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86" r:id="rId3"/>
    <p:sldId id="290" r:id="rId5"/>
    <p:sldId id="291" r:id="rId6"/>
    <p:sldId id="292" r:id="rId7"/>
    <p:sldId id="299" r:id="rId8"/>
    <p:sldId id="16604215" r:id="rId9"/>
    <p:sldId id="296" r:id="rId10"/>
    <p:sldId id="16604209" r:id="rId11"/>
    <p:sldId id="16604210" r:id="rId12"/>
    <p:sldId id="300" r:id="rId13"/>
    <p:sldId id="16604212" r:id="rId14"/>
    <p:sldId id="16604211" r:id="rId15"/>
    <p:sldId id="16604217" r:id="rId16"/>
    <p:sldId id="16604214" r:id="rId17"/>
    <p:sldId id="16604218" r:id="rId18"/>
  </p:sldIdLst>
  <p:sldSz cx="12192000" cy="6858000"/>
  <p:notesSz cx="6858000" cy="9144000"/>
  <p:embeddedFontLst>
    <p:embeddedFont>
      <p:font typeface="汉仪尚巍手书简" panose="00020600040101010101" charset="-122"/>
      <p:regular r:id="rId23"/>
    </p:embeddedFont>
    <p:embeddedFont>
      <p:font typeface="汉仪张乃仁行书W" panose="00020600040101010101" charset="-122"/>
      <p:regular r:id="rId24"/>
    </p:embeddedFont>
    <p:embeddedFont>
      <p:font typeface="楷体" panose="02010609060101010101" charset="-122"/>
      <p:regular r:id="rId25"/>
    </p:embeddedFont>
    <p:embeddedFont>
      <p:font typeface="等线" panose="02010600030101010101" charset="-122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1314"/>
    <a:srgbClr val="F433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53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-228" y="762"/>
      </p:cViewPr>
      <p:guideLst>
        <p:guide orient="horz" pos="2159"/>
        <p:guide pos="3840"/>
        <p:guide pos="586"/>
        <p:guide pos="713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2082" y="96"/>
      </p:cViewPr>
      <p:guideLst>
        <p:guide orient="horz" pos="2879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3.xml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2.png>
</file>

<file path=ppt/media/image3.wdp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4EE5-20B0-4179-B553-7684ABB28F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" y="7396162"/>
            <a:ext cx="6000750" cy="1552575"/>
          </a:xfrm>
          <a:prstGeom prst="rect">
            <a:avLst/>
          </a:prstGeom>
        </p:spPr>
      </p:pic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" y="7396162"/>
            <a:ext cx="6000750" cy="1552575"/>
          </a:xfrm>
          <a:prstGeom prst="rect">
            <a:avLst/>
          </a:prstGeom>
        </p:spPr>
      </p:pic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09A9F-123D-413F-8C70-F50FC7DEE3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8" name="图片 2027"/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0" y="1"/>
            <a:ext cx="12192000" cy="6760749"/>
          </a:xfrm>
          <a:custGeom>
            <a:avLst/>
            <a:gdLst>
              <a:gd name="connsiteX0" fmla="*/ 0 w 12192000"/>
              <a:gd name="connsiteY0" fmla="*/ 0 h 6760749"/>
              <a:gd name="connsiteX1" fmla="*/ 12192000 w 12192000"/>
              <a:gd name="connsiteY1" fmla="*/ 0 h 6760749"/>
              <a:gd name="connsiteX2" fmla="*/ 12192000 w 12192000"/>
              <a:gd name="connsiteY2" fmla="*/ 6760749 h 6760749"/>
              <a:gd name="connsiteX3" fmla="*/ 0 w 12192000"/>
              <a:gd name="connsiteY3" fmla="*/ 6760749 h 676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760749">
                <a:moveTo>
                  <a:pt x="0" y="0"/>
                </a:moveTo>
                <a:lnTo>
                  <a:pt x="12192000" y="0"/>
                </a:lnTo>
                <a:lnTo>
                  <a:pt x="12192000" y="6760749"/>
                </a:lnTo>
                <a:lnTo>
                  <a:pt x="0" y="6760749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78571-8930-4218-8E8D-019AF4729D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5CCD4-7899-48C0-A10B-0BC15D168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8" name="图片 2027"/>
          <p:cNvPicPr>
            <a:picLocks noChangeAspect="1"/>
          </p:cNvPicPr>
          <p:nvPr userDrawn="1"/>
        </p:nvPicPr>
        <p:blipFill>
          <a:blip r:embed="rId2" cstate="screen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0" y="1"/>
            <a:ext cx="12192000" cy="6760749"/>
          </a:xfrm>
          <a:custGeom>
            <a:avLst/>
            <a:gdLst>
              <a:gd name="connsiteX0" fmla="*/ 0 w 12192000"/>
              <a:gd name="connsiteY0" fmla="*/ 0 h 6760749"/>
              <a:gd name="connsiteX1" fmla="*/ 12192000 w 12192000"/>
              <a:gd name="connsiteY1" fmla="*/ 0 h 6760749"/>
              <a:gd name="connsiteX2" fmla="*/ 12192000 w 12192000"/>
              <a:gd name="connsiteY2" fmla="*/ 6760749 h 6760749"/>
              <a:gd name="connsiteX3" fmla="*/ 0 w 12192000"/>
              <a:gd name="connsiteY3" fmla="*/ 6760749 h 676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760749">
                <a:moveTo>
                  <a:pt x="0" y="0"/>
                </a:moveTo>
                <a:lnTo>
                  <a:pt x="12192000" y="0"/>
                </a:lnTo>
                <a:lnTo>
                  <a:pt x="12192000" y="6760749"/>
                </a:lnTo>
                <a:lnTo>
                  <a:pt x="0" y="6760749"/>
                </a:lnTo>
                <a:close/>
              </a:path>
            </a:pathLst>
          </a:custGeom>
        </p:spPr>
      </p:pic>
      <p:grpSp>
        <p:nvGrpSpPr>
          <p:cNvPr id="2004" name="组合 2003"/>
          <p:cNvGrpSpPr/>
          <p:nvPr userDrawn="1"/>
        </p:nvGrpSpPr>
        <p:grpSpPr>
          <a:xfrm>
            <a:off x="10432315" y="436979"/>
            <a:ext cx="1161573" cy="593127"/>
            <a:chOff x="10395217" y="125961"/>
            <a:chExt cx="1772208" cy="904932"/>
          </a:xfrm>
        </p:grpSpPr>
        <p:sp>
          <p:nvSpPr>
            <p:cNvPr id="1999" name="任意多边形: 形状 1998" descr="D:\51PPT模板网\51pptmoban.com\图片.jpg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2381683" y="239624"/>
            <a:ext cx="7428633" cy="593127"/>
            <a:chOff x="1147321" y="1616553"/>
            <a:chExt cx="7428633" cy="593127"/>
          </a:xfrm>
        </p:grpSpPr>
        <p:sp>
          <p:nvSpPr>
            <p:cNvPr id="58" name="任意多边形: 形状 57"/>
            <p:cNvSpPr/>
            <p:nvPr/>
          </p:nvSpPr>
          <p:spPr>
            <a:xfrm>
              <a:off x="1147321" y="1616553"/>
              <a:ext cx="2155707" cy="593127"/>
            </a:xfrm>
            <a:custGeom>
              <a:avLst/>
              <a:gdLst>
                <a:gd name="connsiteX0" fmla="*/ 2253703 w 2304020"/>
                <a:gd name="connsiteY0" fmla="*/ 393700 h 622300"/>
                <a:gd name="connsiteX1" fmla="*/ 2114003 w 2304020"/>
                <a:gd name="connsiteY1" fmla="*/ 127000 h 622300"/>
                <a:gd name="connsiteX2" fmla="*/ 1275803 w 2304020"/>
                <a:gd name="connsiteY2" fmla="*/ 215900 h 622300"/>
                <a:gd name="connsiteX3" fmla="*/ 183603 w 2304020"/>
                <a:gd name="connsiteY3" fmla="*/ 0 h 622300"/>
                <a:gd name="connsiteX4" fmla="*/ 323303 w 2304020"/>
                <a:gd name="connsiteY4" fmla="*/ 317500 h 622300"/>
                <a:gd name="connsiteX5" fmla="*/ 18503 w 2304020"/>
                <a:gd name="connsiteY5" fmla="*/ 622300 h 622300"/>
                <a:gd name="connsiteX6" fmla="*/ 1161503 w 2304020"/>
                <a:gd name="connsiteY6" fmla="*/ 444500 h 622300"/>
                <a:gd name="connsiteX7" fmla="*/ 2253703 w 2304020"/>
                <a:gd name="connsiteY7" fmla="*/ 393700 h 622300"/>
                <a:gd name="connsiteX0-1" fmla="*/ 2262378 w 2312695"/>
                <a:gd name="connsiteY0-2" fmla="*/ 393700 h 622300"/>
                <a:gd name="connsiteX1-3" fmla="*/ 2122678 w 2312695"/>
                <a:gd name="connsiteY1-4" fmla="*/ 127000 h 622300"/>
                <a:gd name="connsiteX2-5" fmla="*/ 1284478 w 2312695"/>
                <a:gd name="connsiteY2-6" fmla="*/ 215900 h 622300"/>
                <a:gd name="connsiteX3-7" fmla="*/ 192278 w 2312695"/>
                <a:gd name="connsiteY3-8" fmla="*/ 0 h 622300"/>
                <a:gd name="connsiteX4-9" fmla="*/ 211328 w 2312695"/>
                <a:gd name="connsiteY4-10" fmla="*/ 311150 h 622300"/>
                <a:gd name="connsiteX5-11" fmla="*/ 27178 w 2312695"/>
                <a:gd name="connsiteY5-12" fmla="*/ 622300 h 622300"/>
                <a:gd name="connsiteX6-13" fmla="*/ 1170178 w 2312695"/>
                <a:gd name="connsiteY6-14" fmla="*/ 444500 h 622300"/>
                <a:gd name="connsiteX7-15" fmla="*/ 2262378 w 2312695"/>
                <a:gd name="connsiteY7-16" fmla="*/ 393700 h 622300"/>
                <a:gd name="connsiteX0-17" fmla="*/ 2262378 w 2312695"/>
                <a:gd name="connsiteY0-18" fmla="*/ 384175 h 612775"/>
                <a:gd name="connsiteX1-19" fmla="*/ 2122678 w 2312695"/>
                <a:gd name="connsiteY1-20" fmla="*/ 117475 h 612775"/>
                <a:gd name="connsiteX2-21" fmla="*/ 1284478 w 2312695"/>
                <a:gd name="connsiteY2-22" fmla="*/ 206375 h 612775"/>
                <a:gd name="connsiteX3-23" fmla="*/ 43053 w 2312695"/>
                <a:gd name="connsiteY3-24" fmla="*/ 0 h 612775"/>
                <a:gd name="connsiteX4-25" fmla="*/ 211328 w 2312695"/>
                <a:gd name="connsiteY4-26" fmla="*/ 301625 h 612775"/>
                <a:gd name="connsiteX5-27" fmla="*/ 27178 w 2312695"/>
                <a:gd name="connsiteY5-28" fmla="*/ 612775 h 612775"/>
                <a:gd name="connsiteX6-29" fmla="*/ 1170178 w 2312695"/>
                <a:gd name="connsiteY6-30" fmla="*/ 434975 h 612775"/>
                <a:gd name="connsiteX7-31" fmla="*/ 2262378 w 2312695"/>
                <a:gd name="connsiteY7-32" fmla="*/ 384175 h 612775"/>
                <a:gd name="connsiteX0-33" fmla="*/ 2262378 w 2331069"/>
                <a:gd name="connsiteY0-34" fmla="*/ 384175 h 612775"/>
                <a:gd name="connsiteX1-35" fmla="*/ 2122678 w 2331069"/>
                <a:gd name="connsiteY1-36" fmla="*/ 117475 h 612775"/>
                <a:gd name="connsiteX2-37" fmla="*/ 1284478 w 2331069"/>
                <a:gd name="connsiteY2-38" fmla="*/ 206375 h 612775"/>
                <a:gd name="connsiteX3-39" fmla="*/ 43053 w 2331069"/>
                <a:gd name="connsiteY3-40" fmla="*/ 0 h 612775"/>
                <a:gd name="connsiteX4-41" fmla="*/ 211328 w 2331069"/>
                <a:gd name="connsiteY4-42" fmla="*/ 301625 h 612775"/>
                <a:gd name="connsiteX5-43" fmla="*/ 27178 w 2331069"/>
                <a:gd name="connsiteY5-44" fmla="*/ 612775 h 612775"/>
                <a:gd name="connsiteX6-45" fmla="*/ 903478 w 2331069"/>
                <a:gd name="connsiteY6-46" fmla="*/ 488950 h 612775"/>
                <a:gd name="connsiteX7-47" fmla="*/ 2262378 w 2331069"/>
                <a:gd name="connsiteY7-48" fmla="*/ 384175 h 612775"/>
                <a:gd name="connsiteX0-49" fmla="*/ 2262378 w 2331069"/>
                <a:gd name="connsiteY0-50" fmla="*/ 384175 h 612775"/>
                <a:gd name="connsiteX1-51" fmla="*/ 2122678 w 2331069"/>
                <a:gd name="connsiteY1-52" fmla="*/ 117475 h 612775"/>
                <a:gd name="connsiteX2-53" fmla="*/ 1265428 w 2331069"/>
                <a:gd name="connsiteY2-54" fmla="*/ 146050 h 612775"/>
                <a:gd name="connsiteX3-55" fmla="*/ 43053 w 2331069"/>
                <a:gd name="connsiteY3-56" fmla="*/ 0 h 612775"/>
                <a:gd name="connsiteX4-57" fmla="*/ 211328 w 2331069"/>
                <a:gd name="connsiteY4-58" fmla="*/ 301625 h 612775"/>
                <a:gd name="connsiteX5-59" fmla="*/ 27178 w 2331069"/>
                <a:gd name="connsiteY5-60" fmla="*/ 612775 h 612775"/>
                <a:gd name="connsiteX6-61" fmla="*/ 903478 w 2331069"/>
                <a:gd name="connsiteY6-62" fmla="*/ 488950 h 612775"/>
                <a:gd name="connsiteX7-63" fmla="*/ 2262378 w 2331069"/>
                <a:gd name="connsiteY7-64" fmla="*/ 384175 h 612775"/>
                <a:gd name="connsiteX0-65" fmla="*/ 2235200 w 2303891"/>
                <a:gd name="connsiteY0-66" fmla="*/ 384175 h 612775"/>
                <a:gd name="connsiteX1-67" fmla="*/ 2095500 w 2303891"/>
                <a:gd name="connsiteY1-68" fmla="*/ 117475 h 612775"/>
                <a:gd name="connsiteX2-69" fmla="*/ 1238250 w 2303891"/>
                <a:gd name="connsiteY2-70" fmla="*/ 146050 h 612775"/>
                <a:gd name="connsiteX3-71" fmla="*/ 15875 w 2303891"/>
                <a:gd name="connsiteY3-72" fmla="*/ 0 h 612775"/>
                <a:gd name="connsiteX4-73" fmla="*/ 184150 w 2303891"/>
                <a:gd name="connsiteY4-74" fmla="*/ 301625 h 612775"/>
                <a:gd name="connsiteX5-75" fmla="*/ 0 w 2303891"/>
                <a:gd name="connsiteY5-76" fmla="*/ 612775 h 612775"/>
                <a:gd name="connsiteX6-77" fmla="*/ 876300 w 2303891"/>
                <a:gd name="connsiteY6-78" fmla="*/ 488950 h 612775"/>
                <a:gd name="connsiteX7-79" fmla="*/ 2235200 w 2303891"/>
                <a:gd name="connsiteY7-80" fmla="*/ 384175 h 612775"/>
                <a:gd name="connsiteX0-81" fmla="*/ 2314575 w 2383266"/>
                <a:gd name="connsiteY0-82" fmla="*/ 384175 h 549275"/>
                <a:gd name="connsiteX1-83" fmla="*/ 2174875 w 2383266"/>
                <a:gd name="connsiteY1-84" fmla="*/ 117475 h 549275"/>
                <a:gd name="connsiteX2-85" fmla="*/ 1317625 w 2383266"/>
                <a:gd name="connsiteY2-86" fmla="*/ 146050 h 549275"/>
                <a:gd name="connsiteX3-87" fmla="*/ 95250 w 2383266"/>
                <a:gd name="connsiteY3-88" fmla="*/ 0 h 549275"/>
                <a:gd name="connsiteX4-89" fmla="*/ 263525 w 2383266"/>
                <a:gd name="connsiteY4-90" fmla="*/ 301625 h 549275"/>
                <a:gd name="connsiteX5-91" fmla="*/ 0 w 2383266"/>
                <a:gd name="connsiteY5-92" fmla="*/ 549275 h 549275"/>
                <a:gd name="connsiteX6-93" fmla="*/ 955675 w 2383266"/>
                <a:gd name="connsiteY6-94" fmla="*/ 488950 h 549275"/>
                <a:gd name="connsiteX7-95" fmla="*/ 2314575 w 2383266"/>
                <a:gd name="connsiteY7-96" fmla="*/ 384175 h 549275"/>
                <a:gd name="connsiteX0-97" fmla="*/ 2314575 w 2383266"/>
                <a:gd name="connsiteY0-98" fmla="*/ 384175 h 549275"/>
                <a:gd name="connsiteX1-99" fmla="*/ 2174875 w 2383266"/>
                <a:gd name="connsiteY1-100" fmla="*/ 117475 h 549275"/>
                <a:gd name="connsiteX2-101" fmla="*/ 1317625 w 2383266"/>
                <a:gd name="connsiteY2-102" fmla="*/ 146050 h 549275"/>
                <a:gd name="connsiteX3-103" fmla="*/ 95250 w 2383266"/>
                <a:gd name="connsiteY3-104" fmla="*/ 0 h 549275"/>
                <a:gd name="connsiteX4-105" fmla="*/ 263525 w 2383266"/>
                <a:gd name="connsiteY4-106" fmla="*/ 301625 h 549275"/>
                <a:gd name="connsiteX5-107" fmla="*/ 0 w 2383266"/>
                <a:gd name="connsiteY5-108" fmla="*/ 549275 h 549275"/>
                <a:gd name="connsiteX6-109" fmla="*/ 955675 w 2383266"/>
                <a:gd name="connsiteY6-110" fmla="*/ 488950 h 549275"/>
                <a:gd name="connsiteX7-111" fmla="*/ 2314575 w 2383266"/>
                <a:gd name="connsiteY7-112" fmla="*/ 384175 h 549275"/>
                <a:gd name="connsiteX0-113" fmla="*/ 2314575 w 2383266"/>
                <a:gd name="connsiteY0-114" fmla="*/ 384175 h 549275"/>
                <a:gd name="connsiteX1-115" fmla="*/ 2174875 w 2383266"/>
                <a:gd name="connsiteY1-116" fmla="*/ 117475 h 549275"/>
                <a:gd name="connsiteX2-117" fmla="*/ 1317625 w 2383266"/>
                <a:gd name="connsiteY2-118" fmla="*/ 146050 h 549275"/>
                <a:gd name="connsiteX3-119" fmla="*/ 95250 w 2383266"/>
                <a:gd name="connsiteY3-120" fmla="*/ 0 h 549275"/>
                <a:gd name="connsiteX4-121" fmla="*/ 263525 w 2383266"/>
                <a:gd name="connsiteY4-122" fmla="*/ 301625 h 549275"/>
                <a:gd name="connsiteX5-123" fmla="*/ 0 w 2383266"/>
                <a:gd name="connsiteY5-124" fmla="*/ 549275 h 549275"/>
                <a:gd name="connsiteX6-125" fmla="*/ 955675 w 2383266"/>
                <a:gd name="connsiteY6-126" fmla="*/ 488950 h 549275"/>
                <a:gd name="connsiteX7-127" fmla="*/ 2314575 w 2383266"/>
                <a:gd name="connsiteY7-128" fmla="*/ 384175 h 549275"/>
                <a:gd name="connsiteX0-129" fmla="*/ 2314575 w 2318298"/>
                <a:gd name="connsiteY0-130" fmla="*/ 384175 h 549275"/>
                <a:gd name="connsiteX1-131" fmla="*/ 1317625 w 2318298"/>
                <a:gd name="connsiteY1-132" fmla="*/ 146050 h 549275"/>
                <a:gd name="connsiteX2-133" fmla="*/ 95250 w 2318298"/>
                <a:gd name="connsiteY2-134" fmla="*/ 0 h 549275"/>
                <a:gd name="connsiteX3-135" fmla="*/ 263525 w 2318298"/>
                <a:gd name="connsiteY3-136" fmla="*/ 301625 h 549275"/>
                <a:gd name="connsiteX4-137" fmla="*/ 0 w 2318298"/>
                <a:gd name="connsiteY4-138" fmla="*/ 549275 h 549275"/>
                <a:gd name="connsiteX5-139" fmla="*/ 955675 w 2318298"/>
                <a:gd name="connsiteY5-140" fmla="*/ 488950 h 549275"/>
                <a:gd name="connsiteX6-141" fmla="*/ 2314575 w 2318298"/>
                <a:gd name="connsiteY6-142" fmla="*/ 384175 h 549275"/>
                <a:gd name="connsiteX0-143" fmla="*/ 2235200 w 2239290"/>
                <a:gd name="connsiteY0-144" fmla="*/ 485775 h 549275"/>
                <a:gd name="connsiteX1-145" fmla="*/ 1317625 w 2239290"/>
                <a:gd name="connsiteY1-146" fmla="*/ 146050 h 549275"/>
                <a:gd name="connsiteX2-147" fmla="*/ 95250 w 2239290"/>
                <a:gd name="connsiteY2-148" fmla="*/ 0 h 549275"/>
                <a:gd name="connsiteX3-149" fmla="*/ 263525 w 2239290"/>
                <a:gd name="connsiteY3-150" fmla="*/ 301625 h 549275"/>
                <a:gd name="connsiteX4-151" fmla="*/ 0 w 2239290"/>
                <a:gd name="connsiteY4-152" fmla="*/ 549275 h 549275"/>
                <a:gd name="connsiteX5-153" fmla="*/ 955675 w 2239290"/>
                <a:gd name="connsiteY5-154" fmla="*/ 488950 h 549275"/>
                <a:gd name="connsiteX6-155" fmla="*/ 2235200 w 2239290"/>
                <a:gd name="connsiteY6-156" fmla="*/ 485775 h 549275"/>
                <a:gd name="connsiteX0-157" fmla="*/ 2235200 w 2280618"/>
                <a:gd name="connsiteY0-158" fmla="*/ 485775 h 549275"/>
                <a:gd name="connsiteX1-159" fmla="*/ 1317625 w 2280618"/>
                <a:gd name="connsiteY1-160" fmla="*/ 146050 h 549275"/>
                <a:gd name="connsiteX2-161" fmla="*/ 95250 w 2280618"/>
                <a:gd name="connsiteY2-162" fmla="*/ 0 h 549275"/>
                <a:gd name="connsiteX3-163" fmla="*/ 263525 w 2280618"/>
                <a:gd name="connsiteY3-164" fmla="*/ 301625 h 549275"/>
                <a:gd name="connsiteX4-165" fmla="*/ 0 w 2280618"/>
                <a:gd name="connsiteY4-166" fmla="*/ 549275 h 549275"/>
                <a:gd name="connsiteX5-167" fmla="*/ 955675 w 2280618"/>
                <a:gd name="connsiteY5-168" fmla="*/ 488950 h 549275"/>
                <a:gd name="connsiteX6-169" fmla="*/ 2235200 w 2280618"/>
                <a:gd name="connsiteY6-170" fmla="*/ 485775 h 549275"/>
                <a:gd name="connsiteX0-171" fmla="*/ 2235200 w 2288880"/>
                <a:gd name="connsiteY0-172" fmla="*/ 485775 h 549275"/>
                <a:gd name="connsiteX1-173" fmla="*/ 1317625 w 2288880"/>
                <a:gd name="connsiteY1-174" fmla="*/ 146050 h 549275"/>
                <a:gd name="connsiteX2-175" fmla="*/ 95250 w 2288880"/>
                <a:gd name="connsiteY2-176" fmla="*/ 0 h 549275"/>
                <a:gd name="connsiteX3-177" fmla="*/ 263525 w 2288880"/>
                <a:gd name="connsiteY3-178" fmla="*/ 301625 h 549275"/>
                <a:gd name="connsiteX4-179" fmla="*/ 0 w 2288880"/>
                <a:gd name="connsiteY4-180" fmla="*/ 549275 h 549275"/>
                <a:gd name="connsiteX5-181" fmla="*/ 955675 w 2288880"/>
                <a:gd name="connsiteY5-182" fmla="*/ 488950 h 549275"/>
                <a:gd name="connsiteX6-183" fmla="*/ 2235200 w 2288880"/>
                <a:gd name="connsiteY6-184" fmla="*/ 485775 h 549275"/>
                <a:gd name="connsiteX0-185" fmla="*/ 2235200 w 2291781"/>
                <a:gd name="connsiteY0-186" fmla="*/ 485775 h 549275"/>
                <a:gd name="connsiteX1-187" fmla="*/ 1317625 w 2291781"/>
                <a:gd name="connsiteY1-188" fmla="*/ 146050 h 549275"/>
                <a:gd name="connsiteX2-189" fmla="*/ 95250 w 2291781"/>
                <a:gd name="connsiteY2-190" fmla="*/ 0 h 549275"/>
                <a:gd name="connsiteX3-191" fmla="*/ 263525 w 2291781"/>
                <a:gd name="connsiteY3-192" fmla="*/ 301625 h 549275"/>
                <a:gd name="connsiteX4-193" fmla="*/ 0 w 2291781"/>
                <a:gd name="connsiteY4-194" fmla="*/ 549275 h 549275"/>
                <a:gd name="connsiteX5-195" fmla="*/ 955675 w 2291781"/>
                <a:gd name="connsiteY5-196" fmla="*/ 488950 h 549275"/>
                <a:gd name="connsiteX6-197" fmla="*/ 2235200 w 2291781"/>
                <a:gd name="connsiteY6-198" fmla="*/ 485775 h 549275"/>
                <a:gd name="connsiteX0-199" fmla="*/ 2384425 w 2441006"/>
                <a:gd name="connsiteY0-200" fmla="*/ 485775 h 498475"/>
                <a:gd name="connsiteX1-201" fmla="*/ 1466850 w 2441006"/>
                <a:gd name="connsiteY1-202" fmla="*/ 146050 h 498475"/>
                <a:gd name="connsiteX2-203" fmla="*/ 244475 w 2441006"/>
                <a:gd name="connsiteY2-204" fmla="*/ 0 h 498475"/>
                <a:gd name="connsiteX3-205" fmla="*/ 412750 w 2441006"/>
                <a:gd name="connsiteY3-206" fmla="*/ 301625 h 498475"/>
                <a:gd name="connsiteX4-207" fmla="*/ 0 w 2441006"/>
                <a:gd name="connsiteY4-208" fmla="*/ 498475 h 498475"/>
                <a:gd name="connsiteX5-209" fmla="*/ 1104900 w 2441006"/>
                <a:gd name="connsiteY5-210" fmla="*/ 488950 h 498475"/>
                <a:gd name="connsiteX6-211" fmla="*/ 2384425 w 2441006"/>
                <a:gd name="connsiteY6-212" fmla="*/ 485775 h 498475"/>
                <a:gd name="connsiteX0-213" fmla="*/ 2384425 w 2441006"/>
                <a:gd name="connsiteY0-214" fmla="*/ 485775 h 498475"/>
                <a:gd name="connsiteX1-215" fmla="*/ 1466850 w 2441006"/>
                <a:gd name="connsiteY1-216" fmla="*/ 146050 h 498475"/>
                <a:gd name="connsiteX2-217" fmla="*/ 244475 w 2441006"/>
                <a:gd name="connsiteY2-218" fmla="*/ 0 h 498475"/>
                <a:gd name="connsiteX3-219" fmla="*/ 412750 w 2441006"/>
                <a:gd name="connsiteY3-220" fmla="*/ 301625 h 498475"/>
                <a:gd name="connsiteX4-221" fmla="*/ 0 w 2441006"/>
                <a:gd name="connsiteY4-222" fmla="*/ 498475 h 498475"/>
                <a:gd name="connsiteX5-223" fmla="*/ 1104900 w 2441006"/>
                <a:gd name="connsiteY5-224" fmla="*/ 488950 h 498475"/>
                <a:gd name="connsiteX6-225" fmla="*/ 2384425 w 2441006"/>
                <a:gd name="connsiteY6-226" fmla="*/ 485775 h 498475"/>
                <a:gd name="connsiteX0-227" fmla="*/ 2384425 w 2441006"/>
                <a:gd name="connsiteY0-228" fmla="*/ 485775 h 498475"/>
                <a:gd name="connsiteX1-229" fmla="*/ 1466850 w 2441006"/>
                <a:gd name="connsiteY1-230" fmla="*/ 146050 h 498475"/>
                <a:gd name="connsiteX2-231" fmla="*/ 244475 w 2441006"/>
                <a:gd name="connsiteY2-232" fmla="*/ 0 h 498475"/>
                <a:gd name="connsiteX3-233" fmla="*/ 412750 w 2441006"/>
                <a:gd name="connsiteY3-234" fmla="*/ 254000 h 498475"/>
                <a:gd name="connsiteX4-235" fmla="*/ 0 w 2441006"/>
                <a:gd name="connsiteY4-236" fmla="*/ 498475 h 498475"/>
                <a:gd name="connsiteX5-237" fmla="*/ 1104900 w 2441006"/>
                <a:gd name="connsiteY5-238" fmla="*/ 488950 h 498475"/>
                <a:gd name="connsiteX6-239" fmla="*/ 2384425 w 2441006"/>
                <a:gd name="connsiteY6-240" fmla="*/ 485775 h 498475"/>
                <a:gd name="connsiteX0-241" fmla="*/ 2384425 w 2441006"/>
                <a:gd name="connsiteY0-242" fmla="*/ 485775 h 498475"/>
                <a:gd name="connsiteX1-243" fmla="*/ 1466850 w 2441006"/>
                <a:gd name="connsiteY1-244" fmla="*/ 146050 h 498475"/>
                <a:gd name="connsiteX2-245" fmla="*/ 244475 w 2441006"/>
                <a:gd name="connsiteY2-246" fmla="*/ 0 h 498475"/>
                <a:gd name="connsiteX3-247" fmla="*/ 412750 w 2441006"/>
                <a:gd name="connsiteY3-248" fmla="*/ 254000 h 498475"/>
                <a:gd name="connsiteX4-249" fmla="*/ 0 w 2441006"/>
                <a:gd name="connsiteY4-250" fmla="*/ 498475 h 498475"/>
                <a:gd name="connsiteX5-251" fmla="*/ 1104900 w 2441006"/>
                <a:gd name="connsiteY5-252" fmla="*/ 488950 h 498475"/>
                <a:gd name="connsiteX6-253" fmla="*/ 2384425 w 2441006"/>
                <a:gd name="connsiteY6-254" fmla="*/ 485775 h 498475"/>
                <a:gd name="connsiteX0-255" fmla="*/ 2384425 w 2441006"/>
                <a:gd name="connsiteY0-256" fmla="*/ 485775 h 498475"/>
                <a:gd name="connsiteX1-257" fmla="*/ 1466850 w 2441006"/>
                <a:gd name="connsiteY1-258" fmla="*/ 146050 h 498475"/>
                <a:gd name="connsiteX2-259" fmla="*/ 244475 w 2441006"/>
                <a:gd name="connsiteY2-260" fmla="*/ 0 h 498475"/>
                <a:gd name="connsiteX3-261" fmla="*/ 412750 w 2441006"/>
                <a:gd name="connsiteY3-262" fmla="*/ 254000 h 498475"/>
                <a:gd name="connsiteX4-263" fmla="*/ 0 w 2441006"/>
                <a:gd name="connsiteY4-264" fmla="*/ 498475 h 498475"/>
                <a:gd name="connsiteX5-265" fmla="*/ 1104900 w 2441006"/>
                <a:gd name="connsiteY5-266" fmla="*/ 488950 h 498475"/>
                <a:gd name="connsiteX6-267" fmla="*/ 2384425 w 2441006"/>
                <a:gd name="connsiteY6-268" fmla="*/ 485775 h 498475"/>
                <a:gd name="connsiteX0-269" fmla="*/ 2384425 w 2441006"/>
                <a:gd name="connsiteY0-270" fmla="*/ 485775 h 498475"/>
                <a:gd name="connsiteX1-271" fmla="*/ 1466850 w 2441006"/>
                <a:gd name="connsiteY1-272" fmla="*/ 146050 h 498475"/>
                <a:gd name="connsiteX2-273" fmla="*/ 244475 w 2441006"/>
                <a:gd name="connsiteY2-274" fmla="*/ 0 h 498475"/>
                <a:gd name="connsiteX3-275" fmla="*/ 412750 w 2441006"/>
                <a:gd name="connsiteY3-276" fmla="*/ 254000 h 498475"/>
                <a:gd name="connsiteX4-277" fmla="*/ 0 w 2441006"/>
                <a:gd name="connsiteY4-278" fmla="*/ 498475 h 498475"/>
                <a:gd name="connsiteX5-279" fmla="*/ 1104900 w 2441006"/>
                <a:gd name="connsiteY5-280" fmla="*/ 488950 h 498475"/>
                <a:gd name="connsiteX6-281" fmla="*/ 2384425 w 2441006"/>
                <a:gd name="connsiteY6-282" fmla="*/ 485775 h 498475"/>
                <a:gd name="connsiteX0-283" fmla="*/ 2384425 w 2388226"/>
                <a:gd name="connsiteY0-284" fmla="*/ 485775 h 498475"/>
                <a:gd name="connsiteX1-285" fmla="*/ 1466850 w 2388226"/>
                <a:gd name="connsiteY1-286" fmla="*/ 146050 h 498475"/>
                <a:gd name="connsiteX2-287" fmla="*/ 244475 w 2388226"/>
                <a:gd name="connsiteY2-288" fmla="*/ 0 h 498475"/>
                <a:gd name="connsiteX3-289" fmla="*/ 412750 w 2388226"/>
                <a:gd name="connsiteY3-290" fmla="*/ 254000 h 498475"/>
                <a:gd name="connsiteX4-291" fmla="*/ 0 w 2388226"/>
                <a:gd name="connsiteY4-292" fmla="*/ 498475 h 498475"/>
                <a:gd name="connsiteX5-293" fmla="*/ 1184275 w 2388226"/>
                <a:gd name="connsiteY5-294" fmla="*/ 381000 h 498475"/>
                <a:gd name="connsiteX6-295" fmla="*/ 2384425 w 2388226"/>
                <a:gd name="connsiteY6-296" fmla="*/ 485775 h 498475"/>
                <a:gd name="connsiteX0-297" fmla="*/ 2384425 w 2386578"/>
                <a:gd name="connsiteY0-298" fmla="*/ 485775 h 498475"/>
                <a:gd name="connsiteX1-299" fmla="*/ 1406525 w 2386578"/>
                <a:gd name="connsiteY1-300" fmla="*/ 38100 h 498475"/>
                <a:gd name="connsiteX2-301" fmla="*/ 244475 w 2386578"/>
                <a:gd name="connsiteY2-302" fmla="*/ 0 h 498475"/>
                <a:gd name="connsiteX3-303" fmla="*/ 412750 w 2386578"/>
                <a:gd name="connsiteY3-304" fmla="*/ 254000 h 498475"/>
                <a:gd name="connsiteX4-305" fmla="*/ 0 w 2386578"/>
                <a:gd name="connsiteY4-306" fmla="*/ 498475 h 498475"/>
                <a:gd name="connsiteX5-307" fmla="*/ 1184275 w 2386578"/>
                <a:gd name="connsiteY5-308" fmla="*/ 381000 h 498475"/>
                <a:gd name="connsiteX6-309" fmla="*/ 2384425 w 2386578"/>
                <a:gd name="connsiteY6-310" fmla="*/ 485775 h 498475"/>
                <a:gd name="connsiteX0-311" fmla="*/ 2384425 w 2386679"/>
                <a:gd name="connsiteY0-312" fmla="*/ 485775 h 498475"/>
                <a:gd name="connsiteX1-313" fmla="*/ 1406525 w 2386679"/>
                <a:gd name="connsiteY1-314" fmla="*/ 38100 h 498475"/>
                <a:gd name="connsiteX2-315" fmla="*/ 244475 w 2386679"/>
                <a:gd name="connsiteY2-316" fmla="*/ 0 h 498475"/>
                <a:gd name="connsiteX3-317" fmla="*/ 412750 w 2386679"/>
                <a:gd name="connsiteY3-318" fmla="*/ 254000 h 498475"/>
                <a:gd name="connsiteX4-319" fmla="*/ 0 w 2386679"/>
                <a:gd name="connsiteY4-320" fmla="*/ 498475 h 498475"/>
                <a:gd name="connsiteX5-321" fmla="*/ 1184275 w 2386679"/>
                <a:gd name="connsiteY5-322" fmla="*/ 381000 h 498475"/>
                <a:gd name="connsiteX6-323" fmla="*/ 2384425 w 2386679"/>
                <a:gd name="connsiteY6-324" fmla="*/ 485775 h 498475"/>
                <a:gd name="connsiteX0-325" fmla="*/ 2384425 w 2384429"/>
                <a:gd name="connsiteY0-326" fmla="*/ 485775 h 498475"/>
                <a:gd name="connsiteX1-327" fmla="*/ 1406525 w 2384429"/>
                <a:gd name="connsiteY1-328" fmla="*/ 38100 h 498475"/>
                <a:gd name="connsiteX2-329" fmla="*/ 244475 w 2384429"/>
                <a:gd name="connsiteY2-330" fmla="*/ 0 h 498475"/>
                <a:gd name="connsiteX3-331" fmla="*/ 412750 w 2384429"/>
                <a:gd name="connsiteY3-332" fmla="*/ 254000 h 498475"/>
                <a:gd name="connsiteX4-333" fmla="*/ 0 w 2384429"/>
                <a:gd name="connsiteY4-334" fmla="*/ 498475 h 498475"/>
                <a:gd name="connsiteX5-335" fmla="*/ 1397000 w 2384429"/>
                <a:gd name="connsiteY5-336" fmla="*/ 276225 h 498475"/>
                <a:gd name="connsiteX6-337" fmla="*/ 2384425 w 2384429"/>
                <a:gd name="connsiteY6-338" fmla="*/ 485775 h 498475"/>
                <a:gd name="connsiteX0-339" fmla="*/ 2384425 w 2384550"/>
                <a:gd name="connsiteY0-340" fmla="*/ 485775 h 498475"/>
                <a:gd name="connsiteX1-341" fmla="*/ 1406525 w 2384550"/>
                <a:gd name="connsiteY1-342" fmla="*/ 38100 h 498475"/>
                <a:gd name="connsiteX2-343" fmla="*/ 244475 w 2384550"/>
                <a:gd name="connsiteY2-344" fmla="*/ 0 h 498475"/>
                <a:gd name="connsiteX3-345" fmla="*/ 412750 w 2384550"/>
                <a:gd name="connsiteY3-346" fmla="*/ 254000 h 498475"/>
                <a:gd name="connsiteX4-347" fmla="*/ 0 w 2384550"/>
                <a:gd name="connsiteY4-348" fmla="*/ 498475 h 498475"/>
                <a:gd name="connsiteX5-349" fmla="*/ 1463675 w 2384550"/>
                <a:gd name="connsiteY5-350" fmla="*/ 339725 h 498475"/>
                <a:gd name="connsiteX6-351" fmla="*/ 2384425 w 2384550"/>
                <a:gd name="connsiteY6-352" fmla="*/ 485775 h 498475"/>
                <a:gd name="connsiteX0-353" fmla="*/ 2146300 w 2146498"/>
                <a:gd name="connsiteY0-354" fmla="*/ 571500 h 577734"/>
                <a:gd name="connsiteX1-355" fmla="*/ 1406525 w 2146498"/>
                <a:gd name="connsiteY1-356" fmla="*/ 38100 h 577734"/>
                <a:gd name="connsiteX2-357" fmla="*/ 244475 w 2146498"/>
                <a:gd name="connsiteY2-358" fmla="*/ 0 h 577734"/>
                <a:gd name="connsiteX3-359" fmla="*/ 412750 w 2146498"/>
                <a:gd name="connsiteY3-360" fmla="*/ 254000 h 577734"/>
                <a:gd name="connsiteX4-361" fmla="*/ 0 w 2146498"/>
                <a:gd name="connsiteY4-362" fmla="*/ 498475 h 577734"/>
                <a:gd name="connsiteX5-363" fmla="*/ 1463675 w 2146498"/>
                <a:gd name="connsiteY5-364" fmla="*/ 339725 h 577734"/>
                <a:gd name="connsiteX6-365" fmla="*/ 2146300 w 2146498"/>
                <a:gd name="connsiteY6-366" fmla="*/ 571500 h 577734"/>
                <a:gd name="connsiteX0-367" fmla="*/ 2146300 w 2155707"/>
                <a:gd name="connsiteY0-368" fmla="*/ 571500 h 593127"/>
                <a:gd name="connsiteX1-369" fmla="*/ 1406525 w 2155707"/>
                <a:gd name="connsiteY1-370" fmla="*/ 38100 h 593127"/>
                <a:gd name="connsiteX2-371" fmla="*/ 244475 w 2155707"/>
                <a:gd name="connsiteY2-372" fmla="*/ 0 h 593127"/>
                <a:gd name="connsiteX3-373" fmla="*/ 412750 w 2155707"/>
                <a:gd name="connsiteY3-374" fmla="*/ 254000 h 593127"/>
                <a:gd name="connsiteX4-375" fmla="*/ 0 w 2155707"/>
                <a:gd name="connsiteY4-376" fmla="*/ 498475 h 593127"/>
                <a:gd name="connsiteX5-377" fmla="*/ 1463675 w 2155707"/>
                <a:gd name="connsiteY5-378" fmla="*/ 339725 h 593127"/>
                <a:gd name="connsiteX6-379" fmla="*/ 2146300 w 2155707"/>
                <a:gd name="connsiteY6-380" fmla="*/ 571500 h 5931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2155707" h="593127">
                  <a:moveTo>
                    <a:pt x="2146300" y="571500"/>
                  </a:moveTo>
                  <a:cubicBezTo>
                    <a:pt x="2070100" y="464079"/>
                    <a:pt x="1723496" y="133350"/>
                    <a:pt x="1406525" y="38100"/>
                  </a:cubicBezTo>
                  <a:cubicBezTo>
                    <a:pt x="1089554" y="-57150"/>
                    <a:pt x="629708" y="97366"/>
                    <a:pt x="244475" y="0"/>
                  </a:cubicBezTo>
                  <a:cubicBezTo>
                    <a:pt x="348192" y="105833"/>
                    <a:pt x="366183" y="148167"/>
                    <a:pt x="412750" y="254000"/>
                  </a:cubicBezTo>
                  <a:cubicBezTo>
                    <a:pt x="241300" y="320675"/>
                    <a:pt x="219075" y="316442"/>
                    <a:pt x="0" y="498475"/>
                  </a:cubicBezTo>
                  <a:cubicBezTo>
                    <a:pt x="381000" y="439208"/>
                    <a:pt x="1105958" y="327554"/>
                    <a:pt x="1463675" y="339725"/>
                  </a:cubicBezTo>
                  <a:cubicBezTo>
                    <a:pt x="1821392" y="351896"/>
                    <a:pt x="2222500" y="678921"/>
                    <a:pt x="2146300" y="5715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: 形状 58" descr="D:\51PPT模板网\51pptmoban.com\图片.jpg"/>
            <p:cNvSpPr/>
            <p:nvPr/>
          </p:nvSpPr>
          <p:spPr>
            <a:xfrm flipH="1">
              <a:off x="6420247" y="1616553"/>
              <a:ext cx="2155707" cy="593127"/>
            </a:xfrm>
            <a:custGeom>
              <a:avLst/>
              <a:gdLst>
                <a:gd name="connsiteX0" fmla="*/ 2253703 w 2304020"/>
                <a:gd name="connsiteY0" fmla="*/ 393700 h 622300"/>
                <a:gd name="connsiteX1" fmla="*/ 2114003 w 2304020"/>
                <a:gd name="connsiteY1" fmla="*/ 127000 h 622300"/>
                <a:gd name="connsiteX2" fmla="*/ 1275803 w 2304020"/>
                <a:gd name="connsiteY2" fmla="*/ 215900 h 622300"/>
                <a:gd name="connsiteX3" fmla="*/ 183603 w 2304020"/>
                <a:gd name="connsiteY3" fmla="*/ 0 h 622300"/>
                <a:gd name="connsiteX4" fmla="*/ 323303 w 2304020"/>
                <a:gd name="connsiteY4" fmla="*/ 317500 h 622300"/>
                <a:gd name="connsiteX5" fmla="*/ 18503 w 2304020"/>
                <a:gd name="connsiteY5" fmla="*/ 622300 h 622300"/>
                <a:gd name="connsiteX6" fmla="*/ 1161503 w 2304020"/>
                <a:gd name="connsiteY6" fmla="*/ 444500 h 622300"/>
                <a:gd name="connsiteX7" fmla="*/ 2253703 w 2304020"/>
                <a:gd name="connsiteY7" fmla="*/ 393700 h 622300"/>
                <a:gd name="connsiteX0-1" fmla="*/ 2262378 w 2312695"/>
                <a:gd name="connsiteY0-2" fmla="*/ 393700 h 622300"/>
                <a:gd name="connsiteX1-3" fmla="*/ 2122678 w 2312695"/>
                <a:gd name="connsiteY1-4" fmla="*/ 127000 h 622300"/>
                <a:gd name="connsiteX2-5" fmla="*/ 1284478 w 2312695"/>
                <a:gd name="connsiteY2-6" fmla="*/ 215900 h 622300"/>
                <a:gd name="connsiteX3-7" fmla="*/ 192278 w 2312695"/>
                <a:gd name="connsiteY3-8" fmla="*/ 0 h 622300"/>
                <a:gd name="connsiteX4-9" fmla="*/ 211328 w 2312695"/>
                <a:gd name="connsiteY4-10" fmla="*/ 311150 h 622300"/>
                <a:gd name="connsiteX5-11" fmla="*/ 27178 w 2312695"/>
                <a:gd name="connsiteY5-12" fmla="*/ 622300 h 622300"/>
                <a:gd name="connsiteX6-13" fmla="*/ 1170178 w 2312695"/>
                <a:gd name="connsiteY6-14" fmla="*/ 444500 h 622300"/>
                <a:gd name="connsiteX7-15" fmla="*/ 2262378 w 2312695"/>
                <a:gd name="connsiteY7-16" fmla="*/ 393700 h 622300"/>
                <a:gd name="connsiteX0-17" fmla="*/ 2262378 w 2312695"/>
                <a:gd name="connsiteY0-18" fmla="*/ 384175 h 612775"/>
                <a:gd name="connsiteX1-19" fmla="*/ 2122678 w 2312695"/>
                <a:gd name="connsiteY1-20" fmla="*/ 117475 h 612775"/>
                <a:gd name="connsiteX2-21" fmla="*/ 1284478 w 2312695"/>
                <a:gd name="connsiteY2-22" fmla="*/ 206375 h 612775"/>
                <a:gd name="connsiteX3-23" fmla="*/ 43053 w 2312695"/>
                <a:gd name="connsiteY3-24" fmla="*/ 0 h 612775"/>
                <a:gd name="connsiteX4-25" fmla="*/ 211328 w 2312695"/>
                <a:gd name="connsiteY4-26" fmla="*/ 301625 h 612775"/>
                <a:gd name="connsiteX5-27" fmla="*/ 27178 w 2312695"/>
                <a:gd name="connsiteY5-28" fmla="*/ 612775 h 612775"/>
                <a:gd name="connsiteX6-29" fmla="*/ 1170178 w 2312695"/>
                <a:gd name="connsiteY6-30" fmla="*/ 434975 h 612775"/>
                <a:gd name="connsiteX7-31" fmla="*/ 2262378 w 2312695"/>
                <a:gd name="connsiteY7-32" fmla="*/ 384175 h 612775"/>
                <a:gd name="connsiteX0-33" fmla="*/ 2262378 w 2331069"/>
                <a:gd name="connsiteY0-34" fmla="*/ 384175 h 612775"/>
                <a:gd name="connsiteX1-35" fmla="*/ 2122678 w 2331069"/>
                <a:gd name="connsiteY1-36" fmla="*/ 117475 h 612775"/>
                <a:gd name="connsiteX2-37" fmla="*/ 1284478 w 2331069"/>
                <a:gd name="connsiteY2-38" fmla="*/ 206375 h 612775"/>
                <a:gd name="connsiteX3-39" fmla="*/ 43053 w 2331069"/>
                <a:gd name="connsiteY3-40" fmla="*/ 0 h 612775"/>
                <a:gd name="connsiteX4-41" fmla="*/ 211328 w 2331069"/>
                <a:gd name="connsiteY4-42" fmla="*/ 301625 h 612775"/>
                <a:gd name="connsiteX5-43" fmla="*/ 27178 w 2331069"/>
                <a:gd name="connsiteY5-44" fmla="*/ 612775 h 612775"/>
                <a:gd name="connsiteX6-45" fmla="*/ 903478 w 2331069"/>
                <a:gd name="connsiteY6-46" fmla="*/ 488950 h 612775"/>
                <a:gd name="connsiteX7-47" fmla="*/ 2262378 w 2331069"/>
                <a:gd name="connsiteY7-48" fmla="*/ 384175 h 612775"/>
                <a:gd name="connsiteX0-49" fmla="*/ 2262378 w 2331069"/>
                <a:gd name="connsiteY0-50" fmla="*/ 384175 h 612775"/>
                <a:gd name="connsiteX1-51" fmla="*/ 2122678 w 2331069"/>
                <a:gd name="connsiteY1-52" fmla="*/ 117475 h 612775"/>
                <a:gd name="connsiteX2-53" fmla="*/ 1265428 w 2331069"/>
                <a:gd name="connsiteY2-54" fmla="*/ 146050 h 612775"/>
                <a:gd name="connsiteX3-55" fmla="*/ 43053 w 2331069"/>
                <a:gd name="connsiteY3-56" fmla="*/ 0 h 612775"/>
                <a:gd name="connsiteX4-57" fmla="*/ 211328 w 2331069"/>
                <a:gd name="connsiteY4-58" fmla="*/ 301625 h 612775"/>
                <a:gd name="connsiteX5-59" fmla="*/ 27178 w 2331069"/>
                <a:gd name="connsiteY5-60" fmla="*/ 612775 h 612775"/>
                <a:gd name="connsiteX6-61" fmla="*/ 903478 w 2331069"/>
                <a:gd name="connsiteY6-62" fmla="*/ 488950 h 612775"/>
                <a:gd name="connsiteX7-63" fmla="*/ 2262378 w 2331069"/>
                <a:gd name="connsiteY7-64" fmla="*/ 384175 h 612775"/>
                <a:gd name="connsiteX0-65" fmla="*/ 2235200 w 2303891"/>
                <a:gd name="connsiteY0-66" fmla="*/ 384175 h 612775"/>
                <a:gd name="connsiteX1-67" fmla="*/ 2095500 w 2303891"/>
                <a:gd name="connsiteY1-68" fmla="*/ 117475 h 612775"/>
                <a:gd name="connsiteX2-69" fmla="*/ 1238250 w 2303891"/>
                <a:gd name="connsiteY2-70" fmla="*/ 146050 h 612775"/>
                <a:gd name="connsiteX3-71" fmla="*/ 15875 w 2303891"/>
                <a:gd name="connsiteY3-72" fmla="*/ 0 h 612775"/>
                <a:gd name="connsiteX4-73" fmla="*/ 184150 w 2303891"/>
                <a:gd name="connsiteY4-74" fmla="*/ 301625 h 612775"/>
                <a:gd name="connsiteX5-75" fmla="*/ 0 w 2303891"/>
                <a:gd name="connsiteY5-76" fmla="*/ 612775 h 612775"/>
                <a:gd name="connsiteX6-77" fmla="*/ 876300 w 2303891"/>
                <a:gd name="connsiteY6-78" fmla="*/ 488950 h 612775"/>
                <a:gd name="connsiteX7-79" fmla="*/ 2235200 w 2303891"/>
                <a:gd name="connsiteY7-80" fmla="*/ 384175 h 612775"/>
                <a:gd name="connsiteX0-81" fmla="*/ 2314575 w 2383266"/>
                <a:gd name="connsiteY0-82" fmla="*/ 384175 h 549275"/>
                <a:gd name="connsiteX1-83" fmla="*/ 2174875 w 2383266"/>
                <a:gd name="connsiteY1-84" fmla="*/ 117475 h 549275"/>
                <a:gd name="connsiteX2-85" fmla="*/ 1317625 w 2383266"/>
                <a:gd name="connsiteY2-86" fmla="*/ 146050 h 549275"/>
                <a:gd name="connsiteX3-87" fmla="*/ 95250 w 2383266"/>
                <a:gd name="connsiteY3-88" fmla="*/ 0 h 549275"/>
                <a:gd name="connsiteX4-89" fmla="*/ 263525 w 2383266"/>
                <a:gd name="connsiteY4-90" fmla="*/ 301625 h 549275"/>
                <a:gd name="connsiteX5-91" fmla="*/ 0 w 2383266"/>
                <a:gd name="connsiteY5-92" fmla="*/ 549275 h 549275"/>
                <a:gd name="connsiteX6-93" fmla="*/ 955675 w 2383266"/>
                <a:gd name="connsiteY6-94" fmla="*/ 488950 h 549275"/>
                <a:gd name="connsiteX7-95" fmla="*/ 2314575 w 2383266"/>
                <a:gd name="connsiteY7-96" fmla="*/ 384175 h 549275"/>
                <a:gd name="connsiteX0-97" fmla="*/ 2314575 w 2383266"/>
                <a:gd name="connsiteY0-98" fmla="*/ 384175 h 549275"/>
                <a:gd name="connsiteX1-99" fmla="*/ 2174875 w 2383266"/>
                <a:gd name="connsiteY1-100" fmla="*/ 117475 h 549275"/>
                <a:gd name="connsiteX2-101" fmla="*/ 1317625 w 2383266"/>
                <a:gd name="connsiteY2-102" fmla="*/ 146050 h 549275"/>
                <a:gd name="connsiteX3-103" fmla="*/ 95250 w 2383266"/>
                <a:gd name="connsiteY3-104" fmla="*/ 0 h 549275"/>
                <a:gd name="connsiteX4-105" fmla="*/ 263525 w 2383266"/>
                <a:gd name="connsiteY4-106" fmla="*/ 301625 h 549275"/>
                <a:gd name="connsiteX5-107" fmla="*/ 0 w 2383266"/>
                <a:gd name="connsiteY5-108" fmla="*/ 549275 h 549275"/>
                <a:gd name="connsiteX6-109" fmla="*/ 955675 w 2383266"/>
                <a:gd name="connsiteY6-110" fmla="*/ 488950 h 549275"/>
                <a:gd name="connsiteX7-111" fmla="*/ 2314575 w 2383266"/>
                <a:gd name="connsiteY7-112" fmla="*/ 384175 h 549275"/>
                <a:gd name="connsiteX0-113" fmla="*/ 2314575 w 2383266"/>
                <a:gd name="connsiteY0-114" fmla="*/ 384175 h 549275"/>
                <a:gd name="connsiteX1-115" fmla="*/ 2174875 w 2383266"/>
                <a:gd name="connsiteY1-116" fmla="*/ 117475 h 549275"/>
                <a:gd name="connsiteX2-117" fmla="*/ 1317625 w 2383266"/>
                <a:gd name="connsiteY2-118" fmla="*/ 146050 h 549275"/>
                <a:gd name="connsiteX3-119" fmla="*/ 95250 w 2383266"/>
                <a:gd name="connsiteY3-120" fmla="*/ 0 h 549275"/>
                <a:gd name="connsiteX4-121" fmla="*/ 263525 w 2383266"/>
                <a:gd name="connsiteY4-122" fmla="*/ 301625 h 549275"/>
                <a:gd name="connsiteX5-123" fmla="*/ 0 w 2383266"/>
                <a:gd name="connsiteY5-124" fmla="*/ 549275 h 549275"/>
                <a:gd name="connsiteX6-125" fmla="*/ 955675 w 2383266"/>
                <a:gd name="connsiteY6-126" fmla="*/ 488950 h 549275"/>
                <a:gd name="connsiteX7-127" fmla="*/ 2314575 w 2383266"/>
                <a:gd name="connsiteY7-128" fmla="*/ 384175 h 549275"/>
                <a:gd name="connsiteX0-129" fmla="*/ 2314575 w 2318298"/>
                <a:gd name="connsiteY0-130" fmla="*/ 384175 h 549275"/>
                <a:gd name="connsiteX1-131" fmla="*/ 1317625 w 2318298"/>
                <a:gd name="connsiteY1-132" fmla="*/ 146050 h 549275"/>
                <a:gd name="connsiteX2-133" fmla="*/ 95250 w 2318298"/>
                <a:gd name="connsiteY2-134" fmla="*/ 0 h 549275"/>
                <a:gd name="connsiteX3-135" fmla="*/ 263525 w 2318298"/>
                <a:gd name="connsiteY3-136" fmla="*/ 301625 h 549275"/>
                <a:gd name="connsiteX4-137" fmla="*/ 0 w 2318298"/>
                <a:gd name="connsiteY4-138" fmla="*/ 549275 h 549275"/>
                <a:gd name="connsiteX5-139" fmla="*/ 955675 w 2318298"/>
                <a:gd name="connsiteY5-140" fmla="*/ 488950 h 549275"/>
                <a:gd name="connsiteX6-141" fmla="*/ 2314575 w 2318298"/>
                <a:gd name="connsiteY6-142" fmla="*/ 384175 h 549275"/>
                <a:gd name="connsiteX0-143" fmla="*/ 2235200 w 2239290"/>
                <a:gd name="connsiteY0-144" fmla="*/ 485775 h 549275"/>
                <a:gd name="connsiteX1-145" fmla="*/ 1317625 w 2239290"/>
                <a:gd name="connsiteY1-146" fmla="*/ 146050 h 549275"/>
                <a:gd name="connsiteX2-147" fmla="*/ 95250 w 2239290"/>
                <a:gd name="connsiteY2-148" fmla="*/ 0 h 549275"/>
                <a:gd name="connsiteX3-149" fmla="*/ 263525 w 2239290"/>
                <a:gd name="connsiteY3-150" fmla="*/ 301625 h 549275"/>
                <a:gd name="connsiteX4-151" fmla="*/ 0 w 2239290"/>
                <a:gd name="connsiteY4-152" fmla="*/ 549275 h 549275"/>
                <a:gd name="connsiteX5-153" fmla="*/ 955675 w 2239290"/>
                <a:gd name="connsiteY5-154" fmla="*/ 488950 h 549275"/>
                <a:gd name="connsiteX6-155" fmla="*/ 2235200 w 2239290"/>
                <a:gd name="connsiteY6-156" fmla="*/ 485775 h 549275"/>
                <a:gd name="connsiteX0-157" fmla="*/ 2235200 w 2280618"/>
                <a:gd name="connsiteY0-158" fmla="*/ 485775 h 549275"/>
                <a:gd name="connsiteX1-159" fmla="*/ 1317625 w 2280618"/>
                <a:gd name="connsiteY1-160" fmla="*/ 146050 h 549275"/>
                <a:gd name="connsiteX2-161" fmla="*/ 95250 w 2280618"/>
                <a:gd name="connsiteY2-162" fmla="*/ 0 h 549275"/>
                <a:gd name="connsiteX3-163" fmla="*/ 263525 w 2280618"/>
                <a:gd name="connsiteY3-164" fmla="*/ 301625 h 549275"/>
                <a:gd name="connsiteX4-165" fmla="*/ 0 w 2280618"/>
                <a:gd name="connsiteY4-166" fmla="*/ 549275 h 549275"/>
                <a:gd name="connsiteX5-167" fmla="*/ 955675 w 2280618"/>
                <a:gd name="connsiteY5-168" fmla="*/ 488950 h 549275"/>
                <a:gd name="connsiteX6-169" fmla="*/ 2235200 w 2280618"/>
                <a:gd name="connsiteY6-170" fmla="*/ 485775 h 549275"/>
                <a:gd name="connsiteX0-171" fmla="*/ 2235200 w 2288880"/>
                <a:gd name="connsiteY0-172" fmla="*/ 485775 h 549275"/>
                <a:gd name="connsiteX1-173" fmla="*/ 1317625 w 2288880"/>
                <a:gd name="connsiteY1-174" fmla="*/ 146050 h 549275"/>
                <a:gd name="connsiteX2-175" fmla="*/ 95250 w 2288880"/>
                <a:gd name="connsiteY2-176" fmla="*/ 0 h 549275"/>
                <a:gd name="connsiteX3-177" fmla="*/ 263525 w 2288880"/>
                <a:gd name="connsiteY3-178" fmla="*/ 301625 h 549275"/>
                <a:gd name="connsiteX4-179" fmla="*/ 0 w 2288880"/>
                <a:gd name="connsiteY4-180" fmla="*/ 549275 h 549275"/>
                <a:gd name="connsiteX5-181" fmla="*/ 955675 w 2288880"/>
                <a:gd name="connsiteY5-182" fmla="*/ 488950 h 549275"/>
                <a:gd name="connsiteX6-183" fmla="*/ 2235200 w 2288880"/>
                <a:gd name="connsiteY6-184" fmla="*/ 485775 h 549275"/>
                <a:gd name="connsiteX0-185" fmla="*/ 2235200 w 2291781"/>
                <a:gd name="connsiteY0-186" fmla="*/ 485775 h 549275"/>
                <a:gd name="connsiteX1-187" fmla="*/ 1317625 w 2291781"/>
                <a:gd name="connsiteY1-188" fmla="*/ 146050 h 549275"/>
                <a:gd name="connsiteX2-189" fmla="*/ 95250 w 2291781"/>
                <a:gd name="connsiteY2-190" fmla="*/ 0 h 549275"/>
                <a:gd name="connsiteX3-191" fmla="*/ 263525 w 2291781"/>
                <a:gd name="connsiteY3-192" fmla="*/ 301625 h 549275"/>
                <a:gd name="connsiteX4-193" fmla="*/ 0 w 2291781"/>
                <a:gd name="connsiteY4-194" fmla="*/ 549275 h 549275"/>
                <a:gd name="connsiteX5-195" fmla="*/ 955675 w 2291781"/>
                <a:gd name="connsiteY5-196" fmla="*/ 488950 h 549275"/>
                <a:gd name="connsiteX6-197" fmla="*/ 2235200 w 2291781"/>
                <a:gd name="connsiteY6-198" fmla="*/ 485775 h 549275"/>
                <a:gd name="connsiteX0-199" fmla="*/ 2384425 w 2441006"/>
                <a:gd name="connsiteY0-200" fmla="*/ 485775 h 498475"/>
                <a:gd name="connsiteX1-201" fmla="*/ 1466850 w 2441006"/>
                <a:gd name="connsiteY1-202" fmla="*/ 146050 h 498475"/>
                <a:gd name="connsiteX2-203" fmla="*/ 244475 w 2441006"/>
                <a:gd name="connsiteY2-204" fmla="*/ 0 h 498475"/>
                <a:gd name="connsiteX3-205" fmla="*/ 412750 w 2441006"/>
                <a:gd name="connsiteY3-206" fmla="*/ 301625 h 498475"/>
                <a:gd name="connsiteX4-207" fmla="*/ 0 w 2441006"/>
                <a:gd name="connsiteY4-208" fmla="*/ 498475 h 498475"/>
                <a:gd name="connsiteX5-209" fmla="*/ 1104900 w 2441006"/>
                <a:gd name="connsiteY5-210" fmla="*/ 488950 h 498475"/>
                <a:gd name="connsiteX6-211" fmla="*/ 2384425 w 2441006"/>
                <a:gd name="connsiteY6-212" fmla="*/ 485775 h 498475"/>
                <a:gd name="connsiteX0-213" fmla="*/ 2384425 w 2441006"/>
                <a:gd name="connsiteY0-214" fmla="*/ 485775 h 498475"/>
                <a:gd name="connsiteX1-215" fmla="*/ 1466850 w 2441006"/>
                <a:gd name="connsiteY1-216" fmla="*/ 146050 h 498475"/>
                <a:gd name="connsiteX2-217" fmla="*/ 244475 w 2441006"/>
                <a:gd name="connsiteY2-218" fmla="*/ 0 h 498475"/>
                <a:gd name="connsiteX3-219" fmla="*/ 412750 w 2441006"/>
                <a:gd name="connsiteY3-220" fmla="*/ 301625 h 498475"/>
                <a:gd name="connsiteX4-221" fmla="*/ 0 w 2441006"/>
                <a:gd name="connsiteY4-222" fmla="*/ 498475 h 498475"/>
                <a:gd name="connsiteX5-223" fmla="*/ 1104900 w 2441006"/>
                <a:gd name="connsiteY5-224" fmla="*/ 488950 h 498475"/>
                <a:gd name="connsiteX6-225" fmla="*/ 2384425 w 2441006"/>
                <a:gd name="connsiteY6-226" fmla="*/ 485775 h 498475"/>
                <a:gd name="connsiteX0-227" fmla="*/ 2384425 w 2441006"/>
                <a:gd name="connsiteY0-228" fmla="*/ 485775 h 498475"/>
                <a:gd name="connsiteX1-229" fmla="*/ 1466850 w 2441006"/>
                <a:gd name="connsiteY1-230" fmla="*/ 146050 h 498475"/>
                <a:gd name="connsiteX2-231" fmla="*/ 244475 w 2441006"/>
                <a:gd name="connsiteY2-232" fmla="*/ 0 h 498475"/>
                <a:gd name="connsiteX3-233" fmla="*/ 412750 w 2441006"/>
                <a:gd name="connsiteY3-234" fmla="*/ 254000 h 498475"/>
                <a:gd name="connsiteX4-235" fmla="*/ 0 w 2441006"/>
                <a:gd name="connsiteY4-236" fmla="*/ 498475 h 498475"/>
                <a:gd name="connsiteX5-237" fmla="*/ 1104900 w 2441006"/>
                <a:gd name="connsiteY5-238" fmla="*/ 488950 h 498475"/>
                <a:gd name="connsiteX6-239" fmla="*/ 2384425 w 2441006"/>
                <a:gd name="connsiteY6-240" fmla="*/ 485775 h 498475"/>
                <a:gd name="connsiteX0-241" fmla="*/ 2384425 w 2441006"/>
                <a:gd name="connsiteY0-242" fmla="*/ 485775 h 498475"/>
                <a:gd name="connsiteX1-243" fmla="*/ 1466850 w 2441006"/>
                <a:gd name="connsiteY1-244" fmla="*/ 146050 h 498475"/>
                <a:gd name="connsiteX2-245" fmla="*/ 244475 w 2441006"/>
                <a:gd name="connsiteY2-246" fmla="*/ 0 h 498475"/>
                <a:gd name="connsiteX3-247" fmla="*/ 412750 w 2441006"/>
                <a:gd name="connsiteY3-248" fmla="*/ 254000 h 498475"/>
                <a:gd name="connsiteX4-249" fmla="*/ 0 w 2441006"/>
                <a:gd name="connsiteY4-250" fmla="*/ 498475 h 498475"/>
                <a:gd name="connsiteX5-251" fmla="*/ 1104900 w 2441006"/>
                <a:gd name="connsiteY5-252" fmla="*/ 488950 h 498475"/>
                <a:gd name="connsiteX6-253" fmla="*/ 2384425 w 2441006"/>
                <a:gd name="connsiteY6-254" fmla="*/ 485775 h 498475"/>
                <a:gd name="connsiteX0-255" fmla="*/ 2384425 w 2441006"/>
                <a:gd name="connsiteY0-256" fmla="*/ 485775 h 498475"/>
                <a:gd name="connsiteX1-257" fmla="*/ 1466850 w 2441006"/>
                <a:gd name="connsiteY1-258" fmla="*/ 146050 h 498475"/>
                <a:gd name="connsiteX2-259" fmla="*/ 244475 w 2441006"/>
                <a:gd name="connsiteY2-260" fmla="*/ 0 h 498475"/>
                <a:gd name="connsiteX3-261" fmla="*/ 412750 w 2441006"/>
                <a:gd name="connsiteY3-262" fmla="*/ 254000 h 498475"/>
                <a:gd name="connsiteX4-263" fmla="*/ 0 w 2441006"/>
                <a:gd name="connsiteY4-264" fmla="*/ 498475 h 498475"/>
                <a:gd name="connsiteX5-265" fmla="*/ 1104900 w 2441006"/>
                <a:gd name="connsiteY5-266" fmla="*/ 488950 h 498475"/>
                <a:gd name="connsiteX6-267" fmla="*/ 2384425 w 2441006"/>
                <a:gd name="connsiteY6-268" fmla="*/ 485775 h 498475"/>
                <a:gd name="connsiteX0-269" fmla="*/ 2384425 w 2441006"/>
                <a:gd name="connsiteY0-270" fmla="*/ 485775 h 498475"/>
                <a:gd name="connsiteX1-271" fmla="*/ 1466850 w 2441006"/>
                <a:gd name="connsiteY1-272" fmla="*/ 146050 h 498475"/>
                <a:gd name="connsiteX2-273" fmla="*/ 244475 w 2441006"/>
                <a:gd name="connsiteY2-274" fmla="*/ 0 h 498475"/>
                <a:gd name="connsiteX3-275" fmla="*/ 412750 w 2441006"/>
                <a:gd name="connsiteY3-276" fmla="*/ 254000 h 498475"/>
                <a:gd name="connsiteX4-277" fmla="*/ 0 w 2441006"/>
                <a:gd name="connsiteY4-278" fmla="*/ 498475 h 498475"/>
                <a:gd name="connsiteX5-279" fmla="*/ 1104900 w 2441006"/>
                <a:gd name="connsiteY5-280" fmla="*/ 488950 h 498475"/>
                <a:gd name="connsiteX6-281" fmla="*/ 2384425 w 2441006"/>
                <a:gd name="connsiteY6-282" fmla="*/ 485775 h 498475"/>
                <a:gd name="connsiteX0-283" fmla="*/ 2384425 w 2388226"/>
                <a:gd name="connsiteY0-284" fmla="*/ 485775 h 498475"/>
                <a:gd name="connsiteX1-285" fmla="*/ 1466850 w 2388226"/>
                <a:gd name="connsiteY1-286" fmla="*/ 146050 h 498475"/>
                <a:gd name="connsiteX2-287" fmla="*/ 244475 w 2388226"/>
                <a:gd name="connsiteY2-288" fmla="*/ 0 h 498475"/>
                <a:gd name="connsiteX3-289" fmla="*/ 412750 w 2388226"/>
                <a:gd name="connsiteY3-290" fmla="*/ 254000 h 498475"/>
                <a:gd name="connsiteX4-291" fmla="*/ 0 w 2388226"/>
                <a:gd name="connsiteY4-292" fmla="*/ 498475 h 498475"/>
                <a:gd name="connsiteX5-293" fmla="*/ 1184275 w 2388226"/>
                <a:gd name="connsiteY5-294" fmla="*/ 381000 h 498475"/>
                <a:gd name="connsiteX6-295" fmla="*/ 2384425 w 2388226"/>
                <a:gd name="connsiteY6-296" fmla="*/ 485775 h 498475"/>
                <a:gd name="connsiteX0-297" fmla="*/ 2384425 w 2386578"/>
                <a:gd name="connsiteY0-298" fmla="*/ 485775 h 498475"/>
                <a:gd name="connsiteX1-299" fmla="*/ 1406525 w 2386578"/>
                <a:gd name="connsiteY1-300" fmla="*/ 38100 h 498475"/>
                <a:gd name="connsiteX2-301" fmla="*/ 244475 w 2386578"/>
                <a:gd name="connsiteY2-302" fmla="*/ 0 h 498475"/>
                <a:gd name="connsiteX3-303" fmla="*/ 412750 w 2386578"/>
                <a:gd name="connsiteY3-304" fmla="*/ 254000 h 498475"/>
                <a:gd name="connsiteX4-305" fmla="*/ 0 w 2386578"/>
                <a:gd name="connsiteY4-306" fmla="*/ 498475 h 498475"/>
                <a:gd name="connsiteX5-307" fmla="*/ 1184275 w 2386578"/>
                <a:gd name="connsiteY5-308" fmla="*/ 381000 h 498475"/>
                <a:gd name="connsiteX6-309" fmla="*/ 2384425 w 2386578"/>
                <a:gd name="connsiteY6-310" fmla="*/ 485775 h 498475"/>
                <a:gd name="connsiteX0-311" fmla="*/ 2384425 w 2386679"/>
                <a:gd name="connsiteY0-312" fmla="*/ 485775 h 498475"/>
                <a:gd name="connsiteX1-313" fmla="*/ 1406525 w 2386679"/>
                <a:gd name="connsiteY1-314" fmla="*/ 38100 h 498475"/>
                <a:gd name="connsiteX2-315" fmla="*/ 244475 w 2386679"/>
                <a:gd name="connsiteY2-316" fmla="*/ 0 h 498475"/>
                <a:gd name="connsiteX3-317" fmla="*/ 412750 w 2386679"/>
                <a:gd name="connsiteY3-318" fmla="*/ 254000 h 498475"/>
                <a:gd name="connsiteX4-319" fmla="*/ 0 w 2386679"/>
                <a:gd name="connsiteY4-320" fmla="*/ 498475 h 498475"/>
                <a:gd name="connsiteX5-321" fmla="*/ 1184275 w 2386679"/>
                <a:gd name="connsiteY5-322" fmla="*/ 381000 h 498475"/>
                <a:gd name="connsiteX6-323" fmla="*/ 2384425 w 2386679"/>
                <a:gd name="connsiteY6-324" fmla="*/ 485775 h 498475"/>
                <a:gd name="connsiteX0-325" fmla="*/ 2384425 w 2384429"/>
                <a:gd name="connsiteY0-326" fmla="*/ 485775 h 498475"/>
                <a:gd name="connsiteX1-327" fmla="*/ 1406525 w 2384429"/>
                <a:gd name="connsiteY1-328" fmla="*/ 38100 h 498475"/>
                <a:gd name="connsiteX2-329" fmla="*/ 244475 w 2384429"/>
                <a:gd name="connsiteY2-330" fmla="*/ 0 h 498475"/>
                <a:gd name="connsiteX3-331" fmla="*/ 412750 w 2384429"/>
                <a:gd name="connsiteY3-332" fmla="*/ 254000 h 498475"/>
                <a:gd name="connsiteX4-333" fmla="*/ 0 w 2384429"/>
                <a:gd name="connsiteY4-334" fmla="*/ 498475 h 498475"/>
                <a:gd name="connsiteX5-335" fmla="*/ 1397000 w 2384429"/>
                <a:gd name="connsiteY5-336" fmla="*/ 276225 h 498475"/>
                <a:gd name="connsiteX6-337" fmla="*/ 2384425 w 2384429"/>
                <a:gd name="connsiteY6-338" fmla="*/ 485775 h 498475"/>
                <a:gd name="connsiteX0-339" fmla="*/ 2384425 w 2384550"/>
                <a:gd name="connsiteY0-340" fmla="*/ 485775 h 498475"/>
                <a:gd name="connsiteX1-341" fmla="*/ 1406525 w 2384550"/>
                <a:gd name="connsiteY1-342" fmla="*/ 38100 h 498475"/>
                <a:gd name="connsiteX2-343" fmla="*/ 244475 w 2384550"/>
                <a:gd name="connsiteY2-344" fmla="*/ 0 h 498475"/>
                <a:gd name="connsiteX3-345" fmla="*/ 412750 w 2384550"/>
                <a:gd name="connsiteY3-346" fmla="*/ 254000 h 498475"/>
                <a:gd name="connsiteX4-347" fmla="*/ 0 w 2384550"/>
                <a:gd name="connsiteY4-348" fmla="*/ 498475 h 498475"/>
                <a:gd name="connsiteX5-349" fmla="*/ 1463675 w 2384550"/>
                <a:gd name="connsiteY5-350" fmla="*/ 339725 h 498475"/>
                <a:gd name="connsiteX6-351" fmla="*/ 2384425 w 2384550"/>
                <a:gd name="connsiteY6-352" fmla="*/ 485775 h 498475"/>
                <a:gd name="connsiteX0-353" fmla="*/ 2146300 w 2146498"/>
                <a:gd name="connsiteY0-354" fmla="*/ 571500 h 577734"/>
                <a:gd name="connsiteX1-355" fmla="*/ 1406525 w 2146498"/>
                <a:gd name="connsiteY1-356" fmla="*/ 38100 h 577734"/>
                <a:gd name="connsiteX2-357" fmla="*/ 244475 w 2146498"/>
                <a:gd name="connsiteY2-358" fmla="*/ 0 h 577734"/>
                <a:gd name="connsiteX3-359" fmla="*/ 412750 w 2146498"/>
                <a:gd name="connsiteY3-360" fmla="*/ 254000 h 577734"/>
                <a:gd name="connsiteX4-361" fmla="*/ 0 w 2146498"/>
                <a:gd name="connsiteY4-362" fmla="*/ 498475 h 577734"/>
                <a:gd name="connsiteX5-363" fmla="*/ 1463675 w 2146498"/>
                <a:gd name="connsiteY5-364" fmla="*/ 339725 h 577734"/>
                <a:gd name="connsiteX6-365" fmla="*/ 2146300 w 2146498"/>
                <a:gd name="connsiteY6-366" fmla="*/ 571500 h 577734"/>
                <a:gd name="connsiteX0-367" fmla="*/ 2146300 w 2155707"/>
                <a:gd name="connsiteY0-368" fmla="*/ 571500 h 593127"/>
                <a:gd name="connsiteX1-369" fmla="*/ 1406525 w 2155707"/>
                <a:gd name="connsiteY1-370" fmla="*/ 38100 h 593127"/>
                <a:gd name="connsiteX2-371" fmla="*/ 244475 w 2155707"/>
                <a:gd name="connsiteY2-372" fmla="*/ 0 h 593127"/>
                <a:gd name="connsiteX3-373" fmla="*/ 412750 w 2155707"/>
                <a:gd name="connsiteY3-374" fmla="*/ 254000 h 593127"/>
                <a:gd name="connsiteX4-375" fmla="*/ 0 w 2155707"/>
                <a:gd name="connsiteY4-376" fmla="*/ 498475 h 593127"/>
                <a:gd name="connsiteX5-377" fmla="*/ 1463675 w 2155707"/>
                <a:gd name="connsiteY5-378" fmla="*/ 339725 h 593127"/>
                <a:gd name="connsiteX6-379" fmla="*/ 2146300 w 2155707"/>
                <a:gd name="connsiteY6-380" fmla="*/ 571500 h 5931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2155707" h="593127">
                  <a:moveTo>
                    <a:pt x="2146300" y="571500"/>
                  </a:moveTo>
                  <a:cubicBezTo>
                    <a:pt x="2070100" y="464079"/>
                    <a:pt x="1723496" y="133350"/>
                    <a:pt x="1406525" y="38100"/>
                  </a:cubicBezTo>
                  <a:cubicBezTo>
                    <a:pt x="1089554" y="-57150"/>
                    <a:pt x="629708" y="97366"/>
                    <a:pt x="244475" y="0"/>
                  </a:cubicBezTo>
                  <a:cubicBezTo>
                    <a:pt x="348192" y="105833"/>
                    <a:pt x="366183" y="148167"/>
                    <a:pt x="412750" y="254000"/>
                  </a:cubicBezTo>
                  <a:cubicBezTo>
                    <a:pt x="241300" y="320675"/>
                    <a:pt x="219075" y="316442"/>
                    <a:pt x="0" y="498475"/>
                  </a:cubicBezTo>
                  <a:cubicBezTo>
                    <a:pt x="381000" y="439208"/>
                    <a:pt x="1105958" y="327554"/>
                    <a:pt x="1463675" y="339725"/>
                  </a:cubicBezTo>
                  <a:cubicBezTo>
                    <a:pt x="1821392" y="351896"/>
                    <a:pt x="2222500" y="678921"/>
                    <a:pt x="2146300" y="5715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7" name="任意多边形: 形状 16" descr="D:\51PPT模板网\51pptmoban.com\图片.jpg"/>
          <p:cNvSpPr/>
          <p:nvPr userDrawn="1"/>
        </p:nvSpPr>
        <p:spPr>
          <a:xfrm>
            <a:off x="231874" y="5854088"/>
            <a:ext cx="11960127" cy="1003913"/>
          </a:xfrm>
          <a:custGeom>
            <a:avLst/>
            <a:gdLst>
              <a:gd name="connsiteX0" fmla="*/ 624409 w 11960127"/>
              <a:gd name="connsiteY0" fmla="*/ 1003569 h 1003913"/>
              <a:gd name="connsiteX1" fmla="*/ 624259 w 11960127"/>
              <a:gd name="connsiteY1" fmla="*/ 1003913 h 1003913"/>
              <a:gd name="connsiteX2" fmla="*/ 618676 w 11960127"/>
              <a:gd name="connsiteY2" fmla="*/ 1003913 h 1003913"/>
              <a:gd name="connsiteX3" fmla="*/ 11454111 w 11960127"/>
              <a:gd name="connsiteY3" fmla="*/ 1002795 h 1003913"/>
              <a:gd name="connsiteX4" fmla="*/ 11453404 w 11960127"/>
              <a:gd name="connsiteY4" fmla="*/ 1003913 h 1003913"/>
              <a:gd name="connsiteX5" fmla="*/ 11451702 w 11960127"/>
              <a:gd name="connsiteY5" fmla="*/ 1003913 h 1003913"/>
              <a:gd name="connsiteX6" fmla="*/ 11437729 w 11960127"/>
              <a:gd name="connsiteY6" fmla="*/ 1002366 h 1003913"/>
              <a:gd name="connsiteX7" fmla="*/ 11436728 w 11960127"/>
              <a:gd name="connsiteY7" fmla="*/ 1003913 h 1003913"/>
              <a:gd name="connsiteX8" fmla="*/ 11435002 w 11960127"/>
              <a:gd name="connsiteY8" fmla="*/ 1003913 h 1003913"/>
              <a:gd name="connsiteX9" fmla="*/ 96451 w 11960127"/>
              <a:gd name="connsiteY9" fmla="*/ 1001794 h 1003913"/>
              <a:gd name="connsiteX10" fmla="*/ 93352 w 11960127"/>
              <a:gd name="connsiteY10" fmla="*/ 1003913 h 1003913"/>
              <a:gd name="connsiteX11" fmla="*/ 88718 w 11960127"/>
              <a:gd name="connsiteY11" fmla="*/ 1003913 h 1003913"/>
              <a:gd name="connsiteX12" fmla="*/ 11788486 w 11960127"/>
              <a:gd name="connsiteY12" fmla="*/ 998556 h 1003913"/>
              <a:gd name="connsiteX13" fmla="*/ 11808797 w 11960127"/>
              <a:gd name="connsiteY13" fmla="*/ 1003913 h 1003913"/>
              <a:gd name="connsiteX14" fmla="*/ 11788045 w 11960127"/>
              <a:gd name="connsiteY14" fmla="*/ 1003913 h 1003913"/>
              <a:gd name="connsiteX15" fmla="*/ 11423060 w 11960127"/>
              <a:gd name="connsiteY15" fmla="*/ 998032 h 1003913"/>
              <a:gd name="connsiteX16" fmla="*/ 11422495 w 11960127"/>
              <a:gd name="connsiteY16" fmla="*/ 1003913 h 1003913"/>
              <a:gd name="connsiteX17" fmla="*/ 11413196 w 11960127"/>
              <a:gd name="connsiteY17" fmla="*/ 1003913 h 1003913"/>
              <a:gd name="connsiteX18" fmla="*/ 11627490 w 11960127"/>
              <a:gd name="connsiteY18" fmla="*/ 996507 h 1003913"/>
              <a:gd name="connsiteX19" fmla="*/ 11640467 w 11960127"/>
              <a:gd name="connsiteY19" fmla="*/ 1001222 h 1003913"/>
              <a:gd name="connsiteX20" fmla="*/ 11641040 w 11960127"/>
              <a:gd name="connsiteY20" fmla="*/ 1003913 h 1003913"/>
              <a:gd name="connsiteX21" fmla="*/ 11631091 w 11960127"/>
              <a:gd name="connsiteY21" fmla="*/ 1003913 h 1003913"/>
              <a:gd name="connsiteX22" fmla="*/ 11622655 w 11960127"/>
              <a:gd name="connsiteY22" fmla="*/ 1001937 h 1003913"/>
              <a:gd name="connsiteX23" fmla="*/ 11627490 w 11960127"/>
              <a:gd name="connsiteY23" fmla="*/ 996507 h 1003913"/>
              <a:gd name="connsiteX24" fmla="*/ 10991635 w 11960127"/>
              <a:gd name="connsiteY24" fmla="*/ 993968 h 1003913"/>
              <a:gd name="connsiteX25" fmla="*/ 10985434 w 11960127"/>
              <a:gd name="connsiteY25" fmla="*/ 994698 h 1003913"/>
              <a:gd name="connsiteX26" fmla="*/ 10991635 w 11960127"/>
              <a:gd name="connsiteY26" fmla="*/ 993968 h 1003913"/>
              <a:gd name="connsiteX27" fmla="*/ 11783485 w 11960127"/>
              <a:gd name="connsiteY27" fmla="*/ 992983 h 1003913"/>
              <a:gd name="connsiteX28" fmla="*/ 11784509 w 11960127"/>
              <a:gd name="connsiteY28" fmla="*/ 1003913 h 1003913"/>
              <a:gd name="connsiteX29" fmla="*/ 11775022 w 11960127"/>
              <a:gd name="connsiteY29" fmla="*/ 1003913 h 1003913"/>
              <a:gd name="connsiteX30" fmla="*/ 11411583 w 11960127"/>
              <a:gd name="connsiteY30" fmla="*/ 992459 h 1003913"/>
              <a:gd name="connsiteX31" fmla="*/ 11407232 w 11960127"/>
              <a:gd name="connsiteY31" fmla="*/ 1003913 h 1003913"/>
              <a:gd name="connsiteX32" fmla="*/ 11393054 w 11960127"/>
              <a:gd name="connsiteY32" fmla="*/ 1003913 h 1003913"/>
              <a:gd name="connsiteX33" fmla="*/ 11212558 w 11960127"/>
              <a:gd name="connsiteY33" fmla="*/ 986553 h 1003913"/>
              <a:gd name="connsiteX34" fmla="*/ 11212558 w 11960127"/>
              <a:gd name="connsiteY34" fmla="*/ 986553 h 1003913"/>
              <a:gd name="connsiteX35" fmla="*/ 11960127 w 11960127"/>
              <a:gd name="connsiteY35" fmla="*/ 985886 h 1003913"/>
              <a:gd name="connsiteX36" fmla="*/ 11960127 w 11960127"/>
              <a:gd name="connsiteY36" fmla="*/ 988601 h 1003913"/>
              <a:gd name="connsiteX37" fmla="*/ 11957746 w 11960127"/>
              <a:gd name="connsiteY37" fmla="*/ 989172 h 1003913"/>
              <a:gd name="connsiteX38" fmla="*/ 11957555 w 11960127"/>
              <a:gd name="connsiteY38" fmla="*/ 986839 h 1003913"/>
              <a:gd name="connsiteX39" fmla="*/ 10946239 w 11960127"/>
              <a:gd name="connsiteY39" fmla="*/ 985553 h 1003913"/>
              <a:gd name="connsiteX40" fmla="*/ 10959954 w 11960127"/>
              <a:gd name="connsiteY40" fmla="*/ 993698 h 1003913"/>
              <a:gd name="connsiteX41" fmla="*/ 10946239 w 11960127"/>
              <a:gd name="connsiteY41" fmla="*/ 985553 h 1003913"/>
              <a:gd name="connsiteX42" fmla="*/ 11700714 w 11960127"/>
              <a:gd name="connsiteY42" fmla="*/ 979837 h 1003913"/>
              <a:gd name="connsiteX43" fmla="*/ 11708048 w 11960127"/>
              <a:gd name="connsiteY43" fmla="*/ 991507 h 1003913"/>
              <a:gd name="connsiteX44" fmla="*/ 11700714 w 11960127"/>
              <a:gd name="connsiteY44" fmla="*/ 979837 h 1003913"/>
              <a:gd name="connsiteX45" fmla="*/ 11932028 w 11960127"/>
              <a:gd name="connsiteY45" fmla="*/ 976408 h 1003913"/>
              <a:gd name="connsiteX46" fmla="*/ 11932028 w 11960127"/>
              <a:gd name="connsiteY46" fmla="*/ 976408 h 1003913"/>
              <a:gd name="connsiteX47" fmla="*/ 11917693 w 11960127"/>
              <a:gd name="connsiteY47" fmla="*/ 972073 h 1003913"/>
              <a:gd name="connsiteX48" fmla="*/ 11917693 w 11960127"/>
              <a:gd name="connsiteY48" fmla="*/ 972073 h 1003913"/>
              <a:gd name="connsiteX49" fmla="*/ 11960126 w 11960127"/>
              <a:gd name="connsiteY49" fmla="*/ 972026 h 1003913"/>
              <a:gd name="connsiteX50" fmla="*/ 11960126 w 11960127"/>
              <a:gd name="connsiteY50" fmla="*/ 974836 h 1003913"/>
              <a:gd name="connsiteX51" fmla="*/ 11957745 w 11960127"/>
              <a:gd name="connsiteY51" fmla="*/ 974360 h 1003913"/>
              <a:gd name="connsiteX52" fmla="*/ 11957793 w 11960127"/>
              <a:gd name="connsiteY52" fmla="*/ 972359 h 1003913"/>
              <a:gd name="connsiteX53" fmla="*/ 173416 w 11960127"/>
              <a:gd name="connsiteY53" fmla="*/ 971788 h 1003913"/>
              <a:gd name="connsiteX54" fmla="*/ 173416 w 11960127"/>
              <a:gd name="connsiteY54" fmla="*/ 971788 h 1003913"/>
              <a:gd name="connsiteX55" fmla="*/ 11204989 w 11960127"/>
              <a:gd name="connsiteY55" fmla="*/ 970140 h 1003913"/>
              <a:gd name="connsiteX56" fmla="*/ 11198841 w 11960127"/>
              <a:gd name="connsiteY56" fmla="*/ 970883 h 1003913"/>
              <a:gd name="connsiteX57" fmla="*/ 11204989 w 11960127"/>
              <a:gd name="connsiteY57" fmla="*/ 970140 h 1003913"/>
              <a:gd name="connsiteX58" fmla="*/ 11910390 w 11960127"/>
              <a:gd name="connsiteY58" fmla="*/ 970094 h 1003913"/>
              <a:gd name="connsiteX59" fmla="*/ 11904262 w 11960127"/>
              <a:gd name="connsiteY59" fmla="*/ 970931 h 1003913"/>
              <a:gd name="connsiteX60" fmla="*/ 11910390 w 11960127"/>
              <a:gd name="connsiteY60" fmla="*/ 970094 h 1003913"/>
              <a:gd name="connsiteX61" fmla="*/ 11667373 w 11960127"/>
              <a:gd name="connsiteY61" fmla="*/ 969990 h 1003913"/>
              <a:gd name="connsiteX62" fmla="*/ 11661185 w 11960127"/>
              <a:gd name="connsiteY62" fmla="*/ 971169 h 1003913"/>
              <a:gd name="connsiteX63" fmla="*/ 11667373 w 11960127"/>
              <a:gd name="connsiteY63" fmla="*/ 969990 h 1003913"/>
              <a:gd name="connsiteX64" fmla="*/ 11527311 w 11960127"/>
              <a:gd name="connsiteY64" fmla="*/ 966787 h 1003913"/>
              <a:gd name="connsiteX65" fmla="*/ 11527311 w 11960127"/>
              <a:gd name="connsiteY65" fmla="*/ 966787 h 1003913"/>
              <a:gd name="connsiteX66" fmla="*/ 109363 w 11960127"/>
              <a:gd name="connsiteY66" fmla="*/ 966548 h 1003913"/>
              <a:gd name="connsiteX67" fmla="*/ 92551 w 11960127"/>
              <a:gd name="connsiteY67" fmla="*/ 981408 h 1003913"/>
              <a:gd name="connsiteX68" fmla="*/ 101552 w 11960127"/>
              <a:gd name="connsiteY68" fmla="*/ 981266 h 1003913"/>
              <a:gd name="connsiteX69" fmla="*/ 101743 w 11960127"/>
              <a:gd name="connsiteY69" fmla="*/ 995602 h 1003913"/>
              <a:gd name="connsiteX70" fmla="*/ 92694 w 11960127"/>
              <a:gd name="connsiteY70" fmla="*/ 989887 h 1003913"/>
              <a:gd name="connsiteX71" fmla="*/ 86217 w 11960127"/>
              <a:gd name="connsiteY71" fmla="*/ 997079 h 1003913"/>
              <a:gd name="connsiteX72" fmla="*/ 69977 w 11960127"/>
              <a:gd name="connsiteY72" fmla="*/ 1002794 h 1003913"/>
              <a:gd name="connsiteX73" fmla="*/ 64738 w 11960127"/>
              <a:gd name="connsiteY73" fmla="*/ 998555 h 1003913"/>
              <a:gd name="connsiteX74" fmla="*/ 60983 w 11960127"/>
              <a:gd name="connsiteY74" fmla="*/ 1003913 h 1003913"/>
              <a:gd name="connsiteX75" fmla="*/ 51402 w 11960127"/>
              <a:gd name="connsiteY75" fmla="*/ 1003913 h 1003913"/>
              <a:gd name="connsiteX76" fmla="*/ 50641 w 11960127"/>
              <a:gd name="connsiteY76" fmla="*/ 1003223 h 1003913"/>
              <a:gd name="connsiteX77" fmla="*/ 50144 w 11960127"/>
              <a:gd name="connsiteY77" fmla="*/ 1003913 h 1003913"/>
              <a:gd name="connsiteX78" fmla="*/ 0 w 11960127"/>
              <a:gd name="connsiteY78" fmla="*/ 1003913 h 1003913"/>
              <a:gd name="connsiteX79" fmla="*/ 4106 w 11960127"/>
              <a:gd name="connsiteY79" fmla="*/ 1002449 h 1003913"/>
              <a:gd name="connsiteX80" fmla="*/ 56451 w 11960127"/>
              <a:gd name="connsiteY80" fmla="*/ 982885 h 1003913"/>
              <a:gd name="connsiteX81" fmla="*/ 51022 w 11960127"/>
              <a:gd name="connsiteY81" fmla="*/ 999365 h 1003913"/>
              <a:gd name="connsiteX82" fmla="*/ 65024 w 11960127"/>
              <a:gd name="connsiteY82" fmla="*/ 980265 h 1003913"/>
              <a:gd name="connsiteX83" fmla="*/ 69119 w 11960127"/>
              <a:gd name="connsiteY83" fmla="*/ 979075 h 1003913"/>
              <a:gd name="connsiteX84" fmla="*/ 64976 w 11960127"/>
              <a:gd name="connsiteY84" fmla="*/ 994792 h 1003913"/>
              <a:gd name="connsiteX85" fmla="*/ 82693 w 11960127"/>
              <a:gd name="connsiteY85" fmla="*/ 973026 h 1003913"/>
              <a:gd name="connsiteX86" fmla="*/ 77501 w 11960127"/>
              <a:gd name="connsiteY86" fmla="*/ 992125 h 1003913"/>
              <a:gd name="connsiteX87" fmla="*/ 94837 w 11960127"/>
              <a:gd name="connsiteY87" fmla="*/ 969358 h 1003913"/>
              <a:gd name="connsiteX88" fmla="*/ 109363 w 11960127"/>
              <a:gd name="connsiteY88" fmla="*/ 966548 h 1003913"/>
              <a:gd name="connsiteX89" fmla="*/ 1076617 w 11960127"/>
              <a:gd name="connsiteY89" fmla="*/ 966358 h 1003913"/>
              <a:gd name="connsiteX90" fmla="*/ 1074236 w 11960127"/>
              <a:gd name="connsiteY90" fmla="*/ 980171 h 1003913"/>
              <a:gd name="connsiteX91" fmla="*/ 1076617 w 11960127"/>
              <a:gd name="connsiteY91" fmla="*/ 966358 h 1003913"/>
              <a:gd name="connsiteX92" fmla="*/ 1111859 w 11960127"/>
              <a:gd name="connsiteY92" fmla="*/ 966025 h 1003913"/>
              <a:gd name="connsiteX93" fmla="*/ 1111859 w 11960127"/>
              <a:gd name="connsiteY93" fmla="*/ 966025 h 1003913"/>
              <a:gd name="connsiteX94" fmla="*/ 11894070 w 11960127"/>
              <a:gd name="connsiteY94" fmla="*/ 965882 h 1003913"/>
              <a:gd name="connsiteX95" fmla="*/ 11894070 w 11960127"/>
              <a:gd name="connsiteY95" fmla="*/ 965882 h 1003913"/>
              <a:gd name="connsiteX96" fmla="*/ 11653507 w 11960127"/>
              <a:gd name="connsiteY96" fmla="*/ 965371 h 1003913"/>
              <a:gd name="connsiteX97" fmla="*/ 11647279 w 11960127"/>
              <a:gd name="connsiteY97" fmla="*/ 966168 h 1003913"/>
              <a:gd name="connsiteX98" fmla="*/ 11653507 w 11960127"/>
              <a:gd name="connsiteY98" fmla="*/ 965371 h 1003913"/>
              <a:gd name="connsiteX99" fmla="*/ 11512738 w 11960127"/>
              <a:gd name="connsiteY99" fmla="*/ 962024 h 1003913"/>
              <a:gd name="connsiteX100" fmla="*/ 11512738 w 11960127"/>
              <a:gd name="connsiteY100" fmla="*/ 962024 h 1003913"/>
              <a:gd name="connsiteX101" fmla="*/ 11638913 w 11960127"/>
              <a:gd name="connsiteY101" fmla="*/ 960608 h 1003913"/>
              <a:gd name="connsiteX102" fmla="*/ 11632657 w 11960127"/>
              <a:gd name="connsiteY102" fmla="*/ 961405 h 1003913"/>
              <a:gd name="connsiteX103" fmla="*/ 11638913 w 11960127"/>
              <a:gd name="connsiteY103" fmla="*/ 960608 h 1003913"/>
              <a:gd name="connsiteX104" fmla="*/ 11878146 w 11960127"/>
              <a:gd name="connsiteY104" fmla="*/ 956993 h 1003913"/>
              <a:gd name="connsiteX105" fmla="*/ 11886546 w 11960127"/>
              <a:gd name="connsiteY105" fmla="*/ 962785 h 1003913"/>
              <a:gd name="connsiteX106" fmla="*/ 11870353 w 11960127"/>
              <a:gd name="connsiteY106" fmla="*/ 961452 h 1003913"/>
              <a:gd name="connsiteX107" fmla="*/ 11878146 w 11960127"/>
              <a:gd name="connsiteY107" fmla="*/ 956993 h 1003913"/>
              <a:gd name="connsiteX108" fmla="*/ 11624618 w 11960127"/>
              <a:gd name="connsiteY108" fmla="*/ 955846 h 1003913"/>
              <a:gd name="connsiteX109" fmla="*/ 11618370 w 11960127"/>
              <a:gd name="connsiteY109" fmla="*/ 956689 h 1003913"/>
              <a:gd name="connsiteX110" fmla="*/ 11624618 w 11960127"/>
              <a:gd name="connsiteY110" fmla="*/ 955846 h 1003913"/>
              <a:gd name="connsiteX111" fmla="*/ 130223 w 11960127"/>
              <a:gd name="connsiteY111" fmla="*/ 954355 h 1003913"/>
              <a:gd name="connsiteX112" fmla="*/ 128747 w 11960127"/>
              <a:gd name="connsiteY112" fmla="*/ 975312 h 1003913"/>
              <a:gd name="connsiteX113" fmla="*/ 140892 w 11960127"/>
              <a:gd name="connsiteY113" fmla="*/ 963929 h 1003913"/>
              <a:gd name="connsiteX114" fmla="*/ 138844 w 11960127"/>
              <a:gd name="connsiteY114" fmla="*/ 978456 h 1003913"/>
              <a:gd name="connsiteX115" fmla="*/ 125032 w 11960127"/>
              <a:gd name="connsiteY115" fmla="*/ 980551 h 1003913"/>
              <a:gd name="connsiteX116" fmla="*/ 125605 w 11960127"/>
              <a:gd name="connsiteY116" fmla="*/ 992078 h 1003913"/>
              <a:gd name="connsiteX117" fmla="*/ 156036 w 11960127"/>
              <a:gd name="connsiteY117" fmla="*/ 979361 h 1003913"/>
              <a:gd name="connsiteX118" fmla="*/ 132987 w 11960127"/>
              <a:gd name="connsiteY118" fmla="*/ 992221 h 1003913"/>
              <a:gd name="connsiteX119" fmla="*/ 113459 w 11960127"/>
              <a:gd name="connsiteY119" fmla="*/ 1003080 h 1003913"/>
              <a:gd name="connsiteX120" fmla="*/ 108555 w 11960127"/>
              <a:gd name="connsiteY120" fmla="*/ 1001175 h 1003913"/>
              <a:gd name="connsiteX121" fmla="*/ 114758 w 11960127"/>
              <a:gd name="connsiteY121" fmla="*/ 983711 h 1003913"/>
              <a:gd name="connsiteX122" fmla="*/ 111598 w 11960127"/>
              <a:gd name="connsiteY122" fmla="*/ 988121 h 1003913"/>
              <a:gd name="connsiteX123" fmla="*/ 106313 w 11960127"/>
              <a:gd name="connsiteY123" fmla="*/ 987267 h 1003913"/>
              <a:gd name="connsiteX124" fmla="*/ 113219 w 11960127"/>
              <a:gd name="connsiteY124" fmla="*/ 971168 h 1003913"/>
              <a:gd name="connsiteX125" fmla="*/ 115351 w 11960127"/>
              <a:gd name="connsiteY125" fmla="*/ 982039 h 1003913"/>
              <a:gd name="connsiteX126" fmla="*/ 122460 w 11960127"/>
              <a:gd name="connsiteY126" fmla="*/ 962023 h 1003913"/>
              <a:gd name="connsiteX127" fmla="*/ 130223 w 11960127"/>
              <a:gd name="connsiteY127" fmla="*/ 954355 h 1003913"/>
              <a:gd name="connsiteX128" fmla="*/ 11484876 w 11960127"/>
              <a:gd name="connsiteY128" fmla="*/ 952593 h 1003913"/>
              <a:gd name="connsiteX129" fmla="*/ 11484876 w 11960127"/>
              <a:gd name="connsiteY129" fmla="*/ 952593 h 1003913"/>
              <a:gd name="connsiteX130" fmla="*/ 747537 w 11960127"/>
              <a:gd name="connsiteY130" fmla="*/ 952307 h 1003913"/>
              <a:gd name="connsiteX131" fmla="*/ 746394 w 11960127"/>
              <a:gd name="connsiteY131" fmla="*/ 969787 h 1003913"/>
              <a:gd name="connsiteX132" fmla="*/ 747537 w 11960127"/>
              <a:gd name="connsiteY132" fmla="*/ 952307 h 1003913"/>
              <a:gd name="connsiteX133" fmla="*/ 237047 w 11960127"/>
              <a:gd name="connsiteY133" fmla="*/ 951069 h 1003913"/>
              <a:gd name="connsiteX134" fmla="*/ 193137 w 11960127"/>
              <a:gd name="connsiteY134" fmla="*/ 968168 h 1003913"/>
              <a:gd name="connsiteX135" fmla="*/ 190518 w 11960127"/>
              <a:gd name="connsiteY135" fmla="*/ 973931 h 1003913"/>
              <a:gd name="connsiteX136" fmla="*/ 179945 w 11960127"/>
              <a:gd name="connsiteY136" fmla="*/ 976789 h 1003913"/>
              <a:gd name="connsiteX137" fmla="*/ 192947 w 11960127"/>
              <a:gd name="connsiteY137" fmla="*/ 963215 h 1003913"/>
              <a:gd name="connsiteX138" fmla="*/ 199043 w 11960127"/>
              <a:gd name="connsiteY138" fmla="*/ 965120 h 1003913"/>
              <a:gd name="connsiteX139" fmla="*/ 237047 w 11960127"/>
              <a:gd name="connsiteY139" fmla="*/ 951069 h 1003913"/>
              <a:gd name="connsiteX140" fmla="*/ 10815280 w 11960127"/>
              <a:gd name="connsiteY140" fmla="*/ 951030 h 1003913"/>
              <a:gd name="connsiteX141" fmla="*/ 10809079 w 11960127"/>
              <a:gd name="connsiteY141" fmla="*/ 951974 h 1003913"/>
              <a:gd name="connsiteX142" fmla="*/ 10815280 w 11960127"/>
              <a:gd name="connsiteY142" fmla="*/ 951030 h 1003913"/>
              <a:gd name="connsiteX143" fmla="*/ 11218488 w 11960127"/>
              <a:gd name="connsiteY143" fmla="*/ 950912 h 1003913"/>
              <a:gd name="connsiteX144" fmla="*/ 11212367 w 11960127"/>
              <a:gd name="connsiteY144" fmla="*/ 952117 h 1003913"/>
              <a:gd name="connsiteX145" fmla="*/ 11218488 w 11960127"/>
              <a:gd name="connsiteY145" fmla="*/ 950912 h 1003913"/>
              <a:gd name="connsiteX146" fmla="*/ 11049061 w 11960127"/>
              <a:gd name="connsiteY146" fmla="*/ 946830 h 1003913"/>
              <a:gd name="connsiteX147" fmla="*/ 11120022 w 11960127"/>
              <a:gd name="connsiteY147" fmla="*/ 967501 h 1003913"/>
              <a:gd name="connsiteX148" fmla="*/ 11140977 w 11960127"/>
              <a:gd name="connsiteY148" fmla="*/ 971216 h 1003913"/>
              <a:gd name="connsiteX149" fmla="*/ 11140977 w 11960127"/>
              <a:gd name="connsiteY149" fmla="*/ 966644 h 1003913"/>
              <a:gd name="connsiteX150" fmla="*/ 11049061 w 11960127"/>
              <a:gd name="connsiteY150" fmla="*/ 946830 h 1003913"/>
              <a:gd name="connsiteX151" fmla="*/ 11486554 w 11960127"/>
              <a:gd name="connsiteY151" fmla="*/ 941678 h 1003913"/>
              <a:gd name="connsiteX152" fmla="*/ 11480305 w 11960127"/>
              <a:gd name="connsiteY152" fmla="*/ 942495 h 1003913"/>
              <a:gd name="connsiteX153" fmla="*/ 11486554 w 11960127"/>
              <a:gd name="connsiteY153" fmla="*/ 941678 h 1003913"/>
              <a:gd name="connsiteX154" fmla="*/ 11096609 w 11960127"/>
              <a:gd name="connsiteY154" fmla="*/ 941484 h 1003913"/>
              <a:gd name="connsiteX155" fmla="*/ 11090494 w 11960127"/>
              <a:gd name="connsiteY155" fmla="*/ 942448 h 1003913"/>
              <a:gd name="connsiteX156" fmla="*/ 11096609 w 11960127"/>
              <a:gd name="connsiteY156" fmla="*/ 941484 h 1003913"/>
              <a:gd name="connsiteX157" fmla="*/ 11448371 w 11960127"/>
              <a:gd name="connsiteY157" fmla="*/ 941392 h 1003913"/>
              <a:gd name="connsiteX158" fmla="*/ 11442109 w 11960127"/>
              <a:gd name="connsiteY158" fmla="*/ 942209 h 1003913"/>
              <a:gd name="connsiteX159" fmla="*/ 11448371 w 11960127"/>
              <a:gd name="connsiteY159" fmla="*/ 941392 h 1003913"/>
              <a:gd name="connsiteX160" fmla="*/ 11019343 w 11960127"/>
              <a:gd name="connsiteY160" fmla="*/ 937971 h 1003913"/>
              <a:gd name="connsiteX161" fmla="*/ 11044870 w 11960127"/>
              <a:gd name="connsiteY161" fmla="*/ 943591 h 1003913"/>
              <a:gd name="connsiteX162" fmla="*/ 11019343 w 11960127"/>
              <a:gd name="connsiteY162" fmla="*/ 937971 h 1003913"/>
              <a:gd name="connsiteX163" fmla="*/ 11163115 w 11960127"/>
              <a:gd name="connsiteY163" fmla="*/ 936561 h 1003913"/>
              <a:gd name="connsiteX164" fmla="*/ 11157027 w 11960127"/>
              <a:gd name="connsiteY164" fmla="*/ 937733 h 1003913"/>
              <a:gd name="connsiteX165" fmla="*/ 11163115 w 11960127"/>
              <a:gd name="connsiteY165" fmla="*/ 936561 h 1003913"/>
              <a:gd name="connsiteX166" fmla="*/ 11836397 w 11960127"/>
              <a:gd name="connsiteY166" fmla="*/ 936304 h 1003913"/>
              <a:gd name="connsiteX167" fmla="*/ 11835968 w 11960127"/>
              <a:gd name="connsiteY167" fmla="*/ 945496 h 1003913"/>
              <a:gd name="connsiteX168" fmla="*/ 11849160 w 11960127"/>
              <a:gd name="connsiteY168" fmla="*/ 943544 h 1003913"/>
              <a:gd name="connsiteX169" fmla="*/ 11854113 w 11960127"/>
              <a:gd name="connsiteY169" fmla="*/ 950545 h 1003913"/>
              <a:gd name="connsiteX170" fmla="*/ 11842683 w 11960127"/>
              <a:gd name="connsiteY170" fmla="*/ 953498 h 1003913"/>
              <a:gd name="connsiteX171" fmla="*/ 11832253 w 11960127"/>
              <a:gd name="connsiteY171" fmla="*/ 955642 h 1003913"/>
              <a:gd name="connsiteX172" fmla="*/ 11826824 w 11960127"/>
              <a:gd name="connsiteY172" fmla="*/ 942734 h 1003913"/>
              <a:gd name="connsiteX173" fmla="*/ 11836397 w 11960127"/>
              <a:gd name="connsiteY173" fmla="*/ 936304 h 1003913"/>
              <a:gd name="connsiteX174" fmla="*/ 1188200 w 11960127"/>
              <a:gd name="connsiteY174" fmla="*/ 935780 h 1003913"/>
              <a:gd name="connsiteX175" fmla="*/ 1187199 w 11960127"/>
              <a:gd name="connsiteY175" fmla="*/ 942496 h 1003913"/>
              <a:gd name="connsiteX176" fmla="*/ 1180199 w 11960127"/>
              <a:gd name="connsiteY176" fmla="*/ 937971 h 1003913"/>
              <a:gd name="connsiteX177" fmla="*/ 1157578 w 11960127"/>
              <a:gd name="connsiteY177" fmla="*/ 946783 h 1003913"/>
              <a:gd name="connsiteX178" fmla="*/ 1164388 w 11960127"/>
              <a:gd name="connsiteY178" fmla="*/ 956547 h 1003913"/>
              <a:gd name="connsiteX179" fmla="*/ 1182818 w 11960127"/>
              <a:gd name="connsiteY179" fmla="*/ 950307 h 1003913"/>
              <a:gd name="connsiteX180" fmla="*/ 1178151 w 11960127"/>
              <a:gd name="connsiteY180" fmla="*/ 943401 h 1003913"/>
              <a:gd name="connsiteX181" fmla="*/ 1196486 w 11960127"/>
              <a:gd name="connsiteY181" fmla="*/ 944306 h 1003913"/>
              <a:gd name="connsiteX182" fmla="*/ 1188200 w 11960127"/>
              <a:gd name="connsiteY182" fmla="*/ 935780 h 1003913"/>
              <a:gd name="connsiteX183" fmla="*/ 11803821 w 11960127"/>
              <a:gd name="connsiteY183" fmla="*/ 933493 h 1003913"/>
              <a:gd name="connsiteX184" fmla="*/ 11810107 w 11960127"/>
              <a:gd name="connsiteY184" fmla="*/ 939352 h 1003913"/>
              <a:gd name="connsiteX185" fmla="*/ 11803821 w 11960127"/>
              <a:gd name="connsiteY185" fmla="*/ 933493 h 1003913"/>
              <a:gd name="connsiteX186" fmla="*/ 11004551 w 11960127"/>
              <a:gd name="connsiteY186" fmla="*/ 931944 h 1003913"/>
              <a:gd name="connsiteX187" fmla="*/ 10998483 w 11960127"/>
              <a:gd name="connsiteY187" fmla="*/ 932875 h 1003913"/>
              <a:gd name="connsiteX188" fmla="*/ 11004551 w 11960127"/>
              <a:gd name="connsiteY188" fmla="*/ 931944 h 1003913"/>
              <a:gd name="connsiteX189" fmla="*/ 11542748 w 11960127"/>
              <a:gd name="connsiteY189" fmla="*/ 931785 h 1003913"/>
              <a:gd name="connsiteX190" fmla="*/ 11536694 w 11960127"/>
              <a:gd name="connsiteY190" fmla="*/ 932970 h 1003913"/>
              <a:gd name="connsiteX191" fmla="*/ 11542748 w 11960127"/>
              <a:gd name="connsiteY191" fmla="*/ 931785 h 1003913"/>
              <a:gd name="connsiteX192" fmla="*/ 11148195 w 11960127"/>
              <a:gd name="connsiteY192" fmla="*/ 931742 h 1003913"/>
              <a:gd name="connsiteX193" fmla="*/ 11142168 w 11960127"/>
              <a:gd name="connsiteY193" fmla="*/ 932827 h 1003913"/>
              <a:gd name="connsiteX194" fmla="*/ 11148195 w 11960127"/>
              <a:gd name="connsiteY194" fmla="*/ 931742 h 1003913"/>
              <a:gd name="connsiteX195" fmla="*/ 807309 w 11960127"/>
              <a:gd name="connsiteY195" fmla="*/ 931302 h 1003913"/>
              <a:gd name="connsiteX196" fmla="*/ 787926 w 11960127"/>
              <a:gd name="connsiteY196" fmla="*/ 948353 h 1003913"/>
              <a:gd name="connsiteX197" fmla="*/ 792212 w 11960127"/>
              <a:gd name="connsiteY197" fmla="*/ 957927 h 1003913"/>
              <a:gd name="connsiteX198" fmla="*/ 781163 w 11960127"/>
              <a:gd name="connsiteY198" fmla="*/ 944734 h 1003913"/>
              <a:gd name="connsiteX199" fmla="*/ 790069 w 11960127"/>
              <a:gd name="connsiteY199" fmla="*/ 936208 h 1003913"/>
              <a:gd name="connsiteX200" fmla="*/ 794498 w 11960127"/>
              <a:gd name="connsiteY200" fmla="*/ 941447 h 1003913"/>
              <a:gd name="connsiteX201" fmla="*/ 11450968 w 11960127"/>
              <a:gd name="connsiteY201" fmla="*/ 930826 h 1003913"/>
              <a:gd name="connsiteX202" fmla="*/ 11461968 w 11960127"/>
              <a:gd name="connsiteY202" fmla="*/ 938828 h 1003913"/>
              <a:gd name="connsiteX203" fmla="*/ 11470780 w 11960127"/>
              <a:gd name="connsiteY203" fmla="*/ 937637 h 1003913"/>
              <a:gd name="connsiteX204" fmla="*/ 11479543 w 11960127"/>
              <a:gd name="connsiteY204" fmla="*/ 956403 h 1003913"/>
              <a:gd name="connsiteX205" fmla="*/ 11469494 w 11960127"/>
              <a:gd name="connsiteY205" fmla="*/ 956213 h 1003913"/>
              <a:gd name="connsiteX206" fmla="*/ 11470255 w 11960127"/>
              <a:gd name="connsiteY206" fmla="*/ 945401 h 1003913"/>
              <a:gd name="connsiteX207" fmla="*/ 11456921 w 11960127"/>
              <a:gd name="connsiteY207" fmla="*/ 952783 h 1003913"/>
              <a:gd name="connsiteX208" fmla="*/ 11450968 w 11960127"/>
              <a:gd name="connsiteY208" fmla="*/ 930826 h 1003913"/>
              <a:gd name="connsiteX209" fmla="*/ 11403391 w 11960127"/>
              <a:gd name="connsiteY209" fmla="*/ 928873 h 1003913"/>
              <a:gd name="connsiteX210" fmla="*/ 11403391 w 11960127"/>
              <a:gd name="connsiteY210" fmla="*/ 928873 h 1003913"/>
              <a:gd name="connsiteX211" fmla="*/ 1220726 w 11960127"/>
              <a:gd name="connsiteY211" fmla="*/ 928159 h 1003913"/>
              <a:gd name="connsiteX212" fmla="*/ 1207011 w 11960127"/>
              <a:gd name="connsiteY212" fmla="*/ 941591 h 1003913"/>
              <a:gd name="connsiteX213" fmla="*/ 1220726 w 11960127"/>
              <a:gd name="connsiteY213" fmla="*/ 928159 h 1003913"/>
              <a:gd name="connsiteX214" fmla="*/ 11529311 w 11960127"/>
              <a:gd name="connsiteY214" fmla="*/ 927102 h 1003913"/>
              <a:gd name="connsiteX215" fmla="*/ 11523311 w 11960127"/>
              <a:gd name="connsiteY215" fmla="*/ 928207 h 1003913"/>
              <a:gd name="connsiteX216" fmla="*/ 11529311 w 11960127"/>
              <a:gd name="connsiteY216" fmla="*/ 927102 h 1003913"/>
              <a:gd name="connsiteX217" fmla="*/ 11782342 w 11960127"/>
              <a:gd name="connsiteY217" fmla="*/ 923634 h 1003913"/>
              <a:gd name="connsiteX218" fmla="*/ 11785200 w 11960127"/>
              <a:gd name="connsiteY218" fmla="*/ 931207 h 1003913"/>
              <a:gd name="connsiteX219" fmla="*/ 11797820 w 11960127"/>
              <a:gd name="connsiteY219" fmla="*/ 926873 h 1003913"/>
              <a:gd name="connsiteX220" fmla="*/ 11796487 w 11960127"/>
              <a:gd name="connsiteY220" fmla="*/ 945591 h 1003913"/>
              <a:gd name="connsiteX221" fmla="*/ 11773151 w 11960127"/>
              <a:gd name="connsiteY221" fmla="*/ 929492 h 1003913"/>
              <a:gd name="connsiteX222" fmla="*/ 11782342 w 11960127"/>
              <a:gd name="connsiteY222" fmla="*/ 923634 h 1003913"/>
              <a:gd name="connsiteX223" fmla="*/ 10695985 w 11960127"/>
              <a:gd name="connsiteY223" fmla="*/ 922465 h 1003913"/>
              <a:gd name="connsiteX224" fmla="*/ 10689730 w 11960127"/>
              <a:gd name="connsiteY224" fmla="*/ 923349 h 1003913"/>
              <a:gd name="connsiteX225" fmla="*/ 10695985 w 11960127"/>
              <a:gd name="connsiteY225" fmla="*/ 922465 h 1003913"/>
              <a:gd name="connsiteX226" fmla="*/ 11409344 w 11960127"/>
              <a:gd name="connsiteY226" fmla="*/ 922015 h 1003913"/>
              <a:gd name="connsiteX227" fmla="*/ 11429203 w 11960127"/>
              <a:gd name="connsiteY227" fmla="*/ 925825 h 1003913"/>
              <a:gd name="connsiteX228" fmla="*/ 11446967 w 11960127"/>
              <a:gd name="connsiteY228" fmla="*/ 931779 h 1003913"/>
              <a:gd name="connsiteX229" fmla="*/ 11431775 w 11960127"/>
              <a:gd name="connsiteY229" fmla="*/ 946306 h 1003913"/>
              <a:gd name="connsiteX230" fmla="*/ 11424155 w 11960127"/>
              <a:gd name="connsiteY230" fmla="*/ 934446 h 1003913"/>
              <a:gd name="connsiteX231" fmla="*/ 11418869 w 11960127"/>
              <a:gd name="connsiteY231" fmla="*/ 943782 h 1003913"/>
              <a:gd name="connsiteX232" fmla="*/ 11413344 w 11960127"/>
              <a:gd name="connsiteY232" fmla="*/ 933017 h 1003913"/>
              <a:gd name="connsiteX233" fmla="*/ 11422346 w 11960127"/>
              <a:gd name="connsiteY233" fmla="*/ 932160 h 1003913"/>
              <a:gd name="connsiteX234" fmla="*/ 11421964 w 11960127"/>
              <a:gd name="connsiteY234" fmla="*/ 929112 h 1003913"/>
              <a:gd name="connsiteX235" fmla="*/ 11409344 w 11960127"/>
              <a:gd name="connsiteY235" fmla="*/ 922015 h 1003913"/>
              <a:gd name="connsiteX236" fmla="*/ 318605 w 11960127"/>
              <a:gd name="connsiteY236" fmla="*/ 917299 h 1003913"/>
              <a:gd name="connsiteX237" fmla="*/ 264789 w 11960127"/>
              <a:gd name="connsiteY237" fmla="*/ 933969 h 1003913"/>
              <a:gd name="connsiteX238" fmla="*/ 289125 w 11960127"/>
              <a:gd name="connsiteY238" fmla="*/ 932207 h 1003913"/>
              <a:gd name="connsiteX239" fmla="*/ 295459 w 11960127"/>
              <a:gd name="connsiteY239" fmla="*/ 937065 h 1003913"/>
              <a:gd name="connsiteX240" fmla="*/ 304556 w 11960127"/>
              <a:gd name="connsiteY240" fmla="*/ 925968 h 1003913"/>
              <a:gd name="connsiteX241" fmla="*/ 305699 w 11960127"/>
              <a:gd name="connsiteY241" fmla="*/ 935160 h 1003913"/>
              <a:gd name="connsiteX242" fmla="*/ 318605 w 11960127"/>
              <a:gd name="connsiteY242" fmla="*/ 917299 h 1003913"/>
              <a:gd name="connsiteX243" fmla="*/ 11750577 w 11960127"/>
              <a:gd name="connsiteY243" fmla="*/ 915585 h 1003913"/>
              <a:gd name="connsiteX244" fmla="*/ 11750577 w 11960127"/>
              <a:gd name="connsiteY244" fmla="*/ 915585 h 1003913"/>
              <a:gd name="connsiteX245" fmla="*/ 11470019 w 11960127"/>
              <a:gd name="connsiteY245" fmla="*/ 914966 h 1003913"/>
              <a:gd name="connsiteX246" fmla="*/ 11470019 w 11960127"/>
              <a:gd name="connsiteY246" fmla="*/ 914966 h 1003913"/>
              <a:gd name="connsiteX247" fmla="*/ 10652344 w 11960127"/>
              <a:gd name="connsiteY247" fmla="*/ 913632 h 1003913"/>
              <a:gd name="connsiteX248" fmla="*/ 10664870 w 11960127"/>
              <a:gd name="connsiteY248" fmla="*/ 922110 h 1003913"/>
              <a:gd name="connsiteX249" fmla="*/ 10652344 w 11960127"/>
              <a:gd name="connsiteY249" fmla="*/ 913632 h 1003913"/>
              <a:gd name="connsiteX250" fmla="*/ 11349015 w 11960127"/>
              <a:gd name="connsiteY250" fmla="*/ 913351 h 1003913"/>
              <a:gd name="connsiteX251" fmla="*/ 11355432 w 11960127"/>
              <a:gd name="connsiteY251" fmla="*/ 913394 h 1003913"/>
              <a:gd name="connsiteX252" fmla="*/ 11354623 w 11960127"/>
              <a:gd name="connsiteY252" fmla="*/ 924016 h 1003913"/>
              <a:gd name="connsiteX253" fmla="*/ 10925486 w 11960127"/>
              <a:gd name="connsiteY253" fmla="*/ 913100 h 1003913"/>
              <a:gd name="connsiteX254" fmla="*/ 10919425 w 11960127"/>
              <a:gd name="connsiteY254" fmla="*/ 913823 h 1003913"/>
              <a:gd name="connsiteX255" fmla="*/ 10925486 w 11960127"/>
              <a:gd name="connsiteY255" fmla="*/ 913100 h 1003913"/>
              <a:gd name="connsiteX256" fmla="*/ 11371101 w 11960127"/>
              <a:gd name="connsiteY256" fmla="*/ 909488 h 1003913"/>
              <a:gd name="connsiteX257" fmla="*/ 11381578 w 11960127"/>
              <a:gd name="connsiteY257" fmla="*/ 927207 h 1003913"/>
              <a:gd name="connsiteX258" fmla="*/ 11371101 w 11960127"/>
              <a:gd name="connsiteY258" fmla="*/ 909488 h 1003913"/>
              <a:gd name="connsiteX259" fmla="*/ 11346383 w 11960127"/>
              <a:gd name="connsiteY259" fmla="*/ 908345 h 1003913"/>
              <a:gd name="connsiteX260" fmla="*/ 11349015 w 11960127"/>
              <a:gd name="connsiteY260" fmla="*/ 913351 h 1003913"/>
              <a:gd name="connsiteX261" fmla="*/ 11348431 w 11960127"/>
              <a:gd name="connsiteY261" fmla="*/ 913347 h 1003913"/>
              <a:gd name="connsiteX262" fmla="*/ 11346322 w 11960127"/>
              <a:gd name="connsiteY262" fmla="*/ 908418 h 1003913"/>
              <a:gd name="connsiteX263" fmla="*/ 10905091 w 11960127"/>
              <a:gd name="connsiteY263" fmla="*/ 907173 h 1003913"/>
              <a:gd name="connsiteX264" fmla="*/ 10899375 w 11960127"/>
              <a:gd name="connsiteY264" fmla="*/ 912442 h 1003913"/>
              <a:gd name="connsiteX265" fmla="*/ 10911091 w 11960127"/>
              <a:gd name="connsiteY265" fmla="*/ 912442 h 1003913"/>
              <a:gd name="connsiteX266" fmla="*/ 10905091 w 11960127"/>
              <a:gd name="connsiteY266" fmla="*/ 907173 h 1003913"/>
              <a:gd name="connsiteX267" fmla="*/ 900062 w 11960127"/>
              <a:gd name="connsiteY267" fmla="*/ 906067 h 1003913"/>
              <a:gd name="connsiteX268" fmla="*/ 906512 w 11960127"/>
              <a:gd name="connsiteY268" fmla="*/ 907446 h 1003913"/>
              <a:gd name="connsiteX269" fmla="*/ 909216 w 11960127"/>
              <a:gd name="connsiteY269" fmla="*/ 907123 h 1003913"/>
              <a:gd name="connsiteX270" fmla="*/ 907095 w 11960127"/>
              <a:gd name="connsiteY270" fmla="*/ 910167 h 1003913"/>
              <a:gd name="connsiteX271" fmla="*/ 899803 w 11960127"/>
              <a:gd name="connsiteY271" fmla="*/ 922681 h 1003913"/>
              <a:gd name="connsiteX272" fmla="*/ 897374 w 11960127"/>
              <a:gd name="connsiteY272" fmla="*/ 922348 h 1003913"/>
              <a:gd name="connsiteX273" fmla="*/ 898374 w 11960127"/>
              <a:gd name="connsiteY273" fmla="*/ 910393 h 1003913"/>
              <a:gd name="connsiteX274" fmla="*/ 882610 w 11960127"/>
              <a:gd name="connsiteY274" fmla="*/ 929016 h 1003913"/>
              <a:gd name="connsiteX275" fmla="*/ 894564 w 11960127"/>
              <a:gd name="connsiteY275" fmla="*/ 908630 h 1003913"/>
              <a:gd name="connsiteX276" fmla="*/ 900062 w 11960127"/>
              <a:gd name="connsiteY276" fmla="*/ 906067 h 1003913"/>
              <a:gd name="connsiteX277" fmla="*/ 11722715 w 11960127"/>
              <a:gd name="connsiteY277" fmla="*/ 905058 h 1003913"/>
              <a:gd name="connsiteX278" fmla="*/ 11730431 w 11960127"/>
              <a:gd name="connsiteY278" fmla="*/ 910297 h 1003913"/>
              <a:gd name="connsiteX279" fmla="*/ 11730288 w 11960127"/>
              <a:gd name="connsiteY279" fmla="*/ 922252 h 1003913"/>
              <a:gd name="connsiteX280" fmla="*/ 11722715 w 11960127"/>
              <a:gd name="connsiteY280" fmla="*/ 905058 h 1003913"/>
              <a:gd name="connsiteX281" fmla="*/ 11100575 w 11960127"/>
              <a:gd name="connsiteY281" fmla="*/ 902660 h 1003913"/>
              <a:gd name="connsiteX282" fmla="*/ 11094447 w 11960127"/>
              <a:gd name="connsiteY282" fmla="*/ 903772 h 1003913"/>
              <a:gd name="connsiteX283" fmla="*/ 11100575 w 11960127"/>
              <a:gd name="connsiteY283" fmla="*/ 902660 h 1003913"/>
              <a:gd name="connsiteX284" fmla="*/ 319680 w 11960127"/>
              <a:gd name="connsiteY284" fmla="*/ 902457 h 1003913"/>
              <a:gd name="connsiteX285" fmla="*/ 313652 w 11960127"/>
              <a:gd name="connsiteY285" fmla="*/ 903629 h 1003913"/>
              <a:gd name="connsiteX286" fmla="*/ 319680 w 11960127"/>
              <a:gd name="connsiteY286" fmla="*/ 902457 h 1003913"/>
              <a:gd name="connsiteX287" fmla="*/ 10589193 w 11960127"/>
              <a:gd name="connsiteY287" fmla="*/ 900058 h 1003913"/>
              <a:gd name="connsiteX288" fmla="*/ 10615959 w 11960127"/>
              <a:gd name="connsiteY288" fmla="*/ 905202 h 1003913"/>
              <a:gd name="connsiteX289" fmla="*/ 10589193 w 11960127"/>
              <a:gd name="connsiteY289" fmla="*/ 900058 h 1003913"/>
              <a:gd name="connsiteX290" fmla="*/ 10872571 w 11960127"/>
              <a:gd name="connsiteY290" fmla="*/ 898638 h 1003913"/>
              <a:gd name="connsiteX291" fmla="*/ 10866276 w 11960127"/>
              <a:gd name="connsiteY291" fmla="*/ 899582 h 1003913"/>
              <a:gd name="connsiteX292" fmla="*/ 10872571 w 11960127"/>
              <a:gd name="connsiteY292" fmla="*/ 898638 h 1003913"/>
              <a:gd name="connsiteX293" fmla="*/ 915566 w 11960127"/>
              <a:gd name="connsiteY293" fmla="*/ 898009 h 1003913"/>
              <a:gd name="connsiteX294" fmla="*/ 912238 w 11960127"/>
              <a:gd name="connsiteY294" fmla="*/ 906762 h 1003913"/>
              <a:gd name="connsiteX295" fmla="*/ 909216 w 11960127"/>
              <a:gd name="connsiteY295" fmla="*/ 907123 h 1003913"/>
              <a:gd name="connsiteX296" fmla="*/ 11334809 w 11960127"/>
              <a:gd name="connsiteY296" fmla="*/ 897788 h 1003913"/>
              <a:gd name="connsiteX297" fmla="*/ 11342585 w 11960127"/>
              <a:gd name="connsiteY297" fmla="*/ 899683 h 1003913"/>
              <a:gd name="connsiteX298" fmla="*/ 11346322 w 11960127"/>
              <a:gd name="connsiteY298" fmla="*/ 908418 h 1003913"/>
              <a:gd name="connsiteX299" fmla="*/ 11338191 w 11960127"/>
              <a:gd name="connsiteY299" fmla="*/ 918109 h 1003913"/>
              <a:gd name="connsiteX300" fmla="*/ 11330000 w 11960127"/>
              <a:gd name="connsiteY300" fmla="*/ 909155 h 1003913"/>
              <a:gd name="connsiteX301" fmla="*/ 11338525 w 11960127"/>
              <a:gd name="connsiteY301" fmla="*/ 905011 h 1003913"/>
              <a:gd name="connsiteX302" fmla="*/ 11333810 w 11960127"/>
              <a:gd name="connsiteY302" fmla="*/ 902773 h 1003913"/>
              <a:gd name="connsiteX303" fmla="*/ 11334809 w 11960127"/>
              <a:gd name="connsiteY303" fmla="*/ 897788 h 1003913"/>
              <a:gd name="connsiteX304" fmla="*/ 11694284 w 11960127"/>
              <a:gd name="connsiteY304" fmla="*/ 896151 h 1003913"/>
              <a:gd name="connsiteX305" fmla="*/ 11702190 w 11960127"/>
              <a:gd name="connsiteY305" fmla="*/ 912203 h 1003913"/>
              <a:gd name="connsiteX306" fmla="*/ 11694284 w 11960127"/>
              <a:gd name="connsiteY306" fmla="*/ 896151 h 1003913"/>
              <a:gd name="connsiteX307" fmla="*/ 10842225 w 11960127"/>
              <a:gd name="connsiteY307" fmla="*/ 895200 h 1003913"/>
              <a:gd name="connsiteX308" fmla="*/ 10853941 w 11960127"/>
              <a:gd name="connsiteY308" fmla="*/ 895200 h 1003913"/>
              <a:gd name="connsiteX309" fmla="*/ 10842225 w 11960127"/>
              <a:gd name="connsiteY309" fmla="*/ 895200 h 1003913"/>
              <a:gd name="connsiteX310" fmla="*/ 936094 w 11960127"/>
              <a:gd name="connsiteY310" fmla="*/ 894961 h 1003913"/>
              <a:gd name="connsiteX311" fmla="*/ 939523 w 11960127"/>
              <a:gd name="connsiteY311" fmla="*/ 912393 h 1003913"/>
              <a:gd name="connsiteX312" fmla="*/ 936094 w 11960127"/>
              <a:gd name="connsiteY312" fmla="*/ 894961 h 1003913"/>
              <a:gd name="connsiteX313" fmla="*/ 11680687 w 11960127"/>
              <a:gd name="connsiteY313" fmla="*/ 894154 h 1003913"/>
              <a:gd name="connsiteX314" fmla="*/ 11686807 w 11960127"/>
              <a:gd name="connsiteY314" fmla="*/ 895200 h 1003913"/>
              <a:gd name="connsiteX315" fmla="*/ 11687759 w 11960127"/>
              <a:gd name="connsiteY315" fmla="*/ 907583 h 1003913"/>
              <a:gd name="connsiteX316" fmla="*/ 11680687 w 11960127"/>
              <a:gd name="connsiteY316" fmla="*/ 894154 h 1003913"/>
              <a:gd name="connsiteX317" fmla="*/ 11285780 w 11960127"/>
              <a:gd name="connsiteY317" fmla="*/ 891081 h 1003913"/>
              <a:gd name="connsiteX318" fmla="*/ 11306997 w 11960127"/>
              <a:gd name="connsiteY318" fmla="*/ 892246 h 1003913"/>
              <a:gd name="connsiteX319" fmla="*/ 11315903 w 11960127"/>
              <a:gd name="connsiteY319" fmla="*/ 902867 h 1003913"/>
              <a:gd name="connsiteX320" fmla="*/ 11322237 w 11960127"/>
              <a:gd name="connsiteY320" fmla="*/ 892532 h 1003913"/>
              <a:gd name="connsiteX321" fmla="*/ 11323714 w 11960127"/>
              <a:gd name="connsiteY321" fmla="*/ 902438 h 1003913"/>
              <a:gd name="connsiteX322" fmla="*/ 11325475 w 11960127"/>
              <a:gd name="connsiteY322" fmla="*/ 905201 h 1003913"/>
              <a:gd name="connsiteX323" fmla="*/ 11311045 w 11960127"/>
              <a:gd name="connsiteY323" fmla="*/ 908011 h 1003913"/>
              <a:gd name="connsiteX324" fmla="*/ 11306473 w 11960127"/>
              <a:gd name="connsiteY324" fmla="*/ 900438 h 1003913"/>
              <a:gd name="connsiteX325" fmla="*/ 11294853 w 11960127"/>
              <a:gd name="connsiteY325" fmla="*/ 905010 h 1003913"/>
              <a:gd name="connsiteX326" fmla="*/ 11294996 w 11960127"/>
              <a:gd name="connsiteY326" fmla="*/ 893103 h 1003913"/>
              <a:gd name="connsiteX327" fmla="*/ 11280470 w 11960127"/>
              <a:gd name="connsiteY327" fmla="*/ 901819 h 1003913"/>
              <a:gd name="connsiteX328" fmla="*/ 11278898 w 11960127"/>
              <a:gd name="connsiteY328" fmla="*/ 895199 h 1003913"/>
              <a:gd name="connsiteX329" fmla="*/ 11285780 w 11960127"/>
              <a:gd name="connsiteY329" fmla="*/ 891081 h 1003913"/>
              <a:gd name="connsiteX330" fmla="*/ 11672196 w 11960127"/>
              <a:gd name="connsiteY330" fmla="*/ 889390 h 1003913"/>
              <a:gd name="connsiteX331" fmla="*/ 11665994 w 11960127"/>
              <a:gd name="connsiteY331" fmla="*/ 890341 h 1003913"/>
              <a:gd name="connsiteX332" fmla="*/ 11672196 w 11960127"/>
              <a:gd name="connsiteY332" fmla="*/ 889390 h 1003913"/>
              <a:gd name="connsiteX333" fmla="*/ 1387600 w 11960127"/>
              <a:gd name="connsiteY333" fmla="*/ 886674 h 1003913"/>
              <a:gd name="connsiteX334" fmla="*/ 1380981 w 11960127"/>
              <a:gd name="connsiteY334" fmla="*/ 894438 h 1003913"/>
              <a:gd name="connsiteX335" fmla="*/ 1365980 w 11960127"/>
              <a:gd name="connsiteY335" fmla="*/ 891103 h 1003913"/>
              <a:gd name="connsiteX336" fmla="*/ 1357455 w 11960127"/>
              <a:gd name="connsiteY336" fmla="*/ 896390 h 1003913"/>
              <a:gd name="connsiteX337" fmla="*/ 1371741 w 11960127"/>
              <a:gd name="connsiteY337" fmla="*/ 900058 h 1003913"/>
              <a:gd name="connsiteX338" fmla="*/ 1370837 w 11960127"/>
              <a:gd name="connsiteY338" fmla="*/ 903344 h 1003913"/>
              <a:gd name="connsiteX339" fmla="*/ 1387600 w 11960127"/>
              <a:gd name="connsiteY339" fmla="*/ 886674 h 1003913"/>
              <a:gd name="connsiteX340" fmla="*/ 11652326 w 11960127"/>
              <a:gd name="connsiteY340" fmla="*/ 885150 h 1003913"/>
              <a:gd name="connsiteX341" fmla="*/ 11657278 w 11960127"/>
              <a:gd name="connsiteY341" fmla="*/ 902630 h 1003913"/>
              <a:gd name="connsiteX342" fmla="*/ 11652326 w 11960127"/>
              <a:gd name="connsiteY342" fmla="*/ 885150 h 1003913"/>
              <a:gd name="connsiteX343" fmla="*/ 11037631 w 11960127"/>
              <a:gd name="connsiteY343" fmla="*/ 885054 h 1003913"/>
              <a:gd name="connsiteX344" fmla="*/ 11035725 w 11960127"/>
              <a:gd name="connsiteY344" fmla="*/ 897914 h 1003913"/>
              <a:gd name="connsiteX345" fmla="*/ 11068492 w 11960127"/>
              <a:gd name="connsiteY345" fmla="*/ 902725 h 1003913"/>
              <a:gd name="connsiteX346" fmla="*/ 11065126 w 11960127"/>
              <a:gd name="connsiteY346" fmla="*/ 897440 h 1003913"/>
              <a:gd name="connsiteX347" fmla="*/ 11065682 w 11960127"/>
              <a:gd name="connsiteY347" fmla="*/ 897295 h 1003913"/>
              <a:gd name="connsiteX348" fmla="*/ 11058967 w 11960127"/>
              <a:gd name="connsiteY348" fmla="*/ 887769 h 1003913"/>
              <a:gd name="connsiteX349" fmla="*/ 11065126 w 11960127"/>
              <a:gd name="connsiteY349" fmla="*/ 897440 h 1003913"/>
              <a:gd name="connsiteX350" fmla="*/ 11057061 w 11960127"/>
              <a:gd name="connsiteY350" fmla="*/ 899534 h 1003913"/>
              <a:gd name="connsiteX351" fmla="*/ 11049585 w 11960127"/>
              <a:gd name="connsiteY351" fmla="*/ 885483 h 1003913"/>
              <a:gd name="connsiteX352" fmla="*/ 11050394 w 11960127"/>
              <a:gd name="connsiteY352" fmla="*/ 895676 h 1003913"/>
              <a:gd name="connsiteX353" fmla="*/ 11037631 w 11960127"/>
              <a:gd name="connsiteY353" fmla="*/ 885054 h 1003913"/>
              <a:gd name="connsiteX354" fmla="*/ 11274523 w 11960127"/>
              <a:gd name="connsiteY354" fmla="*/ 884494 h 1003913"/>
              <a:gd name="connsiteX355" fmla="*/ 11282614 w 11960127"/>
              <a:gd name="connsiteY355" fmla="*/ 887197 h 1003913"/>
              <a:gd name="connsiteX356" fmla="*/ 11265897 w 11960127"/>
              <a:gd name="connsiteY356" fmla="*/ 891293 h 1003913"/>
              <a:gd name="connsiteX357" fmla="*/ 11274523 w 11960127"/>
              <a:gd name="connsiteY357" fmla="*/ 884494 h 1003913"/>
              <a:gd name="connsiteX358" fmla="*/ 967957 w 11960127"/>
              <a:gd name="connsiteY358" fmla="*/ 884292 h 1003913"/>
              <a:gd name="connsiteX359" fmla="*/ 965719 w 11960127"/>
              <a:gd name="connsiteY359" fmla="*/ 901963 h 1003913"/>
              <a:gd name="connsiteX360" fmla="*/ 955765 w 11960127"/>
              <a:gd name="connsiteY360" fmla="*/ 909012 h 1003913"/>
              <a:gd name="connsiteX361" fmla="*/ 943192 w 11960127"/>
              <a:gd name="connsiteY361" fmla="*/ 894294 h 1003913"/>
              <a:gd name="connsiteX362" fmla="*/ 949907 w 11960127"/>
              <a:gd name="connsiteY362" fmla="*/ 895104 h 1003913"/>
              <a:gd name="connsiteX363" fmla="*/ 948859 w 11960127"/>
              <a:gd name="connsiteY363" fmla="*/ 888150 h 1003913"/>
              <a:gd name="connsiteX364" fmla="*/ 953050 w 11960127"/>
              <a:gd name="connsiteY364" fmla="*/ 890055 h 1003913"/>
              <a:gd name="connsiteX365" fmla="*/ 962956 w 11960127"/>
              <a:gd name="connsiteY365" fmla="*/ 892913 h 1003913"/>
              <a:gd name="connsiteX366" fmla="*/ 959003 w 11960127"/>
              <a:gd name="connsiteY366" fmla="*/ 890865 h 1003913"/>
              <a:gd name="connsiteX367" fmla="*/ 964670 w 11960127"/>
              <a:gd name="connsiteY367" fmla="*/ 885054 h 1003913"/>
              <a:gd name="connsiteX368" fmla="*/ 10815970 w 11960127"/>
              <a:gd name="connsiteY368" fmla="*/ 884282 h 1003913"/>
              <a:gd name="connsiteX369" fmla="*/ 10809936 w 11960127"/>
              <a:gd name="connsiteY369" fmla="*/ 885293 h 1003913"/>
              <a:gd name="connsiteX370" fmla="*/ 10815970 w 11960127"/>
              <a:gd name="connsiteY370" fmla="*/ 884282 h 1003913"/>
              <a:gd name="connsiteX371" fmla="*/ 358467 w 11960127"/>
              <a:gd name="connsiteY371" fmla="*/ 882815 h 1003913"/>
              <a:gd name="connsiteX372" fmla="*/ 354792 w 11960127"/>
              <a:gd name="connsiteY372" fmla="*/ 895380 h 1003913"/>
              <a:gd name="connsiteX373" fmla="*/ 353800 w 11960127"/>
              <a:gd name="connsiteY373" fmla="*/ 896104 h 1003913"/>
              <a:gd name="connsiteX374" fmla="*/ 1221060 w 11960127"/>
              <a:gd name="connsiteY374" fmla="*/ 881435 h 1003913"/>
              <a:gd name="connsiteX375" fmla="*/ 1221060 w 11960127"/>
              <a:gd name="connsiteY375" fmla="*/ 881435 h 1003913"/>
              <a:gd name="connsiteX376" fmla="*/ 11253439 w 11960127"/>
              <a:gd name="connsiteY376" fmla="*/ 879784 h 1003913"/>
              <a:gd name="connsiteX377" fmla="*/ 11261373 w 11960127"/>
              <a:gd name="connsiteY377" fmla="*/ 896724 h 1003913"/>
              <a:gd name="connsiteX378" fmla="*/ 11250443 w 11960127"/>
              <a:gd name="connsiteY378" fmla="*/ 883037 h 1003913"/>
              <a:gd name="connsiteX379" fmla="*/ 10848134 w 11960127"/>
              <a:gd name="connsiteY379" fmla="*/ 879617 h 1003913"/>
              <a:gd name="connsiteX380" fmla="*/ 10841892 w 11960127"/>
              <a:gd name="connsiteY380" fmla="*/ 880387 h 1003913"/>
              <a:gd name="connsiteX381" fmla="*/ 10848134 w 11960127"/>
              <a:gd name="connsiteY381" fmla="*/ 879617 h 1003913"/>
              <a:gd name="connsiteX382" fmla="*/ 11252896 w 11960127"/>
              <a:gd name="connsiteY382" fmla="*/ 878624 h 1003913"/>
              <a:gd name="connsiteX383" fmla="*/ 11254107 w 11960127"/>
              <a:gd name="connsiteY383" fmla="*/ 879058 h 1003913"/>
              <a:gd name="connsiteX384" fmla="*/ 11253439 w 11960127"/>
              <a:gd name="connsiteY384" fmla="*/ 879784 h 1003913"/>
              <a:gd name="connsiteX385" fmla="*/ 10789576 w 11960127"/>
              <a:gd name="connsiteY385" fmla="*/ 878398 h 1003913"/>
              <a:gd name="connsiteX386" fmla="*/ 10780790 w 11960127"/>
              <a:gd name="connsiteY386" fmla="*/ 881339 h 1003913"/>
              <a:gd name="connsiteX387" fmla="*/ 10796077 w 11960127"/>
              <a:gd name="connsiteY387" fmla="*/ 883387 h 1003913"/>
              <a:gd name="connsiteX388" fmla="*/ 10789576 w 11960127"/>
              <a:gd name="connsiteY388" fmla="*/ 878398 h 1003913"/>
              <a:gd name="connsiteX389" fmla="*/ 1001866 w 11960127"/>
              <a:gd name="connsiteY389" fmla="*/ 876290 h 1003913"/>
              <a:gd name="connsiteX390" fmla="*/ 1001866 w 11960127"/>
              <a:gd name="connsiteY390" fmla="*/ 876290 h 1003913"/>
              <a:gd name="connsiteX391" fmla="*/ 11625323 w 11960127"/>
              <a:gd name="connsiteY391" fmla="*/ 875766 h 1003913"/>
              <a:gd name="connsiteX392" fmla="*/ 11645136 w 11960127"/>
              <a:gd name="connsiteY392" fmla="*/ 881767 h 1003913"/>
              <a:gd name="connsiteX393" fmla="*/ 11648231 w 11960127"/>
              <a:gd name="connsiteY393" fmla="*/ 899200 h 1003913"/>
              <a:gd name="connsiteX394" fmla="*/ 11640326 w 11960127"/>
              <a:gd name="connsiteY394" fmla="*/ 899009 h 1003913"/>
              <a:gd name="connsiteX395" fmla="*/ 11643182 w 11960127"/>
              <a:gd name="connsiteY395" fmla="*/ 888388 h 1003913"/>
              <a:gd name="connsiteX396" fmla="*/ 11630990 w 11960127"/>
              <a:gd name="connsiteY396" fmla="*/ 892198 h 1003913"/>
              <a:gd name="connsiteX397" fmla="*/ 11625323 w 11960127"/>
              <a:gd name="connsiteY397" fmla="*/ 875766 h 1003913"/>
              <a:gd name="connsiteX398" fmla="*/ 1016058 w 11960127"/>
              <a:gd name="connsiteY398" fmla="*/ 872147 h 1003913"/>
              <a:gd name="connsiteX399" fmla="*/ 1016058 w 11960127"/>
              <a:gd name="connsiteY399" fmla="*/ 872147 h 1003913"/>
              <a:gd name="connsiteX400" fmla="*/ 10469989 w 11960127"/>
              <a:gd name="connsiteY400" fmla="*/ 871671 h 1003913"/>
              <a:gd name="connsiteX401" fmla="*/ 10478228 w 11960127"/>
              <a:gd name="connsiteY401" fmla="*/ 878958 h 1003913"/>
              <a:gd name="connsiteX402" fmla="*/ 10569477 w 11960127"/>
              <a:gd name="connsiteY402" fmla="*/ 899486 h 1003913"/>
              <a:gd name="connsiteX403" fmla="*/ 10569477 w 11960127"/>
              <a:gd name="connsiteY403" fmla="*/ 895342 h 1003913"/>
              <a:gd name="connsiteX404" fmla="*/ 10553047 w 11960127"/>
              <a:gd name="connsiteY404" fmla="*/ 890484 h 1003913"/>
              <a:gd name="connsiteX405" fmla="*/ 10543474 w 11960127"/>
              <a:gd name="connsiteY405" fmla="*/ 888436 h 1003913"/>
              <a:gd name="connsiteX406" fmla="*/ 10500087 w 11960127"/>
              <a:gd name="connsiteY406" fmla="*/ 875767 h 1003913"/>
              <a:gd name="connsiteX407" fmla="*/ 10493372 w 11960127"/>
              <a:gd name="connsiteY407" fmla="*/ 880006 h 1003913"/>
              <a:gd name="connsiteX408" fmla="*/ 10474227 w 11960127"/>
              <a:gd name="connsiteY408" fmla="*/ 874052 h 1003913"/>
              <a:gd name="connsiteX409" fmla="*/ 10472084 w 11960127"/>
              <a:gd name="connsiteY409" fmla="*/ 871718 h 1003913"/>
              <a:gd name="connsiteX410" fmla="*/ 11615512 w 11960127"/>
              <a:gd name="connsiteY410" fmla="*/ 871194 h 1003913"/>
              <a:gd name="connsiteX411" fmla="*/ 11620846 w 11960127"/>
              <a:gd name="connsiteY411" fmla="*/ 889293 h 1003913"/>
              <a:gd name="connsiteX412" fmla="*/ 11615512 w 11960127"/>
              <a:gd name="connsiteY412" fmla="*/ 871194 h 1003913"/>
              <a:gd name="connsiteX413" fmla="*/ 11305569 w 11960127"/>
              <a:gd name="connsiteY413" fmla="*/ 870290 h 1003913"/>
              <a:gd name="connsiteX414" fmla="*/ 11294139 w 11960127"/>
              <a:gd name="connsiteY414" fmla="*/ 871099 h 1003913"/>
              <a:gd name="connsiteX415" fmla="*/ 11312713 w 11960127"/>
              <a:gd name="connsiteY415" fmla="*/ 877624 h 1003913"/>
              <a:gd name="connsiteX416" fmla="*/ 11305569 w 11960127"/>
              <a:gd name="connsiteY416" fmla="*/ 870290 h 1003913"/>
              <a:gd name="connsiteX417" fmla="*/ 11598938 w 11960127"/>
              <a:gd name="connsiteY417" fmla="*/ 866669 h 1003913"/>
              <a:gd name="connsiteX418" fmla="*/ 11606367 w 11960127"/>
              <a:gd name="connsiteY418" fmla="*/ 872051 h 1003913"/>
              <a:gd name="connsiteX419" fmla="*/ 11606510 w 11960127"/>
              <a:gd name="connsiteY419" fmla="*/ 884101 h 1003913"/>
              <a:gd name="connsiteX420" fmla="*/ 11598938 w 11960127"/>
              <a:gd name="connsiteY420" fmla="*/ 866669 h 1003913"/>
              <a:gd name="connsiteX421" fmla="*/ 10734303 w 11960127"/>
              <a:gd name="connsiteY421" fmla="*/ 865375 h 1003913"/>
              <a:gd name="connsiteX422" fmla="*/ 10728021 w 11960127"/>
              <a:gd name="connsiteY422" fmla="*/ 866098 h 1003913"/>
              <a:gd name="connsiteX423" fmla="*/ 10734303 w 11960127"/>
              <a:gd name="connsiteY423" fmla="*/ 865375 h 1003913"/>
              <a:gd name="connsiteX424" fmla="*/ 11285735 w 11960127"/>
              <a:gd name="connsiteY424" fmla="*/ 865261 h 1003913"/>
              <a:gd name="connsiteX425" fmla="*/ 11279614 w 11960127"/>
              <a:gd name="connsiteY425" fmla="*/ 866098 h 1003913"/>
              <a:gd name="connsiteX426" fmla="*/ 11285735 w 11960127"/>
              <a:gd name="connsiteY426" fmla="*/ 865261 h 1003913"/>
              <a:gd name="connsiteX427" fmla="*/ 11552682 w 11960127"/>
              <a:gd name="connsiteY427" fmla="*/ 864809 h 1003913"/>
              <a:gd name="connsiteX428" fmla="*/ 11546694 w 11960127"/>
              <a:gd name="connsiteY428" fmla="*/ 865954 h 1003913"/>
              <a:gd name="connsiteX429" fmla="*/ 11552682 w 11960127"/>
              <a:gd name="connsiteY429" fmla="*/ 864809 h 1003913"/>
              <a:gd name="connsiteX430" fmla="*/ 11218319 w 11960127"/>
              <a:gd name="connsiteY430" fmla="*/ 864526 h 1003913"/>
              <a:gd name="connsiteX431" fmla="*/ 11208985 w 11960127"/>
              <a:gd name="connsiteY431" fmla="*/ 877196 h 1003913"/>
              <a:gd name="connsiteX432" fmla="*/ 11225558 w 11960127"/>
              <a:gd name="connsiteY432" fmla="*/ 869098 h 1003913"/>
              <a:gd name="connsiteX433" fmla="*/ 11234559 w 11960127"/>
              <a:gd name="connsiteY433" fmla="*/ 879101 h 1003913"/>
              <a:gd name="connsiteX434" fmla="*/ 11236036 w 11960127"/>
              <a:gd name="connsiteY434" fmla="*/ 867336 h 1003913"/>
              <a:gd name="connsiteX435" fmla="*/ 11248228 w 11960127"/>
              <a:gd name="connsiteY435" fmla="*/ 891151 h 1003913"/>
              <a:gd name="connsiteX436" fmla="*/ 11236655 w 11960127"/>
              <a:gd name="connsiteY436" fmla="*/ 880958 h 1003913"/>
              <a:gd name="connsiteX437" fmla="*/ 11227558 w 11960127"/>
              <a:gd name="connsiteY437" fmla="*/ 888531 h 1003913"/>
              <a:gd name="connsiteX438" fmla="*/ 11223606 w 11960127"/>
              <a:gd name="connsiteY438" fmla="*/ 878196 h 1003913"/>
              <a:gd name="connsiteX439" fmla="*/ 11196602 w 11960127"/>
              <a:gd name="connsiteY439" fmla="*/ 879101 h 1003913"/>
              <a:gd name="connsiteX440" fmla="*/ 11218319 w 11960127"/>
              <a:gd name="connsiteY440" fmla="*/ 864526 h 1003913"/>
              <a:gd name="connsiteX441" fmla="*/ 10432269 w 11960127"/>
              <a:gd name="connsiteY441" fmla="*/ 863288 h 1003913"/>
              <a:gd name="connsiteX442" fmla="*/ 10430888 w 11960127"/>
              <a:gd name="connsiteY442" fmla="*/ 869527 h 1003913"/>
              <a:gd name="connsiteX443" fmla="*/ 10464654 w 11960127"/>
              <a:gd name="connsiteY443" fmla="*/ 871766 h 1003913"/>
              <a:gd name="connsiteX444" fmla="*/ 10452700 w 11960127"/>
              <a:gd name="connsiteY444" fmla="*/ 870480 h 1003913"/>
              <a:gd name="connsiteX445" fmla="*/ 10432269 w 11960127"/>
              <a:gd name="connsiteY445" fmla="*/ 863288 h 1003913"/>
              <a:gd name="connsiteX446" fmla="*/ 1288305 w 11960127"/>
              <a:gd name="connsiteY446" fmla="*/ 863192 h 1003913"/>
              <a:gd name="connsiteX447" fmla="*/ 1288305 w 11960127"/>
              <a:gd name="connsiteY447" fmla="*/ 863192 h 1003913"/>
              <a:gd name="connsiteX448" fmla="*/ 11571680 w 11960127"/>
              <a:gd name="connsiteY448" fmla="*/ 860541 h 1003913"/>
              <a:gd name="connsiteX449" fmla="*/ 11577222 w 11960127"/>
              <a:gd name="connsiteY449" fmla="*/ 861144 h 1003913"/>
              <a:gd name="connsiteX450" fmla="*/ 11578270 w 11960127"/>
              <a:gd name="connsiteY450" fmla="*/ 873909 h 1003913"/>
              <a:gd name="connsiteX451" fmla="*/ 11575745 w 11960127"/>
              <a:gd name="connsiteY451" fmla="*/ 875243 h 1003913"/>
              <a:gd name="connsiteX452" fmla="*/ 11571680 w 11960127"/>
              <a:gd name="connsiteY452" fmla="*/ 860541 h 1003913"/>
              <a:gd name="connsiteX453" fmla="*/ 10767499 w 11960127"/>
              <a:gd name="connsiteY453" fmla="*/ 860481 h 1003913"/>
              <a:gd name="connsiteX454" fmla="*/ 10761311 w 11960127"/>
              <a:gd name="connsiteY454" fmla="*/ 861525 h 1003913"/>
              <a:gd name="connsiteX455" fmla="*/ 10767499 w 11960127"/>
              <a:gd name="connsiteY455" fmla="*/ 860481 h 1003913"/>
              <a:gd name="connsiteX456" fmla="*/ 1063875 w 11960127"/>
              <a:gd name="connsiteY456" fmla="*/ 860477 h 1003913"/>
              <a:gd name="connsiteX457" fmla="*/ 1063494 w 11960127"/>
              <a:gd name="connsiteY457" fmla="*/ 866240 h 1003913"/>
              <a:gd name="connsiteX458" fmla="*/ 1056969 w 11960127"/>
              <a:gd name="connsiteY458" fmla="*/ 865573 h 1003913"/>
              <a:gd name="connsiteX459" fmla="*/ 1052588 w 11960127"/>
              <a:gd name="connsiteY459" fmla="*/ 880815 h 1003913"/>
              <a:gd name="connsiteX460" fmla="*/ 1048111 w 11960127"/>
              <a:gd name="connsiteY460" fmla="*/ 876528 h 1003913"/>
              <a:gd name="connsiteX461" fmla="*/ 1045682 w 11960127"/>
              <a:gd name="connsiteY461" fmla="*/ 876004 h 1003913"/>
              <a:gd name="connsiteX462" fmla="*/ 1043634 w 11960127"/>
              <a:gd name="connsiteY462" fmla="*/ 876528 h 1003913"/>
              <a:gd name="connsiteX463" fmla="*/ 1039967 w 11960127"/>
              <a:gd name="connsiteY463" fmla="*/ 880291 h 1003913"/>
              <a:gd name="connsiteX464" fmla="*/ 1043015 w 11960127"/>
              <a:gd name="connsiteY464" fmla="*/ 868336 h 1003913"/>
              <a:gd name="connsiteX465" fmla="*/ 1028442 w 11960127"/>
              <a:gd name="connsiteY465" fmla="*/ 876481 h 1003913"/>
              <a:gd name="connsiteX466" fmla="*/ 1027680 w 11960127"/>
              <a:gd name="connsiteY466" fmla="*/ 867193 h 1003913"/>
              <a:gd name="connsiteX467" fmla="*/ 1048683 w 11960127"/>
              <a:gd name="connsiteY467" fmla="*/ 865002 h 1003913"/>
              <a:gd name="connsiteX468" fmla="*/ 1052826 w 11960127"/>
              <a:gd name="connsiteY468" fmla="*/ 863525 h 1003913"/>
              <a:gd name="connsiteX469" fmla="*/ 1063875 w 11960127"/>
              <a:gd name="connsiteY469" fmla="*/ 860477 h 1003913"/>
              <a:gd name="connsiteX470" fmla="*/ 10711376 w 11960127"/>
              <a:gd name="connsiteY470" fmla="*/ 859430 h 1003913"/>
              <a:gd name="connsiteX471" fmla="*/ 10704399 w 11960127"/>
              <a:gd name="connsiteY471" fmla="*/ 861716 h 1003913"/>
              <a:gd name="connsiteX472" fmla="*/ 10714924 w 11960127"/>
              <a:gd name="connsiteY472" fmla="*/ 864860 h 1003913"/>
              <a:gd name="connsiteX473" fmla="*/ 10711376 w 11960127"/>
              <a:gd name="connsiteY473" fmla="*/ 859430 h 1003913"/>
              <a:gd name="connsiteX474" fmla="*/ 10403028 w 11960127"/>
              <a:gd name="connsiteY474" fmla="*/ 857334 h 1003913"/>
              <a:gd name="connsiteX475" fmla="*/ 10421030 w 11960127"/>
              <a:gd name="connsiteY475" fmla="*/ 862716 h 1003913"/>
              <a:gd name="connsiteX476" fmla="*/ 10403028 w 11960127"/>
              <a:gd name="connsiteY476" fmla="*/ 857334 h 1003913"/>
              <a:gd name="connsiteX477" fmla="*/ 536765 w 11960127"/>
              <a:gd name="connsiteY477" fmla="*/ 856953 h 1003913"/>
              <a:gd name="connsiteX478" fmla="*/ 540099 w 11960127"/>
              <a:gd name="connsiteY478" fmla="*/ 858191 h 1003913"/>
              <a:gd name="connsiteX479" fmla="*/ 536813 w 11960127"/>
              <a:gd name="connsiteY479" fmla="*/ 867193 h 1003913"/>
              <a:gd name="connsiteX480" fmla="*/ 531479 w 11960127"/>
              <a:gd name="connsiteY480" fmla="*/ 862669 h 1003913"/>
              <a:gd name="connsiteX481" fmla="*/ 536765 w 11960127"/>
              <a:gd name="connsiteY481" fmla="*/ 856953 h 1003913"/>
              <a:gd name="connsiteX482" fmla="*/ 1511994 w 11960127"/>
              <a:gd name="connsiteY482" fmla="*/ 856762 h 1003913"/>
              <a:gd name="connsiteX483" fmla="*/ 1511994 w 11960127"/>
              <a:gd name="connsiteY483" fmla="*/ 856762 h 1003913"/>
              <a:gd name="connsiteX484" fmla="*/ 11557171 w 11960127"/>
              <a:gd name="connsiteY484" fmla="*/ 856667 h 1003913"/>
              <a:gd name="connsiteX485" fmla="*/ 11562172 w 11960127"/>
              <a:gd name="connsiteY485" fmla="*/ 872957 h 1003913"/>
              <a:gd name="connsiteX486" fmla="*/ 11557171 w 11960127"/>
              <a:gd name="connsiteY486" fmla="*/ 856667 h 1003913"/>
              <a:gd name="connsiteX487" fmla="*/ 1075102 w 11960127"/>
              <a:gd name="connsiteY487" fmla="*/ 855877 h 1003913"/>
              <a:gd name="connsiteX488" fmla="*/ 1074305 w 11960127"/>
              <a:gd name="connsiteY488" fmla="*/ 867383 h 1003913"/>
              <a:gd name="connsiteX489" fmla="*/ 1070828 w 11960127"/>
              <a:gd name="connsiteY489" fmla="*/ 857905 h 1003913"/>
              <a:gd name="connsiteX490" fmla="*/ 1075102 w 11960127"/>
              <a:gd name="connsiteY490" fmla="*/ 855877 h 1003913"/>
              <a:gd name="connsiteX491" fmla="*/ 10692295 w 11960127"/>
              <a:gd name="connsiteY491" fmla="*/ 855745 h 1003913"/>
              <a:gd name="connsiteX492" fmla="*/ 10686254 w 11960127"/>
              <a:gd name="connsiteY492" fmla="*/ 856762 h 1003913"/>
              <a:gd name="connsiteX493" fmla="*/ 10692295 w 11960127"/>
              <a:gd name="connsiteY493" fmla="*/ 855745 h 1003913"/>
              <a:gd name="connsiteX494" fmla="*/ 1325976 w 11960127"/>
              <a:gd name="connsiteY494" fmla="*/ 854000 h 1003913"/>
              <a:gd name="connsiteX495" fmla="*/ 1325976 w 11960127"/>
              <a:gd name="connsiteY495" fmla="*/ 854000 h 1003913"/>
              <a:gd name="connsiteX496" fmla="*/ 10669573 w 11960127"/>
              <a:gd name="connsiteY496" fmla="*/ 850005 h 1003913"/>
              <a:gd name="connsiteX497" fmla="*/ 10662536 w 11960127"/>
              <a:gd name="connsiteY497" fmla="*/ 852190 h 1003913"/>
              <a:gd name="connsiteX498" fmla="*/ 10672966 w 11960127"/>
              <a:gd name="connsiteY498" fmla="*/ 855572 h 1003913"/>
              <a:gd name="connsiteX499" fmla="*/ 10669573 w 11960127"/>
              <a:gd name="connsiteY499" fmla="*/ 850005 h 1003913"/>
              <a:gd name="connsiteX500" fmla="*/ 10364642 w 11960127"/>
              <a:gd name="connsiteY500" fmla="*/ 849046 h 1003913"/>
              <a:gd name="connsiteX501" fmla="*/ 10382644 w 11960127"/>
              <a:gd name="connsiteY501" fmla="*/ 853095 h 1003913"/>
              <a:gd name="connsiteX502" fmla="*/ 10364642 w 11960127"/>
              <a:gd name="connsiteY502" fmla="*/ 849046 h 1003913"/>
              <a:gd name="connsiteX503" fmla="*/ 1340453 w 11960127"/>
              <a:gd name="connsiteY503" fmla="*/ 848999 h 1003913"/>
              <a:gd name="connsiteX504" fmla="*/ 1340453 w 11960127"/>
              <a:gd name="connsiteY504" fmla="*/ 848999 h 1003913"/>
              <a:gd name="connsiteX505" fmla="*/ 11531978 w 11960127"/>
              <a:gd name="connsiteY505" fmla="*/ 847808 h 1003913"/>
              <a:gd name="connsiteX506" fmla="*/ 11531978 w 11960127"/>
              <a:gd name="connsiteY506" fmla="*/ 847808 h 1003913"/>
              <a:gd name="connsiteX507" fmla="*/ 10905376 w 11960127"/>
              <a:gd name="connsiteY507" fmla="*/ 847237 h 1003913"/>
              <a:gd name="connsiteX508" fmla="*/ 10899805 w 11960127"/>
              <a:gd name="connsiteY508" fmla="*/ 864336 h 1003913"/>
              <a:gd name="connsiteX509" fmla="*/ 10922902 w 11960127"/>
              <a:gd name="connsiteY509" fmla="*/ 868718 h 1003913"/>
              <a:gd name="connsiteX510" fmla="*/ 10938996 w 11960127"/>
              <a:gd name="connsiteY510" fmla="*/ 873073 h 1003913"/>
              <a:gd name="connsiteX511" fmla="*/ 10939095 w 11960127"/>
              <a:gd name="connsiteY511" fmla="*/ 873433 h 1003913"/>
              <a:gd name="connsiteX512" fmla="*/ 10939190 w 11960127"/>
              <a:gd name="connsiteY512" fmla="*/ 873126 h 1003913"/>
              <a:gd name="connsiteX513" fmla="*/ 10947608 w 11960127"/>
              <a:gd name="connsiteY513" fmla="*/ 875404 h 1003913"/>
              <a:gd name="connsiteX514" fmla="*/ 10972813 w 11960127"/>
              <a:gd name="connsiteY514" fmla="*/ 880768 h 1003913"/>
              <a:gd name="connsiteX515" fmla="*/ 10971194 w 11960127"/>
              <a:gd name="connsiteY515" fmla="*/ 886483 h 1003913"/>
              <a:gd name="connsiteX516" fmla="*/ 10996054 w 11960127"/>
              <a:gd name="connsiteY516" fmla="*/ 886769 h 1003913"/>
              <a:gd name="connsiteX517" fmla="*/ 11026915 w 11960127"/>
              <a:gd name="connsiteY517" fmla="*/ 895057 h 1003913"/>
              <a:gd name="connsiteX518" fmla="*/ 11026153 w 11960127"/>
              <a:gd name="connsiteY518" fmla="*/ 878529 h 1003913"/>
              <a:gd name="connsiteX519" fmla="*/ 11019009 w 11960127"/>
              <a:gd name="connsiteY519" fmla="*/ 891342 h 1003913"/>
              <a:gd name="connsiteX520" fmla="*/ 11001008 w 11960127"/>
              <a:gd name="connsiteY520" fmla="*/ 883816 h 1003913"/>
              <a:gd name="connsiteX521" fmla="*/ 11003008 w 11960127"/>
              <a:gd name="connsiteY521" fmla="*/ 873576 h 1003913"/>
              <a:gd name="connsiteX522" fmla="*/ 10991672 w 11960127"/>
              <a:gd name="connsiteY522" fmla="*/ 883721 h 1003913"/>
              <a:gd name="connsiteX523" fmla="*/ 10981243 w 11960127"/>
              <a:gd name="connsiteY523" fmla="*/ 870099 h 1003913"/>
              <a:gd name="connsiteX524" fmla="*/ 10984244 w 11960127"/>
              <a:gd name="connsiteY524" fmla="*/ 879720 h 1003913"/>
              <a:gd name="connsiteX525" fmla="*/ 10975051 w 11960127"/>
              <a:gd name="connsiteY525" fmla="*/ 880387 h 1003913"/>
              <a:gd name="connsiteX526" fmla="*/ 10971147 w 11960127"/>
              <a:gd name="connsiteY526" fmla="*/ 863526 h 1003913"/>
              <a:gd name="connsiteX527" fmla="*/ 10969050 w 11960127"/>
              <a:gd name="connsiteY527" fmla="*/ 875100 h 1003913"/>
              <a:gd name="connsiteX528" fmla="*/ 10960240 w 11960127"/>
              <a:gd name="connsiteY528" fmla="*/ 875243 h 1003913"/>
              <a:gd name="connsiteX529" fmla="*/ 10959764 w 11960127"/>
              <a:gd name="connsiteY529" fmla="*/ 870432 h 1003913"/>
              <a:gd name="connsiteX530" fmla="*/ 10943381 w 11960127"/>
              <a:gd name="connsiteY530" fmla="*/ 859573 h 1003913"/>
              <a:gd name="connsiteX531" fmla="*/ 10939190 w 11960127"/>
              <a:gd name="connsiteY531" fmla="*/ 873126 h 1003913"/>
              <a:gd name="connsiteX532" fmla="*/ 10938996 w 11960127"/>
              <a:gd name="connsiteY532" fmla="*/ 873073 h 1003913"/>
              <a:gd name="connsiteX533" fmla="*/ 10935642 w 11960127"/>
              <a:gd name="connsiteY533" fmla="*/ 860918 h 1003913"/>
              <a:gd name="connsiteX534" fmla="*/ 10926474 w 11960127"/>
              <a:gd name="connsiteY534" fmla="*/ 856048 h 1003913"/>
              <a:gd name="connsiteX535" fmla="*/ 10921521 w 11960127"/>
              <a:gd name="connsiteY535" fmla="*/ 866003 h 1003913"/>
              <a:gd name="connsiteX536" fmla="*/ 10919759 w 11960127"/>
              <a:gd name="connsiteY536" fmla="*/ 852714 h 1003913"/>
              <a:gd name="connsiteX537" fmla="*/ 10913139 w 11960127"/>
              <a:gd name="connsiteY537" fmla="*/ 852904 h 1003913"/>
              <a:gd name="connsiteX538" fmla="*/ 10918187 w 11960127"/>
              <a:gd name="connsiteY538" fmla="*/ 861859 h 1003913"/>
              <a:gd name="connsiteX539" fmla="*/ 10905376 w 11960127"/>
              <a:gd name="connsiteY539" fmla="*/ 847237 h 1003913"/>
              <a:gd name="connsiteX540" fmla="*/ 10892184 w 11960127"/>
              <a:gd name="connsiteY540" fmla="*/ 846570 h 1003913"/>
              <a:gd name="connsiteX541" fmla="*/ 10888803 w 11960127"/>
              <a:gd name="connsiteY541" fmla="*/ 846665 h 1003913"/>
              <a:gd name="connsiteX542" fmla="*/ 10887992 w 11960127"/>
              <a:gd name="connsiteY542" fmla="*/ 858287 h 1003913"/>
              <a:gd name="connsiteX543" fmla="*/ 10877563 w 11960127"/>
              <a:gd name="connsiteY543" fmla="*/ 853000 h 1003913"/>
              <a:gd name="connsiteX544" fmla="*/ 10862704 w 11960127"/>
              <a:gd name="connsiteY544" fmla="*/ 850094 h 1003913"/>
              <a:gd name="connsiteX545" fmla="*/ 10865704 w 11960127"/>
              <a:gd name="connsiteY545" fmla="*/ 859716 h 1003913"/>
              <a:gd name="connsiteX546" fmla="*/ 10872943 w 11960127"/>
              <a:gd name="connsiteY546" fmla="*/ 855000 h 1003913"/>
              <a:gd name="connsiteX547" fmla="*/ 10898185 w 11960127"/>
              <a:gd name="connsiteY547" fmla="*/ 866527 h 1003913"/>
              <a:gd name="connsiteX548" fmla="*/ 10892184 w 11960127"/>
              <a:gd name="connsiteY548" fmla="*/ 846570 h 1003913"/>
              <a:gd name="connsiteX549" fmla="*/ 11215876 w 11960127"/>
              <a:gd name="connsiteY549" fmla="*/ 846204 h 1003913"/>
              <a:gd name="connsiteX550" fmla="*/ 11209795 w 11960127"/>
              <a:gd name="connsiteY550" fmla="*/ 847141 h 1003913"/>
              <a:gd name="connsiteX551" fmla="*/ 11215876 w 11960127"/>
              <a:gd name="connsiteY551" fmla="*/ 846204 h 1003913"/>
              <a:gd name="connsiteX552" fmla="*/ 10707625 w 11960127"/>
              <a:gd name="connsiteY552" fmla="*/ 845212 h 1003913"/>
              <a:gd name="connsiteX553" fmla="*/ 10700589 w 11960127"/>
              <a:gd name="connsiteY553" fmla="*/ 847570 h 1003913"/>
              <a:gd name="connsiteX554" fmla="*/ 10711447 w 11960127"/>
              <a:gd name="connsiteY554" fmla="*/ 850571 h 1003913"/>
              <a:gd name="connsiteX555" fmla="*/ 10707625 w 11960127"/>
              <a:gd name="connsiteY555" fmla="*/ 845212 h 1003913"/>
              <a:gd name="connsiteX556" fmla="*/ 11517643 w 11960127"/>
              <a:gd name="connsiteY556" fmla="*/ 843140 h 1003913"/>
              <a:gd name="connsiteX557" fmla="*/ 11517643 w 11960127"/>
              <a:gd name="connsiteY557" fmla="*/ 843140 h 1003913"/>
              <a:gd name="connsiteX558" fmla="*/ 10836320 w 11960127"/>
              <a:gd name="connsiteY558" fmla="*/ 843093 h 1003913"/>
              <a:gd name="connsiteX559" fmla="*/ 10855132 w 11960127"/>
              <a:gd name="connsiteY559" fmla="*/ 854238 h 1003913"/>
              <a:gd name="connsiteX560" fmla="*/ 10836320 w 11960127"/>
              <a:gd name="connsiteY560" fmla="*/ 843093 h 1003913"/>
              <a:gd name="connsiteX561" fmla="*/ 1354883 w 11960127"/>
              <a:gd name="connsiteY561" fmla="*/ 843045 h 1003913"/>
              <a:gd name="connsiteX562" fmla="*/ 1354883 w 11960127"/>
              <a:gd name="connsiteY562" fmla="*/ 843045 h 1003913"/>
              <a:gd name="connsiteX563" fmla="*/ 11201521 w 11960127"/>
              <a:gd name="connsiteY563" fmla="*/ 841408 h 1003913"/>
              <a:gd name="connsiteX564" fmla="*/ 11195460 w 11960127"/>
              <a:gd name="connsiteY564" fmla="*/ 842426 h 1003913"/>
              <a:gd name="connsiteX565" fmla="*/ 11201521 w 11960127"/>
              <a:gd name="connsiteY565" fmla="*/ 841408 h 1003913"/>
              <a:gd name="connsiteX566" fmla="*/ 1130981 w 11960127"/>
              <a:gd name="connsiteY566" fmla="*/ 841044 h 1003913"/>
              <a:gd name="connsiteX567" fmla="*/ 1130171 w 11960127"/>
              <a:gd name="connsiteY567" fmla="*/ 846093 h 1003913"/>
              <a:gd name="connsiteX568" fmla="*/ 1116170 w 11960127"/>
              <a:gd name="connsiteY568" fmla="*/ 853332 h 1003913"/>
              <a:gd name="connsiteX569" fmla="*/ 1118741 w 11960127"/>
              <a:gd name="connsiteY569" fmla="*/ 859000 h 1003913"/>
              <a:gd name="connsiteX570" fmla="*/ 1098548 w 11960127"/>
              <a:gd name="connsiteY570" fmla="*/ 862144 h 1003913"/>
              <a:gd name="connsiteX571" fmla="*/ 1095976 w 11960127"/>
              <a:gd name="connsiteY571" fmla="*/ 864525 h 1003913"/>
              <a:gd name="connsiteX572" fmla="*/ 1093214 w 11960127"/>
              <a:gd name="connsiteY572" fmla="*/ 866478 h 1003913"/>
              <a:gd name="connsiteX573" fmla="*/ 1090881 w 11960127"/>
              <a:gd name="connsiteY573" fmla="*/ 868574 h 1003913"/>
              <a:gd name="connsiteX574" fmla="*/ 1076355 w 11960127"/>
              <a:gd name="connsiteY574" fmla="*/ 870765 h 1003913"/>
              <a:gd name="connsiteX575" fmla="*/ 1091357 w 11960127"/>
              <a:gd name="connsiteY575" fmla="*/ 853285 h 1003913"/>
              <a:gd name="connsiteX576" fmla="*/ 1093500 w 11960127"/>
              <a:gd name="connsiteY576" fmla="*/ 855190 h 1003913"/>
              <a:gd name="connsiteX577" fmla="*/ 1103168 w 11960127"/>
              <a:gd name="connsiteY577" fmla="*/ 848379 h 1003913"/>
              <a:gd name="connsiteX578" fmla="*/ 1130981 w 11960127"/>
              <a:gd name="connsiteY578" fmla="*/ 841044 h 1003913"/>
              <a:gd name="connsiteX579" fmla="*/ 565528 w 11960127"/>
              <a:gd name="connsiteY579" fmla="*/ 840842 h 1003913"/>
              <a:gd name="connsiteX580" fmla="*/ 553347 w 11960127"/>
              <a:gd name="connsiteY580" fmla="*/ 847903 h 1003913"/>
              <a:gd name="connsiteX581" fmla="*/ 580065 w 11960127"/>
              <a:gd name="connsiteY581" fmla="*/ 842425 h 1003913"/>
              <a:gd name="connsiteX582" fmla="*/ 565528 w 11960127"/>
              <a:gd name="connsiteY582" fmla="*/ 840842 h 1003913"/>
              <a:gd name="connsiteX583" fmla="*/ 1369122 w 11960127"/>
              <a:gd name="connsiteY583" fmla="*/ 838282 h 1003913"/>
              <a:gd name="connsiteX584" fmla="*/ 1369122 w 11960127"/>
              <a:gd name="connsiteY584" fmla="*/ 838282 h 1003913"/>
              <a:gd name="connsiteX585" fmla="*/ 11503688 w 11960127"/>
              <a:gd name="connsiteY585" fmla="*/ 838235 h 1003913"/>
              <a:gd name="connsiteX586" fmla="*/ 11510689 w 11960127"/>
              <a:gd name="connsiteY586" fmla="*/ 856096 h 1003913"/>
              <a:gd name="connsiteX587" fmla="*/ 11503688 w 11960127"/>
              <a:gd name="connsiteY587" fmla="*/ 838235 h 1003913"/>
              <a:gd name="connsiteX588" fmla="*/ 1143649 w 11960127"/>
              <a:gd name="connsiteY588" fmla="*/ 837472 h 1003913"/>
              <a:gd name="connsiteX589" fmla="*/ 1135363 w 11960127"/>
              <a:gd name="connsiteY589" fmla="*/ 850237 h 1003913"/>
              <a:gd name="connsiteX590" fmla="*/ 1143649 w 11960127"/>
              <a:gd name="connsiteY590" fmla="*/ 837472 h 1003913"/>
              <a:gd name="connsiteX591" fmla="*/ 10315160 w 11960127"/>
              <a:gd name="connsiteY591" fmla="*/ 837234 h 1003913"/>
              <a:gd name="connsiteX592" fmla="*/ 10296919 w 11960127"/>
              <a:gd name="connsiteY592" fmla="*/ 839330 h 1003913"/>
              <a:gd name="connsiteX593" fmla="*/ 10328685 w 11960127"/>
              <a:gd name="connsiteY593" fmla="*/ 849094 h 1003913"/>
              <a:gd name="connsiteX594" fmla="*/ 10342544 w 11960127"/>
              <a:gd name="connsiteY594" fmla="*/ 850094 h 1003913"/>
              <a:gd name="connsiteX595" fmla="*/ 10356880 w 11960127"/>
              <a:gd name="connsiteY595" fmla="*/ 851476 h 1003913"/>
              <a:gd name="connsiteX596" fmla="*/ 10355831 w 11960127"/>
              <a:gd name="connsiteY596" fmla="*/ 847237 h 1003913"/>
              <a:gd name="connsiteX597" fmla="*/ 10337019 w 11960127"/>
              <a:gd name="connsiteY597" fmla="*/ 842902 h 1003913"/>
              <a:gd name="connsiteX598" fmla="*/ 10315160 w 11960127"/>
              <a:gd name="connsiteY598" fmla="*/ 837234 h 1003913"/>
              <a:gd name="connsiteX599" fmla="*/ 11142215 w 11960127"/>
              <a:gd name="connsiteY599" fmla="*/ 836853 h 1003913"/>
              <a:gd name="connsiteX600" fmla="*/ 11128832 w 11960127"/>
              <a:gd name="connsiteY600" fmla="*/ 852666 h 1003913"/>
              <a:gd name="connsiteX601" fmla="*/ 11150788 w 11960127"/>
              <a:gd name="connsiteY601" fmla="*/ 846474 h 1003913"/>
              <a:gd name="connsiteX602" fmla="*/ 11143025 w 11960127"/>
              <a:gd name="connsiteY602" fmla="*/ 855810 h 1003913"/>
              <a:gd name="connsiteX603" fmla="*/ 11155217 w 11960127"/>
              <a:gd name="connsiteY603" fmla="*/ 857382 h 1003913"/>
              <a:gd name="connsiteX604" fmla="*/ 11155265 w 11960127"/>
              <a:gd name="connsiteY604" fmla="*/ 851428 h 1003913"/>
              <a:gd name="connsiteX605" fmla="*/ 11160218 w 11960127"/>
              <a:gd name="connsiteY605" fmla="*/ 851428 h 1003913"/>
              <a:gd name="connsiteX606" fmla="*/ 11157836 w 11960127"/>
              <a:gd name="connsiteY606" fmla="*/ 861906 h 1003913"/>
              <a:gd name="connsiteX607" fmla="*/ 11172219 w 11960127"/>
              <a:gd name="connsiteY607" fmla="*/ 857096 h 1003913"/>
              <a:gd name="connsiteX608" fmla="*/ 11174981 w 11960127"/>
              <a:gd name="connsiteY608" fmla="*/ 866336 h 1003913"/>
              <a:gd name="connsiteX609" fmla="*/ 11181172 w 11960127"/>
              <a:gd name="connsiteY609" fmla="*/ 863002 h 1003913"/>
              <a:gd name="connsiteX610" fmla="*/ 11197127 w 11960127"/>
              <a:gd name="connsiteY610" fmla="*/ 866860 h 1003913"/>
              <a:gd name="connsiteX611" fmla="*/ 11176696 w 11960127"/>
              <a:gd name="connsiteY611" fmla="*/ 849904 h 1003913"/>
              <a:gd name="connsiteX612" fmla="*/ 11162218 w 11960127"/>
              <a:gd name="connsiteY612" fmla="*/ 845331 h 1003913"/>
              <a:gd name="connsiteX613" fmla="*/ 11142215 w 11960127"/>
              <a:gd name="connsiteY613" fmla="*/ 836853 h 1003913"/>
              <a:gd name="connsiteX614" fmla="*/ 11176299 w 11960127"/>
              <a:gd name="connsiteY614" fmla="*/ 836731 h 1003913"/>
              <a:gd name="connsiteX615" fmla="*/ 11170171 w 11960127"/>
              <a:gd name="connsiteY615" fmla="*/ 837615 h 1003913"/>
              <a:gd name="connsiteX616" fmla="*/ 11176299 w 11960127"/>
              <a:gd name="connsiteY616" fmla="*/ 836731 h 1003913"/>
              <a:gd name="connsiteX617" fmla="*/ 10664966 w 11960127"/>
              <a:gd name="connsiteY617" fmla="*/ 835693 h 1003913"/>
              <a:gd name="connsiteX618" fmla="*/ 10657869 w 11960127"/>
              <a:gd name="connsiteY618" fmla="*/ 837949 h 1003913"/>
              <a:gd name="connsiteX619" fmla="*/ 10668490 w 11960127"/>
              <a:gd name="connsiteY619" fmla="*/ 841188 h 1003913"/>
              <a:gd name="connsiteX620" fmla="*/ 10664966 w 11960127"/>
              <a:gd name="connsiteY620" fmla="*/ 835693 h 1003913"/>
              <a:gd name="connsiteX621" fmla="*/ 583351 w 11960127"/>
              <a:gd name="connsiteY621" fmla="*/ 834614 h 1003913"/>
              <a:gd name="connsiteX622" fmla="*/ 589066 w 11960127"/>
              <a:gd name="connsiteY622" fmla="*/ 844378 h 1003913"/>
              <a:gd name="connsiteX623" fmla="*/ 583351 w 11960127"/>
              <a:gd name="connsiteY623" fmla="*/ 834614 h 1003913"/>
              <a:gd name="connsiteX624" fmla="*/ 11490913 w 11960127"/>
              <a:gd name="connsiteY624" fmla="*/ 833885 h 1003913"/>
              <a:gd name="connsiteX625" fmla="*/ 11497164 w 11960127"/>
              <a:gd name="connsiteY625" fmla="*/ 838949 h 1003913"/>
              <a:gd name="connsiteX626" fmla="*/ 11497021 w 11960127"/>
              <a:gd name="connsiteY626" fmla="*/ 851380 h 1003913"/>
              <a:gd name="connsiteX627" fmla="*/ 11490913 w 11960127"/>
              <a:gd name="connsiteY627" fmla="*/ 833885 h 1003913"/>
              <a:gd name="connsiteX628" fmla="*/ 11162826 w 11960127"/>
              <a:gd name="connsiteY628" fmla="*/ 832042 h 1003913"/>
              <a:gd name="connsiteX629" fmla="*/ 11156550 w 11960127"/>
              <a:gd name="connsiteY629" fmla="*/ 832805 h 1003913"/>
              <a:gd name="connsiteX630" fmla="*/ 11162826 w 11960127"/>
              <a:gd name="connsiteY630" fmla="*/ 832042 h 1003913"/>
              <a:gd name="connsiteX631" fmla="*/ 10586139 w 11960127"/>
              <a:gd name="connsiteY631" fmla="*/ 831875 h 1003913"/>
              <a:gd name="connsiteX632" fmla="*/ 10580145 w 11960127"/>
              <a:gd name="connsiteY632" fmla="*/ 832852 h 1003913"/>
              <a:gd name="connsiteX633" fmla="*/ 10586139 w 11960127"/>
              <a:gd name="connsiteY633" fmla="*/ 831875 h 1003913"/>
              <a:gd name="connsiteX634" fmla="*/ 597543 w 11960127"/>
              <a:gd name="connsiteY634" fmla="*/ 829470 h 1003913"/>
              <a:gd name="connsiteX635" fmla="*/ 597495 w 11960127"/>
              <a:gd name="connsiteY635" fmla="*/ 840329 h 1003913"/>
              <a:gd name="connsiteX636" fmla="*/ 597543 w 11960127"/>
              <a:gd name="connsiteY636" fmla="*/ 829470 h 1003913"/>
              <a:gd name="connsiteX637" fmla="*/ 11148314 w 11960127"/>
              <a:gd name="connsiteY637" fmla="*/ 827174 h 1003913"/>
              <a:gd name="connsiteX638" fmla="*/ 11142072 w 11960127"/>
              <a:gd name="connsiteY638" fmla="*/ 828185 h 1003913"/>
              <a:gd name="connsiteX639" fmla="*/ 11148314 w 11960127"/>
              <a:gd name="connsiteY639" fmla="*/ 827174 h 1003913"/>
              <a:gd name="connsiteX640" fmla="*/ 11135200 w 11960127"/>
              <a:gd name="connsiteY640" fmla="*/ 822465 h 1003913"/>
              <a:gd name="connsiteX641" fmla="*/ 11129166 w 11960127"/>
              <a:gd name="connsiteY641" fmla="*/ 823469 h 1003913"/>
              <a:gd name="connsiteX642" fmla="*/ 11135200 w 11960127"/>
              <a:gd name="connsiteY642" fmla="*/ 822465 h 1003913"/>
              <a:gd name="connsiteX643" fmla="*/ 636881 w 11960127"/>
              <a:gd name="connsiteY643" fmla="*/ 819468 h 1003913"/>
              <a:gd name="connsiteX644" fmla="*/ 643501 w 11960127"/>
              <a:gd name="connsiteY644" fmla="*/ 827469 h 1003913"/>
              <a:gd name="connsiteX645" fmla="*/ 644281 w 11960127"/>
              <a:gd name="connsiteY645" fmla="*/ 819468 h 1003913"/>
              <a:gd name="connsiteX646" fmla="*/ 636881 w 11960127"/>
              <a:gd name="connsiteY646" fmla="*/ 819468 h 1003913"/>
              <a:gd name="connsiteX647" fmla="*/ 10773169 w 11960127"/>
              <a:gd name="connsiteY647" fmla="*/ 819135 h 1003913"/>
              <a:gd name="connsiteX648" fmla="*/ 10772788 w 11960127"/>
              <a:gd name="connsiteY648" fmla="*/ 836044 h 1003913"/>
              <a:gd name="connsiteX649" fmla="*/ 10773169 w 11960127"/>
              <a:gd name="connsiteY649" fmla="*/ 819135 h 1003913"/>
              <a:gd name="connsiteX650" fmla="*/ 11109759 w 11960127"/>
              <a:gd name="connsiteY650" fmla="*/ 817707 h 1003913"/>
              <a:gd name="connsiteX651" fmla="*/ 11103591 w 11960127"/>
              <a:gd name="connsiteY651" fmla="*/ 818611 h 1003913"/>
              <a:gd name="connsiteX652" fmla="*/ 11109759 w 11960127"/>
              <a:gd name="connsiteY652" fmla="*/ 817707 h 1003913"/>
              <a:gd name="connsiteX653" fmla="*/ 10207527 w 11960127"/>
              <a:gd name="connsiteY653" fmla="*/ 817659 h 1003913"/>
              <a:gd name="connsiteX654" fmla="*/ 10207479 w 11960127"/>
              <a:gd name="connsiteY654" fmla="*/ 821612 h 1003913"/>
              <a:gd name="connsiteX655" fmla="*/ 10244675 w 11960127"/>
              <a:gd name="connsiteY655" fmla="*/ 829375 h 1003913"/>
              <a:gd name="connsiteX656" fmla="*/ 10279060 w 11960127"/>
              <a:gd name="connsiteY656" fmla="*/ 837853 h 1003913"/>
              <a:gd name="connsiteX657" fmla="*/ 10279012 w 11960127"/>
              <a:gd name="connsiteY657" fmla="*/ 827280 h 1003913"/>
              <a:gd name="connsiteX658" fmla="*/ 10237959 w 11960127"/>
              <a:gd name="connsiteY658" fmla="*/ 818659 h 1003913"/>
              <a:gd name="connsiteX659" fmla="*/ 10229244 w 11960127"/>
              <a:gd name="connsiteY659" fmla="*/ 822707 h 1003913"/>
              <a:gd name="connsiteX660" fmla="*/ 10207527 w 11960127"/>
              <a:gd name="connsiteY660" fmla="*/ 817659 h 1003913"/>
              <a:gd name="connsiteX661" fmla="*/ 11441061 w 11960127"/>
              <a:gd name="connsiteY661" fmla="*/ 815896 h 1003913"/>
              <a:gd name="connsiteX662" fmla="*/ 11439062 w 11960127"/>
              <a:gd name="connsiteY662" fmla="*/ 832281 h 1003913"/>
              <a:gd name="connsiteX663" fmla="*/ 11448919 w 11960127"/>
              <a:gd name="connsiteY663" fmla="*/ 832995 h 1003913"/>
              <a:gd name="connsiteX664" fmla="*/ 11446348 w 11960127"/>
              <a:gd name="connsiteY664" fmla="*/ 823088 h 1003913"/>
              <a:gd name="connsiteX665" fmla="*/ 11455540 w 11960127"/>
              <a:gd name="connsiteY665" fmla="*/ 822659 h 1003913"/>
              <a:gd name="connsiteX666" fmla="*/ 11454301 w 11960127"/>
              <a:gd name="connsiteY666" fmla="*/ 837139 h 1003913"/>
              <a:gd name="connsiteX667" fmla="*/ 11462207 w 11960127"/>
              <a:gd name="connsiteY667" fmla="*/ 837139 h 1003913"/>
              <a:gd name="connsiteX668" fmla="*/ 11459778 w 11960127"/>
              <a:gd name="connsiteY668" fmla="*/ 827613 h 1003913"/>
              <a:gd name="connsiteX669" fmla="*/ 11469732 w 11960127"/>
              <a:gd name="connsiteY669" fmla="*/ 827565 h 1003913"/>
              <a:gd name="connsiteX670" fmla="*/ 11473256 w 11960127"/>
              <a:gd name="connsiteY670" fmla="*/ 845379 h 1003913"/>
              <a:gd name="connsiteX671" fmla="*/ 11475685 w 11960127"/>
              <a:gd name="connsiteY671" fmla="*/ 828613 h 1003913"/>
              <a:gd name="connsiteX672" fmla="*/ 11483829 w 11960127"/>
              <a:gd name="connsiteY672" fmla="*/ 849142 h 1003913"/>
              <a:gd name="connsiteX673" fmla="*/ 11464683 w 11960127"/>
              <a:gd name="connsiteY673" fmla="*/ 845950 h 1003913"/>
              <a:gd name="connsiteX674" fmla="*/ 11464826 w 11960127"/>
              <a:gd name="connsiteY674" fmla="*/ 842521 h 1003913"/>
              <a:gd name="connsiteX675" fmla="*/ 11448539 w 11960127"/>
              <a:gd name="connsiteY675" fmla="*/ 836377 h 1003913"/>
              <a:gd name="connsiteX676" fmla="*/ 11436776 w 11960127"/>
              <a:gd name="connsiteY676" fmla="*/ 837425 h 1003913"/>
              <a:gd name="connsiteX677" fmla="*/ 11441061 w 11960127"/>
              <a:gd name="connsiteY677" fmla="*/ 815896 h 1003913"/>
              <a:gd name="connsiteX678" fmla="*/ 657794 w 11960127"/>
              <a:gd name="connsiteY678" fmla="*/ 814866 h 1003913"/>
              <a:gd name="connsiteX679" fmla="*/ 650216 w 11960127"/>
              <a:gd name="connsiteY679" fmla="*/ 814943 h 1003913"/>
              <a:gd name="connsiteX680" fmla="*/ 657692 w 11960127"/>
              <a:gd name="connsiteY680" fmla="*/ 822754 h 1003913"/>
              <a:gd name="connsiteX681" fmla="*/ 657794 w 11960127"/>
              <a:gd name="connsiteY681" fmla="*/ 814866 h 1003913"/>
              <a:gd name="connsiteX682" fmla="*/ 10741451 w 11960127"/>
              <a:gd name="connsiteY682" fmla="*/ 814801 h 1003913"/>
              <a:gd name="connsiteX683" fmla="*/ 10741451 w 11960127"/>
              <a:gd name="connsiteY683" fmla="*/ 814801 h 1003913"/>
              <a:gd name="connsiteX684" fmla="*/ 1464179 w 11960127"/>
              <a:gd name="connsiteY684" fmla="*/ 814229 h 1003913"/>
              <a:gd name="connsiteX685" fmla="*/ 1464179 w 11960127"/>
              <a:gd name="connsiteY685" fmla="*/ 814229 h 1003913"/>
              <a:gd name="connsiteX686" fmla="*/ 11095527 w 11960127"/>
              <a:gd name="connsiteY686" fmla="*/ 812805 h 1003913"/>
              <a:gd name="connsiteX687" fmla="*/ 11089399 w 11960127"/>
              <a:gd name="connsiteY687" fmla="*/ 813943 h 1003913"/>
              <a:gd name="connsiteX688" fmla="*/ 11095527 w 11960127"/>
              <a:gd name="connsiteY688" fmla="*/ 812805 h 1003913"/>
              <a:gd name="connsiteX689" fmla="*/ 10194323 w 11960127"/>
              <a:gd name="connsiteY689" fmla="*/ 812646 h 1003913"/>
              <a:gd name="connsiteX690" fmla="*/ 10184239 w 11960127"/>
              <a:gd name="connsiteY690" fmla="*/ 816230 h 1003913"/>
              <a:gd name="connsiteX691" fmla="*/ 10202478 w 11960127"/>
              <a:gd name="connsiteY691" fmla="*/ 821278 h 1003913"/>
              <a:gd name="connsiteX692" fmla="*/ 10194323 w 11960127"/>
              <a:gd name="connsiteY692" fmla="*/ 812646 h 1003913"/>
              <a:gd name="connsiteX693" fmla="*/ 10881160 w 11960127"/>
              <a:gd name="connsiteY693" fmla="*/ 807777 h 1003913"/>
              <a:gd name="connsiteX694" fmla="*/ 10875039 w 11960127"/>
              <a:gd name="connsiteY694" fmla="*/ 808942 h 1003913"/>
              <a:gd name="connsiteX695" fmla="*/ 10881160 w 11960127"/>
              <a:gd name="connsiteY695" fmla="*/ 807777 h 1003913"/>
              <a:gd name="connsiteX696" fmla="*/ 1265476 w 11960127"/>
              <a:gd name="connsiteY696" fmla="*/ 807037 h 1003913"/>
              <a:gd name="connsiteX697" fmla="*/ 1255427 w 11960127"/>
              <a:gd name="connsiteY697" fmla="*/ 824851 h 1003913"/>
              <a:gd name="connsiteX698" fmla="*/ 1253474 w 11960127"/>
              <a:gd name="connsiteY698" fmla="*/ 815706 h 1003913"/>
              <a:gd name="connsiteX699" fmla="*/ 1242473 w 11960127"/>
              <a:gd name="connsiteY699" fmla="*/ 827661 h 1003913"/>
              <a:gd name="connsiteX700" fmla="*/ 1236615 w 11960127"/>
              <a:gd name="connsiteY700" fmla="*/ 820850 h 1003913"/>
              <a:gd name="connsiteX701" fmla="*/ 1214707 w 11960127"/>
              <a:gd name="connsiteY701" fmla="*/ 830947 h 1003913"/>
              <a:gd name="connsiteX702" fmla="*/ 1178750 w 11960127"/>
              <a:gd name="connsiteY702" fmla="*/ 836520 h 1003913"/>
              <a:gd name="connsiteX703" fmla="*/ 1172035 w 11960127"/>
              <a:gd name="connsiteY703" fmla="*/ 846522 h 1003913"/>
              <a:gd name="connsiteX704" fmla="*/ 1167797 w 11960127"/>
              <a:gd name="connsiteY704" fmla="*/ 846855 h 1003913"/>
              <a:gd name="connsiteX705" fmla="*/ 1173274 w 11960127"/>
              <a:gd name="connsiteY705" fmla="*/ 838377 h 1003913"/>
              <a:gd name="connsiteX706" fmla="*/ 1160891 w 11960127"/>
              <a:gd name="connsiteY706" fmla="*/ 834138 h 1003913"/>
              <a:gd name="connsiteX707" fmla="*/ 1175941 w 11960127"/>
              <a:gd name="connsiteY707" fmla="*/ 830423 h 1003913"/>
              <a:gd name="connsiteX708" fmla="*/ 1183799 w 11960127"/>
              <a:gd name="connsiteY708" fmla="*/ 824279 h 1003913"/>
              <a:gd name="connsiteX709" fmla="*/ 1190419 w 11960127"/>
              <a:gd name="connsiteY709" fmla="*/ 827946 h 1003913"/>
              <a:gd name="connsiteX710" fmla="*/ 1193752 w 11960127"/>
              <a:gd name="connsiteY710" fmla="*/ 821469 h 1003913"/>
              <a:gd name="connsiteX711" fmla="*/ 1199134 w 11960127"/>
              <a:gd name="connsiteY711" fmla="*/ 831233 h 1003913"/>
              <a:gd name="connsiteX712" fmla="*/ 1208611 w 11960127"/>
              <a:gd name="connsiteY712" fmla="*/ 816849 h 1003913"/>
              <a:gd name="connsiteX713" fmla="*/ 1216374 w 11960127"/>
              <a:gd name="connsiteY713" fmla="*/ 827423 h 1003913"/>
              <a:gd name="connsiteX714" fmla="*/ 1215993 w 11960127"/>
              <a:gd name="connsiteY714" fmla="*/ 817563 h 1003913"/>
              <a:gd name="connsiteX715" fmla="*/ 1230614 w 11960127"/>
              <a:gd name="connsiteY715" fmla="*/ 821516 h 1003913"/>
              <a:gd name="connsiteX716" fmla="*/ 1230709 w 11960127"/>
              <a:gd name="connsiteY716" fmla="*/ 812991 h 1003913"/>
              <a:gd name="connsiteX717" fmla="*/ 1242377 w 11960127"/>
              <a:gd name="connsiteY717" fmla="*/ 814562 h 1003913"/>
              <a:gd name="connsiteX718" fmla="*/ 1257522 w 11960127"/>
              <a:gd name="connsiteY718" fmla="*/ 814705 h 1003913"/>
              <a:gd name="connsiteX719" fmla="*/ 1265476 w 11960127"/>
              <a:gd name="connsiteY719" fmla="*/ 807037 h 1003913"/>
              <a:gd name="connsiteX720" fmla="*/ 10703208 w 11960127"/>
              <a:gd name="connsiteY720" fmla="*/ 805989 h 1003913"/>
              <a:gd name="connsiteX721" fmla="*/ 10703208 w 11960127"/>
              <a:gd name="connsiteY721" fmla="*/ 805989 h 1003913"/>
              <a:gd name="connsiteX722" fmla="*/ 678552 w 11960127"/>
              <a:gd name="connsiteY722" fmla="*/ 805893 h 1003913"/>
              <a:gd name="connsiteX723" fmla="*/ 678552 w 11960127"/>
              <a:gd name="connsiteY723" fmla="*/ 815991 h 1003913"/>
              <a:gd name="connsiteX724" fmla="*/ 678552 w 11960127"/>
              <a:gd name="connsiteY724" fmla="*/ 805893 h 1003913"/>
              <a:gd name="connsiteX725" fmla="*/ 10154996 w 11960127"/>
              <a:gd name="connsiteY725" fmla="*/ 805846 h 1003913"/>
              <a:gd name="connsiteX726" fmla="*/ 10173094 w 11960127"/>
              <a:gd name="connsiteY726" fmla="*/ 810705 h 1003913"/>
              <a:gd name="connsiteX727" fmla="*/ 10154996 w 11960127"/>
              <a:gd name="connsiteY727" fmla="*/ 805846 h 1003913"/>
              <a:gd name="connsiteX728" fmla="*/ 669360 w 11960127"/>
              <a:gd name="connsiteY728" fmla="*/ 805798 h 1003913"/>
              <a:gd name="connsiteX729" fmla="*/ 663742 w 11960127"/>
              <a:gd name="connsiteY729" fmla="*/ 821659 h 1003913"/>
              <a:gd name="connsiteX730" fmla="*/ 669360 w 11960127"/>
              <a:gd name="connsiteY730" fmla="*/ 805798 h 1003913"/>
              <a:gd name="connsiteX731" fmla="*/ 1277287 w 11960127"/>
              <a:gd name="connsiteY731" fmla="*/ 804560 h 1003913"/>
              <a:gd name="connsiteX732" fmla="*/ 1269001 w 11960127"/>
              <a:gd name="connsiteY732" fmla="*/ 817372 h 1003913"/>
              <a:gd name="connsiteX733" fmla="*/ 1277287 w 11960127"/>
              <a:gd name="connsiteY733" fmla="*/ 804560 h 1003913"/>
              <a:gd name="connsiteX734" fmla="*/ 11379197 w 11960127"/>
              <a:gd name="connsiteY734" fmla="*/ 803703 h 1003913"/>
              <a:gd name="connsiteX735" fmla="*/ 11389769 w 11960127"/>
              <a:gd name="connsiteY735" fmla="*/ 803989 h 1003913"/>
              <a:gd name="connsiteX736" fmla="*/ 11383578 w 11960127"/>
              <a:gd name="connsiteY736" fmla="*/ 817611 h 1003913"/>
              <a:gd name="connsiteX737" fmla="*/ 11392912 w 11960127"/>
              <a:gd name="connsiteY737" fmla="*/ 819849 h 1003913"/>
              <a:gd name="connsiteX738" fmla="*/ 11394913 w 11960127"/>
              <a:gd name="connsiteY738" fmla="*/ 804656 h 1003913"/>
              <a:gd name="connsiteX739" fmla="*/ 11408533 w 11960127"/>
              <a:gd name="connsiteY739" fmla="*/ 815277 h 1003913"/>
              <a:gd name="connsiteX740" fmla="*/ 11411201 w 11960127"/>
              <a:gd name="connsiteY740" fmla="*/ 806227 h 1003913"/>
              <a:gd name="connsiteX741" fmla="*/ 11414582 w 11960127"/>
              <a:gd name="connsiteY741" fmla="*/ 821945 h 1003913"/>
              <a:gd name="connsiteX742" fmla="*/ 11427345 w 11960127"/>
              <a:gd name="connsiteY742" fmla="*/ 812562 h 1003913"/>
              <a:gd name="connsiteX743" fmla="*/ 11426488 w 11960127"/>
              <a:gd name="connsiteY743" fmla="*/ 827470 h 1003913"/>
              <a:gd name="connsiteX744" fmla="*/ 11433918 w 11960127"/>
              <a:gd name="connsiteY744" fmla="*/ 828280 h 1003913"/>
              <a:gd name="connsiteX745" fmla="*/ 11422059 w 11960127"/>
              <a:gd name="connsiteY745" fmla="*/ 833900 h 1003913"/>
              <a:gd name="connsiteX746" fmla="*/ 11423059 w 11960127"/>
              <a:gd name="connsiteY746" fmla="*/ 819516 h 1003913"/>
              <a:gd name="connsiteX747" fmla="*/ 11413725 w 11960127"/>
              <a:gd name="connsiteY747" fmla="*/ 830900 h 1003913"/>
              <a:gd name="connsiteX748" fmla="*/ 11404248 w 11960127"/>
              <a:gd name="connsiteY748" fmla="*/ 826470 h 1003913"/>
              <a:gd name="connsiteX749" fmla="*/ 11410105 w 11960127"/>
              <a:gd name="connsiteY749" fmla="*/ 817659 h 1003913"/>
              <a:gd name="connsiteX750" fmla="*/ 11400342 w 11960127"/>
              <a:gd name="connsiteY750" fmla="*/ 817563 h 1003913"/>
              <a:gd name="connsiteX751" fmla="*/ 11403057 w 11960127"/>
              <a:gd name="connsiteY751" fmla="*/ 827947 h 1003913"/>
              <a:gd name="connsiteX752" fmla="*/ 11369815 w 11960127"/>
              <a:gd name="connsiteY752" fmla="*/ 817325 h 1003913"/>
              <a:gd name="connsiteX753" fmla="*/ 11369052 w 11960127"/>
              <a:gd name="connsiteY753" fmla="*/ 812943 h 1003913"/>
              <a:gd name="connsiteX754" fmla="*/ 11379054 w 11960127"/>
              <a:gd name="connsiteY754" fmla="*/ 814801 h 1003913"/>
              <a:gd name="connsiteX755" fmla="*/ 11379197 w 11960127"/>
              <a:gd name="connsiteY755" fmla="*/ 803703 h 1003913"/>
              <a:gd name="connsiteX756" fmla="*/ 10651058 w 11960127"/>
              <a:gd name="connsiteY756" fmla="*/ 801703 h 1003913"/>
              <a:gd name="connsiteX757" fmla="*/ 10651058 w 11960127"/>
              <a:gd name="connsiteY757" fmla="*/ 801703 h 1003913"/>
              <a:gd name="connsiteX758" fmla="*/ 10666727 w 11960127"/>
              <a:gd name="connsiteY758" fmla="*/ 800940 h 1003913"/>
              <a:gd name="connsiteX759" fmla="*/ 10665536 w 11960127"/>
              <a:gd name="connsiteY759" fmla="*/ 814277 h 1003913"/>
              <a:gd name="connsiteX760" fmla="*/ 10666727 w 11960127"/>
              <a:gd name="connsiteY760" fmla="*/ 800940 h 1003913"/>
              <a:gd name="connsiteX761" fmla="*/ 563774 w 11960127"/>
              <a:gd name="connsiteY761" fmla="*/ 800749 h 1003913"/>
              <a:gd name="connsiteX762" fmla="*/ 563774 w 11960127"/>
              <a:gd name="connsiteY762" fmla="*/ 800749 h 1003913"/>
              <a:gd name="connsiteX763" fmla="*/ 11365861 w 11960127"/>
              <a:gd name="connsiteY763" fmla="*/ 800416 h 1003913"/>
              <a:gd name="connsiteX764" fmla="*/ 11372671 w 11960127"/>
              <a:gd name="connsiteY764" fmla="*/ 808656 h 1003913"/>
              <a:gd name="connsiteX765" fmla="*/ 11365861 w 11960127"/>
              <a:gd name="connsiteY765" fmla="*/ 800416 h 1003913"/>
              <a:gd name="connsiteX766" fmla="*/ 1291479 w 11960127"/>
              <a:gd name="connsiteY766" fmla="*/ 799558 h 1003913"/>
              <a:gd name="connsiteX767" fmla="*/ 1283479 w 11960127"/>
              <a:gd name="connsiteY767" fmla="*/ 812085 h 1003913"/>
              <a:gd name="connsiteX768" fmla="*/ 1291479 w 11960127"/>
              <a:gd name="connsiteY768" fmla="*/ 799558 h 1003913"/>
              <a:gd name="connsiteX769" fmla="*/ 578064 w 11960127"/>
              <a:gd name="connsiteY769" fmla="*/ 796749 h 1003913"/>
              <a:gd name="connsiteX770" fmla="*/ 578064 w 11960127"/>
              <a:gd name="connsiteY770" fmla="*/ 796749 h 1003913"/>
              <a:gd name="connsiteX771" fmla="*/ 1321150 w 11960127"/>
              <a:gd name="connsiteY771" fmla="*/ 796558 h 1003913"/>
              <a:gd name="connsiteX772" fmla="*/ 1321150 w 11960127"/>
              <a:gd name="connsiteY772" fmla="*/ 796558 h 1003913"/>
              <a:gd name="connsiteX773" fmla="*/ 1537539 w 11960127"/>
              <a:gd name="connsiteY773" fmla="*/ 795428 h 1003913"/>
              <a:gd name="connsiteX774" fmla="*/ 1531043 w 11960127"/>
              <a:gd name="connsiteY774" fmla="*/ 796320 h 1003913"/>
              <a:gd name="connsiteX775" fmla="*/ 1537425 w 11960127"/>
              <a:gd name="connsiteY775" fmla="*/ 802036 h 1003913"/>
              <a:gd name="connsiteX776" fmla="*/ 1537539 w 11960127"/>
              <a:gd name="connsiteY776" fmla="*/ 795428 h 1003913"/>
              <a:gd name="connsiteX777" fmla="*/ 11359385 w 11960127"/>
              <a:gd name="connsiteY777" fmla="*/ 795415 h 1003913"/>
              <a:gd name="connsiteX778" fmla="*/ 11358289 w 11960127"/>
              <a:gd name="connsiteY778" fmla="*/ 813086 h 1003913"/>
              <a:gd name="connsiteX779" fmla="*/ 11359385 w 11960127"/>
              <a:gd name="connsiteY779" fmla="*/ 795415 h 1003913"/>
              <a:gd name="connsiteX780" fmla="*/ 1305672 w 11960127"/>
              <a:gd name="connsiteY780" fmla="*/ 794510 h 1003913"/>
              <a:gd name="connsiteX781" fmla="*/ 1295861 w 11960127"/>
              <a:gd name="connsiteY781" fmla="*/ 808989 h 1003913"/>
              <a:gd name="connsiteX782" fmla="*/ 1305672 w 11960127"/>
              <a:gd name="connsiteY782" fmla="*/ 794510 h 1003913"/>
              <a:gd name="connsiteX783" fmla="*/ 10116992 w 11960127"/>
              <a:gd name="connsiteY783" fmla="*/ 794320 h 1003913"/>
              <a:gd name="connsiteX784" fmla="*/ 10117039 w 11960127"/>
              <a:gd name="connsiteY784" fmla="*/ 803751 h 1003913"/>
              <a:gd name="connsiteX785" fmla="*/ 10131136 w 11960127"/>
              <a:gd name="connsiteY785" fmla="*/ 803846 h 1003913"/>
              <a:gd name="connsiteX786" fmla="*/ 10131661 w 11960127"/>
              <a:gd name="connsiteY786" fmla="*/ 807323 h 1003913"/>
              <a:gd name="connsiteX787" fmla="*/ 10150425 w 11960127"/>
              <a:gd name="connsiteY787" fmla="*/ 813134 h 1003913"/>
              <a:gd name="connsiteX788" fmla="*/ 10151282 w 11960127"/>
              <a:gd name="connsiteY788" fmla="*/ 802798 h 1003913"/>
              <a:gd name="connsiteX789" fmla="*/ 10135851 w 11960127"/>
              <a:gd name="connsiteY789" fmla="*/ 803941 h 1003913"/>
              <a:gd name="connsiteX790" fmla="*/ 10116992 w 11960127"/>
              <a:gd name="connsiteY790" fmla="*/ 794320 h 1003913"/>
              <a:gd name="connsiteX791" fmla="*/ 10615588 w 11960127"/>
              <a:gd name="connsiteY791" fmla="*/ 793923 h 1003913"/>
              <a:gd name="connsiteX792" fmla="*/ 10609386 w 11960127"/>
              <a:gd name="connsiteY792" fmla="*/ 794606 h 1003913"/>
              <a:gd name="connsiteX793" fmla="*/ 10615588 w 11960127"/>
              <a:gd name="connsiteY793" fmla="*/ 793923 h 1003913"/>
              <a:gd name="connsiteX794" fmla="*/ 10088560 w 11960127"/>
              <a:gd name="connsiteY794" fmla="*/ 791653 h 1003913"/>
              <a:gd name="connsiteX795" fmla="*/ 10106372 w 11960127"/>
              <a:gd name="connsiteY795" fmla="*/ 796225 h 1003913"/>
              <a:gd name="connsiteX796" fmla="*/ 10088560 w 11960127"/>
              <a:gd name="connsiteY796" fmla="*/ 791653 h 1003913"/>
              <a:gd name="connsiteX797" fmla="*/ 10598861 w 11960127"/>
              <a:gd name="connsiteY797" fmla="*/ 791034 h 1003913"/>
              <a:gd name="connsiteX798" fmla="*/ 10598861 w 11960127"/>
              <a:gd name="connsiteY798" fmla="*/ 791034 h 1003913"/>
              <a:gd name="connsiteX799" fmla="*/ 11432203 w 11960127"/>
              <a:gd name="connsiteY799" fmla="*/ 790604 h 1003913"/>
              <a:gd name="connsiteX800" fmla="*/ 11432203 w 11960127"/>
              <a:gd name="connsiteY800" fmla="*/ 790604 h 1003913"/>
              <a:gd name="connsiteX801" fmla="*/ 609853 w 11960127"/>
              <a:gd name="connsiteY801" fmla="*/ 789159 h 1003913"/>
              <a:gd name="connsiteX802" fmla="*/ 603638 w 11960127"/>
              <a:gd name="connsiteY802" fmla="*/ 789795 h 1003913"/>
              <a:gd name="connsiteX803" fmla="*/ 609853 w 11960127"/>
              <a:gd name="connsiteY803" fmla="*/ 789159 h 1003913"/>
              <a:gd name="connsiteX804" fmla="*/ 1562501 w 11960127"/>
              <a:gd name="connsiteY804" fmla="*/ 789100 h 1003913"/>
              <a:gd name="connsiteX805" fmla="*/ 1556427 w 11960127"/>
              <a:gd name="connsiteY805" fmla="*/ 790319 h 1003913"/>
              <a:gd name="connsiteX806" fmla="*/ 1562501 w 11960127"/>
              <a:gd name="connsiteY806" fmla="*/ 789100 h 1003913"/>
              <a:gd name="connsiteX807" fmla="*/ 11000923 w 11960127"/>
              <a:gd name="connsiteY807" fmla="*/ 789055 h 1003913"/>
              <a:gd name="connsiteX808" fmla="*/ 10994721 w 11960127"/>
              <a:gd name="connsiteY808" fmla="*/ 790033 h 1003913"/>
              <a:gd name="connsiteX809" fmla="*/ 11000923 w 11960127"/>
              <a:gd name="connsiteY809" fmla="*/ 789055 h 1003913"/>
              <a:gd name="connsiteX810" fmla="*/ 10583478 w 11960127"/>
              <a:gd name="connsiteY810" fmla="*/ 787223 h 1003913"/>
              <a:gd name="connsiteX811" fmla="*/ 10583478 w 11960127"/>
              <a:gd name="connsiteY811" fmla="*/ 787223 h 1003913"/>
              <a:gd name="connsiteX812" fmla="*/ 10064747 w 11960127"/>
              <a:gd name="connsiteY812" fmla="*/ 786318 h 1003913"/>
              <a:gd name="connsiteX813" fmla="*/ 10064747 w 11960127"/>
              <a:gd name="connsiteY813" fmla="*/ 786318 h 1003913"/>
              <a:gd name="connsiteX814" fmla="*/ 11409575 w 11960127"/>
              <a:gd name="connsiteY814" fmla="*/ 785949 h 1003913"/>
              <a:gd name="connsiteX815" fmla="*/ 11409771 w 11960127"/>
              <a:gd name="connsiteY815" fmla="*/ 792557 h 1003913"/>
              <a:gd name="connsiteX816" fmla="*/ 11403200 w 11960127"/>
              <a:gd name="connsiteY816" fmla="*/ 786841 h 1003913"/>
              <a:gd name="connsiteX817" fmla="*/ 11409575 w 11960127"/>
              <a:gd name="connsiteY817" fmla="*/ 785949 h 1003913"/>
              <a:gd name="connsiteX818" fmla="*/ 10938046 w 11960127"/>
              <a:gd name="connsiteY818" fmla="*/ 785937 h 1003913"/>
              <a:gd name="connsiteX819" fmla="*/ 10930855 w 11960127"/>
              <a:gd name="connsiteY819" fmla="*/ 800560 h 1003913"/>
              <a:gd name="connsiteX820" fmla="*/ 10945858 w 11960127"/>
              <a:gd name="connsiteY820" fmla="*/ 791176 h 1003913"/>
              <a:gd name="connsiteX821" fmla="*/ 10945715 w 11960127"/>
              <a:gd name="connsiteY821" fmla="*/ 802608 h 1003913"/>
              <a:gd name="connsiteX822" fmla="*/ 10962431 w 11960127"/>
              <a:gd name="connsiteY822" fmla="*/ 807180 h 1003913"/>
              <a:gd name="connsiteX823" fmla="*/ 10998340 w 11960127"/>
              <a:gd name="connsiteY823" fmla="*/ 810752 h 1003913"/>
              <a:gd name="connsiteX824" fmla="*/ 10998197 w 11960127"/>
              <a:gd name="connsiteY824" fmla="*/ 818373 h 1003913"/>
              <a:gd name="connsiteX825" fmla="*/ 11007770 w 11960127"/>
              <a:gd name="connsiteY825" fmla="*/ 818087 h 1003913"/>
              <a:gd name="connsiteX826" fmla="*/ 11006532 w 11960127"/>
              <a:gd name="connsiteY826" fmla="*/ 808752 h 1003913"/>
              <a:gd name="connsiteX827" fmla="*/ 11011294 w 11960127"/>
              <a:gd name="connsiteY827" fmla="*/ 808609 h 1003913"/>
              <a:gd name="connsiteX828" fmla="*/ 11035393 w 11960127"/>
              <a:gd name="connsiteY828" fmla="*/ 823755 h 1003913"/>
              <a:gd name="connsiteX829" fmla="*/ 11035536 w 11960127"/>
              <a:gd name="connsiteY829" fmla="*/ 817420 h 1003913"/>
              <a:gd name="connsiteX830" fmla="*/ 11042917 w 11960127"/>
              <a:gd name="connsiteY830" fmla="*/ 818373 h 1003913"/>
              <a:gd name="connsiteX831" fmla="*/ 11035345 w 11960127"/>
              <a:gd name="connsiteY831" fmla="*/ 828280 h 1003913"/>
              <a:gd name="connsiteX832" fmla="*/ 11048633 w 11960127"/>
              <a:gd name="connsiteY832" fmla="*/ 825565 h 1003913"/>
              <a:gd name="connsiteX833" fmla="*/ 11070724 w 11960127"/>
              <a:gd name="connsiteY833" fmla="*/ 835216 h 1003913"/>
              <a:gd name="connsiteX834" fmla="*/ 11086717 w 11960127"/>
              <a:gd name="connsiteY834" fmla="*/ 833015 h 1003913"/>
              <a:gd name="connsiteX835" fmla="*/ 11087590 w 11960127"/>
              <a:gd name="connsiteY835" fmla="*/ 833043 h 1003913"/>
              <a:gd name="connsiteX836" fmla="*/ 11087451 w 11960127"/>
              <a:gd name="connsiteY836" fmla="*/ 832914 h 1003913"/>
              <a:gd name="connsiteX837" fmla="*/ 11093781 w 11960127"/>
              <a:gd name="connsiteY837" fmla="*/ 832043 h 1003913"/>
              <a:gd name="connsiteX838" fmla="*/ 11091257 w 11960127"/>
              <a:gd name="connsiteY838" fmla="*/ 841902 h 1003913"/>
              <a:gd name="connsiteX839" fmla="*/ 11102972 w 11960127"/>
              <a:gd name="connsiteY839" fmla="*/ 841902 h 1003913"/>
              <a:gd name="connsiteX840" fmla="*/ 11101020 w 11960127"/>
              <a:gd name="connsiteY840" fmla="*/ 832281 h 1003913"/>
              <a:gd name="connsiteX841" fmla="*/ 11108735 w 11960127"/>
              <a:gd name="connsiteY841" fmla="*/ 846189 h 1003913"/>
              <a:gd name="connsiteX842" fmla="*/ 11134358 w 11960127"/>
              <a:gd name="connsiteY842" fmla="*/ 835424 h 1003913"/>
              <a:gd name="connsiteX843" fmla="*/ 11117926 w 11960127"/>
              <a:gd name="connsiteY843" fmla="*/ 840997 h 1003913"/>
              <a:gd name="connsiteX844" fmla="*/ 11121689 w 11960127"/>
              <a:gd name="connsiteY844" fmla="*/ 833662 h 1003913"/>
              <a:gd name="connsiteX845" fmla="*/ 11075969 w 11960127"/>
              <a:gd name="connsiteY845" fmla="*/ 822279 h 1003913"/>
              <a:gd name="connsiteX846" fmla="*/ 11087451 w 11960127"/>
              <a:gd name="connsiteY846" fmla="*/ 832914 h 1003913"/>
              <a:gd name="connsiteX847" fmla="*/ 11086717 w 11960127"/>
              <a:gd name="connsiteY847" fmla="*/ 833015 h 1003913"/>
              <a:gd name="connsiteX848" fmla="*/ 11079785 w 11960127"/>
              <a:gd name="connsiteY848" fmla="*/ 832795 h 1003913"/>
              <a:gd name="connsiteX849" fmla="*/ 11058729 w 11960127"/>
              <a:gd name="connsiteY849" fmla="*/ 827851 h 1003913"/>
              <a:gd name="connsiteX850" fmla="*/ 11064586 w 11960127"/>
              <a:gd name="connsiteY850" fmla="*/ 819802 h 1003913"/>
              <a:gd name="connsiteX851" fmla="*/ 11047918 w 11960127"/>
              <a:gd name="connsiteY851" fmla="*/ 814372 h 1003913"/>
              <a:gd name="connsiteX852" fmla="*/ 11020772 w 11960127"/>
              <a:gd name="connsiteY852" fmla="*/ 819897 h 1003913"/>
              <a:gd name="connsiteX853" fmla="*/ 11025629 w 11960127"/>
              <a:gd name="connsiteY853" fmla="*/ 812181 h 1003913"/>
              <a:gd name="connsiteX854" fmla="*/ 10966003 w 11960127"/>
              <a:gd name="connsiteY854" fmla="*/ 804703 h 1003913"/>
              <a:gd name="connsiteX855" fmla="*/ 10969956 w 11960127"/>
              <a:gd name="connsiteY855" fmla="*/ 794225 h 1003913"/>
              <a:gd name="connsiteX856" fmla="*/ 10953858 w 11960127"/>
              <a:gd name="connsiteY856" fmla="*/ 792367 h 1003913"/>
              <a:gd name="connsiteX857" fmla="*/ 10938046 w 11960127"/>
              <a:gd name="connsiteY857" fmla="*/ 785937 h 1003913"/>
              <a:gd name="connsiteX858" fmla="*/ 10569954 w 11960127"/>
              <a:gd name="connsiteY858" fmla="*/ 784937 h 1003913"/>
              <a:gd name="connsiteX859" fmla="*/ 10569954 w 11960127"/>
              <a:gd name="connsiteY859" fmla="*/ 784937 h 1003913"/>
              <a:gd name="connsiteX860" fmla="*/ 11312427 w 11960127"/>
              <a:gd name="connsiteY860" fmla="*/ 784746 h 1003913"/>
              <a:gd name="connsiteX861" fmla="*/ 11318571 w 11960127"/>
              <a:gd name="connsiteY861" fmla="*/ 784746 h 1003913"/>
              <a:gd name="connsiteX862" fmla="*/ 11316856 w 11960127"/>
              <a:gd name="connsiteY862" fmla="*/ 799035 h 1003913"/>
              <a:gd name="connsiteX863" fmla="*/ 11325524 w 11960127"/>
              <a:gd name="connsiteY863" fmla="*/ 799035 h 1003913"/>
              <a:gd name="connsiteX864" fmla="*/ 11329572 w 11960127"/>
              <a:gd name="connsiteY864" fmla="*/ 785127 h 1003913"/>
              <a:gd name="connsiteX865" fmla="*/ 11341526 w 11960127"/>
              <a:gd name="connsiteY865" fmla="*/ 806846 h 1003913"/>
              <a:gd name="connsiteX866" fmla="*/ 11338668 w 11960127"/>
              <a:gd name="connsiteY866" fmla="*/ 795177 h 1003913"/>
              <a:gd name="connsiteX867" fmla="*/ 11344621 w 11960127"/>
              <a:gd name="connsiteY867" fmla="*/ 790176 h 1003913"/>
              <a:gd name="connsiteX868" fmla="*/ 11345907 w 11960127"/>
              <a:gd name="connsiteY868" fmla="*/ 809275 h 1003913"/>
              <a:gd name="connsiteX869" fmla="*/ 11312141 w 11960127"/>
              <a:gd name="connsiteY869" fmla="*/ 802893 h 1003913"/>
              <a:gd name="connsiteX870" fmla="*/ 11312427 w 11960127"/>
              <a:gd name="connsiteY870" fmla="*/ 784746 h 1003913"/>
              <a:gd name="connsiteX871" fmla="*/ 10561889 w 11960127"/>
              <a:gd name="connsiteY871" fmla="*/ 784371 h 1003913"/>
              <a:gd name="connsiteX872" fmla="*/ 10555762 w 11960127"/>
              <a:gd name="connsiteY872" fmla="*/ 785127 h 1003913"/>
              <a:gd name="connsiteX873" fmla="*/ 10561889 w 11960127"/>
              <a:gd name="connsiteY873" fmla="*/ 784371 h 1003913"/>
              <a:gd name="connsiteX874" fmla="*/ 10986900 w 11960127"/>
              <a:gd name="connsiteY874" fmla="*/ 784325 h 1003913"/>
              <a:gd name="connsiteX875" fmla="*/ 10980719 w 11960127"/>
              <a:gd name="connsiteY875" fmla="*/ 785175 h 1003913"/>
              <a:gd name="connsiteX876" fmla="*/ 10986900 w 11960127"/>
              <a:gd name="connsiteY876" fmla="*/ 784325 h 1003913"/>
              <a:gd name="connsiteX877" fmla="*/ 11389199 w 11960127"/>
              <a:gd name="connsiteY877" fmla="*/ 780840 h 1003913"/>
              <a:gd name="connsiteX878" fmla="*/ 11389199 w 11960127"/>
              <a:gd name="connsiteY878" fmla="*/ 780840 h 1003913"/>
              <a:gd name="connsiteX879" fmla="*/ 11299854 w 11960127"/>
              <a:gd name="connsiteY879" fmla="*/ 780745 h 1003913"/>
              <a:gd name="connsiteX880" fmla="*/ 11306283 w 11960127"/>
              <a:gd name="connsiteY880" fmla="*/ 796463 h 1003913"/>
              <a:gd name="connsiteX881" fmla="*/ 11299854 w 11960127"/>
              <a:gd name="connsiteY881" fmla="*/ 780745 h 1003913"/>
              <a:gd name="connsiteX882" fmla="*/ 1838108 w 11960127"/>
              <a:gd name="connsiteY882" fmla="*/ 779940 h 1003913"/>
              <a:gd name="connsiteX883" fmla="*/ 1831794 w 11960127"/>
              <a:gd name="connsiteY883" fmla="*/ 780603 h 1003913"/>
              <a:gd name="connsiteX884" fmla="*/ 1838108 w 11960127"/>
              <a:gd name="connsiteY884" fmla="*/ 779940 h 1003913"/>
              <a:gd name="connsiteX885" fmla="*/ 10548341 w 11960127"/>
              <a:gd name="connsiteY885" fmla="*/ 779557 h 1003913"/>
              <a:gd name="connsiteX886" fmla="*/ 10542093 w 11960127"/>
              <a:gd name="connsiteY886" fmla="*/ 780507 h 1003913"/>
              <a:gd name="connsiteX887" fmla="*/ 10548341 w 11960127"/>
              <a:gd name="connsiteY887" fmla="*/ 779557 h 1003913"/>
              <a:gd name="connsiteX888" fmla="*/ 10012408 w 11960127"/>
              <a:gd name="connsiteY888" fmla="*/ 776745 h 1003913"/>
              <a:gd name="connsiteX889" fmla="*/ 10012408 w 11960127"/>
              <a:gd name="connsiteY889" fmla="*/ 776745 h 1003913"/>
              <a:gd name="connsiteX890" fmla="*/ 10379739 w 11960127"/>
              <a:gd name="connsiteY890" fmla="*/ 776268 h 1003913"/>
              <a:gd name="connsiteX891" fmla="*/ 10379739 w 11960127"/>
              <a:gd name="connsiteY891" fmla="*/ 776268 h 1003913"/>
              <a:gd name="connsiteX892" fmla="*/ 723986 w 11960127"/>
              <a:gd name="connsiteY892" fmla="*/ 774410 h 1003913"/>
              <a:gd name="connsiteX893" fmla="*/ 716223 w 11960127"/>
              <a:gd name="connsiteY893" fmla="*/ 802416 h 1003913"/>
              <a:gd name="connsiteX894" fmla="*/ 707413 w 11960127"/>
              <a:gd name="connsiteY894" fmla="*/ 793795 h 1003913"/>
              <a:gd name="connsiteX895" fmla="*/ 704317 w 11960127"/>
              <a:gd name="connsiteY895" fmla="*/ 807227 h 1003913"/>
              <a:gd name="connsiteX896" fmla="*/ 692506 w 11960127"/>
              <a:gd name="connsiteY896" fmla="*/ 799035 h 1003913"/>
              <a:gd name="connsiteX897" fmla="*/ 691173 w 11960127"/>
              <a:gd name="connsiteY897" fmla="*/ 813514 h 1003913"/>
              <a:gd name="connsiteX898" fmla="*/ 713175 w 11960127"/>
              <a:gd name="connsiteY898" fmla="*/ 805274 h 1003913"/>
              <a:gd name="connsiteX899" fmla="*/ 730654 w 11960127"/>
              <a:gd name="connsiteY899" fmla="*/ 807322 h 1003913"/>
              <a:gd name="connsiteX900" fmla="*/ 675505 w 11960127"/>
              <a:gd name="connsiteY900" fmla="*/ 824516 h 1003913"/>
              <a:gd name="connsiteX901" fmla="*/ 630880 w 11960127"/>
              <a:gd name="connsiteY901" fmla="*/ 839329 h 1003913"/>
              <a:gd name="connsiteX902" fmla="*/ 627880 w 11960127"/>
              <a:gd name="connsiteY902" fmla="*/ 819849 h 1003913"/>
              <a:gd name="connsiteX903" fmla="*/ 623975 w 11960127"/>
              <a:gd name="connsiteY903" fmla="*/ 831089 h 1003913"/>
              <a:gd name="connsiteX904" fmla="*/ 611116 w 11960127"/>
              <a:gd name="connsiteY904" fmla="*/ 823278 h 1003913"/>
              <a:gd name="connsiteX905" fmla="*/ 618260 w 11960127"/>
              <a:gd name="connsiteY905" fmla="*/ 842282 h 1003913"/>
              <a:gd name="connsiteX906" fmla="*/ 559538 w 11960127"/>
              <a:gd name="connsiteY906" fmla="*/ 857714 h 1003913"/>
              <a:gd name="connsiteX907" fmla="*/ 549346 w 11960127"/>
              <a:gd name="connsiteY907" fmla="*/ 862620 h 1003913"/>
              <a:gd name="connsiteX908" fmla="*/ 544536 w 11960127"/>
              <a:gd name="connsiteY908" fmla="*/ 856285 h 1003913"/>
              <a:gd name="connsiteX909" fmla="*/ 547584 w 11960127"/>
              <a:gd name="connsiteY909" fmla="*/ 852046 h 1003913"/>
              <a:gd name="connsiteX910" fmla="*/ 547632 w 11960127"/>
              <a:gd name="connsiteY910" fmla="*/ 848712 h 1003913"/>
              <a:gd name="connsiteX911" fmla="*/ 540917 w 11960127"/>
              <a:gd name="connsiteY911" fmla="*/ 844568 h 1003913"/>
              <a:gd name="connsiteX912" fmla="*/ 539440 w 11960127"/>
              <a:gd name="connsiteY912" fmla="*/ 853618 h 1003913"/>
              <a:gd name="connsiteX913" fmla="*/ 527248 w 11960127"/>
              <a:gd name="connsiteY913" fmla="*/ 850856 h 1003913"/>
              <a:gd name="connsiteX914" fmla="*/ 527202 w 11960127"/>
              <a:gd name="connsiteY914" fmla="*/ 860286 h 1003913"/>
              <a:gd name="connsiteX915" fmla="*/ 515010 w 11960127"/>
              <a:gd name="connsiteY915" fmla="*/ 854618 h 1003913"/>
              <a:gd name="connsiteX916" fmla="*/ 514486 w 11960127"/>
              <a:gd name="connsiteY916" fmla="*/ 864954 h 1003913"/>
              <a:gd name="connsiteX917" fmla="*/ 527963 w 11960127"/>
              <a:gd name="connsiteY917" fmla="*/ 861810 h 1003913"/>
              <a:gd name="connsiteX918" fmla="*/ 515152 w 11960127"/>
              <a:gd name="connsiteY918" fmla="*/ 873861 h 1003913"/>
              <a:gd name="connsiteX919" fmla="*/ 485197 w 11960127"/>
              <a:gd name="connsiteY919" fmla="*/ 879862 h 1003913"/>
              <a:gd name="connsiteX920" fmla="*/ 502293 w 11960127"/>
              <a:gd name="connsiteY920" fmla="*/ 863287 h 1003913"/>
              <a:gd name="connsiteX921" fmla="*/ 503389 w 11960127"/>
              <a:gd name="connsiteY921" fmla="*/ 871622 h 1003913"/>
              <a:gd name="connsiteX922" fmla="*/ 511343 w 11960127"/>
              <a:gd name="connsiteY922" fmla="*/ 863811 h 1003913"/>
              <a:gd name="connsiteX923" fmla="*/ 505818 w 11960127"/>
              <a:gd name="connsiteY923" fmla="*/ 859000 h 1003913"/>
              <a:gd name="connsiteX924" fmla="*/ 487101 w 11960127"/>
              <a:gd name="connsiteY924" fmla="*/ 862668 h 1003913"/>
              <a:gd name="connsiteX925" fmla="*/ 486387 w 11960127"/>
              <a:gd name="connsiteY925" fmla="*/ 877433 h 1003913"/>
              <a:gd name="connsiteX926" fmla="*/ 476434 w 11960127"/>
              <a:gd name="connsiteY926" fmla="*/ 866288 h 1003913"/>
              <a:gd name="connsiteX927" fmla="*/ 460908 w 11960127"/>
              <a:gd name="connsiteY927" fmla="*/ 872337 h 1003913"/>
              <a:gd name="connsiteX928" fmla="*/ 446525 w 11960127"/>
              <a:gd name="connsiteY928" fmla="*/ 876909 h 1003913"/>
              <a:gd name="connsiteX929" fmla="*/ 427427 w 11960127"/>
              <a:gd name="connsiteY929" fmla="*/ 884625 h 1003913"/>
              <a:gd name="connsiteX930" fmla="*/ 423284 w 11960127"/>
              <a:gd name="connsiteY930" fmla="*/ 879910 h 1003913"/>
              <a:gd name="connsiteX931" fmla="*/ 413426 w 11960127"/>
              <a:gd name="connsiteY931" fmla="*/ 889674 h 1003913"/>
              <a:gd name="connsiteX932" fmla="*/ 394233 w 11960127"/>
              <a:gd name="connsiteY932" fmla="*/ 891627 h 1003913"/>
              <a:gd name="connsiteX933" fmla="*/ 332274 w 11960127"/>
              <a:gd name="connsiteY933" fmla="*/ 914298 h 1003913"/>
              <a:gd name="connsiteX934" fmla="*/ 319796 w 11960127"/>
              <a:gd name="connsiteY934" fmla="*/ 913250 h 1003913"/>
              <a:gd name="connsiteX935" fmla="*/ 323701 w 11960127"/>
              <a:gd name="connsiteY935" fmla="*/ 929063 h 1003913"/>
              <a:gd name="connsiteX936" fmla="*/ 332702 w 11960127"/>
              <a:gd name="connsiteY936" fmla="*/ 915870 h 1003913"/>
              <a:gd name="connsiteX937" fmla="*/ 334322 w 11960127"/>
              <a:gd name="connsiteY937" fmla="*/ 924967 h 1003913"/>
              <a:gd name="connsiteX938" fmla="*/ 346942 w 11960127"/>
              <a:gd name="connsiteY938" fmla="*/ 912917 h 1003913"/>
              <a:gd name="connsiteX939" fmla="*/ 353324 w 11960127"/>
              <a:gd name="connsiteY939" fmla="*/ 919014 h 1003913"/>
              <a:gd name="connsiteX940" fmla="*/ 354895 w 11960127"/>
              <a:gd name="connsiteY940" fmla="*/ 913536 h 1003913"/>
              <a:gd name="connsiteX941" fmla="*/ 358705 w 11960127"/>
              <a:gd name="connsiteY941" fmla="*/ 913203 h 1003913"/>
              <a:gd name="connsiteX942" fmla="*/ 358800 w 11960127"/>
              <a:gd name="connsiteY942" fmla="*/ 907011 h 1003913"/>
              <a:gd name="connsiteX943" fmla="*/ 364563 w 11960127"/>
              <a:gd name="connsiteY943" fmla="*/ 912965 h 1003913"/>
              <a:gd name="connsiteX944" fmla="*/ 375373 w 11960127"/>
              <a:gd name="connsiteY944" fmla="*/ 906344 h 1003913"/>
              <a:gd name="connsiteX945" fmla="*/ 368182 w 11960127"/>
              <a:gd name="connsiteY945" fmla="*/ 917442 h 1003913"/>
              <a:gd name="connsiteX946" fmla="*/ 343513 w 11960127"/>
              <a:gd name="connsiteY946" fmla="*/ 925777 h 1003913"/>
              <a:gd name="connsiteX947" fmla="*/ 290840 w 11960127"/>
              <a:gd name="connsiteY947" fmla="*/ 940637 h 1003913"/>
              <a:gd name="connsiteX948" fmla="*/ 263503 w 11960127"/>
              <a:gd name="connsiteY948" fmla="*/ 947163 h 1003913"/>
              <a:gd name="connsiteX949" fmla="*/ 236928 w 11960127"/>
              <a:gd name="connsiteY949" fmla="*/ 957784 h 1003913"/>
              <a:gd name="connsiteX950" fmla="*/ 248549 w 11960127"/>
              <a:gd name="connsiteY950" fmla="*/ 945734 h 1003913"/>
              <a:gd name="connsiteX951" fmla="*/ 247406 w 11960127"/>
              <a:gd name="connsiteY951" fmla="*/ 940066 h 1003913"/>
              <a:gd name="connsiteX952" fmla="*/ 264837 w 11960127"/>
              <a:gd name="connsiteY952" fmla="*/ 940780 h 1003913"/>
              <a:gd name="connsiteX953" fmla="*/ 257740 w 11960127"/>
              <a:gd name="connsiteY953" fmla="*/ 933731 h 1003913"/>
              <a:gd name="connsiteX954" fmla="*/ 233404 w 11960127"/>
              <a:gd name="connsiteY954" fmla="*/ 947972 h 1003913"/>
              <a:gd name="connsiteX955" fmla="*/ 228975 w 11960127"/>
              <a:gd name="connsiteY955" fmla="*/ 942876 h 1003913"/>
              <a:gd name="connsiteX956" fmla="*/ 199544 w 11960127"/>
              <a:gd name="connsiteY956" fmla="*/ 954402 h 1003913"/>
              <a:gd name="connsiteX957" fmla="*/ 184542 w 11960127"/>
              <a:gd name="connsiteY957" fmla="*/ 960975 h 1003913"/>
              <a:gd name="connsiteX958" fmla="*/ 181684 w 11960127"/>
              <a:gd name="connsiteY958" fmla="*/ 956308 h 1003913"/>
              <a:gd name="connsiteX959" fmla="*/ 165063 w 11960127"/>
              <a:gd name="connsiteY959" fmla="*/ 967453 h 1003913"/>
              <a:gd name="connsiteX960" fmla="*/ 162301 w 11960127"/>
              <a:gd name="connsiteY960" fmla="*/ 970549 h 1003913"/>
              <a:gd name="connsiteX961" fmla="*/ 144013 w 11960127"/>
              <a:gd name="connsiteY961" fmla="*/ 976741 h 1003913"/>
              <a:gd name="connsiteX962" fmla="*/ 150347 w 11960127"/>
              <a:gd name="connsiteY962" fmla="*/ 952116 h 1003913"/>
              <a:gd name="connsiteX963" fmla="*/ 158586 w 11960127"/>
              <a:gd name="connsiteY963" fmla="*/ 945686 h 1003913"/>
              <a:gd name="connsiteX964" fmla="*/ 158872 w 11960127"/>
              <a:gd name="connsiteY964" fmla="*/ 951449 h 1003913"/>
              <a:gd name="connsiteX965" fmla="*/ 154014 w 11960127"/>
              <a:gd name="connsiteY965" fmla="*/ 951449 h 1003913"/>
              <a:gd name="connsiteX966" fmla="*/ 153824 w 11960127"/>
              <a:gd name="connsiteY966" fmla="*/ 963785 h 1003913"/>
              <a:gd name="connsiteX967" fmla="*/ 171588 w 11960127"/>
              <a:gd name="connsiteY967" fmla="*/ 954307 h 1003913"/>
              <a:gd name="connsiteX968" fmla="*/ 193400 w 11960127"/>
              <a:gd name="connsiteY968" fmla="*/ 943638 h 1003913"/>
              <a:gd name="connsiteX969" fmla="*/ 202592 w 11960127"/>
              <a:gd name="connsiteY969" fmla="*/ 930349 h 1003913"/>
              <a:gd name="connsiteX970" fmla="*/ 201687 w 11960127"/>
              <a:gd name="connsiteY970" fmla="*/ 948544 h 1003913"/>
              <a:gd name="connsiteX971" fmla="*/ 205354 w 11960127"/>
              <a:gd name="connsiteY971" fmla="*/ 933541 h 1003913"/>
              <a:gd name="connsiteX972" fmla="*/ 215830 w 11960127"/>
              <a:gd name="connsiteY972" fmla="*/ 926634 h 1003913"/>
              <a:gd name="connsiteX973" fmla="*/ 215927 w 11960127"/>
              <a:gd name="connsiteY973" fmla="*/ 941304 h 1003913"/>
              <a:gd name="connsiteX974" fmla="*/ 220499 w 11960127"/>
              <a:gd name="connsiteY974" fmla="*/ 927777 h 1003913"/>
              <a:gd name="connsiteX975" fmla="*/ 246596 w 11960127"/>
              <a:gd name="connsiteY975" fmla="*/ 918585 h 1003913"/>
              <a:gd name="connsiteX976" fmla="*/ 234976 w 11960127"/>
              <a:gd name="connsiteY976" fmla="*/ 932255 h 1003913"/>
              <a:gd name="connsiteX977" fmla="*/ 266789 w 11960127"/>
              <a:gd name="connsiteY977" fmla="*/ 920824 h 1003913"/>
              <a:gd name="connsiteX978" fmla="*/ 246596 w 11960127"/>
              <a:gd name="connsiteY978" fmla="*/ 924967 h 1003913"/>
              <a:gd name="connsiteX979" fmla="*/ 272933 w 11960127"/>
              <a:gd name="connsiteY979" fmla="*/ 913489 h 1003913"/>
              <a:gd name="connsiteX980" fmla="*/ 274266 w 11960127"/>
              <a:gd name="connsiteY980" fmla="*/ 921109 h 1003913"/>
              <a:gd name="connsiteX981" fmla="*/ 292459 w 11960127"/>
              <a:gd name="connsiteY981" fmla="*/ 915108 h 1003913"/>
              <a:gd name="connsiteX982" fmla="*/ 277695 w 11960127"/>
              <a:gd name="connsiteY982" fmla="*/ 913108 h 1003913"/>
              <a:gd name="connsiteX983" fmla="*/ 289840 w 11960127"/>
              <a:gd name="connsiteY983" fmla="*/ 905868 h 1003913"/>
              <a:gd name="connsiteX984" fmla="*/ 304080 w 11960127"/>
              <a:gd name="connsiteY984" fmla="*/ 902105 h 1003913"/>
              <a:gd name="connsiteX985" fmla="*/ 318320 w 11960127"/>
              <a:gd name="connsiteY985" fmla="*/ 897104 h 1003913"/>
              <a:gd name="connsiteX986" fmla="*/ 345847 w 11960127"/>
              <a:gd name="connsiteY986" fmla="*/ 888912 h 1003913"/>
              <a:gd name="connsiteX987" fmla="*/ 338941 w 11960127"/>
              <a:gd name="connsiteY987" fmla="*/ 897866 h 1003913"/>
              <a:gd name="connsiteX988" fmla="*/ 354038 w 11960127"/>
              <a:gd name="connsiteY988" fmla="*/ 897961 h 1003913"/>
              <a:gd name="connsiteX989" fmla="*/ 354792 w 11960127"/>
              <a:gd name="connsiteY989" fmla="*/ 895380 h 1003913"/>
              <a:gd name="connsiteX990" fmla="*/ 381231 w 11960127"/>
              <a:gd name="connsiteY990" fmla="*/ 876099 h 1003913"/>
              <a:gd name="connsiteX991" fmla="*/ 382993 w 11960127"/>
              <a:gd name="connsiteY991" fmla="*/ 884720 h 1003913"/>
              <a:gd name="connsiteX992" fmla="*/ 373945 w 11960127"/>
              <a:gd name="connsiteY992" fmla="*/ 883625 h 1003913"/>
              <a:gd name="connsiteX993" fmla="*/ 375993 w 11960127"/>
              <a:gd name="connsiteY993" fmla="*/ 891436 h 1003913"/>
              <a:gd name="connsiteX994" fmla="*/ 387994 w 11960127"/>
              <a:gd name="connsiteY994" fmla="*/ 876195 h 1003913"/>
              <a:gd name="connsiteX995" fmla="*/ 398567 w 11960127"/>
              <a:gd name="connsiteY995" fmla="*/ 869145 h 1003913"/>
              <a:gd name="connsiteX996" fmla="*/ 392375 w 11960127"/>
              <a:gd name="connsiteY996" fmla="*/ 886530 h 1003913"/>
              <a:gd name="connsiteX997" fmla="*/ 410616 w 11960127"/>
              <a:gd name="connsiteY997" fmla="*/ 867478 h 1003913"/>
              <a:gd name="connsiteX998" fmla="*/ 405853 w 11960127"/>
              <a:gd name="connsiteY998" fmla="*/ 880100 h 1003913"/>
              <a:gd name="connsiteX999" fmla="*/ 414807 w 11960127"/>
              <a:gd name="connsiteY999" fmla="*/ 880005 h 1003913"/>
              <a:gd name="connsiteX1000" fmla="*/ 424189 w 11960127"/>
              <a:gd name="connsiteY1000" fmla="*/ 859000 h 1003913"/>
              <a:gd name="connsiteX1001" fmla="*/ 424475 w 11960127"/>
              <a:gd name="connsiteY1001" fmla="*/ 869241 h 1003913"/>
              <a:gd name="connsiteX1002" fmla="*/ 422855 w 11960127"/>
              <a:gd name="connsiteY1002" fmla="*/ 872194 h 1003913"/>
              <a:gd name="connsiteX1003" fmla="*/ 421474 w 11960127"/>
              <a:gd name="connsiteY1003" fmla="*/ 876052 h 1003913"/>
              <a:gd name="connsiteX1004" fmla="*/ 435619 w 11960127"/>
              <a:gd name="connsiteY1004" fmla="*/ 856428 h 1003913"/>
              <a:gd name="connsiteX1005" fmla="*/ 441715 w 11960127"/>
              <a:gd name="connsiteY1005" fmla="*/ 860429 h 1003913"/>
              <a:gd name="connsiteX1006" fmla="*/ 456622 w 11960127"/>
              <a:gd name="connsiteY1006" fmla="*/ 853999 h 1003913"/>
              <a:gd name="connsiteX1007" fmla="*/ 470957 w 11960127"/>
              <a:gd name="connsiteY1007" fmla="*/ 850094 h 1003913"/>
              <a:gd name="connsiteX1008" fmla="*/ 489673 w 11960127"/>
              <a:gd name="connsiteY1008" fmla="*/ 842901 h 1003913"/>
              <a:gd name="connsiteX1009" fmla="*/ 499198 w 11960127"/>
              <a:gd name="connsiteY1009" fmla="*/ 840853 h 1003913"/>
              <a:gd name="connsiteX1010" fmla="*/ 522152 w 11960127"/>
              <a:gd name="connsiteY1010" fmla="*/ 832709 h 1003913"/>
              <a:gd name="connsiteX1011" fmla="*/ 517914 w 11960127"/>
              <a:gd name="connsiteY1011" fmla="*/ 848617 h 1003913"/>
              <a:gd name="connsiteX1012" fmla="*/ 526058 w 11960127"/>
              <a:gd name="connsiteY1012" fmla="*/ 832804 h 1003913"/>
              <a:gd name="connsiteX1013" fmla="*/ 570587 w 11960127"/>
              <a:gd name="connsiteY1013" fmla="*/ 819706 h 1003913"/>
              <a:gd name="connsiteX1014" fmla="*/ 585017 w 11960127"/>
              <a:gd name="connsiteY1014" fmla="*/ 814990 h 1003913"/>
              <a:gd name="connsiteX1015" fmla="*/ 599305 w 11960127"/>
              <a:gd name="connsiteY1015" fmla="*/ 809656 h 1003913"/>
              <a:gd name="connsiteX1016" fmla="*/ 608640 w 11960127"/>
              <a:gd name="connsiteY1016" fmla="*/ 807370 h 1003913"/>
              <a:gd name="connsiteX1017" fmla="*/ 630976 w 11960127"/>
              <a:gd name="connsiteY1017" fmla="*/ 800321 h 1003913"/>
              <a:gd name="connsiteX1018" fmla="*/ 631785 w 11960127"/>
              <a:gd name="connsiteY1018" fmla="*/ 809561 h 1003913"/>
              <a:gd name="connsiteX1019" fmla="*/ 633214 w 11960127"/>
              <a:gd name="connsiteY1019" fmla="*/ 799797 h 1003913"/>
              <a:gd name="connsiteX1020" fmla="*/ 675456 w 11960127"/>
              <a:gd name="connsiteY1020" fmla="*/ 788080 h 1003913"/>
              <a:gd name="connsiteX1021" fmla="*/ 689792 w 11960127"/>
              <a:gd name="connsiteY1021" fmla="*/ 783079 h 1003913"/>
              <a:gd name="connsiteX1022" fmla="*/ 723986 w 11960127"/>
              <a:gd name="connsiteY1022" fmla="*/ 774410 h 1003913"/>
              <a:gd name="connsiteX1023" fmla="*/ 10027933 w 11960127"/>
              <a:gd name="connsiteY1023" fmla="*/ 774268 h 1003913"/>
              <a:gd name="connsiteX1024" fmla="*/ 10031124 w 11960127"/>
              <a:gd name="connsiteY1024" fmla="*/ 790986 h 1003913"/>
              <a:gd name="connsiteX1025" fmla="*/ 10031410 w 11960127"/>
              <a:gd name="connsiteY1025" fmla="*/ 780936 h 1003913"/>
              <a:gd name="connsiteX1026" fmla="*/ 10036077 w 11960127"/>
              <a:gd name="connsiteY1026" fmla="*/ 780841 h 1003913"/>
              <a:gd name="connsiteX1027" fmla="*/ 10035934 w 11960127"/>
              <a:gd name="connsiteY1027" fmla="*/ 788271 h 1003913"/>
              <a:gd name="connsiteX1028" fmla="*/ 10055175 w 11960127"/>
              <a:gd name="connsiteY1028" fmla="*/ 794129 h 1003913"/>
              <a:gd name="connsiteX1029" fmla="*/ 10057508 w 11960127"/>
              <a:gd name="connsiteY1029" fmla="*/ 781555 h 1003913"/>
              <a:gd name="connsiteX1030" fmla="*/ 10027933 w 11960127"/>
              <a:gd name="connsiteY1030" fmla="*/ 774268 h 1003913"/>
              <a:gd name="connsiteX1031" fmla="*/ 11370005 w 11960127"/>
              <a:gd name="connsiteY1031" fmla="*/ 771838 h 1003913"/>
              <a:gd name="connsiteX1032" fmla="*/ 11377339 w 11960127"/>
              <a:gd name="connsiteY1032" fmla="*/ 776934 h 1003913"/>
              <a:gd name="connsiteX1033" fmla="*/ 11363957 w 11960127"/>
              <a:gd name="connsiteY1033" fmla="*/ 775601 h 1003913"/>
              <a:gd name="connsiteX1034" fmla="*/ 11370005 w 11960127"/>
              <a:gd name="connsiteY1034" fmla="*/ 771838 h 1003913"/>
              <a:gd name="connsiteX1035" fmla="*/ 1392418 w 11960127"/>
              <a:gd name="connsiteY1035" fmla="*/ 771213 h 1003913"/>
              <a:gd name="connsiteX1036" fmla="*/ 1405639 w 11960127"/>
              <a:gd name="connsiteY1036" fmla="*/ 771362 h 1003913"/>
              <a:gd name="connsiteX1037" fmla="*/ 1403686 w 11960127"/>
              <a:gd name="connsiteY1037" fmla="*/ 785222 h 1003913"/>
              <a:gd name="connsiteX1038" fmla="*/ 1396495 w 11960127"/>
              <a:gd name="connsiteY1038" fmla="*/ 772076 h 1003913"/>
              <a:gd name="connsiteX1039" fmla="*/ 1389113 w 11960127"/>
              <a:gd name="connsiteY1039" fmla="*/ 785650 h 1003913"/>
              <a:gd name="connsiteX1040" fmla="*/ 1375349 w 11960127"/>
              <a:gd name="connsiteY1040" fmla="*/ 790699 h 1003913"/>
              <a:gd name="connsiteX1041" fmla="*/ 1368491 w 11960127"/>
              <a:gd name="connsiteY1041" fmla="*/ 782126 h 1003913"/>
              <a:gd name="connsiteX1042" fmla="*/ 1360110 w 11960127"/>
              <a:gd name="connsiteY1042" fmla="*/ 796272 h 1003913"/>
              <a:gd name="connsiteX1043" fmla="*/ 1358443 w 11960127"/>
              <a:gd name="connsiteY1043" fmla="*/ 786460 h 1003913"/>
              <a:gd name="connsiteX1044" fmla="*/ 1344869 w 11960127"/>
              <a:gd name="connsiteY1044" fmla="*/ 800654 h 1003913"/>
              <a:gd name="connsiteX1045" fmla="*/ 1331345 w 11960127"/>
              <a:gd name="connsiteY1045" fmla="*/ 805369 h 1003913"/>
              <a:gd name="connsiteX1046" fmla="*/ 1331869 w 11960127"/>
              <a:gd name="connsiteY1046" fmla="*/ 785793 h 1003913"/>
              <a:gd name="connsiteX1047" fmla="*/ 1339298 w 11960127"/>
              <a:gd name="connsiteY1047" fmla="*/ 791318 h 1003913"/>
              <a:gd name="connsiteX1048" fmla="*/ 1339775 w 11960127"/>
              <a:gd name="connsiteY1048" fmla="*/ 785555 h 1003913"/>
              <a:gd name="connsiteX1049" fmla="*/ 1359728 w 11960127"/>
              <a:gd name="connsiteY1049" fmla="*/ 780935 h 1003913"/>
              <a:gd name="connsiteX1050" fmla="*/ 1382017 w 11960127"/>
              <a:gd name="connsiteY1050" fmla="*/ 777601 h 1003913"/>
              <a:gd name="connsiteX1051" fmla="*/ 1392418 w 11960127"/>
              <a:gd name="connsiteY1051" fmla="*/ 771213 h 1003913"/>
              <a:gd name="connsiteX1052" fmla="*/ 11357370 w 11960127"/>
              <a:gd name="connsiteY1052" fmla="*/ 770112 h 1003913"/>
              <a:gd name="connsiteX1053" fmla="*/ 11351289 w 11960127"/>
              <a:gd name="connsiteY1053" fmla="*/ 770648 h 1003913"/>
              <a:gd name="connsiteX1054" fmla="*/ 11357370 w 11960127"/>
              <a:gd name="connsiteY1054" fmla="*/ 770112 h 1003913"/>
              <a:gd name="connsiteX1055" fmla="*/ 673602 w 11960127"/>
              <a:gd name="connsiteY1055" fmla="*/ 767742 h 1003913"/>
              <a:gd name="connsiteX1056" fmla="*/ 673602 w 11960127"/>
              <a:gd name="connsiteY1056" fmla="*/ 767742 h 1003913"/>
              <a:gd name="connsiteX1057" fmla="*/ 9960686 w 11960127"/>
              <a:gd name="connsiteY1057" fmla="*/ 767028 h 1003913"/>
              <a:gd name="connsiteX1058" fmla="*/ 9960686 w 11960127"/>
              <a:gd name="connsiteY1058" fmla="*/ 767028 h 1003913"/>
              <a:gd name="connsiteX1059" fmla="*/ 9946256 w 11960127"/>
              <a:gd name="connsiteY1059" fmla="*/ 766600 h 1003913"/>
              <a:gd name="connsiteX1060" fmla="*/ 9946256 w 11960127"/>
              <a:gd name="connsiteY1060" fmla="*/ 766600 h 1003913"/>
              <a:gd name="connsiteX1061" fmla="*/ 11251562 w 11960127"/>
              <a:gd name="connsiteY1061" fmla="*/ 765599 h 1003913"/>
              <a:gd name="connsiteX1062" fmla="*/ 11250228 w 11960127"/>
              <a:gd name="connsiteY1062" fmla="*/ 779983 h 1003913"/>
              <a:gd name="connsiteX1063" fmla="*/ 11260944 w 11960127"/>
              <a:gd name="connsiteY1063" fmla="*/ 779983 h 1003913"/>
              <a:gd name="connsiteX1064" fmla="*/ 11254468 w 11960127"/>
              <a:gd name="connsiteY1064" fmla="*/ 770600 h 1003913"/>
              <a:gd name="connsiteX1065" fmla="*/ 11266659 w 11960127"/>
              <a:gd name="connsiteY1065" fmla="*/ 769552 h 1003913"/>
              <a:gd name="connsiteX1066" fmla="*/ 11264468 w 11960127"/>
              <a:gd name="connsiteY1066" fmla="*/ 784699 h 1003913"/>
              <a:gd name="connsiteX1067" fmla="*/ 11269898 w 11960127"/>
              <a:gd name="connsiteY1067" fmla="*/ 784794 h 1003913"/>
              <a:gd name="connsiteX1068" fmla="*/ 11278660 w 11960127"/>
              <a:gd name="connsiteY1068" fmla="*/ 768552 h 1003913"/>
              <a:gd name="connsiteX1069" fmla="*/ 11279280 w 11960127"/>
              <a:gd name="connsiteY1069" fmla="*/ 789462 h 1003913"/>
              <a:gd name="connsiteX1070" fmla="*/ 11285042 w 11960127"/>
              <a:gd name="connsiteY1070" fmla="*/ 789604 h 1003913"/>
              <a:gd name="connsiteX1071" fmla="*/ 11283852 w 11960127"/>
              <a:gd name="connsiteY1071" fmla="*/ 775315 h 1003913"/>
              <a:gd name="connsiteX1072" fmla="*/ 11294472 w 11960127"/>
              <a:gd name="connsiteY1072" fmla="*/ 775458 h 1003913"/>
              <a:gd name="connsiteX1073" fmla="*/ 11288853 w 11960127"/>
              <a:gd name="connsiteY1073" fmla="*/ 787556 h 1003913"/>
              <a:gd name="connsiteX1074" fmla="*/ 11294711 w 11960127"/>
              <a:gd name="connsiteY1074" fmla="*/ 796368 h 1003913"/>
              <a:gd name="connsiteX1075" fmla="*/ 11271803 w 11960127"/>
              <a:gd name="connsiteY1075" fmla="*/ 790700 h 1003913"/>
              <a:gd name="connsiteX1076" fmla="*/ 11262659 w 11960127"/>
              <a:gd name="connsiteY1076" fmla="*/ 788318 h 1003913"/>
              <a:gd name="connsiteX1077" fmla="*/ 11245847 w 11960127"/>
              <a:gd name="connsiteY1077" fmla="*/ 783603 h 1003913"/>
              <a:gd name="connsiteX1078" fmla="*/ 11243895 w 11960127"/>
              <a:gd name="connsiteY1078" fmla="*/ 765694 h 1003913"/>
              <a:gd name="connsiteX1079" fmla="*/ 10481680 w 11960127"/>
              <a:gd name="connsiteY1079" fmla="*/ 765307 h 1003913"/>
              <a:gd name="connsiteX1080" fmla="*/ 10475418 w 11960127"/>
              <a:gd name="connsiteY1080" fmla="*/ 766171 h 1003913"/>
              <a:gd name="connsiteX1081" fmla="*/ 10481680 w 11960127"/>
              <a:gd name="connsiteY1081" fmla="*/ 765307 h 1003913"/>
              <a:gd name="connsiteX1082" fmla="*/ 10305753 w 11960127"/>
              <a:gd name="connsiteY1082" fmla="*/ 760621 h 1003913"/>
              <a:gd name="connsiteX1083" fmla="*/ 10299491 w 11960127"/>
              <a:gd name="connsiteY1083" fmla="*/ 761217 h 1003913"/>
              <a:gd name="connsiteX1084" fmla="*/ 10305753 w 11960127"/>
              <a:gd name="connsiteY1084" fmla="*/ 760621 h 1003913"/>
              <a:gd name="connsiteX1085" fmla="*/ 10468342 w 11960127"/>
              <a:gd name="connsiteY1085" fmla="*/ 760610 h 1003913"/>
              <a:gd name="connsiteX1086" fmla="*/ 10462321 w 11960127"/>
              <a:gd name="connsiteY1086" fmla="*/ 761360 h 1003913"/>
              <a:gd name="connsiteX1087" fmla="*/ 10468342 w 11960127"/>
              <a:gd name="connsiteY1087" fmla="*/ 760610 h 1003913"/>
              <a:gd name="connsiteX1088" fmla="*/ 9918919 w 11960127"/>
              <a:gd name="connsiteY1088" fmla="*/ 757455 h 1003913"/>
              <a:gd name="connsiteX1089" fmla="*/ 9926110 w 11960127"/>
              <a:gd name="connsiteY1089" fmla="*/ 768981 h 1003913"/>
              <a:gd name="connsiteX1090" fmla="*/ 9918919 w 11960127"/>
              <a:gd name="connsiteY1090" fmla="*/ 757455 h 1003913"/>
              <a:gd name="connsiteX1091" fmla="*/ 9907871 w 11960127"/>
              <a:gd name="connsiteY1091" fmla="*/ 757217 h 1003913"/>
              <a:gd name="connsiteX1092" fmla="*/ 9907871 w 11960127"/>
              <a:gd name="connsiteY1092" fmla="*/ 757217 h 1003913"/>
              <a:gd name="connsiteX1093" fmla="*/ 1444027 w 11960127"/>
              <a:gd name="connsiteY1093" fmla="*/ 756835 h 1003913"/>
              <a:gd name="connsiteX1094" fmla="*/ 1443790 w 11960127"/>
              <a:gd name="connsiteY1094" fmla="*/ 772172 h 1003913"/>
              <a:gd name="connsiteX1095" fmla="*/ 1434456 w 11960127"/>
              <a:gd name="connsiteY1095" fmla="*/ 762312 h 1003913"/>
              <a:gd name="connsiteX1096" fmla="*/ 1428264 w 11960127"/>
              <a:gd name="connsiteY1096" fmla="*/ 774077 h 1003913"/>
              <a:gd name="connsiteX1097" fmla="*/ 1416739 w 11960127"/>
              <a:gd name="connsiteY1097" fmla="*/ 769409 h 1003913"/>
              <a:gd name="connsiteX1098" fmla="*/ 1417311 w 11960127"/>
              <a:gd name="connsiteY1098" fmla="*/ 779935 h 1003913"/>
              <a:gd name="connsiteX1099" fmla="*/ 1412548 w 11960127"/>
              <a:gd name="connsiteY1099" fmla="*/ 780316 h 1003913"/>
              <a:gd name="connsiteX1100" fmla="*/ 1411786 w 11960127"/>
              <a:gd name="connsiteY1100" fmla="*/ 765265 h 1003913"/>
              <a:gd name="connsiteX1101" fmla="*/ 1423026 w 11960127"/>
              <a:gd name="connsiteY1101" fmla="*/ 770981 h 1003913"/>
              <a:gd name="connsiteX1102" fmla="*/ 1422788 w 11960127"/>
              <a:gd name="connsiteY1102" fmla="*/ 762312 h 1003913"/>
              <a:gd name="connsiteX1103" fmla="*/ 1444027 w 11960127"/>
              <a:gd name="connsiteY1103" fmla="*/ 756835 h 1003913"/>
              <a:gd name="connsiteX1104" fmla="*/ 10821985 w 11960127"/>
              <a:gd name="connsiteY1104" fmla="*/ 756693 h 1003913"/>
              <a:gd name="connsiteX1105" fmla="*/ 10796172 w 11960127"/>
              <a:gd name="connsiteY1105" fmla="*/ 764123 h 1003913"/>
              <a:gd name="connsiteX1106" fmla="*/ 10814889 w 11960127"/>
              <a:gd name="connsiteY1106" fmla="*/ 769124 h 1003913"/>
              <a:gd name="connsiteX1107" fmla="*/ 10848274 w 11960127"/>
              <a:gd name="connsiteY1107" fmla="*/ 776459 h 1003913"/>
              <a:gd name="connsiteX1108" fmla="*/ 10862228 w 11960127"/>
              <a:gd name="connsiteY1108" fmla="*/ 781651 h 1003913"/>
              <a:gd name="connsiteX1109" fmla="*/ 10894375 w 11960127"/>
              <a:gd name="connsiteY1109" fmla="*/ 780126 h 1003913"/>
              <a:gd name="connsiteX1110" fmla="*/ 10889137 w 11960127"/>
              <a:gd name="connsiteY1110" fmla="*/ 788938 h 1003913"/>
              <a:gd name="connsiteX1111" fmla="*/ 10926426 w 11960127"/>
              <a:gd name="connsiteY1111" fmla="*/ 797940 h 1003913"/>
              <a:gd name="connsiteX1112" fmla="*/ 10928332 w 11960127"/>
              <a:gd name="connsiteY1112" fmla="*/ 786556 h 1003913"/>
              <a:gd name="connsiteX1113" fmla="*/ 10918807 w 11960127"/>
              <a:gd name="connsiteY1113" fmla="*/ 791462 h 1003913"/>
              <a:gd name="connsiteX1114" fmla="*/ 10916044 w 11960127"/>
              <a:gd name="connsiteY1114" fmla="*/ 781603 h 1003913"/>
              <a:gd name="connsiteX1115" fmla="*/ 10898946 w 11960127"/>
              <a:gd name="connsiteY1115" fmla="*/ 777173 h 1003913"/>
              <a:gd name="connsiteX1116" fmla="*/ 10873705 w 11960127"/>
              <a:gd name="connsiteY1116" fmla="*/ 780841 h 1003913"/>
              <a:gd name="connsiteX1117" fmla="*/ 10877754 w 11960127"/>
              <a:gd name="connsiteY1117" fmla="*/ 770600 h 1003913"/>
              <a:gd name="connsiteX1118" fmla="*/ 10858894 w 11960127"/>
              <a:gd name="connsiteY1118" fmla="*/ 777316 h 1003913"/>
              <a:gd name="connsiteX1119" fmla="*/ 10864180 w 11960127"/>
              <a:gd name="connsiteY1119" fmla="*/ 766028 h 1003913"/>
              <a:gd name="connsiteX1120" fmla="*/ 10833939 w 11960127"/>
              <a:gd name="connsiteY1120" fmla="*/ 769838 h 1003913"/>
              <a:gd name="connsiteX1121" fmla="*/ 10836891 w 11960127"/>
              <a:gd name="connsiteY1121" fmla="*/ 760693 h 1003913"/>
              <a:gd name="connsiteX1122" fmla="*/ 10821460 w 11960127"/>
              <a:gd name="connsiteY1122" fmla="*/ 767028 h 1003913"/>
              <a:gd name="connsiteX1123" fmla="*/ 10821985 w 11960127"/>
              <a:gd name="connsiteY1123" fmla="*/ 756693 h 1003913"/>
              <a:gd name="connsiteX1124" fmla="*/ 10791331 w 11960127"/>
              <a:gd name="connsiteY1124" fmla="*/ 755923 h 1003913"/>
              <a:gd name="connsiteX1125" fmla="*/ 10785075 w 11960127"/>
              <a:gd name="connsiteY1125" fmla="*/ 756740 h 1003913"/>
              <a:gd name="connsiteX1126" fmla="*/ 10791331 w 11960127"/>
              <a:gd name="connsiteY1126" fmla="*/ 755923 h 1003913"/>
              <a:gd name="connsiteX1127" fmla="*/ 10662895 w 11960127"/>
              <a:gd name="connsiteY1127" fmla="*/ 755501 h 1003913"/>
              <a:gd name="connsiteX1128" fmla="*/ 10656774 w 11960127"/>
              <a:gd name="connsiteY1128" fmla="*/ 756693 h 1003913"/>
              <a:gd name="connsiteX1129" fmla="*/ 10662895 w 11960127"/>
              <a:gd name="connsiteY1129" fmla="*/ 755501 h 1003913"/>
              <a:gd name="connsiteX1130" fmla="*/ 1455479 w 11960127"/>
              <a:gd name="connsiteY1130" fmla="*/ 755340 h 1003913"/>
              <a:gd name="connsiteX1131" fmla="*/ 1456886 w 11960127"/>
              <a:gd name="connsiteY1131" fmla="*/ 769599 h 1003913"/>
              <a:gd name="connsiteX1132" fmla="*/ 1450361 w 11960127"/>
              <a:gd name="connsiteY1132" fmla="*/ 756549 h 1003913"/>
              <a:gd name="connsiteX1133" fmla="*/ 1455479 w 11960127"/>
              <a:gd name="connsiteY1133" fmla="*/ 755340 h 1003913"/>
              <a:gd name="connsiteX1134" fmla="*/ 11217082 w 11960127"/>
              <a:gd name="connsiteY1134" fmla="*/ 754263 h 1003913"/>
              <a:gd name="connsiteX1135" fmla="*/ 11222653 w 11960127"/>
              <a:gd name="connsiteY1135" fmla="*/ 769600 h 1003913"/>
              <a:gd name="connsiteX1136" fmla="*/ 11230703 w 11960127"/>
              <a:gd name="connsiteY1136" fmla="*/ 777030 h 1003913"/>
              <a:gd name="connsiteX1137" fmla="*/ 11235322 w 11960127"/>
              <a:gd name="connsiteY1137" fmla="*/ 758835 h 1003913"/>
              <a:gd name="connsiteX1138" fmla="*/ 11241561 w 11960127"/>
              <a:gd name="connsiteY1138" fmla="*/ 780602 h 1003913"/>
              <a:gd name="connsiteX1139" fmla="*/ 11217986 w 11960127"/>
              <a:gd name="connsiteY1139" fmla="*/ 773648 h 1003913"/>
              <a:gd name="connsiteX1140" fmla="*/ 11217082 w 11960127"/>
              <a:gd name="connsiteY1140" fmla="*/ 754263 h 1003913"/>
              <a:gd name="connsiteX1141" fmla="*/ 10274440 w 11960127"/>
              <a:gd name="connsiteY1141" fmla="*/ 753787 h 1003913"/>
              <a:gd name="connsiteX1142" fmla="*/ 10274440 w 11960127"/>
              <a:gd name="connsiteY1142" fmla="*/ 753787 h 1003913"/>
              <a:gd name="connsiteX1143" fmla="*/ 1464650 w 11960127"/>
              <a:gd name="connsiteY1143" fmla="*/ 752787 h 1003913"/>
              <a:gd name="connsiteX1144" fmla="*/ 1469412 w 11960127"/>
              <a:gd name="connsiteY1144" fmla="*/ 762122 h 1003913"/>
              <a:gd name="connsiteX1145" fmla="*/ 1464650 w 11960127"/>
              <a:gd name="connsiteY1145" fmla="*/ 752787 h 1003913"/>
              <a:gd name="connsiteX1146" fmla="*/ 10259962 w 11960127"/>
              <a:gd name="connsiteY1146" fmla="*/ 752501 h 1003913"/>
              <a:gd name="connsiteX1147" fmla="*/ 10259962 w 11960127"/>
              <a:gd name="connsiteY1147" fmla="*/ 752501 h 1003913"/>
              <a:gd name="connsiteX1148" fmla="*/ 10415700 w 11960127"/>
              <a:gd name="connsiteY1148" fmla="*/ 751023 h 1003913"/>
              <a:gd name="connsiteX1149" fmla="*/ 10409552 w 11960127"/>
              <a:gd name="connsiteY1149" fmla="*/ 751739 h 1003913"/>
              <a:gd name="connsiteX1150" fmla="*/ 10415700 w 11960127"/>
              <a:gd name="connsiteY1150" fmla="*/ 751023 h 1003913"/>
              <a:gd name="connsiteX1151" fmla="*/ 807334 w 11960127"/>
              <a:gd name="connsiteY1151" fmla="*/ 748500 h 1003913"/>
              <a:gd name="connsiteX1152" fmla="*/ 822002 w 11960127"/>
              <a:gd name="connsiteY1152" fmla="*/ 751310 h 1003913"/>
              <a:gd name="connsiteX1153" fmla="*/ 809668 w 11960127"/>
              <a:gd name="connsiteY1153" fmla="*/ 775220 h 1003913"/>
              <a:gd name="connsiteX1154" fmla="*/ 822907 w 11960127"/>
              <a:gd name="connsiteY1154" fmla="*/ 783127 h 1003913"/>
              <a:gd name="connsiteX1155" fmla="*/ 804381 w 11960127"/>
              <a:gd name="connsiteY1155" fmla="*/ 788128 h 1003913"/>
              <a:gd name="connsiteX1156" fmla="*/ 784855 w 11960127"/>
              <a:gd name="connsiteY1156" fmla="*/ 791748 h 1003913"/>
              <a:gd name="connsiteX1157" fmla="*/ 766139 w 11960127"/>
              <a:gd name="connsiteY1157" fmla="*/ 797082 h 1003913"/>
              <a:gd name="connsiteX1158" fmla="*/ 747185 w 11960127"/>
              <a:gd name="connsiteY1158" fmla="*/ 806513 h 1003913"/>
              <a:gd name="connsiteX1159" fmla="*/ 753662 w 11960127"/>
              <a:gd name="connsiteY1159" fmla="*/ 793701 h 1003913"/>
              <a:gd name="connsiteX1160" fmla="*/ 792951 w 11960127"/>
              <a:gd name="connsiteY1160" fmla="*/ 784556 h 1003913"/>
              <a:gd name="connsiteX1161" fmla="*/ 795047 w 11960127"/>
              <a:gd name="connsiteY1161" fmla="*/ 774744 h 1003913"/>
              <a:gd name="connsiteX1162" fmla="*/ 779855 w 11960127"/>
              <a:gd name="connsiteY1162" fmla="*/ 780507 h 1003913"/>
              <a:gd name="connsiteX1163" fmla="*/ 781140 w 11960127"/>
              <a:gd name="connsiteY1163" fmla="*/ 771458 h 1003913"/>
              <a:gd name="connsiteX1164" fmla="*/ 769664 w 11960127"/>
              <a:gd name="connsiteY1164" fmla="*/ 786366 h 1003913"/>
              <a:gd name="connsiteX1165" fmla="*/ 766329 w 11960127"/>
              <a:gd name="connsiteY1165" fmla="*/ 775316 h 1003913"/>
              <a:gd name="connsiteX1166" fmla="*/ 757567 w 11960127"/>
              <a:gd name="connsiteY1166" fmla="*/ 788842 h 1003913"/>
              <a:gd name="connsiteX1167" fmla="*/ 752614 w 11960127"/>
              <a:gd name="connsiteY1167" fmla="*/ 780078 h 1003913"/>
              <a:gd name="connsiteX1168" fmla="*/ 751184 w 11960127"/>
              <a:gd name="connsiteY1168" fmla="*/ 780269 h 1003913"/>
              <a:gd name="connsiteX1169" fmla="*/ 744899 w 11960127"/>
              <a:gd name="connsiteY1169" fmla="*/ 791081 h 1003913"/>
              <a:gd name="connsiteX1170" fmla="*/ 745946 w 11960127"/>
              <a:gd name="connsiteY1170" fmla="*/ 803274 h 1003913"/>
              <a:gd name="connsiteX1171" fmla="*/ 733230 w 11960127"/>
              <a:gd name="connsiteY1171" fmla="*/ 808609 h 1003913"/>
              <a:gd name="connsiteX1172" fmla="*/ 740374 w 11960127"/>
              <a:gd name="connsiteY1172" fmla="*/ 782603 h 1003913"/>
              <a:gd name="connsiteX1173" fmla="*/ 729992 w 11960127"/>
              <a:gd name="connsiteY1173" fmla="*/ 794796 h 1003913"/>
              <a:gd name="connsiteX1174" fmla="*/ 727277 w 11960127"/>
              <a:gd name="connsiteY1174" fmla="*/ 772315 h 1003913"/>
              <a:gd name="connsiteX1175" fmla="*/ 770663 w 11960127"/>
              <a:gd name="connsiteY1175" fmla="*/ 760265 h 1003913"/>
              <a:gd name="connsiteX1176" fmla="*/ 785093 w 11960127"/>
              <a:gd name="connsiteY1176" fmla="*/ 755978 h 1003913"/>
              <a:gd name="connsiteX1177" fmla="*/ 800571 w 11960127"/>
              <a:gd name="connsiteY1177" fmla="*/ 755168 h 1003913"/>
              <a:gd name="connsiteX1178" fmla="*/ 807334 w 11960127"/>
              <a:gd name="connsiteY1178" fmla="*/ 748500 h 1003913"/>
              <a:gd name="connsiteX1179" fmla="*/ 9855483 w 11960127"/>
              <a:gd name="connsiteY1179" fmla="*/ 747691 h 1003913"/>
              <a:gd name="connsiteX1180" fmla="*/ 9855483 w 11960127"/>
              <a:gd name="connsiteY1180" fmla="*/ 747691 h 1003913"/>
              <a:gd name="connsiteX1181" fmla="*/ 11269946 w 11960127"/>
              <a:gd name="connsiteY1181" fmla="*/ 747547 h 1003913"/>
              <a:gd name="connsiteX1182" fmla="*/ 11269946 w 11960127"/>
              <a:gd name="connsiteY1182" fmla="*/ 747547 h 1003913"/>
              <a:gd name="connsiteX1183" fmla="*/ 917252 w 11960127"/>
              <a:gd name="connsiteY1183" fmla="*/ 747405 h 1003913"/>
              <a:gd name="connsiteX1184" fmla="*/ 915156 w 11960127"/>
              <a:gd name="connsiteY1184" fmla="*/ 751787 h 1003913"/>
              <a:gd name="connsiteX1185" fmla="*/ 9847514 w 11960127"/>
              <a:gd name="connsiteY1185" fmla="*/ 746441 h 1003913"/>
              <a:gd name="connsiteX1186" fmla="*/ 9841387 w 11960127"/>
              <a:gd name="connsiteY1186" fmla="*/ 747452 h 1003913"/>
              <a:gd name="connsiteX1187" fmla="*/ 9847514 w 11960127"/>
              <a:gd name="connsiteY1187" fmla="*/ 746441 h 1003913"/>
              <a:gd name="connsiteX1188" fmla="*/ 9874587 w 11960127"/>
              <a:gd name="connsiteY1188" fmla="*/ 745863 h 1003913"/>
              <a:gd name="connsiteX1189" fmla="*/ 9863770 w 11960127"/>
              <a:gd name="connsiteY1189" fmla="*/ 751453 h 1003913"/>
              <a:gd name="connsiteX1190" fmla="*/ 9883296 w 11960127"/>
              <a:gd name="connsiteY1190" fmla="*/ 754883 h 1003913"/>
              <a:gd name="connsiteX1191" fmla="*/ 9874587 w 11960127"/>
              <a:gd name="connsiteY1191" fmla="*/ 745863 h 1003913"/>
              <a:gd name="connsiteX1192" fmla="*/ 1960761 w 11960127"/>
              <a:gd name="connsiteY1192" fmla="*/ 744499 h 1003913"/>
              <a:gd name="connsiteX1193" fmla="*/ 1959330 w 11960127"/>
              <a:gd name="connsiteY1193" fmla="*/ 753263 h 1003913"/>
              <a:gd name="connsiteX1194" fmla="*/ 1952709 w 11960127"/>
              <a:gd name="connsiteY1194" fmla="*/ 745119 h 1003913"/>
              <a:gd name="connsiteX1195" fmla="*/ 1938714 w 11960127"/>
              <a:gd name="connsiteY1195" fmla="*/ 759646 h 1003913"/>
              <a:gd name="connsiteX1196" fmla="*/ 1955474 w 11960127"/>
              <a:gd name="connsiteY1196" fmla="*/ 761074 h 1003913"/>
              <a:gd name="connsiteX1197" fmla="*/ 1952318 w 11960127"/>
              <a:gd name="connsiteY1197" fmla="*/ 755073 h 1003913"/>
              <a:gd name="connsiteX1198" fmla="*/ 1970509 w 11960127"/>
              <a:gd name="connsiteY1198" fmla="*/ 755597 h 1003913"/>
              <a:gd name="connsiteX1199" fmla="*/ 1960761 w 11960127"/>
              <a:gd name="connsiteY1199" fmla="*/ 744499 h 1003913"/>
              <a:gd name="connsiteX1200" fmla="*/ 1490787 w 11960127"/>
              <a:gd name="connsiteY1200" fmla="*/ 743851 h 1003913"/>
              <a:gd name="connsiteX1201" fmla="*/ 1496178 w 11960127"/>
              <a:gd name="connsiteY1201" fmla="*/ 743927 h 1003913"/>
              <a:gd name="connsiteX1202" fmla="*/ 1496226 w 11960127"/>
              <a:gd name="connsiteY1202" fmla="*/ 754882 h 1003913"/>
              <a:gd name="connsiteX1203" fmla="*/ 1490787 w 11960127"/>
              <a:gd name="connsiteY1203" fmla="*/ 743851 h 1003913"/>
              <a:gd name="connsiteX1204" fmla="*/ 1988058 w 11960127"/>
              <a:gd name="connsiteY1204" fmla="*/ 742285 h 1003913"/>
              <a:gd name="connsiteX1205" fmla="*/ 1979241 w 11960127"/>
              <a:gd name="connsiteY1205" fmla="*/ 750405 h 1003913"/>
              <a:gd name="connsiteX1206" fmla="*/ 1999949 w 11960127"/>
              <a:gd name="connsiteY1206" fmla="*/ 745595 h 1003913"/>
              <a:gd name="connsiteX1207" fmla="*/ 1988058 w 11960127"/>
              <a:gd name="connsiteY1207" fmla="*/ 742285 h 1003913"/>
              <a:gd name="connsiteX1208" fmla="*/ 10214070 w 11960127"/>
              <a:gd name="connsiteY1208" fmla="*/ 741651 h 1003913"/>
              <a:gd name="connsiteX1209" fmla="*/ 10207956 w 11960127"/>
              <a:gd name="connsiteY1209" fmla="*/ 742213 h 1003913"/>
              <a:gd name="connsiteX1210" fmla="*/ 10214070 w 11960127"/>
              <a:gd name="connsiteY1210" fmla="*/ 741651 h 1003913"/>
              <a:gd name="connsiteX1211" fmla="*/ 10375737 w 11960127"/>
              <a:gd name="connsiteY1211" fmla="*/ 741373 h 1003913"/>
              <a:gd name="connsiteX1212" fmla="*/ 10369690 w 11960127"/>
              <a:gd name="connsiteY1212" fmla="*/ 742451 h 1003913"/>
              <a:gd name="connsiteX1213" fmla="*/ 10375737 w 11960127"/>
              <a:gd name="connsiteY1213" fmla="*/ 741373 h 1003913"/>
              <a:gd name="connsiteX1214" fmla="*/ 11247711 w 11960127"/>
              <a:gd name="connsiteY1214" fmla="*/ 740462 h 1003913"/>
              <a:gd name="connsiteX1215" fmla="*/ 11259326 w 11960127"/>
              <a:gd name="connsiteY1215" fmla="*/ 744213 h 1003913"/>
              <a:gd name="connsiteX1216" fmla="*/ 11241419 w 11960127"/>
              <a:gd name="connsiteY1216" fmla="*/ 747356 h 1003913"/>
              <a:gd name="connsiteX1217" fmla="*/ 11247711 w 11960127"/>
              <a:gd name="connsiteY1217" fmla="*/ 740462 h 1003913"/>
              <a:gd name="connsiteX1218" fmla="*/ 10464988 w 11960127"/>
              <a:gd name="connsiteY1218" fmla="*/ 738879 h 1003913"/>
              <a:gd name="connsiteX1219" fmla="*/ 10482371 w 11960127"/>
              <a:gd name="connsiteY1219" fmla="*/ 739260 h 1003913"/>
              <a:gd name="connsiteX1220" fmla="*/ 10464988 w 11960127"/>
              <a:gd name="connsiteY1220" fmla="*/ 738879 h 1003913"/>
              <a:gd name="connsiteX1221" fmla="*/ 1507703 w 11960127"/>
              <a:gd name="connsiteY1221" fmla="*/ 738831 h 1003913"/>
              <a:gd name="connsiteX1222" fmla="*/ 1502655 w 11960127"/>
              <a:gd name="connsiteY1222" fmla="*/ 755454 h 1003913"/>
              <a:gd name="connsiteX1223" fmla="*/ 1507703 w 11960127"/>
              <a:gd name="connsiteY1223" fmla="*/ 738831 h 1003913"/>
              <a:gd name="connsiteX1224" fmla="*/ 9803239 w 11960127"/>
              <a:gd name="connsiteY1224" fmla="*/ 738308 h 1003913"/>
              <a:gd name="connsiteX1225" fmla="*/ 9803239 w 11960127"/>
              <a:gd name="connsiteY1225" fmla="*/ 738308 h 1003913"/>
              <a:gd name="connsiteX1226" fmla="*/ 11233964 w 11960127"/>
              <a:gd name="connsiteY1226" fmla="*/ 736793 h 1003913"/>
              <a:gd name="connsiteX1227" fmla="*/ 11227749 w 11960127"/>
              <a:gd name="connsiteY1227" fmla="*/ 737878 h 1003913"/>
              <a:gd name="connsiteX1228" fmla="*/ 11233964 w 11960127"/>
              <a:gd name="connsiteY1228" fmla="*/ 736793 h 1003913"/>
              <a:gd name="connsiteX1229" fmla="*/ 1516039 w 11960127"/>
              <a:gd name="connsiteY1229" fmla="*/ 736068 h 1003913"/>
              <a:gd name="connsiteX1230" fmla="*/ 1530284 w 11960127"/>
              <a:gd name="connsiteY1230" fmla="*/ 742685 h 1003913"/>
              <a:gd name="connsiteX1231" fmla="*/ 1528660 w 11960127"/>
              <a:gd name="connsiteY1231" fmla="*/ 752453 h 1003913"/>
              <a:gd name="connsiteX1232" fmla="*/ 1520659 w 11960127"/>
              <a:gd name="connsiteY1232" fmla="*/ 744880 h 1003913"/>
              <a:gd name="connsiteX1233" fmla="*/ 1516039 w 11960127"/>
              <a:gd name="connsiteY1233" fmla="*/ 753501 h 1003913"/>
              <a:gd name="connsiteX1234" fmla="*/ 1516039 w 11960127"/>
              <a:gd name="connsiteY1234" fmla="*/ 736068 h 1003913"/>
              <a:gd name="connsiteX1235" fmla="*/ 1532231 w 11960127"/>
              <a:gd name="connsiteY1235" fmla="*/ 730972 h 1003913"/>
              <a:gd name="connsiteX1236" fmla="*/ 1531422 w 11960127"/>
              <a:gd name="connsiteY1236" fmla="*/ 743213 h 1003913"/>
              <a:gd name="connsiteX1237" fmla="*/ 1530284 w 11960127"/>
              <a:gd name="connsiteY1237" fmla="*/ 742685 h 1003913"/>
              <a:gd name="connsiteX1238" fmla="*/ 1546043 w 11960127"/>
              <a:gd name="connsiteY1238" fmla="*/ 728781 h 1003913"/>
              <a:gd name="connsiteX1239" fmla="*/ 1541947 w 11960127"/>
              <a:gd name="connsiteY1239" fmla="*/ 745451 h 1003913"/>
              <a:gd name="connsiteX1240" fmla="*/ 1546043 w 11960127"/>
              <a:gd name="connsiteY1240" fmla="*/ 728781 h 1003913"/>
              <a:gd name="connsiteX1241" fmla="*/ 11203175 w 11960127"/>
              <a:gd name="connsiteY1241" fmla="*/ 728257 h 1003913"/>
              <a:gd name="connsiteX1242" fmla="*/ 11203175 w 11960127"/>
              <a:gd name="connsiteY1242" fmla="*/ 728257 h 1003913"/>
              <a:gd name="connsiteX1243" fmla="*/ 9761376 w 11960127"/>
              <a:gd name="connsiteY1243" fmla="*/ 727781 h 1003913"/>
              <a:gd name="connsiteX1244" fmla="*/ 9769091 w 11960127"/>
              <a:gd name="connsiteY1244" fmla="*/ 740213 h 1003913"/>
              <a:gd name="connsiteX1245" fmla="*/ 9761376 w 11960127"/>
              <a:gd name="connsiteY1245" fmla="*/ 727781 h 1003913"/>
              <a:gd name="connsiteX1246" fmla="*/ 10703018 w 11960127"/>
              <a:gd name="connsiteY1246" fmla="*/ 727591 h 1003913"/>
              <a:gd name="connsiteX1247" fmla="*/ 10681729 w 11960127"/>
              <a:gd name="connsiteY1247" fmla="*/ 728686 h 1003913"/>
              <a:gd name="connsiteX1248" fmla="*/ 10661536 w 11960127"/>
              <a:gd name="connsiteY1248" fmla="*/ 732116 h 1003913"/>
              <a:gd name="connsiteX1249" fmla="*/ 10676872 w 11960127"/>
              <a:gd name="connsiteY1249" fmla="*/ 731592 h 1003913"/>
              <a:gd name="connsiteX1250" fmla="*/ 10695779 w 11960127"/>
              <a:gd name="connsiteY1250" fmla="*/ 741308 h 1003913"/>
              <a:gd name="connsiteX1251" fmla="*/ 10714590 w 11960127"/>
              <a:gd name="connsiteY1251" fmla="*/ 742499 h 1003913"/>
              <a:gd name="connsiteX1252" fmla="*/ 10729211 w 11960127"/>
              <a:gd name="connsiteY1252" fmla="*/ 748834 h 1003913"/>
              <a:gd name="connsiteX1253" fmla="*/ 10777170 w 11960127"/>
              <a:gd name="connsiteY1253" fmla="*/ 759217 h 1003913"/>
              <a:gd name="connsiteX1254" fmla="*/ 10784314 w 11960127"/>
              <a:gd name="connsiteY1254" fmla="*/ 746357 h 1003913"/>
              <a:gd name="connsiteX1255" fmla="*/ 10763787 w 11960127"/>
              <a:gd name="connsiteY1255" fmla="*/ 750977 h 1003913"/>
              <a:gd name="connsiteX1256" fmla="*/ 10768930 w 11960127"/>
              <a:gd name="connsiteY1256" fmla="*/ 741784 h 1003913"/>
              <a:gd name="connsiteX1257" fmla="*/ 10758453 w 11960127"/>
              <a:gd name="connsiteY1257" fmla="*/ 750072 h 1003913"/>
              <a:gd name="connsiteX1258" fmla="*/ 10753690 w 11960127"/>
              <a:gd name="connsiteY1258" fmla="*/ 742880 h 1003913"/>
              <a:gd name="connsiteX1259" fmla="*/ 10744690 w 11960127"/>
              <a:gd name="connsiteY1259" fmla="*/ 748691 h 1003913"/>
              <a:gd name="connsiteX1260" fmla="*/ 10738212 w 11960127"/>
              <a:gd name="connsiteY1260" fmla="*/ 738593 h 1003913"/>
              <a:gd name="connsiteX1261" fmla="*/ 10728925 w 11960127"/>
              <a:gd name="connsiteY1261" fmla="*/ 741642 h 1003913"/>
              <a:gd name="connsiteX1262" fmla="*/ 10712447 w 11960127"/>
              <a:gd name="connsiteY1262" fmla="*/ 734640 h 1003913"/>
              <a:gd name="connsiteX1263" fmla="*/ 10695588 w 11960127"/>
              <a:gd name="connsiteY1263" fmla="*/ 732116 h 1003913"/>
              <a:gd name="connsiteX1264" fmla="*/ 10703208 w 11960127"/>
              <a:gd name="connsiteY1264" fmla="*/ 732592 h 1003913"/>
              <a:gd name="connsiteX1265" fmla="*/ 10438681 w 11960127"/>
              <a:gd name="connsiteY1265" fmla="*/ 727490 h 1003913"/>
              <a:gd name="connsiteX1266" fmla="*/ 10427459 w 11960127"/>
              <a:gd name="connsiteY1266" fmla="*/ 728496 h 1003913"/>
              <a:gd name="connsiteX1267" fmla="*/ 10445366 w 11960127"/>
              <a:gd name="connsiteY1267" fmla="*/ 736021 h 1003913"/>
              <a:gd name="connsiteX1268" fmla="*/ 10438681 w 11960127"/>
              <a:gd name="connsiteY1268" fmla="*/ 727490 h 1003913"/>
              <a:gd name="connsiteX1269" fmla="*/ 10310445 w 11960127"/>
              <a:gd name="connsiteY1269" fmla="*/ 727161 h 1003913"/>
              <a:gd name="connsiteX1270" fmla="*/ 10304444 w 11960127"/>
              <a:gd name="connsiteY1270" fmla="*/ 727924 h 1003913"/>
              <a:gd name="connsiteX1271" fmla="*/ 10310445 w 11960127"/>
              <a:gd name="connsiteY1271" fmla="*/ 727161 h 1003913"/>
              <a:gd name="connsiteX1272" fmla="*/ 9786855 w 11960127"/>
              <a:gd name="connsiteY1272" fmla="*/ 727115 h 1003913"/>
              <a:gd name="connsiteX1273" fmla="*/ 9774235 w 11960127"/>
              <a:gd name="connsiteY1273" fmla="*/ 733830 h 1003913"/>
              <a:gd name="connsiteX1274" fmla="*/ 9782760 w 11960127"/>
              <a:gd name="connsiteY1274" fmla="*/ 731449 h 1003913"/>
              <a:gd name="connsiteX1275" fmla="*/ 9793808 w 11960127"/>
              <a:gd name="connsiteY1275" fmla="*/ 741737 h 1003913"/>
              <a:gd name="connsiteX1276" fmla="*/ 9786855 w 11960127"/>
              <a:gd name="connsiteY1276" fmla="*/ 727115 h 1003913"/>
              <a:gd name="connsiteX1277" fmla="*/ 1560933 w 11960127"/>
              <a:gd name="connsiteY1277" fmla="*/ 726737 h 1003913"/>
              <a:gd name="connsiteX1278" fmla="*/ 1560759 w 11960127"/>
              <a:gd name="connsiteY1278" fmla="*/ 739355 h 1003913"/>
              <a:gd name="connsiteX1279" fmla="*/ 1556140 w 11960127"/>
              <a:gd name="connsiteY1279" fmla="*/ 728353 h 1003913"/>
              <a:gd name="connsiteX1280" fmla="*/ 1560933 w 11960127"/>
              <a:gd name="connsiteY1280" fmla="*/ 726737 h 1003913"/>
              <a:gd name="connsiteX1281" fmla="*/ 10527139 w 11960127"/>
              <a:gd name="connsiteY1281" fmla="*/ 724114 h 1003913"/>
              <a:gd name="connsiteX1282" fmla="*/ 10527139 w 11960127"/>
              <a:gd name="connsiteY1282" fmla="*/ 724114 h 1003913"/>
              <a:gd name="connsiteX1283" fmla="*/ 2057580 w 11960127"/>
              <a:gd name="connsiteY1283" fmla="*/ 723971 h 1003913"/>
              <a:gd name="connsiteX1284" fmla="*/ 2046816 w 11960127"/>
              <a:gd name="connsiteY1284" fmla="*/ 724781 h 1003913"/>
              <a:gd name="connsiteX1285" fmla="*/ 2033339 w 11960127"/>
              <a:gd name="connsiteY1285" fmla="*/ 736450 h 1003913"/>
              <a:gd name="connsiteX1286" fmla="*/ 2026196 w 11960127"/>
              <a:gd name="connsiteY1286" fmla="*/ 733116 h 1003913"/>
              <a:gd name="connsiteX1287" fmla="*/ 2032716 w 11960127"/>
              <a:gd name="connsiteY1287" fmla="*/ 743642 h 1003913"/>
              <a:gd name="connsiteX1288" fmla="*/ 2040291 w 11960127"/>
              <a:gd name="connsiteY1288" fmla="*/ 731258 h 1003913"/>
              <a:gd name="connsiteX1289" fmla="*/ 2046958 w 11960127"/>
              <a:gd name="connsiteY1289" fmla="*/ 736545 h 1003913"/>
              <a:gd name="connsiteX1290" fmla="*/ 2056674 w 11960127"/>
              <a:gd name="connsiteY1290" fmla="*/ 729020 h 1003913"/>
              <a:gd name="connsiteX1291" fmla="*/ 2057294 w 11960127"/>
              <a:gd name="connsiteY1291" fmla="*/ 738927 h 1003913"/>
              <a:gd name="connsiteX1292" fmla="*/ 2065770 w 11960127"/>
              <a:gd name="connsiteY1292" fmla="*/ 727924 h 1003913"/>
              <a:gd name="connsiteX1293" fmla="*/ 2057768 w 11960127"/>
              <a:gd name="connsiteY1293" fmla="*/ 729020 h 1003913"/>
              <a:gd name="connsiteX1294" fmla="*/ 9744660 w 11960127"/>
              <a:gd name="connsiteY1294" fmla="*/ 722679 h 1003913"/>
              <a:gd name="connsiteX1295" fmla="*/ 9737707 w 11960127"/>
              <a:gd name="connsiteY1295" fmla="*/ 731020 h 1003913"/>
              <a:gd name="connsiteX1296" fmla="*/ 9755471 w 11960127"/>
              <a:gd name="connsiteY1296" fmla="*/ 729448 h 1003913"/>
              <a:gd name="connsiteX1297" fmla="*/ 9744660 w 11960127"/>
              <a:gd name="connsiteY1297" fmla="*/ 722679 h 1003913"/>
              <a:gd name="connsiteX1298" fmla="*/ 10119627 w 11960127"/>
              <a:gd name="connsiteY1298" fmla="*/ 722570 h 1003913"/>
              <a:gd name="connsiteX1299" fmla="*/ 10113372 w 11960127"/>
              <a:gd name="connsiteY1299" fmla="*/ 723447 h 1003913"/>
              <a:gd name="connsiteX1300" fmla="*/ 10119627 w 11960127"/>
              <a:gd name="connsiteY1300" fmla="*/ 722570 h 1003913"/>
              <a:gd name="connsiteX1301" fmla="*/ 11088589 w 11960127"/>
              <a:gd name="connsiteY1301" fmla="*/ 720351 h 1003913"/>
              <a:gd name="connsiteX1302" fmla="*/ 11088637 w 11960127"/>
              <a:gd name="connsiteY1302" fmla="*/ 737069 h 1003913"/>
              <a:gd name="connsiteX1303" fmla="*/ 11098543 w 11960127"/>
              <a:gd name="connsiteY1303" fmla="*/ 737355 h 1003913"/>
              <a:gd name="connsiteX1304" fmla="*/ 11102591 w 11960127"/>
              <a:gd name="connsiteY1304" fmla="*/ 721161 h 1003913"/>
              <a:gd name="connsiteX1305" fmla="*/ 11103020 w 11960127"/>
              <a:gd name="connsiteY1305" fmla="*/ 741784 h 1003913"/>
              <a:gd name="connsiteX1306" fmla="*/ 11110639 w 11960127"/>
              <a:gd name="connsiteY1306" fmla="*/ 742118 h 1003913"/>
              <a:gd name="connsiteX1307" fmla="*/ 11115878 w 11960127"/>
              <a:gd name="connsiteY1307" fmla="*/ 726257 h 1003913"/>
              <a:gd name="connsiteX1308" fmla="*/ 11118260 w 11960127"/>
              <a:gd name="connsiteY1308" fmla="*/ 745880 h 1003913"/>
              <a:gd name="connsiteX1309" fmla="*/ 11122689 w 11960127"/>
              <a:gd name="connsiteY1309" fmla="*/ 732354 h 1003913"/>
              <a:gd name="connsiteX1310" fmla="*/ 11130500 w 11960127"/>
              <a:gd name="connsiteY1310" fmla="*/ 732258 h 1003913"/>
              <a:gd name="connsiteX1311" fmla="*/ 11135024 w 11960127"/>
              <a:gd name="connsiteY1311" fmla="*/ 751739 h 1003913"/>
              <a:gd name="connsiteX1312" fmla="*/ 11137071 w 11960127"/>
              <a:gd name="connsiteY1312" fmla="*/ 733783 h 1003913"/>
              <a:gd name="connsiteX1313" fmla="*/ 11145026 w 11960127"/>
              <a:gd name="connsiteY1313" fmla="*/ 751358 h 1003913"/>
              <a:gd name="connsiteX1314" fmla="*/ 11150216 w 11960127"/>
              <a:gd name="connsiteY1314" fmla="*/ 751501 h 1003913"/>
              <a:gd name="connsiteX1315" fmla="*/ 11150693 w 11960127"/>
              <a:gd name="connsiteY1315" fmla="*/ 735688 h 1003913"/>
              <a:gd name="connsiteX1316" fmla="*/ 11160884 w 11960127"/>
              <a:gd name="connsiteY1316" fmla="*/ 745452 h 1003913"/>
              <a:gd name="connsiteX1317" fmla="*/ 11154026 w 11960127"/>
              <a:gd name="connsiteY1317" fmla="*/ 755930 h 1003913"/>
              <a:gd name="connsiteX1318" fmla="*/ 11164789 w 11960127"/>
              <a:gd name="connsiteY1318" fmla="*/ 756454 h 1003913"/>
              <a:gd name="connsiteX1319" fmla="*/ 11168886 w 11960127"/>
              <a:gd name="connsiteY1319" fmla="*/ 739927 h 1003913"/>
              <a:gd name="connsiteX1320" fmla="*/ 11170552 w 11960127"/>
              <a:gd name="connsiteY1320" fmla="*/ 761789 h 1003913"/>
              <a:gd name="connsiteX1321" fmla="*/ 11176743 w 11960127"/>
              <a:gd name="connsiteY1321" fmla="*/ 747119 h 1003913"/>
              <a:gd name="connsiteX1322" fmla="*/ 11183792 w 11960127"/>
              <a:gd name="connsiteY1322" fmla="*/ 746309 h 1003913"/>
              <a:gd name="connsiteX1323" fmla="*/ 11183839 w 11960127"/>
              <a:gd name="connsiteY1323" fmla="*/ 763408 h 1003913"/>
              <a:gd name="connsiteX1324" fmla="*/ 11189126 w 11960127"/>
              <a:gd name="connsiteY1324" fmla="*/ 763789 h 1003913"/>
              <a:gd name="connsiteX1325" fmla="*/ 11188793 w 11960127"/>
              <a:gd name="connsiteY1325" fmla="*/ 751406 h 1003913"/>
              <a:gd name="connsiteX1326" fmla="*/ 11197889 w 11960127"/>
              <a:gd name="connsiteY1326" fmla="*/ 751406 h 1003913"/>
              <a:gd name="connsiteX1327" fmla="*/ 11198127 w 11960127"/>
              <a:gd name="connsiteY1327" fmla="*/ 766647 h 1003913"/>
              <a:gd name="connsiteX1328" fmla="*/ 11204223 w 11960127"/>
              <a:gd name="connsiteY1328" fmla="*/ 766314 h 1003913"/>
              <a:gd name="connsiteX1329" fmla="*/ 11203080 w 11960127"/>
              <a:gd name="connsiteY1329" fmla="*/ 753692 h 1003913"/>
              <a:gd name="connsiteX1330" fmla="*/ 11214414 w 11960127"/>
              <a:gd name="connsiteY1330" fmla="*/ 775601 h 1003913"/>
              <a:gd name="connsiteX1331" fmla="*/ 11140691 w 11960127"/>
              <a:gd name="connsiteY1331" fmla="*/ 754644 h 1003913"/>
              <a:gd name="connsiteX1332" fmla="*/ 11074874 w 11960127"/>
              <a:gd name="connsiteY1332" fmla="*/ 734259 h 1003913"/>
              <a:gd name="connsiteX1333" fmla="*/ 11084589 w 11960127"/>
              <a:gd name="connsiteY1333" fmla="*/ 731782 h 1003913"/>
              <a:gd name="connsiteX1334" fmla="*/ 11078778 w 11960127"/>
              <a:gd name="connsiteY1334" fmla="*/ 723304 h 1003913"/>
              <a:gd name="connsiteX1335" fmla="*/ 11088589 w 11960127"/>
              <a:gd name="connsiteY1335" fmla="*/ 720351 h 1003913"/>
              <a:gd name="connsiteX1336" fmla="*/ 10398075 w 11960127"/>
              <a:gd name="connsiteY1336" fmla="*/ 720208 h 1003913"/>
              <a:gd name="connsiteX1337" fmla="*/ 10416934 w 11960127"/>
              <a:gd name="connsiteY1337" fmla="*/ 729972 h 1003913"/>
              <a:gd name="connsiteX1338" fmla="*/ 10398075 w 11960127"/>
              <a:gd name="connsiteY1338" fmla="*/ 720208 h 1003913"/>
              <a:gd name="connsiteX1339" fmla="*/ 10103133 w 11960127"/>
              <a:gd name="connsiteY1339" fmla="*/ 719446 h 1003913"/>
              <a:gd name="connsiteX1340" fmla="*/ 10103133 w 11960127"/>
              <a:gd name="connsiteY1340" fmla="*/ 719446 h 1003913"/>
              <a:gd name="connsiteX1341" fmla="*/ 994363 w 11960127"/>
              <a:gd name="connsiteY1341" fmla="*/ 719207 h 1003913"/>
              <a:gd name="connsiteX1342" fmla="*/ 978123 w 11960127"/>
              <a:gd name="connsiteY1342" fmla="*/ 729924 h 1003913"/>
              <a:gd name="connsiteX1343" fmla="*/ 994363 w 11960127"/>
              <a:gd name="connsiteY1343" fmla="*/ 719207 h 1003913"/>
              <a:gd name="connsiteX1344" fmla="*/ 11070825 w 11960127"/>
              <a:gd name="connsiteY1344" fmla="*/ 718969 h 1003913"/>
              <a:gd name="connsiteX1345" fmla="*/ 11067111 w 11960127"/>
              <a:gd name="connsiteY1345" fmla="*/ 736925 h 1003913"/>
              <a:gd name="connsiteX1346" fmla="*/ 11070825 w 11960127"/>
              <a:gd name="connsiteY1346" fmla="*/ 718969 h 1003913"/>
              <a:gd name="connsiteX1347" fmla="*/ 960303 w 11960127"/>
              <a:gd name="connsiteY1347" fmla="*/ 717998 h 1003913"/>
              <a:gd name="connsiteX1348" fmla="*/ 954216 w 11960127"/>
              <a:gd name="connsiteY1348" fmla="*/ 718969 h 1003913"/>
              <a:gd name="connsiteX1349" fmla="*/ 960303 w 11960127"/>
              <a:gd name="connsiteY1349" fmla="*/ 717998 h 1003913"/>
              <a:gd name="connsiteX1350" fmla="*/ 9721234 w 11960127"/>
              <a:gd name="connsiteY1350" fmla="*/ 717994 h 1003913"/>
              <a:gd name="connsiteX1351" fmla="*/ 9711989 w 11960127"/>
              <a:gd name="connsiteY1351" fmla="*/ 725638 h 1003913"/>
              <a:gd name="connsiteX1352" fmla="*/ 9729943 w 11960127"/>
              <a:gd name="connsiteY1352" fmla="*/ 731068 h 1003913"/>
              <a:gd name="connsiteX1353" fmla="*/ 9721234 w 11960127"/>
              <a:gd name="connsiteY1353" fmla="*/ 717994 h 1003913"/>
              <a:gd name="connsiteX1354" fmla="*/ 1603384 w 11960127"/>
              <a:gd name="connsiteY1354" fmla="*/ 717636 h 1003913"/>
              <a:gd name="connsiteX1355" fmla="*/ 1602765 w 11960127"/>
              <a:gd name="connsiteY1355" fmla="*/ 733497 h 1003913"/>
              <a:gd name="connsiteX1356" fmla="*/ 1587097 w 11960127"/>
              <a:gd name="connsiteY1356" fmla="*/ 725638 h 1003913"/>
              <a:gd name="connsiteX1357" fmla="*/ 1572333 w 11960127"/>
              <a:gd name="connsiteY1357" fmla="*/ 731687 h 1003913"/>
              <a:gd name="connsiteX1358" fmla="*/ 1568809 w 11960127"/>
              <a:gd name="connsiteY1358" fmla="*/ 739308 h 1003913"/>
              <a:gd name="connsiteX1359" fmla="*/ 1567618 w 11960127"/>
              <a:gd name="connsiteY1359" fmla="*/ 722447 h 1003913"/>
              <a:gd name="connsiteX1360" fmla="*/ 1583858 w 11960127"/>
              <a:gd name="connsiteY1360" fmla="*/ 724733 h 1003913"/>
              <a:gd name="connsiteX1361" fmla="*/ 1603384 w 11960127"/>
              <a:gd name="connsiteY1361" fmla="*/ 717636 h 1003913"/>
              <a:gd name="connsiteX1362" fmla="*/ 9660269 w 11960127"/>
              <a:gd name="connsiteY1362" fmla="*/ 714064 h 1003913"/>
              <a:gd name="connsiteX1363" fmla="*/ 9660269 w 11960127"/>
              <a:gd name="connsiteY1363" fmla="*/ 714064 h 1003913"/>
              <a:gd name="connsiteX1364" fmla="*/ 10067322 w 11960127"/>
              <a:gd name="connsiteY1364" fmla="*/ 713178 h 1003913"/>
              <a:gd name="connsiteX1365" fmla="*/ 10061080 w 11960127"/>
              <a:gd name="connsiteY1365" fmla="*/ 713921 h 1003913"/>
              <a:gd name="connsiteX1366" fmla="*/ 10067322 w 11960127"/>
              <a:gd name="connsiteY1366" fmla="*/ 713178 h 1003913"/>
              <a:gd name="connsiteX1367" fmla="*/ 11131452 w 11960127"/>
              <a:gd name="connsiteY1367" fmla="*/ 712635 h 1003913"/>
              <a:gd name="connsiteX1368" fmla="*/ 11155551 w 11960127"/>
              <a:gd name="connsiteY1368" fmla="*/ 713349 h 1003913"/>
              <a:gd name="connsiteX1369" fmla="*/ 11148645 w 11960127"/>
              <a:gd name="connsiteY1369" fmla="*/ 727400 h 1003913"/>
              <a:gd name="connsiteX1370" fmla="*/ 11146453 w 11960127"/>
              <a:gd name="connsiteY1370" fmla="*/ 727543 h 1003913"/>
              <a:gd name="connsiteX1371" fmla="*/ 11143835 w 11960127"/>
              <a:gd name="connsiteY1371" fmla="*/ 713826 h 1003913"/>
              <a:gd name="connsiteX1372" fmla="*/ 11131452 w 11960127"/>
              <a:gd name="connsiteY1372" fmla="*/ 723685 h 1003913"/>
              <a:gd name="connsiteX1373" fmla="*/ 11131452 w 11960127"/>
              <a:gd name="connsiteY1373" fmla="*/ 712635 h 1003913"/>
              <a:gd name="connsiteX1374" fmla="*/ 9932600 w 11960127"/>
              <a:gd name="connsiteY1374" fmla="*/ 711707 h 1003913"/>
              <a:gd name="connsiteX1375" fmla="*/ 9923729 w 11960127"/>
              <a:gd name="connsiteY1375" fmla="*/ 714397 h 1003913"/>
              <a:gd name="connsiteX1376" fmla="*/ 9938827 w 11960127"/>
              <a:gd name="connsiteY1376" fmla="*/ 716874 h 1003913"/>
              <a:gd name="connsiteX1377" fmla="*/ 9932600 w 11960127"/>
              <a:gd name="connsiteY1377" fmla="*/ 711707 h 1003913"/>
              <a:gd name="connsiteX1378" fmla="*/ 9695511 w 11960127"/>
              <a:gd name="connsiteY1378" fmla="*/ 711302 h 1003913"/>
              <a:gd name="connsiteX1379" fmla="*/ 9681366 w 11960127"/>
              <a:gd name="connsiteY1379" fmla="*/ 722399 h 1003913"/>
              <a:gd name="connsiteX1380" fmla="*/ 9705036 w 11960127"/>
              <a:gd name="connsiteY1380" fmla="*/ 726591 h 1003913"/>
              <a:gd name="connsiteX1381" fmla="*/ 9695511 w 11960127"/>
              <a:gd name="connsiteY1381" fmla="*/ 711302 h 1003913"/>
              <a:gd name="connsiteX1382" fmla="*/ 9669841 w 11960127"/>
              <a:gd name="connsiteY1382" fmla="*/ 710539 h 1003913"/>
              <a:gd name="connsiteX1383" fmla="*/ 9676985 w 11960127"/>
              <a:gd name="connsiteY1383" fmla="*/ 722733 h 1003913"/>
              <a:gd name="connsiteX1384" fmla="*/ 9669841 w 11960127"/>
              <a:gd name="connsiteY1384" fmla="*/ 710539 h 1003913"/>
              <a:gd name="connsiteX1385" fmla="*/ 9911109 w 11960127"/>
              <a:gd name="connsiteY1385" fmla="*/ 709873 h 1003913"/>
              <a:gd name="connsiteX1386" fmla="*/ 9899060 w 11960127"/>
              <a:gd name="connsiteY1386" fmla="*/ 709920 h 1003913"/>
              <a:gd name="connsiteX1387" fmla="*/ 9911252 w 11960127"/>
              <a:gd name="connsiteY1387" fmla="*/ 712635 h 1003913"/>
              <a:gd name="connsiteX1388" fmla="*/ 1653582 w 11960127"/>
              <a:gd name="connsiteY1388" fmla="*/ 709872 h 1003913"/>
              <a:gd name="connsiteX1389" fmla="*/ 1652820 w 11960127"/>
              <a:gd name="connsiteY1389" fmla="*/ 720065 h 1003913"/>
              <a:gd name="connsiteX1390" fmla="*/ 1653582 w 11960127"/>
              <a:gd name="connsiteY1390" fmla="*/ 709872 h 1003913"/>
              <a:gd name="connsiteX1391" fmla="*/ 10050651 w 11960127"/>
              <a:gd name="connsiteY1391" fmla="*/ 709349 h 1003913"/>
              <a:gd name="connsiteX1392" fmla="*/ 10050651 w 11960127"/>
              <a:gd name="connsiteY1392" fmla="*/ 709349 h 1003913"/>
              <a:gd name="connsiteX1393" fmla="*/ 1012602 w 11960127"/>
              <a:gd name="connsiteY1393" fmla="*/ 709253 h 1003913"/>
              <a:gd name="connsiteX1394" fmla="*/ 1018175 w 11960127"/>
              <a:gd name="connsiteY1394" fmla="*/ 715445 h 1003913"/>
              <a:gd name="connsiteX1395" fmla="*/ 1012602 w 11960127"/>
              <a:gd name="connsiteY1395" fmla="*/ 709253 h 1003913"/>
              <a:gd name="connsiteX1396" fmla="*/ 11118211 w 11960127"/>
              <a:gd name="connsiteY1396" fmla="*/ 708586 h 1003913"/>
              <a:gd name="connsiteX1397" fmla="*/ 11126593 w 11960127"/>
              <a:gd name="connsiteY1397" fmla="*/ 716302 h 1003913"/>
              <a:gd name="connsiteX1398" fmla="*/ 11118211 w 11960127"/>
              <a:gd name="connsiteY1398" fmla="*/ 708586 h 1003913"/>
              <a:gd name="connsiteX1399" fmla="*/ 11026819 w 11960127"/>
              <a:gd name="connsiteY1399" fmla="*/ 708491 h 1003913"/>
              <a:gd name="connsiteX1400" fmla="*/ 11035915 w 11960127"/>
              <a:gd name="connsiteY1400" fmla="*/ 708539 h 1003913"/>
              <a:gd name="connsiteX1401" fmla="*/ 11036867 w 11960127"/>
              <a:gd name="connsiteY1401" fmla="*/ 727829 h 1003913"/>
              <a:gd name="connsiteX1402" fmla="*/ 11026771 w 11960127"/>
              <a:gd name="connsiteY1402" fmla="*/ 727114 h 1003913"/>
              <a:gd name="connsiteX1403" fmla="*/ 11026819 w 11960127"/>
              <a:gd name="connsiteY1403" fmla="*/ 708491 h 1003913"/>
              <a:gd name="connsiteX1404" fmla="*/ 1633627 w 11960127"/>
              <a:gd name="connsiteY1404" fmla="*/ 707300 h 1003913"/>
              <a:gd name="connsiteX1405" fmla="*/ 1641580 w 11960127"/>
              <a:gd name="connsiteY1405" fmla="*/ 723161 h 1003913"/>
              <a:gd name="connsiteX1406" fmla="*/ 1627864 w 11960127"/>
              <a:gd name="connsiteY1406" fmla="*/ 715873 h 1003913"/>
              <a:gd name="connsiteX1407" fmla="*/ 1623245 w 11960127"/>
              <a:gd name="connsiteY1407" fmla="*/ 727495 h 1003913"/>
              <a:gd name="connsiteX1408" fmla="*/ 1616720 w 11960127"/>
              <a:gd name="connsiteY1408" fmla="*/ 716302 h 1003913"/>
              <a:gd name="connsiteX1409" fmla="*/ 1615386 w 11960127"/>
              <a:gd name="connsiteY1409" fmla="*/ 732782 h 1003913"/>
              <a:gd name="connsiteX1410" fmla="*/ 1604766 w 11960127"/>
              <a:gd name="connsiteY1410" fmla="*/ 727876 h 1003913"/>
              <a:gd name="connsiteX1411" fmla="*/ 1615386 w 11960127"/>
              <a:gd name="connsiteY1411" fmla="*/ 714063 h 1003913"/>
              <a:gd name="connsiteX1412" fmla="*/ 1633627 w 11960127"/>
              <a:gd name="connsiteY1412" fmla="*/ 707300 h 1003913"/>
              <a:gd name="connsiteX1413" fmla="*/ 11050060 w 11960127"/>
              <a:gd name="connsiteY1413" fmla="*/ 706538 h 1003913"/>
              <a:gd name="connsiteX1414" fmla="*/ 11050585 w 11960127"/>
              <a:gd name="connsiteY1414" fmla="*/ 727590 h 1003913"/>
              <a:gd name="connsiteX1415" fmla="*/ 11055156 w 11960127"/>
              <a:gd name="connsiteY1415" fmla="*/ 727590 h 1003913"/>
              <a:gd name="connsiteX1416" fmla="*/ 11055347 w 11960127"/>
              <a:gd name="connsiteY1416" fmla="*/ 713301 h 1003913"/>
              <a:gd name="connsiteX1417" fmla="*/ 11064777 w 11960127"/>
              <a:gd name="connsiteY1417" fmla="*/ 713206 h 1003913"/>
              <a:gd name="connsiteX1418" fmla="*/ 11060539 w 11960127"/>
              <a:gd name="connsiteY1418" fmla="*/ 733401 h 1003913"/>
              <a:gd name="connsiteX1419" fmla="*/ 11041489 w 11960127"/>
              <a:gd name="connsiteY1419" fmla="*/ 726923 h 1003913"/>
              <a:gd name="connsiteX1420" fmla="*/ 11050060 w 11960127"/>
              <a:gd name="connsiteY1420" fmla="*/ 706538 h 1003913"/>
              <a:gd name="connsiteX1421" fmla="*/ 2181440 w 11960127"/>
              <a:gd name="connsiteY1421" fmla="*/ 705062 h 1003913"/>
              <a:gd name="connsiteX1422" fmla="*/ 2170107 w 11960127"/>
              <a:gd name="connsiteY1422" fmla="*/ 705157 h 1003913"/>
              <a:gd name="connsiteX1423" fmla="*/ 2181440 w 11960127"/>
              <a:gd name="connsiteY1423" fmla="*/ 705062 h 1003913"/>
              <a:gd name="connsiteX1424" fmla="*/ 2124582 w 11960127"/>
              <a:gd name="connsiteY1424" fmla="*/ 704633 h 1003913"/>
              <a:gd name="connsiteX1425" fmla="*/ 2113677 w 11960127"/>
              <a:gd name="connsiteY1425" fmla="*/ 718446 h 1003913"/>
              <a:gd name="connsiteX1426" fmla="*/ 2110010 w 11960127"/>
              <a:gd name="connsiteY1426" fmla="*/ 713111 h 1003913"/>
              <a:gd name="connsiteX1427" fmla="*/ 2106295 w 11960127"/>
              <a:gd name="connsiteY1427" fmla="*/ 717874 h 1003913"/>
              <a:gd name="connsiteX1428" fmla="*/ 2086485 w 11960127"/>
              <a:gd name="connsiteY1428" fmla="*/ 726638 h 1003913"/>
              <a:gd name="connsiteX1429" fmla="*/ 2079962 w 11960127"/>
              <a:gd name="connsiteY1429" fmla="*/ 724495 h 1003913"/>
              <a:gd name="connsiteX1430" fmla="*/ 2082771 w 11960127"/>
              <a:gd name="connsiteY1430" fmla="*/ 731877 h 1003913"/>
              <a:gd name="connsiteX1431" fmla="*/ 2095676 w 11960127"/>
              <a:gd name="connsiteY1431" fmla="*/ 729163 h 1003913"/>
              <a:gd name="connsiteX1432" fmla="*/ 2131153 w 11960127"/>
              <a:gd name="connsiteY1432" fmla="*/ 715922 h 1003913"/>
              <a:gd name="connsiteX1433" fmla="*/ 2124582 w 11960127"/>
              <a:gd name="connsiteY1433" fmla="*/ 704633 h 1003913"/>
              <a:gd name="connsiteX1434" fmla="*/ 10607672 w 11960127"/>
              <a:gd name="connsiteY1434" fmla="*/ 703824 h 1003913"/>
              <a:gd name="connsiteX1435" fmla="*/ 10581574 w 11960127"/>
              <a:gd name="connsiteY1435" fmla="*/ 712207 h 1003913"/>
              <a:gd name="connsiteX1436" fmla="*/ 10595671 w 11960127"/>
              <a:gd name="connsiteY1436" fmla="*/ 714159 h 1003913"/>
              <a:gd name="connsiteX1437" fmla="*/ 10614387 w 11960127"/>
              <a:gd name="connsiteY1437" fmla="*/ 721590 h 1003913"/>
              <a:gd name="connsiteX1438" fmla="*/ 10638676 w 11960127"/>
              <a:gd name="connsiteY1438" fmla="*/ 725876 h 1003913"/>
              <a:gd name="connsiteX1439" fmla="*/ 10658249 w 11960127"/>
              <a:gd name="connsiteY1439" fmla="*/ 732735 h 1003913"/>
              <a:gd name="connsiteX1440" fmla="*/ 10664298 w 11960127"/>
              <a:gd name="connsiteY1440" fmla="*/ 717636 h 1003913"/>
              <a:gd name="connsiteX1441" fmla="*/ 10642819 w 11960127"/>
              <a:gd name="connsiteY1441" fmla="*/ 718160 h 1003913"/>
              <a:gd name="connsiteX1442" fmla="*/ 10650439 w 11960127"/>
              <a:gd name="connsiteY1442" fmla="*/ 717922 h 1003913"/>
              <a:gd name="connsiteX1443" fmla="*/ 10650869 w 11960127"/>
              <a:gd name="connsiteY1443" fmla="*/ 713254 h 1003913"/>
              <a:gd name="connsiteX1444" fmla="*/ 10633105 w 11960127"/>
              <a:gd name="connsiteY1444" fmla="*/ 718779 h 1003913"/>
              <a:gd name="connsiteX1445" fmla="*/ 10634532 w 11960127"/>
              <a:gd name="connsiteY1445" fmla="*/ 710301 h 1003913"/>
              <a:gd name="connsiteX1446" fmla="*/ 10622294 w 11960127"/>
              <a:gd name="connsiteY1446" fmla="*/ 719732 h 1003913"/>
              <a:gd name="connsiteX1447" fmla="*/ 10621865 w 11960127"/>
              <a:gd name="connsiteY1447" fmla="*/ 708015 h 1003913"/>
              <a:gd name="connsiteX1448" fmla="*/ 10607958 w 11960127"/>
              <a:gd name="connsiteY1448" fmla="*/ 714493 h 1003913"/>
              <a:gd name="connsiteX1449" fmla="*/ 10607672 w 11960127"/>
              <a:gd name="connsiteY1449" fmla="*/ 703824 h 1003913"/>
              <a:gd name="connsiteX1450" fmla="*/ 10029174 w 11960127"/>
              <a:gd name="connsiteY1450" fmla="*/ 703593 h 1003913"/>
              <a:gd name="connsiteX1451" fmla="*/ 10022932 w 11960127"/>
              <a:gd name="connsiteY1451" fmla="*/ 704443 h 1003913"/>
              <a:gd name="connsiteX1452" fmla="*/ 10029174 w 11960127"/>
              <a:gd name="connsiteY1452" fmla="*/ 703593 h 1003913"/>
              <a:gd name="connsiteX1453" fmla="*/ 11023438 w 11960127"/>
              <a:gd name="connsiteY1453" fmla="*/ 702680 h 1003913"/>
              <a:gd name="connsiteX1454" fmla="*/ 11021437 w 11960127"/>
              <a:gd name="connsiteY1454" fmla="*/ 722780 h 1003913"/>
              <a:gd name="connsiteX1455" fmla="*/ 11007674 w 11960127"/>
              <a:gd name="connsiteY1455" fmla="*/ 723018 h 1003913"/>
              <a:gd name="connsiteX1456" fmla="*/ 11023438 w 11960127"/>
              <a:gd name="connsiteY1456" fmla="*/ 702680 h 1003913"/>
              <a:gd name="connsiteX1457" fmla="*/ 1680303 w 11960127"/>
              <a:gd name="connsiteY1457" fmla="*/ 702346 h 1003913"/>
              <a:gd name="connsiteX1458" fmla="*/ 1681937 w 11960127"/>
              <a:gd name="connsiteY1458" fmla="*/ 704164 h 1003913"/>
              <a:gd name="connsiteX1459" fmla="*/ 1679590 w 11960127"/>
              <a:gd name="connsiteY1459" fmla="*/ 705039 h 1003913"/>
              <a:gd name="connsiteX1460" fmla="*/ 1667111 w 11960127"/>
              <a:gd name="connsiteY1460" fmla="*/ 702156 h 1003913"/>
              <a:gd name="connsiteX1461" fmla="*/ 1668921 w 11960127"/>
              <a:gd name="connsiteY1461" fmla="*/ 709015 h 1003913"/>
              <a:gd name="connsiteX1462" fmla="*/ 1679590 w 11960127"/>
              <a:gd name="connsiteY1462" fmla="*/ 705039 h 1003913"/>
              <a:gd name="connsiteX1463" fmla="*/ 1677303 w 11960127"/>
              <a:gd name="connsiteY1463" fmla="*/ 713682 h 1003913"/>
              <a:gd name="connsiteX1464" fmla="*/ 1659205 w 11960127"/>
              <a:gd name="connsiteY1464" fmla="*/ 717826 h 1003913"/>
              <a:gd name="connsiteX1465" fmla="*/ 1667111 w 11960127"/>
              <a:gd name="connsiteY1465" fmla="*/ 702156 h 1003913"/>
              <a:gd name="connsiteX1466" fmla="*/ 9593831 w 11960127"/>
              <a:gd name="connsiteY1466" fmla="*/ 700109 h 1003913"/>
              <a:gd name="connsiteX1467" fmla="*/ 9593831 w 11960127"/>
              <a:gd name="connsiteY1467" fmla="*/ 700109 h 1003913"/>
              <a:gd name="connsiteX1468" fmla="*/ 11092922 w 11960127"/>
              <a:gd name="connsiteY1468" fmla="*/ 698965 h 1003913"/>
              <a:gd name="connsiteX1469" fmla="*/ 11112496 w 11960127"/>
              <a:gd name="connsiteY1469" fmla="*/ 705014 h 1003913"/>
              <a:gd name="connsiteX1470" fmla="*/ 11112020 w 11960127"/>
              <a:gd name="connsiteY1470" fmla="*/ 715159 h 1003913"/>
              <a:gd name="connsiteX1471" fmla="*/ 11100828 w 11960127"/>
              <a:gd name="connsiteY1471" fmla="*/ 704633 h 1003913"/>
              <a:gd name="connsiteX1472" fmla="*/ 11093685 w 11960127"/>
              <a:gd name="connsiteY1472" fmla="*/ 714826 h 1003913"/>
              <a:gd name="connsiteX1473" fmla="*/ 11092922 w 11960127"/>
              <a:gd name="connsiteY1473" fmla="*/ 698965 h 1003913"/>
              <a:gd name="connsiteX1474" fmla="*/ 9616215 w 11960127"/>
              <a:gd name="connsiteY1474" fmla="*/ 698108 h 1003913"/>
              <a:gd name="connsiteX1475" fmla="*/ 9628788 w 11960127"/>
              <a:gd name="connsiteY1475" fmla="*/ 707205 h 1003913"/>
              <a:gd name="connsiteX1476" fmla="*/ 9634932 w 11960127"/>
              <a:gd name="connsiteY1476" fmla="*/ 713635 h 1003913"/>
              <a:gd name="connsiteX1477" fmla="*/ 9638218 w 11960127"/>
              <a:gd name="connsiteY1477" fmla="*/ 705300 h 1003913"/>
              <a:gd name="connsiteX1478" fmla="*/ 9651171 w 11960127"/>
              <a:gd name="connsiteY1478" fmla="*/ 719446 h 1003913"/>
              <a:gd name="connsiteX1479" fmla="*/ 9623835 w 11960127"/>
              <a:gd name="connsiteY1479" fmla="*/ 701776 h 1003913"/>
              <a:gd name="connsiteX1480" fmla="*/ 9616215 w 11960127"/>
              <a:gd name="connsiteY1480" fmla="*/ 698108 h 1003913"/>
              <a:gd name="connsiteX1481" fmla="*/ 11079826 w 11960127"/>
              <a:gd name="connsiteY1481" fmla="*/ 696870 h 1003913"/>
              <a:gd name="connsiteX1482" fmla="*/ 11085208 w 11960127"/>
              <a:gd name="connsiteY1482" fmla="*/ 706729 h 1003913"/>
              <a:gd name="connsiteX1483" fmla="*/ 11079826 w 11960127"/>
              <a:gd name="connsiteY1483" fmla="*/ 696870 h 1003913"/>
              <a:gd name="connsiteX1484" fmla="*/ 9602403 w 11960127"/>
              <a:gd name="connsiteY1484" fmla="*/ 696584 h 1003913"/>
              <a:gd name="connsiteX1485" fmla="*/ 9611642 w 11960127"/>
              <a:gd name="connsiteY1485" fmla="*/ 707539 h 1003913"/>
              <a:gd name="connsiteX1486" fmla="*/ 9602403 w 11960127"/>
              <a:gd name="connsiteY1486" fmla="*/ 696584 h 1003913"/>
              <a:gd name="connsiteX1487" fmla="*/ 1012032 w 11960127"/>
              <a:gd name="connsiteY1487" fmla="*/ 694440 h 1003913"/>
              <a:gd name="connsiteX1488" fmla="*/ 1001554 w 11960127"/>
              <a:gd name="connsiteY1488" fmla="*/ 724209 h 1003913"/>
              <a:gd name="connsiteX1489" fmla="*/ 1044512 w 11960127"/>
              <a:gd name="connsiteY1489" fmla="*/ 713778 h 1003913"/>
              <a:gd name="connsiteX1490" fmla="*/ 1062800 w 11960127"/>
              <a:gd name="connsiteY1490" fmla="*/ 712968 h 1003913"/>
              <a:gd name="connsiteX1491" fmla="*/ 1075087 w 11960127"/>
              <a:gd name="connsiteY1491" fmla="*/ 707300 h 1003913"/>
              <a:gd name="connsiteX1492" fmla="*/ 1085564 w 11960127"/>
              <a:gd name="connsiteY1492" fmla="*/ 702061 h 1003913"/>
              <a:gd name="connsiteX1493" fmla="*/ 1078467 w 11960127"/>
              <a:gd name="connsiteY1493" fmla="*/ 711158 h 1003913"/>
              <a:gd name="connsiteX1494" fmla="*/ 975598 w 11960127"/>
              <a:gd name="connsiteY1494" fmla="*/ 740546 h 1003913"/>
              <a:gd name="connsiteX1495" fmla="*/ 965931 w 11960127"/>
              <a:gd name="connsiteY1495" fmla="*/ 743070 h 1003913"/>
              <a:gd name="connsiteX1496" fmla="*/ 923402 w 11960127"/>
              <a:gd name="connsiteY1496" fmla="*/ 753501 h 1003913"/>
              <a:gd name="connsiteX1497" fmla="*/ 933785 w 11960127"/>
              <a:gd name="connsiteY1497" fmla="*/ 743165 h 1003913"/>
              <a:gd name="connsiteX1498" fmla="*/ 935879 w 11960127"/>
              <a:gd name="connsiteY1498" fmla="*/ 744927 h 1003913"/>
              <a:gd name="connsiteX1499" fmla="*/ 945596 w 11960127"/>
              <a:gd name="connsiteY1499" fmla="*/ 732210 h 1003913"/>
              <a:gd name="connsiteX1500" fmla="*/ 934928 w 11960127"/>
              <a:gd name="connsiteY1500" fmla="*/ 737973 h 1003913"/>
              <a:gd name="connsiteX1501" fmla="*/ 927212 w 11960127"/>
              <a:gd name="connsiteY1501" fmla="*/ 727066 h 1003913"/>
              <a:gd name="connsiteX1502" fmla="*/ 921450 w 11960127"/>
              <a:gd name="connsiteY1502" fmla="*/ 745309 h 1003913"/>
              <a:gd name="connsiteX1503" fmla="*/ 912020 w 11960127"/>
              <a:gd name="connsiteY1503" fmla="*/ 732544 h 1003913"/>
              <a:gd name="connsiteX1504" fmla="*/ 912925 w 11960127"/>
              <a:gd name="connsiteY1504" fmla="*/ 754549 h 1003913"/>
              <a:gd name="connsiteX1505" fmla="*/ 897113 w 11960127"/>
              <a:gd name="connsiteY1505" fmla="*/ 740498 h 1003913"/>
              <a:gd name="connsiteX1506" fmla="*/ 896351 w 11960127"/>
              <a:gd name="connsiteY1506" fmla="*/ 755073 h 1003913"/>
              <a:gd name="connsiteX1507" fmla="*/ 912163 w 11960127"/>
              <a:gd name="connsiteY1507" fmla="*/ 756501 h 1003913"/>
              <a:gd name="connsiteX1508" fmla="*/ 896399 w 11960127"/>
              <a:gd name="connsiteY1508" fmla="*/ 761645 h 1003913"/>
              <a:gd name="connsiteX1509" fmla="*/ 853441 w 11960127"/>
              <a:gd name="connsiteY1509" fmla="*/ 774029 h 1003913"/>
              <a:gd name="connsiteX1510" fmla="*/ 871729 w 11960127"/>
              <a:gd name="connsiteY1510" fmla="*/ 765027 h 1003913"/>
              <a:gd name="connsiteX1511" fmla="*/ 885683 w 11960127"/>
              <a:gd name="connsiteY1511" fmla="*/ 752596 h 1003913"/>
              <a:gd name="connsiteX1512" fmla="*/ 861395 w 11960127"/>
              <a:gd name="connsiteY1512" fmla="*/ 756549 h 1003913"/>
              <a:gd name="connsiteX1513" fmla="*/ 863633 w 11960127"/>
              <a:gd name="connsiteY1513" fmla="*/ 745404 h 1003913"/>
              <a:gd name="connsiteX1514" fmla="*/ 855537 w 11960127"/>
              <a:gd name="connsiteY1514" fmla="*/ 747738 h 1003913"/>
              <a:gd name="connsiteX1515" fmla="*/ 860204 w 11960127"/>
              <a:gd name="connsiteY1515" fmla="*/ 754215 h 1003913"/>
              <a:gd name="connsiteX1516" fmla="*/ 849441 w 11960127"/>
              <a:gd name="connsiteY1516" fmla="*/ 761788 h 1003913"/>
              <a:gd name="connsiteX1517" fmla="*/ 848917 w 11960127"/>
              <a:gd name="connsiteY1517" fmla="*/ 749214 h 1003913"/>
              <a:gd name="connsiteX1518" fmla="*/ 841487 w 11960127"/>
              <a:gd name="connsiteY1518" fmla="*/ 751977 h 1003913"/>
              <a:gd name="connsiteX1519" fmla="*/ 844393 w 11960127"/>
              <a:gd name="connsiteY1519" fmla="*/ 758550 h 1003913"/>
              <a:gd name="connsiteX1520" fmla="*/ 838201 w 11960127"/>
              <a:gd name="connsiteY1520" fmla="*/ 768314 h 1003913"/>
              <a:gd name="connsiteX1521" fmla="*/ 833486 w 11960127"/>
              <a:gd name="connsiteY1521" fmla="*/ 753358 h 1003913"/>
              <a:gd name="connsiteX1522" fmla="*/ 826534 w 11960127"/>
              <a:gd name="connsiteY1522" fmla="*/ 767313 h 1003913"/>
              <a:gd name="connsiteX1523" fmla="*/ 832106 w 11960127"/>
              <a:gd name="connsiteY1523" fmla="*/ 777744 h 1003913"/>
              <a:gd name="connsiteX1524" fmla="*/ 830200 w 11960127"/>
              <a:gd name="connsiteY1524" fmla="*/ 741165 h 1003913"/>
              <a:gd name="connsiteX1525" fmla="*/ 837439 w 11960127"/>
              <a:gd name="connsiteY1525" fmla="*/ 745642 h 1003913"/>
              <a:gd name="connsiteX1526" fmla="*/ 866252 w 11960127"/>
              <a:gd name="connsiteY1526" fmla="*/ 735163 h 1003913"/>
              <a:gd name="connsiteX1527" fmla="*/ 881302 w 11960127"/>
              <a:gd name="connsiteY1527" fmla="*/ 731067 h 1003913"/>
              <a:gd name="connsiteX1528" fmla="*/ 889065 w 11960127"/>
              <a:gd name="connsiteY1528" fmla="*/ 723447 h 1003913"/>
              <a:gd name="connsiteX1529" fmla="*/ 894923 w 11960127"/>
              <a:gd name="connsiteY1529" fmla="*/ 727876 h 1003913"/>
              <a:gd name="connsiteX1530" fmla="*/ 903543 w 11960127"/>
              <a:gd name="connsiteY1530" fmla="*/ 719303 h 1003913"/>
              <a:gd name="connsiteX1531" fmla="*/ 908305 w 11960127"/>
              <a:gd name="connsiteY1531" fmla="*/ 721875 h 1003913"/>
              <a:gd name="connsiteX1532" fmla="*/ 913639 w 11960127"/>
              <a:gd name="connsiteY1532" fmla="*/ 718731 h 1003913"/>
              <a:gd name="connsiteX1533" fmla="*/ 918021 w 11960127"/>
              <a:gd name="connsiteY1533" fmla="*/ 722399 h 1003913"/>
              <a:gd name="connsiteX1534" fmla="*/ 947024 w 11960127"/>
              <a:gd name="connsiteY1534" fmla="*/ 711063 h 1003913"/>
              <a:gd name="connsiteX1535" fmla="*/ 970788 w 11960127"/>
              <a:gd name="connsiteY1535" fmla="*/ 707062 h 1003913"/>
              <a:gd name="connsiteX1536" fmla="*/ 967694 w 11960127"/>
              <a:gd name="connsiteY1536" fmla="*/ 724590 h 1003913"/>
              <a:gd name="connsiteX1537" fmla="*/ 974360 w 11960127"/>
              <a:gd name="connsiteY1537" fmla="*/ 716588 h 1003913"/>
              <a:gd name="connsiteX1538" fmla="*/ 989981 w 11960127"/>
              <a:gd name="connsiteY1538" fmla="*/ 706967 h 1003913"/>
              <a:gd name="connsiteX1539" fmla="*/ 971217 w 11960127"/>
              <a:gd name="connsiteY1539" fmla="*/ 713968 h 1003913"/>
              <a:gd name="connsiteX1540" fmla="*/ 1012032 w 11960127"/>
              <a:gd name="connsiteY1540" fmla="*/ 694440 h 1003913"/>
              <a:gd name="connsiteX1541" fmla="*/ 10976098 w 11960127"/>
              <a:gd name="connsiteY1541" fmla="*/ 692297 h 1003913"/>
              <a:gd name="connsiteX1542" fmla="*/ 10988052 w 11960127"/>
              <a:gd name="connsiteY1542" fmla="*/ 710492 h 1003913"/>
              <a:gd name="connsiteX1543" fmla="*/ 10988815 w 11960127"/>
              <a:gd name="connsiteY1543" fmla="*/ 693774 h 1003913"/>
              <a:gd name="connsiteX1544" fmla="*/ 10998435 w 11960127"/>
              <a:gd name="connsiteY1544" fmla="*/ 700585 h 1003913"/>
              <a:gd name="connsiteX1545" fmla="*/ 10992863 w 11960127"/>
              <a:gd name="connsiteY1545" fmla="*/ 712682 h 1003913"/>
              <a:gd name="connsiteX1546" fmla="*/ 11002674 w 11960127"/>
              <a:gd name="connsiteY1546" fmla="*/ 714778 h 1003913"/>
              <a:gd name="connsiteX1547" fmla="*/ 11008436 w 11960127"/>
              <a:gd name="connsiteY1547" fmla="*/ 696822 h 1003913"/>
              <a:gd name="connsiteX1548" fmla="*/ 11007436 w 11960127"/>
              <a:gd name="connsiteY1548" fmla="*/ 718779 h 1003913"/>
              <a:gd name="connsiteX1549" fmla="*/ 10970622 w 11960127"/>
              <a:gd name="connsiteY1549" fmla="*/ 712968 h 1003913"/>
              <a:gd name="connsiteX1550" fmla="*/ 10976098 w 11960127"/>
              <a:gd name="connsiteY1550" fmla="*/ 692297 h 1003913"/>
              <a:gd name="connsiteX1551" fmla="*/ 2228490 w 11960127"/>
              <a:gd name="connsiteY1551" fmla="*/ 691011 h 1003913"/>
              <a:gd name="connsiteX1552" fmla="*/ 2214156 w 11960127"/>
              <a:gd name="connsiteY1552" fmla="*/ 702061 h 1003913"/>
              <a:gd name="connsiteX1553" fmla="*/ 2236061 w 11960127"/>
              <a:gd name="connsiteY1553" fmla="*/ 695298 h 1003913"/>
              <a:gd name="connsiteX1554" fmla="*/ 2228490 w 11960127"/>
              <a:gd name="connsiteY1554" fmla="*/ 691011 h 1003913"/>
              <a:gd name="connsiteX1555" fmla="*/ 9551874 w 11960127"/>
              <a:gd name="connsiteY1555" fmla="*/ 689535 h 1003913"/>
              <a:gd name="connsiteX1556" fmla="*/ 9556874 w 11960127"/>
              <a:gd name="connsiteY1556" fmla="*/ 703109 h 1003913"/>
              <a:gd name="connsiteX1557" fmla="*/ 9551874 w 11960127"/>
              <a:gd name="connsiteY1557" fmla="*/ 689535 h 1003913"/>
              <a:gd name="connsiteX1558" fmla="*/ 1711833 w 11960127"/>
              <a:gd name="connsiteY1558" fmla="*/ 689153 h 1003913"/>
              <a:gd name="connsiteX1559" fmla="*/ 1713594 w 11960127"/>
              <a:gd name="connsiteY1559" fmla="*/ 697345 h 1003913"/>
              <a:gd name="connsiteX1560" fmla="*/ 1723356 w 11960127"/>
              <a:gd name="connsiteY1560" fmla="*/ 690629 h 1003913"/>
              <a:gd name="connsiteX1561" fmla="*/ 1732738 w 11960127"/>
              <a:gd name="connsiteY1561" fmla="*/ 694619 h 1003913"/>
              <a:gd name="connsiteX1562" fmla="*/ 1735120 w 11960127"/>
              <a:gd name="connsiteY1562" fmla="*/ 693028 h 1003913"/>
              <a:gd name="connsiteX1563" fmla="*/ 1730024 w 11960127"/>
              <a:gd name="connsiteY1563" fmla="*/ 704823 h 1003913"/>
              <a:gd name="connsiteX1564" fmla="*/ 1715118 w 11960127"/>
              <a:gd name="connsiteY1564" fmla="*/ 707395 h 1003913"/>
              <a:gd name="connsiteX1565" fmla="*/ 1705448 w 11960127"/>
              <a:gd name="connsiteY1565" fmla="*/ 696107 h 1003913"/>
              <a:gd name="connsiteX1566" fmla="*/ 1707067 w 11960127"/>
              <a:gd name="connsiteY1566" fmla="*/ 708491 h 1003913"/>
              <a:gd name="connsiteX1567" fmla="*/ 1703353 w 11960127"/>
              <a:gd name="connsiteY1567" fmla="*/ 708300 h 1003913"/>
              <a:gd name="connsiteX1568" fmla="*/ 1697353 w 11960127"/>
              <a:gd name="connsiteY1568" fmla="*/ 700155 h 1003913"/>
              <a:gd name="connsiteX1569" fmla="*/ 1693305 w 11960127"/>
              <a:gd name="connsiteY1569" fmla="*/ 702013 h 1003913"/>
              <a:gd name="connsiteX1570" fmla="*/ 1691304 w 11960127"/>
              <a:gd name="connsiteY1570" fmla="*/ 714587 h 1003913"/>
              <a:gd name="connsiteX1571" fmla="*/ 1681937 w 11960127"/>
              <a:gd name="connsiteY1571" fmla="*/ 704164 h 1003913"/>
              <a:gd name="connsiteX1572" fmla="*/ 1696400 w 11960127"/>
              <a:gd name="connsiteY1572" fmla="*/ 698774 h 1003913"/>
              <a:gd name="connsiteX1573" fmla="*/ 1697305 w 11960127"/>
              <a:gd name="connsiteY1573" fmla="*/ 694202 h 1003913"/>
              <a:gd name="connsiteX1574" fmla="*/ 1712880 w 11960127"/>
              <a:gd name="connsiteY1574" fmla="*/ 696345 h 1003913"/>
              <a:gd name="connsiteX1575" fmla="*/ 10502659 w 11960127"/>
              <a:gd name="connsiteY1575" fmla="*/ 689106 h 1003913"/>
              <a:gd name="connsiteX1576" fmla="*/ 10502611 w 11960127"/>
              <a:gd name="connsiteY1576" fmla="*/ 693202 h 1003913"/>
              <a:gd name="connsiteX1577" fmla="*/ 10519375 w 11960127"/>
              <a:gd name="connsiteY1577" fmla="*/ 697584 h 1003913"/>
              <a:gd name="connsiteX1578" fmla="*/ 10538950 w 11960127"/>
              <a:gd name="connsiteY1578" fmla="*/ 702347 h 1003913"/>
              <a:gd name="connsiteX1579" fmla="*/ 10541616 w 11960127"/>
              <a:gd name="connsiteY1579" fmla="*/ 694536 h 1003913"/>
              <a:gd name="connsiteX1580" fmla="*/ 10529043 w 11960127"/>
              <a:gd name="connsiteY1580" fmla="*/ 693393 h 1003913"/>
              <a:gd name="connsiteX1581" fmla="*/ 10502659 w 11960127"/>
              <a:gd name="connsiteY1581" fmla="*/ 689106 h 1003913"/>
              <a:gd name="connsiteX1582" fmla="*/ 9577400 w 11960127"/>
              <a:gd name="connsiteY1582" fmla="*/ 686725 h 1003913"/>
              <a:gd name="connsiteX1583" fmla="*/ 9574924 w 11960127"/>
              <a:gd name="connsiteY1583" fmla="*/ 696489 h 1003913"/>
              <a:gd name="connsiteX1584" fmla="*/ 9565542 w 11960127"/>
              <a:gd name="connsiteY1584" fmla="*/ 688011 h 1003913"/>
              <a:gd name="connsiteX1585" fmla="*/ 9572115 w 11960127"/>
              <a:gd name="connsiteY1585" fmla="*/ 702919 h 1003913"/>
              <a:gd name="connsiteX1586" fmla="*/ 9578782 w 11960127"/>
              <a:gd name="connsiteY1586" fmla="*/ 696393 h 1003913"/>
              <a:gd name="connsiteX1587" fmla="*/ 9578972 w 11960127"/>
              <a:gd name="connsiteY1587" fmla="*/ 709730 h 1003913"/>
              <a:gd name="connsiteX1588" fmla="*/ 9589879 w 11960127"/>
              <a:gd name="connsiteY1588" fmla="*/ 702919 h 1003913"/>
              <a:gd name="connsiteX1589" fmla="*/ 9577400 w 11960127"/>
              <a:gd name="connsiteY1589" fmla="*/ 686725 h 1003913"/>
              <a:gd name="connsiteX1590" fmla="*/ 10917282 w 11960127"/>
              <a:gd name="connsiteY1590" fmla="*/ 686677 h 1003913"/>
              <a:gd name="connsiteX1591" fmla="*/ 10917282 w 11960127"/>
              <a:gd name="connsiteY1591" fmla="*/ 686677 h 1003913"/>
              <a:gd name="connsiteX1592" fmla="*/ 11044917 w 11960127"/>
              <a:gd name="connsiteY1592" fmla="*/ 686533 h 1003913"/>
              <a:gd name="connsiteX1593" fmla="*/ 11044917 w 11960127"/>
              <a:gd name="connsiteY1593" fmla="*/ 697345 h 1003913"/>
              <a:gd name="connsiteX1594" fmla="*/ 11044917 w 11960127"/>
              <a:gd name="connsiteY1594" fmla="*/ 686533 h 1003913"/>
              <a:gd name="connsiteX1595" fmla="*/ 2269348 w 11960127"/>
              <a:gd name="connsiteY1595" fmla="*/ 686486 h 1003913"/>
              <a:gd name="connsiteX1596" fmla="*/ 2269348 w 11960127"/>
              <a:gd name="connsiteY1596" fmla="*/ 686486 h 1003913"/>
              <a:gd name="connsiteX1597" fmla="*/ 1754551 w 11960127"/>
              <a:gd name="connsiteY1597" fmla="*/ 686057 h 1003913"/>
              <a:gd name="connsiteX1598" fmla="*/ 1754551 w 11960127"/>
              <a:gd name="connsiteY1598" fmla="*/ 686057 h 1003913"/>
              <a:gd name="connsiteX1599" fmla="*/ 1748788 w 11960127"/>
              <a:gd name="connsiteY1599" fmla="*/ 685772 h 1003913"/>
              <a:gd name="connsiteX1600" fmla="*/ 1740025 w 11960127"/>
              <a:gd name="connsiteY1600" fmla="*/ 698108 h 1003913"/>
              <a:gd name="connsiteX1601" fmla="*/ 1748788 w 11960127"/>
              <a:gd name="connsiteY1601" fmla="*/ 685772 h 1003913"/>
              <a:gd name="connsiteX1602" fmla="*/ 1739406 w 11960127"/>
              <a:gd name="connsiteY1602" fmla="*/ 683104 h 1003913"/>
              <a:gd name="connsiteX1603" fmla="*/ 1736562 w 11960127"/>
              <a:gd name="connsiteY1603" fmla="*/ 692063 h 1003913"/>
              <a:gd name="connsiteX1604" fmla="*/ 1735120 w 11960127"/>
              <a:gd name="connsiteY1604" fmla="*/ 693028 h 1003913"/>
              <a:gd name="connsiteX1605" fmla="*/ 10954714 w 11960127"/>
              <a:gd name="connsiteY1605" fmla="*/ 682676 h 1003913"/>
              <a:gd name="connsiteX1606" fmla="*/ 10955382 w 11960127"/>
              <a:gd name="connsiteY1606" fmla="*/ 703776 h 1003913"/>
              <a:gd name="connsiteX1607" fmla="*/ 10959906 w 11960127"/>
              <a:gd name="connsiteY1607" fmla="*/ 703728 h 1003913"/>
              <a:gd name="connsiteX1608" fmla="*/ 10960096 w 11960127"/>
              <a:gd name="connsiteY1608" fmla="*/ 689487 h 1003913"/>
              <a:gd name="connsiteX1609" fmla="*/ 10968954 w 11960127"/>
              <a:gd name="connsiteY1609" fmla="*/ 689439 h 1003913"/>
              <a:gd name="connsiteX1610" fmla="*/ 10969288 w 11960127"/>
              <a:gd name="connsiteY1610" fmla="*/ 709444 h 1003913"/>
              <a:gd name="connsiteX1611" fmla="*/ 10932140 w 11960127"/>
              <a:gd name="connsiteY1611" fmla="*/ 697584 h 1003913"/>
              <a:gd name="connsiteX1612" fmla="*/ 10933283 w 11960127"/>
              <a:gd name="connsiteY1612" fmla="*/ 690868 h 1003913"/>
              <a:gd name="connsiteX1613" fmla="*/ 10931140 w 11960127"/>
              <a:gd name="connsiteY1613" fmla="*/ 684724 h 1003913"/>
              <a:gd name="connsiteX1614" fmla="*/ 10940856 w 11960127"/>
              <a:gd name="connsiteY1614" fmla="*/ 683390 h 1003913"/>
              <a:gd name="connsiteX1615" fmla="*/ 10940951 w 11960127"/>
              <a:gd name="connsiteY1615" fmla="*/ 701061 h 1003913"/>
              <a:gd name="connsiteX1616" fmla="*/ 10954714 w 11960127"/>
              <a:gd name="connsiteY1616" fmla="*/ 682676 h 1003913"/>
              <a:gd name="connsiteX1617" fmla="*/ 1115143 w 11960127"/>
              <a:gd name="connsiteY1617" fmla="*/ 681294 h 1003913"/>
              <a:gd name="connsiteX1618" fmla="*/ 1091617 w 11960127"/>
              <a:gd name="connsiteY1618" fmla="*/ 692106 h 1003913"/>
              <a:gd name="connsiteX1619" fmla="*/ 1115143 w 11960127"/>
              <a:gd name="connsiteY1619" fmla="*/ 681294 h 1003913"/>
              <a:gd name="connsiteX1620" fmla="*/ 1770126 w 11960127"/>
              <a:gd name="connsiteY1620" fmla="*/ 680485 h 1003913"/>
              <a:gd name="connsiteX1621" fmla="*/ 1769792 w 11960127"/>
              <a:gd name="connsiteY1621" fmla="*/ 692726 h 1003913"/>
              <a:gd name="connsiteX1622" fmla="*/ 1770126 w 11960127"/>
              <a:gd name="connsiteY1622" fmla="*/ 680485 h 1003913"/>
              <a:gd name="connsiteX1623" fmla="*/ 10628851 w 11960127"/>
              <a:gd name="connsiteY1623" fmla="*/ 679104 h 1003913"/>
              <a:gd name="connsiteX1624" fmla="*/ 10622864 w 11960127"/>
              <a:gd name="connsiteY1624" fmla="*/ 679961 h 1003913"/>
              <a:gd name="connsiteX1625" fmla="*/ 10628851 w 11960127"/>
              <a:gd name="connsiteY1625" fmla="*/ 679104 h 1003913"/>
              <a:gd name="connsiteX1626" fmla="*/ 9865913 w 11960127"/>
              <a:gd name="connsiteY1626" fmla="*/ 675960 h 1003913"/>
              <a:gd name="connsiteX1627" fmla="*/ 9871675 w 11960127"/>
              <a:gd name="connsiteY1627" fmla="*/ 682009 h 1003913"/>
              <a:gd name="connsiteX1628" fmla="*/ 9865913 w 11960127"/>
              <a:gd name="connsiteY1628" fmla="*/ 675960 h 1003913"/>
              <a:gd name="connsiteX1629" fmla="*/ 10998482 w 11960127"/>
              <a:gd name="connsiteY1629" fmla="*/ 674674 h 1003913"/>
              <a:gd name="connsiteX1630" fmla="*/ 11021532 w 11960127"/>
              <a:gd name="connsiteY1630" fmla="*/ 683676 h 1003913"/>
              <a:gd name="connsiteX1631" fmla="*/ 10997958 w 11960127"/>
              <a:gd name="connsiteY1631" fmla="*/ 688058 h 1003913"/>
              <a:gd name="connsiteX1632" fmla="*/ 10998482 w 11960127"/>
              <a:gd name="connsiteY1632" fmla="*/ 674674 h 1003913"/>
              <a:gd name="connsiteX1633" fmla="*/ 1797502 w 11960127"/>
              <a:gd name="connsiteY1633" fmla="*/ 674338 h 1003913"/>
              <a:gd name="connsiteX1634" fmla="*/ 1793369 w 11960127"/>
              <a:gd name="connsiteY1634" fmla="*/ 688296 h 1003913"/>
              <a:gd name="connsiteX1635" fmla="*/ 1790275 w 11960127"/>
              <a:gd name="connsiteY1635" fmla="*/ 675817 h 1003913"/>
              <a:gd name="connsiteX1636" fmla="*/ 1797502 w 11960127"/>
              <a:gd name="connsiteY1636" fmla="*/ 674338 h 1003913"/>
              <a:gd name="connsiteX1637" fmla="*/ 1079235 w 11960127"/>
              <a:gd name="connsiteY1637" fmla="*/ 674102 h 1003913"/>
              <a:gd name="connsiteX1638" fmla="*/ 1071996 w 11960127"/>
              <a:gd name="connsiteY1638" fmla="*/ 691106 h 1003913"/>
              <a:gd name="connsiteX1639" fmla="*/ 1088284 w 11960127"/>
              <a:gd name="connsiteY1639" fmla="*/ 687724 h 1003913"/>
              <a:gd name="connsiteX1640" fmla="*/ 1081045 w 11960127"/>
              <a:gd name="connsiteY1640" fmla="*/ 701013 h 1003913"/>
              <a:gd name="connsiteX1641" fmla="*/ 1060709 w 11960127"/>
              <a:gd name="connsiteY1641" fmla="*/ 701156 h 1003913"/>
              <a:gd name="connsiteX1642" fmla="*/ 1042469 w 11960127"/>
              <a:gd name="connsiteY1642" fmla="*/ 706776 h 1003913"/>
              <a:gd name="connsiteX1643" fmla="*/ 1025133 w 11960127"/>
              <a:gd name="connsiteY1643" fmla="*/ 713254 h 1003913"/>
              <a:gd name="connsiteX1644" fmla="*/ 1025562 w 11960127"/>
              <a:gd name="connsiteY1644" fmla="*/ 702680 h 1003913"/>
              <a:gd name="connsiteX1645" fmla="*/ 1039802 w 11960127"/>
              <a:gd name="connsiteY1645" fmla="*/ 703728 h 1003913"/>
              <a:gd name="connsiteX1646" fmla="*/ 1040087 w 11960127"/>
              <a:gd name="connsiteY1646" fmla="*/ 694106 h 1003913"/>
              <a:gd name="connsiteX1647" fmla="*/ 1017752 w 11960127"/>
              <a:gd name="connsiteY1647" fmla="*/ 704918 h 1003913"/>
              <a:gd name="connsiteX1648" fmla="*/ 1011037 w 11960127"/>
              <a:gd name="connsiteY1648" fmla="*/ 697583 h 1003913"/>
              <a:gd name="connsiteX1649" fmla="*/ 1066567 w 11960127"/>
              <a:gd name="connsiteY1649" fmla="*/ 679722 h 1003913"/>
              <a:gd name="connsiteX1650" fmla="*/ 1058518 w 11960127"/>
              <a:gd name="connsiteY1650" fmla="*/ 694392 h 1003913"/>
              <a:gd name="connsiteX1651" fmla="*/ 1068853 w 11960127"/>
              <a:gd name="connsiteY1651" fmla="*/ 694249 h 1003913"/>
              <a:gd name="connsiteX1652" fmla="*/ 1079235 w 11960127"/>
              <a:gd name="connsiteY1652" fmla="*/ 674102 h 1003913"/>
              <a:gd name="connsiteX1653" fmla="*/ 10985100 w 11960127"/>
              <a:gd name="connsiteY1653" fmla="*/ 672673 h 1003913"/>
              <a:gd name="connsiteX1654" fmla="*/ 10993005 w 11960127"/>
              <a:gd name="connsiteY1654" fmla="*/ 683343 h 1003913"/>
              <a:gd name="connsiteX1655" fmla="*/ 10985100 w 11960127"/>
              <a:gd name="connsiteY1655" fmla="*/ 672673 h 1003913"/>
              <a:gd name="connsiteX1656" fmla="*/ 1821281 w 11960127"/>
              <a:gd name="connsiteY1656" fmla="*/ 671578 h 1003913"/>
              <a:gd name="connsiteX1657" fmla="*/ 1821281 w 11960127"/>
              <a:gd name="connsiteY1657" fmla="*/ 671578 h 1003913"/>
              <a:gd name="connsiteX1658" fmla="*/ 1814324 w 11960127"/>
              <a:gd name="connsiteY1658" fmla="*/ 671149 h 1003913"/>
              <a:gd name="connsiteX1659" fmla="*/ 1809228 w 11960127"/>
              <a:gd name="connsiteY1659" fmla="*/ 683152 h 1003913"/>
              <a:gd name="connsiteX1660" fmla="*/ 1805322 w 11960127"/>
              <a:gd name="connsiteY1660" fmla="*/ 675102 h 1003913"/>
              <a:gd name="connsiteX1661" fmla="*/ 1814324 w 11960127"/>
              <a:gd name="connsiteY1661" fmla="*/ 671149 h 1003913"/>
              <a:gd name="connsiteX1662" fmla="*/ 10285204 w 11960127"/>
              <a:gd name="connsiteY1662" fmla="*/ 670435 h 1003913"/>
              <a:gd name="connsiteX1663" fmla="*/ 10292252 w 11960127"/>
              <a:gd name="connsiteY1663" fmla="*/ 678532 h 1003913"/>
              <a:gd name="connsiteX1664" fmla="*/ 10285204 w 11960127"/>
              <a:gd name="connsiteY1664" fmla="*/ 670435 h 1003913"/>
              <a:gd name="connsiteX1665" fmla="*/ 9459719 w 11960127"/>
              <a:gd name="connsiteY1665" fmla="*/ 670388 h 1003913"/>
              <a:gd name="connsiteX1666" fmla="*/ 9468101 w 11960127"/>
              <a:gd name="connsiteY1666" fmla="*/ 690630 h 1003913"/>
              <a:gd name="connsiteX1667" fmla="*/ 9471054 w 11960127"/>
              <a:gd name="connsiteY1667" fmla="*/ 676437 h 1003913"/>
              <a:gd name="connsiteX1668" fmla="*/ 9477912 w 11960127"/>
              <a:gd name="connsiteY1668" fmla="*/ 689582 h 1003913"/>
              <a:gd name="connsiteX1669" fmla="*/ 9488342 w 11960127"/>
              <a:gd name="connsiteY1669" fmla="*/ 681914 h 1003913"/>
              <a:gd name="connsiteX1670" fmla="*/ 9488389 w 11960127"/>
              <a:gd name="connsiteY1670" fmla="*/ 695488 h 1003913"/>
              <a:gd name="connsiteX1671" fmla="*/ 9502582 w 11960127"/>
              <a:gd name="connsiteY1671" fmla="*/ 683533 h 1003913"/>
              <a:gd name="connsiteX1672" fmla="*/ 9502772 w 11960127"/>
              <a:gd name="connsiteY1672" fmla="*/ 694250 h 1003913"/>
              <a:gd name="connsiteX1673" fmla="*/ 9506773 w 11960127"/>
              <a:gd name="connsiteY1673" fmla="*/ 694250 h 1003913"/>
              <a:gd name="connsiteX1674" fmla="*/ 9508963 w 11960127"/>
              <a:gd name="connsiteY1674" fmla="*/ 683343 h 1003913"/>
              <a:gd name="connsiteX1675" fmla="*/ 9514107 w 11960127"/>
              <a:gd name="connsiteY1675" fmla="*/ 695393 h 1003913"/>
              <a:gd name="connsiteX1676" fmla="*/ 9523442 w 11960127"/>
              <a:gd name="connsiteY1676" fmla="*/ 690344 h 1003913"/>
              <a:gd name="connsiteX1677" fmla="*/ 9541491 w 11960127"/>
              <a:gd name="connsiteY1677" fmla="*/ 688963 h 1003913"/>
              <a:gd name="connsiteX1678" fmla="*/ 9540586 w 11960127"/>
              <a:gd name="connsiteY1678" fmla="*/ 698965 h 1003913"/>
              <a:gd name="connsiteX1679" fmla="*/ 9546112 w 11960127"/>
              <a:gd name="connsiteY1679" fmla="*/ 699108 h 1003913"/>
              <a:gd name="connsiteX1680" fmla="*/ 9543730 w 11960127"/>
              <a:gd name="connsiteY1680" fmla="*/ 687963 h 1003913"/>
              <a:gd name="connsiteX1681" fmla="*/ 9524490 w 11960127"/>
              <a:gd name="connsiteY1681" fmla="*/ 681057 h 1003913"/>
              <a:gd name="connsiteX1682" fmla="*/ 9480627 w 11960127"/>
              <a:gd name="connsiteY1682" fmla="*/ 678485 h 1003913"/>
              <a:gd name="connsiteX1683" fmla="*/ 9462482 w 11960127"/>
              <a:gd name="connsiteY1683" fmla="*/ 671340 h 1003913"/>
              <a:gd name="connsiteX1684" fmla="*/ 2316444 w 11960127"/>
              <a:gd name="connsiteY1684" fmla="*/ 670197 h 1003913"/>
              <a:gd name="connsiteX1685" fmla="*/ 2316302 w 11960127"/>
              <a:gd name="connsiteY1685" fmla="*/ 676484 h 1003913"/>
              <a:gd name="connsiteX1686" fmla="*/ 2310159 w 11960127"/>
              <a:gd name="connsiteY1686" fmla="*/ 671007 h 1003913"/>
              <a:gd name="connsiteX1687" fmla="*/ 2298731 w 11960127"/>
              <a:gd name="connsiteY1687" fmla="*/ 678866 h 1003913"/>
              <a:gd name="connsiteX1688" fmla="*/ 2295064 w 11960127"/>
              <a:gd name="connsiteY1688" fmla="*/ 673103 h 1003913"/>
              <a:gd name="connsiteX1689" fmla="*/ 2276491 w 11960127"/>
              <a:gd name="connsiteY1689" fmla="*/ 694536 h 1003913"/>
              <a:gd name="connsiteX1690" fmla="*/ 2296015 w 11960127"/>
              <a:gd name="connsiteY1690" fmla="*/ 687106 h 1003913"/>
              <a:gd name="connsiteX1691" fmla="*/ 2311064 w 11960127"/>
              <a:gd name="connsiteY1691" fmla="*/ 689821 h 1003913"/>
              <a:gd name="connsiteX1692" fmla="*/ 2322254 w 11960127"/>
              <a:gd name="connsiteY1692" fmla="*/ 670483 h 1003913"/>
              <a:gd name="connsiteX1693" fmla="*/ 10901518 w 11960127"/>
              <a:gd name="connsiteY1693" fmla="*/ 668673 h 1003913"/>
              <a:gd name="connsiteX1694" fmla="*/ 10903233 w 11960127"/>
              <a:gd name="connsiteY1694" fmla="*/ 689582 h 1003913"/>
              <a:gd name="connsiteX1695" fmla="*/ 10907614 w 11960127"/>
              <a:gd name="connsiteY1695" fmla="*/ 689487 h 1003913"/>
              <a:gd name="connsiteX1696" fmla="*/ 10907662 w 11960127"/>
              <a:gd name="connsiteY1696" fmla="*/ 675198 h 1003913"/>
              <a:gd name="connsiteX1697" fmla="*/ 10917378 w 11960127"/>
              <a:gd name="connsiteY1697" fmla="*/ 675198 h 1003913"/>
              <a:gd name="connsiteX1698" fmla="*/ 10915330 w 11960127"/>
              <a:gd name="connsiteY1698" fmla="*/ 681342 h 1003913"/>
              <a:gd name="connsiteX1699" fmla="*/ 10930808 w 11960127"/>
              <a:gd name="connsiteY1699" fmla="*/ 679485 h 1003913"/>
              <a:gd name="connsiteX1700" fmla="*/ 10925998 w 11960127"/>
              <a:gd name="connsiteY1700" fmla="*/ 698918 h 1003913"/>
              <a:gd name="connsiteX1701" fmla="*/ 10909995 w 11960127"/>
              <a:gd name="connsiteY1701" fmla="*/ 695965 h 1003913"/>
              <a:gd name="connsiteX1702" fmla="*/ 10875658 w 11960127"/>
              <a:gd name="connsiteY1702" fmla="*/ 689440 h 1003913"/>
              <a:gd name="connsiteX1703" fmla="*/ 10879991 w 11960127"/>
              <a:gd name="connsiteY1703" fmla="*/ 670435 h 1003913"/>
              <a:gd name="connsiteX1704" fmla="*/ 10888230 w 11960127"/>
              <a:gd name="connsiteY1704" fmla="*/ 670388 h 1003913"/>
              <a:gd name="connsiteX1705" fmla="*/ 10888898 w 11960127"/>
              <a:gd name="connsiteY1705" fmla="*/ 688630 h 1003913"/>
              <a:gd name="connsiteX1706" fmla="*/ 10901518 w 11960127"/>
              <a:gd name="connsiteY1706" fmla="*/ 668673 h 1003913"/>
              <a:gd name="connsiteX1707" fmla="*/ 10275059 w 11960127"/>
              <a:gd name="connsiteY1707" fmla="*/ 666815 h 1003913"/>
              <a:gd name="connsiteX1708" fmla="*/ 10275059 w 11960127"/>
              <a:gd name="connsiteY1708" fmla="*/ 666815 h 1003913"/>
              <a:gd name="connsiteX1709" fmla="*/ 10956048 w 11960127"/>
              <a:gd name="connsiteY1709" fmla="*/ 665719 h 1003913"/>
              <a:gd name="connsiteX1710" fmla="*/ 10964335 w 11960127"/>
              <a:gd name="connsiteY1710" fmla="*/ 677484 h 1003913"/>
              <a:gd name="connsiteX1711" fmla="*/ 10956048 w 11960127"/>
              <a:gd name="connsiteY1711" fmla="*/ 665719 h 1003913"/>
              <a:gd name="connsiteX1712" fmla="*/ 9819753 w 11960127"/>
              <a:gd name="connsiteY1712" fmla="*/ 665298 h 1003913"/>
              <a:gd name="connsiteX1713" fmla="*/ 9813478 w 11960127"/>
              <a:gd name="connsiteY1713" fmla="*/ 666101 h 1003913"/>
              <a:gd name="connsiteX1714" fmla="*/ 9819753 w 11960127"/>
              <a:gd name="connsiteY1714" fmla="*/ 665298 h 1003913"/>
              <a:gd name="connsiteX1715" fmla="*/ 10450367 w 11960127"/>
              <a:gd name="connsiteY1715" fmla="*/ 665006 h 1003913"/>
              <a:gd name="connsiteX1716" fmla="*/ 10436984 w 11960127"/>
              <a:gd name="connsiteY1716" fmla="*/ 678437 h 1003913"/>
              <a:gd name="connsiteX1717" fmla="*/ 10460321 w 11960127"/>
              <a:gd name="connsiteY1717" fmla="*/ 685820 h 1003913"/>
              <a:gd name="connsiteX1718" fmla="*/ 10460273 w 11960127"/>
              <a:gd name="connsiteY1718" fmla="*/ 675960 h 1003913"/>
              <a:gd name="connsiteX1719" fmla="*/ 10446652 w 11960127"/>
              <a:gd name="connsiteY1719" fmla="*/ 671769 h 1003913"/>
              <a:gd name="connsiteX1720" fmla="*/ 10448462 w 11960127"/>
              <a:gd name="connsiteY1720" fmla="*/ 669006 h 1003913"/>
              <a:gd name="connsiteX1721" fmla="*/ 10945857 w 11960127"/>
              <a:gd name="connsiteY1721" fmla="*/ 662433 h 1003913"/>
              <a:gd name="connsiteX1722" fmla="*/ 10945857 w 11960127"/>
              <a:gd name="connsiteY1722" fmla="*/ 662433 h 1003913"/>
              <a:gd name="connsiteX1723" fmla="*/ 1131912 w 11960127"/>
              <a:gd name="connsiteY1723" fmla="*/ 661052 h 1003913"/>
              <a:gd name="connsiteX1724" fmla="*/ 1117958 w 11960127"/>
              <a:gd name="connsiteY1724" fmla="*/ 672340 h 1003913"/>
              <a:gd name="connsiteX1725" fmla="*/ 1099432 w 11960127"/>
              <a:gd name="connsiteY1725" fmla="*/ 678484 h 1003913"/>
              <a:gd name="connsiteX1726" fmla="*/ 1083668 w 11960127"/>
              <a:gd name="connsiteY1726" fmla="*/ 688010 h 1003913"/>
              <a:gd name="connsiteX1727" fmla="*/ 1094955 w 11960127"/>
              <a:gd name="connsiteY1727" fmla="*/ 674245 h 1003913"/>
              <a:gd name="connsiteX1728" fmla="*/ 1113434 w 11960127"/>
              <a:gd name="connsiteY1728" fmla="*/ 666958 h 1003913"/>
              <a:gd name="connsiteX1729" fmla="*/ 1131912 w 11960127"/>
              <a:gd name="connsiteY1729" fmla="*/ 661052 h 1003913"/>
              <a:gd name="connsiteX1730" fmla="*/ 10263480 w 11960127"/>
              <a:gd name="connsiteY1730" fmla="*/ 657135 h 1003913"/>
              <a:gd name="connsiteX1731" fmla="*/ 10263581 w 11960127"/>
              <a:gd name="connsiteY1731" fmla="*/ 665005 h 1003913"/>
              <a:gd name="connsiteX1732" fmla="*/ 10255913 w 11960127"/>
              <a:gd name="connsiteY1732" fmla="*/ 657194 h 1003913"/>
              <a:gd name="connsiteX1733" fmla="*/ 10263480 w 11960127"/>
              <a:gd name="connsiteY1733" fmla="*/ 657135 h 1003913"/>
              <a:gd name="connsiteX1734" fmla="*/ 10410505 w 11960127"/>
              <a:gd name="connsiteY1734" fmla="*/ 656146 h 1003913"/>
              <a:gd name="connsiteX1735" fmla="*/ 10396693 w 11960127"/>
              <a:gd name="connsiteY1735" fmla="*/ 670102 h 1003913"/>
              <a:gd name="connsiteX1736" fmla="*/ 10409886 w 11960127"/>
              <a:gd name="connsiteY1736" fmla="*/ 671245 h 1003913"/>
              <a:gd name="connsiteX1737" fmla="*/ 10438032 w 11960127"/>
              <a:gd name="connsiteY1737" fmla="*/ 672055 h 1003913"/>
              <a:gd name="connsiteX1738" fmla="*/ 10408361 w 11960127"/>
              <a:gd name="connsiteY1738" fmla="*/ 662148 h 1003913"/>
              <a:gd name="connsiteX1739" fmla="*/ 10409600 w 11960127"/>
              <a:gd name="connsiteY1739" fmla="*/ 659576 h 1003913"/>
              <a:gd name="connsiteX1740" fmla="*/ 10836415 w 11960127"/>
              <a:gd name="connsiteY1740" fmla="*/ 655098 h 1003913"/>
              <a:gd name="connsiteX1741" fmla="*/ 10833747 w 11960127"/>
              <a:gd name="connsiteY1741" fmla="*/ 664338 h 1003913"/>
              <a:gd name="connsiteX1742" fmla="*/ 10845654 w 11960127"/>
              <a:gd name="connsiteY1742" fmla="*/ 660480 h 1003913"/>
              <a:gd name="connsiteX1743" fmla="*/ 10852368 w 11960127"/>
              <a:gd name="connsiteY1743" fmla="*/ 676579 h 1003913"/>
              <a:gd name="connsiteX1744" fmla="*/ 10859180 w 11960127"/>
              <a:gd name="connsiteY1744" fmla="*/ 658671 h 1003913"/>
              <a:gd name="connsiteX1745" fmla="*/ 10860084 w 11960127"/>
              <a:gd name="connsiteY1745" fmla="*/ 671149 h 1003913"/>
              <a:gd name="connsiteX1746" fmla="*/ 10874133 w 11960127"/>
              <a:gd name="connsiteY1746" fmla="*/ 664386 h 1003913"/>
              <a:gd name="connsiteX1747" fmla="*/ 10874276 w 11960127"/>
              <a:gd name="connsiteY1747" fmla="*/ 685200 h 1003913"/>
              <a:gd name="connsiteX1748" fmla="*/ 10862418 w 11960127"/>
              <a:gd name="connsiteY1748" fmla="*/ 683771 h 1003913"/>
              <a:gd name="connsiteX1749" fmla="*/ 10823841 w 11960127"/>
              <a:gd name="connsiteY1749" fmla="*/ 674484 h 1003913"/>
              <a:gd name="connsiteX1750" fmla="*/ 10836415 w 11960127"/>
              <a:gd name="connsiteY1750" fmla="*/ 655098 h 1003913"/>
              <a:gd name="connsiteX1751" fmla="*/ 9368089 w 11960127"/>
              <a:gd name="connsiteY1751" fmla="*/ 654860 h 1003913"/>
              <a:gd name="connsiteX1752" fmla="*/ 9374137 w 11960127"/>
              <a:gd name="connsiteY1752" fmla="*/ 669483 h 1003913"/>
              <a:gd name="connsiteX1753" fmla="*/ 9402855 w 11960127"/>
              <a:gd name="connsiteY1753" fmla="*/ 675484 h 1003913"/>
              <a:gd name="connsiteX1754" fmla="*/ 9402665 w 11960127"/>
              <a:gd name="connsiteY1754" fmla="*/ 660862 h 1003913"/>
              <a:gd name="connsiteX1755" fmla="*/ 9419476 w 11960127"/>
              <a:gd name="connsiteY1755" fmla="*/ 667530 h 1003913"/>
              <a:gd name="connsiteX1756" fmla="*/ 9428048 w 11960127"/>
              <a:gd name="connsiteY1756" fmla="*/ 679104 h 1003913"/>
              <a:gd name="connsiteX1757" fmla="*/ 9435526 w 11960127"/>
              <a:gd name="connsiteY1757" fmla="*/ 674389 h 1003913"/>
              <a:gd name="connsiteX1758" fmla="*/ 9437097 w 11960127"/>
              <a:gd name="connsiteY1758" fmla="*/ 683676 h 1003913"/>
              <a:gd name="connsiteX1759" fmla="*/ 9448004 w 11960127"/>
              <a:gd name="connsiteY1759" fmla="*/ 675913 h 1003913"/>
              <a:gd name="connsiteX1760" fmla="*/ 9454909 w 11960127"/>
              <a:gd name="connsiteY1760" fmla="*/ 686486 h 1003913"/>
              <a:gd name="connsiteX1761" fmla="*/ 9455195 w 11960127"/>
              <a:gd name="connsiteY1761" fmla="*/ 665529 h 1003913"/>
              <a:gd name="connsiteX1762" fmla="*/ 9441003 w 11960127"/>
              <a:gd name="connsiteY1762" fmla="*/ 674293 h 1003913"/>
              <a:gd name="connsiteX1763" fmla="*/ 9440526 w 11960127"/>
              <a:gd name="connsiteY1763" fmla="*/ 666482 h 1003913"/>
              <a:gd name="connsiteX1764" fmla="*/ 9429525 w 11960127"/>
              <a:gd name="connsiteY1764" fmla="*/ 663672 h 1003913"/>
              <a:gd name="connsiteX1765" fmla="*/ 9421095 w 11960127"/>
              <a:gd name="connsiteY1765" fmla="*/ 666625 h 1003913"/>
              <a:gd name="connsiteX1766" fmla="*/ 9400664 w 11960127"/>
              <a:gd name="connsiteY1766" fmla="*/ 656146 h 1003913"/>
              <a:gd name="connsiteX1767" fmla="*/ 9396235 w 11960127"/>
              <a:gd name="connsiteY1767" fmla="*/ 659433 h 1003913"/>
              <a:gd name="connsiteX1768" fmla="*/ 9378757 w 11960127"/>
              <a:gd name="connsiteY1768" fmla="*/ 664958 h 1003913"/>
              <a:gd name="connsiteX1769" fmla="*/ 9368089 w 11960127"/>
              <a:gd name="connsiteY1769" fmla="*/ 654860 h 1003913"/>
              <a:gd name="connsiteX1770" fmla="*/ 1887840 w 11960127"/>
              <a:gd name="connsiteY1770" fmla="*/ 652383 h 1003913"/>
              <a:gd name="connsiteX1771" fmla="*/ 1893722 w 11960127"/>
              <a:gd name="connsiteY1771" fmla="*/ 665433 h 1003913"/>
              <a:gd name="connsiteX1772" fmla="*/ 1887508 w 11960127"/>
              <a:gd name="connsiteY1772" fmla="*/ 659099 h 1003913"/>
              <a:gd name="connsiteX1773" fmla="*/ 1870214 w 11960127"/>
              <a:gd name="connsiteY1773" fmla="*/ 662766 h 1003913"/>
              <a:gd name="connsiteX1774" fmla="*/ 1855049 w 11960127"/>
              <a:gd name="connsiteY1774" fmla="*/ 667529 h 1003913"/>
              <a:gd name="connsiteX1775" fmla="*/ 1841618 w 11960127"/>
              <a:gd name="connsiteY1775" fmla="*/ 665052 h 1003913"/>
              <a:gd name="connsiteX1776" fmla="*/ 1856954 w 11960127"/>
              <a:gd name="connsiteY1776" fmla="*/ 658003 h 1003913"/>
              <a:gd name="connsiteX1777" fmla="*/ 1855859 w 11960127"/>
              <a:gd name="connsiteY1777" fmla="*/ 663766 h 1003913"/>
              <a:gd name="connsiteX1778" fmla="*/ 1887840 w 11960127"/>
              <a:gd name="connsiteY1778" fmla="*/ 652383 h 1003913"/>
              <a:gd name="connsiteX1779" fmla="*/ 10901374 w 11960127"/>
              <a:gd name="connsiteY1779" fmla="*/ 650097 h 1003913"/>
              <a:gd name="connsiteX1780" fmla="*/ 10914900 w 11960127"/>
              <a:gd name="connsiteY1780" fmla="*/ 655479 h 1003913"/>
              <a:gd name="connsiteX1781" fmla="*/ 10928854 w 11960127"/>
              <a:gd name="connsiteY1781" fmla="*/ 661576 h 1003913"/>
              <a:gd name="connsiteX1782" fmla="*/ 10942760 w 11960127"/>
              <a:gd name="connsiteY1782" fmla="*/ 661099 h 1003913"/>
              <a:gd name="connsiteX1783" fmla="*/ 10929045 w 11960127"/>
              <a:gd name="connsiteY1783" fmla="*/ 666005 h 1003913"/>
              <a:gd name="connsiteX1784" fmla="*/ 10915376 w 11960127"/>
              <a:gd name="connsiteY1784" fmla="*/ 661004 h 1003913"/>
              <a:gd name="connsiteX1785" fmla="*/ 10901374 w 11960127"/>
              <a:gd name="connsiteY1785" fmla="*/ 650097 h 1003913"/>
              <a:gd name="connsiteX1786" fmla="*/ 1897548 w 11960127"/>
              <a:gd name="connsiteY1786" fmla="*/ 648763 h 1003913"/>
              <a:gd name="connsiteX1787" fmla="*/ 1900267 w 11960127"/>
              <a:gd name="connsiteY1787" fmla="*/ 664766 h 1003913"/>
              <a:gd name="connsiteX1788" fmla="*/ 1897548 w 11960127"/>
              <a:gd name="connsiteY1788" fmla="*/ 648763 h 1003913"/>
              <a:gd name="connsiteX1789" fmla="*/ 10894612 w 11960127"/>
              <a:gd name="connsiteY1789" fmla="*/ 647715 h 1003913"/>
              <a:gd name="connsiteX1790" fmla="*/ 10894708 w 11960127"/>
              <a:gd name="connsiteY1790" fmla="*/ 660099 h 1003913"/>
              <a:gd name="connsiteX1791" fmla="*/ 10894612 w 11960127"/>
              <a:gd name="connsiteY1791" fmla="*/ 647715 h 1003913"/>
              <a:gd name="connsiteX1792" fmla="*/ 9715436 w 11960127"/>
              <a:gd name="connsiteY1792" fmla="*/ 646188 h 1003913"/>
              <a:gd name="connsiteX1793" fmla="*/ 9709321 w 11960127"/>
              <a:gd name="connsiteY1793" fmla="*/ 647192 h 1003913"/>
              <a:gd name="connsiteX1794" fmla="*/ 9715436 w 11960127"/>
              <a:gd name="connsiteY1794" fmla="*/ 646188 h 1003913"/>
              <a:gd name="connsiteX1795" fmla="*/ 9341085 w 11960127"/>
              <a:gd name="connsiteY1795" fmla="*/ 645763 h 1003913"/>
              <a:gd name="connsiteX1796" fmla="*/ 9331132 w 11960127"/>
              <a:gd name="connsiteY1796" fmla="*/ 667054 h 1003913"/>
              <a:gd name="connsiteX1797" fmla="*/ 9342705 w 11960127"/>
              <a:gd name="connsiteY1797" fmla="*/ 656146 h 1003913"/>
              <a:gd name="connsiteX1798" fmla="*/ 9346229 w 11960127"/>
              <a:gd name="connsiteY1798" fmla="*/ 663719 h 1003913"/>
              <a:gd name="connsiteX1799" fmla="*/ 9363565 w 11960127"/>
              <a:gd name="connsiteY1799" fmla="*/ 662052 h 1003913"/>
              <a:gd name="connsiteX1800" fmla="*/ 9348039 w 11960127"/>
              <a:gd name="connsiteY1800" fmla="*/ 649669 h 1003913"/>
              <a:gd name="connsiteX1801" fmla="*/ 9335085 w 11960127"/>
              <a:gd name="connsiteY1801" fmla="*/ 657099 h 1003913"/>
              <a:gd name="connsiteX1802" fmla="*/ 10805792 w 11960127"/>
              <a:gd name="connsiteY1802" fmla="*/ 645334 h 1003913"/>
              <a:gd name="connsiteX1803" fmla="*/ 10809935 w 11960127"/>
              <a:gd name="connsiteY1803" fmla="*/ 666482 h 1003913"/>
              <a:gd name="connsiteX1804" fmla="*/ 10821555 w 11960127"/>
              <a:gd name="connsiteY1804" fmla="*/ 649573 h 1003913"/>
              <a:gd name="connsiteX1805" fmla="*/ 10822555 w 11960127"/>
              <a:gd name="connsiteY1805" fmla="*/ 672959 h 1003913"/>
              <a:gd name="connsiteX1806" fmla="*/ 10803553 w 11960127"/>
              <a:gd name="connsiteY1806" fmla="*/ 669959 h 1003913"/>
              <a:gd name="connsiteX1807" fmla="*/ 10805792 w 11960127"/>
              <a:gd name="connsiteY1807" fmla="*/ 645334 h 1003913"/>
              <a:gd name="connsiteX1808" fmla="*/ 10865228 w 11960127"/>
              <a:gd name="connsiteY1808" fmla="*/ 644000 h 1003913"/>
              <a:gd name="connsiteX1809" fmla="*/ 10883420 w 11960127"/>
              <a:gd name="connsiteY1809" fmla="*/ 653622 h 1003913"/>
              <a:gd name="connsiteX1810" fmla="*/ 10865323 w 11960127"/>
              <a:gd name="connsiteY1810" fmla="*/ 653479 h 1003913"/>
              <a:gd name="connsiteX1811" fmla="*/ 10865228 w 11960127"/>
              <a:gd name="connsiteY1811" fmla="*/ 644000 h 1003913"/>
              <a:gd name="connsiteX1812" fmla="*/ 9293175 w 11960127"/>
              <a:gd name="connsiteY1812" fmla="*/ 643763 h 1003913"/>
              <a:gd name="connsiteX1813" fmla="*/ 9292794 w 11960127"/>
              <a:gd name="connsiteY1813" fmla="*/ 650669 h 1003913"/>
              <a:gd name="connsiteX1814" fmla="*/ 9308986 w 11960127"/>
              <a:gd name="connsiteY1814" fmla="*/ 661814 h 1003913"/>
              <a:gd name="connsiteX1815" fmla="*/ 9312415 w 11960127"/>
              <a:gd name="connsiteY1815" fmla="*/ 661957 h 1003913"/>
              <a:gd name="connsiteX1816" fmla="*/ 9311653 w 11960127"/>
              <a:gd name="connsiteY1816" fmla="*/ 644191 h 1003913"/>
              <a:gd name="connsiteX1817" fmla="*/ 9293175 w 11960127"/>
              <a:gd name="connsiteY1817" fmla="*/ 643763 h 1003913"/>
              <a:gd name="connsiteX1818" fmla="*/ 10197049 w 11960127"/>
              <a:gd name="connsiteY1818" fmla="*/ 642685 h 1003913"/>
              <a:gd name="connsiteX1819" fmla="*/ 10197335 w 11960127"/>
              <a:gd name="connsiteY1819" fmla="*/ 650431 h 1003913"/>
              <a:gd name="connsiteX1820" fmla="*/ 10189334 w 11960127"/>
              <a:gd name="connsiteY1820" fmla="*/ 642762 h 1003913"/>
              <a:gd name="connsiteX1821" fmla="*/ 10197049 w 11960127"/>
              <a:gd name="connsiteY1821" fmla="*/ 642685 h 1003913"/>
              <a:gd name="connsiteX1822" fmla="*/ 10850750 w 11960127"/>
              <a:gd name="connsiteY1822" fmla="*/ 639190 h 1003913"/>
              <a:gd name="connsiteX1823" fmla="*/ 10858560 w 11960127"/>
              <a:gd name="connsiteY1823" fmla="*/ 650383 h 1003913"/>
              <a:gd name="connsiteX1824" fmla="*/ 10850750 w 11960127"/>
              <a:gd name="connsiteY1824" fmla="*/ 639190 h 1003913"/>
              <a:gd name="connsiteX1825" fmla="*/ 10169665 w 11960127"/>
              <a:gd name="connsiteY1825" fmla="*/ 638428 h 1003913"/>
              <a:gd name="connsiteX1826" fmla="*/ 10165569 w 11960127"/>
              <a:gd name="connsiteY1826" fmla="*/ 638666 h 1003913"/>
              <a:gd name="connsiteX1827" fmla="*/ 9241787 w 11960127"/>
              <a:gd name="connsiteY1827" fmla="*/ 638333 h 1003913"/>
              <a:gd name="connsiteX1828" fmla="*/ 9242359 w 11960127"/>
              <a:gd name="connsiteY1828" fmla="*/ 649431 h 1003913"/>
              <a:gd name="connsiteX1829" fmla="*/ 9241787 w 11960127"/>
              <a:gd name="connsiteY1829" fmla="*/ 638333 h 1003913"/>
              <a:gd name="connsiteX1830" fmla="*/ 10180190 w 11960127"/>
              <a:gd name="connsiteY1830" fmla="*/ 637570 h 1003913"/>
              <a:gd name="connsiteX1831" fmla="*/ 10177237 w 11960127"/>
              <a:gd name="connsiteY1831" fmla="*/ 650478 h 1003913"/>
              <a:gd name="connsiteX1832" fmla="*/ 10180190 w 11960127"/>
              <a:gd name="connsiteY1832" fmla="*/ 637570 h 1003913"/>
              <a:gd name="connsiteX1833" fmla="*/ 10755262 w 11960127"/>
              <a:gd name="connsiteY1833" fmla="*/ 637094 h 1003913"/>
              <a:gd name="connsiteX1834" fmla="*/ 10755119 w 11960127"/>
              <a:gd name="connsiteY1834" fmla="*/ 657432 h 1003913"/>
              <a:gd name="connsiteX1835" fmla="*/ 10745117 w 11960127"/>
              <a:gd name="connsiteY1835" fmla="*/ 637142 h 1003913"/>
              <a:gd name="connsiteX1836" fmla="*/ 10755262 w 11960127"/>
              <a:gd name="connsiteY1836" fmla="*/ 637094 h 1003913"/>
              <a:gd name="connsiteX1837" fmla="*/ 9249169 w 11960127"/>
              <a:gd name="connsiteY1837" fmla="*/ 635856 h 1003913"/>
              <a:gd name="connsiteX1838" fmla="*/ 9262647 w 11960127"/>
              <a:gd name="connsiteY1838" fmla="*/ 643858 h 1003913"/>
              <a:gd name="connsiteX1839" fmla="*/ 9270553 w 11960127"/>
              <a:gd name="connsiteY1839" fmla="*/ 656337 h 1003913"/>
              <a:gd name="connsiteX1840" fmla="*/ 9278411 w 11960127"/>
              <a:gd name="connsiteY1840" fmla="*/ 643620 h 1003913"/>
              <a:gd name="connsiteX1841" fmla="*/ 9282888 w 11960127"/>
              <a:gd name="connsiteY1841" fmla="*/ 654194 h 1003913"/>
              <a:gd name="connsiteX1842" fmla="*/ 9284126 w 11960127"/>
              <a:gd name="connsiteY1842" fmla="*/ 641334 h 1003913"/>
              <a:gd name="connsiteX1843" fmla="*/ 9269171 w 11960127"/>
              <a:gd name="connsiteY1843" fmla="*/ 643763 h 1003913"/>
              <a:gd name="connsiteX1844" fmla="*/ 9271791 w 11960127"/>
              <a:gd name="connsiteY1844" fmla="*/ 640190 h 1003913"/>
              <a:gd name="connsiteX1845" fmla="*/ 9249169 w 11960127"/>
              <a:gd name="connsiteY1845" fmla="*/ 635856 h 1003913"/>
              <a:gd name="connsiteX1846" fmla="*/ 9516066 w 11960127"/>
              <a:gd name="connsiteY1846" fmla="*/ 635612 h 1003913"/>
              <a:gd name="connsiteX1847" fmla="*/ 9509345 w 11960127"/>
              <a:gd name="connsiteY1847" fmla="*/ 638047 h 1003913"/>
              <a:gd name="connsiteX1848" fmla="*/ 9519679 w 11960127"/>
              <a:gd name="connsiteY1848" fmla="*/ 641143 h 1003913"/>
              <a:gd name="connsiteX1849" fmla="*/ 9516066 w 11960127"/>
              <a:gd name="connsiteY1849" fmla="*/ 635612 h 1003913"/>
              <a:gd name="connsiteX1850" fmla="*/ 10768597 w 11960127"/>
              <a:gd name="connsiteY1850" fmla="*/ 635284 h 1003913"/>
              <a:gd name="connsiteX1851" fmla="*/ 10771216 w 11960127"/>
              <a:gd name="connsiteY1851" fmla="*/ 657098 h 1003913"/>
              <a:gd name="connsiteX1852" fmla="*/ 10775073 w 11960127"/>
              <a:gd name="connsiteY1852" fmla="*/ 640571 h 1003913"/>
              <a:gd name="connsiteX1853" fmla="*/ 10780169 w 11960127"/>
              <a:gd name="connsiteY1853" fmla="*/ 650049 h 1003913"/>
              <a:gd name="connsiteX1854" fmla="*/ 10792933 w 11960127"/>
              <a:gd name="connsiteY1854" fmla="*/ 644905 h 1003913"/>
              <a:gd name="connsiteX1855" fmla="*/ 10793266 w 11960127"/>
              <a:gd name="connsiteY1855" fmla="*/ 667101 h 1003913"/>
              <a:gd name="connsiteX1856" fmla="*/ 10780979 w 11960127"/>
              <a:gd name="connsiteY1856" fmla="*/ 659861 h 1003913"/>
              <a:gd name="connsiteX1857" fmla="*/ 10759833 w 11960127"/>
              <a:gd name="connsiteY1857" fmla="*/ 660766 h 1003913"/>
              <a:gd name="connsiteX1858" fmla="*/ 10768597 w 11960127"/>
              <a:gd name="connsiteY1858" fmla="*/ 635284 h 1003913"/>
              <a:gd name="connsiteX1859" fmla="*/ 9490199 w 11960127"/>
              <a:gd name="connsiteY1859" fmla="*/ 633379 h 1003913"/>
              <a:gd name="connsiteX1860" fmla="*/ 9502344 w 11960127"/>
              <a:gd name="connsiteY1860" fmla="*/ 641191 h 1003913"/>
              <a:gd name="connsiteX1861" fmla="*/ 9490199 w 11960127"/>
              <a:gd name="connsiteY1861" fmla="*/ 633379 h 1003913"/>
              <a:gd name="connsiteX1862" fmla="*/ 10151185 w 11960127"/>
              <a:gd name="connsiteY1862" fmla="*/ 633140 h 1003913"/>
              <a:gd name="connsiteX1863" fmla="*/ 10159092 w 11960127"/>
              <a:gd name="connsiteY1863" fmla="*/ 641142 h 1003913"/>
              <a:gd name="connsiteX1864" fmla="*/ 10151185 w 11960127"/>
              <a:gd name="connsiteY1864" fmla="*/ 633140 h 1003913"/>
              <a:gd name="connsiteX1865" fmla="*/ 9661507 w 11960127"/>
              <a:gd name="connsiteY1865" fmla="*/ 633094 h 1003913"/>
              <a:gd name="connsiteX1866" fmla="*/ 9658983 w 11960127"/>
              <a:gd name="connsiteY1866" fmla="*/ 645382 h 1003913"/>
              <a:gd name="connsiteX1867" fmla="*/ 9661507 w 11960127"/>
              <a:gd name="connsiteY1867" fmla="*/ 633094 h 1003913"/>
              <a:gd name="connsiteX1868" fmla="*/ 2249824 w 11960127"/>
              <a:gd name="connsiteY1868" fmla="*/ 632474 h 1003913"/>
              <a:gd name="connsiteX1869" fmla="*/ 2232538 w 11960127"/>
              <a:gd name="connsiteY1869" fmla="*/ 634189 h 1003913"/>
              <a:gd name="connsiteX1870" fmla="*/ 2215013 w 11960127"/>
              <a:gd name="connsiteY1870" fmla="*/ 637380 h 1003913"/>
              <a:gd name="connsiteX1871" fmla="*/ 2215585 w 11960127"/>
              <a:gd name="connsiteY1871" fmla="*/ 643191 h 1003913"/>
              <a:gd name="connsiteX1872" fmla="*/ 2249776 w 11960127"/>
              <a:gd name="connsiteY1872" fmla="*/ 636332 h 1003913"/>
              <a:gd name="connsiteX1873" fmla="*/ 9477346 w 11960127"/>
              <a:gd name="connsiteY1873" fmla="*/ 630569 h 1003913"/>
              <a:gd name="connsiteX1874" fmla="*/ 9470197 w 11960127"/>
              <a:gd name="connsiteY1874" fmla="*/ 632855 h 1003913"/>
              <a:gd name="connsiteX1875" fmla="*/ 9480817 w 11960127"/>
              <a:gd name="connsiteY1875" fmla="*/ 635856 h 1003913"/>
              <a:gd name="connsiteX1876" fmla="*/ 9477346 w 11960127"/>
              <a:gd name="connsiteY1876" fmla="*/ 630569 h 1003913"/>
              <a:gd name="connsiteX1877" fmla="*/ 9203354 w 11960127"/>
              <a:gd name="connsiteY1877" fmla="*/ 629283 h 1003913"/>
              <a:gd name="connsiteX1878" fmla="*/ 9203354 w 11960127"/>
              <a:gd name="connsiteY1878" fmla="*/ 629283 h 1003913"/>
              <a:gd name="connsiteX1879" fmla="*/ 9218927 w 11960127"/>
              <a:gd name="connsiteY1879" fmla="*/ 628998 h 1003913"/>
              <a:gd name="connsiteX1880" fmla="*/ 9216594 w 11960127"/>
              <a:gd name="connsiteY1880" fmla="*/ 646573 h 1003913"/>
              <a:gd name="connsiteX1881" fmla="*/ 9221689 w 11960127"/>
              <a:gd name="connsiteY1881" fmla="*/ 646716 h 1003913"/>
              <a:gd name="connsiteX1882" fmla="*/ 9221594 w 11960127"/>
              <a:gd name="connsiteY1882" fmla="*/ 633522 h 1003913"/>
              <a:gd name="connsiteX1883" fmla="*/ 9236358 w 11960127"/>
              <a:gd name="connsiteY1883" fmla="*/ 648383 h 1003913"/>
              <a:gd name="connsiteX1884" fmla="*/ 9230119 w 11960127"/>
              <a:gd name="connsiteY1884" fmla="*/ 633999 h 1003913"/>
              <a:gd name="connsiteX1885" fmla="*/ 9218927 w 11960127"/>
              <a:gd name="connsiteY1885" fmla="*/ 628998 h 1003913"/>
              <a:gd name="connsiteX1886" fmla="*/ 9164778 w 11960127"/>
              <a:gd name="connsiteY1886" fmla="*/ 628950 h 1003913"/>
              <a:gd name="connsiteX1887" fmla="*/ 9164778 w 11960127"/>
              <a:gd name="connsiteY1887" fmla="*/ 628950 h 1003913"/>
              <a:gd name="connsiteX1888" fmla="*/ 1259456 w 11960127"/>
              <a:gd name="connsiteY1888" fmla="*/ 628187 h 1003913"/>
              <a:gd name="connsiteX1889" fmla="*/ 1259456 w 11960127"/>
              <a:gd name="connsiteY1889" fmla="*/ 628187 h 1003913"/>
              <a:gd name="connsiteX1890" fmla="*/ 1253171 w 11960127"/>
              <a:gd name="connsiteY1890" fmla="*/ 627949 h 1003913"/>
              <a:gd name="connsiteX1891" fmla="*/ 1245027 w 11960127"/>
              <a:gd name="connsiteY1891" fmla="*/ 641047 h 1003913"/>
              <a:gd name="connsiteX1892" fmla="*/ 1253171 w 11960127"/>
              <a:gd name="connsiteY1892" fmla="*/ 627949 h 1003913"/>
              <a:gd name="connsiteX1893" fmla="*/ 10813602 w 11960127"/>
              <a:gd name="connsiteY1893" fmla="*/ 626758 h 1003913"/>
              <a:gd name="connsiteX1894" fmla="*/ 10832128 w 11960127"/>
              <a:gd name="connsiteY1894" fmla="*/ 633331 h 1003913"/>
              <a:gd name="connsiteX1895" fmla="*/ 10830652 w 11960127"/>
              <a:gd name="connsiteY1895" fmla="*/ 643143 h 1003913"/>
              <a:gd name="connsiteX1896" fmla="*/ 10812364 w 11960127"/>
              <a:gd name="connsiteY1896" fmla="*/ 641190 h 1003913"/>
              <a:gd name="connsiteX1897" fmla="*/ 10813602 w 11960127"/>
              <a:gd name="connsiteY1897" fmla="*/ 626758 h 1003913"/>
              <a:gd name="connsiteX1898" fmla="*/ 9449248 w 11960127"/>
              <a:gd name="connsiteY1898" fmla="*/ 625372 h 1003913"/>
              <a:gd name="connsiteX1899" fmla="*/ 9440669 w 11960127"/>
              <a:gd name="connsiteY1899" fmla="*/ 625949 h 1003913"/>
              <a:gd name="connsiteX1900" fmla="*/ 9453575 w 11960127"/>
              <a:gd name="connsiteY1900" fmla="*/ 631760 h 1003913"/>
              <a:gd name="connsiteX1901" fmla="*/ 9449248 w 11960127"/>
              <a:gd name="connsiteY1901" fmla="*/ 625372 h 1003913"/>
              <a:gd name="connsiteX1902" fmla="*/ 9612596 w 11960127"/>
              <a:gd name="connsiteY1902" fmla="*/ 624901 h 1003913"/>
              <a:gd name="connsiteX1903" fmla="*/ 9603071 w 11960127"/>
              <a:gd name="connsiteY1903" fmla="*/ 639857 h 1003913"/>
              <a:gd name="connsiteX1904" fmla="*/ 9612596 w 11960127"/>
              <a:gd name="connsiteY1904" fmla="*/ 624901 h 1003913"/>
              <a:gd name="connsiteX1905" fmla="*/ 10783455 w 11960127"/>
              <a:gd name="connsiteY1905" fmla="*/ 624854 h 1003913"/>
              <a:gd name="connsiteX1906" fmla="*/ 10802696 w 11960127"/>
              <a:gd name="connsiteY1906" fmla="*/ 628235 h 1003913"/>
              <a:gd name="connsiteX1907" fmla="*/ 10799553 w 11960127"/>
              <a:gd name="connsiteY1907" fmla="*/ 635808 h 1003913"/>
              <a:gd name="connsiteX1908" fmla="*/ 10783455 w 11960127"/>
              <a:gd name="connsiteY1908" fmla="*/ 624854 h 1003913"/>
              <a:gd name="connsiteX1909" fmla="*/ 9593689 w 11960127"/>
              <a:gd name="connsiteY1909" fmla="*/ 623568 h 1003913"/>
              <a:gd name="connsiteX1910" fmla="*/ 9593689 w 11960127"/>
              <a:gd name="connsiteY1910" fmla="*/ 623568 h 1003913"/>
              <a:gd name="connsiteX1911" fmla="*/ 1337183 w 11960127"/>
              <a:gd name="connsiteY1911" fmla="*/ 622996 h 1003913"/>
              <a:gd name="connsiteX1912" fmla="*/ 1321228 w 11960127"/>
              <a:gd name="connsiteY1912" fmla="*/ 633617 h 1003913"/>
              <a:gd name="connsiteX1913" fmla="*/ 1320942 w 11960127"/>
              <a:gd name="connsiteY1913" fmla="*/ 636285 h 1003913"/>
              <a:gd name="connsiteX1914" fmla="*/ 1295082 w 11960127"/>
              <a:gd name="connsiteY1914" fmla="*/ 640095 h 1003913"/>
              <a:gd name="connsiteX1915" fmla="*/ 1275175 w 11960127"/>
              <a:gd name="connsiteY1915" fmla="*/ 641048 h 1003913"/>
              <a:gd name="connsiteX1916" fmla="*/ 1260935 w 11960127"/>
              <a:gd name="connsiteY1916" fmla="*/ 648383 h 1003913"/>
              <a:gd name="connsiteX1917" fmla="*/ 1242028 w 11960127"/>
              <a:gd name="connsiteY1917" fmla="*/ 655861 h 1003913"/>
              <a:gd name="connsiteX1918" fmla="*/ 1237076 w 11960127"/>
              <a:gd name="connsiteY1918" fmla="*/ 651669 h 1003913"/>
              <a:gd name="connsiteX1919" fmla="*/ 1230742 w 11960127"/>
              <a:gd name="connsiteY1919" fmla="*/ 659957 h 1003913"/>
              <a:gd name="connsiteX1920" fmla="*/ 1204167 w 11960127"/>
              <a:gd name="connsiteY1920" fmla="*/ 664005 h 1003913"/>
              <a:gd name="connsiteX1921" fmla="*/ 1189594 w 11960127"/>
              <a:gd name="connsiteY1921" fmla="*/ 669530 h 1003913"/>
              <a:gd name="connsiteX1922" fmla="*/ 1175020 w 11960127"/>
              <a:gd name="connsiteY1922" fmla="*/ 678294 h 1003913"/>
              <a:gd name="connsiteX1923" fmla="*/ 1219026 w 11960127"/>
              <a:gd name="connsiteY1923" fmla="*/ 667053 h 1003913"/>
              <a:gd name="connsiteX1924" fmla="*/ 1227122 w 11960127"/>
              <a:gd name="connsiteY1924" fmla="*/ 671816 h 1003913"/>
              <a:gd name="connsiteX1925" fmla="*/ 1225455 w 11960127"/>
              <a:gd name="connsiteY1925" fmla="*/ 666482 h 1003913"/>
              <a:gd name="connsiteX1926" fmla="*/ 1241838 w 11960127"/>
              <a:gd name="connsiteY1926" fmla="*/ 662910 h 1003913"/>
              <a:gd name="connsiteX1927" fmla="*/ 1304702 w 11960127"/>
              <a:gd name="connsiteY1927" fmla="*/ 644239 h 1003913"/>
              <a:gd name="connsiteX1928" fmla="*/ 1337373 w 11960127"/>
              <a:gd name="connsiteY1928" fmla="*/ 632093 h 1003913"/>
              <a:gd name="connsiteX1929" fmla="*/ 1341992 w 11960127"/>
              <a:gd name="connsiteY1929" fmla="*/ 637237 h 1003913"/>
              <a:gd name="connsiteX1930" fmla="*/ 1351232 w 11960127"/>
              <a:gd name="connsiteY1930" fmla="*/ 627616 h 1003913"/>
              <a:gd name="connsiteX1931" fmla="*/ 1356946 w 11960127"/>
              <a:gd name="connsiteY1931" fmla="*/ 632522 h 1003913"/>
              <a:gd name="connsiteX1932" fmla="*/ 1364899 w 11960127"/>
              <a:gd name="connsiteY1932" fmla="*/ 626378 h 1003913"/>
              <a:gd name="connsiteX1933" fmla="*/ 1347136 w 11960127"/>
              <a:gd name="connsiteY1933" fmla="*/ 640857 h 1003913"/>
              <a:gd name="connsiteX1934" fmla="*/ 1337659 w 11960127"/>
              <a:gd name="connsiteY1934" fmla="*/ 643001 h 1003913"/>
              <a:gd name="connsiteX1935" fmla="*/ 1317942 w 11960127"/>
              <a:gd name="connsiteY1935" fmla="*/ 648240 h 1003913"/>
              <a:gd name="connsiteX1936" fmla="*/ 1285319 w 11960127"/>
              <a:gd name="connsiteY1936" fmla="*/ 658671 h 1003913"/>
              <a:gd name="connsiteX1937" fmla="*/ 1265889 w 11960127"/>
              <a:gd name="connsiteY1937" fmla="*/ 661576 h 1003913"/>
              <a:gd name="connsiteX1938" fmla="*/ 1247600 w 11960127"/>
              <a:gd name="connsiteY1938" fmla="*/ 668768 h 1003913"/>
              <a:gd name="connsiteX1939" fmla="*/ 1213216 w 11960127"/>
              <a:gd name="connsiteY1939" fmla="*/ 676675 h 1003913"/>
              <a:gd name="connsiteX1940" fmla="*/ 1189784 w 11960127"/>
              <a:gd name="connsiteY1940" fmla="*/ 683438 h 1003913"/>
              <a:gd name="connsiteX1941" fmla="*/ 1180450 w 11960127"/>
              <a:gd name="connsiteY1941" fmla="*/ 685962 h 1003913"/>
              <a:gd name="connsiteX1942" fmla="*/ 1137444 w 11960127"/>
              <a:gd name="connsiteY1942" fmla="*/ 697727 h 1003913"/>
              <a:gd name="connsiteX1943" fmla="*/ 1101584 w 11960127"/>
              <a:gd name="connsiteY1943" fmla="*/ 704252 h 1003913"/>
              <a:gd name="connsiteX1944" fmla="*/ 1101917 w 11960127"/>
              <a:gd name="connsiteY1944" fmla="*/ 707920 h 1003913"/>
              <a:gd name="connsiteX1945" fmla="*/ 1084010 w 11960127"/>
              <a:gd name="connsiteY1945" fmla="*/ 709873 h 1003913"/>
              <a:gd name="connsiteX1946" fmla="*/ 1100774 w 11960127"/>
              <a:gd name="connsiteY1946" fmla="*/ 702538 h 1003913"/>
              <a:gd name="connsiteX1947" fmla="*/ 1108727 w 11960127"/>
              <a:gd name="connsiteY1947" fmla="*/ 694107 h 1003913"/>
              <a:gd name="connsiteX1948" fmla="*/ 1127587 w 11960127"/>
              <a:gd name="connsiteY1948" fmla="*/ 694964 h 1003913"/>
              <a:gd name="connsiteX1949" fmla="*/ 1134683 w 11960127"/>
              <a:gd name="connsiteY1949" fmla="*/ 684629 h 1003913"/>
              <a:gd name="connsiteX1950" fmla="*/ 1119062 w 11960127"/>
              <a:gd name="connsiteY1950" fmla="*/ 685391 h 1003913"/>
              <a:gd name="connsiteX1951" fmla="*/ 1126538 w 11960127"/>
              <a:gd name="connsiteY1951" fmla="*/ 674865 h 1003913"/>
              <a:gd name="connsiteX1952" fmla="*/ 1132588 w 11960127"/>
              <a:gd name="connsiteY1952" fmla="*/ 677627 h 1003913"/>
              <a:gd name="connsiteX1953" fmla="*/ 1156732 w 11960127"/>
              <a:gd name="connsiteY1953" fmla="*/ 669625 h 1003913"/>
              <a:gd name="connsiteX1954" fmla="*/ 1140016 w 11960127"/>
              <a:gd name="connsiteY1954" fmla="*/ 680056 h 1003913"/>
              <a:gd name="connsiteX1955" fmla="*/ 1139349 w 11960127"/>
              <a:gd name="connsiteY1955" fmla="*/ 691487 h 1003913"/>
              <a:gd name="connsiteX1956" fmla="*/ 1146398 w 11960127"/>
              <a:gd name="connsiteY1956" fmla="*/ 684581 h 1003913"/>
              <a:gd name="connsiteX1957" fmla="*/ 1152875 w 11960127"/>
              <a:gd name="connsiteY1957" fmla="*/ 687725 h 1003913"/>
              <a:gd name="connsiteX1958" fmla="*/ 1159923 w 11960127"/>
              <a:gd name="connsiteY1958" fmla="*/ 681342 h 1003913"/>
              <a:gd name="connsiteX1959" fmla="*/ 1174639 w 11960127"/>
              <a:gd name="connsiteY1959" fmla="*/ 680437 h 1003913"/>
              <a:gd name="connsiteX1960" fmla="*/ 1177926 w 11960127"/>
              <a:gd name="connsiteY1960" fmla="*/ 661195 h 1003913"/>
              <a:gd name="connsiteX1961" fmla="*/ 1199738 w 11960127"/>
              <a:gd name="connsiteY1961" fmla="*/ 659242 h 1003913"/>
              <a:gd name="connsiteX1962" fmla="*/ 1213644 w 11960127"/>
              <a:gd name="connsiteY1962" fmla="*/ 654432 h 1003913"/>
              <a:gd name="connsiteX1963" fmla="*/ 1231361 w 11960127"/>
              <a:gd name="connsiteY1963" fmla="*/ 650431 h 1003913"/>
              <a:gd name="connsiteX1964" fmla="*/ 1230408 w 11960127"/>
              <a:gd name="connsiteY1964" fmla="*/ 641143 h 1003913"/>
              <a:gd name="connsiteX1965" fmla="*/ 1213406 w 11960127"/>
              <a:gd name="connsiteY1965" fmla="*/ 648287 h 1003913"/>
              <a:gd name="connsiteX1966" fmla="*/ 1194356 w 11960127"/>
              <a:gd name="connsiteY1966" fmla="*/ 655861 h 1003913"/>
              <a:gd name="connsiteX1967" fmla="*/ 1190308 w 11960127"/>
              <a:gd name="connsiteY1967" fmla="*/ 652955 h 1003913"/>
              <a:gd name="connsiteX1968" fmla="*/ 1131873 w 11960127"/>
              <a:gd name="connsiteY1968" fmla="*/ 670673 h 1003913"/>
              <a:gd name="connsiteX1969" fmla="*/ 1140730 w 11960127"/>
              <a:gd name="connsiteY1969" fmla="*/ 655670 h 1003913"/>
              <a:gd name="connsiteX1970" fmla="*/ 1146588 w 11960127"/>
              <a:gd name="connsiteY1970" fmla="*/ 659576 h 1003913"/>
              <a:gd name="connsiteX1971" fmla="*/ 1161542 w 11960127"/>
              <a:gd name="connsiteY1971" fmla="*/ 654527 h 1003913"/>
              <a:gd name="connsiteX1972" fmla="*/ 1218883 w 11960127"/>
              <a:gd name="connsiteY1972" fmla="*/ 640476 h 1003913"/>
              <a:gd name="connsiteX1973" fmla="*/ 1241314 w 11960127"/>
              <a:gd name="connsiteY1973" fmla="*/ 632189 h 1003913"/>
              <a:gd name="connsiteX1974" fmla="*/ 1234741 w 11960127"/>
              <a:gd name="connsiteY1974" fmla="*/ 647192 h 1003913"/>
              <a:gd name="connsiteX1975" fmla="*/ 1251649 w 11960127"/>
              <a:gd name="connsiteY1975" fmla="*/ 646192 h 1003913"/>
              <a:gd name="connsiteX1976" fmla="*/ 1270460 w 11960127"/>
              <a:gd name="connsiteY1976" fmla="*/ 638190 h 1003913"/>
              <a:gd name="connsiteX1977" fmla="*/ 1289986 w 11960127"/>
              <a:gd name="connsiteY1977" fmla="*/ 636618 h 1003913"/>
              <a:gd name="connsiteX1978" fmla="*/ 1309131 w 11960127"/>
              <a:gd name="connsiteY1978" fmla="*/ 626616 h 1003913"/>
              <a:gd name="connsiteX1979" fmla="*/ 1313894 w 11960127"/>
              <a:gd name="connsiteY1979" fmla="*/ 631855 h 1003913"/>
              <a:gd name="connsiteX1980" fmla="*/ 1318037 w 11960127"/>
              <a:gd name="connsiteY1980" fmla="*/ 627235 h 1003913"/>
              <a:gd name="connsiteX1981" fmla="*/ 1337183 w 11960127"/>
              <a:gd name="connsiteY1981" fmla="*/ 622996 h 1003913"/>
              <a:gd name="connsiteX1982" fmla="*/ 9179208 w 11960127"/>
              <a:gd name="connsiteY1982" fmla="*/ 622949 h 1003913"/>
              <a:gd name="connsiteX1983" fmla="*/ 9180637 w 11960127"/>
              <a:gd name="connsiteY1983" fmla="*/ 641143 h 1003913"/>
              <a:gd name="connsiteX1984" fmla="*/ 9179208 w 11960127"/>
              <a:gd name="connsiteY1984" fmla="*/ 622949 h 1003913"/>
              <a:gd name="connsiteX1985" fmla="*/ 10693206 w 11960127"/>
              <a:gd name="connsiteY1985" fmla="*/ 622805 h 1003913"/>
              <a:gd name="connsiteX1986" fmla="*/ 10703398 w 11960127"/>
              <a:gd name="connsiteY1986" fmla="*/ 622805 h 1003913"/>
              <a:gd name="connsiteX1987" fmla="*/ 10698445 w 11960127"/>
              <a:gd name="connsiteY1987" fmla="*/ 630616 h 1003913"/>
              <a:gd name="connsiteX1988" fmla="*/ 10719352 w 11960127"/>
              <a:gd name="connsiteY1988" fmla="*/ 631474 h 1003913"/>
              <a:gd name="connsiteX1989" fmla="*/ 10712113 w 11960127"/>
              <a:gd name="connsiteY1989" fmla="*/ 632426 h 1003913"/>
              <a:gd name="connsiteX1990" fmla="*/ 10712637 w 11960127"/>
              <a:gd name="connsiteY1990" fmla="*/ 638523 h 1003913"/>
              <a:gd name="connsiteX1991" fmla="*/ 10726353 w 11960127"/>
              <a:gd name="connsiteY1991" fmla="*/ 626425 h 1003913"/>
              <a:gd name="connsiteX1992" fmla="*/ 10728068 w 11960127"/>
              <a:gd name="connsiteY1992" fmla="*/ 647287 h 1003913"/>
              <a:gd name="connsiteX1993" fmla="*/ 10740783 w 11960127"/>
              <a:gd name="connsiteY1993" fmla="*/ 631140 h 1003913"/>
              <a:gd name="connsiteX1994" fmla="*/ 10741022 w 11960127"/>
              <a:gd name="connsiteY1994" fmla="*/ 652859 h 1003913"/>
              <a:gd name="connsiteX1995" fmla="*/ 10707207 w 11960127"/>
              <a:gd name="connsiteY1995" fmla="*/ 645620 h 1003913"/>
              <a:gd name="connsiteX1996" fmla="*/ 10706017 w 11960127"/>
              <a:gd name="connsiteY1996" fmla="*/ 633045 h 1003913"/>
              <a:gd name="connsiteX1997" fmla="*/ 10693635 w 11960127"/>
              <a:gd name="connsiteY1997" fmla="*/ 643714 h 1003913"/>
              <a:gd name="connsiteX1998" fmla="*/ 10693206 w 11960127"/>
              <a:gd name="connsiteY1998" fmla="*/ 622805 h 1003913"/>
              <a:gd name="connsiteX1999" fmla="*/ 10113944 w 11960127"/>
              <a:gd name="connsiteY1999" fmla="*/ 622234 h 1003913"/>
              <a:gd name="connsiteX2000" fmla="*/ 10131374 w 11960127"/>
              <a:gd name="connsiteY2000" fmla="*/ 628664 h 1003913"/>
              <a:gd name="connsiteX2001" fmla="*/ 10131040 w 11960127"/>
              <a:gd name="connsiteY2001" fmla="*/ 638619 h 1003913"/>
              <a:gd name="connsiteX2002" fmla="*/ 10119182 w 11960127"/>
              <a:gd name="connsiteY2002" fmla="*/ 632617 h 1003913"/>
              <a:gd name="connsiteX2003" fmla="*/ 10106085 w 11960127"/>
              <a:gd name="connsiteY2003" fmla="*/ 637952 h 1003913"/>
              <a:gd name="connsiteX2004" fmla="*/ 10113944 w 11960127"/>
              <a:gd name="connsiteY2004" fmla="*/ 622234 h 1003913"/>
              <a:gd name="connsiteX2005" fmla="*/ 2564959 w 11960127"/>
              <a:gd name="connsiteY2005" fmla="*/ 622044 h 1003913"/>
              <a:gd name="connsiteX2006" fmla="*/ 2562858 w 11960127"/>
              <a:gd name="connsiteY2006" fmla="*/ 627235 h 1003913"/>
              <a:gd name="connsiteX2007" fmla="*/ 2557035 w 11960127"/>
              <a:gd name="connsiteY2007" fmla="*/ 623091 h 1003913"/>
              <a:gd name="connsiteX2008" fmla="*/ 2542331 w 11960127"/>
              <a:gd name="connsiteY2008" fmla="*/ 629950 h 1003913"/>
              <a:gd name="connsiteX2009" fmla="*/ 2483227 w 11960127"/>
              <a:gd name="connsiteY2009" fmla="*/ 640381 h 1003913"/>
              <a:gd name="connsiteX2010" fmla="*/ 2475696 w 11960127"/>
              <a:gd name="connsiteY2010" fmla="*/ 638428 h 1003913"/>
              <a:gd name="connsiteX2011" fmla="*/ 2459976 w 11960127"/>
              <a:gd name="connsiteY2011" fmla="*/ 643001 h 1003913"/>
              <a:gd name="connsiteX2012" fmla="*/ 2457880 w 11960127"/>
              <a:gd name="connsiteY2012" fmla="*/ 647906 h 1003913"/>
              <a:gd name="connsiteX2013" fmla="*/ 2453373 w 11960127"/>
              <a:gd name="connsiteY2013" fmla="*/ 641762 h 1003913"/>
              <a:gd name="connsiteX2014" fmla="*/ 2440167 w 11960127"/>
              <a:gd name="connsiteY2014" fmla="*/ 650240 h 1003913"/>
              <a:gd name="connsiteX2015" fmla="*/ 2426592 w 11960127"/>
              <a:gd name="connsiteY2015" fmla="*/ 643715 h 1003913"/>
              <a:gd name="connsiteX2016" fmla="*/ 2424781 w 11960127"/>
              <a:gd name="connsiteY2016" fmla="*/ 654051 h 1003913"/>
              <a:gd name="connsiteX2017" fmla="*/ 2413067 w 11960127"/>
              <a:gd name="connsiteY2017" fmla="*/ 647764 h 1003913"/>
              <a:gd name="connsiteX2018" fmla="*/ 2405495 w 11960127"/>
              <a:gd name="connsiteY2018" fmla="*/ 654670 h 1003913"/>
              <a:gd name="connsiteX2019" fmla="*/ 2399495 w 11960127"/>
              <a:gd name="connsiteY2019" fmla="*/ 651241 h 1003913"/>
              <a:gd name="connsiteX2020" fmla="*/ 2391351 w 11960127"/>
              <a:gd name="connsiteY2020" fmla="*/ 659814 h 1003913"/>
              <a:gd name="connsiteX2021" fmla="*/ 2378352 w 11960127"/>
              <a:gd name="connsiteY2021" fmla="*/ 660957 h 1003913"/>
              <a:gd name="connsiteX2022" fmla="*/ 2377590 w 11960127"/>
              <a:gd name="connsiteY2022" fmla="*/ 653527 h 1003913"/>
              <a:gd name="connsiteX2023" fmla="*/ 2367351 w 11960127"/>
              <a:gd name="connsiteY2023" fmla="*/ 665196 h 1003913"/>
              <a:gd name="connsiteX2024" fmla="*/ 2361923 w 11960127"/>
              <a:gd name="connsiteY2024" fmla="*/ 661290 h 1003913"/>
              <a:gd name="connsiteX2025" fmla="*/ 2346541 w 11960127"/>
              <a:gd name="connsiteY2025" fmla="*/ 663053 h 1003913"/>
              <a:gd name="connsiteX2026" fmla="*/ 2325350 w 11960127"/>
              <a:gd name="connsiteY2026" fmla="*/ 672912 h 1003913"/>
              <a:gd name="connsiteX2027" fmla="*/ 2337493 w 11960127"/>
              <a:gd name="connsiteY2027" fmla="*/ 678770 h 1003913"/>
              <a:gd name="connsiteX2028" fmla="*/ 2347779 w 11960127"/>
              <a:gd name="connsiteY2028" fmla="*/ 679056 h 1003913"/>
              <a:gd name="connsiteX2029" fmla="*/ 2366923 w 11960127"/>
              <a:gd name="connsiteY2029" fmla="*/ 671197 h 1003913"/>
              <a:gd name="connsiteX2030" fmla="*/ 2374256 w 11960127"/>
              <a:gd name="connsiteY2030" fmla="*/ 673198 h 1003913"/>
              <a:gd name="connsiteX2031" fmla="*/ 2383637 w 11960127"/>
              <a:gd name="connsiteY2031" fmla="*/ 676341 h 1003913"/>
              <a:gd name="connsiteX2032" fmla="*/ 2394734 w 11960127"/>
              <a:gd name="connsiteY2032" fmla="*/ 666815 h 1003913"/>
              <a:gd name="connsiteX2033" fmla="*/ 2404828 w 11960127"/>
              <a:gd name="connsiteY2033" fmla="*/ 667911 h 1003913"/>
              <a:gd name="connsiteX2034" fmla="*/ 2412353 w 11960127"/>
              <a:gd name="connsiteY2034" fmla="*/ 672245 h 1003913"/>
              <a:gd name="connsiteX2035" fmla="*/ 2420972 w 11960127"/>
              <a:gd name="connsiteY2035" fmla="*/ 653431 h 1003913"/>
              <a:gd name="connsiteX2036" fmla="*/ 2430354 w 11960127"/>
              <a:gd name="connsiteY2036" fmla="*/ 666101 h 1003913"/>
              <a:gd name="connsiteX2037" fmla="*/ 2431307 w 11960127"/>
              <a:gd name="connsiteY2037" fmla="*/ 651526 h 1003913"/>
              <a:gd name="connsiteX2038" fmla="*/ 2437211 w 11960127"/>
              <a:gd name="connsiteY2038" fmla="*/ 667435 h 1003913"/>
              <a:gd name="connsiteX2039" fmla="*/ 2447074 w 11960127"/>
              <a:gd name="connsiteY2039" fmla="*/ 650288 h 1003913"/>
              <a:gd name="connsiteX2040" fmla="*/ 2456696 w 11960127"/>
              <a:gd name="connsiteY2040" fmla="*/ 655718 h 1003913"/>
              <a:gd name="connsiteX2041" fmla="*/ 2449500 w 11960127"/>
              <a:gd name="connsiteY2041" fmla="*/ 656242 h 1003913"/>
              <a:gd name="connsiteX2042" fmla="*/ 2450406 w 11960127"/>
              <a:gd name="connsiteY2042" fmla="*/ 662719 h 1003913"/>
              <a:gd name="connsiteX2043" fmla="*/ 2463840 w 11960127"/>
              <a:gd name="connsiteY2043" fmla="*/ 648192 h 1003913"/>
              <a:gd name="connsiteX2044" fmla="*/ 2464225 w 11960127"/>
              <a:gd name="connsiteY2044" fmla="*/ 655861 h 1003913"/>
              <a:gd name="connsiteX2045" fmla="*/ 2477937 w 11960127"/>
              <a:gd name="connsiteY2045" fmla="*/ 654813 h 1003913"/>
              <a:gd name="connsiteX2046" fmla="*/ 2472939 w 11960127"/>
              <a:gd name="connsiteY2046" fmla="*/ 647668 h 1003913"/>
              <a:gd name="connsiteX2047" fmla="*/ 2493907 w 11960127"/>
              <a:gd name="connsiteY2047" fmla="*/ 641905 h 1003913"/>
              <a:gd name="connsiteX2048" fmla="*/ 2492362 w 11960127"/>
              <a:gd name="connsiteY2048" fmla="*/ 652431 h 1003913"/>
              <a:gd name="connsiteX2049" fmla="*/ 2507064 w 11960127"/>
              <a:gd name="connsiteY2049" fmla="*/ 640381 h 1003913"/>
              <a:gd name="connsiteX2050" fmla="*/ 2502077 w 11960127"/>
              <a:gd name="connsiteY2050" fmla="*/ 651526 h 1003913"/>
              <a:gd name="connsiteX2051" fmla="*/ 2505948 w 11960127"/>
              <a:gd name="connsiteY2051" fmla="*/ 651288 h 1003913"/>
              <a:gd name="connsiteX2052" fmla="*/ 2519384 w 11960127"/>
              <a:gd name="connsiteY2052" fmla="*/ 636380 h 1003913"/>
              <a:gd name="connsiteX2053" fmla="*/ 2518562 w 11960127"/>
              <a:gd name="connsiteY2053" fmla="*/ 647668 h 1003913"/>
              <a:gd name="connsiteX2054" fmla="*/ 2531662 w 11960127"/>
              <a:gd name="connsiteY2054" fmla="*/ 634999 h 1003913"/>
              <a:gd name="connsiteX2055" fmla="*/ 2529310 w 11960127"/>
              <a:gd name="connsiteY2055" fmla="*/ 646716 h 1003913"/>
              <a:gd name="connsiteX2056" fmla="*/ 2534090 w 11960127"/>
              <a:gd name="connsiteY2056" fmla="*/ 646573 h 1003913"/>
              <a:gd name="connsiteX2057" fmla="*/ 2549221 w 11960127"/>
              <a:gd name="connsiteY2057" fmla="*/ 630522 h 1003913"/>
              <a:gd name="connsiteX2058" fmla="*/ 2539622 w 11960127"/>
              <a:gd name="connsiteY2058" fmla="*/ 648430 h 1003913"/>
              <a:gd name="connsiteX2059" fmla="*/ 2551645 w 11960127"/>
              <a:gd name="connsiteY2059" fmla="*/ 637857 h 1003913"/>
              <a:gd name="connsiteX2060" fmla="*/ 2573425 w 11960127"/>
              <a:gd name="connsiteY2060" fmla="*/ 636713 h 1003913"/>
              <a:gd name="connsiteX2061" fmla="*/ 2564959 w 11960127"/>
              <a:gd name="connsiteY2061" fmla="*/ 622044 h 1003913"/>
              <a:gd name="connsiteX2062" fmla="*/ 9425423 w 11960127"/>
              <a:gd name="connsiteY2062" fmla="*/ 621264 h 1003913"/>
              <a:gd name="connsiteX2063" fmla="*/ 9418429 w 11960127"/>
              <a:gd name="connsiteY2063" fmla="*/ 623520 h 1003913"/>
              <a:gd name="connsiteX2064" fmla="*/ 9428811 w 11960127"/>
              <a:gd name="connsiteY2064" fmla="*/ 626759 h 1003913"/>
              <a:gd name="connsiteX2065" fmla="*/ 9425423 w 11960127"/>
              <a:gd name="connsiteY2065" fmla="*/ 621264 h 1003913"/>
              <a:gd name="connsiteX2066" fmla="*/ 10769931 w 11960127"/>
              <a:gd name="connsiteY2066" fmla="*/ 619519 h 1003913"/>
              <a:gd name="connsiteX2067" fmla="*/ 10778693 w 11960127"/>
              <a:gd name="connsiteY2067" fmla="*/ 630236 h 1003913"/>
              <a:gd name="connsiteX2068" fmla="*/ 10769931 w 11960127"/>
              <a:gd name="connsiteY2068" fmla="*/ 619519 h 1003913"/>
              <a:gd name="connsiteX2069" fmla="*/ 10084940 w 11960127"/>
              <a:gd name="connsiteY2069" fmla="*/ 618994 h 1003913"/>
              <a:gd name="connsiteX2070" fmla="*/ 10090893 w 11960127"/>
              <a:gd name="connsiteY2070" fmla="*/ 629521 h 1003913"/>
              <a:gd name="connsiteX2071" fmla="*/ 10084940 w 11960127"/>
              <a:gd name="connsiteY2071" fmla="*/ 618994 h 1003913"/>
              <a:gd name="connsiteX2072" fmla="*/ 10070176 w 11960127"/>
              <a:gd name="connsiteY2072" fmla="*/ 618804 h 1003913"/>
              <a:gd name="connsiteX2073" fmla="*/ 10077987 w 11960127"/>
              <a:gd name="connsiteY2073" fmla="*/ 626711 h 1003913"/>
              <a:gd name="connsiteX2074" fmla="*/ 10070176 w 11960127"/>
              <a:gd name="connsiteY2074" fmla="*/ 618804 h 1003913"/>
              <a:gd name="connsiteX2075" fmla="*/ 2318635 w 11960127"/>
              <a:gd name="connsiteY2075" fmla="*/ 618090 h 1003913"/>
              <a:gd name="connsiteX2076" fmla="*/ 2283111 w 11960127"/>
              <a:gd name="connsiteY2076" fmla="*/ 623472 h 1003913"/>
              <a:gd name="connsiteX2077" fmla="*/ 2282492 w 11960127"/>
              <a:gd name="connsiteY2077" fmla="*/ 627283 h 1003913"/>
              <a:gd name="connsiteX2078" fmla="*/ 2301397 w 11960127"/>
              <a:gd name="connsiteY2078" fmla="*/ 626568 h 1003913"/>
              <a:gd name="connsiteX2079" fmla="*/ 2303064 w 11960127"/>
              <a:gd name="connsiteY2079" fmla="*/ 623615 h 1003913"/>
              <a:gd name="connsiteX2080" fmla="*/ 2318635 w 11960127"/>
              <a:gd name="connsiteY2080" fmla="*/ 618090 h 1003913"/>
              <a:gd name="connsiteX2081" fmla="*/ 9399503 w 11960127"/>
              <a:gd name="connsiteY2081" fmla="*/ 617382 h 1003913"/>
              <a:gd name="connsiteX2082" fmla="*/ 9389901 w 11960127"/>
              <a:gd name="connsiteY2082" fmla="*/ 620900 h 1003913"/>
              <a:gd name="connsiteX2083" fmla="*/ 9406569 w 11960127"/>
              <a:gd name="connsiteY2083" fmla="*/ 626330 h 1003913"/>
              <a:gd name="connsiteX2084" fmla="*/ 9399503 w 11960127"/>
              <a:gd name="connsiteY2084" fmla="*/ 617382 h 1003913"/>
              <a:gd name="connsiteX2085" fmla="*/ 10688635 w 11960127"/>
              <a:gd name="connsiteY2085" fmla="*/ 616899 h 1003913"/>
              <a:gd name="connsiteX2086" fmla="*/ 10688158 w 11960127"/>
              <a:gd name="connsiteY2086" fmla="*/ 640904 h 1003913"/>
              <a:gd name="connsiteX2087" fmla="*/ 10679110 w 11960127"/>
              <a:gd name="connsiteY2087" fmla="*/ 636141 h 1003913"/>
              <a:gd name="connsiteX2088" fmla="*/ 10678919 w 11960127"/>
              <a:gd name="connsiteY2088" fmla="*/ 624234 h 1003913"/>
              <a:gd name="connsiteX2089" fmla="*/ 10688635 w 11960127"/>
              <a:gd name="connsiteY2089" fmla="*/ 616899 h 1003913"/>
              <a:gd name="connsiteX2090" fmla="*/ 9139536 w 11960127"/>
              <a:gd name="connsiteY2090" fmla="*/ 616852 h 1003913"/>
              <a:gd name="connsiteX2091" fmla="*/ 9143537 w 11960127"/>
              <a:gd name="connsiteY2091" fmla="*/ 632236 h 1003913"/>
              <a:gd name="connsiteX2092" fmla="*/ 9139536 w 11960127"/>
              <a:gd name="connsiteY2092" fmla="*/ 616852 h 1003913"/>
              <a:gd name="connsiteX2093" fmla="*/ 10059222 w 11960127"/>
              <a:gd name="connsiteY2093" fmla="*/ 615327 h 1003913"/>
              <a:gd name="connsiteX2094" fmla="*/ 10059222 w 11960127"/>
              <a:gd name="connsiteY2094" fmla="*/ 615327 h 1003913"/>
              <a:gd name="connsiteX2095" fmla="*/ 9541158 w 11960127"/>
              <a:gd name="connsiteY2095" fmla="*/ 613994 h 1003913"/>
              <a:gd name="connsiteX2096" fmla="*/ 9541158 w 11960127"/>
              <a:gd name="connsiteY2096" fmla="*/ 613994 h 1003913"/>
              <a:gd name="connsiteX2097" fmla="*/ 9126678 w 11960127"/>
              <a:gd name="connsiteY2097" fmla="*/ 613804 h 1003913"/>
              <a:gd name="connsiteX2098" fmla="*/ 9126678 w 11960127"/>
              <a:gd name="connsiteY2098" fmla="*/ 613804 h 1003913"/>
              <a:gd name="connsiteX2099" fmla="*/ 2622335 w 11960127"/>
              <a:gd name="connsiteY2099" fmla="*/ 613470 h 1003913"/>
              <a:gd name="connsiteX2100" fmla="*/ 2608856 w 11960127"/>
              <a:gd name="connsiteY2100" fmla="*/ 615090 h 1003913"/>
              <a:gd name="connsiteX2101" fmla="*/ 2592416 w 11960127"/>
              <a:gd name="connsiteY2101" fmla="*/ 618852 h 1003913"/>
              <a:gd name="connsiteX2102" fmla="*/ 2592559 w 11960127"/>
              <a:gd name="connsiteY2102" fmla="*/ 622329 h 1003913"/>
              <a:gd name="connsiteX2103" fmla="*/ 2607099 w 11960127"/>
              <a:gd name="connsiteY2103" fmla="*/ 631855 h 1003913"/>
              <a:gd name="connsiteX2104" fmla="*/ 2611864 w 11960127"/>
              <a:gd name="connsiteY2104" fmla="*/ 633618 h 1003913"/>
              <a:gd name="connsiteX2105" fmla="*/ 2612149 w 11960127"/>
              <a:gd name="connsiteY2105" fmla="*/ 627902 h 1003913"/>
              <a:gd name="connsiteX2106" fmla="*/ 2622335 w 11960127"/>
              <a:gd name="connsiteY2106" fmla="*/ 613470 h 1003913"/>
              <a:gd name="connsiteX2107" fmla="*/ 9555683 w 11960127"/>
              <a:gd name="connsiteY2107" fmla="*/ 613280 h 1003913"/>
              <a:gd name="connsiteX2108" fmla="*/ 9549636 w 11960127"/>
              <a:gd name="connsiteY2108" fmla="*/ 632474 h 1003913"/>
              <a:gd name="connsiteX2109" fmla="*/ 9553969 w 11960127"/>
              <a:gd name="connsiteY2109" fmla="*/ 632284 h 1003913"/>
              <a:gd name="connsiteX2110" fmla="*/ 9558589 w 11960127"/>
              <a:gd name="connsiteY2110" fmla="*/ 619329 h 1003913"/>
              <a:gd name="connsiteX2111" fmla="*/ 9568400 w 11960127"/>
              <a:gd name="connsiteY2111" fmla="*/ 631665 h 1003913"/>
              <a:gd name="connsiteX2112" fmla="*/ 9573448 w 11960127"/>
              <a:gd name="connsiteY2112" fmla="*/ 614089 h 1003913"/>
              <a:gd name="connsiteX2113" fmla="*/ 9567543 w 11960127"/>
              <a:gd name="connsiteY2113" fmla="*/ 621901 h 1003913"/>
              <a:gd name="connsiteX2114" fmla="*/ 9555683 w 11960127"/>
              <a:gd name="connsiteY2114" fmla="*/ 613280 h 1003913"/>
              <a:gd name="connsiteX2115" fmla="*/ 10659868 w 11960127"/>
              <a:gd name="connsiteY2115" fmla="*/ 613089 h 1003913"/>
              <a:gd name="connsiteX2116" fmla="*/ 10659821 w 11960127"/>
              <a:gd name="connsiteY2116" fmla="*/ 623091 h 1003913"/>
              <a:gd name="connsiteX2117" fmla="*/ 10673679 w 11960127"/>
              <a:gd name="connsiteY2117" fmla="*/ 616661 h 1003913"/>
              <a:gd name="connsiteX2118" fmla="*/ 10674203 w 11960127"/>
              <a:gd name="connsiteY2118" fmla="*/ 636713 h 1003913"/>
              <a:gd name="connsiteX2119" fmla="*/ 10655678 w 11960127"/>
              <a:gd name="connsiteY2119" fmla="*/ 631188 h 1003913"/>
              <a:gd name="connsiteX2120" fmla="*/ 10650534 w 11960127"/>
              <a:gd name="connsiteY2120" fmla="*/ 613565 h 1003913"/>
              <a:gd name="connsiteX2121" fmla="*/ 10659868 w 11960127"/>
              <a:gd name="connsiteY2121" fmla="*/ 613089 h 1003913"/>
              <a:gd name="connsiteX2122" fmla="*/ 10134549 w 11960127"/>
              <a:gd name="connsiteY2122" fmla="*/ 612628 h 1003913"/>
              <a:gd name="connsiteX2123" fmla="*/ 10128421 w 11960127"/>
              <a:gd name="connsiteY2123" fmla="*/ 613565 h 1003913"/>
              <a:gd name="connsiteX2124" fmla="*/ 10134549 w 11960127"/>
              <a:gd name="connsiteY2124" fmla="*/ 612628 h 1003913"/>
              <a:gd name="connsiteX2125" fmla="*/ 10052459 w 11960127"/>
              <a:gd name="connsiteY2125" fmla="*/ 611564 h 1003913"/>
              <a:gd name="connsiteX2126" fmla="*/ 10045173 w 11960127"/>
              <a:gd name="connsiteY2126" fmla="*/ 621614 h 1003913"/>
              <a:gd name="connsiteX2127" fmla="*/ 10052459 w 11960127"/>
              <a:gd name="connsiteY2127" fmla="*/ 611564 h 1003913"/>
              <a:gd name="connsiteX2128" fmla="*/ 9460005 w 11960127"/>
              <a:gd name="connsiteY2128" fmla="*/ 610089 h 1003913"/>
              <a:gd name="connsiteX2129" fmla="*/ 9460005 w 11960127"/>
              <a:gd name="connsiteY2129" fmla="*/ 610089 h 1003913"/>
              <a:gd name="connsiteX2130" fmla="*/ 2631678 w 11960127"/>
              <a:gd name="connsiteY2130" fmla="*/ 609886 h 1003913"/>
              <a:gd name="connsiteX2131" fmla="*/ 2627094 w 11960127"/>
              <a:gd name="connsiteY2131" fmla="*/ 617376 h 1003913"/>
              <a:gd name="connsiteX2132" fmla="*/ 2639765 w 11960127"/>
              <a:gd name="connsiteY2132" fmla="*/ 614613 h 1003913"/>
              <a:gd name="connsiteX2133" fmla="*/ 2631678 w 11960127"/>
              <a:gd name="connsiteY2133" fmla="*/ 609886 h 1003913"/>
              <a:gd name="connsiteX2134" fmla="*/ 10039708 w 11960127"/>
              <a:gd name="connsiteY2134" fmla="*/ 609333 h 1003913"/>
              <a:gd name="connsiteX2135" fmla="*/ 10040030 w 11960127"/>
              <a:gd name="connsiteY2135" fmla="*/ 617185 h 1003913"/>
              <a:gd name="connsiteX2136" fmla="*/ 10032028 w 11960127"/>
              <a:gd name="connsiteY2136" fmla="*/ 609374 h 1003913"/>
              <a:gd name="connsiteX2137" fmla="*/ 10039708 w 11960127"/>
              <a:gd name="connsiteY2137" fmla="*/ 609333 h 1003913"/>
              <a:gd name="connsiteX2138" fmla="*/ 9437701 w 11960127"/>
              <a:gd name="connsiteY2138" fmla="*/ 608195 h 1003913"/>
              <a:gd name="connsiteX2139" fmla="*/ 9431620 w 11960127"/>
              <a:gd name="connsiteY2139" fmla="*/ 608898 h 1003913"/>
              <a:gd name="connsiteX2140" fmla="*/ 9437701 w 11960127"/>
              <a:gd name="connsiteY2140" fmla="*/ 608195 h 1003913"/>
              <a:gd name="connsiteX2141" fmla="*/ 9106866 w 11960127"/>
              <a:gd name="connsiteY2141" fmla="*/ 606707 h 1003913"/>
              <a:gd name="connsiteX2142" fmla="*/ 9098341 w 11960127"/>
              <a:gd name="connsiteY2142" fmla="*/ 615852 h 1003913"/>
              <a:gd name="connsiteX2143" fmla="*/ 9089911 w 11960127"/>
              <a:gd name="connsiteY2143" fmla="*/ 606993 h 1003913"/>
              <a:gd name="connsiteX2144" fmla="*/ 9082291 w 11960127"/>
              <a:gd name="connsiteY2144" fmla="*/ 616090 h 1003913"/>
              <a:gd name="connsiteX2145" fmla="*/ 9069766 w 11960127"/>
              <a:gd name="connsiteY2145" fmla="*/ 609041 h 1003913"/>
              <a:gd name="connsiteX2146" fmla="*/ 9075243 w 11960127"/>
              <a:gd name="connsiteY2146" fmla="*/ 624425 h 1003913"/>
              <a:gd name="connsiteX2147" fmla="*/ 9084435 w 11960127"/>
              <a:gd name="connsiteY2147" fmla="*/ 616185 h 1003913"/>
              <a:gd name="connsiteX2148" fmla="*/ 9102341 w 11960127"/>
              <a:gd name="connsiteY2148" fmla="*/ 620377 h 1003913"/>
              <a:gd name="connsiteX2149" fmla="*/ 9105866 w 11960127"/>
              <a:gd name="connsiteY2149" fmla="*/ 612565 h 1003913"/>
              <a:gd name="connsiteX2150" fmla="*/ 9114295 w 11960127"/>
              <a:gd name="connsiteY2150" fmla="*/ 634237 h 1003913"/>
              <a:gd name="connsiteX2151" fmla="*/ 9116819 w 11960127"/>
              <a:gd name="connsiteY2151" fmla="*/ 613089 h 1003913"/>
              <a:gd name="connsiteX2152" fmla="*/ 9107485 w 11960127"/>
              <a:gd name="connsiteY2152" fmla="*/ 613423 h 1003913"/>
              <a:gd name="connsiteX2153" fmla="*/ 9488961 w 11960127"/>
              <a:gd name="connsiteY2153" fmla="*/ 604706 h 1003913"/>
              <a:gd name="connsiteX2154" fmla="*/ 9488961 w 11960127"/>
              <a:gd name="connsiteY2154" fmla="*/ 604706 h 1003913"/>
              <a:gd name="connsiteX2155" fmla="*/ 9048763 w 11960127"/>
              <a:gd name="connsiteY2155" fmla="*/ 604516 h 1003913"/>
              <a:gd name="connsiteX2156" fmla="*/ 9053764 w 11960127"/>
              <a:gd name="connsiteY2156" fmla="*/ 622234 h 1003913"/>
              <a:gd name="connsiteX2157" fmla="*/ 9048763 w 11960127"/>
              <a:gd name="connsiteY2157" fmla="*/ 604516 h 1003913"/>
              <a:gd name="connsiteX2158" fmla="*/ 9064051 w 11960127"/>
              <a:gd name="connsiteY2158" fmla="*/ 604421 h 1003913"/>
              <a:gd name="connsiteX2159" fmla="*/ 9063241 w 11960127"/>
              <a:gd name="connsiteY2159" fmla="*/ 621567 h 1003913"/>
              <a:gd name="connsiteX2160" fmla="*/ 9064051 w 11960127"/>
              <a:gd name="connsiteY2160" fmla="*/ 604421 h 1003913"/>
              <a:gd name="connsiteX2161" fmla="*/ 10023218 w 11960127"/>
              <a:gd name="connsiteY2161" fmla="*/ 604420 h 1003913"/>
              <a:gd name="connsiteX2162" fmla="*/ 10020122 w 11960127"/>
              <a:gd name="connsiteY2162" fmla="*/ 617375 h 1003913"/>
              <a:gd name="connsiteX2163" fmla="*/ 10023218 w 11960127"/>
              <a:gd name="connsiteY2163" fmla="*/ 604420 h 1003913"/>
              <a:gd name="connsiteX2164" fmla="*/ 2081881 w 11960127"/>
              <a:gd name="connsiteY2164" fmla="*/ 604277 h 1003913"/>
              <a:gd name="connsiteX2165" fmla="*/ 2083072 w 11960127"/>
              <a:gd name="connsiteY2165" fmla="*/ 612565 h 1003913"/>
              <a:gd name="connsiteX2166" fmla="*/ 2085072 w 11960127"/>
              <a:gd name="connsiteY2166" fmla="*/ 622995 h 1003913"/>
              <a:gd name="connsiteX2167" fmla="*/ 2078548 w 11960127"/>
              <a:gd name="connsiteY2167" fmla="*/ 615375 h 1003913"/>
              <a:gd name="connsiteX2168" fmla="*/ 2077738 w 11960127"/>
              <a:gd name="connsiteY2168" fmla="*/ 621709 h 1003913"/>
              <a:gd name="connsiteX2169" fmla="*/ 2055926 w 11960127"/>
              <a:gd name="connsiteY2169" fmla="*/ 621757 h 1003913"/>
              <a:gd name="connsiteX2170" fmla="*/ 2045354 w 11960127"/>
              <a:gd name="connsiteY2170" fmla="*/ 633855 h 1003913"/>
              <a:gd name="connsiteX2171" fmla="*/ 2044640 w 11960127"/>
              <a:gd name="connsiteY2171" fmla="*/ 623710 h 1003913"/>
              <a:gd name="connsiteX2172" fmla="*/ 2027684 w 11960127"/>
              <a:gd name="connsiteY2172" fmla="*/ 625996 h 1003913"/>
              <a:gd name="connsiteX2173" fmla="*/ 2020590 w 11960127"/>
              <a:gd name="connsiteY2173" fmla="*/ 637094 h 1003913"/>
              <a:gd name="connsiteX2174" fmla="*/ 2011968 w 11960127"/>
              <a:gd name="connsiteY2174" fmla="*/ 631521 h 1003913"/>
              <a:gd name="connsiteX2175" fmla="*/ 2010111 w 11960127"/>
              <a:gd name="connsiteY2175" fmla="*/ 640428 h 1003913"/>
              <a:gd name="connsiteX2176" fmla="*/ 1999776 w 11960127"/>
              <a:gd name="connsiteY2176" fmla="*/ 637094 h 1003913"/>
              <a:gd name="connsiteX2177" fmla="*/ 1989491 w 11960127"/>
              <a:gd name="connsiteY2177" fmla="*/ 633569 h 1003913"/>
              <a:gd name="connsiteX2178" fmla="*/ 1976395 w 11960127"/>
              <a:gd name="connsiteY2178" fmla="*/ 637856 h 1003913"/>
              <a:gd name="connsiteX2179" fmla="*/ 1967538 w 11960127"/>
              <a:gd name="connsiteY2179" fmla="*/ 649906 h 1003913"/>
              <a:gd name="connsiteX2180" fmla="*/ 1959486 w 11960127"/>
              <a:gd name="connsiteY2180" fmla="*/ 642285 h 1003913"/>
              <a:gd name="connsiteX2181" fmla="*/ 1958677 w 11960127"/>
              <a:gd name="connsiteY2181" fmla="*/ 652669 h 1003913"/>
              <a:gd name="connsiteX2182" fmla="*/ 1948724 w 11960127"/>
              <a:gd name="connsiteY2182" fmla="*/ 643905 h 1003913"/>
              <a:gd name="connsiteX2183" fmla="*/ 1943294 w 11960127"/>
              <a:gd name="connsiteY2183" fmla="*/ 656622 h 1003913"/>
              <a:gd name="connsiteX2184" fmla="*/ 1934106 w 11960127"/>
              <a:gd name="connsiteY2184" fmla="*/ 649001 h 1003913"/>
              <a:gd name="connsiteX2185" fmla="*/ 1929816 w 11960127"/>
              <a:gd name="connsiteY2185" fmla="*/ 655098 h 1003913"/>
              <a:gd name="connsiteX2186" fmla="*/ 1912765 w 11960127"/>
              <a:gd name="connsiteY2186" fmla="*/ 661385 h 1003913"/>
              <a:gd name="connsiteX2187" fmla="*/ 1906289 w 11960127"/>
              <a:gd name="connsiteY2187" fmla="*/ 646810 h 1003913"/>
              <a:gd name="connsiteX2188" fmla="*/ 1924810 w 11960127"/>
              <a:gd name="connsiteY2188" fmla="*/ 642381 h 1003913"/>
              <a:gd name="connsiteX2189" fmla="*/ 1926336 w 11960127"/>
              <a:gd name="connsiteY2189" fmla="*/ 646906 h 1003913"/>
              <a:gd name="connsiteX2190" fmla="*/ 1937439 w 11960127"/>
              <a:gd name="connsiteY2190" fmla="*/ 643381 h 1003913"/>
              <a:gd name="connsiteX2191" fmla="*/ 1935915 w 11960127"/>
              <a:gd name="connsiteY2191" fmla="*/ 639332 h 1003913"/>
              <a:gd name="connsiteX2192" fmla="*/ 1958677 w 11960127"/>
              <a:gd name="connsiteY2192" fmla="*/ 636522 h 1003913"/>
              <a:gd name="connsiteX2193" fmla="*/ 1960486 w 11960127"/>
              <a:gd name="connsiteY2193" fmla="*/ 634617 h 1003913"/>
              <a:gd name="connsiteX2194" fmla="*/ 1964631 w 11960127"/>
              <a:gd name="connsiteY2194" fmla="*/ 635522 h 1003913"/>
              <a:gd name="connsiteX2195" fmla="*/ 1974671 w 11960127"/>
              <a:gd name="connsiteY2195" fmla="*/ 637808 h 1003913"/>
              <a:gd name="connsiteX2196" fmla="*/ 1974483 w 11960127"/>
              <a:gd name="connsiteY2196" fmla="*/ 628330 h 1003913"/>
              <a:gd name="connsiteX2197" fmla="*/ 1980297 w 11960127"/>
              <a:gd name="connsiteY2197" fmla="*/ 637141 h 1003913"/>
              <a:gd name="connsiteX2198" fmla="*/ 1989156 w 11960127"/>
              <a:gd name="connsiteY2198" fmla="*/ 629330 h 1003913"/>
              <a:gd name="connsiteX2199" fmla="*/ 2006587 w 11960127"/>
              <a:gd name="connsiteY2199" fmla="*/ 621709 h 1003913"/>
              <a:gd name="connsiteX2200" fmla="*/ 2002539 w 11960127"/>
              <a:gd name="connsiteY2200" fmla="*/ 630950 h 1003913"/>
              <a:gd name="connsiteX2201" fmla="*/ 2020018 w 11960127"/>
              <a:gd name="connsiteY2201" fmla="*/ 625615 h 1003913"/>
              <a:gd name="connsiteX2202" fmla="*/ 2039258 w 11960127"/>
              <a:gd name="connsiteY2202" fmla="*/ 624901 h 1003913"/>
              <a:gd name="connsiteX2203" fmla="*/ 2041687 w 11960127"/>
              <a:gd name="connsiteY2203" fmla="*/ 613231 h 1003913"/>
              <a:gd name="connsiteX2204" fmla="*/ 2051449 w 11960127"/>
              <a:gd name="connsiteY2204" fmla="*/ 620709 h 1003913"/>
              <a:gd name="connsiteX2205" fmla="*/ 2057594 w 11960127"/>
              <a:gd name="connsiteY2205" fmla="*/ 607563 h 1003913"/>
              <a:gd name="connsiteX2206" fmla="*/ 2057689 w 11960127"/>
              <a:gd name="connsiteY2206" fmla="*/ 618232 h 1003913"/>
              <a:gd name="connsiteX2207" fmla="*/ 2073976 w 11960127"/>
              <a:gd name="connsiteY2207" fmla="*/ 619328 h 1003913"/>
              <a:gd name="connsiteX2208" fmla="*/ 2068737 w 11960127"/>
              <a:gd name="connsiteY2208" fmla="*/ 608564 h 1003913"/>
              <a:gd name="connsiteX2209" fmla="*/ 2080786 w 11960127"/>
              <a:gd name="connsiteY2209" fmla="*/ 614898 h 1003913"/>
              <a:gd name="connsiteX2210" fmla="*/ 2081881 w 11960127"/>
              <a:gd name="connsiteY2210" fmla="*/ 604277 h 1003913"/>
              <a:gd name="connsiteX2211" fmla="*/ 9476055 w 11960127"/>
              <a:gd name="connsiteY2211" fmla="*/ 601277 h 1003913"/>
              <a:gd name="connsiteX2212" fmla="*/ 9474721 w 11960127"/>
              <a:gd name="connsiteY2212" fmla="*/ 617281 h 1003913"/>
              <a:gd name="connsiteX2213" fmla="*/ 9476055 w 11960127"/>
              <a:gd name="connsiteY2213" fmla="*/ 601277 h 1003913"/>
              <a:gd name="connsiteX2214" fmla="*/ 9022236 w 11960127"/>
              <a:gd name="connsiteY2214" fmla="*/ 600182 h 1003913"/>
              <a:gd name="connsiteX2215" fmla="*/ 9022236 w 11960127"/>
              <a:gd name="connsiteY2215" fmla="*/ 600182 h 1003913"/>
              <a:gd name="connsiteX2216" fmla="*/ 10074986 w 11960127"/>
              <a:gd name="connsiteY2216" fmla="*/ 600086 h 1003913"/>
              <a:gd name="connsiteX2217" fmla="*/ 10088846 w 11960127"/>
              <a:gd name="connsiteY2217" fmla="*/ 609326 h 1003913"/>
              <a:gd name="connsiteX2218" fmla="*/ 10074986 w 11960127"/>
              <a:gd name="connsiteY2218" fmla="*/ 600086 h 1003913"/>
              <a:gd name="connsiteX2219" fmla="*/ 9979736 w 11960127"/>
              <a:gd name="connsiteY2219" fmla="*/ 599705 h 1003913"/>
              <a:gd name="connsiteX2220" fmla="*/ 9987356 w 11960127"/>
              <a:gd name="connsiteY2220" fmla="*/ 607564 h 1003913"/>
              <a:gd name="connsiteX2221" fmla="*/ 9979736 w 11960127"/>
              <a:gd name="connsiteY2221" fmla="*/ 599705 h 1003913"/>
              <a:gd name="connsiteX2222" fmla="*/ 10068127 w 11960127"/>
              <a:gd name="connsiteY2222" fmla="*/ 598542 h 1003913"/>
              <a:gd name="connsiteX2223" fmla="*/ 10062032 w 11960127"/>
              <a:gd name="connsiteY2223" fmla="*/ 599419 h 1003913"/>
              <a:gd name="connsiteX2224" fmla="*/ 10068127 w 11960127"/>
              <a:gd name="connsiteY2224" fmla="*/ 598542 h 1003913"/>
              <a:gd name="connsiteX2225" fmla="*/ 2146740 w 11960127"/>
              <a:gd name="connsiteY2225" fmla="*/ 598300 h 1003913"/>
              <a:gd name="connsiteX2226" fmla="*/ 2160699 w 11960127"/>
              <a:gd name="connsiteY2226" fmla="*/ 599419 h 1003913"/>
              <a:gd name="connsiteX2227" fmla="*/ 2147508 w 11960127"/>
              <a:gd name="connsiteY2227" fmla="*/ 603372 h 1003913"/>
              <a:gd name="connsiteX2228" fmla="*/ 2137269 w 11960127"/>
              <a:gd name="connsiteY2228" fmla="*/ 613375 h 1003913"/>
              <a:gd name="connsiteX2229" fmla="*/ 2131649 w 11960127"/>
              <a:gd name="connsiteY2229" fmla="*/ 606278 h 1003913"/>
              <a:gd name="connsiteX2230" fmla="*/ 2128839 w 11960127"/>
              <a:gd name="connsiteY2230" fmla="*/ 614518 h 1003913"/>
              <a:gd name="connsiteX2231" fmla="*/ 2122220 w 11960127"/>
              <a:gd name="connsiteY2231" fmla="*/ 604468 h 1003913"/>
              <a:gd name="connsiteX2232" fmla="*/ 2134316 w 11960127"/>
              <a:gd name="connsiteY2232" fmla="*/ 604611 h 1003913"/>
              <a:gd name="connsiteX2233" fmla="*/ 2146740 w 11960127"/>
              <a:gd name="connsiteY2233" fmla="*/ 598300 h 1003913"/>
              <a:gd name="connsiteX2234" fmla="*/ 2685059 w 11960127"/>
              <a:gd name="connsiteY2234" fmla="*/ 598133 h 1003913"/>
              <a:gd name="connsiteX2235" fmla="*/ 2680731 w 11960127"/>
              <a:gd name="connsiteY2235" fmla="*/ 604087 h 1003913"/>
              <a:gd name="connsiteX2236" fmla="*/ 2676873 w 11960127"/>
              <a:gd name="connsiteY2236" fmla="*/ 600467 h 1003913"/>
              <a:gd name="connsiteX2237" fmla="*/ 2642620 w 11960127"/>
              <a:gd name="connsiteY2237" fmla="*/ 610374 h 1003913"/>
              <a:gd name="connsiteX2238" fmla="*/ 2650137 w 11960127"/>
              <a:gd name="connsiteY2238" fmla="*/ 624711 h 1003913"/>
              <a:gd name="connsiteX2239" fmla="*/ 2662488 w 11960127"/>
              <a:gd name="connsiteY2239" fmla="*/ 612708 h 1003913"/>
              <a:gd name="connsiteX2240" fmla="*/ 2658521 w 11960127"/>
              <a:gd name="connsiteY2240" fmla="*/ 623425 h 1003913"/>
              <a:gd name="connsiteX2241" fmla="*/ 2676970 w 11960127"/>
              <a:gd name="connsiteY2241" fmla="*/ 617519 h 1003913"/>
              <a:gd name="connsiteX2242" fmla="*/ 2684155 w 11960127"/>
              <a:gd name="connsiteY2242" fmla="*/ 608660 h 1003913"/>
              <a:gd name="connsiteX2243" fmla="*/ 2688870 w 11960127"/>
              <a:gd name="connsiteY2243" fmla="*/ 608469 h 1003913"/>
              <a:gd name="connsiteX2244" fmla="*/ 2682252 w 11960127"/>
              <a:gd name="connsiteY2244" fmla="*/ 618995 h 1003913"/>
              <a:gd name="connsiteX2245" fmla="*/ 2685059 w 11960127"/>
              <a:gd name="connsiteY2245" fmla="*/ 598133 h 1003913"/>
              <a:gd name="connsiteX2246" fmla="*/ 9993310 w 11960127"/>
              <a:gd name="connsiteY2246" fmla="*/ 597990 h 1003913"/>
              <a:gd name="connsiteX2247" fmla="*/ 10013217 w 11960127"/>
              <a:gd name="connsiteY2247" fmla="*/ 614660 h 1003913"/>
              <a:gd name="connsiteX2248" fmla="*/ 10000310 w 11960127"/>
              <a:gd name="connsiteY2248" fmla="*/ 608850 h 1003913"/>
              <a:gd name="connsiteX2249" fmla="*/ 9993262 w 11960127"/>
              <a:gd name="connsiteY2249" fmla="*/ 612755 h 1003913"/>
              <a:gd name="connsiteX2250" fmla="*/ 9993310 w 11960127"/>
              <a:gd name="connsiteY2250" fmla="*/ 597990 h 1003913"/>
              <a:gd name="connsiteX2251" fmla="*/ 2106122 w 11960127"/>
              <a:gd name="connsiteY2251" fmla="*/ 597085 h 1003913"/>
              <a:gd name="connsiteX2252" fmla="*/ 2116933 w 11960127"/>
              <a:gd name="connsiteY2252" fmla="*/ 619566 h 1003913"/>
              <a:gd name="connsiteX2253" fmla="*/ 2108646 w 11960127"/>
              <a:gd name="connsiteY2253" fmla="*/ 611803 h 1003913"/>
              <a:gd name="connsiteX2254" fmla="*/ 2097503 w 11960127"/>
              <a:gd name="connsiteY2254" fmla="*/ 619519 h 1003913"/>
              <a:gd name="connsiteX2255" fmla="*/ 2096979 w 11960127"/>
              <a:gd name="connsiteY2255" fmla="*/ 608373 h 1003913"/>
              <a:gd name="connsiteX2256" fmla="*/ 2111456 w 11960127"/>
              <a:gd name="connsiteY2256" fmla="*/ 609278 h 1003913"/>
              <a:gd name="connsiteX2257" fmla="*/ 2106122 w 11960127"/>
              <a:gd name="connsiteY2257" fmla="*/ 597085 h 1003913"/>
              <a:gd name="connsiteX2258" fmla="*/ 8969848 w 11960127"/>
              <a:gd name="connsiteY2258" fmla="*/ 596324 h 1003913"/>
              <a:gd name="connsiteX2259" fmla="*/ 8969848 w 11960127"/>
              <a:gd name="connsiteY2259" fmla="*/ 596324 h 1003913"/>
              <a:gd name="connsiteX2260" fmla="*/ 9001995 w 11960127"/>
              <a:gd name="connsiteY2260" fmla="*/ 595752 h 1003913"/>
              <a:gd name="connsiteX2261" fmla="*/ 8993899 w 11960127"/>
              <a:gd name="connsiteY2261" fmla="*/ 607755 h 1003913"/>
              <a:gd name="connsiteX2262" fmla="*/ 9001329 w 11960127"/>
              <a:gd name="connsiteY2262" fmla="*/ 611327 h 1003913"/>
              <a:gd name="connsiteX2263" fmla="*/ 9001995 w 11960127"/>
              <a:gd name="connsiteY2263" fmla="*/ 595752 h 1003913"/>
              <a:gd name="connsiteX2264" fmla="*/ 9966354 w 11960127"/>
              <a:gd name="connsiteY2264" fmla="*/ 595275 h 1003913"/>
              <a:gd name="connsiteX2265" fmla="*/ 9971211 w 11960127"/>
              <a:gd name="connsiteY2265" fmla="*/ 606182 h 1003913"/>
              <a:gd name="connsiteX2266" fmla="*/ 9966354 w 11960127"/>
              <a:gd name="connsiteY2266" fmla="*/ 595275 h 1003913"/>
              <a:gd name="connsiteX2267" fmla="*/ 9015950 w 11960127"/>
              <a:gd name="connsiteY2267" fmla="*/ 594561 h 1003913"/>
              <a:gd name="connsiteX2268" fmla="*/ 9010282 w 11960127"/>
              <a:gd name="connsiteY2268" fmla="*/ 607898 h 1003913"/>
              <a:gd name="connsiteX2269" fmla="*/ 9015950 w 11960127"/>
              <a:gd name="connsiteY2269" fmla="*/ 594561 h 1003913"/>
              <a:gd name="connsiteX2270" fmla="*/ 2437211 w 11960127"/>
              <a:gd name="connsiteY2270" fmla="*/ 593704 h 1003913"/>
              <a:gd name="connsiteX2271" fmla="*/ 2322588 w 11960127"/>
              <a:gd name="connsiteY2271" fmla="*/ 614518 h 1003913"/>
              <a:gd name="connsiteX2272" fmla="*/ 2319731 w 11960127"/>
              <a:gd name="connsiteY2272" fmla="*/ 622758 h 1003913"/>
              <a:gd name="connsiteX2273" fmla="*/ 2370780 w 11960127"/>
              <a:gd name="connsiteY2273" fmla="*/ 607231 h 1003913"/>
              <a:gd name="connsiteX2274" fmla="*/ 2375589 w 11960127"/>
              <a:gd name="connsiteY2274" fmla="*/ 613089 h 1003913"/>
              <a:gd name="connsiteX2275" fmla="*/ 2423305 w 11960127"/>
              <a:gd name="connsiteY2275" fmla="*/ 599943 h 1003913"/>
              <a:gd name="connsiteX2276" fmla="*/ 2437211 w 11960127"/>
              <a:gd name="connsiteY2276" fmla="*/ 593704 h 1003913"/>
              <a:gd name="connsiteX2277" fmla="*/ 8955799 w 11960127"/>
              <a:gd name="connsiteY2277" fmla="*/ 590608 h 1003913"/>
              <a:gd name="connsiteX2278" fmla="*/ 8955799 w 11960127"/>
              <a:gd name="connsiteY2278" fmla="*/ 590608 h 1003913"/>
              <a:gd name="connsiteX2279" fmla="*/ 9942683 w 11960127"/>
              <a:gd name="connsiteY2279" fmla="*/ 589512 h 1003913"/>
              <a:gd name="connsiteX2280" fmla="*/ 9962067 w 11960127"/>
              <a:gd name="connsiteY2280" fmla="*/ 595561 h 1003913"/>
              <a:gd name="connsiteX2281" fmla="*/ 9935778 w 11960127"/>
              <a:gd name="connsiteY2281" fmla="*/ 602324 h 1003913"/>
              <a:gd name="connsiteX2282" fmla="*/ 9942683 w 11960127"/>
              <a:gd name="connsiteY2282" fmla="*/ 589512 h 1003913"/>
              <a:gd name="connsiteX2283" fmla="*/ 10649296 w 11960127"/>
              <a:gd name="connsiteY2283" fmla="*/ 589274 h 1003913"/>
              <a:gd name="connsiteX2284" fmla="*/ 10667251 w 11960127"/>
              <a:gd name="connsiteY2284" fmla="*/ 596561 h 1003913"/>
              <a:gd name="connsiteX2285" fmla="*/ 10681777 w 11960127"/>
              <a:gd name="connsiteY2285" fmla="*/ 596895 h 1003913"/>
              <a:gd name="connsiteX2286" fmla="*/ 10687062 w 11960127"/>
              <a:gd name="connsiteY2286" fmla="*/ 600134 h 1003913"/>
              <a:gd name="connsiteX2287" fmla="*/ 10714590 w 11960127"/>
              <a:gd name="connsiteY2287" fmla="*/ 609898 h 1003913"/>
              <a:gd name="connsiteX2288" fmla="*/ 10720114 w 11960127"/>
              <a:gd name="connsiteY2288" fmla="*/ 602991 h 1003913"/>
              <a:gd name="connsiteX2289" fmla="*/ 10729639 w 11960127"/>
              <a:gd name="connsiteY2289" fmla="*/ 616185 h 1003913"/>
              <a:gd name="connsiteX2290" fmla="*/ 10753499 w 11960127"/>
              <a:gd name="connsiteY2290" fmla="*/ 619043 h 1003913"/>
              <a:gd name="connsiteX2291" fmla="*/ 10763596 w 11960127"/>
              <a:gd name="connsiteY2291" fmla="*/ 614613 h 1003913"/>
              <a:gd name="connsiteX2292" fmla="*/ 10765311 w 11960127"/>
              <a:gd name="connsiteY2292" fmla="*/ 627949 h 1003913"/>
              <a:gd name="connsiteX2293" fmla="*/ 10733973 w 11960127"/>
              <a:gd name="connsiteY2293" fmla="*/ 621138 h 1003913"/>
              <a:gd name="connsiteX2294" fmla="*/ 10714780 w 11960127"/>
              <a:gd name="connsiteY2294" fmla="*/ 613994 h 1003913"/>
              <a:gd name="connsiteX2295" fmla="*/ 10700350 w 11960127"/>
              <a:gd name="connsiteY2295" fmla="*/ 608088 h 1003913"/>
              <a:gd name="connsiteX2296" fmla="*/ 10696159 w 11960127"/>
              <a:gd name="connsiteY2296" fmla="*/ 611803 h 1003913"/>
              <a:gd name="connsiteX2297" fmla="*/ 10681252 w 11960127"/>
              <a:gd name="connsiteY2297" fmla="*/ 606421 h 1003913"/>
              <a:gd name="connsiteX2298" fmla="*/ 10662202 w 11960127"/>
              <a:gd name="connsiteY2298" fmla="*/ 598895 h 1003913"/>
              <a:gd name="connsiteX2299" fmla="*/ 10650582 w 11960127"/>
              <a:gd name="connsiteY2299" fmla="*/ 604373 h 1003913"/>
              <a:gd name="connsiteX2300" fmla="*/ 10649296 w 11960127"/>
              <a:gd name="connsiteY2300" fmla="*/ 589274 h 1003913"/>
              <a:gd name="connsiteX2301" fmla="*/ 9934682 w 11960127"/>
              <a:gd name="connsiteY2301" fmla="*/ 586083 h 1003913"/>
              <a:gd name="connsiteX2302" fmla="*/ 9927396 w 11960127"/>
              <a:gd name="connsiteY2302" fmla="*/ 597467 h 1003913"/>
              <a:gd name="connsiteX2303" fmla="*/ 9934682 w 11960127"/>
              <a:gd name="connsiteY2303" fmla="*/ 586083 h 1003913"/>
              <a:gd name="connsiteX2304" fmla="*/ 2488139 w 11960127"/>
              <a:gd name="connsiteY2304" fmla="*/ 585893 h 1003913"/>
              <a:gd name="connsiteX2305" fmla="*/ 2439548 w 11960127"/>
              <a:gd name="connsiteY2305" fmla="*/ 590275 h 1003913"/>
              <a:gd name="connsiteX2306" fmla="*/ 2440498 w 11960127"/>
              <a:gd name="connsiteY2306" fmla="*/ 600086 h 1003913"/>
              <a:gd name="connsiteX2307" fmla="*/ 2446120 w 11960127"/>
              <a:gd name="connsiteY2307" fmla="*/ 595514 h 1003913"/>
              <a:gd name="connsiteX2308" fmla="*/ 2488139 w 11960127"/>
              <a:gd name="connsiteY2308" fmla="*/ 585893 h 1003913"/>
              <a:gd name="connsiteX2309" fmla="*/ 8935416 w 11960127"/>
              <a:gd name="connsiteY2309" fmla="*/ 585607 h 1003913"/>
              <a:gd name="connsiteX2310" fmla="*/ 8934273 w 11960127"/>
              <a:gd name="connsiteY2310" fmla="*/ 602277 h 1003913"/>
              <a:gd name="connsiteX2311" fmla="*/ 8935416 w 11960127"/>
              <a:gd name="connsiteY2311" fmla="*/ 585607 h 1003913"/>
              <a:gd name="connsiteX2312" fmla="*/ 8950560 w 11960127"/>
              <a:gd name="connsiteY2312" fmla="*/ 585464 h 1003913"/>
              <a:gd name="connsiteX2313" fmla="*/ 8948560 w 11960127"/>
              <a:gd name="connsiteY2313" fmla="*/ 606373 h 1003913"/>
              <a:gd name="connsiteX2314" fmla="*/ 8950560 w 11960127"/>
              <a:gd name="connsiteY2314" fmla="*/ 585464 h 1003913"/>
              <a:gd name="connsiteX2315" fmla="*/ 9920586 w 11960127"/>
              <a:gd name="connsiteY2315" fmla="*/ 585273 h 1003913"/>
              <a:gd name="connsiteX2316" fmla="*/ 9913013 w 11960127"/>
              <a:gd name="connsiteY2316" fmla="*/ 596276 h 1003913"/>
              <a:gd name="connsiteX2317" fmla="*/ 9920586 w 11960127"/>
              <a:gd name="connsiteY2317" fmla="*/ 585273 h 1003913"/>
              <a:gd name="connsiteX2318" fmla="*/ 904331 w 11960127"/>
              <a:gd name="connsiteY2318" fmla="*/ 583415 h 1003913"/>
              <a:gd name="connsiteX2319" fmla="*/ 898187 w 11960127"/>
              <a:gd name="connsiteY2319" fmla="*/ 592465 h 1003913"/>
              <a:gd name="connsiteX2320" fmla="*/ 904331 w 11960127"/>
              <a:gd name="connsiteY2320" fmla="*/ 583415 h 1003913"/>
              <a:gd name="connsiteX2321" fmla="*/ 9904203 w 11960127"/>
              <a:gd name="connsiteY2321" fmla="*/ 580796 h 1003913"/>
              <a:gd name="connsiteX2322" fmla="*/ 9902202 w 11960127"/>
              <a:gd name="connsiteY2322" fmla="*/ 594466 h 1003913"/>
              <a:gd name="connsiteX2323" fmla="*/ 9904203 w 11960127"/>
              <a:gd name="connsiteY2323" fmla="*/ 580796 h 1003913"/>
              <a:gd name="connsiteX2324" fmla="*/ 9890343 w 11960127"/>
              <a:gd name="connsiteY2324" fmla="*/ 580796 h 1003913"/>
              <a:gd name="connsiteX2325" fmla="*/ 9890343 w 11960127"/>
              <a:gd name="connsiteY2325" fmla="*/ 580796 h 1003913"/>
              <a:gd name="connsiteX2326" fmla="*/ 2188993 w 11960127"/>
              <a:gd name="connsiteY2326" fmla="*/ 580510 h 1003913"/>
              <a:gd name="connsiteX2327" fmla="*/ 2212661 w 11960127"/>
              <a:gd name="connsiteY2327" fmla="*/ 589607 h 1003913"/>
              <a:gd name="connsiteX2328" fmla="*/ 2203851 w 11960127"/>
              <a:gd name="connsiteY2328" fmla="*/ 600038 h 1003913"/>
              <a:gd name="connsiteX2329" fmla="*/ 2199755 w 11960127"/>
              <a:gd name="connsiteY2329" fmla="*/ 594132 h 1003913"/>
              <a:gd name="connsiteX2330" fmla="*/ 2184944 w 11960127"/>
              <a:gd name="connsiteY2330" fmla="*/ 599228 h 1003913"/>
              <a:gd name="connsiteX2331" fmla="*/ 2178610 w 11960127"/>
              <a:gd name="connsiteY2331" fmla="*/ 604373 h 1003913"/>
              <a:gd name="connsiteX2332" fmla="*/ 2176372 w 11960127"/>
              <a:gd name="connsiteY2332" fmla="*/ 591989 h 1003913"/>
              <a:gd name="connsiteX2333" fmla="*/ 2189040 w 11960127"/>
              <a:gd name="connsiteY2333" fmla="*/ 594513 h 1003913"/>
              <a:gd name="connsiteX2334" fmla="*/ 2182420 w 11960127"/>
              <a:gd name="connsiteY2334" fmla="*/ 587654 h 1003913"/>
              <a:gd name="connsiteX2335" fmla="*/ 2188993 w 11960127"/>
              <a:gd name="connsiteY2335" fmla="*/ 580510 h 1003913"/>
              <a:gd name="connsiteX2336" fmla="*/ 8909507 w 11960127"/>
              <a:gd name="connsiteY2336" fmla="*/ 580225 h 1003913"/>
              <a:gd name="connsiteX2337" fmla="*/ 8889172 w 11960127"/>
              <a:gd name="connsiteY2337" fmla="*/ 580844 h 1003913"/>
              <a:gd name="connsiteX2338" fmla="*/ 8897268 w 11960127"/>
              <a:gd name="connsiteY2338" fmla="*/ 595943 h 1003913"/>
              <a:gd name="connsiteX2339" fmla="*/ 8898363 w 11960127"/>
              <a:gd name="connsiteY2339" fmla="*/ 581749 h 1003913"/>
              <a:gd name="connsiteX2340" fmla="*/ 8908269 w 11960127"/>
              <a:gd name="connsiteY2340" fmla="*/ 598657 h 1003913"/>
              <a:gd name="connsiteX2341" fmla="*/ 8914937 w 11960127"/>
              <a:gd name="connsiteY2341" fmla="*/ 590465 h 1003913"/>
              <a:gd name="connsiteX2342" fmla="*/ 8921414 w 11960127"/>
              <a:gd name="connsiteY2342" fmla="*/ 601372 h 1003913"/>
              <a:gd name="connsiteX2343" fmla="*/ 8927843 w 11960127"/>
              <a:gd name="connsiteY2343" fmla="*/ 583368 h 1003913"/>
              <a:gd name="connsiteX2344" fmla="*/ 8909507 w 11960127"/>
              <a:gd name="connsiteY2344" fmla="*/ 580225 h 1003913"/>
              <a:gd name="connsiteX2345" fmla="*/ 918905 w 11960127"/>
              <a:gd name="connsiteY2345" fmla="*/ 579891 h 1003913"/>
              <a:gd name="connsiteX2346" fmla="*/ 920048 w 11960127"/>
              <a:gd name="connsiteY2346" fmla="*/ 583606 h 1003913"/>
              <a:gd name="connsiteX2347" fmla="*/ 914047 w 11960127"/>
              <a:gd name="connsiteY2347" fmla="*/ 589750 h 1003913"/>
              <a:gd name="connsiteX2348" fmla="*/ 918905 w 11960127"/>
              <a:gd name="connsiteY2348" fmla="*/ 579891 h 1003913"/>
              <a:gd name="connsiteX2349" fmla="*/ 9977208 w 11960127"/>
              <a:gd name="connsiteY2349" fmla="*/ 579611 h 1003913"/>
              <a:gd name="connsiteX2350" fmla="*/ 9970973 w 11960127"/>
              <a:gd name="connsiteY2350" fmla="*/ 580367 h 1003913"/>
              <a:gd name="connsiteX2351" fmla="*/ 9977208 w 11960127"/>
              <a:gd name="connsiteY2351" fmla="*/ 579611 h 1003913"/>
              <a:gd name="connsiteX2352" fmla="*/ 2501207 w 11960127"/>
              <a:gd name="connsiteY2352" fmla="*/ 578642 h 1003913"/>
              <a:gd name="connsiteX2353" fmla="*/ 2494390 w 11960127"/>
              <a:gd name="connsiteY2353" fmla="*/ 583511 h 1003913"/>
              <a:gd name="connsiteX2354" fmla="*/ 2510803 w 11960127"/>
              <a:gd name="connsiteY2354" fmla="*/ 581130 h 1003913"/>
              <a:gd name="connsiteX2355" fmla="*/ 2501207 w 11960127"/>
              <a:gd name="connsiteY2355" fmla="*/ 578642 h 1003913"/>
              <a:gd name="connsiteX2356" fmla="*/ 9880057 w 11960127"/>
              <a:gd name="connsiteY2356" fmla="*/ 576700 h 1003913"/>
              <a:gd name="connsiteX2357" fmla="*/ 9877390 w 11960127"/>
              <a:gd name="connsiteY2357" fmla="*/ 588893 h 1003913"/>
              <a:gd name="connsiteX2358" fmla="*/ 9880057 w 11960127"/>
              <a:gd name="connsiteY2358" fmla="*/ 576700 h 1003913"/>
              <a:gd name="connsiteX2359" fmla="*/ 8886107 w 11960127"/>
              <a:gd name="connsiteY2359" fmla="*/ 576079 h 1003913"/>
              <a:gd name="connsiteX2360" fmla="*/ 8880885 w 11960127"/>
              <a:gd name="connsiteY2360" fmla="*/ 576700 h 1003913"/>
              <a:gd name="connsiteX2361" fmla="*/ 8881647 w 11960127"/>
              <a:gd name="connsiteY2361" fmla="*/ 592227 h 1003913"/>
              <a:gd name="connsiteX2362" fmla="*/ 8886107 w 11960127"/>
              <a:gd name="connsiteY2362" fmla="*/ 576079 h 1003913"/>
              <a:gd name="connsiteX2363" fmla="*/ 8850977 w 11960127"/>
              <a:gd name="connsiteY2363" fmla="*/ 575700 h 1003913"/>
              <a:gd name="connsiteX2364" fmla="*/ 8858692 w 11960127"/>
              <a:gd name="connsiteY2364" fmla="*/ 583559 h 1003913"/>
              <a:gd name="connsiteX2365" fmla="*/ 8850977 w 11960127"/>
              <a:gd name="connsiteY2365" fmla="*/ 575700 h 1003913"/>
              <a:gd name="connsiteX2366" fmla="*/ 10028869 w 11960127"/>
              <a:gd name="connsiteY2366" fmla="*/ 574824 h 1003913"/>
              <a:gd name="connsiteX2367" fmla="*/ 10022694 w 11960127"/>
              <a:gd name="connsiteY2367" fmla="*/ 575795 h 1003913"/>
              <a:gd name="connsiteX2368" fmla="*/ 10028869 w 11960127"/>
              <a:gd name="connsiteY2368" fmla="*/ 574824 h 1003913"/>
              <a:gd name="connsiteX2369" fmla="*/ 9819240 w 11960127"/>
              <a:gd name="connsiteY2369" fmla="*/ 573938 h 1003913"/>
              <a:gd name="connsiteX2370" fmla="*/ 9801619 w 11960127"/>
              <a:gd name="connsiteY2370" fmla="*/ 580987 h 1003913"/>
              <a:gd name="connsiteX2371" fmla="*/ 9819812 w 11960127"/>
              <a:gd name="connsiteY2371" fmla="*/ 589274 h 1003913"/>
              <a:gd name="connsiteX2372" fmla="*/ 9835195 w 11960127"/>
              <a:gd name="connsiteY2372" fmla="*/ 576986 h 1003913"/>
              <a:gd name="connsiteX2373" fmla="*/ 9819240 w 11960127"/>
              <a:gd name="connsiteY2373" fmla="*/ 573938 h 1003913"/>
              <a:gd name="connsiteX2374" fmla="*/ 2241856 w 11960127"/>
              <a:gd name="connsiteY2374" fmla="*/ 572794 h 1003913"/>
              <a:gd name="connsiteX2375" fmla="*/ 2249238 w 11960127"/>
              <a:gd name="connsiteY2375" fmla="*/ 591512 h 1003913"/>
              <a:gd name="connsiteX2376" fmla="*/ 2240094 w 11960127"/>
              <a:gd name="connsiteY2376" fmla="*/ 581701 h 1003913"/>
              <a:gd name="connsiteX2377" fmla="*/ 2232664 w 11960127"/>
              <a:gd name="connsiteY2377" fmla="*/ 590989 h 1003913"/>
              <a:gd name="connsiteX2378" fmla="*/ 2227426 w 11960127"/>
              <a:gd name="connsiteY2378" fmla="*/ 586226 h 1003913"/>
              <a:gd name="connsiteX2379" fmla="*/ 2216282 w 11960127"/>
              <a:gd name="connsiteY2379" fmla="*/ 595418 h 1003913"/>
              <a:gd name="connsiteX2380" fmla="*/ 2216044 w 11960127"/>
              <a:gd name="connsiteY2380" fmla="*/ 584416 h 1003913"/>
              <a:gd name="connsiteX2381" fmla="*/ 2231283 w 11960127"/>
              <a:gd name="connsiteY2381" fmla="*/ 585416 h 1003913"/>
              <a:gd name="connsiteX2382" fmla="*/ 2223378 w 11960127"/>
              <a:gd name="connsiteY2382" fmla="*/ 576033 h 1003913"/>
              <a:gd name="connsiteX2383" fmla="*/ 2241856 w 11960127"/>
              <a:gd name="connsiteY2383" fmla="*/ 572794 h 1003913"/>
              <a:gd name="connsiteX2384" fmla="*/ 8841356 w 11960127"/>
              <a:gd name="connsiteY2384" fmla="*/ 572366 h 1003913"/>
              <a:gd name="connsiteX2385" fmla="*/ 8844214 w 11960127"/>
              <a:gd name="connsiteY2385" fmla="*/ 587798 h 1003913"/>
              <a:gd name="connsiteX2386" fmla="*/ 8841356 w 11960127"/>
              <a:gd name="connsiteY2386" fmla="*/ 572366 h 1003913"/>
              <a:gd name="connsiteX2387" fmla="*/ 1560475 w 11960127"/>
              <a:gd name="connsiteY2387" fmla="*/ 571175 h 1003913"/>
              <a:gd name="connsiteX2388" fmla="*/ 1542425 w 11960127"/>
              <a:gd name="connsiteY2388" fmla="*/ 576700 h 1003913"/>
              <a:gd name="connsiteX2389" fmla="*/ 1524756 w 11960127"/>
              <a:gd name="connsiteY2389" fmla="*/ 580939 h 1003913"/>
              <a:gd name="connsiteX2390" fmla="*/ 1524661 w 11960127"/>
              <a:gd name="connsiteY2390" fmla="*/ 590084 h 1003913"/>
              <a:gd name="connsiteX2391" fmla="*/ 1557475 w 11960127"/>
              <a:gd name="connsiteY2391" fmla="*/ 581511 h 1003913"/>
              <a:gd name="connsiteX2392" fmla="*/ 1560475 w 11960127"/>
              <a:gd name="connsiteY2392" fmla="*/ 571175 h 1003913"/>
              <a:gd name="connsiteX2393" fmla="*/ 2745544 w 11960127"/>
              <a:gd name="connsiteY2393" fmla="*/ 570842 h 1003913"/>
              <a:gd name="connsiteX2394" fmla="*/ 2745544 w 11960127"/>
              <a:gd name="connsiteY2394" fmla="*/ 570842 h 1003913"/>
              <a:gd name="connsiteX2395" fmla="*/ 10014304 w 11960127"/>
              <a:gd name="connsiteY2395" fmla="*/ 570051 h 1003913"/>
              <a:gd name="connsiteX2396" fmla="*/ 10008216 w 11960127"/>
              <a:gd name="connsiteY2396" fmla="*/ 570794 h 1003913"/>
              <a:gd name="connsiteX2397" fmla="*/ 10014304 w 11960127"/>
              <a:gd name="connsiteY2397" fmla="*/ 570051 h 1003913"/>
              <a:gd name="connsiteX2398" fmla="*/ 9853815 w 11960127"/>
              <a:gd name="connsiteY2398" fmla="*/ 568793 h 1003913"/>
              <a:gd name="connsiteX2399" fmla="*/ 9855911 w 11960127"/>
              <a:gd name="connsiteY2399" fmla="*/ 575985 h 1003913"/>
              <a:gd name="connsiteX2400" fmla="*/ 9870913 w 11960127"/>
              <a:gd name="connsiteY2400" fmla="*/ 575128 h 1003913"/>
              <a:gd name="connsiteX2401" fmla="*/ 9862293 w 11960127"/>
              <a:gd name="connsiteY2401" fmla="*/ 588464 h 1003913"/>
              <a:gd name="connsiteX2402" fmla="*/ 9857959 w 11960127"/>
              <a:gd name="connsiteY2402" fmla="*/ 578700 h 1003913"/>
              <a:gd name="connsiteX2403" fmla="*/ 9843909 w 11960127"/>
              <a:gd name="connsiteY2403" fmla="*/ 586321 h 1003913"/>
              <a:gd name="connsiteX2404" fmla="*/ 9853815 w 11960127"/>
              <a:gd name="connsiteY2404" fmla="*/ 568793 h 1003913"/>
              <a:gd name="connsiteX2405" fmla="*/ 2779976 w 11960127"/>
              <a:gd name="connsiteY2405" fmla="*/ 565745 h 1003913"/>
              <a:gd name="connsiteX2406" fmla="*/ 2753446 w 11960127"/>
              <a:gd name="connsiteY2406" fmla="*/ 579844 h 1003913"/>
              <a:gd name="connsiteX2407" fmla="*/ 2766499 w 11960127"/>
              <a:gd name="connsiteY2407" fmla="*/ 572271 h 1003913"/>
              <a:gd name="connsiteX2408" fmla="*/ 2779976 w 11960127"/>
              <a:gd name="connsiteY2408" fmla="*/ 565745 h 1003913"/>
              <a:gd name="connsiteX2409" fmla="*/ 2266764 w 11960127"/>
              <a:gd name="connsiteY2409" fmla="*/ 564602 h 1003913"/>
              <a:gd name="connsiteX2410" fmla="*/ 2278718 w 11960127"/>
              <a:gd name="connsiteY2410" fmla="*/ 576843 h 1003913"/>
              <a:gd name="connsiteX2411" fmla="*/ 2270002 w 11960127"/>
              <a:gd name="connsiteY2411" fmla="*/ 585607 h 1003913"/>
              <a:gd name="connsiteX2412" fmla="*/ 2266431 w 11960127"/>
              <a:gd name="connsiteY2412" fmla="*/ 579034 h 1003913"/>
              <a:gd name="connsiteX2413" fmla="*/ 2253287 w 11960127"/>
              <a:gd name="connsiteY2413" fmla="*/ 585988 h 1003913"/>
              <a:gd name="connsiteX2414" fmla="*/ 2266764 w 11960127"/>
              <a:gd name="connsiteY2414" fmla="*/ 564602 h 1003913"/>
              <a:gd name="connsiteX2415" fmla="*/ 10458510 w 11960127"/>
              <a:gd name="connsiteY2415" fmla="*/ 564364 h 1003913"/>
              <a:gd name="connsiteX2416" fmla="*/ 10462986 w 11960127"/>
              <a:gd name="connsiteY2416" fmla="*/ 579891 h 1003913"/>
              <a:gd name="connsiteX2417" fmla="*/ 10465178 w 11960127"/>
              <a:gd name="connsiteY2417" fmla="*/ 570508 h 1003913"/>
              <a:gd name="connsiteX2418" fmla="*/ 10473940 w 11960127"/>
              <a:gd name="connsiteY2418" fmla="*/ 570270 h 1003913"/>
              <a:gd name="connsiteX2419" fmla="*/ 10474369 w 11960127"/>
              <a:gd name="connsiteY2419" fmla="*/ 581034 h 1003913"/>
              <a:gd name="connsiteX2420" fmla="*/ 10488514 w 11960127"/>
              <a:gd name="connsiteY2420" fmla="*/ 569222 h 1003913"/>
              <a:gd name="connsiteX2421" fmla="*/ 10488275 w 11960127"/>
              <a:gd name="connsiteY2421" fmla="*/ 579796 h 1003913"/>
              <a:gd name="connsiteX2422" fmla="*/ 10517136 w 11960127"/>
              <a:gd name="connsiteY2422" fmla="*/ 580796 h 1003913"/>
              <a:gd name="connsiteX2423" fmla="*/ 10511469 w 11960127"/>
              <a:gd name="connsiteY2423" fmla="*/ 590941 h 1003913"/>
              <a:gd name="connsiteX2424" fmla="*/ 10525995 w 11960127"/>
              <a:gd name="connsiteY2424" fmla="*/ 579272 h 1003913"/>
              <a:gd name="connsiteX2425" fmla="*/ 10528281 w 11960127"/>
              <a:gd name="connsiteY2425" fmla="*/ 595276 h 1003913"/>
              <a:gd name="connsiteX2426" fmla="*/ 10540663 w 11960127"/>
              <a:gd name="connsiteY2426" fmla="*/ 583416 h 1003913"/>
              <a:gd name="connsiteX2427" fmla="*/ 10540711 w 11960127"/>
              <a:gd name="connsiteY2427" fmla="*/ 597229 h 1003913"/>
              <a:gd name="connsiteX2428" fmla="*/ 10554712 w 11960127"/>
              <a:gd name="connsiteY2428" fmla="*/ 587750 h 1003913"/>
              <a:gd name="connsiteX2429" fmla="*/ 10554664 w 11960127"/>
              <a:gd name="connsiteY2429" fmla="*/ 600182 h 1003913"/>
              <a:gd name="connsiteX2430" fmla="*/ 10564095 w 11960127"/>
              <a:gd name="connsiteY2430" fmla="*/ 590179 h 1003913"/>
              <a:gd name="connsiteX2431" fmla="*/ 10582859 w 11960127"/>
              <a:gd name="connsiteY2431" fmla="*/ 595180 h 1003913"/>
              <a:gd name="connsiteX2432" fmla="*/ 10578049 w 11960127"/>
              <a:gd name="connsiteY2432" fmla="*/ 604325 h 1003913"/>
              <a:gd name="connsiteX2433" fmla="*/ 10594193 w 11960127"/>
              <a:gd name="connsiteY2433" fmla="*/ 596276 h 1003913"/>
              <a:gd name="connsiteX2434" fmla="*/ 10593336 w 11960127"/>
              <a:gd name="connsiteY2434" fmla="*/ 610517 h 1003913"/>
              <a:gd name="connsiteX2435" fmla="*/ 10606672 w 11960127"/>
              <a:gd name="connsiteY2435" fmla="*/ 597752 h 1003913"/>
              <a:gd name="connsiteX2436" fmla="*/ 10609528 w 11960127"/>
              <a:gd name="connsiteY2436" fmla="*/ 612041 h 1003913"/>
              <a:gd name="connsiteX2437" fmla="*/ 10614006 w 11960127"/>
              <a:gd name="connsiteY2437" fmla="*/ 605135 h 1003913"/>
              <a:gd name="connsiteX2438" fmla="*/ 10621482 w 11960127"/>
              <a:gd name="connsiteY2438" fmla="*/ 602420 h 1003913"/>
              <a:gd name="connsiteX2439" fmla="*/ 10621816 w 11960127"/>
              <a:gd name="connsiteY2439" fmla="*/ 612470 h 1003913"/>
              <a:gd name="connsiteX2440" fmla="*/ 10634627 w 11960127"/>
              <a:gd name="connsiteY2440" fmla="*/ 607516 h 1003913"/>
              <a:gd name="connsiteX2441" fmla="*/ 10631293 w 11960127"/>
              <a:gd name="connsiteY2441" fmla="*/ 619614 h 1003913"/>
              <a:gd name="connsiteX2442" fmla="*/ 10645629 w 11960127"/>
              <a:gd name="connsiteY2442" fmla="*/ 607612 h 1003913"/>
              <a:gd name="connsiteX2443" fmla="*/ 10646581 w 11960127"/>
              <a:gd name="connsiteY2443" fmla="*/ 629331 h 1003913"/>
              <a:gd name="connsiteX2444" fmla="*/ 10629294 w 11960127"/>
              <a:gd name="connsiteY2444" fmla="*/ 625282 h 1003913"/>
              <a:gd name="connsiteX2445" fmla="*/ 10624911 w 11960127"/>
              <a:gd name="connsiteY2445" fmla="*/ 620424 h 1003913"/>
              <a:gd name="connsiteX2446" fmla="*/ 10613815 w 11960127"/>
              <a:gd name="connsiteY2446" fmla="*/ 622758 h 1003913"/>
              <a:gd name="connsiteX2447" fmla="*/ 10611148 w 11960127"/>
              <a:gd name="connsiteY2447" fmla="*/ 617090 h 1003913"/>
              <a:gd name="connsiteX2448" fmla="*/ 10574334 w 11960127"/>
              <a:gd name="connsiteY2448" fmla="*/ 612375 h 1003913"/>
              <a:gd name="connsiteX2449" fmla="*/ 10573905 w 11960127"/>
              <a:gd name="connsiteY2449" fmla="*/ 604849 h 1003913"/>
              <a:gd name="connsiteX2450" fmla="*/ 10557236 w 11960127"/>
              <a:gd name="connsiteY2450" fmla="*/ 604135 h 1003913"/>
              <a:gd name="connsiteX2451" fmla="*/ 10551426 w 11960127"/>
              <a:gd name="connsiteY2451" fmla="*/ 607993 h 1003913"/>
              <a:gd name="connsiteX2452" fmla="*/ 10544282 w 11960127"/>
              <a:gd name="connsiteY2452" fmla="*/ 597181 h 1003913"/>
              <a:gd name="connsiteX2453" fmla="*/ 10517946 w 11960127"/>
              <a:gd name="connsiteY2453" fmla="*/ 598181 h 1003913"/>
              <a:gd name="connsiteX2454" fmla="*/ 10521518 w 11960127"/>
              <a:gd name="connsiteY2454" fmla="*/ 588131 h 1003913"/>
              <a:gd name="connsiteX2455" fmla="*/ 10510945 w 11960127"/>
              <a:gd name="connsiteY2455" fmla="*/ 598467 h 1003913"/>
              <a:gd name="connsiteX2456" fmla="*/ 10493419 w 11960127"/>
              <a:gd name="connsiteY2456" fmla="*/ 593228 h 1003913"/>
              <a:gd name="connsiteX2457" fmla="*/ 10493467 w 11960127"/>
              <a:gd name="connsiteY2457" fmla="*/ 584464 h 1003913"/>
              <a:gd name="connsiteX2458" fmla="*/ 10476274 w 11960127"/>
              <a:gd name="connsiteY2458" fmla="*/ 584797 h 1003913"/>
              <a:gd name="connsiteX2459" fmla="*/ 10473369 w 11960127"/>
              <a:gd name="connsiteY2459" fmla="*/ 588417 h 1003913"/>
              <a:gd name="connsiteX2460" fmla="*/ 10455367 w 11960127"/>
              <a:gd name="connsiteY2460" fmla="*/ 583797 h 1003913"/>
              <a:gd name="connsiteX2461" fmla="*/ 10458510 w 11960127"/>
              <a:gd name="connsiteY2461" fmla="*/ 564364 h 1003913"/>
              <a:gd name="connsiteX2462" fmla="*/ 10441889 w 11960127"/>
              <a:gd name="connsiteY2462" fmla="*/ 562982 h 1003913"/>
              <a:gd name="connsiteX2463" fmla="*/ 10446366 w 11960127"/>
              <a:gd name="connsiteY2463" fmla="*/ 579224 h 1003913"/>
              <a:gd name="connsiteX2464" fmla="*/ 10441889 w 11960127"/>
              <a:gd name="connsiteY2464" fmla="*/ 562982 h 1003913"/>
              <a:gd name="connsiteX2465" fmla="*/ 2592798 w 11960127"/>
              <a:gd name="connsiteY2465" fmla="*/ 561935 h 1003913"/>
              <a:gd name="connsiteX2466" fmla="*/ 2514701 w 11960127"/>
              <a:gd name="connsiteY2466" fmla="*/ 584178 h 1003913"/>
              <a:gd name="connsiteX2467" fmla="*/ 2542759 w 11960127"/>
              <a:gd name="connsiteY2467" fmla="*/ 577557 h 1003913"/>
              <a:gd name="connsiteX2468" fmla="*/ 2547083 w 11960127"/>
              <a:gd name="connsiteY2468" fmla="*/ 579225 h 1003913"/>
              <a:gd name="connsiteX2469" fmla="*/ 2575612 w 11960127"/>
              <a:gd name="connsiteY2469" fmla="*/ 574319 h 1003913"/>
              <a:gd name="connsiteX2470" fmla="*/ 2592559 w 11960127"/>
              <a:gd name="connsiteY2470" fmla="*/ 569270 h 1003913"/>
              <a:gd name="connsiteX2471" fmla="*/ 2592798 w 11960127"/>
              <a:gd name="connsiteY2471" fmla="*/ 561935 h 1003913"/>
              <a:gd name="connsiteX2472" fmla="*/ 2817737 w 11960127"/>
              <a:gd name="connsiteY2472" fmla="*/ 560982 h 1003913"/>
              <a:gd name="connsiteX2473" fmla="*/ 2797934 w 11960127"/>
              <a:gd name="connsiteY2473" fmla="*/ 561554 h 1003913"/>
              <a:gd name="connsiteX2474" fmla="*/ 2792170 w 11960127"/>
              <a:gd name="connsiteY2474" fmla="*/ 577129 h 1003913"/>
              <a:gd name="connsiteX2475" fmla="*/ 2804679 w 11960127"/>
              <a:gd name="connsiteY2475" fmla="*/ 563507 h 1003913"/>
              <a:gd name="connsiteX2476" fmla="*/ 2809824 w 11960127"/>
              <a:gd name="connsiteY2476" fmla="*/ 570508 h 1003913"/>
              <a:gd name="connsiteX2477" fmla="*/ 2817737 w 11960127"/>
              <a:gd name="connsiteY2477" fmla="*/ 560982 h 1003913"/>
              <a:gd name="connsiteX2478" fmla="*/ 8768097 w 11960127"/>
              <a:gd name="connsiteY2478" fmla="*/ 560566 h 1003913"/>
              <a:gd name="connsiteX2479" fmla="*/ 8748535 w 11960127"/>
              <a:gd name="connsiteY2479" fmla="*/ 561173 h 1003913"/>
              <a:gd name="connsiteX2480" fmla="*/ 8753059 w 11960127"/>
              <a:gd name="connsiteY2480" fmla="*/ 581273 h 1003913"/>
              <a:gd name="connsiteX2481" fmla="*/ 8755774 w 11960127"/>
              <a:gd name="connsiteY2481" fmla="*/ 563173 h 1003913"/>
              <a:gd name="connsiteX2482" fmla="*/ 8768490 w 11960127"/>
              <a:gd name="connsiteY2482" fmla="*/ 582225 h 1003913"/>
              <a:gd name="connsiteX2483" fmla="*/ 8769443 w 11960127"/>
              <a:gd name="connsiteY2483" fmla="*/ 565888 h 1003913"/>
              <a:gd name="connsiteX2484" fmla="*/ 8773252 w 11960127"/>
              <a:gd name="connsiteY2484" fmla="*/ 565412 h 1003913"/>
              <a:gd name="connsiteX2485" fmla="*/ 8780730 w 11960127"/>
              <a:gd name="connsiteY2485" fmla="*/ 584130 h 1003913"/>
              <a:gd name="connsiteX2486" fmla="*/ 8791398 w 11960127"/>
              <a:gd name="connsiteY2486" fmla="*/ 578224 h 1003913"/>
              <a:gd name="connsiteX2487" fmla="*/ 8798351 w 11960127"/>
              <a:gd name="connsiteY2487" fmla="*/ 570461 h 1003913"/>
              <a:gd name="connsiteX2488" fmla="*/ 8806352 w 11960127"/>
              <a:gd name="connsiteY2488" fmla="*/ 589941 h 1003913"/>
              <a:gd name="connsiteX2489" fmla="*/ 8807543 w 11960127"/>
              <a:gd name="connsiteY2489" fmla="*/ 567079 h 1003913"/>
              <a:gd name="connsiteX2490" fmla="*/ 8813543 w 11960127"/>
              <a:gd name="connsiteY2490" fmla="*/ 583797 h 1003913"/>
              <a:gd name="connsiteX2491" fmla="*/ 8818972 w 11960127"/>
              <a:gd name="connsiteY2491" fmla="*/ 588512 h 1003913"/>
              <a:gd name="connsiteX2492" fmla="*/ 8823402 w 11960127"/>
              <a:gd name="connsiteY2492" fmla="*/ 576462 h 1003913"/>
              <a:gd name="connsiteX2493" fmla="*/ 8829498 w 11960127"/>
              <a:gd name="connsiteY2493" fmla="*/ 586036 h 1003913"/>
              <a:gd name="connsiteX2494" fmla="*/ 8835641 w 11960127"/>
              <a:gd name="connsiteY2494" fmla="*/ 568603 h 1003913"/>
              <a:gd name="connsiteX2495" fmla="*/ 8822687 w 11960127"/>
              <a:gd name="connsiteY2495" fmla="*/ 576176 h 1003913"/>
              <a:gd name="connsiteX2496" fmla="*/ 8786159 w 11960127"/>
              <a:gd name="connsiteY2496" fmla="*/ 565745 h 1003913"/>
              <a:gd name="connsiteX2497" fmla="*/ 8768097 w 11960127"/>
              <a:gd name="connsiteY2497" fmla="*/ 560566 h 1003913"/>
              <a:gd name="connsiteX2498" fmla="*/ 2604480 w 11960127"/>
              <a:gd name="connsiteY2498" fmla="*/ 560465 h 1003913"/>
              <a:gd name="connsiteX2499" fmla="*/ 2598433 w 11960127"/>
              <a:gd name="connsiteY2499" fmla="*/ 561268 h 1003913"/>
              <a:gd name="connsiteX2500" fmla="*/ 2604480 w 11960127"/>
              <a:gd name="connsiteY2500" fmla="*/ 560465 h 1003913"/>
              <a:gd name="connsiteX2501" fmla="*/ 9962766 w 11960127"/>
              <a:gd name="connsiteY2501" fmla="*/ 560460 h 1003913"/>
              <a:gd name="connsiteX2502" fmla="*/ 9956591 w 11960127"/>
              <a:gd name="connsiteY2502" fmla="*/ 561411 h 1003913"/>
              <a:gd name="connsiteX2503" fmla="*/ 9962766 w 11960127"/>
              <a:gd name="connsiteY2503" fmla="*/ 560460 h 1003913"/>
              <a:gd name="connsiteX2504" fmla="*/ 2303626 w 11960127"/>
              <a:gd name="connsiteY2504" fmla="*/ 560029 h 1003913"/>
              <a:gd name="connsiteX2505" fmla="*/ 2316103 w 11960127"/>
              <a:gd name="connsiteY2505" fmla="*/ 575652 h 1003913"/>
              <a:gd name="connsiteX2506" fmla="*/ 2301340 w 11960127"/>
              <a:gd name="connsiteY2506" fmla="*/ 569603 h 1003913"/>
              <a:gd name="connsiteX2507" fmla="*/ 2282148 w 11960127"/>
              <a:gd name="connsiteY2507" fmla="*/ 580224 h 1003913"/>
              <a:gd name="connsiteX2508" fmla="*/ 2283719 w 11960127"/>
              <a:gd name="connsiteY2508" fmla="*/ 569650 h 1003913"/>
              <a:gd name="connsiteX2509" fmla="*/ 2277957 w 11960127"/>
              <a:gd name="connsiteY2509" fmla="*/ 571127 h 1003913"/>
              <a:gd name="connsiteX2510" fmla="*/ 2277671 w 11960127"/>
              <a:gd name="connsiteY2510" fmla="*/ 565411 h 1003913"/>
              <a:gd name="connsiteX2511" fmla="*/ 2296531 w 11960127"/>
              <a:gd name="connsiteY2511" fmla="*/ 572460 h 1003913"/>
              <a:gd name="connsiteX2512" fmla="*/ 2291911 w 11960127"/>
              <a:gd name="connsiteY2512" fmla="*/ 560839 h 1003913"/>
              <a:gd name="connsiteX2513" fmla="*/ 2297006 w 11960127"/>
              <a:gd name="connsiteY2513" fmla="*/ 560839 h 1003913"/>
              <a:gd name="connsiteX2514" fmla="*/ 2297579 w 11960127"/>
              <a:gd name="connsiteY2514" fmla="*/ 568888 h 1003913"/>
              <a:gd name="connsiteX2515" fmla="*/ 2303626 w 11960127"/>
              <a:gd name="connsiteY2515" fmla="*/ 560029 h 1003913"/>
              <a:gd name="connsiteX2516" fmla="*/ 975910 w 11960127"/>
              <a:gd name="connsiteY2516" fmla="*/ 559184 h 1003913"/>
              <a:gd name="connsiteX2517" fmla="*/ 986965 w 11960127"/>
              <a:gd name="connsiteY2517" fmla="*/ 561744 h 1003913"/>
              <a:gd name="connsiteX2518" fmla="*/ 980964 w 11960127"/>
              <a:gd name="connsiteY2518" fmla="*/ 569174 h 1003913"/>
              <a:gd name="connsiteX2519" fmla="*/ 969249 w 11960127"/>
              <a:gd name="connsiteY2519" fmla="*/ 569126 h 1003913"/>
              <a:gd name="connsiteX2520" fmla="*/ 975910 w 11960127"/>
              <a:gd name="connsiteY2520" fmla="*/ 559184 h 1003913"/>
              <a:gd name="connsiteX2521" fmla="*/ 8746678 w 11960127"/>
              <a:gd name="connsiteY2521" fmla="*/ 555981 h 1003913"/>
              <a:gd name="connsiteX2522" fmla="*/ 8720484 w 11960127"/>
              <a:gd name="connsiteY2522" fmla="*/ 557362 h 1003913"/>
              <a:gd name="connsiteX2523" fmla="*/ 8739439 w 11960127"/>
              <a:gd name="connsiteY2523" fmla="*/ 566650 h 1003913"/>
              <a:gd name="connsiteX2524" fmla="*/ 8746678 w 11960127"/>
              <a:gd name="connsiteY2524" fmla="*/ 555981 h 1003913"/>
              <a:gd name="connsiteX2525" fmla="*/ 9852386 w 11960127"/>
              <a:gd name="connsiteY2525" fmla="*/ 555934 h 1003913"/>
              <a:gd name="connsiteX2526" fmla="*/ 9852386 w 11960127"/>
              <a:gd name="connsiteY2526" fmla="*/ 555934 h 1003913"/>
              <a:gd name="connsiteX2527" fmla="*/ 8621901 w 11960127"/>
              <a:gd name="connsiteY2527" fmla="*/ 552695 h 1003913"/>
              <a:gd name="connsiteX2528" fmla="*/ 8621901 w 11960127"/>
              <a:gd name="connsiteY2528" fmla="*/ 552695 h 1003913"/>
              <a:gd name="connsiteX2529" fmla="*/ 8707006 w 11960127"/>
              <a:gd name="connsiteY2529" fmla="*/ 551314 h 1003913"/>
              <a:gd name="connsiteX2530" fmla="*/ 8697386 w 11960127"/>
              <a:gd name="connsiteY2530" fmla="*/ 551409 h 1003913"/>
              <a:gd name="connsiteX2531" fmla="*/ 8702672 w 11960127"/>
              <a:gd name="connsiteY2531" fmla="*/ 572699 h 1003913"/>
              <a:gd name="connsiteX2532" fmla="*/ 8702720 w 11960127"/>
              <a:gd name="connsiteY2532" fmla="*/ 565269 h 1003913"/>
              <a:gd name="connsiteX2533" fmla="*/ 8715960 w 11960127"/>
              <a:gd name="connsiteY2533" fmla="*/ 571175 h 1003913"/>
              <a:gd name="connsiteX2534" fmla="*/ 8716150 w 11960127"/>
              <a:gd name="connsiteY2534" fmla="*/ 551885 h 1003913"/>
              <a:gd name="connsiteX2535" fmla="*/ 8707196 w 11960127"/>
              <a:gd name="connsiteY2535" fmla="*/ 557124 h 1003913"/>
              <a:gd name="connsiteX2536" fmla="*/ 8688433 w 11960127"/>
              <a:gd name="connsiteY2536" fmla="*/ 550551 h 1003913"/>
              <a:gd name="connsiteX2537" fmla="*/ 8685718 w 11960127"/>
              <a:gd name="connsiteY2537" fmla="*/ 563840 h 1003913"/>
              <a:gd name="connsiteX2538" fmla="*/ 8688433 w 11960127"/>
              <a:gd name="connsiteY2538" fmla="*/ 550551 h 1003913"/>
              <a:gd name="connsiteX2539" fmla="*/ 2362682 w 11960127"/>
              <a:gd name="connsiteY2539" fmla="*/ 548170 h 1003913"/>
              <a:gd name="connsiteX2540" fmla="*/ 2368207 w 11960127"/>
              <a:gd name="connsiteY2540" fmla="*/ 561125 h 1003913"/>
              <a:gd name="connsiteX2541" fmla="*/ 2361063 w 11960127"/>
              <a:gd name="connsiteY2541" fmla="*/ 566364 h 1003913"/>
              <a:gd name="connsiteX2542" fmla="*/ 2356396 w 11960127"/>
              <a:gd name="connsiteY2542" fmla="*/ 560316 h 1003913"/>
              <a:gd name="connsiteX2543" fmla="*/ 2349110 w 11960127"/>
              <a:gd name="connsiteY2543" fmla="*/ 567460 h 1003913"/>
              <a:gd name="connsiteX2544" fmla="*/ 2349539 w 11960127"/>
              <a:gd name="connsiteY2544" fmla="*/ 559411 h 1003913"/>
              <a:gd name="connsiteX2545" fmla="*/ 2362682 w 11960127"/>
              <a:gd name="connsiteY2545" fmla="*/ 548170 h 1003913"/>
              <a:gd name="connsiteX2546" fmla="*/ 8677431 w 11960127"/>
              <a:gd name="connsiteY2546" fmla="*/ 547979 h 1003913"/>
              <a:gd name="connsiteX2547" fmla="*/ 8674860 w 11960127"/>
              <a:gd name="connsiteY2547" fmla="*/ 565745 h 1003913"/>
              <a:gd name="connsiteX2548" fmla="*/ 8677431 w 11960127"/>
              <a:gd name="connsiteY2548" fmla="*/ 547979 h 1003913"/>
              <a:gd name="connsiteX2549" fmla="*/ 8666886 w 11960127"/>
              <a:gd name="connsiteY2549" fmla="*/ 546965 h 1003913"/>
              <a:gd name="connsiteX2550" fmla="*/ 8661572 w 11960127"/>
              <a:gd name="connsiteY2550" fmla="*/ 547455 h 1003913"/>
              <a:gd name="connsiteX2551" fmla="*/ 8662620 w 11960127"/>
              <a:gd name="connsiteY2551" fmla="*/ 563650 h 1003913"/>
              <a:gd name="connsiteX2552" fmla="*/ 8666886 w 11960127"/>
              <a:gd name="connsiteY2552" fmla="*/ 546965 h 1003913"/>
              <a:gd name="connsiteX2553" fmla="*/ 1661390 w 11960127"/>
              <a:gd name="connsiteY2553" fmla="*/ 546598 h 1003913"/>
              <a:gd name="connsiteX2554" fmla="*/ 1647150 w 11960127"/>
              <a:gd name="connsiteY2554" fmla="*/ 553219 h 1003913"/>
              <a:gd name="connsiteX2555" fmla="*/ 1630577 w 11960127"/>
              <a:gd name="connsiteY2555" fmla="*/ 557172 h 1003913"/>
              <a:gd name="connsiteX2556" fmla="*/ 1630339 w 11960127"/>
              <a:gd name="connsiteY2556" fmla="*/ 565555 h 1003913"/>
              <a:gd name="connsiteX2557" fmla="*/ 1671057 w 11960127"/>
              <a:gd name="connsiteY2557" fmla="*/ 557172 h 1003913"/>
              <a:gd name="connsiteX2558" fmla="*/ 1661390 w 11960127"/>
              <a:gd name="connsiteY2558" fmla="*/ 546598 h 1003913"/>
              <a:gd name="connsiteX2559" fmla="*/ 10463273 w 11960127"/>
              <a:gd name="connsiteY2559" fmla="*/ 546502 h 1003913"/>
              <a:gd name="connsiteX2560" fmla="*/ 10482847 w 11960127"/>
              <a:gd name="connsiteY2560" fmla="*/ 548979 h 1003913"/>
              <a:gd name="connsiteX2561" fmla="*/ 10483943 w 11960127"/>
              <a:gd name="connsiteY2561" fmla="*/ 555314 h 1003913"/>
              <a:gd name="connsiteX2562" fmla="*/ 10520423 w 11960127"/>
              <a:gd name="connsiteY2562" fmla="*/ 558648 h 1003913"/>
              <a:gd name="connsiteX2563" fmla="*/ 10534187 w 11960127"/>
              <a:gd name="connsiteY2563" fmla="*/ 561839 h 1003913"/>
              <a:gd name="connsiteX2564" fmla="*/ 10547664 w 11960127"/>
              <a:gd name="connsiteY2564" fmla="*/ 565887 h 1003913"/>
              <a:gd name="connsiteX2565" fmla="*/ 10572335 w 11960127"/>
              <a:gd name="connsiteY2565" fmla="*/ 572413 h 1003913"/>
              <a:gd name="connsiteX2566" fmla="*/ 10600862 w 11960127"/>
              <a:gd name="connsiteY2566" fmla="*/ 576842 h 1003913"/>
              <a:gd name="connsiteX2567" fmla="*/ 10631103 w 11960127"/>
              <a:gd name="connsiteY2567" fmla="*/ 579843 h 1003913"/>
              <a:gd name="connsiteX2568" fmla="*/ 10631437 w 11960127"/>
              <a:gd name="connsiteY2568" fmla="*/ 593322 h 1003913"/>
              <a:gd name="connsiteX2569" fmla="*/ 10640153 w 11960127"/>
              <a:gd name="connsiteY2569" fmla="*/ 585511 h 1003913"/>
              <a:gd name="connsiteX2570" fmla="*/ 10646677 w 11960127"/>
              <a:gd name="connsiteY2570" fmla="*/ 594894 h 1003913"/>
              <a:gd name="connsiteX2571" fmla="*/ 10628722 w 11960127"/>
              <a:gd name="connsiteY2571" fmla="*/ 593322 h 1003913"/>
              <a:gd name="connsiteX2572" fmla="*/ 10614435 w 11960127"/>
              <a:gd name="connsiteY2572" fmla="*/ 593417 h 1003913"/>
              <a:gd name="connsiteX2573" fmla="*/ 10595861 w 11960127"/>
              <a:gd name="connsiteY2573" fmla="*/ 586082 h 1003913"/>
              <a:gd name="connsiteX2574" fmla="*/ 10581765 w 11960127"/>
              <a:gd name="connsiteY2574" fmla="*/ 579843 h 1003913"/>
              <a:gd name="connsiteX2575" fmla="*/ 10545235 w 11960127"/>
              <a:gd name="connsiteY2575" fmla="*/ 579795 h 1003913"/>
              <a:gd name="connsiteX2576" fmla="*/ 10546046 w 11960127"/>
              <a:gd name="connsiteY2576" fmla="*/ 570079 h 1003913"/>
              <a:gd name="connsiteX2577" fmla="*/ 10514422 w 11960127"/>
              <a:gd name="connsiteY2577" fmla="*/ 565744 h 1003913"/>
              <a:gd name="connsiteX2578" fmla="*/ 10511327 w 11960127"/>
              <a:gd name="connsiteY2578" fmla="*/ 570174 h 1003913"/>
              <a:gd name="connsiteX2579" fmla="*/ 10479037 w 11960127"/>
              <a:gd name="connsiteY2579" fmla="*/ 564554 h 1003913"/>
              <a:gd name="connsiteX2580" fmla="*/ 10478989 w 11960127"/>
              <a:gd name="connsiteY2580" fmla="*/ 557076 h 1003913"/>
              <a:gd name="connsiteX2581" fmla="*/ 10463273 w 11960127"/>
              <a:gd name="connsiteY2581" fmla="*/ 546502 h 1003913"/>
              <a:gd name="connsiteX2582" fmla="*/ 8652906 w 11960127"/>
              <a:gd name="connsiteY2582" fmla="*/ 546211 h 1003913"/>
              <a:gd name="connsiteX2583" fmla="*/ 8646618 w 11960127"/>
              <a:gd name="connsiteY2583" fmla="*/ 547075 h 1003913"/>
              <a:gd name="connsiteX2584" fmla="*/ 8652906 w 11960127"/>
              <a:gd name="connsiteY2584" fmla="*/ 546211 h 1003913"/>
              <a:gd name="connsiteX2585" fmla="*/ 9716751 w 11960127"/>
              <a:gd name="connsiteY2585" fmla="*/ 545169 h 1003913"/>
              <a:gd name="connsiteX2586" fmla="*/ 9728466 w 11960127"/>
              <a:gd name="connsiteY2586" fmla="*/ 551647 h 1003913"/>
              <a:gd name="connsiteX2587" fmla="*/ 9751899 w 11960127"/>
              <a:gd name="connsiteY2587" fmla="*/ 552980 h 1003913"/>
              <a:gd name="connsiteX2588" fmla="*/ 9741468 w 11960127"/>
              <a:gd name="connsiteY2588" fmla="*/ 567555 h 1003913"/>
              <a:gd name="connsiteX2589" fmla="*/ 9740611 w 11960127"/>
              <a:gd name="connsiteY2589" fmla="*/ 555124 h 1003913"/>
              <a:gd name="connsiteX2590" fmla="*/ 9733515 w 11960127"/>
              <a:gd name="connsiteY2590" fmla="*/ 561030 h 1003913"/>
              <a:gd name="connsiteX2591" fmla="*/ 9714465 w 11960127"/>
              <a:gd name="connsiteY2591" fmla="*/ 561696 h 1003913"/>
              <a:gd name="connsiteX2592" fmla="*/ 9716751 w 11960127"/>
              <a:gd name="connsiteY2592" fmla="*/ 545169 h 1003913"/>
              <a:gd name="connsiteX2593" fmla="*/ 3018347 w 11960127"/>
              <a:gd name="connsiteY2593" fmla="*/ 543645 h 1003913"/>
              <a:gd name="connsiteX2594" fmla="*/ 2966764 w 11960127"/>
              <a:gd name="connsiteY2594" fmla="*/ 554362 h 1003913"/>
              <a:gd name="connsiteX2595" fmla="*/ 2928149 w 11960127"/>
              <a:gd name="connsiteY2595" fmla="*/ 560363 h 1003913"/>
              <a:gd name="connsiteX2596" fmla="*/ 2922519 w 11960127"/>
              <a:gd name="connsiteY2596" fmla="*/ 557791 h 1003913"/>
              <a:gd name="connsiteX2597" fmla="*/ 2912655 w 11960127"/>
              <a:gd name="connsiteY2597" fmla="*/ 566936 h 1003913"/>
              <a:gd name="connsiteX2598" fmla="*/ 2911227 w 11960127"/>
              <a:gd name="connsiteY2598" fmla="*/ 561125 h 1003913"/>
              <a:gd name="connsiteX2599" fmla="*/ 2883703 w 11960127"/>
              <a:gd name="connsiteY2599" fmla="*/ 571080 h 1003913"/>
              <a:gd name="connsiteX2600" fmla="*/ 2886567 w 11960127"/>
              <a:gd name="connsiteY2600" fmla="*/ 558982 h 1003913"/>
              <a:gd name="connsiteX2601" fmla="*/ 2876325 w 11960127"/>
              <a:gd name="connsiteY2601" fmla="*/ 569127 h 1003913"/>
              <a:gd name="connsiteX2602" fmla="*/ 2841508 w 11960127"/>
              <a:gd name="connsiteY2602" fmla="*/ 571747 h 1003913"/>
              <a:gd name="connsiteX2603" fmla="*/ 2834695 w 11960127"/>
              <a:gd name="connsiteY2603" fmla="*/ 577557 h 1003913"/>
              <a:gd name="connsiteX2604" fmla="*/ 2813781 w 11960127"/>
              <a:gd name="connsiteY2604" fmla="*/ 578986 h 1003913"/>
              <a:gd name="connsiteX2605" fmla="*/ 2737682 w 11960127"/>
              <a:gd name="connsiteY2605" fmla="*/ 591799 h 1003913"/>
              <a:gd name="connsiteX2606" fmla="*/ 2696925 w 11960127"/>
              <a:gd name="connsiteY2606" fmla="*/ 597657 h 1003913"/>
              <a:gd name="connsiteX2607" fmla="*/ 2697638 w 11960127"/>
              <a:gd name="connsiteY2607" fmla="*/ 619757 h 1003913"/>
              <a:gd name="connsiteX2608" fmla="*/ 2718633 w 11960127"/>
              <a:gd name="connsiteY2608" fmla="*/ 601182 h 1003913"/>
              <a:gd name="connsiteX2609" fmla="*/ 2711016 w 11960127"/>
              <a:gd name="connsiteY2609" fmla="*/ 612613 h 1003913"/>
              <a:gd name="connsiteX2610" fmla="*/ 2724968 w 11960127"/>
              <a:gd name="connsiteY2610" fmla="*/ 612232 h 1003913"/>
              <a:gd name="connsiteX2611" fmla="*/ 2753496 w 11960127"/>
              <a:gd name="connsiteY2611" fmla="*/ 606373 h 1003913"/>
              <a:gd name="connsiteX2612" fmla="*/ 2768783 w 11960127"/>
              <a:gd name="connsiteY2612" fmla="*/ 592751 h 1003913"/>
              <a:gd name="connsiteX2613" fmla="*/ 2762590 w 11960127"/>
              <a:gd name="connsiteY2613" fmla="*/ 604278 h 1003913"/>
              <a:gd name="connsiteX2614" fmla="*/ 2786310 w 11960127"/>
              <a:gd name="connsiteY2614" fmla="*/ 595514 h 1003913"/>
              <a:gd name="connsiteX2615" fmla="*/ 2805976 w 11960127"/>
              <a:gd name="connsiteY2615" fmla="*/ 598705 h 1003913"/>
              <a:gd name="connsiteX2616" fmla="*/ 2813069 w 11960127"/>
              <a:gd name="connsiteY2616" fmla="*/ 589751 h 1003913"/>
              <a:gd name="connsiteX2617" fmla="*/ 2830696 w 11960127"/>
              <a:gd name="connsiteY2617" fmla="*/ 584416 h 1003913"/>
              <a:gd name="connsiteX2618" fmla="*/ 2831172 w 11960127"/>
              <a:gd name="connsiteY2618" fmla="*/ 590703 h 1003913"/>
              <a:gd name="connsiteX2619" fmla="*/ 2837698 w 11960127"/>
              <a:gd name="connsiteY2619" fmla="*/ 585464 h 1003913"/>
              <a:gd name="connsiteX2620" fmla="*/ 2850218 w 11960127"/>
              <a:gd name="connsiteY2620" fmla="*/ 591037 h 1003913"/>
              <a:gd name="connsiteX2621" fmla="*/ 2845220 w 11960127"/>
              <a:gd name="connsiteY2621" fmla="*/ 580844 h 1003913"/>
              <a:gd name="connsiteX2622" fmla="*/ 2883274 w 11960127"/>
              <a:gd name="connsiteY2622" fmla="*/ 572699 h 1003913"/>
              <a:gd name="connsiteX2623" fmla="*/ 2883131 w 11960127"/>
              <a:gd name="connsiteY2623" fmla="*/ 579796 h 1003913"/>
              <a:gd name="connsiteX2624" fmla="*/ 2892708 w 11960127"/>
              <a:gd name="connsiteY2624" fmla="*/ 568222 h 1003913"/>
              <a:gd name="connsiteX2625" fmla="*/ 2899051 w 11960127"/>
              <a:gd name="connsiteY2625" fmla="*/ 581939 h 1003913"/>
              <a:gd name="connsiteX2626" fmla="*/ 2900819 w 11960127"/>
              <a:gd name="connsiteY2626" fmla="*/ 574843 h 1003913"/>
              <a:gd name="connsiteX2627" fmla="*/ 2917659 w 11960127"/>
              <a:gd name="connsiteY2627" fmla="*/ 574652 h 1003913"/>
              <a:gd name="connsiteX2628" fmla="*/ 2921187 w 11960127"/>
              <a:gd name="connsiteY2628" fmla="*/ 581082 h 1003913"/>
              <a:gd name="connsiteX2629" fmla="*/ 2918327 w 11960127"/>
              <a:gd name="connsiteY2629" fmla="*/ 571508 h 1003913"/>
              <a:gd name="connsiteX2630" fmla="*/ 2926813 w 11960127"/>
              <a:gd name="connsiteY2630" fmla="*/ 576129 h 1003913"/>
              <a:gd name="connsiteX2631" fmla="*/ 2920521 w 11960127"/>
              <a:gd name="connsiteY2631" fmla="*/ 564126 h 1003913"/>
              <a:gd name="connsiteX2632" fmla="*/ 2934850 w 11960127"/>
              <a:gd name="connsiteY2632" fmla="*/ 573938 h 1003913"/>
              <a:gd name="connsiteX2633" fmla="*/ 2953235 w 11960127"/>
              <a:gd name="connsiteY2633" fmla="*/ 571318 h 1003913"/>
              <a:gd name="connsiteX2634" fmla="*/ 2953189 w 11960127"/>
              <a:gd name="connsiteY2634" fmla="*/ 564888 h 1003913"/>
              <a:gd name="connsiteX2635" fmla="*/ 2973671 w 11960127"/>
              <a:gd name="connsiteY2635" fmla="*/ 560649 h 1003913"/>
              <a:gd name="connsiteX2636" fmla="*/ 2973624 w 11960127"/>
              <a:gd name="connsiteY2636" fmla="*/ 566317 h 1003913"/>
              <a:gd name="connsiteX2637" fmla="*/ 2986629 w 11960127"/>
              <a:gd name="connsiteY2637" fmla="*/ 559506 h 1003913"/>
              <a:gd name="connsiteX2638" fmla="*/ 2989058 w 11960127"/>
              <a:gd name="connsiteY2638" fmla="*/ 567603 h 1003913"/>
              <a:gd name="connsiteX2639" fmla="*/ 2991393 w 11960127"/>
              <a:gd name="connsiteY2639" fmla="*/ 559982 h 1003913"/>
              <a:gd name="connsiteX2640" fmla="*/ 3009018 w 11960127"/>
              <a:gd name="connsiteY2640" fmla="*/ 557553 h 1003913"/>
              <a:gd name="connsiteX2641" fmla="*/ 3032019 w 11960127"/>
              <a:gd name="connsiteY2641" fmla="*/ 549885 h 1003913"/>
              <a:gd name="connsiteX2642" fmla="*/ 3018347 w 11960127"/>
              <a:gd name="connsiteY2642" fmla="*/ 543645 h 1003913"/>
              <a:gd name="connsiteX2643" fmla="*/ 8630663 w 11960127"/>
              <a:gd name="connsiteY2643" fmla="*/ 541073 h 1003913"/>
              <a:gd name="connsiteX2644" fmla="*/ 8639807 w 11960127"/>
              <a:gd name="connsiteY2644" fmla="*/ 554457 h 1003913"/>
              <a:gd name="connsiteX2645" fmla="*/ 8639379 w 11960127"/>
              <a:gd name="connsiteY2645" fmla="*/ 543788 h 1003913"/>
              <a:gd name="connsiteX2646" fmla="*/ 8630663 w 11960127"/>
              <a:gd name="connsiteY2646" fmla="*/ 541073 h 1003913"/>
              <a:gd name="connsiteX2647" fmla="*/ 2388305 w 11960127"/>
              <a:gd name="connsiteY2647" fmla="*/ 540692 h 1003913"/>
              <a:gd name="connsiteX2648" fmla="*/ 2384114 w 11960127"/>
              <a:gd name="connsiteY2648" fmla="*/ 550504 h 1003913"/>
              <a:gd name="connsiteX2649" fmla="*/ 2390210 w 11960127"/>
              <a:gd name="connsiteY2649" fmla="*/ 562649 h 1003913"/>
              <a:gd name="connsiteX2650" fmla="*/ 2384019 w 11960127"/>
              <a:gd name="connsiteY2650" fmla="*/ 551885 h 1003913"/>
              <a:gd name="connsiteX2651" fmla="*/ 2372733 w 11960127"/>
              <a:gd name="connsiteY2651" fmla="*/ 566221 h 1003913"/>
              <a:gd name="connsiteX2652" fmla="*/ 2379161 w 11960127"/>
              <a:gd name="connsiteY2652" fmla="*/ 547027 h 1003913"/>
              <a:gd name="connsiteX2653" fmla="*/ 2388305 w 11960127"/>
              <a:gd name="connsiteY2653" fmla="*/ 540692 h 1003913"/>
              <a:gd name="connsiteX2654" fmla="*/ 8615614 w 11960127"/>
              <a:gd name="connsiteY2654" fmla="*/ 538835 h 1003913"/>
              <a:gd name="connsiteX2655" fmla="*/ 8607946 w 11960127"/>
              <a:gd name="connsiteY2655" fmla="*/ 538977 h 1003913"/>
              <a:gd name="connsiteX2656" fmla="*/ 8615994 w 11960127"/>
              <a:gd name="connsiteY2656" fmla="*/ 546551 h 1003913"/>
              <a:gd name="connsiteX2657" fmla="*/ 8615614 w 11960127"/>
              <a:gd name="connsiteY2657" fmla="*/ 538835 h 1003913"/>
              <a:gd name="connsiteX2658" fmla="*/ 1708444 w 11960127"/>
              <a:gd name="connsiteY2658" fmla="*/ 537120 h 1003913"/>
              <a:gd name="connsiteX2659" fmla="*/ 1683297 w 11960127"/>
              <a:gd name="connsiteY2659" fmla="*/ 542454 h 1003913"/>
              <a:gd name="connsiteX2660" fmla="*/ 1683059 w 11960127"/>
              <a:gd name="connsiteY2660" fmla="*/ 547789 h 1003913"/>
              <a:gd name="connsiteX2661" fmla="*/ 1673724 w 11960127"/>
              <a:gd name="connsiteY2661" fmla="*/ 543693 h 1003913"/>
              <a:gd name="connsiteX2662" fmla="*/ 1673105 w 11960127"/>
              <a:gd name="connsiteY2662" fmla="*/ 559696 h 1003913"/>
              <a:gd name="connsiteX2663" fmla="*/ 1690488 w 11960127"/>
              <a:gd name="connsiteY2663" fmla="*/ 549551 h 1003913"/>
              <a:gd name="connsiteX2664" fmla="*/ 1703204 w 11960127"/>
              <a:gd name="connsiteY2664" fmla="*/ 548075 h 1003913"/>
              <a:gd name="connsiteX2665" fmla="*/ 1708444 w 11960127"/>
              <a:gd name="connsiteY2665" fmla="*/ 537120 h 1003913"/>
              <a:gd name="connsiteX2666" fmla="*/ 10014839 w 11960127"/>
              <a:gd name="connsiteY2666" fmla="*/ 536896 h 1003913"/>
              <a:gd name="connsiteX2667" fmla="*/ 10008597 w 11960127"/>
              <a:gd name="connsiteY2667" fmla="*/ 537786 h 1003913"/>
              <a:gd name="connsiteX2668" fmla="*/ 10014839 w 11960127"/>
              <a:gd name="connsiteY2668" fmla="*/ 536896 h 1003913"/>
              <a:gd name="connsiteX2669" fmla="*/ 9664077 w 11960127"/>
              <a:gd name="connsiteY2669" fmla="*/ 536834 h 1003913"/>
              <a:gd name="connsiteX2670" fmla="*/ 9681651 w 11960127"/>
              <a:gd name="connsiteY2670" fmla="*/ 536834 h 1003913"/>
              <a:gd name="connsiteX2671" fmla="*/ 9689032 w 11960127"/>
              <a:gd name="connsiteY2671" fmla="*/ 542883 h 1003913"/>
              <a:gd name="connsiteX2672" fmla="*/ 9714322 w 11960127"/>
              <a:gd name="connsiteY2672" fmla="*/ 556315 h 1003913"/>
              <a:gd name="connsiteX2673" fmla="*/ 9703844 w 11960127"/>
              <a:gd name="connsiteY2673" fmla="*/ 555981 h 1003913"/>
              <a:gd name="connsiteX2674" fmla="*/ 9688128 w 11960127"/>
              <a:gd name="connsiteY2674" fmla="*/ 556838 h 1003913"/>
              <a:gd name="connsiteX2675" fmla="*/ 9688843 w 11960127"/>
              <a:gd name="connsiteY2675" fmla="*/ 546217 h 1003913"/>
              <a:gd name="connsiteX2676" fmla="*/ 9661791 w 11960127"/>
              <a:gd name="connsiteY2676" fmla="*/ 551694 h 1003913"/>
              <a:gd name="connsiteX2677" fmla="*/ 9664077 w 11960127"/>
              <a:gd name="connsiteY2677" fmla="*/ 536834 h 1003913"/>
              <a:gd name="connsiteX2678" fmla="*/ 8971452 w 11960127"/>
              <a:gd name="connsiteY2678" fmla="*/ 536830 h 1003913"/>
              <a:gd name="connsiteX2679" fmla="*/ 8965277 w 11960127"/>
              <a:gd name="connsiteY2679" fmla="*/ 537406 h 1003913"/>
              <a:gd name="connsiteX2680" fmla="*/ 8971452 w 11960127"/>
              <a:gd name="connsiteY2680" fmla="*/ 536830 h 1003913"/>
              <a:gd name="connsiteX2681" fmla="*/ 8568417 w 11960127"/>
              <a:gd name="connsiteY2681" fmla="*/ 536405 h 1003913"/>
              <a:gd name="connsiteX2682" fmla="*/ 8573962 w 11960127"/>
              <a:gd name="connsiteY2682" fmla="*/ 549535 h 1003913"/>
              <a:gd name="connsiteX2683" fmla="*/ 8573942 w 11960127"/>
              <a:gd name="connsiteY2683" fmla="*/ 551409 h 1003913"/>
              <a:gd name="connsiteX2684" fmla="*/ 8574732 w 11960127"/>
              <a:gd name="connsiteY2684" fmla="*/ 551360 h 1003913"/>
              <a:gd name="connsiteX2685" fmla="*/ 8577609 w 11960127"/>
              <a:gd name="connsiteY2685" fmla="*/ 558172 h 1003913"/>
              <a:gd name="connsiteX2686" fmla="*/ 8579276 w 11960127"/>
              <a:gd name="connsiteY2686" fmla="*/ 551075 h 1003913"/>
              <a:gd name="connsiteX2687" fmla="*/ 8574732 w 11960127"/>
              <a:gd name="connsiteY2687" fmla="*/ 551360 h 1003913"/>
              <a:gd name="connsiteX2688" fmla="*/ 8573962 w 11960127"/>
              <a:gd name="connsiteY2688" fmla="*/ 549535 h 1003913"/>
              <a:gd name="connsiteX2689" fmla="*/ 8574037 w 11960127"/>
              <a:gd name="connsiteY2689" fmla="*/ 542359 h 1003913"/>
              <a:gd name="connsiteX2690" fmla="*/ 8593183 w 11960127"/>
              <a:gd name="connsiteY2690" fmla="*/ 545074 h 1003913"/>
              <a:gd name="connsiteX2691" fmla="*/ 8593039 w 11960127"/>
              <a:gd name="connsiteY2691" fmla="*/ 557267 h 1003913"/>
              <a:gd name="connsiteX2692" fmla="*/ 8602517 w 11960127"/>
              <a:gd name="connsiteY2692" fmla="*/ 550075 h 1003913"/>
              <a:gd name="connsiteX2693" fmla="*/ 8602565 w 11960127"/>
              <a:gd name="connsiteY2693" fmla="*/ 536501 h 1003913"/>
              <a:gd name="connsiteX2694" fmla="*/ 8580276 w 11960127"/>
              <a:gd name="connsiteY2694" fmla="*/ 540263 h 1003913"/>
              <a:gd name="connsiteX2695" fmla="*/ 8568417 w 11960127"/>
              <a:gd name="connsiteY2695" fmla="*/ 536405 h 1003913"/>
              <a:gd name="connsiteX2696" fmla="*/ 9651981 w 11960127"/>
              <a:gd name="connsiteY2696" fmla="*/ 533738 h 1003913"/>
              <a:gd name="connsiteX2697" fmla="*/ 9658982 w 11960127"/>
              <a:gd name="connsiteY2697" fmla="*/ 545789 h 1003913"/>
              <a:gd name="connsiteX2698" fmla="*/ 9651981 w 11960127"/>
              <a:gd name="connsiteY2698" fmla="*/ 533738 h 1003913"/>
              <a:gd name="connsiteX2699" fmla="*/ 9986523 w 11960127"/>
              <a:gd name="connsiteY2699" fmla="*/ 532443 h 1003913"/>
              <a:gd name="connsiteX2700" fmla="*/ 9980308 w 11960127"/>
              <a:gd name="connsiteY2700" fmla="*/ 533213 h 1003913"/>
              <a:gd name="connsiteX2701" fmla="*/ 9986523 w 11960127"/>
              <a:gd name="connsiteY2701" fmla="*/ 532443 h 1003913"/>
              <a:gd name="connsiteX2702" fmla="*/ 8542033 w 11960127"/>
              <a:gd name="connsiteY2702" fmla="*/ 532214 h 1003913"/>
              <a:gd name="connsiteX2703" fmla="*/ 8549510 w 11960127"/>
              <a:gd name="connsiteY2703" fmla="*/ 544645 h 1003913"/>
              <a:gd name="connsiteX2704" fmla="*/ 8542033 w 11960127"/>
              <a:gd name="connsiteY2704" fmla="*/ 532214 h 1003913"/>
              <a:gd name="connsiteX2705" fmla="*/ 10396931 w 11960127"/>
              <a:gd name="connsiteY2705" fmla="*/ 532118 h 1003913"/>
              <a:gd name="connsiteX2706" fmla="*/ 10415172 w 11960127"/>
              <a:gd name="connsiteY2706" fmla="*/ 536595 h 1003913"/>
              <a:gd name="connsiteX2707" fmla="*/ 10448319 w 11960127"/>
              <a:gd name="connsiteY2707" fmla="*/ 545883 h 1003913"/>
              <a:gd name="connsiteX2708" fmla="*/ 10454938 w 11960127"/>
              <a:gd name="connsiteY2708" fmla="*/ 543073 h 1003913"/>
              <a:gd name="connsiteX2709" fmla="*/ 10461558 w 11960127"/>
              <a:gd name="connsiteY2709" fmla="*/ 557266 h 1003913"/>
              <a:gd name="connsiteX2710" fmla="*/ 10447890 w 11960127"/>
              <a:gd name="connsiteY2710" fmla="*/ 551741 h 1003913"/>
              <a:gd name="connsiteX2711" fmla="*/ 10442079 w 11960127"/>
              <a:gd name="connsiteY2711" fmla="*/ 556123 h 1003913"/>
              <a:gd name="connsiteX2712" fmla="*/ 10439269 w 11960127"/>
              <a:gd name="connsiteY2712" fmla="*/ 549312 h 1003913"/>
              <a:gd name="connsiteX2713" fmla="*/ 10428364 w 11960127"/>
              <a:gd name="connsiteY2713" fmla="*/ 551027 h 1003913"/>
              <a:gd name="connsiteX2714" fmla="*/ 10424172 w 11960127"/>
              <a:gd name="connsiteY2714" fmla="*/ 544978 h 1003913"/>
              <a:gd name="connsiteX2715" fmla="*/ 10412266 w 11960127"/>
              <a:gd name="connsiteY2715" fmla="*/ 551122 h 1003913"/>
              <a:gd name="connsiteX2716" fmla="*/ 10412504 w 11960127"/>
              <a:gd name="connsiteY2716" fmla="*/ 541596 h 1003913"/>
              <a:gd name="connsiteX2717" fmla="*/ 10398598 w 11960127"/>
              <a:gd name="connsiteY2717" fmla="*/ 548312 h 1003913"/>
              <a:gd name="connsiteX2718" fmla="*/ 10396931 w 11960127"/>
              <a:gd name="connsiteY2718" fmla="*/ 532118 h 1003913"/>
              <a:gd name="connsiteX2719" fmla="*/ 8947537 w 11960127"/>
              <a:gd name="connsiteY2719" fmla="*/ 531841 h 1003913"/>
              <a:gd name="connsiteX2720" fmla="*/ 8941369 w 11960127"/>
              <a:gd name="connsiteY2720" fmla="*/ 532786 h 1003913"/>
              <a:gd name="connsiteX2721" fmla="*/ 8947537 w 11960127"/>
              <a:gd name="connsiteY2721" fmla="*/ 531841 h 1003913"/>
              <a:gd name="connsiteX2722" fmla="*/ 8559940 w 11960127"/>
              <a:gd name="connsiteY2722" fmla="*/ 531404 h 1003913"/>
              <a:gd name="connsiteX2723" fmla="*/ 8555892 w 11960127"/>
              <a:gd name="connsiteY2723" fmla="*/ 550742 h 1003913"/>
              <a:gd name="connsiteX2724" fmla="*/ 8559940 w 11960127"/>
              <a:gd name="connsiteY2724" fmla="*/ 531404 h 1003913"/>
              <a:gd name="connsiteX2725" fmla="*/ 8458334 w 11960127"/>
              <a:gd name="connsiteY2725" fmla="*/ 531385 h 1003913"/>
              <a:gd name="connsiteX2726" fmla="*/ 8452213 w 11960127"/>
              <a:gd name="connsiteY2726" fmla="*/ 532309 h 1003913"/>
              <a:gd name="connsiteX2727" fmla="*/ 8458334 w 11960127"/>
              <a:gd name="connsiteY2727" fmla="*/ 531385 h 1003913"/>
              <a:gd name="connsiteX2728" fmla="*/ 2440646 w 11960127"/>
              <a:gd name="connsiteY2728" fmla="*/ 530928 h 1003913"/>
              <a:gd name="connsiteX2729" fmla="*/ 2436074 w 11960127"/>
              <a:gd name="connsiteY2729" fmla="*/ 541788 h 1003913"/>
              <a:gd name="connsiteX2730" fmla="*/ 2445932 w 11960127"/>
              <a:gd name="connsiteY2730" fmla="*/ 540644 h 1003913"/>
              <a:gd name="connsiteX2731" fmla="*/ 2444313 w 11960127"/>
              <a:gd name="connsiteY2731" fmla="*/ 551647 h 1003913"/>
              <a:gd name="connsiteX2732" fmla="*/ 2437264 w 11960127"/>
              <a:gd name="connsiteY2732" fmla="*/ 541788 h 1003913"/>
              <a:gd name="connsiteX2733" fmla="*/ 2428310 w 11960127"/>
              <a:gd name="connsiteY2733" fmla="*/ 555219 h 1003913"/>
              <a:gd name="connsiteX2734" fmla="*/ 2426834 w 11960127"/>
              <a:gd name="connsiteY2734" fmla="*/ 543121 h 1003913"/>
              <a:gd name="connsiteX2735" fmla="*/ 2414214 w 11960127"/>
              <a:gd name="connsiteY2735" fmla="*/ 556791 h 1003913"/>
              <a:gd name="connsiteX2736" fmla="*/ 2406165 w 11960127"/>
              <a:gd name="connsiteY2736" fmla="*/ 549646 h 1003913"/>
              <a:gd name="connsiteX2737" fmla="*/ 2403593 w 11960127"/>
              <a:gd name="connsiteY2737" fmla="*/ 557315 h 1003913"/>
              <a:gd name="connsiteX2738" fmla="*/ 2396545 w 11960127"/>
              <a:gd name="connsiteY2738" fmla="*/ 541835 h 1003913"/>
              <a:gd name="connsiteX2739" fmla="*/ 2401784 w 11960127"/>
              <a:gd name="connsiteY2739" fmla="*/ 541645 h 1003913"/>
              <a:gd name="connsiteX2740" fmla="*/ 2402498 w 11960127"/>
              <a:gd name="connsiteY2740" fmla="*/ 548027 h 1003913"/>
              <a:gd name="connsiteX2741" fmla="*/ 2415071 w 11960127"/>
              <a:gd name="connsiteY2741" fmla="*/ 546217 h 1003913"/>
              <a:gd name="connsiteX2742" fmla="*/ 2410594 w 11960127"/>
              <a:gd name="connsiteY2742" fmla="*/ 535405 h 1003913"/>
              <a:gd name="connsiteX2743" fmla="*/ 2416309 w 11960127"/>
              <a:gd name="connsiteY2743" fmla="*/ 543693 h 1003913"/>
              <a:gd name="connsiteX2744" fmla="*/ 2428216 w 11960127"/>
              <a:gd name="connsiteY2744" fmla="*/ 531881 h 1003913"/>
              <a:gd name="connsiteX2745" fmla="*/ 2424833 w 11960127"/>
              <a:gd name="connsiteY2745" fmla="*/ 544550 h 1003913"/>
              <a:gd name="connsiteX2746" fmla="*/ 2440646 w 11960127"/>
              <a:gd name="connsiteY2746" fmla="*/ 530928 h 1003913"/>
              <a:gd name="connsiteX2747" fmla="*/ 3009767 w 11960127"/>
              <a:gd name="connsiteY2747" fmla="*/ 527184 h 1003913"/>
              <a:gd name="connsiteX2748" fmla="*/ 3003444 w 11960127"/>
              <a:gd name="connsiteY2748" fmla="*/ 527927 h 1003913"/>
              <a:gd name="connsiteX2749" fmla="*/ 3009767 w 11960127"/>
              <a:gd name="connsiteY2749" fmla="*/ 527184 h 1003913"/>
              <a:gd name="connsiteX2750" fmla="*/ 8535842 w 11960127"/>
              <a:gd name="connsiteY2750" fmla="*/ 527022 h 1003913"/>
              <a:gd name="connsiteX2751" fmla="*/ 8525317 w 11960127"/>
              <a:gd name="connsiteY2751" fmla="*/ 527927 h 1003913"/>
              <a:gd name="connsiteX2752" fmla="*/ 8500647 w 11960127"/>
              <a:gd name="connsiteY2752" fmla="*/ 528023 h 1003913"/>
              <a:gd name="connsiteX2753" fmla="*/ 8516983 w 11960127"/>
              <a:gd name="connsiteY2753" fmla="*/ 535929 h 1003913"/>
              <a:gd name="connsiteX2754" fmla="*/ 8516935 w 11960127"/>
              <a:gd name="connsiteY2754" fmla="*/ 546741 h 1003913"/>
              <a:gd name="connsiteX2755" fmla="*/ 8521602 w 11960127"/>
              <a:gd name="connsiteY2755" fmla="*/ 546551 h 1003913"/>
              <a:gd name="connsiteX2756" fmla="*/ 8521554 w 11960127"/>
              <a:gd name="connsiteY2756" fmla="*/ 534167 h 1003913"/>
              <a:gd name="connsiteX2757" fmla="*/ 8536747 w 11960127"/>
              <a:gd name="connsiteY2757" fmla="*/ 537930 h 1003913"/>
              <a:gd name="connsiteX2758" fmla="*/ 8535842 w 11960127"/>
              <a:gd name="connsiteY2758" fmla="*/ 527022 h 1003913"/>
              <a:gd name="connsiteX2759" fmla="*/ 8493551 w 11960127"/>
              <a:gd name="connsiteY2759" fmla="*/ 525260 h 1003913"/>
              <a:gd name="connsiteX2760" fmla="*/ 8493741 w 11960127"/>
              <a:gd name="connsiteY2760" fmla="*/ 540978 h 1003913"/>
              <a:gd name="connsiteX2761" fmla="*/ 8493551 w 11960127"/>
              <a:gd name="connsiteY2761" fmla="*/ 525260 h 1003913"/>
              <a:gd name="connsiteX2762" fmla="*/ 9605023 w 11960127"/>
              <a:gd name="connsiteY2762" fmla="*/ 524259 h 1003913"/>
              <a:gd name="connsiteX2763" fmla="*/ 9647076 w 11960127"/>
              <a:gd name="connsiteY2763" fmla="*/ 533547 h 1003913"/>
              <a:gd name="connsiteX2764" fmla="*/ 9636789 w 11960127"/>
              <a:gd name="connsiteY2764" fmla="*/ 548264 h 1003913"/>
              <a:gd name="connsiteX2765" fmla="*/ 9635408 w 11960127"/>
              <a:gd name="connsiteY2765" fmla="*/ 537119 h 1003913"/>
              <a:gd name="connsiteX2766" fmla="*/ 9625740 w 11960127"/>
              <a:gd name="connsiteY2766" fmla="*/ 544787 h 1003913"/>
              <a:gd name="connsiteX2767" fmla="*/ 9609547 w 11960127"/>
              <a:gd name="connsiteY2767" fmla="*/ 542406 h 1003913"/>
              <a:gd name="connsiteX2768" fmla="*/ 9612453 w 11960127"/>
              <a:gd name="connsiteY2768" fmla="*/ 532261 h 1003913"/>
              <a:gd name="connsiteX2769" fmla="*/ 9596355 w 11960127"/>
              <a:gd name="connsiteY2769" fmla="*/ 539215 h 1003913"/>
              <a:gd name="connsiteX2770" fmla="*/ 9605023 w 11960127"/>
              <a:gd name="connsiteY2770" fmla="*/ 524259 h 1003913"/>
              <a:gd name="connsiteX2771" fmla="*/ 2478224 w 11960127"/>
              <a:gd name="connsiteY2771" fmla="*/ 523164 h 1003913"/>
              <a:gd name="connsiteX2772" fmla="*/ 2493177 w 11960127"/>
              <a:gd name="connsiteY2772" fmla="*/ 523926 h 1003913"/>
              <a:gd name="connsiteX2773" fmla="*/ 2482560 w 11960127"/>
              <a:gd name="connsiteY2773" fmla="*/ 537786 h 1003913"/>
              <a:gd name="connsiteX2774" fmla="*/ 2483370 w 11960127"/>
              <a:gd name="connsiteY2774" fmla="*/ 541835 h 1003913"/>
              <a:gd name="connsiteX2775" fmla="*/ 2477985 w 11960127"/>
              <a:gd name="connsiteY2775" fmla="*/ 541978 h 1003913"/>
              <a:gd name="connsiteX2776" fmla="*/ 2479461 w 11960127"/>
              <a:gd name="connsiteY2776" fmla="*/ 535024 h 1003913"/>
              <a:gd name="connsiteX2777" fmla="*/ 2461271 w 11960127"/>
              <a:gd name="connsiteY2777" fmla="*/ 542835 h 1003913"/>
              <a:gd name="connsiteX2778" fmla="*/ 2445458 w 11960127"/>
              <a:gd name="connsiteY2778" fmla="*/ 533119 h 1003913"/>
              <a:gd name="connsiteX2779" fmla="*/ 2458650 w 11960127"/>
              <a:gd name="connsiteY2779" fmla="*/ 540073 h 1003913"/>
              <a:gd name="connsiteX2780" fmla="*/ 2465997 w 11960127"/>
              <a:gd name="connsiteY2780" fmla="*/ 529022 h 1003913"/>
              <a:gd name="connsiteX2781" fmla="*/ 2483559 w 11960127"/>
              <a:gd name="connsiteY2781" fmla="*/ 533738 h 1003913"/>
              <a:gd name="connsiteX2782" fmla="*/ 8486026 w 11960127"/>
              <a:gd name="connsiteY2782" fmla="*/ 522831 h 1003913"/>
              <a:gd name="connsiteX2783" fmla="*/ 8479835 w 11960127"/>
              <a:gd name="connsiteY2783" fmla="*/ 540692 h 1003913"/>
              <a:gd name="connsiteX2784" fmla="*/ 8486026 w 11960127"/>
              <a:gd name="connsiteY2784" fmla="*/ 522831 h 1003913"/>
              <a:gd name="connsiteX2785" fmla="*/ 8473025 w 11960127"/>
              <a:gd name="connsiteY2785" fmla="*/ 520497 h 1003913"/>
              <a:gd name="connsiteX2786" fmla="*/ 8467309 w 11960127"/>
              <a:gd name="connsiteY2786" fmla="*/ 536215 h 1003913"/>
              <a:gd name="connsiteX2787" fmla="*/ 8473025 w 11960127"/>
              <a:gd name="connsiteY2787" fmla="*/ 520497 h 1003913"/>
              <a:gd name="connsiteX2788" fmla="*/ 2559569 w 11960127"/>
              <a:gd name="connsiteY2788" fmla="*/ 519973 h 1003913"/>
              <a:gd name="connsiteX2789" fmla="*/ 2559569 w 11960127"/>
              <a:gd name="connsiteY2789" fmla="*/ 519973 h 1003913"/>
              <a:gd name="connsiteX2790" fmla="*/ 8455308 w 11960127"/>
              <a:gd name="connsiteY2790" fmla="*/ 519354 h 1003913"/>
              <a:gd name="connsiteX2791" fmla="*/ 8455308 w 11960127"/>
              <a:gd name="connsiteY2791" fmla="*/ 519354 h 1003913"/>
              <a:gd name="connsiteX2792" fmla="*/ 3156383 w 11960127"/>
              <a:gd name="connsiteY2792" fmla="*/ 518502 h 1003913"/>
              <a:gd name="connsiteX2793" fmla="*/ 3152231 w 11960127"/>
              <a:gd name="connsiteY2793" fmla="*/ 522688 h 1003913"/>
              <a:gd name="connsiteX2794" fmla="*/ 3146751 w 11960127"/>
              <a:gd name="connsiteY2794" fmla="*/ 518735 h 1003913"/>
              <a:gd name="connsiteX2795" fmla="*/ 3139318 w 11960127"/>
              <a:gd name="connsiteY2795" fmla="*/ 525975 h 1003913"/>
              <a:gd name="connsiteX2796" fmla="*/ 3117074 w 11960127"/>
              <a:gd name="connsiteY2796" fmla="*/ 532976 h 1003913"/>
              <a:gd name="connsiteX2797" fmla="*/ 3119699 w 11960127"/>
              <a:gd name="connsiteY2797" fmla="*/ 524117 h 1003913"/>
              <a:gd name="connsiteX2798" fmla="*/ 3102660 w 11960127"/>
              <a:gd name="connsiteY2798" fmla="*/ 528594 h 1003913"/>
              <a:gd name="connsiteX2799" fmla="*/ 3101660 w 11960127"/>
              <a:gd name="connsiteY2799" fmla="*/ 532786 h 1003913"/>
              <a:gd name="connsiteX2800" fmla="*/ 3090395 w 11960127"/>
              <a:gd name="connsiteY2800" fmla="*/ 530452 h 1003913"/>
              <a:gd name="connsiteX2801" fmla="*/ 3069497 w 11960127"/>
              <a:gd name="connsiteY2801" fmla="*/ 537549 h 1003913"/>
              <a:gd name="connsiteX2802" fmla="*/ 3067548 w 11960127"/>
              <a:gd name="connsiteY2802" fmla="*/ 530976 h 1003913"/>
              <a:gd name="connsiteX2803" fmla="*/ 3054364 w 11960127"/>
              <a:gd name="connsiteY2803" fmla="*/ 544455 h 1003913"/>
              <a:gd name="connsiteX2804" fmla="*/ 3050741 w 11960127"/>
              <a:gd name="connsiteY2804" fmla="*/ 534214 h 1003913"/>
              <a:gd name="connsiteX2805" fmla="*/ 3049118 w 11960127"/>
              <a:gd name="connsiteY2805" fmla="*/ 545741 h 1003913"/>
              <a:gd name="connsiteX2806" fmla="*/ 3039925 w 11960127"/>
              <a:gd name="connsiteY2806" fmla="*/ 540311 h 1003913"/>
              <a:gd name="connsiteX2807" fmla="*/ 3043112 w 11960127"/>
              <a:gd name="connsiteY2807" fmla="*/ 549599 h 1003913"/>
              <a:gd name="connsiteX2808" fmla="*/ 3039972 w 11960127"/>
              <a:gd name="connsiteY2808" fmla="*/ 556458 h 1003913"/>
              <a:gd name="connsiteX2809" fmla="*/ 3043492 w 11960127"/>
              <a:gd name="connsiteY2809" fmla="*/ 555886 h 1003913"/>
              <a:gd name="connsiteX2810" fmla="*/ 3055224 w 11960127"/>
              <a:gd name="connsiteY2810" fmla="*/ 544741 h 1003913"/>
              <a:gd name="connsiteX2811" fmla="*/ 3049834 w 11960127"/>
              <a:gd name="connsiteY2811" fmla="*/ 557744 h 1003913"/>
              <a:gd name="connsiteX2812" fmla="*/ 3065552 w 11960127"/>
              <a:gd name="connsiteY2812" fmla="*/ 544074 h 1003913"/>
              <a:gd name="connsiteX2813" fmla="*/ 3067311 w 11960127"/>
              <a:gd name="connsiteY2813" fmla="*/ 552457 h 1003913"/>
              <a:gd name="connsiteX2814" fmla="*/ 3069403 w 11960127"/>
              <a:gd name="connsiteY2814" fmla="*/ 541073 h 1003913"/>
              <a:gd name="connsiteX2815" fmla="*/ 3085486 w 11960127"/>
              <a:gd name="connsiteY2815" fmla="*/ 548646 h 1003913"/>
              <a:gd name="connsiteX2816" fmla="*/ 3093736 w 11960127"/>
              <a:gd name="connsiteY2816" fmla="*/ 547551 h 1003913"/>
              <a:gd name="connsiteX2817" fmla="*/ 3123650 w 11960127"/>
              <a:gd name="connsiteY2817" fmla="*/ 543788 h 1003913"/>
              <a:gd name="connsiteX2818" fmla="*/ 3139605 w 11960127"/>
              <a:gd name="connsiteY2818" fmla="*/ 537453 h 1003913"/>
              <a:gd name="connsiteX2819" fmla="*/ 3142749 w 11960127"/>
              <a:gd name="connsiteY2819" fmla="*/ 541978 h 1003913"/>
              <a:gd name="connsiteX2820" fmla="*/ 3162714 w 11960127"/>
              <a:gd name="connsiteY2820" fmla="*/ 536501 h 1003913"/>
              <a:gd name="connsiteX2821" fmla="*/ 3159760 w 11960127"/>
              <a:gd name="connsiteY2821" fmla="*/ 529928 h 1003913"/>
              <a:gd name="connsiteX2822" fmla="*/ 3156383 w 11960127"/>
              <a:gd name="connsiteY2822" fmla="*/ 518502 h 1003913"/>
              <a:gd name="connsiteX2823" fmla="*/ 8426304 w 11960127"/>
              <a:gd name="connsiteY2823" fmla="*/ 517973 h 1003913"/>
              <a:gd name="connsiteX2824" fmla="*/ 8426971 w 11960127"/>
              <a:gd name="connsiteY2824" fmla="*/ 537025 h 1003913"/>
              <a:gd name="connsiteX2825" fmla="*/ 8435163 w 11960127"/>
              <a:gd name="connsiteY2825" fmla="*/ 536120 h 1003913"/>
              <a:gd name="connsiteX2826" fmla="*/ 8428066 w 11960127"/>
              <a:gd name="connsiteY2826" fmla="*/ 521736 h 1003913"/>
              <a:gd name="connsiteX2827" fmla="*/ 8444402 w 11960127"/>
              <a:gd name="connsiteY2827" fmla="*/ 539025 h 1003913"/>
              <a:gd name="connsiteX2828" fmla="*/ 8448164 w 11960127"/>
              <a:gd name="connsiteY2828" fmla="*/ 518020 h 1003913"/>
              <a:gd name="connsiteX2829" fmla="*/ 8426304 w 11960127"/>
              <a:gd name="connsiteY2829" fmla="*/ 517973 h 1003913"/>
              <a:gd name="connsiteX2830" fmla="*/ 8843088 w 11960127"/>
              <a:gd name="connsiteY2830" fmla="*/ 517652 h 1003913"/>
              <a:gd name="connsiteX2831" fmla="*/ 8836927 w 11960127"/>
              <a:gd name="connsiteY2831" fmla="*/ 518449 h 1003913"/>
              <a:gd name="connsiteX2832" fmla="*/ 8843088 w 11960127"/>
              <a:gd name="connsiteY2832" fmla="*/ 517652 h 1003913"/>
              <a:gd name="connsiteX2833" fmla="*/ 9895851 w 11960127"/>
              <a:gd name="connsiteY2833" fmla="*/ 513173 h 1003913"/>
              <a:gd name="connsiteX2834" fmla="*/ 9889582 w 11960127"/>
              <a:gd name="connsiteY2834" fmla="*/ 513876 h 1003913"/>
              <a:gd name="connsiteX2835" fmla="*/ 9895851 w 11960127"/>
              <a:gd name="connsiteY2835" fmla="*/ 513173 h 1003913"/>
              <a:gd name="connsiteX2836" fmla="*/ 8805239 w 11960127"/>
              <a:gd name="connsiteY2836" fmla="*/ 512850 h 1003913"/>
              <a:gd name="connsiteX2837" fmla="*/ 8798970 w 11960127"/>
              <a:gd name="connsiteY2837" fmla="*/ 513781 h 1003913"/>
              <a:gd name="connsiteX2838" fmla="*/ 8805239 w 11960127"/>
              <a:gd name="connsiteY2838" fmla="*/ 512850 h 1003913"/>
              <a:gd name="connsiteX2839" fmla="*/ 1142038 w 11960127"/>
              <a:gd name="connsiteY2839" fmla="*/ 512685 h 1003913"/>
              <a:gd name="connsiteX2840" fmla="*/ 1151897 w 11960127"/>
              <a:gd name="connsiteY2840" fmla="*/ 520877 h 1003913"/>
              <a:gd name="connsiteX2841" fmla="*/ 1114845 w 11960127"/>
              <a:gd name="connsiteY2841" fmla="*/ 532166 h 1003913"/>
              <a:gd name="connsiteX2842" fmla="*/ 1126894 w 11960127"/>
              <a:gd name="connsiteY2842" fmla="*/ 518067 h 1003913"/>
              <a:gd name="connsiteX2843" fmla="*/ 1128656 w 11960127"/>
              <a:gd name="connsiteY2843" fmla="*/ 525402 h 1003913"/>
              <a:gd name="connsiteX2844" fmla="*/ 1142038 w 11960127"/>
              <a:gd name="connsiteY2844" fmla="*/ 512685 h 1003913"/>
              <a:gd name="connsiteX2845" fmla="*/ 8388347 w 11960127"/>
              <a:gd name="connsiteY2845" fmla="*/ 512543 h 1003913"/>
              <a:gd name="connsiteX2846" fmla="*/ 8388347 w 11960127"/>
              <a:gd name="connsiteY2846" fmla="*/ 529166 h 1003913"/>
              <a:gd name="connsiteX2847" fmla="*/ 8372155 w 11960127"/>
              <a:gd name="connsiteY2847" fmla="*/ 521974 h 1003913"/>
              <a:gd name="connsiteX2848" fmla="*/ 8406635 w 11960127"/>
              <a:gd name="connsiteY2848" fmla="*/ 532833 h 1003913"/>
              <a:gd name="connsiteX2849" fmla="*/ 8409159 w 11960127"/>
              <a:gd name="connsiteY2849" fmla="*/ 513019 h 1003913"/>
              <a:gd name="connsiteX2850" fmla="*/ 8388347 w 11960127"/>
              <a:gd name="connsiteY2850" fmla="*/ 512543 h 1003913"/>
              <a:gd name="connsiteX2851" fmla="*/ 2542856 w 11960127"/>
              <a:gd name="connsiteY2851" fmla="*/ 512352 h 1003913"/>
              <a:gd name="connsiteX2852" fmla="*/ 2533521 w 11960127"/>
              <a:gd name="connsiteY2852" fmla="*/ 533881 h 1003913"/>
              <a:gd name="connsiteX2853" fmla="*/ 2525947 w 11960127"/>
              <a:gd name="connsiteY2853" fmla="*/ 525736 h 1003913"/>
              <a:gd name="connsiteX2854" fmla="*/ 2516901 w 11960127"/>
              <a:gd name="connsiteY2854" fmla="*/ 539120 h 1003913"/>
              <a:gd name="connsiteX2855" fmla="*/ 2519095 w 11960127"/>
              <a:gd name="connsiteY2855" fmla="*/ 527641 h 1003913"/>
              <a:gd name="connsiteX2856" fmla="*/ 2508525 w 11960127"/>
              <a:gd name="connsiteY2856" fmla="*/ 537453 h 1003913"/>
              <a:gd name="connsiteX2857" fmla="*/ 2492894 w 11960127"/>
              <a:gd name="connsiteY2857" fmla="*/ 541930 h 1003913"/>
              <a:gd name="connsiteX2858" fmla="*/ 2492132 w 11960127"/>
              <a:gd name="connsiteY2858" fmla="*/ 532833 h 1003913"/>
              <a:gd name="connsiteX2859" fmla="*/ 2499959 w 11960127"/>
              <a:gd name="connsiteY2859" fmla="*/ 532023 h 1003913"/>
              <a:gd name="connsiteX2860" fmla="*/ 2497395 w 11960127"/>
              <a:gd name="connsiteY2860" fmla="*/ 523259 h 1003913"/>
              <a:gd name="connsiteX2861" fmla="*/ 2511611 w 11960127"/>
              <a:gd name="connsiteY2861" fmla="*/ 528594 h 1003913"/>
              <a:gd name="connsiteX2862" fmla="*/ 2516996 w 11960127"/>
              <a:gd name="connsiteY2862" fmla="*/ 518734 h 1003913"/>
              <a:gd name="connsiteX2863" fmla="*/ 2524614 w 11960127"/>
              <a:gd name="connsiteY2863" fmla="*/ 523402 h 1003913"/>
              <a:gd name="connsiteX2864" fmla="*/ 2527612 w 11960127"/>
              <a:gd name="connsiteY2864" fmla="*/ 516448 h 1003913"/>
              <a:gd name="connsiteX2865" fmla="*/ 2535905 w 11960127"/>
              <a:gd name="connsiteY2865" fmla="*/ 525784 h 1003913"/>
              <a:gd name="connsiteX2866" fmla="*/ 2542856 w 11960127"/>
              <a:gd name="connsiteY2866" fmla="*/ 512352 h 1003913"/>
              <a:gd name="connsiteX2867" fmla="*/ 2582905 w 11960127"/>
              <a:gd name="connsiteY2867" fmla="*/ 510543 h 1003913"/>
              <a:gd name="connsiteX2868" fmla="*/ 2574098 w 11960127"/>
              <a:gd name="connsiteY2868" fmla="*/ 521831 h 1003913"/>
              <a:gd name="connsiteX2869" fmla="*/ 2569624 w 11960127"/>
              <a:gd name="connsiteY2869" fmla="*/ 511400 h 1003913"/>
              <a:gd name="connsiteX2870" fmla="*/ 2582905 w 11960127"/>
              <a:gd name="connsiteY2870" fmla="*/ 510543 h 1003913"/>
              <a:gd name="connsiteX2871" fmla="*/ 8368440 w 11960127"/>
              <a:gd name="connsiteY2871" fmla="*/ 509828 h 1003913"/>
              <a:gd name="connsiteX2872" fmla="*/ 8368059 w 11960127"/>
              <a:gd name="connsiteY2872" fmla="*/ 521545 h 1003913"/>
              <a:gd name="connsiteX2873" fmla="*/ 8368440 w 11960127"/>
              <a:gd name="connsiteY2873" fmla="*/ 509828 h 1003913"/>
              <a:gd name="connsiteX2874" fmla="*/ 8357772 w 11960127"/>
              <a:gd name="connsiteY2874" fmla="*/ 508637 h 1003913"/>
              <a:gd name="connsiteX2875" fmla="*/ 8350580 w 11960127"/>
              <a:gd name="connsiteY2875" fmla="*/ 521212 h 1003913"/>
              <a:gd name="connsiteX2876" fmla="*/ 8357772 w 11960127"/>
              <a:gd name="connsiteY2876" fmla="*/ 508637 h 1003913"/>
              <a:gd name="connsiteX2877" fmla="*/ 2602597 w 11960127"/>
              <a:gd name="connsiteY2877" fmla="*/ 505512 h 1003913"/>
              <a:gd name="connsiteX2878" fmla="*/ 2606105 w 11960127"/>
              <a:gd name="connsiteY2878" fmla="*/ 511686 h 1003913"/>
              <a:gd name="connsiteX2879" fmla="*/ 2592860 w 11960127"/>
              <a:gd name="connsiteY2879" fmla="*/ 506303 h 1003913"/>
              <a:gd name="connsiteX2880" fmla="*/ 2602597 w 11960127"/>
              <a:gd name="connsiteY2880" fmla="*/ 505512 h 1003913"/>
              <a:gd name="connsiteX2881" fmla="*/ 10170093 w 11960127"/>
              <a:gd name="connsiteY2881" fmla="*/ 504398 h 1003913"/>
              <a:gd name="connsiteX2882" fmla="*/ 10170093 w 11960127"/>
              <a:gd name="connsiteY2882" fmla="*/ 504398 h 1003913"/>
              <a:gd name="connsiteX2883" fmla="*/ 9499867 w 11960127"/>
              <a:gd name="connsiteY2883" fmla="*/ 504017 h 1003913"/>
              <a:gd name="connsiteX2884" fmla="*/ 9554445 w 11960127"/>
              <a:gd name="connsiteY2884" fmla="*/ 514781 h 1003913"/>
              <a:gd name="connsiteX2885" fmla="*/ 9557398 w 11960127"/>
              <a:gd name="connsiteY2885" fmla="*/ 527689 h 1003913"/>
              <a:gd name="connsiteX2886" fmla="*/ 9572971 w 11960127"/>
              <a:gd name="connsiteY2886" fmla="*/ 520497 h 1003913"/>
              <a:gd name="connsiteX2887" fmla="*/ 9594927 w 11960127"/>
              <a:gd name="connsiteY2887" fmla="*/ 524260 h 1003913"/>
              <a:gd name="connsiteX2888" fmla="*/ 9584163 w 11960127"/>
              <a:gd name="connsiteY2888" fmla="*/ 538977 h 1003913"/>
              <a:gd name="connsiteX2889" fmla="*/ 9583448 w 11960127"/>
              <a:gd name="connsiteY2889" fmla="*/ 526879 h 1003913"/>
              <a:gd name="connsiteX2890" fmla="*/ 9576591 w 11960127"/>
              <a:gd name="connsiteY2890" fmla="*/ 532119 h 1003913"/>
              <a:gd name="connsiteX2891" fmla="*/ 9559779 w 11960127"/>
              <a:gd name="connsiteY2891" fmla="*/ 530166 h 1003913"/>
              <a:gd name="connsiteX2892" fmla="*/ 9541776 w 11960127"/>
              <a:gd name="connsiteY2892" fmla="*/ 530499 h 1003913"/>
              <a:gd name="connsiteX2893" fmla="*/ 9546253 w 11960127"/>
              <a:gd name="connsiteY2893" fmla="*/ 516972 h 1003913"/>
              <a:gd name="connsiteX2894" fmla="*/ 9531918 w 11960127"/>
              <a:gd name="connsiteY2894" fmla="*/ 528975 h 1003913"/>
              <a:gd name="connsiteX2895" fmla="*/ 9530870 w 11960127"/>
              <a:gd name="connsiteY2895" fmla="*/ 517734 h 1003913"/>
              <a:gd name="connsiteX2896" fmla="*/ 9523917 w 11960127"/>
              <a:gd name="connsiteY2896" fmla="*/ 522450 h 1003913"/>
              <a:gd name="connsiteX2897" fmla="*/ 9505582 w 11960127"/>
              <a:gd name="connsiteY2897" fmla="*/ 522974 h 1003913"/>
              <a:gd name="connsiteX2898" fmla="*/ 9507201 w 11960127"/>
              <a:gd name="connsiteY2898" fmla="*/ 513114 h 1003913"/>
              <a:gd name="connsiteX2899" fmla="*/ 9494533 w 11960127"/>
              <a:gd name="connsiteY2899" fmla="*/ 520973 h 1003913"/>
              <a:gd name="connsiteX2900" fmla="*/ 9492294 w 11960127"/>
              <a:gd name="connsiteY2900" fmla="*/ 509256 h 1003913"/>
              <a:gd name="connsiteX2901" fmla="*/ 9499867 w 11960127"/>
              <a:gd name="connsiteY2901" fmla="*/ 504017 h 1003913"/>
              <a:gd name="connsiteX2902" fmla="*/ 3263334 w 11960127"/>
              <a:gd name="connsiteY2902" fmla="*/ 503779 h 1003913"/>
              <a:gd name="connsiteX2903" fmla="*/ 3248032 w 11960127"/>
              <a:gd name="connsiteY2903" fmla="*/ 504589 h 1003913"/>
              <a:gd name="connsiteX2904" fmla="*/ 3232921 w 11960127"/>
              <a:gd name="connsiteY2904" fmla="*/ 510876 h 1003913"/>
              <a:gd name="connsiteX2905" fmla="*/ 3213933 w 11960127"/>
              <a:gd name="connsiteY2905" fmla="*/ 523641 h 1003913"/>
              <a:gd name="connsiteX2906" fmla="*/ 3207288 w 11960127"/>
              <a:gd name="connsiteY2906" fmla="*/ 512734 h 1003913"/>
              <a:gd name="connsiteX2907" fmla="*/ 3194543 w 11960127"/>
              <a:gd name="connsiteY2907" fmla="*/ 514067 h 1003913"/>
              <a:gd name="connsiteX2908" fmla="*/ 3195394 w 11960127"/>
              <a:gd name="connsiteY2908" fmla="*/ 521593 h 1003913"/>
              <a:gd name="connsiteX2909" fmla="*/ 3185014 w 11960127"/>
              <a:gd name="connsiteY2909" fmla="*/ 515210 h 1003913"/>
              <a:gd name="connsiteX2910" fmla="*/ 3172578 w 11960127"/>
              <a:gd name="connsiteY2910" fmla="*/ 530166 h 1003913"/>
              <a:gd name="connsiteX2911" fmla="*/ 3170339 w 11960127"/>
              <a:gd name="connsiteY2911" fmla="*/ 535691 h 1003913"/>
              <a:gd name="connsiteX2912" fmla="*/ 3182583 w 11960127"/>
              <a:gd name="connsiteY2912" fmla="*/ 537406 h 1003913"/>
              <a:gd name="connsiteX2913" fmla="*/ 3177725 w 11960127"/>
              <a:gd name="connsiteY2913" fmla="*/ 527594 h 1003913"/>
              <a:gd name="connsiteX2914" fmla="*/ 3197780 w 11960127"/>
              <a:gd name="connsiteY2914" fmla="*/ 528499 h 1003913"/>
              <a:gd name="connsiteX2915" fmla="*/ 3210392 w 11960127"/>
              <a:gd name="connsiteY2915" fmla="*/ 531881 h 1003913"/>
              <a:gd name="connsiteX2916" fmla="*/ 3221006 w 11960127"/>
              <a:gd name="connsiteY2916" fmla="*/ 520973 h 1003913"/>
              <a:gd name="connsiteX2917" fmla="*/ 3218778 w 11960127"/>
              <a:gd name="connsiteY2917" fmla="*/ 531500 h 1003913"/>
              <a:gd name="connsiteX2918" fmla="*/ 3226397 w 11960127"/>
              <a:gd name="connsiteY2918" fmla="*/ 526451 h 1003913"/>
              <a:gd name="connsiteX2919" fmla="*/ 3220105 w 11960127"/>
              <a:gd name="connsiteY2919" fmla="*/ 518544 h 1003913"/>
              <a:gd name="connsiteX2920" fmla="*/ 3234115 w 11960127"/>
              <a:gd name="connsiteY2920" fmla="*/ 521116 h 1003913"/>
              <a:gd name="connsiteX2921" fmla="*/ 3229966 w 11960127"/>
              <a:gd name="connsiteY2921" fmla="*/ 527594 h 1003913"/>
              <a:gd name="connsiteX2922" fmla="*/ 3234018 w 11960127"/>
              <a:gd name="connsiteY2922" fmla="*/ 527165 h 1003913"/>
              <a:gd name="connsiteX2923" fmla="*/ 3260664 w 11960127"/>
              <a:gd name="connsiteY2923" fmla="*/ 521116 h 1003913"/>
              <a:gd name="connsiteX2924" fmla="*/ 3277967 w 11960127"/>
              <a:gd name="connsiteY2924" fmla="*/ 516020 h 1003913"/>
              <a:gd name="connsiteX2925" fmla="*/ 3271961 w 11960127"/>
              <a:gd name="connsiteY2925" fmla="*/ 505017 h 1003913"/>
              <a:gd name="connsiteX2926" fmla="*/ 3265335 w 11960127"/>
              <a:gd name="connsiteY2926" fmla="*/ 509209 h 1003913"/>
              <a:gd name="connsiteX2927" fmla="*/ 8310338 w 11960127"/>
              <a:gd name="connsiteY2927" fmla="*/ 503732 h 1003913"/>
              <a:gd name="connsiteX2928" fmla="*/ 8317814 w 11960127"/>
              <a:gd name="connsiteY2928" fmla="*/ 521878 h 1003913"/>
              <a:gd name="connsiteX2929" fmla="*/ 8315862 w 11960127"/>
              <a:gd name="connsiteY2929" fmla="*/ 506542 h 1003913"/>
              <a:gd name="connsiteX2930" fmla="*/ 8322244 w 11960127"/>
              <a:gd name="connsiteY2930" fmla="*/ 523545 h 1003913"/>
              <a:gd name="connsiteX2931" fmla="*/ 8339532 w 11960127"/>
              <a:gd name="connsiteY2931" fmla="*/ 511543 h 1003913"/>
              <a:gd name="connsiteX2932" fmla="*/ 8335769 w 11960127"/>
              <a:gd name="connsiteY2932" fmla="*/ 524784 h 1003913"/>
              <a:gd name="connsiteX2933" fmla="*/ 8346675 w 11960127"/>
              <a:gd name="connsiteY2933" fmla="*/ 504065 h 1003913"/>
              <a:gd name="connsiteX2934" fmla="*/ 8310338 w 11960127"/>
              <a:gd name="connsiteY2934" fmla="*/ 503732 h 1003913"/>
              <a:gd name="connsiteX2935" fmla="*/ 10263677 w 11960127"/>
              <a:gd name="connsiteY2935" fmla="*/ 503683 h 1003913"/>
              <a:gd name="connsiteX2936" fmla="*/ 10292300 w 11960127"/>
              <a:gd name="connsiteY2936" fmla="*/ 513447 h 1003913"/>
              <a:gd name="connsiteX2937" fmla="*/ 10296490 w 11960127"/>
              <a:gd name="connsiteY2937" fmla="*/ 507589 h 1003913"/>
              <a:gd name="connsiteX2938" fmla="*/ 10301920 w 11960127"/>
              <a:gd name="connsiteY2938" fmla="*/ 523830 h 1003913"/>
              <a:gd name="connsiteX2939" fmla="*/ 10295015 w 11960127"/>
              <a:gd name="connsiteY2939" fmla="*/ 525640 h 1003913"/>
              <a:gd name="connsiteX2940" fmla="*/ 10282012 w 11960127"/>
              <a:gd name="connsiteY2940" fmla="*/ 520353 h 1003913"/>
              <a:gd name="connsiteX2941" fmla="*/ 10265582 w 11960127"/>
              <a:gd name="connsiteY2941" fmla="*/ 516924 h 1003913"/>
              <a:gd name="connsiteX2942" fmla="*/ 10272059 w 11960127"/>
              <a:gd name="connsiteY2942" fmla="*/ 510875 h 1003913"/>
              <a:gd name="connsiteX2943" fmla="*/ 10263677 w 11960127"/>
              <a:gd name="connsiteY2943" fmla="*/ 503683 h 1003913"/>
              <a:gd name="connsiteX2944" fmla="*/ 1760209 w 11960127"/>
              <a:gd name="connsiteY2944" fmla="*/ 503445 h 1003913"/>
              <a:gd name="connsiteX2945" fmla="*/ 1746919 w 11960127"/>
              <a:gd name="connsiteY2945" fmla="*/ 515448 h 1003913"/>
              <a:gd name="connsiteX2946" fmla="*/ 1713535 w 11960127"/>
              <a:gd name="connsiteY2946" fmla="*/ 521163 h 1003913"/>
              <a:gd name="connsiteX2947" fmla="*/ 1699771 w 11960127"/>
              <a:gd name="connsiteY2947" fmla="*/ 525593 h 1003913"/>
              <a:gd name="connsiteX2948" fmla="*/ 1684912 w 11960127"/>
              <a:gd name="connsiteY2948" fmla="*/ 530213 h 1003913"/>
              <a:gd name="connsiteX2949" fmla="*/ 1680483 w 11960127"/>
              <a:gd name="connsiteY2949" fmla="*/ 527641 h 1003913"/>
              <a:gd name="connsiteX2950" fmla="*/ 1657909 w 11960127"/>
              <a:gd name="connsiteY2950" fmla="*/ 537548 h 1003913"/>
              <a:gd name="connsiteX2951" fmla="*/ 1659194 w 11960127"/>
              <a:gd name="connsiteY2951" fmla="*/ 528546 h 1003913"/>
              <a:gd name="connsiteX2952" fmla="*/ 1675482 w 11960127"/>
              <a:gd name="connsiteY2952" fmla="*/ 525021 h 1003913"/>
              <a:gd name="connsiteX2953" fmla="*/ 1695389 w 11960127"/>
              <a:gd name="connsiteY2953" fmla="*/ 523164 h 1003913"/>
              <a:gd name="connsiteX2954" fmla="*/ 1709059 w 11960127"/>
              <a:gd name="connsiteY2954" fmla="*/ 515972 h 1003913"/>
              <a:gd name="connsiteX2955" fmla="*/ 1727346 w 11960127"/>
              <a:gd name="connsiteY2955" fmla="*/ 511590 h 1003913"/>
              <a:gd name="connsiteX2956" fmla="*/ 1760209 w 11960127"/>
              <a:gd name="connsiteY2956" fmla="*/ 503445 h 1003913"/>
              <a:gd name="connsiteX2957" fmla="*/ 3152129 w 11960127"/>
              <a:gd name="connsiteY2957" fmla="*/ 503245 h 1003913"/>
              <a:gd name="connsiteX2958" fmla="*/ 3146085 w 11960127"/>
              <a:gd name="connsiteY2958" fmla="*/ 504303 h 1003913"/>
              <a:gd name="connsiteX2959" fmla="*/ 3152129 w 11960127"/>
              <a:gd name="connsiteY2959" fmla="*/ 503245 h 1003913"/>
              <a:gd name="connsiteX2960" fmla="*/ 3297933 w 11960127"/>
              <a:gd name="connsiteY2960" fmla="*/ 500969 h 1003913"/>
              <a:gd name="connsiteX2961" fmla="*/ 3297933 w 11960127"/>
              <a:gd name="connsiteY2961" fmla="*/ 500969 h 1003913"/>
              <a:gd name="connsiteX2962" fmla="*/ 2664306 w 11960127"/>
              <a:gd name="connsiteY2962" fmla="*/ 499778 h 1003913"/>
              <a:gd name="connsiteX2963" fmla="*/ 2664306 w 11960127"/>
              <a:gd name="connsiteY2963" fmla="*/ 499778 h 1003913"/>
              <a:gd name="connsiteX2964" fmla="*/ 9469529 w 11960127"/>
              <a:gd name="connsiteY2964" fmla="*/ 498778 h 1003913"/>
              <a:gd name="connsiteX2965" fmla="*/ 9492913 w 11960127"/>
              <a:gd name="connsiteY2965" fmla="*/ 504541 h 1003913"/>
              <a:gd name="connsiteX2966" fmla="*/ 9481150 w 11960127"/>
              <a:gd name="connsiteY2966" fmla="*/ 519830 h 1003913"/>
              <a:gd name="connsiteX2967" fmla="*/ 9477482 w 11960127"/>
              <a:gd name="connsiteY2967" fmla="*/ 508637 h 1003913"/>
              <a:gd name="connsiteX2968" fmla="*/ 9466862 w 11960127"/>
              <a:gd name="connsiteY2968" fmla="*/ 517925 h 1003913"/>
              <a:gd name="connsiteX2969" fmla="*/ 9469529 w 11960127"/>
              <a:gd name="connsiteY2969" fmla="*/ 498778 h 1003913"/>
              <a:gd name="connsiteX2970" fmla="*/ 1218043 w 11960127"/>
              <a:gd name="connsiteY2970" fmla="*/ 498421 h 1003913"/>
              <a:gd name="connsiteX2971" fmla="*/ 1212049 w 11960127"/>
              <a:gd name="connsiteY2971" fmla="*/ 499445 h 1003913"/>
              <a:gd name="connsiteX2972" fmla="*/ 1218043 w 11960127"/>
              <a:gd name="connsiteY2972" fmla="*/ 498421 h 1003913"/>
              <a:gd name="connsiteX2973" fmla="*/ 2647868 w 11960127"/>
              <a:gd name="connsiteY2973" fmla="*/ 494110 h 1003913"/>
              <a:gd name="connsiteX2974" fmla="*/ 2651723 w 11960127"/>
              <a:gd name="connsiteY2974" fmla="*/ 500873 h 1003913"/>
              <a:gd name="connsiteX2975" fmla="*/ 2660158 w 11960127"/>
              <a:gd name="connsiteY2975" fmla="*/ 494872 h 1003913"/>
              <a:gd name="connsiteX2976" fmla="*/ 2651104 w 11960127"/>
              <a:gd name="connsiteY2976" fmla="*/ 510209 h 1003913"/>
              <a:gd name="connsiteX2977" fmla="*/ 2648774 w 11960127"/>
              <a:gd name="connsiteY2977" fmla="*/ 502779 h 1003913"/>
              <a:gd name="connsiteX2978" fmla="*/ 2635441 w 11960127"/>
              <a:gd name="connsiteY2978" fmla="*/ 514591 h 1003913"/>
              <a:gd name="connsiteX2979" fmla="*/ 2636536 w 11960127"/>
              <a:gd name="connsiteY2979" fmla="*/ 506779 h 1003913"/>
              <a:gd name="connsiteX2980" fmla="*/ 2618013 w 11960127"/>
              <a:gd name="connsiteY2980" fmla="*/ 513924 h 1003913"/>
              <a:gd name="connsiteX2981" fmla="*/ 2611536 w 11960127"/>
              <a:gd name="connsiteY2981" fmla="*/ 519116 h 1003913"/>
              <a:gd name="connsiteX2982" fmla="*/ 2611392 w 11960127"/>
              <a:gd name="connsiteY2982" fmla="*/ 507684 h 1003913"/>
              <a:gd name="connsiteX2983" fmla="*/ 2620727 w 11960127"/>
              <a:gd name="connsiteY2983" fmla="*/ 511066 h 1003913"/>
              <a:gd name="connsiteX2984" fmla="*/ 2621155 w 11960127"/>
              <a:gd name="connsiteY2984" fmla="*/ 497968 h 1003913"/>
              <a:gd name="connsiteX2985" fmla="*/ 2627534 w 11960127"/>
              <a:gd name="connsiteY2985" fmla="*/ 504303 h 1003913"/>
              <a:gd name="connsiteX2986" fmla="*/ 2636916 w 11960127"/>
              <a:gd name="connsiteY2986" fmla="*/ 495396 h 1003913"/>
              <a:gd name="connsiteX2987" fmla="*/ 2642632 w 11960127"/>
              <a:gd name="connsiteY2987" fmla="*/ 501350 h 1003913"/>
              <a:gd name="connsiteX2988" fmla="*/ 2647868 w 11960127"/>
              <a:gd name="connsiteY2988" fmla="*/ 494110 h 1003913"/>
              <a:gd name="connsiteX2989" fmla="*/ 10117705 w 11960127"/>
              <a:gd name="connsiteY2989" fmla="*/ 493967 h 1003913"/>
              <a:gd name="connsiteX2990" fmla="*/ 10117705 w 11960127"/>
              <a:gd name="connsiteY2990" fmla="*/ 493967 h 1003913"/>
              <a:gd name="connsiteX2991" fmla="*/ 1812646 w 11960127"/>
              <a:gd name="connsiteY2991" fmla="*/ 493777 h 1003913"/>
              <a:gd name="connsiteX2992" fmla="*/ 1806737 w 11960127"/>
              <a:gd name="connsiteY2992" fmla="*/ 503065 h 1003913"/>
              <a:gd name="connsiteX2993" fmla="*/ 1762065 w 11960127"/>
              <a:gd name="connsiteY2993" fmla="*/ 513305 h 1003913"/>
              <a:gd name="connsiteX2994" fmla="*/ 1769257 w 11960127"/>
              <a:gd name="connsiteY2994" fmla="*/ 498397 h 1003913"/>
              <a:gd name="connsiteX2995" fmla="*/ 1775544 w 11960127"/>
              <a:gd name="connsiteY2995" fmla="*/ 503493 h 1003913"/>
              <a:gd name="connsiteX2996" fmla="*/ 1794169 w 11960127"/>
              <a:gd name="connsiteY2996" fmla="*/ 495682 h 1003913"/>
              <a:gd name="connsiteX2997" fmla="*/ 1812646 w 11960127"/>
              <a:gd name="connsiteY2997" fmla="*/ 493777 h 1003913"/>
              <a:gd name="connsiteX2998" fmla="*/ 10214909 w 11960127"/>
              <a:gd name="connsiteY2998" fmla="*/ 493586 h 1003913"/>
              <a:gd name="connsiteX2999" fmla="*/ 10241293 w 11960127"/>
              <a:gd name="connsiteY2999" fmla="*/ 510637 h 1003913"/>
              <a:gd name="connsiteX3000" fmla="*/ 10240578 w 11960127"/>
              <a:gd name="connsiteY3000" fmla="*/ 498635 h 1003913"/>
              <a:gd name="connsiteX3001" fmla="*/ 10260105 w 11960127"/>
              <a:gd name="connsiteY3001" fmla="*/ 505017 h 1003913"/>
              <a:gd name="connsiteX3002" fmla="*/ 10259390 w 11960127"/>
              <a:gd name="connsiteY3002" fmla="*/ 518734 h 1003913"/>
              <a:gd name="connsiteX3003" fmla="*/ 10254200 w 11960127"/>
              <a:gd name="connsiteY3003" fmla="*/ 509590 h 1003913"/>
              <a:gd name="connsiteX3004" fmla="*/ 10236816 w 11960127"/>
              <a:gd name="connsiteY3004" fmla="*/ 513590 h 1003913"/>
              <a:gd name="connsiteX3005" fmla="*/ 10236340 w 11960127"/>
              <a:gd name="connsiteY3005" fmla="*/ 527736 h 1003913"/>
              <a:gd name="connsiteX3006" fmla="*/ 10247770 w 11960127"/>
              <a:gd name="connsiteY3006" fmla="*/ 513543 h 1003913"/>
              <a:gd name="connsiteX3007" fmla="*/ 10253057 w 11960127"/>
              <a:gd name="connsiteY3007" fmla="*/ 532214 h 1003913"/>
              <a:gd name="connsiteX3008" fmla="*/ 10265581 w 11960127"/>
              <a:gd name="connsiteY3008" fmla="*/ 516924 h 1003913"/>
              <a:gd name="connsiteX3009" fmla="*/ 10261771 w 11960127"/>
              <a:gd name="connsiteY3009" fmla="*/ 530642 h 1003913"/>
              <a:gd name="connsiteX3010" fmla="*/ 10276011 w 11960127"/>
              <a:gd name="connsiteY3010" fmla="*/ 521783 h 1003913"/>
              <a:gd name="connsiteX3011" fmla="*/ 10274154 w 11960127"/>
              <a:gd name="connsiteY3011" fmla="*/ 537739 h 1003913"/>
              <a:gd name="connsiteX3012" fmla="*/ 10288585 w 11960127"/>
              <a:gd name="connsiteY3012" fmla="*/ 526974 h 1003913"/>
              <a:gd name="connsiteX3013" fmla="*/ 10290346 w 11960127"/>
              <a:gd name="connsiteY3013" fmla="*/ 536596 h 1003913"/>
              <a:gd name="connsiteX3014" fmla="*/ 10302920 w 11960127"/>
              <a:gd name="connsiteY3014" fmla="*/ 525022 h 1003913"/>
              <a:gd name="connsiteX3015" fmla="*/ 10303491 w 11960127"/>
              <a:gd name="connsiteY3015" fmla="*/ 541740 h 1003913"/>
              <a:gd name="connsiteX3016" fmla="*/ 10317683 w 11960127"/>
              <a:gd name="connsiteY3016" fmla="*/ 530023 h 1003913"/>
              <a:gd name="connsiteX3017" fmla="*/ 10313540 w 11960127"/>
              <a:gd name="connsiteY3017" fmla="*/ 541168 h 1003913"/>
              <a:gd name="connsiteX3018" fmla="*/ 10319589 w 11960127"/>
              <a:gd name="connsiteY3018" fmla="*/ 546455 h 1003913"/>
              <a:gd name="connsiteX3019" fmla="*/ 10336162 w 11960127"/>
              <a:gd name="connsiteY3019" fmla="*/ 541882 h 1003913"/>
              <a:gd name="connsiteX3020" fmla="*/ 10332304 w 11960127"/>
              <a:gd name="connsiteY3020" fmla="*/ 526260 h 1003913"/>
              <a:gd name="connsiteX3021" fmla="*/ 10315588 w 11960127"/>
              <a:gd name="connsiteY3021" fmla="*/ 520163 h 1003913"/>
              <a:gd name="connsiteX3022" fmla="*/ 10309064 w 11960127"/>
              <a:gd name="connsiteY3022" fmla="*/ 527975 h 1003913"/>
              <a:gd name="connsiteX3023" fmla="*/ 10305587 w 11960127"/>
              <a:gd name="connsiteY3023" fmla="*/ 519163 h 1003913"/>
              <a:gd name="connsiteX3024" fmla="*/ 10303872 w 11960127"/>
              <a:gd name="connsiteY3024" fmla="*/ 516639 h 1003913"/>
              <a:gd name="connsiteX3025" fmla="*/ 10314492 w 11960127"/>
              <a:gd name="connsiteY3025" fmla="*/ 519449 h 1003913"/>
              <a:gd name="connsiteX3026" fmla="*/ 10320398 w 11960127"/>
              <a:gd name="connsiteY3026" fmla="*/ 514781 h 1003913"/>
              <a:gd name="connsiteX3027" fmla="*/ 10328685 w 11960127"/>
              <a:gd name="connsiteY3027" fmla="*/ 522688 h 1003913"/>
              <a:gd name="connsiteX3028" fmla="*/ 10335733 w 11960127"/>
              <a:gd name="connsiteY3028" fmla="*/ 518068 h 1003913"/>
              <a:gd name="connsiteX3029" fmla="*/ 10359213 w 11960127"/>
              <a:gd name="connsiteY3029" fmla="*/ 530690 h 1003913"/>
              <a:gd name="connsiteX3030" fmla="*/ 10363022 w 11960127"/>
              <a:gd name="connsiteY3030" fmla="*/ 521259 h 1003913"/>
              <a:gd name="connsiteX3031" fmla="*/ 10365594 w 11960127"/>
              <a:gd name="connsiteY3031" fmla="*/ 528117 h 1003913"/>
              <a:gd name="connsiteX3032" fmla="*/ 10381453 w 11960127"/>
              <a:gd name="connsiteY3032" fmla="*/ 531975 h 1003913"/>
              <a:gd name="connsiteX3033" fmla="*/ 10387740 w 11960127"/>
              <a:gd name="connsiteY3033" fmla="*/ 528070 h 1003913"/>
              <a:gd name="connsiteX3034" fmla="*/ 10394550 w 11960127"/>
              <a:gd name="connsiteY3034" fmla="*/ 542645 h 1003913"/>
              <a:gd name="connsiteX3035" fmla="*/ 10380834 w 11960127"/>
              <a:gd name="connsiteY3035" fmla="*/ 536881 h 1003913"/>
              <a:gd name="connsiteX3036" fmla="*/ 10374310 w 11960127"/>
              <a:gd name="connsiteY3036" fmla="*/ 543264 h 1003913"/>
              <a:gd name="connsiteX3037" fmla="*/ 10374310 w 11960127"/>
              <a:gd name="connsiteY3037" fmla="*/ 532261 h 1003913"/>
              <a:gd name="connsiteX3038" fmla="*/ 10346830 w 11960127"/>
              <a:gd name="connsiteY3038" fmla="*/ 533500 h 1003913"/>
              <a:gd name="connsiteX3039" fmla="*/ 10341211 w 11960127"/>
              <a:gd name="connsiteY3039" fmla="*/ 525736 h 1003913"/>
              <a:gd name="connsiteX3040" fmla="*/ 10341401 w 11960127"/>
              <a:gd name="connsiteY3040" fmla="*/ 552218 h 1003913"/>
              <a:gd name="connsiteX3041" fmla="*/ 10354403 w 11960127"/>
              <a:gd name="connsiteY3041" fmla="*/ 538691 h 1003913"/>
              <a:gd name="connsiteX3042" fmla="*/ 10355498 w 11960127"/>
              <a:gd name="connsiteY3042" fmla="*/ 554504 h 1003913"/>
              <a:gd name="connsiteX3043" fmla="*/ 10365118 w 11960127"/>
              <a:gd name="connsiteY3043" fmla="*/ 542025 h 1003913"/>
              <a:gd name="connsiteX3044" fmla="*/ 10371833 w 11960127"/>
              <a:gd name="connsiteY3044" fmla="*/ 551599 h 1003913"/>
              <a:gd name="connsiteX3045" fmla="*/ 10385692 w 11960127"/>
              <a:gd name="connsiteY3045" fmla="*/ 549456 h 1003913"/>
              <a:gd name="connsiteX3046" fmla="*/ 10378548 w 11960127"/>
              <a:gd name="connsiteY3046" fmla="*/ 559553 h 1003913"/>
              <a:gd name="connsiteX3047" fmla="*/ 10398027 w 11960127"/>
              <a:gd name="connsiteY3047" fmla="*/ 547931 h 1003913"/>
              <a:gd name="connsiteX3048" fmla="*/ 10394884 w 11960127"/>
              <a:gd name="connsiteY3048" fmla="*/ 560934 h 1003913"/>
              <a:gd name="connsiteX3049" fmla="*/ 10406933 w 11960127"/>
              <a:gd name="connsiteY3049" fmla="*/ 550075 h 1003913"/>
              <a:gd name="connsiteX3050" fmla="*/ 10409267 w 11960127"/>
              <a:gd name="connsiteY3050" fmla="*/ 566983 h 1003913"/>
              <a:gd name="connsiteX3051" fmla="*/ 10421553 w 11960127"/>
              <a:gd name="connsiteY3051" fmla="*/ 554742 h 1003913"/>
              <a:gd name="connsiteX3052" fmla="*/ 10422982 w 11960127"/>
              <a:gd name="connsiteY3052" fmla="*/ 570698 h 1003913"/>
              <a:gd name="connsiteX3053" fmla="*/ 10435270 w 11960127"/>
              <a:gd name="connsiteY3053" fmla="*/ 558743 h 1003913"/>
              <a:gd name="connsiteX3054" fmla="*/ 10437984 w 11960127"/>
              <a:gd name="connsiteY3054" fmla="*/ 580796 h 1003913"/>
              <a:gd name="connsiteX3055" fmla="*/ 10409838 w 11960127"/>
              <a:gd name="connsiteY3055" fmla="*/ 570794 h 1003913"/>
              <a:gd name="connsiteX3056" fmla="*/ 10405218 w 11960127"/>
              <a:gd name="connsiteY3056" fmla="*/ 574175 h 1003913"/>
              <a:gd name="connsiteX3057" fmla="*/ 10386121 w 11960127"/>
              <a:gd name="connsiteY3057" fmla="*/ 566412 h 1003913"/>
              <a:gd name="connsiteX3058" fmla="*/ 10374596 w 11960127"/>
              <a:gd name="connsiteY3058" fmla="*/ 565411 h 1003913"/>
              <a:gd name="connsiteX3059" fmla="*/ 10373596 w 11960127"/>
              <a:gd name="connsiteY3059" fmla="*/ 553695 h 1003913"/>
              <a:gd name="connsiteX3060" fmla="*/ 10367928 w 11960127"/>
              <a:gd name="connsiteY3060" fmla="*/ 563459 h 1003913"/>
              <a:gd name="connsiteX3061" fmla="*/ 10343640 w 11960127"/>
              <a:gd name="connsiteY3061" fmla="*/ 557553 h 1003913"/>
              <a:gd name="connsiteX3062" fmla="*/ 10329400 w 11960127"/>
              <a:gd name="connsiteY3062" fmla="*/ 553933 h 1003913"/>
              <a:gd name="connsiteX3063" fmla="*/ 10322351 w 11960127"/>
              <a:gd name="connsiteY3063" fmla="*/ 556648 h 1003913"/>
              <a:gd name="connsiteX3064" fmla="*/ 10321065 w 11960127"/>
              <a:gd name="connsiteY3064" fmla="*/ 551170 h 1003913"/>
              <a:gd name="connsiteX3065" fmla="*/ 10304063 w 11960127"/>
              <a:gd name="connsiteY3065" fmla="*/ 547074 h 1003913"/>
              <a:gd name="connsiteX3066" fmla="*/ 10301682 w 11960127"/>
              <a:gd name="connsiteY3066" fmla="*/ 550456 h 1003913"/>
              <a:gd name="connsiteX3067" fmla="*/ 10268867 w 11960127"/>
              <a:gd name="connsiteY3067" fmla="*/ 540787 h 1003913"/>
              <a:gd name="connsiteX3068" fmla="*/ 10270678 w 11960127"/>
              <a:gd name="connsiteY3068" fmla="*/ 529594 h 1003913"/>
              <a:gd name="connsiteX3069" fmla="*/ 10258342 w 11960127"/>
              <a:gd name="connsiteY3069" fmla="*/ 541882 h 1003913"/>
              <a:gd name="connsiteX3070" fmla="*/ 10216766 w 11960127"/>
              <a:gd name="connsiteY3070" fmla="*/ 531166 h 1003913"/>
              <a:gd name="connsiteX3071" fmla="*/ 10213909 w 11960127"/>
              <a:gd name="connsiteY3071" fmla="*/ 513352 h 1003913"/>
              <a:gd name="connsiteX3072" fmla="*/ 10221433 w 11960127"/>
              <a:gd name="connsiteY3072" fmla="*/ 513162 h 1003913"/>
              <a:gd name="connsiteX3073" fmla="*/ 10222576 w 11960127"/>
              <a:gd name="connsiteY3073" fmla="*/ 526260 h 1003913"/>
              <a:gd name="connsiteX3074" fmla="*/ 10225911 w 11960127"/>
              <a:gd name="connsiteY3074" fmla="*/ 502445 h 1003913"/>
              <a:gd name="connsiteX3075" fmla="*/ 10213480 w 11960127"/>
              <a:gd name="connsiteY3075" fmla="*/ 502588 h 1003913"/>
              <a:gd name="connsiteX3076" fmla="*/ 10214909 w 11960127"/>
              <a:gd name="connsiteY3076" fmla="*/ 493586 h 1003913"/>
              <a:gd name="connsiteX3077" fmla="*/ 2673166 w 11960127"/>
              <a:gd name="connsiteY3077" fmla="*/ 492062 h 1003913"/>
              <a:gd name="connsiteX3078" fmla="*/ 2700024 w 11960127"/>
              <a:gd name="connsiteY3078" fmla="*/ 496730 h 1003913"/>
              <a:gd name="connsiteX3079" fmla="*/ 2685117 w 11960127"/>
              <a:gd name="connsiteY3079" fmla="*/ 500683 h 1003913"/>
              <a:gd name="connsiteX3080" fmla="*/ 2673166 w 11960127"/>
              <a:gd name="connsiteY3080" fmla="*/ 492062 h 1003913"/>
              <a:gd name="connsiteX3081" fmla="*/ 10166473 w 11960127"/>
              <a:gd name="connsiteY3081" fmla="*/ 488537 h 1003913"/>
              <a:gd name="connsiteX3082" fmla="*/ 10172856 w 11960127"/>
              <a:gd name="connsiteY3082" fmla="*/ 504302 h 1003913"/>
              <a:gd name="connsiteX3083" fmla="*/ 10175857 w 11960127"/>
              <a:gd name="connsiteY3083" fmla="*/ 491109 h 1003913"/>
              <a:gd name="connsiteX3084" fmla="*/ 10185477 w 11960127"/>
              <a:gd name="connsiteY3084" fmla="*/ 519925 h 1003913"/>
              <a:gd name="connsiteX3085" fmla="*/ 10188715 w 11960127"/>
              <a:gd name="connsiteY3085" fmla="*/ 489156 h 1003913"/>
              <a:gd name="connsiteX3086" fmla="*/ 10192430 w 11960127"/>
              <a:gd name="connsiteY3086" fmla="*/ 489347 h 1003913"/>
              <a:gd name="connsiteX3087" fmla="*/ 10199574 w 11960127"/>
              <a:gd name="connsiteY3087" fmla="*/ 514495 h 1003913"/>
              <a:gd name="connsiteX3088" fmla="*/ 10205907 w 11960127"/>
              <a:gd name="connsiteY3088" fmla="*/ 504588 h 1003913"/>
              <a:gd name="connsiteX3089" fmla="*/ 10213337 w 11960127"/>
              <a:gd name="connsiteY3089" fmla="*/ 511256 h 1003913"/>
              <a:gd name="connsiteX3090" fmla="*/ 10215195 w 11960127"/>
              <a:gd name="connsiteY3090" fmla="*/ 525593 h 1003913"/>
              <a:gd name="connsiteX3091" fmla="*/ 10203146 w 11960127"/>
              <a:gd name="connsiteY3091" fmla="*/ 528403 h 1003913"/>
              <a:gd name="connsiteX3092" fmla="*/ 10202526 w 11960127"/>
              <a:gd name="connsiteY3092" fmla="*/ 518067 h 1003913"/>
              <a:gd name="connsiteX3093" fmla="*/ 10198097 w 11960127"/>
              <a:gd name="connsiteY3093" fmla="*/ 517877 h 1003913"/>
              <a:gd name="connsiteX3094" fmla="*/ 10197859 w 11960127"/>
              <a:gd name="connsiteY3094" fmla="*/ 528070 h 1003913"/>
              <a:gd name="connsiteX3095" fmla="*/ 10172189 w 11960127"/>
              <a:gd name="connsiteY3095" fmla="*/ 519020 h 1003913"/>
              <a:gd name="connsiteX3096" fmla="*/ 10164426 w 11960127"/>
              <a:gd name="connsiteY3096" fmla="*/ 523021 h 1003913"/>
              <a:gd name="connsiteX3097" fmla="*/ 10166473 w 11960127"/>
              <a:gd name="connsiteY3097" fmla="*/ 488537 h 1003913"/>
              <a:gd name="connsiteX3098" fmla="*/ 8169891 w 11960127"/>
              <a:gd name="connsiteY3098" fmla="*/ 485299 h 1003913"/>
              <a:gd name="connsiteX3099" fmla="*/ 8169939 w 11960127"/>
              <a:gd name="connsiteY3099" fmla="*/ 502779 h 1003913"/>
              <a:gd name="connsiteX3100" fmla="*/ 8169891 w 11960127"/>
              <a:gd name="connsiteY3100" fmla="*/ 485299 h 1003913"/>
              <a:gd name="connsiteX3101" fmla="*/ 3419925 w 11960127"/>
              <a:gd name="connsiteY3101" fmla="*/ 485013 h 1003913"/>
              <a:gd name="connsiteX3102" fmla="*/ 3400319 w 11960127"/>
              <a:gd name="connsiteY3102" fmla="*/ 486537 h 1003913"/>
              <a:gd name="connsiteX3103" fmla="*/ 3376668 w 11960127"/>
              <a:gd name="connsiteY3103" fmla="*/ 486251 h 1003913"/>
              <a:gd name="connsiteX3104" fmla="*/ 3358155 w 11960127"/>
              <a:gd name="connsiteY3104" fmla="*/ 491110 h 1003913"/>
              <a:gd name="connsiteX3105" fmla="*/ 3319232 w 11960127"/>
              <a:gd name="connsiteY3105" fmla="*/ 505399 h 1003913"/>
              <a:gd name="connsiteX3106" fmla="*/ 3328131 w 11960127"/>
              <a:gd name="connsiteY3106" fmla="*/ 513448 h 1003913"/>
              <a:gd name="connsiteX3107" fmla="*/ 3332462 w 11960127"/>
              <a:gd name="connsiteY3107" fmla="*/ 509209 h 1003913"/>
              <a:gd name="connsiteX3108" fmla="*/ 3352827 w 11960127"/>
              <a:gd name="connsiteY3108" fmla="*/ 500064 h 1003913"/>
              <a:gd name="connsiteX3109" fmla="*/ 3349733 w 11960127"/>
              <a:gd name="connsiteY3109" fmla="*/ 508494 h 1003913"/>
              <a:gd name="connsiteX3110" fmla="*/ 3355300 w 11960127"/>
              <a:gd name="connsiteY3110" fmla="*/ 508494 h 1003913"/>
              <a:gd name="connsiteX3111" fmla="*/ 3353351 w 11960127"/>
              <a:gd name="connsiteY3111" fmla="*/ 503208 h 1003913"/>
              <a:gd name="connsiteX3112" fmla="*/ 3377573 w 11960127"/>
              <a:gd name="connsiteY3112" fmla="*/ 500397 h 1003913"/>
              <a:gd name="connsiteX3113" fmla="*/ 3373481 w 11960127"/>
              <a:gd name="connsiteY3113" fmla="*/ 508542 h 1003913"/>
              <a:gd name="connsiteX3114" fmla="*/ 3376717 w 11960127"/>
              <a:gd name="connsiteY3114" fmla="*/ 507923 h 1003913"/>
              <a:gd name="connsiteX3115" fmla="*/ 3390992 w 11960127"/>
              <a:gd name="connsiteY3115" fmla="*/ 501398 h 1003913"/>
              <a:gd name="connsiteX3116" fmla="*/ 3421636 w 11960127"/>
              <a:gd name="connsiteY3116" fmla="*/ 498873 h 1003913"/>
              <a:gd name="connsiteX3117" fmla="*/ 3419925 w 11960127"/>
              <a:gd name="connsiteY3117" fmla="*/ 485013 h 1003913"/>
              <a:gd name="connsiteX3118" fmla="*/ 8183226 w 11960127"/>
              <a:gd name="connsiteY3118" fmla="*/ 484632 h 1003913"/>
              <a:gd name="connsiteX3119" fmla="*/ 8183512 w 11960127"/>
              <a:gd name="connsiteY3119" fmla="*/ 503779 h 1003913"/>
              <a:gd name="connsiteX3120" fmla="*/ 8187941 w 11960127"/>
              <a:gd name="connsiteY3120" fmla="*/ 503732 h 1003913"/>
              <a:gd name="connsiteX3121" fmla="*/ 8188513 w 11960127"/>
              <a:gd name="connsiteY3121" fmla="*/ 494206 h 1003913"/>
              <a:gd name="connsiteX3122" fmla="*/ 8197038 w 11960127"/>
              <a:gd name="connsiteY3122" fmla="*/ 494206 h 1003913"/>
              <a:gd name="connsiteX3123" fmla="*/ 8198657 w 11960127"/>
              <a:gd name="connsiteY3123" fmla="*/ 509304 h 1003913"/>
              <a:gd name="connsiteX3124" fmla="*/ 8203943 w 11960127"/>
              <a:gd name="connsiteY3124" fmla="*/ 496968 h 1003913"/>
              <a:gd name="connsiteX3125" fmla="*/ 8208658 w 11960127"/>
              <a:gd name="connsiteY3125" fmla="*/ 497349 h 1003913"/>
              <a:gd name="connsiteX3126" fmla="*/ 8207325 w 11960127"/>
              <a:gd name="connsiteY3126" fmla="*/ 509733 h 1003913"/>
              <a:gd name="connsiteX3127" fmla="*/ 8221421 w 11960127"/>
              <a:gd name="connsiteY3127" fmla="*/ 497825 h 1003913"/>
              <a:gd name="connsiteX3128" fmla="*/ 8221708 w 11960127"/>
              <a:gd name="connsiteY3128" fmla="*/ 508590 h 1003913"/>
              <a:gd name="connsiteX3129" fmla="*/ 8225184 w 11960127"/>
              <a:gd name="connsiteY3129" fmla="*/ 508399 h 1003913"/>
              <a:gd name="connsiteX3130" fmla="*/ 8237281 w 11960127"/>
              <a:gd name="connsiteY3130" fmla="*/ 497159 h 1003913"/>
              <a:gd name="connsiteX3131" fmla="*/ 8235709 w 11960127"/>
              <a:gd name="connsiteY3131" fmla="*/ 508542 h 1003913"/>
              <a:gd name="connsiteX3132" fmla="*/ 8240758 w 11960127"/>
              <a:gd name="connsiteY3132" fmla="*/ 508542 h 1003913"/>
              <a:gd name="connsiteX3133" fmla="*/ 8239662 w 11960127"/>
              <a:gd name="connsiteY3133" fmla="*/ 497206 h 1003913"/>
              <a:gd name="connsiteX3134" fmla="*/ 8251663 w 11960127"/>
              <a:gd name="connsiteY3134" fmla="*/ 507637 h 1003913"/>
              <a:gd name="connsiteX3135" fmla="*/ 8243758 w 11960127"/>
              <a:gd name="connsiteY3135" fmla="*/ 509495 h 1003913"/>
              <a:gd name="connsiteX3136" fmla="*/ 8253331 w 11960127"/>
              <a:gd name="connsiteY3136" fmla="*/ 516687 h 1003913"/>
              <a:gd name="connsiteX3137" fmla="*/ 8255283 w 11960127"/>
              <a:gd name="connsiteY3137" fmla="*/ 501445 h 1003913"/>
              <a:gd name="connsiteX3138" fmla="*/ 8273476 w 11960127"/>
              <a:gd name="connsiteY3138" fmla="*/ 504541 h 1003913"/>
              <a:gd name="connsiteX3139" fmla="*/ 8274238 w 11960127"/>
              <a:gd name="connsiteY3139" fmla="*/ 513257 h 1003913"/>
              <a:gd name="connsiteX3140" fmla="*/ 8278715 w 11960127"/>
              <a:gd name="connsiteY3140" fmla="*/ 513353 h 1003913"/>
              <a:gd name="connsiteX3141" fmla="*/ 8278619 w 11960127"/>
              <a:gd name="connsiteY3141" fmla="*/ 503636 h 1003913"/>
              <a:gd name="connsiteX3142" fmla="*/ 8290382 w 11960127"/>
              <a:gd name="connsiteY3142" fmla="*/ 508209 h 1003913"/>
              <a:gd name="connsiteX3143" fmla="*/ 8282477 w 11960127"/>
              <a:gd name="connsiteY3143" fmla="*/ 515782 h 1003913"/>
              <a:gd name="connsiteX3144" fmla="*/ 8290573 w 11960127"/>
              <a:gd name="connsiteY3144" fmla="*/ 520449 h 1003913"/>
              <a:gd name="connsiteX3145" fmla="*/ 8296574 w 11960127"/>
              <a:gd name="connsiteY3145" fmla="*/ 504208 h 1003913"/>
              <a:gd name="connsiteX3146" fmla="*/ 8298574 w 11960127"/>
              <a:gd name="connsiteY3146" fmla="*/ 519830 h 1003913"/>
              <a:gd name="connsiteX3147" fmla="*/ 8308623 w 11960127"/>
              <a:gd name="connsiteY3147" fmla="*/ 503970 h 1003913"/>
              <a:gd name="connsiteX3148" fmla="*/ 8230946 w 11960127"/>
              <a:gd name="connsiteY3148" fmla="*/ 493872 h 1003913"/>
              <a:gd name="connsiteX3149" fmla="*/ 8222564 w 11960127"/>
              <a:gd name="connsiteY3149" fmla="*/ 488728 h 1003913"/>
              <a:gd name="connsiteX3150" fmla="*/ 8221136 w 11960127"/>
              <a:gd name="connsiteY3150" fmla="*/ 493634 h 1003913"/>
              <a:gd name="connsiteX3151" fmla="*/ 8183226 w 11960127"/>
              <a:gd name="connsiteY3151" fmla="*/ 484632 h 1003913"/>
              <a:gd name="connsiteX3152" fmla="*/ 10024799 w 11960127"/>
              <a:gd name="connsiteY3152" fmla="*/ 484085 h 1003913"/>
              <a:gd name="connsiteX3153" fmla="*/ 10018551 w 11960127"/>
              <a:gd name="connsiteY3153" fmla="*/ 484775 h 1003913"/>
              <a:gd name="connsiteX3154" fmla="*/ 10024799 w 11960127"/>
              <a:gd name="connsiteY3154" fmla="*/ 484085 h 1003913"/>
              <a:gd name="connsiteX3155" fmla="*/ 8151609 w 11960127"/>
              <a:gd name="connsiteY3155" fmla="*/ 481608 h 1003913"/>
              <a:gd name="connsiteX3156" fmla="*/ 8146603 w 11960127"/>
              <a:gd name="connsiteY3156" fmla="*/ 486871 h 1003913"/>
              <a:gd name="connsiteX3157" fmla="*/ 8163605 w 11960127"/>
              <a:gd name="connsiteY3157" fmla="*/ 497063 h 1003913"/>
              <a:gd name="connsiteX3158" fmla="*/ 8163081 w 11960127"/>
              <a:gd name="connsiteY3158" fmla="*/ 486918 h 1003913"/>
              <a:gd name="connsiteX3159" fmla="*/ 8151609 w 11960127"/>
              <a:gd name="connsiteY3159" fmla="*/ 481608 h 1003913"/>
              <a:gd name="connsiteX3160" fmla="*/ 8655143 w 11960127"/>
              <a:gd name="connsiteY3160" fmla="*/ 481012 h 1003913"/>
              <a:gd name="connsiteX3161" fmla="*/ 8674145 w 11960127"/>
              <a:gd name="connsiteY3161" fmla="*/ 483155 h 1003913"/>
              <a:gd name="connsiteX3162" fmla="*/ 8655143 w 11960127"/>
              <a:gd name="connsiteY3162" fmla="*/ 481012 h 1003913"/>
              <a:gd name="connsiteX3163" fmla="*/ 1864083 w 11960127"/>
              <a:gd name="connsiteY3163" fmla="*/ 479678 h 1003913"/>
              <a:gd name="connsiteX3164" fmla="*/ 1863702 w 11960127"/>
              <a:gd name="connsiteY3164" fmla="*/ 488585 h 1003913"/>
              <a:gd name="connsiteX3165" fmla="*/ 1847463 w 11960127"/>
              <a:gd name="connsiteY3165" fmla="*/ 492443 h 1003913"/>
              <a:gd name="connsiteX3166" fmla="*/ 1828698 w 11960127"/>
              <a:gd name="connsiteY3166" fmla="*/ 495062 h 1003913"/>
              <a:gd name="connsiteX3167" fmla="*/ 1844080 w 11960127"/>
              <a:gd name="connsiteY3167" fmla="*/ 491252 h 1003913"/>
              <a:gd name="connsiteX3168" fmla="*/ 1845271 w 11960127"/>
              <a:gd name="connsiteY3168" fmla="*/ 485870 h 1003913"/>
              <a:gd name="connsiteX3169" fmla="*/ 1864083 w 11960127"/>
              <a:gd name="connsiteY3169" fmla="*/ 479678 h 1003913"/>
              <a:gd name="connsiteX3170" fmla="*/ 8135078 w 11960127"/>
              <a:gd name="connsiteY3170" fmla="*/ 479583 h 1003913"/>
              <a:gd name="connsiteX3171" fmla="*/ 8132173 w 11960127"/>
              <a:gd name="connsiteY3171" fmla="*/ 498492 h 1003913"/>
              <a:gd name="connsiteX3172" fmla="*/ 8135078 w 11960127"/>
              <a:gd name="connsiteY3172" fmla="*/ 479583 h 1003913"/>
              <a:gd name="connsiteX3173" fmla="*/ 2752699 w 11960127"/>
              <a:gd name="connsiteY3173" fmla="*/ 477630 h 1003913"/>
              <a:gd name="connsiteX3174" fmla="*/ 2760226 w 11960127"/>
              <a:gd name="connsiteY3174" fmla="*/ 488251 h 1003913"/>
              <a:gd name="connsiteX3175" fmla="*/ 2732079 w 11960127"/>
              <a:gd name="connsiteY3175" fmla="*/ 493634 h 1003913"/>
              <a:gd name="connsiteX3176" fmla="*/ 2715742 w 11960127"/>
              <a:gd name="connsiteY3176" fmla="*/ 498873 h 1003913"/>
              <a:gd name="connsiteX3177" fmla="*/ 2717504 w 11960127"/>
              <a:gd name="connsiteY3177" fmla="*/ 490585 h 1003913"/>
              <a:gd name="connsiteX3178" fmla="*/ 2752699 w 11960127"/>
              <a:gd name="connsiteY3178" fmla="*/ 477630 h 1003913"/>
              <a:gd name="connsiteX3179" fmla="*/ 10095083 w 11960127"/>
              <a:gd name="connsiteY3179" fmla="*/ 477249 h 1003913"/>
              <a:gd name="connsiteX3180" fmla="*/ 10098227 w 11960127"/>
              <a:gd name="connsiteY3180" fmla="*/ 487395 h 1003913"/>
              <a:gd name="connsiteX3181" fmla="*/ 10095083 w 11960127"/>
              <a:gd name="connsiteY3181" fmla="*/ 477249 h 1003913"/>
              <a:gd name="connsiteX3182" fmla="*/ 1999445 w 11960127"/>
              <a:gd name="connsiteY3182" fmla="*/ 475285 h 1003913"/>
              <a:gd name="connsiteX3183" fmla="*/ 1985908 w 11960127"/>
              <a:gd name="connsiteY3183" fmla="*/ 477916 h 1003913"/>
              <a:gd name="connsiteX3184" fmla="*/ 1966099 w 11960127"/>
              <a:gd name="connsiteY3184" fmla="*/ 480917 h 1003913"/>
              <a:gd name="connsiteX3185" fmla="*/ 1947337 w 11960127"/>
              <a:gd name="connsiteY3185" fmla="*/ 495111 h 1003913"/>
              <a:gd name="connsiteX3186" fmla="*/ 1982184 w 11960127"/>
              <a:gd name="connsiteY3186" fmla="*/ 487823 h 1003913"/>
              <a:gd name="connsiteX3187" fmla="*/ 1983715 w 11960127"/>
              <a:gd name="connsiteY3187" fmla="*/ 484680 h 1003913"/>
              <a:gd name="connsiteX3188" fmla="*/ 1998850 w 11960127"/>
              <a:gd name="connsiteY3188" fmla="*/ 479774 h 1003913"/>
              <a:gd name="connsiteX3189" fmla="*/ 2013431 w 11960127"/>
              <a:gd name="connsiteY3189" fmla="*/ 475297 h 1003913"/>
              <a:gd name="connsiteX3190" fmla="*/ 1999445 w 11960127"/>
              <a:gd name="connsiteY3190" fmla="*/ 475285 h 1003913"/>
              <a:gd name="connsiteX3191" fmla="*/ 10040125 w 11960127"/>
              <a:gd name="connsiteY3191" fmla="*/ 471772 h 1003913"/>
              <a:gd name="connsiteX3192" fmla="*/ 10043839 w 11960127"/>
              <a:gd name="connsiteY3192" fmla="*/ 488252 h 1003913"/>
              <a:gd name="connsiteX3193" fmla="*/ 10045649 w 11960127"/>
              <a:gd name="connsiteY3193" fmla="*/ 473582 h 1003913"/>
              <a:gd name="connsiteX3194" fmla="*/ 10040125 w 11960127"/>
              <a:gd name="connsiteY3194" fmla="*/ 471772 h 1003913"/>
              <a:gd name="connsiteX3195" fmla="*/ 2796517 w 11960127"/>
              <a:gd name="connsiteY3195" fmla="*/ 471676 h 1003913"/>
              <a:gd name="connsiteX3196" fmla="*/ 2804337 w 11960127"/>
              <a:gd name="connsiteY3196" fmla="*/ 478439 h 1003913"/>
              <a:gd name="connsiteX3197" fmla="*/ 2789803 w 11960127"/>
              <a:gd name="connsiteY3197" fmla="*/ 481392 h 1003913"/>
              <a:gd name="connsiteX3198" fmla="*/ 2766227 w 11960127"/>
              <a:gd name="connsiteY3198" fmla="*/ 487584 h 1003913"/>
              <a:gd name="connsiteX3199" fmla="*/ 2775231 w 11960127"/>
              <a:gd name="connsiteY3199" fmla="*/ 474248 h 1003913"/>
              <a:gd name="connsiteX3200" fmla="*/ 2796517 w 11960127"/>
              <a:gd name="connsiteY3200" fmla="*/ 471676 h 1003913"/>
              <a:gd name="connsiteX3201" fmla="*/ 9299222 w 11960127"/>
              <a:gd name="connsiteY3201" fmla="*/ 471152 h 1003913"/>
              <a:gd name="connsiteX3202" fmla="*/ 9328988 w 11960127"/>
              <a:gd name="connsiteY3202" fmla="*/ 477391 h 1003913"/>
              <a:gd name="connsiteX3203" fmla="*/ 9395377 w 11960127"/>
              <a:gd name="connsiteY3203" fmla="*/ 487584 h 1003913"/>
              <a:gd name="connsiteX3204" fmla="*/ 9415046 w 11960127"/>
              <a:gd name="connsiteY3204" fmla="*/ 493395 h 1003913"/>
              <a:gd name="connsiteX3205" fmla="*/ 9420047 w 11960127"/>
              <a:gd name="connsiteY3205" fmla="*/ 491871 h 1003913"/>
              <a:gd name="connsiteX3206" fmla="*/ 9427953 w 11960127"/>
              <a:gd name="connsiteY3206" fmla="*/ 496205 h 1003913"/>
              <a:gd name="connsiteX3207" fmla="*/ 9435715 w 11960127"/>
              <a:gd name="connsiteY3207" fmla="*/ 494014 h 1003913"/>
              <a:gd name="connsiteX3208" fmla="*/ 9442859 w 11960127"/>
              <a:gd name="connsiteY3208" fmla="*/ 498920 h 1003913"/>
              <a:gd name="connsiteX3209" fmla="*/ 9459718 w 11960127"/>
              <a:gd name="connsiteY3209" fmla="*/ 498920 h 1003913"/>
              <a:gd name="connsiteX3210" fmla="*/ 9457337 w 11960127"/>
              <a:gd name="connsiteY3210" fmla="*/ 507541 h 1003913"/>
              <a:gd name="connsiteX3211" fmla="*/ 9439240 w 11960127"/>
              <a:gd name="connsiteY3211" fmla="*/ 500778 h 1003913"/>
              <a:gd name="connsiteX3212" fmla="*/ 9429953 w 11960127"/>
              <a:gd name="connsiteY3212" fmla="*/ 507970 h 1003913"/>
              <a:gd name="connsiteX3213" fmla="*/ 9413141 w 11960127"/>
              <a:gd name="connsiteY3213" fmla="*/ 506255 h 1003913"/>
              <a:gd name="connsiteX3214" fmla="*/ 9417903 w 11960127"/>
              <a:gd name="connsiteY3214" fmla="*/ 496348 h 1003913"/>
              <a:gd name="connsiteX3215" fmla="*/ 9400044 w 11960127"/>
              <a:gd name="connsiteY3215" fmla="*/ 503540 h 1003913"/>
              <a:gd name="connsiteX3216" fmla="*/ 9403140 w 11960127"/>
              <a:gd name="connsiteY3216" fmla="*/ 493395 h 1003913"/>
              <a:gd name="connsiteX3217" fmla="*/ 9384804 w 11960127"/>
              <a:gd name="connsiteY3217" fmla="*/ 505160 h 1003913"/>
              <a:gd name="connsiteX3218" fmla="*/ 9382851 w 11960127"/>
              <a:gd name="connsiteY3218" fmla="*/ 499063 h 1003913"/>
              <a:gd name="connsiteX3219" fmla="*/ 9388805 w 11960127"/>
              <a:gd name="connsiteY3219" fmla="*/ 498920 h 1003913"/>
              <a:gd name="connsiteX3220" fmla="*/ 9388233 w 11960127"/>
              <a:gd name="connsiteY3220" fmla="*/ 493633 h 1003913"/>
              <a:gd name="connsiteX3221" fmla="*/ 9375041 w 11960127"/>
              <a:gd name="connsiteY3221" fmla="*/ 500063 h 1003913"/>
              <a:gd name="connsiteX3222" fmla="*/ 9372898 w 11960127"/>
              <a:gd name="connsiteY3222" fmla="*/ 489823 h 1003913"/>
              <a:gd name="connsiteX3223" fmla="*/ 9359992 w 11960127"/>
              <a:gd name="connsiteY3223" fmla="*/ 500349 h 1003913"/>
              <a:gd name="connsiteX3224" fmla="*/ 9359610 w 11960127"/>
              <a:gd name="connsiteY3224" fmla="*/ 493824 h 1003913"/>
              <a:gd name="connsiteX3225" fmla="*/ 9366754 w 11960127"/>
              <a:gd name="connsiteY3225" fmla="*/ 494348 h 1003913"/>
              <a:gd name="connsiteX3226" fmla="*/ 9345418 w 11960127"/>
              <a:gd name="connsiteY3226" fmla="*/ 494205 h 1003913"/>
              <a:gd name="connsiteX3227" fmla="*/ 9350562 w 11960127"/>
              <a:gd name="connsiteY3227" fmla="*/ 485536 h 1003913"/>
              <a:gd name="connsiteX3228" fmla="*/ 9318558 w 11960127"/>
              <a:gd name="connsiteY3228" fmla="*/ 482964 h 1003913"/>
              <a:gd name="connsiteX3229" fmla="*/ 9308652 w 11960127"/>
              <a:gd name="connsiteY3229" fmla="*/ 489823 h 1003913"/>
              <a:gd name="connsiteX3230" fmla="*/ 9306604 w 11960127"/>
              <a:gd name="connsiteY3230" fmla="*/ 476582 h 1003913"/>
              <a:gd name="connsiteX3231" fmla="*/ 9296841 w 11960127"/>
              <a:gd name="connsiteY3231" fmla="*/ 481297 h 1003913"/>
              <a:gd name="connsiteX3232" fmla="*/ 9299222 w 11960127"/>
              <a:gd name="connsiteY3232" fmla="*/ 471152 h 1003913"/>
              <a:gd name="connsiteX3233" fmla="*/ 10101989 w 11960127"/>
              <a:gd name="connsiteY3233" fmla="*/ 468819 h 1003913"/>
              <a:gd name="connsiteX3234" fmla="*/ 10101274 w 11960127"/>
              <a:gd name="connsiteY3234" fmla="*/ 499635 h 1003913"/>
              <a:gd name="connsiteX3235" fmla="*/ 10109895 w 11960127"/>
              <a:gd name="connsiteY3235" fmla="*/ 497968 h 1003913"/>
              <a:gd name="connsiteX3236" fmla="*/ 10112705 w 11960127"/>
              <a:gd name="connsiteY3236" fmla="*/ 477726 h 1003913"/>
              <a:gd name="connsiteX3237" fmla="*/ 10118563 w 11960127"/>
              <a:gd name="connsiteY3237" fmla="*/ 487680 h 1003913"/>
              <a:gd name="connsiteX3238" fmla="*/ 10121801 w 11960127"/>
              <a:gd name="connsiteY3238" fmla="*/ 487680 h 1003913"/>
              <a:gd name="connsiteX3239" fmla="*/ 10121944 w 11960127"/>
              <a:gd name="connsiteY3239" fmla="*/ 475297 h 1003913"/>
              <a:gd name="connsiteX3240" fmla="*/ 10127088 w 11960127"/>
              <a:gd name="connsiteY3240" fmla="*/ 474868 h 1003913"/>
              <a:gd name="connsiteX3241" fmla="*/ 10124849 w 11960127"/>
              <a:gd name="connsiteY3241" fmla="*/ 490681 h 1003913"/>
              <a:gd name="connsiteX3242" fmla="*/ 10136136 w 11960127"/>
              <a:gd name="connsiteY3242" fmla="*/ 499874 h 1003913"/>
              <a:gd name="connsiteX3243" fmla="*/ 10138899 w 11960127"/>
              <a:gd name="connsiteY3243" fmla="*/ 476106 h 1003913"/>
              <a:gd name="connsiteX3244" fmla="*/ 10142280 w 11960127"/>
              <a:gd name="connsiteY3244" fmla="*/ 506637 h 1003913"/>
              <a:gd name="connsiteX3245" fmla="*/ 10162330 w 11960127"/>
              <a:gd name="connsiteY3245" fmla="*/ 496778 h 1003913"/>
              <a:gd name="connsiteX3246" fmla="*/ 10154329 w 11960127"/>
              <a:gd name="connsiteY3246" fmla="*/ 507018 h 1003913"/>
              <a:gd name="connsiteX3247" fmla="*/ 10162521 w 11960127"/>
              <a:gd name="connsiteY3247" fmla="*/ 518020 h 1003913"/>
              <a:gd name="connsiteX3248" fmla="*/ 10149710 w 11960127"/>
              <a:gd name="connsiteY3248" fmla="*/ 517973 h 1003913"/>
              <a:gd name="connsiteX3249" fmla="*/ 10151853 w 11960127"/>
              <a:gd name="connsiteY3249" fmla="*/ 506208 h 1003913"/>
              <a:gd name="connsiteX3250" fmla="*/ 10133564 w 11960127"/>
              <a:gd name="connsiteY3250" fmla="*/ 503732 h 1003913"/>
              <a:gd name="connsiteX3251" fmla="*/ 10132278 w 11960127"/>
              <a:gd name="connsiteY3251" fmla="*/ 513448 h 1003913"/>
              <a:gd name="connsiteX3252" fmla="*/ 10109990 w 11960127"/>
              <a:gd name="connsiteY3252" fmla="*/ 508542 h 1003913"/>
              <a:gd name="connsiteX3253" fmla="*/ 10102227 w 11960127"/>
              <a:gd name="connsiteY3253" fmla="*/ 501874 h 1003913"/>
              <a:gd name="connsiteX3254" fmla="*/ 10099845 w 11960127"/>
              <a:gd name="connsiteY3254" fmla="*/ 510733 h 1003913"/>
              <a:gd name="connsiteX3255" fmla="*/ 10086892 w 11960127"/>
              <a:gd name="connsiteY3255" fmla="*/ 490062 h 1003913"/>
              <a:gd name="connsiteX3256" fmla="*/ 10095321 w 11960127"/>
              <a:gd name="connsiteY3256" fmla="*/ 504827 h 1003913"/>
              <a:gd name="connsiteX3257" fmla="*/ 10081463 w 11960127"/>
              <a:gd name="connsiteY3257" fmla="*/ 498111 h 1003913"/>
              <a:gd name="connsiteX3258" fmla="*/ 10076271 w 11960127"/>
              <a:gd name="connsiteY3258" fmla="*/ 503541 h 1003913"/>
              <a:gd name="connsiteX3259" fmla="*/ 10067080 w 11960127"/>
              <a:gd name="connsiteY3259" fmla="*/ 494920 h 1003913"/>
              <a:gd name="connsiteX3260" fmla="*/ 10077557 w 11960127"/>
              <a:gd name="connsiteY3260" fmla="*/ 475392 h 1003913"/>
              <a:gd name="connsiteX3261" fmla="*/ 10082749 w 11960127"/>
              <a:gd name="connsiteY3261" fmla="*/ 496206 h 1003913"/>
              <a:gd name="connsiteX3262" fmla="*/ 10080795 w 11960127"/>
              <a:gd name="connsiteY3262" fmla="*/ 472201 h 1003913"/>
              <a:gd name="connsiteX3263" fmla="*/ 10093131 w 11960127"/>
              <a:gd name="connsiteY3263" fmla="*/ 475535 h 1003913"/>
              <a:gd name="connsiteX3264" fmla="*/ 10101989 w 11960127"/>
              <a:gd name="connsiteY3264" fmla="*/ 468819 h 1003913"/>
              <a:gd name="connsiteX3265" fmla="*/ 2033005 w 11960127"/>
              <a:gd name="connsiteY3265" fmla="*/ 467152 h 1003913"/>
              <a:gd name="connsiteX3266" fmla="*/ 2016525 w 11960127"/>
              <a:gd name="connsiteY3266" fmla="*/ 477726 h 1003913"/>
              <a:gd name="connsiteX3267" fmla="*/ 2033005 w 11960127"/>
              <a:gd name="connsiteY3267" fmla="*/ 467152 h 1003913"/>
              <a:gd name="connsiteX3268" fmla="*/ 8444544 w 11960127"/>
              <a:gd name="connsiteY3268" fmla="*/ 466961 h 1003913"/>
              <a:gd name="connsiteX3269" fmla="*/ 8423495 w 11960127"/>
              <a:gd name="connsiteY3269" fmla="*/ 467152 h 1003913"/>
              <a:gd name="connsiteX3270" fmla="*/ 8444544 w 11960127"/>
              <a:gd name="connsiteY3270" fmla="*/ 466961 h 1003913"/>
              <a:gd name="connsiteX3271" fmla="*/ 2307364 w 11960127"/>
              <a:gd name="connsiteY3271" fmla="*/ 466675 h 1003913"/>
              <a:gd name="connsiteX3272" fmla="*/ 2307364 w 11960127"/>
              <a:gd name="connsiteY3272" fmla="*/ 466675 h 1003913"/>
              <a:gd name="connsiteX3273" fmla="*/ 2322480 w 11960127"/>
              <a:gd name="connsiteY3273" fmla="*/ 465613 h 1003913"/>
              <a:gd name="connsiteX3274" fmla="*/ 2316460 w 11960127"/>
              <a:gd name="connsiteY3274" fmla="*/ 466819 h 1003913"/>
              <a:gd name="connsiteX3275" fmla="*/ 2322480 w 11960127"/>
              <a:gd name="connsiteY3275" fmla="*/ 465613 h 1003913"/>
              <a:gd name="connsiteX3276" fmla="*/ 2963570 w 11960127"/>
              <a:gd name="connsiteY3276" fmla="*/ 464401 h 1003913"/>
              <a:gd name="connsiteX3277" fmla="*/ 2976496 w 11960127"/>
              <a:gd name="connsiteY3277" fmla="*/ 467580 h 1003913"/>
              <a:gd name="connsiteX3278" fmla="*/ 2950966 w 11960127"/>
              <a:gd name="connsiteY3278" fmla="*/ 466865 h 1003913"/>
              <a:gd name="connsiteX3279" fmla="*/ 2963570 w 11960127"/>
              <a:gd name="connsiteY3279" fmla="*/ 464401 h 1003913"/>
              <a:gd name="connsiteX3280" fmla="*/ 10021932 w 11960127"/>
              <a:gd name="connsiteY3280" fmla="*/ 463341 h 1003913"/>
              <a:gd name="connsiteX3281" fmla="*/ 10021932 w 11960127"/>
              <a:gd name="connsiteY3281" fmla="*/ 480869 h 1003913"/>
              <a:gd name="connsiteX3282" fmla="*/ 10021932 w 11960127"/>
              <a:gd name="connsiteY3282" fmla="*/ 463341 h 1003913"/>
              <a:gd name="connsiteX3283" fmla="*/ 2330653 w 11960127"/>
              <a:gd name="connsiteY3283" fmla="*/ 463294 h 1003913"/>
              <a:gd name="connsiteX3284" fmla="*/ 2330653 w 11960127"/>
              <a:gd name="connsiteY3284" fmla="*/ 463294 h 1003913"/>
              <a:gd name="connsiteX3285" fmla="*/ 9946113 w 11960127"/>
              <a:gd name="connsiteY3285" fmla="*/ 461722 h 1003913"/>
              <a:gd name="connsiteX3286" fmla="*/ 9946113 w 11960127"/>
              <a:gd name="connsiteY3286" fmla="*/ 461722 h 1003913"/>
              <a:gd name="connsiteX3287" fmla="*/ 7978582 w 11960127"/>
              <a:gd name="connsiteY3287" fmla="*/ 461389 h 1003913"/>
              <a:gd name="connsiteX3288" fmla="*/ 7978058 w 11960127"/>
              <a:gd name="connsiteY3288" fmla="*/ 469533 h 1003913"/>
              <a:gd name="connsiteX3289" fmla="*/ 7994965 w 11960127"/>
              <a:gd name="connsiteY3289" fmla="*/ 478440 h 1003913"/>
              <a:gd name="connsiteX3290" fmla="*/ 8002490 w 11960127"/>
              <a:gd name="connsiteY3290" fmla="*/ 474153 h 1003913"/>
              <a:gd name="connsiteX3291" fmla="*/ 8002490 w 11960127"/>
              <a:gd name="connsiteY3291" fmla="*/ 484251 h 1003913"/>
              <a:gd name="connsiteX3292" fmla="*/ 8021635 w 11960127"/>
              <a:gd name="connsiteY3292" fmla="*/ 484394 h 1003913"/>
              <a:gd name="connsiteX3293" fmla="*/ 8021064 w 11960127"/>
              <a:gd name="connsiteY3293" fmla="*/ 475011 h 1003913"/>
              <a:gd name="connsiteX3294" fmla="*/ 8032494 w 11960127"/>
              <a:gd name="connsiteY3294" fmla="*/ 475297 h 1003913"/>
              <a:gd name="connsiteX3295" fmla="*/ 8025159 w 11960127"/>
              <a:gd name="connsiteY3295" fmla="*/ 482441 h 1003913"/>
              <a:gd name="connsiteX3296" fmla="*/ 8055496 w 11960127"/>
              <a:gd name="connsiteY3296" fmla="*/ 478535 h 1003913"/>
              <a:gd name="connsiteX3297" fmla="*/ 8052020 w 11960127"/>
              <a:gd name="connsiteY3297" fmla="*/ 491110 h 1003913"/>
              <a:gd name="connsiteX3298" fmla="*/ 8070165 w 11960127"/>
              <a:gd name="connsiteY3298" fmla="*/ 478583 h 1003913"/>
              <a:gd name="connsiteX3299" fmla="*/ 8064259 w 11960127"/>
              <a:gd name="connsiteY3299" fmla="*/ 489490 h 1003913"/>
              <a:gd name="connsiteX3300" fmla="*/ 8073832 w 11960127"/>
              <a:gd name="connsiteY3300" fmla="*/ 489585 h 1003913"/>
              <a:gd name="connsiteX3301" fmla="*/ 8073975 w 11960127"/>
              <a:gd name="connsiteY3301" fmla="*/ 479726 h 1003913"/>
              <a:gd name="connsiteX3302" fmla="*/ 8079452 w 11960127"/>
              <a:gd name="connsiteY3302" fmla="*/ 480202 h 1003913"/>
              <a:gd name="connsiteX3303" fmla="*/ 8075356 w 11960127"/>
              <a:gd name="connsiteY3303" fmla="*/ 495587 h 1003913"/>
              <a:gd name="connsiteX3304" fmla="*/ 8093073 w 11960127"/>
              <a:gd name="connsiteY3304" fmla="*/ 483203 h 1003913"/>
              <a:gd name="connsiteX3305" fmla="*/ 8091882 w 11960127"/>
              <a:gd name="connsiteY3305" fmla="*/ 495730 h 1003913"/>
              <a:gd name="connsiteX3306" fmla="*/ 8120266 w 11960127"/>
              <a:gd name="connsiteY3306" fmla="*/ 484346 h 1003913"/>
              <a:gd name="connsiteX3307" fmla="*/ 8125362 w 11960127"/>
              <a:gd name="connsiteY3307" fmla="*/ 495158 h 1003913"/>
              <a:gd name="connsiteX3308" fmla="*/ 8126791 w 11960127"/>
              <a:gd name="connsiteY3308" fmla="*/ 474963 h 1003913"/>
              <a:gd name="connsiteX3309" fmla="*/ 8109218 w 11960127"/>
              <a:gd name="connsiteY3309" fmla="*/ 475916 h 1003913"/>
              <a:gd name="connsiteX3310" fmla="*/ 8105217 w 11960127"/>
              <a:gd name="connsiteY3310" fmla="*/ 479536 h 1003913"/>
              <a:gd name="connsiteX3311" fmla="*/ 8071022 w 11960127"/>
              <a:gd name="connsiteY3311" fmla="*/ 471534 h 1003913"/>
              <a:gd name="connsiteX3312" fmla="*/ 8047590 w 11960127"/>
              <a:gd name="connsiteY3312" fmla="*/ 466485 h 1003913"/>
              <a:gd name="connsiteX3313" fmla="*/ 8033874 w 11960127"/>
              <a:gd name="connsiteY3313" fmla="*/ 466533 h 1003913"/>
              <a:gd name="connsiteX3314" fmla="*/ 8016587 w 11960127"/>
              <a:gd name="connsiteY3314" fmla="*/ 465151 h 1003913"/>
              <a:gd name="connsiteX3315" fmla="*/ 8016777 w 11960127"/>
              <a:gd name="connsiteY3315" fmla="*/ 483537 h 1003913"/>
              <a:gd name="connsiteX3316" fmla="*/ 8010919 w 11960127"/>
              <a:gd name="connsiteY3316" fmla="*/ 466247 h 1003913"/>
              <a:gd name="connsiteX3317" fmla="*/ 7978582 w 11960127"/>
              <a:gd name="connsiteY3317" fmla="*/ 461389 h 1003913"/>
              <a:gd name="connsiteX3318" fmla="*/ 1941570 w 11960127"/>
              <a:gd name="connsiteY3318" fmla="*/ 461293 h 1003913"/>
              <a:gd name="connsiteX3319" fmla="*/ 1938334 w 11960127"/>
              <a:gd name="connsiteY3319" fmla="*/ 473963 h 1003913"/>
              <a:gd name="connsiteX3320" fmla="*/ 1941570 w 11960127"/>
              <a:gd name="connsiteY3320" fmla="*/ 461293 h 1003913"/>
              <a:gd name="connsiteX3321" fmla="*/ 7940482 w 11960127"/>
              <a:gd name="connsiteY3321" fmla="*/ 460770 h 1003913"/>
              <a:gd name="connsiteX3322" fmla="*/ 7940577 w 11960127"/>
              <a:gd name="connsiteY3322" fmla="*/ 475154 h 1003913"/>
              <a:gd name="connsiteX3323" fmla="*/ 7945101 w 11960127"/>
              <a:gd name="connsiteY3323" fmla="*/ 475154 h 1003913"/>
              <a:gd name="connsiteX3324" fmla="*/ 7945530 w 11960127"/>
              <a:gd name="connsiteY3324" fmla="*/ 465437 h 1003913"/>
              <a:gd name="connsiteX3325" fmla="*/ 7965009 w 11960127"/>
              <a:gd name="connsiteY3325" fmla="*/ 466009 h 1003913"/>
              <a:gd name="connsiteX3326" fmla="*/ 7964818 w 11960127"/>
              <a:gd name="connsiteY3326" fmla="*/ 480060 h 1003913"/>
              <a:gd name="connsiteX3327" fmla="*/ 7969485 w 11960127"/>
              <a:gd name="connsiteY3327" fmla="*/ 479869 h 1003913"/>
              <a:gd name="connsiteX3328" fmla="*/ 7968152 w 11960127"/>
              <a:gd name="connsiteY3328" fmla="*/ 472582 h 1003913"/>
              <a:gd name="connsiteX3329" fmla="*/ 7975344 w 11960127"/>
              <a:gd name="connsiteY3329" fmla="*/ 461579 h 1003913"/>
              <a:gd name="connsiteX3330" fmla="*/ 7940482 w 11960127"/>
              <a:gd name="connsiteY3330" fmla="*/ 460770 h 1003913"/>
              <a:gd name="connsiteX3331" fmla="*/ 2843523 w 11960127"/>
              <a:gd name="connsiteY3331" fmla="*/ 460626 h 1003913"/>
              <a:gd name="connsiteX3332" fmla="*/ 2859529 w 11960127"/>
              <a:gd name="connsiteY3332" fmla="*/ 464532 h 1003913"/>
              <a:gd name="connsiteX3333" fmla="*/ 2836001 w 11960127"/>
              <a:gd name="connsiteY3333" fmla="*/ 472200 h 1003913"/>
              <a:gd name="connsiteX3334" fmla="*/ 2833761 w 11960127"/>
              <a:gd name="connsiteY3334" fmla="*/ 470914 h 1003913"/>
              <a:gd name="connsiteX3335" fmla="*/ 2820901 w 11960127"/>
              <a:gd name="connsiteY3335" fmla="*/ 477487 h 1003913"/>
              <a:gd name="connsiteX3336" fmla="*/ 2820473 w 11960127"/>
              <a:gd name="connsiteY3336" fmla="*/ 470200 h 1003913"/>
              <a:gd name="connsiteX3337" fmla="*/ 2847051 w 11960127"/>
              <a:gd name="connsiteY3337" fmla="*/ 466961 h 1003913"/>
              <a:gd name="connsiteX3338" fmla="*/ 8675824 w 11960127"/>
              <a:gd name="connsiteY3338" fmla="*/ 460465 h 1003913"/>
              <a:gd name="connsiteX3339" fmla="*/ 8669763 w 11960127"/>
              <a:gd name="connsiteY3339" fmla="*/ 461436 h 1003913"/>
              <a:gd name="connsiteX3340" fmla="*/ 8675824 w 11960127"/>
              <a:gd name="connsiteY3340" fmla="*/ 460465 h 1003913"/>
              <a:gd name="connsiteX3341" fmla="*/ 8395531 w 11960127"/>
              <a:gd name="connsiteY3341" fmla="*/ 460371 h 1003913"/>
              <a:gd name="connsiteX3342" fmla="*/ 8389443 w 11960127"/>
              <a:gd name="connsiteY3342" fmla="*/ 461389 h 1003913"/>
              <a:gd name="connsiteX3343" fmla="*/ 8395531 w 11960127"/>
              <a:gd name="connsiteY3343" fmla="*/ 460371 h 1003913"/>
              <a:gd name="connsiteX3344" fmla="*/ 10062529 w 11960127"/>
              <a:gd name="connsiteY3344" fmla="*/ 460310 h 1003913"/>
              <a:gd name="connsiteX3345" fmla="*/ 10056555 w 11960127"/>
              <a:gd name="connsiteY3345" fmla="*/ 461388 h 1003913"/>
              <a:gd name="connsiteX3346" fmla="*/ 10062529 w 11960127"/>
              <a:gd name="connsiteY3346" fmla="*/ 460310 h 1003913"/>
              <a:gd name="connsiteX3347" fmla="*/ 3530180 w 11960127"/>
              <a:gd name="connsiteY3347" fmla="*/ 460246 h 1003913"/>
              <a:gd name="connsiteX3348" fmla="*/ 3535414 w 11960127"/>
              <a:gd name="connsiteY3348" fmla="*/ 468486 h 1003913"/>
              <a:gd name="connsiteX3349" fmla="*/ 3523041 w 11960127"/>
              <a:gd name="connsiteY3349" fmla="*/ 468581 h 1003913"/>
              <a:gd name="connsiteX3350" fmla="*/ 3516141 w 11960127"/>
              <a:gd name="connsiteY3350" fmla="*/ 464342 h 1003913"/>
              <a:gd name="connsiteX3351" fmla="*/ 3497726 w 11960127"/>
              <a:gd name="connsiteY3351" fmla="*/ 480536 h 1003913"/>
              <a:gd name="connsiteX3352" fmla="*/ 3495252 w 11960127"/>
              <a:gd name="connsiteY3352" fmla="*/ 463437 h 1003913"/>
              <a:gd name="connsiteX3353" fmla="*/ 3486210 w 11960127"/>
              <a:gd name="connsiteY3353" fmla="*/ 479012 h 1003913"/>
              <a:gd name="connsiteX3354" fmla="*/ 3482357 w 11960127"/>
              <a:gd name="connsiteY3354" fmla="*/ 471153 h 1003913"/>
              <a:gd name="connsiteX3355" fmla="*/ 3466224 w 11960127"/>
              <a:gd name="connsiteY3355" fmla="*/ 470581 h 1003913"/>
              <a:gd name="connsiteX3356" fmla="*/ 3459326 w 11960127"/>
              <a:gd name="connsiteY3356" fmla="*/ 479821 h 1003913"/>
              <a:gd name="connsiteX3357" fmla="*/ 3427536 w 11960127"/>
              <a:gd name="connsiteY3357" fmla="*/ 486299 h 1003913"/>
              <a:gd name="connsiteX3358" fmla="*/ 3432627 w 11960127"/>
              <a:gd name="connsiteY3358" fmla="*/ 496873 h 1003913"/>
              <a:gd name="connsiteX3359" fmla="*/ 3433438 w 11960127"/>
              <a:gd name="connsiteY3359" fmla="*/ 484156 h 1003913"/>
              <a:gd name="connsiteX3360" fmla="*/ 3441765 w 11960127"/>
              <a:gd name="connsiteY3360" fmla="*/ 494396 h 1003913"/>
              <a:gd name="connsiteX3361" fmla="*/ 3453615 w 11960127"/>
              <a:gd name="connsiteY3361" fmla="*/ 488538 h 1003913"/>
              <a:gd name="connsiteX3362" fmla="*/ 3454709 w 11960127"/>
              <a:gd name="connsiteY3362" fmla="*/ 494539 h 1003913"/>
              <a:gd name="connsiteX3363" fmla="*/ 3490303 w 11960127"/>
              <a:gd name="connsiteY3363" fmla="*/ 493634 h 1003913"/>
              <a:gd name="connsiteX3364" fmla="*/ 3533751 w 11960127"/>
              <a:gd name="connsiteY3364" fmla="*/ 483441 h 1003913"/>
              <a:gd name="connsiteX3365" fmla="*/ 3551071 w 11960127"/>
              <a:gd name="connsiteY3365" fmla="*/ 479869 h 1003913"/>
              <a:gd name="connsiteX3366" fmla="*/ 3544646 w 11960127"/>
              <a:gd name="connsiteY3366" fmla="*/ 470819 h 1003913"/>
              <a:gd name="connsiteX3367" fmla="*/ 3551738 w 11960127"/>
              <a:gd name="connsiteY3367" fmla="*/ 468676 h 1003913"/>
              <a:gd name="connsiteX3368" fmla="*/ 3530180 w 11960127"/>
              <a:gd name="connsiteY3368" fmla="*/ 460246 h 1003913"/>
              <a:gd name="connsiteX3369" fmla="*/ 10047411 w 11960127"/>
              <a:gd name="connsiteY3369" fmla="*/ 457340 h 1003913"/>
              <a:gd name="connsiteX3370" fmla="*/ 10054222 w 11960127"/>
              <a:gd name="connsiteY3370" fmla="*/ 489109 h 1003913"/>
              <a:gd name="connsiteX3371" fmla="*/ 10054936 w 11960127"/>
              <a:gd name="connsiteY3371" fmla="*/ 478821 h 1003913"/>
              <a:gd name="connsiteX3372" fmla="*/ 10061937 w 11960127"/>
              <a:gd name="connsiteY3372" fmla="*/ 480250 h 1003913"/>
              <a:gd name="connsiteX3373" fmla="*/ 10057651 w 11960127"/>
              <a:gd name="connsiteY3373" fmla="*/ 470391 h 1003913"/>
              <a:gd name="connsiteX3374" fmla="*/ 10064318 w 11960127"/>
              <a:gd name="connsiteY3374" fmla="*/ 470391 h 1003913"/>
              <a:gd name="connsiteX3375" fmla="*/ 10065938 w 11960127"/>
              <a:gd name="connsiteY3375" fmla="*/ 499826 h 1003913"/>
              <a:gd name="connsiteX3376" fmla="*/ 10056508 w 11960127"/>
              <a:gd name="connsiteY3376" fmla="*/ 497158 h 1003913"/>
              <a:gd name="connsiteX3377" fmla="*/ 10054031 w 11960127"/>
              <a:gd name="connsiteY3377" fmla="*/ 495682 h 1003913"/>
              <a:gd name="connsiteX3378" fmla="*/ 10047745 w 11960127"/>
              <a:gd name="connsiteY3378" fmla="*/ 496015 h 1003913"/>
              <a:gd name="connsiteX3379" fmla="*/ 10030600 w 11960127"/>
              <a:gd name="connsiteY3379" fmla="*/ 493396 h 1003913"/>
              <a:gd name="connsiteX3380" fmla="*/ 10030885 w 11960127"/>
              <a:gd name="connsiteY3380" fmla="*/ 470629 h 1003913"/>
              <a:gd name="connsiteX3381" fmla="*/ 10047411 w 11960127"/>
              <a:gd name="connsiteY3381" fmla="*/ 457340 h 1003913"/>
              <a:gd name="connsiteX3382" fmla="*/ 1964483 w 11960127"/>
              <a:gd name="connsiteY3382" fmla="*/ 457292 h 1003913"/>
              <a:gd name="connsiteX3383" fmla="*/ 1964483 w 11960127"/>
              <a:gd name="connsiteY3383" fmla="*/ 457292 h 1003913"/>
              <a:gd name="connsiteX3384" fmla="*/ 7929814 w 11960127"/>
              <a:gd name="connsiteY3384" fmla="*/ 456864 h 1003913"/>
              <a:gd name="connsiteX3385" fmla="*/ 7927623 w 11960127"/>
              <a:gd name="connsiteY3385" fmla="*/ 474011 h 1003913"/>
              <a:gd name="connsiteX3386" fmla="*/ 7929814 w 11960127"/>
              <a:gd name="connsiteY3386" fmla="*/ 456864 h 1003913"/>
              <a:gd name="connsiteX3387" fmla="*/ 8357013 w 11960127"/>
              <a:gd name="connsiteY3387" fmla="*/ 455706 h 1003913"/>
              <a:gd name="connsiteX3388" fmla="*/ 8350771 w 11960127"/>
              <a:gd name="connsiteY3388" fmla="*/ 456483 h 1003913"/>
              <a:gd name="connsiteX3389" fmla="*/ 8357013 w 11960127"/>
              <a:gd name="connsiteY3389" fmla="*/ 455706 h 1003913"/>
              <a:gd name="connsiteX3390" fmla="*/ 2900402 w 11960127"/>
              <a:gd name="connsiteY3390" fmla="*/ 452863 h 1003913"/>
              <a:gd name="connsiteX3391" fmla="*/ 2907912 w 11960127"/>
              <a:gd name="connsiteY3391" fmla="*/ 457912 h 1003913"/>
              <a:gd name="connsiteX3392" fmla="*/ 2888011 w 11960127"/>
              <a:gd name="connsiteY3392" fmla="*/ 463294 h 1003913"/>
              <a:gd name="connsiteX3393" fmla="*/ 2884870 w 11960127"/>
              <a:gd name="connsiteY3393" fmla="*/ 461151 h 1003913"/>
              <a:gd name="connsiteX3394" fmla="*/ 2873868 w 11960127"/>
              <a:gd name="connsiteY3394" fmla="*/ 470629 h 1003913"/>
              <a:gd name="connsiteX3395" fmla="*/ 2872677 w 11960127"/>
              <a:gd name="connsiteY3395" fmla="*/ 461913 h 1003913"/>
              <a:gd name="connsiteX3396" fmla="*/ 2900402 w 11960127"/>
              <a:gd name="connsiteY3396" fmla="*/ 452863 h 1003913"/>
              <a:gd name="connsiteX3397" fmla="*/ 8450659 w 11960127"/>
              <a:gd name="connsiteY3397" fmla="*/ 452738 h 1003913"/>
              <a:gd name="connsiteX3398" fmla="*/ 8445021 w 11960127"/>
              <a:gd name="connsiteY3398" fmla="*/ 457483 h 1003913"/>
              <a:gd name="connsiteX3399" fmla="*/ 8455546 w 11960127"/>
              <a:gd name="connsiteY3399" fmla="*/ 456816 h 1003913"/>
              <a:gd name="connsiteX3400" fmla="*/ 8450659 w 11960127"/>
              <a:gd name="connsiteY3400" fmla="*/ 452738 h 1003913"/>
              <a:gd name="connsiteX3401" fmla="*/ 1907046 w 11960127"/>
              <a:gd name="connsiteY3401" fmla="*/ 452196 h 1003913"/>
              <a:gd name="connsiteX3402" fmla="*/ 1920046 w 11960127"/>
              <a:gd name="connsiteY3402" fmla="*/ 460579 h 1003913"/>
              <a:gd name="connsiteX3403" fmla="*/ 1907046 w 11960127"/>
              <a:gd name="connsiteY3403" fmla="*/ 452196 h 1003913"/>
              <a:gd name="connsiteX3404" fmla="*/ 8315349 w 11960127"/>
              <a:gd name="connsiteY3404" fmla="*/ 450924 h 1003913"/>
              <a:gd name="connsiteX3405" fmla="*/ 8309195 w 11960127"/>
              <a:gd name="connsiteY3405" fmla="*/ 451768 h 1003913"/>
              <a:gd name="connsiteX3406" fmla="*/ 8315349 w 11960127"/>
              <a:gd name="connsiteY3406" fmla="*/ 450924 h 1003913"/>
              <a:gd name="connsiteX3407" fmla="*/ 9561399 w 11960127"/>
              <a:gd name="connsiteY3407" fmla="*/ 449338 h 1003913"/>
              <a:gd name="connsiteX3408" fmla="*/ 9567589 w 11960127"/>
              <a:gd name="connsiteY3408" fmla="*/ 455768 h 1003913"/>
              <a:gd name="connsiteX3409" fmla="*/ 9566088 w 11960127"/>
              <a:gd name="connsiteY3409" fmla="*/ 456843 h 1003913"/>
              <a:gd name="connsiteX3410" fmla="*/ 9017377 w 11960127"/>
              <a:gd name="connsiteY3410" fmla="*/ 448576 h 1003913"/>
              <a:gd name="connsiteX3411" fmla="*/ 9003328 w 11960127"/>
              <a:gd name="connsiteY3411" fmla="*/ 453053 h 1003913"/>
              <a:gd name="connsiteX3412" fmla="*/ 9017377 w 11960127"/>
              <a:gd name="connsiteY3412" fmla="*/ 448576 h 1003913"/>
              <a:gd name="connsiteX3413" fmla="*/ 2010529 w 11960127"/>
              <a:gd name="connsiteY3413" fmla="*/ 446956 h 1003913"/>
              <a:gd name="connsiteX3414" fmla="*/ 2002345 w 11960127"/>
              <a:gd name="connsiteY3414" fmla="*/ 459959 h 1003913"/>
              <a:gd name="connsiteX3415" fmla="*/ 2010529 w 11960127"/>
              <a:gd name="connsiteY3415" fmla="*/ 446956 h 1003913"/>
              <a:gd name="connsiteX3416" fmla="*/ 8973324 w 11960127"/>
              <a:gd name="connsiteY3416" fmla="*/ 446909 h 1003913"/>
              <a:gd name="connsiteX3417" fmla="*/ 8964133 w 11960127"/>
              <a:gd name="connsiteY3417" fmla="*/ 452386 h 1003913"/>
              <a:gd name="connsiteX3418" fmla="*/ 8965228 w 11960127"/>
              <a:gd name="connsiteY3418" fmla="*/ 448576 h 1003913"/>
              <a:gd name="connsiteX3419" fmla="*/ 8973324 w 11960127"/>
              <a:gd name="connsiteY3419" fmla="*/ 446909 h 1003913"/>
              <a:gd name="connsiteX3420" fmla="*/ 8277473 w 11960127"/>
              <a:gd name="connsiteY3420" fmla="*/ 446333 h 1003913"/>
              <a:gd name="connsiteX3421" fmla="*/ 8271238 w 11960127"/>
              <a:gd name="connsiteY3421" fmla="*/ 446862 h 1003913"/>
              <a:gd name="connsiteX3422" fmla="*/ 8277473 w 11960127"/>
              <a:gd name="connsiteY3422" fmla="*/ 446333 h 1003913"/>
              <a:gd name="connsiteX3423" fmla="*/ 8398158 w 11960127"/>
              <a:gd name="connsiteY3423" fmla="*/ 445719 h 1003913"/>
              <a:gd name="connsiteX3424" fmla="*/ 8393062 w 11960127"/>
              <a:gd name="connsiteY3424" fmla="*/ 454911 h 1003913"/>
              <a:gd name="connsiteX3425" fmla="*/ 8426495 w 11960127"/>
              <a:gd name="connsiteY3425" fmla="*/ 455721 h 1003913"/>
              <a:gd name="connsiteX3426" fmla="*/ 8426352 w 11960127"/>
              <a:gd name="connsiteY3426" fmla="*/ 451720 h 1003913"/>
              <a:gd name="connsiteX3427" fmla="*/ 8415017 w 11960127"/>
              <a:gd name="connsiteY3427" fmla="*/ 450196 h 1003913"/>
              <a:gd name="connsiteX3428" fmla="*/ 8398158 w 11960127"/>
              <a:gd name="connsiteY3428" fmla="*/ 445719 h 1003913"/>
              <a:gd name="connsiteX3429" fmla="*/ 2150963 w 11960127"/>
              <a:gd name="connsiteY3429" fmla="*/ 443861 h 1003913"/>
              <a:gd name="connsiteX3430" fmla="*/ 2150963 w 11960127"/>
              <a:gd name="connsiteY3430" fmla="*/ 443861 h 1003913"/>
              <a:gd name="connsiteX3431" fmla="*/ 7798845 w 11960127"/>
              <a:gd name="connsiteY3431" fmla="*/ 442908 h 1003913"/>
              <a:gd name="connsiteX3432" fmla="*/ 7797941 w 11960127"/>
              <a:gd name="connsiteY3432" fmla="*/ 461103 h 1003913"/>
              <a:gd name="connsiteX3433" fmla="*/ 7801179 w 11960127"/>
              <a:gd name="connsiteY3433" fmla="*/ 460627 h 1003913"/>
              <a:gd name="connsiteX3434" fmla="*/ 7811037 w 11960127"/>
              <a:gd name="connsiteY3434" fmla="*/ 449719 h 1003913"/>
              <a:gd name="connsiteX3435" fmla="*/ 7813228 w 11960127"/>
              <a:gd name="connsiteY3435" fmla="*/ 463437 h 1003913"/>
              <a:gd name="connsiteX3436" fmla="*/ 7818181 w 11960127"/>
              <a:gd name="connsiteY3436" fmla="*/ 451482 h 1003913"/>
              <a:gd name="connsiteX3437" fmla="*/ 7823468 w 11960127"/>
              <a:gd name="connsiteY3437" fmla="*/ 451244 h 1003913"/>
              <a:gd name="connsiteX3438" fmla="*/ 7821419 w 11960127"/>
              <a:gd name="connsiteY3438" fmla="*/ 467628 h 1003913"/>
              <a:gd name="connsiteX3439" fmla="*/ 7832040 w 11960127"/>
              <a:gd name="connsiteY3439" fmla="*/ 451672 h 1003913"/>
              <a:gd name="connsiteX3440" fmla="*/ 7848947 w 11960127"/>
              <a:gd name="connsiteY3440" fmla="*/ 457150 h 1003913"/>
              <a:gd name="connsiteX3441" fmla="*/ 7853281 w 11960127"/>
              <a:gd name="connsiteY3441" fmla="*/ 471391 h 1003913"/>
              <a:gd name="connsiteX3442" fmla="*/ 7855567 w 11960127"/>
              <a:gd name="connsiteY3442" fmla="*/ 456102 h 1003913"/>
              <a:gd name="connsiteX3443" fmla="*/ 7865235 w 11960127"/>
              <a:gd name="connsiteY3443" fmla="*/ 456054 h 1003913"/>
              <a:gd name="connsiteX3444" fmla="*/ 7858472 w 11960127"/>
              <a:gd name="connsiteY3444" fmla="*/ 467152 h 1003913"/>
              <a:gd name="connsiteX3445" fmla="*/ 7871664 w 11960127"/>
              <a:gd name="connsiteY3445" fmla="*/ 454054 h 1003913"/>
              <a:gd name="connsiteX3446" fmla="*/ 7874617 w 11960127"/>
              <a:gd name="connsiteY3446" fmla="*/ 471343 h 1003913"/>
              <a:gd name="connsiteX3447" fmla="*/ 7887237 w 11960127"/>
              <a:gd name="connsiteY3447" fmla="*/ 458722 h 1003913"/>
              <a:gd name="connsiteX3448" fmla="*/ 7888428 w 11960127"/>
              <a:gd name="connsiteY3448" fmla="*/ 470438 h 1003913"/>
              <a:gd name="connsiteX3449" fmla="*/ 7891381 w 11960127"/>
              <a:gd name="connsiteY3449" fmla="*/ 470200 h 1003913"/>
              <a:gd name="connsiteX3450" fmla="*/ 7901763 w 11960127"/>
              <a:gd name="connsiteY3450" fmla="*/ 459245 h 1003913"/>
              <a:gd name="connsiteX3451" fmla="*/ 7905478 w 11960127"/>
              <a:gd name="connsiteY3451" fmla="*/ 475868 h 1003913"/>
              <a:gd name="connsiteX3452" fmla="*/ 7907907 w 11960127"/>
              <a:gd name="connsiteY3452" fmla="*/ 459150 h 1003913"/>
              <a:gd name="connsiteX3453" fmla="*/ 7915479 w 11960127"/>
              <a:gd name="connsiteY3453" fmla="*/ 461055 h 1003913"/>
              <a:gd name="connsiteX3454" fmla="*/ 7910812 w 11960127"/>
              <a:gd name="connsiteY3454" fmla="*/ 477011 h 1003913"/>
              <a:gd name="connsiteX3455" fmla="*/ 7924528 w 11960127"/>
              <a:gd name="connsiteY3455" fmla="*/ 464389 h 1003913"/>
              <a:gd name="connsiteX3456" fmla="*/ 7885952 w 11960127"/>
              <a:gd name="connsiteY3456" fmla="*/ 454006 h 1003913"/>
              <a:gd name="connsiteX3457" fmla="*/ 7798845 w 11960127"/>
              <a:gd name="connsiteY3457" fmla="*/ 442908 h 1003913"/>
              <a:gd name="connsiteX3458" fmla="*/ 9925539 w 11960127"/>
              <a:gd name="connsiteY3458" fmla="*/ 442670 h 1003913"/>
              <a:gd name="connsiteX3459" fmla="*/ 9940683 w 11960127"/>
              <a:gd name="connsiteY3459" fmla="*/ 455435 h 1003913"/>
              <a:gd name="connsiteX3460" fmla="*/ 9941160 w 11960127"/>
              <a:gd name="connsiteY3460" fmla="*/ 446671 h 1003913"/>
              <a:gd name="connsiteX3461" fmla="*/ 9959733 w 11960127"/>
              <a:gd name="connsiteY3461" fmla="*/ 448767 h 1003913"/>
              <a:gd name="connsiteX3462" fmla="*/ 9959162 w 11960127"/>
              <a:gd name="connsiteY3462" fmla="*/ 468866 h 1003913"/>
              <a:gd name="connsiteX3463" fmla="*/ 9965163 w 11960127"/>
              <a:gd name="connsiteY3463" fmla="*/ 469819 h 1003913"/>
              <a:gd name="connsiteX3464" fmla="*/ 9964829 w 11960127"/>
              <a:gd name="connsiteY3464" fmla="*/ 449957 h 1003913"/>
              <a:gd name="connsiteX3465" fmla="*/ 9975068 w 11960127"/>
              <a:gd name="connsiteY3465" fmla="*/ 451815 h 1003913"/>
              <a:gd name="connsiteX3466" fmla="*/ 9972878 w 11960127"/>
              <a:gd name="connsiteY3466" fmla="*/ 473867 h 1003913"/>
              <a:gd name="connsiteX3467" fmla="*/ 9979498 w 11960127"/>
              <a:gd name="connsiteY3467" fmla="*/ 446528 h 1003913"/>
              <a:gd name="connsiteX3468" fmla="*/ 9982736 w 11960127"/>
              <a:gd name="connsiteY3468" fmla="*/ 446433 h 1003913"/>
              <a:gd name="connsiteX3469" fmla="*/ 9990023 w 11960127"/>
              <a:gd name="connsiteY3469" fmla="*/ 470486 h 1003913"/>
              <a:gd name="connsiteX3470" fmla="*/ 9997643 w 11960127"/>
              <a:gd name="connsiteY3470" fmla="*/ 457578 h 1003913"/>
              <a:gd name="connsiteX3471" fmla="*/ 10001500 w 11960127"/>
              <a:gd name="connsiteY3471" fmla="*/ 469200 h 1003913"/>
              <a:gd name="connsiteX3472" fmla="*/ 9999691 w 11960127"/>
              <a:gd name="connsiteY3472" fmla="*/ 471676 h 1003913"/>
              <a:gd name="connsiteX3473" fmla="*/ 9998072 w 11960127"/>
              <a:gd name="connsiteY3473" fmla="*/ 481774 h 1003913"/>
              <a:gd name="connsiteX3474" fmla="*/ 10006787 w 11960127"/>
              <a:gd name="connsiteY3474" fmla="*/ 459055 h 1003913"/>
              <a:gd name="connsiteX3475" fmla="*/ 10016122 w 11960127"/>
              <a:gd name="connsiteY3475" fmla="*/ 483870 h 1003913"/>
              <a:gd name="connsiteX3476" fmla="*/ 10009501 w 11960127"/>
              <a:gd name="connsiteY3476" fmla="*/ 489776 h 1003913"/>
              <a:gd name="connsiteX3477" fmla="*/ 9994833 w 11960127"/>
              <a:gd name="connsiteY3477" fmla="*/ 484441 h 1003913"/>
              <a:gd name="connsiteX3478" fmla="*/ 9986736 w 11960127"/>
              <a:gd name="connsiteY3478" fmla="*/ 469390 h 1003913"/>
              <a:gd name="connsiteX3479" fmla="*/ 9980260 w 11960127"/>
              <a:gd name="connsiteY3479" fmla="*/ 486346 h 1003913"/>
              <a:gd name="connsiteX3480" fmla="*/ 9977117 w 11960127"/>
              <a:gd name="connsiteY3480" fmla="*/ 472772 h 1003913"/>
              <a:gd name="connsiteX3481" fmla="*/ 9958972 w 11960127"/>
              <a:gd name="connsiteY3481" fmla="*/ 473010 h 1003913"/>
              <a:gd name="connsiteX3482" fmla="*/ 9959067 w 11960127"/>
              <a:gd name="connsiteY3482" fmla="*/ 480726 h 1003913"/>
              <a:gd name="connsiteX3483" fmla="*/ 9940922 w 11960127"/>
              <a:gd name="connsiteY3483" fmla="*/ 474248 h 1003913"/>
              <a:gd name="connsiteX3484" fmla="*/ 9940779 w 11960127"/>
              <a:gd name="connsiteY3484" fmla="*/ 465294 h 1003913"/>
              <a:gd name="connsiteX3485" fmla="*/ 9935445 w 11960127"/>
              <a:gd name="connsiteY3485" fmla="*/ 466580 h 1003913"/>
              <a:gd name="connsiteX3486" fmla="*/ 9936636 w 11960127"/>
              <a:gd name="connsiteY3486" fmla="*/ 460769 h 1003913"/>
              <a:gd name="connsiteX3487" fmla="*/ 9930158 w 11960127"/>
              <a:gd name="connsiteY3487" fmla="*/ 460912 h 1003913"/>
              <a:gd name="connsiteX3488" fmla="*/ 9936921 w 11960127"/>
              <a:gd name="connsiteY3488" fmla="*/ 470343 h 1003913"/>
              <a:gd name="connsiteX3489" fmla="*/ 9926634 w 11960127"/>
              <a:gd name="connsiteY3489" fmla="*/ 470533 h 1003913"/>
              <a:gd name="connsiteX3490" fmla="*/ 9925539 w 11960127"/>
              <a:gd name="connsiteY3490" fmla="*/ 442670 h 1003913"/>
              <a:gd name="connsiteX3491" fmla="*/ 2452959 w 11960127"/>
              <a:gd name="connsiteY3491" fmla="*/ 442384 h 1003913"/>
              <a:gd name="connsiteX3492" fmla="*/ 2436480 w 11960127"/>
              <a:gd name="connsiteY3492" fmla="*/ 444956 h 1003913"/>
              <a:gd name="connsiteX3493" fmla="*/ 2452959 w 11960127"/>
              <a:gd name="connsiteY3493" fmla="*/ 442384 h 1003913"/>
              <a:gd name="connsiteX3494" fmla="*/ 3761784 w 11960127"/>
              <a:gd name="connsiteY3494" fmla="*/ 441539 h 1003913"/>
              <a:gd name="connsiteX3495" fmla="*/ 3755521 w 11960127"/>
              <a:gd name="connsiteY3495" fmla="*/ 442336 h 1003913"/>
              <a:gd name="connsiteX3496" fmla="*/ 3761784 w 11960127"/>
              <a:gd name="connsiteY3496" fmla="*/ 441539 h 1003913"/>
              <a:gd name="connsiteX3497" fmla="*/ 8241615 w 11960127"/>
              <a:gd name="connsiteY3497" fmla="*/ 440801 h 1003913"/>
              <a:gd name="connsiteX3498" fmla="*/ 8231328 w 11960127"/>
              <a:gd name="connsiteY3498" fmla="*/ 445004 h 1003913"/>
              <a:gd name="connsiteX3499" fmla="*/ 8254188 w 11960127"/>
              <a:gd name="connsiteY3499" fmla="*/ 443385 h 1003913"/>
              <a:gd name="connsiteX3500" fmla="*/ 8241615 w 11960127"/>
              <a:gd name="connsiteY3500" fmla="*/ 440801 h 1003913"/>
              <a:gd name="connsiteX3501" fmla="*/ 3692866 w 11960127"/>
              <a:gd name="connsiteY3501" fmla="*/ 440336 h 1003913"/>
              <a:gd name="connsiteX3502" fmla="*/ 3680810 w 11960127"/>
              <a:gd name="connsiteY3502" fmla="*/ 446052 h 1003913"/>
              <a:gd name="connsiteX3503" fmla="*/ 3676567 w 11960127"/>
              <a:gd name="connsiteY3503" fmla="*/ 443956 h 1003913"/>
              <a:gd name="connsiteX3504" fmla="*/ 3643064 w 11960127"/>
              <a:gd name="connsiteY3504" fmla="*/ 448862 h 1003913"/>
              <a:gd name="connsiteX3505" fmla="*/ 3627625 w 11960127"/>
              <a:gd name="connsiteY3505" fmla="*/ 460341 h 1003913"/>
              <a:gd name="connsiteX3506" fmla="*/ 3628005 w 11960127"/>
              <a:gd name="connsiteY3506" fmla="*/ 449434 h 1003913"/>
              <a:gd name="connsiteX3507" fmla="*/ 3613517 w 11960127"/>
              <a:gd name="connsiteY3507" fmla="*/ 465818 h 1003913"/>
              <a:gd name="connsiteX3508" fmla="*/ 3610421 w 11960127"/>
              <a:gd name="connsiteY3508" fmla="*/ 450101 h 1003913"/>
              <a:gd name="connsiteX3509" fmla="*/ 3602604 w 11960127"/>
              <a:gd name="connsiteY3509" fmla="*/ 456816 h 1003913"/>
              <a:gd name="connsiteX3510" fmla="*/ 3607322 w 11960127"/>
              <a:gd name="connsiteY3510" fmla="*/ 467485 h 1003913"/>
              <a:gd name="connsiteX3511" fmla="*/ 3595123 w 11960127"/>
              <a:gd name="connsiteY3511" fmla="*/ 455149 h 1003913"/>
              <a:gd name="connsiteX3512" fmla="*/ 3596123 w 11960127"/>
              <a:gd name="connsiteY3512" fmla="*/ 466009 h 1003913"/>
              <a:gd name="connsiteX3513" fmla="*/ 3564062 w 11960127"/>
              <a:gd name="connsiteY3513" fmla="*/ 460960 h 1003913"/>
              <a:gd name="connsiteX3514" fmla="*/ 3570249 w 11960127"/>
              <a:gd name="connsiteY3514" fmla="*/ 480250 h 1003913"/>
              <a:gd name="connsiteX3515" fmla="*/ 3585448 w 11960127"/>
              <a:gd name="connsiteY3515" fmla="*/ 473630 h 1003913"/>
              <a:gd name="connsiteX3516" fmla="*/ 3601080 w 11960127"/>
              <a:gd name="connsiteY3516" fmla="*/ 467819 h 1003913"/>
              <a:gd name="connsiteX3517" fmla="*/ 3608704 w 11960127"/>
              <a:gd name="connsiteY3517" fmla="*/ 475011 h 1003913"/>
              <a:gd name="connsiteX3518" fmla="*/ 3647496 w 11960127"/>
              <a:gd name="connsiteY3518" fmla="*/ 468819 h 1003913"/>
              <a:gd name="connsiteX3519" fmla="*/ 3672659 w 11960127"/>
              <a:gd name="connsiteY3519" fmla="*/ 466580 h 1003913"/>
              <a:gd name="connsiteX3520" fmla="*/ 3680523 w 11960127"/>
              <a:gd name="connsiteY3520" fmla="*/ 451720 h 1003913"/>
              <a:gd name="connsiteX3521" fmla="*/ 3690484 w 11960127"/>
              <a:gd name="connsiteY3521" fmla="*/ 460293 h 1003913"/>
              <a:gd name="connsiteX3522" fmla="*/ 3687862 w 11960127"/>
              <a:gd name="connsiteY3522" fmla="*/ 449529 h 1003913"/>
              <a:gd name="connsiteX3523" fmla="*/ 3703014 w 11960127"/>
              <a:gd name="connsiteY3523" fmla="*/ 459341 h 1003913"/>
              <a:gd name="connsiteX3524" fmla="*/ 3692866 w 11960127"/>
              <a:gd name="connsiteY3524" fmla="*/ 440336 h 1003913"/>
              <a:gd name="connsiteX3525" fmla="*/ 1999454 w 11960127"/>
              <a:gd name="connsiteY3525" fmla="*/ 437937 h 1003913"/>
              <a:gd name="connsiteX3526" fmla="*/ 1999300 w 11960127"/>
              <a:gd name="connsiteY3526" fmla="*/ 444575 h 1003913"/>
              <a:gd name="connsiteX3527" fmla="*/ 1992967 w 11960127"/>
              <a:gd name="connsiteY3527" fmla="*/ 438764 h 1003913"/>
              <a:gd name="connsiteX3528" fmla="*/ 1999454 w 11960127"/>
              <a:gd name="connsiteY3528" fmla="*/ 437937 h 1003913"/>
              <a:gd name="connsiteX3529" fmla="*/ 2474438 w 11960127"/>
              <a:gd name="connsiteY3529" fmla="*/ 437288 h 1003913"/>
              <a:gd name="connsiteX3530" fmla="*/ 2474438 w 11960127"/>
              <a:gd name="connsiteY3530" fmla="*/ 437288 h 1003913"/>
              <a:gd name="connsiteX3531" fmla="*/ 2062975 w 11960127"/>
              <a:gd name="connsiteY3531" fmla="*/ 437288 h 1003913"/>
              <a:gd name="connsiteX3532" fmla="*/ 2054737 w 11960127"/>
              <a:gd name="connsiteY3532" fmla="*/ 450291 h 1003913"/>
              <a:gd name="connsiteX3533" fmla="*/ 2062975 w 11960127"/>
              <a:gd name="connsiteY3533" fmla="*/ 437288 h 1003913"/>
              <a:gd name="connsiteX3534" fmla="*/ 2959311 w 11960127"/>
              <a:gd name="connsiteY3534" fmla="*/ 436811 h 1003913"/>
              <a:gd name="connsiteX3535" fmla="*/ 2971076 w 11960127"/>
              <a:gd name="connsiteY3535" fmla="*/ 450100 h 1003913"/>
              <a:gd name="connsiteX3536" fmla="*/ 2948642 w 11960127"/>
              <a:gd name="connsiteY3536" fmla="*/ 447147 h 1003913"/>
              <a:gd name="connsiteX3537" fmla="*/ 2955501 w 11960127"/>
              <a:gd name="connsiteY3537" fmla="*/ 456434 h 1003913"/>
              <a:gd name="connsiteX3538" fmla="*/ 2941072 w 11960127"/>
              <a:gd name="connsiteY3538" fmla="*/ 454672 h 1003913"/>
              <a:gd name="connsiteX3539" fmla="*/ 2949929 w 11960127"/>
              <a:gd name="connsiteY3539" fmla="*/ 442288 h 1003913"/>
              <a:gd name="connsiteX3540" fmla="*/ 2960645 w 11960127"/>
              <a:gd name="connsiteY3540" fmla="*/ 448004 h 1003913"/>
              <a:gd name="connsiteX3541" fmla="*/ 2959311 w 11960127"/>
              <a:gd name="connsiteY3541" fmla="*/ 436811 h 1003913"/>
              <a:gd name="connsiteX3542" fmla="*/ 3628782 w 11960127"/>
              <a:gd name="connsiteY3542" fmla="*/ 436539 h 1003913"/>
              <a:gd name="connsiteX3543" fmla="*/ 3622810 w 11960127"/>
              <a:gd name="connsiteY3543" fmla="*/ 437764 h 1003913"/>
              <a:gd name="connsiteX3544" fmla="*/ 3628782 w 11960127"/>
              <a:gd name="connsiteY3544" fmla="*/ 436539 h 1003913"/>
              <a:gd name="connsiteX3545" fmla="*/ 7731313 w 11960127"/>
              <a:gd name="connsiteY3545" fmla="*/ 435573 h 1003913"/>
              <a:gd name="connsiteX3546" fmla="*/ 7736647 w 11960127"/>
              <a:gd name="connsiteY3546" fmla="*/ 451101 h 1003913"/>
              <a:gd name="connsiteX3547" fmla="*/ 7752887 w 11960127"/>
              <a:gd name="connsiteY3547" fmla="*/ 444766 h 1003913"/>
              <a:gd name="connsiteX3548" fmla="*/ 7744172 w 11960127"/>
              <a:gd name="connsiteY3548" fmla="*/ 454387 h 1003913"/>
              <a:gd name="connsiteX3549" fmla="*/ 7752268 w 11960127"/>
              <a:gd name="connsiteY3549" fmla="*/ 458579 h 1003913"/>
              <a:gd name="connsiteX3550" fmla="*/ 7759078 w 11960127"/>
              <a:gd name="connsiteY3550" fmla="*/ 443051 h 1003913"/>
              <a:gd name="connsiteX3551" fmla="*/ 7759745 w 11960127"/>
              <a:gd name="connsiteY3551" fmla="*/ 460674 h 1003913"/>
              <a:gd name="connsiteX3552" fmla="*/ 7764841 w 11960127"/>
              <a:gd name="connsiteY3552" fmla="*/ 461008 h 1003913"/>
              <a:gd name="connsiteX3553" fmla="*/ 7762698 w 11960127"/>
              <a:gd name="connsiteY3553" fmla="*/ 446576 h 1003913"/>
              <a:gd name="connsiteX3554" fmla="*/ 7773747 w 11960127"/>
              <a:gd name="connsiteY3554" fmla="*/ 446576 h 1003913"/>
              <a:gd name="connsiteX3555" fmla="*/ 7773747 w 11960127"/>
              <a:gd name="connsiteY3555" fmla="*/ 456340 h 1003913"/>
              <a:gd name="connsiteX3556" fmla="*/ 7782183 w 11960127"/>
              <a:gd name="connsiteY3556" fmla="*/ 451774 h 1003913"/>
              <a:gd name="connsiteX3557" fmla="*/ 7788172 w 11960127"/>
              <a:gd name="connsiteY3557" fmla="*/ 454314 h 1003913"/>
              <a:gd name="connsiteX3558" fmla="*/ 7787607 w 11960127"/>
              <a:gd name="connsiteY3558" fmla="*/ 455560 h 1003913"/>
              <a:gd name="connsiteX3559" fmla="*/ 7783272 w 11960127"/>
              <a:gd name="connsiteY3559" fmla="*/ 456054 h 1003913"/>
              <a:gd name="connsiteX3560" fmla="*/ 7784272 w 11960127"/>
              <a:gd name="connsiteY3560" fmla="*/ 462913 h 1003913"/>
              <a:gd name="connsiteX3561" fmla="*/ 7787607 w 11960127"/>
              <a:gd name="connsiteY3561" fmla="*/ 455560 h 1003913"/>
              <a:gd name="connsiteX3562" fmla="*/ 7790368 w 11960127"/>
              <a:gd name="connsiteY3562" fmla="*/ 455245 h 1003913"/>
              <a:gd name="connsiteX3563" fmla="*/ 7788172 w 11960127"/>
              <a:gd name="connsiteY3563" fmla="*/ 454314 h 1003913"/>
              <a:gd name="connsiteX3564" fmla="*/ 7793797 w 11960127"/>
              <a:gd name="connsiteY3564" fmla="*/ 441908 h 1003913"/>
              <a:gd name="connsiteX3565" fmla="*/ 7742695 w 11960127"/>
              <a:gd name="connsiteY3565" fmla="*/ 440527 h 1003913"/>
              <a:gd name="connsiteX3566" fmla="*/ 7731313 w 11960127"/>
              <a:gd name="connsiteY3566" fmla="*/ 435573 h 1003913"/>
              <a:gd name="connsiteX3567" fmla="*/ 8270475 w 11960127"/>
              <a:gd name="connsiteY3567" fmla="*/ 433478 h 1003913"/>
              <a:gd name="connsiteX3568" fmla="*/ 8284096 w 11960127"/>
              <a:gd name="connsiteY3568" fmla="*/ 433478 h 1003913"/>
              <a:gd name="connsiteX3569" fmla="*/ 8270475 w 11960127"/>
              <a:gd name="connsiteY3569" fmla="*/ 433478 h 1003913"/>
              <a:gd name="connsiteX3570" fmla="*/ 8160706 w 11960127"/>
              <a:gd name="connsiteY3570" fmla="*/ 432817 h 1003913"/>
              <a:gd name="connsiteX3571" fmla="*/ 8143317 w 11960127"/>
              <a:gd name="connsiteY3571" fmla="*/ 435573 h 1003913"/>
              <a:gd name="connsiteX3572" fmla="*/ 8216802 w 11960127"/>
              <a:gd name="connsiteY3572" fmla="*/ 441575 h 1003913"/>
              <a:gd name="connsiteX3573" fmla="*/ 8216897 w 11960127"/>
              <a:gd name="connsiteY3573" fmla="*/ 437193 h 1003913"/>
              <a:gd name="connsiteX3574" fmla="*/ 8179130 w 11960127"/>
              <a:gd name="connsiteY3574" fmla="*/ 437431 h 1003913"/>
              <a:gd name="connsiteX3575" fmla="*/ 8178559 w 11960127"/>
              <a:gd name="connsiteY3575" fmla="*/ 432954 h 1003913"/>
              <a:gd name="connsiteX3576" fmla="*/ 8160706 w 11960127"/>
              <a:gd name="connsiteY3576" fmla="*/ 432817 h 1003913"/>
              <a:gd name="connsiteX3577" fmla="*/ 8309575 w 11960127"/>
              <a:gd name="connsiteY3577" fmla="*/ 432811 h 1003913"/>
              <a:gd name="connsiteX3578" fmla="*/ 8301479 w 11960127"/>
              <a:gd name="connsiteY3578" fmla="*/ 441099 h 1003913"/>
              <a:gd name="connsiteX3579" fmla="*/ 8336341 w 11960127"/>
              <a:gd name="connsiteY3579" fmla="*/ 447386 h 1003913"/>
              <a:gd name="connsiteX3580" fmla="*/ 8335293 w 11960127"/>
              <a:gd name="connsiteY3580" fmla="*/ 435335 h 1003913"/>
              <a:gd name="connsiteX3581" fmla="*/ 8331816 w 11960127"/>
              <a:gd name="connsiteY3581" fmla="*/ 443956 h 1003913"/>
              <a:gd name="connsiteX3582" fmla="*/ 8323577 w 11960127"/>
              <a:gd name="connsiteY3582" fmla="*/ 436097 h 1003913"/>
              <a:gd name="connsiteX3583" fmla="*/ 8312957 w 11960127"/>
              <a:gd name="connsiteY3583" fmla="*/ 442480 h 1003913"/>
              <a:gd name="connsiteX3584" fmla="*/ 8309575 w 11960127"/>
              <a:gd name="connsiteY3584" fmla="*/ 432811 h 1003913"/>
              <a:gd name="connsiteX3585" fmla="*/ 3041566 w 11960127"/>
              <a:gd name="connsiteY3585" fmla="*/ 428905 h 1003913"/>
              <a:gd name="connsiteX3586" fmla="*/ 3049095 w 11960127"/>
              <a:gd name="connsiteY3586" fmla="*/ 433144 h 1003913"/>
              <a:gd name="connsiteX3587" fmla="*/ 3043281 w 11960127"/>
              <a:gd name="connsiteY3587" fmla="*/ 440479 h 1003913"/>
              <a:gd name="connsiteX3588" fmla="*/ 3031709 w 11960127"/>
              <a:gd name="connsiteY3588" fmla="*/ 440479 h 1003913"/>
              <a:gd name="connsiteX3589" fmla="*/ 3041566 w 11960127"/>
              <a:gd name="connsiteY3589" fmla="*/ 428905 h 1003913"/>
              <a:gd name="connsiteX3590" fmla="*/ 8858253 w 11960127"/>
              <a:gd name="connsiteY3590" fmla="*/ 427409 h 1003913"/>
              <a:gd name="connsiteX3591" fmla="*/ 8852071 w 11960127"/>
              <a:gd name="connsiteY3591" fmla="*/ 427904 h 1003913"/>
              <a:gd name="connsiteX3592" fmla="*/ 8858253 w 11960127"/>
              <a:gd name="connsiteY3592" fmla="*/ 427409 h 1003913"/>
              <a:gd name="connsiteX3593" fmla="*/ 8219621 w 11960127"/>
              <a:gd name="connsiteY3593" fmla="*/ 427202 h 1003913"/>
              <a:gd name="connsiteX3594" fmla="*/ 8213325 w 11960127"/>
              <a:gd name="connsiteY3594" fmla="*/ 427905 h 1003913"/>
              <a:gd name="connsiteX3595" fmla="*/ 8219621 w 11960127"/>
              <a:gd name="connsiteY3595" fmla="*/ 427202 h 1003913"/>
              <a:gd name="connsiteX3596" fmla="*/ 8124167 w 11960127"/>
              <a:gd name="connsiteY3596" fmla="*/ 427105 h 1003913"/>
              <a:gd name="connsiteX3597" fmla="*/ 8117885 w 11960127"/>
              <a:gd name="connsiteY3597" fmla="*/ 428096 h 1003913"/>
              <a:gd name="connsiteX3598" fmla="*/ 8124167 w 11960127"/>
              <a:gd name="connsiteY3598" fmla="*/ 427105 h 1003913"/>
              <a:gd name="connsiteX3599" fmla="*/ 3933499 w 11960127"/>
              <a:gd name="connsiteY3599" fmla="*/ 426946 h 1003913"/>
              <a:gd name="connsiteX3600" fmla="*/ 3927296 w 11960127"/>
              <a:gd name="connsiteY3600" fmla="*/ 427810 h 1003913"/>
              <a:gd name="connsiteX3601" fmla="*/ 3933499 w 11960127"/>
              <a:gd name="connsiteY3601" fmla="*/ 426946 h 1003913"/>
              <a:gd name="connsiteX3602" fmla="*/ 2236585 w 11960127"/>
              <a:gd name="connsiteY3602" fmla="*/ 426571 h 1003913"/>
              <a:gd name="connsiteX3603" fmla="*/ 2201012 w 11960127"/>
              <a:gd name="connsiteY3603" fmla="*/ 433240 h 1003913"/>
              <a:gd name="connsiteX3604" fmla="*/ 2202917 w 11960127"/>
              <a:gd name="connsiteY3604" fmla="*/ 441575 h 1003913"/>
              <a:gd name="connsiteX3605" fmla="*/ 2236585 w 11960127"/>
              <a:gd name="connsiteY3605" fmla="*/ 426571 h 1003913"/>
              <a:gd name="connsiteX3606" fmla="*/ 2241395 w 11960127"/>
              <a:gd name="connsiteY3606" fmla="*/ 425381 h 1003913"/>
              <a:gd name="connsiteX3607" fmla="*/ 2246824 w 11960127"/>
              <a:gd name="connsiteY3607" fmla="*/ 434859 h 1003913"/>
              <a:gd name="connsiteX3608" fmla="*/ 2241395 w 11960127"/>
              <a:gd name="connsiteY3608" fmla="*/ 425381 h 1003913"/>
              <a:gd name="connsiteX3609" fmla="*/ 8892553 w 11960127"/>
              <a:gd name="connsiteY3609" fmla="*/ 423523 h 1003913"/>
              <a:gd name="connsiteX3610" fmla="*/ 8875360 w 11960127"/>
              <a:gd name="connsiteY3610" fmla="*/ 434335 h 1003913"/>
              <a:gd name="connsiteX3611" fmla="*/ 8892553 w 11960127"/>
              <a:gd name="connsiteY3611" fmla="*/ 423523 h 1003913"/>
              <a:gd name="connsiteX3612" fmla="*/ 8189275 w 11960127"/>
              <a:gd name="connsiteY3612" fmla="*/ 423476 h 1003913"/>
              <a:gd name="connsiteX3613" fmla="*/ 8207277 w 11960127"/>
              <a:gd name="connsiteY3613" fmla="*/ 425095 h 1003913"/>
              <a:gd name="connsiteX3614" fmla="*/ 8189275 w 11960127"/>
              <a:gd name="connsiteY3614" fmla="*/ 423476 h 1003913"/>
              <a:gd name="connsiteX3615" fmla="*/ 8086238 w 11960127"/>
              <a:gd name="connsiteY3615" fmla="*/ 422381 h 1003913"/>
              <a:gd name="connsiteX3616" fmla="*/ 8079976 w 11960127"/>
              <a:gd name="connsiteY3616" fmla="*/ 423285 h 1003913"/>
              <a:gd name="connsiteX3617" fmla="*/ 8086238 w 11960127"/>
              <a:gd name="connsiteY3617" fmla="*/ 422381 h 1003913"/>
              <a:gd name="connsiteX3618" fmla="*/ 2076708 w 11960127"/>
              <a:gd name="connsiteY3618" fmla="*/ 422366 h 1003913"/>
              <a:gd name="connsiteX3619" fmla="*/ 2070600 w 11960127"/>
              <a:gd name="connsiteY3619" fmla="*/ 423190 h 1003913"/>
              <a:gd name="connsiteX3620" fmla="*/ 2076708 w 11960127"/>
              <a:gd name="connsiteY3620" fmla="*/ 422366 h 1003913"/>
              <a:gd name="connsiteX3621" fmla="*/ 8820123 w 11960127"/>
              <a:gd name="connsiteY3621" fmla="*/ 422279 h 1003913"/>
              <a:gd name="connsiteX3622" fmla="*/ 8813781 w 11960127"/>
              <a:gd name="connsiteY3622" fmla="*/ 423237 h 1003913"/>
              <a:gd name="connsiteX3623" fmla="*/ 8820123 w 11960127"/>
              <a:gd name="connsiteY3623" fmla="*/ 422279 h 1003913"/>
              <a:gd name="connsiteX3624" fmla="*/ 7664400 w 11960127"/>
              <a:gd name="connsiteY3624" fmla="*/ 422190 h 1003913"/>
              <a:gd name="connsiteX3625" fmla="*/ 7626824 w 11960127"/>
              <a:gd name="connsiteY3625" fmla="*/ 426429 h 1003913"/>
              <a:gd name="connsiteX3626" fmla="*/ 7625633 w 11960127"/>
              <a:gd name="connsiteY3626" fmla="*/ 423190 h 1003913"/>
              <a:gd name="connsiteX3627" fmla="*/ 7592439 w 11960127"/>
              <a:gd name="connsiteY3627" fmla="*/ 422285 h 1003913"/>
              <a:gd name="connsiteX3628" fmla="*/ 7592676 w 11960127"/>
              <a:gd name="connsiteY3628" fmla="*/ 441861 h 1003913"/>
              <a:gd name="connsiteX3629" fmla="*/ 7596154 w 11960127"/>
              <a:gd name="connsiteY3629" fmla="*/ 441765 h 1003913"/>
              <a:gd name="connsiteX3630" fmla="*/ 7606678 w 11960127"/>
              <a:gd name="connsiteY3630" fmla="*/ 425905 h 1003913"/>
              <a:gd name="connsiteX3631" fmla="*/ 7607393 w 11960127"/>
              <a:gd name="connsiteY3631" fmla="*/ 441861 h 1003913"/>
              <a:gd name="connsiteX3632" fmla="*/ 7610203 w 11960127"/>
              <a:gd name="connsiteY3632" fmla="*/ 441622 h 1003913"/>
              <a:gd name="connsiteX3633" fmla="*/ 7613488 w 11960127"/>
              <a:gd name="connsiteY3633" fmla="*/ 433716 h 1003913"/>
              <a:gd name="connsiteX3634" fmla="*/ 7623395 w 11960127"/>
              <a:gd name="connsiteY3634" fmla="*/ 430001 h 1003913"/>
              <a:gd name="connsiteX3635" fmla="*/ 7616489 w 11960127"/>
              <a:gd name="connsiteY3635" fmla="*/ 448624 h 1003913"/>
              <a:gd name="connsiteX3636" fmla="*/ 7634301 w 11960127"/>
              <a:gd name="connsiteY3636" fmla="*/ 430191 h 1003913"/>
              <a:gd name="connsiteX3637" fmla="*/ 7631729 w 11960127"/>
              <a:gd name="connsiteY3637" fmla="*/ 447338 h 1003913"/>
              <a:gd name="connsiteX3638" fmla="*/ 7645778 w 11960127"/>
              <a:gd name="connsiteY3638" fmla="*/ 429620 h 1003913"/>
              <a:gd name="connsiteX3639" fmla="*/ 7640683 w 11960127"/>
              <a:gd name="connsiteY3639" fmla="*/ 447052 h 1003913"/>
              <a:gd name="connsiteX3640" fmla="*/ 7649732 w 11960127"/>
              <a:gd name="connsiteY3640" fmla="*/ 446528 h 1003913"/>
              <a:gd name="connsiteX3641" fmla="*/ 7650589 w 11960127"/>
              <a:gd name="connsiteY3641" fmla="*/ 435764 h 1003913"/>
              <a:gd name="connsiteX3642" fmla="*/ 7661447 w 11960127"/>
              <a:gd name="connsiteY3642" fmla="*/ 440336 h 1003913"/>
              <a:gd name="connsiteX3643" fmla="*/ 7654732 w 11960127"/>
              <a:gd name="connsiteY3643" fmla="*/ 442242 h 1003913"/>
              <a:gd name="connsiteX3644" fmla="*/ 7655066 w 11960127"/>
              <a:gd name="connsiteY3644" fmla="*/ 448672 h 1003913"/>
              <a:gd name="connsiteX3645" fmla="*/ 7669639 w 11960127"/>
              <a:gd name="connsiteY3645" fmla="*/ 435621 h 1003913"/>
              <a:gd name="connsiteX3646" fmla="*/ 7669019 w 11960127"/>
              <a:gd name="connsiteY3646" fmla="*/ 452911 h 1003913"/>
              <a:gd name="connsiteX3647" fmla="*/ 7683164 w 11960127"/>
              <a:gd name="connsiteY3647" fmla="*/ 435050 h 1003913"/>
              <a:gd name="connsiteX3648" fmla="*/ 7682402 w 11960127"/>
              <a:gd name="connsiteY3648" fmla="*/ 453054 h 1003913"/>
              <a:gd name="connsiteX3649" fmla="*/ 7698071 w 11960127"/>
              <a:gd name="connsiteY3649" fmla="*/ 435145 h 1003913"/>
              <a:gd name="connsiteX3650" fmla="*/ 7693785 w 11960127"/>
              <a:gd name="connsiteY3650" fmla="*/ 448862 h 1003913"/>
              <a:gd name="connsiteX3651" fmla="*/ 7693166 w 11960127"/>
              <a:gd name="connsiteY3651" fmla="*/ 452101 h 1003913"/>
              <a:gd name="connsiteX3652" fmla="*/ 7709739 w 11960127"/>
              <a:gd name="connsiteY3652" fmla="*/ 439908 h 1003913"/>
              <a:gd name="connsiteX3653" fmla="*/ 7707453 w 11960127"/>
              <a:gd name="connsiteY3653" fmla="*/ 457054 h 1003913"/>
              <a:gd name="connsiteX3654" fmla="*/ 7726360 w 11960127"/>
              <a:gd name="connsiteY3654" fmla="*/ 440908 h 1003913"/>
              <a:gd name="connsiteX3655" fmla="*/ 7726265 w 11960127"/>
              <a:gd name="connsiteY3655" fmla="*/ 436717 h 1003913"/>
              <a:gd name="connsiteX3656" fmla="*/ 7717454 w 11960127"/>
              <a:gd name="connsiteY3656" fmla="*/ 438336 h 1003913"/>
              <a:gd name="connsiteX3657" fmla="*/ 7716216 w 11960127"/>
              <a:gd name="connsiteY3657" fmla="*/ 431620 h 1003913"/>
              <a:gd name="connsiteX3658" fmla="*/ 7705405 w 11960127"/>
              <a:gd name="connsiteY3658" fmla="*/ 436812 h 1003913"/>
              <a:gd name="connsiteX3659" fmla="*/ 7690689 w 11960127"/>
              <a:gd name="connsiteY3659" fmla="*/ 431096 h 1003913"/>
              <a:gd name="connsiteX3660" fmla="*/ 7664638 w 11960127"/>
              <a:gd name="connsiteY3660" fmla="*/ 433001 h 1003913"/>
              <a:gd name="connsiteX3661" fmla="*/ 7664400 w 11960127"/>
              <a:gd name="connsiteY3661" fmla="*/ 422190 h 1003913"/>
              <a:gd name="connsiteX3662" fmla="*/ 3116314 w 11960127"/>
              <a:gd name="connsiteY3662" fmla="*/ 419284 h 1003913"/>
              <a:gd name="connsiteX3663" fmla="*/ 3124584 w 11960127"/>
              <a:gd name="connsiteY3663" fmla="*/ 425332 h 1003913"/>
              <a:gd name="connsiteX3664" fmla="*/ 3104439 w 11960127"/>
              <a:gd name="connsiteY3664" fmla="*/ 424094 h 1003913"/>
              <a:gd name="connsiteX3665" fmla="*/ 3116314 w 11960127"/>
              <a:gd name="connsiteY3665" fmla="*/ 419284 h 1003913"/>
              <a:gd name="connsiteX3666" fmla="*/ 2055412 w 11960127"/>
              <a:gd name="connsiteY3666" fmla="*/ 418570 h 1003913"/>
              <a:gd name="connsiteX3667" fmla="*/ 2063460 w 11960127"/>
              <a:gd name="connsiteY3667" fmla="*/ 431668 h 1003913"/>
              <a:gd name="connsiteX3668" fmla="*/ 2055412 w 11960127"/>
              <a:gd name="connsiteY3668" fmla="*/ 418570 h 1003913"/>
              <a:gd name="connsiteX3669" fmla="*/ 8158950 w 11960127"/>
              <a:gd name="connsiteY3669" fmla="*/ 418124 h 1003913"/>
              <a:gd name="connsiteX3670" fmla="*/ 8150651 w 11960127"/>
              <a:gd name="connsiteY3670" fmla="*/ 420713 h 1003913"/>
              <a:gd name="connsiteX3671" fmla="*/ 8169177 w 11960127"/>
              <a:gd name="connsiteY3671" fmla="*/ 420284 h 1003913"/>
              <a:gd name="connsiteX3672" fmla="*/ 8158950 w 11960127"/>
              <a:gd name="connsiteY3672" fmla="*/ 418124 h 1003913"/>
              <a:gd name="connsiteX3673" fmla="*/ 8025922 w 11960127"/>
              <a:gd name="connsiteY3673" fmla="*/ 416468 h 1003913"/>
              <a:gd name="connsiteX3674" fmla="*/ 8017063 w 11960127"/>
              <a:gd name="connsiteY3674" fmla="*/ 421189 h 1003913"/>
              <a:gd name="connsiteX3675" fmla="*/ 8034780 w 11960127"/>
              <a:gd name="connsiteY3675" fmla="*/ 421427 h 1003913"/>
              <a:gd name="connsiteX3676" fmla="*/ 8025922 w 11960127"/>
              <a:gd name="connsiteY3676" fmla="*/ 416468 h 1003913"/>
              <a:gd name="connsiteX3677" fmla="*/ 2293397 w 11960127"/>
              <a:gd name="connsiteY3677" fmla="*/ 416093 h 1003913"/>
              <a:gd name="connsiteX3678" fmla="*/ 2299158 w 11960127"/>
              <a:gd name="connsiteY3678" fmla="*/ 425190 h 1003913"/>
              <a:gd name="connsiteX3679" fmla="*/ 2293397 w 11960127"/>
              <a:gd name="connsiteY3679" fmla="*/ 416093 h 1003913"/>
              <a:gd name="connsiteX3680" fmla="*/ 8836260 w 11960127"/>
              <a:gd name="connsiteY3680" fmla="*/ 415235 h 1003913"/>
              <a:gd name="connsiteX3681" fmla="*/ 8836260 w 11960127"/>
              <a:gd name="connsiteY3681" fmla="*/ 415235 h 1003913"/>
              <a:gd name="connsiteX3682" fmla="*/ 7493664 w 11960127"/>
              <a:gd name="connsiteY3682" fmla="*/ 414997 h 1003913"/>
              <a:gd name="connsiteX3683" fmla="*/ 7493664 w 11960127"/>
              <a:gd name="connsiteY3683" fmla="*/ 425809 h 1003913"/>
              <a:gd name="connsiteX3684" fmla="*/ 7493664 w 11960127"/>
              <a:gd name="connsiteY3684" fmla="*/ 414997 h 1003913"/>
              <a:gd name="connsiteX3685" fmla="*/ 8850785 w 11960127"/>
              <a:gd name="connsiteY3685" fmla="*/ 414711 h 1003913"/>
              <a:gd name="connsiteX3686" fmla="*/ 8850785 w 11960127"/>
              <a:gd name="connsiteY3686" fmla="*/ 414711 h 1003913"/>
              <a:gd name="connsiteX3687" fmla="*/ 7557767 w 11960127"/>
              <a:gd name="connsiteY3687" fmla="*/ 413950 h 1003913"/>
              <a:gd name="connsiteX3688" fmla="*/ 7544385 w 11960127"/>
              <a:gd name="connsiteY3688" fmla="*/ 415283 h 1003913"/>
              <a:gd name="connsiteX3689" fmla="*/ 7506714 w 11960127"/>
              <a:gd name="connsiteY3689" fmla="*/ 418760 h 1003913"/>
              <a:gd name="connsiteX3690" fmla="*/ 7507428 w 11960127"/>
              <a:gd name="connsiteY3690" fmla="*/ 428096 h 1003913"/>
              <a:gd name="connsiteX3691" fmla="*/ 7502237 w 11960127"/>
              <a:gd name="connsiteY3691" fmla="*/ 427048 h 1003913"/>
              <a:gd name="connsiteX3692" fmla="*/ 7503142 w 11960127"/>
              <a:gd name="connsiteY3692" fmla="*/ 434335 h 1003913"/>
              <a:gd name="connsiteX3693" fmla="*/ 7514286 w 11960127"/>
              <a:gd name="connsiteY3693" fmla="*/ 421285 h 1003913"/>
              <a:gd name="connsiteX3694" fmla="*/ 7518668 w 11960127"/>
              <a:gd name="connsiteY3694" fmla="*/ 422713 h 1003913"/>
              <a:gd name="connsiteX3695" fmla="*/ 7517477 w 11960127"/>
              <a:gd name="connsiteY3695" fmla="*/ 438193 h 1003913"/>
              <a:gd name="connsiteX3696" fmla="*/ 7531764 w 11960127"/>
              <a:gd name="connsiteY3696" fmla="*/ 421046 h 1003913"/>
              <a:gd name="connsiteX3697" fmla="*/ 7527716 w 11960127"/>
              <a:gd name="connsiteY3697" fmla="*/ 437669 h 1003913"/>
              <a:gd name="connsiteX3698" fmla="*/ 7544051 w 11960127"/>
              <a:gd name="connsiteY3698" fmla="*/ 422999 h 1003913"/>
              <a:gd name="connsiteX3699" fmla="*/ 7540384 w 11960127"/>
              <a:gd name="connsiteY3699" fmla="*/ 438098 h 1003913"/>
              <a:gd name="connsiteX3700" fmla="*/ 7553433 w 11960127"/>
              <a:gd name="connsiteY3700" fmla="*/ 427715 h 1003913"/>
              <a:gd name="connsiteX3701" fmla="*/ 7555719 w 11960127"/>
              <a:gd name="connsiteY3701" fmla="*/ 437002 h 1003913"/>
              <a:gd name="connsiteX3702" fmla="*/ 7559434 w 11960127"/>
              <a:gd name="connsiteY3702" fmla="*/ 437050 h 1003913"/>
              <a:gd name="connsiteX3703" fmla="*/ 7559816 w 11960127"/>
              <a:gd name="connsiteY3703" fmla="*/ 427524 h 1003913"/>
              <a:gd name="connsiteX3704" fmla="*/ 7568959 w 11960127"/>
              <a:gd name="connsiteY3704" fmla="*/ 427524 h 1003913"/>
              <a:gd name="connsiteX3705" fmla="*/ 7569150 w 11960127"/>
              <a:gd name="connsiteY3705" fmla="*/ 437764 h 1003913"/>
              <a:gd name="connsiteX3706" fmla="*/ 7573436 w 11960127"/>
              <a:gd name="connsiteY3706" fmla="*/ 437764 h 1003913"/>
              <a:gd name="connsiteX3707" fmla="*/ 7575103 w 11960127"/>
              <a:gd name="connsiteY3707" fmla="*/ 423095 h 1003913"/>
              <a:gd name="connsiteX3708" fmla="*/ 7579342 w 11960127"/>
              <a:gd name="connsiteY3708" fmla="*/ 443956 h 1003913"/>
              <a:gd name="connsiteX3709" fmla="*/ 7586247 w 11960127"/>
              <a:gd name="connsiteY3709" fmla="*/ 425095 h 1003913"/>
              <a:gd name="connsiteX3710" fmla="*/ 7557767 w 11960127"/>
              <a:gd name="connsiteY3710" fmla="*/ 413950 h 1003913"/>
              <a:gd name="connsiteX3711" fmla="*/ 8113075 w 11960127"/>
              <a:gd name="connsiteY3711" fmla="*/ 413902 h 1003913"/>
              <a:gd name="connsiteX3712" fmla="*/ 8131077 w 11960127"/>
              <a:gd name="connsiteY3712" fmla="*/ 415617 h 1003913"/>
              <a:gd name="connsiteX3713" fmla="*/ 8113075 w 11960127"/>
              <a:gd name="connsiteY3713" fmla="*/ 413902 h 1003913"/>
              <a:gd name="connsiteX3714" fmla="*/ 8557601 w 11960127"/>
              <a:gd name="connsiteY3714" fmla="*/ 413214 h 1003913"/>
              <a:gd name="connsiteX3715" fmla="*/ 8551319 w 11960127"/>
              <a:gd name="connsiteY3715" fmla="*/ 414044 h 1003913"/>
              <a:gd name="connsiteX3716" fmla="*/ 8557601 w 11960127"/>
              <a:gd name="connsiteY3716" fmla="*/ 413214 h 1003913"/>
              <a:gd name="connsiteX3717" fmla="*/ 8010093 w 11960127"/>
              <a:gd name="connsiteY3717" fmla="*/ 412809 h 1003913"/>
              <a:gd name="connsiteX3718" fmla="*/ 8003871 w 11960127"/>
              <a:gd name="connsiteY3718" fmla="*/ 413807 h 1003913"/>
              <a:gd name="connsiteX3719" fmla="*/ 8010093 w 11960127"/>
              <a:gd name="connsiteY3719" fmla="*/ 412809 h 1003913"/>
              <a:gd name="connsiteX3720" fmla="*/ 7985547 w 11960127"/>
              <a:gd name="connsiteY3720" fmla="*/ 411902 h 1003913"/>
              <a:gd name="connsiteX3721" fmla="*/ 7976010 w 11960127"/>
              <a:gd name="connsiteY3721" fmla="*/ 416522 h 1003913"/>
              <a:gd name="connsiteX3722" fmla="*/ 7997299 w 11960127"/>
              <a:gd name="connsiteY3722" fmla="*/ 414712 h 1003913"/>
              <a:gd name="connsiteX3723" fmla="*/ 7985547 w 11960127"/>
              <a:gd name="connsiteY3723" fmla="*/ 411902 h 1003913"/>
              <a:gd name="connsiteX3724" fmla="*/ 7471899 w 11960127"/>
              <a:gd name="connsiteY3724" fmla="*/ 410711 h 1003913"/>
              <a:gd name="connsiteX3725" fmla="*/ 7455421 w 11960127"/>
              <a:gd name="connsiteY3725" fmla="*/ 411139 h 1003913"/>
              <a:gd name="connsiteX3726" fmla="*/ 7453802 w 11960127"/>
              <a:gd name="connsiteY3726" fmla="*/ 424142 h 1003913"/>
              <a:gd name="connsiteX3727" fmla="*/ 7471043 w 11960127"/>
              <a:gd name="connsiteY3727" fmla="*/ 421237 h 1003913"/>
              <a:gd name="connsiteX3728" fmla="*/ 7464041 w 11960127"/>
              <a:gd name="connsiteY3728" fmla="*/ 423333 h 1003913"/>
              <a:gd name="connsiteX3729" fmla="*/ 7465804 w 11960127"/>
              <a:gd name="connsiteY3729" fmla="*/ 428477 h 1003913"/>
              <a:gd name="connsiteX3730" fmla="*/ 7478376 w 11960127"/>
              <a:gd name="connsiteY3730" fmla="*/ 414521 h 1003913"/>
              <a:gd name="connsiteX3731" fmla="*/ 7479234 w 11960127"/>
              <a:gd name="connsiteY3731" fmla="*/ 433668 h 1003913"/>
              <a:gd name="connsiteX3732" fmla="*/ 7488330 w 11960127"/>
              <a:gd name="connsiteY3732" fmla="*/ 419046 h 1003913"/>
              <a:gd name="connsiteX3733" fmla="*/ 7471899 w 11960127"/>
              <a:gd name="connsiteY3733" fmla="*/ 410711 h 1003913"/>
              <a:gd name="connsiteX3734" fmla="*/ 8812685 w 11960127"/>
              <a:gd name="connsiteY3734" fmla="*/ 410139 h 1003913"/>
              <a:gd name="connsiteX3735" fmla="*/ 8812685 w 11960127"/>
              <a:gd name="connsiteY3735" fmla="*/ 410139 h 1003913"/>
              <a:gd name="connsiteX3736" fmla="*/ 2339702 w 11960127"/>
              <a:gd name="connsiteY3736" fmla="*/ 409544 h 1003913"/>
              <a:gd name="connsiteX3737" fmla="*/ 2331921 w 11960127"/>
              <a:gd name="connsiteY3737" fmla="*/ 409663 h 1003913"/>
              <a:gd name="connsiteX3738" fmla="*/ 2339589 w 11960127"/>
              <a:gd name="connsiteY3738" fmla="*/ 417284 h 1003913"/>
              <a:gd name="connsiteX3739" fmla="*/ 2339702 w 11960127"/>
              <a:gd name="connsiteY3739" fmla="*/ 409544 h 1003913"/>
              <a:gd name="connsiteX3740" fmla="*/ 8784253 w 11960127"/>
              <a:gd name="connsiteY3740" fmla="*/ 408662 h 1003913"/>
              <a:gd name="connsiteX3741" fmla="*/ 8782634 w 11960127"/>
              <a:gd name="connsiteY3741" fmla="*/ 412711 h 1003913"/>
              <a:gd name="connsiteX3742" fmla="*/ 8068855 w 11960127"/>
              <a:gd name="connsiteY3742" fmla="*/ 408603 h 1003913"/>
              <a:gd name="connsiteX3743" fmla="*/ 8060354 w 11960127"/>
              <a:gd name="connsiteY3743" fmla="*/ 411330 h 1003913"/>
              <a:gd name="connsiteX3744" fmla="*/ 8079642 w 11960127"/>
              <a:gd name="connsiteY3744" fmla="*/ 410235 h 1003913"/>
              <a:gd name="connsiteX3745" fmla="*/ 8068855 w 11960127"/>
              <a:gd name="connsiteY3745" fmla="*/ 408603 h 1003913"/>
              <a:gd name="connsiteX3746" fmla="*/ 8277346 w 11960127"/>
              <a:gd name="connsiteY3746" fmla="*/ 408264 h 1003913"/>
              <a:gd name="connsiteX3747" fmla="*/ 8271332 w 11960127"/>
              <a:gd name="connsiteY3747" fmla="*/ 408425 h 1003913"/>
              <a:gd name="connsiteX3748" fmla="*/ 8277346 w 11960127"/>
              <a:gd name="connsiteY3748" fmla="*/ 408264 h 1003913"/>
              <a:gd name="connsiteX3749" fmla="*/ 8519483 w 11960127"/>
              <a:gd name="connsiteY3749" fmla="*/ 408085 h 1003913"/>
              <a:gd name="connsiteX3750" fmla="*/ 8513315 w 11960127"/>
              <a:gd name="connsiteY3750" fmla="*/ 408948 h 1003913"/>
              <a:gd name="connsiteX3751" fmla="*/ 8519483 w 11960127"/>
              <a:gd name="connsiteY3751" fmla="*/ 408085 h 1003913"/>
              <a:gd name="connsiteX3752" fmla="*/ 2142794 w 11960127"/>
              <a:gd name="connsiteY3752" fmla="*/ 407979 h 1003913"/>
              <a:gd name="connsiteX3753" fmla="*/ 2136566 w 11960127"/>
              <a:gd name="connsiteY3753" fmla="*/ 409091 h 1003913"/>
              <a:gd name="connsiteX3754" fmla="*/ 2142794 w 11960127"/>
              <a:gd name="connsiteY3754" fmla="*/ 407979 h 1003913"/>
              <a:gd name="connsiteX3755" fmla="*/ 3069724 w 11960127"/>
              <a:gd name="connsiteY3755" fmla="*/ 407472 h 1003913"/>
              <a:gd name="connsiteX3756" fmla="*/ 3076906 w 11960127"/>
              <a:gd name="connsiteY3756" fmla="*/ 414093 h 1003913"/>
              <a:gd name="connsiteX3757" fmla="*/ 3083140 w 11960127"/>
              <a:gd name="connsiteY3757" fmla="*/ 427857 h 1003913"/>
              <a:gd name="connsiteX3758" fmla="*/ 3093343 w 11960127"/>
              <a:gd name="connsiteY3758" fmla="*/ 421999 h 1003913"/>
              <a:gd name="connsiteX3759" fmla="*/ 3086858 w 11960127"/>
              <a:gd name="connsiteY3759" fmla="*/ 433097 h 1003913"/>
              <a:gd name="connsiteX3760" fmla="*/ 3080000 w 11960127"/>
              <a:gd name="connsiteY3760" fmla="*/ 427476 h 1003913"/>
              <a:gd name="connsiteX3761" fmla="*/ 3069724 w 11960127"/>
              <a:gd name="connsiteY3761" fmla="*/ 438336 h 1003913"/>
              <a:gd name="connsiteX3762" fmla="*/ 3068343 w 11960127"/>
              <a:gd name="connsiteY3762" fmla="*/ 432382 h 1003913"/>
              <a:gd name="connsiteX3763" fmla="*/ 3052489 w 11960127"/>
              <a:gd name="connsiteY3763" fmla="*/ 437717 h 1003913"/>
              <a:gd name="connsiteX3764" fmla="*/ 3079620 w 11960127"/>
              <a:gd name="connsiteY3764" fmla="*/ 426238 h 1003913"/>
              <a:gd name="connsiteX3765" fmla="*/ 3068629 w 11960127"/>
              <a:gd name="connsiteY3765" fmla="*/ 411473 h 1003913"/>
              <a:gd name="connsiteX3766" fmla="*/ 8735771 w 11960127"/>
              <a:gd name="connsiteY3766" fmla="*/ 404518 h 1003913"/>
              <a:gd name="connsiteX3767" fmla="*/ 8723436 w 11960127"/>
              <a:gd name="connsiteY3767" fmla="*/ 412901 h 1003913"/>
              <a:gd name="connsiteX3768" fmla="*/ 8735771 w 11960127"/>
              <a:gd name="connsiteY3768" fmla="*/ 404518 h 1003913"/>
              <a:gd name="connsiteX3769" fmla="*/ 3118758 w 11960127"/>
              <a:gd name="connsiteY3769" fmla="*/ 404388 h 1003913"/>
              <a:gd name="connsiteX3770" fmla="*/ 3124399 w 11960127"/>
              <a:gd name="connsiteY3770" fmla="*/ 411758 h 1003913"/>
              <a:gd name="connsiteX3771" fmla="*/ 3113303 w 11960127"/>
              <a:gd name="connsiteY3771" fmla="*/ 411663 h 1003913"/>
              <a:gd name="connsiteX3772" fmla="*/ 3118758 w 11960127"/>
              <a:gd name="connsiteY3772" fmla="*/ 404388 h 1003913"/>
              <a:gd name="connsiteX3773" fmla="*/ 8022587 w 11960127"/>
              <a:gd name="connsiteY3773" fmla="*/ 404328 h 1003913"/>
              <a:gd name="connsiteX3774" fmla="*/ 8040494 w 11960127"/>
              <a:gd name="connsiteY3774" fmla="*/ 405805 h 1003913"/>
              <a:gd name="connsiteX3775" fmla="*/ 8022587 w 11960127"/>
              <a:gd name="connsiteY3775" fmla="*/ 404328 h 1003913"/>
              <a:gd name="connsiteX3776" fmla="*/ 2359685 w 11960127"/>
              <a:gd name="connsiteY3776" fmla="*/ 404043 h 1003913"/>
              <a:gd name="connsiteX3777" fmla="*/ 2343636 w 11960127"/>
              <a:gd name="connsiteY3777" fmla="*/ 419427 h 1003913"/>
              <a:gd name="connsiteX3778" fmla="*/ 2356065 w 11960127"/>
              <a:gd name="connsiteY3778" fmla="*/ 409139 h 1003913"/>
              <a:gd name="connsiteX3779" fmla="*/ 2359447 w 11960127"/>
              <a:gd name="connsiteY3779" fmla="*/ 411378 h 1003913"/>
              <a:gd name="connsiteX3780" fmla="*/ 2372066 w 11960127"/>
              <a:gd name="connsiteY3780" fmla="*/ 413378 h 1003913"/>
              <a:gd name="connsiteX3781" fmla="*/ 2379495 w 11960127"/>
              <a:gd name="connsiteY3781" fmla="*/ 404328 h 1003913"/>
              <a:gd name="connsiteX3782" fmla="*/ 2359685 w 11960127"/>
              <a:gd name="connsiteY3782" fmla="*/ 404043 h 1003913"/>
              <a:gd name="connsiteX3783" fmla="*/ 8858549 w 11960127"/>
              <a:gd name="connsiteY3783" fmla="*/ 403852 h 1003913"/>
              <a:gd name="connsiteX3784" fmla="*/ 8876456 w 11960127"/>
              <a:gd name="connsiteY3784" fmla="*/ 404805 h 1003913"/>
              <a:gd name="connsiteX3785" fmla="*/ 8902459 w 11960127"/>
              <a:gd name="connsiteY3785" fmla="*/ 409377 h 1003913"/>
              <a:gd name="connsiteX3786" fmla="*/ 8911079 w 11960127"/>
              <a:gd name="connsiteY3786" fmla="*/ 413711 h 1003913"/>
              <a:gd name="connsiteX3787" fmla="*/ 8912889 w 11960127"/>
              <a:gd name="connsiteY3787" fmla="*/ 408996 h 1003913"/>
              <a:gd name="connsiteX3788" fmla="*/ 8935653 w 11960127"/>
              <a:gd name="connsiteY3788" fmla="*/ 418093 h 1003913"/>
              <a:gd name="connsiteX3789" fmla="*/ 8936178 w 11960127"/>
              <a:gd name="connsiteY3789" fmla="*/ 413378 h 1003913"/>
              <a:gd name="connsiteX3790" fmla="*/ 8971801 w 11960127"/>
              <a:gd name="connsiteY3790" fmla="*/ 422142 h 1003913"/>
              <a:gd name="connsiteX3791" fmla="*/ 9000138 w 11960127"/>
              <a:gd name="connsiteY3791" fmla="*/ 427476 h 1003913"/>
              <a:gd name="connsiteX3792" fmla="*/ 9004472 w 11960127"/>
              <a:gd name="connsiteY3792" fmla="*/ 423904 h 1003913"/>
              <a:gd name="connsiteX3793" fmla="*/ 9023379 w 11960127"/>
              <a:gd name="connsiteY3793" fmla="*/ 429572 h 1003913"/>
              <a:gd name="connsiteX3794" fmla="*/ 9062193 w 11960127"/>
              <a:gd name="connsiteY3794" fmla="*/ 435954 h 1003913"/>
              <a:gd name="connsiteX3795" fmla="*/ 9090197 w 11960127"/>
              <a:gd name="connsiteY3795" fmla="*/ 440956 h 1003913"/>
              <a:gd name="connsiteX3796" fmla="*/ 9100007 w 11960127"/>
              <a:gd name="connsiteY3796" fmla="*/ 441718 h 1003913"/>
              <a:gd name="connsiteX3797" fmla="*/ 9162539 w 11960127"/>
              <a:gd name="connsiteY3797" fmla="*/ 447862 h 1003913"/>
              <a:gd name="connsiteX3798" fmla="*/ 9219404 w 11960127"/>
              <a:gd name="connsiteY3798" fmla="*/ 459960 h 1003913"/>
              <a:gd name="connsiteX3799" fmla="*/ 9238691 w 11960127"/>
              <a:gd name="connsiteY3799" fmla="*/ 462865 h 1003913"/>
              <a:gd name="connsiteX3800" fmla="*/ 9271457 w 11960127"/>
              <a:gd name="connsiteY3800" fmla="*/ 468676 h 1003913"/>
              <a:gd name="connsiteX3801" fmla="*/ 9294413 w 11960127"/>
              <a:gd name="connsiteY3801" fmla="*/ 470772 h 1003913"/>
              <a:gd name="connsiteX3802" fmla="*/ 9293032 w 11960127"/>
              <a:gd name="connsiteY3802" fmla="*/ 480679 h 1003913"/>
              <a:gd name="connsiteX3803" fmla="*/ 9278649 w 11960127"/>
              <a:gd name="connsiteY3803" fmla="*/ 473963 h 1003913"/>
              <a:gd name="connsiteX3804" fmla="*/ 9284316 w 11960127"/>
              <a:gd name="connsiteY3804" fmla="*/ 485632 h 1003913"/>
              <a:gd name="connsiteX3805" fmla="*/ 9261456 w 11960127"/>
              <a:gd name="connsiteY3805" fmla="*/ 473439 h 1003913"/>
              <a:gd name="connsiteX3806" fmla="*/ 9270743 w 11960127"/>
              <a:gd name="connsiteY3806" fmla="*/ 482917 h 1003913"/>
              <a:gd name="connsiteX3807" fmla="*/ 9261123 w 11960127"/>
              <a:gd name="connsiteY3807" fmla="*/ 487490 h 1003913"/>
              <a:gd name="connsiteX3808" fmla="*/ 9259885 w 11960127"/>
              <a:gd name="connsiteY3808" fmla="*/ 471200 h 1003913"/>
              <a:gd name="connsiteX3809" fmla="*/ 9214593 w 11960127"/>
              <a:gd name="connsiteY3809" fmla="*/ 465723 h 1003913"/>
              <a:gd name="connsiteX3810" fmla="*/ 9222547 w 11960127"/>
              <a:gd name="connsiteY3810" fmla="*/ 475154 h 1003913"/>
              <a:gd name="connsiteX3811" fmla="*/ 9211593 w 11960127"/>
              <a:gd name="connsiteY3811" fmla="*/ 475154 h 1003913"/>
              <a:gd name="connsiteX3812" fmla="*/ 9215498 w 11960127"/>
              <a:gd name="connsiteY3812" fmla="*/ 468390 h 1003913"/>
              <a:gd name="connsiteX3813" fmla="*/ 9199687 w 11960127"/>
              <a:gd name="connsiteY3813" fmla="*/ 464199 h 1003913"/>
              <a:gd name="connsiteX3814" fmla="*/ 9188447 w 11960127"/>
              <a:gd name="connsiteY3814" fmla="*/ 459579 h 1003913"/>
              <a:gd name="connsiteX3815" fmla="*/ 9193495 w 11960127"/>
              <a:gd name="connsiteY3815" fmla="*/ 471820 h 1003913"/>
              <a:gd name="connsiteX3816" fmla="*/ 9178779 w 11960127"/>
              <a:gd name="connsiteY3816" fmla="*/ 460388 h 1003913"/>
              <a:gd name="connsiteX3817" fmla="*/ 9163968 w 11960127"/>
              <a:gd name="connsiteY3817" fmla="*/ 466580 h 1003913"/>
              <a:gd name="connsiteX3818" fmla="*/ 9170207 w 11960127"/>
              <a:gd name="connsiteY3818" fmla="*/ 456769 h 1003913"/>
              <a:gd name="connsiteX3819" fmla="*/ 9137155 w 11960127"/>
              <a:gd name="connsiteY3819" fmla="*/ 451720 h 1003913"/>
              <a:gd name="connsiteX3820" fmla="*/ 9133964 w 11960127"/>
              <a:gd name="connsiteY3820" fmla="*/ 455673 h 1003913"/>
              <a:gd name="connsiteX3821" fmla="*/ 9109104 w 11960127"/>
              <a:gd name="connsiteY3821" fmla="*/ 449529 h 1003913"/>
              <a:gd name="connsiteX3822" fmla="*/ 9098484 w 11960127"/>
              <a:gd name="connsiteY3822" fmla="*/ 443956 h 1003913"/>
              <a:gd name="connsiteX3823" fmla="*/ 9100913 w 11960127"/>
              <a:gd name="connsiteY3823" fmla="*/ 453244 h 1003913"/>
              <a:gd name="connsiteX3824" fmla="*/ 9102199 w 11960127"/>
              <a:gd name="connsiteY3824" fmla="*/ 457197 h 1003913"/>
              <a:gd name="connsiteX3825" fmla="*/ 9086530 w 11960127"/>
              <a:gd name="connsiteY3825" fmla="*/ 444337 h 1003913"/>
              <a:gd name="connsiteX3826" fmla="*/ 9067337 w 11960127"/>
              <a:gd name="connsiteY3826" fmla="*/ 441479 h 1003913"/>
              <a:gd name="connsiteX3827" fmla="*/ 9047430 w 11960127"/>
              <a:gd name="connsiteY3827" fmla="*/ 444623 h 1003913"/>
              <a:gd name="connsiteX3828" fmla="*/ 9015188 w 11960127"/>
              <a:gd name="connsiteY3828" fmla="*/ 437574 h 1003913"/>
              <a:gd name="connsiteX3829" fmla="*/ 8985565 w 11960127"/>
              <a:gd name="connsiteY3829" fmla="*/ 435097 h 1003913"/>
              <a:gd name="connsiteX3830" fmla="*/ 8988755 w 11960127"/>
              <a:gd name="connsiteY3830" fmla="*/ 428429 h 1003913"/>
              <a:gd name="connsiteX3831" fmla="*/ 8952561 w 11960127"/>
              <a:gd name="connsiteY3831" fmla="*/ 428096 h 1003913"/>
              <a:gd name="connsiteX3832" fmla="*/ 8939654 w 11960127"/>
              <a:gd name="connsiteY3832" fmla="*/ 436907 h 1003913"/>
              <a:gd name="connsiteX3833" fmla="*/ 8952941 w 11960127"/>
              <a:gd name="connsiteY3833" fmla="*/ 426143 h 1003913"/>
              <a:gd name="connsiteX3834" fmla="*/ 8925938 w 11960127"/>
              <a:gd name="connsiteY3834" fmla="*/ 437526 h 1003913"/>
              <a:gd name="connsiteX3835" fmla="*/ 8929796 w 11960127"/>
              <a:gd name="connsiteY3835" fmla="*/ 421237 h 1003913"/>
              <a:gd name="connsiteX3836" fmla="*/ 8921557 w 11960127"/>
              <a:gd name="connsiteY3836" fmla="*/ 442670 h 1003913"/>
              <a:gd name="connsiteX3837" fmla="*/ 8908746 w 11960127"/>
              <a:gd name="connsiteY3837" fmla="*/ 435192 h 1003913"/>
              <a:gd name="connsiteX3838" fmla="*/ 8921652 w 11960127"/>
              <a:gd name="connsiteY3838" fmla="*/ 419808 h 1003913"/>
              <a:gd name="connsiteX3839" fmla="*/ 8894363 w 11960127"/>
              <a:gd name="connsiteY3839" fmla="*/ 419427 h 1003913"/>
              <a:gd name="connsiteX3840" fmla="*/ 8870217 w 11960127"/>
              <a:gd name="connsiteY3840" fmla="*/ 412521 h 1003913"/>
              <a:gd name="connsiteX3841" fmla="*/ 8862978 w 11960127"/>
              <a:gd name="connsiteY3841" fmla="*/ 428715 h 1003913"/>
              <a:gd name="connsiteX3842" fmla="*/ 8858549 w 11960127"/>
              <a:gd name="connsiteY3842" fmla="*/ 403852 h 1003913"/>
              <a:gd name="connsiteX3843" fmla="*/ 7902299 w 11960127"/>
              <a:gd name="connsiteY3843" fmla="*/ 402233 h 1003913"/>
              <a:gd name="connsiteX3844" fmla="*/ 7895190 w 11960127"/>
              <a:gd name="connsiteY3844" fmla="*/ 404567 h 1003913"/>
              <a:gd name="connsiteX3845" fmla="*/ 7906192 w 11960127"/>
              <a:gd name="connsiteY3845" fmla="*/ 407615 h 1003913"/>
              <a:gd name="connsiteX3846" fmla="*/ 7902299 w 11960127"/>
              <a:gd name="connsiteY3846" fmla="*/ 402233 h 1003913"/>
              <a:gd name="connsiteX3847" fmla="*/ 2651283 w 11960127"/>
              <a:gd name="connsiteY3847" fmla="*/ 401268 h 1003913"/>
              <a:gd name="connsiteX3848" fmla="*/ 2662815 w 11960127"/>
              <a:gd name="connsiteY3848" fmla="*/ 405280 h 1003913"/>
              <a:gd name="connsiteX3849" fmla="*/ 2645661 w 11960127"/>
              <a:gd name="connsiteY3849" fmla="*/ 411758 h 1003913"/>
              <a:gd name="connsiteX3850" fmla="*/ 2651283 w 11960127"/>
              <a:gd name="connsiteY3850" fmla="*/ 401268 h 1003913"/>
              <a:gd name="connsiteX3851" fmla="*/ 8697671 w 11960127"/>
              <a:gd name="connsiteY3851" fmla="*/ 400280 h 1003913"/>
              <a:gd name="connsiteX3852" fmla="*/ 8685194 w 11960127"/>
              <a:gd name="connsiteY3852" fmla="*/ 408234 h 1003913"/>
              <a:gd name="connsiteX3853" fmla="*/ 8697671 w 11960127"/>
              <a:gd name="connsiteY3853" fmla="*/ 400280 h 1003913"/>
              <a:gd name="connsiteX3854" fmla="*/ 7984297 w 11960127"/>
              <a:gd name="connsiteY3854" fmla="*/ 400089 h 1003913"/>
              <a:gd name="connsiteX3855" fmla="*/ 7984297 w 11960127"/>
              <a:gd name="connsiteY3855" fmla="*/ 400089 h 1003913"/>
              <a:gd name="connsiteX3856" fmla="*/ 8901106 w 11960127"/>
              <a:gd name="connsiteY3856" fmla="*/ 398731 h 1003913"/>
              <a:gd name="connsiteX3857" fmla="*/ 8895125 w 11960127"/>
              <a:gd name="connsiteY3857" fmla="*/ 399327 h 1003913"/>
              <a:gd name="connsiteX3858" fmla="*/ 8901106 w 11960127"/>
              <a:gd name="connsiteY3858" fmla="*/ 398731 h 1003913"/>
              <a:gd name="connsiteX3859" fmla="*/ 1590168 w 11960127"/>
              <a:gd name="connsiteY3859" fmla="*/ 398041 h 1003913"/>
              <a:gd name="connsiteX3860" fmla="*/ 1598122 w 11960127"/>
              <a:gd name="connsiteY3860" fmla="*/ 406186 h 1003913"/>
              <a:gd name="connsiteX3861" fmla="*/ 1590311 w 11960127"/>
              <a:gd name="connsiteY3861" fmla="*/ 413187 h 1003913"/>
              <a:gd name="connsiteX3862" fmla="*/ 1572642 w 11960127"/>
              <a:gd name="connsiteY3862" fmla="*/ 409186 h 1003913"/>
              <a:gd name="connsiteX3863" fmla="*/ 1579216 w 11960127"/>
              <a:gd name="connsiteY3863" fmla="*/ 418284 h 1003913"/>
              <a:gd name="connsiteX3864" fmla="*/ 1562023 w 11960127"/>
              <a:gd name="connsiteY3864" fmla="*/ 416474 h 1003913"/>
              <a:gd name="connsiteX3865" fmla="*/ 1575928 w 11960127"/>
              <a:gd name="connsiteY3865" fmla="*/ 404090 h 1003913"/>
              <a:gd name="connsiteX3866" fmla="*/ 1578881 w 11960127"/>
              <a:gd name="connsiteY3866" fmla="*/ 409091 h 1003913"/>
              <a:gd name="connsiteX3867" fmla="*/ 1590168 w 11960127"/>
              <a:gd name="connsiteY3867" fmla="*/ 398041 h 1003913"/>
              <a:gd name="connsiteX3868" fmla="*/ 7403938 w 11960127"/>
              <a:gd name="connsiteY3868" fmla="*/ 397613 h 1003913"/>
              <a:gd name="connsiteX3869" fmla="*/ 7402082 w 11960127"/>
              <a:gd name="connsiteY3869" fmla="*/ 408948 h 1003913"/>
              <a:gd name="connsiteX3870" fmla="*/ 7373744 w 11960127"/>
              <a:gd name="connsiteY3870" fmla="*/ 402947 h 1003913"/>
              <a:gd name="connsiteX3871" fmla="*/ 7379745 w 11960127"/>
              <a:gd name="connsiteY3871" fmla="*/ 420237 h 1003913"/>
              <a:gd name="connsiteX3872" fmla="*/ 7384888 w 11960127"/>
              <a:gd name="connsiteY3872" fmla="*/ 410711 h 1003913"/>
              <a:gd name="connsiteX3873" fmla="*/ 7389651 w 11960127"/>
              <a:gd name="connsiteY3873" fmla="*/ 411044 h 1003913"/>
              <a:gd name="connsiteX3874" fmla="*/ 7387889 w 11960127"/>
              <a:gd name="connsiteY3874" fmla="*/ 422761 h 1003913"/>
              <a:gd name="connsiteX3875" fmla="*/ 7393128 w 11960127"/>
              <a:gd name="connsiteY3875" fmla="*/ 422761 h 1003913"/>
              <a:gd name="connsiteX3876" fmla="*/ 7391699 w 11960127"/>
              <a:gd name="connsiteY3876" fmla="*/ 413664 h 1003913"/>
              <a:gd name="connsiteX3877" fmla="*/ 7402272 w 11960127"/>
              <a:gd name="connsiteY3877" fmla="*/ 411806 h 1003913"/>
              <a:gd name="connsiteX3878" fmla="*/ 7402462 w 11960127"/>
              <a:gd name="connsiteY3878" fmla="*/ 422713 h 1003913"/>
              <a:gd name="connsiteX3879" fmla="*/ 7406891 w 11960127"/>
              <a:gd name="connsiteY3879" fmla="*/ 422904 h 1003913"/>
              <a:gd name="connsiteX3880" fmla="*/ 7407701 w 11960127"/>
              <a:gd name="connsiteY3880" fmla="*/ 411997 h 1003913"/>
              <a:gd name="connsiteX3881" fmla="*/ 7419417 w 11960127"/>
              <a:gd name="connsiteY3881" fmla="*/ 416998 h 1003913"/>
              <a:gd name="connsiteX3882" fmla="*/ 7431323 w 11960127"/>
              <a:gd name="connsiteY3882" fmla="*/ 411806 h 1003913"/>
              <a:gd name="connsiteX3883" fmla="*/ 7425989 w 11960127"/>
              <a:gd name="connsiteY3883" fmla="*/ 428191 h 1003913"/>
              <a:gd name="connsiteX3884" fmla="*/ 7440039 w 11960127"/>
              <a:gd name="connsiteY3884" fmla="*/ 410949 h 1003913"/>
              <a:gd name="connsiteX3885" fmla="*/ 7440991 w 11960127"/>
              <a:gd name="connsiteY3885" fmla="*/ 426476 h 1003913"/>
              <a:gd name="connsiteX3886" fmla="*/ 7449611 w 11960127"/>
              <a:gd name="connsiteY3886" fmla="*/ 415902 h 1003913"/>
              <a:gd name="connsiteX3887" fmla="*/ 7443801 w 11960127"/>
              <a:gd name="connsiteY3887" fmla="*/ 402947 h 1003913"/>
              <a:gd name="connsiteX3888" fmla="*/ 7435752 w 11960127"/>
              <a:gd name="connsiteY3888" fmla="*/ 410616 h 1003913"/>
              <a:gd name="connsiteX3889" fmla="*/ 7427561 w 11960127"/>
              <a:gd name="connsiteY3889" fmla="*/ 402614 h 1003913"/>
              <a:gd name="connsiteX3890" fmla="*/ 7425323 w 11960127"/>
              <a:gd name="connsiteY3890" fmla="*/ 409234 h 1003913"/>
              <a:gd name="connsiteX3891" fmla="*/ 7419131 w 11960127"/>
              <a:gd name="connsiteY3891" fmla="*/ 405233 h 1003913"/>
              <a:gd name="connsiteX3892" fmla="*/ 7407987 w 11960127"/>
              <a:gd name="connsiteY3892" fmla="*/ 409377 h 1003913"/>
              <a:gd name="connsiteX3893" fmla="*/ 7403938 w 11960127"/>
              <a:gd name="connsiteY3893" fmla="*/ 397613 h 1003913"/>
              <a:gd name="connsiteX3894" fmla="*/ 7859776 w 11960127"/>
              <a:gd name="connsiteY3894" fmla="*/ 397148 h 1003913"/>
              <a:gd name="connsiteX3895" fmla="*/ 7851376 w 11960127"/>
              <a:gd name="connsiteY3895" fmla="*/ 401947 h 1003913"/>
              <a:gd name="connsiteX3896" fmla="*/ 7867997 w 11960127"/>
              <a:gd name="connsiteY3896" fmla="*/ 402423 h 1003913"/>
              <a:gd name="connsiteX3897" fmla="*/ 7859776 w 11960127"/>
              <a:gd name="connsiteY3897" fmla="*/ 397148 h 1003913"/>
              <a:gd name="connsiteX3898" fmla="*/ 1609398 w 11960127"/>
              <a:gd name="connsiteY3898" fmla="*/ 396940 h 1003913"/>
              <a:gd name="connsiteX3899" fmla="*/ 1620602 w 11960127"/>
              <a:gd name="connsiteY3899" fmla="*/ 399946 h 1003913"/>
              <a:gd name="connsiteX3900" fmla="*/ 1602552 w 11960127"/>
              <a:gd name="connsiteY3900" fmla="*/ 407329 h 1003913"/>
              <a:gd name="connsiteX3901" fmla="*/ 1609398 w 11960127"/>
              <a:gd name="connsiteY3901" fmla="*/ 396940 h 1003913"/>
              <a:gd name="connsiteX3902" fmla="*/ 3171703 w 11960127"/>
              <a:gd name="connsiteY3902" fmla="*/ 396803 h 1003913"/>
              <a:gd name="connsiteX3903" fmla="*/ 3183994 w 11960127"/>
              <a:gd name="connsiteY3903" fmla="*/ 399613 h 1003913"/>
              <a:gd name="connsiteX3904" fmla="*/ 3170608 w 11960127"/>
              <a:gd name="connsiteY3904" fmla="*/ 408329 h 1003913"/>
              <a:gd name="connsiteX3905" fmla="*/ 3179897 w 11960127"/>
              <a:gd name="connsiteY3905" fmla="*/ 418808 h 1003913"/>
              <a:gd name="connsiteX3906" fmla="*/ 3170799 w 11960127"/>
              <a:gd name="connsiteY3906" fmla="*/ 413854 h 1003913"/>
              <a:gd name="connsiteX3907" fmla="*/ 3142883 w 11960127"/>
              <a:gd name="connsiteY3907" fmla="*/ 422999 h 1003913"/>
              <a:gd name="connsiteX3908" fmla="*/ 3154888 w 11960127"/>
              <a:gd name="connsiteY3908" fmla="*/ 414521 h 1003913"/>
              <a:gd name="connsiteX3909" fmla="*/ 3169179 w 11960127"/>
              <a:gd name="connsiteY3909" fmla="*/ 412664 h 1003913"/>
              <a:gd name="connsiteX3910" fmla="*/ 3143407 w 11960127"/>
              <a:gd name="connsiteY3910" fmla="*/ 401804 h 1003913"/>
              <a:gd name="connsiteX3911" fmla="*/ 3171941 w 11960127"/>
              <a:gd name="connsiteY3911" fmla="*/ 401518 h 1003913"/>
              <a:gd name="connsiteX3912" fmla="*/ 8711387 w 11960127"/>
              <a:gd name="connsiteY3912" fmla="*/ 396278 h 1003913"/>
              <a:gd name="connsiteX3913" fmla="*/ 8710530 w 11960127"/>
              <a:gd name="connsiteY3913" fmla="*/ 411567 h 1003913"/>
              <a:gd name="connsiteX3914" fmla="*/ 8711387 w 11960127"/>
              <a:gd name="connsiteY3914" fmla="*/ 396278 h 1003913"/>
              <a:gd name="connsiteX3915" fmla="*/ 9750945 w 11960127"/>
              <a:gd name="connsiteY3915" fmla="*/ 396136 h 1003913"/>
              <a:gd name="connsiteX3916" fmla="*/ 9750945 w 11960127"/>
              <a:gd name="connsiteY3916" fmla="*/ 396136 h 1003913"/>
              <a:gd name="connsiteX3917" fmla="*/ 2696376 w 11960127"/>
              <a:gd name="connsiteY3917" fmla="*/ 396136 h 1003913"/>
              <a:gd name="connsiteX3918" fmla="*/ 2702723 w 11960127"/>
              <a:gd name="connsiteY3918" fmla="*/ 399565 h 1003913"/>
              <a:gd name="connsiteX3919" fmla="*/ 2687912 w 11960127"/>
              <a:gd name="connsiteY3919" fmla="*/ 396993 h 1003913"/>
              <a:gd name="connsiteX3920" fmla="*/ 2696376 w 11960127"/>
              <a:gd name="connsiteY3920" fmla="*/ 396136 h 1003913"/>
              <a:gd name="connsiteX3921" fmla="*/ 2187729 w 11960127"/>
              <a:gd name="connsiteY3921" fmla="*/ 394571 h 1003913"/>
              <a:gd name="connsiteX3922" fmla="*/ 2196146 w 11960127"/>
              <a:gd name="connsiteY3922" fmla="*/ 402661 h 1003913"/>
              <a:gd name="connsiteX3923" fmla="*/ 2179097 w 11960127"/>
              <a:gd name="connsiteY3923" fmla="*/ 401661 h 1003913"/>
              <a:gd name="connsiteX3924" fmla="*/ 2187729 w 11960127"/>
              <a:gd name="connsiteY3924" fmla="*/ 394571 h 1003913"/>
              <a:gd name="connsiteX3925" fmla="*/ 7924545 w 11960127"/>
              <a:gd name="connsiteY3925" fmla="*/ 393757 h 1003913"/>
              <a:gd name="connsiteX3926" fmla="*/ 7918336 w 11960127"/>
              <a:gd name="connsiteY3926" fmla="*/ 394755 h 1003913"/>
              <a:gd name="connsiteX3927" fmla="*/ 7924545 w 11960127"/>
              <a:gd name="connsiteY3927" fmla="*/ 393757 h 1003913"/>
              <a:gd name="connsiteX3928" fmla="*/ 7938471 w 11960127"/>
              <a:gd name="connsiteY3928" fmla="*/ 393756 h 1003913"/>
              <a:gd name="connsiteX3929" fmla="*/ 7932195 w 11960127"/>
              <a:gd name="connsiteY3929" fmla="*/ 394707 h 1003913"/>
              <a:gd name="connsiteX3930" fmla="*/ 7938471 w 11960127"/>
              <a:gd name="connsiteY3930" fmla="*/ 393756 h 1003913"/>
              <a:gd name="connsiteX3931" fmla="*/ 2713845 w 11960127"/>
              <a:gd name="connsiteY3931" fmla="*/ 393593 h 1003913"/>
              <a:gd name="connsiteX3932" fmla="*/ 2707630 w 11960127"/>
              <a:gd name="connsiteY3932" fmla="*/ 394517 h 1003913"/>
              <a:gd name="connsiteX3933" fmla="*/ 2713845 w 11960127"/>
              <a:gd name="connsiteY3933" fmla="*/ 393593 h 1003913"/>
              <a:gd name="connsiteX3934" fmla="*/ 7326596 w 11960127"/>
              <a:gd name="connsiteY3934" fmla="*/ 393231 h 1003913"/>
              <a:gd name="connsiteX3935" fmla="*/ 7323119 w 11960127"/>
              <a:gd name="connsiteY3935" fmla="*/ 419522 h 1003913"/>
              <a:gd name="connsiteX3936" fmla="*/ 7341074 w 11960127"/>
              <a:gd name="connsiteY3936" fmla="*/ 407234 h 1003913"/>
              <a:gd name="connsiteX3937" fmla="*/ 7334835 w 11960127"/>
              <a:gd name="connsiteY3937" fmla="*/ 418046 h 1003913"/>
              <a:gd name="connsiteX3938" fmla="*/ 7340835 w 11960127"/>
              <a:gd name="connsiteY3938" fmla="*/ 418046 h 1003913"/>
              <a:gd name="connsiteX3939" fmla="*/ 7340264 w 11960127"/>
              <a:gd name="connsiteY3939" fmla="*/ 413140 h 1003913"/>
              <a:gd name="connsiteX3940" fmla="*/ 7355314 w 11960127"/>
              <a:gd name="connsiteY3940" fmla="*/ 407377 h 1003913"/>
              <a:gd name="connsiteX3941" fmla="*/ 7349170 w 11960127"/>
              <a:gd name="connsiteY3941" fmla="*/ 417998 h 1003913"/>
              <a:gd name="connsiteX3942" fmla="*/ 7354980 w 11960127"/>
              <a:gd name="connsiteY3942" fmla="*/ 418093 h 1003913"/>
              <a:gd name="connsiteX3943" fmla="*/ 7354933 w 11960127"/>
              <a:gd name="connsiteY3943" fmla="*/ 413902 h 1003913"/>
              <a:gd name="connsiteX3944" fmla="*/ 7364267 w 11960127"/>
              <a:gd name="connsiteY3944" fmla="*/ 407615 h 1003913"/>
              <a:gd name="connsiteX3945" fmla="*/ 7364458 w 11960127"/>
              <a:gd name="connsiteY3945" fmla="*/ 417998 h 1003913"/>
              <a:gd name="connsiteX3946" fmla="*/ 7369030 w 11960127"/>
              <a:gd name="connsiteY3946" fmla="*/ 417998 h 1003913"/>
              <a:gd name="connsiteX3947" fmla="*/ 7369363 w 11960127"/>
              <a:gd name="connsiteY3947" fmla="*/ 399280 h 1003913"/>
              <a:gd name="connsiteX3948" fmla="*/ 7342693 w 11960127"/>
              <a:gd name="connsiteY3948" fmla="*/ 403900 h 1003913"/>
              <a:gd name="connsiteX3949" fmla="*/ 7343788 w 11960127"/>
              <a:gd name="connsiteY3949" fmla="*/ 394374 h 1003913"/>
              <a:gd name="connsiteX3950" fmla="*/ 7336502 w 11960127"/>
              <a:gd name="connsiteY3950" fmla="*/ 403709 h 1003913"/>
              <a:gd name="connsiteX3951" fmla="*/ 7326596 w 11960127"/>
              <a:gd name="connsiteY3951" fmla="*/ 393231 h 1003913"/>
              <a:gd name="connsiteX3952" fmla="*/ 7815693 w 11960127"/>
              <a:gd name="connsiteY3952" fmla="*/ 392939 h 1003913"/>
              <a:gd name="connsiteX3953" fmla="*/ 7799036 w 11960127"/>
              <a:gd name="connsiteY3953" fmla="*/ 395707 h 1003913"/>
              <a:gd name="connsiteX3954" fmla="*/ 7830421 w 11960127"/>
              <a:gd name="connsiteY3954" fmla="*/ 397279 h 1003913"/>
              <a:gd name="connsiteX3955" fmla="*/ 7815693 w 11960127"/>
              <a:gd name="connsiteY3955" fmla="*/ 392939 h 1003913"/>
              <a:gd name="connsiteX3956" fmla="*/ 3220667 w 11960127"/>
              <a:gd name="connsiteY3956" fmla="*/ 391706 h 1003913"/>
              <a:gd name="connsiteX3957" fmla="*/ 3222051 w 11960127"/>
              <a:gd name="connsiteY3957" fmla="*/ 398660 h 1003913"/>
              <a:gd name="connsiteX3958" fmla="*/ 3203432 w 11960127"/>
              <a:gd name="connsiteY3958" fmla="*/ 398232 h 1003913"/>
              <a:gd name="connsiteX3959" fmla="*/ 3217434 w 11960127"/>
              <a:gd name="connsiteY3959" fmla="*/ 410996 h 1003913"/>
              <a:gd name="connsiteX3960" fmla="*/ 3198145 w 11960127"/>
              <a:gd name="connsiteY3960" fmla="*/ 416855 h 1003913"/>
              <a:gd name="connsiteX3961" fmla="*/ 3192765 w 11960127"/>
              <a:gd name="connsiteY3961" fmla="*/ 411759 h 1003913"/>
              <a:gd name="connsiteX3962" fmla="*/ 3191955 w 11960127"/>
              <a:gd name="connsiteY3962" fmla="*/ 418570 h 1003913"/>
              <a:gd name="connsiteX3963" fmla="*/ 3182571 w 11960127"/>
              <a:gd name="connsiteY3963" fmla="*/ 416712 h 1003913"/>
              <a:gd name="connsiteX3964" fmla="*/ 3203004 w 11960127"/>
              <a:gd name="connsiteY3964" fmla="*/ 401804 h 1003913"/>
              <a:gd name="connsiteX3965" fmla="*/ 3192861 w 11960127"/>
              <a:gd name="connsiteY3965" fmla="*/ 401994 h 1003913"/>
              <a:gd name="connsiteX3966" fmla="*/ 3192668 w 11960127"/>
              <a:gd name="connsiteY3966" fmla="*/ 395517 h 1003913"/>
              <a:gd name="connsiteX3967" fmla="*/ 3200957 w 11960127"/>
              <a:gd name="connsiteY3967" fmla="*/ 400327 h 1003913"/>
              <a:gd name="connsiteX3968" fmla="*/ 3202733 w 11960127"/>
              <a:gd name="connsiteY3968" fmla="*/ 393354 h 1003913"/>
              <a:gd name="connsiteX3969" fmla="*/ 3204417 w 11960127"/>
              <a:gd name="connsiteY3969" fmla="*/ 394273 h 1003913"/>
              <a:gd name="connsiteX3970" fmla="*/ 3220667 w 11960127"/>
              <a:gd name="connsiteY3970" fmla="*/ 391706 h 1003913"/>
              <a:gd name="connsiteX3971" fmla="*/ 2198435 w 11960127"/>
              <a:gd name="connsiteY3971" fmla="*/ 390516 h 1003913"/>
              <a:gd name="connsiteX3972" fmla="*/ 2210913 w 11960127"/>
              <a:gd name="connsiteY3972" fmla="*/ 395469 h 1003913"/>
              <a:gd name="connsiteX3973" fmla="*/ 2203150 w 11960127"/>
              <a:gd name="connsiteY3973" fmla="*/ 401709 h 1003913"/>
              <a:gd name="connsiteX3974" fmla="*/ 2198435 w 11960127"/>
              <a:gd name="connsiteY3974" fmla="*/ 390516 h 1003913"/>
              <a:gd name="connsiteX3975" fmla="*/ 7255587 w 11960127"/>
              <a:gd name="connsiteY3975" fmla="*/ 390325 h 1003913"/>
              <a:gd name="connsiteX3976" fmla="*/ 7227155 w 11960127"/>
              <a:gd name="connsiteY3976" fmla="*/ 395088 h 1003913"/>
              <a:gd name="connsiteX3977" fmla="*/ 7222440 w 11960127"/>
              <a:gd name="connsiteY3977" fmla="*/ 412711 h 1003913"/>
              <a:gd name="connsiteX3978" fmla="*/ 7235013 w 11960127"/>
              <a:gd name="connsiteY3978" fmla="*/ 396993 h 1003913"/>
              <a:gd name="connsiteX3979" fmla="*/ 7235823 w 11960127"/>
              <a:gd name="connsiteY3979" fmla="*/ 409330 h 1003913"/>
              <a:gd name="connsiteX3980" fmla="*/ 7250682 w 11960127"/>
              <a:gd name="connsiteY3980" fmla="*/ 396993 h 1003913"/>
              <a:gd name="connsiteX3981" fmla="*/ 7246824 w 11960127"/>
              <a:gd name="connsiteY3981" fmla="*/ 413330 h 1003913"/>
              <a:gd name="connsiteX3982" fmla="*/ 7255587 w 11960127"/>
              <a:gd name="connsiteY3982" fmla="*/ 390325 h 1003913"/>
              <a:gd name="connsiteX3983" fmla="*/ 7893952 w 11960127"/>
              <a:gd name="connsiteY3983" fmla="*/ 390278 h 1003913"/>
              <a:gd name="connsiteX3984" fmla="*/ 7911955 w 11960127"/>
              <a:gd name="connsiteY3984" fmla="*/ 391754 h 1003913"/>
              <a:gd name="connsiteX3985" fmla="*/ 7893952 w 11960127"/>
              <a:gd name="connsiteY3985" fmla="*/ 390278 h 1003913"/>
              <a:gd name="connsiteX3986" fmla="*/ 8684003 w 11960127"/>
              <a:gd name="connsiteY3986" fmla="*/ 390230 h 1003913"/>
              <a:gd name="connsiteX3987" fmla="*/ 8684003 w 11960127"/>
              <a:gd name="connsiteY3987" fmla="*/ 390230 h 1003913"/>
              <a:gd name="connsiteX3988" fmla="*/ 8395872 w 11960127"/>
              <a:gd name="connsiteY3988" fmla="*/ 388658 h 1003913"/>
              <a:gd name="connsiteX3989" fmla="*/ 8398301 w 11960127"/>
              <a:gd name="connsiteY3989" fmla="*/ 406091 h 1003913"/>
              <a:gd name="connsiteX3990" fmla="*/ 8428400 w 11960127"/>
              <a:gd name="connsiteY3990" fmla="*/ 407901 h 1003913"/>
              <a:gd name="connsiteX3991" fmla="*/ 8464500 w 11960127"/>
              <a:gd name="connsiteY3991" fmla="*/ 406758 h 1003913"/>
              <a:gd name="connsiteX3992" fmla="*/ 8464690 w 11960127"/>
              <a:gd name="connsiteY3992" fmla="*/ 413283 h 1003913"/>
              <a:gd name="connsiteX3993" fmla="*/ 8507601 w 11960127"/>
              <a:gd name="connsiteY3993" fmla="*/ 408186 h 1003913"/>
              <a:gd name="connsiteX3994" fmla="*/ 8507458 w 11960127"/>
              <a:gd name="connsiteY3994" fmla="*/ 412664 h 1003913"/>
              <a:gd name="connsiteX3995" fmla="*/ 8500218 w 11960127"/>
              <a:gd name="connsiteY3995" fmla="*/ 414759 h 1003913"/>
              <a:gd name="connsiteX3996" fmla="*/ 8534794 w 11960127"/>
              <a:gd name="connsiteY3996" fmla="*/ 417427 h 1003913"/>
              <a:gd name="connsiteX3997" fmla="*/ 8546605 w 11960127"/>
              <a:gd name="connsiteY3997" fmla="*/ 411378 h 1003913"/>
              <a:gd name="connsiteX3998" fmla="*/ 8540271 w 11960127"/>
              <a:gd name="connsiteY3998" fmla="*/ 423190 h 1003913"/>
              <a:gd name="connsiteX3999" fmla="*/ 8565322 w 11960127"/>
              <a:gd name="connsiteY3999" fmla="*/ 413235 h 1003913"/>
              <a:gd name="connsiteX4000" fmla="*/ 8571847 w 11960127"/>
              <a:gd name="connsiteY4000" fmla="*/ 413235 h 1003913"/>
              <a:gd name="connsiteX4001" fmla="*/ 8567084 w 11960127"/>
              <a:gd name="connsiteY4001" fmla="*/ 423428 h 1003913"/>
              <a:gd name="connsiteX4002" fmla="*/ 8582229 w 11960127"/>
              <a:gd name="connsiteY4002" fmla="*/ 417474 h 1003913"/>
              <a:gd name="connsiteX4003" fmla="*/ 8586943 w 11960127"/>
              <a:gd name="connsiteY4003" fmla="*/ 429334 h 1003913"/>
              <a:gd name="connsiteX4004" fmla="*/ 8588468 w 11960127"/>
              <a:gd name="connsiteY4004" fmla="*/ 416903 h 1003913"/>
              <a:gd name="connsiteX4005" fmla="*/ 8599945 w 11960127"/>
              <a:gd name="connsiteY4005" fmla="*/ 421332 h 1003913"/>
              <a:gd name="connsiteX4006" fmla="*/ 8592040 w 11960127"/>
              <a:gd name="connsiteY4006" fmla="*/ 423190 h 1003913"/>
              <a:gd name="connsiteX4007" fmla="*/ 8593087 w 11960127"/>
              <a:gd name="connsiteY4007" fmla="*/ 428048 h 1003913"/>
              <a:gd name="connsiteX4008" fmla="*/ 8604327 w 11960127"/>
              <a:gd name="connsiteY4008" fmla="*/ 423618 h 1003913"/>
              <a:gd name="connsiteX4009" fmla="*/ 8623424 w 11960127"/>
              <a:gd name="connsiteY4009" fmla="*/ 422190 h 1003913"/>
              <a:gd name="connsiteX4010" fmla="*/ 8618329 w 11960127"/>
              <a:gd name="connsiteY4010" fmla="*/ 432716 h 1003913"/>
              <a:gd name="connsiteX4011" fmla="*/ 8648904 w 11960127"/>
              <a:gd name="connsiteY4011" fmla="*/ 427000 h 1003913"/>
              <a:gd name="connsiteX4012" fmla="*/ 8655380 w 11960127"/>
              <a:gd name="connsiteY4012" fmla="*/ 434859 h 1003913"/>
              <a:gd name="connsiteX4013" fmla="*/ 8654904 w 11960127"/>
              <a:gd name="connsiteY4013" fmla="*/ 427524 h 1003913"/>
              <a:gd name="connsiteX4014" fmla="*/ 8662000 w 11960127"/>
              <a:gd name="connsiteY4014" fmla="*/ 427476 h 1003913"/>
              <a:gd name="connsiteX4015" fmla="*/ 8654809 w 11960127"/>
              <a:gd name="connsiteY4015" fmla="*/ 437526 h 1003913"/>
              <a:gd name="connsiteX4016" fmla="*/ 8669859 w 11960127"/>
              <a:gd name="connsiteY4016" fmla="*/ 427524 h 1003913"/>
              <a:gd name="connsiteX4017" fmla="*/ 8674621 w 11960127"/>
              <a:gd name="connsiteY4017" fmla="*/ 427524 h 1003913"/>
              <a:gd name="connsiteX4018" fmla="*/ 8671335 w 11960127"/>
              <a:gd name="connsiteY4018" fmla="*/ 437669 h 1003913"/>
              <a:gd name="connsiteX4019" fmla="*/ 8691004 w 11960127"/>
              <a:gd name="connsiteY4019" fmla="*/ 436097 h 1003913"/>
              <a:gd name="connsiteX4020" fmla="*/ 8704911 w 11960127"/>
              <a:gd name="connsiteY4020" fmla="*/ 435383 h 1003913"/>
              <a:gd name="connsiteX4021" fmla="*/ 8697767 w 11960127"/>
              <a:gd name="connsiteY4021" fmla="*/ 437288 h 1003913"/>
              <a:gd name="connsiteX4022" fmla="*/ 8697624 w 11960127"/>
              <a:gd name="connsiteY4022" fmla="*/ 441527 h 1003913"/>
              <a:gd name="connsiteX4023" fmla="*/ 8727342 w 11960127"/>
              <a:gd name="connsiteY4023" fmla="*/ 436764 h 1003913"/>
              <a:gd name="connsiteX4024" fmla="*/ 8722675 w 11960127"/>
              <a:gd name="connsiteY4024" fmla="*/ 446290 h 1003913"/>
              <a:gd name="connsiteX4025" fmla="*/ 8734915 w 11960127"/>
              <a:gd name="connsiteY4025" fmla="*/ 446624 h 1003913"/>
              <a:gd name="connsiteX4026" fmla="*/ 8730581 w 11960127"/>
              <a:gd name="connsiteY4026" fmla="*/ 437050 h 1003913"/>
              <a:gd name="connsiteX4027" fmla="*/ 8737057 w 11960127"/>
              <a:gd name="connsiteY4027" fmla="*/ 437002 h 1003913"/>
              <a:gd name="connsiteX4028" fmla="*/ 8736867 w 11960127"/>
              <a:gd name="connsiteY4028" fmla="*/ 448291 h 1003913"/>
              <a:gd name="connsiteX4029" fmla="*/ 8750202 w 11960127"/>
              <a:gd name="connsiteY4029" fmla="*/ 436383 h 1003913"/>
              <a:gd name="connsiteX4030" fmla="*/ 8750107 w 11960127"/>
              <a:gd name="connsiteY4030" fmla="*/ 449243 h 1003913"/>
              <a:gd name="connsiteX4031" fmla="*/ 8764299 w 11960127"/>
              <a:gd name="connsiteY4031" fmla="*/ 440670 h 1003913"/>
              <a:gd name="connsiteX4032" fmla="*/ 8762632 w 11960127"/>
              <a:gd name="connsiteY4032" fmla="*/ 451482 h 1003913"/>
              <a:gd name="connsiteX4033" fmla="*/ 8768871 w 11960127"/>
              <a:gd name="connsiteY4033" fmla="*/ 451339 h 1003913"/>
              <a:gd name="connsiteX4034" fmla="*/ 8769680 w 11960127"/>
              <a:gd name="connsiteY4034" fmla="*/ 441813 h 1003913"/>
              <a:gd name="connsiteX4035" fmla="*/ 8778206 w 11960127"/>
              <a:gd name="connsiteY4035" fmla="*/ 441813 h 1003913"/>
              <a:gd name="connsiteX4036" fmla="*/ 8776110 w 11960127"/>
              <a:gd name="connsiteY4036" fmla="*/ 449910 h 1003913"/>
              <a:gd name="connsiteX4037" fmla="*/ 8787635 w 11960127"/>
              <a:gd name="connsiteY4037" fmla="*/ 446862 h 1003913"/>
              <a:gd name="connsiteX4038" fmla="*/ 8802828 w 11960127"/>
              <a:gd name="connsiteY4038" fmla="*/ 447433 h 1003913"/>
              <a:gd name="connsiteX4039" fmla="*/ 8802256 w 11960127"/>
              <a:gd name="connsiteY4039" fmla="*/ 456292 h 1003913"/>
              <a:gd name="connsiteX4040" fmla="*/ 8819306 w 11960127"/>
              <a:gd name="connsiteY4040" fmla="*/ 453720 h 1003913"/>
              <a:gd name="connsiteX4041" fmla="*/ 8834927 w 11960127"/>
              <a:gd name="connsiteY4041" fmla="*/ 455578 h 1003913"/>
              <a:gd name="connsiteX4042" fmla="*/ 8839070 w 11960127"/>
              <a:gd name="connsiteY4042" fmla="*/ 452673 h 1003913"/>
              <a:gd name="connsiteX4043" fmla="*/ 8854263 w 11960127"/>
              <a:gd name="connsiteY4043" fmla="*/ 455149 h 1003913"/>
              <a:gd name="connsiteX4044" fmla="*/ 8855120 w 11960127"/>
              <a:gd name="connsiteY4044" fmla="*/ 460627 h 1003913"/>
              <a:gd name="connsiteX4045" fmla="*/ 8895125 w 11960127"/>
              <a:gd name="connsiteY4045" fmla="*/ 464485 h 1003913"/>
              <a:gd name="connsiteX4046" fmla="*/ 8924319 w 11960127"/>
              <a:gd name="connsiteY4046" fmla="*/ 469486 h 1003913"/>
              <a:gd name="connsiteX4047" fmla="*/ 8928653 w 11960127"/>
              <a:gd name="connsiteY4047" fmla="*/ 466104 h 1003913"/>
              <a:gd name="connsiteX4048" fmla="*/ 8944322 w 11960127"/>
              <a:gd name="connsiteY4048" fmla="*/ 467724 h 1003913"/>
              <a:gd name="connsiteX4049" fmla="*/ 8947227 w 11960127"/>
              <a:gd name="connsiteY4049" fmla="*/ 475630 h 1003913"/>
              <a:gd name="connsiteX4050" fmla="*/ 8967277 w 11960127"/>
              <a:gd name="connsiteY4050" fmla="*/ 472105 h 1003913"/>
              <a:gd name="connsiteX4051" fmla="*/ 8982898 w 11960127"/>
              <a:gd name="connsiteY4051" fmla="*/ 473010 h 1003913"/>
              <a:gd name="connsiteX4052" fmla="*/ 8989851 w 11960127"/>
              <a:gd name="connsiteY4052" fmla="*/ 479155 h 1003913"/>
              <a:gd name="connsiteX4053" fmla="*/ 9019855 w 11960127"/>
              <a:gd name="connsiteY4053" fmla="*/ 481822 h 1003913"/>
              <a:gd name="connsiteX4054" fmla="*/ 9033523 w 11960127"/>
              <a:gd name="connsiteY4054" fmla="*/ 482441 h 1003913"/>
              <a:gd name="connsiteX4055" fmla="*/ 9064099 w 11960127"/>
              <a:gd name="connsiteY4055" fmla="*/ 488823 h 1003913"/>
              <a:gd name="connsiteX4056" fmla="*/ 9149871 w 11960127"/>
              <a:gd name="connsiteY4056" fmla="*/ 502827 h 1003913"/>
              <a:gd name="connsiteX4057" fmla="*/ 9212403 w 11960127"/>
              <a:gd name="connsiteY4057" fmla="*/ 511543 h 1003913"/>
              <a:gd name="connsiteX4058" fmla="*/ 9243407 w 11960127"/>
              <a:gd name="connsiteY4058" fmla="*/ 517211 h 1003913"/>
              <a:gd name="connsiteX4059" fmla="*/ 9271886 w 11960127"/>
              <a:gd name="connsiteY4059" fmla="*/ 521736 h 1003913"/>
              <a:gd name="connsiteX4060" fmla="*/ 9471578 w 11960127"/>
              <a:gd name="connsiteY4060" fmla="*/ 552457 h 1003913"/>
              <a:gd name="connsiteX4061" fmla="*/ 9533633 w 11960127"/>
              <a:gd name="connsiteY4061" fmla="*/ 562125 h 1003913"/>
              <a:gd name="connsiteX4062" fmla="*/ 9585830 w 11960127"/>
              <a:gd name="connsiteY4062" fmla="*/ 571556 h 1003913"/>
              <a:gd name="connsiteX4063" fmla="*/ 9619549 w 11960127"/>
              <a:gd name="connsiteY4063" fmla="*/ 578748 h 1003913"/>
              <a:gd name="connsiteX4064" fmla="*/ 9671603 w 11960127"/>
              <a:gd name="connsiteY4064" fmla="*/ 587703 h 1003913"/>
              <a:gd name="connsiteX4065" fmla="*/ 9728943 w 11960127"/>
              <a:gd name="connsiteY4065" fmla="*/ 595847 h 1003913"/>
              <a:gd name="connsiteX4066" fmla="*/ 9757280 w 11960127"/>
              <a:gd name="connsiteY4066" fmla="*/ 599896 h 1003913"/>
              <a:gd name="connsiteX4067" fmla="*/ 9781426 w 11960127"/>
              <a:gd name="connsiteY4067" fmla="*/ 605326 h 1003913"/>
              <a:gd name="connsiteX4068" fmla="*/ 9838433 w 11960127"/>
              <a:gd name="connsiteY4068" fmla="*/ 616709 h 1003913"/>
              <a:gd name="connsiteX4069" fmla="*/ 9851959 w 11960127"/>
              <a:gd name="connsiteY4069" fmla="*/ 619805 h 1003913"/>
              <a:gd name="connsiteX4070" fmla="*/ 9885772 w 11960127"/>
              <a:gd name="connsiteY4070" fmla="*/ 623996 h 1003913"/>
              <a:gd name="connsiteX4071" fmla="*/ 9914538 w 11960127"/>
              <a:gd name="connsiteY4071" fmla="*/ 628426 h 1003913"/>
              <a:gd name="connsiteX4072" fmla="*/ 9943447 w 11960127"/>
              <a:gd name="connsiteY4072" fmla="*/ 636475 h 1003913"/>
              <a:gd name="connsiteX4073" fmla="*/ 9966878 w 11960127"/>
              <a:gd name="connsiteY4073" fmla="*/ 638142 h 1003913"/>
              <a:gd name="connsiteX4074" fmla="*/ 9990929 w 11960127"/>
              <a:gd name="connsiteY4074" fmla="*/ 643667 h 1003913"/>
              <a:gd name="connsiteX4075" fmla="*/ 10019456 w 11960127"/>
              <a:gd name="connsiteY4075" fmla="*/ 647716 h 1003913"/>
              <a:gd name="connsiteX4076" fmla="*/ 10038363 w 11960127"/>
              <a:gd name="connsiteY4076" fmla="*/ 654622 h 1003913"/>
              <a:gd name="connsiteX4077" fmla="*/ 10043125 w 11960127"/>
              <a:gd name="connsiteY4077" fmla="*/ 651812 h 1003913"/>
              <a:gd name="connsiteX4078" fmla="*/ 10086226 w 11960127"/>
              <a:gd name="connsiteY4078" fmla="*/ 662386 h 1003913"/>
              <a:gd name="connsiteX4079" fmla="*/ 10109657 w 11960127"/>
              <a:gd name="connsiteY4079" fmla="*/ 666815 h 1003913"/>
              <a:gd name="connsiteX4080" fmla="*/ 10143376 w 11960127"/>
              <a:gd name="connsiteY4080" fmla="*/ 674341 h 1003913"/>
              <a:gd name="connsiteX4081" fmla="*/ 10162093 w 11960127"/>
              <a:gd name="connsiteY4081" fmla="*/ 676008 h 1003913"/>
              <a:gd name="connsiteX4082" fmla="*/ 10185810 w 11960127"/>
              <a:gd name="connsiteY4082" fmla="*/ 680961 h 1003913"/>
              <a:gd name="connsiteX4083" fmla="*/ 10217290 w 11960127"/>
              <a:gd name="connsiteY4083" fmla="*/ 687296 h 1003913"/>
              <a:gd name="connsiteX4084" fmla="*/ 10257533 w 11960127"/>
              <a:gd name="connsiteY4084" fmla="*/ 697870 h 1003913"/>
              <a:gd name="connsiteX4085" fmla="*/ 10305349 w 11960127"/>
              <a:gd name="connsiteY4085" fmla="*/ 704919 h 1003913"/>
              <a:gd name="connsiteX4086" fmla="*/ 10324399 w 11960127"/>
              <a:gd name="connsiteY4086" fmla="*/ 712445 h 1003913"/>
              <a:gd name="connsiteX4087" fmla="*/ 10328685 w 11960127"/>
              <a:gd name="connsiteY4087" fmla="*/ 709111 h 1003913"/>
              <a:gd name="connsiteX4088" fmla="*/ 10354260 w 11960127"/>
              <a:gd name="connsiteY4088" fmla="*/ 717065 h 1003913"/>
              <a:gd name="connsiteX4089" fmla="*/ 10393646 w 11960127"/>
              <a:gd name="connsiteY4089" fmla="*/ 723590 h 1003913"/>
              <a:gd name="connsiteX4090" fmla="*/ 10393551 w 11960127"/>
              <a:gd name="connsiteY4090" fmla="*/ 718160 h 1003913"/>
              <a:gd name="connsiteX4091" fmla="*/ 10373928 w 11960127"/>
              <a:gd name="connsiteY4091" fmla="*/ 717970 h 1003913"/>
              <a:gd name="connsiteX4092" fmla="*/ 10374310 w 11960127"/>
              <a:gd name="connsiteY4092" fmla="*/ 713492 h 1003913"/>
              <a:gd name="connsiteX4093" fmla="*/ 10352450 w 11960127"/>
              <a:gd name="connsiteY4093" fmla="*/ 712302 h 1003913"/>
              <a:gd name="connsiteX4094" fmla="*/ 10338734 w 11960127"/>
              <a:gd name="connsiteY4094" fmla="*/ 706634 h 1003913"/>
              <a:gd name="connsiteX4095" fmla="*/ 10309635 w 11960127"/>
              <a:gd name="connsiteY4095" fmla="*/ 699775 h 1003913"/>
              <a:gd name="connsiteX4096" fmla="*/ 10281346 w 11960127"/>
              <a:gd name="connsiteY4096" fmla="*/ 696012 h 1003913"/>
              <a:gd name="connsiteX4097" fmla="*/ 10267583 w 11960127"/>
              <a:gd name="connsiteY4097" fmla="*/ 691249 h 1003913"/>
              <a:gd name="connsiteX4098" fmla="*/ 10247961 w 11960127"/>
              <a:gd name="connsiteY4098" fmla="*/ 688677 h 1003913"/>
              <a:gd name="connsiteX4099" fmla="*/ 10217100 w 11960127"/>
              <a:gd name="connsiteY4099" fmla="*/ 684581 h 1003913"/>
              <a:gd name="connsiteX4100" fmla="*/ 10216909 w 11960127"/>
              <a:gd name="connsiteY4100" fmla="*/ 680485 h 1003913"/>
              <a:gd name="connsiteX4101" fmla="*/ 10181238 w 11960127"/>
              <a:gd name="connsiteY4101" fmla="*/ 673626 h 1003913"/>
              <a:gd name="connsiteX4102" fmla="*/ 10129184 w 11960127"/>
              <a:gd name="connsiteY4102" fmla="*/ 664434 h 1003913"/>
              <a:gd name="connsiteX4103" fmla="*/ 10096561 w 11960127"/>
              <a:gd name="connsiteY4103" fmla="*/ 657766 h 1003913"/>
              <a:gd name="connsiteX4104" fmla="*/ 10038554 w 11960127"/>
              <a:gd name="connsiteY4104" fmla="*/ 645334 h 1003913"/>
              <a:gd name="connsiteX4105" fmla="*/ 10010169 w 11960127"/>
              <a:gd name="connsiteY4105" fmla="*/ 641095 h 1003913"/>
              <a:gd name="connsiteX4106" fmla="*/ 9986309 w 11960127"/>
              <a:gd name="connsiteY4106" fmla="*/ 636047 h 1003913"/>
              <a:gd name="connsiteX4107" fmla="*/ 9933588 w 11960127"/>
              <a:gd name="connsiteY4107" fmla="*/ 625902 h 1003913"/>
              <a:gd name="connsiteX4108" fmla="*/ 9880819 w 11960127"/>
              <a:gd name="connsiteY4108" fmla="*/ 615995 h 1003913"/>
              <a:gd name="connsiteX4109" fmla="*/ 9857960 w 11960127"/>
              <a:gd name="connsiteY4109" fmla="*/ 609755 h 1003913"/>
              <a:gd name="connsiteX4110" fmla="*/ 9852482 w 11960127"/>
              <a:gd name="connsiteY4110" fmla="*/ 611470 h 1003913"/>
              <a:gd name="connsiteX4111" fmla="*/ 9834243 w 11960127"/>
              <a:gd name="connsiteY4111" fmla="*/ 605754 h 1003913"/>
              <a:gd name="connsiteX4112" fmla="*/ 9727039 w 11960127"/>
              <a:gd name="connsiteY4112" fmla="*/ 584940 h 1003913"/>
              <a:gd name="connsiteX4113" fmla="*/ 9725372 w 11960127"/>
              <a:gd name="connsiteY4113" fmla="*/ 589751 h 1003913"/>
              <a:gd name="connsiteX4114" fmla="*/ 9705322 w 11960127"/>
              <a:gd name="connsiteY4114" fmla="*/ 581034 h 1003913"/>
              <a:gd name="connsiteX4115" fmla="*/ 9653600 w 11960127"/>
              <a:gd name="connsiteY4115" fmla="*/ 577748 h 1003913"/>
              <a:gd name="connsiteX4116" fmla="*/ 9655743 w 11960127"/>
              <a:gd name="connsiteY4116" fmla="*/ 570699 h 1003913"/>
              <a:gd name="connsiteX4117" fmla="*/ 9626359 w 11960127"/>
              <a:gd name="connsiteY4117" fmla="*/ 574890 h 1003913"/>
              <a:gd name="connsiteX4118" fmla="*/ 9627931 w 11960127"/>
              <a:gd name="connsiteY4118" fmla="*/ 570223 h 1003913"/>
              <a:gd name="connsiteX4119" fmla="*/ 9597546 w 11960127"/>
              <a:gd name="connsiteY4119" fmla="*/ 570699 h 1003913"/>
              <a:gd name="connsiteX4120" fmla="*/ 9603308 w 11960127"/>
              <a:gd name="connsiteY4120" fmla="*/ 559887 h 1003913"/>
              <a:gd name="connsiteX4121" fmla="*/ 9595784 w 11960127"/>
              <a:gd name="connsiteY4121" fmla="*/ 564126 h 1003913"/>
              <a:gd name="connsiteX4122" fmla="*/ 9576448 w 11960127"/>
              <a:gd name="connsiteY4122" fmla="*/ 563364 h 1003913"/>
              <a:gd name="connsiteX4123" fmla="*/ 9548493 w 11960127"/>
              <a:gd name="connsiteY4123" fmla="*/ 554505 h 1003913"/>
              <a:gd name="connsiteX4124" fmla="*/ 9531109 w 11960127"/>
              <a:gd name="connsiteY4124" fmla="*/ 551171 h 1003913"/>
              <a:gd name="connsiteX4125" fmla="*/ 9523347 w 11960127"/>
              <a:gd name="connsiteY4125" fmla="*/ 554505 h 1003913"/>
              <a:gd name="connsiteX4126" fmla="*/ 9509916 w 11960127"/>
              <a:gd name="connsiteY4126" fmla="*/ 547265 h 1003913"/>
              <a:gd name="connsiteX4127" fmla="*/ 9485627 w 11960127"/>
              <a:gd name="connsiteY4127" fmla="*/ 543645 h 1003913"/>
              <a:gd name="connsiteX4128" fmla="*/ 9452195 w 11960127"/>
              <a:gd name="connsiteY4128" fmla="*/ 539930 h 1003913"/>
              <a:gd name="connsiteX4129" fmla="*/ 9419286 w 11960127"/>
              <a:gd name="connsiteY4129" fmla="*/ 533738 h 1003913"/>
              <a:gd name="connsiteX4130" fmla="*/ 9393997 w 11960127"/>
              <a:gd name="connsiteY4130" fmla="*/ 528118 h 1003913"/>
              <a:gd name="connsiteX4131" fmla="*/ 9390949 w 11960127"/>
              <a:gd name="connsiteY4131" fmla="*/ 532309 h 1003913"/>
              <a:gd name="connsiteX4132" fmla="*/ 9361993 w 11960127"/>
              <a:gd name="connsiteY4132" fmla="*/ 525927 h 1003913"/>
              <a:gd name="connsiteX4133" fmla="*/ 9323512 w 11960127"/>
              <a:gd name="connsiteY4133" fmla="*/ 521640 h 1003913"/>
              <a:gd name="connsiteX4134" fmla="*/ 9304223 w 11960127"/>
              <a:gd name="connsiteY4134" fmla="*/ 513734 h 1003913"/>
              <a:gd name="connsiteX4135" fmla="*/ 9295699 w 11960127"/>
              <a:gd name="connsiteY4135" fmla="*/ 517306 h 1003913"/>
              <a:gd name="connsiteX4136" fmla="*/ 9271553 w 11960127"/>
              <a:gd name="connsiteY4136" fmla="*/ 511352 h 1003913"/>
              <a:gd name="connsiteX4137" fmla="*/ 9238168 w 11960127"/>
              <a:gd name="connsiteY4137" fmla="*/ 504732 h 1003913"/>
              <a:gd name="connsiteX4138" fmla="*/ 9214498 w 11960127"/>
              <a:gd name="connsiteY4138" fmla="*/ 500445 h 1003913"/>
              <a:gd name="connsiteX4139" fmla="*/ 9147966 w 11960127"/>
              <a:gd name="connsiteY4139" fmla="*/ 490967 h 1003913"/>
              <a:gd name="connsiteX4140" fmla="*/ 9114343 w 11960127"/>
              <a:gd name="connsiteY4140" fmla="*/ 487680 h 1003913"/>
              <a:gd name="connsiteX4141" fmla="*/ 9055430 w 11960127"/>
              <a:gd name="connsiteY4141" fmla="*/ 475201 h 1003913"/>
              <a:gd name="connsiteX4142" fmla="*/ 9054288 w 11960127"/>
              <a:gd name="connsiteY4142" fmla="*/ 479821 h 1003913"/>
              <a:gd name="connsiteX4143" fmla="*/ 9024379 w 11960127"/>
              <a:gd name="connsiteY4143" fmla="*/ 474106 h 1003913"/>
              <a:gd name="connsiteX4144" fmla="*/ 8952418 w 11960127"/>
              <a:gd name="connsiteY4144" fmla="*/ 461913 h 1003913"/>
              <a:gd name="connsiteX4145" fmla="*/ 8926843 w 11960127"/>
              <a:gd name="connsiteY4145" fmla="*/ 456626 h 1003913"/>
              <a:gd name="connsiteX4146" fmla="*/ 8925557 w 11960127"/>
              <a:gd name="connsiteY4146" fmla="*/ 460817 h 1003913"/>
              <a:gd name="connsiteX4147" fmla="*/ 8891029 w 11960127"/>
              <a:gd name="connsiteY4147" fmla="*/ 453482 h 1003913"/>
              <a:gd name="connsiteX4148" fmla="*/ 8852453 w 11960127"/>
              <a:gd name="connsiteY4148" fmla="*/ 447195 h 1003913"/>
              <a:gd name="connsiteX4149" fmla="*/ 8819306 w 11960127"/>
              <a:gd name="connsiteY4149" fmla="*/ 445814 h 1003913"/>
              <a:gd name="connsiteX4150" fmla="*/ 8786302 w 11960127"/>
              <a:gd name="connsiteY4150" fmla="*/ 439050 h 1003913"/>
              <a:gd name="connsiteX4151" fmla="*/ 8597850 w 11960127"/>
              <a:gd name="connsiteY4151" fmla="*/ 413950 h 1003913"/>
              <a:gd name="connsiteX4152" fmla="*/ 8527412 w 11960127"/>
              <a:gd name="connsiteY4152" fmla="*/ 411330 h 1003913"/>
              <a:gd name="connsiteX4153" fmla="*/ 8524079 w 11960127"/>
              <a:gd name="connsiteY4153" fmla="*/ 402471 h 1003913"/>
              <a:gd name="connsiteX4154" fmla="*/ 8487217 w 11960127"/>
              <a:gd name="connsiteY4154" fmla="*/ 408186 h 1003913"/>
              <a:gd name="connsiteX4155" fmla="*/ 8493646 w 11960127"/>
              <a:gd name="connsiteY4155" fmla="*/ 398851 h 1003913"/>
              <a:gd name="connsiteX4156" fmla="*/ 8489455 w 11960127"/>
              <a:gd name="connsiteY4156" fmla="*/ 399661 h 1003913"/>
              <a:gd name="connsiteX4157" fmla="*/ 8474310 w 11960127"/>
              <a:gd name="connsiteY4157" fmla="*/ 410044 h 1003913"/>
              <a:gd name="connsiteX4158" fmla="*/ 8473929 w 11960127"/>
              <a:gd name="connsiteY4158" fmla="*/ 403995 h 1003913"/>
              <a:gd name="connsiteX4159" fmla="*/ 8482264 w 11960127"/>
              <a:gd name="connsiteY4159" fmla="*/ 401804 h 1003913"/>
              <a:gd name="connsiteX4160" fmla="*/ 8467119 w 11960127"/>
              <a:gd name="connsiteY4160" fmla="*/ 399851 h 1003913"/>
              <a:gd name="connsiteX4161" fmla="*/ 8449593 w 11960127"/>
              <a:gd name="connsiteY4161" fmla="*/ 403709 h 1003913"/>
              <a:gd name="connsiteX4162" fmla="*/ 8453403 w 11960127"/>
              <a:gd name="connsiteY4162" fmla="*/ 394326 h 1003913"/>
              <a:gd name="connsiteX4163" fmla="*/ 8434020 w 11960127"/>
              <a:gd name="connsiteY4163" fmla="*/ 404948 h 1003913"/>
              <a:gd name="connsiteX4164" fmla="*/ 8444544 w 11960127"/>
              <a:gd name="connsiteY4164" fmla="*/ 395326 h 1003913"/>
              <a:gd name="connsiteX4165" fmla="*/ 8426066 w 11960127"/>
              <a:gd name="connsiteY4165" fmla="*/ 398470 h 1003913"/>
              <a:gd name="connsiteX4166" fmla="*/ 8417827 w 11960127"/>
              <a:gd name="connsiteY4166" fmla="*/ 392326 h 1003913"/>
              <a:gd name="connsiteX4167" fmla="*/ 8416113 w 11960127"/>
              <a:gd name="connsiteY4167" fmla="*/ 399423 h 1003913"/>
              <a:gd name="connsiteX4168" fmla="*/ 8395872 w 11960127"/>
              <a:gd name="connsiteY4168" fmla="*/ 388658 h 1003913"/>
              <a:gd name="connsiteX4169" fmla="*/ 7273732 w 11960127"/>
              <a:gd name="connsiteY4169" fmla="*/ 388515 h 1003913"/>
              <a:gd name="connsiteX4170" fmla="*/ 7273827 w 11960127"/>
              <a:gd name="connsiteY4170" fmla="*/ 414807 h 1003913"/>
              <a:gd name="connsiteX4171" fmla="*/ 7287210 w 11960127"/>
              <a:gd name="connsiteY4171" fmla="*/ 401518 h 1003913"/>
              <a:gd name="connsiteX4172" fmla="*/ 7289162 w 11960127"/>
              <a:gd name="connsiteY4172" fmla="*/ 415093 h 1003913"/>
              <a:gd name="connsiteX4173" fmla="*/ 7294401 w 11960127"/>
              <a:gd name="connsiteY4173" fmla="*/ 403900 h 1003913"/>
              <a:gd name="connsiteX4174" fmla="*/ 7300449 w 11960127"/>
              <a:gd name="connsiteY4174" fmla="*/ 403519 h 1003913"/>
              <a:gd name="connsiteX4175" fmla="*/ 7297021 w 11960127"/>
              <a:gd name="connsiteY4175" fmla="*/ 419618 h 1003913"/>
              <a:gd name="connsiteX4176" fmla="*/ 7311737 w 11960127"/>
              <a:gd name="connsiteY4176" fmla="*/ 401661 h 1003913"/>
              <a:gd name="connsiteX4177" fmla="*/ 7311975 w 11960127"/>
              <a:gd name="connsiteY4177" fmla="*/ 418046 h 1003913"/>
              <a:gd name="connsiteX4178" fmla="*/ 7315547 w 11960127"/>
              <a:gd name="connsiteY4178" fmla="*/ 417950 h 1003913"/>
              <a:gd name="connsiteX4179" fmla="*/ 7321452 w 11960127"/>
              <a:gd name="connsiteY4179" fmla="*/ 402947 h 1003913"/>
              <a:gd name="connsiteX4180" fmla="*/ 7309641 w 11960127"/>
              <a:gd name="connsiteY4180" fmla="*/ 398565 h 1003913"/>
              <a:gd name="connsiteX4181" fmla="*/ 7291258 w 11960127"/>
              <a:gd name="connsiteY4181" fmla="*/ 398470 h 1003913"/>
              <a:gd name="connsiteX4182" fmla="*/ 7293210 w 11960127"/>
              <a:gd name="connsiteY4182" fmla="*/ 389420 h 1003913"/>
              <a:gd name="connsiteX4183" fmla="*/ 7287972 w 11960127"/>
              <a:gd name="connsiteY4183" fmla="*/ 389420 h 1003913"/>
              <a:gd name="connsiteX4184" fmla="*/ 7289115 w 11960127"/>
              <a:gd name="connsiteY4184" fmla="*/ 400899 h 1003913"/>
              <a:gd name="connsiteX4185" fmla="*/ 7273732 w 11960127"/>
              <a:gd name="connsiteY4185" fmla="*/ 388515 h 1003913"/>
              <a:gd name="connsiteX4186" fmla="*/ 7761359 w 11960127"/>
              <a:gd name="connsiteY4186" fmla="*/ 388129 h 1003913"/>
              <a:gd name="connsiteX4187" fmla="*/ 7751649 w 11960127"/>
              <a:gd name="connsiteY4187" fmla="*/ 390944 h 1003913"/>
              <a:gd name="connsiteX4188" fmla="*/ 7751649 w 11960127"/>
              <a:gd name="connsiteY4188" fmla="*/ 392850 h 1003913"/>
              <a:gd name="connsiteX4189" fmla="*/ 7768317 w 11960127"/>
              <a:gd name="connsiteY4189" fmla="*/ 392993 h 1003913"/>
              <a:gd name="connsiteX4190" fmla="*/ 7761359 w 11960127"/>
              <a:gd name="connsiteY4190" fmla="*/ 388129 h 1003913"/>
              <a:gd name="connsiteX4191" fmla="*/ 7214867 w 11960127"/>
              <a:gd name="connsiteY4191" fmla="*/ 386039 h 1003913"/>
              <a:gd name="connsiteX4192" fmla="*/ 7213105 w 11960127"/>
              <a:gd name="connsiteY4192" fmla="*/ 402614 h 1003913"/>
              <a:gd name="connsiteX4193" fmla="*/ 7214867 w 11960127"/>
              <a:gd name="connsiteY4193" fmla="*/ 386039 h 1003913"/>
              <a:gd name="connsiteX4194" fmla="*/ 7198818 w 11960127"/>
              <a:gd name="connsiteY4194" fmla="*/ 386039 h 1003913"/>
              <a:gd name="connsiteX4195" fmla="*/ 7198723 w 11960127"/>
              <a:gd name="connsiteY4195" fmla="*/ 402090 h 1003913"/>
              <a:gd name="connsiteX4196" fmla="*/ 7198818 w 11960127"/>
              <a:gd name="connsiteY4196" fmla="*/ 386039 h 1003913"/>
              <a:gd name="connsiteX4197" fmla="*/ 8592848 w 11960127"/>
              <a:gd name="connsiteY4197" fmla="*/ 385514 h 1003913"/>
              <a:gd name="connsiteX4198" fmla="*/ 8579323 w 11960127"/>
              <a:gd name="connsiteY4198" fmla="*/ 391230 h 1003913"/>
              <a:gd name="connsiteX4199" fmla="*/ 8592848 w 11960127"/>
              <a:gd name="connsiteY4199" fmla="*/ 385514 h 1003913"/>
              <a:gd name="connsiteX4200" fmla="*/ 7728921 w 11960127"/>
              <a:gd name="connsiteY4200" fmla="*/ 384257 h 1003913"/>
              <a:gd name="connsiteX4201" fmla="*/ 7722645 w 11960127"/>
              <a:gd name="connsiteY4201" fmla="*/ 385181 h 1003913"/>
              <a:gd name="connsiteX4202" fmla="*/ 7728921 w 11960127"/>
              <a:gd name="connsiteY4202" fmla="*/ 384257 h 1003913"/>
              <a:gd name="connsiteX4203" fmla="*/ 3274460 w 11960127"/>
              <a:gd name="connsiteY4203" fmla="*/ 383943 h 1003913"/>
              <a:gd name="connsiteX4204" fmla="*/ 3273743 w 11960127"/>
              <a:gd name="connsiteY4204" fmla="*/ 389754 h 1003913"/>
              <a:gd name="connsiteX4205" fmla="*/ 3261641 w 11960127"/>
              <a:gd name="connsiteY4205" fmla="*/ 388325 h 1003913"/>
              <a:gd name="connsiteX4206" fmla="*/ 3263214 w 11960127"/>
              <a:gd name="connsiteY4206" fmla="*/ 399042 h 1003913"/>
              <a:gd name="connsiteX4207" fmla="*/ 3268933 w 11960127"/>
              <a:gd name="connsiteY4207" fmla="*/ 398708 h 1003913"/>
              <a:gd name="connsiteX4208" fmla="*/ 3268789 w 11960127"/>
              <a:gd name="connsiteY4208" fmla="*/ 404948 h 1003913"/>
              <a:gd name="connsiteX4209" fmla="*/ 3260481 w 11960127"/>
              <a:gd name="connsiteY4209" fmla="*/ 398858 h 1003913"/>
              <a:gd name="connsiteX4210" fmla="*/ 3249889 w 11960127"/>
              <a:gd name="connsiteY4210" fmla="*/ 407657 h 1003913"/>
              <a:gd name="connsiteX4211" fmla="*/ 3235713 w 11960127"/>
              <a:gd name="connsiteY4211" fmla="*/ 409996 h 1003913"/>
              <a:gd name="connsiteX4212" fmla="*/ 3225046 w 11960127"/>
              <a:gd name="connsiteY4212" fmla="*/ 406091 h 1003913"/>
              <a:gd name="connsiteX4213" fmla="*/ 3250913 w 11960127"/>
              <a:gd name="connsiteY4213" fmla="*/ 399423 h 1003913"/>
              <a:gd name="connsiteX4214" fmla="*/ 3247816 w 11960127"/>
              <a:gd name="connsiteY4214" fmla="*/ 405805 h 1003913"/>
              <a:gd name="connsiteX4215" fmla="*/ 3260481 w 11960127"/>
              <a:gd name="connsiteY4215" fmla="*/ 398857 h 1003913"/>
              <a:gd name="connsiteX4216" fmla="*/ 3255096 w 11960127"/>
              <a:gd name="connsiteY4216" fmla="*/ 394910 h 1003913"/>
              <a:gd name="connsiteX4217" fmla="*/ 3238579 w 11960127"/>
              <a:gd name="connsiteY4217" fmla="*/ 391087 h 1003913"/>
              <a:gd name="connsiteX4218" fmla="*/ 3225672 w 11960127"/>
              <a:gd name="connsiteY4218" fmla="*/ 393993 h 1003913"/>
              <a:gd name="connsiteX4219" fmla="*/ 3236483 w 11960127"/>
              <a:gd name="connsiteY4219" fmla="*/ 386991 h 1003913"/>
              <a:gd name="connsiteX4220" fmla="*/ 3274460 w 11960127"/>
              <a:gd name="connsiteY4220" fmla="*/ 383943 h 1003913"/>
              <a:gd name="connsiteX4221" fmla="*/ 7875903 w 11960127"/>
              <a:gd name="connsiteY4221" fmla="*/ 383514 h 1003913"/>
              <a:gd name="connsiteX4222" fmla="*/ 7866568 w 11960127"/>
              <a:gd name="connsiteY4222" fmla="*/ 388658 h 1003913"/>
              <a:gd name="connsiteX4223" fmla="*/ 7839279 w 11960127"/>
              <a:gd name="connsiteY4223" fmla="*/ 387515 h 1003913"/>
              <a:gd name="connsiteX4224" fmla="*/ 7854471 w 11960127"/>
              <a:gd name="connsiteY4224" fmla="*/ 394136 h 1003913"/>
              <a:gd name="connsiteX4225" fmla="*/ 7875903 w 11960127"/>
              <a:gd name="connsiteY4225" fmla="*/ 383514 h 1003913"/>
              <a:gd name="connsiteX4226" fmla="*/ 3205520 w 11960127"/>
              <a:gd name="connsiteY4226" fmla="*/ 382371 h 1003913"/>
              <a:gd name="connsiteX4227" fmla="*/ 3202733 w 11960127"/>
              <a:gd name="connsiteY4227" fmla="*/ 393354 h 1003913"/>
              <a:gd name="connsiteX4228" fmla="*/ 3200408 w 11960127"/>
              <a:gd name="connsiteY4228" fmla="*/ 392089 h 1003913"/>
              <a:gd name="connsiteX4229" fmla="*/ 3205520 w 11960127"/>
              <a:gd name="connsiteY4229" fmla="*/ 382371 h 1003913"/>
              <a:gd name="connsiteX4230" fmla="*/ 3393169 w 11960127"/>
              <a:gd name="connsiteY4230" fmla="*/ 381561 h 1003913"/>
              <a:gd name="connsiteX4231" fmla="*/ 3393169 w 11960127"/>
              <a:gd name="connsiteY4231" fmla="*/ 381561 h 1003913"/>
              <a:gd name="connsiteX4232" fmla="*/ 7817705 w 11960127"/>
              <a:gd name="connsiteY4232" fmla="*/ 381323 h 1003913"/>
              <a:gd name="connsiteX4233" fmla="*/ 7817705 w 11960127"/>
              <a:gd name="connsiteY4233" fmla="*/ 381323 h 1003913"/>
              <a:gd name="connsiteX4234" fmla="*/ 2254180 w 11960127"/>
              <a:gd name="connsiteY4234" fmla="*/ 381244 h 1003913"/>
              <a:gd name="connsiteX4235" fmla="*/ 2258776 w 11960127"/>
              <a:gd name="connsiteY4235" fmla="*/ 385609 h 1003913"/>
              <a:gd name="connsiteX4236" fmla="*/ 2242347 w 11960127"/>
              <a:gd name="connsiteY4236" fmla="*/ 392992 h 1003913"/>
              <a:gd name="connsiteX4237" fmla="*/ 2254180 w 11960127"/>
              <a:gd name="connsiteY4237" fmla="*/ 381244 h 1003913"/>
              <a:gd name="connsiteX4238" fmla="*/ 7146669 w 11960127"/>
              <a:gd name="connsiteY4238" fmla="*/ 381085 h 1003913"/>
              <a:gd name="connsiteX4239" fmla="*/ 7148097 w 11960127"/>
              <a:gd name="connsiteY4239" fmla="*/ 403042 h 1003913"/>
              <a:gd name="connsiteX4240" fmla="*/ 7146669 w 11960127"/>
              <a:gd name="connsiteY4240" fmla="*/ 381085 h 1003913"/>
              <a:gd name="connsiteX4241" fmla="*/ 7177339 w 11960127"/>
              <a:gd name="connsiteY4241" fmla="*/ 380990 h 1003913"/>
              <a:gd name="connsiteX4242" fmla="*/ 7175148 w 11960127"/>
              <a:gd name="connsiteY4242" fmla="*/ 397803 h 1003913"/>
              <a:gd name="connsiteX4243" fmla="*/ 7177339 w 11960127"/>
              <a:gd name="connsiteY4243" fmla="*/ 380990 h 1003913"/>
              <a:gd name="connsiteX4244" fmla="*/ 8554796 w 11960127"/>
              <a:gd name="connsiteY4244" fmla="*/ 380513 h 1003913"/>
              <a:gd name="connsiteX4245" fmla="*/ 8542652 w 11960127"/>
              <a:gd name="connsiteY4245" fmla="*/ 389563 h 1003913"/>
              <a:gd name="connsiteX4246" fmla="*/ 8554796 w 11960127"/>
              <a:gd name="connsiteY4246" fmla="*/ 380513 h 1003913"/>
              <a:gd name="connsiteX4247" fmla="*/ 7007603 w 11960127"/>
              <a:gd name="connsiteY4247" fmla="*/ 379894 h 1003913"/>
              <a:gd name="connsiteX4248" fmla="*/ 7007603 w 11960127"/>
              <a:gd name="connsiteY4248" fmla="*/ 379894 h 1003913"/>
              <a:gd name="connsiteX4249" fmla="*/ 7690020 w 11960127"/>
              <a:gd name="connsiteY4249" fmla="*/ 379514 h 1003913"/>
              <a:gd name="connsiteX4250" fmla="*/ 7683878 w 11960127"/>
              <a:gd name="connsiteY4250" fmla="*/ 380371 h 1003913"/>
              <a:gd name="connsiteX4251" fmla="*/ 7690020 w 11960127"/>
              <a:gd name="connsiteY4251" fmla="*/ 379514 h 1003913"/>
              <a:gd name="connsiteX4252" fmla="*/ 8326387 w 11960127"/>
              <a:gd name="connsiteY4252" fmla="*/ 378466 h 1003913"/>
              <a:gd name="connsiteX4253" fmla="*/ 8306004 w 11960127"/>
              <a:gd name="connsiteY4253" fmla="*/ 393802 h 1003913"/>
              <a:gd name="connsiteX4254" fmla="*/ 8347771 w 11960127"/>
              <a:gd name="connsiteY4254" fmla="*/ 396279 h 1003913"/>
              <a:gd name="connsiteX4255" fmla="*/ 8362344 w 11960127"/>
              <a:gd name="connsiteY4255" fmla="*/ 391897 h 1003913"/>
              <a:gd name="connsiteX4256" fmla="*/ 8359725 w 11960127"/>
              <a:gd name="connsiteY4256" fmla="*/ 399375 h 1003913"/>
              <a:gd name="connsiteX4257" fmla="*/ 8395967 w 11960127"/>
              <a:gd name="connsiteY4257" fmla="*/ 393945 h 1003913"/>
              <a:gd name="connsiteX4258" fmla="*/ 8377393 w 11960127"/>
              <a:gd name="connsiteY4258" fmla="*/ 386039 h 1003913"/>
              <a:gd name="connsiteX4259" fmla="*/ 8378489 w 11960127"/>
              <a:gd name="connsiteY4259" fmla="*/ 395898 h 1003913"/>
              <a:gd name="connsiteX4260" fmla="*/ 8362201 w 11960127"/>
              <a:gd name="connsiteY4260" fmla="*/ 384610 h 1003913"/>
              <a:gd name="connsiteX4261" fmla="*/ 8351533 w 11960127"/>
              <a:gd name="connsiteY4261" fmla="*/ 389325 h 1003913"/>
              <a:gd name="connsiteX4262" fmla="*/ 8339103 w 11960127"/>
              <a:gd name="connsiteY4262" fmla="*/ 380895 h 1003913"/>
              <a:gd name="connsiteX4263" fmla="*/ 8341246 w 11960127"/>
              <a:gd name="connsiteY4263" fmla="*/ 389563 h 1003913"/>
              <a:gd name="connsiteX4264" fmla="*/ 8320625 w 11960127"/>
              <a:gd name="connsiteY4264" fmla="*/ 387991 h 1003913"/>
              <a:gd name="connsiteX4265" fmla="*/ 7160242 w 11960127"/>
              <a:gd name="connsiteY4265" fmla="*/ 377656 h 1003913"/>
              <a:gd name="connsiteX4266" fmla="*/ 7154336 w 11960127"/>
              <a:gd name="connsiteY4266" fmla="*/ 405043 h 1003913"/>
              <a:gd name="connsiteX4267" fmla="*/ 7168719 w 11960127"/>
              <a:gd name="connsiteY4267" fmla="*/ 391326 h 1003913"/>
              <a:gd name="connsiteX4268" fmla="*/ 7160242 w 11960127"/>
              <a:gd name="connsiteY4268" fmla="*/ 377656 h 1003913"/>
              <a:gd name="connsiteX4269" fmla="*/ 8569513 w 11960127"/>
              <a:gd name="connsiteY4269" fmla="*/ 377274 h 1003913"/>
              <a:gd name="connsiteX4270" fmla="*/ 8560416 w 11960127"/>
              <a:gd name="connsiteY4270" fmla="*/ 389229 h 1003913"/>
              <a:gd name="connsiteX4271" fmla="*/ 8569513 w 11960127"/>
              <a:gd name="connsiteY4271" fmla="*/ 377274 h 1003913"/>
              <a:gd name="connsiteX4272" fmla="*/ 9488628 w 11960127"/>
              <a:gd name="connsiteY4272" fmla="*/ 376322 h 1003913"/>
              <a:gd name="connsiteX4273" fmla="*/ 9488628 w 11960127"/>
              <a:gd name="connsiteY4273" fmla="*/ 376322 h 1003913"/>
              <a:gd name="connsiteX4274" fmla="*/ 7788154 w 11960127"/>
              <a:gd name="connsiteY4274" fmla="*/ 376114 h 1003913"/>
              <a:gd name="connsiteX4275" fmla="*/ 7779224 w 11960127"/>
              <a:gd name="connsiteY4275" fmla="*/ 377084 h 1003913"/>
              <a:gd name="connsiteX4276" fmla="*/ 7797369 w 11960127"/>
              <a:gd name="connsiteY4276" fmla="*/ 377608 h 1003913"/>
              <a:gd name="connsiteX4277" fmla="*/ 7788154 w 11960127"/>
              <a:gd name="connsiteY4277" fmla="*/ 376114 h 1003913"/>
              <a:gd name="connsiteX4278" fmla="*/ 2771648 w 11960127"/>
              <a:gd name="connsiteY4278" fmla="*/ 375988 h 1003913"/>
              <a:gd name="connsiteX4279" fmla="*/ 2769504 w 11960127"/>
              <a:gd name="connsiteY4279" fmla="*/ 384323 h 1003913"/>
              <a:gd name="connsiteX4280" fmla="*/ 2783793 w 11960127"/>
              <a:gd name="connsiteY4280" fmla="*/ 381608 h 1003913"/>
              <a:gd name="connsiteX4281" fmla="*/ 2769361 w 11960127"/>
              <a:gd name="connsiteY4281" fmla="*/ 386657 h 1003913"/>
              <a:gd name="connsiteX4282" fmla="*/ 2760693 w 11960127"/>
              <a:gd name="connsiteY4282" fmla="*/ 394849 h 1003913"/>
              <a:gd name="connsiteX4283" fmla="*/ 2755265 w 11960127"/>
              <a:gd name="connsiteY4283" fmla="*/ 385181 h 1003913"/>
              <a:gd name="connsiteX4284" fmla="*/ 2754217 w 11960127"/>
              <a:gd name="connsiteY4284" fmla="*/ 393420 h 1003913"/>
              <a:gd name="connsiteX4285" fmla="*/ 2733405 w 11960127"/>
              <a:gd name="connsiteY4285" fmla="*/ 398517 h 1003913"/>
              <a:gd name="connsiteX4286" fmla="*/ 2749360 w 11960127"/>
              <a:gd name="connsiteY4286" fmla="*/ 390182 h 1003913"/>
              <a:gd name="connsiteX4287" fmla="*/ 2756121 w 11960127"/>
              <a:gd name="connsiteY4287" fmla="*/ 381275 h 1003913"/>
              <a:gd name="connsiteX4288" fmla="*/ 2771648 w 11960127"/>
              <a:gd name="connsiteY4288" fmla="*/ 375988 h 1003913"/>
              <a:gd name="connsiteX4289" fmla="*/ 4265912 w 11960127"/>
              <a:gd name="connsiteY4289" fmla="*/ 375608 h 1003913"/>
              <a:gd name="connsiteX4290" fmla="*/ 4257769 w 11960127"/>
              <a:gd name="connsiteY4290" fmla="*/ 383705 h 1003913"/>
              <a:gd name="connsiteX4291" fmla="*/ 4223277 w 11960127"/>
              <a:gd name="connsiteY4291" fmla="*/ 386324 h 1003913"/>
              <a:gd name="connsiteX4292" fmla="*/ 4195469 w 11960127"/>
              <a:gd name="connsiteY4292" fmla="*/ 387515 h 1003913"/>
              <a:gd name="connsiteX4293" fmla="*/ 4170635 w 11960127"/>
              <a:gd name="connsiteY4293" fmla="*/ 390897 h 1003913"/>
              <a:gd name="connsiteX4294" fmla="*/ 4161883 w 11960127"/>
              <a:gd name="connsiteY4294" fmla="*/ 392230 h 1003913"/>
              <a:gd name="connsiteX4295" fmla="*/ 4150130 w 11960127"/>
              <a:gd name="connsiteY4295" fmla="*/ 386467 h 1003913"/>
              <a:gd name="connsiteX4296" fmla="*/ 4139222 w 11960127"/>
              <a:gd name="connsiteY4296" fmla="*/ 398422 h 1003913"/>
              <a:gd name="connsiteX4297" fmla="*/ 4094607 w 11960127"/>
              <a:gd name="connsiteY4297" fmla="*/ 397803 h 1003913"/>
              <a:gd name="connsiteX4298" fmla="*/ 4085559 w 11960127"/>
              <a:gd name="connsiteY4298" fmla="*/ 393993 h 1003913"/>
              <a:gd name="connsiteX4299" fmla="*/ 4046192 w 11960127"/>
              <a:gd name="connsiteY4299" fmla="*/ 399804 h 1003913"/>
              <a:gd name="connsiteX4300" fmla="*/ 4038947 w 11960127"/>
              <a:gd name="connsiteY4300" fmla="*/ 406662 h 1003913"/>
              <a:gd name="connsiteX4301" fmla="*/ 4022339 w 11960127"/>
              <a:gd name="connsiteY4301" fmla="*/ 400518 h 1003913"/>
              <a:gd name="connsiteX4302" fmla="*/ 4013857 w 11960127"/>
              <a:gd name="connsiteY4302" fmla="*/ 408663 h 1003913"/>
              <a:gd name="connsiteX4303" fmla="*/ 3997336 w 11960127"/>
              <a:gd name="connsiteY4303" fmla="*/ 408091 h 1003913"/>
              <a:gd name="connsiteX4304" fmla="*/ 3978342 w 11960127"/>
              <a:gd name="connsiteY4304" fmla="*/ 409091 h 1003913"/>
              <a:gd name="connsiteX4305" fmla="*/ 3979786 w 11960127"/>
              <a:gd name="connsiteY4305" fmla="*/ 416331 h 1003913"/>
              <a:gd name="connsiteX4306" fmla="*/ 3971980 w 11960127"/>
              <a:gd name="connsiteY4306" fmla="*/ 409377 h 1003913"/>
              <a:gd name="connsiteX4307" fmla="*/ 3956879 w 11960127"/>
              <a:gd name="connsiteY4307" fmla="*/ 411473 h 1003913"/>
              <a:gd name="connsiteX4308" fmla="*/ 3958643 w 11960127"/>
              <a:gd name="connsiteY4308" fmla="*/ 418093 h 1003913"/>
              <a:gd name="connsiteX4309" fmla="*/ 3964230 w 11960127"/>
              <a:gd name="connsiteY4309" fmla="*/ 417808 h 1003913"/>
              <a:gd name="connsiteX4310" fmla="*/ 3963604 w 11960127"/>
              <a:gd name="connsiteY4310" fmla="*/ 424333 h 1003913"/>
              <a:gd name="connsiteX4311" fmla="*/ 3948210 w 11960127"/>
              <a:gd name="connsiteY4311" fmla="*/ 409663 h 1003913"/>
              <a:gd name="connsiteX4312" fmla="*/ 3925058 w 11960127"/>
              <a:gd name="connsiteY4312" fmla="*/ 417046 h 1003913"/>
              <a:gd name="connsiteX4313" fmla="*/ 3915149 w 11960127"/>
              <a:gd name="connsiteY4313" fmla="*/ 414188 h 1003913"/>
              <a:gd name="connsiteX4314" fmla="*/ 3919531 w 11960127"/>
              <a:gd name="connsiteY4314" fmla="*/ 420284 h 1003913"/>
              <a:gd name="connsiteX4315" fmla="*/ 3901953 w 11960127"/>
              <a:gd name="connsiteY4315" fmla="*/ 417569 h 1003913"/>
              <a:gd name="connsiteX4316" fmla="*/ 3905288 w 11960127"/>
              <a:gd name="connsiteY4316" fmla="*/ 426381 h 1003913"/>
              <a:gd name="connsiteX4317" fmla="*/ 3890139 w 11960127"/>
              <a:gd name="connsiteY4317" fmla="*/ 417617 h 1003913"/>
              <a:gd name="connsiteX4318" fmla="*/ 3886518 w 11960127"/>
              <a:gd name="connsiteY4318" fmla="*/ 422475 h 1003913"/>
              <a:gd name="connsiteX4319" fmla="*/ 3881087 w 11960127"/>
              <a:gd name="connsiteY4319" fmla="*/ 418855 h 1003913"/>
              <a:gd name="connsiteX4320" fmla="*/ 3854266 w 11960127"/>
              <a:gd name="connsiteY4320" fmla="*/ 427810 h 1003913"/>
              <a:gd name="connsiteX4321" fmla="*/ 3853075 w 11960127"/>
              <a:gd name="connsiteY4321" fmla="*/ 421570 h 1003913"/>
              <a:gd name="connsiteX4322" fmla="*/ 3844453 w 11960127"/>
              <a:gd name="connsiteY4322" fmla="*/ 429429 h 1003913"/>
              <a:gd name="connsiteX4323" fmla="*/ 3842547 w 11960127"/>
              <a:gd name="connsiteY4323" fmla="*/ 421951 h 1003913"/>
              <a:gd name="connsiteX4324" fmla="*/ 3828303 w 11960127"/>
              <a:gd name="connsiteY4324" fmla="*/ 425000 h 1003913"/>
              <a:gd name="connsiteX4325" fmla="*/ 3751321 w 11960127"/>
              <a:gd name="connsiteY4325" fmla="*/ 432525 h 1003913"/>
              <a:gd name="connsiteX4326" fmla="*/ 3739554 w 11960127"/>
              <a:gd name="connsiteY4326" fmla="*/ 444290 h 1003913"/>
              <a:gd name="connsiteX4327" fmla="*/ 3735516 w 11960127"/>
              <a:gd name="connsiteY4327" fmla="*/ 434669 h 1003913"/>
              <a:gd name="connsiteX4328" fmla="*/ 3735944 w 11960127"/>
              <a:gd name="connsiteY4328" fmla="*/ 443671 h 1003913"/>
              <a:gd name="connsiteX4329" fmla="*/ 3715719 w 11960127"/>
              <a:gd name="connsiteY4329" fmla="*/ 444004 h 1003913"/>
              <a:gd name="connsiteX4330" fmla="*/ 3725279 w 11960127"/>
              <a:gd name="connsiteY4330" fmla="*/ 443099 h 1003913"/>
              <a:gd name="connsiteX4331" fmla="*/ 3736419 w 11960127"/>
              <a:gd name="connsiteY4331" fmla="*/ 451958 h 1003913"/>
              <a:gd name="connsiteX4332" fmla="*/ 3768851 w 11960127"/>
              <a:gd name="connsiteY4332" fmla="*/ 451958 h 1003913"/>
              <a:gd name="connsiteX4333" fmla="*/ 3768041 w 11960127"/>
              <a:gd name="connsiteY4333" fmla="*/ 439813 h 1003913"/>
              <a:gd name="connsiteX4334" fmla="*/ 3776520 w 11960127"/>
              <a:gd name="connsiteY4334" fmla="*/ 451101 h 1003913"/>
              <a:gd name="connsiteX4335" fmla="*/ 3786097 w 11960127"/>
              <a:gd name="connsiteY4335" fmla="*/ 435954 h 1003913"/>
              <a:gd name="connsiteX4336" fmla="*/ 3788335 w 11960127"/>
              <a:gd name="connsiteY4336" fmla="*/ 449196 h 1003913"/>
              <a:gd name="connsiteX4337" fmla="*/ 3806961 w 11960127"/>
              <a:gd name="connsiteY4337" fmla="*/ 445719 h 1003913"/>
              <a:gd name="connsiteX4338" fmla="*/ 3806247 w 11960127"/>
              <a:gd name="connsiteY4338" fmla="*/ 435764 h 1003913"/>
              <a:gd name="connsiteX4339" fmla="*/ 3832781 w 11960127"/>
              <a:gd name="connsiteY4339" fmla="*/ 441146 h 1003913"/>
              <a:gd name="connsiteX4340" fmla="*/ 3830543 w 11960127"/>
              <a:gd name="connsiteY4340" fmla="*/ 432287 h 1003913"/>
              <a:gd name="connsiteX4341" fmla="*/ 3840404 w 11960127"/>
              <a:gd name="connsiteY4341" fmla="*/ 432287 h 1003913"/>
              <a:gd name="connsiteX4342" fmla="*/ 3840213 w 11960127"/>
              <a:gd name="connsiteY4342" fmla="*/ 435812 h 1003913"/>
              <a:gd name="connsiteX4343" fmla="*/ 3832876 w 11960127"/>
              <a:gd name="connsiteY4343" fmla="*/ 438527 h 1003913"/>
              <a:gd name="connsiteX4344" fmla="*/ 3842023 w 11960127"/>
              <a:gd name="connsiteY4344" fmla="*/ 444433 h 1003913"/>
              <a:gd name="connsiteX4345" fmla="*/ 3851266 w 11960127"/>
              <a:gd name="connsiteY4345" fmla="*/ 428143 h 1003913"/>
              <a:gd name="connsiteX4346" fmla="*/ 3850836 w 11960127"/>
              <a:gd name="connsiteY4346" fmla="*/ 441194 h 1003913"/>
              <a:gd name="connsiteX4347" fmla="*/ 3870940 w 11960127"/>
              <a:gd name="connsiteY4347" fmla="*/ 432763 h 1003913"/>
              <a:gd name="connsiteX4348" fmla="*/ 3854743 w 11960127"/>
              <a:gd name="connsiteY4348" fmla="*/ 437241 h 1003913"/>
              <a:gd name="connsiteX4349" fmla="*/ 3878229 w 11960127"/>
              <a:gd name="connsiteY4349" fmla="*/ 427048 h 1003913"/>
              <a:gd name="connsiteX4350" fmla="*/ 3878657 w 11960127"/>
              <a:gd name="connsiteY4350" fmla="*/ 435097 h 1003913"/>
              <a:gd name="connsiteX4351" fmla="*/ 3883326 w 11960127"/>
              <a:gd name="connsiteY4351" fmla="*/ 434430 h 1003913"/>
              <a:gd name="connsiteX4352" fmla="*/ 3883898 w 11960127"/>
              <a:gd name="connsiteY4352" fmla="*/ 425619 h 1003913"/>
              <a:gd name="connsiteX4353" fmla="*/ 3897951 w 11960127"/>
              <a:gd name="connsiteY4353" fmla="*/ 437669 h 1003913"/>
              <a:gd name="connsiteX4354" fmla="*/ 3893853 w 11960127"/>
              <a:gd name="connsiteY4354" fmla="*/ 428620 h 1003913"/>
              <a:gd name="connsiteX4355" fmla="*/ 3895331 w 11960127"/>
              <a:gd name="connsiteY4355" fmla="*/ 428096 h 1003913"/>
              <a:gd name="connsiteX4356" fmla="*/ 3907621 w 11960127"/>
              <a:gd name="connsiteY4356" fmla="*/ 436336 h 1003913"/>
              <a:gd name="connsiteX4357" fmla="*/ 3905526 w 11960127"/>
              <a:gd name="connsiteY4357" fmla="*/ 426905 h 1003913"/>
              <a:gd name="connsiteX4358" fmla="*/ 3917150 w 11960127"/>
              <a:gd name="connsiteY4358" fmla="*/ 422618 h 1003913"/>
              <a:gd name="connsiteX4359" fmla="*/ 3912338 w 11960127"/>
              <a:gd name="connsiteY4359" fmla="*/ 436859 h 1003913"/>
              <a:gd name="connsiteX4360" fmla="*/ 3919198 w 11960127"/>
              <a:gd name="connsiteY4360" fmla="*/ 430334 h 1003913"/>
              <a:gd name="connsiteX4361" fmla="*/ 3940110 w 11960127"/>
              <a:gd name="connsiteY4361" fmla="*/ 422142 h 1003913"/>
              <a:gd name="connsiteX4362" fmla="*/ 3940207 w 11960127"/>
              <a:gd name="connsiteY4362" fmla="*/ 432763 h 1003913"/>
              <a:gd name="connsiteX4363" fmla="*/ 3983103 w 11960127"/>
              <a:gd name="connsiteY4363" fmla="*/ 426429 h 1003913"/>
              <a:gd name="connsiteX4364" fmla="*/ 3983780 w 11960127"/>
              <a:gd name="connsiteY4364" fmla="*/ 419379 h 1003913"/>
              <a:gd name="connsiteX4365" fmla="*/ 3992080 w 11960127"/>
              <a:gd name="connsiteY4365" fmla="*/ 422190 h 1003913"/>
              <a:gd name="connsiteX4366" fmla="*/ 3987436 w 11960127"/>
              <a:gd name="connsiteY4366" fmla="*/ 412044 h 1003913"/>
              <a:gd name="connsiteX4367" fmla="*/ 3993690 w 11960127"/>
              <a:gd name="connsiteY4367" fmla="*/ 414188 h 1003913"/>
              <a:gd name="connsiteX4368" fmla="*/ 3992789 w 11960127"/>
              <a:gd name="connsiteY4368" fmla="*/ 422332 h 1003913"/>
              <a:gd name="connsiteX4369" fmla="*/ 4034741 w 11960127"/>
              <a:gd name="connsiteY4369" fmla="*/ 417093 h 1003913"/>
              <a:gd name="connsiteX4370" fmla="*/ 4035749 w 11960127"/>
              <a:gd name="connsiteY4370" fmla="*/ 413188 h 1003913"/>
              <a:gd name="connsiteX4371" fmla="*/ 4048377 w 11960127"/>
              <a:gd name="connsiteY4371" fmla="*/ 418522 h 1003913"/>
              <a:gd name="connsiteX4372" fmla="*/ 4050960 w 11960127"/>
              <a:gd name="connsiteY4372" fmla="*/ 408472 h 1003913"/>
              <a:gd name="connsiteX4373" fmla="*/ 4057996 w 11960127"/>
              <a:gd name="connsiteY4373" fmla="*/ 408377 h 1003913"/>
              <a:gd name="connsiteX4374" fmla="*/ 4054086 w 11960127"/>
              <a:gd name="connsiteY4374" fmla="*/ 419760 h 1003913"/>
              <a:gd name="connsiteX4375" fmla="*/ 4068574 w 11960127"/>
              <a:gd name="connsiteY4375" fmla="*/ 407567 h 1003913"/>
              <a:gd name="connsiteX4376" fmla="*/ 4069572 w 11960127"/>
              <a:gd name="connsiteY4376" fmla="*/ 420094 h 1003913"/>
              <a:gd name="connsiteX4377" fmla="*/ 4075230 w 11960127"/>
              <a:gd name="connsiteY4377" fmla="*/ 408567 h 1003913"/>
              <a:gd name="connsiteX4378" fmla="*/ 4082740 w 11960127"/>
              <a:gd name="connsiteY4378" fmla="*/ 408425 h 1003913"/>
              <a:gd name="connsiteX4379" fmla="*/ 4077465 w 11960127"/>
              <a:gd name="connsiteY4379" fmla="*/ 417950 h 1003913"/>
              <a:gd name="connsiteX4380" fmla="*/ 4082981 w 11960127"/>
              <a:gd name="connsiteY4380" fmla="*/ 418046 h 1003913"/>
              <a:gd name="connsiteX4381" fmla="*/ 4083025 w 11960127"/>
              <a:gd name="connsiteY4381" fmla="*/ 414045 h 1003913"/>
              <a:gd name="connsiteX4382" fmla="*/ 4104471 w 11960127"/>
              <a:gd name="connsiteY4382" fmla="*/ 403376 h 1003913"/>
              <a:gd name="connsiteX4383" fmla="*/ 4127311 w 11960127"/>
              <a:gd name="connsiteY4383" fmla="*/ 407567 h 1003913"/>
              <a:gd name="connsiteX4384" fmla="*/ 4148093 w 11960127"/>
              <a:gd name="connsiteY4384" fmla="*/ 400423 h 1003913"/>
              <a:gd name="connsiteX4385" fmla="*/ 4163878 w 11960127"/>
              <a:gd name="connsiteY4385" fmla="*/ 408806 h 1003913"/>
              <a:gd name="connsiteX4386" fmla="*/ 4164495 w 11960127"/>
              <a:gd name="connsiteY4386" fmla="*/ 399327 h 1003913"/>
              <a:gd name="connsiteX4387" fmla="*/ 4173547 w 11960127"/>
              <a:gd name="connsiteY4387" fmla="*/ 402852 h 1003913"/>
              <a:gd name="connsiteX4388" fmla="*/ 4187985 w 11960127"/>
              <a:gd name="connsiteY4388" fmla="*/ 402995 h 1003913"/>
              <a:gd name="connsiteX4389" fmla="*/ 4195420 w 11960127"/>
              <a:gd name="connsiteY4389" fmla="*/ 398899 h 1003913"/>
              <a:gd name="connsiteX4390" fmla="*/ 4199223 w 11960127"/>
              <a:gd name="connsiteY4390" fmla="*/ 403614 h 1003913"/>
              <a:gd name="connsiteX4391" fmla="*/ 4204229 w 11960127"/>
              <a:gd name="connsiteY4391" fmla="*/ 398756 h 1003913"/>
              <a:gd name="connsiteX4392" fmla="*/ 4210802 w 11960127"/>
              <a:gd name="connsiteY4392" fmla="*/ 402566 h 1003913"/>
              <a:gd name="connsiteX4393" fmla="*/ 4224956 w 11960127"/>
              <a:gd name="connsiteY4393" fmla="*/ 401614 h 1003913"/>
              <a:gd name="connsiteX4394" fmla="*/ 4232193 w 11960127"/>
              <a:gd name="connsiteY4394" fmla="*/ 395565 h 1003913"/>
              <a:gd name="connsiteX4395" fmla="*/ 4238048 w 11960127"/>
              <a:gd name="connsiteY4395" fmla="*/ 398899 h 1003913"/>
              <a:gd name="connsiteX4396" fmla="*/ 4253211 w 11960127"/>
              <a:gd name="connsiteY4396" fmla="*/ 398613 h 1003913"/>
              <a:gd name="connsiteX4397" fmla="*/ 4260485 w 11960127"/>
              <a:gd name="connsiteY4397" fmla="*/ 390611 h 1003913"/>
              <a:gd name="connsiteX4398" fmla="*/ 4268342 w 11960127"/>
              <a:gd name="connsiteY4398" fmla="*/ 394279 h 1003913"/>
              <a:gd name="connsiteX4399" fmla="*/ 4269773 w 11960127"/>
              <a:gd name="connsiteY4399" fmla="*/ 384991 h 1003913"/>
              <a:gd name="connsiteX4400" fmla="*/ 4280298 w 11960127"/>
              <a:gd name="connsiteY4400" fmla="*/ 393040 h 1003913"/>
              <a:gd name="connsiteX4401" fmla="*/ 4289112 w 11960127"/>
              <a:gd name="connsiteY4401" fmla="*/ 380037 h 1003913"/>
              <a:gd name="connsiteX4402" fmla="*/ 4282822 w 11960127"/>
              <a:gd name="connsiteY4402" fmla="*/ 379752 h 1003913"/>
              <a:gd name="connsiteX4403" fmla="*/ 4284107 w 11960127"/>
              <a:gd name="connsiteY4403" fmla="*/ 386324 h 1003913"/>
              <a:gd name="connsiteX4404" fmla="*/ 4265912 w 11960127"/>
              <a:gd name="connsiteY4404" fmla="*/ 375608 h 1003913"/>
              <a:gd name="connsiteX4405" fmla="*/ 6975551 w 11960127"/>
              <a:gd name="connsiteY4405" fmla="*/ 375592 h 1003913"/>
              <a:gd name="connsiteX4406" fmla="*/ 6969456 w 11960127"/>
              <a:gd name="connsiteY4406" fmla="*/ 376275 h 1003913"/>
              <a:gd name="connsiteX4407" fmla="*/ 6975551 w 11960127"/>
              <a:gd name="connsiteY4407" fmla="*/ 375592 h 1003913"/>
              <a:gd name="connsiteX4408" fmla="*/ 7772553 w 11960127"/>
              <a:gd name="connsiteY4408" fmla="*/ 374768 h 1003913"/>
              <a:gd name="connsiteX4409" fmla="*/ 7766365 w 11960127"/>
              <a:gd name="connsiteY4409" fmla="*/ 375465 h 1003913"/>
              <a:gd name="connsiteX4410" fmla="*/ 7772553 w 11960127"/>
              <a:gd name="connsiteY4410" fmla="*/ 374768 h 1003913"/>
              <a:gd name="connsiteX4411" fmla="*/ 9138545 w 11960127"/>
              <a:gd name="connsiteY4411" fmla="*/ 374652 h 1003913"/>
              <a:gd name="connsiteX4412" fmla="*/ 9132297 w 11960127"/>
              <a:gd name="connsiteY4412" fmla="*/ 375703 h 1003913"/>
              <a:gd name="connsiteX4413" fmla="*/ 9138545 w 11960127"/>
              <a:gd name="connsiteY4413" fmla="*/ 374652 h 1003913"/>
              <a:gd name="connsiteX4414" fmla="*/ 8665191 w 11960127"/>
              <a:gd name="connsiteY4414" fmla="*/ 373988 h 1003913"/>
              <a:gd name="connsiteX4415" fmla="*/ 8676002 w 11960127"/>
              <a:gd name="connsiteY4415" fmla="*/ 378846 h 1003913"/>
              <a:gd name="connsiteX4416" fmla="*/ 8707292 w 11960127"/>
              <a:gd name="connsiteY4416" fmla="*/ 380370 h 1003913"/>
              <a:gd name="connsiteX4417" fmla="*/ 8714816 w 11960127"/>
              <a:gd name="connsiteY4417" fmla="*/ 384990 h 1003913"/>
              <a:gd name="connsiteX4418" fmla="*/ 8747868 w 11960127"/>
              <a:gd name="connsiteY4418" fmla="*/ 385895 h 1003913"/>
              <a:gd name="connsiteX4419" fmla="*/ 8774253 w 11960127"/>
              <a:gd name="connsiteY4419" fmla="*/ 390230 h 1003913"/>
              <a:gd name="connsiteX4420" fmla="*/ 8773824 w 11960127"/>
              <a:gd name="connsiteY4420" fmla="*/ 396517 h 1003913"/>
              <a:gd name="connsiteX4421" fmla="*/ 8805161 w 11960127"/>
              <a:gd name="connsiteY4421" fmla="*/ 398517 h 1003913"/>
              <a:gd name="connsiteX4422" fmla="*/ 8809685 w 11960127"/>
              <a:gd name="connsiteY4422" fmla="*/ 394516 h 1003913"/>
              <a:gd name="connsiteX4423" fmla="*/ 8842880 w 11960127"/>
              <a:gd name="connsiteY4423" fmla="*/ 404376 h 1003913"/>
              <a:gd name="connsiteX4424" fmla="*/ 8858073 w 11960127"/>
              <a:gd name="connsiteY4424" fmla="*/ 404233 h 1003913"/>
              <a:gd name="connsiteX4425" fmla="*/ 8831974 w 11960127"/>
              <a:gd name="connsiteY4425" fmla="*/ 408567 h 1003913"/>
              <a:gd name="connsiteX4426" fmla="*/ 8828688 w 11960127"/>
              <a:gd name="connsiteY4426" fmla="*/ 418188 h 1003913"/>
              <a:gd name="connsiteX4427" fmla="*/ 8809019 w 11960127"/>
              <a:gd name="connsiteY4427" fmla="*/ 403804 h 1003913"/>
              <a:gd name="connsiteX4428" fmla="*/ 8798351 w 11960127"/>
              <a:gd name="connsiteY4428" fmla="*/ 419284 h 1003913"/>
              <a:gd name="connsiteX4429" fmla="*/ 8802589 w 11960127"/>
              <a:gd name="connsiteY4429" fmla="*/ 427762 h 1003913"/>
              <a:gd name="connsiteX4430" fmla="*/ 8789064 w 11960127"/>
              <a:gd name="connsiteY4430" fmla="*/ 420236 h 1003913"/>
              <a:gd name="connsiteX4431" fmla="*/ 8801303 w 11960127"/>
              <a:gd name="connsiteY4431" fmla="*/ 406567 h 1003913"/>
              <a:gd name="connsiteX4432" fmla="*/ 8778062 w 11960127"/>
              <a:gd name="connsiteY4432" fmla="*/ 398136 h 1003913"/>
              <a:gd name="connsiteX4433" fmla="*/ 8773062 w 11960127"/>
              <a:gd name="connsiteY4433" fmla="*/ 416474 h 1003913"/>
              <a:gd name="connsiteX4434" fmla="*/ 8769347 w 11960127"/>
              <a:gd name="connsiteY4434" fmla="*/ 410568 h 1003913"/>
              <a:gd name="connsiteX4435" fmla="*/ 8777015 w 11960127"/>
              <a:gd name="connsiteY4435" fmla="*/ 400946 h 1003913"/>
              <a:gd name="connsiteX4436" fmla="*/ 8759346 w 11960127"/>
              <a:gd name="connsiteY4436" fmla="*/ 393659 h 1003913"/>
              <a:gd name="connsiteX4437" fmla="*/ 8764109 w 11960127"/>
              <a:gd name="connsiteY4437" fmla="*/ 407853 h 1003913"/>
              <a:gd name="connsiteX4438" fmla="*/ 8759631 w 11960127"/>
              <a:gd name="connsiteY4438" fmla="*/ 412044 h 1003913"/>
              <a:gd name="connsiteX4439" fmla="*/ 8749107 w 11960127"/>
              <a:gd name="connsiteY4439" fmla="*/ 408710 h 1003913"/>
              <a:gd name="connsiteX4440" fmla="*/ 8752488 w 11960127"/>
              <a:gd name="connsiteY4440" fmla="*/ 418188 h 1003913"/>
              <a:gd name="connsiteX4441" fmla="*/ 8748249 w 11960127"/>
              <a:gd name="connsiteY4441" fmla="*/ 417569 h 1003913"/>
              <a:gd name="connsiteX4442" fmla="*/ 8746344 w 11960127"/>
              <a:gd name="connsiteY4442" fmla="*/ 400041 h 1003913"/>
              <a:gd name="connsiteX4443" fmla="*/ 8760917 w 11960127"/>
              <a:gd name="connsiteY4443" fmla="*/ 405995 h 1003913"/>
              <a:gd name="connsiteX4444" fmla="*/ 8735724 w 11960127"/>
              <a:gd name="connsiteY4444" fmla="*/ 389706 h 1003913"/>
              <a:gd name="connsiteX4445" fmla="*/ 8739915 w 11960127"/>
              <a:gd name="connsiteY4445" fmla="*/ 400851 h 1003913"/>
              <a:gd name="connsiteX4446" fmla="*/ 8734009 w 11960127"/>
              <a:gd name="connsiteY4446" fmla="*/ 392421 h 1003913"/>
              <a:gd name="connsiteX4447" fmla="*/ 8719722 w 11960127"/>
              <a:gd name="connsiteY4447" fmla="*/ 397898 h 1003913"/>
              <a:gd name="connsiteX4448" fmla="*/ 8729151 w 11960127"/>
              <a:gd name="connsiteY4448" fmla="*/ 388134 h 1003913"/>
              <a:gd name="connsiteX4449" fmla="*/ 8699815 w 11960127"/>
              <a:gd name="connsiteY4449" fmla="*/ 391087 h 1003913"/>
              <a:gd name="connsiteX4450" fmla="*/ 8703339 w 11960127"/>
              <a:gd name="connsiteY4450" fmla="*/ 383895 h 1003913"/>
              <a:gd name="connsiteX4451" fmla="*/ 8669096 w 11960127"/>
              <a:gd name="connsiteY4451" fmla="*/ 383800 h 1003913"/>
              <a:gd name="connsiteX4452" fmla="*/ 8648475 w 11960127"/>
              <a:gd name="connsiteY4452" fmla="*/ 404138 h 1003913"/>
              <a:gd name="connsiteX4453" fmla="*/ 8639283 w 11960127"/>
              <a:gd name="connsiteY4453" fmla="*/ 396469 h 1003913"/>
              <a:gd name="connsiteX4454" fmla="*/ 8646237 w 11960127"/>
              <a:gd name="connsiteY4454" fmla="*/ 386657 h 1003913"/>
              <a:gd name="connsiteX4455" fmla="*/ 8655190 w 11960127"/>
              <a:gd name="connsiteY4455" fmla="*/ 396422 h 1003913"/>
              <a:gd name="connsiteX4456" fmla="*/ 8665191 w 11960127"/>
              <a:gd name="connsiteY4456" fmla="*/ 373988 h 1003913"/>
              <a:gd name="connsiteX4457" fmla="*/ 7621204 w 11960127"/>
              <a:gd name="connsiteY4457" fmla="*/ 373697 h 1003913"/>
              <a:gd name="connsiteX4458" fmla="*/ 7614060 w 11960127"/>
              <a:gd name="connsiteY4458" fmla="*/ 376132 h 1003913"/>
              <a:gd name="connsiteX4459" fmla="*/ 7625205 w 11960127"/>
              <a:gd name="connsiteY4459" fmla="*/ 378942 h 1003913"/>
              <a:gd name="connsiteX4460" fmla="*/ 7621204 w 11960127"/>
              <a:gd name="connsiteY4460" fmla="*/ 373697 h 1003913"/>
              <a:gd name="connsiteX4461" fmla="*/ 7109093 w 11960127"/>
              <a:gd name="connsiteY4461" fmla="*/ 373512 h 1003913"/>
              <a:gd name="connsiteX4462" fmla="*/ 7113093 w 11960127"/>
              <a:gd name="connsiteY4462" fmla="*/ 383276 h 1003913"/>
              <a:gd name="connsiteX4463" fmla="*/ 7107711 w 11960127"/>
              <a:gd name="connsiteY4463" fmla="*/ 384991 h 1003913"/>
              <a:gd name="connsiteX4464" fmla="*/ 7107521 w 11960127"/>
              <a:gd name="connsiteY4464" fmla="*/ 400375 h 1003913"/>
              <a:gd name="connsiteX4465" fmla="*/ 7121094 w 11960127"/>
              <a:gd name="connsiteY4465" fmla="*/ 388182 h 1003913"/>
              <a:gd name="connsiteX4466" fmla="*/ 7122332 w 11960127"/>
              <a:gd name="connsiteY4466" fmla="*/ 401090 h 1003913"/>
              <a:gd name="connsiteX4467" fmla="*/ 7127761 w 11960127"/>
              <a:gd name="connsiteY4467" fmla="*/ 389468 h 1003913"/>
              <a:gd name="connsiteX4468" fmla="*/ 7137001 w 11960127"/>
              <a:gd name="connsiteY4468" fmla="*/ 389659 h 1003913"/>
              <a:gd name="connsiteX4469" fmla="*/ 7130952 w 11960127"/>
              <a:gd name="connsiteY4469" fmla="*/ 403804 h 1003913"/>
              <a:gd name="connsiteX4470" fmla="*/ 7136096 w 11960127"/>
              <a:gd name="connsiteY4470" fmla="*/ 403900 h 1003913"/>
              <a:gd name="connsiteX4471" fmla="*/ 7134429 w 11960127"/>
              <a:gd name="connsiteY4471" fmla="*/ 397660 h 1003913"/>
              <a:gd name="connsiteX4472" fmla="*/ 7140810 w 11960127"/>
              <a:gd name="connsiteY4472" fmla="*/ 399327 h 1003913"/>
              <a:gd name="connsiteX4473" fmla="*/ 7139715 w 11960127"/>
              <a:gd name="connsiteY4473" fmla="*/ 379752 h 1003913"/>
              <a:gd name="connsiteX4474" fmla="*/ 7126666 w 11960127"/>
              <a:gd name="connsiteY4474" fmla="*/ 385038 h 1003913"/>
              <a:gd name="connsiteX4475" fmla="*/ 7125666 w 11960127"/>
              <a:gd name="connsiteY4475" fmla="*/ 379228 h 1003913"/>
              <a:gd name="connsiteX4476" fmla="*/ 7116712 w 11960127"/>
              <a:gd name="connsiteY4476" fmla="*/ 385229 h 1003913"/>
              <a:gd name="connsiteX4477" fmla="*/ 7109093 w 11960127"/>
              <a:gd name="connsiteY4477" fmla="*/ 373512 h 1003913"/>
              <a:gd name="connsiteX4478" fmla="*/ 8640378 w 11960127"/>
              <a:gd name="connsiteY4478" fmla="*/ 372940 h 1003913"/>
              <a:gd name="connsiteX4479" fmla="*/ 8658428 w 11960127"/>
              <a:gd name="connsiteY4479" fmla="*/ 377084 h 1003913"/>
              <a:gd name="connsiteX4480" fmla="*/ 8640378 w 11960127"/>
              <a:gd name="connsiteY4480" fmla="*/ 372940 h 1003913"/>
              <a:gd name="connsiteX4481" fmla="*/ 4304114 w 11960127"/>
              <a:gd name="connsiteY4481" fmla="*/ 372798 h 1003913"/>
              <a:gd name="connsiteX4482" fmla="*/ 4293539 w 11960127"/>
              <a:gd name="connsiteY4482" fmla="*/ 382752 h 1003913"/>
              <a:gd name="connsiteX4483" fmla="*/ 4306067 w 11960127"/>
              <a:gd name="connsiteY4483" fmla="*/ 395850 h 1003913"/>
              <a:gd name="connsiteX4484" fmla="*/ 4301542 w 11960127"/>
              <a:gd name="connsiteY4484" fmla="*/ 383324 h 1003913"/>
              <a:gd name="connsiteX4485" fmla="*/ 4318644 w 11960127"/>
              <a:gd name="connsiteY4485" fmla="*/ 390897 h 1003913"/>
              <a:gd name="connsiteX4486" fmla="*/ 4333649 w 11960127"/>
              <a:gd name="connsiteY4486" fmla="*/ 389277 h 1003913"/>
              <a:gd name="connsiteX4487" fmla="*/ 4329171 w 11960127"/>
              <a:gd name="connsiteY4487" fmla="*/ 376036 h 1003913"/>
              <a:gd name="connsiteX4488" fmla="*/ 4304114 w 11960127"/>
              <a:gd name="connsiteY4488" fmla="*/ 372798 h 1003913"/>
              <a:gd name="connsiteX4489" fmla="*/ 8634282 w 11960127"/>
              <a:gd name="connsiteY4489" fmla="*/ 371607 h 1003913"/>
              <a:gd name="connsiteX4490" fmla="*/ 8613232 w 11960127"/>
              <a:gd name="connsiteY4490" fmla="*/ 371750 h 1003913"/>
              <a:gd name="connsiteX4491" fmla="*/ 8634282 w 11960127"/>
              <a:gd name="connsiteY4491" fmla="*/ 371607 h 1003913"/>
              <a:gd name="connsiteX4492" fmla="*/ 7730217 w 11960127"/>
              <a:gd name="connsiteY4492" fmla="*/ 370702 h 1003913"/>
              <a:gd name="connsiteX4493" fmla="*/ 7744648 w 11960127"/>
              <a:gd name="connsiteY4493" fmla="*/ 377799 h 1003913"/>
              <a:gd name="connsiteX4494" fmla="*/ 7730217 w 11960127"/>
              <a:gd name="connsiteY4494" fmla="*/ 370702 h 1003913"/>
              <a:gd name="connsiteX4495" fmla="*/ 2332072 w 11960127"/>
              <a:gd name="connsiteY4495" fmla="*/ 369988 h 1003913"/>
              <a:gd name="connsiteX4496" fmla="*/ 2339311 w 11960127"/>
              <a:gd name="connsiteY4496" fmla="*/ 373798 h 1003913"/>
              <a:gd name="connsiteX4497" fmla="*/ 2322405 w 11960127"/>
              <a:gd name="connsiteY4497" fmla="*/ 373607 h 1003913"/>
              <a:gd name="connsiteX4498" fmla="*/ 2332072 w 11960127"/>
              <a:gd name="connsiteY4498" fmla="*/ 369988 h 1003913"/>
              <a:gd name="connsiteX4499" fmla="*/ 6995507 w 11960127"/>
              <a:gd name="connsiteY4499" fmla="*/ 369559 h 1003913"/>
              <a:gd name="connsiteX4500" fmla="*/ 6978981 w 11960127"/>
              <a:gd name="connsiteY4500" fmla="*/ 388563 h 1003913"/>
              <a:gd name="connsiteX4501" fmla="*/ 6996095 w 11960127"/>
              <a:gd name="connsiteY4501" fmla="*/ 377708 h 1003913"/>
              <a:gd name="connsiteX4502" fmla="*/ 6996380 w 11960127"/>
              <a:gd name="connsiteY4502" fmla="*/ 381664 h 1003913"/>
              <a:gd name="connsiteX4503" fmla="*/ 6994745 w 11960127"/>
              <a:gd name="connsiteY4503" fmla="*/ 388230 h 1003913"/>
              <a:gd name="connsiteX4504" fmla="*/ 6996983 w 11960127"/>
              <a:gd name="connsiteY4504" fmla="*/ 390040 h 1003913"/>
              <a:gd name="connsiteX4505" fmla="*/ 6996380 w 11960127"/>
              <a:gd name="connsiteY4505" fmla="*/ 381664 h 1003913"/>
              <a:gd name="connsiteX4506" fmla="*/ 6997602 w 11960127"/>
              <a:gd name="connsiteY4506" fmla="*/ 376751 h 1003913"/>
              <a:gd name="connsiteX4507" fmla="*/ 6996095 w 11960127"/>
              <a:gd name="connsiteY4507" fmla="*/ 377708 h 1003913"/>
              <a:gd name="connsiteX4508" fmla="*/ 2306975 w 11960127"/>
              <a:gd name="connsiteY4508" fmla="*/ 369415 h 1003913"/>
              <a:gd name="connsiteX4509" fmla="*/ 2304308 w 11960127"/>
              <a:gd name="connsiteY4509" fmla="*/ 378131 h 1003913"/>
              <a:gd name="connsiteX4510" fmla="*/ 2316832 w 11960127"/>
              <a:gd name="connsiteY4510" fmla="*/ 371463 h 1003913"/>
              <a:gd name="connsiteX4511" fmla="*/ 2310070 w 11960127"/>
              <a:gd name="connsiteY4511" fmla="*/ 385466 h 1003913"/>
              <a:gd name="connsiteX4512" fmla="*/ 2307975 w 11960127"/>
              <a:gd name="connsiteY4512" fmla="*/ 377798 h 1003913"/>
              <a:gd name="connsiteX4513" fmla="*/ 2292307 w 11960127"/>
              <a:gd name="connsiteY4513" fmla="*/ 384704 h 1003913"/>
              <a:gd name="connsiteX4514" fmla="*/ 2306975 w 11960127"/>
              <a:gd name="connsiteY4514" fmla="*/ 369415 h 1003913"/>
              <a:gd name="connsiteX4515" fmla="*/ 7049323 w 11960127"/>
              <a:gd name="connsiteY4515" fmla="*/ 369178 h 1003913"/>
              <a:gd name="connsiteX4516" fmla="*/ 7039893 w 11960127"/>
              <a:gd name="connsiteY4516" fmla="*/ 377846 h 1003913"/>
              <a:gd name="connsiteX4517" fmla="*/ 7032035 w 11960127"/>
              <a:gd name="connsiteY4517" fmla="*/ 372845 h 1003913"/>
              <a:gd name="connsiteX4518" fmla="*/ 7020033 w 11960127"/>
              <a:gd name="connsiteY4518" fmla="*/ 385038 h 1003913"/>
              <a:gd name="connsiteX4519" fmla="*/ 7030892 w 11960127"/>
              <a:gd name="connsiteY4519" fmla="*/ 382466 h 1003913"/>
              <a:gd name="connsiteX4520" fmla="*/ 7030987 w 11960127"/>
              <a:gd name="connsiteY4520" fmla="*/ 395612 h 1003913"/>
              <a:gd name="connsiteX4521" fmla="*/ 7044941 w 11960127"/>
              <a:gd name="connsiteY4521" fmla="*/ 381323 h 1003913"/>
              <a:gd name="connsiteX4522" fmla="*/ 7044560 w 11960127"/>
              <a:gd name="connsiteY4522" fmla="*/ 395517 h 1003913"/>
              <a:gd name="connsiteX4523" fmla="*/ 7059658 w 11960127"/>
              <a:gd name="connsiteY4523" fmla="*/ 382181 h 1003913"/>
              <a:gd name="connsiteX4524" fmla="*/ 7056276 w 11960127"/>
              <a:gd name="connsiteY4524" fmla="*/ 395041 h 1003913"/>
              <a:gd name="connsiteX4525" fmla="*/ 7069326 w 11960127"/>
              <a:gd name="connsiteY4525" fmla="*/ 380990 h 1003913"/>
              <a:gd name="connsiteX4526" fmla="*/ 7070326 w 11960127"/>
              <a:gd name="connsiteY4526" fmla="*/ 395231 h 1003913"/>
              <a:gd name="connsiteX4527" fmla="*/ 7083089 w 11960127"/>
              <a:gd name="connsiteY4527" fmla="*/ 383086 h 1003913"/>
              <a:gd name="connsiteX4528" fmla="*/ 7085756 w 11960127"/>
              <a:gd name="connsiteY4528" fmla="*/ 394660 h 1003913"/>
              <a:gd name="connsiteX4529" fmla="*/ 7091662 w 11960127"/>
              <a:gd name="connsiteY4529" fmla="*/ 383133 h 1003913"/>
              <a:gd name="connsiteX4530" fmla="*/ 7086994 w 11960127"/>
              <a:gd name="connsiteY4530" fmla="*/ 374369 h 1003913"/>
              <a:gd name="connsiteX4531" fmla="*/ 7069516 w 11960127"/>
              <a:gd name="connsiteY4531" fmla="*/ 374512 h 1003913"/>
              <a:gd name="connsiteX4532" fmla="*/ 7067468 w 11960127"/>
              <a:gd name="connsiteY4532" fmla="*/ 381561 h 1003913"/>
              <a:gd name="connsiteX4533" fmla="*/ 7062039 w 11960127"/>
              <a:gd name="connsiteY4533" fmla="*/ 371321 h 1003913"/>
              <a:gd name="connsiteX4534" fmla="*/ 7049323 w 11960127"/>
              <a:gd name="connsiteY4534" fmla="*/ 369178 h 1003913"/>
              <a:gd name="connsiteX4535" fmla="*/ 7682041 w 11960127"/>
              <a:gd name="connsiteY4535" fmla="*/ 365894 h 1003913"/>
              <a:gd name="connsiteX4536" fmla="*/ 7671258 w 11960127"/>
              <a:gd name="connsiteY4536" fmla="*/ 374179 h 1003913"/>
              <a:gd name="connsiteX4537" fmla="*/ 7708405 w 11960127"/>
              <a:gd name="connsiteY4537" fmla="*/ 367749 h 1003913"/>
              <a:gd name="connsiteX4538" fmla="*/ 7684641 w 11960127"/>
              <a:gd name="connsiteY4538" fmla="*/ 371131 h 1003913"/>
              <a:gd name="connsiteX4539" fmla="*/ 7682041 w 11960127"/>
              <a:gd name="connsiteY4539" fmla="*/ 365894 h 1003913"/>
              <a:gd name="connsiteX4540" fmla="*/ 2860851 w 11960127"/>
              <a:gd name="connsiteY4540" fmla="*/ 365700 h 1003913"/>
              <a:gd name="connsiteX4541" fmla="*/ 2853377 w 11960127"/>
              <a:gd name="connsiteY4541" fmla="*/ 380275 h 1003913"/>
              <a:gd name="connsiteX4542" fmla="*/ 2845087 w 11960127"/>
              <a:gd name="connsiteY4542" fmla="*/ 373797 h 1003913"/>
              <a:gd name="connsiteX4543" fmla="*/ 2844706 w 11960127"/>
              <a:gd name="connsiteY4543" fmla="*/ 378941 h 1003913"/>
              <a:gd name="connsiteX4544" fmla="*/ 2812464 w 11960127"/>
              <a:gd name="connsiteY4544" fmla="*/ 380608 h 1003913"/>
              <a:gd name="connsiteX4545" fmla="*/ 2807207 w 11960127"/>
              <a:gd name="connsiteY4545" fmla="*/ 373892 h 1003913"/>
              <a:gd name="connsiteX4546" fmla="*/ 2806402 w 11960127"/>
              <a:gd name="connsiteY4546" fmla="*/ 385228 h 1003913"/>
              <a:gd name="connsiteX4547" fmla="*/ 2793608 w 11960127"/>
              <a:gd name="connsiteY4547" fmla="*/ 382609 h 1003913"/>
              <a:gd name="connsiteX4548" fmla="*/ 2787463 w 11960127"/>
              <a:gd name="connsiteY4548" fmla="*/ 390134 h 1003913"/>
              <a:gd name="connsiteX4549" fmla="*/ 2796086 w 11960127"/>
              <a:gd name="connsiteY4549" fmla="*/ 372606 h 1003913"/>
              <a:gd name="connsiteX4550" fmla="*/ 2797609 w 11960127"/>
              <a:gd name="connsiteY4550" fmla="*/ 380799 h 1003913"/>
              <a:gd name="connsiteX4551" fmla="*/ 2807880 w 11960127"/>
              <a:gd name="connsiteY4551" fmla="*/ 373083 h 1003913"/>
              <a:gd name="connsiteX4552" fmla="*/ 2824847 w 11960127"/>
              <a:gd name="connsiteY4552" fmla="*/ 377179 h 1003913"/>
              <a:gd name="connsiteX4553" fmla="*/ 2832846 w 11960127"/>
              <a:gd name="connsiteY4553" fmla="*/ 369987 h 1003913"/>
              <a:gd name="connsiteX4554" fmla="*/ 2846947 w 11960127"/>
              <a:gd name="connsiteY4554" fmla="*/ 365795 h 1003913"/>
              <a:gd name="connsiteX4555" fmla="*/ 2851134 w 11960127"/>
              <a:gd name="connsiteY4555" fmla="*/ 370653 h 1003913"/>
              <a:gd name="connsiteX4556" fmla="*/ 2860851 w 11960127"/>
              <a:gd name="connsiteY4556" fmla="*/ 365700 h 1003913"/>
              <a:gd name="connsiteX4557" fmla="*/ 7537160 w 11960127"/>
              <a:gd name="connsiteY4557" fmla="*/ 364699 h 1003913"/>
              <a:gd name="connsiteX4558" fmla="*/ 7531145 w 11960127"/>
              <a:gd name="connsiteY4558" fmla="*/ 365844 h 1003913"/>
              <a:gd name="connsiteX4559" fmla="*/ 7537160 w 11960127"/>
              <a:gd name="connsiteY4559" fmla="*/ 364699 h 1003913"/>
              <a:gd name="connsiteX4560" fmla="*/ 6944976 w 11960127"/>
              <a:gd name="connsiteY4560" fmla="*/ 364320 h 1003913"/>
              <a:gd name="connsiteX4561" fmla="*/ 6945882 w 11960127"/>
              <a:gd name="connsiteY4561" fmla="*/ 385086 h 1003913"/>
              <a:gd name="connsiteX4562" fmla="*/ 6940262 w 11960127"/>
              <a:gd name="connsiteY4562" fmla="*/ 384324 h 1003913"/>
              <a:gd name="connsiteX4563" fmla="*/ 6940928 w 11960127"/>
              <a:gd name="connsiteY4563" fmla="*/ 391087 h 1003913"/>
              <a:gd name="connsiteX4564" fmla="*/ 6954597 w 11960127"/>
              <a:gd name="connsiteY4564" fmla="*/ 375941 h 1003913"/>
              <a:gd name="connsiteX4565" fmla="*/ 6954740 w 11960127"/>
              <a:gd name="connsiteY4565" fmla="*/ 389468 h 1003913"/>
              <a:gd name="connsiteX4566" fmla="*/ 6957692 w 11960127"/>
              <a:gd name="connsiteY4566" fmla="*/ 389182 h 1003913"/>
              <a:gd name="connsiteX4567" fmla="*/ 6964646 w 11960127"/>
              <a:gd name="connsiteY4567" fmla="*/ 376703 h 1003913"/>
              <a:gd name="connsiteX4568" fmla="*/ 6957454 w 11960127"/>
              <a:gd name="connsiteY4568" fmla="*/ 364320 h 1003913"/>
              <a:gd name="connsiteX4569" fmla="*/ 6953835 w 11960127"/>
              <a:gd name="connsiteY4569" fmla="*/ 373845 h 1003913"/>
              <a:gd name="connsiteX4570" fmla="*/ 6944976 w 11960127"/>
              <a:gd name="connsiteY4570" fmla="*/ 364320 h 1003913"/>
              <a:gd name="connsiteX4571" fmla="*/ 7518268 w 11960127"/>
              <a:gd name="connsiteY4571" fmla="*/ 364171 h 1003913"/>
              <a:gd name="connsiteX4572" fmla="*/ 7508952 w 11960127"/>
              <a:gd name="connsiteY4572" fmla="*/ 366796 h 1003913"/>
              <a:gd name="connsiteX4573" fmla="*/ 7524763 w 11960127"/>
              <a:gd name="connsiteY4573" fmla="*/ 369225 h 1003913"/>
              <a:gd name="connsiteX4574" fmla="*/ 7518268 w 11960127"/>
              <a:gd name="connsiteY4574" fmla="*/ 364171 h 1003913"/>
              <a:gd name="connsiteX4575" fmla="*/ 6931356 w 11960127"/>
              <a:gd name="connsiteY4575" fmla="*/ 363605 h 1003913"/>
              <a:gd name="connsiteX4576" fmla="*/ 6930784 w 11960127"/>
              <a:gd name="connsiteY4576" fmla="*/ 384657 h 1003913"/>
              <a:gd name="connsiteX4577" fmla="*/ 6926022 w 11960127"/>
              <a:gd name="connsiteY4577" fmla="*/ 384562 h 1003913"/>
              <a:gd name="connsiteX4578" fmla="*/ 6926355 w 11960127"/>
              <a:gd name="connsiteY4578" fmla="*/ 390944 h 1003913"/>
              <a:gd name="connsiteX4579" fmla="*/ 6941452 w 11960127"/>
              <a:gd name="connsiteY4579" fmla="*/ 377418 h 1003913"/>
              <a:gd name="connsiteX4580" fmla="*/ 6931356 w 11960127"/>
              <a:gd name="connsiteY4580" fmla="*/ 363605 h 1003913"/>
              <a:gd name="connsiteX4581" fmla="*/ 8424780 w 11960127"/>
              <a:gd name="connsiteY4581" fmla="*/ 362319 h 1003913"/>
              <a:gd name="connsiteX4582" fmla="*/ 8420827 w 11960127"/>
              <a:gd name="connsiteY4582" fmla="*/ 362462 h 1003913"/>
              <a:gd name="connsiteX4583" fmla="*/ 7783748 w 11960127"/>
              <a:gd name="connsiteY4583" fmla="*/ 362129 h 1003913"/>
              <a:gd name="connsiteX4584" fmla="*/ 7783748 w 11960127"/>
              <a:gd name="connsiteY4584" fmla="*/ 362129 h 1003913"/>
              <a:gd name="connsiteX4585" fmla="*/ 9569828 w 11960127"/>
              <a:gd name="connsiteY4585" fmla="*/ 361795 h 1003913"/>
              <a:gd name="connsiteX4586" fmla="*/ 9569828 w 11960127"/>
              <a:gd name="connsiteY4586" fmla="*/ 361795 h 1003913"/>
              <a:gd name="connsiteX4587" fmla="*/ 7613155 w 11960127"/>
              <a:gd name="connsiteY4587" fmla="*/ 361033 h 1003913"/>
              <a:gd name="connsiteX4588" fmla="*/ 7613155 w 11960127"/>
              <a:gd name="connsiteY4588" fmla="*/ 361033 h 1003913"/>
              <a:gd name="connsiteX4589" fmla="*/ 9035019 w 11960127"/>
              <a:gd name="connsiteY4589" fmla="*/ 360934 h 1003913"/>
              <a:gd name="connsiteX4590" fmla="*/ 9028951 w 11960127"/>
              <a:gd name="connsiteY4590" fmla="*/ 361604 h 1003913"/>
              <a:gd name="connsiteX4591" fmla="*/ 9035019 w 11960127"/>
              <a:gd name="connsiteY4591" fmla="*/ 360934 h 1003913"/>
              <a:gd name="connsiteX4592" fmla="*/ 6792576 w 11960127"/>
              <a:gd name="connsiteY4592" fmla="*/ 360795 h 1003913"/>
              <a:gd name="connsiteX4593" fmla="*/ 6792815 w 11960127"/>
              <a:gd name="connsiteY4593" fmla="*/ 372131 h 1003913"/>
              <a:gd name="connsiteX4594" fmla="*/ 6809864 w 11960127"/>
              <a:gd name="connsiteY4594" fmla="*/ 369178 h 1003913"/>
              <a:gd name="connsiteX4595" fmla="*/ 6801054 w 11960127"/>
              <a:gd name="connsiteY4595" fmla="*/ 378085 h 1003913"/>
              <a:gd name="connsiteX4596" fmla="*/ 6809627 w 11960127"/>
              <a:gd name="connsiteY4596" fmla="*/ 382657 h 1003913"/>
              <a:gd name="connsiteX4597" fmla="*/ 6820437 w 11960127"/>
              <a:gd name="connsiteY4597" fmla="*/ 373798 h 1003913"/>
              <a:gd name="connsiteX4598" fmla="*/ 6818628 w 11960127"/>
              <a:gd name="connsiteY4598" fmla="*/ 376608 h 1003913"/>
              <a:gd name="connsiteX4599" fmla="*/ 6816818 w 11960127"/>
              <a:gd name="connsiteY4599" fmla="*/ 380609 h 1003913"/>
              <a:gd name="connsiteX4600" fmla="*/ 6828295 w 11960127"/>
              <a:gd name="connsiteY4600" fmla="*/ 369416 h 1003913"/>
              <a:gd name="connsiteX4601" fmla="*/ 6850251 w 11960127"/>
              <a:gd name="connsiteY4601" fmla="*/ 375274 h 1003913"/>
              <a:gd name="connsiteX4602" fmla="*/ 6849917 w 11960127"/>
              <a:gd name="connsiteY4602" fmla="*/ 365701 h 1003913"/>
              <a:gd name="connsiteX4603" fmla="*/ 6809722 w 11960127"/>
              <a:gd name="connsiteY4603" fmla="*/ 362224 h 1003913"/>
              <a:gd name="connsiteX4604" fmla="*/ 6792576 w 11960127"/>
              <a:gd name="connsiteY4604" fmla="*/ 360795 h 1003913"/>
              <a:gd name="connsiteX4605" fmla="*/ 2356506 w 11960127"/>
              <a:gd name="connsiteY4605" fmla="*/ 360795 h 1003913"/>
              <a:gd name="connsiteX4606" fmla="*/ 2367840 w 11960127"/>
              <a:gd name="connsiteY4606" fmla="*/ 367654 h 1003913"/>
              <a:gd name="connsiteX4607" fmla="*/ 2361982 w 11960127"/>
              <a:gd name="connsiteY4607" fmla="*/ 374941 h 1003913"/>
              <a:gd name="connsiteX4608" fmla="*/ 2361506 w 11960127"/>
              <a:gd name="connsiteY4608" fmla="*/ 368368 h 1003913"/>
              <a:gd name="connsiteX4609" fmla="*/ 2349505 w 11960127"/>
              <a:gd name="connsiteY4609" fmla="*/ 373369 h 1003913"/>
              <a:gd name="connsiteX4610" fmla="*/ 2345600 w 11960127"/>
              <a:gd name="connsiteY4610" fmla="*/ 362367 h 1003913"/>
              <a:gd name="connsiteX4611" fmla="*/ 2348220 w 11960127"/>
              <a:gd name="connsiteY4611" fmla="*/ 368130 h 1003913"/>
              <a:gd name="connsiteX4612" fmla="*/ 2356506 w 11960127"/>
              <a:gd name="connsiteY4612" fmla="*/ 360795 h 1003913"/>
              <a:gd name="connsiteX4613" fmla="*/ 9048263 w 11960127"/>
              <a:gd name="connsiteY4613" fmla="*/ 360773 h 1003913"/>
              <a:gd name="connsiteX4614" fmla="*/ 9042048 w 11960127"/>
              <a:gd name="connsiteY4614" fmla="*/ 361556 h 1003913"/>
              <a:gd name="connsiteX4615" fmla="*/ 9048263 w 11960127"/>
              <a:gd name="connsiteY4615" fmla="*/ 360773 h 1003913"/>
              <a:gd name="connsiteX4616" fmla="*/ 6872967 w 11960127"/>
              <a:gd name="connsiteY4616" fmla="*/ 360366 h 1003913"/>
              <a:gd name="connsiteX4617" fmla="*/ 6853204 w 11960127"/>
              <a:gd name="connsiteY4617" fmla="*/ 366511 h 1003913"/>
              <a:gd name="connsiteX4618" fmla="*/ 6862299 w 11960127"/>
              <a:gd name="connsiteY4618" fmla="*/ 376084 h 1003913"/>
              <a:gd name="connsiteX4619" fmla="*/ 6877444 w 11960127"/>
              <a:gd name="connsiteY4619" fmla="*/ 376275 h 1003913"/>
              <a:gd name="connsiteX4620" fmla="*/ 6872967 w 11960127"/>
              <a:gd name="connsiteY4620" fmla="*/ 360366 h 1003913"/>
              <a:gd name="connsiteX4621" fmla="*/ 2886909 w 11960127"/>
              <a:gd name="connsiteY4621" fmla="*/ 359461 h 1003913"/>
              <a:gd name="connsiteX4622" fmla="*/ 2888570 w 11960127"/>
              <a:gd name="connsiteY4622" fmla="*/ 366320 h 1003913"/>
              <a:gd name="connsiteX4623" fmla="*/ 2896529 w 11960127"/>
              <a:gd name="connsiteY4623" fmla="*/ 362271 h 1003913"/>
              <a:gd name="connsiteX4624" fmla="*/ 2897578 w 11960127"/>
              <a:gd name="connsiteY4624" fmla="*/ 369225 h 1003913"/>
              <a:gd name="connsiteX4625" fmla="*/ 2879807 w 11960127"/>
              <a:gd name="connsiteY4625" fmla="*/ 373750 h 1003913"/>
              <a:gd name="connsiteX4626" fmla="*/ 2862330 w 11960127"/>
              <a:gd name="connsiteY4626" fmla="*/ 375036 h 1003913"/>
              <a:gd name="connsiteX4627" fmla="*/ 2876715 w 11960127"/>
              <a:gd name="connsiteY4627" fmla="*/ 362033 h 1003913"/>
              <a:gd name="connsiteX4628" fmla="*/ 2877953 w 11960127"/>
              <a:gd name="connsiteY4628" fmla="*/ 367320 h 1003913"/>
              <a:gd name="connsiteX4629" fmla="*/ 2886909 w 11960127"/>
              <a:gd name="connsiteY4629" fmla="*/ 359461 h 1003913"/>
              <a:gd name="connsiteX4630" fmla="*/ 6893256 w 11960127"/>
              <a:gd name="connsiteY4630" fmla="*/ 359414 h 1003913"/>
              <a:gd name="connsiteX4631" fmla="*/ 6892923 w 11960127"/>
              <a:gd name="connsiteY4631" fmla="*/ 374084 h 1003913"/>
              <a:gd name="connsiteX4632" fmla="*/ 6910067 w 11960127"/>
              <a:gd name="connsiteY4632" fmla="*/ 378704 h 1003913"/>
              <a:gd name="connsiteX4633" fmla="*/ 6921402 w 11960127"/>
              <a:gd name="connsiteY4633" fmla="*/ 373607 h 1003913"/>
              <a:gd name="connsiteX4634" fmla="*/ 6918116 w 11960127"/>
              <a:gd name="connsiteY4634" fmla="*/ 385515 h 1003913"/>
              <a:gd name="connsiteX4635" fmla="*/ 6919402 w 11960127"/>
              <a:gd name="connsiteY4635" fmla="*/ 364986 h 1003913"/>
              <a:gd name="connsiteX4636" fmla="*/ 6893256 w 11960127"/>
              <a:gd name="connsiteY4636" fmla="*/ 359414 h 1003913"/>
              <a:gd name="connsiteX4637" fmla="*/ 8576847 w 11960127"/>
              <a:gd name="connsiteY4637" fmla="*/ 359175 h 1003913"/>
              <a:gd name="connsiteX4638" fmla="*/ 8607946 w 11960127"/>
              <a:gd name="connsiteY4638" fmla="*/ 366700 h 1003913"/>
              <a:gd name="connsiteX4639" fmla="*/ 8594039 w 11960127"/>
              <a:gd name="connsiteY4639" fmla="*/ 377465 h 1003913"/>
              <a:gd name="connsiteX4640" fmla="*/ 8573751 w 11960127"/>
              <a:gd name="connsiteY4640" fmla="*/ 390849 h 1003913"/>
              <a:gd name="connsiteX4641" fmla="*/ 8581752 w 11960127"/>
              <a:gd name="connsiteY4641" fmla="*/ 372273 h 1003913"/>
              <a:gd name="connsiteX4642" fmla="*/ 8576847 w 11960127"/>
              <a:gd name="connsiteY4642" fmla="*/ 359175 h 1003913"/>
              <a:gd name="connsiteX4643" fmla="*/ 9384043 w 11960127"/>
              <a:gd name="connsiteY4643" fmla="*/ 357508 h 1003913"/>
              <a:gd name="connsiteX4644" fmla="*/ 9384043 w 11960127"/>
              <a:gd name="connsiteY4644" fmla="*/ 357508 h 1003913"/>
              <a:gd name="connsiteX4645" fmla="*/ 7588533 w 11960127"/>
              <a:gd name="connsiteY4645" fmla="*/ 357318 h 1003913"/>
              <a:gd name="connsiteX4646" fmla="*/ 7588533 w 11960127"/>
              <a:gd name="connsiteY4646" fmla="*/ 357318 h 1003913"/>
              <a:gd name="connsiteX4647" fmla="*/ 3772091 w 11960127"/>
              <a:gd name="connsiteY4647" fmla="*/ 357223 h 1003913"/>
              <a:gd name="connsiteX4648" fmla="*/ 3752321 w 11960127"/>
              <a:gd name="connsiteY4648" fmla="*/ 359747 h 1003913"/>
              <a:gd name="connsiteX4649" fmla="*/ 3772091 w 11960127"/>
              <a:gd name="connsiteY4649" fmla="*/ 357223 h 1003913"/>
              <a:gd name="connsiteX4650" fmla="*/ 1776063 w 11960127"/>
              <a:gd name="connsiteY4650" fmla="*/ 357222 h 1003913"/>
              <a:gd name="connsiteX4651" fmla="*/ 1784783 w 11960127"/>
              <a:gd name="connsiteY4651" fmla="*/ 365510 h 1003913"/>
              <a:gd name="connsiteX4652" fmla="*/ 1772537 w 11960127"/>
              <a:gd name="connsiteY4652" fmla="*/ 360175 h 1003913"/>
              <a:gd name="connsiteX4653" fmla="*/ 1777730 w 11960127"/>
              <a:gd name="connsiteY4653" fmla="*/ 369082 h 1003913"/>
              <a:gd name="connsiteX4654" fmla="*/ 1752298 w 11960127"/>
              <a:gd name="connsiteY4654" fmla="*/ 366319 h 1003913"/>
              <a:gd name="connsiteX4655" fmla="*/ 1776063 w 11960127"/>
              <a:gd name="connsiteY4655" fmla="*/ 357222 h 1003913"/>
              <a:gd name="connsiteX4656" fmla="*/ 1819690 w 11960127"/>
              <a:gd name="connsiteY4656" fmla="*/ 356889 h 1003913"/>
              <a:gd name="connsiteX4657" fmla="*/ 1808066 w 11960127"/>
              <a:gd name="connsiteY4657" fmla="*/ 357080 h 1003913"/>
              <a:gd name="connsiteX4658" fmla="*/ 1819690 w 11960127"/>
              <a:gd name="connsiteY4658" fmla="*/ 356889 h 1003913"/>
              <a:gd name="connsiteX4659" fmla="*/ 4518304 w 11960127"/>
              <a:gd name="connsiteY4659" fmla="*/ 356032 h 1003913"/>
              <a:gd name="connsiteX4660" fmla="*/ 4507226 w 11960127"/>
              <a:gd name="connsiteY4660" fmla="*/ 370368 h 1003913"/>
              <a:gd name="connsiteX4661" fmla="*/ 4506560 w 11960127"/>
              <a:gd name="connsiteY4661" fmla="*/ 362557 h 1003913"/>
              <a:gd name="connsiteX4662" fmla="*/ 4494823 w 11960127"/>
              <a:gd name="connsiteY4662" fmla="*/ 356365 h 1003913"/>
              <a:gd name="connsiteX4663" fmla="*/ 4485499 w 11960127"/>
              <a:gd name="connsiteY4663" fmla="*/ 365606 h 1003913"/>
              <a:gd name="connsiteX4664" fmla="*/ 4481580 w 11960127"/>
              <a:gd name="connsiteY4664" fmla="*/ 362414 h 1003913"/>
              <a:gd name="connsiteX4665" fmla="*/ 4456742 w 11960127"/>
              <a:gd name="connsiteY4665" fmla="*/ 363272 h 1003913"/>
              <a:gd name="connsiteX4666" fmla="*/ 4421360 w 11960127"/>
              <a:gd name="connsiteY4666" fmla="*/ 370416 h 1003913"/>
              <a:gd name="connsiteX4667" fmla="*/ 4420500 w 11960127"/>
              <a:gd name="connsiteY4667" fmla="*/ 365748 h 1003913"/>
              <a:gd name="connsiteX4668" fmla="*/ 4403491 w 11960127"/>
              <a:gd name="connsiteY4668" fmla="*/ 374608 h 1003913"/>
              <a:gd name="connsiteX4669" fmla="*/ 4407245 w 11960127"/>
              <a:gd name="connsiteY4669" fmla="*/ 364415 h 1003913"/>
              <a:gd name="connsiteX4670" fmla="*/ 4394563 w 11960127"/>
              <a:gd name="connsiteY4670" fmla="*/ 374084 h 1003913"/>
              <a:gd name="connsiteX4671" fmla="*/ 4396084 w 11960127"/>
              <a:gd name="connsiteY4671" fmla="*/ 366272 h 1003913"/>
              <a:gd name="connsiteX4672" fmla="*/ 4381663 w 11960127"/>
              <a:gd name="connsiteY4672" fmla="*/ 374798 h 1003913"/>
              <a:gd name="connsiteX4673" fmla="*/ 4361315 w 11960127"/>
              <a:gd name="connsiteY4673" fmla="*/ 374655 h 1003913"/>
              <a:gd name="connsiteX4674" fmla="*/ 4354367 w 11960127"/>
              <a:gd name="connsiteY4674" fmla="*/ 371893 h 1003913"/>
              <a:gd name="connsiteX4675" fmla="*/ 4343699 w 11960127"/>
              <a:gd name="connsiteY4675" fmla="*/ 382324 h 1003913"/>
              <a:gd name="connsiteX4676" fmla="*/ 4352842 w 11960127"/>
              <a:gd name="connsiteY4676" fmla="*/ 381514 h 1003913"/>
              <a:gd name="connsiteX4677" fmla="*/ 4367506 w 11960127"/>
              <a:gd name="connsiteY4677" fmla="*/ 382562 h 1003913"/>
              <a:gd name="connsiteX4678" fmla="*/ 4377935 w 11960127"/>
              <a:gd name="connsiteY4678" fmla="*/ 390992 h 1003913"/>
              <a:gd name="connsiteX4679" fmla="*/ 4378462 w 11960127"/>
              <a:gd name="connsiteY4679" fmla="*/ 380990 h 1003913"/>
              <a:gd name="connsiteX4680" fmla="*/ 4405368 w 11960127"/>
              <a:gd name="connsiteY4680" fmla="*/ 378942 h 1003913"/>
              <a:gd name="connsiteX4681" fmla="*/ 4406329 w 11960127"/>
              <a:gd name="connsiteY4681" fmla="*/ 373655 h 1003913"/>
              <a:gd name="connsiteX4682" fmla="*/ 4414896 w 11960127"/>
              <a:gd name="connsiteY4682" fmla="*/ 379656 h 1003913"/>
              <a:gd name="connsiteX4683" fmla="*/ 4418882 w 11960127"/>
              <a:gd name="connsiteY4683" fmla="*/ 374941 h 1003913"/>
              <a:gd name="connsiteX4684" fmla="*/ 4424260 w 11960127"/>
              <a:gd name="connsiteY4684" fmla="*/ 379799 h 1003913"/>
              <a:gd name="connsiteX4685" fmla="*/ 4428057 w 11960127"/>
              <a:gd name="connsiteY4685" fmla="*/ 374465 h 1003913"/>
              <a:gd name="connsiteX4686" fmla="*/ 4462207 w 11960127"/>
              <a:gd name="connsiteY4686" fmla="*/ 380133 h 1003913"/>
              <a:gd name="connsiteX4687" fmla="*/ 4458929 w 11960127"/>
              <a:gd name="connsiteY4687" fmla="*/ 370321 h 1003913"/>
              <a:gd name="connsiteX4688" fmla="*/ 4472344 w 11960127"/>
              <a:gd name="connsiteY4688" fmla="*/ 370321 h 1003913"/>
              <a:gd name="connsiteX4689" fmla="*/ 4468314 w 11960127"/>
              <a:gd name="connsiteY4689" fmla="*/ 380990 h 1003913"/>
              <a:gd name="connsiteX4690" fmla="*/ 4487892 w 11960127"/>
              <a:gd name="connsiteY4690" fmla="*/ 370178 h 1003913"/>
              <a:gd name="connsiteX4691" fmla="*/ 4504855 w 11960127"/>
              <a:gd name="connsiteY4691" fmla="*/ 370178 h 1003913"/>
              <a:gd name="connsiteX4692" fmla="*/ 4510019 w 11960127"/>
              <a:gd name="connsiteY4692" fmla="*/ 372702 h 1003913"/>
              <a:gd name="connsiteX4693" fmla="*/ 4524060 w 11960127"/>
              <a:gd name="connsiteY4693" fmla="*/ 364939 h 1003913"/>
              <a:gd name="connsiteX4694" fmla="*/ 4523778 w 11960127"/>
              <a:gd name="connsiteY4694" fmla="*/ 376084 h 1003913"/>
              <a:gd name="connsiteX4695" fmla="*/ 4532493 w 11960127"/>
              <a:gd name="connsiteY4695" fmla="*/ 363081 h 1003913"/>
              <a:gd name="connsiteX4696" fmla="*/ 4518304 w 11960127"/>
              <a:gd name="connsiteY4696" fmla="*/ 356032 h 1003913"/>
              <a:gd name="connsiteX4697" fmla="*/ 8535317 w 11960127"/>
              <a:gd name="connsiteY4697" fmla="*/ 355698 h 1003913"/>
              <a:gd name="connsiteX4698" fmla="*/ 8570846 w 11960127"/>
              <a:gd name="connsiteY4698" fmla="*/ 359651 h 1003913"/>
              <a:gd name="connsiteX4699" fmla="*/ 8563321 w 11960127"/>
              <a:gd name="connsiteY4699" fmla="*/ 373845 h 1003913"/>
              <a:gd name="connsiteX4700" fmla="*/ 8558511 w 11960127"/>
              <a:gd name="connsiteY4700" fmla="*/ 363938 h 1003913"/>
              <a:gd name="connsiteX4701" fmla="*/ 8535413 w 11960127"/>
              <a:gd name="connsiteY4701" fmla="*/ 386514 h 1003913"/>
              <a:gd name="connsiteX4702" fmla="*/ 8547176 w 11960127"/>
              <a:gd name="connsiteY4702" fmla="*/ 363890 h 1003913"/>
              <a:gd name="connsiteX4703" fmla="*/ 8534603 w 11960127"/>
              <a:gd name="connsiteY4703" fmla="*/ 366939 h 1003913"/>
              <a:gd name="connsiteX4704" fmla="*/ 8535317 w 11960127"/>
              <a:gd name="connsiteY4704" fmla="*/ 355698 h 1003913"/>
              <a:gd name="connsiteX4705" fmla="*/ 9009620 w 11960127"/>
              <a:gd name="connsiteY4705" fmla="*/ 355494 h 1003913"/>
              <a:gd name="connsiteX4706" fmla="*/ 9003472 w 11960127"/>
              <a:gd name="connsiteY4706" fmla="*/ 356746 h 1003913"/>
              <a:gd name="connsiteX4707" fmla="*/ 9009620 w 11960127"/>
              <a:gd name="connsiteY4707" fmla="*/ 355494 h 1003913"/>
              <a:gd name="connsiteX4708" fmla="*/ 7409796 w 11960127"/>
              <a:gd name="connsiteY4708" fmla="*/ 355470 h 1003913"/>
              <a:gd name="connsiteX4709" fmla="*/ 7403701 w 11960127"/>
              <a:gd name="connsiteY4709" fmla="*/ 356461 h 1003913"/>
              <a:gd name="connsiteX4710" fmla="*/ 7409796 w 11960127"/>
              <a:gd name="connsiteY4710" fmla="*/ 355470 h 1003913"/>
              <a:gd name="connsiteX4711" fmla="*/ 6758477 w 11960127"/>
              <a:gd name="connsiteY4711" fmla="*/ 355413 h 1003913"/>
              <a:gd name="connsiteX4712" fmla="*/ 6750000 w 11960127"/>
              <a:gd name="connsiteY4712" fmla="*/ 360557 h 1003913"/>
              <a:gd name="connsiteX4713" fmla="*/ 6742808 w 11960127"/>
              <a:gd name="connsiteY4713" fmla="*/ 356699 h 1003913"/>
              <a:gd name="connsiteX4714" fmla="*/ 6715662 w 11960127"/>
              <a:gd name="connsiteY4714" fmla="*/ 359747 h 1003913"/>
              <a:gd name="connsiteX4715" fmla="*/ 6716853 w 11960127"/>
              <a:gd name="connsiteY4715" fmla="*/ 375655 h 1003913"/>
              <a:gd name="connsiteX4716" fmla="*/ 6732807 w 11960127"/>
              <a:gd name="connsiteY4716" fmla="*/ 363129 h 1003913"/>
              <a:gd name="connsiteX4717" fmla="*/ 6725616 w 11960127"/>
              <a:gd name="connsiteY4717" fmla="*/ 380799 h 1003913"/>
              <a:gd name="connsiteX4718" fmla="*/ 6739760 w 11960127"/>
              <a:gd name="connsiteY4718" fmla="*/ 365891 h 1003913"/>
              <a:gd name="connsiteX4719" fmla="*/ 6755001 w 11960127"/>
              <a:gd name="connsiteY4719" fmla="*/ 365463 h 1003913"/>
              <a:gd name="connsiteX4720" fmla="*/ 6754572 w 11960127"/>
              <a:gd name="connsiteY4720" fmla="*/ 375084 h 1003913"/>
              <a:gd name="connsiteX4721" fmla="*/ 6749476 w 11960127"/>
              <a:gd name="connsiteY4721" fmla="*/ 375131 h 1003913"/>
              <a:gd name="connsiteX4722" fmla="*/ 6750905 w 11960127"/>
              <a:gd name="connsiteY4722" fmla="*/ 381704 h 1003913"/>
              <a:gd name="connsiteX4723" fmla="*/ 6759810 w 11960127"/>
              <a:gd name="connsiteY4723" fmla="*/ 370892 h 1003913"/>
              <a:gd name="connsiteX4724" fmla="*/ 6775194 w 11960127"/>
              <a:gd name="connsiteY4724" fmla="*/ 368511 h 1003913"/>
              <a:gd name="connsiteX4725" fmla="*/ 6760382 w 11960127"/>
              <a:gd name="connsiteY4725" fmla="*/ 359414 h 1003913"/>
              <a:gd name="connsiteX4726" fmla="*/ 4559034 w 11960127"/>
              <a:gd name="connsiteY4726" fmla="*/ 354841 h 1003913"/>
              <a:gd name="connsiteX4727" fmla="*/ 4547096 w 11960127"/>
              <a:gd name="connsiteY4727" fmla="*/ 360843 h 1003913"/>
              <a:gd name="connsiteX4728" fmla="*/ 4543528 w 11960127"/>
              <a:gd name="connsiteY4728" fmla="*/ 355413 h 1003913"/>
              <a:gd name="connsiteX4729" fmla="*/ 4535775 w 11960127"/>
              <a:gd name="connsiteY4729" fmla="*/ 362271 h 1003913"/>
              <a:gd name="connsiteX4730" fmla="*/ 4535870 w 11960127"/>
              <a:gd name="connsiteY4730" fmla="*/ 376417 h 1003913"/>
              <a:gd name="connsiteX4731" fmla="*/ 4541339 w 11960127"/>
              <a:gd name="connsiteY4731" fmla="*/ 371131 h 1003913"/>
              <a:gd name="connsiteX4732" fmla="*/ 4559034 w 11960127"/>
              <a:gd name="connsiteY4732" fmla="*/ 354841 h 1003913"/>
              <a:gd name="connsiteX4733" fmla="*/ 6648452 w 11960127"/>
              <a:gd name="connsiteY4733" fmla="*/ 354812 h 1003913"/>
              <a:gd name="connsiteX4734" fmla="*/ 6624604 w 11960127"/>
              <a:gd name="connsiteY4734" fmla="*/ 358032 h 1003913"/>
              <a:gd name="connsiteX4735" fmla="*/ 6642510 w 11960127"/>
              <a:gd name="connsiteY4735" fmla="*/ 364558 h 1003913"/>
              <a:gd name="connsiteX4736" fmla="*/ 6653655 w 11960127"/>
              <a:gd name="connsiteY4736" fmla="*/ 364320 h 1003913"/>
              <a:gd name="connsiteX4737" fmla="*/ 6651893 w 11960127"/>
              <a:gd name="connsiteY4737" fmla="*/ 367654 h 1003913"/>
              <a:gd name="connsiteX4738" fmla="*/ 6650083 w 11960127"/>
              <a:gd name="connsiteY4738" fmla="*/ 372512 h 1003913"/>
              <a:gd name="connsiteX4739" fmla="*/ 6669085 w 11960127"/>
              <a:gd name="connsiteY4739" fmla="*/ 358985 h 1003913"/>
              <a:gd name="connsiteX4740" fmla="*/ 6668894 w 11960127"/>
              <a:gd name="connsiteY4740" fmla="*/ 365653 h 1003913"/>
              <a:gd name="connsiteX4741" fmla="*/ 6673752 w 11960127"/>
              <a:gd name="connsiteY4741" fmla="*/ 365606 h 1003913"/>
              <a:gd name="connsiteX4742" fmla="*/ 6673562 w 11960127"/>
              <a:gd name="connsiteY4742" fmla="*/ 358461 h 1003913"/>
              <a:gd name="connsiteX4743" fmla="*/ 6681182 w 11960127"/>
              <a:gd name="connsiteY4743" fmla="*/ 369035 h 1003913"/>
              <a:gd name="connsiteX4744" fmla="*/ 6689230 w 11960127"/>
              <a:gd name="connsiteY4744" fmla="*/ 362081 h 1003913"/>
              <a:gd name="connsiteX4745" fmla="*/ 6671657 w 11960127"/>
              <a:gd name="connsiteY4745" fmla="*/ 357985 h 1003913"/>
              <a:gd name="connsiteX4746" fmla="*/ 6648452 w 11960127"/>
              <a:gd name="connsiteY4746" fmla="*/ 354812 h 1003913"/>
              <a:gd name="connsiteX4747" fmla="*/ 3461390 w 11960127"/>
              <a:gd name="connsiteY4747" fmla="*/ 354037 h 1003913"/>
              <a:gd name="connsiteX4748" fmla="*/ 3471580 w 11960127"/>
              <a:gd name="connsiteY4748" fmla="*/ 354840 h 1003913"/>
              <a:gd name="connsiteX4749" fmla="*/ 3458921 w 11960127"/>
              <a:gd name="connsiteY4749" fmla="*/ 367700 h 1003913"/>
              <a:gd name="connsiteX4750" fmla="*/ 3433454 w 11960127"/>
              <a:gd name="connsiteY4750" fmla="*/ 369034 h 1003913"/>
              <a:gd name="connsiteX4751" fmla="*/ 3394894 w 11960127"/>
              <a:gd name="connsiteY4751" fmla="*/ 373845 h 1003913"/>
              <a:gd name="connsiteX4752" fmla="*/ 3353579 w 11960127"/>
              <a:gd name="connsiteY4752" fmla="*/ 379560 h 1003913"/>
              <a:gd name="connsiteX4753" fmla="*/ 3358672 w 11960127"/>
              <a:gd name="connsiteY4753" fmla="*/ 394087 h 1003913"/>
              <a:gd name="connsiteX4754" fmla="*/ 3349199 w 11960127"/>
              <a:gd name="connsiteY4754" fmla="*/ 379894 h 1003913"/>
              <a:gd name="connsiteX4755" fmla="*/ 3312593 w 11960127"/>
              <a:gd name="connsiteY4755" fmla="*/ 393659 h 1003913"/>
              <a:gd name="connsiteX4756" fmla="*/ 3326161 w 11960127"/>
              <a:gd name="connsiteY4756" fmla="*/ 390229 h 1003913"/>
              <a:gd name="connsiteX4757" fmla="*/ 3320497 w 11960127"/>
              <a:gd name="connsiteY4757" fmla="*/ 398326 h 1003913"/>
              <a:gd name="connsiteX4758" fmla="*/ 3299060 w 11960127"/>
              <a:gd name="connsiteY4758" fmla="*/ 395992 h 1003913"/>
              <a:gd name="connsiteX4759" fmla="*/ 3286102 w 11960127"/>
              <a:gd name="connsiteY4759" fmla="*/ 404804 h 1003913"/>
              <a:gd name="connsiteX4760" fmla="*/ 3300395 w 11960127"/>
              <a:gd name="connsiteY4760" fmla="*/ 389086 h 1003913"/>
              <a:gd name="connsiteX4761" fmla="*/ 3303207 w 11960127"/>
              <a:gd name="connsiteY4761" fmla="*/ 395468 h 1003913"/>
              <a:gd name="connsiteX4762" fmla="*/ 3314546 w 11960127"/>
              <a:gd name="connsiteY4762" fmla="*/ 385419 h 1003913"/>
              <a:gd name="connsiteX4763" fmla="*/ 3292575 w 11960127"/>
              <a:gd name="connsiteY4763" fmla="*/ 385704 h 1003913"/>
              <a:gd name="connsiteX4764" fmla="*/ 3292768 w 11960127"/>
              <a:gd name="connsiteY4764" fmla="*/ 381418 h 1003913"/>
              <a:gd name="connsiteX4765" fmla="*/ 3304305 w 11960127"/>
              <a:gd name="connsiteY4765" fmla="*/ 375083 h 1003913"/>
              <a:gd name="connsiteX4766" fmla="*/ 3310118 w 11960127"/>
              <a:gd name="connsiteY4766" fmla="*/ 379179 h 1003913"/>
              <a:gd name="connsiteX4767" fmla="*/ 3318070 w 11960127"/>
              <a:gd name="connsiteY4767" fmla="*/ 370939 h 1003913"/>
              <a:gd name="connsiteX4768" fmla="*/ 3326779 w 11960127"/>
              <a:gd name="connsiteY4768" fmla="*/ 377798 h 1003913"/>
              <a:gd name="connsiteX4769" fmla="*/ 3342773 w 11960127"/>
              <a:gd name="connsiteY4769" fmla="*/ 370987 h 1003913"/>
              <a:gd name="connsiteX4770" fmla="*/ 3357434 w 11960127"/>
              <a:gd name="connsiteY4770" fmla="*/ 372606 h 1003913"/>
              <a:gd name="connsiteX4771" fmla="*/ 3380568 w 11960127"/>
              <a:gd name="connsiteY4771" fmla="*/ 367605 h 1003913"/>
              <a:gd name="connsiteX4772" fmla="*/ 3414033 w 11960127"/>
              <a:gd name="connsiteY4772" fmla="*/ 364223 h 1003913"/>
              <a:gd name="connsiteX4773" fmla="*/ 3452732 w 11960127"/>
              <a:gd name="connsiteY4773" fmla="*/ 358984 h 1003913"/>
              <a:gd name="connsiteX4774" fmla="*/ 3461390 w 11960127"/>
              <a:gd name="connsiteY4774" fmla="*/ 354037 h 1003913"/>
              <a:gd name="connsiteX4775" fmla="*/ 6618460 w 11960127"/>
              <a:gd name="connsiteY4775" fmla="*/ 353555 h 1003913"/>
              <a:gd name="connsiteX4776" fmla="*/ 6613126 w 11960127"/>
              <a:gd name="connsiteY4776" fmla="*/ 370273 h 1003913"/>
              <a:gd name="connsiteX4777" fmla="*/ 6618460 w 11960127"/>
              <a:gd name="connsiteY4777" fmla="*/ 353555 h 1003913"/>
              <a:gd name="connsiteX4778" fmla="*/ 6705613 w 11960127"/>
              <a:gd name="connsiteY4778" fmla="*/ 352603 h 1003913"/>
              <a:gd name="connsiteX4779" fmla="*/ 6688754 w 11960127"/>
              <a:gd name="connsiteY4779" fmla="*/ 359985 h 1003913"/>
              <a:gd name="connsiteX4780" fmla="*/ 6712710 w 11960127"/>
              <a:gd name="connsiteY4780" fmla="*/ 366034 h 1003913"/>
              <a:gd name="connsiteX4781" fmla="*/ 6705613 w 11960127"/>
              <a:gd name="connsiteY4781" fmla="*/ 352603 h 1003913"/>
              <a:gd name="connsiteX4782" fmla="*/ 8491598 w 11960127"/>
              <a:gd name="connsiteY4782" fmla="*/ 352554 h 1003913"/>
              <a:gd name="connsiteX4783" fmla="*/ 8470262 w 11960127"/>
              <a:gd name="connsiteY4783" fmla="*/ 352602 h 1003913"/>
              <a:gd name="connsiteX4784" fmla="*/ 8491598 w 11960127"/>
              <a:gd name="connsiteY4784" fmla="*/ 352554 h 1003913"/>
              <a:gd name="connsiteX4785" fmla="*/ 2443318 w 11960127"/>
              <a:gd name="connsiteY4785" fmla="*/ 351030 h 1003913"/>
              <a:gd name="connsiteX4786" fmla="*/ 2437231 w 11960127"/>
              <a:gd name="connsiteY4786" fmla="*/ 352316 h 1003913"/>
              <a:gd name="connsiteX4787" fmla="*/ 2443318 w 11960127"/>
              <a:gd name="connsiteY4787" fmla="*/ 351030 h 1003913"/>
              <a:gd name="connsiteX4788" fmla="*/ 7476183 w 11960127"/>
              <a:gd name="connsiteY4788" fmla="*/ 350751 h 1003913"/>
              <a:gd name="connsiteX4789" fmla="*/ 7469994 w 11960127"/>
              <a:gd name="connsiteY4789" fmla="*/ 351936 h 1003913"/>
              <a:gd name="connsiteX4790" fmla="*/ 7476183 w 11960127"/>
              <a:gd name="connsiteY4790" fmla="*/ 350751 h 1003913"/>
              <a:gd name="connsiteX4791" fmla="*/ 8497456 w 11960127"/>
              <a:gd name="connsiteY4791" fmla="*/ 350697 h 1003913"/>
              <a:gd name="connsiteX4792" fmla="*/ 8532841 w 11960127"/>
              <a:gd name="connsiteY4792" fmla="*/ 356317 h 1003913"/>
              <a:gd name="connsiteX4793" fmla="*/ 8517554 w 11960127"/>
              <a:gd name="connsiteY4793" fmla="*/ 372273 h 1003913"/>
              <a:gd name="connsiteX4794" fmla="*/ 8516601 w 11960127"/>
              <a:gd name="connsiteY4794" fmla="*/ 366081 h 1003913"/>
              <a:gd name="connsiteX4795" fmla="*/ 8523602 w 11960127"/>
              <a:gd name="connsiteY4795" fmla="*/ 364700 h 1003913"/>
              <a:gd name="connsiteX4796" fmla="*/ 8508838 w 11960127"/>
              <a:gd name="connsiteY4796" fmla="*/ 372892 h 1003913"/>
              <a:gd name="connsiteX4797" fmla="*/ 8497884 w 11960127"/>
              <a:gd name="connsiteY4797" fmla="*/ 380942 h 1003913"/>
              <a:gd name="connsiteX4798" fmla="*/ 8497694 w 11960127"/>
              <a:gd name="connsiteY4798" fmla="*/ 375226 h 1003913"/>
              <a:gd name="connsiteX4799" fmla="*/ 8501028 w 11960127"/>
              <a:gd name="connsiteY4799" fmla="*/ 374798 h 1003913"/>
              <a:gd name="connsiteX4800" fmla="*/ 8509409 w 11960127"/>
              <a:gd name="connsiteY4800" fmla="*/ 358746 h 1003913"/>
              <a:gd name="connsiteX4801" fmla="*/ 8497837 w 11960127"/>
              <a:gd name="connsiteY4801" fmla="*/ 361223 h 1003913"/>
              <a:gd name="connsiteX4802" fmla="*/ 8497456 w 11960127"/>
              <a:gd name="connsiteY4802" fmla="*/ 350697 h 1003913"/>
              <a:gd name="connsiteX4803" fmla="*/ 3803484 w 11960127"/>
              <a:gd name="connsiteY4803" fmla="*/ 350198 h 1003913"/>
              <a:gd name="connsiteX4804" fmla="*/ 3788764 w 11960127"/>
              <a:gd name="connsiteY4804" fmla="*/ 353174 h 1003913"/>
              <a:gd name="connsiteX4805" fmla="*/ 3815632 w 11960127"/>
              <a:gd name="connsiteY4805" fmla="*/ 354508 h 1003913"/>
              <a:gd name="connsiteX4806" fmla="*/ 3803484 w 11960127"/>
              <a:gd name="connsiteY4806" fmla="*/ 350198 h 1003913"/>
              <a:gd name="connsiteX4807" fmla="*/ 7539813 w 11960127"/>
              <a:gd name="connsiteY4807" fmla="*/ 349602 h 1003913"/>
              <a:gd name="connsiteX4808" fmla="*/ 7533764 w 11960127"/>
              <a:gd name="connsiteY4808" fmla="*/ 358461 h 1003913"/>
              <a:gd name="connsiteX4809" fmla="*/ 7522335 w 11960127"/>
              <a:gd name="connsiteY4809" fmla="*/ 350412 h 1003913"/>
              <a:gd name="connsiteX4810" fmla="*/ 7518715 w 11960127"/>
              <a:gd name="connsiteY4810" fmla="*/ 360414 h 1003913"/>
              <a:gd name="connsiteX4811" fmla="*/ 7556005 w 11960127"/>
              <a:gd name="connsiteY4811" fmla="*/ 352269 h 1003913"/>
              <a:gd name="connsiteX4812" fmla="*/ 7541146 w 11960127"/>
              <a:gd name="connsiteY4812" fmla="*/ 358366 h 1003913"/>
              <a:gd name="connsiteX4813" fmla="*/ 7497855 w 11960127"/>
              <a:gd name="connsiteY4813" fmla="*/ 349126 h 1003913"/>
              <a:gd name="connsiteX4814" fmla="*/ 7516096 w 11960127"/>
              <a:gd name="connsiteY4814" fmla="*/ 355032 h 1003913"/>
              <a:gd name="connsiteX4815" fmla="*/ 7497855 w 11960127"/>
              <a:gd name="connsiteY4815" fmla="*/ 349126 h 1003913"/>
              <a:gd name="connsiteX4816" fmla="*/ 3844882 w 11960127"/>
              <a:gd name="connsiteY4816" fmla="*/ 347840 h 1003913"/>
              <a:gd name="connsiteX4817" fmla="*/ 3827208 w 11960127"/>
              <a:gd name="connsiteY4817" fmla="*/ 348697 h 1003913"/>
              <a:gd name="connsiteX4818" fmla="*/ 3844882 w 11960127"/>
              <a:gd name="connsiteY4818" fmla="*/ 347840 h 1003913"/>
              <a:gd name="connsiteX4819" fmla="*/ 6567739 w 11960127"/>
              <a:gd name="connsiteY4819" fmla="*/ 347506 h 1003913"/>
              <a:gd name="connsiteX4820" fmla="*/ 6567739 w 11960127"/>
              <a:gd name="connsiteY4820" fmla="*/ 364605 h 1003913"/>
              <a:gd name="connsiteX4821" fmla="*/ 6567739 w 11960127"/>
              <a:gd name="connsiteY4821" fmla="*/ 347506 h 1003913"/>
              <a:gd name="connsiteX4822" fmla="*/ 6245746 w 11960127"/>
              <a:gd name="connsiteY4822" fmla="*/ 347173 h 1003913"/>
              <a:gd name="connsiteX4823" fmla="*/ 6245746 w 11960127"/>
              <a:gd name="connsiteY4823" fmla="*/ 347173 h 1003913"/>
              <a:gd name="connsiteX4824" fmla="*/ 8361439 w 11960127"/>
              <a:gd name="connsiteY4824" fmla="*/ 347172 h 1003913"/>
              <a:gd name="connsiteX4825" fmla="*/ 8355914 w 11960127"/>
              <a:gd name="connsiteY4825" fmla="*/ 360604 h 1003913"/>
              <a:gd name="connsiteX4826" fmla="*/ 8361439 w 11960127"/>
              <a:gd name="connsiteY4826" fmla="*/ 347172 h 1003913"/>
              <a:gd name="connsiteX4827" fmla="*/ 2451949 w 11960127"/>
              <a:gd name="connsiteY4827" fmla="*/ 347029 h 1003913"/>
              <a:gd name="connsiteX4828" fmla="*/ 2459047 w 11960127"/>
              <a:gd name="connsiteY4828" fmla="*/ 355412 h 1003913"/>
              <a:gd name="connsiteX4829" fmla="*/ 2451949 w 11960127"/>
              <a:gd name="connsiteY4829" fmla="*/ 347029 h 1003913"/>
              <a:gd name="connsiteX4830" fmla="*/ 6590599 w 11960127"/>
              <a:gd name="connsiteY4830" fmla="*/ 346792 h 1003913"/>
              <a:gd name="connsiteX4831" fmla="*/ 6578550 w 11960127"/>
              <a:gd name="connsiteY4831" fmla="*/ 352841 h 1003913"/>
              <a:gd name="connsiteX4832" fmla="*/ 6575216 w 11960127"/>
              <a:gd name="connsiteY4832" fmla="*/ 370845 h 1003913"/>
              <a:gd name="connsiteX4833" fmla="*/ 6583979 w 11960127"/>
              <a:gd name="connsiteY4833" fmla="*/ 353746 h 1003913"/>
              <a:gd name="connsiteX4834" fmla="*/ 6591028 w 11960127"/>
              <a:gd name="connsiteY4834" fmla="*/ 370988 h 1003913"/>
              <a:gd name="connsiteX4835" fmla="*/ 6596029 w 11960127"/>
              <a:gd name="connsiteY4835" fmla="*/ 359747 h 1003913"/>
              <a:gd name="connsiteX4836" fmla="*/ 6590599 w 11960127"/>
              <a:gd name="connsiteY4836" fmla="*/ 346792 h 1003913"/>
              <a:gd name="connsiteX4837" fmla="*/ 3858679 w 11960127"/>
              <a:gd name="connsiteY4837" fmla="*/ 345161 h 1003913"/>
              <a:gd name="connsiteX4838" fmla="*/ 3851313 w 11960127"/>
              <a:gd name="connsiteY4838" fmla="*/ 347459 h 1003913"/>
              <a:gd name="connsiteX4839" fmla="*/ 3862651 w 11960127"/>
              <a:gd name="connsiteY4839" fmla="*/ 350364 h 1003913"/>
              <a:gd name="connsiteX4840" fmla="*/ 3858679 w 11960127"/>
              <a:gd name="connsiteY4840" fmla="*/ 345161 h 1003913"/>
              <a:gd name="connsiteX4841" fmla="*/ 6498635 w 11960127"/>
              <a:gd name="connsiteY4841" fmla="*/ 344648 h 1003913"/>
              <a:gd name="connsiteX4842" fmla="*/ 6496873 w 11960127"/>
              <a:gd name="connsiteY4842" fmla="*/ 352698 h 1003913"/>
              <a:gd name="connsiteX4843" fmla="*/ 6489110 w 11960127"/>
              <a:gd name="connsiteY4843" fmla="*/ 351221 h 1003913"/>
              <a:gd name="connsiteX4844" fmla="*/ 6483157 w 11960127"/>
              <a:gd name="connsiteY4844" fmla="*/ 367558 h 1003913"/>
              <a:gd name="connsiteX4845" fmla="*/ 6508588 w 11960127"/>
              <a:gd name="connsiteY4845" fmla="*/ 355270 h 1003913"/>
              <a:gd name="connsiteX4846" fmla="*/ 6498635 w 11960127"/>
              <a:gd name="connsiteY4846" fmla="*/ 344648 h 1003913"/>
              <a:gd name="connsiteX4847" fmla="*/ 7436027 w 11960127"/>
              <a:gd name="connsiteY4847" fmla="*/ 344643 h 1003913"/>
              <a:gd name="connsiteX4848" fmla="*/ 7429132 w 11960127"/>
              <a:gd name="connsiteY4848" fmla="*/ 350555 h 1003913"/>
              <a:gd name="connsiteX4849" fmla="*/ 7462184 w 11960127"/>
              <a:gd name="connsiteY4849" fmla="*/ 355270 h 1003913"/>
              <a:gd name="connsiteX4850" fmla="*/ 7465851 w 11960127"/>
              <a:gd name="connsiteY4850" fmla="*/ 347220 h 1003913"/>
              <a:gd name="connsiteX4851" fmla="*/ 7461851 w 11960127"/>
              <a:gd name="connsiteY4851" fmla="*/ 347125 h 1003913"/>
              <a:gd name="connsiteX4852" fmla="*/ 7443277 w 11960127"/>
              <a:gd name="connsiteY4852" fmla="*/ 347268 h 1003913"/>
              <a:gd name="connsiteX4853" fmla="*/ 7436027 w 11960127"/>
              <a:gd name="connsiteY4853" fmla="*/ 344643 h 1003913"/>
              <a:gd name="connsiteX4854" fmla="*/ 8323482 w 11960127"/>
              <a:gd name="connsiteY4854" fmla="*/ 342124 h 1003913"/>
              <a:gd name="connsiteX4855" fmla="*/ 8317672 w 11960127"/>
              <a:gd name="connsiteY4855" fmla="*/ 355746 h 1003913"/>
              <a:gd name="connsiteX4856" fmla="*/ 8323482 w 11960127"/>
              <a:gd name="connsiteY4856" fmla="*/ 342124 h 1003913"/>
              <a:gd name="connsiteX4857" fmla="*/ 2492862 w 11960127"/>
              <a:gd name="connsiteY4857" fmla="*/ 342028 h 1003913"/>
              <a:gd name="connsiteX4858" fmla="*/ 2492862 w 11960127"/>
              <a:gd name="connsiteY4858" fmla="*/ 342028 h 1003913"/>
              <a:gd name="connsiteX4859" fmla="*/ 4670444 w 11960127"/>
              <a:gd name="connsiteY4859" fmla="*/ 341695 h 1003913"/>
              <a:gd name="connsiteX4860" fmla="*/ 4670635 w 11960127"/>
              <a:gd name="connsiteY4860" fmla="*/ 351507 h 1003913"/>
              <a:gd name="connsiteX4861" fmla="*/ 4657424 w 11960127"/>
              <a:gd name="connsiteY4861" fmla="*/ 349697 h 1003913"/>
              <a:gd name="connsiteX4862" fmla="*/ 4658618 w 11960127"/>
              <a:gd name="connsiteY4862" fmla="*/ 356699 h 1003913"/>
              <a:gd name="connsiteX4863" fmla="*/ 4654183 w 11960127"/>
              <a:gd name="connsiteY4863" fmla="*/ 355841 h 1003913"/>
              <a:gd name="connsiteX4864" fmla="*/ 4656329 w 11960127"/>
              <a:gd name="connsiteY4864" fmla="*/ 349411 h 1003913"/>
              <a:gd name="connsiteX4865" fmla="*/ 4647266 w 11960127"/>
              <a:gd name="connsiteY4865" fmla="*/ 352174 h 1003913"/>
              <a:gd name="connsiteX4866" fmla="*/ 4635341 w 11960127"/>
              <a:gd name="connsiteY4866" fmla="*/ 351507 h 1003913"/>
              <a:gd name="connsiteX4867" fmla="*/ 4635531 w 11960127"/>
              <a:gd name="connsiteY4867" fmla="*/ 355889 h 1003913"/>
              <a:gd name="connsiteX4868" fmla="*/ 4630549 w 11960127"/>
              <a:gd name="connsiteY4868" fmla="*/ 356699 h 1003913"/>
              <a:gd name="connsiteX4869" fmla="*/ 4634821 w 11960127"/>
              <a:gd name="connsiteY4869" fmla="*/ 346268 h 1003913"/>
              <a:gd name="connsiteX4870" fmla="*/ 4620729 w 11960127"/>
              <a:gd name="connsiteY4870" fmla="*/ 357270 h 1003913"/>
              <a:gd name="connsiteX4871" fmla="*/ 4621203 w 11960127"/>
              <a:gd name="connsiteY4871" fmla="*/ 350697 h 1003913"/>
              <a:gd name="connsiteX4872" fmla="*/ 4604869 w 11960127"/>
              <a:gd name="connsiteY4872" fmla="*/ 353269 h 1003913"/>
              <a:gd name="connsiteX4873" fmla="*/ 4590241 w 11960127"/>
              <a:gd name="connsiteY4873" fmla="*/ 356604 h 1003913"/>
              <a:gd name="connsiteX4874" fmla="*/ 4584574 w 11960127"/>
              <a:gd name="connsiteY4874" fmla="*/ 358794 h 1003913"/>
              <a:gd name="connsiteX4875" fmla="*/ 4572208 w 11960127"/>
              <a:gd name="connsiteY4875" fmla="*/ 360366 h 1003913"/>
              <a:gd name="connsiteX4876" fmla="*/ 4583716 w 11960127"/>
              <a:gd name="connsiteY4876" fmla="*/ 361700 h 1003913"/>
              <a:gd name="connsiteX4877" fmla="*/ 4599571 w 11960127"/>
              <a:gd name="connsiteY4877" fmla="*/ 369940 h 1003913"/>
              <a:gd name="connsiteX4878" fmla="*/ 4651701 w 11960127"/>
              <a:gd name="connsiteY4878" fmla="*/ 364224 h 1003913"/>
              <a:gd name="connsiteX4879" fmla="*/ 4678267 w 11960127"/>
              <a:gd name="connsiteY4879" fmla="*/ 356127 h 1003913"/>
              <a:gd name="connsiteX4880" fmla="*/ 4677698 w 11960127"/>
              <a:gd name="connsiteY4880" fmla="*/ 353365 h 1003913"/>
              <a:gd name="connsiteX4881" fmla="*/ 4674785 w 11960127"/>
              <a:gd name="connsiteY4881" fmla="*/ 350507 h 1003913"/>
              <a:gd name="connsiteX4882" fmla="*/ 4670444 w 11960127"/>
              <a:gd name="connsiteY4882" fmla="*/ 341695 h 1003913"/>
              <a:gd name="connsiteX4883" fmla="*/ 6528782 w 11960127"/>
              <a:gd name="connsiteY4883" fmla="*/ 341600 h 1003913"/>
              <a:gd name="connsiteX4884" fmla="*/ 6515542 w 11960127"/>
              <a:gd name="connsiteY4884" fmla="*/ 353222 h 1003913"/>
              <a:gd name="connsiteX4885" fmla="*/ 6515447 w 11960127"/>
              <a:gd name="connsiteY4885" fmla="*/ 357366 h 1003913"/>
              <a:gd name="connsiteX4886" fmla="*/ 6526162 w 11960127"/>
              <a:gd name="connsiteY4886" fmla="*/ 351412 h 1003913"/>
              <a:gd name="connsiteX4887" fmla="*/ 6525876 w 11960127"/>
              <a:gd name="connsiteY4887" fmla="*/ 361033 h 1003913"/>
              <a:gd name="connsiteX4888" fmla="*/ 6539688 w 11960127"/>
              <a:gd name="connsiteY4888" fmla="*/ 359318 h 1003913"/>
              <a:gd name="connsiteX4889" fmla="*/ 6537783 w 11960127"/>
              <a:gd name="connsiteY4889" fmla="*/ 362367 h 1003913"/>
              <a:gd name="connsiteX4890" fmla="*/ 6535783 w 11960127"/>
              <a:gd name="connsiteY4890" fmla="*/ 366749 h 1003913"/>
              <a:gd name="connsiteX4891" fmla="*/ 6545069 w 11960127"/>
              <a:gd name="connsiteY4891" fmla="*/ 348316 h 1003913"/>
              <a:gd name="connsiteX4892" fmla="*/ 6535687 w 11960127"/>
              <a:gd name="connsiteY4892" fmla="*/ 352317 h 1003913"/>
              <a:gd name="connsiteX4893" fmla="*/ 6528782 w 11960127"/>
              <a:gd name="connsiteY4893" fmla="*/ 341600 h 1003913"/>
              <a:gd name="connsiteX4894" fmla="*/ 8258371 w 11960127"/>
              <a:gd name="connsiteY4894" fmla="*/ 341081 h 1003913"/>
              <a:gd name="connsiteX4895" fmla="*/ 8252377 w 11960127"/>
              <a:gd name="connsiteY4895" fmla="*/ 342219 h 1003913"/>
              <a:gd name="connsiteX4896" fmla="*/ 8258371 w 11960127"/>
              <a:gd name="connsiteY4896" fmla="*/ 341081 h 1003913"/>
              <a:gd name="connsiteX4897" fmla="*/ 4785532 w 11960127"/>
              <a:gd name="connsiteY4897" fmla="*/ 339660 h 1003913"/>
              <a:gd name="connsiteX4898" fmla="*/ 4775327 w 11960127"/>
              <a:gd name="connsiteY4898" fmla="*/ 345268 h 1003913"/>
              <a:gd name="connsiteX4899" fmla="*/ 4752049 w 11960127"/>
              <a:gd name="connsiteY4899" fmla="*/ 343982 h 1003913"/>
              <a:gd name="connsiteX4900" fmla="*/ 4732879 w 11960127"/>
              <a:gd name="connsiteY4900" fmla="*/ 349269 h 1003913"/>
              <a:gd name="connsiteX4901" fmla="*/ 4735694 w 11960127"/>
              <a:gd name="connsiteY4901" fmla="*/ 341791 h 1003913"/>
              <a:gd name="connsiteX4902" fmla="*/ 4730777 w 11960127"/>
              <a:gd name="connsiteY4902" fmla="*/ 341743 h 1003913"/>
              <a:gd name="connsiteX4903" fmla="*/ 4730777 w 11960127"/>
              <a:gd name="connsiteY4903" fmla="*/ 346173 h 1003913"/>
              <a:gd name="connsiteX4904" fmla="*/ 4708841 w 11960127"/>
              <a:gd name="connsiteY4904" fmla="*/ 350126 h 1003913"/>
              <a:gd name="connsiteX4905" fmla="*/ 4697012 w 11960127"/>
              <a:gd name="connsiteY4905" fmla="*/ 346268 h 1003913"/>
              <a:gd name="connsiteX4906" fmla="*/ 4696199 w 11960127"/>
              <a:gd name="connsiteY4906" fmla="*/ 342362 h 1003913"/>
              <a:gd name="connsiteX4907" fmla="*/ 4682512 w 11960127"/>
              <a:gd name="connsiteY4907" fmla="*/ 351364 h 1003913"/>
              <a:gd name="connsiteX4908" fmla="*/ 4687187 w 11960127"/>
              <a:gd name="connsiteY4908" fmla="*/ 355937 h 1003913"/>
              <a:gd name="connsiteX4909" fmla="*/ 4747901 w 11960127"/>
              <a:gd name="connsiteY4909" fmla="*/ 352460 h 1003913"/>
              <a:gd name="connsiteX4910" fmla="*/ 4755055 w 11960127"/>
              <a:gd name="connsiteY4910" fmla="*/ 356127 h 1003913"/>
              <a:gd name="connsiteX4911" fmla="*/ 4812096 w 11960127"/>
              <a:gd name="connsiteY4911" fmla="*/ 356127 h 1003913"/>
              <a:gd name="connsiteX4912" fmla="*/ 4824211 w 11960127"/>
              <a:gd name="connsiteY4912" fmla="*/ 345887 h 1003913"/>
              <a:gd name="connsiteX4913" fmla="*/ 4797314 w 11960127"/>
              <a:gd name="connsiteY4913" fmla="*/ 341267 h 1003913"/>
              <a:gd name="connsiteX4914" fmla="*/ 4785532 w 11960127"/>
              <a:gd name="connsiteY4914" fmla="*/ 339660 h 1003913"/>
              <a:gd name="connsiteX4915" fmla="*/ 6363428 w 11960127"/>
              <a:gd name="connsiteY4915" fmla="*/ 337790 h 1003913"/>
              <a:gd name="connsiteX4916" fmla="*/ 6343139 w 11960127"/>
              <a:gd name="connsiteY4916" fmla="*/ 342791 h 1003913"/>
              <a:gd name="connsiteX4917" fmla="*/ 6335376 w 11960127"/>
              <a:gd name="connsiteY4917" fmla="*/ 342839 h 1003913"/>
              <a:gd name="connsiteX4918" fmla="*/ 6337520 w 11960127"/>
              <a:gd name="connsiteY4918" fmla="*/ 356699 h 1003913"/>
              <a:gd name="connsiteX4919" fmla="*/ 6343711 w 11960127"/>
              <a:gd name="connsiteY4919" fmla="*/ 343077 h 1003913"/>
              <a:gd name="connsiteX4920" fmla="*/ 6366285 w 11960127"/>
              <a:gd name="connsiteY4920" fmla="*/ 344315 h 1003913"/>
              <a:gd name="connsiteX4921" fmla="*/ 6363428 w 11960127"/>
              <a:gd name="connsiteY4921" fmla="*/ 337790 h 1003913"/>
              <a:gd name="connsiteX4922" fmla="*/ 8285334 w 11960127"/>
              <a:gd name="connsiteY4922" fmla="*/ 337170 h 1003913"/>
              <a:gd name="connsiteX4923" fmla="*/ 8279571 w 11960127"/>
              <a:gd name="connsiteY4923" fmla="*/ 351030 h 1003913"/>
              <a:gd name="connsiteX4924" fmla="*/ 8285334 w 11960127"/>
              <a:gd name="connsiteY4924" fmla="*/ 337170 h 1003913"/>
              <a:gd name="connsiteX4925" fmla="*/ 6449867 w 11960127"/>
              <a:gd name="connsiteY4925" fmla="*/ 337028 h 1003913"/>
              <a:gd name="connsiteX4926" fmla="*/ 6449819 w 11960127"/>
              <a:gd name="connsiteY4926" fmla="*/ 360747 h 1003913"/>
              <a:gd name="connsiteX4927" fmla="*/ 6454391 w 11960127"/>
              <a:gd name="connsiteY4927" fmla="*/ 361033 h 1003913"/>
              <a:gd name="connsiteX4928" fmla="*/ 6455249 w 11960127"/>
              <a:gd name="connsiteY4928" fmla="*/ 349745 h 1003913"/>
              <a:gd name="connsiteX4929" fmla="*/ 6466393 w 11960127"/>
              <a:gd name="connsiteY4929" fmla="*/ 355603 h 1003913"/>
              <a:gd name="connsiteX4930" fmla="*/ 6474251 w 11960127"/>
              <a:gd name="connsiteY4930" fmla="*/ 350174 h 1003913"/>
              <a:gd name="connsiteX4931" fmla="*/ 6474442 w 11960127"/>
              <a:gd name="connsiteY4931" fmla="*/ 365844 h 1003913"/>
              <a:gd name="connsiteX4932" fmla="*/ 6477728 w 11960127"/>
              <a:gd name="connsiteY4932" fmla="*/ 340790 h 1003913"/>
              <a:gd name="connsiteX4933" fmla="*/ 6469536 w 11960127"/>
              <a:gd name="connsiteY4933" fmla="*/ 346554 h 1003913"/>
              <a:gd name="connsiteX4934" fmla="*/ 6467631 w 11960127"/>
              <a:gd name="connsiteY4934" fmla="*/ 338695 h 1003913"/>
              <a:gd name="connsiteX4935" fmla="*/ 6453915 w 11960127"/>
              <a:gd name="connsiteY4935" fmla="*/ 347697 h 1003913"/>
              <a:gd name="connsiteX4936" fmla="*/ 6459583 w 11960127"/>
              <a:gd name="connsiteY4936" fmla="*/ 337028 h 1003913"/>
              <a:gd name="connsiteX4937" fmla="*/ 6449867 w 11960127"/>
              <a:gd name="connsiteY4937" fmla="*/ 337028 h 1003913"/>
              <a:gd name="connsiteX4938" fmla="*/ 7519685 w 11960127"/>
              <a:gd name="connsiteY4938" fmla="*/ 336666 h 1003913"/>
              <a:gd name="connsiteX4939" fmla="*/ 7513476 w 11960127"/>
              <a:gd name="connsiteY4939" fmla="*/ 337409 h 1003913"/>
              <a:gd name="connsiteX4940" fmla="*/ 7519685 w 11960127"/>
              <a:gd name="connsiteY4940" fmla="*/ 336666 h 1003913"/>
              <a:gd name="connsiteX4941" fmla="*/ 6416625 w 11960127"/>
              <a:gd name="connsiteY4941" fmla="*/ 336313 h 1003913"/>
              <a:gd name="connsiteX4942" fmla="*/ 6398385 w 11960127"/>
              <a:gd name="connsiteY4942" fmla="*/ 348697 h 1003913"/>
              <a:gd name="connsiteX4943" fmla="*/ 6398099 w 11960127"/>
              <a:gd name="connsiteY4943" fmla="*/ 361795 h 1003913"/>
              <a:gd name="connsiteX4944" fmla="*/ 6407481 w 11960127"/>
              <a:gd name="connsiteY4944" fmla="*/ 347173 h 1003913"/>
              <a:gd name="connsiteX4945" fmla="*/ 6425340 w 11960127"/>
              <a:gd name="connsiteY4945" fmla="*/ 352079 h 1003913"/>
              <a:gd name="connsiteX4946" fmla="*/ 6420673 w 11960127"/>
              <a:gd name="connsiteY4946" fmla="*/ 362319 h 1003913"/>
              <a:gd name="connsiteX4947" fmla="*/ 6439247 w 11960127"/>
              <a:gd name="connsiteY4947" fmla="*/ 347316 h 1003913"/>
              <a:gd name="connsiteX4948" fmla="*/ 6440199 w 11960127"/>
              <a:gd name="connsiteY4948" fmla="*/ 342886 h 1003913"/>
              <a:gd name="connsiteX4949" fmla="*/ 6433246 w 11960127"/>
              <a:gd name="connsiteY4949" fmla="*/ 348364 h 1003913"/>
              <a:gd name="connsiteX4950" fmla="*/ 6416768 w 11960127"/>
              <a:gd name="connsiteY4950" fmla="*/ 346173 h 1003913"/>
              <a:gd name="connsiteX4951" fmla="*/ 6416625 w 11960127"/>
              <a:gd name="connsiteY4951" fmla="*/ 336313 h 1003913"/>
              <a:gd name="connsiteX4952" fmla="*/ 6378477 w 11960127"/>
              <a:gd name="connsiteY4952" fmla="*/ 335599 h 1003913"/>
              <a:gd name="connsiteX4953" fmla="*/ 6368666 w 11960127"/>
              <a:gd name="connsiteY4953" fmla="*/ 361176 h 1003913"/>
              <a:gd name="connsiteX4954" fmla="*/ 6374048 w 11960127"/>
              <a:gd name="connsiteY4954" fmla="*/ 361081 h 1003913"/>
              <a:gd name="connsiteX4955" fmla="*/ 6373572 w 11960127"/>
              <a:gd name="connsiteY4955" fmla="*/ 355651 h 1003913"/>
              <a:gd name="connsiteX4956" fmla="*/ 6378668 w 11960127"/>
              <a:gd name="connsiteY4956" fmla="*/ 356222 h 1003913"/>
              <a:gd name="connsiteX4957" fmla="*/ 6378477 w 11960127"/>
              <a:gd name="connsiteY4957" fmla="*/ 335599 h 1003913"/>
              <a:gd name="connsiteX4958" fmla="*/ 7488807 w 11960127"/>
              <a:gd name="connsiteY4958" fmla="*/ 335027 h 1003913"/>
              <a:gd name="connsiteX4959" fmla="*/ 7488807 w 11960127"/>
              <a:gd name="connsiteY4959" fmla="*/ 335027 h 1003913"/>
              <a:gd name="connsiteX4960" fmla="*/ 7307165 w 11960127"/>
              <a:gd name="connsiteY4960" fmla="*/ 334408 h 1003913"/>
              <a:gd name="connsiteX4961" fmla="*/ 7320071 w 11960127"/>
              <a:gd name="connsiteY4961" fmla="*/ 341172 h 1003913"/>
              <a:gd name="connsiteX4962" fmla="*/ 7307165 w 11960127"/>
              <a:gd name="connsiteY4962" fmla="*/ 334408 h 1003913"/>
              <a:gd name="connsiteX4963" fmla="*/ 6183119 w 11960127"/>
              <a:gd name="connsiteY4963" fmla="*/ 333456 h 1003913"/>
              <a:gd name="connsiteX4964" fmla="*/ 6169118 w 11960127"/>
              <a:gd name="connsiteY4964" fmla="*/ 333551 h 1003913"/>
              <a:gd name="connsiteX4965" fmla="*/ 6183119 w 11960127"/>
              <a:gd name="connsiteY4965" fmla="*/ 333456 h 1003913"/>
              <a:gd name="connsiteX4966" fmla="*/ 4884398 w 11960127"/>
              <a:gd name="connsiteY4966" fmla="*/ 333456 h 1003913"/>
              <a:gd name="connsiteX4967" fmla="*/ 4876365 w 11960127"/>
              <a:gd name="connsiteY4967" fmla="*/ 341314 h 1003913"/>
              <a:gd name="connsiteX4968" fmla="*/ 4875507 w 11960127"/>
              <a:gd name="connsiteY4968" fmla="*/ 335170 h 1003913"/>
              <a:gd name="connsiteX4969" fmla="*/ 4847462 w 11960127"/>
              <a:gd name="connsiteY4969" fmla="*/ 337409 h 1003913"/>
              <a:gd name="connsiteX4970" fmla="*/ 4835373 w 11960127"/>
              <a:gd name="connsiteY4970" fmla="*/ 343029 h 1003913"/>
              <a:gd name="connsiteX4971" fmla="*/ 4840664 w 11960127"/>
              <a:gd name="connsiteY4971" fmla="*/ 351317 h 1003913"/>
              <a:gd name="connsiteX4972" fmla="*/ 4881213 w 11960127"/>
              <a:gd name="connsiteY4972" fmla="*/ 355508 h 1003913"/>
              <a:gd name="connsiteX4973" fmla="*/ 4900655 w 11960127"/>
              <a:gd name="connsiteY4973" fmla="*/ 340648 h 1003913"/>
              <a:gd name="connsiteX4974" fmla="*/ 4884398 w 11960127"/>
              <a:gd name="connsiteY4974" fmla="*/ 333456 h 1003913"/>
              <a:gd name="connsiteX4975" fmla="*/ 7286371 w 11960127"/>
              <a:gd name="connsiteY4975" fmla="*/ 332783 h 1003913"/>
              <a:gd name="connsiteX4976" fmla="*/ 7278685 w 11960127"/>
              <a:gd name="connsiteY4976" fmla="*/ 333170 h 1003913"/>
              <a:gd name="connsiteX4977" fmla="*/ 7286591 w 11960127"/>
              <a:gd name="connsiteY4977" fmla="*/ 340505 h 1003913"/>
              <a:gd name="connsiteX4978" fmla="*/ 7286371 w 11960127"/>
              <a:gd name="connsiteY4978" fmla="*/ 332783 h 1003913"/>
              <a:gd name="connsiteX4979" fmla="*/ 8410615 w 11960127"/>
              <a:gd name="connsiteY4979" fmla="*/ 332174 h 1003913"/>
              <a:gd name="connsiteX4980" fmla="*/ 8404587 w 11960127"/>
              <a:gd name="connsiteY4980" fmla="*/ 333360 h 1003913"/>
              <a:gd name="connsiteX4981" fmla="*/ 8410615 w 11960127"/>
              <a:gd name="connsiteY4981" fmla="*/ 332174 h 1003913"/>
              <a:gd name="connsiteX4982" fmla="*/ 8423614 w 11960127"/>
              <a:gd name="connsiteY4982" fmla="*/ 331922 h 1003913"/>
              <a:gd name="connsiteX4983" fmla="*/ 8417493 w 11960127"/>
              <a:gd name="connsiteY4983" fmla="*/ 332645 h 1003913"/>
              <a:gd name="connsiteX4984" fmla="*/ 8423614 w 11960127"/>
              <a:gd name="connsiteY4984" fmla="*/ 331922 h 1003913"/>
              <a:gd name="connsiteX4985" fmla="*/ 8167336 w 11960127"/>
              <a:gd name="connsiteY4985" fmla="*/ 331843 h 1003913"/>
              <a:gd name="connsiteX4986" fmla="*/ 8161128 w 11960127"/>
              <a:gd name="connsiteY4986" fmla="*/ 332741 h 1003913"/>
              <a:gd name="connsiteX4987" fmla="*/ 8167336 w 11960127"/>
              <a:gd name="connsiteY4987" fmla="*/ 331843 h 1003913"/>
              <a:gd name="connsiteX4988" fmla="*/ 9390559 w 11960127"/>
              <a:gd name="connsiteY4988" fmla="*/ 331837 h 1003913"/>
              <a:gd name="connsiteX4989" fmla="*/ 9384424 w 11960127"/>
              <a:gd name="connsiteY4989" fmla="*/ 332741 h 1003913"/>
              <a:gd name="connsiteX4990" fmla="*/ 9390559 w 11960127"/>
              <a:gd name="connsiteY4990" fmla="*/ 331837 h 1003913"/>
              <a:gd name="connsiteX4991" fmla="*/ 6216314 w 11960127"/>
              <a:gd name="connsiteY4991" fmla="*/ 331360 h 1003913"/>
              <a:gd name="connsiteX4992" fmla="*/ 6222315 w 11960127"/>
              <a:gd name="connsiteY4992" fmla="*/ 351317 h 1003913"/>
              <a:gd name="connsiteX4993" fmla="*/ 6225839 w 11960127"/>
              <a:gd name="connsiteY4993" fmla="*/ 351317 h 1003913"/>
              <a:gd name="connsiteX4994" fmla="*/ 6226649 w 11960127"/>
              <a:gd name="connsiteY4994" fmla="*/ 340267 h 1003913"/>
              <a:gd name="connsiteX4995" fmla="*/ 6237840 w 11960127"/>
              <a:gd name="connsiteY4995" fmla="*/ 346077 h 1003913"/>
              <a:gd name="connsiteX4996" fmla="*/ 6249651 w 11960127"/>
              <a:gd name="connsiteY4996" fmla="*/ 335551 h 1003913"/>
              <a:gd name="connsiteX4997" fmla="*/ 6250271 w 11960127"/>
              <a:gd name="connsiteY4997" fmla="*/ 332170 h 1003913"/>
              <a:gd name="connsiteX4998" fmla="*/ 6216314 w 11960127"/>
              <a:gd name="connsiteY4998" fmla="*/ 331360 h 1003913"/>
              <a:gd name="connsiteX4999" fmla="*/ 6199997 w 11960127"/>
              <a:gd name="connsiteY4999" fmla="*/ 329181 h 1003913"/>
              <a:gd name="connsiteX5000" fmla="*/ 6194169 w 11960127"/>
              <a:gd name="connsiteY5000" fmla="*/ 336075 h 1003913"/>
              <a:gd name="connsiteX5001" fmla="*/ 6210075 w 11960127"/>
              <a:gd name="connsiteY5001" fmla="*/ 333503 h 1003913"/>
              <a:gd name="connsiteX5002" fmla="*/ 6199997 w 11960127"/>
              <a:gd name="connsiteY5002" fmla="*/ 329181 h 1003913"/>
              <a:gd name="connsiteX5003" fmla="*/ 6071557 w 11960127"/>
              <a:gd name="connsiteY5003" fmla="*/ 327133 h 1003913"/>
              <a:gd name="connsiteX5004" fmla="*/ 6065295 w 11960127"/>
              <a:gd name="connsiteY5004" fmla="*/ 327930 h 1003913"/>
              <a:gd name="connsiteX5005" fmla="*/ 6071557 w 11960127"/>
              <a:gd name="connsiteY5005" fmla="*/ 327133 h 1003913"/>
              <a:gd name="connsiteX5006" fmla="*/ 5866817 w 11960127"/>
              <a:gd name="connsiteY5006" fmla="*/ 327107 h 1003913"/>
              <a:gd name="connsiteX5007" fmla="*/ 5860509 w 11960127"/>
              <a:gd name="connsiteY5007" fmla="*/ 327930 h 1003913"/>
              <a:gd name="connsiteX5008" fmla="*/ 5866817 w 11960127"/>
              <a:gd name="connsiteY5008" fmla="*/ 327107 h 1003913"/>
              <a:gd name="connsiteX5009" fmla="*/ 6033451 w 11960127"/>
              <a:gd name="connsiteY5009" fmla="*/ 327062 h 1003913"/>
              <a:gd name="connsiteX5010" fmla="*/ 6027195 w 11960127"/>
              <a:gd name="connsiteY5010" fmla="*/ 328073 h 1003913"/>
              <a:gd name="connsiteX5011" fmla="*/ 6033451 w 11960127"/>
              <a:gd name="connsiteY5011" fmla="*/ 327062 h 1003913"/>
              <a:gd name="connsiteX5012" fmla="*/ 8815097 w 11960127"/>
              <a:gd name="connsiteY5012" fmla="*/ 326956 h 1003913"/>
              <a:gd name="connsiteX5013" fmla="*/ 8808875 w 11960127"/>
              <a:gd name="connsiteY5013" fmla="*/ 327787 h 1003913"/>
              <a:gd name="connsiteX5014" fmla="*/ 8815097 w 11960127"/>
              <a:gd name="connsiteY5014" fmla="*/ 326956 h 1003913"/>
              <a:gd name="connsiteX5015" fmla="*/ 3129197 w 11960127"/>
              <a:gd name="connsiteY5015" fmla="*/ 325453 h 1003913"/>
              <a:gd name="connsiteX5016" fmla="*/ 3118523 w 11960127"/>
              <a:gd name="connsiteY5016" fmla="*/ 334455 h 1003913"/>
              <a:gd name="connsiteX5017" fmla="*/ 3085179 w 11960127"/>
              <a:gd name="connsiteY5017" fmla="*/ 340123 h 1003913"/>
              <a:gd name="connsiteX5018" fmla="*/ 3080701 w 11960127"/>
              <a:gd name="connsiteY5018" fmla="*/ 338313 h 1003913"/>
              <a:gd name="connsiteX5019" fmla="*/ 3061150 w 11960127"/>
              <a:gd name="connsiteY5019" fmla="*/ 346363 h 1003913"/>
              <a:gd name="connsiteX5020" fmla="*/ 3056148 w 11960127"/>
              <a:gd name="connsiteY5020" fmla="*/ 339028 h 1003913"/>
              <a:gd name="connsiteX5021" fmla="*/ 3047186 w 11960127"/>
              <a:gd name="connsiteY5021" fmla="*/ 350506 h 1003913"/>
              <a:gd name="connsiteX5022" fmla="*/ 3044517 w 11960127"/>
              <a:gd name="connsiteY5022" fmla="*/ 343124 h 1003913"/>
              <a:gd name="connsiteX5023" fmla="*/ 3028134 w 11960127"/>
              <a:gd name="connsiteY5023" fmla="*/ 348506 h 1003913"/>
              <a:gd name="connsiteX5024" fmla="*/ 2970839 w 11960127"/>
              <a:gd name="connsiteY5024" fmla="*/ 360747 h 1003913"/>
              <a:gd name="connsiteX5025" fmla="*/ 2967266 w 11960127"/>
              <a:gd name="connsiteY5025" fmla="*/ 355555 h 1003913"/>
              <a:gd name="connsiteX5026" fmla="*/ 2955311 w 11960127"/>
              <a:gd name="connsiteY5026" fmla="*/ 361795 h 1003913"/>
              <a:gd name="connsiteX5027" fmla="*/ 2954118 w 11960127"/>
              <a:gd name="connsiteY5027" fmla="*/ 354412 h 1003913"/>
              <a:gd name="connsiteX5028" fmla="*/ 2937501 w 11960127"/>
              <a:gd name="connsiteY5028" fmla="*/ 362461 h 1003913"/>
              <a:gd name="connsiteX5029" fmla="*/ 2917353 w 11960127"/>
              <a:gd name="connsiteY5029" fmla="*/ 369034 h 1003913"/>
              <a:gd name="connsiteX5030" fmla="*/ 2913683 w 11960127"/>
              <a:gd name="connsiteY5030" fmla="*/ 362366 h 1003913"/>
              <a:gd name="connsiteX5031" fmla="*/ 2903213 w 11960127"/>
              <a:gd name="connsiteY5031" fmla="*/ 369320 h 1003913"/>
              <a:gd name="connsiteX5032" fmla="*/ 2901600 w 11960127"/>
              <a:gd name="connsiteY5032" fmla="*/ 361652 h 1003913"/>
              <a:gd name="connsiteX5033" fmla="*/ 2929359 w 11960127"/>
              <a:gd name="connsiteY5033" fmla="*/ 360509 h 1003913"/>
              <a:gd name="connsiteX5034" fmla="*/ 2938977 w 11960127"/>
              <a:gd name="connsiteY5034" fmla="*/ 349840 h 1003913"/>
              <a:gd name="connsiteX5035" fmla="*/ 2941503 w 11960127"/>
              <a:gd name="connsiteY5035" fmla="*/ 357413 h 1003913"/>
              <a:gd name="connsiteX5036" fmla="*/ 2951405 w 11960127"/>
              <a:gd name="connsiteY5036" fmla="*/ 348935 h 1003913"/>
              <a:gd name="connsiteX5037" fmla="*/ 2958929 w 11960127"/>
              <a:gd name="connsiteY5037" fmla="*/ 351935 h 1003913"/>
              <a:gd name="connsiteX5038" fmla="*/ 2968075 w 11960127"/>
              <a:gd name="connsiteY5038" fmla="*/ 345982 h 1003913"/>
              <a:gd name="connsiteX5039" fmla="*/ 2969600 w 11960127"/>
              <a:gd name="connsiteY5039" fmla="*/ 352507 h 1003913"/>
              <a:gd name="connsiteX5040" fmla="*/ 2977460 w 11960127"/>
              <a:gd name="connsiteY5040" fmla="*/ 344076 h 1003913"/>
              <a:gd name="connsiteX5041" fmla="*/ 2979174 w 11960127"/>
              <a:gd name="connsiteY5041" fmla="*/ 352602 h 1003913"/>
              <a:gd name="connsiteX5042" fmla="*/ 2989225 w 11960127"/>
              <a:gd name="connsiteY5042" fmla="*/ 342219 h 1003913"/>
              <a:gd name="connsiteX5043" fmla="*/ 3002752 w 11960127"/>
              <a:gd name="connsiteY5043" fmla="*/ 340742 h 1003913"/>
              <a:gd name="connsiteX5044" fmla="*/ 3015702 w 11960127"/>
              <a:gd name="connsiteY5044" fmla="*/ 342124 h 1003913"/>
              <a:gd name="connsiteX5045" fmla="*/ 3019275 w 11960127"/>
              <a:gd name="connsiteY5045" fmla="*/ 345743 h 1003913"/>
              <a:gd name="connsiteX5046" fmla="*/ 3029561 w 11960127"/>
              <a:gd name="connsiteY5046" fmla="*/ 335979 h 1003913"/>
              <a:gd name="connsiteX5047" fmla="*/ 3031140 w 11960127"/>
              <a:gd name="connsiteY5047" fmla="*/ 341647 h 1003913"/>
              <a:gd name="connsiteX5048" fmla="*/ 3057054 w 11960127"/>
              <a:gd name="connsiteY5048" fmla="*/ 333788 h 1003913"/>
              <a:gd name="connsiteX5049" fmla="*/ 3062338 w 11960127"/>
              <a:gd name="connsiteY5049" fmla="*/ 337456 h 1003913"/>
              <a:gd name="connsiteX5050" fmla="*/ 3067620 w 11960127"/>
              <a:gd name="connsiteY5050" fmla="*/ 330931 h 1003913"/>
              <a:gd name="connsiteX5051" fmla="*/ 3069379 w 11960127"/>
              <a:gd name="connsiteY5051" fmla="*/ 337551 h 1003913"/>
              <a:gd name="connsiteX5052" fmla="*/ 3097147 w 11960127"/>
              <a:gd name="connsiteY5052" fmla="*/ 327120 h 1003913"/>
              <a:gd name="connsiteX5053" fmla="*/ 3097433 w 11960127"/>
              <a:gd name="connsiteY5053" fmla="*/ 332264 h 1003913"/>
              <a:gd name="connsiteX5054" fmla="*/ 3129197 w 11960127"/>
              <a:gd name="connsiteY5054" fmla="*/ 325453 h 1003913"/>
              <a:gd name="connsiteX5055" fmla="*/ 2583354 w 11960127"/>
              <a:gd name="connsiteY5055" fmla="*/ 324977 h 1003913"/>
              <a:gd name="connsiteX5056" fmla="*/ 2583354 w 11960127"/>
              <a:gd name="connsiteY5056" fmla="*/ 324977 h 1003913"/>
              <a:gd name="connsiteX5057" fmla="*/ 5979475 w 11960127"/>
              <a:gd name="connsiteY5057" fmla="*/ 324406 h 1003913"/>
              <a:gd name="connsiteX5058" fmla="*/ 5979475 w 11960127"/>
              <a:gd name="connsiteY5058" fmla="*/ 324406 h 1003913"/>
              <a:gd name="connsiteX5059" fmla="*/ 6268797 w 11960127"/>
              <a:gd name="connsiteY5059" fmla="*/ 324120 h 1003913"/>
              <a:gd name="connsiteX5060" fmla="*/ 6259986 w 11960127"/>
              <a:gd name="connsiteY5060" fmla="*/ 336790 h 1003913"/>
              <a:gd name="connsiteX5061" fmla="*/ 6268797 w 11960127"/>
              <a:gd name="connsiteY5061" fmla="*/ 324120 h 1003913"/>
              <a:gd name="connsiteX5062" fmla="*/ 2597315 w 11960127"/>
              <a:gd name="connsiteY5062" fmla="*/ 324072 h 1003913"/>
              <a:gd name="connsiteX5063" fmla="*/ 2597315 w 11960127"/>
              <a:gd name="connsiteY5063" fmla="*/ 324072 h 1003913"/>
              <a:gd name="connsiteX5064" fmla="*/ 2573881 w 11960127"/>
              <a:gd name="connsiteY5064" fmla="*/ 324072 h 1003913"/>
              <a:gd name="connsiteX5065" fmla="*/ 2572930 w 11960127"/>
              <a:gd name="connsiteY5065" fmla="*/ 338266 h 1003913"/>
              <a:gd name="connsiteX5066" fmla="*/ 2573881 w 11960127"/>
              <a:gd name="connsiteY5066" fmla="*/ 324072 h 1003913"/>
              <a:gd name="connsiteX5067" fmla="*/ 5446144 w 11960127"/>
              <a:gd name="connsiteY5067" fmla="*/ 323453 h 1003913"/>
              <a:gd name="connsiteX5068" fmla="*/ 5446144 w 11960127"/>
              <a:gd name="connsiteY5068" fmla="*/ 323453 h 1003913"/>
              <a:gd name="connsiteX5069" fmla="*/ 8329672 w 11960127"/>
              <a:gd name="connsiteY5069" fmla="*/ 322881 h 1003913"/>
              <a:gd name="connsiteX5070" fmla="*/ 8339007 w 11960127"/>
              <a:gd name="connsiteY5070" fmla="*/ 333598 h 1003913"/>
              <a:gd name="connsiteX5071" fmla="*/ 8390823 w 11960127"/>
              <a:gd name="connsiteY5071" fmla="*/ 339599 h 1003913"/>
              <a:gd name="connsiteX5072" fmla="*/ 8401110 w 11960127"/>
              <a:gd name="connsiteY5072" fmla="*/ 338599 h 1003913"/>
              <a:gd name="connsiteX5073" fmla="*/ 8403396 w 11960127"/>
              <a:gd name="connsiteY5073" fmla="*/ 349411 h 1003913"/>
              <a:gd name="connsiteX5074" fmla="*/ 8453974 w 11960127"/>
              <a:gd name="connsiteY5074" fmla="*/ 344743 h 1003913"/>
              <a:gd name="connsiteX5075" fmla="*/ 8455784 w 11960127"/>
              <a:gd name="connsiteY5075" fmla="*/ 354174 h 1003913"/>
              <a:gd name="connsiteX5076" fmla="*/ 8465118 w 11960127"/>
              <a:gd name="connsiteY5076" fmla="*/ 344791 h 1003913"/>
              <a:gd name="connsiteX5077" fmla="*/ 8453117 w 11960127"/>
              <a:gd name="connsiteY5077" fmla="*/ 373988 h 1003913"/>
              <a:gd name="connsiteX5078" fmla="*/ 8466642 w 11960127"/>
              <a:gd name="connsiteY5078" fmla="*/ 363080 h 1003913"/>
              <a:gd name="connsiteX5079" fmla="*/ 8477501 w 11960127"/>
              <a:gd name="connsiteY5079" fmla="*/ 374083 h 1003913"/>
              <a:gd name="connsiteX5080" fmla="*/ 8431590 w 11960127"/>
              <a:gd name="connsiteY5080" fmla="*/ 369891 h 1003913"/>
              <a:gd name="connsiteX5081" fmla="*/ 8436924 w 11960127"/>
              <a:gd name="connsiteY5081" fmla="*/ 356127 h 1003913"/>
              <a:gd name="connsiteX5082" fmla="*/ 8441782 w 11960127"/>
              <a:gd name="connsiteY5082" fmla="*/ 355984 h 1003913"/>
              <a:gd name="connsiteX5083" fmla="*/ 8450545 w 11960127"/>
              <a:gd name="connsiteY5083" fmla="*/ 364366 h 1003913"/>
              <a:gd name="connsiteX5084" fmla="*/ 8431257 w 11960127"/>
              <a:gd name="connsiteY5084" fmla="*/ 350840 h 1003913"/>
              <a:gd name="connsiteX5085" fmla="*/ 8430876 w 11960127"/>
              <a:gd name="connsiteY5085" fmla="*/ 344648 h 1003913"/>
              <a:gd name="connsiteX5086" fmla="*/ 8408587 w 11960127"/>
              <a:gd name="connsiteY5086" fmla="*/ 371035 h 1003913"/>
              <a:gd name="connsiteX5087" fmla="*/ 8406873 w 11960127"/>
              <a:gd name="connsiteY5087" fmla="*/ 361366 h 1003913"/>
              <a:gd name="connsiteX5088" fmla="*/ 8412778 w 11960127"/>
              <a:gd name="connsiteY5088" fmla="*/ 360604 h 1003913"/>
              <a:gd name="connsiteX5089" fmla="*/ 8416540 w 11960127"/>
              <a:gd name="connsiteY5089" fmla="*/ 344457 h 1003913"/>
              <a:gd name="connsiteX5090" fmla="*/ 8394252 w 11960127"/>
              <a:gd name="connsiteY5090" fmla="*/ 367653 h 1003913"/>
              <a:gd name="connsiteX5091" fmla="*/ 8393442 w 11960127"/>
              <a:gd name="connsiteY5091" fmla="*/ 362795 h 1003913"/>
              <a:gd name="connsiteX5092" fmla="*/ 8394109 w 11960127"/>
              <a:gd name="connsiteY5092" fmla="*/ 347982 h 1003913"/>
              <a:gd name="connsiteX5093" fmla="*/ 8379965 w 11960127"/>
              <a:gd name="connsiteY5093" fmla="*/ 367701 h 1003913"/>
              <a:gd name="connsiteX5094" fmla="*/ 8378869 w 11960127"/>
              <a:gd name="connsiteY5094" fmla="*/ 362747 h 1003913"/>
              <a:gd name="connsiteX5095" fmla="*/ 8384632 w 11960127"/>
              <a:gd name="connsiteY5095" fmla="*/ 341933 h 1003913"/>
              <a:gd name="connsiteX5096" fmla="*/ 8372916 w 11960127"/>
              <a:gd name="connsiteY5096" fmla="*/ 352935 h 1003913"/>
              <a:gd name="connsiteX5097" fmla="*/ 8379441 w 11960127"/>
              <a:gd name="connsiteY5097" fmla="*/ 342028 h 1003913"/>
              <a:gd name="connsiteX5098" fmla="*/ 8348437 w 11960127"/>
              <a:gd name="connsiteY5098" fmla="*/ 337218 h 1003913"/>
              <a:gd name="connsiteX5099" fmla="*/ 8355390 w 11960127"/>
              <a:gd name="connsiteY5099" fmla="*/ 346410 h 1003913"/>
              <a:gd name="connsiteX5100" fmla="*/ 8351485 w 11960127"/>
              <a:gd name="connsiteY5100" fmla="*/ 346934 h 1003913"/>
              <a:gd name="connsiteX5101" fmla="*/ 8340531 w 11960127"/>
              <a:gd name="connsiteY5101" fmla="*/ 363033 h 1003913"/>
              <a:gd name="connsiteX5102" fmla="*/ 8349723 w 11960127"/>
              <a:gd name="connsiteY5102" fmla="*/ 339218 h 1003913"/>
              <a:gd name="connsiteX5103" fmla="*/ 8336721 w 11960127"/>
              <a:gd name="connsiteY5103" fmla="*/ 346696 h 1003913"/>
              <a:gd name="connsiteX5104" fmla="*/ 8334721 w 11960127"/>
              <a:gd name="connsiteY5104" fmla="*/ 334026 h 1003913"/>
              <a:gd name="connsiteX5105" fmla="*/ 8315814 w 11960127"/>
              <a:gd name="connsiteY5105" fmla="*/ 338027 h 1003913"/>
              <a:gd name="connsiteX5106" fmla="*/ 8316052 w 11960127"/>
              <a:gd name="connsiteY5106" fmla="*/ 326406 h 1003913"/>
              <a:gd name="connsiteX5107" fmla="*/ 8326958 w 11960127"/>
              <a:gd name="connsiteY5107" fmla="*/ 334312 h 1003913"/>
              <a:gd name="connsiteX5108" fmla="*/ 8329672 w 11960127"/>
              <a:gd name="connsiteY5108" fmla="*/ 322881 h 1003913"/>
              <a:gd name="connsiteX5109" fmla="*/ 5814041 w 11960127"/>
              <a:gd name="connsiteY5109" fmla="*/ 322834 h 1003913"/>
              <a:gd name="connsiteX5110" fmla="*/ 5811469 w 11960127"/>
              <a:gd name="connsiteY5110" fmla="*/ 327026 h 1003913"/>
              <a:gd name="connsiteX5111" fmla="*/ 5814041 w 11960127"/>
              <a:gd name="connsiteY5111" fmla="*/ 322834 h 1003913"/>
              <a:gd name="connsiteX5112" fmla="*/ 5846939 w 11960127"/>
              <a:gd name="connsiteY5112" fmla="*/ 322786 h 1003913"/>
              <a:gd name="connsiteX5113" fmla="*/ 5829799 w 11960127"/>
              <a:gd name="connsiteY5113" fmla="*/ 323215 h 1003913"/>
              <a:gd name="connsiteX5114" fmla="*/ 5818325 w 11960127"/>
              <a:gd name="connsiteY5114" fmla="*/ 333217 h 1003913"/>
              <a:gd name="connsiteX5115" fmla="*/ 5846939 w 11960127"/>
              <a:gd name="connsiteY5115" fmla="*/ 322786 h 1003913"/>
              <a:gd name="connsiteX5116" fmla="*/ 6282323 w 11960127"/>
              <a:gd name="connsiteY5116" fmla="*/ 322548 h 1003913"/>
              <a:gd name="connsiteX5117" fmla="*/ 6267940 w 11960127"/>
              <a:gd name="connsiteY5117" fmla="*/ 336551 h 1003913"/>
              <a:gd name="connsiteX5118" fmla="*/ 6284085 w 11960127"/>
              <a:gd name="connsiteY5118" fmla="*/ 339600 h 1003913"/>
              <a:gd name="connsiteX5119" fmla="*/ 6283370 w 11960127"/>
              <a:gd name="connsiteY5119" fmla="*/ 356127 h 1003913"/>
              <a:gd name="connsiteX5120" fmla="*/ 6286561 w 11960127"/>
              <a:gd name="connsiteY5120" fmla="*/ 355937 h 1003913"/>
              <a:gd name="connsiteX5121" fmla="*/ 6291229 w 11960127"/>
              <a:gd name="connsiteY5121" fmla="*/ 344506 h 1003913"/>
              <a:gd name="connsiteX5122" fmla="*/ 6289513 w 11960127"/>
              <a:gd name="connsiteY5122" fmla="*/ 336837 h 1003913"/>
              <a:gd name="connsiteX5123" fmla="*/ 6300896 w 11960127"/>
              <a:gd name="connsiteY5123" fmla="*/ 346506 h 1003913"/>
              <a:gd name="connsiteX5124" fmla="*/ 6305563 w 11960127"/>
              <a:gd name="connsiteY5124" fmla="*/ 331884 h 1003913"/>
              <a:gd name="connsiteX5125" fmla="*/ 6277179 w 11960127"/>
              <a:gd name="connsiteY5125" fmla="*/ 336694 h 1003913"/>
              <a:gd name="connsiteX5126" fmla="*/ 6282323 w 11960127"/>
              <a:gd name="connsiteY5126" fmla="*/ 322548 h 1003913"/>
              <a:gd name="connsiteX5127" fmla="*/ 6963114 w 11960127"/>
              <a:gd name="connsiteY5127" fmla="*/ 322232 h 1003913"/>
              <a:gd name="connsiteX5128" fmla="*/ 6957026 w 11960127"/>
              <a:gd name="connsiteY5128" fmla="*/ 323310 h 1003913"/>
              <a:gd name="connsiteX5129" fmla="*/ 6963114 w 11960127"/>
              <a:gd name="connsiteY5129" fmla="*/ 322232 h 1003913"/>
              <a:gd name="connsiteX5130" fmla="*/ 8076774 w 11960127"/>
              <a:gd name="connsiteY5130" fmla="*/ 322018 h 1003913"/>
              <a:gd name="connsiteX5131" fmla="*/ 8070545 w 11960127"/>
              <a:gd name="connsiteY5131" fmla="*/ 322929 h 1003913"/>
              <a:gd name="connsiteX5132" fmla="*/ 8076774 w 11960127"/>
              <a:gd name="connsiteY5132" fmla="*/ 322018 h 1003913"/>
              <a:gd name="connsiteX5133" fmla="*/ 5212084 w 11960127"/>
              <a:gd name="connsiteY5133" fmla="*/ 321405 h 1003913"/>
              <a:gd name="connsiteX5134" fmla="*/ 5211847 w 11960127"/>
              <a:gd name="connsiteY5134" fmla="*/ 329598 h 1003913"/>
              <a:gd name="connsiteX5135" fmla="*/ 5192754 w 11960127"/>
              <a:gd name="connsiteY5135" fmla="*/ 328693 h 1003913"/>
              <a:gd name="connsiteX5136" fmla="*/ 5192944 w 11960127"/>
              <a:gd name="connsiteY5136" fmla="*/ 322358 h 1003913"/>
              <a:gd name="connsiteX5137" fmla="*/ 5175090 w 11960127"/>
              <a:gd name="connsiteY5137" fmla="*/ 329264 h 1003913"/>
              <a:gd name="connsiteX5138" fmla="*/ 5149665 w 11960127"/>
              <a:gd name="connsiteY5138" fmla="*/ 322739 h 1003913"/>
              <a:gd name="connsiteX5139" fmla="*/ 5149808 w 11960127"/>
              <a:gd name="connsiteY5139" fmla="*/ 330645 h 1003913"/>
              <a:gd name="connsiteX5140" fmla="*/ 5144000 w 11960127"/>
              <a:gd name="connsiteY5140" fmla="*/ 330264 h 1003913"/>
              <a:gd name="connsiteX5141" fmla="*/ 5143951 w 11960127"/>
              <a:gd name="connsiteY5141" fmla="*/ 322596 h 1003913"/>
              <a:gd name="connsiteX5142" fmla="*/ 5133763 w 11960127"/>
              <a:gd name="connsiteY5142" fmla="*/ 327407 h 1003913"/>
              <a:gd name="connsiteX5143" fmla="*/ 5113622 w 11960127"/>
              <a:gd name="connsiteY5143" fmla="*/ 325216 h 1003913"/>
              <a:gd name="connsiteX5144" fmla="*/ 5110433 w 11960127"/>
              <a:gd name="connsiteY5144" fmla="*/ 327645 h 1003913"/>
              <a:gd name="connsiteX5145" fmla="*/ 5094910 w 11960127"/>
              <a:gd name="connsiteY5145" fmla="*/ 328693 h 1003913"/>
              <a:gd name="connsiteX5146" fmla="*/ 5092237 w 11960127"/>
              <a:gd name="connsiteY5146" fmla="*/ 322691 h 1003913"/>
              <a:gd name="connsiteX5147" fmla="*/ 5075851 w 11960127"/>
              <a:gd name="connsiteY5147" fmla="*/ 329836 h 1003913"/>
              <a:gd name="connsiteX5148" fmla="*/ 5039958 w 11960127"/>
              <a:gd name="connsiteY5148" fmla="*/ 333503 h 1003913"/>
              <a:gd name="connsiteX5149" fmla="*/ 5040151 w 11960127"/>
              <a:gd name="connsiteY5149" fmla="*/ 326121 h 1003913"/>
              <a:gd name="connsiteX5150" fmla="*/ 5033927 w 11960127"/>
              <a:gd name="connsiteY5150" fmla="*/ 332646 h 1003913"/>
              <a:gd name="connsiteX5151" fmla="*/ 5013692 w 11960127"/>
              <a:gd name="connsiteY5151" fmla="*/ 328788 h 1003913"/>
              <a:gd name="connsiteX5152" fmla="*/ 4996674 w 11960127"/>
              <a:gd name="connsiteY5152" fmla="*/ 331074 h 1003913"/>
              <a:gd name="connsiteX5153" fmla="*/ 4976009 w 11960127"/>
              <a:gd name="connsiteY5153" fmla="*/ 327835 h 1003913"/>
              <a:gd name="connsiteX5154" fmla="*/ 4967695 w 11960127"/>
              <a:gd name="connsiteY5154" fmla="*/ 335075 h 1003913"/>
              <a:gd name="connsiteX5155" fmla="*/ 4961480 w 11960127"/>
              <a:gd name="connsiteY5155" fmla="*/ 328740 h 1003913"/>
              <a:gd name="connsiteX5156" fmla="*/ 4951453 w 11960127"/>
              <a:gd name="connsiteY5156" fmla="*/ 337695 h 1003913"/>
              <a:gd name="connsiteX5157" fmla="*/ 4936832 w 11960127"/>
              <a:gd name="connsiteY5157" fmla="*/ 331312 h 1003913"/>
              <a:gd name="connsiteX5158" fmla="*/ 4919384 w 11960127"/>
              <a:gd name="connsiteY5158" fmla="*/ 335027 h 1003913"/>
              <a:gd name="connsiteX5159" fmla="*/ 4902082 w 11960127"/>
              <a:gd name="connsiteY5159" fmla="*/ 337313 h 1003913"/>
              <a:gd name="connsiteX5160" fmla="*/ 4902844 w 11960127"/>
              <a:gd name="connsiteY5160" fmla="*/ 349935 h 1003913"/>
              <a:gd name="connsiteX5161" fmla="*/ 4919241 w 11960127"/>
              <a:gd name="connsiteY5161" fmla="*/ 353365 h 1003913"/>
              <a:gd name="connsiteX5162" fmla="*/ 4916106 w 11960127"/>
              <a:gd name="connsiteY5162" fmla="*/ 346554 h 1003913"/>
              <a:gd name="connsiteX5163" fmla="*/ 4921287 w 11960127"/>
              <a:gd name="connsiteY5163" fmla="*/ 346506 h 1003913"/>
              <a:gd name="connsiteX5164" fmla="*/ 4921428 w 11960127"/>
              <a:gd name="connsiteY5164" fmla="*/ 352174 h 1003913"/>
              <a:gd name="connsiteX5165" fmla="*/ 4985870 w 11960127"/>
              <a:gd name="connsiteY5165" fmla="*/ 343886 h 1003913"/>
              <a:gd name="connsiteX5166" fmla="*/ 5011580 w 11960127"/>
              <a:gd name="connsiteY5166" fmla="*/ 342172 h 1003913"/>
              <a:gd name="connsiteX5167" fmla="*/ 5011823 w 11960127"/>
              <a:gd name="connsiteY5167" fmla="*/ 346697 h 1003913"/>
              <a:gd name="connsiteX5168" fmla="*/ 5033120 w 11960127"/>
              <a:gd name="connsiteY5168" fmla="*/ 348888 h 1003913"/>
              <a:gd name="connsiteX5169" fmla="*/ 5030469 w 11960127"/>
              <a:gd name="connsiteY5169" fmla="*/ 340457 h 1003913"/>
              <a:gd name="connsiteX5170" fmla="*/ 5036960 w 11960127"/>
              <a:gd name="connsiteY5170" fmla="*/ 344839 h 1003913"/>
              <a:gd name="connsiteX5171" fmla="*/ 5123287 w 11960127"/>
              <a:gd name="connsiteY5171" fmla="*/ 338552 h 1003913"/>
              <a:gd name="connsiteX5172" fmla="*/ 5143000 w 11960127"/>
              <a:gd name="connsiteY5172" fmla="*/ 340933 h 1003913"/>
              <a:gd name="connsiteX5173" fmla="*/ 5180470 w 11960127"/>
              <a:gd name="connsiteY5173" fmla="*/ 333170 h 1003913"/>
              <a:gd name="connsiteX5174" fmla="*/ 5194563 w 11960127"/>
              <a:gd name="connsiteY5174" fmla="*/ 332551 h 1003913"/>
              <a:gd name="connsiteX5175" fmla="*/ 5210132 w 11960127"/>
              <a:gd name="connsiteY5175" fmla="*/ 335789 h 1003913"/>
              <a:gd name="connsiteX5176" fmla="*/ 5221416 w 11960127"/>
              <a:gd name="connsiteY5176" fmla="*/ 329931 h 1003913"/>
              <a:gd name="connsiteX5177" fmla="*/ 5212084 w 11960127"/>
              <a:gd name="connsiteY5177" fmla="*/ 321405 h 1003913"/>
              <a:gd name="connsiteX5178" fmla="*/ 9150966 w 11960127"/>
              <a:gd name="connsiteY5178" fmla="*/ 320405 h 1003913"/>
              <a:gd name="connsiteX5179" fmla="*/ 9150966 w 11960127"/>
              <a:gd name="connsiteY5179" fmla="*/ 320405 h 1003913"/>
              <a:gd name="connsiteX5180" fmla="*/ 9140870 w 11960127"/>
              <a:gd name="connsiteY5180" fmla="*/ 319881 h 1003913"/>
              <a:gd name="connsiteX5181" fmla="*/ 9140870 w 11960127"/>
              <a:gd name="connsiteY5181" fmla="*/ 319881 h 1003913"/>
              <a:gd name="connsiteX5182" fmla="*/ 5998716 w 11960127"/>
              <a:gd name="connsiteY5182" fmla="*/ 319833 h 1003913"/>
              <a:gd name="connsiteX5183" fmla="*/ 5986285 w 11960127"/>
              <a:gd name="connsiteY5183" fmla="*/ 333027 h 1003913"/>
              <a:gd name="connsiteX5184" fmla="*/ 6001621 w 11960127"/>
              <a:gd name="connsiteY5184" fmla="*/ 326216 h 1003913"/>
              <a:gd name="connsiteX5185" fmla="*/ 6005192 w 11960127"/>
              <a:gd name="connsiteY5185" fmla="*/ 333694 h 1003913"/>
              <a:gd name="connsiteX5186" fmla="*/ 6012860 w 11960127"/>
              <a:gd name="connsiteY5186" fmla="*/ 322882 h 1003913"/>
              <a:gd name="connsiteX5187" fmla="*/ 6003097 w 11960127"/>
              <a:gd name="connsiteY5187" fmla="*/ 324263 h 1003913"/>
              <a:gd name="connsiteX5188" fmla="*/ 5973760 w 11960127"/>
              <a:gd name="connsiteY5188" fmla="*/ 319833 h 1003913"/>
              <a:gd name="connsiteX5189" fmla="*/ 5964807 w 11960127"/>
              <a:gd name="connsiteY5189" fmla="*/ 332027 h 1003913"/>
              <a:gd name="connsiteX5190" fmla="*/ 5973760 w 11960127"/>
              <a:gd name="connsiteY5190" fmla="*/ 319833 h 1003913"/>
              <a:gd name="connsiteX5191" fmla="*/ 8128886 w 11960127"/>
              <a:gd name="connsiteY5191" fmla="*/ 319643 h 1003913"/>
              <a:gd name="connsiteX5192" fmla="*/ 8125838 w 11960127"/>
              <a:gd name="connsiteY5192" fmla="*/ 333313 h 1003913"/>
              <a:gd name="connsiteX5193" fmla="*/ 8128886 w 11960127"/>
              <a:gd name="connsiteY5193" fmla="*/ 319643 h 1003913"/>
              <a:gd name="connsiteX5194" fmla="*/ 5551081 w 11960127"/>
              <a:gd name="connsiteY5194" fmla="*/ 319643 h 1003913"/>
              <a:gd name="connsiteX5195" fmla="*/ 5548557 w 11960127"/>
              <a:gd name="connsiteY5195" fmla="*/ 331503 h 1003913"/>
              <a:gd name="connsiteX5196" fmla="*/ 5551081 w 11960127"/>
              <a:gd name="connsiteY5196" fmla="*/ 319643 h 1003913"/>
              <a:gd name="connsiteX5197" fmla="*/ 5650351 w 11960127"/>
              <a:gd name="connsiteY5197" fmla="*/ 319548 h 1003913"/>
              <a:gd name="connsiteX5198" fmla="*/ 5650351 w 11960127"/>
              <a:gd name="connsiteY5198" fmla="*/ 319548 h 1003913"/>
              <a:gd name="connsiteX5199" fmla="*/ 5664538 w 11960127"/>
              <a:gd name="connsiteY5199" fmla="*/ 319262 h 1003913"/>
              <a:gd name="connsiteX5200" fmla="*/ 5664538 w 11960127"/>
              <a:gd name="connsiteY5200" fmla="*/ 319262 h 1003913"/>
              <a:gd name="connsiteX5201" fmla="*/ 8142507 w 11960127"/>
              <a:gd name="connsiteY5201" fmla="*/ 319214 h 1003913"/>
              <a:gd name="connsiteX5202" fmla="*/ 8137125 w 11960127"/>
              <a:gd name="connsiteY5202" fmla="*/ 332217 h 1003913"/>
              <a:gd name="connsiteX5203" fmla="*/ 8142507 w 11960127"/>
              <a:gd name="connsiteY5203" fmla="*/ 319214 h 1003913"/>
              <a:gd name="connsiteX5204" fmla="*/ 1982686 w 11960127"/>
              <a:gd name="connsiteY5204" fmla="*/ 319071 h 1003913"/>
              <a:gd name="connsiteX5205" fmla="*/ 1965784 w 11960127"/>
              <a:gd name="connsiteY5205" fmla="*/ 324548 h 1003913"/>
              <a:gd name="connsiteX5206" fmla="*/ 1982686 w 11960127"/>
              <a:gd name="connsiteY5206" fmla="*/ 319071 h 1003913"/>
              <a:gd name="connsiteX5207" fmla="*/ 5435145 w 11960127"/>
              <a:gd name="connsiteY5207" fmla="*/ 318928 h 1003913"/>
              <a:gd name="connsiteX5208" fmla="*/ 5435145 w 11960127"/>
              <a:gd name="connsiteY5208" fmla="*/ 318928 h 1003913"/>
              <a:gd name="connsiteX5209" fmla="*/ 5289978 w 11960127"/>
              <a:gd name="connsiteY5209" fmla="*/ 318643 h 1003913"/>
              <a:gd name="connsiteX5210" fmla="*/ 5284027 w 11960127"/>
              <a:gd name="connsiteY5210" fmla="*/ 335694 h 1003913"/>
              <a:gd name="connsiteX5211" fmla="*/ 5289978 w 11960127"/>
              <a:gd name="connsiteY5211" fmla="*/ 318643 h 1003913"/>
              <a:gd name="connsiteX5212" fmla="*/ 8307289 w 11960127"/>
              <a:gd name="connsiteY5212" fmla="*/ 318023 h 1003913"/>
              <a:gd name="connsiteX5213" fmla="*/ 8307575 w 11960127"/>
              <a:gd name="connsiteY5213" fmla="*/ 322024 h 1003913"/>
              <a:gd name="connsiteX5214" fmla="*/ 8300145 w 11960127"/>
              <a:gd name="connsiteY5214" fmla="*/ 321595 h 1003913"/>
              <a:gd name="connsiteX5215" fmla="*/ 8291716 w 11960127"/>
              <a:gd name="connsiteY5215" fmla="*/ 327073 h 1003913"/>
              <a:gd name="connsiteX5216" fmla="*/ 8312814 w 11960127"/>
              <a:gd name="connsiteY5216" fmla="*/ 327930 h 1003913"/>
              <a:gd name="connsiteX5217" fmla="*/ 8312147 w 11960127"/>
              <a:gd name="connsiteY5217" fmla="*/ 332264 h 1003913"/>
              <a:gd name="connsiteX5218" fmla="*/ 8278666 w 11960127"/>
              <a:gd name="connsiteY5218" fmla="*/ 331550 h 1003913"/>
              <a:gd name="connsiteX5219" fmla="*/ 8278095 w 11960127"/>
              <a:gd name="connsiteY5219" fmla="*/ 321405 h 1003913"/>
              <a:gd name="connsiteX5220" fmla="*/ 8289906 w 11960127"/>
              <a:gd name="connsiteY5220" fmla="*/ 331121 h 1003913"/>
              <a:gd name="connsiteX5221" fmla="*/ 8293573 w 11960127"/>
              <a:gd name="connsiteY5221" fmla="*/ 318737 h 1003913"/>
              <a:gd name="connsiteX5222" fmla="*/ 8307289 w 11960127"/>
              <a:gd name="connsiteY5222" fmla="*/ 318023 h 1003913"/>
              <a:gd name="connsiteX5223" fmla="*/ 8228089 w 11960127"/>
              <a:gd name="connsiteY5223" fmla="*/ 317975 h 1003913"/>
              <a:gd name="connsiteX5224" fmla="*/ 8237566 w 11960127"/>
              <a:gd name="connsiteY5224" fmla="*/ 318404 h 1003913"/>
              <a:gd name="connsiteX5225" fmla="*/ 8219755 w 11960127"/>
              <a:gd name="connsiteY5225" fmla="*/ 341837 h 1003913"/>
              <a:gd name="connsiteX5226" fmla="*/ 8211325 w 11960127"/>
              <a:gd name="connsiteY5226" fmla="*/ 341790 h 1003913"/>
              <a:gd name="connsiteX5227" fmla="*/ 8228089 w 11960127"/>
              <a:gd name="connsiteY5227" fmla="*/ 317975 h 1003913"/>
              <a:gd name="connsiteX5228" fmla="*/ 3159116 w 11960127"/>
              <a:gd name="connsiteY5228" fmla="*/ 317833 h 1003913"/>
              <a:gd name="connsiteX5229" fmla="*/ 3160163 w 11960127"/>
              <a:gd name="connsiteY5229" fmla="*/ 322929 h 1003913"/>
              <a:gd name="connsiteX5230" fmla="*/ 3180174 w 11960127"/>
              <a:gd name="connsiteY5230" fmla="*/ 328121 h 1003913"/>
              <a:gd name="connsiteX5231" fmla="*/ 3170502 w 11960127"/>
              <a:gd name="connsiteY5231" fmla="*/ 323739 h 1003913"/>
              <a:gd name="connsiteX5232" fmla="*/ 3151493 w 11960127"/>
              <a:gd name="connsiteY5232" fmla="*/ 332836 h 1003913"/>
              <a:gd name="connsiteX5233" fmla="*/ 3145109 w 11960127"/>
              <a:gd name="connsiteY5233" fmla="*/ 325073 h 1003913"/>
              <a:gd name="connsiteX5234" fmla="*/ 3141489 w 11960127"/>
              <a:gd name="connsiteY5234" fmla="*/ 331931 h 1003913"/>
              <a:gd name="connsiteX5235" fmla="*/ 3145871 w 11960127"/>
              <a:gd name="connsiteY5235" fmla="*/ 319405 h 1003913"/>
              <a:gd name="connsiteX5236" fmla="*/ 3146825 w 11960127"/>
              <a:gd name="connsiteY5236" fmla="*/ 325882 h 1003913"/>
              <a:gd name="connsiteX5237" fmla="*/ 3159116 w 11960127"/>
              <a:gd name="connsiteY5237" fmla="*/ 317833 h 1003913"/>
              <a:gd name="connsiteX5238" fmla="*/ 5240414 w 11960127"/>
              <a:gd name="connsiteY5238" fmla="*/ 317785 h 1003913"/>
              <a:gd name="connsiteX5239" fmla="*/ 5241986 w 11960127"/>
              <a:gd name="connsiteY5239" fmla="*/ 323977 h 1003913"/>
              <a:gd name="connsiteX5240" fmla="*/ 5237844 w 11960127"/>
              <a:gd name="connsiteY5240" fmla="*/ 324787 h 1003913"/>
              <a:gd name="connsiteX5241" fmla="*/ 5224701 w 11960127"/>
              <a:gd name="connsiteY5241" fmla="*/ 322310 h 1003913"/>
              <a:gd name="connsiteX5242" fmla="*/ 5231368 w 11960127"/>
              <a:gd name="connsiteY5242" fmla="*/ 337361 h 1003913"/>
              <a:gd name="connsiteX5243" fmla="*/ 5240556 w 11960127"/>
              <a:gd name="connsiteY5243" fmla="*/ 331074 h 1003913"/>
              <a:gd name="connsiteX5244" fmla="*/ 5249555 w 11960127"/>
              <a:gd name="connsiteY5244" fmla="*/ 336980 h 1003913"/>
              <a:gd name="connsiteX5245" fmla="*/ 5256030 w 11960127"/>
              <a:gd name="connsiteY5245" fmla="*/ 322167 h 1003913"/>
              <a:gd name="connsiteX5246" fmla="*/ 5241556 w 11960127"/>
              <a:gd name="connsiteY5246" fmla="*/ 326787 h 1003913"/>
              <a:gd name="connsiteX5247" fmla="*/ 5245698 w 11960127"/>
              <a:gd name="connsiteY5247" fmla="*/ 318024 h 1003913"/>
              <a:gd name="connsiteX5248" fmla="*/ 9300080 w 11960127"/>
              <a:gd name="connsiteY5248" fmla="*/ 317633 h 1003913"/>
              <a:gd name="connsiteX5249" fmla="*/ 9294079 w 11960127"/>
              <a:gd name="connsiteY5249" fmla="*/ 318309 h 1003913"/>
              <a:gd name="connsiteX5250" fmla="*/ 9300080 w 11960127"/>
              <a:gd name="connsiteY5250" fmla="*/ 317633 h 1003913"/>
              <a:gd name="connsiteX5251" fmla="*/ 5753192 w 11960127"/>
              <a:gd name="connsiteY5251" fmla="*/ 317547 h 1003913"/>
              <a:gd name="connsiteX5252" fmla="*/ 5729911 w 11960127"/>
              <a:gd name="connsiteY5252" fmla="*/ 329264 h 1003913"/>
              <a:gd name="connsiteX5253" fmla="*/ 5754765 w 11960127"/>
              <a:gd name="connsiteY5253" fmla="*/ 328311 h 1003913"/>
              <a:gd name="connsiteX5254" fmla="*/ 5766811 w 11960127"/>
              <a:gd name="connsiteY5254" fmla="*/ 335694 h 1003913"/>
              <a:gd name="connsiteX5255" fmla="*/ 5771191 w 11960127"/>
              <a:gd name="connsiteY5255" fmla="*/ 331026 h 1003913"/>
              <a:gd name="connsiteX5256" fmla="*/ 5768333 w 11960127"/>
              <a:gd name="connsiteY5256" fmla="*/ 324215 h 1003913"/>
              <a:gd name="connsiteX5257" fmla="*/ 5753192 w 11960127"/>
              <a:gd name="connsiteY5257" fmla="*/ 317547 h 1003913"/>
              <a:gd name="connsiteX5258" fmla="*/ 6889699 w 11960127"/>
              <a:gd name="connsiteY5258" fmla="*/ 317210 h 1003913"/>
              <a:gd name="connsiteX5259" fmla="*/ 6883778 w 11960127"/>
              <a:gd name="connsiteY5259" fmla="*/ 318643 h 1003913"/>
              <a:gd name="connsiteX5260" fmla="*/ 6889699 w 11960127"/>
              <a:gd name="connsiteY5260" fmla="*/ 317210 h 1003913"/>
              <a:gd name="connsiteX5261" fmla="*/ 8240519 w 11960127"/>
              <a:gd name="connsiteY5261" fmla="*/ 316928 h 1003913"/>
              <a:gd name="connsiteX5262" fmla="*/ 8253378 w 11960127"/>
              <a:gd name="connsiteY5262" fmla="*/ 321786 h 1003913"/>
              <a:gd name="connsiteX5263" fmla="*/ 8274380 w 11960127"/>
              <a:gd name="connsiteY5263" fmla="*/ 322786 h 1003913"/>
              <a:gd name="connsiteX5264" fmla="*/ 8266380 w 11960127"/>
              <a:gd name="connsiteY5264" fmla="*/ 339266 h 1003913"/>
              <a:gd name="connsiteX5265" fmla="*/ 8258426 w 11960127"/>
              <a:gd name="connsiteY5265" fmla="*/ 335456 h 1003913"/>
              <a:gd name="connsiteX5266" fmla="*/ 8267141 w 11960127"/>
              <a:gd name="connsiteY5266" fmla="*/ 325454 h 1003913"/>
              <a:gd name="connsiteX5267" fmla="*/ 8245805 w 11960127"/>
              <a:gd name="connsiteY5267" fmla="*/ 338218 h 1003913"/>
              <a:gd name="connsiteX5268" fmla="*/ 8245520 w 11960127"/>
              <a:gd name="connsiteY5268" fmla="*/ 334075 h 1003913"/>
              <a:gd name="connsiteX5269" fmla="*/ 8253092 w 11960127"/>
              <a:gd name="connsiteY5269" fmla="*/ 324787 h 1003913"/>
              <a:gd name="connsiteX5270" fmla="*/ 8240519 w 11960127"/>
              <a:gd name="connsiteY5270" fmla="*/ 327740 h 1003913"/>
              <a:gd name="connsiteX5271" fmla="*/ 8240519 w 11960127"/>
              <a:gd name="connsiteY5271" fmla="*/ 316928 h 1003913"/>
              <a:gd name="connsiteX5272" fmla="*/ 5305643 w 11960127"/>
              <a:gd name="connsiteY5272" fmla="*/ 316404 h 1003913"/>
              <a:gd name="connsiteX5273" fmla="*/ 5296214 w 11960127"/>
              <a:gd name="connsiteY5273" fmla="*/ 333741 h 1003913"/>
              <a:gd name="connsiteX5274" fmla="*/ 5303691 w 11960127"/>
              <a:gd name="connsiteY5274" fmla="*/ 328169 h 1003913"/>
              <a:gd name="connsiteX5275" fmla="*/ 5331970 w 11960127"/>
              <a:gd name="connsiteY5275" fmla="*/ 316690 h 1003913"/>
              <a:gd name="connsiteX5276" fmla="*/ 5317116 w 11960127"/>
              <a:gd name="connsiteY5276" fmla="*/ 327930 h 1003913"/>
              <a:gd name="connsiteX5277" fmla="*/ 5316020 w 11960127"/>
              <a:gd name="connsiteY5277" fmla="*/ 317214 h 1003913"/>
              <a:gd name="connsiteX5278" fmla="*/ 5307880 w 11960127"/>
              <a:gd name="connsiteY5278" fmla="*/ 323691 h 1003913"/>
              <a:gd name="connsiteX5279" fmla="*/ 5269361 w 11960127"/>
              <a:gd name="connsiteY5279" fmla="*/ 316166 h 1003913"/>
              <a:gd name="connsiteX5280" fmla="*/ 5257698 w 11960127"/>
              <a:gd name="connsiteY5280" fmla="*/ 332503 h 1003913"/>
              <a:gd name="connsiteX5281" fmla="*/ 5267267 w 11960127"/>
              <a:gd name="connsiteY5281" fmla="*/ 330598 h 1003913"/>
              <a:gd name="connsiteX5282" fmla="*/ 5280074 w 11960127"/>
              <a:gd name="connsiteY5282" fmla="*/ 322167 h 1003913"/>
              <a:gd name="connsiteX5283" fmla="*/ 5264029 w 11960127"/>
              <a:gd name="connsiteY5283" fmla="*/ 330026 h 1003913"/>
              <a:gd name="connsiteX5284" fmla="*/ 5269361 w 11960127"/>
              <a:gd name="connsiteY5284" fmla="*/ 316166 h 1003913"/>
              <a:gd name="connsiteX5285" fmla="*/ 5594787 w 11960127"/>
              <a:gd name="connsiteY5285" fmla="*/ 315070 h 1003913"/>
              <a:gd name="connsiteX5286" fmla="*/ 5593073 w 11960127"/>
              <a:gd name="connsiteY5286" fmla="*/ 317690 h 1003913"/>
              <a:gd name="connsiteX5287" fmla="*/ 5590169 w 11960127"/>
              <a:gd name="connsiteY5287" fmla="*/ 320167 h 1003913"/>
              <a:gd name="connsiteX5288" fmla="*/ 5584028 w 11960127"/>
              <a:gd name="connsiteY5288" fmla="*/ 327168 h 1003913"/>
              <a:gd name="connsiteX5289" fmla="*/ 5587979 w 11960127"/>
              <a:gd name="connsiteY5289" fmla="*/ 327502 h 1003913"/>
              <a:gd name="connsiteX5290" fmla="*/ 5613691 w 11960127"/>
              <a:gd name="connsiteY5290" fmla="*/ 331455 h 1003913"/>
              <a:gd name="connsiteX5291" fmla="*/ 5630781 w 11960127"/>
              <a:gd name="connsiteY5291" fmla="*/ 326502 h 1003913"/>
              <a:gd name="connsiteX5292" fmla="*/ 5631019 w 11960127"/>
              <a:gd name="connsiteY5292" fmla="*/ 323263 h 1003913"/>
              <a:gd name="connsiteX5293" fmla="*/ 5612595 w 11960127"/>
              <a:gd name="connsiteY5293" fmla="*/ 318452 h 1003913"/>
              <a:gd name="connsiteX5294" fmla="*/ 5613498 w 11960127"/>
              <a:gd name="connsiteY5294" fmla="*/ 324930 h 1003913"/>
              <a:gd name="connsiteX5295" fmla="*/ 5594787 w 11960127"/>
              <a:gd name="connsiteY5295" fmla="*/ 315070 h 1003913"/>
              <a:gd name="connsiteX5296" fmla="*/ 5644591 w 11960127"/>
              <a:gd name="connsiteY5296" fmla="*/ 314928 h 1003913"/>
              <a:gd name="connsiteX5297" fmla="*/ 5636162 w 11960127"/>
              <a:gd name="connsiteY5297" fmla="*/ 327026 h 1003913"/>
              <a:gd name="connsiteX5298" fmla="*/ 5644591 w 11960127"/>
              <a:gd name="connsiteY5298" fmla="*/ 314928 h 1003913"/>
              <a:gd name="connsiteX5299" fmla="*/ 3209699 w 11960127"/>
              <a:gd name="connsiteY5299" fmla="*/ 314403 h 1003913"/>
              <a:gd name="connsiteX5300" fmla="*/ 3189036 w 11960127"/>
              <a:gd name="connsiteY5300" fmla="*/ 322357 h 1003913"/>
              <a:gd name="connsiteX5301" fmla="*/ 3209699 w 11960127"/>
              <a:gd name="connsiteY5301" fmla="*/ 314403 h 1003913"/>
              <a:gd name="connsiteX5302" fmla="*/ 4432613 w 11960127"/>
              <a:gd name="connsiteY5302" fmla="*/ 313927 h 1003913"/>
              <a:gd name="connsiteX5303" fmla="*/ 4426765 w 11960127"/>
              <a:gd name="connsiteY5303" fmla="*/ 327359 h 1003913"/>
              <a:gd name="connsiteX5304" fmla="*/ 4432613 w 11960127"/>
              <a:gd name="connsiteY5304" fmla="*/ 313927 h 1003913"/>
              <a:gd name="connsiteX5305" fmla="*/ 8104359 w 11960127"/>
              <a:gd name="connsiteY5305" fmla="*/ 313832 h 1003913"/>
              <a:gd name="connsiteX5306" fmla="*/ 8098453 w 11960127"/>
              <a:gd name="connsiteY5306" fmla="*/ 330502 h 1003913"/>
              <a:gd name="connsiteX5307" fmla="*/ 8104359 w 11960127"/>
              <a:gd name="connsiteY5307" fmla="*/ 313832 h 1003913"/>
              <a:gd name="connsiteX5308" fmla="*/ 5518990 w 11960127"/>
              <a:gd name="connsiteY5308" fmla="*/ 313689 h 1003913"/>
              <a:gd name="connsiteX5309" fmla="*/ 5509848 w 11960127"/>
              <a:gd name="connsiteY5309" fmla="*/ 323120 h 1003913"/>
              <a:gd name="connsiteX5310" fmla="*/ 5502610 w 11960127"/>
              <a:gd name="connsiteY5310" fmla="*/ 316928 h 1003913"/>
              <a:gd name="connsiteX5311" fmla="*/ 5495517 w 11960127"/>
              <a:gd name="connsiteY5311" fmla="*/ 320453 h 1003913"/>
              <a:gd name="connsiteX5312" fmla="*/ 5463761 w 11960127"/>
              <a:gd name="connsiteY5312" fmla="*/ 318547 h 1003913"/>
              <a:gd name="connsiteX5313" fmla="*/ 5454856 w 11960127"/>
              <a:gd name="connsiteY5313" fmla="*/ 323263 h 1003913"/>
              <a:gd name="connsiteX5314" fmla="*/ 5460046 w 11960127"/>
              <a:gd name="connsiteY5314" fmla="*/ 330836 h 1003913"/>
              <a:gd name="connsiteX5315" fmla="*/ 5471806 w 11960127"/>
              <a:gd name="connsiteY5315" fmla="*/ 330455 h 1003913"/>
              <a:gd name="connsiteX5316" fmla="*/ 5485234 w 11960127"/>
              <a:gd name="connsiteY5316" fmla="*/ 330884 h 1003913"/>
              <a:gd name="connsiteX5317" fmla="*/ 5504612 w 11960127"/>
              <a:gd name="connsiteY5317" fmla="*/ 327930 h 1003913"/>
              <a:gd name="connsiteX5318" fmla="*/ 5509943 w 11960127"/>
              <a:gd name="connsiteY5318" fmla="*/ 330407 h 1003913"/>
              <a:gd name="connsiteX5319" fmla="*/ 5523702 w 11960127"/>
              <a:gd name="connsiteY5319" fmla="*/ 322358 h 1003913"/>
              <a:gd name="connsiteX5320" fmla="*/ 5535177 w 11960127"/>
              <a:gd name="connsiteY5320" fmla="*/ 329074 h 1003913"/>
              <a:gd name="connsiteX5321" fmla="*/ 5541035 w 11960127"/>
              <a:gd name="connsiteY5321" fmla="*/ 316404 h 1003913"/>
              <a:gd name="connsiteX5322" fmla="*/ 5534084 w 11960127"/>
              <a:gd name="connsiteY5322" fmla="*/ 326359 h 1003913"/>
              <a:gd name="connsiteX5323" fmla="*/ 5530559 w 11960127"/>
              <a:gd name="connsiteY5323" fmla="*/ 326359 h 1003913"/>
              <a:gd name="connsiteX5324" fmla="*/ 5531035 w 11960127"/>
              <a:gd name="connsiteY5324" fmla="*/ 317357 h 1003913"/>
              <a:gd name="connsiteX5325" fmla="*/ 5516181 w 11960127"/>
              <a:gd name="connsiteY5325" fmla="*/ 324311 h 1003913"/>
              <a:gd name="connsiteX5326" fmla="*/ 5812088 w 11960127"/>
              <a:gd name="connsiteY5326" fmla="*/ 312880 h 1003913"/>
              <a:gd name="connsiteX5327" fmla="*/ 5767287 w 11960127"/>
              <a:gd name="connsiteY5327" fmla="*/ 313070 h 1003913"/>
              <a:gd name="connsiteX5328" fmla="*/ 5797233 w 11960127"/>
              <a:gd name="connsiteY5328" fmla="*/ 327168 h 1003913"/>
              <a:gd name="connsiteX5329" fmla="*/ 5799089 w 11960127"/>
              <a:gd name="connsiteY5329" fmla="*/ 334218 h 1003913"/>
              <a:gd name="connsiteX5330" fmla="*/ 5811565 w 11960127"/>
              <a:gd name="connsiteY5330" fmla="*/ 316547 h 1003913"/>
              <a:gd name="connsiteX5331" fmla="*/ 2665654 w 11960127"/>
              <a:gd name="connsiteY5331" fmla="*/ 312879 h 1003913"/>
              <a:gd name="connsiteX5332" fmla="*/ 2659558 w 11960127"/>
              <a:gd name="connsiteY5332" fmla="*/ 313736 h 1003913"/>
              <a:gd name="connsiteX5333" fmla="*/ 2665654 w 11960127"/>
              <a:gd name="connsiteY5333" fmla="*/ 312879 h 1003913"/>
              <a:gd name="connsiteX5334" fmla="*/ 6810897 w 11960127"/>
              <a:gd name="connsiteY5334" fmla="*/ 312876 h 1003913"/>
              <a:gd name="connsiteX5335" fmla="*/ 6804769 w 11960127"/>
              <a:gd name="connsiteY5335" fmla="*/ 313546 h 1003913"/>
              <a:gd name="connsiteX5336" fmla="*/ 6810897 w 11960127"/>
              <a:gd name="connsiteY5336" fmla="*/ 312876 h 1003913"/>
              <a:gd name="connsiteX5337" fmla="*/ 7253206 w 11960127"/>
              <a:gd name="connsiteY5337" fmla="*/ 312855 h 1003913"/>
              <a:gd name="connsiteX5338" fmla="*/ 7247205 w 11960127"/>
              <a:gd name="connsiteY5338" fmla="*/ 313832 h 1003913"/>
              <a:gd name="connsiteX5339" fmla="*/ 7253206 w 11960127"/>
              <a:gd name="connsiteY5339" fmla="*/ 312855 h 1003913"/>
              <a:gd name="connsiteX5340" fmla="*/ 5566936 w 11960127"/>
              <a:gd name="connsiteY5340" fmla="*/ 312832 h 1003913"/>
              <a:gd name="connsiteX5341" fmla="*/ 5558840 w 11960127"/>
              <a:gd name="connsiteY5341" fmla="*/ 321072 h 1003913"/>
              <a:gd name="connsiteX5342" fmla="*/ 5571602 w 11960127"/>
              <a:gd name="connsiteY5342" fmla="*/ 333122 h 1003913"/>
              <a:gd name="connsiteX5343" fmla="*/ 5578885 w 11960127"/>
              <a:gd name="connsiteY5343" fmla="*/ 322596 h 1003913"/>
              <a:gd name="connsiteX5344" fmla="*/ 5566936 w 11960127"/>
              <a:gd name="connsiteY5344" fmla="*/ 312832 h 1003913"/>
              <a:gd name="connsiteX5345" fmla="*/ 8094977 w 11960127"/>
              <a:gd name="connsiteY5345" fmla="*/ 312402 h 1003913"/>
              <a:gd name="connsiteX5346" fmla="*/ 8085309 w 11960127"/>
              <a:gd name="connsiteY5346" fmla="*/ 327358 h 1003913"/>
              <a:gd name="connsiteX5347" fmla="*/ 8094977 w 11960127"/>
              <a:gd name="connsiteY5347" fmla="*/ 312402 h 1003913"/>
              <a:gd name="connsiteX5348" fmla="*/ 5887082 w 11960127"/>
              <a:gd name="connsiteY5348" fmla="*/ 311546 h 1003913"/>
              <a:gd name="connsiteX5349" fmla="*/ 5882693 w 11960127"/>
              <a:gd name="connsiteY5349" fmla="*/ 318111 h 1003913"/>
              <a:gd name="connsiteX5350" fmla="*/ 5881510 w 11960127"/>
              <a:gd name="connsiteY5350" fmla="*/ 318119 h 1003913"/>
              <a:gd name="connsiteX5351" fmla="*/ 5882098 w 11960127"/>
              <a:gd name="connsiteY5351" fmla="*/ 319000 h 1003913"/>
              <a:gd name="connsiteX5352" fmla="*/ 5876796 w 11960127"/>
              <a:gd name="connsiteY5352" fmla="*/ 326930 h 1003913"/>
              <a:gd name="connsiteX5353" fmla="*/ 5873366 w 11960127"/>
              <a:gd name="connsiteY5353" fmla="*/ 327835 h 1003913"/>
              <a:gd name="connsiteX5354" fmla="*/ 5873224 w 11960127"/>
              <a:gd name="connsiteY5354" fmla="*/ 331788 h 1003913"/>
              <a:gd name="connsiteX5355" fmla="*/ 5914657 w 11960127"/>
              <a:gd name="connsiteY5355" fmla="*/ 332646 h 1003913"/>
              <a:gd name="connsiteX5356" fmla="*/ 5927230 w 11960127"/>
              <a:gd name="connsiteY5356" fmla="*/ 316595 h 1003913"/>
              <a:gd name="connsiteX5357" fmla="*/ 5919182 w 11960127"/>
              <a:gd name="connsiteY5357" fmla="*/ 324025 h 1003913"/>
              <a:gd name="connsiteX5358" fmla="*/ 5908371 w 11960127"/>
              <a:gd name="connsiteY5358" fmla="*/ 321453 h 1003913"/>
              <a:gd name="connsiteX5359" fmla="*/ 5895274 w 11960127"/>
              <a:gd name="connsiteY5359" fmla="*/ 323691 h 1003913"/>
              <a:gd name="connsiteX5360" fmla="*/ 5886446 w 11960127"/>
              <a:gd name="connsiteY5360" fmla="*/ 325514 h 1003913"/>
              <a:gd name="connsiteX5361" fmla="*/ 5882098 w 11960127"/>
              <a:gd name="connsiteY5361" fmla="*/ 319000 h 1003913"/>
              <a:gd name="connsiteX5362" fmla="*/ 5882693 w 11960127"/>
              <a:gd name="connsiteY5362" fmla="*/ 318111 h 1003913"/>
              <a:gd name="connsiteX5363" fmla="*/ 5888130 w 11960127"/>
              <a:gd name="connsiteY5363" fmla="*/ 318071 h 1003913"/>
              <a:gd name="connsiteX5364" fmla="*/ 5696961 w 11960127"/>
              <a:gd name="connsiteY5364" fmla="*/ 311117 h 1003913"/>
              <a:gd name="connsiteX5365" fmla="*/ 5686298 w 11960127"/>
              <a:gd name="connsiteY5365" fmla="*/ 327978 h 1003913"/>
              <a:gd name="connsiteX5366" fmla="*/ 5695964 w 11960127"/>
              <a:gd name="connsiteY5366" fmla="*/ 325358 h 1003913"/>
              <a:gd name="connsiteX5367" fmla="*/ 5721006 w 11960127"/>
              <a:gd name="connsiteY5367" fmla="*/ 324739 h 1003913"/>
              <a:gd name="connsiteX5368" fmla="*/ 5722245 w 11960127"/>
              <a:gd name="connsiteY5368" fmla="*/ 333837 h 1003913"/>
              <a:gd name="connsiteX5369" fmla="*/ 5731956 w 11960127"/>
              <a:gd name="connsiteY5369" fmla="*/ 317642 h 1003913"/>
              <a:gd name="connsiteX5370" fmla="*/ 5735766 w 11960127"/>
              <a:gd name="connsiteY5370" fmla="*/ 318500 h 1003913"/>
              <a:gd name="connsiteX5371" fmla="*/ 5735338 w 11960127"/>
              <a:gd name="connsiteY5371" fmla="*/ 311736 h 1003913"/>
              <a:gd name="connsiteX5372" fmla="*/ 5723672 w 11960127"/>
              <a:gd name="connsiteY5372" fmla="*/ 322024 h 1003913"/>
              <a:gd name="connsiteX5373" fmla="*/ 5695393 w 11960127"/>
              <a:gd name="connsiteY5373" fmla="*/ 319595 h 1003913"/>
              <a:gd name="connsiteX5374" fmla="*/ 8039493 w 11960127"/>
              <a:gd name="connsiteY5374" fmla="*/ 310974 h 1003913"/>
              <a:gd name="connsiteX5375" fmla="*/ 8039303 w 11960127"/>
              <a:gd name="connsiteY5375" fmla="*/ 321119 h 1003913"/>
              <a:gd name="connsiteX5376" fmla="*/ 8021634 w 11960127"/>
              <a:gd name="connsiteY5376" fmla="*/ 315642 h 1003913"/>
              <a:gd name="connsiteX5377" fmla="*/ 8039493 w 11960127"/>
              <a:gd name="connsiteY5377" fmla="*/ 310974 h 1003913"/>
              <a:gd name="connsiteX5378" fmla="*/ 5405864 w 11960127"/>
              <a:gd name="connsiteY5378" fmla="*/ 310117 h 1003913"/>
              <a:gd name="connsiteX5379" fmla="*/ 5397389 w 11960127"/>
              <a:gd name="connsiteY5379" fmla="*/ 325073 h 1003913"/>
              <a:gd name="connsiteX5380" fmla="*/ 5389913 w 11960127"/>
              <a:gd name="connsiteY5380" fmla="*/ 316118 h 1003913"/>
              <a:gd name="connsiteX5381" fmla="*/ 5388105 w 11960127"/>
              <a:gd name="connsiteY5381" fmla="*/ 324072 h 1003913"/>
              <a:gd name="connsiteX5382" fmla="*/ 5370726 w 11960127"/>
              <a:gd name="connsiteY5382" fmla="*/ 322929 h 1003913"/>
              <a:gd name="connsiteX5383" fmla="*/ 5366776 w 11960127"/>
              <a:gd name="connsiteY5383" fmla="*/ 314308 h 1003913"/>
              <a:gd name="connsiteX5384" fmla="*/ 5357110 w 11960127"/>
              <a:gd name="connsiteY5384" fmla="*/ 322834 h 1003913"/>
              <a:gd name="connsiteX5385" fmla="*/ 5345160 w 11960127"/>
              <a:gd name="connsiteY5385" fmla="*/ 323215 h 1003913"/>
              <a:gd name="connsiteX5386" fmla="*/ 5344684 w 11960127"/>
              <a:gd name="connsiteY5386" fmla="*/ 313165 h 1003913"/>
              <a:gd name="connsiteX5387" fmla="*/ 5331352 w 11960127"/>
              <a:gd name="connsiteY5387" fmla="*/ 325216 h 1003913"/>
              <a:gd name="connsiteX5388" fmla="*/ 5341589 w 11960127"/>
              <a:gd name="connsiteY5388" fmla="*/ 324835 h 1003913"/>
              <a:gd name="connsiteX5389" fmla="*/ 5367061 w 11960127"/>
              <a:gd name="connsiteY5389" fmla="*/ 328788 h 1003913"/>
              <a:gd name="connsiteX5390" fmla="*/ 5381154 w 11960127"/>
              <a:gd name="connsiteY5390" fmla="*/ 328264 h 1003913"/>
              <a:gd name="connsiteX5391" fmla="*/ 5386630 w 11960127"/>
              <a:gd name="connsiteY5391" fmla="*/ 331169 h 1003913"/>
              <a:gd name="connsiteX5392" fmla="*/ 5389152 w 11960127"/>
              <a:gd name="connsiteY5392" fmla="*/ 323453 h 1003913"/>
              <a:gd name="connsiteX5393" fmla="*/ 5400817 w 11960127"/>
              <a:gd name="connsiteY5393" fmla="*/ 330979 h 1003913"/>
              <a:gd name="connsiteX5394" fmla="*/ 5425337 w 11960127"/>
              <a:gd name="connsiteY5394" fmla="*/ 331931 h 1003913"/>
              <a:gd name="connsiteX5395" fmla="*/ 5431148 w 11960127"/>
              <a:gd name="connsiteY5395" fmla="*/ 317261 h 1003913"/>
              <a:gd name="connsiteX5396" fmla="*/ 5407055 w 11960127"/>
              <a:gd name="connsiteY5396" fmla="*/ 322834 h 1003913"/>
              <a:gd name="connsiteX5397" fmla="*/ 5405864 w 11960127"/>
              <a:gd name="connsiteY5397" fmla="*/ 310117 h 1003913"/>
              <a:gd name="connsiteX5398" fmla="*/ 8213325 w 11960127"/>
              <a:gd name="connsiteY5398" fmla="*/ 310021 h 1003913"/>
              <a:gd name="connsiteX5399" fmla="*/ 8214420 w 11960127"/>
              <a:gd name="connsiteY5399" fmla="*/ 321738 h 1003913"/>
              <a:gd name="connsiteX5400" fmla="*/ 8213325 w 11960127"/>
              <a:gd name="connsiteY5400" fmla="*/ 310021 h 1003913"/>
              <a:gd name="connsiteX5401" fmla="*/ 8054924 w 11960127"/>
              <a:gd name="connsiteY5401" fmla="*/ 309498 h 1003913"/>
              <a:gd name="connsiteX5402" fmla="*/ 8046875 w 11960127"/>
              <a:gd name="connsiteY5402" fmla="*/ 322596 h 1003913"/>
              <a:gd name="connsiteX5403" fmla="*/ 8054924 w 11960127"/>
              <a:gd name="connsiteY5403" fmla="*/ 309498 h 1003913"/>
              <a:gd name="connsiteX5404" fmla="*/ 7214338 w 11960127"/>
              <a:gd name="connsiteY5404" fmla="*/ 308962 h 1003913"/>
              <a:gd name="connsiteX5405" fmla="*/ 7207914 w 11960127"/>
              <a:gd name="connsiteY5405" fmla="*/ 309926 h 1003913"/>
              <a:gd name="connsiteX5406" fmla="*/ 7214153 w 11960127"/>
              <a:gd name="connsiteY5406" fmla="*/ 315642 h 1003913"/>
              <a:gd name="connsiteX5407" fmla="*/ 7214338 w 11960127"/>
              <a:gd name="connsiteY5407" fmla="*/ 308962 h 1003913"/>
              <a:gd name="connsiteX5408" fmla="*/ 8066307 w 11960127"/>
              <a:gd name="connsiteY5408" fmla="*/ 308831 h 1003913"/>
              <a:gd name="connsiteX5409" fmla="*/ 8060592 w 11960127"/>
              <a:gd name="connsiteY5409" fmla="*/ 326073 h 1003913"/>
              <a:gd name="connsiteX5410" fmla="*/ 8066307 w 11960127"/>
              <a:gd name="connsiteY5410" fmla="*/ 308831 h 1003913"/>
              <a:gd name="connsiteX5411" fmla="*/ 9248447 w 11960127"/>
              <a:gd name="connsiteY5411" fmla="*/ 308108 h 1003913"/>
              <a:gd name="connsiteX5412" fmla="*/ 9242406 w 11960127"/>
              <a:gd name="connsiteY5412" fmla="*/ 308878 h 1003913"/>
              <a:gd name="connsiteX5413" fmla="*/ 9248447 w 11960127"/>
              <a:gd name="connsiteY5413" fmla="*/ 308108 h 1003913"/>
              <a:gd name="connsiteX5414" fmla="*/ 7961869 w 11960127"/>
              <a:gd name="connsiteY5414" fmla="*/ 308047 h 1003913"/>
              <a:gd name="connsiteX5415" fmla="*/ 7955674 w 11960127"/>
              <a:gd name="connsiteY5415" fmla="*/ 308830 h 1003913"/>
              <a:gd name="connsiteX5416" fmla="*/ 7961869 w 11960127"/>
              <a:gd name="connsiteY5416" fmla="*/ 308047 h 1003913"/>
              <a:gd name="connsiteX5417" fmla="*/ 8143129 w 11960127"/>
              <a:gd name="connsiteY5417" fmla="*/ 307886 h 1003913"/>
              <a:gd name="connsiteX5418" fmla="*/ 8136887 w 11960127"/>
              <a:gd name="connsiteY5418" fmla="*/ 308736 h 1003913"/>
              <a:gd name="connsiteX5419" fmla="*/ 8143129 w 11960127"/>
              <a:gd name="connsiteY5419" fmla="*/ 307886 h 1003913"/>
              <a:gd name="connsiteX5420" fmla="*/ 7169433 w 11960127"/>
              <a:gd name="connsiteY5420" fmla="*/ 305687 h 1003913"/>
              <a:gd name="connsiteX5421" fmla="*/ 7169433 w 11960127"/>
              <a:gd name="connsiteY5421" fmla="*/ 305687 h 1003913"/>
              <a:gd name="connsiteX5422" fmla="*/ 8203466 w 11960127"/>
              <a:gd name="connsiteY5422" fmla="*/ 305544 h 1003913"/>
              <a:gd name="connsiteX5423" fmla="*/ 8205324 w 11960127"/>
              <a:gd name="connsiteY5423" fmla="*/ 305639 h 1003913"/>
              <a:gd name="connsiteX5424" fmla="*/ 8206181 w 11960127"/>
              <a:gd name="connsiteY5424" fmla="*/ 321929 h 1003913"/>
              <a:gd name="connsiteX5425" fmla="*/ 8203466 w 11960127"/>
              <a:gd name="connsiteY5425" fmla="*/ 305544 h 1003913"/>
              <a:gd name="connsiteX5426" fmla="*/ 9053566 w 11960127"/>
              <a:gd name="connsiteY5426" fmla="*/ 305365 h 1003913"/>
              <a:gd name="connsiteX5427" fmla="*/ 9047572 w 11960127"/>
              <a:gd name="connsiteY5427" fmla="*/ 306021 h 1003913"/>
              <a:gd name="connsiteX5428" fmla="*/ 9053566 w 11960127"/>
              <a:gd name="connsiteY5428" fmla="*/ 305365 h 1003913"/>
              <a:gd name="connsiteX5429" fmla="*/ 2049225 w 11960127"/>
              <a:gd name="connsiteY5429" fmla="*/ 304783 h 1003913"/>
              <a:gd name="connsiteX5430" fmla="*/ 2031889 w 11960127"/>
              <a:gd name="connsiteY5430" fmla="*/ 310165 h 1003913"/>
              <a:gd name="connsiteX5431" fmla="*/ 2049225 w 11960127"/>
              <a:gd name="connsiteY5431" fmla="*/ 304783 h 1003913"/>
              <a:gd name="connsiteX5432" fmla="*/ 8157413 w 11960127"/>
              <a:gd name="connsiteY5432" fmla="*/ 304592 h 1003913"/>
              <a:gd name="connsiteX5433" fmla="*/ 8161223 w 11960127"/>
              <a:gd name="connsiteY5433" fmla="*/ 317500 h 1003913"/>
              <a:gd name="connsiteX5434" fmla="*/ 8168796 w 11960127"/>
              <a:gd name="connsiteY5434" fmla="*/ 308164 h 1003913"/>
              <a:gd name="connsiteX5435" fmla="*/ 8158128 w 11960127"/>
              <a:gd name="connsiteY5435" fmla="*/ 327311 h 1003913"/>
              <a:gd name="connsiteX5436" fmla="*/ 8157413 w 11960127"/>
              <a:gd name="connsiteY5436" fmla="*/ 304592 h 1003913"/>
              <a:gd name="connsiteX5437" fmla="*/ 8013776 w 11960127"/>
              <a:gd name="connsiteY5437" fmla="*/ 304068 h 1003913"/>
              <a:gd name="connsiteX5438" fmla="*/ 8007918 w 11960127"/>
              <a:gd name="connsiteY5438" fmla="*/ 317881 h 1003913"/>
              <a:gd name="connsiteX5439" fmla="*/ 8013776 w 11960127"/>
              <a:gd name="connsiteY5439" fmla="*/ 304068 h 1003913"/>
              <a:gd name="connsiteX5440" fmla="*/ 2706384 w 11960127"/>
              <a:gd name="connsiteY5440" fmla="*/ 303972 h 1003913"/>
              <a:gd name="connsiteX5441" fmla="*/ 2707051 w 11960127"/>
              <a:gd name="connsiteY5441" fmla="*/ 312355 h 1003913"/>
              <a:gd name="connsiteX5442" fmla="*/ 2673765 w 11960127"/>
              <a:gd name="connsiteY5442" fmla="*/ 318356 h 1003913"/>
              <a:gd name="connsiteX5443" fmla="*/ 2674050 w 11960127"/>
              <a:gd name="connsiteY5443" fmla="*/ 309068 h 1003913"/>
              <a:gd name="connsiteX5444" fmla="*/ 2698004 w 11960127"/>
              <a:gd name="connsiteY5444" fmla="*/ 309592 h 1003913"/>
              <a:gd name="connsiteX5445" fmla="*/ 2706384 w 11960127"/>
              <a:gd name="connsiteY5445" fmla="*/ 303972 h 1003913"/>
              <a:gd name="connsiteX5446" fmla="*/ 8191750 w 11960127"/>
              <a:gd name="connsiteY5446" fmla="*/ 303544 h 1003913"/>
              <a:gd name="connsiteX5447" fmla="*/ 8190798 w 11960127"/>
              <a:gd name="connsiteY5447" fmla="*/ 321786 h 1003913"/>
              <a:gd name="connsiteX5448" fmla="*/ 8200561 w 11960127"/>
              <a:gd name="connsiteY5448" fmla="*/ 324549 h 1003913"/>
              <a:gd name="connsiteX5449" fmla="*/ 8187322 w 11960127"/>
              <a:gd name="connsiteY5449" fmla="*/ 342600 h 1003913"/>
              <a:gd name="connsiteX5450" fmla="*/ 8195418 w 11960127"/>
              <a:gd name="connsiteY5450" fmla="*/ 333170 h 1003913"/>
              <a:gd name="connsiteX5451" fmla="*/ 8186369 w 11960127"/>
              <a:gd name="connsiteY5451" fmla="*/ 323977 h 1003913"/>
              <a:gd name="connsiteX5452" fmla="*/ 8181463 w 11960127"/>
              <a:gd name="connsiteY5452" fmla="*/ 340790 h 1003913"/>
              <a:gd name="connsiteX5453" fmla="*/ 8175701 w 11960127"/>
              <a:gd name="connsiteY5453" fmla="*/ 336313 h 1003913"/>
              <a:gd name="connsiteX5454" fmla="*/ 8179987 w 11960127"/>
              <a:gd name="connsiteY5454" fmla="*/ 322691 h 1003913"/>
              <a:gd name="connsiteX5455" fmla="*/ 8188035 w 11960127"/>
              <a:gd name="connsiteY5455" fmla="*/ 322739 h 1003913"/>
              <a:gd name="connsiteX5456" fmla="*/ 8177844 w 11960127"/>
              <a:gd name="connsiteY5456" fmla="*/ 311308 h 1003913"/>
              <a:gd name="connsiteX5457" fmla="*/ 8185178 w 11960127"/>
              <a:gd name="connsiteY5457" fmla="*/ 317785 h 1003913"/>
              <a:gd name="connsiteX5458" fmla="*/ 8173891 w 11960127"/>
              <a:gd name="connsiteY5458" fmla="*/ 318023 h 1003913"/>
              <a:gd name="connsiteX5459" fmla="*/ 8175462 w 11960127"/>
              <a:gd name="connsiteY5459" fmla="*/ 304925 h 1003913"/>
              <a:gd name="connsiteX5460" fmla="*/ 8191750 w 11960127"/>
              <a:gd name="connsiteY5460" fmla="*/ 303544 h 1003913"/>
              <a:gd name="connsiteX5461" fmla="*/ 7132048 w 11960127"/>
              <a:gd name="connsiteY5461" fmla="*/ 302115 h 1003913"/>
              <a:gd name="connsiteX5462" fmla="*/ 7149335 w 11960127"/>
              <a:gd name="connsiteY5462" fmla="*/ 304687 h 1003913"/>
              <a:gd name="connsiteX5463" fmla="*/ 7132048 w 11960127"/>
              <a:gd name="connsiteY5463" fmla="*/ 302115 h 1003913"/>
              <a:gd name="connsiteX5464" fmla="*/ 6889494 w 11960127"/>
              <a:gd name="connsiteY5464" fmla="*/ 301067 h 1003913"/>
              <a:gd name="connsiteX5465" fmla="*/ 6885350 w 11960127"/>
              <a:gd name="connsiteY5465" fmla="*/ 313689 h 1003913"/>
              <a:gd name="connsiteX5466" fmla="*/ 6896208 w 11960127"/>
              <a:gd name="connsiteY5466" fmla="*/ 306211 h 1003913"/>
              <a:gd name="connsiteX5467" fmla="*/ 6899304 w 11960127"/>
              <a:gd name="connsiteY5467" fmla="*/ 312213 h 1003913"/>
              <a:gd name="connsiteX5468" fmla="*/ 6910163 w 11960127"/>
              <a:gd name="connsiteY5468" fmla="*/ 314070 h 1003913"/>
              <a:gd name="connsiteX5469" fmla="*/ 6907591 w 11960127"/>
              <a:gd name="connsiteY5469" fmla="*/ 322691 h 1003913"/>
              <a:gd name="connsiteX5470" fmla="*/ 6913401 w 11960127"/>
              <a:gd name="connsiteY5470" fmla="*/ 322882 h 1003913"/>
              <a:gd name="connsiteX5471" fmla="*/ 6912116 w 11960127"/>
              <a:gd name="connsiteY5471" fmla="*/ 311403 h 1003913"/>
              <a:gd name="connsiteX5472" fmla="*/ 6926117 w 11960127"/>
              <a:gd name="connsiteY5472" fmla="*/ 323549 h 1003913"/>
              <a:gd name="connsiteX5473" fmla="*/ 6924498 w 11960127"/>
              <a:gd name="connsiteY5473" fmla="*/ 311546 h 1003913"/>
              <a:gd name="connsiteX5474" fmla="*/ 6939262 w 11960127"/>
              <a:gd name="connsiteY5474" fmla="*/ 322739 h 1003913"/>
              <a:gd name="connsiteX5475" fmla="*/ 6940214 w 11960127"/>
              <a:gd name="connsiteY5475" fmla="*/ 311260 h 1003913"/>
              <a:gd name="connsiteX5476" fmla="*/ 6948406 w 11960127"/>
              <a:gd name="connsiteY5476" fmla="*/ 327692 h 1003913"/>
              <a:gd name="connsiteX5477" fmla="*/ 6948501 w 11960127"/>
              <a:gd name="connsiteY5477" fmla="*/ 318786 h 1003913"/>
              <a:gd name="connsiteX5478" fmla="*/ 6967408 w 11960127"/>
              <a:gd name="connsiteY5478" fmla="*/ 315642 h 1003913"/>
              <a:gd name="connsiteX5479" fmla="*/ 6974837 w 11960127"/>
              <a:gd name="connsiteY5479" fmla="*/ 329788 h 1003913"/>
              <a:gd name="connsiteX5480" fmla="*/ 6977266 w 11960127"/>
              <a:gd name="connsiteY5480" fmla="*/ 320072 h 1003913"/>
              <a:gd name="connsiteX5481" fmla="*/ 6986363 w 11960127"/>
              <a:gd name="connsiteY5481" fmla="*/ 327883 h 1003913"/>
              <a:gd name="connsiteX5482" fmla="*/ 6988744 w 11960127"/>
              <a:gd name="connsiteY5482" fmla="*/ 315261 h 1003913"/>
              <a:gd name="connsiteX5483" fmla="*/ 7026225 w 11960127"/>
              <a:gd name="connsiteY5483" fmla="*/ 322882 h 1003913"/>
              <a:gd name="connsiteX5484" fmla="*/ 7064610 w 11960127"/>
              <a:gd name="connsiteY5484" fmla="*/ 322024 h 1003913"/>
              <a:gd name="connsiteX5485" fmla="*/ 7084566 w 11960127"/>
              <a:gd name="connsiteY5485" fmla="*/ 329645 h 1003913"/>
              <a:gd name="connsiteX5486" fmla="*/ 7107330 w 11960127"/>
              <a:gd name="connsiteY5486" fmla="*/ 325739 h 1003913"/>
              <a:gd name="connsiteX5487" fmla="*/ 7113141 w 11960127"/>
              <a:gd name="connsiteY5487" fmla="*/ 335551 h 1003913"/>
              <a:gd name="connsiteX5488" fmla="*/ 7139906 w 11960127"/>
              <a:gd name="connsiteY5488" fmla="*/ 329121 h 1003913"/>
              <a:gd name="connsiteX5489" fmla="*/ 7156479 w 11960127"/>
              <a:gd name="connsiteY5489" fmla="*/ 329645 h 1003913"/>
              <a:gd name="connsiteX5490" fmla="*/ 7167766 w 11960127"/>
              <a:gd name="connsiteY5490" fmla="*/ 340219 h 1003913"/>
              <a:gd name="connsiteX5491" fmla="*/ 7179768 w 11960127"/>
              <a:gd name="connsiteY5491" fmla="*/ 329979 h 1003913"/>
              <a:gd name="connsiteX5492" fmla="*/ 7205438 w 11960127"/>
              <a:gd name="connsiteY5492" fmla="*/ 333456 h 1003913"/>
              <a:gd name="connsiteX5493" fmla="*/ 7220344 w 11960127"/>
              <a:gd name="connsiteY5493" fmla="*/ 344696 h 1003913"/>
              <a:gd name="connsiteX5494" fmla="*/ 7229203 w 11960127"/>
              <a:gd name="connsiteY5494" fmla="*/ 344220 h 1003913"/>
              <a:gd name="connsiteX5495" fmla="*/ 7235489 w 11960127"/>
              <a:gd name="connsiteY5495" fmla="*/ 336456 h 1003913"/>
              <a:gd name="connsiteX5496" fmla="*/ 7250586 w 11960127"/>
              <a:gd name="connsiteY5496" fmla="*/ 337933 h 1003913"/>
              <a:gd name="connsiteX5497" fmla="*/ 7252634 w 11960127"/>
              <a:gd name="connsiteY5497" fmla="*/ 345744 h 1003913"/>
              <a:gd name="connsiteX5498" fmla="*/ 7252920 w 11960127"/>
              <a:gd name="connsiteY5498" fmla="*/ 335837 h 1003913"/>
              <a:gd name="connsiteX5499" fmla="*/ 7268065 w 11960127"/>
              <a:gd name="connsiteY5499" fmla="*/ 343029 h 1003913"/>
              <a:gd name="connsiteX5500" fmla="*/ 7275542 w 11960127"/>
              <a:gd name="connsiteY5500" fmla="*/ 327264 h 1003913"/>
              <a:gd name="connsiteX5501" fmla="*/ 7257778 w 11960127"/>
              <a:gd name="connsiteY5501" fmla="*/ 328597 h 1003913"/>
              <a:gd name="connsiteX5502" fmla="*/ 7242204 w 11960127"/>
              <a:gd name="connsiteY5502" fmla="*/ 329740 h 1003913"/>
              <a:gd name="connsiteX5503" fmla="*/ 7236966 w 11960127"/>
              <a:gd name="connsiteY5503" fmla="*/ 330645 h 1003913"/>
              <a:gd name="connsiteX5504" fmla="*/ 7234584 w 11960127"/>
              <a:gd name="connsiteY5504" fmla="*/ 329359 h 1003913"/>
              <a:gd name="connsiteX5505" fmla="*/ 7223821 w 11960127"/>
              <a:gd name="connsiteY5505" fmla="*/ 330169 h 1003913"/>
              <a:gd name="connsiteX5506" fmla="*/ 7198008 w 11960127"/>
              <a:gd name="connsiteY5506" fmla="*/ 326549 h 1003913"/>
              <a:gd name="connsiteX5507" fmla="*/ 7196675 w 11960127"/>
              <a:gd name="connsiteY5507" fmla="*/ 321977 h 1003913"/>
              <a:gd name="connsiteX5508" fmla="*/ 7185388 w 11960127"/>
              <a:gd name="connsiteY5508" fmla="*/ 328216 h 1003913"/>
              <a:gd name="connsiteX5509" fmla="*/ 7181911 w 11960127"/>
              <a:gd name="connsiteY5509" fmla="*/ 322929 h 1003913"/>
              <a:gd name="connsiteX5510" fmla="*/ 7176482 w 11960127"/>
              <a:gd name="connsiteY5510" fmla="*/ 326644 h 1003913"/>
              <a:gd name="connsiteX5511" fmla="*/ 7159003 w 11960127"/>
              <a:gd name="connsiteY5511" fmla="*/ 327311 h 1003913"/>
              <a:gd name="connsiteX5512" fmla="*/ 7159956 w 11960127"/>
              <a:gd name="connsiteY5512" fmla="*/ 317738 h 1003913"/>
              <a:gd name="connsiteX5513" fmla="*/ 7142430 w 11960127"/>
              <a:gd name="connsiteY5513" fmla="*/ 318690 h 1003913"/>
              <a:gd name="connsiteX5514" fmla="*/ 7129047 w 11960127"/>
              <a:gd name="connsiteY5514" fmla="*/ 319167 h 1003913"/>
              <a:gd name="connsiteX5515" fmla="*/ 7109140 w 11960127"/>
              <a:gd name="connsiteY5515" fmla="*/ 321548 h 1003913"/>
              <a:gd name="connsiteX5516" fmla="*/ 7084280 w 11960127"/>
              <a:gd name="connsiteY5516" fmla="*/ 319167 h 1003913"/>
              <a:gd name="connsiteX5517" fmla="*/ 7081232 w 11960127"/>
              <a:gd name="connsiteY5517" fmla="*/ 312546 h 1003913"/>
              <a:gd name="connsiteX5518" fmla="*/ 7061658 w 11960127"/>
              <a:gd name="connsiteY5518" fmla="*/ 317928 h 1003913"/>
              <a:gd name="connsiteX5519" fmla="*/ 7052514 w 11960127"/>
              <a:gd name="connsiteY5519" fmla="*/ 313499 h 1003913"/>
              <a:gd name="connsiteX5520" fmla="*/ 7048275 w 11960127"/>
              <a:gd name="connsiteY5520" fmla="*/ 316356 h 1003913"/>
              <a:gd name="connsiteX5521" fmla="*/ 7008889 w 11960127"/>
              <a:gd name="connsiteY5521" fmla="*/ 311736 h 1003913"/>
              <a:gd name="connsiteX5522" fmla="*/ 7005365 w 11960127"/>
              <a:gd name="connsiteY5522" fmla="*/ 310260 h 1003913"/>
              <a:gd name="connsiteX5523" fmla="*/ 6945786 w 11960127"/>
              <a:gd name="connsiteY5523" fmla="*/ 307354 h 1003913"/>
              <a:gd name="connsiteX5524" fmla="*/ 6944453 w 11960127"/>
              <a:gd name="connsiteY5524" fmla="*/ 304211 h 1003913"/>
              <a:gd name="connsiteX5525" fmla="*/ 6924117 w 11960127"/>
              <a:gd name="connsiteY5525" fmla="*/ 307212 h 1003913"/>
              <a:gd name="connsiteX5526" fmla="*/ 6889494 w 11960127"/>
              <a:gd name="connsiteY5526" fmla="*/ 301067 h 1003913"/>
              <a:gd name="connsiteX5527" fmla="*/ 7974295 w 11960127"/>
              <a:gd name="connsiteY5527" fmla="*/ 299924 h 1003913"/>
              <a:gd name="connsiteX5528" fmla="*/ 7974295 w 11960127"/>
              <a:gd name="connsiteY5528" fmla="*/ 299924 h 1003913"/>
              <a:gd name="connsiteX5529" fmla="*/ 8631282 w 11960127"/>
              <a:gd name="connsiteY5529" fmla="*/ 299781 h 1003913"/>
              <a:gd name="connsiteX5530" fmla="*/ 8631282 w 11960127"/>
              <a:gd name="connsiteY5530" fmla="*/ 299781 h 1003913"/>
              <a:gd name="connsiteX5531" fmla="*/ 7870886 w 11960127"/>
              <a:gd name="connsiteY5531" fmla="*/ 298575 h 1003913"/>
              <a:gd name="connsiteX5532" fmla="*/ 7864757 w 11960127"/>
              <a:gd name="connsiteY5532" fmla="*/ 299305 h 1003913"/>
              <a:gd name="connsiteX5533" fmla="*/ 7870886 w 11960127"/>
              <a:gd name="connsiteY5533" fmla="*/ 298575 h 1003913"/>
              <a:gd name="connsiteX5534" fmla="*/ 8153271 w 11960127"/>
              <a:gd name="connsiteY5534" fmla="*/ 298524 h 1003913"/>
              <a:gd name="connsiteX5535" fmla="*/ 8147317 w 11960127"/>
              <a:gd name="connsiteY5535" fmla="*/ 299448 h 1003913"/>
              <a:gd name="connsiteX5536" fmla="*/ 8153271 w 11960127"/>
              <a:gd name="connsiteY5536" fmla="*/ 298524 h 1003913"/>
              <a:gd name="connsiteX5537" fmla="*/ 8377121 w 11960127"/>
              <a:gd name="connsiteY5537" fmla="*/ 298499 h 1003913"/>
              <a:gd name="connsiteX5538" fmla="*/ 8371107 w 11960127"/>
              <a:gd name="connsiteY5538" fmla="*/ 299115 h 1003913"/>
              <a:gd name="connsiteX5539" fmla="*/ 8377121 w 11960127"/>
              <a:gd name="connsiteY5539" fmla="*/ 298499 h 1003913"/>
              <a:gd name="connsiteX5540" fmla="*/ 2759249 w 11960127"/>
              <a:gd name="connsiteY5540" fmla="*/ 298066 h 1003913"/>
              <a:gd name="connsiteX5541" fmla="*/ 2759201 w 11960127"/>
              <a:gd name="connsiteY5541" fmla="*/ 303353 h 1003913"/>
              <a:gd name="connsiteX5542" fmla="*/ 2729338 w 11960127"/>
              <a:gd name="connsiteY5542" fmla="*/ 307020 h 1003913"/>
              <a:gd name="connsiteX5543" fmla="*/ 2711530 w 11960127"/>
              <a:gd name="connsiteY5543" fmla="*/ 308306 h 1003913"/>
              <a:gd name="connsiteX5544" fmla="*/ 2711340 w 11960127"/>
              <a:gd name="connsiteY5544" fmla="*/ 304067 h 1003913"/>
              <a:gd name="connsiteX5545" fmla="*/ 2727104 w 11960127"/>
              <a:gd name="connsiteY5545" fmla="*/ 299876 h 1003913"/>
              <a:gd name="connsiteX5546" fmla="*/ 2759249 w 11960127"/>
              <a:gd name="connsiteY5546" fmla="*/ 298066 h 1003913"/>
              <a:gd name="connsiteX5547" fmla="*/ 2979197 w 11960127"/>
              <a:gd name="connsiteY5547" fmla="*/ 297590 h 1003913"/>
              <a:gd name="connsiteX5548" fmla="*/ 2965573 w 11960127"/>
              <a:gd name="connsiteY5548" fmla="*/ 304354 h 1003913"/>
              <a:gd name="connsiteX5549" fmla="*/ 2947284 w 11960127"/>
              <a:gd name="connsiteY5549" fmla="*/ 304878 h 1003913"/>
              <a:gd name="connsiteX5550" fmla="*/ 2930427 w 11960127"/>
              <a:gd name="connsiteY5550" fmla="*/ 309593 h 1003913"/>
              <a:gd name="connsiteX5551" fmla="*/ 2930331 w 11960127"/>
              <a:gd name="connsiteY5551" fmla="*/ 317928 h 1003913"/>
              <a:gd name="connsiteX5552" fmla="*/ 2965716 w 11960127"/>
              <a:gd name="connsiteY5552" fmla="*/ 310117 h 1003913"/>
              <a:gd name="connsiteX5553" fmla="*/ 2979197 w 11960127"/>
              <a:gd name="connsiteY5553" fmla="*/ 297590 h 1003913"/>
              <a:gd name="connsiteX5554" fmla="*/ 7911240 w 11960127"/>
              <a:gd name="connsiteY5554" fmla="*/ 296161 h 1003913"/>
              <a:gd name="connsiteX5555" fmla="*/ 7898572 w 11960127"/>
              <a:gd name="connsiteY5555" fmla="*/ 305496 h 1003913"/>
              <a:gd name="connsiteX5556" fmla="*/ 7911240 w 11960127"/>
              <a:gd name="connsiteY5556" fmla="*/ 296161 h 1003913"/>
              <a:gd name="connsiteX5557" fmla="*/ 3312913 w 11960127"/>
              <a:gd name="connsiteY5557" fmla="*/ 295875 h 1003913"/>
              <a:gd name="connsiteX5558" fmla="*/ 3327430 w 11960127"/>
              <a:gd name="connsiteY5558" fmla="*/ 301257 h 1003913"/>
              <a:gd name="connsiteX5559" fmla="*/ 3280274 w 11960127"/>
              <a:gd name="connsiteY5559" fmla="*/ 311355 h 1003913"/>
              <a:gd name="connsiteX5560" fmla="*/ 3275745 w 11960127"/>
              <a:gd name="connsiteY5560" fmla="*/ 307258 h 1003913"/>
              <a:gd name="connsiteX5561" fmla="*/ 3258972 w 11960127"/>
              <a:gd name="connsiteY5561" fmla="*/ 312736 h 1003913"/>
              <a:gd name="connsiteX5562" fmla="*/ 3250681 w 11960127"/>
              <a:gd name="connsiteY5562" fmla="*/ 317785 h 1003913"/>
              <a:gd name="connsiteX5563" fmla="*/ 3248727 w 11960127"/>
              <a:gd name="connsiteY5563" fmla="*/ 312307 h 1003913"/>
              <a:gd name="connsiteX5564" fmla="*/ 3241626 w 11960127"/>
              <a:gd name="connsiteY5564" fmla="*/ 318547 h 1003913"/>
              <a:gd name="connsiteX5565" fmla="*/ 3239483 w 11960127"/>
              <a:gd name="connsiteY5565" fmla="*/ 312974 h 1003913"/>
              <a:gd name="connsiteX5566" fmla="*/ 3215295 w 11960127"/>
              <a:gd name="connsiteY5566" fmla="*/ 320166 h 1003913"/>
              <a:gd name="connsiteX5567" fmla="*/ 3232906 w 11960127"/>
              <a:gd name="connsiteY5567" fmla="*/ 310783 h 1003913"/>
              <a:gd name="connsiteX5568" fmla="*/ 3248012 w 11960127"/>
              <a:gd name="connsiteY5568" fmla="*/ 305925 h 1003913"/>
              <a:gd name="connsiteX5569" fmla="*/ 3257209 w 11960127"/>
              <a:gd name="connsiteY5569" fmla="*/ 308402 h 1003913"/>
              <a:gd name="connsiteX5570" fmla="*/ 3262832 w 11960127"/>
              <a:gd name="connsiteY5570" fmla="*/ 302400 h 1003913"/>
              <a:gd name="connsiteX5571" fmla="*/ 3264927 w 11960127"/>
              <a:gd name="connsiteY5571" fmla="*/ 308163 h 1003913"/>
              <a:gd name="connsiteX5572" fmla="*/ 3287991 w 11960127"/>
              <a:gd name="connsiteY5572" fmla="*/ 300305 h 1003913"/>
              <a:gd name="connsiteX5573" fmla="*/ 3294945 w 11960127"/>
              <a:gd name="connsiteY5573" fmla="*/ 303162 h 1003913"/>
              <a:gd name="connsiteX5574" fmla="*/ 3300093 w 11960127"/>
              <a:gd name="connsiteY5574" fmla="*/ 299638 h 1003913"/>
              <a:gd name="connsiteX5575" fmla="*/ 3304671 w 11960127"/>
              <a:gd name="connsiteY5575" fmla="*/ 303496 h 1003913"/>
              <a:gd name="connsiteX5576" fmla="*/ 3312913 w 11960127"/>
              <a:gd name="connsiteY5576" fmla="*/ 295875 h 1003913"/>
              <a:gd name="connsiteX5577" fmla="*/ 7923479 w 11960127"/>
              <a:gd name="connsiteY5577" fmla="*/ 295494 h 1003913"/>
              <a:gd name="connsiteX5578" fmla="*/ 7918478 w 11960127"/>
              <a:gd name="connsiteY5578" fmla="*/ 308306 h 1003913"/>
              <a:gd name="connsiteX5579" fmla="*/ 7923479 w 11960127"/>
              <a:gd name="connsiteY5579" fmla="*/ 295494 h 1003913"/>
              <a:gd name="connsiteX5580" fmla="*/ 8102128 w 11960127"/>
              <a:gd name="connsiteY5580" fmla="*/ 295369 h 1003913"/>
              <a:gd name="connsiteX5581" fmla="*/ 8107930 w 11960127"/>
              <a:gd name="connsiteY5581" fmla="*/ 308593 h 1003913"/>
              <a:gd name="connsiteX5582" fmla="*/ 8097977 w 11960127"/>
              <a:gd name="connsiteY5582" fmla="*/ 308688 h 1003913"/>
              <a:gd name="connsiteX5583" fmla="*/ 8100072 w 11960127"/>
              <a:gd name="connsiteY5583" fmla="*/ 295590 h 1003913"/>
              <a:gd name="connsiteX5584" fmla="*/ 8102120 w 11960127"/>
              <a:gd name="connsiteY5584" fmla="*/ 295352 h 1003913"/>
              <a:gd name="connsiteX5585" fmla="*/ 8102132 w 11960127"/>
              <a:gd name="connsiteY5585" fmla="*/ 295369 h 1003913"/>
              <a:gd name="connsiteX5586" fmla="*/ 8102128 w 11960127"/>
              <a:gd name="connsiteY5586" fmla="*/ 295369 h 1003913"/>
              <a:gd name="connsiteX5587" fmla="*/ 8345913 w 11960127"/>
              <a:gd name="connsiteY5587" fmla="*/ 295161 h 1003913"/>
              <a:gd name="connsiteX5588" fmla="*/ 8345913 w 11960127"/>
              <a:gd name="connsiteY5588" fmla="*/ 295161 h 1003913"/>
              <a:gd name="connsiteX5589" fmla="*/ 7951673 w 11960127"/>
              <a:gd name="connsiteY5589" fmla="*/ 294923 h 1003913"/>
              <a:gd name="connsiteX5590" fmla="*/ 7937957 w 11960127"/>
              <a:gd name="connsiteY5590" fmla="*/ 310641 h 1003913"/>
              <a:gd name="connsiteX5591" fmla="*/ 7951673 w 11960127"/>
              <a:gd name="connsiteY5591" fmla="*/ 294923 h 1003913"/>
              <a:gd name="connsiteX5592" fmla="*/ 6754382 w 11960127"/>
              <a:gd name="connsiteY5592" fmla="*/ 294637 h 1003913"/>
              <a:gd name="connsiteX5593" fmla="*/ 6737713 w 11960127"/>
              <a:gd name="connsiteY5593" fmla="*/ 295828 h 1003913"/>
              <a:gd name="connsiteX5594" fmla="*/ 6718282 w 11960127"/>
              <a:gd name="connsiteY5594" fmla="*/ 303592 h 1003913"/>
              <a:gd name="connsiteX5595" fmla="*/ 6732807 w 11960127"/>
              <a:gd name="connsiteY5595" fmla="*/ 304211 h 1003913"/>
              <a:gd name="connsiteX5596" fmla="*/ 6730521 w 11960127"/>
              <a:gd name="connsiteY5596" fmla="*/ 313213 h 1003913"/>
              <a:gd name="connsiteX5597" fmla="*/ 6736332 w 11960127"/>
              <a:gd name="connsiteY5597" fmla="*/ 313213 h 1003913"/>
              <a:gd name="connsiteX5598" fmla="*/ 6734283 w 11960127"/>
              <a:gd name="connsiteY5598" fmla="*/ 303163 h 1003913"/>
              <a:gd name="connsiteX5599" fmla="*/ 6771431 w 11960127"/>
              <a:gd name="connsiteY5599" fmla="*/ 306211 h 1003913"/>
              <a:gd name="connsiteX5600" fmla="*/ 6784337 w 11960127"/>
              <a:gd name="connsiteY5600" fmla="*/ 311594 h 1003913"/>
              <a:gd name="connsiteX5601" fmla="*/ 6790147 w 11960127"/>
              <a:gd name="connsiteY5601" fmla="*/ 304259 h 1003913"/>
              <a:gd name="connsiteX5602" fmla="*/ 6805054 w 11960127"/>
              <a:gd name="connsiteY5602" fmla="*/ 304782 h 1003913"/>
              <a:gd name="connsiteX5603" fmla="*/ 6827771 w 11960127"/>
              <a:gd name="connsiteY5603" fmla="*/ 310260 h 1003913"/>
              <a:gd name="connsiteX5604" fmla="*/ 6841726 w 11960127"/>
              <a:gd name="connsiteY5604" fmla="*/ 319405 h 1003913"/>
              <a:gd name="connsiteX5605" fmla="*/ 6836439 w 11960127"/>
              <a:gd name="connsiteY5605" fmla="*/ 306545 h 1003913"/>
              <a:gd name="connsiteX5606" fmla="*/ 6848488 w 11960127"/>
              <a:gd name="connsiteY5606" fmla="*/ 319357 h 1003913"/>
              <a:gd name="connsiteX5607" fmla="*/ 6858728 w 11960127"/>
              <a:gd name="connsiteY5607" fmla="*/ 307259 h 1003913"/>
              <a:gd name="connsiteX5608" fmla="*/ 6858537 w 11960127"/>
              <a:gd name="connsiteY5608" fmla="*/ 319643 h 1003913"/>
              <a:gd name="connsiteX5609" fmla="*/ 6865729 w 11960127"/>
              <a:gd name="connsiteY5609" fmla="*/ 308212 h 1003913"/>
              <a:gd name="connsiteX5610" fmla="*/ 6874587 w 11960127"/>
              <a:gd name="connsiteY5610" fmla="*/ 314451 h 1003913"/>
              <a:gd name="connsiteX5611" fmla="*/ 6886255 w 11960127"/>
              <a:gd name="connsiteY5611" fmla="*/ 301782 h 1003913"/>
              <a:gd name="connsiteX5612" fmla="*/ 6832868 w 11960127"/>
              <a:gd name="connsiteY5612" fmla="*/ 302496 h 1003913"/>
              <a:gd name="connsiteX5613" fmla="*/ 6790767 w 11960127"/>
              <a:gd name="connsiteY5613" fmla="*/ 297400 h 1003913"/>
              <a:gd name="connsiteX5614" fmla="*/ 6771003 w 11960127"/>
              <a:gd name="connsiteY5614" fmla="*/ 297305 h 1003913"/>
              <a:gd name="connsiteX5615" fmla="*/ 6755286 w 11960127"/>
              <a:gd name="connsiteY5615" fmla="*/ 299686 h 1003913"/>
              <a:gd name="connsiteX5616" fmla="*/ 7807997 w 11960127"/>
              <a:gd name="connsiteY5616" fmla="*/ 294319 h 1003913"/>
              <a:gd name="connsiteX5617" fmla="*/ 7808729 w 11960127"/>
              <a:gd name="connsiteY5617" fmla="*/ 294706 h 1003913"/>
              <a:gd name="connsiteX5618" fmla="*/ 7807702 w 11960127"/>
              <a:gd name="connsiteY5618" fmla="*/ 295495 h 1003913"/>
              <a:gd name="connsiteX5619" fmla="*/ 6976702 w 11960127"/>
              <a:gd name="connsiteY5619" fmla="*/ 293517 h 1003913"/>
              <a:gd name="connsiteX5620" fmla="*/ 6970694 w 11960127"/>
              <a:gd name="connsiteY5620" fmla="*/ 294066 h 1003913"/>
              <a:gd name="connsiteX5621" fmla="*/ 6976702 w 11960127"/>
              <a:gd name="connsiteY5621" fmla="*/ 293517 h 1003913"/>
              <a:gd name="connsiteX5622" fmla="*/ 3016293 w 11960127"/>
              <a:gd name="connsiteY5622" fmla="*/ 293066 h 1003913"/>
              <a:gd name="connsiteX5623" fmla="*/ 3003253 w 11960127"/>
              <a:gd name="connsiteY5623" fmla="*/ 298924 h 1003913"/>
              <a:gd name="connsiteX5624" fmla="*/ 2983199 w 11960127"/>
              <a:gd name="connsiteY5624" fmla="*/ 298924 h 1003913"/>
              <a:gd name="connsiteX5625" fmla="*/ 2982865 w 11960127"/>
              <a:gd name="connsiteY5625" fmla="*/ 308545 h 1003913"/>
              <a:gd name="connsiteX5626" fmla="*/ 3016580 w 11960127"/>
              <a:gd name="connsiteY5626" fmla="*/ 303401 h 1003913"/>
              <a:gd name="connsiteX5627" fmla="*/ 3016293 w 11960127"/>
              <a:gd name="connsiteY5627" fmla="*/ 293066 h 1003913"/>
              <a:gd name="connsiteX5628" fmla="*/ 8122646 w 11960127"/>
              <a:gd name="connsiteY5628" fmla="*/ 292732 h 1003913"/>
              <a:gd name="connsiteX5629" fmla="*/ 8132171 w 11960127"/>
              <a:gd name="connsiteY5629" fmla="*/ 313975 h 1003913"/>
              <a:gd name="connsiteX5630" fmla="*/ 8115741 w 11960127"/>
              <a:gd name="connsiteY5630" fmla="*/ 306068 h 1003913"/>
              <a:gd name="connsiteX5631" fmla="*/ 8121027 w 11960127"/>
              <a:gd name="connsiteY5631" fmla="*/ 323929 h 1003913"/>
              <a:gd name="connsiteX5632" fmla="*/ 8112163 w 11960127"/>
              <a:gd name="connsiteY5632" fmla="*/ 308676 h 1003913"/>
              <a:gd name="connsiteX5633" fmla="*/ 8102132 w 11960127"/>
              <a:gd name="connsiteY5633" fmla="*/ 295369 h 1003913"/>
              <a:gd name="connsiteX5634" fmla="*/ 8115122 w 11960127"/>
              <a:gd name="connsiteY5634" fmla="*/ 293970 h 1003913"/>
              <a:gd name="connsiteX5635" fmla="*/ 8125075 w 11960127"/>
              <a:gd name="connsiteY5635" fmla="*/ 306497 h 1003913"/>
              <a:gd name="connsiteX5636" fmla="*/ 8122646 w 11960127"/>
              <a:gd name="connsiteY5636" fmla="*/ 292732 h 1003913"/>
              <a:gd name="connsiteX5637" fmla="*/ 2776706 w 11960127"/>
              <a:gd name="connsiteY5637" fmla="*/ 292100 h 1003913"/>
              <a:gd name="connsiteX5638" fmla="*/ 2786258 w 11960127"/>
              <a:gd name="connsiteY5638" fmla="*/ 297208 h 1003913"/>
              <a:gd name="connsiteX5639" fmla="*/ 2764591 w 11960127"/>
              <a:gd name="connsiteY5639" fmla="*/ 295780 h 1003913"/>
              <a:gd name="connsiteX5640" fmla="*/ 2776706 w 11960127"/>
              <a:gd name="connsiteY5640" fmla="*/ 292100 h 1003913"/>
              <a:gd name="connsiteX5641" fmla="*/ 8321910 w 11960127"/>
              <a:gd name="connsiteY5641" fmla="*/ 291827 h 1003913"/>
              <a:gd name="connsiteX5642" fmla="*/ 8321910 w 11960127"/>
              <a:gd name="connsiteY5642" fmla="*/ 291827 h 1003913"/>
              <a:gd name="connsiteX5643" fmla="*/ 8579228 w 11960127"/>
              <a:gd name="connsiteY5643" fmla="*/ 291732 h 1003913"/>
              <a:gd name="connsiteX5644" fmla="*/ 8579228 w 11960127"/>
              <a:gd name="connsiteY5644" fmla="*/ 291732 h 1003913"/>
              <a:gd name="connsiteX5645" fmla="*/ 6647463 w 11960127"/>
              <a:gd name="connsiteY5645" fmla="*/ 291303 h 1003913"/>
              <a:gd name="connsiteX5646" fmla="*/ 6644320 w 11960127"/>
              <a:gd name="connsiteY5646" fmla="*/ 297400 h 1003913"/>
              <a:gd name="connsiteX5647" fmla="*/ 6663846 w 11960127"/>
              <a:gd name="connsiteY5647" fmla="*/ 291541 h 1003913"/>
              <a:gd name="connsiteX5648" fmla="*/ 6647463 w 11960127"/>
              <a:gd name="connsiteY5648" fmla="*/ 291303 h 1003913"/>
              <a:gd name="connsiteX5649" fmla="*/ 6960645 w 11960127"/>
              <a:gd name="connsiteY5649" fmla="*/ 290875 h 1003913"/>
              <a:gd name="connsiteX5650" fmla="*/ 6960645 w 11960127"/>
              <a:gd name="connsiteY5650" fmla="*/ 290875 h 1003913"/>
              <a:gd name="connsiteX5651" fmla="*/ 7898143 w 11960127"/>
              <a:gd name="connsiteY5651" fmla="*/ 290827 h 1003913"/>
              <a:gd name="connsiteX5652" fmla="*/ 7898143 w 11960127"/>
              <a:gd name="connsiteY5652" fmla="*/ 290827 h 1003913"/>
              <a:gd name="connsiteX5653" fmla="*/ 6674228 w 11960127"/>
              <a:gd name="connsiteY5653" fmla="*/ 290732 h 1003913"/>
              <a:gd name="connsiteX5654" fmla="*/ 6670228 w 11960127"/>
              <a:gd name="connsiteY5654" fmla="*/ 297305 h 1003913"/>
              <a:gd name="connsiteX5655" fmla="*/ 6699803 w 11960127"/>
              <a:gd name="connsiteY5655" fmla="*/ 307116 h 1003913"/>
              <a:gd name="connsiteX5656" fmla="*/ 6699518 w 11960127"/>
              <a:gd name="connsiteY5656" fmla="*/ 299448 h 1003913"/>
              <a:gd name="connsiteX5657" fmla="*/ 6709899 w 11960127"/>
              <a:gd name="connsiteY5657" fmla="*/ 303782 h 1003913"/>
              <a:gd name="connsiteX5658" fmla="*/ 6716996 w 11960127"/>
              <a:gd name="connsiteY5658" fmla="*/ 298352 h 1003913"/>
              <a:gd name="connsiteX5659" fmla="*/ 6716282 w 11960127"/>
              <a:gd name="connsiteY5659" fmla="*/ 294018 h 1003913"/>
              <a:gd name="connsiteX5660" fmla="*/ 6700517 w 11960127"/>
              <a:gd name="connsiteY5660" fmla="*/ 291732 h 1003913"/>
              <a:gd name="connsiteX5661" fmla="*/ 6674228 w 11960127"/>
              <a:gd name="connsiteY5661" fmla="*/ 290732 h 1003913"/>
              <a:gd name="connsiteX5662" fmla="*/ 7995727 w 11960127"/>
              <a:gd name="connsiteY5662" fmla="*/ 289398 h 1003913"/>
              <a:gd name="connsiteX5663" fmla="*/ 8018777 w 11960127"/>
              <a:gd name="connsiteY5663" fmla="*/ 299257 h 1003913"/>
              <a:gd name="connsiteX5664" fmla="*/ 8009109 w 11960127"/>
              <a:gd name="connsiteY5664" fmla="*/ 295828 h 1003913"/>
              <a:gd name="connsiteX5665" fmla="*/ 7992250 w 11960127"/>
              <a:gd name="connsiteY5665" fmla="*/ 319071 h 1003913"/>
              <a:gd name="connsiteX5666" fmla="*/ 8002680 w 11960127"/>
              <a:gd name="connsiteY5666" fmla="*/ 304973 h 1003913"/>
              <a:gd name="connsiteX5667" fmla="*/ 7995727 w 11960127"/>
              <a:gd name="connsiteY5667" fmla="*/ 289398 h 1003913"/>
              <a:gd name="connsiteX5668" fmla="*/ 8059830 w 11960127"/>
              <a:gd name="connsiteY5668" fmla="*/ 289255 h 1003913"/>
              <a:gd name="connsiteX5669" fmla="*/ 8063307 w 11960127"/>
              <a:gd name="connsiteY5669" fmla="*/ 289493 h 1003913"/>
              <a:gd name="connsiteX5670" fmla="*/ 8092358 w 11960127"/>
              <a:gd name="connsiteY5670" fmla="*/ 309593 h 1003913"/>
              <a:gd name="connsiteX5671" fmla="*/ 8079785 w 11960127"/>
              <a:gd name="connsiteY5671" fmla="*/ 300829 h 1003913"/>
              <a:gd name="connsiteX5672" fmla="*/ 8077451 w 11960127"/>
              <a:gd name="connsiteY5672" fmla="*/ 309450 h 1003913"/>
              <a:gd name="connsiteX5673" fmla="*/ 8083833 w 11960127"/>
              <a:gd name="connsiteY5673" fmla="*/ 307783 h 1003913"/>
              <a:gd name="connsiteX5674" fmla="*/ 8083404 w 11960127"/>
              <a:gd name="connsiteY5674" fmla="*/ 314832 h 1003913"/>
              <a:gd name="connsiteX5675" fmla="*/ 8060068 w 11960127"/>
              <a:gd name="connsiteY5675" fmla="*/ 302972 h 1003913"/>
              <a:gd name="connsiteX5676" fmla="*/ 8059830 w 11960127"/>
              <a:gd name="connsiteY5676" fmla="*/ 289255 h 1003913"/>
              <a:gd name="connsiteX5677" fmla="*/ 6913544 w 11960127"/>
              <a:gd name="connsiteY5677" fmla="*/ 289217 h 1003913"/>
              <a:gd name="connsiteX5678" fmla="*/ 6907496 w 11960127"/>
              <a:gd name="connsiteY5678" fmla="*/ 289779 h 1003913"/>
              <a:gd name="connsiteX5679" fmla="*/ 6913544 w 11960127"/>
              <a:gd name="connsiteY5679" fmla="*/ 289217 h 1003913"/>
              <a:gd name="connsiteX5680" fmla="*/ 7781436 w 11960127"/>
              <a:gd name="connsiteY5680" fmla="*/ 289063 h 1003913"/>
              <a:gd name="connsiteX5681" fmla="*/ 7775127 w 11960127"/>
              <a:gd name="connsiteY5681" fmla="*/ 289826 h 1003913"/>
              <a:gd name="connsiteX5682" fmla="*/ 7781436 w 11960127"/>
              <a:gd name="connsiteY5682" fmla="*/ 289063 h 1003913"/>
              <a:gd name="connsiteX5683" fmla="*/ 4881242 w 11960127"/>
              <a:gd name="connsiteY5683" fmla="*/ 288869 h 1003913"/>
              <a:gd name="connsiteX5684" fmla="*/ 4875061 w 11960127"/>
              <a:gd name="connsiteY5684" fmla="*/ 289826 h 1003913"/>
              <a:gd name="connsiteX5685" fmla="*/ 4881242 w 11960127"/>
              <a:gd name="connsiteY5685" fmla="*/ 288869 h 1003913"/>
              <a:gd name="connsiteX5686" fmla="*/ 2802690 w 11960127"/>
              <a:gd name="connsiteY5686" fmla="*/ 288564 h 1003913"/>
              <a:gd name="connsiteX5687" fmla="*/ 2810870 w 11960127"/>
              <a:gd name="connsiteY5687" fmla="*/ 292255 h 1003913"/>
              <a:gd name="connsiteX5688" fmla="*/ 2792595 w 11960127"/>
              <a:gd name="connsiteY5688" fmla="*/ 291446 h 1003913"/>
              <a:gd name="connsiteX5689" fmla="*/ 2802690 w 11960127"/>
              <a:gd name="connsiteY5689" fmla="*/ 288564 h 1003913"/>
              <a:gd name="connsiteX5690" fmla="*/ 8540984 w 11960127"/>
              <a:gd name="connsiteY5690" fmla="*/ 286492 h 1003913"/>
              <a:gd name="connsiteX5691" fmla="*/ 8540984 w 11960127"/>
              <a:gd name="connsiteY5691" fmla="*/ 286492 h 1003913"/>
              <a:gd name="connsiteX5692" fmla="*/ 7850137 w 11960127"/>
              <a:gd name="connsiteY5692" fmla="*/ 286397 h 1003913"/>
              <a:gd name="connsiteX5693" fmla="*/ 7841231 w 11960127"/>
              <a:gd name="connsiteY5693" fmla="*/ 298686 h 1003913"/>
              <a:gd name="connsiteX5694" fmla="*/ 7850137 w 11960127"/>
              <a:gd name="connsiteY5694" fmla="*/ 286397 h 1003913"/>
              <a:gd name="connsiteX5695" fmla="*/ 8526888 w 11960127"/>
              <a:gd name="connsiteY5695" fmla="*/ 286302 h 1003913"/>
              <a:gd name="connsiteX5696" fmla="*/ 8526888 w 11960127"/>
              <a:gd name="connsiteY5696" fmla="*/ 286302 h 1003913"/>
              <a:gd name="connsiteX5697" fmla="*/ 8269618 w 11960127"/>
              <a:gd name="connsiteY5697" fmla="*/ 285588 h 1003913"/>
              <a:gd name="connsiteX5698" fmla="*/ 8269618 w 11960127"/>
              <a:gd name="connsiteY5698" fmla="*/ 285588 h 1003913"/>
              <a:gd name="connsiteX5699" fmla="*/ 6518733 w 11960127"/>
              <a:gd name="connsiteY5699" fmla="*/ 284826 h 1003913"/>
              <a:gd name="connsiteX5700" fmla="*/ 6516304 w 11960127"/>
              <a:gd name="connsiteY5700" fmla="*/ 289112 h 1003913"/>
              <a:gd name="connsiteX5701" fmla="*/ 6518733 w 11960127"/>
              <a:gd name="connsiteY5701" fmla="*/ 284826 h 1003913"/>
              <a:gd name="connsiteX5702" fmla="*/ 2151546 w 11960127"/>
              <a:gd name="connsiteY5702" fmla="*/ 284318 h 1003913"/>
              <a:gd name="connsiteX5703" fmla="*/ 2145385 w 11960127"/>
              <a:gd name="connsiteY5703" fmla="*/ 284968 h 1003913"/>
              <a:gd name="connsiteX5704" fmla="*/ 2151546 w 11960127"/>
              <a:gd name="connsiteY5704" fmla="*/ 284318 h 1003913"/>
              <a:gd name="connsiteX5705" fmla="*/ 6534116 w 11960127"/>
              <a:gd name="connsiteY5705" fmla="*/ 284064 h 1003913"/>
              <a:gd name="connsiteX5706" fmla="*/ 6523210 w 11960127"/>
              <a:gd name="connsiteY5706" fmla="*/ 296257 h 1003913"/>
              <a:gd name="connsiteX5707" fmla="*/ 6568882 w 11960127"/>
              <a:gd name="connsiteY5707" fmla="*/ 298400 h 1003913"/>
              <a:gd name="connsiteX5708" fmla="*/ 6569310 w 11960127"/>
              <a:gd name="connsiteY5708" fmla="*/ 293542 h 1003913"/>
              <a:gd name="connsiteX5709" fmla="*/ 6580503 w 11960127"/>
              <a:gd name="connsiteY5709" fmla="*/ 298352 h 1003913"/>
              <a:gd name="connsiteX5710" fmla="*/ 6603553 w 11960127"/>
              <a:gd name="connsiteY5710" fmla="*/ 284397 h 1003913"/>
              <a:gd name="connsiteX5711" fmla="*/ 6584455 w 11960127"/>
              <a:gd name="connsiteY5711" fmla="*/ 285492 h 1003913"/>
              <a:gd name="connsiteX5712" fmla="*/ 6581788 w 11960127"/>
              <a:gd name="connsiteY5712" fmla="*/ 288969 h 1003913"/>
              <a:gd name="connsiteX5713" fmla="*/ 6566310 w 11960127"/>
              <a:gd name="connsiteY5713" fmla="*/ 289255 h 1003913"/>
              <a:gd name="connsiteX5714" fmla="*/ 6563024 w 11960127"/>
              <a:gd name="connsiteY5714" fmla="*/ 285302 h 1003913"/>
              <a:gd name="connsiteX5715" fmla="*/ 6534116 w 11960127"/>
              <a:gd name="connsiteY5715" fmla="*/ 284064 h 1003913"/>
              <a:gd name="connsiteX5716" fmla="*/ 4626850 w 11960127"/>
              <a:gd name="connsiteY5716" fmla="*/ 283730 h 1003913"/>
              <a:gd name="connsiteX5717" fmla="*/ 4625096 w 11960127"/>
              <a:gd name="connsiteY5717" fmla="*/ 290065 h 1003913"/>
              <a:gd name="connsiteX5718" fmla="*/ 4614606 w 11960127"/>
              <a:gd name="connsiteY5718" fmla="*/ 284683 h 1003913"/>
              <a:gd name="connsiteX5719" fmla="*/ 4592760 w 11960127"/>
              <a:gd name="connsiteY5719" fmla="*/ 293542 h 1003913"/>
              <a:gd name="connsiteX5720" fmla="*/ 4591993 w 11960127"/>
              <a:gd name="connsiteY5720" fmla="*/ 286159 h 1003913"/>
              <a:gd name="connsiteX5721" fmla="*/ 4570827 w 11960127"/>
              <a:gd name="connsiteY5721" fmla="*/ 292970 h 1003913"/>
              <a:gd name="connsiteX5722" fmla="*/ 4557368 w 11960127"/>
              <a:gd name="connsiteY5722" fmla="*/ 293351 h 1003913"/>
              <a:gd name="connsiteX5723" fmla="*/ 4547807 w 11960127"/>
              <a:gd name="connsiteY5723" fmla="*/ 293304 h 1003913"/>
              <a:gd name="connsiteX5724" fmla="*/ 4534539 w 11960127"/>
              <a:gd name="connsiteY5724" fmla="*/ 295923 h 1003913"/>
              <a:gd name="connsiteX5725" fmla="*/ 4494872 w 11960127"/>
              <a:gd name="connsiteY5725" fmla="*/ 296161 h 1003913"/>
              <a:gd name="connsiteX5726" fmla="*/ 4478421 w 11960127"/>
              <a:gd name="connsiteY5726" fmla="*/ 299067 h 1003913"/>
              <a:gd name="connsiteX5727" fmla="*/ 4478279 w 11960127"/>
              <a:gd name="connsiteY5727" fmla="*/ 294161 h 1003913"/>
              <a:gd name="connsiteX5728" fmla="*/ 4457029 w 11960127"/>
              <a:gd name="connsiteY5728" fmla="*/ 300924 h 1003913"/>
              <a:gd name="connsiteX5729" fmla="*/ 4431561 w 11960127"/>
              <a:gd name="connsiteY5729" fmla="*/ 307831 h 1003913"/>
              <a:gd name="connsiteX5730" fmla="*/ 4455316 w 11960127"/>
              <a:gd name="connsiteY5730" fmla="*/ 308926 h 1003913"/>
              <a:gd name="connsiteX5731" fmla="*/ 4454129 w 11960127"/>
              <a:gd name="connsiteY5731" fmla="*/ 322786 h 1003913"/>
              <a:gd name="connsiteX5732" fmla="*/ 4471869 w 11960127"/>
              <a:gd name="connsiteY5732" fmla="*/ 317023 h 1003913"/>
              <a:gd name="connsiteX5733" fmla="*/ 4478229 w 11960127"/>
              <a:gd name="connsiteY5733" fmla="*/ 312213 h 1003913"/>
              <a:gd name="connsiteX5734" fmla="*/ 4478326 w 11960127"/>
              <a:gd name="connsiteY5734" fmla="*/ 323930 h 1003913"/>
              <a:gd name="connsiteX5735" fmla="*/ 4493248 w 11960127"/>
              <a:gd name="connsiteY5735" fmla="*/ 310355 h 1003913"/>
              <a:gd name="connsiteX5736" fmla="*/ 4487412 w 11960127"/>
              <a:gd name="connsiteY5736" fmla="*/ 324835 h 1003913"/>
              <a:gd name="connsiteX5737" fmla="*/ 4501328 w 11960127"/>
              <a:gd name="connsiteY5737" fmla="*/ 310212 h 1003913"/>
              <a:gd name="connsiteX5738" fmla="*/ 4504474 w 11960127"/>
              <a:gd name="connsiteY5738" fmla="*/ 327502 h 1003913"/>
              <a:gd name="connsiteX5739" fmla="*/ 4517281 w 11960127"/>
              <a:gd name="connsiteY5739" fmla="*/ 306259 h 1003913"/>
              <a:gd name="connsiteX5740" fmla="*/ 4516182 w 11960127"/>
              <a:gd name="connsiteY5740" fmla="*/ 319500 h 1003913"/>
              <a:gd name="connsiteX5741" fmla="*/ 4530733 w 11960127"/>
              <a:gd name="connsiteY5741" fmla="*/ 307259 h 1003913"/>
              <a:gd name="connsiteX5742" fmla="*/ 4529355 w 11960127"/>
              <a:gd name="connsiteY5742" fmla="*/ 316690 h 1003913"/>
              <a:gd name="connsiteX5743" fmla="*/ 4545811 w 11960127"/>
              <a:gd name="connsiteY5743" fmla="*/ 302496 h 1003913"/>
              <a:gd name="connsiteX5744" fmla="*/ 4539723 w 11960127"/>
              <a:gd name="connsiteY5744" fmla="*/ 318643 h 1003913"/>
              <a:gd name="connsiteX5745" fmla="*/ 4558557 w 11960127"/>
              <a:gd name="connsiteY5745" fmla="*/ 313356 h 1003913"/>
              <a:gd name="connsiteX5746" fmla="*/ 4571161 w 11960127"/>
              <a:gd name="connsiteY5746" fmla="*/ 299115 h 1003913"/>
              <a:gd name="connsiteX5747" fmla="*/ 4564122 w 11960127"/>
              <a:gd name="connsiteY5747" fmla="*/ 321691 h 1003913"/>
              <a:gd name="connsiteX5748" fmla="*/ 4582575 w 11960127"/>
              <a:gd name="connsiteY5748" fmla="*/ 300782 h 1003913"/>
              <a:gd name="connsiteX5749" fmla="*/ 4580102 w 11960127"/>
              <a:gd name="connsiteY5749" fmla="*/ 313308 h 1003913"/>
              <a:gd name="connsiteX5750" fmla="*/ 4592328 w 11960127"/>
              <a:gd name="connsiteY5750" fmla="*/ 302306 h 1003913"/>
              <a:gd name="connsiteX5751" fmla="*/ 4592952 w 11960127"/>
              <a:gd name="connsiteY5751" fmla="*/ 311117 h 1003913"/>
              <a:gd name="connsiteX5752" fmla="*/ 4606993 w 11960127"/>
              <a:gd name="connsiteY5752" fmla="*/ 300448 h 1003913"/>
              <a:gd name="connsiteX5753" fmla="*/ 4604869 w 11960127"/>
              <a:gd name="connsiteY5753" fmla="*/ 313165 h 1003913"/>
              <a:gd name="connsiteX5754" fmla="*/ 4617976 w 11960127"/>
              <a:gd name="connsiteY5754" fmla="*/ 300162 h 1003913"/>
              <a:gd name="connsiteX5755" fmla="*/ 4617831 w 11960127"/>
              <a:gd name="connsiteY5755" fmla="*/ 313213 h 1003913"/>
              <a:gd name="connsiteX5756" fmla="*/ 4630975 w 11960127"/>
              <a:gd name="connsiteY5756" fmla="*/ 297305 h 1003913"/>
              <a:gd name="connsiteX5757" fmla="*/ 4626803 w 11960127"/>
              <a:gd name="connsiteY5757" fmla="*/ 310355 h 1003913"/>
              <a:gd name="connsiteX5758" fmla="*/ 4625520 w 11960127"/>
              <a:gd name="connsiteY5758" fmla="*/ 312689 h 1003913"/>
              <a:gd name="connsiteX5759" fmla="*/ 4649603 w 11960127"/>
              <a:gd name="connsiteY5759" fmla="*/ 312498 h 1003913"/>
              <a:gd name="connsiteX5760" fmla="*/ 4649221 w 11960127"/>
              <a:gd name="connsiteY5760" fmla="*/ 308259 h 1003913"/>
              <a:gd name="connsiteX5761" fmla="*/ 4632447 w 11960127"/>
              <a:gd name="connsiteY5761" fmla="*/ 308926 h 1003913"/>
              <a:gd name="connsiteX5762" fmla="*/ 4646883 w 11960127"/>
              <a:gd name="connsiteY5762" fmla="*/ 305449 h 1003913"/>
              <a:gd name="connsiteX5763" fmla="*/ 4659285 w 11960127"/>
              <a:gd name="connsiteY5763" fmla="*/ 291017 h 1003913"/>
              <a:gd name="connsiteX5764" fmla="*/ 4653992 w 11960127"/>
              <a:gd name="connsiteY5764" fmla="*/ 309545 h 1003913"/>
              <a:gd name="connsiteX5765" fmla="*/ 4664294 w 11960127"/>
              <a:gd name="connsiteY5765" fmla="*/ 293589 h 1003913"/>
              <a:gd name="connsiteX5766" fmla="*/ 4647075 w 11960127"/>
              <a:gd name="connsiteY5766" fmla="*/ 288064 h 1003913"/>
              <a:gd name="connsiteX5767" fmla="*/ 4632780 w 11960127"/>
              <a:gd name="connsiteY5767" fmla="*/ 288493 h 1003913"/>
              <a:gd name="connsiteX5768" fmla="*/ 4626850 w 11960127"/>
              <a:gd name="connsiteY5768" fmla="*/ 283730 h 1003913"/>
              <a:gd name="connsiteX5769" fmla="*/ 8023016 w 11960127"/>
              <a:gd name="connsiteY5769" fmla="*/ 282777 h 1003913"/>
              <a:gd name="connsiteX5770" fmla="*/ 8027159 w 11960127"/>
              <a:gd name="connsiteY5770" fmla="*/ 294065 h 1003913"/>
              <a:gd name="connsiteX5771" fmla="*/ 8056686 w 11960127"/>
              <a:gd name="connsiteY5771" fmla="*/ 304306 h 1003913"/>
              <a:gd name="connsiteX5772" fmla="*/ 8040494 w 11960127"/>
              <a:gd name="connsiteY5772" fmla="*/ 297923 h 1003913"/>
              <a:gd name="connsiteX5773" fmla="*/ 8045304 w 11960127"/>
              <a:gd name="connsiteY5773" fmla="*/ 310497 h 1003913"/>
              <a:gd name="connsiteX5774" fmla="*/ 8033588 w 11960127"/>
              <a:gd name="connsiteY5774" fmla="*/ 297923 h 1003913"/>
              <a:gd name="connsiteX5775" fmla="*/ 8021539 w 11960127"/>
              <a:gd name="connsiteY5775" fmla="*/ 299257 h 1003913"/>
              <a:gd name="connsiteX5776" fmla="*/ 8023016 w 11960127"/>
              <a:gd name="connsiteY5776" fmla="*/ 282777 h 1003913"/>
              <a:gd name="connsiteX5777" fmla="*/ 7972676 w 11960127"/>
              <a:gd name="connsiteY5777" fmla="*/ 282348 h 1003913"/>
              <a:gd name="connsiteX5778" fmla="*/ 7971438 w 11960127"/>
              <a:gd name="connsiteY5778" fmla="*/ 293494 h 1003913"/>
              <a:gd name="connsiteX5779" fmla="*/ 7958960 w 11960127"/>
              <a:gd name="connsiteY5779" fmla="*/ 289540 h 1003913"/>
              <a:gd name="connsiteX5780" fmla="*/ 7972676 w 11960127"/>
              <a:gd name="connsiteY5780" fmla="*/ 282348 h 1003913"/>
              <a:gd name="connsiteX5781" fmla="*/ 8488740 w 11960127"/>
              <a:gd name="connsiteY5781" fmla="*/ 281729 h 1003913"/>
              <a:gd name="connsiteX5782" fmla="*/ 8488740 w 11960127"/>
              <a:gd name="connsiteY5782" fmla="*/ 281729 h 1003913"/>
              <a:gd name="connsiteX5783" fmla="*/ 4693960 w 11960127"/>
              <a:gd name="connsiteY5783" fmla="*/ 280920 h 1003913"/>
              <a:gd name="connsiteX5784" fmla="*/ 4669204 w 11960127"/>
              <a:gd name="connsiteY5784" fmla="*/ 287636 h 1003913"/>
              <a:gd name="connsiteX5785" fmla="*/ 4669588 w 11960127"/>
              <a:gd name="connsiteY5785" fmla="*/ 305116 h 1003913"/>
              <a:gd name="connsiteX5786" fmla="*/ 4681128 w 11960127"/>
              <a:gd name="connsiteY5786" fmla="*/ 294209 h 1003913"/>
              <a:gd name="connsiteX5787" fmla="*/ 4685899 w 11960127"/>
              <a:gd name="connsiteY5787" fmla="*/ 299781 h 1003913"/>
              <a:gd name="connsiteX5788" fmla="*/ 4693960 w 11960127"/>
              <a:gd name="connsiteY5788" fmla="*/ 280920 h 1003913"/>
              <a:gd name="connsiteX5789" fmla="*/ 6455916 w 11960127"/>
              <a:gd name="connsiteY5789" fmla="*/ 280729 h 1003913"/>
              <a:gd name="connsiteX5790" fmla="*/ 6462202 w 11960127"/>
              <a:gd name="connsiteY5790" fmla="*/ 287731 h 1003913"/>
              <a:gd name="connsiteX5791" fmla="*/ 6455916 w 11960127"/>
              <a:gd name="connsiteY5791" fmla="*/ 280729 h 1003913"/>
              <a:gd name="connsiteX5792" fmla="*/ 8231470 w 11960127"/>
              <a:gd name="connsiteY5792" fmla="*/ 280587 h 1003913"/>
              <a:gd name="connsiteX5793" fmla="*/ 8231470 w 11960127"/>
              <a:gd name="connsiteY5793" fmla="*/ 280587 h 1003913"/>
              <a:gd name="connsiteX5794" fmla="*/ 7980248 w 11960127"/>
              <a:gd name="connsiteY5794" fmla="*/ 280158 h 1003913"/>
              <a:gd name="connsiteX5795" fmla="*/ 7990869 w 11960127"/>
              <a:gd name="connsiteY5795" fmla="*/ 293875 h 1003913"/>
              <a:gd name="connsiteX5796" fmla="*/ 7980248 w 11960127"/>
              <a:gd name="connsiteY5796" fmla="*/ 280158 h 1003913"/>
              <a:gd name="connsiteX5797" fmla="*/ 9068076 w 11960127"/>
              <a:gd name="connsiteY5797" fmla="*/ 279456 h 1003913"/>
              <a:gd name="connsiteX5798" fmla="*/ 9061955 w 11960127"/>
              <a:gd name="connsiteY5798" fmla="*/ 280206 h 1003913"/>
              <a:gd name="connsiteX5799" fmla="*/ 9068076 w 11960127"/>
              <a:gd name="connsiteY5799" fmla="*/ 279456 h 1003913"/>
              <a:gd name="connsiteX5800" fmla="*/ 7704504 w 11960127"/>
              <a:gd name="connsiteY5800" fmla="*/ 279364 h 1003913"/>
              <a:gd name="connsiteX5801" fmla="*/ 7698356 w 11960127"/>
              <a:gd name="connsiteY5801" fmla="*/ 280349 h 1003913"/>
              <a:gd name="connsiteX5802" fmla="*/ 7704504 w 11960127"/>
              <a:gd name="connsiteY5802" fmla="*/ 279364 h 1003913"/>
              <a:gd name="connsiteX5803" fmla="*/ 7811750 w 11960127"/>
              <a:gd name="connsiteY5803" fmla="*/ 279348 h 1003913"/>
              <a:gd name="connsiteX5804" fmla="*/ 7807997 w 11960127"/>
              <a:gd name="connsiteY5804" fmla="*/ 294319 h 1003913"/>
              <a:gd name="connsiteX5805" fmla="*/ 7800511 w 11960127"/>
              <a:gd name="connsiteY5805" fmla="*/ 290351 h 1003913"/>
              <a:gd name="connsiteX5806" fmla="*/ 7805893 w 11960127"/>
              <a:gd name="connsiteY5806" fmla="*/ 289017 h 1003913"/>
              <a:gd name="connsiteX5807" fmla="*/ 7811750 w 11960127"/>
              <a:gd name="connsiteY5807" fmla="*/ 279348 h 1003913"/>
              <a:gd name="connsiteX5808" fmla="*/ 7357695 w 11960127"/>
              <a:gd name="connsiteY5808" fmla="*/ 279205 h 1003913"/>
              <a:gd name="connsiteX5809" fmla="*/ 7330120 w 11960127"/>
              <a:gd name="connsiteY5809" fmla="*/ 280158 h 1003913"/>
              <a:gd name="connsiteX5810" fmla="*/ 7331168 w 11960127"/>
              <a:gd name="connsiteY5810" fmla="*/ 290065 h 1003913"/>
              <a:gd name="connsiteX5811" fmla="*/ 7338121 w 11960127"/>
              <a:gd name="connsiteY5811" fmla="*/ 284778 h 1003913"/>
              <a:gd name="connsiteX5812" fmla="*/ 7357695 w 11960127"/>
              <a:gd name="connsiteY5812" fmla="*/ 279205 h 1003913"/>
              <a:gd name="connsiteX5813" fmla="*/ 6468822 w 11960127"/>
              <a:gd name="connsiteY5813" fmla="*/ 279205 h 1003913"/>
              <a:gd name="connsiteX5814" fmla="*/ 6469060 w 11960127"/>
              <a:gd name="connsiteY5814" fmla="*/ 287779 h 1003913"/>
              <a:gd name="connsiteX5815" fmla="*/ 6480538 w 11960127"/>
              <a:gd name="connsiteY5815" fmla="*/ 296066 h 1003913"/>
              <a:gd name="connsiteX5816" fmla="*/ 6506160 w 11960127"/>
              <a:gd name="connsiteY5816" fmla="*/ 293256 h 1003913"/>
              <a:gd name="connsiteX5817" fmla="*/ 6513922 w 11960127"/>
              <a:gd name="connsiteY5817" fmla="*/ 283825 h 1003913"/>
              <a:gd name="connsiteX5818" fmla="*/ 6487967 w 11960127"/>
              <a:gd name="connsiteY5818" fmla="*/ 288636 h 1003913"/>
              <a:gd name="connsiteX5819" fmla="*/ 6488062 w 11960127"/>
              <a:gd name="connsiteY5819" fmla="*/ 279396 h 1003913"/>
              <a:gd name="connsiteX5820" fmla="*/ 6468822 w 11960127"/>
              <a:gd name="connsiteY5820" fmla="*/ 279205 h 1003913"/>
              <a:gd name="connsiteX5821" fmla="*/ 2864508 w 11960127"/>
              <a:gd name="connsiteY5821" fmla="*/ 279205 h 1003913"/>
              <a:gd name="connsiteX5822" fmla="*/ 2864366 w 11960127"/>
              <a:gd name="connsiteY5822" fmla="*/ 283873 h 1003913"/>
              <a:gd name="connsiteX5823" fmla="*/ 2847556 w 11960127"/>
              <a:gd name="connsiteY5823" fmla="*/ 288588 h 1003913"/>
              <a:gd name="connsiteX5824" fmla="*/ 2825597 w 11960127"/>
              <a:gd name="connsiteY5824" fmla="*/ 289874 h 1003913"/>
              <a:gd name="connsiteX5825" fmla="*/ 2816309 w 11960127"/>
              <a:gd name="connsiteY5825" fmla="*/ 293923 h 1003913"/>
              <a:gd name="connsiteX5826" fmla="*/ 2816359 w 11960127"/>
              <a:gd name="connsiteY5826" fmla="*/ 285159 h 1003913"/>
              <a:gd name="connsiteX5827" fmla="*/ 2864508 w 11960127"/>
              <a:gd name="connsiteY5827" fmla="*/ 279205 h 1003913"/>
              <a:gd name="connsiteX5828" fmla="*/ 3448193 w 11960127"/>
              <a:gd name="connsiteY5828" fmla="*/ 279110 h 1003913"/>
              <a:gd name="connsiteX5829" fmla="*/ 3385174 w 11960127"/>
              <a:gd name="connsiteY5829" fmla="*/ 297686 h 1003913"/>
              <a:gd name="connsiteX5830" fmla="*/ 3331342 w 11960127"/>
              <a:gd name="connsiteY5830" fmla="*/ 302544 h 1003913"/>
              <a:gd name="connsiteX5831" fmla="*/ 3324582 w 11960127"/>
              <a:gd name="connsiteY5831" fmla="*/ 294685 h 1003913"/>
              <a:gd name="connsiteX5832" fmla="*/ 3335294 w 11960127"/>
              <a:gd name="connsiteY5832" fmla="*/ 299114 h 1003913"/>
              <a:gd name="connsiteX5833" fmla="*/ 3336101 w 11960127"/>
              <a:gd name="connsiteY5833" fmla="*/ 292684 h 1003913"/>
              <a:gd name="connsiteX5834" fmla="*/ 3342050 w 11960127"/>
              <a:gd name="connsiteY5834" fmla="*/ 299448 h 1003913"/>
              <a:gd name="connsiteX5835" fmla="*/ 3351380 w 11960127"/>
              <a:gd name="connsiteY5835" fmla="*/ 290112 h 1003913"/>
              <a:gd name="connsiteX5836" fmla="*/ 3356949 w 11960127"/>
              <a:gd name="connsiteY5836" fmla="*/ 294018 h 1003913"/>
              <a:gd name="connsiteX5837" fmla="*/ 3383030 w 11960127"/>
              <a:gd name="connsiteY5837" fmla="*/ 288636 h 1003913"/>
              <a:gd name="connsiteX5838" fmla="*/ 3409304 w 11960127"/>
              <a:gd name="connsiteY5838" fmla="*/ 286540 h 1003913"/>
              <a:gd name="connsiteX5839" fmla="*/ 3419350 w 11960127"/>
              <a:gd name="connsiteY5839" fmla="*/ 289112 h 1003913"/>
              <a:gd name="connsiteX5840" fmla="*/ 3427057 w 11960127"/>
              <a:gd name="connsiteY5840" fmla="*/ 281015 h 1003913"/>
              <a:gd name="connsiteX5841" fmla="*/ 3448193 w 11960127"/>
              <a:gd name="connsiteY5841" fmla="*/ 279110 h 1003913"/>
              <a:gd name="connsiteX5842" fmla="*/ 7358885 w 11960127"/>
              <a:gd name="connsiteY5842" fmla="*/ 277538 h 1003913"/>
              <a:gd name="connsiteX5843" fmla="*/ 7359219 w 11960127"/>
              <a:gd name="connsiteY5843" fmla="*/ 291684 h 1003913"/>
              <a:gd name="connsiteX5844" fmla="*/ 7375840 w 11960127"/>
              <a:gd name="connsiteY5844" fmla="*/ 289636 h 1003913"/>
              <a:gd name="connsiteX5845" fmla="*/ 7404701 w 11960127"/>
              <a:gd name="connsiteY5845" fmla="*/ 291684 h 1003913"/>
              <a:gd name="connsiteX5846" fmla="*/ 7433276 w 11960127"/>
              <a:gd name="connsiteY5846" fmla="*/ 297162 h 1003913"/>
              <a:gd name="connsiteX5847" fmla="*/ 7447945 w 11960127"/>
              <a:gd name="connsiteY5847" fmla="*/ 296733 h 1003913"/>
              <a:gd name="connsiteX5848" fmla="*/ 7485235 w 11960127"/>
              <a:gd name="connsiteY5848" fmla="*/ 301972 h 1003913"/>
              <a:gd name="connsiteX5849" fmla="*/ 7505142 w 11960127"/>
              <a:gd name="connsiteY5849" fmla="*/ 301353 h 1003913"/>
              <a:gd name="connsiteX5850" fmla="*/ 7542670 w 11960127"/>
              <a:gd name="connsiteY5850" fmla="*/ 306259 h 1003913"/>
              <a:gd name="connsiteX5851" fmla="*/ 7581247 w 11960127"/>
              <a:gd name="connsiteY5851" fmla="*/ 309879 h 1003913"/>
              <a:gd name="connsiteX5852" fmla="*/ 7595629 w 11960127"/>
              <a:gd name="connsiteY5852" fmla="*/ 309641 h 1003913"/>
              <a:gd name="connsiteX5853" fmla="*/ 7626776 w 11960127"/>
              <a:gd name="connsiteY5853" fmla="*/ 316880 h 1003913"/>
              <a:gd name="connsiteX5854" fmla="*/ 7633253 w 11960127"/>
              <a:gd name="connsiteY5854" fmla="*/ 313737 h 1003913"/>
              <a:gd name="connsiteX5855" fmla="*/ 7638206 w 11960127"/>
              <a:gd name="connsiteY5855" fmla="*/ 316214 h 1003913"/>
              <a:gd name="connsiteX5856" fmla="*/ 7686022 w 11960127"/>
              <a:gd name="connsiteY5856" fmla="*/ 319548 h 1003913"/>
              <a:gd name="connsiteX5857" fmla="*/ 7729313 w 11960127"/>
              <a:gd name="connsiteY5857" fmla="*/ 327359 h 1003913"/>
              <a:gd name="connsiteX5858" fmla="*/ 7737980 w 11960127"/>
              <a:gd name="connsiteY5858" fmla="*/ 324168 h 1003913"/>
              <a:gd name="connsiteX5859" fmla="*/ 7767698 w 11960127"/>
              <a:gd name="connsiteY5859" fmla="*/ 331407 h 1003913"/>
              <a:gd name="connsiteX5860" fmla="*/ 7775938 w 11960127"/>
              <a:gd name="connsiteY5860" fmla="*/ 328026 h 1003913"/>
              <a:gd name="connsiteX5861" fmla="*/ 7802893 w 11960127"/>
              <a:gd name="connsiteY5861" fmla="*/ 332836 h 1003913"/>
              <a:gd name="connsiteX5862" fmla="*/ 7828468 w 11960127"/>
              <a:gd name="connsiteY5862" fmla="*/ 334932 h 1003913"/>
              <a:gd name="connsiteX5863" fmla="*/ 7862996 w 11960127"/>
              <a:gd name="connsiteY5863" fmla="*/ 341219 h 1003913"/>
              <a:gd name="connsiteX5864" fmla="*/ 7866472 w 11960127"/>
              <a:gd name="connsiteY5864" fmla="*/ 337028 h 1003913"/>
              <a:gd name="connsiteX5865" fmla="*/ 7905430 w 11960127"/>
              <a:gd name="connsiteY5865" fmla="*/ 343458 h 1003913"/>
              <a:gd name="connsiteX5866" fmla="*/ 7951198 w 11960127"/>
              <a:gd name="connsiteY5866" fmla="*/ 350602 h 1003913"/>
              <a:gd name="connsiteX5867" fmla="*/ 7957246 w 11960127"/>
              <a:gd name="connsiteY5867" fmla="*/ 349173 h 1003913"/>
              <a:gd name="connsiteX5868" fmla="*/ 7995822 w 11960127"/>
              <a:gd name="connsiteY5868" fmla="*/ 353031 h 1003913"/>
              <a:gd name="connsiteX5869" fmla="*/ 8028731 w 11960127"/>
              <a:gd name="connsiteY5869" fmla="*/ 359366 h 1003913"/>
              <a:gd name="connsiteX5870" fmla="*/ 8067212 w 11960127"/>
              <a:gd name="connsiteY5870" fmla="*/ 364462 h 1003913"/>
              <a:gd name="connsiteX5871" fmla="*/ 8071355 w 11960127"/>
              <a:gd name="connsiteY5871" fmla="*/ 361176 h 1003913"/>
              <a:gd name="connsiteX5872" fmla="*/ 8076404 w 11960127"/>
              <a:gd name="connsiteY5872" fmla="*/ 364462 h 1003913"/>
              <a:gd name="connsiteX5873" fmla="*/ 8169082 w 11960127"/>
              <a:gd name="connsiteY5873" fmla="*/ 374989 h 1003913"/>
              <a:gd name="connsiteX5874" fmla="*/ 8195371 w 11960127"/>
              <a:gd name="connsiteY5874" fmla="*/ 379370 h 1003913"/>
              <a:gd name="connsiteX5875" fmla="*/ 8199752 w 11960127"/>
              <a:gd name="connsiteY5875" fmla="*/ 377561 h 1003913"/>
              <a:gd name="connsiteX5876" fmla="*/ 8233614 w 11960127"/>
              <a:gd name="connsiteY5876" fmla="*/ 384086 h 1003913"/>
              <a:gd name="connsiteX5877" fmla="*/ 8273524 w 11960127"/>
              <a:gd name="connsiteY5877" fmla="*/ 382038 h 1003913"/>
              <a:gd name="connsiteX5878" fmla="*/ 8268618 w 11960127"/>
              <a:gd name="connsiteY5878" fmla="*/ 389420 h 1003913"/>
              <a:gd name="connsiteX5879" fmla="*/ 8307289 w 11960127"/>
              <a:gd name="connsiteY5879" fmla="*/ 389420 h 1003913"/>
              <a:gd name="connsiteX5880" fmla="*/ 8307289 w 11960127"/>
              <a:gd name="connsiteY5880" fmla="*/ 378799 h 1003913"/>
              <a:gd name="connsiteX5881" fmla="*/ 8300050 w 11960127"/>
              <a:gd name="connsiteY5881" fmla="*/ 384419 h 1003913"/>
              <a:gd name="connsiteX5882" fmla="*/ 8285811 w 11960127"/>
              <a:gd name="connsiteY5882" fmla="*/ 384705 h 1003913"/>
              <a:gd name="connsiteX5883" fmla="*/ 8284287 w 11960127"/>
              <a:gd name="connsiteY5883" fmla="*/ 371178 h 1003913"/>
              <a:gd name="connsiteX5884" fmla="*/ 8273285 w 11960127"/>
              <a:gd name="connsiteY5884" fmla="*/ 381514 h 1003913"/>
              <a:gd name="connsiteX5885" fmla="*/ 8265713 w 11960127"/>
              <a:gd name="connsiteY5885" fmla="*/ 374036 h 1003913"/>
              <a:gd name="connsiteX5886" fmla="*/ 8263760 w 11960127"/>
              <a:gd name="connsiteY5886" fmla="*/ 379323 h 1003913"/>
              <a:gd name="connsiteX5887" fmla="*/ 8245710 w 11960127"/>
              <a:gd name="connsiteY5887" fmla="*/ 372940 h 1003913"/>
              <a:gd name="connsiteX5888" fmla="*/ 8244091 w 11960127"/>
              <a:gd name="connsiteY5888" fmla="*/ 368463 h 1003913"/>
              <a:gd name="connsiteX5889" fmla="*/ 8225851 w 11960127"/>
              <a:gd name="connsiteY5889" fmla="*/ 366987 h 1003913"/>
              <a:gd name="connsiteX5890" fmla="*/ 8226279 w 11960127"/>
              <a:gd name="connsiteY5890" fmla="*/ 376132 h 1003913"/>
              <a:gd name="connsiteX5891" fmla="*/ 8216278 w 11960127"/>
              <a:gd name="connsiteY5891" fmla="*/ 369606 h 1003913"/>
              <a:gd name="connsiteX5892" fmla="*/ 8209801 w 11960127"/>
              <a:gd name="connsiteY5892" fmla="*/ 373036 h 1003913"/>
              <a:gd name="connsiteX5893" fmla="*/ 8144079 w 11960127"/>
              <a:gd name="connsiteY5893" fmla="*/ 362462 h 1003913"/>
              <a:gd name="connsiteX5894" fmla="*/ 8066212 w 11960127"/>
              <a:gd name="connsiteY5894" fmla="*/ 354365 h 1003913"/>
              <a:gd name="connsiteX5895" fmla="*/ 8017396 w 11960127"/>
              <a:gd name="connsiteY5895" fmla="*/ 347459 h 1003913"/>
              <a:gd name="connsiteX5896" fmla="*/ 7980963 w 11960127"/>
              <a:gd name="connsiteY5896" fmla="*/ 342553 h 1003913"/>
              <a:gd name="connsiteX5897" fmla="*/ 7937815 w 11960127"/>
              <a:gd name="connsiteY5897" fmla="*/ 339933 h 1003913"/>
              <a:gd name="connsiteX5898" fmla="*/ 7898572 w 11960127"/>
              <a:gd name="connsiteY5898" fmla="*/ 335218 h 1003913"/>
              <a:gd name="connsiteX5899" fmla="*/ 7851804 w 11960127"/>
              <a:gd name="connsiteY5899" fmla="*/ 329883 h 1003913"/>
              <a:gd name="connsiteX5900" fmla="*/ 7659733 w 11960127"/>
              <a:gd name="connsiteY5900" fmla="*/ 308593 h 1003913"/>
              <a:gd name="connsiteX5901" fmla="*/ 7616537 w 11960127"/>
              <a:gd name="connsiteY5901" fmla="*/ 304782 h 1003913"/>
              <a:gd name="connsiteX5902" fmla="*/ 7528859 w 11960127"/>
              <a:gd name="connsiteY5902" fmla="*/ 295876 h 1003913"/>
              <a:gd name="connsiteX5903" fmla="*/ 7471280 w 11960127"/>
              <a:gd name="connsiteY5903" fmla="*/ 292637 h 1003913"/>
              <a:gd name="connsiteX5904" fmla="*/ 7427799 w 11960127"/>
              <a:gd name="connsiteY5904" fmla="*/ 286636 h 1003913"/>
              <a:gd name="connsiteX5905" fmla="*/ 7419417 w 11960127"/>
              <a:gd name="connsiteY5905" fmla="*/ 287017 h 1003913"/>
              <a:gd name="connsiteX5906" fmla="*/ 7358885 w 11960127"/>
              <a:gd name="connsiteY5906" fmla="*/ 277538 h 1003913"/>
              <a:gd name="connsiteX5907" fmla="*/ 6741046 w 11960127"/>
              <a:gd name="connsiteY5907" fmla="*/ 277491 h 1003913"/>
              <a:gd name="connsiteX5908" fmla="*/ 6741046 w 11960127"/>
              <a:gd name="connsiteY5908" fmla="*/ 277491 h 1003913"/>
              <a:gd name="connsiteX5909" fmla="*/ 6702708 w 11960127"/>
              <a:gd name="connsiteY5909" fmla="*/ 277253 h 1003913"/>
              <a:gd name="connsiteX5910" fmla="*/ 6702708 w 11960127"/>
              <a:gd name="connsiteY5910" fmla="*/ 277253 h 1003913"/>
              <a:gd name="connsiteX5911" fmla="*/ 7731598 w 11960127"/>
              <a:gd name="connsiteY5911" fmla="*/ 276490 h 1003913"/>
              <a:gd name="connsiteX5912" fmla="*/ 7743124 w 11960127"/>
              <a:gd name="connsiteY5912" fmla="*/ 286683 h 1003913"/>
              <a:gd name="connsiteX5913" fmla="*/ 7726931 w 11960127"/>
              <a:gd name="connsiteY5913" fmla="*/ 288588 h 1003913"/>
              <a:gd name="connsiteX5914" fmla="*/ 7731598 w 11960127"/>
              <a:gd name="connsiteY5914" fmla="*/ 276490 h 1003913"/>
              <a:gd name="connsiteX5915" fmla="*/ 8193561 w 11960127"/>
              <a:gd name="connsiteY5915" fmla="*/ 276252 h 1003913"/>
              <a:gd name="connsiteX5916" fmla="*/ 8193561 w 11960127"/>
              <a:gd name="connsiteY5916" fmla="*/ 276252 h 1003913"/>
              <a:gd name="connsiteX5917" fmla="*/ 2894331 w 11960127"/>
              <a:gd name="connsiteY5917" fmla="*/ 275252 h 1003913"/>
              <a:gd name="connsiteX5918" fmla="*/ 2885138 w 11960127"/>
              <a:gd name="connsiteY5918" fmla="*/ 284778 h 1003913"/>
              <a:gd name="connsiteX5919" fmla="*/ 2881277 w 11960127"/>
              <a:gd name="connsiteY5919" fmla="*/ 279729 h 1003913"/>
              <a:gd name="connsiteX5920" fmla="*/ 2867654 w 11960127"/>
              <a:gd name="connsiteY5920" fmla="*/ 275966 h 1003913"/>
              <a:gd name="connsiteX5921" fmla="*/ 2894331 w 11960127"/>
              <a:gd name="connsiteY5921" fmla="*/ 275252 h 1003913"/>
              <a:gd name="connsiteX5922" fmla="*/ 7943625 w 11960127"/>
              <a:gd name="connsiteY5922" fmla="*/ 275109 h 1003913"/>
              <a:gd name="connsiteX5923" fmla="*/ 7955198 w 11960127"/>
              <a:gd name="connsiteY5923" fmla="*/ 289493 h 1003913"/>
              <a:gd name="connsiteX5924" fmla="*/ 7946721 w 11960127"/>
              <a:gd name="connsiteY5924" fmla="*/ 289731 h 1003913"/>
              <a:gd name="connsiteX5925" fmla="*/ 7944149 w 11960127"/>
              <a:gd name="connsiteY5925" fmla="*/ 282301 h 1003913"/>
              <a:gd name="connsiteX5926" fmla="*/ 7935052 w 11960127"/>
              <a:gd name="connsiteY5926" fmla="*/ 277776 h 1003913"/>
              <a:gd name="connsiteX5927" fmla="*/ 7940958 w 11960127"/>
              <a:gd name="connsiteY5927" fmla="*/ 290446 h 1003913"/>
              <a:gd name="connsiteX5928" fmla="*/ 7931766 w 11960127"/>
              <a:gd name="connsiteY5928" fmla="*/ 277300 h 1003913"/>
              <a:gd name="connsiteX5929" fmla="*/ 7943625 w 11960127"/>
              <a:gd name="connsiteY5929" fmla="*/ 275109 h 1003913"/>
              <a:gd name="connsiteX5930" fmla="*/ 8171114 w 11960127"/>
              <a:gd name="connsiteY5930" fmla="*/ 274882 h 1003913"/>
              <a:gd name="connsiteX5931" fmla="*/ 8164986 w 11960127"/>
              <a:gd name="connsiteY5931" fmla="*/ 275585 h 1003913"/>
              <a:gd name="connsiteX5932" fmla="*/ 8171114 w 11960127"/>
              <a:gd name="connsiteY5932" fmla="*/ 274882 h 1003913"/>
              <a:gd name="connsiteX5933" fmla="*/ 2201753 w 11960127"/>
              <a:gd name="connsiteY5933" fmla="*/ 274653 h 1003913"/>
              <a:gd name="connsiteX5934" fmla="*/ 2201681 w 11960127"/>
              <a:gd name="connsiteY5934" fmla="*/ 274966 h 1003913"/>
              <a:gd name="connsiteX5935" fmla="*/ 2201153 w 11960127"/>
              <a:gd name="connsiteY5935" fmla="*/ 274883 h 1003913"/>
              <a:gd name="connsiteX5936" fmla="*/ 6411482 w 11960127"/>
              <a:gd name="connsiteY5936" fmla="*/ 274633 h 1003913"/>
              <a:gd name="connsiteX5937" fmla="*/ 6400242 w 11960127"/>
              <a:gd name="connsiteY5937" fmla="*/ 283587 h 1003913"/>
              <a:gd name="connsiteX5938" fmla="*/ 6393860 w 11960127"/>
              <a:gd name="connsiteY5938" fmla="*/ 275728 h 1003913"/>
              <a:gd name="connsiteX5939" fmla="*/ 6386288 w 11960127"/>
              <a:gd name="connsiteY5939" fmla="*/ 288303 h 1003913"/>
              <a:gd name="connsiteX5940" fmla="*/ 6410481 w 11960127"/>
              <a:gd name="connsiteY5940" fmla="*/ 289446 h 1003913"/>
              <a:gd name="connsiteX5941" fmla="*/ 6419578 w 11960127"/>
              <a:gd name="connsiteY5941" fmla="*/ 298876 h 1003913"/>
              <a:gd name="connsiteX5942" fmla="*/ 6420340 w 11960127"/>
              <a:gd name="connsiteY5942" fmla="*/ 289350 h 1003913"/>
              <a:gd name="connsiteX5943" fmla="*/ 6428627 w 11960127"/>
              <a:gd name="connsiteY5943" fmla="*/ 292780 h 1003913"/>
              <a:gd name="connsiteX5944" fmla="*/ 6446581 w 11960127"/>
              <a:gd name="connsiteY5944" fmla="*/ 285778 h 1003913"/>
              <a:gd name="connsiteX5945" fmla="*/ 6433722 w 11960127"/>
              <a:gd name="connsiteY5945" fmla="*/ 281158 h 1003913"/>
              <a:gd name="connsiteX5946" fmla="*/ 6418006 w 11960127"/>
              <a:gd name="connsiteY5946" fmla="*/ 280825 h 1003913"/>
              <a:gd name="connsiteX5947" fmla="*/ 6412005 w 11960127"/>
              <a:gd name="connsiteY5947" fmla="*/ 285731 h 1003913"/>
              <a:gd name="connsiteX5948" fmla="*/ 6411482 w 11960127"/>
              <a:gd name="connsiteY5948" fmla="*/ 274633 h 1003913"/>
              <a:gd name="connsiteX5949" fmla="*/ 5205942 w 11960127"/>
              <a:gd name="connsiteY5949" fmla="*/ 274633 h 1003913"/>
              <a:gd name="connsiteX5950" fmla="*/ 5200752 w 11960127"/>
              <a:gd name="connsiteY5950" fmla="*/ 288969 h 1003913"/>
              <a:gd name="connsiteX5951" fmla="*/ 5205942 w 11960127"/>
              <a:gd name="connsiteY5951" fmla="*/ 274633 h 1003913"/>
              <a:gd name="connsiteX5952" fmla="*/ 5662373 w 11960127"/>
              <a:gd name="connsiteY5952" fmla="*/ 274496 h 1003913"/>
              <a:gd name="connsiteX5953" fmla="*/ 5656253 w 11960127"/>
              <a:gd name="connsiteY5953" fmla="*/ 275300 h 1003913"/>
              <a:gd name="connsiteX5954" fmla="*/ 5662373 w 11960127"/>
              <a:gd name="connsiteY5954" fmla="*/ 274496 h 1003913"/>
              <a:gd name="connsiteX5955" fmla="*/ 2191157 w 11960127"/>
              <a:gd name="connsiteY5955" fmla="*/ 273299 h 1003913"/>
              <a:gd name="connsiteX5956" fmla="*/ 2201153 w 11960127"/>
              <a:gd name="connsiteY5956" fmla="*/ 274883 h 1003913"/>
              <a:gd name="connsiteX5957" fmla="*/ 2193347 w 11960127"/>
              <a:gd name="connsiteY5957" fmla="*/ 277871 h 1003913"/>
              <a:gd name="connsiteX5958" fmla="*/ 2190110 w 11960127"/>
              <a:gd name="connsiteY5958" fmla="*/ 286683 h 1003913"/>
              <a:gd name="connsiteX5959" fmla="*/ 2181347 w 11960127"/>
              <a:gd name="connsiteY5959" fmla="*/ 283015 h 1003913"/>
              <a:gd name="connsiteX5960" fmla="*/ 2191157 w 11960127"/>
              <a:gd name="connsiteY5960" fmla="*/ 273299 h 1003913"/>
              <a:gd name="connsiteX5961" fmla="*/ 5161181 w 11960127"/>
              <a:gd name="connsiteY5961" fmla="*/ 273061 h 1003913"/>
              <a:gd name="connsiteX5962" fmla="*/ 5158800 w 11960127"/>
              <a:gd name="connsiteY5962" fmla="*/ 283444 h 1003913"/>
              <a:gd name="connsiteX5963" fmla="*/ 5146277 w 11960127"/>
              <a:gd name="connsiteY5963" fmla="*/ 276776 h 1003913"/>
              <a:gd name="connsiteX5964" fmla="*/ 5161181 w 11960127"/>
              <a:gd name="connsiteY5964" fmla="*/ 273061 h 1003913"/>
              <a:gd name="connsiteX5965" fmla="*/ 5464272 w 11960127"/>
              <a:gd name="connsiteY5965" fmla="*/ 273050 h 1003913"/>
              <a:gd name="connsiteX5966" fmla="*/ 5455665 w 11960127"/>
              <a:gd name="connsiteY5966" fmla="*/ 278300 h 1003913"/>
              <a:gd name="connsiteX5967" fmla="*/ 5473091 w 11960127"/>
              <a:gd name="connsiteY5967" fmla="*/ 278300 h 1003913"/>
              <a:gd name="connsiteX5968" fmla="*/ 5464272 w 11960127"/>
              <a:gd name="connsiteY5968" fmla="*/ 273050 h 1003913"/>
              <a:gd name="connsiteX5969" fmla="*/ 5139801 w 11960127"/>
              <a:gd name="connsiteY5969" fmla="*/ 272584 h 1003913"/>
              <a:gd name="connsiteX5970" fmla="*/ 5131229 w 11960127"/>
              <a:gd name="connsiteY5970" fmla="*/ 283348 h 1003913"/>
              <a:gd name="connsiteX5971" fmla="*/ 5139801 w 11960127"/>
              <a:gd name="connsiteY5971" fmla="*/ 272584 h 1003913"/>
              <a:gd name="connsiteX5972" fmla="*/ 7681021 w 11960127"/>
              <a:gd name="connsiteY5972" fmla="*/ 272299 h 1003913"/>
              <a:gd name="connsiteX5973" fmla="*/ 7684926 w 11960127"/>
              <a:gd name="connsiteY5973" fmla="*/ 277348 h 1003913"/>
              <a:gd name="connsiteX5974" fmla="*/ 7691832 w 11960127"/>
              <a:gd name="connsiteY5974" fmla="*/ 283730 h 1003913"/>
              <a:gd name="connsiteX5975" fmla="*/ 7681021 w 11960127"/>
              <a:gd name="connsiteY5975" fmla="*/ 272299 h 1003913"/>
              <a:gd name="connsiteX5976" fmla="*/ 5897280 w 11960127"/>
              <a:gd name="connsiteY5976" fmla="*/ 271776 h 1003913"/>
              <a:gd name="connsiteX5977" fmla="*/ 5890607 w 11960127"/>
              <a:gd name="connsiteY5977" fmla="*/ 273966 h 1003913"/>
              <a:gd name="connsiteX5978" fmla="*/ 5900846 w 11960127"/>
              <a:gd name="connsiteY5978" fmla="*/ 277729 h 1003913"/>
              <a:gd name="connsiteX5979" fmla="*/ 5897280 w 11960127"/>
              <a:gd name="connsiteY5979" fmla="*/ 271776 h 1003913"/>
              <a:gd name="connsiteX5980" fmla="*/ 7230822 w 11960127"/>
              <a:gd name="connsiteY5980" fmla="*/ 271775 h 1003913"/>
              <a:gd name="connsiteX5981" fmla="*/ 7230822 w 11960127"/>
              <a:gd name="connsiteY5981" fmla="*/ 271775 h 1003913"/>
              <a:gd name="connsiteX5982" fmla="*/ 6602839 w 11960127"/>
              <a:gd name="connsiteY5982" fmla="*/ 271204 h 1003913"/>
              <a:gd name="connsiteX5983" fmla="*/ 6602839 w 11960127"/>
              <a:gd name="connsiteY5983" fmla="*/ 271204 h 1003913"/>
              <a:gd name="connsiteX5984" fmla="*/ 5116994 w 11960127"/>
              <a:gd name="connsiteY5984" fmla="*/ 270632 h 1003913"/>
              <a:gd name="connsiteX5985" fmla="*/ 5111137 w 11960127"/>
              <a:gd name="connsiteY5985" fmla="*/ 284873 h 1003913"/>
              <a:gd name="connsiteX5986" fmla="*/ 5091275 w 11960127"/>
              <a:gd name="connsiteY5986" fmla="*/ 284587 h 1003913"/>
              <a:gd name="connsiteX5987" fmla="*/ 5104709 w 11960127"/>
              <a:gd name="connsiteY5987" fmla="*/ 278872 h 1003913"/>
              <a:gd name="connsiteX5988" fmla="*/ 5116994 w 11960127"/>
              <a:gd name="connsiteY5988" fmla="*/ 270632 h 1003913"/>
              <a:gd name="connsiteX5989" fmla="*/ 7901429 w 11960127"/>
              <a:gd name="connsiteY5989" fmla="*/ 270203 h 1003913"/>
              <a:gd name="connsiteX5990" fmla="*/ 7912716 w 11960127"/>
              <a:gd name="connsiteY5990" fmla="*/ 270584 h 1003913"/>
              <a:gd name="connsiteX5991" fmla="*/ 7911811 w 11960127"/>
              <a:gd name="connsiteY5991" fmla="*/ 279777 h 1003913"/>
              <a:gd name="connsiteX5992" fmla="*/ 7924718 w 11960127"/>
              <a:gd name="connsiteY5992" fmla="*/ 278443 h 1003913"/>
              <a:gd name="connsiteX5993" fmla="*/ 7893999 w 11960127"/>
              <a:gd name="connsiteY5993" fmla="*/ 284635 h 1003913"/>
              <a:gd name="connsiteX5994" fmla="*/ 7888999 w 11960127"/>
              <a:gd name="connsiteY5994" fmla="*/ 276252 h 1003913"/>
              <a:gd name="connsiteX5995" fmla="*/ 7894618 w 11960127"/>
              <a:gd name="connsiteY5995" fmla="*/ 272013 h 1003913"/>
              <a:gd name="connsiteX5996" fmla="*/ 7905810 w 11960127"/>
              <a:gd name="connsiteY5996" fmla="*/ 283111 h 1003913"/>
              <a:gd name="connsiteX5997" fmla="*/ 7901429 w 11960127"/>
              <a:gd name="connsiteY5997" fmla="*/ 270203 h 1003913"/>
              <a:gd name="connsiteX5998" fmla="*/ 2219181 w 11960127"/>
              <a:gd name="connsiteY5998" fmla="*/ 269925 h 1003913"/>
              <a:gd name="connsiteX5999" fmla="*/ 2212919 w 11960127"/>
              <a:gd name="connsiteY5999" fmla="*/ 270823 h 1003913"/>
              <a:gd name="connsiteX6000" fmla="*/ 2219181 w 11960127"/>
              <a:gd name="connsiteY6000" fmla="*/ 269925 h 1003913"/>
              <a:gd name="connsiteX6001" fmla="*/ 2202824 w 11960127"/>
              <a:gd name="connsiteY6001" fmla="*/ 269917 h 1003913"/>
              <a:gd name="connsiteX6002" fmla="*/ 2207777 w 11960127"/>
              <a:gd name="connsiteY6002" fmla="*/ 272346 h 1003913"/>
              <a:gd name="connsiteX6003" fmla="*/ 2201753 w 11960127"/>
              <a:gd name="connsiteY6003" fmla="*/ 274653 h 1003913"/>
              <a:gd name="connsiteX6004" fmla="*/ 5989095 w 11960127"/>
              <a:gd name="connsiteY6004" fmla="*/ 269537 h 1003913"/>
              <a:gd name="connsiteX6005" fmla="*/ 5975760 w 11960127"/>
              <a:gd name="connsiteY6005" fmla="*/ 280015 h 1003913"/>
              <a:gd name="connsiteX6006" fmla="*/ 5989095 w 11960127"/>
              <a:gd name="connsiteY6006" fmla="*/ 269537 h 1003913"/>
              <a:gd name="connsiteX6007" fmla="*/ 7608481 w 11960127"/>
              <a:gd name="connsiteY6007" fmla="*/ 269042 h 1003913"/>
              <a:gd name="connsiteX6008" fmla="*/ 7615678 w 11960127"/>
              <a:gd name="connsiteY6008" fmla="*/ 273775 h 1003913"/>
              <a:gd name="connsiteX6009" fmla="*/ 7598819 w 11960127"/>
              <a:gd name="connsiteY6009" fmla="*/ 271632 h 1003913"/>
              <a:gd name="connsiteX6010" fmla="*/ 7608481 w 11960127"/>
              <a:gd name="connsiteY6010" fmla="*/ 269042 h 1003913"/>
              <a:gd name="connsiteX6011" fmla="*/ 7212736 w 11960127"/>
              <a:gd name="connsiteY6011" fmla="*/ 268989 h 1003913"/>
              <a:gd name="connsiteX6012" fmla="*/ 7203152 w 11960127"/>
              <a:gd name="connsiteY6012" fmla="*/ 273347 h 1003913"/>
              <a:gd name="connsiteX6013" fmla="*/ 7224821 w 11960127"/>
              <a:gd name="connsiteY6013" fmla="*/ 271489 h 1003913"/>
              <a:gd name="connsiteX6014" fmla="*/ 7212736 w 11960127"/>
              <a:gd name="connsiteY6014" fmla="*/ 268989 h 1003913"/>
              <a:gd name="connsiteX6015" fmla="*/ 7245776 w 11960127"/>
              <a:gd name="connsiteY6015" fmla="*/ 268727 h 1003913"/>
              <a:gd name="connsiteX6016" fmla="*/ 7245062 w 11960127"/>
              <a:gd name="connsiteY6016" fmla="*/ 275395 h 1003913"/>
              <a:gd name="connsiteX6017" fmla="*/ 7238204 w 11960127"/>
              <a:gd name="connsiteY6017" fmla="*/ 273013 h 1003913"/>
              <a:gd name="connsiteX6018" fmla="*/ 7240728 w 11960127"/>
              <a:gd name="connsiteY6018" fmla="*/ 279110 h 1003913"/>
              <a:gd name="connsiteX6019" fmla="*/ 7277732 w 11960127"/>
              <a:gd name="connsiteY6019" fmla="*/ 279444 h 1003913"/>
              <a:gd name="connsiteX6020" fmla="*/ 7278876 w 11960127"/>
              <a:gd name="connsiteY6020" fmla="*/ 284683 h 1003913"/>
              <a:gd name="connsiteX6021" fmla="*/ 7297592 w 11960127"/>
              <a:gd name="connsiteY6021" fmla="*/ 284826 h 1003913"/>
              <a:gd name="connsiteX6022" fmla="*/ 7301069 w 11960127"/>
              <a:gd name="connsiteY6022" fmla="*/ 275538 h 1003913"/>
              <a:gd name="connsiteX6023" fmla="*/ 7261302 w 11960127"/>
              <a:gd name="connsiteY6023" fmla="*/ 270727 h 1003913"/>
              <a:gd name="connsiteX6024" fmla="*/ 7251491 w 11960127"/>
              <a:gd name="connsiteY6024" fmla="*/ 275919 h 1003913"/>
              <a:gd name="connsiteX6025" fmla="*/ 7245776 w 11960127"/>
              <a:gd name="connsiteY6025" fmla="*/ 268727 h 1003913"/>
              <a:gd name="connsiteX6026" fmla="*/ 5260316 w 11960127"/>
              <a:gd name="connsiteY6026" fmla="*/ 268679 h 1003913"/>
              <a:gd name="connsiteX6027" fmla="*/ 5256603 w 11960127"/>
              <a:gd name="connsiteY6027" fmla="*/ 276347 h 1003913"/>
              <a:gd name="connsiteX6028" fmla="*/ 5260316 w 11960127"/>
              <a:gd name="connsiteY6028" fmla="*/ 268679 h 1003913"/>
              <a:gd name="connsiteX6029" fmla="*/ 5073615 w 11960127"/>
              <a:gd name="connsiteY6029" fmla="*/ 268536 h 1003913"/>
              <a:gd name="connsiteX6030" fmla="*/ 5082745 w 11960127"/>
              <a:gd name="connsiteY6030" fmla="*/ 282158 h 1003913"/>
              <a:gd name="connsiteX6031" fmla="*/ 5091085 w 11960127"/>
              <a:gd name="connsiteY6031" fmla="*/ 268822 h 1003913"/>
              <a:gd name="connsiteX6032" fmla="*/ 5093849 w 11960127"/>
              <a:gd name="connsiteY6032" fmla="*/ 275061 h 1003913"/>
              <a:gd name="connsiteX6033" fmla="*/ 5087748 w 11960127"/>
              <a:gd name="connsiteY6033" fmla="*/ 275014 h 1003913"/>
              <a:gd name="connsiteX6034" fmla="*/ 5089177 w 11960127"/>
              <a:gd name="connsiteY6034" fmla="*/ 285159 h 1003913"/>
              <a:gd name="connsiteX6035" fmla="*/ 5074842 w 11960127"/>
              <a:gd name="connsiteY6035" fmla="*/ 286397 h 1003913"/>
              <a:gd name="connsiteX6036" fmla="*/ 5073615 w 11960127"/>
              <a:gd name="connsiteY6036" fmla="*/ 268536 h 1003913"/>
              <a:gd name="connsiteX6037" fmla="*/ 2918031 w 11960127"/>
              <a:gd name="connsiteY6037" fmla="*/ 267815 h 1003913"/>
              <a:gd name="connsiteX6038" fmla="*/ 2929199 w 11960127"/>
              <a:gd name="connsiteY6038" fmla="*/ 273441 h 1003913"/>
              <a:gd name="connsiteX6039" fmla="*/ 2906898 w 11960127"/>
              <a:gd name="connsiteY6039" fmla="*/ 277156 h 1003913"/>
              <a:gd name="connsiteX6040" fmla="*/ 2918031 w 11960127"/>
              <a:gd name="connsiteY6040" fmla="*/ 267815 h 1003913"/>
              <a:gd name="connsiteX6041" fmla="*/ 5278222 w 11960127"/>
              <a:gd name="connsiteY6041" fmla="*/ 267774 h 1003913"/>
              <a:gd name="connsiteX6042" fmla="*/ 5269698 w 11960127"/>
              <a:gd name="connsiteY6042" fmla="*/ 279395 h 1003913"/>
              <a:gd name="connsiteX6043" fmla="*/ 5278222 w 11960127"/>
              <a:gd name="connsiteY6043" fmla="*/ 267774 h 1003913"/>
              <a:gd name="connsiteX6044" fmla="*/ 7192484 w 11960127"/>
              <a:gd name="connsiteY6044" fmla="*/ 267584 h 1003913"/>
              <a:gd name="connsiteX6045" fmla="*/ 7192484 w 11960127"/>
              <a:gd name="connsiteY6045" fmla="*/ 267584 h 1003913"/>
              <a:gd name="connsiteX6046" fmla="*/ 5398355 w 11960127"/>
              <a:gd name="connsiteY6046" fmla="*/ 267583 h 1003913"/>
              <a:gd name="connsiteX6047" fmla="*/ 5398355 w 11960127"/>
              <a:gd name="connsiteY6047" fmla="*/ 267583 h 1003913"/>
              <a:gd name="connsiteX6048" fmla="*/ 6526401 w 11960127"/>
              <a:gd name="connsiteY6048" fmla="*/ 267536 h 1003913"/>
              <a:gd name="connsiteX6049" fmla="*/ 6526401 w 11960127"/>
              <a:gd name="connsiteY6049" fmla="*/ 267536 h 1003913"/>
              <a:gd name="connsiteX6050" fmla="*/ 8117361 w 11960127"/>
              <a:gd name="connsiteY6050" fmla="*/ 267155 h 1003913"/>
              <a:gd name="connsiteX6051" fmla="*/ 8117361 w 11960127"/>
              <a:gd name="connsiteY6051" fmla="*/ 267155 h 1003913"/>
              <a:gd name="connsiteX6052" fmla="*/ 5862841 w 11960127"/>
              <a:gd name="connsiteY6052" fmla="*/ 266583 h 1003913"/>
              <a:gd name="connsiteX6053" fmla="*/ 5862652 w 11960127"/>
              <a:gd name="connsiteY6053" fmla="*/ 278062 h 1003913"/>
              <a:gd name="connsiteX6054" fmla="*/ 5862841 w 11960127"/>
              <a:gd name="connsiteY6054" fmla="*/ 266583 h 1003913"/>
              <a:gd name="connsiteX6055" fmla="*/ 7186149 w 11960127"/>
              <a:gd name="connsiteY6055" fmla="*/ 266345 h 1003913"/>
              <a:gd name="connsiteX6056" fmla="*/ 7180196 w 11960127"/>
              <a:gd name="connsiteY6056" fmla="*/ 275824 h 1003913"/>
              <a:gd name="connsiteX6057" fmla="*/ 7186149 w 11960127"/>
              <a:gd name="connsiteY6057" fmla="*/ 266345 h 1003913"/>
              <a:gd name="connsiteX6058" fmla="*/ 7856518 w 11960127"/>
              <a:gd name="connsiteY6058" fmla="*/ 266202 h 1003913"/>
              <a:gd name="connsiteX6059" fmla="*/ 7882236 w 11960127"/>
              <a:gd name="connsiteY6059" fmla="*/ 276966 h 1003913"/>
              <a:gd name="connsiteX6060" fmla="*/ 7872854 w 11960127"/>
              <a:gd name="connsiteY6060" fmla="*/ 286064 h 1003913"/>
              <a:gd name="connsiteX6061" fmla="*/ 7851375 w 11960127"/>
              <a:gd name="connsiteY6061" fmla="*/ 272251 h 1003913"/>
              <a:gd name="connsiteX6062" fmla="*/ 7856518 w 11960127"/>
              <a:gd name="connsiteY6062" fmla="*/ 266202 h 1003913"/>
              <a:gd name="connsiteX6063" fmla="*/ 8977501 w 11960127"/>
              <a:gd name="connsiteY6063" fmla="*/ 265367 h 1003913"/>
              <a:gd name="connsiteX6064" fmla="*/ 8971467 w 11960127"/>
              <a:gd name="connsiteY6064" fmla="*/ 265869 h 1003913"/>
              <a:gd name="connsiteX6065" fmla="*/ 8977501 w 11960127"/>
              <a:gd name="connsiteY6065" fmla="*/ 265367 h 1003913"/>
              <a:gd name="connsiteX6066" fmla="*/ 6466516 w 11960127"/>
              <a:gd name="connsiteY6066" fmla="*/ 265324 h 1003913"/>
              <a:gd name="connsiteX6067" fmla="*/ 6460535 w 11960127"/>
              <a:gd name="connsiteY6067" fmla="*/ 266155 h 1003913"/>
              <a:gd name="connsiteX6068" fmla="*/ 6466516 w 11960127"/>
              <a:gd name="connsiteY6068" fmla="*/ 265324 h 1003913"/>
              <a:gd name="connsiteX6069" fmla="*/ 7577462 w 11960127"/>
              <a:gd name="connsiteY6069" fmla="*/ 265126 h 1003913"/>
              <a:gd name="connsiteX6070" fmla="*/ 7571340 w 11960127"/>
              <a:gd name="connsiteY6070" fmla="*/ 265916 h 1003913"/>
              <a:gd name="connsiteX6071" fmla="*/ 7577462 w 11960127"/>
              <a:gd name="connsiteY6071" fmla="*/ 265126 h 1003913"/>
              <a:gd name="connsiteX6072" fmla="*/ 6428067 w 11960127"/>
              <a:gd name="connsiteY6072" fmla="*/ 264807 h 1003913"/>
              <a:gd name="connsiteX6073" fmla="*/ 6421959 w 11960127"/>
              <a:gd name="connsiteY6073" fmla="*/ 266012 h 1003913"/>
              <a:gd name="connsiteX6074" fmla="*/ 6428067 w 11960127"/>
              <a:gd name="connsiteY6074" fmla="*/ 264807 h 1003913"/>
              <a:gd name="connsiteX6075" fmla="*/ 7176624 w 11960127"/>
              <a:gd name="connsiteY6075" fmla="*/ 264678 h 1003913"/>
              <a:gd name="connsiteX6076" fmla="*/ 7148955 w 11960127"/>
              <a:gd name="connsiteY6076" fmla="*/ 265869 h 1003913"/>
              <a:gd name="connsiteX6077" fmla="*/ 7149955 w 11960127"/>
              <a:gd name="connsiteY6077" fmla="*/ 275300 h 1003913"/>
              <a:gd name="connsiteX6078" fmla="*/ 7166147 w 11960127"/>
              <a:gd name="connsiteY6078" fmla="*/ 274585 h 1003913"/>
              <a:gd name="connsiteX6079" fmla="*/ 7176624 w 11960127"/>
              <a:gd name="connsiteY6079" fmla="*/ 264678 h 1003913"/>
              <a:gd name="connsiteX6080" fmla="*/ 7556220 w 11960127"/>
              <a:gd name="connsiteY6080" fmla="*/ 264326 h 1003913"/>
              <a:gd name="connsiteX6081" fmla="*/ 7563673 w 11960127"/>
              <a:gd name="connsiteY6081" fmla="*/ 268916 h 1003913"/>
              <a:gd name="connsiteX6082" fmla="*/ 7546480 w 11960127"/>
              <a:gd name="connsiteY6082" fmla="*/ 267059 h 1003913"/>
              <a:gd name="connsiteX6083" fmla="*/ 7556220 w 11960127"/>
              <a:gd name="connsiteY6083" fmla="*/ 264326 h 1003913"/>
              <a:gd name="connsiteX6084" fmla="*/ 6411672 w 11960127"/>
              <a:gd name="connsiteY6084" fmla="*/ 263107 h 1003913"/>
              <a:gd name="connsiteX6085" fmla="*/ 6411672 w 11960127"/>
              <a:gd name="connsiteY6085" fmla="*/ 263107 h 1003913"/>
              <a:gd name="connsiteX6086" fmla="*/ 5253510 w 11960127"/>
              <a:gd name="connsiteY6086" fmla="*/ 263106 h 1003913"/>
              <a:gd name="connsiteX6087" fmla="*/ 5245892 w 11960127"/>
              <a:gd name="connsiteY6087" fmla="*/ 278776 h 1003913"/>
              <a:gd name="connsiteX6088" fmla="*/ 5253510 w 11960127"/>
              <a:gd name="connsiteY6088" fmla="*/ 263106 h 1003913"/>
              <a:gd name="connsiteX6089" fmla="*/ 6373905 w 11960127"/>
              <a:gd name="connsiteY6089" fmla="*/ 262392 h 1003913"/>
              <a:gd name="connsiteX6090" fmla="*/ 6373905 w 11960127"/>
              <a:gd name="connsiteY6090" fmla="*/ 262392 h 1003913"/>
              <a:gd name="connsiteX6091" fmla="*/ 6397908 w 11960127"/>
              <a:gd name="connsiteY6091" fmla="*/ 262106 h 1003913"/>
              <a:gd name="connsiteX6092" fmla="*/ 6397908 w 11960127"/>
              <a:gd name="connsiteY6092" fmla="*/ 262106 h 1003913"/>
              <a:gd name="connsiteX6093" fmla="*/ 5291984 w 11960127"/>
              <a:gd name="connsiteY6093" fmla="*/ 262106 h 1003913"/>
              <a:gd name="connsiteX6094" fmla="*/ 5283509 w 11960127"/>
              <a:gd name="connsiteY6094" fmla="*/ 278872 h 1003913"/>
              <a:gd name="connsiteX6095" fmla="*/ 5291984 w 11960127"/>
              <a:gd name="connsiteY6095" fmla="*/ 262106 h 1003913"/>
              <a:gd name="connsiteX6096" fmla="*/ 7591581 w 11960127"/>
              <a:gd name="connsiteY6096" fmla="*/ 262105 h 1003913"/>
              <a:gd name="connsiteX6097" fmla="*/ 7591581 w 11960127"/>
              <a:gd name="connsiteY6097" fmla="*/ 273441 h 1003913"/>
              <a:gd name="connsiteX6098" fmla="*/ 7591581 w 11960127"/>
              <a:gd name="connsiteY6098" fmla="*/ 262105 h 1003913"/>
              <a:gd name="connsiteX6099" fmla="*/ 5318219 w 11960127"/>
              <a:gd name="connsiteY6099" fmla="*/ 261582 h 1003913"/>
              <a:gd name="connsiteX6100" fmla="*/ 5308222 w 11960127"/>
              <a:gd name="connsiteY6100" fmla="*/ 278233 h 1003913"/>
              <a:gd name="connsiteX6101" fmla="*/ 5306457 w 11960127"/>
              <a:gd name="connsiteY6101" fmla="*/ 271347 h 1003913"/>
              <a:gd name="connsiteX6102" fmla="*/ 5298031 w 11960127"/>
              <a:gd name="connsiteY6102" fmla="*/ 274680 h 1003913"/>
              <a:gd name="connsiteX6103" fmla="*/ 5303554 w 11960127"/>
              <a:gd name="connsiteY6103" fmla="*/ 262249 h 1003913"/>
              <a:gd name="connsiteX6104" fmla="*/ 5306459 w 11960127"/>
              <a:gd name="connsiteY6104" fmla="*/ 271345 h 1003913"/>
              <a:gd name="connsiteX6105" fmla="*/ 5311321 w 11960127"/>
              <a:gd name="connsiteY6105" fmla="*/ 264803 h 1003913"/>
              <a:gd name="connsiteX6106" fmla="*/ 5318219 w 11960127"/>
              <a:gd name="connsiteY6106" fmla="*/ 261582 h 1003913"/>
              <a:gd name="connsiteX6107" fmla="*/ 7819656 w 11960127"/>
              <a:gd name="connsiteY6107" fmla="*/ 260725 h 1003913"/>
              <a:gd name="connsiteX6108" fmla="*/ 7827467 w 11960127"/>
              <a:gd name="connsiteY6108" fmla="*/ 272585 h 1003913"/>
              <a:gd name="connsiteX6109" fmla="*/ 7828038 w 11960127"/>
              <a:gd name="connsiteY6109" fmla="*/ 261392 h 1003913"/>
              <a:gd name="connsiteX6110" fmla="*/ 7849660 w 11960127"/>
              <a:gd name="connsiteY6110" fmla="*/ 277395 h 1003913"/>
              <a:gd name="connsiteX6111" fmla="*/ 7817990 w 11960127"/>
              <a:gd name="connsiteY6111" fmla="*/ 294542 h 1003913"/>
              <a:gd name="connsiteX6112" fmla="*/ 7832420 w 11960127"/>
              <a:gd name="connsiteY6112" fmla="*/ 294304 h 1003913"/>
              <a:gd name="connsiteX6113" fmla="*/ 7832468 w 11960127"/>
              <a:gd name="connsiteY6113" fmla="*/ 299210 h 1003913"/>
              <a:gd name="connsiteX6114" fmla="*/ 7815204 w 11960127"/>
              <a:gd name="connsiteY6114" fmla="*/ 298138 h 1003913"/>
              <a:gd name="connsiteX6115" fmla="*/ 7808729 w 11960127"/>
              <a:gd name="connsiteY6115" fmla="*/ 294706 h 1003913"/>
              <a:gd name="connsiteX6116" fmla="*/ 7824990 w 11960127"/>
              <a:gd name="connsiteY6116" fmla="*/ 282206 h 1003913"/>
              <a:gd name="connsiteX6117" fmla="*/ 7815180 w 11960127"/>
              <a:gd name="connsiteY6117" fmla="*/ 269441 h 1003913"/>
              <a:gd name="connsiteX6118" fmla="*/ 7811798 w 11960127"/>
              <a:gd name="connsiteY6118" fmla="*/ 261773 h 1003913"/>
              <a:gd name="connsiteX6119" fmla="*/ 7819656 w 11960127"/>
              <a:gd name="connsiteY6119" fmla="*/ 260725 h 1003913"/>
              <a:gd name="connsiteX6120" fmla="*/ 7088233 w 11960127"/>
              <a:gd name="connsiteY6120" fmla="*/ 260535 h 1003913"/>
              <a:gd name="connsiteX6121" fmla="*/ 7088042 w 11960127"/>
              <a:gd name="connsiteY6121" fmla="*/ 266393 h 1003913"/>
              <a:gd name="connsiteX6122" fmla="*/ 7101949 w 11960127"/>
              <a:gd name="connsiteY6122" fmla="*/ 263869 h 1003913"/>
              <a:gd name="connsiteX6123" fmla="*/ 7102806 w 11960127"/>
              <a:gd name="connsiteY6123" fmla="*/ 271108 h 1003913"/>
              <a:gd name="connsiteX6124" fmla="*/ 7112855 w 11960127"/>
              <a:gd name="connsiteY6124" fmla="*/ 263773 h 1003913"/>
              <a:gd name="connsiteX6125" fmla="*/ 7111807 w 11960127"/>
              <a:gd name="connsiteY6125" fmla="*/ 270537 h 1003913"/>
              <a:gd name="connsiteX6126" fmla="*/ 7145573 w 11960127"/>
              <a:gd name="connsiteY6126" fmla="*/ 269918 h 1003913"/>
              <a:gd name="connsiteX6127" fmla="*/ 7145335 w 11960127"/>
              <a:gd name="connsiteY6127" fmla="*/ 265869 h 1003913"/>
              <a:gd name="connsiteX6128" fmla="*/ 7133762 w 11960127"/>
              <a:gd name="connsiteY6128" fmla="*/ 262583 h 1003913"/>
              <a:gd name="connsiteX6129" fmla="*/ 7088233 w 11960127"/>
              <a:gd name="connsiteY6129" fmla="*/ 260535 h 1003913"/>
              <a:gd name="connsiteX6130" fmla="*/ 7524993 w 11960127"/>
              <a:gd name="connsiteY6130" fmla="*/ 260391 h 1003913"/>
              <a:gd name="connsiteX6131" fmla="*/ 7518905 w 11960127"/>
              <a:gd name="connsiteY6131" fmla="*/ 261201 h 1003913"/>
              <a:gd name="connsiteX6132" fmla="*/ 7524993 w 11960127"/>
              <a:gd name="connsiteY6132" fmla="*/ 260391 h 1003913"/>
              <a:gd name="connsiteX6133" fmla="*/ 2972588 w 11960127"/>
              <a:gd name="connsiteY6133" fmla="*/ 259570 h 1003913"/>
              <a:gd name="connsiteX6134" fmla="*/ 2985354 w 11960127"/>
              <a:gd name="connsiteY6134" fmla="*/ 262534 h 1003913"/>
              <a:gd name="connsiteX6135" fmla="*/ 2974635 w 11960127"/>
              <a:gd name="connsiteY6135" fmla="*/ 270631 h 1003913"/>
              <a:gd name="connsiteX6136" fmla="*/ 2972350 w 11960127"/>
              <a:gd name="connsiteY6136" fmla="*/ 264868 h 1003913"/>
              <a:gd name="connsiteX6137" fmla="*/ 2963727 w 11960127"/>
              <a:gd name="connsiteY6137" fmla="*/ 269774 h 1003913"/>
              <a:gd name="connsiteX6138" fmla="*/ 2929347 w 11960127"/>
              <a:gd name="connsiteY6138" fmla="*/ 267440 h 1003913"/>
              <a:gd name="connsiteX6139" fmla="*/ 2959250 w 11960127"/>
              <a:gd name="connsiteY6139" fmla="*/ 267155 h 1003913"/>
              <a:gd name="connsiteX6140" fmla="*/ 2959393 w 11960127"/>
              <a:gd name="connsiteY6140" fmla="*/ 261106 h 1003913"/>
              <a:gd name="connsiteX6141" fmla="*/ 2972588 w 11960127"/>
              <a:gd name="connsiteY6141" fmla="*/ 259570 h 1003913"/>
              <a:gd name="connsiteX6142" fmla="*/ 3253944 w 11960127"/>
              <a:gd name="connsiteY6142" fmla="*/ 259391 h 1003913"/>
              <a:gd name="connsiteX6143" fmla="*/ 3166146 w 11960127"/>
              <a:gd name="connsiteY6143" fmla="*/ 272251 h 1003913"/>
              <a:gd name="connsiteX6144" fmla="*/ 3102041 w 11960127"/>
              <a:gd name="connsiteY6144" fmla="*/ 280777 h 1003913"/>
              <a:gd name="connsiteX6145" fmla="*/ 3093975 w 11960127"/>
              <a:gd name="connsiteY6145" fmla="*/ 285254 h 1003913"/>
              <a:gd name="connsiteX6146" fmla="*/ 3021352 w 11960127"/>
              <a:gd name="connsiteY6146" fmla="*/ 294971 h 1003913"/>
              <a:gd name="connsiteX6147" fmla="*/ 3020922 w 11960127"/>
              <a:gd name="connsiteY6147" fmla="*/ 303925 h 1003913"/>
              <a:gd name="connsiteX6148" fmla="*/ 3043159 w 11960127"/>
              <a:gd name="connsiteY6148" fmla="*/ 294161 h 1003913"/>
              <a:gd name="connsiteX6149" fmla="*/ 3052601 w 11960127"/>
              <a:gd name="connsiteY6149" fmla="*/ 298733 h 1003913"/>
              <a:gd name="connsiteX6150" fmla="*/ 3055797 w 11960127"/>
              <a:gd name="connsiteY6150" fmla="*/ 294209 h 1003913"/>
              <a:gd name="connsiteX6151" fmla="*/ 3076391 w 11960127"/>
              <a:gd name="connsiteY6151" fmla="*/ 291637 h 1003913"/>
              <a:gd name="connsiteX6152" fmla="*/ 3095263 w 11960127"/>
              <a:gd name="connsiteY6152" fmla="*/ 290779 h 1003913"/>
              <a:gd name="connsiteX6153" fmla="*/ 3109192 w 11960127"/>
              <a:gd name="connsiteY6153" fmla="*/ 285302 h 1003913"/>
              <a:gd name="connsiteX6154" fmla="*/ 3113841 w 11960127"/>
              <a:gd name="connsiteY6154" fmla="*/ 289112 h 1003913"/>
              <a:gd name="connsiteX6155" fmla="*/ 3139080 w 11960127"/>
              <a:gd name="connsiteY6155" fmla="*/ 286159 h 1003913"/>
              <a:gd name="connsiteX6156" fmla="*/ 3177104 w 11960127"/>
              <a:gd name="connsiteY6156" fmla="*/ 275585 h 1003913"/>
              <a:gd name="connsiteX6157" fmla="*/ 3180725 w 11960127"/>
              <a:gd name="connsiteY6157" fmla="*/ 280110 h 1003913"/>
              <a:gd name="connsiteX6158" fmla="*/ 3186205 w 11960127"/>
              <a:gd name="connsiteY6158" fmla="*/ 275204 h 1003913"/>
              <a:gd name="connsiteX6159" fmla="*/ 3189493 w 11960127"/>
              <a:gd name="connsiteY6159" fmla="*/ 279444 h 1003913"/>
              <a:gd name="connsiteX6160" fmla="*/ 3216312 w 11960127"/>
              <a:gd name="connsiteY6160" fmla="*/ 271061 h 1003913"/>
              <a:gd name="connsiteX6161" fmla="*/ 3216740 w 11960127"/>
              <a:gd name="connsiteY6161" fmla="*/ 275728 h 1003913"/>
              <a:gd name="connsiteX6162" fmla="*/ 3227588 w 11960127"/>
              <a:gd name="connsiteY6162" fmla="*/ 274538 h 1003913"/>
              <a:gd name="connsiteX6163" fmla="*/ 3253037 w 11960127"/>
              <a:gd name="connsiteY6163" fmla="*/ 263392 h 1003913"/>
              <a:gd name="connsiteX6164" fmla="*/ 3257709 w 11960127"/>
              <a:gd name="connsiteY6164" fmla="*/ 272061 h 1003913"/>
              <a:gd name="connsiteX6165" fmla="*/ 3259997 w 11960127"/>
              <a:gd name="connsiteY6165" fmla="*/ 265631 h 1003913"/>
              <a:gd name="connsiteX6166" fmla="*/ 3270673 w 11960127"/>
              <a:gd name="connsiteY6166" fmla="*/ 269251 h 1003913"/>
              <a:gd name="connsiteX6167" fmla="*/ 3253944 w 11960127"/>
              <a:gd name="connsiteY6167" fmla="*/ 259391 h 1003913"/>
              <a:gd name="connsiteX6168" fmla="*/ 7507740 w 11960127"/>
              <a:gd name="connsiteY6168" fmla="*/ 259213 h 1003913"/>
              <a:gd name="connsiteX6169" fmla="*/ 7500473 w 11960127"/>
              <a:gd name="connsiteY6169" fmla="*/ 264631 h 1003913"/>
              <a:gd name="connsiteX6170" fmla="*/ 7500378 w 11960127"/>
              <a:gd name="connsiteY6170" fmla="*/ 261678 h 1003913"/>
              <a:gd name="connsiteX6171" fmla="*/ 7507740 w 11960127"/>
              <a:gd name="connsiteY6171" fmla="*/ 259213 h 1003913"/>
              <a:gd name="connsiteX6172" fmla="*/ 6307659 w 11960127"/>
              <a:gd name="connsiteY6172" fmla="*/ 258629 h 1003913"/>
              <a:gd name="connsiteX6173" fmla="*/ 6307659 w 11960127"/>
              <a:gd name="connsiteY6173" fmla="*/ 258629 h 1003913"/>
              <a:gd name="connsiteX6174" fmla="*/ 6321708 w 11960127"/>
              <a:gd name="connsiteY6174" fmla="*/ 258391 h 1003913"/>
              <a:gd name="connsiteX6175" fmla="*/ 6321708 w 11960127"/>
              <a:gd name="connsiteY6175" fmla="*/ 258391 h 1003913"/>
              <a:gd name="connsiteX6176" fmla="*/ 6283846 w 11960127"/>
              <a:gd name="connsiteY6176" fmla="*/ 258248 h 1003913"/>
              <a:gd name="connsiteX6177" fmla="*/ 6283846 w 11960127"/>
              <a:gd name="connsiteY6177" fmla="*/ 258248 h 1003913"/>
              <a:gd name="connsiteX6178" fmla="*/ 7764888 w 11960127"/>
              <a:gd name="connsiteY6178" fmla="*/ 257676 h 1003913"/>
              <a:gd name="connsiteX6179" fmla="*/ 7771460 w 11960127"/>
              <a:gd name="connsiteY6179" fmla="*/ 270250 h 1003913"/>
              <a:gd name="connsiteX6180" fmla="*/ 7764888 w 11960127"/>
              <a:gd name="connsiteY6180" fmla="*/ 257676 h 1003913"/>
              <a:gd name="connsiteX6181" fmla="*/ 8307813 w 11960127"/>
              <a:gd name="connsiteY6181" fmla="*/ 257200 h 1003913"/>
              <a:gd name="connsiteX6182" fmla="*/ 8307813 w 11960127"/>
              <a:gd name="connsiteY6182" fmla="*/ 257200 h 1003913"/>
              <a:gd name="connsiteX6183" fmla="*/ 7067706 w 11960127"/>
              <a:gd name="connsiteY6183" fmla="*/ 256105 h 1003913"/>
              <a:gd name="connsiteX6184" fmla="*/ 7064610 w 11960127"/>
              <a:gd name="connsiteY6184" fmla="*/ 257248 h 1003913"/>
              <a:gd name="connsiteX6185" fmla="*/ 7063467 w 11960127"/>
              <a:gd name="connsiteY6185" fmla="*/ 264059 h 1003913"/>
              <a:gd name="connsiteX6186" fmla="*/ 7067611 w 11960127"/>
              <a:gd name="connsiteY6186" fmla="*/ 264107 h 1003913"/>
              <a:gd name="connsiteX6187" fmla="*/ 7069850 w 11960127"/>
              <a:gd name="connsiteY6187" fmla="*/ 259915 h 1003913"/>
              <a:gd name="connsiteX6188" fmla="*/ 7029215 w 11960127"/>
              <a:gd name="connsiteY6188" fmla="*/ 255883 h 1003913"/>
              <a:gd name="connsiteX6189" fmla="*/ 7022986 w 11960127"/>
              <a:gd name="connsiteY6189" fmla="*/ 256486 h 1003913"/>
              <a:gd name="connsiteX6190" fmla="*/ 7029215 w 11960127"/>
              <a:gd name="connsiteY6190" fmla="*/ 255883 h 1003913"/>
              <a:gd name="connsiteX6191" fmla="*/ 4824504 w 11960127"/>
              <a:gd name="connsiteY6191" fmla="*/ 255721 h 1003913"/>
              <a:gd name="connsiteX6192" fmla="*/ 4818252 w 11960127"/>
              <a:gd name="connsiteY6192" fmla="*/ 256391 h 1003913"/>
              <a:gd name="connsiteX6193" fmla="*/ 4824504 w 11960127"/>
              <a:gd name="connsiteY6193" fmla="*/ 255721 h 1003913"/>
              <a:gd name="connsiteX6194" fmla="*/ 2933616 w 11960127"/>
              <a:gd name="connsiteY6194" fmla="*/ 255426 h 1003913"/>
              <a:gd name="connsiteX6195" fmla="*/ 2927637 w 11960127"/>
              <a:gd name="connsiteY6195" fmla="*/ 256343 h 1003913"/>
              <a:gd name="connsiteX6196" fmla="*/ 2933616 w 11960127"/>
              <a:gd name="connsiteY6196" fmla="*/ 255426 h 1003913"/>
              <a:gd name="connsiteX6197" fmla="*/ 3274583 w 11960127"/>
              <a:gd name="connsiteY6197" fmla="*/ 255337 h 1003913"/>
              <a:gd name="connsiteX6198" fmla="*/ 3269005 w 11960127"/>
              <a:gd name="connsiteY6198" fmla="*/ 263583 h 1003913"/>
              <a:gd name="connsiteX6199" fmla="*/ 3286592 w 11960127"/>
              <a:gd name="connsiteY6199" fmla="*/ 257058 h 1003913"/>
              <a:gd name="connsiteX6200" fmla="*/ 3274583 w 11960127"/>
              <a:gd name="connsiteY6200" fmla="*/ 255337 h 1003913"/>
              <a:gd name="connsiteX6201" fmla="*/ 4799087 w 11960127"/>
              <a:gd name="connsiteY6201" fmla="*/ 255313 h 1003913"/>
              <a:gd name="connsiteX6202" fmla="*/ 4793022 w 11960127"/>
              <a:gd name="connsiteY6202" fmla="*/ 256391 h 1003913"/>
              <a:gd name="connsiteX6203" fmla="*/ 4799087 w 11960127"/>
              <a:gd name="connsiteY6203" fmla="*/ 255313 h 1003913"/>
              <a:gd name="connsiteX6204" fmla="*/ 7774460 w 11960127"/>
              <a:gd name="connsiteY6204" fmla="*/ 255200 h 1003913"/>
              <a:gd name="connsiteX6205" fmla="*/ 7796224 w 11960127"/>
              <a:gd name="connsiteY6205" fmla="*/ 260201 h 1003913"/>
              <a:gd name="connsiteX6206" fmla="*/ 7802368 w 11960127"/>
              <a:gd name="connsiteY6206" fmla="*/ 268251 h 1003913"/>
              <a:gd name="connsiteX6207" fmla="*/ 7805940 w 11960127"/>
              <a:gd name="connsiteY6207" fmla="*/ 258629 h 1003913"/>
              <a:gd name="connsiteX6208" fmla="*/ 7809321 w 11960127"/>
              <a:gd name="connsiteY6208" fmla="*/ 276157 h 1003913"/>
              <a:gd name="connsiteX6209" fmla="*/ 7779509 w 11960127"/>
              <a:gd name="connsiteY6209" fmla="*/ 269394 h 1003913"/>
              <a:gd name="connsiteX6210" fmla="*/ 7774460 w 11960127"/>
              <a:gd name="connsiteY6210" fmla="*/ 255200 h 1003913"/>
              <a:gd name="connsiteX6211" fmla="*/ 7062563 w 11960127"/>
              <a:gd name="connsiteY6211" fmla="*/ 255057 h 1003913"/>
              <a:gd name="connsiteX6212" fmla="*/ 7035941 w 11960127"/>
              <a:gd name="connsiteY6212" fmla="*/ 256534 h 1003913"/>
              <a:gd name="connsiteX6213" fmla="*/ 7037321 w 11960127"/>
              <a:gd name="connsiteY6213" fmla="*/ 262392 h 1003913"/>
              <a:gd name="connsiteX6214" fmla="*/ 7062563 w 11960127"/>
              <a:gd name="connsiteY6214" fmla="*/ 255057 h 1003913"/>
              <a:gd name="connsiteX6215" fmla="*/ 7005050 w 11960127"/>
              <a:gd name="connsiteY6215" fmla="*/ 253587 h 1003913"/>
              <a:gd name="connsiteX6216" fmla="*/ 6998745 w 11960127"/>
              <a:gd name="connsiteY6216" fmla="*/ 260106 h 1003913"/>
              <a:gd name="connsiteX6217" fmla="*/ 7017033 w 11960127"/>
              <a:gd name="connsiteY6217" fmla="*/ 254819 h 1003913"/>
              <a:gd name="connsiteX6218" fmla="*/ 7005050 w 11960127"/>
              <a:gd name="connsiteY6218" fmla="*/ 253587 h 1003913"/>
              <a:gd name="connsiteX6219" fmla="*/ 6173357 w 11960127"/>
              <a:gd name="connsiteY6219" fmla="*/ 253485 h 1003913"/>
              <a:gd name="connsiteX6220" fmla="*/ 6156878 w 11960127"/>
              <a:gd name="connsiteY6220" fmla="*/ 258010 h 1003913"/>
              <a:gd name="connsiteX6221" fmla="*/ 6173261 w 11960127"/>
              <a:gd name="connsiteY6221" fmla="*/ 264202 h 1003913"/>
              <a:gd name="connsiteX6222" fmla="*/ 6173357 w 11960127"/>
              <a:gd name="connsiteY6222" fmla="*/ 253485 h 1003913"/>
              <a:gd name="connsiteX6223" fmla="*/ 6118600 w 11960127"/>
              <a:gd name="connsiteY6223" fmla="*/ 253200 h 1003913"/>
              <a:gd name="connsiteX6224" fmla="*/ 6117683 w 11960127"/>
              <a:gd name="connsiteY6224" fmla="*/ 258344 h 1003913"/>
              <a:gd name="connsiteX6225" fmla="*/ 6135209 w 11960127"/>
              <a:gd name="connsiteY6225" fmla="*/ 253533 h 1003913"/>
              <a:gd name="connsiteX6226" fmla="*/ 6126446 w 11960127"/>
              <a:gd name="connsiteY6226" fmla="*/ 254057 h 1003913"/>
              <a:gd name="connsiteX6227" fmla="*/ 6118600 w 11960127"/>
              <a:gd name="connsiteY6227" fmla="*/ 253200 h 1003913"/>
              <a:gd name="connsiteX6228" fmla="*/ 6093727 w 11960127"/>
              <a:gd name="connsiteY6228" fmla="*/ 252676 h 1003913"/>
              <a:gd name="connsiteX6229" fmla="*/ 6092823 w 11960127"/>
              <a:gd name="connsiteY6229" fmla="*/ 265583 h 1003913"/>
              <a:gd name="connsiteX6230" fmla="*/ 6092823 w 11960127"/>
              <a:gd name="connsiteY6230" fmla="*/ 265583 h 1003913"/>
              <a:gd name="connsiteX6231" fmla="*/ 6093727 w 11960127"/>
              <a:gd name="connsiteY6231" fmla="*/ 252676 h 1003913"/>
              <a:gd name="connsiteX6232" fmla="*/ 5654683 w 11960127"/>
              <a:gd name="connsiteY6232" fmla="*/ 252342 h 1003913"/>
              <a:gd name="connsiteX6233" fmla="*/ 5646970 w 11960127"/>
              <a:gd name="connsiteY6233" fmla="*/ 264916 h 1003913"/>
              <a:gd name="connsiteX6234" fmla="*/ 5654683 w 11960127"/>
              <a:gd name="connsiteY6234" fmla="*/ 252342 h 1003913"/>
              <a:gd name="connsiteX6235" fmla="*/ 6184358 w 11960127"/>
              <a:gd name="connsiteY6235" fmla="*/ 252295 h 1003913"/>
              <a:gd name="connsiteX6236" fmla="*/ 6184215 w 11960127"/>
              <a:gd name="connsiteY6236" fmla="*/ 264107 h 1003913"/>
              <a:gd name="connsiteX6237" fmla="*/ 6184358 w 11960127"/>
              <a:gd name="connsiteY6237" fmla="*/ 252295 h 1003913"/>
              <a:gd name="connsiteX6238" fmla="*/ 6054675 w 11960127"/>
              <a:gd name="connsiteY6238" fmla="*/ 252009 h 1003913"/>
              <a:gd name="connsiteX6239" fmla="*/ 6054675 w 11960127"/>
              <a:gd name="connsiteY6239" fmla="*/ 252009 h 1003913"/>
              <a:gd name="connsiteX6240" fmla="*/ 5880799 w 11960127"/>
              <a:gd name="connsiteY6240" fmla="*/ 251296 h 1003913"/>
              <a:gd name="connsiteX6241" fmla="*/ 5874557 w 11960127"/>
              <a:gd name="connsiteY6241" fmla="*/ 251771 h 1003913"/>
              <a:gd name="connsiteX6242" fmla="*/ 5880799 w 11960127"/>
              <a:gd name="connsiteY6242" fmla="*/ 251296 h 1003913"/>
              <a:gd name="connsiteX6243" fmla="*/ 5465855 w 11960127"/>
              <a:gd name="connsiteY6243" fmla="*/ 251247 h 1003913"/>
              <a:gd name="connsiteX6244" fmla="*/ 5445048 w 11960127"/>
              <a:gd name="connsiteY6244" fmla="*/ 251342 h 1003913"/>
              <a:gd name="connsiteX6245" fmla="*/ 5441193 w 11960127"/>
              <a:gd name="connsiteY6245" fmla="*/ 272442 h 1003913"/>
              <a:gd name="connsiteX6246" fmla="*/ 5432336 w 11960127"/>
              <a:gd name="connsiteY6246" fmla="*/ 280063 h 1003913"/>
              <a:gd name="connsiteX6247" fmla="*/ 5452619 w 11960127"/>
              <a:gd name="connsiteY6247" fmla="*/ 281920 h 1003913"/>
              <a:gd name="connsiteX6248" fmla="*/ 5443525 w 11960127"/>
              <a:gd name="connsiteY6248" fmla="*/ 269013 h 1003913"/>
              <a:gd name="connsiteX6249" fmla="*/ 5460666 w 11960127"/>
              <a:gd name="connsiteY6249" fmla="*/ 271537 h 1003913"/>
              <a:gd name="connsiteX6250" fmla="*/ 5465855 w 11960127"/>
              <a:gd name="connsiteY6250" fmla="*/ 251247 h 1003913"/>
              <a:gd name="connsiteX6251" fmla="*/ 7991156 w 11960127"/>
              <a:gd name="connsiteY6251" fmla="*/ 250919 h 1003913"/>
              <a:gd name="connsiteX6252" fmla="*/ 7985202 w 11960127"/>
              <a:gd name="connsiteY6252" fmla="*/ 252533 h 1003913"/>
              <a:gd name="connsiteX6253" fmla="*/ 7991156 w 11960127"/>
              <a:gd name="connsiteY6253" fmla="*/ 250919 h 1003913"/>
              <a:gd name="connsiteX6254" fmla="*/ 7492663 w 11960127"/>
              <a:gd name="connsiteY6254" fmla="*/ 250913 h 1003913"/>
              <a:gd name="connsiteX6255" fmla="*/ 7488139 w 11960127"/>
              <a:gd name="connsiteY6255" fmla="*/ 258962 h 1003913"/>
              <a:gd name="connsiteX6256" fmla="*/ 7493473 w 11960127"/>
              <a:gd name="connsiteY6256" fmla="*/ 265726 h 1003913"/>
              <a:gd name="connsiteX6257" fmla="*/ 7466898 w 11960127"/>
              <a:gd name="connsiteY6257" fmla="*/ 259486 h 1003913"/>
              <a:gd name="connsiteX6258" fmla="*/ 7480233 w 11960127"/>
              <a:gd name="connsiteY6258" fmla="*/ 255819 h 1003913"/>
              <a:gd name="connsiteX6259" fmla="*/ 7492663 w 11960127"/>
              <a:gd name="connsiteY6259" fmla="*/ 250913 h 1003913"/>
              <a:gd name="connsiteX6260" fmla="*/ 4913401 w 11960127"/>
              <a:gd name="connsiteY6260" fmla="*/ 250887 h 1003913"/>
              <a:gd name="connsiteX6261" fmla="*/ 4907312 w 11960127"/>
              <a:gd name="connsiteY6261" fmla="*/ 251818 h 1003913"/>
              <a:gd name="connsiteX6262" fmla="*/ 4913401 w 11960127"/>
              <a:gd name="connsiteY6262" fmla="*/ 250887 h 1003913"/>
              <a:gd name="connsiteX6263" fmla="*/ 4901225 w 11960127"/>
              <a:gd name="connsiteY6263" fmla="*/ 250872 h 1003913"/>
              <a:gd name="connsiteX6264" fmla="*/ 4895142 w 11960127"/>
              <a:gd name="connsiteY6264" fmla="*/ 251723 h 1003913"/>
              <a:gd name="connsiteX6265" fmla="*/ 4901225 w 11960127"/>
              <a:gd name="connsiteY6265" fmla="*/ 250872 h 1003913"/>
              <a:gd name="connsiteX6266" fmla="*/ 4938215 w 11960127"/>
              <a:gd name="connsiteY6266" fmla="*/ 250768 h 1003913"/>
              <a:gd name="connsiteX6267" fmla="*/ 4932128 w 11960127"/>
              <a:gd name="connsiteY6267" fmla="*/ 251866 h 1003913"/>
              <a:gd name="connsiteX6268" fmla="*/ 4938215 w 11960127"/>
              <a:gd name="connsiteY6268" fmla="*/ 250768 h 1003913"/>
              <a:gd name="connsiteX6269" fmla="*/ 6193787 w 11960127"/>
              <a:gd name="connsiteY6269" fmla="*/ 250580 h 1003913"/>
              <a:gd name="connsiteX6270" fmla="*/ 6189549 w 11960127"/>
              <a:gd name="connsiteY6270" fmla="*/ 275300 h 1003913"/>
              <a:gd name="connsiteX6271" fmla="*/ 6176929 w 11960127"/>
              <a:gd name="connsiteY6271" fmla="*/ 270156 h 1003913"/>
              <a:gd name="connsiteX6272" fmla="*/ 6179976 w 11960127"/>
              <a:gd name="connsiteY6272" fmla="*/ 276395 h 1003913"/>
              <a:gd name="connsiteX6273" fmla="*/ 6166022 w 11960127"/>
              <a:gd name="connsiteY6273" fmla="*/ 278920 h 1003913"/>
              <a:gd name="connsiteX6274" fmla="*/ 6169308 w 11960127"/>
              <a:gd name="connsiteY6274" fmla="*/ 269870 h 1003913"/>
              <a:gd name="connsiteX6275" fmla="*/ 6153735 w 11960127"/>
              <a:gd name="connsiteY6275" fmla="*/ 277205 h 1003913"/>
              <a:gd name="connsiteX6276" fmla="*/ 6159545 w 11960127"/>
              <a:gd name="connsiteY6276" fmla="*/ 264250 h 1003913"/>
              <a:gd name="connsiteX6277" fmla="*/ 6145925 w 11960127"/>
              <a:gd name="connsiteY6277" fmla="*/ 275919 h 1003913"/>
              <a:gd name="connsiteX6278" fmla="*/ 6142924 w 11960127"/>
              <a:gd name="connsiteY6278" fmla="*/ 264059 h 1003913"/>
              <a:gd name="connsiteX6279" fmla="*/ 6140305 w 11960127"/>
              <a:gd name="connsiteY6279" fmla="*/ 277872 h 1003913"/>
              <a:gd name="connsiteX6280" fmla="*/ 6127351 w 11960127"/>
              <a:gd name="connsiteY6280" fmla="*/ 269060 h 1003913"/>
              <a:gd name="connsiteX6281" fmla="*/ 6125922 w 11960127"/>
              <a:gd name="connsiteY6281" fmla="*/ 278539 h 1003913"/>
              <a:gd name="connsiteX6282" fmla="*/ 6118254 w 11960127"/>
              <a:gd name="connsiteY6282" fmla="*/ 265250 h 1003913"/>
              <a:gd name="connsiteX6283" fmla="*/ 6105967 w 11960127"/>
              <a:gd name="connsiteY6283" fmla="*/ 277062 h 1003913"/>
              <a:gd name="connsiteX6284" fmla="*/ 6106586 w 11960127"/>
              <a:gd name="connsiteY6284" fmla="*/ 263821 h 1003913"/>
              <a:gd name="connsiteX6285" fmla="*/ 6102293 w 11960127"/>
              <a:gd name="connsiteY6285" fmla="*/ 275006 h 1003913"/>
              <a:gd name="connsiteX6286" fmla="*/ 6101776 w 11960127"/>
              <a:gd name="connsiteY6286" fmla="*/ 274442 h 1003913"/>
              <a:gd name="connsiteX6287" fmla="*/ 6098633 w 11960127"/>
              <a:gd name="connsiteY6287" fmla="*/ 284540 h 1003913"/>
              <a:gd name="connsiteX6288" fmla="*/ 6102293 w 11960127"/>
              <a:gd name="connsiteY6288" fmla="*/ 275006 h 1003913"/>
              <a:gd name="connsiteX6289" fmla="*/ 6109110 w 11960127"/>
              <a:gd name="connsiteY6289" fmla="*/ 282444 h 1003913"/>
              <a:gd name="connsiteX6290" fmla="*/ 6113682 w 11960127"/>
              <a:gd name="connsiteY6290" fmla="*/ 272918 h 1003913"/>
              <a:gd name="connsiteX6291" fmla="*/ 6129732 w 11960127"/>
              <a:gd name="connsiteY6291" fmla="*/ 277157 h 1003913"/>
              <a:gd name="connsiteX6292" fmla="*/ 6150449 w 11960127"/>
              <a:gd name="connsiteY6292" fmla="*/ 280301 h 1003913"/>
              <a:gd name="connsiteX6293" fmla="*/ 6179786 w 11960127"/>
              <a:gd name="connsiteY6293" fmla="*/ 285492 h 1003913"/>
              <a:gd name="connsiteX6294" fmla="*/ 6190072 w 11960127"/>
              <a:gd name="connsiteY6294" fmla="*/ 277491 h 1003913"/>
              <a:gd name="connsiteX6295" fmla="*/ 6189835 w 11960127"/>
              <a:gd name="connsiteY6295" fmla="*/ 287207 h 1003913"/>
              <a:gd name="connsiteX6296" fmla="*/ 6239460 w 11960127"/>
              <a:gd name="connsiteY6296" fmla="*/ 287255 h 1003913"/>
              <a:gd name="connsiteX6297" fmla="*/ 6239841 w 11960127"/>
              <a:gd name="connsiteY6297" fmla="*/ 282682 h 1003913"/>
              <a:gd name="connsiteX6298" fmla="*/ 6273226 w 11960127"/>
              <a:gd name="connsiteY6298" fmla="*/ 284826 h 1003913"/>
              <a:gd name="connsiteX6299" fmla="*/ 6274274 w 11960127"/>
              <a:gd name="connsiteY6299" fmla="*/ 288684 h 1003913"/>
              <a:gd name="connsiteX6300" fmla="*/ 6299991 w 11960127"/>
              <a:gd name="connsiteY6300" fmla="*/ 287017 h 1003913"/>
              <a:gd name="connsiteX6301" fmla="*/ 6320327 w 11960127"/>
              <a:gd name="connsiteY6301" fmla="*/ 292875 h 1003913"/>
              <a:gd name="connsiteX6302" fmla="*/ 6316660 w 11960127"/>
              <a:gd name="connsiteY6302" fmla="*/ 284445 h 1003913"/>
              <a:gd name="connsiteX6303" fmla="*/ 6351712 w 11960127"/>
              <a:gd name="connsiteY6303" fmla="*/ 280158 h 1003913"/>
              <a:gd name="connsiteX6304" fmla="*/ 6335948 w 11960127"/>
              <a:gd name="connsiteY6304" fmla="*/ 281301 h 1003913"/>
              <a:gd name="connsiteX6305" fmla="*/ 6335567 w 11960127"/>
              <a:gd name="connsiteY6305" fmla="*/ 274871 h 1003913"/>
              <a:gd name="connsiteX6306" fmla="*/ 6319232 w 11960127"/>
              <a:gd name="connsiteY6306" fmla="*/ 276014 h 1003913"/>
              <a:gd name="connsiteX6307" fmla="*/ 6299038 w 11960127"/>
              <a:gd name="connsiteY6307" fmla="*/ 279205 h 1003913"/>
              <a:gd name="connsiteX6308" fmla="*/ 6285132 w 11960127"/>
              <a:gd name="connsiteY6308" fmla="*/ 279396 h 1003913"/>
              <a:gd name="connsiteX6309" fmla="*/ 6281846 w 11960127"/>
              <a:gd name="connsiteY6309" fmla="*/ 274871 h 1003913"/>
              <a:gd name="connsiteX6310" fmla="*/ 6272083 w 11960127"/>
              <a:gd name="connsiteY6310" fmla="*/ 279729 h 1003913"/>
              <a:gd name="connsiteX6311" fmla="*/ 6255510 w 11960127"/>
              <a:gd name="connsiteY6311" fmla="*/ 280491 h 1003913"/>
              <a:gd name="connsiteX6312" fmla="*/ 6260129 w 11960127"/>
              <a:gd name="connsiteY6312" fmla="*/ 269203 h 1003913"/>
              <a:gd name="connsiteX6313" fmla="*/ 6246413 w 11960127"/>
              <a:gd name="connsiteY6313" fmla="*/ 279444 h 1003913"/>
              <a:gd name="connsiteX6314" fmla="*/ 6243698 w 11960127"/>
              <a:gd name="connsiteY6314" fmla="*/ 270680 h 1003913"/>
              <a:gd name="connsiteX6315" fmla="*/ 6234459 w 11960127"/>
              <a:gd name="connsiteY6315" fmla="*/ 278396 h 1003913"/>
              <a:gd name="connsiteX6316" fmla="*/ 6221601 w 11960127"/>
              <a:gd name="connsiteY6316" fmla="*/ 270108 h 1003913"/>
              <a:gd name="connsiteX6317" fmla="*/ 6218029 w 11960127"/>
              <a:gd name="connsiteY6317" fmla="*/ 270870 h 1003913"/>
              <a:gd name="connsiteX6318" fmla="*/ 6207789 w 11960127"/>
              <a:gd name="connsiteY6318" fmla="*/ 279396 h 1003913"/>
              <a:gd name="connsiteX6319" fmla="*/ 6206456 w 11960127"/>
              <a:gd name="connsiteY6319" fmla="*/ 270584 h 1003913"/>
              <a:gd name="connsiteX6320" fmla="*/ 6192264 w 11960127"/>
              <a:gd name="connsiteY6320" fmla="*/ 278348 h 1003913"/>
              <a:gd name="connsiteX6321" fmla="*/ 6200074 w 11960127"/>
              <a:gd name="connsiteY6321" fmla="*/ 261773 h 1003913"/>
              <a:gd name="connsiteX6322" fmla="*/ 6193787 w 11960127"/>
              <a:gd name="connsiteY6322" fmla="*/ 250580 h 1003913"/>
              <a:gd name="connsiteX6323" fmla="*/ 3015454 w 11960127"/>
              <a:gd name="connsiteY6323" fmla="*/ 250484 h 1003913"/>
              <a:gd name="connsiteX6324" fmla="*/ 3022366 w 11960127"/>
              <a:gd name="connsiteY6324" fmla="*/ 259677 h 1003913"/>
              <a:gd name="connsiteX6325" fmla="*/ 2992405 w 11960127"/>
              <a:gd name="connsiteY6325" fmla="*/ 261439 h 1003913"/>
              <a:gd name="connsiteX6326" fmla="*/ 2992691 w 11960127"/>
              <a:gd name="connsiteY6326" fmla="*/ 266011 h 1003913"/>
              <a:gd name="connsiteX6327" fmla="*/ 2984546 w 11960127"/>
              <a:gd name="connsiteY6327" fmla="*/ 264011 h 1003913"/>
              <a:gd name="connsiteX6328" fmla="*/ 3015454 w 11960127"/>
              <a:gd name="connsiteY6328" fmla="*/ 250484 h 1003913"/>
              <a:gd name="connsiteX6329" fmla="*/ 6040197 w 11960127"/>
              <a:gd name="connsiteY6329" fmla="*/ 249913 h 1003913"/>
              <a:gd name="connsiteX6330" fmla="*/ 6034339 w 11960127"/>
              <a:gd name="connsiteY6330" fmla="*/ 274442 h 1003913"/>
              <a:gd name="connsiteX6331" fmla="*/ 6029576 w 11960127"/>
              <a:gd name="connsiteY6331" fmla="*/ 266774 h 1003913"/>
              <a:gd name="connsiteX6332" fmla="*/ 6018622 w 11960127"/>
              <a:gd name="connsiteY6332" fmla="*/ 272299 h 1003913"/>
              <a:gd name="connsiteX6333" fmla="*/ 6030672 w 11960127"/>
              <a:gd name="connsiteY6333" fmla="*/ 272490 h 1003913"/>
              <a:gd name="connsiteX6334" fmla="*/ 6025290 w 11960127"/>
              <a:gd name="connsiteY6334" fmla="*/ 279491 h 1003913"/>
              <a:gd name="connsiteX6335" fmla="*/ 6042388 w 11960127"/>
              <a:gd name="connsiteY6335" fmla="*/ 281206 h 1003913"/>
              <a:gd name="connsiteX6336" fmla="*/ 6058199 w 11960127"/>
              <a:gd name="connsiteY6336" fmla="*/ 279062 h 1003913"/>
              <a:gd name="connsiteX6337" fmla="*/ 6059771 w 11960127"/>
              <a:gd name="connsiteY6337" fmla="*/ 284921 h 1003913"/>
              <a:gd name="connsiteX6338" fmla="*/ 6064819 w 11960127"/>
              <a:gd name="connsiteY6338" fmla="*/ 284492 h 1003913"/>
              <a:gd name="connsiteX6339" fmla="*/ 6052484 w 11960127"/>
              <a:gd name="connsiteY6339" fmla="*/ 265536 h 1003913"/>
              <a:gd name="connsiteX6340" fmla="*/ 6043673 w 11960127"/>
              <a:gd name="connsiteY6340" fmla="*/ 273585 h 1003913"/>
              <a:gd name="connsiteX6341" fmla="*/ 6049103 w 11960127"/>
              <a:gd name="connsiteY6341" fmla="*/ 256867 h 1003913"/>
              <a:gd name="connsiteX6342" fmla="*/ 6040197 w 11960127"/>
              <a:gd name="connsiteY6342" fmla="*/ 249913 h 1003913"/>
              <a:gd name="connsiteX6343" fmla="*/ 5337923 w 11960127"/>
              <a:gd name="connsiteY6343" fmla="*/ 249770 h 1003913"/>
              <a:gd name="connsiteX6344" fmla="*/ 5329638 w 11960127"/>
              <a:gd name="connsiteY6344" fmla="*/ 270299 h 1003913"/>
              <a:gd name="connsiteX6345" fmla="*/ 5339065 w 11960127"/>
              <a:gd name="connsiteY6345" fmla="*/ 270346 h 1003913"/>
              <a:gd name="connsiteX6346" fmla="*/ 5337351 w 11960127"/>
              <a:gd name="connsiteY6346" fmla="*/ 261011 h 1003913"/>
              <a:gd name="connsiteX6347" fmla="*/ 5345873 w 11960127"/>
              <a:gd name="connsiteY6347" fmla="*/ 260201 h 1003913"/>
              <a:gd name="connsiteX6348" fmla="*/ 5333352 w 11960127"/>
              <a:gd name="connsiteY6348" fmla="*/ 280253 h 1003913"/>
              <a:gd name="connsiteX6349" fmla="*/ 5328734 w 11960127"/>
              <a:gd name="connsiteY6349" fmla="*/ 275347 h 1003913"/>
              <a:gd name="connsiteX6350" fmla="*/ 5315545 w 11960127"/>
              <a:gd name="connsiteY6350" fmla="*/ 279729 h 1003913"/>
              <a:gd name="connsiteX6351" fmla="*/ 5327352 w 11960127"/>
              <a:gd name="connsiteY6351" fmla="*/ 265059 h 1003913"/>
              <a:gd name="connsiteX6352" fmla="*/ 5319163 w 11960127"/>
              <a:gd name="connsiteY6352" fmla="*/ 255914 h 1003913"/>
              <a:gd name="connsiteX6353" fmla="*/ 5308117 w 11960127"/>
              <a:gd name="connsiteY6353" fmla="*/ 250532 h 1003913"/>
              <a:gd name="connsiteX6354" fmla="*/ 5305498 w 11960127"/>
              <a:gd name="connsiteY6354" fmla="*/ 258534 h 1003913"/>
              <a:gd name="connsiteX6355" fmla="*/ 5301689 w 11960127"/>
              <a:gd name="connsiteY6355" fmla="*/ 251675 h 1003913"/>
              <a:gd name="connsiteX6356" fmla="*/ 5281503 w 11960127"/>
              <a:gd name="connsiteY6356" fmla="*/ 257439 h 1003913"/>
              <a:gd name="connsiteX6357" fmla="*/ 5174519 w 11960127"/>
              <a:gd name="connsiteY6357" fmla="*/ 259344 h 1003913"/>
              <a:gd name="connsiteX6358" fmla="*/ 5173091 w 11960127"/>
              <a:gd name="connsiteY6358" fmla="*/ 256724 h 1003913"/>
              <a:gd name="connsiteX6359" fmla="*/ 5156902 w 11960127"/>
              <a:gd name="connsiteY6359" fmla="*/ 257105 h 1003913"/>
              <a:gd name="connsiteX6360" fmla="*/ 5151285 w 11960127"/>
              <a:gd name="connsiteY6360" fmla="*/ 260916 h 1003913"/>
              <a:gd name="connsiteX6361" fmla="*/ 5148904 w 11960127"/>
              <a:gd name="connsiteY6361" fmla="*/ 256486 h 1003913"/>
              <a:gd name="connsiteX6362" fmla="*/ 5090093 w 11960127"/>
              <a:gd name="connsiteY6362" fmla="*/ 264107 h 1003913"/>
              <a:gd name="connsiteX6363" fmla="*/ 5066715 w 11960127"/>
              <a:gd name="connsiteY6363" fmla="*/ 264059 h 1003913"/>
              <a:gd name="connsiteX6364" fmla="*/ 5052549 w 11960127"/>
              <a:gd name="connsiteY6364" fmla="*/ 264297 h 1003913"/>
              <a:gd name="connsiteX6365" fmla="*/ 4988234 w 11960127"/>
              <a:gd name="connsiteY6365" fmla="*/ 266107 h 1003913"/>
              <a:gd name="connsiteX6366" fmla="*/ 4961480 w 11960127"/>
              <a:gd name="connsiteY6366" fmla="*/ 269155 h 1003913"/>
              <a:gd name="connsiteX6367" fmla="*/ 4956801 w 11960127"/>
              <a:gd name="connsiteY6367" fmla="*/ 265488 h 1003913"/>
              <a:gd name="connsiteX6368" fmla="*/ 4940873 w 11960127"/>
              <a:gd name="connsiteY6368" fmla="*/ 265536 h 1003913"/>
              <a:gd name="connsiteX6369" fmla="*/ 4939969 w 11960127"/>
              <a:gd name="connsiteY6369" fmla="*/ 269822 h 1003913"/>
              <a:gd name="connsiteX6370" fmla="*/ 4925232 w 11960127"/>
              <a:gd name="connsiteY6370" fmla="*/ 268727 h 1003913"/>
              <a:gd name="connsiteX6371" fmla="*/ 4855971 w 11960127"/>
              <a:gd name="connsiteY6371" fmla="*/ 272204 h 1003913"/>
              <a:gd name="connsiteX6372" fmla="*/ 4843040 w 11960127"/>
              <a:gd name="connsiteY6372" fmla="*/ 273395 h 1003913"/>
              <a:gd name="connsiteX6373" fmla="*/ 4778427 w 11960127"/>
              <a:gd name="connsiteY6373" fmla="*/ 275633 h 1003913"/>
              <a:gd name="connsiteX6374" fmla="*/ 4770366 w 11960127"/>
              <a:gd name="connsiteY6374" fmla="*/ 280063 h 1003913"/>
              <a:gd name="connsiteX6375" fmla="*/ 4767027 w 11960127"/>
              <a:gd name="connsiteY6375" fmla="*/ 275681 h 1003913"/>
              <a:gd name="connsiteX6376" fmla="*/ 4748283 w 11960127"/>
              <a:gd name="connsiteY6376" fmla="*/ 281539 h 1003913"/>
              <a:gd name="connsiteX6377" fmla="*/ 4723576 w 11960127"/>
              <a:gd name="connsiteY6377" fmla="*/ 283301 h 1003913"/>
              <a:gd name="connsiteX6378" fmla="*/ 4707220 w 11960127"/>
              <a:gd name="connsiteY6378" fmla="*/ 284540 h 1003913"/>
              <a:gd name="connsiteX6379" fmla="*/ 4705976 w 11960127"/>
              <a:gd name="connsiteY6379" fmla="*/ 278872 h 1003913"/>
              <a:gd name="connsiteX6380" fmla="*/ 4697535 w 11960127"/>
              <a:gd name="connsiteY6380" fmla="*/ 285873 h 1003913"/>
              <a:gd name="connsiteX6381" fmla="*/ 4699681 w 11960127"/>
              <a:gd name="connsiteY6381" fmla="*/ 298114 h 1003913"/>
              <a:gd name="connsiteX6382" fmla="*/ 4709792 w 11960127"/>
              <a:gd name="connsiteY6382" fmla="*/ 289541 h 1003913"/>
              <a:gd name="connsiteX6383" fmla="*/ 4713943 w 11960127"/>
              <a:gd name="connsiteY6383" fmla="*/ 294399 h 1003913"/>
              <a:gd name="connsiteX6384" fmla="*/ 4721383 w 11960127"/>
              <a:gd name="connsiteY6384" fmla="*/ 288684 h 1003913"/>
              <a:gd name="connsiteX6385" fmla="*/ 4729253 w 11960127"/>
              <a:gd name="connsiteY6385" fmla="*/ 293542 h 1003913"/>
              <a:gd name="connsiteX6386" fmla="*/ 4735263 w 11960127"/>
              <a:gd name="connsiteY6386" fmla="*/ 287302 h 1003913"/>
              <a:gd name="connsiteX6387" fmla="*/ 4735835 w 11960127"/>
              <a:gd name="connsiteY6387" fmla="*/ 300496 h 1003913"/>
              <a:gd name="connsiteX6388" fmla="*/ 4747137 w 11960127"/>
              <a:gd name="connsiteY6388" fmla="*/ 289493 h 1003913"/>
              <a:gd name="connsiteX6389" fmla="*/ 4753624 w 11960127"/>
              <a:gd name="connsiteY6389" fmla="*/ 294971 h 1003913"/>
              <a:gd name="connsiteX6390" fmla="*/ 4756963 w 11960127"/>
              <a:gd name="connsiteY6390" fmla="*/ 284016 h 1003913"/>
              <a:gd name="connsiteX6391" fmla="*/ 4760635 w 11960127"/>
              <a:gd name="connsiteY6391" fmla="*/ 294304 h 1003913"/>
              <a:gd name="connsiteX6392" fmla="*/ 4786631 w 11960127"/>
              <a:gd name="connsiteY6392" fmla="*/ 293256 h 1003913"/>
              <a:gd name="connsiteX6393" fmla="*/ 4796598 w 11960127"/>
              <a:gd name="connsiteY6393" fmla="*/ 283825 h 1003913"/>
              <a:gd name="connsiteX6394" fmla="*/ 4798076 w 11960127"/>
              <a:gd name="connsiteY6394" fmla="*/ 295304 h 1003913"/>
              <a:gd name="connsiteX6395" fmla="*/ 4809570 w 11960127"/>
              <a:gd name="connsiteY6395" fmla="*/ 285016 h 1003913"/>
              <a:gd name="connsiteX6396" fmla="*/ 4823118 w 11960127"/>
              <a:gd name="connsiteY6396" fmla="*/ 293637 h 1003913"/>
              <a:gd name="connsiteX6397" fmla="*/ 4838331 w 11960127"/>
              <a:gd name="connsiteY6397" fmla="*/ 287541 h 1003913"/>
              <a:gd name="connsiteX6398" fmla="*/ 4829792 w 11960127"/>
              <a:gd name="connsiteY6398" fmla="*/ 297305 h 1003913"/>
              <a:gd name="connsiteX6399" fmla="*/ 4837998 w 11960127"/>
              <a:gd name="connsiteY6399" fmla="*/ 302068 h 1003913"/>
              <a:gd name="connsiteX6400" fmla="*/ 4844085 w 11960127"/>
              <a:gd name="connsiteY6400" fmla="*/ 286826 h 1003913"/>
              <a:gd name="connsiteX6401" fmla="*/ 4843801 w 11960127"/>
              <a:gd name="connsiteY6401" fmla="*/ 298638 h 1003913"/>
              <a:gd name="connsiteX6402" fmla="*/ 4850457 w 11960127"/>
              <a:gd name="connsiteY6402" fmla="*/ 287826 h 1003913"/>
              <a:gd name="connsiteX6403" fmla="*/ 4862438 w 11960127"/>
              <a:gd name="connsiteY6403" fmla="*/ 293875 h 1003913"/>
              <a:gd name="connsiteX6404" fmla="*/ 4853309 w 11960127"/>
              <a:gd name="connsiteY6404" fmla="*/ 294494 h 1003913"/>
              <a:gd name="connsiteX6405" fmla="*/ 4863385 w 11960127"/>
              <a:gd name="connsiteY6405" fmla="*/ 305163 h 1003913"/>
              <a:gd name="connsiteX6406" fmla="*/ 4864813 w 11960127"/>
              <a:gd name="connsiteY6406" fmla="*/ 297114 h 1003913"/>
              <a:gd name="connsiteX6407" fmla="*/ 4873371 w 11960127"/>
              <a:gd name="connsiteY6407" fmla="*/ 302544 h 1003913"/>
              <a:gd name="connsiteX6408" fmla="*/ 4883733 w 11960127"/>
              <a:gd name="connsiteY6408" fmla="*/ 297781 h 1003913"/>
              <a:gd name="connsiteX6409" fmla="*/ 4883591 w 11960127"/>
              <a:gd name="connsiteY6409" fmla="*/ 304497 h 1003913"/>
              <a:gd name="connsiteX6410" fmla="*/ 4893002 w 11960127"/>
              <a:gd name="connsiteY6410" fmla="*/ 296876 h 1003913"/>
              <a:gd name="connsiteX6411" fmla="*/ 4894191 w 11960127"/>
              <a:gd name="connsiteY6411" fmla="*/ 284111 h 1003913"/>
              <a:gd name="connsiteX6412" fmla="*/ 4900514 w 11960127"/>
              <a:gd name="connsiteY6412" fmla="*/ 288446 h 1003913"/>
              <a:gd name="connsiteX6413" fmla="*/ 4903747 w 11960127"/>
              <a:gd name="connsiteY6413" fmla="*/ 290160 h 1003913"/>
              <a:gd name="connsiteX6414" fmla="*/ 4901798 w 11960127"/>
              <a:gd name="connsiteY6414" fmla="*/ 297829 h 1003913"/>
              <a:gd name="connsiteX6415" fmla="*/ 4910735 w 11960127"/>
              <a:gd name="connsiteY6415" fmla="*/ 302353 h 1003913"/>
              <a:gd name="connsiteX6416" fmla="*/ 4915676 w 11960127"/>
              <a:gd name="connsiteY6416" fmla="*/ 296304 h 1003913"/>
              <a:gd name="connsiteX6417" fmla="*/ 4911733 w 11960127"/>
              <a:gd name="connsiteY6417" fmla="*/ 293161 h 1003913"/>
              <a:gd name="connsiteX6418" fmla="*/ 4910971 w 11960127"/>
              <a:gd name="connsiteY6418" fmla="*/ 290160 h 1003913"/>
              <a:gd name="connsiteX6419" fmla="*/ 4913062 w 11960127"/>
              <a:gd name="connsiteY6419" fmla="*/ 287731 h 1003913"/>
              <a:gd name="connsiteX6420" fmla="*/ 4923286 w 11960127"/>
              <a:gd name="connsiteY6420" fmla="*/ 282778 h 1003913"/>
              <a:gd name="connsiteX6421" fmla="*/ 4924757 w 11960127"/>
              <a:gd name="connsiteY6421" fmla="*/ 298019 h 1003913"/>
              <a:gd name="connsiteX6422" fmla="*/ 4940828 w 11960127"/>
              <a:gd name="connsiteY6422" fmla="*/ 298591 h 1003913"/>
              <a:gd name="connsiteX6423" fmla="*/ 4940777 w 11960127"/>
              <a:gd name="connsiteY6423" fmla="*/ 294923 h 1003913"/>
              <a:gd name="connsiteX6424" fmla="*/ 4952505 w 11960127"/>
              <a:gd name="connsiteY6424" fmla="*/ 295876 h 1003913"/>
              <a:gd name="connsiteX6425" fmla="*/ 4938828 w 11960127"/>
              <a:gd name="connsiteY6425" fmla="*/ 285254 h 1003913"/>
              <a:gd name="connsiteX6426" fmla="*/ 4947530 w 11960127"/>
              <a:gd name="connsiteY6426" fmla="*/ 275157 h 1003913"/>
              <a:gd name="connsiteX6427" fmla="*/ 4953218 w 11960127"/>
              <a:gd name="connsiteY6427" fmla="*/ 275300 h 1003913"/>
              <a:gd name="connsiteX6428" fmla="*/ 4948341 w 11960127"/>
              <a:gd name="connsiteY6428" fmla="*/ 286588 h 1003913"/>
              <a:gd name="connsiteX6429" fmla="*/ 4963761 w 11960127"/>
              <a:gd name="connsiteY6429" fmla="*/ 286826 h 1003913"/>
              <a:gd name="connsiteX6430" fmla="*/ 4959962 w 11960127"/>
              <a:gd name="connsiteY6430" fmla="*/ 276157 h 1003913"/>
              <a:gd name="connsiteX6431" fmla="*/ 4969028 w 11960127"/>
              <a:gd name="connsiteY6431" fmla="*/ 286636 h 1003913"/>
              <a:gd name="connsiteX6432" fmla="*/ 4972693 w 11960127"/>
              <a:gd name="connsiteY6432" fmla="*/ 277967 h 1003913"/>
              <a:gd name="connsiteX6433" fmla="*/ 4975200 w 11960127"/>
              <a:gd name="connsiteY6433" fmla="*/ 289922 h 1003913"/>
              <a:gd name="connsiteX6434" fmla="*/ 4954418 w 11960127"/>
              <a:gd name="connsiteY6434" fmla="*/ 289446 h 1003913"/>
              <a:gd name="connsiteX6435" fmla="*/ 4985631 w 11960127"/>
              <a:gd name="connsiteY6435" fmla="*/ 297590 h 1003913"/>
              <a:gd name="connsiteX6436" fmla="*/ 4999791 w 11960127"/>
              <a:gd name="connsiteY6436" fmla="*/ 298829 h 1003913"/>
              <a:gd name="connsiteX6437" fmla="*/ 5007555 w 11960127"/>
              <a:gd name="connsiteY6437" fmla="*/ 292494 h 1003913"/>
              <a:gd name="connsiteX6438" fmla="*/ 4996723 w 11960127"/>
              <a:gd name="connsiteY6438" fmla="*/ 282492 h 1003913"/>
              <a:gd name="connsiteX6439" fmla="*/ 4995164 w 11960127"/>
              <a:gd name="connsiteY6439" fmla="*/ 291875 h 1003913"/>
              <a:gd name="connsiteX6440" fmla="*/ 4981559 w 11960127"/>
              <a:gd name="connsiteY6440" fmla="*/ 280301 h 1003913"/>
              <a:gd name="connsiteX6441" fmla="*/ 4990590 w 11960127"/>
              <a:gd name="connsiteY6441" fmla="*/ 282730 h 1003913"/>
              <a:gd name="connsiteX6442" fmla="*/ 5011869 w 11960127"/>
              <a:gd name="connsiteY6442" fmla="*/ 279777 h 1003913"/>
              <a:gd name="connsiteX6443" fmla="*/ 5008563 w 11960127"/>
              <a:gd name="connsiteY6443" fmla="*/ 291113 h 1003913"/>
              <a:gd name="connsiteX6444" fmla="*/ 5029427 w 11960127"/>
              <a:gd name="connsiteY6444" fmla="*/ 269203 h 1003913"/>
              <a:gd name="connsiteX6445" fmla="*/ 5030659 w 11960127"/>
              <a:gd name="connsiteY6445" fmla="*/ 274442 h 1003913"/>
              <a:gd name="connsiteX6446" fmla="*/ 5025157 w 11960127"/>
              <a:gd name="connsiteY6446" fmla="*/ 275252 h 1003913"/>
              <a:gd name="connsiteX6447" fmla="*/ 5021176 w 11960127"/>
              <a:gd name="connsiteY6447" fmla="*/ 291113 h 1003913"/>
              <a:gd name="connsiteX6448" fmla="*/ 5039155 w 11960127"/>
              <a:gd name="connsiteY6448" fmla="*/ 278253 h 1003913"/>
              <a:gd name="connsiteX6449" fmla="*/ 5034924 w 11960127"/>
              <a:gd name="connsiteY6449" fmla="*/ 270108 h 1003913"/>
              <a:gd name="connsiteX6450" fmla="*/ 5055202 w 11960127"/>
              <a:gd name="connsiteY6450" fmla="*/ 270060 h 1003913"/>
              <a:gd name="connsiteX6451" fmla="*/ 5054721 w 11960127"/>
              <a:gd name="connsiteY6451" fmla="*/ 275252 h 1003913"/>
              <a:gd name="connsiteX6452" fmla="*/ 5049306 w 11960127"/>
              <a:gd name="connsiteY6452" fmla="*/ 275014 h 1003913"/>
              <a:gd name="connsiteX6453" fmla="*/ 5050372 w 11960127"/>
              <a:gd name="connsiteY6453" fmla="*/ 285826 h 1003913"/>
              <a:gd name="connsiteX6454" fmla="*/ 5067908 w 11960127"/>
              <a:gd name="connsiteY6454" fmla="*/ 268679 h 1003913"/>
              <a:gd name="connsiteX6455" fmla="*/ 5069371 w 11960127"/>
              <a:gd name="connsiteY6455" fmla="*/ 275014 h 1003913"/>
              <a:gd name="connsiteX6456" fmla="*/ 5062420 w 11960127"/>
              <a:gd name="connsiteY6456" fmla="*/ 275252 h 1003913"/>
              <a:gd name="connsiteX6457" fmla="*/ 5070272 w 11960127"/>
              <a:gd name="connsiteY6457" fmla="*/ 289398 h 1003913"/>
              <a:gd name="connsiteX6458" fmla="*/ 5059880 w 11960127"/>
              <a:gd name="connsiteY6458" fmla="*/ 285302 h 1003913"/>
              <a:gd name="connsiteX6459" fmla="*/ 5052064 w 11960127"/>
              <a:gd name="connsiteY6459" fmla="*/ 288493 h 1003913"/>
              <a:gd name="connsiteX6460" fmla="*/ 5046652 w 11960127"/>
              <a:gd name="connsiteY6460" fmla="*/ 284445 h 1003913"/>
              <a:gd name="connsiteX6461" fmla="*/ 5042725 w 11960127"/>
              <a:gd name="connsiteY6461" fmla="*/ 289398 h 1003913"/>
              <a:gd name="connsiteX6462" fmla="*/ 5030137 w 11960127"/>
              <a:gd name="connsiteY6462" fmla="*/ 290732 h 1003913"/>
              <a:gd name="connsiteX6463" fmla="*/ 5076514 w 11960127"/>
              <a:gd name="connsiteY6463" fmla="*/ 292113 h 1003913"/>
              <a:gd name="connsiteX6464" fmla="*/ 5092668 w 11960127"/>
              <a:gd name="connsiteY6464" fmla="*/ 295018 h 1003913"/>
              <a:gd name="connsiteX6465" fmla="*/ 5092237 w 11960127"/>
              <a:gd name="connsiteY6465" fmla="*/ 287255 h 1003913"/>
              <a:gd name="connsiteX6466" fmla="*/ 5099091 w 11960127"/>
              <a:gd name="connsiteY6466" fmla="*/ 293780 h 1003913"/>
              <a:gd name="connsiteX6467" fmla="*/ 5114387 w 11960127"/>
              <a:gd name="connsiteY6467" fmla="*/ 293161 h 1003913"/>
              <a:gd name="connsiteX6468" fmla="*/ 5120956 w 11960127"/>
              <a:gd name="connsiteY6468" fmla="*/ 288588 h 1003913"/>
              <a:gd name="connsiteX6469" fmla="*/ 5125098 w 11960127"/>
              <a:gd name="connsiteY6469" fmla="*/ 273299 h 1003913"/>
              <a:gd name="connsiteX6470" fmla="*/ 5125671 w 11960127"/>
              <a:gd name="connsiteY6470" fmla="*/ 290970 h 1003913"/>
              <a:gd name="connsiteX6471" fmla="*/ 5191658 w 11960127"/>
              <a:gd name="connsiteY6471" fmla="*/ 288636 h 1003913"/>
              <a:gd name="connsiteX6472" fmla="*/ 5187374 w 11960127"/>
              <a:gd name="connsiteY6472" fmla="*/ 279920 h 1003913"/>
              <a:gd name="connsiteX6473" fmla="*/ 5177565 w 11960127"/>
              <a:gd name="connsiteY6473" fmla="*/ 285350 h 1003913"/>
              <a:gd name="connsiteX6474" fmla="*/ 5188851 w 11960127"/>
              <a:gd name="connsiteY6474" fmla="*/ 265440 h 1003913"/>
              <a:gd name="connsiteX6475" fmla="*/ 5217417 w 11960127"/>
              <a:gd name="connsiteY6475" fmla="*/ 265917 h 1003913"/>
              <a:gd name="connsiteX6476" fmla="*/ 5216275 w 11960127"/>
              <a:gd name="connsiteY6476" fmla="*/ 275490 h 1003913"/>
              <a:gd name="connsiteX6477" fmla="*/ 5229558 w 11960127"/>
              <a:gd name="connsiteY6477" fmla="*/ 269013 h 1003913"/>
              <a:gd name="connsiteX6478" fmla="*/ 5226463 w 11960127"/>
              <a:gd name="connsiteY6478" fmla="*/ 281730 h 1003913"/>
              <a:gd name="connsiteX6479" fmla="*/ 5244318 w 11960127"/>
              <a:gd name="connsiteY6479" fmla="*/ 264059 h 1003913"/>
              <a:gd name="connsiteX6480" fmla="*/ 5231035 w 11960127"/>
              <a:gd name="connsiteY6480" fmla="*/ 282873 h 1003913"/>
              <a:gd name="connsiteX6481" fmla="*/ 5326258 w 11960127"/>
              <a:gd name="connsiteY6481" fmla="*/ 283254 h 1003913"/>
              <a:gd name="connsiteX6482" fmla="*/ 5354301 w 11960127"/>
              <a:gd name="connsiteY6482" fmla="*/ 283921 h 1003913"/>
              <a:gd name="connsiteX6483" fmla="*/ 5355301 w 11960127"/>
              <a:gd name="connsiteY6483" fmla="*/ 275538 h 1003913"/>
              <a:gd name="connsiteX6484" fmla="*/ 5378439 w 11960127"/>
              <a:gd name="connsiteY6484" fmla="*/ 284445 h 1003913"/>
              <a:gd name="connsiteX6485" fmla="*/ 5378726 w 11960127"/>
              <a:gd name="connsiteY6485" fmla="*/ 274061 h 1003913"/>
              <a:gd name="connsiteX6486" fmla="*/ 5389296 w 11960127"/>
              <a:gd name="connsiteY6486" fmla="*/ 283683 h 1003913"/>
              <a:gd name="connsiteX6487" fmla="*/ 5410055 w 11960127"/>
              <a:gd name="connsiteY6487" fmla="*/ 280777 h 1003913"/>
              <a:gd name="connsiteX6488" fmla="*/ 5413721 w 11960127"/>
              <a:gd name="connsiteY6488" fmla="*/ 284397 h 1003913"/>
              <a:gd name="connsiteX6489" fmla="*/ 5420385 w 11960127"/>
              <a:gd name="connsiteY6489" fmla="*/ 279729 h 1003913"/>
              <a:gd name="connsiteX6490" fmla="*/ 5425386 w 11960127"/>
              <a:gd name="connsiteY6490" fmla="*/ 280158 h 1003913"/>
              <a:gd name="connsiteX6491" fmla="*/ 5427814 w 11960127"/>
              <a:gd name="connsiteY6491" fmla="*/ 279872 h 1003913"/>
              <a:gd name="connsiteX6492" fmla="*/ 5419625 w 11960127"/>
              <a:gd name="connsiteY6492" fmla="*/ 272109 h 1003913"/>
              <a:gd name="connsiteX6493" fmla="*/ 5426195 w 11960127"/>
              <a:gd name="connsiteY6493" fmla="*/ 268012 h 1003913"/>
              <a:gd name="connsiteX6494" fmla="*/ 5437858 w 11960127"/>
              <a:gd name="connsiteY6494" fmla="*/ 269298 h 1003913"/>
              <a:gd name="connsiteX6495" fmla="*/ 5442002 w 11960127"/>
              <a:gd name="connsiteY6495" fmla="*/ 251437 h 1003913"/>
              <a:gd name="connsiteX6496" fmla="*/ 5429765 w 11960127"/>
              <a:gd name="connsiteY6496" fmla="*/ 251247 h 1003913"/>
              <a:gd name="connsiteX6497" fmla="*/ 5429288 w 11960127"/>
              <a:gd name="connsiteY6497" fmla="*/ 261154 h 1003913"/>
              <a:gd name="connsiteX6498" fmla="*/ 5426432 w 11960127"/>
              <a:gd name="connsiteY6498" fmla="*/ 252199 h 1003913"/>
              <a:gd name="connsiteX6499" fmla="*/ 5411625 w 11960127"/>
              <a:gd name="connsiteY6499" fmla="*/ 251485 h 1003913"/>
              <a:gd name="connsiteX6500" fmla="*/ 5404769 w 11960127"/>
              <a:gd name="connsiteY6500" fmla="*/ 254152 h 1003913"/>
              <a:gd name="connsiteX6501" fmla="*/ 5391485 w 11960127"/>
              <a:gd name="connsiteY6501" fmla="*/ 250389 h 1003913"/>
              <a:gd name="connsiteX6502" fmla="*/ 5390678 w 11960127"/>
              <a:gd name="connsiteY6502" fmla="*/ 261201 h 1003913"/>
              <a:gd name="connsiteX6503" fmla="*/ 5388438 w 11960127"/>
              <a:gd name="connsiteY6503" fmla="*/ 252104 h 1003913"/>
              <a:gd name="connsiteX6504" fmla="*/ 5370345 w 11960127"/>
              <a:gd name="connsiteY6504" fmla="*/ 251675 h 1003913"/>
              <a:gd name="connsiteX6505" fmla="*/ 5365299 w 11960127"/>
              <a:gd name="connsiteY6505" fmla="*/ 262821 h 1003913"/>
              <a:gd name="connsiteX6506" fmla="*/ 5363490 w 11960127"/>
              <a:gd name="connsiteY6506" fmla="*/ 249913 h 1003913"/>
              <a:gd name="connsiteX6507" fmla="*/ 5349874 w 11960127"/>
              <a:gd name="connsiteY6507" fmla="*/ 262535 h 1003913"/>
              <a:gd name="connsiteX6508" fmla="*/ 5350825 w 11960127"/>
              <a:gd name="connsiteY6508" fmla="*/ 250294 h 1003913"/>
              <a:gd name="connsiteX6509" fmla="*/ 5337923 w 11960127"/>
              <a:gd name="connsiteY6509" fmla="*/ 249770 h 1003913"/>
              <a:gd name="connsiteX6510" fmla="*/ 5979296 w 11960127"/>
              <a:gd name="connsiteY6510" fmla="*/ 249086 h 1003913"/>
              <a:gd name="connsiteX6511" fmla="*/ 5965187 w 11960127"/>
              <a:gd name="connsiteY6511" fmla="*/ 253104 h 1003913"/>
              <a:gd name="connsiteX6512" fmla="*/ 5982904 w 11960127"/>
              <a:gd name="connsiteY6512" fmla="*/ 258820 h 1003913"/>
              <a:gd name="connsiteX6513" fmla="*/ 5979296 w 11960127"/>
              <a:gd name="connsiteY6513" fmla="*/ 249086 h 1003913"/>
              <a:gd name="connsiteX6514" fmla="*/ 7960199 w 11960127"/>
              <a:gd name="connsiteY6514" fmla="*/ 248246 h 1003913"/>
              <a:gd name="connsiteX6515" fmla="*/ 7960199 w 11960127"/>
              <a:gd name="connsiteY6515" fmla="*/ 248246 h 1003913"/>
              <a:gd name="connsiteX6516" fmla="*/ 5660872 w 11960127"/>
              <a:gd name="connsiteY6516" fmla="*/ 248198 h 1003913"/>
              <a:gd name="connsiteX6517" fmla="*/ 5661110 w 11960127"/>
              <a:gd name="connsiteY6517" fmla="*/ 264250 h 1003913"/>
              <a:gd name="connsiteX6518" fmla="*/ 5660872 w 11960127"/>
              <a:gd name="connsiteY6518" fmla="*/ 248198 h 1003913"/>
              <a:gd name="connsiteX6519" fmla="*/ 5903609 w 11960127"/>
              <a:gd name="connsiteY6519" fmla="*/ 248151 h 1003913"/>
              <a:gd name="connsiteX6520" fmla="*/ 5898560 w 11960127"/>
              <a:gd name="connsiteY6520" fmla="*/ 269965 h 1003913"/>
              <a:gd name="connsiteX6521" fmla="*/ 5903609 w 11960127"/>
              <a:gd name="connsiteY6521" fmla="*/ 248151 h 1003913"/>
              <a:gd name="connsiteX6522" fmla="*/ 5888702 w 11960127"/>
              <a:gd name="connsiteY6522" fmla="*/ 248056 h 1003913"/>
              <a:gd name="connsiteX6523" fmla="*/ 5888702 w 11960127"/>
              <a:gd name="connsiteY6523" fmla="*/ 248056 h 1003913"/>
              <a:gd name="connsiteX6524" fmla="*/ 5584408 w 11960127"/>
              <a:gd name="connsiteY6524" fmla="*/ 248056 h 1003913"/>
              <a:gd name="connsiteX6525" fmla="*/ 5581742 w 11960127"/>
              <a:gd name="connsiteY6525" fmla="*/ 264297 h 1003913"/>
              <a:gd name="connsiteX6526" fmla="*/ 5577170 w 11960127"/>
              <a:gd name="connsiteY6526" fmla="*/ 251342 h 1003913"/>
              <a:gd name="connsiteX6527" fmla="*/ 5567315 w 11960127"/>
              <a:gd name="connsiteY6527" fmla="*/ 251294 h 1003913"/>
              <a:gd name="connsiteX6528" fmla="*/ 5569411 w 11960127"/>
              <a:gd name="connsiteY6528" fmla="*/ 261487 h 1003913"/>
              <a:gd name="connsiteX6529" fmla="*/ 5563791 w 11960127"/>
              <a:gd name="connsiteY6529" fmla="*/ 260820 h 1003913"/>
              <a:gd name="connsiteX6530" fmla="*/ 5565982 w 11960127"/>
              <a:gd name="connsiteY6530" fmla="*/ 250770 h 1003913"/>
              <a:gd name="connsiteX6531" fmla="*/ 5559983 w 11960127"/>
              <a:gd name="connsiteY6531" fmla="*/ 248961 h 1003913"/>
              <a:gd name="connsiteX6532" fmla="*/ 5558413 w 11960127"/>
              <a:gd name="connsiteY6532" fmla="*/ 263202 h 1003913"/>
              <a:gd name="connsiteX6533" fmla="*/ 5553079 w 11960127"/>
              <a:gd name="connsiteY6533" fmla="*/ 251437 h 1003913"/>
              <a:gd name="connsiteX6534" fmla="*/ 5544368 w 11960127"/>
              <a:gd name="connsiteY6534" fmla="*/ 251247 h 1003913"/>
              <a:gd name="connsiteX6535" fmla="*/ 5545177 w 11960127"/>
              <a:gd name="connsiteY6535" fmla="*/ 261201 h 1003913"/>
              <a:gd name="connsiteX6536" fmla="*/ 5540464 w 11960127"/>
              <a:gd name="connsiteY6536" fmla="*/ 261011 h 1003913"/>
              <a:gd name="connsiteX6537" fmla="*/ 5540177 w 11960127"/>
              <a:gd name="connsiteY6537" fmla="*/ 251247 h 1003913"/>
              <a:gd name="connsiteX6538" fmla="*/ 5532368 w 11960127"/>
              <a:gd name="connsiteY6538" fmla="*/ 251247 h 1003913"/>
              <a:gd name="connsiteX6539" fmla="*/ 5531464 w 11960127"/>
              <a:gd name="connsiteY6539" fmla="*/ 260820 h 1003913"/>
              <a:gd name="connsiteX6540" fmla="*/ 5525655 w 11960127"/>
              <a:gd name="connsiteY6540" fmla="*/ 260820 h 1003913"/>
              <a:gd name="connsiteX6541" fmla="*/ 5529465 w 11960127"/>
              <a:gd name="connsiteY6541" fmla="*/ 249961 h 1003913"/>
              <a:gd name="connsiteX6542" fmla="*/ 5497422 w 11960127"/>
              <a:gd name="connsiteY6542" fmla="*/ 251580 h 1003913"/>
              <a:gd name="connsiteX6543" fmla="*/ 5490995 w 11960127"/>
              <a:gd name="connsiteY6543" fmla="*/ 262059 h 1003913"/>
              <a:gd name="connsiteX6544" fmla="*/ 5491280 w 11960127"/>
              <a:gd name="connsiteY6544" fmla="*/ 251151 h 1003913"/>
              <a:gd name="connsiteX6545" fmla="*/ 5483615 w 11960127"/>
              <a:gd name="connsiteY6545" fmla="*/ 251294 h 1003913"/>
              <a:gd name="connsiteX6546" fmla="*/ 5482947 w 11960127"/>
              <a:gd name="connsiteY6546" fmla="*/ 259106 h 1003913"/>
              <a:gd name="connsiteX6547" fmla="*/ 5478615 w 11960127"/>
              <a:gd name="connsiteY6547" fmla="*/ 258867 h 1003913"/>
              <a:gd name="connsiteX6548" fmla="*/ 5478234 w 11960127"/>
              <a:gd name="connsiteY6548" fmla="*/ 251294 h 1003913"/>
              <a:gd name="connsiteX6549" fmla="*/ 5468283 w 11960127"/>
              <a:gd name="connsiteY6549" fmla="*/ 251247 h 1003913"/>
              <a:gd name="connsiteX6550" fmla="*/ 5468046 w 11960127"/>
              <a:gd name="connsiteY6550" fmla="*/ 271537 h 1003913"/>
              <a:gd name="connsiteX6551" fmla="*/ 5480425 w 11960127"/>
              <a:gd name="connsiteY6551" fmla="*/ 262964 h 1003913"/>
              <a:gd name="connsiteX6552" fmla="*/ 5473903 w 11960127"/>
              <a:gd name="connsiteY6552" fmla="*/ 282635 h 1003913"/>
              <a:gd name="connsiteX6553" fmla="*/ 5488708 w 11960127"/>
              <a:gd name="connsiteY6553" fmla="*/ 279062 h 1003913"/>
              <a:gd name="connsiteX6554" fmla="*/ 5481805 w 11960127"/>
              <a:gd name="connsiteY6554" fmla="*/ 270346 h 1003913"/>
              <a:gd name="connsiteX6555" fmla="*/ 5488328 w 11960127"/>
              <a:gd name="connsiteY6555" fmla="*/ 270680 h 1003913"/>
              <a:gd name="connsiteX6556" fmla="*/ 5487662 w 11960127"/>
              <a:gd name="connsiteY6556" fmla="*/ 265583 h 1003913"/>
              <a:gd name="connsiteX6557" fmla="*/ 5492993 w 11960127"/>
              <a:gd name="connsiteY6557" fmla="*/ 265583 h 1003913"/>
              <a:gd name="connsiteX6558" fmla="*/ 5489377 w 11960127"/>
              <a:gd name="connsiteY6558" fmla="*/ 274347 h 1003913"/>
              <a:gd name="connsiteX6559" fmla="*/ 5506659 w 11960127"/>
              <a:gd name="connsiteY6559" fmla="*/ 262106 h 1003913"/>
              <a:gd name="connsiteX6560" fmla="*/ 5490186 w 11960127"/>
              <a:gd name="connsiteY6560" fmla="*/ 276967 h 1003913"/>
              <a:gd name="connsiteX6561" fmla="*/ 5512514 w 11960127"/>
              <a:gd name="connsiteY6561" fmla="*/ 280253 h 1003913"/>
              <a:gd name="connsiteX6562" fmla="*/ 5506467 w 11960127"/>
              <a:gd name="connsiteY6562" fmla="*/ 268965 h 1003913"/>
              <a:gd name="connsiteX6563" fmla="*/ 5518514 w 11960127"/>
              <a:gd name="connsiteY6563" fmla="*/ 279062 h 1003913"/>
              <a:gd name="connsiteX6564" fmla="*/ 5529558 w 11960127"/>
              <a:gd name="connsiteY6564" fmla="*/ 280777 h 1003913"/>
              <a:gd name="connsiteX6565" fmla="*/ 5517608 w 11960127"/>
              <a:gd name="connsiteY6565" fmla="*/ 271966 h 1003913"/>
              <a:gd name="connsiteX6566" fmla="*/ 5529513 w 11960127"/>
              <a:gd name="connsiteY6566" fmla="*/ 262630 h 1003913"/>
              <a:gd name="connsiteX6567" fmla="*/ 5531511 w 11960127"/>
              <a:gd name="connsiteY6567" fmla="*/ 272680 h 1003913"/>
              <a:gd name="connsiteX6568" fmla="*/ 5537749 w 11960127"/>
              <a:gd name="connsiteY6568" fmla="*/ 266107 h 1003913"/>
              <a:gd name="connsiteX6569" fmla="*/ 5548271 w 11960127"/>
              <a:gd name="connsiteY6569" fmla="*/ 268012 h 1003913"/>
              <a:gd name="connsiteX6570" fmla="*/ 5537797 w 11960127"/>
              <a:gd name="connsiteY6570" fmla="*/ 272347 h 1003913"/>
              <a:gd name="connsiteX6571" fmla="*/ 5546841 w 11960127"/>
              <a:gd name="connsiteY6571" fmla="*/ 281492 h 1003913"/>
              <a:gd name="connsiteX6572" fmla="*/ 5569076 w 11960127"/>
              <a:gd name="connsiteY6572" fmla="*/ 263869 h 1003913"/>
              <a:gd name="connsiteX6573" fmla="*/ 5562935 w 11960127"/>
              <a:gd name="connsiteY6573" fmla="*/ 276729 h 1003913"/>
              <a:gd name="connsiteX6574" fmla="*/ 5580693 w 11960127"/>
              <a:gd name="connsiteY6574" fmla="*/ 263488 h 1003913"/>
              <a:gd name="connsiteX6575" fmla="*/ 5589979 w 11960127"/>
              <a:gd name="connsiteY6575" fmla="*/ 277062 h 1003913"/>
              <a:gd name="connsiteX6576" fmla="*/ 5601882 w 11960127"/>
              <a:gd name="connsiteY6576" fmla="*/ 279872 h 1003913"/>
              <a:gd name="connsiteX6577" fmla="*/ 5585930 w 11960127"/>
              <a:gd name="connsiteY6577" fmla="*/ 266250 h 1003913"/>
              <a:gd name="connsiteX6578" fmla="*/ 5603785 w 11960127"/>
              <a:gd name="connsiteY6578" fmla="*/ 255105 h 1003913"/>
              <a:gd name="connsiteX6579" fmla="*/ 5609117 w 11960127"/>
              <a:gd name="connsiteY6579" fmla="*/ 256057 h 1003913"/>
              <a:gd name="connsiteX6580" fmla="*/ 5606977 w 11960127"/>
              <a:gd name="connsiteY6580" fmla="*/ 268346 h 1003913"/>
              <a:gd name="connsiteX6581" fmla="*/ 5617974 w 11960127"/>
              <a:gd name="connsiteY6581" fmla="*/ 252866 h 1003913"/>
              <a:gd name="connsiteX6582" fmla="*/ 5598359 w 11960127"/>
              <a:gd name="connsiteY6582" fmla="*/ 248294 h 1003913"/>
              <a:gd name="connsiteX6583" fmla="*/ 5594692 w 11960127"/>
              <a:gd name="connsiteY6583" fmla="*/ 254295 h 1003913"/>
              <a:gd name="connsiteX6584" fmla="*/ 5584408 w 11960127"/>
              <a:gd name="connsiteY6584" fmla="*/ 248056 h 1003913"/>
              <a:gd name="connsiteX6585" fmla="*/ 7372696 w 11960127"/>
              <a:gd name="connsiteY6585" fmla="*/ 247770 h 1003913"/>
              <a:gd name="connsiteX6586" fmla="*/ 7355217 w 11960127"/>
              <a:gd name="connsiteY6586" fmla="*/ 248008 h 1003913"/>
              <a:gd name="connsiteX6587" fmla="*/ 7372696 w 11960127"/>
              <a:gd name="connsiteY6587" fmla="*/ 247770 h 1003913"/>
              <a:gd name="connsiteX6588" fmla="*/ 5850463 w 11960127"/>
              <a:gd name="connsiteY6588" fmla="*/ 247722 h 1003913"/>
              <a:gd name="connsiteX6589" fmla="*/ 5850463 w 11960127"/>
              <a:gd name="connsiteY6589" fmla="*/ 247722 h 1003913"/>
              <a:gd name="connsiteX6590" fmla="*/ 5944947 w 11960127"/>
              <a:gd name="connsiteY6590" fmla="*/ 247627 h 1003913"/>
              <a:gd name="connsiteX6591" fmla="*/ 5936232 w 11960127"/>
              <a:gd name="connsiteY6591" fmla="*/ 252819 h 1003913"/>
              <a:gd name="connsiteX6592" fmla="*/ 5925659 w 11960127"/>
              <a:gd name="connsiteY6592" fmla="*/ 265631 h 1003913"/>
              <a:gd name="connsiteX6593" fmla="*/ 5922659 w 11960127"/>
              <a:gd name="connsiteY6593" fmla="*/ 273109 h 1003913"/>
              <a:gd name="connsiteX6594" fmla="*/ 5912514 w 11960127"/>
              <a:gd name="connsiteY6594" fmla="*/ 263202 h 1003913"/>
              <a:gd name="connsiteX6595" fmla="*/ 5913943 w 11960127"/>
              <a:gd name="connsiteY6595" fmla="*/ 280872 h 1003913"/>
              <a:gd name="connsiteX6596" fmla="*/ 5954424 w 11960127"/>
              <a:gd name="connsiteY6596" fmla="*/ 279967 h 1003913"/>
              <a:gd name="connsiteX6597" fmla="*/ 5953710 w 11960127"/>
              <a:gd name="connsiteY6597" fmla="*/ 264583 h 1003913"/>
              <a:gd name="connsiteX6598" fmla="*/ 5937327 w 11960127"/>
              <a:gd name="connsiteY6598" fmla="*/ 277014 h 1003913"/>
              <a:gd name="connsiteX6599" fmla="*/ 5944947 w 11960127"/>
              <a:gd name="connsiteY6599" fmla="*/ 247627 h 1003913"/>
              <a:gd name="connsiteX6600" fmla="*/ 3339693 w 11960127"/>
              <a:gd name="connsiteY6600" fmla="*/ 247055 h 1003913"/>
              <a:gd name="connsiteX6601" fmla="*/ 3310427 w 11960127"/>
              <a:gd name="connsiteY6601" fmla="*/ 251342 h 1003913"/>
              <a:gd name="connsiteX6602" fmla="*/ 3292780 w 11960127"/>
              <a:gd name="connsiteY6602" fmla="*/ 252914 h 1003913"/>
              <a:gd name="connsiteX6603" fmla="*/ 3292780 w 11960127"/>
              <a:gd name="connsiteY6603" fmla="*/ 264821 h 1003913"/>
              <a:gd name="connsiteX6604" fmla="*/ 3299649 w 11960127"/>
              <a:gd name="connsiteY6604" fmla="*/ 260392 h 1003913"/>
              <a:gd name="connsiteX6605" fmla="*/ 3303942 w 11960127"/>
              <a:gd name="connsiteY6605" fmla="*/ 266155 h 1003913"/>
              <a:gd name="connsiteX6606" fmla="*/ 3333698 w 11960127"/>
              <a:gd name="connsiteY6606" fmla="*/ 258725 h 1003913"/>
              <a:gd name="connsiteX6607" fmla="*/ 3339693 w 11960127"/>
              <a:gd name="connsiteY6607" fmla="*/ 247055 h 1003913"/>
              <a:gd name="connsiteX6608" fmla="*/ 7683688 w 11960127"/>
              <a:gd name="connsiteY6608" fmla="*/ 246674 h 1003913"/>
              <a:gd name="connsiteX6609" fmla="*/ 7703309 w 11960127"/>
              <a:gd name="connsiteY6609" fmla="*/ 256724 h 1003913"/>
              <a:gd name="connsiteX6610" fmla="*/ 7715692 w 11960127"/>
              <a:gd name="connsiteY6610" fmla="*/ 251723 h 1003913"/>
              <a:gd name="connsiteX6611" fmla="*/ 7730312 w 11960127"/>
              <a:gd name="connsiteY6611" fmla="*/ 256771 h 1003913"/>
              <a:gd name="connsiteX6612" fmla="*/ 7735313 w 11960127"/>
              <a:gd name="connsiteY6612" fmla="*/ 266631 h 1003913"/>
              <a:gd name="connsiteX6613" fmla="*/ 7725455 w 11960127"/>
              <a:gd name="connsiteY6613" fmla="*/ 258772 h 1003913"/>
              <a:gd name="connsiteX6614" fmla="*/ 7704786 w 11960127"/>
              <a:gd name="connsiteY6614" fmla="*/ 277443 h 1003913"/>
              <a:gd name="connsiteX6615" fmla="*/ 7688974 w 11960127"/>
              <a:gd name="connsiteY6615" fmla="*/ 260058 h 1003913"/>
              <a:gd name="connsiteX6616" fmla="*/ 7683688 w 11960127"/>
              <a:gd name="connsiteY6616" fmla="*/ 246674 h 1003913"/>
              <a:gd name="connsiteX6617" fmla="*/ 6875641 w 11960127"/>
              <a:gd name="connsiteY6617" fmla="*/ 246311 h 1003913"/>
              <a:gd name="connsiteX6618" fmla="*/ 6869586 w 11960127"/>
              <a:gd name="connsiteY6618" fmla="*/ 246960 h 1003913"/>
              <a:gd name="connsiteX6619" fmla="*/ 6875641 w 11960127"/>
              <a:gd name="connsiteY6619" fmla="*/ 246311 h 1003913"/>
              <a:gd name="connsiteX6620" fmla="*/ 2337620 w 11960127"/>
              <a:gd name="connsiteY6620" fmla="*/ 246233 h 1003913"/>
              <a:gd name="connsiteX6621" fmla="*/ 2331606 w 11960127"/>
              <a:gd name="connsiteY6621" fmla="*/ 247150 h 1003913"/>
              <a:gd name="connsiteX6622" fmla="*/ 2337620 w 11960127"/>
              <a:gd name="connsiteY6622" fmla="*/ 246233 h 1003913"/>
              <a:gd name="connsiteX6623" fmla="*/ 5029127 w 11960127"/>
              <a:gd name="connsiteY6623" fmla="*/ 246208 h 1003913"/>
              <a:gd name="connsiteX6624" fmla="*/ 5023049 w 11960127"/>
              <a:gd name="connsiteY6624" fmla="*/ 246817 h 1003913"/>
              <a:gd name="connsiteX6625" fmla="*/ 5029127 w 11960127"/>
              <a:gd name="connsiteY6625" fmla="*/ 246208 h 1003913"/>
              <a:gd name="connsiteX6626" fmla="*/ 6914382 w 11960127"/>
              <a:gd name="connsiteY6626" fmla="*/ 245893 h 1003913"/>
              <a:gd name="connsiteX6627" fmla="*/ 6908401 w 11960127"/>
              <a:gd name="connsiteY6627" fmla="*/ 246770 h 1003913"/>
              <a:gd name="connsiteX6628" fmla="*/ 6914382 w 11960127"/>
              <a:gd name="connsiteY6628" fmla="*/ 245893 h 1003913"/>
              <a:gd name="connsiteX6629" fmla="*/ 7673656 w 11960127"/>
              <a:gd name="connsiteY6629" fmla="*/ 245823 h 1003913"/>
              <a:gd name="connsiteX6630" fmla="*/ 7679543 w 11960127"/>
              <a:gd name="connsiteY6630" fmla="*/ 251437 h 1003913"/>
              <a:gd name="connsiteX6631" fmla="*/ 7668590 w 11960127"/>
              <a:gd name="connsiteY6631" fmla="*/ 256486 h 1003913"/>
              <a:gd name="connsiteX6632" fmla="*/ 7665446 w 11960127"/>
              <a:gd name="connsiteY6632" fmla="*/ 248103 h 1003913"/>
              <a:gd name="connsiteX6633" fmla="*/ 7673656 w 11960127"/>
              <a:gd name="connsiteY6633" fmla="*/ 245823 h 1003913"/>
              <a:gd name="connsiteX6634" fmla="*/ 5830229 w 11960127"/>
              <a:gd name="connsiteY6634" fmla="*/ 245531 h 1003913"/>
              <a:gd name="connsiteX6635" fmla="*/ 5820705 w 11960127"/>
              <a:gd name="connsiteY6635" fmla="*/ 255962 h 1003913"/>
              <a:gd name="connsiteX6636" fmla="*/ 5811183 w 11960127"/>
              <a:gd name="connsiteY6636" fmla="*/ 246531 h 1003913"/>
              <a:gd name="connsiteX6637" fmla="*/ 5826563 w 11960127"/>
              <a:gd name="connsiteY6637" fmla="*/ 256153 h 1003913"/>
              <a:gd name="connsiteX6638" fmla="*/ 5823277 w 11960127"/>
              <a:gd name="connsiteY6638" fmla="*/ 267060 h 1003913"/>
              <a:gd name="connsiteX6639" fmla="*/ 5832227 w 11960127"/>
              <a:gd name="connsiteY6639" fmla="*/ 263964 h 1003913"/>
              <a:gd name="connsiteX6640" fmla="*/ 5830229 w 11960127"/>
              <a:gd name="connsiteY6640" fmla="*/ 245531 h 1003913"/>
              <a:gd name="connsiteX6641" fmla="*/ 2979958 w 11960127"/>
              <a:gd name="connsiteY6641" fmla="*/ 245173 h 1003913"/>
              <a:gd name="connsiteX6642" fmla="*/ 2985644 w 11960127"/>
              <a:gd name="connsiteY6642" fmla="*/ 251008 h 1003913"/>
              <a:gd name="connsiteX6643" fmla="*/ 2971020 w 11960127"/>
              <a:gd name="connsiteY6643" fmla="*/ 247340 h 1003913"/>
              <a:gd name="connsiteX6644" fmla="*/ 2979958 w 11960127"/>
              <a:gd name="connsiteY6644" fmla="*/ 245173 h 1003913"/>
              <a:gd name="connsiteX6645" fmla="*/ 7436656 w 11960127"/>
              <a:gd name="connsiteY6645" fmla="*/ 244388 h 1003913"/>
              <a:gd name="connsiteX6646" fmla="*/ 7441800 w 11960127"/>
              <a:gd name="connsiteY6646" fmla="*/ 258677 h 1003913"/>
              <a:gd name="connsiteX6647" fmla="*/ 7454897 w 11960127"/>
              <a:gd name="connsiteY6647" fmla="*/ 245245 h 1003913"/>
              <a:gd name="connsiteX6648" fmla="*/ 7448848 w 11960127"/>
              <a:gd name="connsiteY6648" fmla="*/ 257057 h 1003913"/>
              <a:gd name="connsiteX6649" fmla="*/ 7460421 w 11960127"/>
              <a:gd name="connsiteY6649" fmla="*/ 255819 h 1003913"/>
              <a:gd name="connsiteX6650" fmla="*/ 7460421 w 11960127"/>
              <a:gd name="connsiteY6650" fmla="*/ 260296 h 1003913"/>
              <a:gd name="connsiteX6651" fmla="*/ 7438752 w 11960127"/>
              <a:gd name="connsiteY6651" fmla="*/ 261678 h 1003913"/>
              <a:gd name="connsiteX6652" fmla="*/ 7429179 w 11960127"/>
              <a:gd name="connsiteY6652" fmla="*/ 252818 h 1003913"/>
              <a:gd name="connsiteX6653" fmla="*/ 7436037 w 11960127"/>
              <a:gd name="connsiteY6653" fmla="*/ 251675 h 1003913"/>
              <a:gd name="connsiteX6654" fmla="*/ 5716245 w 11960127"/>
              <a:gd name="connsiteY6654" fmla="*/ 244245 h 1003913"/>
              <a:gd name="connsiteX6655" fmla="*/ 5708865 w 11960127"/>
              <a:gd name="connsiteY6655" fmla="*/ 262249 h 1003913"/>
              <a:gd name="connsiteX6656" fmla="*/ 5697771 w 11960127"/>
              <a:gd name="connsiteY6656" fmla="*/ 244769 h 1003913"/>
              <a:gd name="connsiteX6657" fmla="*/ 5697296 w 11960127"/>
              <a:gd name="connsiteY6657" fmla="*/ 266202 h 1003913"/>
              <a:gd name="connsiteX6658" fmla="*/ 5686298 w 11960127"/>
              <a:gd name="connsiteY6658" fmla="*/ 266488 h 1003913"/>
              <a:gd name="connsiteX6659" fmla="*/ 5694152 w 11960127"/>
              <a:gd name="connsiteY6659" fmla="*/ 251771 h 1003913"/>
              <a:gd name="connsiteX6660" fmla="*/ 5672824 w 11960127"/>
              <a:gd name="connsiteY6660" fmla="*/ 246341 h 1003913"/>
              <a:gd name="connsiteX6661" fmla="*/ 5675584 w 11960127"/>
              <a:gd name="connsiteY6661" fmla="*/ 266726 h 1003913"/>
              <a:gd name="connsiteX6662" fmla="*/ 5680298 w 11960127"/>
              <a:gd name="connsiteY6662" fmla="*/ 252199 h 1003913"/>
              <a:gd name="connsiteX6663" fmla="*/ 5678109 w 11960127"/>
              <a:gd name="connsiteY6663" fmla="*/ 270441 h 1003913"/>
              <a:gd name="connsiteX6664" fmla="*/ 5678299 w 11960127"/>
              <a:gd name="connsiteY6664" fmla="*/ 275252 h 1003913"/>
              <a:gd name="connsiteX6665" fmla="*/ 5698532 w 11960127"/>
              <a:gd name="connsiteY6665" fmla="*/ 273299 h 1003913"/>
              <a:gd name="connsiteX6666" fmla="*/ 5700818 w 11960127"/>
              <a:gd name="connsiteY6666" fmla="*/ 279444 h 1003913"/>
              <a:gd name="connsiteX6667" fmla="*/ 5835465 w 11960127"/>
              <a:gd name="connsiteY6667" fmla="*/ 279586 h 1003913"/>
              <a:gd name="connsiteX6668" fmla="*/ 5848844 w 11960127"/>
              <a:gd name="connsiteY6668" fmla="*/ 267917 h 1003913"/>
              <a:gd name="connsiteX6669" fmla="*/ 5846892 w 11960127"/>
              <a:gd name="connsiteY6669" fmla="*/ 269108 h 1003913"/>
              <a:gd name="connsiteX6670" fmla="*/ 5838704 w 11960127"/>
              <a:gd name="connsiteY6670" fmla="*/ 265155 h 1003913"/>
              <a:gd name="connsiteX6671" fmla="*/ 5846559 w 11960127"/>
              <a:gd name="connsiteY6671" fmla="*/ 251723 h 1003913"/>
              <a:gd name="connsiteX6672" fmla="*/ 5835513 w 11960127"/>
              <a:gd name="connsiteY6672" fmla="*/ 250818 h 1003913"/>
              <a:gd name="connsiteX6673" fmla="*/ 5825705 w 11960127"/>
              <a:gd name="connsiteY6673" fmla="*/ 276443 h 1003913"/>
              <a:gd name="connsiteX6674" fmla="*/ 5810040 w 11960127"/>
              <a:gd name="connsiteY6674" fmla="*/ 275014 h 1003913"/>
              <a:gd name="connsiteX6675" fmla="*/ 5810611 w 11960127"/>
              <a:gd name="connsiteY6675" fmla="*/ 264821 h 1003913"/>
              <a:gd name="connsiteX6676" fmla="*/ 5802519 w 11960127"/>
              <a:gd name="connsiteY6676" fmla="*/ 274585 h 1003913"/>
              <a:gd name="connsiteX6677" fmla="*/ 5802233 w 11960127"/>
              <a:gd name="connsiteY6677" fmla="*/ 260916 h 1003913"/>
              <a:gd name="connsiteX6678" fmla="*/ 5808470 w 11960127"/>
              <a:gd name="connsiteY6678" fmla="*/ 260725 h 1003913"/>
              <a:gd name="connsiteX6679" fmla="*/ 5798661 w 11960127"/>
              <a:gd name="connsiteY6679" fmla="*/ 247055 h 1003913"/>
              <a:gd name="connsiteX6680" fmla="*/ 5787473 w 11960127"/>
              <a:gd name="connsiteY6680" fmla="*/ 275395 h 1003913"/>
              <a:gd name="connsiteX6681" fmla="*/ 5792996 w 11960127"/>
              <a:gd name="connsiteY6681" fmla="*/ 245960 h 1003913"/>
              <a:gd name="connsiteX6682" fmla="*/ 5781284 w 11960127"/>
              <a:gd name="connsiteY6682" fmla="*/ 256295 h 1003913"/>
              <a:gd name="connsiteX6683" fmla="*/ 5774189 w 11960127"/>
              <a:gd name="connsiteY6683" fmla="*/ 244388 h 1003913"/>
              <a:gd name="connsiteX6684" fmla="*/ 5773475 w 11960127"/>
              <a:gd name="connsiteY6684" fmla="*/ 266864 h 1003913"/>
              <a:gd name="connsiteX6685" fmla="*/ 5784418 w 11960127"/>
              <a:gd name="connsiteY6685" fmla="*/ 259963 h 1003913"/>
              <a:gd name="connsiteX6686" fmla="*/ 5772609 w 11960127"/>
              <a:gd name="connsiteY6686" fmla="*/ 274490 h 1003913"/>
              <a:gd name="connsiteX6687" fmla="*/ 5773466 w 11960127"/>
              <a:gd name="connsiteY6687" fmla="*/ 266874 h 1003913"/>
              <a:gd name="connsiteX6688" fmla="*/ 5763047 w 11960127"/>
              <a:gd name="connsiteY6688" fmla="*/ 273442 h 1003913"/>
              <a:gd name="connsiteX6689" fmla="*/ 5765047 w 11960127"/>
              <a:gd name="connsiteY6689" fmla="*/ 262725 h 1003913"/>
              <a:gd name="connsiteX6690" fmla="*/ 5770382 w 11960127"/>
              <a:gd name="connsiteY6690" fmla="*/ 251675 h 1003913"/>
              <a:gd name="connsiteX6691" fmla="*/ 5758905 w 11960127"/>
              <a:gd name="connsiteY6691" fmla="*/ 250818 h 1003913"/>
              <a:gd name="connsiteX6692" fmla="*/ 5742575 w 11960127"/>
              <a:gd name="connsiteY6692" fmla="*/ 274252 h 1003913"/>
              <a:gd name="connsiteX6693" fmla="*/ 5754383 w 11960127"/>
              <a:gd name="connsiteY6693" fmla="*/ 244340 h 1003913"/>
              <a:gd name="connsiteX6694" fmla="*/ 5750813 w 11960127"/>
              <a:gd name="connsiteY6694" fmla="*/ 248484 h 1003913"/>
              <a:gd name="connsiteX6695" fmla="*/ 5749813 w 11960127"/>
              <a:gd name="connsiteY6695" fmla="*/ 263011 h 1003913"/>
              <a:gd name="connsiteX6696" fmla="*/ 5735242 w 11960127"/>
              <a:gd name="connsiteY6696" fmla="*/ 245007 h 1003913"/>
              <a:gd name="connsiteX6697" fmla="*/ 5740813 w 11960127"/>
              <a:gd name="connsiteY6697" fmla="*/ 269584 h 1003913"/>
              <a:gd name="connsiteX6698" fmla="*/ 5725244 w 11960127"/>
              <a:gd name="connsiteY6698" fmla="*/ 272299 h 1003913"/>
              <a:gd name="connsiteX6699" fmla="*/ 5727005 w 11960127"/>
              <a:gd name="connsiteY6699" fmla="*/ 263345 h 1003913"/>
              <a:gd name="connsiteX6700" fmla="*/ 5732243 w 11960127"/>
              <a:gd name="connsiteY6700" fmla="*/ 251580 h 1003913"/>
              <a:gd name="connsiteX6701" fmla="*/ 5720673 w 11960127"/>
              <a:gd name="connsiteY6701" fmla="*/ 250770 h 1003913"/>
              <a:gd name="connsiteX6702" fmla="*/ 5707389 w 11960127"/>
              <a:gd name="connsiteY6702" fmla="*/ 271346 h 1003913"/>
              <a:gd name="connsiteX6703" fmla="*/ 5716245 w 11960127"/>
              <a:gd name="connsiteY6703" fmla="*/ 244245 h 1003913"/>
              <a:gd name="connsiteX6704" fmla="*/ 7922146 w 11960127"/>
              <a:gd name="connsiteY6704" fmla="*/ 243626 h 1003913"/>
              <a:gd name="connsiteX6705" fmla="*/ 7922146 w 11960127"/>
              <a:gd name="connsiteY6705" fmla="*/ 243626 h 1003913"/>
              <a:gd name="connsiteX6706" fmla="*/ 6821569 w 11960127"/>
              <a:gd name="connsiteY6706" fmla="*/ 242686 h 1003913"/>
              <a:gd name="connsiteX6707" fmla="*/ 6811532 w 11960127"/>
              <a:gd name="connsiteY6707" fmla="*/ 244483 h 1003913"/>
              <a:gd name="connsiteX6708" fmla="*/ 6827105 w 11960127"/>
              <a:gd name="connsiteY6708" fmla="*/ 249532 h 1003913"/>
              <a:gd name="connsiteX6709" fmla="*/ 6821569 w 11960127"/>
              <a:gd name="connsiteY6709" fmla="*/ 242686 h 1003913"/>
              <a:gd name="connsiteX6710" fmla="*/ 6846197 w 11960127"/>
              <a:gd name="connsiteY6710" fmla="*/ 242203 h 1003913"/>
              <a:gd name="connsiteX6711" fmla="*/ 6832868 w 11960127"/>
              <a:gd name="connsiteY6711" fmla="*/ 243769 h 1003913"/>
              <a:gd name="connsiteX6712" fmla="*/ 6853632 w 11960127"/>
              <a:gd name="connsiteY6712" fmla="*/ 250532 h 1003913"/>
              <a:gd name="connsiteX6713" fmla="*/ 6846197 w 11960127"/>
              <a:gd name="connsiteY6713" fmla="*/ 242203 h 1003913"/>
              <a:gd name="connsiteX6714" fmla="*/ 7611488 w 11960127"/>
              <a:gd name="connsiteY6714" fmla="*/ 242197 h 1003913"/>
              <a:gd name="connsiteX6715" fmla="*/ 7641825 w 11960127"/>
              <a:gd name="connsiteY6715" fmla="*/ 251628 h 1003913"/>
              <a:gd name="connsiteX6716" fmla="*/ 7630919 w 11960127"/>
              <a:gd name="connsiteY6716" fmla="*/ 247960 h 1003913"/>
              <a:gd name="connsiteX6717" fmla="*/ 7630871 w 11960127"/>
              <a:gd name="connsiteY6717" fmla="*/ 257105 h 1003913"/>
              <a:gd name="connsiteX6718" fmla="*/ 7619632 w 11960127"/>
              <a:gd name="connsiteY6718" fmla="*/ 248151 h 1003913"/>
              <a:gd name="connsiteX6719" fmla="*/ 7612202 w 11960127"/>
              <a:gd name="connsiteY6719" fmla="*/ 257200 h 1003913"/>
              <a:gd name="connsiteX6720" fmla="*/ 7611488 w 11960127"/>
              <a:gd name="connsiteY6720" fmla="*/ 242197 h 1003913"/>
              <a:gd name="connsiteX6721" fmla="*/ 7914465 w 11960127"/>
              <a:gd name="connsiteY6721" fmla="*/ 241742 h 1003913"/>
              <a:gd name="connsiteX6722" fmla="*/ 7908430 w 11960127"/>
              <a:gd name="connsiteY6722" fmla="*/ 242626 h 1003913"/>
              <a:gd name="connsiteX6723" fmla="*/ 7914465 w 11960127"/>
              <a:gd name="connsiteY6723" fmla="*/ 241742 h 1003913"/>
              <a:gd name="connsiteX6724" fmla="*/ 3009169 w 11960127"/>
              <a:gd name="connsiteY6724" fmla="*/ 241591 h 1003913"/>
              <a:gd name="connsiteX6725" fmla="*/ 3003033 w 11960127"/>
              <a:gd name="connsiteY6725" fmla="*/ 242006 h 1003913"/>
              <a:gd name="connsiteX6726" fmla="*/ 3009169 w 11960127"/>
              <a:gd name="connsiteY6726" fmla="*/ 241591 h 1003913"/>
              <a:gd name="connsiteX6727" fmla="*/ 8209829 w 11960127"/>
              <a:gd name="connsiteY6727" fmla="*/ 241435 h 1003913"/>
              <a:gd name="connsiteX6728" fmla="*/ 8203848 w 11960127"/>
              <a:gd name="connsiteY6728" fmla="*/ 242339 h 1003913"/>
              <a:gd name="connsiteX6729" fmla="*/ 8209829 w 11960127"/>
              <a:gd name="connsiteY6729" fmla="*/ 241435 h 1003913"/>
              <a:gd name="connsiteX6730" fmla="*/ 7901299 w 11960127"/>
              <a:gd name="connsiteY6730" fmla="*/ 241281 h 1003913"/>
              <a:gd name="connsiteX6731" fmla="*/ 7895238 w 11960127"/>
              <a:gd name="connsiteY6731" fmla="*/ 242292 h 1003913"/>
              <a:gd name="connsiteX6732" fmla="*/ 7901299 w 11960127"/>
              <a:gd name="connsiteY6732" fmla="*/ 241281 h 1003913"/>
              <a:gd name="connsiteX6733" fmla="*/ 7414179 w 11960127"/>
              <a:gd name="connsiteY6733" fmla="*/ 241259 h 1003913"/>
              <a:gd name="connsiteX6734" fmla="*/ 7408272 w 11960127"/>
              <a:gd name="connsiteY6734" fmla="*/ 242578 h 1003913"/>
              <a:gd name="connsiteX6735" fmla="*/ 7414179 w 11960127"/>
              <a:gd name="connsiteY6735" fmla="*/ 241259 h 1003913"/>
              <a:gd name="connsiteX6736" fmla="*/ 7400843 w 11960127"/>
              <a:gd name="connsiteY6736" fmla="*/ 241054 h 1003913"/>
              <a:gd name="connsiteX6737" fmla="*/ 7403891 w 11960127"/>
              <a:gd name="connsiteY6737" fmla="*/ 254533 h 1003913"/>
              <a:gd name="connsiteX6738" fmla="*/ 7426798 w 11960127"/>
              <a:gd name="connsiteY6738" fmla="*/ 241816 h 1003913"/>
              <a:gd name="connsiteX6739" fmla="*/ 7422798 w 11960127"/>
              <a:gd name="connsiteY6739" fmla="*/ 256248 h 1003913"/>
              <a:gd name="connsiteX6740" fmla="*/ 7390365 w 11960127"/>
              <a:gd name="connsiteY6740" fmla="*/ 250437 h 1003913"/>
              <a:gd name="connsiteX6741" fmla="*/ 7400843 w 11960127"/>
              <a:gd name="connsiteY6741" fmla="*/ 241054 h 1003913"/>
              <a:gd name="connsiteX6742" fmla="*/ 7313153 w 11960127"/>
              <a:gd name="connsiteY6742" fmla="*/ 240101 h 1003913"/>
              <a:gd name="connsiteX6743" fmla="*/ 7321023 w 11960127"/>
              <a:gd name="connsiteY6743" fmla="*/ 244292 h 1003913"/>
              <a:gd name="connsiteX6744" fmla="*/ 7303211 w 11960127"/>
              <a:gd name="connsiteY6744" fmla="*/ 243197 h 1003913"/>
              <a:gd name="connsiteX6745" fmla="*/ 7313153 w 11960127"/>
              <a:gd name="connsiteY6745" fmla="*/ 240101 h 1003913"/>
              <a:gd name="connsiteX6746" fmla="*/ 8179225 w 11960127"/>
              <a:gd name="connsiteY6746" fmla="*/ 239768 h 1003913"/>
              <a:gd name="connsiteX6747" fmla="*/ 8179225 w 11960127"/>
              <a:gd name="connsiteY6747" fmla="*/ 239768 h 1003913"/>
              <a:gd name="connsiteX6748" fmla="*/ 7883951 w 11960127"/>
              <a:gd name="connsiteY6748" fmla="*/ 238244 h 1003913"/>
              <a:gd name="connsiteX6749" fmla="*/ 7883951 w 11960127"/>
              <a:gd name="connsiteY6749" fmla="*/ 238244 h 1003913"/>
              <a:gd name="connsiteX6750" fmla="*/ 7560148 w 11960127"/>
              <a:gd name="connsiteY6750" fmla="*/ 237672 h 1003913"/>
              <a:gd name="connsiteX6751" fmla="*/ 7593819 w 11960127"/>
              <a:gd name="connsiteY6751" fmla="*/ 252104 h 1003913"/>
              <a:gd name="connsiteX6752" fmla="*/ 7576007 w 11960127"/>
              <a:gd name="connsiteY6752" fmla="*/ 251389 h 1003913"/>
              <a:gd name="connsiteX6753" fmla="*/ 7559672 w 11960127"/>
              <a:gd name="connsiteY6753" fmla="*/ 250056 h 1003913"/>
              <a:gd name="connsiteX6754" fmla="*/ 7560148 w 11960127"/>
              <a:gd name="connsiteY6754" fmla="*/ 237672 h 1003913"/>
              <a:gd name="connsiteX6755" fmla="*/ 8158494 w 11960127"/>
              <a:gd name="connsiteY6755" fmla="*/ 236382 h 1003913"/>
              <a:gd name="connsiteX6756" fmla="*/ 8152460 w 11960127"/>
              <a:gd name="connsiteY6756" fmla="*/ 236576 h 1003913"/>
              <a:gd name="connsiteX6757" fmla="*/ 8158494 w 11960127"/>
              <a:gd name="connsiteY6757" fmla="*/ 236382 h 1003913"/>
              <a:gd name="connsiteX6758" fmla="*/ 7257610 w 11960127"/>
              <a:gd name="connsiteY6758" fmla="*/ 236200 h 1003913"/>
              <a:gd name="connsiteX6759" fmla="*/ 7251395 w 11960127"/>
              <a:gd name="connsiteY6759" fmla="*/ 237338 h 1003913"/>
              <a:gd name="connsiteX6760" fmla="*/ 7257610 w 11960127"/>
              <a:gd name="connsiteY6760" fmla="*/ 236200 h 1003913"/>
              <a:gd name="connsiteX6761" fmla="*/ 7348740 w 11960127"/>
              <a:gd name="connsiteY6761" fmla="*/ 236005 h 1003913"/>
              <a:gd name="connsiteX6762" fmla="*/ 7346121 w 11960127"/>
              <a:gd name="connsiteY6762" fmla="*/ 249627 h 1003913"/>
              <a:gd name="connsiteX6763" fmla="*/ 7327166 w 11960127"/>
              <a:gd name="connsiteY6763" fmla="*/ 245388 h 1003913"/>
              <a:gd name="connsiteX6764" fmla="*/ 7332738 w 11960127"/>
              <a:gd name="connsiteY6764" fmla="*/ 236338 h 1003913"/>
              <a:gd name="connsiteX6765" fmla="*/ 7338072 w 11960127"/>
              <a:gd name="connsiteY6765" fmla="*/ 247150 h 1003913"/>
              <a:gd name="connsiteX6766" fmla="*/ 7348740 w 11960127"/>
              <a:gd name="connsiteY6766" fmla="*/ 236005 h 1003913"/>
              <a:gd name="connsiteX6767" fmla="*/ 3043390 w 11960127"/>
              <a:gd name="connsiteY6767" fmla="*/ 235886 h 1003913"/>
              <a:gd name="connsiteX6768" fmla="*/ 3052475 w 11960127"/>
              <a:gd name="connsiteY6768" fmla="*/ 240054 h 1003913"/>
              <a:gd name="connsiteX6769" fmla="*/ 3031990 w 11960127"/>
              <a:gd name="connsiteY6769" fmla="*/ 240292 h 1003913"/>
              <a:gd name="connsiteX6770" fmla="*/ 3043390 w 11960127"/>
              <a:gd name="connsiteY6770" fmla="*/ 235886 h 1003913"/>
              <a:gd name="connsiteX6771" fmla="*/ 6765526 w 11960127"/>
              <a:gd name="connsiteY6771" fmla="*/ 235767 h 1003913"/>
              <a:gd name="connsiteX6772" fmla="*/ 6764097 w 11960127"/>
              <a:gd name="connsiteY6772" fmla="*/ 244531 h 1003913"/>
              <a:gd name="connsiteX6773" fmla="*/ 6792576 w 11960127"/>
              <a:gd name="connsiteY6773" fmla="*/ 246912 h 1003913"/>
              <a:gd name="connsiteX6774" fmla="*/ 6793101 w 11960127"/>
              <a:gd name="connsiteY6774" fmla="*/ 240435 h 1003913"/>
              <a:gd name="connsiteX6775" fmla="*/ 6783766 w 11960127"/>
              <a:gd name="connsiteY6775" fmla="*/ 242102 h 1003913"/>
              <a:gd name="connsiteX6776" fmla="*/ 6784766 w 11960127"/>
              <a:gd name="connsiteY6776" fmla="*/ 238196 h 1003913"/>
              <a:gd name="connsiteX6777" fmla="*/ 6765526 w 11960127"/>
              <a:gd name="connsiteY6777" fmla="*/ 235767 h 1003913"/>
              <a:gd name="connsiteX6778" fmla="*/ 6726330 w 11960127"/>
              <a:gd name="connsiteY6778" fmla="*/ 234529 h 1003913"/>
              <a:gd name="connsiteX6779" fmla="*/ 6725140 w 11960127"/>
              <a:gd name="connsiteY6779" fmla="*/ 250247 h 1003913"/>
              <a:gd name="connsiteX6780" fmla="*/ 6734950 w 11960127"/>
              <a:gd name="connsiteY6780" fmla="*/ 238911 h 1003913"/>
              <a:gd name="connsiteX6781" fmla="*/ 6736093 w 11960127"/>
              <a:gd name="connsiteY6781" fmla="*/ 246436 h 1003913"/>
              <a:gd name="connsiteX6782" fmla="*/ 6753667 w 11960127"/>
              <a:gd name="connsiteY6782" fmla="*/ 245150 h 1003913"/>
              <a:gd name="connsiteX6783" fmla="*/ 6762239 w 11960127"/>
              <a:gd name="connsiteY6783" fmla="*/ 235053 h 1003913"/>
              <a:gd name="connsiteX6784" fmla="*/ 6726330 w 11960127"/>
              <a:gd name="connsiteY6784" fmla="*/ 234529 h 1003913"/>
              <a:gd name="connsiteX6785" fmla="*/ 7845756 w 11960127"/>
              <a:gd name="connsiteY6785" fmla="*/ 234433 h 1003913"/>
              <a:gd name="connsiteX6786" fmla="*/ 7845756 w 11960127"/>
              <a:gd name="connsiteY6786" fmla="*/ 234433 h 1003913"/>
              <a:gd name="connsiteX6787" fmla="*/ 6695803 w 11960127"/>
              <a:gd name="connsiteY6787" fmla="*/ 233767 h 1003913"/>
              <a:gd name="connsiteX6788" fmla="*/ 6686087 w 11960127"/>
              <a:gd name="connsiteY6788" fmla="*/ 240721 h 1003913"/>
              <a:gd name="connsiteX6789" fmla="*/ 6702089 w 11960127"/>
              <a:gd name="connsiteY6789" fmla="*/ 243340 h 1003913"/>
              <a:gd name="connsiteX6790" fmla="*/ 6709090 w 11960127"/>
              <a:gd name="connsiteY6790" fmla="*/ 239577 h 1003913"/>
              <a:gd name="connsiteX6791" fmla="*/ 6713186 w 11960127"/>
              <a:gd name="connsiteY6791" fmla="*/ 247293 h 1003913"/>
              <a:gd name="connsiteX6792" fmla="*/ 6723997 w 11960127"/>
              <a:gd name="connsiteY6792" fmla="*/ 235719 h 1003913"/>
              <a:gd name="connsiteX6793" fmla="*/ 6695517 w 11960127"/>
              <a:gd name="connsiteY6793" fmla="*/ 239577 h 1003913"/>
              <a:gd name="connsiteX6794" fmla="*/ 6658214 w 11960127"/>
              <a:gd name="connsiteY6794" fmla="*/ 233100 h 1003913"/>
              <a:gd name="connsiteX6795" fmla="*/ 6650464 w 11960127"/>
              <a:gd name="connsiteY6795" fmla="*/ 233195 h 1003913"/>
              <a:gd name="connsiteX6796" fmla="*/ 6658607 w 11960127"/>
              <a:gd name="connsiteY6796" fmla="*/ 240863 h 1003913"/>
              <a:gd name="connsiteX6797" fmla="*/ 6658214 w 11960127"/>
              <a:gd name="connsiteY6797" fmla="*/ 233100 h 1003913"/>
              <a:gd name="connsiteX6798" fmla="*/ 6663132 w 11960127"/>
              <a:gd name="connsiteY6798" fmla="*/ 232766 h 1003913"/>
              <a:gd name="connsiteX6799" fmla="*/ 6683182 w 11960127"/>
              <a:gd name="connsiteY6799" fmla="*/ 242102 h 1003913"/>
              <a:gd name="connsiteX6800" fmla="*/ 6683468 w 11960127"/>
              <a:gd name="connsiteY6800" fmla="*/ 232957 h 1003913"/>
              <a:gd name="connsiteX6801" fmla="*/ 6663132 w 11960127"/>
              <a:gd name="connsiteY6801" fmla="*/ 232766 h 1003913"/>
              <a:gd name="connsiteX6802" fmla="*/ 3461466 w 11960127"/>
              <a:gd name="connsiteY6802" fmla="*/ 232528 h 1003913"/>
              <a:gd name="connsiteX6803" fmla="*/ 3461466 w 11960127"/>
              <a:gd name="connsiteY6803" fmla="*/ 232528 h 1003913"/>
              <a:gd name="connsiteX6804" fmla="*/ 2417902 w 11960127"/>
              <a:gd name="connsiteY6804" fmla="*/ 232337 h 1003913"/>
              <a:gd name="connsiteX6805" fmla="*/ 2411092 w 11960127"/>
              <a:gd name="connsiteY6805" fmla="*/ 239910 h 1003913"/>
              <a:gd name="connsiteX6806" fmla="*/ 2382900 w 11960127"/>
              <a:gd name="connsiteY6806" fmla="*/ 241958 h 1003913"/>
              <a:gd name="connsiteX6807" fmla="*/ 2382805 w 11960127"/>
              <a:gd name="connsiteY6807" fmla="*/ 237672 h 1003913"/>
              <a:gd name="connsiteX6808" fmla="*/ 2417902 w 11960127"/>
              <a:gd name="connsiteY6808" fmla="*/ 232337 h 1003913"/>
              <a:gd name="connsiteX6809" fmla="*/ 6588027 w 11960127"/>
              <a:gd name="connsiteY6809" fmla="*/ 231909 h 1003913"/>
              <a:gd name="connsiteX6810" fmla="*/ 6586598 w 11960127"/>
              <a:gd name="connsiteY6810" fmla="*/ 237196 h 1003913"/>
              <a:gd name="connsiteX6811" fmla="*/ 6609315 w 11960127"/>
              <a:gd name="connsiteY6811" fmla="*/ 239054 h 1003913"/>
              <a:gd name="connsiteX6812" fmla="*/ 6619031 w 11960127"/>
              <a:gd name="connsiteY6812" fmla="*/ 237053 h 1003913"/>
              <a:gd name="connsiteX6813" fmla="*/ 6633985 w 11960127"/>
              <a:gd name="connsiteY6813" fmla="*/ 246293 h 1003913"/>
              <a:gd name="connsiteX6814" fmla="*/ 6646987 w 11960127"/>
              <a:gd name="connsiteY6814" fmla="*/ 232385 h 1003913"/>
              <a:gd name="connsiteX6815" fmla="*/ 6588027 w 11960127"/>
              <a:gd name="connsiteY6815" fmla="*/ 231909 h 1003913"/>
              <a:gd name="connsiteX6816" fmla="*/ 7824165 w 11960127"/>
              <a:gd name="connsiteY6816" fmla="*/ 231885 h 1003913"/>
              <a:gd name="connsiteX6817" fmla="*/ 7817943 w 11960127"/>
              <a:gd name="connsiteY6817" fmla="*/ 232909 h 1003913"/>
              <a:gd name="connsiteX6818" fmla="*/ 7824165 w 11960127"/>
              <a:gd name="connsiteY6818" fmla="*/ 231885 h 1003913"/>
              <a:gd name="connsiteX6819" fmla="*/ 7297830 w 11960127"/>
              <a:gd name="connsiteY6819" fmla="*/ 230623 h 1003913"/>
              <a:gd name="connsiteX6820" fmla="*/ 7296401 w 11960127"/>
              <a:gd name="connsiteY6820" fmla="*/ 248198 h 1003913"/>
              <a:gd name="connsiteX6821" fmla="*/ 7276160 w 11960127"/>
              <a:gd name="connsiteY6821" fmla="*/ 236767 h 1003913"/>
              <a:gd name="connsiteX6822" fmla="*/ 7297830 w 11960127"/>
              <a:gd name="connsiteY6822" fmla="*/ 230623 h 1003913"/>
              <a:gd name="connsiteX6823" fmla="*/ 3083075 w 11960127"/>
              <a:gd name="connsiteY6823" fmla="*/ 229718 h 1003913"/>
              <a:gd name="connsiteX6824" fmla="*/ 3083075 w 11960127"/>
              <a:gd name="connsiteY6824" fmla="*/ 229718 h 1003913"/>
              <a:gd name="connsiteX6825" fmla="*/ 7218725 w 11960127"/>
              <a:gd name="connsiteY6825" fmla="*/ 229575 h 1003913"/>
              <a:gd name="connsiteX6826" fmla="*/ 7202580 w 11960127"/>
              <a:gd name="connsiteY6826" fmla="*/ 233671 h 1003913"/>
              <a:gd name="connsiteX6827" fmla="*/ 7218725 w 11960127"/>
              <a:gd name="connsiteY6827" fmla="*/ 229575 h 1003913"/>
              <a:gd name="connsiteX6828" fmla="*/ 7507332 w 11960127"/>
              <a:gd name="connsiteY6828" fmla="*/ 229241 h 1003913"/>
              <a:gd name="connsiteX6829" fmla="*/ 7516666 w 11960127"/>
              <a:gd name="connsiteY6829" fmla="*/ 241482 h 1003913"/>
              <a:gd name="connsiteX6830" fmla="*/ 7507332 w 11960127"/>
              <a:gd name="connsiteY6830" fmla="*/ 229241 h 1003913"/>
              <a:gd name="connsiteX6831" fmla="*/ 3168547 w 11960127"/>
              <a:gd name="connsiteY6831" fmla="*/ 229193 h 1003913"/>
              <a:gd name="connsiteX6832" fmla="*/ 3168547 w 11960127"/>
              <a:gd name="connsiteY6832" fmla="*/ 229193 h 1003913"/>
              <a:gd name="connsiteX6833" fmla="*/ 3079984 w 11960127"/>
              <a:gd name="connsiteY6833" fmla="*/ 228908 h 1003913"/>
              <a:gd name="connsiteX6834" fmla="*/ 3066525 w 11960127"/>
              <a:gd name="connsiteY6834" fmla="*/ 247674 h 1003913"/>
              <a:gd name="connsiteX6835" fmla="*/ 3075466 w 11960127"/>
              <a:gd name="connsiteY6835" fmla="*/ 247293 h 1003913"/>
              <a:gd name="connsiteX6836" fmla="*/ 3065050 w 11960127"/>
              <a:gd name="connsiteY6836" fmla="*/ 257248 h 1003913"/>
              <a:gd name="connsiteX6837" fmla="*/ 3063816 w 11960127"/>
              <a:gd name="connsiteY6837" fmla="*/ 251865 h 1003913"/>
              <a:gd name="connsiteX6838" fmla="*/ 3027848 w 11960127"/>
              <a:gd name="connsiteY6838" fmla="*/ 260582 h 1003913"/>
              <a:gd name="connsiteX6839" fmla="*/ 3021519 w 11960127"/>
              <a:gd name="connsiteY6839" fmla="*/ 253056 h 1003913"/>
              <a:gd name="connsiteX6840" fmla="*/ 3065241 w 11960127"/>
              <a:gd name="connsiteY6840" fmla="*/ 248150 h 1003913"/>
              <a:gd name="connsiteX6841" fmla="*/ 3060820 w 11960127"/>
              <a:gd name="connsiteY6841" fmla="*/ 234195 h 1003913"/>
              <a:gd name="connsiteX6842" fmla="*/ 3079984 w 11960127"/>
              <a:gd name="connsiteY6842" fmla="*/ 228908 h 1003913"/>
              <a:gd name="connsiteX6843" fmla="*/ 7793750 w 11960127"/>
              <a:gd name="connsiteY6843" fmla="*/ 228766 h 1003913"/>
              <a:gd name="connsiteX6844" fmla="*/ 7793750 w 11960127"/>
              <a:gd name="connsiteY6844" fmla="*/ 228766 h 1003913"/>
              <a:gd name="connsiteX6845" fmla="*/ 6574502 w 11960127"/>
              <a:gd name="connsiteY6845" fmla="*/ 228718 h 1003913"/>
              <a:gd name="connsiteX6846" fmla="*/ 6582693 w 11960127"/>
              <a:gd name="connsiteY6846" fmla="*/ 236624 h 1003913"/>
              <a:gd name="connsiteX6847" fmla="*/ 6574502 w 11960127"/>
              <a:gd name="connsiteY6847" fmla="*/ 228718 h 1003913"/>
              <a:gd name="connsiteX6848" fmla="*/ 7232536 w 11960127"/>
              <a:gd name="connsiteY6848" fmla="*/ 228355 h 1003913"/>
              <a:gd name="connsiteX6849" fmla="*/ 7238060 w 11960127"/>
              <a:gd name="connsiteY6849" fmla="*/ 233433 h 1003913"/>
              <a:gd name="connsiteX6850" fmla="*/ 7244632 w 11960127"/>
              <a:gd name="connsiteY6850" fmla="*/ 239816 h 1003913"/>
              <a:gd name="connsiteX6851" fmla="*/ 7226582 w 11960127"/>
              <a:gd name="connsiteY6851" fmla="*/ 232528 h 1003913"/>
              <a:gd name="connsiteX6852" fmla="*/ 7232536 w 11960127"/>
              <a:gd name="connsiteY6852" fmla="*/ 228355 h 1003913"/>
              <a:gd name="connsiteX6853" fmla="*/ 6546022 w 11960127"/>
              <a:gd name="connsiteY6853" fmla="*/ 227575 h 1003913"/>
              <a:gd name="connsiteX6854" fmla="*/ 6515971 w 11960127"/>
              <a:gd name="connsiteY6854" fmla="*/ 229004 h 1003913"/>
              <a:gd name="connsiteX6855" fmla="*/ 6491063 w 11960127"/>
              <a:gd name="connsiteY6855" fmla="*/ 236910 h 1003913"/>
              <a:gd name="connsiteX6856" fmla="*/ 6508160 w 11960127"/>
              <a:gd name="connsiteY6856" fmla="*/ 230766 h 1003913"/>
              <a:gd name="connsiteX6857" fmla="*/ 6508303 w 11960127"/>
              <a:gd name="connsiteY6857" fmla="*/ 234672 h 1003913"/>
              <a:gd name="connsiteX6858" fmla="*/ 6528782 w 11960127"/>
              <a:gd name="connsiteY6858" fmla="*/ 233719 h 1003913"/>
              <a:gd name="connsiteX6859" fmla="*/ 6546022 w 11960127"/>
              <a:gd name="connsiteY6859" fmla="*/ 227575 h 1003913"/>
              <a:gd name="connsiteX6860" fmla="*/ 7144210 w 11960127"/>
              <a:gd name="connsiteY6860" fmla="*/ 227095 h 1003913"/>
              <a:gd name="connsiteX6861" fmla="*/ 7138095 w 11960127"/>
              <a:gd name="connsiteY6861" fmla="*/ 227764 h 1003913"/>
              <a:gd name="connsiteX6862" fmla="*/ 7144210 w 11960127"/>
              <a:gd name="connsiteY6862" fmla="*/ 227095 h 1003913"/>
              <a:gd name="connsiteX6863" fmla="*/ 7164766 w 11960127"/>
              <a:gd name="connsiteY6863" fmla="*/ 224621 h 1003913"/>
              <a:gd name="connsiteX6864" fmla="*/ 7164766 w 11960127"/>
              <a:gd name="connsiteY6864" fmla="*/ 224621 h 1003913"/>
              <a:gd name="connsiteX6865" fmla="*/ 3183702 w 11960127"/>
              <a:gd name="connsiteY6865" fmla="*/ 224431 h 1003913"/>
              <a:gd name="connsiteX6866" fmla="*/ 3183702 w 11960127"/>
              <a:gd name="connsiteY6866" fmla="*/ 224431 h 1003913"/>
              <a:gd name="connsiteX6867" fmla="*/ 7755411 w 11960127"/>
              <a:gd name="connsiteY6867" fmla="*/ 224241 h 1003913"/>
              <a:gd name="connsiteX6868" fmla="*/ 7755411 w 11960127"/>
              <a:gd name="connsiteY6868" fmla="*/ 224241 h 1003913"/>
              <a:gd name="connsiteX6869" fmla="*/ 3116484 w 11960127"/>
              <a:gd name="connsiteY6869" fmla="*/ 223574 h 1003913"/>
              <a:gd name="connsiteX6870" fmla="*/ 3115440 w 11960127"/>
              <a:gd name="connsiteY6870" fmla="*/ 227623 h 1003913"/>
              <a:gd name="connsiteX6871" fmla="*/ 3114106 w 11960127"/>
              <a:gd name="connsiteY6871" fmla="*/ 231195 h 1003913"/>
              <a:gd name="connsiteX6872" fmla="*/ 3137535 w 11960127"/>
              <a:gd name="connsiteY6872" fmla="*/ 238815 h 1003913"/>
              <a:gd name="connsiteX6873" fmla="*/ 3116817 w 11960127"/>
              <a:gd name="connsiteY6873" fmla="*/ 247198 h 1003913"/>
              <a:gd name="connsiteX6874" fmla="*/ 3117102 w 11960127"/>
              <a:gd name="connsiteY6874" fmla="*/ 239006 h 1003913"/>
              <a:gd name="connsiteX6875" fmla="*/ 3105203 w 11960127"/>
              <a:gd name="connsiteY6875" fmla="*/ 251056 h 1003913"/>
              <a:gd name="connsiteX6876" fmla="*/ 3103872 w 11960127"/>
              <a:gd name="connsiteY6876" fmla="*/ 243674 h 1003913"/>
              <a:gd name="connsiteX6877" fmla="*/ 3076658 w 11960127"/>
              <a:gd name="connsiteY6877" fmla="*/ 251485 h 1003913"/>
              <a:gd name="connsiteX6878" fmla="*/ 3105676 w 11960127"/>
              <a:gd name="connsiteY6878" fmla="*/ 233529 h 1003913"/>
              <a:gd name="connsiteX6879" fmla="*/ 3103872 w 11960127"/>
              <a:gd name="connsiteY6879" fmla="*/ 231766 h 1003913"/>
              <a:gd name="connsiteX6880" fmla="*/ 3093000 w 11960127"/>
              <a:gd name="connsiteY6880" fmla="*/ 231195 h 1003913"/>
              <a:gd name="connsiteX6881" fmla="*/ 3092905 w 11960127"/>
              <a:gd name="connsiteY6881" fmla="*/ 227670 h 1003913"/>
              <a:gd name="connsiteX6882" fmla="*/ 3109024 w 11960127"/>
              <a:gd name="connsiteY6882" fmla="*/ 229623 h 1003913"/>
              <a:gd name="connsiteX6883" fmla="*/ 3116484 w 11960127"/>
              <a:gd name="connsiteY6883" fmla="*/ 223574 h 1003913"/>
              <a:gd name="connsiteX6884" fmla="*/ 6426912 w 11960127"/>
              <a:gd name="connsiteY6884" fmla="*/ 222669 h 1003913"/>
              <a:gd name="connsiteX6885" fmla="*/ 6400908 w 11960127"/>
              <a:gd name="connsiteY6885" fmla="*/ 229099 h 1003913"/>
              <a:gd name="connsiteX6886" fmla="*/ 6420197 w 11960127"/>
              <a:gd name="connsiteY6886" fmla="*/ 230957 h 1003913"/>
              <a:gd name="connsiteX6887" fmla="*/ 6427912 w 11960127"/>
              <a:gd name="connsiteY6887" fmla="*/ 226194 h 1003913"/>
              <a:gd name="connsiteX6888" fmla="*/ 6495349 w 11960127"/>
              <a:gd name="connsiteY6888" fmla="*/ 222478 h 1003913"/>
              <a:gd name="connsiteX6889" fmla="*/ 6474823 w 11960127"/>
              <a:gd name="connsiteY6889" fmla="*/ 222859 h 1003913"/>
              <a:gd name="connsiteX6890" fmla="*/ 6455773 w 11960127"/>
              <a:gd name="connsiteY6890" fmla="*/ 229909 h 1003913"/>
              <a:gd name="connsiteX6891" fmla="*/ 6481490 w 11960127"/>
              <a:gd name="connsiteY6891" fmla="*/ 230242 h 1003913"/>
              <a:gd name="connsiteX6892" fmla="*/ 6477108 w 11960127"/>
              <a:gd name="connsiteY6892" fmla="*/ 237529 h 1003913"/>
              <a:gd name="connsiteX6893" fmla="*/ 6495349 w 11960127"/>
              <a:gd name="connsiteY6893" fmla="*/ 222478 h 1003913"/>
              <a:gd name="connsiteX6894" fmla="*/ 8471644 w 11960127"/>
              <a:gd name="connsiteY6894" fmla="*/ 222144 h 1003913"/>
              <a:gd name="connsiteX6895" fmla="*/ 8465690 w 11960127"/>
              <a:gd name="connsiteY6895" fmla="*/ 223336 h 1003913"/>
              <a:gd name="connsiteX6896" fmla="*/ 8471644 w 11960127"/>
              <a:gd name="connsiteY6896" fmla="*/ 222144 h 1003913"/>
              <a:gd name="connsiteX6897" fmla="*/ 7521524 w 11960127"/>
              <a:gd name="connsiteY6897" fmla="*/ 222049 h 1003913"/>
              <a:gd name="connsiteX6898" fmla="*/ 7542670 w 11960127"/>
              <a:gd name="connsiteY6898" fmla="*/ 240005 h 1003913"/>
              <a:gd name="connsiteX6899" fmla="*/ 7521524 w 11960127"/>
              <a:gd name="connsiteY6899" fmla="*/ 245340 h 1003913"/>
              <a:gd name="connsiteX6900" fmla="*/ 7521524 w 11960127"/>
              <a:gd name="connsiteY6900" fmla="*/ 222049 h 1003913"/>
              <a:gd name="connsiteX6901" fmla="*/ 3132419 w 11960127"/>
              <a:gd name="connsiteY6901" fmla="*/ 221847 h 1003913"/>
              <a:gd name="connsiteX6902" fmla="*/ 3144776 w 11960127"/>
              <a:gd name="connsiteY6902" fmla="*/ 225955 h 1003913"/>
              <a:gd name="connsiteX6903" fmla="*/ 3121249 w 11960127"/>
              <a:gd name="connsiteY6903" fmla="*/ 229527 h 1003913"/>
              <a:gd name="connsiteX6904" fmla="*/ 3132419 w 11960127"/>
              <a:gd name="connsiteY6904" fmla="*/ 221847 h 1003913"/>
              <a:gd name="connsiteX6905" fmla="*/ 3532375 w 11960127"/>
              <a:gd name="connsiteY6905" fmla="*/ 221716 h 1003913"/>
              <a:gd name="connsiteX6906" fmla="*/ 3525801 w 11960127"/>
              <a:gd name="connsiteY6906" fmla="*/ 229051 h 1003913"/>
              <a:gd name="connsiteX6907" fmla="*/ 3544409 w 11960127"/>
              <a:gd name="connsiteY6907" fmla="*/ 224098 h 1003913"/>
              <a:gd name="connsiteX6908" fmla="*/ 3532375 w 11960127"/>
              <a:gd name="connsiteY6908" fmla="*/ 221716 h 1003913"/>
              <a:gd name="connsiteX6909" fmla="*/ 6377620 w 11960127"/>
              <a:gd name="connsiteY6909" fmla="*/ 220430 h 1003913"/>
              <a:gd name="connsiteX6910" fmla="*/ 6364761 w 11960127"/>
              <a:gd name="connsiteY6910" fmla="*/ 231909 h 1003913"/>
              <a:gd name="connsiteX6911" fmla="*/ 6377620 w 11960127"/>
              <a:gd name="connsiteY6911" fmla="*/ 220430 h 1003913"/>
              <a:gd name="connsiteX6912" fmla="*/ 7074088 w 11960127"/>
              <a:gd name="connsiteY6912" fmla="*/ 220144 h 1003913"/>
              <a:gd name="connsiteX6913" fmla="*/ 7092613 w 11960127"/>
              <a:gd name="connsiteY6913" fmla="*/ 220239 h 1003913"/>
              <a:gd name="connsiteX6914" fmla="*/ 7074088 w 11960127"/>
              <a:gd name="connsiteY6914" fmla="*/ 220144 h 1003913"/>
              <a:gd name="connsiteX6915" fmla="*/ 3180035 w 11960127"/>
              <a:gd name="connsiteY6915" fmla="*/ 220049 h 1003913"/>
              <a:gd name="connsiteX6916" fmla="*/ 3152830 w 11960127"/>
              <a:gd name="connsiteY6916" fmla="*/ 224336 h 1003913"/>
              <a:gd name="connsiteX6917" fmla="*/ 3164931 w 11960127"/>
              <a:gd name="connsiteY6917" fmla="*/ 234005 h 1003913"/>
              <a:gd name="connsiteX6918" fmla="*/ 3156880 w 11960127"/>
              <a:gd name="connsiteY6918" fmla="*/ 240339 h 1003913"/>
              <a:gd name="connsiteX6919" fmla="*/ 3156927 w 11960127"/>
              <a:gd name="connsiteY6919" fmla="*/ 231337 h 1003913"/>
              <a:gd name="connsiteX6920" fmla="*/ 3147589 w 11960127"/>
              <a:gd name="connsiteY6920" fmla="*/ 242578 h 1003913"/>
              <a:gd name="connsiteX6921" fmla="*/ 3140300 w 11960127"/>
              <a:gd name="connsiteY6921" fmla="*/ 231766 h 1003913"/>
              <a:gd name="connsiteX6922" fmla="*/ 3155498 w 11960127"/>
              <a:gd name="connsiteY6922" fmla="*/ 231194 h 1003913"/>
              <a:gd name="connsiteX6923" fmla="*/ 3149115 w 11960127"/>
              <a:gd name="connsiteY6923" fmla="*/ 220097 h 1003913"/>
              <a:gd name="connsiteX6924" fmla="*/ 3180035 w 11960127"/>
              <a:gd name="connsiteY6924" fmla="*/ 220049 h 1003913"/>
              <a:gd name="connsiteX6925" fmla="*/ 7717216 w 11960127"/>
              <a:gd name="connsiteY6925" fmla="*/ 219859 h 1003913"/>
              <a:gd name="connsiteX6926" fmla="*/ 7717216 w 11960127"/>
              <a:gd name="connsiteY6926" fmla="*/ 219859 h 1003913"/>
              <a:gd name="connsiteX6927" fmla="*/ 6069439 w 11960127"/>
              <a:gd name="connsiteY6927" fmla="*/ 219478 h 1003913"/>
              <a:gd name="connsiteX6928" fmla="*/ 6069439 w 11960127"/>
              <a:gd name="connsiteY6928" fmla="*/ 219478 h 1003913"/>
              <a:gd name="connsiteX6929" fmla="*/ 5869509 w 11960127"/>
              <a:gd name="connsiteY6929" fmla="*/ 218716 h 1003913"/>
              <a:gd name="connsiteX6930" fmla="*/ 5869509 w 11960127"/>
              <a:gd name="connsiteY6930" fmla="*/ 218716 h 1003913"/>
              <a:gd name="connsiteX6931" fmla="*/ 5817087 w 11960127"/>
              <a:gd name="connsiteY6931" fmla="*/ 218287 h 1003913"/>
              <a:gd name="connsiteX6932" fmla="*/ 5817087 w 11960127"/>
              <a:gd name="connsiteY6932" fmla="*/ 218287 h 1003913"/>
              <a:gd name="connsiteX6933" fmla="*/ 7131475 w 11960127"/>
              <a:gd name="connsiteY6933" fmla="*/ 218001 h 1003913"/>
              <a:gd name="connsiteX6934" fmla="*/ 7129142 w 11960127"/>
              <a:gd name="connsiteY6934" fmla="*/ 233433 h 1003913"/>
              <a:gd name="connsiteX6935" fmla="*/ 7111187 w 11960127"/>
              <a:gd name="connsiteY6935" fmla="*/ 224002 h 1003913"/>
              <a:gd name="connsiteX6936" fmla="*/ 7116759 w 11960127"/>
              <a:gd name="connsiteY6936" fmla="*/ 221668 h 1003913"/>
              <a:gd name="connsiteX6937" fmla="*/ 7131475 w 11960127"/>
              <a:gd name="connsiteY6937" fmla="*/ 218001 h 1003913"/>
              <a:gd name="connsiteX6938" fmla="*/ 8433306 w 11960127"/>
              <a:gd name="connsiteY6938" fmla="*/ 217345 h 1003913"/>
              <a:gd name="connsiteX6939" fmla="*/ 8427352 w 11960127"/>
              <a:gd name="connsiteY6939" fmla="*/ 218430 h 1003913"/>
              <a:gd name="connsiteX6940" fmla="*/ 8433306 w 11960127"/>
              <a:gd name="connsiteY6940" fmla="*/ 217345 h 1003913"/>
              <a:gd name="connsiteX6941" fmla="*/ 3244218 w 11960127"/>
              <a:gd name="connsiteY6941" fmla="*/ 217072 h 1003913"/>
              <a:gd name="connsiteX6942" fmla="*/ 3254061 w 11960127"/>
              <a:gd name="connsiteY6942" fmla="*/ 220525 h 1003913"/>
              <a:gd name="connsiteX6943" fmla="*/ 3232803 w 11960127"/>
              <a:gd name="connsiteY6943" fmla="*/ 220192 h 1003913"/>
              <a:gd name="connsiteX6944" fmla="*/ 3244218 w 11960127"/>
              <a:gd name="connsiteY6944" fmla="*/ 217072 h 1003913"/>
              <a:gd name="connsiteX6945" fmla="*/ 5789044 w 11960127"/>
              <a:gd name="connsiteY6945" fmla="*/ 216650 h 1003913"/>
              <a:gd name="connsiteX6946" fmla="*/ 5779188 w 11960127"/>
              <a:gd name="connsiteY6946" fmla="*/ 219383 h 1003913"/>
              <a:gd name="connsiteX6947" fmla="*/ 5796472 w 11960127"/>
              <a:gd name="connsiteY6947" fmla="*/ 221240 h 1003913"/>
              <a:gd name="connsiteX6948" fmla="*/ 5789044 w 11960127"/>
              <a:gd name="connsiteY6948" fmla="*/ 216650 h 1003913"/>
              <a:gd name="connsiteX6949" fmla="*/ 7054656 w 11960127"/>
              <a:gd name="connsiteY6949" fmla="*/ 215096 h 1003913"/>
              <a:gd name="connsiteX6950" fmla="*/ 7035987 w 11960127"/>
              <a:gd name="connsiteY6950" fmla="*/ 216001 h 1003913"/>
              <a:gd name="connsiteX6951" fmla="*/ 7054656 w 11960127"/>
              <a:gd name="connsiteY6951" fmla="*/ 215096 h 1003913"/>
              <a:gd name="connsiteX6952" fmla="*/ 5676347 w 11960127"/>
              <a:gd name="connsiteY6952" fmla="*/ 215096 h 1003913"/>
              <a:gd name="connsiteX6953" fmla="*/ 5663824 w 11960127"/>
              <a:gd name="connsiteY6953" fmla="*/ 219240 h 1003913"/>
              <a:gd name="connsiteX6954" fmla="*/ 5664538 w 11960127"/>
              <a:gd name="connsiteY6954" fmla="*/ 227146 h 1003913"/>
              <a:gd name="connsiteX6955" fmla="*/ 5676538 w 11960127"/>
              <a:gd name="connsiteY6955" fmla="*/ 220287 h 1003913"/>
              <a:gd name="connsiteX6956" fmla="*/ 5699867 w 11960127"/>
              <a:gd name="connsiteY6956" fmla="*/ 221240 h 1003913"/>
              <a:gd name="connsiteX6957" fmla="*/ 5676347 w 11960127"/>
              <a:gd name="connsiteY6957" fmla="*/ 215096 h 1003913"/>
              <a:gd name="connsiteX6958" fmla="*/ 7679021 w 11960127"/>
              <a:gd name="connsiteY6958" fmla="*/ 214667 h 1003913"/>
              <a:gd name="connsiteX6959" fmla="*/ 7679021 w 11960127"/>
              <a:gd name="connsiteY6959" fmla="*/ 214667 h 1003913"/>
              <a:gd name="connsiteX6960" fmla="*/ 3260259 w 11960127"/>
              <a:gd name="connsiteY6960" fmla="*/ 214429 h 1003913"/>
              <a:gd name="connsiteX6961" fmla="*/ 3260259 w 11960127"/>
              <a:gd name="connsiteY6961" fmla="*/ 214429 h 1003913"/>
              <a:gd name="connsiteX6962" fmla="*/ 5715340 w 11960127"/>
              <a:gd name="connsiteY6962" fmla="*/ 214286 h 1003913"/>
              <a:gd name="connsiteX6963" fmla="*/ 5702390 w 11960127"/>
              <a:gd name="connsiteY6963" fmla="*/ 219001 h 1003913"/>
              <a:gd name="connsiteX6964" fmla="*/ 5704818 w 11960127"/>
              <a:gd name="connsiteY6964" fmla="*/ 238291 h 1003913"/>
              <a:gd name="connsiteX6965" fmla="*/ 5710959 w 11960127"/>
              <a:gd name="connsiteY6965" fmla="*/ 223336 h 1003913"/>
              <a:gd name="connsiteX6966" fmla="*/ 5757334 w 11960127"/>
              <a:gd name="connsiteY6966" fmla="*/ 226241 h 1003913"/>
              <a:gd name="connsiteX6967" fmla="*/ 5776332 w 11960127"/>
              <a:gd name="connsiteY6967" fmla="*/ 218716 h 1003913"/>
              <a:gd name="connsiteX6968" fmla="*/ 5752527 w 11960127"/>
              <a:gd name="connsiteY6968" fmla="*/ 214953 h 1003913"/>
              <a:gd name="connsiteX6969" fmla="*/ 5728386 w 11960127"/>
              <a:gd name="connsiteY6969" fmla="*/ 216191 h 1003913"/>
              <a:gd name="connsiteX6970" fmla="*/ 5722910 w 11960127"/>
              <a:gd name="connsiteY6970" fmla="*/ 221621 h 1003913"/>
              <a:gd name="connsiteX6971" fmla="*/ 5715340 w 11960127"/>
              <a:gd name="connsiteY6971" fmla="*/ 214286 h 1003913"/>
              <a:gd name="connsiteX6972" fmla="*/ 7068277 w 11960127"/>
              <a:gd name="connsiteY6972" fmla="*/ 213571 h 1003913"/>
              <a:gd name="connsiteX6973" fmla="*/ 7060895 w 11960127"/>
              <a:gd name="connsiteY6973" fmla="*/ 226812 h 1003913"/>
              <a:gd name="connsiteX6974" fmla="*/ 7068277 w 11960127"/>
              <a:gd name="connsiteY6974" fmla="*/ 213571 h 1003913"/>
              <a:gd name="connsiteX6975" fmla="*/ 7000470 w 11960127"/>
              <a:gd name="connsiteY6975" fmla="*/ 212711 h 1003913"/>
              <a:gd name="connsiteX6976" fmla="*/ 6994268 w 11960127"/>
              <a:gd name="connsiteY6976" fmla="*/ 213809 h 1003913"/>
              <a:gd name="connsiteX6977" fmla="*/ 7000470 w 11960127"/>
              <a:gd name="connsiteY6977" fmla="*/ 212711 h 1003913"/>
              <a:gd name="connsiteX6978" fmla="*/ 3203760 w 11960127"/>
              <a:gd name="connsiteY6978" fmla="*/ 208665 h 1003913"/>
              <a:gd name="connsiteX6979" fmla="*/ 3215628 w 11960127"/>
              <a:gd name="connsiteY6979" fmla="*/ 215809 h 1003913"/>
              <a:gd name="connsiteX6980" fmla="*/ 3203002 w 11960127"/>
              <a:gd name="connsiteY6980" fmla="*/ 221668 h 1003913"/>
              <a:gd name="connsiteX6981" fmla="*/ 3226191 w 11960127"/>
              <a:gd name="connsiteY6981" fmla="*/ 218953 h 1003913"/>
              <a:gd name="connsiteX6982" fmla="*/ 3226568 w 11960127"/>
              <a:gd name="connsiteY6982" fmla="*/ 230813 h 1003913"/>
              <a:gd name="connsiteX6983" fmla="*/ 3207949 w 11960127"/>
              <a:gd name="connsiteY6983" fmla="*/ 232051 h 1003913"/>
              <a:gd name="connsiteX6984" fmla="*/ 3208044 w 11960127"/>
              <a:gd name="connsiteY6984" fmla="*/ 224764 h 1003913"/>
              <a:gd name="connsiteX6985" fmla="*/ 3198856 w 11960127"/>
              <a:gd name="connsiteY6985" fmla="*/ 233909 h 1003913"/>
              <a:gd name="connsiteX6986" fmla="*/ 3200143 w 11960127"/>
              <a:gd name="connsiteY6986" fmla="*/ 223525 h 1003913"/>
              <a:gd name="connsiteX6987" fmla="*/ 3193332 w 11960127"/>
              <a:gd name="connsiteY6987" fmla="*/ 227669 h 1003913"/>
              <a:gd name="connsiteX6988" fmla="*/ 3203760 w 11960127"/>
              <a:gd name="connsiteY6988" fmla="*/ 208665 h 1003913"/>
              <a:gd name="connsiteX6989" fmla="*/ 6938447 w 11960127"/>
              <a:gd name="connsiteY6989" fmla="*/ 208101 h 1003913"/>
              <a:gd name="connsiteX6990" fmla="*/ 6932165 w 11960127"/>
              <a:gd name="connsiteY6990" fmla="*/ 208904 h 1003913"/>
              <a:gd name="connsiteX6991" fmla="*/ 6938447 w 11960127"/>
              <a:gd name="connsiteY6991" fmla="*/ 208101 h 1003913"/>
              <a:gd name="connsiteX6992" fmla="*/ 6924106 w 11960127"/>
              <a:gd name="connsiteY6992" fmla="*/ 208020 h 1003913"/>
              <a:gd name="connsiteX6993" fmla="*/ 6917830 w 11960127"/>
              <a:gd name="connsiteY6993" fmla="*/ 208904 h 1003913"/>
              <a:gd name="connsiteX6994" fmla="*/ 6924106 w 11960127"/>
              <a:gd name="connsiteY6994" fmla="*/ 208020 h 1003913"/>
              <a:gd name="connsiteX6995" fmla="*/ 3233703 w 11960127"/>
              <a:gd name="connsiteY6995" fmla="*/ 207195 h 1003913"/>
              <a:gd name="connsiteX6996" fmla="*/ 3244485 w 11960127"/>
              <a:gd name="connsiteY6996" fmla="*/ 209332 h 1003913"/>
              <a:gd name="connsiteX6997" fmla="*/ 3223005 w 11960127"/>
              <a:gd name="connsiteY6997" fmla="*/ 210094 h 1003913"/>
              <a:gd name="connsiteX6998" fmla="*/ 3233703 w 11960127"/>
              <a:gd name="connsiteY6998" fmla="*/ 207195 h 1003913"/>
              <a:gd name="connsiteX6999" fmla="*/ 7264730 w 11960127"/>
              <a:gd name="connsiteY6999" fmla="*/ 206332 h 1003913"/>
              <a:gd name="connsiteX7000" fmla="*/ 7268159 w 11960127"/>
              <a:gd name="connsiteY7000" fmla="*/ 221050 h 1003913"/>
              <a:gd name="connsiteX7001" fmla="*/ 7264730 w 11960127"/>
              <a:gd name="connsiteY7001" fmla="*/ 206332 h 1003913"/>
              <a:gd name="connsiteX7002" fmla="*/ 6950214 w 11960127"/>
              <a:gd name="connsiteY7002" fmla="*/ 205427 h 1003913"/>
              <a:gd name="connsiteX7003" fmla="*/ 6950357 w 11960127"/>
              <a:gd name="connsiteY7003" fmla="*/ 214667 h 1003913"/>
              <a:gd name="connsiteX7004" fmla="*/ 6961311 w 11960127"/>
              <a:gd name="connsiteY7004" fmla="*/ 209523 h 1003913"/>
              <a:gd name="connsiteX7005" fmla="*/ 6988171 w 11960127"/>
              <a:gd name="connsiteY7005" fmla="*/ 213810 h 1003913"/>
              <a:gd name="connsiteX7006" fmla="*/ 6988124 w 11960127"/>
              <a:gd name="connsiteY7006" fmla="*/ 217811 h 1003913"/>
              <a:gd name="connsiteX7007" fmla="*/ 6941880 w 11960127"/>
              <a:gd name="connsiteY7007" fmla="*/ 217811 h 1003913"/>
              <a:gd name="connsiteX7008" fmla="*/ 6950214 w 11960127"/>
              <a:gd name="connsiteY7008" fmla="*/ 205427 h 1003913"/>
              <a:gd name="connsiteX7009" fmla="*/ 7280065 w 11960127"/>
              <a:gd name="connsiteY7009" fmla="*/ 203379 h 1003913"/>
              <a:gd name="connsiteX7010" fmla="*/ 7284733 w 11960127"/>
              <a:gd name="connsiteY7010" fmla="*/ 213429 h 1003913"/>
              <a:gd name="connsiteX7011" fmla="*/ 7296448 w 11960127"/>
              <a:gd name="connsiteY7011" fmla="*/ 204427 h 1003913"/>
              <a:gd name="connsiteX7012" fmla="*/ 7295448 w 11960127"/>
              <a:gd name="connsiteY7012" fmla="*/ 212524 h 1003913"/>
              <a:gd name="connsiteX7013" fmla="*/ 7304687 w 11960127"/>
              <a:gd name="connsiteY7013" fmla="*/ 208999 h 1003913"/>
              <a:gd name="connsiteX7014" fmla="*/ 7318975 w 11960127"/>
              <a:gd name="connsiteY7014" fmla="*/ 210333 h 1003913"/>
              <a:gd name="connsiteX7015" fmla="*/ 7340454 w 11960127"/>
              <a:gd name="connsiteY7015" fmla="*/ 218144 h 1003913"/>
              <a:gd name="connsiteX7016" fmla="*/ 7340977 w 11960127"/>
              <a:gd name="connsiteY7016" fmla="*/ 207856 h 1003913"/>
              <a:gd name="connsiteX7017" fmla="*/ 7368219 w 11960127"/>
              <a:gd name="connsiteY7017" fmla="*/ 216191 h 1003913"/>
              <a:gd name="connsiteX7018" fmla="*/ 7377839 w 11960127"/>
              <a:gd name="connsiteY7018" fmla="*/ 222669 h 1003913"/>
              <a:gd name="connsiteX7019" fmla="*/ 7379268 w 11960127"/>
              <a:gd name="connsiteY7019" fmla="*/ 214429 h 1003913"/>
              <a:gd name="connsiteX7020" fmla="*/ 7388126 w 11960127"/>
              <a:gd name="connsiteY7020" fmla="*/ 218954 h 1003913"/>
              <a:gd name="connsiteX7021" fmla="*/ 7396461 w 11960127"/>
              <a:gd name="connsiteY7021" fmla="*/ 214763 h 1003913"/>
              <a:gd name="connsiteX7022" fmla="*/ 7396222 w 11960127"/>
              <a:gd name="connsiteY7022" fmla="*/ 221955 h 1003913"/>
              <a:gd name="connsiteX7023" fmla="*/ 7414653 w 11960127"/>
              <a:gd name="connsiteY7023" fmla="*/ 226432 h 1003913"/>
              <a:gd name="connsiteX7024" fmla="*/ 7418511 w 11960127"/>
              <a:gd name="connsiteY7024" fmla="*/ 218859 h 1003913"/>
              <a:gd name="connsiteX7025" fmla="*/ 7438561 w 11960127"/>
              <a:gd name="connsiteY7025" fmla="*/ 227289 h 1003913"/>
              <a:gd name="connsiteX7026" fmla="*/ 7452277 w 11960127"/>
              <a:gd name="connsiteY7026" fmla="*/ 225384 h 1003913"/>
              <a:gd name="connsiteX7027" fmla="*/ 7498902 w 11960127"/>
              <a:gd name="connsiteY7027" fmla="*/ 227575 h 1003913"/>
              <a:gd name="connsiteX7028" fmla="*/ 7503712 w 11960127"/>
              <a:gd name="connsiteY7028" fmla="*/ 242435 h 1003913"/>
              <a:gd name="connsiteX7029" fmla="*/ 7483138 w 11960127"/>
              <a:gd name="connsiteY7029" fmla="*/ 242102 h 1003913"/>
              <a:gd name="connsiteX7030" fmla="*/ 7483567 w 11960127"/>
              <a:gd name="connsiteY7030" fmla="*/ 234624 h 1003913"/>
              <a:gd name="connsiteX7031" fmla="*/ 7470422 w 11960127"/>
              <a:gd name="connsiteY7031" fmla="*/ 235243 h 1003913"/>
              <a:gd name="connsiteX7032" fmla="*/ 7458040 w 11960127"/>
              <a:gd name="connsiteY7032" fmla="*/ 238244 h 1003913"/>
              <a:gd name="connsiteX7033" fmla="*/ 7451086 w 11960127"/>
              <a:gd name="connsiteY7033" fmla="*/ 231004 h 1003913"/>
              <a:gd name="connsiteX7034" fmla="*/ 7449706 w 11960127"/>
              <a:gd name="connsiteY7034" fmla="*/ 237101 h 1003913"/>
              <a:gd name="connsiteX7035" fmla="*/ 7432799 w 11960127"/>
              <a:gd name="connsiteY7035" fmla="*/ 235053 h 1003913"/>
              <a:gd name="connsiteX7036" fmla="*/ 7428417 w 11960127"/>
              <a:gd name="connsiteY7036" fmla="*/ 228909 h 1003913"/>
              <a:gd name="connsiteX7037" fmla="*/ 7414225 w 11960127"/>
              <a:gd name="connsiteY7037" fmla="*/ 233052 h 1003913"/>
              <a:gd name="connsiteX7038" fmla="*/ 7399033 w 11960127"/>
              <a:gd name="connsiteY7038" fmla="*/ 226765 h 1003913"/>
              <a:gd name="connsiteX7039" fmla="*/ 7395699 w 11960127"/>
              <a:gd name="connsiteY7039" fmla="*/ 232338 h 1003913"/>
              <a:gd name="connsiteX7040" fmla="*/ 7352122 w 11960127"/>
              <a:gd name="connsiteY7040" fmla="*/ 223383 h 1003913"/>
              <a:gd name="connsiteX7041" fmla="*/ 7342835 w 11960127"/>
              <a:gd name="connsiteY7041" fmla="*/ 227718 h 1003913"/>
              <a:gd name="connsiteX7042" fmla="*/ 7336072 w 11960127"/>
              <a:gd name="connsiteY7042" fmla="*/ 221288 h 1003913"/>
              <a:gd name="connsiteX7043" fmla="*/ 7338501 w 11960127"/>
              <a:gd name="connsiteY7043" fmla="*/ 230433 h 1003913"/>
              <a:gd name="connsiteX7044" fmla="*/ 7314831 w 11960127"/>
              <a:gd name="connsiteY7044" fmla="*/ 217858 h 1003913"/>
              <a:gd name="connsiteX7045" fmla="*/ 7299829 w 11960127"/>
              <a:gd name="connsiteY7045" fmla="*/ 217811 h 1003913"/>
              <a:gd name="connsiteX7046" fmla="*/ 7296353 w 11960127"/>
              <a:gd name="connsiteY7046" fmla="*/ 222478 h 1003913"/>
              <a:gd name="connsiteX7047" fmla="*/ 7278065 w 11960127"/>
              <a:gd name="connsiteY7047" fmla="*/ 222860 h 1003913"/>
              <a:gd name="connsiteX7048" fmla="*/ 7280065 w 11960127"/>
              <a:gd name="connsiteY7048" fmla="*/ 203379 h 1003913"/>
              <a:gd name="connsiteX7049" fmla="*/ 6839225 w 11960127"/>
              <a:gd name="connsiteY7049" fmla="*/ 203276 h 1003913"/>
              <a:gd name="connsiteX7050" fmla="*/ 6833009 w 11960127"/>
              <a:gd name="connsiteY7050" fmla="*/ 204093 h 1003913"/>
              <a:gd name="connsiteX7051" fmla="*/ 6839225 w 11960127"/>
              <a:gd name="connsiteY7051" fmla="*/ 203276 h 1003913"/>
              <a:gd name="connsiteX7052" fmla="*/ 3342545 w 11960127"/>
              <a:gd name="connsiteY7052" fmla="*/ 203200 h 1003913"/>
              <a:gd name="connsiteX7053" fmla="*/ 3336436 w 11960127"/>
              <a:gd name="connsiteY7053" fmla="*/ 203997 h 1003913"/>
              <a:gd name="connsiteX7054" fmla="*/ 3342545 w 11960127"/>
              <a:gd name="connsiteY7054" fmla="*/ 203200 h 1003913"/>
              <a:gd name="connsiteX7055" fmla="*/ 6875917 w 11960127"/>
              <a:gd name="connsiteY7055" fmla="*/ 203197 h 1003913"/>
              <a:gd name="connsiteX7056" fmla="*/ 6869728 w 11960127"/>
              <a:gd name="connsiteY7056" fmla="*/ 204188 h 1003913"/>
              <a:gd name="connsiteX7057" fmla="*/ 6875917 w 11960127"/>
              <a:gd name="connsiteY7057" fmla="*/ 203197 h 1003913"/>
              <a:gd name="connsiteX7058" fmla="*/ 6813442 w 11960127"/>
              <a:gd name="connsiteY7058" fmla="*/ 203057 h 1003913"/>
              <a:gd name="connsiteX7059" fmla="*/ 6807388 w 11960127"/>
              <a:gd name="connsiteY7059" fmla="*/ 204236 h 1003913"/>
              <a:gd name="connsiteX7060" fmla="*/ 6813442 w 11960127"/>
              <a:gd name="connsiteY7060" fmla="*/ 203057 h 1003913"/>
              <a:gd name="connsiteX7061" fmla="*/ 6883111 w 11960127"/>
              <a:gd name="connsiteY7061" fmla="*/ 202855 h 1003913"/>
              <a:gd name="connsiteX7062" fmla="*/ 6912544 w 11960127"/>
              <a:gd name="connsiteY7062" fmla="*/ 209190 h 1003913"/>
              <a:gd name="connsiteX7063" fmla="*/ 6912544 w 11960127"/>
              <a:gd name="connsiteY7063" fmla="*/ 212333 h 1003913"/>
              <a:gd name="connsiteX7064" fmla="*/ 6895589 w 11960127"/>
              <a:gd name="connsiteY7064" fmla="*/ 213667 h 1003913"/>
              <a:gd name="connsiteX7065" fmla="*/ 6886874 w 11960127"/>
              <a:gd name="connsiteY7065" fmla="*/ 205856 h 1003913"/>
              <a:gd name="connsiteX7066" fmla="*/ 6883825 w 11960127"/>
              <a:gd name="connsiteY7066" fmla="*/ 212667 h 1003913"/>
              <a:gd name="connsiteX7067" fmla="*/ 6883111 w 11960127"/>
              <a:gd name="connsiteY7067" fmla="*/ 202855 h 1003913"/>
              <a:gd name="connsiteX7068" fmla="*/ 6853226 w 11960127"/>
              <a:gd name="connsiteY7068" fmla="*/ 202326 h 1003913"/>
              <a:gd name="connsiteX7069" fmla="*/ 6863347 w 11960127"/>
              <a:gd name="connsiteY7069" fmla="*/ 205094 h 1003913"/>
              <a:gd name="connsiteX7070" fmla="*/ 6845392 w 11960127"/>
              <a:gd name="connsiteY7070" fmla="*/ 206665 h 1003913"/>
              <a:gd name="connsiteX7071" fmla="*/ 6853226 w 11960127"/>
              <a:gd name="connsiteY7071" fmla="*/ 202326 h 1003913"/>
              <a:gd name="connsiteX7072" fmla="*/ 6797672 w 11960127"/>
              <a:gd name="connsiteY7072" fmla="*/ 201283 h 1003913"/>
              <a:gd name="connsiteX7073" fmla="*/ 6797672 w 11960127"/>
              <a:gd name="connsiteY7073" fmla="*/ 201283 h 1003913"/>
              <a:gd name="connsiteX7074" fmla="*/ 3283430 w 11960127"/>
              <a:gd name="connsiteY7074" fmla="*/ 200616 h 1003913"/>
              <a:gd name="connsiteX7075" fmla="*/ 3282763 w 11960127"/>
              <a:gd name="connsiteY7075" fmla="*/ 206760 h 1003913"/>
              <a:gd name="connsiteX7076" fmla="*/ 3257409 w 11960127"/>
              <a:gd name="connsiteY7076" fmla="*/ 207665 h 1003913"/>
              <a:gd name="connsiteX7077" fmla="*/ 3249783 w 11960127"/>
              <a:gd name="connsiteY7077" fmla="*/ 211809 h 1003913"/>
              <a:gd name="connsiteX7078" fmla="*/ 3250309 w 11960127"/>
              <a:gd name="connsiteY7078" fmla="*/ 205951 h 1003913"/>
              <a:gd name="connsiteX7079" fmla="*/ 3283430 w 11960127"/>
              <a:gd name="connsiteY7079" fmla="*/ 200616 h 1003913"/>
              <a:gd name="connsiteX7080" fmla="*/ 6753904 w 11960127"/>
              <a:gd name="connsiteY7080" fmla="*/ 200378 h 1003913"/>
              <a:gd name="connsiteX7081" fmla="*/ 6736283 w 11960127"/>
              <a:gd name="connsiteY7081" fmla="*/ 200664 h 1003913"/>
              <a:gd name="connsiteX7082" fmla="*/ 6753904 w 11960127"/>
              <a:gd name="connsiteY7082" fmla="*/ 200378 h 1003913"/>
              <a:gd name="connsiteX7083" fmla="*/ 7503931 w 11960127"/>
              <a:gd name="connsiteY7083" fmla="*/ 198579 h 1003913"/>
              <a:gd name="connsiteX7084" fmla="*/ 7497903 w 11960127"/>
              <a:gd name="connsiteY7084" fmla="*/ 199664 h 1003913"/>
              <a:gd name="connsiteX7085" fmla="*/ 7503931 w 11960127"/>
              <a:gd name="connsiteY7085" fmla="*/ 198579 h 1003913"/>
              <a:gd name="connsiteX7086" fmla="*/ 6766020 w 11960127"/>
              <a:gd name="connsiteY7086" fmla="*/ 198372 h 1003913"/>
              <a:gd name="connsiteX7087" fmla="*/ 6759905 w 11960127"/>
              <a:gd name="connsiteY7087" fmla="*/ 199330 h 1003913"/>
              <a:gd name="connsiteX7088" fmla="*/ 6766020 w 11960127"/>
              <a:gd name="connsiteY7088" fmla="*/ 198372 h 1003913"/>
              <a:gd name="connsiteX7089" fmla="*/ 6680526 w 11960127"/>
              <a:gd name="connsiteY7089" fmla="*/ 198342 h 1003913"/>
              <a:gd name="connsiteX7090" fmla="*/ 6674371 w 11960127"/>
              <a:gd name="connsiteY7090" fmla="*/ 199473 h 1003913"/>
              <a:gd name="connsiteX7091" fmla="*/ 6680526 w 11960127"/>
              <a:gd name="connsiteY7091" fmla="*/ 198342 h 1003913"/>
              <a:gd name="connsiteX7092" fmla="*/ 6720049 w 11960127"/>
              <a:gd name="connsiteY7092" fmla="*/ 197508 h 1003913"/>
              <a:gd name="connsiteX7093" fmla="*/ 6730044 w 11960127"/>
              <a:gd name="connsiteY7093" fmla="*/ 199901 h 1003913"/>
              <a:gd name="connsiteX7094" fmla="*/ 6712661 w 11960127"/>
              <a:gd name="connsiteY7094" fmla="*/ 202188 h 1003913"/>
              <a:gd name="connsiteX7095" fmla="*/ 6720049 w 11960127"/>
              <a:gd name="connsiteY7095" fmla="*/ 197508 h 1003913"/>
              <a:gd name="connsiteX7096" fmla="*/ 6664418 w 11960127"/>
              <a:gd name="connsiteY7096" fmla="*/ 195758 h 1003913"/>
              <a:gd name="connsiteX7097" fmla="*/ 6664418 w 11960127"/>
              <a:gd name="connsiteY7097" fmla="*/ 195758 h 1003913"/>
              <a:gd name="connsiteX7098" fmla="*/ 7474471 w 11960127"/>
              <a:gd name="connsiteY7098" fmla="*/ 195282 h 1003913"/>
              <a:gd name="connsiteX7099" fmla="*/ 7474471 w 11960127"/>
              <a:gd name="connsiteY7099" fmla="*/ 195282 h 1003913"/>
              <a:gd name="connsiteX7100" fmla="*/ 7485472 w 11960127"/>
              <a:gd name="connsiteY7100" fmla="*/ 195044 h 1003913"/>
              <a:gd name="connsiteX7101" fmla="*/ 7492759 w 11960127"/>
              <a:gd name="connsiteY7101" fmla="*/ 203188 h 1003913"/>
              <a:gd name="connsiteX7102" fmla="*/ 7485472 w 11960127"/>
              <a:gd name="connsiteY7102" fmla="*/ 195044 h 1003913"/>
              <a:gd name="connsiteX7103" fmla="*/ 3316932 w 11960127"/>
              <a:gd name="connsiteY7103" fmla="*/ 194758 h 1003913"/>
              <a:gd name="connsiteX7104" fmla="*/ 3316932 w 11960127"/>
              <a:gd name="connsiteY7104" fmla="*/ 194758 h 1003913"/>
              <a:gd name="connsiteX7105" fmla="*/ 7453017 w 11960127"/>
              <a:gd name="connsiteY7105" fmla="*/ 193933 h 1003913"/>
              <a:gd name="connsiteX7106" fmla="*/ 7446801 w 11960127"/>
              <a:gd name="connsiteY7106" fmla="*/ 194663 h 1003913"/>
              <a:gd name="connsiteX7107" fmla="*/ 7453017 w 11960127"/>
              <a:gd name="connsiteY7107" fmla="*/ 193933 h 1003913"/>
              <a:gd name="connsiteX7108" fmla="*/ 5897703 w 11960127"/>
              <a:gd name="connsiteY7108" fmla="*/ 193091 h 1003913"/>
              <a:gd name="connsiteX7109" fmla="*/ 5893607 w 11960127"/>
              <a:gd name="connsiteY7109" fmla="*/ 205237 h 1003913"/>
              <a:gd name="connsiteX7110" fmla="*/ 5903942 w 11960127"/>
              <a:gd name="connsiteY7110" fmla="*/ 194091 h 1003913"/>
              <a:gd name="connsiteX7111" fmla="*/ 5910657 w 11960127"/>
              <a:gd name="connsiteY7111" fmla="*/ 198711 h 1003913"/>
              <a:gd name="connsiteX7112" fmla="*/ 5920182 w 11960127"/>
              <a:gd name="connsiteY7112" fmla="*/ 193424 h 1003913"/>
              <a:gd name="connsiteX7113" fmla="*/ 5921373 w 11960127"/>
              <a:gd name="connsiteY7113" fmla="*/ 197997 h 1003913"/>
              <a:gd name="connsiteX7114" fmla="*/ 5938613 w 11960127"/>
              <a:gd name="connsiteY7114" fmla="*/ 197711 h 1003913"/>
              <a:gd name="connsiteX7115" fmla="*/ 5941994 w 11960127"/>
              <a:gd name="connsiteY7115" fmla="*/ 195091 h 1003913"/>
              <a:gd name="connsiteX7116" fmla="*/ 5957854 w 11960127"/>
              <a:gd name="connsiteY7116" fmla="*/ 194948 h 1003913"/>
              <a:gd name="connsiteX7117" fmla="*/ 5960044 w 11960127"/>
              <a:gd name="connsiteY7117" fmla="*/ 197663 h 1003913"/>
              <a:gd name="connsiteX7118" fmla="*/ 5976808 w 11960127"/>
              <a:gd name="connsiteY7118" fmla="*/ 197568 h 1003913"/>
              <a:gd name="connsiteX7119" fmla="*/ 5982666 w 11960127"/>
              <a:gd name="connsiteY7119" fmla="*/ 193377 h 1003913"/>
              <a:gd name="connsiteX7120" fmla="*/ 5985000 w 11960127"/>
              <a:gd name="connsiteY7120" fmla="*/ 203569 h 1003913"/>
              <a:gd name="connsiteX7121" fmla="*/ 5994668 w 11960127"/>
              <a:gd name="connsiteY7121" fmla="*/ 193805 h 1003913"/>
              <a:gd name="connsiteX7122" fmla="*/ 6000858 w 11960127"/>
              <a:gd name="connsiteY7122" fmla="*/ 199664 h 1003913"/>
              <a:gd name="connsiteX7123" fmla="*/ 6002954 w 11960127"/>
              <a:gd name="connsiteY7123" fmla="*/ 195330 h 1003913"/>
              <a:gd name="connsiteX7124" fmla="*/ 6019289 w 11960127"/>
              <a:gd name="connsiteY7124" fmla="*/ 197235 h 1003913"/>
              <a:gd name="connsiteX7125" fmla="*/ 6062009 w 11960127"/>
              <a:gd name="connsiteY7125" fmla="*/ 201950 h 1003913"/>
              <a:gd name="connsiteX7126" fmla="*/ 6069105 w 11960127"/>
              <a:gd name="connsiteY7126" fmla="*/ 197902 h 1003913"/>
              <a:gd name="connsiteX7127" fmla="*/ 6075106 w 11960127"/>
              <a:gd name="connsiteY7127" fmla="*/ 202045 h 1003913"/>
              <a:gd name="connsiteX7128" fmla="*/ 6100490 w 11960127"/>
              <a:gd name="connsiteY7128" fmla="*/ 199569 h 1003913"/>
              <a:gd name="connsiteX7129" fmla="*/ 6114682 w 11960127"/>
              <a:gd name="connsiteY7129" fmla="*/ 202141 h 1003913"/>
              <a:gd name="connsiteX7130" fmla="*/ 6120112 w 11960127"/>
              <a:gd name="connsiteY7130" fmla="*/ 199569 h 1003913"/>
              <a:gd name="connsiteX7131" fmla="*/ 6135399 w 11960127"/>
              <a:gd name="connsiteY7131" fmla="*/ 200759 h 1003913"/>
              <a:gd name="connsiteX7132" fmla="*/ 6135780 w 11960127"/>
              <a:gd name="connsiteY7132" fmla="*/ 202807 h 1003913"/>
              <a:gd name="connsiteX7133" fmla="*/ 6153354 w 11960127"/>
              <a:gd name="connsiteY7133" fmla="*/ 202664 h 1003913"/>
              <a:gd name="connsiteX7134" fmla="*/ 6159259 w 11960127"/>
              <a:gd name="connsiteY7134" fmla="*/ 197616 h 1003913"/>
              <a:gd name="connsiteX7135" fmla="*/ 6167784 w 11960127"/>
              <a:gd name="connsiteY7135" fmla="*/ 204284 h 1003913"/>
              <a:gd name="connsiteX7136" fmla="*/ 6169975 w 11960127"/>
              <a:gd name="connsiteY7136" fmla="*/ 198425 h 1003913"/>
              <a:gd name="connsiteX7137" fmla="*/ 6177119 w 11960127"/>
              <a:gd name="connsiteY7137" fmla="*/ 203046 h 1003913"/>
              <a:gd name="connsiteX7138" fmla="*/ 6268464 w 11960127"/>
              <a:gd name="connsiteY7138" fmla="*/ 207094 h 1003913"/>
              <a:gd name="connsiteX7139" fmla="*/ 6269844 w 11960127"/>
              <a:gd name="connsiteY7139" fmla="*/ 205237 h 1003913"/>
              <a:gd name="connsiteX7140" fmla="*/ 6287132 w 11960127"/>
              <a:gd name="connsiteY7140" fmla="*/ 205760 h 1003913"/>
              <a:gd name="connsiteX7141" fmla="*/ 6289276 w 11960127"/>
              <a:gd name="connsiteY7141" fmla="*/ 206951 h 1003913"/>
              <a:gd name="connsiteX7142" fmla="*/ 6306182 w 11960127"/>
              <a:gd name="connsiteY7142" fmla="*/ 207046 h 1003913"/>
              <a:gd name="connsiteX7143" fmla="*/ 6308278 w 11960127"/>
              <a:gd name="connsiteY7143" fmla="*/ 205237 h 1003913"/>
              <a:gd name="connsiteX7144" fmla="*/ 6323852 w 11960127"/>
              <a:gd name="connsiteY7144" fmla="*/ 206808 h 1003913"/>
              <a:gd name="connsiteX7145" fmla="*/ 6337853 w 11960127"/>
              <a:gd name="connsiteY7145" fmla="*/ 206570 h 1003913"/>
              <a:gd name="connsiteX7146" fmla="*/ 6405433 w 11960127"/>
              <a:gd name="connsiteY7146" fmla="*/ 211619 h 1003913"/>
              <a:gd name="connsiteX7147" fmla="*/ 6411815 w 11960127"/>
              <a:gd name="connsiteY7147" fmla="*/ 207189 h 1003913"/>
              <a:gd name="connsiteX7148" fmla="*/ 6420340 w 11960127"/>
              <a:gd name="connsiteY7148" fmla="*/ 213953 h 1003913"/>
              <a:gd name="connsiteX7149" fmla="*/ 6421483 w 11960127"/>
              <a:gd name="connsiteY7149" fmla="*/ 209761 h 1003913"/>
              <a:gd name="connsiteX7150" fmla="*/ 6445057 w 11960127"/>
              <a:gd name="connsiteY7150" fmla="*/ 211905 h 1003913"/>
              <a:gd name="connsiteX7151" fmla="*/ 6505969 w 11960127"/>
              <a:gd name="connsiteY7151" fmla="*/ 214715 h 1003913"/>
              <a:gd name="connsiteX7152" fmla="*/ 6519114 w 11960127"/>
              <a:gd name="connsiteY7152" fmla="*/ 216334 h 1003913"/>
              <a:gd name="connsiteX7153" fmla="*/ 6525162 w 11960127"/>
              <a:gd name="connsiteY7153" fmla="*/ 215429 h 1003913"/>
              <a:gd name="connsiteX7154" fmla="*/ 6538926 w 11960127"/>
              <a:gd name="connsiteY7154" fmla="*/ 214667 h 1003913"/>
              <a:gd name="connsiteX7155" fmla="*/ 6545641 w 11960127"/>
              <a:gd name="connsiteY7155" fmla="*/ 218430 h 1003913"/>
              <a:gd name="connsiteX7156" fmla="*/ 6551356 w 11960127"/>
              <a:gd name="connsiteY7156" fmla="*/ 214953 h 1003913"/>
              <a:gd name="connsiteX7157" fmla="*/ 6566501 w 11960127"/>
              <a:gd name="connsiteY7157" fmla="*/ 216096 h 1003913"/>
              <a:gd name="connsiteX7158" fmla="*/ 6628795 w 11960127"/>
              <a:gd name="connsiteY7158" fmla="*/ 220764 h 1003913"/>
              <a:gd name="connsiteX7159" fmla="*/ 6643415 w 11960127"/>
              <a:gd name="connsiteY7159" fmla="*/ 221097 h 1003913"/>
              <a:gd name="connsiteX7160" fmla="*/ 6709185 w 11960127"/>
              <a:gd name="connsiteY7160" fmla="*/ 225098 h 1003913"/>
              <a:gd name="connsiteX7161" fmla="*/ 6815865 w 11960127"/>
              <a:gd name="connsiteY7161" fmla="*/ 231195 h 1003913"/>
              <a:gd name="connsiteX7162" fmla="*/ 6818009 w 11960127"/>
              <a:gd name="connsiteY7162" fmla="*/ 226860 h 1003913"/>
              <a:gd name="connsiteX7163" fmla="*/ 6826105 w 11960127"/>
              <a:gd name="connsiteY7163" fmla="*/ 233576 h 1003913"/>
              <a:gd name="connsiteX7164" fmla="*/ 6832391 w 11960127"/>
              <a:gd name="connsiteY7164" fmla="*/ 229051 h 1003913"/>
              <a:gd name="connsiteX7165" fmla="*/ 6903638 w 11960127"/>
              <a:gd name="connsiteY7165" fmla="*/ 234910 h 1003913"/>
              <a:gd name="connsiteX7166" fmla="*/ 6909305 w 11960127"/>
              <a:gd name="connsiteY7166" fmla="*/ 234624 h 1003913"/>
              <a:gd name="connsiteX7167" fmla="*/ 7023463 w 11960127"/>
              <a:gd name="connsiteY7167" fmla="*/ 244245 h 1003913"/>
              <a:gd name="connsiteX7168" fmla="*/ 7042418 w 11960127"/>
              <a:gd name="connsiteY7168" fmla="*/ 244293 h 1003913"/>
              <a:gd name="connsiteX7169" fmla="*/ 7112331 w 11960127"/>
              <a:gd name="connsiteY7169" fmla="*/ 251151 h 1003913"/>
              <a:gd name="connsiteX7170" fmla="*/ 7118951 w 11960127"/>
              <a:gd name="connsiteY7170" fmla="*/ 248675 h 1003913"/>
              <a:gd name="connsiteX7171" fmla="*/ 7171720 w 11960127"/>
              <a:gd name="connsiteY7171" fmla="*/ 253866 h 1003913"/>
              <a:gd name="connsiteX7172" fmla="*/ 7218963 w 11960127"/>
              <a:gd name="connsiteY7172" fmla="*/ 258486 h 1003913"/>
              <a:gd name="connsiteX7173" fmla="*/ 7261921 w 11960127"/>
              <a:gd name="connsiteY7173" fmla="*/ 263059 h 1003913"/>
              <a:gd name="connsiteX7174" fmla="*/ 7270255 w 11960127"/>
              <a:gd name="connsiteY7174" fmla="*/ 262249 h 1003913"/>
              <a:gd name="connsiteX7175" fmla="*/ 7320262 w 11960127"/>
              <a:gd name="connsiteY7175" fmla="*/ 267584 h 1003913"/>
              <a:gd name="connsiteX7176" fmla="*/ 7333645 w 11960127"/>
              <a:gd name="connsiteY7176" fmla="*/ 268251 h 1003913"/>
              <a:gd name="connsiteX7177" fmla="*/ 7442563 w 11960127"/>
              <a:gd name="connsiteY7177" fmla="*/ 277157 h 1003913"/>
              <a:gd name="connsiteX7178" fmla="*/ 7493617 w 11960127"/>
              <a:gd name="connsiteY7178" fmla="*/ 282968 h 1003913"/>
              <a:gd name="connsiteX7179" fmla="*/ 7543671 w 11960127"/>
              <a:gd name="connsiteY7179" fmla="*/ 287731 h 1003913"/>
              <a:gd name="connsiteX7180" fmla="*/ 7549100 w 11960127"/>
              <a:gd name="connsiteY7180" fmla="*/ 285635 h 1003913"/>
              <a:gd name="connsiteX7181" fmla="*/ 7566530 w 11960127"/>
              <a:gd name="connsiteY7181" fmla="*/ 287779 h 1003913"/>
              <a:gd name="connsiteX7182" fmla="*/ 7582723 w 11960127"/>
              <a:gd name="connsiteY7182" fmla="*/ 287445 h 1003913"/>
              <a:gd name="connsiteX7183" fmla="*/ 7595201 w 11960127"/>
              <a:gd name="connsiteY7183" fmla="*/ 293399 h 1003913"/>
              <a:gd name="connsiteX7184" fmla="*/ 7602011 w 11960127"/>
              <a:gd name="connsiteY7184" fmla="*/ 290827 h 1003913"/>
              <a:gd name="connsiteX7185" fmla="*/ 7647397 w 11960127"/>
              <a:gd name="connsiteY7185" fmla="*/ 296685 h 1003913"/>
              <a:gd name="connsiteX7186" fmla="*/ 7722502 w 11960127"/>
              <a:gd name="connsiteY7186" fmla="*/ 303401 h 1003913"/>
              <a:gd name="connsiteX7187" fmla="*/ 7790511 w 11960127"/>
              <a:gd name="connsiteY7187" fmla="*/ 310927 h 1003913"/>
              <a:gd name="connsiteX7188" fmla="*/ 8389871 w 11960127"/>
              <a:gd name="connsiteY7188" fmla="*/ 377561 h 1003913"/>
              <a:gd name="connsiteX7189" fmla="*/ 8796208 w 11960127"/>
              <a:gd name="connsiteY7189" fmla="*/ 430620 h 1003913"/>
              <a:gd name="connsiteX7190" fmla="*/ 8890648 w 11960127"/>
              <a:gd name="connsiteY7190" fmla="*/ 440098 h 1003913"/>
              <a:gd name="connsiteX7191" fmla="*/ 8926319 w 11960127"/>
              <a:gd name="connsiteY7191" fmla="*/ 447338 h 1003913"/>
              <a:gd name="connsiteX7192" fmla="*/ 8922795 w 11960127"/>
              <a:gd name="connsiteY7192" fmla="*/ 434764 h 1003913"/>
              <a:gd name="connsiteX7193" fmla="*/ 8932796 w 11960127"/>
              <a:gd name="connsiteY7193" fmla="*/ 450958 h 1003913"/>
              <a:gd name="connsiteX7194" fmla="*/ 8960657 w 11960127"/>
              <a:gd name="connsiteY7194" fmla="*/ 445433 h 1003913"/>
              <a:gd name="connsiteX7195" fmla="*/ 8964133 w 11960127"/>
              <a:gd name="connsiteY7195" fmla="*/ 452386 h 1003913"/>
              <a:gd name="connsiteX7196" fmla="*/ 8964134 w 11960127"/>
              <a:gd name="connsiteY7196" fmla="*/ 452387 h 1003913"/>
              <a:gd name="connsiteX7197" fmla="*/ 8998804 w 11960127"/>
              <a:gd name="connsiteY7197" fmla="*/ 452625 h 1003913"/>
              <a:gd name="connsiteX7198" fmla="*/ 8992518 w 11960127"/>
              <a:gd name="connsiteY7198" fmla="*/ 461436 h 1003913"/>
              <a:gd name="connsiteX7199" fmla="*/ 9019093 w 11960127"/>
              <a:gd name="connsiteY7199" fmla="*/ 458722 h 1003913"/>
              <a:gd name="connsiteX7200" fmla="*/ 9055430 w 11960127"/>
              <a:gd name="connsiteY7200" fmla="*/ 465771 h 1003913"/>
              <a:gd name="connsiteX7201" fmla="*/ 9050906 w 11960127"/>
              <a:gd name="connsiteY7201" fmla="*/ 453959 h 1003913"/>
              <a:gd name="connsiteX7202" fmla="*/ 9062765 w 11960127"/>
              <a:gd name="connsiteY7202" fmla="*/ 469438 h 1003913"/>
              <a:gd name="connsiteX7203" fmla="*/ 9082339 w 11960127"/>
              <a:gd name="connsiteY7203" fmla="*/ 454673 h 1003913"/>
              <a:gd name="connsiteX7204" fmla="*/ 9090816 w 11960127"/>
              <a:gd name="connsiteY7204" fmla="*/ 472629 h 1003913"/>
              <a:gd name="connsiteX7205" fmla="*/ 9094054 w 11960127"/>
              <a:gd name="connsiteY7205" fmla="*/ 463675 h 1003913"/>
              <a:gd name="connsiteX7206" fmla="*/ 9106104 w 11960127"/>
              <a:gd name="connsiteY7206" fmla="*/ 466295 h 1003913"/>
              <a:gd name="connsiteX7207" fmla="*/ 9097817 w 11960127"/>
              <a:gd name="connsiteY7207" fmla="*/ 474344 h 1003913"/>
              <a:gd name="connsiteX7208" fmla="*/ 9115152 w 11960127"/>
              <a:gd name="connsiteY7208" fmla="*/ 472915 h 1003913"/>
              <a:gd name="connsiteX7209" fmla="*/ 9124439 w 11960127"/>
              <a:gd name="connsiteY7209" fmla="*/ 454340 h 1003913"/>
              <a:gd name="connsiteX7210" fmla="*/ 9123630 w 11960127"/>
              <a:gd name="connsiteY7210" fmla="*/ 477916 h 1003913"/>
              <a:gd name="connsiteX7211" fmla="*/ 9147252 w 11960127"/>
              <a:gd name="connsiteY7211" fmla="*/ 479393 h 1003913"/>
              <a:gd name="connsiteX7212" fmla="*/ 9138917 w 11960127"/>
              <a:gd name="connsiteY7212" fmla="*/ 473153 h 1003913"/>
              <a:gd name="connsiteX7213" fmla="*/ 9140346 w 11960127"/>
              <a:gd name="connsiteY7213" fmla="*/ 468533 h 1003913"/>
              <a:gd name="connsiteX7214" fmla="*/ 9160253 w 11960127"/>
              <a:gd name="connsiteY7214" fmla="*/ 480631 h 1003913"/>
              <a:gd name="connsiteX7215" fmla="*/ 9154443 w 11960127"/>
              <a:gd name="connsiteY7215" fmla="*/ 470153 h 1003913"/>
              <a:gd name="connsiteX7216" fmla="*/ 9171731 w 11960127"/>
              <a:gd name="connsiteY7216" fmla="*/ 474439 h 1003913"/>
              <a:gd name="connsiteX7217" fmla="*/ 9163540 w 11960127"/>
              <a:gd name="connsiteY7217" fmla="*/ 485346 h 1003913"/>
              <a:gd name="connsiteX7218" fmla="*/ 9177398 w 11960127"/>
              <a:gd name="connsiteY7218" fmla="*/ 479440 h 1003913"/>
              <a:gd name="connsiteX7219" fmla="*/ 9179208 w 11960127"/>
              <a:gd name="connsiteY7219" fmla="*/ 484441 h 1003913"/>
              <a:gd name="connsiteX7220" fmla="*/ 9197019 w 11960127"/>
              <a:gd name="connsiteY7220" fmla="*/ 476202 h 1003913"/>
              <a:gd name="connsiteX7221" fmla="*/ 9209497 w 11960127"/>
              <a:gd name="connsiteY7221" fmla="*/ 492348 h 1003913"/>
              <a:gd name="connsiteX7222" fmla="*/ 9207973 w 11960127"/>
              <a:gd name="connsiteY7222" fmla="*/ 478440 h 1003913"/>
              <a:gd name="connsiteX7223" fmla="*/ 9220975 w 11960127"/>
              <a:gd name="connsiteY7223" fmla="*/ 487585 h 1003913"/>
              <a:gd name="connsiteX7224" fmla="*/ 9223738 w 11960127"/>
              <a:gd name="connsiteY7224" fmla="*/ 477630 h 1003913"/>
              <a:gd name="connsiteX7225" fmla="*/ 9233453 w 11960127"/>
              <a:gd name="connsiteY7225" fmla="*/ 494063 h 1003913"/>
              <a:gd name="connsiteX7226" fmla="*/ 9248455 w 11960127"/>
              <a:gd name="connsiteY7226" fmla="*/ 483965 h 1003913"/>
              <a:gd name="connsiteX7227" fmla="*/ 9256980 w 11960127"/>
              <a:gd name="connsiteY7227" fmla="*/ 491157 h 1003913"/>
              <a:gd name="connsiteX7228" fmla="*/ 9274791 w 11960127"/>
              <a:gd name="connsiteY7228" fmla="*/ 499159 h 1003913"/>
              <a:gd name="connsiteX7229" fmla="*/ 9274220 w 11960127"/>
              <a:gd name="connsiteY7229" fmla="*/ 487776 h 1003913"/>
              <a:gd name="connsiteX7230" fmla="*/ 9285079 w 11960127"/>
              <a:gd name="connsiteY7230" fmla="*/ 496968 h 1003913"/>
              <a:gd name="connsiteX7231" fmla="*/ 9305891 w 11960127"/>
              <a:gd name="connsiteY7231" fmla="*/ 494063 h 1003913"/>
              <a:gd name="connsiteX7232" fmla="*/ 9309081 w 11960127"/>
              <a:gd name="connsiteY7232" fmla="*/ 503970 h 1003913"/>
              <a:gd name="connsiteX7233" fmla="*/ 9314939 w 11960127"/>
              <a:gd name="connsiteY7233" fmla="*/ 493682 h 1003913"/>
              <a:gd name="connsiteX7234" fmla="*/ 9323655 w 11960127"/>
              <a:gd name="connsiteY7234" fmla="*/ 501588 h 1003913"/>
              <a:gd name="connsiteX7235" fmla="*/ 9377185 w 11960127"/>
              <a:gd name="connsiteY7235" fmla="*/ 507732 h 1003913"/>
              <a:gd name="connsiteX7236" fmla="*/ 9401188 w 11960127"/>
              <a:gd name="connsiteY7236" fmla="*/ 511448 h 1003913"/>
              <a:gd name="connsiteX7237" fmla="*/ 9504915 w 11960127"/>
              <a:gd name="connsiteY7237" fmla="*/ 529642 h 1003913"/>
              <a:gd name="connsiteX7238" fmla="*/ 9541682 w 11960127"/>
              <a:gd name="connsiteY7238" fmla="*/ 532833 h 1003913"/>
              <a:gd name="connsiteX7239" fmla="*/ 9540396 w 11960127"/>
              <a:gd name="connsiteY7239" fmla="*/ 537596 h 1003913"/>
              <a:gd name="connsiteX7240" fmla="*/ 9557827 w 11960127"/>
              <a:gd name="connsiteY7240" fmla="*/ 539882 h 1003913"/>
              <a:gd name="connsiteX7241" fmla="*/ 9563590 w 11960127"/>
              <a:gd name="connsiteY7241" fmla="*/ 537549 h 1003913"/>
              <a:gd name="connsiteX7242" fmla="*/ 9596022 w 11960127"/>
              <a:gd name="connsiteY7242" fmla="*/ 548932 h 1003913"/>
              <a:gd name="connsiteX7243" fmla="*/ 9602117 w 11960127"/>
              <a:gd name="connsiteY7243" fmla="*/ 546503 h 1003913"/>
              <a:gd name="connsiteX7244" fmla="*/ 9711084 w 11960127"/>
              <a:gd name="connsiteY7244" fmla="*/ 564031 h 1003913"/>
              <a:gd name="connsiteX7245" fmla="*/ 9740707 w 11960127"/>
              <a:gd name="connsiteY7245" fmla="*/ 571318 h 1003913"/>
              <a:gd name="connsiteX7246" fmla="*/ 9758566 w 11960127"/>
              <a:gd name="connsiteY7246" fmla="*/ 552552 h 1003913"/>
              <a:gd name="connsiteX7247" fmla="*/ 9766471 w 11960127"/>
              <a:gd name="connsiteY7247" fmla="*/ 561697 h 1003913"/>
              <a:gd name="connsiteX7248" fmla="*/ 9780283 w 11960127"/>
              <a:gd name="connsiteY7248" fmla="*/ 554171 h 1003913"/>
              <a:gd name="connsiteX7249" fmla="*/ 9774330 w 11960127"/>
              <a:gd name="connsiteY7249" fmla="*/ 569508 h 1003913"/>
              <a:gd name="connsiteX7250" fmla="*/ 9753233 w 11960127"/>
              <a:gd name="connsiteY7250" fmla="*/ 570461 h 1003913"/>
              <a:gd name="connsiteX7251" fmla="*/ 9809620 w 11960127"/>
              <a:gd name="connsiteY7251" fmla="*/ 568508 h 1003913"/>
              <a:gd name="connsiteX7252" fmla="*/ 9792713 w 11960127"/>
              <a:gd name="connsiteY7252" fmla="*/ 575748 h 1003913"/>
              <a:gd name="connsiteX7253" fmla="*/ 9793903 w 11960127"/>
              <a:gd name="connsiteY7253" fmla="*/ 564126 h 1003913"/>
              <a:gd name="connsiteX7254" fmla="*/ 9782140 w 11960127"/>
              <a:gd name="connsiteY7254" fmla="*/ 571890 h 1003913"/>
              <a:gd name="connsiteX7255" fmla="*/ 9783426 w 11960127"/>
              <a:gd name="connsiteY7255" fmla="*/ 556839 h 1003913"/>
              <a:gd name="connsiteX7256" fmla="*/ 9804667 w 11960127"/>
              <a:gd name="connsiteY7256" fmla="*/ 563983 h 1003913"/>
              <a:gd name="connsiteX7257" fmla="*/ 9819193 w 11960127"/>
              <a:gd name="connsiteY7257" fmla="*/ 568222 h 1003913"/>
              <a:gd name="connsiteX7258" fmla="*/ 9834052 w 11960127"/>
              <a:gd name="connsiteY7258" fmla="*/ 572937 h 1003913"/>
              <a:gd name="connsiteX7259" fmla="*/ 9843957 w 11960127"/>
              <a:gd name="connsiteY7259" fmla="*/ 569127 h 1003913"/>
              <a:gd name="connsiteX7260" fmla="*/ 9834147 w 11960127"/>
              <a:gd name="connsiteY7260" fmla="*/ 591799 h 1003913"/>
              <a:gd name="connsiteX7261" fmla="*/ 9852864 w 11960127"/>
              <a:gd name="connsiteY7261" fmla="*/ 591084 h 1003913"/>
              <a:gd name="connsiteX7262" fmla="*/ 9871294 w 11960127"/>
              <a:gd name="connsiteY7262" fmla="*/ 596847 h 1003913"/>
              <a:gd name="connsiteX7263" fmla="*/ 9905204 w 11960127"/>
              <a:gd name="connsiteY7263" fmla="*/ 601182 h 1003913"/>
              <a:gd name="connsiteX7264" fmla="*/ 9924158 w 11960127"/>
              <a:gd name="connsiteY7264" fmla="*/ 606373 h 1003913"/>
              <a:gd name="connsiteX7265" fmla="*/ 9978736 w 11960127"/>
              <a:gd name="connsiteY7265" fmla="*/ 610851 h 1003913"/>
              <a:gd name="connsiteX7266" fmla="*/ 9973640 w 11960127"/>
              <a:gd name="connsiteY7266" fmla="*/ 617376 h 1003913"/>
              <a:gd name="connsiteX7267" fmla="*/ 10002692 w 11960127"/>
              <a:gd name="connsiteY7267" fmla="*/ 621567 h 1003913"/>
              <a:gd name="connsiteX7268" fmla="*/ 10066938 w 11960127"/>
              <a:gd name="connsiteY7268" fmla="*/ 634570 h 1003913"/>
              <a:gd name="connsiteX7269" fmla="*/ 10130041 w 11960127"/>
              <a:gd name="connsiteY7269" fmla="*/ 646097 h 1003913"/>
              <a:gd name="connsiteX7270" fmla="*/ 10146281 w 11960127"/>
              <a:gd name="connsiteY7270" fmla="*/ 625235 h 1003913"/>
              <a:gd name="connsiteX7271" fmla="*/ 10138423 w 11960127"/>
              <a:gd name="connsiteY7271" fmla="*/ 647383 h 1003913"/>
              <a:gd name="connsiteX7272" fmla="*/ 10196668 w 11960127"/>
              <a:gd name="connsiteY7272" fmla="*/ 660766 h 1003913"/>
              <a:gd name="connsiteX7273" fmla="*/ 10210908 w 11960127"/>
              <a:gd name="connsiteY7273" fmla="*/ 640571 h 1003913"/>
              <a:gd name="connsiteX7274" fmla="*/ 10201955 w 11960127"/>
              <a:gd name="connsiteY7274" fmla="*/ 664958 h 1003913"/>
              <a:gd name="connsiteX7275" fmla="*/ 10230673 w 11960127"/>
              <a:gd name="connsiteY7275" fmla="*/ 664815 h 1003913"/>
              <a:gd name="connsiteX7276" fmla="*/ 10216338 w 11960127"/>
              <a:gd name="connsiteY7276" fmla="*/ 653289 h 1003913"/>
              <a:gd name="connsiteX7277" fmla="*/ 10217290 w 11960127"/>
              <a:gd name="connsiteY7277" fmla="*/ 646430 h 1003913"/>
              <a:gd name="connsiteX7278" fmla="*/ 10237388 w 11960127"/>
              <a:gd name="connsiteY7278" fmla="*/ 651193 h 1003913"/>
              <a:gd name="connsiteX7279" fmla="*/ 10230197 w 11960127"/>
              <a:gd name="connsiteY7279" fmla="*/ 671626 h 1003913"/>
              <a:gd name="connsiteX7280" fmla="*/ 10241294 w 11960127"/>
              <a:gd name="connsiteY7280" fmla="*/ 663719 h 1003913"/>
              <a:gd name="connsiteX7281" fmla="*/ 10265011 w 11960127"/>
              <a:gd name="connsiteY7281" fmla="*/ 676151 h 1003913"/>
              <a:gd name="connsiteX7282" fmla="*/ 10271059 w 11960127"/>
              <a:gd name="connsiteY7282" fmla="*/ 657956 h 1003913"/>
              <a:gd name="connsiteX7283" fmla="*/ 10304397 w 11960127"/>
              <a:gd name="connsiteY7283" fmla="*/ 665148 h 1003913"/>
              <a:gd name="connsiteX7284" fmla="*/ 10296776 w 11960127"/>
              <a:gd name="connsiteY7284" fmla="*/ 686010 h 1003913"/>
              <a:gd name="connsiteX7285" fmla="*/ 10307683 w 11960127"/>
              <a:gd name="connsiteY7285" fmla="*/ 678961 h 1003913"/>
              <a:gd name="connsiteX7286" fmla="*/ 10307349 w 11960127"/>
              <a:gd name="connsiteY7286" fmla="*/ 663577 h 1003913"/>
              <a:gd name="connsiteX7287" fmla="*/ 10310825 w 11960127"/>
              <a:gd name="connsiteY7287" fmla="*/ 687487 h 1003913"/>
              <a:gd name="connsiteX7288" fmla="*/ 10332543 w 11960127"/>
              <a:gd name="connsiteY7288" fmla="*/ 668244 h 1003913"/>
              <a:gd name="connsiteX7289" fmla="*/ 10320398 w 11960127"/>
              <a:gd name="connsiteY7289" fmla="*/ 691154 h 1003913"/>
              <a:gd name="connsiteX7290" fmla="*/ 10337305 w 11960127"/>
              <a:gd name="connsiteY7290" fmla="*/ 683248 h 1003913"/>
              <a:gd name="connsiteX7291" fmla="*/ 10349545 w 11960127"/>
              <a:gd name="connsiteY7291" fmla="*/ 691202 h 1003913"/>
              <a:gd name="connsiteX7292" fmla="*/ 10344449 w 11960127"/>
              <a:gd name="connsiteY7292" fmla="*/ 682295 h 1003913"/>
              <a:gd name="connsiteX7293" fmla="*/ 10336496 w 11960127"/>
              <a:gd name="connsiteY7293" fmla="*/ 678532 h 1003913"/>
              <a:gd name="connsiteX7294" fmla="*/ 10335590 w 11960127"/>
              <a:gd name="connsiteY7294" fmla="*/ 671102 h 1003913"/>
              <a:gd name="connsiteX7295" fmla="*/ 10355403 w 11960127"/>
              <a:gd name="connsiteY7295" fmla="*/ 677103 h 1003913"/>
              <a:gd name="connsiteX7296" fmla="*/ 10357879 w 11960127"/>
              <a:gd name="connsiteY7296" fmla="*/ 695869 h 1003913"/>
              <a:gd name="connsiteX7297" fmla="*/ 10369690 w 11960127"/>
              <a:gd name="connsiteY7297" fmla="*/ 676056 h 1003913"/>
              <a:gd name="connsiteX7298" fmla="*/ 10364308 w 11960127"/>
              <a:gd name="connsiteY7298" fmla="*/ 701490 h 1003913"/>
              <a:gd name="connsiteX7299" fmla="*/ 10376071 w 11960127"/>
              <a:gd name="connsiteY7299" fmla="*/ 680009 h 1003913"/>
              <a:gd name="connsiteX7300" fmla="*/ 10384169 w 11960127"/>
              <a:gd name="connsiteY7300" fmla="*/ 679914 h 1003913"/>
              <a:gd name="connsiteX7301" fmla="*/ 10378691 w 11960127"/>
              <a:gd name="connsiteY7301" fmla="*/ 701918 h 1003913"/>
              <a:gd name="connsiteX7302" fmla="*/ 10391455 w 11960127"/>
              <a:gd name="connsiteY7302" fmla="*/ 684391 h 1003913"/>
              <a:gd name="connsiteX7303" fmla="*/ 10399361 w 11960127"/>
              <a:gd name="connsiteY7303" fmla="*/ 689154 h 1003913"/>
              <a:gd name="connsiteX7304" fmla="*/ 10408886 w 11960127"/>
              <a:gd name="connsiteY7304" fmla="*/ 686153 h 1003913"/>
              <a:gd name="connsiteX7305" fmla="*/ 10403266 w 11960127"/>
              <a:gd name="connsiteY7305" fmla="*/ 704109 h 1003913"/>
              <a:gd name="connsiteX7306" fmla="*/ 10411933 w 11960127"/>
              <a:gd name="connsiteY7306" fmla="*/ 703728 h 1003913"/>
              <a:gd name="connsiteX7307" fmla="*/ 10413219 w 11960127"/>
              <a:gd name="connsiteY7307" fmla="*/ 687153 h 1003913"/>
              <a:gd name="connsiteX7308" fmla="*/ 10423507 w 11960127"/>
              <a:gd name="connsiteY7308" fmla="*/ 693393 h 1003913"/>
              <a:gd name="connsiteX7309" fmla="*/ 10415743 w 11960127"/>
              <a:gd name="connsiteY7309" fmla="*/ 708396 h 1003913"/>
              <a:gd name="connsiteX7310" fmla="*/ 10427031 w 11960127"/>
              <a:gd name="connsiteY7310" fmla="*/ 708587 h 1003913"/>
              <a:gd name="connsiteX7311" fmla="*/ 10424935 w 11960127"/>
              <a:gd name="connsiteY7311" fmla="*/ 694536 h 1003913"/>
              <a:gd name="connsiteX7312" fmla="*/ 10437222 w 11960127"/>
              <a:gd name="connsiteY7312" fmla="*/ 692154 h 1003913"/>
              <a:gd name="connsiteX7313" fmla="*/ 10430412 w 11960127"/>
              <a:gd name="connsiteY7313" fmla="*/ 714493 h 1003913"/>
              <a:gd name="connsiteX7314" fmla="*/ 10440889 w 11960127"/>
              <a:gd name="connsiteY7314" fmla="*/ 707491 h 1003913"/>
              <a:gd name="connsiteX7315" fmla="*/ 10440889 w 11960127"/>
              <a:gd name="connsiteY7315" fmla="*/ 693059 h 1003913"/>
              <a:gd name="connsiteX7316" fmla="*/ 10449796 w 11960127"/>
              <a:gd name="connsiteY7316" fmla="*/ 699585 h 1003913"/>
              <a:gd name="connsiteX7317" fmla="*/ 10444747 w 11960127"/>
              <a:gd name="connsiteY7317" fmla="*/ 715731 h 1003913"/>
              <a:gd name="connsiteX7318" fmla="*/ 10456701 w 11960127"/>
              <a:gd name="connsiteY7318" fmla="*/ 699442 h 1003913"/>
              <a:gd name="connsiteX7319" fmla="*/ 10475513 w 11960127"/>
              <a:gd name="connsiteY7319" fmla="*/ 705538 h 1003913"/>
              <a:gd name="connsiteX7320" fmla="*/ 10469512 w 11960127"/>
              <a:gd name="connsiteY7320" fmla="*/ 718303 h 1003913"/>
              <a:gd name="connsiteX7321" fmla="*/ 10478751 w 11960127"/>
              <a:gd name="connsiteY7321" fmla="*/ 718017 h 1003913"/>
              <a:gd name="connsiteX7322" fmla="*/ 10479562 w 11960127"/>
              <a:gd name="connsiteY7322" fmla="*/ 700728 h 1003913"/>
              <a:gd name="connsiteX7323" fmla="*/ 10483943 w 11960127"/>
              <a:gd name="connsiteY7323" fmla="*/ 725305 h 1003913"/>
              <a:gd name="connsiteX7324" fmla="*/ 10495563 w 11960127"/>
              <a:gd name="connsiteY7324" fmla="*/ 706681 h 1003913"/>
              <a:gd name="connsiteX7325" fmla="*/ 10498135 w 11960127"/>
              <a:gd name="connsiteY7325" fmla="*/ 730449 h 1003913"/>
              <a:gd name="connsiteX7326" fmla="*/ 10509612 w 11960127"/>
              <a:gd name="connsiteY7326" fmla="*/ 712111 h 1003913"/>
              <a:gd name="connsiteX7327" fmla="*/ 10516946 w 11960127"/>
              <a:gd name="connsiteY7327" fmla="*/ 712635 h 1003913"/>
              <a:gd name="connsiteX7328" fmla="*/ 10510518 w 11960127"/>
              <a:gd name="connsiteY7328" fmla="*/ 730496 h 1003913"/>
              <a:gd name="connsiteX7329" fmla="*/ 10523661 w 11960127"/>
              <a:gd name="connsiteY7329" fmla="*/ 714350 h 1003913"/>
              <a:gd name="connsiteX7330" fmla="*/ 10542140 w 11960127"/>
              <a:gd name="connsiteY7330" fmla="*/ 719970 h 1003913"/>
              <a:gd name="connsiteX7331" fmla="*/ 10535710 w 11960127"/>
              <a:gd name="connsiteY7331" fmla="*/ 732735 h 1003913"/>
              <a:gd name="connsiteX7332" fmla="*/ 10543712 w 11960127"/>
              <a:gd name="connsiteY7332" fmla="*/ 732259 h 1003913"/>
              <a:gd name="connsiteX7333" fmla="*/ 10546664 w 11960127"/>
              <a:gd name="connsiteY7333" fmla="*/ 720637 h 1003913"/>
              <a:gd name="connsiteX7334" fmla="*/ 10551093 w 11960127"/>
              <a:gd name="connsiteY7334" fmla="*/ 740070 h 1003913"/>
              <a:gd name="connsiteX7335" fmla="*/ 10563619 w 11960127"/>
              <a:gd name="connsiteY7335" fmla="*/ 720542 h 1003913"/>
              <a:gd name="connsiteX7336" fmla="*/ 10565144 w 11960127"/>
              <a:gd name="connsiteY7336" fmla="*/ 744642 h 1003913"/>
              <a:gd name="connsiteX7337" fmla="*/ 10577430 w 11960127"/>
              <a:gd name="connsiteY7337" fmla="*/ 725686 h 1003913"/>
              <a:gd name="connsiteX7338" fmla="*/ 10580431 w 11960127"/>
              <a:gd name="connsiteY7338" fmla="*/ 743594 h 1003913"/>
              <a:gd name="connsiteX7339" fmla="*/ 10593528 w 11960127"/>
              <a:gd name="connsiteY7339" fmla="*/ 725162 h 1003913"/>
              <a:gd name="connsiteX7340" fmla="*/ 10591337 w 11960127"/>
              <a:gd name="connsiteY7340" fmla="*/ 746309 h 1003913"/>
              <a:gd name="connsiteX7341" fmla="*/ 10611054 w 11960127"/>
              <a:gd name="connsiteY7341" fmla="*/ 750596 h 1003913"/>
              <a:gd name="connsiteX7342" fmla="*/ 10623103 w 11960127"/>
              <a:gd name="connsiteY7342" fmla="*/ 733021 h 1003913"/>
              <a:gd name="connsiteX7343" fmla="*/ 10617245 w 11960127"/>
              <a:gd name="connsiteY7343" fmla="*/ 751977 h 1003913"/>
              <a:gd name="connsiteX7344" fmla="*/ 10626103 w 11960127"/>
              <a:gd name="connsiteY7344" fmla="*/ 751263 h 1003913"/>
              <a:gd name="connsiteX7345" fmla="*/ 10628104 w 11960127"/>
              <a:gd name="connsiteY7345" fmla="*/ 734116 h 1003913"/>
              <a:gd name="connsiteX7346" fmla="*/ 10633675 w 11960127"/>
              <a:gd name="connsiteY7346" fmla="*/ 759217 h 1003913"/>
              <a:gd name="connsiteX7347" fmla="*/ 10644439 w 11960127"/>
              <a:gd name="connsiteY7347" fmla="*/ 740165 h 1003913"/>
              <a:gd name="connsiteX7348" fmla="*/ 10646963 w 11960127"/>
              <a:gd name="connsiteY7348" fmla="*/ 758979 h 1003913"/>
              <a:gd name="connsiteX7349" fmla="*/ 10657059 w 11960127"/>
              <a:gd name="connsiteY7349" fmla="*/ 745595 h 1003913"/>
              <a:gd name="connsiteX7350" fmla="*/ 10662203 w 11960127"/>
              <a:gd name="connsiteY7350" fmla="*/ 751406 h 1003913"/>
              <a:gd name="connsiteX7351" fmla="*/ 10673586 w 11960127"/>
              <a:gd name="connsiteY7351" fmla="*/ 744928 h 1003913"/>
              <a:gd name="connsiteX7352" fmla="*/ 10674443 w 11960127"/>
              <a:gd name="connsiteY7352" fmla="*/ 765790 h 1003913"/>
              <a:gd name="connsiteX7353" fmla="*/ 10678633 w 11960127"/>
              <a:gd name="connsiteY7353" fmla="*/ 765695 h 1003913"/>
              <a:gd name="connsiteX7354" fmla="*/ 10680157 w 11960127"/>
              <a:gd name="connsiteY7354" fmla="*/ 748548 h 1003913"/>
              <a:gd name="connsiteX7355" fmla="*/ 10686968 w 11960127"/>
              <a:gd name="connsiteY7355" fmla="*/ 766028 h 1003913"/>
              <a:gd name="connsiteX7356" fmla="*/ 10692873 w 11960127"/>
              <a:gd name="connsiteY7356" fmla="*/ 765647 h 1003913"/>
              <a:gd name="connsiteX7357" fmla="*/ 10693540 w 11960127"/>
              <a:gd name="connsiteY7357" fmla="*/ 755359 h 1003913"/>
              <a:gd name="connsiteX7358" fmla="*/ 10704018 w 11960127"/>
              <a:gd name="connsiteY7358" fmla="*/ 760551 h 1003913"/>
              <a:gd name="connsiteX7359" fmla="*/ 10697112 w 11960127"/>
              <a:gd name="connsiteY7359" fmla="*/ 772744 h 1003913"/>
              <a:gd name="connsiteX7360" fmla="*/ 10707637 w 11960127"/>
              <a:gd name="connsiteY7360" fmla="*/ 753311 h 1003913"/>
              <a:gd name="connsiteX7361" fmla="*/ 10714161 w 11960127"/>
              <a:gd name="connsiteY7361" fmla="*/ 776507 h 1003913"/>
              <a:gd name="connsiteX7362" fmla="*/ 10726258 w 11960127"/>
              <a:gd name="connsiteY7362" fmla="*/ 758788 h 1003913"/>
              <a:gd name="connsiteX7363" fmla="*/ 10727544 w 11960127"/>
              <a:gd name="connsiteY7363" fmla="*/ 776840 h 1003913"/>
              <a:gd name="connsiteX7364" fmla="*/ 10740641 w 11960127"/>
              <a:gd name="connsiteY7364" fmla="*/ 761741 h 1003913"/>
              <a:gd name="connsiteX7365" fmla="*/ 10741261 w 11960127"/>
              <a:gd name="connsiteY7365" fmla="*/ 782984 h 1003913"/>
              <a:gd name="connsiteX7366" fmla="*/ 10748643 w 11960127"/>
              <a:gd name="connsiteY7366" fmla="*/ 763742 h 1003913"/>
              <a:gd name="connsiteX7367" fmla="*/ 10758691 w 11960127"/>
              <a:gd name="connsiteY7367" fmla="*/ 786842 h 1003913"/>
              <a:gd name="connsiteX7368" fmla="*/ 10761120 w 11960127"/>
              <a:gd name="connsiteY7368" fmla="*/ 767838 h 1003913"/>
              <a:gd name="connsiteX7369" fmla="*/ 10767978 w 11960127"/>
              <a:gd name="connsiteY7369" fmla="*/ 785890 h 1003913"/>
              <a:gd name="connsiteX7370" fmla="*/ 10777741 w 11960127"/>
              <a:gd name="connsiteY7370" fmla="*/ 770267 h 1003913"/>
              <a:gd name="connsiteX7371" fmla="*/ 10782933 w 11960127"/>
              <a:gd name="connsiteY7371" fmla="*/ 782270 h 1003913"/>
              <a:gd name="connsiteX7372" fmla="*/ 10778836 w 11960127"/>
              <a:gd name="connsiteY7372" fmla="*/ 791891 h 1003913"/>
              <a:gd name="connsiteX7373" fmla="*/ 10789171 w 11960127"/>
              <a:gd name="connsiteY7373" fmla="*/ 773125 h 1003913"/>
              <a:gd name="connsiteX7374" fmla="*/ 10795362 w 11960127"/>
              <a:gd name="connsiteY7374" fmla="*/ 785223 h 1003913"/>
              <a:gd name="connsiteX7375" fmla="*/ 10807745 w 11960127"/>
              <a:gd name="connsiteY7375" fmla="*/ 780126 h 1003913"/>
              <a:gd name="connsiteX7376" fmla="*/ 10806173 w 11960127"/>
              <a:gd name="connsiteY7376" fmla="*/ 795654 h 1003913"/>
              <a:gd name="connsiteX7377" fmla="*/ 10816508 w 11960127"/>
              <a:gd name="connsiteY7377" fmla="*/ 782222 h 1003913"/>
              <a:gd name="connsiteX7378" fmla="*/ 10826128 w 11960127"/>
              <a:gd name="connsiteY7378" fmla="*/ 800940 h 1003913"/>
              <a:gd name="connsiteX7379" fmla="*/ 10828272 w 11960127"/>
              <a:gd name="connsiteY7379" fmla="*/ 782746 h 1003913"/>
              <a:gd name="connsiteX7380" fmla="*/ 10839797 w 11960127"/>
              <a:gd name="connsiteY7380" fmla="*/ 806037 h 1003913"/>
              <a:gd name="connsiteX7381" fmla="*/ 10840558 w 11960127"/>
              <a:gd name="connsiteY7381" fmla="*/ 788462 h 1003913"/>
              <a:gd name="connsiteX7382" fmla="*/ 10859608 w 11960127"/>
              <a:gd name="connsiteY7382" fmla="*/ 796082 h 1003913"/>
              <a:gd name="connsiteX7383" fmla="*/ 10863037 w 11960127"/>
              <a:gd name="connsiteY7383" fmla="*/ 808228 h 1003913"/>
              <a:gd name="connsiteX7384" fmla="*/ 10872039 w 11960127"/>
              <a:gd name="connsiteY7384" fmla="*/ 792129 h 1003913"/>
              <a:gd name="connsiteX7385" fmla="*/ 10873943 w 11960127"/>
              <a:gd name="connsiteY7385" fmla="*/ 804751 h 1003913"/>
              <a:gd name="connsiteX7386" fmla="*/ 10882325 w 11960127"/>
              <a:gd name="connsiteY7386" fmla="*/ 799607 h 1003913"/>
              <a:gd name="connsiteX7387" fmla="*/ 10888851 w 11960127"/>
              <a:gd name="connsiteY7387" fmla="*/ 806227 h 1003913"/>
              <a:gd name="connsiteX7388" fmla="*/ 10908996 w 11960127"/>
              <a:gd name="connsiteY7388" fmla="*/ 813515 h 1003913"/>
              <a:gd name="connsiteX7389" fmla="*/ 10908139 w 11960127"/>
              <a:gd name="connsiteY7389" fmla="*/ 801512 h 1003913"/>
              <a:gd name="connsiteX7390" fmla="*/ 10920187 w 11960127"/>
              <a:gd name="connsiteY7390" fmla="*/ 824279 h 1003913"/>
              <a:gd name="connsiteX7391" fmla="*/ 10923665 w 11960127"/>
              <a:gd name="connsiteY7391" fmla="*/ 805799 h 1003913"/>
              <a:gd name="connsiteX7392" fmla="*/ 10926617 w 11960127"/>
              <a:gd name="connsiteY7392" fmla="*/ 816087 h 1003913"/>
              <a:gd name="connsiteX7393" fmla="*/ 10952715 w 11960127"/>
              <a:gd name="connsiteY7393" fmla="*/ 823660 h 1003913"/>
              <a:gd name="connsiteX7394" fmla="*/ 10947143 w 11960127"/>
              <a:gd name="connsiteY7394" fmla="*/ 815896 h 1003913"/>
              <a:gd name="connsiteX7395" fmla="*/ 10951954 w 11960127"/>
              <a:gd name="connsiteY7395" fmla="*/ 812657 h 1003913"/>
              <a:gd name="connsiteX7396" fmla="*/ 10957144 w 11960127"/>
              <a:gd name="connsiteY7396" fmla="*/ 829947 h 1003913"/>
              <a:gd name="connsiteX7397" fmla="*/ 10976289 w 11960127"/>
              <a:gd name="connsiteY7397" fmla="*/ 825375 h 1003913"/>
              <a:gd name="connsiteX7398" fmla="*/ 11020247 w 11960127"/>
              <a:gd name="connsiteY7398" fmla="*/ 833376 h 1003913"/>
              <a:gd name="connsiteX7399" fmla="*/ 11017914 w 11960127"/>
              <a:gd name="connsiteY7399" fmla="*/ 840807 h 1003913"/>
              <a:gd name="connsiteX7400" fmla="*/ 11052775 w 11960127"/>
              <a:gd name="connsiteY7400" fmla="*/ 849809 h 1003913"/>
              <a:gd name="connsiteX7401" fmla="*/ 11057015 w 11960127"/>
              <a:gd name="connsiteY7401" fmla="*/ 842045 h 1003913"/>
              <a:gd name="connsiteX7402" fmla="*/ 11109878 w 11960127"/>
              <a:gd name="connsiteY7402" fmla="*/ 865669 h 1003913"/>
              <a:gd name="connsiteX7403" fmla="*/ 11163313 w 11960127"/>
              <a:gd name="connsiteY7403" fmla="*/ 877815 h 1003913"/>
              <a:gd name="connsiteX7404" fmla="*/ 11233274 w 11960127"/>
              <a:gd name="connsiteY7404" fmla="*/ 897152 h 1003913"/>
              <a:gd name="connsiteX7405" fmla="*/ 11341097 w 11960127"/>
              <a:gd name="connsiteY7405" fmla="*/ 927445 h 1003913"/>
              <a:gd name="connsiteX7406" fmla="*/ 11399724 w 11960127"/>
              <a:gd name="connsiteY7406" fmla="*/ 943925 h 1003913"/>
              <a:gd name="connsiteX7407" fmla="*/ 11405914 w 11960127"/>
              <a:gd name="connsiteY7407" fmla="*/ 943305 h 1003913"/>
              <a:gd name="connsiteX7408" fmla="*/ 11543599 w 11960127"/>
              <a:gd name="connsiteY7408" fmla="*/ 985982 h 1003913"/>
              <a:gd name="connsiteX7409" fmla="*/ 11535740 w 11960127"/>
              <a:gd name="connsiteY7409" fmla="*/ 970073 h 1003913"/>
              <a:gd name="connsiteX7410" fmla="*/ 11544074 w 11960127"/>
              <a:gd name="connsiteY7410" fmla="*/ 970645 h 1003913"/>
              <a:gd name="connsiteX7411" fmla="*/ 11556410 w 11960127"/>
              <a:gd name="connsiteY7411" fmla="*/ 991888 h 1003913"/>
              <a:gd name="connsiteX7412" fmla="*/ 11545171 w 11960127"/>
              <a:gd name="connsiteY7412" fmla="*/ 959071 h 1003913"/>
              <a:gd name="connsiteX7413" fmla="*/ 11566411 w 11960127"/>
              <a:gd name="connsiteY7413" fmla="*/ 994222 h 1003913"/>
              <a:gd name="connsiteX7414" fmla="*/ 11564792 w 11960127"/>
              <a:gd name="connsiteY7414" fmla="*/ 978551 h 1003913"/>
              <a:gd name="connsiteX7415" fmla="*/ 11575126 w 11960127"/>
              <a:gd name="connsiteY7415" fmla="*/ 980314 h 1003913"/>
              <a:gd name="connsiteX7416" fmla="*/ 11569411 w 11960127"/>
              <a:gd name="connsiteY7416" fmla="*/ 990221 h 1003913"/>
              <a:gd name="connsiteX7417" fmla="*/ 11609890 w 11960127"/>
              <a:gd name="connsiteY7417" fmla="*/ 1003913 h 1003913"/>
              <a:gd name="connsiteX7418" fmla="*/ 11477056 w 11960127"/>
              <a:gd name="connsiteY7418" fmla="*/ 1003913 h 1003913"/>
              <a:gd name="connsiteX7419" fmla="*/ 11467447 w 11960127"/>
              <a:gd name="connsiteY7419" fmla="*/ 1001842 h 1003913"/>
              <a:gd name="connsiteX7420" fmla="*/ 11452302 w 11960127"/>
              <a:gd name="connsiteY7420" fmla="*/ 995127 h 1003913"/>
              <a:gd name="connsiteX7421" fmla="*/ 11449492 w 11960127"/>
              <a:gd name="connsiteY7421" fmla="*/ 998270 h 1003913"/>
              <a:gd name="connsiteX7422" fmla="*/ 11400152 w 11960127"/>
              <a:gd name="connsiteY7422" fmla="*/ 980981 h 1003913"/>
              <a:gd name="connsiteX7423" fmla="*/ 11394103 w 11960127"/>
              <a:gd name="connsiteY7423" fmla="*/ 985505 h 1003913"/>
              <a:gd name="connsiteX7424" fmla="*/ 11387293 w 11960127"/>
              <a:gd name="connsiteY7424" fmla="*/ 974646 h 1003913"/>
              <a:gd name="connsiteX7425" fmla="*/ 11381865 w 11960127"/>
              <a:gd name="connsiteY7425" fmla="*/ 979409 h 1003913"/>
              <a:gd name="connsiteX7426" fmla="*/ 11359575 w 11960127"/>
              <a:gd name="connsiteY7426" fmla="*/ 969835 h 1003913"/>
              <a:gd name="connsiteX7427" fmla="*/ 11350527 w 11960127"/>
              <a:gd name="connsiteY7427" fmla="*/ 976313 h 1003913"/>
              <a:gd name="connsiteX7428" fmla="*/ 11350527 w 11960127"/>
              <a:gd name="connsiteY7428" fmla="*/ 965025 h 1003913"/>
              <a:gd name="connsiteX7429" fmla="*/ 11336192 w 11960127"/>
              <a:gd name="connsiteY7429" fmla="*/ 971407 h 1003913"/>
              <a:gd name="connsiteX7430" fmla="*/ 11336526 w 11960127"/>
              <a:gd name="connsiteY7430" fmla="*/ 960500 h 1003913"/>
              <a:gd name="connsiteX7431" fmla="*/ 11322524 w 11960127"/>
              <a:gd name="connsiteY7431" fmla="*/ 967263 h 1003913"/>
              <a:gd name="connsiteX7432" fmla="*/ 11321809 w 11960127"/>
              <a:gd name="connsiteY7432" fmla="*/ 955118 h 1003913"/>
              <a:gd name="connsiteX7433" fmla="*/ 11312951 w 11960127"/>
              <a:gd name="connsiteY7433" fmla="*/ 961548 h 1003913"/>
              <a:gd name="connsiteX7434" fmla="*/ 11304902 w 11960127"/>
              <a:gd name="connsiteY7434" fmla="*/ 951069 h 1003913"/>
              <a:gd name="connsiteX7435" fmla="*/ 11300854 w 11960127"/>
              <a:gd name="connsiteY7435" fmla="*/ 962167 h 1003913"/>
              <a:gd name="connsiteX7436" fmla="*/ 11283423 w 11960127"/>
              <a:gd name="connsiteY7436" fmla="*/ 955880 h 1003913"/>
              <a:gd name="connsiteX7437" fmla="*/ 11283423 w 11960127"/>
              <a:gd name="connsiteY7437" fmla="*/ 945354 h 1003913"/>
              <a:gd name="connsiteX7438" fmla="*/ 11269421 w 11960127"/>
              <a:gd name="connsiteY7438" fmla="*/ 951831 h 1003913"/>
              <a:gd name="connsiteX7439" fmla="*/ 11269421 w 11960127"/>
              <a:gd name="connsiteY7439" fmla="*/ 940495 h 1003913"/>
              <a:gd name="connsiteX7440" fmla="*/ 11255420 w 11960127"/>
              <a:gd name="connsiteY7440" fmla="*/ 949497 h 1003913"/>
              <a:gd name="connsiteX7441" fmla="*/ 11255229 w 11960127"/>
              <a:gd name="connsiteY7441" fmla="*/ 936780 h 1003913"/>
              <a:gd name="connsiteX7442" fmla="*/ 11242371 w 11960127"/>
              <a:gd name="connsiteY7442" fmla="*/ 949354 h 1003913"/>
              <a:gd name="connsiteX7443" fmla="*/ 11246229 w 11960127"/>
              <a:gd name="connsiteY7443" fmla="*/ 935494 h 1003913"/>
              <a:gd name="connsiteX7444" fmla="*/ 11228226 w 11960127"/>
              <a:gd name="connsiteY7444" fmla="*/ 941496 h 1003913"/>
              <a:gd name="connsiteX7445" fmla="*/ 11229369 w 11960127"/>
              <a:gd name="connsiteY7445" fmla="*/ 929826 h 1003913"/>
              <a:gd name="connsiteX7446" fmla="*/ 11219129 w 11960127"/>
              <a:gd name="connsiteY7446" fmla="*/ 942686 h 1003913"/>
              <a:gd name="connsiteX7447" fmla="*/ 11212939 w 11960127"/>
              <a:gd name="connsiteY7447" fmla="*/ 926254 h 1003913"/>
              <a:gd name="connsiteX7448" fmla="*/ 11204937 w 11960127"/>
              <a:gd name="connsiteY7448" fmla="*/ 937447 h 1003913"/>
              <a:gd name="connsiteX7449" fmla="*/ 11194984 w 11960127"/>
              <a:gd name="connsiteY7449" fmla="*/ 919824 h 1003913"/>
              <a:gd name="connsiteX7450" fmla="*/ 11194078 w 11960127"/>
              <a:gd name="connsiteY7450" fmla="*/ 932398 h 1003913"/>
              <a:gd name="connsiteX7451" fmla="*/ 11189554 w 11960127"/>
              <a:gd name="connsiteY7451" fmla="*/ 932446 h 1003913"/>
              <a:gd name="connsiteX7452" fmla="*/ 11187173 w 11960127"/>
              <a:gd name="connsiteY7452" fmla="*/ 921158 h 1003913"/>
              <a:gd name="connsiteX7453" fmla="*/ 11174791 w 11960127"/>
              <a:gd name="connsiteY7453" fmla="*/ 929874 h 1003913"/>
              <a:gd name="connsiteX7454" fmla="*/ 11176030 w 11960127"/>
              <a:gd name="connsiteY7454" fmla="*/ 917967 h 1003913"/>
              <a:gd name="connsiteX7455" fmla="*/ 11170457 w 11960127"/>
              <a:gd name="connsiteY7455" fmla="*/ 918109 h 1003913"/>
              <a:gd name="connsiteX7456" fmla="*/ 11167504 w 11960127"/>
              <a:gd name="connsiteY7456" fmla="*/ 930398 h 1003913"/>
              <a:gd name="connsiteX7457" fmla="*/ 11159741 w 11960127"/>
              <a:gd name="connsiteY7457" fmla="*/ 913537 h 1003913"/>
              <a:gd name="connsiteX7458" fmla="*/ 11155837 w 11960127"/>
              <a:gd name="connsiteY7458" fmla="*/ 913299 h 1003913"/>
              <a:gd name="connsiteX7459" fmla="*/ 11154883 w 11960127"/>
              <a:gd name="connsiteY7459" fmla="*/ 924444 h 1003913"/>
              <a:gd name="connsiteX7460" fmla="*/ 11141406 w 11960127"/>
              <a:gd name="connsiteY7460" fmla="*/ 906250 h 1003913"/>
              <a:gd name="connsiteX7461" fmla="*/ 11140596 w 11960127"/>
              <a:gd name="connsiteY7461" fmla="*/ 918014 h 1003913"/>
              <a:gd name="connsiteX7462" fmla="*/ 11136405 w 11960127"/>
              <a:gd name="connsiteY7462" fmla="*/ 918443 h 1003913"/>
              <a:gd name="connsiteX7463" fmla="*/ 11135833 w 11960127"/>
              <a:gd name="connsiteY7463" fmla="*/ 906059 h 1003913"/>
              <a:gd name="connsiteX7464" fmla="*/ 11125080 w 11960127"/>
              <a:gd name="connsiteY7464" fmla="*/ 921145 h 1003913"/>
              <a:gd name="connsiteX7465" fmla="*/ 11124719 w 11960127"/>
              <a:gd name="connsiteY7465" fmla="*/ 921046 h 1003913"/>
              <a:gd name="connsiteX7466" fmla="*/ 11120355 w 11960127"/>
              <a:gd name="connsiteY7466" fmla="*/ 903963 h 1003913"/>
              <a:gd name="connsiteX7467" fmla="*/ 11115640 w 11960127"/>
              <a:gd name="connsiteY7467" fmla="*/ 903582 h 1003913"/>
              <a:gd name="connsiteX7468" fmla="*/ 11117165 w 11960127"/>
              <a:gd name="connsiteY7468" fmla="*/ 913346 h 1003913"/>
              <a:gd name="connsiteX7469" fmla="*/ 11107735 w 11960127"/>
              <a:gd name="connsiteY7469" fmla="*/ 913346 h 1003913"/>
              <a:gd name="connsiteX7470" fmla="*/ 11107639 w 11960127"/>
              <a:gd name="connsiteY7470" fmla="*/ 901010 h 1003913"/>
              <a:gd name="connsiteX7471" fmla="*/ 11087685 w 11960127"/>
              <a:gd name="connsiteY7471" fmla="*/ 894485 h 1003913"/>
              <a:gd name="connsiteX7472" fmla="*/ 11088494 w 11960127"/>
              <a:gd name="connsiteY7472" fmla="*/ 904726 h 1003913"/>
              <a:gd name="connsiteX7473" fmla="*/ 11078921 w 11960127"/>
              <a:gd name="connsiteY7473" fmla="*/ 903821 h 1003913"/>
              <a:gd name="connsiteX7474" fmla="*/ 11083208 w 11960127"/>
              <a:gd name="connsiteY7474" fmla="*/ 891961 h 1003913"/>
              <a:gd name="connsiteX7475" fmla="*/ 11073873 w 11960127"/>
              <a:gd name="connsiteY7475" fmla="*/ 907107 h 1003913"/>
              <a:gd name="connsiteX7476" fmla="*/ 11124719 w 11960127"/>
              <a:gd name="connsiteY7476" fmla="*/ 921046 h 1003913"/>
              <a:gd name="connsiteX7477" fmla="*/ 11124833 w 11960127"/>
              <a:gd name="connsiteY7477" fmla="*/ 921491 h 1003913"/>
              <a:gd name="connsiteX7478" fmla="*/ 11125080 w 11960127"/>
              <a:gd name="connsiteY7478" fmla="*/ 921145 h 1003913"/>
              <a:gd name="connsiteX7479" fmla="*/ 11168087 w 11960127"/>
              <a:gd name="connsiteY7479" fmla="*/ 932935 h 1003913"/>
              <a:gd name="connsiteX7480" fmla="*/ 11262516 w 11960127"/>
              <a:gd name="connsiteY7480" fmla="*/ 958118 h 1003913"/>
              <a:gd name="connsiteX7481" fmla="*/ 11253420 w 11960127"/>
              <a:gd name="connsiteY7481" fmla="*/ 967168 h 1003913"/>
              <a:gd name="connsiteX7482" fmla="*/ 11274756 w 11960127"/>
              <a:gd name="connsiteY7482" fmla="*/ 957309 h 1003913"/>
              <a:gd name="connsiteX7483" fmla="*/ 11271803 w 11960127"/>
              <a:gd name="connsiteY7483" fmla="*/ 966977 h 1003913"/>
              <a:gd name="connsiteX7484" fmla="*/ 11290424 w 11960127"/>
              <a:gd name="connsiteY7484" fmla="*/ 961167 h 1003913"/>
              <a:gd name="connsiteX7485" fmla="*/ 11286758 w 11960127"/>
              <a:gd name="connsiteY7485" fmla="*/ 968597 h 1003913"/>
              <a:gd name="connsiteX7486" fmla="*/ 11281185 w 11960127"/>
              <a:gd name="connsiteY7486" fmla="*/ 973169 h 1003913"/>
              <a:gd name="connsiteX7487" fmla="*/ 11279803 w 11960127"/>
              <a:gd name="connsiteY7487" fmla="*/ 977551 h 1003913"/>
              <a:gd name="connsiteX7488" fmla="*/ 11303331 w 11960127"/>
              <a:gd name="connsiteY7488" fmla="*/ 964072 h 1003913"/>
              <a:gd name="connsiteX7489" fmla="*/ 11296901 w 11960127"/>
              <a:gd name="connsiteY7489" fmla="*/ 977932 h 1003913"/>
              <a:gd name="connsiteX7490" fmla="*/ 11317285 w 11960127"/>
              <a:gd name="connsiteY7490" fmla="*/ 966406 h 1003913"/>
              <a:gd name="connsiteX7491" fmla="*/ 11311713 w 11960127"/>
              <a:gd name="connsiteY7491" fmla="*/ 980600 h 1003913"/>
              <a:gd name="connsiteX7492" fmla="*/ 11331429 w 11960127"/>
              <a:gd name="connsiteY7492" fmla="*/ 970026 h 1003913"/>
              <a:gd name="connsiteX7493" fmla="*/ 11320809 w 11960127"/>
              <a:gd name="connsiteY7493" fmla="*/ 986791 h 1003913"/>
              <a:gd name="connsiteX7494" fmla="*/ 11344336 w 11960127"/>
              <a:gd name="connsiteY7494" fmla="*/ 974122 h 1003913"/>
              <a:gd name="connsiteX7495" fmla="*/ 11334906 w 11960127"/>
              <a:gd name="connsiteY7495" fmla="*/ 991983 h 1003913"/>
              <a:gd name="connsiteX7496" fmla="*/ 11355480 w 11960127"/>
              <a:gd name="connsiteY7496" fmla="*/ 978409 h 1003913"/>
              <a:gd name="connsiteX7497" fmla="*/ 11352242 w 11960127"/>
              <a:gd name="connsiteY7497" fmla="*/ 991935 h 1003913"/>
              <a:gd name="connsiteX7498" fmla="*/ 11370482 w 11960127"/>
              <a:gd name="connsiteY7498" fmla="*/ 982886 h 1003913"/>
              <a:gd name="connsiteX7499" fmla="*/ 11363958 w 11960127"/>
              <a:gd name="connsiteY7499" fmla="*/ 996079 h 1003913"/>
              <a:gd name="connsiteX7500" fmla="*/ 11385150 w 11960127"/>
              <a:gd name="connsiteY7500" fmla="*/ 985601 h 1003913"/>
              <a:gd name="connsiteX7501" fmla="*/ 11378293 w 11960127"/>
              <a:gd name="connsiteY7501" fmla="*/ 999937 h 1003913"/>
              <a:gd name="connsiteX7502" fmla="*/ 11398581 w 11960127"/>
              <a:gd name="connsiteY7502" fmla="*/ 987553 h 1003913"/>
              <a:gd name="connsiteX7503" fmla="*/ 11391983 w 11960127"/>
              <a:gd name="connsiteY7503" fmla="*/ 1003913 h 1003913"/>
              <a:gd name="connsiteX7504" fmla="*/ 755520 w 11960127"/>
              <a:gd name="connsiteY7504" fmla="*/ 1003913 h 1003913"/>
              <a:gd name="connsiteX7505" fmla="*/ 769111 w 11960127"/>
              <a:gd name="connsiteY7505" fmla="*/ 999556 h 1003913"/>
              <a:gd name="connsiteX7506" fmla="*/ 822734 w 11960127"/>
              <a:gd name="connsiteY7506" fmla="*/ 982600 h 1003913"/>
              <a:gd name="connsiteX7507" fmla="*/ 840070 w 11960127"/>
              <a:gd name="connsiteY7507" fmla="*/ 972836 h 1003913"/>
              <a:gd name="connsiteX7508" fmla="*/ 838451 w 11960127"/>
              <a:gd name="connsiteY7508" fmla="*/ 978742 h 1003913"/>
              <a:gd name="connsiteX7509" fmla="*/ 960701 w 11960127"/>
              <a:gd name="connsiteY7509" fmla="*/ 940114 h 1003913"/>
              <a:gd name="connsiteX7510" fmla="*/ 966606 w 11960127"/>
              <a:gd name="connsiteY7510" fmla="*/ 940543 h 1003913"/>
              <a:gd name="connsiteX7511" fmla="*/ 1027565 w 11960127"/>
              <a:gd name="connsiteY7511" fmla="*/ 920634 h 1003913"/>
              <a:gd name="connsiteX7512" fmla="*/ 1034280 w 11960127"/>
              <a:gd name="connsiteY7512" fmla="*/ 922825 h 1003913"/>
              <a:gd name="connsiteX7513" fmla="*/ 1040423 w 11960127"/>
              <a:gd name="connsiteY7513" fmla="*/ 914537 h 1003913"/>
              <a:gd name="connsiteX7514" fmla="*/ 1056806 w 11960127"/>
              <a:gd name="connsiteY7514" fmla="*/ 910775 h 1003913"/>
              <a:gd name="connsiteX7515" fmla="*/ 1063282 w 11960127"/>
              <a:gd name="connsiteY7515" fmla="*/ 913585 h 1003913"/>
              <a:gd name="connsiteX7516" fmla="*/ 1086476 w 11960127"/>
              <a:gd name="connsiteY7516" fmla="*/ 901534 h 1003913"/>
              <a:gd name="connsiteX7517" fmla="*/ 1105858 w 11960127"/>
              <a:gd name="connsiteY7517" fmla="*/ 903249 h 1003913"/>
              <a:gd name="connsiteX7518" fmla="*/ 1106429 w 11960127"/>
              <a:gd name="connsiteY7518" fmla="*/ 895581 h 1003913"/>
              <a:gd name="connsiteX7519" fmla="*/ 1152148 w 11960127"/>
              <a:gd name="connsiteY7519" fmla="*/ 886102 h 1003913"/>
              <a:gd name="connsiteX7520" fmla="*/ 1156768 w 11960127"/>
              <a:gd name="connsiteY7520" fmla="*/ 887674 h 1003913"/>
              <a:gd name="connsiteX7521" fmla="*/ 1171579 w 11960127"/>
              <a:gd name="connsiteY7521" fmla="*/ 881911 h 1003913"/>
              <a:gd name="connsiteX7522" fmla="*/ 1225679 w 11960127"/>
              <a:gd name="connsiteY7522" fmla="*/ 867289 h 1003913"/>
              <a:gd name="connsiteX7523" fmla="*/ 1232395 w 11960127"/>
              <a:gd name="connsiteY7523" fmla="*/ 860620 h 1003913"/>
              <a:gd name="connsiteX7524" fmla="*/ 1238348 w 11960127"/>
              <a:gd name="connsiteY7524" fmla="*/ 866241 h 1003913"/>
              <a:gd name="connsiteX7525" fmla="*/ 1245871 w 11960127"/>
              <a:gd name="connsiteY7525" fmla="*/ 856667 h 1003913"/>
              <a:gd name="connsiteX7526" fmla="*/ 1252587 w 11960127"/>
              <a:gd name="connsiteY7526" fmla="*/ 861144 h 1003913"/>
              <a:gd name="connsiteX7527" fmla="*/ 1259683 w 11960127"/>
              <a:gd name="connsiteY7527" fmla="*/ 853381 h 1003913"/>
              <a:gd name="connsiteX7528" fmla="*/ 1266255 w 11960127"/>
              <a:gd name="connsiteY7528" fmla="*/ 855048 h 1003913"/>
              <a:gd name="connsiteX7529" fmla="*/ 1298972 w 11960127"/>
              <a:gd name="connsiteY7529" fmla="*/ 843474 h 1003913"/>
              <a:gd name="connsiteX7530" fmla="*/ 1305497 w 11960127"/>
              <a:gd name="connsiteY7530" fmla="*/ 843140 h 1003913"/>
              <a:gd name="connsiteX7531" fmla="*/ 1318975 w 11960127"/>
              <a:gd name="connsiteY7531" fmla="*/ 839473 h 1003913"/>
              <a:gd name="connsiteX7532" fmla="*/ 1408983 w 11960127"/>
              <a:gd name="connsiteY7532" fmla="*/ 815229 h 1003913"/>
              <a:gd name="connsiteX7533" fmla="*/ 1414936 w 11960127"/>
              <a:gd name="connsiteY7533" fmla="*/ 818278 h 1003913"/>
              <a:gd name="connsiteX7534" fmla="*/ 1422128 w 11960127"/>
              <a:gd name="connsiteY7534" fmla="*/ 808514 h 1003913"/>
              <a:gd name="connsiteX7535" fmla="*/ 1428224 w 11960127"/>
              <a:gd name="connsiteY7535" fmla="*/ 812848 h 1003913"/>
              <a:gd name="connsiteX7536" fmla="*/ 1447558 w 11960127"/>
              <a:gd name="connsiteY7536" fmla="*/ 804179 h 1003913"/>
              <a:gd name="connsiteX7537" fmla="*/ 1451892 w 11960127"/>
              <a:gd name="connsiteY7537" fmla="*/ 808704 h 1003913"/>
              <a:gd name="connsiteX7538" fmla="*/ 1460274 w 11960127"/>
              <a:gd name="connsiteY7538" fmla="*/ 799940 h 1003913"/>
              <a:gd name="connsiteX7539" fmla="*/ 1467180 w 11960127"/>
              <a:gd name="connsiteY7539" fmla="*/ 803989 h 1003913"/>
              <a:gd name="connsiteX7540" fmla="*/ 1473514 w 11960127"/>
              <a:gd name="connsiteY7540" fmla="*/ 796511 h 1003913"/>
              <a:gd name="connsiteX7541" fmla="*/ 1558427 w 11960127"/>
              <a:gd name="connsiteY7541" fmla="*/ 775983 h 1003913"/>
              <a:gd name="connsiteX7542" fmla="*/ 1560903 w 11960127"/>
              <a:gd name="connsiteY7542" fmla="*/ 780841 h 1003913"/>
              <a:gd name="connsiteX7543" fmla="*/ 1569904 w 11960127"/>
              <a:gd name="connsiteY7543" fmla="*/ 771410 h 1003913"/>
              <a:gd name="connsiteX7544" fmla="*/ 1576524 w 11960127"/>
              <a:gd name="connsiteY7544" fmla="*/ 775363 h 1003913"/>
              <a:gd name="connsiteX7545" fmla="*/ 1583096 w 11960127"/>
              <a:gd name="connsiteY7545" fmla="*/ 768267 h 1003913"/>
              <a:gd name="connsiteX7546" fmla="*/ 1668295 w 11960127"/>
              <a:gd name="connsiteY7546" fmla="*/ 750263 h 1003913"/>
              <a:gd name="connsiteX7547" fmla="*/ 1757211 w 11960127"/>
              <a:gd name="connsiteY7547" fmla="*/ 729925 h 1003913"/>
              <a:gd name="connsiteX7548" fmla="*/ 1818605 w 11960127"/>
              <a:gd name="connsiteY7548" fmla="*/ 714636 h 1003913"/>
              <a:gd name="connsiteX7549" fmla="*/ 1824121 w 11960127"/>
              <a:gd name="connsiteY7549" fmla="*/ 716255 h 1003913"/>
              <a:gd name="connsiteX7550" fmla="*/ 1842319 w 11960127"/>
              <a:gd name="connsiteY7550" fmla="*/ 709777 h 1003913"/>
              <a:gd name="connsiteX7551" fmla="*/ 1848751 w 11960127"/>
              <a:gd name="connsiteY7551" fmla="*/ 711302 h 1003913"/>
              <a:gd name="connsiteX7552" fmla="*/ 1855275 w 11960127"/>
              <a:gd name="connsiteY7552" fmla="*/ 705491 h 1003913"/>
              <a:gd name="connsiteX7553" fmla="*/ 1954428 w 11960127"/>
              <a:gd name="connsiteY7553" fmla="*/ 685105 h 1003913"/>
              <a:gd name="connsiteX7554" fmla="*/ 2009810 w 11960127"/>
              <a:gd name="connsiteY7554" fmla="*/ 672579 h 1003913"/>
              <a:gd name="connsiteX7555" fmla="*/ 2027527 w 11960127"/>
              <a:gd name="connsiteY7555" fmla="*/ 667911 h 1003913"/>
              <a:gd name="connsiteX7556" fmla="*/ 2033101 w 11960127"/>
              <a:gd name="connsiteY7556" fmla="*/ 668721 h 1003913"/>
              <a:gd name="connsiteX7557" fmla="*/ 2233538 w 11960127"/>
              <a:gd name="connsiteY7557" fmla="*/ 624568 h 1003913"/>
              <a:gd name="connsiteX7558" fmla="*/ 2320064 w 11960127"/>
              <a:gd name="connsiteY7558" fmla="*/ 604421 h 1003913"/>
              <a:gd name="connsiteX7559" fmla="*/ 2322635 w 11960127"/>
              <a:gd name="connsiteY7559" fmla="*/ 607421 h 1003913"/>
              <a:gd name="connsiteX7560" fmla="*/ 2392686 w 11960127"/>
              <a:gd name="connsiteY7560" fmla="*/ 592466 h 1003913"/>
              <a:gd name="connsiteX7561" fmla="*/ 2397733 w 11960127"/>
              <a:gd name="connsiteY7561" fmla="*/ 586369 h 1003913"/>
              <a:gd name="connsiteX7562" fmla="*/ 2437260 w 11960127"/>
              <a:gd name="connsiteY7562" fmla="*/ 582511 h 1003913"/>
              <a:gd name="connsiteX7563" fmla="*/ 2518994 w 11960127"/>
              <a:gd name="connsiteY7563" fmla="*/ 562459 h 1003913"/>
              <a:gd name="connsiteX7564" fmla="*/ 2535040 w 11960127"/>
              <a:gd name="connsiteY7564" fmla="*/ 565031 h 1003913"/>
              <a:gd name="connsiteX7565" fmla="*/ 2556796 w 11960127"/>
              <a:gd name="connsiteY7565" fmla="*/ 557791 h 1003913"/>
              <a:gd name="connsiteX7566" fmla="*/ 2562715 w 11960127"/>
              <a:gd name="connsiteY7566" fmla="*/ 560982 h 1003913"/>
              <a:gd name="connsiteX7567" fmla="*/ 2569382 w 11960127"/>
              <a:gd name="connsiteY7567" fmla="*/ 552552 h 1003913"/>
              <a:gd name="connsiteX7568" fmla="*/ 2576088 w 11960127"/>
              <a:gd name="connsiteY7568" fmla="*/ 554648 h 1003913"/>
              <a:gd name="connsiteX7569" fmla="*/ 2617006 w 11960127"/>
              <a:gd name="connsiteY7569" fmla="*/ 550409 h 1003913"/>
              <a:gd name="connsiteX7570" fmla="*/ 2616482 w 11960127"/>
              <a:gd name="connsiteY7570" fmla="*/ 542359 h 1003913"/>
              <a:gd name="connsiteX7571" fmla="*/ 2668501 w 11960127"/>
              <a:gd name="connsiteY7571" fmla="*/ 540168 h 1003913"/>
              <a:gd name="connsiteX7572" fmla="*/ 2674920 w 11960127"/>
              <a:gd name="connsiteY7572" fmla="*/ 531976 h 1003913"/>
              <a:gd name="connsiteX7573" fmla="*/ 2679445 w 11960127"/>
              <a:gd name="connsiteY7573" fmla="*/ 536453 h 1003913"/>
              <a:gd name="connsiteX7574" fmla="*/ 2699016 w 11960127"/>
              <a:gd name="connsiteY7574" fmla="*/ 528975 h 1003913"/>
              <a:gd name="connsiteX7575" fmla="*/ 2720728 w 11960127"/>
              <a:gd name="connsiteY7575" fmla="*/ 531023 h 1003913"/>
              <a:gd name="connsiteX7576" fmla="*/ 2727490 w 11960127"/>
              <a:gd name="connsiteY7576" fmla="*/ 522545 h 1003913"/>
              <a:gd name="connsiteX7577" fmla="*/ 2731640 w 11960127"/>
              <a:gd name="connsiteY7577" fmla="*/ 526451 h 1003913"/>
              <a:gd name="connsiteX7578" fmla="*/ 2758829 w 11960127"/>
              <a:gd name="connsiteY7578" fmla="*/ 520545 h 1003913"/>
              <a:gd name="connsiteX7579" fmla="*/ 2767258 w 11960127"/>
              <a:gd name="connsiteY7579" fmla="*/ 517544 h 1003913"/>
              <a:gd name="connsiteX7580" fmla="*/ 2769546 w 11960127"/>
              <a:gd name="connsiteY7580" fmla="*/ 522498 h 1003913"/>
              <a:gd name="connsiteX7581" fmla="*/ 2803900 w 11960127"/>
              <a:gd name="connsiteY7581" fmla="*/ 511209 h 1003913"/>
              <a:gd name="connsiteX7582" fmla="*/ 2870225 w 11960127"/>
              <a:gd name="connsiteY7582" fmla="*/ 497111 h 1003913"/>
              <a:gd name="connsiteX7583" fmla="*/ 2876325 w 11960127"/>
              <a:gd name="connsiteY7583" fmla="*/ 497063 h 1003913"/>
              <a:gd name="connsiteX7584" fmla="*/ 2896902 w 11960127"/>
              <a:gd name="connsiteY7584" fmla="*/ 495063 h 1003913"/>
              <a:gd name="connsiteX7585" fmla="*/ 2899480 w 11960127"/>
              <a:gd name="connsiteY7585" fmla="*/ 501302 h 1003913"/>
              <a:gd name="connsiteX7586" fmla="*/ 2906745 w 11960127"/>
              <a:gd name="connsiteY7586" fmla="*/ 487966 h 1003913"/>
              <a:gd name="connsiteX7587" fmla="*/ 2912845 w 11960127"/>
              <a:gd name="connsiteY7587" fmla="*/ 493205 h 1003913"/>
              <a:gd name="connsiteX7588" fmla="*/ 2926144 w 11960127"/>
              <a:gd name="connsiteY7588" fmla="*/ 490109 h 1003913"/>
              <a:gd name="connsiteX7589" fmla="*/ 2961381 w 11960127"/>
              <a:gd name="connsiteY7589" fmla="*/ 482727 h 1003913"/>
              <a:gd name="connsiteX7590" fmla="*/ 3002253 w 11960127"/>
              <a:gd name="connsiteY7590" fmla="*/ 475201 h 1003913"/>
              <a:gd name="connsiteX7591" fmla="*/ 3001777 w 11960127"/>
              <a:gd name="connsiteY7591" fmla="*/ 485918 h 1003913"/>
              <a:gd name="connsiteX7592" fmla="*/ 2817068 w 11960127"/>
              <a:gd name="connsiteY7592" fmla="*/ 518116 h 1003913"/>
              <a:gd name="connsiteX7593" fmla="*/ 2780118 w 11960127"/>
              <a:gd name="connsiteY7593" fmla="*/ 525975 h 1003913"/>
              <a:gd name="connsiteX7594" fmla="*/ 2765405 w 11960127"/>
              <a:gd name="connsiteY7594" fmla="*/ 527165 h 1003913"/>
              <a:gd name="connsiteX7595" fmla="*/ 2636999 w 11960127"/>
              <a:gd name="connsiteY7595" fmla="*/ 552838 h 1003913"/>
              <a:gd name="connsiteX7596" fmla="*/ 2608333 w 11960127"/>
              <a:gd name="connsiteY7596" fmla="*/ 564555 h 1003913"/>
              <a:gd name="connsiteX7597" fmla="*/ 2647902 w 11960127"/>
              <a:gd name="connsiteY7597" fmla="*/ 557791 h 1003913"/>
              <a:gd name="connsiteX7598" fmla="*/ 2651513 w 11960127"/>
              <a:gd name="connsiteY7598" fmla="*/ 559315 h 1003913"/>
              <a:gd name="connsiteX7599" fmla="*/ 2699205 w 11960127"/>
              <a:gd name="connsiteY7599" fmla="*/ 549027 h 1003913"/>
              <a:gd name="connsiteX7600" fmla="*/ 2704731 w 11960127"/>
              <a:gd name="connsiteY7600" fmla="*/ 549504 h 1003913"/>
              <a:gd name="connsiteX7601" fmla="*/ 3321707 w 11960127"/>
              <a:gd name="connsiteY7601" fmla="*/ 447862 h 1003913"/>
              <a:gd name="connsiteX7602" fmla="*/ 3412452 w 11960127"/>
              <a:gd name="connsiteY7602" fmla="*/ 433240 h 1003913"/>
              <a:gd name="connsiteX7603" fmla="*/ 3419305 w 11960127"/>
              <a:gd name="connsiteY7603" fmla="*/ 434192 h 1003913"/>
              <a:gd name="connsiteX7604" fmla="*/ 3457375 w 11960127"/>
              <a:gd name="connsiteY7604" fmla="*/ 429858 h 1003913"/>
              <a:gd name="connsiteX7605" fmla="*/ 3566011 w 11960127"/>
              <a:gd name="connsiteY7605" fmla="*/ 415902 h 1003913"/>
              <a:gd name="connsiteX7606" fmla="*/ 3656647 w 11960127"/>
              <a:gd name="connsiteY7606" fmla="*/ 401280 h 1003913"/>
              <a:gd name="connsiteX7607" fmla="*/ 3662128 w 11960127"/>
              <a:gd name="connsiteY7607" fmla="*/ 403042 h 1003913"/>
              <a:gd name="connsiteX7608" fmla="*/ 3672326 w 11960127"/>
              <a:gd name="connsiteY7608" fmla="*/ 393993 h 1003913"/>
              <a:gd name="connsiteX7609" fmla="*/ 3675043 w 11960127"/>
              <a:gd name="connsiteY7609" fmla="*/ 402519 h 1003913"/>
              <a:gd name="connsiteX7610" fmla="*/ 3695243 w 11960127"/>
              <a:gd name="connsiteY7610" fmla="*/ 395136 h 1003913"/>
              <a:gd name="connsiteX7611" fmla="*/ 3700997 w 11960127"/>
              <a:gd name="connsiteY7611" fmla="*/ 397946 h 1003913"/>
              <a:gd name="connsiteX7612" fmla="*/ 3714426 w 11960127"/>
              <a:gd name="connsiteY7612" fmla="*/ 395993 h 1003913"/>
              <a:gd name="connsiteX7613" fmla="*/ 3741196 w 11960127"/>
              <a:gd name="connsiteY7613" fmla="*/ 392945 h 1003913"/>
              <a:gd name="connsiteX7614" fmla="*/ 3746466 w 11960127"/>
              <a:gd name="connsiteY7614" fmla="*/ 385515 h 1003913"/>
              <a:gd name="connsiteX7615" fmla="*/ 3792288 w 11960127"/>
              <a:gd name="connsiteY7615" fmla="*/ 388230 h 1003913"/>
              <a:gd name="connsiteX7616" fmla="*/ 3797910 w 11960127"/>
              <a:gd name="connsiteY7616" fmla="*/ 381228 h 1003913"/>
              <a:gd name="connsiteX7617" fmla="*/ 3827780 w 11960127"/>
              <a:gd name="connsiteY7617" fmla="*/ 379323 h 1003913"/>
              <a:gd name="connsiteX7618" fmla="*/ 3826017 w 11960127"/>
              <a:gd name="connsiteY7618" fmla="*/ 385991 h 1003913"/>
              <a:gd name="connsiteX7619" fmla="*/ 3836212 w 11960127"/>
              <a:gd name="connsiteY7619" fmla="*/ 377608 h 1003913"/>
              <a:gd name="connsiteX7620" fmla="*/ 3858792 w 11960127"/>
              <a:gd name="connsiteY7620" fmla="*/ 379132 h 1003913"/>
              <a:gd name="connsiteX7621" fmla="*/ 3861032 w 11960127"/>
              <a:gd name="connsiteY7621" fmla="*/ 374084 h 1003913"/>
              <a:gd name="connsiteX7622" fmla="*/ 3865699 w 11960127"/>
              <a:gd name="connsiteY7622" fmla="*/ 380037 h 1003913"/>
              <a:gd name="connsiteX7623" fmla="*/ 3873655 w 11960127"/>
              <a:gd name="connsiteY7623" fmla="*/ 375036 h 1003913"/>
              <a:gd name="connsiteX7624" fmla="*/ 3890663 w 11960127"/>
              <a:gd name="connsiteY7624" fmla="*/ 371940 h 1003913"/>
              <a:gd name="connsiteX7625" fmla="*/ 3896475 w 11960127"/>
              <a:gd name="connsiteY7625" fmla="*/ 375608 h 1003913"/>
              <a:gd name="connsiteX7626" fmla="*/ 3897999 w 11960127"/>
              <a:gd name="connsiteY7626" fmla="*/ 371416 h 1003913"/>
              <a:gd name="connsiteX7627" fmla="*/ 3920294 w 11960127"/>
              <a:gd name="connsiteY7627" fmla="*/ 373893 h 1003913"/>
              <a:gd name="connsiteX7628" fmla="*/ 3928774 w 11960127"/>
              <a:gd name="connsiteY7628" fmla="*/ 365463 h 1003913"/>
              <a:gd name="connsiteX7629" fmla="*/ 3926249 w 11960127"/>
              <a:gd name="connsiteY7629" fmla="*/ 376465 h 1003913"/>
              <a:gd name="connsiteX7630" fmla="*/ 3936253 w 11960127"/>
              <a:gd name="connsiteY7630" fmla="*/ 367987 h 1003913"/>
              <a:gd name="connsiteX7631" fmla="*/ 3953211 w 11960127"/>
              <a:gd name="connsiteY7631" fmla="*/ 367225 h 1003913"/>
              <a:gd name="connsiteX7632" fmla="*/ 3957690 w 11960127"/>
              <a:gd name="connsiteY7632" fmla="*/ 370702 h 1003913"/>
              <a:gd name="connsiteX7633" fmla="*/ 3966739 w 11960127"/>
              <a:gd name="connsiteY7633" fmla="*/ 360366 h 1003913"/>
              <a:gd name="connsiteX7634" fmla="*/ 3969898 w 11960127"/>
              <a:gd name="connsiteY7634" fmla="*/ 366320 h 1003913"/>
              <a:gd name="connsiteX7635" fmla="*/ 3978583 w 11960127"/>
              <a:gd name="connsiteY7635" fmla="*/ 360652 h 1003913"/>
              <a:gd name="connsiteX7636" fmla="*/ 3986443 w 11960127"/>
              <a:gd name="connsiteY7636" fmla="*/ 366034 h 1003913"/>
              <a:gd name="connsiteX7637" fmla="*/ 3993547 w 11960127"/>
              <a:gd name="connsiteY7637" fmla="*/ 356318 h 1003913"/>
              <a:gd name="connsiteX7638" fmla="*/ 4011372 w 11960127"/>
              <a:gd name="connsiteY7638" fmla="*/ 363224 h 1003913"/>
              <a:gd name="connsiteX7639" fmla="*/ 4018191 w 11960127"/>
              <a:gd name="connsiteY7639" fmla="*/ 355651 h 1003913"/>
              <a:gd name="connsiteX7640" fmla="*/ 4024296 w 11960127"/>
              <a:gd name="connsiteY7640" fmla="*/ 361414 h 1003913"/>
              <a:gd name="connsiteX7641" fmla="*/ 4027495 w 11960127"/>
              <a:gd name="connsiteY7641" fmla="*/ 357032 h 1003913"/>
              <a:gd name="connsiteX7642" fmla="*/ 4048803 w 11960127"/>
              <a:gd name="connsiteY7642" fmla="*/ 359318 h 1003913"/>
              <a:gd name="connsiteX7643" fmla="*/ 4058771 w 11960127"/>
              <a:gd name="connsiteY7643" fmla="*/ 349745 h 1003913"/>
              <a:gd name="connsiteX7644" fmla="*/ 4055182 w 11960127"/>
              <a:gd name="connsiteY7644" fmla="*/ 362081 h 1003913"/>
              <a:gd name="connsiteX7645" fmla="*/ 4067338 w 11960127"/>
              <a:gd name="connsiteY7645" fmla="*/ 350936 h 1003913"/>
              <a:gd name="connsiteX7646" fmla="*/ 4072046 w 11960127"/>
              <a:gd name="connsiteY7646" fmla="*/ 359176 h 1003913"/>
              <a:gd name="connsiteX7647" fmla="*/ 4082121 w 11960127"/>
              <a:gd name="connsiteY7647" fmla="*/ 350221 h 1003913"/>
              <a:gd name="connsiteX7648" fmla="*/ 4084122 w 11960127"/>
              <a:gd name="connsiteY7648" fmla="*/ 357318 h 1003913"/>
              <a:gd name="connsiteX7649" fmla="*/ 4094271 w 11960127"/>
              <a:gd name="connsiteY7649" fmla="*/ 346792 h 1003913"/>
              <a:gd name="connsiteX7650" fmla="*/ 4109371 w 11960127"/>
              <a:gd name="connsiteY7650" fmla="*/ 356080 h 1003913"/>
              <a:gd name="connsiteX7651" fmla="*/ 4119996 w 11960127"/>
              <a:gd name="connsiteY7651" fmla="*/ 345363 h 1003913"/>
              <a:gd name="connsiteX7652" fmla="*/ 4122021 w 11960127"/>
              <a:gd name="connsiteY7652" fmla="*/ 352174 h 1003913"/>
              <a:gd name="connsiteX7653" fmla="*/ 4130172 w 11960127"/>
              <a:gd name="connsiteY7653" fmla="*/ 345601 h 1003913"/>
              <a:gd name="connsiteX7654" fmla="*/ 4138216 w 11960127"/>
              <a:gd name="connsiteY7654" fmla="*/ 351698 h 1003913"/>
              <a:gd name="connsiteX7655" fmla="*/ 4146725 w 11960127"/>
              <a:gd name="connsiteY7655" fmla="*/ 342600 h 1003913"/>
              <a:gd name="connsiteX7656" fmla="*/ 4145061 w 11960127"/>
              <a:gd name="connsiteY7656" fmla="*/ 353079 h 1003913"/>
              <a:gd name="connsiteX7657" fmla="*/ 4159126 w 11960127"/>
              <a:gd name="connsiteY7657" fmla="*/ 340409 h 1003913"/>
              <a:gd name="connsiteX7658" fmla="*/ 4159224 w 11960127"/>
              <a:gd name="connsiteY7658" fmla="*/ 352174 h 1003913"/>
              <a:gd name="connsiteX7659" fmla="*/ 4176555 w 11960127"/>
              <a:gd name="connsiteY7659" fmla="*/ 345934 h 1003913"/>
              <a:gd name="connsiteX7660" fmla="*/ 4185371 w 11960127"/>
              <a:gd name="connsiteY7660" fmla="*/ 337552 h 1003913"/>
              <a:gd name="connsiteX7661" fmla="*/ 4200607 w 11960127"/>
              <a:gd name="connsiteY7661" fmla="*/ 346554 h 1003913"/>
              <a:gd name="connsiteX7662" fmla="*/ 4210222 w 11960127"/>
              <a:gd name="connsiteY7662" fmla="*/ 335551 h 1003913"/>
              <a:gd name="connsiteX7663" fmla="*/ 4212248 w 11960127"/>
              <a:gd name="connsiteY7663" fmla="*/ 342029 h 1003913"/>
              <a:gd name="connsiteX7664" fmla="*/ 4226239 w 11960127"/>
              <a:gd name="connsiteY7664" fmla="*/ 334075 h 1003913"/>
              <a:gd name="connsiteX7665" fmla="*/ 4220948 w 11960127"/>
              <a:gd name="connsiteY7665" fmla="*/ 348268 h 1003913"/>
              <a:gd name="connsiteX7666" fmla="*/ 4244719 w 11960127"/>
              <a:gd name="connsiteY7666" fmla="*/ 326311 h 1003913"/>
              <a:gd name="connsiteX7667" fmla="*/ 4251713 w 11960127"/>
              <a:gd name="connsiteY7667" fmla="*/ 339981 h 1003913"/>
              <a:gd name="connsiteX7668" fmla="*/ 4266530 w 11960127"/>
              <a:gd name="connsiteY7668" fmla="*/ 334027 h 1003913"/>
              <a:gd name="connsiteX7669" fmla="*/ 4276200 w 11960127"/>
              <a:gd name="connsiteY7669" fmla="*/ 337313 h 1003913"/>
              <a:gd name="connsiteX7670" fmla="*/ 4290728 w 11960127"/>
              <a:gd name="connsiteY7670" fmla="*/ 336409 h 1003913"/>
              <a:gd name="connsiteX7671" fmla="*/ 4301637 w 11960127"/>
              <a:gd name="connsiteY7671" fmla="*/ 325882 h 1003913"/>
              <a:gd name="connsiteX7672" fmla="*/ 4298349 w 11960127"/>
              <a:gd name="connsiteY7672" fmla="*/ 338981 h 1003913"/>
              <a:gd name="connsiteX7673" fmla="*/ 4312118 w 11960127"/>
              <a:gd name="connsiteY7673" fmla="*/ 326168 h 1003913"/>
              <a:gd name="connsiteX7674" fmla="*/ 4311593 w 11960127"/>
              <a:gd name="connsiteY7674" fmla="*/ 338504 h 1003913"/>
              <a:gd name="connsiteX7675" fmla="*/ 4325360 w 11960127"/>
              <a:gd name="connsiteY7675" fmla="*/ 326406 h 1003913"/>
              <a:gd name="connsiteX7676" fmla="*/ 4338505 w 11960127"/>
              <a:gd name="connsiteY7676" fmla="*/ 322977 h 1003913"/>
              <a:gd name="connsiteX7677" fmla="*/ 4335747 w 11960127"/>
              <a:gd name="connsiteY7677" fmla="*/ 335170 h 1003913"/>
              <a:gd name="connsiteX7678" fmla="*/ 4359987 w 11960127"/>
              <a:gd name="connsiteY7678" fmla="*/ 337266 h 1003913"/>
              <a:gd name="connsiteX7679" fmla="*/ 4353985 w 11960127"/>
              <a:gd name="connsiteY7679" fmla="*/ 328883 h 1003913"/>
              <a:gd name="connsiteX7680" fmla="*/ 4363982 w 11960127"/>
              <a:gd name="connsiteY7680" fmla="*/ 321596 h 1003913"/>
              <a:gd name="connsiteX7681" fmla="*/ 4364270 w 11960127"/>
              <a:gd name="connsiteY7681" fmla="*/ 333979 h 1003913"/>
              <a:gd name="connsiteX7682" fmla="*/ 4375415 w 11960127"/>
              <a:gd name="connsiteY7682" fmla="*/ 322072 h 1003913"/>
              <a:gd name="connsiteX7683" fmla="*/ 4380457 w 11960127"/>
              <a:gd name="connsiteY7683" fmla="*/ 328073 h 1003913"/>
              <a:gd name="connsiteX7684" fmla="*/ 4388969 w 11960127"/>
              <a:gd name="connsiteY7684" fmla="*/ 319262 h 1003913"/>
              <a:gd name="connsiteX7685" fmla="*/ 4397649 w 11960127"/>
              <a:gd name="connsiteY7685" fmla="*/ 322453 h 1003913"/>
              <a:gd name="connsiteX7686" fmla="*/ 4398313 w 11960127"/>
              <a:gd name="connsiteY7686" fmla="*/ 307878 h 1003913"/>
              <a:gd name="connsiteX7687" fmla="*/ 4407725 w 11960127"/>
              <a:gd name="connsiteY7687" fmla="*/ 314975 h 1003913"/>
              <a:gd name="connsiteX7688" fmla="*/ 4402493 w 11960127"/>
              <a:gd name="connsiteY7688" fmla="*/ 328835 h 1003913"/>
              <a:gd name="connsiteX7689" fmla="*/ 4413851 w 11960127"/>
              <a:gd name="connsiteY7689" fmla="*/ 317833 h 1003913"/>
              <a:gd name="connsiteX7690" fmla="*/ 4420214 w 11960127"/>
              <a:gd name="connsiteY7690" fmla="*/ 323739 h 1003913"/>
              <a:gd name="connsiteX7691" fmla="*/ 4428781 w 11960127"/>
              <a:gd name="connsiteY7691" fmla="*/ 303258 h 1003913"/>
              <a:gd name="connsiteX7692" fmla="*/ 4374376 w 11960127"/>
              <a:gd name="connsiteY7692" fmla="*/ 307354 h 1003913"/>
              <a:gd name="connsiteX7693" fmla="*/ 4372932 w 11960127"/>
              <a:gd name="connsiteY7693" fmla="*/ 304925 h 1003913"/>
              <a:gd name="connsiteX7694" fmla="*/ 4284822 w 11960127"/>
              <a:gd name="connsiteY7694" fmla="*/ 316404 h 1003913"/>
              <a:gd name="connsiteX7695" fmla="*/ 4280011 w 11960127"/>
              <a:gd name="connsiteY7695" fmla="*/ 313118 h 1003913"/>
              <a:gd name="connsiteX7696" fmla="*/ 4275533 w 11960127"/>
              <a:gd name="connsiteY7696" fmla="*/ 318500 h 1003913"/>
              <a:gd name="connsiteX7697" fmla="*/ 4272343 w 11960127"/>
              <a:gd name="connsiteY7697" fmla="*/ 314737 h 1003913"/>
              <a:gd name="connsiteX7698" fmla="*/ 4223893 w 11960127"/>
              <a:gd name="connsiteY7698" fmla="*/ 320119 h 1003913"/>
              <a:gd name="connsiteX7699" fmla="*/ 4180370 w 11960127"/>
              <a:gd name="connsiteY7699" fmla="*/ 325406 h 1003913"/>
              <a:gd name="connsiteX7700" fmla="*/ 4131589 w 11960127"/>
              <a:gd name="connsiteY7700" fmla="*/ 330645 h 1003913"/>
              <a:gd name="connsiteX7701" fmla="*/ 4129321 w 11960127"/>
              <a:gd name="connsiteY7701" fmla="*/ 329121 h 1003913"/>
              <a:gd name="connsiteX7702" fmla="*/ 4089913 w 11960127"/>
              <a:gd name="connsiteY7702" fmla="*/ 334884 h 1003913"/>
              <a:gd name="connsiteX7703" fmla="*/ 3864510 w 11960127"/>
              <a:gd name="connsiteY7703" fmla="*/ 360319 h 1003913"/>
              <a:gd name="connsiteX7704" fmla="*/ 3756274 w 11960127"/>
              <a:gd name="connsiteY7704" fmla="*/ 376370 h 1003913"/>
              <a:gd name="connsiteX7705" fmla="*/ 3612135 w 11960127"/>
              <a:gd name="connsiteY7705" fmla="*/ 393135 h 1003913"/>
              <a:gd name="connsiteX7706" fmla="*/ 3513858 w 11960127"/>
              <a:gd name="connsiteY7706" fmla="*/ 406329 h 1003913"/>
              <a:gd name="connsiteX7707" fmla="*/ 3494632 w 11960127"/>
              <a:gd name="connsiteY7707" fmla="*/ 406424 h 1003913"/>
              <a:gd name="connsiteX7708" fmla="*/ 3390657 w 11960127"/>
              <a:gd name="connsiteY7708" fmla="*/ 425047 h 1003913"/>
              <a:gd name="connsiteX7709" fmla="*/ 3318565 w 11960127"/>
              <a:gd name="connsiteY7709" fmla="*/ 434859 h 1003913"/>
              <a:gd name="connsiteX7710" fmla="*/ 3290685 w 11960127"/>
              <a:gd name="connsiteY7710" fmla="*/ 439384 h 1003913"/>
              <a:gd name="connsiteX7711" fmla="*/ 3227875 w 11960127"/>
              <a:gd name="connsiteY7711" fmla="*/ 448481 h 1003913"/>
              <a:gd name="connsiteX7712" fmla="*/ 3192111 w 11960127"/>
              <a:gd name="connsiteY7712" fmla="*/ 456102 h 1003913"/>
              <a:gd name="connsiteX7713" fmla="*/ 3137603 w 11960127"/>
              <a:gd name="connsiteY7713" fmla="*/ 462770 h 1003913"/>
              <a:gd name="connsiteX7714" fmla="*/ 3116790 w 11960127"/>
              <a:gd name="connsiteY7714" fmla="*/ 467581 h 1003913"/>
              <a:gd name="connsiteX7715" fmla="*/ 3052267 w 11960127"/>
              <a:gd name="connsiteY7715" fmla="*/ 478154 h 1003913"/>
              <a:gd name="connsiteX7716" fmla="*/ 3046878 w 11960127"/>
              <a:gd name="connsiteY7716" fmla="*/ 477440 h 1003913"/>
              <a:gd name="connsiteX7717" fmla="*/ 3004730 w 11960127"/>
              <a:gd name="connsiteY7717" fmla="*/ 483584 h 1003913"/>
              <a:gd name="connsiteX7718" fmla="*/ 3012348 w 11960127"/>
              <a:gd name="connsiteY7718" fmla="*/ 469819 h 1003913"/>
              <a:gd name="connsiteX7719" fmla="*/ 3017920 w 11960127"/>
              <a:gd name="connsiteY7719" fmla="*/ 473439 h 1003913"/>
              <a:gd name="connsiteX7720" fmla="*/ 3047211 w 11960127"/>
              <a:gd name="connsiteY7720" fmla="*/ 468533 h 1003913"/>
              <a:gd name="connsiteX7721" fmla="*/ 3071543 w 11960127"/>
              <a:gd name="connsiteY7721" fmla="*/ 462722 h 1003913"/>
              <a:gd name="connsiteX7722" fmla="*/ 3109951 w 11960127"/>
              <a:gd name="connsiteY7722" fmla="*/ 458245 h 1003913"/>
              <a:gd name="connsiteX7723" fmla="*/ 3148228 w 11960127"/>
              <a:gd name="connsiteY7723" fmla="*/ 452006 h 1003913"/>
              <a:gd name="connsiteX7724" fmla="*/ 3207045 w 11960127"/>
              <a:gd name="connsiteY7724" fmla="*/ 441813 h 1003913"/>
              <a:gd name="connsiteX7725" fmla="*/ 3312190 w 11960127"/>
              <a:gd name="connsiteY7725" fmla="*/ 424619 h 1003913"/>
              <a:gd name="connsiteX7726" fmla="*/ 3395654 w 11960127"/>
              <a:gd name="connsiteY7726" fmla="*/ 413616 h 1003913"/>
              <a:gd name="connsiteX7727" fmla="*/ 3504390 w 11960127"/>
              <a:gd name="connsiteY7727" fmla="*/ 397232 h 1003913"/>
              <a:gd name="connsiteX7728" fmla="*/ 3576203 w 11960127"/>
              <a:gd name="connsiteY7728" fmla="*/ 387087 h 1003913"/>
              <a:gd name="connsiteX7729" fmla="*/ 3638346 w 11960127"/>
              <a:gd name="connsiteY7729" fmla="*/ 376846 h 1003913"/>
              <a:gd name="connsiteX7730" fmla="*/ 3642160 w 11960127"/>
              <a:gd name="connsiteY7730" fmla="*/ 378227 h 1003913"/>
              <a:gd name="connsiteX7731" fmla="*/ 3681285 w 11960127"/>
              <a:gd name="connsiteY7731" fmla="*/ 372845 h 1003913"/>
              <a:gd name="connsiteX7732" fmla="*/ 3713995 w 11960127"/>
              <a:gd name="connsiteY7732" fmla="*/ 367368 h 1003913"/>
              <a:gd name="connsiteX7733" fmla="*/ 3718911 w 11960127"/>
              <a:gd name="connsiteY7733" fmla="*/ 368273 h 1003913"/>
              <a:gd name="connsiteX7734" fmla="*/ 3749224 w 11960127"/>
              <a:gd name="connsiteY7734" fmla="*/ 362367 h 1003913"/>
              <a:gd name="connsiteX7735" fmla="*/ 3744278 w 11960127"/>
              <a:gd name="connsiteY7735" fmla="*/ 359414 h 1003913"/>
              <a:gd name="connsiteX7736" fmla="*/ 3035877 w 11960127"/>
              <a:gd name="connsiteY7736" fmla="*/ 456816 h 1003913"/>
              <a:gd name="connsiteX7737" fmla="*/ 3000968 w 11960127"/>
              <a:gd name="connsiteY7737" fmla="*/ 459341 h 1003913"/>
              <a:gd name="connsiteX7738" fmla="*/ 3112936 w 11960127"/>
              <a:gd name="connsiteY7738" fmla="*/ 440479 h 1003913"/>
              <a:gd name="connsiteX7739" fmla="*/ 3117268 w 11960127"/>
              <a:gd name="connsiteY7739" fmla="*/ 435145 h 1003913"/>
              <a:gd name="connsiteX7740" fmla="*/ 3139509 w 11960127"/>
              <a:gd name="connsiteY7740" fmla="*/ 435954 h 1003913"/>
              <a:gd name="connsiteX7741" fmla="*/ 3790621 w 11960127"/>
              <a:gd name="connsiteY7741" fmla="*/ 344506 h 1003913"/>
              <a:gd name="connsiteX7742" fmla="*/ 3816680 w 11960127"/>
              <a:gd name="connsiteY7742" fmla="*/ 340171 h 1003913"/>
              <a:gd name="connsiteX7743" fmla="*/ 3819252 w 11960127"/>
              <a:gd name="connsiteY7743" fmla="*/ 334265 h 1003913"/>
              <a:gd name="connsiteX7744" fmla="*/ 3820396 w 11960127"/>
              <a:gd name="connsiteY7744" fmla="*/ 338600 h 1003913"/>
              <a:gd name="connsiteX7745" fmla="*/ 3835973 w 11960127"/>
              <a:gd name="connsiteY7745" fmla="*/ 341457 h 1003913"/>
              <a:gd name="connsiteX7746" fmla="*/ 3843501 w 11960127"/>
              <a:gd name="connsiteY7746" fmla="*/ 336837 h 1003913"/>
              <a:gd name="connsiteX7747" fmla="*/ 3846358 w 11960127"/>
              <a:gd name="connsiteY7747" fmla="*/ 340457 h 1003913"/>
              <a:gd name="connsiteX7748" fmla="*/ 3883182 w 11960127"/>
              <a:gd name="connsiteY7748" fmla="*/ 333170 h 1003913"/>
              <a:gd name="connsiteX7749" fmla="*/ 3884517 w 11960127"/>
              <a:gd name="connsiteY7749" fmla="*/ 338076 h 1003913"/>
              <a:gd name="connsiteX7750" fmla="*/ 3894331 w 11960127"/>
              <a:gd name="connsiteY7750" fmla="*/ 328359 h 1003913"/>
              <a:gd name="connsiteX7751" fmla="*/ 3911671 w 11960127"/>
              <a:gd name="connsiteY7751" fmla="*/ 322358 h 1003913"/>
              <a:gd name="connsiteX7752" fmla="*/ 3912004 w 11960127"/>
              <a:gd name="connsiteY7752" fmla="*/ 333313 h 1003913"/>
              <a:gd name="connsiteX7753" fmla="*/ 3923819 w 11960127"/>
              <a:gd name="connsiteY7753" fmla="*/ 323406 h 1003913"/>
              <a:gd name="connsiteX7754" fmla="*/ 3921628 w 11960127"/>
              <a:gd name="connsiteY7754" fmla="*/ 333932 h 1003913"/>
              <a:gd name="connsiteX7755" fmla="*/ 3939159 w 11960127"/>
              <a:gd name="connsiteY7755" fmla="*/ 317500 h 1003913"/>
              <a:gd name="connsiteX7756" fmla="*/ 3934728 w 11960127"/>
              <a:gd name="connsiteY7756" fmla="*/ 332074 h 1003913"/>
              <a:gd name="connsiteX7757" fmla="*/ 3947686 w 11960127"/>
              <a:gd name="connsiteY7757" fmla="*/ 322310 h 1003913"/>
              <a:gd name="connsiteX7758" fmla="*/ 3952449 w 11960127"/>
              <a:gd name="connsiteY7758" fmla="*/ 327883 h 1003913"/>
              <a:gd name="connsiteX7759" fmla="*/ 3963416 w 11960127"/>
              <a:gd name="connsiteY7759" fmla="*/ 316309 h 1003913"/>
              <a:gd name="connsiteX7760" fmla="*/ 3960358 w 11960127"/>
              <a:gd name="connsiteY7760" fmla="*/ 328407 h 1003913"/>
              <a:gd name="connsiteX7761" fmla="*/ 3973484 w 11960127"/>
              <a:gd name="connsiteY7761" fmla="*/ 316880 h 1003913"/>
              <a:gd name="connsiteX7762" fmla="*/ 3973566 w 11960127"/>
              <a:gd name="connsiteY7762" fmla="*/ 329026 h 1003913"/>
              <a:gd name="connsiteX7763" fmla="*/ 3986961 w 11960127"/>
              <a:gd name="connsiteY7763" fmla="*/ 316976 h 1003913"/>
              <a:gd name="connsiteX7764" fmla="*/ 3988715 w 11960127"/>
              <a:gd name="connsiteY7764" fmla="*/ 323787 h 1003913"/>
              <a:gd name="connsiteX7765" fmla="*/ 4002616 w 11960127"/>
              <a:gd name="connsiteY7765" fmla="*/ 311641 h 1003913"/>
              <a:gd name="connsiteX7766" fmla="*/ 3997528 w 11960127"/>
              <a:gd name="connsiteY7766" fmla="*/ 324263 h 1003913"/>
              <a:gd name="connsiteX7767" fmla="*/ 4009555 w 11960127"/>
              <a:gd name="connsiteY7767" fmla="*/ 318071 h 1003913"/>
              <a:gd name="connsiteX7768" fmla="*/ 4014478 w 11960127"/>
              <a:gd name="connsiteY7768" fmla="*/ 323025 h 1003913"/>
              <a:gd name="connsiteX7769" fmla="*/ 4024475 w 11960127"/>
              <a:gd name="connsiteY7769" fmla="*/ 311975 h 1003913"/>
              <a:gd name="connsiteX7770" fmla="*/ 4028032 w 11960127"/>
              <a:gd name="connsiteY7770" fmla="*/ 319500 h 1003913"/>
              <a:gd name="connsiteX7771" fmla="*/ 4039234 w 11960127"/>
              <a:gd name="connsiteY7771" fmla="*/ 308831 h 1003913"/>
              <a:gd name="connsiteX7772" fmla="*/ 4041855 w 11960127"/>
              <a:gd name="connsiteY7772" fmla="*/ 319119 h 1003913"/>
              <a:gd name="connsiteX7773" fmla="*/ 4052529 w 11960127"/>
              <a:gd name="connsiteY7773" fmla="*/ 308164 h 1003913"/>
              <a:gd name="connsiteX7774" fmla="*/ 4049531 w 11960127"/>
              <a:gd name="connsiteY7774" fmla="*/ 318024 h 1003913"/>
              <a:gd name="connsiteX7775" fmla="*/ 4055457 w 11960127"/>
              <a:gd name="connsiteY7775" fmla="*/ 317976 h 1003913"/>
              <a:gd name="connsiteX7776" fmla="*/ 4051708 w 11960127"/>
              <a:gd name="connsiteY7776" fmla="*/ 312117 h 1003913"/>
              <a:gd name="connsiteX7777" fmla="*/ 4064248 w 11960127"/>
              <a:gd name="connsiteY7777" fmla="*/ 308498 h 1003913"/>
              <a:gd name="connsiteX7778" fmla="*/ 4064058 w 11960127"/>
              <a:gd name="connsiteY7778" fmla="*/ 319024 h 1003913"/>
              <a:gd name="connsiteX7779" fmla="*/ 4077701 w 11960127"/>
              <a:gd name="connsiteY7779" fmla="*/ 307307 h 1003913"/>
              <a:gd name="connsiteX7780" fmla="*/ 4078795 w 11960127"/>
              <a:gd name="connsiteY7780" fmla="*/ 314451 h 1003913"/>
              <a:gd name="connsiteX7781" fmla="*/ 4093028 w 11960127"/>
              <a:gd name="connsiteY7781" fmla="*/ 301877 h 1003913"/>
              <a:gd name="connsiteX7782" fmla="*/ 4086131 w 11960127"/>
              <a:gd name="connsiteY7782" fmla="*/ 317690 h 1003913"/>
              <a:gd name="connsiteX7783" fmla="*/ 4105414 w 11960127"/>
              <a:gd name="connsiteY7783" fmla="*/ 310689 h 1003913"/>
              <a:gd name="connsiteX7784" fmla="*/ 4119766 w 11960127"/>
              <a:gd name="connsiteY7784" fmla="*/ 307545 h 1003913"/>
              <a:gd name="connsiteX7785" fmla="*/ 4129558 w 11960127"/>
              <a:gd name="connsiteY7785" fmla="*/ 299067 h 1003913"/>
              <a:gd name="connsiteX7786" fmla="*/ 4131116 w 11960127"/>
              <a:gd name="connsiteY7786" fmla="*/ 309688 h 1003913"/>
              <a:gd name="connsiteX7787" fmla="*/ 4143764 w 11960127"/>
              <a:gd name="connsiteY7787" fmla="*/ 298400 h 1003913"/>
              <a:gd name="connsiteX7788" fmla="*/ 4139987 w 11960127"/>
              <a:gd name="connsiteY7788" fmla="*/ 308402 h 1003913"/>
              <a:gd name="connsiteX7789" fmla="*/ 4144249 w 11960127"/>
              <a:gd name="connsiteY7789" fmla="*/ 309212 h 1003913"/>
              <a:gd name="connsiteX7790" fmla="*/ 4144397 w 11960127"/>
              <a:gd name="connsiteY7790" fmla="*/ 303211 h 1003913"/>
              <a:gd name="connsiteX7791" fmla="*/ 4148290 w 11960127"/>
              <a:gd name="connsiteY7791" fmla="*/ 301258 h 1003913"/>
              <a:gd name="connsiteX7792" fmla="*/ 4155046 w 11960127"/>
              <a:gd name="connsiteY7792" fmla="*/ 297829 h 1003913"/>
              <a:gd name="connsiteX7793" fmla="*/ 4149425 w 11960127"/>
              <a:gd name="connsiteY7793" fmla="*/ 313213 h 1003913"/>
              <a:gd name="connsiteX7794" fmla="*/ 4168917 w 11960127"/>
              <a:gd name="connsiteY7794" fmla="*/ 297876 h 1003913"/>
              <a:gd name="connsiteX7795" fmla="*/ 4166965 w 11960127"/>
              <a:gd name="connsiteY7795" fmla="*/ 307688 h 1003913"/>
              <a:gd name="connsiteX7796" fmla="*/ 4181467 w 11960127"/>
              <a:gd name="connsiteY7796" fmla="*/ 293113 h 1003913"/>
              <a:gd name="connsiteX7797" fmla="*/ 4183991 w 11960127"/>
              <a:gd name="connsiteY7797" fmla="*/ 301972 h 1003913"/>
              <a:gd name="connsiteX7798" fmla="*/ 4197290 w 11960127"/>
              <a:gd name="connsiteY7798" fmla="*/ 291875 h 1003913"/>
              <a:gd name="connsiteX7799" fmla="*/ 4192215 w 11960127"/>
              <a:gd name="connsiteY7799" fmla="*/ 305687 h 1003913"/>
              <a:gd name="connsiteX7800" fmla="*/ 4204705 w 11960127"/>
              <a:gd name="connsiteY7800" fmla="*/ 293685 h 1003913"/>
              <a:gd name="connsiteX7801" fmla="*/ 4208556 w 11960127"/>
              <a:gd name="connsiteY7801" fmla="*/ 299400 h 1003913"/>
              <a:gd name="connsiteX7802" fmla="*/ 4216000 w 11960127"/>
              <a:gd name="connsiteY7802" fmla="*/ 292970 h 1003913"/>
              <a:gd name="connsiteX7803" fmla="*/ 4230533 w 11960127"/>
              <a:gd name="connsiteY7803" fmla="*/ 302687 h 1003913"/>
              <a:gd name="connsiteX7804" fmla="*/ 4254452 w 11960127"/>
              <a:gd name="connsiteY7804" fmla="*/ 292970 h 1003913"/>
              <a:gd name="connsiteX7805" fmla="*/ 4252051 w 11960127"/>
              <a:gd name="connsiteY7805" fmla="*/ 302973 h 1003913"/>
              <a:gd name="connsiteX7806" fmla="*/ 4280154 w 11960127"/>
              <a:gd name="connsiteY7806" fmla="*/ 295923 h 1003913"/>
              <a:gd name="connsiteX7807" fmla="*/ 4269058 w 11960127"/>
              <a:gd name="connsiteY7807" fmla="*/ 294066 h 1003913"/>
              <a:gd name="connsiteX7808" fmla="*/ 4266672 w 11960127"/>
              <a:gd name="connsiteY7808" fmla="*/ 297971 h 1003913"/>
              <a:gd name="connsiteX7809" fmla="*/ 4284249 w 11960127"/>
              <a:gd name="connsiteY7809" fmla="*/ 298448 h 1003913"/>
              <a:gd name="connsiteX7810" fmla="*/ 4278011 w 11960127"/>
              <a:gd name="connsiteY7810" fmla="*/ 290732 h 1003913"/>
              <a:gd name="connsiteX7811" fmla="*/ 4293206 w 11960127"/>
              <a:gd name="connsiteY7811" fmla="*/ 290541 h 1003913"/>
              <a:gd name="connsiteX7812" fmla="*/ 4287157 w 11960127"/>
              <a:gd name="connsiteY7812" fmla="*/ 298924 h 1003913"/>
              <a:gd name="connsiteX7813" fmla="*/ 4298303 w 11960127"/>
              <a:gd name="connsiteY7813" fmla="*/ 298876 h 1003913"/>
              <a:gd name="connsiteX7814" fmla="*/ 4292729 w 11960127"/>
              <a:gd name="connsiteY7814" fmla="*/ 286397 h 1003913"/>
              <a:gd name="connsiteX7815" fmla="*/ 4306638 w 11960127"/>
              <a:gd name="connsiteY7815" fmla="*/ 285683 h 1003913"/>
              <a:gd name="connsiteX7816" fmla="*/ 4309307 w 11960127"/>
              <a:gd name="connsiteY7816" fmla="*/ 292923 h 1003913"/>
              <a:gd name="connsiteX7817" fmla="*/ 4320169 w 11960127"/>
              <a:gd name="connsiteY7817" fmla="*/ 284111 h 1003913"/>
              <a:gd name="connsiteX7818" fmla="*/ 4315737 w 11960127"/>
              <a:gd name="connsiteY7818" fmla="*/ 296733 h 1003913"/>
              <a:gd name="connsiteX7819" fmla="*/ 4333887 w 11960127"/>
              <a:gd name="connsiteY7819" fmla="*/ 279015 h 1003913"/>
              <a:gd name="connsiteX7820" fmla="*/ 4336508 w 11960127"/>
              <a:gd name="connsiteY7820" fmla="*/ 284730 h 1003913"/>
              <a:gd name="connsiteX7821" fmla="*/ 4349034 w 11960127"/>
              <a:gd name="connsiteY7821" fmla="*/ 279015 h 1003913"/>
              <a:gd name="connsiteX7822" fmla="*/ 4339886 w 11960127"/>
              <a:gd name="connsiteY7822" fmla="*/ 294780 h 1003913"/>
              <a:gd name="connsiteX7823" fmla="*/ 4353699 w 11960127"/>
              <a:gd name="connsiteY7823" fmla="*/ 290827 h 1003913"/>
              <a:gd name="connsiteX7824" fmla="*/ 4348697 w 11960127"/>
              <a:gd name="connsiteY7824" fmla="*/ 286969 h 1003913"/>
              <a:gd name="connsiteX7825" fmla="*/ 4356936 w 11960127"/>
              <a:gd name="connsiteY7825" fmla="*/ 279301 h 1003913"/>
              <a:gd name="connsiteX7826" fmla="*/ 4360035 w 11960127"/>
              <a:gd name="connsiteY7826" fmla="*/ 283492 h 1003913"/>
              <a:gd name="connsiteX7827" fmla="*/ 4395608 w 11960127"/>
              <a:gd name="connsiteY7827" fmla="*/ 276109 h 1003913"/>
              <a:gd name="connsiteX7828" fmla="*/ 4398219 w 11960127"/>
              <a:gd name="connsiteY7828" fmla="*/ 278300 h 1003913"/>
              <a:gd name="connsiteX7829" fmla="*/ 4464595 w 11960127"/>
              <a:gd name="connsiteY7829" fmla="*/ 271299 h 1003913"/>
              <a:gd name="connsiteX7830" fmla="*/ 4465785 w 11960127"/>
              <a:gd name="connsiteY7830" fmla="*/ 284206 h 1003913"/>
              <a:gd name="connsiteX7831" fmla="*/ 4478948 w 11960127"/>
              <a:gd name="connsiteY7831" fmla="*/ 267631 h 1003913"/>
              <a:gd name="connsiteX7832" fmla="*/ 4478376 w 11960127"/>
              <a:gd name="connsiteY7832" fmla="*/ 279777 h 1003913"/>
              <a:gd name="connsiteX7833" fmla="*/ 4483540 w 11960127"/>
              <a:gd name="connsiteY7833" fmla="*/ 280253 h 1003913"/>
              <a:gd name="connsiteX7834" fmla="*/ 4480575 w 11960127"/>
              <a:gd name="connsiteY7834" fmla="*/ 270918 h 1003913"/>
              <a:gd name="connsiteX7835" fmla="*/ 4505658 w 11960127"/>
              <a:gd name="connsiteY7835" fmla="*/ 266393 h 1003913"/>
              <a:gd name="connsiteX7836" fmla="*/ 4508267 w 11960127"/>
              <a:gd name="connsiteY7836" fmla="*/ 270299 h 1003913"/>
              <a:gd name="connsiteX7837" fmla="*/ 4519565 w 11960127"/>
              <a:gd name="connsiteY7837" fmla="*/ 264154 h 1003913"/>
              <a:gd name="connsiteX7838" fmla="*/ 4518255 w 11960127"/>
              <a:gd name="connsiteY7838" fmla="*/ 274776 h 1003913"/>
              <a:gd name="connsiteX7839" fmla="*/ 4526156 w 11960127"/>
              <a:gd name="connsiteY7839" fmla="*/ 264393 h 1003913"/>
              <a:gd name="connsiteX7840" fmla="*/ 4532921 w 11960127"/>
              <a:gd name="connsiteY7840" fmla="*/ 269870 h 1003913"/>
              <a:gd name="connsiteX7841" fmla="*/ 4544955 w 11960127"/>
              <a:gd name="connsiteY7841" fmla="*/ 264250 h 1003913"/>
              <a:gd name="connsiteX7842" fmla="*/ 4540863 w 11960127"/>
              <a:gd name="connsiteY7842" fmla="*/ 275490 h 1003913"/>
              <a:gd name="connsiteX7843" fmla="*/ 4553134 w 11960127"/>
              <a:gd name="connsiteY7843" fmla="*/ 263678 h 1003913"/>
              <a:gd name="connsiteX7844" fmla="*/ 4553182 w 11960127"/>
              <a:gd name="connsiteY7844" fmla="*/ 275252 h 1003913"/>
              <a:gd name="connsiteX7845" fmla="*/ 4556465 w 11960127"/>
              <a:gd name="connsiteY7845" fmla="*/ 274633 h 1003913"/>
              <a:gd name="connsiteX7846" fmla="*/ 4583668 w 11960127"/>
              <a:gd name="connsiteY7846" fmla="*/ 259725 h 1003913"/>
              <a:gd name="connsiteX7847" fmla="*/ 4578437 w 11960127"/>
              <a:gd name="connsiteY7847" fmla="*/ 275252 h 1003913"/>
              <a:gd name="connsiteX7848" fmla="*/ 4592616 w 11960127"/>
              <a:gd name="connsiteY7848" fmla="*/ 258439 h 1003913"/>
              <a:gd name="connsiteX7849" fmla="*/ 4592905 w 11960127"/>
              <a:gd name="connsiteY7849" fmla="*/ 272061 h 1003913"/>
              <a:gd name="connsiteX7850" fmla="*/ 4601419 w 11960127"/>
              <a:gd name="connsiteY7850" fmla="*/ 261821 h 1003913"/>
              <a:gd name="connsiteX7851" fmla="*/ 4631736 w 11960127"/>
              <a:gd name="connsiteY7851" fmla="*/ 261582 h 1003913"/>
              <a:gd name="connsiteX7852" fmla="*/ 4629650 w 11960127"/>
              <a:gd name="connsiteY7852" fmla="*/ 270346 h 1003913"/>
              <a:gd name="connsiteX7853" fmla="*/ 4634963 w 11960127"/>
              <a:gd name="connsiteY7853" fmla="*/ 270441 h 1003913"/>
              <a:gd name="connsiteX7854" fmla="*/ 4634108 w 11960127"/>
              <a:gd name="connsiteY7854" fmla="*/ 261154 h 1003913"/>
              <a:gd name="connsiteX7855" fmla="*/ 4662482 w 11960127"/>
              <a:gd name="connsiteY7855" fmla="*/ 258677 h 1003913"/>
              <a:gd name="connsiteX7856" fmla="*/ 4673355 w 11960127"/>
              <a:gd name="connsiteY7856" fmla="*/ 255200 h 1003913"/>
              <a:gd name="connsiteX7857" fmla="*/ 4669491 w 11960127"/>
              <a:gd name="connsiteY7857" fmla="*/ 270108 h 1003913"/>
              <a:gd name="connsiteX7858" fmla="*/ 4682656 w 11960127"/>
              <a:gd name="connsiteY7858" fmla="*/ 253533 h 1003913"/>
              <a:gd name="connsiteX7859" fmla="*/ 4685042 w 11960127"/>
              <a:gd name="connsiteY7859" fmla="*/ 265345 h 1003913"/>
              <a:gd name="connsiteX7860" fmla="*/ 4686948 w 11960127"/>
              <a:gd name="connsiteY7860" fmla="*/ 256724 h 1003913"/>
              <a:gd name="connsiteX7861" fmla="*/ 4746614 w 11960127"/>
              <a:gd name="connsiteY7861" fmla="*/ 254009 h 1003913"/>
              <a:gd name="connsiteX7862" fmla="*/ 4742035 w 11960127"/>
              <a:gd name="connsiteY7862" fmla="*/ 267869 h 1003913"/>
              <a:gd name="connsiteX7863" fmla="*/ 4756150 w 11960127"/>
              <a:gd name="connsiteY7863" fmla="*/ 252390 h 1003913"/>
              <a:gd name="connsiteX7864" fmla="*/ 4771510 w 11960127"/>
              <a:gd name="connsiteY7864" fmla="*/ 253485 h 1003913"/>
              <a:gd name="connsiteX7865" fmla="*/ 4768507 w 11960127"/>
              <a:gd name="connsiteY7865" fmla="*/ 267822 h 1003913"/>
              <a:gd name="connsiteX7866" fmla="*/ 4776994 w 11960127"/>
              <a:gd name="connsiteY7866" fmla="*/ 252104 h 1003913"/>
              <a:gd name="connsiteX7867" fmla="*/ 4823592 w 11960127"/>
              <a:gd name="connsiteY7867" fmla="*/ 249580 h 1003913"/>
              <a:gd name="connsiteX7868" fmla="*/ 4839615 w 11960127"/>
              <a:gd name="connsiteY7868" fmla="*/ 247198 h 1003913"/>
              <a:gd name="connsiteX7869" fmla="*/ 4840617 w 11960127"/>
              <a:gd name="connsiteY7869" fmla="*/ 250104 h 1003913"/>
              <a:gd name="connsiteX7870" fmla="*/ 4924235 w 11960127"/>
              <a:gd name="connsiteY7870" fmla="*/ 243388 h 1003913"/>
              <a:gd name="connsiteX7871" fmla="*/ 4932553 w 11960127"/>
              <a:gd name="connsiteY7871" fmla="*/ 244721 h 1003913"/>
              <a:gd name="connsiteX7872" fmla="*/ 5045683 w 11960127"/>
              <a:gd name="connsiteY7872" fmla="*/ 239482 h 1003913"/>
              <a:gd name="connsiteX7873" fmla="*/ 5170804 w 11960127"/>
              <a:gd name="connsiteY7873" fmla="*/ 234672 h 1003913"/>
              <a:gd name="connsiteX7874" fmla="*/ 5309498 w 11960127"/>
              <a:gd name="connsiteY7874" fmla="*/ 230242 h 1003913"/>
              <a:gd name="connsiteX7875" fmla="*/ 5323305 w 11960127"/>
              <a:gd name="connsiteY7875" fmla="*/ 230004 h 1003913"/>
              <a:gd name="connsiteX7876" fmla="*/ 5578695 w 11960127"/>
              <a:gd name="connsiteY7876" fmla="*/ 227289 h 1003913"/>
              <a:gd name="connsiteX7877" fmla="*/ 5581695 w 11960127"/>
              <a:gd name="connsiteY7877" fmla="*/ 237863 h 1003913"/>
              <a:gd name="connsiteX7878" fmla="*/ 5580218 w 11960127"/>
              <a:gd name="connsiteY7878" fmla="*/ 225860 h 1003913"/>
              <a:gd name="connsiteX7879" fmla="*/ 5616689 w 11960127"/>
              <a:gd name="connsiteY7879" fmla="*/ 227527 h 1003913"/>
              <a:gd name="connsiteX7880" fmla="*/ 5619737 w 11960127"/>
              <a:gd name="connsiteY7880" fmla="*/ 237101 h 1003913"/>
              <a:gd name="connsiteX7881" fmla="*/ 5616975 w 11960127"/>
              <a:gd name="connsiteY7881" fmla="*/ 225146 h 1003913"/>
              <a:gd name="connsiteX7882" fmla="*/ 5654160 w 11960127"/>
              <a:gd name="connsiteY7882" fmla="*/ 227098 h 1003913"/>
              <a:gd name="connsiteX7883" fmla="*/ 5661300 w 11960127"/>
              <a:gd name="connsiteY7883" fmla="*/ 218335 h 1003913"/>
              <a:gd name="connsiteX7884" fmla="*/ 5617689 w 11960127"/>
              <a:gd name="connsiteY7884" fmla="*/ 216620 h 1003913"/>
              <a:gd name="connsiteX7885" fmla="*/ 5610736 w 11960127"/>
              <a:gd name="connsiteY7885" fmla="*/ 214524 h 1003913"/>
              <a:gd name="connsiteX7886" fmla="*/ 5585790 w 11960127"/>
              <a:gd name="connsiteY7886" fmla="*/ 216477 h 1003913"/>
              <a:gd name="connsiteX7887" fmla="*/ 5547461 w 11960127"/>
              <a:gd name="connsiteY7887" fmla="*/ 215763 h 1003913"/>
              <a:gd name="connsiteX7888" fmla="*/ 5509181 w 11960127"/>
              <a:gd name="connsiteY7888" fmla="*/ 215953 h 1003913"/>
              <a:gd name="connsiteX7889" fmla="*/ 5461284 w 11960127"/>
              <a:gd name="connsiteY7889" fmla="*/ 216763 h 1003913"/>
              <a:gd name="connsiteX7890" fmla="*/ 5345016 w 11960127"/>
              <a:gd name="connsiteY7890" fmla="*/ 217954 h 1003913"/>
              <a:gd name="connsiteX7891" fmla="*/ 5255029 w 11960127"/>
              <a:gd name="connsiteY7891" fmla="*/ 221431 h 1003913"/>
              <a:gd name="connsiteX7892" fmla="*/ 5253365 w 11960127"/>
              <a:gd name="connsiteY7892" fmla="*/ 217334 h 1003913"/>
              <a:gd name="connsiteX7893" fmla="*/ 5244651 w 11960127"/>
              <a:gd name="connsiteY7893" fmla="*/ 222383 h 1003913"/>
              <a:gd name="connsiteX7894" fmla="*/ 5237890 w 11960127"/>
              <a:gd name="connsiteY7894" fmla="*/ 220859 h 1003913"/>
              <a:gd name="connsiteX7895" fmla="*/ 5159283 w 11960127"/>
              <a:gd name="connsiteY7895" fmla="*/ 222669 h 1003913"/>
              <a:gd name="connsiteX7896" fmla="*/ 5109434 w 11960127"/>
              <a:gd name="connsiteY7896" fmla="*/ 224860 h 1003913"/>
              <a:gd name="connsiteX7897" fmla="*/ 5086562 w 11960127"/>
              <a:gd name="connsiteY7897" fmla="*/ 228527 h 1003913"/>
              <a:gd name="connsiteX7898" fmla="*/ 5014414 w 11960127"/>
              <a:gd name="connsiteY7898" fmla="*/ 230004 h 1003913"/>
              <a:gd name="connsiteX7899" fmla="*/ 4995404 w 11960127"/>
              <a:gd name="connsiteY7899" fmla="*/ 230194 h 1003913"/>
              <a:gd name="connsiteX7900" fmla="*/ 4886252 w 11960127"/>
              <a:gd name="connsiteY7900" fmla="*/ 233862 h 1003913"/>
              <a:gd name="connsiteX7901" fmla="*/ 4880596 w 11960127"/>
              <a:gd name="connsiteY7901" fmla="*/ 234719 h 1003913"/>
              <a:gd name="connsiteX7902" fmla="*/ 4797074 w 11960127"/>
              <a:gd name="connsiteY7902" fmla="*/ 239292 h 1003913"/>
              <a:gd name="connsiteX7903" fmla="*/ 4790684 w 11960127"/>
              <a:gd name="connsiteY7903" fmla="*/ 239244 h 1003913"/>
              <a:gd name="connsiteX7904" fmla="*/ 4765929 w 11960127"/>
              <a:gd name="connsiteY7904" fmla="*/ 240530 h 1003913"/>
              <a:gd name="connsiteX7905" fmla="*/ 4713611 w 11960127"/>
              <a:gd name="connsiteY7905" fmla="*/ 244102 h 1003913"/>
              <a:gd name="connsiteX7906" fmla="*/ 4559174 w 11960127"/>
              <a:gd name="connsiteY7906" fmla="*/ 252437 h 1003913"/>
              <a:gd name="connsiteX7907" fmla="*/ 4479570 w 11960127"/>
              <a:gd name="connsiteY7907" fmla="*/ 259058 h 1003913"/>
              <a:gd name="connsiteX7908" fmla="*/ 4316595 w 11960127"/>
              <a:gd name="connsiteY7908" fmla="*/ 273918 h 1003913"/>
              <a:gd name="connsiteX7909" fmla="*/ 4316405 w 11960127"/>
              <a:gd name="connsiteY7909" fmla="*/ 271585 h 1003913"/>
              <a:gd name="connsiteX7910" fmla="*/ 4267865 w 11960127"/>
              <a:gd name="connsiteY7910" fmla="*/ 279539 h 1003913"/>
              <a:gd name="connsiteX7911" fmla="*/ 4262345 w 11960127"/>
              <a:gd name="connsiteY7911" fmla="*/ 276824 h 1003913"/>
              <a:gd name="connsiteX7912" fmla="*/ 4223562 w 11960127"/>
              <a:gd name="connsiteY7912" fmla="*/ 282301 h 1003913"/>
              <a:gd name="connsiteX7913" fmla="*/ 4178415 w 11960127"/>
              <a:gd name="connsiteY7913" fmla="*/ 286826 h 1003913"/>
              <a:gd name="connsiteX7914" fmla="*/ 4164544 w 11960127"/>
              <a:gd name="connsiteY7914" fmla="*/ 288112 h 1003913"/>
              <a:gd name="connsiteX7915" fmla="*/ 4163212 w 11960127"/>
              <a:gd name="connsiteY7915" fmla="*/ 285921 h 1003913"/>
              <a:gd name="connsiteX7916" fmla="*/ 4018522 w 11960127"/>
              <a:gd name="connsiteY7916" fmla="*/ 301734 h 1003913"/>
              <a:gd name="connsiteX7917" fmla="*/ 3894379 w 11960127"/>
              <a:gd name="connsiteY7917" fmla="*/ 316309 h 1003913"/>
              <a:gd name="connsiteX7918" fmla="*/ 3888995 w 11960127"/>
              <a:gd name="connsiteY7918" fmla="*/ 313594 h 1003913"/>
              <a:gd name="connsiteX7919" fmla="*/ 3843309 w 11960127"/>
              <a:gd name="connsiteY7919" fmla="*/ 320167 h 1003913"/>
              <a:gd name="connsiteX7920" fmla="*/ 3714330 w 11960127"/>
              <a:gd name="connsiteY7920" fmla="*/ 334646 h 1003913"/>
              <a:gd name="connsiteX7921" fmla="*/ 3676281 w 11960127"/>
              <a:gd name="connsiteY7921" fmla="*/ 339076 h 1003913"/>
              <a:gd name="connsiteX7922" fmla="*/ 3622667 w 11960127"/>
              <a:gd name="connsiteY7922" fmla="*/ 344839 h 1003913"/>
              <a:gd name="connsiteX7923" fmla="*/ 3619475 w 11960127"/>
              <a:gd name="connsiteY7923" fmla="*/ 341553 h 1003913"/>
              <a:gd name="connsiteX7924" fmla="*/ 3611802 w 11960127"/>
              <a:gd name="connsiteY7924" fmla="*/ 347506 h 1003913"/>
              <a:gd name="connsiteX7925" fmla="*/ 3547502 w 11960127"/>
              <a:gd name="connsiteY7925" fmla="*/ 353984 h 1003913"/>
              <a:gd name="connsiteX7926" fmla="*/ 3541935 w 11960127"/>
              <a:gd name="connsiteY7926" fmla="*/ 354555 h 1003913"/>
              <a:gd name="connsiteX7927" fmla="*/ 3509432 w 11960127"/>
              <a:gd name="connsiteY7927" fmla="*/ 358318 h 1003913"/>
              <a:gd name="connsiteX7928" fmla="*/ 3472028 w 11960127"/>
              <a:gd name="connsiteY7928" fmla="*/ 362271 h 1003913"/>
              <a:gd name="connsiteX7929" fmla="*/ 3474599 w 11960127"/>
              <a:gd name="connsiteY7929" fmla="*/ 355651 h 1003913"/>
              <a:gd name="connsiteX7930" fmla="*/ 3500488 w 11960127"/>
              <a:gd name="connsiteY7930" fmla="*/ 347792 h 1003913"/>
              <a:gd name="connsiteX7931" fmla="*/ 3505578 w 11960127"/>
              <a:gd name="connsiteY7931" fmla="*/ 351888 h 1003913"/>
              <a:gd name="connsiteX7932" fmla="*/ 3508672 w 11960127"/>
              <a:gd name="connsiteY7932" fmla="*/ 346030 h 1003913"/>
              <a:gd name="connsiteX7933" fmla="*/ 3516996 w 11960127"/>
              <a:gd name="connsiteY7933" fmla="*/ 350697 h 1003913"/>
              <a:gd name="connsiteX7934" fmla="*/ 3537698 w 11960127"/>
              <a:gd name="connsiteY7934" fmla="*/ 343458 h 1003913"/>
              <a:gd name="connsiteX7935" fmla="*/ 3556780 w 11960127"/>
              <a:gd name="connsiteY7935" fmla="*/ 345649 h 1003913"/>
              <a:gd name="connsiteX7936" fmla="*/ 3574964 w 11960127"/>
              <a:gd name="connsiteY7936" fmla="*/ 339076 h 1003913"/>
              <a:gd name="connsiteX7937" fmla="*/ 3629007 w 11960127"/>
              <a:gd name="connsiteY7937" fmla="*/ 333694 h 1003913"/>
              <a:gd name="connsiteX7938" fmla="*/ 3634152 w 11960127"/>
              <a:gd name="connsiteY7938" fmla="*/ 337123 h 1003913"/>
              <a:gd name="connsiteX7939" fmla="*/ 3641204 w 11960127"/>
              <a:gd name="connsiteY7939" fmla="*/ 328121 h 1003913"/>
              <a:gd name="connsiteX7940" fmla="*/ 3646877 w 11960127"/>
              <a:gd name="connsiteY7940" fmla="*/ 330264 h 1003913"/>
              <a:gd name="connsiteX7941" fmla="*/ 3673899 w 11960127"/>
              <a:gd name="connsiteY7941" fmla="*/ 327930 h 1003913"/>
              <a:gd name="connsiteX7942" fmla="*/ 3682048 w 11960127"/>
              <a:gd name="connsiteY7942" fmla="*/ 322167 h 1003913"/>
              <a:gd name="connsiteX7943" fmla="*/ 3683430 w 11960127"/>
              <a:gd name="connsiteY7943" fmla="*/ 326692 h 1003913"/>
              <a:gd name="connsiteX7944" fmla="*/ 3715814 w 11960127"/>
              <a:gd name="connsiteY7944" fmla="*/ 320929 h 1003913"/>
              <a:gd name="connsiteX7945" fmla="*/ 3717186 w 11960127"/>
              <a:gd name="connsiteY7945" fmla="*/ 319548 h 1003913"/>
              <a:gd name="connsiteX7946" fmla="*/ 3737987 w 11960127"/>
              <a:gd name="connsiteY7946" fmla="*/ 320643 h 1003913"/>
              <a:gd name="connsiteX7947" fmla="*/ 3772804 w 11960127"/>
              <a:gd name="connsiteY7947" fmla="*/ 314785 h 1003913"/>
              <a:gd name="connsiteX7948" fmla="*/ 3775187 w 11960127"/>
              <a:gd name="connsiteY7948" fmla="*/ 316595 h 1003913"/>
              <a:gd name="connsiteX7949" fmla="*/ 3809106 w 11960127"/>
              <a:gd name="connsiteY7949" fmla="*/ 309736 h 1003913"/>
              <a:gd name="connsiteX7950" fmla="*/ 3814012 w 11960127"/>
              <a:gd name="connsiteY7950" fmla="*/ 311594 h 1003913"/>
              <a:gd name="connsiteX7951" fmla="*/ 3876181 w 11960127"/>
              <a:gd name="connsiteY7951" fmla="*/ 301353 h 1003913"/>
              <a:gd name="connsiteX7952" fmla="*/ 3930536 w 11960127"/>
              <a:gd name="connsiteY7952" fmla="*/ 295399 h 1003913"/>
              <a:gd name="connsiteX7953" fmla="*/ 3931298 w 11960127"/>
              <a:gd name="connsiteY7953" fmla="*/ 297924 h 1003913"/>
              <a:gd name="connsiteX7954" fmla="*/ 3976413 w 11960127"/>
              <a:gd name="connsiteY7954" fmla="*/ 290779 h 1003913"/>
              <a:gd name="connsiteX7955" fmla="*/ 3984162 w 11960127"/>
              <a:gd name="connsiteY7955" fmla="*/ 291589 h 1003913"/>
              <a:gd name="connsiteX7956" fmla="*/ 4024111 w 11960127"/>
              <a:gd name="connsiteY7956" fmla="*/ 287159 h 1003913"/>
              <a:gd name="connsiteX7957" fmla="*/ 4056455 w 11960127"/>
              <a:gd name="connsiteY7957" fmla="*/ 282349 h 1003913"/>
              <a:gd name="connsiteX7958" fmla="*/ 4061434 w 11960127"/>
              <a:gd name="connsiteY7958" fmla="*/ 282301 h 1003913"/>
              <a:gd name="connsiteX7959" fmla="*/ 4109907 w 11960127"/>
              <a:gd name="connsiteY7959" fmla="*/ 276871 h 1003913"/>
              <a:gd name="connsiteX7960" fmla="*/ 4113659 w 11960127"/>
              <a:gd name="connsiteY7960" fmla="*/ 278157 h 1003913"/>
              <a:gd name="connsiteX7961" fmla="*/ 4174405 w 11960127"/>
              <a:gd name="connsiteY7961" fmla="*/ 271966 h 1003913"/>
              <a:gd name="connsiteX7962" fmla="*/ 4314975 w 11960127"/>
              <a:gd name="connsiteY7962" fmla="*/ 257581 h 1003913"/>
              <a:gd name="connsiteX7963" fmla="*/ 4317311 w 11960127"/>
              <a:gd name="connsiteY7963" fmla="*/ 259201 h 1003913"/>
              <a:gd name="connsiteX7964" fmla="*/ 4365182 w 11960127"/>
              <a:gd name="connsiteY7964" fmla="*/ 252056 h 1003913"/>
              <a:gd name="connsiteX7965" fmla="*/ 4370560 w 11960127"/>
              <a:gd name="connsiteY7965" fmla="*/ 254343 h 1003913"/>
              <a:gd name="connsiteX7966" fmla="*/ 4468605 w 11960127"/>
              <a:gd name="connsiteY7966" fmla="*/ 243007 h 1003913"/>
              <a:gd name="connsiteX7967" fmla="*/ 4469126 w 11960127"/>
              <a:gd name="connsiteY7967" fmla="*/ 245293 h 1003913"/>
              <a:gd name="connsiteX7968" fmla="*/ 4485355 w 11960127"/>
              <a:gd name="connsiteY7968" fmla="*/ 243578 h 1003913"/>
              <a:gd name="connsiteX7969" fmla="*/ 4539913 w 11960127"/>
              <a:gd name="connsiteY7969" fmla="*/ 240006 h 1003913"/>
              <a:gd name="connsiteX7970" fmla="*/ 4541627 w 11960127"/>
              <a:gd name="connsiteY7970" fmla="*/ 236291 h 1003913"/>
              <a:gd name="connsiteX7971" fmla="*/ 4546572 w 11960127"/>
              <a:gd name="connsiteY7971" fmla="*/ 240244 h 1003913"/>
              <a:gd name="connsiteX7972" fmla="*/ 4605653 w 11960127"/>
              <a:gd name="connsiteY7972" fmla="*/ 235053 h 1003913"/>
              <a:gd name="connsiteX7973" fmla="*/ 4682367 w 11960127"/>
              <a:gd name="connsiteY7973" fmla="*/ 230099 h 1003913"/>
              <a:gd name="connsiteX7974" fmla="*/ 4752336 w 11960127"/>
              <a:gd name="connsiteY7974" fmla="*/ 225717 h 1003913"/>
              <a:gd name="connsiteX7975" fmla="*/ 4767265 w 11960127"/>
              <a:gd name="connsiteY7975" fmla="*/ 224479 h 1003913"/>
              <a:gd name="connsiteX7976" fmla="*/ 4770795 w 11960127"/>
              <a:gd name="connsiteY7976" fmla="*/ 225765 h 1003913"/>
              <a:gd name="connsiteX7977" fmla="*/ 4855686 w 11960127"/>
              <a:gd name="connsiteY7977" fmla="*/ 218335 h 1003913"/>
              <a:gd name="connsiteX7978" fmla="*/ 4861391 w 11960127"/>
              <a:gd name="connsiteY7978" fmla="*/ 221240 h 1003913"/>
              <a:gd name="connsiteX7979" fmla="*/ 4942299 w 11960127"/>
              <a:gd name="connsiteY7979" fmla="*/ 215763 h 1003913"/>
              <a:gd name="connsiteX7980" fmla="*/ 4958046 w 11960127"/>
              <a:gd name="connsiteY7980" fmla="*/ 214858 h 1003913"/>
              <a:gd name="connsiteX7981" fmla="*/ 4960305 w 11960127"/>
              <a:gd name="connsiteY7981" fmla="*/ 216334 h 1003913"/>
              <a:gd name="connsiteX7982" fmla="*/ 4975917 w 11960127"/>
              <a:gd name="connsiteY7982" fmla="*/ 215143 h 1003913"/>
              <a:gd name="connsiteX7983" fmla="*/ 5072395 w 11960127"/>
              <a:gd name="connsiteY7983" fmla="*/ 210142 h 1003913"/>
              <a:gd name="connsiteX7984" fmla="*/ 5075560 w 11960127"/>
              <a:gd name="connsiteY7984" fmla="*/ 213429 h 1003913"/>
              <a:gd name="connsiteX7985" fmla="*/ 5083233 w 11960127"/>
              <a:gd name="connsiteY7985" fmla="*/ 207046 h 1003913"/>
              <a:gd name="connsiteX7986" fmla="*/ 5090996 w 11960127"/>
              <a:gd name="connsiteY7986" fmla="*/ 213429 h 1003913"/>
              <a:gd name="connsiteX7987" fmla="*/ 5096099 w 11960127"/>
              <a:gd name="connsiteY7987" fmla="*/ 207475 h 1003913"/>
              <a:gd name="connsiteX7988" fmla="*/ 5097846 w 11960127"/>
              <a:gd name="connsiteY7988" fmla="*/ 211667 h 1003913"/>
              <a:gd name="connsiteX7989" fmla="*/ 5181185 w 11960127"/>
              <a:gd name="connsiteY7989" fmla="*/ 205427 h 1003913"/>
              <a:gd name="connsiteX7990" fmla="*/ 5195562 w 11960127"/>
              <a:gd name="connsiteY7990" fmla="*/ 205903 h 1003913"/>
              <a:gd name="connsiteX7991" fmla="*/ 5242174 w 11960127"/>
              <a:gd name="connsiteY7991" fmla="*/ 204855 h 1003913"/>
              <a:gd name="connsiteX7992" fmla="*/ 5307403 w 11960127"/>
              <a:gd name="connsiteY7992" fmla="*/ 202807 h 1003913"/>
              <a:gd name="connsiteX7993" fmla="*/ 5314068 w 11960127"/>
              <a:gd name="connsiteY7993" fmla="*/ 201855 h 1003913"/>
              <a:gd name="connsiteX7994" fmla="*/ 5338589 w 11960127"/>
              <a:gd name="connsiteY7994" fmla="*/ 200855 h 1003913"/>
              <a:gd name="connsiteX7995" fmla="*/ 5343970 w 11960127"/>
              <a:gd name="connsiteY7995" fmla="*/ 202760 h 1003913"/>
              <a:gd name="connsiteX7996" fmla="*/ 5358775 w 11960127"/>
              <a:gd name="connsiteY7996" fmla="*/ 201950 h 1003913"/>
              <a:gd name="connsiteX7997" fmla="*/ 5361300 w 11960127"/>
              <a:gd name="connsiteY7997" fmla="*/ 198425 h 1003913"/>
              <a:gd name="connsiteX7998" fmla="*/ 5372203 w 11960127"/>
              <a:gd name="connsiteY7998" fmla="*/ 204141 h 1003913"/>
              <a:gd name="connsiteX7999" fmla="*/ 5374107 w 11960127"/>
              <a:gd name="connsiteY7999" fmla="*/ 200569 h 1003913"/>
              <a:gd name="connsiteX8000" fmla="*/ 5407673 w 11960127"/>
              <a:gd name="connsiteY8000" fmla="*/ 201140 h 1003913"/>
              <a:gd name="connsiteX8001" fmla="*/ 5676300 w 11960127"/>
              <a:gd name="connsiteY8001" fmla="*/ 196901 h 1003913"/>
              <a:gd name="connsiteX8002" fmla="*/ 5720721 w 11960127"/>
              <a:gd name="connsiteY8002" fmla="*/ 197330 h 1003913"/>
              <a:gd name="connsiteX8003" fmla="*/ 5734957 w 11960127"/>
              <a:gd name="connsiteY8003" fmla="*/ 197330 h 1003913"/>
              <a:gd name="connsiteX8004" fmla="*/ 5736195 w 11960127"/>
              <a:gd name="connsiteY8004" fmla="*/ 195568 h 1003913"/>
              <a:gd name="connsiteX8005" fmla="*/ 5753145 w 11960127"/>
              <a:gd name="connsiteY8005" fmla="*/ 196520 h 1003913"/>
              <a:gd name="connsiteX8006" fmla="*/ 5759287 w 11960127"/>
              <a:gd name="connsiteY8006" fmla="*/ 199473 h 1003913"/>
              <a:gd name="connsiteX8007" fmla="*/ 5767572 w 11960127"/>
              <a:gd name="connsiteY8007" fmla="*/ 193567 h 1003913"/>
              <a:gd name="connsiteX8008" fmla="*/ 5769190 w 11960127"/>
              <a:gd name="connsiteY8008" fmla="*/ 197092 h 1003913"/>
              <a:gd name="connsiteX8009" fmla="*/ 5787378 w 11960127"/>
              <a:gd name="connsiteY8009" fmla="*/ 197759 h 1003913"/>
              <a:gd name="connsiteX8010" fmla="*/ 5788854 w 11960127"/>
              <a:gd name="connsiteY8010" fmla="*/ 193472 h 1003913"/>
              <a:gd name="connsiteX8011" fmla="*/ 5797756 w 11960127"/>
              <a:gd name="connsiteY8011" fmla="*/ 200045 h 1003913"/>
              <a:gd name="connsiteX8012" fmla="*/ 5805518 w 11960127"/>
              <a:gd name="connsiteY8012" fmla="*/ 193520 h 1003913"/>
              <a:gd name="connsiteX8013" fmla="*/ 5807565 w 11960127"/>
              <a:gd name="connsiteY8013" fmla="*/ 196758 h 1003913"/>
              <a:gd name="connsiteX8014" fmla="*/ 5821754 w 11960127"/>
              <a:gd name="connsiteY8014" fmla="*/ 199283 h 1003913"/>
              <a:gd name="connsiteX8015" fmla="*/ 5827657 w 11960127"/>
              <a:gd name="connsiteY8015" fmla="*/ 195901 h 1003913"/>
              <a:gd name="connsiteX8016" fmla="*/ 5843036 w 11960127"/>
              <a:gd name="connsiteY8016" fmla="*/ 196997 h 1003913"/>
              <a:gd name="connsiteX8017" fmla="*/ 5866080 w 11960127"/>
              <a:gd name="connsiteY8017" fmla="*/ 196234 h 1003913"/>
              <a:gd name="connsiteX8018" fmla="*/ 5885749 w 11960127"/>
              <a:gd name="connsiteY8018" fmla="*/ 196854 h 1003913"/>
              <a:gd name="connsiteX8019" fmla="*/ 5897703 w 11960127"/>
              <a:gd name="connsiteY8019" fmla="*/ 193091 h 1003913"/>
              <a:gd name="connsiteX8020" fmla="*/ 7167003 w 11960127"/>
              <a:gd name="connsiteY8020" fmla="*/ 192614 h 1003913"/>
              <a:gd name="connsiteX8021" fmla="*/ 7167384 w 11960127"/>
              <a:gd name="connsiteY8021" fmla="*/ 204902 h 1003913"/>
              <a:gd name="connsiteX8022" fmla="*/ 7176099 w 11960127"/>
              <a:gd name="connsiteY8022" fmla="*/ 199235 h 1003913"/>
              <a:gd name="connsiteX8023" fmla="*/ 7210532 w 11960127"/>
              <a:gd name="connsiteY8023" fmla="*/ 204569 h 1003913"/>
              <a:gd name="connsiteX8024" fmla="*/ 7223915 w 11960127"/>
              <a:gd name="connsiteY8024" fmla="*/ 208189 h 1003913"/>
              <a:gd name="connsiteX8025" fmla="*/ 7230249 w 11960127"/>
              <a:gd name="connsiteY8025" fmla="*/ 196996 h 1003913"/>
              <a:gd name="connsiteX8026" fmla="*/ 7231202 w 11960127"/>
              <a:gd name="connsiteY8026" fmla="*/ 207713 h 1003913"/>
              <a:gd name="connsiteX8027" fmla="*/ 7260205 w 11960127"/>
              <a:gd name="connsiteY8027" fmla="*/ 219429 h 1003913"/>
              <a:gd name="connsiteX8028" fmla="*/ 7245394 w 11960127"/>
              <a:gd name="connsiteY8028" fmla="*/ 212047 h 1003913"/>
              <a:gd name="connsiteX8029" fmla="*/ 7245108 w 11960127"/>
              <a:gd name="connsiteY8029" fmla="*/ 218096 h 1003913"/>
              <a:gd name="connsiteX8030" fmla="*/ 7228392 w 11960127"/>
              <a:gd name="connsiteY8030" fmla="*/ 215810 h 1003913"/>
              <a:gd name="connsiteX8031" fmla="*/ 7199436 w 11960127"/>
              <a:gd name="connsiteY8031" fmla="*/ 208760 h 1003913"/>
              <a:gd name="connsiteX8032" fmla="*/ 7189196 w 11960127"/>
              <a:gd name="connsiteY8032" fmla="*/ 213714 h 1003913"/>
              <a:gd name="connsiteX8033" fmla="*/ 7187434 w 11960127"/>
              <a:gd name="connsiteY8033" fmla="*/ 209380 h 1003913"/>
              <a:gd name="connsiteX8034" fmla="*/ 7163431 w 11960127"/>
              <a:gd name="connsiteY8034" fmla="*/ 208856 h 1003913"/>
              <a:gd name="connsiteX8035" fmla="*/ 7167003 w 11960127"/>
              <a:gd name="connsiteY8035" fmla="*/ 192614 h 1003913"/>
              <a:gd name="connsiteX8036" fmla="*/ 7436228 w 11960127"/>
              <a:gd name="connsiteY8036" fmla="*/ 190567 h 1003913"/>
              <a:gd name="connsiteX8037" fmla="*/ 7436228 w 11960127"/>
              <a:gd name="connsiteY8037" fmla="*/ 190567 h 1003913"/>
              <a:gd name="connsiteX8038" fmla="*/ 6574072 w 11960127"/>
              <a:gd name="connsiteY8038" fmla="*/ 190519 h 1003913"/>
              <a:gd name="connsiteX8039" fmla="*/ 6592836 w 11960127"/>
              <a:gd name="connsiteY8039" fmla="*/ 192281 h 1003913"/>
              <a:gd name="connsiteX8040" fmla="*/ 6574072 w 11960127"/>
              <a:gd name="connsiteY8040" fmla="*/ 190519 h 1003913"/>
              <a:gd name="connsiteX8041" fmla="*/ 7422132 w 11960127"/>
              <a:gd name="connsiteY8041" fmla="*/ 190043 h 1003913"/>
              <a:gd name="connsiteX8042" fmla="*/ 7422132 w 11960127"/>
              <a:gd name="connsiteY8042" fmla="*/ 190043 h 1003913"/>
              <a:gd name="connsiteX8043" fmla="*/ 3375614 w 11960127"/>
              <a:gd name="connsiteY8043" fmla="*/ 188666 h 1003913"/>
              <a:gd name="connsiteX8044" fmla="*/ 3369569 w 11960127"/>
              <a:gd name="connsiteY8044" fmla="*/ 189423 h 1003913"/>
              <a:gd name="connsiteX8045" fmla="*/ 3375614 w 11960127"/>
              <a:gd name="connsiteY8045" fmla="*/ 188666 h 1003913"/>
              <a:gd name="connsiteX8046" fmla="*/ 7090518 w 11960127"/>
              <a:gd name="connsiteY8046" fmla="*/ 187994 h 1003913"/>
              <a:gd name="connsiteX8047" fmla="*/ 7095995 w 11960127"/>
              <a:gd name="connsiteY8047" fmla="*/ 198187 h 1003913"/>
              <a:gd name="connsiteX8048" fmla="*/ 7100566 w 11960127"/>
              <a:gd name="connsiteY8048" fmla="*/ 188661 h 1003913"/>
              <a:gd name="connsiteX8049" fmla="*/ 7111282 w 11960127"/>
              <a:gd name="connsiteY8049" fmla="*/ 200663 h 1003913"/>
              <a:gd name="connsiteX8050" fmla="*/ 7112092 w 11960127"/>
              <a:gd name="connsiteY8050" fmla="*/ 189375 h 1003913"/>
              <a:gd name="connsiteX8051" fmla="*/ 7116331 w 11960127"/>
              <a:gd name="connsiteY8051" fmla="*/ 189280 h 1003913"/>
              <a:gd name="connsiteX8052" fmla="*/ 7117521 w 11960127"/>
              <a:gd name="connsiteY8052" fmla="*/ 200568 h 1003913"/>
              <a:gd name="connsiteX8053" fmla="*/ 7127808 w 11960127"/>
              <a:gd name="connsiteY8053" fmla="*/ 189804 h 1003913"/>
              <a:gd name="connsiteX8054" fmla="*/ 7131570 w 11960127"/>
              <a:gd name="connsiteY8054" fmla="*/ 189328 h 1003913"/>
              <a:gd name="connsiteX8055" fmla="*/ 7126093 w 11960127"/>
              <a:gd name="connsiteY8055" fmla="*/ 198330 h 1003913"/>
              <a:gd name="connsiteX8056" fmla="*/ 7153382 w 11960127"/>
              <a:gd name="connsiteY8056" fmla="*/ 195472 h 1003913"/>
              <a:gd name="connsiteX8057" fmla="*/ 7159622 w 11960127"/>
              <a:gd name="connsiteY8057" fmla="*/ 209808 h 1003913"/>
              <a:gd name="connsiteX8058" fmla="*/ 7143572 w 11960127"/>
              <a:gd name="connsiteY8058" fmla="*/ 209142 h 1003913"/>
              <a:gd name="connsiteX8059" fmla="*/ 7133285 w 11960127"/>
              <a:gd name="connsiteY8059" fmla="*/ 204188 h 1003913"/>
              <a:gd name="connsiteX8060" fmla="*/ 7113996 w 11960127"/>
              <a:gd name="connsiteY8060" fmla="*/ 206331 h 1003913"/>
              <a:gd name="connsiteX8061" fmla="*/ 7099137 w 11960127"/>
              <a:gd name="connsiteY8061" fmla="*/ 206141 h 1003913"/>
              <a:gd name="connsiteX8062" fmla="*/ 7079945 w 11960127"/>
              <a:gd name="connsiteY8062" fmla="*/ 197663 h 1003913"/>
              <a:gd name="connsiteX8063" fmla="*/ 7090518 w 11960127"/>
              <a:gd name="connsiteY8063" fmla="*/ 187994 h 1003913"/>
              <a:gd name="connsiteX8064" fmla="*/ 6549974 w 11960127"/>
              <a:gd name="connsiteY8064" fmla="*/ 187184 h 1003913"/>
              <a:gd name="connsiteX8065" fmla="*/ 6549974 w 11960127"/>
              <a:gd name="connsiteY8065" fmla="*/ 187184 h 1003913"/>
              <a:gd name="connsiteX8066" fmla="*/ 7398128 w 11960127"/>
              <a:gd name="connsiteY8066" fmla="*/ 186994 h 1003913"/>
              <a:gd name="connsiteX8067" fmla="*/ 7398128 w 11960127"/>
              <a:gd name="connsiteY8067" fmla="*/ 186994 h 1003913"/>
              <a:gd name="connsiteX8068" fmla="*/ 7384222 w 11960127"/>
              <a:gd name="connsiteY8068" fmla="*/ 186423 h 1003913"/>
              <a:gd name="connsiteX8069" fmla="*/ 7384222 w 11960127"/>
              <a:gd name="connsiteY8069" fmla="*/ 186423 h 1003913"/>
              <a:gd name="connsiteX8070" fmla="*/ 7338219 w 11960127"/>
              <a:gd name="connsiteY8070" fmla="*/ 183968 h 1003913"/>
              <a:gd name="connsiteX8071" fmla="*/ 7331977 w 11960127"/>
              <a:gd name="connsiteY8071" fmla="*/ 184946 h 1003913"/>
              <a:gd name="connsiteX8072" fmla="*/ 7338219 w 11960127"/>
              <a:gd name="connsiteY8072" fmla="*/ 183968 h 1003913"/>
              <a:gd name="connsiteX8073" fmla="*/ 3399537 w 11960127"/>
              <a:gd name="connsiteY8073" fmla="*/ 183148 h 1003913"/>
              <a:gd name="connsiteX8074" fmla="*/ 3411645 w 11960127"/>
              <a:gd name="connsiteY8074" fmla="*/ 185422 h 1003913"/>
              <a:gd name="connsiteX8075" fmla="*/ 3389893 w 11960127"/>
              <a:gd name="connsiteY8075" fmla="*/ 188518 h 1003913"/>
              <a:gd name="connsiteX8076" fmla="*/ 3399537 w 11960127"/>
              <a:gd name="connsiteY8076" fmla="*/ 183148 h 1003913"/>
              <a:gd name="connsiteX8077" fmla="*/ 6421339 w 11960127"/>
              <a:gd name="connsiteY8077" fmla="*/ 182898 h 1003913"/>
              <a:gd name="connsiteX8078" fmla="*/ 6439484 w 11960127"/>
              <a:gd name="connsiteY8078" fmla="*/ 185851 h 1003913"/>
              <a:gd name="connsiteX8079" fmla="*/ 6421339 w 11960127"/>
              <a:gd name="connsiteY8079" fmla="*/ 182898 h 1003913"/>
              <a:gd name="connsiteX8080" fmla="*/ 7345836 w 11960127"/>
              <a:gd name="connsiteY8080" fmla="*/ 182517 h 1003913"/>
              <a:gd name="connsiteX8081" fmla="*/ 7345836 w 11960127"/>
              <a:gd name="connsiteY8081" fmla="*/ 182517 h 1003913"/>
              <a:gd name="connsiteX8082" fmla="*/ 6397527 w 11960127"/>
              <a:gd name="connsiteY8082" fmla="*/ 181469 h 1003913"/>
              <a:gd name="connsiteX8083" fmla="*/ 6397527 w 11960127"/>
              <a:gd name="connsiteY8083" fmla="*/ 181469 h 1003913"/>
              <a:gd name="connsiteX8084" fmla="*/ 7321976 w 11960127"/>
              <a:gd name="connsiteY8084" fmla="*/ 181088 h 1003913"/>
              <a:gd name="connsiteX8085" fmla="*/ 7321976 w 11960127"/>
              <a:gd name="connsiteY8085" fmla="*/ 181088 h 1003913"/>
              <a:gd name="connsiteX8086" fmla="*/ 4050293 w 11960127"/>
              <a:gd name="connsiteY8086" fmla="*/ 180469 h 1003913"/>
              <a:gd name="connsiteX8087" fmla="*/ 4050293 w 11960127"/>
              <a:gd name="connsiteY8087" fmla="*/ 180469 h 1003913"/>
              <a:gd name="connsiteX8088" fmla="*/ 6383715 w 11960127"/>
              <a:gd name="connsiteY8088" fmla="*/ 180373 h 1003913"/>
              <a:gd name="connsiteX8089" fmla="*/ 6383715 w 11960127"/>
              <a:gd name="connsiteY8089" fmla="*/ 180373 h 1003913"/>
              <a:gd name="connsiteX8090" fmla="*/ 7299536 w 11960127"/>
              <a:gd name="connsiteY8090" fmla="*/ 179606 h 1003913"/>
              <a:gd name="connsiteX8091" fmla="*/ 7293401 w 11960127"/>
              <a:gd name="connsiteY8091" fmla="*/ 180088 h 1003913"/>
              <a:gd name="connsiteX8092" fmla="*/ 7299536 w 11960127"/>
              <a:gd name="connsiteY8092" fmla="*/ 179606 h 1003913"/>
              <a:gd name="connsiteX8093" fmla="*/ 6376323 w 11960127"/>
              <a:gd name="connsiteY8093" fmla="*/ 179389 h 1003913"/>
              <a:gd name="connsiteX8094" fmla="*/ 6370047 w 11960127"/>
              <a:gd name="connsiteY8094" fmla="*/ 180373 h 1003913"/>
              <a:gd name="connsiteX8095" fmla="*/ 6376323 w 11960127"/>
              <a:gd name="connsiteY8095" fmla="*/ 179389 h 1003913"/>
              <a:gd name="connsiteX8096" fmla="*/ 6346955 w 11960127"/>
              <a:gd name="connsiteY8096" fmla="*/ 178064 h 1003913"/>
              <a:gd name="connsiteX8097" fmla="*/ 6363475 w 11960127"/>
              <a:gd name="connsiteY8097" fmla="*/ 183136 h 1003913"/>
              <a:gd name="connsiteX8098" fmla="*/ 6331328 w 11960127"/>
              <a:gd name="connsiteY8098" fmla="*/ 183136 h 1003913"/>
              <a:gd name="connsiteX8099" fmla="*/ 6346955 w 11960127"/>
              <a:gd name="connsiteY8099" fmla="*/ 178064 h 1003913"/>
              <a:gd name="connsiteX8100" fmla="*/ 6307277 w 11960127"/>
              <a:gd name="connsiteY8100" fmla="*/ 177230 h 1003913"/>
              <a:gd name="connsiteX8101" fmla="*/ 6326041 w 11960127"/>
              <a:gd name="connsiteY8101" fmla="*/ 178135 h 1003913"/>
              <a:gd name="connsiteX8102" fmla="*/ 6307277 w 11960127"/>
              <a:gd name="connsiteY8102" fmla="*/ 177230 h 1003913"/>
              <a:gd name="connsiteX8103" fmla="*/ 7283591 w 11960127"/>
              <a:gd name="connsiteY8103" fmla="*/ 177040 h 1003913"/>
              <a:gd name="connsiteX8104" fmla="*/ 7283591 w 11960127"/>
              <a:gd name="connsiteY8104" fmla="*/ 177040 h 1003913"/>
              <a:gd name="connsiteX8105" fmla="*/ 6940381 w 11960127"/>
              <a:gd name="connsiteY8105" fmla="*/ 176344 h 1003913"/>
              <a:gd name="connsiteX8106" fmla="*/ 7004031 w 11960127"/>
              <a:gd name="connsiteY8106" fmla="*/ 180564 h 1003913"/>
              <a:gd name="connsiteX8107" fmla="*/ 7002364 w 11960127"/>
              <a:gd name="connsiteY8107" fmla="*/ 190804 h 1003913"/>
              <a:gd name="connsiteX8108" fmla="*/ 7015080 w 11960127"/>
              <a:gd name="connsiteY8108" fmla="*/ 178944 h 1003913"/>
              <a:gd name="connsiteX8109" fmla="*/ 7017842 w 11960127"/>
              <a:gd name="connsiteY8109" fmla="*/ 191185 h 1003913"/>
              <a:gd name="connsiteX8110" fmla="*/ 7023796 w 11960127"/>
              <a:gd name="connsiteY8110" fmla="*/ 179706 h 1003913"/>
              <a:gd name="connsiteX8111" fmla="*/ 7027224 w 11960127"/>
              <a:gd name="connsiteY8111" fmla="*/ 188423 h 1003913"/>
              <a:gd name="connsiteX8112" fmla="*/ 7039607 w 11960127"/>
              <a:gd name="connsiteY8112" fmla="*/ 183803 h 1003913"/>
              <a:gd name="connsiteX8113" fmla="*/ 7040750 w 11960127"/>
              <a:gd name="connsiteY8113" fmla="*/ 191042 h 1003913"/>
              <a:gd name="connsiteX8114" fmla="*/ 7057181 w 11960127"/>
              <a:gd name="connsiteY8114" fmla="*/ 188232 h 1003913"/>
              <a:gd name="connsiteX8115" fmla="*/ 7069278 w 11960127"/>
              <a:gd name="connsiteY8115" fmla="*/ 183374 h 1003913"/>
              <a:gd name="connsiteX8116" fmla="*/ 7065991 w 11960127"/>
              <a:gd name="connsiteY8116" fmla="*/ 194948 h 1003913"/>
              <a:gd name="connsiteX8117" fmla="*/ 7075469 w 11960127"/>
              <a:gd name="connsiteY8117" fmla="*/ 185136 h 1003913"/>
              <a:gd name="connsiteX8118" fmla="*/ 7078469 w 11960127"/>
              <a:gd name="connsiteY8118" fmla="*/ 184469 h 1003913"/>
              <a:gd name="connsiteX8119" fmla="*/ 7076516 w 11960127"/>
              <a:gd name="connsiteY8119" fmla="*/ 205808 h 1003913"/>
              <a:gd name="connsiteX8120" fmla="*/ 7072944 w 11960127"/>
              <a:gd name="connsiteY8120" fmla="*/ 198425 h 1003913"/>
              <a:gd name="connsiteX8121" fmla="*/ 7062610 w 11960127"/>
              <a:gd name="connsiteY8121" fmla="*/ 203521 h 1003913"/>
              <a:gd name="connsiteX8122" fmla="*/ 7019557 w 11960127"/>
              <a:gd name="connsiteY8122" fmla="*/ 195329 h 1003913"/>
              <a:gd name="connsiteX8123" fmla="*/ 7002221 w 11960127"/>
              <a:gd name="connsiteY8123" fmla="*/ 193805 h 1003913"/>
              <a:gd name="connsiteX8124" fmla="*/ 7003888 w 11960127"/>
              <a:gd name="connsiteY8124" fmla="*/ 200664 h 1003913"/>
              <a:gd name="connsiteX8125" fmla="*/ 6983600 w 11960127"/>
              <a:gd name="connsiteY8125" fmla="*/ 194281 h 1003913"/>
              <a:gd name="connsiteX8126" fmla="*/ 6983314 w 11960127"/>
              <a:gd name="connsiteY8126" fmla="*/ 186756 h 1003913"/>
              <a:gd name="connsiteX8127" fmla="*/ 6945547 w 11960127"/>
              <a:gd name="connsiteY8127" fmla="*/ 193805 h 1003913"/>
              <a:gd name="connsiteX8128" fmla="*/ 6944976 w 11960127"/>
              <a:gd name="connsiteY8128" fmla="*/ 189566 h 1003913"/>
              <a:gd name="connsiteX8129" fmla="*/ 6919592 w 11960127"/>
              <a:gd name="connsiteY8129" fmla="*/ 179135 h 1003913"/>
              <a:gd name="connsiteX8130" fmla="*/ 6940381 w 11960127"/>
              <a:gd name="connsiteY8130" fmla="*/ 176344 h 1003913"/>
              <a:gd name="connsiteX8131" fmla="*/ 4976818 w 11960127"/>
              <a:gd name="connsiteY8131" fmla="*/ 174770 h 1003913"/>
              <a:gd name="connsiteX8132" fmla="*/ 4970576 w 11960127"/>
              <a:gd name="connsiteY8132" fmla="*/ 175420 h 1003913"/>
              <a:gd name="connsiteX8133" fmla="*/ 4976818 w 11960127"/>
              <a:gd name="connsiteY8133" fmla="*/ 174770 h 1003913"/>
              <a:gd name="connsiteX8134" fmla="*/ 6261276 w 11960127"/>
              <a:gd name="connsiteY8134" fmla="*/ 174762 h 1003913"/>
              <a:gd name="connsiteX8135" fmla="*/ 6255128 w 11960127"/>
              <a:gd name="connsiteY8135" fmla="*/ 175324 h 1003913"/>
              <a:gd name="connsiteX8136" fmla="*/ 6261276 w 11960127"/>
              <a:gd name="connsiteY8136" fmla="*/ 174762 h 1003913"/>
              <a:gd name="connsiteX8137" fmla="*/ 4999805 w 11960127"/>
              <a:gd name="connsiteY8137" fmla="*/ 174618 h 1003913"/>
              <a:gd name="connsiteX8138" fmla="*/ 4993703 w 11960127"/>
              <a:gd name="connsiteY8138" fmla="*/ 175515 h 1003913"/>
              <a:gd name="connsiteX8139" fmla="*/ 4999805 w 11960127"/>
              <a:gd name="connsiteY8139" fmla="*/ 174618 h 1003913"/>
              <a:gd name="connsiteX8140" fmla="*/ 4119979 w 11960127"/>
              <a:gd name="connsiteY8140" fmla="*/ 174529 h 1003913"/>
              <a:gd name="connsiteX8141" fmla="*/ 4113889 w 11960127"/>
              <a:gd name="connsiteY8141" fmla="*/ 174991 h 1003913"/>
              <a:gd name="connsiteX8142" fmla="*/ 4119979 w 11960127"/>
              <a:gd name="connsiteY8142" fmla="*/ 174529 h 1003913"/>
              <a:gd name="connsiteX8143" fmla="*/ 4951487 w 11960127"/>
              <a:gd name="connsiteY8143" fmla="*/ 174512 h 1003913"/>
              <a:gd name="connsiteX8144" fmla="*/ 4945377 w 11960127"/>
              <a:gd name="connsiteY8144" fmla="*/ 175610 h 1003913"/>
              <a:gd name="connsiteX8145" fmla="*/ 4951487 w 11960127"/>
              <a:gd name="connsiteY8145" fmla="*/ 174512 h 1003913"/>
              <a:gd name="connsiteX8146" fmla="*/ 6238835 w 11960127"/>
              <a:gd name="connsiteY8146" fmla="*/ 173866 h 1003913"/>
              <a:gd name="connsiteX8147" fmla="*/ 6248889 w 11960127"/>
              <a:gd name="connsiteY8147" fmla="*/ 176277 h 1003913"/>
              <a:gd name="connsiteX8148" fmla="*/ 6231744 w 11960127"/>
              <a:gd name="connsiteY8148" fmla="*/ 178563 h 1003913"/>
              <a:gd name="connsiteX8149" fmla="*/ 6238835 w 11960127"/>
              <a:gd name="connsiteY8149" fmla="*/ 173866 h 1003913"/>
              <a:gd name="connsiteX8150" fmla="*/ 6300848 w 11960127"/>
              <a:gd name="connsiteY8150" fmla="*/ 172896 h 1003913"/>
              <a:gd name="connsiteX8151" fmla="*/ 6294133 w 11960127"/>
              <a:gd name="connsiteY8151" fmla="*/ 184041 h 1003913"/>
              <a:gd name="connsiteX8152" fmla="*/ 6300848 w 11960127"/>
              <a:gd name="connsiteY8152" fmla="*/ 172896 h 1003913"/>
              <a:gd name="connsiteX8153" fmla="*/ 6141351 w 11960127"/>
              <a:gd name="connsiteY8153" fmla="*/ 171610 h 1003913"/>
              <a:gd name="connsiteX8154" fmla="*/ 6158449 w 11960127"/>
              <a:gd name="connsiteY8154" fmla="*/ 171705 h 1003913"/>
              <a:gd name="connsiteX8155" fmla="*/ 6141351 w 11960127"/>
              <a:gd name="connsiteY8155" fmla="*/ 171610 h 1003913"/>
              <a:gd name="connsiteX8156" fmla="*/ 7231489 w 11960127"/>
              <a:gd name="connsiteY8156" fmla="*/ 171467 h 1003913"/>
              <a:gd name="connsiteX8157" fmla="*/ 7231489 w 11960127"/>
              <a:gd name="connsiteY8157" fmla="*/ 171467 h 1003913"/>
              <a:gd name="connsiteX8158" fmla="*/ 6178321 w 11960127"/>
              <a:gd name="connsiteY8158" fmla="*/ 170955 h 1003913"/>
              <a:gd name="connsiteX8159" fmla="*/ 6185976 w 11960127"/>
              <a:gd name="connsiteY8159" fmla="*/ 177992 h 1003913"/>
              <a:gd name="connsiteX8160" fmla="*/ 6165164 w 11960127"/>
              <a:gd name="connsiteY8160" fmla="*/ 171134 h 1003913"/>
              <a:gd name="connsiteX8161" fmla="*/ 6178321 w 11960127"/>
              <a:gd name="connsiteY8161" fmla="*/ 170955 h 1003913"/>
              <a:gd name="connsiteX8162" fmla="*/ 3494081 w 11960127"/>
              <a:gd name="connsiteY8162" fmla="*/ 169990 h 1003913"/>
              <a:gd name="connsiteX8163" fmla="*/ 3516497 w 11960127"/>
              <a:gd name="connsiteY8163" fmla="*/ 170562 h 1003913"/>
              <a:gd name="connsiteX8164" fmla="*/ 3507596 w 11960127"/>
              <a:gd name="connsiteY8164" fmla="*/ 186565 h 1003913"/>
              <a:gd name="connsiteX8165" fmla="*/ 3506454 w 11960127"/>
              <a:gd name="connsiteY8165" fmla="*/ 172800 h 1003913"/>
              <a:gd name="connsiteX8166" fmla="*/ 3494508 w 11960127"/>
              <a:gd name="connsiteY8166" fmla="*/ 186375 h 1003913"/>
              <a:gd name="connsiteX8167" fmla="*/ 3496461 w 11960127"/>
              <a:gd name="connsiteY8167" fmla="*/ 177468 h 1003913"/>
              <a:gd name="connsiteX8168" fmla="*/ 3483752 w 11960127"/>
              <a:gd name="connsiteY8168" fmla="*/ 170181 h 1003913"/>
              <a:gd name="connsiteX8169" fmla="*/ 3491366 w 11960127"/>
              <a:gd name="connsiteY8169" fmla="*/ 176611 h 1003913"/>
              <a:gd name="connsiteX8170" fmla="*/ 3494081 w 11960127"/>
              <a:gd name="connsiteY8170" fmla="*/ 169990 h 1003913"/>
              <a:gd name="connsiteX8171" fmla="*/ 6192406 w 11960127"/>
              <a:gd name="connsiteY8171" fmla="*/ 169943 h 1003913"/>
              <a:gd name="connsiteX8172" fmla="*/ 6227077 w 11960127"/>
              <a:gd name="connsiteY8172" fmla="*/ 175230 h 1003913"/>
              <a:gd name="connsiteX8173" fmla="*/ 6226696 w 11960127"/>
              <a:gd name="connsiteY8173" fmla="*/ 179802 h 1003913"/>
              <a:gd name="connsiteX8174" fmla="*/ 6192787 w 11960127"/>
              <a:gd name="connsiteY8174" fmla="*/ 179850 h 1003913"/>
              <a:gd name="connsiteX8175" fmla="*/ 6192406 w 11960127"/>
              <a:gd name="connsiteY8175" fmla="*/ 169943 h 1003913"/>
              <a:gd name="connsiteX8176" fmla="*/ 6038994 w 11960127"/>
              <a:gd name="connsiteY8176" fmla="*/ 168651 h 1003913"/>
              <a:gd name="connsiteX8177" fmla="*/ 6063580 w 11960127"/>
              <a:gd name="connsiteY8177" fmla="*/ 170895 h 1003913"/>
              <a:gd name="connsiteX8178" fmla="*/ 6135302 w 11960127"/>
              <a:gd name="connsiteY8178" fmla="*/ 170419 h 1003913"/>
              <a:gd name="connsiteX8179" fmla="*/ 6135922 w 11960127"/>
              <a:gd name="connsiteY8179" fmla="*/ 175039 h 1003913"/>
              <a:gd name="connsiteX8180" fmla="*/ 6031528 w 11960127"/>
              <a:gd name="connsiteY8180" fmla="*/ 173086 h 1003913"/>
              <a:gd name="connsiteX8181" fmla="*/ 6038994 w 11960127"/>
              <a:gd name="connsiteY8181" fmla="*/ 168651 h 1003913"/>
              <a:gd name="connsiteX8182" fmla="*/ 6871586 w 11960127"/>
              <a:gd name="connsiteY8182" fmla="*/ 168609 h 1003913"/>
              <a:gd name="connsiteX8183" fmla="*/ 6873300 w 11960127"/>
              <a:gd name="connsiteY8183" fmla="*/ 181517 h 1003913"/>
              <a:gd name="connsiteX8184" fmla="*/ 6873872 w 11960127"/>
              <a:gd name="connsiteY8184" fmla="*/ 175563 h 1003913"/>
              <a:gd name="connsiteX8185" fmla="*/ 6909400 w 11960127"/>
              <a:gd name="connsiteY8185" fmla="*/ 179373 h 1003913"/>
              <a:gd name="connsiteX8186" fmla="*/ 6919734 w 11960127"/>
              <a:gd name="connsiteY8186" fmla="*/ 173515 h 1003913"/>
              <a:gd name="connsiteX8187" fmla="*/ 6915972 w 11960127"/>
              <a:gd name="connsiteY8187" fmla="*/ 190280 h 1003913"/>
              <a:gd name="connsiteX8188" fmla="*/ 6899494 w 11960127"/>
              <a:gd name="connsiteY8188" fmla="*/ 189090 h 1003913"/>
              <a:gd name="connsiteX8189" fmla="*/ 6890302 w 11960127"/>
              <a:gd name="connsiteY8189" fmla="*/ 184803 h 1003913"/>
              <a:gd name="connsiteX8190" fmla="*/ 6886540 w 11960127"/>
              <a:gd name="connsiteY8190" fmla="*/ 187994 h 1003913"/>
              <a:gd name="connsiteX8191" fmla="*/ 6834962 w 11960127"/>
              <a:gd name="connsiteY8191" fmla="*/ 183946 h 1003913"/>
              <a:gd name="connsiteX8192" fmla="*/ 6844011 w 11960127"/>
              <a:gd name="connsiteY8192" fmla="*/ 168895 h 1003913"/>
              <a:gd name="connsiteX8193" fmla="*/ 6846011 w 11960127"/>
              <a:gd name="connsiteY8193" fmla="*/ 175753 h 1003913"/>
              <a:gd name="connsiteX8194" fmla="*/ 6859965 w 11960127"/>
              <a:gd name="connsiteY8194" fmla="*/ 169133 h 1003913"/>
              <a:gd name="connsiteX8195" fmla="*/ 6856345 w 11960127"/>
              <a:gd name="connsiteY8195" fmla="*/ 178897 h 1003913"/>
              <a:gd name="connsiteX8196" fmla="*/ 6871586 w 11960127"/>
              <a:gd name="connsiteY8196" fmla="*/ 168609 h 1003913"/>
              <a:gd name="connsiteX8197" fmla="*/ 3535390 w 11960127"/>
              <a:gd name="connsiteY8197" fmla="*/ 167037 h 1003913"/>
              <a:gd name="connsiteX8198" fmla="*/ 3535390 w 11960127"/>
              <a:gd name="connsiteY8198" fmla="*/ 167037 h 1003913"/>
              <a:gd name="connsiteX8199" fmla="*/ 6756095 w 11960127"/>
              <a:gd name="connsiteY8199" fmla="*/ 166418 h 1003913"/>
              <a:gd name="connsiteX8200" fmla="*/ 6755904 w 11960127"/>
              <a:gd name="connsiteY8200" fmla="*/ 176420 h 1003913"/>
              <a:gd name="connsiteX8201" fmla="*/ 6771144 w 11960127"/>
              <a:gd name="connsiteY8201" fmla="*/ 174706 h 1003913"/>
              <a:gd name="connsiteX8202" fmla="*/ 6779860 w 11960127"/>
              <a:gd name="connsiteY8202" fmla="*/ 167942 h 1003913"/>
              <a:gd name="connsiteX8203" fmla="*/ 6785384 w 11960127"/>
              <a:gd name="connsiteY8203" fmla="*/ 175372 h 1003913"/>
              <a:gd name="connsiteX8204" fmla="*/ 6805244 w 11960127"/>
              <a:gd name="connsiteY8204" fmla="*/ 171562 h 1003913"/>
              <a:gd name="connsiteX8205" fmla="*/ 6823579 w 11960127"/>
              <a:gd name="connsiteY8205" fmla="*/ 174229 h 1003913"/>
              <a:gd name="connsiteX8206" fmla="*/ 6832295 w 11960127"/>
              <a:gd name="connsiteY8206" fmla="*/ 169800 h 1003913"/>
              <a:gd name="connsiteX8207" fmla="*/ 6824151 w 11960127"/>
              <a:gd name="connsiteY8207" fmla="*/ 185136 h 1003913"/>
              <a:gd name="connsiteX8208" fmla="*/ 6796147 w 11960127"/>
              <a:gd name="connsiteY8208" fmla="*/ 180421 h 1003913"/>
              <a:gd name="connsiteX8209" fmla="*/ 6776669 w 11960127"/>
              <a:gd name="connsiteY8209" fmla="*/ 183374 h 1003913"/>
              <a:gd name="connsiteX8210" fmla="*/ 6725900 w 11960127"/>
              <a:gd name="connsiteY8210" fmla="*/ 178992 h 1003913"/>
              <a:gd name="connsiteX8211" fmla="*/ 6725758 w 11960127"/>
              <a:gd name="connsiteY8211" fmla="*/ 171324 h 1003913"/>
              <a:gd name="connsiteX8212" fmla="*/ 6744617 w 11960127"/>
              <a:gd name="connsiteY8212" fmla="*/ 167656 h 1003913"/>
              <a:gd name="connsiteX8213" fmla="*/ 6745522 w 11960127"/>
              <a:gd name="connsiteY8213" fmla="*/ 177849 h 1003913"/>
              <a:gd name="connsiteX8214" fmla="*/ 6756095 w 11960127"/>
              <a:gd name="connsiteY8214" fmla="*/ 166418 h 1003913"/>
              <a:gd name="connsiteX8215" fmla="*/ 6032719 w 11960127"/>
              <a:gd name="connsiteY8215" fmla="*/ 165561 h 1003913"/>
              <a:gd name="connsiteX8216" fmla="*/ 6010050 w 11960127"/>
              <a:gd name="connsiteY8216" fmla="*/ 169038 h 1003913"/>
              <a:gd name="connsiteX8217" fmla="*/ 6010526 w 11960127"/>
              <a:gd name="connsiteY8217" fmla="*/ 172182 h 1003913"/>
              <a:gd name="connsiteX8218" fmla="*/ 5985475 w 11960127"/>
              <a:gd name="connsiteY8218" fmla="*/ 166180 h 1003913"/>
              <a:gd name="connsiteX8219" fmla="*/ 6023290 w 11960127"/>
              <a:gd name="connsiteY8219" fmla="*/ 168466 h 1003913"/>
              <a:gd name="connsiteX8220" fmla="*/ 7133806 w 11960127"/>
              <a:gd name="connsiteY8220" fmla="*/ 165309 h 1003913"/>
              <a:gd name="connsiteX8221" fmla="*/ 7127571 w 11960127"/>
              <a:gd name="connsiteY8221" fmla="*/ 166133 h 1003913"/>
              <a:gd name="connsiteX8222" fmla="*/ 7133806 w 11960127"/>
              <a:gd name="connsiteY8222" fmla="*/ 165309 h 1003913"/>
              <a:gd name="connsiteX8223" fmla="*/ 7155146 w 11960127"/>
              <a:gd name="connsiteY8223" fmla="*/ 163799 h 1003913"/>
              <a:gd name="connsiteX8224" fmla="*/ 7154479 w 11960127"/>
              <a:gd name="connsiteY8224" fmla="*/ 175373 h 1003913"/>
              <a:gd name="connsiteX8225" fmla="*/ 7189198 w 11960127"/>
              <a:gd name="connsiteY8225" fmla="*/ 174992 h 1003913"/>
              <a:gd name="connsiteX8226" fmla="*/ 7181673 w 11960127"/>
              <a:gd name="connsiteY8226" fmla="*/ 164608 h 1003913"/>
              <a:gd name="connsiteX8227" fmla="*/ 7174672 w 11960127"/>
              <a:gd name="connsiteY8227" fmla="*/ 173039 h 1003913"/>
              <a:gd name="connsiteX8228" fmla="*/ 7172719 w 11960127"/>
              <a:gd name="connsiteY8228" fmla="*/ 164275 h 1003913"/>
              <a:gd name="connsiteX8229" fmla="*/ 7161099 w 11960127"/>
              <a:gd name="connsiteY8229" fmla="*/ 172086 h 1003913"/>
              <a:gd name="connsiteX8230" fmla="*/ 7155146 w 11960127"/>
              <a:gd name="connsiteY8230" fmla="*/ 163799 h 1003913"/>
              <a:gd name="connsiteX8231" fmla="*/ 5525265 w 11960127"/>
              <a:gd name="connsiteY8231" fmla="*/ 162512 h 1003913"/>
              <a:gd name="connsiteX8232" fmla="*/ 5507411 w 11960127"/>
              <a:gd name="connsiteY8232" fmla="*/ 162607 h 1003913"/>
              <a:gd name="connsiteX8233" fmla="*/ 5525265 w 11960127"/>
              <a:gd name="connsiteY8233" fmla="*/ 162512 h 1003913"/>
              <a:gd name="connsiteX8234" fmla="*/ 7117379 w 11960127"/>
              <a:gd name="connsiteY8234" fmla="*/ 162036 h 1003913"/>
              <a:gd name="connsiteX8235" fmla="*/ 7117379 w 11960127"/>
              <a:gd name="connsiteY8235" fmla="*/ 162036 h 1003913"/>
              <a:gd name="connsiteX8236" fmla="*/ 5639394 w 11960127"/>
              <a:gd name="connsiteY8236" fmla="*/ 162036 h 1003913"/>
              <a:gd name="connsiteX8237" fmla="*/ 5622207 w 11960127"/>
              <a:gd name="connsiteY8237" fmla="*/ 162083 h 1003913"/>
              <a:gd name="connsiteX8238" fmla="*/ 5639394 w 11960127"/>
              <a:gd name="connsiteY8238" fmla="*/ 162036 h 1003913"/>
              <a:gd name="connsiteX8239" fmla="*/ 4012042 w 11960127"/>
              <a:gd name="connsiteY8239" fmla="*/ 161560 h 1003913"/>
              <a:gd name="connsiteX8240" fmla="*/ 4012042 w 11960127"/>
              <a:gd name="connsiteY8240" fmla="*/ 161560 h 1003913"/>
              <a:gd name="connsiteX8241" fmla="*/ 5851509 w 11960127"/>
              <a:gd name="connsiteY8241" fmla="*/ 161512 h 1003913"/>
              <a:gd name="connsiteX8242" fmla="*/ 5873889 w 11960127"/>
              <a:gd name="connsiteY8242" fmla="*/ 165703 h 1003913"/>
              <a:gd name="connsiteX8243" fmla="*/ 5983903 w 11960127"/>
              <a:gd name="connsiteY8243" fmla="*/ 165561 h 1003913"/>
              <a:gd name="connsiteX8244" fmla="*/ 5983427 w 11960127"/>
              <a:gd name="connsiteY8244" fmla="*/ 170371 h 1003913"/>
              <a:gd name="connsiteX8245" fmla="*/ 5844794 w 11960127"/>
              <a:gd name="connsiteY8245" fmla="*/ 169704 h 1003913"/>
              <a:gd name="connsiteX8246" fmla="*/ 5851509 w 11960127"/>
              <a:gd name="connsiteY8246" fmla="*/ 161512 h 1003913"/>
              <a:gd name="connsiteX8247" fmla="*/ 5785185 w 11960127"/>
              <a:gd name="connsiteY8247" fmla="*/ 161178 h 1003913"/>
              <a:gd name="connsiteX8248" fmla="*/ 5796327 w 11960127"/>
              <a:gd name="connsiteY8248" fmla="*/ 169275 h 1003913"/>
              <a:gd name="connsiteX8249" fmla="*/ 5785185 w 11960127"/>
              <a:gd name="connsiteY8249" fmla="*/ 161178 h 1003913"/>
              <a:gd name="connsiteX8250" fmla="*/ 5614650 w 11960127"/>
              <a:gd name="connsiteY8250" fmla="*/ 160508 h 1003913"/>
              <a:gd name="connsiteX8251" fmla="*/ 5608349 w 11960127"/>
              <a:gd name="connsiteY8251" fmla="*/ 161131 h 1003913"/>
              <a:gd name="connsiteX8252" fmla="*/ 5614650 w 11960127"/>
              <a:gd name="connsiteY8252" fmla="*/ 160508 h 1003913"/>
              <a:gd name="connsiteX8253" fmla="*/ 5562180 w 11960127"/>
              <a:gd name="connsiteY8253" fmla="*/ 160483 h 1003913"/>
              <a:gd name="connsiteX8254" fmla="*/ 5555880 w 11960127"/>
              <a:gd name="connsiteY8254" fmla="*/ 161179 h 1003913"/>
              <a:gd name="connsiteX8255" fmla="*/ 5562180 w 11960127"/>
              <a:gd name="connsiteY8255" fmla="*/ 160483 h 1003913"/>
              <a:gd name="connsiteX8256" fmla="*/ 5448000 w 11960127"/>
              <a:gd name="connsiteY8256" fmla="*/ 160483 h 1003913"/>
              <a:gd name="connsiteX8257" fmla="*/ 5441706 w 11960127"/>
              <a:gd name="connsiteY8257" fmla="*/ 161226 h 1003913"/>
              <a:gd name="connsiteX8258" fmla="*/ 5448000 w 11960127"/>
              <a:gd name="connsiteY8258" fmla="*/ 160483 h 1003913"/>
              <a:gd name="connsiteX8259" fmla="*/ 5714243 w 11960127"/>
              <a:gd name="connsiteY8259" fmla="*/ 160450 h 1003913"/>
              <a:gd name="connsiteX8260" fmla="*/ 5707908 w 11960127"/>
              <a:gd name="connsiteY8260" fmla="*/ 161227 h 1003913"/>
              <a:gd name="connsiteX8261" fmla="*/ 5714243 w 11960127"/>
              <a:gd name="connsiteY8261" fmla="*/ 160450 h 1003913"/>
              <a:gd name="connsiteX8262" fmla="*/ 5600237 w 11960127"/>
              <a:gd name="connsiteY8262" fmla="*/ 160443 h 1003913"/>
              <a:gd name="connsiteX8263" fmla="*/ 5593924 w 11960127"/>
              <a:gd name="connsiteY8263" fmla="*/ 161227 h 1003913"/>
              <a:gd name="connsiteX8264" fmla="*/ 5600237 w 11960127"/>
              <a:gd name="connsiteY8264" fmla="*/ 160443 h 1003913"/>
              <a:gd name="connsiteX8265" fmla="*/ 5576459 w 11960127"/>
              <a:gd name="connsiteY8265" fmla="*/ 160430 h 1003913"/>
              <a:gd name="connsiteX8266" fmla="*/ 5570164 w 11960127"/>
              <a:gd name="connsiteY8266" fmla="*/ 161274 h 1003913"/>
              <a:gd name="connsiteX8267" fmla="*/ 5576459 w 11960127"/>
              <a:gd name="connsiteY8267" fmla="*/ 160430 h 1003913"/>
              <a:gd name="connsiteX8268" fmla="*/ 5690703 w 11960127"/>
              <a:gd name="connsiteY8268" fmla="*/ 160424 h 1003913"/>
              <a:gd name="connsiteX8269" fmla="*/ 5684387 w 11960127"/>
              <a:gd name="connsiteY8269" fmla="*/ 161274 h 1003913"/>
              <a:gd name="connsiteX8270" fmla="*/ 5690703 w 11960127"/>
              <a:gd name="connsiteY8270" fmla="*/ 160424 h 1003913"/>
              <a:gd name="connsiteX8271" fmla="*/ 5652653 w 11960127"/>
              <a:gd name="connsiteY8271" fmla="*/ 160423 h 1003913"/>
              <a:gd name="connsiteX8272" fmla="*/ 5646345 w 11960127"/>
              <a:gd name="connsiteY8272" fmla="*/ 161227 h 1003913"/>
              <a:gd name="connsiteX8273" fmla="*/ 5652653 w 11960127"/>
              <a:gd name="connsiteY8273" fmla="*/ 160423 h 1003913"/>
              <a:gd name="connsiteX8274" fmla="*/ 5500183 w 11960127"/>
              <a:gd name="connsiteY8274" fmla="*/ 160397 h 1003913"/>
              <a:gd name="connsiteX8275" fmla="*/ 5493888 w 11960127"/>
              <a:gd name="connsiteY8275" fmla="*/ 161321 h 1003913"/>
              <a:gd name="connsiteX8276" fmla="*/ 5500183 w 11960127"/>
              <a:gd name="connsiteY8276" fmla="*/ 160397 h 1003913"/>
              <a:gd name="connsiteX8277" fmla="*/ 5385676 w 11960127"/>
              <a:gd name="connsiteY8277" fmla="*/ 160397 h 1003913"/>
              <a:gd name="connsiteX8278" fmla="*/ 5379428 w 11960127"/>
              <a:gd name="connsiteY8278" fmla="*/ 161274 h 1003913"/>
              <a:gd name="connsiteX8279" fmla="*/ 5385676 w 11960127"/>
              <a:gd name="connsiteY8279" fmla="*/ 160397 h 1003913"/>
              <a:gd name="connsiteX8280" fmla="*/ 5463276 w 11960127"/>
              <a:gd name="connsiteY8280" fmla="*/ 160383 h 1003913"/>
              <a:gd name="connsiteX8281" fmla="*/ 5456988 w 11960127"/>
              <a:gd name="connsiteY8281" fmla="*/ 161274 h 1003913"/>
              <a:gd name="connsiteX8282" fmla="*/ 5463276 w 11960127"/>
              <a:gd name="connsiteY8282" fmla="*/ 160383 h 1003913"/>
              <a:gd name="connsiteX8283" fmla="*/ 5728711 w 11960127"/>
              <a:gd name="connsiteY8283" fmla="*/ 160370 h 1003913"/>
              <a:gd name="connsiteX8284" fmla="*/ 5722430 w 11960127"/>
              <a:gd name="connsiteY8284" fmla="*/ 161321 h 1003913"/>
              <a:gd name="connsiteX8285" fmla="*/ 5728711 w 11960127"/>
              <a:gd name="connsiteY8285" fmla="*/ 160370 h 1003913"/>
              <a:gd name="connsiteX8286" fmla="*/ 5752695 w 11960127"/>
              <a:gd name="connsiteY8286" fmla="*/ 160351 h 1003913"/>
              <a:gd name="connsiteX8287" fmla="*/ 5746476 w 11960127"/>
              <a:gd name="connsiteY8287" fmla="*/ 161369 h 1003913"/>
              <a:gd name="connsiteX8288" fmla="*/ 5752695 w 11960127"/>
              <a:gd name="connsiteY8288" fmla="*/ 160351 h 1003913"/>
              <a:gd name="connsiteX8289" fmla="*/ 5538246 w 11960127"/>
              <a:gd name="connsiteY8289" fmla="*/ 160338 h 1003913"/>
              <a:gd name="connsiteX8290" fmla="*/ 5531978 w 11960127"/>
              <a:gd name="connsiteY8290" fmla="*/ 161370 h 1003913"/>
              <a:gd name="connsiteX8291" fmla="*/ 5538246 w 11960127"/>
              <a:gd name="connsiteY8291" fmla="*/ 160338 h 1003913"/>
              <a:gd name="connsiteX8292" fmla="*/ 5422953 w 11960127"/>
              <a:gd name="connsiteY8292" fmla="*/ 160271 h 1003913"/>
              <a:gd name="connsiteX8293" fmla="*/ 5416853 w 11960127"/>
              <a:gd name="connsiteY8293" fmla="*/ 161369 h 1003913"/>
              <a:gd name="connsiteX8294" fmla="*/ 5422953 w 11960127"/>
              <a:gd name="connsiteY8294" fmla="*/ 160271 h 1003913"/>
              <a:gd name="connsiteX8295" fmla="*/ 5669913 w 11960127"/>
              <a:gd name="connsiteY8295" fmla="*/ 159732 h 1003913"/>
              <a:gd name="connsiteX8296" fmla="*/ 5677485 w 11960127"/>
              <a:gd name="connsiteY8296" fmla="*/ 164275 h 1003913"/>
              <a:gd name="connsiteX8297" fmla="*/ 5659914 w 11960127"/>
              <a:gd name="connsiteY8297" fmla="*/ 162370 h 1003913"/>
              <a:gd name="connsiteX8298" fmla="*/ 5669913 w 11960127"/>
              <a:gd name="connsiteY8298" fmla="*/ 159732 h 1003913"/>
              <a:gd name="connsiteX8299" fmla="*/ 4297862 w 11960127"/>
              <a:gd name="connsiteY8299" fmla="*/ 157273 h 1003913"/>
              <a:gd name="connsiteX8300" fmla="*/ 4297862 w 11960127"/>
              <a:gd name="connsiteY8300" fmla="*/ 157273 h 1003913"/>
              <a:gd name="connsiteX8301" fmla="*/ 7421940 w 11960127"/>
              <a:gd name="connsiteY8301" fmla="*/ 157130 h 1003913"/>
              <a:gd name="connsiteX8302" fmla="*/ 7421940 w 11960127"/>
              <a:gd name="connsiteY8302" fmla="*/ 157130 h 1003913"/>
              <a:gd name="connsiteX8303" fmla="*/ 7019337 w 11960127"/>
              <a:gd name="connsiteY8303" fmla="*/ 156642 h 1003913"/>
              <a:gd name="connsiteX8304" fmla="*/ 7013128 w 11960127"/>
              <a:gd name="connsiteY8304" fmla="*/ 157131 h 1003913"/>
              <a:gd name="connsiteX8305" fmla="*/ 7019337 w 11960127"/>
              <a:gd name="connsiteY8305" fmla="*/ 156642 h 1003913"/>
              <a:gd name="connsiteX8306" fmla="*/ 7068373 w 11960127"/>
              <a:gd name="connsiteY8306" fmla="*/ 154082 h 1003913"/>
              <a:gd name="connsiteX8307" fmla="*/ 7063182 w 11960127"/>
              <a:gd name="connsiteY8307" fmla="*/ 163322 h 1003913"/>
              <a:gd name="connsiteX8308" fmla="*/ 7038846 w 11960127"/>
              <a:gd name="connsiteY8308" fmla="*/ 155178 h 1003913"/>
              <a:gd name="connsiteX8309" fmla="*/ 7040465 w 11960127"/>
              <a:gd name="connsiteY8309" fmla="*/ 164751 h 1003913"/>
              <a:gd name="connsiteX8310" fmla="*/ 7069611 w 11960127"/>
              <a:gd name="connsiteY8310" fmla="*/ 165132 h 1003913"/>
              <a:gd name="connsiteX8311" fmla="*/ 7068373 w 11960127"/>
              <a:gd name="connsiteY8311" fmla="*/ 154082 h 1003913"/>
              <a:gd name="connsiteX8312" fmla="*/ 6988649 w 11960127"/>
              <a:gd name="connsiteY8312" fmla="*/ 152510 h 1003913"/>
              <a:gd name="connsiteX8313" fmla="*/ 6988649 w 11960127"/>
              <a:gd name="connsiteY8313" fmla="*/ 152510 h 1003913"/>
              <a:gd name="connsiteX8314" fmla="*/ 6942480 w 11960127"/>
              <a:gd name="connsiteY8314" fmla="*/ 150839 h 1003913"/>
              <a:gd name="connsiteX8315" fmla="*/ 6936452 w 11960127"/>
              <a:gd name="connsiteY8315" fmla="*/ 151415 h 1003913"/>
              <a:gd name="connsiteX8316" fmla="*/ 6942480 w 11960127"/>
              <a:gd name="connsiteY8316" fmla="*/ 150839 h 1003913"/>
              <a:gd name="connsiteX8317" fmla="*/ 6502253 w 11960127"/>
              <a:gd name="connsiteY8317" fmla="*/ 150033 h 1003913"/>
              <a:gd name="connsiteX8318" fmla="*/ 6502634 w 11960127"/>
              <a:gd name="connsiteY8318" fmla="*/ 163417 h 1003913"/>
              <a:gd name="connsiteX8319" fmla="*/ 6515303 w 11960127"/>
              <a:gd name="connsiteY8319" fmla="*/ 151319 h 1003913"/>
              <a:gd name="connsiteX8320" fmla="*/ 6516732 w 11960127"/>
              <a:gd name="connsiteY8320" fmla="*/ 162941 h 1003913"/>
              <a:gd name="connsiteX8321" fmla="*/ 6528923 w 11960127"/>
              <a:gd name="connsiteY8321" fmla="*/ 163131 h 1003913"/>
              <a:gd name="connsiteX8322" fmla="*/ 6540210 w 11960127"/>
              <a:gd name="connsiteY8322" fmla="*/ 156272 h 1003913"/>
              <a:gd name="connsiteX8323" fmla="*/ 6542735 w 11960127"/>
              <a:gd name="connsiteY8323" fmla="*/ 166418 h 1003913"/>
              <a:gd name="connsiteX8324" fmla="*/ 6552546 w 11960127"/>
              <a:gd name="connsiteY8324" fmla="*/ 154605 h 1003913"/>
              <a:gd name="connsiteX8325" fmla="*/ 6553546 w 11960127"/>
              <a:gd name="connsiteY8325" fmla="*/ 164370 h 1003913"/>
              <a:gd name="connsiteX8326" fmla="*/ 6561928 w 11960127"/>
              <a:gd name="connsiteY8326" fmla="*/ 168418 h 1003913"/>
              <a:gd name="connsiteX8327" fmla="*/ 6558927 w 11960127"/>
              <a:gd name="connsiteY8327" fmla="*/ 155987 h 1003913"/>
              <a:gd name="connsiteX8328" fmla="*/ 6564785 w 11960127"/>
              <a:gd name="connsiteY8328" fmla="*/ 156034 h 1003913"/>
              <a:gd name="connsiteX8329" fmla="*/ 6562023 w 11960127"/>
              <a:gd name="connsiteY8329" fmla="*/ 166989 h 1003913"/>
              <a:gd name="connsiteX8330" fmla="*/ 6613315 w 11960127"/>
              <a:gd name="connsiteY8330" fmla="*/ 165179 h 1003913"/>
              <a:gd name="connsiteX8331" fmla="*/ 6615744 w 11960127"/>
              <a:gd name="connsiteY8331" fmla="*/ 155368 h 1003913"/>
              <a:gd name="connsiteX8332" fmla="*/ 6614696 w 11960127"/>
              <a:gd name="connsiteY8332" fmla="*/ 165560 h 1003913"/>
              <a:gd name="connsiteX8333" fmla="*/ 6629698 w 11960127"/>
              <a:gd name="connsiteY8333" fmla="*/ 164751 h 1003913"/>
              <a:gd name="connsiteX8334" fmla="*/ 6629555 w 11960127"/>
              <a:gd name="connsiteY8334" fmla="*/ 168990 h 1003913"/>
              <a:gd name="connsiteX8335" fmla="*/ 6637842 w 11960127"/>
              <a:gd name="connsiteY8335" fmla="*/ 160035 h 1003913"/>
              <a:gd name="connsiteX8336" fmla="*/ 6654320 w 11960127"/>
              <a:gd name="connsiteY8336" fmla="*/ 170561 h 1003913"/>
              <a:gd name="connsiteX8337" fmla="*/ 6649176 w 11960127"/>
              <a:gd name="connsiteY8337" fmla="*/ 160702 h 1003913"/>
              <a:gd name="connsiteX8338" fmla="*/ 6653082 w 11960127"/>
              <a:gd name="connsiteY8338" fmla="*/ 162655 h 1003913"/>
              <a:gd name="connsiteX8339" fmla="*/ 6659750 w 11960127"/>
              <a:gd name="connsiteY8339" fmla="*/ 167132 h 1003913"/>
              <a:gd name="connsiteX8340" fmla="*/ 6666179 w 11960127"/>
              <a:gd name="connsiteY8340" fmla="*/ 164465 h 1003913"/>
              <a:gd name="connsiteX8341" fmla="*/ 6678609 w 11960127"/>
              <a:gd name="connsiteY8341" fmla="*/ 161940 h 1003913"/>
              <a:gd name="connsiteX8342" fmla="*/ 6676418 w 11960127"/>
              <a:gd name="connsiteY8342" fmla="*/ 170133 h 1003913"/>
              <a:gd name="connsiteX8343" fmla="*/ 6720757 w 11960127"/>
              <a:gd name="connsiteY8343" fmla="*/ 170561 h 1003913"/>
              <a:gd name="connsiteX8344" fmla="*/ 6722710 w 11960127"/>
              <a:gd name="connsiteY8344" fmla="*/ 181135 h 1003913"/>
              <a:gd name="connsiteX8345" fmla="*/ 6709184 w 11960127"/>
              <a:gd name="connsiteY8345" fmla="*/ 173657 h 1003913"/>
              <a:gd name="connsiteX8346" fmla="*/ 6706422 w 11960127"/>
              <a:gd name="connsiteY8346" fmla="*/ 179659 h 1003913"/>
              <a:gd name="connsiteX8347" fmla="*/ 6670418 w 11960127"/>
              <a:gd name="connsiteY8347" fmla="*/ 175705 h 1003913"/>
              <a:gd name="connsiteX8348" fmla="*/ 6659797 w 11960127"/>
              <a:gd name="connsiteY8348" fmla="*/ 174800 h 1003913"/>
              <a:gd name="connsiteX8349" fmla="*/ 6636509 w 11960127"/>
              <a:gd name="connsiteY8349" fmla="*/ 167608 h 1003913"/>
              <a:gd name="connsiteX8350" fmla="*/ 6634508 w 11960127"/>
              <a:gd name="connsiteY8350" fmla="*/ 177468 h 1003913"/>
              <a:gd name="connsiteX8351" fmla="*/ 6615315 w 11960127"/>
              <a:gd name="connsiteY8351" fmla="*/ 176896 h 1003913"/>
              <a:gd name="connsiteX8352" fmla="*/ 6612172 w 11960127"/>
              <a:gd name="connsiteY8352" fmla="*/ 167942 h 1003913"/>
              <a:gd name="connsiteX8353" fmla="*/ 6605076 w 11960127"/>
              <a:gd name="connsiteY8353" fmla="*/ 175562 h 1003913"/>
              <a:gd name="connsiteX8354" fmla="*/ 6588550 w 11960127"/>
              <a:gd name="connsiteY8354" fmla="*/ 175420 h 1003913"/>
              <a:gd name="connsiteX8355" fmla="*/ 6587359 w 11960127"/>
              <a:gd name="connsiteY8355" fmla="*/ 170657 h 1003913"/>
              <a:gd name="connsiteX8356" fmla="*/ 6571071 w 11960127"/>
              <a:gd name="connsiteY8356" fmla="*/ 171657 h 1003913"/>
              <a:gd name="connsiteX8357" fmla="*/ 6552546 w 11960127"/>
              <a:gd name="connsiteY8357" fmla="*/ 173848 h 1003913"/>
              <a:gd name="connsiteX8358" fmla="*/ 6538163 w 11960127"/>
              <a:gd name="connsiteY8358" fmla="*/ 170752 h 1003913"/>
              <a:gd name="connsiteX8359" fmla="*/ 6536067 w 11960127"/>
              <a:gd name="connsiteY8359" fmla="*/ 163750 h 1003913"/>
              <a:gd name="connsiteX8360" fmla="*/ 6528400 w 11960127"/>
              <a:gd name="connsiteY8360" fmla="*/ 170942 h 1003913"/>
              <a:gd name="connsiteX8361" fmla="*/ 6509493 w 11960127"/>
              <a:gd name="connsiteY8361" fmla="*/ 166799 h 1003913"/>
              <a:gd name="connsiteX8362" fmla="*/ 6495300 w 11960127"/>
              <a:gd name="connsiteY8362" fmla="*/ 165703 h 1003913"/>
              <a:gd name="connsiteX8363" fmla="*/ 6486537 w 11960127"/>
              <a:gd name="connsiteY8363" fmla="*/ 170847 h 1003913"/>
              <a:gd name="connsiteX8364" fmla="*/ 6502253 w 11960127"/>
              <a:gd name="connsiteY8364" fmla="*/ 150033 h 1003913"/>
              <a:gd name="connsiteX8365" fmla="*/ 6476155 w 11960127"/>
              <a:gd name="connsiteY8365" fmla="*/ 149700 h 1003913"/>
              <a:gd name="connsiteX8366" fmla="*/ 6482965 w 11960127"/>
              <a:gd name="connsiteY8366" fmla="*/ 164703 h 1003913"/>
              <a:gd name="connsiteX8367" fmla="*/ 6476251 w 11960127"/>
              <a:gd name="connsiteY8367" fmla="*/ 169419 h 1003913"/>
              <a:gd name="connsiteX8368" fmla="*/ 6471297 w 11960127"/>
              <a:gd name="connsiteY8368" fmla="*/ 162893 h 1003913"/>
              <a:gd name="connsiteX8369" fmla="*/ 6443580 w 11960127"/>
              <a:gd name="connsiteY8369" fmla="*/ 151319 h 1003913"/>
              <a:gd name="connsiteX8370" fmla="*/ 6463915 w 11960127"/>
              <a:gd name="connsiteY8370" fmla="*/ 151700 h 1003913"/>
              <a:gd name="connsiteX8371" fmla="*/ 6466440 w 11960127"/>
              <a:gd name="connsiteY8371" fmla="*/ 161417 h 1003913"/>
              <a:gd name="connsiteX8372" fmla="*/ 6476155 w 11960127"/>
              <a:gd name="connsiteY8372" fmla="*/ 149700 h 1003913"/>
              <a:gd name="connsiteX8373" fmla="*/ 3666351 w 11960127"/>
              <a:gd name="connsiteY8373" fmla="*/ 147985 h 1003913"/>
              <a:gd name="connsiteX8374" fmla="*/ 3659679 w 11960127"/>
              <a:gd name="connsiteY8374" fmla="*/ 163941 h 1003913"/>
              <a:gd name="connsiteX8375" fmla="*/ 3666351 w 11960127"/>
              <a:gd name="connsiteY8375" fmla="*/ 147985 h 1003913"/>
              <a:gd name="connsiteX8376" fmla="*/ 6774288 w 11960127"/>
              <a:gd name="connsiteY8376" fmla="*/ 147652 h 1003913"/>
              <a:gd name="connsiteX8377" fmla="*/ 6774288 w 11960127"/>
              <a:gd name="connsiteY8377" fmla="*/ 147652 h 1003913"/>
              <a:gd name="connsiteX8378" fmla="*/ 6911812 w 11960127"/>
              <a:gd name="connsiteY8378" fmla="*/ 146396 h 1003913"/>
              <a:gd name="connsiteX8379" fmla="*/ 6897923 w 11960127"/>
              <a:gd name="connsiteY8379" fmla="*/ 148224 h 1003913"/>
              <a:gd name="connsiteX8380" fmla="*/ 6919592 w 11960127"/>
              <a:gd name="connsiteY8380" fmla="*/ 155035 h 1003913"/>
              <a:gd name="connsiteX8381" fmla="*/ 6911812 w 11960127"/>
              <a:gd name="connsiteY8381" fmla="*/ 146396 h 1003913"/>
              <a:gd name="connsiteX8382" fmla="*/ 6873968 w 11960127"/>
              <a:gd name="connsiteY8382" fmla="*/ 143651 h 1003913"/>
              <a:gd name="connsiteX8383" fmla="*/ 6887255 w 11960127"/>
              <a:gd name="connsiteY8383" fmla="*/ 148414 h 1003913"/>
              <a:gd name="connsiteX8384" fmla="*/ 6873968 w 11960127"/>
              <a:gd name="connsiteY8384" fmla="*/ 143651 h 1003913"/>
              <a:gd name="connsiteX8385" fmla="*/ 6838868 w 11960127"/>
              <a:gd name="connsiteY8385" fmla="*/ 142985 h 1003913"/>
              <a:gd name="connsiteX8386" fmla="*/ 6822485 w 11960127"/>
              <a:gd name="connsiteY8386" fmla="*/ 143175 h 1003913"/>
              <a:gd name="connsiteX8387" fmla="*/ 6838868 w 11960127"/>
              <a:gd name="connsiteY8387" fmla="*/ 142985 h 1003913"/>
              <a:gd name="connsiteX8388" fmla="*/ 7835897 w 11960127"/>
              <a:gd name="connsiteY8388" fmla="*/ 142556 h 1003913"/>
              <a:gd name="connsiteX8389" fmla="*/ 7848089 w 11960127"/>
              <a:gd name="connsiteY8389" fmla="*/ 151320 h 1003913"/>
              <a:gd name="connsiteX8390" fmla="*/ 7835897 w 11960127"/>
              <a:gd name="connsiteY8390" fmla="*/ 142556 h 1003913"/>
              <a:gd name="connsiteX8391" fmla="*/ 3706971 w 11960127"/>
              <a:gd name="connsiteY8391" fmla="*/ 142413 h 1003913"/>
              <a:gd name="connsiteX8392" fmla="*/ 3707066 w 11960127"/>
              <a:gd name="connsiteY8392" fmla="*/ 154035 h 1003913"/>
              <a:gd name="connsiteX8393" fmla="*/ 3687701 w 11960127"/>
              <a:gd name="connsiteY8393" fmla="*/ 160655 h 1003913"/>
              <a:gd name="connsiteX8394" fmla="*/ 3687225 w 11960127"/>
              <a:gd name="connsiteY8394" fmla="*/ 147843 h 1003913"/>
              <a:gd name="connsiteX8395" fmla="*/ 3705457 w 11960127"/>
              <a:gd name="connsiteY8395" fmla="*/ 152129 h 1003913"/>
              <a:gd name="connsiteX8396" fmla="*/ 3703236 w 11960127"/>
              <a:gd name="connsiteY8396" fmla="*/ 143318 h 1003913"/>
              <a:gd name="connsiteX8397" fmla="*/ 6616602 w 11960127"/>
              <a:gd name="connsiteY8397" fmla="*/ 141793 h 1003913"/>
              <a:gd name="connsiteX8398" fmla="*/ 6626508 w 11960127"/>
              <a:gd name="connsiteY8398" fmla="*/ 144508 h 1003913"/>
              <a:gd name="connsiteX8399" fmla="*/ 6619079 w 11960127"/>
              <a:gd name="connsiteY8399" fmla="*/ 151557 h 1003913"/>
              <a:gd name="connsiteX8400" fmla="*/ 6616602 w 11960127"/>
              <a:gd name="connsiteY8400" fmla="*/ 141793 h 1003913"/>
              <a:gd name="connsiteX8401" fmla="*/ 3765309 w 11960127"/>
              <a:gd name="connsiteY8401" fmla="*/ 138269 h 1003913"/>
              <a:gd name="connsiteX8402" fmla="*/ 3765120 w 11960127"/>
              <a:gd name="connsiteY8402" fmla="*/ 149795 h 1003913"/>
              <a:gd name="connsiteX8403" fmla="*/ 3765309 w 11960127"/>
              <a:gd name="connsiteY8403" fmla="*/ 138269 h 1003913"/>
              <a:gd name="connsiteX8404" fmla="*/ 4553556 w 11960127"/>
              <a:gd name="connsiteY8404" fmla="*/ 137697 h 1003913"/>
              <a:gd name="connsiteX8405" fmla="*/ 4535099 w 11960127"/>
              <a:gd name="connsiteY8405" fmla="*/ 137793 h 1003913"/>
              <a:gd name="connsiteX8406" fmla="*/ 4553556 w 11960127"/>
              <a:gd name="connsiteY8406" fmla="*/ 137697 h 1003913"/>
              <a:gd name="connsiteX8407" fmla="*/ 6716918 w 11960127"/>
              <a:gd name="connsiteY8407" fmla="*/ 136531 h 1003913"/>
              <a:gd name="connsiteX8408" fmla="*/ 6703613 w 11960127"/>
              <a:gd name="connsiteY8408" fmla="*/ 138079 h 1003913"/>
              <a:gd name="connsiteX8409" fmla="*/ 6725187 w 11960127"/>
              <a:gd name="connsiteY8409" fmla="*/ 145271 h 1003913"/>
              <a:gd name="connsiteX8410" fmla="*/ 6716918 w 11960127"/>
              <a:gd name="connsiteY8410" fmla="*/ 136531 h 1003913"/>
              <a:gd name="connsiteX8411" fmla="*/ 4567385 w 11960127"/>
              <a:gd name="connsiteY8411" fmla="*/ 135453 h 1003913"/>
              <a:gd name="connsiteX8412" fmla="*/ 4577432 w 11960127"/>
              <a:gd name="connsiteY8412" fmla="*/ 138126 h 1003913"/>
              <a:gd name="connsiteX8413" fmla="*/ 4559832 w 11960127"/>
              <a:gd name="connsiteY8413" fmla="*/ 140031 h 1003913"/>
              <a:gd name="connsiteX8414" fmla="*/ 4567385 w 11960127"/>
              <a:gd name="connsiteY8414" fmla="*/ 135453 h 1003913"/>
              <a:gd name="connsiteX8415" fmla="*/ 3753021 w 11960127"/>
              <a:gd name="connsiteY8415" fmla="*/ 135125 h 1003913"/>
              <a:gd name="connsiteX8416" fmla="*/ 3753068 w 11960127"/>
              <a:gd name="connsiteY8416" fmla="*/ 153177 h 1003913"/>
              <a:gd name="connsiteX8417" fmla="*/ 3744263 w 11960127"/>
              <a:gd name="connsiteY8417" fmla="*/ 143174 h 1003913"/>
              <a:gd name="connsiteX8418" fmla="*/ 3744263 w 11960127"/>
              <a:gd name="connsiteY8418" fmla="*/ 154558 h 1003913"/>
              <a:gd name="connsiteX8419" fmla="*/ 3731932 w 11960127"/>
              <a:gd name="connsiteY8419" fmla="*/ 148842 h 1003913"/>
              <a:gd name="connsiteX8420" fmla="*/ 3727455 w 11960127"/>
              <a:gd name="connsiteY8420" fmla="*/ 156225 h 1003913"/>
              <a:gd name="connsiteX8421" fmla="*/ 3727741 w 11960127"/>
              <a:gd name="connsiteY8421" fmla="*/ 142650 h 1003913"/>
              <a:gd name="connsiteX8422" fmla="*/ 3741807 w 11960127"/>
              <a:gd name="connsiteY8422" fmla="*/ 146604 h 1003913"/>
              <a:gd name="connsiteX8423" fmla="*/ 3739301 w 11960127"/>
              <a:gd name="connsiteY8423" fmla="*/ 136030 h 1003913"/>
              <a:gd name="connsiteX8424" fmla="*/ 3751212 w 11960127"/>
              <a:gd name="connsiteY8424" fmla="*/ 143984 h 1003913"/>
              <a:gd name="connsiteX8425" fmla="*/ 6595991 w 11960127"/>
              <a:gd name="connsiteY8425" fmla="*/ 132068 h 1003913"/>
              <a:gd name="connsiteX8426" fmla="*/ 6589789 w 11960127"/>
              <a:gd name="connsiteY8426" fmla="*/ 132744 h 1003913"/>
              <a:gd name="connsiteX8427" fmla="*/ 6595991 w 11960127"/>
              <a:gd name="connsiteY8427" fmla="*/ 132068 h 1003913"/>
              <a:gd name="connsiteX8428" fmla="*/ 6608825 w 11960127"/>
              <a:gd name="connsiteY8428" fmla="*/ 131651 h 1003913"/>
              <a:gd name="connsiteX8429" fmla="*/ 6603601 w 11960127"/>
              <a:gd name="connsiteY8429" fmla="*/ 133363 h 1003913"/>
              <a:gd name="connsiteX8430" fmla="*/ 6603601 w 11960127"/>
              <a:gd name="connsiteY8430" fmla="*/ 137412 h 1003913"/>
              <a:gd name="connsiteX8431" fmla="*/ 6608825 w 11960127"/>
              <a:gd name="connsiteY8431" fmla="*/ 131651 h 1003913"/>
              <a:gd name="connsiteX8432" fmla="*/ 4641456 w 11960127"/>
              <a:gd name="connsiteY8432" fmla="*/ 131583 h 1003913"/>
              <a:gd name="connsiteX8433" fmla="*/ 4653271 w 11960127"/>
              <a:gd name="connsiteY8433" fmla="*/ 133268 h 1003913"/>
              <a:gd name="connsiteX8434" fmla="*/ 4635483 w 11960127"/>
              <a:gd name="connsiteY8434" fmla="*/ 139507 h 1003913"/>
              <a:gd name="connsiteX8435" fmla="*/ 4641456 w 11960127"/>
              <a:gd name="connsiteY8435" fmla="*/ 131583 h 1003913"/>
              <a:gd name="connsiteX8436" fmla="*/ 3707305 w 11960127"/>
              <a:gd name="connsiteY8436" fmla="*/ 129791 h 1003913"/>
              <a:gd name="connsiteX8437" fmla="*/ 3707305 w 11960127"/>
              <a:gd name="connsiteY8437" fmla="*/ 129791 h 1003913"/>
              <a:gd name="connsiteX8438" fmla="*/ 3779793 w 11960127"/>
              <a:gd name="connsiteY8438" fmla="*/ 129695 h 1003913"/>
              <a:gd name="connsiteX8439" fmla="*/ 3782175 w 11960127"/>
              <a:gd name="connsiteY8439" fmla="*/ 139364 h 1003913"/>
              <a:gd name="connsiteX8440" fmla="*/ 3791274 w 11960127"/>
              <a:gd name="connsiteY8440" fmla="*/ 131314 h 1003913"/>
              <a:gd name="connsiteX8441" fmla="*/ 3805803 w 11960127"/>
              <a:gd name="connsiteY8441" fmla="*/ 142984 h 1003913"/>
              <a:gd name="connsiteX8442" fmla="*/ 3802898 w 11960127"/>
              <a:gd name="connsiteY8442" fmla="*/ 130171 h 1003913"/>
              <a:gd name="connsiteX8443" fmla="*/ 3807709 w 11960127"/>
              <a:gd name="connsiteY8443" fmla="*/ 145746 h 1003913"/>
              <a:gd name="connsiteX8444" fmla="*/ 3792227 w 11960127"/>
              <a:gd name="connsiteY8444" fmla="*/ 145746 h 1003913"/>
              <a:gd name="connsiteX8445" fmla="*/ 3781556 w 11960127"/>
              <a:gd name="connsiteY8445" fmla="*/ 139602 h 1003913"/>
              <a:gd name="connsiteX8446" fmla="*/ 3783366 w 11960127"/>
              <a:gd name="connsiteY8446" fmla="*/ 153176 h 1003913"/>
              <a:gd name="connsiteX8447" fmla="*/ 3779793 w 11960127"/>
              <a:gd name="connsiteY8447" fmla="*/ 129695 h 1003913"/>
              <a:gd name="connsiteX8448" fmla="*/ 6578931 w 11960127"/>
              <a:gd name="connsiteY8448" fmla="*/ 129220 h 1003913"/>
              <a:gd name="connsiteX8449" fmla="*/ 6578931 w 11960127"/>
              <a:gd name="connsiteY8449" fmla="*/ 129220 h 1003913"/>
              <a:gd name="connsiteX8450" fmla="*/ 5661394 w 11960127"/>
              <a:gd name="connsiteY8450" fmla="*/ 128933 h 1003913"/>
              <a:gd name="connsiteX8451" fmla="*/ 5699532 w 11960127"/>
              <a:gd name="connsiteY8451" fmla="*/ 130743 h 1003913"/>
              <a:gd name="connsiteX8452" fmla="*/ 5990714 w 11960127"/>
              <a:gd name="connsiteY8452" fmla="*/ 134077 h 1003913"/>
              <a:gd name="connsiteX8453" fmla="*/ 6006574 w 11960127"/>
              <a:gd name="connsiteY8453" fmla="*/ 132172 h 1003913"/>
              <a:gd name="connsiteX8454" fmla="*/ 6007717 w 11960127"/>
              <a:gd name="connsiteY8454" fmla="*/ 136506 h 1003913"/>
              <a:gd name="connsiteX8455" fmla="*/ 6024004 w 11960127"/>
              <a:gd name="connsiteY8455" fmla="*/ 134839 h 1003913"/>
              <a:gd name="connsiteX8456" fmla="*/ 6135399 w 11960127"/>
              <a:gd name="connsiteY8456" fmla="*/ 137125 h 1003913"/>
              <a:gd name="connsiteX8457" fmla="*/ 6136113 w 11960127"/>
              <a:gd name="connsiteY8457" fmla="*/ 147747 h 1003913"/>
              <a:gd name="connsiteX8458" fmla="*/ 6139685 w 11960127"/>
              <a:gd name="connsiteY8458" fmla="*/ 147985 h 1003913"/>
              <a:gd name="connsiteX8459" fmla="*/ 6140590 w 11960127"/>
              <a:gd name="connsiteY8459" fmla="*/ 136887 h 1003913"/>
              <a:gd name="connsiteX8460" fmla="*/ 6177595 w 11960127"/>
              <a:gd name="connsiteY8460" fmla="*/ 140983 h 1003913"/>
              <a:gd name="connsiteX8461" fmla="*/ 6179547 w 11960127"/>
              <a:gd name="connsiteY8461" fmla="*/ 138316 h 1003913"/>
              <a:gd name="connsiteX8462" fmla="*/ 6199693 w 11960127"/>
              <a:gd name="connsiteY8462" fmla="*/ 144365 h 1003913"/>
              <a:gd name="connsiteX8463" fmla="*/ 6250223 w 11960127"/>
              <a:gd name="connsiteY8463" fmla="*/ 141984 h 1003913"/>
              <a:gd name="connsiteX8464" fmla="*/ 6273988 w 11960127"/>
              <a:gd name="connsiteY8464" fmla="*/ 141412 h 1003913"/>
              <a:gd name="connsiteX8465" fmla="*/ 6273511 w 11960127"/>
              <a:gd name="connsiteY8465" fmla="*/ 152557 h 1003913"/>
              <a:gd name="connsiteX8466" fmla="*/ 6287227 w 11960127"/>
              <a:gd name="connsiteY8466" fmla="*/ 141460 h 1003913"/>
              <a:gd name="connsiteX8467" fmla="*/ 6288894 w 11960127"/>
              <a:gd name="connsiteY8467" fmla="*/ 152319 h 1003913"/>
              <a:gd name="connsiteX8468" fmla="*/ 6295133 w 11960127"/>
              <a:gd name="connsiteY8468" fmla="*/ 142650 h 1003913"/>
              <a:gd name="connsiteX8469" fmla="*/ 6311897 w 11960127"/>
              <a:gd name="connsiteY8469" fmla="*/ 141698 h 1003913"/>
              <a:gd name="connsiteX8470" fmla="*/ 6311993 w 11960127"/>
              <a:gd name="connsiteY8470" fmla="*/ 149557 h 1003913"/>
              <a:gd name="connsiteX8471" fmla="*/ 6347521 w 11960127"/>
              <a:gd name="connsiteY8471" fmla="*/ 147651 h 1003913"/>
              <a:gd name="connsiteX8472" fmla="*/ 6362999 w 11960127"/>
              <a:gd name="connsiteY8472" fmla="*/ 145651 h 1003913"/>
              <a:gd name="connsiteX8473" fmla="*/ 6366428 w 11960127"/>
              <a:gd name="connsiteY8473" fmla="*/ 157511 h 1003913"/>
              <a:gd name="connsiteX8474" fmla="*/ 6387669 w 11960127"/>
              <a:gd name="connsiteY8474" fmla="*/ 147175 h 1003913"/>
              <a:gd name="connsiteX8475" fmla="*/ 6390288 w 11960127"/>
              <a:gd name="connsiteY8475" fmla="*/ 156463 h 1003913"/>
              <a:gd name="connsiteX8476" fmla="*/ 6401432 w 11960127"/>
              <a:gd name="connsiteY8476" fmla="*/ 144746 h 1003913"/>
              <a:gd name="connsiteX8477" fmla="*/ 6402861 w 11960127"/>
              <a:gd name="connsiteY8477" fmla="*/ 156034 h 1003913"/>
              <a:gd name="connsiteX8478" fmla="*/ 6406385 w 11960127"/>
              <a:gd name="connsiteY8478" fmla="*/ 156034 h 1003913"/>
              <a:gd name="connsiteX8479" fmla="*/ 6408290 w 11960127"/>
              <a:gd name="connsiteY8479" fmla="*/ 145127 h 1003913"/>
              <a:gd name="connsiteX8480" fmla="*/ 6413529 w 11960127"/>
              <a:gd name="connsiteY8480" fmla="*/ 154177 h 1003913"/>
              <a:gd name="connsiteX8481" fmla="*/ 6427054 w 11960127"/>
              <a:gd name="connsiteY8481" fmla="*/ 157463 h 1003913"/>
              <a:gd name="connsiteX8482" fmla="*/ 6445343 w 11960127"/>
              <a:gd name="connsiteY8482" fmla="*/ 165751 h 1003913"/>
              <a:gd name="connsiteX8483" fmla="*/ 6419387 w 11960127"/>
              <a:gd name="connsiteY8483" fmla="*/ 161797 h 1003913"/>
              <a:gd name="connsiteX8484" fmla="*/ 6404338 w 11960127"/>
              <a:gd name="connsiteY8484" fmla="*/ 161750 h 1003913"/>
              <a:gd name="connsiteX8485" fmla="*/ 6383573 w 11960127"/>
              <a:gd name="connsiteY8485" fmla="*/ 165655 h 1003913"/>
              <a:gd name="connsiteX8486" fmla="*/ 6382716 w 11960127"/>
              <a:gd name="connsiteY8486" fmla="*/ 161750 h 1003913"/>
              <a:gd name="connsiteX8487" fmla="*/ 6356665 w 11960127"/>
              <a:gd name="connsiteY8487" fmla="*/ 156558 h 1003913"/>
              <a:gd name="connsiteX8488" fmla="*/ 6348997 w 11960127"/>
              <a:gd name="connsiteY8488" fmla="*/ 163941 h 1003913"/>
              <a:gd name="connsiteX8489" fmla="*/ 6323565 w 11960127"/>
              <a:gd name="connsiteY8489" fmla="*/ 159654 h 1003913"/>
              <a:gd name="connsiteX8490" fmla="*/ 6299277 w 11960127"/>
              <a:gd name="connsiteY8490" fmla="*/ 161131 h 1003913"/>
              <a:gd name="connsiteX8491" fmla="*/ 6285465 w 11960127"/>
              <a:gd name="connsiteY8491" fmla="*/ 158892 h 1003913"/>
              <a:gd name="connsiteX8492" fmla="*/ 6270892 w 11960127"/>
              <a:gd name="connsiteY8492" fmla="*/ 159654 h 1003913"/>
              <a:gd name="connsiteX8493" fmla="*/ 6240841 w 11960127"/>
              <a:gd name="connsiteY8493" fmla="*/ 151843 h 1003913"/>
              <a:gd name="connsiteX8494" fmla="*/ 6238983 w 11960127"/>
              <a:gd name="connsiteY8494" fmla="*/ 156892 h 1003913"/>
              <a:gd name="connsiteX8495" fmla="*/ 6227839 w 11960127"/>
              <a:gd name="connsiteY8495" fmla="*/ 150938 h 1003913"/>
              <a:gd name="connsiteX8496" fmla="*/ 6218933 w 11960127"/>
              <a:gd name="connsiteY8496" fmla="*/ 161559 h 1003913"/>
              <a:gd name="connsiteX8497" fmla="*/ 6219124 w 11960127"/>
              <a:gd name="connsiteY8497" fmla="*/ 149604 h 1003913"/>
              <a:gd name="connsiteX8498" fmla="*/ 6208598 w 11960127"/>
              <a:gd name="connsiteY8498" fmla="*/ 156225 h 1003913"/>
              <a:gd name="connsiteX8499" fmla="*/ 6200931 w 11960127"/>
              <a:gd name="connsiteY8499" fmla="*/ 147794 h 1003913"/>
              <a:gd name="connsiteX8500" fmla="*/ 6196311 w 11960127"/>
              <a:gd name="connsiteY8500" fmla="*/ 155891 h 1003913"/>
              <a:gd name="connsiteX8501" fmla="*/ 6189025 w 11960127"/>
              <a:gd name="connsiteY8501" fmla="*/ 150462 h 1003913"/>
              <a:gd name="connsiteX8502" fmla="*/ 6186500 w 11960127"/>
              <a:gd name="connsiteY8502" fmla="*/ 156939 h 1003913"/>
              <a:gd name="connsiteX8503" fmla="*/ 6174213 w 11960127"/>
              <a:gd name="connsiteY8503" fmla="*/ 150557 h 1003913"/>
              <a:gd name="connsiteX8504" fmla="*/ 6173499 w 11960127"/>
              <a:gd name="connsiteY8504" fmla="*/ 156177 h 1003913"/>
              <a:gd name="connsiteX8505" fmla="*/ 6153687 w 11960127"/>
              <a:gd name="connsiteY8505" fmla="*/ 149509 h 1003913"/>
              <a:gd name="connsiteX8506" fmla="*/ 6132161 w 11960127"/>
              <a:gd name="connsiteY8506" fmla="*/ 151319 h 1003913"/>
              <a:gd name="connsiteX8507" fmla="*/ 6122731 w 11960127"/>
              <a:gd name="connsiteY8507" fmla="*/ 140078 h 1003913"/>
              <a:gd name="connsiteX8508" fmla="*/ 6120874 w 11960127"/>
              <a:gd name="connsiteY8508" fmla="*/ 146127 h 1003913"/>
              <a:gd name="connsiteX8509" fmla="*/ 6126731 w 11960127"/>
              <a:gd name="connsiteY8509" fmla="*/ 145984 h 1003913"/>
              <a:gd name="connsiteX8510" fmla="*/ 6125017 w 11960127"/>
              <a:gd name="connsiteY8510" fmla="*/ 152176 h 1003913"/>
              <a:gd name="connsiteX8511" fmla="*/ 6112396 w 11960127"/>
              <a:gd name="connsiteY8511" fmla="*/ 145984 h 1003913"/>
              <a:gd name="connsiteX8512" fmla="*/ 6111110 w 11960127"/>
              <a:gd name="connsiteY8512" fmla="*/ 151890 h 1003913"/>
              <a:gd name="connsiteX8513" fmla="*/ 6099918 w 11960127"/>
              <a:gd name="connsiteY8513" fmla="*/ 146127 h 1003913"/>
              <a:gd name="connsiteX8514" fmla="*/ 6095870 w 11960127"/>
              <a:gd name="connsiteY8514" fmla="*/ 151128 h 1003913"/>
              <a:gd name="connsiteX8515" fmla="*/ 6090822 w 11960127"/>
              <a:gd name="connsiteY8515" fmla="*/ 147413 h 1003913"/>
              <a:gd name="connsiteX8516" fmla="*/ 6075535 w 11960127"/>
              <a:gd name="connsiteY8516" fmla="*/ 147699 h 1003913"/>
              <a:gd name="connsiteX8517" fmla="*/ 6061438 w 11960127"/>
              <a:gd name="connsiteY8517" fmla="*/ 147366 h 1003913"/>
              <a:gd name="connsiteX8518" fmla="*/ 6040720 w 11960127"/>
              <a:gd name="connsiteY8518" fmla="*/ 151224 h 1003913"/>
              <a:gd name="connsiteX8519" fmla="*/ 6039530 w 11960127"/>
              <a:gd name="connsiteY8519" fmla="*/ 146461 h 1003913"/>
              <a:gd name="connsiteX8520" fmla="*/ 6018622 w 11960127"/>
              <a:gd name="connsiteY8520" fmla="*/ 149318 h 1003913"/>
              <a:gd name="connsiteX8521" fmla="*/ 6004430 w 11960127"/>
              <a:gd name="connsiteY8521" fmla="*/ 149080 h 1003913"/>
              <a:gd name="connsiteX8522" fmla="*/ 5990143 w 11960127"/>
              <a:gd name="connsiteY8522" fmla="*/ 148318 h 1003913"/>
              <a:gd name="connsiteX8523" fmla="*/ 5954043 w 11960127"/>
              <a:gd name="connsiteY8523" fmla="*/ 145746 h 1003913"/>
              <a:gd name="connsiteX8524" fmla="*/ 5918896 w 11960127"/>
              <a:gd name="connsiteY8524" fmla="*/ 146365 h 1003913"/>
              <a:gd name="connsiteX8525" fmla="*/ 5907990 w 11960127"/>
              <a:gd name="connsiteY8525" fmla="*/ 140936 h 1003913"/>
              <a:gd name="connsiteX8526" fmla="*/ 5906751 w 11960127"/>
              <a:gd name="connsiteY8526" fmla="*/ 146032 h 1003913"/>
              <a:gd name="connsiteX8527" fmla="*/ 5890368 w 11960127"/>
              <a:gd name="connsiteY8527" fmla="*/ 145079 h 1003913"/>
              <a:gd name="connsiteX8528" fmla="*/ 5870366 w 11960127"/>
              <a:gd name="connsiteY8528" fmla="*/ 143174 h 1003913"/>
              <a:gd name="connsiteX8529" fmla="*/ 5866556 w 11960127"/>
              <a:gd name="connsiteY8529" fmla="*/ 146604 h 1003913"/>
              <a:gd name="connsiteX8530" fmla="*/ 5856271 w 11960127"/>
              <a:gd name="connsiteY8530" fmla="*/ 141317 h 1003913"/>
              <a:gd name="connsiteX8531" fmla="*/ 5852462 w 11960127"/>
              <a:gd name="connsiteY8531" fmla="*/ 146604 h 1003913"/>
              <a:gd name="connsiteX8532" fmla="*/ 5833512 w 11960127"/>
              <a:gd name="connsiteY8532" fmla="*/ 141698 h 1003913"/>
              <a:gd name="connsiteX8533" fmla="*/ 5828752 w 11960127"/>
              <a:gd name="connsiteY8533" fmla="*/ 145413 h 1003913"/>
              <a:gd name="connsiteX8534" fmla="*/ 5813992 w 11960127"/>
              <a:gd name="connsiteY8534" fmla="*/ 144937 h 1003913"/>
              <a:gd name="connsiteX8535" fmla="*/ 5656633 w 11960127"/>
              <a:gd name="connsiteY8535" fmla="*/ 140459 h 1003913"/>
              <a:gd name="connsiteX8536" fmla="*/ 5311919 w 11960127"/>
              <a:gd name="connsiteY8536" fmla="*/ 142222 h 1003913"/>
              <a:gd name="connsiteX8537" fmla="*/ 5290302 w 11960127"/>
              <a:gd name="connsiteY8537" fmla="*/ 141793 h 1003913"/>
              <a:gd name="connsiteX8538" fmla="*/ 5282733 w 11960127"/>
              <a:gd name="connsiteY8538" fmla="*/ 146413 h 1003913"/>
              <a:gd name="connsiteX8539" fmla="*/ 5267067 w 11960127"/>
              <a:gd name="connsiteY8539" fmla="*/ 142650 h 1003913"/>
              <a:gd name="connsiteX8540" fmla="*/ 5186175 w 11960127"/>
              <a:gd name="connsiteY8540" fmla="*/ 150271 h 1003913"/>
              <a:gd name="connsiteX8541" fmla="*/ 5156655 w 11960127"/>
              <a:gd name="connsiteY8541" fmla="*/ 146746 h 1003913"/>
              <a:gd name="connsiteX8542" fmla="*/ 5147847 w 11960127"/>
              <a:gd name="connsiteY8542" fmla="*/ 151033 h 1003913"/>
              <a:gd name="connsiteX8543" fmla="*/ 5133850 w 11960127"/>
              <a:gd name="connsiteY8543" fmla="*/ 147509 h 1003913"/>
              <a:gd name="connsiteX8544" fmla="*/ 5023372 w 11960127"/>
              <a:gd name="connsiteY8544" fmla="*/ 154605 h 1003913"/>
              <a:gd name="connsiteX8545" fmla="*/ 4995453 w 11960127"/>
              <a:gd name="connsiteY8545" fmla="*/ 154605 h 1003913"/>
              <a:gd name="connsiteX8546" fmla="*/ 4909395 w 11960127"/>
              <a:gd name="connsiteY8546" fmla="*/ 158178 h 1003913"/>
              <a:gd name="connsiteX8547" fmla="*/ 4889999 w 11960127"/>
              <a:gd name="connsiteY8547" fmla="*/ 157701 h 1003913"/>
              <a:gd name="connsiteX8548" fmla="*/ 4866181 w 11960127"/>
              <a:gd name="connsiteY8548" fmla="*/ 157130 h 1003913"/>
              <a:gd name="connsiteX8549" fmla="*/ 4859237 w 11960127"/>
              <a:gd name="connsiteY8549" fmla="*/ 160464 h 1003913"/>
              <a:gd name="connsiteX8550" fmla="*/ 4788050 w 11960127"/>
              <a:gd name="connsiteY8550" fmla="*/ 161274 h 1003913"/>
              <a:gd name="connsiteX8551" fmla="*/ 4780896 w 11960127"/>
              <a:gd name="connsiteY8551" fmla="*/ 165179 h 1003913"/>
              <a:gd name="connsiteX8552" fmla="*/ 4752519 w 11960127"/>
              <a:gd name="connsiteY8552" fmla="*/ 163750 h 1003913"/>
              <a:gd name="connsiteX8553" fmla="*/ 4703970 w 11960127"/>
              <a:gd name="connsiteY8553" fmla="*/ 168370 h 1003913"/>
              <a:gd name="connsiteX8554" fmla="*/ 4699772 w 11960127"/>
              <a:gd name="connsiteY8554" fmla="*/ 166036 h 1003913"/>
              <a:gd name="connsiteX8555" fmla="*/ 4626704 w 11960127"/>
              <a:gd name="connsiteY8555" fmla="*/ 173800 h 1003913"/>
              <a:gd name="connsiteX8556" fmla="*/ 4625135 w 11960127"/>
              <a:gd name="connsiteY8556" fmla="*/ 171038 h 1003913"/>
              <a:gd name="connsiteX8557" fmla="*/ 4540144 w 11960127"/>
              <a:gd name="connsiteY8557" fmla="*/ 177182 h 1003913"/>
              <a:gd name="connsiteX8558" fmla="*/ 4472763 w 11960127"/>
              <a:gd name="connsiteY8558" fmla="*/ 183136 h 1003913"/>
              <a:gd name="connsiteX8559" fmla="*/ 4402439 w 11960127"/>
              <a:gd name="connsiteY8559" fmla="*/ 188756 h 1003913"/>
              <a:gd name="connsiteX8560" fmla="*/ 4352311 w 11960127"/>
              <a:gd name="connsiteY8560" fmla="*/ 191566 h 1003913"/>
              <a:gd name="connsiteX8561" fmla="*/ 4323878 w 11960127"/>
              <a:gd name="connsiteY8561" fmla="*/ 195900 h 1003913"/>
              <a:gd name="connsiteX8562" fmla="*/ 4262148 w 11960127"/>
              <a:gd name="connsiteY8562" fmla="*/ 201806 h 1003913"/>
              <a:gd name="connsiteX8563" fmla="*/ 4142976 w 11960127"/>
              <a:gd name="connsiteY8563" fmla="*/ 211237 h 1003913"/>
              <a:gd name="connsiteX8564" fmla="*/ 4051849 w 11960127"/>
              <a:gd name="connsiteY8564" fmla="*/ 222382 h 1003913"/>
              <a:gd name="connsiteX8565" fmla="*/ 4047755 w 11960127"/>
              <a:gd name="connsiteY8565" fmla="*/ 218620 h 1003913"/>
              <a:gd name="connsiteX8566" fmla="*/ 3999848 w 11960127"/>
              <a:gd name="connsiteY8566" fmla="*/ 226097 h 1003913"/>
              <a:gd name="connsiteX8567" fmla="*/ 3909607 w 11960127"/>
              <a:gd name="connsiteY8567" fmla="*/ 235052 h 1003913"/>
              <a:gd name="connsiteX8568" fmla="*/ 3807043 w 11960127"/>
              <a:gd name="connsiteY8568" fmla="*/ 245530 h 1003913"/>
              <a:gd name="connsiteX8569" fmla="*/ 3770982 w 11960127"/>
              <a:gd name="connsiteY8569" fmla="*/ 250722 h 1003913"/>
              <a:gd name="connsiteX8570" fmla="*/ 3696991 w 11960127"/>
              <a:gd name="connsiteY8570" fmla="*/ 257057 h 1003913"/>
              <a:gd name="connsiteX8571" fmla="*/ 3652059 w 11960127"/>
              <a:gd name="connsiteY8571" fmla="*/ 262963 h 1003913"/>
              <a:gd name="connsiteX8572" fmla="*/ 3647532 w 11960127"/>
              <a:gd name="connsiteY8572" fmla="*/ 261439 h 1003913"/>
              <a:gd name="connsiteX8573" fmla="*/ 3623608 w 11960127"/>
              <a:gd name="connsiteY8573" fmla="*/ 263487 h 1003913"/>
              <a:gd name="connsiteX8574" fmla="*/ 3524362 w 11960127"/>
              <a:gd name="connsiteY8574" fmla="*/ 278109 h 1003913"/>
              <a:gd name="connsiteX8575" fmla="*/ 3447984 w 11960127"/>
              <a:gd name="connsiteY8575" fmla="*/ 292160 h 1003913"/>
              <a:gd name="connsiteX8576" fmla="*/ 3450935 w 11960127"/>
              <a:gd name="connsiteY8576" fmla="*/ 276966 h 1003913"/>
              <a:gd name="connsiteX8577" fmla="*/ 3461357 w 11960127"/>
              <a:gd name="connsiteY8577" fmla="*/ 279109 h 1003913"/>
              <a:gd name="connsiteX8578" fmla="*/ 3486623 w 11960127"/>
              <a:gd name="connsiteY8578" fmla="*/ 278966 h 1003913"/>
              <a:gd name="connsiteX8579" fmla="*/ 3500092 w 11960127"/>
              <a:gd name="connsiteY8579" fmla="*/ 274013 h 1003913"/>
              <a:gd name="connsiteX8580" fmla="*/ 3524409 w 11960127"/>
              <a:gd name="connsiteY8580" fmla="*/ 273251 h 1003913"/>
              <a:gd name="connsiteX8581" fmla="*/ 3538067 w 11960127"/>
              <a:gd name="connsiteY8581" fmla="*/ 269107 h 1003913"/>
              <a:gd name="connsiteX8582" fmla="*/ 3576192 w 11960127"/>
              <a:gd name="connsiteY8582" fmla="*/ 264344 h 1003913"/>
              <a:gd name="connsiteX8583" fmla="*/ 3609217 w 11960127"/>
              <a:gd name="connsiteY8583" fmla="*/ 258343 h 1003913"/>
              <a:gd name="connsiteX8584" fmla="*/ 3642575 w 11960127"/>
              <a:gd name="connsiteY8584" fmla="*/ 255009 h 1003913"/>
              <a:gd name="connsiteX8585" fmla="*/ 3685798 w 11960127"/>
              <a:gd name="connsiteY8585" fmla="*/ 247293 h 1003913"/>
              <a:gd name="connsiteX8586" fmla="*/ 3723786 w 11960127"/>
              <a:gd name="connsiteY8586" fmla="*/ 242768 h 1003913"/>
              <a:gd name="connsiteX8587" fmla="*/ 3758642 w 11960127"/>
              <a:gd name="connsiteY8587" fmla="*/ 240910 h 1003913"/>
              <a:gd name="connsiteX8588" fmla="*/ 3760882 w 11960127"/>
              <a:gd name="connsiteY8588" fmla="*/ 236195 h 1003913"/>
              <a:gd name="connsiteX8589" fmla="*/ 3770838 w 11960127"/>
              <a:gd name="connsiteY8589" fmla="*/ 241053 h 1003913"/>
              <a:gd name="connsiteX8590" fmla="*/ 3814236 w 11960127"/>
              <a:gd name="connsiteY8590" fmla="*/ 232480 h 1003913"/>
              <a:gd name="connsiteX8591" fmla="*/ 3818762 w 11960127"/>
              <a:gd name="connsiteY8591" fmla="*/ 236433 h 1003913"/>
              <a:gd name="connsiteX8592" fmla="*/ 3847631 w 11960127"/>
              <a:gd name="connsiteY8592" fmla="*/ 230479 h 1003913"/>
              <a:gd name="connsiteX8593" fmla="*/ 3889886 w 11960127"/>
              <a:gd name="connsiteY8593" fmla="*/ 224383 h 1003913"/>
              <a:gd name="connsiteX8594" fmla="*/ 3943906 w 11960127"/>
              <a:gd name="connsiteY8594" fmla="*/ 218239 h 1003913"/>
              <a:gd name="connsiteX8595" fmla="*/ 3947098 w 11960127"/>
              <a:gd name="connsiteY8595" fmla="*/ 222573 h 1003913"/>
              <a:gd name="connsiteX8596" fmla="*/ 3990651 w 11960127"/>
              <a:gd name="connsiteY8596" fmla="*/ 214047 h 1003913"/>
              <a:gd name="connsiteX8597" fmla="*/ 3998993 w 11960127"/>
              <a:gd name="connsiteY8597" fmla="*/ 216095 h 1003913"/>
              <a:gd name="connsiteX8598" fmla="*/ 4038178 w 11960127"/>
              <a:gd name="connsiteY8598" fmla="*/ 211380 h 1003913"/>
              <a:gd name="connsiteX8599" fmla="*/ 4133427 w 11960127"/>
              <a:gd name="connsiteY8599" fmla="*/ 201187 h 1003913"/>
              <a:gd name="connsiteX8600" fmla="*/ 4137779 w 11960127"/>
              <a:gd name="connsiteY8600" fmla="*/ 203045 h 1003913"/>
              <a:gd name="connsiteX8601" fmla="*/ 4185512 w 11960127"/>
              <a:gd name="connsiteY8601" fmla="*/ 196567 h 1003913"/>
              <a:gd name="connsiteX8602" fmla="*/ 4189986 w 11960127"/>
              <a:gd name="connsiteY8602" fmla="*/ 198139 h 1003913"/>
              <a:gd name="connsiteX8603" fmla="*/ 4234369 w 11960127"/>
              <a:gd name="connsiteY8603" fmla="*/ 192709 h 1003913"/>
              <a:gd name="connsiteX8604" fmla="*/ 4285338 w 11960127"/>
              <a:gd name="connsiteY8604" fmla="*/ 186279 h 1003913"/>
              <a:gd name="connsiteX8605" fmla="*/ 4298010 w 11960127"/>
              <a:gd name="connsiteY8605" fmla="*/ 185041 h 1003913"/>
              <a:gd name="connsiteX8606" fmla="*/ 4304060 w 11960127"/>
              <a:gd name="connsiteY8606" fmla="*/ 188280 h 1003913"/>
              <a:gd name="connsiteX8607" fmla="*/ 4343072 w 11960127"/>
              <a:gd name="connsiteY8607" fmla="*/ 182850 h 1003913"/>
              <a:gd name="connsiteX8608" fmla="*/ 4392041 w 11960127"/>
              <a:gd name="connsiteY8608" fmla="*/ 175753 h 1003913"/>
              <a:gd name="connsiteX8609" fmla="*/ 4393409 w 11960127"/>
              <a:gd name="connsiteY8609" fmla="*/ 179420 h 1003913"/>
              <a:gd name="connsiteX8610" fmla="*/ 4447659 w 11960127"/>
              <a:gd name="connsiteY8610" fmla="*/ 173038 h 1003913"/>
              <a:gd name="connsiteX8611" fmla="*/ 4516998 w 11960127"/>
              <a:gd name="connsiteY8611" fmla="*/ 167704 h 1003913"/>
              <a:gd name="connsiteX8612" fmla="*/ 4585759 w 11960127"/>
              <a:gd name="connsiteY8612" fmla="*/ 161559 h 1003913"/>
              <a:gd name="connsiteX8613" fmla="*/ 4589901 w 11960127"/>
              <a:gd name="connsiteY8613" fmla="*/ 163560 h 1003913"/>
              <a:gd name="connsiteX8614" fmla="*/ 4671492 w 11960127"/>
              <a:gd name="connsiteY8614" fmla="*/ 158463 h 1003913"/>
              <a:gd name="connsiteX8615" fmla="*/ 4762873 w 11960127"/>
              <a:gd name="connsiteY8615" fmla="*/ 151748 h 1003913"/>
              <a:gd name="connsiteX8616" fmla="*/ 4767830 w 11960127"/>
              <a:gd name="connsiteY8616" fmla="*/ 157273 h 1003913"/>
              <a:gd name="connsiteX8617" fmla="*/ 4769308 w 11960127"/>
              <a:gd name="connsiteY8617" fmla="*/ 152033 h 1003913"/>
              <a:gd name="connsiteX8618" fmla="*/ 4790101 w 11960127"/>
              <a:gd name="connsiteY8618" fmla="*/ 154081 h 1003913"/>
              <a:gd name="connsiteX8619" fmla="*/ 4871220 w 11960127"/>
              <a:gd name="connsiteY8619" fmla="*/ 148890 h 1003913"/>
              <a:gd name="connsiteX8620" fmla="*/ 4882677 w 11960127"/>
              <a:gd name="connsiteY8620" fmla="*/ 150700 h 1003913"/>
              <a:gd name="connsiteX8621" fmla="*/ 4883912 w 11960127"/>
              <a:gd name="connsiteY8621" fmla="*/ 147413 h 1003913"/>
              <a:gd name="connsiteX8622" fmla="*/ 5004848 w 11960127"/>
              <a:gd name="connsiteY8622" fmla="*/ 144698 h 1003913"/>
              <a:gd name="connsiteX8623" fmla="*/ 5128277 w 11960127"/>
              <a:gd name="connsiteY8623" fmla="*/ 139650 h 1003913"/>
              <a:gd name="connsiteX8624" fmla="*/ 5245593 w 11960127"/>
              <a:gd name="connsiteY8624" fmla="*/ 135601 h 1003913"/>
              <a:gd name="connsiteX8625" fmla="*/ 5506748 w 11960127"/>
              <a:gd name="connsiteY8625" fmla="*/ 131648 h 1003913"/>
              <a:gd name="connsiteX8626" fmla="*/ 5619066 w 11960127"/>
              <a:gd name="connsiteY8626" fmla="*/ 129886 h 1003913"/>
              <a:gd name="connsiteX8627" fmla="*/ 5661394 w 11960127"/>
              <a:gd name="connsiteY8627" fmla="*/ 128933 h 1003913"/>
              <a:gd name="connsiteX8628" fmla="*/ 6555118 w 11960127"/>
              <a:gd name="connsiteY8628" fmla="*/ 128743 h 1003913"/>
              <a:gd name="connsiteX8629" fmla="*/ 6555118 w 11960127"/>
              <a:gd name="connsiteY8629" fmla="*/ 128743 h 1003913"/>
              <a:gd name="connsiteX8630" fmla="*/ 3832672 w 11960127"/>
              <a:gd name="connsiteY8630" fmla="*/ 128266 h 1003913"/>
              <a:gd name="connsiteX8631" fmla="*/ 3843163 w 11960127"/>
              <a:gd name="connsiteY8631" fmla="*/ 137794 h 1003913"/>
              <a:gd name="connsiteX8632" fmla="*/ 3844105 w 11960127"/>
              <a:gd name="connsiteY8632" fmla="*/ 142508 h 1003913"/>
              <a:gd name="connsiteX8633" fmla="*/ 3816571 w 11960127"/>
              <a:gd name="connsiteY8633" fmla="*/ 144365 h 1003913"/>
              <a:gd name="connsiteX8634" fmla="*/ 3816380 w 11960127"/>
              <a:gd name="connsiteY8634" fmla="*/ 138554 h 1003913"/>
              <a:gd name="connsiteX8635" fmla="*/ 3830194 w 11960127"/>
              <a:gd name="connsiteY8635" fmla="*/ 137506 h 1003913"/>
              <a:gd name="connsiteX8636" fmla="*/ 3832672 w 11960127"/>
              <a:gd name="connsiteY8636" fmla="*/ 128266 h 1003913"/>
              <a:gd name="connsiteX8637" fmla="*/ 4743202 w 11960127"/>
              <a:gd name="connsiteY8637" fmla="*/ 127015 h 1003913"/>
              <a:gd name="connsiteX8638" fmla="*/ 4736925 w 11960127"/>
              <a:gd name="connsiteY8638" fmla="*/ 127933 h 1003913"/>
              <a:gd name="connsiteX8639" fmla="*/ 4743202 w 11960127"/>
              <a:gd name="connsiteY8639" fmla="*/ 127015 h 1003913"/>
              <a:gd name="connsiteX8640" fmla="*/ 4781902 w 11960127"/>
              <a:gd name="connsiteY8640" fmla="*/ 126892 h 1003913"/>
              <a:gd name="connsiteX8641" fmla="*/ 4775746 w 11960127"/>
              <a:gd name="connsiteY8641" fmla="*/ 127742 h 1003913"/>
              <a:gd name="connsiteX8642" fmla="*/ 4781902 w 11960127"/>
              <a:gd name="connsiteY8642" fmla="*/ 126892 h 1003913"/>
              <a:gd name="connsiteX8643" fmla="*/ 4757216 w 11960127"/>
              <a:gd name="connsiteY8643" fmla="*/ 126576 h 1003913"/>
              <a:gd name="connsiteX8644" fmla="*/ 4768497 w 11960127"/>
              <a:gd name="connsiteY8644" fmla="*/ 130267 h 1003913"/>
              <a:gd name="connsiteX8645" fmla="*/ 4749801 w 11960127"/>
              <a:gd name="connsiteY8645" fmla="*/ 134744 h 1003913"/>
              <a:gd name="connsiteX8646" fmla="*/ 4757216 w 11960127"/>
              <a:gd name="connsiteY8646" fmla="*/ 126576 h 1003913"/>
              <a:gd name="connsiteX8647" fmla="*/ 4795591 w 11960127"/>
              <a:gd name="connsiteY8647" fmla="*/ 126379 h 1003913"/>
              <a:gd name="connsiteX8648" fmla="*/ 4789526 w 11960127"/>
              <a:gd name="connsiteY8648" fmla="*/ 127457 h 1003913"/>
              <a:gd name="connsiteX8649" fmla="*/ 4795591 w 11960127"/>
              <a:gd name="connsiteY8649" fmla="*/ 126379 h 1003913"/>
              <a:gd name="connsiteX8650" fmla="*/ 3840723 w 11960127"/>
              <a:gd name="connsiteY8650" fmla="*/ 125599 h 1003913"/>
              <a:gd name="connsiteX8651" fmla="*/ 3844629 w 11960127"/>
              <a:gd name="connsiteY8651" fmla="*/ 139126 h 1003913"/>
              <a:gd name="connsiteX8652" fmla="*/ 3843163 w 11960127"/>
              <a:gd name="connsiteY8652" fmla="*/ 137794 h 1003913"/>
              <a:gd name="connsiteX8653" fmla="*/ 7648212 w 11960127"/>
              <a:gd name="connsiteY8653" fmla="*/ 122239 h 1003913"/>
              <a:gd name="connsiteX8654" fmla="*/ 7642111 w 11960127"/>
              <a:gd name="connsiteY8654" fmla="*/ 123170 h 1003913"/>
              <a:gd name="connsiteX8655" fmla="*/ 7648212 w 11960127"/>
              <a:gd name="connsiteY8655" fmla="*/ 122239 h 1003913"/>
              <a:gd name="connsiteX8656" fmla="*/ 6418657 w 11960127"/>
              <a:gd name="connsiteY8656" fmla="*/ 122122 h 1003913"/>
              <a:gd name="connsiteX8657" fmla="*/ 6412529 w 11960127"/>
              <a:gd name="connsiteY8657" fmla="*/ 123361 h 1003913"/>
              <a:gd name="connsiteX8658" fmla="*/ 6418657 w 11960127"/>
              <a:gd name="connsiteY8658" fmla="*/ 122122 h 1003913"/>
              <a:gd name="connsiteX8659" fmla="*/ 4815140 w 11960127"/>
              <a:gd name="connsiteY8659" fmla="*/ 121968 h 1003913"/>
              <a:gd name="connsiteX8660" fmla="*/ 4821056 w 11960127"/>
              <a:gd name="connsiteY8660" fmla="*/ 130839 h 1003913"/>
              <a:gd name="connsiteX8661" fmla="*/ 4803215 w 11960127"/>
              <a:gd name="connsiteY8661" fmla="*/ 124314 h 1003913"/>
              <a:gd name="connsiteX8662" fmla="*/ 4815140 w 11960127"/>
              <a:gd name="connsiteY8662" fmla="*/ 121968 h 1003913"/>
              <a:gd name="connsiteX8663" fmla="*/ 6478823 w 11960127"/>
              <a:gd name="connsiteY8663" fmla="*/ 121361 h 1003913"/>
              <a:gd name="connsiteX8664" fmla="*/ 6477728 w 11960127"/>
              <a:gd name="connsiteY8664" fmla="*/ 132030 h 1003913"/>
              <a:gd name="connsiteX8665" fmla="*/ 6507589 w 11960127"/>
              <a:gd name="connsiteY8665" fmla="*/ 131506 h 1003913"/>
              <a:gd name="connsiteX8666" fmla="*/ 6507160 w 11960127"/>
              <a:gd name="connsiteY8666" fmla="*/ 124695 h 1003913"/>
              <a:gd name="connsiteX8667" fmla="*/ 6484967 w 11960127"/>
              <a:gd name="connsiteY8667" fmla="*/ 127362 h 1003913"/>
              <a:gd name="connsiteX8668" fmla="*/ 6478823 w 11960127"/>
              <a:gd name="connsiteY8668" fmla="*/ 121361 h 1003913"/>
              <a:gd name="connsiteX8669" fmla="*/ 6388383 w 11960127"/>
              <a:gd name="connsiteY8669" fmla="*/ 120075 h 1003913"/>
              <a:gd name="connsiteX8670" fmla="*/ 6388383 w 11960127"/>
              <a:gd name="connsiteY8670" fmla="*/ 120075 h 1003913"/>
              <a:gd name="connsiteX8671" fmla="*/ 6374667 w 11960127"/>
              <a:gd name="connsiteY8671" fmla="*/ 119265 h 1003913"/>
              <a:gd name="connsiteX8672" fmla="*/ 6382335 w 11960127"/>
              <a:gd name="connsiteY8672" fmla="*/ 127267 h 1003913"/>
              <a:gd name="connsiteX8673" fmla="*/ 6374667 w 11960127"/>
              <a:gd name="connsiteY8673" fmla="*/ 119265 h 1003913"/>
              <a:gd name="connsiteX8674" fmla="*/ 6364476 w 11960127"/>
              <a:gd name="connsiteY8674" fmla="*/ 119265 h 1003913"/>
              <a:gd name="connsiteX8675" fmla="*/ 6364476 w 11960127"/>
              <a:gd name="connsiteY8675" fmla="*/ 119265 h 1003913"/>
              <a:gd name="connsiteX8676" fmla="*/ 6350378 w 11960127"/>
              <a:gd name="connsiteY8676" fmla="*/ 118789 h 1003913"/>
              <a:gd name="connsiteX8677" fmla="*/ 6350378 w 11960127"/>
              <a:gd name="connsiteY8677" fmla="*/ 118789 h 1003913"/>
              <a:gd name="connsiteX8678" fmla="*/ 7610861 w 11960127"/>
              <a:gd name="connsiteY8678" fmla="*/ 117592 h 1003913"/>
              <a:gd name="connsiteX8679" fmla="*/ 7604773 w 11960127"/>
              <a:gd name="connsiteY8679" fmla="*/ 118503 h 1003913"/>
              <a:gd name="connsiteX8680" fmla="*/ 7610861 w 11960127"/>
              <a:gd name="connsiteY8680" fmla="*/ 117592 h 1003913"/>
              <a:gd name="connsiteX8681" fmla="*/ 5033003 w 11960127"/>
              <a:gd name="connsiteY8681" fmla="*/ 117536 h 1003913"/>
              <a:gd name="connsiteX8682" fmla="*/ 5026860 w 11960127"/>
              <a:gd name="connsiteY8682" fmla="*/ 118359 h 1003913"/>
              <a:gd name="connsiteX8683" fmla="*/ 5033003 w 11960127"/>
              <a:gd name="connsiteY8683" fmla="*/ 117536 h 1003913"/>
              <a:gd name="connsiteX8684" fmla="*/ 6304024 w 11960127"/>
              <a:gd name="connsiteY8684" fmla="*/ 117490 h 1003913"/>
              <a:gd name="connsiteX8685" fmla="*/ 6297896 w 11960127"/>
              <a:gd name="connsiteY8685" fmla="*/ 118360 h 1003913"/>
              <a:gd name="connsiteX8686" fmla="*/ 6304024 w 11960127"/>
              <a:gd name="connsiteY8686" fmla="*/ 117490 h 1003913"/>
              <a:gd name="connsiteX8687" fmla="*/ 3931667 w 11960127"/>
              <a:gd name="connsiteY8687" fmla="*/ 116931 h 1003913"/>
              <a:gd name="connsiteX8688" fmla="*/ 3940432 w 11960127"/>
              <a:gd name="connsiteY8688" fmla="*/ 124266 h 1003913"/>
              <a:gd name="connsiteX8689" fmla="*/ 3934430 w 11960127"/>
              <a:gd name="connsiteY8689" fmla="*/ 131982 h 1003913"/>
              <a:gd name="connsiteX8690" fmla="*/ 3895366 w 11960127"/>
              <a:gd name="connsiteY8690" fmla="*/ 135078 h 1003913"/>
              <a:gd name="connsiteX8691" fmla="*/ 3866689 w 11960127"/>
              <a:gd name="connsiteY8691" fmla="*/ 138364 h 1003913"/>
              <a:gd name="connsiteX8692" fmla="*/ 3861497 w 11960127"/>
              <a:gd name="connsiteY8692" fmla="*/ 137078 h 1003913"/>
              <a:gd name="connsiteX8693" fmla="*/ 3853064 w 11960127"/>
              <a:gd name="connsiteY8693" fmla="*/ 143270 h 1003913"/>
              <a:gd name="connsiteX8694" fmla="*/ 3856828 w 11960127"/>
              <a:gd name="connsiteY8694" fmla="*/ 122932 h 1003913"/>
              <a:gd name="connsiteX8695" fmla="*/ 3869737 w 11960127"/>
              <a:gd name="connsiteY8695" fmla="*/ 134173 h 1003913"/>
              <a:gd name="connsiteX8696" fmla="*/ 3868833 w 11960127"/>
              <a:gd name="connsiteY8696" fmla="*/ 121551 h 1003913"/>
              <a:gd name="connsiteX8697" fmla="*/ 3875454 w 11960127"/>
              <a:gd name="connsiteY8697" fmla="*/ 126695 h 1003913"/>
              <a:gd name="connsiteX8698" fmla="*/ 3893032 w 11960127"/>
              <a:gd name="connsiteY8698" fmla="*/ 133077 h 1003913"/>
              <a:gd name="connsiteX8699" fmla="*/ 3892461 w 11960127"/>
              <a:gd name="connsiteY8699" fmla="*/ 123028 h 1003913"/>
              <a:gd name="connsiteX8700" fmla="*/ 3909515 w 11960127"/>
              <a:gd name="connsiteY8700" fmla="*/ 117360 h 1003913"/>
              <a:gd name="connsiteX8701" fmla="*/ 3914946 w 11960127"/>
              <a:gd name="connsiteY8701" fmla="*/ 127791 h 1003913"/>
              <a:gd name="connsiteX8702" fmla="*/ 3931810 w 11960127"/>
              <a:gd name="connsiteY8702" fmla="*/ 130172 h 1003913"/>
              <a:gd name="connsiteX8703" fmla="*/ 3931667 w 11960127"/>
              <a:gd name="connsiteY8703" fmla="*/ 116931 h 1003913"/>
              <a:gd name="connsiteX8704" fmla="*/ 3948723 w 11960127"/>
              <a:gd name="connsiteY8704" fmla="*/ 115216 h 1003913"/>
              <a:gd name="connsiteX8705" fmla="*/ 3946388 w 11960127"/>
              <a:gd name="connsiteY8705" fmla="*/ 130220 h 1003913"/>
              <a:gd name="connsiteX8706" fmla="*/ 3948723 w 11960127"/>
              <a:gd name="connsiteY8706" fmla="*/ 115216 h 1003913"/>
              <a:gd name="connsiteX8707" fmla="*/ 6274321 w 11960127"/>
              <a:gd name="connsiteY8707" fmla="*/ 114312 h 1003913"/>
              <a:gd name="connsiteX8708" fmla="*/ 6274321 w 11960127"/>
              <a:gd name="connsiteY8708" fmla="*/ 114312 h 1003913"/>
              <a:gd name="connsiteX8709" fmla="*/ 6259367 w 11960127"/>
              <a:gd name="connsiteY8709" fmla="*/ 114216 h 1003913"/>
              <a:gd name="connsiteX8710" fmla="*/ 6267701 w 11960127"/>
              <a:gd name="connsiteY8710" fmla="*/ 122599 h 1003913"/>
              <a:gd name="connsiteX8711" fmla="*/ 6259367 w 11960127"/>
              <a:gd name="connsiteY8711" fmla="*/ 114216 h 1003913"/>
              <a:gd name="connsiteX8712" fmla="*/ 5056423 w 11960127"/>
              <a:gd name="connsiteY8712" fmla="*/ 114216 h 1003913"/>
              <a:gd name="connsiteX8713" fmla="*/ 5041049 w 11960127"/>
              <a:gd name="connsiteY8713" fmla="*/ 121693 h 1003913"/>
              <a:gd name="connsiteX8714" fmla="*/ 5056423 w 11960127"/>
              <a:gd name="connsiteY8714" fmla="*/ 114216 h 1003913"/>
              <a:gd name="connsiteX8715" fmla="*/ 5103745 w 11960127"/>
              <a:gd name="connsiteY8715" fmla="*/ 112686 h 1003913"/>
              <a:gd name="connsiteX8716" fmla="*/ 5115473 w 11960127"/>
              <a:gd name="connsiteY8716" fmla="*/ 114407 h 1003913"/>
              <a:gd name="connsiteX8717" fmla="*/ 5097615 w 11960127"/>
              <a:gd name="connsiteY8717" fmla="*/ 120360 h 1003913"/>
              <a:gd name="connsiteX8718" fmla="*/ 5103745 w 11960127"/>
              <a:gd name="connsiteY8718" fmla="*/ 112686 h 1003913"/>
              <a:gd name="connsiteX8719" fmla="*/ 5079812 w 11960127"/>
              <a:gd name="connsiteY8719" fmla="*/ 112584 h 1003913"/>
              <a:gd name="connsiteX8720" fmla="*/ 5091609 w 11960127"/>
              <a:gd name="connsiteY8720" fmla="*/ 114406 h 1003913"/>
              <a:gd name="connsiteX8721" fmla="*/ 5073850 w 11960127"/>
              <a:gd name="connsiteY8721" fmla="*/ 120550 h 1003913"/>
              <a:gd name="connsiteX8722" fmla="*/ 5079812 w 11960127"/>
              <a:gd name="connsiteY8722" fmla="*/ 112584 h 1003913"/>
              <a:gd name="connsiteX8723" fmla="*/ 6197741 w 11960127"/>
              <a:gd name="connsiteY8723" fmla="*/ 110406 h 1003913"/>
              <a:gd name="connsiteX8724" fmla="*/ 6197741 w 11960127"/>
              <a:gd name="connsiteY8724" fmla="*/ 110406 h 1003913"/>
              <a:gd name="connsiteX8725" fmla="*/ 5159803 w 11960127"/>
              <a:gd name="connsiteY8725" fmla="*/ 109691 h 1003913"/>
              <a:gd name="connsiteX8726" fmla="*/ 5159803 w 11960127"/>
              <a:gd name="connsiteY8726" fmla="*/ 109691 h 1003913"/>
              <a:gd name="connsiteX8727" fmla="*/ 6159974 w 11960127"/>
              <a:gd name="connsiteY8727" fmla="*/ 109549 h 1003913"/>
              <a:gd name="connsiteX8728" fmla="*/ 6159974 w 11960127"/>
              <a:gd name="connsiteY8728" fmla="*/ 109549 h 1003913"/>
              <a:gd name="connsiteX8729" fmla="*/ 5183797 w 11960127"/>
              <a:gd name="connsiteY8729" fmla="*/ 109548 h 1003913"/>
              <a:gd name="connsiteX8730" fmla="*/ 5183797 w 11960127"/>
              <a:gd name="connsiteY8730" fmla="*/ 109548 h 1003913"/>
              <a:gd name="connsiteX8731" fmla="*/ 6153276 w 11960127"/>
              <a:gd name="connsiteY8731" fmla="*/ 109328 h 1003913"/>
              <a:gd name="connsiteX8732" fmla="*/ 6145591 w 11960127"/>
              <a:gd name="connsiteY8732" fmla="*/ 109406 h 1003913"/>
              <a:gd name="connsiteX8733" fmla="*/ 6153211 w 11960127"/>
              <a:gd name="connsiteY8733" fmla="*/ 117074 h 1003913"/>
              <a:gd name="connsiteX8734" fmla="*/ 6153276 w 11960127"/>
              <a:gd name="connsiteY8734" fmla="*/ 109328 h 1003913"/>
              <a:gd name="connsiteX8735" fmla="*/ 5224837 w 11960127"/>
              <a:gd name="connsiteY8735" fmla="*/ 107989 h 1003913"/>
              <a:gd name="connsiteX8736" fmla="*/ 5218697 w 11960127"/>
              <a:gd name="connsiteY8736" fmla="*/ 108739 h 1003913"/>
              <a:gd name="connsiteX8737" fmla="*/ 5224837 w 11960127"/>
              <a:gd name="connsiteY8737" fmla="*/ 107989 h 1003913"/>
              <a:gd name="connsiteX8738" fmla="*/ 5262054 w 11960127"/>
              <a:gd name="connsiteY8738" fmla="*/ 107881 h 1003913"/>
              <a:gd name="connsiteX8739" fmla="*/ 5255786 w 11960127"/>
              <a:gd name="connsiteY8739" fmla="*/ 108738 h 1003913"/>
              <a:gd name="connsiteX8740" fmla="*/ 5262054 w 11960127"/>
              <a:gd name="connsiteY8740" fmla="*/ 107881 h 1003913"/>
              <a:gd name="connsiteX8741" fmla="*/ 5237266 w 11960127"/>
              <a:gd name="connsiteY8741" fmla="*/ 107850 h 1003913"/>
              <a:gd name="connsiteX8742" fmla="*/ 5231172 w 11960127"/>
              <a:gd name="connsiteY8742" fmla="*/ 108881 h 1003913"/>
              <a:gd name="connsiteX8743" fmla="*/ 5237266 w 11960127"/>
              <a:gd name="connsiteY8743" fmla="*/ 107850 h 1003913"/>
              <a:gd name="connsiteX8744" fmla="*/ 4075750 w 11960127"/>
              <a:gd name="connsiteY8744" fmla="*/ 105357 h 1003913"/>
              <a:gd name="connsiteX8745" fmla="*/ 4073468 w 11960127"/>
              <a:gd name="connsiteY8745" fmla="*/ 118503 h 1003913"/>
              <a:gd name="connsiteX8746" fmla="*/ 4075750 w 11960127"/>
              <a:gd name="connsiteY8746" fmla="*/ 105357 h 1003913"/>
              <a:gd name="connsiteX8747" fmla="*/ 6045388 w 11960127"/>
              <a:gd name="connsiteY8747" fmla="*/ 104976 h 1003913"/>
              <a:gd name="connsiteX8748" fmla="*/ 6045388 w 11960127"/>
              <a:gd name="connsiteY8748" fmla="*/ 104976 h 1003913"/>
              <a:gd name="connsiteX8749" fmla="*/ 6007478 w 11960127"/>
              <a:gd name="connsiteY8749" fmla="*/ 104833 h 1003913"/>
              <a:gd name="connsiteX8750" fmla="*/ 6007478 w 11960127"/>
              <a:gd name="connsiteY8750" fmla="*/ 104833 h 1003913"/>
              <a:gd name="connsiteX8751" fmla="*/ 5993239 w 11960127"/>
              <a:gd name="connsiteY8751" fmla="*/ 104738 h 1003913"/>
              <a:gd name="connsiteX8752" fmla="*/ 5999715 w 11960127"/>
              <a:gd name="connsiteY8752" fmla="*/ 110977 h 1003913"/>
              <a:gd name="connsiteX8753" fmla="*/ 5993239 w 11960127"/>
              <a:gd name="connsiteY8753" fmla="*/ 104738 h 1003913"/>
              <a:gd name="connsiteX8754" fmla="*/ 5983142 w 11960127"/>
              <a:gd name="connsiteY8754" fmla="*/ 104309 h 1003913"/>
              <a:gd name="connsiteX8755" fmla="*/ 5983142 w 11960127"/>
              <a:gd name="connsiteY8755" fmla="*/ 104309 h 1003913"/>
              <a:gd name="connsiteX8756" fmla="*/ 5962062 w 11960127"/>
              <a:gd name="connsiteY8756" fmla="*/ 103535 h 1003913"/>
              <a:gd name="connsiteX8757" fmla="*/ 5955853 w 11960127"/>
              <a:gd name="connsiteY8757" fmla="*/ 104452 h 1003913"/>
              <a:gd name="connsiteX8758" fmla="*/ 5962062 w 11960127"/>
              <a:gd name="connsiteY8758" fmla="*/ 103535 h 1003913"/>
              <a:gd name="connsiteX8759" fmla="*/ 7443240 w 11960127"/>
              <a:gd name="connsiteY8759" fmla="*/ 103195 h 1003913"/>
              <a:gd name="connsiteX8760" fmla="*/ 7437038 w 11960127"/>
              <a:gd name="connsiteY8760" fmla="*/ 104166 h 1003913"/>
              <a:gd name="connsiteX8761" fmla="*/ 7443240 w 11960127"/>
              <a:gd name="connsiteY8761" fmla="*/ 103195 h 1003913"/>
              <a:gd name="connsiteX8762" fmla="*/ 5948046 w 11960127"/>
              <a:gd name="connsiteY8762" fmla="*/ 103156 h 1003913"/>
              <a:gd name="connsiteX8763" fmla="*/ 5941851 w 11960127"/>
              <a:gd name="connsiteY8763" fmla="*/ 104214 h 1003913"/>
              <a:gd name="connsiteX8764" fmla="*/ 5948046 w 11960127"/>
              <a:gd name="connsiteY8764" fmla="*/ 103156 h 1003913"/>
              <a:gd name="connsiteX8765" fmla="*/ 5326492 w 11960127"/>
              <a:gd name="connsiteY8765" fmla="*/ 102642 h 1003913"/>
              <a:gd name="connsiteX8766" fmla="*/ 5402387 w 11960127"/>
              <a:gd name="connsiteY8766" fmla="*/ 103690 h 1003913"/>
              <a:gd name="connsiteX8767" fmla="*/ 5432716 w 11960127"/>
              <a:gd name="connsiteY8767" fmla="*/ 111596 h 1003913"/>
              <a:gd name="connsiteX8768" fmla="*/ 5409290 w 11960127"/>
              <a:gd name="connsiteY8768" fmla="*/ 110739 h 1003913"/>
              <a:gd name="connsiteX8769" fmla="*/ 5330254 w 11960127"/>
              <a:gd name="connsiteY8769" fmla="*/ 112739 h 1003913"/>
              <a:gd name="connsiteX8770" fmla="*/ 5326492 w 11960127"/>
              <a:gd name="connsiteY8770" fmla="*/ 102642 h 1003913"/>
              <a:gd name="connsiteX8771" fmla="*/ 3979685 w 11960127"/>
              <a:gd name="connsiteY8771" fmla="*/ 102071 h 1003913"/>
              <a:gd name="connsiteX8772" fmla="*/ 3976849 w 11960127"/>
              <a:gd name="connsiteY8772" fmla="*/ 122170 h 1003913"/>
              <a:gd name="connsiteX8773" fmla="*/ 3993547 w 11960127"/>
              <a:gd name="connsiteY8773" fmla="*/ 119646 h 1003913"/>
              <a:gd name="connsiteX8774" fmla="*/ 4000669 w 11960127"/>
              <a:gd name="connsiteY8774" fmla="*/ 106357 h 1003913"/>
              <a:gd name="connsiteX8775" fmla="*/ 3999941 w 11960127"/>
              <a:gd name="connsiteY8775" fmla="*/ 114883 h 1003913"/>
              <a:gd name="connsiteX8776" fmla="*/ 4011273 w 11960127"/>
              <a:gd name="connsiteY8776" fmla="*/ 117074 h 1003913"/>
              <a:gd name="connsiteX8777" fmla="*/ 4007113 w 11960127"/>
              <a:gd name="connsiteY8777" fmla="*/ 107834 h 1003913"/>
              <a:gd name="connsiteX8778" fmla="*/ 4023152 w 11960127"/>
              <a:gd name="connsiteY8778" fmla="*/ 119503 h 1003913"/>
              <a:gd name="connsiteX8779" fmla="*/ 4021137 w 11960127"/>
              <a:gd name="connsiteY8779" fmla="*/ 107500 h 1003913"/>
              <a:gd name="connsiteX8780" fmla="*/ 4025242 w 11960127"/>
              <a:gd name="connsiteY8780" fmla="*/ 115597 h 1003913"/>
              <a:gd name="connsiteX8781" fmla="*/ 4036314 w 11960127"/>
              <a:gd name="connsiteY8781" fmla="*/ 104881 h 1003913"/>
              <a:gd name="connsiteX8782" fmla="*/ 4060022 w 11960127"/>
              <a:gd name="connsiteY8782" fmla="*/ 112331 h 1003913"/>
              <a:gd name="connsiteX8783" fmla="*/ 4060387 w 11960127"/>
              <a:gd name="connsiteY8783" fmla="*/ 119503 h 1003913"/>
              <a:gd name="connsiteX8784" fmla="*/ 4058817 w 11960127"/>
              <a:gd name="connsiteY8784" fmla="*/ 113502 h 1003913"/>
              <a:gd name="connsiteX8785" fmla="*/ 4043662 w 11960127"/>
              <a:gd name="connsiteY8785" fmla="*/ 111977 h 1003913"/>
              <a:gd name="connsiteX8786" fmla="*/ 4032979 w 11960127"/>
              <a:gd name="connsiteY8786" fmla="*/ 123933 h 1003913"/>
              <a:gd name="connsiteX8787" fmla="*/ 4032933 w 11960127"/>
              <a:gd name="connsiteY8787" fmla="*/ 115073 h 1003913"/>
              <a:gd name="connsiteX8788" fmla="*/ 4021905 w 11960127"/>
              <a:gd name="connsiteY8788" fmla="*/ 121884 h 1003913"/>
              <a:gd name="connsiteX8789" fmla="*/ 3994683 w 11960127"/>
              <a:gd name="connsiteY8789" fmla="*/ 125123 h 1003913"/>
              <a:gd name="connsiteX8790" fmla="*/ 3988619 w 11960127"/>
              <a:gd name="connsiteY8790" fmla="*/ 120741 h 1003913"/>
              <a:gd name="connsiteX8791" fmla="*/ 3987386 w 11960127"/>
              <a:gd name="connsiteY8791" fmla="*/ 127219 h 1003913"/>
              <a:gd name="connsiteX8792" fmla="*/ 3955826 w 11960127"/>
              <a:gd name="connsiteY8792" fmla="*/ 127267 h 1003913"/>
              <a:gd name="connsiteX8793" fmla="*/ 3960875 w 11960127"/>
              <a:gd name="connsiteY8793" fmla="*/ 111549 h 1003913"/>
              <a:gd name="connsiteX8794" fmla="*/ 3965080 w 11960127"/>
              <a:gd name="connsiteY8794" fmla="*/ 120360 h 1003913"/>
              <a:gd name="connsiteX8795" fmla="*/ 3979685 w 11960127"/>
              <a:gd name="connsiteY8795" fmla="*/ 102071 h 1003913"/>
              <a:gd name="connsiteX8796" fmla="*/ 4059491 w 11960127"/>
              <a:gd name="connsiteY8796" fmla="*/ 101880 h 1003913"/>
              <a:gd name="connsiteX8797" fmla="*/ 4064198 w 11960127"/>
              <a:gd name="connsiteY8797" fmla="*/ 113645 h 1003913"/>
              <a:gd name="connsiteX8798" fmla="*/ 4060022 w 11960127"/>
              <a:gd name="connsiteY8798" fmla="*/ 112331 h 1003913"/>
              <a:gd name="connsiteX8799" fmla="*/ 5892798 w 11960127"/>
              <a:gd name="connsiteY8799" fmla="*/ 101070 h 1003913"/>
              <a:gd name="connsiteX8800" fmla="*/ 5892798 w 11960127"/>
              <a:gd name="connsiteY8800" fmla="*/ 101070 h 1003913"/>
              <a:gd name="connsiteX8801" fmla="*/ 5925219 w 11960127"/>
              <a:gd name="connsiteY8801" fmla="*/ 100999 h 1003913"/>
              <a:gd name="connsiteX8802" fmla="*/ 5917896 w 11960127"/>
              <a:gd name="connsiteY8802" fmla="*/ 107405 h 1003913"/>
              <a:gd name="connsiteX8803" fmla="*/ 5934469 w 11960127"/>
              <a:gd name="connsiteY8803" fmla="*/ 107310 h 1003913"/>
              <a:gd name="connsiteX8804" fmla="*/ 5925219 w 11960127"/>
              <a:gd name="connsiteY8804" fmla="*/ 100999 h 1003913"/>
              <a:gd name="connsiteX8805" fmla="*/ 5778998 w 11960127"/>
              <a:gd name="connsiteY8805" fmla="*/ 100070 h 1003913"/>
              <a:gd name="connsiteX8806" fmla="*/ 5778998 w 11960127"/>
              <a:gd name="connsiteY8806" fmla="*/ 100070 h 1003913"/>
              <a:gd name="connsiteX8807" fmla="*/ 5817134 w 11960127"/>
              <a:gd name="connsiteY8807" fmla="*/ 100023 h 1003913"/>
              <a:gd name="connsiteX8808" fmla="*/ 5817134 w 11960127"/>
              <a:gd name="connsiteY8808" fmla="*/ 100023 h 1003913"/>
              <a:gd name="connsiteX8809" fmla="*/ 5740956 w 11960127"/>
              <a:gd name="connsiteY8809" fmla="*/ 99880 h 1003913"/>
              <a:gd name="connsiteX8810" fmla="*/ 5740956 w 11960127"/>
              <a:gd name="connsiteY8810" fmla="*/ 99880 h 1003913"/>
              <a:gd name="connsiteX8811" fmla="*/ 5764952 w 11960127"/>
              <a:gd name="connsiteY8811" fmla="*/ 99784 h 1003913"/>
              <a:gd name="connsiteX8812" fmla="*/ 5772713 w 11960127"/>
              <a:gd name="connsiteY8812" fmla="*/ 107786 h 1003913"/>
              <a:gd name="connsiteX8813" fmla="*/ 5764952 w 11960127"/>
              <a:gd name="connsiteY8813" fmla="*/ 99784 h 1003913"/>
              <a:gd name="connsiteX8814" fmla="*/ 5853557 w 11960127"/>
              <a:gd name="connsiteY8814" fmla="*/ 99713 h 1003913"/>
              <a:gd name="connsiteX8815" fmla="*/ 5841225 w 11960127"/>
              <a:gd name="connsiteY8815" fmla="*/ 100975 h 1003913"/>
              <a:gd name="connsiteX8816" fmla="*/ 5859176 w 11960127"/>
              <a:gd name="connsiteY8816" fmla="*/ 106595 h 1003913"/>
              <a:gd name="connsiteX8817" fmla="*/ 5853557 w 11960127"/>
              <a:gd name="connsiteY8817" fmla="*/ 99713 h 1003913"/>
              <a:gd name="connsiteX8818" fmla="*/ 5803138 w 11960127"/>
              <a:gd name="connsiteY8818" fmla="*/ 99689 h 1003913"/>
              <a:gd name="connsiteX8819" fmla="*/ 5810897 w 11960127"/>
              <a:gd name="connsiteY8819" fmla="*/ 107739 h 1003913"/>
              <a:gd name="connsiteX8820" fmla="*/ 5803138 w 11960127"/>
              <a:gd name="connsiteY8820" fmla="*/ 99689 h 1003913"/>
              <a:gd name="connsiteX8821" fmla="*/ 5789235 w 11960127"/>
              <a:gd name="connsiteY8821" fmla="*/ 99403 h 1003913"/>
              <a:gd name="connsiteX8822" fmla="*/ 5797233 w 11960127"/>
              <a:gd name="connsiteY8822" fmla="*/ 107643 h 1003913"/>
              <a:gd name="connsiteX8823" fmla="*/ 5789235 w 11960127"/>
              <a:gd name="connsiteY8823" fmla="*/ 99403 h 1003913"/>
              <a:gd name="connsiteX8824" fmla="*/ 5726720 w 11960127"/>
              <a:gd name="connsiteY8824" fmla="*/ 99213 h 1003913"/>
              <a:gd name="connsiteX8825" fmla="*/ 5734671 w 11960127"/>
              <a:gd name="connsiteY8825" fmla="*/ 106929 h 1003913"/>
              <a:gd name="connsiteX8826" fmla="*/ 5726720 w 11960127"/>
              <a:gd name="connsiteY8826" fmla="*/ 99213 h 1003913"/>
              <a:gd name="connsiteX8827" fmla="*/ 5683202 w 11960127"/>
              <a:gd name="connsiteY8827" fmla="*/ 98879 h 1003913"/>
              <a:gd name="connsiteX8828" fmla="*/ 5649349 w 11960127"/>
              <a:gd name="connsiteY8828" fmla="*/ 99118 h 1003913"/>
              <a:gd name="connsiteX8829" fmla="*/ 5649588 w 11960127"/>
              <a:gd name="connsiteY8829" fmla="*/ 103119 h 1003913"/>
              <a:gd name="connsiteX8830" fmla="*/ 5683582 w 11960127"/>
              <a:gd name="connsiteY8830" fmla="*/ 107739 h 1003913"/>
              <a:gd name="connsiteX8831" fmla="*/ 5683202 w 11960127"/>
              <a:gd name="connsiteY8831" fmla="*/ 98879 h 1003913"/>
              <a:gd name="connsiteX8832" fmla="*/ 7384513 w 11960127"/>
              <a:gd name="connsiteY8832" fmla="*/ 95546 h 1003913"/>
              <a:gd name="connsiteX8833" fmla="*/ 7372982 w 11960127"/>
              <a:gd name="connsiteY8833" fmla="*/ 99498 h 1003913"/>
              <a:gd name="connsiteX8834" fmla="*/ 7391651 w 11960127"/>
              <a:gd name="connsiteY8834" fmla="*/ 102737 h 1003913"/>
              <a:gd name="connsiteX8835" fmla="*/ 7384513 w 11960127"/>
              <a:gd name="connsiteY8835" fmla="*/ 95546 h 1003913"/>
              <a:gd name="connsiteX8836" fmla="*/ 5489851 w 11960127"/>
              <a:gd name="connsiteY8836" fmla="*/ 95260 h 1003913"/>
              <a:gd name="connsiteX8837" fmla="*/ 5450951 w 11960127"/>
              <a:gd name="connsiteY8837" fmla="*/ 95403 h 1003913"/>
              <a:gd name="connsiteX8838" fmla="*/ 5443333 w 11960127"/>
              <a:gd name="connsiteY8838" fmla="*/ 103976 h 1003913"/>
              <a:gd name="connsiteX8839" fmla="*/ 5555795 w 11960127"/>
              <a:gd name="connsiteY8839" fmla="*/ 103642 h 1003913"/>
              <a:gd name="connsiteX8840" fmla="*/ 5555127 w 11960127"/>
              <a:gd name="connsiteY8840" fmla="*/ 98832 h 1003913"/>
              <a:gd name="connsiteX8841" fmla="*/ 5543082 w 11960127"/>
              <a:gd name="connsiteY8841" fmla="*/ 96736 h 1003913"/>
              <a:gd name="connsiteX8842" fmla="*/ 5517085 w 11960127"/>
              <a:gd name="connsiteY8842" fmla="*/ 99546 h 1003913"/>
              <a:gd name="connsiteX8843" fmla="*/ 5489851 w 11960127"/>
              <a:gd name="connsiteY8843" fmla="*/ 95260 h 1003913"/>
              <a:gd name="connsiteX8844" fmla="*/ 5566220 w 11960127"/>
              <a:gd name="connsiteY8844" fmla="*/ 94259 h 1003913"/>
              <a:gd name="connsiteX8845" fmla="*/ 5557698 w 11960127"/>
              <a:gd name="connsiteY8845" fmla="*/ 103690 h 1003913"/>
              <a:gd name="connsiteX8846" fmla="*/ 5645352 w 11960127"/>
              <a:gd name="connsiteY8846" fmla="*/ 108120 h 1003913"/>
              <a:gd name="connsiteX8847" fmla="*/ 5645400 w 11960127"/>
              <a:gd name="connsiteY8847" fmla="*/ 98117 h 1003913"/>
              <a:gd name="connsiteX8848" fmla="*/ 5604881 w 11960127"/>
              <a:gd name="connsiteY8848" fmla="*/ 97355 h 1003913"/>
              <a:gd name="connsiteX8849" fmla="*/ 5566220 w 11960127"/>
              <a:gd name="connsiteY8849" fmla="*/ 94259 h 1003913"/>
              <a:gd name="connsiteX8850" fmla="*/ 4255100 w 11960127"/>
              <a:gd name="connsiteY8850" fmla="*/ 90544 h 1003913"/>
              <a:gd name="connsiteX8851" fmla="*/ 4255100 w 11960127"/>
              <a:gd name="connsiteY8851" fmla="*/ 90544 h 1003913"/>
              <a:gd name="connsiteX8852" fmla="*/ 4112238 w 11960127"/>
              <a:gd name="connsiteY8852" fmla="*/ 90210 h 1003913"/>
              <a:gd name="connsiteX8853" fmla="*/ 4101677 w 11960127"/>
              <a:gd name="connsiteY8853" fmla="*/ 100260 h 1003913"/>
              <a:gd name="connsiteX8854" fmla="*/ 4105783 w 11960127"/>
              <a:gd name="connsiteY8854" fmla="*/ 107166 h 1003913"/>
              <a:gd name="connsiteX8855" fmla="*/ 4097957 w 11960127"/>
              <a:gd name="connsiteY8855" fmla="*/ 114120 h 1003913"/>
              <a:gd name="connsiteX8856" fmla="*/ 4098771 w 11960127"/>
              <a:gd name="connsiteY8856" fmla="*/ 104928 h 1003913"/>
              <a:gd name="connsiteX8857" fmla="*/ 4084551 w 11960127"/>
              <a:gd name="connsiteY8857" fmla="*/ 118026 h 1003913"/>
              <a:gd name="connsiteX8858" fmla="*/ 4084885 w 11960127"/>
              <a:gd name="connsiteY8858" fmla="*/ 106309 h 1003913"/>
              <a:gd name="connsiteX8859" fmla="*/ 4091443 w 11960127"/>
              <a:gd name="connsiteY8859" fmla="*/ 94163 h 1003913"/>
              <a:gd name="connsiteX8860" fmla="*/ 4089481 w 11960127"/>
              <a:gd name="connsiteY8860" fmla="*/ 108452 h 1003913"/>
              <a:gd name="connsiteX8861" fmla="*/ 4112238 w 11960127"/>
              <a:gd name="connsiteY8861" fmla="*/ 90210 h 1003913"/>
              <a:gd name="connsiteX8862" fmla="*/ 7290478 w 11960127"/>
              <a:gd name="connsiteY8862" fmla="*/ 88427 h 1003913"/>
              <a:gd name="connsiteX8863" fmla="*/ 7284209 w 11960127"/>
              <a:gd name="connsiteY8863" fmla="*/ 88782 h 1003913"/>
              <a:gd name="connsiteX8864" fmla="*/ 7290478 w 11960127"/>
              <a:gd name="connsiteY8864" fmla="*/ 88427 h 1003913"/>
              <a:gd name="connsiteX8865" fmla="*/ 4135875 w 11960127"/>
              <a:gd name="connsiteY8865" fmla="*/ 87781 h 1003913"/>
              <a:gd name="connsiteX8866" fmla="*/ 4133906 w 11960127"/>
              <a:gd name="connsiteY8866" fmla="*/ 110500 h 1003913"/>
              <a:gd name="connsiteX8867" fmla="*/ 4136158 w 11960127"/>
              <a:gd name="connsiteY8867" fmla="*/ 101736 h 1003913"/>
              <a:gd name="connsiteX8868" fmla="*/ 4155327 w 11960127"/>
              <a:gd name="connsiteY8868" fmla="*/ 94783 h 1003913"/>
              <a:gd name="connsiteX8869" fmla="*/ 4157227 w 11960127"/>
              <a:gd name="connsiteY8869" fmla="*/ 100927 h 1003913"/>
              <a:gd name="connsiteX8870" fmla="*/ 4152762 w 11960127"/>
              <a:gd name="connsiteY8870" fmla="*/ 110596 h 1003913"/>
              <a:gd name="connsiteX8871" fmla="*/ 4150382 w 11960127"/>
              <a:gd name="connsiteY8871" fmla="*/ 101451 h 1003913"/>
              <a:gd name="connsiteX8872" fmla="*/ 4138789 w 11960127"/>
              <a:gd name="connsiteY8872" fmla="*/ 112453 h 1003913"/>
              <a:gd name="connsiteX8873" fmla="*/ 4122257 w 11960127"/>
              <a:gd name="connsiteY8873" fmla="*/ 112120 h 1003913"/>
              <a:gd name="connsiteX8874" fmla="*/ 4115883 w 11960127"/>
              <a:gd name="connsiteY8874" fmla="*/ 104594 h 1003913"/>
              <a:gd name="connsiteX8875" fmla="*/ 4113905 w 11960127"/>
              <a:gd name="connsiteY8875" fmla="*/ 112834 h 1003913"/>
              <a:gd name="connsiteX8876" fmla="*/ 4112755 w 11960127"/>
              <a:gd name="connsiteY8876" fmla="*/ 100117 h 1003913"/>
              <a:gd name="connsiteX8877" fmla="*/ 4114651 w 11960127"/>
              <a:gd name="connsiteY8877" fmla="*/ 99355 h 1003913"/>
              <a:gd name="connsiteX8878" fmla="*/ 4123026 w 11960127"/>
              <a:gd name="connsiteY8878" fmla="*/ 109881 h 1003913"/>
              <a:gd name="connsiteX8879" fmla="*/ 4135875 w 11960127"/>
              <a:gd name="connsiteY8879" fmla="*/ 87781 h 1003913"/>
              <a:gd name="connsiteX8880" fmla="*/ 4206515 w 11960127"/>
              <a:gd name="connsiteY8880" fmla="*/ 84162 h 1003913"/>
              <a:gd name="connsiteX8881" fmla="*/ 4207257 w 11960127"/>
              <a:gd name="connsiteY8881" fmla="*/ 84282 h 1003913"/>
              <a:gd name="connsiteX8882" fmla="*/ 4206371 w 11960127"/>
              <a:gd name="connsiteY8882" fmla="*/ 86029 h 1003913"/>
              <a:gd name="connsiteX8883" fmla="*/ 4227196 w 11960127"/>
              <a:gd name="connsiteY8883" fmla="*/ 78161 h 1003913"/>
              <a:gd name="connsiteX8884" fmla="*/ 4216000 w 11960127"/>
              <a:gd name="connsiteY8884" fmla="*/ 91211 h 1003913"/>
              <a:gd name="connsiteX8885" fmla="*/ 4221854 w 11960127"/>
              <a:gd name="connsiteY8885" fmla="*/ 97403 h 1003913"/>
              <a:gd name="connsiteX8886" fmla="*/ 4216360 w 11960127"/>
              <a:gd name="connsiteY8886" fmla="*/ 101928 h 1003913"/>
              <a:gd name="connsiteX8887" fmla="*/ 4203034 w 11960127"/>
              <a:gd name="connsiteY8887" fmla="*/ 101309 h 1003913"/>
              <a:gd name="connsiteX8888" fmla="*/ 4191927 w 11960127"/>
              <a:gd name="connsiteY8888" fmla="*/ 103261 h 1003913"/>
              <a:gd name="connsiteX8889" fmla="*/ 4176935 w 11960127"/>
              <a:gd name="connsiteY8889" fmla="*/ 102547 h 1003913"/>
              <a:gd name="connsiteX8890" fmla="*/ 4176838 w 11960127"/>
              <a:gd name="connsiteY8890" fmla="*/ 108739 h 1003913"/>
              <a:gd name="connsiteX8891" fmla="*/ 4156849 w 11960127"/>
              <a:gd name="connsiteY8891" fmla="*/ 104547 h 1003913"/>
              <a:gd name="connsiteX8892" fmla="*/ 4163402 w 11960127"/>
              <a:gd name="connsiteY8892" fmla="*/ 103500 h 1003913"/>
              <a:gd name="connsiteX8893" fmla="*/ 4173738 w 11960127"/>
              <a:gd name="connsiteY8893" fmla="*/ 83495 h 1003913"/>
              <a:gd name="connsiteX8894" fmla="*/ 4171829 w 11960127"/>
              <a:gd name="connsiteY8894" fmla="*/ 87496 h 1003913"/>
              <a:gd name="connsiteX8895" fmla="*/ 4169681 w 11960127"/>
              <a:gd name="connsiteY8895" fmla="*/ 90687 h 1003913"/>
              <a:gd name="connsiteX8896" fmla="*/ 4171637 w 11960127"/>
              <a:gd name="connsiteY8896" fmla="*/ 103690 h 1003913"/>
              <a:gd name="connsiteX8897" fmla="*/ 4173594 w 11960127"/>
              <a:gd name="connsiteY8897" fmla="*/ 93831 h 1003913"/>
              <a:gd name="connsiteX8898" fmla="*/ 4184891 w 11960127"/>
              <a:gd name="connsiteY8898" fmla="*/ 101832 h 1003913"/>
              <a:gd name="connsiteX8899" fmla="*/ 4197290 w 11960127"/>
              <a:gd name="connsiteY8899" fmla="*/ 79113 h 1003913"/>
              <a:gd name="connsiteX8900" fmla="*/ 4192311 w 11960127"/>
              <a:gd name="connsiteY8900" fmla="*/ 95450 h 1003913"/>
              <a:gd name="connsiteX8901" fmla="*/ 4201705 w 11960127"/>
              <a:gd name="connsiteY8901" fmla="*/ 95212 h 1003913"/>
              <a:gd name="connsiteX8902" fmla="*/ 4206371 w 11960127"/>
              <a:gd name="connsiteY8902" fmla="*/ 86029 h 1003913"/>
              <a:gd name="connsiteX8903" fmla="*/ 4205562 w 11960127"/>
              <a:gd name="connsiteY8903" fmla="*/ 96450 h 1003913"/>
              <a:gd name="connsiteX8904" fmla="*/ 4227196 w 11960127"/>
              <a:gd name="connsiteY8904" fmla="*/ 78161 h 1003913"/>
              <a:gd name="connsiteX8905" fmla="*/ 4210654 w 11960127"/>
              <a:gd name="connsiteY8905" fmla="*/ 77589 h 1003913"/>
              <a:gd name="connsiteX8906" fmla="*/ 4211860 w 11960127"/>
              <a:gd name="connsiteY8906" fmla="*/ 85019 h 1003913"/>
              <a:gd name="connsiteX8907" fmla="*/ 4207257 w 11960127"/>
              <a:gd name="connsiteY8907" fmla="*/ 84282 h 1003913"/>
              <a:gd name="connsiteX8908" fmla="*/ 5610691 w 11960127"/>
              <a:gd name="connsiteY8908" fmla="*/ 75922 h 1003913"/>
              <a:gd name="connsiteX8909" fmla="*/ 5638020 w 11960127"/>
              <a:gd name="connsiteY8909" fmla="*/ 78065 h 1003913"/>
              <a:gd name="connsiteX8910" fmla="*/ 5923515 w 11960127"/>
              <a:gd name="connsiteY8910" fmla="*/ 81733 h 1003913"/>
              <a:gd name="connsiteX8911" fmla="*/ 5937755 w 11960127"/>
              <a:gd name="connsiteY8911" fmla="*/ 81828 h 1003913"/>
              <a:gd name="connsiteX8912" fmla="*/ 5981047 w 11960127"/>
              <a:gd name="connsiteY8912" fmla="*/ 82495 h 1003913"/>
              <a:gd name="connsiteX8913" fmla="*/ 5994715 w 11960127"/>
              <a:gd name="connsiteY8913" fmla="*/ 82828 h 1003913"/>
              <a:gd name="connsiteX8914" fmla="*/ 6090537 w 11960127"/>
              <a:gd name="connsiteY8914" fmla="*/ 87734 h 1003913"/>
              <a:gd name="connsiteX8915" fmla="*/ 6094870 w 11960127"/>
              <a:gd name="connsiteY8915" fmla="*/ 86258 h 1003913"/>
              <a:gd name="connsiteX8916" fmla="*/ 6114349 w 11960127"/>
              <a:gd name="connsiteY8916" fmla="*/ 87020 h 1003913"/>
              <a:gd name="connsiteX8917" fmla="*/ 6129304 w 11960127"/>
              <a:gd name="connsiteY8917" fmla="*/ 87544 h 1003913"/>
              <a:gd name="connsiteX8918" fmla="*/ 6132589 w 11960127"/>
              <a:gd name="connsiteY8918" fmla="*/ 86353 h 1003913"/>
              <a:gd name="connsiteX8919" fmla="*/ 6147591 w 11960127"/>
              <a:gd name="connsiteY8919" fmla="*/ 87734 h 1003913"/>
              <a:gd name="connsiteX8920" fmla="*/ 6161974 w 11960127"/>
              <a:gd name="connsiteY8920" fmla="*/ 87258 h 1003913"/>
              <a:gd name="connsiteX8921" fmla="*/ 6190215 w 11960127"/>
              <a:gd name="connsiteY8921" fmla="*/ 91735 h 1003913"/>
              <a:gd name="connsiteX8922" fmla="*/ 6228030 w 11960127"/>
              <a:gd name="connsiteY8922" fmla="*/ 91545 h 1003913"/>
              <a:gd name="connsiteX8923" fmla="*/ 6243317 w 11960127"/>
              <a:gd name="connsiteY8923" fmla="*/ 92449 h 1003913"/>
              <a:gd name="connsiteX8924" fmla="*/ 6246842 w 11960127"/>
              <a:gd name="connsiteY8924" fmla="*/ 91068 h 1003913"/>
              <a:gd name="connsiteX8925" fmla="*/ 6261701 w 11960127"/>
              <a:gd name="connsiteY8925" fmla="*/ 92497 h 1003913"/>
              <a:gd name="connsiteX8926" fmla="*/ 6275940 w 11960127"/>
              <a:gd name="connsiteY8926" fmla="*/ 92211 h 1003913"/>
              <a:gd name="connsiteX8927" fmla="*/ 6302516 w 11960127"/>
              <a:gd name="connsiteY8927" fmla="*/ 90163 h 1003913"/>
              <a:gd name="connsiteX8928" fmla="*/ 6303516 w 11960127"/>
              <a:gd name="connsiteY8928" fmla="*/ 99308 h 1003913"/>
              <a:gd name="connsiteX8929" fmla="*/ 6313231 w 11960127"/>
              <a:gd name="connsiteY8929" fmla="*/ 89687 h 1003913"/>
              <a:gd name="connsiteX8930" fmla="*/ 6327661 w 11960127"/>
              <a:gd name="connsiteY8930" fmla="*/ 97212 h 1003913"/>
              <a:gd name="connsiteX8931" fmla="*/ 6343092 w 11960127"/>
              <a:gd name="connsiteY8931" fmla="*/ 95593 h 1003913"/>
              <a:gd name="connsiteX8932" fmla="*/ 6358570 w 11960127"/>
              <a:gd name="connsiteY8932" fmla="*/ 97260 h 1003913"/>
              <a:gd name="connsiteX8933" fmla="*/ 6360713 w 11960127"/>
              <a:gd name="connsiteY8933" fmla="*/ 95736 h 1003913"/>
              <a:gd name="connsiteX8934" fmla="*/ 6376001 w 11960127"/>
              <a:gd name="connsiteY8934" fmla="*/ 97355 h 1003913"/>
              <a:gd name="connsiteX8935" fmla="*/ 6390527 w 11960127"/>
              <a:gd name="connsiteY8935" fmla="*/ 96307 h 1003913"/>
              <a:gd name="connsiteX8936" fmla="*/ 6419816 w 11960127"/>
              <a:gd name="connsiteY8936" fmla="*/ 102309 h 1003913"/>
              <a:gd name="connsiteX8937" fmla="*/ 6427341 w 11960127"/>
              <a:gd name="connsiteY8937" fmla="*/ 96260 h 1003913"/>
              <a:gd name="connsiteX8938" fmla="*/ 6432151 w 11960127"/>
              <a:gd name="connsiteY8938" fmla="*/ 104023 h 1003913"/>
              <a:gd name="connsiteX8939" fmla="*/ 6437342 w 11960127"/>
              <a:gd name="connsiteY8939" fmla="*/ 100356 h 1003913"/>
              <a:gd name="connsiteX8940" fmla="*/ 6453248 w 11960127"/>
              <a:gd name="connsiteY8940" fmla="*/ 100451 h 1003913"/>
              <a:gd name="connsiteX8941" fmla="*/ 6459201 w 11960127"/>
              <a:gd name="connsiteY8941" fmla="*/ 104643 h 1003913"/>
              <a:gd name="connsiteX8942" fmla="*/ 6466345 w 11960127"/>
              <a:gd name="connsiteY8942" fmla="*/ 100594 h 1003913"/>
              <a:gd name="connsiteX8943" fmla="*/ 6481966 w 11960127"/>
              <a:gd name="connsiteY8943" fmla="*/ 103642 h 1003913"/>
              <a:gd name="connsiteX8944" fmla="*/ 6533735 w 11960127"/>
              <a:gd name="connsiteY8944" fmla="*/ 107405 h 1003913"/>
              <a:gd name="connsiteX8945" fmla="*/ 6540974 w 11960127"/>
              <a:gd name="connsiteY8945" fmla="*/ 102499 h 1003913"/>
              <a:gd name="connsiteX8946" fmla="*/ 6548594 w 11960127"/>
              <a:gd name="connsiteY8946" fmla="*/ 109167 h 1003913"/>
              <a:gd name="connsiteX8947" fmla="*/ 6551166 w 11960127"/>
              <a:gd name="connsiteY8947" fmla="*/ 102928 h 1003913"/>
              <a:gd name="connsiteX8948" fmla="*/ 6559309 w 11960127"/>
              <a:gd name="connsiteY8948" fmla="*/ 109691 h 1003913"/>
              <a:gd name="connsiteX8949" fmla="*/ 6566120 w 11960127"/>
              <a:gd name="connsiteY8949" fmla="*/ 104786 h 1003913"/>
              <a:gd name="connsiteX8950" fmla="*/ 6605124 w 11960127"/>
              <a:gd name="connsiteY8950" fmla="*/ 111311 h 1003913"/>
              <a:gd name="connsiteX8951" fmla="*/ 6636605 w 11960127"/>
              <a:gd name="connsiteY8951" fmla="*/ 112644 h 1003913"/>
              <a:gd name="connsiteX8952" fmla="*/ 6642368 w 11960127"/>
              <a:gd name="connsiteY8952" fmla="*/ 110072 h 1003913"/>
              <a:gd name="connsiteX8953" fmla="*/ 6704137 w 11960127"/>
              <a:gd name="connsiteY8953" fmla="*/ 115121 h 1003913"/>
              <a:gd name="connsiteX8954" fmla="*/ 6747143 w 11960127"/>
              <a:gd name="connsiteY8954" fmla="*/ 115931 h 1003913"/>
              <a:gd name="connsiteX8955" fmla="*/ 6814008 w 11960127"/>
              <a:gd name="connsiteY8955" fmla="*/ 120170 h 1003913"/>
              <a:gd name="connsiteX8956" fmla="*/ 6838202 w 11960127"/>
              <a:gd name="connsiteY8956" fmla="*/ 119646 h 1003913"/>
              <a:gd name="connsiteX8957" fmla="*/ 6852346 w 11960127"/>
              <a:gd name="connsiteY8957" fmla="*/ 120551 h 1003913"/>
              <a:gd name="connsiteX8958" fmla="*/ 6857585 w 11960127"/>
              <a:gd name="connsiteY8958" fmla="*/ 120503 h 1003913"/>
              <a:gd name="connsiteX8959" fmla="*/ 6902352 w 11960127"/>
              <a:gd name="connsiteY8959" fmla="*/ 124171 h 1003913"/>
              <a:gd name="connsiteX8960" fmla="*/ 6914830 w 11960127"/>
              <a:gd name="connsiteY8960" fmla="*/ 126362 h 1003913"/>
              <a:gd name="connsiteX8961" fmla="*/ 6924546 w 11960127"/>
              <a:gd name="connsiteY8961" fmla="*/ 122218 h 1003913"/>
              <a:gd name="connsiteX8962" fmla="*/ 6927355 w 11960127"/>
              <a:gd name="connsiteY8962" fmla="*/ 128124 h 1003913"/>
              <a:gd name="connsiteX8963" fmla="*/ 6932546 w 11960127"/>
              <a:gd name="connsiteY8963" fmla="*/ 123980 h 1003913"/>
              <a:gd name="connsiteX8964" fmla="*/ 6950549 w 11960127"/>
              <a:gd name="connsiteY8964" fmla="*/ 123123 h 1003913"/>
              <a:gd name="connsiteX8965" fmla="*/ 6949787 w 11960127"/>
              <a:gd name="connsiteY8965" fmla="*/ 132887 h 1003913"/>
              <a:gd name="connsiteX8966" fmla="*/ 6959598 w 11960127"/>
              <a:gd name="connsiteY8966" fmla="*/ 126171 h 1003913"/>
              <a:gd name="connsiteX8967" fmla="*/ 6967646 w 11960127"/>
              <a:gd name="connsiteY8967" fmla="*/ 132792 h 1003913"/>
              <a:gd name="connsiteX8968" fmla="*/ 6969932 w 11960127"/>
              <a:gd name="connsiteY8968" fmla="*/ 128457 h 1003913"/>
              <a:gd name="connsiteX8969" fmla="*/ 7080613 w 11960127"/>
              <a:gd name="connsiteY8969" fmla="*/ 139269 h 1003913"/>
              <a:gd name="connsiteX8970" fmla="*/ 7094995 w 11960127"/>
              <a:gd name="connsiteY8970" fmla="*/ 139412 h 1003913"/>
              <a:gd name="connsiteX8971" fmla="*/ 7108044 w 11960127"/>
              <a:gd name="connsiteY8971" fmla="*/ 139650 h 1003913"/>
              <a:gd name="connsiteX8972" fmla="*/ 7145526 w 11960127"/>
              <a:gd name="connsiteY8972" fmla="*/ 144461 h 1003913"/>
              <a:gd name="connsiteX8973" fmla="*/ 7198437 w 11960127"/>
              <a:gd name="connsiteY8973" fmla="*/ 150129 h 1003913"/>
              <a:gd name="connsiteX8974" fmla="*/ 7191865 w 11960127"/>
              <a:gd name="connsiteY8974" fmla="*/ 141556 h 1003913"/>
              <a:gd name="connsiteX8975" fmla="*/ 7247920 w 11960127"/>
              <a:gd name="connsiteY8975" fmla="*/ 154178 h 1003913"/>
              <a:gd name="connsiteX8976" fmla="*/ 7251777 w 11960127"/>
              <a:gd name="connsiteY8976" fmla="*/ 153082 h 1003913"/>
              <a:gd name="connsiteX8977" fmla="*/ 7280828 w 11960127"/>
              <a:gd name="connsiteY8977" fmla="*/ 154130 h 1003913"/>
              <a:gd name="connsiteX8978" fmla="*/ 7312260 w 11960127"/>
              <a:gd name="connsiteY8978" fmla="*/ 152892 h 1003913"/>
              <a:gd name="connsiteX8979" fmla="*/ 7306307 w 11960127"/>
              <a:gd name="connsiteY8979" fmla="*/ 160179 h 1003913"/>
              <a:gd name="connsiteX8980" fmla="*/ 7346836 w 11960127"/>
              <a:gd name="connsiteY8980" fmla="*/ 161751 h 1003913"/>
              <a:gd name="connsiteX8981" fmla="*/ 7433466 w 11960127"/>
              <a:gd name="connsiteY8981" fmla="*/ 168085 h 1003913"/>
              <a:gd name="connsiteX8982" fmla="*/ 7468042 w 11960127"/>
              <a:gd name="connsiteY8982" fmla="*/ 174468 h 1003913"/>
              <a:gd name="connsiteX8983" fmla="*/ 7477138 w 11960127"/>
              <a:gd name="connsiteY8983" fmla="*/ 164513 h 1003913"/>
              <a:gd name="connsiteX8984" fmla="*/ 7474138 w 11960127"/>
              <a:gd name="connsiteY8984" fmla="*/ 174754 h 1003913"/>
              <a:gd name="connsiteX8985" fmla="*/ 7554910 w 11960127"/>
              <a:gd name="connsiteY8985" fmla="*/ 182374 h 1003913"/>
              <a:gd name="connsiteX8986" fmla="*/ 7562054 w 11960127"/>
              <a:gd name="connsiteY8986" fmla="*/ 182327 h 1003913"/>
              <a:gd name="connsiteX8987" fmla="*/ 7607298 w 11960127"/>
              <a:gd name="connsiteY8987" fmla="*/ 187947 h 1003913"/>
              <a:gd name="connsiteX8988" fmla="*/ 7771842 w 11960127"/>
              <a:gd name="connsiteY8988" fmla="*/ 206284 h 1003913"/>
              <a:gd name="connsiteX8989" fmla="*/ 7776985 w 11960127"/>
              <a:gd name="connsiteY8989" fmla="*/ 206141 h 1003913"/>
              <a:gd name="connsiteX8990" fmla="*/ 7887237 w 11960127"/>
              <a:gd name="connsiteY8990" fmla="*/ 216144 h 1003913"/>
              <a:gd name="connsiteX8991" fmla="*/ 7899096 w 11960127"/>
              <a:gd name="connsiteY8991" fmla="*/ 220192 h 1003913"/>
              <a:gd name="connsiteX8992" fmla="*/ 7917051 w 11960127"/>
              <a:gd name="connsiteY8992" fmla="*/ 222145 h 1003913"/>
              <a:gd name="connsiteX8993" fmla="*/ 7924718 w 11960127"/>
              <a:gd name="connsiteY8993" fmla="*/ 219525 h 1003913"/>
              <a:gd name="connsiteX8994" fmla="*/ 7936910 w 11960127"/>
              <a:gd name="connsiteY8994" fmla="*/ 225384 h 1003913"/>
              <a:gd name="connsiteX8995" fmla="*/ 7951007 w 11960127"/>
              <a:gd name="connsiteY8995" fmla="*/ 226098 h 1003913"/>
              <a:gd name="connsiteX8996" fmla="*/ 7983154 w 11960127"/>
              <a:gd name="connsiteY8996" fmla="*/ 229242 h 1003913"/>
              <a:gd name="connsiteX8997" fmla="*/ 8053496 w 11960127"/>
              <a:gd name="connsiteY8997" fmla="*/ 235243 h 1003913"/>
              <a:gd name="connsiteX8998" fmla="*/ 8090548 w 11960127"/>
              <a:gd name="connsiteY8998" fmla="*/ 239816 h 1003913"/>
              <a:gd name="connsiteX8999" fmla="*/ 8102741 w 11960127"/>
              <a:gd name="connsiteY8999" fmla="*/ 242769 h 1003913"/>
              <a:gd name="connsiteX9000" fmla="*/ 8102312 w 11960127"/>
              <a:gd name="connsiteY9000" fmla="*/ 236910 h 1003913"/>
              <a:gd name="connsiteX9001" fmla="*/ 8108122 w 11960127"/>
              <a:gd name="connsiteY9001" fmla="*/ 237053 h 1003913"/>
              <a:gd name="connsiteX9002" fmla="*/ 8101740 w 11960127"/>
              <a:gd name="connsiteY9002" fmla="*/ 246246 h 1003913"/>
              <a:gd name="connsiteX9003" fmla="*/ 8143841 w 11960127"/>
              <a:gd name="connsiteY9003" fmla="*/ 250818 h 1003913"/>
              <a:gd name="connsiteX9004" fmla="*/ 8167320 w 11960127"/>
              <a:gd name="connsiteY9004" fmla="*/ 248865 h 1003913"/>
              <a:gd name="connsiteX9005" fmla="*/ 8181512 w 11960127"/>
              <a:gd name="connsiteY9005" fmla="*/ 255914 h 1003913"/>
              <a:gd name="connsiteX9006" fmla="*/ 8205658 w 11960127"/>
              <a:gd name="connsiteY9006" fmla="*/ 253771 h 1003913"/>
              <a:gd name="connsiteX9007" fmla="*/ 8253045 w 11960127"/>
              <a:gd name="connsiteY9007" fmla="*/ 258963 h 1003913"/>
              <a:gd name="connsiteX9008" fmla="*/ 8262284 w 11960127"/>
              <a:gd name="connsiteY9008" fmla="*/ 244198 h 1003913"/>
              <a:gd name="connsiteX9009" fmla="*/ 8258331 w 11960127"/>
              <a:gd name="connsiteY9009" fmla="*/ 265583 h 1003913"/>
              <a:gd name="connsiteX9010" fmla="*/ 8291431 w 11960127"/>
              <a:gd name="connsiteY9010" fmla="*/ 265059 h 1003913"/>
              <a:gd name="connsiteX9011" fmla="*/ 8297145 w 11960127"/>
              <a:gd name="connsiteY9011" fmla="*/ 253152 h 1003913"/>
              <a:gd name="connsiteX9012" fmla="*/ 8296622 w 11960127"/>
              <a:gd name="connsiteY9012" fmla="*/ 269822 h 1003913"/>
              <a:gd name="connsiteX9013" fmla="*/ 8330816 w 11960127"/>
              <a:gd name="connsiteY9013" fmla="*/ 270346 h 1003913"/>
              <a:gd name="connsiteX9014" fmla="*/ 8334007 w 11960127"/>
              <a:gd name="connsiteY9014" fmla="*/ 260582 h 1003913"/>
              <a:gd name="connsiteX9015" fmla="*/ 8336341 w 11960127"/>
              <a:gd name="connsiteY9015" fmla="*/ 276824 h 1003913"/>
              <a:gd name="connsiteX9016" fmla="*/ 8347247 w 11960127"/>
              <a:gd name="connsiteY9016" fmla="*/ 261535 h 1003913"/>
              <a:gd name="connsiteX9017" fmla="*/ 8350390 w 11960127"/>
              <a:gd name="connsiteY9017" fmla="*/ 260296 h 1003913"/>
              <a:gd name="connsiteX9018" fmla="*/ 8347438 w 11960127"/>
              <a:gd name="connsiteY9018" fmla="*/ 274347 h 1003913"/>
              <a:gd name="connsiteX9019" fmla="*/ 8384871 w 11960127"/>
              <a:gd name="connsiteY9019" fmla="*/ 280396 h 1003913"/>
              <a:gd name="connsiteX9020" fmla="*/ 8383299 w 11960127"/>
              <a:gd name="connsiteY9020" fmla="*/ 265583 h 1003913"/>
              <a:gd name="connsiteX9021" fmla="*/ 8389729 w 11960127"/>
              <a:gd name="connsiteY9021" fmla="*/ 265583 h 1003913"/>
              <a:gd name="connsiteX9022" fmla="*/ 8386585 w 11960127"/>
              <a:gd name="connsiteY9022" fmla="*/ 279872 h 1003913"/>
              <a:gd name="connsiteX9023" fmla="*/ 8399158 w 11960127"/>
              <a:gd name="connsiteY9023" fmla="*/ 279967 h 1003913"/>
              <a:gd name="connsiteX9024" fmla="*/ 8397729 w 11960127"/>
              <a:gd name="connsiteY9024" fmla="*/ 265536 h 1003913"/>
              <a:gd name="connsiteX9025" fmla="*/ 8402253 w 11960127"/>
              <a:gd name="connsiteY9025" fmla="*/ 265583 h 1003913"/>
              <a:gd name="connsiteX9026" fmla="*/ 8402063 w 11960127"/>
              <a:gd name="connsiteY9026" fmla="*/ 282825 h 1003913"/>
              <a:gd name="connsiteX9027" fmla="*/ 8419018 w 11960127"/>
              <a:gd name="connsiteY9027" fmla="*/ 268155 h 1003913"/>
              <a:gd name="connsiteX9028" fmla="*/ 8411731 w 11960127"/>
              <a:gd name="connsiteY9028" fmla="*/ 283301 h 1003913"/>
              <a:gd name="connsiteX9029" fmla="*/ 8445545 w 11960127"/>
              <a:gd name="connsiteY9029" fmla="*/ 287541 h 1003913"/>
              <a:gd name="connsiteX9030" fmla="*/ 8455260 w 11960127"/>
              <a:gd name="connsiteY9030" fmla="*/ 273061 h 1003913"/>
              <a:gd name="connsiteX9031" fmla="*/ 8450260 w 11960127"/>
              <a:gd name="connsiteY9031" fmla="*/ 291780 h 1003913"/>
              <a:gd name="connsiteX9032" fmla="*/ 8461547 w 11960127"/>
              <a:gd name="connsiteY9032" fmla="*/ 281682 h 1003913"/>
              <a:gd name="connsiteX9033" fmla="*/ 8474453 w 11960127"/>
              <a:gd name="connsiteY9033" fmla="*/ 291875 h 1003913"/>
              <a:gd name="connsiteX9034" fmla="*/ 8474548 w 11960127"/>
              <a:gd name="connsiteY9034" fmla="*/ 275157 h 1003913"/>
              <a:gd name="connsiteX9035" fmla="*/ 8477835 w 11960127"/>
              <a:gd name="connsiteY9035" fmla="*/ 274871 h 1003913"/>
              <a:gd name="connsiteX9036" fmla="*/ 8478453 w 11960127"/>
              <a:gd name="connsiteY9036" fmla="*/ 294018 h 1003913"/>
              <a:gd name="connsiteX9037" fmla="*/ 8515697 w 11960127"/>
              <a:gd name="connsiteY9037" fmla="*/ 285826 h 1003913"/>
              <a:gd name="connsiteX9038" fmla="*/ 8519792 w 11960127"/>
              <a:gd name="connsiteY9038" fmla="*/ 285588 h 1003913"/>
              <a:gd name="connsiteX9039" fmla="*/ 8515887 w 11960127"/>
              <a:gd name="connsiteY9039" fmla="*/ 299019 h 1003913"/>
              <a:gd name="connsiteX9040" fmla="*/ 8559131 w 11960127"/>
              <a:gd name="connsiteY9040" fmla="*/ 287302 h 1003913"/>
              <a:gd name="connsiteX9041" fmla="*/ 8554035 w 11960127"/>
              <a:gd name="connsiteY9041" fmla="*/ 303115 h 1003913"/>
              <a:gd name="connsiteX9042" fmla="*/ 8587086 w 11960127"/>
              <a:gd name="connsiteY9042" fmla="*/ 305116 h 1003913"/>
              <a:gd name="connsiteX9043" fmla="*/ 8595325 w 11960127"/>
              <a:gd name="connsiteY9043" fmla="*/ 292542 h 1003913"/>
              <a:gd name="connsiteX9044" fmla="*/ 8603374 w 11960127"/>
              <a:gd name="connsiteY9044" fmla="*/ 310450 h 1003913"/>
              <a:gd name="connsiteX9045" fmla="*/ 8602612 w 11960127"/>
              <a:gd name="connsiteY9045" fmla="*/ 299019 h 1003913"/>
              <a:gd name="connsiteX9046" fmla="*/ 8607565 w 11960127"/>
              <a:gd name="connsiteY9046" fmla="*/ 298591 h 1003913"/>
              <a:gd name="connsiteX9047" fmla="*/ 8606422 w 11960127"/>
              <a:gd name="connsiteY9047" fmla="*/ 308450 h 1003913"/>
              <a:gd name="connsiteX9048" fmla="*/ 8618900 w 11960127"/>
              <a:gd name="connsiteY9048" fmla="*/ 308545 h 1003913"/>
              <a:gd name="connsiteX9049" fmla="*/ 8616376 w 11960127"/>
              <a:gd name="connsiteY9049" fmla="*/ 298924 h 1003913"/>
              <a:gd name="connsiteX9050" fmla="*/ 8621662 w 11960127"/>
              <a:gd name="connsiteY9050" fmla="*/ 298829 h 1003913"/>
              <a:gd name="connsiteX9051" fmla="*/ 8618947 w 11960127"/>
              <a:gd name="connsiteY9051" fmla="*/ 313165 h 1003913"/>
              <a:gd name="connsiteX9052" fmla="*/ 8641617 w 11960127"/>
              <a:gd name="connsiteY9052" fmla="*/ 313261 h 1003913"/>
              <a:gd name="connsiteX9053" fmla="*/ 8642284 w 11960127"/>
              <a:gd name="connsiteY9053" fmla="*/ 302782 h 1003913"/>
              <a:gd name="connsiteX9054" fmla="*/ 8646713 w 11960127"/>
              <a:gd name="connsiteY9054" fmla="*/ 319357 h 1003913"/>
              <a:gd name="connsiteX9055" fmla="*/ 8657381 w 11960127"/>
              <a:gd name="connsiteY9055" fmla="*/ 304211 h 1003913"/>
              <a:gd name="connsiteX9056" fmla="*/ 8660857 w 11960127"/>
              <a:gd name="connsiteY9056" fmla="*/ 303735 h 1003913"/>
              <a:gd name="connsiteX9057" fmla="*/ 8655619 w 11960127"/>
              <a:gd name="connsiteY9057" fmla="*/ 318024 h 1003913"/>
              <a:gd name="connsiteX9058" fmla="*/ 8680050 w 11960127"/>
              <a:gd name="connsiteY9058" fmla="*/ 317976 h 1003913"/>
              <a:gd name="connsiteX9059" fmla="*/ 8678860 w 11960127"/>
              <a:gd name="connsiteY9059" fmla="*/ 308545 h 1003913"/>
              <a:gd name="connsiteX9060" fmla="*/ 8687527 w 11960127"/>
              <a:gd name="connsiteY9060" fmla="*/ 308021 h 1003913"/>
              <a:gd name="connsiteX9061" fmla="*/ 8682717 w 11960127"/>
              <a:gd name="connsiteY9061" fmla="*/ 324120 h 1003913"/>
              <a:gd name="connsiteX9062" fmla="*/ 8698481 w 11960127"/>
              <a:gd name="connsiteY9062" fmla="*/ 310498 h 1003913"/>
              <a:gd name="connsiteX9063" fmla="*/ 8697767 w 11960127"/>
              <a:gd name="connsiteY9063" fmla="*/ 321834 h 1003913"/>
              <a:gd name="connsiteX9064" fmla="*/ 8730342 w 11960127"/>
              <a:gd name="connsiteY9064" fmla="*/ 327407 h 1003913"/>
              <a:gd name="connsiteX9065" fmla="*/ 8740820 w 11960127"/>
              <a:gd name="connsiteY9065" fmla="*/ 310450 h 1003913"/>
              <a:gd name="connsiteX9066" fmla="*/ 8733486 w 11960127"/>
              <a:gd name="connsiteY9066" fmla="*/ 326311 h 1003913"/>
              <a:gd name="connsiteX9067" fmla="*/ 8754917 w 11960127"/>
              <a:gd name="connsiteY9067" fmla="*/ 331360 h 1003913"/>
              <a:gd name="connsiteX9068" fmla="*/ 8755298 w 11960127"/>
              <a:gd name="connsiteY9068" fmla="*/ 327311 h 1003913"/>
              <a:gd name="connsiteX9069" fmla="*/ 8767014 w 11960127"/>
              <a:gd name="connsiteY9069" fmla="*/ 332932 h 1003913"/>
              <a:gd name="connsiteX9070" fmla="*/ 8778729 w 11960127"/>
              <a:gd name="connsiteY9070" fmla="*/ 315261 h 1003913"/>
              <a:gd name="connsiteX9071" fmla="*/ 8772443 w 11960127"/>
              <a:gd name="connsiteY9071" fmla="*/ 335408 h 1003913"/>
              <a:gd name="connsiteX9072" fmla="*/ 8789112 w 11960127"/>
              <a:gd name="connsiteY9072" fmla="*/ 321453 h 1003913"/>
              <a:gd name="connsiteX9073" fmla="*/ 8788921 w 11960127"/>
              <a:gd name="connsiteY9073" fmla="*/ 339886 h 1003913"/>
              <a:gd name="connsiteX9074" fmla="*/ 8799970 w 11960127"/>
              <a:gd name="connsiteY9074" fmla="*/ 322834 h 1003913"/>
              <a:gd name="connsiteX9075" fmla="*/ 8803685 w 11960127"/>
              <a:gd name="connsiteY9075" fmla="*/ 322977 h 1003913"/>
              <a:gd name="connsiteX9076" fmla="*/ 8798494 w 11960127"/>
              <a:gd name="connsiteY9076" fmla="*/ 338028 h 1003913"/>
              <a:gd name="connsiteX9077" fmla="*/ 8831260 w 11960127"/>
              <a:gd name="connsiteY9077" fmla="*/ 325168 h 1003913"/>
              <a:gd name="connsiteX9078" fmla="*/ 8825307 w 11960127"/>
              <a:gd name="connsiteY9078" fmla="*/ 341600 h 1003913"/>
              <a:gd name="connsiteX9079" fmla="*/ 8837975 w 11960127"/>
              <a:gd name="connsiteY9079" fmla="*/ 341838 h 1003913"/>
              <a:gd name="connsiteX9080" fmla="*/ 8835546 w 11960127"/>
              <a:gd name="connsiteY9080" fmla="*/ 332265 h 1003913"/>
              <a:gd name="connsiteX9081" fmla="*/ 8840928 w 11960127"/>
              <a:gd name="connsiteY9081" fmla="*/ 332265 h 1003913"/>
              <a:gd name="connsiteX9082" fmla="*/ 8839594 w 11960127"/>
              <a:gd name="connsiteY9082" fmla="*/ 340314 h 1003913"/>
              <a:gd name="connsiteX9083" fmla="*/ 8857454 w 11960127"/>
              <a:gd name="connsiteY9083" fmla="*/ 346935 h 1003913"/>
              <a:gd name="connsiteX9084" fmla="*/ 8868836 w 11960127"/>
              <a:gd name="connsiteY9084" fmla="*/ 329312 h 1003913"/>
              <a:gd name="connsiteX9085" fmla="*/ 8863644 w 11960127"/>
              <a:gd name="connsiteY9085" fmla="*/ 346554 h 1003913"/>
              <a:gd name="connsiteX9086" fmla="*/ 8872313 w 11960127"/>
              <a:gd name="connsiteY9086" fmla="*/ 346506 h 1003913"/>
              <a:gd name="connsiteX9087" fmla="*/ 8877932 w 11960127"/>
              <a:gd name="connsiteY9087" fmla="*/ 334837 h 1003913"/>
              <a:gd name="connsiteX9088" fmla="*/ 8879932 w 11960127"/>
              <a:gd name="connsiteY9088" fmla="*/ 353698 h 1003913"/>
              <a:gd name="connsiteX9089" fmla="*/ 8890457 w 11960127"/>
              <a:gd name="connsiteY9089" fmla="*/ 337456 h 1003913"/>
              <a:gd name="connsiteX9090" fmla="*/ 8892744 w 11960127"/>
              <a:gd name="connsiteY9090" fmla="*/ 336932 h 1003913"/>
              <a:gd name="connsiteX9091" fmla="*/ 8892506 w 11960127"/>
              <a:gd name="connsiteY9091" fmla="*/ 349888 h 1003913"/>
              <a:gd name="connsiteX9092" fmla="*/ 8906031 w 11960127"/>
              <a:gd name="connsiteY9092" fmla="*/ 354794 h 1003913"/>
              <a:gd name="connsiteX9093" fmla="*/ 8920890 w 11960127"/>
              <a:gd name="connsiteY9093" fmla="*/ 338790 h 1003913"/>
              <a:gd name="connsiteX9094" fmla="*/ 8925367 w 11960127"/>
              <a:gd name="connsiteY9094" fmla="*/ 357890 h 1003913"/>
              <a:gd name="connsiteX9095" fmla="*/ 8927938 w 11960127"/>
              <a:gd name="connsiteY9095" fmla="*/ 339266 h 1003913"/>
              <a:gd name="connsiteX9096" fmla="*/ 8932606 w 11960127"/>
              <a:gd name="connsiteY9096" fmla="*/ 356080 h 1003913"/>
              <a:gd name="connsiteX9097" fmla="*/ 8940654 w 11960127"/>
              <a:gd name="connsiteY9097" fmla="*/ 356127 h 1003913"/>
              <a:gd name="connsiteX9098" fmla="*/ 8939464 w 11960127"/>
              <a:gd name="connsiteY9098" fmla="*/ 346554 h 1003913"/>
              <a:gd name="connsiteX9099" fmla="*/ 8944941 w 11960127"/>
              <a:gd name="connsiteY9099" fmla="*/ 346554 h 1003913"/>
              <a:gd name="connsiteX9100" fmla="*/ 8946036 w 11960127"/>
              <a:gd name="connsiteY9100" fmla="*/ 361605 h 1003913"/>
              <a:gd name="connsiteX9101" fmla="*/ 8960752 w 11960127"/>
              <a:gd name="connsiteY9101" fmla="*/ 344744 h 1003913"/>
              <a:gd name="connsiteX9102" fmla="*/ 8951846 w 11960127"/>
              <a:gd name="connsiteY9102" fmla="*/ 355556 h 1003913"/>
              <a:gd name="connsiteX9103" fmla="*/ 8965705 w 11960127"/>
              <a:gd name="connsiteY9103" fmla="*/ 362843 h 1003913"/>
              <a:gd name="connsiteX9104" fmla="*/ 8964515 w 11960127"/>
              <a:gd name="connsiteY9104" fmla="*/ 351317 h 1003913"/>
              <a:gd name="connsiteX9105" fmla="*/ 8969277 w 11960127"/>
              <a:gd name="connsiteY9105" fmla="*/ 351269 h 1003913"/>
              <a:gd name="connsiteX9106" fmla="*/ 8968610 w 11960127"/>
              <a:gd name="connsiteY9106" fmla="*/ 364462 h 1003913"/>
              <a:gd name="connsiteX9107" fmla="*/ 8996090 w 11960127"/>
              <a:gd name="connsiteY9107" fmla="*/ 369273 h 1003913"/>
              <a:gd name="connsiteX9108" fmla="*/ 9001900 w 11960127"/>
              <a:gd name="connsiteY9108" fmla="*/ 365034 h 1003913"/>
              <a:gd name="connsiteX9109" fmla="*/ 9016426 w 11960127"/>
              <a:gd name="connsiteY9109" fmla="*/ 371797 h 1003913"/>
              <a:gd name="connsiteX9110" fmla="*/ 9017235 w 11960127"/>
              <a:gd name="connsiteY9110" fmla="*/ 355984 h 1003913"/>
              <a:gd name="connsiteX9111" fmla="*/ 9024427 w 11960127"/>
              <a:gd name="connsiteY9111" fmla="*/ 356032 h 1003913"/>
              <a:gd name="connsiteX9112" fmla="*/ 9020807 w 11960127"/>
              <a:gd name="connsiteY9112" fmla="*/ 369892 h 1003913"/>
              <a:gd name="connsiteX9113" fmla="*/ 9053097 w 11960127"/>
              <a:gd name="connsiteY9113" fmla="*/ 374226 h 1003913"/>
              <a:gd name="connsiteX9114" fmla="*/ 9056907 w 11960127"/>
              <a:gd name="connsiteY9114" fmla="*/ 365653 h 1003913"/>
              <a:gd name="connsiteX9115" fmla="*/ 9059193 w 11960127"/>
              <a:gd name="connsiteY9115" fmla="*/ 365606 h 1003913"/>
              <a:gd name="connsiteX9116" fmla="*/ 9060241 w 11960127"/>
              <a:gd name="connsiteY9116" fmla="*/ 381895 h 1003913"/>
              <a:gd name="connsiteX9117" fmla="*/ 9074243 w 11960127"/>
              <a:gd name="connsiteY9117" fmla="*/ 364129 h 1003913"/>
              <a:gd name="connsiteX9118" fmla="*/ 9072957 w 11960127"/>
              <a:gd name="connsiteY9118" fmla="*/ 381085 h 1003913"/>
              <a:gd name="connsiteX9119" fmla="*/ 9087387 w 11960127"/>
              <a:gd name="connsiteY9119" fmla="*/ 374798 h 1003913"/>
              <a:gd name="connsiteX9120" fmla="*/ 9087101 w 11960127"/>
              <a:gd name="connsiteY9120" fmla="*/ 384991 h 1003913"/>
              <a:gd name="connsiteX9121" fmla="*/ 9096674 w 11960127"/>
              <a:gd name="connsiteY9121" fmla="*/ 368654 h 1003913"/>
              <a:gd name="connsiteX9122" fmla="*/ 9098912 w 11960127"/>
              <a:gd name="connsiteY9122" fmla="*/ 387610 h 1003913"/>
              <a:gd name="connsiteX9123" fmla="*/ 9110866 w 11960127"/>
              <a:gd name="connsiteY9123" fmla="*/ 369368 h 1003913"/>
              <a:gd name="connsiteX9124" fmla="*/ 9112390 w 11960127"/>
              <a:gd name="connsiteY9124" fmla="*/ 383086 h 1003913"/>
              <a:gd name="connsiteX9125" fmla="*/ 9127249 w 11960127"/>
              <a:gd name="connsiteY9125" fmla="*/ 389468 h 1003913"/>
              <a:gd name="connsiteX9126" fmla="*/ 9133583 w 11960127"/>
              <a:gd name="connsiteY9126" fmla="*/ 385086 h 1003913"/>
              <a:gd name="connsiteX9127" fmla="*/ 9142727 w 11960127"/>
              <a:gd name="connsiteY9127" fmla="*/ 390373 h 1003913"/>
              <a:gd name="connsiteX9128" fmla="*/ 9152824 w 11960127"/>
              <a:gd name="connsiteY9128" fmla="*/ 373417 h 1003913"/>
              <a:gd name="connsiteX9129" fmla="*/ 9150347 w 11960127"/>
              <a:gd name="connsiteY9129" fmla="*/ 396327 h 1003913"/>
              <a:gd name="connsiteX9130" fmla="*/ 9162539 w 11960127"/>
              <a:gd name="connsiteY9130" fmla="*/ 380561 h 1003913"/>
              <a:gd name="connsiteX9131" fmla="*/ 9165206 w 11960127"/>
              <a:gd name="connsiteY9131" fmla="*/ 379656 h 1003913"/>
              <a:gd name="connsiteX9132" fmla="*/ 9162539 w 11960127"/>
              <a:gd name="connsiteY9132" fmla="*/ 396184 h 1003913"/>
              <a:gd name="connsiteX9133" fmla="*/ 9179446 w 11960127"/>
              <a:gd name="connsiteY9133" fmla="*/ 377846 h 1003913"/>
              <a:gd name="connsiteX9134" fmla="*/ 9175588 w 11960127"/>
              <a:gd name="connsiteY9134" fmla="*/ 399613 h 1003913"/>
              <a:gd name="connsiteX9135" fmla="*/ 9191305 w 11960127"/>
              <a:gd name="connsiteY9135" fmla="*/ 382371 h 1003913"/>
              <a:gd name="connsiteX9136" fmla="*/ 9187733 w 11960127"/>
              <a:gd name="connsiteY9136" fmla="*/ 394040 h 1003913"/>
              <a:gd name="connsiteX9137" fmla="*/ 9201020 w 11960127"/>
              <a:gd name="connsiteY9137" fmla="*/ 396279 h 1003913"/>
              <a:gd name="connsiteX9138" fmla="*/ 9217403 w 11960127"/>
              <a:gd name="connsiteY9138" fmla="*/ 403471 h 1003913"/>
              <a:gd name="connsiteX9139" fmla="*/ 9230405 w 11960127"/>
              <a:gd name="connsiteY9139" fmla="*/ 386801 h 1003913"/>
              <a:gd name="connsiteX9140" fmla="*/ 9229119 w 11960127"/>
              <a:gd name="connsiteY9140" fmla="*/ 405710 h 1003913"/>
              <a:gd name="connsiteX9141" fmla="*/ 9241835 w 11960127"/>
              <a:gd name="connsiteY9141" fmla="*/ 395374 h 1003913"/>
              <a:gd name="connsiteX9142" fmla="*/ 9241454 w 11960127"/>
              <a:gd name="connsiteY9142" fmla="*/ 411425 h 1003913"/>
              <a:gd name="connsiteX9143" fmla="*/ 9252455 w 11960127"/>
              <a:gd name="connsiteY9143" fmla="*/ 394279 h 1003913"/>
              <a:gd name="connsiteX9144" fmla="*/ 9262504 w 11960127"/>
              <a:gd name="connsiteY9144" fmla="*/ 413188 h 1003913"/>
              <a:gd name="connsiteX9145" fmla="*/ 9265314 w 11960127"/>
              <a:gd name="connsiteY9145" fmla="*/ 398661 h 1003913"/>
              <a:gd name="connsiteX9146" fmla="*/ 9270886 w 11960127"/>
              <a:gd name="connsiteY9146" fmla="*/ 406710 h 1003913"/>
              <a:gd name="connsiteX9147" fmla="*/ 9275648 w 11960127"/>
              <a:gd name="connsiteY9147" fmla="*/ 409996 h 1003913"/>
              <a:gd name="connsiteX9148" fmla="*/ 9274077 w 11960127"/>
              <a:gd name="connsiteY9148" fmla="*/ 398613 h 1003913"/>
              <a:gd name="connsiteX9149" fmla="*/ 9282792 w 11960127"/>
              <a:gd name="connsiteY9149" fmla="*/ 399375 h 1003913"/>
              <a:gd name="connsiteX9150" fmla="*/ 9278268 w 11960127"/>
              <a:gd name="connsiteY9150" fmla="*/ 413235 h 1003913"/>
              <a:gd name="connsiteX9151" fmla="*/ 9288126 w 11960127"/>
              <a:gd name="connsiteY9151" fmla="*/ 413283 h 1003913"/>
              <a:gd name="connsiteX9152" fmla="*/ 9288651 w 11960127"/>
              <a:gd name="connsiteY9152" fmla="*/ 401756 h 1003913"/>
              <a:gd name="connsiteX9153" fmla="*/ 9292936 w 11960127"/>
              <a:gd name="connsiteY9153" fmla="*/ 402137 h 1003913"/>
              <a:gd name="connsiteX9154" fmla="*/ 9293651 w 11960127"/>
              <a:gd name="connsiteY9154" fmla="*/ 420141 h 1003913"/>
              <a:gd name="connsiteX9155" fmla="*/ 9307986 w 11960127"/>
              <a:gd name="connsiteY9155" fmla="*/ 402423 h 1003913"/>
              <a:gd name="connsiteX9156" fmla="*/ 9304033 w 11960127"/>
              <a:gd name="connsiteY9156" fmla="*/ 420523 h 1003913"/>
              <a:gd name="connsiteX9157" fmla="*/ 9322369 w 11960127"/>
              <a:gd name="connsiteY9157" fmla="*/ 406424 h 1003913"/>
              <a:gd name="connsiteX9158" fmla="*/ 9316082 w 11960127"/>
              <a:gd name="connsiteY9158" fmla="*/ 423952 h 1003913"/>
              <a:gd name="connsiteX9159" fmla="*/ 9335989 w 11960127"/>
              <a:gd name="connsiteY9159" fmla="*/ 405662 h 1003913"/>
              <a:gd name="connsiteX9160" fmla="*/ 9330179 w 11960127"/>
              <a:gd name="connsiteY9160" fmla="*/ 422618 h 1003913"/>
              <a:gd name="connsiteX9161" fmla="*/ 9340038 w 11960127"/>
              <a:gd name="connsiteY9161" fmla="*/ 422809 h 1003913"/>
              <a:gd name="connsiteX9162" fmla="*/ 9342229 w 11960127"/>
              <a:gd name="connsiteY9162" fmla="*/ 406710 h 1003913"/>
              <a:gd name="connsiteX9163" fmla="*/ 9346705 w 11960127"/>
              <a:gd name="connsiteY9163" fmla="*/ 421761 h 1003913"/>
              <a:gd name="connsiteX9164" fmla="*/ 9362326 w 11960127"/>
              <a:gd name="connsiteY9164" fmla="*/ 427953 h 1003913"/>
              <a:gd name="connsiteX9165" fmla="*/ 9374280 w 11960127"/>
              <a:gd name="connsiteY9165" fmla="*/ 410330 h 1003913"/>
              <a:gd name="connsiteX9166" fmla="*/ 9370232 w 11960127"/>
              <a:gd name="connsiteY9166" fmla="*/ 429763 h 1003913"/>
              <a:gd name="connsiteX9167" fmla="*/ 9388234 w 11960127"/>
              <a:gd name="connsiteY9167" fmla="*/ 415521 h 1003913"/>
              <a:gd name="connsiteX9168" fmla="*/ 9382662 w 11960127"/>
              <a:gd name="connsiteY9168" fmla="*/ 434049 h 1003913"/>
              <a:gd name="connsiteX9169" fmla="*/ 9397235 w 11960127"/>
              <a:gd name="connsiteY9169" fmla="*/ 420999 h 1003913"/>
              <a:gd name="connsiteX9170" fmla="*/ 9401045 w 11960127"/>
              <a:gd name="connsiteY9170" fmla="*/ 435716 h 1003913"/>
              <a:gd name="connsiteX9171" fmla="*/ 9412189 w 11960127"/>
              <a:gd name="connsiteY9171" fmla="*/ 422761 h 1003913"/>
              <a:gd name="connsiteX9172" fmla="*/ 9412237 w 11960127"/>
              <a:gd name="connsiteY9172" fmla="*/ 436193 h 1003913"/>
              <a:gd name="connsiteX9173" fmla="*/ 9427191 w 11960127"/>
              <a:gd name="connsiteY9173" fmla="*/ 420999 h 1003913"/>
              <a:gd name="connsiteX9174" fmla="*/ 9422191 w 11960127"/>
              <a:gd name="connsiteY9174" fmla="*/ 439479 h 1003913"/>
              <a:gd name="connsiteX9175" fmla="*/ 9439383 w 11960127"/>
              <a:gd name="connsiteY9175" fmla="*/ 425524 h 1003913"/>
              <a:gd name="connsiteX9176" fmla="*/ 9435478 w 11960127"/>
              <a:gd name="connsiteY9176" fmla="*/ 443956 h 1003913"/>
              <a:gd name="connsiteX9177" fmla="*/ 9449527 w 11960127"/>
              <a:gd name="connsiteY9177" fmla="*/ 429001 h 1003913"/>
              <a:gd name="connsiteX9178" fmla="*/ 9452814 w 11960127"/>
              <a:gd name="connsiteY9178" fmla="*/ 444623 h 1003913"/>
              <a:gd name="connsiteX9179" fmla="*/ 9462577 w 11960127"/>
              <a:gd name="connsiteY9179" fmla="*/ 436478 h 1003913"/>
              <a:gd name="connsiteX9180" fmla="*/ 9454481 w 11960127"/>
              <a:gd name="connsiteY9180" fmla="*/ 430953 h 1003913"/>
              <a:gd name="connsiteX9181" fmla="*/ 9465005 w 11960127"/>
              <a:gd name="connsiteY9181" fmla="*/ 444671 h 1003913"/>
              <a:gd name="connsiteX9182" fmla="*/ 9479627 w 11960127"/>
              <a:gd name="connsiteY9182" fmla="*/ 429667 h 1003913"/>
              <a:gd name="connsiteX9183" fmla="*/ 9474245 w 11960127"/>
              <a:gd name="connsiteY9183" fmla="*/ 447147 h 1003913"/>
              <a:gd name="connsiteX9184" fmla="*/ 9483103 w 11960127"/>
              <a:gd name="connsiteY9184" fmla="*/ 446481 h 1003913"/>
              <a:gd name="connsiteX9185" fmla="*/ 9484103 w 11960127"/>
              <a:gd name="connsiteY9185" fmla="*/ 437145 h 1003913"/>
              <a:gd name="connsiteX9186" fmla="*/ 9493247 w 11960127"/>
              <a:gd name="connsiteY9186" fmla="*/ 436574 h 1003913"/>
              <a:gd name="connsiteX9187" fmla="*/ 9487056 w 11960127"/>
              <a:gd name="connsiteY9187" fmla="*/ 452863 h 1003913"/>
              <a:gd name="connsiteX9188" fmla="*/ 9503201 w 11960127"/>
              <a:gd name="connsiteY9188" fmla="*/ 440194 h 1003913"/>
              <a:gd name="connsiteX9189" fmla="*/ 9500915 w 11960127"/>
              <a:gd name="connsiteY9189" fmla="*/ 454244 h 1003913"/>
              <a:gd name="connsiteX9190" fmla="*/ 9512250 w 11960127"/>
              <a:gd name="connsiteY9190" fmla="*/ 442480 h 1003913"/>
              <a:gd name="connsiteX9191" fmla="*/ 9517774 w 11960127"/>
              <a:gd name="connsiteY9191" fmla="*/ 441670 h 1003913"/>
              <a:gd name="connsiteX9192" fmla="*/ 9511631 w 11960127"/>
              <a:gd name="connsiteY9192" fmla="*/ 456959 h 1003913"/>
              <a:gd name="connsiteX9193" fmla="*/ 9531443 w 11960127"/>
              <a:gd name="connsiteY9193" fmla="*/ 443289 h 1003913"/>
              <a:gd name="connsiteX9194" fmla="*/ 9526251 w 11960127"/>
              <a:gd name="connsiteY9194" fmla="*/ 458722 h 1003913"/>
              <a:gd name="connsiteX9195" fmla="*/ 9542111 w 11960127"/>
              <a:gd name="connsiteY9195" fmla="*/ 445576 h 1003913"/>
              <a:gd name="connsiteX9196" fmla="*/ 9540539 w 11960127"/>
              <a:gd name="connsiteY9196" fmla="*/ 462437 h 1003913"/>
              <a:gd name="connsiteX9197" fmla="*/ 9554351 w 11960127"/>
              <a:gd name="connsiteY9197" fmla="*/ 449767 h 1003913"/>
              <a:gd name="connsiteX9198" fmla="*/ 9556874 w 11960127"/>
              <a:gd name="connsiteY9198" fmla="*/ 463437 h 1003913"/>
              <a:gd name="connsiteX9199" fmla="*/ 9566088 w 11960127"/>
              <a:gd name="connsiteY9199" fmla="*/ 456843 h 1003913"/>
              <a:gd name="connsiteX9200" fmla="*/ 9570209 w 11960127"/>
              <a:gd name="connsiteY9200" fmla="*/ 463437 h 1003913"/>
              <a:gd name="connsiteX9201" fmla="*/ 9584258 w 11960127"/>
              <a:gd name="connsiteY9201" fmla="*/ 449005 h 1003913"/>
              <a:gd name="connsiteX9202" fmla="*/ 9578877 w 11960127"/>
              <a:gd name="connsiteY9202" fmla="*/ 465866 h 1003913"/>
              <a:gd name="connsiteX9203" fmla="*/ 9587878 w 11960127"/>
              <a:gd name="connsiteY9203" fmla="*/ 465580 h 1003913"/>
              <a:gd name="connsiteX9204" fmla="*/ 9588926 w 11960127"/>
              <a:gd name="connsiteY9204" fmla="*/ 456149 h 1003913"/>
              <a:gd name="connsiteX9205" fmla="*/ 9597403 w 11960127"/>
              <a:gd name="connsiteY9205" fmla="*/ 455721 h 1003913"/>
              <a:gd name="connsiteX9206" fmla="*/ 9591974 w 11960127"/>
              <a:gd name="connsiteY9206" fmla="*/ 471677 h 1003913"/>
              <a:gd name="connsiteX9207" fmla="*/ 9608166 w 11960127"/>
              <a:gd name="connsiteY9207" fmla="*/ 459388 h 1003913"/>
              <a:gd name="connsiteX9208" fmla="*/ 9604166 w 11960127"/>
              <a:gd name="connsiteY9208" fmla="*/ 472296 h 1003913"/>
              <a:gd name="connsiteX9209" fmla="*/ 9622073 w 11960127"/>
              <a:gd name="connsiteY9209" fmla="*/ 459007 h 1003913"/>
              <a:gd name="connsiteX9210" fmla="*/ 9616072 w 11960127"/>
              <a:gd name="connsiteY9210" fmla="*/ 476487 h 1003913"/>
              <a:gd name="connsiteX9211" fmla="*/ 9636932 w 11960127"/>
              <a:gd name="connsiteY9211" fmla="*/ 459055 h 1003913"/>
              <a:gd name="connsiteX9212" fmla="*/ 9631503 w 11960127"/>
              <a:gd name="connsiteY9212" fmla="*/ 477630 h 1003913"/>
              <a:gd name="connsiteX9213" fmla="*/ 9648886 w 11960127"/>
              <a:gd name="connsiteY9213" fmla="*/ 463770 h 1003913"/>
              <a:gd name="connsiteX9214" fmla="*/ 9644838 w 11960127"/>
              <a:gd name="connsiteY9214" fmla="*/ 479774 h 1003913"/>
              <a:gd name="connsiteX9215" fmla="*/ 9661030 w 11960127"/>
              <a:gd name="connsiteY9215" fmla="*/ 468676 h 1003913"/>
              <a:gd name="connsiteX9216" fmla="*/ 9655649 w 11960127"/>
              <a:gd name="connsiteY9216" fmla="*/ 481917 h 1003913"/>
              <a:gd name="connsiteX9217" fmla="*/ 9674889 w 11960127"/>
              <a:gd name="connsiteY9217" fmla="*/ 468486 h 1003913"/>
              <a:gd name="connsiteX9218" fmla="*/ 9667936 w 11960127"/>
              <a:gd name="connsiteY9218" fmla="*/ 486442 h 1003913"/>
              <a:gd name="connsiteX9219" fmla="*/ 9687938 w 11960127"/>
              <a:gd name="connsiteY9219" fmla="*/ 468105 h 1003913"/>
              <a:gd name="connsiteX9220" fmla="*/ 9683175 w 11960127"/>
              <a:gd name="connsiteY9220" fmla="*/ 484727 h 1003913"/>
              <a:gd name="connsiteX9221" fmla="*/ 9692748 w 11960127"/>
              <a:gd name="connsiteY9221" fmla="*/ 484680 h 1003913"/>
              <a:gd name="connsiteX9222" fmla="*/ 9693606 w 11960127"/>
              <a:gd name="connsiteY9222" fmla="*/ 475154 h 1003913"/>
              <a:gd name="connsiteX9223" fmla="*/ 9703559 w 11960127"/>
              <a:gd name="connsiteY9223" fmla="*/ 475058 h 1003913"/>
              <a:gd name="connsiteX9224" fmla="*/ 9696844 w 11960127"/>
              <a:gd name="connsiteY9224" fmla="*/ 486061 h 1003913"/>
              <a:gd name="connsiteX9225" fmla="*/ 9713179 w 11960127"/>
              <a:gd name="connsiteY9225" fmla="*/ 479488 h 1003913"/>
              <a:gd name="connsiteX9226" fmla="*/ 9706988 w 11960127"/>
              <a:gd name="connsiteY9226" fmla="*/ 491253 h 1003913"/>
              <a:gd name="connsiteX9227" fmla="*/ 9726562 w 11960127"/>
              <a:gd name="connsiteY9227" fmla="*/ 477821 h 1003913"/>
              <a:gd name="connsiteX9228" fmla="*/ 9720418 w 11960127"/>
              <a:gd name="connsiteY9228" fmla="*/ 495253 h 1003913"/>
              <a:gd name="connsiteX9229" fmla="*/ 9740897 w 11960127"/>
              <a:gd name="connsiteY9229" fmla="*/ 481774 h 1003913"/>
              <a:gd name="connsiteX9230" fmla="*/ 9735610 w 11960127"/>
              <a:gd name="connsiteY9230" fmla="*/ 494348 h 1003913"/>
              <a:gd name="connsiteX9231" fmla="*/ 9745088 w 11960127"/>
              <a:gd name="connsiteY9231" fmla="*/ 494206 h 1003913"/>
              <a:gd name="connsiteX9232" fmla="*/ 9746041 w 11960127"/>
              <a:gd name="connsiteY9232" fmla="*/ 484727 h 1003913"/>
              <a:gd name="connsiteX9233" fmla="*/ 9754946 w 11960127"/>
              <a:gd name="connsiteY9233" fmla="*/ 484346 h 1003913"/>
              <a:gd name="connsiteX9234" fmla="*/ 9749041 w 11960127"/>
              <a:gd name="connsiteY9234" fmla="*/ 500493 h 1003913"/>
              <a:gd name="connsiteX9235" fmla="*/ 9763329 w 11960127"/>
              <a:gd name="connsiteY9235" fmla="*/ 486585 h 1003913"/>
              <a:gd name="connsiteX9236" fmla="*/ 9762852 w 11960127"/>
              <a:gd name="connsiteY9236" fmla="*/ 500397 h 1003913"/>
              <a:gd name="connsiteX9237" fmla="*/ 9780236 w 11960127"/>
              <a:gd name="connsiteY9237" fmla="*/ 487204 h 1003913"/>
              <a:gd name="connsiteX9238" fmla="*/ 9773235 w 11960127"/>
              <a:gd name="connsiteY9238" fmla="*/ 505351 h 1003913"/>
              <a:gd name="connsiteX9239" fmla="*/ 9792047 w 11960127"/>
              <a:gd name="connsiteY9239" fmla="*/ 492253 h 1003913"/>
              <a:gd name="connsiteX9240" fmla="*/ 9788141 w 11960127"/>
              <a:gd name="connsiteY9240" fmla="*/ 505970 h 1003913"/>
              <a:gd name="connsiteX9241" fmla="*/ 9807048 w 11960127"/>
              <a:gd name="connsiteY9241" fmla="*/ 492253 h 1003913"/>
              <a:gd name="connsiteX9242" fmla="*/ 9801953 w 11960127"/>
              <a:gd name="connsiteY9242" fmla="*/ 504779 h 1003913"/>
              <a:gd name="connsiteX9243" fmla="*/ 9822051 w 11960127"/>
              <a:gd name="connsiteY9243" fmla="*/ 508971 h 1003913"/>
              <a:gd name="connsiteX9244" fmla="*/ 9819669 w 11960127"/>
              <a:gd name="connsiteY9244" fmla="*/ 499016 h 1003913"/>
              <a:gd name="connsiteX9245" fmla="*/ 9831671 w 11960127"/>
              <a:gd name="connsiteY9245" fmla="*/ 498683 h 1003913"/>
              <a:gd name="connsiteX9246" fmla="*/ 9825193 w 11960127"/>
              <a:gd name="connsiteY9246" fmla="*/ 513019 h 1003913"/>
              <a:gd name="connsiteX9247" fmla="*/ 9835528 w 11960127"/>
              <a:gd name="connsiteY9247" fmla="*/ 513353 h 1003913"/>
              <a:gd name="connsiteX9248" fmla="*/ 9836529 w 11960127"/>
              <a:gd name="connsiteY9248" fmla="*/ 503684 h 1003913"/>
              <a:gd name="connsiteX9249" fmla="*/ 9846768 w 11960127"/>
              <a:gd name="connsiteY9249" fmla="*/ 503732 h 1003913"/>
              <a:gd name="connsiteX9250" fmla="*/ 9839529 w 11960127"/>
              <a:gd name="connsiteY9250" fmla="*/ 513257 h 1003913"/>
              <a:gd name="connsiteX9251" fmla="*/ 9849910 w 11960127"/>
              <a:gd name="connsiteY9251" fmla="*/ 513305 h 1003913"/>
              <a:gd name="connsiteX9252" fmla="*/ 9850769 w 11960127"/>
              <a:gd name="connsiteY9252" fmla="*/ 503732 h 1003913"/>
              <a:gd name="connsiteX9253" fmla="*/ 9860055 w 11960127"/>
              <a:gd name="connsiteY9253" fmla="*/ 503541 h 1003913"/>
              <a:gd name="connsiteX9254" fmla="*/ 9853387 w 11960127"/>
              <a:gd name="connsiteY9254" fmla="*/ 518306 h 1003913"/>
              <a:gd name="connsiteX9255" fmla="*/ 9882582 w 11960127"/>
              <a:gd name="connsiteY9255" fmla="*/ 510352 h 1003913"/>
              <a:gd name="connsiteX9256" fmla="*/ 9878485 w 11960127"/>
              <a:gd name="connsiteY9256" fmla="*/ 521736 h 1003913"/>
              <a:gd name="connsiteX9257" fmla="*/ 9905965 w 11960127"/>
              <a:gd name="connsiteY9257" fmla="*/ 525975 h 1003913"/>
              <a:gd name="connsiteX9258" fmla="*/ 9918062 w 11960127"/>
              <a:gd name="connsiteY9258" fmla="*/ 527689 h 1003913"/>
              <a:gd name="connsiteX9259" fmla="*/ 9916158 w 11960127"/>
              <a:gd name="connsiteY9259" fmla="*/ 518020 h 1003913"/>
              <a:gd name="connsiteX9260" fmla="*/ 9922158 w 11960127"/>
              <a:gd name="connsiteY9260" fmla="*/ 518020 h 1003913"/>
              <a:gd name="connsiteX9261" fmla="*/ 9919110 w 11960127"/>
              <a:gd name="connsiteY9261" fmla="*/ 528594 h 1003913"/>
              <a:gd name="connsiteX9262" fmla="*/ 9937780 w 11960127"/>
              <a:gd name="connsiteY9262" fmla="*/ 521402 h 1003913"/>
              <a:gd name="connsiteX9263" fmla="*/ 9928255 w 11960127"/>
              <a:gd name="connsiteY9263" fmla="*/ 532500 h 1003913"/>
              <a:gd name="connsiteX9264" fmla="*/ 9940350 w 11960127"/>
              <a:gd name="connsiteY9264" fmla="*/ 532309 h 1003913"/>
              <a:gd name="connsiteX9265" fmla="*/ 9941304 w 11960127"/>
              <a:gd name="connsiteY9265" fmla="*/ 522831 h 1003913"/>
              <a:gd name="connsiteX9266" fmla="*/ 9950686 w 11960127"/>
              <a:gd name="connsiteY9266" fmla="*/ 522402 h 1003913"/>
              <a:gd name="connsiteX9267" fmla="*/ 9944065 w 11960127"/>
              <a:gd name="connsiteY9267" fmla="*/ 537406 h 1003913"/>
              <a:gd name="connsiteX9268" fmla="*/ 9972402 w 11960127"/>
              <a:gd name="connsiteY9268" fmla="*/ 535072 h 1003913"/>
              <a:gd name="connsiteX9269" fmla="*/ 9955067 w 11960127"/>
              <a:gd name="connsiteY9269" fmla="*/ 531452 h 1003913"/>
              <a:gd name="connsiteX9270" fmla="*/ 9955115 w 11960127"/>
              <a:gd name="connsiteY9270" fmla="*/ 527784 h 1003913"/>
              <a:gd name="connsiteX9271" fmla="*/ 9976879 w 11960127"/>
              <a:gd name="connsiteY9271" fmla="*/ 528023 h 1003913"/>
              <a:gd name="connsiteX9272" fmla="*/ 9971783 w 11960127"/>
              <a:gd name="connsiteY9272" fmla="*/ 541978 h 1003913"/>
              <a:gd name="connsiteX9273" fmla="*/ 9991976 w 11960127"/>
              <a:gd name="connsiteY9273" fmla="*/ 541216 h 1003913"/>
              <a:gd name="connsiteX9274" fmla="*/ 9997596 w 11960127"/>
              <a:gd name="connsiteY9274" fmla="*/ 530976 h 1003913"/>
              <a:gd name="connsiteX9275" fmla="*/ 9998168 w 11960127"/>
              <a:gd name="connsiteY9275" fmla="*/ 545646 h 1003913"/>
              <a:gd name="connsiteX9276" fmla="*/ 10040030 w 11960127"/>
              <a:gd name="connsiteY9276" fmla="*/ 548027 h 1003913"/>
              <a:gd name="connsiteX9277" fmla="*/ 10028647 w 11960127"/>
              <a:gd name="connsiteY9277" fmla="*/ 543074 h 1003913"/>
              <a:gd name="connsiteX9278" fmla="*/ 10041458 w 11960127"/>
              <a:gd name="connsiteY9278" fmla="*/ 541692 h 1003913"/>
              <a:gd name="connsiteX9279" fmla="*/ 10038792 w 11960127"/>
              <a:gd name="connsiteY9279" fmla="*/ 555029 h 1003913"/>
              <a:gd name="connsiteX9280" fmla="*/ 10056222 w 11960127"/>
              <a:gd name="connsiteY9280" fmla="*/ 544312 h 1003913"/>
              <a:gd name="connsiteX9281" fmla="*/ 10048365 w 11960127"/>
              <a:gd name="connsiteY9281" fmla="*/ 558601 h 1003913"/>
              <a:gd name="connsiteX9282" fmla="*/ 10069844 w 11960127"/>
              <a:gd name="connsiteY9282" fmla="*/ 544598 h 1003913"/>
              <a:gd name="connsiteX9283" fmla="*/ 10063652 w 11960127"/>
              <a:gd name="connsiteY9283" fmla="*/ 560697 h 1003913"/>
              <a:gd name="connsiteX9284" fmla="*/ 10082368 w 11960127"/>
              <a:gd name="connsiteY9284" fmla="*/ 560316 h 1003913"/>
              <a:gd name="connsiteX9285" fmla="*/ 10092513 w 11960127"/>
              <a:gd name="connsiteY9285" fmla="*/ 548646 h 1003913"/>
              <a:gd name="connsiteX9286" fmla="*/ 10092513 w 11960127"/>
              <a:gd name="connsiteY9286" fmla="*/ 565745 h 1003913"/>
              <a:gd name="connsiteX9287" fmla="*/ 10114944 w 11960127"/>
              <a:gd name="connsiteY9287" fmla="*/ 564555 h 1003913"/>
              <a:gd name="connsiteX9288" fmla="*/ 10094894 w 11960127"/>
              <a:gd name="connsiteY9288" fmla="*/ 556124 h 1003913"/>
              <a:gd name="connsiteX9289" fmla="*/ 10122231 w 11960127"/>
              <a:gd name="connsiteY9289" fmla="*/ 560077 h 1003913"/>
              <a:gd name="connsiteX9290" fmla="*/ 10116135 w 11960127"/>
              <a:gd name="connsiteY9290" fmla="*/ 570508 h 1003913"/>
              <a:gd name="connsiteX9291" fmla="*/ 10124279 w 11960127"/>
              <a:gd name="connsiteY9291" fmla="*/ 570270 h 1003913"/>
              <a:gd name="connsiteX9292" fmla="*/ 10148139 w 11960127"/>
              <a:gd name="connsiteY9292" fmla="*/ 564126 h 1003913"/>
              <a:gd name="connsiteX9293" fmla="*/ 10133518 w 11960127"/>
              <a:gd name="connsiteY9293" fmla="*/ 575652 h 1003913"/>
              <a:gd name="connsiteX9294" fmla="*/ 10150091 w 11960127"/>
              <a:gd name="connsiteY9294" fmla="*/ 574176 h 1003913"/>
              <a:gd name="connsiteX9295" fmla="*/ 10153187 w 11960127"/>
              <a:gd name="connsiteY9295" fmla="*/ 562602 h 1003913"/>
              <a:gd name="connsiteX9296" fmla="*/ 10161426 w 11960127"/>
              <a:gd name="connsiteY9296" fmla="*/ 579463 h 1003913"/>
              <a:gd name="connsiteX9297" fmla="*/ 10178952 w 11960127"/>
              <a:gd name="connsiteY9297" fmla="*/ 579320 h 1003913"/>
              <a:gd name="connsiteX9298" fmla="*/ 10178952 w 11960127"/>
              <a:gd name="connsiteY9298" fmla="*/ 574652 h 1003913"/>
              <a:gd name="connsiteX9299" fmla="*/ 10164808 w 11960127"/>
              <a:gd name="connsiteY9299" fmla="*/ 577081 h 1003913"/>
              <a:gd name="connsiteX9300" fmla="*/ 10164474 w 11960127"/>
              <a:gd name="connsiteY9300" fmla="*/ 570508 h 1003913"/>
              <a:gd name="connsiteX9301" fmla="*/ 10184428 w 11960127"/>
              <a:gd name="connsiteY9301" fmla="*/ 570746 h 1003913"/>
              <a:gd name="connsiteX9302" fmla="*/ 10184667 w 11960127"/>
              <a:gd name="connsiteY9302" fmla="*/ 584845 h 1003913"/>
              <a:gd name="connsiteX9303" fmla="*/ 10192430 w 11960127"/>
              <a:gd name="connsiteY9303" fmla="*/ 584702 h 1003913"/>
              <a:gd name="connsiteX9304" fmla="*/ 10188477 w 11960127"/>
              <a:gd name="connsiteY9304" fmla="*/ 575176 h 1003913"/>
              <a:gd name="connsiteX9305" fmla="*/ 10199811 w 11960127"/>
              <a:gd name="connsiteY9305" fmla="*/ 575128 h 1003913"/>
              <a:gd name="connsiteX9306" fmla="*/ 10197621 w 11960127"/>
              <a:gd name="connsiteY9306" fmla="*/ 586274 h 1003913"/>
              <a:gd name="connsiteX9307" fmla="*/ 10208861 w 11960127"/>
              <a:gd name="connsiteY9307" fmla="*/ 576891 h 1003913"/>
              <a:gd name="connsiteX9308" fmla="*/ 10217243 w 11960127"/>
              <a:gd name="connsiteY9308" fmla="*/ 591894 h 1003913"/>
              <a:gd name="connsiteX9309" fmla="*/ 10217433 w 11960127"/>
              <a:gd name="connsiteY9309" fmla="*/ 579844 h 1003913"/>
              <a:gd name="connsiteX9310" fmla="*/ 10230863 w 11960127"/>
              <a:gd name="connsiteY9310" fmla="*/ 579939 h 1003913"/>
              <a:gd name="connsiteX9311" fmla="*/ 10222767 w 11960127"/>
              <a:gd name="connsiteY9311" fmla="*/ 594275 h 1003913"/>
              <a:gd name="connsiteX9312" fmla="*/ 10230673 w 11960127"/>
              <a:gd name="connsiteY9312" fmla="*/ 594228 h 1003913"/>
              <a:gd name="connsiteX9313" fmla="*/ 10231769 w 11960127"/>
              <a:gd name="connsiteY9313" fmla="*/ 584083 h 1003913"/>
              <a:gd name="connsiteX9314" fmla="*/ 10249056 w 11960127"/>
              <a:gd name="connsiteY9314" fmla="*/ 585083 h 1003913"/>
              <a:gd name="connsiteX9315" fmla="*/ 10261724 w 11960127"/>
              <a:gd name="connsiteY9315" fmla="*/ 601849 h 1003913"/>
              <a:gd name="connsiteX9316" fmla="*/ 10253485 w 11960127"/>
              <a:gd name="connsiteY9316" fmla="*/ 588131 h 1003913"/>
              <a:gd name="connsiteX9317" fmla="*/ 10279726 w 11960127"/>
              <a:gd name="connsiteY9317" fmla="*/ 593466 h 1003913"/>
              <a:gd name="connsiteX9318" fmla="*/ 10274297 w 11960127"/>
              <a:gd name="connsiteY9318" fmla="*/ 605516 h 1003913"/>
              <a:gd name="connsiteX9319" fmla="*/ 10293871 w 11960127"/>
              <a:gd name="connsiteY9319" fmla="*/ 591989 h 1003913"/>
              <a:gd name="connsiteX9320" fmla="*/ 10293538 w 11960127"/>
              <a:gd name="connsiteY9320" fmla="*/ 610517 h 1003913"/>
              <a:gd name="connsiteX9321" fmla="*/ 10299777 w 11960127"/>
              <a:gd name="connsiteY9321" fmla="*/ 599229 h 1003913"/>
              <a:gd name="connsiteX9322" fmla="*/ 10317065 w 11960127"/>
              <a:gd name="connsiteY9322" fmla="*/ 599277 h 1003913"/>
              <a:gd name="connsiteX9323" fmla="*/ 10317160 w 11960127"/>
              <a:gd name="connsiteY9323" fmla="*/ 613280 h 1003913"/>
              <a:gd name="connsiteX9324" fmla="*/ 10326351 w 11960127"/>
              <a:gd name="connsiteY9324" fmla="*/ 613423 h 1003913"/>
              <a:gd name="connsiteX9325" fmla="*/ 10320779 w 11960127"/>
              <a:gd name="connsiteY9325" fmla="*/ 602754 h 1003913"/>
              <a:gd name="connsiteX9326" fmla="*/ 10355783 w 11960127"/>
              <a:gd name="connsiteY9326" fmla="*/ 609422 h 1003913"/>
              <a:gd name="connsiteX9327" fmla="*/ 10356069 w 11960127"/>
              <a:gd name="connsiteY9327" fmla="*/ 622853 h 1003913"/>
              <a:gd name="connsiteX9328" fmla="*/ 10364071 w 11960127"/>
              <a:gd name="connsiteY9328" fmla="*/ 622806 h 1003913"/>
              <a:gd name="connsiteX9329" fmla="*/ 10364356 w 11960127"/>
              <a:gd name="connsiteY9329" fmla="*/ 613232 h 1003913"/>
              <a:gd name="connsiteX9330" fmla="*/ 10369833 w 11960127"/>
              <a:gd name="connsiteY9330" fmla="*/ 613327 h 1003913"/>
              <a:gd name="connsiteX9331" fmla="*/ 10374644 w 11960127"/>
              <a:gd name="connsiteY9331" fmla="*/ 628664 h 1003913"/>
              <a:gd name="connsiteX9332" fmla="*/ 10375214 w 11960127"/>
              <a:gd name="connsiteY9332" fmla="*/ 610898 h 1003913"/>
              <a:gd name="connsiteX9333" fmla="*/ 10386216 w 11960127"/>
              <a:gd name="connsiteY9333" fmla="*/ 627188 h 1003913"/>
              <a:gd name="connsiteX9334" fmla="*/ 10389216 w 11960127"/>
              <a:gd name="connsiteY9334" fmla="*/ 627664 h 1003913"/>
              <a:gd name="connsiteX9335" fmla="*/ 10386121 w 11960127"/>
              <a:gd name="connsiteY9335" fmla="*/ 615995 h 1003913"/>
              <a:gd name="connsiteX9336" fmla="*/ 10395407 w 11960127"/>
              <a:gd name="connsiteY9336" fmla="*/ 635380 h 1003913"/>
              <a:gd name="connsiteX9337" fmla="*/ 10405504 w 11960127"/>
              <a:gd name="connsiteY9337" fmla="*/ 620948 h 1003913"/>
              <a:gd name="connsiteX9338" fmla="*/ 10418172 w 11960127"/>
              <a:gd name="connsiteY9338" fmla="*/ 632951 h 1003913"/>
              <a:gd name="connsiteX9339" fmla="*/ 10409933 w 11960127"/>
              <a:gd name="connsiteY9339" fmla="*/ 620853 h 1003913"/>
              <a:gd name="connsiteX9340" fmla="*/ 10437270 w 11960127"/>
              <a:gd name="connsiteY9340" fmla="*/ 629902 h 1003913"/>
              <a:gd name="connsiteX9341" fmla="*/ 10419887 w 11960127"/>
              <a:gd name="connsiteY9341" fmla="*/ 632855 h 1003913"/>
              <a:gd name="connsiteX9342" fmla="*/ 10439033 w 11960127"/>
              <a:gd name="connsiteY9342" fmla="*/ 641953 h 1003913"/>
              <a:gd name="connsiteX9343" fmla="*/ 10440889 w 11960127"/>
              <a:gd name="connsiteY9343" fmla="*/ 624806 h 1003913"/>
              <a:gd name="connsiteX9344" fmla="*/ 10452939 w 11960127"/>
              <a:gd name="connsiteY9344" fmla="*/ 641381 h 1003913"/>
              <a:gd name="connsiteX9345" fmla="*/ 10455272 w 11960127"/>
              <a:gd name="connsiteY9345" fmla="*/ 641953 h 1003913"/>
              <a:gd name="connsiteX9346" fmla="*/ 10453796 w 11960127"/>
              <a:gd name="connsiteY9346" fmla="*/ 629617 h 1003913"/>
              <a:gd name="connsiteX9347" fmla="*/ 10463893 w 11960127"/>
              <a:gd name="connsiteY9347" fmla="*/ 646859 h 1003913"/>
              <a:gd name="connsiteX9348" fmla="*/ 10468798 w 11960127"/>
              <a:gd name="connsiteY9348" fmla="*/ 646620 h 1003913"/>
              <a:gd name="connsiteX9349" fmla="*/ 10470083 w 11960127"/>
              <a:gd name="connsiteY9349" fmla="*/ 635809 h 1003913"/>
              <a:gd name="connsiteX9350" fmla="*/ 10479276 w 11960127"/>
              <a:gd name="connsiteY9350" fmla="*/ 641524 h 1003913"/>
              <a:gd name="connsiteX9351" fmla="*/ 10475799 w 11960127"/>
              <a:gd name="connsiteY9351" fmla="*/ 654098 h 1003913"/>
              <a:gd name="connsiteX9352" fmla="*/ 10483752 w 11960127"/>
              <a:gd name="connsiteY9352" fmla="*/ 636475 h 1003913"/>
              <a:gd name="connsiteX9353" fmla="*/ 10502659 w 11960127"/>
              <a:gd name="connsiteY9353" fmla="*/ 654908 h 1003913"/>
              <a:gd name="connsiteX9354" fmla="*/ 10504707 w 11960127"/>
              <a:gd name="connsiteY9354" fmla="*/ 654003 h 1003913"/>
              <a:gd name="connsiteX9355" fmla="*/ 10515994 w 11960127"/>
              <a:gd name="connsiteY9355" fmla="*/ 644239 h 1003913"/>
              <a:gd name="connsiteX9356" fmla="*/ 10517946 w 11960127"/>
              <a:gd name="connsiteY9356" fmla="*/ 659623 h 1003913"/>
              <a:gd name="connsiteX9357" fmla="*/ 10522947 w 11960127"/>
              <a:gd name="connsiteY9357" fmla="*/ 646239 h 1003913"/>
              <a:gd name="connsiteX9358" fmla="*/ 10549141 w 11960127"/>
              <a:gd name="connsiteY9358" fmla="*/ 660385 h 1003913"/>
              <a:gd name="connsiteX9359" fmla="*/ 10538092 w 11960127"/>
              <a:gd name="connsiteY9359" fmla="*/ 666053 h 1003913"/>
              <a:gd name="connsiteX9360" fmla="*/ 10552427 w 11960127"/>
              <a:gd name="connsiteY9360" fmla="*/ 651431 h 1003913"/>
              <a:gd name="connsiteX9361" fmla="*/ 10555808 w 11960127"/>
              <a:gd name="connsiteY9361" fmla="*/ 667387 h 1003913"/>
              <a:gd name="connsiteX9362" fmla="*/ 10559714 w 11960127"/>
              <a:gd name="connsiteY9362" fmla="*/ 665625 h 1003913"/>
              <a:gd name="connsiteX9363" fmla="*/ 10558475 w 11960127"/>
              <a:gd name="connsiteY9363" fmla="*/ 653193 h 1003913"/>
              <a:gd name="connsiteX9364" fmla="*/ 10574478 w 11960127"/>
              <a:gd name="connsiteY9364" fmla="*/ 671626 h 1003913"/>
              <a:gd name="connsiteX9365" fmla="*/ 10573810 w 11960127"/>
              <a:gd name="connsiteY9365" fmla="*/ 659433 h 1003913"/>
              <a:gd name="connsiteX9366" fmla="*/ 10584051 w 11960127"/>
              <a:gd name="connsiteY9366" fmla="*/ 667816 h 1003913"/>
              <a:gd name="connsiteX9367" fmla="*/ 10577859 w 11960127"/>
              <a:gd name="connsiteY9367" fmla="*/ 677151 h 1003913"/>
              <a:gd name="connsiteX9368" fmla="*/ 10590147 w 11960127"/>
              <a:gd name="connsiteY9368" fmla="*/ 659433 h 1003913"/>
              <a:gd name="connsiteX9369" fmla="*/ 10597814 w 11960127"/>
              <a:gd name="connsiteY9369" fmla="*/ 671436 h 1003913"/>
              <a:gd name="connsiteX9370" fmla="*/ 10596528 w 11960127"/>
              <a:gd name="connsiteY9370" fmla="*/ 682295 h 1003913"/>
              <a:gd name="connsiteX9371" fmla="*/ 10606243 w 11960127"/>
              <a:gd name="connsiteY9371" fmla="*/ 666625 h 1003913"/>
              <a:gd name="connsiteX9372" fmla="*/ 10609149 w 11960127"/>
              <a:gd name="connsiteY9372" fmla="*/ 681962 h 1003913"/>
              <a:gd name="connsiteX9373" fmla="*/ 10615482 w 11960127"/>
              <a:gd name="connsiteY9373" fmla="*/ 671817 h 1003913"/>
              <a:gd name="connsiteX9374" fmla="*/ 10634914 w 11960127"/>
              <a:gd name="connsiteY9374" fmla="*/ 675198 h 1003913"/>
              <a:gd name="connsiteX9375" fmla="*/ 10639199 w 11960127"/>
              <a:gd name="connsiteY9375" fmla="*/ 691345 h 1003913"/>
              <a:gd name="connsiteX9376" fmla="*/ 10641105 w 11960127"/>
              <a:gd name="connsiteY9376" fmla="*/ 675532 h 1003913"/>
              <a:gd name="connsiteX9377" fmla="*/ 10658393 w 11960127"/>
              <a:gd name="connsiteY9377" fmla="*/ 681485 h 1003913"/>
              <a:gd name="connsiteX9378" fmla="*/ 10666299 w 11960127"/>
              <a:gd name="connsiteY9378" fmla="*/ 686725 h 1003913"/>
              <a:gd name="connsiteX9379" fmla="*/ 10659060 w 11960127"/>
              <a:gd name="connsiteY9379" fmla="*/ 696917 h 1003913"/>
              <a:gd name="connsiteX9380" fmla="*/ 10672632 w 11960127"/>
              <a:gd name="connsiteY9380" fmla="*/ 680533 h 1003913"/>
              <a:gd name="connsiteX9381" fmla="*/ 10674824 w 11960127"/>
              <a:gd name="connsiteY9381" fmla="*/ 689011 h 1003913"/>
              <a:gd name="connsiteX9382" fmla="*/ 10683063 w 11960127"/>
              <a:gd name="connsiteY9382" fmla="*/ 686296 h 1003913"/>
              <a:gd name="connsiteX9383" fmla="*/ 10676061 w 11960127"/>
              <a:gd name="connsiteY9383" fmla="*/ 698870 h 1003913"/>
              <a:gd name="connsiteX9384" fmla="*/ 10706399 w 11960127"/>
              <a:gd name="connsiteY9384" fmla="*/ 694726 h 1003913"/>
              <a:gd name="connsiteX9385" fmla="*/ 10699160 w 11960127"/>
              <a:gd name="connsiteY9385" fmla="*/ 704586 h 1003913"/>
              <a:gd name="connsiteX9386" fmla="*/ 10711400 w 11960127"/>
              <a:gd name="connsiteY9386" fmla="*/ 695250 h 1003913"/>
              <a:gd name="connsiteX9387" fmla="*/ 10721877 w 11960127"/>
              <a:gd name="connsiteY9387" fmla="*/ 704681 h 1003913"/>
              <a:gd name="connsiteX9388" fmla="*/ 10723020 w 11960127"/>
              <a:gd name="connsiteY9388" fmla="*/ 691773 h 1003913"/>
              <a:gd name="connsiteX9389" fmla="*/ 10733879 w 11960127"/>
              <a:gd name="connsiteY9389" fmla="*/ 709206 h 1003913"/>
              <a:gd name="connsiteX9390" fmla="*/ 10739498 w 11960127"/>
              <a:gd name="connsiteY9390" fmla="*/ 701109 h 1003913"/>
              <a:gd name="connsiteX9391" fmla="*/ 10748832 w 11960127"/>
              <a:gd name="connsiteY9391" fmla="*/ 706015 h 1003913"/>
              <a:gd name="connsiteX9392" fmla="*/ 10738975 w 11960127"/>
              <a:gd name="connsiteY9392" fmla="*/ 713969 h 1003913"/>
              <a:gd name="connsiteX9393" fmla="*/ 10763549 w 11960127"/>
              <a:gd name="connsiteY9393" fmla="*/ 703300 h 1003913"/>
              <a:gd name="connsiteX9394" fmla="*/ 10772122 w 11960127"/>
              <a:gd name="connsiteY9394" fmla="*/ 719399 h 1003913"/>
              <a:gd name="connsiteX9395" fmla="*/ 10775884 w 11960127"/>
              <a:gd name="connsiteY9395" fmla="*/ 708872 h 1003913"/>
              <a:gd name="connsiteX9396" fmla="*/ 10783789 w 11960127"/>
              <a:gd name="connsiteY9396" fmla="*/ 714445 h 1003913"/>
              <a:gd name="connsiteX9397" fmla="*/ 10780075 w 11960127"/>
              <a:gd name="connsiteY9397" fmla="*/ 725114 h 1003913"/>
              <a:gd name="connsiteX9398" fmla="*/ 10792885 w 11960127"/>
              <a:gd name="connsiteY9398" fmla="*/ 714445 h 1003913"/>
              <a:gd name="connsiteX9399" fmla="*/ 10800220 w 11960127"/>
              <a:gd name="connsiteY9399" fmla="*/ 724019 h 1003913"/>
              <a:gd name="connsiteX9400" fmla="*/ 10806411 w 11960127"/>
              <a:gd name="connsiteY9400" fmla="*/ 711492 h 1003913"/>
              <a:gd name="connsiteX9401" fmla="*/ 10809269 w 11960127"/>
              <a:gd name="connsiteY9401" fmla="*/ 726972 h 1003913"/>
              <a:gd name="connsiteX9402" fmla="*/ 10827033 w 11960127"/>
              <a:gd name="connsiteY9402" fmla="*/ 733878 h 1003913"/>
              <a:gd name="connsiteX9403" fmla="*/ 10824604 w 11960127"/>
              <a:gd name="connsiteY9403" fmla="*/ 721256 h 1003913"/>
              <a:gd name="connsiteX9404" fmla="*/ 10836129 w 11960127"/>
              <a:gd name="connsiteY9404" fmla="*/ 728401 h 1003913"/>
              <a:gd name="connsiteX9405" fmla="*/ 10845036 w 11960127"/>
              <a:gd name="connsiteY9405" fmla="*/ 724066 h 1003913"/>
              <a:gd name="connsiteX9406" fmla="*/ 10854418 w 11960127"/>
              <a:gd name="connsiteY9406" fmla="*/ 740022 h 1003913"/>
              <a:gd name="connsiteX9407" fmla="*/ 10856704 w 11960127"/>
              <a:gd name="connsiteY9407" fmla="*/ 724971 h 1003913"/>
              <a:gd name="connsiteX9408" fmla="*/ 10866133 w 11960127"/>
              <a:gd name="connsiteY9408" fmla="*/ 746452 h 1003913"/>
              <a:gd name="connsiteX9409" fmla="*/ 10880468 w 11960127"/>
              <a:gd name="connsiteY9409" fmla="*/ 734783 h 1003913"/>
              <a:gd name="connsiteX9410" fmla="*/ 10880421 w 11960127"/>
              <a:gd name="connsiteY9410" fmla="*/ 746690 h 1003913"/>
              <a:gd name="connsiteX9411" fmla="*/ 10885183 w 11960127"/>
              <a:gd name="connsiteY9411" fmla="*/ 740546 h 1003913"/>
              <a:gd name="connsiteX9412" fmla="*/ 10890707 w 11960127"/>
              <a:gd name="connsiteY9412" fmla="*/ 746833 h 1003913"/>
              <a:gd name="connsiteX9413" fmla="*/ 10901947 w 11960127"/>
              <a:gd name="connsiteY9413" fmla="*/ 740213 h 1003913"/>
              <a:gd name="connsiteX9414" fmla="*/ 10903329 w 11960127"/>
              <a:gd name="connsiteY9414" fmla="*/ 752882 h 1003913"/>
              <a:gd name="connsiteX9415" fmla="*/ 10912377 w 11960127"/>
              <a:gd name="connsiteY9415" fmla="*/ 743356 h 1003913"/>
              <a:gd name="connsiteX9416" fmla="*/ 10918996 w 11960127"/>
              <a:gd name="connsiteY9416" fmla="*/ 755073 h 1003913"/>
              <a:gd name="connsiteX9417" fmla="*/ 10926569 w 11960127"/>
              <a:gd name="connsiteY9417" fmla="*/ 751310 h 1003913"/>
              <a:gd name="connsiteX9418" fmla="*/ 10935713 w 11960127"/>
              <a:gd name="connsiteY9418" fmla="*/ 757264 h 1003913"/>
              <a:gd name="connsiteX9419" fmla="*/ 10937952 w 11960127"/>
              <a:gd name="connsiteY9419" fmla="*/ 745928 h 1003913"/>
              <a:gd name="connsiteX9420" fmla="*/ 10947048 w 11960127"/>
              <a:gd name="connsiteY9420" fmla="*/ 762218 h 1003913"/>
              <a:gd name="connsiteX9421" fmla="*/ 10960574 w 11960127"/>
              <a:gd name="connsiteY9421" fmla="*/ 764694 h 1003913"/>
              <a:gd name="connsiteX9422" fmla="*/ 10977195 w 11960127"/>
              <a:gd name="connsiteY9422" fmla="*/ 760312 h 1003913"/>
              <a:gd name="connsiteX9423" fmla="*/ 10985100 w 11960127"/>
              <a:gd name="connsiteY9423" fmla="*/ 769886 h 1003913"/>
              <a:gd name="connsiteX9424" fmla="*/ 10992006 w 11960127"/>
              <a:gd name="connsiteY9424" fmla="*/ 765266 h 1003913"/>
              <a:gd name="connsiteX9425" fmla="*/ 10999007 w 11960127"/>
              <a:gd name="connsiteY9425" fmla="*/ 775030 h 1003913"/>
              <a:gd name="connsiteX9426" fmla="*/ 11011533 w 11960127"/>
              <a:gd name="connsiteY9426" fmla="*/ 769219 h 1003913"/>
              <a:gd name="connsiteX9427" fmla="*/ 11014818 w 11960127"/>
              <a:gd name="connsiteY9427" fmla="*/ 786175 h 1003913"/>
              <a:gd name="connsiteX9428" fmla="*/ 11017200 w 11960127"/>
              <a:gd name="connsiteY9428" fmla="*/ 775649 h 1003913"/>
              <a:gd name="connsiteX9429" fmla="*/ 11038154 w 11960127"/>
              <a:gd name="connsiteY9429" fmla="*/ 782984 h 1003913"/>
              <a:gd name="connsiteX9430" fmla="*/ 11081112 w 11960127"/>
              <a:gd name="connsiteY9430" fmla="*/ 793367 h 1003913"/>
              <a:gd name="connsiteX9431" fmla="*/ 11088446 w 11960127"/>
              <a:gd name="connsiteY9431" fmla="*/ 790367 h 1003913"/>
              <a:gd name="connsiteX9432" fmla="*/ 11088637 w 11960127"/>
              <a:gd name="connsiteY9432" fmla="*/ 799607 h 1003913"/>
              <a:gd name="connsiteX9433" fmla="*/ 11097828 w 11960127"/>
              <a:gd name="connsiteY9433" fmla="*/ 795082 h 1003913"/>
              <a:gd name="connsiteX9434" fmla="*/ 11159550 w 11960127"/>
              <a:gd name="connsiteY9434" fmla="*/ 814229 h 1003913"/>
              <a:gd name="connsiteX9435" fmla="*/ 11177934 w 11960127"/>
              <a:gd name="connsiteY9435" fmla="*/ 824088 h 1003913"/>
              <a:gd name="connsiteX9436" fmla="*/ 11180744 w 11960127"/>
              <a:gd name="connsiteY9436" fmla="*/ 820183 h 1003913"/>
              <a:gd name="connsiteX9437" fmla="*/ 11196127 w 11960127"/>
              <a:gd name="connsiteY9437" fmla="*/ 825803 h 1003913"/>
              <a:gd name="connsiteX9438" fmla="*/ 11206271 w 11960127"/>
              <a:gd name="connsiteY9438" fmla="*/ 825422 h 1003913"/>
              <a:gd name="connsiteX9439" fmla="*/ 11326953 w 11960127"/>
              <a:gd name="connsiteY9439" fmla="*/ 860954 h 1003913"/>
              <a:gd name="connsiteX9440" fmla="*/ 11460112 w 11960127"/>
              <a:gd name="connsiteY9440" fmla="*/ 899963 h 1003913"/>
              <a:gd name="connsiteX9441" fmla="*/ 11529121 w 11960127"/>
              <a:gd name="connsiteY9441" fmla="*/ 921967 h 1003913"/>
              <a:gd name="connsiteX9442" fmla="*/ 11533693 w 11960127"/>
              <a:gd name="connsiteY9442" fmla="*/ 919157 h 1003913"/>
              <a:gd name="connsiteX9443" fmla="*/ 11624180 w 11960127"/>
              <a:gd name="connsiteY9443" fmla="*/ 950164 h 1003913"/>
              <a:gd name="connsiteX9444" fmla="*/ 11629752 w 11960127"/>
              <a:gd name="connsiteY9444" fmla="*/ 948783 h 1003913"/>
              <a:gd name="connsiteX9445" fmla="*/ 11739337 w 11960127"/>
              <a:gd name="connsiteY9445" fmla="*/ 982695 h 1003913"/>
              <a:gd name="connsiteX9446" fmla="*/ 11774723 w 11960127"/>
              <a:gd name="connsiteY9446" fmla="*/ 992888 h 1003913"/>
              <a:gd name="connsiteX9447" fmla="*/ 11771287 w 11960127"/>
              <a:gd name="connsiteY9447" fmla="*/ 1003913 h 1003913"/>
              <a:gd name="connsiteX9448" fmla="*/ 11758061 w 11960127"/>
              <a:gd name="connsiteY9448" fmla="*/ 1003913 h 1003913"/>
              <a:gd name="connsiteX9449" fmla="*/ 11767341 w 11960127"/>
              <a:gd name="connsiteY9449" fmla="*/ 1002938 h 1003913"/>
              <a:gd name="connsiteX9450" fmla="*/ 11756157 w 11960127"/>
              <a:gd name="connsiteY9450" fmla="*/ 999076 h 1003913"/>
              <a:gd name="connsiteX9451" fmla="*/ 11756244 w 11960127"/>
              <a:gd name="connsiteY9451" fmla="*/ 998651 h 1003913"/>
              <a:gd name="connsiteX9452" fmla="*/ 11755078 w 11960127"/>
              <a:gd name="connsiteY9452" fmla="*/ 998703 h 1003913"/>
              <a:gd name="connsiteX9453" fmla="*/ 11711620 w 11960127"/>
              <a:gd name="connsiteY9453" fmla="*/ 983695 h 1003913"/>
              <a:gd name="connsiteX9454" fmla="*/ 11717573 w 11960127"/>
              <a:gd name="connsiteY9454" fmla="*/ 999366 h 1003913"/>
              <a:gd name="connsiteX9455" fmla="*/ 11722383 w 11960127"/>
              <a:gd name="connsiteY9455" fmla="*/ 999175 h 1003913"/>
              <a:gd name="connsiteX9456" fmla="*/ 11720573 w 11960127"/>
              <a:gd name="connsiteY9456" fmla="*/ 990745 h 1003913"/>
              <a:gd name="connsiteX9457" fmla="*/ 11740861 w 11960127"/>
              <a:gd name="connsiteY9457" fmla="*/ 995365 h 1003913"/>
              <a:gd name="connsiteX9458" fmla="*/ 11741338 w 11960127"/>
              <a:gd name="connsiteY9458" fmla="*/ 999318 h 1003913"/>
              <a:gd name="connsiteX9459" fmla="*/ 11755078 w 11960127"/>
              <a:gd name="connsiteY9459" fmla="*/ 998703 h 1003913"/>
              <a:gd name="connsiteX9460" fmla="*/ 11756157 w 11960127"/>
              <a:gd name="connsiteY9460" fmla="*/ 999076 h 1003913"/>
              <a:gd name="connsiteX9461" fmla="*/ 11755165 w 11960127"/>
              <a:gd name="connsiteY9461" fmla="*/ 1003913 h 1003913"/>
              <a:gd name="connsiteX9462" fmla="*/ 11707556 w 11960127"/>
              <a:gd name="connsiteY9462" fmla="*/ 1003913 h 1003913"/>
              <a:gd name="connsiteX9463" fmla="*/ 11698237 w 11960127"/>
              <a:gd name="connsiteY9463" fmla="*/ 1001557 h 1003913"/>
              <a:gd name="connsiteX9464" fmla="*/ 11698198 w 11960127"/>
              <a:gd name="connsiteY9464" fmla="*/ 1003913 h 1003913"/>
              <a:gd name="connsiteX9465" fmla="*/ 11685482 w 11960127"/>
              <a:gd name="connsiteY9465" fmla="*/ 1003913 h 1003913"/>
              <a:gd name="connsiteX9466" fmla="*/ 11693427 w 11960127"/>
              <a:gd name="connsiteY9466" fmla="*/ 1003700 h 1003913"/>
              <a:gd name="connsiteX9467" fmla="*/ 11693427 w 11960127"/>
              <a:gd name="connsiteY9467" fmla="*/ 998604 h 1003913"/>
              <a:gd name="connsiteX9468" fmla="*/ 11681092 w 11960127"/>
              <a:gd name="connsiteY9468" fmla="*/ 1000271 h 1003913"/>
              <a:gd name="connsiteX9469" fmla="*/ 11680123 w 11960127"/>
              <a:gd name="connsiteY9469" fmla="*/ 1003913 h 1003913"/>
              <a:gd name="connsiteX9470" fmla="*/ 11659600 w 11960127"/>
              <a:gd name="connsiteY9470" fmla="*/ 1003913 h 1003913"/>
              <a:gd name="connsiteX9471" fmla="*/ 11656756 w 11960127"/>
              <a:gd name="connsiteY9471" fmla="*/ 1001366 h 1003913"/>
              <a:gd name="connsiteX9472" fmla="*/ 11656164 w 11960127"/>
              <a:gd name="connsiteY9472" fmla="*/ 1003913 h 1003913"/>
              <a:gd name="connsiteX9473" fmla="*/ 11648499 w 11960127"/>
              <a:gd name="connsiteY9473" fmla="*/ 1003913 h 1003913"/>
              <a:gd name="connsiteX9474" fmla="*/ 11648088 w 11960127"/>
              <a:gd name="connsiteY9474" fmla="*/ 998223 h 1003913"/>
              <a:gd name="connsiteX9475" fmla="*/ 11617179 w 11960127"/>
              <a:gd name="connsiteY9475" fmla="*/ 988316 h 1003913"/>
              <a:gd name="connsiteX9476" fmla="*/ 11608654 w 11960127"/>
              <a:gd name="connsiteY9476" fmla="*/ 1003366 h 1003913"/>
              <a:gd name="connsiteX9477" fmla="*/ 11611465 w 11960127"/>
              <a:gd name="connsiteY9477" fmla="*/ 984219 h 1003913"/>
              <a:gd name="connsiteX9478" fmla="*/ 11599844 w 11960127"/>
              <a:gd name="connsiteY9478" fmla="*/ 984981 h 1003913"/>
              <a:gd name="connsiteX9479" fmla="*/ 11602653 w 11960127"/>
              <a:gd name="connsiteY9479" fmla="*/ 994460 h 1003913"/>
              <a:gd name="connsiteX9480" fmla="*/ 11591081 w 11960127"/>
              <a:gd name="connsiteY9480" fmla="*/ 993698 h 1003913"/>
              <a:gd name="connsiteX9481" fmla="*/ 11600272 w 11960127"/>
              <a:gd name="connsiteY9481" fmla="*/ 982267 h 1003913"/>
              <a:gd name="connsiteX9482" fmla="*/ 11585985 w 11960127"/>
              <a:gd name="connsiteY9482" fmla="*/ 975979 h 1003913"/>
              <a:gd name="connsiteX9483" fmla="*/ 11605130 w 11960127"/>
              <a:gd name="connsiteY9483" fmla="*/ 975789 h 1003913"/>
              <a:gd name="connsiteX9484" fmla="*/ 11638658 w 11960127"/>
              <a:gd name="connsiteY9484" fmla="*/ 988649 h 1003913"/>
              <a:gd name="connsiteX9485" fmla="*/ 11677997 w 11960127"/>
              <a:gd name="connsiteY9485" fmla="*/ 1000080 h 1003913"/>
              <a:gd name="connsiteX9486" fmla="*/ 11679283 w 11960127"/>
              <a:gd name="connsiteY9486" fmla="*/ 995746 h 1003913"/>
              <a:gd name="connsiteX9487" fmla="*/ 11589509 w 11960127"/>
              <a:gd name="connsiteY9487" fmla="*/ 967025 h 1003913"/>
              <a:gd name="connsiteX9488" fmla="*/ 11585985 w 11960127"/>
              <a:gd name="connsiteY9488" fmla="*/ 975979 h 1003913"/>
              <a:gd name="connsiteX9489" fmla="*/ 11571126 w 11960127"/>
              <a:gd name="connsiteY9489" fmla="*/ 972741 h 1003913"/>
              <a:gd name="connsiteX9490" fmla="*/ 11584985 w 11960127"/>
              <a:gd name="connsiteY9490" fmla="*/ 969692 h 1003913"/>
              <a:gd name="connsiteX9491" fmla="*/ 11585032 w 11960127"/>
              <a:gd name="connsiteY9491" fmla="*/ 966930 h 1003913"/>
              <a:gd name="connsiteX9492" fmla="*/ 11534074 w 11960127"/>
              <a:gd name="connsiteY9492" fmla="*/ 951212 h 1003913"/>
              <a:gd name="connsiteX9493" fmla="*/ 11543790 w 11960127"/>
              <a:gd name="connsiteY9493" fmla="*/ 966168 h 1003913"/>
              <a:gd name="connsiteX9494" fmla="*/ 11509023 w 11960127"/>
              <a:gd name="connsiteY9494" fmla="*/ 955165 h 1003913"/>
              <a:gd name="connsiteX9495" fmla="*/ 11496593 w 11960127"/>
              <a:gd name="connsiteY9495" fmla="*/ 967740 h 1003913"/>
              <a:gd name="connsiteX9496" fmla="*/ 11506070 w 11960127"/>
              <a:gd name="connsiteY9496" fmla="*/ 950641 h 1003913"/>
              <a:gd name="connsiteX9497" fmla="*/ 11492640 w 11960127"/>
              <a:gd name="connsiteY9497" fmla="*/ 951736 h 1003913"/>
              <a:gd name="connsiteX9498" fmla="*/ 11494021 w 11960127"/>
              <a:gd name="connsiteY9498" fmla="*/ 945687 h 1003913"/>
              <a:gd name="connsiteX9499" fmla="*/ 11537074 w 11960127"/>
              <a:gd name="connsiteY9499" fmla="*/ 956070 h 1003913"/>
              <a:gd name="connsiteX9500" fmla="*/ 11481543 w 11960127"/>
              <a:gd name="connsiteY9500" fmla="*/ 934303 h 1003913"/>
              <a:gd name="connsiteX9501" fmla="*/ 11400057 w 11960127"/>
              <a:gd name="connsiteY9501" fmla="*/ 912442 h 1003913"/>
              <a:gd name="connsiteX9502" fmla="*/ 11409201 w 11960127"/>
              <a:gd name="connsiteY9502" fmla="*/ 925063 h 1003913"/>
              <a:gd name="connsiteX9503" fmla="*/ 11395389 w 11960127"/>
              <a:gd name="connsiteY9503" fmla="*/ 915442 h 1003913"/>
              <a:gd name="connsiteX9504" fmla="*/ 11383912 w 11960127"/>
              <a:gd name="connsiteY9504" fmla="*/ 921396 h 1003913"/>
              <a:gd name="connsiteX9505" fmla="*/ 11383865 w 11960127"/>
              <a:gd name="connsiteY9505" fmla="*/ 914156 h 1003913"/>
              <a:gd name="connsiteX9506" fmla="*/ 11395675 w 11960127"/>
              <a:gd name="connsiteY9506" fmla="*/ 911775 h 1003913"/>
              <a:gd name="connsiteX9507" fmla="*/ 11363672 w 11960127"/>
              <a:gd name="connsiteY9507" fmla="*/ 902392 h 1003913"/>
              <a:gd name="connsiteX9508" fmla="*/ 11364290 w 11960127"/>
              <a:gd name="connsiteY9508" fmla="*/ 917681 h 1003913"/>
              <a:gd name="connsiteX9509" fmla="*/ 11359814 w 11960127"/>
              <a:gd name="connsiteY9509" fmla="*/ 899486 h 1003913"/>
              <a:gd name="connsiteX9510" fmla="*/ 11263945 w 11960127"/>
              <a:gd name="connsiteY9510" fmla="*/ 874052 h 1003913"/>
              <a:gd name="connsiteX9511" fmla="*/ 11270707 w 11960127"/>
              <a:gd name="connsiteY9511" fmla="*/ 885007 h 1003913"/>
              <a:gd name="connsiteX9512" fmla="*/ 11254107 w 11960127"/>
              <a:gd name="connsiteY9512" fmla="*/ 879058 h 1003913"/>
              <a:gd name="connsiteX9513" fmla="*/ 11260516 w 11960127"/>
              <a:gd name="connsiteY9513" fmla="*/ 872099 h 1003913"/>
              <a:gd name="connsiteX9514" fmla="*/ 11194793 w 11960127"/>
              <a:gd name="connsiteY9514" fmla="*/ 854238 h 1003913"/>
              <a:gd name="connsiteX9515" fmla="*/ 11203033 w 11960127"/>
              <a:gd name="connsiteY9515" fmla="*/ 862621 h 1003913"/>
              <a:gd name="connsiteX9516" fmla="*/ 11191649 w 11960127"/>
              <a:gd name="connsiteY9516" fmla="*/ 875005 h 1003913"/>
              <a:gd name="connsiteX9517" fmla="*/ 11146026 w 11960127"/>
              <a:gd name="connsiteY9517" fmla="*/ 863764 h 1003913"/>
              <a:gd name="connsiteX9518" fmla="*/ 11141120 w 11960127"/>
              <a:gd name="connsiteY9518" fmla="*/ 855953 h 1003913"/>
              <a:gd name="connsiteX9519" fmla="*/ 11134119 w 11960127"/>
              <a:gd name="connsiteY9519" fmla="*/ 859954 h 1003913"/>
              <a:gd name="connsiteX9520" fmla="*/ 11101020 w 11960127"/>
              <a:gd name="connsiteY9520" fmla="*/ 848951 h 1003913"/>
              <a:gd name="connsiteX9521" fmla="*/ 11086922 w 11960127"/>
              <a:gd name="connsiteY9521" fmla="*/ 845284 h 1003913"/>
              <a:gd name="connsiteX9522" fmla="*/ 11048013 w 11960127"/>
              <a:gd name="connsiteY9522" fmla="*/ 833757 h 1003913"/>
              <a:gd name="connsiteX9523" fmla="*/ 10951954 w 11960127"/>
              <a:gd name="connsiteY9523" fmla="*/ 812657 h 1003913"/>
              <a:gd name="connsiteX9524" fmla="*/ 10956287 w 11960127"/>
              <a:gd name="connsiteY9524" fmla="*/ 809800 h 1003913"/>
              <a:gd name="connsiteX9525" fmla="*/ 10938523 w 11960127"/>
              <a:gd name="connsiteY9525" fmla="*/ 805370 h 1003913"/>
              <a:gd name="connsiteX9526" fmla="*/ 10933427 w 11960127"/>
              <a:gd name="connsiteY9526" fmla="*/ 806894 h 1003913"/>
              <a:gd name="connsiteX9527" fmla="*/ 10847179 w 11960127"/>
              <a:gd name="connsiteY9527" fmla="*/ 783556 h 1003913"/>
              <a:gd name="connsiteX9528" fmla="*/ 10731974 w 11960127"/>
              <a:gd name="connsiteY9528" fmla="*/ 754644 h 1003913"/>
              <a:gd name="connsiteX9529" fmla="*/ 10578764 w 11960127"/>
              <a:gd name="connsiteY9529" fmla="*/ 716969 h 1003913"/>
              <a:gd name="connsiteX9530" fmla="*/ 10578811 w 11960127"/>
              <a:gd name="connsiteY9530" fmla="*/ 703776 h 1003913"/>
              <a:gd name="connsiteX9531" fmla="*/ 10563810 w 11960127"/>
              <a:gd name="connsiteY9531" fmla="*/ 703776 h 1003913"/>
              <a:gd name="connsiteX9532" fmla="*/ 10570954 w 11960127"/>
              <a:gd name="connsiteY9532" fmla="*/ 694822 h 1003913"/>
              <a:gd name="connsiteX9533" fmla="*/ 10545092 w 11960127"/>
              <a:gd name="connsiteY9533" fmla="*/ 699775 h 1003913"/>
              <a:gd name="connsiteX9534" fmla="*/ 10545283 w 11960127"/>
              <a:gd name="connsiteY9534" fmla="*/ 702157 h 1003913"/>
              <a:gd name="connsiteX9535" fmla="*/ 10578573 w 11960127"/>
              <a:gd name="connsiteY9535" fmla="*/ 718160 h 1003913"/>
              <a:gd name="connsiteX9536" fmla="*/ 10497992 w 11960127"/>
              <a:gd name="connsiteY9536" fmla="*/ 698442 h 1003913"/>
              <a:gd name="connsiteX9537" fmla="*/ 10498039 w 11960127"/>
              <a:gd name="connsiteY9537" fmla="*/ 685201 h 1003913"/>
              <a:gd name="connsiteX9538" fmla="*/ 10460701 w 11960127"/>
              <a:gd name="connsiteY9538" fmla="*/ 680295 h 1003913"/>
              <a:gd name="connsiteX9539" fmla="*/ 10493229 w 11960127"/>
              <a:gd name="connsiteY9539" fmla="*/ 690916 h 1003913"/>
              <a:gd name="connsiteX9540" fmla="*/ 10493420 w 11960127"/>
              <a:gd name="connsiteY9540" fmla="*/ 699966 h 1003913"/>
              <a:gd name="connsiteX9541" fmla="*/ 10471750 w 11960127"/>
              <a:gd name="connsiteY9541" fmla="*/ 690964 h 1003913"/>
              <a:gd name="connsiteX9542" fmla="*/ 10380929 w 11960127"/>
              <a:gd name="connsiteY9542" fmla="*/ 674389 h 1003913"/>
              <a:gd name="connsiteX9543" fmla="*/ 10360832 w 11960127"/>
              <a:gd name="connsiteY9543" fmla="*/ 660862 h 1003913"/>
              <a:gd name="connsiteX9544" fmla="*/ 10375500 w 11960127"/>
              <a:gd name="connsiteY9544" fmla="*/ 665006 h 1003913"/>
              <a:gd name="connsiteX9545" fmla="*/ 10394074 w 11960127"/>
              <a:gd name="connsiteY9545" fmla="*/ 671007 h 1003913"/>
              <a:gd name="connsiteX9546" fmla="*/ 10393074 w 11960127"/>
              <a:gd name="connsiteY9546" fmla="*/ 660957 h 1003913"/>
              <a:gd name="connsiteX9547" fmla="*/ 10378025 w 11960127"/>
              <a:gd name="connsiteY9547" fmla="*/ 661290 h 1003913"/>
              <a:gd name="connsiteX9548" fmla="*/ 10385121 w 11960127"/>
              <a:gd name="connsiteY9548" fmla="*/ 651764 h 1003913"/>
              <a:gd name="connsiteX9549" fmla="*/ 10328875 w 11960127"/>
              <a:gd name="connsiteY9549" fmla="*/ 653241 h 1003913"/>
              <a:gd name="connsiteX9550" fmla="*/ 10360451 w 11960127"/>
              <a:gd name="connsiteY9550" fmla="*/ 662815 h 1003913"/>
              <a:gd name="connsiteX9551" fmla="*/ 10360546 w 11960127"/>
              <a:gd name="connsiteY9551" fmla="*/ 665863 h 1003913"/>
              <a:gd name="connsiteX9552" fmla="*/ 10343830 w 11960127"/>
              <a:gd name="connsiteY9552" fmla="*/ 664624 h 1003913"/>
              <a:gd name="connsiteX9553" fmla="*/ 10326160 w 11960127"/>
              <a:gd name="connsiteY9553" fmla="*/ 659385 h 1003913"/>
              <a:gd name="connsiteX9554" fmla="*/ 10329637 w 11960127"/>
              <a:gd name="connsiteY9554" fmla="*/ 646620 h 1003913"/>
              <a:gd name="connsiteX9555" fmla="*/ 10311968 w 11960127"/>
              <a:gd name="connsiteY9555" fmla="*/ 646620 h 1003913"/>
              <a:gd name="connsiteX9556" fmla="*/ 10317112 w 11960127"/>
              <a:gd name="connsiteY9556" fmla="*/ 635380 h 1003913"/>
              <a:gd name="connsiteX9557" fmla="*/ 10306921 w 11960127"/>
              <a:gd name="connsiteY9557" fmla="*/ 645954 h 1003913"/>
              <a:gd name="connsiteX9558" fmla="*/ 10324351 w 11960127"/>
              <a:gd name="connsiteY9558" fmla="*/ 657242 h 1003913"/>
              <a:gd name="connsiteX9559" fmla="*/ 10259915 w 11960127"/>
              <a:gd name="connsiteY9559" fmla="*/ 645668 h 1003913"/>
              <a:gd name="connsiteX9560" fmla="*/ 10259867 w 11960127"/>
              <a:gd name="connsiteY9560" fmla="*/ 640048 h 1003913"/>
              <a:gd name="connsiteX9561" fmla="*/ 10285394 w 11960127"/>
              <a:gd name="connsiteY9561" fmla="*/ 645334 h 1003913"/>
              <a:gd name="connsiteX9562" fmla="*/ 10301968 w 11960127"/>
              <a:gd name="connsiteY9562" fmla="*/ 643525 h 1003913"/>
              <a:gd name="connsiteX9563" fmla="*/ 10274011 w 11960127"/>
              <a:gd name="connsiteY9563" fmla="*/ 636523 h 1003913"/>
              <a:gd name="connsiteX9564" fmla="*/ 10279726 w 11960127"/>
              <a:gd name="connsiteY9564" fmla="*/ 625949 h 1003913"/>
              <a:gd name="connsiteX9565" fmla="*/ 10267724 w 11960127"/>
              <a:gd name="connsiteY9565" fmla="*/ 636475 h 1003913"/>
              <a:gd name="connsiteX9566" fmla="*/ 10224720 w 11960127"/>
              <a:gd name="connsiteY9566" fmla="*/ 625997 h 1003913"/>
              <a:gd name="connsiteX9567" fmla="*/ 10213718 w 11960127"/>
              <a:gd name="connsiteY9567" fmla="*/ 624092 h 1003913"/>
              <a:gd name="connsiteX9568" fmla="*/ 10217052 w 11960127"/>
              <a:gd name="connsiteY9568" fmla="*/ 633427 h 1003913"/>
              <a:gd name="connsiteX9569" fmla="*/ 10237579 w 11960127"/>
              <a:gd name="connsiteY9569" fmla="*/ 632998 h 1003913"/>
              <a:gd name="connsiteX9570" fmla="*/ 10255486 w 11960127"/>
              <a:gd name="connsiteY9570" fmla="*/ 638809 h 1003913"/>
              <a:gd name="connsiteX9571" fmla="*/ 10253961 w 11960127"/>
              <a:gd name="connsiteY9571" fmla="*/ 645858 h 1003913"/>
              <a:gd name="connsiteX9572" fmla="*/ 10230244 w 11960127"/>
              <a:gd name="connsiteY9572" fmla="*/ 636666 h 1003913"/>
              <a:gd name="connsiteX9573" fmla="*/ 10207765 w 11960127"/>
              <a:gd name="connsiteY9573" fmla="*/ 631284 h 1003913"/>
              <a:gd name="connsiteX9574" fmla="*/ 10211147 w 11960127"/>
              <a:gd name="connsiteY9574" fmla="*/ 611375 h 1003913"/>
              <a:gd name="connsiteX9575" fmla="*/ 10197478 w 11960127"/>
              <a:gd name="connsiteY9575" fmla="*/ 625425 h 1003913"/>
              <a:gd name="connsiteX9576" fmla="*/ 10204480 w 11960127"/>
              <a:gd name="connsiteY9576" fmla="*/ 632332 h 1003913"/>
              <a:gd name="connsiteX9577" fmla="*/ 10194716 w 11960127"/>
              <a:gd name="connsiteY9577" fmla="*/ 632332 h 1003913"/>
              <a:gd name="connsiteX9578" fmla="*/ 10194001 w 11960127"/>
              <a:gd name="connsiteY9578" fmla="*/ 619614 h 1003913"/>
              <a:gd name="connsiteX9579" fmla="*/ 10172618 w 11960127"/>
              <a:gd name="connsiteY9579" fmla="*/ 612899 h 1003913"/>
              <a:gd name="connsiteX9580" fmla="*/ 10172761 w 11960127"/>
              <a:gd name="connsiteY9580" fmla="*/ 629045 h 1003913"/>
              <a:gd name="connsiteX9581" fmla="*/ 10169332 w 11960127"/>
              <a:gd name="connsiteY9581" fmla="*/ 614089 h 1003913"/>
              <a:gd name="connsiteX9582" fmla="*/ 10106801 w 11960127"/>
              <a:gd name="connsiteY9582" fmla="*/ 598896 h 1003913"/>
              <a:gd name="connsiteX9583" fmla="*/ 10107228 w 11960127"/>
              <a:gd name="connsiteY9583" fmla="*/ 613327 h 1003913"/>
              <a:gd name="connsiteX9584" fmla="*/ 10103657 w 11960127"/>
              <a:gd name="connsiteY9584" fmla="*/ 613423 h 1003913"/>
              <a:gd name="connsiteX9585" fmla="*/ 10103371 w 11960127"/>
              <a:gd name="connsiteY9585" fmla="*/ 599991 h 1003913"/>
              <a:gd name="connsiteX9586" fmla="*/ 10087751 w 11960127"/>
              <a:gd name="connsiteY9586" fmla="*/ 598133 h 1003913"/>
              <a:gd name="connsiteX9587" fmla="*/ 10094704 w 11960127"/>
              <a:gd name="connsiteY9587" fmla="*/ 589941 h 1003913"/>
              <a:gd name="connsiteX9588" fmla="*/ 10069510 w 11960127"/>
              <a:gd name="connsiteY9588" fmla="*/ 593752 h 1003913"/>
              <a:gd name="connsiteX9589" fmla="*/ 9967687 w 11960127"/>
              <a:gd name="connsiteY9589" fmla="*/ 573890 h 1003913"/>
              <a:gd name="connsiteX9590" fmla="*/ 9979499 w 11960127"/>
              <a:gd name="connsiteY9590" fmla="*/ 567174 h 1003913"/>
              <a:gd name="connsiteX9591" fmla="*/ 9972545 w 11960127"/>
              <a:gd name="connsiteY9591" fmla="*/ 563316 h 1003913"/>
              <a:gd name="connsiteX9592" fmla="*/ 9951352 w 11960127"/>
              <a:gd name="connsiteY9592" fmla="*/ 573985 h 1003913"/>
              <a:gd name="connsiteX9593" fmla="*/ 9949161 w 11960127"/>
              <a:gd name="connsiteY9593" fmla="*/ 560887 h 1003913"/>
              <a:gd name="connsiteX9594" fmla="*/ 9938684 w 11960127"/>
              <a:gd name="connsiteY9594" fmla="*/ 567222 h 1003913"/>
              <a:gd name="connsiteX9595" fmla="*/ 9895965 w 11960127"/>
              <a:gd name="connsiteY9595" fmla="*/ 559363 h 1003913"/>
              <a:gd name="connsiteX9596" fmla="*/ 9897821 w 11960127"/>
              <a:gd name="connsiteY9596" fmla="*/ 571794 h 1003913"/>
              <a:gd name="connsiteX9597" fmla="*/ 9875629 w 11960127"/>
              <a:gd name="connsiteY9597" fmla="*/ 555172 h 1003913"/>
              <a:gd name="connsiteX9598" fmla="*/ 9865675 w 11960127"/>
              <a:gd name="connsiteY9598" fmla="*/ 566079 h 1003913"/>
              <a:gd name="connsiteX9599" fmla="*/ 9874057 w 11960127"/>
              <a:gd name="connsiteY9599" fmla="*/ 553504 h 1003913"/>
              <a:gd name="connsiteX9600" fmla="*/ 9819145 w 11960127"/>
              <a:gd name="connsiteY9600" fmla="*/ 542740 h 1003913"/>
              <a:gd name="connsiteX9601" fmla="*/ 9813382 w 11960127"/>
              <a:gd name="connsiteY9601" fmla="*/ 558601 h 1003913"/>
              <a:gd name="connsiteX9602" fmla="*/ 9814096 w 11960127"/>
              <a:gd name="connsiteY9602" fmla="*/ 542550 h 1003913"/>
              <a:gd name="connsiteX9603" fmla="*/ 9751804 w 11960127"/>
              <a:gd name="connsiteY9603" fmla="*/ 531928 h 1003913"/>
              <a:gd name="connsiteX9604" fmla="*/ 9758900 w 11960127"/>
              <a:gd name="connsiteY9604" fmla="*/ 545074 h 1003913"/>
              <a:gd name="connsiteX9605" fmla="*/ 9746421 w 11960127"/>
              <a:gd name="connsiteY9605" fmla="*/ 540406 h 1003913"/>
              <a:gd name="connsiteX9606" fmla="*/ 9751947 w 11960127"/>
              <a:gd name="connsiteY9606" fmla="*/ 532357 h 1003913"/>
              <a:gd name="connsiteX9607" fmla="*/ 9712465 w 11960127"/>
              <a:gd name="connsiteY9607" fmla="*/ 522402 h 1003913"/>
              <a:gd name="connsiteX9608" fmla="*/ 9712132 w 11960127"/>
              <a:gd name="connsiteY9608" fmla="*/ 532309 h 1003913"/>
              <a:gd name="connsiteX9609" fmla="*/ 9707846 w 11960127"/>
              <a:gd name="connsiteY9609" fmla="*/ 532357 h 1003913"/>
              <a:gd name="connsiteX9610" fmla="*/ 9709417 w 11960127"/>
              <a:gd name="connsiteY9610" fmla="*/ 521593 h 1003913"/>
              <a:gd name="connsiteX9611" fmla="*/ 9699321 w 11960127"/>
              <a:gd name="connsiteY9611" fmla="*/ 526356 h 1003913"/>
              <a:gd name="connsiteX9612" fmla="*/ 9690557 w 11960127"/>
              <a:gd name="connsiteY9612" fmla="*/ 519164 h 1003913"/>
              <a:gd name="connsiteX9613" fmla="*/ 9683604 w 11960127"/>
              <a:gd name="connsiteY9613" fmla="*/ 529975 h 1003913"/>
              <a:gd name="connsiteX9614" fmla="*/ 9685795 w 11960127"/>
              <a:gd name="connsiteY9614" fmla="*/ 519211 h 1003913"/>
              <a:gd name="connsiteX9615" fmla="*/ 9661030 w 11960127"/>
              <a:gd name="connsiteY9615" fmla="*/ 513829 h 1003913"/>
              <a:gd name="connsiteX9616" fmla="*/ 9653362 w 11960127"/>
              <a:gd name="connsiteY9616" fmla="*/ 528642 h 1003913"/>
              <a:gd name="connsiteX9617" fmla="*/ 9651028 w 11960127"/>
              <a:gd name="connsiteY9617" fmla="*/ 525879 h 1003913"/>
              <a:gd name="connsiteX9618" fmla="*/ 9659078 w 11960127"/>
              <a:gd name="connsiteY9618" fmla="*/ 512638 h 1003913"/>
              <a:gd name="connsiteX9619" fmla="*/ 9646838 w 11960127"/>
              <a:gd name="connsiteY9619" fmla="*/ 515734 h 1003913"/>
              <a:gd name="connsiteX9620" fmla="*/ 9634264 w 11960127"/>
              <a:gd name="connsiteY9620" fmla="*/ 507161 h 1003913"/>
              <a:gd name="connsiteX9621" fmla="*/ 9636218 w 11960127"/>
              <a:gd name="connsiteY9621" fmla="*/ 518068 h 1003913"/>
              <a:gd name="connsiteX9622" fmla="*/ 9631169 w 11960127"/>
              <a:gd name="connsiteY9622" fmla="*/ 518068 h 1003913"/>
              <a:gd name="connsiteX9623" fmla="*/ 9632550 w 11960127"/>
              <a:gd name="connsiteY9623" fmla="*/ 505875 h 1003913"/>
              <a:gd name="connsiteX9624" fmla="*/ 9618454 w 11960127"/>
              <a:gd name="connsiteY9624" fmla="*/ 516353 h 1003913"/>
              <a:gd name="connsiteX9625" fmla="*/ 9607309 w 11960127"/>
              <a:gd name="connsiteY9625" fmla="*/ 500826 h 1003913"/>
              <a:gd name="connsiteX9626" fmla="*/ 9610833 w 11960127"/>
              <a:gd name="connsiteY9626" fmla="*/ 514877 h 1003913"/>
              <a:gd name="connsiteX9627" fmla="*/ 9597832 w 11960127"/>
              <a:gd name="connsiteY9627" fmla="*/ 501588 h 1003913"/>
              <a:gd name="connsiteX9628" fmla="*/ 9582115 w 11960127"/>
              <a:gd name="connsiteY9628" fmla="*/ 500874 h 1003913"/>
              <a:gd name="connsiteX9629" fmla="*/ 9584116 w 11960127"/>
              <a:gd name="connsiteY9629" fmla="*/ 508494 h 1003913"/>
              <a:gd name="connsiteX9630" fmla="*/ 9578543 w 11960127"/>
              <a:gd name="connsiteY9630" fmla="*/ 508590 h 1003913"/>
              <a:gd name="connsiteX9631" fmla="*/ 9582068 w 11960127"/>
              <a:gd name="connsiteY9631" fmla="*/ 496539 h 1003913"/>
              <a:gd name="connsiteX9632" fmla="*/ 9566685 w 11960127"/>
              <a:gd name="connsiteY9632" fmla="*/ 505970 h 1003913"/>
              <a:gd name="connsiteX9633" fmla="*/ 9546539 w 11960127"/>
              <a:gd name="connsiteY9633" fmla="*/ 493253 h 1003913"/>
              <a:gd name="connsiteX9634" fmla="*/ 9537634 w 11960127"/>
              <a:gd name="connsiteY9634" fmla="*/ 505113 h 1003913"/>
              <a:gd name="connsiteX9635" fmla="*/ 9535348 w 11960127"/>
              <a:gd name="connsiteY9635" fmla="*/ 489062 h 1003913"/>
              <a:gd name="connsiteX9636" fmla="*/ 9526537 w 11960127"/>
              <a:gd name="connsiteY9636" fmla="*/ 501302 h 1003913"/>
              <a:gd name="connsiteX9637" fmla="*/ 9527680 w 11960127"/>
              <a:gd name="connsiteY9637" fmla="*/ 488681 h 1003913"/>
              <a:gd name="connsiteX9638" fmla="*/ 9513583 w 11960127"/>
              <a:gd name="connsiteY9638" fmla="*/ 492110 h 1003913"/>
              <a:gd name="connsiteX9639" fmla="*/ 9508059 w 11960127"/>
              <a:gd name="connsiteY9639" fmla="*/ 484441 h 1003913"/>
              <a:gd name="connsiteX9640" fmla="*/ 9494390 w 11960127"/>
              <a:gd name="connsiteY9640" fmla="*/ 485299 h 1003913"/>
              <a:gd name="connsiteX9641" fmla="*/ 9485437 w 11960127"/>
              <a:gd name="connsiteY9641" fmla="*/ 496730 h 1003913"/>
              <a:gd name="connsiteX9642" fmla="*/ 9483199 w 11960127"/>
              <a:gd name="connsiteY9642" fmla="*/ 478440 h 1003913"/>
              <a:gd name="connsiteX9643" fmla="*/ 9475054 w 11960127"/>
              <a:gd name="connsiteY9643" fmla="*/ 491491 h 1003913"/>
              <a:gd name="connsiteX9644" fmla="*/ 9473340 w 11960127"/>
              <a:gd name="connsiteY9644" fmla="*/ 479917 h 1003913"/>
              <a:gd name="connsiteX9645" fmla="*/ 9466720 w 11960127"/>
              <a:gd name="connsiteY9645" fmla="*/ 479774 h 1003913"/>
              <a:gd name="connsiteX9646" fmla="*/ 9467244 w 11960127"/>
              <a:gd name="connsiteY9646" fmla="*/ 490776 h 1003913"/>
              <a:gd name="connsiteX9647" fmla="*/ 9454338 w 11960127"/>
              <a:gd name="connsiteY9647" fmla="*/ 475773 h 1003913"/>
              <a:gd name="connsiteX9648" fmla="*/ 9436716 w 11960127"/>
              <a:gd name="connsiteY9648" fmla="*/ 476583 h 1003913"/>
              <a:gd name="connsiteX9649" fmla="*/ 9424810 w 11960127"/>
              <a:gd name="connsiteY9649" fmla="*/ 468962 h 1003913"/>
              <a:gd name="connsiteX9650" fmla="*/ 9426715 w 11960127"/>
              <a:gd name="connsiteY9650" fmla="*/ 479917 h 1003913"/>
              <a:gd name="connsiteX9651" fmla="*/ 9421334 w 11960127"/>
              <a:gd name="connsiteY9651" fmla="*/ 479964 h 1003913"/>
              <a:gd name="connsiteX9652" fmla="*/ 9423715 w 11960127"/>
              <a:gd name="connsiteY9652" fmla="*/ 469819 h 1003913"/>
              <a:gd name="connsiteX9653" fmla="*/ 9397521 w 11960127"/>
              <a:gd name="connsiteY9653" fmla="*/ 474630 h 1003913"/>
              <a:gd name="connsiteX9654" fmla="*/ 9397902 w 11960127"/>
              <a:gd name="connsiteY9654" fmla="*/ 470581 h 1003913"/>
              <a:gd name="connsiteX9655" fmla="*/ 9406617 w 11960127"/>
              <a:gd name="connsiteY9655" fmla="*/ 469533 h 1003913"/>
              <a:gd name="connsiteX9656" fmla="*/ 9373803 w 11960127"/>
              <a:gd name="connsiteY9656" fmla="*/ 462198 h 1003913"/>
              <a:gd name="connsiteX9657" fmla="*/ 9374137 w 11960127"/>
              <a:gd name="connsiteY9657" fmla="*/ 470343 h 1003913"/>
              <a:gd name="connsiteX9658" fmla="*/ 9369089 w 11960127"/>
              <a:gd name="connsiteY9658" fmla="*/ 470629 h 1003913"/>
              <a:gd name="connsiteX9659" fmla="*/ 9370994 w 11960127"/>
              <a:gd name="connsiteY9659" fmla="*/ 460865 h 1003913"/>
              <a:gd name="connsiteX9660" fmla="*/ 9360612 w 11960127"/>
              <a:gd name="connsiteY9660" fmla="*/ 460865 h 1003913"/>
              <a:gd name="connsiteX9661" fmla="*/ 9359040 w 11960127"/>
              <a:gd name="connsiteY9661" fmla="*/ 472058 h 1003913"/>
              <a:gd name="connsiteX9662" fmla="*/ 9349849 w 11960127"/>
              <a:gd name="connsiteY9662" fmla="*/ 457102 h 1003913"/>
              <a:gd name="connsiteX9663" fmla="*/ 9334656 w 11960127"/>
              <a:gd name="connsiteY9663" fmla="*/ 456578 h 1003913"/>
              <a:gd name="connsiteX9664" fmla="*/ 9336133 w 11960127"/>
              <a:gd name="connsiteY9664" fmla="*/ 465580 h 1003913"/>
              <a:gd name="connsiteX9665" fmla="*/ 9333894 w 11960127"/>
              <a:gd name="connsiteY9665" fmla="*/ 465342 h 1003913"/>
              <a:gd name="connsiteX9666" fmla="*/ 9324798 w 11960127"/>
              <a:gd name="connsiteY9666" fmla="*/ 452387 h 1003913"/>
              <a:gd name="connsiteX9667" fmla="*/ 9320035 w 11960127"/>
              <a:gd name="connsiteY9667" fmla="*/ 460912 h 1003913"/>
              <a:gd name="connsiteX9668" fmla="*/ 9265171 w 11960127"/>
              <a:gd name="connsiteY9668" fmla="*/ 450529 h 1003913"/>
              <a:gd name="connsiteX9669" fmla="*/ 9259266 w 11960127"/>
              <a:gd name="connsiteY9669" fmla="*/ 442194 h 1003913"/>
              <a:gd name="connsiteX9670" fmla="*/ 9173874 w 11960127"/>
              <a:gd name="connsiteY9670" fmla="*/ 430429 h 1003913"/>
              <a:gd name="connsiteX9671" fmla="*/ 9163492 w 11960127"/>
              <a:gd name="connsiteY9671" fmla="*/ 426857 h 1003913"/>
              <a:gd name="connsiteX9672" fmla="*/ 9162873 w 11960127"/>
              <a:gd name="connsiteY9672" fmla="*/ 438098 h 1003913"/>
              <a:gd name="connsiteX9673" fmla="*/ 9156729 w 11960127"/>
              <a:gd name="connsiteY9673" fmla="*/ 424047 h 1003913"/>
              <a:gd name="connsiteX9674" fmla="*/ 9133440 w 11960127"/>
              <a:gd name="connsiteY9674" fmla="*/ 425428 h 1003913"/>
              <a:gd name="connsiteX9675" fmla="*/ 9126011 w 11960127"/>
              <a:gd name="connsiteY9675" fmla="*/ 421618 h 1003913"/>
              <a:gd name="connsiteX9676" fmla="*/ 9125725 w 11960127"/>
              <a:gd name="connsiteY9676" fmla="*/ 433049 h 1003913"/>
              <a:gd name="connsiteX9677" fmla="*/ 9114295 w 11960127"/>
              <a:gd name="connsiteY9677" fmla="*/ 416379 h 1003913"/>
              <a:gd name="connsiteX9678" fmla="*/ 9111533 w 11960127"/>
              <a:gd name="connsiteY9678" fmla="*/ 422475 h 1003913"/>
              <a:gd name="connsiteX9679" fmla="*/ 9088435 w 11960127"/>
              <a:gd name="connsiteY9679" fmla="*/ 412902 h 1003913"/>
              <a:gd name="connsiteX9680" fmla="*/ 9087768 w 11960127"/>
              <a:gd name="connsiteY9680" fmla="*/ 424142 h 1003913"/>
              <a:gd name="connsiteX9681" fmla="*/ 9076862 w 11960127"/>
              <a:gd name="connsiteY9681" fmla="*/ 412997 h 1003913"/>
              <a:gd name="connsiteX9682" fmla="*/ 9072290 w 11960127"/>
              <a:gd name="connsiteY9682" fmla="*/ 416950 h 1003913"/>
              <a:gd name="connsiteX9683" fmla="*/ 9053192 w 11960127"/>
              <a:gd name="connsiteY9683" fmla="*/ 410330 h 1003913"/>
              <a:gd name="connsiteX9684" fmla="*/ 9022045 w 11960127"/>
              <a:gd name="connsiteY9684" fmla="*/ 404090 h 1003913"/>
              <a:gd name="connsiteX9685" fmla="*/ 9021521 w 11960127"/>
              <a:gd name="connsiteY9685" fmla="*/ 406900 h 1003913"/>
              <a:gd name="connsiteX9686" fmla="*/ 9004567 w 11960127"/>
              <a:gd name="connsiteY9686" fmla="*/ 406424 h 1003913"/>
              <a:gd name="connsiteX9687" fmla="*/ 8985136 w 11960127"/>
              <a:gd name="connsiteY9687" fmla="*/ 400851 h 1003913"/>
              <a:gd name="connsiteX9688" fmla="*/ 8979897 w 11960127"/>
              <a:gd name="connsiteY9688" fmla="*/ 403376 h 1003913"/>
              <a:gd name="connsiteX9689" fmla="*/ 8961609 w 11960127"/>
              <a:gd name="connsiteY9689" fmla="*/ 394660 h 1003913"/>
              <a:gd name="connsiteX9690" fmla="*/ 8953275 w 11960127"/>
              <a:gd name="connsiteY9690" fmla="*/ 397613 h 1003913"/>
              <a:gd name="connsiteX9691" fmla="*/ 8924129 w 11960127"/>
              <a:gd name="connsiteY9691" fmla="*/ 390040 h 1003913"/>
              <a:gd name="connsiteX9692" fmla="*/ 8916985 w 11960127"/>
              <a:gd name="connsiteY9692" fmla="*/ 393993 h 1003913"/>
              <a:gd name="connsiteX9693" fmla="*/ 8890410 w 11960127"/>
              <a:gd name="connsiteY9693" fmla="*/ 386039 h 1003913"/>
              <a:gd name="connsiteX9694" fmla="*/ 8873217 w 11960127"/>
              <a:gd name="connsiteY9694" fmla="*/ 388658 h 1003913"/>
              <a:gd name="connsiteX9695" fmla="*/ 8874837 w 11960127"/>
              <a:gd name="connsiteY9695" fmla="*/ 380323 h 1003913"/>
              <a:gd name="connsiteX9696" fmla="*/ 8856358 w 11960127"/>
              <a:gd name="connsiteY9696" fmla="*/ 381466 h 1003913"/>
              <a:gd name="connsiteX9697" fmla="*/ 8850501 w 11960127"/>
              <a:gd name="connsiteY9697" fmla="*/ 385610 h 1003913"/>
              <a:gd name="connsiteX9698" fmla="*/ 8830831 w 11960127"/>
              <a:gd name="connsiteY9698" fmla="*/ 374131 h 1003913"/>
              <a:gd name="connsiteX9699" fmla="*/ 8824021 w 11960127"/>
              <a:gd name="connsiteY9699" fmla="*/ 379561 h 1003913"/>
              <a:gd name="connsiteX9700" fmla="*/ 8805209 w 11960127"/>
              <a:gd name="connsiteY9700" fmla="*/ 371940 h 1003913"/>
              <a:gd name="connsiteX9701" fmla="*/ 8800494 w 11960127"/>
              <a:gd name="connsiteY9701" fmla="*/ 373607 h 1003913"/>
              <a:gd name="connsiteX9702" fmla="*/ 8779729 w 11960127"/>
              <a:gd name="connsiteY9702" fmla="*/ 369845 h 1003913"/>
              <a:gd name="connsiteX9703" fmla="*/ 8772491 w 11960127"/>
              <a:gd name="connsiteY9703" fmla="*/ 371797 h 1003913"/>
              <a:gd name="connsiteX9704" fmla="*/ 8752107 w 11960127"/>
              <a:gd name="connsiteY9704" fmla="*/ 367177 h 1003913"/>
              <a:gd name="connsiteX9705" fmla="*/ 8744201 w 11960127"/>
              <a:gd name="connsiteY9705" fmla="*/ 371654 h 1003913"/>
              <a:gd name="connsiteX9706" fmla="*/ 8746059 w 11960127"/>
              <a:gd name="connsiteY9706" fmla="*/ 361843 h 1003913"/>
              <a:gd name="connsiteX9707" fmla="*/ 8718865 w 11960127"/>
              <a:gd name="connsiteY9707" fmla="*/ 364415 h 1003913"/>
              <a:gd name="connsiteX9708" fmla="*/ 8705530 w 11960127"/>
              <a:gd name="connsiteY9708" fmla="*/ 357413 h 1003913"/>
              <a:gd name="connsiteX9709" fmla="*/ 8681193 w 11960127"/>
              <a:gd name="connsiteY9709" fmla="*/ 358366 h 1003913"/>
              <a:gd name="connsiteX9710" fmla="*/ 8656381 w 11960127"/>
              <a:gd name="connsiteY9710" fmla="*/ 354413 h 1003913"/>
              <a:gd name="connsiteX9711" fmla="*/ 8650142 w 11960127"/>
              <a:gd name="connsiteY9711" fmla="*/ 350126 h 1003913"/>
              <a:gd name="connsiteX9712" fmla="*/ 8640665 w 11960127"/>
              <a:gd name="connsiteY9712" fmla="*/ 356127 h 1003913"/>
              <a:gd name="connsiteX9713" fmla="*/ 8640665 w 11960127"/>
              <a:gd name="connsiteY9713" fmla="*/ 345649 h 1003913"/>
              <a:gd name="connsiteX9714" fmla="*/ 8631139 w 11960127"/>
              <a:gd name="connsiteY9714" fmla="*/ 352364 h 1003913"/>
              <a:gd name="connsiteX9715" fmla="*/ 8623472 w 11960127"/>
              <a:gd name="connsiteY9715" fmla="*/ 346316 h 1003913"/>
              <a:gd name="connsiteX9716" fmla="*/ 8617043 w 11960127"/>
              <a:gd name="connsiteY9716" fmla="*/ 352555 h 1003913"/>
              <a:gd name="connsiteX9717" fmla="*/ 8616519 w 11960127"/>
              <a:gd name="connsiteY9717" fmla="*/ 340790 h 1003913"/>
              <a:gd name="connsiteX9718" fmla="*/ 8603422 w 11960127"/>
              <a:gd name="connsiteY9718" fmla="*/ 351745 h 1003913"/>
              <a:gd name="connsiteX9719" fmla="*/ 8602278 w 11960127"/>
              <a:gd name="connsiteY9719" fmla="*/ 340790 h 1003913"/>
              <a:gd name="connsiteX9720" fmla="*/ 8593135 w 11960127"/>
              <a:gd name="connsiteY9720" fmla="*/ 347744 h 1003913"/>
              <a:gd name="connsiteX9721" fmla="*/ 8586896 w 11960127"/>
              <a:gd name="connsiteY9721" fmla="*/ 343553 h 1003913"/>
              <a:gd name="connsiteX9722" fmla="*/ 8561512 w 11960127"/>
              <a:gd name="connsiteY9722" fmla="*/ 337933 h 1003913"/>
              <a:gd name="connsiteX9723" fmla="*/ 8554796 w 11960127"/>
              <a:gd name="connsiteY9723" fmla="*/ 342934 h 1003913"/>
              <a:gd name="connsiteX9724" fmla="*/ 8547986 w 11960127"/>
              <a:gd name="connsiteY9724" fmla="*/ 337599 h 1003913"/>
              <a:gd name="connsiteX9725" fmla="*/ 8535603 w 11960127"/>
              <a:gd name="connsiteY9725" fmla="*/ 343077 h 1003913"/>
              <a:gd name="connsiteX9726" fmla="*/ 8539652 w 11960127"/>
              <a:gd name="connsiteY9726" fmla="*/ 333979 h 1003913"/>
              <a:gd name="connsiteX9727" fmla="*/ 8513411 w 11960127"/>
              <a:gd name="connsiteY9727" fmla="*/ 335170 h 1003913"/>
              <a:gd name="connsiteX9728" fmla="*/ 8507267 w 11960127"/>
              <a:gd name="connsiteY9728" fmla="*/ 331122 h 1003913"/>
              <a:gd name="connsiteX9729" fmla="*/ 8497789 w 11960127"/>
              <a:gd name="connsiteY9729" fmla="*/ 338028 h 1003913"/>
              <a:gd name="connsiteX9730" fmla="*/ 8497789 w 11960127"/>
              <a:gd name="connsiteY9730" fmla="*/ 329550 h 1003913"/>
              <a:gd name="connsiteX9731" fmla="*/ 8476168 w 11960127"/>
              <a:gd name="connsiteY9731" fmla="*/ 330312 h 1003913"/>
              <a:gd name="connsiteX9732" fmla="*/ 8457927 w 11960127"/>
              <a:gd name="connsiteY9732" fmla="*/ 324787 h 1003913"/>
              <a:gd name="connsiteX9733" fmla="*/ 8441449 w 11960127"/>
              <a:gd name="connsiteY9733" fmla="*/ 324358 h 1003913"/>
              <a:gd name="connsiteX9734" fmla="*/ 8436163 w 11960127"/>
              <a:gd name="connsiteY9734" fmla="*/ 328502 h 1003913"/>
              <a:gd name="connsiteX9735" fmla="*/ 8435067 w 11960127"/>
              <a:gd name="connsiteY9735" fmla="*/ 317642 h 1003913"/>
              <a:gd name="connsiteX9736" fmla="*/ 8423590 w 11960127"/>
              <a:gd name="connsiteY9736" fmla="*/ 327264 h 1003913"/>
              <a:gd name="connsiteX9737" fmla="*/ 8421446 w 11960127"/>
              <a:gd name="connsiteY9737" fmla="*/ 318881 h 1003913"/>
              <a:gd name="connsiteX9738" fmla="*/ 8404063 w 11960127"/>
              <a:gd name="connsiteY9738" fmla="*/ 319548 h 1003913"/>
              <a:gd name="connsiteX9739" fmla="*/ 8397682 w 11960127"/>
              <a:gd name="connsiteY9739" fmla="*/ 323834 h 1003913"/>
              <a:gd name="connsiteX9740" fmla="*/ 8397825 w 11960127"/>
              <a:gd name="connsiteY9740" fmla="*/ 311927 h 1003913"/>
              <a:gd name="connsiteX9741" fmla="*/ 8383346 w 11960127"/>
              <a:gd name="connsiteY9741" fmla="*/ 324025 h 1003913"/>
              <a:gd name="connsiteX9742" fmla="*/ 8384013 w 11960127"/>
              <a:gd name="connsiteY9742" fmla="*/ 313784 h 1003913"/>
              <a:gd name="connsiteX9743" fmla="*/ 8367011 w 11960127"/>
              <a:gd name="connsiteY9743" fmla="*/ 316499 h 1003913"/>
              <a:gd name="connsiteX9744" fmla="*/ 8352438 w 11960127"/>
              <a:gd name="connsiteY9744" fmla="*/ 314499 h 1003913"/>
              <a:gd name="connsiteX9745" fmla="*/ 8345246 w 11960127"/>
              <a:gd name="connsiteY9745" fmla="*/ 318119 h 1003913"/>
              <a:gd name="connsiteX9746" fmla="*/ 8345676 w 11960127"/>
              <a:gd name="connsiteY9746" fmla="*/ 309212 h 1003913"/>
              <a:gd name="connsiteX9747" fmla="*/ 8327435 w 11960127"/>
              <a:gd name="connsiteY9747" fmla="*/ 309784 h 1003913"/>
              <a:gd name="connsiteX9748" fmla="*/ 8318767 w 11960127"/>
              <a:gd name="connsiteY9748" fmla="*/ 312737 h 1003913"/>
              <a:gd name="connsiteX9749" fmla="*/ 8317243 w 11960127"/>
              <a:gd name="connsiteY9749" fmla="*/ 303401 h 1003913"/>
              <a:gd name="connsiteX9750" fmla="*/ 8308289 w 11960127"/>
              <a:gd name="connsiteY9750" fmla="*/ 308974 h 1003913"/>
              <a:gd name="connsiteX9751" fmla="*/ 8305527 w 11960127"/>
              <a:gd name="connsiteY9751" fmla="*/ 302353 h 1003913"/>
              <a:gd name="connsiteX9752" fmla="*/ 8293097 w 11960127"/>
              <a:gd name="connsiteY9752" fmla="*/ 309260 h 1003913"/>
              <a:gd name="connsiteX9753" fmla="*/ 8292764 w 11960127"/>
              <a:gd name="connsiteY9753" fmla="*/ 297495 h 1003913"/>
              <a:gd name="connsiteX9754" fmla="*/ 8280572 w 11960127"/>
              <a:gd name="connsiteY9754" fmla="*/ 309117 h 1003913"/>
              <a:gd name="connsiteX9755" fmla="*/ 8280048 w 11960127"/>
              <a:gd name="connsiteY9755" fmla="*/ 297305 h 1003913"/>
              <a:gd name="connsiteX9756" fmla="*/ 8271332 w 11960127"/>
              <a:gd name="connsiteY9756" fmla="*/ 304163 h 1003913"/>
              <a:gd name="connsiteX9757" fmla="*/ 8265761 w 11960127"/>
              <a:gd name="connsiteY9757" fmla="*/ 294923 h 1003913"/>
              <a:gd name="connsiteX9758" fmla="*/ 8257474 w 11960127"/>
              <a:gd name="connsiteY9758" fmla="*/ 304497 h 1003913"/>
              <a:gd name="connsiteX9759" fmla="*/ 8251330 w 11960127"/>
              <a:gd name="connsiteY9759" fmla="*/ 296161 h 1003913"/>
              <a:gd name="connsiteX9760" fmla="*/ 8240615 w 11960127"/>
              <a:gd name="connsiteY9760" fmla="*/ 305021 h 1003913"/>
              <a:gd name="connsiteX9761" fmla="*/ 8240615 w 11960127"/>
              <a:gd name="connsiteY9761" fmla="*/ 293161 h 1003913"/>
              <a:gd name="connsiteX9762" fmla="*/ 8233947 w 11960127"/>
              <a:gd name="connsiteY9762" fmla="*/ 297495 h 1003913"/>
              <a:gd name="connsiteX9763" fmla="*/ 8217802 w 11960127"/>
              <a:gd name="connsiteY9763" fmla="*/ 297686 h 1003913"/>
              <a:gd name="connsiteX9764" fmla="*/ 8214040 w 11960127"/>
              <a:gd name="connsiteY9764" fmla="*/ 290255 h 1003913"/>
              <a:gd name="connsiteX9765" fmla="*/ 8202562 w 11960127"/>
              <a:gd name="connsiteY9765" fmla="*/ 300448 h 1003913"/>
              <a:gd name="connsiteX9766" fmla="*/ 8202467 w 11960127"/>
              <a:gd name="connsiteY9766" fmla="*/ 287922 h 1003913"/>
              <a:gd name="connsiteX9767" fmla="*/ 8191370 w 11960127"/>
              <a:gd name="connsiteY9767" fmla="*/ 297638 h 1003913"/>
              <a:gd name="connsiteX9768" fmla="*/ 8188227 w 11960127"/>
              <a:gd name="connsiteY9768" fmla="*/ 288255 h 1003913"/>
              <a:gd name="connsiteX9769" fmla="*/ 8178797 w 11960127"/>
              <a:gd name="connsiteY9769" fmla="*/ 295257 h 1003913"/>
              <a:gd name="connsiteX9770" fmla="*/ 8178416 w 11960127"/>
              <a:gd name="connsiteY9770" fmla="*/ 283635 h 1003913"/>
              <a:gd name="connsiteX9771" fmla="*/ 8164367 w 11960127"/>
              <a:gd name="connsiteY9771" fmla="*/ 295638 h 1003913"/>
              <a:gd name="connsiteX9772" fmla="*/ 8164462 w 11960127"/>
              <a:gd name="connsiteY9772" fmla="*/ 283730 h 1003913"/>
              <a:gd name="connsiteX9773" fmla="*/ 8151127 w 11960127"/>
              <a:gd name="connsiteY9773" fmla="*/ 292542 h 1003913"/>
              <a:gd name="connsiteX9774" fmla="*/ 8161033 w 11960127"/>
              <a:gd name="connsiteY9774" fmla="*/ 268584 h 1003913"/>
              <a:gd name="connsiteX9775" fmla="*/ 8143127 w 11960127"/>
              <a:gd name="connsiteY9775" fmla="*/ 289446 h 1003913"/>
              <a:gd name="connsiteX9776" fmla="*/ 8137030 w 11960127"/>
              <a:gd name="connsiteY9776" fmla="*/ 280872 h 1003913"/>
              <a:gd name="connsiteX9777" fmla="*/ 8126410 w 11960127"/>
              <a:gd name="connsiteY9777" fmla="*/ 291065 h 1003913"/>
              <a:gd name="connsiteX9778" fmla="*/ 8126267 w 11960127"/>
              <a:gd name="connsiteY9778" fmla="*/ 278777 h 1003913"/>
              <a:gd name="connsiteX9779" fmla="*/ 8117694 w 11960127"/>
              <a:gd name="connsiteY9779" fmla="*/ 285064 h 1003913"/>
              <a:gd name="connsiteX9780" fmla="*/ 8108932 w 11960127"/>
              <a:gd name="connsiteY9780" fmla="*/ 279158 h 1003913"/>
              <a:gd name="connsiteX9781" fmla="*/ 8105503 w 11960127"/>
              <a:gd name="connsiteY9781" fmla="*/ 285826 h 1003913"/>
              <a:gd name="connsiteX9782" fmla="*/ 8099359 w 11960127"/>
              <a:gd name="connsiteY9782" fmla="*/ 276490 h 1003913"/>
              <a:gd name="connsiteX9783" fmla="*/ 8088119 w 11960127"/>
              <a:gd name="connsiteY9783" fmla="*/ 286064 h 1003913"/>
              <a:gd name="connsiteX9784" fmla="*/ 8088501 w 11960127"/>
              <a:gd name="connsiteY9784" fmla="*/ 274871 h 1003913"/>
              <a:gd name="connsiteX9785" fmla="*/ 8073356 w 11960127"/>
              <a:gd name="connsiteY9785" fmla="*/ 281444 h 1003913"/>
              <a:gd name="connsiteX9786" fmla="*/ 8083595 w 11960127"/>
              <a:gd name="connsiteY9786" fmla="*/ 260249 h 1003913"/>
              <a:gd name="connsiteX9787" fmla="*/ 8068832 w 11960127"/>
              <a:gd name="connsiteY9787" fmla="*/ 278729 h 1003913"/>
              <a:gd name="connsiteX9788" fmla="*/ 8051019 w 11960127"/>
              <a:gd name="connsiteY9788" fmla="*/ 279062 h 1003913"/>
              <a:gd name="connsiteX9789" fmla="*/ 8047257 w 11960127"/>
              <a:gd name="connsiteY9789" fmla="*/ 271346 h 1003913"/>
              <a:gd name="connsiteX9790" fmla="*/ 8036256 w 11960127"/>
              <a:gd name="connsiteY9790" fmla="*/ 280587 h 1003913"/>
              <a:gd name="connsiteX9791" fmla="*/ 8035684 w 11960127"/>
              <a:gd name="connsiteY9791" fmla="*/ 269298 h 1003913"/>
              <a:gd name="connsiteX9792" fmla="*/ 8027064 w 11960127"/>
              <a:gd name="connsiteY9792" fmla="*/ 275728 h 1003913"/>
              <a:gd name="connsiteX9793" fmla="*/ 8024254 w 11960127"/>
              <a:gd name="connsiteY9793" fmla="*/ 265536 h 1003913"/>
              <a:gd name="connsiteX9794" fmla="*/ 8012348 w 11960127"/>
              <a:gd name="connsiteY9794" fmla="*/ 276538 h 1003913"/>
              <a:gd name="connsiteX9795" fmla="*/ 8011396 w 11960127"/>
              <a:gd name="connsiteY9795" fmla="*/ 263821 h 1003913"/>
              <a:gd name="connsiteX9796" fmla="*/ 7997727 w 11960127"/>
              <a:gd name="connsiteY9796" fmla="*/ 276300 h 1003913"/>
              <a:gd name="connsiteX9797" fmla="*/ 7997727 w 11960127"/>
              <a:gd name="connsiteY9797" fmla="*/ 264202 h 1003913"/>
              <a:gd name="connsiteX9798" fmla="*/ 7984250 w 11960127"/>
              <a:gd name="connsiteY9798" fmla="*/ 276109 h 1003913"/>
              <a:gd name="connsiteX9799" fmla="*/ 7988298 w 11960127"/>
              <a:gd name="connsiteY9799" fmla="*/ 258582 h 1003913"/>
              <a:gd name="connsiteX9800" fmla="*/ 7974105 w 11960127"/>
              <a:gd name="connsiteY9800" fmla="*/ 271251 h 1003913"/>
              <a:gd name="connsiteX9801" fmla="*/ 7972724 w 11960127"/>
              <a:gd name="connsiteY9801" fmla="*/ 258915 h 1003913"/>
              <a:gd name="connsiteX9802" fmla="*/ 7959627 w 11960127"/>
              <a:gd name="connsiteY9802" fmla="*/ 271727 h 1003913"/>
              <a:gd name="connsiteX9803" fmla="*/ 7959580 w 11960127"/>
              <a:gd name="connsiteY9803" fmla="*/ 259344 h 1003913"/>
              <a:gd name="connsiteX9804" fmla="*/ 7947530 w 11960127"/>
              <a:gd name="connsiteY9804" fmla="*/ 269822 h 1003913"/>
              <a:gd name="connsiteX9805" fmla="*/ 7944387 w 11960127"/>
              <a:gd name="connsiteY9805" fmla="*/ 259010 h 1003913"/>
              <a:gd name="connsiteX9806" fmla="*/ 7936291 w 11960127"/>
              <a:gd name="connsiteY9806" fmla="*/ 267012 h 1003913"/>
              <a:gd name="connsiteX9807" fmla="*/ 7934338 w 11960127"/>
              <a:gd name="connsiteY9807" fmla="*/ 253485 h 1003913"/>
              <a:gd name="connsiteX9808" fmla="*/ 7923099 w 11960127"/>
              <a:gd name="connsiteY9808" fmla="*/ 265536 h 1003913"/>
              <a:gd name="connsiteX9809" fmla="*/ 7920241 w 11960127"/>
              <a:gd name="connsiteY9809" fmla="*/ 254771 h 1003913"/>
              <a:gd name="connsiteX9810" fmla="*/ 7907859 w 11960127"/>
              <a:gd name="connsiteY9810" fmla="*/ 266393 h 1003913"/>
              <a:gd name="connsiteX9811" fmla="*/ 7906954 w 11960127"/>
              <a:gd name="connsiteY9811" fmla="*/ 254867 h 1003913"/>
              <a:gd name="connsiteX9812" fmla="*/ 7899286 w 11960127"/>
              <a:gd name="connsiteY9812" fmla="*/ 261439 h 1003913"/>
              <a:gd name="connsiteX9813" fmla="*/ 7885522 w 11960127"/>
              <a:gd name="connsiteY9813" fmla="*/ 254962 h 1003913"/>
              <a:gd name="connsiteX9814" fmla="*/ 7870616 w 11960127"/>
              <a:gd name="connsiteY9814" fmla="*/ 260153 h 1003913"/>
              <a:gd name="connsiteX9815" fmla="*/ 7868664 w 11960127"/>
              <a:gd name="connsiteY9815" fmla="*/ 251056 h 1003913"/>
              <a:gd name="connsiteX9816" fmla="*/ 7858376 w 11960127"/>
              <a:gd name="connsiteY9816" fmla="*/ 256534 h 1003913"/>
              <a:gd name="connsiteX9817" fmla="*/ 7864663 w 11960127"/>
              <a:gd name="connsiteY9817" fmla="*/ 236815 h 1003913"/>
              <a:gd name="connsiteX9818" fmla="*/ 7862139 w 11960127"/>
              <a:gd name="connsiteY9818" fmla="*/ 237625 h 1003913"/>
              <a:gd name="connsiteX9819" fmla="*/ 7849518 w 11960127"/>
              <a:gd name="connsiteY9819" fmla="*/ 250961 h 1003913"/>
              <a:gd name="connsiteX9820" fmla="*/ 7833707 w 11960127"/>
              <a:gd name="connsiteY9820" fmla="*/ 247817 h 1003913"/>
              <a:gd name="connsiteX9821" fmla="*/ 7816943 w 11960127"/>
              <a:gd name="connsiteY9821" fmla="*/ 250770 h 1003913"/>
              <a:gd name="connsiteX9822" fmla="*/ 7818467 w 11960127"/>
              <a:gd name="connsiteY9822" fmla="*/ 240340 h 1003913"/>
              <a:gd name="connsiteX9823" fmla="*/ 7808513 w 11960127"/>
              <a:gd name="connsiteY9823" fmla="*/ 252437 h 1003913"/>
              <a:gd name="connsiteX9824" fmla="*/ 7805274 w 11960127"/>
              <a:gd name="connsiteY9824" fmla="*/ 240768 h 1003913"/>
              <a:gd name="connsiteX9825" fmla="*/ 7794035 w 11960127"/>
              <a:gd name="connsiteY9825" fmla="*/ 247913 h 1003913"/>
              <a:gd name="connsiteX9826" fmla="*/ 7791701 w 11960127"/>
              <a:gd name="connsiteY9826" fmla="*/ 240959 h 1003913"/>
              <a:gd name="connsiteX9827" fmla="*/ 7777557 w 11960127"/>
              <a:gd name="connsiteY9827" fmla="*/ 250151 h 1003913"/>
              <a:gd name="connsiteX9828" fmla="*/ 7789844 w 11960127"/>
              <a:gd name="connsiteY9828" fmla="*/ 227813 h 1003913"/>
              <a:gd name="connsiteX9829" fmla="*/ 7777700 w 11960127"/>
              <a:gd name="connsiteY9829" fmla="*/ 227337 h 1003913"/>
              <a:gd name="connsiteX9830" fmla="*/ 7783272 w 11960127"/>
              <a:gd name="connsiteY9830" fmla="*/ 235196 h 1003913"/>
              <a:gd name="connsiteX9831" fmla="*/ 7772128 w 11960127"/>
              <a:gd name="connsiteY9831" fmla="*/ 242959 h 1003913"/>
              <a:gd name="connsiteX9832" fmla="*/ 7756269 w 11960127"/>
              <a:gd name="connsiteY9832" fmla="*/ 240197 h 1003913"/>
              <a:gd name="connsiteX9833" fmla="*/ 7743362 w 11960127"/>
              <a:gd name="connsiteY9833" fmla="*/ 234052 h 1003913"/>
              <a:gd name="connsiteX9834" fmla="*/ 7745886 w 11960127"/>
              <a:gd name="connsiteY9834" fmla="*/ 242340 h 1003913"/>
              <a:gd name="connsiteX9835" fmla="*/ 7719169 w 11960127"/>
              <a:gd name="connsiteY9835" fmla="*/ 234862 h 1003913"/>
              <a:gd name="connsiteX9836" fmla="*/ 7704214 w 11960127"/>
              <a:gd name="connsiteY9836" fmla="*/ 235767 h 1003913"/>
              <a:gd name="connsiteX9837" fmla="*/ 7688165 w 11960127"/>
              <a:gd name="connsiteY9837" fmla="*/ 227956 h 1003913"/>
              <a:gd name="connsiteX9838" fmla="*/ 7679068 w 11960127"/>
              <a:gd name="connsiteY9838" fmla="*/ 237863 h 1003913"/>
              <a:gd name="connsiteX9839" fmla="*/ 7678211 w 11960127"/>
              <a:gd name="connsiteY9839" fmla="*/ 226956 h 1003913"/>
              <a:gd name="connsiteX9840" fmla="*/ 7663448 w 11960127"/>
              <a:gd name="connsiteY9840" fmla="*/ 230290 h 1003913"/>
              <a:gd name="connsiteX9841" fmla="*/ 7674496 w 11960127"/>
              <a:gd name="connsiteY9841" fmla="*/ 219573 h 1003913"/>
              <a:gd name="connsiteX9842" fmla="*/ 7665971 w 11960127"/>
              <a:gd name="connsiteY9842" fmla="*/ 212571 h 1003913"/>
              <a:gd name="connsiteX9843" fmla="*/ 7650112 w 11960127"/>
              <a:gd name="connsiteY9843" fmla="*/ 234529 h 1003913"/>
              <a:gd name="connsiteX9844" fmla="*/ 7661209 w 11960127"/>
              <a:gd name="connsiteY9844" fmla="*/ 213381 h 1003913"/>
              <a:gd name="connsiteX9845" fmla="*/ 7653970 w 11960127"/>
              <a:gd name="connsiteY9845" fmla="*/ 213429 h 1003913"/>
              <a:gd name="connsiteX9846" fmla="*/ 7641873 w 11960127"/>
              <a:gd name="connsiteY9846" fmla="*/ 233100 h 1003913"/>
              <a:gd name="connsiteX9847" fmla="*/ 7644112 w 11960127"/>
              <a:gd name="connsiteY9847" fmla="*/ 202760 h 1003913"/>
              <a:gd name="connsiteX9848" fmla="*/ 7639397 w 11960127"/>
              <a:gd name="connsiteY9848" fmla="*/ 221907 h 1003913"/>
              <a:gd name="connsiteX9849" fmla="*/ 7630443 w 11960127"/>
              <a:gd name="connsiteY9849" fmla="*/ 227622 h 1003913"/>
              <a:gd name="connsiteX9850" fmla="*/ 7614298 w 11960127"/>
              <a:gd name="connsiteY9850" fmla="*/ 218335 h 1003913"/>
              <a:gd name="connsiteX9851" fmla="*/ 7621537 w 11960127"/>
              <a:gd name="connsiteY9851" fmla="*/ 217668 h 1003913"/>
              <a:gd name="connsiteX9852" fmla="*/ 7621394 w 11960127"/>
              <a:gd name="connsiteY9852" fmla="*/ 208380 h 1003913"/>
              <a:gd name="connsiteX9853" fmla="*/ 7617156 w 11960127"/>
              <a:gd name="connsiteY9853" fmla="*/ 208713 h 1003913"/>
              <a:gd name="connsiteX9854" fmla="*/ 7602535 w 11960127"/>
              <a:gd name="connsiteY9854" fmla="*/ 226575 h 1003913"/>
              <a:gd name="connsiteX9855" fmla="*/ 7607774 w 11960127"/>
              <a:gd name="connsiteY9855" fmla="*/ 210285 h 1003913"/>
              <a:gd name="connsiteX9856" fmla="*/ 7587628 w 11960127"/>
              <a:gd name="connsiteY9856" fmla="*/ 205475 h 1003913"/>
              <a:gd name="connsiteX9857" fmla="*/ 7588248 w 11960127"/>
              <a:gd name="connsiteY9857" fmla="*/ 212524 h 1003913"/>
              <a:gd name="connsiteX9858" fmla="*/ 7604393 w 11960127"/>
              <a:gd name="connsiteY9858" fmla="*/ 212190 h 1003913"/>
              <a:gd name="connsiteX9859" fmla="*/ 7588867 w 11960127"/>
              <a:gd name="connsiteY9859" fmla="*/ 229147 h 1003913"/>
              <a:gd name="connsiteX9860" fmla="*/ 7588485 w 11960127"/>
              <a:gd name="connsiteY9860" fmla="*/ 218811 h 1003913"/>
              <a:gd name="connsiteX9861" fmla="*/ 7563292 w 11960127"/>
              <a:gd name="connsiteY9861" fmla="*/ 221240 h 1003913"/>
              <a:gd name="connsiteX9862" fmla="*/ 7570293 w 11960127"/>
              <a:gd name="connsiteY9862" fmla="*/ 204284 h 1003913"/>
              <a:gd name="connsiteX9863" fmla="*/ 7549909 w 11960127"/>
              <a:gd name="connsiteY9863" fmla="*/ 204427 h 1003913"/>
              <a:gd name="connsiteX9864" fmla="*/ 7549814 w 11960127"/>
              <a:gd name="connsiteY9864" fmla="*/ 209047 h 1003913"/>
              <a:gd name="connsiteX9865" fmla="*/ 7566054 w 11960127"/>
              <a:gd name="connsiteY9865" fmla="*/ 206094 h 1003913"/>
              <a:gd name="connsiteX9866" fmla="*/ 7550719 w 11960127"/>
              <a:gd name="connsiteY9866" fmla="*/ 225050 h 1003913"/>
              <a:gd name="connsiteX9867" fmla="*/ 7550528 w 11960127"/>
              <a:gd name="connsiteY9867" fmla="*/ 213905 h 1003913"/>
              <a:gd name="connsiteX9868" fmla="*/ 7535860 w 11960127"/>
              <a:gd name="connsiteY9868" fmla="*/ 214286 h 1003913"/>
              <a:gd name="connsiteX9869" fmla="*/ 7546290 w 11960127"/>
              <a:gd name="connsiteY9869" fmla="*/ 204760 h 1003913"/>
              <a:gd name="connsiteX9870" fmla="*/ 7538479 w 11960127"/>
              <a:gd name="connsiteY9870" fmla="*/ 201045 h 1003913"/>
              <a:gd name="connsiteX9871" fmla="*/ 7526240 w 11960127"/>
              <a:gd name="connsiteY9871" fmla="*/ 220573 h 1003913"/>
              <a:gd name="connsiteX9872" fmla="*/ 7526097 w 11960127"/>
              <a:gd name="connsiteY9872" fmla="*/ 197092 h 1003913"/>
              <a:gd name="connsiteX9873" fmla="*/ 7512952 w 11960127"/>
              <a:gd name="connsiteY9873" fmla="*/ 220049 h 1003913"/>
              <a:gd name="connsiteX9874" fmla="*/ 7511048 w 11960127"/>
              <a:gd name="connsiteY9874" fmla="*/ 206808 h 1003913"/>
              <a:gd name="connsiteX9875" fmla="*/ 7506047 w 11960127"/>
              <a:gd name="connsiteY9875" fmla="*/ 214000 h 1003913"/>
              <a:gd name="connsiteX9876" fmla="*/ 7498951 w 11960127"/>
              <a:gd name="connsiteY9876" fmla="*/ 208618 h 1003913"/>
              <a:gd name="connsiteX9877" fmla="*/ 7474662 w 11960127"/>
              <a:gd name="connsiteY9877" fmla="*/ 212095 h 1003913"/>
              <a:gd name="connsiteX9878" fmla="*/ 7472805 w 11960127"/>
              <a:gd name="connsiteY9878" fmla="*/ 205141 h 1003913"/>
              <a:gd name="connsiteX9879" fmla="*/ 7459708 w 11960127"/>
              <a:gd name="connsiteY9879" fmla="*/ 211333 h 1003913"/>
              <a:gd name="connsiteX9880" fmla="*/ 7464660 w 11960127"/>
              <a:gd name="connsiteY9880" fmla="*/ 193901 h 1003913"/>
              <a:gd name="connsiteX9881" fmla="*/ 7461565 w 11960127"/>
              <a:gd name="connsiteY9881" fmla="*/ 194425 h 1003913"/>
              <a:gd name="connsiteX9882" fmla="*/ 7454755 w 11960127"/>
              <a:gd name="connsiteY9882" fmla="*/ 208047 h 1003913"/>
              <a:gd name="connsiteX9883" fmla="*/ 7438324 w 11960127"/>
              <a:gd name="connsiteY9883" fmla="*/ 205141 h 1003913"/>
              <a:gd name="connsiteX9884" fmla="*/ 7423751 w 11960127"/>
              <a:gd name="connsiteY9884" fmla="*/ 206189 h 1003913"/>
              <a:gd name="connsiteX9885" fmla="*/ 7385079 w 11960127"/>
              <a:gd name="connsiteY9885" fmla="*/ 201521 h 1003913"/>
              <a:gd name="connsiteX9886" fmla="*/ 7374459 w 11960127"/>
              <a:gd name="connsiteY9886" fmla="*/ 197044 h 1003913"/>
              <a:gd name="connsiteX9887" fmla="*/ 7370030 w 11960127"/>
              <a:gd name="connsiteY9887" fmla="*/ 181803 h 1003913"/>
              <a:gd name="connsiteX9888" fmla="*/ 7371649 w 11960127"/>
              <a:gd name="connsiteY9888" fmla="*/ 201474 h 1003913"/>
              <a:gd name="connsiteX9889" fmla="*/ 7364934 w 11960127"/>
              <a:gd name="connsiteY9889" fmla="*/ 184137 h 1003913"/>
              <a:gd name="connsiteX9890" fmla="*/ 7361029 w 11960127"/>
              <a:gd name="connsiteY9890" fmla="*/ 185280 h 1003913"/>
              <a:gd name="connsiteX9891" fmla="*/ 7343074 w 11960127"/>
              <a:gd name="connsiteY9891" fmla="*/ 197235 h 1003913"/>
              <a:gd name="connsiteX9892" fmla="*/ 7326882 w 11960127"/>
              <a:gd name="connsiteY9892" fmla="*/ 195425 h 1003913"/>
              <a:gd name="connsiteX9893" fmla="*/ 7325691 w 11960127"/>
              <a:gd name="connsiteY9893" fmla="*/ 198235 h 1003913"/>
              <a:gd name="connsiteX9894" fmla="*/ 7307069 w 11960127"/>
              <a:gd name="connsiteY9894" fmla="*/ 192853 h 1003913"/>
              <a:gd name="connsiteX9895" fmla="*/ 7312927 w 11960127"/>
              <a:gd name="connsiteY9895" fmla="*/ 180088 h 1003913"/>
              <a:gd name="connsiteX9896" fmla="*/ 7308784 w 11960127"/>
              <a:gd name="connsiteY9896" fmla="*/ 179802 h 1003913"/>
              <a:gd name="connsiteX9897" fmla="*/ 7302212 w 11960127"/>
              <a:gd name="connsiteY9897" fmla="*/ 193472 h 1003913"/>
              <a:gd name="connsiteX9898" fmla="*/ 7285447 w 11960127"/>
              <a:gd name="connsiteY9898" fmla="*/ 190852 h 1003913"/>
              <a:gd name="connsiteX9899" fmla="*/ 7271541 w 11960127"/>
              <a:gd name="connsiteY9899" fmla="*/ 191424 h 1003913"/>
              <a:gd name="connsiteX9900" fmla="*/ 7247633 w 11960127"/>
              <a:gd name="connsiteY9900" fmla="*/ 188137 h 1003913"/>
              <a:gd name="connsiteX9901" fmla="*/ 7251158 w 11960127"/>
              <a:gd name="connsiteY9901" fmla="*/ 175135 h 1003913"/>
              <a:gd name="connsiteX9902" fmla="*/ 7239061 w 11960127"/>
              <a:gd name="connsiteY9902" fmla="*/ 175516 h 1003913"/>
              <a:gd name="connsiteX9903" fmla="*/ 7248872 w 11960127"/>
              <a:gd name="connsiteY9903" fmla="*/ 180517 h 1003913"/>
              <a:gd name="connsiteX9904" fmla="*/ 7219202 w 11960127"/>
              <a:gd name="connsiteY9904" fmla="*/ 186994 h 1003913"/>
              <a:gd name="connsiteX9905" fmla="*/ 7192817 w 11960127"/>
              <a:gd name="connsiteY9905" fmla="*/ 184232 h 1003913"/>
              <a:gd name="connsiteX9906" fmla="*/ 7199056 w 11960127"/>
              <a:gd name="connsiteY9906" fmla="*/ 169943 h 1003913"/>
              <a:gd name="connsiteX9907" fmla="*/ 7194913 w 11960127"/>
              <a:gd name="connsiteY9907" fmla="*/ 170038 h 1003913"/>
              <a:gd name="connsiteX9908" fmla="*/ 7183530 w 11960127"/>
              <a:gd name="connsiteY9908" fmla="*/ 183089 h 1003913"/>
              <a:gd name="connsiteX9909" fmla="*/ 7148145 w 11960127"/>
              <a:gd name="connsiteY9909" fmla="*/ 178469 h 1003913"/>
              <a:gd name="connsiteX9910" fmla="*/ 7141192 w 11960127"/>
              <a:gd name="connsiteY9910" fmla="*/ 162656 h 1003913"/>
              <a:gd name="connsiteX9911" fmla="*/ 7144335 w 11960127"/>
              <a:gd name="connsiteY9911" fmla="*/ 178135 h 1003913"/>
              <a:gd name="connsiteX9912" fmla="*/ 7124761 w 11960127"/>
              <a:gd name="connsiteY9912" fmla="*/ 176135 h 1003913"/>
              <a:gd name="connsiteX9913" fmla="*/ 7119856 w 11960127"/>
              <a:gd name="connsiteY9913" fmla="*/ 177802 h 1003913"/>
              <a:gd name="connsiteX9914" fmla="*/ 7104663 w 11960127"/>
              <a:gd name="connsiteY9914" fmla="*/ 176754 h 1003913"/>
              <a:gd name="connsiteX9915" fmla="*/ 7079089 w 11960127"/>
              <a:gd name="connsiteY9915" fmla="*/ 174706 h 1003913"/>
              <a:gd name="connsiteX9916" fmla="*/ 7083137 w 11960127"/>
              <a:gd name="connsiteY9916" fmla="*/ 155511 h 1003913"/>
              <a:gd name="connsiteX9917" fmla="*/ 7073088 w 11960127"/>
              <a:gd name="connsiteY9917" fmla="*/ 173658 h 1003913"/>
              <a:gd name="connsiteX9918" fmla="*/ 7052514 w 11960127"/>
              <a:gd name="connsiteY9918" fmla="*/ 172134 h 1003913"/>
              <a:gd name="connsiteX9919" fmla="*/ 7011080 w 11960127"/>
              <a:gd name="connsiteY9919" fmla="*/ 166799 h 1003913"/>
              <a:gd name="connsiteX9920" fmla="*/ 6990172 w 11960127"/>
              <a:gd name="connsiteY9920" fmla="*/ 168181 h 1003913"/>
              <a:gd name="connsiteX9921" fmla="*/ 6957026 w 11960127"/>
              <a:gd name="connsiteY9921" fmla="*/ 163703 h 1003913"/>
              <a:gd name="connsiteX9922" fmla="*/ 6941167 w 11960127"/>
              <a:gd name="connsiteY9922" fmla="*/ 162227 h 1003913"/>
              <a:gd name="connsiteX9923" fmla="*/ 6940024 w 11960127"/>
              <a:gd name="connsiteY9923" fmla="*/ 164227 h 1003913"/>
              <a:gd name="connsiteX9924" fmla="*/ 6923736 w 11960127"/>
              <a:gd name="connsiteY9924" fmla="*/ 162894 h 1003913"/>
              <a:gd name="connsiteX9925" fmla="*/ 6886779 w 11960127"/>
              <a:gd name="connsiteY9925" fmla="*/ 160179 h 1003913"/>
              <a:gd name="connsiteX9926" fmla="*/ 6880302 w 11960127"/>
              <a:gd name="connsiteY9926" fmla="*/ 155845 h 1003913"/>
              <a:gd name="connsiteX9927" fmla="*/ 6877349 w 11960127"/>
              <a:gd name="connsiteY9927" fmla="*/ 159322 h 1003913"/>
              <a:gd name="connsiteX9928" fmla="*/ 6859109 w 11960127"/>
              <a:gd name="connsiteY9928" fmla="*/ 160131 h 1003913"/>
              <a:gd name="connsiteX9929" fmla="*/ 6857966 w 11960127"/>
              <a:gd name="connsiteY9929" fmla="*/ 150558 h 1003913"/>
              <a:gd name="connsiteX9930" fmla="*/ 6870968 w 11960127"/>
              <a:gd name="connsiteY9930" fmla="*/ 147795 h 1003913"/>
              <a:gd name="connsiteX9931" fmla="*/ 6855727 w 11960127"/>
              <a:gd name="connsiteY9931" fmla="*/ 141794 h 1003913"/>
              <a:gd name="connsiteX9932" fmla="*/ 6854394 w 11960127"/>
              <a:gd name="connsiteY9932" fmla="*/ 155845 h 1003913"/>
              <a:gd name="connsiteX9933" fmla="*/ 6803959 w 11960127"/>
              <a:gd name="connsiteY9933" fmla="*/ 151606 h 1003913"/>
              <a:gd name="connsiteX9934" fmla="*/ 6797625 w 11960127"/>
              <a:gd name="connsiteY9934" fmla="*/ 157512 h 1003913"/>
              <a:gd name="connsiteX9935" fmla="*/ 6797434 w 11960127"/>
              <a:gd name="connsiteY9935" fmla="*/ 146557 h 1003913"/>
              <a:gd name="connsiteX9936" fmla="*/ 6821866 w 11960127"/>
              <a:gd name="connsiteY9936" fmla="*/ 150510 h 1003913"/>
              <a:gd name="connsiteX9937" fmla="*/ 6813818 w 11960127"/>
              <a:gd name="connsiteY9937" fmla="*/ 132268 h 1003913"/>
              <a:gd name="connsiteX9938" fmla="*/ 6814532 w 11960127"/>
              <a:gd name="connsiteY9938" fmla="*/ 141651 h 1003913"/>
              <a:gd name="connsiteX9939" fmla="*/ 6801054 w 11960127"/>
              <a:gd name="connsiteY9939" fmla="*/ 142699 h 1003913"/>
              <a:gd name="connsiteX9940" fmla="*/ 6800435 w 11960127"/>
              <a:gd name="connsiteY9940" fmla="*/ 131125 h 1003913"/>
              <a:gd name="connsiteX9941" fmla="*/ 6798006 w 11960127"/>
              <a:gd name="connsiteY9941" fmla="*/ 141841 h 1003913"/>
              <a:gd name="connsiteX9942" fmla="*/ 6762906 w 11960127"/>
              <a:gd name="connsiteY9942" fmla="*/ 139841 h 1003913"/>
              <a:gd name="connsiteX9943" fmla="*/ 6769241 w 11960127"/>
              <a:gd name="connsiteY9943" fmla="*/ 150367 h 1003913"/>
              <a:gd name="connsiteX9944" fmla="*/ 6759382 w 11960127"/>
              <a:gd name="connsiteY9944" fmla="*/ 155892 h 1003913"/>
              <a:gd name="connsiteX9945" fmla="*/ 6760335 w 11960127"/>
              <a:gd name="connsiteY9945" fmla="*/ 139365 h 1003913"/>
              <a:gd name="connsiteX9946" fmla="*/ 6739665 w 11960127"/>
              <a:gd name="connsiteY9946" fmla="*/ 137174 h 1003913"/>
              <a:gd name="connsiteX9947" fmla="*/ 6741046 w 11960127"/>
              <a:gd name="connsiteY9947" fmla="*/ 146843 h 1003913"/>
              <a:gd name="connsiteX9948" fmla="*/ 6754858 w 11960127"/>
              <a:gd name="connsiteY9948" fmla="*/ 144556 h 1003913"/>
              <a:gd name="connsiteX9949" fmla="*/ 6754715 w 11960127"/>
              <a:gd name="connsiteY9949" fmla="*/ 150986 h 1003913"/>
              <a:gd name="connsiteX9950" fmla="*/ 6668609 w 11960127"/>
              <a:gd name="connsiteY9950" fmla="*/ 150272 h 1003913"/>
              <a:gd name="connsiteX9951" fmla="*/ 6660560 w 11960127"/>
              <a:gd name="connsiteY9951" fmla="*/ 146271 h 1003913"/>
              <a:gd name="connsiteX9952" fmla="*/ 6659179 w 11960127"/>
              <a:gd name="connsiteY9952" fmla="*/ 149891 h 1003913"/>
              <a:gd name="connsiteX9953" fmla="*/ 6640939 w 11960127"/>
              <a:gd name="connsiteY9953" fmla="*/ 149891 h 1003913"/>
              <a:gd name="connsiteX9954" fmla="*/ 6639319 w 11960127"/>
              <a:gd name="connsiteY9954" fmla="*/ 146128 h 1003913"/>
              <a:gd name="connsiteX9955" fmla="*/ 6629318 w 11960127"/>
              <a:gd name="connsiteY9955" fmla="*/ 152510 h 1003913"/>
              <a:gd name="connsiteX9956" fmla="*/ 6632461 w 11960127"/>
              <a:gd name="connsiteY9956" fmla="*/ 142222 h 1003913"/>
              <a:gd name="connsiteX9957" fmla="*/ 6687182 w 11960127"/>
              <a:gd name="connsiteY9957" fmla="*/ 145080 h 1003913"/>
              <a:gd name="connsiteX9958" fmla="*/ 6699422 w 11960127"/>
              <a:gd name="connsiteY9958" fmla="*/ 137364 h 1003913"/>
              <a:gd name="connsiteX9959" fmla="*/ 6656845 w 11960127"/>
              <a:gd name="connsiteY9959" fmla="*/ 135126 h 1003913"/>
              <a:gd name="connsiteX9960" fmla="*/ 6643177 w 11960127"/>
              <a:gd name="connsiteY9960" fmla="*/ 134983 h 1003913"/>
              <a:gd name="connsiteX9961" fmla="*/ 6633176 w 11960127"/>
              <a:gd name="connsiteY9961" fmla="*/ 134792 h 1003913"/>
              <a:gd name="connsiteX9962" fmla="*/ 6615840 w 11960127"/>
              <a:gd name="connsiteY9962" fmla="*/ 131125 h 1003913"/>
              <a:gd name="connsiteX9963" fmla="*/ 6616602 w 11960127"/>
              <a:gd name="connsiteY9963" fmla="*/ 141794 h 1003913"/>
              <a:gd name="connsiteX9964" fmla="*/ 6608839 w 11960127"/>
              <a:gd name="connsiteY9964" fmla="*/ 144461 h 1003913"/>
              <a:gd name="connsiteX9965" fmla="*/ 6606173 w 11960127"/>
              <a:gd name="connsiteY9965" fmla="*/ 144175 h 1003913"/>
              <a:gd name="connsiteX9966" fmla="*/ 6589646 w 11960127"/>
              <a:gd name="connsiteY9966" fmla="*/ 143508 h 1003913"/>
              <a:gd name="connsiteX9967" fmla="*/ 6583169 w 11960127"/>
              <a:gd name="connsiteY9967" fmla="*/ 147652 h 1003913"/>
              <a:gd name="connsiteX9968" fmla="*/ 6577026 w 11960127"/>
              <a:gd name="connsiteY9968" fmla="*/ 143461 h 1003913"/>
              <a:gd name="connsiteX9969" fmla="*/ 6564977 w 11960127"/>
              <a:gd name="connsiteY9969" fmla="*/ 143699 h 1003913"/>
              <a:gd name="connsiteX9970" fmla="*/ 6575121 w 11960127"/>
              <a:gd name="connsiteY9970" fmla="*/ 130125 h 1003913"/>
              <a:gd name="connsiteX9971" fmla="*/ 6557404 w 11960127"/>
              <a:gd name="connsiteY9971" fmla="*/ 147224 h 1003913"/>
              <a:gd name="connsiteX9972" fmla="*/ 6550594 w 11960127"/>
              <a:gd name="connsiteY9972" fmla="*/ 138984 h 1003913"/>
              <a:gd name="connsiteX9973" fmla="*/ 6542927 w 11960127"/>
              <a:gd name="connsiteY9973" fmla="*/ 147176 h 1003913"/>
              <a:gd name="connsiteX9974" fmla="*/ 6537497 w 11960127"/>
              <a:gd name="connsiteY9974" fmla="*/ 139698 h 1003913"/>
              <a:gd name="connsiteX9975" fmla="*/ 6515113 w 11960127"/>
              <a:gd name="connsiteY9975" fmla="*/ 142604 h 1003913"/>
              <a:gd name="connsiteX9976" fmla="*/ 6518590 w 11960127"/>
              <a:gd name="connsiteY9976" fmla="*/ 136078 h 1003913"/>
              <a:gd name="connsiteX9977" fmla="*/ 6537259 w 11960127"/>
              <a:gd name="connsiteY9977" fmla="*/ 136745 h 1003913"/>
              <a:gd name="connsiteX9978" fmla="*/ 6535354 w 11960127"/>
              <a:gd name="connsiteY9978" fmla="*/ 128362 h 1003913"/>
              <a:gd name="connsiteX9979" fmla="*/ 6510304 w 11960127"/>
              <a:gd name="connsiteY9979" fmla="*/ 128076 h 1003913"/>
              <a:gd name="connsiteX9980" fmla="*/ 6518590 w 11960127"/>
              <a:gd name="connsiteY9980" fmla="*/ 136078 h 1003913"/>
              <a:gd name="connsiteX9981" fmla="*/ 6500445 w 11960127"/>
              <a:gd name="connsiteY9981" fmla="*/ 140508 h 1003913"/>
              <a:gd name="connsiteX9982" fmla="*/ 6487253 w 11960127"/>
              <a:gd name="connsiteY9982" fmla="*/ 136793 h 1003913"/>
              <a:gd name="connsiteX9983" fmla="*/ 6481871 w 11960127"/>
              <a:gd name="connsiteY9983" fmla="*/ 139984 h 1003913"/>
              <a:gd name="connsiteX9984" fmla="*/ 6466488 w 11960127"/>
              <a:gd name="connsiteY9984" fmla="*/ 139079 h 1003913"/>
              <a:gd name="connsiteX9985" fmla="*/ 6440104 w 11960127"/>
              <a:gd name="connsiteY9985" fmla="*/ 136936 h 1003913"/>
              <a:gd name="connsiteX9986" fmla="*/ 6446676 w 11960127"/>
              <a:gd name="connsiteY9986" fmla="*/ 123028 h 1003913"/>
              <a:gd name="connsiteX9987" fmla="*/ 6442962 w 11960127"/>
              <a:gd name="connsiteY9987" fmla="*/ 123171 h 1003913"/>
              <a:gd name="connsiteX9988" fmla="*/ 6423769 w 11960127"/>
              <a:gd name="connsiteY9988" fmla="*/ 134745 h 1003913"/>
              <a:gd name="connsiteX9989" fmla="*/ 6405099 w 11960127"/>
              <a:gd name="connsiteY9989" fmla="*/ 134125 h 1003913"/>
              <a:gd name="connsiteX9990" fmla="*/ 6388574 w 11960127"/>
              <a:gd name="connsiteY9990" fmla="*/ 135697 h 1003913"/>
              <a:gd name="connsiteX9991" fmla="*/ 6387526 w 11960127"/>
              <a:gd name="connsiteY9991" fmla="*/ 133220 h 1003913"/>
              <a:gd name="connsiteX9992" fmla="*/ 6367095 w 11960127"/>
              <a:gd name="connsiteY9992" fmla="*/ 134506 h 1003913"/>
              <a:gd name="connsiteX9993" fmla="*/ 6352188 w 11960127"/>
              <a:gd name="connsiteY9993" fmla="*/ 134554 h 1003913"/>
              <a:gd name="connsiteX9994" fmla="*/ 6322946 w 11960127"/>
              <a:gd name="connsiteY9994" fmla="*/ 128696 h 1003913"/>
              <a:gd name="connsiteX9995" fmla="*/ 6316612 w 11960127"/>
              <a:gd name="connsiteY9995" fmla="*/ 133506 h 1003913"/>
              <a:gd name="connsiteX9996" fmla="*/ 6308326 w 11960127"/>
              <a:gd name="connsiteY9996" fmla="*/ 127029 h 1003913"/>
              <a:gd name="connsiteX9997" fmla="*/ 6305992 w 11960127"/>
              <a:gd name="connsiteY9997" fmla="*/ 130887 h 1003913"/>
              <a:gd name="connsiteX9998" fmla="*/ 6289371 w 11960127"/>
              <a:gd name="connsiteY9998" fmla="*/ 130267 h 1003913"/>
              <a:gd name="connsiteX9999" fmla="*/ 6283037 w 11960127"/>
              <a:gd name="connsiteY9999" fmla="*/ 126314 h 1003913"/>
              <a:gd name="connsiteX10000" fmla="*/ 6274941 w 11960127"/>
              <a:gd name="connsiteY10000" fmla="*/ 132887 h 1003913"/>
              <a:gd name="connsiteX10001" fmla="*/ 6272655 w 11960127"/>
              <a:gd name="connsiteY10001" fmla="*/ 127362 h 1003913"/>
              <a:gd name="connsiteX10002" fmla="*/ 6264749 w 11960127"/>
              <a:gd name="connsiteY10002" fmla="*/ 129743 h 1003913"/>
              <a:gd name="connsiteX10003" fmla="*/ 6248318 w 11960127"/>
              <a:gd name="connsiteY10003" fmla="*/ 131315 h 1003913"/>
              <a:gd name="connsiteX10004" fmla="*/ 6255843 w 11960127"/>
              <a:gd name="connsiteY10004" fmla="*/ 113835 h 1003913"/>
              <a:gd name="connsiteX10005" fmla="*/ 6233316 w 11960127"/>
              <a:gd name="connsiteY10005" fmla="*/ 113454 h 1003913"/>
              <a:gd name="connsiteX10006" fmla="*/ 6236745 w 11960127"/>
              <a:gd name="connsiteY10006" fmla="*/ 123647 h 1003913"/>
              <a:gd name="connsiteX10007" fmla="*/ 6249747 w 11960127"/>
              <a:gd name="connsiteY10007" fmla="*/ 120360 h 1003913"/>
              <a:gd name="connsiteX10008" fmla="*/ 6239174 w 11960127"/>
              <a:gd name="connsiteY10008" fmla="*/ 130982 h 1003913"/>
              <a:gd name="connsiteX10009" fmla="*/ 6219886 w 11960127"/>
              <a:gd name="connsiteY10009" fmla="*/ 111025 h 1003913"/>
              <a:gd name="connsiteX10010" fmla="*/ 6231268 w 11960127"/>
              <a:gd name="connsiteY10010" fmla="*/ 125790 h 1003913"/>
              <a:gd name="connsiteX10011" fmla="*/ 6212028 w 11960127"/>
              <a:gd name="connsiteY10011" fmla="*/ 127267 h 1003913"/>
              <a:gd name="connsiteX10012" fmla="*/ 6212885 w 11960127"/>
              <a:gd name="connsiteY10012" fmla="*/ 122790 h 1003913"/>
              <a:gd name="connsiteX10013" fmla="*/ 6193883 w 11960127"/>
              <a:gd name="connsiteY10013" fmla="*/ 124076 h 1003913"/>
              <a:gd name="connsiteX10014" fmla="*/ 6190930 w 11960127"/>
              <a:gd name="connsiteY10014" fmla="*/ 127838 h 1003913"/>
              <a:gd name="connsiteX10015" fmla="*/ 6183358 w 11960127"/>
              <a:gd name="connsiteY10015" fmla="*/ 121361 h 1003913"/>
              <a:gd name="connsiteX10016" fmla="*/ 6177023 w 11960127"/>
              <a:gd name="connsiteY10016" fmla="*/ 125743 h 1003913"/>
              <a:gd name="connsiteX10017" fmla="*/ 6161783 w 11960127"/>
              <a:gd name="connsiteY10017" fmla="*/ 124266 h 1003913"/>
              <a:gd name="connsiteX10018" fmla="*/ 6135399 w 11960127"/>
              <a:gd name="connsiteY10018" fmla="*/ 126457 h 1003913"/>
              <a:gd name="connsiteX10019" fmla="*/ 6133685 w 11960127"/>
              <a:gd name="connsiteY10019" fmla="*/ 121027 h 1003913"/>
              <a:gd name="connsiteX10020" fmla="*/ 6141686 w 11960127"/>
              <a:gd name="connsiteY10020" fmla="*/ 106214 h 1003913"/>
              <a:gd name="connsiteX10021" fmla="*/ 6121731 w 11960127"/>
              <a:gd name="connsiteY10021" fmla="*/ 127695 h 1003913"/>
              <a:gd name="connsiteX10022" fmla="*/ 6126779 w 11960127"/>
              <a:gd name="connsiteY10022" fmla="*/ 108358 h 1003913"/>
              <a:gd name="connsiteX10023" fmla="*/ 6123303 w 11960127"/>
              <a:gd name="connsiteY10023" fmla="*/ 108691 h 1003913"/>
              <a:gd name="connsiteX10024" fmla="*/ 6114302 w 11960127"/>
              <a:gd name="connsiteY10024" fmla="*/ 125600 h 1003913"/>
              <a:gd name="connsiteX10025" fmla="*/ 6108110 w 11960127"/>
              <a:gd name="connsiteY10025" fmla="*/ 105786 h 1003913"/>
              <a:gd name="connsiteX10026" fmla="*/ 6109634 w 11960127"/>
              <a:gd name="connsiteY10026" fmla="*/ 124790 h 1003913"/>
              <a:gd name="connsiteX10027" fmla="*/ 6091394 w 11960127"/>
              <a:gd name="connsiteY10027" fmla="*/ 116264 h 1003913"/>
              <a:gd name="connsiteX10028" fmla="*/ 6102633 w 11960127"/>
              <a:gd name="connsiteY10028" fmla="*/ 116455 h 1003913"/>
              <a:gd name="connsiteX10029" fmla="*/ 6102205 w 11960127"/>
              <a:gd name="connsiteY10029" fmla="*/ 106072 h 1003913"/>
              <a:gd name="connsiteX10030" fmla="*/ 6091632 w 11960127"/>
              <a:gd name="connsiteY10030" fmla="*/ 110692 h 1003913"/>
              <a:gd name="connsiteX10031" fmla="*/ 6066295 w 11960127"/>
              <a:gd name="connsiteY10031" fmla="*/ 112740 h 1003913"/>
              <a:gd name="connsiteX10032" fmla="*/ 6089441 w 11960127"/>
              <a:gd name="connsiteY10032" fmla="*/ 112692 h 1003913"/>
              <a:gd name="connsiteX10033" fmla="*/ 6093394 w 11960127"/>
              <a:gd name="connsiteY10033" fmla="*/ 121599 h 1003913"/>
              <a:gd name="connsiteX10034" fmla="*/ 6047531 w 11960127"/>
              <a:gd name="connsiteY10034" fmla="*/ 120313 h 1003913"/>
              <a:gd name="connsiteX10035" fmla="*/ 6037768 w 11960127"/>
              <a:gd name="connsiteY10035" fmla="*/ 120170 h 1003913"/>
              <a:gd name="connsiteX10036" fmla="*/ 6023814 w 11960127"/>
              <a:gd name="connsiteY10036" fmla="*/ 119694 h 1003913"/>
              <a:gd name="connsiteX10037" fmla="*/ 6009527 w 11960127"/>
              <a:gd name="connsiteY10037" fmla="*/ 119789 h 1003913"/>
              <a:gd name="connsiteX10038" fmla="*/ 5904513 w 11960127"/>
              <a:gd name="connsiteY10038" fmla="*/ 116026 h 1003913"/>
              <a:gd name="connsiteX10039" fmla="*/ 5862841 w 11960127"/>
              <a:gd name="connsiteY10039" fmla="*/ 113788 h 1003913"/>
              <a:gd name="connsiteX10040" fmla="*/ 5857605 w 11960127"/>
              <a:gd name="connsiteY10040" fmla="*/ 116264 h 1003913"/>
              <a:gd name="connsiteX10041" fmla="*/ 5832325 w 11960127"/>
              <a:gd name="connsiteY10041" fmla="*/ 116217 h 1003913"/>
              <a:gd name="connsiteX10042" fmla="*/ 5825992 w 11960127"/>
              <a:gd name="connsiteY10042" fmla="*/ 112168 h 1003913"/>
              <a:gd name="connsiteX10043" fmla="*/ 5819847 w 11960127"/>
              <a:gd name="connsiteY10043" fmla="*/ 116264 h 1003913"/>
              <a:gd name="connsiteX10044" fmla="*/ 5700344 w 11960127"/>
              <a:gd name="connsiteY10044" fmla="*/ 112025 h 1003913"/>
              <a:gd name="connsiteX10045" fmla="*/ 5721387 w 11960127"/>
              <a:gd name="connsiteY10045" fmla="*/ 105738 h 1003913"/>
              <a:gd name="connsiteX10046" fmla="*/ 5721245 w 11960127"/>
              <a:gd name="connsiteY10046" fmla="*/ 99356 h 1003913"/>
              <a:gd name="connsiteX10047" fmla="*/ 5685012 w 11960127"/>
              <a:gd name="connsiteY10047" fmla="*/ 100165 h 1003913"/>
              <a:gd name="connsiteX10048" fmla="*/ 5705009 w 11960127"/>
              <a:gd name="connsiteY10048" fmla="*/ 105976 h 1003913"/>
              <a:gd name="connsiteX10049" fmla="*/ 5678680 w 11960127"/>
              <a:gd name="connsiteY10049" fmla="*/ 113168 h 1003913"/>
              <a:gd name="connsiteX10050" fmla="*/ 5547747 w 11960127"/>
              <a:gd name="connsiteY10050" fmla="*/ 111454 h 1003913"/>
              <a:gd name="connsiteX10051" fmla="*/ 5522893 w 11960127"/>
              <a:gd name="connsiteY10051" fmla="*/ 110215 h 1003913"/>
              <a:gd name="connsiteX10052" fmla="*/ 5515942 w 11960127"/>
              <a:gd name="connsiteY10052" fmla="*/ 113407 h 1003913"/>
              <a:gd name="connsiteX10053" fmla="*/ 5493281 w 11960127"/>
              <a:gd name="connsiteY10053" fmla="*/ 109406 h 1003913"/>
              <a:gd name="connsiteX10054" fmla="*/ 5492232 w 11960127"/>
              <a:gd name="connsiteY10054" fmla="*/ 112025 h 1003913"/>
              <a:gd name="connsiteX10055" fmla="*/ 5471950 w 11960127"/>
              <a:gd name="connsiteY10055" fmla="*/ 110596 h 1003913"/>
              <a:gd name="connsiteX10056" fmla="*/ 5447904 w 11960127"/>
              <a:gd name="connsiteY10056" fmla="*/ 110930 h 1003913"/>
              <a:gd name="connsiteX10057" fmla="*/ 5433765 w 11960127"/>
              <a:gd name="connsiteY10057" fmla="*/ 108215 h 1003913"/>
              <a:gd name="connsiteX10058" fmla="*/ 5444621 w 11960127"/>
              <a:gd name="connsiteY10058" fmla="*/ 98451 h 1003913"/>
              <a:gd name="connsiteX10059" fmla="*/ 5266599 w 11960127"/>
              <a:gd name="connsiteY10059" fmla="*/ 100499 h 1003913"/>
              <a:gd name="connsiteX10060" fmla="*/ 5251125 w 11960127"/>
              <a:gd name="connsiteY10060" fmla="*/ 102118 h 1003913"/>
              <a:gd name="connsiteX10061" fmla="*/ 5247935 w 11960127"/>
              <a:gd name="connsiteY10061" fmla="*/ 98260 h 1003913"/>
              <a:gd name="connsiteX10062" fmla="*/ 5243318 w 11960127"/>
              <a:gd name="connsiteY10062" fmla="*/ 103928 h 1003913"/>
              <a:gd name="connsiteX10063" fmla="*/ 5235748 w 11960127"/>
              <a:gd name="connsiteY10063" fmla="*/ 97451 h 1003913"/>
              <a:gd name="connsiteX10064" fmla="*/ 5227987 w 11960127"/>
              <a:gd name="connsiteY10064" fmla="*/ 103976 h 1003913"/>
              <a:gd name="connsiteX10065" fmla="*/ 5224940 w 11960127"/>
              <a:gd name="connsiteY10065" fmla="*/ 100451 h 1003913"/>
              <a:gd name="connsiteX10066" fmla="*/ 5208608 w 11960127"/>
              <a:gd name="connsiteY10066" fmla="*/ 100356 h 1003913"/>
              <a:gd name="connsiteX10067" fmla="*/ 5203943 w 11960127"/>
              <a:gd name="connsiteY10067" fmla="*/ 104023 h 1003913"/>
              <a:gd name="connsiteX10068" fmla="*/ 5201133 w 11960127"/>
              <a:gd name="connsiteY10068" fmla="*/ 100404 h 1003913"/>
              <a:gd name="connsiteX10069" fmla="*/ 5185660 w 11960127"/>
              <a:gd name="connsiteY10069" fmla="*/ 101785 h 1003913"/>
              <a:gd name="connsiteX10070" fmla="*/ 5135762 w 11960127"/>
              <a:gd name="connsiteY10070" fmla="*/ 103642 h 1003913"/>
              <a:gd name="connsiteX10071" fmla="*/ 5141524 w 11960127"/>
              <a:gd name="connsiteY10071" fmla="*/ 117646 h 1003913"/>
              <a:gd name="connsiteX10072" fmla="*/ 5132048 w 11960127"/>
              <a:gd name="connsiteY10072" fmla="*/ 118122 h 1003913"/>
              <a:gd name="connsiteX10073" fmla="*/ 5136571 w 11960127"/>
              <a:gd name="connsiteY10073" fmla="*/ 107739 h 1003913"/>
              <a:gd name="connsiteX10074" fmla="*/ 5109148 w 11960127"/>
              <a:gd name="connsiteY10074" fmla="*/ 106786 h 1003913"/>
              <a:gd name="connsiteX10075" fmla="*/ 5104762 w 11960127"/>
              <a:gd name="connsiteY10075" fmla="*/ 105214 h 1003913"/>
              <a:gd name="connsiteX10076" fmla="*/ 5013932 w 11960127"/>
              <a:gd name="connsiteY10076" fmla="*/ 110311 h 1003913"/>
              <a:gd name="connsiteX10077" fmla="*/ 4999743 w 11960127"/>
              <a:gd name="connsiteY10077" fmla="*/ 110930 h 1003913"/>
              <a:gd name="connsiteX10078" fmla="*/ 4980454 w 11960127"/>
              <a:gd name="connsiteY10078" fmla="*/ 111025 h 1003913"/>
              <a:gd name="connsiteX10079" fmla="*/ 4923853 w 11960127"/>
              <a:gd name="connsiteY10079" fmla="*/ 112502 h 1003913"/>
              <a:gd name="connsiteX10080" fmla="*/ 4931651 w 11960127"/>
              <a:gd name="connsiteY10080" fmla="*/ 119837 h 1003913"/>
              <a:gd name="connsiteX10081" fmla="*/ 5014700 w 11960127"/>
              <a:gd name="connsiteY10081" fmla="*/ 118836 h 1003913"/>
              <a:gd name="connsiteX10082" fmla="*/ 4995649 w 11960127"/>
              <a:gd name="connsiteY10082" fmla="*/ 125790 h 1003913"/>
              <a:gd name="connsiteX10083" fmla="*/ 4979589 w 11960127"/>
              <a:gd name="connsiteY10083" fmla="*/ 126028 h 1003913"/>
              <a:gd name="connsiteX10084" fmla="*/ 4976727 w 11960127"/>
              <a:gd name="connsiteY10084" fmla="*/ 122313 h 1003913"/>
              <a:gd name="connsiteX10085" fmla="*/ 4968978 w 11960127"/>
              <a:gd name="connsiteY10085" fmla="*/ 128696 h 1003913"/>
              <a:gd name="connsiteX10086" fmla="*/ 4962518 w 11960127"/>
              <a:gd name="connsiteY10086" fmla="*/ 124361 h 1003913"/>
              <a:gd name="connsiteX10087" fmla="*/ 4937358 w 11960127"/>
              <a:gd name="connsiteY10087" fmla="*/ 124838 h 1003913"/>
              <a:gd name="connsiteX10088" fmla="*/ 4916820 w 11960127"/>
              <a:gd name="connsiteY10088" fmla="*/ 127934 h 1003913"/>
              <a:gd name="connsiteX10089" fmla="*/ 4923617 w 11960127"/>
              <a:gd name="connsiteY10089" fmla="*/ 114502 h 1003913"/>
              <a:gd name="connsiteX10090" fmla="*/ 4902415 w 11960127"/>
              <a:gd name="connsiteY10090" fmla="*/ 113645 h 1003913"/>
              <a:gd name="connsiteX10091" fmla="*/ 4900751 w 11960127"/>
              <a:gd name="connsiteY10091" fmla="*/ 123218 h 1003913"/>
              <a:gd name="connsiteX10092" fmla="*/ 4911780 w 11960127"/>
              <a:gd name="connsiteY10092" fmla="*/ 121456 h 1003913"/>
              <a:gd name="connsiteX10093" fmla="*/ 4911877 w 11960127"/>
              <a:gd name="connsiteY10093" fmla="*/ 127171 h 1003913"/>
              <a:gd name="connsiteX10094" fmla="*/ 4866762 w 11960127"/>
              <a:gd name="connsiteY10094" fmla="*/ 129553 h 1003913"/>
              <a:gd name="connsiteX10095" fmla="*/ 4854260 w 11960127"/>
              <a:gd name="connsiteY10095" fmla="*/ 130077 h 1003913"/>
              <a:gd name="connsiteX10096" fmla="*/ 4848080 w 11960127"/>
              <a:gd name="connsiteY10096" fmla="*/ 129553 h 1003913"/>
              <a:gd name="connsiteX10097" fmla="*/ 4835373 w 11960127"/>
              <a:gd name="connsiteY10097" fmla="*/ 128362 h 1003913"/>
              <a:gd name="connsiteX10098" fmla="*/ 4826264 w 11960127"/>
              <a:gd name="connsiteY10098" fmla="*/ 133030 h 1003913"/>
              <a:gd name="connsiteX10099" fmla="*/ 4825786 w 11960127"/>
              <a:gd name="connsiteY10099" fmla="*/ 122837 h 1003913"/>
              <a:gd name="connsiteX10100" fmla="*/ 4900228 w 11960127"/>
              <a:gd name="connsiteY10100" fmla="*/ 121837 h 1003913"/>
              <a:gd name="connsiteX10101" fmla="*/ 4885872 w 11960127"/>
              <a:gd name="connsiteY10101" fmla="*/ 115026 h 1003913"/>
              <a:gd name="connsiteX10102" fmla="*/ 4860108 w 11960127"/>
              <a:gd name="connsiteY10102" fmla="*/ 116264 h 1003913"/>
              <a:gd name="connsiteX10103" fmla="*/ 4858823 w 11960127"/>
              <a:gd name="connsiteY10103" fmla="*/ 114597 h 1003913"/>
              <a:gd name="connsiteX10104" fmla="*/ 4843088 w 11960127"/>
              <a:gd name="connsiteY10104" fmla="*/ 116502 h 1003913"/>
              <a:gd name="connsiteX10105" fmla="*/ 4818635 w 11960127"/>
              <a:gd name="connsiteY10105" fmla="*/ 116645 h 1003913"/>
              <a:gd name="connsiteX10106" fmla="*/ 4771127 w 11960127"/>
              <a:gd name="connsiteY10106" fmla="*/ 119741 h 1003913"/>
              <a:gd name="connsiteX10107" fmla="*/ 4745421 w 11960127"/>
              <a:gd name="connsiteY10107" fmla="*/ 121218 h 1003913"/>
              <a:gd name="connsiteX10108" fmla="*/ 4744661 w 11960127"/>
              <a:gd name="connsiteY10108" fmla="*/ 119217 h 1003913"/>
              <a:gd name="connsiteX10109" fmla="*/ 4728630 w 11960127"/>
              <a:gd name="connsiteY10109" fmla="*/ 120932 h 1003913"/>
              <a:gd name="connsiteX10110" fmla="*/ 4691528 w 11960127"/>
              <a:gd name="connsiteY10110" fmla="*/ 127886 h 1003913"/>
              <a:gd name="connsiteX10111" fmla="*/ 4730589 w 11960127"/>
              <a:gd name="connsiteY10111" fmla="*/ 128934 h 1003913"/>
              <a:gd name="connsiteX10112" fmla="*/ 4730922 w 11960127"/>
              <a:gd name="connsiteY10112" fmla="*/ 137650 h 1003913"/>
              <a:gd name="connsiteX10113" fmla="*/ 4723100 w 11960127"/>
              <a:gd name="connsiteY10113" fmla="*/ 131696 h 1003913"/>
              <a:gd name="connsiteX10114" fmla="*/ 4707075 w 11960127"/>
              <a:gd name="connsiteY10114" fmla="*/ 132982 h 1003913"/>
              <a:gd name="connsiteX10115" fmla="*/ 4706311 w 11960127"/>
              <a:gd name="connsiteY10115" fmla="*/ 135364 h 1003913"/>
              <a:gd name="connsiteX10116" fmla="*/ 4685136 w 11960127"/>
              <a:gd name="connsiteY10116" fmla="*/ 135792 h 1003913"/>
              <a:gd name="connsiteX10117" fmla="*/ 4695151 w 11960127"/>
              <a:gd name="connsiteY10117" fmla="*/ 120884 h 1003913"/>
              <a:gd name="connsiteX10118" fmla="*/ 4677934 w 11960127"/>
              <a:gd name="connsiteY10118" fmla="*/ 129172 h 1003913"/>
              <a:gd name="connsiteX10119" fmla="*/ 4677934 w 11960127"/>
              <a:gd name="connsiteY10119" fmla="*/ 122456 h 1003913"/>
              <a:gd name="connsiteX10120" fmla="*/ 4671400 w 11960127"/>
              <a:gd name="connsiteY10120" fmla="*/ 123695 h 1003913"/>
              <a:gd name="connsiteX10121" fmla="*/ 4683801 w 11960127"/>
              <a:gd name="connsiteY10121" fmla="*/ 136983 h 1003913"/>
              <a:gd name="connsiteX10122" fmla="*/ 4658284 w 11960127"/>
              <a:gd name="connsiteY10122" fmla="*/ 137126 h 1003913"/>
              <a:gd name="connsiteX10123" fmla="*/ 4669922 w 11960127"/>
              <a:gd name="connsiteY10123" fmla="*/ 122456 h 1003913"/>
              <a:gd name="connsiteX10124" fmla="*/ 4655567 w 11960127"/>
              <a:gd name="connsiteY10124" fmla="*/ 127076 h 1003913"/>
              <a:gd name="connsiteX10125" fmla="*/ 4653894 w 11960127"/>
              <a:gd name="connsiteY10125" fmla="*/ 124266 h 1003913"/>
              <a:gd name="connsiteX10126" fmla="*/ 4636244 w 11960127"/>
              <a:gd name="connsiteY10126" fmla="*/ 124076 h 1003913"/>
              <a:gd name="connsiteX10127" fmla="*/ 4633775 w 11960127"/>
              <a:gd name="connsiteY10127" fmla="*/ 128362 h 1003913"/>
              <a:gd name="connsiteX10128" fmla="*/ 4629553 w 11960127"/>
              <a:gd name="connsiteY10128" fmla="*/ 123314 h 1003913"/>
              <a:gd name="connsiteX10129" fmla="*/ 4604158 w 11960127"/>
              <a:gd name="connsiteY10129" fmla="*/ 133030 h 1003913"/>
              <a:gd name="connsiteX10130" fmla="*/ 4631216 w 11960127"/>
              <a:gd name="connsiteY10130" fmla="*/ 132268 h 1003913"/>
              <a:gd name="connsiteX10131" fmla="*/ 4629269 w 11960127"/>
              <a:gd name="connsiteY10131" fmla="*/ 139127 h 1003913"/>
              <a:gd name="connsiteX10132" fmla="*/ 4611974 w 11960127"/>
              <a:gd name="connsiteY10132" fmla="*/ 140270 h 1003913"/>
              <a:gd name="connsiteX10133" fmla="*/ 4610835 w 11960127"/>
              <a:gd name="connsiteY10133" fmla="*/ 137793 h 1003913"/>
              <a:gd name="connsiteX10134" fmla="*/ 4581958 w 11960127"/>
              <a:gd name="connsiteY10134" fmla="*/ 142175 h 1003913"/>
              <a:gd name="connsiteX10135" fmla="*/ 4594615 w 11960127"/>
              <a:gd name="connsiteY10135" fmla="*/ 128362 h 1003913"/>
              <a:gd name="connsiteX10136" fmla="*/ 4575822 w 11960127"/>
              <a:gd name="connsiteY10136" fmla="*/ 130506 h 1003913"/>
              <a:gd name="connsiteX10137" fmla="*/ 4552421 w 11960127"/>
              <a:gd name="connsiteY10137" fmla="*/ 130601 h 1003913"/>
              <a:gd name="connsiteX10138" fmla="*/ 4514898 w 11960127"/>
              <a:gd name="connsiteY10138" fmla="*/ 132887 h 1003913"/>
              <a:gd name="connsiteX10139" fmla="*/ 4516379 w 11960127"/>
              <a:gd name="connsiteY10139" fmla="*/ 139650 h 1003913"/>
              <a:gd name="connsiteX10140" fmla="*/ 4532969 w 11960127"/>
              <a:gd name="connsiteY10140" fmla="*/ 136888 h 1003913"/>
              <a:gd name="connsiteX10141" fmla="*/ 4521211 w 11960127"/>
              <a:gd name="connsiteY10141" fmla="*/ 147605 h 1003913"/>
              <a:gd name="connsiteX10142" fmla="*/ 4509546 w 11960127"/>
              <a:gd name="connsiteY10142" fmla="*/ 131172 h 1003913"/>
              <a:gd name="connsiteX10143" fmla="*/ 4492482 w 11960127"/>
              <a:gd name="connsiteY10143" fmla="*/ 149462 h 1003913"/>
              <a:gd name="connsiteX10144" fmla="*/ 4501518 w 11960127"/>
              <a:gd name="connsiteY10144" fmla="*/ 132173 h 1003913"/>
              <a:gd name="connsiteX10145" fmla="*/ 4480720 w 11960127"/>
              <a:gd name="connsiteY10145" fmla="*/ 138269 h 1003913"/>
              <a:gd name="connsiteX10146" fmla="*/ 4468076 w 11960127"/>
              <a:gd name="connsiteY10146" fmla="*/ 153177 h 1003913"/>
              <a:gd name="connsiteX10147" fmla="*/ 4473386 w 11960127"/>
              <a:gd name="connsiteY10147" fmla="*/ 136840 h 1003913"/>
              <a:gd name="connsiteX10148" fmla="*/ 4456506 w 11960127"/>
              <a:gd name="connsiteY10148" fmla="*/ 138079 h 1003913"/>
              <a:gd name="connsiteX10149" fmla="*/ 4430892 w 11960127"/>
              <a:gd name="connsiteY10149" fmla="*/ 151844 h 1003913"/>
              <a:gd name="connsiteX10150" fmla="*/ 4436262 w 11960127"/>
              <a:gd name="connsiteY10150" fmla="*/ 134364 h 1003913"/>
              <a:gd name="connsiteX10151" fmla="*/ 4419499 w 11960127"/>
              <a:gd name="connsiteY10151" fmla="*/ 154511 h 1003913"/>
              <a:gd name="connsiteX10152" fmla="*/ 4408244 w 11960127"/>
              <a:gd name="connsiteY10152" fmla="*/ 143651 h 1003913"/>
              <a:gd name="connsiteX10153" fmla="*/ 4391383 w 11960127"/>
              <a:gd name="connsiteY10153" fmla="*/ 157559 h 1003913"/>
              <a:gd name="connsiteX10154" fmla="*/ 4396938 w 11960127"/>
              <a:gd name="connsiteY10154" fmla="*/ 141889 h 1003913"/>
              <a:gd name="connsiteX10155" fmla="*/ 4384464 w 11960127"/>
              <a:gd name="connsiteY10155" fmla="*/ 143747 h 1003913"/>
              <a:gd name="connsiteX10156" fmla="*/ 4388497 w 11960127"/>
              <a:gd name="connsiteY10156" fmla="*/ 155368 h 1003913"/>
              <a:gd name="connsiteX10157" fmla="*/ 4368265 w 11960127"/>
              <a:gd name="connsiteY10157" fmla="*/ 154368 h 1003913"/>
              <a:gd name="connsiteX10158" fmla="*/ 4368938 w 11960127"/>
              <a:gd name="connsiteY10158" fmla="*/ 151463 h 1003913"/>
              <a:gd name="connsiteX10159" fmla="*/ 4377222 w 11960127"/>
              <a:gd name="connsiteY10159" fmla="*/ 149748 h 1003913"/>
              <a:gd name="connsiteX10160" fmla="*/ 4350225 w 11960127"/>
              <a:gd name="connsiteY10160" fmla="*/ 152701 h 1003913"/>
              <a:gd name="connsiteX10161" fmla="*/ 4366937 w 11960127"/>
              <a:gd name="connsiteY10161" fmla="*/ 152463 h 1003913"/>
              <a:gd name="connsiteX10162" fmla="*/ 4343271 w 11960127"/>
              <a:gd name="connsiteY10162" fmla="*/ 161322 h 1003913"/>
              <a:gd name="connsiteX10163" fmla="*/ 4351271 w 11960127"/>
              <a:gd name="connsiteY10163" fmla="*/ 144461 h 1003913"/>
              <a:gd name="connsiteX10164" fmla="*/ 4327361 w 11960127"/>
              <a:gd name="connsiteY10164" fmla="*/ 156130 h 1003913"/>
              <a:gd name="connsiteX10165" fmla="*/ 4343034 w 11960127"/>
              <a:gd name="connsiteY10165" fmla="*/ 152320 h 1003913"/>
              <a:gd name="connsiteX10166" fmla="*/ 4320454 w 11960127"/>
              <a:gd name="connsiteY10166" fmla="*/ 160846 h 1003913"/>
              <a:gd name="connsiteX10167" fmla="*/ 4328266 w 11960127"/>
              <a:gd name="connsiteY10167" fmla="*/ 149462 h 1003913"/>
              <a:gd name="connsiteX10168" fmla="*/ 4284487 w 11960127"/>
              <a:gd name="connsiteY10168" fmla="*/ 153558 h 1003913"/>
              <a:gd name="connsiteX10169" fmla="*/ 4295205 w 11960127"/>
              <a:gd name="connsiteY10169" fmla="*/ 157607 h 1003913"/>
              <a:gd name="connsiteX10170" fmla="*/ 4285540 w 11960127"/>
              <a:gd name="connsiteY10170" fmla="*/ 166752 h 1003913"/>
              <a:gd name="connsiteX10171" fmla="*/ 4274679 w 11960127"/>
              <a:gd name="connsiteY10171" fmla="*/ 154606 h 1003913"/>
              <a:gd name="connsiteX10172" fmla="*/ 4250005 w 11960127"/>
              <a:gd name="connsiteY10172" fmla="*/ 156940 h 1003913"/>
              <a:gd name="connsiteX10173" fmla="*/ 4271487 w 11960127"/>
              <a:gd name="connsiteY10173" fmla="*/ 161322 h 1003913"/>
              <a:gd name="connsiteX10174" fmla="*/ 4263764 w 11960127"/>
              <a:gd name="connsiteY10174" fmla="*/ 167180 h 1003913"/>
              <a:gd name="connsiteX10175" fmla="*/ 4253629 w 11960127"/>
              <a:gd name="connsiteY10175" fmla="*/ 167847 h 1003913"/>
              <a:gd name="connsiteX10176" fmla="*/ 4238287 w 11960127"/>
              <a:gd name="connsiteY10176" fmla="*/ 170514 h 1003913"/>
              <a:gd name="connsiteX10177" fmla="*/ 4228719 w 11960127"/>
              <a:gd name="connsiteY10177" fmla="*/ 168609 h 1003913"/>
              <a:gd name="connsiteX10178" fmla="*/ 4228099 w 11960127"/>
              <a:gd name="connsiteY10178" fmla="*/ 166847 h 1003913"/>
              <a:gd name="connsiteX10179" fmla="*/ 4228336 w 11960127"/>
              <a:gd name="connsiteY10179" fmla="*/ 165180 h 1003913"/>
              <a:gd name="connsiteX10180" fmla="*/ 4221090 w 11960127"/>
              <a:gd name="connsiteY10180" fmla="*/ 156892 h 1003913"/>
              <a:gd name="connsiteX10181" fmla="*/ 4184742 w 11960127"/>
              <a:gd name="connsiteY10181" fmla="*/ 164132 h 1003913"/>
              <a:gd name="connsiteX10182" fmla="*/ 4193707 w 11960127"/>
              <a:gd name="connsiteY10182" fmla="*/ 168371 h 1003913"/>
              <a:gd name="connsiteX10183" fmla="*/ 4196966 w 11960127"/>
              <a:gd name="connsiteY10183" fmla="*/ 167276 h 1003913"/>
              <a:gd name="connsiteX10184" fmla="*/ 4222381 w 11960127"/>
              <a:gd name="connsiteY10184" fmla="*/ 165894 h 1003913"/>
              <a:gd name="connsiteX10185" fmla="*/ 4221759 w 11960127"/>
              <a:gd name="connsiteY10185" fmla="*/ 168657 h 1003913"/>
              <a:gd name="connsiteX10186" fmla="*/ 4203034 w 11960127"/>
              <a:gd name="connsiteY10186" fmla="*/ 173801 h 1003913"/>
              <a:gd name="connsiteX10187" fmla="*/ 4200705 w 11960127"/>
              <a:gd name="connsiteY10187" fmla="*/ 172372 h 1003913"/>
              <a:gd name="connsiteX10188" fmla="*/ 4166444 w 11960127"/>
              <a:gd name="connsiteY10188" fmla="*/ 177326 h 1003913"/>
              <a:gd name="connsiteX10189" fmla="*/ 4139510 w 11960127"/>
              <a:gd name="connsiteY10189" fmla="*/ 179564 h 1003913"/>
              <a:gd name="connsiteX10190" fmla="*/ 4140316 w 11960127"/>
              <a:gd name="connsiteY10190" fmla="*/ 171134 h 1003913"/>
              <a:gd name="connsiteX10191" fmla="*/ 4183369 w 11960127"/>
              <a:gd name="connsiteY10191" fmla="*/ 170276 h 1003913"/>
              <a:gd name="connsiteX10192" fmla="*/ 4182891 w 11960127"/>
              <a:gd name="connsiteY10192" fmla="*/ 159655 h 1003913"/>
              <a:gd name="connsiteX10193" fmla="*/ 4172929 w 11960127"/>
              <a:gd name="connsiteY10193" fmla="*/ 167371 h 1003913"/>
              <a:gd name="connsiteX10194" fmla="*/ 4165398 w 11960127"/>
              <a:gd name="connsiteY10194" fmla="*/ 159893 h 1003913"/>
              <a:gd name="connsiteX10195" fmla="*/ 4163640 w 11960127"/>
              <a:gd name="connsiteY10195" fmla="*/ 163751 h 1003913"/>
              <a:gd name="connsiteX10196" fmla="*/ 4132347 w 11960127"/>
              <a:gd name="connsiteY10196" fmla="*/ 173515 h 1003913"/>
              <a:gd name="connsiteX10197" fmla="*/ 4128515 w 11960127"/>
              <a:gd name="connsiteY10197" fmla="*/ 164608 h 1003913"/>
              <a:gd name="connsiteX10198" fmla="*/ 4124602 w 11960127"/>
              <a:gd name="connsiteY10198" fmla="*/ 168990 h 1003913"/>
              <a:gd name="connsiteX10199" fmla="*/ 4108303 w 11960127"/>
              <a:gd name="connsiteY10199" fmla="*/ 168847 h 1003913"/>
              <a:gd name="connsiteX10200" fmla="*/ 4103501 w 11960127"/>
              <a:gd name="connsiteY10200" fmla="*/ 164989 h 1003913"/>
              <a:gd name="connsiteX10201" fmla="*/ 4095468 w 11960127"/>
              <a:gd name="connsiteY10201" fmla="*/ 176087 h 1003913"/>
              <a:gd name="connsiteX10202" fmla="*/ 4107090 w 11960127"/>
              <a:gd name="connsiteY10202" fmla="*/ 175468 h 1003913"/>
              <a:gd name="connsiteX10203" fmla="*/ 4106798 w 11960127"/>
              <a:gd name="connsiteY10203" fmla="*/ 184327 h 1003913"/>
              <a:gd name="connsiteX10204" fmla="*/ 4097241 w 11960127"/>
              <a:gd name="connsiteY10204" fmla="*/ 177564 h 1003913"/>
              <a:gd name="connsiteX10205" fmla="*/ 4086564 w 11960127"/>
              <a:gd name="connsiteY10205" fmla="*/ 185042 h 1003913"/>
              <a:gd name="connsiteX10206" fmla="*/ 4092694 w 11960127"/>
              <a:gd name="connsiteY10206" fmla="*/ 169752 h 1003913"/>
              <a:gd name="connsiteX10207" fmla="*/ 4064248 w 11960127"/>
              <a:gd name="connsiteY10207" fmla="*/ 172658 h 1003913"/>
              <a:gd name="connsiteX10208" fmla="*/ 4068385 w 11960127"/>
              <a:gd name="connsiteY10208" fmla="*/ 183708 h 1003913"/>
              <a:gd name="connsiteX10209" fmla="*/ 4051148 w 11960127"/>
              <a:gd name="connsiteY10209" fmla="*/ 169324 h 1003913"/>
              <a:gd name="connsiteX10210" fmla="*/ 4039370 w 11960127"/>
              <a:gd name="connsiteY10210" fmla="*/ 189328 h 1003913"/>
              <a:gd name="connsiteX10211" fmla="*/ 4035264 w 11960127"/>
              <a:gd name="connsiteY10211" fmla="*/ 180421 h 1003913"/>
              <a:gd name="connsiteX10212" fmla="*/ 4025680 w 11960127"/>
              <a:gd name="connsiteY10212" fmla="*/ 189328 h 1003913"/>
              <a:gd name="connsiteX10213" fmla="*/ 4031586 w 11960127"/>
              <a:gd name="connsiteY10213" fmla="*/ 173658 h 1003913"/>
              <a:gd name="connsiteX10214" fmla="*/ 4018825 w 11960127"/>
              <a:gd name="connsiteY10214" fmla="*/ 179135 h 1003913"/>
              <a:gd name="connsiteX10215" fmla="*/ 4014861 w 11960127"/>
              <a:gd name="connsiteY10215" fmla="*/ 176659 h 1003913"/>
              <a:gd name="connsiteX10216" fmla="*/ 3978390 w 11960127"/>
              <a:gd name="connsiteY10216" fmla="*/ 190424 h 1003913"/>
              <a:gd name="connsiteX10217" fmla="*/ 3977909 w 11960127"/>
              <a:gd name="connsiteY10217" fmla="*/ 178754 h 1003913"/>
              <a:gd name="connsiteX10218" fmla="*/ 3964373 w 11960127"/>
              <a:gd name="connsiteY10218" fmla="*/ 190567 h 1003913"/>
              <a:gd name="connsiteX10219" fmla="*/ 3964848 w 11960127"/>
              <a:gd name="connsiteY10219" fmla="*/ 177659 h 1003913"/>
              <a:gd name="connsiteX10220" fmla="*/ 3947733 w 11960127"/>
              <a:gd name="connsiteY10220" fmla="*/ 196425 h 1003913"/>
              <a:gd name="connsiteX10221" fmla="*/ 3950544 w 11960127"/>
              <a:gd name="connsiteY10221" fmla="*/ 183232 h 1003913"/>
              <a:gd name="connsiteX10222" fmla="*/ 3935633 w 11960127"/>
              <a:gd name="connsiteY10222" fmla="*/ 197759 h 1003913"/>
              <a:gd name="connsiteX10223" fmla="*/ 3940397 w 11960127"/>
              <a:gd name="connsiteY10223" fmla="*/ 181898 h 1003913"/>
              <a:gd name="connsiteX10224" fmla="*/ 3922343 w 11960127"/>
              <a:gd name="connsiteY10224" fmla="*/ 199092 h 1003913"/>
              <a:gd name="connsiteX10225" fmla="*/ 3926010 w 11960127"/>
              <a:gd name="connsiteY10225" fmla="*/ 182041 h 1003913"/>
              <a:gd name="connsiteX10226" fmla="*/ 3914863 w 11960127"/>
              <a:gd name="connsiteY10226" fmla="*/ 197663 h 1003913"/>
              <a:gd name="connsiteX10227" fmla="*/ 3895998 w 11960127"/>
              <a:gd name="connsiteY10227" fmla="*/ 197902 h 1003913"/>
              <a:gd name="connsiteX10228" fmla="*/ 3897475 w 11960127"/>
              <a:gd name="connsiteY10228" fmla="*/ 194282 h 1003913"/>
              <a:gd name="connsiteX10229" fmla="*/ 3906002 w 11960127"/>
              <a:gd name="connsiteY10229" fmla="*/ 193615 h 1003913"/>
              <a:gd name="connsiteX10230" fmla="*/ 3895902 w 11960127"/>
              <a:gd name="connsiteY10230" fmla="*/ 188661 h 1003913"/>
              <a:gd name="connsiteX10231" fmla="*/ 3887518 w 11960127"/>
              <a:gd name="connsiteY10231" fmla="*/ 201569 h 1003913"/>
              <a:gd name="connsiteX10232" fmla="*/ 3870178 w 11960127"/>
              <a:gd name="connsiteY10232" fmla="*/ 195044 h 1003913"/>
              <a:gd name="connsiteX10233" fmla="*/ 3862556 w 11960127"/>
              <a:gd name="connsiteY10233" fmla="*/ 202331 h 1003913"/>
              <a:gd name="connsiteX10234" fmla="*/ 3843690 w 11960127"/>
              <a:gd name="connsiteY10234" fmla="*/ 208428 h 1003913"/>
              <a:gd name="connsiteX10235" fmla="*/ 3850217 w 11960127"/>
              <a:gd name="connsiteY10235" fmla="*/ 192329 h 1003913"/>
              <a:gd name="connsiteX10236" fmla="*/ 3835640 w 11960127"/>
              <a:gd name="connsiteY10236" fmla="*/ 205189 h 1003913"/>
              <a:gd name="connsiteX10237" fmla="*/ 3835497 w 11960127"/>
              <a:gd name="connsiteY10237" fmla="*/ 192281 h 1003913"/>
              <a:gd name="connsiteX10238" fmla="*/ 3821445 w 11960127"/>
              <a:gd name="connsiteY10238" fmla="*/ 209761 h 1003913"/>
              <a:gd name="connsiteX10239" fmla="*/ 3823349 w 11960127"/>
              <a:gd name="connsiteY10239" fmla="*/ 195044 h 1003913"/>
              <a:gd name="connsiteX10240" fmla="*/ 3808010 w 11960127"/>
              <a:gd name="connsiteY10240" fmla="*/ 210333 h 1003913"/>
              <a:gd name="connsiteX10241" fmla="*/ 3810915 w 11960127"/>
              <a:gd name="connsiteY10241" fmla="*/ 196044 h 1003913"/>
              <a:gd name="connsiteX10242" fmla="*/ 3796957 w 11960127"/>
              <a:gd name="connsiteY10242" fmla="*/ 209952 h 1003913"/>
              <a:gd name="connsiteX10243" fmla="*/ 3781570 w 11960127"/>
              <a:gd name="connsiteY10243" fmla="*/ 212714 h 1003913"/>
              <a:gd name="connsiteX10244" fmla="*/ 3783714 w 11960127"/>
              <a:gd name="connsiteY10244" fmla="*/ 201807 h 1003913"/>
              <a:gd name="connsiteX10245" fmla="*/ 3769947 w 11960127"/>
              <a:gd name="connsiteY10245" fmla="*/ 214477 h 1003913"/>
              <a:gd name="connsiteX10246" fmla="*/ 3770422 w 11960127"/>
              <a:gd name="connsiteY10246" fmla="*/ 202522 h 1003913"/>
              <a:gd name="connsiteX10247" fmla="*/ 3741051 w 11960127"/>
              <a:gd name="connsiteY10247" fmla="*/ 218668 h 1003913"/>
              <a:gd name="connsiteX10248" fmla="*/ 3745427 w 11960127"/>
              <a:gd name="connsiteY10248" fmla="*/ 206808 h 1003913"/>
              <a:gd name="connsiteX10249" fmla="*/ 3734044 w 11960127"/>
              <a:gd name="connsiteY10249" fmla="*/ 216334 h 1003913"/>
              <a:gd name="connsiteX10250" fmla="*/ 3716621 w 11960127"/>
              <a:gd name="connsiteY10250" fmla="*/ 220335 h 1003913"/>
              <a:gd name="connsiteX10251" fmla="*/ 3716621 w 11960127"/>
              <a:gd name="connsiteY10251" fmla="*/ 214715 h 1003913"/>
              <a:gd name="connsiteX10252" fmla="*/ 3638491 w 11960127"/>
              <a:gd name="connsiteY10252" fmla="*/ 228575 h 1003913"/>
              <a:gd name="connsiteX10253" fmla="*/ 3640015 w 11960127"/>
              <a:gd name="connsiteY10253" fmla="*/ 219383 h 1003913"/>
              <a:gd name="connsiteX10254" fmla="*/ 3613470 w 11960127"/>
              <a:gd name="connsiteY10254" fmla="*/ 232385 h 1003913"/>
              <a:gd name="connsiteX10255" fmla="*/ 3614708 w 11960127"/>
              <a:gd name="connsiteY10255" fmla="*/ 225479 h 1003913"/>
              <a:gd name="connsiteX10256" fmla="*/ 3576537 w 11960127"/>
              <a:gd name="connsiteY10256" fmla="*/ 230909 h 1003913"/>
              <a:gd name="connsiteX10257" fmla="*/ 3579824 w 11960127"/>
              <a:gd name="connsiteY10257" fmla="*/ 224431 h 1003913"/>
              <a:gd name="connsiteX10258" fmla="*/ 3586210 w 11960127"/>
              <a:gd name="connsiteY10258" fmla="*/ 220954 h 1003913"/>
              <a:gd name="connsiteX10259" fmla="*/ 3587401 w 11960127"/>
              <a:gd name="connsiteY10259" fmla="*/ 229385 h 1003913"/>
              <a:gd name="connsiteX10260" fmla="*/ 3598745 w 11960127"/>
              <a:gd name="connsiteY10260" fmla="*/ 219621 h 1003913"/>
              <a:gd name="connsiteX10261" fmla="*/ 3564062 w 11960127"/>
              <a:gd name="connsiteY10261" fmla="*/ 218287 h 1003913"/>
              <a:gd name="connsiteX10262" fmla="*/ 3564013 w 11960127"/>
              <a:gd name="connsiteY10262" fmla="*/ 224860 h 1003913"/>
              <a:gd name="connsiteX10263" fmla="*/ 3546740 w 11960127"/>
              <a:gd name="connsiteY10263" fmla="*/ 231004 h 1003913"/>
              <a:gd name="connsiteX10264" fmla="*/ 3574677 w 11960127"/>
              <a:gd name="connsiteY10264" fmla="*/ 224241 h 1003913"/>
              <a:gd name="connsiteX10265" fmla="*/ 3568820 w 11960127"/>
              <a:gd name="connsiteY10265" fmla="*/ 236720 h 1003913"/>
              <a:gd name="connsiteX10266" fmla="*/ 3507483 w 11960127"/>
              <a:gd name="connsiteY10266" fmla="*/ 239387 h 1003913"/>
              <a:gd name="connsiteX10267" fmla="*/ 3501059 w 11960127"/>
              <a:gd name="connsiteY10267" fmla="*/ 245579 h 1003913"/>
              <a:gd name="connsiteX10268" fmla="*/ 3470650 w 11960127"/>
              <a:gd name="connsiteY10268" fmla="*/ 246722 h 1003913"/>
              <a:gd name="connsiteX10269" fmla="*/ 3479310 w 11960127"/>
              <a:gd name="connsiteY10269" fmla="*/ 229575 h 1003913"/>
              <a:gd name="connsiteX10270" fmla="*/ 3476550 w 11960127"/>
              <a:gd name="connsiteY10270" fmla="*/ 228623 h 1003913"/>
              <a:gd name="connsiteX10271" fmla="*/ 3463513 w 11960127"/>
              <a:gd name="connsiteY10271" fmla="*/ 252342 h 1003913"/>
              <a:gd name="connsiteX10272" fmla="*/ 3457944 w 11960127"/>
              <a:gd name="connsiteY10272" fmla="*/ 248198 h 1003913"/>
              <a:gd name="connsiteX10273" fmla="*/ 3431249 w 11960127"/>
              <a:gd name="connsiteY10273" fmla="*/ 251437 h 1003913"/>
              <a:gd name="connsiteX10274" fmla="*/ 3443762 w 11960127"/>
              <a:gd name="connsiteY10274" fmla="*/ 243293 h 1003913"/>
              <a:gd name="connsiteX10275" fmla="*/ 3446142 w 11960127"/>
              <a:gd name="connsiteY10275" fmla="*/ 244007 h 1003913"/>
              <a:gd name="connsiteX10276" fmla="*/ 3456422 w 11960127"/>
              <a:gd name="connsiteY10276" fmla="*/ 232862 h 1003913"/>
              <a:gd name="connsiteX10277" fmla="*/ 3444811 w 11960127"/>
              <a:gd name="connsiteY10277" fmla="*/ 236672 h 1003913"/>
              <a:gd name="connsiteX10278" fmla="*/ 3407883 w 11960127"/>
              <a:gd name="connsiteY10278" fmla="*/ 237291 h 1003913"/>
              <a:gd name="connsiteX10279" fmla="*/ 3409978 w 11960127"/>
              <a:gd name="connsiteY10279" fmla="*/ 251009 h 1003913"/>
              <a:gd name="connsiteX10280" fmla="*/ 3419305 w 11960127"/>
              <a:gd name="connsiteY10280" fmla="*/ 240721 h 1003913"/>
              <a:gd name="connsiteX10281" fmla="*/ 3423207 w 11960127"/>
              <a:gd name="connsiteY10281" fmla="*/ 246627 h 1003913"/>
              <a:gd name="connsiteX10282" fmla="*/ 3435389 w 11960127"/>
              <a:gd name="connsiteY10282" fmla="*/ 238958 h 1003913"/>
              <a:gd name="connsiteX10283" fmla="*/ 3425065 w 11960127"/>
              <a:gd name="connsiteY10283" fmla="*/ 257343 h 1003913"/>
              <a:gd name="connsiteX10284" fmla="*/ 3420398 w 11960127"/>
              <a:gd name="connsiteY10284" fmla="*/ 252437 h 1003913"/>
              <a:gd name="connsiteX10285" fmla="*/ 3395226 w 11960127"/>
              <a:gd name="connsiteY10285" fmla="*/ 258629 h 1003913"/>
              <a:gd name="connsiteX10286" fmla="*/ 3401603 w 11960127"/>
              <a:gd name="connsiteY10286" fmla="*/ 240911 h 1003913"/>
              <a:gd name="connsiteX10287" fmla="*/ 3371862 w 11960127"/>
              <a:gd name="connsiteY10287" fmla="*/ 243912 h 1003913"/>
              <a:gd name="connsiteX10288" fmla="*/ 3345309 w 11960127"/>
              <a:gd name="connsiteY10288" fmla="*/ 247627 h 1003913"/>
              <a:gd name="connsiteX10289" fmla="*/ 3344307 w 11960127"/>
              <a:gd name="connsiteY10289" fmla="*/ 255962 h 1003913"/>
              <a:gd name="connsiteX10290" fmla="*/ 3373481 w 11960127"/>
              <a:gd name="connsiteY10290" fmla="*/ 255343 h 1003913"/>
              <a:gd name="connsiteX10291" fmla="*/ 3380284 w 11960127"/>
              <a:gd name="connsiteY10291" fmla="*/ 244150 h 1003913"/>
              <a:gd name="connsiteX10292" fmla="*/ 3384995 w 11960127"/>
              <a:gd name="connsiteY10292" fmla="*/ 251247 h 1003913"/>
              <a:gd name="connsiteX10293" fmla="*/ 3396081 w 11960127"/>
              <a:gd name="connsiteY10293" fmla="*/ 246198 h 1003913"/>
              <a:gd name="connsiteX10294" fmla="*/ 3389848 w 11960127"/>
              <a:gd name="connsiteY10294" fmla="*/ 259725 h 1003913"/>
              <a:gd name="connsiteX10295" fmla="*/ 3237641 w 11960127"/>
              <a:gd name="connsiteY10295" fmla="*/ 277729 h 1003913"/>
              <a:gd name="connsiteX10296" fmla="*/ 2957331 w 11960127"/>
              <a:gd name="connsiteY10296" fmla="*/ 320738 h 1003913"/>
              <a:gd name="connsiteX10297" fmla="*/ 2951329 w 11960127"/>
              <a:gd name="connsiteY10297" fmla="*/ 320786 h 1003913"/>
              <a:gd name="connsiteX10298" fmla="*/ 2865940 w 11960127"/>
              <a:gd name="connsiteY10298" fmla="*/ 335456 h 1003913"/>
              <a:gd name="connsiteX10299" fmla="*/ 2862030 w 11960127"/>
              <a:gd name="connsiteY10299" fmla="*/ 333456 h 1003913"/>
              <a:gd name="connsiteX10300" fmla="*/ 2837460 w 11960127"/>
              <a:gd name="connsiteY10300" fmla="*/ 341029 h 1003913"/>
              <a:gd name="connsiteX10301" fmla="*/ 2842511 w 11960127"/>
              <a:gd name="connsiteY10301" fmla="*/ 329169 h 1003913"/>
              <a:gd name="connsiteX10302" fmla="*/ 2925855 w 11960127"/>
              <a:gd name="connsiteY10302" fmla="*/ 317357 h 1003913"/>
              <a:gd name="connsiteX10303" fmla="*/ 2926621 w 11960127"/>
              <a:gd name="connsiteY10303" fmla="*/ 307974 h 1003913"/>
              <a:gd name="connsiteX10304" fmla="*/ 2835315 w 11960127"/>
              <a:gd name="connsiteY10304" fmla="*/ 324120 h 1003913"/>
              <a:gd name="connsiteX10305" fmla="*/ 2783739 w 11960127"/>
              <a:gd name="connsiteY10305" fmla="*/ 336599 h 1003913"/>
              <a:gd name="connsiteX10306" fmla="*/ 2840412 w 11960127"/>
              <a:gd name="connsiteY10306" fmla="*/ 330598 h 1003913"/>
              <a:gd name="connsiteX10307" fmla="*/ 2773737 w 11960127"/>
              <a:gd name="connsiteY10307" fmla="*/ 350316 h 1003913"/>
              <a:gd name="connsiteX10308" fmla="*/ 2773404 w 11960127"/>
              <a:gd name="connsiteY10308" fmla="*/ 347268 h 1003913"/>
              <a:gd name="connsiteX10309" fmla="*/ 2718348 w 11960127"/>
              <a:gd name="connsiteY10309" fmla="*/ 358604 h 1003913"/>
              <a:gd name="connsiteX10310" fmla="*/ 2682728 w 11960127"/>
              <a:gd name="connsiteY10310" fmla="*/ 364986 h 1003913"/>
              <a:gd name="connsiteX10311" fmla="*/ 2683061 w 11960127"/>
              <a:gd name="connsiteY10311" fmla="*/ 356794 h 1003913"/>
              <a:gd name="connsiteX10312" fmla="*/ 2723822 w 11960127"/>
              <a:gd name="connsiteY10312" fmla="*/ 348745 h 1003913"/>
              <a:gd name="connsiteX10313" fmla="*/ 2752354 w 11960127"/>
              <a:gd name="connsiteY10313" fmla="*/ 344410 h 1003913"/>
              <a:gd name="connsiteX10314" fmla="*/ 2762590 w 11960127"/>
              <a:gd name="connsiteY10314" fmla="*/ 342172 h 1003913"/>
              <a:gd name="connsiteX10315" fmla="*/ 2777928 w 11960127"/>
              <a:gd name="connsiteY10315" fmla="*/ 339790 h 1003913"/>
              <a:gd name="connsiteX10316" fmla="*/ 2784834 w 11960127"/>
              <a:gd name="connsiteY10316" fmla="*/ 331979 h 1003913"/>
              <a:gd name="connsiteX10317" fmla="*/ 2744878 w 11960127"/>
              <a:gd name="connsiteY10317" fmla="*/ 342600 h 1003913"/>
              <a:gd name="connsiteX10318" fmla="*/ 2744733 w 11960127"/>
              <a:gd name="connsiteY10318" fmla="*/ 337552 h 1003913"/>
              <a:gd name="connsiteX10319" fmla="*/ 2714492 w 11960127"/>
              <a:gd name="connsiteY10319" fmla="*/ 344125 h 1003913"/>
              <a:gd name="connsiteX10320" fmla="*/ 2656467 w 11960127"/>
              <a:gd name="connsiteY10320" fmla="*/ 354460 h 1003913"/>
              <a:gd name="connsiteX10321" fmla="*/ 2650184 w 11960127"/>
              <a:gd name="connsiteY10321" fmla="*/ 351745 h 1003913"/>
              <a:gd name="connsiteX10322" fmla="*/ 2604676 w 11960127"/>
              <a:gd name="connsiteY10322" fmla="*/ 363081 h 1003913"/>
              <a:gd name="connsiteX10323" fmla="*/ 2597287 w 11960127"/>
              <a:gd name="connsiteY10323" fmla="*/ 360414 h 1003913"/>
              <a:gd name="connsiteX10324" fmla="*/ 2584514 w 11960127"/>
              <a:gd name="connsiteY10324" fmla="*/ 364558 h 1003913"/>
              <a:gd name="connsiteX10325" fmla="*/ 2580512 w 11960127"/>
              <a:gd name="connsiteY10325" fmla="*/ 373179 h 1003913"/>
              <a:gd name="connsiteX10326" fmla="*/ 2615054 w 11960127"/>
              <a:gd name="connsiteY10326" fmla="*/ 367082 h 1003913"/>
              <a:gd name="connsiteX10327" fmla="*/ 2619479 w 11960127"/>
              <a:gd name="connsiteY10327" fmla="*/ 370321 h 1003913"/>
              <a:gd name="connsiteX10328" fmla="*/ 2629331 w 11960127"/>
              <a:gd name="connsiteY10328" fmla="*/ 359795 h 1003913"/>
              <a:gd name="connsiteX10329" fmla="*/ 2630950 w 11960127"/>
              <a:gd name="connsiteY10329" fmla="*/ 364177 h 1003913"/>
              <a:gd name="connsiteX10330" fmla="*/ 2645566 w 11960127"/>
              <a:gd name="connsiteY10330" fmla="*/ 364272 h 1003913"/>
              <a:gd name="connsiteX10331" fmla="*/ 2665789 w 11960127"/>
              <a:gd name="connsiteY10331" fmla="*/ 358413 h 1003913"/>
              <a:gd name="connsiteX10332" fmla="*/ 2683537 w 11960127"/>
              <a:gd name="connsiteY10332" fmla="*/ 355413 h 1003913"/>
              <a:gd name="connsiteX10333" fmla="*/ 2650279 w 11960127"/>
              <a:gd name="connsiteY10333" fmla="*/ 369130 h 1003913"/>
              <a:gd name="connsiteX10334" fmla="*/ 2574947 w 11960127"/>
              <a:gd name="connsiteY10334" fmla="*/ 378132 h 1003913"/>
              <a:gd name="connsiteX10335" fmla="*/ 2568859 w 11960127"/>
              <a:gd name="connsiteY10335" fmla="*/ 384038 h 1003913"/>
              <a:gd name="connsiteX10336" fmla="*/ 2417353 w 11960127"/>
              <a:gd name="connsiteY10336" fmla="*/ 408520 h 1003913"/>
              <a:gd name="connsiteX10337" fmla="*/ 2320254 w 11960127"/>
              <a:gd name="connsiteY10337" fmla="*/ 427857 h 1003913"/>
              <a:gd name="connsiteX10338" fmla="*/ 2327254 w 11960127"/>
              <a:gd name="connsiteY10338" fmla="*/ 412949 h 1003913"/>
              <a:gd name="connsiteX10339" fmla="*/ 2303540 w 11960127"/>
              <a:gd name="connsiteY10339" fmla="*/ 414521 h 1003913"/>
              <a:gd name="connsiteX10340" fmla="*/ 2311492 w 11960127"/>
              <a:gd name="connsiteY10340" fmla="*/ 429715 h 1003913"/>
              <a:gd name="connsiteX10341" fmla="*/ 2268777 w 11960127"/>
              <a:gd name="connsiteY10341" fmla="*/ 438717 h 1003913"/>
              <a:gd name="connsiteX10342" fmla="*/ 2269015 w 11960127"/>
              <a:gd name="connsiteY10342" fmla="*/ 430620 h 1003913"/>
              <a:gd name="connsiteX10343" fmla="*/ 2290396 w 11960127"/>
              <a:gd name="connsiteY10343" fmla="*/ 416760 h 1003913"/>
              <a:gd name="connsiteX10344" fmla="*/ 2260491 w 11960127"/>
              <a:gd name="connsiteY10344" fmla="*/ 430334 h 1003913"/>
              <a:gd name="connsiteX10345" fmla="*/ 2252967 w 11960127"/>
              <a:gd name="connsiteY10345" fmla="*/ 420856 h 1003913"/>
              <a:gd name="connsiteX10346" fmla="*/ 2256728 w 11960127"/>
              <a:gd name="connsiteY10346" fmla="*/ 441622 h 1003913"/>
              <a:gd name="connsiteX10347" fmla="*/ 2232824 w 11960127"/>
              <a:gd name="connsiteY10347" fmla="*/ 443337 h 1003913"/>
              <a:gd name="connsiteX10348" fmla="*/ 2180155 w 11960127"/>
              <a:gd name="connsiteY10348" fmla="*/ 444718 h 1003913"/>
              <a:gd name="connsiteX10349" fmla="*/ 2203870 w 11960127"/>
              <a:gd name="connsiteY10349" fmla="*/ 442861 h 1003913"/>
              <a:gd name="connsiteX10350" fmla="*/ 2158011 w 11960127"/>
              <a:gd name="connsiteY10350" fmla="*/ 444528 h 1003913"/>
              <a:gd name="connsiteX10351" fmla="*/ 2185441 w 11960127"/>
              <a:gd name="connsiteY10351" fmla="*/ 450243 h 1003913"/>
              <a:gd name="connsiteX10352" fmla="*/ 2132582 w 11960127"/>
              <a:gd name="connsiteY10352" fmla="*/ 463103 h 1003913"/>
              <a:gd name="connsiteX10353" fmla="*/ 2145773 w 11960127"/>
              <a:gd name="connsiteY10353" fmla="*/ 446338 h 1003913"/>
              <a:gd name="connsiteX10354" fmla="*/ 2123058 w 11960127"/>
              <a:gd name="connsiteY10354" fmla="*/ 448862 h 1003913"/>
              <a:gd name="connsiteX10355" fmla="*/ 2105058 w 11960127"/>
              <a:gd name="connsiteY10355" fmla="*/ 454006 h 1003913"/>
              <a:gd name="connsiteX10356" fmla="*/ 2078914 w 11960127"/>
              <a:gd name="connsiteY10356" fmla="*/ 465961 h 1003913"/>
              <a:gd name="connsiteX10357" fmla="*/ 2120534 w 11960127"/>
              <a:gd name="connsiteY10357" fmla="*/ 457626 h 1003913"/>
              <a:gd name="connsiteX10358" fmla="*/ 2124249 w 11960127"/>
              <a:gd name="connsiteY10358" fmla="*/ 462008 h 1003913"/>
              <a:gd name="connsiteX10359" fmla="*/ 2126486 w 11960127"/>
              <a:gd name="connsiteY10359" fmla="*/ 465675 h 1003913"/>
              <a:gd name="connsiteX10360" fmla="*/ 2074675 w 11960127"/>
              <a:gd name="connsiteY10360" fmla="*/ 475678 h 1003913"/>
              <a:gd name="connsiteX10361" fmla="*/ 2060485 w 11960127"/>
              <a:gd name="connsiteY10361" fmla="*/ 474820 h 1003913"/>
              <a:gd name="connsiteX10362" fmla="*/ 2065580 w 11960127"/>
              <a:gd name="connsiteY10362" fmla="*/ 464199 h 1003913"/>
              <a:gd name="connsiteX10363" fmla="*/ 2071962 w 11960127"/>
              <a:gd name="connsiteY10363" fmla="*/ 471391 h 1003913"/>
              <a:gd name="connsiteX10364" fmla="*/ 2079342 w 11960127"/>
              <a:gd name="connsiteY10364" fmla="*/ 460198 h 1003913"/>
              <a:gd name="connsiteX10365" fmla="*/ 2037481 w 11960127"/>
              <a:gd name="connsiteY10365" fmla="*/ 469057 h 1003913"/>
              <a:gd name="connsiteX10366" fmla="*/ 2058342 w 11960127"/>
              <a:gd name="connsiteY10366" fmla="*/ 475868 h 1003913"/>
              <a:gd name="connsiteX10367" fmla="*/ 2055151 w 11960127"/>
              <a:gd name="connsiteY10367" fmla="*/ 478345 h 1003913"/>
              <a:gd name="connsiteX10368" fmla="*/ 2013622 w 11960127"/>
              <a:gd name="connsiteY10368" fmla="*/ 487347 h 1003913"/>
              <a:gd name="connsiteX10369" fmla="*/ 1990528 w 11960127"/>
              <a:gd name="connsiteY10369" fmla="*/ 491776 h 1003913"/>
              <a:gd name="connsiteX10370" fmla="*/ 1918989 w 11960127"/>
              <a:gd name="connsiteY10370" fmla="*/ 507685 h 1003913"/>
              <a:gd name="connsiteX10371" fmla="*/ 1931856 w 11960127"/>
              <a:gd name="connsiteY10371" fmla="*/ 495206 h 1003913"/>
              <a:gd name="connsiteX10372" fmla="*/ 1948762 w 11960127"/>
              <a:gd name="connsiteY10372" fmla="*/ 489109 h 1003913"/>
              <a:gd name="connsiteX10373" fmla="*/ 1918989 w 11960127"/>
              <a:gd name="connsiteY10373" fmla="*/ 492824 h 1003913"/>
              <a:gd name="connsiteX10374" fmla="*/ 1913851 w 11960127"/>
              <a:gd name="connsiteY10374" fmla="*/ 490681 h 1003913"/>
              <a:gd name="connsiteX10375" fmla="*/ 1881213 w 11960127"/>
              <a:gd name="connsiteY10375" fmla="*/ 501731 h 1003913"/>
              <a:gd name="connsiteX10376" fmla="*/ 1856989 w 11960127"/>
              <a:gd name="connsiteY10376" fmla="*/ 505922 h 1003913"/>
              <a:gd name="connsiteX10377" fmla="*/ 1909419 w 11960127"/>
              <a:gd name="connsiteY10377" fmla="*/ 500445 h 1003913"/>
              <a:gd name="connsiteX10378" fmla="*/ 1923697 w 11960127"/>
              <a:gd name="connsiteY10378" fmla="*/ 501731 h 1003913"/>
              <a:gd name="connsiteX10379" fmla="*/ 1904288 w 11960127"/>
              <a:gd name="connsiteY10379" fmla="*/ 511400 h 1003913"/>
              <a:gd name="connsiteX10380" fmla="*/ 1835696 w 11960127"/>
              <a:gd name="connsiteY10380" fmla="*/ 519878 h 1003913"/>
              <a:gd name="connsiteX10381" fmla="*/ 1842557 w 11960127"/>
              <a:gd name="connsiteY10381" fmla="*/ 512495 h 1003913"/>
              <a:gd name="connsiteX10382" fmla="*/ 1847561 w 11960127"/>
              <a:gd name="connsiteY10382" fmla="*/ 518735 h 1003913"/>
              <a:gd name="connsiteX10383" fmla="*/ 1858085 w 11960127"/>
              <a:gd name="connsiteY10383" fmla="*/ 507637 h 1003913"/>
              <a:gd name="connsiteX10384" fmla="*/ 1814556 w 11960127"/>
              <a:gd name="connsiteY10384" fmla="*/ 516210 h 1003913"/>
              <a:gd name="connsiteX10385" fmla="*/ 1792552 w 11960127"/>
              <a:gd name="connsiteY10385" fmla="*/ 518449 h 1003913"/>
              <a:gd name="connsiteX10386" fmla="*/ 1792072 w 11960127"/>
              <a:gd name="connsiteY10386" fmla="*/ 527499 h 1003913"/>
              <a:gd name="connsiteX10387" fmla="*/ 1826603 w 11960127"/>
              <a:gd name="connsiteY10387" fmla="*/ 517115 h 1003913"/>
              <a:gd name="connsiteX10388" fmla="*/ 1837944 w 11960127"/>
              <a:gd name="connsiteY10388" fmla="*/ 527927 h 1003913"/>
              <a:gd name="connsiteX10389" fmla="*/ 1754644 w 11960127"/>
              <a:gd name="connsiteY10389" fmla="*/ 540263 h 1003913"/>
              <a:gd name="connsiteX10390" fmla="*/ 1754739 w 11960127"/>
              <a:gd name="connsiteY10390" fmla="*/ 539168 h 1003913"/>
              <a:gd name="connsiteX10391" fmla="*/ 1761784 w 11960127"/>
              <a:gd name="connsiteY10391" fmla="*/ 531452 h 1003913"/>
              <a:gd name="connsiteX10392" fmla="*/ 1766834 w 11960127"/>
              <a:gd name="connsiteY10392" fmla="*/ 537596 h 1003913"/>
              <a:gd name="connsiteX10393" fmla="*/ 1775928 w 11960127"/>
              <a:gd name="connsiteY10393" fmla="*/ 526213 h 1003913"/>
              <a:gd name="connsiteX10394" fmla="*/ 1781078 w 11960127"/>
              <a:gd name="connsiteY10394" fmla="*/ 533452 h 1003913"/>
              <a:gd name="connsiteX10395" fmla="*/ 1789034 w 11960127"/>
              <a:gd name="connsiteY10395" fmla="*/ 522117 h 1003913"/>
              <a:gd name="connsiteX10396" fmla="*/ 1747209 w 11960127"/>
              <a:gd name="connsiteY10396" fmla="*/ 531357 h 1003913"/>
              <a:gd name="connsiteX10397" fmla="*/ 1742449 w 11960127"/>
              <a:gd name="connsiteY10397" fmla="*/ 529118 h 1003913"/>
              <a:gd name="connsiteX10398" fmla="*/ 1725874 w 11960127"/>
              <a:gd name="connsiteY10398" fmla="*/ 533595 h 1003913"/>
              <a:gd name="connsiteX10399" fmla="*/ 1725258 w 11960127"/>
              <a:gd name="connsiteY10399" fmla="*/ 540359 h 1003913"/>
              <a:gd name="connsiteX10400" fmla="*/ 1743974 w 11960127"/>
              <a:gd name="connsiteY10400" fmla="*/ 542359 h 1003913"/>
              <a:gd name="connsiteX10401" fmla="*/ 1743210 w 11960127"/>
              <a:gd name="connsiteY10401" fmla="*/ 545503 h 1003913"/>
              <a:gd name="connsiteX10402" fmla="*/ 1651245 w 11960127"/>
              <a:gd name="connsiteY10402" fmla="*/ 567031 h 1003913"/>
              <a:gd name="connsiteX10403" fmla="*/ 1595622 w 11960127"/>
              <a:gd name="connsiteY10403" fmla="*/ 576224 h 1003913"/>
              <a:gd name="connsiteX10404" fmla="*/ 1602194 w 11960127"/>
              <a:gd name="connsiteY10404" fmla="*/ 567460 h 1003913"/>
              <a:gd name="connsiteX10405" fmla="*/ 1616099 w 11960127"/>
              <a:gd name="connsiteY10405" fmla="*/ 566888 h 1003913"/>
              <a:gd name="connsiteX10406" fmla="*/ 1618719 w 11960127"/>
              <a:gd name="connsiteY10406" fmla="*/ 571604 h 1003913"/>
              <a:gd name="connsiteX10407" fmla="*/ 1628386 w 11960127"/>
              <a:gd name="connsiteY10407" fmla="*/ 555838 h 1003913"/>
              <a:gd name="connsiteX10408" fmla="*/ 1600098 w 11960127"/>
              <a:gd name="connsiteY10408" fmla="*/ 563888 h 1003913"/>
              <a:gd name="connsiteX10409" fmla="*/ 1562142 w 11960127"/>
              <a:gd name="connsiteY10409" fmla="*/ 570889 h 1003913"/>
              <a:gd name="connsiteX10410" fmla="*/ 1591288 w 11960127"/>
              <a:gd name="connsiteY10410" fmla="*/ 571223 h 1003913"/>
              <a:gd name="connsiteX10411" fmla="*/ 1597765 w 11960127"/>
              <a:gd name="connsiteY10411" fmla="*/ 579034 h 1003913"/>
              <a:gd name="connsiteX10412" fmla="*/ 1580762 w 11960127"/>
              <a:gd name="connsiteY10412" fmla="*/ 582178 h 1003913"/>
              <a:gd name="connsiteX10413" fmla="*/ 1498897 w 11960127"/>
              <a:gd name="connsiteY10413" fmla="*/ 600658 h 1003913"/>
              <a:gd name="connsiteX10414" fmla="*/ 1509232 w 11960127"/>
              <a:gd name="connsiteY10414" fmla="*/ 588703 h 1003913"/>
              <a:gd name="connsiteX10415" fmla="*/ 1514851 w 11960127"/>
              <a:gd name="connsiteY10415" fmla="*/ 595180 h 1003913"/>
              <a:gd name="connsiteX10416" fmla="*/ 1522900 w 11960127"/>
              <a:gd name="connsiteY10416" fmla="*/ 581558 h 1003913"/>
              <a:gd name="connsiteX10417" fmla="*/ 1483420 w 11960127"/>
              <a:gd name="connsiteY10417" fmla="*/ 589703 h 1003913"/>
              <a:gd name="connsiteX10418" fmla="*/ 1485325 w 11960127"/>
              <a:gd name="connsiteY10418" fmla="*/ 598753 h 1003913"/>
              <a:gd name="connsiteX10419" fmla="*/ 1476610 w 11960127"/>
              <a:gd name="connsiteY10419" fmla="*/ 590275 h 1003913"/>
              <a:gd name="connsiteX10420" fmla="*/ 1434748 w 11960127"/>
              <a:gd name="connsiteY10420" fmla="*/ 603516 h 1003913"/>
              <a:gd name="connsiteX10421" fmla="*/ 1448273 w 11960127"/>
              <a:gd name="connsiteY10421" fmla="*/ 584654 h 1003913"/>
              <a:gd name="connsiteX10422" fmla="*/ 1368980 w 11960127"/>
              <a:gd name="connsiteY10422" fmla="*/ 608183 h 1003913"/>
              <a:gd name="connsiteX10423" fmla="*/ 1365551 w 11960127"/>
              <a:gd name="connsiteY10423" fmla="*/ 601515 h 1003913"/>
              <a:gd name="connsiteX10424" fmla="*/ 1357026 w 11960127"/>
              <a:gd name="connsiteY10424" fmla="*/ 621853 h 1003913"/>
              <a:gd name="connsiteX10425" fmla="*/ 1336690 w 11960127"/>
              <a:gd name="connsiteY10425" fmla="*/ 627473 h 1003913"/>
              <a:gd name="connsiteX10426" fmla="*/ 1355740 w 11960127"/>
              <a:gd name="connsiteY10426" fmla="*/ 616518 h 1003913"/>
              <a:gd name="connsiteX10427" fmla="*/ 1355169 w 11960127"/>
              <a:gd name="connsiteY10427" fmla="*/ 608326 h 1003913"/>
              <a:gd name="connsiteX10428" fmla="*/ 1282447 w 11960127"/>
              <a:gd name="connsiteY10428" fmla="*/ 631617 h 1003913"/>
              <a:gd name="connsiteX10429" fmla="*/ 1283448 w 11960127"/>
              <a:gd name="connsiteY10429" fmla="*/ 620281 h 1003913"/>
              <a:gd name="connsiteX10430" fmla="*/ 1300830 w 11960127"/>
              <a:gd name="connsiteY10430" fmla="*/ 613994 h 1003913"/>
              <a:gd name="connsiteX10431" fmla="*/ 1304640 w 11960127"/>
              <a:gd name="connsiteY10431" fmla="*/ 618424 h 1003913"/>
              <a:gd name="connsiteX10432" fmla="*/ 1311688 w 11960127"/>
              <a:gd name="connsiteY10432" fmla="*/ 611470 h 1003913"/>
              <a:gd name="connsiteX10433" fmla="*/ 1376361 w 11960127"/>
              <a:gd name="connsiteY10433" fmla="*/ 596562 h 1003913"/>
              <a:gd name="connsiteX10434" fmla="*/ 1409079 w 11960127"/>
              <a:gd name="connsiteY10434" fmla="*/ 585702 h 1003913"/>
              <a:gd name="connsiteX10435" fmla="*/ 1415031 w 11960127"/>
              <a:gd name="connsiteY10435" fmla="*/ 588798 h 1003913"/>
              <a:gd name="connsiteX10436" fmla="*/ 1421699 w 11960127"/>
              <a:gd name="connsiteY10436" fmla="*/ 581273 h 1003913"/>
              <a:gd name="connsiteX10437" fmla="*/ 1428033 w 11960127"/>
              <a:gd name="connsiteY10437" fmla="*/ 583225 h 1003913"/>
              <a:gd name="connsiteX10438" fmla="*/ 1541330 w 11960127"/>
              <a:gd name="connsiteY10438" fmla="*/ 554695 h 1003913"/>
              <a:gd name="connsiteX10439" fmla="*/ 1547521 w 11960127"/>
              <a:gd name="connsiteY10439" fmla="*/ 554076 h 1003913"/>
              <a:gd name="connsiteX10440" fmla="*/ 1622671 w 11960127"/>
              <a:gd name="connsiteY10440" fmla="*/ 534262 h 1003913"/>
              <a:gd name="connsiteX10441" fmla="*/ 1627815 w 11960127"/>
              <a:gd name="connsiteY10441" fmla="*/ 535215 h 1003913"/>
              <a:gd name="connsiteX10442" fmla="*/ 1644387 w 11960127"/>
              <a:gd name="connsiteY10442" fmla="*/ 533214 h 1003913"/>
              <a:gd name="connsiteX10443" fmla="*/ 1654246 w 11960127"/>
              <a:gd name="connsiteY10443" fmla="*/ 526641 h 1003913"/>
              <a:gd name="connsiteX10444" fmla="*/ 1654817 w 11960127"/>
              <a:gd name="connsiteY10444" fmla="*/ 537025 h 1003913"/>
              <a:gd name="connsiteX10445" fmla="*/ 1643435 w 11960127"/>
              <a:gd name="connsiteY10445" fmla="*/ 537501 h 1003913"/>
              <a:gd name="connsiteX10446" fmla="*/ 1536996 w 11960127"/>
              <a:gd name="connsiteY10446" fmla="*/ 564507 h 1003913"/>
              <a:gd name="connsiteX10447" fmla="*/ 1533710 w 11960127"/>
              <a:gd name="connsiteY10447" fmla="*/ 560601 h 1003913"/>
              <a:gd name="connsiteX10448" fmla="*/ 1499088 w 11960127"/>
              <a:gd name="connsiteY10448" fmla="*/ 573985 h 1003913"/>
              <a:gd name="connsiteX10449" fmla="*/ 1495087 w 11960127"/>
              <a:gd name="connsiteY10449" fmla="*/ 571461 h 1003913"/>
              <a:gd name="connsiteX10450" fmla="*/ 1453940 w 11960127"/>
              <a:gd name="connsiteY10450" fmla="*/ 581987 h 1003913"/>
              <a:gd name="connsiteX10451" fmla="*/ 1446654 w 11960127"/>
              <a:gd name="connsiteY10451" fmla="*/ 593942 h 1003913"/>
              <a:gd name="connsiteX10452" fmla="*/ 1563951 w 11960127"/>
              <a:gd name="connsiteY10452" fmla="*/ 564983 h 1003913"/>
              <a:gd name="connsiteX10453" fmla="*/ 1701966 w 11960127"/>
              <a:gd name="connsiteY10453" fmla="*/ 532214 h 1003913"/>
              <a:gd name="connsiteX10454" fmla="*/ 1921424 w 11960127"/>
              <a:gd name="connsiteY10454" fmla="*/ 483537 h 1003913"/>
              <a:gd name="connsiteX10455" fmla="*/ 1931283 w 11960127"/>
              <a:gd name="connsiteY10455" fmla="*/ 462818 h 1003913"/>
              <a:gd name="connsiteX10456" fmla="*/ 1924073 w 11960127"/>
              <a:gd name="connsiteY10456" fmla="*/ 482965 h 1003913"/>
              <a:gd name="connsiteX10457" fmla="*/ 1990479 w 11960127"/>
              <a:gd name="connsiteY10457" fmla="*/ 469295 h 1003913"/>
              <a:gd name="connsiteX10458" fmla="*/ 1989761 w 11960127"/>
              <a:gd name="connsiteY10458" fmla="*/ 461008 h 1003913"/>
              <a:gd name="connsiteX10459" fmla="*/ 1991526 w 11960127"/>
              <a:gd name="connsiteY10459" fmla="*/ 468867 h 1003913"/>
              <a:gd name="connsiteX10460" fmla="*/ 2126200 w 11960127"/>
              <a:gd name="connsiteY10460" fmla="*/ 441003 h 1003913"/>
              <a:gd name="connsiteX10461" fmla="*/ 2120963 w 11960127"/>
              <a:gd name="connsiteY10461" fmla="*/ 427762 h 1003913"/>
              <a:gd name="connsiteX10462" fmla="*/ 2130153 w 11960127"/>
              <a:gd name="connsiteY10462" fmla="*/ 438955 h 1003913"/>
              <a:gd name="connsiteX10463" fmla="*/ 2219204 w 11960127"/>
              <a:gd name="connsiteY10463" fmla="*/ 420618 h 1003913"/>
              <a:gd name="connsiteX10464" fmla="*/ 2303635 w 11960127"/>
              <a:gd name="connsiteY10464" fmla="*/ 403423 h 1003913"/>
              <a:gd name="connsiteX10465" fmla="*/ 2317779 w 11960127"/>
              <a:gd name="connsiteY10465" fmla="*/ 403519 h 1003913"/>
              <a:gd name="connsiteX10466" fmla="*/ 2318302 w 11960127"/>
              <a:gd name="connsiteY10466" fmla="*/ 397660 h 1003913"/>
              <a:gd name="connsiteX10467" fmla="*/ 2391781 w 11960127"/>
              <a:gd name="connsiteY10467" fmla="*/ 388277 h 1003913"/>
              <a:gd name="connsiteX10468" fmla="*/ 2522903 w 11960127"/>
              <a:gd name="connsiteY10468" fmla="*/ 365701 h 1003913"/>
              <a:gd name="connsiteX10469" fmla="*/ 2521812 w 11960127"/>
              <a:gd name="connsiteY10469" fmla="*/ 374703 h 1003913"/>
              <a:gd name="connsiteX10470" fmla="*/ 2383351 w 11960127"/>
              <a:gd name="connsiteY10470" fmla="*/ 400185 h 1003913"/>
              <a:gd name="connsiteX10471" fmla="*/ 2382589 w 11960127"/>
              <a:gd name="connsiteY10471" fmla="*/ 409568 h 1003913"/>
              <a:gd name="connsiteX10472" fmla="*/ 2415592 w 11960127"/>
              <a:gd name="connsiteY10472" fmla="*/ 401614 h 1003913"/>
              <a:gd name="connsiteX10473" fmla="*/ 2416781 w 11960127"/>
              <a:gd name="connsiteY10473" fmla="*/ 400375 h 1003913"/>
              <a:gd name="connsiteX10474" fmla="*/ 2456454 w 11960127"/>
              <a:gd name="connsiteY10474" fmla="*/ 396089 h 1003913"/>
              <a:gd name="connsiteX10475" fmla="*/ 2509102 w 11960127"/>
              <a:gd name="connsiteY10475" fmla="*/ 387420 h 1003913"/>
              <a:gd name="connsiteX10476" fmla="*/ 2524992 w 11960127"/>
              <a:gd name="connsiteY10476" fmla="*/ 381133 h 1003913"/>
              <a:gd name="connsiteX10477" fmla="*/ 2526652 w 11960127"/>
              <a:gd name="connsiteY10477" fmla="*/ 383086 h 1003913"/>
              <a:gd name="connsiteX10478" fmla="*/ 2540097 w 11960127"/>
              <a:gd name="connsiteY10478" fmla="*/ 383514 h 1003913"/>
              <a:gd name="connsiteX10479" fmla="*/ 2569667 w 11960127"/>
              <a:gd name="connsiteY10479" fmla="*/ 376846 h 1003913"/>
              <a:gd name="connsiteX10480" fmla="*/ 2581273 w 11960127"/>
              <a:gd name="connsiteY10480" fmla="*/ 363986 h 1003913"/>
              <a:gd name="connsiteX10481" fmla="*/ 2561665 w 11960127"/>
              <a:gd name="connsiteY10481" fmla="*/ 368559 h 1003913"/>
              <a:gd name="connsiteX10482" fmla="*/ 2532564 w 11960127"/>
              <a:gd name="connsiteY10482" fmla="*/ 374036 h 1003913"/>
              <a:gd name="connsiteX10483" fmla="*/ 2537090 w 11960127"/>
              <a:gd name="connsiteY10483" fmla="*/ 361700 h 1003913"/>
              <a:gd name="connsiteX10484" fmla="*/ 2557130 w 11960127"/>
              <a:gd name="connsiteY10484" fmla="*/ 362414 h 1003913"/>
              <a:gd name="connsiteX10485" fmla="*/ 2579608 w 11960127"/>
              <a:gd name="connsiteY10485" fmla="*/ 353698 h 1003913"/>
              <a:gd name="connsiteX10486" fmla="*/ 2585516 w 11960127"/>
              <a:gd name="connsiteY10486" fmla="*/ 354079 h 1003913"/>
              <a:gd name="connsiteX10487" fmla="*/ 2656609 w 11960127"/>
              <a:gd name="connsiteY10487" fmla="*/ 338742 h 1003913"/>
              <a:gd name="connsiteX10488" fmla="*/ 2663063 w 11960127"/>
              <a:gd name="connsiteY10488" fmla="*/ 338885 h 1003913"/>
              <a:gd name="connsiteX10489" fmla="*/ 2669309 w 11960127"/>
              <a:gd name="connsiteY10489" fmla="*/ 332979 h 1003913"/>
              <a:gd name="connsiteX10490" fmla="*/ 2677490 w 11960127"/>
              <a:gd name="connsiteY10490" fmla="*/ 336790 h 1003913"/>
              <a:gd name="connsiteX10491" fmla="*/ 2692056 w 11960127"/>
              <a:gd name="connsiteY10491" fmla="*/ 335408 h 1003913"/>
              <a:gd name="connsiteX10492" fmla="*/ 2696543 w 11960127"/>
              <a:gd name="connsiteY10492" fmla="*/ 328597 h 1003913"/>
              <a:gd name="connsiteX10493" fmla="*/ 2703874 w 11960127"/>
              <a:gd name="connsiteY10493" fmla="*/ 330360 h 1003913"/>
              <a:gd name="connsiteX10494" fmla="*/ 2730155 w 11960127"/>
              <a:gd name="connsiteY10494" fmla="*/ 330931 h 1003913"/>
              <a:gd name="connsiteX10495" fmla="*/ 2736920 w 11960127"/>
              <a:gd name="connsiteY10495" fmla="*/ 322548 h 1003913"/>
              <a:gd name="connsiteX10496" fmla="*/ 2743213 w 11960127"/>
              <a:gd name="connsiteY10496" fmla="*/ 327835 h 1003913"/>
              <a:gd name="connsiteX10497" fmla="*/ 2748019 w 11960127"/>
              <a:gd name="connsiteY10497" fmla="*/ 321834 h 1003913"/>
              <a:gd name="connsiteX10498" fmla="*/ 2751160 w 11960127"/>
              <a:gd name="connsiteY10498" fmla="*/ 327883 h 1003913"/>
              <a:gd name="connsiteX10499" fmla="*/ 2759828 w 11960127"/>
              <a:gd name="connsiteY10499" fmla="*/ 320929 h 1003913"/>
              <a:gd name="connsiteX10500" fmla="*/ 2776405 w 11960127"/>
              <a:gd name="connsiteY10500" fmla="*/ 320881 h 1003913"/>
              <a:gd name="connsiteX10501" fmla="*/ 2799843 w 11960127"/>
              <a:gd name="connsiteY10501" fmla="*/ 313784 h 1003913"/>
              <a:gd name="connsiteX10502" fmla="*/ 2805836 w 11960127"/>
              <a:gd name="connsiteY10502" fmla="*/ 318024 h 1003913"/>
              <a:gd name="connsiteX10503" fmla="*/ 2828359 w 11960127"/>
              <a:gd name="connsiteY10503" fmla="*/ 309879 h 1003913"/>
              <a:gd name="connsiteX10504" fmla="*/ 2844172 w 11960127"/>
              <a:gd name="connsiteY10504" fmla="*/ 312689 h 1003913"/>
              <a:gd name="connsiteX10505" fmla="*/ 2850738 w 11960127"/>
              <a:gd name="connsiteY10505" fmla="*/ 304163 h 1003913"/>
              <a:gd name="connsiteX10506" fmla="*/ 2872940 w 11960127"/>
              <a:gd name="connsiteY10506" fmla="*/ 307259 h 1003913"/>
              <a:gd name="connsiteX10507" fmla="*/ 2879311 w 11960127"/>
              <a:gd name="connsiteY10507" fmla="*/ 299781 h 1003913"/>
              <a:gd name="connsiteX10508" fmla="*/ 2886709 w 11960127"/>
              <a:gd name="connsiteY10508" fmla="*/ 304116 h 1003913"/>
              <a:gd name="connsiteX10509" fmla="*/ 2889038 w 11960127"/>
              <a:gd name="connsiteY10509" fmla="*/ 298448 h 1003913"/>
              <a:gd name="connsiteX10510" fmla="*/ 2898524 w 11960127"/>
              <a:gd name="connsiteY10510" fmla="*/ 305163 h 1003913"/>
              <a:gd name="connsiteX10511" fmla="*/ 2901293 w 11960127"/>
              <a:gd name="connsiteY10511" fmla="*/ 294494 h 1003913"/>
              <a:gd name="connsiteX10512" fmla="*/ 2933942 w 11960127"/>
              <a:gd name="connsiteY10512" fmla="*/ 291732 h 1003913"/>
              <a:gd name="connsiteX10513" fmla="*/ 2931139 w 11960127"/>
              <a:gd name="connsiteY10513" fmla="*/ 300591 h 1003913"/>
              <a:gd name="connsiteX10514" fmla="*/ 2942284 w 11960127"/>
              <a:gd name="connsiteY10514" fmla="*/ 289350 h 1003913"/>
              <a:gd name="connsiteX10515" fmla="*/ 2950188 w 11960127"/>
              <a:gd name="connsiteY10515" fmla="*/ 293589 h 1003913"/>
              <a:gd name="connsiteX10516" fmla="*/ 2958094 w 11960127"/>
              <a:gd name="connsiteY10516" fmla="*/ 289208 h 1003913"/>
              <a:gd name="connsiteX10517" fmla="*/ 2960619 w 11960127"/>
              <a:gd name="connsiteY10517" fmla="*/ 294590 h 1003913"/>
              <a:gd name="connsiteX10518" fmla="*/ 2976863 w 11960127"/>
              <a:gd name="connsiteY10518" fmla="*/ 288017 h 1003913"/>
              <a:gd name="connsiteX10519" fmla="*/ 2981770 w 11960127"/>
              <a:gd name="connsiteY10519" fmla="*/ 284016 h 1003913"/>
              <a:gd name="connsiteX10520" fmla="*/ 2984247 w 11960127"/>
              <a:gd name="connsiteY10520" fmla="*/ 288160 h 1003913"/>
              <a:gd name="connsiteX10521" fmla="*/ 2999967 w 11960127"/>
              <a:gd name="connsiteY10521" fmla="*/ 286540 h 1003913"/>
              <a:gd name="connsiteX10522" fmla="*/ 3014256 w 11960127"/>
              <a:gd name="connsiteY10522" fmla="*/ 282206 h 1003913"/>
              <a:gd name="connsiteX10523" fmla="*/ 3047974 w 11960127"/>
              <a:gd name="connsiteY10523" fmla="*/ 276252 h 1003913"/>
              <a:gd name="connsiteX10524" fmla="*/ 3053126 w 11960127"/>
              <a:gd name="connsiteY10524" fmla="*/ 280348 h 1003913"/>
              <a:gd name="connsiteX10525" fmla="*/ 3059895 w 11960127"/>
              <a:gd name="connsiteY10525" fmla="*/ 271394 h 1003913"/>
              <a:gd name="connsiteX10526" fmla="*/ 3086433 w 11960127"/>
              <a:gd name="connsiteY10526" fmla="*/ 272013 h 1003913"/>
              <a:gd name="connsiteX10527" fmla="*/ 3091301 w 11960127"/>
              <a:gd name="connsiteY10527" fmla="*/ 275585 h 1003913"/>
              <a:gd name="connsiteX10528" fmla="*/ 3098939 w 11960127"/>
              <a:gd name="connsiteY10528" fmla="*/ 264964 h 1003913"/>
              <a:gd name="connsiteX10529" fmla="*/ 3105178 w 11960127"/>
              <a:gd name="connsiteY10529" fmla="*/ 270680 h 1003913"/>
              <a:gd name="connsiteX10530" fmla="*/ 3108473 w 11960127"/>
              <a:gd name="connsiteY10530" fmla="*/ 267060 h 1003913"/>
              <a:gd name="connsiteX10531" fmla="*/ 3125693 w 11960127"/>
              <a:gd name="connsiteY10531" fmla="*/ 266679 h 1003913"/>
              <a:gd name="connsiteX10532" fmla="*/ 3126886 w 11960127"/>
              <a:gd name="connsiteY10532" fmla="*/ 270632 h 1003913"/>
              <a:gd name="connsiteX10533" fmla="*/ 3143082 w 11960127"/>
              <a:gd name="connsiteY10533" fmla="*/ 262964 h 1003913"/>
              <a:gd name="connsiteX10534" fmla="*/ 3178058 w 11960127"/>
              <a:gd name="connsiteY10534" fmla="*/ 257343 h 1003913"/>
              <a:gd name="connsiteX10535" fmla="*/ 3179058 w 11960127"/>
              <a:gd name="connsiteY10535" fmla="*/ 260249 h 1003913"/>
              <a:gd name="connsiteX10536" fmla="*/ 3202072 w 11960127"/>
              <a:gd name="connsiteY10536" fmla="*/ 254390 h 1003913"/>
              <a:gd name="connsiteX10537" fmla="*/ 3214554 w 11960127"/>
              <a:gd name="connsiteY10537" fmla="*/ 252437 h 1003913"/>
              <a:gd name="connsiteX10538" fmla="*/ 3219726 w 11960127"/>
              <a:gd name="connsiteY10538" fmla="*/ 256343 h 1003913"/>
              <a:gd name="connsiteX10539" fmla="*/ 3227633 w 11960127"/>
              <a:gd name="connsiteY10539" fmla="*/ 247151 h 1003913"/>
              <a:gd name="connsiteX10540" fmla="*/ 3231779 w 11960127"/>
              <a:gd name="connsiteY10540" fmla="*/ 254914 h 1003913"/>
              <a:gd name="connsiteX10541" fmla="*/ 3248032 w 11960127"/>
              <a:gd name="connsiteY10541" fmla="*/ 249723 h 1003913"/>
              <a:gd name="connsiteX10542" fmla="*/ 3266241 w 11960127"/>
              <a:gd name="connsiteY10542" fmla="*/ 244055 h 1003913"/>
              <a:gd name="connsiteX10543" fmla="*/ 3286496 w 11960127"/>
              <a:gd name="connsiteY10543" fmla="*/ 245007 h 1003913"/>
              <a:gd name="connsiteX10544" fmla="*/ 3303989 w 11960127"/>
              <a:gd name="connsiteY10544" fmla="*/ 239387 h 1003913"/>
              <a:gd name="connsiteX10545" fmla="*/ 3320136 w 11960127"/>
              <a:gd name="connsiteY10545" fmla="*/ 238720 h 1003913"/>
              <a:gd name="connsiteX10546" fmla="*/ 3322420 w 11960127"/>
              <a:gd name="connsiteY10546" fmla="*/ 240578 h 1003913"/>
              <a:gd name="connsiteX10547" fmla="*/ 3351113 w 11960127"/>
              <a:gd name="connsiteY10547" fmla="*/ 236100 h 1003913"/>
              <a:gd name="connsiteX10548" fmla="*/ 3357918 w 11960127"/>
              <a:gd name="connsiteY10548" fmla="*/ 232147 h 1003913"/>
              <a:gd name="connsiteX10549" fmla="*/ 3362344 w 11960127"/>
              <a:gd name="connsiteY10549" fmla="*/ 237910 h 1003913"/>
              <a:gd name="connsiteX10550" fmla="*/ 3370148 w 11960127"/>
              <a:gd name="connsiteY10550" fmla="*/ 227337 h 1003913"/>
              <a:gd name="connsiteX10551" fmla="*/ 3377050 w 11960127"/>
              <a:gd name="connsiteY10551" fmla="*/ 232766 h 1003913"/>
              <a:gd name="connsiteX10552" fmla="*/ 3379331 w 11960127"/>
              <a:gd name="connsiteY10552" fmla="*/ 228956 h 1003913"/>
              <a:gd name="connsiteX10553" fmla="*/ 3395892 w 11960127"/>
              <a:gd name="connsiteY10553" fmla="*/ 229147 h 1003913"/>
              <a:gd name="connsiteX10554" fmla="*/ 3401268 w 11960127"/>
              <a:gd name="connsiteY10554" fmla="*/ 232528 h 1003913"/>
              <a:gd name="connsiteX10555" fmla="*/ 3406314 w 11960127"/>
              <a:gd name="connsiteY10555" fmla="*/ 221526 h 1003913"/>
              <a:gd name="connsiteX10556" fmla="*/ 3413594 w 11960127"/>
              <a:gd name="connsiteY10556" fmla="*/ 225527 h 1003913"/>
              <a:gd name="connsiteX10557" fmla="*/ 3429916 w 11960127"/>
              <a:gd name="connsiteY10557" fmla="*/ 225908 h 1003913"/>
              <a:gd name="connsiteX10558" fmla="*/ 3432152 w 11960127"/>
              <a:gd name="connsiteY10558" fmla="*/ 222336 h 1003913"/>
              <a:gd name="connsiteX10559" fmla="*/ 3439243 w 11960127"/>
              <a:gd name="connsiteY10559" fmla="*/ 227051 h 1003913"/>
              <a:gd name="connsiteX10560" fmla="*/ 3446476 w 11960127"/>
              <a:gd name="connsiteY10560" fmla="*/ 218001 h 1003913"/>
              <a:gd name="connsiteX10561" fmla="*/ 3467130 w 11960127"/>
              <a:gd name="connsiteY10561" fmla="*/ 219954 h 1003913"/>
              <a:gd name="connsiteX10562" fmla="*/ 3523470 w 11960127"/>
              <a:gd name="connsiteY10562" fmla="*/ 210857 h 1003913"/>
              <a:gd name="connsiteX10563" fmla="*/ 3578158 w 11960127"/>
              <a:gd name="connsiteY10563" fmla="*/ 204760 h 1003913"/>
              <a:gd name="connsiteX10564" fmla="*/ 3578633 w 11960127"/>
              <a:gd name="connsiteY10564" fmla="*/ 207904 h 1003913"/>
              <a:gd name="connsiteX10565" fmla="*/ 3675996 w 11960127"/>
              <a:gd name="connsiteY10565" fmla="*/ 192138 h 1003913"/>
              <a:gd name="connsiteX10566" fmla="*/ 3682667 w 11960127"/>
              <a:gd name="connsiteY10566" fmla="*/ 191948 h 1003913"/>
              <a:gd name="connsiteX10567" fmla="*/ 3811773 w 11960127"/>
              <a:gd name="connsiteY10567" fmla="*/ 175992 h 1003913"/>
              <a:gd name="connsiteX10568" fmla="*/ 3859365 w 11960127"/>
              <a:gd name="connsiteY10568" fmla="*/ 172563 h 1003913"/>
              <a:gd name="connsiteX10569" fmla="*/ 3861318 w 11960127"/>
              <a:gd name="connsiteY10569" fmla="*/ 180802 h 1003913"/>
              <a:gd name="connsiteX10570" fmla="*/ 3864033 w 11960127"/>
              <a:gd name="connsiteY10570" fmla="*/ 171038 h 1003913"/>
              <a:gd name="connsiteX10571" fmla="*/ 3897093 w 11960127"/>
              <a:gd name="connsiteY10571" fmla="*/ 166656 h 1003913"/>
              <a:gd name="connsiteX10572" fmla="*/ 3901096 w 11960127"/>
              <a:gd name="connsiteY10572" fmla="*/ 175277 h 1003913"/>
              <a:gd name="connsiteX10573" fmla="*/ 3900999 w 11960127"/>
              <a:gd name="connsiteY10573" fmla="*/ 166371 h 1003913"/>
              <a:gd name="connsiteX10574" fmla="*/ 3935300 w 11960127"/>
              <a:gd name="connsiteY10574" fmla="*/ 163132 h 1003913"/>
              <a:gd name="connsiteX10575" fmla="*/ 3938396 w 11960127"/>
              <a:gd name="connsiteY10575" fmla="*/ 170086 h 1003913"/>
              <a:gd name="connsiteX10576" fmla="*/ 3945780 w 11960127"/>
              <a:gd name="connsiteY10576" fmla="*/ 162608 h 1003913"/>
              <a:gd name="connsiteX10577" fmla="*/ 3973669 w 11960127"/>
              <a:gd name="connsiteY10577" fmla="*/ 161036 h 1003913"/>
              <a:gd name="connsiteX10578" fmla="*/ 3973903 w 11960127"/>
              <a:gd name="connsiteY10578" fmla="*/ 170848 h 1003913"/>
              <a:gd name="connsiteX10579" fmla="*/ 3991368 w 11960127"/>
              <a:gd name="connsiteY10579" fmla="*/ 164704 h 1003913"/>
              <a:gd name="connsiteX10580" fmla="*/ 3997242 w 11960127"/>
              <a:gd name="connsiteY10580" fmla="*/ 154701 h 1003913"/>
              <a:gd name="connsiteX10581" fmla="*/ 4002913 w 11960127"/>
              <a:gd name="connsiteY10581" fmla="*/ 159083 h 1003913"/>
              <a:gd name="connsiteX10582" fmla="*/ 4045526 w 11960127"/>
              <a:gd name="connsiteY10582" fmla="*/ 159845 h 1003913"/>
              <a:gd name="connsiteX10583" fmla="*/ 4044959 w 11960127"/>
              <a:gd name="connsiteY10583" fmla="*/ 151510 h 1003913"/>
              <a:gd name="connsiteX10584" fmla="*/ 4065485 w 11960127"/>
              <a:gd name="connsiteY10584" fmla="*/ 150320 h 1003913"/>
              <a:gd name="connsiteX10585" fmla="*/ 4065674 w 11960127"/>
              <a:gd name="connsiteY10585" fmla="*/ 160750 h 1003913"/>
              <a:gd name="connsiteX10586" fmla="*/ 4069525 w 11960127"/>
              <a:gd name="connsiteY10586" fmla="*/ 152082 h 1003913"/>
              <a:gd name="connsiteX10587" fmla="*/ 4119617 w 11960127"/>
              <a:gd name="connsiteY10587" fmla="*/ 149081 h 1003913"/>
              <a:gd name="connsiteX10588" fmla="*/ 4137400 w 11960127"/>
              <a:gd name="connsiteY10588" fmla="*/ 143366 h 1003913"/>
              <a:gd name="connsiteX10589" fmla="*/ 4143518 w 11960127"/>
              <a:gd name="connsiteY10589" fmla="*/ 145318 h 1003913"/>
              <a:gd name="connsiteX10590" fmla="*/ 4157372 w 11960127"/>
              <a:gd name="connsiteY10590" fmla="*/ 143985 h 1003913"/>
              <a:gd name="connsiteX10591" fmla="*/ 4190084 w 11960127"/>
              <a:gd name="connsiteY10591" fmla="*/ 139746 h 1003913"/>
              <a:gd name="connsiteX10592" fmla="*/ 4214015 w 11960127"/>
              <a:gd name="connsiteY10592" fmla="*/ 139222 h 1003913"/>
              <a:gd name="connsiteX10593" fmla="*/ 4232763 w 11960127"/>
              <a:gd name="connsiteY10593" fmla="*/ 138936 h 1003913"/>
              <a:gd name="connsiteX10594" fmla="*/ 4257055 w 11960127"/>
              <a:gd name="connsiteY10594" fmla="*/ 139222 h 1003913"/>
              <a:gd name="connsiteX10595" fmla="*/ 4281345 w 11960127"/>
              <a:gd name="connsiteY10595" fmla="*/ 135173 h 1003913"/>
              <a:gd name="connsiteX10596" fmla="*/ 4286537 w 11960127"/>
              <a:gd name="connsiteY10596" fmla="*/ 131934 h 1003913"/>
              <a:gd name="connsiteX10597" fmla="*/ 4289729 w 11960127"/>
              <a:gd name="connsiteY10597" fmla="*/ 137507 h 1003913"/>
              <a:gd name="connsiteX10598" fmla="*/ 4298017 w 11960127"/>
              <a:gd name="connsiteY10598" fmla="*/ 130839 h 1003913"/>
              <a:gd name="connsiteX10599" fmla="*/ 4311117 w 11960127"/>
              <a:gd name="connsiteY10599" fmla="*/ 129077 h 1003913"/>
              <a:gd name="connsiteX10600" fmla="*/ 4313546 w 11960127"/>
              <a:gd name="connsiteY10600" fmla="*/ 135126 h 1003913"/>
              <a:gd name="connsiteX10601" fmla="*/ 4324219 w 11960127"/>
              <a:gd name="connsiteY10601" fmla="*/ 126600 h 1003913"/>
              <a:gd name="connsiteX10602" fmla="*/ 4327695 w 11960127"/>
              <a:gd name="connsiteY10602" fmla="*/ 133316 h 1003913"/>
              <a:gd name="connsiteX10603" fmla="*/ 4332554 w 11960127"/>
              <a:gd name="connsiteY10603" fmla="*/ 126886 h 1003913"/>
              <a:gd name="connsiteX10604" fmla="*/ 4338938 w 11960127"/>
              <a:gd name="connsiteY10604" fmla="*/ 132506 h 1003913"/>
              <a:gd name="connsiteX10605" fmla="*/ 4343747 w 11960127"/>
              <a:gd name="connsiteY10605" fmla="*/ 123314 h 1003913"/>
              <a:gd name="connsiteX10606" fmla="*/ 4363272 w 11960127"/>
              <a:gd name="connsiteY10606" fmla="*/ 125314 h 1003913"/>
              <a:gd name="connsiteX10607" fmla="*/ 4371840 w 11960127"/>
              <a:gd name="connsiteY10607" fmla="*/ 118074 h 1003913"/>
              <a:gd name="connsiteX10608" fmla="*/ 4377127 w 11960127"/>
              <a:gd name="connsiteY10608" fmla="*/ 129505 h 1003913"/>
              <a:gd name="connsiteX10609" fmla="*/ 4379690 w 11960127"/>
              <a:gd name="connsiteY10609" fmla="*/ 116026 h 1003913"/>
              <a:gd name="connsiteX10610" fmla="*/ 4384701 w 11960127"/>
              <a:gd name="connsiteY10610" fmla="*/ 127934 h 1003913"/>
              <a:gd name="connsiteX10611" fmla="*/ 4395372 w 11960127"/>
              <a:gd name="connsiteY10611" fmla="*/ 118312 h 1003913"/>
              <a:gd name="connsiteX10612" fmla="*/ 4401218 w 11960127"/>
              <a:gd name="connsiteY10612" fmla="*/ 129220 h 1003913"/>
              <a:gd name="connsiteX10613" fmla="*/ 4402493 w 11960127"/>
              <a:gd name="connsiteY10613" fmla="*/ 116979 h 1003913"/>
              <a:gd name="connsiteX10614" fmla="*/ 4410703 w 11960127"/>
              <a:gd name="connsiteY10614" fmla="*/ 122742 h 1003913"/>
              <a:gd name="connsiteX10615" fmla="*/ 4424309 w 11960127"/>
              <a:gd name="connsiteY10615" fmla="*/ 119551 h 1003913"/>
              <a:gd name="connsiteX10616" fmla="*/ 4452370 w 11960127"/>
              <a:gd name="connsiteY10616" fmla="*/ 115407 h 1003913"/>
              <a:gd name="connsiteX10617" fmla="*/ 4460971 w 11960127"/>
              <a:gd name="connsiteY10617" fmla="*/ 116455 h 1003913"/>
              <a:gd name="connsiteX10618" fmla="*/ 4510587 w 11960127"/>
              <a:gd name="connsiteY10618" fmla="*/ 113645 h 1003913"/>
              <a:gd name="connsiteX10619" fmla="*/ 4538201 w 11960127"/>
              <a:gd name="connsiteY10619" fmla="*/ 114026 h 1003913"/>
              <a:gd name="connsiteX10620" fmla="*/ 4545144 w 11960127"/>
              <a:gd name="connsiteY10620" fmla="*/ 108644 h 1003913"/>
              <a:gd name="connsiteX10621" fmla="*/ 4623050 w 11960127"/>
              <a:gd name="connsiteY10621" fmla="*/ 107072 h 1003913"/>
              <a:gd name="connsiteX10622" fmla="*/ 4628271 w 11960127"/>
              <a:gd name="connsiteY10622" fmla="*/ 106072 h 1003913"/>
              <a:gd name="connsiteX10623" fmla="*/ 4735739 w 11960127"/>
              <a:gd name="connsiteY10623" fmla="*/ 100642 h 1003913"/>
              <a:gd name="connsiteX10624" fmla="*/ 4742324 w 11960127"/>
              <a:gd name="connsiteY10624" fmla="*/ 101690 h 1003913"/>
              <a:gd name="connsiteX10625" fmla="*/ 4843991 w 11960127"/>
              <a:gd name="connsiteY10625" fmla="*/ 96879 h 1003913"/>
              <a:gd name="connsiteX10626" fmla="*/ 4857207 w 11960127"/>
              <a:gd name="connsiteY10626" fmla="*/ 95974 h 1003913"/>
              <a:gd name="connsiteX10627" fmla="*/ 4952599 w 11960127"/>
              <a:gd name="connsiteY10627" fmla="*/ 92449 h 1003913"/>
              <a:gd name="connsiteX10628" fmla="*/ 4963853 w 11960127"/>
              <a:gd name="connsiteY10628" fmla="*/ 91592 h 1003913"/>
              <a:gd name="connsiteX10629" fmla="*/ 4976157 w 11960127"/>
              <a:gd name="connsiteY10629" fmla="*/ 91545 h 1003913"/>
              <a:gd name="connsiteX10630" fmla="*/ 4995649 w 11960127"/>
              <a:gd name="connsiteY10630" fmla="*/ 92783 h 1003913"/>
              <a:gd name="connsiteX10631" fmla="*/ 5002354 w 11960127"/>
              <a:gd name="connsiteY10631" fmla="*/ 88306 h 1003913"/>
              <a:gd name="connsiteX10632" fmla="*/ 5008515 w 11960127"/>
              <a:gd name="connsiteY10632" fmla="*/ 92497 h 1003913"/>
              <a:gd name="connsiteX10633" fmla="*/ 5098794 w 11960127"/>
              <a:gd name="connsiteY10633" fmla="*/ 84829 h 1003913"/>
              <a:gd name="connsiteX10634" fmla="*/ 5105341 w 11960127"/>
              <a:gd name="connsiteY10634" fmla="*/ 89592 h 1003913"/>
              <a:gd name="connsiteX10635" fmla="*/ 5110052 w 11960127"/>
              <a:gd name="connsiteY10635" fmla="*/ 83638 h 1003913"/>
              <a:gd name="connsiteX10636" fmla="*/ 5112291 w 11960127"/>
              <a:gd name="connsiteY10636" fmla="*/ 87925 h 1003913"/>
              <a:gd name="connsiteX10637" fmla="*/ 5192422 w 11960127"/>
              <a:gd name="connsiteY10637" fmla="*/ 82304 h 1003913"/>
              <a:gd name="connsiteX10638" fmla="*/ 5204991 w 11960127"/>
              <a:gd name="connsiteY10638" fmla="*/ 81447 h 1003913"/>
              <a:gd name="connsiteX10639" fmla="*/ 5208894 w 11960127"/>
              <a:gd name="connsiteY10639" fmla="*/ 82590 h 1003913"/>
              <a:gd name="connsiteX10640" fmla="*/ 5223940 w 11960127"/>
              <a:gd name="connsiteY10640" fmla="*/ 81590 h 1003913"/>
              <a:gd name="connsiteX10641" fmla="*/ 5471472 w 11960127"/>
              <a:gd name="connsiteY10641" fmla="*/ 78399 h 1003913"/>
              <a:gd name="connsiteX10642" fmla="*/ 5487709 w 11960127"/>
              <a:gd name="connsiteY10642" fmla="*/ 76303 h 1003913"/>
              <a:gd name="connsiteX10643" fmla="*/ 5489089 w 11960127"/>
              <a:gd name="connsiteY10643" fmla="*/ 80447 h 1003913"/>
              <a:gd name="connsiteX10644" fmla="*/ 5494279 w 11960127"/>
              <a:gd name="connsiteY10644" fmla="*/ 76827 h 1003913"/>
              <a:gd name="connsiteX10645" fmla="*/ 5548271 w 11960127"/>
              <a:gd name="connsiteY10645" fmla="*/ 76970 h 1003913"/>
              <a:gd name="connsiteX10646" fmla="*/ 5553746 w 11960127"/>
              <a:gd name="connsiteY10646" fmla="*/ 79589 h 1003913"/>
              <a:gd name="connsiteX10647" fmla="*/ 5566127 w 11960127"/>
              <a:gd name="connsiteY10647" fmla="*/ 76732 h 1003913"/>
              <a:gd name="connsiteX10648" fmla="*/ 5579504 w 11960127"/>
              <a:gd name="connsiteY10648" fmla="*/ 78256 h 1003913"/>
              <a:gd name="connsiteX10649" fmla="*/ 5600882 w 11960127"/>
              <a:gd name="connsiteY10649" fmla="*/ 76779 h 1003913"/>
              <a:gd name="connsiteX10650" fmla="*/ 5603929 w 11960127"/>
              <a:gd name="connsiteY10650" fmla="*/ 79828 h 1003913"/>
              <a:gd name="connsiteX10651" fmla="*/ 5610691 w 11960127"/>
              <a:gd name="connsiteY10651" fmla="*/ 75922 h 1003913"/>
              <a:gd name="connsiteX10652" fmla="*/ 4249528 w 11960127"/>
              <a:gd name="connsiteY10652" fmla="*/ 73921 h 1003913"/>
              <a:gd name="connsiteX10653" fmla="*/ 4239717 w 11960127"/>
              <a:gd name="connsiteY10653" fmla="*/ 92735 h 1003913"/>
              <a:gd name="connsiteX10654" fmla="*/ 4251521 w 11960127"/>
              <a:gd name="connsiteY10654" fmla="*/ 90734 h 1003913"/>
              <a:gd name="connsiteX10655" fmla="*/ 4242098 w 11960127"/>
              <a:gd name="connsiteY10655" fmla="*/ 100308 h 1003913"/>
              <a:gd name="connsiteX10656" fmla="*/ 4238429 w 11960127"/>
              <a:gd name="connsiteY10656" fmla="*/ 94164 h 1003913"/>
              <a:gd name="connsiteX10657" fmla="*/ 4223606 w 11960127"/>
              <a:gd name="connsiteY10657" fmla="*/ 104404 h 1003913"/>
              <a:gd name="connsiteX10658" fmla="*/ 4237234 w 11960127"/>
              <a:gd name="connsiteY10658" fmla="*/ 91068 h 1003913"/>
              <a:gd name="connsiteX10659" fmla="*/ 4249528 w 11960127"/>
              <a:gd name="connsiteY10659" fmla="*/ 73921 h 1003913"/>
              <a:gd name="connsiteX10660" fmla="*/ 4292873 w 11960127"/>
              <a:gd name="connsiteY10660" fmla="*/ 72730 h 1003913"/>
              <a:gd name="connsiteX10661" fmla="*/ 4292873 w 11960127"/>
              <a:gd name="connsiteY10661" fmla="*/ 72730 h 1003913"/>
              <a:gd name="connsiteX10662" fmla="*/ 7164622 w 11960127"/>
              <a:gd name="connsiteY10662" fmla="*/ 71730 h 1003913"/>
              <a:gd name="connsiteX10663" fmla="*/ 7182243 w 11960127"/>
              <a:gd name="connsiteY10663" fmla="*/ 72159 h 1003913"/>
              <a:gd name="connsiteX10664" fmla="*/ 7164241 w 11960127"/>
              <a:gd name="connsiteY10664" fmla="*/ 73445 h 1003913"/>
              <a:gd name="connsiteX10665" fmla="*/ 4332057 w 11960127"/>
              <a:gd name="connsiteY10665" fmla="*/ 70163 h 1003913"/>
              <a:gd name="connsiteX10666" fmla="*/ 4326027 w 11960127"/>
              <a:gd name="connsiteY10666" fmla="*/ 71302 h 1003913"/>
              <a:gd name="connsiteX10667" fmla="*/ 4332057 w 11960127"/>
              <a:gd name="connsiteY10667" fmla="*/ 70163 h 1003913"/>
              <a:gd name="connsiteX10668" fmla="*/ 5923788 w 11960127"/>
              <a:gd name="connsiteY10668" fmla="*/ 65255 h 1003913"/>
              <a:gd name="connsiteX10669" fmla="*/ 5917800 w 11960127"/>
              <a:gd name="connsiteY10669" fmla="*/ 65824 h 1003913"/>
              <a:gd name="connsiteX10670" fmla="*/ 5923788 w 11960127"/>
              <a:gd name="connsiteY10670" fmla="*/ 65255 h 1003913"/>
              <a:gd name="connsiteX10671" fmla="*/ 4343317 w 11960127"/>
              <a:gd name="connsiteY10671" fmla="*/ 64586 h 1003913"/>
              <a:gd name="connsiteX10672" fmla="*/ 4345268 w 11960127"/>
              <a:gd name="connsiteY10672" fmla="*/ 85686 h 1003913"/>
              <a:gd name="connsiteX10673" fmla="*/ 4356985 w 11960127"/>
              <a:gd name="connsiteY10673" fmla="*/ 74302 h 1003913"/>
              <a:gd name="connsiteX10674" fmla="*/ 4363365 w 11960127"/>
              <a:gd name="connsiteY10674" fmla="*/ 81447 h 1003913"/>
              <a:gd name="connsiteX10675" fmla="*/ 4364223 w 11960127"/>
              <a:gd name="connsiteY10675" fmla="*/ 75065 h 1003913"/>
              <a:gd name="connsiteX10676" fmla="*/ 4369328 w 11960127"/>
              <a:gd name="connsiteY10676" fmla="*/ 75065 h 1003913"/>
              <a:gd name="connsiteX10677" fmla="*/ 4365607 w 11960127"/>
              <a:gd name="connsiteY10677" fmla="*/ 83114 h 1003913"/>
              <a:gd name="connsiteX10678" fmla="*/ 4381663 w 11960127"/>
              <a:gd name="connsiteY10678" fmla="*/ 76446 h 1003913"/>
              <a:gd name="connsiteX10679" fmla="*/ 4381518 w 11960127"/>
              <a:gd name="connsiteY10679" fmla="*/ 81542 h 1003913"/>
              <a:gd name="connsiteX10680" fmla="*/ 4402255 w 11960127"/>
              <a:gd name="connsiteY10680" fmla="*/ 78827 h 1003913"/>
              <a:gd name="connsiteX10681" fmla="*/ 4366556 w 11960127"/>
              <a:gd name="connsiteY10681" fmla="*/ 90497 h 1003913"/>
              <a:gd name="connsiteX10682" fmla="*/ 4364837 w 11960127"/>
              <a:gd name="connsiteY10682" fmla="*/ 82304 h 1003913"/>
              <a:gd name="connsiteX10683" fmla="*/ 4356747 w 11960127"/>
              <a:gd name="connsiteY10683" fmla="*/ 90258 h 1003913"/>
              <a:gd name="connsiteX10684" fmla="*/ 4352603 w 11960127"/>
              <a:gd name="connsiteY10684" fmla="*/ 85829 h 1003913"/>
              <a:gd name="connsiteX10685" fmla="*/ 4326788 w 11960127"/>
              <a:gd name="connsiteY10685" fmla="*/ 93545 h 1003913"/>
              <a:gd name="connsiteX10686" fmla="*/ 4322596 w 11960127"/>
              <a:gd name="connsiteY10686" fmla="*/ 88020 h 1003913"/>
              <a:gd name="connsiteX10687" fmla="*/ 4320596 w 11960127"/>
              <a:gd name="connsiteY10687" fmla="*/ 93831 h 1003913"/>
              <a:gd name="connsiteX10688" fmla="*/ 4298873 w 11960127"/>
              <a:gd name="connsiteY10688" fmla="*/ 90020 h 1003913"/>
              <a:gd name="connsiteX10689" fmla="*/ 4285249 w 11960127"/>
              <a:gd name="connsiteY10689" fmla="*/ 93354 h 1003913"/>
              <a:gd name="connsiteX10690" fmla="*/ 4279013 w 11960127"/>
              <a:gd name="connsiteY10690" fmla="*/ 96260 h 1003913"/>
              <a:gd name="connsiteX10691" fmla="*/ 4262814 w 11960127"/>
              <a:gd name="connsiteY10691" fmla="*/ 98975 h 1003913"/>
              <a:gd name="connsiteX10692" fmla="*/ 4269865 w 11960127"/>
              <a:gd name="connsiteY10692" fmla="*/ 75112 h 1003913"/>
              <a:gd name="connsiteX10693" fmla="*/ 4274206 w 11960127"/>
              <a:gd name="connsiteY10693" fmla="*/ 74922 h 1003913"/>
              <a:gd name="connsiteX10694" fmla="*/ 4269680 w 11960127"/>
              <a:gd name="connsiteY10694" fmla="*/ 88829 h 1003913"/>
              <a:gd name="connsiteX10695" fmla="*/ 4278107 w 11960127"/>
              <a:gd name="connsiteY10695" fmla="*/ 88258 h 1003913"/>
              <a:gd name="connsiteX10696" fmla="*/ 4278489 w 11960127"/>
              <a:gd name="connsiteY10696" fmla="*/ 75065 h 1003913"/>
              <a:gd name="connsiteX10697" fmla="*/ 4287872 w 11960127"/>
              <a:gd name="connsiteY10697" fmla="*/ 74779 h 1003913"/>
              <a:gd name="connsiteX10698" fmla="*/ 4285011 w 11960127"/>
              <a:gd name="connsiteY10698" fmla="*/ 93259 h 1003913"/>
              <a:gd name="connsiteX10699" fmla="*/ 4288395 w 11960127"/>
              <a:gd name="connsiteY10699" fmla="*/ 84352 h 1003913"/>
              <a:gd name="connsiteX10700" fmla="*/ 4311449 w 11960127"/>
              <a:gd name="connsiteY10700" fmla="*/ 89830 h 1003913"/>
              <a:gd name="connsiteX10701" fmla="*/ 4317311 w 11960127"/>
              <a:gd name="connsiteY10701" fmla="*/ 70206 h 1003913"/>
              <a:gd name="connsiteX10702" fmla="*/ 4320501 w 11960127"/>
              <a:gd name="connsiteY10702" fmla="*/ 70159 h 1003913"/>
              <a:gd name="connsiteX10703" fmla="*/ 4327742 w 11960127"/>
              <a:gd name="connsiteY10703" fmla="*/ 80399 h 1003913"/>
              <a:gd name="connsiteX10704" fmla="*/ 4343317 w 11960127"/>
              <a:gd name="connsiteY10704" fmla="*/ 64586 h 1003913"/>
              <a:gd name="connsiteX10705" fmla="*/ 4388262 w 11960127"/>
              <a:gd name="connsiteY10705" fmla="*/ 62633 h 1003913"/>
              <a:gd name="connsiteX10706" fmla="*/ 4388262 w 11960127"/>
              <a:gd name="connsiteY10706" fmla="*/ 62633 h 1003913"/>
              <a:gd name="connsiteX10707" fmla="*/ 4645405 w 11960127"/>
              <a:gd name="connsiteY10707" fmla="*/ 57441 h 1003913"/>
              <a:gd name="connsiteX10708" fmla="*/ 4653606 w 11960127"/>
              <a:gd name="connsiteY10708" fmla="*/ 67824 h 1003913"/>
              <a:gd name="connsiteX10709" fmla="*/ 4645405 w 11960127"/>
              <a:gd name="connsiteY10709" fmla="*/ 57441 h 1003913"/>
              <a:gd name="connsiteX10710" fmla="*/ 4459782 w 11960127"/>
              <a:gd name="connsiteY10710" fmla="*/ 57156 h 1003913"/>
              <a:gd name="connsiteX10711" fmla="*/ 4459782 w 11960127"/>
              <a:gd name="connsiteY10711" fmla="*/ 57156 h 1003913"/>
              <a:gd name="connsiteX10712" fmla="*/ 4483585 w 11960127"/>
              <a:gd name="connsiteY10712" fmla="*/ 56203 h 1003913"/>
              <a:gd name="connsiteX10713" fmla="*/ 4483585 w 11960127"/>
              <a:gd name="connsiteY10713" fmla="*/ 56203 h 1003913"/>
              <a:gd name="connsiteX10714" fmla="*/ 4513335 w 11960127"/>
              <a:gd name="connsiteY10714" fmla="*/ 55507 h 1003913"/>
              <a:gd name="connsiteX10715" fmla="*/ 4507270 w 11960127"/>
              <a:gd name="connsiteY10715" fmla="*/ 56632 h 1003913"/>
              <a:gd name="connsiteX10716" fmla="*/ 4513335 w 11960127"/>
              <a:gd name="connsiteY10716" fmla="*/ 55507 h 1003913"/>
              <a:gd name="connsiteX10717" fmla="*/ 4500423 w 11960127"/>
              <a:gd name="connsiteY10717" fmla="*/ 55139 h 1003913"/>
              <a:gd name="connsiteX10718" fmla="*/ 4494203 w 11960127"/>
              <a:gd name="connsiteY10718" fmla="*/ 56251 h 1003913"/>
              <a:gd name="connsiteX10719" fmla="*/ 4500423 w 11960127"/>
              <a:gd name="connsiteY10719" fmla="*/ 55139 h 1003913"/>
              <a:gd name="connsiteX10720" fmla="*/ 4521777 w 11960127"/>
              <a:gd name="connsiteY10720" fmla="*/ 52583 h 1003913"/>
              <a:gd name="connsiteX10721" fmla="*/ 4521777 w 11960127"/>
              <a:gd name="connsiteY10721" fmla="*/ 52583 h 1003913"/>
              <a:gd name="connsiteX10722" fmla="*/ 4602788 w 11960127"/>
              <a:gd name="connsiteY10722" fmla="*/ 46391 h 1003913"/>
              <a:gd name="connsiteX10723" fmla="*/ 4600373 w 11960127"/>
              <a:gd name="connsiteY10723" fmla="*/ 61013 h 1003913"/>
              <a:gd name="connsiteX10724" fmla="*/ 4621344 w 11960127"/>
              <a:gd name="connsiteY10724" fmla="*/ 61823 h 1003913"/>
              <a:gd name="connsiteX10725" fmla="*/ 4621486 w 11960127"/>
              <a:gd name="connsiteY10725" fmla="*/ 46439 h 1003913"/>
              <a:gd name="connsiteX10726" fmla="*/ 4631356 w 11960127"/>
              <a:gd name="connsiteY10726" fmla="*/ 46391 h 1003913"/>
              <a:gd name="connsiteX10727" fmla="*/ 4636196 w 11960127"/>
              <a:gd name="connsiteY10727" fmla="*/ 65252 h 1003913"/>
              <a:gd name="connsiteX10728" fmla="*/ 4635485 w 11960127"/>
              <a:gd name="connsiteY10728" fmla="*/ 46486 h 1003913"/>
              <a:gd name="connsiteX10729" fmla="*/ 4639994 w 11960127"/>
              <a:gd name="connsiteY10729" fmla="*/ 46439 h 1003913"/>
              <a:gd name="connsiteX10730" fmla="*/ 4640610 w 11960127"/>
              <a:gd name="connsiteY10730" fmla="*/ 70015 h 1003913"/>
              <a:gd name="connsiteX10731" fmla="*/ 4593812 w 11960127"/>
              <a:gd name="connsiteY10731" fmla="*/ 69682 h 1003913"/>
              <a:gd name="connsiteX10732" fmla="*/ 4591063 w 11960127"/>
              <a:gd name="connsiteY10732" fmla="*/ 77207 h 1003913"/>
              <a:gd name="connsiteX10733" fmla="*/ 4588380 w 11960127"/>
              <a:gd name="connsiteY10733" fmla="*/ 68253 h 1003913"/>
              <a:gd name="connsiteX10734" fmla="*/ 4581054 w 11960127"/>
              <a:gd name="connsiteY10734" fmla="*/ 75207 h 1003913"/>
              <a:gd name="connsiteX10735" fmla="*/ 4567117 w 11960127"/>
              <a:gd name="connsiteY10735" fmla="*/ 75350 h 1003913"/>
              <a:gd name="connsiteX10736" fmla="*/ 4560933 w 11960127"/>
              <a:gd name="connsiteY10736" fmla="*/ 71206 h 1003913"/>
              <a:gd name="connsiteX10737" fmla="*/ 4554798 w 11960127"/>
              <a:gd name="connsiteY10737" fmla="*/ 76255 h 1003913"/>
              <a:gd name="connsiteX10738" fmla="*/ 4554514 w 11960127"/>
              <a:gd name="connsiteY10738" fmla="*/ 70634 h 1003913"/>
              <a:gd name="connsiteX10739" fmla="*/ 4520128 w 11960127"/>
              <a:gd name="connsiteY10739" fmla="*/ 78922 h 1003913"/>
              <a:gd name="connsiteX10740" fmla="*/ 4497215 w 11960127"/>
              <a:gd name="connsiteY10740" fmla="*/ 78350 h 1003913"/>
              <a:gd name="connsiteX10741" fmla="*/ 4446905 w 11960127"/>
              <a:gd name="connsiteY10741" fmla="*/ 75302 h 1003913"/>
              <a:gd name="connsiteX10742" fmla="*/ 4399312 w 11960127"/>
              <a:gd name="connsiteY10742" fmla="*/ 85495 h 1003913"/>
              <a:gd name="connsiteX10743" fmla="*/ 4408623 w 11960127"/>
              <a:gd name="connsiteY10743" fmla="*/ 76874 h 1003913"/>
              <a:gd name="connsiteX10744" fmla="*/ 4452036 w 11960127"/>
              <a:gd name="connsiteY10744" fmla="*/ 72825 h 1003913"/>
              <a:gd name="connsiteX10745" fmla="*/ 4458453 w 11960127"/>
              <a:gd name="connsiteY10745" fmla="*/ 68825 h 1003913"/>
              <a:gd name="connsiteX10746" fmla="*/ 4460307 w 11960127"/>
              <a:gd name="connsiteY10746" fmla="*/ 75112 h 1003913"/>
              <a:gd name="connsiteX10747" fmla="*/ 4469174 w 11960127"/>
              <a:gd name="connsiteY10747" fmla="*/ 68253 h 1003913"/>
              <a:gd name="connsiteX10748" fmla="*/ 4486742 w 11960127"/>
              <a:gd name="connsiteY10748" fmla="*/ 73921 h 1003913"/>
              <a:gd name="connsiteX10749" fmla="*/ 4493343 w 11960127"/>
              <a:gd name="connsiteY10749" fmla="*/ 68301 h 1003913"/>
              <a:gd name="connsiteX10750" fmla="*/ 4509591 w 11960127"/>
              <a:gd name="connsiteY10750" fmla="*/ 65348 h 1003913"/>
              <a:gd name="connsiteX10751" fmla="*/ 4517370 w 11960127"/>
              <a:gd name="connsiteY10751" fmla="*/ 72587 h 1003913"/>
              <a:gd name="connsiteX10752" fmla="*/ 4518762 w 11960127"/>
              <a:gd name="connsiteY10752" fmla="*/ 63728 h 1003913"/>
              <a:gd name="connsiteX10753" fmla="*/ 4522824 w 11960127"/>
              <a:gd name="connsiteY10753" fmla="*/ 70111 h 1003913"/>
              <a:gd name="connsiteX10754" fmla="*/ 4530828 w 11960127"/>
              <a:gd name="connsiteY10754" fmla="*/ 64490 h 1003913"/>
              <a:gd name="connsiteX10755" fmla="*/ 4541005 w 11960127"/>
              <a:gd name="connsiteY10755" fmla="*/ 49392 h 1003913"/>
              <a:gd name="connsiteX10756" fmla="*/ 4529592 w 11960127"/>
              <a:gd name="connsiteY10756" fmla="*/ 70111 h 1003913"/>
              <a:gd name="connsiteX10757" fmla="*/ 4556320 w 11960127"/>
              <a:gd name="connsiteY10757" fmla="*/ 63157 h 1003913"/>
              <a:gd name="connsiteX10758" fmla="*/ 4578391 w 11960127"/>
              <a:gd name="connsiteY10758" fmla="*/ 63442 h 1003913"/>
              <a:gd name="connsiteX10759" fmla="*/ 4599286 w 11960127"/>
              <a:gd name="connsiteY10759" fmla="*/ 61823 h 1003913"/>
              <a:gd name="connsiteX10760" fmla="*/ 4596807 w 11960127"/>
              <a:gd name="connsiteY10760" fmla="*/ 46629 h 1003913"/>
              <a:gd name="connsiteX10761" fmla="*/ 4652914 w 11960127"/>
              <a:gd name="connsiteY10761" fmla="*/ 46279 h 1003913"/>
              <a:gd name="connsiteX10762" fmla="*/ 4646787 w 11960127"/>
              <a:gd name="connsiteY10762" fmla="*/ 47391 h 1003913"/>
              <a:gd name="connsiteX10763" fmla="*/ 4652914 w 11960127"/>
              <a:gd name="connsiteY10763" fmla="*/ 46279 h 1003913"/>
              <a:gd name="connsiteX10764" fmla="*/ 6862957 w 11960127"/>
              <a:gd name="connsiteY10764" fmla="*/ 46007 h 1003913"/>
              <a:gd name="connsiteX10765" fmla="*/ 6856869 w 11960127"/>
              <a:gd name="connsiteY10765" fmla="*/ 47105 h 1003913"/>
              <a:gd name="connsiteX10766" fmla="*/ 6862957 w 11960127"/>
              <a:gd name="connsiteY10766" fmla="*/ 46007 h 1003913"/>
              <a:gd name="connsiteX10767" fmla="*/ 6836796 w 11960127"/>
              <a:gd name="connsiteY10767" fmla="*/ 45218 h 1003913"/>
              <a:gd name="connsiteX10768" fmla="*/ 6849725 w 11960127"/>
              <a:gd name="connsiteY10768" fmla="*/ 49630 h 1003913"/>
              <a:gd name="connsiteX10769" fmla="*/ 6822008 w 11960127"/>
              <a:gd name="connsiteY10769" fmla="*/ 48058 h 1003913"/>
              <a:gd name="connsiteX10770" fmla="*/ 6836796 w 11960127"/>
              <a:gd name="connsiteY10770" fmla="*/ 45218 h 1003913"/>
              <a:gd name="connsiteX10771" fmla="*/ 6635652 w 11960127"/>
              <a:gd name="connsiteY10771" fmla="*/ 42676 h 1003913"/>
              <a:gd name="connsiteX10772" fmla="*/ 6635652 w 11960127"/>
              <a:gd name="connsiteY10772" fmla="*/ 42676 h 1003913"/>
              <a:gd name="connsiteX10773" fmla="*/ 4816487 w 11960127"/>
              <a:gd name="connsiteY10773" fmla="*/ 41724 h 1003913"/>
              <a:gd name="connsiteX10774" fmla="*/ 4818145 w 11960127"/>
              <a:gd name="connsiteY10774" fmla="*/ 41724 h 1003913"/>
              <a:gd name="connsiteX10775" fmla="*/ 4816809 w 11960127"/>
              <a:gd name="connsiteY10775" fmla="*/ 45579 h 1003913"/>
              <a:gd name="connsiteX10776" fmla="*/ 6791100 w 11960127"/>
              <a:gd name="connsiteY10776" fmla="*/ 41438 h 1003913"/>
              <a:gd name="connsiteX10777" fmla="*/ 6790052 w 11960127"/>
              <a:gd name="connsiteY10777" fmla="*/ 53060 h 1003913"/>
              <a:gd name="connsiteX10778" fmla="*/ 6785432 w 11960127"/>
              <a:gd name="connsiteY10778" fmla="*/ 47725 h 1003913"/>
              <a:gd name="connsiteX10779" fmla="*/ 6791100 w 11960127"/>
              <a:gd name="connsiteY10779" fmla="*/ 41438 h 1003913"/>
              <a:gd name="connsiteX10780" fmla="*/ 4738267 w 11960127"/>
              <a:gd name="connsiteY10780" fmla="*/ 39056 h 1003913"/>
              <a:gd name="connsiteX10781" fmla="*/ 4738361 w 11960127"/>
              <a:gd name="connsiteY10781" fmla="*/ 56488 h 1003913"/>
              <a:gd name="connsiteX10782" fmla="*/ 4751620 w 11960127"/>
              <a:gd name="connsiteY10782" fmla="*/ 41866 h 1003913"/>
              <a:gd name="connsiteX10783" fmla="*/ 4758583 w 11960127"/>
              <a:gd name="connsiteY10783" fmla="*/ 41485 h 1003913"/>
              <a:gd name="connsiteX10784" fmla="*/ 4754148 w 11960127"/>
              <a:gd name="connsiteY10784" fmla="*/ 60346 h 1003913"/>
              <a:gd name="connsiteX10785" fmla="*/ 4738410 w 11960127"/>
              <a:gd name="connsiteY10785" fmla="*/ 62776 h 1003913"/>
              <a:gd name="connsiteX10786" fmla="*/ 4734307 w 11960127"/>
              <a:gd name="connsiteY10786" fmla="*/ 57584 h 1003913"/>
              <a:gd name="connsiteX10787" fmla="*/ 4713943 w 11960127"/>
              <a:gd name="connsiteY10787" fmla="*/ 63776 h 1003913"/>
              <a:gd name="connsiteX10788" fmla="*/ 4698154 w 11960127"/>
              <a:gd name="connsiteY10788" fmla="*/ 64776 h 1003913"/>
              <a:gd name="connsiteX10789" fmla="*/ 4694962 w 11960127"/>
              <a:gd name="connsiteY10789" fmla="*/ 60204 h 1003913"/>
              <a:gd name="connsiteX10790" fmla="*/ 4690572 w 11960127"/>
              <a:gd name="connsiteY10790" fmla="*/ 64633 h 1003913"/>
              <a:gd name="connsiteX10791" fmla="*/ 4684180 w 11960127"/>
              <a:gd name="connsiteY10791" fmla="*/ 63395 h 1003913"/>
              <a:gd name="connsiteX10792" fmla="*/ 4681987 w 11960127"/>
              <a:gd name="connsiteY10792" fmla="*/ 62109 h 1003913"/>
              <a:gd name="connsiteX10793" fmla="*/ 4676694 w 11960127"/>
              <a:gd name="connsiteY10793" fmla="*/ 61918 h 1003913"/>
              <a:gd name="connsiteX10794" fmla="*/ 4659807 w 11960127"/>
              <a:gd name="connsiteY10794" fmla="*/ 70349 h 1003913"/>
              <a:gd name="connsiteX10795" fmla="*/ 4664102 w 11960127"/>
              <a:gd name="connsiteY10795" fmla="*/ 47296 h 1003913"/>
              <a:gd name="connsiteX10796" fmla="*/ 4665198 w 11960127"/>
              <a:gd name="connsiteY10796" fmla="*/ 59108 h 1003913"/>
              <a:gd name="connsiteX10797" fmla="*/ 4675118 w 11960127"/>
              <a:gd name="connsiteY10797" fmla="*/ 46486 h 1003913"/>
              <a:gd name="connsiteX10798" fmla="*/ 4677407 w 11960127"/>
              <a:gd name="connsiteY10798" fmla="*/ 46010 h 1003913"/>
              <a:gd name="connsiteX10799" fmla="*/ 4679508 w 11960127"/>
              <a:gd name="connsiteY10799" fmla="*/ 55393 h 1003913"/>
              <a:gd name="connsiteX10800" fmla="*/ 4681606 w 11960127"/>
              <a:gd name="connsiteY10800" fmla="*/ 54869 h 1003913"/>
              <a:gd name="connsiteX10801" fmla="*/ 4693483 w 11960127"/>
              <a:gd name="connsiteY10801" fmla="*/ 40151 h 1003913"/>
              <a:gd name="connsiteX10802" fmla="*/ 4687519 w 11960127"/>
              <a:gd name="connsiteY10802" fmla="*/ 57870 h 1003913"/>
              <a:gd name="connsiteX10803" fmla="*/ 4707170 w 11960127"/>
              <a:gd name="connsiteY10803" fmla="*/ 39675 h 1003913"/>
              <a:gd name="connsiteX10804" fmla="*/ 4701397 w 11960127"/>
              <a:gd name="connsiteY10804" fmla="*/ 55679 h 1003913"/>
              <a:gd name="connsiteX10805" fmla="*/ 4712274 w 11960127"/>
              <a:gd name="connsiteY10805" fmla="*/ 57108 h 1003913"/>
              <a:gd name="connsiteX10806" fmla="*/ 4711605 w 11960127"/>
              <a:gd name="connsiteY10806" fmla="*/ 41580 h 1003913"/>
              <a:gd name="connsiteX10807" fmla="*/ 4720526 w 11960127"/>
              <a:gd name="connsiteY10807" fmla="*/ 41771 h 1003913"/>
              <a:gd name="connsiteX10808" fmla="*/ 4713847 w 11960127"/>
              <a:gd name="connsiteY10808" fmla="*/ 57060 h 1003913"/>
              <a:gd name="connsiteX10809" fmla="*/ 4728536 w 11960127"/>
              <a:gd name="connsiteY10809" fmla="*/ 40675 h 1003913"/>
              <a:gd name="connsiteX10810" fmla="*/ 4733829 w 11960127"/>
              <a:gd name="connsiteY10810" fmla="*/ 50201 h 1003913"/>
              <a:gd name="connsiteX10811" fmla="*/ 4738267 w 11960127"/>
              <a:gd name="connsiteY10811" fmla="*/ 39056 h 1003913"/>
              <a:gd name="connsiteX10812" fmla="*/ 6509219 w 11960127"/>
              <a:gd name="connsiteY10812" fmla="*/ 35990 h 1003913"/>
              <a:gd name="connsiteX10813" fmla="*/ 6507445 w 11960127"/>
              <a:gd name="connsiteY10813" fmla="*/ 44058 h 1003913"/>
              <a:gd name="connsiteX10814" fmla="*/ 6510541 w 11960127"/>
              <a:gd name="connsiteY10814" fmla="*/ 45344 h 1003913"/>
              <a:gd name="connsiteX10815" fmla="*/ 6515494 w 11960127"/>
              <a:gd name="connsiteY10815" fmla="*/ 40104 h 1003913"/>
              <a:gd name="connsiteX10816" fmla="*/ 6509219 w 11960127"/>
              <a:gd name="connsiteY10816" fmla="*/ 35990 h 1003913"/>
              <a:gd name="connsiteX10817" fmla="*/ 4806994 w 11960127"/>
              <a:gd name="connsiteY10817" fmla="*/ 35198 h 1003913"/>
              <a:gd name="connsiteX10818" fmla="*/ 4805275 w 11960127"/>
              <a:gd name="connsiteY10818" fmla="*/ 59251 h 1003913"/>
              <a:gd name="connsiteX10819" fmla="*/ 4793927 w 11960127"/>
              <a:gd name="connsiteY10819" fmla="*/ 55774 h 1003913"/>
              <a:gd name="connsiteX10820" fmla="*/ 4791970 w 11960127"/>
              <a:gd name="connsiteY10820" fmla="*/ 60251 h 1003913"/>
              <a:gd name="connsiteX10821" fmla="*/ 4775849 w 11960127"/>
              <a:gd name="connsiteY10821" fmla="*/ 59013 h 1003913"/>
              <a:gd name="connsiteX10822" fmla="*/ 4757296 w 11960127"/>
              <a:gd name="connsiteY10822" fmla="*/ 52297 h 1003913"/>
              <a:gd name="connsiteX10823" fmla="*/ 4772035 w 11960127"/>
              <a:gd name="connsiteY10823" fmla="*/ 51106 h 1003913"/>
              <a:gd name="connsiteX10824" fmla="*/ 4784198 w 11960127"/>
              <a:gd name="connsiteY10824" fmla="*/ 40580 h 1003913"/>
              <a:gd name="connsiteX10825" fmla="*/ 4777661 w 11960127"/>
              <a:gd name="connsiteY10825" fmla="*/ 48868 h 1003913"/>
              <a:gd name="connsiteX10826" fmla="*/ 4787012 w 11960127"/>
              <a:gd name="connsiteY10826" fmla="*/ 54964 h 1003913"/>
              <a:gd name="connsiteX10827" fmla="*/ 4796073 w 11960127"/>
              <a:gd name="connsiteY10827" fmla="*/ 37198 h 1003913"/>
              <a:gd name="connsiteX10828" fmla="*/ 4792113 w 11960127"/>
              <a:gd name="connsiteY10828" fmla="*/ 53250 h 1003913"/>
              <a:gd name="connsiteX10829" fmla="*/ 4806994 w 11960127"/>
              <a:gd name="connsiteY10829" fmla="*/ 35198 h 1003913"/>
              <a:gd name="connsiteX10830" fmla="*/ 4820494 w 11960127"/>
              <a:gd name="connsiteY10830" fmla="*/ 34960 h 1003913"/>
              <a:gd name="connsiteX10831" fmla="*/ 4821685 w 11960127"/>
              <a:gd name="connsiteY10831" fmla="*/ 41724 h 1003913"/>
              <a:gd name="connsiteX10832" fmla="*/ 4818145 w 11960127"/>
              <a:gd name="connsiteY10832" fmla="*/ 41724 h 1003913"/>
              <a:gd name="connsiteX10833" fmla="*/ 6502349 w 11960127"/>
              <a:gd name="connsiteY10833" fmla="*/ 32436 h 1003913"/>
              <a:gd name="connsiteX10834" fmla="*/ 6488919 w 11960127"/>
              <a:gd name="connsiteY10834" fmla="*/ 34817 h 1003913"/>
              <a:gd name="connsiteX10835" fmla="*/ 6486443 w 11960127"/>
              <a:gd name="connsiteY10835" fmla="*/ 33150 h 1003913"/>
              <a:gd name="connsiteX10836" fmla="*/ 6482109 w 11960127"/>
              <a:gd name="connsiteY10836" fmla="*/ 44200 h 1003913"/>
              <a:gd name="connsiteX10837" fmla="*/ 6502540 w 11960127"/>
              <a:gd name="connsiteY10837" fmla="*/ 46344 h 1003913"/>
              <a:gd name="connsiteX10838" fmla="*/ 6502349 w 11960127"/>
              <a:gd name="connsiteY10838" fmla="*/ 32436 h 1003913"/>
              <a:gd name="connsiteX10839" fmla="*/ 4629499 w 11960127"/>
              <a:gd name="connsiteY10839" fmla="*/ 31671 h 1003913"/>
              <a:gd name="connsiteX10840" fmla="*/ 4623480 w 11960127"/>
              <a:gd name="connsiteY10840" fmla="*/ 32722 h 1003913"/>
              <a:gd name="connsiteX10841" fmla="*/ 4629499 w 11960127"/>
              <a:gd name="connsiteY10841" fmla="*/ 31671 h 1003913"/>
              <a:gd name="connsiteX10842" fmla="*/ 4911493 w 11960127"/>
              <a:gd name="connsiteY10842" fmla="*/ 29959 h 1003913"/>
              <a:gd name="connsiteX10843" fmla="*/ 4906313 w 11960127"/>
              <a:gd name="connsiteY10843" fmla="*/ 48439 h 1003913"/>
              <a:gd name="connsiteX10844" fmla="*/ 4920955 w 11960127"/>
              <a:gd name="connsiteY10844" fmla="*/ 30435 h 1003913"/>
              <a:gd name="connsiteX10845" fmla="*/ 4922237 w 11960127"/>
              <a:gd name="connsiteY10845" fmla="*/ 50344 h 1003913"/>
              <a:gd name="connsiteX10846" fmla="*/ 4931031 w 11960127"/>
              <a:gd name="connsiteY10846" fmla="*/ 31864 h 1003913"/>
              <a:gd name="connsiteX10847" fmla="*/ 4936545 w 11960127"/>
              <a:gd name="connsiteY10847" fmla="*/ 32340 h 1003913"/>
              <a:gd name="connsiteX10848" fmla="*/ 4929559 w 11960127"/>
              <a:gd name="connsiteY10848" fmla="*/ 43581 h 1003913"/>
              <a:gd name="connsiteX10849" fmla="*/ 4938165 w 11960127"/>
              <a:gd name="connsiteY10849" fmla="*/ 52059 h 1003913"/>
              <a:gd name="connsiteX10850" fmla="*/ 4904648 w 11960127"/>
              <a:gd name="connsiteY10850" fmla="*/ 53726 h 1003913"/>
              <a:gd name="connsiteX10851" fmla="*/ 4885681 w 11960127"/>
              <a:gd name="connsiteY10851" fmla="*/ 51297 h 1003913"/>
              <a:gd name="connsiteX10852" fmla="*/ 4879643 w 11960127"/>
              <a:gd name="connsiteY10852" fmla="*/ 55870 h 1003913"/>
              <a:gd name="connsiteX10853" fmla="*/ 4875128 w 11960127"/>
              <a:gd name="connsiteY10853" fmla="*/ 48201 h 1003913"/>
              <a:gd name="connsiteX10854" fmla="*/ 4846463 w 11960127"/>
              <a:gd name="connsiteY10854" fmla="*/ 53107 h 1003913"/>
              <a:gd name="connsiteX10855" fmla="*/ 4843991 w 11960127"/>
              <a:gd name="connsiteY10855" fmla="*/ 54584 h 1003913"/>
              <a:gd name="connsiteX10856" fmla="*/ 4821495 w 11960127"/>
              <a:gd name="connsiteY10856" fmla="*/ 55060 h 1003913"/>
              <a:gd name="connsiteX10857" fmla="*/ 4811238 w 11960127"/>
              <a:gd name="connsiteY10857" fmla="*/ 61633 h 1003913"/>
              <a:gd name="connsiteX10858" fmla="*/ 4816809 w 11960127"/>
              <a:gd name="connsiteY10858" fmla="*/ 45579 h 1003913"/>
              <a:gd name="connsiteX10859" fmla="*/ 4817436 w 11960127"/>
              <a:gd name="connsiteY10859" fmla="*/ 53107 h 1003913"/>
              <a:gd name="connsiteX10860" fmla="*/ 4827933 w 11960127"/>
              <a:gd name="connsiteY10860" fmla="*/ 37103 h 1003913"/>
              <a:gd name="connsiteX10861" fmla="*/ 4835753 w 11960127"/>
              <a:gd name="connsiteY10861" fmla="*/ 36675 h 1003913"/>
              <a:gd name="connsiteX10862" fmla="*/ 4829171 w 11960127"/>
              <a:gd name="connsiteY10862" fmla="*/ 52869 h 1003913"/>
              <a:gd name="connsiteX10863" fmla="*/ 4843942 w 11960127"/>
              <a:gd name="connsiteY10863" fmla="*/ 37675 h 1003913"/>
              <a:gd name="connsiteX10864" fmla="*/ 4846655 w 11960127"/>
              <a:gd name="connsiteY10864" fmla="*/ 45534 h 1003913"/>
              <a:gd name="connsiteX10865" fmla="*/ 4851883 w 11960127"/>
              <a:gd name="connsiteY10865" fmla="*/ 37151 h 1003913"/>
              <a:gd name="connsiteX10866" fmla="*/ 4859582 w 11960127"/>
              <a:gd name="connsiteY10866" fmla="*/ 36627 h 1003913"/>
              <a:gd name="connsiteX10867" fmla="*/ 4854022 w 11960127"/>
              <a:gd name="connsiteY10867" fmla="*/ 50154 h 1003913"/>
              <a:gd name="connsiteX10868" fmla="*/ 4865051 w 11960127"/>
              <a:gd name="connsiteY10868" fmla="*/ 37437 h 1003913"/>
              <a:gd name="connsiteX10869" fmla="*/ 4884111 w 11960127"/>
              <a:gd name="connsiteY10869" fmla="*/ 36294 h 1003913"/>
              <a:gd name="connsiteX10870" fmla="*/ 4880880 w 11960127"/>
              <a:gd name="connsiteY10870" fmla="*/ 46582 h 1003913"/>
              <a:gd name="connsiteX10871" fmla="*/ 4886441 w 11960127"/>
              <a:gd name="connsiteY10871" fmla="*/ 46391 h 1003913"/>
              <a:gd name="connsiteX10872" fmla="*/ 4898184 w 11960127"/>
              <a:gd name="connsiteY10872" fmla="*/ 34484 h 1003913"/>
              <a:gd name="connsiteX10873" fmla="*/ 4892527 w 11960127"/>
              <a:gd name="connsiteY10873" fmla="*/ 46201 h 1003913"/>
              <a:gd name="connsiteX10874" fmla="*/ 4900987 w 11960127"/>
              <a:gd name="connsiteY10874" fmla="*/ 48344 h 1003913"/>
              <a:gd name="connsiteX10875" fmla="*/ 4911493 w 11960127"/>
              <a:gd name="connsiteY10875" fmla="*/ 29959 h 1003913"/>
              <a:gd name="connsiteX10876" fmla="*/ 5050613 w 11960127"/>
              <a:gd name="connsiteY10876" fmla="*/ 25625 h 1003913"/>
              <a:gd name="connsiteX10877" fmla="*/ 5047209 w 11960127"/>
              <a:gd name="connsiteY10877" fmla="*/ 38914 h 1003913"/>
              <a:gd name="connsiteX10878" fmla="*/ 5056857 w 11960127"/>
              <a:gd name="connsiteY10878" fmla="*/ 35580 h 1003913"/>
              <a:gd name="connsiteX10879" fmla="*/ 5054960 w 11960127"/>
              <a:gd name="connsiteY10879" fmla="*/ 26816 h 1003913"/>
              <a:gd name="connsiteX10880" fmla="*/ 5058180 w 11960127"/>
              <a:gd name="connsiteY10880" fmla="*/ 48868 h 1003913"/>
              <a:gd name="connsiteX10881" fmla="*/ 5055390 w 11960127"/>
              <a:gd name="connsiteY10881" fmla="*/ 39962 h 1003913"/>
              <a:gd name="connsiteX10882" fmla="*/ 5040339 w 11960127"/>
              <a:gd name="connsiteY10882" fmla="*/ 52440 h 1003913"/>
              <a:gd name="connsiteX10883" fmla="*/ 5050613 w 11960127"/>
              <a:gd name="connsiteY10883" fmla="*/ 25625 h 1003913"/>
              <a:gd name="connsiteX10884" fmla="*/ 5011965 w 11960127"/>
              <a:gd name="connsiteY10884" fmla="*/ 25482 h 1003913"/>
              <a:gd name="connsiteX10885" fmla="*/ 5008323 w 11960127"/>
              <a:gd name="connsiteY10885" fmla="*/ 43438 h 1003913"/>
              <a:gd name="connsiteX10886" fmla="*/ 5025253 w 11960127"/>
              <a:gd name="connsiteY10886" fmla="*/ 26149 h 1003913"/>
              <a:gd name="connsiteX10887" fmla="*/ 5023909 w 11960127"/>
              <a:gd name="connsiteY10887" fmla="*/ 43534 h 1003913"/>
              <a:gd name="connsiteX10888" fmla="*/ 5035063 w 11960127"/>
              <a:gd name="connsiteY10888" fmla="*/ 25768 h 1003913"/>
              <a:gd name="connsiteX10889" fmla="*/ 5035822 w 11960127"/>
              <a:gd name="connsiteY10889" fmla="*/ 46439 h 1003913"/>
              <a:gd name="connsiteX10890" fmla="*/ 5018102 w 11960127"/>
              <a:gd name="connsiteY10890" fmla="*/ 51297 h 1003913"/>
              <a:gd name="connsiteX10891" fmla="*/ 5014796 w 11960127"/>
              <a:gd name="connsiteY10891" fmla="*/ 45058 h 1003913"/>
              <a:gd name="connsiteX10892" fmla="*/ 4984604 w 11960127"/>
              <a:gd name="connsiteY10892" fmla="*/ 47058 h 1003913"/>
              <a:gd name="connsiteX10893" fmla="*/ 4975295 w 11960127"/>
              <a:gd name="connsiteY10893" fmla="*/ 46249 h 1003913"/>
              <a:gd name="connsiteX10894" fmla="*/ 4961301 w 11960127"/>
              <a:gd name="connsiteY10894" fmla="*/ 48630 h 1003913"/>
              <a:gd name="connsiteX10895" fmla="*/ 4941203 w 11960127"/>
              <a:gd name="connsiteY10895" fmla="*/ 53393 h 1003913"/>
              <a:gd name="connsiteX10896" fmla="*/ 4938304 w 11960127"/>
              <a:gd name="connsiteY10896" fmla="*/ 42581 h 1003913"/>
              <a:gd name="connsiteX10897" fmla="*/ 4948204 w 11960127"/>
              <a:gd name="connsiteY10897" fmla="*/ 47106 h 1003913"/>
              <a:gd name="connsiteX10898" fmla="*/ 4958419 w 11960127"/>
              <a:gd name="connsiteY10898" fmla="*/ 30293 h 1003913"/>
              <a:gd name="connsiteX10899" fmla="*/ 4960489 w 11960127"/>
              <a:gd name="connsiteY10899" fmla="*/ 43772 h 1003913"/>
              <a:gd name="connsiteX10900" fmla="*/ 4965650 w 11960127"/>
              <a:gd name="connsiteY10900" fmla="*/ 32293 h 1003913"/>
              <a:gd name="connsiteX10901" fmla="*/ 4974350 w 11960127"/>
              <a:gd name="connsiteY10901" fmla="*/ 32055 h 1003913"/>
              <a:gd name="connsiteX10902" fmla="*/ 4967844 w 11960127"/>
              <a:gd name="connsiteY10902" fmla="*/ 43915 h 1003913"/>
              <a:gd name="connsiteX10903" fmla="*/ 4979687 w 11960127"/>
              <a:gd name="connsiteY10903" fmla="*/ 32293 h 1003913"/>
              <a:gd name="connsiteX10904" fmla="*/ 4985533 w 11960127"/>
              <a:gd name="connsiteY10904" fmla="*/ 32007 h 1003913"/>
              <a:gd name="connsiteX10905" fmla="*/ 4982805 w 11960127"/>
              <a:gd name="connsiteY10905" fmla="*/ 43581 h 1003913"/>
              <a:gd name="connsiteX10906" fmla="*/ 4997357 w 11960127"/>
              <a:gd name="connsiteY10906" fmla="*/ 31150 h 1003913"/>
              <a:gd name="connsiteX10907" fmla="*/ 4997598 w 11960127"/>
              <a:gd name="connsiteY10907" fmla="*/ 43153 h 1003913"/>
              <a:gd name="connsiteX10908" fmla="*/ 5011965 w 11960127"/>
              <a:gd name="connsiteY10908" fmla="*/ 25482 h 1003913"/>
              <a:gd name="connsiteX10909" fmla="*/ 5283787 w 11960127"/>
              <a:gd name="connsiteY10909" fmla="*/ 19099 h 1003913"/>
              <a:gd name="connsiteX10910" fmla="*/ 5283787 w 11960127"/>
              <a:gd name="connsiteY10910" fmla="*/ 19099 h 1003913"/>
              <a:gd name="connsiteX10911" fmla="*/ 5321781 w 11960127"/>
              <a:gd name="connsiteY10911" fmla="*/ 18575 h 1003913"/>
              <a:gd name="connsiteX10912" fmla="*/ 5321781 w 11960127"/>
              <a:gd name="connsiteY10912" fmla="*/ 18575 h 1003913"/>
              <a:gd name="connsiteX10913" fmla="*/ 6253532 w 11960127"/>
              <a:gd name="connsiteY10913" fmla="*/ 18093 h 1003913"/>
              <a:gd name="connsiteX10914" fmla="*/ 6254080 w 11960127"/>
              <a:gd name="connsiteY10914" fmla="*/ 25768 h 1003913"/>
              <a:gd name="connsiteX10915" fmla="*/ 6245698 w 11960127"/>
              <a:gd name="connsiteY10915" fmla="*/ 18385 h 1003913"/>
              <a:gd name="connsiteX10916" fmla="*/ 6253532 w 11960127"/>
              <a:gd name="connsiteY10916" fmla="*/ 18093 h 1003913"/>
              <a:gd name="connsiteX10917" fmla="*/ 4910447 w 11960127"/>
              <a:gd name="connsiteY10917" fmla="*/ 17575 h 1003913"/>
              <a:gd name="connsiteX10918" fmla="*/ 4904362 w 11960127"/>
              <a:gd name="connsiteY10918" fmla="*/ 18432 h 1003913"/>
              <a:gd name="connsiteX10919" fmla="*/ 4910447 w 11960127"/>
              <a:gd name="connsiteY10919" fmla="*/ 17575 h 1003913"/>
              <a:gd name="connsiteX10920" fmla="*/ 6069438 w 11960127"/>
              <a:gd name="connsiteY10920" fmla="*/ 13384 h 1003913"/>
              <a:gd name="connsiteX10921" fmla="*/ 6069438 w 11960127"/>
              <a:gd name="connsiteY10921" fmla="*/ 13384 h 1003913"/>
              <a:gd name="connsiteX10922" fmla="*/ 5439144 w 11960127"/>
              <a:gd name="connsiteY10922" fmla="*/ 11764 h 1003913"/>
              <a:gd name="connsiteX10923" fmla="*/ 5440954 w 11960127"/>
              <a:gd name="connsiteY10923" fmla="*/ 27482 h 1003913"/>
              <a:gd name="connsiteX10924" fmla="*/ 5447475 w 11960127"/>
              <a:gd name="connsiteY10924" fmla="*/ 27434 h 1003913"/>
              <a:gd name="connsiteX10925" fmla="*/ 5446285 w 11960127"/>
              <a:gd name="connsiteY10925" fmla="*/ 18194 h 1003913"/>
              <a:gd name="connsiteX10926" fmla="*/ 5454666 w 11960127"/>
              <a:gd name="connsiteY10926" fmla="*/ 17670 h 1003913"/>
              <a:gd name="connsiteX10927" fmla="*/ 5453619 w 11960127"/>
              <a:gd name="connsiteY10927" fmla="*/ 27482 h 1003913"/>
              <a:gd name="connsiteX10928" fmla="*/ 5459188 w 11960127"/>
              <a:gd name="connsiteY10928" fmla="*/ 27434 h 1003913"/>
              <a:gd name="connsiteX10929" fmla="*/ 5459807 w 11960127"/>
              <a:gd name="connsiteY10929" fmla="*/ 15813 h 1003913"/>
              <a:gd name="connsiteX10930" fmla="*/ 5468282 w 11960127"/>
              <a:gd name="connsiteY10930" fmla="*/ 19289 h 1003913"/>
              <a:gd name="connsiteX10931" fmla="*/ 5463044 w 11960127"/>
              <a:gd name="connsiteY10931" fmla="*/ 27434 h 1003913"/>
              <a:gd name="connsiteX10932" fmla="*/ 5473377 w 11960127"/>
              <a:gd name="connsiteY10932" fmla="*/ 27482 h 1003913"/>
              <a:gd name="connsiteX10933" fmla="*/ 5474233 w 11960127"/>
              <a:gd name="connsiteY10933" fmla="*/ 13907 h 1003913"/>
              <a:gd name="connsiteX10934" fmla="*/ 5483377 w 11960127"/>
              <a:gd name="connsiteY10934" fmla="*/ 31006 h 1003913"/>
              <a:gd name="connsiteX10935" fmla="*/ 5483232 w 11960127"/>
              <a:gd name="connsiteY10935" fmla="*/ 17861 h 1003913"/>
              <a:gd name="connsiteX10936" fmla="*/ 5492803 w 11960127"/>
              <a:gd name="connsiteY10936" fmla="*/ 17908 h 1003913"/>
              <a:gd name="connsiteX10937" fmla="*/ 5491661 w 11960127"/>
              <a:gd name="connsiteY10937" fmla="*/ 27529 h 1003913"/>
              <a:gd name="connsiteX10938" fmla="*/ 5497279 w 11960127"/>
              <a:gd name="connsiteY10938" fmla="*/ 27387 h 1003913"/>
              <a:gd name="connsiteX10939" fmla="*/ 5497802 w 11960127"/>
              <a:gd name="connsiteY10939" fmla="*/ 17146 h 1003913"/>
              <a:gd name="connsiteX10940" fmla="*/ 5507658 w 11960127"/>
              <a:gd name="connsiteY10940" fmla="*/ 18099 h 1003913"/>
              <a:gd name="connsiteX10941" fmla="*/ 5501325 w 11960127"/>
              <a:gd name="connsiteY10941" fmla="*/ 27434 h 1003913"/>
              <a:gd name="connsiteX10942" fmla="*/ 5511609 w 11960127"/>
              <a:gd name="connsiteY10942" fmla="*/ 27482 h 1003913"/>
              <a:gd name="connsiteX10943" fmla="*/ 5511895 w 11960127"/>
              <a:gd name="connsiteY10943" fmla="*/ 17908 h 1003913"/>
              <a:gd name="connsiteX10944" fmla="*/ 5514990 w 11960127"/>
              <a:gd name="connsiteY10944" fmla="*/ 18003 h 1003913"/>
              <a:gd name="connsiteX10945" fmla="*/ 5520703 w 11960127"/>
              <a:gd name="connsiteY10945" fmla="*/ 29911 h 1003913"/>
              <a:gd name="connsiteX10946" fmla="*/ 5522085 w 11960127"/>
              <a:gd name="connsiteY10946" fmla="*/ 15765 h 1003913"/>
              <a:gd name="connsiteX10947" fmla="*/ 5532129 w 11960127"/>
              <a:gd name="connsiteY10947" fmla="*/ 27387 h 1003913"/>
              <a:gd name="connsiteX10948" fmla="*/ 5535462 w 11960127"/>
              <a:gd name="connsiteY10948" fmla="*/ 27434 h 1003913"/>
              <a:gd name="connsiteX10949" fmla="*/ 5535891 w 11960127"/>
              <a:gd name="connsiteY10949" fmla="*/ 17908 h 1003913"/>
              <a:gd name="connsiteX10950" fmla="*/ 5545319 w 11960127"/>
              <a:gd name="connsiteY10950" fmla="*/ 17908 h 1003913"/>
              <a:gd name="connsiteX10951" fmla="*/ 5540700 w 11960127"/>
              <a:gd name="connsiteY10951" fmla="*/ 27053 h 1003913"/>
              <a:gd name="connsiteX10952" fmla="*/ 5549602 w 11960127"/>
              <a:gd name="connsiteY10952" fmla="*/ 27672 h 1003913"/>
              <a:gd name="connsiteX10953" fmla="*/ 5549985 w 11960127"/>
              <a:gd name="connsiteY10953" fmla="*/ 17718 h 1003913"/>
              <a:gd name="connsiteX10954" fmla="*/ 5552935 w 11960127"/>
              <a:gd name="connsiteY10954" fmla="*/ 18242 h 1003913"/>
              <a:gd name="connsiteX10955" fmla="*/ 5561459 w 11960127"/>
              <a:gd name="connsiteY10955" fmla="*/ 32531 h 1003913"/>
              <a:gd name="connsiteX10956" fmla="*/ 5558935 w 11960127"/>
              <a:gd name="connsiteY10956" fmla="*/ 17861 h 1003913"/>
              <a:gd name="connsiteX10957" fmla="*/ 5568789 w 11960127"/>
              <a:gd name="connsiteY10957" fmla="*/ 17908 h 1003913"/>
              <a:gd name="connsiteX10958" fmla="*/ 5568980 w 11960127"/>
              <a:gd name="connsiteY10958" fmla="*/ 27434 h 1003913"/>
              <a:gd name="connsiteX10959" fmla="*/ 5573220 w 11960127"/>
              <a:gd name="connsiteY10959" fmla="*/ 27434 h 1003913"/>
              <a:gd name="connsiteX10960" fmla="*/ 5574742 w 11960127"/>
              <a:gd name="connsiteY10960" fmla="*/ 14908 h 1003913"/>
              <a:gd name="connsiteX10961" fmla="*/ 5583502 w 11960127"/>
              <a:gd name="connsiteY10961" fmla="*/ 18908 h 1003913"/>
              <a:gd name="connsiteX10962" fmla="*/ 5577313 w 11960127"/>
              <a:gd name="connsiteY10962" fmla="*/ 27196 h 1003913"/>
              <a:gd name="connsiteX10963" fmla="*/ 5587835 w 11960127"/>
              <a:gd name="connsiteY10963" fmla="*/ 28291 h 1003913"/>
              <a:gd name="connsiteX10964" fmla="*/ 5587977 w 11960127"/>
              <a:gd name="connsiteY10964" fmla="*/ 17861 h 1003913"/>
              <a:gd name="connsiteX10965" fmla="*/ 5591358 w 11960127"/>
              <a:gd name="connsiteY10965" fmla="*/ 18051 h 1003913"/>
              <a:gd name="connsiteX10966" fmla="*/ 5597120 w 11960127"/>
              <a:gd name="connsiteY10966" fmla="*/ 31197 h 1003913"/>
              <a:gd name="connsiteX10967" fmla="*/ 5590026 w 11960127"/>
              <a:gd name="connsiteY10967" fmla="*/ 37246 h 1003913"/>
              <a:gd name="connsiteX10968" fmla="*/ 5569218 w 11960127"/>
              <a:gd name="connsiteY10968" fmla="*/ 32102 h 1003913"/>
              <a:gd name="connsiteX10969" fmla="*/ 5568409 w 11960127"/>
              <a:gd name="connsiteY10969" fmla="*/ 36389 h 1003913"/>
              <a:gd name="connsiteX10970" fmla="*/ 5552224 w 11960127"/>
              <a:gd name="connsiteY10970" fmla="*/ 35150 h 1003913"/>
              <a:gd name="connsiteX10971" fmla="*/ 5509799 w 11960127"/>
              <a:gd name="connsiteY10971" fmla="*/ 33293 h 1003913"/>
              <a:gd name="connsiteX10972" fmla="*/ 5494850 w 11960127"/>
              <a:gd name="connsiteY10972" fmla="*/ 32578 h 1003913"/>
              <a:gd name="connsiteX10973" fmla="*/ 5491804 w 11960127"/>
              <a:gd name="connsiteY10973" fmla="*/ 36007 h 1003913"/>
              <a:gd name="connsiteX10974" fmla="*/ 5470900 w 11960127"/>
              <a:gd name="connsiteY10974" fmla="*/ 33531 h 1003913"/>
              <a:gd name="connsiteX10975" fmla="*/ 5447713 w 11960127"/>
              <a:gd name="connsiteY10975" fmla="*/ 34674 h 1003913"/>
              <a:gd name="connsiteX10976" fmla="*/ 5357300 w 11960127"/>
              <a:gd name="connsiteY10976" fmla="*/ 39246 h 1003913"/>
              <a:gd name="connsiteX10977" fmla="*/ 5333446 w 11960127"/>
              <a:gd name="connsiteY10977" fmla="*/ 38770 h 1003913"/>
              <a:gd name="connsiteX10978" fmla="*/ 5285644 w 11960127"/>
              <a:gd name="connsiteY10978" fmla="*/ 39103 h 1003913"/>
              <a:gd name="connsiteX10979" fmla="*/ 5266503 w 11960127"/>
              <a:gd name="connsiteY10979" fmla="*/ 38532 h 1003913"/>
              <a:gd name="connsiteX10980" fmla="*/ 5242698 w 11960127"/>
              <a:gd name="connsiteY10980" fmla="*/ 40675 h 1003913"/>
              <a:gd name="connsiteX10981" fmla="*/ 5213989 w 11960127"/>
              <a:gd name="connsiteY10981" fmla="*/ 39532 h 1003913"/>
              <a:gd name="connsiteX10982" fmla="*/ 5188183 w 11960127"/>
              <a:gd name="connsiteY10982" fmla="*/ 36912 h 1003913"/>
              <a:gd name="connsiteX10983" fmla="*/ 5187707 w 11960127"/>
              <a:gd name="connsiteY10983" fmla="*/ 40675 h 1003913"/>
              <a:gd name="connsiteX10984" fmla="*/ 5170137 w 11960127"/>
              <a:gd name="connsiteY10984" fmla="*/ 46343 h 1003913"/>
              <a:gd name="connsiteX10985" fmla="*/ 5160044 w 11960127"/>
              <a:gd name="connsiteY10985" fmla="*/ 30530 h 1003913"/>
              <a:gd name="connsiteX10986" fmla="*/ 5164567 w 11960127"/>
              <a:gd name="connsiteY10986" fmla="*/ 41437 h 1003913"/>
              <a:gd name="connsiteX10987" fmla="*/ 5147236 w 11960127"/>
              <a:gd name="connsiteY10987" fmla="*/ 45581 h 1003913"/>
              <a:gd name="connsiteX10988" fmla="*/ 5099747 w 11960127"/>
              <a:gd name="connsiteY10988" fmla="*/ 43533 h 1003913"/>
              <a:gd name="connsiteX10989" fmla="*/ 5075462 w 11960127"/>
              <a:gd name="connsiteY10989" fmla="*/ 42104 h 1003913"/>
              <a:gd name="connsiteX10990" fmla="*/ 5071461 w 11960127"/>
              <a:gd name="connsiteY10990" fmla="*/ 45867 h 1003913"/>
              <a:gd name="connsiteX10991" fmla="*/ 5072935 w 11960127"/>
              <a:gd name="connsiteY10991" fmla="*/ 25434 h 1003913"/>
              <a:gd name="connsiteX10992" fmla="*/ 5073949 w 11960127"/>
              <a:gd name="connsiteY10992" fmla="*/ 38913 h 1003913"/>
              <a:gd name="connsiteX10993" fmla="*/ 5088381 w 11960127"/>
              <a:gd name="connsiteY10993" fmla="*/ 25577 h 1003913"/>
              <a:gd name="connsiteX10994" fmla="*/ 5084177 w 11960127"/>
              <a:gd name="connsiteY10994" fmla="*/ 38961 h 1003913"/>
              <a:gd name="connsiteX10995" fmla="*/ 5097572 w 11960127"/>
              <a:gd name="connsiteY10995" fmla="*/ 26291 h 1003913"/>
              <a:gd name="connsiteX10996" fmla="*/ 5097670 w 11960127"/>
              <a:gd name="connsiteY10996" fmla="*/ 36960 h 1003913"/>
              <a:gd name="connsiteX10997" fmla="*/ 5102242 w 11960127"/>
              <a:gd name="connsiteY10997" fmla="*/ 36960 h 1003913"/>
              <a:gd name="connsiteX10998" fmla="*/ 5102478 w 11960127"/>
              <a:gd name="connsiteY10998" fmla="*/ 27434 h 1003913"/>
              <a:gd name="connsiteX10999" fmla="*/ 5112289 w 11960127"/>
              <a:gd name="connsiteY10999" fmla="*/ 27434 h 1003913"/>
              <a:gd name="connsiteX11000" fmla="*/ 5109004 w 11960127"/>
              <a:gd name="connsiteY11000" fmla="*/ 36960 h 1003913"/>
              <a:gd name="connsiteX11001" fmla="*/ 5116193 w 11960127"/>
              <a:gd name="connsiteY11001" fmla="*/ 37008 h 1003913"/>
              <a:gd name="connsiteX11002" fmla="*/ 5117622 w 11960127"/>
              <a:gd name="connsiteY11002" fmla="*/ 22243 h 1003913"/>
              <a:gd name="connsiteX11003" fmla="*/ 5123478 w 11960127"/>
              <a:gd name="connsiteY11003" fmla="*/ 36865 h 1003913"/>
              <a:gd name="connsiteX11004" fmla="*/ 5128431 w 11960127"/>
              <a:gd name="connsiteY11004" fmla="*/ 37055 h 1003913"/>
              <a:gd name="connsiteX11005" fmla="*/ 5125573 w 11960127"/>
              <a:gd name="connsiteY11005" fmla="*/ 21909 h 1003913"/>
              <a:gd name="connsiteX11006" fmla="*/ 5136715 w 11960127"/>
              <a:gd name="connsiteY11006" fmla="*/ 30673 h 1003913"/>
              <a:gd name="connsiteX11007" fmla="*/ 5144522 w 11960127"/>
              <a:gd name="connsiteY11007" fmla="*/ 21528 h 1003913"/>
              <a:gd name="connsiteX11008" fmla="*/ 5157997 w 11960127"/>
              <a:gd name="connsiteY11008" fmla="*/ 34579 h 1003913"/>
              <a:gd name="connsiteX11009" fmla="*/ 5146760 w 11960127"/>
              <a:gd name="connsiteY11009" fmla="*/ 29911 h 1003913"/>
              <a:gd name="connsiteX11010" fmla="*/ 5170280 w 11960127"/>
              <a:gd name="connsiteY11010" fmla="*/ 21433 h 1003913"/>
              <a:gd name="connsiteX11011" fmla="*/ 5165758 w 11960127"/>
              <a:gd name="connsiteY11011" fmla="*/ 31911 h 1003913"/>
              <a:gd name="connsiteX11012" fmla="*/ 5178897 w 11960127"/>
              <a:gd name="connsiteY11012" fmla="*/ 37770 h 1003913"/>
              <a:gd name="connsiteX11013" fmla="*/ 5172757 w 11960127"/>
              <a:gd name="connsiteY11013" fmla="*/ 22671 h 1003913"/>
              <a:gd name="connsiteX11014" fmla="*/ 5182516 w 11960127"/>
              <a:gd name="connsiteY11014" fmla="*/ 22624 h 1003913"/>
              <a:gd name="connsiteX11015" fmla="*/ 5178230 w 11960127"/>
              <a:gd name="connsiteY11015" fmla="*/ 33817 h 1003913"/>
              <a:gd name="connsiteX11016" fmla="*/ 5189992 w 11960127"/>
              <a:gd name="connsiteY11016" fmla="*/ 21433 h 1003913"/>
              <a:gd name="connsiteX11017" fmla="*/ 5190372 w 11960127"/>
              <a:gd name="connsiteY11017" fmla="*/ 33531 h 1003913"/>
              <a:gd name="connsiteX11018" fmla="*/ 5202989 w 11960127"/>
              <a:gd name="connsiteY11018" fmla="*/ 21147 h 1003913"/>
              <a:gd name="connsiteX11019" fmla="*/ 5200943 w 11960127"/>
              <a:gd name="connsiteY11019" fmla="*/ 33912 h 1003913"/>
              <a:gd name="connsiteX11020" fmla="*/ 5216463 w 11960127"/>
              <a:gd name="connsiteY11020" fmla="*/ 21480 h 1003913"/>
              <a:gd name="connsiteX11021" fmla="*/ 5216797 w 11960127"/>
              <a:gd name="connsiteY11021" fmla="*/ 27434 h 1003913"/>
              <a:gd name="connsiteX11022" fmla="*/ 5210847 w 11960127"/>
              <a:gd name="connsiteY11022" fmla="*/ 27577 h 1003913"/>
              <a:gd name="connsiteX11023" fmla="*/ 5211322 w 11960127"/>
              <a:gd name="connsiteY11023" fmla="*/ 32435 h 1003913"/>
              <a:gd name="connsiteX11024" fmla="*/ 5222130 w 11960127"/>
              <a:gd name="connsiteY11024" fmla="*/ 32673 h 1003913"/>
              <a:gd name="connsiteX11025" fmla="*/ 5225416 w 11960127"/>
              <a:gd name="connsiteY11025" fmla="*/ 17908 h 1003913"/>
              <a:gd name="connsiteX11026" fmla="*/ 5226415 w 11960127"/>
              <a:gd name="connsiteY11026" fmla="*/ 32626 h 1003913"/>
              <a:gd name="connsiteX11027" fmla="*/ 5237223 w 11960127"/>
              <a:gd name="connsiteY11027" fmla="*/ 18718 h 1003913"/>
              <a:gd name="connsiteX11028" fmla="*/ 5241031 w 11960127"/>
              <a:gd name="connsiteY11028" fmla="*/ 25529 h 1003913"/>
              <a:gd name="connsiteX11029" fmla="*/ 5232459 w 11960127"/>
              <a:gd name="connsiteY11029" fmla="*/ 31959 h 1003913"/>
              <a:gd name="connsiteX11030" fmla="*/ 5307022 w 11960127"/>
              <a:gd name="connsiteY11030" fmla="*/ 32292 h 1003913"/>
              <a:gd name="connsiteX11031" fmla="*/ 5307070 w 11960127"/>
              <a:gd name="connsiteY11031" fmla="*/ 17861 h 1003913"/>
              <a:gd name="connsiteX11032" fmla="*/ 5312115 w 11960127"/>
              <a:gd name="connsiteY11032" fmla="*/ 17956 h 1003913"/>
              <a:gd name="connsiteX11033" fmla="*/ 5310830 w 11960127"/>
              <a:gd name="connsiteY11033" fmla="*/ 32245 h 1003913"/>
              <a:gd name="connsiteX11034" fmla="*/ 5329971 w 11960127"/>
              <a:gd name="connsiteY11034" fmla="*/ 31864 h 1003913"/>
              <a:gd name="connsiteX11035" fmla="*/ 5340445 w 11960127"/>
              <a:gd name="connsiteY11035" fmla="*/ 16051 h 1003913"/>
              <a:gd name="connsiteX11036" fmla="*/ 5334445 w 11960127"/>
              <a:gd name="connsiteY11036" fmla="*/ 34055 h 1003913"/>
              <a:gd name="connsiteX11037" fmla="*/ 5346730 w 11960127"/>
              <a:gd name="connsiteY11037" fmla="*/ 18003 h 1003913"/>
              <a:gd name="connsiteX11038" fmla="*/ 5351826 w 11960127"/>
              <a:gd name="connsiteY11038" fmla="*/ 17861 h 1003913"/>
              <a:gd name="connsiteX11039" fmla="*/ 5348730 w 11960127"/>
              <a:gd name="connsiteY11039" fmla="*/ 32197 h 1003913"/>
              <a:gd name="connsiteX11040" fmla="*/ 5352919 w 11960127"/>
              <a:gd name="connsiteY11040" fmla="*/ 32102 h 1003913"/>
              <a:gd name="connsiteX11041" fmla="*/ 5364918 w 11960127"/>
              <a:gd name="connsiteY11041" fmla="*/ 16146 h 1003913"/>
              <a:gd name="connsiteX11042" fmla="*/ 5359299 w 11960127"/>
              <a:gd name="connsiteY11042" fmla="*/ 31911 h 1003913"/>
              <a:gd name="connsiteX11043" fmla="*/ 5377057 w 11960127"/>
              <a:gd name="connsiteY11043" fmla="*/ 31911 h 1003913"/>
              <a:gd name="connsiteX11044" fmla="*/ 5388771 w 11960127"/>
              <a:gd name="connsiteY11044" fmla="*/ 15765 h 1003913"/>
              <a:gd name="connsiteX11045" fmla="*/ 5386057 w 11960127"/>
              <a:gd name="connsiteY11045" fmla="*/ 32435 h 1003913"/>
              <a:gd name="connsiteX11046" fmla="*/ 5403101 w 11960127"/>
              <a:gd name="connsiteY11046" fmla="*/ 16527 h 1003913"/>
              <a:gd name="connsiteX11047" fmla="*/ 5397770 w 11960127"/>
              <a:gd name="connsiteY11047" fmla="*/ 31387 h 1003913"/>
              <a:gd name="connsiteX11048" fmla="*/ 5409149 w 11960127"/>
              <a:gd name="connsiteY11048" fmla="*/ 26482 h 1003913"/>
              <a:gd name="connsiteX11049" fmla="*/ 5406768 w 11960127"/>
              <a:gd name="connsiteY11049" fmla="*/ 17765 h 1003913"/>
              <a:gd name="connsiteX11050" fmla="*/ 5417957 w 11960127"/>
              <a:gd name="connsiteY11050" fmla="*/ 18051 h 1003913"/>
              <a:gd name="connsiteX11051" fmla="*/ 5408816 w 11960127"/>
              <a:gd name="connsiteY11051" fmla="*/ 28434 h 1003913"/>
              <a:gd name="connsiteX11052" fmla="*/ 5422766 w 11960127"/>
              <a:gd name="connsiteY11052" fmla="*/ 17956 h 1003913"/>
              <a:gd name="connsiteX11053" fmla="*/ 5432479 w 11960127"/>
              <a:gd name="connsiteY11053" fmla="*/ 17861 h 1003913"/>
              <a:gd name="connsiteX11054" fmla="*/ 5424765 w 11960127"/>
              <a:gd name="connsiteY11054" fmla="*/ 28863 h 1003913"/>
              <a:gd name="connsiteX11055" fmla="*/ 5439144 w 11960127"/>
              <a:gd name="connsiteY11055" fmla="*/ 11764 h 1003913"/>
              <a:gd name="connsiteX11056" fmla="*/ 6115968 w 11960127"/>
              <a:gd name="connsiteY11056" fmla="*/ 9383 h 1003913"/>
              <a:gd name="connsiteX11057" fmla="*/ 6107253 w 11960127"/>
              <a:gd name="connsiteY11057" fmla="*/ 21671 h 1003913"/>
              <a:gd name="connsiteX11058" fmla="*/ 6115968 w 11960127"/>
              <a:gd name="connsiteY11058" fmla="*/ 9383 h 1003913"/>
              <a:gd name="connsiteX11059" fmla="*/ 5949471 w 11960127"/>
              <a:gd name="connsiteY11059" fmla="*/ 5287 h 1003913"/>
              <a:gd name="connsiteX11060" fmla="*/ 5941231 w 11960127"/>
              <a:gd name="connsiteY11060" fmla="*/ 16813 h 1003913"/>
              <a:gd name="connsiteX11061" fmla="*/ 5949471 w 11960127"/>
              <a:gd name="connsiteY11061" fmla="*/ 5287 h 1003913"/>
              <a:gd name="connsiteX11062" fmla="*/ 5893225 w 11960127"/>
              <a:gd name="connsiteY11062" fmla="*/ 4953 h 1003913"/>
              <a:gd name="connsiteX11063" fmla="*/ 5893225 w 11960127"/>
              <a:gd name="connsiteY11063" fmla="*/ 4953 h 1003913"/>
              <a:gd name="connsiteX11064" fmla="*/ 5809231 w 11960127"/>
              <a:gd name="connsiteY11064" fmla="*/ 4906 h 1003913"/>
              <a:gd name="connsiteX11065" fmla="*/ 5815849 w 11960127"/>
              <a:gd name="connsiteY11065" fmla="*/ 25244 h 1003913"/>
              <a:gd name="connsiteX11066" fmla="*/ 5816183 w 11960127"/>
              <a:gd name="connsiteY11066" fmla="*/ 13908 h 1003913"/>
              <a:gd name="connsiteX11067" fmla="*/ 5823038 w 11960127"/>
              <a:gd name="connsiteY11067" fmla="*/ 27482 h 1003913"/>
              <a:gd name="connsiteX11068" fmla="*/ 5831179 w 11960127"/>
              <a:gd name="connsiteY11068" fmla="*/ 21195 h 1003913"/>
              <a:gd name="connsiteX11069" fmla="*/ 5824798 w 11960127"/>
              <a:gd name="connsiteY11069" fmla="*/ 13241 h 1003913"/>
              <a:gd name="connsiteX11070" fmla="*/ 5831038 w 11960127"/>
              <a:gd name="connsiteY11070" fmla="*/ 13003 h 1003913"/>
              <a:gd name="connsiteX11071" fmla="*/ 5830705 w 11960127"/>
              <a:gd name="connsiteY11071" fmla="*/ 18338 h 1003913"/>
              <a:gd name="connsiteX11072" fmla="*/ 5835512 w 11960127"/>
              <a:gd name="connsiteY11072" fmla="*/ 17814 h 1003913"/>
              <a:gd name="connsiteX11073" fmla="*/ 5835658 w 11960127"/>
              <a:gd name="connsiteY11073" fmla="*/ 27482 h 1003913"/>
              <a:gd name="connsiteX11074" fmla="*/ 5839845 w 11960127"/>
              <a:gd name="connsiteY11074" fmla="*/ 27435 h 1003913"/>
              <a:gd name="connsiteX11075" fmla="*/ 5841940 w 11960127"/>
              <a:gd name="connsiteY11075" fmla="*/ 6668 h 1003913"/>
              <a:gd name="connsiteX11076" fmla="*/ 5859557 w 11960127"/>
              <a:gd name="connsiteY11076" fmla="*/ 17623 h 1003913"/>
              <a:gd name="connsiteX11077" fmla="*/ 5859270 w 11960127"/>
              <a:gd name="connsiteY11077" fmla="*/ 28483 h 1003913"/>
              <a:gd name="connsiteX11078" fmla="*/ 5869270 w 11960127"/>
              <a:gd name="connsiteY11078" fmla="*/ 21291 h 1003913"/>
              <a:gd name="connsiteX11079" fmla="*/ 5862889 w 11960127"/>
              <a:gd name="connsiteY11079" fmla="*/ 13384 h 1003913"/>
              <a:gd name="connsiteX11080" fmla="*/ 5869604 w 11960127"/>
              <a:gd name="connsiteY11080" fmla="*/ 12574 h 1003913"/>
              <a:gd name="connsiteX11081" fmla="*/ 5868175 w 11960127"/>
              <a:gd name="connsiteY11081" fmla="*/ 18957 h 1003913"/>
              <a:gd name="connsiteX11082" fmla="*/ 5873699 w 11960127"/>
              <a:gd name="connsiteY11082" fmla="*/ 17623 h 1003913"/>
              <a:gd name="connsiteX11083" fmla="*/ 5873461 w 11960127"/>
              <a:gd name="connsiteY11083" fmla="*/ 27959 h 1003913"/>
              <a:gd name="connsiteX11084" fmla="*/ 5893035 w 11960127"/>
              <a:gd name="connsiteY11084" fmla="*/ 26149 h 1003913"/>
              <a:gd name="connsiteX11085" fmla="*/ 5890130 w 11960127"/>
              <a:gd name="connsiteY11085" fmla="*/ 12193 h 1003913"/>
              <a:gd name="connsiteX11086" fmla="*/ 5898798 w 11960127"/>
              <a:gd name="connsiteY11086" fmla="*/ 28245 h 1003913"/>
              <a:gd name="connsiteX11087" fmla="*/ 5909751 w 11960127"/>
              <a:gd name="connsiteY11087" fmla="*/ 18099 h 1003913"/>
              <a:gd name="connsiteX11088" fmla="*/ 5913847 w 11960127"/>
              <a:gd name="connsiteY11088" fmla="*/ 28197 h 1003913"/>
              <a:gd name="connsiteX11089" fmla="*/ 5935040 w 11960127"/>
              <a:gd name="connsiteY11089" fmla="*/ 21100 h 1003913"/>
              <a:gd name="connsiteX11090" fmla="*/ 5937565 w 11960127"/>
              <a:gd name="connsiteY11090" fmla="*/ 28768 h 1003913"/>
              <a:gd name="connsiteX11091" fmla="*/ 5952376 w 11960127"/>
              <a:gd name="connsiteY11091" fmla="*/ 24768 h 1003913"/>
              <a:gd name="connsiteX11092" fmla="*/ 5969282 w 11960127"/>
              <a:gd name="connsiteY11092" fmla="*/ 27482 h 1003913"/>
              <a:gd name="connsiteX11093" fmla="*/ 5969188 w 11960127"/>
              <a:gd name="connsiteY11093" fmla="*/ 8383 h 1003913"/>
              <a:gd name="connsiteX11094" fmla="*/ 5972997 w 11960127"/>
              <a:gd name="connsiteY11094" fmla="*/ 8240 h 1003913"/>
              <a:gd name="connsiteX11095" fmla="*/ 5973045 w 11960127"/>
              <a:gd name="connsiteY11095" fmla="*/ 27435 h 1003913"/>
              <a:gd name="connsiteX11096" fmla="*/ 5992952 w 11960127"/>
              <a:gd name="connsiteY11096" fmla="*/ 27006 h 1003913"/>
              <a:gd name="connsiteX11097" fmla="*/ 5993429 w 11960127"/>
              <a:gd name="connsiteY11097" fmla="*/ 8335 h 1003913"/>
              <a:gd name="connsiteX11098" fmla="*/ 6001858 w 11960127"/>
              <a:gd name="connsiteY11098" fmla="*/ 9955 h 1003913"/>
              <a:gd name="connsiteX11099" fmla="*/ 5995572 w 11960127"/>
              <a:gd name="connsiteY11099" fmla="*/ 20624 h 1003913"/>
              <a:gd name="connsiteX11100" fmla="*/ 6007097 w 11960127"/>
              <a:gd name="connsiteY11100" fmla="*/ 28721 h 1003913"/>
              <a:gd name="connsiteX11101" fmla="*/ 6011526 w 11960127"/>
              <a:gd name="connsiteY11101" fmla="*/ 6287 h 1003913"/>
              <a:gd name="connsiteX11102" fmla="*/ 6011716 w 11960127"/>
              <a:gd name="connsiteY11102" fmla="*/ 27578 h 1003913"/>
              <a:gd name="connsiteX11103" fmla="*/ 6018050 w 11960127"/>
              <a:gd name="connsiteY11103" fmla="*/ 27292 h 1003913"/>
              <a:gd name="connsiteX11104" fmla="*/ 6016146 w 11960127"/>
              <a:gd name="connsiteY11104" fmla="*/ 12527 h 1003913"/>
              <a:gd name="connsiteX11105" fmla="*/ 6022289 w 11960127"/>
              <a:gd name="connsiteY11105" fmla="*/ 14527 h 1003913"/>
              <a:gd name="connsiteX11106" fmla="*/ 6020575 w 11960127"/>
              <a:gd name="connsiteY11106" fmla="*/ 8335 h 1003913"/>
              <a:gd name="connsiteX11107" fmla="*/ 6026432 w 11960127"/>
              <a:gd name="connsiteY11107" fmla="*/ 7954 h 1003913"/>
              <a:gd name="connsiteX11108" fmla="*/ 6027861 w 11960127"/>
              <a:gd name="connsiteY11108" fmla="*/ 29673 h 1003913"/>
              <a:gd name="connsiteX11109" fmla="*/ 6039672 w 11960127"/>
              <a:gd name="connsiteY11109" fmla="*/ 6383 h 1003913"/>
              <a:gd name="connsiteX11110" fmla="*/ 6044673 w 11960127"/>
              <a:gd name="connsiteY11110" fmla="*/ 28816 h 1003913"/>
              <a:gd name="connsiteX11111" fmla="*/ 6049150 w 11960127"/>
              <a:gd name="connsiteY11111" fmla="*/ 6240 h 1003913"/>
              <a:gd name="connsiteX11112" fmla="*/ 6050340 w 11960127"/>
              <a:gd name="connsiteY11112" fmla="*/ 29054 h 1003913"/>
              <a:gd name="connsiteX11113" fmla="*/ 6062151 w 11960127"/>
              <a:gd name="connsiteY11113" fmla="*/ 22291 h 1003913"/>
              <a:gd name="connsiteX11114" fmla="*/ 6053150 w 11960127"/>
              <a:gd name="connsiteY11114" fmla="*/ 22672 h 1003913"/>
              <a:gd name="connsiteX11115" fmla="*/ 6063771 w 11960127"/>
              <a:gd name="connsiteY11115" fmla="*/ 6430 h 1003913"/>
              <a:gd name="connsiteX11116" fmla="*/ 6064723 w 11960127"/>
              <a:gd name="connsiteY11116" fmla="*/ 30245 h 1003913"/>
              <a:gd name="connsiteX11117" fmla="*/ 6082202 w 11960127"/>
              <a:gd name="connsiteY11117" fmla="*/ 26816 h 1003913"/>
              <a:gd name="connsiteX11118" fmla="*/ 6086393 w 11960127"/>
              <a:gd name="connsiteY11118" fmla="*/ 10907 h 1003913"/>
              <a:gd name="connsiteX11119" fmla="*/ 6088250 w 11960127"/>
              <a:gd name="connsiteY11119" fmla="*/ 32674 h 1003913"/>
              <a:gd name="connsiteX11120" fmla="*/ 6102252 w 11960127"/>
              <a:gd name="connsiteY11120" fmla="*/ 21576 h 1003913"/>
              <a:gd name="connsiteX11121" fmla="*/ 6102109 w 11960127"/>
              <a:gd name="connsiteY11121" fmla="*/ 32341 h 1003913"/>
              <a:gd name="connsiteX11122" fmla="*/ 6121921 w 11960127"/>
              <a:gd name="connsiteY11122" fmla="*/ 27054 h 1003913"/>
              <a:gd name="connsiteX11123" fmla="*/ 6125350 w 11960127"/>
              <a:gd name="connsiteY11123" fmla="*/ 11050 h 1003913"/>
              <a:gd name="connsiteX11124" fmla="*/ 6127064 w 11960127"/>
              <a:gd name="connsiteY11124" fmla="*/ 32912 h 1003913"/>
              <a:gd name="connsiteX11125" fmla="*/ 6143066 w 11960127"/>
              <a:gd name="connsiteY11125" fmla="*/ 31150 h 1003913"/>
              <a:gd name="connsiteX11126" fmla="*/ 6159592 w 11960127"/>
              <a:gd name="connsiteY11126" fmla="*/ 32293 h 1003913"/>
              <a:gd name="connsiteX11127" fmla="*/ 6163069 w 11960127"/>
              <a:gd name="connsiteY11127" fmla="*/ 10860 h 1003913"/>
              <a:gd name="connsiteX11128" fmla="*/ 6163783 w 11960127"/>
              <a:gd name="connsiteY11128" fmla="*/ 33389 h 1003913"/>
              <a:gd name="connsiteX11129" fmla="*/ 6176309 w 11960127"/>
              <a:gd name="connsiteY11129" fmla="*/ 27578 h 1003913"/>
              <a:gd name="connsiteX11130" fmla="*/ 6186453 w 11960127"/>
              <a:gd name="connsiteY11130" fmla="*/ 14051 h 1003913"/>
              <a:gd name="connsiteX11131" fmla="*/ 6190845 w 11960127"/>
              <a:gd name="connsiteY11131" fmla="*/ 22629 h 1003913"/>
              <a:gd name="connsiteX11132" fmla="*/ 6190310 w 11960127"/>
              <a:gd name="connsiteY11132" fmla="*/ 23101 h 1003913"/>
              <a:gd name="connsiteX11133" fmla="*/ 6191148 w 11960127"/>
              <a:gd name="connsiteY11133" fmla="*/ 23221 h 1003913"/>
              <a:gd name="connsiteX11134" fmla="*/ 6196549 w 11960127"/>
              <a:gd name="connsiteY11134" fmla="*/ 33770 h 1003913"/>
              <a:gd name="connsiteX11135" fmla="*/ 6198597 w 11960127"/>
              <a:gd name="connsiteY11135" fmla="*/ 24291 h 1003913"/>
              <a:gd name="connsiteX11136" fmla="*/ 6191148 w 11960127"/>
              <a:gd name="connsiteY11136" fmla="*/ 23221 h 1003913"/>
              <a:gd name="connsiteX11137" fmla="*/ 6190845 w 11960127"/>
              <a:gd name="connsiteY11137" fmla="*/ 22629 h 1003913"/>
              <a:gd name="connsiteX11138" fmla="*/ 6202073 w 11960127"/>
              <a:gd name="connsiteY11138" fmla="*/ 12717 h 1003913"/>
              <a:gd name="connsiteX11139" fmla="*/ 6202359 w 11960127"/>
              <a:gd name="connsiteY11139" fmla="*/ 32198 h 1003913"/>
              <a:gd name="connsiteX11140" fmla="*/ 6211837 w 11960127"/>
              <a:gd name="connsiteY11140" fmla="*/ 32436 h 1003913"/>
              <a:gd name="connsiteX11141" fmla="*/ 6215647 w 11960127"/>
              <a:gd name="connsiteY11141" fmla="*/ 12860 h 1003913"/>
              <a:gd name="connsiteX11142" fmla="*/ 6216409 w 11960127"/>
              <a:gd name="connsiteY11142" fmla="*/ 32150 h 1003913"/>
              <a:gd name="connsiteX11143" fmla="*/ 6234554 w 11960127"/>
              <a:gd name="connsiteY11143" fmla="*/ 32103 h 1003913"/>
              <a:gd name="connsiteX11144" fmla="*/ 6239317 w 11960127"/>
              <a:gd name="connsiteY11144" fmla="*/ 15623 h 1003913"/>
              <a:gd name="connsiteX11145" fmla="*/ 6240031 w 11960127"/>
              <a:gd name="connsiteY11145" fmla="*/ 32769 h 1003913"/>
              <a:gd name="connsiteX11146" fmla="*/ 6253842 w 11960127"/>
              <a:gd name="connsiteY11146" fmla="*/ 31340 h 1003913"/>
              <a:gd name="connsiteX11147" fmla="*/ 6254795 w 11960127"/>
              <a:gd name="connsiteY11147" fmla="*/ 37104 h 1003913"/>
              <a:gd name="connsiteX11148" fmla="*/ 6274845 w 11960127"/>
              <a:gd name="connsiteY11148" fmla="*/ 37247 h 1003913"/>
              <a:gd name="connsiteX11149" fmla="*/ 6270082 w 11960127"/>
              <a:gd name="connsiteY11149" fmla="*/ 23482 h 1003913"/>
              <a:gd name="connsiteX11150" fmla="*/ 6278321 w 11960127"/>
              <a:gd name="connsiteY11150" fmla="*/ 16575 h 1003913"/>
              <a:gd name="connsiteX11151" fmla="*/ 6279798 w 11960127"/>
              <a:gd name="connsiteY11151" fmla="*/ 37770 h 1003913"/>
              <a:gd name="connsiteX11152" fmla="*/ 6296085 w 11960127"/>
              <a:gd name="connsiteY11152" fmla="*/ 37675 h 1003913"/>
              <a:gd name="connsiteX11153" fmla="*/ 6305753 w 11960127"/>
              <a:gd name="connsiteY11153" fmla="*/ 15908 h 1003913"/>
              <a:gd name="connsiteX11154" fmla="*/ 6307372 w 11960127"/>
              <a:gd name="connsiteY11154" fmla="*/ 23339 h 1003913"/>
              <a:gd name="connsiteX11155" fmla="*/ 6316612 w 11960127"/>
              <a:gd name="connsiteY11155" fmla="*/ 18671 h 1003913"/>
              <a:gd name="connsiteX11156" fmla="*/ 6325327 w 11960127"/>
              <a:gd name="connsiteY11156" fmla="*/ 23386 h 1003913"/>
              <a:gd name="connsiteX11157" fmla="*/ 6328184 w 11960127"/>
              <a:gd name="connsiteY11157" fmla="*/ 15861 h 1003913"/>
              <a:gd name="connsiteX11158" fmla="*/ 6332042 w 11960127"/>
              <a:gd name="connsiteY11158" fmla="*/ 30007 h 1003913"/>
              <a:gd name="connsiteX11159" fmla="*/ 6315707 w 11960127"/>
              <a:gd name="connsiteY11159" fmla="*/ 25911 h 1003913"/>
              <a:gd name="connsiteX11160" fmla="*/ 6317422 w 11960127"/>
              <a:gd name="connsiteY11160" fmla="*/ 36865 h 1003913"/>
              <a:gd name="connsiteX11161" fmla="*/ 6331375 w 11960127"/>
              <a:gd name="connsiteY11161" fmla="*/ 30483 h 1003913"/>
              <a:gd name="connsiteX11162" fmla="*/ 6334662 w 11960127"/>
              <a:gd name="connsiteY11162" fmla="*/ 39914 h 1003913"/>
              <a:gd name="connsiteX11163" fmla="*/ 6345949 w 11960127"/>
              <a:gd name="connsiteY11163" fmla="*/ 17385 h 1003913"/>
              <a:gd name="connsiteX11164" fmla="*/ 6340186 w 11960127"/>
              <a:gd name="connsiteY11164" fmla="*/ 36246 h 1003913"/>
              <a:gd name="connsiteX11165" fmla="*/ 6350140 w 11960127"/>
              <a:gd name="connsiteY11165" fmla="*/ 37199 h 1003913"/>
              <a:gd name="connsiteX11166" fmla="*/ 6348616 w 11960127"/>
              <a:gd name="connsiteY11166" fmla="*/ 22672 h 1003913"/>
              <a:gd name="connsiteX11167" fmla="*/ 6369285 w 11960127"/>
              <a:gd name="connsiteY11167" fmla="*/ 22672 h 1003913"/>
              <a:gd name="connsiteX11168" fmla="*/ 6367237 w 11960127"/>
              <a:gd name="connsiteY11168" fmla="*/ 32055 h 1003913"/>
              <a:gd name="connsiteX11169" fmla="*/ 6354569 w 11960127"/>
              <a:gd name="connsiteY11169" fmla="*/ 26816 h 1003913"/>
              <a:gd name="connsiteX11170" fmla="*/ 6354664 w 11960127"/>
              <a:gd name="connsiteY11170" fmla="*/ 36913 h 1003913"/>
              <a:gd name="connsiteX11171" fmla="*/ 6389002 w 11960127"/>
              <a:gd name="connsiteY11171" fmla="*/ 37628 h 1003913"/>
              <a:gd name="connsiteX11172" fmla="*/ 6387811 w 11960127"/>
              <a:gd name="connsiteY11172" fmla="*/ 22624 h 1003913"/>
              <a:gd name="connsiteX11173" fmla="*/ 6395050 w 11960127"/>
              <a:gd name="connsiteY11173" fmla="*/ 22529 h 1003913"/>
              <a:gd name="connsiteX11174" fmla="*/ 6392193 w 11960127"/>
              <a:gd name="connsiteY11174" fmla="*/ 42581 h 1003913"/>
              <a:gd name="connsiteX11175" fmla="*/ 6396717 w 11960127"/>
              <a:gd name="connsiteY11175" fmla="*/ 26863 h 1003913"/>
              <a:gd name="connsiteX11176" fmla="*/ 6408528 w 11960127"/>
              <a:gd name="connsiteY11176" fmla="*/ 21672 h 1003913"/>
              <a:gd name="connsiteX11177" fmla="*/ 6406813 w 11960127"/>
              <a:gd name="connsiteY11177" fmla="*/ 41486 h 1003913"/>
              <a:gd name="connsiteX11178" fmla="*/ 6412147 w 11960127"/>
              <a:gd name="connsiteY11178" fmla="*/ 41962 h 1003913"/>
              <a:gd name="connsiteX11179" fmla="*/ 6410910 w 11960127"/>
              <a:gd name="connsiteY11179" fmla="*/ 26149 h 1003913"/>
              <a:gd name="connsiteX11180" fmla="*/ 6421911 w 11960127"/>
              <a:gd name="connsiteY11180" fmla="*/ 21767 h 1003913"/>
              <a:gd name="connsiteX11181" fmla="*/ 6416957 w 11960127"/>
              <a:gd name="connsiteY11181" fmla="*/ 36818 h 1003913"/>
              <a:gd name="connsiteX11182" fmla="*/ 6441961 w 11960127"/>
              <a:gd name="connsiteY11182" fmla="*/ 42295 h 1003913"/>
              <a:gd name="connsiteX11183" fmla="*/ 6422387 w 11960127"/>
              <a:gd name="connsiteY11183" fmla="*/ 30054 h 1003913"/>
              <a:gd name="connsiteX11184" fmla="*/ 6460916 w 11960127"/>
              <a:gd name="connsiteY11184" fmla="*/ 27768 h 1003913"/>
              <a:gd name="connsiteX11185" fmla="*/ 6451057 w 11960127"/>
              <a:gd name="connsiteY11185" fmla="*/ 40295 h 1003913"/>
              <a:gd name="connsiteX11186" fmla="*/ 6448438 w 11960127"/>
              <a:gd name="connsiteY11186" fmla="*/ 28054 h 1003913"/>
              <a:gd name="connsiteX11187" fmla="*/ 6443675 w 11960127"/>
              <a:gd name="connsiteY11187" fmla="*/ 41200 h 1003913"/>
              <a:gd name="connsiteX11188" fmla="*/ 6463297 w 11960127"/>
              <a:gd name="connsiteY11188" fmla="*/ 41724 h 1003913"/>
              <a:gd name="connsiteX11189" fmla="*/ 6464440 w 11960127"/>
              <a:gd name="connsiteY11189" fmla="*/ 28149 h 1003913"/>
              <a:gd name="connsiteX11190" fmla="*/ 6509255 w 11960127"/>
              <a:gd name="connsiteY11190" fmla="*/ 29102 h 1003913"/>
              <a:gd name="connsiteX11191" fmla="*/ 6520589 w 11960127"/>
              <a:gd name="connsiteY11191" fmla="*/ 33055 h 1003913"/>
              <a:gd name="connsiteX11192" fmla="*/ 6522066 w 11960127"/>
              <a:gd name="connsiteY11192" fmla="*/ 48725 h 1003913"/>
              <a:gd name="connsiteX11193" fmla="*/ 6526972 w 11960127"/>
              <a:gd name="connsiteY11193" fmla="*/ 32103 h 1003913"/>
              <a:gd name="connsiteX11194" fmla="*/ 6537020 w 11960127"/>
              <a:gd name="connsiteY11194" fmla="*/ 32150 h 1003913"/>
              <a:gd name="connsiteX11195" fmla="*/ 6533353 w 11960127"/>
              <a:gd name="connsiteY11195" fmla="*/ 46630 h 1003913"/>
              <a:gd name="connsiteX11196" fmla="*/ 6540592 w 11960127"/>
              <a:gd name="connsiteY11196" fmla="*/ 46391 h 1003913"/>
              <a:gd name="connsiteX11197" fmla="*/ 6539497 w 11960127"/>
              <a:gd name="connsiteY11197" fmla="*/ 32198 h 1003913"/>
              <a:gd name="connsiteX11198" fmla="*/ 6575692 w 11960127"/>
              <a:gd name="connsiteY11198" fmla="*/ 32293 h 1003913"/>
              <a:gd name="connsiteX11199" fmla="*/ 6566786 w 11960127"/>
              <a:gd name="connsiteY11199" fmla="*/ 45153 h 1003913"/>
              <a:gd name="connsiteX11200" fmla="*/ 6559880 w 11960127"/>
              <a:gd name="connsiteY11200" fmla="*/ 35103 h 1003913"/>
              <a:gd name="connsiteX11201" fmla="*/ 6559166 w 11960127"/>
              <a:gd name="connsiteY11201" fmla="*/ 46058 h 1003913"/>
              <a:gd name="connsiteX11202" fmla="*/ 6578597 w 11960127"/>
              <a:gd name="connsiteY11202" fmla="*/ 46439 h 1003913"/>
              <a:gd name="connsiteX11203" fmla="*/ 6578263 w 11960127"/>
              <a:gd name="connsiteY11203" fmla="*/ 32198 h 1003913"/>
              <a:gd name="connsiteX11204" fmla="*/ 6598552 w 11960127"/>
              <a:gd name="connsiteY11204" fmla="*/ 32579 h 1003913"/>
              <a:gd name="connsiteX11205" fmla="*/ 6597219 w 11960127"/>
              <a:gd name="connsiteY11205" fmla="*/ 51345 h 1003913"/>
              <a:gd name="connsiteX11206" fmla="*/ 6602219 w 11960127"/>
              <a:gd name="connsiteY11206" fmla="*/ 51202 h 1003913"/>
              <a:gd name="connsiteX11207" fmla="*/ 6602362 w 11960127"/>
              <a:gd name="connsiteY11207" fmla="*/ 38056 h 1003913"/>
              <a:gd name="connsiteX11208" fmla="*/ 6611411 w 11960127"/>
              <a:gd name="connsiteY11208" fmla="*/ 31198 h 1003913"/>
              <a:gd name="connsiteX11209" fmla="*/ 6616030 w 11960127"/>
              <a:gd name="connsiteY11209" fmla="*/ 53202 h 1003913"/>
              <a:gd name="connsiteX11210" fmla="*/ 6616316 w 11960127"/>
              <a:gd name="connsiteY11210" fmla="*/ 32198 h 1003913"/>
              <a:gd name="connsiteX11211" fmla="*/ 6651273 w 11960127"/>
              <a:gd name="connsiteY11211" fmla="*/ 36723 h 1003913"/>
              <a:gd name="connsiteX11212" fmla="*/ 6643748 w 11960127"/>
              <a:gd name="connsiteY11212" fmla="*/ 50869 h 1003913"/>
              <a:gd name="connsiteX11213" fmla="*/ 6655035 w 11960127"/>
              <a:gd name="connsiteY11213" fmla="*/ 51393 h 1003913"/>
              <a:gd name="connsiteX11214" fmla="*/ 6653178 w 11960127"/>
              <a:gd name="connsiteY11214" fmla="*/ 37056 h 1003913"/>
              <a:gd name="connsiteX11215" fmla="*/ 6677324 w 11960127"/>
              <a:gd name="connsiteY11215" fmla="*/ 37770 h 1003913"/>
              <a:gd name="connsiteX11216" fmla="*/ 6674323 w 11960127"/>
              <a:gd name="connsiteY11216" fmla="*/ 46630 h 1003913"/>
              <a:gd name="connsiteX11217" fmla="*/ 6675609 w 11960127"/>
              <a:gd name="connsiteY11217" fmla="*/ 56727 h 1003913"/>
              <a:gd name="connsiteX11218" fmla="*/ 6679562 w 11960127"/>
              <a:gd name="connsiteY11218" fmla="*/ 40914 h 1003913"/>
              <a:gd name="connsiteX11219" fmla="*/ 6758477 w 11960127"/>
              <a:gd name="connsiteY11219" fmla="*/ 42581 h 1003913"/>
              <a:gd name="connsiteX11220" fmla="*/ 6763926 w 11960127"/>
              <a:gd name="connsiteY11220" fmla="*/ 48672 h 1003913"/>
              <a:gd name="connsiteX11221" fmla="*/ 6763742 w 11960127"/>
              <a:gd name="connsiteY11221" fmla="*/ 50460 h 1003913"/>
              <a:gd name="connsiteX11222" fmla="*/ 6731694 w 11960127"/>
              <a:gd name="connsiteY11222" fmla="*/ 46237 h 1003913"/>
              <a:gd name="connsiteX11223" fmla="*/ 6697231 w 11960127"/>
              <a:gd name="connsiteY11223" fmla="*/ 45248 h 1003913"/>
              <a:gd name="connsiteX11224" fmla="*/ 6697612 w 11960127"/>
              <a:gd name="connsiteY11224" fmla="*/ 56679 h 1003913"/>
              <a:gd name="connsiteX11225" fmla="*/ 6706137 w 11960127"/>
              <a:gd name="connsiteY11225" fmla="*/ 52774 h 1003913"/>
              <a:gd name="connsiteX11226" fmla="*/ 6763001 w 11960127"/>
              <a:gd name="connsiteY11226" fmla="*/ 57680 h 1003913"/>
              <a:gd name="connsiteX11227" fmla="*/ 6763742 w 11960127"/>
              <a:gd name="connsiteY11227" fmla="*/ 50460 h 1003913"/>
              <a:gd name="connsiteX11228" fmla="*/ 6765763 w 11960127"/>
              <a:gd name="connsiteY11228" fmla="*/ 50726 h 1003913"/>
              <a:gd name="connsiteX11229" fmla="*/ 6763926 w 11960127"/>
              <a:gd name="connsiteY11229" fmla="*/ 48672 h 1003913"/>
              <a:gd name="connsiteX11230" fmla="*/ 6764668 w 11960127"/>
              <a:gd name="connsiteY11230" fmla="*/ 41438 h 1003913"/>
              <a:gd name="connsiteX11231" fmla="*/ 6774431 w 11960127"/>
              <a:gd name="connsiteY11231" fmla="*/ 41771 h 1003913"/>
              <a:gd name="connsiteX11232" fmla="*/ 6767763 w 11960127"/>
              <a:gd name="connsiteY11232" fmla="*/ 50583 h 1003913"/>
              <a:gd name="connsiteX11233" fmla="*/ 6780956 w 11960127"/>
              <a:gd name="connsiteY11233" fmla="*/ 47773 h 1003913"/>
              <a:gd name="connsiteX11234" fmla="*/ 6770907 w 11960127"/>
              <a:gd name="connsiteY11234" fmla="*/ 56632 h 1003913"/>
              <a:gd name="connsiteX11235" fmla="*/ 6787480 w 11960127"/>
              <a:gd name="connsiteY11235" fmla="*/ 59347 h 1003913"/>
              <a:gd name="connsiteX11236" fmla="*/ 6804340 w 11960127"/>
              <a:gd name="connsiteY11236" fmla="*/ 43343 h 1003913"/>
              <a:gd name="connsiteX11237" fmla="*/ 6817484 w 11960127"/>
              <a:gd name="connsiteY11237" fmla="*/ 53774 h 1003913"/>
              <a:gd name="connsiteX11238" fmla="*/ 6798767 w 11960127"/>
              <a:gd name="connsiteY11238" fmla="*/ 53488 h 1003913"/>
              <a:gd name="connsiteX11239" fmla="*/ 6833486 w 11960127"/>
              <a:gd name="connsiteY11239" fmla="*/ 63014 h 1003913"/>
              <a:gd name="connsiteX11240" fmla="*/ 6838201 w 11960127"/>
              <a:gd name="connsiteY11240" fmla="*/ 59061 h 1003913"/>
              <a:gd name="connsiteX11241" fmla="*/ 6868824 w 11960127"/>
              <a:gd name="connsiteY11241" fmla="*/ 64348 h 1003913"/>
              <a:gd name="connsiteX11242" fmla="*/ 6877635 w 11960127"/>
              <a:gd name="connsiteY11242" fmla="*/ 61490 h 1003913"/>
              <a:gd name="connsiteX11243" fmla="*/ 6881730 w 11960127"/>
              <a:gd name="connsiteY11243" fmla="*/ 66825 h 1003913"/>
              <a:gd name="connsiteX11244" fmla="*/ 6884016 w 11960127"/>
              <a:gd name="connsiteY11244" fmla="*/ 61061 h 1003913"/>
              <a:gd name="connsiteX11245" fmla="*/ 6899542 w 11960127"/>
              <a:gd name="connsiteY11245" fmla="*/ 56870 h 1003913"/>
              <a:gd name="connsiteX11246" fmla="*/ 6882635 w 11960127"/>
              <a:gd name="connsiteY11246" fmla="*/ 56156 h 1003913"/>
              <a:gd name="connsiteX11247" fmla="*/ 6902923 w 11960127"/>
              <a:gd name="connsiteY11247" fmla="*/ 46725 h 1003913"/>
              <a:gd name="connsiteX11248" fmla="*/ 6902209 w 11960127"/>
              <a:gd name="connsiteY11248" fmla="*/ 65062 h 1003913"/>
              <a:gd name="connsiteX11249" fmla="*/ 6921497 w 11960127"/>
              <a:gd name="connsiteY11249" fmla="*/ 64681 h 1003913"/>
              <a:gd name="connsiteX11250" fmla="*/ 6921545 w 11960127"/>
              <a:gd name="connsiteY11250" fmla="*/ 56775 h 1003913"/>
              <a:gd name="connsiteX11251" fmla="*/ 6903447 w 11960127"/>
              <a:gd name="connsiteY11251" fmla="*/ 51678 h 1003913"/>
              <a:gd name="connsiteX11252" fmla="*/ 6927545 w 11960127"/>
              <a:gd name="connsiteY11252" fmla="*/ 50869 h 1003913"/>
              <a:gd name="connsiteX11253" fmla="*/ 6925831 w 11960127"/>
              <a:gd name="connsiteY11253" fmla="*/ 65491 h 1003913"/>
              <a:gd name="connsiteX11254" fmla="*/ 6937118 w 11960127"/>
              <a:gd name="connsiteY11254" fmla="*/ 65777 h 1003913"/>
              <a:gd name="connsiteX11255" fmla="*/ 6928641 w 11960127"/>
              <a:gd name="connsiteY11255" fmla="*/ 51869 h 1003913"/>
              <a:gd name="connsiteX11256" fmla="*/ 6941356 w 11960127"/>
              <a:gd name="connsiteY11256" fmla="*/ 50678 h 1003913"/>
              <a:gd name="connsiteX11257" fmla="*/ 6939309 w 11960127"/>
              <a:gd name="connsiteY11257" fmla="*/ 65491 h 1003913"/>
              <a:gd name="connsiteX11258" fmla="*/ 6945405 w 11960127"/>
              <a:gd name="connsiteY11258" fmla="*/ 65681 h 1003913"/>
              <a:gd name="connsiteX11259" fmla="*/ 6944500 w 11960127"/>
              <a:gd name="connsiteY11259" fmla="*/ 50488 h 1003913"/>
              <a:gd name="connsiteX11260" fmla="*/ 6970693 w 11960127"/>
              <a:gd name="connsiteY11260" fmla="*/ 55393 h 1003913"/>
              <a:gd name="connsiteX11261" fmla="*/ 6979219 w 11960127"/>
              <a:gd name="connsiteY11261" fmla="*/ 52964 h 1003913"/>
              <a:gd name="connsiteX11262" fmla="*/ 6967598 w 11960127"/>
              <a:gd name="connsiteY11262" fmla="*/ 58013 h 1003913"/>
              <a:gd name="connsiteX11263" fmla="*/ 6964264 w 11960127"/>
              <a:gd name="connsiteY11263" fmla="*/ 58013 h 1003913"/>
              <a:gd name="connsiteX11264" fmla="*/ 6964264 w 11960127"/>
              <a:gd name="connsiteY11264" fmla="*/ 70254 h 1003913"/>
              <a:gd name="connsiteX11265" fmla="*/ 6983553 w 11960127"/>
              <a:gd name="connsiteY11265" fmla="*/ 69730 h 1003913"/>
              <a:gd name="connsiteX11266" fmla="*/ 6982314 w 11960127"/>
              <a:gd name="connsiteY11266" fmla="*/ 56489 h 1003913"/>
              <a:gd name="connsiteX11267" fmla="*/ 6993887 w 11960127"/>
              <a:gd name="connsiteY11267" fmla="*/ 54536 h 1003913"/>
              <a:gd name="connsiteX11268" fmla="*/ 6986267 w 11960127"/>
              <a:gd name="connsiteY11268" fmla="*/ 69968 h 1003913"/>
              <a:gd name="connsiteX11269" fmla="*/ 6997030 w 11960127"/>
              <a:gd name="connsiteY11269" fmla="*/ 70397 h 1003913"/>
              <a:gd name="connsiteX11270" fmla="*/ 6997269 w 11960127"/>
              <a:gd name="connsiteY11270" fmla="*/ 56013 h 1003913"/>
              <a:gd name="connsiteX11271" fmla="*/ 7007174 w 11960127"/>
              <a:gd name="connsiteY11271" fmla="*/ 55727 h 1003913"/>
              <a:gd name="connsiteX11272" fmla="*/ 7001126 w 11960127"/>
              <a:gd name="connsiteY11272" fmla="*/ 70302 h 1003913"/>
              <a:gd name="connsiteX11273" fmla="*/ 7007317 w 11960127"/>
              <a:gd name="connsiteY11273" fmla="*/ 70159 h 1003913"/>
              <a:gd name="connsiteX11274" fmla="*/ 7007079 w 11960127"/>
              <a:gd name="connsiteY11274" fmla="*/ 60395 h 1003913"/>
              <a:gd name="connsiteX11275" fmla="*/ 7022081 w 11960127"/>
              <a:gd name="connsiteY11275" fmla="*/ 55298 h 1003913"/>
              <a:gd name="connsiteX11276" fmla="*/ 7011985 w 11960127"/>
              <a:gd name="connsiteY11276" fmla="*/ 68349 h 1003913"/>
              <a:gd name="connsiteX11277" fmla="*/ 7020938 w 11960127"/>
              <a:gd name="connsiteY11277" fmla="*/ 74922 h 1003913"/>
              <a:gd name="connsiteX11278" fmla="*/ 7021414 w 11960127"/>
              <a:gd name="connsiteY11278" fmla="*/ 61014 h 1003913"/>
              <a:gd name="connsiteX11279" fmla="*/ 7034463 w 11960127"/>
              <a:gd name="connsiteY11279" fmla="*/ 62871 h 1003913"/>
              <a:gd name="connsiteX11280" fmla="*/ 7046227 w 11960127"/>
              <a:gd name="connsiteY11280" fmla="*/ 55108 h 1003913"/>
              <a:gd name="connsiteX11281" fmla="*/ 7039893 w 11960127"/>
              <a:gd name="connsiteY11281" fmla="*/ 69825 h 1003913"/>
              <a:gd name="connsiteX11282" fmla="*/ 7024081 w 11960127"/>
              <a:gd name="connsiteY11282" fmla="*/ 64919 h 1003913"/>
              <a:gd name="connsiteX11283" fmla="*/ 7070897 w 11960127"/>
              <a:gd name="connsiteY11283" fmla="*/ 78589 h 1003913"/>
              <a:gd name="connsiteX11284" fmla="*/ 7082327 w 11960127"/>
              <a:gd name="connsiteY11284" fmla="*/ 69778 h 1003913"/>
              <a:gd name="connsiteX11285" fmla="*/ 7071801 w 11960127"/>
              <a:gd name="connsiteY11285" fmla="*/ 69158 h 1003913"/>
              <a:gd name="connsiteX11286" fmla="*/ 7082469 w 11960127"/>
              <a:gd name="connsiteY11286" fmla="*/ 59632 h 1003913"/>
              <a:gd name="connsiteX11287" fmla="*/ 7082041 w 11960127"/>
              <a:gd name="connsiteY11287" fmla="*/ 66967 h 1003913"/>
              <a:gd name="connsiteX11288" fmla="*/ 7090327 w 11960127"/>
              <a:gd name="connsiteY11288" fmla="*/ 62109 h 1003913"/>
              <a:gd name="connsiteX11289" fmla="*/ 7108616 w 11960127"/>
              <a:gd name="connsiteY11289" fmla="*/ 60442 h 1003913"/>
              <a:gd name="connsiteX11290" fmla="*/ 7096281 w 11960127"/>
              <a:gd name="connsiteY11290" fmla="*/ 78399 h 1003913"/>
              <a:gd name="connsiteX11291" fmla="*/ 7126570 w 11960127"/>
              <a:gd name="connsiteY11291" fmla="*/ 80304 h 1003913"/>
              <a:gd name="connsiteX11292" fmla="*/ 7132428 w 11960127"/>
              <a:gd name="connsiteY11292" fmla="*/ 63586 h 1003913"/>
              <a:gd name="connsiteX11293" fmla="*/ 7129094 w 11960127"/>
              <a:gd name="connsiteY11293" fmla="*/ 79875 h 1003913"/>
              <a:gd name="connsiteX11294" fmla="*/ 7141144 w 11960127"/>
              <a:gd name="connsiteY11294" fmla="*/ 79827 h 1003913"/>
              <a:gd name="connsiteX11295" fmla="*/ 7134667 w 11960127"/>
              <a:gd name="connsiteY11295" fmla="*/ 71302 h 1003913"/>
              <a:gd name="connsiteX11296" fmla="*/ 7147097 w 11960127"/>
              <a:gd name="connsiteY11296" fmla="*/ 70111 h 1003913"/>
              <a:gd name="connsiteX11297" fmla="*/ 7163003 w 11960127"/>
              <a:gd name="connsiteY11297" fmla="*/ 68539 h 1003913"/>
              <a:gd name="connsiteX11298" fmla="*/ 7144858 w 11960127"/>
              <a:gd name="connsiteY11298" fmla="*/ 74826 h 1003913"/>
              <a:gd name="connsiteX11299" fmla="*/ 7145430 w 11960127"/>
              <a:gd name="connsiteY11299" fmla="*/ 85924 h 1003913"/>
              <a:gd name="connsiteX11300" fmla="*/ 7152145 w 11960127"/>
              <a:gd name="connsiteY11300" fmla="*/ 79256 h 1003913"/>
              <a:gd name="connsiteX11301" fmla="*/ 7161670 w 11960127"/>
              <a:gd name="connsiteY11301" fmla="*/ 85591 h 1003913"/>
              <a:gd name="connsiteX11302" fmla="*/ 7169528 w 11960127"/>
              <a:gd name="connsiteY11302" fmla="*/ 77684 h 1003913"/>
              <a:gd name="connsiteX11303" fmla="*/ 7170433 w 11960127"/>
              <a:gd name="connsiteY11303" fmla="*/ 84638 h 1003913"/>
              <a:gd name="connsiteX11304" fmla="*/ 7199532 w 11960127"/>
              <a:gd name="connsiteY11304" fmla="*/ 86305 h 1003913"/>
              <a:gd name="connsiteX11305" fmla="*/ 7218391 w 11960127"/>
              <a:gd name="connsiteY11305" fmla="*/ 88829 h 1003913"/>
              <a:gd name="connsiteX11306" fmla="*/ 7189245 w 11960127"/>
              <a:gd name="connsiteY11306" fmla="*/ 69492 h 1003913"/>
              <a:gd name="connsiteX11307" fmla="*/ 7200532 w 11960127"/>
              <a:gd name="connsiteY11307" fmla="*/ 74064 h 1003913"/>
              <a:gd name="connsiteX11308" fmla="*/ 7219772 w 11960127"/>
              <a:gd name="connsiteY11308" fmla="*/ 69778 h 1003913"/>
              <a:gd name="connsiteX11309" fmla="*/ 7230012 w 11960127"/>
              <a:gd name="connsiteY11309" fmla="*/ 82590 h 1003913"/>
              <a:gd name="connsiteX11310" fmla="*/ 7214724 w 11960127"/>
              <a:gd name="connsiteY11310" fmla="*/ 79923 h 1003913"/>
              <a:gd name="connsiteX11311" fmla="*/ 7241013 w 11960127"/>
              <a:gd name="connsiteY11311" fmla="*/ 90211 h 1003913"/>
              <a:gd name="connsiteX11312" fmla="*/ 7251824 w 11960127"/>
              <a:gd name="connsiteY11312" fmla="*/ 72492 h 1003913"/>
              <a:gd name="connsiteX11313" fmla="*/ 7243156 w 11960127"/>
              <a:gd name="connsiteY11313" fmla="*/ 87972 h 1003913"/>
              <a:gd name="connsiteX11314" fmla="*/ 7264588 w 11960127"/>
              <a:gd name="connsiteY11314" fmla="*/ 94212 h 1003913"/>
              <a:gd name="connsiteX11315" fmla="*/ 7264825 w 11960127"/>
              <a:gd name="connsiteY11315" fmla="*/ 82685 h 1003913"/>
              <a:gd name="connsiteX11316" fmla="*/ 7253015 w 11960127"/>
              <a:gd name="connsiteY11316" fmla="*/ 87734 h 1003913"/>
              <a:gd name="connsiteX11317" fmla="*/ 7256539 w 11960127"/>
              <a:gd name="connsiteY11317" fmla="*/ 73493 h 1003913"/>
              <a:gd name="connsiteX11318" fmla="*/ 7273112 w 11960127"/>
              <a:gd name="connsiteY11318" fmla="*/ 75922 h 1003913"/>
              <a:gd name="connsiteX11319" fmla="*/ 7276160 w 11960127"/>
              <a:gd name="connsiteY11319" fmla="*/ 84829 h 1003913"/>
              <a:gd name="connsiteX11320" fmla="*/ 7267350 w 11960127"/>
              <a:gd name="connsiteY11320" fmla="*/ 86686 h 1003913"/>
              <a:gd name="connsiteX11321" fmla="*/ 7277779 w 11960127"/>
              <a:gd name="connsiteY11321" fmla="*/ 96164 h 1003913"/>
              <a:gd name="connsiteX11322" fmla="*/ 7276446 w 11960127"/>
              <a:gd name="connsiteY11322" fmla="*/ 78684 h 1003913"/>
              <a:gd name="connsiteX11323" fmla="*/ 7290400 w 11960127"/>
              <a:gd name="connsiteY11323" fmla="*/ 82733 h 1003913"/>
              <a:gd name="connsiteX11324" fmla="*/ 7300973 w 11960127"/>
              <a:gd name="connsiteY11324" fmla="*/ 78780 h 1003913"/>
              <a:gd name="connsiteX11325" fmla="*/ 7296829 w 11960127"/>
              <a:gd name="connsiteY11325" fmla="*/ 93735 h 1003913"/>
              <a:gd name="connsiteX11326" fmla="*/ 7308164 w 11960127"/>
              <a:gd name="connsiteY11326" fmla="*/ 94259 h 1003913"/>
              <a:gd name="connsiteX11327" fmla="*/ 7300211 w 11960127"/>
              <a:gd name="connsiteY11327" fmla="*/ 82876 h 1003913"/>
              <a:gd name="connsiteX11328" fmla="*/ 7311927 w 11960127"/>
              <a:gd name="connsiteY11328" fmla="*/ 79256 h 1003913"/>
              <a:gd name="connsiteX11329" fmla="*/ 7313022 w 11960127"/>
              <a:gd name="connsiteY11329" fmla="*/ 101166 h 1003913"/>
              <a:gd name="connsiteX11330" fmla="*/ 7316499 w 11960127"/>
              <a:gd name="connsiteY11330" fmla="*/ 79732 h 1003913"/>
              <a:gd name="connsiteX11331" fmla="*/ 7333596 w 11960127"/>
              <a:gd name="connsiteY11331" fmla="*/ 81113 h 1003913"/>
              <a:gd name="connsiteX11332" fmla="*/ 7352313 w 11960127"/>
              <a:gd name="connsiteY11332" fmla="*/ 86448 h 1003913"/>
              <a:gd name="connsiteX11333" fmla="*/ 7330596 w 11960127"/>
              <a:gd name="connsiteY11333" fmla="*/ 91544 h 1003913"/>
              <a:gd name="connsiteX11334" fmla="*/ 7355218 w 11960127"/>
              <a:gd name="connsiteY11334" fmla="*/ 99022 h 1003913"/>
              <a:gd name="connsiteX11335" fmla="*/ 7351027 w 11960127"/>
              <a:gd name="connsiteY11335" fmla="*/ 88734 h 1003913"/>
              <a:gd name="connsiteX11336" fmla="*/ 7363219 w 11960127"/>
              <a:gd name="connsiteY11336" fmla="*/ 83828 h 1003913"/>
              <a:gd name="connsiteX11337" fmla="*/ 7365124 w 11960127"/>
              <a:gd name="connsiteY11337" fmla="*/ 90068 h 1003913"/>
              <a:gd name="connsiteX11338" fmla="*/ 7371029 w 11960127"/>
              <a:gd name="connsiteY11338" fmla="*/ 86496 h 1003913"/>
              <a:gd name="connsiteX11339" fmla="*/ 7397795 w 11960127"/>
              <a:gd name="connsiteY11339" fmla="*/ 90830 h 1003913"/>
              <a:gd name="connsiteX11340" fmla="*/ 7414320 w 11960127"/>
              <a:gd name="connsiteY11340" fmla="*/ 89449 h 1003913"/>
              <a:gd name="connsiteX11341" fmla="*/ 7411511 w 11960127"/>
              <a:gd name="connsiteY11341" fmla="*/ 102928 h 1003913"/>
              <a:gd name="connsiteX11342" fmla="*/ 7414654 w 11960127"/>
              <a:gd name="connsiteY11342" fmla="*/ 103261 h 1003913"/>
              <a:gd name="connsiteX11343" fmla="*/ 7422131 w 11960127"/>
              <a:gd name="connsiteY11343" fmla="*/ 88782 h 1003913"/>
              <a:gd name="connsiteX11344" fmla="*/ 7456802 w 11960127"/>
              <a:gd name="connsiteY11344" fmla="*/ 97403 h 1003913"/>
              <a:gd name="connsiteX11345" fmla="*/ 7478757 w 11960127"/>
              <a:gd name="connsiteY11345" fmla="*/ 93973 h 1003913"/>
              <a:gd name="connsiteX11346" fmla="*/ 7478900 w 11960127"/>
              <a:gd name="connsiteY11346" fmla="*/ 104785 h 1003913"/>
              <a:gd name="connsiteX11347" fmla="*/ 7486520 w 11960127"/>
              <a:gd name="connsiteY11347" fmla="*/ 96736 h 1003913"/>
              <a:gd name="connsiteX11348" fmla="*/ 7508808 w 11960127"/>
              <a:gd name="connsiteY11348" fmla="*/ 97069 h 1003913"/>
              <a:gd name="connsiteX11349" fmla="*/ 7501903 w 11960127"/>
              <a:gd name="connsiteY11349" fmla="*/ 115073 h 1003913"/>
              <a:gd name="connsiteX11350" fmla="*/ 7513571 w 11960127"/>
              <a:gd name="connsiteY11350" fmla="*/ 98927 h 1003913"/>
              <a:gd name="connsiteX11351" fmla="*/ 7547242 w 11960127"/>
              <a:gd name="connsiteY11351" fmla="*/ 102023 h 1003913"/>
              <a:gd name="connsiteX11352" fmla="*/ 7539717 w 11960127"/>
              <a:gd name="connsiteY11352" fmla="*/ 119979 h 1003913"/>
              <a:gd name="connsiteX11353" fmla="*/ 7553814 w 11960127"/>
              <a:gd name="connsiteY11353" fmla="*/ 103690 h 1003913"/>
              <a:gd name="connsiteX11354" fmla="*/ 7571769 w 11960127"/>
              <a:gd name="connsiteY11354" fmla="*/ 103404 h 1003913"/>
              <a:gd name="connsiteX11355" fmla="*/ 7570102 w 11960127"/>
              <a:gd name="connsiteY11355" fmla="*/ 110739 h 1003913"/>
              <a:gd name="connsiteX11356" fmla="*/ 7604773 w 11960127"/>
              <a:gd name="connsiteY11356" fmla="*/ 109024 h 1003913"/>
              <a:gd name="connsiteX11357" fmla="*/ 7638015 w 11960127"/>
              <a:gd name="connsiteY11357" fmla="*/ 116169 h 1003913"/>
              <a:gd name="connsiteX11358" fmla="*/ 7647731 w 11960127"/>
              <a:gd name="connsiteY11358" fmla="*/ 115740 h 1003913"/>
              <a:gd name="connsiteX11359" fmla="*/ 7661590 w 11960127"/>
              <a:gd name="connsiteY11359" fmla="*/ 115645 h 1003913"/>
              <a:gd name="connsiteX11360" fmla="*/ 7671686 w 11960127"/>
              <a:gd name="connsiteY11360" fmla="*/ 125790 h 1003913"/>
              <a:gd name="connsiteX11361" fmla="*/ 7685878 w 11960127"/>
              <a:gd name="connsiteY11361" fmla="*/ 122837 h 1003913"/>
              <a:gd name="connsiteX11362" fmla="*/ 7696213 w 11960127"/>
              <a:gd name="connsiteY11362" fmla="*/ 117264 h 1003913"/>
              <a:gd name="connsiteX11363" fmla="*/ 7698451 w 11960127"/>
              <a:gd name="connsiteY11363" fmla="*/ 121599 h 1003913"/>
              <a:gd name="connsiteX11364" fmla="*/ 7724359 w 11960127"/>
              <a:gd name="connsiteY11364" fmla="*/ 124599 h 1003913"/>
              <a:gd name="connsiteX11365" fmla="*/ 7737742 w 11960127"/>
              <a:gd name="connsiteY11365" fmla="*/ 126266 h 1003913"/>
              <a:gd name="connsiteX11366" fmla="*/ 7786843 w 11960127"/>
              <a:gd name="connsiteY11366" fmla="*/ 128886 h 1003913"/>
              <a:gd name="connsiteX11367" fmla="*/ 7790415 w 11960127"/>
              <a:gd name="connsiteY11367" fmla="*/ 132363 h 1003913"/>
              <a:gd name="connsiteX11368" fmla="*/ 7798892 w 11960127"/>
              <a:gd name="connsiteY11368" fmla="*/ 131506 h 1003913"/>
              <a:gd name="connsiteX11369" fmla="*/ 7797463 w 11960127"/>
              <a:gd name="connsiteY11369" fmla="*/ 141603 h 1003913"/>
              <a:gd name="connsiteX11370" fmla="*/ 7802988 w 11960127"/>
              <a:gd name="connsiteY11370" fmla="*/ 142270 h 1003913"/>
              <a:gd name="connsiteX11371" fmla="*/ 7801369 w 11960127"/>
              <a:gd name="connsiteY11371" fmla="*/ 130077 h 1003913"/>
              <a:gd name="connsiteX11372" fmla="*/ 7813894 w 11960127"/>
              <a:gd name="connsiteY11372" fmla="*/ 135983 h 1003913"/>
              <a:gd name="connsiteX11373" fmla="*/ 7828991 w 11960127"/>
              <a:gd name="connsiteY11373" fmla="*/ 136507 h 1003913"/>
              <a:gd name="connsiteX11374" fmla="*/ 7837945 w 11960127"/>
              <a:gd name="connsiteY11374" fmla="*/ 134554 h 1003913"/>
              <a:gd name="connsiteX11375" fmla="*/ 7871807 w 11960127"/>
              <a:gd name="connsiteY11375" fmla="*/ 139126 h 1003913"/>
              <a:gd name="connsiteX11376" fmla="*/ 7890427 w 11960127"/>
              <a:gd name="connsiteY11376" fmla="*/ 150557 h 1003913"/>
              <a:gd name="connsiteX11377" fmla="*/ 7905001 w 11960127"/>
              <a:gd name="connsiteY11377" fmla="*/ 146176 h 1003913"/>
              <a:gd name="connsiteX11378" fmla="*/ 7913621 w 11960127"/>
              <a:gd name="connsiteY11378" fmla="*/ 142270 h 1003913"/>
              <a:gd name="connsiteX11379" fmla="*/ 7956722 w 11960127"/>
              <a:gd name="connsiteY11379" fmla="*/ 149938 h 1003913"/>
              <a:gd name="connsiteX11380" fmla="*/ 7987344 w 11960127"/>
              <a:gd name="connsiteY11380" fmla="*/ 152701 h 1003913"/>
              <a:gd name="connsiteX11381" fmla="*/ 8033350 w 11960127"/>
              <a:gd name="connsiteY11381" fmla="*/ 158940 h 1003913"/>
              <a:gd name="connsiteX11382" fmla="*/ 8080927 w 11960127"/>
              <a:gd name="connsiteY11382" fmla="*/ 163036 h 1003913"/>
              <a:gd name="connsiteX11383" fmla="*/ 8112741 w 11960127"/>
              <a:gd name="connsiteY11383" fmla="*/ 169038 h 1003913"/>
              <a:gd name="connsiteX11384" fmla="*/ 8119123 w 11960127"/>
              <a:gd name="connsiteY11384" fmla="*/ 166037 h 1003913"/>
              <a:gd name="connsiteX11385" fmla="*/ 8158937 w 11960127"/>
              <a:gd name="connsiteY11385" fmla="*/ 171419 h 1003913"/>
              <a:gd name="connsiteX11386" fmla="*/ 8160747 w 11960127"/>
              <a:gd name="connsiteY11386" fmla="*/ 175896 h 1003913"/>
              <a:gd name="connsiteX11387" fmla="*/ 8166891 w 11960127"/>
              <a:gd name="connsiteY11387" fmla="*/ 171467 h 1003913"/>
              <a:gd name="connsiteX11388" fmla="*/ 8195799 w 11960127"/>
              <a:gd name="connsiteY11388" fmla="*/ 176849 h 1003913"/>
              <a:gd name="connsiteX11389" fmla="*/ 8233709 w 11960127"/>
              <a:gd name="connsiteY11389" fmla="*/ 181374 h 1003913"/>
              <a:gd name="connsiteX11390" fmla="*/ 8247044 w 11960127"/>
              <a:gd name="connsiteY11390" fmla="*/ 180755 h 1003913"/>
              <a:gd name="connsiteX11391" fmla="*/ 8305099 w 11960127"/>
              <a:gd name="connsiteY11391" fmla="*/ 192091 h 1003913"/>
              <a:gd name="connsiteX11392" fmla="*/ 8309575 w 11960127"/>
              <a:gd name="connsiteY11392" fmla="*/ 190376 h 1003913"/>
              <a:gd name="connsiteX11393" fmla="*/ 8358534 w 11960127"/>
              <a:gd name="connsiteY11393" fmla="*/ 198997 h 1003913"/>
              <a:gd name="connsiteX11394" fmla="*/ 8360344 w 11960127"/>
              <a:gd name="connsiteY11394" fmla="*/ 194853 h 1003913"/>
              <a:gd name="connsiteX11395" fmla="*/ 8380537 w 11960127"/>
              <a:gd name="connsiteY11395" fmla="*/ 201664 h 1003913"/>
              <a:gd name="connsiteX11396" fmla="*/ 8393872 w 11960127"/>
              <a:gd name="connsiteY11396" fmla="*/ 203426 h 1003913"/>
              <a:gd name="connsiteX11397" fmla="*/ 8400396 w 11960127"/>
              <a:gd name="connsiteY11397" fmla="*/ 200997 h 1003913"/>
              <a:gd name="connsiteX11398" fmla="*/ 8466595 w 11960127"/>
              <a:gd name="connsiteY11398" fmla="*/ 209428 h 1003913"/>
              <a:gd name="connsiteX11399" fmla="*/ 8505314 w 11960127"/>
              <a:gd name="connsiteY11399" fmla="*/ 214381 h 1003913"/>
              <a:gd name="connsiteX11400" fmla="*/ 8528984 w 11960127"/>
              <a:gd name="connsiteY11400" fmla="*/ 219763 h 1003913"/>
              <a:gd name="connsiteX11401" fmla="*/ 8543414 w 11960127"/>
              <a:gd name="connsiteY11401" fmla="*/ 219144 h 1003913"/>
              <a:gd name="connsiteX11402" fmla="*/ 8561750 w 11960127"/>
              <a:gd name="connsiteY11402" fmla="*/ 225717 h 1003913"/>
              <a:gd name="connsiteX11403" fmla="*/ 8568465 w 11960127"/>
              <a:gd name="connsiteY11403" fmla="*/ 222621 h 1003913"/>
              <a:gd name="connsiteX11404" fmla="*/ 8575942 w 11960127"/>
              <a:gd name="connsiteY11404" fmla="*/ 227432 h 1003913"/>
              <a:gd name="connsiteX11405" fmla="*/ 8604898 w 11960127"/>
              <a:gd name="connsiteY11405" fmla="*/ 228480 h 1003913"/>
              <a:gd name="connsiteX11406" fmla="*/ 8637712 w 11960127"/>
              <a:gd name="connsiteY11406" fmla="*/ 236100 h 1003913"/>
              <a:gd name="connsiteX11407" fmla="*/ 8652666 w 11960127"/>
              <a:gd name="connsiteY11407" fmla="*/ 236291 h 1003913"/>
              <a:gd name="connsiteX11408" fmla="*/ 8671477 w 11960127"/>
              <a:gd name="connsiteY11408" fmla="*/ 237720 h 1003913"/>
              <a:gd name="connsiteX11409" fmla="*/ 8685622 w 11960127"/>
              <a:gd name="connsiteY11409" fmla="*/ 238005 h 1003913"/>
              <a:gd name="connsiteX11410" fmla="*/ 8706006 w 11960127"/>
              <a:gd name="connsiteY11410" fmla="*/ 245626 h 1003913"/>
              <a:gd name="connsiteX11411" fmla="*/ 8709434 w 11960127"/>
              <a:gd name="connsiteY11411" fmla="*/ 241816 h 1003913"/>
              <a:gd name="connsiteX11412" fmla="*/ 8743249 w 11960127"/>
              <a:gd name="connsiteY11412" fmla="*/ 250818 h 1003913"/>
              <a:gd name="connsiteX11413" fmla="*/ 8747773 w 11960127"/>
              <a:gd name="connsiteY11413" fmla="*/ 246817 h 1003913"/>
              <a:gd name="connsiteX11414" fmla="*/ 8780682 w 11960127"/>
              <a:gd name="connsiteY11414" fmla="*/ 254438 h 1003913"/>
              <a:gd name="connsiteX11415" fmla="*/ 8814305 w 11960127"/>
              <a:gd name="connsiteY11415" fmla="*/ 257200 h 1003913"/>
              <a:gd name="connsiteX11416" fmla="*/ 8849452 w 11960127"/>
              <a:gd name="connsiteY11416" fmla="*/ 265440 h 1003913"/>
              <a:gd name="connsiteX11417" fmla="*/ 8850643 w 11960127"/>
              <a:gd name="connsiteY11417" fmla="*/ 261058 h 1003913"/>
              <a:gd name="connsiteX11418" fmla="*/ 8910508 w 11960127"/>
              <a:gd name="connsiteY11418" fmla="*/ 273537 h 1003913"/>
              <a:gd name="connsiteX11419" fmla="*/ 8914508 w 11960127"/>
              <a:gd name="connsiteY11419" fmla="*/ 270441 h 1003913"/>
              <a:gd name="connsiteX11420" fmla="*/ 8921271 w 11960127"/>
              <a:gd name="connsiteY11420" fmla="*/ 275014 h 1003913"/>
              <a:gd name="connsiteX11421" fmla="*/ 8942797 w 11960127"/>
              <a:gd name="connsiteY11421" fmla="*/ 275681 h 1003913"/>
              <a:gd name="connsiteX11422" fmla="*/ 8975992 w 11960127"/>
              <a:gd name="connsiteY11422" fmla="*/ 282206 h 1003913"/>
              <a:gd name="connsiteX11423" fmla="*/ 8981040 w 11960127"/>
              <a:gd name="connsiteY11423" fmla="*/ 282015 h 1003913"/>
              <a:gd name="connsiteX11424" fmla="*/ 9038381 w 11960127"/>
              <a:gd name="connsiteY11424" fmla="*/ 293923 h 1003913"/>
              <a:gd name="connsiteX11425" fmla="*/ 9042667 w 11960127"/>
              <a:gd name="connsiteY11425" fmla="*/ 290350 h 1003913"/>
              <a:gd name="connsiteX11426" fmla="*/ 9076195 w 11960127"/>
              <a:gd name="connsiteY11426" fmla="*/ 296971 h 1003913"/>
              <a:gd name="connsiteX11427" fmla="*/ 9110104 w 11960127"/>
              <a:gd name="connsiteY11427" fmla="*/ 301829 h 1003913"/>
              <a:gd name="connsiteX11428" fmla="*/ 9134059 w 11960127"/>
              <a:gd name="connsiteY11428" fmla="*/ 305687 h 1003913"/>
              <a:gd name="connsiteX11429" fmla="*/ 9161920 w 11960127"/>
              <a:gd name="connsiteY11429" fmla="*/ 309164 h 1003913"/>
              <a:gd name="connsiteX11430" fmla="*/ 9194543 w 11960127"/>
              <a:gd name="connsiteY11430" fmla="*/ 317071 h 1003913"/>
              <a:gd name="connsiteX11431" fmla="*/ 9200258 w 11960127"/>
              <a:gd name="connsiteY11431" fmla="*/ 315642 h 1003913"/>
              <a:gd name="connsiteX11432" fmla="*/ 9224547 w 11960127"/>
              <a:gd name="connsiteY11432" fmla="*/ 320071 h 1003913"/>
              <a:gd name="connsiteX11433" fmla="*/ 9257456 w 11960127"/>
              <a:gd name="connsiteY11433" fmla="*/ 326406 h 1003913"/>
              <a:gd name="connsiteX11434" fmla="*/ 9281268 w 11960127"/>
              <a:gd name="connsiteY11434" fmla="*/ 330979 h 1003913"/>
              <a:gd name="connsiteX11435" fmla="*/ 9312034 w 11960127"/>
              <a:gd name="connsiteY11435" fmla="*/ 336932 h 1003913"/>
              <a:gd name="connsiteX11436" fmla="*/ 9312272 w 11960127"/>
              <a:gd name="connsiteY11436" fmla="*/ 332217 h 1003913"/>
              <a:gd name="connsiteX11437" fmla="*/ 9424191 w 11960127"/>
              <a:gd name="connsiteY11437" fmla="*/ 354317 h 1003913"/>
              <a:gd name="connsiteX11438" fmla="*/ 9452432 w 11960127"/>
              <a:gd name="connsiteY11438" fmla="*/ 359080 h 1003913"/>
              <a:gd name="connsiteX11439" fmla="*/ 9754471 w 11960127"/>
              <a:gd name="connsiteY11439" fmla="*/ 412378 h 1003913"/>
              <a:gd name="connsiteX11440" fmla="*/ 9833718 w 11960127"/>
              <a:gd name="connsiteY11440" fmla="*/ 430191 h 1003913"/>
              <a:gd name="connsiteX11441" fmla="*/ 9840481 w 11960127"/>
              <a:gd name="connsiteY11441" fmla="*/ 427286 h 1003913"/>
              <a:gd name="connsiteX11442" fmla="*/ 9923349 w 11960127"/>
              <a:gd name="connsiteY11442" fmla="*/ 443385 h 1003913"/>
              <a:gd name="connsiteX11443" fmla="*/ 9921491 w 11960127"/>
              <a:gd name="connsiteY11443" fmla="*/ 470438 h 1003913"/>
              <a:gd name="connsiteX11444" fmla="*/ 9913061 w 11960127"/>
              <a:gd name="connsiteY11444" fmla="*/ 470486 h 1003913"/>
              <a:gd name="connsiteX11445" fmla="*/ 9908585 w 11960127"/>
              <a:gd name="connsiteY11445" fmla="*/ 446385 h 1003913"/>
              <a:gd name="connsiteX11446" fmla="*/ 9909823 w 11960127"/>
              <a:gd name="connsiteY11446" fmla="*/ 465485 h 1003913"/>
              <a:gd name="connsiteX11447" fmla="*/ 9895345 w 11960127"/>
              <a:gd name="connsiteY11447" fmla="*/ 466580 h 1003913"/>
              <a:gd name="connsiteX11448" fmla="*/ 9904013 w 11960127"/>
              <a:gd name="connsiteY11448" fmla="*/ 458054 h 1003913"/>
              <a:gd name="connsiteX11449" fmla="*/ 9893963 w 11960127"/>
              <a:gd name="connsiteY11449" fmla="*/ 450862 h 1003913"/>
              <a:gd name="connsiteX11450" fmla="*/ 9893202 w 11960127"/>
              <a:gd name="connsiteY11450" fmla="*/ 469867 h 1003913"/>
              <a:gd name="connsiteX11451" fmla="*/ 9878819 w 11960127"/>
              <a:gd name="connsiteY11451" fmla="*/ 446004 h 1003913"/>
              <a:gd name="connsiteX11452" fmla="*/ 9883486 w 11960127"/>
              <a:gd name="connsiteY11452" fmla="*/ 461293 h 1003913"/>
              <a:gd name="connsiteX11453" fmla="*/ 9875390 w 11960127"/>
              <a:gd name="connsiteY11453" fmla="*/ 460865 h 1003913"/>
              <a:gd name="connsiteX11454" fmla="*/ 9866770 w 11960127"/>
              <a:gd name="connsiteY11454" fmla="*/ 444909 h 1003913"/>
              <a:gd name="connsiteX11455" fmla="*/ 9869628 w 11960127"/>
              <a:gd name="connsiteY11455" fmla="*/ 462436 h 1003913"/>
              <a:gd name="connsiteX11456" fmla="*/ 9856959 w 11960127"/>
              <a:gd name="connsiteY11456" fmla="*/ 456149 h 1003913"/>
              <a:gd name="connsiteX11457" fmla="*/ 9851292 w 11960127"/>
              <a:gd name="connsiteY11457" fmla="*/ 459579 h 1003913"/>
              <a:gd name="connsiteX11458" fmla="*/ 9848624 w 11960127"/>
              <a:gd name="connsiteY11458" fmla="*/ 445957 h 1003913"/>
              <a:gd name="connsiteX11459" fmla="*/ 9836195 w 11960127"/>
              <a:gd name="connsiteY11459" fmla="*/ 456911 h 1003913"/>
              <a:gd name="connsiteX11460" fmla="*/ 9835766 w 11960127"/>
              <a:gd name="connsiteY11460" fmla="*/ 447957 h 1003913"/>
              <a:gd name="connsiteX11461" fmla="*/ 9822621 w 11960127"/>
              <a:gd name="connsiteY11461" fmla="*/ 451767 h 1003913"/>
              <a:gd name="connsiteX11462" fmla="*/ 9821003 w 11960127"/>
              <a:gd name="connsiteY11462" fmla="*/ 440146 h 1003913"/>
              <a:gd name="connsiteX11463" fmla="*/ 9818097 w 11960127"/>
              <a:gd name="connsiteY11463" fmla="*/ 439860 h 1003913"/>
              <a:gd name="connsiteX11464" fmla="*/ 9815287 w 11960127"/>
              <a:gd name="connsiteY11464" fmla="*/ 451339 h 1003913"/>
              <a:gd name="connsiteX11465" fmla="*/ 9790570 w 11960127"/>
              <a:gd name="connsiteY11465" fmla="*/ 447481 h 1003913"/>
              <a:gd name="connsiteX11466" fmla="*/ 9799667 w 11960127"/>
              <a:gd name="connsiteY11466" fmla="*/ 438431 h 1003913"/>
              <a:gd name="connsiteX11467" fmla="*/ 9790348 w 11960127"/>
              <a:gd name="connsiteY11467" fmla="*/ 439970 h 1003913"/>
              <a:gd name="connsiteX11468" fmla="*/ 9793808 w 11960127"/>
              <a:gd name="connsiteY11468" fmla="*/ 429620 h 1003913"/>
              <a:gd name="connsiteX11469" fmla="*/ 9788999 w 11960127"/>
              <a:gd name="connsiteY11469" fmla="*/ 440193 h 1003913"/>
              <a:gd name="connsiteX11470" fmla="*/ 9790348 w 11960127"/>
              <a:gd name="connsiteY11470" fmla="*/ 439970 h 1003913"/>
              <a:gd name="connsiteX11471" fmla="*/ 9788236 w 11960127"/>
              <a:gd name="connsiteY11471" fmla="*/ 446290 h 1003913"/>
              <a:gd name="connsiteX11472" fmla="*/ 9784378 w 11960127"/>
              <a:gd name="connsiteY11472" fmla="*/ 446338 h 1003913"/>
              <a:gd name="connsiteX11473" fmla="*/ 9783664 w 11960127"/>
              <a:gd name="connsiteY11473" fmla="*/ 436716 h 1003913"/>
              <a:gd name="connsiteX11474" fmla="*/ 9771092 w 11960127"/>
              <a:gd name="connsiteY11474" fmla="*/ 442956 h 1003913"/>
              <a:gd name="connsiteX11475" fmla="*/ 9765900 w 11960127"/>
              <a:gd name="connsiteY11475" fmla="*/ 428810 h 1003913"/>
              <a:gd name="connsiteX11476" fmla="*/ 9763662 w 11960127"/>
              <a:gd name="connsiteY11476" fmla="*/ 443670 h 1003913"/>
              <a:gd name="connsiteX11477" fmla="*/ 9751184 w 11960127"/>
              <a:gd name="connsiteY11477" fmla="*/ 421427 h 1003913"/>
              <a:gd name="connsiteX11478" fmla="*/ 9751946 w 11960127"/>
              <a:gd name="connsiteY11478" fmla="*/ 437193 h 1003913"/>
              <a:gd name="connsiteX11479" fmla="*/ 9740088 w 11960127"/>
              <a:gd name="connsiteY11479" fmla="*/ 437050 h 1003913"/>
              <a:gd name="connsiteX11480" fmla="*/ 9745993 w 11960127"/>
              <a:gd name="connsiteY11480" fmla="*/ 427667 h 1003913"/>
              <a:gd name="connsiteX11481" fmla="*/ 9742659 w 11960127"/>
              <a:gd name="connsiteY11481" fmla="*/ 427953 h 1003913"/>
              <a:gd name="connsiteX11482" fmla="*/ 9729609 w 11960127"/>
              <a:gd name="connsiteY11482" fmla="*/ 428619 h 1003913"/>
              <a:gd name="connsiteX11483" fmla="*/ 9717655 w 11960127"/>
              <a:gd name="connsiteY11483" fmla="*/ 433525 h 1003913"/>
              <a:gd name="connsiteX11484" fmla="*/ 9716180 w 11960127"/>
              <a:gd name="connsiteY11484" fmla="*/ 419284 h 1003913"/>
              <a:gd name="connsiteX11485" fmla="*/ 9709084 w 11960127"/>
              <a:gd name="connsiteY11485" fmla="*/ 432477 h 1003913"/>
              <a:gd name="connsiteX11486" fmla="*/ 9699607 w 11960127"/>
              <a:gd name="connsiteY11486" fmla="*/ 413235 h 1003913"/>
              <a:gd name="connsiteX11487" fmla="*/ 9698987 w 11960127"/>
              <a:gd name="connsiteY11487" fmla="*/ 428953 h 1003913"/>
              <a:gd name="connsiteX11488" fmla="*/ 9686414 w 11960127"/>
              <a:gd name="connsiteY11488" fmla="*/ 424142 h 1003913"/>
              <a:gd name="connsiteX11489" fmla="*/ 9693463 w 11960127"/>
              <a:gd name="connsiteY11489" fmla="*/ 422475 h 1003913"/>
              <a:gd name="connsiteX11490" fmla="*/ 9692700 w 11960127"/>
              <a:gd name="connsiteY11490" fmla="*/ 416712 h 1003913"/>
              <a:gd name="connsiteX11491" fmla="*/ 9679842 w 11960127"/>
              <a:gd name="connsiteY11491" fmla="*/ 428572 h 1003913"/>
              <a:gd name="connsiteX11492" fmla="*/ 9676031 w 11960127"/>
              <a:gd name="connsiteY11492" fmla="*/ 410901 h 1003913"/>
              <a:gd name="connsiteX11493" fmla="*/ 9673413 w 11960127"/>
              <a:gd name="connsiteY11493" fmla="*/ 422761 h 1003913"/>
              <a:gd name="connsiteX11494" fmla="*/ 9664983 w 11960127"/>
              <a:gd name="connsiteY11494" fmla="*/ 422761 h 1003913"/>
              <a:gd name="connsiteX11495" fmla="*/ 9663459 w 11960127"/>
              <a:gd name="connsiteY11495" fmla="*/ 404281 h 1003913"/>
              <a:gd name="connsiteX11496" fmla="*/ 9660839 w 11960127"/>
              <a:gd name="connsiteY11496" fmla="*/ 404423 h 1003913"/>
              <a:gd name="connsiteX11497" fmla="*/ 9659553 w 11960127"/>
              <a:gd name="connsiteY11497" fmla="*/ 423666 h 1003913"/>
              <a:gd name="connsiteX11498" fmla="*/ 9649885 w 11960127"/>
              <a:gd name="connsiteY11498" fmla="*/ 416998 h 1003913"/>
              <a:gd name="connsiteX11499" fmla="*/ 9647552 w 11960127"/>
              <a:gd name="connsiteY11499" fmla="*/ 403090 h 1003913"/>
              <a:gd name="connsiteX11500" fmla="*/ 9646933 w 11960127"/>
              <a:gd name="connsiteY11500" fmla="*/ 418093 h 1003913"/>
              <a:gd name="connsiteX11501" fmla="*/ 9635265 w 11960127"/>
              <a:gd name="connsiteY11501" fmla="*/ 417998 h 1003913"/>
              <a:gd name="connsiteX11502" fmla="*/ 9641694 w 11960127"/>
              <a:gd name="connsiteY11502" fmla="*/ 408996 h 1003913"/>
              <a:gd name="connsiteX11503" fmla="*/ 9636360 w 11960127"/>
              <a:gd name="connsiteY11503" fmla="*/ 407186 h 1003913"/>
              <a:gd name="connsiteX11504" fmla="*/ 9634598 w 11960127"/>
              <a:gd name="connsiteY11504" fmla="*/ 412949 h 1003913"/>
              <a:gd name="connsiteX11505" fmla="*/ 9626645 w 11960127"/>
              <a:gd name="connsiteY11505" fmla="*/ 415521 h 1003913"/>
              <a:gd name="connsiteX11506" fmla="*/ 9624216 w 11960127"/>
              <a:gd name="connsiteY11506" fmla="*/ 402995 h 1003913"/>
              <a:gd name="connsiteX11507" fmla="*/ 9621453 w 11960127"/>
              <a:gd name="connsiteY11507" fmla="*/ 413140 h 1003913"/>
              <a:gd name="connsiteX11508" fmla="*/ 9612548 w 11960127"/>
              <a:gd name="connsiteY11508" fmla="*/ 413283 h 1003913"/>
              <a:gd name="connsiteX11509" fmla="*/ 9611738 w 11960127"/>
              <a:gd name="connsiteY11509" fmla="*/ 400804 h 1003913"/>
              <a:gd name="connsiteX11510" fmla="*/ 9605927 w 11960127"/>
              <a:gd name="connsiteY11510" fmla="*/ 409758 h 1003913"/>
              <a:gd name="connsiteX11511" fmla="*/ 9597213 w 11960127"/>
              <a:gd name="connsiteY11511" fmla="*/ 408281 h 1003913"/>
              <a:gd name="connsiteX11512" fmla="*/ 9597070 w 11960127"/>
              <a:gd name="connsiteY11512" fmla="*/ 399041 h 1003913"/>
              <a:gd name="connsiteX11513" fmla="*/ 9593403 w 11960127"/>
              <a:gd name="connsiteY11513" fmla="*/ 408567 h 1003913"/>
              <a:gd name="connsiteX11514" fmla="*/ 9582878 w 11960127"/>
              <a:gd name="connsiteY11514" fmla="*/ 408424 h 1003913"/>
              <a:gd name="connsiteX11515" fmla="*/ 9589402 w 11960127"/>
              <a:gd name="connsiteY11515" fmla="*/ 399232 h 1003913"/>
              <a:gd name="connsiteX11516" fmla="*/ 9584592 w 11960127"/>
              <a:gd name="connsiteY11516" fmla="*/ 398470 h 1003913"/>
              <a:gd name="connsiteX11517" fmla="*/ 9574496 w 11960127"/>
              <a:gd name="connsiteY11517" fmla="*/ 409806 h 1003913"/>
              <a:gd name="connsiteX11518" fmla="*/ 9573496 w 11960127"/>
              <a:gd name="connsiteY11518" fmla="*/ 394898 h 1003913"/>
              <a:gd name="connsiteX11519" fmla="*/ 9571542 w 11960127"/>
              <a:gd name="connsiteY11519" fmla="*/ 395088 h 1003913"/>
              <a:gd name="connsiteX11520" fmla="*/ 9560684 w 11960127"/>
              <a:gd name="connsiteY11520" fmla="*/ 405043 h 1003913"/>
              <a:gd name="connsiteX11521" fmla="*/ 9557970 w 11960127"/>
              <a:gd name="connsiteY11521" fmla="*/ 390039 h 1003913"/>
              <a:gd name="connsiteX11522" fmla="*/ 9554017 w 11960127"/>
              <a:gd name="connsiteY11522" fmla="*/ 404519 h 1003913"/>
              <a:gd name="connsiteX11523" fmla="*/ 9544730 w 11960127"/>
              <a:gd name="connsiteY11523" fmla="*/ 398184 h 1003913"/>
              <a:gd name="connsiteX11524" fmla="*/ 9545587 w 11960127"/>
              <a:gd name="connsiteY11524" fmla="*/ 384895 h 1003913"/>
              <a:gd name="connsiteX11525" fmla="*/ 9540967 w 11960127"/>
              <a:gd name="connsiteY11525" fmla="*/ 385562 h 1003913"/>
              <a:gd name="connsiteX11526" fmla="*/ 9542349 w 11960127"/>
              <a:gd name="connsiteY11526" fmla="*/ 398327 h 1003913"/>
              <a:gd name="connsiteX11527" fmla="*/ 9528584 w 11960127"/>
              <a:gd name="connsiteY11527" fmla="*/ 400089 h 1003913"/>
              <a:gd name="connsiteX11528" fmla="*/ 9537348 w 11960127"/>
              <a:gd name="connsiteY11528" fmla="*/ 391230 h 1003913"/>
              <a:gd name="connsiteX11529" fmla="*/ 9529252 w 11960127"/>
              <a:gd name="connsiteY11529" fmla="*/ 387086 h 1003913"/>
              <a:gd name="connsiteX11530" fmla="*/ 9522870 w 11960127"/>
              <a:gd name="connsiteY11530" fmla="*/ 401232 h 1003913"/>
              <a:gd name="connsiteX11531" fmla="*/ 9519726 w 11960127"/>
              <a:gd name="connsiteY11531" fmla="*/ 383657 h 1003913"/>
              <a:gd name="connsiteX11532" fmla="*/ 9517679 w 11960127"/>
              <a:gd name="connsiteY11532" fmla="*/ 394231 h 1003913"/>
              <a:gd name="connsiteX11533" fmla="*/ 9508821 w 11960127"/>
              <a:gd name="connsiteY11533" fmla="*/ 394088 h 1003913"/>
              <a:gd name="connsiteX11534" fmla="*/ 9504010 w 11960127"/>
              <a:gd name="connsiteY11534" fmla="*/ 382895 h 1003913"/>
              <a:gd name="connsiteX11535" fmla="*/ 9502581 w 11960127"/>
              <a:gd name="connsiteY11535" fmla="*/ 393993 h 1003913"/>
              <a:gd name="connsiteX11536" fmla="*/ 9476340 w 11960127"/>
              <a:gd name="connsiteY11536" fmla="*/ 385800 h 1003913"/>
              <a:gd name="connsiteX11537" fmla="*/ 9483722 w 11960127"/>
              <a:gd name="connsiteY11537" fmla="*/ 384467 h 1003913"/>
              <a:gd name="connsiteX11538" fmla="*/ 9483436 w 11960127"/>
              <a:gd name="connsiteY11538" fmla="*/ 378513 h 1003913"/>
              <a:gd name="connsiteX11539" fmla="*/ 9469387 w 11960127"/>
              <a:gd name="connsiteY11539" fmla="*/ 390754 h 1003913"/>
              <a:gd name="connsiteX11540" fmla="*/ 9469244 w 11960127"/>
              <a:gd name="connsiteY11540" fmla="*/ 375322 h 1003913"/>
              <a:gd name="connsiteX11541" fmla="*/ 9466053 w 11960127"/>
              <a:gd name="connsiteY11541" fmla="*/ 375179 h 1003913"/>
              <a:gd name="connsiteX11542" fmla="*/ 9451908 w 11960127"/>
              <a:gd name="connsiteY11542" fmla="*/ 375417 h 1003913"/>
              <a:gd name="connsiteX11543" fmla="*/ 9429382 w 11960127"/>
              <a:gd name="connsiteY11543" fmla="*/ 378608 h 1003913"/>
              <a:gd name="connsiteX11544" fmla="*/ 9428953 w 11960127"/>
              <a:gd name="connsiteY11544" fmla="*/ 369178 h 1003913"/>
              <a:gd name="connsiteX11545" fmla="*/ 9417856 w 11960127"/>
              <a:gd name="connsiteY11545" fmla="*/ 381942 h 1003913"/>
              <a:gd name="connsiteX11546" fmla="*/ 9415999 w 11960127"/>
              <a:gd name="connsiteY11546" fmla="*/ 363891 h 1003913"/>
              <a:gd name="connsiteX11547" fmla="*/ 9410427 w 11960127"/>
              <a:gd name="connsiteY11547" fmla="*/ 376274 h 1003913"/>
              <a:gd name="connsiteX11548" fmla="*/ 9400045 w 11960127"/>
              <a:gd name="connsiteY11548" fmla="*/ 364796 h 1003913"/>
              <a:gd name="connsiteX11549" fmla="*/ 9396520 w 11960127"/>
              <a:gd name="connsiteY11549" fmla="*/ 376465 h 1003913"/>
              <a:gd name="connsiteX11550" fmla="*/ 9386853 w 11960127"/>
              <a:gd name="connsiteY11550" fmla="*/ 370702 h 1003913"/>
              <a:gd name="connsiteX11551" fmla="*/ 9365136 w 11960127"/>
              <a:gd name="connsiteY11551" fmla="*/ 370035 h 1003913"/>
              <a:gd name="connsiteX11552" fmla="*/ 9358040 w 11960127"/>
              <a:gd name="connsiteY11552" fmla="*/ 350507 h 1003913"/>
              <a:gd name="connsiteX11553" fmla="*/ 9360278 w 11960127"/>
              <a:gd name="connsiteY11553" fmla="*/ 365653 h 1003913"/>
              <a:gd name="connsiteX11554" fmla="*/ 9349944 w 11960127"/>
              <a:gd name="connsiteY11554" fmla="*/ 365605 h 1003913"/>
              <a:gd name="connsiteX11555" fmla="*/ 9352658 w 11960127"/>
              <a:gd name="connsiteY11555" fmla="*/ 356079 h 1003913"/>
              <a:gd name="connsiteX11556" fmla="*/ 9346038 w 11960127"/>
              <a:gd name="connsiteY11556" fmla="*/ 356079 h 1003913"/>
              <a:gd name="connsiteX11557" fmla="*/ 9344990 w 11960127"/>
              <a:gd name="connsiteY11557" fmla="*/ 365748 h 1003913"/>
              <a:gd name="connsiteX11558" fmla="*/ 9335227 w 11960127"/>
              <a:gd name="connsiteY11558" fmla="*/ 365558 h 1003913"/>
              <a:gd name="connsiteX11559" fmla="*/ 9341895 w 11960127"/>
              <a:gd name="connsiteY11559" fmla="*/ 356175 h 1003913"/>
              <a:gd name="connsiteX11560" fmla="*/ 9335322 w 11960127"/>
              <a:gd name="connsiteY11560" fmla="*/ 355889 h 1003913"/>
              <a:gd name="connsiteX11561" fmla="*/ 9336656 w 11960127"/>
              <a:gd name="connsiteY11561" fmla="*/ 361557 h 1003913"/>
              <a:gd name="connsiteX11562" fmla="*/ 9326607 w 11960127"/>
              <a:gd name="connsiteY11562" fmla="*/ 361128 h 1003913"/>
              <a:gd name="connsiteX11563" fmla="*/ 9326321 w 11960127"/>
              <a:gd name="connsiteY11563" fmla="*/ 350697 h 1003913"/>
              <a:gd name="connsiteX11564" fmla="*/ 9321845 w 11960127"/>
              <a:gd name="connsiteY11564" fmla="*/ 350316 h 1003913"/>
              <a:gd name="connsiteX11565" fmla="*/ 9321511 w 11960127"/>
              <a:gd name="connsiteY11565" fmla="*/ 360842 h 1003913"/>
              <a:gd name="connsiteX11566" fmla="*/ 9312701 w 11960127"/>
              <a:gd name="connsiteY11566" fmla="*/ 360842 h 1003913"/>
              <a:gd name="connsiteX11567" fmla="*/ 9310748 w 11960127"/>
              <a:gd name="connsiteY11567" fmla="*/ 340647 h 1003913"/>
              <a:gd name="connsiteX11568" fmla="*/ 9305557 w 11960127"/>
              <a:gd name="connsiteY11568" fmla="*/ 360604 h 1003913"/>
              <a:gd name="connsiteX11569" fmla="*/ 9293508 w 11960127"/>
              <a:gd name="connsiteY11569" fmla="*/ 342934 h 1003913"/>
              <a:gd name="connsiteX11570" fmla="*/ 9292936 w 11960127"/>
              <a:gd name="connsiteY11570" fmla="*/ 356175 h 1003913"/>
              <a:gd name="connsiteX11571" fmla="*/ 9283840 w 11960127"/>
              <a:gd name="connsiteY11571" fmla="*/ 356127 h 1003913"/>
              <a:gd name="connsiteX11572" fmla="*/ 9288745 w 11960127"/>
              <a:gd name="connsiteY11572" fmla="*/ 345315 h 1003913"/>
              <a:gd name="connsiteX11573" fmla="*/ 9274077 w 11960127"/>
              <a:gd name="connsiteY11573" fmla="*/ 357127 h 1003913"/>
              <a:gd name="connsiteX11574" fmla="*/ 9274077 w 11960127"/>
              <a:gd name="connsiteY11574" fmla="*/ 341743 h 1003913"/>
              <a:gd name="connsiteX11575" fmla="*/ 9269600 w 11960127"/>
              <a:gd name="connsiteY11575" fmla="*/ 341791 h 1003913"/>
              <a:gd name="connsiteX11576" fmla="*/ 9269028 w 11960127"/>
              <a:gd name="connsiteY11576" fmla="*/ 351364 h 1003913"/>
              <a:gd name="connsiteX11577" fmla="*/ 9261075 w 11960127"/>
              <a:gd name="connsiteY11577" fmla="*/ 351269 h 1003913"/>
              <a:gd name="connsiteX11578" fmla="*/ 9256503 w 11960127"/>
              <a:gd name="connsiteY11578" fmla="*/ 338456 h 1003913"/>
              <a:gd name="connsiteX11579" fmla="*/ 9253598 w 11960127"/>
              <a:gd name="connsiteY11579" fmla="*/ 353460 h 1003913"/>
              <a:gd name="connsiteX11580" fmla="*/ 9240406 w 11960127"/>
              <a:gd name="connsiteY11580" fmla="*/ 330836 h 1003913"/>
              <a:gd name="connsiteX11581" fmla="*/ 9246169 w 11960127"/>
              <a:gd name="connsiteY11581" fmla="*/ 346744 h 1003913"/>
              <a:gd name="connsiteX11582" fmla="*/ 9221642 w 11960127"/>
              <a:gd name="connsiteY11582" fmla="*/ 346315 h 1003913"/>
              <a:gd name="connsiteX11583" fmla="*/ 9221737 w 11960127"/>
              <a:gd name="connsiteY11583" fmla="*/ 333503 h 1003913"/>
              <a:gd name="connsiteX11584" fmla="*/ 9208021 w 11960127"/>
              <a:gd name="connsiteY11584" fmla="*/ 343410 h 1003913"/>
              <a:gd name="connsiteX11585" fmla="*/ 9207069 w 11960127"/>
              <a:gd name="connsiteY11585" fmla="*/ 329359 h 1003913"/>
              <a:gd name="connsiteX11586" fmla="*/ 9194924 w 11960127"/>
              <a:gd name="connsiteY11586" fmla="*/ 343696 h 1003913"/>
              <a:gd name="connsiteX11587" fmla="*/ 9196495 w 11960127"/>
              <a:gd name="connsiteY11587" fmla="*/ 330121 h 1003913"/>
              <a:gd name="connsiteX11588" fmla="*/ 9184304 w 11960127"/>
              <a:gd name="connsiteY11588" fmla="*/ 342362 h 1003913"/>
              <a:gd name="connsiteX11589" fmla="*/ 9183351 w 11960127"/>
              <a:gd name="connsiteY11589" fmla="*/ 327549 h 1003913"/>
              <a:gd name="connsiteX11590" fmla="*/ 9179017 w 11960127"/>
              <a:gd name="connsiteY11590" fmla="*/ 327263 h 1003913"/>
              <a:gd name="connsiteX11591" fmla="*/ 9178398 w 11960127"/>
              <a:gd name="connsiteY11591" fmla="*/ 338266 h 1003913"/>
              <a:gd name="connsiteX11592" fmla="*/ 9166206 w 11960127"/>
              <a:gd name="connsiteY11592" fmla="*/ 322977 h 1003913"/>
              <a:gd name="connsiteX11593" fmla="*/ 9164063 w 11960127"/>
              <a:gd name="connsiteY11593" fmla="*/ 337933 h 1003913"/>
              <a:gd name="connsiteX11594" fmla="*/ 9131440 w 11960127"/>
              <a:gd name="connsiteY11594" fmla="*/ 331836 h 1003913"/>
              <a:gd name="connsiteX11595" fmla="*/ 9130487 w 11960127"/>
              <a:gd name="connsiteY11595" fmla="*/ 315832 h 1003913"/>
              <a:gd name="connsiteX11596" fmla="*/ 9124772 w 11960127"/>
              <a:gd name="connsiteY11596" fmla="*/ 327359 h 1003913"/>
              <a:gd name="connsiteX11597" fmla="*/ 9117295 w 11960127"/>
              <a:gd name="connsiteY11597" fmla="*/ 327597 h 1003913"/>
              <a:gd name="connsiteX11598" fmla="*/ 9116962 w 11960127"/>
              <a:gd name="connsiteY11598" fmla="*/ 319786 h 1003913"/>
              <a:gd name="connsiteX11599" fmla="*/ 9100055 w 11960127"/>
              <a:gd name="connsiteY11599" fmla="*/ 329502 h 1003913"/>
              <a:gd name="connsiteX11600" fmla="*/ 9108532 w 11960127"/>
              <a:gd name="connsiteY11600" fmla="*/ 319595 h 1003913"/>
              <a:gd name="connsiteX11601" fmla="*/ 9099660 w 11960127"/>
              <a:gd name="connsiteY11601" fmla="*/ 321396 h 1003913"/>
              <a:gd name="connsiteX11602" fmla="*/ 9102151 w 11960127"/>
              <a:gd name="connsiteY11602" fmla="*/ 310926 h 1003913"/>
              <a:gd name="connsiteX11603" fmla="*/ 9098674 w 11960127"/>
              <a:gd name="connsiteY11603" fmla="*/ 321596 h 1003913"/>
              <a:gd name="connsiteX11604" fmla="*/ 9099660 w 11960127"/>
              <a:gd name="connsiteY11604" fmla="*/ 321396 h 1003913"/>
              <a:gd name="connsiteX11605" fmla="*/ 9097245 w 11960127"/>
              <a:gd name="connsiteY11605" fmla="*/ 331550 h 1003913"/>
              <a:gd name="connsiteX11606" fmla="*/ 9090959 w 11960127"/>
              <a:gd name="connsiteY11606" fmla="*/ 315689 h 1003913"/>
              <a:gd name="connsiteX11607" fmla="*/ 9076624 w 11960127"/>
              <a:gd name="connsiteY11607" fmla="*/ 308688 h 1003913"/>
              <a:gd name="connsiteX11608" fmla="*/ 9073719 w 11960127"/>
              <a:gd name="connsiteY11608" fmla="*/ 323596 h 1003913"/>
              <a:gd name="connsiteX11609" fmla="*/ 9040619 w 11960127"/>
              <a:gd name="connsiteY11609" fmla="*/ 317261 h 1003913"/>
              <a:gd name="connsiteX11610" fmla="*/ 9040667 w 11960127"/>
              <a:gd name="connsiteY11610" fmla="*/ 303592 h 1003913"/>
              <a:gd name="connsiteX11611" fmla="*/ 9034570 w 11960127"/>
              <a:gd name="connsiteY11611" fmla="*/ 303687 h 1003913"/>
              <a:gd name="connsiteX11612" fmla="*/ 9035809 w 11960127"/>
              <a:gd name="connsiteY11612" fmla="*/ 314880 h 1003913"/>
              <a:gd name="connsiteX11613" fmla="*/ 9023093 w 11960127"/>
              <a:gd name="connsiteY11613" fmla="*/ 307450 h 1003913"/>
              <a:gd name="connsiteX11614" fmla="*/ 9002281 w 11960127"/>
              <a:gd name="connsiteY11614" fmla="*/ 313356 h 1003913"/>
              <a:gd name="connsiteX11615" fmla="*/ 9002138 w 11960127"/>
              <a:gd name="connsiteY11615" fmla="*/ 298829 h 1003913"/>
              <a:gd name="connsiteX11616" fmla="*/ 8998709 w 11960127"/>
              <a:gd name="connsiteY11616" fmla="*/ 299019 h 1003913"/>
              <a:gd name="connsiteX11617" fmla="*/ 8998852 w 11960127"/>
              <a:gd name="connsiteY11617" fmla="*/ 309926 h 1003913"/>
              <a:gd name="connsiteX11618" fmla="*/ 8985231 w 11960127"/>
              <a:gd name="connsiteY11618" fmla="*/ 303115 h 1003913"/>
              <a:gd name="connsiteX11619" fmla="*/ 8971515 w 11960127"/>
              <a:gd name="connsiteY11619" fmla="*/ 304782 h 1003913"/>
              <a:gd name="connsiteX11620" fmla="*/ 8936463 w 11960127"/>
              <a:gd name="connsiteY11620" fmla="*/ 303639 h 1003913"/>
              <a:gd name="connsiteX11621" fmla="*/ 8932939 w 11960127"/>
              <a:gd name="connsiteY11621" fmla="*/ 284349 h 1003913"/>
              <a:gd name="connsiteX11622" fmla="*/ 8932700 w 11960127"/>
              <a:gd name="connsiteY11622" fmla="*/ 298971 h 1003913"/>
              <a:gd name="connsiteX11623" fmla="*/ 8912222 w 11960127"/>
              <a:gd name="connsiteY11623" fmla="*/ 298305 h 1003913"/>
              <a:gd name="connsiteX11624" fmla="*/ 8909650 w 11960127"/>
              <a:gd name="connsiteY11624" fmla="*/ 284873 h 1003913"/>
              <a:gd name="connsiteX11625" fmla="*/ 8908746 w 11960127"/>
              <a:gd name="connsiteY11625" fmla="*/ 295066 h 1003913"/>
              <a:gd name="connsiteX11626" fmla="*/ 8896839 w 11960127"/>
              <a:gd name="connsiteY11626" fmla="*/ 279872 h 1003913"/>
              <a:gd name="connsiteX11627" fmla="*/ 8893981 w 11960127"/>
              <a:gd name="connsiteY11627" fmla="*/ 279539 h 1003913"/>
              <a:gd name="connsiteX11628" fmla="*/ 8892744 w 11960127"/>
              <a:gd name="connsiteY11628" fmla="*/ 294351 h 1003913"/>
              <a:gd name="connsiteX11629" fmla="*/ 8875980 w 11960127"/>
              <a:gd name="connsiteY11629" fmla="*/ 292780 h 1003913"/>
              <a:gd name="connsiteX11630" fmla="*/ 8859120 w 11960127"/>
              <a:gd name="connsiteY11630" fmla="*/ 288398 h 1003913"/>
              <a:gd name="connsiteX11631" fmla="*/ 8859501 w 11960127"/>
              <a:gd name="connsiteY11631" fmla="*/ 275061 h 1003913"/>
              <a:gd name="connsiteX11632" fmla="*/ 8855548 w 11960127"/>
              <a:gd name="connsiteY11632" fmla="*/ 274918 h 1003913"/>
              <a:gd name="connsiteX11633" fmla="*/ 8842975 w 11960127"/>
              <a:gd name="connsiteY11633" fmla="*/ 285730 h 1003913"/>
              <a:gd name="connsiteX11634" fmla="*/ 8818877 w 11960127"/>
              <a:gd name="connsiteY11634" fmla="*/ 282063 h 1003913"/>
              <a:gd name="connsiteX11635" fmla="*/ 8807352 w 11960127"/>
              <a:gd name="connsiteY11635" fmla="*/ 285302 h 1003913"/>
              <a:gd name="connsiteX11636" fmla="*/ 8807352 w 11960127"/>
              <a:gd name="connsiteY11636" fmla="*/ 270251 h 1003913"/>
              <a:gd name="connsiteX11637" fmla="*/ 8802875 w 11960127"/>
              <a:gd name="connsiteY11637" fmla="*/ 270346 h 1003913"/>
              <a:gd name="connsiteX11638" fmla="*/ 8802303 w 11960127"/>
              <a:gd name="connsiteY11638" fmla="*/ 280586 h 1003913"/>
              <a:gd name="connsiteX11639" fmla="*/ 8770252 w 11960127"/>
              <a:gd name="connsiteY11639" fmla="*/ 274252 h 1003913"/>
              <a:gd name="connsiteX11640" fmla="*/ 8766442 w 11960127"/>
              <a:gd name="connsiteY11640" fmla="*/ 264392 h 1003913"/>
              <a:gd name="connsiteX11641" fmla="*/ 8763251 w 11960127"/>
              <a:gd name="connsiteY11641" fmla="*/ 275014 h 1003913"/>
              <a:gd name="connsiteX11642" fmla="*/ 8714388 w 11960127"/>
              <a:gd name="connsiteY11642" fmla="*/ 266583 h 1003913"/>
              <a:gd name="connsiteX11643" fmla="*/ 8676383 w 11960127"/>
              <a:gd name="connsiteY11643" fmla="*/ 260630 h 1003913"/>
              <a:gd name="connsiteX11644" fmla="*/ 8622805 w 11960127"/>
              <a:gd name="connsiteY11644" fmla="*/ 250437 h 1003913"/>
              <a:gd name="connsiteX11645" fmla="*/ 8609565 w 11960127"/>
              <a:gd name="connsiteY11645" fmla="*/ 251342 h 1003913"/>
              <a:gd name="connsiteX11646" fmla="*/ 8605945 w 11960127"/>
              <a:gd name="connsiteY11646" fmla="*/ 255057 h 1003913"/>
              <a:gd name="connsiteX11647" fmla="*/ 8585229 w 11960127"/>
              <a:gd name="connsiteY11647" fmla="*/ 246865 h 1003913"/>
              <a:gd name="connsiteX11648" fmla="*/ 8571751 w 11960127"/>
              <a:gd name="connsiteY11648" fmla="*/ 248675 h 1003913"/>
              <a:gd name="connsiteX11649" fmla="*/ 8509600 w 11960127"/>
              <a:gd name="connsiteY11649" fmla="*/ 237529 h 1003913"/>
              <a:gd name="connsiteX11650" fmla="*/ 8503552 w 11960127"/>
              <a:gd name="connsiteY11650" fmla="*/ 240435 h 1003913"/>
              <a:gd name="connsiteX11651" fmla="*/ 8476120 w 11960127"/>
              <a:gd name="connsiteY11651" fmla="*/ 235148 h 1003913"/>
              <a:gd name="connsiteX11652" fmla="*/ 8462023 w 11960127"/>
              <a:gd name="connsiteY11652" fmla="*/ 235052 h 1003913"/>
              <a:gd name="connsiteX11653" fmla="*/ 8440878 w 11960127"/>
              <a:gd name="connsiteY11653" fmla="*/ 227051 h 1003913"/>
              <a:gd name="connsiteX11654" fmla="*/ 8439925 w 11960127"/>
              <a:gd name="connsiteY11654" fmla="*/ 233052 h 1003913"/>
              <a:gd name="connsiteX11655" fmla="*/ 8431447 w 11960127"/>
              <a:gd name="connsiteY11655" fmla="*/ 227479 h 1003913"/>
              <a:gd name="connsiteX11656" fmla="*/ 8407111 w 11960127"/>
              <a:gd name="connsiteY11656" fmla="*/ 227479 h 1003913"/>
              <a:gd name="connsiteX11657" fmla="*/ 8406969 w 11960127"/>
              <a:gd name="connsiteY11657" fmla="*/ 213190 h 1003913"/>
              <a:gd name="connsiteX11658" fmla="*/ 8403063 w 11960127"/>
              <a:gd name="connsiteY11658" fmla="*/ 213143 h 1003913"/>
              <a:gd name="connsiteX11659" fmla="*/ 8402587 w 11960127"/>
              <a:gd name="connsiteY11659" fmla="*/ 228956 h 1003913"/>
              <a:gd name="connsiteX11660" fmla="*/ 8390633 w 11960127"/>
              <a:gd name="connsiteY11660" fmla="*/ 223526 h 1003913"/>
              <a:gd name="connsiteX11661" fmla="*/ 8367583 w 11960127"/>
              <a:gd name="connsiteY11661" fmla="*/ 218192 h 1003913"/>
              <a:gd name="connsiteX11662" fmla="*/ 8352390 w 11960127"/>
              <a:gd name="connsiteY11662" fmla="*/ 218906 h 1003913"/>
              <a:gd name="connsiteX11663" fmla="*/ 8326863 w 11960127"/>
              <a:gd name="connsiteY11663" fmla="*/ 213238 h 1003913"/>
              <a:gd name="connsiteX11664" fmla="*/ 8325292 w 11960127"/>
              <a:gd name="connsiteY11664" fmla="*/ 217906 h 1003913"/>
              <a:gd name="connsiteX11665" fmla="*/ 8243091 w 11960127"/>
              <a:gd name="connsiteY11665" fmla="*/ 207141 h 1003913"/>
              <a:gd name="connsiteX11666" fmla="*/ 8205039 w 11960127"/>
              <a:gd name="connsiteY11666" fmla="*/ 201997 h 1003913"/>
              <a:gd name="connsiteX11667" fmla="*/ 8166652 w 11960127"/>
              <a:gd name="connsiteY11667" fmla="*/ 197520 h 1003913"/>
              <a:gd name="connsiteX11668" fmla="*/ 8132934 w 11960127"/>
              <a:gd name="connsiteY11668" fmla="*/ 191424 h 1003913"/>
              <a:gd name="connsiteX11669" fmla="*/ 8128696 w 11960127"/>
              <a:gd name="connsiteY11669" fmla="*/ 193758 h 1003913"/>
              <a:gd name="connsiteX11670" fmla="*/ 8095596 w 11960127"/>
              <a:gd name="connsiteY11670" fmla="*/ 187709 h 1003913"/>
              <a:gd name="connsiteX11671" fmla="*/ 8090643 w 11960127"/>
              <a:gd name="connsiteY11671" fmla="*/ 188423 h 1003913"/>
              <a:gd name="connsiteX11672" fmla="*/ 8052448 w 11960127"/>
              <a:gd name="connsiteY11672" fmla="*/ 183565 h 1003913"/>
              <a:gd name="connsiteX11673" fmla="*/ 8005633 w 11960127"/>
              <a:gd name="connsiteY11673" fmla="*/ 176706 h 1003913"/>
              <a:gd name="connsiteX11674" fmla="*/ 7966771 w 11960127"/>
              <a:gd name="connsiteY11674" fmla="*/ 170610 h 1003913"/>
              <a:gd name="connsiteX11675" fmla="*/ 7962579 w 11960127"/>
              <a:gd name="connsiteY11675" fmla="*/ 172991 h 1003913"/>
              <a:gd name="connsiteX11676" fmla="*/ 7928766 w 11960127"/>
              <a:gd name="connsiteY11676" fmla="*/ 166942 h 1003913"/>
              <a:gd name="connsiteX11677" fmla="*/ 7893285 w 11960127"/>
              <a:gd name="connsiteY11677" fmla="*/ 165466 h 1003913"/>
              <a:gd name="connsiteX11678" fmla="*/ 7892619 w 11960127"/>
              <a:gd name="connsiteY11678" fmla="*/ 154987 h 1003913"/>
              <a:gd name="connsiteX11679" fmla="*/ 7885856 w 11960127"/>
              <a:gd name="connsiteY11679" fmla="*/ 162322 h 1003913"/>
              <a:gd name="connsiteX11680" fmla="*/ 7804226 w 11960127"/>
              <a:gd name="connsiteY11680" fmla="*/ 155368 h 1003913"/>
              <a:gd name="connsiteX11681" fmla="*/ 7800654 w 11960127"/>
              <a:gd name="connsiteY11681" fmla="*/ 149129 h 1003913"/>
              <a:gd name="connsiteX11682" fmla="*/ 7762364 w 11960127"/>
              <a:gd name="connsiteY11682" fmla="*/ 148795 h 1003913"/>
              <a:gd name="connsiteX11683" fmla="*/ 7571340 w 11960127"/>
              <a:gd name="connsiteY11683" fmla="*/ 129124 h 1003913"/>
              <a:gd name="connsiteX11684" fmla="*/ 7567006 w 11960127"/>
              <a:gd name="connsiteY11684" fmla="*/ 129981 h 1003913"/>
              <a:gd name="connsiteX11685" fmla="*/ 7519191 w 11960127"/>
              <a:gd name="connsiteY11685" fmla="*/ 124933 h 1003913"/>
              <a:gd name="connsiteX11686" fmla="*/ 7471709 w 11960127"/>
              <a:gd name="connsiteY11686" fmla="*/ 122123 h 1003913"/>
              <a:gd name="connsiteX11687" fmla="*/ 7420845 w 11960127"/>
              <a:gd name="connsiteY11687" fmla="*/ 115788 h 1003913"/>
              <a:gd name="connsiteX11688" fmla="*/ 7366695 w 11960127"/>
              <a:gd name="connsiteY11688" fmla="*/ 109263 h 1003913"/>
              <a:gd name="connsiteX11689" fmla="*/ 7314927 w 11960127"/>
              <a:gd name="connsiteY11689" fmla="*/ 105690 h 1003913"/>
              <a:gd name="connsiteX11690" fmla="*/ 7265588 w 11960127"/>
              <a:gd name="connsiteY11690" fmla="*/ 101880 h 1003913"/>
              <a:gd name="connsiteX11691" fmla="*/ 7204294 w 11960127"/>
              <a:gd name="connsiteY11691" fmla="*/ 96260 h 1003913"/>
              <a:gd name="connsiteX11692" fmla="*/ 7147049 w 11960127"/>
              <a:gd name="connsiteY11692" fmla="*/ 92116 h 1003913"/>
              <a:gd name="connsiteX11693" fmla="*/ 7081041 w 11960127"/>
              <a:gd name="connsiteY11693" fmla="*/ 88401 h 1003913"/>
              <a:gd name="connsiteX11694" fmla="*/ 7025938 w 11960127"/>
              <a:gd name="connsiteY11694" fmla="*/ 81209 h 1003913"/>
              <a:gd name="connsiteX11695" fmla="*/ 7019271 w 11960127"/>
              <a:gd name="connsiteY11695" fmla="*/ 83733 h 1003913"/>
              <a:gd name="connsiteX11696" fmla="*/ 6988029 w 11960127"/>
              <a:gd name="connsiteY11696" fmla="*/ 79827 h 1003913"/>
              <a:gd name="connsiteX11697" fmla="*/ 6931117 w 11960127"/>
              <a:gd name="connsiteY11697" fmla="*/ 75017 h 1003913"/>
              <a:gd name="connsiteX11698" fmla="*/ 6890779 w 11960127"/>
              <a:gd name="connsiteY11698" fmla="*/ 72111 h 1003913"/>
              <a:gd name="connsiteX11699" fmla="*/ 6859346 w 11960127"/>
              <a:gd name="connsiteY11699" fmla="*/ 70302 h 1003913"/>
              <a:gd name="connsiteX11700" fmla="*/ 6818579 w 11960127"/>
              <a:gd name="connsiteY11700" fmla="*/ 66777 h 1003913"/>
              <a:gd name="connsiteX11701" fmla="*/ 6795386 w 11960127"/>
              <a:gd name="connsiteY11701" fmla="*/ 66682 h 1003913"/>
              <a:gd name="connsiteX11702" fmla="*/ 6781194 w 11960127"/>
              <a:gd name="connsiteY11702" fmla="*/ 66825 h 1003913"/>
              <a:gd name="connsiteX11703" fmla="*/ 6762049 w 11960127"/>
              <a:gd name="connsiteY11703" fmla="*/ 67634 h 1003913"/>
              <a:gd name="connsiteX11704" fmla="*/ 6694850 w 11960127"/>
              <a:gd name="connsiteY11704" fmla="*/ 63681 h 1003913"/>
              <a:gd name="connsiteX11705" fmla="*/ 6613840 w 11960127"/>
              <a:gd name="connsiteY11705" fmla="*/ 57203 h 1003913"/>
              <a:gd name="connsiteX11706" fmla="*/ 6599838 w 11960127"/>
              <a:gd name="connsiteY11706" fmla="*/ 56537 h 1003913"/>
              <a:gd name="connsiteX11707" fmla="*/ 6523733 w 11960127"/>
              <a:gd name="connsiteY11707" fmla="*/ 54298 h 1003913"/>
              <a:gd name="connsiteX11708" fmla="*/ 6518827 w 11960127"/>
              <a:gd name="connsiteY11708" fmla="*/ 55393 h 1003913"/>
              <a:gd name="connsiteX11709" fmla="*/ 6502921 w 11960127"/>
              <a:gd name="connsiteY11709" fmla="*/ 56060 h 1003913"/>
              <a:gd name="connsiteX11710" fmla="*/ 6501444 w 11960127"/>
              <a:gd name="connsiteY11710" fmla="*/ 50535 h 1003913"/>
              <a:gd name="connsiteX11711" fmla="*/ 6495634 w 11960127"/>
              <a:gd name="connsiteY11711" fmla="*/ 53965 h 1003913"/>
              <a:gd name="connsiteX11712" fmla="*/ 6435817 w 11960127"/>
              <a:gd name="connsiteY11712" fmla="*/ 51202 h 1003913"/>
              <a:gd name="connsiteX11713" fmla="*/ 6368761 w 11960127"/>
              <a:gd name="connsiteY11713" fmla="*/ 46725 h 1003913"/>
              <a:gd name="connsiteX11714" fmla="*/ 6309134 w 11960127"/>
              <a:gd name="connsiteY11714" fmla="*/ 44153 h 1003913"/>
              <a:gd name="connsiteX11715" fmla="*/ 6293752 w 11960127"/>
              <a:gd name="connsiteY11715" fmla="*/ 41914 h 1003913"/>
              <a:gd name="connsiteX11716" fmla="*/ 6290561 w 11960127"/>
              <a:gd name="connsiteY11716" fmla="*/ 46582 h 1003913"/>
              <a:gd name="connsiteX11717" fmla="*/ 6251937 w 11960127"/>
              <a:gd name="connsiteY11717" fmla="*/ 45248 h 1003913"/>
              <a:gd name="connsiteX11718" fmla="*/ 6180357 w 11960127"/>
              <a:gd name="connsiteY11718" fmla="*/ 38056 h 1003913"/>
              <a:gd name="connsiteX11719" fmla="*/ 6157068 w 11960127"/>
              <a:gd name="connsiteY11719" fmla="*/ 36865 h 1003913"/>
              <a:gd name="connsiteX11720" fmla="*/ 6152163 w 11960127"/>
              <a:gd name="connsiteY11720" fmla="*/ 41819 h 1003913"/>
              <a:gd name="connsiteX11721" fmla="*/ 6122921 w 11960127"/>
              <a:gd name="connsiteY11721" fmla="*/ 40914 h 1003913"/>
              <a:gd name="connsiteX11722" fmla="*/ 6119444 w 11960127"/>
              <a:gd name="connsiteY11722" fmla="*/ 37247 h 1003913"/>
              <a:gd name="connsiteX11723" fmla="*/ 6114206 w 11960127"/>
              <a:gd name="connsiteY11723" fmla="*/ 41533 h 1003913"/>
              <a:gd name="connsiteX11724" fmla="*/ 6103585 w 11960127"/>
              <a:gd name="connsiteY11724" fmla="*/ 36199 h 1003913"/>
              <a:gd name="connsiteX11725" fmla="*/ 6101728 w 11960127"/>
              <a:gd name="connsiteY11725" fmla="*/ 41771 h 1003913"/>
              <a:gd name="connsiteX11726" fmla="*/ 6085869 w 11960127"/>
              <a:gd name="connsiteY11726" fmla="*/ 37961 h 1003913"/>
              <a:gd name="connsiteX11727" fmla="*/ 6062009 w 11960127"/>
              <a:gd name="connsiteY11727" fmla="*/ 39819 h 1003913"/>
              <a:gd name="connsiteX11728" fmla="*/ 6021384 w 11960127"/>
              <a:gd name="connsiteY11728" fmla="*/ 37056 h 1003913"/>
              <a:gd name="connsiteX11729" fmla="*/ 5959186 w 11960127"/>
              <a:gd name="connsiteY11729" fmla="*/ 36342 h 1003913"/>
              <a:gd name="connsiteX11730" fmla="*/ 5951614 w 11960127"/>
              <a:gd name="connsiteY11730" fmla="*/ 31817 h 1003913"/>
              <a:gd name="connsiteX11731" fmla="*/ 5946232 w 11960127"/>
              <a:gd name="connsiteY11731" fmla="*/ 38247 h 1003913"/>
              <a:gd name="connsiteX11732" fmla="*/ 5943899 w 11960127"/>
              <a:gd name="connsiteY11732" fmla="*/ 31340 h 1003913"/>
              <a:gd name="connsiteX11733" fmla="*/ 5933040 w 11960127"/>
              <a:gd name="connsiteY11733" fmla="*/ 36913 h 1003913"/>
              <a:gd name="connsiteX11734" fmla="*/ 5928944 w 11960127"/>
              <a:gd name="connsiteY11734" fmla="*/ 32579 h 1003913"/>
              <a:gd name="connsiteX11735" fmla="*/ 5924134 w 11960127"/>
              <a:gd name="connsiteY11735" fmla="*/ 35865 h 1003913"/>
              <a:gd name="connsiteX11736" fmla="*/ 5885177 w 11960127"/>
              <a:gd name="connsiteY11736" fmla="*/ 36961 h 1003913"/>
              <a:gd name="connsiteX11737" fmla="*/ 5876319 w 11960127"/>
              <a:gd name="connsiteY11737" fmla="*/ 32769 h 1003913"/>
              <a:gd name="connsiteX11738" fmla="*/ 5856366 w 11960127"/>
              <a:gd name="connsiteY11738" fmla="*/ 35198 h 1003913"/>
              <a:gd name="connsiteX11739" fmla="*/ 5851890 w 11960127"/>
              <a:gd name="connsiteY11739" fmla="*/ 32198 h 1003913"/>
              <a:gd name="connsiteX11740" fmla="*/ 5848890 w 11960127"/>
              <a:gd name="connsiteY11740" fmla="*/ 36532 h 1003913"/>
              <a:gd name="connsiteX11741" fmla="*/ 5799518 w 11960127"/>
              <a:gd name="connsiteY11741" fmla="*/ 33436 h 1003913"/>
              <a:gd name="connsiteX11742" fmla="*/ 5771855 w 11960127"/>
              <a:gd name="connsiteY11742" fmla="*/ 36008 h 1003913"/>
              <a:gd name="connsiteX11743" fmla="*/ 5723576 w 11960127"/>
              <a:gd name="connsiteY11743" fmla="*/ 33627 h 1003913"/>
              <a:gd name="connsiteX11744" fmla="*/ 5703960 w 11960127"/>
              <a:gd name="connsiteY11744" fmla="*/ 35341 h 1003913"/>
              <a:gd name="connsiteX11745" fmla="*/ 5699820 w 11960127"/>
              <a:gd name="connsiteY11745" fmla="*/ 32579 h 1003913"/>
              <a:gd name="connsiteX11746" fmla="*/ 5692963 w 11960127"/>
              <a:gd name="connsiteY11746" fmla="*/ 35818 h 1003913"/>
              <a:gd name="connsiteX11747" fmla="*/ 5685393 w 11960127"/>
              <a:gd name="connsiteY11747" fmla="*/ 32245 h 1003913"/>
              <a:gd name="connsiteX11748" fmla="*/ 5656967 w 11960127"/>
              <a:gd name="connsiteY11748" fmla="*/ 36865 h 1003913"/>
              <a:gd name="connsiteX11749" fmla="*/ 5647541 w 11960127"/>
              <a:gd name="connsiteY11749" fmla="*/ 32388 h 1003913"/>
              <a:gd name="connsiteX11750" fmla="*/ 5618498 w 11960127"/>
              <a:gd name="connsiteY11750" fmla="*/ 37104 h 1003913"/>
              <a:gd name="connsiteX11751" fmla="*/ 5609452 w 11960127"/>
              <a:gd name="connsiteY11751" fmla="*/ 32626 h 1003913"/>
              <a:gd name="connsiteX11752" fmla="*/ 5596310 w 11960127"/>
              <a:gd name="connsiteY11752" fmla="*/ 18099 h 1003913"/>
              <a:gd name="connsiteX11753" fmla="*/ 5606690 w 11960127"/>
              <a:gd name="connsiteY11753" fmla="*/ 17814 h 1003913"/>
              <a:gd name="connsiteX11754" fmla="*/ 5607356 w 11960127"/>
              <a:gd name="connsiteY11754" fmla="*/ 27435 h 1003913"/>
              <a:gd name="connsiteX11755" fmla="*/ 5611689 w 11960127"/>
              <a:gd name="connsiteY11755" fmla="*/ 27435 h 1003913"/>
              <a:gd name="connsiteX11756" fmla="*/ 5612213 w 11960127"/>
              <a:gd name="connsiteY11756" fmla="*/ 16337 h 1003913"/>
              <a:gd name="connsiteX11757" fmla="*/ 5623687 w 11960127"/>
              <a:gd name="connsiteY11757" fmla="*/ 23005 h 1003913"/>
              <a:gd name="connsiteX11758" fmla="*/ 5630733 w 11960127"/>
              <a:gd name="connsiteY11758" fmla="*/ 16671 h 1003913"/>
              <a:gd name="connsiteX11759" fmla="*/ 5630973 w 11960127"/>
              <a:gd name="connsiteY11759" fmla="*/ 27435 h 1003913"/>
              <a:gd name="connsiteX11760" fmla="*/ 5635306 w 11960127"/>
              <a:gd name="connsiteY11760" fmla="*/ 27435 h 1003913"/>
              <a:gd name="connsiteX11761" fmla="*/ 5635878 w 11960127"/>
              <a:gd name="connsiteY11761" fmla="*/ 17909 h 1003913"/>
              <a:gd name="connsiteX11762" fmla="*/ 5644922 w 11960127"/>
              <a:gd name="connsiteY11762" fmla="*/ 17909 h 1003913"/>
              <a:gd name="connsiteX11763" fmla="*/ 5645207 w 11960127"/>
              <a:gd name="connsiteY11763" fmla="*/ 27482 h 1003913"/>
              <a:gd name="connsiteX11764" fmla="*/ 5649586 w 11960127"/>
              <a:gd name="connsiteY11764" fmla="*/ 27435 h 1003913"/>
              <a:gd name="connsiteX11765" fmla="*/ 5650445 w 11960127"/>
              <a:gd name="connsiteY11765" fmla="*/ 16480 h 1003913"/>
              <a:gd name="connsiteX11766" fmla="*/ 5664109 w 11960127"/>
              <a:gd name="connsiteY11766" fmla="*/ 22862 h 1003913"/>
              <a:gd name="connsiteX11767" fmla="*/ 5664871 w 11960127"/>
              <a:gd name="connsiteY11767" fmla="*/ 15242 h 1003913"/>
              <a:gd name="connsiteX11768" fmla="*/ 5670394 w 11960127"/>
              <a:gd name="connsiteY11768" fmla="*/ 27101 h 1003913"/>
              <a:gd name="connsiteX11769" fmla="*/ 5673538 w 11960127"/>
              <a:gd name="connsiteY11769" fmla="*/ 27673 h 1003913"/>
              <a:gd name="connsiteX11770" fmla="*/ 5674203 w 11960127"/>
              <a:gd name="connsiteY11770" fmla="*/ 15861 h 1003913"/>
              <a:gd name="connsiteX11771" fmla="*/ 5684822 w 11960127"/>
              <a:gd name="connsiteY11771" fmla="*/ 28292 h 1003913"/>
              <a:gd name="connsiteX11772" fmla="*/ 5699578 w 11960127"/>
              <a:gd name="connsiteY11772" fmla="*/ 14765 h 1003913"/>
              <a:gd name="connsiteX11773" fmla="*/ 5696723 w 11960127"/>
              <a:gd name="connsiteY11773" fmla="*/ 22672 h 1003913"/>
              <a:gd name="connsiteX11774" fmla="*/ 5702534 w 11960127"/>
              <a:gd name="connsiteY11774" fmla="*/ 22719 h 1003913"/>
              <a:gd name="connsiteX11775" fmla="*/ 5700391 w 11960127"/>
              <a:gd name="connsiteY11775" fmla="*/ 13146 h 1003913"/>
              <a:gd name="connsiteX11776" fmla="*/ 5708531 w 11960127"/>
              <a:gd name="connsiteY11776" fmla="*/ 27768 h 1003913"/>
              <a:gd name="connsiteX11777" fmla="*/ 5720340 w 11960127"/>
              <a:gd name="connsiteY11777" fmla="*/ 15861 h 1003913"/>
              <a:gd name="connsiteX11778" fmla="*/ 5721625 w 11960127"/>
              <a:gd name="connsiteY11778" fmla="*/ 27435 h 1003913"/>
              <a:gd name="connsiteX11779" fmla="*/ 5725909 w 11960127"/>
              <a:gd name="connsiteY11779" fmla="*/ 27482 h 1003913"/>
              <a:gd name="connsiteX11780" fmla="*/ 5726291 w 11960127"/>
              <a:gd name="connsiteY11780" fmla="*/ 17242 h 1003913"/>
              <a:gd name="connsiteX11781" fmla="*/ 5744907 w 11960127"/>
              <a:gd name="connsiteY11781" fmla="*/ 17623 h 1003913"/>
              <a:gd name="connsiteX11782" fmla="*/ 5746620 w 11960127"/>
              <a:gd name="connsiteY11782" fmla="*/ 29007 h 1003913"/>
              <a:gd name="connsiteX11783" fmla="*/ 5753240 w 11960127"/>
              <a:gd name="connsiteY11783" fmla="*/ 13432 h 1003913"/>
              <a:gd name="connsiteX11784" fmla="*/ 5763240 w 11960127"/>
              <a:gd name="connsiteY11784" fmla="*/ 28435 h 1003913"/>
              <a:gd name="connsiteX11785" fmla="*/ 5765189 w 11960127"/>
              <a:gd name="connsiteY11785" fmla="*/ 15861 h 1003913"/>
              <a:gd name="connsiteX11786" fmla="*/ 5778140 w 11960127"/>
              <a:gd name="connsiteY11786" fmla="*/ 22815 h 1003913"/>
              <a:gd name="connsiteX11787" fmla="*/ 5779807 w 11960127"/>
              <a:gd name="connsiteY11787" fmla="*/ 15908 h 1003913"/>
              <a:gd name="connsiteX11788" fmla="*/ 5786376 w 11960127"/>
              <a:gd name="connsiteY11788" fmla="*/ 28959 h 1003913"/>
              <a:gd name="connsiteX11789" fmla="*/ 5790710 w 11960127"/>
              <a:gd name="connsiteY11789" fmla="*/ 11908 h 1003913"/>
              <a:gd name="connsiteX11790" fmla="*/ 5801280 w 11960127"/>
              <a:gd name="connsiteY11790" fmla="*/ 28578 h 1003913"/>
              <a:gd name="connsiteX11791" fmla="*/ 5805089 w 11960127"/>
              <a:gd name="connsiteY11791" fmla="*/ 5049 h 1003913"/>
              <a:gd name="connsiteX11792" fmla="*/ 5809231 w 11960127"/>
              <a:gd name="connsiteY11792" fmla="*/ 4906 h 1003913"/>
              <a:gd name="connsiteX11793" fmla="*/ 5963282 w 11960127"/>
              <a:gd name="connsiteY11793" fmla="*/ 4858 h 1003913"/>
              <a:gd name="connsiteX11794" fmla="*/ 5955043 w 11960127"/>
              <a:gd name="connsiteY11794" fmla="*/ 17004 h 1003913"/>
              <a:gd name="connsiteX11795" fmla="*/ 5963282 w 11960127"/>
              <a:gd name="connsiteY11795" fmla="*/ 4858 h 1003913"/>
              <a:gd name="connsiteX11796" fmla="*/ 5855034 w 11960127"/>
              <a:gd name="connsiteY11796" fmla="*/ 4620 h 1003913"/>
              <a:gd name="connsiteX11797" fmla="*/ 5855034 w 11960127"/>
              <a:gd name="connsiteY11797" fmla="*/ 4620 h 1003913"/>
              <a:gd name="connsiteX11798" fmla="*/ 5688676 w 11960127"/>
              <a:gd name="connsiteY11798" fmla="*/ 4096 h 1003913"/>
              <a:gd name="connsiteX11799" fmla="*/ 5688676 w 11960127"/>
              <a:gd name="connsiteY11799" fmla="*/ 4096 h 1003913"/>
              <a:gd name="connsiteX11800" fmla="*/ 5925039 w 11960127"/>
              <a:gd name="connsiteY11800" fmla="*/ 4048 h 1003913"/>
              <a:gd name="connsiteX11801" fmla="*/ 5919467 w 11960127"/>
              <a:gd name="connsiteY11801" fmla="*/ 17623 h 1003913"/>
              <a:gd name="connsiteX11802" fmla="*/ 5925039 w 11960127"/>
              <a:gd name="connsiteY11802" fmla="*/ 4048 h 1003913"/>
              <a:gd name="connsiteX11803" fmla="*/ 5887034 w 11960127"/>
              <a:gd name="connsiteY11803" fmla="*/ 4048 h 1003913"/>
              <a:gd name="connsiteX11804" fmla="*/ 5881366 w 11960127"/>
              <a:gd name="connsiteY11804" fmla="*/ 17528 h 1003913"/>
              <a:gd name="connsiteX11805" fmla="*/ 5887034 w 11960127"/>
              <a:gd name="connsiteY11805" fmla="*/ 4048 h 1003913"/>
              <a:gd name="connsiteX11806" fmla="*/ 5817039 w 11960127"/>
              <a:gd name="connsiteY11806" fmla="*/ 3906 h 1003913"/>
              <a:gd name="connsiteX11807" fmla="*/ 5817039 w 11960127"/>
              <a:gd name="connsiteY11807" fmla="*/ 3906 h 1003913"/>
              <a:gd name="connsiteX11808" fmla="*/ 5474233 w 11960127"/>
              <a:gd name="connsiteY11808" fmla="*/ 1334 h 1003913"/>
              <a:gd name="connsiteX11809" fmla="*/ 5474233 w 11960127"/>
              <a:gd name="connsiteY11809" fmla="*/ 1334 h 1003913"/>
              <a:gd name="connsiteX11810" fmla="*/ 5512133 w 11960127"/>
              <a:gd name="connsiteY11810" fmla="*/ 1286 h 1003913"/>
              <a:gd name="connsiteX11811" fmla="*/ 5512133 w 11960127"/>
              <a:gd name="connsiteY11811" fmla="*/ 1286 h 1003913"/>
              <a:gd name="connsiteX11812" fmla="*/ 5588646 w 11960127"/>
              <a:gd name="connsiteY11812" fmla="*/ 1191 h 1003913"/>
              <a:gd name="connsiteX11813" fmla="*/ 5588646 w 11960127"/>
              <a:gd name="connsiteY11813" fmla="*/ 1191 h 1003913"/>
              <a:gd name="connsiteX11814" fmla="*/ 5664585 w 11960127"/>
              <a:gd name="connsiteY11814" fmla="*/ 810 h 1003913"/>
              <a:gd name="connsiteX11815" fmla="*/ 5664585 w 11960127"/>
              <a:gd name="connsiteY11815" fmla="*/ 810 h 1003913"/>
              <a:gd name="connsiteX11816" fmla="*/ 5626450 w 11960127"/>
              <a:gd name="connsiteY11816" fmla="*/ 619 h 1003913"/>
              <a:gd name="connsiteX11817" fmla="*/ 5626450 w 11960127"/>
              <a:gd name="connsiteY11817" fmla="*/ 619 h 1003913"/>
              <a:gd name="connsiteX11818" fmla="*/ 5678679 w 11960127"/>
              <a:gd name="connsiteY11818" fmla="*/ 143 h 1003913"/>
              <a:gd name="connsiteX11819" fmla="*/ 5678679 w 11960127"/>
              <a:gd name="connsiteY11819" fmla="*/ 143 h 1003913"/>
              <a:gd name="connsiteX11820" fmla="*/ 5550461 w 11960127"/>
              <a:gd name="connsiteY11820" fmla="*/ 0 h 1003913"/>
              <a:gd name="connsiteX11821" fmla="*/ 5550461 w 11960127"/>
              <a:gd name="connsiteY11821" fmla="*/ 0 h 100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</a:cxnLst>
            <a:rect l="l" t="t" r="r" b="b"/>
            <a:pathLst>
              <a:path w="11960127" h="1003913">
                <a:moveTo>
                  <a:pt x="624409" y="1003569"/>
                </a:moveTo>
                <a:lnTo>
                  <a:pt x="624259" y="1003913"/>
                </a:lnTo>
                <a:lnTo>
                  <a:pt x="618676" y="1003913"/>
                </a:lnTo>
                <a:close/>
                <a:moveTo>
                  <a:pt x="11454111" y="1002795"/>
                </a:moveTo>
                <a:lnTo>
                  <a:pt x="11453404" y="1003913"/>
                </a:lnTo>
                <a:lnTo>
                  <a:pt x="11451702" y="1003913"/>
                </a:lnTo>
                <a:close/>
                <a:moveTo>
                  <a:pt x="11437729" y="1002366"/>
                </a:moveTo>
                <a:lnTo>
                  <a:pt x="11436728" y="1003913"/>
                </a:lnTo>
                <a:lnTo>
                  <a:pt x="11435002" y="1003913"/>
                </a:lnTo>
                <a:close/>
                <a:moveTo>
                  <a:pt x="96451" y="1001794"/>
                </a:moveTo>
                <a:lnTo>
                  <a:pt x="93352" y="1003913"/>
                </a:lnTo>
                <a:lnTo>
                  <a:pt x="88718" y="1003913"/>
                </a:lnTo>
                <a:close/>
                <a:moveTo>
                  <a:pt x="11788486" y="998556"/>
                </a:moveTo>
                <a:lnTo>
                  <a:pt x="11808797" y="1003913"/>
                </a:lnTo>
                <a:lnTo>
                  <a:pt x="11788045" y="1003913"/>
                </a:lnTo>
                <a:close/>
                <a:moveTo>
                  <a:pt x="11423060" y="998032"/>
                </a:moveTo>
                <a:lnTo>
                  <a:pt x="11422495" y="1003913"/>
                </a:lnTo>
                <a:lnTo>
                  <a:pt x="11413196" y="1003913"/>
                </a:lnTo>
                <a:close/>
                <a:moveTo>
                  <a:pt x="11627490" y="996507"/>
                </a:moveTo>
                <a:cubicBezTo>
                  <a:pt x="11632205" y="997412"/>
                  <a:pt x="11638276" y="1000008"/>
                  <a:pt x="11640467" y="1001222"/>
                </a:cubicBezTo>
                <a:lnTo>
                  <a:pt x="11641040" y="1003913"/>
                </a:lnTo>
                <a:lnTo>
                  <a:pt x="11631091" y="1003913"/>
                </a:lnTo>
                <a:lnTo>
                  <a:pt x="11622655" y="1001937"/>
                </a:lnTo>
                <a:cubicBezTo>
                  <a:pt x="11619417" y="996388"/>
                  <a:pt x="11622775" y="995602"/>
                  <a:pt x="11627490" y="996507"/>
                </a:cubicBezTo>
                <a:close/>
                <a:moveTo>
                  <a:pt x="10991635" y="993968"/>
                </a:moveTo>
                <a:cubicBezTo>
                  <a:pt x="10990923" y="993079"/>
                  <a:pt x="10989077" y="992972"/>
                  <a:pt x="10985434" y="994698"/>
                </a:cubicBezTo>
                <a:cubicBezTo>
                  <a:pt x="10985719" y="1006344"/>
                  <a:pt x="10993774" y="996636"/>
                  <a:pt x="10991635" y="993968"/>
                </a:cubicBezTo>
                <a:close/>
                <a:moveTo>
                  <a:pt x="11783485" y="992983"/>
                </a:moveTo>
                <a:lnTo>
                  <a:pt x="11784509" y="1003913"/>
                </a:lnTo>
                <a:lnTo>
                  <a:pt x="11775022" y="1003913"/>
                </a:lnTo>
                <a:close/>
                <a:moveTo>
                  <a:pt x="11411583" y="992459"/>
                </a:moveTo>
                <a:lnTo>
                  <a:pt x="11407232" y="1003913"/>
                </a:lnTo>
                <a:lnTo>
                  <a:pt x="11393054" y="1003913"/>
                </a:lnTo>
                <a:close/>
                <a:moveTo>
                  <a:pt x="11212558" y="986553"/>
                </a:moveTo>
                <a:cubicBezTo>
                  <a:pt x="11205652" y="1001080"/>
                  <a:pt x="11228131" y="986982"/>
                  <a:pt x="11212558" y="986553"/>
                </a:cubicBezTo>
                <a:close/>
                <a:moveTo>
                  <a:pt x="11960127" y="985886"/>
                </a:moveTo>
                <a:lnTo>
                  <a:pt x="11960127" y="988601"/>
                </a:lnTo>
                <a:lnTo>
                  <a:pt x="11957746" y="989172"/>
                </a:lnTo>
                <a:lnTo>
                  <a:pt x="11957555" y="986839"/>
                </a:lnTo>
                <a:close/>
                <a:moveTo>
                  <a:pt x="10946239" y="985553"/>
                </a:moveTo>
                <a:cubicBezTo>
                  <a:pt x="10944572" y="991793"/>
                  <a:pt x="10954810" y="996174"/>
                  <a:pt x="10959954" y="993698"/>
                </a:cubicBezTo>
                <a:cubicBezTo>
                  <a:pt x="10961288" y="987411"/>
                  <a:pt x="10950954" y="983267"/>
                  <a:pt x="10946239" y="985553"/>
                </a:cubicBezTo>
                <a:close/>
                <a:moveTo>
                  <a:pt x="11700714" y="979837"/>
                </a:moveTo>
                <a:cubicBezTo>
                  <a:pt x="11697571" y="984124"/>
                  <a:pt x="11702475" y="993317"/>
                  <a:pt x="11708048" y="991507"/>
                </a:cubicBezTo>
                <a:cubicBezTo>
                  <a:pt x="11712334" y="986982"/>
                  <a:pt x="11707001" y="975979"/>
                  <a:pt x="11700714" y="979837"/>
                </a:cubicBezTo>
                <a:close/>
                <a:moveTo>
                  <a:pt x="11932028" y="976408"/>
                </a:moveTo>
                <a:cubicBezTo>
                  <a:pt x="11947648" y="977408"/>
                  <a:pt x="11924360" y="990459"/>
                  <a:pt x="11932028" y="976408"/>
                </a:cubicBezTo>
                <a:close/>
                <a:moveTo>
                  <a:pt x="11917693" y="972073"/>
                </a:moveTo>
                <a:cubicBezTo>
                  <a:pt x="11933075" y="972835"/>
                  <a:pt x="11910406" y="986648"/>
                  <a:pt x="11917693" y="972073"/>
                </a:cubicBezTo>
                <a:close/>
                <a:moveTo>
                  <a:pt x="11960126" y="972026"/>
                </a:moveTo>
                <a:lnTo>
                  <a:pt x="11960126" y="974836"/>
                </a:lnTo>
                <a:lnTo>
                  <a:pt x="11957745" y="974360"/>
                </a:lnTo>
                <a:lnTo>
                  <a:pt x="11957793" y="972359"/>
                </a:lnTo>
                <a:close/>
                <a:moveTo>
                  <a:pt x="173416" y="971788"/>
                </a:moveTo>
                <a:cubicBezTo>
                  <a:pt x="188990" y="971740"/>
                  <a:pt x="166463" y="986744"/>
                  <a:pt x="173416" y="971788"/>
                </a:cubicBezTo>
                <a:close/>
                <a:moveTo>
                  <a:pt x="11204989" y="970140"/>
                </a:moveTo>
                <a:cubicBezTo>
                  <a:pt x="11204288" y="969249"/>
                  <a:pt x="11202460" y="969145"/>
                  <a:pt x="11198841" y="970883"/>
                </a:cubicBezTo>
                <a:cubicBezTo>
                  <a:pt x="11199055" y="982565"/>
                  <a:pt x="11207092" y="972812"/>
                  <a:pt x="11204989" y="970140"/>
                </a:cubicBezTo>
                <a:close/>
                <a:moveTo>
                  <a:pt x="11910390" y="970094"/>
                </a:moveTo>
                <a:cubicBezTo>
                  <a:pt x="11912540" y="972744"/>
                  <a:pt x="11904690" y="982648"/>
                  <a:pt x="11904262" y="970931"/>
                </a:cubicBezTo>
                <a:cubicBezTo>
                  <a:pt x="11907846" y="969133"/>
                  <a:pt x="11909673" y="969211"/>
                  <a:pt x="11910390" y="970094"/>
                </a:cubicBezTo>
                <a:close/>
                <a:moveTo>
                  <a:pt x="11667373" y="969990"/>
                </a:moveTo>
                <a:cubicBezTo>
                  <a:pt x="11666579" y="969163"/>
                  <a:pt x="11664709" y="969193"/>
                  <a:pt x="11661185" y="971169"/>
                </a:cubicBezTo>
                <a:cubicBezTo>
                  <a:pt x="11662471" y="982672"/>
                  <a:pt x="11669758" y="972473"/>
                  <a:pt x="11667373" y="969990"/>
                </a:cubicBezTo>
                <a:close/>
                <a:moveTo>
                  <a:pt x="11527311" y="966787"/>
                </a:moveTo>
                <a:cubicBezTo>
                  <a:pt x="11542646" y="968740"/>
                  <a:pt x="11519309" y="980933"/>
                  <a:pt x="11527311" y="966787"/>
                </a:cubicBezTo>
                <a:close/>
                <a:moveTo>
                  <a:pt x="109363" y="966548"/>
                </a:moveTo>
                <a:cubicBezTo>
                  <a:pt x="104076" y="971835"/>
                  <a:pt x="98266" y="976598"/>
                  <a:pt x="92551" y="981408"/>
                </a:cubicBezTo>
                <a:lnTo>
                  <a:pt x="101552" y="981266"/>
                </a:lnTo>
                <a:cubicBezTo>
                  <a:pt x="101600" y="984838"/>
                  <a:pt x="101695" y="992030"/>
                  <a:pt x="101743" y="995602"/>
                </a:cubicBezTo>
                <a:cubicBezTo>
                  <a:pt x="99504" y="994173"/>
                  <a:pt x="94932" y="991315"/>
                  <a:pt x="92694" y="989887"/>
                </a:cubicBezTo>
                <a:cubicBezTo>
                  <a:pt x="91075" y="991696"/>
                  <a:pt x="87836" y="995316"/>
                  <a:pt x="86217" y="997079"/>
                </a:cubicBezTo>
                <a:cubicBezTo>
                  <a:pt x="80788" y="998936"/>
                  <a:pt x="75358" y="1000841"/>
                  <a:pt x="69977" y="1002794"/>
                </a:cubicBezTo>
                <a:cubicBezTo>
                  <a:pt x="68643" y="1001746"/>
                  <a:pt x="66024" y="999651"/>
                  <a:pt x="64738" y="998555"/>
                </a:cubicBezTo>
                <a:lnTo>
                  <a:pt x="60983" y="1003913"/>
                </a:lnTo>
                <a:lnTo>
                  <a:pt x="51402" y="1003913"/>
                </a:lnTo>
                <a:lnTo>
                  <a:pt x="50641" y="1003223"/>
                </a:lnTo>
                <a:lnTo>
                  <a:pt x="50144" y="1003913"/>
                </a:lnTo>
                <a:lnTo>
                  <a:pt x="0" y="1003913"/>
                </a:lnTo>
                <a:lnTo>
                  <a:pt x="4106" y="1002449"/>
                </a:lnTo>
                <a:cubicBezTo>
                  <a:pt x="21805" y="996591"/>
                  <a:pt x="39450" y="990601"/>
                  <a:pt x="56451" y="982885"/>
                </a:cubicBezTo>
                <a:cubicBezTo>
                  <a:pt x="55118" y="987029"/>
                  <a:pt x="52403" y="995221"/>
                  <a:pt x="51022" y="999365"/>
                </a:cubicBezTo>
                <a:cubicBezTo>
                  <a:pt x="58166" y="994745"/>
                  <a:pt x="65452" y="989696"/>
                  <a:pt x="65024" y="980265"/>
                </a:cubicBezTo>
                <a:lnTo>
                  <a:pt x="69119" y="979075"/>
                </a:lnTo>
                <a:cubicBezTo>
                  <a:pt x="68072" y="983028"/>
                  <a:pt x="66024" y="990887"/>
                  <a:pt x="64976" y="994792"/>
                </a:cubicBezTo>
                <a:cubicBezTo>
                  <a:pt x="70882" y="987505"/>
                  <a:pt x="76739" y="980265"/>
                  <a:pt x="82693" y="973026"/>
                </a:cubicBezTo>
                <a:cubicBezTo>
                  <a:pt x="81359" y="977789"/>
                  <a:pt x="78787" y="987362"/>
                  <a:pt x="77501" y="992125"/>
                </a:cubicBezTo>
                <a:cubicBezTo>
                  <a:pt x="84883" y="985838"/>
                  <a:pt x="90694" y="978122"/>
                  <a:pt x="94837" y="969358"/>
                </a:cubicBezTo>
                <a:cubicBezTo>
                  <a:pt x="98456" y="968644"/>
                  <a:pt x="105743" y="967262"/>
                  <a:pt x="109363" y="966548"/>
                </a:cubicBezTo>
                <a:close/>
                <a:moveTo>
                  <a:pt x="1076617" y="966358"/>
                </a:moveTo>
                <a:cubicBezTo>
                  <a:pt x="1074236" y="970073"/>
                  <a:pt x="1071521" y="976027"/>
                  <a:pt x="1074236" y="980171"/>
                </a:cubicBezTo>
                <a:cubicBezTo>
                  <a:pt x="1083951" y="983553"/>
                  <a:pt x="1087761" y="963643"/>
                  <a:pt x="1076617" y="966358"/>
                </a:cubicBezTo>
                <a:close/>
                <a:moveTo>
                  <a:pt x="1111859" y="966025"/>
                </a:moveTo>
                <a:cubicBezTo>
                  <a:pt x="1104620" y="980361"/>
                  <a:pt x="1127527" y="966644"/>
                  <a:pt x="1111859" y="966025"/>
                </a:cubicBezTo>
                <a:close/>
                <a:moveTo>
                  <a:pt x="11894070" y="965882"/>
                </a:moveTo>
                <a:cubicBezTo>
                  <a:pt x="11909549" y="967882"/>
                  <a:pt x="11885547" y="979552"/>
                  <a:pt x="11894070" y="965882"/>
                </a:cubicBezTo>
                <a:close/>
                <a:moveTo>
                  <a:pt x="11653507" y="965371"/>
                </a:moveTo>
                <a:cubicBezTo>
                  <a:pt x="11652780" y="964492"/>
                  <a:pt x="11650922" y="964406"/>
                  <a:pt x="11647279" y="966168"/>
                </a:cubicBezTo>
                <a:cubicBezTo>
                  <a:pt x="11647707" y="977778"/>
                  <a:pt x="11655690" y="968008"/>
                  <a:pt x="11653507" y="965371"/>
                </a:cubicBezTo>
                <a:close/>
                <a:moveTo>
                  <a:pt x="11512738" y="962024"/>
                </a:moveTo>
                <a:cubicBezTo>
                  <a:pt x="11528168" y="963548"/>
                  <a:pt x="11505165" y="976313"/>
                  <a:pt x="11512738" y="962024"/>
                </a:cubicBezTo>
                <a:close/>
                <a:moveTo>
                  <a:pt x="11638913" y="960608"/>
                </a:moveTo>
                <a:cubicBezTo>
                  <a:pt x="11638179" y="959729"/>
                  <a:pt x="11636313" y="959643"/>
                  <a:pt x="11632657" y="961405"/>
                </a:cubicBezTo>
                <a:cubicBezTo>
                  <a:pt x="11633122" y="973015"/>
                  <a:pt x="11641114" y="963245"/>
                  <a:pt x="11638913" y="960608"/>
                </a:cubicBezTo>
                <a:close/>
                <a:moveTo>
                  <a:pt x="11878146" y="956993"/>
                </a:moveTo>
                <a:cubicBezTo>
                  <a:pt x="11881605" y="957582"/>
                  <a:pt x="11885165" y="959880"/>
                  <a:pt x="11886546" y="962785"/>
                </a:cubicBezTo>
                <a:cubicBezTo>
                  <a:pt x="11888212" y="973692"/>
                  <a:pt x="11872354" y="967167"/>
                  <a:pt x="11870353" y="961452"/>
                </a:cubicBezTo>
                <a:cubicBezTo>
                  <a:pt x="11871329" y="957523"/>
                  <a:pt x="11874687" y="956403"/>
                  <a:pt x="11878146" y="956993"/>
                </a:cubicBezTo>
                <a:close/>
                <a:moveTo>
                  <a:pt x="11624618" y="955846"/>
                </a:moveTo>
                <a:cubicBezTo>
                  <a:pt x="11623880" y="954975"/>
                  <a:pt x="11622013" y="954903"/>
                  <a:pt x="11618370" y="956689"/>
                </a:cubicBezTo>
                <a:cubicBezTo>
                  <a:pt x="11618906" y="968263"/>
                  <a:pt x="11626835" y="958458"/>
                  <a:pt x="11624618" y="955846"/>
                </a:cubicBezTo>
                <a:close/>
                <a:moveTo>
                  <a:pt x="130223" y="954355"/>
                </a:moveTo>
                <a:cubicBezTo>
                  <a:pt x="129890" y="959594"/>
                  <a:pt x="129128" y="970073"/>
                  <a:pt x="128747" y="975312"/>
                </a:cubicBezTo>
                <a:cubicBezTo>
                  <a:pt x="131795" y="972454"/>
                  <a:pt x="137891" y="966786"/>
                  <a:pt x="140892" y="963929"/>
                </a:cubicBezTo>
                <a:cubicBezTo>
                  <a:pt x="140415" y="967548"/>
                  <a:pt x="139367" y="974836"/>
                  <a:pt x="138844" y="978456"/>
                </a:cubicBezTo>
                <a:cubicBezTo>
                  <a:pt x="135415" y="978980"/>
                  <a:pt x="128462" y="980027"/>
                  <a:pt x="125032" y="980551"/>
                </a:cubicBezTo>
                <a:cubicBezTo>
                  <a:pt x="125176" y="983457"/>
                  <a:pt x="125462" y="989220"/>
                  <a:pt x="125605" y="992078"/>
                </a:cubicBezTo>
                <a:cubicBezTo>
                  <a:pt x="135033" y="986219"/>
                  <a:pt x="145654" y="982933"/>
                  <a:pt x="156036" y="979361"/>
                </a:cubicBezTo>
                <a:cubicBezTo>
                  <a:pt x="154798" y="991506"/>
                  <a:pt x="141749" y="989744"/>
                  <a:pt x="132987" y="992221"/>
                </a:cubicBezTo>
                <a:cubicBezTo>
                  <a:pt x="126414" y="995745"/>
                  <a:pt x="119890" y="999317"/>
                  <a:pt x="113459" y="1003080"/>
                </a:cubicBezTo>
                <a:lnTo>
                  <a:pt x="108555" y="1001175"/>
                </a:lnTo>
                <a:lnTo>
                  <a:pt x="114758" y="983711"/>
                </a:lnTo>
                <a:lnTo>
                  <a:pt x="111598" y="988121"/>
                </a:lnTo>
                <a:cubicBezTo>
                  <a:pt x="109989" y="989134"/>
                  <a:pt x="108147" y="989101"/>
                  <a:pt x="106313" y="987267"/>
                </a:cubicBezTo>
                <a:cubicBezTo>
                  <a:pt x="106789" y="981075"/>
                  <a:pt x="109075" y="975693"/>
                  <a:pt x="113219" y="971168"/>
                </a:cubicBezTo>
                <a:lnTo>
                  <a:pt x="115351" y="982039"/>
                </a:lnTo>
                <a:lnTo>
                  <a:pt x="122460" y="962023"/>
                </a:lnTo>
                <a:cubicBezTo>
                  <a:pt x="124413" y="960118"/>
                  <a:pt x="128272" y="956260"/>
                  <a:pt x="130223" y="954355"/>
                </a:cubicBezTo>
                <a:close/>
                <a:moveTo>
                  <a:pt x="11484876" y="952593"/>
                </a:moveTo>
                <a:cubicBezTo>
                  <a:pt x="11500307" y="954070"/>
                  <a:pt x="11476971" y="966882"/>
                  <a:pt x="11484876" y="952593"/>
                </a:cubicBezTo>
                <a:close/>
                <a:moveTo>
                  <a:pt x="747537" y="952307"/>
                </a:moveTo>
                <a:cubicBezTo>
                  <a:pt x="749156" y="957165"/>
                  <a:pt x="752013" y="967025"/>
                  <a:pt x="746394" y="969787"/>
                </a:cubicBezTo>
                <a:cubicBezTo>
                  <a:pt x="738488" y="966787"/>
                  <a:pt x="735726" y="948640"/>
                  <a:pt x="747537" y="952307"/>
                </a:cubicBezTo>
                <a:close/>
                <a:moveTo>
                  <a:pt x="237047" y="951069"/>
                </a:moveTo>
                <a:cubicBezTo>
                  <a:pt x="226570" y="963119"/>
                  <a:pt x="208901" y="968930"/>
                  <a:pt x="193137" y="968168"/>
                </a:cubicBezTo>
                <a:lnTo>
                  <a:pt x="190518" y="973931"/>
                </a:lnTo>
                <a:lnTo>
                  <a:pt x="179945" y="976789"/>
                </a:lnTo>
                <a:cubicBezTo>
                  <a:pt x="184041" y="972026"/>
                  <a:pt x="188518" y="967596"/>
                  <a:pt x="192947" y="963215"/>
                </a:cubicBezTo>
                <a:cubicBezTo>
                  <a:pt x="194471" y="963691"/>
                  <a:pt x="197519" y="964643"/>
                  <a:pt x="199043" y="965120"/>
                </a:cubicBezTo>
                <a:cubicBezTo>
                  <a:pt x="210092" y="956832"/>
                  <a:pt x="223950" y="954165"/>
                  <a:pt x="237047" y="951069"/>
                </a:cubicBezTo>
                <a:close/>
                <a:moveTo>
                  <a:pt x="10815280" y="951030"/>
                </a:moveTo>
                <a:cubicBezTo>
                  <a:pt x="10814532" y="950171"/>
                  <a:pt x="10812674" y="950129"/>
                  <a:pt x="10809079" y="951974"/>
                </a:cubicBezTo>
                <a:cubicBezTo>
                  <a:pt x="10809793" y="963548"/>
                  <a:pt x="10817526" y="953609"/>
                  <a:pt x="10815280" y="951030"/>
                </a:cubicBezTo>
                <a:close/>
                <a:moveTo>
                  <a:pt x="11218488" y="950912"/>
                </a:moveTo>
                <a:cubicBezTo>
                  <a:pt x="11217704" y="950081"/>
                  <a:pt x="11215856" y="950117"/>
                  <a:pt x="11212367" y="952117"/>
                </a:cubicBezTo>
                <a:cubicBezTo>
                  <a:pt x="11213617" y="963691"/>
                  <a:pt x="11220841" y="953403"/>
                  <a:pt x="11218488" y="950912"/>
                </a:cubicBezTo>
                <a:close/>
                <a:moveTo>
                  <a:pt x="11049061" y="946830"/>
                </a:moveTo>
                <a:cubicBezTo>
                  <a:pt x="11071778" y="955927"/>
                  <a:pt x="11096495" y="960119"/>
                  <a:pt x="11120022" y="967501"/>
                </a:cubicBezTo>
                <a:cubicBezTo>
                  <a:pt x="11126642" y="970026"/>
                  <a:pt x="11133690" y="970502"/>
                  <a:pt x="11140977" y="971216"/>
                </a:cubicBezTo>
                <a:lnTo>
                  <a:pt x="11140977" y="966644"/>
                </a:lnTo>
                <a:cubicBezTo>
                  <a:pt x="11109544" y="963500"/>
                  <a:pt x="11080541" y="948545"/>
                  <a:pt x="11049061" y="946830"/>
                </a:cubicBezTo>
                <a:close/>
                <a:moveTo>
                  <a:pt x="11486554" y="941678"/>
                </a:moveTo>
                <a:cubicBezTo>
                  <a:pt x="11488717" y="944308"/>
                  <a:pt x="11480627" y="954105"/>
                  <a:pt x="11480305" y="942495"/>
                </a:cubicBezTo>
                <a:cubicBezTo>
                  <a:pt x="11483972" y="940721"/>
                  <a:pt x="11485833" y="940801"/>
                  <a:pt x="11486554" y="941678"/>
                </a:cubicBezTo>
                <a:close/>
                <a:moveTo>
                  <a:pt x="11096609" y="941484"/>
                </a:moveTo>
                <a:cubicBezTo>
                  <a:pt x="11095873" y="940617"/>
                  <a:pt x="11094042" y="940579"/>
                  <a:pt x="11090494" y="942448"/>
                </a:cubicBezTo>
                <a:cubicBezTo>
                  <a:pt x="11091174" y="954130"/>
                  <a:pt x="11098817" y="944083"/>
                  <a:pt x="11096609" y="941484"/>
                </a:cubicBezTo>
                <a:close/>
                <a:moveTo>
                  <a:pt x="11448371" y="941392"/>
                </a:moveTo>
                <a:cubicBezTo>
                  <a:pt x="11450610" y="944022"/>
                  <a:pt x="11442716" y="953819"/>
                  <a:pt x="11442109" y="942209"/>
                </a:cubicBezTo>
                <a:cubicBezTo>
                  <a:pt x="11445753" y="940435"/>
                  <a:pt x="11447625" y="940515"/>
                  <a:pt x="11448371" y="941392"/>
                </a:cubicBezTo>
                <a:close/>
                <a:moveTo>
                  <a:pt x="11019343" y="937971"/>
                </a:moveTo>
                <a:cubicBezTo>
                  <a:pt x="11021915" y="944592"/>
                  <a:pt x="11041298" y="952260"/>
                  <a:pt x="11044870" y="943591"/>
                </a:cubicBezTo>
                <a:cubicBezTo>
                  <a:pt x="11037345" y="940114"/>
                  <a:pt x="11027343" y="934542"/>
                  <a:pt x="11019343" y="937971"/>
                </a:cubicBezTo>
                <a:close/>
                <a:moveTo>
                  <a:pt x="11163115" y="936561"/>
                </a:moveTo>
                <a:cubicBezTo>
                  <a:pt x="11162340" y="935721"/>
                  <a:pt x="11160504" y="935745"/>
                  <a:pt x="11157027" y="937733"/>
                </a:cubicBezTo>
                <a:cubicBezTo>
                  <a:pt x="11158205" y="949379"/>
                  <a:pt x="11165438" y="939082"/>
                  <a:pt x="11163115" y="936561"/>
                </a:cubicBezTo>
                <a:close/>
                <a:moveTo>
                  <a:pt x="11836397" y="936304"/>
                </a:moveTo>
                <a:lnTo>
                  <a:pt x="11835968" y="945496"/>
                </a:lnTo>
                <a:cubicBezTo>
                  <a:pt x="11839255" y="945020"/>
                  <a:pt x="11845826" y="944020"/>
                  <a:pt x="11849160" y="943544"/>
                </a:cubicBezTo>
                <a:cubicBezTo>
                  <a:pt x="11850398" y="945306"/>
                  <a:pt x="11852875" y="948783"/>
                  <a:pt x="11854113" y="950545"/>
                </a:cubicBezTo>
                <a:cubicBezTo>
                  <a:pt x="11849923" y="954641"/>
                  <a:pt x="11846112" y="955642"/>
                  <a:pt x="11842683" y="953498"/>
                </a:cubicBezTo>
                <a:cubicBezTo>
                  <a:pt x="11838826" y="949831"/>
                  <a:pt x="11835349" y="950545"/>
                  <a:pt x="11832253" y="955642"/>
                </a:cubicBezTo>
                <a:cubicBezTo>
                  <a:pt x="11830348" y="951307"/>
                  <a:pt x="11828539" y="947021"/>
                  <a:pt x="11826824" y="942734"/>
                </a:cubicBezTo>
                <a:cubicBezTo>
                  <a:pt x="11829205" y="941115"/>
                  <a:pt x="11834015" y="937923"/>
                  <a:pt x="11836397" y="936304"/>
                </a:cubicBezTo>
                <a:close/>
                <a:moveTo>
                  <a:pt x="1188200" y="935780"/>
                </a:moveTo>
                <a:lnTo>
                  <a:pt x="1187199" y="942496"/>
                </a:lnTo>
                <a:cubicBezTo>
                  <a:pt x="1185437" y="941353"/>
                  <a:pt x="1181913" y="939114"/>
                  <a:pt x="1180199" y="937971"/>
                </a:cubicBezTo>
                <a:cubicBezTo>
                  <a:pt x="1173342" y="942543"/>
                  <a:pt x="1167388" y="954689"/>
                  <a:pt x="1157578" y="946783"/>
                </a:cubicBezTo>
                <a:lnTo>
                  <a:pt x="1164388" y="956547"/>
                </a:lnTo>
                <a:cubicBezTo>
                  <a:pt x="1169008" y="950974"/>
                  <a:pt x="1176246" y="951117"/>
                  <a:pt x="1182818" y="950307"/>
                </a:cubicBezTo>
                <a:lnTo>
                  <a:pt x="1178151" y="943401"/>
                </a:lnTo>
                <a:cubicBezTo>
                  <a:pt x="1182723" y="943639"/>
                  <a:pt x="1191914" y="944068"/>
                  <a:pt x="1196486" y="944306"/>
                </a:cubicBezTo>
                <a:cubicBezTo>
                  <a:pt x="1193724" y="941448"/>
                  <a:pt x="1190962" y="938590"/>
                  <a:pt x="1188200" y="935780"/>
                </a:cubicBezTo>
                <a:close/>
                <a:moveTo>
                  <a:pt x="11803821" y="933493"/>
                </a:moveTo>
                <a:cubicBezTo>
                  <a:pt x="11810537" y="930588"/>
                  <a:pt x="11812632" y="932541"/>
                  <a:pt x="11810107" y="939352"/>
                </a:cubicBezTo>
                <a:cubicBezTo>
                  <a:pt x="11803250" y="942448"/>
                  <a:pt x="11801155" y="940495"/>
                  <a:pt x="11803821" y="933493"/>
                </a:cubicBezTo>
                <a:close/>
                <a:moveTo>
                  <a:pt x="11004551" y="931944"/>
                </a:moveTo>
                <a:cubicBezTo>
                  <a:pt x="11003823" y="931068"/>
                  <a:pt x="11002007" y="931018"/>
                  <a:pt x="10998483" y="932875"/>
                </a:cubicBezTo>
                <a:cubicBezTo>
                  <a:pt x="10999126" y="944628"/>
                  <a:pt x="11006734" y="934572"/>
                  <a:pt x="11004551" y="931944"/>
                </a:cubicBezTo>
                <a:close/>
                <a:moveTo>
                  <a:pt x="11542748" y="931785"/>
                </a:moveTo>
                <a:cubicBezTo>
                  <a:pt x="11541983" y="930943"/>
                  <a:pt x="11540159" y="930970"/>
                  <a:pt x="11536694" y="932970"/>
                </a:cubicBezTo>
                <a:cubicBezTo>
                  <a:pt x="11537800" y="944652"/>
                  <a:pt x="11545042" y="934310"/>
                  <a:pt x="11542748" y="931785"/>
                </a:cubicBezTo>
                <a:close/>
                <a:moveTo>
                  <a:pt x="11148195" y="931742"/>
                </a:moveTo>
                <a:cubicBezTo>
                  <a:pt x="11147454" y="930881"/>
                  <a:pt x="11145645" y="930875"/>
                  <a:pt x="11142168" y="932827"/>
                </a:cubicBezTo>
                <a:cubicBezTo>
                  <a:pt x="11143025" y="944616"/>
                  <a:pt x="11150419" y="934328"/>
                  <a:pt x="11148195" y="931742"/>
                </a:cubicBezTo>
                <a:close/>
                <a:moveTo>
                  <a:pt x="807309" y="931302"/>
                </a:moveTo>
                <a:cubicBezTo>
                  <a:pt x="804785" y="941257"/>
                  <a:pt x="796784" y="945781"/>
                  <a:pt x="787926" y="948353"/>
                </a:cubicBezTo>
                <a:lnTo>
                  <a:pt x="792212" y="957927"/>
                </a:lnTo>
                <a:cubicBezTo>
                  <a:pt x="788450" y="953593"/>
                  <a:pt x="784783" y="949163"/>
                  <a:pt x="781163" y="944734"/>
                </a:cubicBezTo>
                <a:cubicBezTo>
                  <a:pt x="784163" y="941923"/>
                  <a:pt x="787116" y="939113"/>
                  <a:pt x="790069" y="936208"/>
                </a:cubicBezTo>
                <a:lnTo>
                  <a:pt x="794498" y="941447"/>
                </a:lnTo>
                <a:close/>
                <a:moveTo>
                  <a:pt x="11450968" y="930826"/>
                </a:moveTo>
                <a:cubicBezTo>
                  <a:pt x="11453729" y="932826"/>
                  <a:pt x="11459207" y="936827"/>
                  <a:pt x="11461968" y="938828"/>
                </a:cubicBezTo>
                <a:cubicBezTo>
                  <a:pt x="11464208" y="938542"/>
                  <a:pt x="11468589" y="937923"/>
                  <a:pt x="11470780" y="937637"/>
                </a:cubicBezTo>
                <a:cubicBezTo>
                  <a:pt x="11471541" y="944734"/>
                  <a:pt x="11475494" y="950592"/>
                  <a:pt x="11479543" y="956403"/>
                </a:cubicBezTo>
                <a:cubicBezTo>
                  <a:pt x="11477019" y="956355"/>
                  <a:pt x="11472018" y="956260"/>
                  <a:pt x="11469494" y="956213"/>
                </a:cubicBezTo>
                <a:cubicBezTo>
                  <a:pt x="11469684" y="953498"/>
                  <a:pt x="11470066" y="948116"/>
                  <a:pt x="11470255" y="945401"/>
                </a:cubicBezTo>
                <a:cubicBezTo>
                  <a:pt x="11465683" y="947877"/>
                  <a:pt x="11461207" y="950354"/>
                  <a:pt x="11456921" y="952783"/>
                </a:cubicBezTo>
                <a:cubicBezTo>
                  <a:pt x="11454872" y="945401"/>
                  <a:pt x="11452825" y="938161"/>
                  <a:pt x="11450968" y="930826"/>
                </a:cubicBezTo>
                <a:close/>
                <a:moveTo>
                  <a:pt x="11403391" y="928873"/>
                </a:moveTo>
                <a:cubicBezTo>
                  <a:pt x="11418678" y="929635"/>
                  <a:pt x="11396151" y="943591"/>
                  <a:pt x="11403391" y="928873"/>
                </a:cubicBezTo>
                <a:close/>
                <a:moveTo>
                  <a:pt x="1220726" y="928159"/>
                </a:moveTo>
                <a:cubicBezTo>
                  <a:pt x="1214298" y="926302"/>
                  <a:pt x="1205583" y="935113"/>
                  <a:pt x="1207011" y="941591"/>
                </a:cubicBezTo>
                <a:cubicBezTo>
                  <a:pt x="1213536" y="942925"/>
                  <a:pt x="1221536" y="934637"/>
                  <a:pt x="1220726" y="928159"/>
                </a:cubicBezTo>
                <a:close/>
                <a:moveTo>
                  <a:pt x="11529311" y="927102"/>
                </a:moveTo>
                <a:cubicBezTo>
                  <a:pt x="11528567" y="926243"/>
                  <a:pt x="11526764" y="926243"/>
                  <a:pt x="11523311" y="928207"/>
                </a:cubicBezTo>
                <a:cubicBezTo>
                  <a:pt x="11524239" y="939996"/>
                  <a:pt x="11531543" y="929681"/>
                  <a:pt x="11529311" y="927102"/>
                </a:cubicBezTo>
                <a:close/>
                <a:moveTo>
                  <a:pt x="11782342" y="923634"/>
                </a:moveTo>
                <a:cubicBezTo>
                  <a:pt x="11783057" y="925539"/>
                  <a:pt x="11784486" y="929302"/>
                  <a:pt x="11785200" y="931207"/>
                </a:cubicBezTo>
                <a:cubicBezTo>
                  <a:pt x="11789438" y="930540"/>
                  <a:pt x="11793630" y="929111"/>
                  <a:pt x="11797820" y="926873"/>
                </a:cubicBezTo>
                <a:cubicBezTo>
                  <a:pt x="11796868" y="933065"/>
                  <a:pt x="11796725" y="939352"/>
                  <a:pt x="11796487" y="945591"/>
                </a:cubicBezTo>
                <a:cubicBezTo>
                  <a:pt x="11791867" y="935970"/>
                  <a:pt x="11780104" y="936399"/>
                  <a:pt x="11773151" y="929492"/>
                </a:cubicBezTo>
                <a:cubicBezTo>
                  <a:pt x="11775437" y="928016"/>
                  <a:pt x="11780056" y="925111"/>
                  <a:pt x="11782342" y="923634"/>
                </a:cubicBezTo>
                <a:close/>
                <a:moveTo>
                  <a:pt x="10695985" y="922465"/>
                </a:moveTo>
                <a:cubicBezTo>
                  <a:pt x="10695234" y="921599"/>
                  <a:pt x="10693361" y="921539"/>
                  <a:pt x="10689730" y="923349"/>
                </a:cubicBezTo>
                <a:cubicBezTo>
                  <a:pt x="10690409" y="934923"/>
                  <a:pt x="10698240" y="925064"/>
                  <a:pt x="10695985" y="922465"/>
                </a:cubicBezTo>
                <a:close/>
                <a:moveTo>
                  <a:pt x="11409344" y="922015"/>
                </a:moveTo>
                <a:cubicBezTo>
                  <a:pt x="11416011" y="922301"/>
                  <a:pt x="11422630" y="923539"/>
                  <a:pt x="11429203" y="925825"/>
                </a:cubicBezTo>
                <a:cubicBezTo>
                  <a:pt x="11434918" y="927778"/>
                  <a:pt x="11440919" y="929731"/>
                  <a:pt x="11446967" y="931779"/>
                </a:cubicBezTo>
                <a:cubicBezTo>
                  <a:pt x="11441205" y="936018"/>
                  <a:pt x="11436156" y="940829"/>
                  <a:pt x="11431775" y="946306"/>
                </a:cubicBezTo>
                <a:cubicBezTo>
                  <a:pt x="11428917" y="942448"/>
                  <a:pt x="11426345" y="938495"/>
                  <a:pt x="11424155" y="934446"/>
                </a:cubicBezTo>
                <a:cubicBezTo>
                  <a:pt x="11422821" y="936780"/>
                  <a:pt x="11420201" y="941448"/>
                  <a:pt x="11418869" y="943782"/>
                </a:cubicBezTo>
                <a:cubicBezTo>
                  <a:pt x="11417488" y="941067"/>
                  <a:pt x="11414725" y="935732"/>
                  <a:pt x="11413344" y="933017"/>
                </a:cubicBezTo>
                <a:cubicBezTo>
                  <a:pt x="11415582" y="932827"/>
                  <a:pt x="11420107" y="932351"/>
                  <a:pt x="11422346" y="932160"/>
                </a:cubicBezTo>
                <a:lnTo>
                  <a:pt x="11421964" y="929112"/>
                </a:lnTo>
                <a:cubicBezTo>
                  <a:pt x="11418821" y="927349"/>
                  <a:pt x="11412487" y="923777"/>
                  <a:pt x="11409344" y="922015"/>
                </a:cubicBezTo>
                <a:close/>
                <a:moveTo>
                  <a:pt x="318605" y="917299"/>
                </a:moveTo>
                <a:cubicBezTo>
                  <a:pt x="300127" y="921014"/>
                  <a:pt x="282934" y="929016"/>
                  <a:pt x="264789" y="933969"/>
                </a:cubicBezTo>
                <a:cubicBezTo>
                  <a:pt x="268361" y="946258"/>
                  <a:pt x="284649" y="941257"/>
                  <a:pt x="289125" y="932207"/>
                </a:cubicBezTo>
                <a:cubicBezTo>
                  <a:pt x="290697" y="933445"/>
                  <a:pt x="293888" y="935874"/>
                  <a:pt x="295459" y="937065"/>
                </a:cubicBezTo>
                <a:cubicBezTo>
                  <a:pt x="297746" y="934303"/>
                  <a:pt x="302270" y="928730"/>
                  <a:pt x="304556" y="925968"/>
                </a:cubicBezTo>
                <a:lnTo>
                  <a:pt x="305699" y="935160"/>
                </a:lnTo>
                <a:cubicBezTo>
                  <a:pt x="311033" y="930016"/>
                  <a:pt x="315510" y="924062"/>
                  <a:pt x="318605" y="917299"/>
                </a:cubicBezTo>
                <a:close/>
                <a:moveTo>
                  <a:pt x="11750577" y="915585"/>
                </a:moveTo>
                <a:cubicBezTo>
                  <a:pt x="11766198" y="915728"/>
                  <a:pt x="11743528" y="930160"/>
                  <a:pt x="11750577" y="915585"/>
                </a:cubicBezTo>
                <a:close/>
                <a:moveTo>
                  <a:pt x="11470019" y="914966"/>
                </a:moveTo>
                <a:cubicBezTo>
                  <a:pt x="11462684" y="929302"/>
                  <a:pt x="11485592" y="915585"/>
                  <a:pt x="11470019" y="914966"/>
                </a:cubicBezTo>
                <a:close/>
                <a:moveTo>
                  <a:pt x="10652344" y="913632"/>
                </a:moveTo>
                <a:cubicBezTo>
                  <a:pt x="10650630" y="919491"/>
                  <a:pt x="10659774" y="924444"/>
                  <a:pt x="10664870" y="922110"/>
                </a:cubicBezTo>
                <a:cubicBezTo>
                  <a:pt x="10666679" y="916204"/>
                  <a:pt x="10657059" y="909822"/>
                  <a:pt x="10652344" y="913632"/>
                </a:cubicBezTo>
                <a:close/>
                <a:moveTo>
                  <a:pt x="11349015" y="913351"/>
                </a:moveTo>
                <a:lnTo>
                  <a:pt x="11355432" y="913394"/>
                </a:lnTo>
                <a:cubicBezTo>
                  <a:pt x="11355241" y="916061"/>
                  <a:pt x="11354812" y="921348"/>
                  <a:pt x="11354623" y="924016"/>
                </a:cubicBezTo>
                <a:close/>
                <a:moveTo>
                  <a:pt x="10925486" y="913100"/>
                </a:moveTo>
                <a:cubicBezTo>
                  <a:pt x="10924807" y="912198"/>
                  <a:pt x="10923009" y="912085"/>
                  <a:pt x="10919425" y="913823"/>
                </a:cubicBezTo>
                <a:cubicBezTo>
                  <a:pt x="10919497" y="925612"/>
                  <a:pt x="10927525" y="915806"/>
                  <a:pt x="10925486" y="913100"/>
                </a:cubicBezTo>
                <a:close/>
                <a:moveTo>
                  <a:pt x="11371101" y="909488"/>
                </a:moveTo>
                <a:cubicBezTo>
                  <a:pt x="11379674" y="906821"/>
                  <a:pt x="11381483" y="921205"/>
                  <a:pt x="11381578" y="927207"/>
                </a:cubicBezTo>
                <a:cubicBezTo>
                  <a:pt x="11374339" y="928207"/>
                  <a:pt x="11367577" y="915585"/>
                  <a:pt x="11371101" y="909488"/>
                </a:cubicBezTo>
                <a:close/>
                <a:moveTo>
                  <a:pt x="11346383" y="908345"/>
                </a:moveTo>
                <a:lnTo>
                  <a:pt x="11349015" y="913351"/>
                </a:lnTo>
                <a:lnTo>
                  <a:pt x="11348431" y="913347"/>
                </a:lnTo>
                <a:lnTo>
                  <a:pt x="11346322" y="908418"/>
                </a:lnTo>
                <a:close/>
                <a:moveTo>
                  <a:pt x="10905091" y="907173"/>
                </a:moveTo>
                <a:cubicBezTo>
                  <a:pt x="10901602" y="907179"/>
                  <a:pt x="10898161" y="908941"/>
                  <a:pt x="10899375" y="912442"/>
                </a:cubicBezTo>
                <a:cubicBezTo>
                  <a:pt x="10902328" y="912442"/>
                  <a:pt x="10908187" y="912442"/>
                  <a:pt x="10911091" y="912442"/>
                </a:cubicBezTo>
                <a:cubicBezTo>
                  <a:pt x="10912115" y="908917"/>
                  <a:pt x="10908579" y="907167"/>
                  <a:pt x="10905091" y="907173"/>
                </a:cubicBezTo>
                <a:close/>
                <a:moveTo>
                  <a:pt x="900062" y="906067"/>
                </a:moveTo>
                <a:cubicBezTo>
                  <a:pt x="902147" y="906203"/>
                  <a:pt x="904390" y="906996"/>
                  <a:pt x="906512" y="907446"/>
                </a:cubicBezTo>
                <a:lnTo>
                  <a:pt x="909216" y="907123"/>
                </a:lnTo>
                <a:lnTo>
                  <a:pt x="907095" y="910167"/>
                </a:lnTo>
                <a:cubicBezTo>
                  <a:pt x="903517" y="913691"/>
                  <a:pt x="900136" y="917275"/>
                  <a:pt x="899803" y="922681"/>
                </a:cubicBezTo>
                <a:lnTo>
                  <a:pt x="897374" y="922348"/>
                </a:lnTo>
                <a:lnTo>
                  <a:pt x="898374" y="910393"/>
                </a:lnTo>
                <a:cubicBezTo>
                  <a:pt x="892992" y="916489"/>
                  <a:pt x="887992" y="922919"/>
                  <a:pt x="882610" y="929016"/>
                </a:cubicBezTo>
                <a:cubicBezTo>
                  <a:pt x="886182" y="921967"/>
                  <a:pt x="889897" y="914965"/>
                  <a:pt x="894564" y="908630"/>
                </a:cubicBezTo>
                <a:cubicBezTo>
                  <a:pt x="896053" y="906451"/>
                  <a:pt x="897978" y="905930"/>
                  <a:pt x="900062" y="906067"/>
                </a:cubicBezTo>
                <a:close/>
                <a:moveTo>
                  <a:pt x="11722715" y="905058"/>
                </a:moveTo>
                <a:cubicBezTo>
                  <a:pt x="11724668" y="906344"/>
                  <a:pt x="11728479" y="908964"/>
                  <a:pt x="11730431" y="910297"/>
                </a:cubicBezTo>
                <a:cubicBezTo>
                  <a:pt x="11730383" y="913298"/>
                  <a:pt x="11730336" y="919252"/>
                  <a:pt x="11730288" y="922252"/>
                </a:cubicBezTo>
                <a:cubicBezTo>
                  <a:pt x="11722810" y="923443"/>
                  <a:pt x="11718096" y="910393"/>
                  <a:pt x="11722715" y="905058"/>
                </a:cubicBezTo>
                <a:close/>
                <a:moveTo>
                  <a:pt x="11100575" y="902660"/>
                </a:moveTo>
                <a:cubicBezTo>
                  <a:pt x="11102885" y="905228"/>
                  <a:pt x="11095519" y="915525"/>
                  <a:pt x="11094447" y="903772"/>
                </a:cubicBezTo>
                <a:cubicBezTo>
                  <a:pt x="11097959" y="901808"/>
                  <a:pt x="11099805" y="901805"/>
                  <a:pt x="11100575" y="902660"/>
                </a:cubicBezTo>
                <a:close/>
                <a:moveTo>
                  <a:pt x="319680" y="902457"/>
                </a:moveTo>
                <a:cubicBezTo>
                  <a:pt x="318938" y="901599"/>
                  <a:pt x="317128" y="901617"/>
                  <a:pt x="313652" y="903629"/>
                </a:cubicBezTo>
                <a:cubicBezTo>
                  <a:pt x="314509" y="915489"/>
                  <a:pt x="321903" y="905032"/>
                  <a:pt x="319680" y="902457"/>
                </a:cubicBezTo>
                <a:close/>
                <a:moveTo>
                  <a:pt x="10589193" y="900058"/>
                </a:moveTo>
                <a:cubicBezTo>
                  <a:pt x="10589575" y="909250"/>
                  <a:pt x="10613101" y="913537"/>
                  <a:pt x="10615959" y="905202"/>
                </a:cubicBezTo>
                <a:cubicBezTo>
                  <a:pt x="10607339" y="902820"/>
                  <a:pt x="10597718" y="899963"/>
                  <a:pt x="10589193" y="900058"/>
                </a:cubicBezTo>
                <a:close/>
                <a:moveTo>
                  <a:pt x="10872571" y="898638"/>
                </a:moveTo>
                <a:cubicBezTo>
                  <a:pt x="10871806" y="897787"/>
                  <a:pt x="10869919" y="897749"/>
                  <a:pt x="10866276" y="899582"/>
                </a:cubicBezTo>
                <a:cubicBezTo>
                  <a:pt x="10867062" y="911049"/>
                  <a:pt x="10874866" y="901190"/>
                  <a:pt x="10872571" y="898638"/>
                </a:cubicBezTo>
                <a:close/>
                <a:moveTo>
                  <a:pt x="915566" y="898009"/>
                </a:moveTo>
                <a:cubicBezTo>
                  <a:pt x="915042" y="902939"/>
                  <a:pt x="913840" y="905523"/>
                  <a:pt x="912238" y="906762"/>
                </a:cubicBezTo>
                <a:lnTo>
                  <a:pt x="909216" y="907123"/>
                </a:lnTo>
                <a:close/>
                <a:moveTo>
                  <a:pt x="11334809" y="897788"/>
                </a:moveTo>
                <a:cubicBezTo>
                  <a:pt x="11336689" y="897422"/>
                  <a:pt x="11339698" y="898204"/>
                  <a:pt x="11342585" y="899683"/>
                </a:cubicBezTo>
                <a:lnTo>
                  <a:pt x="11346322" y="908418"/>
                </a:lnTo>
                <a:lnTo>
                  <a:pt x="11338191" y="918109"/>
                </a:lnTo>
                <a:cubicBezTo>
                  <a:pt x="11336144" y="915871"/>
                  <a:pt x="11332049" y="911394"/>
                  <a:pt x="11330000" y="909155"/>
                </a:cubicBezTo>
                <a:cubicBezTo>
                  <a:pt x="11332143" y="908107"/>
                  <a:pt x="11336382" y="906012"/>
                  <a:pt x="11338525" y="905011"/>
                </a:cubicBezTo>
                <a:lnTo>
                  <a:pt x="11333810" y="902773"/>
                </a:lnTo>
                <a:cubicBezTo>
                  <a:pt x="11332179" y="899665"/>
                  <a:pt x="11332929" y="898153"/>
                  <a:pt x="11334809" y="897788"/>
                </a:cubicBezTo>
                <a:close/>
                <a:moveTo>
                  <a:pt x="11694284" y="896151"/>
                </a:moveTo>
                <a:cubicBezTo>
                  <a:pt x="11702143" y="893437"/>
                  <a:pt x="11705619" y="906773"/>
                  <a:pt x="11702190" y="912203"/>
                </a:cubicBezTo>
                <a:cubicBezTo>
                  <a:pt x="11694808" y="914822"/>
                  <a:pt x="11689760" y="901248"/>
                  <a:pt x="11694284" y="896151"/>
                </a:cubicBezTo>
                <a:close/>
                <a:moveTo>
                  <a:pt x="10842225" y="895200"/>
                </a:moveTo>
                <a:cubicBezTo>
                  <a:pt x="10839797" y="902201"/>
                  <a:pt x="10855989" y="902201"/>
                  <a:pt x="10853941" y="895200"/>
                </a:cubicBezTo>
                <a:cubicBezTo>
                  <a:pt x="10851037" y="895200"/>
                  <a:pt x="10845178" y="895200"/>
                  <a:pt x="10842225" y="895200"/>
                </a:cubicBezTo>
                <a:close/>
                <a:moveTo>
                  <a:pt x="936094" y="894961"/>
                </a:moveTo>
                <a:cubicBezTo>
                  <a:pt x="942523" y="895818"/>
                  <a:pt x="945762" y="909250"/>
                  <a:pt x="939523" y="912393"/>
                </a:cubicBezTo>
                <a:cubicBezTo>
                  <a:pt x="930236" y="913203"/>
                  <a:pt x="926807" y="897676"/>
                  <a:pt x="936094" y="894961"/>
                </a:cubicBezTo>
                <a:close/>
                <a:moveTo>
                  <a:pt x="11680687" y="894154"/>
                </a:moveTo>
                <a:cubicBezTo>
                  <a:pt x="11681955" y="893024"/>
                  <a:pt x="11683973" y="893033"/>
                  <a:pt x="11686807" y="895200"/>
                </a:cubicBezTo>
                <a:cubicBezTo>
                  <a:pt x="11687044" y="898295"/>
                  <a:pt x="11687521" y="904487"/>
                  <a:pt x="11687759" y="907583"/>
                </a:cubicBezTo>
                <a:cubicBezTo>
                  <a:pt x="11679829" y="911192"/>
                  <a:pt x="11676882" y="897546"/>
                  <a:pt x="11680687" y="894154"/>
                </a:cubicBezTo>
                <a:close/>
                <a:moveTo>
                  <a:pt x="11285780" y="891081"/>
                </a:moveTo>
                <a:cubicBezTo>
                  <a:pt x="11292638" y="889674"/>
                  <a:pt x="11299496" y="894818"/>
                  <a:pt x="11306997" y="892246"/>
                </a:cubicBezTo>
                <a:cubicBezTo>
                  <a:pt x="11309950" y="895675"/>
                  <a:pt x="11312903" y="899247"/>
                  <a:pt x="11315903" y="902867"/>
                </a:cubicBezTo>
                <a:cubicBezTo>
                  <a:pt x="11317475" y="900295"/>
                  <a:pt x="11320665" y="895103"/>
                  <a:pt x="11322237" y="892532"/>
                </a:cubicBezTo>
                <a:cubicBezTo>
                  <a:pt x="11322617" y="895008"/>
                  <a:pt x="11323332" y="899962"/>
                  <a:pt x="11323714" y="902438"/>
                </a:cubicBezTo>
                <a:lnTo>
                  <a:pt x="11325475" y="905201"/>
                </a:lnTo>
                <a:cubicBezTo>
                  <a:pt x="11333285" y="918871"/>
                  <a:pt x="11317522" y="907106"/>
                  <a:pt x="11311045" y="908011"/>
                </a:cubicBezTo>
                <a:cubicBezTo>
                  <a:pt x="11309902" y="906106"/>
                  <a:pt x="11307616" y="902343"/>
                  <a:pt x="11306473" y="900438"/>
                </a:cubicBezTo>
                <a:cubicBezTo>
                  <a:pt x="11302424" y="901867"/>
                  <a:pt x="11298520" y="903391"/>
                  <a:pt x="11294853" y="905010"/>
                </a:cubicBezTo>
                <a:lnTo>
                  <a:pt x="11294996" y="893103"/>
                </a:lnTo>
                <a:cubicBezTo>
                  <a:pt x="11291376" y="895294"/>
                  <a:pt x="11284090" y="899676"/>
                  <a:pt x="11280470" y="901819"/>
                </a:cubicBezTo>
                <a:lnTo>
                  <a:pt x="11278898" y="895199"/>
                </a:lnTo>
                <a:cubicBezTo>
                  <a:pt x="11281208" y="892746"/>
                  <a:pt x="11283494" y="891550"/>
                  <a:pt x="11285780" y="891081"/>
                </a:cubicBezTo>
                <a:close/>
                <a:moveTo>
                  <a:pt x="11672196" y="889390"/>
                </a:moveTo>
                <a:cubicBezTo>
                  <a:pt x="11674415" y="891984"/>
                  <a:pt x="11666601" y="901987"/>
                  <a:pt x="11665994" y="890341"/>
                </a:cubicBezTo>
                <a:cubicBezTo>
                  <a:pt x="11669602" y="888484"/>
                  <a:pt x="11671456" y="888525"/>
                  <a:pt x="11672196" y="889390"/>
                </a:cubicBezTo>
                <a:close/>
                <a:moveTo>
                  <a:pt x="1387600" y="886674"/>
                </a:moveTo>
                <a:cubicBezTo>
                  <a:pt x="1385934" y="888627"/>
                  <a:pt x="1382600" y="892485"/>
                  <a:pt x="1380981" y="894438"/>
                </a:cubicBezTo>
                <a:cubicBezTo>
                  <a:pt x="1375885" y="893580"/>
                  <a:pt x="1370837" y="892675"/>
                  <a:pt x="1365980" y="891103"/>
                </a:cubicBezTo>
                <a:cubicBezTo>
                  <a:pt x="1363836" y="892437"/>
                  <a:pt x="1359598" y="895057"/>
                  <a:pt x="1357455" y="896390"/>
                </a:cubicBezTo>
                <a:cubicBezTo>
                  <a:pt x="1362217" y="897629"/>
                  <a:pt x="1366931" y="898819"/>
                  <a:pt x="1371741" y="900058"/>
                </a:cubicBezTo>
                <a:lnTo>
                  <a:pt x="1370837" y="903344"/>
                </a:lnTo>
                <a:cubicBezTo>
                  <a:pt x="1376742" y="898295"/>
                  <a:pt x="1387886" y="896152"/>
                  <a:pt x="1387600" y="886674"/>
                </a:cubicBezTo>
                <a:close/>
                <a:moveTo>
                  <a:pt x="11652326" y="885150"/>
                </a:moveTo>
                <a:cubicBezTo>
                  <a:pt x="11661518" y="880339"/>
                  <a:pt x="11664899" y="900724"/>
                  <a:pt x="11657278" y="902630"/>
                </a:cubicBezTo>
                <a:cubicBezTo>
                  <a:pt x="11652945" y="898486"/>
                  <a:pt x="11648373" y="890865"/>
                  <a:pt x="11652326" y="885150"/>
                </a:cubicBezTo>
                <a:close/>
                <a:moveTo>
                  <a:pt x="11037631" y="885054"/>
                </a:moveTo>
                <a:cubicBezTo>
                  <a:pt x="11036821" y="889293"/>
                  <a:pt x="11036202" y="893628"/>
                  <a:pt x="11035725" y="897914"/>
                </a:cubicBezTo>
                <a:cubicBezTo>
                  <a:pt x="11046584" y="898867"/>
                  <a:pt x="11057443" y="906393"/>
                  <a:pt x="11068492" y="902725"/>
                </a:cubicBezTo>
                <a:lnTo>
                  <a:pt x="11065126" y="897440"/>
                </a:lnTo>
                <a:lnTo>
                  <a:pt x="11065682" y="897295"/>
                </a:lnTo>
                <a:cubicBezTo>
                  <a:pt x="11064015" y="894914"/>
                  <a:pt x="11060633" y="890151"/>
                  <a:pt x="11058967" y="887769"/>
                </a:cubicBezTo>
                <a:lnTo>
                  <a:pt x="11065126" y="897440"/>
                </a:lnTo>
                <a:lnTo>
                  <a:pt x="11057061" y="899534"/>
                </a:lnTo>
                <a:cubicBezTo>
                  <a:pt x="11055204" y="896009"/>
                  <a:pt x="11051442" y="889008"/>
                  <a:pt x="11049585" y="885483"/>
                </a:cubicBezTo>
                <a:lnTo>
                  <a:pt x="11050394" y="895676"/>
                </a:lnTo>
                <a:cubicBezTo>
                  <a:pt x="11044060" y="894580"/>
                  <a:pt x="11039774" y="891008"/>
                  <a:pt x="11037631" y="885054"/>
                </a:cubicBezTo>
                <a:close/>
                <a:moveTo>
                  <a:pt x="11274523" y="884494"/>
                </a:moveTo>
                <a:cubicBezTo>
                  <a:pt x="11278089" y="882911"/>
                  <a:pt x="11281566" y="882911"/>
                  <a:pt x="11282614" y="887197"/>
                </a:cubicBezTo>
                <a:cubicBezTo>
                  <a:pt x="11281232" y="895008"/>
                  <a:pt x="11264136" y="904868"/>
                  <a:pt x="11265897" y="891293"/>
                </a:cubicBezTo>
                <a:cubicBezTo>
                  <a:pt x="11267302" y="889245"/>
                  <a:pt x="11270957" y="886078"/>
                  <a:pt x="11274523" y="884494"/>
                </a:cubicBezTo>
                <a:close/>
                <a:moveTo>
                  <a:pt x="967957" y="884292"/>
                </a:moveTo>
                <a:cubicBezTo>
                  <a:pt x="967099" y="890150"/>
                  <a:pt x="966338" y="896057"/>
                  <a:pt x="965719" y="901963"/>
                </a:cubicBezTo>
                <a:cubicBezTo>
                  <a:pt x="963242" y="903725"/>
                  <a:pt x="958242" y="907250"/>
                  <a:pt x="955765" y="909012"/>
                </a:cubicBezTo>
                <a:cubicBezTo>
                  <a:pt x="951574" y="904106"/>
                  <a:pt x="947335" y="899200"/>
                  <a:pt x="943192" y="894294"/>
                </a:cubicBezTo>
                <a:lnTo>
                  <a:pt x="949907" y="895104"/>
                </a:lnTo>
                <a:lnTo>
                  <a:pt x="948859" y="888150"/>
                </a:lnTo>
                <a:lnTo>
                  <a:pt x="953050" y="890055"/>
                </a:lnTo>
                <a:cubicBezTo>
                  <a:pt x="945621" y="903630"/>
                  <a:pt x="963337" y="904535"/>
                  <a:pt x="962956" y="892913"/>
                </a:cubicBezTo>
                <a:lnTo>
                  <a:pt x="959003" y="890865"/>
                </a:lnTo>
                <a:cubicBezTo>
                  <a:pt x="960432" y="889436"/>
                  <a:pt x="963290" y="886483"/>
                  <a:pt x="964670" y="885054"/>
                </a:cubicBezTo>
                <a:close/>
                <a:moveTo>
                  <a:pt x="10815970" y="884282"/>
                </a:moveTo>
                <a:cubicBezTo>
                  <a:pt x="10815234" y="883415"/>
                  <a:pt x="10813424" y="883388"/>
                  <a:pt x="10809936" y="885293"/>
                </a:cubicBezTo>
                <a:cubicBezTo>
                  <a:pt x="10810721" y="897046"/>
                  <a:pt x="10818177" y="886883"/>
                  <a:pt x="10815970" y="884282"/>
                </a:cubicBezTo>
                <a:close/>
                <a:moveTo>
                  <a:pt x="358467" y="882815"/>
                </a:moveTo>
                <a:lnTo>
                  <a:pt x="354792" y="895380"/>
                </a:lnTo>
                <a:lnTo>
                  <a:pt x="353800" y="896104"/>
                </a:lnTo>
                <a:close/>
                <a:moveTo>
                  <a:pt x="1221060" y="881435"/>
                </a:moveTo>
                <a:cubicBezTo>
                  <a:pt x="1214012" y="895724"/>
                  <a:pt x="1236966" y="881482"/>
                  <a:pt x="1221060" y="881435"/>
                </a:cubicBezTo>
                <a:close/>
                <a:moveTo>
                  <a:pt x="11253439" y="879784"/>
                </a:moveTo>
                <a:lnTo>
                  <a:pt x="11261373" y="896724"/>
                </a:lnTo>
                <a:cubicBezTo>
                  <a:pt x="11256182" y="893962"/>
                  <a:pt x="11251562" y="888270"/>
                  <a:pt x="11250443" y="883037"/>
                </a:cubicBezTo>
                <a:close/>
                <a:moveTo>
                  <a:pt x="10848134" y="879617"/>
                </a:moveTo>
                <a:cubicBezTo>
                  <a:pt x="10847408" y="878732"/>
                  <a:pt x="10845547" y="878637"/>
                  <a:pt x="10841892" y="880387"/>
                </a:cubicBezTo>
                <a:cubicBezTo>
                  <a:pt x="10842285" y="892033"/>
                  <a:pt x="10850313" y="882271"/>
                  <a:pt x="10848134" y="879617"/>
                </a:cubicBezTo>
                <a:close/>
                <a:moveTo>
                  <a:pt x="11252896" y="878624"/>
                </a:moveTo>
                <a:lnTo>
                  <a:pt x="11254107" y="879058"/>
                </a:lnTo>
                <a:lnTo>
                  <a:pt x="11253439" y="879784"/>
                </a:lnTo>
                <a:close/>
                <a:moveTo>
                  <a:pt x="10789576" y="878398"/>
                </a:moveTo>
                <a:cubicBezTo>
                  <a:pt x="10786183" y="878244"/>
                  <a:pt x="10782409" y="879410"/>
                  <a:pt x="10780790" y="881339"/>
                </a:cubicBezTo>
                <a:cubicBezTo>
                  <a:pt x="10780647" y="888150"/>
                  <a:pt x="10792410" y="887198"/>
                  <a:pt x="10796077" y="883387"/>
                </a:cubicBezTo>
                <a:cubicBezTo>
                  <a:pt x="10795981" y="880030"/>
                  <a:pt x="10792969" y="878553"/>
                  <a:pt x="10789576" y="878398"/>
                </a:cubicBezTo>
                <a:close/>
                <a:moveTo>
                  <a:pt x="1001866" y="876290"/>
                </a:moveTo>
                <a:cubicBezTo>
                  <a:pt x="1017439" y="877385"/>
                  <a:pt x="993769" y="890531"/>
                  <a:pt x="1001866" y="876290"/>
                </a:cubicBezTo>
                <a:close/>
                <a:moveTo>
                  <a:pt x="11625323" y="875766"/>
                </a:moveTo>
                <a:cubicBezTo>
                  <a:pt x="11631419" y="878957"/>
                  <a:pt x="11638134" y="880577"/>
                  <a:pt x="11645136" y="881767"/>
                </a:cubicBezTo>
                <a:cubicBezTo>
                  <a:pt x="11645993" y="887578"/>
                  <a:pt x="11646993" y="893389"/>
                  <a:pt x="11648231" y="899200"/>
                </a:cubicBezTo>
                <a:lnTo>
                  <a:pt x="11640326" y="899009"/>
                </a:lnTo>
                <a:lnTo>
                  <a:pt x="11643182" y="888388"/>
                </a:lnTo>
                <a:cubicBezTo>
                  <a:pt x="11638944" y="889626"/>
                  <a:pt x="11634896" y="890912"/>
                  <a:pt x="11630990" y="892198"/>
                </a:cubicBezTo>
                <a:cubicBezTo>
                  <a:pt x="11629038" y="886721"/>
                  <a:pt x="11626895" y="881243"/>
                  <a:pt x="11625323" y="875766"/>
                </a:cubicBezTo>
                <a:close/>
                <a:moveTo>
                  <a:pt x="1016058" y="872147"/>
                </a:moveTo>
                <a:cubicBezTo>
                  <a:pt x="1031964" y="871909"/>
                  <a:pt x="1009342" y="886579"/>
                  <a:pt x="1016058" y="872147"/>
                </a:cubicBezTo>
                <a:close/>
                <a:moveTo>
                  <a:pt x="10469989" y="871671"/>
                </a:moveTo>
                <a:cubicBezTo>
                  <a:pt x="10470893" y="875862"/>
                  <a:pt x="10473608" y="878339"/>
                  <a:pt x="10478228" y="878958"/>
                </a:cubicBezTo>
                <a:cubicBezTo>
                  <a:pt x="10508612" y="886007"/>
                  <a:pt x="10538616" y="894438"/>
                  <a:pt x="10569477" y="899486"/>
                </a:cubicBezTo>
                <a:lnTo>
                  <a:pt x="10569477" y="895342"/>
                </a:lnTo>
                <a:cubicBezTo>
                  <a:pt x="10563333" y="895342"/>
                  <a:pt x="10557857" y="893723"/>
                  <a:pt x="10553047" y="890484"/>
                </a:cubicBezTo>
                <a:cubicBezTo>
                  <a:pt x="10550665" y="890008"/>
                  <a:pt x="10545855" y="888960"/>
                  <a:pt x="10543474" y="888436"/>
                </a:cubicBezTo>
                <a:cubicBezTo>
                  <a:pt x="10529425" y="882387"/>
                  <a:pt x="10512756" y="885721"/>
                  <a:pt x="10500087" y="875767"/>
                </a:cubicBezTo>
                <a:cubicBezTo>
                  <a:pt x="10498421" y="876815"/>
                  <a:pt x="10495086" y="878910"/>
                  <a:pt x="10493372" y="880006"/>
                </a:cubicBezTo>
                <a:cubicBezTo>
                  <a:pt x="10487276" y="876957"/>
                  <a:pt x="10480609" y="875147"/>
                  <a:pt x="10474227" y="874052"/>
                </a:cubicBezTo>
                <a:lnTo>
                  <a:pt x="10472084" y="871718"/>
                </a:lnTo>
                <a:close/>
                <a:moveTo>
                  <a:pt x="11615512" y="871194"/>
                </a:moveTo>
                <a:cubicBezTo>
                  <a:pt x="11619084" y="876005"/>
                  <a:pt x="11621560" y="883149"/>
                  <a:pt x="11620846" y="889293"/>
                </a:cubicBezTo>
                <a:cubicBezTo>
                  <a:pt x="11613083" y="890627"/>
                  <a:pt x="11606750" y="872480"/>
                  <a:pt x="11615512" y="871194"/>
                </a:cubicBezTo>
                <a:close/>
                <a:moveTo>
                  <a:pt x="11305569" y="870290"/>
                </a:moveTo>
                <a:cubicBezTo>
                  <a:pt x="11301497" y="869159"/>
                  <a:pt x="11296710" y="869385"/>
                  <a:pt x="11294139" y="871099"/>
                </a:cubicBezTo>
                <a:cubicBezTo>
                  <a:pt x="11294949" y="878005"/>
                  <a:pt x="11306855" y="878910"/>
                  <a:pt x="11312713" y="877624"/>
                </a:cubicBezTo>
                <a:cubicBezTo>
                  <a:pt x="11312999" y="873909"/>
                  <a:pt x="11309641" y="871421"/>
                  <a:pt x="11305569" y="870290"/>
                </a:cubicBezTo>
                <a:close/>
                <a:moveTo>
                  <a:pt x="11598938" y="866669"/>
                </a:moveTo>
                <a:cubicBezTo>
                  <a:pt x="11600796" y="868003"/>
                  <a:pt x="11604511" y="870718"/>
                  <a:pt x="11606367" y="872051"/>
                </a:cubicBezTo>
                <a:cubicBezTo>
                  <a:pt x="11606415" y="875099"/>
                  <a:pt x="11606463" y="881101"/>
                  <a:pt x="11606510" y="884101"/>
                </a:cubicBezTo>
                <a:cubicBezTo>
                  <a:pt x="11598985" y="885721"/>
                  <a:pt x="11594127" y="871956"/>
                  <a:pt x="11598938" y="866669"/>
                </a:cubicBezTo>
                <a:close/>
                <a:moveTo>
                  <a:pt x="10734303" y="865375"/>
                </a:moveTo>
                <a:cubicBezTo>
                  <a:pt x="10733581" y="864491"/>
                  <a:pt x="10731712" y="864384"/>
                  <a:pt x="10728021" y="866098"/>
                </a:cubicBezTo>
                <a:cubicBezTo>
                  <a:pt x="10728307" y="877672"/>
                  <a:pt x="10736468" y="868027"/>
                  <a:pt x="10734303" y="865375"/>
                </a:cubicBezTo>
                <a:close/>
                <a:moveTo>
                  <a:pt x="11285735" y="865261"/>
                </a:moveTo>
                <a:cubicBezTo>
                  <a:pt x="11285022" y="864378"/>
                  <a:pt x="11283198" y="864300"/>
                  <a:pt x="11279614" y="866098"/>
                </a:cubicBezTo>
                <a:cubicBezTo>
                  <a:pt x="11280006" y="877815"/>
                  <a:pt x="11287874" y="867911"/>
                  <a:pt x="11285735" y="865261"/>
                </a:cubicBezTo>
                <a:close/>
                <a:moveTo>
                  <a:pt x="11552682" y="864809"/>
                </a:moveTo>
                <a:cubicBezTo>
                  <a:pt x="11554972" y="867374"/>
                  <a:pt x="11547873" y="877743"/>
                  <a:pt x="11546694" y="865954"/>
                </a:cubicBezTo>
                <a:cubicBezTo>
                  <a:pt x="11550111" y="863966"/>
                  <a:pt x="11551918" y="863954"/>
                  <a:pt x="11552682" y="864809"/>
                </a:cubicBezTo>
                <a:close/>
                <a:moveTo>
                  <a:pt x="11218319" y="864526"/>
                </a:moveTo>
                <a:cubicBezTo>
                  <a:pt x="11215986" y="867717"/>
                  <a:pt x="11211319" y="874052"/>
                  <a:pt x="11208985" y="877196"/>
                </a:cubicBezTo>
                <a:cubicBezTo>
                  <a:pt x="11213128" y="875147"/>
                  <a:pt x="11221414" y="871099"/>
                  <a:pt x="11225558" y="869098"/>
                </a:cubicBezTo>
                <a:cubicBezTo>
                  <a:pt x="11227797" y="871575"/>
                  <a:pt x="11232321" y="876576"/>
                  <a:pt x="11234559" y="879101"/>
                </a:cubicBezTo>
                <a:lnTo>
                  <a:pt x="11236036" y="867336"/>
                </a:lnTo>
                <a:cubicBezTo>
                  <a:pt x="11241607" y="874385"/>
                  <a:pt x="11244942" y="882768"/>
                  <a:pt x="11248228" y="891151"/>
                </a:cubicBezTo>
                <a:cubicBezTo>
                  <a:pt x="11245322" y="888627"/>
                  <a:pt x="11239512" y="883483"/>
                  <a:pt x="11236655" y="880958"/>
                </a:cubicBezTo>
                <a:cubicBezTo>
                  <a:pt x="11234369" y="882863"/>
                  <a:pt x="11229796" y="886626"/>
                  <a:pt x="11227558" y="888531"/>
                </a:cubicBezTo>
                <a:cubicBezTo>
                  <a:pt x="11226558" y="885959"/>
                  <a:pt x="11224606" y="880768"/>
                  <a:pt x="11223606" y="878196"/>
                </a:cubicBezTo>
                <a:cubicBezTo>
                  <a:pt x="11215367" y="888436"/>
                  <a:pt x="11206556" y="875052"/>
                  <a:pt x="11196602" y="879101"/>
                </a:cubicBezTo>
                <a:cubicBezTo>
                  <a:pt x="11197697" y="868289"/>
                  <a:pt x="11210128" y="867622"/>
                  <a:pt x="11218319" y="864526"/>
                </a:cubicBezTo>
                <a:close/>
                <a:moveTo>
                  <a:pt x="10432269" y="863288"/>
                </a:moveTo>
                <a:cubicBezTo>
                  <a:pt x="10431889" y="864860"/>
                  <a:pt x="10431221" y="867955"/>
                  <a:pt x="10430888" y="869527"/>
                </a:cubicBezTo>
                <a:cubicBezTo>
                  <a:pt x="10441603" y="868670"/>
                  <a:pt x="10455986" y="879291"/>
                  <a:pt x="10464654" y="871766"/>
                </a:cubicBezTo>
                <a:cubicBezTo>
                  <a:pt x="10461655" y="871432"/>
                  <a:pt x="10455654" y="870813"/>
                  <a:pt x="10452700" y="870480"/>
                </a:cubicBezTo>
                <a:cubicBezTo>
                  <a:pt x="10447081" y="865098"/>
                  <a:pt x="10439080" y="865193"/>
                  <a:pt x="10432269" y="863288"/>
                </a:cubicBezTo>
                <a:close/>
                <a:moveTo>
                  <a:pt x="1288305" y="863192"/>
                </a:moveTo>
                <a:cubicBezTo>
                  <a:pt x="1280352" y="877148"/>
                  <a:pt x="1303925" y="864669"/>
                  <a:pt x="1288305" y="863192"/>
                </a:cubicBezTo>
                <a:close/>
                <a:moveTo>
                  <a:pt x="11571680" y="860541"/>
                </a:moveTo>
                <a:cubicBezTo>
                  <a:pt x="11572930" y="859608"/>
                  <a:pt x="11574769" y="859585"/>
                  <a:pt x="11577222" y="861144"/>
                </a:cubicBezTo>
                <a:cubicBezTo>
                  <a:pt x="11577507" y="864335"/>
                  <a:pt x="11577984" y="870718"/>
                  <a:pt x="11578270" y="873909"/>
                </a:cubicBezTo>
                <a:lnTo>
                  <a:pt x="11575745" y="875243"/>
                </a:lnTo>
                <a:cubicBezTo>
                  <a:pt x="11569494" y="874314"/>
                  <a:pt x="11567932" y="863339"/>
                  <a:pt x="11571680" y="860541"/>
                </a:cubicBezTo>
                <a:close/>
                <a:moveTo>
                  <a:pt x="10767499" y="860481"/>
                </a:moveTo>
                <a:cubicBezTo>
                  <a:pt x="10766731" y="859632"/>
                  <a:pt x="10764871" y="859620"/>
                  <a:pt x="10761311" y="861525"/>
                </a:cubicBezTo>
                <a:cubicBezTo>
                  <a:pt x="10762276" y="873099"/>
                  <a:pt x="10769803" y="863026"/>
                  <a:pt x="10767499" y="860481"/>
                </a:cubicBezTo>
                <a:close/>
                <a:moveTo>
                  <a:pt x="1063875" y="860477"/>
                </a:moveTo>
                <a:lnTo>
                  <a:pt x="1063494" y="866240"/>
                </a:lnTo>
                <a:lnTo>
                  <a:pt x="1056969" y="865573"/>
                </a:lnTo>
                <a:cubicBezTo>
                  <a:pt x="1058017" y="871337"/>
                  <a:pt x="1056541" y="876385"/>
                  <a:pt x="1052588" y="880815"/>
                </a:cubicBezTo>
                <a:cubicBezTo>
                  <a:pt x="1051493" y="879719"/>
                  <a:pt x="1049254" y="877624"/>
                  <a:pt x="1048111" y="876528"/>
                </a:cubicBezTo>
                <a:lnTo>
                  <a:pt x="1045682" y="876004"/>
                </a:lnTo>
                <a:lnTo>
                  <a:pt x="1043634" y="876528"/>
                </a:lnTo>
                <a:lnTo>
                  <a:pt x="1039967" y="880291"/>
                </a:lnTo>
                <a:lnTo>
                  <a:pt x="1043015" y="868336"/>
                </a:lnTo>
                <a:cubicBezTo>
                  <a:pt x="1038110" y="870908"/>
                  <a:pt x="1033300" y="873766"/>
                  <a:pt x="1028442" y="876481"/>
                </a:cubicBezTo>
                <a:cubicBezTo>
                  <a:pt x="1028251" y="874147"/>
                  <a:pt x="1027871" y="869527"/>
                  <a:pt x="1027680" y="867193"/>
                </a:cubicBezTo>
                <a:cubicBezTo>
                  <a:pt x="1034729" y="866669"/>
                  <a:pt x="1041729" y="866240"/>
                  <a:pt x="1048683" y="865002"/>
                </a:cubicBezTo>
                <a:lnTo>
                  <a:pt x="1052826" y="863525"/>
                </a:lnTo>
                <a:cubicBezTo>
                  <a:pt x="1055588" y="862763"/>
                  <a:pt x="1061113" y="861239"/>
                  <a:pt x="1063875" y="860477"/>
                </a:cubicBezTo>
                <a:close/>
                <a:moveTo>
                  <a:pt x="10711376" y="859430"/>
                </a:moveTo>
                <a:cubicBezTo>
                  <a:pt x="10709626" y="858906"/>
                  <a:pt x="10707304" y="859668"/>
                  <a:pt x="10704399" y="861716"/>
                </a:cubicBezTo>
                <a:cubicBezTo>
                  <a:pt x="10705304" y="867908"/>
                  <a:pt x="10708780" y="869003"/>
                  <a:pt x="10714924" y="864860"/>
                </a:cubicBezTo>
                <a:cubicBezTo>
                  <a:pt x="10714305" y="861764"/>
                  <a:pt x="10713126" y="859954"/>
                  <a:pt x="10711376" y="859430"/>
                </a:cubicBezTo>
                <a:close/>
                <a:moveTo>
                  <a:pt x="10403028" y="857334"/>
                </a:moveTo>
                <a:cubicBezTo>
                  <a:pt x="10401408" y="865193"/>
                  <a:pt x="10419506" y="871242"/>
                  <a:pt x="10421030" y="862716"/>
                </a:cubicBezTo>
                <a:cubicBezTo>
                  <a:pt x="10415934" y="859049"/>
                  <a:pt x="10408933" y="856477"/>
                  <a:pt x="10403028" y="857334"/>
                </a:cubicBezTo>
                <a:close/>
                <a:moveTo>
                  <a:pt x="536765" y="856953"/>
                </a:moveTo>
                <a:lnTo>
                  <a:pt x="540099" y="858191"/>
                </a:lnTo>
                <a:cubicBezTo>
                  <a:pt x="539289" y="860430"/>
                  <a:pt x="537623" y="864955"/>
                  <a:pt x="536813" y="867193"/>
                </a:cubicBezTo>
                <a:cubicBezTo>
                  <a:pt x="535479" y="866050"/>
                  <a:pt x="532812" y="863812"/>
                  <a:pt x="531479" y="862669"/>
                </a:cubicBezTo>
                <a:cubicBezTo>
                  <a:pt x="532812" y="861240"/>
                  <a:pt x="535432" y="858382"/>
                  <a:pt x="536765" y="856953"/>
                </a:cubicBezTo>
                <a:close/>
                <a:moveTo>
                  <a:pt x="1511994" y="856762"/>
                </a:moveTo>
                <a:cubicBezTo>
                  <a:pt x="1504374" y="871004"/>
                  <a:pt x="1527566" y="857953"/>
                  <a:pt x="1511994" y="856762"/>
                </a:cubicBezTo>
                <a:close/>
                <a:moveTo>
                  <a:pt x="11557171" y="856667"/>
                </a:moveTo>
                <a:cubicBezTo>
                  <a:pt x="11565600" y="852428"/>
                  <a:pt x="11568840" y="871099"/>
                  <a:pt x="11562172" y="872957"/>
                </a:cubicBezTo>
                <a:cubicBezTo>
                  <a:pt x="11558409" y="868813"/>
                  <a:pt x="11553790" y="862145"/>
                  <a:pt x="11557171" y="856667"/>
                </a:cubicBezTo>
                <a:close/>
                <a:moveTo>
                  <a:pt x="1075102" y="855877"/>
                </a:moveTo>
                <a:cubicBezTo>
                  <a:pt x="1078225" y="856765"/>
                  <a:pt x="1077913" y="864955"/>
                  <a:pt x="1074305" y="867383"/>
                </a:cubicBezTo>
                <a:cubicBezTo>
                  <a:pt x="1067876" y="875433"/>
                  <a:pt x="1065351" y="860811"/>
                  <a:pt x="1070828" y="857905"/>
                </a:cubicBezTo>
                <a:cubicBezTo>
                  <a:pt x="1072638" y="856095"/>
                  <a:pt x="1074061" y="855580"/>
                  <a:pt x="1075102" y="855877"/>
                </a:cubicBezTo>
                <a:close/>
                <a:moveTo>
                  <a:pt x="10692295" y="855745"/>
                </a:moveTo>
                <a:cubicBezTo>
                  <a:pt x="10691564" y="854881"/>
                  <a:pt x="10689754" y="854857"/>
                  <a:pt x="10686254" y="856762"/>
                </a:cubicBezTo>
                <a:cubicBezTo>
                  <a:pt x="10686968" y="868480"/>
                  <a:pt x="10694487" y="858335"/>
                  <a:pt x="10692295" y="855745"/>
                </a:cubicBezTo>
                <a:close/>
                <a:moveTo>
                  <a:pt x="1325976" y="854000"/>
                </a:moveTo>
                <a:cubicBezTo>
                  <a:pt x="1319261" y="868479"/>
                  <a:pt x="1341691" y="854143"/>
                  <a:pt x="1325976" y="854000"/>
                </a:cubicBezTo>
                <a:close/>
                <a:moveTo>
                  <a:pt x="10669573" y="850005"/>
                </a:moveTo>
                <a:cubicBezTo>
                  <a:pt x="10667835" y="849440"/>
                  <a:pt x="10665489" y="850166"/>
                  <a:pt x="10662536" y="852190"/>
                </a:cubicBezTo>
                <a:cubicBezTo>
                  <a:pt x="10663298" y="858382"/>
                  <a:pt x="10666775" y="859477"/>
                  <a:pt x="10672966" y="855572"/>
                </a:cubicBezTo>
                <a:cubicBezTo>
                  <a:pt x="10672442" y="852429"/>
                  <a:pt x="10671311" y="850571"/>
                  <a:pt x="10669573" y="850005"/>
                </a:cubicBezTo>
                <a:close/>
                <a:moveTo>
                  <a:pt x="10364642" y="849046"/>
                </a:moveTo>
                <a:cubicBezTo>
                  <a:pt x="10361499" y="857858"/>
                  <a:pt x="10381263" y="860478"/>
                  <a:pt x="10382644" y="853095"/>
                </a:cubicBezTo>
                <a:cubicBezTo>
                  <a:pt x="10377262" y="850285"/>
                  <a:pt x="10370404" y="847189"/>
                  <a:pt x="10364642" y="849046"/>
                </a:cubicBezTo>
                <a:close/>
                <a:moveTo>
                  <a:pt x="1340453" y="848999"/>
                </a:moveTo>
                <a:cubicBezTo>
                  <a:pt x="1333357" y="863383"/>
                  <a:pt x="1356121" y="849523"/>
                  <a:pt x="1340453" y="848999"/>
                </a:cubicBezTo>
                <a:close/>
                <a:moveTo>
                  <a:pt x="11531978" y="847808"/>
                </a:moveTo>
                <a:cubicBezTo>
                  <a:pt x="11547266" y="848713"/>
                  <a:pt x="11524644" y="862478"/>
                  <a:pt x="11531978" y="847808"/>
                </a:cubicBezTo>
                <a:close/>
                <a:moveTo>
                  <a:pt x="10905376" y="847237"/>
                </a:moveTo>
                <a:cubicBezTo>
                  <a:pt x="10903376" y="852904"/>
                  <a:pt x="10901518" y="858620"/>
                  <a:pt x="10899805" y="864336"/>
                </a:cubicBezTo>
                <a:cubicBezTo>
                  <a:pt x="10907328" y="865336"/>
                  <a:pt x="10915520" y="865431"/>
                  <a:pt x="10922902" y="868718"/>
                </a:cubicBezTo>
                <a:lnTo>
                  <a:pt x="10938996" y="873073"/>
                </a:lnTo>
                <a:lnTo>
                  <a:pt x="10939095" y="873433"/>
                </a:lnTo>
                <a:lnTo>
                  <a:pt x="10939190" y="873126"/>
                </a:lnTo>
                <a:lnTo>
                  <a:pt x="10947608" y="875404"/>
                </a:lnTo>
                <a:cubicBezTo>
                  <a:pt x="10956085" y="876791"/>
                  <a:pt x="10964646" y="877958"/>
                  <a:pt x="10972813" y="880768"/>
                </a:cubicBezTo>
                <a:cubicBezTo>
                  <a:pt x="10972433" y="882197"/>
                  <a:pt x="10971575" y="885054"/>
                  <a:pt x="10971194" y="886483"/>
                </a:cubicBezTo>
                <a:cubicBezTo>
                  <a:pt x="10979290" y="885197"/>
                  <a:pt x="10987768" y="885626"/>
                  <a:pt x="10996054" y="886769"/>
                </a:cubicBezTo>
                <a:cubicBezTo>
                  <a:pt x="11005293" y="892580"/>
                  <a:pt x="11015961" y="894628"/>
                  <a:pt x="11026915" y="895057"/>
                </a:cubicBezTo>
                <a:cubicBezTo>
                  <a:pt x="11026725" y="890913"/>
                  <a:pt x="11026343" y="882673"/>
                  <a:pt x="11026153" y="878529"/>
                </a:cubicBezTo>
                <a:cubicBezTo>
                  <a:pt x="11024391" y="881720"/>
                  <a:pt x="11020819" y="888150"/>
                  <a:pt x="11019009" y="891342"/>
                </a:cubicBezTo>
                <a:cubicBezTo>
                  <a:pt x="11013437" y="888007"/>
                  <a:pt x="11007865" y="882864"/>
                  <a:pt x="11001008" y="883816"/>
                </a:cubicBezTo>
                <a:cubicBezTo>
                  <a:pt x="11001483" y="881244"/>
                  <a:pt x="11002483" y="876100"/>
                  <a:pt x="11003008" y="873576"/>
                </a:cubicBezTo>
                <a:cubicBezTo>
                  <a:pt x="11000197" y="876100"/>
                  <a:pt x="10994530" y="881196"/>
                  <a:pt x="10991672" y="883721"/>
                </a:cubicBezTo>
                <a:cubicBezTo>
                  <a:pt x="10987911" y="879101"/>
                  <a:pt x="10984814" y="874576"/>
                  <a:pt x="10981243" y="870099"/>
                </a:cubicBezTo>
                <a:cubicBezTo>
                  <a:pt x="10982005" y="872480"/>
                  <a:pt x="10983481" y="877338"/>
                  <a:pt x="10984244" y="879720"/>
                </a:cubicBezTo>
                <a:cubicBezTo>
                  <a:pt x="10981958" y="879910"/>
                  <a:pt x="10977337" y="880196"/>
                  <a:pt x="10975051" y="880387"/>
                </a:cubicBezTo>
                <a:cubicBezTo>
                  <a:pt x="10974480" y="874528"/>
                  <a:pt x="10973147" y="868908"/>
                  <a:pt x="10971147" y="863526"/>
                </a:cubicBezTo>
                <a:cubicBezTo>
                  <a:pt x="10970622" y="866431"/>
                  <a:pt x="10969575" y="872194"/>
                  <a:pt x="10969050" y="875100"/>
                </a:cubicBezTo>
                <a:cubicBezTo>
                  <a:pt x="10966860" y="875147"/>
                  <a:pt x="10962431" y="875195"/>
                  <a:pt x="10960240" y="875243"/>
                </a:cubicBezTo>
                <a:lnTo>
                  <a:pt x="10959764" y="870432"/>
                </a:lnTo>
                <a:cubicBezTo>
                  <a:pt x="10950858" y="871671"/>
                  <a:pt x="10943524" y="870051"/>
                  <a:pt x="10943381" y="859573"/>
                </a:cubicBezTo>
                <a:lnTo>
                  <a:pt x="10939190" y="873126"/>
                </a:lnTo>
                <a:lnTo>
                  <a:pt x="10938996" y="873073"/>
                </a:lnTo>
                <a:lnTo>
                  <a:pt x="10935642" y="860918"/>
                </a:lnTo>
                <a:cubicBezTo>
                  <a:pt x="10934427" y="856763"/>
                  <a:pt x="10932260" y="853881"/>
                  <a:pt x="10926474" y="856048"/>
                </a:cubicBezTo>
                <a:cubicBezTo>
                  <a:pt x="10928236" y="861240"/>
                  <a:pt x="10938332" y="873099"/>
                  <a:pt x="10921521" y="866003"/>
                </a:cubicBezTo>
                <a:cubicBezTo>
                  <a:pt x="10921045" y="862669"/>
                  <a:pt x="10920187" y="856000"/>
                  <a:pt x="10919759" y="852714"/>
                </a:cubicBezTo>
                <a:cubicBezTo>
                  <a:pt x="10918092" y="852762"/>
                  <a:pt x="10914806" y="852857"/>
                  <a:pt x="10913139" y="852904"/>
                </a:cubicBezTo>
                <a:cubicBezTo>
                  <a:pt x="10914377" y="855143"/>
                  <a:pt x="10916901" y="859620"/>
                  <a:pt x="10918187" y="861859"/>
                </a:cubicBezTo>
                <a:cubicBezTo>
                  <a:pt x="10907471" y="863621"/>
                  <a:pt x="10906376" y="855143"/>
                  <a:pt x="10905376" y="847237"/>
                </a:cubicBezTo>
                <a:close/>
                <a:moveTo>
                  <a:pt x="10892184" y="846570"/>
                </a:moveTo>
                <a:lnTo>
                  <a:pt x="10888803" y="846665"/>
                </a:lnTo>
                <a:cubicBezTo>
                  <a:pt x="10888612" y="849570"/>
                  <a:pt x="10888183" y="855381"/>
                  <a:pt x="10887992" y="858287"/>
                </a:cubicBezTo>
                <a:cubicBezTo>
                  <a:pt x="10885374" y="856953"/>
                  <a:pt x="10880182" y="854333"/>
                  <a:pt x="10877563" y="853000"/>
                </a:cubicBezTo>
                <a:cubicBezTo>
                  <a:pt x="10873848" y="852285"/>
                  <a:pt x="10866419" y="850809"/>
                  <a:pt x="10862704" y="850094"/>
                </a:cubicBezTo>
                <a:cubicBezTo>
                  <a:pt x="10863466" y="852523"/>
                  <a:pt x="10864990" y="857334"/>
                  <a:pt x="10865704" y="859716"/>
                </a:cubicBezTo>
                <a:cubicBezTo>
                  <a:pt x="10867515" y="858525"/>
                  <a:pt x="10871134" y="856191"/>
                  <a:pt x="10872943" y="855000"/>
                </a:cubicBezTo>
                <a:cubicBezTo>
                  <a:pt x="10881325" y="859049"/>
                  <a:pt x="10889374" y="862573"/>
                  <a:pt x="10898185" y="866527"/>
                </a:cubicBezTo>
                <a:cubicBezTo>
                  <a:pt x="10896661" y="861525"/>
                  <a:pt x="10893708" y="851571"/>
                  <a:pt x="10892184" y="846570"/>
                </a:cubicBezTo>
                <a:close/>
                <a:moveTo>
                  <a:pt x="11215876" y="846204"/>
                </a:moveTo>
                <a:cubicBezTo>
                  <a:pt x="11215150" y="845331"/>
                  <a:pt x="11213331" y="845284"/>
                  <a:pt x="11209795" y="847141"/>
                </a:cubicBezTo>
                <a:cubicBezTo>
                  <a:pt x="11210403" y="858859"/>
                  <a:pt x="11218055" y="848821"/>
                  <a:pt x="11215876" y="846204"/>
                </a:cubicBezTo>
                <a:close/>
                <a:moveTo>
                  <a:pt x="10707625" y="845212"/>
                </a:moveTo>
                <a:cubicBezTo>
                  <a:pt x="10705816" y="844712"/>
                  <a:pt x="10703470" y="845498"/>
                  <a:pt x="10700589" y="847570"/>
                </a:cubicBezTo>
                <a:cubicBezTo>
                  <a:pt x="10701779" y="853667"/>
                  <a:pt x="10705399" y="854667"/>
                  <a:pt x="10711447" y="850571"/>
                </a:cubicBezTo>
                <a:cubicBezTo>
                  <a:pt x="10710709" y="847499"/>
                  <a:pt x="10709435" y="845713"/>
                  <a:pt x="10707625" y="845212"/>
                </a:cubicBezTo>
                <a:close/>
                <a:moveTo>
                  <a:pt x="11517643" y="843140"/>
                </a:moveTo>
                <a:cubicBezTo>
                  <a:pt x="11532931" y="843759"/>
                  <a:pt x="11510547" y="857953"/>
                  <a:pt x="11517643" y="843140"/>
                </a:cubicBezTo>
                <a:close/>
                <a:moveTo>
                  <a:pt x="10836320" y="843093"/>
                </a:moveTo>
                <a:cubicBezTo>
                  <a:pt x="10837368" y="849570"/>
                  <a:pt x="10848369" y="856286"/>
                  <a:pt x="10855132" y="854238"/>
                </a:cubicBezTo>
                <a:cubicBezTo>
                  <a:pt x="10861657" y="841854"/>
                  <a:pt x="10843178" y="843760"/>
                  <a:pt x="10836320" y="843093"/>
                </a:cubicBezTo>
                <a:close/>
                <a:moveTo>
                  <a:pt x="1354883" y="843045"/>
                </a:moveTo>
                <a:cubicBezTo>
                  <a:pt x="1347358" y="857572"/>
                  <a:pt x="1370266" y="844331"/>
                  <a:pt x="1354883" y="843045"/>
                </a:cubicBezTo>
                <a:close/>
                <a:moveTo>
                  <a:pt x="11201521" y="841408"/>
                </a:moveTo>
                <a:cubicBezTo>
                  <a:pt x="11200779" y="840545"/>
                  <a:pt x="11198960" y="840521"/>
                  <a:pt x="11195460" y="842426"/>
                </a:cubicBezTo>
                <a:cubicBezTo>
                  <a:pt x="11196281" y="854143"/>
                  <a:pt x="11203746" y="843998"/>
                  <a:pt x="11201521" y="841408"/>
                </a:cubicBezTo>
                <a:close/>
                <a:moveTo>
                  <a:pt x="1130981" y="841044"/>
                </a:moveTo>
                <a:lnTo>
                  <a:pt x="1130171" y="846093"/>
                </a:lnTo>
                <a:cubicBezTo>
                  <a:pt x="1125503" y="848522"/>
                  <a:pt x="1120837" y="850903"/>
                  <a:pt x="1116170" y="853332"/>
                </a:cubicBezTo>
                <a:lnTo>
                  <a:pt x="1118741" y="859000"/>
                </a:lnTo>
                <a:cubicBezTo>
                  <a:pt x="1110978" y="855142"/>
                  <a:pt x="1106121" y="867574"/>
                  <a:pt x="1098548" y="862144"/>
                </a:cubicBezTo>
                <a:lnTo>
                  <a:pt x="1095976" y="864525"/>
                </a:lnTo>
                <a:lnTo>
                  <a:pt x="1093214" y="866478"/>
                </a:lnTo>
                <a:lnTo>
                  <a:pt x="1090881" y="868574"/>
                </a:lnTo>
                <a:cubicBezTo>
                  <a:pt x="1087261" y="869145"/>
                  <a:pt x="1079975" y="870241"/>
                  <a:pt x="1076355" y="870765"/>
                </a:cubicBezTo>
                <a:cubicBezTo>
                  <a:pt x="1081403" y="865954"/>
                  <a:pt x="1083737" y="851094"/>
                  <a:pt x="1091357" y="853285"/>
                </a:cubicBezTo>
                <a:lnTo>
                  <a:pt x="1093500" y="855190"/>
                </a:lnTo>
                <a:cubicBezTo>
                  <a:pt x="1095929" y="853475"/>
                  <a:pt x="1100739" y="850094"/>
                  <a:pt x="1103168" y="848379"/>
                </a:cubicBezTo>
                <a:cubicBezTo>
                  <a:pt x="1113360" y="853571"/>
                  <a:pt x="1122360" y="845474"/>
                  <a:pt x="1130981" y="841044"/>
                </a:cubicBezTo>
                <a:close/>
                <a:moveTo>
                  <a:pt x="565528" y="840842"/>
                </a:moveTo>
                <a:cubicBezTo>
                  <a:pt x="560587" y="841663"/>
                  <a:pt x="556038" y="843926"/>
                  <a:pt x="553347" y="847903"/>
                </a:cubicBezTo>
                <a:cubicBezTo>
                  <a:pt x="560443" y="853904"/>
                  <a:pt x="574016" y="849189"/>
                  <a:pt x="580065" y="842425"/>
                </a:cubicBezTo>
                <a:cubicBezTo>
                  <a:pt x="575803" y="840639"/>
                  <a:pt x="570469" y="840020"/>
                  <a:pt x="565528" y="840842"/>
                </a:cubicBezTo>
                <a:close/>
                <a:moveTo>
                  <a:pt x="1369122" y="838282"/>
                </a:moveTo>
                <a:cubicBezTo>
                  <a:pt x="1361646" y="852857"/>
                  <a:pt x="1384505" y="839521"/>
                  <a:pt x="1369122" y="838282"/>
                </a:cubicBezTo>
                <a:close/>
                <a:moveTo>
                  <a:pt x="11503688" y="838235"/>
                </a:moveTo>
                <a:cubicBezTo>
                  <a:pt x="11512499" y="836044"/>
                  <a:pt x="11511547" y="850618"/>
                  <a:pt x="11510689" y="856096"/>
                </a:cubicBezTo>
                <a:cubicBezTo>
                  <a:pt x="11502545" y="858001"/>
                  <a:pt x="11499355" y="843521"/>
                  <a:pt x="11503688" y="838235"/>
                </a:cubicBezTo>
                <a:close/>
                <a:moveTo>
                  <a:pt x="1143649" y="837472"/>
                </a:moveTo>
                <a:cubicBezTo>
                  <a:pt x="1145936" y="842282"/>
                  <a:pt x="1141317" y="851761"/>
                  <a:pt x="1135363" y="850237"/>
                </a:cubicBezTo>
                <a:cubicBezTo>
                  <a:pt x="1131600" y="845283"/>
                  <a:pt x="1137602" y="835614"/>
                  <a:pt x="1143649" y="837472"/>
                </a:cubicBezTo>
                <a:close/>
                <a:moveTo>
                  <a:pt x="10315160" y="837234"/>
                </a:moveTo>
                <a:cubicBezTo>
                  <a:pt x="10308873" y="837758"/>
                  <a:pt x="10302872" y="838425"/>
                  <a:pt x="10296919" y="839330"/>
                </a:cubicBezTo>
                <a:cubicBezTo>
                  <a:pt x="10307587" y="842045"/>
                  <a:pt x="10318303" y="845093"/>
                  <a:pt x="10328685" y="849094"/>
                </a:cubicBezTo>
                <a:cubicBezTo>
                  <a:pt x="10333115" y="852476"/>
                  <a:pt x="10338734" y="844617"/>
                  <a:pt x="10342544" y="850094"/>
                </a:cubicBezTo>
                <a:cubicBezTo>
                  <a:pt x="10346116" y="850428"/>
                  <a:pt x="10353308" y="851142"/>
                  <a:pt x="10356880" y="851476"/>
                </a:cubicBezTo>
                <a:lnTo>
                  <a:pt x="10355831" y="847237"/>
                </a:lnTo>
                <a:cubicBezTo>
                  <a:pt x="10349068" y="847046"/>
                  <a:pt x="10343258" y="844569"/>
                  <a:pt x="10337019" y="842902"/>
                </a:cubicBezTo>
                <a:cubicBezTo>
                  <a:pt x="10329589" y="840711"/>
                  <a:pt x="10318732" y="846665"/>
                  <a:pt x="10315160" y="837234"/>
                </a:cubicBezTo>
                <a:close/>
                <a:moveTo>
                  <a:pt x="11142215" y="836853"/>
                </a:moveTo>
                <a:cubicBezTo>
                  <a:pt x="11137596" y="842045"/>
                  <a:pt x="11133167" y="847427"/>
                  <a:pt x="11128832" y="852666"/>
                </a:cubicBezTo>
                <a:cubicBezTo>
                  <a:pt x="11135976" y="850761"/>
                  <a:pt x="11143406" y="848618"/>
                  <a:pt x="11150788" y="846474"/>
                </a:cubicBezTo>
                <a:cubicBezTo>
                  <a:pt x="11148835" y="848808"/>
                  <a:pt x="11144978" y="853476"/>
                  <a:pt x="11143025" y="855810"/>
                </a:cubicBezTo>
                <a:cubicBezTo>
                  <a:pt x="11146073" y="856239"/>
                  <a:pt x="11152169" y="857001"/>
                  <a:pt x="11155217" y="857382"/>
                </a:cubicBezTo>
                <a:lnTo>
                  <a:pt x="11155265" y="851428"/>
                </a:lnTo>
                <a:lnTo>
                  <a:pt x="11160218" y="851428"/>
                </a:lnTo>
                <a:cubicBezTo>
                  <a:pt x="11159646" y="854048"/>
                  <a:pt x="11158407" y="859287"/>
                  <a:pt x="11157836" y="861906"/>
                </a:cubicBezTo>
                <a:cubicBezTo>
                  <a:pt x="11162456" y="860287"/>
                  <a:pt x="11167266" y="858715"/>
                  <a:pt x="11172219" y="857096"/>
                </a:cubicBezTo>
                <a:cubicBezTo>
                  <a:pt x="11172886" y="859430"/>
                  <a:pt x="11174315" y="864002"/>
                  <a:pt x="11174981" y="866336"/>
                </a:cubicBezTo>
                <a:cubicBezTo>
                  <a:pt x="11176553" y="865479"/>
                  <a:pt x="11179601" y="863812"/>
                  <a:pt x="11181172" y="863002"/>
                </a:cubicBezTo>
                <a:cubicBezTo>
                  <a:pt x="11185125" y="863955"/>
                  <a:pt x="11193126" y="865860"/>
                  <a:pt x="11197127" y="866860"/>
                </a:cubicBezTo>
                <a:cubicBezTo>
                  <a:pt x="11196364" y="855000"/>
                  <a:pt x="11187173" y="850475"/>
                  <a:pt x="11176696" y="849904"/>
                </a:cubicBezTo>
                <a:cubicBezTo>
                  <a:pt x="11171790" y="848284"/>
                  <a:pt x="11166932" y="846760"/>
                  <a:pt x="11162218" y="845331"/>
                </a:cubicBezTo>
                <a:cubicBezTo>
                  <a:pt x="11155312" y="842997"/>
                  <a:pt x="11148359" y="840473"/>
                  <a:pt x="11142215" y="836853"/>
                </a:cubicBezTo>
                <a:close/>
                <a:moveTo>
                  <a:pt x="11176299" y="836731"/>
                </a:moveTo>
                <a:cubicBezTo>
                  <a:pt x="11175573" y="835856"/>
                  <a:pt x="11173743" y="835794"/>
                  <a:pt x="11170171" y="837615"/>
                </a:cubicBezTo>
                <a:cubicBezTo>
                  <a:pt x="11170707" y="849297"/>
                  <a:pt x="11178476" y="839357"/>
                  <a:pt x="11176299" y="836731"/>
                </a:cubicBezTo>
                <a:close/>
                <a:moveTo>
                  <a:pt x="10664966" y="835693"/>
                </a:moveTo>
                <a:cubicBezTo>
                  <a:pt x="10663191" y="835151"/>
                  <a:pt x="10660822" y="835901"/>
                  <a:pt x="10657869" y="837949"/>
                </a:cubicBezTo>
                <a:cubicBezTo>
                  <a:pt x="10658774" y="844045"/>
                  <a:pt x="10662298" y="845141"/>
                  <a:pt x="10668490" y="841188"/>
                </a:cubicBezTo>
                <a:cubicBezTo>
                  <a:pt x="10667919" y="838068"/>
                  <a:pt x="10666740" y="836235"/>
                  <a:pt x="10664966" y="835693"/>
                </a:cubicBezTo>
                <a:close/>
                <a:moveTo>
                  <a:pt x="583351" y="834614"/>
                </a:moveTo>
                <a:cubicBezTo>
                  <a:pt x="578398" y="838329"/>
                  <a:pt x="582970" y="849951"/>
                  <a:pt x="589066" y="844378"/>
                </a:cubicBezTo>
                <a:cubicBezTo>
                  <a:pt x="594638" y="840853"/>
                  <a:pt x="589161" y="830518"/>
                  <a:pt x="583351" y="834614"/>
                </a:cubicBezTo>
                <a:close/>
                <a:moveTo>
                  <a:pt x="11490913" y="833885"/>
                </a:moveTo>
                <a:cubicBezTo>
                  <a:pt x="11492449" y="833388"/>
                  <a:pt x="11494580" y="834651"/>
                  <a:pt x="11497164" y="838949"/>
                </a:cubicBezTo>
                <a:cubicBezTo>
                  <a:pt x="11497116" y="842045"/>
                  <a:pt x="11497069" y="848236"/>
                  <a:pt x="11497021" y="851380"/>
                </a:cubicBezTo>
                <a:cubicBezTo>
                  <a:pt x="11487055" y="852702"/>
                  <a:pt x="11486306" y="835376"/>
                  <a:pt x="11490913" y="833885"/>
                </a:cubicBezTo>
                <a:close/>
                <a:moveTo>
                  <a:pt x="11162826" y="832042"/>
                </a:moveTo>
                <a:cubicBezTo>
                  <a:pt x="11162099" y="831162"/>
                  <a:pt x="11160229" y="831067"/>
                  <a:pt x="11156550" y="832805"/>
                </a:cubicBezTo>
                <a:cubicBezTo>
                  <a:pt x="11156908" y="844379"/>
                  <a:pt x="11165007" y="834681"/>
                  <a:pt x="11162826" y="832042"/>
                </a:cubicBezTo>
                <a:close/>
                <a:moveTo>
                  <a:pt x="10586139" y="831875"/>
                </a:moveTo>
                <a:cubicBezTo>
                  <a:pt x="10585416" y="830998"/>
                  <a:pt x="10583621" y="830959"/>
                  <a:pt x="10580145" y="832852"/>
                </a:cubicBezTo>
                <a:cubicBezTo>
                  <a:pt x="10580824" y="844677"/>
                  <a:pt x="10588307" y="834505"/>
                  <a:pt x="10586139" y="831875"/>
                </a:cubicBezTo>
                <a:close/>
                <a:moveTo>
                  <a:pt x="597543" y="829470"/>
                </a:moveTo>
                <a:cubicBezTo>
                  <a:pt x="597543" y="832185"/>
                  <a:pt x="597495" y="837615"/>
                  <a:pt x="597495" y="840329"/>
                </a:cubicBezTo>
                <a:cubicBezTo>
                  <a:pt x="607163" y="845854"/>
                  <a:pt x="607306" y="823897"/>
                  <a:pt x="597543" y="829470"/>
                </a:cubicBezTo>
                <a:close/>
                <a:moveTo>
                  <a:pt x="11148314" y="827174"/>
                </a:moveTo>
                <a:cubicBezTo>
                  <a:pt x="11147543" y="826325"/>
                  <a:pt x="11145668" y="826304"/>
                  <a:pt x="11142072" y="828185"/>
                </a:cubicBezTo>
                <a:cubicBezTo>
                  <a:pt x="11143001" y="839723"/>
                  <a:pt x="11150627" y="829721"/>
                  <a:pt x="11148314" y="827174"/>
                </a:cubicBezTo>
                <a:close/>
                <a:moveTo>
                  <a:pt x="11135200" y="822465"/>
                </a:moveTo>
                <a:cubicBezTo>
                  <a:pt x="11134473" y="821594"/>
                  <a:pt x="11132666" y="821564"/>
                  <a:pt x="11129166" y="823469"/>
                </a:cubicBezTo>
                <a:cubicBezTo>
                  <a:pt x="11129845" y="835258"/>
                  <a:pt x="11137381" y="825077"/>
                  <a:pt x="11135200" y="822465"/>
                </a:cubicBezTo>
                <a:close/>
                <a:moveTo>
                  <a:pt x="636881" y="819468"/>
                </a:moveTo>
                <a:cubicBezTo>
                  <a:pt x="633547" y="827422"/>
                  <a:pt x="635738" y="830089"/>
                  <a:pt x="643501" y="827469"/>
                </a:cubicBezTo>
                <a:cubicBezTo>
                  <a:pt x="645120" y="823469"/>
                  <a:pt x="645382" y="820802"/>
                  <a:pt x="644281" y="819468"/>
                </a:cubicBezTo>
                <a:cubicBezTo>
                  <a:pt x="643179" y="818134"/>
                  <a:pt x="640715" y="818134"/>
                  <a:pt x="636881" y="819468"/>
                </a:cubicBezTo>
                <a:close/>
                <a:moveTo>
                  <a:pt x="10773169" y="819135"/>
                </a:moveTo>
                <a:cubicBezTo>
                  <a:pt x="10766311" y="818611"/>
                  <a:pt x="10766216" y="835710"/>
                  <a:pt x="10772788" y="836044"/>
                </a:cubicBezTo>
                <a:cubicBezTo>
                  <a:pt x="10776027" y="830471"/>
                  <a:pt x="10776121" y="824851"/>
                  <a:pt x="10773169" y="819135"/>
                </a:cubicBezTo>
                <a:close/>
                <a:moveTo>
                  <a:pt x="11109759" y="817707"/>
                </a:moveTo>
                <a:cubicBezTo>
                  <a:pt x="11109020" y="816834"/>
                  <a:pt x="11107175" y="816778"/>
                  <a:pt x="11103591" y="818611"/>
                </a:cubicBezTo>
                <a:cubicBezTo>
                  <a:pt x="11104235" y="830293"/>
                  <a:pt x="11111976" y="820326"/>
                  <a:pt x="11109759" y="817707"/>
                </a:cubicBezTo>
                <a:close/>
                <a:moveTo>
                  <a:pt x="10207527" y="817659"/>
                </a:moveTo>
                <a:lnTo>
                  <a:pt x="10207479" y="821612"/>
                </a:lnTo>
                <a:cubicBezTo>
                  <a:pt x="10219862" y="823946"/>
                  <a:pt x="10232006" y="827566"/>
                  <a:pt x="10244675" y="829375"/>
                </a:cubicBezTo>
                <a:cubicBezTo>
                  <a:pt x="10255771" y="833472"/>
                  <a:pt x="10266772" y="838235"/>
                  <a:pt x="10279060" y="837853"/>
                </a:cubicBezTo>
                <a:cubicBezTo>
                  <a:pt x="10279012" y="835186"/>
                  <a:pt x="10279012" y="829899"/>
                  <a:pt x="10279012" y="827280"/>
                </a:cubicBezTo>
                <a:cubicBezTo>
                  <a:pt x="10265106" y="836377"/>
                  <a:pt x="10250866" y="823517"/>
                  <a:pt x="10237959" y="818659"/>
                </a:cubicBezTo>
                <a:cubicBezTo>
                  <a:pt x="10234911" y="819992"/>
                  <a:pt x="10232006" y="821326"/>
                  <a:pt x="10229244" y="822707"/>
                </a:cubicBezTo>
                <a:cubicBezTo>
                  <a:pt x="10223434" y="816658"/>
                  <a:pt x="10214671" y="818802"/>
                  <a:pt x="10207527" y="817659"/>
                </a:cubicBezTo>
                <a:close/>
                <a:moveTo>
                  <a:pt x="11441061" y="815896"/>
                </a:moveTo>
                <a:cubicBezTo>
                  <a:pt x="11440537" y="819992"/>
                  <a:pt x="11439537" y="828184"/>
                  <a:pt x="11439062" y="832281"/>
                </a:cubicBezTo>
                <a:lnTo>
                  <a:pt x="11448919" y="832995"/>
                </a:lnTo>
                <a:cubicBezTo>
                  <a:pt x="11448301" y="830518"/>
                  <a:pt x="11447015" y="825565"/>
                  <a:pt x="11446348" y="823088"/>
                </a:cubicBezTo>
                <a:cubicBezTo>
                  <a:pt x="11448634" y="822993"/>
                  <a:pt x="11453254" y="822755"/>
                  <a:pt x="11455540" y="822659"/>
                </a:cubicBezTo>
                <a:cubicBezTo>
                  <a:pt x="11455206" y="826279"/>
                  <a:pt x="11454587" y="833519"/>
                  <a:pt x="11454301" y="837139"/>
                </a:cubicBezTo>
                <a:lnTo>
                  <a:pt x="11462207" y="837139"/>
                </a:lnTo>
                <a:cubicBezTo>
                  <a:pt x="11461588" y="834757"/>
                  <a:pt x="11460398" y="829994"/>
                  <a:pt x="11459778" y="827613"/>
                </a:cubicBezTo>
                <a:cubicBezTo>
                  <a:pt x="11462302" y="827613"/>
                  <a:pt x="11467255" y="827565"/>
                  <a:pt x="11469732" y="827565"/>
                </a:cubicBezTo>
                <a:cubicBezTo>
                  <a:pt x="11465351" y="835567"/>
                  <a:pt x="11466494" y="841521"/>
                  <a:pt x="11473256" y="845379"/>
                </a:cubicBezTo>
                <a:cubicBezTo>
                  <a:pt x="11473875" y="841187"/>
                  <a:pt x="11475065" y="832805"/>
                  <a:pt x="11475685" y="828613"/>
                </a:cubicBezTo>
                <a:cubicBezTo>
                  <a:pt x="11486639" y="831757"/>
                  <a:pt x="11477923" y="841807"/>
                  <a:pt x="11483829" y="849142"/>
                </a:cubicBezTo>
                <a:cubicBezTo>
                  <a:pt x="11477589" y="846951"/>
                  <a:pt x="11471018" y="845712"/>
                  <a:pt x="11464683" y="845950"/>
                </a:cubicBezTo>
                <a:lnTo>
                  <a:pt x="11464826" y="842521"/>
                </a:lnTo>
                <a:cubicBezTo>
                  <a:pt x="11457730" y="843378"/>
                  <a:pt x="11452348" y="841330"/>
                  <a:pt x="11448539" y="836377"/>
                </a:cubicBezTo>
                <a:cubicBezTo>
                  <a:pt x="11445633" y="836663"/>
                  <a:pt x="11439728" y="837186"/>
                  <a:pt x="11436776" y="837425"/>
                </a:cubicBezTo>
                <a:cubicBezTo>
                  <a:pt x="11434822" y="829470"/>
                  <a:pt x="11431870" y="820802"/>
                  <a:pt x="11441061" y="815896"/>
                </a:cubicBezTo>
                <a:close/>
                <a:moveTo>
                  <a:pt x="657794" y="814866"/>
                </a:moveTo>
                <a:cubicBezTo>
                  <a:pt x="656550" y="813562"/>
                  <a:pt x="654026" y="813586"/>
                  <a:pt x="650216" y="814943"/>
                </a:cubicBezTo>
                <a:cubicBezTo>
                  <a:pt x="647502" y="822897"/>
                  <a:pt x="649978" y="825469"/>
                  <a:pt x="657692" y="822754"/>
                </a:cubicBezTo>
                <a:cubicBezTo>
                  <a:pt x="659003" y="818801"/>
                  <a:pt x="659038" y="816170"/>
                  <a:pt x="657794" y="814866"/>
                </a:cubicBezTo>
                <a:close/>
                <a:moveTo>
                  <a:pt x="10741451" y="814801"/>
                </a:moveTo>
                <a:cubicBezTo>
                  <a:pt x="10734022" y="829137"/>
                  <a:pt x="10756977" y="815610"/>
                  <a:pt x="10741451" y="814801"/>
                </a:cubicBezTo>
                <a:close/>
                <a:moveTo>
                  <a:pt x="1464179" y="814229"/>
                </a:moveTo>
                <a:cubicBezTo>
                  <a:pt x="1457131" y="828709"/>
                  <a:pt x="1479848" y="814658"/>
                  <a:pt x="1464179" y="814229"/>
                </a:cubicBezTo>
                <a:close/>
                <a:moveTo>
                  <a:pt x="11095527" y="812805"/>
                </a:moveTo>
                <a:cubicBezTo>
                  <a:pt x="11094748" y="811964"/>
                  <a:pt x="11092900" y="811979"/>
                  <a:pt x="11089399" y="813943"/>
                </a:cubicBezTo>
                <a:cubicBezTo>
                  <a:pt x="11090578" y="825553"/>
                  <a:pt x="11097865" y="815328"/>
                  <a:pt x="11095527" y="812805"/>
                </a:cubicBezTo>
                <a:close/>
                <a:moveTo>
                  <a:pt x="10194323" y="812646"/>
                </a:moveTo>
                <a:cubicBezTo>
                  <a:pt x="10189834" y="811336"/>
                  <a:pt x="10185025" y="812062"/>
                  <a:pt x="10184239" y="816230"/>
                </a:cubicBezTo>
                <a:cubicBezTo>
                  <a:pt x="10189001" y="819897"/>
                  <a:pt x="10196239" y="822279"/>
                  <a:pt x="10202478" y="821278"/>
                </a:cubicBezTo>
                <a:cubicBezTo>
                  <a:pt x="10202978" y="817301"/>
                  <a:pt x="10198811" y="813955"/>
                  <a:pt x="10194323" y="812646"/>
                </a:cubicBezTo>
                <a:close/>
                <a:moveTo>
                  <a:pt x="10881160" y="807777"/>
                </a:moveTo>
                <a:cubicBezTo>
                  <a:pt x="10880385" y="806933"/>
                  <a:pt x="10878539" y="806954"/>
                  <a:pt x="10875039" y="808942"/>
                </a:cubicBezTo>
                <a:cubicBezTo>
                  <a:pt x="10876182" y="820624"/>
                  <a:pt x="10883487" y="810309"/>
                  <a:pt x="10881160" y="807777"/>
                </a:cubicBezTo>
                <a:close/>
                <a:moveTo>
                  <a:pt x="1265476" y="807037"/>
                </a:moveTo>
                <a:cubicBezTo>
                  <a:pt x="1262332" y="813086"/>
                  <a:pt x="1258951" y="818992"/>
                  <a:pt x="1255427" y="824851"/>
                </a:cubicBezTo>
                <a:lnTo>
                  <a:pt x="1253474" y="815706"/>
                </a:lnTo>
                <a:cubicBezTo>
                  <a:pt x="1249807" y="819659"/>
                  <a:pt x="1246140" y="823660"/>
                  <a:pt x="1242473" y="827661"/>
                </a:cubicBezTo>
                <a:cubicBezTo>
                  <a:pt x="1241044" y="825946"/>
                  <a:pt x="1238091" y="822517"/>
                  <a:pt x="1236615" y="820850"/>
                </a:cubicBezTo>
                <a:cubicBezTo>
                  <a:pt x="1229281" y="824184"/>
                  <a:pt x="1222280" y="828185"/>
                  <a:pt x="1214707" y="830947"/>
                </a:cubicBezTo>
                <a:cubicBezTo>
                  <a:pt x="1202372" y="830376"/>
                  <a:pt x="1189752" y="845522"/>
                  <a:pt x="1178750" y="836520"/>
                </a:cubicBezTo>
                <a:cubicBezTo>
                  <a:pt x="1177083" y="839044"/>
                  <a:pt x="1173702" y="844045"/>
                  <a:pt x="1172035" y="846522"/>
                </a:cubicBezTo>
                <a:lnTo>
                  <a:pt x="1167797" y="846855"/>
                </a:lnTo>
                <a:lnTo>
                  <a:pt x="1173274" y="838377"/>
                </a:lnTo>
                <a:cubicBezTo>
                  <a:pt x="1170178" y="837329"/>
                  <a:pt x="1163987" y="835186"/>
                  <a:pt x="1160891" y="834138"/>
                </a:cubicBezTo>
                <a:cubicBezTo>
                  <a:pt x="1165558" y="831709"/>
                  <a:pt x="1170464" y="828137"/>
                  <a:pt x="1175941" y="830423"/>
                </a:cubicBezTo>
                <a:cubicBezTo>
                  <a:pt x="1177893" y="828899"/>
                  <a:pt x="1181846" y="825803"/>
                  <a:pt x="1183799" y="824279"/>
                </a:cubicBezTo>
                <a:cubicBezTo>
                  <a:pt x="1185466" y="825184"/>
                  <a:pt x="1188752" y="827042"/>
                  <a:pt x="1190419" y="827946"/>
                </a:cubicBezTo>
                <a:lnTo>
                  <a:pt x="1193752" y="821469"/>
                </a:lnTo>
                <a:cubicBezTo>
                  <a:pt x="1195086" y="823898"/>
                  <a:pt x="1197753" y="828804"/>
                  <a:pt x="1199134" y="831233"/>
                </a:cubicBezTo>
                <a:cubicBezTo>
                  <a:pt x="1201563" y="825994"/>
                  <a:pt x="1204849" y="821231"/>
                  <a:pt x="1208611" y="816849"/>
                </a:cubicBezTo>
                <a:cubicBezTo>
                  <a:pt x="1210564" y="819468"/>
                  <a:pt x="1214469" y="824803"/>
                  <a:pt x="1216374" y="827423"/>
                </a:cubicBezTo>
                <a:cubicBezTo>
                  <a:pt x="1216279" y="824946"/>
                  <a:pt x="1216088" y="820040"/>
                  <a:pt x="1215993" y="817563"/>
                </a:cubicBezTo>
                <a:cubicBezTo>
                  <a:pt x="1219660" y="818563"/>
                  <a:pt x="1226947" y="820516"/>
                  <a:pt x="1230614" y="821516"/>
                </a:cubicBezTo>
                <a:lnTo>
                  <a:pt x="1230709" y="812991"/>
                </a:lnTo>
                <a:cubicBezTo>
                  <a:pt x="1233614" y="813372"/>
                  <a:pt x="1239472" y="814134"/>
                  <a:pt x="1242377" y="814562"/>
                </a:cubicBezTo>
                <a:cubicBezTo>
                  <a:pt x="1246807" y="805179"/>
                  <a:pt x="1252331" y="809038"/>
                  <a:pt x="1257522" y="814705"/>
                </a:cubicBezTo>
                <a:cubicBezTo>
                  <a:pt x="1259522" y="812753"/>
                  <a:pt x="1263475" y="808942"/>
                  <a:pt x="1265476" y="807037"/>
                </a:cubicBezTo>
                <a:close/>
                <a:moveTo>
                  <a:pt x="10703208" y="805989"/>
                </a:moveTo>
                <a:cubicBezTo>
                  <a:pt x="10696112" y="820421"/>
                  <a:pt x="10718830" y="806323"/>
                  <a:pt x="10703208" y="805989"/>
                </a:cubicBezTo>
                <a:close/>
                <a:moveTo>
                  <a:pt x="678552" y="805893"/>
                </a:moveTo>
                <a:cubicBezTo>
                  <a:pt x="678552" y="808418"/>
                  <a:pt x="678552" y="813466"/>
                  <a:pt x="678552" y="815991"/>
                </a:cubicBezTo>
                <a:cubicBezTo>
                  <a:pt x="688839" y="821659"/>
                  <a:pt x="688839" y="800273"/>
                  <a:pt x="678552" y="805893"/>
                </a:cubicBezTo>
                <a:close/>
                <a:moveTo>
                  <a:pt x="10154996" y="805846"/>
                </a:moveTo>
                <a:cubicBezTo>
                  <a:pt x="10151901" y="814277"/>
                  <a:pt x="10171904" y="818040"/>
                  <a:pt x="10173094" y="810705"/>
                </a:cubicBezTo>
                <a:cubicBezTo>
                  <a:pt x="10167760" y="807561"/>
                  <a:pt x="10160902" y="804179"/>
                  <a:pt x="10154996" y="805846"/>
                </a:cubicBezTo>
                <a:close/>
                <a:moveTo>
                  <a:pt x="669360" y="805798"/>
                </a:moveTo>
                <a:cubicBezTo>
                  <a:pt x="664265" y="808465"/>
                  <a:pt x="660027" y="816372"/>
                  <a:pt x="663742" y="821659"/>
                </a:cubicBezTo>
                <a:cubicBezTo>
                  <a:pt x="672600" y="826136"/>
                  <a:pt x="678315" y="807989"/>
                  <a:pt x="669360" y="805798"/>
                </a:cubicBezTo>
                <a:close/>
                <a:moveTo>
                  <a:pt x="1277287" y="804560"/>
                </a:moveTo>
                <a:cubicBezTo>
                  <a:pt x="1280192" y="809418"/>
                  <a:pt x="1275001" y="819277"/>
                  <a:pt x="1269001" y="817372"/>
                </a:cubicBezTo>
                <a:cubicBezTo>
                  <a:pt x="1266238" y="812466"/>
                  <a:pt x="1271191" y="802702"/>
                  <a:pt x="1277287" y="804560"/>
                </a:cubicBezTo>
                <a:close/>
                <a:moveTo>
                  <a:pt x="11379197" y="803703"/>
                </a:moveTo>
                <a:cubicBezTo>
                  <a:pt x="11381864" y="803751"/>
                  <a:pt x="11387150" y="803941"/>
                  <a:pt x="11389769" y="803989"/>
                </a:cubicBezTo>
                <a:cubicBezTo>
                  <a:pt x="11387579" y="808561"/>
                  <a:pt x="11385531" y="813086"/>
                  <a:pt x="11383578" y="817611"/>
                </a:cubicBezTo>
                <a:cubicBezTo>
                  <a:pt x="11385911" y="818182"/>
                  <a:pt x="11390579" y="819278"/>
                  <a:pt x="11392912" y="819849"/>
                </a:cubicBezTo>
                <a:cubicBezTo>
                  <a:pt x="11393437" y="816039"/>
                  <a:pt x="11394436" y="808466"/>
                  <a:pt x="11394913" y="804656"/>
                </a:cubicBezTo>
                <a:cubicBezTo>
                  <a:pt x="11399342" y="808085"/>
                  <a:pt x="11403914" y="811705"/>
                  <a:pt x="11408533" y="815277"/>
                </a:cubicBezTo>
                <a:lnTo>
                  <a:pt x="11411201" y="806227"/>
                </a:lnTo>
                <a:cubicBezTo>
                  <a:pt x="11412058" y="810181"/>
                  <a:pt x="11413725" y="818040"/>
                  <a:pt x="11414582" y="821945"/>
                </a:cubicBezTo>
                <a:cubicBezTo>
                  <a:pt x="11418726" y="818849"/>
                  <a:pt x="11422964" y="815706"/>
                  <a:pt x="11427345" y="812562"/>
                </a:cubicBezTo>
                <a:cubicBezTo>
                  <a:pt x="11427155" y="816325"/>
                  <a:pt x="11426679" y="823755"/>
                  <a:pt x="11426488" y="827470"/>
                </a:cubicBezTo>
                <a:lnTo>
                  <a:pt x="11433918" y="828280"/>
                </a:lnTo>
                <a:cubicBezTo>
                  <a:pt x="11430965" y="829709"/>
                  <a:pt x="11425011" y="832519"/>
                  <a:pt x="11422059" y="833900"/>
                </a:cubicBezTo>
                <a:lnTo>
                  <a:pt x="11423059" y="819516"/>
                </a:lnTo>
                <a:cubicBezTo>
                  <a:pt x="11419630" y="823184"/>
                  <a:pt x="11416583" y="826994"/>
                  <a:pt x="11413725" y="830900"/>
                </a:cubicBezTo>
                <a:cubicBezTo>
                  <a:pt x="11411344" y="829804"/>
                  <a:pt x="11406629" y="827566"/>
                  <a:pt x="11404248" y="826470"/>
                </a:cubicBezTo>
                <a:lnTo>
                  <a:pt x="11410105" y="817659"/>
                </a:lnTo>
                <a:cubicBezTo>
                  <a:pt x="11407676" y="817659"/>
                  <a:pt x="11402771" y="817611"/>
                  <a:pt x="11400342" y="817563"/>
                </a:cubicBezTo>
                <a:lnTo>
                  <a:pt x="11403057" y="827947"/>
                </a:lnTo>
                <a:cubicBezTo>
                  <a:pt x="11392294" y="822945"/>
                  <a:pt x="11381149" y="819992"/>
                  <a:pt x="11369815" y="817325"/>
                </a:cubicBezTo>
                <a:lnTo>
                  <a:pt x="11369052" y="812943"/>
                </a:lnTo>
                <a:cubicBezTo>
                  <a:pt x="11371529" y="813419"/>
                  <a:pt x="11376529" y="814324"/>
                  <a:pt x="11379054" y="814801"/>
                </a:cubicBezTo>
                <a:cubicBezTo>
                  <a:pt x="11379101" y="812038"/>
                  <a:pt x="11379197" y="806466"/>
                  <a:pt x="11379197" y="803703"/>
                </a:cubicBezTo>
                <a:close/>
                <a:moveTo>
                  <a:pt x="10651058" y="801703"/>
                </a:moveTo>
                <a:cubicBezTo>
                  <a:pt x="10643296" y="815849"/>
                  <a:pt x="10666536" y="802846"/>
                  <a:pt x="10651058" y="801703"/>
                </a:cubicBezTo>
                <a:close/>
                <a:moveTo>
                  <a:pt x="10666727" y="800940"/>
                </a:moveTo>
                <a:cubicBezTo>
                  <a:pt x="10661917" y="802750"/>
                  <a:pt x="10657965" y="813801"/>
                  <a:pt x="10665536" y="814277"/>
                </a:cubicBezTo>
                <a:cubicBezTo>
                  <a:pt x="10671061" y="813324"/>
                  <a:pt x="10673586" y="801083"/>
                  <a:pt x="10666727" y="800940"/>
                </a:cubicBezTo>
                <a:close/>
                <a:moveTo>
                  <a:pt x="563774" y="800749"/>
                </a:moveTo>
                <a:cubicBezTo>
                  <a:pt x="579348" y="800702"/>
                  <a:pt x="557297" y="815610"/>
                  <a:pt x="563774" y="800749"/>
                </a:cubicBezTo>
                <a:close/>
                <a:moveTo>
                  <a:pt x="11365861" y="800416"/>
                </a:moveTo>
                <a:cubicBezTo>
                  <a:pt x="11373386" y="797939"/>
                  <a:pt x="11375672" y="800654"/>
                  <a:pt x="11372671" y="808656"/>
                </a:cubicBezTo>
                <a:cubicBezTo>
                  <a:pt x="11364957" y="811323"/>
                  <a:pt x="11362671" y="808561"/>
                  <a:pt x="11365861" y="800416"/>
                </a:cubicBezTo>
                <a:close/>
                <a:moveTo>
                  <a:pt x="1291479" y="799558"/>
                </a:moveTo>
                <a:cubicBezTo>
                  <a:pt x="1294480" y="804274"/>
                  <a:pt x="1289479" y="814181"/>
                  <a:pt x="1283479" y="812085"/>
                </a:cubicBezTo>
                <a:cubicBezTo>
                  <a:pt x="1280383" y="807322"/>
                  <a:pt x="1285432" y="797415"/>
                  <a:pt x="1291479" y="799558"/>
                </a:cubicBezTo>
                <a:close/>
                <a:moveTo>
                  <a:pt x="578064" y="796749"/>
                </a:moveTo>
                <a:cubicBezTo>
                  <a:pt x="593779" y="796987"/>
                  <a:pt x="571253" y="811228"/>
                  <a:pt x="578064" y="796749"/>
                </a:cubicBezTo>
                <a:close/>
                <a:moveTo>
                  <a:pt x="1321150" y="796558"/>
                </a:moveTo>
                <a:cubicBezTo>
                  <a:pt x="1336819" y="797082"/>
                  <a:pt x="1314054" y="810895"/>
                  <a:pt x="1321150" y="796558"/>
                </a:cubicBezTo>
                <a:close/>
                <a:moveTo>
                  <a:pt x="1537539" y="795428"/>
                </a:moveTo>
                <a:cubicBezTo>
                  <a:pt x="1536473" y="794475"/>
                  <a:pt x="1534306" y="794773"/>
                  <a:pt x="1531043" y="796320"/>
                </a:cubicBezTo>
                <a:cubicBezTo>
                  <a:pt x="1528662" y="803370"/>
                  <a:pt x="1530805" y="805275"/>
                  <a:pt x="1537425" y="802036"/>
                </a:cubicBezTo>
                <a:cubicBezTo>
                  <a:pt x="1538568" y="798583"/>
                  <a:pt x="1538604" y="796381"/>
                  <a:pt x="1537539" y="795428"/>
                </a:cubicBezTo>
                <a:close/>
                <a:moveTo>
                  <a:pt x="11359385" y="795415"/>
                </a:moveTo>
                <a:cubicBezTo>
                  <a:pt x="11362194" y="801464"/>
                  <a:pt x="11361814" y="807370"/>
                  <a:pt x="11358289" y="813086"/>
                </a:cubicBezTo>
                <a:cubicBezTo>
                  <a:pt x="11346478" y="819087"/>
                  <a:pt x="11349145" y="790890"/>
                  <a:pt x="11359385" y="795415"/>
                </a:cubicBezTo>
                <a:close/>
                <a:moveTo>
                  <a:pt x="1305672" y="794510"/>
                </a:moveTo>
                <a:cubicBezTo>
                  <a:pt x="1306720" y="800035"/>
                  <a:pt x="1302101" y="809371"/>
                  <a:pt x="1295861" y="808989"/>
                </a:cubicBezTo>
                <a:cubicBezTo>
                  <a:pt x="1293909" y="803274"/>
                  <a:pt x="1299195" y="793748"/>
                  <a:pt x="1305672" y="794510"/>
                </a:cubicBezTo>
                <a:close/>
                <a:moveTo>
                  <a:pt x="10116992" y="794320"/>
                </a:moveTo>
                <a:cubicBezTo>
                  <a:pt x="10116992" y="796654"/>
                  <a:pt x="10117039" y="801369"/>
                  <a:pt x="10117039" y="803751"/>
                </a:cubicBezTo>
                <a:cubicBezTo>
                  <a:pt x="10120564" y="803751"/>
                  <a:pt x="10127612" y="803846"/>
                  <a:pt x="10131136" y="803846"/>
                </a:cubicBezTo>
                <a:lnTo>
                  <a:pt x="10131661" y="807323"/>
                </a:lnTo>
                <a:cubicBezTo>
                  <a:pt x="10137805" y="809038"/>
                  <a:pt x="10144138" y="810990"/>
                  <a:pt x="10150425" y="813134"/>
                </a:cubicBezTo>
                <a:cubicBezTo>
                  <a:pt x="10150615" y="810514"/>
                  <a:pt x="10151043" y="805370"/>
                  <a:pt x="10151282" y="802798"/>
                </a:cubicBezTo>
                <a:cubicBezTo>
                  <a:pt x="10147424" y="803084"/>
                  <a:pt x="10139709" y="803655"/>
                  <a:pt x="10135851" y="803941"/>
                </a:cubicBezTo>
                <a:cubicBezTo>
                  <a:pt x="10129470" y="800655"/>
                  <a:pt x="10123088" y="797511"/>
                  <a:pt x="10116992" y="794320"/>
                </a:cubicBezTo>
                <a:close/>
                <a:moveTo>
                  <a:pt x="10615588" y="793923"/>
                </a:moveTo>
                <a:cubicBezTo>
                  <a:pt x="10614884" y="793026"/>
                  <a:pt x="10613041" y="792904"/>
                  <a:pt x="10609386" y="794606"/>
                </a:cubicBezTo>
                <a:cubicBezTo>
                  <a:pt x="10609565" y="806288"/>
                  <a:pt x="10617700" y="796616"/>
                  <a:pt x="10615588" y="793923"/>
                </a:cubicBezTo>
                <a:close/>
                <a:moveTo>
                  <a:pt x="10088560" y="791653"/>
                </a:moveTo>
                <a:cubicBezTo>
                  <a:pt x="10085274" y="800321"/>
                  <a:pt x="10105086" y="803465"/>
                  <a:pt x="10106372" y="796225"/>
                </a:cubicBezTo>
                <a:cubicBezTo>
                  <a:pt x="10101132" y="793320"/>
                  <a:pt x="10094322" y="789605"/>
                  <a:pt x="10088560" y="791653"/>
                </a:cubicBezTo>
                <a:close/>
                <a:moveTo>
                  <a:pt x="10598861" y="791034"/>
                </a:moveTo>
                <a:cubicBezTo>
                  <a:pt x="10590004" y="804275"/>
                  <a:pt x="10614530" y="793177"/>
                  <a:pt x="10598861" y="791034"/>
                </a:cubicBezTo>
                <a:close/>
                <a:moveTo>
                  <a:pt x="11432203" y="790604"/>
                </a:moveTo>
                <a:cubicBezTo>
                  <a:pt x="11447492" y="792509"/>
                  <a:pt x="11424107" y="804750"/>
                  <a:pt x="11432203" y="790604"/>
                </a:cubicBezTo>
                <a:close/>
                <a:moveTo>
                  <a:pt x="609853" y="789159"/>
                </a:moveTo>
                <a:cubicBezTo>
                  <a:pt x="611961" y="791876"/>
                  <a:pt x="603781" y="801512"/>
                  <a:pt x="603638" y="789795"/>
                </a:cubicBezTo>
                <a:cubicBezTo>
                  <a:pt x="607305" y="788116"/>
                  <a:pt x="609150" y="788253"/>
                  <a:pt x="609853" y="789159"/>
                </a:cubicBezTo>
                <a:close/>
                <a:moveTo>
                  <a:pt x="1562501" y="789100"/>
                </a:moveTo>
                <a:cubicBezTo>
                  <a:pt x="1561734" y="788259"/>
                  <a:pt x="1559903" y="788295"/>
                  <a:pt x="1556427" y="790319"/>
                </a:cubicBezTo>
                <a:cubicBezTo>
                  <a:pt x="1557534" y="802037"/>
                  <a:pt x="1564802" y="791623"/>
                  <a:pt x="1562501" y="789100"/>
                </a:cubicBezTo>
                <a:close/>
                <a:moveTo>
                  <a:pt x="11000923" y="789055"/>
                </a:moveTo>
                <a:cubicBezTo>
                  <a:pt x="11000165" y="788197"/>
                  <a:pt x="10998305" y="788164"/>
                  <a:pt x="10994721" y="790033"/>
                </a:cubicBezTo>
                <a:cubicBezTo>
                  <a:pt x="10995542" y="801643"/>
                  <a:pt x="11003195" y="791632"/>
                  <a:pt x="11000923" y="789055"/>
                </a:cubicBezTo>
                <a:close/>
                <a:moveTo>
                  <a:pt x="10583478" y="787223"/>
                </a:moveTo>
                <a:cubicBezTo>
                  <a:pt x="10576525" y="801798"/>
                  <a:pt x="10599195" y="787271"/>
                  <a:pt x="10583478" y="787223"/>
                </a:cubicBezTo>
                <a:close/>
                <a:moveTo>
                  <a:pt x="10064747" y="786318"/>
                </a:moveTo>
                <a:cubicBezTo>
                  <a:pt x="10058461" y="801131"/>
                  <a:pt x="10080368" y="785794"/>
                  <a:pt x="10064747" y="786318"/>
                </a:cubicBezTo>
                <a:close/>
                <a:moveTo>
                  <a:pt x="11409575" y="785949"/>
                </a:moveTo>
                <a:cubicBezTo>
                  <a:pt x="11410676" y="786901"/>
                  <a:pt x="11410748" y="789104"/>
                  <a:pt x="11409771" y="792557"/>
                </a:cubicBezTo>
                <a:cubicBezTo>
                  <a:pt x="11403104" y="795843"/>
                  <a:pt x="11400866" y="793938"/>
                  <a:pt x="11403200" y="786841"/>
                </a:cubicBezTo>
                <a:cubicBezTo>
                  <a:pt x="11406342" y="785293"/>
                  <a:pt x="11408474" y="784996"/>
                  <a:pt x="11409575" y="785949"/>
                </a:cubicBezTo>
                <a:close/>
                <a:moveTo>
                  <a:pt x="10938046" y="785937"/>
                </a:moveTo>
                <a:cubicBezTo>
                  <a:pt x="10935808" y="790938"/>
                  <a:pt x="10933427" y="795797"/>
                  <a:pt x="10930855" y="800560"/>
                </a:cubicBezTo>
                <a:cubicBezTo>
                  <a:pt x="10936666" y="798940"/>
                  <a:pt x="10941666" y="795797"/>
                  <a:pt x="10945858" y="791176"/>
                </a:cubicBezTo>
                <a:cubicBezTo>
                  <a:pt x="10945810" y="794034"/>
                  <a:pt x="10945762" y="799750"/>
                  <a:pt x="10945715" y="802608"/>
                </a:cubicBezTo>
                <a:cubicBezTo>
                  <a:pt x="10951286" y="803608"/>
                  <a:pt x="10956859" y="805132"/>
                  <a:pt x="10962431" y="807180"/>
                </a:cubicBezTo>
                <a:cubicBezTo>
                  <a:pt x="10974480" y="807561"/>
                  <a:pt x="10986196" y="814324"/>
                  <a:pt x="10998340" y="810752"/>
                </a:cubicBezTo>
                <a:lnTo>
                  <a:pt x="10998197" y="818373"/>
                </a:lnTo>
                <a:cubicBezTo>
                  <a:pt x="11000579" y="818278"/>
                  <a:pt x="11005389" y="818135"/>
                  <a:pt x="11007770" y="818087"/>
                </a:cubicBezTo>
                <a:cubicBezTo>
                  <a:pt x="11007436" y="815753"/>
                  <a:pt x="11006865" y="811086"/>
                  <a:pt x="11006532" y="808752"/>
                </a:cubicBezTo>
                <a:lnTo>
                  <a:pt x="11011294" y="808609"/>
                </a:lnTo>
                <a:cubicBezTo>
                  <a:pt x="11010580" y="822231"/>
                  <a:pt x="11025772" y="821945"/>
                  <a:pt x="11035393" y="823755"/>
                </a:cubicBezTo>
                <a:lnTo>
                  <a:pt x="11035536" y="817420"/>
                </a:lnTo>
                <a:lnTo>
                  <a:pt x="11042917" y="818373"/>
                </a:lnTo>
                <a:cubicBezTo>
                  <a:pt x="11041012" y="820850"/>
                  <a:pt x="11037250" y="825803"/>
                  <a:pt x="11035345" y="828280"/>
                </a:cubicBezTo>
                <a:cubicBezTo>
                  <a:pt x="11038679" y="827566"/>
                  <a:pt x="11045298" y="826232"/>
                  <a:pt x="11048633" y="825565"/>
                </a:cubicBezTo>
                <a:cubicBezTo>
                  <a:pt x="11054776" y="829757"/>
                  <a:pt x="11062670" y="833555"/>
                  <a:pt x="11070724" y="835216"/>
                </a:cubicBezTo>
                <a:lnTo>
                  <a:pt x="11086717" y="833015"/>
                </a:lnTo>
                <a:lnTo>
                  <a:pt x="11087590" y="833043"/>
                </a:lnTo>
                <a:lnTo>
                  <a:pt x="11087451" y="832914"/>
                </a:lnTo>
                <a:lnTo>
                  <a:pt x="11093781" y="832043"/>
                </a:lnTo>
                <a:cubicBezTo>
                  <a:pt x="11093161" y="834519"/>
                  <a:pt x="11091923" y="839425"/>
                  <a:pt x="11091257" y="841902"/>
                </a:cubicBezTo>
                <a:cubicBezTo>
                  <a:pt x="11094209" y="841902"/>
                  <a:pt x="11100067" y="841902"/>
                  <a:pt x="11102972" y="841902"/>
                </a:cubicBezTo>
                <a:lnTo>
                  <a:pt x="11101020" y="832281"/>
                </a:lnTo>
                <a:cubicBezTo>
                  <a:pt x="11102972" y="835758"/>
                  <a:pt x="11106830" y="842712"/>
                  <a:pt x="11108735" y="846189"/>
                </a:cubicBezTo>
                <a:cubicBezTo>
                  <a:pt x="11118593" y="846141"/>
                  <a:pt x="11129309" y="845617"/>
                  <a:pt x="11134358" y="835424"/>
                </a:cubicBezTo>
                <a:lnTo>
                  <a:pt x="11117926" y="840997"/>
                </a:lnTo>
                <a:lnTo>
                  <a:pt x="11121689" y="833662"/>
                </a:lnTo>
                <a:cubicBezTo>
                  <a:pt x="11105972" y="831805"/>
                  <a:pt x="11091018" y="826470"/>
                  <a:pt x="11075969" y="822279"/>
                </a:cubicBezTo>
                <a:lnTo>
                  <a:pt x="11087451" y="832914"/>
                </a:lnTo>
                <a:lnTo>
                  <a:pt x="11086717" y="833015"/>
                </a:lnTo>
                <a:lnTo>
                  <a:pt x="11079785" y="832795"/>
                </a:lnTo>
                <a:cubicBezTo>
                  <a:pt x="11072632" y="830075"/>
                  <a:pt x="11066980" y="822064"/>
                  <a:pt x="11058729" y="827851"/>
                </a:cubicBezTo>
                <a:lnTo>
                  <a:pt x="11064586" y="819802"/>
                </a:lnTo>
                <a:cubicBezTo>
                  <a:pt x="11058158" y="820373"/>
                  <a:pt x="11052632" y="818564"/>
                  <a:pt x="11047918" y="814372"/>
                </a:cubicBezTo>
                <a:cubicBezTo>
                  <a:pt x="11038488" y="814610"/>
                  <a:pt x="11029392" y="816849"/>
                  <a:pt x="11020772" y="819897"/>
                </a:cubicBezTo>
                <a:cubicBezTo>
                  <a:pt x="11022010" y="817944"/>
                  <a:pt x="11024439" y="814086"/>
                  <a:pt x="11025629" y="812181"/>
                </a:cubicBezTo>
                <a:cubicBezTo>
                  <a:pt x="11006389" y="806084"/>
                  <a:pt x="10985814" y="793748"/>
                  <a:pt x="10966003" y="804703"/>
                </a:cubicBezTo>
                <a:cubicBezTo>
                  <a:pt x="10967003" y="802084"/>
                  <a:pt x="10968955" y="796844"/>
                  <a:pt x="10969956" y="794225"/>
                </a:cubicBezTo>
                <a:cubicBezTo>
                  <a:pt x="10963574" y="799083"/>
                  <a:pt x="10957907" y="799416"/>
                  <a:pt x="10953858" y="792367"/>
                </a:cubicBezTo>
                <a:cubicBezTo>
                  <a:pt x="10948096" y="790795"/>
                  <a:pt x="10942857" y="788938"/>
                  <a:pt x="10938046" y="785937"/>
                </a:cubicBezTo>
                <a:close/>
                <a:moveTo>
                  <a:pt x="10569954" y="784937"/>
                </a:moveTo>
                <a:cubicBezTo>
                  <a:pt x="10562476" y="799178"/>
                  <a:pt x="10585527" y="785890"/>
                  <a:pt x="10569954" y="784937"/>
                </a:cubicBezTo>
                <a:close/>
                <a:moveTo>
                  <a:pt x="11312427" y="784746"/>
                </a:moveTo>
                <a:lnTo>
                  <a:pt x="11318571" y="784746"/>
                </a:lnTo>
                <a:cubicBezTo>
                  <a:pt x="11318142" y="788318"/>
                  <a:pt x="11317285" y="795463"/>
                  <a:pt x="11316856" y="799035"/>
                </a:cubicBezTo>
                <a:cubicBezTo>
                  <a:pt x="11318999" y="799035"/>
                  <a:pt x="11323333" y="799035"/>
                  <a:pt x="11325524" y="799035"/>
                </a:cubicBezTo>
                <a:cubicBezTo>
                  <a:pt x="11325953" y="794129"/>
                  <a:pt x="11327287" y="789509"/>
                  <a:pt x="11329572" y="785127"/>
                </a:cubicBezTo>
                <a:cubicBezTo>
                  <a:pt x="11331668" y="793748"/>
                  <a:pt x="11329620" y="805560"/>
                  <a:pt x="11341526" y="806846"/>
                </a:cubicBezTo>
                <a:cubicBezTo>
                  <a:pt x="11340811" y="803941"/>
                  <a:pt x="11339382" y="798130"/>
                  <a:pt x="11338668" y="795177"/>
                </a:cubicBezTo>
                <a:cubicBezTo>
                  <a:pt x="11340193" y="793938"/>
                  <a:pt x="11343145" y="791414"/>
                  <a:pt x="11344621" y="790176"/>
                </a:cubicBezTo>
                <a:cubicBezTo>
                  <a:pt x="11344908" y="796511"/>
                  <a:pt x="11345335" y="802893"/>
                  <a:pt x="11345907" y="809275"/>
                </a:cubicBezTo>
                <a:cubicBezTo>
                  <a:pt x="11334477" y="807561"/>
                  <a:pt x="11323286" y="805179"/>
                  <a:pt x="11312141" y="802893"/>
                </a:cubicBezTo>
                <a:cubicBezTo>
                  <a:pt x="11312093" y="796844"/>
                  <a:pt x="11312189" y="790795"/>
                  <a:pt x="11312427" y="784746"/>
                </a:cubicBezTo>
                <a:close/>
                <a:moveTo>
                  <a:pt x="10561889" y="784371"/>
                </a:moveTo>
                <a:cubicBezTo>
                  <a:pt x="10561191" y="783478"/>
                  <a:pt x="10559369" y="783377"/>
                  <a:pt x="10555762" y="785127"/>
                </a:cubicBezTo>
                <a:cubicBezTo>
                  <a:pt x="10555975" y="796845"/>
                  <a:pt x="10563985" y="787048"/>
                  <a:pt x="10561889" y="784371"/>
                </a:cubicBezTo>
                <a:close/>
                <a:moveTo>
                  <a:pt x="10986900" y="784325"/>
                </a:moveTo>
                <a:cubicBezTo>
                  <a:pt x="10986172" y="783449"/>
                  <a:pt x="10984326" y="783377"/>
                  <a:pt x="10980719" y="785175"/>
                </a:cubicBezTo>
                <a:cubicBezTo>
                  <a:pt x="10981219" y="796821"/>
                  <a:pt x="10989086" y="786952"/>
                  <a:pt x="10986900" y="784325"/>
                </a:cubicBezTo>
                <a:close/>
                <a:moveTo>
                  <a:pt x="11389199" y="780840"/>
                </a:moveTo>
                <a:cubicBezTo>
                  <a:pt x="11404962" y="781412"/>
                  <a:pt x="11381721" y="794986"/>
                  <a:pt x="11389199" y="780840"/>
                </a:cubicBezTo>
                <a:close/>
                <a:moveTo>
                  <a:pt x="11299854" y="780745"/>
                </a:moveTo>
                <a:cubicBezTo>
                  <a:pt x="11308807" y="776697"/>
                  <a:pt x="11302663" y="792129"/>
                  <a:pt x="11306283" y="796463"/>
                </a:cubicBezTo>
                <a:cubicBezTo>
                  <a:pt x="11300282" y="806846"/>
                  <a:pt x="11291852" y="785318"/>
                  <a:pt x="11299854" y="780745"/>
                </a:cubicBezTo>
                <a:close/>
                <a:moveTo>
                  <a:pt x="1838108" y="779940"/>
                </a:moveTo>
                <a:cubicBezTo>
                  <a:pt x="1837415" y="779040"/>
                  <a:pt x="1835540" y="778912"/>
                  <a:pt x="1831794" y="780603"/>
                </a:cubicBezTo>
                <a:cubicBezTo>
                  <a:pt x="1831687" y="792285"/>
                  <a:pt x="1840181" y="782639"/>
                  <a:pt x="1838108" y="779940"/>
                </a:cubicBezTo>
                <a:close/>
                <a:moveTo>
                  <a:pt x="10548341" y="779557"/>
                </a:moveTo>
                <a:cubicBezTo>
                  <a:pt x="10547585" y="778701"/>
                  <a:pt x="10545712" y="778662"/>
                  <a:pt x="10542093" y="780507"/>
                </a:cubicBezTo>
                <a:cubicBezTo>
                  <a:pt x="10542843" y="792046"/>
                  <a:pt x="10550612" y="782124"/>
                  <a:pt x="10548341" y="779557"/>
                </a:cubicBezTo>
                <a:close/>
                <a:moveTo>
                  <a:pt x="10012408" y="776745"/>
                </a:moveTo>
                <a:cubicBezTo>
                  <a:pt x="10005978" y="791415"/>
                  <a:pt x="10028076" y="776316"/>
                  <a:pt x="10012408" y="776745"/>
                </a:cubicBezTo>
                <a:close/>
                <a:moveTo>
                  <a:pt x="10379739" y="776268"/>
                </a:moveTo>
                <a:cubicBezTo>
                  <a:pt x="10371024" y="789652"/>
                  <a:pt x="10395360" y="778316"/>
                  <a:pt x="10379739" y="776268"/>
                </a:cubicBezTo>
                <a:close/>
                <a:moveTo>
                  <a:pt x="723986" y="774410"/>
                </a:moveTo>
                <a:cubicBezTo>
                  <a:pt x="722843" y="784031"/>
                  <a:pt x="721176" y="793843"/>
                  <a:pt x="716223" y="802416"/>
                </a:cubicBezTo>
                <a:cubicBezTo>
                  <a:pt x="713985" y="800225"/>
                  <a:pt x="709604" y="795939"/>
                  <a:pt x="707413" y="793795"/>
                </a:cubicBezTo>
                <a:cubicBezTo>
                  <a:pt x="706651" y="797129"/>
                  <a:pt x="705079" y="803845"/>
                  <a:pt x="704317" y="807227"/>
                </a:cubicBezTo>
                <a:cubicBezTo>
                  <a:pt x="701364" y="805179"/>
                  <a:pt x="695459" y="801083"/>
                  <a:pt x="692506" y="799035"/>
                </a:cubicBezTo>
                <a:cubicBezTo>
                  <a:pt x="692173" y="802654"/>
                  <a:pt x="691506" y="809894"/>
                  <a:pt x="691173" y="813514"/>
                </a:cubicBezTo>
                <a:cubicBezTo>
                  <a:pt x="698412" y="810466"/>
                  <a:pt x="705746" y="807798"/>
                  <a:pt x="713175" y="805274"/>
                </a:cubicBezTo>
                <a:cubicBezTo>
                  <a:pt x="718271" y="803035"/>
                  <a:pt x="738655" y="794176"/>
                  <a:pt x="730654" y="807322"/>
                </a:cubicBezTo>
                <a:cubicBezTo>
                  <a:pt x="712604" y="814086"/>
                  <a:pt x="693840" y="818658"/>
                  <a:pt x="675505" y="824516"/>
                </a:cubicBezTo>
                <a:cubicBezTo>
                  <a:pt x="660789" y="830041"/>
                  <a:pt x="644882" y="831899"/>
                  <a:pt x="630880" y="839329"/>
                </a:cubicBezTo>
                <a:cubicBezTo>
                  <a:pt x="629928" y="832804"/>
                  <a:pt x="628975" y="826326"/>
                  <a:pt x="627880" y="819849"/>
                </a:cubicBezTo>
                <a:cubicBezTo>
                  <a:pt x="626927" y="822659"/>
                  <a:pt x="624927" y="828279"/>
                  <a:pt x="623975" y="831089"/>
                </a:cubicBezTo>
                <a:cubicBezTo>
                  <a:pt x="619450" y="828946"/>
                  <a:pt x="615402" y="825850"/>
                  <a:pt x="611116" y="823278"/>
                </a:cubicBezTo>
                <a:cubicBezTo>
                  <a:pt x="609116" y="831185"/>
                  <a:pt x="611926" y="837567"/>
                  <a:pt x="618260" y="842282"/>
                </a:cubicBezTo>
                <a:cubicBezTo>
                  <a:pt x="598305" y="846140"/>
                  <a:pt x="579779" y="855238"/>
                  <a:pt x="559538" y="857714"/>
                </a:cubicBezTo>
                <a:cubicBezTo>
                  <a:pt x="557014" y="858953"/>
                  <a:pt x="551918" y="861382"/>
                  <a:pt x="549346" y="862620"/>
                </a:cubicBezTo>
                <a:cubicBezTo>
                  <a:pt x="547632" y="860572"/>
                  <a:pt x="546013" y="858476"/>
                  <a:pt x="544536" y="856285"/>
                </a:cubicBezTo>
                <a:lnTo>
                  <a:pt x="547584" y="852046"/>
                </a:lnTo>
                <a:lnTo>
                  <a:pt x="547632" y="848712"/>
                </a:lnTo>
                <a:cubicBezTo>
                  <a:pt x="545965" y="847664"/>
                  <a:pt x="542584" y="845616"/>
                  <a:pt x="540917" y="844568"/>
                </a:cubicBezTo>
                <a:lnTo>
                  <a:pt x="539440" y="853618"/>
                </a:lnTo>
                <a:cubicBezTo>
                  <a:pt x="536392" y="852951"/>
                  <a:pt x="530296" y="851570"/>
                  <a:pt x="527248" y="850856"/>
                </a:cubicBezTo>
                <a:lnTo>
                  <a:pt x="527202" y="860286"/>
                </a:lnTo>
                <a:lnTo>
                  <a:pt x="515010" y="854618"/>
                </a:lnTo>
                <a:lnTo>
                  <a:pt x="514486" y="864954"/>
                </a:lnTo>
                <a:lnTo>
                  <a:pt x="527963" y="861810"/>
                </a:lnTo>
                <a:cubicBezTo>
                  <a:pt x="524724" y="864811"/>
                  <a:pt x="518343" y="870860"/>
                  <a:pt x="515152" y="873861"/>
                </a:cubicBezTo>
                <a:cubicBezTo>
                  <a:pt x="504866" y="873337"/>
                  <a:pt x="494102" y="873527"/>
                  <a:pt x="485197" y="879862"/>
                </a:cubicBezTo>
                <a:cubicBezTo>
                  <a:pt x="490911" y="874289"/>
                  <a:pt x="496578" y="868812"/>
                  <a:pt x="502293" y="863287"/>
                </a:cubicBezTo>
                <a:lnTo>
                  <a:pt x="503389" y="871622"/>
                </a:lnTo>
                <a:cubicBezTo>
                  <a:pt x="505389" y="869669"/>
                  <a:pt x="509342" y="865764"/>
                  <a:pt x="511343" y="863811"/>
                </a:cubicBezTo>
                <a:cubicBezTo>
                  <a:pt x="509961" y="862620"/>
                  <a:pt x="507199" y="860239"/>
                  <a:pt x="505818" y="859000"/>
                </a:cubicBezTo>
                <a:cubicBezTo>
                  <a:pt x="499579" y="860382"/>
                  <a:pt x="493340" y="861572"/>
                  <a:pt x="487101" y="862668"/>
                </a:cubicBezTo>
                <a:cubicBezTo>
                  <a:pt x="486911" y="866383"/>
                  <a:pt x="486578" y="873765"/>
                  <a:pt x="486387" y="877433"/>
                </a:cubicBezTo>
                <a:cubicBezTo>
                  <a:pt x="483863" y="874670"/>
                  <a:pt x="478910" y="869098"/>
                  <a:pt x="476434" y="866288"/>
                </a:cubicBezTo>
                <a:cubicBezTo>
                  <a:pt x="471861" y="870003"/>
                  <a:pt x="466956" y="872956"/>
                  <a:pt x="460908" y="872337"/>
                </a:cubicBezTo>
                <a:cubicBezTo>
                  <a:pt x="456479" y="875147"/>
                  <a:pt x="451716" y="876671"/>
                  <a:pt x="446525" y="876909"/>
                </a:cubicBezTo>
                <a:cubicBezTo>
                  <a:pt x="439953" y="878957"/>
                  <a:pt x="433476" y="881339"/>
                  <a:pt x="427427" y="884625"/>
                </a:cubicBezTo>
                <a:cubicBezTo>
                  <a:pt x="426380" y="883434"/>
                  <a:pt x="424332" y="881100"/>
                  <a:pt x="423284" y="879910"/>
                </a:cubicBezTo>
                <a:cubicBezTo>
                  <a:pt x="419998" y="883148"/>
                  <a:pt x="416712" y="886387"/>
                  <a:pt x="413426" y="889674"/>
                </a:cubicBezTo>
                <a:cubicBezTo>
                  <a:pt x="408949" y="880910"/>
                  <a:pt x="400757" y="891674"/>
                  <a:pt x="394233" y="891627"/>
                </a:cubicBezTo>
                <a:cubicBezTo>
                  <a:pt x="374374" y="901486"/>
                  <a:pt x="350989" y="903010"/>
                  <a:pt x="332274" y="914298"/>
                </a:cubicBezTo>
                <a:cubicBezTo>
                  <a:pt x="329130" y="914012"/>
                  <a:pt x="322891" y="913536"/>
                  <a:pt x="319796" y="913250"/>
                </a:cubicBezTo>
                <a:cubicBezTo>
                  <a:pt x="319034" y="919109"/>
                  <a:pt x="320320" y="924348"/>
                  <a:pt x="323701" y="929063"/>
                </a:cubicBezTo>
                <a:cubicBezTo>
                  <a:pt x="325939" y="925777"/>
                  <a:pt x="330464" y="919157"/>
                  <a:pt x="332702" y="915870"/>
                </a:cubicBezTo>
                <a:lnTo>
                  <a:pt x="334322" y="924967"/>
                </a:lnTo>
                <a:cubicBezTo>
                  <a:pt x="338608" y="921014"/>
                  <a:pt x="342703" y="916918"/>
                  <a:pt x="346942" y="912917"/>
                </a:cubicBezTo>
                <a:cubicBezTo>
                  <a:pt x="348514" y="914441"/>
                  <a:pt x="351705" y="917489"/>
                  <a:pt x="353324" y="919014"/>
                </a:cubicBezTo>
                <a:lnTo>
                  <a:pt x="354895" y="913536"/>
                </a:lnTo>
                <a:lnTo>
                  <a:pt x="358705" y="913203"/>
                </a:lnTo>
                <a:lnTo>
                  <a:pt x="358800" y="907011"/>
                </a:lnTo>
                <a:cubicBezTo>
                  <a:pt x="360229" y="908487"/>
                  <a:pt x="363134" y="911488"/>
                  <a:pt x="364563" y="912965"/>
                </a:cubicBezTo>
                <a:lnTo>
                  <a:pt x="375373" y="906344"/>
                </a:lnTo>
                <a:lnTo>
                  <a:pt x="368182" y="917442"/>
                </a:lnTo>
                <a:cubicBezTo>
                  <a:pt x="358609" y="914060"/>
                  <a:pt x="352038" y="923586"/>
                  <a:pt x="343513" y="925777"/>
                </a:cubicBezTo>
                <a:cubicBezTo>
                  <a:pt x="325511" y="929302"/>
                  <a:pt x="309366" y="938923"/>
                  <a:pt x="290840" y="940637"/>
                </a:cubicBezTo>
                <a:cubicBezTo>
                  <a:pt x="284220" y="949211"/>
                  <a:pt x="272695" y="945353"/>
                  <a:pt x="263503" y="947163"/>
                </a:cubicBezTo>
                <a:cubicBezTo>
                  <a:pt x="254454" y="950211"/>
                  <a:pt x="245834" y="954355"/>
                  <a:pt x="236928" y="957784"/>
                </a:cubicBezTo>
                <a:cubicBezTo>
                  <a:pt x="240643" y="953593"/>
                  <a:pt x="244596" y="949687"/>
                  <a:pt x="248549" y="945734"/>
                </a:cubicBezTo>
                <a:lnTo>
                  <a:pt x="247406" y="940066"/>
                </a:lnTo>
                <a:cubicBezTo>
                  <a:pt x="252930" y="946020"/>
                  <a:pt x="258931" y="946686"/>
                  <a:pt x="264837" y="940780"/>
                </a:cubicBezTo>
                <a:cubicBezTo>
                  <a:pt x="263075" y="939018"/>
                  <a:pt x="259503" y="935493"/>
                  <a:pt x="257740" y="933731"/>
                </a:cubicBezTo>
                <a:cubicBezTo>
                  <a:pt x="249644" y="939018"/>
                  <a:pt x="236024" y="936637"/>
                  <a:pt x="233404" y="947972"/>
                </a:cubicBezTo>
                <a:lnTo>
                  <a:pt x="228975" y="942876"/>
                </a:lnTo>
                <a:cubicBezTo>
                  <a:pt x="219021" y="946401"/>
                  <a:pt x="209450" y="950830"/>
                  <a:pt x="199544" y="954402"/>
                </a:cubicBezTo>
                <a:cubicBezTo>
                  <a:pt x="193972" y="955307"/>
                  <a:pt x="188971" y="957498"/>
                  <a:pt x="184542" y="960975"/>
                </a:cubicBezTo>
                <a:cubicBezTo>
                  <a:pt x="183827" y="959832"/>
                  <a:pt x="182399" y="957451"/>
                  <a:pt x="181684" y="956308"/>
                </a:cubicBezTo>
                <a:cubicBezTo>
                  <a:pt x="178446" y="962880"/>
                  <a:pt x="172969" y="967834"/>
                  <a:pt x="165063" y="967453"/>
                </a:cubicBezTo>
                <a:lnTo>
                  <a:pt x="162301" y="970549"/>
                </a:lnTo>
                <a:cubicBezTo>
                  <a:pt x="155919" y="958737"/>
                  <a:pt x="150014" y="972978"/>
                  <a:pt x="144013" y="976741"/>
                </a:cubicBezTo>
                <a:cubicBezTo>
                  <a:pt x="146156" y="968548"/>
                  <a:pt x="148394" y="960356"/>
                  <a:pt x="150347" y="952116"/>
                </a:cubicBezTo>
                <a:cubicBezTo>
                  <a:pt x="152395" y="950497"/>
                  <a:pt x="156538" y="947258"/>
                  <a:pt x="158586" y="945686"/>
                </a:cubicBezTo>
                <a:lnTo>
                  <a:pt x="158872" y="951449"/>
                </a:lnTo>
                <a:lnTo>
                  <a:pt x="154014" y="951449"/>
                </a:lnTo>
                <a:cubicBezTo>
                  <a:pt x="153967" y="954545"/>
                  <a:pt x="153871" y="960690"/>
                  <a:pt x="153824" y="963785"/>
                </a:cubicBezTo>
                <a:cubicBezTo>
                  <a:pt x="159015" y="959213"/>
                  <a:pt x="164015" y="953497"/>
                  <a:pt x="171588" y="954307"/>
                </a:cubicBezTo>
                <a:cubicBezTo>
                  <a:pt x="172969" y="944067"/>
                  <a:pt x="184970" y="933064"/>
                  <a:pt x="193400" y="943638"/>
                </a:cubicBezTo>
                <a:cubicBezTo>
                  <a:pt x="195686" y="940352"/>
                  <a:pt x="200306" y="933684"/>
                  <a:pt x="202592" y="930349"/>
                </a:cubicBezTo>
                <a:cubicBezTo>
                  <a:pt x="202354" y="934922"/>
                  <a:pt x="201877" y="944019"/>
                  <a:pt x="201687" y="948544"/>
                </a:cubicBezTo>
                <a:cubicBezTo>
                  <a:pt x="206545" y="943876"/>
                  <a:pt x="214784" y="939161"/>
                  <a:pt x="205354" y="933541"/>
                </a:cubicBezTo>
                <a:cubicBezTo>
                  <a:pt x="207973" y="931826"/>
                  <a:pt x="213212" y="928349"/>
                  <a:pt x="215830" y="926634"/>
                </a:cubicBezTo>
                <a:cubicBezTo>
                  <a:pt x="215830" y="930302"/>
                  <a:pt x="215879" y="937637"/>
                  <a:pt x="215927" y="941304"/>
                </a:cubicBezTo>
                <a:cubicBezTo>
                  <a:pt x="223308" y="938780"/>
                  <a:pt x="225023" y="934160"/>
                  <a:pt x="220499" y="927777"/>
                </a:cubicBezTo>
                <a:cubicBezTo>
                  <a:pt x="228927" y="924110"/>
                  <a:pt x="237738" y="921205"/>
                  <a:pt x="246596" y="918585"/>
                </a:cubicBezTo>
                <a:cubicBezTo>
                  <a:pt x="245644" y="925396"/>
                  <a:pt x="240500" y="929111"/>
                  <a:pt x="234976" y="932255"/>
                </a:cubicBezTo>
                <a:cubicBezTo>
                  <a:pt x="245549" y="928397"/>
                  <a:pt x="258121" y="928778"/>
                  <a:pt x="266789" y="920824"/>
                </a:cubicBezTo>
                <a:cubicBezTo>
                  <a:pt x="261741" y="921871"/>
                  <a:pt x="251644" y="923919"/>
                  <a:pt x="246596" y="924967"/>
                </a:cubicBezTo>
                <a:cubicBezTo>
                  <a:pt x="250359" y="916442"/>
                  <a:pt x="265599" y="910297"/>
                  <a:pt x="272933" y="913489"/>
                </a:cubicBezTo>
                <a:cubicBezTo>
                  <a:pt x="273266" y="915394"/>
                  <a:pt x="273933" y="919204"/>
                  <a:pt x="274266" y="921109"/>
                </a:cubicBezTo>
                <a:cubicBezTo>
                  <a:pt x="280172" y="918680"/>
                  <a:pt x="286268" y="916584"/>
                  <a:pt x="292459" y="915108"/>
                </a:cubicBezTo>
                <a:cubicBezTo>
                  <a:pt x="288792" y="914584"/>
                  <a:pt x="281410" y="913631"/>
                  <a:pt x="277695" y="913108"/>
                </a:cubicBezTo>
                <a:cubicBezTo>
                  <a:pt x="277314" y="906344"/>
                  <a:pt x="285363" y="907297"/>
                  <a:pt x="289840" y="905868"/>
                </a:cubicBezTo>
                <a:cubicBezTo>
                  <a:pt x="294602" y="904629"/>
                  <a:pt x="299365" y="903391"/>
                  <a:pt x="304080" y="902105"/>
                </a:cubicBezTo>
                <a:cubicBezTo>
                  <a:pt x="308556" y="899676"/>
                  <a:pt x="313319" y="897866"/>
                  <a:pt x="318320" y="897104"/>
                </a:cubicBezTo>
                <a:cubicBezTo>
                  <a:pt x="327463" y="894341"/>
                  <a:pt x="336655" y="891531"/>
                  <a:pt x="345847" y="888912"/>
                </a:cubicBezTo>
                <a:lnTo>
                  <a:pt x="338941" y="897866"/>
                </a:lnTo>
                <a:lnTo>
                  <a:pt x="354038" y="897961"/>
                </a:lnTo>
                <a:lnTo>
                  <a:pt x="354792" y="895380"/>
                </a:lnTo>
                <a:lnTo>
                  <a:pt x="381231" y="876099"/>
                </a:lnTo>
                <a:cubicBezTo>
                  <a:pt x="381660" y="878243"/>
                  <a:pt x="382565" y="882529"/>
                  <a:pt x="382993" y="884720"/>
                </a:cubicBezTo>
                <a:lnTo>
                  <a:pt x="373945" y="883625"/>
                </a:lnTo>
                <a:lnTo>
                  <a:pt x="375993" y="891436"/>
                </a:lnTo>
                <a:cubicBezTo>
                  <a:pt x="385803" y="891341"/>
                  <a:pt x="388041" y="884482"/>
                  <a:pt x="387994" y="876195"/>
                </a:cubicBezTo>
                <a:cubicBezTo>
                  <a:pt x="390661" y="874432"/>
                  <a:pt x="395900" y="870908"/>
                  <a:pt x="398567" y="869145"/>
                </a:cubicBezTo>
                <a:cubicBezTo>
                  <a:pt x="396995" y="873480"/>
                  <a:pt x="393899" y="882196"/>
                  <a:pt x="392375" y="886530"/>
                </a:cubicBezTo>
                <a:cubicBezTo>
                  <a:pt x="398233" y="879862"/>
                  <a:pt x="404282" y="873480"/>
                  <a:pt x="410616" y="867478"/>
                </a:cubicBezTo>
                <a:cubicBezTo>
                  <a:pt x="409425" y="870622"/>
                  <a:pt x="407044" y="876957"/>
                  <a:pt x="405853" y="880100"/>
                </a:cubicBezTo>
                <a:cubicBezTo>
                  <a:pt x="408092" y="880053"/>
                  <a:pt x="412568" y="880005"/>
                  <a:pt x="414807" y="880005"/>
                </a:cubicBezTo>
                <a:cubicBezTo>
                  <a:pt x="415235" y="871860"/>
                  <a:pt x="417664" y="864335"/>
                  <a:pt x="424189" y="859000"/>
                </a:cubicBezTo>
                <a:cubicBezTo>
                  <a:pt x="424284" y="861572"/>
                  <a:pt x="424427" y="866669"/>
                  <a:pt x="424475" y="869241"/>
                </a:cubicBezTo>
                <a:lnTo>
                  <a:pt x="422855" y="872194"/>
                </a:lnTo>
                <a:lnTo>
                  <a:pt x="421474" y="876052"/>
                </a:lnTo>
                <a:cubicBezTo>
                  <a:pt x="429713" y="872813"/>
                  <a:pt x="431142" y="863049"/>
                  <a:pt x="435619" y="856428"/>
                </a:cubicBezTo>
                <a:cubicBezTo>
                  <a:pt x="437143" y="857428"/>
                  <a:pt x="440191" y="859429"/>
                  <a:pt x="441715" y="860429"/>
                </a:cubicBezTo>
                <a:cubicBezTo>
                  <a:pt x="446477" y="857762"/>
                  <a:pt x="451430" y="855619"/>
                  <a:pt x="456622" y="853999"/>
                </a:cubicBezTo>
                <a:cubicBezTo>
                  <a:pt x="461432" y="852713"/>
                  <a:pt x="466194" y="851427"/>
                  <a:pt x="470957" y="850094"/>
                </a:cubicBezTo>
                <a:cubicBezTo>
                  <a:pt x="477195" y="847664"/>
                  <a:pt x="483482" y="845378"/>
                  <a:pt x="489673" y="842901"/>
                </a:cubicBezTo>
                <a:cubicBezTo>
                  <a:pt x="492055" y="842378"/>
                  <a:pt x="496817" y="841377"/>
                  <a:pt x="499198" y="840853"/>
                </a:cubicBezTo>
                <a:cubicBezTo>
                  <a:pt x="506723" y="837757"/>
                  <a:pt x="514391" y="835043"/>
                  <a:pt x="522152" y="832709"/>
                </a:cubicBezTo>
                <a:cubicBezTo>
                  <a:pt x="520725" y="837996"/>
                  <a:pt x="519344" y="843282"/>
                  <a:pt x="517914" y="848617"/>
                </a:cubicBezTo>
                <a:cubicBezTo>
                  <a:pt x="521486" y="843806"/>
                  <a:pt x="523724" y="838234"/>
                  <a:pt x="526058" y="832804"/>
                </a:cubicBezTo>
                <a:cubicBezTo>
                  <a:pt x="540536" y="827279"/>
                  <a:pt x="555681" y="823992"/>
                  <a:pt x="570587" y="819706"/>
                </a:cubicBezTo>
                <a:cubicBezTo>
                  <a:pt x="575397" y="818134"/>
                  <a:pt x="580207" y="816562"/>
                  <a:pt x="585017" y="814990"/>
                </a:cubicBezTo>
                <a:cubicBezTo>
                  <a:pt x="589780" y="813276"/>
                  <a:pt x="594542" y="811513"/>
                  <a:pt x="599305" y="809656"/>
                </a:cubicBezTo>
                <a:cubicBezTo>
                  <a:pt x="601639" y="809084"/>
                  <a:pt x="606306" y="807941"/>
                  <a:pt x="608640" y="807370"/>
                </a:cubicBezTo>
                <a:cubicBezTo>
                  <a:pt x="615926" y="804607"/>
                  <a:pt x="623451" y="802464"/>
                  <a:pt x="630976" y="800321"/>
                </a:cubicBezTo>
                <a:lnTo>
                  <a:pt x="631785" y="809561"/>
                </a:lnTo>
                <a:cubicBezTo>
                  <a:pt x="632166" y="807132"/>
                  <a:pt x="632881" y="802226"/>
                  <a:pt x="633214" y="799797"/>
                </a:cubicBezTo>
                <a:cubicBezTo>
                  <a:pt x="647549" y="796796"/>
                  <a:pt x="661503" y="792509"/>
                  <a:pt x="675456" y="788080"/>
                </a:cubicBezTo>
                <a:cubicBezTo>
                  <a:pt x="680220" y="786365"/>
                  <a:pt x="684981" y="784698"/>
                  <a:pt x="689792" y="783079"/>
                </a:cubicBezTo>
                <a:cubicBezTo>
                  <a:pt x="700936" y="779268"/>
                  <a:pt x="712366" y="776268"/>
                  <a:pt x="723986" y="774410"/>
                </a:cubicBezTo>
                <a:close/>
                <a:moveTo>
                  <a:pt x="10027933" y="774268"/>
                </a:moveTo>
                <a:cubicBezTo>
                  <a:pt x="10019170" y="781031"/>
                  <a:pt x="10023314" y="786461"/>
                  <a:pt x="10031124" y="790986"/>
                </a:cubicBezTo>
                <a:lnTo>
                  <a:pt x="10031410" y="780936"/>
                </a:lnTo>
                <a:lnTo>
                  <a:pt x="10036077" y="780841"/>
                </a:lnTo>
                <a:lnTo>
                  <a:pt x="10035934" y="788271"/>
                </a:lnTo>
                <a:cubicBezTo>
                  <a:pt x="10042411" y="789414"/>
                  <a:pt x="10048983" y="791224"/>
                  <a:pt x="10055175" y="794129"/>
                </a:cubicBezTo>
                <a:cubicBezTo>
                  <a:pt x="10055793" y="789890"/>
                  <a:pt x="10056556" y="785747"/>
                  <a:pt x="10057508" y="781555"/>
                </a:cubicBezTo>
                <a:cubicBezTo>
                  <a:pt x="10046459" y="788366"/>
                  <a:pt x="10036934" y="780174"/>
                  <a:pt x="10027933" y="774268"/>
                </a:cubicBezTo>
                <a:close/>
                <a:moveTo>
                  <a:pt x="11370005" y="771838"/>
                </a:moveTo>
                <a:cubicBezTo>
                  <a:pt x="11373017" y="772541"/>
                  <a:pt x="11376244" y="774720"/>
                  <a:pt x="11377339" y="776934"/>
                </a:cubicBezTo>
                <a:cubicBezTo>
                  <a:pt x="11377054" y="783984"/>
                  <a:pt x="11364528" y="781459"/>
                  <a:pt x="11363957" y="775601"/>
                </a:cubicBezTo>
                <a:cubicBezTo>
                  <a:pt x="11364195" y="771910"/>
                  <a:pt x="11366993" y="771136"/>
                  <a:pt x="11370005" y="771838"/>
                </a:cubicBezTo>
                <a:close/>
                <a:moveTo>
                  <a:pt x="1392418" y="771213"/>
                </a:moveTo>
                <a:cubicBezTo>
                  <a:pt x="1396829" y="770981"/>
                  <a:pt x="1401710" y="771838"/>
                  <a:pt x="1405639" y="771362"/>
                </a:cubicBezTo>
                <a:cubicBezTo>
                  <a:pt x="1405163" y="774839"/>
                  <a:pt x="1404163" y="781745"/>
                  <a:pt x="1403686" y="785222"/>
                </a:cubicBezTo>
                <a:cubicBezTo>
                  <a:pt x="1401877" y="781935"/>
                  <a:pt x="1398305" y="775362"/>
                  <a:pt x="1396495" y="772076"/>
                </a:cubicBezTo>
                <a:cubicBezTo>
                  <a:pt x="1393876" y="776506"/>
                  <a:pt x="1391447" y="781078"/>
                  <a:pt x="1389113" y="785650"/>
                </a:cubicBezTo>
                <a:cubicBezTo>
                  <a:pt x="1383922" y="772219"/>
                  <a:pt x="1378969" y="785222"/>
                  <a:pt x="1375349" y="790699"/>
                </a:cubicBezTo>
                <a:cubicBezTo>
                  <a:pt x="1373064" y="787794"/>
                  <a:pt x="1370777" y="784936"/>
                  <a:pt x="1368491" y="782126"/>
                </a:cubicBezTo>
                <a:cubicBezTo>
                  <a:pt x="1366396" y="785698"/>
                  <a:pt x="1362206" y="792747"/>
                  <a:pt x="1360110" y="796272"/>
                </a:cubicBezTo>
                <a:lnTo>
                  <a:pt x="1358443" y="786460"/>
                </a:lnTo>
                <a:cubicBezTo>
                  <a:pt x="1353919" y="791223"/>
                  <a:pt x="1349442" y="795939"/>
                  <a:pt x="1344869" y="800654"/>
                </a:cubicBezTo>
                <a:cubicBezTo>
                  <a:pt x="1355110" y="773600"/>
                  <a:pt x="1336536" y="799654"/>
                  <a:pt x="1331345" y="805369"/>
                </a:cubicBezTo>
                <a:cubicBezTo>
                  <a:pt x="1333679" y="798939"/>
                  <a:pt x="1333869" y="792414"/>
                  <a:pt x="1331869" y="785793"/>
                </a:cubicBezTo>
                <a:cubicBezTo>
                  <a:pt x="1333726" y="787175"/>
                  <a:pt x="1337441" y="789937"/>
                  <a:pt x="1339298" y="791318"/>
                </a:cubicBezTo>
                <a:lnTo>
                  <a:pt x="1339775" y="785555"/>
                </a:lnTo>
                <a:cubicBezTo>
                  <a:pt x="1347298" y="789127"/>
                  <a:pt x="1352918" y="782602"/>
                  <a:pt x="1359728" y="780935"/>
                </a:cubicBezTo>
                <a:cubicBezTo>
                  <a:pt x="1367110" y="779649"/>
                  <a:pt x="1374587" y="778839"/>
                  <a:pt x="1382017" y="777601"/>
                </a:cubicBezTo>
                <a:cubicBezTo>
                  <a:pt x="1384065" y="772767"/>
                  <a:pt x="1388006" y="771445"/>
                  <a:pt x="1392418" y="771213"/>
                </a:cubicBezTo>
                <a:close/>
                <a:moveTo>
                  <a:pt x="11357370" y="770112"/>
                </a:moveTo>
                <a:cubicBezTo>
                  <a:pt x="11359334" y="772890"/>
                  <a:pt x="11351039" y="782472"/>
                  <a:pt x="11351289" y="770648"/>
                </a:cubicBezTo>
                <a:cubicBezTo>
                  <a:pt x="11354920" y="769017"/>
                  <a:pt x="11356715" y="769187"/>
                  <a:pt x="11357370" y="770112"/>
                </a:cubicBezTo>
                <a:close/>
                <a:moveTo>
                  <a:pt x="673602" y="767742"/>
                </a:moveTo>
                <a:cubicBezTo>
                  <a:pt x="689223" y="768838"/>
                  <a:pt x="666077" y="781983"/>
                  <a:pt x="673602" y="767742"/>
                </a:cubicBezTo>
                <a:close/>
                <a:moveTo>
                  <a:pt x="9960686" y="767028"/>
                </a:moveTo>
                <a:cubicBezTo>
                  <a:pt x="9953305" y="781460"/>
                  <a:pt x="9976117" y="768362"/>
                  <a:pt x="9960686" y="767028"/>
                </a:cubicBezTo>
                <a:close/>
                <a:moveTo>
                  <a:pt x="9946256" y="766600"/>
                </a:moveTo>
                <a:cubicBezTo>
                  <a:pt x="9938112" y="780698"/>
                  <a:pt x="9961544" y="768600"/>
                  <a:pt x="9946256" y="766600"/>
                </a:cubicBezTo>
                <a:close/>
                <a:moveTo>
                  <a:pt x="11251562" y="765599"/>
                </a:moveTo>
                <a:cubicBezTo>
                  <a:pt x="11251228" y="769219"/>
                  <a:pt x="11250562" y="776363"/>
                  <a:pt x="11250228" y="779983"/>
                </a:cubicBezTo>
                <a:cubicBezTo>
                  <a:pt x="11252896" y="779983"/>
                  <a:pt x="11258230" y="779983"/>
                  <a:pt x="11260944" y="779983"/>
                </a:cubicBezTo>
                <a:cubicBezTo>
                  <a:pt x="11259325" y="777649"/>
                  <a:pt x="11256086" y="772934"/>
                  <a:pt x="11254468" y="770600"/>
                </a:cubicBezTo>
                <a:cubicBezTo>
                  <a:pt x="11257515" y="770362"/>
                  <a:pt x="11263611" y="769790"/>
                  <a:pt x="11266659" y="769552"/>
                </a:cubicBezTo>
                <a:cubicBezTo>
                  <a:pt x="11266088" y="773315"/>
                  <a:pt x="11265040" y="780936"/>
                  <a:pt x="11264468" y="784699"/>
                </a:cubicBezTo>
                <a:lnTo>
                  <a:pt x="11269898" y="784794"/>
                </a:lnTo>
                <a:cubicBezTo>
                  <a:pt x="11268517" y="777411"/>
                  <a:pt x="11273136" y="772601"/>
                  <a:pt x="11278660" y="768552"/>
                </a:cubicBezTo>
                <a:cubicBezTo>
                  <a:pt x="11278803" y="775506"/>
                  <a:pt x="11278994" y="782508"/>
                  <a:pt x="11279280" y="789462"/>
                </a:cubicBezTo>
                <a:lnTo>
                  <a:pt x="11285042" y="789604"/>
                </a:lnTo>
                <a:cubicBezTo>
                  <a:pt x="11284756" y="786032"/>
                  <a:pt x="11284186" y="778888"/>
                  <a:pt x="11283852" y="775315"/>
                </a:cubicBezTo>
                <a:cubicBezTo>
                  <a:pt x="11286519" y="775363"/>
                  <a:pt x="11291805" y="775411"/>
                  <a:pt x="11294472" y="775458"/>
                </a:cubicBezTo>
                <a:cubicBezTo>
                  <a:pt x="11292472" y="779507"/>
                  <a:pt x="11290567" y="783555"/>
                  <a:pt x="11288853" y="787556"/>
                </a:cubicBezTo>
                <a:cubicBezTo>
                  <a:pt x="11290282" y="789795"/>
                  <a:pt x="11293234" y="794177"/>
                  <a:pt x="11294711" y="796368"/>
                </a:cubicBezTo>
                <a:cubicBezTo>
                  <a:pt x="11286758" y="795082"/>
                  <a:pt x="11278851" y="794272"/>
                  <a:pt x="11271803" y="790700"/>
                </a:cubicBezTo>
                <a:cubicBezTo>
                  <a:pt x="11269517" y="790081"/>
                  <a:pt x="11264945" y="788890"/>
                  <a:pt x="11262659" y="788318"/>
                </a:cubicBezTo>
                <a:cubicBezTo>
                  <a:pt x="11257134" y="786080"/>
                  <a:pt x="11251514" y="784508"/>
                  <a:pt x="11245847" y="783603"/>
                </a:cubicBezTo>
                <a:cubicBezTo>
                  <a:pt x="11245038" y="777649"/>
                  <a:pt x="11244418" y="771648"/>
                  <a:pt x="11243895" y="765694"/>
                </a:cubicBezTo>
                <a:close/>
                <a:moveTo>
                  <a:pt x="10481680" y="765307"/>
                </a:moveTo>
                <a:cubicBezTo>
                  <a:pt x="10480933" y="764439"/>
                  <a:pt x="10479061" y="764373"/>
                  <a:pt x="10475418" y="766171"/>
                </a:cubicBezTo>
                <a:cubicBezTo>
                  <a:pt x="10476025" y="777745"/>
                  <a:pt x="10483919" y="767913"/>
                  <a:pt x="10481680" y="765307"/>
                </a:cubicBezTo>
                <a:close/>
                <a:moveTo>
                  <a:pt x="10305753" y="760621"/>
                </a:moveTo>
                <a:cubicBezTo>
                  <a:pt x="10305060" y="759720"/>
                  <a:pt x="10303206" y="759574"/>
                  <a:pt x="10299491" y="761217"/>
                </a:cubicBezTo>
                <a:cubicBezTo>
                  <a:pt x="10299455" y="772827"/>
                  <a:pt x="10307831" y="763325"/>
                  <a:pt x="10305753" y="760621"/>
                </a:cubicBezTo>
                <a:close/>
                <a:moveTo>
                  <a:pt x="10468342" y="760610"/>
                </a:moveTo>
                <a:cubicBezTo>
                  <a:pt x="10467658" y="759705"/>
                  <a:pt x="10465869" y="759598"/>
                  <a:pt x="10462321" y="761360"/>
                </a:cubicBezTo>
                <a:cubicBezTo>
                  <a:pt x="10462500" y="773220"/>
                  <a:pt x="10470393" y="763325"/>
                  <a:pt x="10468342" y="760610"/>
                </a:cubicBezTo>
                <a:close/>
                <a:moveTo>
                  <a:pt x="9918919" y="757455"/>
                </a:moveTo>
                <a:cubicBezTo>
                  <a:pt x="9913490" y="761789"/>
                  <a:pt x="9919729" y="773125"/>
                  <a:pt x="9926110" y="768981"/>
                </a:cubicBezTo>
                <a:cubicBezTo>
                  <a:pt x="9930921" y="764409"/>
                  <a:pt x="9925635" y="751930"/>
                  <a:pt x="9918919" y="757455"/>
                </a:cubicBezTo>
                <a:close/>
                <a:moveTo>
                  <a:pt x="9907871" y="757217"/>
                </a:moveTo>
                <a:cubicBezTo>
                  <a:pt x="9900775" y="771744"/>
                  <a:pt x="9923397" y="757740"/>
                  <a:pt x="9907871" y="757217"/>
                </a:cubicBezTo>
                <a:close/>
                <a:moveTo>
                  <a:pt x="1444027" y="756835"/>
                </a:moveTo>
                <a:cubicBezTo>
                  <a:pt x="1443981" y="760693"/>
                  <a:pt x="1443838" y="768361"/>
                  <a:pt x="1443790" y="772172"/>
                </a:cubicBezTo>
                <a:cubicBezTo>
                  <a:pt x="1441456" y="769695"/>
                  <a:pt x="1436789" y="764789"/>
                  <a:pt x="1434456" y="762312"/>
                </a:cubicBezTo>
                <a:cubicBezTo>
                  <a:pt x="1432313" y="766170"/>
                  <a:pt x="1430265" y="770124"/>
                  <a:pt x="1428264" y="774077"/>
                </a:cubicBezTo>
                <a:cubicBezTo>
                  <a:pt x="1425407" y="772886"/>
                  <a:pt x="1419644" y="770552"/>
                  <a:pt x="1416739" y="769409"/>
                </a:cubicBezTo>
                <a:cubicBezTo>
                  <a:pt x="1416882" y="772029"/>
                  <a:pt x="1417168" y="777316"/>
                  <a:pt x="1417311" y="779935"/>
                </a:cubicBezTo>
                <a:lnTo>
                  <a:pt x="1412548" y="780316"/>
                </a:lnTo>
                <a:cubicBezTo>
                  <a:pt x="1412358" y="776554"/>
                  <a:pt x="1411977" y="769028"/>
                  <a:pt x="1411786" y="765265"/>
                </a:cubicBezTo>
                <a:cubicBezTo>
                  <a:pt x="1414596" y="766694"/>
                  <a:pt x="1420216" y="769552"/>
                  <a:pt x="1423026" y="770981"/>
                </a:cubicBezTo>
                <a:lnTo>
                  <a:pt x="1422788" y="762312"/>
                </a:lnTo>
                <a:cubicBezTo>
                  <a:pt x="1430217" y="762027"/>
                  <a:pt x="1437361" y="760264"/>
                  <a:pt x="1444027" y="756835"/>
                </a:cubicBezTo>
                <a:close/>
                <a:moveTo>
                  <a:pt x="10821985" y="756693"/>
                </a:moveTo>
                <a:cubicBezTo>
                  <a:pt x="10814032" y="763885"/>
                  <a:pt x="10801506" y="753549"/>
                  <a:pt x="10796172" y="764123"/>
                </a:cubicBezTo>
                <a:cubicBezTo>
                  <a:pt x="10802458" y="765123"/>
                  <a:pt x="10808697" y="766790"/>
                  <a:pt x="10814889" y="769124"/>
                </a:cubicBezTo>
                <a:cubicBezTo>
                  <a:pt x="10825986" y="771267"/>
                  <a:pt x="10837129" y="773601"/>
                  <a:pt x="10848274" y="776459"/>
                </a:cubicBezTo>
                <a:cubicBezTo>
                  <a:pt x="10852750" y="778221"/>
                  <a:pt x="10857418" y="779936"/>
                  <a:pt x="10862228" y="781651"/>
                </a:cubicBezTo>
                <a:cubicBezTo>
                  <a:pt x="10872610" y="785985"/>
                  <a:pt x="10884136" y="785985"/>
                  <a:pt x="10894375" y="780126"/>
                </a:cubicBezTo>
                <a:lnTo>
                  <a:pt x="10889137" y="788938"/>
                </a:lnTo>
                <a:cubicBezTo>
                  <a:pt x="10901661" y="791176"/>
                  <a:pt x="10914377" y="793367"/>
                  <a:pt x="10926426" y="797940"/>
                </a:cubicBezTo>
                <a:cubicBezTo>
                  <a:pt x="10926903" y="795130"/>
                  <a:pt x="10927855" y="789414"/>
                  <a:pt x="10928332" y="786556"/>
                </a:cubicBezTo>
                <a:lnTo>
                  <a:pt x="10918807" y="791462"/>
                </a:lnTo>
                <a:cubicBezTo>
                  <a:pt x="10918092" y="788985"/>
                  <a:pt x="10916710" y="784080"/>
                  <a:pt x="10916044" y="781603"/>
                </a:cubicBezTo>
                <a:cubicBezTo>
                  <a:pt x="10908662" y="784985"/>
                  <a:pt x="10901518" y="787176"/>
                  <a:pt x="10898946" y="777173"/>
                </a:cubicBezTo>
                <a:cubicBezTo>
                  <a:pt x="10890421" y="778269"/>
                  <a:pt x="10881993" y="779460"/>
                  <a:pt x="10873705" y="780841"/>
                </a:cubicBezTo>
                <a:lnTo>
                  <a:pt x="10877754" y="770600"/>
                </a:lnTo>
                <a:cubicBezTo>
                  <a:pt x="10873039" y="772315"/>
                  <a:pt x="10863609" y="775649"/>
                  <a:pt x="10858894" y="777316"/>
                </a:cubicBezTo>
                <a:cubicBezTo>
                  <a:pt x="10860228" y="774506"/>
                  <a:pt x="10862847" y="768838"/>
                  <a:pt x="10864180" y="766028"/>
                </a:cubicBezTo>
                <a:cubicBezTo>
                  <a:pt x="10854179" y="768457"/>
                  <a:pt x="10843939" y="768648"/>
                  <a:pt x="10833939" y="769838"/>
                </a:cubicBezTo>
                <a:cubicBezTo>
                  <a:pt x="10834700" y="767552"/>
                  <a:pt x="10836177" y="762980"/>
                  <a:pt x="10836891" y="760693"/>
                </a:cubicBezTo>
                <a:cubicBezTo>
                  <a:pt x="10831653" y="762837"/>
                  <a:pt x="10826509" y="764932"/>
                  <a:pt x="10821460" y="767028"/>
                </a:cubicBezTo>
                <a:cubicBezTo>
                  <a:pt x="10821603" y="764409"/>
                  <a:pt x="10821842" y="759265"/>
                  <a:pt x="10821985" y="756693"/>
                </a:cubicBezTo>
                <a:close/>
                <a:moveTo>
                  <a:pt x="10791331" y="755923"/>
                </a:moveTo>
                <a:cubicBezTo>
                  <a:pt x="10790588" y="755046"/>
                  <a:pt x="10788718" y="754966"/>
                  <a:pt x="10785075" y="756740"/>
                </a:cubicBezTo>
                <a:cubicBezTo>
                  <a:pt x="10785646" y="768350"/>
                  <a:pt x="10793559" y="758553"/>
                  <a:pt x="10791331" y="755923"/>
                </a:cubicBezTo>
                <a:close/>
                <a:moveTo>
                  <a:pt x="10662895" y="755501"/>
                </a:moveTo>
                <a:cubicBezTo>
                  <a:pt x="10662120" y="754663"/>
                  <a:pt x="10660274" y="754693"/>
                  <a:pt x="10656774" y="756693"/>
                </a:cubicBezTo>
                <a:cubicBezTo>
                  <a:pt x="10657916" y="768339"/>
                  <a:pt x="10665221" y="758015"/>
                  <a:pt x="10662895" y="755501"/>
                </a:cubicBezTo>
                <a:close/>
                <a:moveTo>
                  <a:pt x="1455479" y="755340"/>
                </a:moveTo>
                <a:cubicBezTo>
                  <a:pt x="1459645" y="757079"/>
                  <a:pt x="1460744" y="766206"/>
                  <a:pt x="1456886" y="769599"/>
                </a:cubicBezTo>
                <a:cubicBezTo>
                  <a:pt x="1449456" y="775696"/>
                  <a:pt x="1444695" y="760740"/>
                  <a:pt x="1450361" y="756549"/>
                </a:cubicBezTo>
                <a:cubicBezTo>
                  <a:pt x="1452362" y="755001"/>
                  <a:pt x="1454091" y="754760"/>
                  <a:pt x="1455479" y="755340"/>
                </a:cubicBezTo>
                <a:close/>
                <a:moveTo>
                  <a:pt x="11217082" y="754263"/>
                </a:moveTo>
                <a:cubicBezTo>
                  <a:pt x="11225464" y="756406"/>
                  <a:pt x="11226464" y="762932"/>
                  <a:pt x="11222653" y="769600"/>
                </a:cubicBezTo>
                <a:cubicBezTo>
                  <a:pt x="11224654" y="771457"/>
                  <a:pt x="11228654" y="775172"/>
                  <a:pt x="11230703" y="777030"/>
                </a:cubicBezTo>
                <a:cubicBezTo>
                  <a:pt x="11229465" y="770219"/>
                  <a:pt x="11230988" y="764122"/>
                  <a:pt x="11235322" y="758835"/>
                </a:cubicBezTo>
                <a:cubicBezTo>
                  <a:pt x="11235989" y="766409"/>
                  <a:pt x="11237036" y="774125"/>
                  <a:pt x="11241561" y="780602"/>
                </a:cubicBezTo>
                <a:cubicBezTo>
                  <a:pt x="11233274" y="779269"/>
                  <a:pt x="11222606" y="782555"/>
                  <a:pt x="11217986" y="773648"/>
                </a:cubicBezTo>
                <a:cubicBezTo>
                  <a:pt x="11217225" y="767171"/>
                  <a:pt x="11216939" y="760741"/>
                  <a:pt x="11217082" y="754263"/>
                </a:cubicBezTo>
                <a:close/>
                <a:moveTo>
                  <a:pt x="10274440" y="753787"/>
                </a:moveTo>
                <a:cubicBezTo>
                  <a:pt x="10267011" y="768028"/>
                  <a:pt x="10290109" y="754549"/>
                  <a:pt x="10274440" y="753787"/>
                </a:cubicBezTo>
                <a:close/>
                <a:moveTo>
                  <a:pt x="1464650" y="752787"/>
                </a:moveTo>
                <a:cubicBezTo>
                  <a:pt x="1471031" y="746023"/>
                  <a:pt x="1474127" y="758502"/>
                  <a:pt x="1469412" y="762122"/>
                </a:cubicBezTo>
                <a:cubicBezTo>
                  <a:pt x="1463554" y="769648"/>
                  <a:pt x="1459649" y="756264"/>
                  <a:pt x="1464650" y="752787"/>
                </a:cubicBezTo>
                <a:close/>
                <a:moveTo>
                  <a:pt x="10259962" y="752501"/>
                </a:moveTo>
                <a:cubicBezTo>
                  <a:pt x="10251771" y="766838"/>
                  <a:pt x="10275726" y="752549"/>
                  <a:pt x="10259962" y="752501"/>
                </a:cubicBezTo>
                <a:close/>
                <a:moveTo>
                  <a:pt x="10415700" y="751023"/>
                </a:moveTo>
                <a:cubicBezTo>
                  <a:pt x="10414999" y="750126"/>
                  <a:pt x="10413171" y="750013"/>
                  <a:pt x="10409552" y="751739"/>
                </a:cubicBezTo>
                <a:cubicBezTo>
                  <a:pt x="10409767" y="763457"/>
                  <a:pt x="10417803" y="753713"/>
                  <a:pt x="10415700" y="751023"/>
                </a:cubicBezTo>
                <a:close/>
                <a:moveTo>
                  <a:pt x="807334" y="748500"/>
                </a:moveTo>
                <a:cubicBezTo>
                  <a:pt x="812192" y="749453"/>
                  <a:pt x="817097" y="750358"/>
                  <a:pt x="822002" y="751310"/>
                </a:cubicBezTo>
                <a:cubicBezTo>
                  <a:pt x="818431" y="759550"/>
                  <a:pt x="814763" y="767790"/>
                  <a:pt x="809668" y="775220"/>
                </a:cubicBezTo>
                <a:cubicBezTo>
                  <a:pt x="812954" y="777221"/>
                  <a:pt x="819574" y="781174"/>
                  <a:pt x="822907" y="783127"/>
                </a:cubicBezTo>
                <a:cubicBezTo>
                  <a:pt x="815811" y="781698"/>
                  <a:pt x="809668" y="783365"/>
                  <a:pt x="804381" y="788128"/>
                </a:cubicBezTo>
                <a:cubicBezTo>
                  <a:pt x="797857" y="789414"/>
                  <a:pt x="791381" y="790700"/>
                  <a:pt x="784855" y="791748"/>
                </a:cubicBezTo>
                <a:cubicBezTo>
                  <a:pt x="778616" y="793510"/>
                  <a:pt x="772378" y="795272"/>
                  <a:pt x="766139" y="797082"/>
                </a:cubicBezTo>
                <a:cubicBezTo>
                  <a:pt x="759090" y="798797"/>
                  <a:pt x="752804" y="801940"/>
                  <a:pt x="747185" y="806513"/>
                </a:cubicBezTo>
                <a:cubicBezTo>
                  <a:pt x="747804" y="801226"/>
                  <a:pt x="749947" y="796987"/>
                  <a:pt x="753662" y="793701"/>
                </a:cubicBezTo>
                <a:cubicBezTo>
                  <a:pt x="766615" y="790033"/>
                  <a:pt x="779617" y="786556"/>
                  <a:pt x="792951" y="784556"/>
                </a:cubicBezTo>
                <a:cubicBezTo>
                  <a:pt x="793475" y="782079"/>
                  <a:pt x="794523" y="777173"/>
                  <a:pt x="795047" y="774744"/>
                </a:cubicBezTo>
                <a:cubicBezTo>
                  <a:pt x="791237" y="776173"/>
                  <a:pt x="783664" y="779078"/>
                  <a:pt x="779855" y="780507"/>
                </a:cubicBezTo>
                <a:cubicBezTo>
                  <a:pt x="780188" y="778221"/>
                  <a:pt x="780807" y="773696"/>
                  <a:pt x="781140" y="771458"/>
                </a:cubicBezTo>
                <a:cubicBezTo>
                  <a:pt x="777568" y="776601"/>
                  <a:pt x="773664" y="781555"/>
                  <a:pt x="769664" y="786366"/>
                </a:cubicBezTo>
                <a:cubicBezTo>
                  <a:pt x="768853" y="783603"/>
                  <a:pt x="767186" y="778078"/>
                  <a:pt x="766329" y="775316"/>
                </a:cubicBezTo>
                <a:cubicBezTo>
                  <a:pt x="763471" y="779888"/>
                  <a:pt x="760567" y="784365"/>
                  <a:pt x="757567" y="788842"/>
                </a:cubicBezTo>
                <a:cubicBezTo>
                  <a:pt x="756329" y="786651"/>
                  <a:pt x="753852" y="782269"/>
                  <a:pt x="752614" y="780078"/>
                </a:cubicBezTo>
                <a:lnTo>
                  <a:pt x="751184" y="780269"/>
                </a:lnTo>
                <a:cubicBezTo>
                  <a:pt x="749613" y="782936"/>
                  <a:pt x="746470" y="788366"/>
                  <a:pt x="744899" y="791081"/>
                </a:cubicBezTo>
                <a:cubicBezTo>
                  <a:pt x="745137" y="794129"/>
                  <a:pt x="745708" y="800226"/>
                  <a:pt x="745946" y="803274"/>
                </a:cubicBezTo>
                <a:cubicBezTo>
                  <a:pt x="742755" y="804608"/>
                  <a:pt x="736421" y="807275"/>
                  <a:pt x="733230" y="808609"/>
                </a:cubicBezTo>
                <a:cubicBezTo>
                  <a:pt x="735897" y="799940"/>
                  <a:pt x="741089" y="792081"/>
                  <a:pt x="740374" y="782603"/>
                </a:cubicBezTo>
                <a:cubicBezTo>
                  <a:pt x="737802" y="787652"/>
                  <a:pt x="734373" y="791700"/>
                  <a:pt x="729992" y="794796"/>
                </a:cubicBezTo>
                <a:cubicBezTo>
                  <a:pt x="718514" y="792510"/>
                  <a:pt x="725563" y="779459"/>
                  <a:pt x="727277" y="772315"/>
                </a:cubicBezTo>
                <a:cubicBezTo>
                  <a:pt x="741708" y="768171"/>
                  <a:pt x="755757" y="762598"/>
                  <a:pt x="770663" y="760265"/>
                </a:cubicBezTo>
                <a:cubicBezTo>
                  <a:pt x="775044" y="757502"/>
                  <a:pt x="779855" y="756073"/>
                  <a:pt x="785093" y="755978"/>
                </a:cubicBezTo>
                <a:cubicBezTo>
                  <a:pt x="789761" y="750024"/>
                  <a:pt x="795237" y="751786"/>
                  <a:pt x="800571" y="755168"/>
                </a:cubicBezTo>
                <a:cubicBezTo>
                  <a:pt x="802238" y="753501"/>
                  <a:pt x="805619" y="750167"/>
                  <a:pt x="807334" y="748500"/>
                </a:cubicBezTo>
                <a:close/>
                <a:moveTo>
                  <a:pt x="9855483" y="747691"/>
                </a:moveTo>
                <a:cubicBezTo>
                  <a:pt x="9848149" y="762361"/>
                  <a:pt x="9870771" y="748643"/>
                  <a:pt x="9855483" y="747691"/>
                </a:cubicBezTo>
                <a:close/>
                <a:moveTo>
                  <a:pt x="11269946" y="747547"/>
                </a:moveTo>
                <a:cubicBezTo>
                  <a:pt x="11285376" y="747928"/>
                  <a:pt x="11262993" y="762312"/>
                  <a:pt x="11269946" y="747547"/>
                </a:cubicBezTo>
                <a:close/>
                <a:moveTo>
                  <a:pt x="917252" y="747405"/>
                </a:moveTo>
                <a:cubicBezTo>
                  <a:pt x="927396" y="746404"/>
                  <a:pt x="917537" y="763837"/>
                  <a:pt x="915156" y="751787"/>
                </a:cubicBezTo>
                <a:close/>
                <a:moveTo>
                  <a:pt x="9847514" y="746441"/>
                </a:moveTo>
                <a:cubicBezTo>
                  <a:pt x="9846780" y="745574"/>
                  <a:pt x="9844947" y="745547"/>
                  <a:pt x="9841387" y="747452"/>
                </a:cubicBezTo>
                <a:cubicBezTo>
                  <a:pt x="9842029" y="759206"/>
                  <a:pt x="9849717" y="749043"/>
                  <a:pt x="9847514" y="746441"/>
                </a:cubicBezTo>
                <a:close/>
                <a:moveTo>
                  <a:pt x="9874587" y="745863"/>
                </a:moveTo>
                <a:cubicBezTo>
                  <a:pt x="9869711" y="744773"/>
                  <a:pt x="9864484" y="746119"/>
                  <a:pt x="9863770" y="751453"/>
                </a:cubicBezTo>
                <a:cubicBezTo>
                  <a:pt x="9865865" y="760789"/>
                  <a:pt x="9876915" y="753835"/>
                  <a:pt x="9883296" y="754883"/>
                </a:cubicBezTo>
                <a:cubicBezTo>
                  <a:pt x="9883986" y="750477"/>
                  <a:pt x="9879462" y="746953"/>
                  <a:pt x="9874587" y="745863"/>
                </a:cubicBezTo>
                <a:close/>
                <a:moveTo>
                  <a:pt x="1960761" y="744499"/>
                </a:moveTo>
                <a:lnTo>
                  <a:pt x="1959330" y="753263"/>
                </a:lnTo>
                <a:cubicBezTo>
                  <a:pt x="1957714" y="751215"/>
                  <a:pt x="1954379" y="747167"/>
                  <a:pt x="1952709" y="745119"/>
                </a:cubicBezTo>
                <a:cubicBezTo>
                  <a:pt x="1948045" y="749977"/>
                  <a:pt x="1943423" y="754835"/>
                  <a:pt x="1938714" y="759646"/>
                </a:cubicBezTo>
                <a:cubicBezTo>
                  <a:pt x="1942900" y="759979"/>
                  <a:pt x="1951278" y="760741"/>
                  <a:pt x="1955474" y="761074"/>
                </a:cubicBezTo>
                <a:lnTo>
                  <a:pt x="1952318" y="755073"/>
                </a:lnTo>
                <a:cubicBezTo>
                  <a:pt x="1956902" y="755168"/>
                  <a:pt x="1966004" y="755454"/>
                  <a:pt x="1970509" y="755597"/>
                </a:cubicBezTo>
                <a:cubicBezTo>
                  <a:pt x="1967240" y="751930"/>
                  <a:pt x="1963953" y="748215"/>
                  <a:pt x="1960761" y="744499"/>
                </a:cubicBezTo>
                <a:close/>
                <a:moveTo>
                  <a:pt x="1490787" y="743851"/>
                </a:moveTo>
                <a:cubicBezTo>
                  <a:pt x="1491987" y="742701"/>
                  <a:pt x="1493785" y="742439"/>
                  <a:pt x="1496178" y="743927"/>
                </a:cubicBezTo>
                <a:cubicBezTo>
                  <a:pt x="1496226" y="746689"/>
                  <a:pt x="1496226" y="752119"/>
                  <a:pt x="1496226" y="754882"/>
                </a:cubicBezTo>
                <a:cubicBezTo>
                  <a:pt x="1488975" y="758740"/>
                  <a:pt x="1487189" y="747300"/>
                  <a:pt x="1490787" y="743851"/>
                </a:cubicBezTo>
                <a:close/>
                <a:moveTo>
                  <a:pt x="1988058" y="742285"/>
                </a:moveTo>
                <a:cubicBezTo>
                  <a:pt x="1983094" y="743428"/>
                  <a:pt x="1978639" y="746476"/>
                  <a:pt x="1979241" y="750405"/>
                </a:cubicBezTo>
                <a:cubicBezTo>
                  <a:pt x="1985527" y="754406"/>
                  <a:pt x="1996568" y="752930"/>
                  <a:pt x="1999949" y="745595"/>
                </a:cubicBezTo>
                <a:cubicBezTo>
                  <a:pt x="1998498" y="741904"/>
                  <a:pt x="1993024" y="741142"/>
                  <a:pt x="1988058" y="742285"/>
                </a:cubicBezTo>
                <a:close/>
                <a:moveTo>
                  <a:pt x="10214070" y="741651"/>
                </a:moveTo>
                <a:cubicBezTo>
                  <a:pt x="10213397" y="740731"/>
                  <a:pt x="10211587" y="740570"/>
                  <a:pt x="10207956" y="742213"/>
                </a:cubicBezTo>
                <a:cubicBezTo>
                  <a:pt x="10207885" y="754002"/>
                  <a:pt x="10216091" y="744410"/>
                  <a:pt x="10214070" y="741651"/>
                </a:cubicBezTo>
                <a:close/>
                <a:moveTo>
                  <a:pt x="10375737" y="741373"/>
                </a:moveTo>
                <a:cubicBezTo>
                  <a:pt x="10374985" y="740517"/>
                  <a:pt x="10373166" y="740511"/>
                  <a:pt x="10369690" y="742451"/>
                </a:cubicBezTo>
                <a:cubicBezTo>
                  <a:pt x="10370654" y="754169"/>
                  <a:pt x="10377994" y="743943"/>
                  <a:pt x="10375737" y="741373"/>
                </a:cubicBezTo>
                <a:close/>
                <a:moveTo>
                  <a:pt x="11247711" y="740462"/>
                </a:moveTo>
                <a:cubicBezTo>
                  <a:pt x="11252063" y="740117"/>
                  <a:pt x="11257302" y="741546"/>
                  <a:pt x="11259326" y="744213"/>
                </a:cubicBezTo>
                <a:cubicBezTo>
                  <a:pt x="11264040" y="755358"/>
                  <a:pt x="11246657" y="746594"/>
                  <a:pt x="11241419" y="747356"/>
                </a:cubicBezTo>
                <a:cubicBezTo>
                  <a:pt x="11239894" y="742927"/>
                  <a:pt x="11243359" y="740807"/>
                  <a:pt x="11247711" y="740462"/>
                </a:cubicBezTo>
                <a:close/>
                <a:moveTo>
                  <a:pt x="10464988" y="738879"/>
                </a:moveTo>
                <a:cubicBezTo>
                  <a:pt x="10464893" y="745690"/>
                  <a:pt x="10482657" y="746071"/>
                  <a:pt x="10482371" y="739260"/>
                </a:cubicBezTo>
                <a:cubicBezTo>
                  <a:pt x="10476370" y="736545"/>
                  <a:pt x="10470607" y="736450"/>
                  <a:pt x="10464988" y="738879"/>
                </a:cubicBezTo>
                <a:close/>
                <a:moveTo>
                  <a:pt x="1507703" y="738831"/>
                </a:moveTo>
                <a:cubicBezTo>
                  <a:pt x="1516943" y="740593"/>
                  <a:pt x="1511704" y="760550"/>
                  <a:pt x="1502655" y="755454"/>
                </a:cubicBezTo>
                <a:cubicBezTo>
                  <a:pt x="1498035" y="750357"/>
                  <a:pt x="1500702" y="740117"/>
                  <a:pt x="1507703" y="738831"/>
                </a:cubicBezTo>
                <a:close/>
                <a:moveTo>
                  <a:pt x="9803239" y="738308"/>
                </a:moveTo>
                <a:cubicBezTo>
                  <a:pt x="9795761" y="752882"/>
                  <a:pt x="9818526" y="739403"/>
                  <a:pt x="9803239" y="738308"/>
                </a:cubicBezTo>
                <a:close/>
                <a:moveTo>
                  <a:pt x="11233964" y="736793"/>
                </a:moveTo>
                <a:cubicBezTo>
                  <a:pt x="11236259" y="739325"/>
                  <a:pt x="11228642" y="749452"/>
                  <a:pt x="11227749" y="737878"/>
                </a:cubicBezTo>
                <a:cubicBezTo>
                  <a:pt x="11231333" y="735949"/>
                  <a:pt x="11233199" y="735949"/>
                  <a:pt x="11233964" y="736793"/>
                </a:cubicBezTo>
                <a:close/>
                <a:moveTo>
                  <a:pt x="1516039" y="736068"/>
                </a:moveTo>
                <a:lnTo>
                  <a:pt x="1530284" y="742685"/>
                </a:lnTo>
                <a:lnTo>
                  <a:pt x="1528660" y="752453"/>
                </a:lnTo>
                <a:cubicBezTo>
                  <a:pt x="1525993" y="749881"/>
                  <a:pt x="1523326" y="747357"/>
                  <a:pt x="1520659" y="744880"/>
                </a:cubicBezTo>
                <a:lnTo>
                  <a:pt x="1516039" y="753501"/>
                </a:lnTo>
                <a:cubicBezTo>
                  <a:pt x="1516039" y="749166"/>
                  <a:pt x="1516039" y="740403"/>
                  <a:pt x="1516039" y="736068"/>
                </a:cubicBezTo>
                <a:close/>
                <a:moveTo>
                  <a:pt x="1532231" y="730972"/>
                </a:moveTo>
                <a:lnTo>
                  <a:pt x="1531422" y="743213"/>
                </a:lnTo>
                <a:lnTo>
                  <a:pt x="1530284" y="742685"/>
                </a:lnTo>
                <a:close/>
                <a:moveTo>
                  <a:pt x="1546043" y="728781"/>
                </a:moveTo>
                <a:cubicBezTo>
                  <a:pt x="1555282" y="729162"/>
                  <a:pt x="1550996" y="749690"/>
                  <a:pt x="1541947" y="745451"/>
                </a:cubicBezTo>
                <a:cubicBezTo>
                  <a:pt x="1538423" y="740307"/>
                  <a:pt x="1541376" y="732306"/>
                  <a:pt x="1546043" y="728781"/>
                </a:cubicBezTo>
                <a:close/>
                <a:moveTo>
                  <a:pt x="11203175" y="728257"/>
                </a:moveTo>
                <a:cubicBezTo>
                  <a:pt x="11218653" y="729591"/>
                  <a:pt x="11195459" y="742498"/>
                  <a:pt x="11203175" y="728257"/>
                </a:cubicBezTo>
                <a:close/>
                <a:moveTo>
                  <a:pt x="9761376" y="727781"/>
                </a:moveTo>
                <a:cubicBezTo>
                  <a:pt x="9757232" y="732401"/>
                  <a:pt x="9762519" y="744118"/>
                  <a:pt x="9769091" y="740213"/>
                </a:cubicBezTo>
                <a:cubicBezTo>
                  <a:pt x="9773473" y="735450"/>
                  <a:pt x="9768091" y="722923"/>
                  <a:pt x="9761376" y="727781"/>
                </a:cubicBezTo>
                <a:close/>
                <a:moveTo>
                  <a:pt x="10703018" y="727591"/>
                </a:moveTo>
                <a:cubicBezTo>
                  <a:pt x="10696445" y="731592"/>
                  <a:pt x="10687967" y="735021"/>
                  <a:pt x="10681729" y="728686"/>
                </a:cubicBezTo>
                <a:cubicBezTo>
                  <a:pt x="10674871" y="728972"/>
                  <a:pt x="10665679" y="724638"/>
                  <a:pt x="10661536" y="732116"/>
                </a:cubicBezTo>
                <a:cubicBezTo>
                  <a:pt x="10665346" y="732020"/>
                  <a:pt x="10673014" y="731735"/>
                  <a:pt x="10676872" y="731592"/>
                </a:cubicBezTo>
                <a:cubicBezTo>
                  <a:pt x="10682014" y="736545"/>
                  <a:pt x="10689206" y="738355"/>
                  <a:pt x="10695779" y="741308"/>
                </a:cubicBezTo>
                <a:cubicBezTo>
                  <a:pt x="10701875" y="741594"/>
                  <a:pt x="10708114" y="741975"/>
                  <a:pt x="10714590" y="742499"/>
                </a:cubicBezTo>
                <a:cubicBezTo>
                  <a:pt x="10719257" y="744833"/>
                  <a:pt x="10724115" y="746976"/>
                  <a:pt x="10729211" y="748834"/>
                </a:cubicBezTo>
                <a:cubicBezTo>
                  <a:pt x="10745260" y="751834"/>
                  <a:pt x="10761597" y="753787"/>
                  <a:pt x="10777170" y="759217"/>
                </a:cubicBezTo>
                <a:cubicBezTo>
                  <a:pt x="10779504" y="754978"/>
                  <a:pt x="10781885" y="750644"/>
                  <a:pt x="10784314" y="746357"/>
                </a:cubicBezTo>
                <a:cubicBezTo>
                  <a:pt x="10777218" y="747548"/>
                  <a:pt x="10770502" y="749262"/>
                  <a:pt x="10763787" y="750977"/>
                </a:cubicBezTo>
                <a:lnTo>
                  <a:pt x="10768930" y="741784"/>
                </a:lnTo>
                <a:cubicBezTo>
                  <a:pt x="10766311" y="743880"/>
                  <a:pt x="10761072" y="747976"/>
                  <a:pt x="10758453" y="750072"/>
                </a:cubicBezTo>
                <a:cubicBezTo>
                  <a:pt x="10757262" y="748262"/>
                  <a:pt x="10754881" y="744690"/>
                  <a:pt x="10753690" y="742880"/>
                </a:cubicBezTo>
                <a:cubicBezTo>
                  <a:pt x="10751452" y="744357"/>
                  <a:pt x="10746928" y="747214"/>
                  <a:pt x="10744690" y="748691"/>
                </a:cubicBezTo>
                <a:cubicBezTo>
                  <a:pt x="10743070" y="746166"/>
                  <a:pt x="10739832" y="741118"/>
                  <a:pt x="10738212" y="738593"/>
                </a:cubicBezTo>
                <a:cubicBezTo>
                  <a:pt x="10734926" y="739594"/>
                  <a:pt x="10731879" y="740594"/>
                  <a:pt x="10728925" y="741642"/>
                </a:cubicBezTo>
                <a:cubicBezTo>
                  <a:pt x="10723258" y="739260"/>
                  <a:pt x="10717828" y="736926"/>
                  <a:pt x="10712447" y="734640"/>
                </a:cubicBezTo>
                <a:cubicBezTo>
                  <a:pt x="10706447" y="735116"/>
                  <a:pt x="10697635" y="742499"/>
                  <a:pt x="10695588" y="732116"/>
                </a:cubicBezTo>
                <a:lnTo>
                  <a:pt x="10703208" y="732592"/>
                </a:lnTo>
                <a:close/>
                <a:moveTo>
                  <a:pt x="10438681" y="727490"/>
                </a:moveTo>
                <a:cubicBezTo>
                  <a:pt x="10434817" y="725960"/>
                  <a:pt x="10430197" y="726019"/>
                  <a:pt x="10427459" y="728496"/>
                </a:cubicBezTo>
                <a:cubicBezTo>
                  <a:pt x="10428554" y="734973"/>
                  <a:pt x="10439604" y="736069"/>
                  <a:pt x="10445366" y="736021"/>
                </a:cubicBezTo>
                <a:cubicBezTo>
                  <a:pt x="10445652" y="732140"/>
                  <a:pt x="10442545" y="729020"/>
                  <a:pt x="10438681" y="727490"/>
                </a:cubicBezTo>
                <a:close/>
                <a:moveTo>
                  <a:pt x="10310445" y="727161"/>
                </a:moveTo>
                <a:cubicBezTo>
                  <a:pt x="10309754" y="726254"/>
                  <a:pt x="10307968" y="726150"/>
                  <a:pt x="10304444" y="727924"/>
                </a:cubicBezTo>
                <a:cubicBezTo>
                  <a:pt x="10304730" y="739820"/>
                  <a:pt x="10312516" y="729880"/>
                  <a:pt x="10310445" y="727161"/>
                </a:cubicBezTo>
                <a:close/>
                <a:moveTo>
                  <a:pt x="9786855" y="727115"/>
                </a:moveTo>
                <a:cubicBezTo>
                  <a:pt x="9782474" y="729210"/>
                  <a:pt x="9778283" y="731449"/>
                  <a:pt x="9774235" y="733830"/>
                </a:cubicBezTo>
                <a:cubicBezTo>
                  <a:pt x="9770663" y="745309"/>
                  <a:pt x="9785474" y="742975"/>
                  <a:pt x="9782760" y="731449"/>
                </a:cubicBezTo>
                <a:cubicBezTo>
                  <a:pt x="9785521" y="734021"/>
                  <a:pt x="9791047" y="739165"/>
                  <a:pt x="9793808" y="741737"/>
                </a:cubicBezTo>
                <a:cubicBezTo>
                  <a:pt x="9791333" y="736879"/>
                  <a:pt x="9789046" y="731973"/>
                  <a:pt x="9786855" y="727115"/>
                </a:cubicBezTo>
                <a:close/>
                <a:moveTo>
                  <a:pt x="1560933" y="726737"/>
                </a:moveTo>
                <a:cubicBezTo>
                  <a:pt x="1564706" y="728049"/>
                  <a:pt x="1565224" y="736676"/>
                  <a:pt x="1560759" y="739355"/>
                </a:cubicBezTo>
                <a:cubicBezTo>
                  <a:pt x="1553568" y="746214"/>
                  <a:pt x="1550520" y="731734"/>
                  <a:pt x="1556140" y="728353"/>
                </a:cubicBezTo>
                <a:cubicBezTo>
                  <a:pt x="1558057" y="726674"/>
                  <a:pt x="1559676" y="726299"/>
                  <a:pt x="1560933" y="726737"/>
                </a:cubicBezTo>
                <a:close/>
                <a:moveTo>
                  <a:pt x="10527139" y="724114"/>
                </a:moveTo>
                <a:cubicBezTo>
                  <a:pt x="10519804" y="738736"/>
                  <a:pt x="10542474" y="725066"/>
                  <a:pt x="10527139" y="724114"/>
                </a:cubicBezTo>
                <a:close/>
                <a:moveTo>
                  <a:pt x="2057580" y="723971"/>
                </a:moveTo>
                <a:cubicBezTo>
                  <a:pt x="2054103" y="725352"/>
                  <a:pt x="2050387" y="725590"/>
                  <a:pt x="2046816" y="724781"/>
                </a:cubicBezTo>
                <a:cubicBezTo>
                  <a:pt x="2042198" y="728591"/>
                  <a:pt x="2037719" y="732449"/>
                  <a:pt x="2033339" y="736450"/>
                </a:cubicBezTo>
                <a:lnTo>
                  <a:pt x="2026196" y="733116"/>
                </a:lnTo>
                <a:lnTo>
                  <a:pt x="2032716" y="743642"/>
                </a:lnTo>
                <a:cubicBezTo>
                  <a:pt x="2034625" y="740546"/>
                  <a:pt x="2038434" y="734354"/>
                  <a:pt x="2040291" y="731258"/>
                </a:cubicBezTo>
                <a:cubicBezTo>
                  <a:pt x="2042484" y="733021"/>
                  <a:pt x="2044721" y="734783"/>
                  <a:pt x="2046958" y="736545"/>
                </a:cubicBezTo>
                <a:cubicBezTo>
                  <a:pt x="2049388" y="734640"/>
                  <a:pt x="2054246" y="730877"/>
                  <a:pt x="2056674" y="729020"/>
                </a:cubicBezTo>
                <a:lnTo>
                  <a:pt x="2057294" y="738927"/>
                </a:lnTo>
                <a:cubicBezTo>
                  <a:pt x="2059436" y="736164"/>
                  <a:pt x="2063627" y="730687"/>
                  <a:pt x="2065770" y="727924"/>
                </a:cubicBezTo>
                <a:lnTo>
                  <a:pt x="2057768" y="729020"/>
                </a:lnTo>
                <a:close/>
                <a:moveTo>
                  <a:pt x="9744660" y="722679"/>
                </a:moveTo>
                <a:cubicBezTo>
                  <a:pt x="9739898" y="723304"/>
                  <a:pt x="9735778" y="726448"/>
                  <a:pt x="9737707" y="731020"/>
                </a:cubicBezTo>
                <a:cubicBezTo>
                  <a:pt x="9743422" y="728972"/>
                  <a:pt x="9757852" y="741546"/>
                  <a:pt x="9755471" y="729448"/>
                </a:cubicBezTo>
                <a:cubicBezTo>
                  <a:pt x="9754828" y="723947"/>
                  <a:pt x="9749423" y="722054"/>
                  <a:pt x="9744660" y="722679"/>
                </a:cubicBezTo>
                <a:close/>
                <a:moveTo>
                  <a:pt x="10119627" y="722570"/>
                </a:moveTo>
                <a:cubicBezTo>
                  <a:pt x="10118894" y="721700"/>
                  <a:pt x="10117027" y="721637"/>
                  <a:pt x="10113372" y="723447"/>
                </a:cubicBezTo>
                <a:cubicBezTo>
                  <a:pt x="10113837" y="735057"/>
                  <a:pt x="10121829" y="725180"/>
                  <a:pt x="10119627" y="722570"/>
                </a:cubicBezTo>
                <a:close/>
                <a:moveTo>
                  <a:pt x="11088589" y="720351"/>
                </a:moveTo>
                <a:cubicBezTo>
                  <a:pt x="11088589" y="724542"/>
                  <a:pt x="11088589" y="732878"/>
                  <a:pt x="11088637" y="737069"/>
                </a:cubicBezTo>
                <a:cubicBezTo>
                  <a:pt x="11091114" y="737164"/>
                  <a:pt x="11096067" y="737260"/>
                  <a:pt x="11098543" y="737355"/>
                </a:cubicBezTo>
                <a:cubicBezTo>
                  <a:pt x="11090399" y="730639"/>
                  <a:pt x="11096067" y="725638"/>
                  <a:pt x="11102591" y="721161"/>
                </a:cubicBezTo>
                <a:cubicBezTo>
                  <a:pt x="11102639" y="728019"/>
                  <a:pt x="11102782" y="734878"/>
                  <a:pt x="11103020" y="741784"/>
                </a:cubicBezTo>
                <a:cubicBezTo>
                  <a:pt x="11104924" y="741880"/>
                  <a:pt x="11108735" y="742023"/>
                  <a:pt x="11110639" y="742118"/>
                </a:cubicBezTo>
                <a:cubicBezTo>
                  <a:pt x="11108496" y="735164"/>
                  <a:pt x="11104972" y="726495"/>
                  <a:pt x="11115878" y="726257"/>
                </a:cubicBezTo>
                <a:cubicBezTo>
                  <a:pt x="11115926" y="732878"/>
                  <a:pt x="11116735" y="739403"/>
                  <a:pt x="11118260" y="745880"/>
                </a:cubicBezTo>
                <a:cubicBezTo>
                  <a:pt x="11122404" y="743499"/>
                  <a:pt x="11123879" y="738974"/>
                  <a:pt x="11122689" y="732354"/>
                </a:cubicBezTo>
                <a:cubicBezTo>
                  <a:pt x="11124642" y="732354"/>
                  <a:pt x="11128546" y="732258"/>
                  <a:pt x="11130500" y="732258"/>
                </a:cubicBezTo>
                <a:cubicBezTo>
                  <a:pt x="11129595" y="739260"/>
                  <a:pt x="11131071" y="745738"/>
                  <a:pt x="11135024" y="751739"/>
                </a:cubicBezTo>
                <a:cubicBezTo>
                  <a:pt x="11135548" y="747262"/>
                  <a:pt x="11136548" y="738260"/>
                  <a:pt x="11137071" y="733783"/>
                </a:cubicBezTo>
                <a:cubicBezTo>
                  <a:pt x="11145026" y="736450"/>
                  <a:pt x="11144453" y="744356"/>
                  <a:pt x="11145026" y="751358"/>
                </a:cubicBezTo>
                <a:lnTo>
                  <a:pt x="11150216" y="751501"/>
                </a:lnTo>
                <a:cubicBezTo>
                  <a:pt x="11150311" y="747548"/>
                  <a:pt x="11150550" y="739641"/>
                  <a:pt x="11150693" y="735688"/>
                </a:cubicBezTo>
                <a:cubicBezTo>
                  <a:pt x="11153931" y="738927"/>
                  <a:pt x="11157312" y="742165"/>
                  <a:pt x="11160884" y="745452"/>
                </a:cubicBezTo>
                <a:cubicBezTo>
                  <a:pt x="11159170" y="748071"/>
                  <a:pt x="11155741" y="753311"/>
                  <a:pt x="11154026" y="755930"/>
                </a:cubicBezTo>
                <a:cubicBezTo>
                  <a:pt x="11156693" y="756073"/>
                  <a:pt x="11162074" y="756359"/>
                  <a:pt x="11164789" y="756454"/>
                </a:cubicBezTo>
                <a:cubicBezTo>
                  <a:pt x="11160218" y="749548"/>
                  <a:pt x="11161599" y="744071"/>
                  <a:pt x="11168886" y="739927"/>
                </a:cubicBezTo>
                <a:cubicBezTo>
                  <a:pt x="11169266" y="745404"/>
                  <a:pt x="11170124" y="756311"/>
                  <a:pt x="11170552" y="761789"/>
                </a:cubicBezTo>
                <a:cubicBezTo>
                  <a:pt x="11172124" y="758121"/>
                  <a:pt x="11175171" y="750786"/>
                  <a:pt x="11176743" y="747119"/>
                </a:cubicBezTo>
                <a:cubicBezTo>
                  <a:pt x="11178505" y="746928"/>
                  <a:pt x="11182030" y="746500"/>
                  <a:pt x="11183792" y="746309"/>
                </a:cubicBezTo>
                <a:cubicBezTo>
                  <a:pt x="11183792" y="750596"/>
                  <a:pt x="11183839" y="759122"/>
                  <a:pt x="11183839" y="763408"/>
                </a:cubicBezTo>
                <a:lnTo>
                  <a:pt x="11189126" y="763789"/>
                </a:lnTo>
                <a:cubicBezTo>
                  <a:pt x="11189031" y="760693"/>
                  <a:pt x="11188888" y="754501"/>
                  <a:pt x="11188793" y="751406"/>
                </a:cubicBezTo>
                <a:cubicBezTo>
                  <a:pt x="11191079" y="751406"/>
                  <a:pt x="11195603" y="751406"/>
                  <a:pt x="11197889" y="751406"/>
                </a:cubicBezTo>
                <a:cubicBezTo>
                  <a:pt x="11197936" y="755216"/>
                  <a:pt x="11198079" y="762837"/>
                  <a:pt x="11198127" y="766647"/>
                </a:cubicBezTo>
                <a:lnTo>
                  <a:pt x="11204223" y="766314"/>
                </a:lnTo>
                <a:cubicBezTo>
                  <a:pt x="11203937" y="763170"/>
                  <a:pt x="11203366" y="756835"/>
                  <a:pt x="11203080" y="753692"/>
                </a:cubicBezTo>
                <a:cubicBezTo>
                  <a:pt x="11213557" y="755740"/>
                  <a:pt x="11211510" y="767742"/>
                  <a:pt x="11214414" y="775601"/>
                </a:cubicBezTo>
                <a:cubicBezTo>
                  <a:pt x="11190793" y="765266"/>
                  <a:pt x="11164694" y="763503"/>
                  <a:pt x="11140691" y="754644"/>
                </a:cubicBezTo>
                <a:cubicBezTo>
                  <a:pt x="11118593" y="748738"/>
                  <a:pt x="11094638" y="746404"/>
                  <a:pt x="11074874" y="734259"/>
                </a:cubicBezTo>
                <a:lnTo>
                  <a:pt x="11084589" y="731782"/>
                </a:lnTo>
                <a:cubicBezTo>
                  <a:pt x="11083113" y="729686"/>
                  <a:pt x="11080207" y="725447"/>
                  <a:pt x="11078778" y="723304"/>
                </a:cubicBezTo>
                <a:cubicBezTo>
                  <a:pt x="11081207" y="722590"/>
                  <a:pt x="11086113" y="721065"/>
                  <a:pt x="11088589" y="720351"/>
                </a:cubicBezTo>
                <a:close/>
                <a:moveTo>
                  <a:pt x="10398075" y="720208"/>
                </a:moveTo>
                <a:cubicBezTo>
                  <a:pt x="10396598" y="728591"/>
                  <a:pt x="10410599" y="731258"/>
                  <a:pt x="10416934" y="729972"/>
                </a:cubicBezTo>
                <a:cubicBezTo>
                  <a:pt x="10418172" y="721780"/>
                  <a:pt x="10404028" y="718922"/>
                  <a:pt x="10398075" y="720208"/>
                </a:cubicBezTo>
                <a:close/>
                <a:moveTo>
                  <a:pt x="10103133" y="719446"/>
                </a:moveTo>
                <a:cubicBezTo>
                  <a:pt x="10095227" y="733878"/>
                  <a:pt x="10118468" y="720637"/>
                  <a:pt x="10103133" y="719446"/>
                </a:cubicBezTo>
                <a:close/>
                <a:moveTo>
                  <a:pt x="994363" y="719207"/>
                </a:moveTo>
                <a:cubicBezTo>
                  <a:pt x="988695" y="720732"/>
                  <a:pt x="975313" y="721160"/>
                  <a:pt x="978123" y="729924"/>
                </a:cubicBezTo>
                <a:cubicBezTo>
                  <a:pt x="984314" y="733306"/>
                  <a:pt x="1004269" y="726590"/>
                  <a:pt x="994363" y="719207"/>
                </a:cubicBezTo>
                <a:close/>
                <a:moveTo>
                  <a:pt x="11070825" y="718969"/>
                </a:moveTo>
                <a:cubicBezTo>
                  <a:pt x="11078778" y="719588"/>
                  <a:pt x="11075493" y="739640"/>
                  <a:pt x="11067111" y="736925"/>
                </a:cubicBezTo>
                <a:cubicBezTo>
                  <a:pt x="11065491" y="731067"/>
                  <a:pt x="11067635" y="724065"/>
                  <a:pt x="11070825" y="718969"/>
                </a:cubicBezTo>
                <a:close/>
                <a:moveTo>
                  <a:pt x="960303" y="717998"/>
                </a:moveTo>
                <a:cubicBezTo>
                  <a:pt x="959565" y="717118"/>
                  <a:pt x="957740" y="717076"/>
                  <a:pt x="954216" y="718969"/>
                </a:cubicBezTo>
                <a:cubicBezTo>
                  <a:pt x="954965" y="730829"/>
                  <a:pt x="962520" y="720639"/>
                  <a:pt x="960303" y="717998"/>
                </a:cubicBezTo>
                <a:close/>
                <a:moveTo>
                  <a:pt x="9721234" y="717994"/>
                </a:moveTo>
                <a:cubicBezTo>
                  <a:pt x="9715668" y="716101"/>
                  <a:pt x="9710013" y="717660"/>
                  <a:pt x="9711989" y="725638"/>
                </a:cubicBezTo>
                <a:cubicBezTo>
                  <a:pt x="9718609" y="725686"/>
                  <a:pt x="9724038" y="728305"/>
                  <a:pt x="9729943" y="731068"/>
                </a:cubicBezTo>
                <a:cubicBezTo>
                  <a:pt x="9732277" y="725234"/>
                  <a:pt x="9726800" y="719887"/>
                  <a:pt x="9721234" y="717994"/>
                </a:cubicBezTo>
                <a:close/>
                <a:moveTo>
                  <a:pt x="1603384" y="717636"/>
                </a:moveTo>
                <a:cubicBezTo>
                  <a:pt x="1603242" y="721589"/>
                  <a:pt x="1602908" y="729543"/>
                  <a:pt x="1602765" y="733497"/>
                </a:cubicBezTo>
                <a:cubicBezTo>
                  <a:pt x="1595717" y="734830"/>
                  <a:pt x="1591764" y="729305"/>
                  <a:pt x="1587097" y="725638"/>
                </a:cubicBezTo>
                <a:cubicBezTo>
                  <a:pt x="1591621" y="741165"/>
                  <a:pt x="1578048" y="735259"/>
                  <a:pt x="1572333" y="731687"/>
                </a:cubicBezTo>
                <a:lnTo>
                  <a:pt x="1568809" y="739308"/>
                </a:lnTo>
                <a:cubicBezTo>
                  <a:pt x="1568523" y="735116"/>
                  <a:pt x="1567904" y="726686"/>
                  <a:pt x="1567618" y="722447"/>
                </a:cubicBezTo>
                <a:cubicBezTo>
                  <a:pt x="1571047" y="729543"/>
                  <a:pt x="1578524" y="726066"/>
                  <a:pt x="1583858" y="724733"/>
                </a:cubicBezTo>
                <a:cubicBezTo>
                  <a:pt x="1590383" y="722447"/>
                  <a:pt x="1596907" y="720113"/>
                  <a:pt x="1603384" y="717636"/>
                </a:cubicBezTo>
                <a:close/>
                <a:moveTo>
                  <a:pt x="9660269" y="714064"/>
                </a:moveTo>
                <a:cubicBezTo>
                  <a:pt x="9652934" y="728591"/>
                  <a:pt x="9675651" y="714969"/>
                  <a:pt x="9660269" y="714064"/>
                </a:cubicBezTo>
                <a:close/>
                <a:moveTo>
                  <a:pt x="10067322" y="713178"/>
                </a:moveTo>
                <a:cubicBezTo>
                  <a:pt x="10066631" y="712287"/>
                  <a:pt x="10064783" y="712183"/>
                  <a:pt x="10061080" y="713921"/>
                </a:cubicBezTo>
                <a:cubicBezTo>
                  <a:pt x="10061044" y="725603"/>
                  <a:pt x="10069394" y="715850"/>
                  <a:pt x="10067322" y="713178"/>
                </a:cubicBezTo>
                <a:close/>
                <a:moveTo>
                  <a:pt x="11131452" y="712635"/>
                </a:moveTo>
                <a:cubicBezTo>
                  <a:pt x="11139310" y="712873"/>
                  <a:pt x="11147359" y="713159"/>
                  <a:pt x="11155551" y="713349"/>
                </a:cubicBezTo>
                <a:cubicBezTo>
                  <a:pt x="11153074" y="718017"/>
                  <a:pt x="11150788" y="722685"/>
                  <a:pt x="11148645" y="727400"/>
                </a:cubicBezTo>
                <a:lnTo>
                  <a:pt x="11146453" y="727543"/>
                </a:lnTo>
                <a:cubicBezTo>
                  <a:pt x="11145787" y="724114"/>
                  <a:pt x="11144454" y="717255"/>
                  <a:pt x="11143835" y="713826"/>
                </a:cubicBezTo>
                <a:cubicBezTo>
                  <a:pt x="11140739" y="716303"/>
                  <a:pt x="11134547" y="721208"/>
                  <a:pt x="11131452" y="723685"/>
                </a:cubicBezTo>
                <a:cubicBezTo>
                  <a:pt x="11131452" y="720923"/>
                  <a:pt x="11131452" y="715398"/>
                  <a:pt x="11131452" y="712635"/>
                </a:cubicBezTo>
                <a:close/>
                <a:moveTo>
                  <a:pt x="9932600" y="711707"/>
                </a:moveTo>
                <a:cubicBezTo>
                  <a:pt x="9929231" y="711468"/>
                  <a:pt x="9925420" y="712540"/>
                  <a:pt x="9923729" y="714397"/>
                </a:cubicBezTo>
                <a:cubicBezTo>
                  <a:pt x="9923206" y="721209"/>
                  <a:pt x="9935160" y="720685"/>
                  <a:pt x="9938827" y="716874"/>
                </a:cubicBezTo>
                <a:cubicBezTo>
                  <a:pt x="9938899" y="713493"/>
                  <a:pt x="9935970" y="711945"/>
                  <a:pt x="9932600" y="711707"/>
                </a:cubicBezTo>
                <a:close/>
                <a:moveTo>
                  <a:pt x="9695511" y="711302"/>
                </a:moveTo>
                <a:cubicBezTo>
                  <a:pt x="9690557" y="714826"/>
                  <a:pt x="9685890" y="718541"/>
                  <a:pt x="9681366" y="722399"/>
                </a:cubicBezTo>
                <a:cubicBezTo>
                  <a:pt x="9689224" y="722304"/>
                  <a:pt x="9697749" y="722637"/>
                  <a:pt x="9705036" y="726591"/>
                </a:cubicBezTo>
                <a:cubicBezTo>
                  <a:pt x="9702511" y="720970"/>
                  <a:pt x="9699035" y="716112"/>
                  <a:pt x="9695511" y="711302"/>
                </a:cubicBezTo>
                <a:close/>
                <a:moveTo>
                  <a:pt x="9669841" y="710539"/>
                </a:moveTo>
                <a:cubicBezTo>
                  <a:pt x="9665840" y="715017"/>
                  <a:pt x="9670317" y="726162"/>
                  <a:pt x="9676985" y="722733"/>
                </a:cubicBezTo>
                <a:cubicBezTo>
                  <a:pt x="9679699" y="718446"/>
                  <a:pt x="9675365" y="708444"/>
                  <a:pt x="9669841" y="710539"/>
                </a:cubicBezTo>
                <a:close/>
                <a:moveTo>
                  <a:pt x="9911109" y="709873"/>
                </a:moveTo>
                <a:cubicBezTo>
                  <a:pt x="9908108" y="709873"/>
                  <a:pt x="9902061" y="709920"/>
                  <a:pt x="9899060" y="709920"/>
                </a:cubicBezTo>
                <a:cubicBezTo>
                  <a:pt x="9900870" y="715636"/>
                  <a:pt x="9904965" y="716541"/>
                  <a:pt x="9911252" y="712635"/>
                </a:cubicBezTo>
                <a:close/>
                <a:moveTo>
                  <a:pt x="1653582" y="709872"/>
                </a:moveTo>
                <a:cubicBezTo>
                  <a:pt x="1653392" y="712444"/>
                  <a:pt x="1653011" y="717540"/>
                  <a:pt x="1652820" y="720065"/>
                </a:cubicBezTo>
                <a:cubicBezTo>
                  <a:pt x="1642343" y="726114"/>
                  <a:pt x="1643724" y="704252"/>
                  <a:pt x="1653582" y="709872"/>
                </a:cubicBezTo>
                <a:close/>
                <a:moveTo>
                  <a:pt x="10050651" y="709349"/>
                </a:moveTo>
                <a:cubicBezTo>
                  <a:pt x="10042839" y="723590"/>
                  <a:pt x="10066176" y="710301"/>
                  <a:pt x="10050651" y="709349"/>
                </a:cubicBezTo>
                <a:close/>
                <a:moveTo>
                  <a:pt x="1012602" y="709253"/>
                </a:moveTo>
                <a:cubicBezTo>
                  <a:pt x="1019460" y="706443"/>
                  <a:pt x="1021318" y="708491"/>
                  <a:pt x="1018175" y="715445"/>
                </a:cubicBezTo>
                <a:cubicBezTo>
                  <a:pt x="1011412" y="718398"/>
                  <a:pt x="1009554" y="716302"/>
                  <a:pt x="1012602" y="709253"/>
                </a:cubicBezTo>
                <a:close/>
                <a:moveTo>
                  <a:pt x="11118211" y="708586"/>
                </a:moveTo>
                <a:cubicBezTo>
                  <a:pt x="11126070" y="706205"/>
                  <a:pt x="11128879" y="708729"/>
                  <a:pt x="11126593" y="716302"/>
                </a:cubicBezTo>
                <a:cubicBezTo>
                  <a:pt x="11118593" y="718588"/>
                  <a:pt x="11115782" y="716016"/>
                  <a:pt x="11118211" y="708586"/>
                </a:cubicBezTo>
                <a:close/>
                <a:moveTo>
                  <a:pt x="11026819" y="708491"/>
                </a:moveTo>
                <a:cubicBezTo>
                  <a:pt x="11029105" y="708491"/>
                  <a:pt x="11033629" y="708539"/>
                  <a:pt x="11035915" y="708539"/>
                </a:cubicBezTo>
                <a:cubicBezTo>
                  <a:pt x="11036106" y="714969"/>
                  <a:pt x="11036392" y="721399"/>
                  <a:pt x="11036867" y="727829"/>
                </a:cubicBezTo>
                <a:cubicBezTo>
                  <a:pt x="11034344" y="727638"/>
                  <a:pt x="11029296" y="727305"/>
                  <a:pt x="11026771" y="727114"/>
                </a:cubicBezTo>
                <a:cubicBezTo>
                  <a:pt x="11026628" y="720875"/>
                  <a:pt x="11026676" y="714683"/>
                  <a:pt x="11026819" y="708491"/>
                </a:cubicBezTo>
                <a:close/>
                <a:moveTo>
                  <a:pt x="1633627" y="707300"/>
                </a:moveTo>
                <a:cubicBezTo>
                  <a:pt x="1636865" y="712253"/>
                  <a:pt x="1640866" y="716969"/>
                  <a:pt x="1641580" y="723161"/>
                </a:cubicBezTo>
                <a:cubicBezTo>
                  <a:pt x="1637056" y="720636"/>
                  <a:pt x="1632436" y="718207"/>
                  <a:pt x="1627864" y="715873"/>
                </a:cubicBezTo>
                <a:cubicBezTo>
                  <a:pt x="1626721" y="718779"/>
                  <a:pt x="1624435" y="724590"/>
                  <a:pt x="1623245" y="727495"/>
                </a:cubicBezTo>
                <a:cubicBezTo>
                  <a:pt x="1621625" y="724685"/>
                  <a:pt x="1618339" y="719112"/>
                  <a:pt x="1616720" y="716302"/>
                </a:cubicBezTo>
                <a:cubicBezTo>
                  <a:pt x="1616387" y="720446"/>
                  <a:pt x="1615720" y="728686"/>
                  <a:pt x="1615386" y="732782"/>
                </a:cubicBezTo>
                <a:cubicBezTo>
                  <a:pt x="1612719" y="731543"/>
                  <a:pt x="1607433" y="729114"/>
                  <a:pt x="1604766" y="727876"/>
                </a:cubicBezTo>
                <a:cubicBezTo>
                  <a:pt x="1608100" y="723113"/>
                  <a:pt x="1611672" y="718493"/>
                  <a:pt x="1615386" y="714063"/>
                </a:cubicBezTo>
                <a:cubicBezTo>
                  <a:pt x="1622721" y="715492"/>
                  <a:pt x="1628817" y="713254"/>
                  <a:pt x="1633627" y="707300"/>
                </a:cubicBezTo>
                <a:close/>
                <a:moveTo>
                  <a:pt x="11050060" y="706538"/>
                </a:moveTo>
                <a:cubicBezTo>
                  <a:pt x="11050156" y="713540"/>
                  <a:pt x="11050346" y="720589"/>
                  <a:pt x="11050585" y="727590"/>
                </a:cubicBezTo>
                <a:lnTo>
                  <a:pt x="11055156" y="727590"/>
                </a:lnTo>
                <a:cubicBezTo>
                  <a:pt x="11055204" y="724018"/>
                  <a:pt x="11055299" y="716874"/>
                  <a:pt x="11055347" y="713301"/>
                </a:cubicBezTo>
                <a:cubicBezTo>
                  <a:pt x="11057728" y="713301"/>
                  <a:pt x="11062443" y="713254"/>
                  <a:pt x="11064777" y="713206"/>
                </a:cubicBezTo>
                <a:cubicBezTo>
                  <a:pt x="11063252" y="719922"/>
                  <a:pt x="11061682" y="726638"/>
                  <a:pt x="11060539" y="733401"/>
                </a:cubicBezTo>
                <a:cubicBezTo>
                  <a:pt x="11053727" y="732067"/>
                  <a:pt x="11045631" y="733449"/>
                  <a:pt x="11041489" y="726923"/>
                </a:cubicBezTo>
                <a:cubicBezTo>
                  <a:pt x="11038059" y="718636"/>
                  <a:pt x="11042298" y="710253"/>
                  <a:pt x="11050060" y="706538"/>
                </a:cubicBezTo>
                <a:close/>
                <a:moveTo>
                  <a:pt x="2181440" y="705062"/>
                </a:moveTo>
                <a:cubicBezTo>
                  <a:pt x="2178631" y="705062"/>
                  <a:pt x="2172964" y="705110"/>
                  <a:pt x="2170107" y="705157"/>
                </a:cubicBezTo>
                <a:cubicBezTo>
                  <a:pt x="2164774" y="714921"/>
                  <a:pt x="2187346" y="714588"/>
                  <a:pt x="2181440" y="705062"/>
                </a:cubicBezTo>
                <a:close/>
                <a:moveTo>
                  <a:pt x="2124582" y="704633"/>
                </a:moveTo>
                <a:cubicBezTo>
                  <a:pt x="2121248" y="709492"/>
                  <a:pt x="2117534" y="714016"/>
                  <a:pt x="2113677" y="718446"/>
                </a:cubicBezTo>
                <a:lnTo>
                  <a:pt x="2110010" y="713111"/>
                </a:lnTo>
                <a:cubicBezTo>
                  <a:pt x="2109057" y="714302"/>
                  <a:pt x="2107248" y="716684"/>
                  <a:pt x="2106295" y="717874"/>
                </a:cubicBezTo>
                <a:cubicBezTo>
                  <a:pt x="2099962" y="722780"/>
                  <a:pt x="2090914" y="717970"/>
                  <a:pt x="2086485" y="726638"/>
                </a:cubicBezTo>
                <a:lnTo>
                  <a:pt x="2079962" y="724495"/>
                </a:lnTo>
                <a:lnTo>
                  <a:pt x="2082771" y="731877"/>
                </a:lnTo>
                <a:cubicBezTo>
                  <a:pt x="2086009" y="731211"/>
                  <a:pt x="2092438" y="729877"/>
                  <a:pt x="2095676" y="729163"/>
                </a:cubicBezTo>
                <a:cubicBezTo>
                  <a:pt x="2107867" y="725733"/>
                  <a:pt x="2118820" y="719018"/>
                  <a:pt x="2131153" y="715922"/>
                </a:cubicBezTo>
                <a:cubicBezTo>
                  <a:pt x="2129534" y="713111"/>
                  <a:pt x="2126248" y="707491"/>
                  <a:pt x="2124582" y="704633"/>
                </a:cubicBezTo>
                <a:close/>
                <a:moveTo>
                  <a:pt x="10607672" y="703824"/>
                </a:moveTo>
                <a:cubicBezTo>
                  <a:pt x="10599624" y="710111"/>
                  <a:pt x="10588098" y="703443"/>
                  <a:pt x="10581574" y="712207"/>
                </a:cubicBezTo>
                <a:cubicBezTo>
                  <a:pt x="10585098" y="712730"/>
                  <a:pt x="10592147" y="713683"/>
                  <a:pt x="10595671" y="714159"/>
                </a:cubicBezTo>
                <a:cubicBezTo>
                  <a:pt x="10601719" y="716731"/>
                  <a:pt x="10608006" y="719113"/>
                  <a:pt x="10614387" y="721590"/>
                </a:cubicBezTo>
                <a:cubicBezTo>
                  <a:pt x="10622437" y="722352"/>
                  <a:pt x="10630817" y="722780"/>
                  <a:pt x="10638676" y="725876"/>
                </a:cubicBezTo>
                <a:cubicBezTo>
                  <a:pt x="10645011" y="728401"/>
                  <a:pt x="10651296" y="731211"/>
                  <a:pt x="10658249" y="732735"/>
                </a:cubicBezTo>
                <a:cubicBezTo>
                  <a:pt x="10660203" y="727734"/>
                  <a:pt x="10662250" y="722685"/>
                  <a:pt x="10664298" y="717636"/>
                </a:cubicBezTo>
                <a:cubicBezTo>
                  <a:pt x="10657345" y="719446"/>
                  <a:pt x="10647963" y="727400"/>
                  <a:pt x="10642819" y="718160"/>
                </a:cubicBezTo>
                <a:lnTo>
                  <a:pt x="10650439" y="717922"/>
                </a:lnTo>
                <a:lnTo>
                  <a:pt x="10650869" y="713254"/>
                </a:lnTo>
                <a:cubicBezTo>
                  <a:pt x="10646391" y="714636"/>
                  <a:pt x="10637533" y="717398"/>
                  <a:pt x="10633105" y="718779"/>
                </a:cubicBezTo>
                <a:cubicBezTo>
                  <a:pt x="10633485" y="716684"/>
                  <a:pt x="10634200" y="712397"/>
                  <a:pt x="10634532" y="710301"/>
                </a:cubicBezTo>
                <a:cubicBezTo>
                  <a:pt x="10630342" y="713445"/>
                  <a:pt x="10626293" y="716588"/>
                  <a:pt x="10622294" y="719732"/>
                </a:cubicBezTo>
                <a:cubicBezTo>
                  <a:pt x="10622151" y="716779"/>
                  <a:pt x="10621960" y="710920"/>
                  <a:pt x="10621865" y="708015"/>
                </a:cubicBezTo>
                <a:cubicBezTo>
                  <a:pt x="10617150" y="710158"/>
                  <a:pt x="10612483" y="712349"/>
                  <a:pt x="10607958" y="714493"/>
                </a:cubicBezTo>
                <a:cubicBezTo>
                  <a:pt x="10607911" y="711825"/>
                  <a:pt x="10607768" y="706491"/>
                  <a:pt x="10607672" y="703824"/>
                </a:cubicBezTo>
                <a:close/>
                <a:moveTo>
                  <a:pt x="10029174" y="703593"/>
                </a:moveTo>
                <a:cubicBezTo>
                  <a:pt x="10028457" y="702717"/>
                  <a:pt x="10026599" y="702645"/>
                  <a:pt x="10022932" y="704443"/>
                </a:cubicBezTo>
                <a:cubicBezTo>
                  <a:pt x="10023219" y="716089"/>
                  <a:pt x="10031327" y="706220"/>
                  <a:pt x="10029174" y="703593"/>
                </a:cubicBezTo>
                <a:close/>
                <a:moveTo>
                  <a:pt x="11023438" y="702680"/>
                </a:moveTo>
                <a:cubicBezTo>
                  <a:pt x="11022628" y="709396"/>
                  <a:pt x="11021962" y="716064"/>
                  <a:pt x="11021437" y="722780"/>
                </a:cubicBezTo>
                <a:cubicBezTo>
                  <a:pt x="11018008" y="722875"/>
                  <a:pt x="11011103" y="722970"/>
                  <a:pt x="11007674" y="723018"/>
                </a:cubicBezTo>
                <a:cubicBezTo>
                  <a:pt x="11011151" y="714635"/>
                  <a:pt x="11010532" y="700870"/>
                  <a:pt x="11023438" y="702680"/>
                </a:cubicBezTo>
                <a:close/>
                <a:moveTo>
                  <a:pt x="1680303" y="702346"/>
                </a:moveTo>
                <a:lnTo>
                  <a:pt x="1681937" y="704164"/>
                </a:lnTo>
                <a:lnTo>
                  <a:pt x="1679590" y="705039"/>
                </a:lnTo>
                <a:close/>
                <a:moveTo>
                  <a:pt x="1667111" y="702156"/>
                </a:moveTo>
                <a:lnTo>
                  <a:pt x="1668921" y="709015"/>
                </a:lnTo>
                <a:lnTo>
                  <a:pt x="1679590" y="705039"/>
                </a:lnTo>
                <a:lnTo>
                  <a:pt x="1677303" y="713682"/>
                </a:lnTo>
                <a:cubicBezTo>
                  <a:pt x="1671254" y="715159"/>
                  <a:pt x="1665301" y="716921"/>
                  <a:pt x="1659205" y="717826"/>
                </a:cubicBezTo>
                <a:cubicBezTo>
                  <a:pt x="1657062" y="710777"/>
                  <a:pt x="1662920" y="706633"/>
                  <a:pt x="1667111" y="702156"/>
                </a:cubicBezTo>
                <a:close/>
                <a:moveTo>
                  <a:pt x="9593831" y="700109"/>
                </a:moveTo>
                <a:cubicBezTo>
                  <a:pt x="9586259" y="714683"/>
                  <a:pt x="9609215" y="701109"/>
                  <a:pt x="9593831" y="700109"/>
                </a:cubicBezTo>
                <a:close/>
                <a:moveTo>
                  <a:pt x="11092922" y="698965"/>
                </a:moveTo>
                <a:cubicBezTo>
                  <a:pt x="11099209" y="701489"/>
                  <a:pt x="11105639" y="703347"/>
                  <a:pt x="11112496" y="705014"/>
                </a:cubicBezTo>
                <a:cubicBezTo>
                  <a:pt x="11112353" y="707538"/>
                  <a:pt x="11112163" y="712635"/>
                  <a:pt x="11112020" y="715159"/>
                </a:cubicBezTo>
                <a:cubicBezTo>
                  <a:pt x="11109211" y="712539"/>
                  <a:pt x="11103590" y="707300"/>
                  <a:pt x="11100828" y="704633"/>
                </a:cubicBezTo>
                <a:cubicBezTo>
                  <a:pt x="11099018" y="707205"/>
                  <a:pt x="11095446" y="712301"/>
                  <a:pt x="11093685" y="714826"/>
                </a:cubicBezTo>
                <a:cubicBezTo>
                  <a:pt x="11093494" y="710872"/>
                  <a:pt x="11093113" y="702966"/>
                  <a:pt x="11092922" y="698965"/>
                </a:cubicBezTo>
                <a:close/>
                <a:moveTo>
                  <a:pt x="9616215" y="698108"/>
                </a:moveTo>
                <a:cubicBezTo>
                  <a:pt x="9614214" y="707015"/>
                  <a:pt x="9621692" y="721923"/>
                  <a:pt x="9628788" y="707205"/>
                </a:cubicBezTo>
                <a:cubicBezTo>
                  <a:pt x="9630360" y="708825"/>
                  <a:pt x="9633407" y="712016"/>
                  <a:pt x="9634932" y="713635"/>
                </a:cubicBezTo>
                <a:lnTo>
                  <a:pt x="9638218" y="705300"/>
                </a:lnTo>
                <a:cubicBezTo>
                  <a:pt x="9642599" y="709873"/>
                  <a:pt x="9646790" y="714683"/>
                  <a:pt x="9651171" y="719446"/>
                </a:cubicBezTo>
                <a:cubicBezTo>
                  <a:pt x="9652553" y="706158"/>
                  <a:pt x="9634836" y="697822"/>
                  <a:pt x="9623835" y="701776"/>
                </a:cubicBezTo>
                <a:cubicBezTo>
                  <a:pt x="9621930" y="700871"/>
                  <a:pt x="9618120" y="699013"/>
                  <a:pt x="9616215" y="698108"/>
                </a:cubicBezTo>
                <a:close/>
                <a:moveTo>
                  <a:pt x="11079826" y="696870"/>
                </a:moveTo>
                <a:cubicBezTo>
                  <a:pt x="11085731" y="692250"/>
                  <a:pt x="11089589" y="703109"/>
                  <a:pt x="11085208" y="706729"/>
                </a:cubicBezTo>
                <a:cubicBezTo>
                  <a:pt x="11079016" y="712826"/>
                  <a:pt x="11074302" y="700347"/>
                  <a:pt x="11079826" y="696870"/>
                </a:cubicBezTo>
                <a:close/>
                <a:moveTo>
                  <a:pt x="9602403" y="696584"/>
                </a:moveTo>
                <a:cubicBezTo>
                  <a:pt x="9598451" y="701537"/>
                  <a:pt x="9606071" y="709920"/>
                  <a:pt x="9611642" y="707539"/>
                </a:cubicBezTo>
                <a:cubicBezTo>
                  <a:pt x="9614596" y="702442"/>
                  <a:pt x="9607929" y="694012"/>
                  <a:pt x="9602403" y="696584"/>
                </a:cubicBezTo>
                <a:close/>
                <a:moveTo>
                  <a:pt x="1012032" y="694440"/>
                </a:moveTo>
                <a:cubicBezTo>
                  <a:pt x="1008507" y="704347"/>
                  <a:pt x="1005221" y="714349"/>
                  <a:pt x="1001554" y="724209"/>
                </a:cubicBezTo>
                <a:cubicBezTo>
                  <a:pt x="1016222" y="722208"/>
                  <a:pt x="1029843" y="715683"/>
                  <a:pt x="1044512" y="713778"/>
                </a:cubicBezTo>
                <a:cubicBezTo>
                  <a:pt x="1050846" y="712968"/>
                  <a:pt x="1057085" y="707205"/>
                  <a:pt x="1062800" y="712968"/>
                </a:cubicBezTo>
                <a:cubicBezTo>
                  <a:pt x="1066372" y="709158"/>
                  <a:pt x="1069134" y="699727"/>
                  <a:pt x="1075087" y="707300"/>
                </a:cubicBezTo>
                <a:lnTo>
                  <a:pt x="1085564" y="702061"/>
                </a:lnTo>
                <a:lnTo>
                  <a:pt x="1078467" y="711158"/>
                </a:lnTo>
                <a:cubicBezTo>
                  <a:pt x="1044417" y="721827"/>
                  <a:pt x="1009936" y="731020"/>
                  <a:pt x="975598" y="740546"/>
                </a:cubicBezTo>
                <a:cubicBezTo>
                  <a:pt x="973169" y="741212"/>
                  <a:pt x="968360" y="742451"/>
                  <a:pt x="965931" y="743070"/>
                </a:cubicBezTo>
                <a:cubicBezTo>
                  <a:pt x="952406" y="748881"/>
                  <a:pt x="937928" y="751929"/>
                  <a:pt x="923402" y="753501"/>
                </a:cubicBezTo>
                <a:cubicBezTo>
                  <a:pt x="925831" y="749166"/>
                  <a:pt x="927212" y="742165"/>
                  <a:pt x="933785" y="743165"/>
                </a:cubicBezTo>
                <a:lnTo>
                  <a:pt x="935879" y="744927"/>
                </a:lnTo>
                <a:cubicBezTo>
                  <a:pt x="942167" y="747357"/>
                  <a:pt x="944405" y="736592"/>
                  <a:pt x="945596" y="732210"/>
                </a:cubicBezTo>
                <a:cubicBezTo>
                  <a:pt x="942929" y="733639"/>
                  <a:pt x="937595" y="736497"/>
                  <a:pt x="934928" y="737973"/>
                </a:cubicBezTo>
                <a:cubicBezTo>
                  <a:pt x="932975" y="735259"/>
                  <a:pt x="929117" y="729781"/>
                  <a:pt x="927212" y="727066"/>
                </a:cubicBezTo>
                <a:cubicBezTo>
                  <a:pt x="925355" y="733211"/>
                  <a:pt x="923402" y="739260"/>
                  <a:pt x="921450" y="745309"/>
                </a:cubicBezTo>
                <a:cubicBezTo>
                  <a:pt x="919068" y="742117"/>
                  <a:pt x="914354" y="735735"/>
                  <a:pt x="912020" y="732544"/>
                </a:cubicBezTo>
                <a:cubicBezTo>
                  <a:pt x="911258" y="739879"/>
                  <a:pt x="911591" y="747214"/>
                  <a:pt x="912925" y="754549"/>
                </a:cubicBezTo>
                <a:cubicBezTo>
                  <a:pt x="907686" y="749833"/>
                  <a:pt x="902447" y="745070"/>
                  <a:pt x="897113" y="740498"/>
                </a:cubicBezTo>
                <a:cubicBezTo>
                  <a:pt x="896923" y="744165"/>
                  <a:pt x="896542" y="751453"/>
                  <a:pt x="896351" y="755073"/>
                </a:cubicBezTo>
                <a:cubicBezTo>
                  <a:pt x="900304" y="755454"/>
                  <a:pt x="908210" y="756168"/>
                  <a:pt x="912163" y="756501"/>
                </a:cubicBezTo>
                <a:cubicBezTo>
                  <a:pt x="908210" y="757787"/>
                  <a:pt x="900352" y="760359"/>
                  <a:pt x="896399" y="761645"/>
                </a:cubicBezTo>
                <a:cubicBezTo>
                  <a:pt x="881588" y="763694"/>
                  <a:pt x="867681" y="769838"/>
                  <a:pt x="853441" y="774029"/>
                </a:cubicBezTo>
                <a:cubicBezTo>
                  <a:pt x="859061" y="769885"/>
                  <a:pt x="863633" y="755692"/>
                  <a:pt x="871729" y="765027"/>
                </a:cubicBezTo>
                <a:cubicBezTo>
                  <a:pt x="875635" y="760121"/>
                  <a:pt x="880445" y="756073"/>
                  <a:pt x="885683" y="752596"/>
                </a:cubicBezTo>
                <a:cubicBezTo>
                  <a:pt x="877397" y="752691"/>
                  <a:pt x="869015" y="752929"/>
                  <a:pt x="861395" y="756549"/>
                </a:cubicBezTo>
                <a:cubicBezTo>
                  <a:pt x="861966" y="753787"/>
                  <a:pt x="863062" y="748166"/>
                  <a:pt x="863633" y="745404"/>
                </a:cubicBezTo>
                <a:cubicBezTo>
                  <a:pt x="861633" y="745975"/>
                  <a:pt x="857537" y="747166"/>
                  <a:pt x="855537" y="747738"/>
                </a:cubicBezTo>
                <a:cubicBezTo>
                  <a:pt x="856680" y="749357"/>
                  <a:pt x="859013" y="752596"/>
                  <a:pt x="860204" y="754215"/>
                </a:cubicBezTo>
                <a:cubicBezTo>
                  <a:pt x="857489" y="756120"/>
                  <a:pt x="852155" y="759931"/>
                  <a:pt x="849441" y="761788"/>
                </a:cubicBezTo>
                <a:cubicBezTo>
                  <a:pt x="849298" y="758645"/>
                  <a:pt x="849060" y="752358"/>
                  <a:pt x="848917" y="749214"/>
                </a:cubicBezTo>
                <a:cubicBezTo>
                  <a:pt x="847060" y="749881"/>
                  <a:pt x="843345" y="751262"/>
                  <a:pt x="841487" y="751977"/>
                </a:cubicBezTo>
                <a:cubicBezTo>
                  <a:pt x="842202" y="753596"/>
                  <a:pt x="843678" y="756930"/>
                  <a:pt x="844393" y="758550"/>
                </a:cubicBezTo>
                <a:cubicBezTo>
                  <a:pt x="842868" y="760979"/>
                  <a:pt x="839725" y="765884"/>
                  <a:pt x="838201" y="768314"/>
                </a:cubicBezTo>
                <a:cubicBezTo>
                  <a:pt x="837011" y="764551"/>
                  <a:pt x="834677" y="757073"/>
                  <a:pt x="833486" y="753358"/>
                </a:cubicBezTo>
                <a:cubicBezTo>
                  <a:pt x="831153" y="757978"/>
                  <a:pt x="828867" y="762646"/>
                  <a:pt x="826534" y="767313"/>
                </a:cubicBezTo>
                <a:lnTo>
                  <a:pt x="832106" y="777744"/>
                </a:lnTo>
                <a:cubicBezTo>
                  <a:pt x="811150" y="773219"/>
                  <a:pt x="824534" y="752120"/>
                  <a:pt x="830200" y="741165"/>
                </a:cubicBezTo>
                <a:cubicBezTo>
                  <a:pt x="832011" y="742308"/>
                  <a:pt x="835631" y="744546"/>
                  <a:pt x="837439" y="745642"/>
                </a:cubicBezTo>
                <a:cubicBezTo>
                  <a:pt x="844631" y="737021"/>
                  <a:pt x="856156" y="737307"/>
                  <a:pt x="866252" y="735163"/>
                </a:cubicBezTo>
                <a:cubicBezTo>
                  <a:pt x="871253" y="733734"/>
                  <a:pt x="876254" y="732353"/>
                  <a:pt x="881302" y="731067"/>
                </a:cubicBezTo>
                <a:cubicBezTo>
                  <a:pt x="883255" y="729162"/>
                  <a:pt x="887160" y="725352"/>
                  <a:pt x="889065" y="723447"/>
                </a:cubicBezTo>
                <a:cubicBezTo>
                  <a:pt x="890541" y="724590"/>
                  <a:pt x="893446" y="726781"/>
                  <a:pt x="894923" y="727876"/>
                </a:cubicBezTo>
                <a:cubicBezTo>
                  <a:pt x="897780" y="725018"/>
                  <a:pt x="900638" y="722160"/>
                  <a:pt x="903543" y="719303"/>
                </a:cubicBezTo>
                <a:lnTo>
                  <a:pt x="908305" y="721875"/>
                </a:lnTo>
                <a:cubicBezTo>
                  <a:pt x="909639" y="721065"/>
                  <a:pt x="912306" y="719493"/>
                  <a:pt x="913639" y="718731"/>
                </a:cubicBezTo>
                <a:cubicBezTo>
                  <a:pt x="914735" y="719636"/>
                  <a:pt x="916925" y="721494"/>
                  <a:pt x="918021" y="722399"/>
                </a:cubicBezTo>
                <a:cubicBezTo>
                  <a:pt x="926879" y="716731"/>
                  <a:pt x="937118" y="714254"/>
                  <a:pt x="947024" y="711063"/>
                </a:cubicBezTo>
                <a:cubicBezTo>
                  <a:pt x="954834" y="709253"/>
                  <a:pt x="962787" y="708110"/>
                  <a:pt x="970788" y="707062"/>
                </a:cubicBezTo>
                <a:cubicBezTo>
                  <a:pt x="970026" y="711444"/>
                  <a:pt x="968502" y="720208"/>
                  <a:pt x="967694" y="724590"/>
                </a:cubicBezTo>
                <a:cubicBezTo>
                  <a:pt x="969360" y="722589"/>
                  <a:pt x="972693" y="718588"/>
                  <a:pt x="974360" y="716588"/>
                </a:cubicBezTo>
                <a:cubicBezTo>
                  <a:pt x="982599" y="718636"/>
                  <a:pt x="988600" y="716302"/>
                  <a:pt x="989981" y="706967"/>
                </a:cubicBezTo>
                <a:cubicBezTo>
                  <a:pt x="985314" y="708729"/>
                  <a:pt x="975884" y="712254"/>
                  <a:pt x="971217" y="713968"/>
                </a:cubicBezTo>
                <a:cubicBezTo>
                  <a:pt x="977313" y="698203"/>
                  <a:pt x="999078" y="701489"/>
                  <a:pt x="1012032" y="694440"/>
                </a:cubicBezTo>
                <a:close/>
                <a:moveTo>
                  <a:pt x="10976098" y="692297"/>
                </a:moveTo>
                <a:cubicBezTo>
                  <a:pt x="10982005" y="696869"/>
                  <a:pt x="10984291" y="704157"/>
                  <a:pt x="10988052" y="710492"/>
                </a:cubicBezTo>
                <a:cubicBezTo>
                  <a:pt x="10988243" y="706300"/>
                  <a:pt x="10988624" y="697965"/>
                  <a:pt x="10988815" y="693774"/>
                </a:cubicBezTo>
                <a:cubicBezTo>
                  <a:pt x="10991244" y="695488"/>
                  <a:pt x="10996006" y="698870"/>
                  <a:pt x="10998435" y="700585"/>
                </a:cubicBezTo>
                <a:cubicBezTo>
                  <a:pt x="10996434" y="704585"/>
                  <a:pt x="10994578" y="708634"/>
                  <a:pt x="10992863" y="712682"/>
                </a:cubicBezTo>
                <a:cubicBezTo>
                  <a:pt x="10995291" y="713206"/>
                  <a:pt x="11000197" y="714254"/>
                  <a:pt x="11002674" y="714778"/>
                </a:cubicBezTo>
                <a:cubicBezTo>
                  <a:pt x="10999292" y="707157"/>
                  <a:pt x="11001197" y="701204"/>
                  <a:pt x="11008436" y="696822"/>
                </a:cubicBezTo>
                <a:cubicBezTo>
                  <a:pt x="11008056" y="704157"/>
                  <a:pt x="11007722" y="711444"/>
                  <a:pt x="11007436" y="718779"/>
                </a:cubicBezTo>
                <a:cubicBezTo>
                  <a:pt x="10995196" y="716207"/>
                  <a:pt x="10982957" y="713540"/>
                  <a:pt x="10970622" y="712968"/>
                </a:cubicBezTo>
                <a:cubicBezTo>
                  <a:pt x="10972432" y="706110"/>
                  <a:pt x="10974242" y="699203"/>
                  <a:pt x="10976098" y="692297"/>
                </a:cubicBezTo>
                <a:close/>
                <a:moveTo>
                  <a:pt x="2228490" y="691011"/>
                </a:moveTo>
                <a:cubicBezTo>
                  <a:pt x="2223680" y="694774"/>
                  <a:pt x="2218966" y="698489"/>
                  <a:pt x="2214156" y="702061"/>
                </a:cubicBezTo>
                <a:cubicBezTo>
                  <a:pt x="2221918" y="699013"/>
                  <a:pt x="2231395" y="704871"/>
                  <a:pt x="2236061" y="695298"/>
                </a:cubicBezTo>
                <a:cubicBezTo>
                  <a:pt x="2234156" y="694250"/>
                  <a:pt x="2230347" y="692107"/>
                  <a:pt x="2228490" y="691011"/>
                </a:cubicBezTo>
                <a:close/>
                <a:moveTo>
                  <a:pt x="9551874" y="689535"/>
                </a:moveTo>
                <a:cubicBezTo>
                  <a:pt x="9550207" y="695012"/>
                  <a:pt x="9551874" y="699537"/>
                  <a:pt x="9556874" y="703109"/>
                </a:cubicBezTo>
                <a:cubicBezTo>
                  <a:pt x="9565019" y="702633"/>
                  <a:pt x="9558541" y="686582"/>
                  <a:pt x="9551874" y="689535"/>
                </a:cubicBezTo>
                <a:close/>
                <a:moveTo>
                  <a:pt x="1711833" y="689153"/>
                </a:moveTo>
                <a:lnTo>
                  <a:pt x="1713594" y="697345"/>
                </a:lnTo>
                <a:cubicBezTo>
                  <a:pt x="1716022" y="695678"/>
                  <a:pt x="1720927" y="692296"/>
                  <a:pt x="1723356" y="690629"/>
                </a:cubicBezTo>
                <a:cubicBezTo>
                  <a:pt x="1726666" y="692297"/>
                  <a:pt x="1729928" y="694750"/>
                  <a:pt x="1732738" y="694619"/>
                </a:cubicBezTo>
                <a:lnTo>
                  <a:pt x="1735120" y="693028"/>
                </a:lnTo>
                <a:lnTo>
                  <a:pt x="1730024" y="704823"/>
                </a:lnTo>
                <a:cubicBezTo>
                  <a:pt x="1726404" y="695154"/>
                  <a:pt x="1716785" y="699631"/>
                  <a:pt x="1715118" y="707395"/>
                </a:cubicBezTo>
                <a:cubicBezTo>
                  <a:pt x="1711975" y="703537"/>
                  <a:pt x="1708783" y="699727"/>
                  <a:pt x="1705448" y="696107"/>
                </a:cubicBezTo>
                <a:lnTo>
                  <a:pt x="1707067" y="708491"/>
                </a:lnTo>
                <a:lnTo>
                  <a:pt x="1703353" y="708300"/>
                </a:lnTo>
                <a:cubicBezTo>
                  <a:pt x="1701830" y="706252"/>
                  <a:pt x="1698829" y="702203"/>
                  <a:pt x="1697353" y="700155"/>
                </a:cubicBezTo>
                <a:lnTo>
                  <a:pt x="1693305" y="702013"/>
                </a:lnTo>
                <a:cubicBezTo>
                  <a:pt x="1692828" y="705156"/>
                  <a:pt x="1691781" y="711444"/>
                  <a:pt x="1691304" y="714587"/>
                </a:cubicBezTo>
                <a:lnTo>
                  <a:pt x="1681937" y="704164"/>
                </a:lnTo>
                <a:lnTo>
                  <a:pt x="1696400" y="698774"/>
                </a:lnTo>
                <a:lnTo>
                  <a:pt x="1697305" y="694202"/>
                </a:lnTo>
                <a:cubicBezTo>
                  <a:pt x="1701210" y="694726"/>
                  <a:pt x="1709021" y="695821"/>
                  <a:pt x="1712880" y="696345"/>
                </a:cubicBezTo>
                <a:close/>
                <a:moveTo>
                  <a:pt x="10502659" y="689106"/>
                </a:moveTo>
                <a:lnTo>
                  <a:pt x="10502611" y="693202"/>
                </a:lnTo>
                <a:cubicBezTo>
                  <a:pt x="10508231" y="694060"/>
                  <a:pt x="10513804" y="695488"/>
                  <a:pt x="10519375" y="697584"/>
                </a:cubicBezTo>
                <a:cubicBezTo>
                  <a:pt x="10525662" y="699251"/>
                  <a:pt x="10532329" y="700823"/>
                  <a:pt x="10538950" y="702347"/>
                </a:cubicBezTo>
                <a:cubicBezTo>
                  <a:pt x="10539616" y="700394"/>
                  <a:pt x="10540950" y="696489"/>
                  <a:pt x="10541616" y="694536"/>
                </a:cubicBezTo>
                <a:cubicBezTo>
                  <a:pt x="10538473" y="694250"/>
                  <a:pt x="10532186" y="693679"/>
                  <a:pt x="10529043" y="693393"/>
                </a:cubicBezTo>
                <a:cubicBezTo>
                  <a:pt x="10521043" y="688392"/>
                  <a:pt x="10511422" y="689630"/>
                  <a:pt x="10502659" y="689106"/>
                </a:cubicBezTo>
                <a:close/>
                <a:moveTo>
                  <a:pt x="9577400" y="686725"/>
                </a:moveTo>
                <a:lnTo>
                  <a:pt x="9574924" y="696489"/>
                </a:lnTo>
                <a:cubicBezTo>
                  <a:pt x="9571686" y="693679"/>
                  <a:pt x="9568543" y="690821"/>
                  <a:pt x="9565542" y="688011"/>
                </a:cubicBezTo>
                <a:cubicBezTo>
                  <a:pt x="9560399" y="695393"/>
                  <a:pt x="9568495" y="698727"/>
                  <a:pt x="9572115" y="702919"/>
                </a:cubicBezTo>
                <a:cubicBezTo>
                  <a:pt x="9573781" y="701299"/>
                  <a:pt x="9577114" y="698013"/>
                  <a:pt x="9578782" y="696393"/>
                </a:cubicBezTo>
                <a:cubicBezTo>
                  <a:pt x="9578829" y="699727"/>
                  <a:pt x="9578925" y="706396"/>
                  <a:pt x="9578972" y="709730"/>
                </a:cubicBezTo>
                <a:cubicBezTo>
                  <a:pt x="9581687" y="708015"/>
                  <a:pt x="9587164" y="704633"/>
                  <a:pt x="9589879" y="702919"/>
                </a:cubicBezTo>
                <a:cubicBezTo>
                  <a:pt x="9586259" y="697108"/>
                  <a:pt x="9582211" y="691440"/>
                  <a:pt x="9577400" y="686725"/>
                </a:cubicBezTo>
                <a:close/>
                <a:moveTo>
                  <a:pt x="10917282" y="686677"/>
                </a:moveTo>
                <a:cubicBezTo>
                  <a:pt x="10909757" y="700680"/>
                  <a:pt x="10933094" y="687249"/>
                  <a:pt x="10917282" y="686677"/>
                </a:cubicBezTo>
                <a:close/>
                <a:moveTo>
                  <a:pt x="11044917" y="686533"/>
                </a:moveTo>
                <a:cubicBezTo>
                  <a:pt x="11044917" y="689248"/>
                  <a:pt x="11044917" y="694631"/>
                  <a:pt x="11044917" y="697345"/>
                </a:cubicBezTo>
                <a:cubicBezTo>
                  <a:pt x="11034916" y="702537"/>
                  <a:pt x="11034963" y="680913"/>
                  <a:pt x="11044917" y="686533"/>
                </a:cubicBezTo>
                <a:close/>
                <a:moveTo>
                  <a:pt x="2269348" y="686486"/>
                </a:moveTo>
                <a:cubicBezTo>
                  <a:pt x="2262158" y="701061"/>
                  <a:pt x="2284921" y="686915"/>
                  <a:pt x="2269348" y="686486"/>
                </a:cubicBezTo>
                <a:close/>
                <a:moveTo>
                  <a:pt x="1754551" y="686057"/>
                </a:moveTo>
                <a:cubicBezTo>
                  <a:pt x="1770172" y="686010"/>
                  <a:pt x="1747549" y="700965"/>
                  <a:pt x="1754551" y="686057"/>
                </a:cubicBezTo>
                <a:close/>
                <a:moveTo>
                  <a:pt x="1748788" y="685772"/>
                </a:moveTo>
                <a:cubicBezTo>
                  <a:pt x="1751313" y="690773"/>
                  <a:pt x="1745978" y="700156"/>
                  <a:pt x="1740025" y="698108"/>
                </a:cubicBezTo>
                <a:cubicBezTo>
                  <a:pt x="1736928" y="693107"/>
                  <a:pt x="1742882" y="683581"/>
                  <a:pt x="1748788" y="685772"/>
                </a:cubicBezTo>
                <a:close/>
                <a:moveTo>
                  <a:pt x="1739406" y="683104"/>
                </a:moveTo>
                <a:cubicBezTo>
                  <a:pt x="1738656" y="687439"/>
                  <a:pt x="1737691" y="690284"/>
                  <a:pt x="1736562" y="692063"/>
                </a:cubicBezTo>
                <a:lnTo>
                  <a:pt x="1735120" y="693028"/>
                </a:lnTo>
                <a:close/>
                <a:moveTo>
                  <a:pt x="10954714" y="682676"/>
                </a:moveTo>
                <a:cubicBezTo>
                  <a:pt x="10954905" y="689677"/>
                  <a:pt x="10955096" y="696727"/>
                  <a:pt x="10955382" y="703776"/>
                </a:cubicBezTo>
                <a:lnTo>
                  <a:pt x="10959906" y="703728"/>
                </a:lnTo>
                <a:cubicBezTo>
                  <a:pt x="10959953" y="700156"/>
                  <a:pt x="10960049" y="693059"/>
                  <a:pt x="10960096" y="689487"/>
                </a:cubicBezTo>
                <a:cubicBezTo>
                  <a:pt x="10962287" y="689487"/>
                  <a:pt x="10966716" y="689439"/>
                  <a:pt x="10968954" y="689439"/>
                </a:cubicBezTo>
                <a:cubicBezTo>
                  <a:pt x="10968907" y="696108"/>
                  <a:pt x="10969002" y="702776"/>
                  <a:pt x="10969288" y="709444"/>
                </a:cubicBezTo>
                <a:cubicBezTo>
                  <a:pt x="10956715" y="706919"/>
                  <a:pt x="10941713" y="707110"/>
                  <a:pt x="10932140" y="697584"/>
                </a:cubicBezTo>
                <a:cubicBezTo>
                  <a:pt x="10932426" y="695917"/>
                  <a:pt x="10932998" y="692535"/>
                  <a:pt x="10933283" y="690868"/>
                </a:cubicBezTo>
                <a:cubicBezTo>
                  <a:pt x="10932712" y="689344"/>
                  <a:pt x="10931664" y="686248"/>
                  <a:pt x="10931140" y="684724"/>
                </a:cubicBezTo>
                <a:cubicBezTo>
                  <a:pt x="10933569" y="684391"/>
                  <a:pt x="10938427" y="683724"/>
                  <a:pt x="10940856" y="683390"/>
                </a:cubicBezTo>
                <a:cubicBezTo>
                  <a:pt x="10940903" y="687820"/>
                  <a:pt x="10940951" y="696679"/>
                  <a:pt x="10940951" y="701061"/>
                </a:cubicBezTo>
                <a:cubicBezTo>
                  <a:pt x="10945141" y="694726"/>
                  <a:pt x="10949619" y="688487"/>
                  <a:pt x="10954714" y="682676"/>
                </a:cubicBezTo>
                <a:close/>
                <a:moveTo>
                  <a:pt x="1115143" y="681294"/>
                </a:moveTo>
                <a:cubicBezTo>
                  <a:pt x="1114144" y="690296"/>
                  <a:pt x="1098999" y="691963"/>
                  <a:pt x="1091617" y="692106"/>
                </a:cubicBezTo>
                <a:cubicBezTo>
                  <a:pt x="1090712" y="682294"/>
                  <a:pt x="1107999" y="681532"/>
                  <a:pt x="1115143" y="681294"/>
                </a:cubicBezTo>
                <a:close/>
                <a:moveTo>
                  <a:pt x="1770126" y="680485"/>
                </a:moveTo>
                <a:cubicBezTo>
                  <a:pt x="1776890" y="680723"/>
                  <a:pt x="1776603" y="692964"/>
                  <a:pt x="1769792" y="692726"/>
                </a:cubicBezTo>
                <a:cubicBezTo>
                  <a:pt x="1763269" y="691821"/>
                  <a:pt x="1763839" y="681199"/>
                  <a:pt x="1770126" y="680485"/>
                </a:cubicBezTo>
                <a:close/>
                <a:moveTo>
                  <a:pt x="10628851" y="679104"/>
                </a:moveTo>
                <a:cubicBezTo>
                  <a:pt x="10628133" y="678205"/>
                  <a:pt x="10626341" y="678128"/>
                  <a:pt x="10622864" y="679961"/>
                </a:cubicBezTo>
                <a:cubicBezTo>
                  <a:pt x="10623507" y="691892"/>
                  <a:pt x="10631008" y="681801"/>
                  <a:pt x="10628851" y="679104"/>
                </a:cubicBezTo>
                <a:close/>
                <a:moveTo>
                  <a:pt x="9865913" y="675960"/>
                </a:moveTo>
                <a:cubicBezTo>
                  <a:pt x="9862864" y="682962"/>
                  <a:pt x="9864770" y="684962"/>
                  <a:pt x="9871675" y="682009"/>
                </a:cubicBezTo>
                <a:cubicBezTo>
                  <a:pt x="9874629" y="675151"/>
                  <a:pt x="9872675" y="673103"/>
                  <a:pt x="9865913" y="675960"/>
                </a:cubicBezTo>
                <a:close/>
                <a:moveTo>
                  <a:pt x="10998482" y="674674"/>
                </a:moveTo>
                <a:cubicBezTo>
                  <a:pt x="11006006" y="677770"/>
                  <a:pt x="11013722" y="680580"/>
                  <a:pt x="11021532" y="683676"/>
                </a:cubicBezTo>
                <a:cubicBezTo>
                  <a:pt x="11014198" y="687915"/>
                  <a:pt x="11005245" y="683676"/>
                  <a:pt x="10997958" y="688058"/>
                </a:cubicBezTo>
                <a:cubicBezTo>
                  <a:pt x="10998101" y="684724"/>
                  <a:pt x="10998339" y="678008"/>
                  <a:pt x="10998482" y="674674"/>
                </a:cubicBezTo>
                <a:close/>
                <a:moveTo>
                  <a:pt x="1797502" y="674338"/>
                </a:moveTo>
                <a:cubicBezTo>
                  <a:pt x="1803074" y="677142"/>
                  <a:pt x="1803191" y="690047"/>
                  <a:pt x="1793369" y="688296"/>
                </a:cubicBezTo>
                <a:cubicBezTo>
                  <a:pt x="1789654" y="684628"/>
                  <a:pt x="1788608" y="680485"/>
                  <a:pt x="1790275" y="675817"/>
                </a:cubicBezTo>
                <a:cubicBezTo>
                  <a:pt x="1793178" y="673591"/>
                  <a:pt x="1795643" y="673403"/>
                  <a:pt x="1797502" y="674338"/>
                </a:cubicBezTo>
                <a:close/>
                <a:moveTo>
                  <a:pt x="1079235" y="674102"/>
                </a:moveTo>
                <a:cubicBezTo>
                  <a:pt x="1078378" y="680341"/>
                  <a:pt x="1075997" y="686009"/>
                  <a:pt x="1071996" y="691106"/>
                </a:cubicBezTo>
                <a:cubicBezTo>
                  <a:pt x="1076092" y="690248"/>
                  <a:pt x="1084236" y="688534"/>
                  <a:pt x="1088284" y="687724"/>
                </a:cubicBezTo>
                <a:cubicBezTo>
                  <a:pt x="1085807" y="692106"/>
                  <a:pt x="1083378" y="696536"/>
                  <a:pt x="1081045" y="701013"/>
                </a:cubicBezTo>
                <a:cubicBezTo>
                  <a:pt x="1077330" y="687629"/>
                  <a:pt x="1068472" y="702680"/>
                  <a:pt x="1060709" y="701156"/>
                </a:cubicBezTo>
                <a:cubicBezTo>
                  <a:pt x="1054613" y="702966"/>
                  <a:pt x="1048517" y="704823"/>
                  <a:pt x="1042469" y="706776"/>
                </a:cubicBezTo>
                <a:cubicBezTo>
                  <a:pt x="1036611" y="708729"/>
                  <a:pt x="1030801" y="710872"/>
                  <a:pt x="1025133" y="713254"/>
                </a:cubicBezTo>
                <a:cubicBezTo>
                  <a:pt x="1025276" y="710586"/>
                  <a:pt x="1025466" y="705347"/>
                  <a:pt x="1025562" y="702680"/>
                </a:cubicBezTo>
                <a:cubicBezTo>
                  <a:pt x="1029134" y="702966"/>
                  <a:pt x="1036230" y="703489"/>
                  <a:pt x="1039802" y="703728"/>
                </a:cubicBezTo>
                <a:cubicBezTo>
                  <a:pt x="1039849" y="701346"/>
                  <a:pt x="1039992" y="696488"/>
                  <a:pt x="1040087" y="694106"/>
                </a:cubicBezTo>
                <a:cubicBezTo>
                  <a:pt x="1032563" y="697583"/>
                  <a:pt x="1024372" y="699774"/>
                  <a:pt x="1017752" y="704918"/>
                </a:cubicBezTo>
                <a:cubicBezTo>
                  <a:pt x="1016085" y="703061"/>
                  <a:pt x="1012752" y="699393"/>
                  <a:pt x="1011037" y="697583"/>
                </a:cubicBezTo>
                <a:cubicBezTo>
                  <a:pt x="1028039" y="687486"/>
                  <a:pt x="1048660" y="687772"/>
                  <a:pt x="1066567" y="679722"/>
                </a:cubicBezTo>
                <a:cubicBezTo>
                  <a:pt x="1063947" y="684628"/>
                  <a:pt x="1061280" y="689534"/>
                  <a:pt x="1058518" y="694392"/>
                </a:cubicBezTo>
                <a:cubicBezTo>
                  <a:pt x="1061090" y="694345"/>
                  <a:pt x="1066281" y="694297"/>
                  <a:pt x="1068853" y="694249"/>
                </a:cubicBezTo>
                <a:cubicBezTo>
                  <a:pt x="1065519" y="684581"/>
                  <a:pt x="1069662" y="677150"/>
                  <a:pt x="1079235" y="674102"/>
                </a:cubicBezTo>
                <a:close/>
                <a:moveTo>
                  <a:pt x="10985100" y="672673"/>
                </a:moveTo>
                <a:cubicBezTo>
                  <a:pt x="10991101" y="668244"/>
                  <a:pt x="10998435" y="678627"/>
                  <a:pt x="10993005" y="683343"/>
                </a:cubicBezTo>
                <a:cubicBezTo>
                  <a:pt x="10986672" y="687915"/>
                  <a:pt x="10978908" y="677294"/>
                  <a:pt x="10985100" y="672673"/>
                </a:cubicBezTo>
                <a:close/>
                <a:moveTo>
                  <a:pt x="1821281" y="671578"/>
                </a:moveTo>
                <a:cubicBezTo>
                  <a:pt x="1836709" y="672340"/>
                  <a:pt x="1814135" y="686296"/>
                  <a:pt x="1821281" y="671578"/>
                </a:cubicBezTo>
                <a:close/>
                <a:moveTo>
                  <a:pt x="1814324" y="671149"/>
                </a:moveTo>
                <a:cubicBezTo>
                  <a:pt x="1815706" y="676198"/>
                  <a:pt x="1814038" y="680246"/>
                  <a:pt x="1809228" y="683152"/>
                </a:cubicBezTo>
                <a:cubicBezTo>
                  <a:pt x="1808228" y="681151"/>
                  <a:pt x="1806322" y="677103"/>
                  <a:pt x="1805322" y="675102"/>
                </a:cubicBezTo>
                <a:cubicBezTo>
                  <a:pt x="1807560" y="674102"/>
                  <a:pt x="1812087" y="672149"/>
                  <a:pt x="1814324" y="671149"/>
                </a:cubicBezTo>
                <a:close/>
                <a:moveTo>
                  <a:pt x="10285204" y="670435"/>
                </a:moveTo>
                <a:cubicBezTo>
                  <a:pt x="10282060" y="678389"/>
                  <a:pt x="10284393" y="681057"/>
                  <a:pt x="10292252" y="678532"/>
                </a:cubicBezTo>
                <a:cubicBezTo>
                  <a:pt x="10295061" y="670483"/>
                  <a:pt x="10292728" y="667768"/>
                  <a:pt x="10285204" y="670435"/>
                </a:cubicBezTo>
                <a:close/>
                <a:moveTo>
                  <a:pt x="9459719" y="670388"/>
                </a:moveTo>
                <a:cubicBezTo>
                  <a:pt x="9462529" y="677103"/>
                  <a:pt x="9465196" y="683867"/>
                  <a:pt x="9468101" y="690630"/>
                </a:cubicBezTo>
                <a:cubicBezTo>
                  <a:pt x="9468816" y="687106"/>
                  <a:pt x="9470339" y="679961"/>
                  <a:pt x="9471054" y="676437"/>
                </a:cubicBezTo>
                <a:cubicBezTo>
                  <a:pt x="9472768" y="679723"/>
                  <a:pt x="9476197" y="686296"/>
                  <a:pt x="9477912" y="689582"/>
                </a:cubicBezTo>
                <a:cubicBezTo>
                  <a:pt x="9481246" y="687010"/>
                  <a:pt x="9484722" y="684486"/>
                  <a:pt x="9488342" y="681914"/>
                </a:cubicBezTo>
                <a:cubicBezTo>
                  <a:pt x="9488389" y="685343"/>
                  <a:pt x="9488389" y="692107"/>
                  <a:pt x="9488389" y="695488"/>
                </a:cubicBezTo>
                <a:cubicBezTo>
                  <a:pt x="9493009" y="691535"/>
                  <a:pt x="9497724" y="687487"/>
                  <a:pt x="9502582" y="683533"/>
                </a:cubicBezTo>
                <a:cubicBezTo>
                  <a:pt x="9502629" y="686201"/>
                  <a:pt x="9502725" y="691583"/>
                  <a:pt x="9502772" y="694250"/>
                </a:cubicBezTo>
                <a:lnTo>
                  <a:pt x="9506773" y="694250"/>
                </a:lnTo>
                <a:cubicBezTo>
                  <a:pt x="9507344" y="691535"/>
                  <a:pt x="9508439" y="686058"/>
                  <a:pt x="9508963" y="683343"/>
                </a:cubicBezTo>
                <a:cubicBezTo>
                  <a:pt x="9510249" y="686344"/>
                  <a:pt x="9512821" y="692393"/>
                  <a:pt x="9514107" y="695393"/>
                </a:cubicBezTo>
                <a:cubicBezTo>
                  <a:pt x="9516441" y="694155"/>
                  <a:pt x="9521108" y="691630"/>
                  <a:pt x="9523442" y="690344"/>
                </a:cubicBezTo>
                <a:cubicBezTo>
                  <a:pt x="9529347" y="696251"/>
                  <a:pt x="9535490" y="692916"/>
                  <a:pt x="9541491" y="688963"/>
                </a:cubicBezTo>
                <a:cubicBezTo>
                  <a:pt x="9541254" y="691488"/>
                  <a:pt x="9540825" y="696489"/>
                  <a:pt x="9540586" y="698965"/>
                </a:cubicBezTo>
                <a:lnTo>
                  <a:pt x="9546112" y="699108"/>
                </a:lnTo>
                <a:cubicBezTo>
                  <a:pt x="9545492" y="696298"/>
                  <a:pt x="9544301" y="690725"/>
                  <a:pt x="9543730" y="687963"/>
                </a:cubicBezTo>
                <a:cubicBezTo>
                  <a:pt x="9537062" y="685867"/>
                  <a:pt x="9530775" y="683533"/>
                  <a:pt x="9524490" y="681057"/>
                </a:cubicBezTo>
                <a:cubicBezTo>
                  <a:pt x="9510011" y="686201"/>
                  <a:pt x="9494771" y="671578"/>
                  <a:pt x="9480627" y="678485"/>
                </a:cubicBezTo>
                <a:cubicBezTo>
                  <a:pt x="9474340" y="676437"/>
                  <a:pt x="9468197" y="674198"/>
                  <a:pt x="9462482" y="671340"/>
                </a:cubicBezTo>
                <a:close/>
                <a:moveTo>
                  <a:pt x="2316444" y="670197"/>
                </a:moveTo>
                <a:lnTo>
                  <a:pt x="2316302" y="676484"/>
                </a:lnTo>
                <a:cubicBezTo>
                  <a:pt x="2314778" y="675103"/>
                  <a:pt x="2311730" y="672388"/>
                  <a:pt x="2310159" y="671007"/>
                </a:cubicBezTo>
                <a:cubicBezTo>
                  <a:pt x="2306301" y="673579"/>
                  <a:pt x="2302778" y="676627"/>
                  <a:pt x="2298731" y="678866"/>
                </a:cubicBezTo>
                <a:cubicBezTo>
                  <a:pt x="2297778" y="677389"/>
                  <a:pt x="2295969" y="674531"/>
                  <a:pt x="2295064" y="673103"/>
                </a:cubicBezTo>
                <a:cubicBezTo>
                  <a:pt x="2289587" y="680866"/>
                  <a:pt x="2282539" y="687249"/>
                  <a:pt x="2276491" y="694536"/>
                </a:cubicBezTo>
                <a:cubicBezTo>
                  <a:pt x="2282777" y="691583"/>
                  <a:pt x="2289301" y="689154"/>
                  <a:pt x="2296015" y="687106"/>
                </a:cubicBezTo>
                <a:cubicBezTo>
                  <a:pt x="2300921" y="686820"/>
                  <a:pt x="2309063" y="681628"/>
                  <a:pt x="2311064" y="689821"/>
                </a:cubicBezTo>
                <a:cubicBezTo>
                  <a:pt x="2312016" y="682009"/>
                  <a:pt x="2317493" y="676294"/>
                  <a:pt x="2322254" y="670483"/>
                </a:cubicBezTo>
                <a:close/>
                <a:moveTo>
                  <a:pt x="10901518" y="668673"/>
                </a:moveTo>
                <a:cubicBezTo>
                  <a:pt x="10902090" y="675627"/>
                  <a:pt x="10902661" y="682628"/>
                  <a:pt x="10903233" y="689582"/>
                </a:cubicBezTo>
                <a:lnTo>
                  <a:pt x="10907614" y="689487"/>
                </a:lnTo>
                <a:cubicBezTo>
                  <a:pt x="10907614" y="685915"/>
                  <a:pt x="10907662" y="678770"/>
                  <a:pt x="10907662" y="675198"/>
                </a:cubicBezTo>
                <a:cubicBezTo>
                  <a:pt x="10910091" y="675198"/>
                  <a:pt x="10914949" y="675198"/>
                  <a:pt x="10917378" y="675198"/>
                </a:cubicBezTo>
                <a:lnTo>
                  <a:pt x="10915330" y="681342"/>
                </a:lnTo>
                <a:cubicBezTo>
                  <a:pt x="10919187" y="680866"/>
                  <a:pt x="10926903" y="679914"/>
                  <a:pt x="10930808" y="679485"/>
                </a:cubicBezTo>
                <a:cubicBezTo>
                  <a:pt x="10929236" y="685963"/>
                  <a:pt x="10927616" y="692440"/>
                  <a:pt x="10925998" y="698918"/>
                </a:cubicBezTo>
                <a:cubicBezTo>
                  <a:pt x="10920234" y="699585"/>
                  <a:pt x="10914901" y="698584"/>
                  <a:pt x="10909995" y="695965"/>
                </a:cubicBezTo>
                <a:cubicBezTo>
                  <a:pt x="10898994" y="691535"/>
                  <a:pt x="10887612" y="686915"/>
                  <a:pt x="10875658" y="689440"/>
                </a:cubicBezTo>
                <a:cubicBezTo>
                  <a:pt x="10877039" y="683105"/>
                  <a:pt x="10878467" y="676770"/>
                  <a:pt x="10879991" y="670435"/>
                </a:cubicBezTo>
                <a:cubicBezTo>
                  <a:pt x="10882039" y="670435"/>
                  <a:pt x="10886135" y="670435"/>
                  <a:pt x="10888230" y="670388"/>
                </a:cubicBezTo>
                <a:cubicBezTo>
                  <a:pt x="10888374" y="674960"/>
                  <a:pt x="10888755" y="684057"/>
                  <a:pt x="10888898" y="688630"/>
                </a:cubicBezTo>
                <a:cubicBezTo>
                  <a:pt x="10892279" y="681581"/>
                  <a:pt x="10895042" y="673722"/>
                  <a:pt x="10901518" y="668673"/>
                </a:cubicBezTo>
                <a:close/>
                <a:moveTo>
                  <a:pt x="10275059" y="666815"/>
                </a:moveTo>
                <a:cubicBezTo>
                  <a:pt x="10267297" y="681152"/>
                  <a:pt x="10290489" y="668244"/>
                  <a:pt x="10275059" y="666815"/>
                </a:cubicBezTo>
                <a:close/>
                <a:moveTo>
                  <a:pt x="10956048" y="665719"/>
                </a:moveTo>
                <a:cubicBezTo>
                  <a:pt x="10962621" y="661147"/>
                  <a:pt x="10969622" y="672530"/>
                  <a:pt x="10964335" y="677484"/>
                </a:cubicBezTo>
                <a:cubicBezTo>
                  <a:pt x="10958239" y="680532"/>
                  <a:pt x="10951429" y="670482"/>
                  <a:pt x="10956048" y="665719"/>
                </a:cubicBezTo>
                <a:close/>
                <a:moveTo>
                  <a:pt x="9819753" y="665298"/>
                </a:moveTo>
                <a:cubicBezTo>
                  <a:pt x="9819018" y="664422"/>
                  <a:pt x="9817145" y="664339"/>
                  <a:pt x="9813478" y="666101"/>
                </a:cubicBezTo>
                <a:cubicBezTo>
                  <a:pt x="9813941" y="677675"/>
                  <a:pt x="9821961" y="667923"/>
                  <a:pt x="9819753" y="665298"/>
                </a:cubicBezTo>
                <a:close/>
                <a:moveTo>
                  <a:pt x="10450367" y="665006"/>
                </a:moveTo>
                <a:cubicBezTo>
                  <a:pt x="10442366" y="664910"/>
                  <a:pt x="10440080" y="672960"/>
                  <a:pt x="10436984" y="678437"/>
                </a:cubicBezTo>
                <a:cubicBezTo>
                  <a:pt x="10444795" y="679818"/>
                  <a:pt x="10452891" y="682343"/>
                  <a:pt x="10460321" y="685820"/>
                </a:cubicBezTo>
                <a:cubicBezTo>
                  <a:pt x="10460321" y="683343"/>
                  <a:pt x="10460273" y="678437"/>
                  <a:pt x="10460273" y="675960"/>
                </a:cubicBezTo>
                <a:cubicBezTo>
                  <a:pt x="10453510" y="677532"/>
                  <a:pt x="10448986" y="676151"/>
                  <a:pt x="10446652" y="671769"/>
                </a:cubicBezTo>
                <a:lnTo>
                  <a:pt x="10448462" y="669006"/>
                </a:lnTo>
                <a:close/>
                <a:moveTo>
                  <a:pt x="10945857" y="662433"/>
                </a:moveTo>
                <a:cubicBezTo>
                  <a:pt x="10961383" y="663528"/>
                  <a:pt x="10937904" y="676769"/>
                  <a:pt x="10945857" y="662433"/>
                </a:cubicBezTo>
                <a:close/>
                <a:moveTo>
                  <a:pt x="1131912" y="661052"/>
                </a:moveTo>
                <a:cubicBezTo>
                  <a:pt x="1135198" y="671007"/>
                  <a:pt x="1124435" y="671149"/>
                  <a:pt x="1117958" y="672340"/>
                </a:cubicBezTo>
                <a:cubicBezTo>
                  <a:pt x="1111767" y="674341"/>
                  <a:pt x="1105575" y="676341"/>
                  <a:pt x="1099432" y="678484"/>
                </a:cubicBezTo>
                <a:cubicBezTo>
                  <a:pt x="1092383" y="678913"/>
                  <a:pt x="1087145" y="682104"/>
                  <a:pt x="1083668" y="688010"/>
                </a:cubicBezTo>
                <a:cubicBezTo>
                  <a:pt x="1077001" y="681247"/>
                  <a:pt x="1087335" y="664767"/>
                  <a:pt x="1094955" y="674245"/>
                </a:cubicBezTo>
                <a:cubicBezTo>
                  <a:pt x="1101051" y="671626"/>
                  <a:pt x="1107242" y="669292"/>
                  <a:pt x="1113434" y="666958"/>
                </a:cubicBezTo>
                <a:cubicBezTo>
                  <a:pt x="1119577" y="665005"/>
                  <a:pt x="1125673" y="662910"/>
                  <a:pt x="1131912" y="661052"/>
                </a:cubicBezTo>
                <a:close/>
                <a:moveTo>
                  <a:pt x="10263480" y="657135"/>
                </a:moveTo>
                <a:cubicBezTo>
                  <a:pt x="10264760" y="658433"/>
                  <a:pt x="10264796" y="661052"/>
                  <a:pt x="10263581" y="665005"/>
                </a:cubicBezTo>
                <a:cubicBezTo>
                  <a:pt x="10255817" y="667720"/>
                  <a:pt x="10253247" y="665148"/>
                  <a:pt x="10255913" y="657194"/>
                </a:cubicBezTo>
                <a:cubicBezTo>
                  <a:pt x="10259676" y="655861"/>
                  <a:pt x="10262200" y="655837"/>
                  <a:pt x="10263480" y="657135"/>
                </a:cubicBezTo>
                <a:close/>
                <a:moveTo>
                  <a:pt x="10410505" y="656146"/>
                </a:moveTo>
                <a:cubicBezTo>
                  <a:pt x="10405552" y="660528"/>
                  <a:pt x="10401074" y="665387"/>
                  <a:pt x="10396693" y="670102"/>
                </a:cubicBezTo>
                <a:cubicBezTo>
                  <a:pt x="10400027" y="670388"/>
                  <a:pt x="10406600" y="670959"/>
                  <a:pt x="10409886" y="671245"/>
                </a:cubicBezTo>
                <a:cubicBezTo>
                  <a:pt x="10417982" y="676722"/>
                  <a:pt x="10429936" y="679056"/>
                  <a:pt x="10438032" y="672055"/>
                </a:cubicBezTo>
                <a:cubicBezTo>
                  <a:pt x="10428793" y="668482"/>
                  <a:pt x="10413410" y="671817"/>
                  <a:pt x="10408361" y="662148"/>
                </a:cubicBezTo>
                <a:lnTo>
                  <a:pt x="10409600" y="659576"/>
                </a:lnTo>
                <a:close/>
                <a:moveTo>
                  <a:pt x="10836415" y="655098"/>
                </a:moveTo>
                <a:lnTo>
                  <a:pt x="10833747" y="664338"/>
                </a:lnTo>
                <a:cubicBezTo>
                  <a:pt x="10836701" y="663386"/>
                  <a:pt x="10842654" y="661433"/>
                  <a:pt x="10845654" y="660480"/>
                </a:cubicBezTo>
                <a:cubicBezTo>
                  <a:pt x="10847701" y="665815"/>
                  <a:pt x="10850035" y="671197"/>
                  <a:pt x="10852368" y="676579"/>
                </a:cubicBezTo>
                <a:cubicBezTo>
                  <a:pt x="10852273" y="669721"/>
                  <a:pt x="10854512" y="663767"/>
                  <a:pt x="10859180" y="658671"/>
                </a:cubicBezTo>
                <a:cubicBezTo>
                  <a:pt x="10859417" y="661814"/>
                  <a:pt x="10859846" y="668054"/>
                  <a:pt x="10860084" y="671149"/>
                </a:cubicBezTo>
                <a:cubicBezTo>
                  <a:pt x="10864608" y="668863"/>
                  <a:pt x="10869275" y="666577"/>
                  <a:pt x="10874133" y="664386"/>
                </a:cubicBezTo>
                <a:cubicBezTo>
                  <a:pt x="10874038" y="671292"/>
                  <a:pt x="10874086" y="678246"/>
                  <a:pt x="10874276" y="685200"/>
                </a:cubicBezTo>
                <a:cubicBezTo>
                  <a:pt x="10871323" y="684867"/>
                  <a:pt x="10865370" y="684152"/>
                  <a:pt x="10862418" y="683771"/>
                </a:cubicBezTo>
                <a:cubicBezTo>
                  <a:pt x="10850225" y="678056"/>
                  <a:pt x="10836653" y="677341"/>
                  <a:pt x="10823841" y="674484"/>
                </a:cubicBezTo>
                <a:cubicBezTo>
                  <a:pt x="10825699" y="666196"/>
                  <a:pt x="10823841" y="653431"/>
                  <a:pt x="10836415" y="655098"/>
                </a:cubicBezTo>
                <a:close/>
                <a:moveTo>
                  <a:pt x="9368089" y="654860"/>
                </a:moveTo>
                <a:cubicBezTo>
                  <a:pt x="9369613" y="658528"/>
                  <a:pt x="9372613" y="665815"/>
                  <a:pt x="9374137" y="669483"/>
                </a:cubicBezTo>
                <a:cubicBezTo>
                  <a:pt x="9383567" y="660909"/>
                  <a:pt x="9393806" y="672198"/>
                  <a:pt x="9402855" y="675484"/>
                </a:cubicBezTo>
                <a:cubicBezTo>
                  <a:pt x="9402808" y="671817"/>
                  <a:pt x="9402712" y="664482"/>
                  <a:pt x="9402665" y="660862"/>
                </a:cubicBezTo>
                <a:cubicBezTo>
                  <a:pt x="9407855" y="664624"/>
                  <a:pt x="9416476" y="686391"/>
                  <a:pt x="9419476" y="667530"/>
                </a:cubicBezTo>
                <a:cubicBezTo>
                  <a:pt x="9422238" y="671388"/>
                  <a:pt x="9425096" y="675246"/>
                  <a:pt x="9428048" y="679104"/>
                </a:cubicBezTo>
                <a:cubicBezTo>
                  <a:pt x="9429906" y="677961"/>
                  <a:pt x="9433668" y="675579"/>
                  <a:pt x="9435526" y="674389"/>
                </a:cubicBezTo>
                <a:cubicBezTo>
                  <a:pt x="9435954" y="676722"/>
                  <a:pt x="9436716" y="681342"/>
                  <a:pt x="9437097" y="683676"/>
                </a:cubicBezTo>
                <a:cubicBezTo>
                  <a:pt x="9440621" y="681295"/>
                  <a:pt x="9442527" y="672912"/>
                  <a:pt x="9448004" y="675913"/>
                </a:cubicBezTo>
                <a:cubicBezTo>
                  <a:pt x="9449718" y="678532"/>
                  <a:pt x="9453195" y="683867"/>
                  <a:pt x="9454909" y="686486"/>
                </a:cubicBezTo>
                <a:cubicBezTo>
                  <a:pt x="9454909" y="679485"/>
                  <a:pt x="9455004" y="672483"/>
                  <a:pt x="9455195" y="665529"/>
                </a:cubicBezTo>
                <a:cubicBezTo>
                  <a:pt x="9450337" y="668435"/>
                  <a:pt x="9445622" y="671340"/>
                  <a:pt x="9441003" y="674293"/>
                </a:cubicBezTo>
                <a:lnTo>
                  <a:pt x="9440526" y="666482"/>
                </a:lnTo>
                <a:cubicBezTo>
                  <a:pt x="9437764" y="665768"/>
                  <a:pt x="9432287" y="664386"/>
                  <a:pt x="9429525" y="663672"/>
                </a:cubicBezTo>
                <a:cubicBezTo>
                  <a:pt x="9427429" y="664386"/>
                  <a:pt x="9423191" y="665863"/>
                  <a:pt x="9421095" y="666625"/>
                </a:cubicBezTo>
                <a:cubicBezTo>
                  <a:pt x="9414238" y="663005"/>
                  <a:pt x="9407427" y="659528"/>
                  <a:pt x="9400664" y="656146"/>
                </a:cubicBezTo>
                <a:lnTo>
                  <a:pt x="9396235" y="659433"/>
                </a:lnTo>
                <a:cubicBezTo>
                  <a:pt x="9388805" y="653717"/>
                  <a:pt x="9383186" y="658718"/>
                  <a:pt x="9378757" y="664958"/>
                </a:cubicBezTo>
                <a:cubicBezTo>
                  <a:pt x="9376090" y="662434"/>
                  <a:pt x="9370756" y="657385"/>
                  <a:pt x="9368089" y="654860"/>
                </a:cubicBezTo>
                <a:close/>
                <a:moveTo>
                  <a:pt x="1887840" y="652383"/>
                </a:moveTo>
                <a:cubicBezTo>
                  <a:pt x="1890084" y="656574"/>
                  <a:pt x="1892021" y="660909"/>
                  <a:pt x="1893722" y="665433"/>
                </a:cubicBezTo>
                <a:lnTo>
                  <a:pt x="1887508" y="659099"/>
                </a:lnTo>
                <a:cubicBezTo>
                  <a:pt x="1881511" y="663719"/>
                  <a:pt x="1874259" y="677198"/>
                  <a:pt x="1870214" y="662766"/>
                </a:cubicBezTo>
                <a:cubicBezTo>
                  <a:pt x="1866646" y="672768"/>
                  <a:pt x="1861573" y="674340"/>
                  <a:pt x="1855049" y="667529"/>
                </a:cubicBezTo>
                <a:cubicBezTo>
                  <a:pt x="1855859" y="682437"/>
                  <a:pt x="1841427" y="673626"/>
                  <a:pt x="1841618" y="665052"/>
                </a:cubicBezTo>
                <a:cubicBezTo>
                  <a:pt x="1847286" y="664100"/>
                  <a:pt x="1852096" y="660813"/>
                  <a:pt x="1856954" y="658003"/>
                </a:cubicBezTo>
                <a:lnTo>
                  <a:pt x="1855859" y="663766"/>
                </a:lnTo>
                <a:cubicBezTo>
                  <a:pt x="1866454" y="659718"/>
                  <a:pt x="1877402" y="656765"/>
                  <a:pt x="1887840" y="652383"/>
                </a:cubicBezTo>
                <a:close/>
                <a:moveTo>
                  <a:pt x="10901374" y="650097"/>
                </a:moveTo>
                <a:cubicBezTo>
                  <a:pt x="10904756" y="651478"/>
                  <a:pt x="10911519" y="654146"/>
                  <a:pt x="10914900" y="655479"/>
                </a:cubicBezTo>
                <a:cubicBezTo>
                  <a:pt x="10920520" y="655384"/>
                  <a:pt x="10925187" y="657432"/>
                  <a:pt x="10928854" y="661576"/>
                </a:cubicBezTo>
                <a:cubicBezTo>
                  <a:pt x="10932331" y="661480"/>
                  <a:pt x="10939284" y="661195"/>
                  <a:pt x="10942760" y="661099"/>
                </a:cubicBezTo>
                <a:cubicBezTo>
                  <a:pt x="10938617" y="663910"/>
                  <a:pt x="10933664" y="676484"/>
                  <a:pt x="10929045" y="666005"/>
                </a:cubicBezTo>
                <a:cubicBezTo>
                  <a:pt x="10923425" y="666291"/>
                  <a:pt x="10918901" y="664624"/>
                  <a:pt x="10915376" y="661004"/>
                </a:cubicBezTo>
                <a:cubicBezTo>
                  <a:pt x="10907471" y="667434"/>
                  <a:pt x="10901231" y="657575"/>
                  <a:pt x="10901374" y="650097"/>
                </a:cubicBezTo>
                <a:close/>
                <a:moveTo>
                  <a:pt x="1897548" y="648763"/>
                </a:moveTo>
                <a:cubicBezTo>
                  <a:pt x="1907276" y="644905"/>
                  <a:pt x="1910133" y="663290"/>
                  <a:pt x="1900267" y="664766"/>
                </a:cubicBezTo>
                <a:cubicBezTo>
                  <a:pt x="1893393" y="663099"/>
                  <a:pt x="1895892" y="653478"/>
                  <a:pt x="1897548" y="648763"/>
                </a:cubicBezTo>
                <a:close/>
                <a:moveTo>
                  <a:pt x="10894612" y="647715"/>
                </a:moveTo>
                <a:cubicBezTo>
                  <a:pt x="10900851" y="647858"/>
                  <a:pt x="10900947" y="659861"/>
                  <a:pt x="10894708" y="660099"/>
                </a:cubicBezTo>
                <a:cubicBezTo>
                  <a:pt x="10887898" y="659289"/>
                  <a:pt x="10887659" y="648525"/>
                  <a:pt x="10894612" y="647715"/>
                </a:cubicBezTo>
                <a:close/>
                <a:moveTo>
                  <a:pt x="9715436" y="646188"/>
                </a:moveTo>
                <a:cubicBezTo>
                  <a:pt x="9714691" y="645326"/>
                  <a:pt x="9712858" y="645299"/>
                  <a:pt x="9709321" y="647192"/>
                </a:cubicBezTo>
                <a:cubicBezTo>
                  <a:pt x="9710108" y="658874"/>
                  <a:pt x="9717672" y="648773"/>
                  <a:pt x="9715436" y="646188"/>
                </a:cubicBezTo>
                <a:close/>
                <a:moveTo>
                  <a:pt x="9341085" y="645763"/>
                </a:moveTo>
                <a:cubicBezTo>
                  <a:pt x="9326512" y="643286"/>
                  <a:pt x="9331798" y="658194"/>
                  <a:pt x="9331132" y="667054"/>
                </a:cubicBezTo>
                <a:cubicBezTo>
                  <a:pt x="9334037" y="664291"/>
                  <a:pt x="9339800" y="658861"/>
                  <a:pt x="9342705" y="656146"/>
                </a:cubicBezTo>
                <a:cubicBezTo>
                  <a:pt x="9343609" y="658052"/>
                  <a:pt x="9345324" y="661862"/>
                  <a:pt x="9346229" y="663719"/>
                </a:cubicBezTo>
                <a:cubicBezTo>
                  <a:pt x="9351801" y="662243"/>
                  <a:pt x="9357564" y="661671"/>
                  <a:pt x="9363565" y="662052"/>
                </a:cubicBezTo>
                <a:cubicBezTo>
                  <a:pt x="9357897" y="658433"/>
                  <a:pt x="9352706" y="654289"/>
                  <a:pt x="9348039" y="649669"/>
                </a:cubicBezTo>
                <a:cubicBezTo>
                  <a:pt x="9344800" y="651526"/>
                  <a:pt x="9338323" y="655241"/>
                  <a:pt x="9335085" y="657099"/>
                </a:cubicBezTo>
                <a:close/>
                <a:moveTo>
                  <a:pt x="10805792" y="645334"/>
                </a:moveTo>
                <a:cubicBezTo>
                  <a:pt x="10807315" y="652288"/>
                  <a:pt x="10808649" y="659337"/>
                  <a:pt x="10809935" y="666482"/>
                </a:cubicBezTo>
                <a:cubicBezTo>
                  <a:pt x="10812078" y="659766"/>
                  <a:pt x="10813555" y="651716"/>
                  <a:pt x="10821555" y="649573"/>
                </a:cubicBezTo>
                <a:cubicBezTo>
                  <a:pt x="10821889" y="657337"/>
                  <a:pt x="10822175" y="665148"/>
                  <a:pt x="10822555" y="672959"/>
                </a:cubicBezTo>
                <a:cubicBezTo>
                  <a:pt x="10816079" y="671864"/>
                  <a:pt x="10809744" y="670863"/>
                  <a:pt x="10803553" y="669959"/>
                </a:cubicBezTo>
                <a:cubicBezTo>
                  <a:pt x="10793791" y="662576"/>
                  <a:pt x="10797267" y="652145"/>
                  <a:pt x="10805792" y="645334"/>
                </a:cubicBezTo>
                <a:close/>
                <a:moveTo>
                  <a:pt x="10865228" y="644000"/>
                </a:moveTo>
                <a:cubicBezTo>
                  <a:pt x="10870800" y="642571"/>
                  <a:pt x="10884706" y="646001"/>
                  <a:pt x="10883420" y="653622"/>
                </a:cubicBezTo>
                <a:cubicBezTo>
                  <a:pt x="10877324" y="653050"/>
                  <a:pt x="10870895" y="654241"/>
                  <a:pt x="10865323" y="653479"/>
                </a:cubicBezTo>
                <a:cubicBezTo>
                  <a:pt x="10865276" y="651145"/>
                  <a:pt x="10865276" y="646382"/>
                  <a:pt x="10865228" y="644000"/>
                </a:cubicBezTo>
                <a:close/>
                <a:moveTo>
                  <a:pt x="9293175" y="643763"/>
                </a:moveTo>
                <a:cubicBezTo>
                  <a:pt x="9293079" y="645525"/>
                  <a:pt x="9292889" y="648954"/>
                  <a:pt x="9292794" y="650669"/>
                </a:cubicBezTo>
                <a:cubicBezTo>
                  <a:pt x="9301461" y="646859"/>
                  <a:pt x="9308843" y="652527"/>
                  <a:pt x="9308986" y="661814"/>
                </a:cubicBezTo>
                <a:lnTo>
                  <a:pt x="9312415" y="661957"/>
                </a:lnTo>
                <a:cubicBezTo>
                  <a:pt x="9312034" y="656004"/>
                  <a:pt x="9311796" y="650097"/>
                  <a:pt x="9311653" y="644191"/>
                </a:cubicBezTo>
                <a:cubicBezTo>
                  <a:pt x="9305366" y="644096"/>
                  <a:pt x="9299223" y="643953"/>
                  <a:pt x="9293175" y="643763"/>
                </a:cubicBezTo>
                <a:close/>
                <a:moveTo>
                  <a:pt x="10197049" y="642685"/>
                </a:moveTo>
                <a:cubicBezTo>
                  <a:pt x="10198383" y="643965"/>
                  <a:pt x="10198478" y="646549"/>
                  <a:pt x="10197335" y="650431"/>
                </a:cubicBezTo>
                <a:cubicBezTo>
                  <a:pt x="10189477" y="653098"/>
                  <a:pt x="10186809" y="650526"/>
                  <a:pt x="10189334" y="642762"/>
                </a:cubicBezTo>
                <a:cubicBezTo>
                  <a:pt x="10193144" y="641429"/>
                  <a:pt x="10195716" y="641405"/>
                  <a:pt x="10197049" y="642685"/>
                </a:cubicBezTo>
                <a:close/>
                <a:moveTo>
                  <a:pt x="10850750" y="639190"/>
                </a:moveTo>
                <a:cubicBezTo>
                  <a:pt x="10856798" y="635284"/>
                  <a:pt x="10863894" y="645763"/>
                  <a:pt x="10858560" y="650383"/>
                </a:cubicBezTo>
                <a:cubicBezTo>
                  <a:pt x="10851940" y="655051"/>
                  <a:pt x="10845129" y="643810"/>
                  <a:pt x="10850750" y="639190"/>
                </a:cubicBezTo>
                <a:close/>
                <a:moveTo>
                  <a:pt x="10169665" y="638428"/>
                </a:moveTo>
                <a:cubicBezTo>
                  <a:pt x="10176761" y="647525"/>
                  <a:pt x="10155282" y="646954"/>
                  <a:pt x="10165569" y="638666"/>
                </a:cubicBezTo>
                <a:close/>
                <a:moveTo>
                  <a:pt x="9241787" y="638333"/>
                </a:moveTo>
                <a:cubicBezTo>
                  <a:pt x="9241930" y="641095"/>
                  <a:pt x="9242216" y="646668"/>
                  <a:pt x="9242359" y="649431"/>
                </a:cubicBezTo>
                <a:cubicBezTo>
                  <a:pt x="9249598" y="651622"/>
                  <a:pt x="9248741" y="635666"/>
                  <a:pt x="9241787" y="638333"/>
                </a:cubicBezTo>
                <a:close/>
                <a:moveTo>
                  <a:pt x="10180190" y="637570"/>
                </a:moveTo>
                <a:cubicBezTo>
                  <a:pt x="10187668" y="638427"/>
                  <a:pt x="10182381" y="649716"/>
                  <a:pt x="10177237" y="650478"/>
                </a:cubicBezTo>
                <a:cubicBezTo>
                  <a:pt x="10169951" y="649477"/>
                  <a:pt x="10174808" y="638237"/>
                  <a:pt x="10180190" y="637570"/>
                </a:cubicBezTo>
                <a:close/>
                <a:moveTo>
                  <a:pt x="10755262" y="637094"/>
                </a:moveTo>
                <a:cubicBezTo>
                  <a:pt x="10755071" y="643857"/>
                  <a:pt x="10755023" y="650621"/>
                  <a:pt x="10755119" y="657432"/>
                </a:cubicBezTo>
                <a:cubicBezTo>
                  <a:pt x="10742974" y="657479"/>
                  <a:pt x="10746118" y="645239"/>
                  <a:pt x="10745117" y="637142"/>
                </a:cubicBezTo>
                <a:cubicBezTo>
                  <a:pt x="10747641" y="637142"/>
                  <a:pt x="10752690" y="637094"/>
                  <a:pt x="10755262" y="637094"/>
                </a:cubicBezTo>
                <a:close/>
                <a:moveTo>
                  <a:pt x="9249169" y="635856"/>
                </a:moveTo>
                <a:cubicBezTo>
                  <a:pt x="9249360" y="642953"/>
                  <a:pt x="9257741" y="661148"/>
                  <a:pt x="9262647" y="643858"/>
                </a:cubicBezTo>
                <a:cubicBezTo>
                  <a:pt x="9266838" y="646906"/>
                  <a:pt x="9269458" y="651050"/>
                  <a:pt x="9270553" y="656337"/>
                </a:cubicBezTo>
                <a:cubicBezTo>
                  <a:pt x="9272934" y="652003"/>
                  <a:pt x="9275554" y="647764"/>
                  <a:pt x="9278411" y="643620"/>
                </a:cubicBezTo>
                <a:lnTo>
                  <a:pt x="9282888" y="654194"/>
                </a:lnTo>
                <a:cubicBezTo>
                  <a:pt x="9283174" y="651002"/>
                  <a:pt x="9283840" y="644572"/>
                  <a:pt x="9284126" y="641334"/>
                </a:cubicBezTo>
                <a:cubicBezTo>
                  <a:pt x="9280411" y="641953"/>
                  <a:pt x="9272934" y="643191"/>
                  <a:pt x="9269171" y="643763"/>
                </a:cubicBezTo>
                <a:lnTo>
                  <a:pt x="9271791" y="640190"/>
                </a:lnTo>
                <a:cubicBezTo>
                  <a:pt x="9263647" y="644429"/>
                  <a:pt x="9256408" y="638476"/>
                  <a:pt x="9249169" y="635856"/>
                </a:cubicBezTo>
                <a:close/>
                <a:moveTo>
                  <a:pt x="9516066" y="635612"/>
                </a:moveTo>
                <a:cubicBezTo>
                  <a:pt x="9514345" y="635094"/>
                  <a:pt x="9512107" y="635904"/>
                  <a:pt x="9509345" y="638047"/>
                </a:cubicBezTo>
                <a:cubicBezTo>
                  <a:pt x="9510440" y="644382"/>
                  <a:pt x="9513916" y="645382"/>
                  <a:pt x="9519679" y="641143"/>
                </a:cubicBezTo>
                <a:cubicBezTo>
                  <a:pt x="9518988" y="637976"/>
                  <a:pt x="9517786" y="636130"/>
                  <a:pt x="9516066" y="635612"/>
                </a:cubicBezTo>
                <a:close/>
                <a:moveTo>
                  <a:pt x="10768597" y="635284"/>
                </a:moveTo>
                <a:cubicBezTo>
                  <a:pt x="10769358" y="642524"/>
                  <a:pt x="10770263" y="649811"/>
                  <a:pt x="10771216" y="657098"/>
                </a:cubicBezTo>
                <a:cubicBezTo>
                  <a:pt x="10772407" y="651573"/>
                  <a:pt x="10773645" y="646048"/>
                  <a:pt x="10775073" y="640571"/>
                </a:cubicBezTo>
                <a:cubicBezTo>
                  <a:pt x="10776359" y="642952"/>
                  <a:pt x="10778883" y="647668"/>
                  <a:pt x="10780169" y="650049"/>
                </a:cubicBezTo>
                <a:cubicBezTo>
                  <a:pt x="10784313" y="648382"/>
                  <a:pt x="10788551" y="646667"/>
                  <a:pt x="10792933" y="644905"/>
                </a:cubicBezTo>
                <a:cubicBezTo>
                  <a:pt x="10793648" y="652288"/>
                  <a:pt x="10793743" y="659670"/>
                  <a:pt x="10793266" y="667101"/>
                </a:cubicBezTo>
                <a:cubicBezTo>
                  <a:pt x="10789028" y="664719"/>
                  <a:pt x="10784932" y="662290"/>
                  <a:pt x="10780979" y="659861"/>
                </a:cubicBezTo>
                <a:cubicBezTo>
                  <a:pt x="10773787" y="660194"/>
                  <a:pt x="10766739" y="660528"/>
                  <a:pt x="10759833" y="660766"/>
                </a:cubicBezTo>
                <a:cubicBezTo>
                  <a:pt x="10760643" y="651716"/>
                  <a:pt x="10756643" y="638428"/>
                  <a:pt x="10768597" y="635284"/>
                </a:cubicBezTo>
                <a:close/>
                <a:moveTo>
                  <a:pt x="9490199" y="633379"/>
                </a:moveTo>
                <a:cubicBezTo>
                  <a:pt x="9487675" y="639333"/>
                  <a:pt x="9497486" y="644477"/>
                  <a:pt x="9502344" y="641191"/>
                </a:cubicBezTo>
                <a:cubicBezTo>
                  <a:pt x="9504677" y="635285"/>
                  <a:pt x="9494629" y="630093"/>
                  <a:pt x="9490199" y="633379"/>
                </a:cubicBezTo>
                <a:close/>
                <a:moveTo>
                  <a:pt x="10151185" y="633140"/>
                </a:moveTo>
                <a:cubicBezTo>
                  <a:pt x="10158854" y="630711"/>
                  <a:pt x="10161473" y="633379"/>
                  <a:pt x="10159092" y="641142"/>
                </a:cubicBezTo>
                <a:cubicBezTo>
                  <a:pt x="10151233" y="643571"/>
                  <a:pt x="10148567" y="640904"/>
                  <a:pt x="10151185" y="633140"/>
                </a:cubicBezTo>
                <a:close/>
                <a:moveTo>
                  <a:pt x="9661507" y="633094"/>
                </a:moveTo>
                <a:cubicBezTo>
                  <a:pt x="9656172" y="633713"/>
                  <a:pt x="9651791" y="644668"/>
                  <a:pt x="9658983" y="645382"/>
                </a:cubicBezTo>
                <a:cubicBezTo>
                  <a:pt x="9664697" y="645287"/>
                  <a:pt x="9669317" y="633379"/>
                  <a:pt x="9661507" y="633094"/>
                </a:cubicBezTo>
                <a:close/>
                <a:moveTo>
                  <a:pt x="2249824" y="632474"/>
                </a:moveTo>
                <a:cubicBezTo>
                  <a:pt x="2244015" y="633046"/>
                  <a:pt x="2238252" y="633618"/>
                  <a:pt x="2232538" y="634189"/>
                </a:cubicBezTo>
                <a:cubicBezTo>
                  <a:pt x="2227490" y="638714"/>
                  <a:pt x="2221680" y="639809"/>
                  <a:pt x="2215013" y="637380"/>
                </a:cubicBezTo>
                <a:lnTo>
                  <a:pt x="2215585" y="643191"/>
                </a:lnTo>
                <a:cubicBezTo>
                  <a:pt x="2226823" y="640286"/>
                  <a:pt x="2238061" y="636713"/>
                  <a:pt x="2249776" y="636332"/>
                </a:cubicBezTo>
                <a:close/>
                <a:moveTo>
                  <a:pt x="9477346" y="630569"/>
                </a:moveTo>
                <a:cubicBezTo>
                  <a:pt x="9475578" y="630069"/>
                  <a:pt x="9473197" y="630831"/>
                  <a:pt x="9470197" y="632855"/>
                </a:cubicBezTo>
                <a:cubicBezTo>
                  <a:pt x="9471006" y="639047"/>
                  <a:pt x="9474530" y="640048"/>
                  <a:pt x="9480817" y="635856"/>
                </a:cubicBezTo>
                <a:cubicBezTo>
                  <a:pt x="9480270" y="632832"/>
                  <a:pt x="9479115" y="631070"/>
                  <a:pt x="9477346" y="630569"/>
                </a:cubicBezTo>
                <a:close/>
                <a:moveTo>
                  <a:pt x="9203354" y="629283"/>
                </a:moveTo>
                <a:cubicBezTo>
                  <a:pt x="9195210" y="643286"/>
                  <a:pt x="9218737" y="631046"/>
                  <a:pt x="9203354" y="629283"/>
                </a:cubicBezTo>
                <a:close/>
                <a:moveTo>
                  <a:pt x="9218927" y="628998"/>
                </a:moveTo>
                <a:cubicBezTo>
                  <a:pt x="9218118" y="634856"/>
                  <a:pt x="9217165" y="640714"/>
                  <a:pt x="9216594" y="646573"/>
                </a:cubicBezTo>
                <a:lnTo>
                  <a:pt x="9221689" y="646716"/>
                </a:lnTo>
                <a:cubicBezTo>
                  <a:pt x="9221689" y="643429"/>
                  <a:pt x="9221642" y="636856"/>
                  <a:pt x="9221594" y="633522"/>
                </a:cubicBezTo>
                <a:cubicBezTo>
                  <a:pt x="9226309" y="638571"/>
                  <a:pt x="9231167" y="643620"/>
                  <a:pt x="9236358" y="648383"/>
                </a:cubicBezTo>
                <a:cubicBezTo>
                  <a:pt x="9234215" y="643572"/>
                  <a:pt x="9232167" y="638762"/>
                  <a:pt x="9230119" y="633999"/>
                </a:cubicBezTo>
                <a:cubicBezTo>
                  <a:pt x="9227357" y="632760"/>
                  <a:pt x="9221737" y="630236"/>
                  <a:pt x="9218927" y="628998"/>
                </a:cubicBezTo>
                <a:close/>
                <a:moveTo>
                  <a:pt x="9164778" y="628950"/>
                </a:moveTo>
                <a:cubicBezTo>
                  <a:pt x="9158015" y="643286"/>
                  <a:pt x="9180637" y="628902"/>
                  <a:pt x="9164778" y="628950"/>
                </a:cubicBezTo>
                <a:close/>
                <a:moveTo>
                  <a:pt x="1259456" y="628187"/>
                </a:moveTo>
                <a:cubicBezTo>
                  <a:pt x="1275173" y="627472"/>
                  <a:pt x="1253313" y="643143"/>
                  <a:pt x="1259456" y="628187"/>
                </a:cubicBezTo>
                <a:close/>
                <a:moveTo>
                  <a:pt x="1253171" y="627949"/>
                </a:moveTo>
                <a:cubicBezTo>
                  <a:pt x="1255313" y="632712"/>
                  <a:pt x="1251076" y="642476"/>
                  <a:pt x="1245027" y="641047"/>
                </a:cubicBezTo>
                <a:cubicBezTo>
                  <a:pt x="1241408" y="636093"/>
                  <a:pt x="1247027" y="626234"/>
                  <a:pt x="1253171" y="627949"/>
                </a:cubicBezTo>
                <a:close/>
                <a:moveTo>
                  <a:pt x="10813602" y="626758"/>
                </a:moveTo>
                <a:cubicBezTo>
                  <a:pt x="10818603" y="631378"/>
                  <a:pt x="10824795" y="633569"/>
                  <a:pt x="10832128" y="633331"/>
                </a:cubicBezTo>
                <a:cubicBezTo>
                  <a:pt x="10831748" y="635760"/>
                  <a:pt x="10831033" y="640666"/>
                  <a:pt x="10830652" y="643143"/>
                </a:cubicBezTo>
                <a:cubicBezTo>
                  <a:pt x="10824413" y="640904"/>
                  <a:pt x="10818460" y="635855"/>
                  <a:pt x="10812364" y="641190"/>
                </a:cubicBezTo>
                <a:cubicBezTo>
                  <a:pt x="10810316" y="636284"/>
                  <a:pt x="10810697" y="631426"/>
                  <a:pt x="10813602" y="626758"/>
                </a:cubicBezTo>
                <a:close/>
                <a:moveTo>
                  <a:pt x="9449248" y="625372"/>
                </a:moveTo>
                <a:cubicBezTo>
                  <a:pt x="9446277" y="624318"/>
                  <a:pt x="9442598" y="624425"/>
                  <a:pt x="9440669" y="625949"/>
                </a:cubicBezTo>
                <a:cubicBezTo>
                  <a:pt x="9437764" y="632522"/>
                  <a:pt x="9449385" y="635904"/>
                  <a:pt x="9453575" y="631760"/>
                </a:cubicBezTo>
                <a:cubicBezTo>
                  <a:pt x="9454480" y="628641"/>
                  <a:pt x="9452218" y="626426"/>
                  <a:pt x="9449248" y="625372"/>
                </a:cubicBezTo>
                <a:close/>
                <a:moveTo>
                  <a:pt x="9612596" y="624901"/>
                </a:moveTo>
                <a:cubicBezTo>
                  <a:pt x="9605452" y="622710"/>
                  <a:pt x="9600642" y="634380"/>
                  <a:pt x="9603071" y="639857"/>
                </a:cubicBezTo>
                <a:cubicBezTo>
                  <a:pt x="9609119" y="640524"/>
                  <a:pt x="9616120" y="630474"/>
                  <a:pt x="9612596" y="624901"/>
                </a:cubicBezTo>
                <a:close/>
                <a:moveTo>
                  <a:pt x="10783455" y="624854"/>
                </a:moveTo>
                <a:cubicBezTo>
                  <a:pt x="10789742" y="623520"/>
                  <a:pt x="10795934" y="628188"/>
                  <a:pt x="10802696" y="628235"/>
                </a:cubicBezTo>
                <a:cubicBezTo>
                  <a:pt x="10808649" y="629236"/>
                  <a:pt x="10803839" y="637333"/>
                  <a:pt x="10799553" y="635808"/>
                </a:cubicBezTo>
                <a:cubicBezTo>
                  <a:pt x="10793838" y="633998"/>
                  <a:pt x="10781408" y="633189"/>
                  <a:pt x="10783455" y="624854"/>
                </a:cubicBezTo>
                <a:close/>
                <a:moveTo>
                  <a:pt x="9593689" y="623568"/>
                </a:moveTo>
                <a:cubicBezTo>
                  <a:pt x="9585878" y="637761"/>
                  <a:pt x="9609072" y="625044"/>
                  <a:pt x="9593689" y="623568"/>
                </a:cubicBezTo>
                <a:close/>
                <a:moveTo>
                  <a:pt x="1337183" y="622996"/>
                </a:moveTo>
                <a:cubicBezTo>
                  <a:pt x="1335039" y="630617"/>
                  <a:pt x="1327991" y="632236"/>
                  <a:pt x="1321228" y="633617"/>
                </a:cubicBezTo>
                <a:lnTo>
                  <a:pt x="1320942" y="636285"/>
                </a:lnTo>
                <a:cubicBezTo>
                  <a:pt x="1312179" y="636475"/>
                  <a:pt x="1303226" y="636428"/>
                  <a:pt x="1295082" y="640095"/>
                </a:cubicBezTo>
                <a:cubicBezTo>
                  <a:pt x="1288557" y="641333"/>
                  <a:pt x="1280318" y="649478"/>
                  <a:pt x="1275175" y="641048"/>
                </a:cubicBezTo>
                <a:cubicBezTo>
                  <a:pt x="1271317" y="645239"/>
                  <a:pt x="1266555" y="647668"/>
                  <a:pt x="1260935" y="648383"/>
                </a:cubicBezTo>
                <a:cubicBezTo>
                  <a:pt x="1254363" y="650145"/>
                  <a:pt x="1247838" y="652193"/>
                  <a:pt x="1242028" y="655861"/>
                </a:cubicBezTo>
                <a:cubicBezTo>
                  <a:pt x="1240791" y="654813"/>
                  <a:pt x="1238314" y="652717"/>
                  <a:pt x="1237076" y="651669"/>
                </a:cubicBezTo>
                <a:cubicBezTo>
                  <a:pt x="1235503" y="653765"/>
                  <a:pt x="1232313" y="657909"/>
                  <a:pt x="1230742" y="659957"/>
                </a:cubicBezTo>
                <a:cubicBezTo>
                  <a:pt x="1221645" y="655432"/>
                  <a:pt x="1212787" y="661624"/>
                  <a:pt x="1204167" y="664005"/>
                </a:cubicBezTo>
                <a:cubicBezTo>
                  <a:pt x="1199214" y="665672"/>
                  <a:pt x="1194356" y="667530"/>
                  <a:pt x="1189594" y="669530"/>
                </a:cubicBezTo>
                <a:cubicBezTo>
                  <a:pt x="1182545" y="669197"/>
                  <a:pt x="1177687" y="672150"/>
                  <a:pt x="1175020" y="678294"/>
                </a:cubicBezTo>
                <a:cubicBezTo>
                  <a:pt x="1189641" y="674531"/>
                  <a:pt x="1205262" y="673912"/>
                  <a:pt x="1219026" y="667053"/>
                </a:cubicBezTo>
                <a:cubicBezTo>
                  <a:pt x="1221026" y="668244"/>
                  <a:pt x="1225074" y="670626"/>
                  <a:pt x="1227122" y="671816"/>
                </a:cubicBezTo>
                <a:lnTo>
                  <a:pt x="1225455" y="666482"/>
                </a:lnTo>
                <a:cubicBezTo>
                  <a:pt x="1230932" y="665386"/>
                  <a:pt x="1236361" y="664196"/>
                  <a:pt x="1241838" y="662910"/>
                </a:cubicBezTo>
                <a:cubicBezTo>
                  <a:pt x="1262554" y="656099"/>
                  <a:pt x="1283128" y="648192"/>
                  <a:pt x="1304702" y="644239"/>
                </a:cubicBezTo>
                <a:cubicBezTo>
                  <a:pt x="1315704" y="640762"/>
                  <a:pt x="1327896" y="639190"/>
                  <a:pt x="1337373" y="632093"/>
                </a:cubicBezTo>
                <a:cubicBezTo>
                  <a:pt x="1338516" y="633379"/>
                  <a:pt x="1340850" y="635951"/>
                  <a:pt x="1341992" y="637237"/>
                </a:cubicBezTo>
                <a:cubicBezTo>
                  <a:pt x="1345041" y="634046"/>
                  <a:pt x="1348136" y="630807"/>
                  <a:pt x="1351232" y="627616"/>
                </a:cubicBezTo>
                <a:cubicBezTo>
                  <a:pt x="1352661" y="628854"/>
                  <a:pt x="1355518" y="631284"/>
                  <a:pt x="1356946" y="632522"/>
                </a:cubicBezTo>
                <a:cubicBezTo>
                  <a:pt x="1358947" y="630998"/>
                  <a:pt x="1362900" y="627902"/>
                  <a:pt x="1364899" y="626378"/>
                </a:cubicBezTo>
                <a:cubicBezTo>
                  <a:pt x="1365375" y="637094"/>
                  <a:pt x="1354327" y="637380"/>
                  <a:pt x="1347136" y="640857"/>
                </a:cubicBezTo>
                <a:cubicBezTo>
                  <a:pt x="1344803" y="641381"/>
                  <a:pt x="1340040" y="642477"/>
                  <a:pt x="1337659" y="643001"/>
                </a:cubicBezTo>
                <a:cubicBezTo>
                  <a:pt x="1331467" y="646144"/>
                  <a:pt x="1324657" y="647192"/>
                  <a:pt x="1317942" y="648240"/>
                </a:cubicBezTo>
                <a:cubicBezTo>
                  <a:pt x="1306893" y="651098"/>
                  <a:pt x="1295892" y="654384"/>
                  <a:pt x="1285319" y="658671"/>
                </a:cubicBezTo>
                <a:cubicBezTo>
                  <a:pt x="1278794" y="659576"/>
                  <a:pt x="1272317" y="660528"/>
                  <a:pt x="1265889" y="661576"/>
                </a:cubicBezTo>
                <a:cubicBezTo>
                  <a:pt x="1259840" y="664148"/>
                  <a:pt x="1253697" y="666482"/>
                  <a:pt x="1247600" y="668768"/>
                </a:cubicBezTo>
                <a:cubicBezTo>
                  <a:pt x="1235979" y="670769"/>
                  <a:pt x="1224503" y="673388"/>
                  <a:pt x="1213216" y="676675"/>
                </a:cubicBezTo>
                <a:cubicBezTo>
                  <a:pt x="1205453" y="679104"/>
                  <a:pt x="1197595" y="681152"/>
                  <a:pt x="1189784" y="683438"/>
                </a:cubicBezTo>
                <a:cubicBezTo>
                  <a:pt x="1187451" y="684057"/>
                  <a:pt x="1182783" y="685343"/>
                  <a:pt x="1180450" y="685962"/>
                </a:cubicBezTo>
                <a:cubicBezTo>
                  <a:pt x="1166591" y="691630"/>
                  <a:pt x="1151255" y="692011"/>
                  <a:pt x="1137444" y="697727"/>
                </a:cubicBezTo>
                <a:cubicBezTo>
                  <a:pt x="1125491" y="700013"/>
                  <a:pt x="1113538" y="702109"/>
                  <a:pt x="1101584" y="704252"/>
                </a:cubicBezTo>
                <a:lnTo>
                  <a:pt x="1101917" y="707920"/>
                </a:lnTo>
                <a:cubicBezTo>
                  <a:pt x="1097440" y="708444"/>
                  <a:pt x="1088487" y="709396"/>
                  <a:pt x="1084010" y="709873"/>
                </a:cubicBezTo>
                <a:cubicBezTo>
                  <a:pt x="1088820" y="705586"/>
                  <a:pt x="1093440" y="697917"/>
                  <a:pt x="1100774" y="702538"/>
                </a:cubicBezTo>
                <a:cubicBezTo>
                  <a:pt x="1102774" y="700442"/>
                  <a:pt x="1106727" y="696250"/>
                  <a:pt x="1108727" y="694107"/>
                </a:cubicBezTo>
                <a:cubicBezTo>
                  <a:pt x="1117443" y="710396"/>
                  <a:pt x="1121872" y="673960"/>
                  <a:pt x="1127587" y="694964"/>
                </a:cubicBezTo>
                <a:cubicBezTo>
                  <a:pt x="1131778" y="692297"/>
                  <a:pt x="1134110" y="688868"/>
                  <a:pt x="1134683" y="684629"/>
                </a:cubicBezTo>
                <a:cubicBezTo>
                  <a:pt x="1130777" y="684819"/>
                  <a:pt x="1122967" y="685200"/>
                  <a:pt x="1119062" y="685391"/>
                </a:cubicBezTo>
                <a:cubicBezTo>
                  <a:pt x="1120919" y="682724"/>
                  <a:pt x="1124682" y="677484"/>
                  <a:pt x="1126538" y="674865"/>
                </a:cubicBezTo>
                <a:cubicBezTo>
                  <a:pt x="1128063" y="675532"/>
                  <a:pt x="1131110" y="676913"/>
                  <a:pt x="1132588" y="677627"/>
                </a:cubicBezTo>
                <a:cubicBezTo>
                  <a:pt x="1140349" y="674150"/>
                  <a:pt x="1148493" y="671626"/>
                  <a:pt x="1156732" y="669625"/>
                </a:cubicBezTo>
                <a:cubicBezTo>
                  <a:pt x="1156589" y="680961"/>
                  <a:pt x="1149874" y="683152"/>
                  <a:pt x="1140016" y="680056"/>
                </a:cubicBezTo>
                <a:cubicBezTo>
                  <a:pt x="1139873" y="682914"/>
                  <a:pt x="1139540" y="688630"/>
                  <a:pt x="1139349" y="691487"/>
                </a:cubicBezTo>
                <a:cubicBezTo>
                  <a:pt x="1141111" y="689725"/>
                  <a:pt x="1144637" y="686296"/>
                  <a:pt x="1146398" y="684581"/>
                </a:cubicBezTo>
                <a:cubicBezTo>
                  <a:pt x="1148017" y="685391"/>
                  <a:pt x="1151255" y="686963"/>
                  <a:pt x="1152875" y="687725"/>
                </a:cubicBezTo>
                <a:cubicBezTo>
                  <a:pt x="1154637" y="686153"/>
                  <a:pt x="1158161" y="682962"/>
                  <a:pt x="1159923" y="681342"/>
                </a:cubicBezTo>
                <a:cubicBezTo>
                  <a:pt x="1164876" y="681485"/>
                  <a:pt x="1169734" y="680961"/>
                  <a:pt x="1174639" y="680437"/>
                </a:cubicBezTo>
                <a:cubicBezTo>
                  <a:pt x="1172830" y="673531"/>
                  <a:pt x="1173687" y="666958"/>
                  <a:pt x="1177926" y="661195"/>
                </a:cubicBezTo>
                <a:cubicBezTo>
                  <a:pt x="1185212" y="664624"/>
                  <a:pt x="1192546" y="660957"/>
                  <a:pt x="1199738" y="659242"/>
                </a:cubicBezTo>
                <a:cubicBezTo>
                  <a:pt x="1204357" y="657623"/>
                  <a:pt x="1208977" y="656003"/>
                  <a:pt x="1213644" y="654432"/>
                </a:cubicBezTo>
                <a:cubicBezTo>
                  <a:pt x="1219359" y="652384"/>
                  <a:pt x="1225265" y="651050"/>
                  <a:pt x="1231361" y="650431"/>
                </a:cubicBezTo>
                <a:cubicBezTo>
                  <a:pt x="1231123" y="648097"/>
                  <a:pt x="1230646" y="643477"/>
                  <a:pt x="1230408" y="641143"/>
                </a:cubicBezTo>
                <a:cubicBezTo>
                  <a:pt x="1225074" y="644286"/>
                  <a:pt x="1219407" y="646763"/>
                  <a:pt x="1213406" y="648287"/>
                </a:cubicBezTo>
                <a:cubicBezTo>
                  <a:pt x="1206881" y="650383"/>
                  <a:pt x="1200452" y="652765"/>
                  <a:pt x="1194356" y="655861"/>
                </a:cubicBezTo>
                <a:cubicBezTo>
                  <a:pt x="1193356" y="655146"/>
                  <a:pt x="1191308" y="653670"/>
                  <a:pt x="1190308" y="652955"/>
                </a:cubicBezTo>
                <a:cubicBezTo>
                  <a:pt x="1170877" y="659052"/>
                  <a:pt x="1151113" y="664005"/>
                  <a:pt x="1131873" y="670673"/>
                </a:cubicBezTo>
                <a:cubicBezTo>
                  <a:pt x="1134778" y="665672"/>
                  <a:pt x="1137731" y="660671"/>
                  <a:pt x="1140730" y="655670"/>
                </a:cubicBezTo>
                <a:cubicBezTo>
                  <a:pt x="1142207" y="656670"/>
                  <a:pt x="1145113" y="658623"/>
                  <a:pt x="1146588" y="659576"/>
                </a:cubicBezTo>
                <a:cubicBezTo>
                  <a:pt x="1151541" y="657861"/>
                  <a:pt x="1156494" y="656146"/>
                  <a:pt x="1161542" y="654527"/>
                </a:cubicBezTo>
                <a:cubicBezTo>
                  <a:pt x="1180116" y="648002"/>
                  <a:pt x="1199214" y="642477"/>
                  <a:pt x="1218883" y="640476"/>
                </a:cubicBezTo>
                <a:cubicBezTo>
                  <a:pt x="1226360" y="637761"/>
                  <a:pt x="1233837" y="635046"/>
                  <a:pt x="1241314" y="632189"/>
                </a:cubicBezTo>
                <a:cubicBezTo>
                  <a:pt x="1239171" y="637190"/>
                  <a:pt x="1236980" y="642191"/>
                  <a:pt x="1234741" y="647192"/>
                </a:cubicBezTo>
                <a:cubicBezTo>
                  <a:pt x="1240361" y="646906"/>
                  <a:pt x="1245982" y="646573"/>
                  <a:pt x="1251649" y="646192"/>
                </a:cubicBezTo>
                <a:cubicBezTo>
                  <a:pt x="1257793" y="643239"/>
                  <a:pt x="1264126" y="640714"/>
                  <a:pt x="1270460" y="638190"/>
                </a:cubicBezTo>
                <a:cubicBezTo>
                  <a:pt x="1276937" y="637761"/>
                  <a:pt x="1283462" y="637190"/>
                  <a:pt x="1289986" y="636618"/>
                </a:cubicBezTo>
                <a:cubicBezTo>
                  <a:pt x="1296320" y="633189"/>
                  <a:pt x="1302750" y="629950"/>
                  <a:pt x="1309131" y="626616"/>
                </a:cubicBezTo>
                <a:cubicBezTo>
                  <a:pt x="1310322" y="627902"/>
                  <a:pt x="1312703" y="630521"/>
                  <a:pt x="1313894" y="631855"/>
                </a:cubicBezTo>
                <a:lnTo>
                  <a:pt x="1318037" y="627235"/>
                </a:lnTo>
                <a:cubicBezTo>
                  <a:pt x="1324419" y="625759"/>
                  <a:pt x="1330753" y="624330"/>
                  <a:pt x="1337183" y="622996"/>
                </a:cubicBezTo>
                <a:close/>
                <a:moveTo>
                  <a:pt x="9179208" y="622949"/>
                </a:moveTo>
                <a:cubicBezTo>
                  <a:pt x="9170731" y="625711"/>
                  <a:pt x="9175446" y="637428"/>
                  <a:pt x="9180637" y="641143"/>
                </a:cubicBezTo>
                <a:cubicBezTo>
                  <a:pt x="9187304" y="639428"/>
                  <a:pt x="9186352" y="623996"/>
                  <a:pt x="9179208" y="622949"/>
                </a:cubicBezTo>
                <a:close/>
                <a:moveTo>
                  <a:pt x="10693206" y="622805"/>
                </a:moveTo>
                <a:cubicBezTo>
                  <a:pt x="10695730" y="622805"/>
                  <a:pt x="10700826" y="622805"/>
                  <a:pt x="10703398" y="622805"/>
                </a:cubicBezTo>
                <a:lnTo>
                  <a:pt x="10698445" y="630616"/>
                </a:lnTo>
                <a:cubicBezTo>
                  <a:pt x="10706017" y="626663"/>
                  <a:pt x="10713018" y="626949"/>
                  <a:pt x="10719352" y="631474"/>
                </a:cubicBezTo>
                <a:lnTo>
                  <a:pt x="10712113" y="632426"/>
                </a:lnTo>
                <a:lnTo>
                  <a:pt x="10712637" y="638523"/>
                </a:lnTo>
                <a:cubicBezTo>
                  <a:pt x="10717114" y="634474"/>
                  <a:pt x="10721590" y="630426"/>
                  <a:pt x="10726353" y="626425"/>
                </a:cubicBezTo>
                <a:cubicBezTo>
                  <a:pt x="10726830" y="633379"/>
                  <a:pt x="10727400" y="640333"/>
                  <a:pt x="10728068" y="647287"/>
                </a:cubicBezTo>
                <a:cubicBezTo>
                  <a:pt x="10730163" y="640047"/>
                  <a:pt x="10730592" y="630426"/>
                  <a:pt x="10740783" y="631140"/>
                </a:cubicBezTo>
                <a:cubicBezTo>
                  <a:pt x="10740783" y="638380"/>
                  <a:pt x="10740831" y="645620"/>
                  <a:pt x="10741022" y="652859"/>
                </a:cubicBezTo>
                <a:cubicBezTo>
                  <a:pt x="10729592" y="650621"/>
                  <a:pt x="10718447" y="647906"/>
                  <a:pt x="10707207" y="645620"/>
                </a:cubicBezTo>
                <a:cubicBezTo>
                  <a:pt x="10706923" y="642476"/>
                  <a:pt x="10706303" y="636189"/>
                  <a:pt x="10706017" y="633045"/>
                </a:cubicBezTo>
                <a:cubicBezTo>
                  <a:pt x="10701826" y="636618"/>
                  <a:pt x="10697635" y="640190"/>
                  <a:pt x="10693635" y="643714"/>
                </a:cubicBezTo>
                <a:cubicBezTo>
                  <a:pt x="10693349" y="636760"/>
                  <a:pt x="10693206" y="629759"/>
                  <a:pt x="10693206" y="622805"/>
                </a:cubicBezTo>
                <a:close/>
                <a:moveTo>
                  <a:pt x="10113944" y="622234"/>
                </a:moveTo>
                <a:cubicBezTo>
                  <a:pt x="10118611" y="626759"/>
                  <a:pt x="10124421" y="628902"/>
                  <a:pt x="10131374" y="628664"/>
                </a:cubicBezTo>
                <a:cubicBezTo>
                  <a:pt x="10131326" y="631141"/>
                  <a:pt x="10131136" y="636142"/>
                  <a:pt x="10131040" y="638619"/>
                </a:cubicBezTo>
                <a:cubicBezTo>
                  <a:pt x="10128088" y="637094"/>
                  <a:pt x="10122135" y="634141"/>
                  <a:pt x="10119182" y="632617"/>
                </a:cubicBezTo>
                <a:cubicBezTo>
                  <a:pt x="10114658" y="634380"/>
                  <a:pt x="10110324" y="636189"/>
                  <a:pt x="10106085" y="637952"/>
                </a:cubicBezTo>
                <a:cubicBezTo>
                  <a:pt x="10108466" y="632713"/>
                  <a:pt x="10111277" y="627473"/>
                  <a:pt x="10113944" y="622234"/>
                </a:cubicBezTo>
                <a:close/>
                <a:moveTo>
                  <a:pt x="2564959" y="622044"/>
                </a:moveTo>
                <a:lnTo>
                  <a:pt x="2562858" y="627235"/>
                </a:lnTo>
                <a:cubicBezTo>
                  <a:pt x="2561378" y="626187"/>
                  <a:pt x="2558515" y="624139"/>
                  <a:pt x="2557035" y="623091"/>
                </a:cubicBezTo>
                <a:cubicBezTo>
                  <a:pt x="2552786" y="627045"/>
                  <a:pt x="2547892" y="629331"/>
                  <a:pt x="2542331" y="629950"/>
                </a:cubicBezTo>
                <a:cubicBezTo>
                  <a:pt x="2522239" y="630760"/>
                  <a:pt x="2502902" y="636713"/>
                  <a:pt x="2483227" y="640381"/>
                </a:cubicBezTo>
                <a:cubicBezTo>
                  <a:pt x="2481364" y="639905"/>
                  <a:pt x="2477556" y="638904"/>
                  <a:pt x="2475696" y="638428"/>
                </a:cubicBezTo>
                <a:cubicBezTo>
                  <a:pt x="2470976" y="642048"/>
                  <a:pt x="2465779" y="643572"/>
                  <a:pt x="2459976" y="643001"/>
                </a:cubicBezTo>
                <a:lnTo>
                  <a:pt x="2457880" y="647906"/>
                </a:lnTo>
                <a:cubicBezTo>
                  <a:pt x="2456742" y="646382"/>
                  <a:pt x="2454454" y="643286"/>
                  <a:pt x="2453373" y="641762"/>
                </a:cubicBezTo>
                <a:cubicBezTo>
                  <a:pt x="2448882" y="644572"/>
                  <a:pt x="2444499" y="647383"/>
                  <a:pt x="2440167" y="650240"/>
                </a:cubicBezTo>
                <a:cubicBezTo>
                  <a:pt x="2434020" y="652527"/>
                  <a:pt x="2429783" y="648145"/>
                  <a:pt x="2426592" y="643715"/>
                </a:cubicBezTo>
                <a:cubicBezTo>
                  <a:pt x="2426163" y="646287"/>
                  <a:pt x="2425257" y="651479"/>
                  <a:pt x="2424781" y="654051"/>
                </a:cubicBezTo>
                <a:cubicBezTo>
                  <a:pt x="2421877" y="652479"/>
                  <a:pt x="2416019" y="649335"/>
                  <a:pt x="2413067" y="647764"/>
                </a:cubicBezTo>
                <a:cubicBezTo>
                  <a:pt x="2411210" y="649478"/>
                  <a:pt x="2407400" y="652908"/>
                  <a:pt x="2405495" y="654670"/>
                </a:cubicBezTo>
                <a:cubicBezTo>
                  <a:pt x="2404019" y="653813"/>
                  <a:pt x="2400972" y="652098"/>
                  <a:pt x="2399495" y="651241"/>
                </a:cubicBezTo>
                <a:cubicBezTo>
                  <a:pt x="2397447" y="653384"/>
                  <a:pt x="2393352" y="657671"/>
                  <a:pt x="2391351" y="659814"/>
                </a:cubicBezTo>
                <a:cubicBezTo>
                  <a:pt x="2386685" y="656289"/>
                  <a:pt x="2382494" y="658290"/>
                  <a:pt x="2378352" y="660957"/>
                </a:cubicBezTo>
                <a:lnTo>
                  <a:pt x="2377590" y="653527"/>
                </a:lnTo>
                <a:cubicBezTo>
                  <a:pt x="2374113" y="657432"/>
                  <a:pt x="2370685" y="661290"/>
                  <a:pt x="2367351" y="665196"/>
                </a:cubicBezTo>
                <a:cubicBezTo>
                  <a:pt x="2365970" y="664243"/>
                  <a:pt x="2363303" y="662243"/>
                  <a:pt x="2361923" y="661290"/>
                </a:cubicBezTo>
                <a:cubicBezTo>
                  <a:pt x="2357875" y="667101"/>
                  <a:pt x="2351684" y="664529"/>
                  <a:pt x="2346541" y="663053"/>
                </a:cubicBezTo>
                <a:cubicBezTo>
                  <a:pt x="2340255" y="668101"/>
                  <a:pt x="2333684" y="672817"/>
                  <a:pt x="2325350" y="672912"/>
                </a:cubicBezTo>
                <a:cubicBezTo>
                  <a:pt x="2328397" y="674389"/>
                  <a:pt x="2334493" y="677294"/>
                  <a:pt x="2337493" y="678770"/>
                </a:cubicBezTo>
                <a:cubicBezTo>
                  <a:pt x="2340064" y="678818"/>
                  <a:pt x="2345208" y="678961"/>
                  <a:pt x="2347779" y="679056"/>
                </a:cubicBezTo>
                <a:cubicBezTo>
                  <a:pt x="2352350" y="671054"/>
                  <a:pt x="2360256" y="674484"/>
                  <a:pt x="2366923" y="671197"/>
                </a:cubicBezTo>
                <a:cubicBezTo>
                  <a:pt x="2369351" y="671864"/>
                  <a:pt x="2371781" y="672483"/>
                  <a:pt x="2374256" y="673198"/>
                </a:cubicBezTo>
                <a:cubicBezTo>
                  <a:pt x="2378161" y="663434"/>
                  <a:pt x="2390257" y="661624"/>
                  <a:pt x="2383637" y="676341"/>
                </a:cubicBezTo>
                <a:cubicBezTo>
                  <a:pt x="2387352" y="673198"/>
                  <a:pt x="2391019" y="670007"/>
                  <a:pt x="2394734" y="666815"/>
                </a:cubicBezTo>
                <a:cubicBezTo>
                  <a:pt x="2397257" y="667101"/>
                  <a:pt x="2402304" y="667625"/>
                  <a:pt x="2404828" y="667911"/>
                </a:cubicBezTo>
                <a:cubicBezTo>
                  <a:pt x="2406733" y="668959"/>
                  <a:pt x="2410448" y="671150"/>
                  <a:pt x="2412353" y="672245"/>
                </a:cubicBezTo>
                <a:cubicBezTo>
                  <a:pt x="2418448" y="667387"/>
                  <a:pt x="2421352" y="661100"/>
                  <a:pt x="2420972" y="653431"/>
                </a:cubicBezTo>
                <a:cubicBezTo>
                  <a:pt x="2424163" y="657575"/>
                  <a:pt x="2427210" y="661814"/>
                  <a:pt x="2430354" y="666101"/>
                </a:cubicBezTo>
                <a:cubicBezTo>
                  <a:pt x="2430593" y="662434"/>
                  <a:pt x="2431071" y="655194"/>
                  <a:pt x="2431307" y="651526"/>
                </a:cubicBezTo>
                <a:cubicBezTo>
                  <a:pt x="2432783" y="655527"/>
                  <a:pt x="2435736" y="663434"/>
                  <a:pt x="2437211" y="667435"/>
                </a:cubicBezTo>
                <a:cubicBezTo>
                  <a:pt x="2441260" y="662195"/>
                  <a:pt x="2444928" y="656623"/>
                  <a:pt x="2447074" y="650288"/>
                </a:cubicBezTo>
                <a:cubicBezTo>
                  <a:pt x="2449500" y="651669"/>
                  <a:pt x="2454269" y="654336"/>
                  <a:pt x="2456696" y="655718"/>
                </a:cubicBezTo>
                <a:lnTo>
                  <a:pt x="2449500" y="656242"/>
                </a:lnTo>
                <a:lnTo>
                  <a:pt x="2450406" y="662719"/>
                </a:lnTo>
                <a:cubicBezTo>
                  <a:pt x="2454883" y="657909"/>
                  <a:pt x="2459313" y="653050"/>
                  <a:pt x="2463840" y="648192"/>
                </a:cubicBezTo>
                <a:lnTo>
                  <a:pt x="2464225" y="655861"/>
                </a:lnTo>
                <a:cubicBezTo>
                  <a:pt x="2467644" y="655622"/>
                  <a:pt x="2474501" y="655099"/>
                  <a:pt x="2477937" y="654813"/>
                </a:cubicBezTo>
                <a:cubicBezTo>
                  <a:pt x="2476696" y="653003"/>
                  <a:pt x="2474170" y="649431"/>
                  <a:pt x="2472939" y="647668"/>
                </a:cubicBezTo>
                <a:cubicBezTo>
                  <a:pt x="2480023" y="646287"/>
                  <a:pt x="2487034" y="644382"/>
                  <a:pt x="2493907" y="641905"/>
                </a:cubicBezTo>
                <a:cubicBezTo>
                  <a:pt x="2493516" y="644525"/>
                  <a:pt x="2492738" y="649812"/>
                  <a:pt x="2492362" y="652431"/>
                </a:cubicBezTo>
                <a:cubicBezTo>
                  <a:pt x="2496089" y="649431"/>
                  <a:pt x="2503380" y="643429"/>
                  <a:pt x="2507064" y="640381"/>
                </a:cubicBezTo>
                <a:lnTo>
                  <a:pt x="2502077" y="651526"/>
                </a:lnTo>
                <a:lnTo>
                  <a:pt x="2505948" y="651288"/>
                </a:lnTo>
                <a:cubicBezTo>
                  <a:pt x="2509905" y="646001"/>
                  <a:pt x="2509905" y="634856"/>
                  <a:pt x="2519384" y="636380"/>
                </a:cubicBezTo>
                <a:cubicBezTo>
                  <a:pt x="2519189" y="639238"/>
                  <a:pt x="2518752" y="644858"/>
                  <a:pt x="2518562" y="647668"/>
                </a:cubicBezTo>
                <a:cubicBezTo>
                  <a:pt x="2522855" y="643382"/>
                  <a:pt x="2527174" y="639143"/>
                  <a:pt x="2531662" y="634999"/>
                </a:cubicBezTo>
                <a:cubicBezTo>
                  <a:pt x="2531086" y="637952"/>
                  <a:pt x="2529933" y="643810"/>
                  <a:pt x="2529310" y="646716"/>
                </a:cubicBezTo>
                <a:lnTo>
                  <a:pt x="2534090" y="646573"/>
                </a:lnTo>
                <a:cubicBezTo>
                  <a:pt x="2535325" y="637857"/>
                  <a:pt x="2538522" y="630284"/>
                  <a:pt x="2549221" y="630522"/>
                </a:cubicBezTo>
                <a:cubicBezTo>
                  <a:pt x="2546037" y="636523"/>
                  <a:pt x="2542806" y="642477"/>
                  <a:pt x="2539622" y="648430"/>
                </a:cubicBezTo>
                <a:cubicBezTo>
                  <a:pt x="2543614" y="644906"/>
                  <a:pt x="2547606" y="641381"/>
                  <a:pt x="2551645" y="637857"/>
                </a:cubicBezTo>
                <a:cubicBezTo>
                  <a:pt x="2559469" y="644429"/>
                  <a:pt x="2565291" y="628521"/>
                  <a:pt x="2573425" y="636713"/>
                </a:cubicBezTo>
                <a:cubicBezTo>
                  <a:pt x="2576088" y="629664"/>
                  <a:pt x="2568241" y="626568"/>
                  <a:pt x="2564959" y="622044"/>
                </a:cubicBezTo>
                <a:close/>
                <a:moveTo>
                  <a:pt x="9425423" y="621264"/>
                </a:moveTo>
                <a:cubicBezTo>
                  <a:pt x="9423691" y="620722"/>
                  <a:pt x="9421357" y="621472"/>
                  <a:pt x="9418429" y="623520"/>
                </a:cubicBezTo>
                <a:cubicBezTo>
                  <a:pt x="9419238" y="629760"/>
                  <a:pt x="9422667" y="630855"/>
                  <a:pt x="9428811" y="626759"/>
                </a:cubicBezTo>
                <a:cubicBezTo>
                  <a:pt x="9428287" y="623639"/>
                  <a:pt x="9427156" y="621806"/>
                  <a:pt x="9425423" y="621264"/>
                </a:cubicBezTo>
                <a:close/>
                <a:moveTo>
                  <a:pt x="10769931" y="619519"/>
                </a:moveTo>
                <a:cubicBezTo>
                  <a:pt x="10775312" y="616518"/>
                  <a:pt x="10782169" y="625330"/>
                  <a:pt x="10778693" y="630236"/>
                </a:cubicBezTo>
                <a:cubicBezTo>
                  <a:pt x="10773026" y="633236"/>
                  <a:pt x="10766168" y="624377"/>
                  <a:pt x="10769931" y="619519"/>
                </a:cubicBezTo>
                <a:close/>
                <a:moveTo>
                  <a:pt x="10084940" y="618994"/>
                </a:moveTo>
                <a:cubicBezTo>
                  <a:pt x="10091607" y="613231"/>
                  <a:pt x="10097703" y="625805"/>
                  <a:pt x="10090893" y="629521"/>
                </a:cubicBezTo>
                <a:cubicBezTo>
                  <a:pt x="10084035" y="634807"/>
                  <a:pt x="10078749" y="622948"/>
                  <a:pt x="10084940" y="618994"/>
                </a:cubicBezTo>
                <a:close/>
                <a:moveTo>
                  <a:pt x="10070176" y="618804"/>
                </a:moveTo>
                <a:cubicBezTo>
                  <a:pt x="10077796" y="616280"/>
                  <a:pt x="10080368" y="618900"/>
                  <a:pt x="10077987" y="626711"/>
                </a:cubicBezTo>
                <a:cubicBezTo>
                  <a:pt x="10070128" y="629235"/>
                  <a:pt x="10067509" y="626616"/>
                  <a:pt x="10070176" y="618804"/>
                </a:cubicBezTo>
                <a:close/>
                <a:moveTo>
                  <a:pt x="2318635" y="618090"/>
                </a:moveTo>
                <a:cubicBezTo>
                  <a:pt x="2306540" y="618281"/>
                  <a:pt x="2294778" y="620662"/>
                  <a:pt x="2283111" y="623472"/>
                </a:cubicBezTo>
                <a:lnTo>
                  <a:pt x="2282492" y="627283"/>
                </a:lnTo>
                <a:cubicBezTo>
                  <a:pt x="2288730" y="626187"/>
                  <a:pt x="2295016" y="625949"/>
                  <a:pt x="2301397" y="626568"/>
                </a:cubicBezTo>
                <a:lnTo>
                  <a:pt x="2303064" y="623615"/>
                </a:lnTo>
                <a:cubicBezTo>
                  <a:pt x="2309206" y="624997"/>
                  <a:pt x="2314588" y="623091"/>
                  <a:pt x="2318635" y="618090"/>
                </a:cubicBezTo>
                <a:close/>
                <a:moveTo>
                  <a:pt x="9399503" y="617382"/>
                </a:moveTo>
                <a:cubicBezTo>
                  <a:pt x="9395164" y="615840"/>
                  <a:pt x="9390401" y="616376"/>
                  <a:pt x="9389901" y="620900"/>
                </a:cubicBezTo>
                <a:cubicBezTo>
                  <a:pt x="9393711" y="625187"/>
                  <a:pt x="9400759" y="627235"/>
                  <a:pt x="9406569" y="626330"/>
                </a:cubicBezTo>
                <a:cubicBezTo>
                  <a:pt x="9407760" y="622544"/>
                  <a:pt x="9403843" y="618924"/>
                  <a:pt x="9399503" y="617382"/>
                </a:cubicBezTo>
                <a:close/>
                <a:moveTo>
                  <a:pt x="10688635" y="616899"/>
                </a:moveTo>
                <a:cubicBezTo>
                  <a:pt x="10688301" y="624901"/>
                  <a:pt x="10688206" y="632903"/>
                  <a:pt x="10688158" y="640904"/>
                </a:cubicBezTo>
                <a:cubicBezTo>
                  <a:pt x="10685872" y="639714"/>
                  <a:pt x="10681348" y="637332"/>
                  <a:pt x="10679110" y="636141"/>
                </a:cubicBezTo>
                <a:cubicBezTo>
                  <a:pt x="10679062" y="633188"/>
                  <a:pt x="10678967" y="627235"/>
                  <a:pt x="10678919" y="624234"/>
                </a:cubicBezTo>
                <a:cubicBezTo>
                  <a:pt x="10681348" y="622424"/>
                  <a:pt x="10686206" y="618709"/>
                  <a:pt x="10688635" y="616899"/>
                </a:cubicBezTo>
                <a:close/>
                <a:moveTo>
                  <a:pt x="9139536" y="616852"/>
                </a:moveTo>
                <a:cubicBezTo>
                  <a:pt x="9130726" y="618948"/>
                  <a:pt x="9135774" y="633475"/>
                  <a:pt x="9143537" y="632236"/>
                </a:cubicBezTo>
                <a:cubicBezTo>
                  <a:pt x="9145442" y="627807"/>
                  <a:pt x="9145585" y="617947"/>
                  <a:pt x="9139536" y="616852"/>
                </a:cubicBezTo>
                <a:close/>
                <a:moveTo>
                  <a:pt x="10059222" y="615327"/>
                </a:moveTo>
                <a:cubicBezTo>
                  <a:pt x="10074985" y="616041"/>
                  <a:pt x="10050411" y="629568"/>
                  <a:pt x="10059222" y="615327"/>
                </a:cubicBezTo>
                <a:close/>
                <a:moveTo>
                  <a:pt x="9541158" y="613994"/>
                </a:moveTo>
                <a:cubicBezTo>
                  <a:pt x="9533872" y="628331"/>
                  <a:pt x="9556780" y="614613"/>
                  <a:pt x="9541158" y="613994"/>
                </a:cubicBezTo>
                <a:close/>
                <a:moveTo>
                  <a:pt x="9126678" y="613804"/>
                </a:moveTo>
                <a:cubicBezTo>
                  <a:pt x="9119248" y="628235"/>
                  <a:pt x="9142298" y="614185"/>
                  <a:pt x="9126678" y="613804"/>
                </a:cubicBezTo>
                <a:close/>
                <a:moveTo>
                  <a:pt x="2622335" y="613470"/>
                </a:moveTo>
                <a:cubicBezTo>
                  <a:pt x="2618956" y="613899"/>
                  <a:pt x="2612243" y="614661"/>
                  <a:pt x="2608856" y="615090"/>
                </a:cubicBezTo>
                <a:cubicBezTo>
                  <a:pt x="2603869" y="618662"/>
                  <a:pt x="2598384" y="619900"/>
                  <a:pt x="2592416" y="618852"/>
                </a:cubicBezTo>
                <a:lnTo>
                  <a:pt x="2592559" y="622329"/>
                </a:lnTo>
                <a:cubicBezTo>
                  <a:pt x="2600247" y="623425"/>
                  <a:pt x="2618529" y="618328"/>
                  <a:pt x="2607099" y="631855"/>
                </a:cubicBezTo>
                <a:lnTo>
                  <a:pt x="2611864" y="633618"/>
                </a:lnTo>
                <a:lnTo>
                  <a:pt x="2612149" y="627902"/>
                </a:lnTo>
                <a:cubicBezTo>
                  <a:pt x="2615483" y="623091"/>
                  <a:pt x="2618910" y="618281"/>
                  <a:pt x="2622335" y="613470"/>
                </a:cubicBezTo>
                <a:close/>
                <a:moveTo>
                  <a:pt x="9555683" y="613280"/>
                </a:moveTo>
                <a:cubicBezTo>
                  <a:pt x="9553636" y="619710"/>
                  <a:pt x="9551588" y="626092"/>
                  <a:pt x="9549636" y="632474"/>
                </a:cubicBezTo>
                <a:lnTo>
                  <a:pt x="9553969" y="632284"/>
                </a:lnTo>
                <a:cubicBezTo>
                  <a:pt x="9555160" y="629045"/>
                  <a:pt x="9557446" y="622567"/>
                  <a:pt x="9558589" y="619329"/>
                </a:cubicBezTo>
                <a:cubicBezTo>
                  <a:pt x="9561922" y="623282"/>
                  <a:pt x="9565162" y="627426"/>
                  <a:pt x="9568400" y="631665"/>
                </a:cubicBezTo>
                <a:cubicBezTo>
                  <a:pt x="9569829" y="625806"/>
                  <a:pt x="9571638" y="619948"/>
                  <a:pt x="9573448" y="614089"/>
                </a:cubicBezTo>
                <a:cubicBezTo>
                  <a:pt x="9571972" y="616042"/>
                  <a:pt x="9569018" y="619948"/>
                  <a:pt x="9567543" y="621901"/>
                </a:cubicBezTo>
                <a:cubicBezTo>
                  <a:pt x="9563447" y="619043"/>
                  <a:pt x="9559493" y="616185"/>
                  <a:pt x="9555683" y="613280"/>
                </a:cubicBezTo>
                <a:close/>
                <a:moveTo>
                  <a:pt x="10659868" y="613089"/>
                </a:moveTo>
                <a:cubicBezTo>
                  <a:pt x="10659868" y="615566"/>
                  <a:pt x="10659821" y="620614"/>
                  <a:pt x="10659821" y="623091"/>
                </a:cubicBezTo>
                <a:cubicBezTo>
                  <a:pt x="10664249" y="620900"/>
                  <a:pt x="10668917" y="618757"/>
                  <a:pt x="10673679" y="616661"/>
                </a:cubicBezTo>
                <a:cubicBezTo>
                  <a:pt x="10673679" y="623329"/>
                  <a:pt x="10673870" y="630045"/>
                  <a:pt x="10674203" y="636713"/>
                </a:cubicBezTo>
                <a:cubicBezTo>
                  <a:pt x="10668250" y="633665"/>
                  <a:pt x="10662488" y="629712"/>
                  <a:pt x="10655678" y="631188"/>
                </a:cubicBezTo>
                <a:cubicBezTo>
                  <a:pt x="10653820" y="625282"/>
                  <a:pt x="10652154" y="619424"/>
                  <a:pt x="10650534" y="613565"/>
                </a:cubicBezTo>
                <a:cubicBezTo>
                  <a:pt x="10652868" y="613422"/>
                  <a:pt x="10657535" y="613184"/>
                  <a:pt x="10659868" y="613089"/>
                </a:cubicBezTo>
                <a:close/>
                <a:moveTo>
                  <a:pt x="10134549" y="612628"/>
                </a:moveTo>
                <a:cubicBezTo>
                  <a:pt x="10136753" y="615245"/>
                  <a:pt x="10129064" y="625283"/>
                  <a:pt x="10128421" y="613565"/>
                </a:cubicBezTo>
                <a:cubicBezTo>
                  <a:pt x="10131981" y="611708"/>
                  <a:pt x="10133815" y="611755"/>
                  <a:pt x="10134549" y="612628"/>
                </a:cubicBezTo>
                <a:close/>
                <a:moveTo>
                  <a:pt x="10052459" y="611564"/>
                </a:moveTo>
                <a:cubicBezTo>
                  <a:pt x="10057985" y="615613"/>
                  <a:pt x="10050460" y="624901"/>
                  <a:pt x="10045173" y="621614"/>
                </a:cubicBezTo>
                <a:cubicBezTo>
                  <a:pt x="10040648" y="617328"/>
                  <a:pt x="10046745" y="607897"/>
                  <a:pt x="10052459" y="611564"/>
                </a:cubicBezTo>
                <a:close/>
                <a:moveTo>
                  <a:pt x="9460005" y="610089"/>
                </a:moveTo>
                <a:cubicBezTo>
                  <a:pt x="9452242" y="624330"/>
                  <a:pt x="9475579" y="610946"/>
                  <a:pt x="9460005" y="610089"/>
                </a:cubicBezTo>
                <a:close/>
                <a:moveTo>
                  <a:pt x="2631678" y="609886"/>
                </a:moveTo>
                <a:cubicBezTo>
                  <a:pt x="2628414" y="610577"/>
                  <a:pt x="2625737" y="613304"/>
                  <a:pt x="2627094" y="617376"/>
                </a:cubicBezTo>
                <a:cubicBezTo>
                  <a:pt x="2629997" y="621662"/>
                  <a:pt x="2643380" y="622710"/>
                  <a:pt x="2639765" y="614613"/>
                </a:cubicBezTo>
                <a:cubicBezTo>
                  <a:pt x="2638788" y="610541"/>
                  <a:pt x="2634937" y="609196"/>
                  <a:pt x="2631678" y="609886"/>
                </a:cubicBezTo>
                <a:close/>
                <a:moveTo>
                  <a:pt x="10039708" y="609333"/>
                </a:moveTo>
                <a:cubicBezTo>
                  <a:pt x="10041042" y="610636"/>
                  <a:pt x="10041149" y="613256"/>
                  <a:pt x="10040030" y="617185"/>
                </a:cubicBezTo>
                <a:cubicBezTo>
                  <a:pt x="10032267" y="619805"/>
                  <a:pt x="10029599" y="617233"/>
                  <a:pt x="10032028" y="609374"/>
                </a:cubicBezTo>
                <a:cubicBezTo>
                  <a:pt x="10035814" y="608041"/>
                  <a:pt x="10038374" y="608029"/>
                  <a:pt x="10039708" y="609333"/>
                </a:cubicBezTo>
                <a:close/>
                <a:moveTo>
                  <a:pt x="9437701" y="608195"/>
                </a:moveTo>
                <a:cubicBezTo>
                  <a:pt x="9437011" y="607291"/>
                  <a:pt x="9435204" y="607172"/>
                  <a:pt x="9431620" y="608898"/>
                </a:cubicBezTo>
                <a:cubicBezTo>
                  <a:pt x="9431799" y="620687"/>
                  <a:pt x="9439773" y="610908"/>
                  <a:pt x="9437701" y="608195"/>
                </a:cubicBezTo>
                <a:close/>
                <a:moveTo>
                  <a:pt x="9106866" y="606707"/>
                </a:moveTo>
                <a:cubicBezTo>
                  <a:pt x="9104722" y="608993"/>
                  <a:pt x="9100484" y="613565"/>
                  <a:pt x="9098341" y="615852"/>
                </a:cubicBezTo>
                <a:cubicBezTo>
                  <a:pt x="9095388" y="612946"/>
                  <a:pt x="9092578" y="609946"/>
                  <a:pt x="9089911" y="606993"/>
                </a:cubicBezTo>
                <a:cubicBezTo>
                  <a:pt x="9088006" y="609279"/>
                  <a:pt x="9084196" y="613851"/>
                  <a:pt x="9082291" y="616090"/>
                </a:cubicBezTo>
                <a:cubicBezTo>
                  <a:pt x="9078052" y="613708"/>
                  <a:pt x="9073861" y="611327"/>
                  <a:pt x="9069766" y="609041"/>
                </a:cubicBezTo>
                <a:cubicBezTo>
                  <a:pt x="9070813" y="614375"/>
                  <a:pt x="9072671" y="619519"/>
                  <a:pt x="9075243" y="624425"/>
                </a:cubicBezTo>
                <a:cubicBezTo>
                  <a:pt x="9077576" y="622329"/>
                  <a:pt x="9082148" y="618233"/>
                  <a:pt x="9084435" y="616185"/>
                </a:cubicBezTo>
                <a:cubicBezTo>
                  <a:pt x="9090292" y="617471"/>
                  <a:pt x="9096245" y="618757"/>
                  <a:pt x="9102341" y="620377"/>
                </a:cubicBezTo>
                <a:cubicBezTo>
                  <a:pt x="9103198" y="618424"/>
                  <a:pt x="9105008" y="614518"/>
                  <a:pt x="9105866" y="612565"/>
                </a:cubicBezTo>
                <a:cubicBezTo>
                  <a:pt x="9108532" y="619805"/>
                  <a:pt x="9111294" y="627045"/>
                  <a:pt x="9114295" y="634237"/>
                </a:cubicBezTo>
                <a:cubicBezTo>
                  <a:pt x="9119534" y="628045"/>
                  <a:pt x="9118057" y="620377"/>
                  <a:pt x="9116819" y="613089"/>
                </a:cubicBezTo>
                <a:cubicBezTo>
                  <a:pt x="9114486" y="613184"/>
                  <a:pt x="9109818" y="613327"/>
                  <a:pt x="9107485" y="613423"/>
                </a:cubicBezTo>
                <a:close/>
                <a:moveTo>
                  <a:pt x="9488961" y="604706"/>
                </a:moveTo>
                <a:cubicBezTo>
                  <a:pt x="9481055" y="618709"/>
                  <a:pt x="9504534" y="606135"/>
                  <a:pt x="9488961" y="604706"/>
                </a:cubicBezTo>
                <a:close/>
                <a:moveTo>
                  <a:pt x="9048763" y="604516"/>
                </a:moveTo>
                <a:cubicBezTo>
                  <a:pt x="9040000" y="605421"/>
                  <a:pt x="9046239" y="623377"/>
                  <a:pt x="9053764" y="622234"/>
                </a:cubicBezTo>
                <a:cubicBezTo>
                  <a:pt x="9055193" y="616328"/>
                  <a:pt x="9052573" y="608993"/>
                  <a:pt x="9048763" y="604516"/>
                </a:cubicBezTo>
                <a:close/>
                <a:moveTo>
                  <a:pt x="9064051" y="604421"/>
                </a:moveTo>
                <a:cubicBezTo>
                  <a:pt x="9057240" y="604563"/>
                  <a:pt x="9056479" y="621853"/>
                  <a:pt x="9063241" y="621567"/>
                </a:cubicBezTo>
                <a:cubicBezTo>
                  <a:pt x="9066432" y="615899"/>
                  <a:pt x="9066718" y="610184"/>
                  <a:pt x="9064051" y="604421"/>
                </a:cubicBezTo>
                <a:close/>
                <a:moveTo>
                  <a:pt x="10023218" y="604420"/>
                </a:moveTo>
                <a:cubicBezTo>
                  <a:pt x="10030600" y="605420"/>
                  <a:pt x="10025027" y="616518"/>
                  <a:pt x="10020122" y="617375"/>
                </a:cubicBezTo>
                <a:cubicBezTo>
                  <a:pt x="10012693" y="616423"/>
                  <a:pt x="10017836" y="605087"/>
                  <a:pt x="10023218" y="604420"/>
                </a:cubicBezTo>
                <a:close/>
                <a:moveTo>
                  <a:pt x="2081881" y="604277"/>
                </a:moveTo>
                <a:cubicBezTo>
                  <a:pt x="2082167" y="606325"/>
                  <a:pt x="2082786" y="610469"/>
                  <a:pt x="2083072" y="612565"/>
                </a:cubicBezTo>
                <a:cubicBezTo>
                  <a:pt x="2097645" y="608040"/>
                  <a:pt x="2092359" y="618042"/>
                  <a:pt x="2085072" y="622995"/>
                </a:cubicBezTo>
                <a:cubicBezTo>
                  <a:pt x="2083453" y="621090"/>
                  <a:pt x="2080167" y="617280"/>
                  <a:pt x="2078548" y="615375"/>
                </a:cubicBezTo>
                <a:lnTo>
                  <a:pt x="2077738" y="621709"/>
                </a:lnTo>
                <a:cubicBezTo>
                  <a:pt x="2070023" y="619947"/>
                  <a:pt x="2061308" y="631188"/>
                  <a:pt x="2055926" y="621757"/>
                </a:cubicBezTo>
                <a:cubicBezTo>
                  <a:pt x="2052307" y="625710"/>
                  <a:pt x="2048783" y="629759"/>
                  <a:pt x="2045354" y="633855"/>
                </a:cubicBezTo>
                <a:lnTo>
                  <a:pt x="2044640" y="623710"/>
                </a:lnTo>
                <a:cubicBezTo>
                  <a:pt x="2039305" y="630045"/>
                  <a:pt x="2033543" y="637284"/>
                  <a:pt x="2027684" y="625996"/>
                </a:cubicBezTo>
                <a:cubicBezTo>
                  <a:pt x="2025256" y="629664"/>
                  <a:pt x="2022875" y="633379"/>
                  <a:pt x="2020590" y="637094"/>
                </a:cubicBezTo>
                <a:cubicBezTo>
                  <a:pt x="2018399" y="635713"/>
                  <a:pt x="2014113" y="632902"/>
                  <a:pt x="2011968" y="631521"/>
                </a:cubicBezTo>
                <a:cubicBezTo>
                  <a:pt x="2011491" y="633712"/>
                  <a:pt x="2010586" y="638189"/>
                  <a:pt x="2010111" y="640428"/>
                </a:cubicBezTo>
                <a:cubicBezTo>
                  <a:pt x="2006636" y="639285"/>
                  <a:pt x="2003207" y="638189"/>
                  <a:pt x="1999776" y="637094"/>
                </a:cubicBezTo>
                <a:cubicBezTo>
                  <a:pt x="1994921" y="643190"/>
                  <a:pt x="1991491" y="642000"/>
                  <a:pt x="1989491" y="633569"/>
                </a:cubicBezTo>
                <a:cubicBezTo>
                  <a:pt x="1986300" y="638951"/>
                  <a:pt x="1978535" y="657098"/>
                  <a:pt x="1976395" y="637856"/>
                </a:cubicBezTo>
                <a:cubicBezTo>
                  <a:pt x="1973393" y="641809"/>
                  <a:pt x="1970436" y="645858"/>
                  <a:pt x="1967538" y="649906"/>
                </a:cubicBezTo>
                <a:cubicBezTo>
                  <a:pt x="1965537" y="648001"/>
                  <a:pt x="1961486" y="644191"/>
                  <a:pt x="1959486" y="642285"/>
                </a:cubicBezTo>
                <a:lnTo>
                  <a:pt x="1958677" y="652669"/>
                </a:lnTo>
                <a:cubicBezTo>
                  <a:pt x="1956201" y="650478"/>
                  <a:pt x="1951199" y="646096"/>
                  <a:pt x="1948724" y="643905"/>
                </a:cubicBezTo>
                <a:cubicBezTo>
                  <a:pt x="1947391" y="647096"/>
                  <a:pt x="1944628" y="653431"/>
                  <a:pt x="1943294" y="656622"/>
                </a:cubicBezTo>
                <a:cubicBezTo>
                  <a:pt x="1940960" y="654717"/>
                  <a:pt x="1936391" y="650906"/>
                  <a:pt x="1934106" y="649001"/>
                </a:cubicBezTo>
                <a:cubicBezTo>
                  <a:pt x="1933058" y="650525"/>
                  <a:pt x="1930865" y="653574"/>
                  <a:pt x="1929816" y="655098"/>
                </a:cubicBezTo>
                <a:cubicBezTo>
                  <a:pt x="1922908" y="652812"/>
                  <a:pt x="1918099" y="658527"/>
                  <a:pt x="1912765" y="661385"/>
                </a:cubicBezTo>
                <a:cubicBezTo>
                  <a:pt x="1911147" y="657717"/>
                  <a:pt x="1907908" y="650430"/>
                  <a:pt x="1906289" y="646810"/>
                </a:cubicBezTo>
                <a:cubicBezTo>
                  <a:pt x="1913672" y="654336"/>
                  <a:pt x="1919051" y="645477"/>
                  <a:pt x="1924810" y="642381"/>
                </a:cubicBezTo>
                <a:lnTo>
                  <a:pt x="1926336" y="646906"/>
                </a:lnTo>
                <a:cubicBezTo>
                  <a:pt x="1929100" y="646001"/>
                  <a:pt x="1934678" y="644286"/>
                  <a:pt x="1937439" y="643381"/>
                </a:cubicBezTo>
                <a:lnTo>
                  <a:pt x="1935915" y="639332"/>
                </a:lnTo>
                <a:cubicBezTo>
                  <a:pt x="1943627" y="640904"/>
                  <a:pt x="1952725" y="643667"/>
                  <a:pt x="1958677" y="636522"/>
                </a:cubicBezTo>
                <a:lnTo>
                  <a:pt x="1960486" y="634617"/>
                </a:lnTo>
                <a:cubicBezTo>
                  <a:pt x="1961534" y="634855"/>
                  <a:pt x="1963583" y="635284"/>
                  <a:pt x="1964631" y="635522"/>
                </a:cubicBezTo>
                <a:cubicBezTo>
                  <a:pt x="1967157" y="636094"/>
                  <a:pt x="1972152" y="637237"/>
                  <a:pt x="1974671" y="637808"/>
                </a:cubicBezTo>
                <a:cubicBezTo>
                  <a:pt x="1974622" y="635427"/>
                  <a:pt x="1974528" y="630711"/>
                  <a:pt x="1974483" y="628330"/>
                </a:cubicBezTo>
                <a:cubicBezTo>
                  <a:pt x="1975914" y="630521"/>
                  <a:pt x="1978869" y="634951"/>
                  <a:pt x="1980297" y="637141"/>
                </a:cubicBezTo>
                <a:cubicBezTo>
                  <a:pt x="1982537" y="635189"/>
                  <a:pt x="1986918" y="631283"/>
                  <a:pt x="1989156" y="629330"/>
                </a:cubicBezTo>
                <a:cubicBezTo>
                  <a:pt x="1997106" y="636046"/>
                  <a:pt x="2001347" y="626187"/>
                  <a:pt x="2006587" y="621709"/>
                </a:cubicBezTo>
                <a:lnTo>
                  <a:pt x="2002539" y="630950"/>
                </a:lnTo>
                <a:cubicBezTo>
                  <a:pt x="2007922" y="628235"/>
                  <a:pt x="2014065" y="626568"/>
                  <a:pt x="2020018" y="625615"/>
                </a:cubicBezTo>
                <a:cubicBezTo>
                  <a:pt x="2026399" y="624996"/>
                  <a:pt x="2032780" y="624758"/>
                  <a:pt x="2039258" y="624901"/>
                </a:cubicBezTo>
                <a:cubicBezTo>
                  <a:pt x="2039876" y="621995"/>
                  <a:pt x="2041068" y="616137"/>
                  <a:pt x="2041687" y="613231"/>
                </a:cubicBezTo>
                <a:cubicBezTo>
                  <a:pt x="2044879" y="615708"/>
                  <a:pt x="2048164" y="618232"/>
                  <a:pt x="2051449" y="620709"/>
                </a:cubicBezTo>
                <a:cubicBezTo>
                  <a:pt x="2052974" y="617423"/>
                  <a:pt x="2056070" y="610850"/>
                  <a:pt x="2057594" y="607563"/>
                </a:cubicBezTo>
                <a:cubicBezTo>
                  <a:pt x="2057641" y="610231"/>
                  <a:pt x="2057641" y="615565"/>
                  <a:pt x="2057689" y="618232"/>
                </a:cubicBezTo>
                <a:cubicBezTo>
                  <a:pt x="2061737" y="618471"/>
                  <a:pt x="2069880" y="619042"/>
                  <a:pt x="2073976" y="619328"/>
                </a:cubicBezTo>
                <a:cubicBezTo>
                  <a:pt x="2072642" y="616613"/>
                  <a:pt x="2070023" y="611231"/>
                  <a:pt x="2068737" y="608564"/>
                </a:cubicBezTo>
                <a:cubicBezTo>
                  <a:pt x="2071737" y="610135"/>
                  <a:pt x="2077786" y="613327"/>
                  <a:pt x="2080786" y="614898"/>
                </a:cubicBezTo>
                <a:cubicBezTo>
                  <a:pt x="2081024" y="612231"/>
                  <a:pt x="2081596" y="606944"/>
                  <a:pt x="2081881" y="604277"/>
                </a:cubicBezTo>
                <a:close/>
                <a:moveTo>
                  <a:pt x="9476055" y="601277"/>
                </a:moveTo>
                <a:cubicBezTo>
                  <a:pt x="9471578" y="606373"/>
                  <a:pt x="9471149" y="611708"/>
                  <a:pt x="9474721" y="617281"/>
                </a:cubicBezTo>
                <a:cubicBezTo>
                  <a:pt x="9483389" y="619853"/>
                  <a:pt x="9487151" y="595180"/>
                  <a:pt x="9476055" y="601277"/>
                </a:cubicBezTo>
                <a:close/>
                <a:moveTo>
                  <a:pt x="9022236" y="600182"/>
                </a:moveTo>
                <a:cubicBezTo>
                  <a:pt x="9014616" y="614661"/>
                  <a:pt x="9037523" y="601468"/>
                  <a:pt x="9022236" y="600182"/>
                </a:cubicBezTo>
                <a:close/>
                <a:moveTo>
                  <a:pt x="10074986" y="600086"/>
                </a:moveTo>
                <a:cubicBezTo>
                  <a:pt x="10081559" y="595847"/>
                  <a:pt x="10108848" y="608135"/>
                  <a:pt x="10088846" y="609326"/>
                </a:cubicBezTo>
                <a:cubicBezTo>
                  <a:pt x="10083511" y="609993"/>
                  <a:pt x="10071271" y="607659"/>
                  <a:pt x="10074986" y="600086"/>
                </a:cubicBezTo>
                <a:close/>
                <a:moveTo>
                  <a:pt x="9979736" y="599705"/>
                </a:moveTo>
                <a:cubicBezTo>
                  <a:pt x="9987404" y="597228"/>
                  <a:pt x="9989976" y="599848"/>
                  <a:pt x="9987356" y="607564"/>
                </a:cubicBezTo>
                <a:cubicBezTo>
                  <a:pt x="9979451" y="610088"/>
                  <a:pt x="9976927" y="607468"/>
                  <a:pt x="9979736" y="599705"/>
                </a:cubicBezTo>
                <a:close/>
                <a:moveTo>
                  <a:pt x="10068127" y="598542"/>
                </a:moveTo>
                <a:cubicBezTo>
                  <a:pt x="10070301" y="601179"/>
                  <a:pt x="10062604" y="611136"/>
                  <a:pt x="10062032" y="599419"/>
                </a:cubicBezTo>
                <a:cubicBezTo>
                  <a:pt x="10065580" y="597598"/>
                  <a:pt x="10067402" y="597663"/>
                  <a:pt x="10068127" y="598542"/>
                </a:cubicBezTo>
                <a:close/>
                <a:moveTo>
                  <a:pt x="2146740" y="598300"/>
                </a:moveTo>
                <a:cubicBezTo>
                  <a:pt x="2151198" y="597479"/>
                  <a:pt x="2155913" y="597895"/>
                  <a:pt x="2160699" y="599419"/>
                </a:cubicBezTo>
                <a:cubicBezTo>
                  <a:pt x="2156318" y="601848"/>
                  <a:pt x="2150794" y="615708"/>
                  <a:pt x="2147508" y="603372"/>
                </a:cubicBezTo>
                <a:cubicBezTo>
                  <a:pt x="2144031" y="606706"/>
                  <a:pt x="2140650" y="610040"/>
                  <a:pt x="2137269" y="613375"/>
                </a:cubicBezTo>
                <a:cubicBezTo>
                  <a:pt x="2135840" y="611612"/>
                  <a:pt x="2133077" y="608088"/>
                  <a:pt x="2131649" y="606278"/>
                </a:cubicBezTo>
                <a:lnTo>
                  <a:pt x="2128839" y="614518"/>
                </a:lnTo>
                <a:cubicBezTo>
                  <a:pt x="2126601" y="611184"/>
                  <a:pt x="2124410" y="607802"/>
                  <a:pt x="2122220" y="604468"/>
                </a:cubicBezTo>
                <a:cubicBezTo>
                  <a:pt x="2125219" y="604515"/>
                  <a:pt x="2131315" y="604563"/>
                  <a:pt x="2134316" y="604611"/>
                </a:cubicBezTo>
                <a:cubicBezTo>
                  <a:pt x="2138079" y="601182"/>
                  <a:pt x="2142281" y="599122"/>
                  <a:pt x="2146740" y="598300"/>
                </a:cubicBezTo>
                <a:close/>
                <a:moveTo>
                  <a:pt x="2685059" y="598133"/>
                </a:moveTo>
                <a:cubicBezTo>
                  <a:pt x="2683965" y="599658"/>
                  <a:pt x="2681823" y="602611"/>
                  <a:pt x="2680731" y="604087"/>
                </a:cubicBezTo>
                <a:lnTo>
                  <a:pt x="2676873" y="600467"/>
                </a:lnTo>
                <a:cubicBezTo>
                  <a:pt x="2665503" y="604087"/>
                  <a:pt x="2653035" y="604135"/>
                  <a:pt x="2642620" y="610374"/>
                </a:cubicBezTo>
                <a:cubicBezTo>
                  <a:pt x="2644472" y="613947"/>
                  <a:pt x="2648235" y="621139"/>
                  <a:pt x="2650137" y="624711"/>
                </a:cubicBezTo>
                <a:cubicBezTo>
                  <a:pt x="2653224" y="621710"/>
                  <a:pt x="2659380" y="615709"/>
                  <a:pt x="2662488" y="612708"/>
                </a:cubicBezTo>
                <a:lnTo>
                  <a:pt x="2658521" y="623425"/>
                </a:lnTo>
                <a:cubicBezTo>
                  <a:pt x="2664019" y="619900"/>
                  <a:pt x="2670164" y="611184"/>
                  <a:pt x="2676970" y="617519"/>
                </a:cubicBezTo>
                <a:cubicBezTo>
                  <a:pt x="2678779" y="615328"/>
                  <a:pt x="2682348" y="610898"/>
                  <a:pt x="2684155" y="608660"/>
                </a:cubicBezTo>
                <a:lnTo>
                  <a:pt x="2688870" y="608469"/>
                </a:lnTo>
                <a:cubicBezTo>
                  <a:pt x="2687202" y="611089"/>
                  <a:pt x="2683870" y="616376"/>
                  <a:pt x="2682252" y="618995"/>
                </a:cubicBezTo>
                <a:cubicBezTo>
                  <a:pt x="2700013" y="621377"/>
                  <a:pt x="2693102" y="603754"/>
                  <a:pt x="2685059" y="598133"/>
                </a:cubicBezTo>
                <a:close/>
                <a:moveTo>
                  <a:pt x="9993310" y="597990"/>
                </a:moveTo>
                <a:cubicBezTo>
                  <a:pt x="10001263" y="602039"/>
                  <a:pt x="10014836" y="602229"/>
                  <a:pt x="10013217" y="614660"/>
                </a:cubicBezTo>
                <a:cubicBezTo>
                  <a:pt x="10009978" y="613232"/>
                  <a:pt x="10003549" y="610326"/>
                  <a:pt x="10000310" y="608850"/>
                </a:cubicBezTo>
                <a:cubicBezTo>
                  <a:pt x="9998549" y="609850"/>
                  <a:pt x="9995024" y="611755"/>
                  <a:pt x="9993262" y="612755"/>
                </a:cubicBezTo>
                <a:cubicBezTo>
                  <a:pt x="9993262" y="609040"/>
                  <a:pt x="9993310" y="601658"/>
                  <a:pt x="9993310" y="597990"/>
                </a:cubicBezTo>
                <a:close/>
                <a:moveTo>
                  <a:pt x="2106122" y="597085"/>
                </a:moveTo>
                <a:cubicBezTo>
                  <a:pt x="2114028" y="601943"/>
                  <a:pt x="2116028" y="610993"/>
                  <a:pt x="2116933" y="619566"/>
                </a:cubicBezTo>
                <a:cubicBezTo>
                  <a:pt x="2114885" y="617613"/>
                  <a:pt x="2110742" y="613708"/>
                  <a:pt x="2108646" y="611803"/>
                </a:cubicBezTo>
                <a:cubicBezTo>
                  <a:pt x="2105836" y="613708"/>
                  <a:pt x="2100265" y="617613"/>
                  <a:pt x="2097503" y="619519"/>
                </a:cubicBezTo>
                <a:cubicBezTo>
                  <a:pt x="2097360" y="616756"/>
                  <a:pt x="2097122" y="611136"/>
                  <a:pt x="2096979" y="608373"/>
                </a:cubicBezTo>
                <a:cubicBezTo>
                  <a:pt x="2100598" y="608611"/>
                  <a:pt x="2107837" y="609040"/>
                  <a:pt x="2111456" y="609278"/>
                </a:cubicBezTo>
                <a:cubicBezTo>
                  <a:pt x="2110123" y="606230"/>
                  <a:pt x="2107457" y="600133"/>
                  <a:pt x="2106122" y="597085"/>
                </a:cubicBezTo>
                <a:close/>
                <a:moveTo>
                  <a:pt x="8969848" y="596324"/>
                </a:moveTo>
                <a:cubicBezTo>
                  <a:pt x="8962324" y="610755"/>
                  <a:pt x="8985231" y="597371"/>
                  <a:pt x="8969848" y="596324"/>
                </a:cubicBezTo>
                <a:close/>
                <a:moveTo>
                  <a:pt x="9001995" y="595752"/>
                </a:moveTo>
                <a:cubicBezTo>
                  <a:pt x="8995804" y="592942"/>
                  <a:pt x="8991708" y="603039"/>
                  <a:pt x="8993899" y="607755"/>
                </a:cubicBezTo>
                <a:cubicBezTo>
                  <a:pt x="8995757" y="608660"/>
                  <a:pt x="8999471" y="610470"/>
                  <a:pt x="9001329" y="611327"/>
                </a:cubicBezTo>
                <a:cubicBezTo>
                  <a:pt x="9004710" y="606278"/>
                  <a:pt x="9004900" y="601087"/>
                  <a:pt x="9001995" y="595752"/>
                </a:cubicBezTo>
                <a:close/>
                <a:moveTo>
                  <a:pt x="9966354" y="595275"/>
                </a:moveTo>
                <a:cubicBezTo>
                  <a:pt x="9973687" y="589131"/>
                  <a:pt x="9977450" y="602705"/>
                  <a:pt x="9971211" y="606182"/>
                </a:cubicBezTo>
                <a:cubicBezTo>
                  <a:pt x="9963925" y="612803"/>
                  <a:pt x="9960495" y="598704"/>
                  <a:pt x="9966354" y="595275"/>
                </a:cubicBezTo>
                <a:close/>
                <a:moveTo>
                  <a:pt x="9015950" y="594561"/>
                </a:moveTo>
                <a:cubicBezTo>
                  <a:pt x="9009234" y="591465"/>
                  <a:pt x="9001757" y="606993"/>
                  <a:pt x="9010282" y="607898"/>
                </a:cubicBezTo>
                <a:cubicBezTo>
                  <a:pt x="9015092" y="604563"/>
                  <a:pt x="9016997" y="600134"/>
                  <a:pt x="9015950" y="594561"/>
                </a:cubicBezTo>
                <a:close/>
                <a:moveTo>
                  <a:pt x="2437211" y="593704"/>
                </a:moveTo>
                <a:cubicBezTo>
                  <a:pt x="2398495" y="596752"/>
                  <a:pt x="2361351" y="611089"/>
                  <a:pt x="2322588" y="614518"/>
                </a:cubicBezTo>
                <a:cubicBezTo>
                  <a:pt x="2321874" y="616566"/>
                  <a:pt x="2320446" y="620710"/>
                  <a:pt x="2319731" y="622758"/>
                </a:cubicBezTo>
                <a:cubicBezTo>
                  <a:pt x="2335493" y="613708"/>
                  <a:pt x="2357970" y="620805"/>
                  <a:pt x="2370780" y="607231"/>
                </a:cubicBezTo>
                <a:cubicBezTo>
                  <a:pt x="2371970" y="608707"/>
                  <a:pt x="2374399" y="611660"/>
                  <a:pt x="2375589" y="613089"/>
                </a:cubicBezTo>
                <a:cubicBezTo>
                  <a:pt x="2388971" y="601325"/>
                  <a:pt x="2408543" y="607993"/>
                  <a:pt x="2423305" y="599943"/>
                </a:cubicBezTo>
                <a:cubicBezTo>
                  <a:pt x="2429640" y="607278"/>
                  <a:pt x="2433069" y="597895"/>
                  <a:pt x="2437211" y="593704"/>
                </a:cubicBezTo>
                <a:close/>
                <a:moveTo>
                  <a:pt x="8955799" y="590608"/>
                </a:moveTo>
                <a:cubicBezTo>
                  <a:pt x="8948465" y="605421"/>
                  <a:pt x="8971134" y="591180"/>
                  <a:pt x="8955799" y="590608"/>
                </a:cubicBezTo>
                <a:close/>
                <a:moveTo>
                  <a:pt x="9942683" y="589512"/>
                </a:moveTo>
                <a:cubicBezTo>
                  <a:pt x="9949209" y="590941"/>
                  <a:pt x="9955400" y="593513"/>
                  <a:pt x="9962067" y="595561"/>
                </a:cubicBezTo>
                <a:cubicBezTo>
                  <a:pt x="9960115" y="611993"/>
                  <a:pt x="9945017" y="594227"/>
                  <a:pt x="9935778" y="602324"/>
                </a:cubicBezTo>
                <a:cubicBezTo>
                  <a:pt x="9937921" y="598038"/>
                  <a:pt x="9940208" y="593751"/>
                  <a:pt x="9942683" y="589512"/>
                </a:cubicBezTo>
                <a:close/>
                <a:moveTo>
                  <a:pt x="10649296" y="589274"/>
                </a:moveTo>
                <a:cubicBezTo>
                  <a:pt x="10655058" y="591703"/>
                  <a:pt x="10661155" y="594132"/>
                  <a:pt x="10667251" y="596561"/>
                </a:cubicBezTo>
                <a:cubicBezTo>
                  <a:pt x="10671918" y="598228"/>
                  <a:pt x="10676776" y="598371"/>
                  <a:pt x="10681777" y="596895"/>
                </a:cubicBezTo>
                <a:cubicBezTo>
                  <a:pt x="10683110" y="597704"/>
                  <a:pt x="10685729" y="599324"/>
                  <a:pt x="10687062" y="600134"/>
                </a:cubicBezTo>
                <a:cubicBezTo>
                  <a:pt x="10696112" y="602991"/>
                  <a:pt x="10708684" y="600657"/>
                  <a:pt x="10714590" y="609898"/>
                </a:cubicBezTo>
                <a:cubicBezTo>
                  <a:pt x="10715971" y="608135"/>
                  <a:pt x="10718734" y="604706"/>
                  <a:pt x="10720114" y="602991"/>
                </a:cubicBezTo>
                <a:cubicBezTo>
                  <a:pt x="10723162" y="607326"/>
                  <a:pt x="10726353" y="611755"/>
                  <a:pt x="10729639" y="616185"/>
                </a:cubicBezTo>
                <a:cubicBezTo>
                  <a:pt x="10730640" y="601515"/>
                  <a:pt x="10747166" y="615899"/>
                  <a:pt x="10753499" y="619043"/>
                </a:cubicBezTo>
                <a:cubicBezTo>
                  <a:pt x="10756023" y="617947"/>
                  <a:pt x="10761072" y="615708"/>
                  <a:pt x="10763596" y="614613"/>
                </a:cubicBezTo>
                <a:cubicBezTo>
                  <a:pt x="10763977" y="619043"/>
                  <a:pt x="10764548" y="623472"/>
                  <a:pt x="10765311" y="627949"/>
                </a:cubicBezTo>
                <a:cubicBezTo>
                  <a:pt x="10755166" y="625139"/>
                  <a:pt x="10744308" y="614708"/>
                  <a:pt x="10733973" y="621138"/>
                </a:cubicBezTo>
                <a:cubicBezTo>
                  <a:pt x="10727544" y="618614"/>
                  <a:pt x="10721020" y="616280"/>
                  <a:pt x="10714780" y="613994"/>
                </a:cubicBezTo>
                <a:cubicBezTo>
                  <a:pt x="10709018" y="613803"/>
                  <a:pt x="10704208" y="611850"/>
                  <a:pt x="10700350" y="608088"/>
                </a:cubicBezTo>
                <a:cubicBezTo>
                  <a:pt x="10699302" y="608993"/>
                  <a:pt x="10697207" y="610898"/>
                  <a:pt x="10696159" y="611803"/>
                </a:cubicBezTo>
                <a:cubicBezTo>
                  <a:pt x="10691111" y="609802"/>
                  <a:pt x="10686158" y="607992"/>
                  <a:pt x="10681252" y="606421"/>
                </a:cubicBezTo>
                <a:cubicBezTo>
                  <a:pt x="10674585" y="604563"/>
                  <a:pt x="10666774" y="604658"/>
                  <a:pt x="10662202" y="598895"/>
                </a:cubicBezTo>
                <a:cubicBezTo>
                  <a:pt x="10658155" y="600705"/>
                  <a:pt x="10654297" y="602515"/>
                  <a:pt x="10650582" y="604373"/>
                </a:cubicBezTo>
                <a:cubicBezTo>
                  <a:pt x="10650248" y="600610"/>
                  <a:pt x="10649630" y="593037"/>
                  <a:pt x="10649296" y="589274"/>
                </a:cubicBezTo>
                <a:close/>
                <a:moveTo>
                  <a:pt x="9934682" y="586083"/>
                </a:moveTo>
                <a:cubicBezTo>
                  <a:pt x="9938826" y="590370"/>
                  <a:pt x="9933016" y="600086"/>
                  <a:pt x="9927396" y="597467"/>
                </a:cubicBezTo>
                <a:cubicBezTo>
                  <a:pt x="9923301" y="593037"/>
                  <a:pt x="9928586" y="583035"/>
                  <a:pt x="9934682" y="586083"/>
                </a:cubicBezTo>
                <a:close/>
                <a:moveTo>
                  <a:pt x="2488139" y="585893"/>
                </a:moveTo>
                <a:cubicBezTo>
                  <a:pt x="2471743" y="584130"/>
                  <a:pt x="2455649" y="587798"/>
                  <a:pt x="2439548" y="590275"/>
                </a:cubicBezTo>
                <a:cubicBezTo>
                  <a:pt x="2439788" y="592751"/>
                  <a:pt x="2440261" y="597610"/>
                  <a:pt x="2440498" y="600086"/>
                </a:cubicBezTo>
                <a:cubicBezTo>
                  <a:pt x="2441881" y="598943"/>
                  <a:pt x="2444688" y="596657"/>
                  <a:pt x="2446120" y="595514"/>
                </a:cubicBezTo>
                <a:cubicBezTo>
                  <a:pt x="2460742" y="596466"/>
                  <a:pt x="2474786" y="591418"/>
                  <a:pt x="2488139" y="585893"/>
                </a:cubicBezTo>
                <a:close/>
                <a:moveTo>
                  <a:pt x="8935416" y="585607"/>
                </a:moveTo>
                <a:cubicBezTo>
                  <a:pt x="8928510" y="585559"/>
                  <a:pt x="8927034" y="602563"/>
                  <a:pt x="8934273" y="602277"/>
                </a:cubicBezTo>
                <a:cubicBezTo>
                  <a:pt x="8937511" y="596800"/>
                  <a:pt x="8937892" y="591275"/>
                  <a:pt x="8935416" y="585607"/>
                </a:cubicBezTo>
                <a:close/>
                <a:moveTo>
                  <a:pt x="8950560" y="585464"/>
                </a:moveTo>
                <a:cubicBezTo>
                  <a:pt x="8937035" y="584035"/>
                  <a:pt x="8942988" y="601515"/>
                  <a:pt x="8948560" y="606373"/>
                </a:cubicBezTo>
                <a:cubicBezTo>
                  <a:pt x="8949656" y="599658"/>
                  <a:pt x="8953656" y="591989"/>
                  <a:pt x="8950560" y="585464"/>
                </a:cubicBezTo>
                <a:close/>
                <a:moveTo>
                  <a:pt x="9920586" y="585273"/>
                </a:moveTo>
                <a:cubicBezTo>
                  <a:pt x="9925730" y="589798"/>
                  <a:pt x="9919014" y="600563"/>
                  <a:pt x="9913013" y="596276"/>
                </a:cubicBezTo>
                <a:cubicBezTo>
                  <a:pt x="9907250" y="591608"/>
                  <a:pt x="9913823" y="580034"/>
                  <a:pt x="9920586" y="585273"/>
                </a:cubicBezTo>
                <a:close/>
                <a:moveTo>
                  <a:pt x="904331" y="583415"/>
                </a:moveTo>
                <a:cubicBezTo>
                  <a:pt x="910189" y="586797"/>
                  <a:pt x="903759" y="598037"/>
                  <a:pt x="898187" y="592465"/>
                </a:cubicBezTo>
                <a:cubicBezTo>
                  <a:pt x="899711" y="590178"/>
                  <a:pt x="902759" y="585654"/>
                  <a:pt x="904331" y="583415"/>
                </a:cubicBezTo>
                <a:close/>
                <a:moveTo>
                  <a:pt x="9904203" y="580796"/>
                </a:moveTo>
                <a:cubicBezTo>
                  <a:pt x="9912061" y="581225"/>
                  <a:pt x="9908727" y="594323"/>
                  <a:pt x="9902202" y="594466"/>
                </a:cubicBezTo>
                <a:cubicBezTo>
                  <a:pt x="9893726" y="593847"/>
                  <a:pt x="9897535" y="581320"/>
                  <a:pt x="9904203" y="580796"/>
                </a:cubicBezTo>
                <a:close/>
                <a:moveTo>
                  <a:pt x="9890343" y="580796"/>
                </a:moveTo>
                <a:cubicBezTo>
                  <a:pt x="9906203" y="581225"/>
                  <a:pt x="9881772" y="595133"/>
                  <a:pt x="9890343" y="580796"/>
                </a:cubicBezTo>
                <a:close/>
                <a:moveTo>
                  <a:pt x="2188993" y="580510"/>
                </a:moveTo>
                <a:cubicBezTo>
                  <a:pt x="2194946" y="587702"/>
                  <a:pt x="2203517" y="589845"/>
                  <a:pt x="2212661" y="589607"/>
                </a:cubicBezTo>
                <a:cubicBezTo>
                  <a:pt x="2209709" y="593084"/>
                  <a:pt x="2206756" y="596561"/>
                  <a:pt x="2203851" y="600038"/>
                </a:cubicBezTo>
                <a:cubicBezTo>
                  <a:pt x="2202803" y="598562"/>
                  <a:pt x="2200755" y="595609"/>
                  <a:pt x="2199755" y="594132"/>
                </a:cubicBezTo>
                <a:cubicBezTo>
                  <a:pt x="2195517" y="597657"/>
                  <a:pt x="2190564" y="599371"/>
                  <a:pt x="2184944" y="599228"/>
                </a:cubicBezTo>
                <a:cubicBezTo>
                  <a:pt x="2183373" y="600515"/>
                  <a:pt x="2180182" y="603086"/>
                  <a:pt x="2178610" y="604373"/>
                </a:cubicBezTo>
                <a:cubicBezTo>
                  <a:pt x="2178039" y="601277"/>
                  <a:pt x="2176943" y="595085"/>
                  <a:pt x="2176372" y="591989"/>
                </a:cubicBezTo>
                <a:cubicBezTo>
                  <a:pt x="2179563" y="592608"/>
                  <a:pt x="2185897" y="593894"/>
                  <a:pt x="2189040" y="594513"/>
                </a:cubicBezTo>
                <a:cubicBezTo>
                  <a:pt x="2187373" y="592798"/>
                  <a:pt x="2184087" y="589369"/>
                  <a:pt x="2182420" y="587654"/>
                </a:cubicBezTo>
                <a:cubicBezTo>
                  <a:pt x="2184040" y="585845"/>
                  <a:pt x="2187326" y="582272"/>
                  <a:pt x="2188993" y="580510"/>
                </a:cubicBezTo>
                <a:close/>
                <a:moveTo>
                  <a:pt x="8909507" y="580225"/>
                </a:moveTo>
                <a:cubicBezTo>
                  <a:pt x="8902602" y="580177"/>
                  <a:pt x="8895791" y="580177"/>
                  <a:pt x="8889172" y="580844"/>
                </a:cubicBezTo>
                <a:cubicBezTo>
                  <a:pt x="8885790" y="587941"/>
                  <a:pt x="8893172" y="591465"/>
                  <a:pt x="8897268" y="595943"/>
                </a:cubicBezTo>
                <a:cubicBezTo>
                  <a:pt x="8897506" y="592418"/>
                  <a:pt x="8898078" y="585321"/>
                  <a:pt x="8898363" y="581749"/>
                </a:cubicBezTo>
                <a:cubicBezTo>
                  <a:pt x="8901507" y="587369"/>
                  <a:pt x="8904793" y="593037"/>
                  <a:pt x="8908269" y="598657"/>
                </a:cubicBezTo>
                <a:cubicBezTo>
                  <a:pt x="8909936" y="596609"/>
                  <a:pt x="8913270" y="592513"/>
                  <a:pt x="8914937" y="590465"/>
                </a:cubicBezTo>
                <a:cubicBezTo>
                  <a:pt x="8916556" y="593180"/>
                  <a:pt x="8919795" y="598657"/>
                  <a:pt x="8921414" y="601372"/>
                </a:cubicBezTo>
                <a:cubicBezTo>
                  <a:pt x="8923652" y="595419"/>
                  <a:pt x="8925795" y="589417"/>
                  <a:pt x="8927843" y="583368"/>
                </a:cubicBezTo>
                <a:cubicBezTo>
                  <a:pt x="8920890" y="585083"/>
                  <a:pt x="8914794" y="584035"/>
                  <a:pt x="8909507" y="580225"/>
                </a:cubicBezTo>
                <a:close/>
                <a:moveTo>
                  <a:pt x="918905" y="579891"/>
                </a:moveTo>
                <a:lnTo>
                  <a:pt x="920048" y="583606"/>
                </a:lnTo>
                <a:cubicBezTo>
                  <a:pt x="918571" y="585130"/>
                  <a:pt x="915523" y="588179"/>
                  <a:pt x="914047" y="589750"/>
                </a:cubicBezTo>
                <a:cubicBezTo>
                  <a:pt x="907618" y="587655"/>
                  <a:pt x="913142" y="575128"/>
                  <a:pt x="918905" y="579891"/>
                </a:cubicBezTo>
                <a:close/>
                <a:moveTo>
                  <a:pt x="9977208" y="579611"/>
                </a:moveTo>
                <a:cubicBezTo>
                  <a:pt x="9979375" y="582261"/>
                  <a:pt x="9971330" y="591977"/>
                  <a:pt x="9970973" y="580367"/>
                </a:cubicBezTo>
                <a:cubicBezTo>
                  <a:pt x="9974628" y="578629"/>
                  <a:pt x="9976485" y="578727"/>
                  <a:pt x="9977208" y="579611"/>
                </a:cubicBezTo>
                <a:close/>
                <a:moveTo>
                  <a:pt x="2501207" y="578642"/>
                </a:moveTo>
                <a:cubicBezTo>
                  <a:pt x="2497733" y="578808"/>
                  <a:pt x="2494607" y="580201"/>
                  <a:pt x="2494390" y="583511"/>
                </a:cubicBezTo>
                <a:cubicBezTo>
                  <a:pt x="2498459" y="586655"/>
                  <a:pt x="2510615" y="587988"/>
                  <a:pt x="2510803" y="581130"/>
                </a:cubicBezTo>
                <a:cubicBezTo>
                  <a:pt x="2508770" y="579535"/>
                  <a:pt x="2504766" y="578475"/>
                  <a:pt x="2501207" y="578642"/>
                </a:cubicBezTo>
                <a:close/>
                <a:moveTo>
                  <a:pt x="9880057" y="576700"/>
                </a:moveTo>
                <a:cubicBezTo>
                  <a:pt x="9887630" y="577319"/>
                  <a:pt x="9882534" y="588322"/>
                  <a:pt x="9877390" y="588893"/>
                </a:cubicBezTo>
                <a:cubicBezTo>
                  <a:pt x="9869675" y="588512"/>
                  <a:pt x="9874152" y="576748"/>
                  <a:pt x="9880057" y="576700"/>
                </a:cubicBezTo>
                <a:close/>
                <a:moveTo>
                  <a:pt x="8886107" y="576079"/>
                </a:moveTo>
                <a:cubicBezTo>
                  <a:pt x="8885201" y="575173"/>
                  <a:pt x="8883552" y="575176"/>
                  <a:pt x="8880885" y="576700"/>
                </a:cubicBezTo>
                <a:cubicBezTo>
                  <a:pt x="8876789" y="580034"/>
                  <a:pt x="8875170" y="591275"/>
                  <a:pt x="8881647" y="592227"/>
                </a:cubicBezTo>
                <a:cubicBezTo>
                  <a:pt x="8884861" y="589692"/>
                  <a:pt x="8888826" y="578796"/>
                  <a:pt x="8886107" y="576079"/>
                </a:cubicBezTo>
                <a:close/>
                <a:moveTo>
                  <a:pt x="8850977" y="575700"/>
                </a:moveTo>
                <a:cubicBezTo>
                  <a:pt x="8848262" y="583464"/>
                  <a:pt x="8850834" y="586083"/>
                  <a:pt x="8858692" y="583559"/>
                </a:cubicBezTo>
                <a:cubicBezTo>
                  <a:pt x="8861263" y="575795"/>
                  <a:pt x="8858692" y="573176"/>
                  <a:pt x="8850977" y="575700"/>
                </a:cubicBezTo>
                <a:close/>
                <a:moveTo>
                  <a:pt x="10028869" y="574824"/>
                </a:moveTo>
                <a:cubicBezTo>
                  <a:pt x="10028126" y="573961"/>
                  <a:pt x="10026278" y="573926"/>
                  <a:pt x="10022694" y="575795"/>
                </a:cubicBezTo>
                <a:cubicBezTo>
                  <a:pt x="10023373" y="587441"/>
                  <a:pt x="10031097" y="577412"/>
                  <a:pt x="10028869" y="574824"/>
                </a:cubicBezTo>
                <a:close/>
                <a:moveTo>
                  <a:pt x="9819240" y="573938"/>
                </a:moveTo>
                <a:cubicBezTo>
                  <a:pt x="9812049" y="573985"/>
                  <a:pt x="9806191" y="576319"/>
                  <a:pt x="9801619" y="580987"/>
                </a:cubicBezTo>
                <a:cubicBezTo>
                  <a:pt x="9807429" y="583987"/>
                  <a:pt x="9813478" y="586750"/>
                  <a:pt x="9819812" y="589274"/>
                </a:cubicBezTo>
                <a:cubicBezTo>
                  <a:pt x="9825384" y="585940"/>
                  <a:pt x="9831051" y="582416"/>
                  <a:pt x="9835195" y="576986"/>
                </a:cubicBezTo>
                <a:cubicBezTo>
                  <a:pt x="9828290" y="580129"/>
                  <a:pt x="9822955" y="579129"/>
                  <a:pt x="9819240" y="573938"/>
                </a:cubicBezTo>
                <a:close/>
                <a:moveTo>
                  <a:pt x="2241856" y="572794"/>
                </a:moveTo>
                <a:cubicBezTo>
                  <a:pt x="2251857" y="571699"/>
                  <a:pt x="2251048" y="584701"/>
                  <a:pt x="2249238" y="591512"/>
                </a:cubicBezTo>
                <a:cubicBezTo>
                  <a:pt x="2246952" y="589083"/>
                  <a:pt x="2242380" y="584178"/>
                  <a:pt x="2240094" y="581701"/>
                </a:cubicBezTo>
                <a:cubicBezTo>
                  <a:pt x="2237571" y="584797"/>
                  <a:pt x="2235093" y="587893"/>
                  <a:pt x="2232664" y="590989"/>
                </a:cubicBezTo>
                <a:lnTo>
                  <a:pt x="2227426" y="586226"/>
                </a:lnTo>
                <a:cubicBezTo>
                  <a:pt x="2224664" y="588512"/>
                  <a:pt x="2219092" y="593132"/>
                  <a:pt x="2216282" y="595418"/>
                </a:cubicBezTo>
                <a:cubicBezTo>
                  <a:pt x="2216235" y="592656"/>
                  <a:pt x="2216092" y="587178"/>
                  <a:pt x="2216044" y="584416"/>
                </a:cubicBezTo>
                <a:cubicBezTo>
                  <a:pt x="2219854" y="584654"/>
                  <a:pt x="2227474" y="585178"/>
                  <a:pt x="2231283" y="585416"/>
                </a:cubicBezTo>
                <a:cubicBezTo>
                  <a:pt x="2229284" y="583034"/>
                  <a:pt x="2225378" y="578367"/>
                  <a:pt x="2223378" y="576033"/>
                </a:cubicBezTo>
                <a:cubicBezTo>
                  <a:pt x="2229760" y="580367"/>
                  <a:pt x="2237617" y="579557"/>
                  <a:pt x="2241856" y="572794"/>
                </a:cubicBezTo>
                <a:close/>
                <a:moveTo>
                  <a:pt x="8841356" y="572366"/>
                </a:moveTo>
                <a:cubicBezTo>
                  <a:pt x="8837689" y="576129"/>
                  <a:pt x="8837404" y="587988"/>
                  <a:pt x="8844214" y="587798"/>
                </a:cubicBezTo>
                <a:cubicBezTo>
                  <a:pt x="8847547" y="584035"/>
                  <a:pt x="8848072" y="572032"/>
                  <a:pt x="8841356" y="572366"/>
                </a:cubicBezTo>
                <a:close/>
                <a:moveTo>
                  <a:pt x="1560475" y="571175"/>
                </a:moveTo>
                <a:cubicBezTo>
                  <a:pt x="1554379" y="572937"/>
                  <a:pt x="1548378" y="574795"/>
                  <a:pt x="1542425" y="576700"/>
                </a:cubicBezTo>
                <a:cubicBezTo>
                  <a:pt x="1536710" y="578891"/>
                  <a:pt x="1530853" y="580272"/>
                  <a:pt x="1524756" y="580939"/>
                </a:cubicBezTo>
                <a:cubicBezTo>
                  <a:pt x="1524756" y="583225"/>
                  <a:pt x="1524710" y="587798"/>
                  <a:pt x="1524661" y="590084"/>
                </a:cubicBezTo>
                <a:cubicBezTo>
                  <a:pt x="1534615" y="584273"/>
                  <a:pt x="1546092" y="582320"/>
                  <a:pt x="1557475" y="581511"/>
                </a:cubicBezTo>
                <a:cubicBezTo>
                  <a:pt x="1558189" y="578939"/>
                  <a:pt x="1559713" y="573747"/>
                  <a:pt x="1560475" y="571175"/>
                </a:cubicBezTo>
                <a:close/>
                <a:moveTo>
                  <a:pt x="2745544" y="570842"/>
                </a:moveTo>
                <a:cubicBezTo>
                  <a:pt x="2737777" y="585035"/>
                  <a:pt x="2761067" y="572128"/>
                  <a:pt x="2745544" y="570842"/>
                </a:cubicBezTo>
                <a:close/>
                <a:moveTo>
                  <a:pt x="10014304" y="570051"/>
                </a:moveTo>
                <a:cubicBezTo>
                  <a:pt x="10013610" y="569151"/>
                  <a:pt x="10011800" y="569044"/>
                  <a:pt x="10008216" y="570794"/>
                </a:cubicBezTo>
                <a:cubicBezTo>
                  <a:pt x="10008430" y="582583"/>
                  <a:pt x="10016387" y="572750"/>
                  <a:pt x="10014304" y="570051"/>
                </a:cubicBezTo>
                <a:close/>
                <a:moveTo>
                  <a:pt x="9853815" y="568793"/>
                </a:moveTo>
                <a:lnTo>
                  <a:pt x="9855911" y="575985"/>
                </a:lnTo>
                <a:cubicBezTo>
                  <a:pt x="9859625" y="575795"/>
                  <a:pt x="9867151" y="575366"/>
                  <a:pt x="9870913" y="575128"/>
                </a:cubicBezTo>
                <a:cubicBezTo>
                  <a:pt x="9869293" y="580510"/>
                  <a:pt x="9866198" y="584797"/>
                  <a:pt x="9862293" y="588464"/>
                </a:cubicBezTo>
                <a:cubicBezTo>
                  <a:pt x="9861197" y="586035"/>
                  <a:pt x="9859055" y="581129"/>
                  <a:pt x="9857959" y="578700"/>
                </a:cubicBezTo>
                <a:cubicBezTo>
                  <a:pt x="9854483" y="580605"/>
                  <a:pt x="9847433" y="584416"/>
                  <a:pt x="9843909" y="586321"/>
                </a:cubicBezTo>
                <a:cubicBezTo>
                  <a:pt x="9844767" y="579272"/>
                  <a:pt x="9849053" y="573794"/>
                  <a:pt x="9853815" y="568793"/>
                </a:cubicBezTo>
                <a:close/>
                <a:moveTo>
                  <a:pt x="2779976" y="565745"/>
                </a:moveTo>
                <a:cubicBezTo>
                  <a:pt x="2770496" y="568603"/>
                  <a:pt x="2754306" y="566126"/>
                  <a:pt x="2753446" y="579844"/>
                </a:cubicBezTo>
                <a:cubicBezTo>
                  <a:pt x="2757781" y="577605"/>
                  <a:pt x="2761783" y="573128"/>
                  <a:pt x="2766499" y="572271"/>
                </a:cubicBezTo>
                <a:cubicBezTo>
                  <a:pt x="2773070" y="577319"/>
                  <a:pt x="2776166" y="569841"/>
                  <a:pt x="2779976" y="565745"/>
                </a:cubicBezTo>
                <a:close/>
                <a:moveTo>
                  <a:pt x="2266764" y="564602"/>
                </a:moveTo>
                <a:cubicBezTo>
                  <a:pt x="2267859" y="571508"/>
                  <a:pt x="2271860" y="575557"/>
                  <a:pt x="2278718" y="576843"/>
                </a:cubicBezTo>
                <a:cubicBezTo>
                  <a:pt x="2275813" y="579796"/>
                  <a:pt x="2272907" y="582701"/>
                  <a:pt x="2270002" y="585607"/>
                </a:cubicBezTo>
                <a:cubicBezTo>
                  <a:pt x="2269145" y="583987"/>
                  <a:pt x="2267335" y="580653"/>
                  <a:pt x="2266431" y="579034"/>
                </a:cubicBezTo>
                <a:cubicBezTo>
                  <a:pt x="2263144" y="580748"/>
                  <a:pt x="2256572" y="584225"/>
                  <a:pt x="2253287" y="585988"/>
                </a:cubicBezTo>
                <a:cubicBezTo>
                  <a:pt x="2257716" y="578796"/>
                  <a:pt x="2262287" y="571746"/>
                  <a:pt x="2266764" y="564602"/>
                </a:cubicBezTo>
                <a:close/>
                <a:moveTo>
                  <a:pt x="10458510" y="564364"/>
                </a:moveTo>
                <a:cubicBezTo>
                  <a:pt x="10459653" y="568222"/>
                  <a:pt x="10461843" y="575986"/>
                  <a:pt x="10462986" y="579891"/>
                </a:cubicBezTo>
                <a:lnTo>
                  <a:pt x="10465178" y="570508"/>
                </a:lnTo>
                <a:cubicBezTo>
                  <a:pt x="10467369" y="570461"/>
                  <a:pt x="10471750" y="570365"/>
                  <a:pt x="10473940" y="570270"/>
                </a:cubicBezTo>
                <a:cubicBezTo>
                  <a:pt x="10474083" y="572985"/>
                  <a:pt x="10474274" y="578367"/>
                  <a:pt x="10474369" y="581034"/>
                </a:cubicBezTo>
                <a:cubicBezTo>
                  <a:pt x="10478941" y="577081"/>
                  <a:pt x="10483656" y="573128"/>
                  <a:pt x="10488514" y="569222"/>
                </a:cubicBezTo>
                <a:cubicBezTo>
                  <a:pt x="10488466" y="571889"/>
                  <a:pt x="10488323" y="577176"/>
                  <a:pt x="10488275" y="579796"/>
                </a:cubicBezTo>
                <a:cubicBezTo>
                  <a:pt x="10497182" y="572223"/>
                  <a:pt x="10507230" y="579701"/>
                  <a:pt x="10517136" y="580796"/>
                </a:cubicBezTo>
                <a:lnTo>
                  <a:pt x="10511469" y="590941"/>
                </a:lnTo>
                <a:cubicBezTo>
                  <a:pt x="10515137" y="587988"/>
                  <a:pt x="10522376" y="582178"/>
                  <a:pt x="10525995" y="579272"/>
                </a:cubicBezTo>
                <a:cubicBezTo>
                  <a:pt x="10526614" y="584559"/>
                  <a:pt x="10527375" y="589941"/>
                  <a:pt x="10528281" y="595276"/>
                </a:cubicBezTo>
                <a:cubicBezTo>
                  <a:pt x="10529757" y="588369"/>
                  <a:pt x="10533901" y="584416"/>
                  <a:pt x="10540663" y="583416"/>
                </a:cubicBezTo>
                <a:cubicBezTo>
                  <a:pt x="10540711" y="586845"/>
                  <a:pt x="10540711" y="593799"/>
                  <a:pt x="10540711" y="597229"/>
                </a:cubicBezTo>
                <a:cubicBezTo>
                  <a:pt x="10544664" y="593180"/>
                  <a:pt x="10549331" y="590036"/>
                  <a:pt x="10554712" y="587750"/>
                </a:cubicBezTo>
                <a:cubicBezTo>
                  <a:pt x="10554712" y="590846"/>
                  <a:pt x="10554664" y="597086"/>
                  <a:pt x="10554664" y="600182"/>
                </a:cubicBezTo>
                <a:cubicBezTo>
                  <a:pt x="10557522" y="596705"/>
                  <a:pt x="10560665" y="593371"/>
                  <a:pt x="10564095" y="590179"/>
                </a:cubicBezTo>
                <a:cubicBezTo>
                  <a:pt x="10570190" y="591942"/>
                  <a:pt x="10576429" y="593609"/>
                  <a:pt x="10582859" y="595180"/>
                </a:cubicBezTo>
                <a:cubicBezTo>
                  <a:pt x="10581669" y="597467"/>
                  <a:pt x="10579240" y="602039"/>
                  <a:pt x="10578049" y="604325"/>
                </a:cubicBezTo>
                <a:cubicBezTo>
                  <a:pt x="10583287" y="601610"/>
                  <a:pt x="10588669" y="598943"/>
                  <a:pt x="10594193" y="596276"/>
                </a:cubicBezTo>
                <a:cubicBezTo>
                  <a:pt x="10593955" y="599848"/>
                  <a:pt x="10593527" y="606945"/>
                  <a:pt x="10593336" y="610517"/>
                </a:cubicBezTo>
                <a:cubicBezTo>
                  <a:pt x="10597575" y="606231"/>
                  <a:pt x="10602100" y="601991"/>
                  <a:pt x="10606672" y="597752"/>
                </a:cubicBezTo>
                <a:cubicBezTo>
                  <a:pt x="10607386" y="601325"/>
                  <a:pt x="10608815" y="608469"/>
                  <a:pt x="10609528" y="612041"/>
                </a:cubicBezTo>
                <a:lnTo>
                  <a:pt x="10614006" y="605135"/>
                </a:lnTo>
                <a:cubicBezTo>
                  <a:pt x="10615863" y="604468"/>
                  <a:pt x="10619626" y="603135"/>
                  <a:pt x="10621482" y="602420"/>
                </a:cubicBezTo>
                <a:lnTo>
                  <a:pt x="10621816" y="612470"/>
                </a:lnTo>
                <a:cubicBezTo>
                  <a:pt x="10625007" y="611232"/>
                  <a:pt x="10631436" y="608755"/>
                  <a:pt x="10634627" y="607516"/>
                </a:cubicBezTo>
                <a:lnTo>
                  <a:pt x="10631293" y="619614"/>
                </a:lnTo>
                <a:cubicBezTo>
                  <a:pt x="10634865" y="616614"/>
                  <a:pt x="10642057" y="610612"/>
                  <a:pt x="10645629" y="607612"/>
                </a:cubicBezTo>
                <a:cubicBezTo>
                  <a:pt x="10645772" y="614851"/>
                  <a:pt x="10646058" y="622091"/>
                  <a:pt x="10646581" y="629331"/>
                </a:cubicBezTo>
                <a:cubicBezTo>
                  <a:pt x="10641675" y="621377"/>
                  <a:pt x="10636247" y="616709"/>
                  <a:pt x="10629294" y="625282"/>
                </a:cubicBezTo>
                <a:cubicBezTo>
                  <a:pt x="10628198" y="624092"/>
                  <a:pt x="10626008" y="621615"/>
                  <a:pt x="10624911" y="620424"/>
                </a:cubicBezTo>
                <a:cubicBezTo>
                  <a:pt x="10622150" y="620996"/>
                  <a:pt x="10616625" y="622186"/>
                  <a:pt x="10613815" y="622758"/>
                </a:cubicBezTo>
                <a:lnTo>
                  <a:pt x="10611148" y="617090"/>
                </a:lnTo>
                <a:cubicBezTo>
                  <a:pt x="10598576" y="616899"/>
                  <a:pt x="10586859" y="611375"/>
                  <a:pt x="10574334" y="612375"/>
                </a:cubicBezTo>
                <a:cubicBezTo>
                  <a:pt x="10574191" y="610470"/>
                  <a:pt x="10574000" y="606707"/>
                  <a:pt x="10573905" y="604849"/>
                </a:cubicBezTo>
                <a:cubicBezTo>
                  <a:pt x="10568143" y="607850"/>
                  <a:pt x="10562046" y="610136"/>
                  <a:pt x="10557236" y="604135"/>
                </a:cubicBezTo>
                <a:cubicBezTo>
                  <a:pt x="10555761" y="605087"/>
                  <a:pt x="10552855" y="606993"/>
                  <a:pt x="10551426" y="607993"/>
                </a:cubicBezTo>
                <a:cubicBezTo>
                  <a:pt x="10549617" y="605278"/>
                  <a:pt x="10546093" y="599848"/>
                  <a:pt x="10544282" y="597181"/>
                </a:cubicBezTo>
                <a:cubicBezTo>
                  <a:pt x="10538615" y="608279"/>
                  <a:pt x="10526709" y="598610"/>
                  <a:pt x="10517946" y="598181"/>
                </a:cubicBezTo>
                <a:lnTo>
                  <a:pt x="10521518" y="588131"/>
                </a:lnTo>
                <a:cubicBezTo>
                  <a:pt x="10518851" y="590703"/>
                  <a:pt x="10513612" y="595895"/>
                  <a:pt x="10510945" y="598467"/>
                </a:cubicBezTo>
                <a:cubicBezTo>
                  <a:pt x="10505516" y="595323"/>
                  <a:pt x="10499325" y="594085"/>
                  <a:pt x="10493419" y="593228"/>
                </a:cubicBezTo>
                <a:cubicBezTo>
                  <a:pt x="10493419" y="591037"/>
                  <a:pt x="10493467" y="586655"/>
                  <a:pt x="10493467" y="584464"/>
                </a:cubicBezTo>
                <a:cubicBezTo>
                  <a:pt x="10487609" y="588322"/>
                  <a:pt x="10481418" y="592370"/>
                  <a:pt x="10476274" y="584797"/>
                </a:cubicBezTo>
                <a:cubicBezTo>
                  <a:pt x="10475560" y="585702"/>
                  <a:pt x="10474083" y="587512"/>
                  <a:pt x="10473369" y="588417"/>
                </a:cubicBezTo>
                <a:cubicBezTo>
                  <a:pt x="10467464" y="586274"/>
                  <a:pt x="10461272" y="584797"/>
                  <a:pt x="10455367" y="583797"/>
                </a:cubicBezTo>
                <a:cubicBezTo>
                  <a:pt x="10452223" y="576700"/>
                  <a:pt x="10446033" y="565507"/>
                  <a:pt x="10458510" y="564364"/>
                </a:cubicBezTo>
                <a:close/>
                <a:moveTo>
                  <a:pt x="10441889" y="562982"/>
                </a:moveTo>
                <a:cubicBezTo>
                  <a:pt x="10448081" y="563458"/>
                  <a:pt x="10448794" y="574651"/>
                  <a:pt x="10446366" y="579224"/>
                </a:cubicBezTo>
                <a:cubicBezTo>
                  <a:pt x="10439508" y="578795"/>
                  <a:pt x="10438174" y="567459"/>
                  <a:pt x="10441889" y="562982"/>
                </a:cubicBezTo>
                <a:close/>
                <a:moveTo>
                  <a:pt x="2592798" y="561935"/>
                </a:moveTo>
                <a:cubicBezTo>
                  <a:pt x="2567233" y="570556"/>
                  <a:pt x="2534805" y="563507"/>
                  <a:pt x="2514701" y="584178"/>
                </a:cubicBezTo>
                <a:cubicBezTo>
                  <a:pt x="2524043" y="582178"/>
                  <a:pt x="2533472" y="580034"/>
                  <a:pt x="2542759" y="577557"/>
                </a:cubicBezTo>
                <a:cubicBezTo>
                  <a:pt x="2543851" y="577939"/>
                  <a:pt x="2545990" y="578796"/>
                  <a:pt x="2547083" y="579225"/>
                </a:cubicBezTo>
                <a:cubicBezTo>
                  <a:pt x="2555554" y="573795"/>
                  <a:pt x="2566048" y="575652"/>
                  <a:pt x="2575612" y="574319"/>
                </a:cubicBezTo>
                <a:cubicBezTo>
                  <a:pt x="2580939" y="571699"/>
                  <a:pt x="2586558" y="570032"/>
                  <a:pt x="2592559" y="569270"/>
                </a:cubicBezTo>
                <a:cubicBezTo>
                  <a:pt x="2592607" y="567460"/>
                  <a:pt x="2592750" y="563792"/>
                  <a:pt x="2592798" y="561935"/>
                </a:cubicBezTo>
                <a:close/>
                <a:moveTo>
                  <a:pt x="2817737" y="560982"/>
                </a:moveTo>
                <a:cubicBezTo>
                  <a:pt x="2811117" y="561221"/>
                  <a:pt x="2804535" y="561411"/>
                  <a:pt x="2797934" y="561554"/>
                </a:cubicBezTo>
                <a:cubicBezTo>
                  <a:pt x="2795885" y="566698"/>
                  <a:pt x="2793932" y="571890"/>
                  <a:pt x="2792170" y="577129"/>
                </a:cubicBezTo>
                <a:cubicBezTo>
                  <a:pt x="2796886" y="573176"/>
                  <a:pt x="2801083" y="568603"/>
                  <a:pt x="2804679" y="563507"/>
                </a:cubicBezTo>
                <a:cubicBezTo>
                  <a:pt x="2805920" y="565269"/>
                  <a:pt x="2808483" y="568746"/>
                  <a:pt x="2809824" y="570508"/>
                </a:cubicBezTo>
                <a:cubicBezTo>
                  <a:pt x="2811782" y="568127"/>
                  <a:pt x="2815735" y="563364"/>
                  <a:pt x="2817737" y="560982"/>
                </a:cubicBezTo>
                <a:close/>
                <a:moveTo>
                  <a:pt x="8768097" y="560566"/>
                </a:moveTo>
                <a:cubicBezTo>
                  <a:pt x="8761501" y="560733"/>
                  <a:pt x="8754655" y="561864"/>
                  <a:pt x="8748535" y="561173"/>
                </a:cubicBezTo>
                <a:cubicBezTo>
                  <a:pt x="8749774" y="567889"/>
                  <a:pt x="8751297" y="574604"/>
                  <a:pt x="8753059" y="581273"/>
                </a:cubicBezTo>
                <a:cubicBezTo>
                  <a:pt x="8753774" y="576748"/>
                  <a:pt x="8755108" y="567698"/>
                  <a:pt x="8755774" y="563173"/>
                </a:cubicBezTo>
                <a:cubicBezTo>
                  <a:pt x="8759536" y="569746"/>
                  <a:pt x="8763632" y="576271"/>
                  <a:pt x="8768490" y="582225"/>
                </a:cubicBezTo>
                <a:cubicBezTo>
                  <a:pt x="8768728" y="578129"/>
                  <a:pt x="8769204" y="569984"/>
                  <a:pt x="8769443" y="565888"/>
                </a:cubicBezTo>
                <a:lnTo>
                  <a:pt x="8773252" y="565412"/>
                </a:lnTo>
                <a:cubicBezTo>
                  <a:pt x="8773776" y="572366"/>
                  <a:pt x="8773300" y="580415"/>
                  <a:pt x="8780730" y="584130"/>
                </a:cubicBezTo>
                <a:cubicBezTo>
                  <a:pt x="8783396" y="582654"/>
                  <a:pt x="8788730" y="579701"/>
                  <a:pt x="8791398" y="578224"/>
                </a:cubicBezTo>
                <a:cubicBezTo>
                  <a:pt x="8793160" y="576271"/>
                  <a:pt x="8796589" y="572366"/>
                  <a:pt x="8798351" y="570461"/>
                </a:cubicBezTo>
                <a:cubicBezTo>
                  <a:pt x="8802018" y="576367"/>
                  <a:pt x="8803828" y="583368"/>
                  <a:pt x="8806352" y="589941"/>
                </a:cubicBezTo>
                <a:cubicBezTo>
                  <a:pt x="8806638" y="584226"/>
                  <a:pt x="8807209" y="572794"/>
                  <a:pt x="8807543" y="567079"/>
                </a:cubicBezTo>
                <a:cubicBezTo>
                  <a:pt x="8810733" y="572128"/>
                  <a:pt x="8814972" y="577224"/>
                  <a:pt x="8813543" y="583797"/>
                </a:cubicBezTo>
                <a:cubicBezTo>
                  <a:pt x="8814877" y="584988"/>
                  <a:pt x="8817639" y="587322"/>
                  <a:pt x="8818972" y="588512"/>
                </a:cubicBezTo>
                <a:cubicBezTo>
                  <a:pt x="8820068" y="585512"/>
                  <a:pt x="8822306" y="579463"/>
                  <a:pt x="8823402" y="576462"/>
                </a:cubicBezTo>
                <a:cubicBezTo>
                  <a:pt x="8824925" y="578891"/>
                  <a:pt x="8827973" y="583654"/>
                  <a:pt x="8829498" y="586036"/>
                </a:cubicBezTo>
                <a:cubicBezTo>
                  <a:pt x="8831498" y="580225"/>
                  <a:pt x="8833546" y="574414"/>
                  <a:pt x="8835641" y="568603"/>
                </a:cubicBezTo>
                <a:cubicBezTo>
                  <a:pt x="8831117" y="570937"/>
                  <a:pt x="8826783" y="573461"/>
                  <a:pt x="8822687" y="576176"/>
                </a:cubicBezTo>
                <a:cubicBezTo>
                  <a:pt x="8820020" y="559125"/>
                  <a:pt x="8798018" y="569175"/>
                  <a:pt x="8786159" y="565745"/>
                </a:cubicBezTo>
                <a:cubicBezTo>
                  <a:pt x="8781040" y="561197"/>
                  <a:pt x="8774694" y="560399"/>
                  <a:pt x="8768097" y="560566"/>
                </a:cubicBezTo>
                <a:close/>
                <a:moveTo>
                  <a:pt x="2604480" y="560465"/>
                </a:moveTo>
                <a:cubicBezTo>
                  <a:pt x="2603776" y="559563"/>
                  <a:pt x="2601979" y="559470"/>
                  <a:pt x="2598433" y="561268"/>
                </a:cubicBezTo>
                <a:cubicBezTo>
                  <a:pt x="2598827" y="573164"/>
                  <a:pt x="2606585" y="563171"/>
                  <a:pt x="2604480" y="560465"/>
                </a:cubicBezTo>
                <a:close/>
                <a:moveTo>
                  <a:pt x="9962766" y="560460"/>
                </a:moveTo>
                <a:cubicBezTo>
                  <a:pt x="9962015" y="559595"/>
                  <a:pt x="9960163" y="559554"/>
                  <a:pt x="9956591" y="561411"/>
                </a:cubicBezTo>
                <a:cubicBezTo>
                  <a:pt x="9957377" y="573057"/>
                  <a:pt x="9965021" y="563055"/>
                  <a:pt x="9962766" y="560460"/>
                </a:cubicBezTo>
                <a:close/>
                <a:moveTo>
                  <a:pt x="2303626" y="560029"/>
                </a:moveTo>
                <a:cubicBezTo>
                  <a:pt x="2307721" y="565268"/>
                  <a:pt x="2318818" y="567221"/>
                  <a:pt x="2316103" y="575652"/>
                </a:cubicBezTo>
                <a:cubicBezTo>
                  <a:pt x="2311055" y="573842"/>
                  <a:pt x="2306245" y="571698"/>
                  <a:pt x="2301340" y="569603"/>
                </a:cubicBezTo>
                <a:cubicBezTo>
                  <a:pt x="2305054" y="586606"/>
                  <a:pt x="2288482" y="571746"/>
                  <a:pt x="2282148" y="580224"/>
                </a:cubicBezTo>
                <a:cubicBezTo>
                  <a:pt x="2282529" y="577604"/>
                  <a:pt x="2283291" y="572270"/>
                  <a:pt x="2283719" y="569650"/>
                </a:cubicBezTo>
                <a:lnTo>
                  <a:pt x="2277957" y="571127"/>
                </a:lnTo>
                <a:lnTo>
                  <a:pt x="2277671" y="565411"/>
                </a:lnTo>
                <a:cubicBezTo>
                  <a:pt x="2283815" y="568126"/>
                  <a:pt x="2290101" y="570460"/>
                  <a:pt x="2296531" y="572460"/>
                </a:cubicBezTo>
                <a:cubicBezTo>
                  <a:pt x="2295388" y="569555"/>
                  <a:pt x="2293054" y="563744"/>
                  <a:pt x="2291911" y="560839"/>
                </a:cubicBezTo>
                <a:lnTo>
                  <a:pt x="2297006" y="560839"/>
                </a:lnTo>
                <a:lnTo>
                  <a:pt x="2297579" y="568888"/>
                </a:lnTo>
                <a:cubicBezTo>
                  <a:pt x="2299101" y="566650"/>
                  <a:pt x="2302102" y="562268"/>
                  <a:pt x="2303626" y="560029"/>
                </a:cubicBezTo>
                <a:close/>
                <a:moveTo>
                  <a:pt x="975910" y="559184"/>
                </a:moveTo>
                <a:cubicBezTo>
                  <a:pt x="979952" y="557184"/>
                  <a:pt x="984726" y="557267"/>
                  <a:pt x="986965" y="561744"/>
                </a:cubicBezTo>
                <a:cubicBezTo>
                  <a:pt x="985441" y="563601"/>
                  <a:pt x="982441" y="567317"/>
                  <a:pt x="980964" y="569174"/>
                </a:cubicBezTo>
                <a:cubicBezTo>
                  <a:pt x="978012" y="569174"/>
                  <a:pt x="972154" y="569126"/>
                  <a:pt x="969249" y="569126"/>
                </a:cubicBezTo>
                <a:cubicBezTo>
                  <a:pt x="968559" y="565268"/>
                  <a:pt x="971868" y="561184"/>
                  <a:pt x="975910" y="559184"/>
                </a:cubicBezTo>
                <a:close/>
                <a:moveTo>
                  <a:pt x="8746678" y="555981"/>
                </a:moveTo>
                <a:cubicBezTo>
                  <a:pt x="8737820" y="556315"/>
                  <a:pt x="8729104" y="556696"/>
                  <a:pt x="8720484" y="557362"/>
                </a:cubicBezTo>
                <a:cubicBezTo>
                  <a:pt x="8726485" y="561030"/>
                  <a:pt x="8732819" y="563935"/>
                  <a:pt x="8739439" y="566650"/>
                </a:cubicBezTo>
                <a:cubicBezTo>
                  <a:pt x="8741248" y="563983"/>
                  <a:pt x="8744868" y="558648"/>
                  <a:pt x="8746678" y="555981"/>
                </a:cubicBezTo>
                <a:close/>
                <a:moveTo>
                  <a:pt x="9852386" y="555934"/>
                </a:moveTo>
                <a:cubicBezTo>
                  <a:pt x="9867293" y="551028"/>
                  <a:pt x="9850386" y="571747"/>
                  <a:pt x="9852386" y="555934"/>
                </a:cubicBezTo>
                <a:close/>
                <a:moveTo>
                  <a:pt x="8621901" y="552695"/>
                </a:moveTo>
                <a:cubicBezTo>
                  <a:pt x="8614757" y="567508"/>
                  <a:pt x="8637283" y="553123"/>
                  <a:pt x="8621901" y="552695"/>
                </a:cubicBezTo>
                <a:close/>
                <a:moveTo>
                  <a:pt x="8707006" y="551314"/>
                </a:moveTo>
                <a:cubicBezTo>
                  <a:pt x="8704577" y="551361"/>
                  <a:pt x="8699767" y="551409"/>
                  <a:pt x="8697386" y="551409"/>
                </a:cubicBezTo>
                <a:cubicBezTo>
                  <a:pt x="8698624" y="558458"/>
                  <a:pt x="8695195" y="568079"/>
                  <a:pt x="8702672" y="572699"/>
                </a:cubicBezTo>
                <a:lnTo>
                  <a:pt x="8702720" y="565269"/>
                </a:lnTo>
                <a:cubicBezTo>
                  <a:pt x="8700672" y="547551"/>
                  <a:pt x="8713293" y="565936"/>
                  <a:pt x="8715960" y="571175"/>
                </a:cubicBezTo>
                <a:cubicBezTo>
                  <a:pt x="8715960" y="564745"/>
                  <a:pt x="8715960" y="558315"/>
                  <a:pt x="8716150" y="551885"/>
                </a:cubicBezTo>
                <a:cubicBezTo>
                  <a:pt x="8713912" y="553219"/>
                  <a:pt x="8709435" y="555791"/>
                  <a:pt x="8707196" y="557124"/>
                </a:cubicBezTo>
                <a:close/>
                <a:moveTo>
                  <a:pt x="8688433" y="550551"/>
                </a:moveTo>
                <a:cubicBezTo>
                  <a:pt x="8682479" y="550885"/>
                  <a:pt x="8678812" y="562983"/>
                  <a:pt x="8685718" y="563840"/>
                </a:cubicBezTo>
                <a:cubicBezTo>
                  <a:pt x="8690052" y="562173"/>
                  <a:pt x="8695957" y="551552"/>
                  <a:pt x="8688433" y="550551"/>
                </a:cubicBezTo>
                <a:close/>
                <a:moveTo>
                  <a:pt x="2362682" y="548170"/>
                </a:moveTo>
                <a:cubicBezTo>
                  <a:pt x="2364492" y="552504"/>
                  <a:pt x="2366302" y="556791"/>
                  <a:pt x="2368207" y="561125"/>
                </a:cubicBezTo>
                <a:cubicBezTo>
                  <a:pt x="2366397" y="562459"/>
                  <a:pt x="2362825" y="565079"/>
                  <a:pt x="2361063" y="566364"/>
                </a:cubicBezTo>
                <a:cubicBezTo>
                  <a:pt x="2359920" y="564888"/>
                  <a:pt x="2357586" y="561840"/>
                  <a:pt x="2356396" y="560316"/>
                </a:cubicBezTo>
                <a:cubicBezTo>
                  <a:pt x="2354586" y="562078"/>
                  <a:pt x="2350966" y="565650"/>
                  <a:pt x="2349110" y="567460"/>
                </a:cubicBezTo>
                <a:lnTo>
                  <a:pt x="2349539" y="559411"/>
                </a:lnTo>
                <a:cubicBezTo>
                  <a:pt x="2340109" y="550456"/>
                  <a:pt x="2356777" y="550218"/>
                  <a:pt x="2362682" y="548170"/>
                </a:cubicBezTo>
                <a:close/>
                <a:moveTo>
                  <a:pt x="8677431" y="547979"/>
                </a:moveTo>
                <a:cubicBezTo>
                  <a:pt x="8668240" y="546265"/>
                  <a:pt x="8666191" y="563364"/>
                  <a:pt x="8674860" y="565745"/>
                </a:cubicBezTo>
                <a:cubicBezTo>
                  <a:pt x="8680907" y="563173"/>
                  <a:pt x="8680098" y="552933"/>
                  <a:pt x="8677431" y="547979"/>
                </a:cubicBezTo>
                <a:close/>
                <a:moveTo>
                  <a:pt x="8666886" y="546965"/>
                </a:moveTo>
                <a:cubicBezTo>
                  <a:pt x="8665980" y="546027"/>
                  <a:pt x="8664310" y="545991"/>
                  <a:pt x="8661572" y="547455"/>
                </a:cubicBezTo>
                <a:cubicBezTo>
                  <a:pt x="8657952" y="551218"/>
                  <a:pt x="8656429" y="562364"/>
                  <a:pt x="8662620" y="563650"/>
                </a:cubicBezTo>
                <a:cubicBezTo>
                  <a:pt x="8665442" y="560721"/>
                  <a:pt x="8669602" y="549781"/>
                  <a:pt x="8666886" y="546965"/>
                </a:cubicBezTo>
                <a:close/>
                <a:moveTo>
                  <a:pt x="1661390" y="546598"/>
                </a:moveTo>
                <a:cubicBezTo>
                  <a:pt x="1657151" y="549789"/>
                  <a:pt x="1652388" y="552028"/>
                  <a:pt x="1647150" y="553219"/>
                </a:cubicBezTo>
                <a:cubicBezTo>
                  <a:pt x="1641674" y="554886"/>
                  <a:pt x="1636148" y="556219"/>
                  <a:pt x="1630577" y="557172"/>
                </a:cubicBezTo>
                <a:cubicBezTo>
                  <a:pt x="1630482" y="559268"/>
                  <a:pt x="1630387" y="563459"/>
                  <a:pt x="1630339" y="565555"/>
                </a:cubicBezTo>
                <a:cubicBezTo>
                  <a:pt x="1642721" y="558315"/>
                  <a:pt x="1656627" y="554981"/>
                  <a:pt x="1671057" y="557172"/>
                </a:cubicBezTo>
                <a:cubicBezTo>
                  <a:pt x="1667867" y="553600"/>
                  <a:pt x="1664628" y="550075"/>
                  <a:pt x="1661390" y="546598"/>
                </a:cubicBezTo>
                <a:close/>
                <a:moveTo>
                  <a:pt x="10463273" y="546502"/>
                </a:moveTo>
                <a:cubicBezTo>
                  <a:pt x="10469321" y="549646"/>
                  <a:pt x="10475990" y="552027"/>
                  <a:pt x="10482847" y="548979"/>
                </a:cubicBezTo>
                <a:cubicBezTo>
                  <a:pt x="10483133" y="550551"/>
                  <a:pt x="10483657" y="553742"/>
                  <a:pt x="10483943" y="555314"/>
                </a:cubicBezTo>
                <a:cubicBezTo>
                  <a:pt x="10496420" y="551979"/>
                  <a:pt x="10507898" y="560553"/>
                  <a:pt x="10520423" y="558648"/>
                </a:cubicBezTo>
                <a:cubicBezTo>
                  <a:pt x="10523899" y="564220"/>
                  <a:pt x="10528139" y="567459"/>
                  <a:pt x="10534187" y="561839"/>
                </a:cubicBezTo>
                <a:cubicBezTo>
                  <a:pt x="10538187" y="564268"/>
                  <a:pt x="10542665" y="565602"/>
                  <a:pt x="10547664" y="565887"/>
                </a:cubicBezTo>
                <a:cubicBezTo>
                  <a:pt x="10554380" y="571936"/>
                  <a:pt x="10563762" y="571174"/>
                  <a:pt x="10572335" y="572413"/>
                </a:cubicBezTo>
                <a:cubicBezTo>
                  <a:pt x="10581431" y="574889"/>
                  <a:pt x="10591433" y="582748"/>
                  <a:pt x="10600862" y="576842"/>
                </a:cubicBezTo>
                <a:cubicBezTo>
                  <a:pt x="10610672" y="580462"/>
                  <a:pt x="10621626" y="589416"/>
                  <a:pt x="10631103" y="579843"/>
                </a:cubicBezTo>
                <a:cubicBezTo>
                  <a:pt x="10631199" y="583224"/>
                  <a:pt x="10631342" y="589940"/>
                  <a:pt x="10631437" y="593322"/>
                </a:cubicBezTo>
                <a:cubicBezTo>
                  <a:pt x="10633580" y="591369"/>
                  <a:pt x="10637961" y="587464"/>
                  <a:pt x="10640153" y="585511"/>
                </a:cubicBezTo>
                <a:cubicBezTo>
                  <a:pt x="10641771" y="587892"/>
                  <a:pt x="10645011" y="592560"/>
                  <a:pt x="10646677" y="594894"/>
                </a:cubicBezTo>
                <a:cubicBezTo>
                  <a:pt x="10641962" y="599704"/>
                  <a:pt x="10634247" y="593417"/>
                  <a:pt x="10628722" y="593322"/>
                </a:cubicBezTo>
                <a:cubicBezTo>
                  <a:pt x="10623817" y="587654"/>
                  <a:pt x="10618865" y="587321"/>
                  <a:pt x="10614435" y="593417"/>
                </a:cubicBezTo>
                <a:cubicBezTo>
                  <a:pt x="10608243" y="590655"/>
                  <a:pt x="10602005" y="588273"/>
                  <a:pt x="10595861" y="586082"/>
                </a:cubicBezTo>
                <a:cubicBezTo>
                  <a:pt x="10590336" y="585415"/>
                  <a:pt x="10585669" y="583320"/>
                  <a:pt x="10581765" y="579843"/>
                </a:cubicBezTo>
                <a:cubicBezTo>
                  <a:pt x="10571097" y="588988"/>
                  <a:pt x="10556809" y="568316"/>
                  <a:pt x="10545235" y="579795"/>
                </a:cubicBezTo>
                <a:cubicBezTo>
                  <a:pt x="10545426" y="577366"/>
                  <a:pt x="10545855" y="572508"/>
                  <a:pt x="10546046" y="570079"/>
                </a:cubicBezTo>
                <a:cubicBezTo>
                  <a:pt x="10535996" y="579081"/>
                  <a:pt x="10524043" y="570412"/>
                  <a:pt x="10514422" y="565744"/>
                </a:cubicBezTo>
                <a:cubicBezTo>
                  <a:pt x="10513613" y="566840"/>
                  <a:pt x="10512089" y="569078"/>
                  <a:pt x="10511327" y="570174"/>
                </a:cubicBezTo>
                <a:cubicBezTo>
                  <a:pt x="10501135" y="565983"/>
                  <a:pt x="10489848" y="557885"/>
                  <a:pt x="10479037" y="564554"/>
                </a:cubicBezTo>
                <a:cubicBezTo>
                  <a:pt x="10479037" y="562696"/>
                  <a:pt x="10478989" y="558933"/>
                  <a:pt x="10478989" y="557076"/>
                </a:cubicBezTo>
                <a:cubicBezTo>
                  <a:pt x="10471132" y="558267"/>
                  <a:pt x="10462321" y="556457"/>
                  <a:pt x="10463273" y="546502"/>
                </a:cubicBezTo>
                <a:close/>
                <a:moveTo>
                  <a:pt x="8652906" y="546211"/>
                </a:moveTo>
                <a:cubicBezTo>
                  <a:pt x="8652154" y="545342"/>
                  <a:pt x="8650273" y="545277"/>
                  <a:pt x="8646618" y="547075"/>
                </a:cubicBezTo>
                <a:cubicBezTo>
                  <a:pt x="8647261" y="558649"/>
                  <a:pt x="8655163" y="548816"/>
                  <a:pt x="8652906" y="546211"/>
                </a:cubicBezTo>
                <a:close/>
                <a:moveTo>
                  <a:pt x="9716751" y="545169"/>
                </a:moveTo>
                <a:cubicBezTo>
                  <a:pt x="9719657" y="546788"/>
                  <a:pt x="9725514" y="550027"/>
                  <a:pt x="9728466" y="551647"/>
                </a:cubicBezTo>
                <a:cubicBezTo>
                  <a:pt x="9734467" y="542692"/>
                  <a:pt x="9743992" y="553266"/>
                  <a:pt x="9751899" y="552980"/>
                </a:cubicBezTo>
                <a:cubicBezTo>
                  <a:pt x="9749518" y="558648"/>
                  <a:pt x="9745469" y="563221"/>
                  <a:pt x="9741468" y="567555"/>
                </a:cubicBezTo>
                <a:cubicBezTo>
                  <a:pt x="9741231" y="564459"/>
                  <a:pt x="9740802" y="558220"/>
                  <a:pt x="9740611" y="555124"/>
                </a:cubicBezTo>
                <a:cubicBezTo>
                  <a:pt x="9738802" y="556600"/>
                  <a:pt x="9735278" y="559553"/>
                  <a:pt x="9733515" y="561030"/>
                </a:cubicBezTo>
                <a:cubicBezTo>
                  <a:pt x="9729182" y="549884"/>
                  <a:pt x="9720895" y="559125"/>
                  <a:pt x="9714465" y="561696"/>
                </a:cubicBezTo>
                <a:cubicBezTo>
                  <a:pt x="9715037" y="557553"/>
                  <a:pt x="9716180" y="549313"/>
                  <a:pt x="9716751" y="545169"/>
                </a:cubicBezTo>
                <a:close/>
                <a:moveTo>
                  <a:pt x="3018347" y="543645"/>
                </a:moveTo>
                <a:cubicBezTo>
                  <a:pt x="3001302" y="548075"/>
                  <a:pt x="2983294" y="548122"/>
                  <a:pt x="2966764" y="554362"/>
                </a:cubicBezTo>
                <a:cubicBezTo>
                  <a:pt x="2953903" y="556362"/>
                  <a:pt x="2939616" y="553266"/>
                  <a:pt x="2928149" y="560363"/>
                </a:cubicBezTo>
                <a:cubicBezTo>
                  <a:pt x="2926718" y="559744"/>
                  <a:pt x="2923895" y="558458"/>
                  <a:pt x="2922519" y="557791"/>
                </a:cubicBezTo>
                <a:cubicBezTo>
                  <a:pt x="2919186" y="560839"/>
                  <a:pt x="2915895" y="563888"/>
                  <a:pt x="2912655" y="566936"/>
                </a:cubicBezTo>
                <a:lnTo>
                  <a:pt x="2911227" y="561125"/>
                </a:lnTo>
                <a:cubicBezTo>
                  <a:pt x="2901766" y="563459"/>
                  <a:pt x="2890943" y="563269"/>
                  <a:pt x="2883703" y="571080"/>
                </a:cubicBezTo>
                <a:lnTo>
                  <a:pt x="2886567" y="558982"/>
                </a:lnTo>
                <a:cubicBezTo>
                  <a:pt x="2883178" y="562411"/>
                  <a:pt x="2879745" y="565841"/>
                  <a:pt x="2876325" y="569127"/>
                </a:cubicBezTo>
                <a:cubicBezTo>
                  <a:pt x="2864650" y="569746"/>
                  <a:pt x="2853222" y="572842"/>
                  <a:pt x="2841508" y="571747"/>
                </a:cubicBezTo>
                <a:cubicBezTo>
                  <a:pt x="2839789" y="573176"/>
                  <a:pt x="2836362" y="576129"/>
                  <a:pt x="2834695" y="577557"/>
                </a:cubicBezTo>
                <a:cubicBezTo>
                  <a:pt x="2827550" y="576081"/>
                  <a:pt x="2819881" y="573176"/>
                  <a:pt x="2813781" y="578986"/>
                </a:cubicBezTo>
                <a:cubicBezTo>
                  <a:pt x="2788312" y="581987"/>
                  <a:pt x="2761830" y="582416"/>
                  <a:pt x="2737682" y="591799"/>
                </a:cubicBezTo>
                <a:cubicBezTo>
                  <a:pt x="2724109" y="593942"/>
                  <a:pt x="2710732" y="598705"/>
                  <a:pt x="2696925" y="597657"/>
                </a:cubicBezTo>
                <a:cubicBezTo>
                  <a:pt x="2697020" y="604992"/>
                  <a:pt x="2697257" y="612327"/>
                  <a:pt x="2697638" y="619757"/>
                </a:cubicBezTo>
                <a:cubicBezTo>
                  <a:pt x="2704160" y="613042"/>
                  <a:pt x="2709492" y="604802"/>
                  <a:pt x="2718633" y="601182"/>
                </a:cubicBezTo>
                <a:cubicBezTo>
                  <a:pt x="2716110" y="605040"/>
                  <a:pt x="2713587" y="608850"/>
                  <a:pt x="2711016" y="612613"/>
                </a:cubicBezTo>
                <a:cubicBezTo>
                  <a:pt x="2714492" y="612518"/>
                  <a:pt x="2721491" y="612327"/>
                  <a:pt x="2724968" y="612232"/>
                </a:cubicBezTo>
                <a:cubicBezTo>
                  <a:pt x="2732730" y="605516"/>
                  <a:pt x="2743782" y="605945"/>
                  <a:pt x="2753496" y="606373"/>
                </a:cubicBezTo>
                <a:cubicBezTo>
                  <a:pt x="2758972" y="602325"/>
                  <a:pt x="2764066" y="597800"/>
                  <a:pt x="2768783" y="592751"/>
                </a:cubicBezTo>
                <a:lnTo>
                  <a:pt x="2762590" y="604278"/>
                </a:lnTo>
                <a:cubicBezTo>
                  <a:pt x="2769736" y="597800"/>
                  <a:pt x="2779976" y="604421"/>
                  <a:pt x="2786310" y="595514"/>
                </a:cubicBezTo>
                <a:cubicBezTo>
                  <a:pt x="2791789" y="602420"/>
                  <a:pt x="2799938" y="592085"/>
                  <a:pt x="2805976" y="598705"/>
                </a:cubicBezTo>
                <a:cubicBezTo>
                  <a:pt x="2807705" y="596466"/>
                  <a:pt x="2811298" y="591989"/>
                  <a:pt x="2813069" y="589751"/>
                </a:cubicBezTo>
                <a:cubicBezTo>
                  <a:pt x="2819454" y="596371"/>
                  <a:pt x="2825500" y="588131"/>
                  <a:pt x="2830696" y="584416"/>
                </a:cubicBezTo>
                <a:lnTo>
                  <a:pt x="2831172" y="590703"/>
                </a:lnTo>
                <a:cubicBezTo>
                  <a:pt x="2832788" y="589417"/>
                  <a:pt x="2836078" y="586798"/>
                  <a:pt x="2837698" y="585464"/>
                </a:cubicBezTo>
                <a:cubicBezTo>
                  <a:pt x="2840839" y="586845"/>
                  <a:pt x="2847079" y="589655"/>
                  <a:pt x="2850218" y="591037"/>
                </a:cubicBezTo>
                <a:cubicBezTo>
                  <a:pt x="2848985" y="588512"/>
                  <a:pt x="2846459" y="583416"/>
                  <a:pt x="2845220" y="580844"/>
                </a:cubicBezTo>
                <a:cubicBezTo>
                  <a:pt x="2855511" y="571842"/>
                  <a:pt x="2870701" y="575652"/>
                  <a:pt x="2883274" y="572699"/>
                </a:cubicBezTo>
                <a:lnTo>
                  <a:pt x="2883131" y="579796"/>
                </a:lnTo>
                <a:cubicBezTo>
                  <a:pt x="2886236" y="575890"/>
                  <a:pt x="2889371" y="571985"/>
                  <a:pt x="2892708" y="568222"/>
                </a:cubicBezTo>
                <a:cubicBezTo>
                  <a:pt x="2894283" y="571651"/>
                  <a:pt x="2897426" y="578510"/>
                  <a:pt x="2899051" y="581939"/>
                </a:cubicBezTo>
                <a:lnTo>
                  <a:pt x="2900819" y="574843"/>
                </a:lnTo>
                <a:cubicBezTo>
                  <a:pt x="2906224" y="578462"/>
                  <a:pt x="2912323" y="578510"/>
                  <a:pt x="2917659" y="574652"/>
                </a:cubicBezTo>
                <a:lnTo>
                  <a:pt x="2921187" y="581082"/>
                </a:lnTo>
                <a:lnTo>
                  <a:pt x="2918327" y="571508"/>
                </a:lnTo>
                <a:lnTo>
                  <a:pt x="2926813" y="576129"/>
                </a:lnTo>
                <a:lnTo>
                  <a:pt x="2920521" y="564126"/>
                </a:lnTo>
                <a:cubicBezTo>
                  <a:pt x="2924085" y="566555"/>
                  <a:pt x="2931281" y="571461"/>
                  <a:pt x="2934850" y="573938"/>
                </a:cubicBezTo>
                <a:cubicBezTo>
                  <a:pt x="2938854" y="568460"/>
                  <a:pt x="2948520" y="560506"/>
                  <a:pt x="2953235" y="571318"/>
                </a:cubicBezTo>
                <a:lnTo>
                  <a:pt x="2953189" y="564888"/>
                </a:lnTo>
                <a:cubicBezTo>
                  <a:pt x="2960427" y="571937"/>
                  <a:pt x="2967812" y="566317"/>
                  <a:pt x="2973671" y="560649"/>
                </a:cubicBezTo>
                <a:lnTo>
                  <a:pt x="2973624" y="566317"/>
                </a:lnTo>
                <a:cubicBezTo>
                  <a:pt x="2977911" y="564031"/>
                  <a:pt x="2982246" y="561744"/>
                  <a:pt x="2986629" y="559506"/>
                </a:cubicBezTo>
                <a:lnTo>
                  <a:pt x="2989058" y="567603"/>
                </a:lnTo>
                <a:lnTo>
                  <a:pt x="2991393" y="559982"/>
                </a:lnTo>
                <a:cubicBezTo>
                  <a:pt x="2997395" y="565507"/>
                  <a:pt x="3004157" y="563697"/>
                  <a:pt x="3009018" y="557553"/>
                </a:cubicBezTo>
                <a:cubicBezTo>
                  <a:pt x="3017444" y="561744"/>
                  <a:pt x="3024165" y="551504"/>
                  <a:pt x="3032019" y="549885"/>
                </a:cubicBezTo>
                <a:cubicBezTo>
                  <a:pt x="3028111" y="546312"/>
                  <a:pt x="3024450" y="541121"/>
                  <a:pt x="3018347" y="543645"/>
                </a:cubicBezTo>
                <a:close/>
                <a:moveTo>
                  <a:pt x="8630663" y="541073"/>
                </a:moveTo>
                <a:cubicBezTo>
                  <a:pt x="8612804" y="540692"/>
                  <a:pt x="8633711" y="555267"/>
                  <a:pt x="8639807" y="554457"/>
                </a:cubicBezTo>
                <a:cubicBezTo>
                  <a:pt x="8639712" y="551790"/>
                  <a:pt x="8639474" y="546455"/>
                  <a:pt x="8639379" y="543788"/>
                </a:cubicBezTo>
                <a:cubicBezTo>
                  <a:pt x="8637188" y="543121"/>
                  <a:pt x="8632854" y="541740"/>
                  <a:pt x="8630663" y="541073"/>
                </a:cubicBezTo>
                <a:close/>
                <a:moveTo>
                  <a:pt x="2388305" y="540692"/>
                </a:moveTo>
                <a:cubicBezTo>
                  <a:pt x="2387258" y="543169"/>
                  <a:pt x="2385162" y="548027"/>
                  <a:pt x="2384114" y="550504"/>
                </a:cubicBezTo>
                <a:cubicBezTo>
                  <a:pt x="2393639" y="550551"/>
                  <a:pt x="2395687" y="554600"/>
                  <a:pt x="2390210" y="562649"/>
                </a:cubicBezTo>
                <a:cubicBezTo>
                  <a:pt x="2388686" y="559934"/>
                  <a:pt x="2385591" y="554600"/>
                  <a:pt x="2384019" y="551885"/>
                </a:cubicBezTo>
                <a:cubicBezTo>
                  <a:pt x="2382209" y="558124"/>
                  <a:pt x="2378447" y="562935"/>
                  <a:pt x="2372733" y="566221"/>
                </a:cubicBezTo>
                <a:cubicBezTo>
                  <a:pt x="2374732" y="559792"/>
                  <a:pt x="2376971" y="553409"/>
                  <a:pt x="2379161" y="547027"/>
                </a:cubicBezTo>
                <a:cubicBezTo>
                  <a:pt x="2381447" y="545455"/>
                  <a:pt x="2386019" y="542311"/>
                  <a:pt x="2388305" y="540692"/>
                </a:cubicBezTo>
                <a:close/>
                <a:moveTo>
                  <a:pt x="8615614" y="538835"/>
                </a:moveTo>
                <a:cubicBezTo>
                  <a:pt x="8614269" y="537573"/>
                  <a:pt x="8611709" y="537620"/>
                  <a:pt x="8607946" y="538977"/>
                </a:cubicBezTo>
                <a:cubicBezTo>
                  <a:pt x="8605470" y="546836"/>
                  <a:pt x="8608137" y="549361"/>
                  <a:pt x="8615994" y="546551"/>
                </a:cubicBezTo>
                <a:cubicBezTo>
                  <a:pt x="8617090" y="542669"/>
                  <a:pt x="8616959" y="540097"/>
                  <a:pt x="8615614" y="538835"/>
                </a:cubicBezTo>
                <a:close/>
                <a:moveTo>
                  <a:pt x="1708444" y="537120"/>
                </a:moveTo>
                <a:cubicBezTo>
                  <a:pt x="1700585" y="540930"/>
                  <a:pt x="1691967" y="542169"/>
                  <a:pt x="1683297" y="542454"/>
                </a:cubicBezTo>
                <a:lnTo>
                  <a:pt x="1683059" y="547789"/>
                </a:lnTo>
                <a:lnTo>
                  <a:pt x="1673724" y="543693"/>
                </a:lnTo>
                <a:cubicBezTo>
                  <a:pt x="1673486" y="549027"/>
                  <a:pt x="1673296" y="554362"/>
                  <a:pt x="1673105" y="559696"/>
                </a:cubicBezTo>
                <a:cubicBezTo>
                  <a:pt x="1677201" y="551695"/>
                  <a:pt x="1682964" y="548313"/>
                  <a:pt x="1690488" y="549551"/>
                </a:cubicBezTo>
                <a:cubicBezTo>
                  <a:pt x="1694584" y="544312"/>
                  <a:pt x="1701156" y="555076"/>
                  <a:pt x="1703204" y="548075"/>
                </a:cubicBezTo>
                <a:cubicBezTo>
                  <a:pt x="1704538" y="545360"/>
                  <a:pt x="1707156" y="539835"/>
                  <a:pt x="1708444" y="537120"/>
                </a:cubicBezTo>
                <a:close/>
                <a:moveTo>
                  <a:pt x="10014839" y="536896"/>
                </a:moveTo>
                <a:cubicBezTo>
                  <a:pt x="10017018" y="539510"/>
                  <a:pt x="10008990" y="549432"/>
                  <a:pt x="10008597" y="537786"/>
                </a:cubicBezTo>
                <a:cubicBezTo>
                  <a:pt x="10012252" y="535965"/>
                  <a:pt x="10014113" y="536024"/>
                  <a:pt x="10014839" y="536896"/>
                </a:cubicBezTo>
                <a:close/>
                <a:moveTo>
                  <a:pt x="9664077" y="536834"/>
                </a:moveTo>
                <a:cubicBezTo>
                  <a:pt x="9669793" y="536834"/>
                  <a:pt x="9677269" y="544407"/>
                  <a:pt x="9681651" y="536834"/>
                </a:cubicBezTo>
                <a:cubicBezTo>
                  <a:pt x="9683508" y="538358"/>
                  <a:pt x="9687223" y="541406"/>
                  <a:pt x="9689032" y="542883"/>
                </a:cubicBezTo>
                <a:cubicBezTo>
                  <a:pt x="9699701" y="543788"/>
                  <a:pt x="9714274" y="540930"/>
                  <a:pt x="9714322" y="556315"/>
                </a:cubicBezTo>
                <a:cubicBezTo>
                  <a:pt x="9711702" y="556219"/>
                  <a:pt x="9706464" y="556029"/>
                  <a:pt x="9703844" y="555981"/>
                </a:cubicBezTo>
                <a:cubicBezTo>
                  <a:pt x="9704987" y="539358"/>
                  <a:pt x="9693605" y="554695"/>
                  <a:pt x="9688128" y="556838"/>
                </a:cubicBezTo>
                <a:cubicBezTo>
                  <a:pt x="9688318" y="554219"/>
                  <a:pt x="9688652" y="548884"/>
                  <a:pt x="9688843" y="546217"/>
                </a:cubicBezTo>
                <a:cubicBezTo>
                  <a:pt x="9680413" y="553028"/>
                  <a:pt x="9670316" y="543597"/>
                  <a:pt x="9661791" y="551694"/>
                </a:cubicBezTo>
                <a:cubicBezTo>
                  <a:pt x="9662363" y="547979"/>
                  <a:pt x="9663506" y="540549"/>
                  <a:pt x="9664077" y="536834"/>
                </a:cubicBezTo>
                <a:close/>
                <a:moveTo>
                  <a:pt x="8971452" y="536830"/>
                </a:moveTo>
                <a:cubicBezTo>
                  <a:pt x="8970771" y="535918"/>
                  <a:pt x="8968944" y="535763"/>
                  <a:pt x="8965277" y="537406"/>
                </a:cubicBezTo>
                <a:cubicBezTo>
                  <a:pt x="8965205" y="549123"/>
                  <a:pt x="8973492" y="539567"/>
                  <a:pt x="8971452" y="536830"/>
                </a:cubicBezTo>
                <a:close/>
                <a:moveTo>
                  <a:pt x="8568417" y="536405"/>
                </a:moveTo>
                <a:lnTo>
                  <a:pt x="8573962" y="549535"/>
                </a:lnTo>
                <a:lnTo>
                  <a:pt x="8573942" y="551409"/>
                </a:lnTo>
                <a:lnTo>
                  <a:pt x="8574732" y="551360"/>
                </a:lnTo>
                <a:lnTo>
                  <a:pt x="8577609" y="558172"/>
                </a:lnTo>
                <a:lnTo>
                  <a:pt x="8579276" y="551075"/>
                </a:lnTo>
                <a:lnTo>
                  <a:pt x="8574732" y="551360"/>
                </a:lnTo>
                <a:lnTo>
                  <a:pt x="8573962" y="549535"/>
                </a:lnTo>
                <a:lnTo>
                  <a:pt x="8574037" y="542359"/>
                </a:lnTo>
                <a:cubicBezTo>
                  <a:pt x="8580276" y="547884"/>
                  <a:pt x="8587086" y="555791"/>
                  <a:pt x="8593183" y="545074"/>
                </a:cubicBezTo>
                <a:cubicBezTo>
                  <a:pt x="8593135" y="548122"/>
                  <a:pt x="8593087" y="554219"/>
                  <a:pt x="8593039" y="557267"/>
                </a:cubicBezTo>
                <a:cubicBezTo>
                  <a:pt x="8595421" y="555457"/>
                  <a:pt x="8600183" y="551885"/>
                  <a:pt x="8602517" y="550075"/>
                </a:cubicBezTo>
                <a:cubicBezTo>
                  <a:pt x="8602565" y="546693"/>
                  <a:pt x="8602565" y="539882"/>
                  <a:pt x="8602565" y="536501"/>
                </a:cubicBezTo>
                <a:cubicBezTo>
                  <a:pt x="8594897" y="537025"/>
                  <a:pt x="8587277" y="537358"/>
                  <a:pt x="8580276" y="540263"/>
                </a:cubicBezTo>
                <a:cubicBezTo>
                  <a:pt x="8576180" y="538977"/>
                  <a:pt x="8572227" y="537691"/>
                  <a:pt x="8568417" y="536405"/>
                </a:cubicBezTo>
                <a:close/>
                <a:moveTo>
                  <a:pt x="9651981" y="533738"/>
                </a:moveTo>
                <a:cubicBezTo>
                  <a:pt x="9659220" y="528118"/>
                  <a:pt x="9665268" y="541454"/>
                  <a:pt x="9658982" y="545789"/>
                </a:cubicBezTo>
                <a:cubicBezTo>
                  <a:pt x="9651362" y="551266"/>
                  <a:pt x="9644979" y="538120"/>
                  <a:pt x="9651981" y="533738"/>
                </a:cubicBezTo>
                <a:close/>
                <a:moveTo>
                  <a:pt x="9986523" y="532443"/>
                </a:moveTo>
                <a:cubicBezTo>
                  <a:pt x="9988845" y="535125"/>
                  <a:pt x="9981308" y="544967"/>
                  <a:pt x="9980308" y="533213"/>
                </a:cubicBezTo>
                <a:cubicBezTo>
                  <a:pt x="9983880" y="531451"/>
                  <a:pt x="9985749" y="531549"/>
                  <a:pt x="9986523" y="532443"/>
                </a:cubicBezTo>
                <a:close/>
                <a:moveTo>
                  <a:pt x="8542033" y="532214"/>
                </a:moveTo>
                <a:cubicBezTo>
                  <a:pt x="8537747" y="536691"/>
                  <a:pt x="8543129" y="547694"/>
                  <a:pt x="8549510" y="544645"/>
                </a:cubicBezTo>
                <a:cubicBezTo>
                  <a:pt x="8554701" y="539978"/>
                  <a:pt x="8549034" y="527689"/>
                  <a:pt x="8542033" y="532214"/>
                </a:cubicBezTo>
                <a:close/>
                <a:moveTo>
                  <a:pt x="10396931" y="532118"/>
                </a:moveTo>
                <a:cubicBezTo>
                  <a:pt x="10402598" y="534595"/>
                  <a:pt x="10408647" y="536548"/>
                  <a:pt x="10415172" y="536595"/>
                </a:cubicBezTo>
                <a:cubicBezTo>
                  <a:pt x="10423554" y="545454"/>
                  <a:pt x="10438508" y="538024"/>
                  <a:pt x="10448319" y="545883"/>
                </a:cubicBezTo>
                <a:cubicBezTo>
                  <a:pt x="10449985" y="545168"/>
                  <a:pt x="10453272" y="543787"/>
                  <a:pt x="10454938" y="543073"/>
                </a:cubicBezTo>
                <a:cubicBezTo>
                  <a:pt x="10457462" y="547598"/>
                  <a:pt x="10459653" y="552313"/>
                  <a:pt x="10461558" y="557266"/>
                </a:cubicBezTo>
                <a:cubicBezTo>
                  <a:pt x="10458130" y="555885"/>
                  <a:pt x="10451318" y="553123"/>
                  <a:pt x="10447890" y="551741"/>
                </a:cubicBezTo>
                <a:cubicBezTo>
                  <a:pt x="10446461" y="552837"/>
                  <a:pt x="10443556" y="555028"/>
                  <a:pt x="10442079" y="556123"/>
                </a:cubicBezTo>
                <a:cubicBezTo>
                  <a:pt x="10441365" y="554409"/>
                  <a:pt x="10439984" y="551027"/>
                  <a:pt x="10439269" y="549312"/>
                </a:cubicBezTo>
                <a:cubicBezTo>
                  <a:pt x="10436555" y="549741"/>
                  <a:pt x="10431078" y="550598"/>
                  <a:pt x="10428364" y="551027"/>
                </a:cubicBezTo>
                <a:lnTo>
                  <a:pt x="10424172" y="544978"/>
                </a:lnTo>
                <a:cubicBezTo>
                  <a:pt x="10420030" y="546978"/>
                  <a:pt x="10416076" y="549026"/>
                  <a:pt x="10412266" y="551122"/>
                </a:cubicBezTo>
                <a:cubicBezTo>
                  <a:pt x="10412314" y="548741"/>
                  <a:pt x="10412457" y="543978"/>
                  <a:pt x="10412504" y="541596"/>
                </a:cubicBezTo>
                <a:cubicBezTo>
                  <a:pt x="10407742" y="543835"/>
                  <a:pt x="10403122" y="546121"/>
                  <a:pt x="10398598" y="548312"/>
                </a:cubicBezTo>
                <a:cubicBezTo>
                  <a:pt x="10398169" y="544264"/>
                  <a:pt x="10397360" y="536166"/>
                  <a:pt x="10396931" y="532118"/>
                </a:cubicBezTo>
                <a:close/>
                <a:moveTo>
                  <a:pt x="8947537" y="531841"/>
                </a:moveTo>
                <a:cubicBezTo>
                  <a:pt x="8946789" y="530973"/>
                  <a:pt x="8944941" y="530929"/>
                  <a:pt x="8941369" y="532786"/>
                </a:cubicBezTo>
                <a:cubicBezTo>
                  <a:pt x="8942119" y="544467"/>
                  <a:pt x="8949780" y="534447"/>
                  <a:pt x="8947537" y="531841"/>
                </a:cubicBezTo>
                <a:close/>
                <a:moveTo>
                  <a:pt x="8559940" y="531404"/>
                </a:moveTo>
                <a:cubicBezTo>
                  <a:pt x="8552177" y="533643"/>
                  <a:pt x="8552272" y="545074"/>
                  <a:pt x="8555892" y="550742"/>
                </a:cubicBezTo>
                <a:cubicBezTo>
                  <a:pt x="8563560" y="552076"/>
                  <a:pt x="8569179" y="533310"/>
                  <a:pt x="8559940" y="531404"/>
                </a:cubicBezTo>
                <a:close/>
                <a:moveTo>
                  <a:pt x="8458334" y="531385"/>
                </a:moveTo>
                <a:cubicBezTo>
                  <a:pt x="8457621" y="530505"/>
                  <a:pt x="8455797" y="530452"/>
                  <a:pt x="8452213" y="532309"/>
                </a:cubicBezTo>
                <a:cubicBezTo>
                  <a:pt x="8452605" y="544098"/>
                  <a:pt x="8460472" y="534024"/>
                  <a:pt x="8458334" y="531385"/>
                </a:cubicBezTo>
                <a:close/>
                <a:moveTo>
                  <a:pt x="2440646" y="530928"/>
                </a:moveTo>
                <a:cubicBezTo>
                  <a:pt x="2439503" y="533643"/>
                  <a:pt x="2437217" y="539073"/>
                  <a:pt x="2436074" y="541788"/>
                </a:cubicBezTo>
                <a:lnTo>
                  <a:pt x="2445932" y="540644"/>
                </a:lnTo>
                <a:cubicBezTo>
                  <a:pt x="2445504" y="543407"/>
                  <a:pt x="2444695" y="548884"/>
                  <a:pt x="2444313" y="551647"/>
                </a:cubicBezTo>
                <a:cubicBezTo>
                  <a:pt x="2442552" y="549170"/>
                  <a:pt x="2439026" y="544217"/>
                  <a:pt x="2437264" y="541788"/>
                </a:cubicBezTo>
                <a:cubicBezTo>
                  <a:pt x="2435025" y="545122"/>
                  <a:pt x="2430548" y="551837"/>
                  <a:pt x="2428310" y="555219"/>
                </a:cubicBezTo>
                <a:lnTo>
                  <a:pt x="2426834" y="543121"/>
                </a:lnTo>
                <a:cubicBezTo>
                  <a:pt x="2422547" y="547598"/>
                  <a:pt x="2418356" y="552218"/>
                  <a:pt x="2414214" y="556791"/>
                </a:cubicBezTo>
                <a:cubicBezTo>
                  <a:pt x="2411547" y="554362"/>
                  <a:pt x="2408832" y="551980"/>
                  <a:pt x="2406165" y="549646"/>
                </a:cubicBezTo>
                <a:lnTo>
                  <a:pt x="2403593" y="557315"/>
                </a:lnTo>
                <a:cubicBezTo>
                  <a:pt x="2401212" y="552171"/>
                  <a:pt x="2398879" y="546979"/>
                  <a:pt x="2396545" y="541835"/>
                </a:cubicBezTo>
                <a:lnTo>
                  <a:pt x="2401784" y="541645"/>
                </a:lnTo>
                <a:lnTo>
                  <a:pt x="2402498" y="548027"/>
                </a:lnTo>
                <a:cubicBezTo>
                  <a:pt x="2405642" y="547551"/>
                  <a:pt x="2411928" y="546693"/>
                  <a:pt x="2415071" y="546217"/>
                </a:cubicBezTo>
                <a:lnTo>
                  <a:pt x="2410594" y="535405"/>
                </a:lnTo>
                <a:lnTo>
                  <a:pt x="2416309" y="543693"/>
                </a:lnTo>
                <a:cubicBezTo>
                  <a:pt x="2420261" y="539787"/>
                  <a:pt x="2424167" y="535786"/>
                  <a:pt x="2428216" y="531881"/>
                </a:cubicBezTo>
                <a:lnTo>
                  <a:pt x="2424833" y="544550"/>
                </a:lnTo>
                <a:cubicBezTo>
                  <a:pt x="2428787" y="541121"/>
                  <a:pt x="2436693" y="534357"/>
                  <a:pt x="2440646" y="530928"/>
                </a:cubicBezTo>
                <a:close/>
                <a:moveTo>
                  <a:pt x="3009767" y="527184"/>
                </a:moveTo>
                <a:cubicBezTo>
                  <a:pt x="3009033" y="526302"/>
                  <a:pt x="3007145" y="526201"/>
                  <a:pt x="3003444" y="527927"/>
                </a:cubicBezTo>
                <a:cubicBezTo>
                  <a:pt x="3003838" y="539501"/>
                  <a:pt x="3011971" y="529830"/>
                  <a:pt x="3009767" y="527184"/>
                </a:cubicBezTo>
                <a:close/>
                <a:moveTo>
                  <a:pt x="8535842" y="527022"/>
                </a:moveTo>
                <a:cubicBezTo>
                  <a:pt x="8530269" y="532976"/>
                  <a:pt x="8526793" y="533262"/>
                  <a:pt x="8525317" y="527927"/>
                </a:cubicBezTo>
                <a:cubicBezTo>
                  <a:pt x="8517126" y="528975"/>
                  <a:pt x="8508696" y="528642"/>
                  <a:pt x="8500647" y="528023"/>
                </a:cubicBezTo>
                <a:cubicBezTo>
                  <a:pt x="8504933" y="532928"/>
                  <a:pt x="8509600" y="537930"/>
                  <a:pt x="8516983" y="535929"/>
                </a:cubicBezTo>
                <a:cubicBezTo>
                  <a:pt x="8516983" y="538644"/>
                  <a:pt x="8516935" y="544026"/>
                  <a:pt x="8516935" y="546741"/>
                </a:cubicBezTo>
                <a:lnTo>
                  <a:pt x="8521602" y="546551"/>
                </a:lnTo>
                <a:cubicBezTo>
                  <a:pt x="8521602" y="543455"/>
                  <a:pt x="8521554" y="537263"/>
                  <a:pt x="8521554" y="534167"/>
                </a:cubicBezTo>
                <a:cubicBezTo>
                  <a:pt x="8525365" y="535119"/>
                  <a:pt x="8532937" y="536977"/>
                  <a:pt x="8536747" y="537930"/>
                </a:cubicBezTo>
                <a:cubicBezTo>
                  <a:pt x="8536509" y="535215"/>
                  <a:pt x="8536080" y="529737"/>
                  <a:pt x="8535842" y="527022"/>
                </a:cubicBezTo>
                <a:close/>
                <a:moveTo>
                  <a:pt x="8493551" y="525260"/>
                </a:moveTo>
                <a:cubicBezTo>
                  <a:pt x="8490027" y="530547"/>
                  <a:pt x="8490074" y="535786"/>
                  <a:pt x="8493741" y="540978"/>
                </a:cubicBezTo>
                <a:cubicBezTo>
                  <a:pt x="8500552" y="541359"/>
                  <a:pt x="8500409" y="524212"/>
                  <a:pt x="8493551" y="525260"/>
                </a:cubicBezTo>
                <a:close/>
                <a:moveTo>
                  <a:pt x="9605023" y="524259"/>
                </a:moveTo>
                <a:cubicBezTo>
                  <a:pt x="9618358" y="531261"/>
                  <a:pt x="9633217" y="528308"/>
                  <a:pt x="9647076" y="533547"/>
                </a:cubicBezTo>
                <a:cubicBezTo>
                  <a:pt x="9645695" y="539739"/>
                  <a:pt x="9640789" y="543882"/>
                  <a:pt x="9636789" y="548264"/>
                </a:cubicBezTo>
                <a:cubicBezTo>
                  <a:pt x="9636456" y="545454"/>
                  <a:pt x="9635741" y="539881"/>
                  <a:pt x="9635408" y="537119"/>
                </a:cubicBezTo>
                <a:cubicBezTo>
                  <a:pt x="9632980" y="539024"/>
                  <a:pt x="9628122" y="542882"/>
                  <a:pt x="9625740" y="544787"/>
                </a:cubicBezTo>
                <a:cubicBezTo>
                  <a:pt x="9625359" y="531737"/>
                  <a:pt x="9615834" y="540263"/>
                  <a:pt x="9609547" y="542406"/>
                </a:cubicBezTo>
                <a:cubicBezTo>
                  <a:pt x="9610262" y="539881"/>
                  <a:pt x="9611738" y="534785"/>
                  <a:pt x="9612453" y="532261"/>
                </a:cubicBezTo>
                <a:cubicBezTo>
                  <a:pt x="9606975" y="534642"/>
                  <a:pt x="9601642" y="536928"/>
                  <a:pt x="9596355" y="539215"/>
                </a:cubicBezTo>
                <a:cubicBezTo>
                  <a:pt x="9597165" y="534880"/>
                  <a:pt x="9596498" y="520782"/>
                  <a:pt x="9605023" y="524259"/>
                </a:cubicBezTo>
                <a:close/>
                <a:moveTo>
                  <a:pt x="2478224" y="523164"/>
                </a:moveTo>
                <a:cubicBezTo>
                  <a:pt x="2481940" y="523354"/>
                  <a:pt x="2489418" y="523736"/>
                  <a:pt x="2493177" y="523926"/>
                </a:cubicBezTo>
                <a:cubicBezTo>
                  <a:pt x="2489516" y="528498"/>
                  <a:pt x="2486033" y="533166"/>
                  <a:pt x="2482560" y="537786"/>
                </a:cubicBezTo>
                <a:lnTo>
                  <a:pt x="2483370" y="541835"/>
                </a:lnTo>
                <a:lnTo>
                  <a:pt x="2477985" y="541978"/>
                </a:lnTo>
                <a:lnTo>
                  <a:pt x="2479461" y="535024"/>
                </a:lnTo>
                <a:cubicBezTo>
                  <a:pt x="2474081" y="538405"/>
                  <a:pt x="2468464" y="548741"/>
                  <a:pt x="2461271" y="542835"/>
                </a:cubicBezTo>
                <a:cubicBezTo>
                  <a:pt x="2453798" y="552123"/>
                  <a:pt x="2450362" y="536929"/>
                  <a:pt x="2445458" y="533119"/>
                </a:cubicBezTo>
                <a:cubicBezTo>
                  <a:pt x="2449838" y="535357"/>
                  <a:pt x="2454269" y="537691"/>
                  <a:pt x="2458650" y="540073"/>
                </a:cubicBezTo>
                <a:cubicBezTo>
                  <a:pt x="2461271" y="536500"/>
                  <a:pt x="2463701" y="532785"/>
                  <a:pt x="2465997" y="529022"/>
                </a:cubicBezTo>
                <a:cubicBezTo>
                  <a:pt x="2471699" y="531213"/>
                  <a:pt x="2477463" y="532499"/>
                  <a:pt x="2483559" y="533738"/>
                </a:cubicBezTo>
                <a:close/>
                <a:moveTo>
                  <a:pt x="8486026" y="522831"/>
                </a:moveTo>
                <a:cubicBezTo>
                  <a:pt x="8477168" y="520402"/>
                  <a:pt x="8475691" y="535500"/>
                  <a:pt x="8479835" y="540692"/>
                </a:cubicBezTo>
                <a:cubicBezTo>
                  <a:pt x="8485550" y="539406"/>
                  <a:pt x="8486836" y="528166"/>
                  <a:pt x="8486026" y="522831"/>
                </a:cubicBezTo>
                <a:close/>
                <a:moveTo>
                  <a:pt x="8473025" y="520497"/>
                </a:moveTo>
                <a:cubicBezTo>
                  <a:pt x="8464880" y="516877"/>
                  <a:pt x="8459023" y="534595"/>
                  <a:pt x="8467309" y="536215"/>
                </a:cubicBezTo>
                <a:cubicBezTo>
                  <a:pt x="8471072" y="532547"/>
                  <a:pt x="8475358" y="525879"/>
                  <a:pt x="8473025" y="520497"/>
                </a:cubicBezTo>
                <a:close/>
                <a:moveTo>
                  <a:pt x="2559569" y="519973"/>
                </a:moveTo>
                <a:cubicBezTo>
                  <a:pt x="2575142" y="520878"/>
                  <a:pt x="2552228" y="534357"/>
                  <a:pt x="2559569" y="519973"/>
                </a:cubicBezTo>
                <a:close/>
                <a:moveTo>
                  <a:pt x="8455308" y="519354"/>
                </a:moveTo>
                <a:cubicBezTo>
                  <a:pt x="8447545" y="533881"/>
                  <a:pt x="8470643" y="520545"/>
                  <a:pt x="8455308" y="519354"/>
                </a:cubicBezTo>
                <a:close/>
                <a:moveTo>
                  <a:pt x="3156383" y="518502"/>
                </a:moveTo>
                <a:cubicBezTo>
                  <a:pt x="3154703" y="518643"/>
                  <a:pt x="3153137" y="519843"/>
                  <a:pt x="3152231" y="522688"/>
                </a:cubicBezTo>
                <a:cubicBezTo>
                  <a:pt x="3150897" y="521736"/>
                  <a:pt x="3148134" y="519735"/>
                  <a:pt x="3146751" y="518735"/>
                </a:cubicBezTo>
                <a:cubicBezTo>
                  <a:pt x="3144893" y="520545"/>
                  <a:pt x="3141176" y="524165"/>
                  <a:pt x="3139318" y="525975"/>
                </a:cubicBezTo>
                <a:cubicBezTo>
                  <a:pt x="3130601" y="519497"/>
                  <a:pt x="3123792" y="528023"/>
                  <a:pt x="3117074" y="532976"/>
                </a:cubicBezTo>
                <a:lnTo>
                  <a:pt x="3119699" y="524117"/>
                </a:lnTo>
                <a:cubicBezTo>
                  <a:pt x="3115414" y="525212"/>
                  <a:pt x="3106897" y="527499"/>
                  <a:pt x="3102660" y="528594"/>
                </a:cubicBezTo>
                <a:lnTo>
                  <a:pt x="3101660" y="532786"/>
                </a:lnTo>
                <a:cubicBezTo>
                  <a:pt x="3098270" y="528689"/>
                  <a:pt x="3094500" y="527927"/>
                  <a:pt x="3090395" y="530452"/>
                </a:cubicBezTo>
                <a:cubicBezTo>
                  <a:pt x="3082049" y="527356"/>
                  <a:pt x="3075489" y="532309"/>
                  <a:pt x="3069497" y="537549"/>
                </a:cubicBezTo>
                <a:lnTo>
                  <a:pt x="3067548" y="530976"/>
                </a:lnTo>
                <a:cubicBezTo>
                  <a:pt x="3063033" y="535405"/>
                  <a:pt x="3058705" y="539930"/>
                  <a:pt x="3054364" y="544455"/>
                </a:cubicBezTo>
                <a:lnTo>
                  <a:pt x="3050741" y="534214"/>
                </a:lnTo>
                <a:lnTo>
                  <a:pt x="3049118" y="545741"/>
                </a:lnTo>
                <a:cubicBezTo>
                  <a:pt x="3046830" y="544360"/>
                  <a:pt x="3042216" y="541645"/>
                  <a:pt x="3039925" y="540311"/>
                </a:cubicBezTo>
                <a:cubicBezTo>
                  <a:pt x="3040682" y="542645"/>
                  <a:pt x="3042303" y="547265"/>
                  <a:pt x="3043112" y="549599"/>
                </a:cubicBezTo>
                <a:lnTo>
                  <a:pt x="3039972" y="556458"/>
                </a:lnTo>
                <a:lnTo>
                  <a:pt x="3043492" y="555886"/>
                </a:lnTo>
                <a:cubicBezTo>
                  <a:pt x="3046400" y="553076"/>
                  <a:pt x="3052314" y="547503"/>
                  <a:pt x="3055224" y="544741"/>
                </a:cubicBezTo>
                <a:lnTo>
                  <a:pt x="3049834" y="557744"/>
                </a:lnTo>
                <a:cubicBezTo>
                  <a:pt x="3055080" y="553266"/>
                  <a:pt x="3060228" y="548599"/>
                  <a:pt x="3065552" y="544074"/>
                </a:cubicBezTo>
                <a:lnTo>
                  <a:pt x="3067311" y="552457"/>
                </a:lnTo>
                <a:cubicBezTo>
                  <a:pt x="3067834" y="549599"/>
                  <a:pt x="3068880" y="543931"/>
                  <a:pt x="3069403" y="541073"/>
                </a:cubicBezTo>
                <a:cubicBezTo>
                  <a:pt x="3074586" y="543597"/>
                  <a:pt x="3078815" y="554314"/>
                  <a:pt x="3085486" y="548646"/>
                </a:cubicBezTo>
                <a:cubicBezTo>
                  <a:pt x="3088436" y="549551"/>
                  <a:pt x="3091206" y="549170"/>
                  <a:pt x="3093736" y="547551"/>
                </a:cubicBezTo>
                <a:cubicBezTo>
                  <a:pt x="3102280" y="540454"/>
                  <a:pt x="3113745" y="545741"/>
                  <a:pt x="3123650" y="543788"/>
                </a:cubicBezTo>
                <a:cubicBezTo>
                  <a:pt x="3130029" y="546693"/>
                  <a:pt x="3134744" y="540740"/>
                  <a:pt x="3139605" y="537453"/>
                </a:cubicBezTo>
                <a:cubicBezTo>
                  <a:pt x="3140414" y="538596"/>
                  <a:pt x="3141987" y="540835"/>
                  <a:pt x="3142749" y="541978"/>
                </a:cubicBezTo>
                <a:cubicBezTo>
                  <a:pt x="3148181" y="537215"/>
                  <a:pt x="3154853" y="535358"/>
                  <a:pt x="3162714" y="536501"/>
                </a:cubicBezTo>
                <a:cubicBezTo>
                  <a:pt x="3161952" y="534834"/>
                  <a:pt x="3160474" y="531547"/>
                  <a:pt x="3159760" y="529928"/>
                </a:cubicBezTo>
                <a:cubicBezTo>
                  <a:pt x="3167479" y="527177"/>
                  <a:pt x="3161422" y="518077"/>
                  <a:pt x="3156383" y="518502"/>
                </a:cubicBezTo>
                <a:close/>
                <a:moveTo>
                  <a:pt x="8426304" y="517973"/>
                </a:moveTo>
                <a:cubicBezTo>
                  <a:pt x="8426447" y="524355"/>
                  <a:pt x="8426638" y="530690"/>
                  <a:pt x="8426971" y="537025"/>
                </a:cubicBezTo>
                <a:cubicBezTo>
                  <a:pt x="8429019" y="536834"/>
                  <a:pt x="8433115" y="536358"/>
                  <a:pt x="8435163" y="536120"/>
                </a:cubicBezTo>
                <a:cubicBezTo>
                  <a:pt x="8433400" y="532500"/>
                  <a:pt x="8429829" y="525308"/>
                  <a:pt x="8428066" y="521736"/>
                </a:cubicBezTo>
                <a:cubicBezTo>
                  <a:pt x="8439544" y="520307"/>
                  <a:pt x="8440783" y="531261"/>
                  <a:pt x="8444402" y="539025"/>
                </a:cubicBezTo>
                <a:cubicBezTo>
                  <a:pt x="8445402" y="532024"/>
                  <a:pt x="8446783" y="525022"/>
                  <a:pt x="8448164" y="518020"/>
                </a:cubicBezTo>
                <a:cubicBezTo>
                  <a:pt x="8440735" y="518020"/>
                  <a:pt x="8433448" y="518020"/>
                  <a:pt x="8426304" y="517973"/>
                </a:cubicBezTo>
                <a:close/>
                <a:moveTo>
                  <a:pt x="8843088" y="517652"/>
                </a:moveTo>
                <a:cubicBezTo>
                  <a:pt x="8842371" y="516764"/>
                  <a:pt x="8840535" y="516675"/>
                  <a:pt x="8836927" y="518449"/>
                </a:cubicBezTo>
                <a:cubicBezTo>
                  <a:pt x="8837320" y="530167"/>
                  <a:pt x="8845240" y="520316"/>
                  <a:pt x="8843088" y="517652"/>
                </a:cubicBezTo>
                <a:close/>
                <a:moveTo>
                  <a:pt x="9895851" y="513173"/>
                </a:moveTo>
                <a:cubicBezTo>
                  <a:pt x="9897941" y="515859"/>
                  <a:pt x="9889582" y="525558"/>
                  <a:pt x="9889582" y="513876"/>
                </a:cubicBezTo>
                <a:cubicBezTo>
                  <a:pt x="9893297" y="512162"/>
                  <a:pt x="9895154" y="512278"/>
                  <a:pt x="9895851" y="513173"/>
                </a:cubicBezTo>
                <a:close/>
                <a:moveTo>
                  <a:pt x="8805239" y="512850"/>
                </a:moveTo>
                <a:cubicBezTo>
                  <a:pt x="8804480" y="511992"/>
                  <a:pt x="8802602" y="511948"/>
                  <a:pt x="8798970" y="513781"/>
                </a:cubicBezTo>
                <a:cubicBezTo>
                  <a:pt x="8799720" y="525320"/>
                  <a:pt x="8807516" y="515425"/>
                  <a:pt x="8805239" y="512850"/>
                </a:cubicBezTo>
                <a:close/>
                <a:moveTo>
                  <a:pt x="1142038" y="512685"/>
                </a:moveTo>
                <a:cubicBezTo>
                  <a:pt x="1144515" y="514733"/>
                  <a:pt x="1149420" y="518829"/>
                  <a:pt x="1151897" y="520877"/>
                </a:cubicBezTo>
                <a:cubicBezTo>
                  <a:pt x="1140610" y="527403"/>
                  <a:pt x="1127561" y="530022"/>
                  <a:pt x="1114845" y="532166"/>
                </a:cubicBezTo>
                <a:cubicBezTo>
                  <a:pt x="1118655" y="527307"/>
                  <a:pt x="1122751" y="522687"/>
                  <a:pt x="1126894" y="518067"/>
                </a:cubicBezTo>
                <a:lnTo>
                  <a:pt x="1128656" y="525402"/>
                </a:lnTo>
                <a:cubicBezTo>
                  <a:pt x="1133466" y="521592"/>
                  <a:pt x="1137895" y="517305"/>
                  <a:pt x="1142038" y="512685"/>
                </a:cubicBezTo>
                <a:close/>
                <a:moveTo>
                  <a:pt x="8388347" y="512543"/>
                </a:moveTo>
                <a:cubicBezTo>
                  <a:pt x="8388347" y="516734"/>
                  <a:pt x="8388347" y="525022"/>
                  <a:pt x="8388347" y="529166"/>
                </a:cubicBezTo>
                <a:cubicBezTo>
                  <a:pt x="8382918" y="526594"/>
                  <a:pt x="8377536" y="524212"/>
                  <a:pt x="8372155" y="521974"/>
                </a:cubicBezTo>
                <a:cubicBezTo>
                  <a:pt x="8379298" y="534072"/>
                  <a:pt x="8394777" y="531166"/>
                  <a:pt x="8406635" y="532833"/>
                </a:cubicBezTo>
                <a:cubicBezTo>
                  <a:pt x="8407350" y="526213"/>
                  <a:pt x="8408160" y="519592"/>
                  <a:pt x="8409159" y="513019"/>
                </a:cubicBezTo>
                <a:cubicBezTo>
                  <a:pt x="8402016" y="512734"/>
                  <a:pt x="8395300" y="512448"/>
                  <a:pt x="8388347" y="512543"/>
                </a:cubicBezTo>
                <a:close/>
                <a:moveTo>
                  <a:pt x="2542856" y="512352"/>
                </a:moveTo>
                <a:cubicBezTo>
                  <a:pt x="2540524" y="519877"/>
                  <a:pt x="2537189" y="526974"/>
                  <a:pt x="2533521" y="533881"/>
                </a:cubicBezTo>
                <a:cubicBezTo>
                  <a:pt x="2530995" y="531118"/>
                  <a:pt x="2528467" y="528403"/>
                  <a:pt x="2525947" y="525736"/>
                </a:cubicBezTo>
                <a:cubicBezTo>
                  <a:pt x="2523665" y="529070"/>
                  <a:pt x="2519142" y="535786"/>
                  <a:pt x="2516901" y="539120"/>
                </a:cubicBezTo>
                <a:lnTo>
                  <a:pt x="2519095" y="527641"/>
                </a:lnTo>
                <a:cubicBezTo>
                  <a:pt x="2516424" y="530118"/>
                  <a:pt x="2511185" y="534976"/>
                  <a:pt x="2508525" y="537453"/>
                </a:cubicBezTo>
                <a:cubicBezTo>
                  <a:pt x="2504950" y="523545"/>
                  <a:pt x="2497838" y="538786"/>
                  <a:pt x="2492894" y="541930"/>
                </a:cubicBezTo>
                <a:cubicBezTo>
                  <a:pt x="2492701" y="539644"/>
                  <a:pt x="2492321" y="535071"/>
                  <a:pt x="2492132" y="532833"/>
                </a:cubicBezTo>
                <a:lnTo>
                  <a:pt x="2499959" y="532023"/>
                </a:lnTo>
                <a:cubicBezTo>
                  <a:pt x="2499345" y="529832"/>
                  <a:pt x="2498074" y="525450"/>
                  <a:pt x="2497395" y="523259"/>
                </a:cubicBezTo>
                <a:cubicBezTo>
                  <a:pt x="2502088" y="525022"/>
                  <a:pt x="2506811" y="526831"/>
                  <a:pt x="2511611" y="528594"/>
                </a:cubicBezTo>
                <a:cubicBezTo>
                  <a:pt x="2512941" y="526117"/>
                  <a:pt x="2515661" y="521211"/>
                  <a:pt x="2516996" y="518734"/>
                </a:cubicBezTo>
                <a:cubicBezTo>
                  <a:pt x="2518903" y="519877"/>
                  <a:pt x="2522713" y="522211"/>
                  <a:pt x="2524614" y="523402"/>
                </a:cubicBezTo>
                <a:lnTo>
                  <a:pt x="2527612" y="516448"/>
                </a:lnTo>
                <a:cubicBezTo>
                  <a:pt x="2530327" y="519592"/>
                  <a:pt x="2533092" y="522688"/>
                  <a:pt x="2535905" y="525784"/>
                </a:cubicBezTo>
                <a:cubicBezTo>
                  <a:pt x="2537620" y="522449"/>
                  <a:pt x="2541095" y="515734"/>
                  <a:pt x="2542856" y="512352"/>
                </a:cubicBezTo>
                <a:close/>
                <a:moveTo>
                  <a:pt x="2582905" y="510543"/>
                </a:moveTo>
                <a:cubicBezTo>
                  <a:pt x="2586047" y="515448"/>
                  <a:pt x="2579668" y="523593"/>
                  <a:pt x="2574098" y="521831"/>
                </a:cubicBezTo>
                <a:cubicBezTo>
                  <a:pt x="2570147" y="519211"/>
                  <a:pt x="2568671" y="515734"/>
                  <a:pt x="2569624" y="511400"/>
                </a:cubicBezTo>
                <a:cubicBezTo>
                  <a:pt x="2573764" y="510447"/>
                  <a:pt x="2578667" y="508971"/>
                  <a:pt x="2582905" y="510543"/>
                </a:cubicBezTo>
                <a:close/>
                <a:moveTo>
                  <a:pt x="8368440" y="509828"/>
                </a:moveTo>
                <a:cubicBezTo>
                  <a:pt x="8361391" y="507637"/>
                  <a:pt x="8360772" y="523784"/>
                  <a:pt x="8368059" y="521545"/>
                </a:cubicBezTo>
                <a:cubicBezTo>
                  <a:pt x="8368154" y="518640"/>
                  <a:pt x="8368344" y="512734"/>
                  <a:pt x="8368440" y="509828"/>
                </a:cubicBezTo>
                <a:close/>
                <a:moveTo>
                  <a:pt x="8357772" y="508637"/>
                </a:moveTo>
                <a:cubicBezTo>
                  <a:pt x="8351010" y="505256"/>
                  <a:pt x="8346723" y="516639"/>
                  <a:pt x="8350580" y="521212"/>
                </a:cubicBezTo>
                <a:cubicBezTo>
                  <a:pt x="8356248" y="523260"/>
                  <a:pt x="8359963" y="512924"/>
                  <a:pt x="8357772" y="508637"/>
                </a:cubicBezTo>
                <a:close/>
                <a:moveTo>
                  <a:pt x="2602597" y="505512"/>
                </a:moveTo>
                <a:cubicBezTo>
                  <a:pt x="2605844" y="505875"/>
                  <a:pt x="2608056" y="507399"/>
                  <a:pt x="2606105" y="511686"/>
                </a:cubicBezTo>
                <a:cubicBezTo>
                  <a:pt x="2603632" y="523164"/>
                  <a:pt x="2588474" y="514639"/>
                  <a:pt x="2592860" y="506303"/>
                </a:cubicBezTo>
                <a:cubicBezTo>
                  <a:pt x="2595051" y="505946"/>
                  <a:pt x="2599343" y="505149"/>
                  <a:pt x="2602597" y="505512"/>
                </a:cubicBezTo>
                <a:close/>
                <a:moveTo>
                  <a:pt x="10170093" y="504398"/>
                </a:moveTo>
                <a:cubicBezTo>
                  <a:pt x="10162235" y="518829"/>
                  <a:pt x="10185239" y="506065"/>
                  <a:pt x="10170093" y="504398"/>
                </a:cubicBezTo>
                <a:close/>
                <a:moveTo>
                  <a:pt x="9499867" y="504017"/>
                </a:moveTo>
                <a:cubicBezTo>
                  <a:pt x="9516440" y="512066"/>
                  <a:pt x="9536252" y="511590"/>
                  <a:pt x="9554445" y="514781"/>
                </a:cubicBezTo>
                <a:cubicBezTo>
                  <a:pt x="9555159" y="518020"/>
                  <a:pt x="9556684" y="524450"/>
                  <a:pt x="9557398" y="527689"/>
                </a:cubicBezTo>
                <a:cubicBezTo>
                  <a:pt x="9555016" y="511685"/>
                  <a:pt x="9566494" y="520878"/>
                  <a:pt x="9572971" y="520497"/>
                </a:cubicBezTo>
                <a:cubicBezTo>
                  <a:pt x="9580353" y="520878"/>
                  <a:pt x="9587354" y="523355"/>
                  <a:pt x="9594927" y="524260"/>
                </a:cubicBezTo>
                <a:cubicBezTo>
                  <a:pt x="9593021" y="530309"/>
                  <a:pt x="9588211" y="534500"/>
                  <a:pt x="9584163" y="538977"/>
                </a:cubicBezTo>
                <a:cubicBezTo>
                  <a:pt x="9583973" y="535929"/>
                  <a:pt x="9583639" y="529880"/>
                  <a:pt x="9583448" y="526879"/>
                </a:cubicBezTo>
                <a:cubicBezTo>
                  <a:pt x="9581734" y="528165"/>
                  <a:pt x="9578304" y="530785"/>
                  <a:pt x="9576591" y="532119"/>
                </a:cubicBezTo>
                <a:cubicBezTo>
                  <a:pt x="9572637" y="524498"/>
                  <a:pt x="9565446" y="530213"/>
                  <a:pt x="9559779" y="530166"/>
                </a:cubicBezTo>
                <a:cubicBezTo>
                  <a:pt x="9553635" y="529308"/>
                  <a:pt x="9547634" y="529404"/>
                  <a:pt x="9541776" y="530499"/>
                </a:cubicBezTo>
                <a:cubicBezTo>
                  <a:pt x="9542919" y="527117"/>
                  <a:pt x="9545158" y="520354"/>
                  <a:pt x="9546253" y="516972"/>
                </a:cubicBezTo>
                <a:cubicBezTo>
                  <a:pt x="9541349" y="520973"/>
                  <a:pt x="9536633" y="524974"/>
                  <a:pt x="9531918" y="528975"/>
                </a:cubicBezTo>
                <a:cubicBezTo>
                  <a:pt x="9531633" y="526165"/>
                  <a:pt x="9531108" y="520544"/>
                  <a:pt x="9530870" y="517734"/>
                </a:cubicBezTo>
                <a:cubicBezTo>
                  <a:pt x="9529109" y="518877"/>
                  <a:pt x="9525632" y="521259"/>
                  <a:pt x="9523917" y="522450"/>
                </a:cubicBezTo>
                <a:cubicBezTo>
                  <a:pt x="9518059" y="517210"/>
                  <a:pt x="9511487" y="520449"/>
                  <a:pt x="9505582" y="522974"/>
                </a:cubicBezTo>
                <a:cubicBezTo>
                  <a:pt x="9505962" y="520497"/>
                  <a:pt x="9506820" y="515591"/>
                  <a:pt x="9507201" y="513114"/>
                </a:cubicBezTo>
                <a:cubicBezTo>
                  <a:pt x="9504058" y="515115"/>
                  <a:pt x="9497676" y="519020"/>
                  <a:pt x="9494533" y="520973"/>
                </a:cubicBezTo>
                <a:cubicBezTo>
                  <a:pt x="9493961" y="518068"/>
                  <a:pt x="9492865" y="512209"/>
                  <a:pt x="9492294" y="509256"/>
                </a:cubicBezTo>
                <a:cubicBezTo>
                  <a:pt x="9494199" y="507970"/>
                  <a:pt x="9497962" y="505303"/>
                  <a:pt x="9499867" y="504017"/>
                </a:cubicBezTo>
                <a:close/>
                <a:moveTo>
                  <a:pt x="3263334" y="503779"/>
                </a:moveTo>
                <a:cubicBezTo>
                  <a:pt x="3258376" y="509161"/>
                  <a:pt x="3253086" y="511400"/>
                  <a:pt x="3248032" y="504589"/>
                </a:cubicBezTo>
                <a:cubicBezTo>
                  <a:pt x="3243171" y="507256"/>
                  <a:pt x="3238213" y="509590"/>
                  <a:pt x="3232921" y="510876"/>
                </a:cubicBezTo>
                <a:cubicBezTo>
                  <a:pt x="3224405" y="510638"/>
                  <a:pt x="3207528" y="507399"/>
                  <a:pt x="3213933" y="523641"/>
                </a:cubicBezTo>
                <a:cubicBezTo>
                  <a:pt x="3212259" y="520926"/>
                  <a:pt x="3208975" y="515448"/>
                  <a:pt x="3207288" y="512734"/>
                </a:cubicBezTo>
                <a:cubicBezTo>
                  <a:pt x="3204439" y="520640"/>
                  <a:pt x="3198780" y="515877"/>
                  <a:pt x="3194543" y="514067"/>
                </a:cubicBezTo>
                <a:lnTo>
                  <a:pt x="3195394" y="521593"/>
                </a:lnTo>
                <a:cubicBezTo>
                  <a:pt x="3192827" y="519973"/>
                  <a:pt x="3187635" y="516782"/>
                  <a:pt x="3185014" y="515210"/>
                </a:cubicBezTo>
                <a:cubicBezTo>
                  <a:pt x="3181203" y="520116"/>
                  <a:pt x="3162714" y="522355"/>
                  <a:pt x="3172578" y="530166"/>
                </a:cubicBezTo>
                <a:cubicBezTo>
                  <a:pt x="3172007" y="531547"/>
                  <a:pt x="3170910" y="534310"/>
                  <a:pt x="3170339" y="535691"/>
                </a:cubicBezTo>
                <a:cubicBezTo>
                  <a:pt x="3173387" y="536120"/>
                  <a:pt x="3179534" y="536977"/>
                  <a:pt x="3182583" y="537406"/>
                </a:cubicBezTo>
                <a:lnTo>
                  <a:pt x="3177725" y="527594"/>
                </a:lnTo>
                <a:cubicBezTo>
                  <a:pt x="3184299" y="528023"/>
                  <a:pt x="3191112" y="528261"/>
                  <a:pt x="3197780" y="528499"/>
                </a:cubicBezTo>
                <a:cubicBezTo>
                  <a:pt x="3202262" y="528499"/>
                  <a:pt x="3206378" y="529737"/>
                  <a:pt x="3210392" y="531881"/>
                </a:cubicBezTo>
                <a:cubicBezTo>
                  <a:pt x="3213024" y="529166"/>
                  <a:pt x="3218351" y="523688"/>
                  <a:pt x="3221006" y="520973"/>
                </a:cubicBezTo>
                <a:lnTo>
                  <a:pt x="3218778" y="531500"/>
                </a:lnTo>
                <a:cubicBezTo>
                  <a:pt x="3220674" y="530214"/>
                  <a:pt x="3224503" y="527689"/>
                  <a:pt x="3226397" y="526451"/>
                </a:cubicBezTo>
                <a:lnTo>
                  <a:pt x="3220105" y="518544"/>
                </a:lnTo>
                <a:lnTo>
                  <a:pt x="3234115" y="521116"/>
                </a:lnTo>
                <a:lnTo>
                  <a:pt x="3229966" y="527594"/>
                </a:lnTo>
                <a:lnTo>
                  <a:pt x="3234018" y="527165"/>
                </a:lnTo>
                <a:cubicBezTo>
                  <a:pt x="3239501" y="518687"/>
                  <a:pt x="3254515" y="507351"/>
                  <a:pt x="3260664" y="521116"/>
                </a:cubicBezTo>
                <a:cubicBezTo>
                  <a:pt x="3266385" y="519164"/>
                  <a:pt x="3271866" y="516877"/>
                  <a:pt x="3277967" y="516020"/>
                </a:cubicBezTo>
                <a:cubicBezTo>
                  <a:pt x="3275868" y="512352"/>
                  <a:pt x="3273868" y="508685"/>
                  <a:pt x="3271961" y="505017"/>
                </a:cubicBezTo>
                <a:cubicBezTo>
                  <a:pt x="3270292" y="506065"/>
                  <a:pt x="3267003" y="508161"/>
                  <a:pt x="3265335" y="509209"/>
                </a:cubicBezTo>
                <a:close/>
                <a:moveTo>
                  <a:pt x="8310338" y="503732"/>
                </a:moveTo>
                <a:cubicBezTo>
                  <a:pt x="8310909" y="510638"/>
                  <a:pt x="8313433" y="516687"/>
                  <a:pt x="8317814" y="521878"/>
                </a:cubicBezTo>
                <a:cubicBezTo>
                  <a:pt x="8317338" y="518020"/>
                  <a:pt x="8316338" y="510352"/>
                  <a:pt x="8315862" y="506542"/>
                </a:cubicBezTo>
                <a:cubicBezTo>
                  <a:pt x="8324625" y="510066"/>
                  <a:pt x="8326720" y="515734"/>
                  <a:pt x="8322244" y="523545"/>
                </a:cubicBezTo>
                <a:cubicBezTo>
                  <a:pt x="8326578" y="520545"/>
                  <a:pt x="8335245" y="514543"/>
                  <a:pt x="8339532" y="511543"/>
                </a:cubicBezTo>
                <a:cubicBezTo>
                  <a:pt x="8338627" y="514829"/>
                  <a:pt x="8336722" y="521497"/>
                  <a:pt x="8335769" y="524784"/>
                </a:cubicBezTo>
                <a:cubicBezTo>
                  <a:pt x="8342484" y="519830"/>
                  <a:pt x="8344390" y="511638"/>
                  <a:pt x="8346675" y="504065"/>
                </a:cubicBezTo>
                <a:cubicBezTo>
                  <a:pt x="8334483" y="503732"/>
                  <a:pt x="8322387" y="503684"/>
                  <a:pt x="8310338" y="503732"/>
                </a:cubicBezTo>
                <a:close/>
                <a:moveTo>
                  <a:pt x="10263677" y="503683"/>
                </a:moveTo>
                <a:cubicBezTo>
                  <a:pt x="10272582" y="508732"/>
                  <a:pt x="10283250" y="508494"/>
                  <a:pt x="10292300" y="513447"/>
                </a:cubicBezTo>
                <a:cubicBezTo>
                  <a:pt x="10293347" y="512018"/>
                  <a:pt x="10295443" y="509065"/>
                  <a:pt x="10296490" y="507589"/>
                </a:cubicBezTo>
                <a:cubicBezTo>
                  <a:pt x="10297871" y="511637"/>
                  <a:pt x="10300539" y="519782"/>
                  <a:pt x="10301920" y="523830"/>
                </a:cubicBezTo>
                <a:lnTo>
                  <a:pt x="10295015" y="525640"/>
                </a:lnTo>
                <a:cubicBezTo>
                  <a:pt x="10293776" y="516876"/>
                  <a:pt x="10289442" y="515114"/>
                  <a:pt x="10282012" y="520353"/>
                </a:cubicBezTo>
                <a:cubicBezTo>
                  <a:pt x="10282393" y="507160"/>
                  <a:pt x="10272439" y="512066"/>
                  <a:pt x="10265582" y="516924"/>
                </a:cubicBezTo>
                <a:cubicBezTo>
                  <a:pt x="10267201" y="515400"/>
                  <a:pt x="10270439" y="512399"/>
                  <a:pt x="10272059" y="510875"/>
                </a:cubicBezTo>
                <a:cubicBezTo>
                  <a:pt x="10269964" y="509065"/>
                  <a:pt x="10265772" y="505493"/>
                  <a:pt x="10263677" y="503683"/>
                </a:cubicBezTo>
                <a:close/>
                <a:moveTo>
                  <a:pt x="1760209" y="503445"/>
                </a:moveTo>
                <a:cubicBezTo>
                  <a:pt x="1760731" y="512304"/>
                  <a:pt x="1754351" y="514590"/>
                  <a:pt x="1746919" y="515448"/>
                </a:cubicBezTo>
                <a:cubicBezTo>
                  <a:pt x="1735823" y="517448"/>
                  <a:pt x="1723965" y="516257"/>
                  <a:pt x="1713535" y="521163"/>
                </a:cubicBezTo>
                <a:cubicBezTo>
                  <a:pt x="1708964" y="522640"/>
                  <a:pt x="1704342" y="524116"/>
                  <a:pt x="1699771" y="525593"/>
                </a:cubicBezTo>
                <a:cubicBezTo>
                  <a:pt x="1694771" y="527069"/>
                  <a:pt x="1689817" y="528593"/>
                  <a:pt x="1684912" y="530213"/>
                </a:cubicBezTo>
                <a:cubicBezTo>
                  <a:pt x="1683816" y="529546"/>
                  <a:pt x="1681578" y="528308"/>
                  <a:pt x="1680483" y="527641"/>
                </a:cubicBezTo>
                <a:cubicBezTo>
                  <a:pt x="1673196" y="531499"/>
                  <a:pt x="1665528" y="534547"/>
                  <a:pt x="1657909" y="537548"/>
                </a:cubicBezTo>
                <a:cubicBezTo>
                  <a:pt x="1658241" y="535309"/>
                  <a:pt x="1658861" y="530832"/>
                  <a:pt x="1659194" y="528546"/>
                </a:cubicBezTo>
                <a:cubicBezTo>
                  <a:pt x="1664623" y="527498"/>
                  <a:pt x="1670052" y="526307"/>
                  <a:pt x="1675482" y="525021"/>
                </a:cubicBezTo>
                <a:cubicBezTo>
                  <a:pt x="1682054" y="523830"/>
                  <a:pt x="1689864" y="515067"/>
                  <a:pt x="1695389" y="523164"/>
                </a:cubicBezTo>
                <a:cubicBezTo>
                  <a:pt x="1699009" y="519258"/>
                  <a:pt x="1703580" y="516829"/>
                  <a:pt x="1709059" y="515972"/>
                </a:cubicBezTo>
                <a:cubicBezTo>
                  <a:pt x="1715107" y="514352"/>
                  <a:pt x="1721202" y="512923"/>
                  <a:pt x="1727346" y="511590"/>
                </a:cubicBezTo>
                <a:cubicBezTo>
                  <a:pt x="1738872" y="512352"/>
                  <a:pt x="1750159" y="508922"/>
                  <a:pt x="1760209" y="503445"/>
                </a:cubicBezTo>
                <a:close/>
                <a:moveTo>
                  <a:pt x="3152129" y="503245"/>
                </a:moveTo>
                <a:cubicBezTo>
                  <a:pt x="3151380" y="502377"/>
                  <a:pt x="3149563" y="502362"/>
                  <a:pt x="3146085" y="504303"/>
                </a:cubicBezTo>
                <a:cubicBezTo>
                  <a:pt x="3147014" y="516127"/>
                  <a:pt x="3154377" y="505848"/>
                  <a:pt x="3152129" y="503245"/>
                </a:cubicBezTo>
                <a:close/>
                <a:moveTo>
                  <a:pt x="3297933" y="500969"/>
                </a:moveTo>
                <a:cubicBezTo>
                  <a:pt x="3290874" y="515496"/>
                  <a:pt x="3313521" y="501541"/>
                  <a:pt x="3297933" y="500969"/>
                </a:cubicBezTo>
                <a:close/>
                <a:moveTo>
                  <a:pt x="2664306" y="499778"/>
                </a:moveTo>
                <a:cubicBezTo>
                  <a:pt x="2679830" y="500635"/>
                  <a:pt x="2657008" y="514257"/>
                  <a:pt x="2664306" y="499778"/>
                </a:cubicBezTo>
                <a:close/>
                <a:moveTo>
                  <a:pt x="9469529" y="498778"/>
                </a:moveTo>
                <a:cubicBezTo>
                  <a:pt x="9476387" y="503874"/>
                  <a:pt x="9484102" y="505684"/>
                  <a:pt x="9492913" y="504541"/>
                </a:cubicBezTo>
                <a:cubicBezTo>
                  <a:pt x="9489818" y="510304"/>
                  <a:pt x="9488103" y="517782"/>
                  <a:pt x="9481150" y="519830"/>
                </a:cubicBezTo>
                <a:cubicBezTo>
                  <a:pt x="9480245" y="517068"/>
                  <a:pt x="9478387" y="511448"/>
                  <a:pt x="9477482" y="508637"/>
                </a:cubicBezTo>
                <a:cubicBezTo>
                  <a:pt x="9474816" y="510971"/>
                  <a:pt x="9469529" y="515591"/>
                  <a:pt x="9466862" y="517925"/>
                </a:cubicBezTo>
                <a:cubicBezTo>
                  <a:pt x="9467529" y="513115"/>
                  <a:pt x="9468862" y="503589"/>
                  <a:pt x="9469529" y="498778"/>
                </a:cubicBezTo>
                <a:close/>
                <a:moveTo>
                  <a:pt x="1218043" y="498421"/>
                </a:moveTo>
                <a:cubicBezTo>
                  <a:pt x="1220238" y="501053"/>
                  <a:pt x="1212836" y="511341"/>
                  <a:pt x="1212049" y="499445"/>
                </a:cubicBezTo>
                <a:cubicBezTo>
                  <a:pt x="1215514" y="497516"/>
                  <a:pt x="1217312" y="497543"/>
                  <a:pt x="1218043" y="498421"/>
                </a:cubicBezTo>
                <a:close/>
                <a:moveTo>
                  <a:pt x="2647868" y="494110"/>
                </a:moveTo>
                <a:lnTo>
                  <a:pt x="2651723" y="500873"/>
                </a:lnTo>
                <a:cubicBezTo>
                  <a:pt x="2653817" y="499349"/>
                  <a:pt x="2658012" y="496349"/>
                  <a:pt x="2660158" y="494872"/>
                </a:cubicBezTo>
                <a:cubicBezTo>
                  <a:pt x="2658156" y="500588"/>
                  <a:pt x="2654625" y="505446"/>
                  <a:pt x="2651104" y="510209"/>
                </a:cubicBezTo>
                <a:lnTo>
                  <a:pt x="2648774" y="502779"/>
                </a:lnTo>
                <a:cubicBezTo>
                  <a:pt x="2644297" y="506684"/>
                  <a:pt x="2639870" y="510637"/>
                  <a:pt x="2635441" y="514591"/>
                </a:cubicBezTo>
                <a:lnTo>
                  <a:pt x="2636536" y="506779"/>
                </a:lnTo>
                <a:cubicBezTo>
                  <a:pt x="2631106" y="510352"/>
                  <a:pt x="2625106" y="520211"/>
                  <a:pt x="2618013" y="513924"/>
                </a:cubicBezTo>
                <a:cubicBezTo>
                  <a:pt x="2616395" y="515210"/>
                  <a:pt x="2613155" y="517830"/>
                  <a:pt x="2611536" y="519116"/>
                </a:cubicBezTo>
                <a:cubicBezTo>
                  <a:pt x="2611488" y="516258"/>
                  <a:pt x="2611440" y="510542"/>
                  <a:pt x="2611392" y="507684"/>
                </a:cubicBezTo>
                <a:cubicBezTo>
                  <a:pt x="2613728" y="508542"/>
                  <a:pt x="2618394" y="510209"/>
                  <a:pt x="2620727" y="511066"/>
                </a:cubicBezTo>
                <a:cubicBezTo>
                  <a:pt x="2620822" y="507780"/>
                  <a:pt x="2621012" y="501254"/>
                  <a:pt x="2621155" y="497968"/>
                </a:cubicBezTo>
                <a:cubicBezTo>
                  <a:pt x="2622726" y="499540"/>
                  <a:pt x="2625963" y="502731"/>
                  <a:pt x="2627534" y="504303"/>
                </a:cubicBezTo>
                <a:cubicBezTo>
                  <a:pt x="2630629" y="501302"/>
                  <a:pt x="2633774" y="498349"/>
                  <a:pt x="2636916" y="495396"/>
                </a:cubicBezTo>
                <a:cubicBezTo>
                  <a:pt x="2638346" y="496872"/>
                  <a:pt x="2641203" y="499873"/>
                  <a:pt x="2642632" y="501350"/>
                </a:cubicBezTo>
                <a:cubicBezTo>
                  <a:pt x="2643916" y="499540"/>
                  <a:pt x="2646533" y="495920"/>
                  <a:pt x="2647868" y="494110"/>
                </a:cubicBezTo>
                <a:close/>
                <a:moveTo>
                  <a:pt x="10117705" y="493967"/>
                </a:moveTo>
                <a:cubicBezTo>
                  <a:pt x="10110086" y="508876"/>
                  <a:pt x="10132517" y="495777"/>
                  <a:pt x="10117705" y="493967"/>
                </a:cubicBezTo>
                <a:close/>
                <a:moveTo>
                  <a:pt x="1812646" y="493777"/>
                </a:moveTo>
                <a:cubicBezTo>
                  <a:pt x="1811168" y="496111"/>
                  <a:pt x="1808215" y="500731"/>
                  <a:pt x="1806737" y="503065"/>
                </a:cubicBezTo>
                <a:cubicBezTo>
                  <a:pt x="1790791" y="499969"/>
                  <a:pt x="1776545" y="508304"/>
                  <a:pt x="1762065" y="513305"/>
                </a:cubicBezTo>
                <a:cubicBezTo>
                  <a:pt x="1764352" y="508304"/>
                  <a:pt x="1766782" y="503351"/>
                  <a:pt x="1769257" y="498397"/>
                </a:cubicBezTo>
                <a:cubicBezTo>
                  <a:pt x="1770829" y="499683"/>
                  <a:pt x="1773971" y="502207"/>
                  <a:pt x="1775544" y="503493"/>
                </a:cubicBezTo>
                <a:cubicBezTo>
                  <a:pt x="1781643" y="500636"/>
                  <a:pt x="1787881" y="498111"/>
                  <a:pt x="1794169" y="495682"/>
                </a:cubicBezTo>
                <a:cubicBezTo>
                  <a:pt x="1800311" y="495063"/>
                  <a:pt x="1806452" y="494444"/>
                  <a:pt x="1812646" y="493777"/>
                </a:cubicBezTo>
                <a:close/>
                <a:moveTo>
                  <a:pt x="10214909" y="493586"/>
                </a:moveTo>
                <a:cubicBezTo>
                  <a:pt x="10224768" y="497253"/>
                  <a:pt x="10233816" y="502921"/>
                  <a:pt x="10241293" y="510637"/>
                </a:cubicBezTo>
                <a:cubicBezTo>
                  <a:pt x="10241103" y="507637"/>
                  <a:pt x="10240721" y="501635"/>
                  <a:pt x="10240578" y="498635"/>
                </a:cubicBezTo>
                <a:cubicBezTo>
                  <a:pt x="10246627" y="501778"/>
                  <a:pt x="10253009" y="504446"/>
                  <a:pt x="10260105" y="505017"/>
                </a:cubicBezTo>
                <a:cubicBezTo>
                  <a:pt x="10259962" y="508446"/>
                  <a:pt x="10259581" y="515305"/>
                  <a:pt x="10259390" y="518734"/>
                </a:cubicBezTo>
                <a:cubicBezTo>
                  <a:pt x="10258105" y="516448"/>
                  <a:pt x="10255486" y="511876"/>
                  <a:pt x="10254200" y="509590"/>
                </a:cubicBezTo>
                <a:cubicBezTo>
                  <a:pt x="10248437" y="511257"/>
                  <a:pt x="10242436" y="512495"/>
                  <a:pt x="10236816" y="513590"/>
                </a:cubicBezTo>
                <a:cubicBezTo>
                  <a:pt x="10236720" y="517115"/>
                  <a:pt x="10236483" y="524164"/>
                  <a:pt x="10236340" y="527736"/>
                </a:cubicBezTo>
                <a:cubicBezTo>
                  <a:pt x="10239960" y="522973"/>
                  <a:pt x="10243770" y="518210"/>
                  <a:pt x="10247770" y="513543"/>
                </a:cubicBezTo>
                <a:cubicBezTo>
                  <a:pt x="10249580" y="519639"/>
                  <a:pt x="10251771" y="525831"/>
                  <a:pt x="10253057" y="532214"/>
                </a:cubicBezTo>
                <a:cubicBezTo>
                  <a:pt x="10253437" y="524641"/>
                  <a:pt x="10258295" y="519020"/>
                  <a:pt x="10265581" y="516924"/>
                </a:cubicBezTo>
                <a:lnTo>
                  <a:pt x="10261771" y="530642"/>
                </a:lnTo>
                <a:cubicBezTo>
                  <a:pt x="10266392" y="527736"/>
                  <a:pt x="10271154" y="524783"/>
                  <a:pt x="10276011" y="521783"/>
                </a:cubicBezTo>
                <a:cubicBezTo>
                  <a:pt x="10275536" y="525784"/>
                  <a:pt x="10274631" y="533738"/>
                  <a:pt x="10274154" y="537739"/>
                </a:cubicBezTo>
                <a:cubicBezTo>
                  <a:pt x="10278346" y="534071"/>
                  <a:pt x="10281155" y="523164"/>
                  <a:pt x="10288585" y="526974"/>
                </a:cubicBezTo>
                <a:cubicBezTo>
                  <a:pt x="10289014" y="529403"/>
                  <a:pt x="10289918" y="534166"/>
                  <a:pt x="10290346" y="536596"/>
                </a:cubicBezTo>
                <a:cubicBezTo>
                  <a:pt x="10294347" y="532595"/>
                  <a:pt x="10298396" y="528689"/>
                  <a:pt x="10302920" y="525022"/>
                </a:cubicBezTo>
                <a:cubicBezTo>
                  <a:pt x="10303063" y="529213"/>
                  <a:pt x="10303349" y="537548"/>
                  <a:pt x="10303491" y="541740"/>
                </a:cubicBezTo>
                <a:cubicBezTo>
                  <a:pt x="10306825" y="536310"/>
                  <a:pt x="10310873" y="531452"/>
                  <a:pt x="10317683" y="530023"/>
                </a:cubicBezTo>
                <a:cubicBezTo>
                  <a:pt x="10316683" y="532833"/>
                  <a:pt x="10314588" y="538405"/>
                  <a:pt x="10313540" y="541168"/>
                </a:cubicBezTo>
                <a:cubicBezTo>
                  <a:pt x="10315065" y="542502"/>
                  <a:pt x="10318064" y="545121"/>
                  <a:pt x="10319589" y="546455"/>
                </a:cubicBezTo>
                <a:cubicBezTo>
                  <a:pt x="10316683" y="531356"/>
                  <a:pt x="10328399" y="534929"/>
                  <a:pt x="10336162" y="541882"/>
                </a:cubicBezTo>
                <a:cubicBezTo>
                  <a:pt x="10336353" y="536405"/>
                  <a:pt x="10335067" y="531166"/>
                  <a:pt x="10332304" y="526260"/>
                </a:cubicBezTo>
                <a:cubicBezTo>
                  <a:pt x="10326065" y="525784"/>
                  <a:pt x="10320493" y="523736"/>
                  <a:pt x="10315588" y="520163"/>
                </a:cubicBezTo>
                <a:cubicBezTo>
                  <a:pt x="10313969" y="522116"/>
                  <a:pt x="10310682" y="526022"/>
                  <a:pt x="10309064" y="527975"/>
                </a:cubicBezTo>
                <a:cubicBezTo>
                  <a:pt x="10308158" y="525736"/>
                  <a:pt x="10306444" y="521354"/>
                  <a:pt x="10305587" y="519163"/>
                </a:cubicBezTo>
                <a:lnTo>
                  <a:pt x="10303872" y="516639"/>
                </a:lnTo>
                <a:cubicBezTo>
                  <a:pt x="10306778" y="510590"/>
                  <a:pt x="10310302" y="511495"/>
                  <a:pt x="10314492" y="519449"/>
                </a:cubicBezTo>
                <a:cubicBezTo>
                  <a:pt x="10315969" y="518258"/>
                  <a:pt x="10318921" y="515924"/>
                  <a:pt x="10320398" y="514781"/>
                </a:cubicBezTo>
                <a:cubicBezTo>
                  <a:pt x="10322493" y="516782"/>
                  <a:pt x="10326589" y="520735"/>
                  <a:pt x="10328685" y="522688"/>
                </a:cubicBezTo>
                <a:cubicBezTo>
                  <a:pt x="10330447" y="521545"/>
                  <a:pt x="10333971" y="519211"/>
                  <a:pt x="10335733" y="518068"/>
                </a:cubicBezTo>
                <a:cubicBezTo>
                  <a:pt x="10343735" y="521735"/>
                  <a:pt x="10351736" y="525688"/>
                  <a:pt x="10359213" y="530690"/>
                </a:cubicBezTo>
                <a:cubicBezTo>
                  <a:pt x="10360165" y="528356"/>
                  <a:pt x="10362070" y="523593"/>
                  <a:pt x="10363022" y="521259"/>
                </a:cubicBezTo>
                <a:lnTo>
                  <a:pt x="10365594" y="528117"/>
                </a:lnTo>
                <a:cubicBezTo>
                  <a:pt x="10371499" y="527070"/>
                  <a:pt x="10376786" y="528356"/>
                  <a:pt x="10381453" y="531975"/>
                </a:cubicBezTo>
                <a:cubicBezTo>
                  <a:pt x="10383025" y="531023"/>
                  <a:pt x="10386168" y="529070"/>
                  <a:pt x="10387740" y="528070"/>
                </a:cubicBezTo>
                <a:cubicBezTo>
                  <a:pt x="10390978" y="532404"/>
                  <a:pt x="10393264" y="537262"/>
                  <a:pt x="10394550" y="542645"/>
                </a:cubicBezTo>
                <a:cubicBezTo>
                  <a:pt x="10389836" y="540739"/>
                  <a:pt x="10385264" y="538834"/>
                  <a:pt x="10380834" y="536881"/>
                </a:cubicBezTo>
                <a:cubicBezTo>
                  <a:pt x="10379215" y="538453"/>
                  <a:pt x="10375929" y="541644"/>
                  <a:pt x="10374310" y="543264"/>
                </a:cubicBezTo>
                <a:cubicBezTo>
                  <a:pt x="10374310" y="540501"/>
                  <a:pt x="10374310" y="535024"/>
                  <a:pt x="10374310" y="532261"/>
                </a:cubicBezTo>
                <a:cubicBezTo>
                  <a:pt x="10365975" y="538453"/>
                  <a:pt x="10355974" y="533595"/>
                  <a:pt x="10346830" y="533500"/>
                </a:cubicBezTo>
                <a:cubicBezTo>
                  <a:pt x="10345401" y="531547"/>
                  <a:pt x="10342592" y="527641"/>
                  <a:pt x="10341211" y="525736"/>
                </a:cubicBezTo>
                <a:cubicBezTo>
                  <a:pt x="10341211" y="534547"/>
                  <a:pt x="10341449" y="543359"/>
                  <a:pt x="10341401" y="552218"/>
                </a:cubicBezTo>
                <a:cubicBezTo>
                  <a:pt x="10344830" y="546979"/>
                  <a:pt x="10348545" y="541740"/>
                  <a:pt x="10354403" y="538691"/>
                </a:cubicBezTo>
                <a:cubicBezTo>
                  <a:pt x="10354688" y="542645"/>
                  <a:pt x="10355212" y="550551"/>
                  <a:pt x="10355498" y="554504"/>
                </a:cubicBezTo>
                <a:cubicBezTo>
                  <a:pt x="10357879" y="551361"/>
                  <a:pt x="10362690" y="545121"/>
                  <a:pt x="10365118" y="542025"/>
                </a:cubicBezTo>
                <a:cubicBezTo>
                  <a:pt x="10366785" y="544407"/>
                  <a:pt x="10370166" y="549217"/>
                  <a:pt x="10371833" y="551599"/>
                </a:cubicBezTo>
                <a:cubicBezTo>
                  <a:pt x="10375548" y="546264"/>
                  <a:pt x="10380120" y="545550"/>
                  <a:pt x="10385692" y="549456"/>
                </a:cubicBezTo>
                <a:cubicBezTo>
                  <a:pt x="10383882" y="551980"/>
                  <a:pt x="10380311" y="557029"/>
                  <a:pt x="10378548" y="559553"/>
                </a:cubicBezTo>
                <a:cubicBezTo>
                  <a:pt x="10383835" y="553885"/>
                  <a:pt x="10389883" y="549122"/>
                  <a:pt x="10398027" y="547931"/>
                </a:cubicBezTo>
                <a:lnTo>
                  <a:pt x="10394884" y="560934"/>
                </a:lnTo>
                <a:cubicBezTo>
                  <a:pt x="10397884" y="558219"/>
                  <a:pt x="10403932" y="552790"/>
                  <a:pt x="10406933" y="550075"/>
                </a:cubicBezTo>
                <a:cubicBezTo>
                  <a:pt x="10407552" y="555695"/>
                  <a:pt x="10408361" y="561363"/>
                  <a:pt x="10409267" y="566983"/>
                </a:cubicBezTo>
                <a:cubicBezTo>
                  <a:pt x="10410838" y="560172"/>
                  <a:pt x="10414934" y="556076"/>
                  <a:pt x="10421553" y="554742"/>
                </a:cubicBezTo>
                <a:cubicBezTo>
                  <a:pt x="10421935" y="558743"/>
                  <a:pt x="10422649" y="566698"/>
                  <a:pt x="10422982" y="570698"/>
                </a:cubicBezTo>
                <a:cubicBezTo>
                  <a:pt x="10425507" y="565221"/>
                  <a:pt x="10428506" y="559934"/>
                  <a:pt x="10435270" y="558743"/>
                </a:cubicBezTo>
                <a:cubicBezTo>
                  <a:pt x="10434507" y="566269"/>
                  <a:pt x="10436032" y="573556"/>
                  <a:pt x="10437984" y="580796"/>
                </a:cubicBezTo>
                <a:cubicBezTo>
                  <a:pt x="10428411" y="577843"/>
                  <a:pt x="10418554" y="575604"/>
                  <a:pt x="10409838" y="570794"/>
                </a:cubicBezTo>
                <a:cubicBezTo>
                  <a:pt x="10408695" y="571651"/>
                  <a:pt x="10406361" y="573318"/>
                  <a:pt x="10405218" y="574175"/>
                </a:cubicBezTo>
                <a:cubicBezTo>
                  <a:pt x="10398693" y="571556"/>
                  <a:pt x="10392312" y="569127"/>
                  <a:pt x="10386121" y="566412"/>
                </a:cubicBezTo>
                <a:cubicBezTo>
                  <a:pt x="10383215" y="566174"/>
                  <a:pt x="10377453" y="565650"/>
                  <a:pt x="10374596" y="565411"/>
                </a:cubicBezTo>
                <a:cubicBezTo>
                  <a:pt x="10374357" y="562458"/>
                  <a:pt x="10373833" y="556600"/>
                  <a:pt x="10373596" y="553695"/>
                </a:cubicBezTo>
                <a:cubicBezTo>
                  <a:pt x="10372167" y="556124"/>
                  <a:pt x="10369357" y="560982"/>
                  <a:pt x="10367928" y="563459"/>
                </a:cubicBezTo>
                <a:cubicBezTo>
                  <a:pt x="10359641" y="561887"/>
                  <a:pt x="10351259" y="560744"/>
                  <a:pt x="10343640" y="557553"/>
                </a:cubicBezTo>
                <a:cubicBezTo>
                  <a:pt x="10338210" y="561649"/>
                  <a:pt x="10333781" y="556124"/>
                  <a:pt x="10329400" y="553933"/>
                </a:cubicBezTo>
                <a:cubicBezTo>
                  <a:pt x="10327637" y="554600"/>
                  <a:pt x="10324113" y="555933"/>
                  <a:pt x="10322351" y="556648"/>
                </a:cubicBezTo>
                <a:lnTo>
                  <a:pt x="10321065" y="551170"/>
                </a:lnTo>
                <a:cubicBezTo>
                  <a:pt x="10315017" y="550837"/>
                  <a:pt x="10309016" y="550456"/>
                  <a:pt x="10304063" y="547074"/>
                </a:cubicBezTo>
                <a:lnTo>
                  <a:pt x="10301682" y="550456"/>
                </a:lnTo>
                <a:cubicBezTo>
                  <a:pt x="10291014" y="546169"/>
                  <a:pt x="10280060" y="542835"/>
                  <a:pt x="10268867" y="540787"/>
                </a:cubicBezTo>
                <a:lnTo>
                  <a:pt x="10270678" y="529594"/>
                </a:lnTo>
                <a:cubicBezTo>
                  <a:pt x="10266344" y="533595"/>
                  <a:pt x="10262296" y="537786"/>
                  <a:pt x="10258342" y="541882"/>
                </a:cubicBezTo>
                <a:cubicBezTo>
                  <a:pt x="10246104" y="532833"/>
                  <a:pt x="10230530" y="535405"/>
                  <a:pt x="10216766" y="531166"/>
                </a:cubicBezTo>
                <a:cubicBezTo>
                  <a:pt x="10215671" y="525212"/>
                  <a:pt x="10214718" y="519306"/>
                  <a:pt x="10213909" y="513352"/>
                </a:cubicBezTo>
                <a:lnTo>
                  <a:pt x="10221433" y="513162"/>
                </a:lnTo>
                <a:cubicBezTo>
                  <a:pt x="10221719" y="516448"/>
                  <a:pt x="10222291" y="522973"/>
                  <a:pt x="10222576" y="526260"/>
                </a:cubicBezTo>
                <a:cubicBezTo>
                  <a:pt x="10229863" y="518973"/>
                  <a:pt x="10234721" y="510876"/>
                  <a:pt x="10225911" y="502445"/>
                </a:cubicBezTo>
                <a:cubicBezTo>
                  <a:pt x="10222814" y="502493"/>
                  <a:pt x="10216623" y="502540"/>
                  <a:pt x="10213480" y="502588"/>
                </a:cubicBezTo>
                <a:cubicBezTo>
                  <a:pt x="10213861" y="500302"/>
                  <a:pt x="10214528" y="495825"/>
                  <a:pt x="10214909" y="493586"/>
                </a:cubicBezTo>
                <a:close/>
                <a:moveTo>
                  <a:pt x="2673166" y="492062"/>
                </a:moveTo>
                <a:cubicBezTo>
                  <a:pt x="2682164" y="492872"/>
                  <a:pt x="2691687" y="492395"/>
                  <a:pt x="2700024" y="496730"/>
                </a:cubicBezTo>
                <a:cubicBezTo>
                  <a:pt x="2695403" y="499302"/>
                  <a:pt x="2690594" y="503588"/>
                  <a:pt x="2685117" y="500683"/>
                </a:cubicBezTo>
                <a:cubicBezTo>
                  <a:pt x="2677643" y="508256"/>
                  <a:pt x="2676356" y="496682"/>
                  <a:pt x="2673166" y="492062"/>
                </a:cubicBezTo>
                <a:close/>
                <a:moveTo>
                  <a:pt x="10166473" y="488537"/>
                </a:moveTo>
                <a:cubicBezTo>
                  <a:pt x="10168045" y="492490"/>
                  <a:pt x="10171284" y="500397"/>
                  <a:pt x="10172856" y="504302"/>
                </a:cubicBezTo>
                <a:lnTo>
                  <a:pt x="10175857" y="491109"/>
                </a:lnTo>
                <a:cubicBezTo>
                  <a:pt x="10183810" y="498492"/>
                  <a:pt x="10182667" y="510209"/>
                  <a:pt x="10185477" y="519925"/>
                </a:cubicBezTo>
                <a:cubicBezTo>
                  <a:pt x="10190620" y="510256"/>
                  <a:pt x="10192382" y="499682"/>
                  <a:pt x="10188715" y="489156"/>
                </a:cubicBezTo>
                <a:lnTo>
                  <a:pt x="10192430" y="489347"/>
                </a:lnTo>
                <a:cubicBezTo>
                  <a:pt x="10191430" y="498492"/>
                  <a:pt x="10196192" y="506398"/>
                  <a:pt x="10199574" y="514495"/>
                </a:cubicBezTo>
                <a:cubicBezTo>
                  <a:pt x="10201526" y="511161"/>
                  <a:pt x="10203621" y="507875"/>
                  <a:pt x="10205907" y="504588"/>
                </a:cubicBezTo>
                <a:cubicBezTo>
                  <a:pt x="10207765" y="506255"/>
                  <a:pt x="10211480" y="509589"/>
                  <a:pt x="10213337" y="511256"/>
                </a:cubicBezTo>
                <a:cubicBezTo>
                  <a:pt x="10204764" y="516496"/>
                  <a:pt x="10205384" y="521306"/>
                  <a:pt x="10215195" y="525593"/>
                </a:cubicBezTo>
                <a:cubicBezTo>
                  <a:pt x="10212194" y="526260"/>
                  <a:pt x="10206145" y="527689"/>
                  <a:pt x="10203146" y="528403"/>
                </a:cubicBezTo>
                <a:cubicBezTo>
                  <a:pt x="10202955" y="525783"/>
                  <a:pt x="10202669" y="520639"/>
                  <a:pt x="10202526" y="518067"/>
                </a:cubicBezTo>
                <a:lnTo>
                  <a:pt x="10198097" y="517877"/>
                </a:lnTo>
                <a:cubicBezTo>
                  <a:pt x="10198049" y="520401"/>
                  <a:pt x="10197906" y="525545"/>
                  <a:pt x="10197859" y="528070"/>
                </a:cubicBezTo>
                <a:cubicBezTo>
                  <a:pt x="10189049" y="525450"/>
                  <a:pt x="10180428" y="522640"/>
                  <a:pt x="10172189" y="519020"/>
                </a:cubicBezTo>
                <a:cubicBezTo>
                  <a:pt x="10170236" y="520020"/>
                  <a:pt x="10166379" y="522021"/>
                  <a:pt x="10164426" y="523021"/>
                </a:cubicBezTo>
                <a:cubicBezTo>
                  <a:pt x="10162664" y="511494"/>
                  <a:pt x="10164760" y="499968"/>
                  <a:pt x="10166473" y="488537"/>
                </a:cubicBezTo>
                <a:close/>
                <a:moveTo>
                  <a:pt x="8169891" y="485299"/>
                </a:moveTo>
                <a:cubicBezTo>
                  <a:pt x="8166224" y="491062"/>
                  <a:pt x="8166224" y="496873"/>
                  <a:pt x="8169939" y="502779"/>
                </a:cubicBezTo>
                <a:cubicBezTo>
                  <a:pt x="8179750" y="505065"/>
                  <a:pt x="8182322" y="479726"/>
                  <a:pt x="8169891" y="485299"/>
                </a:cubicBezTo>
                <a:close/>
                <a:moveTo>
                  <a:pt x="3419925" y="485013"/>
                </a:moveTo>
                <a:cubicBezTo>
                  <a:pt x="3414118" y="489967"/>
                  <a:pt x="3406552" y="491824"/>
                  <a:pt x="3400319" y="486537"/>
                </a:cubicBezTo>
                <a:cubicBezTo>
                  <a:pt x="3392417" y="489109"/>
                  <a:pt x="3383375" y="493777"/>
                  <a:pt x="3376668" y="486251"/>
                </a:cubicBezTo>
                <a:cubicBezTo>
                  <a:pt x="3370293" y="487156"/>
                  <a:pt x="3360108" y="481679"/>
                  <a:pt x="3358155" y="491110"/>
                </a:cubicBezTo>
                <a:cubicBezTo>
                  <a:pt x="3343547" y="490252"/>
                  <a:pt x="3329843" y="495444"/>
                  <a:pt x="3319232" y="505399"/>
                </a:cubicBezTo>
                <a:cubicBezTo>
                  <a:pt x="3321467" y="507399"/>
                  <a:pt x="3325896" y="511448"/>
                  <a:pt x="3328131" y="513448"/>
                </a:cubicBezTo>
                <a:cubicBezTo>
                  <a:pt x="3329178" y="512400"/>
                  <a:pt x="3331367" y="510304"/>
                  <a:pt x="3332462" y="509209"/>
                </a:cubicBezTo>
                <a:cubicBezTo>
                  <a:pt x="3340598" y="516306"/>
                  <a:pt x="3346829" y="503636"/>
                  <a:pt x="3352827" y="500064"/>
                </a:cubicBezTo>
                <a:lnTo>
                  <a:pt x="3349733" y="508494"/>
                </a:lnTo>
                <a:lnTo>
                  <a:pt x="3355300" y="508494"/>
                </a:lnTo>
                <a:lnTo>
                  <a:pt x="3353351" y="503208"/>
                </a:lnTo>
                <a:cubicBezTo>
                  <a:pt x="3361631" y="504541"/>
                  <a:pt x="3369720" y="503589"/>
                  <a:pt x="3377573" y="500397"/>
                </a:cubicBezTo>
                <a:lnTo>
                  <a:pt x="3373481" y="508542"/>
                </a:lnTo>
                <a:lnTo>
                  <a:pt x="3376717" y="507923"/>
                </a:lnTo>
                <a:cubicBezTo>
                  <a:pt x="3380617" y="504208"/>
                  <a:pt x="3385375" y="502017"/>
                  <a:pt x="3390992" y="501398"/>
                </a:cubicBezTo>
                <a:cubicBezTo>
                  <a:pt x="3401030" y="499207"/>
                  <a:pt x="3411312" y="497968"/>
                  <a:pt x="3421636" y="498873"/>
                </a:cubicBezTo>
                <a:cubicBezTo>
                  <a:pt x="3421207" y="495396"/>
                  <a:pt x="3420354" y="488490"/>
                  <a:pt x="3419925" y="485013"/>
                </a:cubicBezTo>
                <a:close/>
                <a:moveTo>
                  <a:pt x="8183226" y="484632"/>
                </a:moveTo>
                <a:cubicBezTo>
                  <a:pt x="8183226" y="491014"/>
                  <a:pt x="8183321" y="497397"/>
                  <a:pt x="8183512" y="503779"/>
                </a:cubicBezTo>
                <a:lnTo>
                  <a:pt x="8187941" y="503732"/>
                </a:lnTo>
                <a:cubicBezTo>
                  <a:pt x="8188084" y="501350"/>
                  <a:pt x="8188370" y="496587"/>
                  <a:pt x="8188513" y="494206"/>
                </a:cubicBezTo>
                <a:cubicBezTo>
                  <a:pt x="8190656" y="494206"/>
                  <a:pt x="8194895" y="494206"/>
                  <a:pt x="8197038" y="494206"/>
                </a:cubicBezTo>
                <a:cubicBezTo>
                  <a:pt x="8197419" y="497968"/>
                  <a:pt x="8198228" y="505541"/>
                  <a:pt x="8198657" y="509304"/>
                </a:cubicBezTo>
                <a:cubicBezTo>
                  <a:pt x="8199943" y="506208"/>
                  <a:pt x="8202610" y="500064"/>
                  <a:pt x="8203943" y="496968"/>
                </a:cubicBezTo>
                <a:lnTo>
                  <a:pt x="8208658" y="497349"/>
                </a:lnTo>
                <a:cubicBezTo>
                  <a:pt x="8208325" y="500445"/>
                  <a:pt x="8207658" y="506637"/>
                  <a:pt x="8207325" y="509733"/>
                </a:cubicBezTo>
                <a:cubicBezTo>
                  <a:pt x="8211944" y="505780"/>
                  <a:pt x="8216611" y="501779"/>
                  <a:pt x="8221421" y="497825"/>
                </a:cubicBezTo>
                <a:cubicBezTo>
                  <a:pt x="8221517" y="500540"/>
                  <a:pt x="8221660" y="505875"/>
                  <a:pt x="8221708" y="508590"/>
                </a:cubicBezTo>
                <a:lnTo>
                  <a:pt x="8225184" y="508399"/>
                </a:lnTo>
                <a:cubicBezTo>
                  <a:pt x="8225517" y="501064"/>
                  <a:pt x="8229518" y="497302"/>
                  <a:pt x="8237281" y="497159"/>
                </a:cubicBezTo>
                <a:cubicBezTo>
                  <a:pt x="8236852" y="500016"/>
                  <a:pt x="8236090" y="505684"/>
                  <a:pt x="8235709" y="508542"/>
                </a:cubicBezTo>
                <a:lnTo>
                  <a:pt x="8240758" y="508542"/>
                </a:lnTo>
                <a:cubicBezTo>
                  <a:pt x="8240471" y="505684"/>
                  <a:pt x="8239948" y="500016"/>
                  <a:pt x="8239662" y="497206"/>
                </a:cubicBezTo>
                <a:cubicBezTo>
                  <a:pt x="8243615" y="500636"/>
                  <a:pt x="8247615" y="504113"/>
                  <a:pt x="8251663" y="507637"/>
                </a:cubicBezTo>
                <a:lnTo>
                  <a:pt x="8243758" y="509495"/>
                </a:lnTo>
                <a:cubicBezTo>
                  <a:pt x="8246758" y="511971"/>
                  <a:pt x="8249949" y="514353"/>
                  <a:pt x="8253331" y="516687"/>
                </a:cubicBezTo>
                <a:cubicBezTo>
                  <a:pt x="8253854" y="512876"/>
                  <a:pt x="8254807" y="505256"/>
                  <a:pt x="8255283" y="501445"/>
                </a:cubicBezTo>
                <a:cubicBezTo>
                  <a:pt x="8261236" y="502493"/>
                  <a:pt x="8267284" y="503541"/>
                  <a:pt x="8273476" y="504541"/>
                </a:cubicBezTo>
                <a:cubicBezTo>
                  <a:pt x="8273666" y="506732"/>
                  <a:pt x="8274047" y="511066"/>
                  <a:pt x="8274238" y="513257"/>
                </a:cubicBezTo>
                <a:lnTo>
                  <a:pt x="8278715" y="513353"/>
                </a:lnTo>
                <a:cubicBezTo>
                  <a:pt x="8278715" y="510924"/>
                  <a:pt x="8278667" y="506065"/>
                  <a:pt x="8278619" y="503636"/>
                </a:cubicBezTo>
                <a:cubicBezTo>
                  <a:pt x="8281572" y="504779"/>
                  <a:pt x="8287430" y="507066"/>
                  <a:pt x="8290382" y="508209"/>
                </a:cubicBezTo>
                <a:cubicBezTo>
                  <a:pt x="8287668" y="510781"/>
                  <a:pt x="8285048" y="513305"/>
                  <a:pt x="8282477" y="515782"/>
                </a:cubicBezTo>
                <a:lnTo>
                  <a:pt x="8290573" y="520449"/>
                </a:lnTo>
                <a:cubicBezTo>
                  <a:pt x="8292383" y="515020"/>
                  <a:pt x="8294383" y="509590"/>
                  <a:pt x="8296574" y="504208"/>
                </a:cubicBezTo>
                <a:cubicBezTo>
                  <a:pt x="8297050" y="508113"/>
                  <a:pt x="8298051" y="515925"/>
                  <a:pt x="8298574" y="519830"/>
                </a:cubicBezTo>
                <a:cubicBezTo>
                  <a:pt x="8301813" y="514543"/>
                  <a:pt x="8305194" y="509257"/>
                  <a:pt x="8308623" y="503970"/>
                </a:cubicBezTo>
                <a:cubicBezTo>
                  <a:pt x="8283144" y="498445"/>
                  <a:pt x="8256997" y="494777"/>
                  <a:pt x="8230946" y="493872"/>
                </a:cubicBezTo>
                <a:cubicBezTo>
                  <a:pt x="8228851" y="492586"/>
                  <a:pt x="8224660" y="490014"/>
                  <a:pt x="8222564" y="488728"/>
                </a:cubicBezTo>
                <a:lnTo>
                  <a:pt x="8221136" y="493634"/>
                </a:lnTo>
                <a:cubicBezTo>
                  <a:pt x="8209182" y="487347"/>
                  <a:pt x="8194561" y="492443"/>
                  <a:pt x="8183226" y="484632"/>
                </a:cubicBezTo>
                <a:close/>
                <a:moveTo>
                  <a:pt x="10024799" y="484085"/>
                </a:moveTo>
                <a:cubicBezTo>
                  <a:pt x="10026828" y="486767"/>
                  <a:pt x="10018337" y="496421"/>
                  <a:pt x="10018551" y="484775"/>
                </a:cubicBezTo>
                <a:cubicBezTo>
                  <a:pt x="10022278" y="483073"/>
                  <a:pt x="10024123" y="483192"/>
                  <a:pt x="10024799" y="484085"/>
                </a:cubicBezTo>
                <a:close/>
                <a:moveTo>
                  <a:pt x="8151609" y="481608"/>
                </a:moveTo>
                <a:cubicBezTo>
                  <a:pt x="8147186" y="480893"/>
                  <a:pt x="8143841" y="481941"/>
                  <a:pt x="8146603" y="486871"/>
                </a:cubicBezTo>
                <a:cubicBezTo>
                  <a:pt x="8153128" y="488585"/>
                  <a:pt x="8158033" y="495206"/>
                  <a:pt x="8163605" y="497063"/>
                </a:cubicBezTo>
                <a:cubicBezTo>
                  <a:pt x="8163462" y="494539"/>
                  <a:pt x="8163224" y="489443"/>
                  <a:pt x="8163081" y="486918"/>
                </a:cubicBezTo>
                <a:cubicBezTo>
                  <a:pt x="8161533" y="484799"/>
                  <a:pt x="8156033" y="482322"/>
                  <a:pt x="8151609" y="481608"/>
                </a:cubicBezTo>
                <a:close/>
                <a:moveTo>
                  <a:pt x="8655143" y="481012"/>
                </a:moveTo>
                <a:cubicBezTo>
                  <a:pt x="8652999" y="490776"/>
                  <a:pt x="8677336" y="495253"/>
                  <a:pt x="8674145" y="483155"/>
                </a:cubicBezTo>
                <a:cubicBezTo>
                  <a:pt x="8667954" y="481774"/>
                  <a:pt x="8661191" y="481536"/>
                  <a:pt x="8655143" y="481012"/>
                </a:cubicBezTo>
                <a:close/>
                <a:moveTo>
                  <a:pt x="1864083" y="479678"/>
                </a:moveTo>
                <a:cubicBezTo>
                  <a:pt x="1863988" y="481917"/>
                  <a:pt x="1863797" y="486346"/>
                  <a:pt x="1863702" y="488585"/>
                </a:cubicBezTo>
                <a:cubicBezTo>
                  <a:pt x="1857702" y="487966"/>
                  <a:pt x="1852273" y="489252"/>
                  <a:pt x="1847463" y="492443"/>
                </a:cubicBezTo>
                <a:cubicBezTo>
                  <a:pt x="1841176" y="493395"/>
                  <a:pt x="1834937" y="494253"/>
                  <a:pt x="1828698" y="495062"/>
                </a:cubicBezTo>
                <a:cubicBezTo>
                  <a:pt x="1833079" y="487775"/>
                  <a:pt x="1837987" y="480726"/>
                  <a:pt x="1844080" y="491252"/>
                </a:cubicBezTo>
                <a:lnTo>
                  <a:pt x="1845271" y="485870"/>
                </a:lnTo>
                <a:cubicBezTo>
                  <a:pt x="1852083" y="485775"/>
                  <a:pt x="1858274" y="483155"/>
                  <a:pt x="1864083" y="479678"/>
                </a:cubicBezTo>
                <a:close/>
                <a:moveTo>
                  <a:pt x="8135078" y="479583"/>
                </a:moveTo>
                <a:cubicBezTo>
                  <a:pt x="8127553" y="481822"/>
                  <a:pt x="8128744" y="493205"/>
                  <a:pt x="8132173" y="498492"/>
                </a:cubicBezTo>
                <a:cubicBezTo>
                  <a:pt x="8140698" y="499921"/>
                  <a:pt x="8144793" y="481298"/>
                  <a:pt x="8135078" y="479583"/>
                </a:cubicBezTo>
                <a:close/>
                <a:moveTo>
                  <a:pt x="2752699" y="477630"/>
                </a:moveTo>
                <a:cubicBezTo>
                  <a:pt x="2754557" y="480297"/>
                  <a:pt x="2758319" y="485584"/>
                  <a:pt x="2760226" y="488251"/>
                </a:cubicBezTo>
                <a:cubicBezTo>
                  <a:pt x="2750413" y="488061"/>
                  <a:pt x="2741462" y="491728"/>
                  <a:pt x="2732079" y="493634"/>
                </a:cubicBezTo>
                <a:cubicBezTo>
                  <a:pt x="2726267" y="482060"/>
                  <a:pt x="2720076" y="493824"/>
                  <a:pt x="2715742" y="498873"/>
                </a:cubicBezTo>
                <a:cubicBezTo>
                  <a:pt x="2716170" y="496825"/>
                  <a:pt x="2717075" y="492633"/>
                  <a:pt x="2717504" y="490585"/>
                </a:cubicBezTo>
                <a:cubicBezTo>
                  <a:pt x="2729124" y="486060"/>
                  <a:pt x="2741318" y="482965"/>
                  <a:pt x="2752699" y="477630"/>
                </a:cubicBezTo>
                <a:close/>
                <a:moveTo>
                  <a:pt x="10095083" y="477249"/>
                </a:moveTo>
                <a:cubicBezTo>
                  <a:pt x="10087273" y="477726"/>
                  <a:pt x="10091797" y="492872"/>
                  <a:pt x="10098227" y="487395"/>
                </a:cubicBezTo>
                <a:cubicBezTo>
                  <a:pt x="10097417" y="484870"/>
                  <a:pt x="10095846" y="479774"/>
                  <a:pt x="10095083" y="477249"/>
                </a:cubicBezTo>
                <a:close/>
                <a:moveTo>
                  <a:pt x="1999445" y="475285"/>
                </a:moveTo>
                <a:cubicBezTo>
                  <a:pt x="1994814" y="475440"/>
                  <a:pt x="1990233" y="476035"/>
                  <a:pt x="1985908" y="477916"/>
                </a:cubicBezTo>
                <a:cubicBezTo>
                  <a:pt x="1979287" y="478869"/>
                  <a:pt x="1972615" y="479821"/>
                  <a:pt x="1966099" y="480917"/>
                </a:cubicBezTo>
                <a:cubicBezTo>
                  <a:pt x="1958425" y="484108"/>
                  <a:pt x="1947903" y="484537"/>
                  <a:pt x="1947337" y="495111"/>
                </a:cubicBezTo>
                <a:cubicBezTo>
                  <a:pt x="1957904" y="488823"/>
                  <a:pt x="1970223" y="488252"/>
                  <a:pt x="1982184" y="487823"/>
                </a:cubicBezTo>
                <a:lnTo>
                  <a:pt x="1983715" y="484680"/>
                </a:lnTo>
                <a:cubicBezTo>
                  <a:pt x="1990140" y="489871"/>
                  <a:pt x="1995196" y="488252"/>
                  <a:pt x="1998850" y="479774"/>
                </a:cubicBezTo>
                <a:cubicBezTo>
                  <a:pt x="2004716" y="489014"/>
                  <a:pt x="2008907" y="479393"/>
                  <a:pt x="2013431" y="475297"/>
                </a:cubicBezTo>
                <a:cubicBezTo>
                  <a:pt x="2008813" y="475416"/>
                  <a:pt x="2004098" y="475130"/>
                  <a:pt x="1999445" y="475285"/>
                </a:cubicBezTo>
                <a:close/>
                <a:moveTo>
                  <a:pt x="10040125" y="471772"/>
                </a:moveTo>
                <a:cubicBezTo>
                  <a:pt x="10036743" y="475916"/>
                  <a:pt x="10036029" y="491252"/>
                  <a:pt x="10043839" y="488252"/>
                </a:cubicBezTo>
                <a:cubicBezTo>
                  <a:pt x="10044316" y="484584"/>
                  <a:pt x="10045220" y="477249"/>
                  <a:pt x="10045649" y="473582"/>
                </a:cubicBezTo>
                <a:cubicBezTo>
                  <a:pt x="10044268" y="473105"/>
                  <a:pt x="10041505" y="472200"/>
                  <a:pt x="10040125" y="471772"/>
                </a:cubicBezTo>
                <a:close/>
                <a:moveTo>
                  <a:pt x="2796517" y="471676"/>
                </a:moveTo>
                <a:cubicBezTo>
                  <a:pt x="2798474" y="473343"/>
                  <a:pt x="2802380" y="476725"/>
                  <a:pt x="2804337" y="478439"/>
                </a:cubicBezTo>
                <a:cubicBezTo>
                  <a:pt x="2799759" y="480630"/>
                  <a:pt x="2794946" y="484107"/>
                  <a:pt x="2789803" y="481392"/>
                </a:cubicBezTo>
                <a:cubicBezTo>
                  <a:pt x="2781848" y="483250"/>
                  <a:pt x="2773991" y="485298"/>
                  <a:pt x="2766227" y="487584"/>
                </a:cubicBezTo>
                <a:cubicBezTo>
                  <a:pt x="2768800" y="482869"/>
                  <a:pt x="2771990" y="478535"/>
                  <a:pt x="2775231" y="474248"/>
                </a:cubicBezTo>
                <a:cubicBezTo>
                  <a:pt x="2782562" y="477011"/>
                  <a:pt x="2789660" y="476106"/>
                  <a:pt x="2796517" y="471676"/>
                </a:cubicBezTo>
                <a:close/>
                <a:moveTo>
                  <a:pt x="9299222" y="471152"/>
                </a:moveTo>
                <a:cubicBezTo>
                  <a:pt x="9309080" y="473343"/>
                  <a:pt x="9318891" y="475629"/>
                  <a:pt x="9328988" y="477391"/>
                </a:cubicBezTo>
                <a:cubicBezTo>
                  <a:pt x="9351181" y="479773"/>
                  <a:pt x="9373041" y="487013"/>
                  <a:pt x="9395377" y="487584"/>
                </a:cubicBezTo>
                <a:cubicBezTo>
                  <a:pt x="9402044" y="488775"/>
                  <a:pt x="9408760" y="490156"/>
                  <a:pt x="9415046" y="493395"/>
                </a:cubicBezTo>
                <a:cubicBezTo>
                  <a:pt x="9416284" y="493014"/>
                  <a:pt x="9418809" y="492252"/>
                  <a:pt x="9420047" y="491871"/>
                </a:cubicBezTo>
                <a:cubicBezTo>
                  <a:pt x="9422000" y="492966"/>
                  <a:pt x="9426000" y="495110"/>
                  <a:pt x="9427953" y="496205"/>
                </a:cubicBezTo>
                <a:cubicBezTo>
                  <a:pt x="9429905" y="495681"/>
                  <a:pt x="9433763" y="494586"/>
                  <a:pt x="9435715" y="494014"/>
                </a:cubicBezTo>
                <a:cubicBezTo>
                  <a:pt x="9437478" y="495253"/>
                  <a:pt x="9441097" y="497682"/>
                  <a:pt x="9442859" y="498920"/>
                </a:cubicBezTo>
                <a:cubicBezTo>
                  <a:pt x="9446955" y="491918"/>
                  <a:pt x="9454051" y="498396"/>
                  <a:pt x="9459718" y="498920"/>
                </a:cubicBezTo>
                <a:cubicBezTo>
                  <a:pt x="9469910" y="498206"/>
                  <a:pt x="9465767" y="515733"/>
                  <a:pt x="9457337" y="507541"/>
                </a:cubicBezTo>
                <a:cubicBezTo>
                  <a:pt x="9450955" y="500682"/>
                  <a:pt x="9438621" y="517019"/>
                  <a:pt x="9439240" y="500778"/>
                </a:cubicBezTo>
                <a:cubicBezTo>
                  <a:pt x="9436906" y="502588"/>
                  <a:pt x="9432286" y="506160"/>
                  <a:pt x="9429953" y="507970"/>
                </a:cubicBezTo>
                <a:cubicBezTo>
                  <a:pt x="9424381" y="505922"/>
                  <a:pt x="9418761" y="505350"/>
                  <a:pt x="9413141" y="506255"/>
                </a:cubicBezTo>
                <a:lnTo>
                  <a:pt x="9417903" y="496348"/>
                </a:lnTo>
                <a:cubicBezTo>
                  <a:pt x="9413427" y="498158"/>
                  <a:pt x="9404521" y="501730"/>
                  <a:pt x="9400044" y="503540"/>
                </a:cubicBezTo>
                <a:lnTo>
                  <a:pt x="9403140" y="493395"/>
                </a:lnTo>
                <a:cubicBezTo>
                  <a:pt x="9396901" y="497301"/>
                  <a:pt x="9390853" y="501302"/>
                  <a:pt x="9384804" y="505160"/>
                </a:cubicBezTo>
                <a:lnTo>
                  <a:pt x="9382851" y="499063"/>
                </a:lnTo>
                <a:lnTo>
                  <a:pt x="9388805" y="498920"/>
                </a:lnTo>
                <a:lnTo>
                  <a:pt x="9388233" y="493633"/>
                </a:lnTo>
                <a:cubicBezTo>
                  <a:pt x="9383709" y="495777"/>
                  <a:pt x="9379327" y="497920"/>
                  <a:pt x="9375041" y="500063"/>
                </a:cubicBezTo>
                <a:cubicBezTo>
                  <a:pt x="9374517" y="497539"/>
                  <a:pt x="9373422" y="492395"/>
                  <a:pt x="9372898" y="489823"/>
                </a:cubicBezTo>
                <a:cubicBezTo>
                  <a:pt x="9368516" y="493347"/>
                  <a:pt x="9364135" y="496824"/>
                  <a:pt x="9359992" y="500349"/>
                </a:cubicBezTo>
                <a:lnTo>
                  <a:pt x="9359610" y="493824"/>
                </a:lnTo>
                <a:lnTo>
                  <a:pt x="9366754" y="494348"/>
                </a:lnTo>
                <a:cubicBezTo>
                  <a:pt x="9363468" y="482583"/>
                  <a:pt x="9352419" y="493919"/>
                  <a:pt x="9345418" y="494205"/>
                </a:cubicBezTo>
                <a:lnTo>
                  <a:pt x="9350562" y="485536"/>
                </a:lnTo>
                <a:cubicBezTo>
                  <a:pt x="9340227" y="486393"/>
                  <a:pt x="9325940" y="492776"/>
                  <a:pt x="9318558" y="482964"/>
                </a:cubicBezTo>
                <a:cubicBezTo>
                  <a:pt x="9315129" y="485203"/>
                  <a:pt x="9311795" y="487489"/>
                  <a:pt x="9308652" y="489823"/>
                </a:cubicBezTo>
                <a:cubicBezTo>
                  <a:pt x="9308128" y="486536"/>
                  <a:pt x="9307128" y="479916"/>
                  <a:pt x="9306604" y="476582"/>
                </a:cubicBezTo>
                <a:lnTo>
                  <a:pt x="9296841" y="481297"/>
                </a:lnTo>
                <a:cubicBezTo>
                  <a:pt x="9297460" y="478773"/>
                  <a:pt x="9298651" y="473676"/>
                  <a:pt x="9299222" y="471152"/>
                </a:cubicBezTo>
                <a:close/>
                <a:moveTo>
                  <a:pt x="10101989" y="468819"/>
                </a:moveTo>
                <a:cubicBezTo>
                  <a:pt x="10103132" y="479059"/>
                  <a:pt x="10106657" y="489776"/>
                  <a:pt x="10101274" y="499635"/>
                </a:cubicBezTo>
                <a:cubicBezTo>
                  <a:pt x="10103417" y="499207"/>
                  <a:pt x="10107752" y="498397"/>
                  <a:pt x="10109895" y="497968"/>
                </a:cubicBezTo>
                <a:cubicBezTo>
                  <a:pt x="10110799" y="491205"/>
                  <a:pt x="10111752" y="484489"/>
                  <a:pt x="10112705" y="477726"/>
                </a:cubicBezTo>
                <a:cubicBezTo>
                  <a:pt x="10114181" y="480202"/>
                  <a:pt x="10117134" y="485156"/>
                  <a:pt x="10118563" y="487680"/>
                </a:cubicBezTo>
                <a:lnTo>
                  <a:pt x="10121801" y="487680"/>
                </a:lnTo>
                <a:cubicBezTo>
                  <a:pt x="10121801" y="484584"/>
                  <a:pt x="10121896" y="478393"/>
                  <a:pt x="10121944" y="475297"/>
                </a:cubicBezTo>
                <a:lnTo>
                  <a:pt x="10127088" y="474868"/>
                </a:lnTo>
                <a:cubicBezTo>
                  <a:pt x="10126516" y="478821"/>
                  <a:pt x="10125421" y="486728"/>
                  <a:pt x="10124849" y="490681"/>
                </a:cubicBezTo>
                <a:cubicBezTo>
                  <a:pt x="10128516" y="493729"/>
                  <a:pt x="10132278" y="496778"/>
                  <a:pt x="10136136" y="499874"/>
                </a:cubicBezTo>
                <a:cubicBezTo>
                  <a:pt x="10136946" y="491967"/>
                  <a:pt x="10138088" y="484061"/>
                  <a:pt x="10138899" y="476106"/>
                </a:cubicBezTo>
                <a:cubicBezTo>
                  <a:pt x="10140660" y="486204"/>
                  <a:pt x="10144947" y="496254"/>
                  <a:pt x="10142280" y="506637"/>
                </a:cubicBezTo>
                <a:cubicBezTo>
                  <a:pt x="10148756" y="503208"/>
                  <a:pt x="10155472" y="499921"/>
                  <a:pt x="10162330" y="496778"/>
                </a:cubicBezTo>
                <a:cubicBezTo>
                  <a:pt x="10159615" y="500255"/>
                  <a:pt x="10156948" y="503684"/>
                  <a:pt x="10154329" y="507018"/>
                </a:cubicBezTo>
                <a:cubicBezTo>
                  <a:pt x="10156377" y="509780"/>
                  <a:pt x="10160473" y="515258"/>
                  <a:pt x="10162521" y="518020"/>
                </a:cubicBezTo>
                <a:cubicBezTo>
                  <a:pt x="10159329" y="518020"/>
                  <a:pt x="10152900" y="517973"/>
                  <a:pt x="10149710" y="517973"/>
                </a:cubicBezTo>
                <a:lnTo>
                  <a:pt x="10151853" y="506208"/>
                </a:lnTo>
                <a:cubicBezTo>
                  <a:pt x="10146186" y="514067"/>
                  <a:pt x="10132660" y="517735"/>
                  <a:pt x="10133564" y="503732"/>
                </a:cubicBezTo>
                <a:cubicBezTo>
                  <a:pt x="10133231" y="506161"/>
                  <a:pt x="10132564" y="511019"/>
                  <a:pt x="10132278" y="513448"/>
                </a:cubicBezTo>
                <a:cubicBezTo>
                  <a:pt x="10125087" y="510638"/>
                  <a:pt x="10117515" y="508685"/>
                  <a:pt x="10109990" y="508542"/>
                </a:cubicBezTo>
                <a:cubicBezTo>
                  <a:pt x="10107275" y="506304"/>
                  <a:pt x="10104703" y="504065"/>
                  <a:pt x="10102227" y="501874"/>
                </a:cubicBezTo>
                <a:lnTo>
                  <a:pt x="10099845" y="510733"/>
                </a:lnTo>
                <a:cubicBezTo>
                  <a:pt x="10095846" y="504398"/>
                  <a:pt x="10097893" y="488919"/>
                  <a:pt x="10086892" y="490062"/>
                </a:cubicBezTo>
                <a:cubicBezTo>
                  <a:pt x="10088988" y="493729"/>
                  <a:pt x="10093226" y="501112"/>
                  <a:pt x="10095321" y="504827"/>
                </a:cubicBezTo>
                <a:cubicBezTo>
                  <a:pt x="10091845" y="503160"/>
                  <a:pt x="10084939" y="499778"/>
                  <a:pt x="10081463" y="498111"/>
                </a:cubicBezTo>
                <a:cubicBezTo>
                  <a:pt x="10080177" y="499445"/>
                  <a:pt x="10077557" y="502160"/>
                  <a:pt x="10076271" y="503541"/>
                </a:cubicBezTo>
                <a:cubicBezTo>
                  <a:pt x="10073985" y="501398"/>
                  <a:pt x="10069366" y="497111"/>
                  <a:pt x="10067080" y="494920"/>
                </a:cubicBezTo>
                <a:cubicBezTo>
                  <a:pt x="10070032" y="488347"/>
                  <a:pt x="10070557" y="479440"/>
                  <a:pt x="10077557" y="475392"/>
                </a:cubicBezTo>
                <a:cubicBezTo>
                  <a:pt x="10077653" y="482774"/>
                  <a:pt x="10079368" y="489728"/>
                  <a:pt x="10082749" y="496206"/>
                </a:cubicBezTo>
                <a:cubicBezTo>
                  <a:pt x="10083320" y="488109"/>
                  <a:pt x="10082653" y="480107"/>
                  <a:pt x="10080795" y="472201"/>
                </a:cubicBezTo>
                <a:cubicBezTo>
                  <a:pt x="10083892" y="473010"/>
                  <a:pt x="10090036" y="474677"/>
                  <a:pt x="10093131" y="475535"/>
                </a:cubicBezTo>
                <a:cubicBezTo>
                  <a:pt x="10095321" y="473868"/>
                  <a:pt x="10099751" y="470486"/>
                  <a:pt x="10101989" y="468819"/>
                </a:cubicBezTo>
                <a:close/>
                <a:moveTo>
                  <a:pt x="2033005" y="467152"/>
                </a:moveTo>
                <a:cubicBezTo>
                  <a:pt x="2027335" y="468390"/>
                  <a:pt x="2014623" y="469533"/>
                  <a:pt x="2016525" y="477726"/>
                </a:cubicBezTo>
                <a:cubicBezTo>
                  <a:pt x="2021905" y="479964"/>
                  <a:pt x="2042484" y="472915"/>
                  <a:pt x="2033005" y="467152"/>
                </a:cubicBezTo>
                <a:close/>
                <a:moveTo>
                  <a:pt x="8444544" y="466961"/>
                </a:moveTo>
                <a:cubicBezTo>
                  <a:pt x="8438211" y="463389"/>
                  <a:pt x="8429495" y="463675"/>
                  <a:pt x="8423495" y="467152"/>
                </a:cubicBezTo>
                <a:cubicBezTo>
                  <a:pt x="8425400" y="473296"/>
                  <a:pt x="8443021" y="473772"/>
                  <a:pt x="8444544" y="466961"/>
                </a:cubicBezTo>
                <a:close/>
                <a:moveTo>
                  <a:pt x="2307364" y="466675"/>
                </a:moveTo>
                <a:cubicBezTo>
                  <a:pt x="2323080" y="468342"/>
                  <a:pt x="2299173" y="480345"/>
                  <a:pt x="2307364" y="466675"/>
                </a:cubicBezTo>
                <a:close/>
                <a:moveTo>
                  <a:pt x="2322480" y="465613"/>
                </a:moveTo>
                <a:cubicBezTo>
                  <a:pt x="2324693" y="468185"/>
                  <a:pt x="2317282" y="478714"/>
                  <a:pt x="2316460" y="466819"/>
                </a:cubicBezTo>
                <a:cubicBezTo>
                  <a:pt x="2319936" y="464783"/>
                  <a:pt x="2321743" y="464756"/>
                  <a:pt x="2322480" y="465613"/>
                </a:cubicBezTo>
                <a:close/>
                <a:moveTo>
                  <a:pt x="2963570" y="464401"/>
                </a:moveTo>
                <a:cubicBezTo>
                  <a:pt x="2968041" y="464853"/>
                  <a:pt x="2972566" y="466246"/>
                  <a:pt x="2976496" y="467580"/>
                </a:cubicBezTo>
                <a:cubicBezTo>
                  <a:pt x="2971351" y="471628"/>
                  <a:pt x="2953585" y="475343"/>
                  <a:pt x="2950966" y="466865"/>
                </a:cubicBezTo>
                <a:cubicBezTo>
                  <a:pt x="2954681" y="464436"/>
                  <a:pt x="2959098" y="463948"/>
                  <a:pt x="2963570" y="464401"/>
                </a:cubicBezTo>
                <a:close/>
                <a:moveTo>
                  <a:pt x="10021932" y="463341"/>
                </a:moveTo>
                <a:cubicBezTo>
                  <a:pt x="10028552" y="465580"/>
                  <a:pt x="10029314" y="479249"/>
                  <a:pt x="10021932" y="480869"/>
                </a:cubicBezTo>
                <a:cubicBezTo>
                  <a:pt x="10014455" y="478868"/>
                  <a:pt x="10014550" y="465341"/>
                  <a:pt x="10021932" y="463341"/>
                </a:cubicBezTo>
                <a:close/>
                <a:moveTo>
                  <a:pt x="2330653" y="463294"/>
                </a:moveTo>
                <a:cubicBezTo>
                  <a:pt x="2346370" y="463675"/>
                  <a:pt x="2323890" y="477773"/>
                  <a:pt x="2330653" y="463294"/>
                </a:cubicBezTo>
                <a:close/>
                <a:moveTo>
                  <a:pt x="9946113" y="461722"/>
                </a:moveTo>
                <a:cubicBezTo>
                  <a:pt x="9939493" y="476392"/>
                  <a:pt x="9961685" y="461912"/>
                  <a:pt x="9946113" y="461722"/>
                </a:cubicBezTo>
                <a:close/>
                <a:moveTo>
                  <a:pt x="7978582" y="461389"/>
                </a:moveTo>
                <a:cubicBezTo>
                  <a:pt x="7978439" y="463437"/>
                  <a:pt x="7978153" y="467485"/>
                  <a:pt x="7978058" y="469533"/>
                </a:cubicBezTo>
                <a:cubicBezTo>
                  <a:pt x="7984963" y="470248"/>
                  <a:pt x="7993775" y="469200"/>
                  <a:pt x="7994965" y="478440"/>
                </a:cubicBezTo>
                <a:cubicBezTo>
                  <a:pt x="7996870" y="477345"/>
                  <a:pt x="8000632" y="475249"/>
                  <a:pt x="8002490" y="474153"/>
                </a:cubicBezTo>
                <a:cubicBezTo>
                  <a:pt x="8002490" y="476678"/>
                  <a:pt x="8002490" y="481727"/>
                  <a:pt x="8002490" y="484251"/>
                </a:cubicBezTo>
                <a:cubicBezTo>
                  <a:pt x="8008776" y="484251"/>
                  <a:pt x="8015158" y="484299"/>
                  <a:pt x="8021635" y="484394"/>
                </a:cubicBezTo>
                <a:cubicBezTo>
                  <a:pt x="8021492" y="482060"/>
                  <a:pt x="8021207" y="477345"/>
                  <a:pt x="8021064" y="475011"/>
                </a:cubicBezTo>
                <a:cubicBezTo>
                  <a:pt x="8023921" y="475058"/>
                  <a:pt x="8029636" y="475249"/>
                  <a:pt x="8032494" y="475297"/>
                </a:cubicBezTo>
                <a:cubicBezTo>
                  <a:pt x="8030636" y="477107"/>
                  <a:pt x="8026969" y="480631"/>
                  <a:pt x="8025159" y="482441"/>
                </a:cubicBezTo>
                <a:cubicBezTo>
                  <a:pt x="8033541" y="494491"/>
                  <a:pt x="8048543" y="489157"/>
                  <a:pt x="8055496" y="478535"/>
                </a:cubicBezTo>
                <a:cubicBezTo>
                  <a:pt x="8054639" y="481679"/>
                  <a:pt x="8052877" y="487966"/>
                  <a:pt x="8052020" y="491110"/>
                </a:cubicBezTo>
                <a:cubicBezTo>
                  <a:pt x="8058068" y="487013"/>
                  <a:pt x="8062212" y="479774"/>
                  <a:pt x="8070165" y="478583"/>
                </a:cubicBezTo>
                <a:cubicBezTo>
                  <a:pt x="8068689" y="481298"/>
                  <a:pt x="8065736" y="486775"/>
                  <a:pt x="8064259" y="489490"/>
                </a:cubicBezTo>
                <a:cubicBezTo>
                  <a:pt x="8066640" y="489490"/>
                  <a:pt x="8071451" y="489538"/>
                  <a:pt x="8073832" y="489585"/>
                </a:cubicBezTo>
                <a:cubicBezTo>
                  <a:pt x="8073880" y="487109"/>
                  <a:pt x="8073927" y="482155"/>
                  <a:pt x="8073975" y="479726"/>
                </a:cubicBezTo>
                <a:lnTo>
                  <a:pt x="8079452" y="480202"/>
                </a:lnTo>
                <a:cubicBezTo>
                  <a:pt x="8078451" y="484060"/>
                  <a:pt x="8076404" y="491729"/>
                  <a:pt x="8075356" y="495587"/>
                </a:cubicBezTo>
                <a:cubicBezTo>
                  <a:pt x="8083691" y="495396"/>
                  <a:pt x="8088501" y="489204"/>
                  <a:pt x="8093073" y="483203"/>
                </a:cubicBezTo>
                <a:cubicBezTo>
                  <a:pt x="8092787" y="486299"/>
                  <a:pt x="8092167" y="492586"/>
                  <a:pt x="8091882" y="495730"/>
                </a:cubicBezTo>
                <a:cubicBezTo>
                  <a:pt x="8098073" y="485156"/>
                  <a:pt x="8108979" y="483632"/>
                  <a:pt x="8120266" y="484346"/>
                </a:cubicBezTo>
                <a:cubicBezTo>
                  <a:pt x="8121552" y="487061"/>
                  <a:pt x="8124077" y="492443"/>
                  <a:pt x="8125362" y="495158"/>
                </a:cubicBezTo>
                <a:cubicBezTo>
                  <a:pt x="8125743" y="488395"/>
                  <a:pt x="8126219" y="481679"/>
                  <a:pt x="8126791" y="474963"/>
                </a:cubicBezTo>
                <a:cubicBezTo>
                  <a:pt x="8120838" y="478297"/>
                  <a:pt x="8114742" y="482346"/>
                  <a:pt x="8109218" y="475916"/>
                </a:cubicBezTo>
                <a:cubicBezTo>
                  <a:pt x="8108217" y="476821"/>
                  <a:pt x="8106217" y="478631"/>
                  <a:pt x="8105217" y="479536"/>
                </a:cubicBezTo>
                <a:cubicBezTo>
                  <a:pt x="8095406" y="471486"/>
                  <a:pt x="8081595" y="477535"/>
                  <a:pt x="8071022" y="471534"/>
                </a:cubicBezTo>
                <a:cubicBezTo>
                  <a:pt x="8063402" y="480012"/>
                  <a:pt x="8055068" y="469057"/>
                  <a:pt x="8047590" y="466485"/>
                </a:cubicBezTo>
                <a:cubicBezTo>
                  <a:pt x="8042828" y="471153"/>
                  <a:pt x="8038304" y="471200"/>
                  <a:pt x="8033874" y="466533"/>
                </a:cubicBezTo>
                <a:cubicBezTo>
                  <a:pt x="8028017" y="472296"/>
                  <a:pt x="8022064" y="469105"/>
                  <a:pt x="8016587" y="465151"/>
                </a:cubicBezTo>
                <a:cubicBezTo>
                  <a:pt x="8016634" y="469724"/>
                  <a:pt x="8016730" y="478916"/>
                  <a:pt x="8016777" y="483537"/>
                </a:cubicBezTo>
                <a:cubicBezTo>
                  <a:pt x="8012825" y="478631"/>
                  <a:pt x="8010776" y="472534"/>
                  <a:pt x="8010919" y="466247"/>
                </a:cubicBezTo>
                <a:cubicBezTo>
                  <a:pt x="8000156" y="460865"/>
                  <a:pt x="7988583" y="467438"/>
                  <a:pt x="7978582" y="461389"/>
                </a:cubicBezTo>
                <a:close/>
                <a:moveTo>
                  <a:pt x="1941570" y="461293"/>
                </a:moveTo>
                <a:cubicBezTo>
                  <a:pt x="1949190" y="462007"/>
                  <a:pt x="1943571" y="473486"/>
                  <a:pt x="1938334" y="473963"/>
                </a:cubicBezTo>
                <a:cubicBezTo>
                  <a:pt x="1930808" y="473058"/>
                  <a:pt x="1936525" y="462007"/>
                  <a:pt x="1941570" y="461293"/>
                </a:cubicBezTo>
                <a:close/>
                <a:moveTo>
                  <a:pt x="7940482" y="460770"/>
                </a:moveTo>
                <a:cubicBezTo>
                  <a:pt x="7940482" y="464389"/>
                  <a:pt x="7940530" y="471581"/>
                  <a:pt x="7940577" y="475154"/>
                </a:cubicBezTo>
                <a:lnTo>
                  <a:pt x="7945101" y="475154"/>
                </a:lnTo>
                <a:cubicBezTo>
                  <a:pt x="7945197" y="472725"/>
                  <a:pt x="7945435" y="467866"/>
                  <a:pt x="7945530" y="465437"/>
                </a:cubicBezTo>
                <a:cubicBezTo>
                  <a:pt x="7951864" y="466961"/>
                  <a:pt x="7958532" y="468486"/>
                  <a:pt x="7965009" y="466009"/>
                </a:cubicBezTo>
                <a:cubicBezTo>
                  <a:pt x="7964961" y="469486"/>
                  <a:pt x="7964866" y="476535"/>
                  <a:pt x="7964818" y="480060"/>
                </a:cubicBezTo>
                <a:lnTo>
                  <a:pt x="7969485" y="479869"/>
                </a:lnTo>
                <a:cubicBezTo>
                  <a:pt x="7969152" y="478059"/>
                  <a:pt x="7968485" y="474439"/>
                  <a:pt x="7968152" y="472582"/>
                </a:cubicBezTo>
                <a:cubicBezTo>
                  <a:pt x="7969962" y="469867"/>
                  <a:pt x="7973534" y="464342"/>
                  <a:pt x="7975344" y="461579"/>
                </a:cubicBezTo>
                <a:cubicBezTo>
                  <a:pt x="7963628" y="460960"/>
                  <a:pt x="7952007" y="460817"/>
                  <a:pt x="7940482" y="460770"/>
                </a:cubicBezTo>
                <a:close/>
                <a:moveTo>
                  <a:pt x="2843523" y="460626"/>
                </a:moveTo>
                <a:cubicBezTo>
                  <a:pt x="2847527" y="461579"/>
                  <a:pt x="2855529" y="463531"/>
                  <a:pt x="2859529" y="464532"/>
                </a:cubicBezTo>
                <a:cubicBezTo>
                  <a:pt x="2853385" y="472343"/>
                  <a:pt x="2845049" y="474105"/>
                  <a:pt x="2836001" y="472200"/>
                </a:cubicBezTo>
                <a:lnTo>
                  <a:pt x="2833761" y="470914"/>
                </a:lnTo>
                <a:cubicBezTo>
                  <a:pt x="2828525" y="470914"/>
                  <a:pt x="2824236" y="473105"/>
                  <a:pt x="2820901" y="477487"/>
                </a:cubicBezTo>
                <a:lnTo>
                  <a:pt x="2820473" y="470200"/>
                </a:lnTo>
                <a:cubicBezTo>
                  <a:pt x="2828857" y="466580"/>
                  <a:pt x="2838003" y="466103"/>
                  <a:pt x="2847051" y="466961"/>
                </a:cubicBezTo>
                <a:close/>
                <a:moveTo>
                  <a:pt x="8675824" y="460465"/>
                </a:moveTo>
                <a:cubicBezTo>
                  <a:pt x="8675091" y="459594"/>
                  <a:pt x="8673275" y="459555"/>
                  <a:pt x="8669763" y="461436"/>
                </a:cubicBezTo>
                <a:cubicBezTo>
                  <a:pt x="8670478" y="473190"/>
                  <a:pt x="8678024" y="463080"/>
                  <a:pt x="8675824" y="460465"/>
                </a:cubicBezTo>
                <a:close/>
                <a:moveTo>
                  <a:pt x="8395531" y="460371"/>
                </a:moveTo>
                <a:cubicBezTo>
                  <a:pt x="8394783" y="459508"/>
                  <a:pt x="8392955" y="459484"/>
                  <a:pt x="8389443" y="461389"/>
                </a:cubicBezTo>
                <a:cubicBezTo>
                  <a:pt x="8390300" y="473106"/>
                  <a:pt x="8397774" y="462961"/>
                  <a:pt x="8395531" y="460371"/>
                </a:cubicBezTo>
                <a:close/>
                <a:moveTo>
                  <a:pt x="10062529" y="460310"/>
                </a:moveTo>
                <a:cubicBezTo>
                  <a:pt x="10064743" y="462907"/>
                  <a:pt x="10057448" y="473213"/>
                  <a:pt x="10056555" y="461388"/>
                </a:cubicBezTo>
                <a:cubicBezTo>
                  <a:pt x="10059996" y="459436"/>
                  <a:pt x="10061791" y="459445"/>
                  <a:pt x="10062529" y="460310"/>
                </a:cubicBezTo>
                <a:close/>
                <a:moveTo>
                  <a:pt x="3530180" y="460246"/>
                </a:moveTo>
                <a:lnTo>
                  <a:pt x="3535414" y="468486"/>
                </a:lnTo>
                <a:cubicBezTo>
                  <a:pt x="3532322" y="468486"/>
                  <a:pt x="3526134" y="468533"/>
                  <a:pt x="3523041" y="468581"/>
                </a:cubicBezTo>
                <a:cubicBezTo>
                  <a:pt x="3521327" y="467485"/>
                  <a:pt x="3517854" y="465390"/>
                  <a:pt x="3516141" y="464342"/>
                </a:cubicBezTo>
                <a:cubicBezTo>
                  <a:pt x="3510052" y="469819"/>
                  <a:pt x="3504056" y="475392"/>
                  <a:pt x="3497726" y="480536"/>
                </a:cubicBezTo>
                <a:cubicBezTo>
                  <a:pt x="3497108" y="476249"/>
                  <a:pt x="3495870" y="467724"/>
                  <a:pt x="3495252" y="463437"/>
                </a:cubicBezTo>
                <a:cubicBezTo>
                  <a:pt x="3493017" y="467342"/>
                  <a:pt x="3488446" y="475106"/>
                  <a:pt x="3486210" y="479012"/>
                </a:cubicBezTo>
                <a:cubicBezTo>
                  <a:pt x="3485257" y="477059"/>
                  <a:pt x="3483306" y="473106"/>
                  <a:pt x="3482357" y="471153"/>
                </a:cubicBezTo>
                <a:cubicBezTo>
                  <a:pt x="3476931" y="470962"/>
                  <a:pt x="3471553" y="470772"/>
                  <a:pt x="3466224" y="470581"/>
                </a:cubicBezTo>
                <a:cubicBezTo>
                  <a:pt x="3468935" y="476821"/>
                  <a:pt x="3452711" y="500493"/>
                  <a:pt x="3459326" y="479821"/>
                </a:cubicBezTo>
                <a:cubicBezTo>
                  <a:pt x="3447809" y="469914"/>
                  <a:pt x="3437767" y="481060"/>
                  <a:pt x="3427536" y="486299"/>
                </a:cubicBezTo>
                <a:cubicBezTo>
                  <a:pt x="3429012" y="489871"/>
                  <a:pt x="3430678" y="493396"/>
                  <a:pt x="3432627" y="496873"/>
                </a:cubicBezTo>
                <a:lnTo>
                  <a:pt x="3433438" y="484156"/>
                </a:lnTo>
                <a:cubicBezTo>
                  <a:pt x="3435529" y="486680"/>
                  <a:pt x="3439671" y="491824"/>
                  <a:pt x="3441765" y="494396"/>
                </a:cubicBezTo>
                <a:cubicBezTo>
                  <a:pt x="3445669" y="492396"/>
                  <a:pt x="3449618" y="490490"/>
                  <a:pt x="3453615" y="488538"/>
                </a:cubicBezTo>
                <a:lnTo>
                  <a:pt x="3454709" y="494539"/>
                </a:lnTo>
                <a:cubicBezTo>
                  <a:pt x="3464513" y="485537"/>
                  <a:pt x="3479788" y="485728"/>
                  <a:pt x="3490303" y="493634"/>
                </a:cubicBezTo>
                <a:cubicBezTo>
                  <a:pt x="3499628" y="478916"/>
                  <a:pt x="3519283" y="486251"/>
                  <a:pt x="3533751" y="483441"/>
                </a:cubicBezTo>
                <a:cubicBezTo>
                  <a:pt x="3538413" y="476964"/>
                  <a:pt x="3544171" y="475773"/>
                  <a:pt x="3551071" y="479869"/>
                </a:cubicBezTo>
                <a:lnTo>
                  <a:pt x="3544646" y="470819"/>
                </a:lnTo>
                <a:lnTo>
                  <a:pt x="3551738" y="468676"/>
                </a:lnTo>
                <a:cubicBezTo>
                  <a:pt x="3548453" y="459293"/>
                  <a:pt x="3537840" y="461484"/>
                  <a:pt x="3530180" y="460246"/>
                </a:cubicBezTo>
                <a:close/>
                <a:moveTo>
                  <a:pt x="10047411" y="457340"/>
                </a:moveTo>
                <a:cubicBezTo>
                  <a:pt x="10051316" y="467485"/>
                  <a:pt x="10048697" y="480107"/>
                  <a:pt x="10054222" y="489109"/>
                </a:cubicBezTo>
                <a:cubicBezTo>
                  <a:pt x="10054413" y="486537"/>
                  <a:pt x="10054745" y="481393"/>
                  <a:pt x="10054936" y="478821"/>
                </a:cubicBezTo>
                <a:lnTo>
                  <a:pt x="10061937" y="480250"/>
                </a:lnTo>
                <a:cubicBezTo>
                  <a:pt x="10060841" y="477773"/>
                  <a:pt x="10058699" y="472867"/>
                  <a:pt x="10057651" y="470391"/>
                </a:cubicBezTo>
                <a:lnTo>
                  <a:pt x="10064318" y="470391"/>
                </a:lnTo>
                <a:cubicBezTo>
                  <a:pt x="10064842" y="480202"/>
                  <a:pt x="10065270" y="490014"/>
                  <a:pt x="10065938" y="499826"/>
                </a:cubicBezTo>
                <a:cubicBezTo>
                  <a:pt x="10063604" y="499159"/>
                  <a:pt x="10058889" y="497825"/>
                  <a:pt x="10056508" y="497158"/>
                </a:cubicBezTo>
                <a:lnTo>
                  <a:pt x="10054031" y="495682"/>
                </a:lnTo>
                <a:cubicBezTo>
                  <a:pt x="10052459" y="495729"/>
                  <a:pt x="10049317" y="495920"/>
                  <a:pt x="10047745" y="496015"/>
                </a:cubicBezTo>
                <a:cubicBezTo>
                  <a:pt x="10041887" y="495158"/>
                  <a:pt x="10036172" y="494301"/>
                  <a:pt x="10030600" y="493396"/>
                </a:cubicBezTo>
                <a:cubicBezTo>
                  <a:pt x="10030171" y="485775"/>
                  <a:pt x="10029076" y="478107"/>
                  <a:pt x="10030885" y="470629"/>
                </a:cubicBezTo>
                <a:cubicBezTo>
                  <a:pt x="10036077" y="465961"/>
                  <a:pt x="10041839" y="461865"/>
                  <a:pt x="10047411" y="457340"/>
                </a:cubicBezTo>
                <a:close/>
                <a:moveTo>
                  <a:pt x="1964483" y="457292"/>
                </a:moveTo>
                <a:cubicBezTo>
                  <a:pt x="1980145" y="459340"/>
                  <a:pt x="1955956" y="470771"/>
                  <a:pt x="1964483" y="457292"/>
                </a:cubicBezTo>
                <a:close/>
                <a:moveTo>
                  <a:pt x="7929814" y="456864"/>
                </a:moveTo>
                <a:cubicBezTo>
                  <a:pt x="7923194" y="458960"/>
                  <a:pt x="7925480" y="469152"/>
                  <a:pt x="7927623" y="474011"/>
                </a:cubicBezTo>
                <a:cubicBezTo>
                  <a:pt x="7934243" y="474106"/>
                  <a:pt x="7938005" y="458912"/>
                  <a:pt x="7929814" y="456864"/>
                </a:cubicBezTo>
                <a:close/>
                <a:moveTo>
                  <a:pt x="8357013" y="455706"/>
                </a:moveTo>
                <a:cubicBezTo>
                  <a:pt x="8356287" y="454825"/>
                  <a:pt x="8354426" y="454733"/>
                  <a:pt x="8350771" y="456483"/>
                </a:cubicBezTo>
                <a:cubicBezTo>
                  <a:pt x="8351164" y="468093"/>
                  <a:pt x="8359192" y="458350"/>
                  <a:pt x="8357013" y="455706"/>
                </a:cubicBezTo>
                <a:close/>
                <a:moveTo>
                  <a:pt x="2900402" y="452863"/>
                </a:moveTo>
                <a:cubicBezTo>
                  <a:pt x="2902305" y="454149"/>
                  <a:pt x="2906010" y="456673"/>
                  <a:pt x="2907912" y="457912"/>
                </a:cubicBezTo>
                <a:cubicBezTo>
                  <a:pt x="2902923" y="465104"/>
                  <a:pt x="2895206" y="462246"/>
                  <a:pt x="2888011" y="463294"/>
                </a:cubicBezTo>
                <a:lnTo>
                  <a:pt x="2884870" y="461151"/>
                </a:lnTo>
                <a:cubicBezTo>
                  <a:pt x="2882155" y="463484"/>
                  <a:pt x="2876631" y="468247"/>
                  <a:pt x="2873868" y="470629"/>
                </a:cubicBezTo>
                <a:cubicBezTo>
                  <a:pt x="2873582" y="468438"/>
                  <a:pt x="2872963" y="464104"/>
                  <a:pt x="2872677" y="461913"/>
                </a:cubicBezTo>
                <a:cubicBezTo>
                  <a:pt x="2882346" y="460388"/>
                  <a:pt x="2892109" y="458436"/>
                  <a:pt x="2900402" y="452863"/>
                </a:cubicBezTo>
                <a:close/>
                <a:moveTo>
                  <a:pt x="8450659" y="452738"/>
                </a:moveTo>
                <a:cubicBezTo>
                  <a:pt x="8448903" y="452852"/>
                  <a:pt x="8447021" y="454435"/>
                  <a:pt x="8445021" y="457483"/>
                </a:cubicBezTo>
                <a:cubicBezTo>
                  <a:pt x="8447926" y="463199"/>
                  <a:pt x="8451403" y="462961"/>
                  <a:pt x="8455546" y="456816"/>
                </a:cubicBezTo>
                <a:cubicBezTo>
                  <a:pt x="8454046" y="453982"/>
                  <a:pt x="8452415" y="452625"/>
                  <a:pt x="8450659" y="452738"/>
                </a:cubicBezTo>
                <a:close/>
                <a:moveTo>
                  <a:pt x="1907046" y="452196"/>
                </a:moveTo>
                <a:cubicBezTo>
                  <a:pt x="1911853" y="450243"/>
                  <a:pt x="1921855" y="454434"/>
                  <a:pt x="1920046" y="460579"/>
                </a:cubicBezTo>
                <a:cubicBezTo>
                  <a:pt x="1915050" y="463770"/>
                  <a:pt x="1905096" y="458245"/>
                  <a:pt x="1907046" y="452196"/>
                </a:cubicBezTo>
                <a:close/>
                <a:moveTo>
                  <a:pt x="8315349" y="450924"/>
                </a:moveTo>
                <a:cubicBezTo>
                  <a:pt x="8314627" y="450044"/>
                  <a:pt x="8312791" y="449970"/>
                  <a:pt x="8309195" y="451768"/>
                </a:cubicBezTo>
                <a:cubicBezTo>
                  <a:pt x="8309659" y="463449"/>
                  <a:pt x="8317517" y="453562"/>
                  <a:pt x="8315349" y="450924"/>
                </a:cubicBezTo>
                <a:close/>
                <a:moveTo>
                  <a:pt x="9561399" y="449338"/>
                </a:moveTo>
                <a:lnTo>
                  <a:pt x="9567589" y="455768"/>
                </a:lnTo>
                <a:lnTo>
                  <a:pt x="9566088" y="456843"/>
                </a:lnTo>
                <a:close/>
                <a:moveTo>
                  <a:pt x="9017377" y="448576"/>
                </a:moveTo>
                <a:cubicBezTo>
                  <a:pt x="9020521" y="455482"/>
                  <a:pt x="9003613" y="460864"/>
                  <a:pt x="9003328" y="453053"/>
                </a:cubicBezTo>
                <a:cubicBezTo>
                  <a:pt x="9007043" y="448481"/>
                  <a:pt x="9011710" y="447004"/>
                  <a:pt x="9017377" y="448576"/>
                </a:cubicBezTo>
                <a:close/>
                <a:moveTo>
                  <a:pt x="2010529" y="446956"/>
                </a:moveTo>
                <a:cubicBezTo>
                  <a:pt x="2012585" y="451767"/>
                  <a:pt x="2008300" y="461483"/>
                  <a:pt x="2002345" y="459959"/>
                </a:cubicBezTo>
                <a:cubicBezTo>
                  <a:pt x="1998625" y="455006"/>
                  <a:pt x="2004392" y="445194"/>
                  <a:pt x="2010529" y="446956"/>
                </a:cubicBezTo>
                <a:close/>
                <a:moveTo>
                  <a:pt x="8973324" y="446909"/>
                </a:moveTo>
                <a:lnTo>
                  <a:pt x="8964133" y="452386"/>
                </a:lnTo>
                <a:lnTo>
                  <a:pt x="8965228" y="448576"/>
                </a:lnTo>
                <a:cubicBezTo>
                  <a:pt x="8967228" y="448195"/>
                  <a:pt x="8971277" y="447338"/>
                  <a:pt x="8973324" y="446909"/>
                </a:cubicBezTo>
                <a:close/>
                <a:moveTo>
                  <a:pt x="8277473" y="446333"/>
                </a:moveTo>
                <a:cubicBezTo>
                  <a:pt x="8276795" y="445421"/>
                  <a:pt x="8274953" y="445255"/>
                  <a:pt x="8271238" y="446862"/>
                </a:cubicBezTo>
                <a:cubicBezTo>
                  <a:pt x="8271059" y="458508"/>
                  <a:pt x="8279507" y="449068"/>
                  <a:pt x="8277473" y="446333"/>
                </a:cubicBezTo>
                <a:close/>
                <a:moveTo>
                  <a:pt x="8398158" y="445719"/>
                </a:moveTo>
                <a:cubicBezTo>
                  <a:pt x="8396872" y="448005"/>
                  <a:pt x="8394348" y="452625"/>
                  <a:pt x="8393062" y="454911"/>
                </a:cubicBezTo>
                <a:cubicBezTo>
                  <a:pt x="8404159" y="455054"/>
                  <a:pt x="8415303" y="454816"/>
                  <a:pt x="8426495" y="455721"/>
                </a:cubicBezTo>
                <a:lnTo>
                  <a:pt x="8426352" y="451720"/>
                </a:lnTo>
                <a:cubicBezTo>
                  <a:pt x="8423542" y="451339"/>
                  <a:pt x="8417875" y="450577"/>
                  <a:pt x="8415017" y="450196"/>
                </a:cubicBezTo>
                <a:cubicBezTo>
                  <a:pt x="8408683" y="453292"/>
                  <a:pt x="8402778" y="449481"/>
                  <a:pt x="8398158" y="445719"/>
                </a:cubicBezTo>
                <a:close/>
                <a:moveTo>
                  <a:pt x="2150963" y="443861"/>
                </a:moveTo>
                <a:cubicBezTo>
                  <a:pt x="2143773" y="458150"/>
                  <a:pt x="2166821" y="444861"/>
                  <a:pt x="2150963" y="443861"/>
                </a:cubicBezTo>
                <a:close/>
                <a:moveTo>
                  <a:pt x="7798845" y="442908"/>
                </a:moveTo>
                <a:cubicBezTo>
                  <a:pt x="7798369" y="448957"/>
                  <a:pt x="7798083" y="455054"/>
                  <a:pt x="7797941" y="461103"/>
                </a:cubicBezTo>
                <a:lnTo>
                  <a:pt x="7801179" y="460627"/>
                </a:lnTo>
                <a:cubicBezTo>
                  <a:pt x="7802084" y="454911"/>
                  <a:pt x="7805417" y="451244"/>
                  <a:pt x="7811037" y="449719"/>
                </a:cubicBezTo>
                <a:cubicBezTo>
                  <a:pt x="7811609" y="453149"/>
                  <a:pt x="7812657" y="460007"/>
                  <a:pt x="7813228" y="463437"/>
                </a:cubicBezTo>
                <a:cubicBezTo>
                  <a:pt x="7814466" y="460436"/>
                  <a:pt x="7816943" y="454435"/>
                  <a:pt x="7818181" y="451482"/>
                </a:cubicBezTo>
                <a:lnTo>
                  <a:pt x="7823468" y="451244"/>
                </a:lnTo>
                <a:cubicBezTo>
                  <a:pt x="7822944" y="455340"/>
                  <a:pt x="7821943" y="463532"/>
                  <a:pt x="7821419" y="467628"/>
                </a:cubicBezTo>
                <a:cubicBezTo>
                  <a:pt x="7826134" y="463199"/>
                  <a:pt x="7831087" y="458579"/>
                  <a:pt x="7832040" y="451672"/>
                </a:cubicBezTo>
                <a:cubicBezTo>
                  <a:pt x="7837231" y="454435"/>
                  <a:pt x="7842994" y="456007"/>
                  <a:pt x="7848947" y="457150"/>
                </a:cubicBezTo>
                <a:cubicBezTo>
                  <a:pt x="7850280" y="461913"/>
                  <a:pt x="7851709" y="466628"/>
                  <a:pt x="7853281" y="471391"/>
                </a:cubicBezTo>
                <a:cubicBezTo>
                  <a:pt x="7853852" y="467533"/>
                  <a:pt x="7854995" y="459912"/>
                  <a:pt x="7855567" y="456102"/>
                </a:cubicBezTo>
                <a:cubicBezTo>
                  <a:pt x="7857996" y="456102"/>
                  <a:pt x="7862806" y="456102"/>
                  <a:pt x="7865235" y="456054"/>
                </a:cubicBezTo>
                <a:cubicBezTo>
                  <a:pt x="7863567" y="458864"/>
                  <a:pt x="7860186" y="464389"/>
                  <a:pt x="7858472" y="467152"/>
                </a:cubicBezTo>
                <a:cubicBezTo>
                  <a:pt x="7866425" y="466771"/>
                  <a:pt x="7870807" y="462437"/>
                  <a:pt x="7871664" y="454054"/>
                </a:cubicBezTo>
                <a:cubicBezTo>
                  <a:pt x="7873331" y="459674"/>
                  <a:pt x="7874283" y="465437"/>
                  <a:pt x="7874617" y="471343"/>
                </a:cubicBezTo>
                <a:cubicBezTo>
                  <a:pt x="7878569" y="467009"/>
                  <a:pt x="7882760" y="462722"/>
                  <a:pt x="7887237" y="458722"/>
                </a:cubicBezTo>
                <a:cubicBezTo>
                  <a:pt x="7887523" y="461627"/>
                  <a:pt x="7888142" y="467485"/>
                  <a:pt x="7888428" y="470438"/>
                </a:cubicBezTo>
                <a:lnTo>
                  <a:pt x="7891381" y="470200"/>
                </a:lnTo>
                <a:cubicBezTo>
                  <a:pt x="7892571" y="464437"/>
                  <a:pt x="7896000" y="460770"/>
                  <a:pt x="7901763" y="459245"/>
                </a:cubicBezTo>
                <a:cubicBezTo>
                  <a:pt x="7899191" y="465866"/>
                  <a:pt x="7900477" y="471439"/>
                  <a:pt x="7905478" y="475868"/>
                </a:cubicBezTo>
                <a:cubicBezTo>
                  <a:pt x="7906097" y="471677"/>
                  <a:pt x="7907287" y="463342"/>
                  <a:pt x="7907907" y="459150"/>
                </a:cubicBezTo>
                <a:cubicBezTo>
                  <a:pt x="7909764" y="459626"/>
                  <a:pt x="7913574" y="460579"/>
                  <a:pt x="7915479" y="461055"/>
                </a:cubicBezTo>
                <a:cubicBezTo>
                  <a:pt x="7913717" y="466342"/>
                  <a:pt x="7912193" y="471677"/>
                  <a:pt x="7910812" y="477011"/>
                </a:cubicBezTo>
                <a:cubicBezTo>
                  <a:pt x="7915336" y="472867"/>
                  <a:pt x="7919908" y="468628"/>
                  <a:pt x="7924528" y="464389"/>
                </a:cubicBezTo>
                <a:cubicBezTo>
                  <a:pt x="7915526" y="453959"/>
                  <a:pt x="7898715" y="452625"/>
                  <a:pt x="7885952" y="454006"/>
                </a:cubicBezTo>
                <a:cubicBezTo>
                  <a:pt x="7857138" y="449481"/>
                  <a:pt x="7827611" y="448672"/>
                  <a:pt x="7798845" y="442908"/>
                </a:cubicBezTo>
                <a:close/>
                <a:moveTo>
                  <a:pt x="9925539" y="442670"/>
                </a:moveTo>
                <a:cubicBezTo>
                  <a:pt x="9930540" y="446861"/>
                  <a:pt x="9935587" y="451100"/>
                  <a:pt x="9940683" y="455435"/>
                </a:cubicBezTo>
                <a:lnTo>
                  <a:pt x="9941160" y="446671"/>
                </a:lnTo>
                <a:cubicBezTo>
                  <a:pt x="9947161" y="448100"/>
                  <a:pt x="9953351" y="448814"/>
                  <a:pt x="9959733" y="448767"/>
                </a:cubicBezTo>
                <a:cubicBezTo>
                  <a:pt x="9959543" y="455435"/>
                  <a:pt x="9959352" y="462151"/>
                  <a:pt x="9959162" y="468866"/>
                </a:cubicBezTo>
                <a:cubicBezTo>
                  <a:pt x="9960638" y="469104"/>
                  <a:pt x="9963686" y="469581"/>
                  <a:pt x="9965163" y="469819"/>
                </a:cubicBezTo>
                <a:cubicBezTo>
                  <a:pt x="9965068" y="464865"/>
                  <a:pt x="9964925" y="454911"/>
                  <a:pt x="9964829" y="449957"/>
                </a:cubicBezTo>
                <a:cubicBezTo>
                  <a:pt x="9967401" y="450434"/>
                  <a:pt x="9972496" y="451339"/>
                  <a:pt x="9975068" y="451815"/>
                </a:cubicBezTo>
                <a:cubicBezTo>
                  <a:pt x="9974116" y="459150"/>
                  <a:pt x="9973402" y="466485"/>
                  <a:pt x="9972878" y="473867"/>
                </a:cubicBezTo>
                <a:cubicBezTo>
                  <a:pt x="9982975" y="468962"/>
                  <a:pt x="9977879" y="455530"/>
                  <a:pt x="9979498" y="446528"/>
                </a:cubicBezTo>
                <a:lnTo>
                  <a:pt x="9982736" y="446433"/>
                </a:lnTo>
                <a:cubicBezTo>
                  <a:pt x="9982450" y="455101"/>
                  <a:pt x="9986927" y="462627"/>
                  <a:pt x="9990023" y="470486"/>
                </a:cubicBezTo>
                <a:cubicBezTo>
                  <a:pt x="9992357" y="466151"/>
                  <a:pt x="9994929" y="461865"/>
                  <a:pt x="9997643" y="457578"/>
                </a:cubicBezTo>
                <a:cubicBezTo>
                  <a:pt x="9998595" y="460483"/>
                  <a:pt x="10000548" y="466294"/>
                  <a:pt x="10001500" y="469200"/>
                </a:cubicBezTo>
                <a:lnTo>
                  <a:pt x="9999691" y="471676"/>
                </a:lnTo>
                <a:cubicBezTo>
                  <a:pt x="9999262" y="474201"/>
                  <a:pt x="9998453" y="479250"/>
                  <a:pt x="9998072" y="481774"/>
                </a:cubicBezTo>
                <a:cubicBezTo>
                  <a:pt x="10005549" y="476487"/>
                  <a:pt x="10006929" y="467628"/>
                  <a:pt x="10006787" y="459055"/>
                </a:cubicBezTo>
                <a:cubicBezTo>
                  <a:pt x="10015217" y="464056"/>
                  <a:pt x="10013025" y="475630"/>
                  <a:pt x="10016122" y="483870"/>
                </a:cubicBezTo>
                <a:cubicBezTo>
                  <a:pt x="10014454" y="485346"/>
                  <a:pt x="10011168" y="488299"/>
                  <a:pt x="10009501" y="489776"/>
                </a:cubicBezTo>
                <a:cubicBezTo>
                  <a:pt x="10006644" y="483250"/>
                  <a:pt x="10001739" y="481488"/>
                  <a:pt x="9994833" y="484441"/>
                </a:cubicBezTo>
                <a:cubicBezTo>
                  <a:pt x="9992832" y="480678"/>
                  <a:pt x="9988785" y="473153"/>
                  <a:pt x="9986736" y="469390"/>
                </a:cubicBezTo>
                <a:cubicBezTo>
                  <a:pt x="9987785" y="476297"/>
                  <a:pt x="9985593" y="481917"/>
                  <a:pt x="9980260" y="486346"/>
                </a:cubicBezTo>
                <a:cubicBezTo>
                  <a:pt x="9979451" y="482965"/>
                  <a:pt x="9977926" y="476154"/>
                  <a:pt x="9977117" y="472772"/>
                </a:cubicBezTo>
                <a:cubicBezTo>
                  <a:pt x="9973021" y="484870"/>
                  <a:pt x="9964114" y="479392"/>
                  <a:pt x="9958972" y="473010"/>
                </a:cubicBezTo>
                <a:lnTo>
                  <a:pt x="9959067" y="480726"/>
                </a:lnTo>
                <a:cubicBezTo>
                  <a:pt x="9953780" y="476297"/>
                  <a:pt x="9947732" y="474153"/>
                  <a:pt x="9940922" y="474248"/>
                </a:cubicBezTo>
                <a:cubicBezTo>
                  <a:pt x="9940874" y="472010"/>
                  <a:pt x="9940826" y="467533"/>
                  <a:pt x="9940779" y="465294"/>
                </a:cubicBezTo>
                <a:lnTo>
                  <a:pt x="9935445" y="466580"/>
                </a:lnTo>
                <a:lnTo>
                  <a:pt x="9936636" y="460769"/>
                </a:lnTo>
                <a:lnTo>
                  <a:pt x="9930158" y="460912"/>
                </a:lnTo>
                <a:cubicBezTo>
                  <a:pt x="9931826" y="463294"/>
                  <a:pt x="9935207" y="468009"/>
                  <a:pt x="9936921" y="470343"/>
                </a:cubicBezTo>
                <a:lnTo>
                  <a:pt x="9926634" y="470533"/>
                </a:lnTo>
                <a:cubicBezTo>
                  <a:pt x="9926062" y="461246"/>
                  <a:pt x="9925491" y="451958"/>
                  <a:pt x="9925539" y="442670"/>
                </a:cubicBezTo>
                <a:close/>
                <a:moveTo>
                  <a:pt x="2452959" y="442384"/>
                </a:moveTo>
                <a:cubicBezTo>
                  <a:pt x="2454864" y="449815"/>
                  <a:pt x="2429384" y="454625"/>
                  <a:pt x="2436480" y="444956"/>
                </a:cubicBezTo>
                <a:cubicBezTo>
                  <a:pt x="2441671" y="441146"/>
                  <a:pt x="2447197" y="440336"/>
                  <a:pt x="2452959" y="442384"/>
                </a:cubicBezTo>
                <a:close/>
                <a:moveTo>
                  <a:pt x="3761784" y="441539"/>
                </a:moveTo>
                <a:cubicBezTo>
                  <a:pt x="3764050" y="444176"/>
                  <a:pt x="3756236" y="453946"/>
                  <a:pt x="3755521" y="442336"/>
                </a:cubicBezTo>
                <a:cubicBezTo>
                  <a:pt x="3759153" y="440574"/>
                  <a:pt x="3761028" y="440660"/>
                  <a:pt x="3761784" y="441539"/>
                </a:cubicBezTo>
                <a:close/>
                <a:moveTo>
                  <a:pt x="8241615" y="440801"/>
                </a:moveTo>
                <a:cubicBezTo>
                  <a:pt x="8237103" y="440730"/>
                  <a:pt x="8232971" y="441789"/>
                  <a:pt x="8231328" y="445004"/>
                </a:cubicBezTo>
                <a:cubicBezTo>
                  <a:pt x="8237329" y="447767"/>
                  <a:pt x="8250902" y="450101"/>
                  <a:pt x="8254188" y="443385"/>
                </a:cubicBezTo>
                <a:cubicBezTo>
                  <a:pt x="8251021" y="442075"/>
                  <a:pt x="8246127" y="440873"/>
                  <a:pt x="8241615" y="440801"/>
                </a:cubicBezTo>
                <a:close/>
                <a:moveTo>
                  <a:pt x="3692866" y="440336"/>
                </a:moveTo>
                <a:cubicBezTo>
                  <a:pt x="3689864" y="441765"/>
                  <a:pt x="3683811" y="444623"/>
                  <a:pt x="3680810" y="446052"/>
                </a:cubicBezTo>
                <a:cubicBezTo>
                  <a:pt x="3679714" y="445528"/>
                  <a:pt x="3677615" y="444480"/>
                  <a:pt x="3676567" y="443956"/>
                </a:cubicBezTo>
                <a:cubicBezTo>
                  <a:pt x="3665320" y="445242"/>
                  <a:pt x="3653836" y="445052"/>
                  <a:pt x="3643064" y="448862"/>
                </a:cubicBezTo>
                <a:cubicBezTo>
                  <a:pt x="3635821" y="449481"/>
                  <a:pt x="3628578" y="452196"/>
                  <a:pt x="3627625" y="460341"/>
                </a:cubicBezTo>
                <a:cubicBezTo>
                  <a:pt x="3627719" y="457626"/>
                  <a:pt x="3627910" y="452149"/>
                  <a:pt x="3628005" y="449434"/>
                </a:cubicBezTo>
                <a:cubicBezTo>
                  <a:pt x="3621524" y="453339"/>
                  <a:pt x="3617949" y="460103"/>
                  <a:pt x="3613517" y="465818"/>
                </a:cubicBezTo>
                <a:cubicBezTo>
                  <a:pt x="3611659" y="460722"/>
                  <a:pt x="3610610" y="455483"/>
                  <a:pt x="3610421" y="450101"/>
                </a:cubicBezTo>
                <a:lnTo>
                  <a:pt x="3602604" y="456816"/>
                </a:lnTo>
                <a:lnTo>
                  <a:pt x="3607322" y="467485"/>
                </a:lnTo>
                <a:cubicBezTo>
                  <a:pt x="3604272" y="464389"/>
                  <a:pt x="3598173" y="458245"/>
                  <a:pt x="3595123" y="455149"/>
                </a:cubicBezTo>
                <a:cubicBezTo>
                  <a:pt x="3595361" y="457864"/>
                  <a:pt x="3595836" y="463294"/>
                  <a:pt x="3596123" y="466009"/>
                </a:cubicBezTo>
                <a:cubicBezTo>
                  <a:pt x="3586116" y="462103"/>
                  <a:pt x="3574391" y="452196"/>
                  <a:pt x="3564062" y="460960"/>
                </a:cubicBezTo>
                <a:cubicBezTo>
                  <a:pt x="3566202" y="467342"/>
                  <a:pt x="3568153" y="473772"/>
                  <a:pt x="3570249" y="480250"/>
                </a:cubicBezTo>
                <a:cubicBezTo>
                  <a:pt x="3574868" y="477154"/>
                  <a:pt x="3579920" y="474916"/>
                  <a:pt x="3585448" y="473630"/>
                </a:cubicBezTo>
                <a:cubicBezTo>
                  <a:pt x="3590594" y="471677"/>
                  <a:pt x="3595836" y="469724"/>
                  <a:pt x="3601080" y="467819"/>
                </a:cubicBezTo>
                <a:cubicBezTo>
                  <a:pt x="3602986" y="469629"/>
                  <a:pt x="3606797" y="473201"/>
                  <a:pt x="3608704" y="475011"/>
                </a:cubicBezTo>
                <a:cubicBezTo>
                  <a:pt x="3619760" y="466533"/>
                  <a:pt x="3634534" y="470010"/>
                  <a:pt x="3647496" y="468819"/>
                </a:cubicBezTo>
                <a:cubicBezTo>
                  <a:pt x="3655121" y="463961"/>
                  <a:pt x="3664176" y="466247"/>
                  <a:pt x="3672659" y="466580"/>
                </a:cubicBezTo>
                <a:cubicBezTo>
                  <a:pt x="3675185" y="461627"/>
                  <a:pt x="3677902" y="456673"/>
                  <a:pt x="3680523" y="451720"/>
                </a:cubicBezTo>
                <a:cubicBezTo>
                  <a:pt x="3683811" y="454578"/>
                  <a:pt x="3687147" y="457435"/>
                  <a:pt x="3690484" y="460293"/>
                </a:cubicBezTo>
                <a:lnTo>
                  <a:pt x="3687862" y="449529"/>
                </a:lnTo>
                <a:cubicBezTo>
                  <a:pt x="3691626" y="452006"/>
                  <a:pt x="3699244" y="456864"/>
                  <a:pt x="3703014" y="459341"/>
                </a:cubicBezTo>
                <a:cubicBezTo>
                  <a:pt x="3697510" y="454149"/>
                  <a:pt x="3691723" y="448719"/>
                  <a:pt x="3692866" y="440336"/>
                </a:cubicBezTo>
                <a:close/>
                <a:moveTo>
                  <a:pt x="1999454" y="437937"/>
                </a:moveTo>
                <a:cubicBezTo>
                  <a:pt x="2000514" y="438907"/>
                  <a:pt x="2000467" y="441122"/>
                  <a:pt x="1999300" y="444575"/>
                </a:cubicBezTo>
                <a:cubicBezTo>
                  <a:pt x="1992634" y="447766"/>
                  <a:pt x="1990539" y="445813"/>
                  <a:pt x="1992967" y="438764"/>
                </a:cubicBezTo>
                <a:cubicBezTo>
                  <a:pt x="1996228" y="437240"/>
                  <a:pt x="1998395" y="436966"/>
                  <a:pt x="1999454" y="437937"/>
                </a:cubicBezTo>
                <a:close/>
                <a:moveTo>
                  <a:pt x="2474438" y="437288"/>
                </a:moveTo>
                <a:cubicBezTo>
                  <a:pt x="2490302" y="438622"/>
                  <a:pt x="2466356" y="451005"/>
                  <a:pt x="2474438" y="437288"/>
                </a:cubicBezTo>
                <a:close/>
                <a:moveTo>
                  <a:pt x="2062975" y="437288"/>
                </a:moveTo>
                <a:cubicBezTo>
                  <a:pt x="2065023" y="442051"/>
                  <a:pt x="2060737" y="452006"/>
                  <a:pt x="2054737" y="450291"/>
                </a:cubicBezTo>
                <a:cubicBezTo>
                  <a:pt x="2051259" y="445337"/>
                  <a:pt x="2056831" y="435478"/>
                  <a:pt x="2062975" y="437288"/>
                </a:cubicBezTo>
                <a:close/>
                <a:moveTo>
                  <a:pt x="2959311" y="436811"/>
                </a:moveTo>
                <a:cubicBezTo>
                  <a:pt x="2963122" y="441336"/>
                  <a:pt x="2967028" y="445718"/>
                  <a:pt x="2971076" y="450100"/>
                </a:cubicBezTo>
                <a:cubicBezTo>
                  <a:pt x="2963456" y="449719"/>
                  <a:pt x="2955977" y="448766"/>
                  <a:pt x="2948642" y="447147"/>
                </a:cubicBezTo>
                <a:lnTo>
                  <a:pt x="2955501" y="456434"/>
                </a:lnTo>
                <a:cubicBezTo>
                  <a:pt x="2951881" y="455958"/>
                  <a:pt x="2944690" y="455101"/>
                  <a:pt x="2941072" y="454672"/>
                </a:cubicBezTo>
                <a:cubicBezTo>
                  <a:pt x="2943499" y="450243"/>
                  <a:pt x="2946786" y="446289"/>
                  <a:pt x="2949929" y="442288"/>
                </a:cubicBezTo>
                <a:cubicBezTo>
                  <a:pt x="2952596" y="443717"/>
                  <a:pt x="2957978" y="446575"/>
                  <a:pt x="2960645" y="448004"/>
                </a:cubicBezTo>
                <a:cubicBezTo>
                  <a:pt x="2960311" y="445194"/>
                  <a:pt x="2959645" y="439621"/>
                  <a:pt x="2959311" y="436811"/>
                </a:cubicBezTo>
                <a:close/>
                <a:moveTo>
                  <a:pt x="3628782" y="436539"/>
                </a:moveTo>
                <a:cubicBezTo>
                  <a:pt x="3628019" y="435693"/>
                  <a:pt x="3626218" y="435728"/>
                  <a:pt x="3622810" y="437764"/>
                </a:cubicBezTo>
                <a:cubicBezTo>
                  <a:pt x="3623990" y="449553"/>
                  <a:pt x="3631067" y="439078"/>
                  <a:pt x="3628782" y="436539"/>
                </a:cubicBezTo>
                <a:close/>
                <a:moveTo>
                  <a:pt x="7731313" y="435573"/>
                </a:moveTo>
                <a:cubicBezTo>
                  <a:pt x="7733028" y="440717"/>
                  <a:pt x="7734790" y="445909"/>
                  <a:pt x="7736647" y="451101"/>
                </a:cubicBezTo>
                <a:cubicBezTo>
                  <a:pt x="7740695" y="449481"/>
                  <a:pt x="7748839" y="446338"/>
                  <a:pt x="7752887" y="444766"/>
                </a:cubicBezTo>
                <a:cubicBezTo>
                  <a:pt x="7749982" y="448052"/>
                  <a:pt x="7747077" y="451244"/>
                  <a:pt x="7744172" y="454387"/>
                </a:cubicBezTo>
                <a:lnTo>
                  <a:pt x="7752268" y="458579"/>
                </a:lnTo>
                <a:cubicBezTo>
                  <a:pt x="7754030" y="453196"/>
                  <a:pt x="7756316" y="448052"/>
                  <a:pt x="7759078" y="443051"/>
                </a:cubicBezTo>
                <a:cubicBezTo>
                  <a:pt x="7759269" y="447433"/>
                  <a:pt x="7759602" y="456292"/>
                  <a:pt x="7759745" y="460674"/>
                </a:cubicBezTo>
                <a:lnTo>
                  <a:pt x="7764841" y="461008"/>
                </a:lnTo>
                <a:cubicBezTo>
                  <a:pt x="7764317" y="457388"/>
                  <a:pt x="7763222" y="450196"/>
                  <a:pt x="7762698" y="446576"/>
                </a:cubicBezTo>
                <a:cubicBezTo>
                  <a:pt x="7765460" y="446576"/>
                  <a:pt x="7770985" y="446576"/>
                  <a:pt x="7773747" y="446576"/>
                </a:cubicBezTo>
                <a:cubicBezTo>
                  <a:pt x="7773747" y="449005"/>
                  <a:pt x="7773747" y="453911"/>
                  <a:pt x="7773747" y="456340"/>
                </a:cubicBezTo>
                <a:cubicBezTo>
                  <a:pt x="7776366" y="454959"/>
                  <a:pt x="7779295" y="452696"/>
                  <a:pt x="7782183" y="451774"/>
                </a:cubicBezTo>
                <a:lnTo>
                  <a:pt x="7788172" y="454314"/>
                </a:lnTo>
                <a:lnTo>
                  <a:pt x="7787607" y="455560"/>
                </a:lnTo>
                <a:lnTo>
                  <a:pt x="7783272" y="456054"/>
                </a:lnTo>
                <a:lnTo>
                  <a:pt x="7784272" y="462913"/>
                </a:lnTo>
                <a:lnTo>
                  <a:pt x="7787607" y="455560"/>
                </a:lnTo>
                <a:lnTo>
                  <a:pt x="7790368" y="455245"/>
                </a:lnTo>
                <a:lnTo>
                  <a:pt x="7788172" y="454314"/>
                </a:lnTo>
                <a:lnTo>
                  <a:pt x="7793797" y="441908"/>
                </a:lnTo>
                <a:cubicBezTo>
                  <a:pt x="7776699" y="442146"/>
                  <a:pt x="7759650" y="441051"/>
                  <a:pt x="7742695" y="440527"/>
                </a:cubicBezTo>
                <a:cubicBezTo>
                  <a:pt x="7739838" y="439289"/>
                  <a:pt x="7734123" y="436812"/>
                  <a:pt x="7731313" y="435573"/>
                </a:cubicBezTo>
                <a:close/>
                <a:moveTo>
                  <a:pt x="8270475" y="433478"/>
                </a:moveTo>
                <a:cubicBezTo>
                  <a:pt x="8265141" y="443242"/>
                  <a:pt x="8291859" y="443813"/>
                  <a:pt x="8284096" y="433478"/>
                </a:cubicBezTo>
                <a:cubicBezTo>
                  <a:pt x="8280667" y="433478"/>
                  <a:pt x="8273904" y="433478"/>
                  <a:pt x="8270475" y="433478"/>
                </a:cubicBezTo>
                <a:close/>
                <a:moveTo>
                  <a:pt x="8160706" y="432817"/>
                </a:moveTo>
                <a:cubicBezTo>
                  <a:pt x="8154771" y="432859"/>
                  <a:pt x="8148913" y="433383"/>
                  <a:pt x="8143317" y="435573"/>
                </a:cubicBezTo>
                <a:cubicBezTo>
                  <a:pt x="8168463" y="433001"/>
                  <a:pt x="8191561" y="444814"/>
                  <a:pt x="8216802" y="441575"/>
                </a:cubicBezTo>
                <a:lnTo>
                  <a:pt x="8216897" y="437193"/>
                </a:lnTo>
                <a:cubicBezTo>
                  <a:pt x="8204229" y="437431"/>
                  <a:pt x="8191656" y="437145"/>
                  <a:pt x="8179130" y="437431"/>
                </a:cubicBezTo>
                <a:lnTo>
                  <a:pt x="8178559" y="432954"/>
                </a:lnTo>
                <a:cubicBezTo>
                  <a:pt x="8172654" y="433216"/>
                  <a:pt x="8166641" y="432776"/>
                  <a:pt x="8160706" y="432817"/>
                </a:cubicBezTo>
                <a:close/>
                <a:moveTo>
                  <a:pt x="8309575" y="432811"/>
                </a:moveTo>
                <a:cubicBezTo>
                  <a:pt x="8307576" y="434859"/>
                  <a:pt x="8303527" y="439003"/>
                  <a:pt x="8301479" y="441099"/>
                </a:cubicBezTo>
                <a:cubicBezTo>
                  <a:pt x="8312957" y="443575"/>
                  <a:pt x="8324530" y="445861"/>
                  <a:pt x="8336341" y="447386"/>
                </a:cubicBezTo>
                <a:cubicBezTo>
                  <a:pt x="8336055" y="444385"/>
                  <a:pt x="8335578" y="438336"/>
                  <a:pt x="8335293" y="435335"/>
                </a:cubicBezTo>
                <a:lnTo>
                  <a:pt x="8331816" y="443956"/>
                </a:lnTo>
                <a:cubicBezTo>
                  <a:pt x="8328911" y="441384"/>
                  <a:pt x="8326196" y="438765"/>
                  <a:pt x="8323577" y="436097"/>
                </a:cubicBezTo>
                <a:cubicBezTo>
                  <a:pt x="8320958" y="437717"/>
                  <a:pt x="8315624" y="440860"/>
                  <a:pt x="8312957" y="442480"/>
                </a:cubicBezTo>
                <a:cubicBezTo>
                  <a:pt x="8312147" y="440051"/>
                  <a:pt x="8310433" y="435192"/>
                  <a:pt x="8309575" y="432811"/>
                </a:cubicBezTo>
                <a:close/>
                <a:moveTo>
                  <a:pt x="3041566" y="428905"/>
                </a:moveTo>
                <a:cubicBezTo>
                  <a:pt x="3043425" y="429953"/>
                  <a:pt x="3047188" y="432096"/>
                  <a:pt x="3049095" y="433144"/>
                </a:cubicBezTo>
                <a:cubicBezTo>
                  <a:pt x="3047617" y="434954"/>
                  <a:pt x="3044710" y="438621"/>
                  <a:pt x="3043281" y="440479"/>
                </a:cubicBezTo>
                <a:cubicBezTo>
                  <a:pt x="3040374" y="440479"/>
                  <a:pt x="3034609" y="440479"/>
                  <a:pt x="3031709" y="440479"/>
                </a:cubicBezTo>
                <a:cubicBezTo>
                  <a:pt x="3029946" y="435097"/>
                  <a:pt x="3037331" y="430810"/>
                  <a:pt x="3041566" y="428905"/>
                </a:cubicBezTo>
                <a:close/>
                <a:moveTo>
                  <a:pt x="8858253" y="427409"/>
                </a:moveTo>
                <a:cubicBezTo>
                  <a:pt x="8860170" y="430173"/>
                  <a:pt x="8851499" y="439622"/>
                  <a:pt x="8852071" y="427904"/>
                </a:cubicBezTo>
                <a:cubicBezTo>
                  <a:pt x="8855798" y="426309"/>
                  <a:pt x="8857614" y="426487"/>
                  <a:pt x="8858253" y="427409"/>
                </a:cubicBezTo>
                <a:close/>
                <a:moveTo>
                  <a:pt x="8219621" y="427202"/>
                </a:moveTo>
                <a:cubicBezTo>
                  <a:pt x="8218900" y="426316"/>
                  <a:pt x="8217028" y="426203"/>
                  <a:pt x="8213325" y="427905"/>
                </a:cubicBezTo>
                <a:cubicBezTo>
                  <a:pt x="8213575" y="439479"/>
                  <a:pt x="8221782" y="429861"/>
                  <a:pt x="8219621" y="427202"/>
                </a:cubicBezTo>
                <a:close/>
                <a:moveTo>
                  <a:pt x="8124167" y="427105"/>
                </a:moveTo>
                <a:cubicBezTo>
                  <a:pt x="8123392" y="426254"/>
                  <a:pt x="8121505" y="426227"/>
                  <a:pt x="8117885" y="428096"/>
                </a:cubicBezTo>
                <a:cubicBezTo>
                  <a:pt x="8118814" y="439634"/>
                  <a:pt x="8126493" y="429659"/>
                  <a:pt x="8124167" y="427105"/>
                </a:cubicBezTo>
                <a:close/>
                <a:moveTo>
                  <a:pt x="3933499" y="426946"/>
                </a:moveTo>
                <a:cubicBezTo>
                  <a:pt x="3932751" y="426069"/>
                  <a:pt x="3930893" y="426000"/>
                  <a:pt x="3927296" y="427810"/>
                </a:cubicBezTo>
                <a:cubicBezTo>
                  <a:pt x="3928012" y="439492"/>
                  <a:pt x="3935746" y="429578"/>
                  <a:pt x="3933499" y="426946"/>
                </a:cubicBezTo>
                <a:close/>
                <a:moveTo>
                  <a:pt x="2236585" y="426571"/>
                </a:moveTo>
                <a:cubicBezTo>
                  <a:pt x="2225156" y="430953"/>
                  <a:pt x="2213346" y="434478"/>
                  <a:pt x="2201012" y="433240"/>
                </a:cubicBezTo>
                <a:cubicBezTo>
                  <a:pt x="2201488" y="435288"/>
                  <a:pt x="2202441" y="439479"/>
                  <a:pt x="2202917" y="441575"/>
                </a:cubicBezTo>
                <a:cubicBezTo>
                  <a:pt x="2214156" y="441908"/>
                  <a:pt x="2236585" y="442623"/>
                  <a:pt x="2236585" y="426571"/>
                </a:cubicBezTo>
                <a:close/>
                <a:moveTo>
                  <a:pt x="2241395" y="425381"/>
                </a:moveTo>
                <a:cubicBezTo>
                  <a:pt x="2235966" y="428953"/>
                  <a:pt x="2240633" y="440717"/>
                  <a:pt x="2246824" y="434859"/>
                </a:cubicBezTo>
                <a:cubicBezTo>
                  <a:pt x="2252491" y="431382"/>
                  <a:pt x="2247157" y="421046"/>
                  <a:pt x="2241395" y="425381"/>
                </a:cubicBezTo>
                <a:close/>
                <a:moveTo>
                  <a:pt x="8892553" y="423523"/>
                </a:moveTo>
                <a:cubicBezTo>
                  <a:pt x="8896791" y="432572"/>
                  <a:pt x="8879646" y="443146"/>
                  <a:pt x="8875360" y="434335"/>
                </a:cubicBezTo>
                <a:cubicBezTo>
                  <a:pt x="8880837" y="431096"/>
                  <a:pt x="8885837" y="423428"/>
                  <a:pt x="8892553" y="423523"/>
                </a:cubicBezTo>
                <a:close/>
                <a:moveTo>
                  <a:pt x="8189275" y="423476"/>
                </a:moveTo>
                <a:cubicBezTo>
                  <a:pt x="8187084" y="432525"/>
                  <a:pt x="8211135" y="437383"/>
                  <a:pt x="8207277" y="425095"/>
                </a:cubicBezTo>
                <a:cubicBezTo>
                  <a:pt x="8201705" y="423428"/>
                  <a:pt x="8194847" y="422190"/>
                  <a:pt x="8189275" y="423476"/>
                </a:cubicBezTo>
                <a:close/>
                <a:moveTo>
                  <a:pt x="8086238" y="422381"/>
                </a:moveTo>
                <a:cubicBezTo>
                  <a:pt x="8085483" y="421517"/>
                  <a:pt x="8083607" y="421464"/>
                  <a:pt x="8079976" y="423285"/>
                </a:cubicBezTo>
                <a:cubicBezTo>
                  <a:pt x="8080690" y="434859"/>
                  <a:pt x="8088504" y="424973"/>
                  <a:pt x="8086238" y="422381"/>
                </a:cubicBezTo>
                <a:close/>
                <a:moveTo>
                  <a:pt x="2076708" y="422366"/>
                </a:moveTo>
                <a:cubicBezTo>
                  <a:pt x="2078851" y="425039"/>
                  <a:pt x="2071029" y="434979"/>
                  <a:pt x="2070600" y="423190"/>
                </a:cubicBezTo>
                <a:cubicBezTo>
                  <a:pt x="2074172" y="421392"/>
                  <a:pt x="2075994" y="421476"/>
                  <a:pt x="2076708" y="422366"/>
                </a:cubicBezTo>
                <a:close/>
                <a:moveTo>
                  <a:pt x="8820123" y="422279"/>
                </a:moveTo>
                <a:cubicBezTo>
                  <a:pt x="8822443" y="424809"/>
                  <a:pt x="8814602" y="434633"/>
                  <a:pt x="8813781" y="423237"/>
                </a:cubicBezTo>
                <a:cubicBezTo>
                  <a:pt x="8817448" y="421404"/>
                  <a:pt x="8819350" y="421436"/>
                  <a:pt x="8820123" y="422279"/>
                </a:cubicBezTo>
                <a:close/>
                <a:moveTo>
                  <a:pt x="7664400" y="422190"/>
                </a:moveTo>
                <a:cubicBezTo>
                  <a:pt x="7654589" y="435002"/>
                  <a:pt x="7639730" y="423857"/>
                  <a:pt x="7626824" y="426429"/>
                </a:cubicBezTo>
                <a:lnTo>
                  <a:pt x="7625633" y="423190"/>
                </a:lnTo>
                <a:cubicBezTo>
                  <a:pt x="7615394" y="430334"/>
                  <a:pt x="7603250" y="423952"/>
                  <a:pt x="7592439" y="422285"/>
                </a:cubicBezTo>
                <a:cubicBezTo>
                  <a:pt x="7595296" y="428620"/>
                  <a:pt x="7595344" y="435145"/>
                  <a:pt x="7592676" y="441861"/>
                </a:cubicBezTo>
                <a:lnTo>
                  <a:pt x="7596154" y="441765"/>
                </a:lnTo>
                <a:cubicBezTo>
                  <a:pt x="7597391" y="435145"/>
                  <a:pt x="7601821" y="430334"/>
                  <a:pt x="7606678" y="425905"/>
                </a:cubicBezTo>
                <a:cubicBezTo>
                  <a:pt x="7606869" y="429906"/>
                  <a:pt x="7607202" y="437860"/>
                  <a:pt x="7607393" y="441861"/>
                </a:cubicBezTo>
                <a:lnTo>
                  <a:pt x="7610203" y="441622"/>
                </a:lnTo>
                <a:cubicBezTo>
                  <a:pt x="7611012" y="439622"/>
                  <a:pt x="7612679" y="435669"/>
                  <a:pt x="7613488" y="433716"/>
                </a:cubicBezTo>
                <a:lnTo>
                  <a:pt x="7623395" y="430001"/>
                </a:lnTo>
                <a:cubicBezTo>
                  <a:pt x="7620299" y="435907"/>
                  <a:pt x="7614108" y="441003"/>
                  <a:pt x="7616489" y="448624"/>
                </a:cubicBezTo>
                <a:cubicBezTo>
                  <a:pt x="7623966" y="443909"/>
                  <a:pt x="7625966" y="434049"/>
                  <a:pt x="7634301" y="430191"/>
                </a:cubicBezTo>
                <a:cubicBezTo>
                  <a:pt x="7632920" y="435859"/>
                  <a:pt x="7632062" y="441575"/>
                  <a:pt x="7631729" y="447338"/>
                </a:cubicBezTo>
                <a:cubicBezTo>
                  <a:pt x="7635730" y="441003"/>
                  <a:pt x="7640207" y="434859"/>
                  <a:pt x="7645778" y="429620"/>
                </a:cubicBezTo>
                <a:cubicBezTo>
                  <a:pt x="7644921" y="435716"/>
                  <a:pt x="7643254" y="441527"/>
                  <a:pt x="7640683" y="447052"/>
                </a:cubicBezTo>
                <a:cubicBezTo>
                  <a:pt x="7642969" y="446909"/>
                  <a:pt x="7647445" y="446624"/>
                  <a:pt x="7649732" y="446528"/>
                </a:cubicBezTo>
                <a:cubicBezTo>
                  <a:pt x="7649922" y="443813"/>
                  <a:pt x="7650398" y="438431"/>
                  <a:pt x="7650589" y="435764"/>
                </a:cubicBezTo>
                <a:cubicBezTo>
                  <a:pt x="7653304" y="436907"/>
                  <a:pt x="7658732" y="439193"/>
                  <a:pt x="7661447" y="440336"/>
                </a:cubicBezTo>
                <a:lnTo>
                  <a:pt x="7654732" y="442242"/>
                </a:lnTo>
                <a:lnTo>
                  <a:pt x="7655066" y="448672"/>
                </a:lnTo>
                <a:cubicBezTo>
                  <a:pt x="7659876" y="444337"/>
                  <a:pt x="7664638" y="439955"/>
                  <a:pt x="7669639" y="435621"/>
                </a:cubicBezTo>
                <a:cubicBezTo>
                  <a:pt x="7669448" y="439955"/>
                  <a:pt x="7669162" y="448576"/>
                  <a:pt x="7669019" y="452911"/>
                </a:cubicBezTo>
                <a:cubicBezTo>
                  <a:pt x="7673401" y="446766"/>
                  <a:pt x="7678021" y="440717"/>
                  <a:pt x="7683164" y="435050"/>
                </a:cubicBezTo>
                <a:cubicBezTo>
                  <a:pt x="7682974" y="439574"/>
                  <a:pt x="7682592" y="448576"/>
                  <a:pt x="7682402" y="453054"/>
                </a:cubicBezTo>
                <a:cubicBezTo>
                  <a:pt x="7687355" y="446909"/>
                  <a:pt x="7692403" y="440765"/>
                  <a:pt x="7698071" y="435145"/>
                </a:cubicBezTo>
                <a:cubicBezTo>
                  <a:pt x="7696975" y="438574"/>
                  <a:pt x="7694832" y="445433"/>
                  <a:pt x="7693785" y="448862"/>
                </a:cubicBezTo>
                <a:lnTo>
                  <a:pt x="7693166" y="452101"/>
                </a:lnTo>
                <a:cubicBezTo>
                  <a:pt x="7698594" y="447957"/>
                  <a:pt x="7703929" y="443861"/>
                  <a:pt x="7709739" y="439908"/>
                </a:cubicBezTo>
                <a:cubicBezTo>
                  <a:pt x="7709168" y="444194"/>
                  <a:pt x="7708025" y="452768"/>
                  <a:pt x="7707453" y="457054"/>
                </a:cubicBezTo>
                <a:cubicBezTo>
                  <a:pt x="7712835" y="450672"/>
                  <a:pt x="7715692" y="438860"/>
                  <a:pt x="7726360" y="440908"/>
                </a:cubicBezTo>
                <a:lnTo>
                  <a:pt x="7726265" y="436717"/>
                </a:lnTo>
                <a:cubicBezTo>
                  <a:pt x="7724027" y="437145"/>
                  <a:pt x="7719645" y="437955"/>
                  <a:pt x="7717454" y="438336"/>
                </a:cubicBezTo>
                <a:lnTo>
                  <a:pt x="7716216" y="431620"/>
                </a:lnTo>
                <a:cubicBezTo>
                  <a:pt x="7712549" y="433383"/>
                  <a:pt x="7708929" y="435097"/>
                  <a:pt x="7705405" y="436812"/>
                </a:cubicBezTo>
                <a:cubicBezTo>
                  <a:pt x="7700738" y="434145"/>
                  <a:pt x="7695785" y="432239"/>
                  <a:pt x="7690689" y="431096"/>
                </a:cubicBezTo>
                <a:cubicBezTo>
                  <a:pt x="7682498" y="426667"/>
                  <a:pt x="7673258" y="434145"/>
                  <a:pt x="7664638" y="433001"/>
                </a:cubicBezTo>
                <a:cubicBezTo>
                  <a:pt x="7664543" y="430287"/>
                  <a:pt x="7664448" y="424904"/>
                  <a:pt x="7664400" y="422190"/>
                </a:cubicBezTo>
                <a:close/>
                <a:moveTo>
                  <a:pt x="3116314" y="419284"/>
                </a:moveTo>
                <a:cubicBezTo>
                  <a:pt x="3120874" y="419034"/>
                  <a:pt x="3124822" y="420593"/>
                  <a:pt x="3124584" y="425332"/>
                </a:cubicBezTo>
                <a:cubicBezTo>
                  <a:pt x="3118246" y="426047"/>
                  <a:pt x="3102968" y="437145"/>
                  <a:pt x="3104439" y="424094"/>
                </a:cubicBezTo>
                <a:cubicBezTo>
                  <a:pt x="3106611" y="421594"/>
                  <a:pt x="3111759" y="419534"/>
                  <a:pt x="3116314" y="419284"/>
                </a:cubicBezTo>
                <a:close/>
                <a:moveTo>
                  <a:pt x="2055412" y="418570"/>
                </a:moveTo>
                <a:cubicBezTo>
                  <a:pt x="2061460" y="416807"/>
                  <a:pt x="2066842" y="426762"/>
                  <a:pt x="2063460" y="431668"/>
                </a:cubicBezTo>
                <a:cubicBezTo>
                  <a:pt x="2057221" y="433525"/>
                  <a:pt x="2053365" y="423285"/>
                  <a:pt x="2055412" y="418570"/>
                </a:cubicBezTo>
                <a:close/>
                <a:moveTo>
                  <a:pt x="8158950" y="418124"/>
                </a:moveTo>
                <a:cubicBezTo>
                  <a:pt x="8155319" y="417582"/>
                  <a:pt x="8152009" y="417832"/>
                  <a:pt x="8150651" y="420713"/>
                </a:cubicBezTo>
                <a:cubicBezTo>
                  <a:pt x="8153318" y="428143"/>
                  <a:pt x="8172368" y="431906"/>
                  <a:pt x="8169177" y="420284"/>
                </a:cubicBezTo>
                <a:cubicBezTo>
                  <a:pt x="8166534" y="419999"/>
                  <a:pt x="8162581" y="418665"/>
                  <a:pt x="8158950" y="418124"/>
                </a:cubicBezTo>
                <a:close/>
                <a:moveTo>
                  <a:pt x="8025922" y="416468"/>
                </a:moveTo>
                <a:cubicBezTo>
                  <a:pt x="8021564" y="416415"/>
                  <a:pt x="8017206" y="417974"/>
                  <a:pt x="8017063" y="421189"/>
                </a:cubicBezTo>
                <a:cubicBezTo>
                  <a:pt x="8022826" y="424285"/>
                  <a:pt x="8028731" y="424333"/>
                  <a:pt x="8034780" y="421427"/>
                </a:cubicBezTo>
                <a:cubicBezTo>
                  <a:pt x="8034637" y="418189"/>
                  <a:pt x="8030279" y="416522"/>
                  <a:pt x="8025922" y="416468"/>
                </a:cubicBezTo>
                <a:close/>
                <a:moveTo>
                  <a:pt x="2293397" y="416093"/>
                </a:moveTo>
                <a:cubicBezTo>
                  <a:pt x="2287540" y="419713"/>
                  <a:pt x="2293254" y="430953"/>
                  <a:pt x="2299158" y="425190"/>
                </a:cubicBezTo>
                <a:cubicBezTo>
                  <a:pt x="2305063" y="421523"/>
                  <a:pt x="2299015" y="411806"/>
                  <a:pt x="2293397" y="416093"/>
                </a:cubicBezTo>
                <a:close/>
                <a:moveTo>
                  <a:pt x="8836260" y="415235"/>
                </a:moveTo>
                <a:cubicBezTo>
                  <a:pt x="8851785" y="415949"/>
                  <a:pt x="8829021" y="429714"/>
                  <a:pt x="8836260" y="415235"/>
                </a:cubicBezTo>
                <a:close/>
                <a:moveTo>
                  <a:pt x="7493664" y="414997"/>
                </a:moveTo>
                <a:cubicBezTo>
                  <a:pt x="7493664" y="417665"/>
                  <a:pt x="7493664" y="423095"/>
                  <a:pt x="7493664" y="425809"/>
                </a:cubicBezTo>
                <a:cubicBezTo>
                  <a:pt x="7503475" y="431144"/>
                  <a:pt x="7503475" y="409615"/>
                  <a:pt x="7493664" y="414997"/>
                </a:cubicBezTo>
                <a:close/>
                <a:moveTo>
                  <a:pt x="8850785" y="414711"/>
                </a:moveTo>
                <a:cubicBezTo>
                  <a:pt x="8866216" y="416378"/>
                  <a:pt x="8842689" y="428714"/>
                  <a:pt x="8850785" y="414711"/>
                </a:cubicBezTo>
                <a:close/>
                <a:moveTo>
                  <a:pt x="7557767" y="413950"/>
                </a:moveTo>
                <a:cubicBezTo>
                  <a:pt x="7555577" y="422237"/>
                  <a:pt x="7547814" y="425190"/>
                  <a:pt x="7544385" y="415283"/>
                </a:cubicBezTo>
                <a:cubicBezTo>
                  <a:pt x="7531955" y="417760"/>
                  <a:pt x="7519239" y="418522"/>
                  <a:pt x="7506714" y="418760"/>
                </a:cubicBezTo>
                <a:cubicBezTo>
                  <a:pt x="7506904" y="421094"/>
                  <a:pt x="7507237" y="425762"/>
                  <a:pt x="7507428" y="428096"/>
                </a:cubicBezTo>
                <a:lnTo>
                  <a:pt x="7502237" y="427048"/>
                </a:lnTo>
                <a:lnTo>
                  <a:pt x="7503142" y="434335"/>
                </a:lnTo>
                <a:cubicBezTo>
                  <a:pt x="7506809" y="430048"/>
                  <a:pt x="7510523" y="425667"/>
                  <a:pt x="7514286" y="421285"/>
                </a:cubicBezTo>
                <a:lnTo>
                  <a:pt x="7518668" y="422713"/>
                </a:lnTo>
                <a:cubicBezTo>
                  <a:pt x="7518096" y="427857"/>
                  <a:pt x="7517667" y="433001"/>
                  <a:pt x="7517477" y="438193"/>
                </a:cubicBezTo>
                <a:cubicBezTo>
                  <a:pt x="7521096" y="431620"/>
                  <a:pt x="7523763" y="423666"/>
                  <a:pt x="7531764" y="421046"/>
                </a:cubicBezTo>
                <a:cubicBezTo>
                  <a:pt x="7530764" y="425190"/>
                  <a:pt x="7528716" y="433525"/>
                  <a:pt x="7527716" y="437669"/>
                </a:cubicBezTo>
                <a:cubicBezTo>
                  <a:pt x="7533240" y="432859"/>
                  <a:pt x="7538432" y="427953"/>
                  <a:pt x="7544051" y="422999"/>
                </a:cubicBezTo>
                <a:cubicBezTo>
                  <a:pt x="7543147" y="426762"/>
                  <a:pt x="7541289" y="434335"/>
                  <a:pt x="7540384" y="438098"/>
                </a:cubicBezTo>
                <a:cubicBezTo>
                  <a:pt x="7544528" y="434573"/>
                  <a:pt x="7548052" y="429858"/>
                  <a:pt x="7553433" y="427715"/>
                </a:cubicBezTo>
                <a:cubicBezTo>
                  <a:pt x="7554005" y="430001"/>
                  <a:pt x="7555148" y="434669"/>
                  <a:pt x="7555719" y="437002"/>
                </a:cubicBezTo>
                <a:lnTo>
                  <a:pt x="7559434" y="437050"/>
                </a:lnTo>
                <a:cubicBezTo>
                  <a:pt x="7559530" y="434669"/>
                  <a:pt x="7559720" y="429906"/>
                  <a:pt x="7559816" y="427524"/>
                </a:cubicBezTo>
                <a:cubicBezTo>
                  <a:pt x="7562102" y="427524"/>
                  <a:pt x="7566673" y="427524"/>
                  <a:pt x="7568959" y="427524"/>
                </a:cubicBezTo>
                <a:cubicBezTo>
                  <a:pt x="7569007" y="430096"/>
                  <a:pt x="7569102" y="435240"/>
                  <a:pt x="7569150" y="437764"/>
                </a:cubicBezTo>
                <a:lnTo>
                  <a:pt x="7573436" y="437764"/>
                </a:lnTo>
                <a:cubicBezTo>
                  <a:pt x="7573865" y="434097"/>
                  <a:pt x="7574675" y="426762"/>
                  <a:pt x="7575103" y="423095"/>
                </a:cubicBezTo>
                <a:cubicBezTo>
                  <a:pt x="7579770" y="429048"/>
                  <a:pt x="7581199" y="436002"/>
                  <a:pt x="7579342" y="443956"/>
                </a:cubicBezTo>
                <a:cubicBezTo>
                  <a:pt x="7582485" y="438431"/>
                  <a:pt x="7591867" y="432097"/>
                  <a:pt x="7586247" y="425095"/>
                </a:cubicBezTo>
                <a:cubicBezTo>
                  <a:pt x="7575960" y="422713"/>
                  <a:pt x="7564483" y="423237"/>
                  <a:pt x="7557767" y="413950"/>
                </a:cubicBezTo>
                <a:close/>
                <a:moveTo>
                  <a:pt x="8113075" y="413902"/>
                </a:moveTo>
                <a:cubicBezTo>
                  <a:pt x="8110980" y="422904"/>
                  <a:pt x="8134792" y="427953"/>
                  <a:pt x="8131077" y="415617"/>
                </a:cubicBezTo>
                <a:cubicBezTo>
                  <a:pt x="8125600" y="413759"/>
                  <a:pt x="8118647" y="412664"/>
                  <a:pt x="8113075" y="413902"/>
                </a:cubicBezTo>
                <a:close/>
                <a:moveTo>
                  <a:pt x="8557601" y="413214"/>
                </a:moveTo>
                <a:cubicBezTo>
                  <a:pt x="8559739" y="415822"/>
                  <a:pt x="8551497" y="425583"/>
                  <a:pt x="8551319" y="414044"/>
                </a:cubicBezTo>
                <a:cubicBezTo>
                  <a:pt x="8555022" y="412270"/>
                  <a:pt x="8556888" y="412344"/>
                  <a:pt x="8557601" y="413214"/>
                </a:cubicBezTo>
                <a:close/>
                <a:moveTo>
                  <a:pt x="8010093" y="412809"/>
                </a:moveTo>
                <a:cubicBezTo>
                  <a:pt x="8009324" y="411952"/>
                  <a:pt x="8007455" y="411926"/>
                  <a:pt x="8003871" y="413807"/>
                </a:cubicBezTo>
                <a:cubicBezTo>
                  <a:pt x="8004800" y="425417"/>
                  <a:pt x="8012399" y="415379"/>
                  <a:pt x="8010093" y="412809"/>
                </a:cubicBezTo>
                <a:close/>
                <a:moveTo>
                  <a:pt x="7985547" y="411902"/>
                </a:moveTo>
                <a:cubicBezTo>
                  <a:pt x="7981285" y="411938"/>
                  <a:pt x="7977392" y="413212"/>
                  <a:pt x="7976010" y="416522"/>
                </a:cubicBezTo>
                <a:cubicBezTo>
                  <a:pt x="7981487" y="419427"/>
                  <a:pt x="7994870" y="421666"/>
                  <a:pt x="7997299" y="414712"/>
                </a:cubicBezTo>
                <a:cubicBezTo>
                  <a:pt x="7994441" y="413069"/>
                  <a:pt x="7989810" y="411866"/>
                  <a:pt x="7985547" y="411902"/>
                </a:cubicBezTo>
                <a:close/>
                <a:moveTo>
                  <a:pt x="7471899" y="410711"/>
                </a:moveTo>
                <a:cubicBezTo>
                  <a:pt x="7466375" y="412949"/>
                  <a:pt x="7460851" y="412664"/>
                  <a:pt x="7455421" y="411139"/>
                </a:cubicBezTo>
                <a:cubicBezTo>
                  <a:pt x="7454993" y="414378"/>
                  <a:pt x="7454183" y="420904"/>
                  <a:pt x="7453802" y="424142"/>
                </a:cubicBezTo>
                <a:cubicBezTo>
                  <a:pt x="7458755" y="419856"/>
                  <a:pt x="7465089" y="414950"/>
                  <a:pt x="7471043" y="421237"/>
                </a:cubicBezTo>
                <a:lnTo>
                  <a:pt x="7464041" y="423333"/>
                </a:lnTo>
                <a:lnTo>
                  <a:pt x="7465804" y="428477"/>
                </a:lnTo>
                <a:cubicBezTo>
                  <a:pt x="7469994" y="423857"/>
                  <a:pt x="7473995" y="419189"/>
                  <a:pt x="7478376" y="414521"/>
                </a:cubicBezTo>
                <a:cubicBezTo>
                  <a:pt x="7478567" y="419284"/>
                  <a:pt x="7478996" y="428858"/>
                  <a:pt x="7479234" y="433668"/>
                </a:cubicBezTo>
                <a:cubicBezTo>
                  <a:pt x="7482282" y="428858"/>
                  <a:pt x="7485378" y="423999"/>
                  <a:pt x="7488330" y="419046"/>
                </a:cubicBezTo>
                <a:cubicBezTo>
                  <a:pt x="7482996" y="415760"/>
                  <a:pt x="7477472" y="413188"/>
                  <a:pt x="7471899" y="410711"/>
                </a:cubicBezTo>
                <a:close/>
                <a:moveTo>
                  <a:pt x="8812685" y="410139"/>
                </a:moveTo>
                <a:cubicBezTo>
                  <a:pt x="8828068" y="411425"/>
                  <a:pt x="8804923" y="424428"/>
                  <a:pt x="8812685" y="410139"/>
                </a:cubicBezTo>
                <a:close/>
                <a:moveTo>
                  <a:pt x="2339702" y="409544"/>
                </a:moveTo>
                <a:cubicBezTo>
                  <a:pt x="2338422" y="408270"/>
                  <a:pt x="2335826" y="408306"/>
                  <a:pt x="2331921" y="409663"/>
                </a:cubicBezTo>
                <a:cubicBezTo>
                  <a:pt x="2329111" y="417379"/>
                  <a:pt x="2331636" y="419903"/>
                  <a:pt x="2339589" y="417284"/>
                </a:cubicBezTo>
                <a:cubicBezTo>
                  <a:pt x="2340946" y="413402"/>
                  <a:pt x="2340982" y="410818"/>
                  <a:pt x="2339702" y="409544"/>
                </a:cubicBezTo>
                <a:close/>
                <a:moveTo>
                  <a:pt x="8784253" y="408662"/>
                </a:moveTo>
                <a:cubicBezTo>
                  <a:pt x="8794254" y="409424"/>
                  <a:pt x="8783634" y="425380"/>
                  <a:pt x="8782634" y="412711"/>
                </a:cubicBezTo>
                <a:close/>
                <a:moveTo>
                  <a:pt x="8068855" y="408603"/>
                </a:moveTo>
                <a:cubicBezTo>
                  <a:pt x="8065069" y="408079"/>
                  <a:pt x="8061664" y="408282"/>
                  <a:pt x="8060354" y="411330"/>
                </a:cubicBezTo>
                <a:cubicBezTo>
                  <a:pt x="8063355" y="418951"/>
                  <a:pt x="8081833" y="421189"/>
                  <a:pt x="8079642" y="410235"/>
                </a:cubicBezTo>
                <a:cubicBezTo>
                  <a:pt x="8076809" y="410378"/>
                  <a:pt x="8072642" y="409127"/>
                  <a:pt x="8068855" y="408603"/>
                </a:cubicBezTo>
                <a:close/>
                <a:moveTo>
                  <a:pt x="8277346" y="408264"/>
                </a:moveTo>
                <a:cubicBezTo>
                  <a:pt x="8276755" y="407291"/>
                  <a:pt x="8274999" y="407008"/>
                  <a:pt x="8271332" y="408425"/>
                </a:cubicBezTo>
                <a:cubicBezTo>
                  <a:pt x="8270404" y="420320"/>
                  <a:pt x="8279119" y="411185"/>
                  <a:pt x="8277346" y="408264"/>
                </a:cubicBezTo>
                <a:close/>
                <a:moveTo>
                  <a:pt x="8519483" y="408085"/>
                </a:moveTo>
                <a:cubicBezTo>
                  <a:pt x="8521673" y="410717"/>
                  <a:pt x="8513850" y="420630"/>
                  <a:pt x="8513315" y="408948"/>
                </a:cubicBezTo>
                <a:cubicBezTo>
                  <a:pt x="8516911" y="407139"/>
                  <a:pt x="8518753" y="407207"/>
                  <a:pt x="8519483" y="408085"/>
                </a:cubicBezTo>
                <a:close/>
                <a:moveTo>
                  <a:pt x="2142794" y="407979"/>
                </a:moveTo>
                <a:cubicBezTo>
                  <a:pt x="2145165" y="410493"/>
                  <a:pt x="2137744" y="420629"/>
                  <a:pt x="2136566" y="409091"/>
                </a:cubicBezTo>
                <a:cubicBezTo>
                  <a:pt x="2140125" y="407150"/>
                  <a:pt x="2142003" y="407141"/>
                  <a:pt x="2142794" y="407979"/>
                </a:cubicBezTo>
                <a:close/>
                <a:moveTo>
                  <a:pt x="3069724" y="407472"/>
                </a:moveTo>
                <a:cubicBezTo>
                  <a:pt x="3071532" y="409091"/>
                  <a:pt x="3075099" y="412425"/>
                  <a:pt x="3076906" y="414093"/>
                </a:cubicBezTo>
                <a:cubicBezTo>
                  <a:pt x="3078906" y="418713"/>
                  <a:pt x="3080999" y="423285"/>
                  <a:pt x="3083140" y="427857"/>
                </a:cubicBezTo>
                <a:lnTo>
                  <a:pt x="3093343" y="421999"/>
                </a:lnTo>
                <a:lnTo>
                  <a:pt x="3086858" y="433097"/>
                </a:lnTo>
                <a:cubicBezTo>
                  <a:pt x="3085147" y="431668"/>
                  <a:pt x="3081714" y="428858"/>
                  <a:pt x="3080000" y="427476"/>
                </a:cubicBezTo>
                <a:cubicBezTo>
                  <a:pt x="3077430" y="430191"/>
                  <a:pt x="3072293" y="435621"/>
                  <a:pt x="3069724" y="438336"/>
                </a:cubicBezTo>
                <a:lnTo>
                  <a:pt x="3068343" y="432382"/>
                </a:lnTo>
                <a:cubicBezTo>
                  <a:pt x="3063062" y="434287"/>
                  <a:pt x="3057779" y="436097"/>
                  <a:pt x="3052489" y="437717"/>
                </a:cubicBezTo>
                <a:cubicBezTo>
                  <a:pt x="3058590" y="428620"/>
                  <a:pt x="3070247" y="429048"/>
                  <a:pt x="3079620" y="426238"/>
                </a:cubicBezTo>
                <a:cubicBezTo>
                  <a:pt x="3076384" y="420999"/>
                  <a:pt x="3072673" y="416093"/>
                  <a:pt x="3068629" y="411473"/>
                </a:cubicBezTo>
                <a:close/>
                <a:moveTo>
                  <a:pt x="8735771" y="404518"/>
                </a:moveTo>
                <a:cubicBezTo>
                  <a:pt x="8737533" y="410425"/>
                  <a:pt x="8728151" y="416997"/>
                  <a:pt x="8723436" y="412901"/>
                </a:cubicBezTo>
                <a:cubicBezTo>
                  <a:pt x="8721769" y="407090"/>
                  <a:pt x="8730818" y="401899"/>
                  <a:pt x="8735771" y="404518"/>
                </a:cubicBezTo>
                <a:close/>
                <a:moveTo>
                  <a:pt x="3118758" y="404388"/>
                </a:moveTo>
                <a:cubicBezTo>
                  <a:pt x="3122993" y="404412"/>
                  <a:pt x="3127255" y="406876"/>
                  <a:pt x="3124399" y="411758"/>
                </a:cubicBezTo>
                <a:cubicBezTo>
                  <a:pt x="3121589" y="411710"/>
                  <a:pt x="3116065" y="411663"/>
                  <a:pt x="3113303" y="411663"/>
                </a:cubicBezTo>
                <a:cubicBezTo>
                  <a:pt x="3110324" y="406781"/>
                  <a:pt x="3114532" y="404364"/>
                  <a:pt x="3118758" y="404388"/>
                </a:cubicBezTo>
                <a:close/>
                <a:moveTo>
                  <a:pt x="8022587" y="404328"/>
                </a:moveTo>
                <a:cubicBezTo>
                  <a:pt x="8020206" y="413664"/>
                  <a:pt x="8043638" y="417950"/>
                  <a:pt x="8040494" y="405805"/>
                </a:cubicBezTo>
                <a:cubicBezTo>
                  <a:pt x="8034970" y="404281"/>
                  <a:pt x="8028112" y="402900"/>
                  <a:pt x="8022587" y="404328"/>
                </a:cubicBezTo>
                <a:close/>
                <a:moveTo>
                  <a:pt x="2359685" y="404043"/>
                </a:moveTo>
                <a:cubicBezTo>
                  <a:pt x="2353208" y="407948"/>
                  <a:pt x="2344732" y="410568"/>
                  <a:pt x="2343636" y="419427"/>
                </a:cubicBezTo>
                <a:cubicBezTo>
                  <a:pt x="2346779" y="416855"/>
                  <a:pt x="2352970" y="411711"/>
                  <a:pt x="2356065" y="409139"/>
                </a:cubicBezTo>
                <a:lnTo>
                  <a:pt x="2359447" y="411378"/>
                </a:lnTo>
                <a:cubicBezTo>
                  <a:pt x="2363541" y="405948"/>
                  <a:pt x="2368304" y="411187"/>
                  <a:pt x="2372066" y="413378"/>
                </a:cubicBezTo>
                <a:cubicBezTo>
                  <a:pt x="2373923" y="411139"/>
                  <a:pt x="2377637" y="406615"/>
                  <a:pt x="2379495" y="404328"/>
                </a:cubicBezTo>
                <a:cubicBezTo>
                  <a:pt x="2372827" y="404328"/>
                  <a:pt x="2366256" y="404233"/>
                  <a:pt x="2359685" y="404043"/>
                </a:cubicBezTo>
                <a:close/>
                <a:moveTo>
                  <a:pt x="8858549" y="403852"/>
                </a:moveTo>
                <a:cubicBezTo>
                  <a:pt x="8864407" y="403995"/>
                  <a:pt x="8870407" y="404281"/>
                  <a:pt x="8876456" y="404805"/>
                </a:cubicBezTo>
                <a:cubicBezTo>
                  <a:pt x="8884123" y="409853"/>
                  <a:pt x="8893553" y="409091"/>
                  <a:pt x="8902459" y="409377"/>
                </a:cubicBezTo>
                <a:cubicBezTo>
                  <a:pt x="8904602" y="410425"/>
                  <a:pt x="8908936" y="412616"/>
                  <a:pt x="8911079" y="413711"/>
                </a:cubicBezTo>
                <a:lnTo>
                  <a:pt x="8912889" y="408996"/>
                </a:lnTo>
                <a:cubicBezTo>
                  <a:pt x="8920414" y="411949"/>
                  <a:pt x="8928034" y="414854"/>
                  <a:pt x="8935653" y="418093"/>
                </a:cubicBezTo>
                <a:lnTo>
                  <a:pt x="8936178" y="413378"/>
                </a:lnTo>
                <a:cubicBezTo>
                  <a:pt x="8947084" y="420046"/>
                  <a:pt x="8961086" y="415140"/>
                  <a:pt x="8971801" y="422142"/>
                </a:cubicBezTo>
                <a:cubicBezTo>
                  <a:pt x="8980993" y="424380"/>
                  <a:pt x="8992327" y="420808"/>
                  <a:pt x="9000138" y="427476"/>
                </a:cubicBezTo>
                <a:cubicBezTo>
                  <a:pt x="9001233" y="426571"/>
                  <a:pt x="9003377" y="424809"/>
                  <a:pt x="9004472" y="423904"/>
                </a:cubicBezTo>
                <a:cubicBezTo>
                  <a:pt x="9010473" y="426238"/>
                  <a:pt x="9016854" y="428000"/>
                  <a:pt x="9023379" y="429572"/>
                </a:cubicBezTo>
                <a:cubicBezTo>
                  <a:pt x="9036380" y="429096"/>
                  <a:pt x="9049859" y="431477"/>
                  <a:pt x="9062193" y="435954"/>
                </a:cubicBezTo>
                <a:cubicBezTo>
                  <a:pt x="9071338" y="437526"/>
                  <a:pt x="9082339" y="434383"/>
                  <a:pt x="9090197" y="440956"/>
                </a:cubicBezTo>
                <a:cubicBezTo>
                  <a:pt x="9094102" y="436621"/>
                  <a:pt x="9097388" y="436907"/>
                  <a:pt x="9100007" y="441718"/>
                </a:cubicBezTo>
                <a:cubicBezTo>
                  <a:pt x="9121105" y="439955"/>
                  <a:pt x="9141965" y="452244"/>
                  <a:pt x="9162539" y="447862"/>
                </a:cubicBezTo>
                <a:cubicBezTo>
                  <a:pt x="9180018" y="457959"/>
                  <a:pt x="9201544" y="451720"/>
                  <a:pt x="9219404" y="459960"/>
                </a:cubicBezTo>
                <a:cubicBezTo>
                  <a:pt x="9225642" y="460960"/>
                  <a:pt x="9232167" y="461865"/>
                  <a:pt x="9238691" y="462865"/>
                </a:cubicBezTo>
                <a:cubicBezTo>
                  <a:pt x="9249312" y="466199"/>
                  <a:pt x="9260837" y="464723"/>
                  <a:pt x="9271457" y="468676"/>
                </a:cubicBezTo>
                <a:cubicBezTo>
                  <a:pt x="9279078" y="469629"/>
                  <a:pt x="9286507" y="470152"/>
                  <a:pt x="9294413" y="470772"/>
                </a:cubicBezTo>
                <a:cubicBezTo>
                  <a:pt x="9294079" y="473248"/>
                  <a:pt x="9293365" y="478202"/>
                  <a:pt x="9293032" y="480679"/>
                </a:cubicBezTo>
                <a:cubicBezTo>
                  <a:pt x="9288126" y="478440"/>
                  <a:pt x="9283364" y="476201"/>
                  <a:pt x="9278649" y="473963"/>
                </a:cubicBezTo>
                <a:lnTo>
                  <a:pt x="9284316" y="485632"/>
                </a:lnTo>
                <a:cubicBezTo>
                  <a:pt x="9278601" y="482584"/>
                  <a:pt x="9267172" y="476487"/>
                  <a:pt x="9261456" y="473439"/>
                </a:cubicBezTo>
                <a:cubicBezTo>
                  <a:pt x="9264314" y="476678"/>
                  <a:pt x="9267409" y="479821"/>
                  <a:pt x="9270743" y="482917"/>
                </a:cubicBezTo>
                <a:lnTo>
                  <a:pt x="9261123" y="487490"/>
                </a:lnTo>
                <a:cubicBezTo>
                  <a:pt x="9260599" y="482060"/>
                  <a:pt x="9260218" y="476630"/>
                  <a:pt x="9259885" y="471200"/>
                </a:cubicBezTo>
                <a:cubicBezTo>
                  <a:pt x="9244502" y="473153"/>
                  <a:pt x="9229595" y="467199"/>
                  <a:pt x="9214593" y="465723"/>
                </a:cubicBezTo>
                <a:lnTo>
                  <a:pt x="9222547" y="475154"/>
                </a:lnTo>
                <a:cubicBezTo>
                  <a:pt x="9219832" y="475154"/>
                  <a:pt x="9214307" y="475154"/>
                  <a:pt x="9211593" y="475154"/>
                </a:cubicBezTo>
                <a:lnTo>
                  <a:pt x="9215498" y="468390"/>
                </a:lnTo>
                <a:cubicBezTo>
                  <a:pt x="9210116" y="467009"/>
                  <a:pt x="9204830" y="465628"/>
                  <a:pt x="9199687" y="464199"/>
                </a:cubicBezTo>
                <a:cubicBezTo>
                  <a:pt x="9196877" y="463056"/>
                  <a:pt x="9191257" y="460722"/>
                  <a:pt x="9188447" y="459579"/>
                </a:cubicBezTo>
                <a:lnTo>
                  <a:pt x="9193495" y="471820"/>
                </a:lnTo>
                <a:cubicBezTo>
                  <a:pt x="9189829" y="468962"/>
                  <a:pt x="9182494" y="463246"/>
                  <a:pt x="9178779" y="460388"/>
                </a:cubicBezTo>
                <a:cubicBezTo>
                  <a:pt x="9173778" y="462484"/>
                  <a:pt x="9168826" y="464532"/>
                  <a:pt x="9163968" y="466580"/>
                </a:cubicBezTo>
                <a:lnTo>
                  <a:pt x="9170207" y="456769"/>
                </a:lnTo>
                <a:cubicBezTo>
                  <a:pt x="9158729" y="459531"/>
                  <a:pt x="9147585" y="455816"/>
                  <a:pt x="9137155" y="451720"/>
                </a:cubicBezTo>
                <a:cubicBezTo>
                  <a:pt x="9136345" y="452720"/>
                  <a:pt x="9134774" y="454720"/>
                  <a:pt x="9133964" y="455673"/>
                </a:cubicBezTo>
                <a:cubicBezTo>
                  <a:pt x="9126678" y="450196"/>
                  <a:pt x="9117629" y="450100"/>
                  <a:pt x="9109104" y="449529"/>
                </a:cubicBezTo>
                <a:cubicBezTo>
                  <a:pt x="9106437" y="448148"/>
                  <a:pt x="9101150" y="445385"/>
                  <a:pt x="9098484" y="443956"/>
                </a:cubicBezTo>
                <a:cubicBezTo>
                  <a:pt x="9099103" y="446290"/>
                  <a:pt x="9100293" y="450910"/>
                  <a:pt x="9100913" y="453244"/>
                </a:cubicBezTo>
                <a:lnTo>
                  <a:pt x="9102199" y="457197"/>
                </a:lnTo>
                <a:cubicBezTo>
                  <a:pt x="9095388" y="454959"/>
                  <a:pt x="9091054" y="449243"/>
                  <a:pt x="9086530" y="444337"/>
                </a:cubicBezTo>
                <a:cubicBezTo>
                  <a:pt x="9079672" y="451005"/>
                  <a:pt x="9071671" y="450767"/>
                  <a:pt x="9067337" y="441479"/>
                </a:cubicBezTo>
                <a:cubicBezTo>
                  <a:pt x="9060479" y="442003"/>
                  <a:pt x="9053859" y="442956"/>
                  <a:pt x="9047430" y="444623"/>
                </a:cubicBezTo>
                <a:cubicBezTo>
                  <a:pt x="9039095" y="434811"/>
                  <a:pt x="9026236" y="438955"/>
                  <a:pt x="9015188" y="437574"/>
                </a:cubicBezTo>
                <a:cubicBezTo>
                  <a:pt x="9005043" y="444909"/>
                  <a:pt x="8996614" y="425047"/>
                  <a:pt x="8985565" y="435097"/>
                </a:cubicBezTo>
                <a:cubicBezTo>
                  <a:pt x="8986327" y="433430"/>
                  <a:pt x="8987946" y="430096"/>
                  <a:pt x="8988755" y="428429"/>
                </a:cubicBezTo>
                <a:cubicBezTo>
                  <a:pt x="8976611" y="428334"/>
                  <a:pt x="8964514" y="428191"/>
                  <a:pt x="8952561" y="428096"/>
                </a:cubicBezTo>
                <a:cubicBezTo>
                  <a:pt x="8948132" y="431049"/>
                  <a:pt x="8943845" y="434002"/>
                  <a:pt x="8939654" y="436907"/>
                </a:cubicBezTo>
                <a:cubicBezTo>
                  <a:pt x="8941178" y="430191"/>
                  <a:pt x="8945607" y="426619"/>
                  <a:pt x="8952941" y="426143"/>
                </a:cubicBezTo>
                <a:cubicBezTo>
                  <a:pt x="8941750" y="417522"/>
                  <a:pt x="8931320" y="427714"/>
                  <a:pt x="8925938" y="437526"/>
                </a:cubicBezTo>
                <a:lnTo>
                  <a:pt x="8929796" y="421237"/>
                </a:lnTo>
                <a:cubicBezTo>
                  <a:pt x="8921080" y="425762"/>
                  <a:pt x="8909746" y="431049"/>
                  <a:pt x="8921557" y="442670"/>
                </a:cubicBezTo>
                <a:cubicBezTo>
                  <a:pt x="8918366" y="440813"/>
                  <a:pt x="8911936" y="437098"/>
                  <a:pt x="8908746" y="435192"/>
                </a:cubicBezTo>
                <a:cubicBezTo>
                  <a:pt x="8913175" y="430144"/>
                  <a:pt x="8916889" y="424952"/>
                  <a:pt x="8921652" y="419808"/>
                </a:cubicBezTo>
                <a:cubicBezTo>
                  <a:pt x="8912508" y="418760"/>
                  <a:pt x="8903316" y="418617"/>
                  <a:pt x="8894363" y="419427"/>
                </a:cubicBezTo>
                <a:cubicBezTo>
                  <a:pt x="8887315" y="414140"/>
                  <a:pt x="8878409" y="413711"/>
                  <a:pt x="8870217" y="412521"/>
                </a:cubicBezTo>
                <a:cubicBezTo>
                  <a:pt x="8868407" y="416569"/>
                  <a:pt x="8864788" y="424666"/>
                  <a:pt x="8862978" y="428715"/>
                </a:cubicBezTo>
                <a:cubicBezTo>
                  <a:pt x="8868217" y="418760"/>
                  <a:pt x="8857597" y="412663"/>
                  <a:pt x="8858549" y="403852"/>
                </a:cubicBezTo>
                <a:close/>
                <a:moveTo>
                  <a:pt x="7902299" y="402233"/>
                </a:moveTo>
                <a:cubicBezTo>
                  <a:pt x="7900465" y="401721"/>
                  <a:pt x="7898096" y="402495"/>
                  <a:pt x="7895190" y="404567"/>
                </a:cubicBezTo>
                <a:cubicBezTo>
                  <a:pt x="7896524" y="410616"/>
                  <a:pt x="7900144" y="411663"/>
                  <a:pt x="7906192" y="407615"/>
                </a:cubicBezTo>
                <a:cubicBezTo>
                  <a:pt x="7905430" y="404543"/>
                  <a:pt x="7904132" y="402745"/>
                  <a:pt x="7902299" y="402233"/>
                </a:cubicBezTo>
                <a:close/>
                <a:moveTo>
                  <a:pt x="2651283" y="401268"/>
                </a:moveTo>
                <a:cubicBezTo>
                  <a:pt x="2655084" y="399851"/>
                  <a:pt x="2659881" y="400851"/>
                  <a:pt x="2662815" y="405280"/>
                </a:cubicBezTo>
                <a:cubicBezTo>
                  <a:pt x="2661002" y="410996"/>
                  <a:pt x="2650898" y="411615"/>
                  <a:pt x="2645661" y="411758"/>
                </a:cubicBezTo>
                <a:cubicBezTo>
                  <a:pt x="2644662" y="406519"/>
                  <a:pt x="2647483" y="402685"/>
                  <a:pt x="2651283" y="401268"/>
                </a:cubicBezTo>
                <a:close/>
                <a:moveTo>
                  <a:pt x="8697671" y="400280"/>
                </a:moveTo>
                <a:cubicBezTo>
                  <a:pt x="8699053" y="406138"/>
                  <a:pt x="8689766" y="412378"/>
                  <a:pt x="8685194" y="408234"/>
                </a:cubicBezTo>
                <a:cubicBezTo>
                  <a:pt x="8683384" y="402280"/>
                  <a:pt x="8692861" y="397327"/>
                  <a:pt x="8697671" y="400280"/>
                </a:cubicBezTo>
                <a:close/>
                <a:moveTo>
                  <a:pt x="7984297" y="400089"/>
                </a:moveTo>
                <a:cubicBezTo>
                  <a:pt x="7975153" y="414188"/>
                  <a:pt x="8000918" y="399327"/>
                  <a:pt x="7984297" y="400089"/>
                </a:cubicBezTo>
                <a:close/>
                <a:moveTo>
                  <a:pt x="8901106" y="398731"/>
                </a:moveTo>
                <a:cubicBezTo>
                  <a:pt x="8903063" y="401515"/>
                  <a:pt x="8894982" y="411258"/>
                  <a:pt x="8895125" y="399327"/>
                </a:cubicBezTo>
                <a:cubicBezTo>
                  <a:pt x="8898685" y="397648"/>
                  <a:pt x="8900453" y="397803"/>
                  <a:pt x="8901106" y="398731"/>
                </a:cubicBezTo>
                <a:close/>
                <a:moveTo>
                  <a:pt x="1590168" y="398041"/>
                </a:moveTo>
                <a:cubicBezTo>
                  <a:pt x="1592121" y="400089"/>
                  <a:pt x="1596121" y="404138"/>
                  <a:pt x="1598122" y="406186"/>
                </a:cubicBezTo>
                <a:cubicBezTo>
                  <a:pt x="1595455" y="408472"/>
                  <a:pt x="1592883" y="410806"/>
                  <a:pt x="1590311" y="413187"/>
                </a:cubicBezTo>
                <a:cubicBezTo>
                  <a:pt x="1585930" y="412187"/>
                  <a:pt x="1577071" y="410187"/>
                  <a:pt x="1572642" y="409186"/>
                </a:cubicBezTo>
                <a:lnTo>
                  <a:pt x="1579216" y="418284"/>
                </a:lnTo>
                <a:cubicBezTo>
                  <a:pt x="1574928" y="417855"/>
                  <a:pt x="1566309" y="416902"/>
                  <a:pt x="1562023" y="416474"/>
                </a:cubicBezTo>
                <a:cubicBezTo>
                  <a:pt x="1566595" y="412282"/>
                  <a:pt x="1571215" y="408138"/>
                  <a:pt x="1575928" y="404090"/>
                </a:cubicBezTo>
                <a:lnTo>
                  <a:pt x="1578881" y="409091"/>
                </a:lnTo>
                <a:cubicBezTo>
                  <a:pt x="1582644" y="405424"/>
                  <a:pt x="1586454" y="401804"/>
                  <a:pt x="1590168" y="398041"/>
                </a:cubicBezTo>
                <a:close/>
                <a:moveTo>
                  <a:pt x="7403938" y="397613"/>
                </a:moveTo>
                <a:cubicBezTo>
                  <a:pt x="7403462" y="400470"/>
                  <a:pt x="7402558" y="406138"/>
                  <a:pt x="7402082" y="408948"/>
                </a:cubicBezTo>
                <a:cubicBezTo>
                  <a:pt x="7392271" y="408520"/>
                  <a:pt x="7382603" y="407234"/>
                  <a:pt x="7373744" y="402947"/>
                </a:cubicBezTo>
                <a:cubicBezTo>
                  <a:pt x="7375983" y="408615"/>
                  <a:pt x="7377935" y="414378"/>
                  <a:pt x="7379745" y="420237"/>
                </a:cubicBezTo>
                <a:cubicBezTo>
                  <a:pt x="7381031" y="417855"/>
                  <a:pt x="7383603" y="413092"/>
                  <a:pt x="7384888" y="410711"/>
                </a:cubicBezTo>
                <a:lnTo>
                  <a:pt x="7389651" y="411044"/>
                </a:lnTo>
                <a:cubicBezTo>
                  <a:pt x="7389223" y="413950"/>
                  <a:pt x="7388318" y="419856"/>
                  <a:pt x="7387889" y="422761"/>
                </a:cubicBezTo>
                <a:lnTo>
                  <a:pt x="7393128" y="422761"/>
                </a:lnTo>
                <a:cubicBezTo>
                  <a:pt x="7392794" y="420475"/>
                  <a:pt x="7392080" y="415950"/>
                  <a:pt x="7391699" y="413664"/>
                </a:cubicBezTo>
                <a:cubicBezTo>
                  <a:pt x="7394366" y="413188"/>
                  <a:pt x="7399653" y="412283"/>
                  <a:pt x="7402272" y="411806"/>
                </a:cubicBezTo>
                <a:cubicBezTo>
                  <a:pt x="7402319" y="414569"/>
                  <a:pt x="7402415" y="419999"/>
                  <a:pt x="7402462" y="422713"/>
                </a:cubicBezTo>
                <a:lnTo>
                  <a:pt x="7406891" y="422904"/>
                </a:lnTo>
                <a:cubicBezTo>
                  <a:pt x="7407082" y="420141"/>
                  <a:pt x="7407510" y="414712"/>
                  <a:pt x="7407701" y="411997"/>
                </a:cubicBezTo>
                <a:cubicBezTo>
                  <a:pt x="7411511" y="413616"/>
                  <a:pt x="7415416" y="415283"/>
                  <a:pt x="7419417" y="416998"/>
                </a:cubicBezTo>
                <a:cubicBezTo>
                  <a:pt x="7422369" y="415712"/>
                  <a:pt x="7428370" y="413092"/>
                  <a:pt x="7431323" y="411806"/>
                </a:cubicBezTo>
                <a:cubicBezTo>
                  <a:pt x="7429513" y="417284"/>
                  <a:pt x="7427704" y="422713"/>
                  <a:pt x="7425989" y="428191"/>
                </a:cubicBezTo>
                <a:cubicBezTo>
                  <a:pt x="7430561" y="422380"/>
                  <a:pt x="7435133" y="416617"/>
                  <a:pt x="7440039" y="410949"/>
                </a:cubicBezTo>
                <a:cubicBezTo>
                  <a:pt x="7440276" y="414855"/>
                  <a:pt x="7440753" y="422618"/>
                  <a:pt x="7440991" y="426476"/>
                </a:cubicBezTo>
                <a:cubicBezTo>
                  <a:pt x="7443706" y="422952"/>
                  <a:pt x="7446611" y="419427"/>
                  <a:pt x="7449611" y="415902"/>
                </a:cubicBezTo>
                <a:cubicBezTo>
                  <a:pt x="7448135" y="412664"/>
                  <a:pt x="7445230" y="406186"/>
                  <a:pt x="7443801" y="402947"/>
                </a:cubicBezTo>
                <a:cubicBezTo>
                  <a:pt x="7441801" y="404852"/>
                  <a:pt x="7437753" y="408710"/>
                  <a:pt x="7435752" y="410616"/>
                </a:cubicBezTo>
                <a:cubicBezTo>
                  <a:pt x="7433704" y="408615"/>
                  <a:pt x="7429608" y="404614"/>
                  <a:pt x="7427561" y="402614"/>
                </a:cubicBezTo>
                <a:lnTo>
                  <a:pt x="7425323" y="409234"/>
                </a:lnTo>
                <a:cubicBezTo>
                  <a:pt x="7423751" y="408234"/>
                  <a:pt x="7420703" y="406234"/>
                  <a:pt x="7419131" y="405233"/>
                </a:cubicBezTo>
                <a:cubicBezTo>
                  <a:pt x="7416369" y="406281"/>
                  <a:pt x="7410749" y="408329"/>
                  <a:pt x="7407987" y="409377"/>
                </a:cubicBezTo>
                <a:cubicBezTo>
                  <a:pt x="7406939" y="406424"/>
                  <a:pt x="7404939" y="400566"/>
                  <a:pt x="7403938" y="397613"/>
                </a:cubicBezTo>
                <a:close/>
                <a:moveTo>
                  <a:pt x="7859776" y="397148"/>
                </a:moveTo>
                <a:cubicBezTo>
                  <a:pt x="7855555" y="397089"/>
                  <a:pt x="7851305" y="398708"/>
                  <a:pt x="7851376" y="401947"/>
                </a:cubicBezTo>
                <a:cubicBezTo>
                  <a:pt x="7856757" y="405329"/>
                  <a:pt x="7862282" y="405472"/>
                  <a:pt x="7867997" y="402423"/>
                </a:cubicBezTo>
                <a:cubicBezTo>
                  <a:pt x="7868188" y="398946"/>
                  <a:pt x="7863997" y="397208"/>
                  <a:pt x="7859776" y="397148"/>
                </a:cubicBezTo>
                <a:close/>
                <a:moveTo>
                  <a:pt x="1609398" y="396940"/>
                </a:moveTo>
                <a:cubicBezTo>
                  <a:pt x="1613541" y="394910"/>
                  <a:pt x="1618411" y="395112"/>
                  <a:pt x="1620602" y="399946"/>
                </a:cubicBezTo>
                <a:cubicBezTo>
                  <a:pt x="1620983" y="409139"/>
                  <a:pt x="1608362" y="406995"/>
                  <a:pt x="1602552" y="407329"/>
                </a:cubicBezTo>
                <a:cubicBezTo>
                  <a:pt x="1601837" y="403233"/>
                  <a:pt x="1605254" y="398970"/>
                  <a:pt x="1609398" y="396940"/>
                </a:cubicBezTo>
                <a:close/>
                <a:moveTo>
                  <a:pt x="3171703" y="396803"/>
                </a:moveTo>
                <a:cubicBezTo>
                  <a:pt x="3174800" y="397517"/>
                  <a:pt x="3180945" y="398899"/>
                  <a:pt x="3183994" y="399613"/>
                </a:cubicBezTo>
                <a:cubicBezTo>
                  <a:pt x="3179468" y="402471"/>
                  <a:pt x="3174943" y="405281"/>
                  <a:pt x="3170608" y="408329"/>
                </a:cubicBezTo>
                <a:cubicBezTo>
                  <a:pt x="3172894" y="410949"/>
                  <a:pt x="3177563" y="416188"/>
                  <a:pt x="3179897" y="418808"/>
                </a:cubicBezTo>
                <a:cubicBezTo>
                  <a:pt x="3177611" y="417570"/>
                  <a:pt x="3173038" y="415093"/>
                  <a:pt x="3170799" y="413854"/>
                </a:cubicBezTo>
                <a:cubicBezTo>
                  <a:pt x="3164843" y="425714"/>
                  <a:pt x="3152505" y="418093"/>
                  <a:pt x="3142883" y="422999"/>
                </a:cubicBezTo>
                <a:cubicBezTo>
                  <a:pt x="3146788" y="420094"/>
                  <a:pt x="3150790" y="417284"/>
                  <a:pt x="3154888" y="414521"/>
                </a:cubicBezTo>
                <a:cubicBezTo>
                  <a:pt x="3158459" y="414045"/>
                  <a:pt x="3165605" y="413140"/>
                  <a:pt x="3169179" y="412664"/>
                </a:cubicBezTo>
                <a:cubicBezTo>
                  <a:pt x="3165987" y="403138"/>
                  <a:pt x="3151171" y="407043"/>
                  <a:pt x="3143407" y="401804"/>
                </a:cubicBezTo>
                <a:cubicBezTo>
                  <a:pt x="3153744" y="402280"/>
                  <a:pt x="3162938" y="390945"/>
                  <a:pt x="3171941" y="401518"/>
                </a:cubicBezTo>
                <a:close/>
                <a:moveTo>
                  <a:pt x="8711387" y="396278"/>
                </a:moveTo>
                <a:cubicBezTo>
                  <a:pt x="8712959" y="401422"/>
                  <a:pt x="8712673" y="406519"/>
                  <a:pt x="8710530" y="411567"/>
                </a:cubicBezTo>
                <a:cubicBezTo>
                  <a:pt x="8699957" y="416187"/>
                  <a:pt x="8702005" y="394135"/>
                  <a:pt x="8711387" y="396278"/>
                </a:cubicBezTo>
                <a:close/>
                <a:moveTo>
                  <a:pt x="9750945" y="396136"/>
                </a:moveTo>
                <a:cubicBezTo>
                  <a:pt x="9766566" y="397565"/>
                  <a:pt x="9742897" y="409949"/>
                  <a:pt x="9750945" y="396136"/>
                </a:cubicBezTo>
                <a:close/>
                <a:moveTo>
                  <a:pt x="2696376" y="396136"/>
                </a:moveTo>
                <a:cubicBezTo>
                  <a:pt x="2699285" y="395922"/>
                  <a:pt x="2701843" y="396422"/>
                  <a:pt x="2702723" y="399565"/>
                </a:cubicBezTo>
                <a:cubicBezTo>
                  <a:pt x="2701202" y="410425"/>
                  <a:pt x="2674913" y="404757"/>
                  <a:pt x="2687912" y="396993"/>
                </a:cubicBezTo>
                <a:cubicBezTo>
                  <a:pt x="2690200" y="397279"/>
                  <a:pt x="2693456" y="396351"/>
                  <a:pt x="2696376" y="396136"/>
                </a:cubicBezTo>
                <a:close/>
                <a:moveTo>
                  <a:pt x="2187729" y="394571"/>
                </a:moveTo>
                <a:cubicBezTo>
                  <a:pt x="2192849" y="394958"/>
                  <a:pt x="2197932" y="397875"/>
                  <a:pt x="2196146" y="402661"/>
                </a:cubicBezTo>
                <a:cubicBezTo>
                  <a:pt x="2190288" y="405233"/>
                  <a:pt x="2184622" y="404900"/>
                  <a:pt x="2179097" y="401661"/>
                </a:cubicBezTo>
                <a:cubicBezTo>
                  <a:pt x="2177455" y="396327"/>
                  <a:pt x="2182610" y="394184"/>
                  <a:pt x="2187729" y="394571"/>
                </a:cubicBezTo>
                <a:close/>
                <a:moveTo>
                  <a:pt x="7924545" y="393757"/>
                </a:moveTo>
                <a:cubicBezTo>
                  <a:pt x="7923783" y="392901"/>
                  <a:pt x="7921920" y="392874"/>
                  <a:pt x="7918336" y="394755"/>
                </a:cubicBezTo>
                <a:cubicBezTo>
                  <a:pt x="7919193" y="406365"/>
                  <a:pt x="7926828" y="396327"/>
                  <a:pt x="7924545" y="393757"/>
                </a:cubicBezTo>
                <a:close/>
                <a:moveTo>
                  <a:pt x="7938471" y="393756"/>
                </a:moveTo>
                <a:cubicBezTo>
                  <a:pt x="7937708" y="392901"/>
                  <a:pt x="7935827" y="392862"/>
                  <a:pt x="7932195" y="394707"/>
                </a:cubicBezTo>
                <a:cubicBezTo>
                  <a:pt x="7932981" y="406246"/>
                  <a:pt x="7940759" y="396324"/>
                  <a:pt x="7938471" y="393756"/>
                </a:cubicBezTo>
                <a:close/>
                <a:moveTo>
                  <a:pt x="2713845" y="393593"/>
                </a:moveTo>
                <a:cubicBezTo>
                  <a:pt x="2716059" y="396205"/>
                  <a:pt x="2708202" y="406199"/>
                  <a:pt x="2707630" y="394517"/>
                </a:cubicBezTo>
                <a:cubicBezTo>
                  <a:pt x="2711250" y="392672"/>
                  <a:pt x="2713107" y="392722"/>
                  <a:pt x="2713845" y="393593"/>
                </a:cubicBezTo>
                <a:close/>
                <a:moveTo>
                  <a:pt x="7326596" y="393231"/>
                </a:moveTo>
                <a:cubicBezTo>
                  <a:pt x="7325929" y="402042"/>
                  <a:pt x="7324738" y="410806"/>
                  <a:pt x="7323119" y="419522"/>
                </a:cubicBezTo>
                <a:cubicBezTo>
                  <a:pt x="7327596" y="416426"/>
                  <a:pt x="7336597" y="410330"/>
                  <a:pt x="7341074" y="407234"/>
                </a:cubicBezTo>
                <a:cubicBezTo>
                  <a:pt x="7339502" y="409949"/>
                  <a:pt x="7336407" y="415331"/>
                  <a:pt x="7334835" y="418046"/>
                </a:cubicBezTo>
                <a:lnTo>
                  <a:pt x="7340835" y="418046"/>
                </a:lnTo>
                <a:lnTo>
                  <a:pt x="7340264" y="413140"/>
                </a:lnTo>
                <a:cubicBezTo>
                  <a:pt x="7344026" y="411711"/>
                  <a:pt x="7351551" y="408806"/>
                  <a:pt x="7355314" y="407377"/>
                </a:cubicBezTo>
                <a:cubicBezTo>
                  <a:pt x="7353790" y="410044"/>
                  <a:pt x="7350694" y="415331"/>
                  <a:pt x="7349170" y="417998"/>
                </a:cubicBezTo>
                <a:lnTo>
                  <a:pt x="7354980" y="418093"/>
                </a:lnTo>
                <a:lnTo>
                  <a:pt x="7354933" y="413902"/>
                </a:lnTo>
                <a:cubicBezTo>
                  <a:pt x="7357266" y="412330"/>
                  <a:pt x="7361933" y="409187"/>
                  <a:pt x="7364267" y="407615"/>
                </a:cubicBezTo>
                <a:cubicBezTo>
                  <a:pt x="7364315" y="410235"/>
                  <a:pt x="7364410" y="415426"/>
                  <a:pt x="7364458" y="417998"/>
                </a:cubicBezTo>
                <a:lnTo>
                  <a:pt x="7369030" y="417998"/>
                </a:lnTo>
                <a:cubicBezTo>
                  <a:pt x="7369030" y="411759"/>
                  <a:pt x="7369125" y="405519"/>
                  <a:pt x="7369363" y="399280"/>
                </a:cubicBezTo>
                <a:cubicBezTo>
                  <a:pt x="7360457" y="401090"/>
                  <a:pt x="7351170" y="400518"/>
                  <a:pt x="7342693" y="403900"/>
                </a:cubicBezTo>
                <a:cubicBezTo>
                  <a:pt x="7342979" y="401518"/>
                  <a:pt x="7343503" y="396755"/>
                  <a:pt x="7343788" y="394374"/>
                </a:cubicBezTo>
                <a:cubicBezTo>
                  <a:pt x="7341979" y="396708"/>
                  <a:pt x="7338312" y="401375"/>
                  <a:pt x="7336502" y="403709"/>
                </a:cubicBezTo>
                <a:cubicBezTo>
                  <a:pt x="7334025" y="401090"/>
                  <a:pt x="7329072" y="395850"/>
                  <a:pt x="7326596" y="393231"/>
                </a:cubicBezTo>
                <a:close/>
                <a:moveTo>
                  <a:pt x="7815693" y="392939"/>
                </a:moveTo>
                <a:cubicBezTo>
                  <a:pt x="7809728" y="393076"/>
                  <a:pt x="7803441" y="394398"/>
                  <a:pt x="7799036" y="395707"/>
                </a:cubicBezTo>
                <a:cubicBezTo>
                  <a:pt x="7805132" y="402900"/>
                  <a:pt x="7821229" y="399423"/>
                  <a:pt x="7830421" y="397279"/>
                </a:cubicBezTo>
                <a:cubicBezTo>
                  <a:pt x="7827302" y="393850"/>
                  <a:pt x="7821658" y="392803"/>
                  <a:pt x="7815693" y="392939"/>
                </a:cubicBezTo>
                <a:close/>
                <a:moveTo>
                  <a:pt x="3220667" y="391706"/>
                </a:moveTo>
                <a:cubicBezTo>
                  <a:pt x="3221047" y="393469"/>
                  <a:pt x="3221715" y="396946"/>
                  <a:pt x="3222051" y="398660"/>
                </a:cubicBezTo>
                <a:cubicBezTo>
                  <a:pt x="3217387" y="398565"/>
                  <a:pt x="3208099" y="398327"/>
                  <a:pt x="3203432" y="398232"/>
                </a:cubicBezTo>
                <a:cubicBezTo>
                  <a:pt x="3208047" y="402423"/>
                  <a:pt x="3212769" y="406757"/>
                  <a:pt x="3217434" y="410996"/>
                </a:cubicBezTo>
                <a:cubicBezTo>
                  <a:pt x="3210859" y="412568"/>
                  <a:pt x="3204428" y="414521"/>
                  <a:pt x="3198145" y="416855"/>
                </a:cubicBezTo>
                <a:lnTo>
                  <a:pt x="3192765" y="411759"/>
                </a:lnTo>
                <a:lnTo>
                  <a:pt x="3191955" y="418570"/>
                </a:lnTo>
                <a:cubicBezTo>
                  <a:pt x="3189621" y="418093"/>
                  <a:pt x="3184906" y="417188"/>
                  <a:pt x="3182571" y="416712"/>
                </a:cubicBezTo>
                <a:cubicBezTo>
                  <a:pt x="3189859" y="412521"/>
                  <a:pt x="3199384" y="410472"/>
                  <a:pt x="3203004" y="401804"/>
                </a:cubicBezTo>
                <a:lnTo>
                  <a:pt x="3192861" y="401994"/>
                </a:lnTo>
                <a:cubicBezTo>
                  <a:pt x="3192812" y="400375"/>
                  <a:pt x="3192717" y="397136"/>
                  <a:pt x="3192668" y="395517"/>
                </a:cubicBezTo>
                <a:lnTo>
                  <a:pt x="3200957" y="400327"/>
                </a:lnTo>
                <a:lnTo>
                  <a:pt x="3202733" y="393354"/>
                </a:lnTo>
                <a:lnTo>
                  <a:pt x="3204417" y="394273"/>
                </a:lnTo>
                <a:cubicBezTo>
                  <a:pt x="3209071" y="394088"/>
                  <a:pt x="3216626" y="391492"/>
                  <a:pt x="3220667" y="391706"/>
                </a:cubicBezTo>
                <a:close/>
                <a:moveTo>
                  <a:pt x="2198435" y="390516"/>
                </a:moveTo>
                <a:cubicBezTo>
                  <a:pt x="2203388" y="389801"/>
                  <a:pt x="2207532" y="391468"/>
                  <a:pt x="2210913" y="395469"/>
                </a:cubicBezTo>
                <a:cubicBezTo>
                  <a:pt x="2211055" y="400756"/>
                  <a:pt x="2208484" y="402804"/>
                  <a:pt x="2203150" y="401709"/>
                </a:cubicBezTo>
                <a:cubicBezTo>
                  <a:pt x="2198770" y="398803"/>
                  <a:pt x="2197197" y="395041"/>
                  <a:pt x="2198435" y="390516"/>
                </a:cubicBezTo>
                <a:close/>
                <a:moveTo>
                  <a:pt x="7255587" y="390325"/>
                </a:moveTo>
                <a:cubicBezTo>
                  <a:pt x="7246443" y="393945"/>
                  <a:pt x="7236585" y="393945"/>
                  <a:pt x="7227155" y="395088"/>
                </a:cubicBezTo>
                <a:cubicBezTo>
                  <a:pt x="7219297" y="398232"/>
                  <a:pt x="7222059" y="406281"/>
                  <a:pt x="7222440" y="412711"/>
                </a:cubicBezTo>
                <a:cubicBezTo>
                  <a:pt x="7226441" y="407424"/>
                  <a:pt x="7230632" y="402137"/>
                  <a:pt x="7235013" y="396993"/>
                </a:cubicBezTo>
                <a:cubicBezTo>
                  <a:pt x="7235203" y="400089"/>
                  <a:pt x="7235632" y="406234"/>
                  <a:pt x="7235823" y="409330"/>
                </a:cubicBezTo>
                <a:cubicBezTo>
                  <a:pt x="7240585" y="405091"/>
                  <a:pt x="7245443" y="400851"/>
                  <a:pt x="7250682" y="396993"/>
                </a:cubicBezTo>
                <a:cubicBezTo>
                  <a:pt x="7249729" y="401090"/>
                  <a:pt x="7247777" y="409234"/>
                  <a:pt x="7246824" y="413330"/>
                </a:cubicBezTo>
                <a:cubicBezTo>
                  <a:pt x="7255110" y="408567"/>
                  <a:pt x="7255206" y="398946"/>
                  <a:pt x="7255587" y="390325"/>
                </a:cubicBezTo>
                <a:close/>
                <a:moveTo>
                  <a:pt x="7893952" y="390278"/>
                </a:moveTo>
                <a:cubicBezTo>
                  <a:pt x="7891142" y="399375"/>
                  <a:pt x="7915479" y="403662"/>
                  <a:pt x="7911955" y="391754"/>
                </a:cubicBezTo>
                <a:cubicBezTo>
                  <a:pt x="7906430" y="390087"/>
                  <a:pt x="7899477" y="388801"/>
                  <a:pt x="7893952" y="390278"/>
                </a:cubicBezTo>
                <a:close/>
                <a:moveTo>
                  <a:pt x="8684003" y="390230"/>
                </a:moveTo>
                <a:cubicBezTo>
                  <a:pt x="8699386" y="391421"/>
                  <a:pt x="8676288" y="404614"/>
                  <a:pt x="8684003" y="390230"/>
                </a:cubicBezTo>
                <a:close/>
                <a:moveTo>
                  <a:pt x="8395872" y="388658"/>
                </a:moveTo>
                <a:cubicBezTo>
                  <a:pt x="8396539" y="394469"/>
                  <a:pt x="8397349" y="400280"/>
                  <a:pt x="8398301" y="406091"/>
                </a:cubicBezTo>
                <a:cubicBezTo>
                  <a:pt x="8407635" y="406662"/>
                  <a:pt x="8422637" y="395946"/>
                  <a:pt x="8428400" y="407901"/>
                </a:cubicBezTo>
                <a:cubicBezTo>
                  <a:pt x="8440353" y="408758"/>
                  <a:pt x="8452450" y="408520"/>
                  <a:pt x="8464500" y="406758"/>
                </a:cubicBezTo>
                <a:lnTo>
                  <a:pt x="8464690" y="413283"/>
                </a:lnTo>
                <a:cubicBezTo>
                  <a:pt x="8478978" y="412568"/>
                  <a:pt x="8494408" y="415474"/>
                  <a:pt x="8507601" y="408186"/>
                </a:cubicBezTo>
                <a:lnTo>
                  <a:pt x="8507458" y="412664"/>
                </a:lnTo>
                <a:lnTo>
                  <a:pt x="8500218" y="414759"/>
                </a:lnTo>
                <a:cubicBezTo>
                  <a:pt x="8510648" y="420761"/>
                  <a:pt x="8523221" y="417046"/>
                  <a:pt x="8534794" y="417427"/>
                </a:cubicBezTo>
                <a:cubicBezTo>
                  <a:pt x="8537747" y="415902"/>
                  <a:pt x="8543652" y="412854"/>
                  <a:pt x="8546605" y="411378"/>
                </a:cubicBezTo>
                <a:cubicBezTo>
                  <a:pt x="8545034" y="414331"/>
                  <a:pt x="8541843" y="420237"/>
                  <a:pt x="8540271" y="423190"/>
                </a:cubicBezTo>
                <a:cubicBezTo>
                  <a:pt x="8548082" y="420713"/>
                  <a:pt x="8567703" y="427238"/>
                  <a:pt x="8565322" y="413235"/>
                </a:cubicBezTo>
                <a:lnTo>
                  <a:pt x="8571847" y="413235"/>
                </a:lnTo>
                <a:cubicBezTo>
                  <a:pt x="8570656" y="415807"/>
                  <a:pt x="8568275" y="420904"/>
                  <a:pt x="8567084" y="423428"/>
                </a:cubicBezTo>
                <a:cubicBezTo>
                  <a:pt x="8571989" y="421475"/>
                  <a:pt x="8577038" y="419475"/>
                  <a:pt x="8582229" y="417474"/>
                </a:cubicBezTo>
                <a:cubicBezTo>
                  <a:pt x="8583371" y="420427"/>
                  <a:pt x="8585753" y="426381"/>
                  <a:pt x="8586943" y="429334"/>
                </a:cubicBezTo>
                <a:cubicBezTo>
                  <a:pt x="8587325" y="426238"/>
                  <a:pt x="8588086" y="419999"/>
                  <a:pt x="8588468" y="416903"/>
                </a:cubicBezTo>
                <a:cubicBezTo>
                  <a:pt x="8591325" y="417998"/>
                  <a:pt x="8597088" y="420237"/>
                  <a:pt x="8599945" y="421332"/>
                </a:cubicBezTo>
                <a:lnTo>
                  <a:pt x="8592040" y="423190"/>
                </a:lnTo>
                <a:lnTo>
                  <a:pt x="8593087" y="428048"/>
                </a:lnTo>
                <a:cubicBezTo>
                  <a:pt x="8596707" y="426524"/>
                  <a:pt x="8600469" y="425047"/>
                  <a:pt x="8604327" y="423618"/>
                </a:cubicBezTo>
                <a:cubicBezTo>
                  <a:pt x="8609184" y="432954"/>
                  <a:pt x="8616995" y="423142"/>
                  <a:pt x="8623424" y="422190"/>
                </a:cubicBezTo>
                <a:cubicBezTo>
                  <a:pt x="8622138" y="424809"/>
                  <a:pt x="8619614" y="430096"/>
                  <a:pt x="8618329" y="432716"/>
                </a:cubicBezTo>
                <a:cubicBezTo>
                  <a:pt x="8628615" y="432478"/>
                  <a:pt x="8639807" y="433049"/>
                  <a:pt x="8648904" y="427000"/>
                </a:cubicBezTo>
                <a:cubicBezTo>
                  <a:pt x="8650523" y="428953"/>
                  <a:pt x="8653761" y="432906"/>
                  <a:pt x="8655380" y="434859"/>
                </a:cubicBezTo>
                <a:lnTo>
                  <a:pt x="8654904" y="427524"/>
                </a:lnTo>
                <a:lnTo>
                  <a:pt x="8662000" y="427476"/>
                </a:lnTo>
                <a:cubicBezTo>
                  <a:pt x="8660238" y="430001"/>
                  <a:pt x="8656619" y="435002"/>
                  <a:pt x="8654809" y="437526"/>
                </a:cubicBezTo>
                <a:cubicBezTo>
                  <a:pt x="8665811" y="439908"/>
                  <a:pt x="8670811" y="436574"/>
                  <a:pt x="8669859" y="427524"/>
                </a:cubicBezTo>
                <a:lnTo>
                  <a:pt x="8674621" y="427524"/>
                </a:lnTo>
                <a:cubicBezTo>
                  <a:pt x="8673764" y="430096"/>
                  <a:pt x="8672145" y="435145"/>
                  <a:pt x="8671335" y="437669"/>
                </a:cubicBezTo>
                <a:cubicBezTo>
                  <a:pt x="8677669" y="435002"/>
                  <a:pt x="8684861" y="429048"/>
                  <a:pt x="8691004" y="436097"/>
                </a:cubicBezTo>
                <a:cubicBezTo>
                  <a:pt x="8695338" y="431811"/>
                  <a:pt x="8699957" y="431573"/>
                  <a:pt x="8704911" y="435383"/>
                </a:cubicBezTo>
                <a:lnTo>
                  <a:pt x="8697767" y="437288"/>
                </a:lnTo>
                <a:lnTo>
                  <a:pt x="8697624" y="441527"/>
                </a:lnTo>
                <a:cubicBezTo>
                  <a:pt x="8707578" y="440908"/>
                  <a:pt x="8717579" y="439670"/>
                  <a:pt x="8727342" y="436764"/>
                </a:cubicBezTo>
                <a:cubicBezTo>
                  <a:pt x="8726151" y="439146"/>
                  <a:pt x="8723818" y="443909"/>
                  <a:pt x="8722675" y="446290"/>
                </a:cubicBezTo>
                <a:cubicBezTo>
                  <a:pt x="8725723" y="446385"/>
                  <a:pt x="8731819" y="446528"/>
                  <a:pt x="8734915" y="446624"/>
                </a:cubicBezTo>
                <a:cubicBezTo>
                  <a:pt x="8733819" y="444242"/>
                  <a:pt x="8731628" y="439431"/>
                  <a:pt x="8730581" y="437050"/>
                </a:cubicBezTo>
                <a:lnTo>
                  <a:pt x="8737057" y="437002"/>
                </a:lnTo>
                <a:cubicBezTo>
                  <a:pt x="8737010" y="439813"/>
                  <a:pt x="8736914" y="445480"/>
                  <a:pt x="8736867" y="448291"/>
                </a:cubicBezTo>
                <a:cubicBezTo>
                  <a:pt x="8740201" y="445290"/>
                  <a:pt x="8746868" y="439336"/>
                  <a:pt x="8750202" y="436383"/>
                </a:cubicBezTo>
                <a:cubicBezTo>
                  <a:pt x="8750154" y="439574"/>
                  <a:pt x="8750154" y="446004"/>
                  <a:pt x="8750107" y="449243"/>
                </a:cubicBezTo>
                <a:cubicBezTo>
                  <a:pt x="8753679" y="447100"/>
                  <a:pt x="8760775" y="442813"/>
                  <a:pt x="8764299" y="440670"/>
                </a:cubicBezTo>
                <a:cubicBezTo>
                  <a:pt x="8763870" y="443385"/>
                  <a:pt x="8763061" y="448767"/>
                  <a:pt x="8762632" y="451482"/>
                </a:cubicBezTo>
                <a:lnTo>
                  <a:pt x="8768871" y="451339"/>
                </a:lnTo>
                <a:cubicBezTo>
                  <a:pt x="8769061" y="448957"/>
                  <a:pt x="8769490" y="444194"/>
                  <a:pt x="8769680" y="441813"/>
                </a:cubicBezTo>
                <a:lnTo>
                  <a:pt x="8778206" y="441813"/>
                </a:lnTo>
                <a:cubicBezTo>
                  <a:pt x="8777682" y="443861"/>
                  <a:pt x="8776634" y="447910"/>
                  <a:pt x="8776110" y="449910"/>
                </a:cubicBezTo>
                <a:cubicBezTo>
                  <a:pt x="8779825" y="448862"/>
                  <a:pt x="8783683" y="447862"/>
                  <a:pt x="8787635" y="446862"/>
                </a:cubicBezTo>
                <a:cubicBezTo>
                  <a:pt x="8792588" y="447529"/>
                  <a:pt x="8797684" y="447719"/>
                  <a:pt x="8802828" y="447433"/>
                </a:cubicBezTo>
                <a:cubicBezTo>
                  <a:pt x="8802685" y="449672"/>
                  <a:pt x="8802399" y="454054"/>
                  <a:pt x="8802256" y="456292"/>
                </a:cubicBezTo>
                <a:cubicBezTo>
                  <a:pt x="8807495" y="453292"/>
                  <a:pt x="8813162" y="449291"/>
                  <a:pt x="8819306" y="453720"/>
                </a:cubicBezTo>
                <a:cubicBezTo>
                  <a:pt x="8824307" y="454435"/>
                  <a:pt x="8832022" y="448052"/>
                  <a:pt x="8834927" y="455578"/>
                </a:cubicBezTo>
                <a:cubicBezTo>
                  <a:pt x="8835975" y="454863"/>
                  <a:pt x="8838022" y="453387"/>
                  <a:pt x="8839070" y="452673"/>
                </a:cubicBezTo>
                <a:cubicBezTo>
                  <a:pt x="8842261" y="458674"/>
                  <a:pt x="8847309" y="459484"/>
                  <a:pt x="8854263" y="455149"/>
                </a:cubicBezTo>
                <a:lnTo>
                  <a:pt x="8855120" y="460627"/>
                </a:lnTo>
                <a:cubicBezTo>
                  <a:pt x="8867598" y="453863"/>
                  <a:pt x="8882981" y="458960"/>
                  <a:pt x="8895125" y="464485"/>
                </a:cubicBezTo>
                <a:cubicBezTo>
                  <a:pt x="8904840" y="459007"/>
                  <a:pt x="8915318" y="465199"/>
                  <a:pt x="8924319" y="469486"/>
                </a:cubicBezTo>
                <a:cubicBezTo>
                  <a:pt x="8925415" y="468628"/>
                  <a:pt x="8927557" y="466961"/>
                  <a:pt x="8928653" y="466104"/>
                </a:cubicBezTo>
                <a:cubicBezTo>
                  <a:pt x="8933225" y="470486"/>
                  <a:pt x="8938749" y="469962"/>
                  <a:pt x="8944322" y="467724"/>
                </a:cubicBezTo>
                <a:cubicBezTo>
                  <a:pt x="8945036" y="469724"/>
                  <a:pt x="8946464" y="473630"/>
                  <a:pt x="8947227" y="475630"/>
                </a:cubicBezTo>
                <a:cubicBezTo>
                  <a:pt x="8951989" y="468914"/>
                  <a:pt x="8960466" y="472153"/>
                  <a:pt x="8967277" y="472105"/>
                </a:cubicBezTo>
                <a:cubicBezTo>
                  <a:pt x="8971801" y="475868"/>
                  <a:pt x="8977611" y="473677"/>
                  <a:pt x="8982898" y="473010"/>
                </a:cubicBezTo>
                <a:cubicBezTo>
                  <a:pt x="8984660" y="474535"/>
                  <a:pt x="8988136" y="477630"/>
                  <a:pt x="8989851" y="479155"/>
                </a:cubicBezTo>
                <a:cubicBezTo>
                  <a:pt x="8999709" y="479964"/>
                  <a:pt x="9009806" y="480774"/>
                  <a:pt x="9019855" y="481822"/>
                </a:cubicBezTo>
                <a:cubicBezTo>
                  <a:pt x="9024236" y="483584"/>
                  <a:pt x="9028761" y="483775"/>
                  <a:pt x="9033523" y="482441"/>
                </a:cubicBezTo>
                <a:cubicBezTo>
                  <a:pt x="9043572" y="484775"/>
                  <a:pt x="9053525" y="488300"/>
                  <a:pt x="9064099" y="488823"/>
                </a:cubicBezTo>
                <a:cubicBezTo>
                  <a:pt x="9093102" y="490205"/>
                  <a:pt x="9121391" y="497587"/>
                  <a:pt x="9149871" y="502827"/>
                </a:cubicBezTo>
                <a:cubicBezTo>
                  <a:pt x="9170969" y="503398"/>
                  <a:pt x="9191591" y="507971"/>
                  <a:pt x="9212403" y="511543"/>
                </a:cubicBezTo>
                <a:cubicBezTo>
                  <a:pt x="9222547" y="513734"/>
                  <a:pt x="9233977" y="511638"/>
                  <a:pt x="9243407" y="517211"/>
                </a:cubicBezTo>
                <a:cubicBezTo>
                  <a:pt x="9252836" y="518354"/>
                  <a:pt x="9263266" y="516353"/>
                  <a:pt x="9271886" y="521736"/>
                </a:cubicBezTo>
                <a:cubicBezTo>
                  <a:pt x="9338752" y="529880"/>
                  <a:pt x="9404807" y="543645"/>
                  <a:pt x="9471578" y="552457"/>
                </a:cubicBezTo>
                <a:cubicBezTo>
                  <a:pt x="9491438" y="558553"/>
                  <a:pt x="9512773" y="560506"/>
                  <a:pt x="9533633" y="562125"/>
                </a:cubicBezTo>
                <a:cubicBezTo>
                  <a:pt x="9550350" y="567603"/>
                  <a:pt x="9568447" y="568365"/>
                  <a:pt x="9585830" y="571556"/>
                </a:cubicBezTo>
                <a:cubicBezTo>
                  <a:pt x="9596022" y="578034"/>
                  <a:pt x="9609167" y="572366"/>
                  <a:pt x="9619549" y="578748"/>
                </a:cubicBezTo>
                <a:cubicBezTo>
                  <a:pt x="9636836" y="581796"/>
                  <a:pt x="9654458" y="583368"/>
                  <a:pt x="9671603" y="587703"/>
                </a:cubicBezTo>
                <a:cubicBezTo>
                  <a:pt x="9690605" y="590846"/>
                  <a:pt x="9709703" y="593609"/>
                  <a:pt x="9728943" y="595847"/>
                </a:cubicBezTo>
                <a:cubicBezTo>
                  <a:pt x="9737707" y="600134"/>
                  <a:pt x="9747660" y="598991"/>
                  <a:pt x="9757280" y="599896"/>
                </a:cubicBezTo>
                <a:cubicBezTo>
                  <a:pt x="9764424" y="604516"/>
                  <a:pt x="9773187" y="603992"/>
                  <a:pt x="9781426" y="605326"/>
                </a:cubicBezTo>
                <a:cubicBezTo>
                  <a:pt x="9799904" y="611327"/>
                  <a:pt x="9820002" y="610327"/>
                  <a:pt x="9838433" y="616709"/>
                </a:cubicBezTo>
                <a:cubicBezTo>
                  <a:pt x="9842767" y="617805"/>
                  <a:pt x="9847292" y="618805"/>
                  <a:pt x="9851959" y="619805"/>
                </a:cubicBezTo>
                <a:cubicBezTo>
                  <a:pt x="9863389" y="618376"/>
                  <a:pt x="9874247" y="623615"/>
                  <a:pt x="9885772" y="623996"/>
                </a:cubicBezTo>
                <a:cubicBezTo>
                  <a:pt x="9894440" y="629093"/>
                  <a:pt x="9904775" y="627426"/>
                  <a:pt x="9914538" y="628426"/>
                </a:cubicBezTo>
                <a:cubicBezTo>
                  <a:pt x="9923111" y="634475"/>
                  <a:pt x="9934874" y="630093"/>
                  <a:pt x="9943447" y="636475"/>
                </a:cubicBezTo>
                <a:cubicBezTo>
                  <a:pt x="9951114" y="637142"/>
                  <a:pt x="9958925" y="637571"/>
                  <a:pt x="9966878" y="638142"/>
                </a:cubicBezTo>
                <a:cubicBezTo>
                  <a:pt x="9974069" y="642429"/>
                  <a:pt x="9982642" y="642429"/>
                  <a:pt x="9990929" y="643667"/>
                </a:cubicBezTo>
                <a:cubicBezTo>
                  <a:pt x="9999786" y="647621"/>
                  <a:pt x="10009740" y="647192"/>
                  <a:pt x="10019456" y="647716"/>
                </a:cubicBezTo>
                <a:cubicBezTo>
                  <a:pt x="10025552" y="650145"/>
                  <a:pt x="10031933" y="652336"/>
                  <a:pt x="10038363" y="654622"/>
                </a:cubicBezTo>
                <a:cubicBezTo>
                  <a:pt x="10039554" y="653955"/>
                  <a:pt x="10041935" y="652527"/>
                  <a:pt x="10043125" y="651812"/>
                </a:cubicBezTo>
                <a:cubicBezTo>
                  <a:pt x="10056079" y="659195"/>
                  <a:pt x="10072272" y="657004"/>
                  <a:pt x="10086226" y="662386"/>
                </a:cubicBezTo>
                <a:cubicBezTo>
                  <a:pt x="10093656" y="665291"/>
                  <a:pt x="10101609" y="665720"/>
                  <a:pt x="10109657" y="666815"/>
                </a:cubicBezTo>
                <a:cubicBezTo>
                  <a:pt x="10119897" y="673150"/>
                  <a:pt x="10133090" y="667625"/>
                  <a:pt x="10143376" y="674341"/>
                </a:cubicBezTo>
                <a:cubicBezTo>
                  <a:pt x="10149425" y="674912"/>
                  <a:pt x="10155664" y="675389"/>
                  <a:pt x="10162093" y="676008"/>
                </a:cubicBezTo>
                <a:cubicBezTo>
                  <a:pt x="10168998" y="680866"/>
                  <a:pt x="10177666" y="679818"/>
                  <a:pt x="10185810" y="680961"/>
                </a:cubicBezTo>
                <a:cubicBezTo>
                  <a:pt x="10195382" y="686534"/>
                  <a:pt x="10207003" y="683676"/>
                  <a:pt x="10217290" y="687296"/>
                </a:cubicBezTo>
                <a:cubicBezTo>
                  <a:pt x="10230292" y="692583"/>
                  <a:pt x="10244913" y="691249"/>
                  <a:pt x="10257533" y="697870"/>
                </a:cubicBezTo>
                <a:cubicBezTo>
                  <a:pt x="10273583" y="699299"/>
                  <a:pt x="10289062" y="704633"/>
                  <a:pt x="10305349" y="704919"/>
                </a:cubicBezTo>
                <a:cubicBezTo>
                  <a:pt x="10311588" y="707396"/>
                  <a:pt x="10317969" y="709825"/>
                  <a:pt x="10324399" y="712445"/>
                </a:cubicBezTo>
                <a:cubicBezTo>
                  <a:pt x="10325494" y="711635"/>
                  <a:pt x="10327637" y="709920"/>
                  <a:pt x="10328685" y="709111"/>
                </a:cubicBezTo>
                <a:cubicBezTo>
                  <a:pt x="10336639" y="713016"/>
                  <a:pt x="10345544" y="714778"/>
                  <a:pt x="10354260" y="717065"/>
                </a:cubicBezTo>
                <a:cubicBezTo>
                  <a:pt x="10367452" y="718398"/>
                  <a:pt x="10380311" y="722161"/>
                  <a:pt x="10393646" y="723590"/>
                </a:cubicBezTo>
                <a:lnTo>
                  <a:pt x="10393551" y="718160"/>
                </a:lnTo>
                <a:cubicBezTo>
                  <a:pt x="10386882" y="718065"/>
                  <a:pt x="10380311" y="718017"/>
                  <a:pt x="10373928" y="717970"/>
                </a:cubicBezTo>
                <a:lnTo>
                  <a:pt x="10374310" y="713492"/>
                </a:lnTo>
                <a:cubicBezTo>
                  <a:pt x="10366832" y="713207"/>
                  <a:pt x="10359546" y="712873"/>
                  <a:pt x="10352450" y="712302"/>
                </a:cubicBezTo>
                <a:cubicBezTo>
                  <a:pt x="10347782" y="710301"/>
                  <a:pt x="10343211" y="708396"/>
                  <a:pt x="10338734" y="706634"/>
                </a:cubicBezTo>
                <a:cubicBezTo>
                  <a:pt x="10329209" y="703109"/>
                  <a:pt x="10318350" y="705062"/>
                  <a:pt x="10309635" y="699775"/>
                </a:cubicBezTo>
                <a:cubicBezTo>
                  <a:pt x="10300014" y="698965"/>
                  <a:pt x="10290157" y="699870"/>
                  <a:pt x="10281346" y="696012"/>
                </a:cubicBezTo>
                <a:cubicBezTo>
                  <a:pt x="10276631" y="694393"/>
                  <a:pt x="10272011" y="692821"/>
                  <a:pt x="10267583" y="691249"/>
                </a:cubicBezTo>
                <a:cubicBezTo>
                  <a:pt x="10261010" y="690630"/>
                  <a:pt x="10254247" y="689678"/>
                  <a:pt x="10247961" y="688677"/>
                </a:cubicBezTo>
                <a:cubicBezTo>
                  <a:pt x="10238865" y="682152"/>
                  <a:pt x="10227291" y="685343"/>
                  <a:pt x="10217100" y="684581"/>
                </a:cubicBezTo>
                <a:lnTo>
                  <a:pt x="10216909" y="680485"/>
                </a:lnTo>
                <a:cubicBezTo>
                  <a:pt x="10204574" y="680390"/>
                  <a:pt x="10192573" y="678104"/>
                  <a:pt x="10181238" y="673626"/>
                </a:cubicBezTo>
                <a:cubicBezTo>
                  <a:pt x="10164235" y="668816"/>
                  <a:pt x="10146424" y="667577"/>
                  <a:pt x="10129184" y="664434"/>
                </a:cubicBezTo>
                <a:cubicBezTo>
                  <a:pt x="10118802" y="659766"/>
                  <a:pt x="10107276" y="660290"/>
                  <a:pt x="10096561" y="657766"/>
                </a:cubicBezTo>
                <a:cubicBezTo>
                  <a:pt x="10076940" y="654575"/>
                  <a:pt x="10058222" y="647621"/>
                  <a:pt x="10038554" y="645334"/>
                </a:cubicBezTo>
                <a:cubicBezTo>
                  <a:pt x="10029790" y="640429"/>
                  <a:pt x="10019551" y="642096"/>
                  <a:pt x="10010169" y="641095"/>
                </a:cubicBezTo>
                <a:cubicBezTo>
                  <a:pt x="10003073" y="636142"/>
                  <a:pt x="9994167" y="637237"/>
                  <a:pt x="9986309" y="636047"/>
                </a:cubicBezTo>
                <a:cubicBezTo>
                  <a:pt x="9969307" y="630188"/>
                  <a:pt x="9950971" y="629950"/>
                  <a:pt x="9933588" y="625902"/>
                </a:cubicBezTo>
                <a:cubicBezTo>
                  <a:pt x="9916348" y="620758"/>
                  <a:pt x="9898441" y="618709"/>
                  <a:pt x="9880819" y="615995"/>
                </a:cubicBezTo>
                <a:cubicBezTo>
                  <a:pt x="9873057" y="613899"/>
                  <a:pt x="9865436" y="611946"/>
                  <a:pt x="9857960" y="609755"/>
                </a:cubicBezTo>
                <a:cubicBezTo>
                  <a:pt x="9856579" y="610184"/>
                  <a:pt x="9853864" y="611041"/>
                  <a:pt x="9852482" y="611470"/>
                </a:cubicBezTo>
                <a:cubicBezTo>
                  <a:pt x="9846291" y="609469"/>
                  <a:pt x="9840242" y="607612"/>
                  <a:pt x="9834243" y="605754"/>
                </a:cubicBezTo>
                <a:cubicBezTo>
                  <a:pt x="9798095" y="601610"/>
                  <a:pt x="9761995" y="594609"/>
                  <a:pt x="9727039" y="584940"/>
                </a:cubicBezTo>
                <a:lnTo>
                  <a:pt x="9725372" y="589751"/>
                </a:lnTo>
                <a:cubicBezTo>
                  <a:pt x="9718609" y="586845"/>
                  <a:pt x="9711798" y="584035"/>
                  <a:pt x="9705322" y="581034"/>
                </a:cubicBezTo>
                <a:cubicBezTo>
                  <a:pt x="9688033" y="579891"/>
                  <a:pt x="9670889" y="575700"/>
                  <a:pt x="9653600" y="577748"/>
                </a:cubicBezTo>
                <a:lnTo>
                  <a:pt x="9655743" y="570699"/>
                </a:lnTo>
                <a:cubicBezTo>
                  <a:pt x="9646029" y="574795"/>
                  <a:pt x="9635170" y="567936"/>
                  <a:pt x="9626359" y="574890"/>
                </a:cubicBezTo>
                <a:lnTo>
                  <a:pt x="9627931" y="570223"/>
                </a:lnTo>
                <a:cubicBezTo>
                  <a:pt x="9617739" y="567317"/>
                  <a:pt x="9607214" y="564745"/>
                  <a:pt x="9597546" y="570699"/>
                </a:cubicBezTo>
                <a:lnTo>
                  <a:pt x="9603308" y="559887"/>
                </a:lnTo>
                <a:cubicBezTo>
                  <a:pt x="9601451" y="560982"/>
                  <a:pt x="9597689" y="563078"/>
                  <a:pt x="9595784" y="564126"/>
                </a:cubicBezTo>
                <a:cubicBezTo>
                  <a:pt x="9589354" y="562411"/>
                  <a:pt x="9582640" y="559934"/>
                  <a:pt x="9576448" y="563364"/>
                </a:cubicBezTo>
                <a:cubicBezTo>
                  <a:pt x="9567589" y="558934"/>
                  <a:pt x="9558207" y="555695"/>
                  <a:pt x="9548493" y="554505"/>
                </a:cubicBezTo>
                <a:cubicBezTo>
                  <a:pt x="9542397" y="554790"/>
                  <a:pt x="9536587" y="553123"/>
                  <a:pt x="9531109" y="551171"/>
                </a:cubicBezTo>
                <a:cubicBezTo>
                  <a:pt x="9529157" y="551980"/>
                  <a:pt x="9525299" y="553695"/>
                  <a:pt x="9523347" y="554505"/>
                </a:cubicBezTo>
                <a:cubicBezTo>
                  <a:pt x="9518727" y="552123"/>
                  <a:pt x="9514250" y="549694"/>
                  <a:pt x="9509916" y="547265"/>
                </a:cubicBezTo>
                <a:cubicBezTo>
                  <a:pt x="9501582" y="546789"/>
                  <a:pt x="9493247" y="546741"/>
                  <a:pt x="9485627" y="543645"/>
                </a:cubicBezTo>
                <a:cubicBezTo>
                  <a:pt x="9474293" y="543312"/>
                  <a:pt x="9463148" y="542169"/>
                  <a:pt x="9452195" y="539930"/>
                </a:cubicBezTo>
                <a:cubicBezTo>
                  <a:pt x="9441622" y="535358"/>
                  <a:pt x="9429287" y="539930"/>
                  <a:pt x="9419286" y="533738"/>
                </a:cubicBezTo>
                <a:cubicBezTo>
                  <a:pt x="9410570" y="532690"/>
                  <a:pt x="9401665" y="532500"/>
                  <a:pt x="9393997" y="528118"/>
                </a:cubicBezTo>
                <a:cubicBezTo>
                  <a:pt x="9393235" y="529166"/>
                  <a:pt x="9391711" y="531261"/>
                  <a:pt x="9390949" y="532309"/>
                </a:cubicBezTo>
                <a:cubicBezTo>
                  <a:pt x="9383186" y="524879"/>
                  <a:pt x="9371518" y="527927"/>
                  <a:pt x="9361993" y="525927"/>
                </a:cubicBezTo>
                <a:cubicBezTo>
                  <a:pt x="9349372" y="524308"/>
                  <a:pt x="9335799" y="516830"/>
                  <a:pt x="9323512" y="521640"/>
                </a:cubicBezTo>
                <a:cubicBezTo>
                  <a:pt x="9316987" y="519021"/>
                  <a:pt x="9310463" y="516496"/>
                  <a:pt x="9304223" y="513734"/>
                </a:cubicBezTo>
                <a:cubicBezTo>
                  <a:pt x="9301223" y="514924"/>
                  <a:pt x="9298413" y="516115"/>
                  <a:pt x="9295699" y="517306"/>
                </a:cubicBezTo>
                <a:cubicBezTo>
                  <a:pt x="9288460" y="512352"/>
                  <a:pt x="9279697" y="512495"/>
                  <a:pt x="9271553" y="511352"/>
                </a:cubicBezTo>
                <a:cubicBezTo>
                  <a:pt x="9260885" y="506399"/>
                  <a:pt x="9248502" y="510019"/>
                  <a:pt x="9238168" y="504732"/>
                </a:cubicBezTo>
                <a:cubicBezTo>
                  <a:pt x="9230072" y="503779"/>
                  <a:pt x="9221785" y="504113"/>
                  <a:pt x="9214498" y="500445"/>
                </a:cubicBezTo>
                <a:cubicBezTo>
                  <a:pt x="9192210" y="498445"/>
                  <a:pt x="9169397" y="497587"/>
                  <a:pt x="9147966" y="490967"/>
                </a:cubicBezTo>
                <a:cubicBezTo>
                  <a:pt x="9136727" y="489585"/>
                  <a:pt x="9125487" y="488823"/>
                  <a:pt x="9114343" y="487680"/>
                </a:cubicBezTo>
                <a:cubicBezTo>
                  <a:pt x="9095197" y="481107"/>
                  <a:pt x="9073624" y="484346"/>
                  <a:pt x="9055430" y="475201"/>
                </a:cubicBezTo>
                <a:lnTo>
                  <a:pt x="9054288" y="479821"/>
                </a:lnTo>
                <a:cubicBezTo>
                  <a:pt x="9044715" y="475916"/>
                  <a:pt x="9034428" y="474916"/>
                  <a:pt x="9024379" y="474106"/>
                </a:cubicBezTo>
                <a:cubicBezTo>
                  <a:pt x="9001472" y="464961"/>
                  <a:pt x="8975230" y="469867"/>
                  <a:pt x="8952418" y="461913"/>
                </a:cubicBezTo>
                <a:cubicBezTo>
                  <a:pt x="8943607" y="461008"/>
                  <a:pt x="8934606" y="461055"/>
                  <a:pt x="8926843" y="456626"/>
                </a:cubicBezTo>
                <a:lnTo>
                  <a:pt x="8925557" y="460817"/>
                </a:lnTo>
                <a:cubicBezTo>
                  <a:pt x="8914461" y="456388"/>
                  <a:pt x="8902364" y="456483"/>
                  <a:pt x="8891029" y="453482"/>
                </a:cubicBezTo>
                <a:cubicBezTo>
                  <a:pt x="8878075" y="451863"/>
                  <a:pt x="8863931" y="454101"/>
                  <a:pt x="8852453" y="447195"/>
                </a:cubicBezTo>
                <a:cubicBezTo>
                  <a:pt x="8841356" y="446528"/>
                  <a:pt x="8830260" y="446528"/>
                  <a:pt x="8819306" y="445814"/>
                </a:cubicBezTo>
                <a:cubicBezTo>
                  <a:pt x="8809495" y="438908"/>
                  <a:pt x="8796732" y="443909"/>
                  <a:pt x="8786302" y="439050"/>
                </a:cubicBezTo>
                <a:cubicBezTo>
                  <a:pt x="8723532" y="430001"/>
                  <a:pt x="8660572" y="422571"/>
                  <a:pt x="8597850" y="413950"/>
                </a:cubicBezTo>
                <a:cubicBezTo>
                  <a:pt x="8574276" y="414283"/>
                  <a:pt x="8550844" y="404662"/>
                  <a:pt x="8527412" y="411330"/>
                </a:cubicBezTo>
                <a:cubicBezTo>
                  <a:pt x="8526603" y="409091"/>
                  <a:pt x="8524936" y="404709"/>
                  <a:pt x="8524079" y="402471"/>
                </a:cubicBezTo>
                <a:cubicBezTo>
                  <a:pt x="8511649" y="403709"/>
                  <a:pt x="8498789" y="403376"/>
                  <a:pt x="8487217" y="408186"/>
                </a:cubicBezTo>
                <a:lnTo>
                  <a:pt x="8493646" y="398851"/>
                </a:lnTo>
                <a:lnTo>
                  <a:pt x="8489455" y="399661"/>
                </a:lnTo>
                <a:cubicBezTo>
                  <a:pt x="8484407" y="403233"/>
                  <a:pt x="8479311" y="406662"/>
                  <a:pt x="8474310" y="410044"/>
                </a:cubicBezTo>
                <a:lnTo>
                  <a:pt x="8473929" y="403995"/>
                </a:lnTo>
                <a:lnTo>
                  <a:pt x="8482264" y="401804"/>
                </a:lnTo>
                <a:cubicBezTo>
                  <a:pt x="8477263" y="400137"/>
                  <a:pt x="8472215" y="399518"/>
                  <a:pt x="8467119" y="399851"/>
                </a:cubicBezTo>
                <a:cubicBezTo>
                  <a:pt x="8460975" y="399661"/>
                  <a:pt x="8455070" y="401471"/>
                  <a:pt x="8449593" y="403709"/>
                </a:cubicBezTo>
                <a:lnTo>
                  <a:pt x="8453403" y="394326"/>
                </a:lnTo>
                <a:cubicBezTo>
                  <a:pt x="8446973" y="398089"/>
                  <a:pt x="8440544" y="401614"/>
                  <a:pt x="8434020" y="404948"/>
                </a:cubicBezTo>
                <a:cubicBezTo>
                  <a:pt x="8436639" y="402519"/>
                  <a:pt x="8441925" y="397756"/>
                  <a:pt x="8444544" y="395326"/>
                </a:cubicBezTo>
                <a:cubicBezTo>
                  <a:pt x="8437972" y="394326"/>
                  <a:pt x="8431877" y="395946"/>
                  <a:pt x="8426066" y="398470"/>
                </a:cubicBezTo>
                <a:cubicBezTo>
                  <a:pt x="8424018" y="396946"/>
                  <a:pt x="8419875" y="393850"/>
                  <a:pt x="8417827" y="392326"/>
                </a:cubicBezTo>
                <a:lnTo>
                  <a:pt x="8416113" y="399423"/>
                </a:lnTo>
                <a:cubicBezTo>
                  <a:pt x="8409350" y="395660"/>
                  <a:pt x="8402635" y="392040"/>
                  <a:pt x="8395872" y="388658"/>
                </a:cubicBezTo>
                <a:close/>
                <a:moveTo>
                  <a:pt x="7273732" y="388515"/>
                </a:moveTo>
                <a:cubicBezTo>
                  <a:pt x="7273732" y="397279"/>
                  <a:pt x="7273732" y="406043"/>
                  <a:pt x="7273827" y="414807"/>
                </a:cubicBezTo>
                <a:cubicBezTo>
                  <a:pt x="7277447" y="409663"/>
                  <a:pt x="7280876" y="403947"/>
                  <a:pt x="7287210" y="401518"/>
                </a:cubicBezTo>
                <a:cubicBezTo>
                  <a:pt x="7287686" y="404948"/>
                  <a:pt x="7288686" y="411711"/>
                  <a:pt x="7289162" y="415093"/>
                </a:cubicBezTo>
                <a:cubicBezTo>
                  <a:pt x="7290496" y="412283"/>
                  <a:pt x="7293116" y="406710"/>
                  <a:pt x="7294401" y="403900"/>
                </a:cubicBezTo>
                <a:lnTo>
                  <a:pt x="7300449" y="403519"/>
                </a:lnTo>
                <a:cubicBezTo>
                  <a:pt x="7299593" y="407520"/>
                  <a:pt x="7297878" y="415569"/>
                  <a:pt x="7297021" y="419618"/>
                </a:cubicBezTo>
                <a:cubicBezTo>
                  <a:pt x="7301831" y="413616"/>
                  <a:pt x="7306593" y="407520"/>
                  <a:pt x="7311737" y="401661"/>
                </a:cubicBezTo>
                <a:cubicBezTo>
                  <a:pt x="7311784" y="405757"/>
                  <a:pt x="7311927" y="413950"/>
                  <a:pt x="7311975" y="418046"/>
                </a:cubicBezTo>
                <a:lnTo>
                  <a:pt x="7315547" y="417950"/>
                </a:lnTo>
                <a:cubicBezTo>
                  <a:pt x="7317594" y="412997"/>
                  <a:pt x="7319547" y="407996"/>
                  <a:pt x="7321452" y="402947"/>
                </a:cubicBezTo>
                <a:cubicBezTo>
                  <a:pt x="7321166" y="398756"/>
                  <a:pt x="7312213" y="388801"/>
                  <a:pt x="7309641" y="398565"/>
                </a:cubicBezTo>
                <a:cubicBezTo>
                  <a:pt x="7303402" y="398518"/>
                  <a:pt x="7297307" y="398470"/>
                  <a:pt x="7291258" y="398470"/>
                </a:cubicBezTo>
                <a:cubicBezTo>
                  <a:pt x="7291734" y="396184"/>
                  <a:pt x="7292734" y="391707"/>
                  <a:pt x="7293210" y="389420"/>
                </a:cubicBezTo>
                <a:lnTo>
                  <a:pt x="7287972" y="389420"/>
                </a:lnTo>
                <a:cubicBezTo>
                  <a:pt x="7288258" y="392278"/>
                  <a:pt x="7288829" y="398041"/>
                  <a:pt x="7289115" y="400899"/>
                </a:cubicBezTo>
                <a:cubicBezTo>
                  <a:pt x="7283828" y="396803"/>
                  <a:pt x="7278780" y="392659"/>
                  <a:pt x="7273732" y="388515"/>
                </a:cubicBezTo>
                <a:close/>
                <a:moveTo>
                  <a:pt x="7761359" y="388129"/>
                </a:moveTo>
                <a:cubicBezTo>
                  <a:pt x="7757722" y="388123"/>
                  <a:pt x="7753626" y="389397"/>
                  <a:pt x="7751649" y="390944"/>
                </a:cubicBezTo>
                <a:lnTo>
                  <a:pt x="7751649" y="392850"/>
                </a:lnTo>
                <a:cubicBezTo>
                  <a:pt x="7757126" y="396279"/>
                  <a:pt x="7762650" y="396327"/>
                  <a:pt x="7768317" y="392993"/>
                </a:cubicBezTo>
                <a:cubicBezTo>
                  <a:pt x="7768175" y="389421"/>
                  <a:pt x="7764996" y="388135"/>
                  <a:pt x="7761359" y="388129"/>
                </a:cubicBezTo>
                <a:close/>
                <a:moveTo>
                  <a:pt x="7214867" y="386039"/>
                </a:moveTo>
                <a:cubicBezTo>
                  <a:pt x="7208105" y="386658"/>
                  <a:pt x="7209724" y="398613"/>
                  <a:pt x="7213105" y="402614"/>
                </a:cubicBezTo>
                <a:cubicBezTo>
                  <a:pt x="7219821" y="402185"/>
                  <a:pt x="7217963" y="389944"/>
                  <a:pt x="7214867" y="386039"/>
                </a:cubicBezTo>
                <a:close/>
                <a:moveTo>
                  <a:pt x="7198818" y="386039"/>
                </a:moveTo>
                <a:cubicBezTo>
                  <a:pt x="7196008" y="391373"/>
                  <a:pt x="7195960" y="396708"/>
                  <a:pt x="7198723" y="402090"/>
                </a:cubicBezTo>
                <a:cubicBezTo>
                  <a:pt x="7208867" y="405614"/>
                  <a:pt x="7206962" y="385324"/>
                  <a:pt x="7198818" y="386039"/>
                </a:cubicBezTo>
                <a:close/>
                <a:moveTo>
                  <a:pt x="8592848" y="385514"/>
                </a:moveTo>
                <a:cubicBezTo>
                  <a:pt x="8595563" y="392040"/>
                  <a:pt x="8579894" y="399613"/>
                  <a:pt x="8579323" y="391230"/>
                </a:cubicBezTo>
                <a:cubicBezTo>
                  <a:pt x="8582609" y="386277"/>
                  <a:pt x="8587134" y="384371"/>
                  <a:pt x="8592848" y="385514"/>
                </a:cubicBezTo>
                <a:close/>
                <a:moveTo>
                  <a:pt x="7728921" y="384257"/>
                </a:moveTo>
                <a:cubicBezTo>
                  <a:pt x="7728158" y="383395"/>
                  <a:pt x="7726277" y="383348"/>
                  <a:pt x="7722645" y="385181"/>
                </a:cubicBezTo>
                <a:cubicBezTo>
                  <a:pt x="7723431" y="396755"/>
                  <a:pt x="7731209" y="386842"/>
                  <a:pt x="7728921" y="384257"/>
                </a:cubicBezTo>
                <a:close/>
                <a:moveTo>
                  <a:pt x="3274460" y="383943"/>
                </a:moveTo>
                <a:lnTo>
                  <a:pt x="3273743" y="389754"/>
                </a:lnTo>
                <a:cubicBezTo>
                  <a:pt x="3270741" y="389373"/>
                  <a:pt x="3264691" y="388658"/>
                  <a:pt x="3261641" y="388325"/>
                </a:cubicBezTo>
                <a:cubicBezTo>
                  <a:pt x="3262023" y="390992"/>
                  <a:pt x="3262785" y="396374"/>
                  <a:pt x="3263214" y="399042"/>
                </a:cubicBezTo>
                <a:lnTo>
                  <a:pt x="3268933" y="398708"/>
                </a:lnTo>
                <a:lnTo>
                  <a:pt x="3268789" y="404948"/>
                </a:lnTo>
                <a:lnTo>
                  <a:pt x="3260481" y="398858"/>
                </a:lnTo>
                <a:lnTo>
                  <a:pt x="3249889" y="407657"/>
                </a:lnTo>
                <a:cubicBezTo>
                  <a:pt x="3245278" y="408687"/>
                  <a:pt x="3240074" y="408639"/>
                  <a:pt x="3235713" y="409996"/>
                </a:cubicBezTo>
                <a:cubicBezTo>
                  <a:pt x="3232092" y="408663"/>
                  <a:pt x="3228566" y="407377"/>
                  <a:pt x="3225046" y="406091"/>
                </a:cubicBezTo>
                <a:cubicBezTo>
                  <a:pt x="3234045" y="405900"/>
                  <a:pt x="3242908" y="403662"/>
                  <a:pt x="3250913" y="399423"/>
                </a:cubicBezTo>
                <a:lnTo>
                  <a:pt x="3247816" y="405805"/>
                </a:lnTo>
                <a:lnTo>
                  <a:pt x="3260481" y="398857"/>
                </a:lnTo>
                <a:lnTo>
                  <a:pt x="3255096" y="394910"/>
                </a:lnTo>
                <a:cubicBezTo>
                  <a:pt x="3250039" y="392516"/>
                  <a:pt x="3244511" y="391159"/>
                  <a:pt x="3238579" y="391087"/>
                </a:cubicBezTo>
                <a:cubicBezTo>
                  <a:pt x="3235386" y="391802"/>
                  <a:pt x="3228908" y="393278"/>
                  <a:pt x="3225672" y="393993"/>
                </a:cubicBezTo>
                <a:cubicBezTo>
                  <a:pt x="3229147" y="391611"/>
                  <a:pt x="3232814" y="389278"/>
                  <a:pt x="3236483" y="386991"/>
                </a:cubicBezTo>
                <a:cubicBezTo>
                  <a:pt x="3249063" y="391516"/>
                  <a:pt x="3261927" y="385943"/>
                  <a:pt x="3274460" y="383943"/>
                </a:cubicBezTo>
                <a:close/>
                <a:moveTo>
                  <a:pt x="7875903" y="383514"/>
                </a:moveTo>
                <a:cubicBezTo>
                  <a:pt x="7873569" y="384800"/>
                  <a:pt x="7868901" y="387372"/>
                  <a:pt x="7866568" y="388658"/>
                </a:cubicBezTo>
                <a:cubicBezTo>
                  <a:pt x="7858710" y="382895"/>
                  <a:pt x="7847565" y="383086"/>
                  <a:pt x="7839279" y="387515"/>
                </a:cubicBezTo>
                <a:cubicBezTo>
                  <a:pt x="7844327" y="389516"/>
                  <a:pt x="7849375" y="391754"/>
                  <a:pt x="7854471" y="394136"/>
                </a:cubicBezTo>
                <a:cubicBezTo>
                  <a:pt x="7863330" y="393088"/>
                  <a:pt x="7877236" y="397565"/>
                  <a:pt x="7875903" y="383514"/>
                </a:cubicBezTo>
                <a:close/>
                <a:moveTo>
                  <a:pt x="3205520" y="382371"/>
                </a:moveTo>
                <a:lnTo>
                  <a:pt x="3202733" y="393354"/>
                </a:lnTo>
                <a:lnTo>
                  <a:pt x="3200408" y="392089"/>
                </a:lnTo>
                <a:cubicBezTo>
                  <a:pt x="3200326" y="390323"/>
                  <a:pt x="3201768" y="387301"/>
                  <a:pt x="3205520" y="382371"/>
                </a:cubicBezTo>
                <a:close/>
                <a:moveTo>
                  <a:pt x="3393169" y="381561"/>
                </a:moveTo>
                <a:cubicBezTo>
                  <a:pt x="3408830" y="382895"/>
                  <a:pt x="3385268" y="395469"/>
                  <a:pt x="3393169" y="381561"/>
                </a:cubicBezTo>
                <a:close/>
                <a:moveTo>
                  <a:pt x="7817705" y="381323"/>
                </a:moveTo>
                <a:cubicBezTo>
                  <a:pt x="7808609" y="395612"/>
                  <a:pt x="7833992" y="380990"/>
                  <a:pt x="7817705" y="381323"/>
                </a:cubicBezTo>
                <a:close/>
                <a:moveTo>
                  <a:pt x="2254180" y="381244"/>
                </a:moveTo>
                <a:cubicBezTo>
                  <a:pt x="2256044" y="381653"/>
                  <a:pt x="2257704" y="382990"/>
                  <a:pt x="2258776" y="385609"/>
                </a:cubicBezTo>
                <a:cubicBezTo>
                  <a:pt x="2257729" y="392039"/>
                  <a:pt x="2247728" y="393420"/>
                  <a:pt x="2242347" y="392992"/>
                </a:cubicBezTo>
                <a:cubicBezTo>
                  <a:pt x="2241169" y="387133"/>
                  <a:pt x="2248588" y="380016"/>
                  <a:pt x="2254180" y="381244"/>
                </a:cubicBezTo>
                <a:close/>
                <a:moveTo>
                  <a:pt x="7146669" y="381085"/>
                </a:moveTo>
                <a:cubicBezTo>
                  <a:pt x="7147097" y="387563"/>
                  <a:pt x="7141859" y="399470"/>
                  <a:pt x="7148097" y="403042"/>
                </a:cubicBezTo>
                <a:cubicBezTo>
                  <a:pt x="7156384" y="398803"/>
                  <a:pt x="7158098" y="379799"/>
                  <a:pt x="7146669" y="381085"/>
                </a:cubicBezTo>
                <a:close/>
                <a:moveTo>
                  <a:pt x="7177339" y="380990"/>
                </a:moveTo>
                <a:cubicBezTo>
                  <a:pt x="7170576" y="381323"/>
                  <a:pt x="7172148" y="393659"/>
                  <a:pt x="7175148" y="397803"/>
                </a:cubicBezTo>
                <a:cubicBezTo>
                  <a:pt x="7181958" y="397613"/>
                  <a:pt x="7180196" y="385134"/>
                  <a:pt x="7177339" y="380990"/>
                </a:cubicBezTo>
                <a:close/>
                <a:moveTo>
                  <a:pt x="8554796" y="380513"/>
                </a:moveTo>
                <a:cubicBezTo>
                  <a:pt x="8556653" y="386371"/>
                  <a:pt x="8547557" y="393135"/>
                  <a:pt x="8542652" y="389563"/>
                </a:cubicBezTo>
                <a:cubicBezTo>
                  <a:pt x="8540937" y="383799"/>
                  <a:pt x="8549653" y="378036"/>
                  <a:pt x="8554796" y="380513"/>
                </a:cubicBezTo>
                <a:close/>
                <a:moveTo>
                  <a:pt x="7007603" y="379894"/>
                </a:moveTo>
                <a:cubicBezTo>
                  <a:pt x="6999983" y="394136"/>
                  <a:pt x="7023129" y="381085"/>
                  <a:pt x="7007603" y="379894"/>
                </a:cubicBezTo>
                <a:close/>
                <a:moveTo>
                  <a:pt x="7690020" y="379514"/>
                </a:moveTo>
                <a:cubicBezTo>
                  <a:pt x="7689287" y="378633"/>
                  <a:pt x="7687450" y="378561"/>
                  <a:pt x="7683878" y="380371"/>
                </a:cubicBezTo>
                <a:cubicBezTo>
                  <a:pt x="7684486" y="392088"/>
                  <a:pt x="7692219" y="382157"/>
                  <a:pt x="7690020" y="379514"/>
                </a:cubicBezTo>
                <a:close/>
                <a:moveTo>
                  <a:pt x="8326387" y="378466"/>
                </a:moveTo>
                <a:cubicBezTo>
                  <a:pt x="8317053" y="379942"/>
                  <a:pt x="8310766" y="386277"/>
                  <a:pt x="8306004" y="393802"/>
                </a:cubicBezTo>
                <a:cubicBezTo>
                  <a:pt x="8319863" y="393802"/>
                  <a:pt x="8334007" y="393278"/>
                  <a:pt x="8347771" y="396279"/>
                </a:cubicBezTo>
                <a:cubicBezTo>
                  <a:pt x="8353057" y="397613"/>
                  <a:pt x="8357915" y="396136"/>
                  <a:pt x="8362344" y="391897"/>
                </a:cubicBezTo>
                <a:lnTo>
                  <a:pt x="8359725" y="399375"/>
                </a:lnTo>
                <a:cubicBezTo>
                  <a:pt x="8371964" y="399565"/>
                  <a:pt x="8384156" y="397470"/>
                  <a:pt x="8395967" y="393945"/>
                </a:cubicBezTo>
                <a:cubicBezTo>
                  <a:pt x="8389347" y="391326"/>
                  <a:pt x="8383680" y="388706"/>
                  <a:pt x="8377393" y="386039"/>
                </a:cubicBezTo>
                <a:lnTo>
                  <a:pt x="8378489" y="395898"/>
                </a:lnTo>
                <a:cubicBezTo>
                  <a:pt x="8374441" y="393088"/>
                  <a:pt x="8366249" y="387468"/>
                  <a:pt x="8362201" y="384610"/>
                </a:cubicBezTo>
                <a:cubicBezTo>
                  <a:pt x="8358534" y="386182"/>
                  <a:pt x="8354962" y="387753"/>
                  <a:pt x="8351533" y="389325"/>
                </a:cubicBezTo>
                <a:cubicBezTo>
                  <a:pt x="8347152" y="386515"/>
                  <a:pt x="8343247" y="383705"/>
                  <a:pt x="8339103" y="380895"/>
                </a:cubicBezTo>
                <a:lnTo>
                  <a:pt x="8341246" y="389563"/>
                </a:lnTo>
                <a:cubicBezTo>
                  <a:pt x="8336103" y="389182"/>
                  <a:pt x="8325768" y="388372"/>
                  <a:pt x="8320625" y="387991"/>
                </a:cubicBezTo>
                <a:close/>
                <a:moveTo>
                  <a:pt x="7160242" y="377656"/>
                </a:moveTo>
                <a:cubicBezTo>
                  <a:pt x="7166052" y="387563"/>
                  <a:pt x="7157813" y="396184"/>
                  <a:pt x="7154336" y="405043"/>
                </a:cubicBezTo>
                <a:cubicBezTo>
                  <a:pt x="7162766" y="405138"/>
                  <a:pt x="7165147" y="397422"/>
                  <a:pt x="7168719" y="391326"/>
                </a:cubicBezTo>
                <a:cubicBezTo>
                  <a:pt x="7165909" y="386753"/>
                  <a:pt x="7162956" y="382181"/>
                  <a:pt x="7160242" y="377656"/>
                </a:cubicBezTo>
                <a:close/>
                <a:moveTo>
                  <a:pt x="8569513" y="377274"/>
                </a:moveTo>
                <a:cubicBezTo>
                  <a:pt x="8572846" y="382370"/>
                  <a:pt x="8566036" y="391277"/>
                  <a:pt x="8560416" y="389229"/>
                </a:cubicBezTo>
                <a:cubicBezTo>
                  <a:pt x="8557749" y="384228"/>
                  <a:pt x="8563655" y="375369"/>
                  <a:pt x="8569513" y="377274"/>
                </a:cubicBezTo>
                <a:close/>
                <a:moveTo>
                  <a:pt x="9488628" y="376322"/>
                </a:moveTo>
                <a:cubicBezTo>
                  <a:pt x="9481865" y="390754"/>
                  <a:pt x="9504391" y="376322"/>
                  <a:pt x="9488628" y="376322"/>
                </a:cubicBezTo>
                <a:close/>
                <a:moveTo>
                  <a:pt x="7788154" y="376114"/>
                </a:moveTo>
                <a:cubicBezTo>
                  <a:pt x="7785022" y="375715"/>
                  <a:pt x="7781939" y="375727"/>
                  <a:pt x="7779224" y="377084"/>
                </a:cubicBezTo>
                <a:cubicBezTo>
                  <a:pt x="7773509" y="388754"/>
                  <a:pt x="7801131" y="389611"/>
                  <a:pt x="7797369" y="377608"/>
                </a:cubicBezTo>
                <a:cubicBezTo>
                  <a:pt x="7794464" y="377323"/>
                  <a:pt x="7791285" y="376513"/>
                  <a:pt x="7788154" y="376114"/>
                </a:cubicBezTo>
                <a:close/>
                <a:moveTo>
                  <a:pt x="2771648" y="375988"/>
                </a:moveTo>
                <a:lnTo>
                  <a:pt x="2769504" y="384323"/>
                </a:lnTo>
                <a:cubicBezTo>
                  <a:pt x="2773076" y="383656"/>
                  <a:pt x="2780221" y="382275"/>
                  <a:pt x="2783793" y="381608"/>
                </a:cubicBezTo>
                <a:cubicBezTo>
                  <a:pt x="2780316" y="387276"/>
                  <a:pt x="2775696" y="390325"/>
                  <a:pt x="2769361" y="386657"/>
                </a:cubicBezTo>
                <a:cubicBezTo>
                  <a:pt x="2767170" y="388705"/>
                  <a:pt x="2762836" y="392801"/>
                  <a:pt x="2760693" y="394849"/>
                </a:cubicBezTo>
                <a:cubicBezTo>
                  <a:pt x="2759312" y="392420"/>
                  <a:pt x="2756645" y="387610"/>
                  <a:pt x="2755265" y="385181"/>
                </a:cubicBezTo>
                <a:lnTo>
                  <a:pt x="2754217" y="393420"/>
                </a:lnTo>
                <a:cubicBezTo>
                  <a:pt x="2746502" y="391563"/>
                  <a:pt x="2739782" y="394802"/>
                  <a:pt x="2733405" y="398517"/>
                </a:cubicBezTo>
                <a:cubicBezTo>
                  <a:pt x="2735737" y="391277"/>
                  <a:pt x="2743360" y="391801"/>
                  <a:pt x="2749360" y="390182"/>
                </a:cubicBezTo>
                <a:cubicBezTo>
                  <a:pt x="2751551" y="387181"/>
                  <a:pt x="2753834" y="384228"/>
                  <a:pt x="2756121" y="381275"/>
                </a:cubicBezTo>
                <a:cubicBezTo>
                  <a:pt x="2761980" y="388515"/>
                  <a:pt x="2766646" y="378512"/>
                  <a:pt x="2771648" y="375988"/>
                </a:cubicBezTo>
                <a:close/>
                <a:moveTo>
                  <a:pt x="4265912" y="375608"/>
                </a:moveTo>
                <a:cubicBezTo>
                  <a:pt x="4263859" y="377608"/>
                  <a:pt x="4259774" y="381657"/>
                  <a:pt x="4257769" y="383705"/>
                </a:cubicBezTo>
                <a:cubicBezTo>
                  <a:pt x="4246253" y="384753"/>
                  <a:pt x="4234706" y="385277"/>
                  <a:pt x="4223277" y="386324"/>
                </a:cubicBezTo>
                <a:cubicBezTo>
                  <a:pt x="4214108" y="389897"/>
                  <a:pt x="4204042" y="379037"/>
                  <a:pt x="4195469" y="387515"/>
                </a:cubicBezTo>
                <a:cubicBezTo>
                  <a:pt x="4186843" y="387087"/>
                  <a:pt x="4179177" y="393374"/>
                  <a:pt x="4170635" y="390897"/>
                </a:cubicBezTo>
                <a:cubicBezTo>
                  <a:pt x="4168440" y="391230"/>
                  <a:pt x="4164066" y="391897"/>
                  <a:pt x="4161883" y="392230"/>
                </a:cubicBezTo>
                <a:cubicBezTo>
                  <a:pt x="4158937" y="390802"/>
                  <a:pt x="4153099" y="387896"/>
                  <a:pt x="4150130" y="386467"/>
                </a:cubicBezTo>
                <a:cubicBezTo>
                  <a:pt x="4146403" y="390421"/>
                  <a:pt x="4142787" y="394421"/>
                  <a:pt x="4139222" y="398422"/>
                </a:cubicBezTo>
                <a:cubicBezTo>
                  <a:pt x="4125695" y="391659"/>
                  <a:pt x="4108205" y="391516"/>
                  <a:pt x="4094607" y="397803"/>
                </a:cubicBezTo>
                <a:cubicBezTo>
                  <a:pt x="4091544" y="396517"/>
                  <a:pt x="4088523" y="395279"/>
                  <a:pt x="4085559" y="393993"/>
                </a:cubicBezTo>
                <a:cubicBezTo>
                  <a:pt x="4076941" y="408567"/>
                  <a:pt x="4059636" y="398375"/>
                  <a:pt x="4046192" y="399804"/>
                </a:cubicBezTo>
                <a:cubicBezTo>
                  <a:pt x="4044374" y="401518"/>
                  <a:pt x="4040758" y="404948"/>
                  <a:pt x="4038947" y="406662"/>
                </a:cubicBezTo>
                <a:cubicBezTo>
                  <a:pt x="4033302" y="404614"/>
                  <a:pt x="4027837" y="402566"/>
                  <a:pt x="4022339" y="400518"/>
                </a:cubicBezTo>
                <a:cubicBezTo>
                  <a:pt x="4019426" y="403233"/>
                  <a:pt x="4016624" y="405948"/>
                  <a:pt x="4013857" y="408663"/>
                </a:cubicBezTo>
                <a:cubicBezTo>
                  <a:pt x="4010224" y="401233"/>
                  <a:pt x="4002868" y="408377"/>
                  <a:pt x="3997336" y="408091"/>
                </a:cubicBezTo>
                <a:cubicBezTo>
                  <a:pt x="3991037" y="408901"/>
                  <a:pt x="3984737" y="409234"/>
                  <a:pt x="3978342" y="409091"/>
                </a:cubicBezTo>
                <a:lnTo>
                  <a:pt x="3979786" y="416331"/>
                </a:lnTo>
                <a:cubicBezTo>
                  <a:pt x="3977811" y="414569"/>
                  <a:pt x="3973950" y="411092"/>
                  <a:pt x="3971980" y="409377"/>
                </a:cubicBezTo>
                <a:cubicBezTo>
                  <a:pt x="3966834" y="410092"/>
                  <a:pt x="3961930" y="410806"/>
                  <a:pt x="3956879" y="411473"/>
                </a:cubicBezTo>
                <a:lnTo>
                  <a:pt x="3958643" y="418093"/>
                </a:lnTo>
                <a:lnTo>
                  <a:pt x="3964230" y="417808"/>
                </a:lnTo>
                <a:lnTo>
                  <a:pt x="3963604" y="424333"/>
                </a:lnTo>
                <a:cubicBezTo>
                  <a:pt x="3958691" y="419332"/>
                  <a:pt x="3953641" y="414235"/>
                  <a:pt x="3948210" y="409663"/>
                </a:cubicBezTo>
                <a:cubicBezTo>
                  <a:pt x="3940254" y="411473"/>
                  <a:pt x="3932585" y="414188"/>
                  <a:pt x="3925058" y="417046"/>
                </a:cubicBezTo>
                <a:cubicBezTo>
                  <a:pt x="3922579" y="416331"/>
                  <a:pt x="3917625" y="414902"/>
                  <a:pt x="3915149" y="414188"/>
                </a:cubicBezTo>
                <a:lnTo>
                  <a:pt x="3919531" y="420284"/>
                </a:lnTo>
                <a:cubicBezTo>
                  <a:pt x="3915149" y="419618"/>
                  <a:pt x="3906335" y="418236"/>
                  <a:pt x="3901953" y="417569"/>
                </a:cubicBezTo>
                <a:lnTo>
                  <a:pt x="3905288" y="426381"/>
                </a:lnTo>
                <a:cubicBezTo>
                  <a:pt x="3900190" y="423428"/>
                  <a:pt x="3895140" y="420523"/>
                  <a:pt x="3890139" y="417617"/>
                </a:cubicBezTo>
                <a:lnTo>
                  <a:pt x="3886518" y="422475"/>
                </a:lnTo>
                <a:cubicBezTo>
                  <a:pt x="3885184" y="421570"/>
                  <a:pt x="3882468" y="419760"/>
                  <a:pt x="3881087" y="418855"/>
                </a:cubicBezTo>
                <a:cubicBezTo>
                  <a:pt x="3871845" y="420856"/>
                  <a:pt x="3862746" y="423618"/>
                  <a:pt x="3854266" y="427810"/>
                </a:cubicBezTo>
                <a:lnTo>
                  <a:pt x="3853075" y="421570"/>
                </a:lnTo>
                <a:cubicBezTo>
                  <a:pt x="3850169" y="424190"/>
                  <a:pt x="3847311" y="426810"/>
                  <a:pt x="3844453" y="429429"/>
                </a:cubicBezTo>
                <a:lnTo>
                  <a:pt x="3842547" y="421951"/>
                </a:lnTo>
                <a:cubicBezTo>
                  <a:pt x="3838975" y="422713"/>
                  <a:pt x="3831876" y="424238"/>
                  <a:pt x="3828303" y="425000"/>
                </a:cubicBezTo>
                <a:cubicBezTo>
                  <a:pt x="3802817" y="428620"/>
                  <a:pt x="3777235" y="434335"/>
                  <a:pt x="3751321" y="432525"/>
                </a:cubicBezTo>
                <a:cubicBezTo>
                  <a:pt x="3747370" y="436478"/>
                  <a:pt x="3743527" y="440432"/>
                  <a:pt x="3739554" y="444290"/>
                </a:cubicBezTo>
                <a:lnTo>
                  <a:pt x="3735516" y="434669"/>
                </a:lnTo>
                <a:lnTo>
                  <a:pt x="3735944" y="443671"/>
                </a:lnTo>
                <a:cubicBezTo>
                  <a:pt x="3729516" y="436002"/>
                  <a:pt x="3721860" y="435907"/>
                  <a:pt x="3715719" y="444004"/>
                </a:cubicBezTo>
                <a:cubicBezTo>
                  <a:pt x="3718096" y="443766"/>
                  <a:pt x="3722886" y="443337"/>
                  <a:pt x="3725279" y="443099"/>
                </a:cubicBezTo>
                <a:cubicBezTo>
                  <a:pt x="3728086" y="445290"/>
                  <a:pt x="3733606" y="449767"/>
                  <a:pt x="3736419" y="451958"/>
                </a:cubicBezTo>
                <a:cubicBezTo>
                  <a:pt x="3743001" y="441051"/>
                  <a:pt x="3758513" y="453101"/>
                  <a:pt x="3768851" y="451958"/>
                </a:cubicBezTo>
                <a:cubicBezTo>
                  <a:pt x="3768660" y="448910"/>
                  <a:pt x="3768231" y="442861"/>
                  <a:pt x="3768041" y="439813"/>
                </a:cubicBezTo>
                <a:cubicBezTo>
                  <a:pt x="3770852" y="443528"/>
                  <a:pt x="3773663" y="447290"/>
                  <a:pt x="3776520" y="451101"/>
                </a:cubicBezTo>
                <a:cubicBezTo>
                  <a:pt x="3776759" y="444528"/>
                  <a:pt x="3782047" y="440432"/>
                  <a:pt x="3786097" y="435954"/>
                </a:cubicBezTo>
                <a:cubicBezTo>
                  <a:pt x="3786619" y="439289"/>
                  <a:pt x="3787764" y="445909"/>
                  <a:pt x="3788335" y="449196"/>
                </a:cubicBezTo>
                <a:cubicBezTo>
                  <a:pt x="3793004" y="448338"/>
                  <a:pt x="3802292" y="446576"/>
                  <a:pt x="3806961" y="445719"/>
                </a:cubicBezTo>
                <a:cubicBezTo>
                  <a:pt x="3806772" y="443242"/>
                  <a:pt x="3806438" y="438241"/>
                  <a:pt x="3806247" y="435764"/>
                </a:cubicBezTo>
                <a:cubicBezTo>
                  <a:pt x="3812964" y="444575"/>
                  <a:pt x="3823207" y="449958"/>
                  <a:pt x="3832781" y="441146"/>
                </a:cubicBezTo>
                <a:cubicBezTo>
                  <a:pt x="3832210" y="438908"/>
                  <a:pt x="3831067" y="434526"/>
                  <a:pt x="3830543" y="432287"/>
                </a:cubicBezTo>
                <a:cubicBezTo>
                  <a:pt x="3832973" y="432287"/>
                  <a:pt x="3837926" y="432287"/>
                  <a:pt x="3840404" y="432287"/>
                </a:cubicBezTo>
                <a:lnTo>
                  <a:pt x="3840213" y="435812"/>
                </a:lnTo>
                <a:lnTo>
                  <a:pt x="3832876" y="438527"/>
                </a:lnTo>
                <a:cubicBezTo>
                  <a:pt x="3835163" y="440003"/>
                  <a:pt x="3839736" y="442956"/>
                  <a:pt x="3842023" y="444433"/>
                </a:cubicBezTo>
                <a:cubicBezTo>
                  <a:pt x="3844500" y="438717"/>
                  <a:pt x="3846978" y="432859"/>
                  <a:pt x="3851266" y="428143"/>
                </a:cubicBezTo>
                <a:lnTo>
                  <a:pt x="3850836" y="441194"/>
                </a:lnTo>
                <a:cubicBezTo>
                  <a:pt x="3857791" y="439241"/>
                  <a:pt x="3866176" y="439241"/>
                  <a:pt x="3870940" y="432763"/>
                </a:cubicBezTo>
                <a:lnTo>
                  <a:pt x="3854743" y="437241"/>
                </a:lnTo>
                <a:cubicBezTo>
                  <a:pt x="3859268" y="428429"/>
                  <a:pt x="3867129" y="425000"/>
                  <a:pt x="3878229" y="427048"/>
                </a:cubicBezTo>
                <a:lnTo>
                  <a:pt x="3878657" y="435097"/>
                </a:lnTo>
                <a:lnTo>
                  <a:pt x="3883326" y="434430"/>
                </a:lnTo>
                <a:lnTo>
                  <a:pt x="3883898" y="425619"/>
                </a:lnTo>
                <a:cubicBezTo>
                  <a:pt x="3884755" y="434526"/>
                  <a:pt x="3889424" y="438574"/>
                  <a:pt x="3897951" y="437669"/>
                </a:cubicBezTo>
                <a:cubicBezTo>
                  <a:pt x="3896951" y="435431"/>
                  <a:pt x="3894902" y="430906"/>
                  <a:pt x="3893853" y="428620"/>
                </a:cubicBezTo>
                <a:lnTo>
                  <a:pt x="3895331" y="428096"/>
                </a:lnTo>
                <a:cubicBezTo>
                  <a:pt x="3898428" y="430144"/>
                  <a:pt x="3904572" y="434287"/>
                  <a:pt x="3907621" y="436336"/>
                </a:cubicBezTo>
                <a:lnTo>
                  <a:pt x="3905526" y="426905"/>
                </a:lnTo>
                <a:lnTo>
                  <a:pt x="3917150" y="422618"/>
                </a:lnTo>
                <a:cubicBezTo>
                  <a:pt x="3915958" y="426190"/>
                  <a:pt x="3913530" y="433287"/>
                  <a:pt x="3912338" y="436859"/>
                </a:cubicBezTo>
                <a:cubicBezTo>
                  <a:pt x="3914052" y="435240"/>
                  <a:pt x="3917484" y="431954"/>
                  <a:pt x="3919198" y="430334"/>
                </a:cubicBezTo>
                <a:cubicBezTo>
                  <a:pt x="3921961" y="420904"/>
                  <a:pt x="3932251" y="421856"/>
                  <a:pt x="3940110" y="422142"/>
                </a:cubicBezTo>
                <a:cubicBezTo>
                  <a:pt x="3940159" y="424809"/>
                  <a:pt x="3940207" y="430096"/>
                  <a:pt x="3940207" y="432763"/>
                </a:cubicBezTo>
                <a:cubicBezTo>
                  <a:pt x="3954308" y="429096"/>
                  <a:pt x="3968428" y="426000"/>
                  <a:pt x="3983103" y="426429"/>
                </a:cubicBezTo>
                <a:cubicBezTo>
                  <a:pt x="3983301" y="424666"/>
                  <a:pt x="3983633" y="421142"/>
                  <a:pt x="3983780" y="419379"/>
                </a:cubicBezTo>
                <a:lnTo>
                  <a:pt x="3992080" y="422190"/>
                </a:lnTo>
                <a:lnTo>
                  <a:pt x="3987436" y="412044"/>
                </a:lnTo>
                <a:lnTo>
                  <a:pt x="3993690" y="414188"/>
                </a:lnTo>
                <a:cubicBezTo>
                  <a:pt x="3993454" y="416188"/>
                  <a:pt x="3993027" y="420284"/>
                  <a:pt x="3992789" y="422332"/>
                </a:cubicBezTo>
                <a:cubicBezTo>
                  <a:pt x="4007403" y="424714"/>
                  <a:pt x="4020709" y="419094"/>
                  <a:pt x="4034741" y="417093"/>
                </a:cubicBezTo>
                <a:lnTo>
                  <a:pt x="4035749" y="413188"/>
                </a:lnTo>
                <a:cubicBezTo>
                  <a:pt x="4039853" y="415093"/>
                  <a:pt x="4044092" y="416855"/>
                  <a:pt x="4048377" y="418522"/>
                </a:cubicBezTo>
                <a:cubicBezTo>
                  <a:pt x="4049040" y="415998"/>
                  <a:pt x="4050301" y="410997"/>
                  <a:pt x="4050960" y="408472"/>
                </a:cubicBezTo>
                <a:lnTo>
                  <a:pt x="4057996" y="408377"/>
                </a:lnTo>
                <a:cubicBezTo>
                  <a:pt x="4057032" y="411235"/>
                  <a:pt x="4055087" y="416903"/>
                  <a:pt x="4054086" y="419760"/>
                </a:cubicBezTo>
                <a:cubicBezTo>
                  <a:pt x="4058963" y="415807"/>
                  <a:pt x="4063772" y="411663"/>
                  <a:pt x="4068574" y="407567"/>
                </a:cubicBezTo>
                <a:cubicBezTo>
                  <a:pt x="4068812" y="410663"/>
                  <a:pt x="4069334" y="416950"/>
                  <a:pt x="4069572" y="420094"/>
                </a:cubicBezTo>
                <a:cubicBezTo>
                  <a:pt x="4070999" y="417188"/>
                  <a:pt x="4073803" y="411425"/>
                  <a:pt x="4075230" y="408567"/>
                </a:cubicBezTo>
                <a:lnTo>
                  <a:pt x="4082740" y="408425"/>
                </a:lnTo>
                <a:cubicBezTo>
                  <a:pt x="4081409" y="410806"/>
                  <a:pt x="4078748" y="415569"/>
                  <a:pt x="4077465" y="417950"/>
                </a:cubicBezTo>
                <a:lnTo>
                  <a:pt x="4082981" y="418046"/>
                </a:lnTo>
                <a:lnTo>
                  <a:pt x="4083025" y="414045"/>
                </a:lnTo>
                <a:cubicBezTo>
                  <a:pt x="4092548" y="416760"/>
                  <a:pt x="4101161" y="412854"/>
                  <a:pt x="4104471" y="403376"/>
                </a:cubicBezTo>
                <a:cubicBezTo>
                  <a:pt x="4111754" y="406996"/>
                  <a:pt x="4119019" y="413711"/>
                  <a:pt x="4127311" y="407567"/>
                </a:cubicBezTo>
                <a:cubicBezTo>
                  <a:pt x="4135299" y="413235"/>
                  <a:pt x="4141690" y="404567"/>
                  <a:pt x="4148093" y="400423"/>
                </a:cubicBezTo>
                <a:cubicBezTo>
                  <a:pt x="4153335" y="403185"/>
                  <a:pt x="4158607" y="405995"/>
                  <a:pt x="4163878" y="408806"/>
                </a:cubicBezTo>
                <a:cubicBezTo>
                  <a:pt x="4164018" y="406424"/>
                  <a:pt x="4164353" y="401709"/>
                  <a:pt x="4164495" y="399327"/>
                </a:cubicBezTo>
                <a:cubicBezTo>
                  <a:pt x="4166775" y="400185"/>
                  <a:pt x="4171304" y="401947"/>
                  <a:pt x="4173547" y="402852"/>
                </a:cubicBezTo>
                <a:cubicBezTo>
                  <a:pt x="4178320" y="402804"/>
                  <a:pt x="4183128" y="402852"/>
                  <a:pt x="4187985" y="402995"/>
                </a:cubicBezTo>
                <a:cubicBezTo>
                  <a:pt x="4189850" y="401995"/>
                  <a:pt x="4193564" y="399899"/>
                  <a:pt x="4195420" y="398899"/>
                </a:cubicBezTo>
                <a:lnTo>
                  <a:pt x="4199223" y="403614"/>
                </a:lnTo>
                <a:cubicBezTo>
                  <a:pt x="4200468" y="402376"/>
                  <a:pt x="4202985" y="399946"/>
                  <a:pt x="4204229" y="398756"/>
                </a:cubicBezTo>
                <a:cubicBezTo>
                  <a:pt x="4205898" y="399708"/>
                  <a:pt x="4209173" y="401614"/>
                  <a:pt x="4210802" y="402566"/>
                </a:cubicBezTo>
                <a:cubicBezTo>
                  <a:pt x="4215428" y="402042"/>
                  <a:pt x="4220185" y="401709"/>
                  <a:pt x="4224956" y="401614"/>
                </a:cubicBezTo>
                <a:cubicBezTo>
                  <a:pt x="4226774" y="400137"/>
                  <a:pt x="4230391" y="397089"/>
                  <a:pt x="4232193" y="395565"/>
                </a:cubicBezTo>
                <a:cubicBezTo>
                  <a:pt x="4233660" y="396422"/>
                  <a:pt x="4236566" y="398089"/>
                  <a:pt x="4238048" y="398899"/>
                </a:cubicBezTo>
                <a:cubicBezTo>
                  <a:pt x="4241142" y="389992"/>
                  <a:pt x="4248095" y="397565"/>
                  <a:pt x="4253211" y="398613"/>
                </a:cubicBezTo>
                <a:cubicBezTo>
                  <a:pt x="4255058" y="396612"/>
                  <a:pt x="4258676" y="392612"/>
                  <a:pt x="4260485" y="390611"/>
                </a:cubicBezTo>
                <a:cubicBezTo>
                  <a:pt x="4262437" y="391516"/>
                  <a:pt x="4266393" y="393374"/>
                  <a:pt x="4268342" y="394279"/>
                </a:cubicBezTo>
                <a:cubicBezTo>
                  <a:pt x="4268674" y="391945"/>
                  <a:pt x="4269395" y="387325"/>
                  <a:pt x="4269773" y="384991"/>
                </a:cubicBezTo>
                <a:cubicBezTo>
                  <a:pt x="4272390" y="386991"/>
                  <a:pt x="4277678" y="391040"/>
                  <a:pt x="4280298" y="393040"/>
                </a:cubicBezTo>
                <a:cubicBezTo>
                  <a:pt x="4283204" y="388706"/>
                  <a:pt x="4286155" y="384372"/>
                  <a:pt x="4289112" y="380037"/>
                </a:cubicBezTo>
                <a:lnTo>
                  <a:pt x="4282822" y="379752"/>
                </a:lnTo>
                <a:lnTo>
                  <a:pt x="4284107" y="386324"/>
                </a:lnTo>
                <a:cubicBezTo>
                  <a:pt x="4278059" y="382562"/>
                  <a:pt x="4272153" y="378751"/>
                  <a:pt x="4265912" y="375608"/>
                </a:cubicBezTo>
                <a:close/>
                <a:moveTo>
                  <a:pt x="6975551" y="375592"/>
                </a:moveTo>
                <a:cubicBezTo>
                  <a:pt x="6974889" y="374676"/>
                  <a:pt x="6973088" y="374549"/>
                  <a:pt x="6969456" y="376275"/>
                </a:cubicBezTo>
                <a:cubicBezTo>
                  <a:pt x="6969278" y="388170"/>
                  <a:pt x="6977538" y="378338"/>
                  <a:pt x="6975551" y="375592"/>
                </a:cubicBezTo>
                <a:close/>
                <a:moveTo>
                  <a:pt x="7772553" y="374768"/>
                </a:moveTo>
                <a:cubicBezTo>
                  <a:pt x="7771848" y="373870"/>
                  <a:pt x="7770009" y="373751"/>
                  <a:pt x="7766365" y="375465"/>
                </a:cubicBezTo>
                <a:cubicBezTo>
                  <a:pt x="7766580" y="387182"/>
                  <a:pt x="7774670" y="377465"/>
                  <a:pt x="7772553" y="374768"/>
                </a:cubicBezTo>
                <a:close/>
                <a:moveTo>
                  <a:pt x="9138545" y="374652"/>
                </a:moveTo>
                <a:cubicBezTo>
                  <a:pt x="9140896" y="377185"/>
                  <a:pt x="9133369" y="387241"/>
                  <a:pt x="9132297" y="375703"/>
                </a:cubicBezTo>
                <a:cubicBezTo>
                  <a:pt x="9135881" y="373798"/>
                  <a:pt x="9137762" y="373807"/>
                  <a:pt x="9138545" y="374652"/>
                </a:cubicBezTo>
                <a:close/>
                <a:moveTo>
                  <a:pt x="8665191" y="373988"/>
                </a:moveTo>
                <a:cubicBezTo>
                  <a:pt x="8667906" y="375226"/>
                  <a:pt x="8673287" y="377655"/>
                  <a:pt x="8676002" y="378846"/>
                </a:cubicBezTo>
                <a:cubicBezTo>
                  <a:pt x="8686289" y="379561"/>
                  <a:pt x="8696719" y="380132"/>
                  <a:pt x="8707292" y="380370"/>
                </a:cubicBezTo>
                <a:cubicBezTo>
                  <a:pt x="8709149" y="381513"/>
                  <a:pt x="8712959" y="383847"/>
                  <a:pt x="8714816" y="384990"/>
                </a:cubicBezTo>
                <a:cubicBezTo>
                  <a:pt x="8725770" y="384657"/>
                  <a:pt x="8736819" y="384895"/>
                  <a:pt x="8747868" y="385895"/>
                </a:cubicBezTo>
                <a:cubicBezTo>
                  <a:pt x="8755822" y="390230"/>
                  <a:pt x="8765108" y="391563"/>
                  <a:pt x="8774253" y="390230"/>
                </a:cubicBezTo>
                <a:lnTo>
                  <a:pt x="8773824" y="396517"/>
                </a:lnTo>
                <a:cubicBezTo>
                  <a:pt x="8783872" y="393230"/>
                  <a:pt x="8796255" y="390849"/>
                  <a:pt x="8805161" y="398517"/>
                </a:cubicBezTo>
                <a:cubicBezTo>
                  <a:pt x="8806304" y="397517"/>
                  <a:pt x="8808590" y="395517"/>
                  <a:pt x="8809685" y="394516"/>
                </a:cubicBezTo>
                <a:cubicBezTo>
                  <a:pt x="8818544" y="404185"/>
                  <a:pt x="8835355" y="393040"/>
                  <a:pt x="8842880" y="404376"/>
                </a:cubicBezTo>
                <a:cubicBezTo>
                  <a:pt x="8846690" y="404328"/>
                  <a:pt x="8854310" y="404233"/>
                  <a:pt x="8858073" y="404233"/>
                </a:cubicBezTo>
                <a:cubicBezTo>
                  <a:pt x="8850976" y="411901"/>
                  <a:pt x="8840928" y="409091"/>
                  <a:pt x="8831974" y="408567"/>
                </a:cubicBezTo>
                <a:cubicBezTo>
                  <a:pt x="8831117" y="410996"/>
                  <a:pt x="8829498" y="415807"/>
                  <a:pt x="8828688" y="418188"/>
                </a:cubicBezTo>
                <a:cubicBezTo>
                  <a:pt x="8826926" y="409186"/>
                  <a:pt x="8818067" y="402471"/>
                  <a:pt x="8809019" y="403804"/>
                </a:cubicBezTo>
                <a:cubicBezTo>
                  <a:pt x="8804923" y="408662"/>
                  <a:pt x="8801685" y="413997"/>
                  <a:pt x="8798351" y="419284"/>
                </a:cubicBezTo>
                <a:lnTo>
                  <a:pt x="8802589" y="427762"/>
                </a:lnTo>
                <a:cubicBezTo>
                  <a:pt x="8799208" y="425904"/>
                  <a:pt x="8792445" y="422142"/>
                  <a:pt x="8789064" y="420236"/>
                </a:cubicBezTo>
                <a:cubicBezTo>
                  <a:pt x="8792112" y="416807"/>
                  <a:pt x="8798255" y="409996"/>
                  <a:pt x="8801303" y="406567"/>
                </a:cubicBezTo>
                <a:cubicBezTo>
                  <a:pt x="8794350" y="401470"/>
                  <a:pt x="8786873" y="397184"/>
                  <a:pt x="8778062" y="398136"/>
                </a:cubicBezTo>
                <a:cubicBezTo>
                  <a:pt x="8782682" y="405281"/>
                  <a:pt x="8777586" y="411615"/>
                  <a:pt x="8773062" y="416474"/>
                </a:cubicBezTo>
                <a:lnTo>
                  <a:pt x="8769347" y="410568"/>
                </a:lnTo>
                <a:cubicBezTo>
                  <a:pt x="8771252" y="408186"/>
                  <a:pt x="8775110" y="403375"/>
                  <a:pt x="8777015" y="400946"/>
                </a:cubicBezTo>
                <a:cubicBezTo>
                  <a:pt x="8772585" y="399136"/>
                  <a:pt x="8763775" y="395469"/>
                  <a:pt x="8759346" y="393659"/>
                </a:cubicBezTo>
                <a:cubicBezTo>
                  <a:pt x="8760537" y="397184"/>
                  <a:pt x="8762918" y="404280"/>
                  <a:pt x="8764109" y="407853"/>
                </a:cubicBezTo>
                <a:lnTo>
                  <a:pt x="8759631" y="412044"/>
                </a:lnTo>
                <a:cubicBezTo>
                  <a:pt x="8756965" y="411187"/>
                  <a:pt x="8751726" y="409567"/>
                  <a:pt x="8749107" y="408710"/>
                </a:cubicBezTo>
                <a:lnTo>
                  <a:pt x="8752488" y="418188"/>
                </a:lnTo>
                <a:cubicBezTo>
                  <a:pt x="8751440" y="418045"/>
                  <a:pt x="8749297" y="417712"/>
                  <a:pt x="8748249" y="417569"/>
                </a:cubicBezTo>
                <a:cubicBezTo>
                  <a:pt x="8747440" y="411711"/>
                  <a:pt x="8746773" y="405900"/>
                  <a:pt x="8746344" y="400041"/>
                </a:cubicBezTo>
                <a:cubicBezTo>
                  <a:pt x="8749963" y="401518"/>
                  <a:pt x="8757250" y="404519"/>
                  <a:pt x="8760917" y="405995"/>
                </a:cubicBezTo>
                <a:cubicBezTo>
                  <a:pt x="8756346" y="396088"/>
                  <a:pt x="8747964" y="390658"/>
                  <a:pt x="8735724" y="389706"/>
                </a:cubicBezTo>
                <a:lnTo>
                  <a:pt x="8739915" y="400851"/>
                </a:lnTo>
                <a:cubicBezTo>
                  <a:pt x="8738439" y="398755"/>
                  <a:pt x="8735486" y="394564"/>
                  <a:pt x="8734009" y="392421"/>
                </a:cubicBezTo>
                <a:cubicBezTo>
                  <a:pt x="8729771" y="395421"/>
                  <a:pt x="8725151" y="406757"/>
                  <a:pt x="8719722" y="397898"/>
                </a:cubicBezTo>
                <a:cubicBezTo>
                  <a:pt x="8722770" y="394659"/>
                  <a:pt x="8725913" y="391420"/>
                  <a:pt x="8729151" y="388134"/>
                </a:cubicBezTo>
                <a:cubicBezTo>
                  <a:pt x="8719198" y="388324"/>
                  <a:pt x="8709387" y="389325"/>
                  <a:pt x="8699815" y="391087"/>
                </a:cubicBezTo>
                <a:lnTo>
                  <a:pt x="8703339" y="383895"/>
                </a:lnTo>
                <a:cubicBezTo>
                  <a:pt x="8691957" y="387610"/>
                  <a:pt x="8680431" y="383228"/>
                  <a:pt x="8669096" y="383800"/>
                </a:cubicBezTo>
                <a:cubicBezTo>
                  <a:pt x="8660857" y="388944"/>
                  <a:pt x="8657000" y="399089"/>
                  <a:pt x="8648475" y="404138"/>
                </a:cubicBezTo>
                <a:cubicBezTo>
                  <a:pt x="8645331" y="401518"/>
                  <a:pt x="8642236" y="398994"/>
                  <a:pt x="8639283" y="396469"/>
                </a:cubicBezTo>
                <a:cubicBezTo>
                  <a:pt x="8640997" y="393992"/>
                  <a:pt x="8644475" y="389087"/>
                  <a:pt x="8646237" y="386657"/>
                </a:cubicBezTo>
                <a:cubicBezTo>
                  <a:pt x="8648999" y="389944"/>
                  <a:pt x="8651999" y="393230"/>
                  <a:pt x="8655190" y="396422"/>
                </a:cubicBezTo>
                <a:cubicBezTo>
                  <a:pt x="8658667" y="389087"/>
                  <a:pt x="8662619" y="381799"/>
                  <a:pt x="8665191" y="373988"/>
                </a:cubicBezTo>
                <a:close/>
                <a:moveTo>
                  <a:pt x="7621204" y="373697"/>
                </a:moveTo>
                <a:cubicBezTo>
                  <a:pt x="7619347" y="373227"/>
                  <a:pt x="7616966" y="374036"/>
                  <a:pt x="7614060" y="376132"/>
                </a:cubicBezTo>
                <a:cubicBezTo>
                  <a:pt x="7615489" y="382133"/>
                  <a:pt x="7619204" y="383086"/>
                  <a:pt x="7625205" y="378942"/>
                </a:cubicBezTo>
                <a:cubicBezTo>
                  <a:pt x="7624395" y="375918"/>
                  <a:pt x="7623062" y="374167"/>
                  <a:pt x="7621204" y="373697"/>
                </a:cubicBezTo>
                <a:close/>
                <a:moveTo>
                  <a:pt x="7109093" y="373512"/>
                </a:moveTo>
                <a:cubicBezTo>
                  <a:pt x="7110092" y="375941"/>
                  <a:pt x="7112093" y="380847"/>
                  <a:pt x="7113093" y="383276"/>
                </a:cubicBezTo>
                <a:lnTo>
                  <a:pt x="7107711" y="384991"/>
                </a:lnTo>
                <a:cubicBezTo>
                  <a:pt x="7107664" y="388801"/>
                  <a:pt x="7107568" y="396517"/>
                  <a:pt x="7107521" y="400375"/>
                </a:cubicBezTo>
                <a:cubicBezTo>
                  <a:pt x="7111950" y="396327"/>
                  <a:pt x="7116474" y="392230"/>
                  <a:pt x="7121094" y="388182"/>
                </a:cubicBezTo>
                <a:cubicBezTo>
                  <a:pt x="7121380" y="391373"/>
                  <a:pt x="7122046" y="397851"/>
                  <a:pt x="7122332" y="401090"/>
                </a:cubicBezTo>
                <a:cubicBezTo>
                  <a:pt x="7123713" y="398184"/>
                  <a:pt x="7126380" y="392373"/>
                  <a:pt x="7127761" y="389468"/>
                </a:cubicBezTo>
                <a:cubicBezTo>
                  <a:pt x="7130048" y="389516"/>
                  <a:pt x="7134715" y="389611"/>
                  <a:pt x="7137001" y="389659"/>
                </a:cubicBezTo>
                <a:cubicBezTo>
                  <a:pt x="7134953" y="394374"/>
                  <a:pt x="7132953" y="399089"/>
                  <a:pt x="7130952" y="403804"/>
                </a:cubicBezTo>
                <a:lnTo>
                  <a:pt x="7136096" y="403900"/>
                </a:lnTo>
                <a:lnTo>
                  <a:pt x="7134429" y="397660"/>
                </a:lnTo>
                <a:lnTo>
                  <a:pt x="7140810" y="399327"/>
                </a:lnTo>
                <a:cubicBezTo>
                  <a:pt x="7140382" y="392802"/>
                  <a:pt x="7140001" y="386277"/>
                  <a:pt x="7139715" y="379752"/>
                </a:cubicBezTo>
                <a:cubicBezTo>
                  <a:pt x="7135286" y="381466"/>
                  <a:pt x="7130905" y="383228"/>
                  <a:pt x="7126666" y="385038"/>
                </a:cubicBezTo>
                <a:lnTo>
                  <a:pt x="7125666" y="379228"/>
                </a:lnTo>
                <a:cubicBezTo>
                  <a:pt x="7123428" y="380704"/>
                  <a:pt x="7118951" y="383705"/>
                  <a:pt x="7116712" y="385229"/>
                </a:cubicBezTo>
                <a:cubicBezTo>
                  <a:pt x="7114807" y="380847"/>
                  <a:pt x="7112235" y="376941"/>
                  <a:pt x="7109093" y="373512"/>
                </a:cubicBezTo>
                <a:close/>
                <a:moveTo>
                  <a:pt x="8640378" y="372940"/>
                </a:moveTo>
                <a:cubicBezTo>
                  <a:pt x="8646189" y="371082"/>
                  <a:pt x="8652999" y="374321"/>
                  <a:pt x="8658428" y="377084"/>
                </a:cubicBezTo>
                <a:cubicBezTo>
                  <a:pt x="8657238" y="384466"/>
                  <a:pt x="8636902" y="381608"/>
                  <a:pt x="8640378" y="372940"/>
                </a:cubicBezTo>
                <a:close/>
                <a:moveTo>
                  <a:pt x="4304114" y="372798"/>
                </a:moveTo>
                <a:cubicBezTo>
                  <a:pt x="4301493" y="375274"/>
                  <a:pt x="4296206" y="380228"/>
                  <a:pt x="4293539" y="382752"/>
                </a:cubicBezTo>
                <a:cubicBezTo>
                  <a:pt x="4287299" y="390611"/>
                  <a:pt x="4302161" y="392421"/>
                  <a:pt x="4306067" y="395850"/>
                </a:cubicBezTo>
                <a:cubicBezTo>
                  <a:pt x="4304924" y="392707"/>
                  <a:pt x="4302685" y="386467"/>
                  <a:pt x="4301542" y="383324"/>
                </a:cubicBezTo>
                <a:cubicBezTo>
                  <a:pt x="4307068" y="385658"/>
                  <a:pt x="4311736" y="397470"/>
                  <a:pt x="4318644" y="390897"/>
                </a:cubicBezTo>
                <a:cubicBezTo>
                  <a:pt x="4322407" y="390468"/>
                  <a:pt x="4329935" y="389659"/>
                  <a:pt x="4333649" y="389277"/>
                </a:cubicBezTo>
                <a:cubicBezTo>
                  <a:pt x="4332554" y="385943"/>
                  <a:pt x="4330315" y="379370"/>
                  <a:pt x="4329171" y="376036"/>
                </a:cubicBezTo>
                <a:cubicBezTo>
                  <a:pt x="4320836" y="374750"/>
                  <a:pt x="4308115" y="383705"/>
                  <a:pt x="4304114" y="372798"/>
                </a:cubicBezTo>
                <a:close/>
                <a:moveTo>
                  <a:pt x="8634282" y="371607"/>
                </a:moveTo>
                <a:cubicBezTo>
                  <a:pt x="8636282" y="383324"/>
                  <a:pt x="8615661" y="377751"/>
                  <a:pt x="8613232" y="371750"/>
                </a:cubicBezTo>
                <a:cubicBezTo>
                  <a:pt x="8619519" y="369225"/>
                  <a:pt x="8627663" y="369035"/>
                  <a:pt x="8634282" y="371607"/>
                </a:cubicBezTo>
                <a:close/>
                <a:moveTo>
                  <a:pt x="7730217" y="370702"/>
                </a:moveTo>
                <a:cubicBezTo>
                  <a:pt x="7717168" y="377322"/>
                  <a:pt x="7739219" y="386420"/>
                  <a:pt x="7744648" y="377799"/>
                </a:cubicBezTo>
                <a:cubicBezTo>
                  <a:pt x="7749363" y="368987"/>
                  <a:pt x="7734599" y="372321"/>
                  <a:pt x="7730217" y="370702"/>
                </a:cubicBezTo>
                <a:close/>
                <a:moveTo>
                  <a:pt x="2332072" y="369988"/>
                </a:moveTo>
                <a:cubicBezTo>
                  <a:pt x="2335751" y="369500"/>
                  <a:pt x="2339025" y="370250"/>
                  <a:pt x="2339311" y="373798"/>
                </a:cubicBezTo>
                <a:cubicBezTo>
                  <a:pt x="2335882" y="377513"/>
                  <a:pt x="2315880" y="383657"/>
                  <a:pt x="2322405" y="373607"/>
                </a:cubicBezTo>
                <a:cubicBezTo>
                  <a:pt x="2324310" y="372202"/>
                  <a:pt x="2328393" y="370476"/>
                  <a:pt x="2332072" y="369988"/>
                </a:cubicBezTo>
                <a:close/>
                <a:moveTo>
                  <a:pt x="6995507" y="369559"/>
                </a:moveTo>
                <a:cubicBezTo>
                  <a:pt x="6988125" y="374131"/>
                  <a:pt x="6981362" y="379752"/>
                  <a:pt x="6978981" y="388563"/>
                </a:cubicBezTo>
                <a:lnTo>
                  <a:pt x="6996095" y="377708"/>
                </a:lnTo>
                <a:lnTo>
                  <a:pt x="6996380" y="381664"/>
                </a:lnTo>
                <a:lnTo>
                  <a:pt x="6994745" y="388230"/>
                </a:lnTo>
                <a:lnTo>
                  <a:pt x="6996983" y="390040"/>
                </a:lnTo>
                <a:lnTo>
                  <a:pt x="6996380" y="381664"/>
                </a:lnTo>
                <a:lnTo>
                  <a:pt x="6997602" y="376751"/>
                </a:lnTo>
                <a:lnTo>
                  <a:pt x="6996095" y="377708"/>
                </a:lnTo>
                <a:close/>
                <a:moveTo>
                  <a:pt x="2306975" y="369415"/>
                </a:moveTo>
                <a:lnTo>
                  <a:pt x="2304308" y="378131"/>
                </a:lnTo>
                <a:cubicBezTo>
                  <a:pt x="2307451" y="376464"/>
                  <a:pt x="2313689" y="373130"/>
                  <a:pt x="2316832" y="371463"/>
                </a:cubicBezTo>
                <a:cubicBezTo>
                  <a:pt x="2314547" y="376131"/>
                  <a:pt x="2312308" y="380798"/>
                  <a:pt x="2310070" y="385466"/>
                </a:cubicBezTo>
                <a:lnTo>
                  <a:pt x="2307975" y="377798"/>
                </a:lnTo>
                <a:cubicBezTo>
                  <a:pt x="2303165" y="380894"/>
                  <a:pt x="2298926" y="386514"/>
                  <a:pt x="2292307" y="384704"/>
                </a:cubicBezTo>
                <a:cubicBezTo>
                  <a:pt x="2295687" y="378274"/>
                  <a:pt x="2301212" y="373654"/>
                  <a:pt x="2306975" y="369415"/>
                </a:cubicBezTo>
                <a:close/>
                <a:moveTo>
                  <a:pt x="7049323" y="369178"/>
                </a:moveTo>
                <a:cubicBezTo>
                  <a:pt x="7046989" y="371369"/>
                  <a:pt x="7042275" y="375703"/>
                  <a:pt x="7039893" y="377846"/>
                </a:cubicBezTo>
                <a:cubicBezTo>
                  <a:pt x="7039226" y="365272"/>
                  <a:pt x="7003936" y="376036"/>
                  <a:pt x="7032035" y="372845"/>
                </a:cubicBezTo>
                <a:cubicBezTo>
                  <a:pt x="7029035" y="375894"/>
                  <a:pt x="7023034" y="381990"/>
                  <a:pt x="7020033" y="385038"/>
                </a:cubicBezTo>
                <a:cubicBezTo>
                  <a:pt x="7022748" y="384419"/>
                  <a:pt x="7028178" y="383133"/>
                  <a:pt x="7030892" y="382466"/>
                </a:cubicBezTo>
                <a:cubicBezTo>
                  <a:pt x="7030940" y="385753"/>
                  <a:pt x="7030987" y="392326"/>
                  <a:pt x="7030987" y="395612"/>
                </a:cubicBezTo>
                <a:cubicBezTo>
                  <a:pt x="7035559" y="390849"/>
                  <a:pt x="7040179" y="386039"/>
                  <a:pt x="7044941" y="381323"/>
                </a:cubicBezTo>
                <a:cubicBezTo>
                  <a:pt x="7044846" y="384848"/>
                  <a:pt x="7044656" y="391992"/>
                  <a:pt x="7044560" y="395517"/>
                </a:cubicBezTo>
                <a:cubicBezTo>
                  <a:pt x="7048371" y="389706"/>
                  <a:pt x="7053419" y="385277"/>
                  <a:pt x="7059658" y="382181"/>
                </a:cubicBezTo>
                <a:cubicBezTo>
                  <a:pt x="7058800" y="385372"/>
                  <a:pt x="7057086" y="391802"/>
                  <a:pt x="7056276" y="395041"/>
                </a:cubicBezTo>
                <a:cubicBezTo>
                  <a:pt x="7060562" y="390373"/>
                  <a:pt x="7064896" y="385705"/>
                  <a:pt x="7069326" y="380990"/>
                </a:cubicBezTo>
                <a:cubicBezTo>
                  <a:pt x="7069611" y="384562"/>
                  <a:pt x="7070087" y="391659"/>
                  <a:pt x="7070326" y="395231"/>
                </a:cubicBezTo>
                <a:cubicBezTo>
                  <a:pt x="7074517" y="391230"/>
                  <a:pt x="7078755" y="387182"/>
                  <a:pt x="7083089" y="383086"/>
                </a:cubicBezTo>
                <a:cubicBezTo>
                  <a:pt x="7083756" y="385991"/>
                  <a:pt x="7085089" y="391802"/>
                  <a:pt x="7085756" y="394660"/>
                </a:cubicBezTo>
                <a:cubicBezTo>
                  <a:pt x="7087232" y="391802"/>
                  <a:pt x="7090185" y="386039"/>
                  <a:pt x="7091662" y="383133"/>
                </a:cubicBezTo>
                <a:cubicBezTo>
                  <a:pt x="7090471" y="380942"/>
                  <a:pt x="7088137" y="376560"/>
                  <a:pt x="7086994" y="374369"/>
                </a:cubicBezTo>
                <a:cubicBezTo>
                  <a:pt x="7082232" y="385134"/>
                  <a:pt x="7075755" y="380990"/>
                  <a:pt x="7069516" y="374512"/>
                </a:cubicBezTo>
                <a:lnTo>
                  <a:pt x="7067468" y="381561"/>
                </a:lnTo>
                <a:cubicBezTo>
                  <a:pt x="7066135" y="378989"/>
                  <a:pt x="7063420" y="373893"/>
                  <a:pt x="7062039" y="371321"/>
                </a:cubicBezTo>
                <a:cubicBezTo>
                  <a:pt x="7064706" y="386753"/>
                  <a:pt x="7042036" y="383610"/>
                  <a:pt x="7049323" y="369178"/>
                </a:cubicBezTo>
                <a:close/>
                <a:moveTo>
                  <a:pt x="7682041" y="365894"/>
                </a:moveTo>
                <a:cubicBezTo>
                  <a:pt x="7678366" y="363820"/>
                  <a:pt x="7672294" y="370071"/>
                  <a:pt x="7671258" y="374179"/>
                </a:cubicBezTo>
                <a:cubicBezTo>
                  <a:pt x="7682878" y="372131"/>
                  <a:pt x="7704024" y="384086"/>
                  <a:pt x="7708405" y="367749"/>
                </a:cubicBezTo>
                <a:cubicBezTo>
                  <a:pt x="7700357" y="368654"/>
                  <a:pt x="7691880" y="366939"/>
                  <a:pt x="7684641" y="371131"/>
                </a:cubicBezTo>
                <a:cubicBezTo>
                  <a:pt x="7684225" y="368202"/>
                  <a:pt x="7683266" y="366586"/>
                  <a:pt x="7682041" y="365894"/>
                </a:cubicBezTo>
                <a:close/>
                <a:moveTo>
                  <a:pt x="2860851" y="365700"/>
                </a:moveTo>
                <a:cubicBezTo>
                  <a:pt x="2858903" y="370844"/>
                  <a:pt x="2856374" y="375702"/>
                  <a:pt x="2853377" y="380275"/>
                </a:cubicBezTo>
                <a:cubicBezTo>
                  <a:pt x="2851277" y="378655"/>
                  <a:pt x="2847184" y="375416"/>
                  <a:pt x="2845087" y="373797"/>
                </a:cubicBezTo>
                <a:lnTo>
                  <a:pt x="2844706" y="378941"/>
                </a:lnTo>
                <a:cubicBezTo>
                  <a:pt x="2833943" y="379513"/>
                  <a:pt x="2823226" y="380656"/>
                  <a:pt x="2812464" y="380608"/>
                </a:cubicBezTo>
                <a:cubicBezTo>
                  <a:pt x="2811122" y="378941"/>
                  <a:pt x="2808556" y="375559"/>
                  <a:pt x="2807207" y="373892"/>
                </a:cubicBezTo>
                <a:lnTo>
                  <a:pt x="2806402" y="385228"/>
                </a:lnTo>
                <a:cubicBezTo>
                  <a:pt x="2803185" y="384561"/>
                  <a:pt x="2796800" y="383275"/>
                  <a:pt x="2793608" y="382609"/>
                </a:cubicBezTo>
                <a:cubicBezTo>
                  <a:pt x="2792083" y="384514"/>
                  <a:pt x="2789035" y="388229"/>
                  <a:pt x="2787463" y="390134"/>
                </a:cubicBezTo>
                <a:cubicBezTo>
                  <a:pt x="2790178" y="384228"/>
                  <a:pt x="2793036" y="378370"/>
                  <a:pt x="2796086" y="372606"/>
                </a:cubicBezTo>
                <a:lnTo>
                  <a:pt x="2797609" y="380799"/>
                </a:lnTo>
                <a:cubicBezTo>
                  <a:pt x="2800993" y="378227"/>
                  <a:pt x="2804438" y="375655"/>
                  <a:pt x="2807880" y="373083"/>
                </a:cubicBezTo>
                <a:cubicBezTo>
                  <a:pt x="2813509" y="374464"/>
                  <a:pt x="2819131" y="375797"/>
                  <a:pt x="2824847" y="377179"/>
                </a:cubicBezTo>
                <a:cubicBezTo>
                  <a:pt x="2826847" y="375369"/>
                  <a:pt x="2830849" y="371749"/>
                  <a:pt x="2832846" y="369987"/>
                </a:cubicBezTo>
                <a:cubicBezTo>
                  <a:pt x="2836516" y="385657"/>
                  <a:pt x="2842281" y="368939"/>
                  <a:pt x="2846947" y="365795"/>
                </a:cubicBezTo>
                <a:cubicBezTo>
                  <a:pt x="2847994" y="366986"/>
                  <a:pt x="2850088" y="369415"/>
                  <a:pt x="2851134" y="370653"/>
                </a:cubicBezTo>
                <a:cubicBezTo>
                  <a:pt x="2853566" y="369415"/>
                  <a:pt x="2858430" y="366938"/>
                  <a:pt x="2860851" y="365700"/>
                </a:cubicBezTo>
                <a:close/>
                <a:moveTo>
                  <a:pt x="7537160" y="364699"/>
                </a:moveTo>
                <a:cubicBezTo>
                  <a:pt x="7536408" y="363844"/>
                  <a:pt x="7534598" y="363856"/>
                  <a:pt x="7531145" y="365844"/>
                </a:cubicBezTo>
                <a:cubicBezTo>
                  <a:pt x="7532146" y="377632"/>
                  <a:pt x="7539415" y="367264"/>
                  <a:pt x="7537160" y="364699"/>
                </a:cubicBezTo>
                <a:close/>
                <a:moveTo>
                  <a:pt x="6944976" y="364320"/>
                </a:moveTo>
                <a:cubicBezTo>
                  <a:pt x="6945167" y="371226"/>
                  <a:pt x="6945453" y="378180"/>
                  <a:pt x="6945882" y="385086"/>
                </a:cubicBezTo>
                <a:lnTo>
                  <a:pt x="6940262" y="384324"/>
                </a:lnTo>
                <a:lnTo>
                  <a:pt x="6940928" y="391087"/>
                </a:lnTo>
                <a:cubicBezTo>
                  <a:pt x="6945453" y="386086"/>
                  <a:pt x="6949834" y="380990"/>
                  <a:pt x="6954597" y="375941"/>
                </a:cubicBezTo>
                <a:cubicBezTo>
                  <a:pt x="6954644" y="379323"/>
                  <a:pt x="6954740" y="386086"/>
                  <a:pt x="6954740" y="389468"/>
                </a:cubicBezTo>
                <a:lnTo>
                  <a:pt x="6957692" y="389182"/>
                </a:lnTo>
                <a:cubicBezTo>
                  <a:pt x="6959455" y="386039"/>
                  <a:pt x="6962931" y="379847"/>
                  <a:pt x="6964646" y="376703"/>
                </a:cubicBezTo>
                <a:cubicBezTo>
                  <a:pt x="6962170" y="372559"/>
                  <a:pt x="6959788" y="368416"/>
                  <a:pt x="6957454" y="364320"/>
                </a:cubicBezTo>
                <a:lnTo>
                  <a:pt x="6953835" y="373845"/>
                </a:lnTo>
                <a:cubicBezTo>
                  <a:pt x="6951644" y="371464"/>
                  <a:pt x="6947215" y="366701"/>
                  <a:pt x="6944976" y="364320"/>
                </a:cubicBezTo>
                <a:close/>
                <a:moveTo>
                  <a:pt x="7518268" y="364171"/>
                </a:moveTo>
                <a:cubicBezTo>
                  <a:pt x="7514762" y="363999"/>
                  <a:pt x="7510786" y="365106"/>
                  <a:pt x="7508952" y="366796"/>
                </a:cubicBezTo>
                <a:cubicBezTo>
                  <a:pt x="7508857" y="373464"/>
                  <a:pt x="7520763" y="372559"/>
                  <a:pt x="7524763" y="369225"/>
                </a:cubicBezTo>
                <a:cubicBezTo>
                  <a:pt x="7524811" y="365796"/>
                  <a:pt x="7521775" y="364344"/>
                  <a:pt x="7518268" y="364171"/>
                </a:cubicBezTo>
                <a:close/>
                <a:moveTo>
                  <a:pt x="6931356" y="363605"/>
                </a:moveTo>
                <a:cubicBezTo>
                  <a:pt x="6931023" y="370654"/>
                  <a:pt x="6930832" y="377656"/>
                  <a:pt x="6930784" y="384657"/>
                </a:cubicBezTo>
                <a:lnTo>
                  <a:pt x="6926022" y="384562"/>
                </a:lnTo>
                <a:lnTo>
                  <a:pt x="6926355" y="390944"/>
                </a:lnTo>
                <a:cubicBezTo>
                  <a:pt x="6931403" y="386467"/>
                  <a:pt x="6936261" y="381895"/>
                  <a:pt x="6941452" y="377418"/>
                </a:cubicBezTo>
                <a:cubicBezTo>
                  <a:pt x="6938071" y="372798"/>
                  <a:pt x="6934642" y="368178"/>
                  <a:pt x="6931356" y="363605"/>
                </a:cubicBezTo>
                <a:close/>
                <a:moveTo>
                  <a:pt x="8424780" y="362319"/>
                </a:moveTo>
                <a:cubicBezTo>
                  <a:pt x="8431876" y="371607"/>
                  <a:pt x="8410921" y="370845"/>
                  <a:pt x="8420827" y="362462"/>
                </a:cubicBezTo>
                <a:close/>
                <a:moveTo>
                  <a:pt x="7783748" y="362129"/>
                </a:moveTo>
                <a:cubicBezTo>
                  <a:pt x="7776699" y="376370"/>
                  <a:pt x="7799560" y="362367"/>
                  <a:pt x="7783748" y="362129"/>
                </a:cubicBezTo>
                <a:close/>
                <a:moveTo>
                  <a:pt x="9569828" y="361795"/>
                </a:moveTo>
                <a:cubicBezTo>
                  <a:pt x="9585639" y="361890"/>
                  <a:pt x="9562969" y="376084"/>
                  <a:pt x="9569828" y="361795"/>
                </a:cubicBezTo>
                <a:close/>
                <a:moveTo>
                  <a:pt x="7613155" y="361033"/>
                </a:moveTo>
                <a:cubicBezTo>
                  <a:pt x="7605059" y="374989"/>
                  <a:pt x="7628824" y="362367"/>
                  <a:pt x="7613155" y="361033"/>
                </a:cubicBezTo>
                <a:close/>
                <a:moveTo>
                  <a:pt x="9035019" y="360934"/>
                </a:moveTo>
                <a:cubicBezTo>
                  <a:pt x="9037068" y="363676"/>
                  <a:pt x="9029058" y="373464"/>
                  <a:pt x="9028951" y="361604"/>
                </a:cubicBezTo>
                <a:cubicBezTo>
                  <a:pt x="9032535" y="359890"/>
                  <a:pt x="9034336" y="360020"/>
                  <a:pt x="9035019" y="360934"/>
                </a:cubicBezTo>
                <a:close/>
                <a:moveTo>
                  <a:pt x="6792576" y="360795"/>
                </a:moveTo>
                <a:cubicBezTo>
                  <a:pt x="6792624" y="363653"/>
                  <a:pt x="6792719" y="369321"/>
                  <a:pt x="6792815" y="372131"/>
                </a:cubicBezTo>
                <a:cubicBezTo>
                  <a:pt x="6797053" y="371416"/>
                  <a:pt x="6805579" y="369940"/>
                  <a:pt x="6809864" y="369178"/>
                </a:cubicBezTo>
                <a:cubicBezTo>
                  <a:pt x="6806912" y="372178"/>
                  <a:pt x="6803959" y="375179"/>
                  <a:pt x="6801054" y="378085"/>
                </a:cubicBezTo>
                <a:lnTo>
                  <a:pt x="6809627" y="382657"/>
                </a:lnTo>
                <a:cubicBezTo>
                  <a:pt x="6808198" y="376370"/>
                  <a:pt x="6817532" y="362367"/>
                  <a:pt x="6820437" y="373798"/>
                </a:cubicBezTo>
                <a:lnTo>
                  <a:pt x="6818628" y="376608"/>
                </a:lnTo>
                <a:lnTo>
                  <a:pt x="6816818" y="380609"/>
                </a:lnTo>
                <a:cubicBezTo>
                  <a:pt x="6822913" y="379704"/>
                  <a:pt x="6825771" y="374465"/>
                  <a:pt x="6828295" y="369416"/>
                </a:cubicBezTo>
                <a:cubicBezTo>
                  <a:pt x="6832820" y="379466"/>
                  <a:pt x="6843440" y="365272"/>
                  <a:pt x="6850251" y="375274"/>
                </a:cubicBezTo>
                <a:cubicBezTo>
                  <a:pt x="6850155" y="372893"/>
                  <a:pt x="6850012" y="368082"/>
                  <a:pt x="6849917" y="365701"/>
                </a:cubicBezTo>
                <a:cubicBezTo>
                  <a:pt x="6836630" y="362605"/>
                  <a:pt x="6822009" y="368654"/>
                  <a:pt x="6809722" y="362224"/>
                </a:cubicBezTo>
                <a:cubicBezTo>
                  <a:pt x="6803863" y="364224"/>
                  <a:pt x="6798149" y="363748"/>
                  <a:pt x="6792576" y="360795"/>
                </a:cubicBezTo>
                <a:close/>
                <a:moveTo>
                  <a:pt x="2356506" y="360795"/>
                </a:moveTo>
                <a:cubicBezTo>
                  <a:pt x="2359315" y="362510"/>
                  <a:pt x="2364982" y="365939"/>
                  <a:pt x="2367840" y="367654"/>
                </a:cubicBezTo>
                <a:cubicBezTo>
                  <a:pt x="2366364" y="369464"/>
                  <a:pt x="2363412" y="373083"/>
                  <a:pt x="2361982" y="374941"/>
                </a:cubicBezTo>
                <a:lnTo>
                  <a:pt x="2361506" y="368368"/>
                </a:lnTo>
                <a:cubicBezTo>
                  <a:pt x="2357458" y="369988"/>
                  <a:pt x="2353457" y="371655"/>
                  <a:pt x="2349505" y="373369"/>
                </a:cubicBezTo>
                <a:cubicBezTo>
                  <a:pt x="2348172" y="369702"/>
                  <a:pt x="2346886" y="366034"/>
                  <a:pt x="2345600" y="362367"/>
                </a:cubicBezTo>
                <a:lnTo>
                  <a:pt x="2348220" y="368130"/>
                </a:lnTo>
                <a:cubicBezTo>
                  <a:pt x="2350982" y="365701"/>
                  <a:pt x="2353744" y="363272"/>
                  <a:pt x="2356506" y="360795"/>
                </a:cubicBezTo>
                <a:close/>
                <a:moveTo>
                  <a:pt x="9048263" y="360773"/>
                </a:moveTo>
                <a:cubicBezTo>
                  <a:pt x="9050344" y="363432"/>
                  <a:pt x="9042084" y="373238"/>
                  <a:pt x="9042048" y="361556"/>
                </a:cubicBezTo>
                <a:cubicBezTo>
                  <a:pt x="9045727" y="359794"/>
                  <a:pt x="9047570" y="359886"/>
                  <a:pt x="9048263" y="360773"/>
                </a:cubicBezTo>
                <a:close/>
                <a:moveTo>
                  <a:pt x="6872967" y="360366"/>
                </a:moveTo>
                <a:cubicBezTo>
                  <a:pt x="6867348" y="365748"/>
                  <a:pt x="6861157" y="370035"/>
                  <a:pt x="6853204" y="366511"/>
                </a:cubicBezTo>
                <a:cubicBezTo>
                  <a:pt x="6856156" y="369654"/>
                  <a:pt x="6859157" y="372845"/>
                  <a:pt x="6862299" y="376084"/>
                </a:cubicBezTo>
                <a:cubicBezTo>
                  <a:pt x="6863300" y="364653"/>
                  <a:pt x="6872110" y="375322"/>
                  <a:pt x="6877444" y="376275"/>
                </a:cubicBezTo>
                <a:cubicBezTo>
                  <a:pt x="6875825" y="370988"/>
                  <a:pt x="6874349" y="365653"/>
                  <a:pt x="6872967" y="360366"/>
                </a:cubicBezTo>
                <a:close/>
                <a:moveTo>
                  <a:pt x="2886909" y="359461"/>
                </a:moveTo>
                <a:lnTo>
                  <a:pt x="2888570" y="366320"/>
                </a:lnTo>
                <a:cubicBezTo>
                  <a:pt x="2890573" y="365319"/>
                  <a:pt x="2894530" y="363271"/>
                  <a:pt x="2896529" y="362271"/>
                </a:cubicBezTo>
                <a:cubicBezTo>
                  <a:pt x="2896815" y="363986"/>
                  <a:pt x="2897340" y="367510"/>
                  <a:pt x="2897578" y="369225"/>
                </a:cubicBezTo>
                <a:cubicBezTo>
                  <a:pt x="2891575" y="370511"/>
                  <a:pt x="2885670" y="372131"/>
                  <a:pt x="2879807" y="373750"/>
                </a:cubicBezTo>
                <a:cubicBezTo>
                  <a:pt x="2877907" y="360318"/>
                  <a:pt x="2868188" y="374321"/>
                  <a:pt x="2862330" y="375036"/>
                </a:cubicBezTo>
                <a:cubicBezTo>
                  <a:pt x="2863903" y="367653"/>
                  <a:pt x="2870904" y="365224"/>
                  <a:pt x="2876715" y="362033"/>
                </a:cubicBezTo>
                <a:lnTo>
                  <a:pt x="2877953" y="367320"/>
                </a:lnTo>
                <a:cubicBezTo>
                  <a:pt x="2880192" y="365367"/>
                  <a:pt x="2884668" y="361414"/>
                  <a:pt x="2886909" y="359461"/>
                </a:cubicBezTo>
                <a:close/>
                <a:moveTo>
                  <a:pt x="6893256" y="359414"/>
                </a:moveTo>
                <a:cubicBezTo>
                  <a:pt x="6893160" y="363081"/>
                  <a:pt x="6893018" y="370416"/>
                  <a:pt x="6892923" y="374084"/>
                </a:cubicBezTo>
                <a:cubicBezTo>
                  <a:pt x="6898590" y="375131"/>
                  <a:pt x="6904495" y="376417"/>
                  <a:pt x="6910067" y="378704"/>
                </a:cubicBezTo>
                <a:cubicBezTo>
                  <a:pt x="6912877" y="377465"/>
                  <a:pt x="6918545" y="374893"/>
                  <a:pt x="6921402" y="373607"/>
                </a:cubicBezTo>
                <a:lnTo>
                  <a:pt x="6918116" y="385515"/>
                </a:lnTo>
                <a:cubicBezTo>
                  <a:pt x="6930546" y="380895"/>
                  <a:pt x="6925879" y="370988"/>
                  <a:pt x="6919402" y="364986"/>
                </a:cubicBezTo>
                <a:cubicBezTo>
                  <a:pt x="6912735" y="376846"/>
                  <a:pt x="6901733" y="361319"/>
                  <a:pt x="6893256" y="359414"/>
                </a:cubicBezTo>
                <a:close/>
                <a:moveTo>
                  <a:pt x="8576847" y="359175"/>
                </a:moveTo>
                <a:cubicBezTo>
                  <a:pt x="8582752" y="371749"/>
                  <a:pt x="8597373" y="364605"/>
                  <a:pt x="8607946" y="366700"/>
                </a:cubicBezTo>
                <a:cubicBezTo>
                  <a:pt x="8609184" y="374464"/>
                  <a:pt x="8599755" y="377036"/>
                  <a:pt x="8594039" y="377465"/>
                </a:cubicBezTo>
                <a:cubicBezTo>
                  <a:pt x="8584800" y="375321"/>
                  <a:pt x="8579847" y="386895"/>
                  <a:pt x="8573751" y="390849"/>
                </a:cubicBezTo>
                <a:cubicBezTo>
                  <a:pt x="8576371" y="384704"/>
                  <a:pt x="8578990" y="378513"/>
                  <a:pt x="8581752" y="372273"/>
                </a:cubicBezTo>
                <a:cubicBezTo>
                  <a:pt x="8575656" y="370368"/>
                  <a:pt x="8572703" y="364367"/>
                  <a:pt x="8576847" y="359175"/>
                </a:cubicBezTo>
                <a:close/>
                <a:moveTo>
                  <a:pt x="9384043" y="357508"/>
                </a:moveTo>
                <a:cubicBezTo>
                  <a:pt x="9376566" y="371607"/>
                  <a:pt x="9399759" y="358223"/>
                  <a:pt x="9384043" y="357508"/>
                </a:cubicBezTo>
                <a:close/>
                <a:moveTo>
                  <a:pt x="7588533" y="357318"/>
                </a:moveTo>
                <a:cubicBezTo>
                  <a:pt x="7581723" y="372274"/>
                  <a:pt x="7603869" y="357604"/>
                  <a:pt x="7588533" y="357318"/>
                </a:cubicBezTo>
                <a:close/>
                <a:moveTo>
                  <a:pt x="3772091" y="357223"/>
                </a:moveTo>
                <a:cubicBezTo>
                  <a:pt x="3766136" y="353841"/>
                  <a:pt x="3757132" y="355079"/>
                  <a:pt x="3752321" y="359747"/>
                </a:cubicBezTo>
                <a:cubicBezTo>
                  <a:pt x="3754750" y="366511"/>
                  <a:pt x="3770852" y="363415"/>
                  <a:pt x="3772091" y="357223"/>
                </a:cubicBezTo>
                <a:close/>
                <a:moveTo>
                  <a:pt x="1776063" y="357222"/>
                </a:moveTo>
                <a:cubicBezTo>
                  <a:pt x="1778255" y="359318"/>
                  <a:pt x="1782592" y="363462"/>
                  <a:pt x="1784783" y="365510"/>
                </a:cubicBezTo>
                <a:lnTo>
                  <a:pt x="1772537" y="360175"/>
                </a:lnTo>
                <a:lnTo>
                  <a:pt x="1777730" y="369082"/>
                </a:lnTo>
                <a:cubicBezTo>
                  <a:pt x="1768586" y="368463"/>
                  <a:pt x="1757108" y="381180"/>
                  <a:pt x="1752298" y="366319"/>
                </a:cubicBezTo>
                <a:cubicBezTo>
                  <a:pt x="1762587" y="372987"/>
                  <a:pt x="1768395" y="361223"/>
                  <a:pt x="1776063" y="357222"/>
                </a:cubicBezTo>
                <a:close/>
                <a:moveTo>
                  <a:pt x="1819690" y="356889"/>
                </a:moveTo>
                <a:cubicBezTo>
                  <a:pt x="1822025" y="363891"/>
                  <a:pt x="1805873" y="364176"/>
                  <a:pt x="1808066" y="357080"/>
                </a:cubicBezTo>
                <a:cubicBezTo>
                  <a:pt x="1810972" y="357032"/>
                  <a:pt x="1816781" y="356937"/>
                  <a:pt x="1819690" y="356889"/>
                </a:cubicBezTo>
                <a:close/>
                <a:moveTo>
                  <a:pt x="4518304" y="356032"/>
                </a:moveTo>
                <a:cubicBezTo>
                  <a:pt x="4514520" y="360795"/>
                  <a:pt x="4510825" y="365558"/>
                  <a:pt x="4507226" y="370368"/>
                </a:cubicBezTo>
                <a:lnTo>
                  <a:pt x="4506560" y="362557"/>
                </a:lnTo>
                <a:cubicBezTo>
                  <a:pt x="4503669" y="360985"/>
                  <a:pt x="4497741" y="357890"/>
                  <a:pt x="4494823" y="356365"/>
                </a:cubicBezTo>
                <a:cubicBezTo>
                  <a:pt x="4491620" y="359414"/>
                  <a:pt x="4488562" y="362510"/>
                  <a:pt x="4485499" y="365606"/>
                </a:cubicBezTo>
                <a:lnTo>
                  <a:pt x="4481580" y="362414"/>
                </a:lnTo>
                <a:cubicBezTo>
                  <a:pt x="4473433" y="365844"/>
                  <a:pt x="4465064" y="362414"/>
                  <a:pt x="4456742" y="363272"/>
                </a:cubicBezTo>
                <a:cubicBezTo>
                  <a:pt x="4444478" y="368654"/>
                  <a:pt x="4430602" y="357175"/>
                  <a:pt x="4421360" y="370416"/>
                </a:cubicBezTo>
                <a:lnTo>
                  <a:pt x="4420500" y="365748"/>
                </a:lnTo>
                <a:cubicBezTo>
                  <a:pt x="4414801" y="368701"/>
                  <a:pt x="4409140" y="371654"/>
                  <a:pt x="4403491" y="374608"/>
                </a:cubicBezTo>
                <a:lnTo>
                  <a:pt x="4407245" y="364415"/>
                </a:lnTo>
                <a:cubicBezTo>
                  <a:pt x="4404071" y="366844"/>
                  <a:pt x="4397744" y="371654"/>
                  <a:pt x="4394563" y="374084"/>
                </a:cubicBezTo>
                <a:lnTo>
                  <a:pt x="4396084" y="366272"/>
                </a:lnTo>
                <a:cubicBezTo>
                  <a:pt x="4391240" y="369130"/>
                  <a:pt x="4386409" y="371988"/>
                  <a:pt x="4381663" y="374798"/>
                </a:cubicBezTo>
                <a:cubicBezTo>
                  <a:pt x="4375697" y="369225"/>
                  <a:pt x="4367080" y="368606"/>
                  <a:pt x="4361315" y="374655"/>
                </a:cubicBezTo>
                <a:cubicBezTo>
                  <a:pt x="4359553" y="373988"/>
                  <a:pt x="4356128" y="372559"/>
                  <a:pt x="4354367" y="371893"/>
                </a:cubicBezTo>
                <a:cubicBezTo>
                  <a:pt x="4349843" y="374465"/>
                  <a:pt x="4345221" y="377037"/>
                  <a:pt x="4343699" y="382324"/>
                </a:cubicBezTo>
                <a:cubicBezTo>
                  <a:pt x="4345986" y="382133"/>
                  <a:pt x="4350556" y="381704"/>
                  <a:pt x="4352842" y="381514"/>
                </a:cubicBezTo>
                <a:cubicBezTo>
                  <a:pt x="4357650" y="382181"/>
                  <a:pt x="4362558" y="382562"/>
                  <a:pt x="4367506" y="382562"/>
                </a:cubicBezTo>
                <a:cubicBezTo>
                  <a:pt x="4370940" y="385372"/>
                  <a:pt x="4374424" y="388182"/>
                  <a:pt x="4377935" y="390992"/>
                </a:cubicBezTo>
                <a:cubicBezTo>
                  <a:pt x="4378029" y="388515"/>
                  <a:pt x="4378316" y="383514"/>
                  <a:pt x="4378462" y="380990"/>
                </a:cubicBezTo>
                <a:cubicBezTo>
                  <a:pt x="4387318" y="379513"/>
                  <a:pt x="4396274" y="377465"/>
                  <a:pt x="4405368" y="378942"/>
                </a:cubicBezTo>
                <a:lnTo>
                  <a:pt x="4406329" y="373655"/>
                </a:lnTo>
                <a:cubicBezTo>
                  <a:pt x="4408479" y="375179"/>
                  <a:pt x="4412755" y="378180"/>
                  <a:pt x="4414896" y="379656"/>
                </a:cubicBezTo>
                <a:cubicBezTo>
                  <a:pt x="4415892" y="378466"/>
                  <a:pt x="4417886" y="376132"/>
                  <a:pt x="4418882" y="374941"/>
                </a:cubicBezTo>
                <a:cubicBezTo>
                  <a:pt x="4420263" y="376132"/>
                  <a:pt x="4422933" y="378561"/>
                  <a:pt x="4424260" y="379799"/>
                </a:cubicBezTo>
                <a:lnTo>
                  <a:pt x="4428057" y="374465"/>
                </a:lnTo>
                <a:cubicBezTo>
                  <a:pt x="4439524" y="375846"/>
                  <a:pt x="4450896" y="377703"/>
                  <a:pt x="4462207" y="380133"/>
                </a:cubicBezTo>
                <a:cubicBezTo>
                  <a:pt x="4461398" y="377703"/>
                  <a:pt x="4459736" y="372798"/>
                  <a:pt x="4458929" y="370321"/>
                </a:cubicBezTo>
                <a:cubicBezTo>
                  <a:pt x="4462302" y="370321"/>
                  <a:pt x="4469031" y="370321"/>
                  <a:pt x="4472344" y="370321"/>
                </a:cubicBezTo>
                <a:cubicBezTo>
                  <a:pt x="4471349" y="372988"/>
                  <a:pt x="4469315" y="378323"/>
                  <a:pt x="4468314" y="380990"/>
                </a:cubicBezTo>
                <a:cubicBezTo>
                  <a:pt x="4474613" y="377275"/>
                  <a:pt x="4479570" y="368940"/>
                  <a:pt x="4487892" y="370178"/>
                </a:cubicBezTo>
                <a:cubicBezTo>
                  <a:pt x="4493632" y="369797"/>
                  <a:pt x="4500753" y="377846"/>
                  <a:pt x="4504855" y="370178"/>
                </a:cubicBezTo>
                <a:cubicBezTo>
                  <a:pt x="4506136" y="370797"/>
                  <a:pt x="4508741" y="372083"/>
                  <a:pt x="4510019" y="372702"/>
                </a:cubicBezTo>
                <a:cubicBezTo>
                  <a:pt x="4513526" y="370797"/>
                  <a:pt x="4520527" y="366892"/>
                  <a:pt x="4524060" y="364939"/>
                </a:cubicBezTo>
                <a:cubicBezTo>
                  <a:pt x="4523967" y="367749"/>
                  <a:pt x="4523828" y="373322"/>
                  <a:pt x="4523778" y="376084"/>
                </a:cubicBezTo>
                <a:cubicBezTo>
                  <a:pt x="4526635" y="371750"/>
                  <a:pt x="4529545" y="367415"/>
                  <a:pt x="4532493" y="363081"/>
                </a:cubicBezTo>
                <a:cubicBezTo>
                  <a:pt x="4528973" y="361319"/>
                  <a:pt x="4521871" y="357794"/>
                  <a:pt x="4518304" y="356032"/>
                </a:cubicBezTo>
                <a:close/>
                <a:moveTo>
                  <a:pt x="8535317" y="355698"/>
                </a:moveTo>
                <a:cubicBezTo>
                  <a:pt x="8545700" y="363557"/>
                  <a:pt x="8558797" y="360509"/>
                  <a:pt x="8570846" y="359651"/>
                </a:cubicBezTo>
                <a:cubicBezTo>
                  <a:pt x="8568988" y="364795"/>
                  <a:pt x="8566988" y="369844"/>
                  <a:pt x="8563321" y="373845"/>
                </a:cubicBezTo>
                <a:lnTo>
                  <a:pt x="8558511" y="363938"/>
                </a:lnTo>
                <a:cubicBezTo>
                  <a:pt x="8550796" y="371416"/>
                  <a:pt x="8543319" y="379322"/>
                  <a:pt x="8535413" y="386514"/>
                </a:cubicBezTo>
                <a:cubicBezTo>
                  <a:pt x="8536889" y="378179"/>
                  <a:pt x="8542842" y="370987"/>
                  <a:pt x="8547176" y="363890"/>
                </a:cubicBezTo>
                <a:lnTo>
                  <a:pt x="8534603" y="366939"/>
                </a:lnTo>
                <a:cubicBezTo>
                  <a:pt x="8534794" y="364128"/>
                  <a:pt x="8535127" y="358508"/>
                  <a:pt x="8535317" y="355698"/>
                </a:cubicBezTo>
                <a:close/>
                <a:moveTo>
                  <a:pt x="9009620" y="355494"/>
                </a:moveTo>
                <a:cubicBezTo>
                  <a:pt x="9012017" y="357961"/>
                  <a:pt x="9004865" y="368285"/>
                  <a:pt x="9003472" y="356746"/>
                </a:cubicBezTo>
                <a:cubicBezTo>
                  <a:pt x="9006960" y="354722"/>
                  <a:pt x="9008821" y="354671"/>
                  <a:pt x="9009620" y="355494"/>
                </a:cubicBezTo>
                <a:close/>
                <a:moveTo>
                  <a:pt x="7409796" y="355470"/>
                </a:moveTo>
                <a:cubicBezTo>
                  <a:pt x="7409044" y="354601"/>
                  <a:pt x="7407214" y="354568"/>
                  <a:pt x="7403701" y="356461"/>
                </a:cubicBezTo>
                <a:cubicBezTo>
                  <a:pt x="7404594" y="368214"/>
                  <a:pt x="7412050" y="358078"/>
                  <a:pt x="7409796" y="355470"/>
                </a:cubicBezTo>
                <a:close/>
                <a:moveTo>
                  <a:pt x="6758477" y="355413"/>
                </a:moveTo>
                <a:cubicBezTo>
                  <a:pt x="6756334" y="356699"/>
                  <a:pt x="6752095" y="359271"/>
                  <a:pt x="6750000" y="360557"/>
                </a:cubicBezTo>
                <a:cubicBezTo>
                  <a:pt x="6748190" y="359604"/>
                  <a:pt x="6744618" y="357651"/>
                  <a:pt x="6742808" y="356699"/>
                </a:cubicBezTo>
                <a:cubicBezTo>
                  <a:pt x="6733664" y="357366"/>
                  <a:pt x="6724616" y="358461"/>
                  <a:pt x="6715662" y="359747"/>
                </a:cubicBezTo>
                <a:cubicBezTo>
                  <a:pt x="6715948" y="363700"/>
                  <a:pt x="6716567" y="371702"/>
                  <a:pt x="6716853" y="375655"/>
                </a:cubicBezTo>
                <a:cubicBezTo>
                  <a:pt x="6720425" y="369368"/>
                  <a:pt x="6725711" y="365177"/>
                  <a:pt x="6732807" y="363129"/>
                </a:cubicBezTo>
                <a:cubicBezTo>
                  <a:pt x="6729807" y="368797"/>
                  <a:pt x="6724568" y="373750"/>
                  <a:pt x="6725616" y="380799"/>
                </a:cubicBezTo>
                <a:cubicBezTo>
                  <a:pt x="6732760" y="378275"/>
                  <a:pt x="6734236" y="370130"/>
                  <a:pt x="6739760" y="365891"/>
                </a:cubicBezTo>
                <a:cubicBezTo>
                  <a:pt x="6744761" y="368940"/>
                  <a:pt x="6750048" y="369321"/>
                  <a:pt x="6755001" y="365463"/>
                </a:cubicBezTo>
                <a:cubicBezTo>
                  <a:pt x="6754905" y="367892"/>
                  <a:pt x="6754667" y="372702"/>
                  <a:pt x="6754572" y="375084"/>
                </a:cubicBezTo>
                <a:lnTo>
                  <a:pt x="6749476" y="375131"/>
                </a:lnTo>
                <a:lnTo>
                  <a:pt x="6750905" y="381704"/>
                </a:lnTo>
                <a:cubicBezTo>
                  <a:pt x="6753857" y="378132"/>
                  <a:pt x="6756810" y="374512"/>
                  <a:pt x="6759810" y="370892"/>
                </a:cubicBezTo>
                <a:cubicBezTo>
                  <a:pt x="6763668" y="370321"/>
                  <a:pt x="6771336" y="369083"/>
                  <a:pt x="6775194" y="368511"/>
                </a:cubicBezTo>
                <a:cubicBezTo>
                  <a:pt x="6770669" y="364796"/>
                  <a:pt x="6766621" y="359699"/>
                  <a:pt x="6760382" y="359414"/>
                </a:cubicBezTo>
                <a:close/>
                <a:moveTo>
                  <a:pt x="4559034" y="354841"/>
                </a:moveTo>
                <a:cubicBezTo>
                  <a:pt x="4556036" y="356365"/>
                  <a:pt x="4550091" y="359366"/>
                  <a:pt x="4547096" y="360843"/>
                </a:cubicBezTo>
                <a:cubicBezTo>
                  <a:pt x="4546192" y="359509"/>
                  <a:pt x="4544432" y="356794"/>
                  <a:pt x="4543528" y="355413"/>
                </a:cubicBezTo>
                <a:cubicBezTo>
                  <a:pt x="4541577" y="357127"/>
                  <a:pt x="4537725" y="360557"/>
                  <a:pt x="4535775" y="362271"/>
                </a:cubicBezTo>
                <a:cubicBezTo>
                  <a:pt x="4535775" y="365844"/>
                  <a:pt x="4535870" y="372893"/>
                  <a:pt x="4535870" y="376417"/>
                </a:cubicBezTo>
                <a:cubicBezTo>
                  <a:pt x="4537250" y="375084"/>
                  <a:pt x="4539961" y="372464"/>
                  <a:pt x="4541339" y="371131"/>
                </a:cubicBezTo>
                <a:cubicBezTo>
                  <a:pt x="4552563" y="377513"/>
                  <a:pt x="4556796" y="362891"/>
                  <a:pt x="4559034" y="354841"/>
                </a:cubicBezTo>
                <a:close/>
                <a:moveTo>
                  <a:pt x="6648452" y="354812"/>
                </a:moveTo>
                <a:cubicBezTo>
                  <a:pt x="6640404" y="355747"/>
                  <a:pt x="6632248" y="357747"/>
                  <a:pt x="6624604" y="358032"/>
                </a:cubicBezTo>
                <a:cubicBezTo>
                  <a:pt x="6630604" y="359938"/>
                  <a:pt x="6636557" y="362129"/>
                  <a:pt x="6642510" y="364558"/>
                </a:cubicBezTo>
                <a:cubicBezTo>
                  <a:pt x="6646082" y="363176"/>
                  <a:pt x="6653179" y="356318"/>
                  <a:pt x="6653655" y="364320"/>
                </a:cubicBezTo>
                <a:lnTo>
                  <a:pt x="6651893" y="367654"/>
                </a:lnTo>
                <a:lnTo>
                  <a:pt x="6650083" y="372512"/>
                </a:lnTo>
                <a:cubicBezTo>
                  <a:pt x="6657322" y="369130"/>
                  <a:pt x="6660798" y="360795"/>
                  <a:pt x="6669085" y="358985"/>
                </a:cubicBezTo>
                <a:lnTo>
                  <a:pt x="6668894" y="365653"/>
                </a:lnTo>
                <a:lnTo>
                  <a:pt x="6673752" y="365606"/>
                </a:lnTo>
                <a:lnTo>
                  <a:pt x="6673562" y="358461"/>
                </a:lnTo>
                <a:cubicBezTo>
                  <a:pt x="6675467" y="361081"/>
                  <a:pt x="6679277" y="366368"/>
                  <a:pt x="6681182" y="369035"/>
                </a:cubicBezTo>
                <a:cubicBezTo>
                  <a:pt x="6683753" y="366701"/>
                  <a:pt x="6686421" y="364367"/>
                  <a:pt x="6689230" y="362081"/>
                </a:cubicBezTo>
                <a:cubicBezTo>
                  <a:pt x="6684039" y="357223"/>
                  <a:pt x="6678134" y="355889"/>
                  <a:pt x="6671657" y="357985"/>
                </a:cubicBezTo>
                <a:cubicBezTo>
                  <a:pt x="6664442" y="354008"/>
                  <a:pt x="6656501" y="353877"/>
                  <a:pt x="6648452" y="354812"/>
                </a:cubicBezTo>
                <a:close/>
                <a:moveTo>
                  <a:pt x="3461390" y="354037"/>
                </a:moveTo>
                <a:cubicBezTo>
                  <a:pt x="3464478" y="353126"/>
                  <a:pt x="3467822" y="353173"/>
                  <a:pt x="3471580" y="354840"/>
                </a:cubicBezTo>
                <a:cubicBezTo>
                  <a:pt x="3467489" y="359270"/>
                  <a:pt x="3463109" y="363461"/>
                  <a:pt x="3458921" y="367700"/>
                </a:cubicBezTo>
                <a:cubicBezTo>
                  <a:pt x="3450399" y="366700"/>
                  <a:pt x="3440831" y="362842"/>
                  <a:pt x="3433454" y="369034"/>
                </a:cubicBezTo>
                <a:cubicBezTo>
                  <a:pt x="3420648" y="370939"/>
                  <a:pt x="3406796" y="367938"/>
                  <a:pt x="3394894" y="373845"/>
                </a:cubicBezTo>
                <a:cubicBezTo>
                  <a:pt x="3380948" y="374750"/>
                  <a:pt x="3367145" y="376512"/>
                  <a:pt x="3353579" y="379560"/>
                </a:cubicBezTo>
                <a:cubicBezTo>
                  <a:pt x="3355244" y="384371"/>
                  <a:pt x="3356959" y="389229"/>
                  <a:pt x="3358672" y="394087"/>
                </a:cubicBezTo>
                <a:cubicBezTo>
                  <a:pt x="3355386" y="389419"/>
                  <a:pt x="3352246" y="384657"/>
                  <a:pt x="3349199" y="379894"/>
                </a:cubicBezTo>
                <a:cubicBezTo>
                  <a:pt x="3337013" y="382418"/>
                  <a:pt x="3316879" y="378989"/>
                  <a:pt x="3312593" y="393659"/>
                </a:cubicBezTo>
                <a:cubicBezTo>
                  <a:pt x="3315973" y="392801"/>
                  <a:pt x="3322734" y="391087"/>
                  <a:pt x="3326161" y="390229"/>
                </a:cubicBezTo>
                <a:cubicBezTo>
                  <a:pt x="3324732" y="392277"/>
                  <a:pt x="3321923" y="396326"/>
                  <a:pt x="3320497" y="398326"/>
                </a:cubicBezTo>
                <a:cubicBezTo>
                  <a:pt x="3313308" y="397469"/>
                  <a:pt x="3306162" y="396802"/>
                  <a:pt x="3299060" y="395992"/>
                </a:cubicBezTo>
                <a:cubicBezTo>
                  <a:pt x="3295819" y="398183"/>
                  <a:pt x="3289338" y="402613"/>
                  <a:pt x="3286102" y="404804"/>
                </a:cubicBezTo>
                <a:cubicBezTo>
                  <a:pt x="3290195" y="398993"/>
                  <a:pt x="3295247" y="393992"/>
                  <a:pt x="3300395" y="389086"/>
                </a:cubicBezTo>
                <a:lnTo>
                  <a:pt x="3303207" y="395468"/>
                </a:lnTo>
                <a:cubicBezTo>
                  <a:pt x="3307020" y="392182"/>
                  <a:pt x="3310786" y="388848"/>
                  <a:pt x="3314546" y="385419"/>
                </a:cubicBezTo>
                <a:cubicBezTo>
                  <a:pt x="3307164" y="385419"/>
                  <a:pt x="3299822" y="385514"/>
                  <a:pt x="3292575" y="385704"/>
                </a:cubicBezTo>
                <a:lnTo>
                  <a:pt x="3292768" y="381418"/>
                </a:lnTo>
                <a:cubicBezTo>
                  <a:pt x="3295629" y="379846"/>
                  <a:pt x="3301397" y="376702"/>
                  <a:pt x="3304305" y="375083"/>
                </a:cubicBezTo>
                <a:cubicBezTo>
                  <a:pt x="3305782" y="376131"/>
                  <a:pt x="3308689" y="378179"/>
                  <a:pt x="3310118" y="379179"/>
                </a:cubicBezTo>
                <a:cubicBezTo>
                  <a:pt x="3312119" y="377131"/>
                  <a:pt x="3316068" y="372987"/>
                  <a:pt x="3318070" y="370939"/>
                </a:cubicBezTo>
                <a:cubicBezTo>
                  <a:pt x="3320259" y="372654"/>
                  <a:pt x="3324637" y="376083"/>
                  <a:pt x="3326779" y="377798"/>
                </a:cubicBezTo>
                <a:cubicBezTo>
                  <a:pt x="3332160" y="375655"/>
                  <a:pt x="3337491" y="373416"/>
                  <a:pt x="3342773" y="370987"/>
                </a:cubicBezTo>
                <a:cubicBezTo>
                  <a:pt x="3347580" y="371463"/>
                  <a:pt x="3352484" y="371987"/>
                  <a:pt x="3357434" y="372606"/>
                </a:cubicBezTo>
                <a:cubicBezTo>
                  <a:pt x="3365194" y="371368"/>
                  <a:pt x="3372953" y="369891"/>
                  <a:pt x="3380568" y="367605"/>
                </a:cubicBezTo>
                <a:cubicBezTo>
                  <a:pt x="3391516" y="364843"/>
                  <a:pt x="3402800" y="364604"/>
                  <a:pt x="3414033" y="364223"/>
                </a:cubicBezTo>
                <a:cubicBezTo>
                  <a:pt x="3426314" y="359651"/>
                  <a:pt x="3439833" y="360413"/>
                  <a:pt x="3452732" y="358984"/>
                </a:cubicBezTo>
                <a:cubicBezTo>
                  <a:pt x="3455469" y="356817"/>
                  <a:pt x="3458301" y="354948"/>
                  <a:pt x="3461390" y="354037"/>
                </a:cubicBezTo>
                <a:close/>
                <a:moveTo>
                  <a:pt x="6618460" y="353555"/>
                </a:moveTo>
                <a:cubicBezTo>
                  <a:pt x="6614364" y="357651"/>
                  <a:pt x="6611507" y="364605"/>
                  <a:pt x="6613126" y="370273"/>
                </a:cubicBezTo>
                <a:cubicBezTo>
                  <a:pt x="6620746" y="372559"/>
                  <a:pt x="6627318" y="354317"/>
                  <a:pt x="6618460" y="353555"/>
                </a:cubicBezTo>
                <a:close/>
                <a:moveTo>
                  <a:pt x="6705613" y="352603"/>
                </a:moveTo>
                <a:cubicBezTo>
                  <a:pt x="6699898" y="355032"/>
                  <a:pt x="6694231" y="357461"/>
                  <a:pt x="6688754" y="359985"/>
                </a:cubicBezTo>
                <a:cubicBezTo>
                  <a:pt x="6695279" y="365939"/>
                  <a:pt x="6704518" y="364891"/>
                  <a:pt x="6712710" y="366034"/>
                </a:cubicBezTo>
                <a:cubicBezTo>
                  <a:pt x="6710329" y="361509"/>
                  <a:pt x="6707947" y="357032"/>
                  <a:pt x="6705613" y="352603"/>
                </a:cubicBezTo>
                <a:close/>
                <a:moveTo>
                  <a:pt x="8491598" y="352554"/>
                </a:moveTo>
                <a:cubicBezTo>
                  <a:pt x="8492646" y="364033"/>
                  <a:pt x="8473072" y="357984"/>
                  <a:pt x="8470262" y="352602"/>
                </a:cubicBezTo>
                <a:cubicBezTo>
                  <a:pt x="8476549" y="349887"/>
                  <a:pt x="8485121" y="349220"/>
                  <a:pt x="8491598" y="352554"/>
                </a:cubicBezTo>
                <a:close/>
                <a:moveTo>
                  <a:pt x="2443318" y="351030"/>
                </a:moveTo>
                <a:cubicBezTo>
                  <a:pt x="2445724" y="353522"/>
                  <a:pt x="2438732" y="363998"/>
                  <a:pt x="2437231" y="352316"/>
                </a:cubicBezTo>
                <a:cubicBezTo>
                  <a:pt x="2440673" y="350256"/>
                  <a:pt x="2442525" y="350200"/>
                  <a:pt x="2443318" y="351030"/>
                </a:cubicBezTo>
                <a:close/>
                <a:moveTo>
                  <a:pt x="7476183" y="350751"/>
                </a:moveTo>
                <a:cubicBezTo>
                  <a:pt x="7475388" y="349918"/>
                  <a:pt x="7473519" y="349948"/>
                  <a:pt x="7469994" y="351936"/>
                </a:cubicBezTo>
                <a:cubicBezTo>
                  <a:pt x="7471280" y="363510"/>
                  <a:pt x="7478568" y="353249"/>
                  <a:pt x="7476183" y="350751"/>
                </a:cubicBezTo>
                <a:close/>
                <a:moveTo>
                  <a:pt x="8497456" y="350697"/>
                </a:moveTo>
                <a:cubicBezTo>
                  <a:pt x="8507457" y="359223"/>
                  <a:pt x="8520744" y="355746"/>
                  <a:pt x="8532841" y="356317"/>
                </a:cubicBezTo>
                <a:cubicBezTo>
                  <a:pt x="8527698" y="361699"/>
                  <a:pt x="8522697" y="367034"/>
                  <a:pt x="8517554" y="372273"/>
                </a:cubicBezTo>
                <a:lnTo>
                  <a:pt x="8516601" y="366081"/>
                </a:lnTo>
                <a:lnTo>
                  <a:pt x="8523602" y="364700"/>
                </a:lnTo>
                <a:cubicBezTo>
                  <a:pt x="8516648" y="354603"/>
                  <a:pt x="8510076" y="365796"/>
                  <a:pt x="8508838" y="372892"/>
                </a:cubicBezTo>
                <a:cubicBezTo>
                  <a:pt x="8505076" y="375560"/>
                  <a:pt x="8501409" y="378227"/>
                  <a:pt x="8497884" y="380942"/>
                </a:cubicBezTo>
                <a:lnTo>
                  <a:pt x="8497694" y="375226"/>
                </a:lnTo>
                <a:lnTo>
                  <a:pt x="8501028" y="374798"/>
                </a:lnTo>
                <a:cubicBezTo>
                  <a:pt x="8502219" y="368749"/>
                  <a:pt x="8506028" y="363795"/>
                  <a:pt x="8509409" y="358746"/>
                </a:cubicBezTo>
                <a:lnTo>
                  <a:pt x="8497837" y="361223"/>
                </a:lnTo>
                <a:cubicBezTo>
                  <a:pt x="8497741" y="358604"/>
                  <a:pt x="8497551" y="353317"/>
                  <a:pt x="8497456" y="350697"/>
                </a:cubicBezTo>
                <a:close/>
                <a:moveTo>
                  <a:pt x="3803484" y="350198"/>
                </a:moveTo>
                <a:cubicBezTo>
                  <a:pt x="3798196" y="350543"/>
                  <a:pt x="3792480" y="352103"/>
                  <a:pt x="3788764" y="353174"/>
                </a:cubicBezTo>
                <a:cubicBezTo>
                  <a:pt x="3791241" y="363129"/>
                  <a:pt x="3808438" y="356413"/>
                  <a:pt x="3815632" y="354508"/>
                </a:cubicBezTo>
                <a:cubicBezTo>
                  <a:pt x="3813631" y="350722"/>
                  <a:pt x="3808772" y="349853"/>
                  <a:pt x="3803484" y="350198"/>
                </a:cubicBezTo>
                <a:close/>
                <a:moveTo>
                  <a:pt x="7539813" y="349602"/>
                </a:moveTo>
                <a:cubicBezTo>
                  <a:pt x="7538289" y="351841"/>
                  <a:pt x="7535289" y="356270"/>
                  <a:pt x="7533764" y="358461"/>
                </a:cubicBezTo>
                <a:cubicBezTo>
                  <a:pt x="7529859" y="355794"/>
                  <a:pt x="7526049" y="353079"/>
                  <a:pt x="7522335" y="350412"/>
                </a:cubicBezTo>
                <a:cubicBezTo>
                  <a:pt x="7521430" y="352936"/>
                  <a:pt x="7519620" y="357937"/>
                  <a:pt x="7518715" y="360414"/>
                </a:cubicBezTo>
                <a:cubicBezTo>
                  <a:pt x="7530431" y="357556"/>
                  <a:pt x="7553576" y="370226"/>
                  <a:pt x="7556005" y="352269"/>
                </a:cubicBezTo>
                <a:cubicBezTo>
                  <a:pt x="7550910" y="354270"/>
                  <a:pt x="7545957" y="356318"/>
                  <a:pt x="7541146" y="358366"/>
                </a:cubicBezTo>
                <a:close/>
                <a:moveTo>
                  <a:pt x="7497855" y="349126"/>
                </a:moveTo>
                <a:cubicBezTo>
                  <a:pt x="7494331" y="358175"/>
                  <a:pt x="7513143" y="365510"/>
                  <a:pt x="7516096" y="355032"/>
                </a:cubicBezTo>
                <a:cubicBezTo>
                  <a:pt x="7514000" y="348411"/>
                  <a:pt x="7503475" y="348173"/>
                  <a:pt x="7497855" y="349126"/>
                </a:cubicBezTo>
                <a:close/>
                <a:moveTo>
                  <a:pt x="3844882" y="347840"/>
                </a:moveTo>
                <a:cubicBezTo>
                  <a:pt x="3838879" y="345125"/>
                  <a:pt x="3832973" y="345411"/>
                  <a:pt x="3827208" y="348697"/>
                </a:cubicBezTo>
                <a:cubicBezTo>
                  <a:pt x="3827685" y="354889"/>
                  <a:pt x="3844834" y="354508"/>
                  <a:pt x="3844882" y="347840"/>
                </a:cubicBezTo>
                <a:close/>
                <a:moveTo>
                  <a:pt x="6567739" y="347506"/>
                </a:moveTo>
                <a:cubicBezTo>
                  <a:pt x="6561071" y="347506"/>
                  <a:pt x="6561071" y="364653"/>
                  <a:pt x="6567739" y="364605"/>
                </a:cubicBezTo>
                <a:cubicBezTo>
                  <a:pt x="6570787" y="358890"/>
                  <a:pt x="6570787" y="353174"/>
                  <a:pt x="6567739" y="347506"/>
                </a:cubicBezTo>
                <a:close/>
                <a:moveTo>
                  <a:pt x="6245746" y="347173"/>
                </a:moveTo>
                <a:cubicBezTo>
                  <a:pt x="6237745" y="361224"/>
                  <a:pt x="6261225" y="348888"/>
                  <a:pt x="6245746" y="347173"/>
                </a:cubicBezTo>
                <a:close/>
                <a:moveTo>
                  <a:pt x="8361439" y="347172"/>
                </a:moveTo>
                <a:cubicBezTo>
                  <a:pt x="8369964" y="347553"/>
                  <a:pt x="8362391" y="363318"/>
                  <a:pt x="8355914" y="360604"/>
                </a:cubicBezTo>
                <a:cubicBezTo>
                  <a:pt x="8354533" y="355079"/>
                  <a:pt x="8356391" y="350601"/>
                  <a:pt x="8361439" y="347172"/>
                </a:cubicBezTo>
                <a:close/>
                <a:moveTo>
                  <a:pt x="2451949" y="347029"/>
                </a:moveTo>
                <a:cubicBezTo>
                  <a:pt x="2459618" y="344743"/>
                  <a:pt x="2461998" y="347506"/>
                  <a:pt x="2459047" y="355412"/>
                </a:cubicBezTo>
                <a:cubicBezTo>
                  <a:pt x="2451429" y="357603"/>
                  <a:pt x="2449044" y="354793"/>
                  <a:pt x="2451949" y="347029"/>
                </a:cubicBezTo>
                <a:close/>
                <a:moveTo>
                  <a:pt x="6590599" y="346792"/>
                </a:moveTo>
                <a:cubicBezTo>
                  <a:pt x="6587599" y="348316"/>
                  <a:pt x="6581550" y="351364"/>
                  <a:pt x="6578550" y="352841"/>
                </a:cubicBezTo>
                <a:cubicBezTo>
                  <a:pt x="6576645" y="358699"/>
                  <a:pt x="6575121" y="364653"/>
                  <a:pt x="6575216" y="370845"/>
                </a:cubicBezTo>
                <a:cubicBezTo>
                  <a:pt x="6577407" y="366558"/>
                  <a:pt x="6581788" y="358032"/>
                  <a:pt x="6583979" y="353746"/>
                </a:cubicBezTo>
                <a:cubicBezTo>
                  <a:pt x="6587551" y="358937"/>
                  <a:pt x="6589027" y="365034"/>
                  <a:pt x="6591028" y="370988"/>
                </a:cubicBezTo>
                <a:cubicBezTo>
                  <a:pt x="6592314" y="368178"/>
                  <a:pt x="6594790" y="362557"/>
                  <a:pt x="6596029" y="359747"/>
                </a:cubicBezTo>
                <a:cubicBezTo>
                  <a:pt x="6594028" y="355460"/>
                  <a:pt x="6592266" y="351126"/>
                  <a:pt x="6590599" y="346792"/>
                </a:cubicBezTo>
                <a:close/>
                <a:moveTo>
                  <a:pt x="3858679" y="345161"/>
                </a:moveTo>
                <a:cubicBezTo>
                  <a:pt x="3856792" y="344673"/>
                  <a:pt x="3854338" y="345435"/>
                  <a:pt x="3851313" y="347459"/>
                </a:cubicBezTo>
                <a:cubicBezTo>
                  <a:pt x="3852695" y="353412"/>
                  <a:pt x="3856458" y="354365"/>
                  <a:pt x="3862651" y="350364"/>
                </a:cubicBezTo>
                <a:cubicBezTo>
                  <a:pt x="3861889" y="347387"/>
                  <a:pt x="3860567" y="345649"/>
                  <a:pt x="3858679" y="345161"/>
                </a:cubicBezTo>
                <a:close/>
                <a:moveTo>
                  <a:pt x="6498635" y="344648"/>
                </a:moveTo>
                <a:lnTo>
                  <a:pt x="6496873" y="352698"/>
                </a:lnTo>
                <a:cubicBezTo>
                  <a:pt x="6494920" y="352317"/>
                  <a:pt x="6491015" y="351602"/>
                  <a:pt x="6489110" y="351221"/>
                </a:cubicBezTo>
                <a:cubicBezTo>
                  <a:pt x="6487062" y="356651"/>
                  <a:pt x="6485062" y="362081"/>
                  <a:pt x="6483157" y="367558"/>
                </a:cubicBezTo>
                <a:cubicBezTo>
                  <a:pt x="6490587" y="361176"/>
                  <a:pt x="6497159" y="351602"/>
                  <a:pt x="6508588" y="355270"/>
                </a:cubicBezTo>
                <a:cubicBezTo>
                  <a:pt x="6505207" y="351698"/>
                  <a:pt x="6501874" y="348173"/>
                  <a:pt x="6498635" y="344648"/>
                </a:cubicBezTo>
                <a:close/>
                <a:moveTo>
                  <a:pt x="7436027" y="344643"/>
                </a:moveTo>
                <a:cubicBezTo>
                  <a:pt x="7433645" y="345994"/>
                  <a:pt x="7431323" y="348769"/>
                  <a:pt x="7429132" y="350555"/>
                </a:cubicBezTo>
                <a:cubicBezTo>
                  <a:pt x="7439991" y="352793"/>
                  <a:pt x="7450944" y="354794"/>
                  <a:pt x="7462184" y="355270"/>
                </a:cubicBezTo>
                <a:cubicBezTo>
                  <a:pt x="7463089" y="353269"/>
                  <a:pt x="7464946" y="349221"/>
                  <a:pt x="7465851" y="347220"/>
                </a:cubicBezTo>
                <a:lnTo>
                  <a:pt x="7461851" y="347125"/>
                </a:lnTo>
                <a:cubicBezTo>
                  <a:pt x="7456850" y="353650"/>
                  <a:pt x="7449373" y="345315"/>
                  <a:pt x="7443277" y="347268"/>
                </a:cubicBezTo>
                <a:cubicBezTo>
                  <a:pt x="7440849" y="343363"/>
                  <a:pt x="7438408" y="343291"/>
                  <a:pt x="7436027" y="344643"/>
                </a:cubicBezTo>
                <a:close/>
                <a:moveTo>
                  <a:pt x="8323482" y="342124"/>
                </a:moveTo>
                <a:cubicBezTo>
                  <a:pt x="8331626" y="342886"/>
                  <a:pt x="8323958" y="358604"/>
                  <a:pt x="8317672" y="355746"/>
                </a:cubicBezTo>
                <a:cubicBezTo>
                  <a:pt x="8316433" y="350078"/>
                  <a:pt x="8318386" y="345506"/>
                  <a:pt x="8323482" y="342124"/>
                </a:cubicBezTo>
                <a:close/>
                <a:moveTo>
                  <a:pt x="2492862" y="342028"/>
                </a:moveTo>
                <a:cubicBezTo>
                  <a:pt x="2508545" y="342742"/>
                  <a:pt x="2485524" y="356269"/>
                  <a:pt x="2492862" y="342028"/>
                </a:cubicBezTo>
                <a:close/>
                <a:moveTo>
                  <a:pt x="4670444" y="341695"/>
                </a:moveTo>
                <a:cubicBezTo>
                  <a:pt x="4670492" y="344172"/>
                  <a:pt x="4670589" y="349078"/>
                  <a:pt x="4670635" y="351507"/>
                </a:cubicBezTo>
                <a:cubicBezTo>
                  <a:pt x="4667296" y="351078"/>
                  <a:pt x="4660715" y="350126"/>
                  <a:pt x="4657424" y="349697"/>
                </a:cubicBezTo>
                <a:lnTo>
                  <a:pt x="4658618" y="356699"/>
                </a:lnTo>
                <a:lnTo>
                  <a:pt x="4654183" y="355841"/>
                </a:lnTo>
                <a:lnTo>
                  <a:pt x="4656329" y="349411"/>
                </a:lnTo>
                <a:cubicBezTo>
                  <a:pt x="4654087" y="350078"/>
                  <a:pt x="4649553" y="351460"/>
                  <a:pt x="4647266" y="352174"/>
                </a:cubicBezTo>
                <a:cubicBezTo>
                  <a:pt x="4644405" y="346363"/>
                  <a:pt x="4640421" y="346125"/>
                  <a:pt x="4635341" y="351507"/>
                </a:cubicBezTo>
                <a:lnTo>
                  <a:pt x="4635531" y="355889"/>
                </a:lnTo>
                <a:lnTo>
                  <a:pt x="4630549" y="356699"/>
                </a:lnTo>
                <a:lnTo>
                  <a:pt x="4634821" y="346268"/>
                </a:lnTo>
                <a:cubicBezTo>
                  <a:pt x="4631262" y="349030"/>
                  <a:pt x="4624242" y="354555"/>
                  <a:pt x="4620729" y="357270"/>
                </a:cubicBezTo>
                <a:lnTo>
                  <a:pt x="4621203" y="350697"/>
                </a:lnTo>
                <a:cubicBezTo>
                  <a:pt x="4615791" y="351888"/>
                  <a:pt x="4610447" y="355032"/>
                  <a:pt x="4604869" y="353269"/>
                </a:cubicBezTo>
                <a:cubicBezTo>
                  <a:pt x="4599240" y="353031"/>
                  <a:pt x="4595242" y="366082"/>
                  <a:pt x="4590241" y="356604"/>
                </a:cubicBezTo>
                <a:cubicBezTo>
                  <a:pt x="4588856" y="357175"/>
                  <a:pt x="4586001" y="358271"/>
                  <a:pt x="4584574" y="358794"/>
                </a:cubicBezTo>
                <a:cubicBezTo>
                  <a:pt x="4582481" y="344410"/>
                  <a:pt x="4576724" y="355508"/>
                  <a:pt x="4572208" y="360366"/>
                </a:cubicBezTo>
                <a:cubicBezTo>
                  <a:pt x="4575108" y="360700"/>
                  <a:pt x="4580863" y="361366"/>
                  <a:pt x="4583716" y="361700"/>
                </a:cubicBezTo>
                <a:cubicBezTo>
                  <a:pt x="4583765" y="376132"/>
                  <a:pt x="4593908" y="362748"/>
                  <a:pt x="4599571" y="369940"/>
                </a:cubicBezTo>
                <a:cubicBezTo>
                  <a:pt x="4612125" y="352269"/>
                  <a:pt x="4634296" y="361938"/>
                  <a:pt x="4651701" y="364224"/>
                </a:cubicBezTo>
                <a:cubicBezTo>
                  <a:pt x="4660190" y="360462"/>
                  <a:pt x="4669873" y="360033"/>
                  <a:pt x="4678267" y="356127"/>
                </a:cubicBezTo>
                <a:lnTo>
                  <a:pt x="4677698" y="353365"/>
                </a:lnTo>
                <a:lnTo>
                  <a:pt x="4674785" y="350507"/>
                </a:lnTo>
                <a:cubicBezTo>
                  <a:pt x="4673687" y="348316"/>
                  <a:pt x="4671543" y="343886"/>
                  <a:pt x="4670444" y="341695"/>
                </a:cubicBezTo>
                <a:close/>
                <a:moveTo>
                  <a:pt x="6528782" y="341600"/>
                </a:moveTo>
                <a:cubicBezTo>
                  <a:pt x="6524496" y="345696"/>
                  <a:pt x="6520114" y="349554"/>
                  <a:pt x="6515542" y="353222"/>
                </a:cubicBezTo>
                <a:lnTo>
                  <a:pt x="6515447" y="357366"/>
                </a:lnTo>
                <a:cubicBezTo>
                  <a:pt x="6518113" y="355841"/>
                  <a:pt x="6523495" y="352888"/>
                  <a:pt x="6526162" y="351412"/>
                </a:cubicBezTo>
                <a:lnTo>
                  <a:pt x="6525876" y="361033"/>
                </a:lnTo>
                <a:cubicBezTo>
                  <a:pt x="6530020" y="359747"/>
                  <a:pt x="6537545" y="351364"/>
                  <a:pt x="6539688" y="359318"/>
                </a:cubicBezTo>
                <a:lnTo>
                  <a:pt x="6537783" y="362367"/>
                </a:lnTo>
                <a:lnTo>
                  <a:pt x="6535783" y="366749"/>
                </a:lnTo>
                <a:cubicBezTo>
                  <a:pt x="6544546" y="365177"/>
                  <a:pt x="6546451" y="355841"/>
                  <a:pt x="6545069" y="348316"/>
                </a:cubicBezTo>
                <a:cubicBezTo>
                  <a:pt x="6542736" y="349316"/>
                  <a:pt x="6538021" y="351317"/>
                  <a:pt x="6535687" y="352317"/>
                </a:cubicBezTo>
                <a:cubicBezTo>
                  <a:pt x="6533258" y="348745"/>
                  <a:pt x="6530973" y="345172"/>
                  <a:pt x="6528782" y="341600"/>
                </a:cubicBezTo>
                <a:close/>
                <a:moveTo>
                  <a:pt x="8258371" y="341081"/>
                </a:moveTo>
                <a:cubicBezTo>
                  <a:pt x="8260619" y="343657"/>
                  <a:pt x="8253377" y="354043"/>
                  <a:pt x="8252377" y="342219"/>
                </a:cubicBezTo>
                <a:cubicBezTo>
                  <a:pt x="8255818" y="340231"/>
                  <a:pt x="8257622" y="340222"/>
                  <a:pt x="8258371" y="341081"/>
                </a:cubicBezTo>
                <a:close/>
                <a:moveTo>
                  <a:pt x="4785532" y="339660"/>
                </a:moveTo>
                <a:cubicBezTo>
                  <a:pt x="4781801" y="340219"/>
                  <a:pt x="4778331" y="341982"/>
                  <a:pt x="4775327" y="345268"/>
                </a:cubicBezTo>
                <a:cubicBezTo>
                  <a:pt x="4768601" y="339409"/>
                  <a:pt x="4759778" y="346458"/>
                  <a:pt x="4752049" y="343982"/>
                </a:cubicBezTo>
                <a:cubicBezTo>
                  <a:pt x="4744802" y="340267"/>
                  <a:pt x="4738552" y="345649"/>
                  <a:pt x="4732879" y="349269"/>
                </a:cubicBezTo>
                <a:lnTo>
                  <a:pt x="4735694" y="341791"/>
                </a:lnTo>
                <a:lnTo>
                  <a:pt x="4730777" y="341743"/>
                </a:lnTo>
                <a:lnTo>
                  <a:pt x="4730777" y="346173"/>
                </a:lnTo>
                <a:cubicBezTo>
                  <a:pt x="4723148" y="346077"/>
                  <a:pt x="4715423" y="345839"/>
                  <a:pt x="4708841" y="350126"/>
                </a:cubicBezTo>
                <a:cubicBezTo>
                  <a:pt x="4704880" y="342219"/>
                  <a:pt x="4695913" y="357794"/>
                  <a:pt x="4697012" y="346268"/>
                </a:cubicBezTo>
                <a:lnTo>
                  <a:pt x="4696199" y="342362"/>
                </a:lnTo>
                <a:cubicBezTo>
                  <a:pt x="4691528" y="345220"/>
                  <a:pt x="4686662" y="347983"/>
                  <a:pt x="4682512" y="351364"/>
                </a:cubicBezTo>
                <a:cubicBezTo>
                  <a:pt x="4683705" y="352507"/>
                  <a:pt x="4686041" y="354794"/>
                  <a:pt x="4687187" y="355937"/>
                </a:cubicBezTo>
                <a:cubicBezTo>
                  <a:pt x="4707267" y="354127"/>
                  <a:pt x="4728919" y="361128"/>
                  <a:pt x="4747901" y="352460"/>
                </a:cubicBezTo>
                <a:cubicBezTo>
                  <a:pt x="4749714" y="353365"/>
                  <a:pt x="4753243" y="355222"/>
                  <a:pt x="4755055" y="356127"/>
                </a:cubicBezTo>
                <a:cubicBezTo>
                  <a:pt x="4774038" y="355699"/>
                  <a:pt x="4793022" y="353889"/>
                  <a:pt x="4812096" y="356127"/>
                </a:cubicBezTo>
                <a:cubicBezTo>
                  <a:pt x="4816107" y="352746"/>
                  <a:pt x="4820159" y="349364"/>
                  <a:pt x="4824211" y="345887"/>
                </a:cubicBezTo>
                <a:cubicBezTo>
                  <a:pt x="4816008" y="340362"/>
                  <a:pt x="4806900" y="337456"/>
                  <a:pt x="4797314" y="341267"/>
                </a:cubicBezTo>
                <a:cubicBezTo>
                  <a:pt x="4793256" y="339743"/>
                  <a:pt x="4789266" y="339100"/>
                  <a:pt x="4785532" y="339660"/>
                </a:cubicBezTo>
                <a:close/>
                <a:moveTo>
                  <a:pt x="6363428" y="337790"/>
                </a:moveTo>
                <a:cubicBezTo>
                  <a:pt x="6356951" y="347697"/>
                  <a:pt x="6346235" y="331550"/>
                  <a:pt x="6343139" y="342791"/>
                </a:cubicBezTo>
                <a:cubicBezTo>
                  <a:pt x="6341187" y="342839"/>
                  <a:pt x="6337329" y="342839"/>
                  <a:pt x="6335376" y="342839"/>
                </a:cubicBezTo>
                <a:cubicBezTo>
                  <a:pt x="6336043" y="347459"/>
                  <a:pt x="6336758" y="352079"/>
                  <a:pt x="6337520" y="356699"/>
                </a:cubicBezTo>
                <a:cubicBezTo>
                  <a:pt x="6339091" y="353317"/>
                  <a:pt x="6342139" y="346458"/>
                  <a:pt x="6343711" y="343077"/>
                </a:cubicBezTo>
                <a:cubicBezTo>
                  <a:pt x="6349664" y="352650"/>
                  <a:pt x="6358237" y="347840"/>
                  <a:pt x="6366285" y="344315"/>
                </a:cubicBezTo>
                <a:cubicBezTo>
                  <a:pt x="6365571" y="342696"/>
                  <a:pt x="6364142" y="339457"/>
                  <a:pt x="6363428" y="337790"/>
                </a:cubicBezTo>
                <a:close/>
                <a:moveTo>
                  <a:pt x="8285334" y="337170"/>
                </a:moveTo>
                <a:cubicBezTo>
                  <a:pt x="8293334" y="337980"/>
                  <a:pt x="8285905" y="353697"/>
                  <a:pt x="8279571" y="351030"/>
                </a:cubicBezTo>
                <a:cubicBezTo>
                  <a:pt x="8278285" y="345315"/>
                  <a:pt x="8280190" y="340695"/>
                  <a:pt x="8285334" y="337170"/>
                </a:cubicBezTo>
                <a:close/>
                <a:moveTo>
                  <a:pt x="6449867" y="337028"/>
                </a:moveTo>
                <a:cubicBezTo>
                  <a:pt x="6449772" y="344934"/>
                  <a:pt x="6449724" y="352841"/>
                  <a:pt x="6449819" y="360747"/>
                </a:cubicBezTo>
                <a:lnTo>
                  <a:pt x="6454391" y="361033"/>
                </a:lnTo>
                <a:cubicBezTo>
                  <a:pt x="6454630" y="358223"/>
                  <a:pt x="6455058" y="352603"/>
                  <a:pt x="6455249" y="349745"/>
                </a:cubicBezTo>
                <a:cubicBezTo>
                  <a:pt x="6458058" y="351221"/>
                  <a:pt x="6463631" y="354127"/>
                  <a:pt x="6466393" y="355603"/>
                </a:cubicBezTo>
                <a:cubicBezTo>
                  <a:pt x="6468393" y="354222"/>
                  <a:pt x="6472298" y="351555"/>
                  <a:pt x="6474251" y="350174"/>
                </a:cubicBezTo>
                <a:cubicBezTo>
                  <a:pt x="6474299" y="354127"/>
                  <a:pt x="6474394" y="361938"/>
                  <a:pt x="6474442" y="365844"/>
                </a:cubicBezTo>
                <a:cubicBezTo>
                  <a:pt x="6480490" y="357890"/>
                  <a:pt x="6487157" y="349269"/>
                  <a:pt x="6477728" y="340790"/>
                </a:cubicBezTo>
                <a:cubicBezTo>
                  <a:pt x="6475680" y="342219"/>
                  <a:pt x="6471584" y="345125"/>
                  <a:pt x="6469536" y="346554"/>
                </a:cubicBezTo>
                <a:cubicBezTo>
                  <a:pt x="6469060" y="344601"/>
                  <a:pt x="6468107" y="340695"/>
                  <a:pt x="6467631" y="338695"/>
                </a:cubicBezTo>
                <a:cubicBezTo>
                  <a:pt x="6464202" y="340981"/>
                  <a:pt x="6457345" y="345458"/>
                  <a:pt x="6453915" y="347697"/>
                </a:cubicBezTo>
                <a:lnTo>
                  <a:pt x="6459583" y="337028"/>
                </a:lnTo>
                <a:cubicBezTo>
                  <a:pt x="6457154" y="337028"/>
                  <a:pt x="6452296" y="337028"/>
                  <a:pt x="6449867" y="337028"/>
                </a:cubicBezTo>
                <a:close/>
                <a:moveTo>
                  <a:pt x="7519685" y="336666"/>
                </a:moveTo>
                <a:cubicBezTo>
                  <a:pt x="7518968" y="335775"/>
                  <a:pt x="7517120" y="335671"/>
                  <a:pt x="7513476" y="337409"/>
                </a:cubicBezTo>
                <a:cubicBezTo>
                  <a:pt x="7513798" y="349091"/>
                  <a:pt x="7521835" y="339338"/>
                  <a:pt x="7519685" y="336666"/>
                </a:cubicBezTo>
                <a:close/>
                <a:moveTo>
                  <a:pt x="6416625" y="336313"/>
                </a:moveTo>
                <a:cubicBezTo>
                  <a:pt x="6410767" y="340886"/>
                  <a:pt x="6404814" y="345268"/>
                  <a:pt x="6398385" y="348697"/>
                </a:cubicBezTo>
                <a:cubicBezTo>
                  <a:pt x="6398337" y="351983"/>
                  <a:pt x="6398194" y="358556"/>
                  <a:pt x="6398099" y="361795"/>
                </a:cubicBezTo>
                <a:cubicBezTo>
                  <a:pt x="6401147" y="356937"/>
                  <a:pt x="6404290" y="352079"/>
                  <a:pt x="6407481" y="347173"/>
                </a:cubicBezTo>
                <a:cubicBezTo>
                  <a:pt x="6411910" y="348411"/>
                  <a:pt x="6420864" y="350840"/>
                  <a:pt x="6425340" y="352079"/>
                </a:cubicBezTo>
                <a:cubicBezTo>
                  <a:pt x="6424197" y="354603"/>
                  <a:pt x="6421864" y="359747"/>
                  <a:pt x="6420673" y="362319"/>
                </a:cubicBezTo>
                <a:cubicBezTo>
                  <a:pt x="6426626" y="357080"/>
                  <a:pt x="6432579" y="351793"/>
                  <a:pt x="6439247" y="347316"/>
                </a:cubicBezTo>
                <a:cubicBezTo>
                  <a:pt x="6439485" y="346220"/>
                  <a:pt x="6439961" y="343982"/>
                  <a:pt x="6440199" y="342886"/>
                </a:cubicBezTo>
                <a:cubicBezTo>
                  <a:pt x="6438437" y="344220"/>
                  <a:pt x="6435008" y="346982"/>
                  <a:pt x="6433246" y="348364"/>
                </a:cubicBezTo>
                <a:cubicBezTo>
                  <a:pt x="6429150" y="347840"/>
                  <a:pt x="6420864" y="346744"/>
                  <a:pt x="6416768" y="346173"/>
                </a:cubicBezTo>
                <a:cubicBezTo>
                  <a:pt x="6416720" y="343744"/>
                  <a:pt x="6416625" y="338790"/>
                  <a:pt x="6416625" y="336313"/>
                </a:cubicBezTo>
                <a:close/>
                <a:moveTo>
                  <a:pt x="6378477" y="335599"/>
                </a:moveTo>
                <a:cubicBezTo>
                  <a:pt x="6362332" y="337409"/>
                  <a:pt x="6379239" y="353269"/>
                  <a:pt x="6368666" y="361176"/>
                </a:cubicBezTo>
                <a:lnTo>
                  <a:pt x="6374048" y="361081"/>
                </a:lnTo>
                <a:lnTo>
                  <a:pt x="6373572" y="355651"/>
                </a:lnTo>
                <a:lnTo>
                  <a:pt x="6378668" y="356222"/>
                </a:lnTo>
                <a:cubicBezTo>
                  <a:pt x="6378573" y="349316"/>
                  <a:pt x="6378525" y="342458"/>
                  <a:pt x="6378477" y="335599"/>
                </a:cubicBezTo>
                <a:close/>
                <a:moveTo>
                  <a:pt x="7488807" y="335027"/>
                </a:moveTo>
                <a:cubicBezTo>
                  <a:pt x="7482520" y="349697"/>
                  <a:pt x="7504618" y="334599"/>
                  <a:pt x="7488807" y="335027"/>
                </a:cubicBezTo>
                <a:close/>
                <a:moveTo>
                  <a:pt x="7307165" y="334408"/>
                </a:moveTo>
                <a:cubicBezTo>
                  <a:pt x="7304021" y="341172"/>
                  <a:pt x="7315499" y="344982"/>
                  <a:pt x="7320071" y="341172"/>
                </a:cubicBezTo>
                <a:cubicBezTo>
                  <a:pt x="7321595" y="335408"/>
                  <a:pt x="7311308" y="331788"/>
                  <a:pt x="7307165" y="334408"/>
                </a:cubicBezTo>
                <a:close/>
                <a:moveTo>
                  <a:pt x="6183119" y="333456"/>
                </a:moveTo>
                <a:cubicBezTo>
                  <a:pt x="6178976" y="331455"/>
                  <a:pt x="6172975" y="331455"/>
                  <a:pt x="6169118" y="333551"/>
                </a:cubicBezTo>
                <a:cubicBezTo>
                  <a:pt x="6166165" y="344363"/>
                  <a:pt x="6186072" y="344220"/>
                  <a:pt x="6183119" y="333456"/>
                </a:cubicBezTo>
                <a:close/>
                <a:moveTo>
                  <a:pt x="4884398" y="333456"/>
                </a:moveTo>
                <a:cubicBezTo>
                  <a:pt x="4882399" y="335408"/>
                  <a:pt x="4878361" y="339362"/>
                  <a:pt x="4876365" y="341314"/>
                </a:cubicBezTo>
                <a:cubicBezTo>
                  <a:pt x="4876127" y="339790"/>
                  <a:pt x="4875697" y="336694"/>
                  <a:pt x="4875507" y="335170"/>
                </a:cubicBezTo>
                <a:cubicBezTo>
                  <a:pt x="4867761" y="342362"/>
                  <a:pt x="4855971" y="341743"/>
                  <a:pt x="4847462" y="337409"/>
                </a:cubicBezTo>
                <a:cubicBezTo>
                  <a:pt x="4843324" y="339266"/>
                  <a:pt x="4839332" y="341124"/>
                  <a:pt x="4835373" y="343029"/>
                </a:cubicBezTo>
                <a:cubicBezTo>
                  <a:pt x="4836709" y="345077"/>
                  <a:pt x="4839332" y="349221"/>
                  <a:pt x="4840664" y="351317"/>
                </a:cubicBezTo>
                <a:cubicBezTo>
                  <a:pt x="4854024" y="351460"/>
                  <a:pt x="4869518" y="346649"/>
                  <a:pt x="4881213" y="355508"/>
                </a:cubicBezTo>
                <a:cubicBezTo>
                  <a:pt x="4888109" y="351221"/>
                  <a:pt x="4894998" y="346697"/>
                  <a:pt x="4900655" y="340648"/>
                </a:cubicBezTo>
                <a:cubicBezTo>
                  <a:pt x="4895189" y="338266"/>
                  <a:pt x="4889721" y="335837"/>
                  <a:pt x="4884398" y="333456"/>
                </a:cubicBezTo>
                <a:close/>
                <a:moveTo>
                  <a:pt x="7286371" y="332783"/>
                </a:moveTo>
                <a:cubicBezTo>
                  <a:pt x="7285055" y="331563"/>
                  <a:pt x="7282495" y="331694"/>
                  <a:pt x="7278685" y="333170"/>
                </a:cubicBezTo>
                <a:cubicBezTo>
                  <a:pt x="7276161" y="341124"/>
                  <a:pt x="7278780" y="343553"/>
                  <a:pt x="7286591" y="340505"/>
                </a:cubicBezTo>
                <a:cubicBezTo>
                  <a:pt x="7287758" y="336576"/>
                  <a:pt x="7287687" y="334004"/>
                  <a:pt x="7286371" y="332783"/>
                </a:cubicBezTo>
                <a:close/>
                <a:moveTo>
                  <a:pt x="8410615" y="332174"/>
                </a:moveTo>
                <a:cubicBezTo>
                  <a:pt x="8412945" y="334726"/>
                  <a:pt x="8405873" y="345148"/>
                  <a:pt x="8404587" y="333360"/>
                </a:cubicBezTo>
                <a:cubicBezTo>
                  <a:pt x="8408016" y="331348"/>
                  <a:pt x="8409838" y="331324"/>
                  <a:pt x="8410615" y="332174"/>
                </a:cubicBezTo>
                <a:close/>
                <a:moveTo>
                  <a:pt x="8423614" y="331922"/>
                </a:moveTo>
                <a:cubicBezTo>
                  <a:pt x="8425726" y="334628"/>
                  <a:pt x="8417779" y="344434"/>
                  <a:pt x="8417493" y="332645"/>
                </a:cubicBezTo>
                <a:cubicBezTo>
                  <a:pt x="8421089" y="330907"/>
                  <a:pt x="8422910" y="331020"/>
                  <a:pt x="8423614" y="331922"/>
                </a:cubicBezTo>
                <a:close/>
                <a:moveTo>
                  <a:pt x="8167336" y="331843"/>
                </a:moveTo>
                <a:cubicBezTo>
                  <a:pt x="8169566" y="334446"/>
                  <a:pt x="8161771" y="344351"/>
                  <a:pt x="8161128" y="332741"/>
                </a:cubicBezTo>
                <a:cubicBezTo>
                  <a:pt x="8164735" y="330919"/>
                  <a:pt x="8166593" y="330976"/>
                  <a:pt x="8167336" y="331843"/>
                </a:cubicBezTo>
                <a:close/>
                <a:moveTo>
                  <a:pt x="9390559" y="331837"/>
                </a:moveTo>
                <a:cubicBezTo>
                  <a:pt x="9392747" y="334456"/>
                  <a:pt x="9384996" y="344422"/>
                  <a:pt x="9384424" y="332741"/>
                </a:cubicBezTo>
                <a:cubicBezTo>
                  <a:pt x="9387996" y="330908"/>
                  <a:pt x="9389830" y="330964"/>
                  <a:pt x="9390559" y="331837"/>
                </a:cubicBezTo>
                <a:close/>
                <a:moveTo>
                  <a:pt x="6216314" y="331360"/>
                </a:moveTo>
                <a:cubicBezTo>
                  <a:pt x="6219457" y="337599"/>
                  <a:pt x="6221267" y="344363"/>
                  <a:pt x="6222315" y="351317"/>
                </a:cubicBezTo>
                <a:lnTo>
                  <a:pt x="6225839" y="351317"/>
                </a:lnTo>
                <a:cubicBezTo>
                  <a:pt x="6226030" y="348554"/>
                  <a:pt x="6226458" y="343029"/>
                  <a:pt x="6226649" y="340267"/>
                </a:cubicBezTo>
                <a:cubicBezTo>
                  <a:pt x="6229458" y="341743"/>
                  <a:pt x="6235031" y="344601"/>
                  <a:pt x="6237840" y="346077"/>
                </a:cubicBezTo>
                <a:cubicBezTo>
                  <a:pt x="6241698" y="342505"/>
                  <a:pt x="6245556" y="338981"/>
                  <a:pt x="6249651" y="335551"/>
                </a:cubicBezTo>
                <a:lnTo>
                  <a:pt x="6250271" y="332170"/>
                </a:lnTo>
                <a:cubicBezTo>
                  <a:pt x="6239698" y="337933"/>
                  <a:pt x="6226982" y="334932"/>
                  <a:pt x="6216314" y="331360"/>
                </a:cubicBezTo>
                <a:close/>
                <a:moveTo>
                  <a:pt x="6199997" y="329181"/>
                </a:moveTo>
                <a:cubicBezTo>
                  <a:pt x="6196359" y="329229"/>
                  <a:pt x="6193431" y="331146"/>
                  <a:pt x="6194169" y="336075"/>
                </a:cubicBezTo>
                <a:cubicBezTo>
                  <a:pt x="6195597" y="345649"/>
                  <a:pt x="6212314" y="342458"/>
                  <a:pt x="6210075" y="333503"/>
                </a:cubicBezTo>
                <a:cubicBezTo>
                  <a:pt x="6207980" y="330955"/>
                  <a:pt x="6203634" y="329134"/>
                  <a:pt x="6199997" y="329181"/>
                </a:cubicBezTo>
                <a:close/>
                <a:moveTo>
                  <a:pt x="6071557" y="327133"/>
                </a:moveTo>
                <a:cubicBezTo>
                  <a:pt x="6070820" y="326254"/>
                  <a:pt x="6068950" y="326168"/>
                  <a:pt x="6065295" y="327930"/>
                </a:cubicBezTo>
                <a:cubicBezTo>
                  <a:pt x="6065796" y="339540"/>
                  <a:pt x="6073770" y="329770"/>
                  <a:pt x="6071557" y="327133"/>
                </a:cubicBezTo>
                <a:close/>
                <a:moveTo>
                  <a:pt x="5866817" y="327107"/>
                </a:moveTo>
                <a:cubicBezTo>
                  <a:pt x="5866072" y="326234"/>
                  <a:pt x="5864187" y="326156"/>
                  <a:pt x="5860509" y="327930"/>
                </a:cubicBezTo>
                <a:cubicBezTo>
                  <a:pt x="5861045" y="339504"/>
                  <a:pt x="5869054" y="329726"/>
                  <a:pt x="5866817" y="327107"/>
                </a:cubicBezTo>
                <a:close/>
                <a:moveTo>
                  <a:pt x="6033451" y="327062"/>
                </a:moveTo>
                <a:cubicBezTo>
                  <a:pt x="6032681" y="326213"/>
                  <a:pt x="6030803" y="326192"/>
                  <a:pt x="6027195" y="328073"/>
                </a:cubicBezTo>
                <a:cubicBezTo>
                  <a:pt x="6028089" y="339612"/>
                  <a:pt x="6035759" y="329610"/>
                  <a:pt x="6033451" y="327062"/>
                </a:cubicBezTo>
                <a:close/>
                <a:moveTo>
                  <a:pt x="8815097" y="326956"/>
                </a:moveTo>
                <a:cubicBezTo>
                  <a:pt x="8817242" y="329591"/>
                  <a:pt x="8809161" y="339433"/>
                  <a:pt x="8808875" y="327787"/>
                </a:cubicBezTo>
                <a:cubicBezTo>
                  <a:pt x="8812530" y="326001"/>
                  <a:pt x="8814382" y="326078"/>
                  <a:pt x="8815097" y="326956"/>
                </a:cubicBezTo>
                <a:close/>
                <a:moveTo>
                  <a:pt x="3129197" y="325453"/>
                </a:moveTo>
                <a:cubicBezTo>
                  <a:pt x="3135768" y="333550"/>
                  <a:pt x="3123862" y="333646"/>
                  <a:pt x="3118523" y="334455"/>
                </a:cubicBezTo>
                <a:cubicBezTo>
                  <a:pt x="3107868" y="339409"/>
                  <a:pt x="3095334" y="333264"/>
                  <a:pt x="3085179" y="340123"/>
                </a:cubicBezTo>
                <a:cubicBezTo>
                  <a:pt x="3084080" y="339647"/>
                  <a:pt x="3081842" y="338790"/>
                  <a:pt x="3080701" y="338313"/>
                </a:cubicBezTo>
                <a:cubicBezTo>
                  <a:pt x="3073992" y="340647"/>
                  <a:pt x="3067381" y="343219"/>
                  <a:pt x="3061150" y="346363"/>
                </a:cubicBezTo>
                <a:cubicBezTo>
                  <a:pt x="3059865" y="344553"/>
                  <a:pt x="3057388" y="340885"/>
                  <a:pt x="3056148" y="339028"/>
                </a:cubicBezTo>
                <a:cubicBezTo>
                  <a:pt x="3053146" y="342886"/>
                  <a:pt x="3050142" y="346696"/>
                  <a:pt x="3047186" y="350506"/>
                </a:cubicBezTo>
                <a:cubicBezTo>
                  <a:pt x="3046520" y="348649"/>
                  <a:pt x="3045184" y="344981"/>
                  <a:pt x="3044517" y="343124"/>
                </a:cubicBezTo>
                <a:cubicBezTo>
                  <a:pt x="3039041" y="344934"/>
                  <a:pt x="3033560" y="346696"/>
                  <a:pt x="3028134" y="348506"/>
                </a:cubicBezTo>
                <a:cubicBezTo>
                  <a:pt x="3009467" y="356984"/>
                  <a:pt x="2987748" y="347792"/>
                  <a:pt x="2970839" y="360747"/>
                </a:cubicBezTo>
                <a:cubicBezTo>
                  <a:pt x="2969981" y="359461"/>
                  <a:pt x="2968171" y="356841"/>
                  <a:pt x="2967266" y="355555"/>
                </a:cubicBezTo>
                <a:cubicBezTo>
                  <a:pt x="2963265" y="357603"/>
                  <a:pt x="2959264" y="359699"/>
                  <a:pt x="2955311" y="361795"/>
                </a:cubicBezTo>
                <a:lnTo>
                  <a:pt x="2954118" y="354412"/>
                </a:lnTo>
                <a:cubicBezTo>
                  <a:pt x="2949072" y="358175"/>
                  <a:pt x="2943737" y="361509"/>
                  <a:pt x="2937501" y="362461"/>
                </a:cubicBezTo>
                <a:cubicBezTo>
                  <a:pt x="2930690" y="364462"/>
                  <a:pt x="2923974" y="366653"/>
                  <a:pt x="2917353" y="369034"/>
                </a:cubicBezTo>
                <a:cubicBezTo>
                  <a:pt x="2916448" y="367367"/>
                  <a:pt x="2914589" y="364033"/>
                  <a:pt x="2913683" y="362366"/>
                </a:cubicBezTo>
                <a:cubicBezTo>
                  <a:pt x="2911064" y="364129"/>
                  <a:pt x="2905825" y="367605"/>
                  <a:pt x="2903213" y="369320"/>
                </a:cubicBezTo>
                <a:cubicBezTo>
                  <a:pt x="2902786" y="367415"/>
                  <a:pt x="2901979" y="363557"/>
                  <a:pt x="2901600" y="361652"/>
                </a:cubicBezTo>
                <a:cubicBezTo>
                  <a:pt x="2910635" y="360747"/>
                  <a:pt x="2920974" y="354269"/>
                  <a:pt x="2929359" y="360509"/>
                </a:cubicBezTo>
                <a:cubicBezTo>
                  <a:pt x="2932496" y="356936"/>
                  <a:pt x="2935737" y="353412"/>
                  <a:pt x="2938977" y="349840"/>
                </a:cubicBezTo>
                <a:lnTo>
                  <a:pt x="2941503" y="357413"/>
                </a:lnTo>
                <a:cubicBezTo>
                  <a:pt x="2944784" y="354603"/>
                  <a:pt x="2948071" y="351745"/>
                  <a:pt x="2951405" y="348935"/>
                </a:cubicBezTo>
                <a:cubicBezTo>
                  <a:pt x="2953263" y="349697"/>
                  <a:pt x="2957024" y="351221"/>
                  <a:pt x="2958929" y="351935"/>
                </a:cubicBezTo>
                <a:cubicBezTo>
                  <a:pt x="2961216" y="350459"/>
                  <a:pt x="2965789" y="347506"/>
                  <a:pt x="2968075" y="345982"/>
                </a:cubicBezTo>
                <a:lnTo>
                  <a:pt x="2969600" y="352507"/>
                </a:lnTo>
                <a:cubicBezTo>
                  <a:pt x="2971553" y="350411"/>
                  <a:pt x="2975507" y="346172"/>
                  <a:pt x="2977460" y="344076"/>
                </a:cubicBezTo>
                <a:lnTo>
                  <a:pt x="2979174" y="352602"/>
                </a:lnTo>
                <a:cubicBezTo>
                  <a:pt x="2982462" y="349173"/>
                  <a:pt x="2985844" y="345696"/>
                  <a:pt x="2989225" y="342219"/>
                </a:cubicBezTo>
                <a:cubicBezTo>
                  <a:pt x="2993607" y="348173"/>
                  <a:pt x="2998228" y="344124"/>
                  <a:pt x="3002752" y="340742"/>
                </a:cubicBezTo>
                <a:cubicBezTo>
                  <a:pt x="3006753" y="343553"/>
                  <a:pt x="3011181" y="344029"/>
                  <a:pt x="3015702" y="342124"/>
                </a:cubicBezTo>
                <a:cubicBezTo>
                  <a:pt x="3016608" y="343029"/>
                  <a:pt x="3018422" y="344839"/>
                  <a:pt x="3019275" y="345743"/>
                </a:cubicBezTo>
                <a:cubicBezTo>
                  <a:pt x="3022663" y="342505"/>
                  <a:pt x="3026090" y="339218"/>
                  <a:pt x="3029561" y="335979"/>
                </a:cubicBezTo>
                <a:lnTo>
                  <a:pt x="3031140" y="341647"/>
                </a:lnTo>
                <a:cubicBezTo>
                  <a:pt x="3039805" y="339123"/>
                  <a:pt x="3048473" y="336694"/>
                  <a:pt x="3057054" y="333788"/>
                </a:cubicBezTo>
                <a:cubicBezTo>
                  <a:pt x="3058389" y="334693"/>
                  <a:pt x="3061007" y="336551"/>
                  <a:pt x="3062338" y="337456"/>
                </a:cubicBezTo>
                <a:cubicBezTo>
                  <a:pt x="3063623" y="335837"/>
                  <a:pt x="3066287" y="332598"/>
                  <a:pt x="3067620" y="330931"/>
                </a:cubicBezTo>
                <a:lnTo>
                  <a:pt x="3069379" y="337551"/>
                </a:lnTo>
                <a:cubicBezTo>
                  <a:pt x="3076228" y="326549"/>
                  <a:pt x="3087800" y="332979"/>
                  <a:pt x="3097147" y="327120"/>
                </a:cubicBezTo>
                <a:lnTo>
                  <a:pt x="3097433" y="332264"/>
                </a:lnTo>
                <a:cubicBezTo>
                  <a:pt x="3106821" y="326120"/>
                  <a:pt x="3118193" y="324739"/>
                  <a:pt x="3129197" y="325453"/>
                </a:cubicBezTo>
                <a:close/>
                <a:moveTo>
                  <a:pt x="2583354" y="324977"/>
                </a:moveTo>
                <a:cubicBezTo>
                  <a:pt x="2598984" y="325406"/>
                  <a:pt x="2576307" y="339456"/>
                  <a:pt x="2583354" y="324977"/>
                </a:cubicBezTo>
                <a:close/>
                <a:moveTo>
                  <a:pt x="5979475" y="324406"/>
                </a:moveTo>
                <a:cubicBezTo>
                  <a:pt x="5971712" y="338933"/>
                  <a:pt x="5995048" y="324739"/>
                  <a:pt x="5979475" y="324406"/>
                </a:cubicBezTo>
                <a:close/>
                <a:moveTo>
                  <a:pt x="6268797" y="324120"/>
                </a:moveTo>
                <a:cubicBezTo>
                  <a:pt x="6262748" y="322548"/>
                  <a:pt x="6257700" y="331836"/>
                  <a:pt x="6259986" y="336790"/>
                </a:cubicBezTo>
                <a:cubicBezTo>
                  <a:pt x="6265844" y="338600"/>
                  <a:pt x="6272035" y="329169"/>
                  <a:pt x="6268797" y="324120"/>
                </a:cubicBezTo>
                <a:close/>
                <a:moveTo>
                  <a:pt x="2597315" y="324072"/>
                </a:moveTo>
                <a:cubicBezTo>
                  <a:pt x="2613079" y="324167"/>
                  <a:pt x="2590348" y="338599"/>
                  <a:pt x="2597315" y="324072"/>
                </a:cubicBezTo>
                <a:close/>
                <a:moveTo>
                  <a:pt x="2573881" y="324072"/>
                </a:moveTo>
                <a:cubicBezTo>
                  <a:pt x="2580543" y="325358"/>
                  <a:pt x="2579544" y="337551"/>
                  <a:pt x="2572930" y="338266"/>
                </a:cubicBezTo>
                <a:cubicBezTo>
                  <a:pt x="2564840" y="337646"/>
                  <a:pt x="2566595" y="324501"/>
                  <a:pt x="2573881" y="324072"/>
                </a:cubicBezTo>
                <a:close/>
                <a:moveTo>
                  <a:pt x="5446144" y="323453"/>
                </a:moveTo>
                <a:cubicBezTo>
                  <a:pt x="5437146" y="336599"/>
                  <a:pt x="5461951" y="325644"/>
                  <a:pt x="5446144" y="323453"/>
                </a:cubicBezTo>
                <a:close/>
                <a:moveTo>
                  <a:pt x="8329672" y="322881"/>
                </a:moveTo>
                <a:cubicBezTo>
                  <a:pt x="8332578" y="326596"/>
                  <a:pt x="8334530" y="331073"/>
                  <a:pt x="8339007" y="333598"/>
                </a:cubicBezTo>
                <a:cubicBezTo>
                  <a:pt x="8356581" y="332264"/>
                  <a:pt x="8373202" y="339361"/>
                  <a:pt x="8390823" y="339599"/>
                </a:cubicBezTo>
                <a:cubicBezTo>
                  <a:pt x="8394157" y="339266"/>
                  <a:pt x="8397538" y="338932"/>
                  <a:pt x="8401110" y="338599"/>
                </a:cubicBezTo>
                <a:cubicBezTo>
                  <a:pt x="8401681" y="341314"/>
                  <a:pt x="8402825" y="346696"/>
                  <a:pt x="8403396" y="349411"/>
                </a:cubicBezTo>
                <a:cubicBezTo>
                  <a:pt x="8414350" y="330597"/>
                  <a:pt x="8437782" y="352078"/>
                  <a:pt x="8453974" y="344743"/>
                </a:cubicBezTo>
                <a:cubicBezTo>
                  <a:pt x="8454450" y="347125"/>
                  <a:pt x="8455355" y="351840"/>
                  <a:pt x="8455784" y="354174"/>
                </a:cubicBezTo>
                <a:cubicBezTo>
                  <a:pt x="8458118" y="351840"/>
                  <a:pt x="8462785" y="347125"/>
                  <a:pt x="8465118" y="344791"/>
                </a:cubicBezTo>
                <a:cubicBezTo>
                  <a:pt x="8467357" y="357794"/>
                  <a:pt x="8448354" y="359985"/>
                  <a:pt x="8453117" y="373988"/>
                </a:cubicBezTo>
                <a:cubicBezTo>
                  <a:pt x="8457641" y="370892"/>
                  <a:pt x="8462689" y="367224"/>
                  <a:pt x="8466642" y="363080"/>
                </a:cubicBezTo>
                <a:cubicBezTo>
                  <a:pt x="8469642" y="367224"/>
                  <a:pt x="8473262" y="370892"/>
                  <a:pt x="8477501" y="374083"/>
                </a:cubicBezTo>
                <a:cubicBezTo>
                  <a:pt x="8462309" y="373273"/>
                  <a:pt x="8445354" y="377655"/>
                  <a:pt x="8431590" y="369891"/>
                </a:cubicBezTo>
                <a:cubicBezTo>
                  <a:pt x="8433162" y="365271"/>
                  <a:pt x="8434972" y="360699"/>
                  <a:pt x="8436924" y="356127"/>
                </a:cubicBezTo>
                <a:lnTo>
                  <a:pt x="8441782" y="355984"/>
                </a:lnTo>
                <a:cubicBezTo>
                  <a:pt x="8430162" y="366748"/>
                  <a:pt x="8445544" y="373226"/>
                  <a:pt x="8450545" y="364366"/>
                </a:cubicBezTo>
                <a:cubicBezTo>
                  <a:pt x="8450450" y="354364"/>
                  <a:pt x="8440448" y="347934"/>
                  <a:pt x="8431257" y="350840"/>
                </a:cubicBezTo>
                <a:lnTo>
                  <a:pt x="8430876" y="344648"/>
                </a:lnTo>
                <a:cubicBezTo>
                  <a:pt x="8420541" y="350840"/>
                  <a:pt x="8413826" y="360508"/>
                  <a:pt x="8408587" y="371035"/>
                </a:cubicBezTo>
                <a:cubicBezTo>
                  <a:pt x="8408159" y="368605"/>
                  <a:pt x="8407301" y="363795"/>
                  <a:pt x="8406873" y="361366"/>
                </a:cubicBezTo>
                <a:lnTo>
                  <a:pt x="8412778" y="360604"/>
                </a:lnTo>
                <a:cubicBezTo>
                  <a:pt x="8413731" y="356603"/>
                  <a:pt x="8415636" y="348506"/>
                  <a:pt x="8416540" y="344457"/>
                </a:cubicBezTo>
                <a:cubicBezTo>
                  <a:pt x="8406015" y="349125"/>
                  <a:pt x="8400681" y="358984"/>
                  <a:pt x="8394252" y="367653"/>
                </a:cubicBezTo>
                <a:lnTo>
                  <a:pt x="8393442" y="362795"/>
                </a:lnTo>
                <a:cubicBezTo>
                  <a:pt x="8396490" y="357508"/>
                  <a:pt x="8405492" y="347125"/>
                  <a:pt x="8394109" y="347982"/>
                </a:cubicBezTo>
                <a:cubicBezTo>
                  <a:pt x="8387871" y="353364"/>
                  <a:pt x="8384680" y="361175"/>
                  <a:pt x="8379965" y="367701"/>
                </a:cubicBezTo>
                <a:lnTo>
                  <a:pt x="8378869" y="362747"/>
                </a:lnTo>
                <a:cubicBezTo>
                  <a:pt x="8386394" y="358746"/>
                  <a:pt x="8382870" y="348744"/>
                  <a:pt x="8384632" y="341933"/>
                </a:cubicBezTo>
                <a:cubicBezTo>
                  <a:pt x="8381679" y="344648"/>
                  <a:pt x="8375821" y="350173"/>
                  <a:pt x="8372916" y="352935"/>
                </a:cubicBezTo>
                <a:cubicBezTo>
                  <a:pt x="8374535" y="350220"/>
                  <a:pt x="8377822" y="344743"/>
                  <a:pt x="8379441" y="342028"/>
                </a:cubicBezTo>
                <a:cubicBezTo>
                  <a:pt x="8368725" y="342266"/>
                  <a:pt x="8358390" y="340647"/>
                  <a:pt x="8348437" y="337218"/>
                </a:cubicBezTo>
                <a:lnTo>
                  <a:pt x="8355390" y="346410"/>
                </a:lnTo>
                <a:lnTo>
                  <a:pt x="8351485" y="346934"/>
                </a:lnTo>
                <a:cubicBezTo>
                  <a:pt x="8350247" y="353745"/>
                  <a:pt x="8345532" y="358699"/>
                  <a:pt x="8340531" y="363033"/>
                </a:cubicBezTo>
                <a:cubicBezTo>
                  <a:pt x="8343912" y="355269"/>
                  <a:pt x="8346960" y="347315"/>
                  <a:pt x="8349723" y="339218"/>
                </a:cubicBezTo>
                <a:cubicBezTo>
                  <a:pt x="8345198" y="341552"/>
                  <a:pt x="8340865" y="344029"/>
                  <a:pt x="8336721" y="346696"/>
                </a:cubicBezTo>
                <a:cubicBezTo>
                  <a:pt x="8336245" y="343505"/>
                  <a:pt x="8335197" y="337170"/>
                  <a:pt x="8334721" y="334026"/>
                </a:cubicBezTo>
                <a:cubicBezTo>
                  <a:pt x="8330006" y="335027"/>
                  <a:pt x="8320529" y="337027"/>
                  <a:pt x="8315814" y="338027"/>
                </a:cubicBezTo>
                <a:cubicBezTo>
                  <a:pt x="8315909" y="335122"/>
                  <a:pt x="8316004" y="329311"/>
                  <a:pt x="8316052" y="326406"/>
                </a:cubicBezTo>
                <a:cubicBezTo>
                  <a:pt x="8318814" y="328358"/>
                  <a:pt x="8324244" y="332312"/>
                  <a:pt x="8326958" y="334312"/>
                </a:cubicBezTo>
                <a:cubicBezTo>
                  <a:pt x="8327673" y="331454"/>
                  <a:pt x="8329006" y="325739"/>
                  <a:pt x="8329672" y="322881"/>
                </a:cubicBezTo>
                <a:close/>
                <a:moveTo>
                  <a:pt x="5814041" y="322834"/>
                </a:moveTo>
                <a:lnTo>
                  <a:pt x="5811469" y="327026"/>
                </a:lnTo>
                <a:cubicBezTo>
                  <a:pt x="5812183" y="339600"/>
                  <a:pt x="5823989" y="323120"/>
                  <a:pt x="5814041" y="322834"/>
                </a:cubicBezTo>
                <a:close/>
                <a:moveTo>
                  <a:pt x="5846939" y="322786"/>
                </a:moveTo>
                <a:cubicBezTo>
                  <a:pt x="5841225" y="325835"/>
                  <a:pt x="5835513" y="326168"/>
                  <a:pt x="5829799" y="323215"/>
                </a:cubicBezTo>
                <a:cubicBezTo>
                  <a:pt x="5825516" y="326073"/>
                  <a:pt x="5821849" y="329645"/>
                  <a:pt x="5818325" y="333217"/>
                </a:cubicBezTo>
                <a:cubicBezTo>
                  <a:pt x="5827227" y="329740"/>
                  <a:pt x="5844845" y="336932"/>
                  <a:pt x="5846939" y="322786"/>
                </a:cubicBezTo>
                <a:close/>
                <a:moveTo>
                  <a:pt x="6282323" y="322548"/>
                </a:moveTo>
                <a:cubicBezTo>
                  <a:pt x="6277465" y="327216"/>
                  <a:pt x="6272559" y="331884"/>
                  <a:pt x="6267940" y="336551"/>
                </a:cubicBezTo>
                <a:cubicBezTo>
                  <a:pt x="6271988" y="337313"/>
                  <a:pt x="6280036" y="338838"/>
                  <a:pt x="6284085" y="339600"/>
                </a:cubicBezTo>
                <a:cubicBezTo>
                  <a:pt x="6283894" y="343696"/>
                  <a:pt x="6283560" y="351983"/>
                  <a:pt x="6283370" y="356127"/>
                </a:cubicBezTo>
                <a:lnTo>
                  <a:pt x="6286561" y="355937"/>
                </a:lnTo>
                <a:cubicBezTo>
                  <a:pt x="6287751" y="353079"/>
                  <a:pt x="6290085" y="347363"/>
                  <a:pt x="6291229" y="344506"/>
                </a:cubicBezTo>
                <a:lnTo>
                  <a:pt x="6289513" y="336837"/>
                </a:lnTo>
                <a:cubicBezTo>
                  <a:pt x="6292371" y="339266"/>
                  <a:pt x="6298039" y="344077"/>
                  <a:pt x="6300896" y="346506"/>
                </a:cubicBezTo>
                <a:cubicBezTo>
                  <a:pt x="6302325" y="341600"/>
                  <a:pt x="6303896" y="336742"/>
                  <a:pt x="6305563" y="331884"/>
                </a:cubicBezTo>
                <a:cubicBezTo>
                  <a:pt x="6296276" y="334503"/>
                  <a:pt x="6286561" y="335646"/>
                  <a:pt x="6277179" y="336694"/>
                </a:cubicBezTo>
                <a:cubicBezTo>
                  <a:pt x="6278465" y="333170"/>
                  <a:pt x="6281037" y="326073"/>
                  <a:pt x="6282323" y="322548"/>
                </a:cubicBezTo>
                <a:close/>
                <a:moveTo>
                  <a:pt x="6963114" y="322232"/>
                </a:moveTo>
                <a:cubicBezTo>
                  <a:pt x="6962357" y="321376"/>
                  <a:pt x="6960527" y="321370"/>
                  <a:pt x="6957026" y="323310"/>
                </a:cubicBezTo>
                <a:cubicBezTo>
                  <a:pt x="6957991" y="335028"/>
                  <a:pt x="6965385" y="324802"/>
                  <a:pt x="6963114" y="322232"/>
                </a:cubicBezTo>
                <a:close/>
                <a:moveTo>
                  <a:pt x="8076774" y="322018"/>
                </a:moveTo>
                <a:cubicBezTo>
                  <a:pt x="8078957" y="324626"/>
                  <a:pt x="8070973" y="334575"/>
                  <a:pt x="8070545" y="322929"/>
                </a:cubicBezTo>
                <a:cubicBezTo>
                  <a:pt x="8074188" y="321096"/>
                  <a:pt x="8076046" y="321149"/>
                  <a:pt x="8076774" y="322018"/>
                </a:cubicBezTo>
                <a:close/>
                <a:moveTo>
                  <a:pt x="5212084" y="321405"/>
                </a:moveTo>
                <a:lnTo>
                  <a:pt x="5211847" y="329598"/>
                </a:lnTo>
                <a:cubicBezTo>
                  <a:pt x="5205419" y="329264"/>
                  <a:pt x="5199087" y="328931"/>
                  <a:pt x="5192754" y="328693"/>
                </a:cubicBezTo>
                <a:lnTo>
                  <a:pt x="5192944" y="322358"/>
                </a:lnTo>
                <a:cubicBezTo>
                  <a:pt x="5187089" y="324120"/>
                  <a:pt x="5181090" y="333027"/>
                  <a:pt x="5175090" y="329264"/>
                </a:cubicBezTo>
                <a:cubicBezTo>
                  <a:pt x="5167758" y="321072"/>
                  <a:pt x="5157807" y="329169"/>
                  <a:pt x="5149665" y="322739"/>
                </a:cubicBezTo>
                <a:lnTo>
                  <a:pt x="5149808" y="330645"/>
                </a:lnTo>
                <a:lnTo>
                  <a:pt x="5144000" y="330264"/>
                </a:lnTo>
                <a:lnTo>
                  <a:pt x="5143951" y="322596"/>
                </a:lnTo>
                <a:cubicBezTo>
                  <a:pt x="5140476" y="324215"/>
                  <a:pt x="5137096" y="325787"/>
                  <a:pt x="5133763" y="327407"/>
                </a:cubicBezTo>
                <a:cubicBezTo>
                  <a:pt x="5127622" y="316356"/>
                  <a:pt x="5119622" y="337075"/>
                  <a:pt x="5113622" y="325216"/>
                </a:cubicBezTo>
                <a:cubicBezTo>
                  <a:pt x="5112814" y="325835"/>
                  <a:pt x="5111242" y="327026"/>
                  <a:pt x="5110433" y="327645"/>
                </a:cubicBezTo>
                <a:cubicBezTo>
                  <a:pt x="5105716" y="322405"/>
                  <a:pt x="5099747" y="326168"/>
                  <a:pt x="5094910" y="328693"/>
                </a:cubicBezTo>
                <a:lnTo>
                  <a:pt x="5092237" y="322691"/>
                </a:lnTo>
                <a:cubicBezTo>
                  <a:pt x="5086999" y="325787"/>
                  <a:pt x="5081802" y="328883"/>
                  <a:pt x="5075851" y="329836"/>
                </a:cubicBezTo>
                <a:cubicBezTo>
                  <a:pt x="5064001" y="332741"/>
                  <a:pt x="5051238" y="326216"/>
                  <a:pt x="5039958" y="333503"/>
                </a:cubicBezTo>
                <a:lnTo>
                  <a:pt x="5040151" y="326121"/>
                </a:lnTo>
                <a:cubicBezTo>
                  <a:pt x="5038577" y="327740"/>
                  <a:pt x="5035491" y="331026"/>
                  <a:pt x="5033927" y="332646"/>
                </a:cubicBezTo>
                <a:cubicBezTo>
                  <a:pt x="5027058" y="331931"/>
                  <a:pt x="5020216" y="330931"/>
                  <a:pt x="5013692" y="328788"/>
                </a:cubicBezTo>
                <a:cubicBezTo>
                  <a:pt x="5008994" y="336409"/>
                  <a:pt x="5001248" y="325311"/>
                  <a:pt x="4996674" y="331074"/>
                </a:cubicBezTo>
                <a:cubicBezTo>
                  <a:pt x="4990632" y="341124"/>
                  <a:pt x="4982764" y="330836"/>
                  <a:pt x="4976009" y="327835"/>
                </a:cubicBezTo>
                <a:cubicBezTo>
                  <a:pt x="4973159" y="330217"/>
                  <a:pt x="4970410" y="332646"/>
                  <a:pt x="4967695" y="335075"/>
                </a:cubicBezTo>
                <a:cubicBezTo>
                  <a:pt x="4966071" y="333503"/>
                  <a:pt x="4963020" y="330312"/>
                  <a:pt x="4961480" y="328740"/>
                </a:cubicBezTo>
                <a:cubicBezTo>
                  <a:pt x="4958917" y="330979"/>
                  <a:pt x="4953913" y="335456"/>
                  <a:pt x="4951453" y="337695"/>
                </a:cubicBezTo>
                <a:cubicBezTo>
                  <a:pt x="4950692" y="327026"/>
                  <a:pt x="4940683" y="340171"/>
                  <a:pt x="4936832" y="331312"/>
                </a:cubicBezTo>
                <a:cubicBezTo>
                  <a:pt x="4931459" y="336028"/>
                  <a:pt x="4925376" y="333694"/>
                  <a:pt x="4919384" y="335027"/>
                </a:cubicBezTo>
                <a:cubicBezTo>
                  <a:pt x="4913633" y="335932"/>
                  <a:pt x="4907740" y="336551"/>
                  <a:pt x="4902082" y="337313"/>
                </a:cubicBezTo>
                <a:cubicBezTo>
                  <a:pt x="4902271" y="340457"/>
                  <a:pt x="4902653" y="346792"/>
                  <a:pt x="4902844" y="349935"/>
                </a:cubicBezTo>
                <a:cubicBezTo>
                  <a:pt x="4906931" y="350793"/>
                  <a:pt x="4915152" y="352507"/>
                  <a:pt x="4919241" y="353365"/>
                </a:cubicBezTo>
                <a:lnTo>
                  <a:pt x="4916106" y="346554"/>
                </a:lnTo>
                <a:lnTo>
                  <a:pt x="4921287" y="346506"/>
                </a:lnTo>
                <a:lnTo>
                  <a:pt x="4921428" y="352174"/>
                </a:lnTo>
                <a:cubicBezTo>
                  <a:pt x="4941871" y="341791"/>
                  <a:pt x="4964732" y="350555"/>
                  <a:pt x="4985870" y="343886"/>
                </a:cubicBezTo>
                <a:cubicBezTo>
                  <a:pt x="4994090" y="347459"/>
                  <a:pt x="5003124" y="343839"/>
                  <a:pt x="5011580" y="342172"/>
                </a:cubicBezTo>
                <a:lnTo>
                  <a:pt x="5011823" y="346697"/>
                </a:lnTo>
                <a:cubicBezTo>
                  <a:pt x="5018587" y="339790"/>
                  <a:pt x="5026111" y="346554"/>
                  <a:pt x="5033120" y="348888"/>
                </a:cubicBezTo>
                <a:lnTo>
                  <a:pt x="5030469" y="340457"/>
                </a:lnTo>
                <a:cubicBezTo>
                  <a:pt x="5032080" y="341553"/>
                  <a:pt x="5035348" y="343744"/>
                  <a:pt x="5036960" y="344839"/>
                </a:cubicBezTo>
                <a:cubicBezTo>
                  <a:pt x="5065005" y="339838"/>
                  <a:pt x="5095246" y="344887"/>
                  <a:pt x="5123287" y="338552"/>
                </a:cubicBezTo>
                <a:cubicBezTo>
                  <a:pt x="5129478" y="341267"/>
                  <a:pt x="5136239" y="341219"/>
                  <a:pt x="5143000" y="340933"/>
                </a:cubicBezTo>
                <a:cubicBezTo>
                  <a:pt x="5153809" y="331931"/>
                  <a:pt x="5169138" y="342458"/>
                  <a:pt x="5180470" y="333170"/>
                </a:cubicBezTo>
                <a:cubicBezTo>
                  <a:pt x="5184709" y="338504"/>
                  <a:pt x="5189801" y="334503"/>
                  <a:pt x="5194563" y="332551"/>
                </a:cubicBezTo>
                <a:cubicBezTo>
                  <a:pt x="5199705" y="333551"/>
                  <a:pt x="5204848" y="334599"/>
                  <a:pt x="5210132" y="335789"/>
                </a:cubicBezTo>
                <a:cubicBezTo>
                  <a:pt x="5212941" y="334313"/>
                  <a:pt x="5218560" y="331407"/>
                  <a:pt x="5221416" y="329931"/>
                </a:cubicBezTo>
                <a:cubicBezTo>
                  <a:pt x="5218226" y="327073"/>
                  <a:pt x="5215085" y="324215"/>
                  <a:pt x="5212084" y="321405"/>
                </a:cubicBezTo>
                <a:close/>
                <a:moveTo>
                  <a:pt x="9150966" y="320405"/>
                </a:moveTo>
                <a:cubicBezTo>
                  <a:pt x="9143013" y="334408"/>
                  <a:pt x="9166444" y="321786"/>
                  <a:pt x="9150966" y="320405"/>
                </a:cubicBezTo>
                <a:close/>
                <a:moveTo>
                  <a:pt x="9140870" y="319881"/>
                </a:moveTo>
                <a:cubicBezTo>
                  <a:pt x="9133392" y="333979"/>
                  <a:pt x="9156491" y="321024"/>
                  <a:pt x="9140870" y="319881"/>
                </a:cubicBezTo>
                <a:close/>
                <a:moveTo>
                  <a:pt x="5998716" y="319833"/>
                </a:moveTo>
                <a:cubicBezTo>
                  <a:pt x="5994382" y="324120"/>
                  <a:pt x="5990190" y="328502"/>
                  <a:pt x="5986285" y="333027"/>
                </a:cubicBezTo>
                <a:cubicBezTo>
                  <a:pt x="5992096" y="332503"/>
                  <a:pt x="5997239" y="330217"/>
                  <a:pt x="6001621" y="326216"/>
                </a:cubicBezTo>
                <a:cubicBezTo>
                  <a:pt x="6002526" y="328121"/>
                  <a:pt x="6004288" y="331836"/>
                  <a:pt x="6005192" y="333694"/>
                </a:cubicBezTo>
                <a:cubicBezTo>
                  <a:pt x="6007098" y="330979"/>
                  <a:pt x="6010955" y="325597"/>
                  <a:pt x="6012860" y="322882"/>
                </a:cubicBezTo>
                <a:cubicBezTo>
                  <a:pt x="6010431" y="323215"/>
                  <a:pt x="6005526" y="323882"/>
                  <a:pt x="6003097" y="324263"/>
                </a:cubicBezTo>
                <a:close/>
                <a:moveTo>
                  <a:pt x="5973760" y="319833"/>
                </a:moveTo>
                <a:cubicBezTo>
                  <a:pt x="5967807" y="317642"/>
                  <a:pt x="5962473" y="327073"/>
                  <a:pt x="5964807" y="332027"/>
                </a:cubicBezTo>
                <a:cubicBezTo>
                  <a:pt x="5970569" y="334218"/>
                  <a:pt x="5976856" y="324882"/>
                  <a:pt x="5973760" y="319833"/>
                </a:cubicBezTo>
                <a:close/>
                <a:moveTo>
                  <a:pt x="8128886" y="319643"/>
                </a:moveTo>
                <a:cubicBezTo>
                  <a:pt x="8138173" y="314642"/>
                  <a:pt x="8133268" y="334694"/>
                  <a:pt x="8125838" y="333313"/>
                </a:cubicBezTo>
                <a:cubicBezTo>
                  <a:pt x="8117647" y="331741"/>
                  <a:pt x="8125124" y="322167"/>
                  <a:pt x="8128886" y="319643"/>
                </a:cubicBezTo>
                <a:close/>
                <a:moveTo>
                  <a:pt x="5551081" y="319643"/>
                </a:moveTo>
                <a:cubicBezTo>
                  <a:pt x="5545272" y="319643"/>
                  <a:pt x="5540559" y="331503"/>
                  <a:pt x="5548557" y="331503"/>
                </a:cubicBezTo>
                <a:cubicBezTo>
                  <a:pt x="5553794" y="331122"/>
                  <a:pt x="5558888" y="319833"/>
                  <a:pt x="5551081" y="319643"/>
                </a:cubicBezTo>
                <a:close/>
                <a:moveTo>
                  <a:pt x="5650351" y="319548"/>
                </a:moveTo>
                <a:cubicBezTo>
                  <a:pt x="5642733" y="333884"/>
                  <a:pt x="5665776" y="320738"/>
                  <a:pt x="5650351" y="319548"/>
                </a:cubicBezTo>
                <a:close/>
                <a:moveTo>
                  <a:pt x="5664538" y="319262"/>
                </a:moveTo>
                <a:cubicBezTo>
                  <a:pt x="5657635" y="334170"/>
                  <a:pt x="5679917" y="319691"/>
                  <a:pt x="5664538" y="319262"/>
                </a:cubicBezTo>
                <a:close/>
                <a:moveTo>
                  <a:pt x="8142507" y="319214"/>
                </a:moveTo>
                <a:cubicBezTo>
                  <a:pt x="8150698" y="319595"/>
                  <a:pt x="8143698" y="335646"/>
                  <a:pt x="8137125" y="332217"/>
                </a:cubicBezTo>
                <a:cubicBezTo>
                  <a:pt x="8135459" y="326739"/>
                  <a:pt x="8137221" y="322405"/>
                  <a:pt x="8142507" y="319214"/>
                </a:cubicBezTo>
                <a:close/>
                <a:moveTo>
                  <a:pt x="1982686" y="319071"/>
                </a:moveTo>
                <a:cubicBezTo>
                  <a:pt x="1984692" y="326930"/>
                  <a:pt x="1966928" y="333455"/>
                  <a:pt x="1965784" y="324548"/>
                </a:cubicBezTo>
                <a:cubicBezTo>
                  <a:pt x="1970060" y="320738"/>
                  <a:pt x="1976926" y="317737"/>
                  <a:pt x="1982686" y="319071"/>
                </a:cubicBezTo>
                <a:close/>
                <a:moveTo>
                  <a:pt x="5435145" y="318928"/>
                </a:moveTo>
                <a:cubicBezTo>
                  <a:pt x="5426718" y="333313"/>
                  <a:pt x="5450857" y="319071"/>
                  <a:pt x="5435145" y="318928"/>
                </a:cubicBezTo>
                <a:close/>
                <a:moveTo>
                  <a:pt x="5289978" y="318643"/>
                </a:moveTo>
                <a:cubicBezTo>
                  <a:pt x="5283503" y="320786"/>
                  <a:pt x="5280360" y="330026"/>
                  <a:pt x="5284027" y="335694"/>
                </a:cubicBezTo>
                <a:cubicBezTo>
                  <a:pt x="5291311" y="337837"/>
                  <a:pt x="5298595" y="320786"/>
                  <a:pt x="5289978" y="318643"/>
                </a:cubicBezTo>
                <a:close/>
                <a:moveTo>
                  <a:pt x="8307289" y="318023"/>
                </a:moveTo>
                <a:lnTo>
                  <a:pt x="8307575" y="322024"/>
                </a:lnTo>
                <a:lnTo>
                  <a:pt x="8300145" y="321595"/>
                </a:lnTo>
                <a:cubicBezTo>
                  <a:pt x="8298050" y="322976"/>
                  <a:pt x="8293811" y="325691"/>
                  <a:pt x="8291716" y="327073"/>
                </a:cubicBezTo>
                <a:cubicBezTo>
                  <a:pt x="8297002" y="327263"/>
                  <a:pt x="8307575" y="327692"/>
                  <a:pt x="8312814" y="327930"/>
                </a:cubicBezTo>
                <a:lnTo>
                  <a:pt x="8312147" y="332264"/>
                </a:lnTo>
                <a:cubicBezTo>
                  <a:pt x="8300955" y="331359"/>
                  <a:pt x="8289763" y="331026"/>
                  <a:pt x="8278666" y="331550"/>
                </a:cubicBezTo>
                <a:cubicBezTo>
                  <a:pt x="8278523" y="329025"/>
                  <a:pt x="8278238" y="323929"/>
                  <a:pt x="8278095" y="321405"/>
                </a:cubicBezTo>
                <a:cubicBezTo>
                  <a:pt x="8281048" y="323834"/>
                  <a:pt x="8286953" y="328692"/>
                  <a:pt x="8289906" y="331121"/>
                </a:cubicBezTo>
                <a:cubicBezTo>
                  <a:pt x="8290811" y="328025"/>
                  <a:pt x="8292669" y="321833"/>
                  <a:pt x="8293573" y="318737"/>
                </a:cubicBezTo>
                <a:cubicBezTo>
                  <a:pt x="8297002" y="318547"/>
                  <a:pt x="8303860" y="318214"/>
                  <a:pt x="8307289" y="318023"/>
                </a:cubicBezTo>
                <a:close/>
                <a:moveTo>
                  <a:pt x="8228089" y="317975"/>
                </a:moveTo>
                <a:cubicBezTo>
                  <a:pt x="8230470" y="318070"/>
                  <a:pt x="8235185" y="318308"/>
                  <a:pt x="8237566" y="318404"/>
                </a:cubicBezTo>
                <a:cubicBezTo>
                  <a:pt x="8231280" y="325882"/>
                  <a:pt x="8219183" y="330502"/>
                  <a:pt x="8219755" y="341837"/>
                </a:cubicBezTo>
                <a:cubicBezTo>
                  <a:pt x="8217659" y="341837"/>
                  <a:pt x="8213421" y="341837"/>
                  <a:pt x="8211325" y="341790"/>
                </a:cubicBezTo>
                <a:cubicBezTo>
                  <a:pt x="8218136" y="334836"/>
                  <a:pt x="8224517" y="327215"/>
                  <a:pt x="8228089" y="317975"/>
                </a:cubicBezTo>
                <a:close/>
                <a:moveTo>
                  <a:pt x="3159116" y="317833"/>
                </a:moveTo>
                <a:lnTo>
                  <a:pt x="3160163" y="322929"/>
                </a:lnTo>
                <a:cubicBezTo>
                  <a:pt x="3167738" y="321024"/>
                  <a:pt x="3177791" y="310831"/>
                  <a:pt x="3180174" y="328121"/>
                </a:cubicBezTo>
                <a:lnTo>
                  <a:pt x="3170502" y="323739"/>
                </a:lnTo>
                <a:cubicBezTo>
                  <a:pt x="3164022" y="326454"/>
                  <a:pt x="3157449" y="329121"/>
                  <a:pt x="3151493" y="332836"/>
                </a:cubicBezTo>
                <a:cubicBezTo>
                  <a:pt x="3149349" y="330217"/>
                  <a:pt x="3147205" y="327645"/>
                  <a:pt x="3145109" y="325073"/>
                </a:cubicBezTo>
                <a:lnTo>
                  <a:pt x="3141489" y="331931"/>
                </a:lnTo>
                <a:cubicBezTo>
                  <a:pt x="3126438" y="335980"/>
                  <a:pt x="3143014" y="323025"/>
                  <a:pt x="3145871" y="319405"/>
                </a:cubicBezTo>
                <a:lnTo>
                  <a:pt x="3146825" y="325882"/>
                </a:lnTo>
                <a:cubicBezTo>
                  <a:pt x="3150921" y="323263"/>
                  <a:pt x="3155019" y="320596"/>
                  <a:pt x="3159116" y="317833"/>
                </a:cubicBezTo>
                <a:close/>
                <a:moveTo>
                  <a:pt x="5240414" y="317785"/>
                </a:moveTo>
                <a:lnTo>
                  <a:pt x="5241986" y="323977"/>
                </a:lnTo>
                <a:lnTo>
                  <a:pt x="5237844" y="324787"/>
                </a:lnTo>
                <a:cubicBezTo>
                  <a:pt x="5233176" y="326930"/>
                  <a:pt x="5228797" y="326073"/>
                  <a:pt x="5224701" y="322310"/>
                </a:cubicBezTo>
                <a:cubicBezTo>
                  <a:pt x="5226844" y="327311"/>
                  <a:pt x="5229082" y="332360"/>
                  <a:pt x="5231368" y="337361"/>
                </a:cubicBezTo>
                <a:cubicBezTo>
                  <a:pt x="5233652" y="335789"/>
                  <a:pt x="5238271" y="332646"/>
                  <a:pt x="5240556" y="331074"/>
                </a:cubicBezTo>
                <a:cubicBezTo>
                  <a:pt x="5242795" y="332551"/>
                  <a:pt x="5247316" y="335504"/>
                  <a:pt x="5249555" y="336980"/>
                </a:cubicBezTo>
                <a:cubicBezTo>
                  <a:pt x="5251698" y="332074"/>
                  <a:pt x="5253840" y="327121"/>
                  <a:pt x="5256030" y="322167"/>
                </a:cubicBezTo>
                <a:cubicBezTo>
                  <a:pt x="5252411" y="323310"/>
                  <a:pt x="5245174" y="325644"/>
                  <a:pt x="5241556" y="326787"/>
                </a:cubicBezTo>
                <a:lnTo>
                  <a:pt x="5245698" y="318024"/>
                </a:lnTo>
                <a:close/>
                <a:moveTo>
                  <a:pt x="9300080" y="317633"/>
                </a:moveTo>
                <a:cubicBezTo>
                  <a:pt x="9302098" y="320390"/>
                  <a:pt x="9294150" y="330240"/>
                  <a:pt x="9294079" y="318309"/>
                </a:cubicBezTo>
                <a:cubicBezTo>
                  <a:pt x="9297627" y="316583"/>
                  <a:pt x="9299407" y="316714"/>
                  <a:pt x="9300080" y="317633"/>
                </a:cubicBezTo>
                <a:close/>
                <a:moveTo>
                  <a:pt x="5753192" y="317547"/>
                </a:moveTo>
                <a:cubicBezTo>
                  <a:pt x="5745289" y="321215"/>
                  <a:pt x="5737386" y="325073"/>
                  <a:pt x="5729911" y="329264"/>
                </a:cubicBezTo>
                <a:cubicBezTo>
                  <a:pt x="5737862" y="333646"/>
                  <a:pt x="5746860" y="332455"/>
                  <a:pt x="5754765" y="328311"/>
                </a:cubicBezTo>
                <a:cubicBezTo>
                  <a:pt x="5757763" y="330169"/>
                  <a:pt x="5763763" y="333837"/>
                  <a:pt x="5766811" y="335694"/>
                </a:cubicBezTo>
                <a:cubicBezTo>
                  <a:pt x="5767905" y="334551"/>
                  <a:pt x="5770095" y="332170"/>
                  <a:pt x="5771191" y="331026"/>
                </a:cubicBezTo>
                <a:cubicBezTo>
                  <a:pt x="5770475" y="329312"/>
                  <a:pt x="5769046" y="325930"/>
                  <a:pt x="5768333" y="324215"/>
                </a:cubicBezTo>
                <a:cubicBezTo>
                  <a:pt x="5763191" y="322072"/>
                  <a:pt x="5758143" y="319833"/>
                  <a:pt x="5753192" y="317547"/>
                </a:cubicBezTo>
                <a:close/>
                <a:moveTo>
                  <a:pt x="6889699" y="317210"/>
                </a:moveTo>
                <a:cubicBezTo>
                  <a:pt x="6888910" y="316390"/>
                  <a:pt x="6887112" y="316488"/>
                  <a:pt x="6883778" y="318643"/>
                </a:cubicBezTo>
                <a:cubicBezTo>
                  <a:pt x="6885350" y="330396"/>
                  <a:pt x="6892066" y="319670"/>
                  <a:pt x="6889699" y="317210"/>
                </a:cubicBezTo>
                <a:close/>
                <a:moveTo>
                  <a:pt x="8240519" y="316928"/>
                </a:moveTo>
                <a:cubicBezTo>
                  <a:pt x="8244139" y="320024"/>
                  <a:pt x="8247853" y="325930"/>
                  <a:pt x="8253378" y="321786"/>
                </a:cubicBezTo>
                <a:cubicBezTo>
                  <a:pt x="8260283" y="322072"/>
                  <a:pt x="8267189" y="322453"/>
                  <a:pt x="8274380" y="322786"/>
                </a:cubicBezTo>
                <a:cubicBezTo>
                  <a:pt x="8271428" y="328216"/>
                  <a:pt x="8268809" y="333694"/>
                  <a:pt x="8266380" y="339266"/>
                </a:cubicBezTo>
                <a:lnTo>
                  <a:pt x="8258426" y="335456"/>
                </a:lnTo>
                <a:cubicBezTo>
                  <a:pt x="8261331" y="332217"/>
                  <a:pt x="8264236" y="328883"/>
                  <a:pt x="8267141" y="325454"/>
                </a:cubicBezTo>
                <a:cubicBezTo>
                  <a:pt x="8257521" y="326025"/>
                  <a:pt x="8252330" y="332884"/>
                  <a:pt x="8245805" y="338218"/>
                </a:cubicBezTo>
                <a:lnTo>
                  <a:pt x="8245520" y="334075"/>
                </a:lnTo>
                <a:cubicBezTo>
                  <a:pt x="8247425" y="331741"/>
                  <a:pt x="8251187" y="327073"/>
                  <a:pt x="8253092" y="324787"/>
                </a:cubicBezTo>
                <a:cubicBezTo>
                  <a:pt x="8249949" y="325501"/>
                  <a:pt x="8243662" y="327025"/>
                  <a:pt x="8240519" y="327740"/>
                </a:cubicBezTo>
                <a:cubicBezTo>
                  <a:pt x="8240519" y="325073"/>
                  <a:pt x="8240519" y="319643"/>
                  <a:pt x="8240519" y="316928"/>
                </a:cubicBezTo>
                <a:close/>
                <a:moveTo>
                  <a:pt x="5305643" y="316404"/>
                </a:moveTo>
                <a:cubicBezTo>
                  <a:pt x="5301070" y="321405"/>
                  <a:pt x="5296644" y="326644"/>
                  <a:pt x="5296214" y="333741"/>
                </a:cubicBezTo>
                <a:cubicBezTo>
                  <a:pt x="5298118" y="332360"/>
                  <a:pt x="5301833" y="329550"/>
                  <a:pt x="5303691" y="328169"/>
                </a:cubicBezTo>
                <a:cubicBezTo>
                  <a:pt x="5315497" y="335408"/>
                  <a:pt x="5330827" y="334170"/>
                  <a:pt x="5331970" y="316690"/>
                </a:cubicBezTo>
                <a:cubicBezTo>
                  <a:pt x="5328257" y="319500"/>
                  <a:pt x="5320829" y="325120"/>
                  <a:pt x="5317116" y="327930"/>
                </a:cubicBezTo>
                <a:cubicBezTo>
                  <a:pt x="5316830" y="325263"/>
                  <a:pt x="5316307" y="319881"/>
                  <a:pt x="5316020" y="317214"/>
                </a:cubicBezTo>
                <a:cubicBezTo>
                  <a:pt x="5314021" y="318833"/>
                  <a:pt x="5309925" y="322072"/>
                  <a:pt x="5307880" y="323691"/>
                </a:cubicBezTo>
                <a:close/>
                <a:moveTo>
                  <a:pt x="5269361" y="316166"/>
                </a:moveTo>
                <a:cubicBezTo>
                  <a:pt x="5263363" y="319929"/>
                  <a:pt x="5259172" y="325597"/>
                  <a:pt x="5257698" y="332503"/>
                </a:cubicBezTo>
                <a:cubicBezTo>
                  <a:pt x="5260077" y="332027"/>
                  <a:pt x="5264838" y="331074"/>
                  <a:pt x="5267267" y="330598"/>
                </a:cubicBezTo>
                <a:cubicBezTo>
                  <a:pt x="5271361" y="346649"/>
                  <a:pt x="5277979" y="327264"/>
                  <a:pt x="5280074" y="322167"/>
                </a:cubicBezTo>
                <a:cubicBezTo>
                  <a:pt x="5276075" y="324120"/>
                  <a:pt x="5268028" y="328073"/>
                  <a:pt x="5264029" y="330026"/>
                </a:cubicBezTo>
                <a:cubicBezTo>
                  <a:pt x="5265362" y="326549"/>
                  <a:pt x="5268028" y="319643"/>
                  <a:pt x="5269361" y="316166"/>
                </a:cubicBezTo>
                <a:close/>
                <a:moveTo>
                  <a:pt x="5594787" y="315070"/>
                </a:moveTo>
                <a:lnTo>
                  <a:pt x="5593073" y="317690"/>
                </a:lnTo>
                <a:lnTo>
                  <a:pt x="5590169" y="320167"/>
                </a:lnTo>
                <a:cubicBezTo>
                  <a:pt x="5588646" y="321929"/>
                  <a:pt x="5585551" y="325406"/>
                  <a:pt x="5584028" y="327168"/>
                </a:cubicBezTo>
                <a:lnTo>
                  <a:pt x="5587979" y="327502"/>
                </a:lnTo>
                <a:cubicBezTo>
                  <a:pt x="5595168" y="317785"/>
                  <a:pt x="5605643" y="328931"/>
                  <a:pt x="5613691" y="331455"/>
                </a:cubicBezTo>
                <a:cubicBezTo>
                  <a:pt x="5619308" y="329836"/>
                  <a:pt x="5624975" y="328121"/>
                  <a:pt x="5630781" y="326502"/>
                </a:cubicBezTo>
                <a:lnTo>
                  <a:pt x="5631019" y="323263"/>
                </a:lnTo>
                <a:cubicBezTo>
                  <a:pt x="5624259" y="323977"/>
                  <a:pt x="5618117" y="322405"/>
                  <a:pt x="5612595" y="318452"/>
                </a:cubicBezTo>
                <a:lnTo>
                  <a:pt x="5613498" y="324930"/>
                </a:lnTo>
                <a:cubicBezTo>
                  <a:pt x="5607120" y="322263"/>
                  <a:pt x="5601358" y="314737"/>
                  <a:pt x="5594787" y="315070"/>
                </a:cubicBezTo>
                <a:close/>
                <a:moveTo>
                  <a:pt x="5644591" y="314928"/>
                </a:moveTo>
                <a:cubicBezTo>
                  <a:pt x="5638257" y="311165"/>
                  <a:pt x="5631402" y="322120"/>
                  <a:pt x="5636162" y="327026"/>
                </a:cubicBezTo>
                <a:cubicBezTo>
                  <a:pt x="5642685" y="331217"/>
                  <a:pt x="5648589" y="319929"/>
                  <a:pt x="5644591" y="314928"/>
                </a:cubicBezTo>
                <a:close/>
                <a:moveTo>
                  <a:pt x="3209699" y="314403"/>
                </a:moveTo>
                <a:cubicBezTo>
                  <a:pt x="3210702" y="323024"/>
                  <a:pt x="3195083" y="326072"/>
                  <a:pt x="3189036" y="322357"/>
                </a:cubicBezTo>
                <a:cubicBezTo>
                  <a:pt x="3188274" y="311974"/>
                  <a:pt x="3203088" y="314308"/>
                  <a:pt x="3209699" y="314403"/>
                </a:cubicBezTo>
                <a:close/>
                <a:moveTo>
                  <a:pt x="4432613" y="313927"/>
                </a:moveTo>
                <a:cubicBezTo>
                  <a:pt x="4427438" y="317261"/>
                  <a:pt x="4425489" y="321739"/>
                  <a:pt x="4426765" y="327359"/>
                </a:cubicBezTo>
                <a:cubicBezTo>
                  <a:pt x="4433188" y="330169"/>
                  <a:pt x="4440989" y="314594"/>
                  <a:pt x="4432613" y="313927"/>
                </a:cubicBezTo>
                <a:close/>
                <a:moveTo>
                  <a:pt x="8104359" y="313832"/>
                </a:moveTo>
                <a:cubicBezTo>
                  <a:pt x="8111788" y="315547"/>
                  <a:pt x="8105597" y="332836"/>
                  <a:pt x="8098453" y="330502"/>
                </a:cubicBezTo>
                <a:cubicBezTo>
                  <a:pt x="8095357" y="324834"/>
                  <a:pt x="8099881" y="317547"/>
                  <a:pt x="8104359" y="313832"/>
                </a:cubicBezTo>
                <a:close/>
                <a:moveTo>
                  <a:pt x="5518990" y="313689"/>
                </a:moveTo>
                <a:cubicBezTo>
                  <a:pt x="5515846" y="316833"/>
                  <a:pt x="5512800" y="319976"/>
                  <a:pt x="5509848" y="323120"/>
                </a:cubicBezTo>
                <a:cubicBezTo>
                  <a:pt x="5508039" y="321548"/>
                  <a:pt x="5504420" y="318500"/>
                  <a:pt x="5502610" y="316928"/>
                </a:cubicBezTo>
                <a:cubicBezTo>
                  <a:pt x="5500849" y="317833"/>
                  <a:pt x="5497279" y="319595"/>
                  <a:pt x="5495517" y="320453"/>
                </a:cubicBezTo>
                <a:cubicBezTo>
                  <a:pt x="5484900" y="319976"/>
                  <a:pt x="5473996" y="322120"/>
                  <a:pt x="5463761" y="318547"/>
                </a:cubicBezTo>
                <a:cubicBezTo>
                  <a:pt x="5461521" y="319738"/>
                  <a:pt x="5457095" y="322072"/>
                  <a:pt x="5454856" y="323263"/>
                </a:cubicBezTo>
                <a:cubicBezTo>
                  <a:pt x="5456143" y="325120"/>
                  <a:pt x="5458761" y="328931"/>
                  <a:pt x="5460046" y="330836"/>
                </a:cubicBezTo>
                <a:cubicBezTo>
                  <a:pt x="5463902" y="330693"/>
                  <a:pt x="5467808" y="330598"/>
                  <a:pt x="5471806" y="330455"/>
                </a:cubicBezTo>
                <a:cubicBezTo>
                  <a:pt x="5476330" y="327121"/>
                  <a:pt x="5480804" y="327264"/>
                  <a:pt x="5485234" y="330884"/>
                </a:cubicBezTo>
                <a:cubicBezTo>
                  <a:pt x="5491756" y="330931"/>
                  <a:pt x="5499279" y="333313"/>
                  <a:pt x="5504612" y="327930"/>
                </a:cubicBezTo>
                <a:cubicBezTo>
                  <a:pt x="5505943" y="328550"/>
                  <a:pt x="5508610" y="329788"/>
                  <a:pt x="5509943" y="330407"/>
                </a:cubicBezTo>
                <a:cubicBezTo>
                  <a:pt x="5513372" y="328359"/>
                  <a:pt x="5520227" y="324358"/>
                  <a:pt x="5523702" y="322358"/>
                </a:cubicBezTo>
                <a:cubicBezTo>
                  <a:pt x="5513893" y="341648"/>
                  <a:pt x="5528799" y="323215"/>
                  <a:pt x="5535177" y="329074"/>
                </a:cubicBezTo>
                <a:cubicBezTo>
                  <a:pt x="5537177" y="324930"/>
                  <a:pt x="5539129" y="320691"/>
                  <a:pt x="5541035" y="316404"/>
                </a:cubicBezTo>
                <a:cubicBezTo>
                  <a:pt x="5539321" y="318881"/>
                  <a:pt x="5535844" y="323882"/>
                  <a:pt x="5534084" y="326359"/>
                </a:cubicBezTo>
                <a:lnTo>
                  <a:pt x="5530559" y="326359"/>
                </a:lnTo>
                <a:lnTo>
                  <a:pt x="5531035" y="317357"/>
                </a:lnTo>
                <a:cubicBezTo>
                  <a:pt x="5527322" y="319071"/>
                  <a:pt x="5519894" y="322548"/>
                  <a:pt x="5516181" y="324311"/>
                </a:cubicBezTo>
                <a:close/>
                <a:moveTo>
                  <a:pt x="5812088" y="312880"/>
                </a:moveTo>
                <a:cubicBezTo>
                  <a:pt x="5798899" y="321119"/>
                  <a:pt x="5781236" y="317690"/>
                  <a:pt x="5767287" y="313070"/>
                </a:cubicBezTo>
                <a:cubicBezTo>
                  <a:pt x="5776189" y="319976"/>
                  <a:pt x="5784900" y="340124"/>
                  <a:pt x="5797233" y="327168"/>
                </a:cubicBezTo>
                <a:lnTo>
                  <a:pt x="5799089" y="334218"/>
                </a:lnTo>
                <a:cubicBezTo>
                  <a:pt x="5803422" y="328454"/>
                  <a:pt x="5807422" y="322501"/>
                  <a:pt x="5811565" y="316547"/>
                </a:cubicBezTo>
                <a:close/>
                <a:moveTo>
                  <a:pt x="2665654" y="312879"/>
                </a:moveTo>
                <a:cubicBezTo>
                  <a:pt x="2667835" y="315550"/>
                  <a:pt x="2660170" y="325561"/>
                  <a:pt x="2659558" y="313736"/>
                </a:cubicBezTo>
                <a:cubicBezTo>
                  <a:pt x="2663106" y="311915"/>
                  <a:pt x="2664928" y="311989"/>
                  <a:pt x="2665654" y="312879"/>
                </a:cubicBezTo>
                <a:close/>
                <a:moveTo>
                  <a:pt x="6810897" y="312876"/>
                </a:moveTo>
                <a:cubicBezTo>
                  <a:pt x="6810207" y="311972"/>
                  <a:pt x="6808389" y="311844"/>
                  <a:pt x="6804769" y="313546"/>
                </a:cubicBezTo>
                <a:cubicBezTo>
                  <a:pt x="6804877" y="325299"/>
                  <a:pt x="6812967" y="315591"/>
                  <a:pt x="6810897" y="312876"/>
                </a:cubicBezTo>
                <a:close/>
                <a:moveTo>
                  <a:pt x="7253206" y="312855"/>
                </a:moveTo>
                <a:cubicBezTo>
                  <a:pt x="7252489" y="311978"/>
                  <a:pt x="7250694" y="311939"/>
                  <a:pt x="7247205" y="313832"/>
                </a:cubicBezTo>
                <a:cubicBezTo>
                  <a:pt x="7247812" y="325657"/>
                  <a:pt x="7255358" y="315485"/>
                  <a:pt x="7253206" y="312855"/>
                </a:cubicBezTo>
                <a:close/>
                <a:moveTo>
                  <a:pt x="5566936" y="312832"/>
                </a:moveTo>
                <a:cubicBezTo>
                  <a:pt x="5564125" y="315547"/>
                  <a:pt x="5561413" y="318309"/>
                  <a:pt x="5558840" y="321072"/>
                </a:cubicBezTo>
                <a:cubicBezTo>
                  <a:pt x="5563032" y="325073"/>
                  <a:pt x="5567268" y="329074"/>
                  <a:pt x="5571602" y="333122"/>
                </a:cubicBezTo>
                <a:cubicBezTo>
                  <a:pt x="5574219" y="329788"/>
                  <a:pt x="5576647" y="326263"/>
                  <a:pt x="5578885" y="322596"/>
                </a:cubicBezTo>
                <a:cubicBezTo>
                  <a:pt x="5574886" y="319214"/>
                  <a:pt x="5570934" y="315975"/>
                  <a:pt x="5566936" y="312832"/>
                </a:cubicBezTo>
                <a:close/>
                <a:moveTo>
                  <a:pt x="8094977" y="312402"/>
                </a:moveTo>
                <a:cubicBezTo>
                  <a:pt x="8096977" y="318118"/>
                  <a:pt x="8092738" y="330216"/>
                  <a:pt x="8085309" y="327358"/>
                </a:cubicBezTo>
                <a:cubicBezTo>
                  <a:pt x="8082928" y="321928"/>
                  <a:pt x="8088547" y="310973"/>
                  <a:pt x="8094977" y="312402"/>
                </a:cubicBezTo>
                <a:close/>
                <a:moveTo>
                  <a:pt x="5887082" y="311546"/>
                </a:moveTo>
                <a:lnTo>
                  <a:pt x="5882693" y="318111"/>
                </a:lnTo>
                <a:lnTo>
                  <a:pt x="5881510" y="318119"/>
                </a:lnTo>
                <a:lnTo>
                  <a:pt x="5882098" y="319000"/>
                </a:lnTo>
                <a:lnTo>
                  <a:pt x="5876796" y="326930"/>
                </a:lnTo>
                <a:lnTo>
                  <a:pt x="5873366" y="327835"/>
                </a:lnTo>
                <a:lnTo>
                  <a:pt x="5873224" y="331788"/>
                </a:lnTo>
                <a:cubicBezTo>
                  <a:pt x="5886987" y="330741"/>
                  <a:pt x="5900894" y="330741"/>
                  <a:pt x="5914657" y="332646"/>
                </a:cubicBezTo>
                <a:cubicBezTo>
                  <a:pt x="5919324" y="327740"/>
                  <a:pt x="5923849" y="322596"/>
                  <a:pt x="5927230" y="316595"/>
                </a:cubicBezTo>
                <a:cubicBezTo>
                  <a:pt x="5925230" y="318452"/>
                  <a:pt x="5921182" y="322167"/>
                  <a:pt x="5919182" y="324025"/>
                </a:cubicBezTo>
                <a:cubicBezTo>
                  <a:pt x="5915467" y="323167"/>
                  <a:pt x="5911895" y="322310"/>
                  <a:pt x="5908371" y="321453"/>
                </a:cubicBezTo>
                <a:cubicBezTo>
                  <a:pt x="5904895" y="324787"/>
                  <a:pt x="5899418" y="331598"/>
                  <a:pt x="5895274" y="323691"/>
                </a:cubicBezTo>
                <a:cubicBezTo>
                  <a:pt x="5891679" y="325835"/>
                  <a:pt x="5888738" y="326442"/>
                  <a:pt x="5886446" y="325514"/>
                </a:cubicBezTo>
                <a:lnTo>
                  <a:pt x="5882098" y="319000"/>
                </a:lnTo>
                <a:lnTo>
                  <a:pt x="5882693" y="318111"/>
                </a:lnTo>
                <a:lnTo>
                  <a:pt x="5888130" y="318071"/>
                </a:lnTo>
                <a:close/>
                <a:moveTo>
                  <a:pt x="5696961" y="311117"/>
                </a:moveTo>
                <a:cubicBezTo>
                  <a:pt x="5692964" y="316499"/>
                  <a:pt x="5689440" y="322167"/>
                  <a:pt x="5686298" y="327978"/>
                </a:cubicBezTo>
                <a:cubicBezTo>
                  <a:pt x="5688726" y="327311"/>
                  <a:pt x="5693535" y="326025"/>
                  <a:pt x="5695964" y="325358"/>
                </a:cubicBezTo>
                <a:cubicBezTo>
                  <a:pt x="5699152" y="340790"/>
                  <a:pt x="5713198" y="327835"/>
                  <a:pt x="5721006" y="324739"/>
                </a:cubicBezTo>
                <a:lnTo>
                  <a:pt x="5722245" y="333837"/>
                </a:lnTo>
                <a:cubicBezTo>
                  <a:pt x="5726814" y="329264"/>
                  <a:pt x="5731052" y="324358"/>
                  <a:pt x="5731956" y="317642"/>
                </a:cubicBezTo>
                <a:lnTo>
                  <a:pt x="5735766" y="318500"/>
                </a:lnTo>
                <a:lnTo>
                  <a:pt x="5735338" y="311736"/>
                </a:lnTo>
                <a:cubicBezTo>
                  <a:pt x="5731338" y="315166"/>
                  <a:pt x="5727482" y="318595"/>
                  <a:pt x="5723672" y="322024"/>
                </a:cubicBezTo>
                <a:cubicBezTo>
                  <a:pt x="5714816" y="316499"/>
                  <a:pt x="5705009" y="314261"/>
                  <a:pt x="5695393" y="319595"/>
                </a:cubicBezTo>
                <a:close/>
                <a:moveTo>
                  <a:pt x="8039493" y="310974"/>
                </a:moveTo>
                <a:cubicBezTo>
                  <a:pt x="8039446" y="313498"/>
                  <a:pt x="8039350" y="318595"/>
                  <a:pt x="8039303" y="321119"/>
                </a:cubicBezTo>
                <a:cubicBezTo>
                  <a:pt x="8034969" y="327692"/>
                  <a:pt x="8018014" y="324406"/>
                  <a:pt x="8021634" y="315642"/>
                </a:cubicBezTo>
                <a:cubicBezTo>
                  <a:pt x="8028539" y="317023"/>
                  <a:pt x="8034588" y="316261"/>
                  <a:pt x="8039493" y="310974"/>
                </a:cubicBezTo>
                <a:close/>
                <a:moveTo>
                  <a:pt x="5405864" y="310117"/>
                </a:moveTo>
                <a:cubicBezTo>
                  <a:pt x="5403722" y="313832"/>
                  <a:pt x="5399484" y="321310"/>
                  <a:pt x="5397389" y="325073"/>
                </a:cubicBezTo>
                <a:cubicBezTo>
                  <a:pt x="5394771" y="322072"/>
                  <a:pt x="5392295" y="319119"/>
                  <a:pt x="5389913" y="316118"/>
                </a:cubicBezTo>
                <a:lnTo>
                  <a:pt x="5388105" y="324072"/>
                </a:lnTo>
                <a:cubicBezTo>
                  <a:pt x="5382295" y="323310"/>
                  <a:pt x="5375155" y="314404"/>
                  <a:pt x="5370726" y="322929"/>
                </a:cubicBezTo>
                <a:cubicBezTo>
                  <a:pt x="5369726" y="320786"/>
                  <a:pt x="5367726" y="316499"/>
                  <a:pt x="5366776" y="314308"/>
                </a:cubicBezTo>
                <a:cubicBezTo>
                  <a:pt x="5363490" y="317166"/>
                  <a:pt x="5360205" y="319976"/>
                  <a:pt x="5357110" y="322834"/>
                </a:cubicBezTo>
                <a:cubicBezTo>
                  <a:pt x="5353682" y="317833"/>
                  <a:pt x="5349682" y="317976"/>
                  <a:pt x="5345160" y="323215"/>
                </a:cubicBezTo>
                <a:cubicBezTo>
                  <a:pt x="5345016" y="320691"/>
                  <a:pt x="5344827" y="315690"/>
                  <a:pt x="5344684" y="313165"/>
                </a:cubicBezTo>
                <a:cubicBezTo>
                  <a:pt x="5341017" y="318071"/>
                  <a:pt x="5336923" y="322644"/>
                  <a:pt x="5331352" y="325216"/>
                </a:cubicBezTo>
                <a:cubicBezTo>
                  <a:pt x="5335256" y="329836"/>
                  <a:pt x="5339683" y="337313"/>
                  <a:pt x="5341589" y="324835"/>
                </a:cubicBezTo>
                <a:cubicBezTo>
                  <a:pt x="5348634" y="330312"/>
                  <a:pt x="5358586" y="331455"/>
                  <a:pt x="5367061" y="328788"/>
                </a:cubicBezTo>
                <a:cubicBezTo>
                  <a:pt x="5371725" y="332979"/>
                  <a:pt x="5376440" y="332789"/>
                  <a:pt x="5381154" y="328264"/>
                </a:cubicBezTo>
                <a:cubicBezTo>
                  <a:pt x="5382534" y="328978"/>
                  <a:pt x="5385295" y="330455"/>
                  <a:pt x="5386630" y="331169"/>
                </a:cubicBezTo>
                <a:lnTo>
                  <a:pt x="5389152" y="323453"/>
                </a:lnTo>
                <a:cubicBezTo>
                  <a:pt x="5392914" y="326073"/>
                  <a:pt x="5396818" y="328597"/>
                  <a:pt x="5400817" y="330979"/>
                </a:cubicBezTo>
                <a:cubicBezTo>
                  <a:pt x="5408292" y="326930"/>
                  <a:pt x="5417196" y="332503"/>
                  <a:pt x="5425337" y="331931"/>
                </a:cubicBezTo>
                <a:cubicBezTo>
                  <a:pt x="5427147" y="327026"/>
                  <a:pt x="5429099" y="322120"/>
                  <a:pt x="5431148" y="317261"/>
                </a:cubicBezTo>
                <a:cubicBezTo>
                  <a:pt x="5423386" y="322405"/>
                  <a:pt x="5414292" y="317595"/>
                  <a:pt x="5407055" y="322834"/>
                </a:cubicBezTo>
                <a:cubicBezTo>
                  <a:pt x="5406768" y="319643"/>
                  <a:pt x="5406151" y="313308"/>
                  <a:pt x="5405864" y="310117"/>
                </a:cubicBezTo>
                <a:close/>
                <a:moveTo>
                  <a:pt x="8213325" y="310021"/>
                </a:moveTo>
                <a:cubicBezTo>
                  <a:pt x="8221755" y="306687"/>
                  <a:pt x="8224469" y="330073"/>
                  <a:pt x="8214420" y="321738"/>
                </a:cubicBezTo>
                <a:cubicBezTo>
                  <a:pt x="8214134" y="318832"/>
                  <a:pt x="8213610" y="312974"/>
                  <a:pt x="8213325" y="310021"/>
                </a:cubicBezTo>
                <a:close/>
                <a:moveTo>
                  <a:pt x="8054924" y="309498"/>
                </a:moveTo>
                <a:cubicBezTo>
                  <a:pt x="8058115" y="314404"/>
                  <a:pt x="8053115" y="324835"/>
                  <a:pt x="8046875" y="322596"/>
                </a:cubicBezTo>
                <a:cubicBezTo>
                  <a:pt x="8044590" y="317833"/>
                  <a:pt x="8048828" y="308021"/>
                  <a:pt x="8054924" y="309498"/>
                </a:cubicBezTo>
                <a:close/>
                <a:moveTo>
                  <a:pt x="7214338" y="308962"/>
                </a:moveTo>
                <a:cubicBezTo>
                  <a:pt x="7213296" y="308009"/>
                  <a:pt x="7211153" y="308331"/>
                  <a:pt x="7207914" y="309926"/>
                </a:cubicBezTo>
                <a:cubicBezTo>
                  <a:pt x="7205342" y="316928"/>
                  <a:pt x="7207391" y="318881"/>
                  <a:pt x="7214153" y="315642"/>
                </a:cubicBezTo>
                <a:cubicBezTo>
                  <a:pt x="7215320" y="312141"/>
                  <a:pt x="7215380" y="309915"/>
                  <a:pt x="7214338" y="308962"/>
                </a:cubicBezTo>
                <a:close/>
                <a:moveTo>
                  <a:pt x="8066307" y="308831"/>
                </a:moveTo>
                <a:cubicBezTo>
                  <a:pt x="8073451" y="310450"/>
                  <a:pt x="8067354" y="327454"/>
                  <a:pt x="8060592" y="326073"/>
                </a:cubicBezTo>
                <a:cubicBezTo>
                  <a:pt x="8057115" y="320310"/>
                  <a:pt x="8061687" y="312594"/>
                  <a:pt x="8066307" y="308831"/>
                </a:cubicBezTo>
                <a:close/>
                <a:moveTo>
                  <a:pt x="9248447" y="308108"/>
                </a:moveTo>
                <a:cubicBezTo>
                  <a:pt x="9250532" y="310816"/>
                  <a:pt x="9242692" y="320738"/>
                  <a:pt x="9242406" y="308878"/>
                </a:cubicBezTo>
                <a:cubicBezTo>
                  <a:pt x="9245954" y="307104"/>
                  <a:pt x="9247752" y="307205"/>
                  <a:pt x="9248447" y="308108"/>
                </a:cubicBezTo>
                <a:close/>
                <a:moveTo>
                  <a:pt x="7961869" y="308047"/>
                </a:moveTo>
                <a:cubicBezTo>
                  <a:pt x="7964023" y="310706"/>
                  <a:pt x="7956031" y="320512"/>
                  <a:pt x="7955674" y="308830"/>
                </a:cubicBezTo>
                <a:cubicBezTo>
                  <a:pt x="7959305" y="307068"/>
                  <a:pt x="7961151" y="307160"/>
                  <a:pt x="7961869" y="308047"/>
                </a:cubicBezTo>
                <a:close/>
                <a:moveTo>
                  <a:pt x="8143129" y="307886"/>
                </a:moveTo>
                <a:cubicBezTo>
                  <a:pt x="8145389" y="310513"/>
                  <a:pt x="8137602" y="320382"/>
                  <a:pt x="8136887" y="308736"/>
                </a:cubicBezTo>
                <a:cubicBezTo>
                  <a:pt x="8140507" y="306938"/>
                  <a:pt x="8142376" y="307010"/>
                  <a:pt x="8143129" y="307886"/>
                </a:cubicBezTo>
                <a:close/>
                <a:moveTo>
                  <a:pt x="7169433" y="305687"/>
                </a:moveTo>
                <a:cubicBezTo>
                  <a:pt x="7162052" y="319976"/>
                  <a:pt x="7185102" y="306402"/>
                  <a:pt x="7169433" y="305687"/>
                </a:cubicBezTo>
                <a:close/>
                <a:moveTo>
                  <a:pt x="8203466" y="305544"/>
                </a:moveTo>
                <a:lnTo>
                  <a:pt x="8205324" y="305639"/>
                </a:lnTo>
                <a:cubicBezTo>
                  <a:pt x="8208753" y="310974"/>
                  <a:pt x="8209039" y="316404"/>
                  <a:pt x="8206181" y="321929"/>
                </a:cubicBezTo>
                <a:cubicBezTo>
                  <a:pt x="8198752" y="322262"/>
                  <a:pt x="8200038" y="309640"/>
                  <a:pt x="8203466" y="305544"/>
                </a:cubicBezTo>
                <a:close/>
                <a:moveTo>
                  <a:pt x="9053566" y="305365"/>
                </a:moveTo>
                <a:cubicBezTo>
                  <a:pt x="9052799" y="304426"/>
                  <a:pt x="9050989" y="304283"/>
                  <a:pt x="9047572" y="306021"/>
                </a:cubicBezTo>
                <a:cubicBezTo>
                  <a:pt x="9048787" y="318167"/>
                  <a:pt x="9055868" y="308182"/>
                  <a:pt x="9053566" y="305365"/>
                </a:cubicBezTo>
                <a:close/>
                <a:moveTo>
                  <a:pt x="2049225" y="304783"/>
                </a:moveTo>
                <a:cubicBezTo>
                  <a:pt x="2051321" y="312737"/>
                  <a:pt x="2032843" y="319119"/>
                  <a:pt x="2031889" y="310165"/>
                </a:cubicBezTo>
                <a:cubicBezTo>
                  <a:pt x="2036556" y="306592"/>
                  <a:pt x="2043320" y="303878"/>
                  <a:pt x="2049225" y="304783"/>
                </a:cubicBezTo>
                <a:close/>
                <a:moveTo>
                  <a:pt x="8157413" y="304592"/>
                </a:moveTo>
                <a:cubicBezTo>
                  <a:pt x="8158365" y="307831"/>
                  <a:pt x="8160271" y="314261"/>
                  <a:pt x="8161223" y="317500"/>
                </a:cubicBezTo>
                <a:lnTo>
                  <a:pt x="8168796" y="308164"/>
                </a:lnTo>
                <a:cubicBezTo>
                  <a:pt x="8169081" y="316214"/>
                  <a:pt x="8162556" y="321453"/>
                  <a:pt x="8158128" y="327311"/>
                </a:cubicBezTo>
                <a:cubicBezTo>
                  <a:pt x="8153031" y="319452"/>
                  <a:pt x="8144316" y="311165"/>
                  <a:pt x="8157413" y="304592"/>
                </a:cubicBezTo>
                <a:close/>
                <a:moveTo>
                  <a:pt x="8013776" y="304068"/>
                </a:moveTo>
                <a:cubicBezTo>
                  <a:pt x="8021586" y="305021"/>
                  <a:pt x="8014157" y="320786"/>
                  <a:pt x="8007918" y="317881"/>
                </a:cubicBezTo>
                <a:cubicBezTo>
                  <a:pt x="8006632" y="312117"/>
                  <a:pt x="8008585" y="307497"/>
                  <a:pt x="8013776" y="304068"/>
                </a:cubicBezTo>
                <a:close/>
                <a:moveTo>
                  <a:pt x="2706384" y="303972"/>
                </a:moveTo>
                <a:cubicBezTo>
                  <a:pt x="2706528" y="306068"/>
                  <a:pt x="2706859" y="310259"/>
                  <a:pt x="2707051" y="312355"/>
                </a:cubicBezTo>
                <a:cubicBezTo>
                  <a:pt x="2695574" y="311974"/>
                  <a:pt x="2684191" y="313403"/>
                  <a:pt x="2673765" y="318356"/>
                </a:cubicBezTo>
                <a:cubicBezTo>
                  <a:pt x="2673813" y="316022"/>
                  <a:pt x="2673955" y="311402"/>
                  <a:pt x="2674050" y="309068"/>
                </a:cubicBezTo>
                <a:cubicBezTo>
                  <a:pt x="2682002" y="309259"/>
                  <a:pt x="2689955" y="309402"/>
                  <a:pt x="2698004" y="309592"/>
                </a:cubicBezTo>
                <a:cubicBezTo>
                  <a:pt x="2700096" y="308163"/>
                  <a:pt x="2704290" y="305353"/>
                  <a:pt x="2706384" y="303972"/>
                </a:cubicBezTo>
                <a:close/>
                <a:moveTo>
                  <a:pt x="8191750" y="303544"/>
                </a:moveTo>
                <a:cubicBezTo>
                  <a:pt x="8192322" y="309736"/>
                  <a:pt x="8202371" y="318595"/>
                  <a:pt x="8190798" y="321786"/>
                </a:cubicBezTo>
                <a:cubicBezTo>
                  <a:pt x="8193275" y="322501"/>
                  <a:pt x="8198132" y="323834"/>
                  <a:pt x="8200561" y="324549"/>
                </a:cubicBezTo>
                <a:cubicBezTo>
                  <a:pt x="8196656" y="330836"/>
                  <a:pt x="8195227" y="339838"/>
                  <a:pt x="8187322" y="342600"/>
                </a:cubicBezTo>
                <a:cubicBezTo>
                  <a:pt x="8189369" y="340219"/>
                  <a:pt x="8193369" y="335551"/>
                  <a:pt x="8195418" y="333170"/>
                </a:cubicBezTo>
                <a:cubicBezTo>
                  <a:pt x="8192370" y="330026"/>
                  <a:pt x="8189369" y="326978"/>
                  <a:pt x="8186369" y="323977"/>
                </a:cubicBezTo>
                <a:cubicBezTo>
                  <a:pt x="8185130" y="328169"/>
                  <a:pt x="8182702" y="336599"/>
                  <a:pt x="8181463" y="340790"/>
                </a:cubicBezTo>
                <a:cubicBezTo>
                  <a:pt x="8180035" y="339695"/>
                  <a:pt x="8177130" y="337456"/>
                  <a:pt x="8175701" y="336313"/>
                </a:cubicBezTo>
                <a:cubicBezTo>
                  <a:pt x="8177511" y="331931"/>
                  <a:pt x="8178940" y="327406"/>
                  <a:pt x="8179987" y="322691"/>
                </a:cubicBezTo>
                <a:cubicBezTo>
                  <a:pt x="8181987" y="322691"/>
                  <a:pt x="8186036" y="322739"/>
                  <a:pt x="8188035" y="322739"/>
                </a:cubicBezTo>
                <a:cubicBezTo>
                  <a:pt x="8195989" y="314356"/>
                  <a:pt x="8182416" y="297162"/>
                  <a:pt x="8177844" y="311308"/>
                </a:cubicBezTo>
                <a:cubicBezTo>
                  <a:pt x="8179653" y="312927"/>
                  <a:pt x="8183368" y="316166"/>
                  <a:pt x="8185178" y="317785"/>
                </a:cubicBezTo>
                <a:cubicBezTo>
                  <a:pt x="8182368" y="317833"/>
                  <a:pt x="8176701" y="317976"/>
                  <a:pt x="8173891" y="318023"/>
                </a:cubicBezTo>
                <a:cubicBezTo>
                  <a:pt x="8174272" y="314737"/>
                  <a:pt x="8175082" y="308212"/>
                  <a:pt x="8175462" y="304925"/>
                </a:cubicBezTo>
                <a:cubicBezTo>
                  <a:pt x="8180796" y="304544"/>
                  <a:pt x="8186226" y="304068"/>
                  <a:pt x="8191750" y="303544"/>
                </a:cubicBezTo>
                <a:close/>
                <a:moveTo>
                  <a:pt x="7132048" y="302115"/>
                </a:moveTo>
                <a:cubicBezTo>
                  <a:pt x="7130524" y="311403"/>
                  <a:pt x="7151574" y="316642"/>
                  <a:pt x="7149335" y="304687"/>
                </a:cubicBezTo>
                <a:cubicBezTo>
                  <a:pt x="7144430" y="301210"/>
                  <a:pt x="7137525" y="300782"/>
                  <a:pt x="7132048" y="302115"/>
                </a:cubicBezTo>
                <a:close/>
                <a:moveTo>
                  <a:pt x="6889494" y="301067"/>
                </a:moveTo>
                <a:cubicBezTo>
                  <a:pt x="6888446" y="304211"/>
                  <a:pt x="6886398" y="310546"/>
                  <a:pt x="6885350" y="313689"/>
                </a:cubicBezTo>
                <a:cubicBezTo>
                  <a:pt x="6888065" y="311832"/>
                  <a:pt x="6893494" y="308069"/>
                  <a:pt x="6896208" y="306211"/>
                </a:cubicBezTo>
                <a:lnTo>
                  <a:pt x="6899304" y="312213"/>
                </a:lnTo>
                <a:cubicBezTo>
                  <a:pt x="6902019" y="312641"/>
                  <a:pt x="6907448" y="313594"/>
                  <a:pt x="6910163" y="314070"/>
                </a:cubicBezTo>
                <a:cubicBezTo>
                  <a:pt x="6909496" y="316214"/>
                  <a:pt x="6908210" y="320548"/>
                  <a:pt x="6907591" y="322691"/>
                </a:cubicBezTo>
                <a:lnTo>
                  <a:pt x="6913401" y="322882"/>
                </a:lnTo>
                <a:cubicBezTo>
                  <a:pt x="6913116" y="320024"/>
                  <a:pt x="6912449" y="314261"/>
                  <a:pt x="6912116" y="311403"/>
                </a:cubicBezTo>
                <a:cubicBezTo>
                  <a:pt x="6915640" y="314451"/>
                  <a:pt x="6922593" y="320500"/>
                  <a:pt x="6926117" y="323549"/>
                </a:cubicBezTo>
                <a:cubicBezTo>
                  <a:pt x="6925689" y="320548"/>
                  <a:pt x="6924926" y="314547"/>
                  <a:pt x="6924498" y="311546"/>
                </a:cubicBezTo>
                <a:cubicBezTo>
                  <a:pt x="6931166" y="312784"/>
                  <a:pt x="6936452" y="316499"/>
                  <a:pt x="6939262" y="322739"/>
                </a:cubicBezTo>
                <a:cubicBezTo>
                  <a:pt x="6939500" y="319881"/>
                  <a:pt x="6939976" y="314118"/>
                  <a:pt x="6940214" y="311260"/>
                </a:cubicBezTo>
                <a:cubicBezTo>
                  <a:pt x="6945405" y="315118"/>
                  <a:pt x="6946119" y="321977"/>
                  <a:pt x="6948406" y="327692"/>
                </a:cubicBezTo>
                <a:cubicBezTo>
                  <a:pt x="6948454" y="325454"/>
                  <a:pt x="6948501" y="321024"/>
                  <a:pt x="6948501" y="318786"/>
                </a:cubicBezTo>
                <a:cubicBezTo>
                  <a:pt x="6954597" y="317785"/>
                  <a:pt x="6961074" y="316737"/>
                  <a:pt x="6967408" y="315642"/>
                </a:cubicBezTo>
                <a:cubicBezTo>
                  <a:pt x="6969742" y="320357"/>
                  <a:pt x="6972218" y="325073"/>
                  <a:pt x="6974837" y="329788"/>
                </a:cubicBezTo>
                <a:lnTo>
                  <a:pt x="6977266" y="320072"/>
                </a:lnTo>
                <a:cubicBezTo>
                  <a:pt x="6980219" y="322644"/>
                  <a:pt x="6983219" y="325263"/>
                  <a:pt x="6986363" y="327883"/>
                </a:cubicBezTo>
                <a:cubicBezTo>
                  <a:pt x="6986934" y="324739"/>
                  <a:pt x="6988125" y="318452"/>
                  <a:pt x="6988744" y="315261"/>
                </a:cubicBezTo>
                <a:cubicBezTo>
                  <a:pt x="7001079" y="318119"/>
                  <a:pt x="7013652" y="320548"/>
                  <a:pt x="7026225" y="322882"/>
                </a:cubicBezTo>
                <a:cubicBezTo>
                  <a:pt x="7036417" y="333122"/>
                  <a:pt x="7054991" y="333313"/>
                  <a:pt x="7064610" y="322024"/>
                </a:cubicBezTo>
                <a:cubicBezTo>
                  <a:pt x="7071659" y="323072"/>
                  <a:pt x="7078232" y="326168"/>
                  <a:pt x="7084566" y="329645"/>
                </a:cubicBezTo>
                <a:cubicBezTo>
                  <a:pt x="7092185" y="329645"/>
                  <a:pt x="7099568" y="326740"/>
                  <a:pt x="7107330" y="325739"/>
                </a:cubicBezTo>
                <a:cubicBezTo>
                  <a:pt x="7108759" y="328216"/>
                  <a:pt x="7111664" y="333074"/>
                  <a:pt x="7113141" y="335551"/>
                </a:cubicBezTo>
                <a:cubicBezTo>
                  <a:pt x="7121046" y="329740"/>
                  <a:pt x="7130142" y="327454"/>
                  <a:pt x="7139906" y="329121"/>
                </a:cubicBezTo>
                <a:cubicBezTo>
                  <a:pt x="7145383" y="332932"/>
                  <a:pt x="7150907" y="333122"/>
                  <a:pt x="7156479" y="329645"/>
                </a:cubicBezTo>
                <a:cubicBezTo>
                  <a:pt x="7159575" y="333027"/>
                  <a:pt x="7161956" y="340886"/>
                  <a:pt x="7167766" y="340219"/>
                </a:cubicBezTo>
                <a:cubicBezTo>
                  <a:pt x="7171862" y="337028"/>
                  <a:pt x="7175863" y="333598"/>
                  <a:pt x="7179768" y="329979"/>
                </a:cubicBezTo>
                <a:cubicBezTo>
                  <a:pt x="7188198" y="331169"/>
                  <a:pt x="7196770" y="332408"/>
                  <a:pt x="7205438" y="333456"/>
                </a:cubicBezTo>
                <a:cubicBezTo>
                  <a:pt x="7210296" y="337123"/>
                  <a:pt x="7215058" y="341314"/>
                  <a:pt x="7220344" y="344696"/>
                </a:cubicBezTo>
                <a:cubicBezTo>
                  <a:pt x="7223202" y="344506"/>
                  <a:pt x="7226155" y="344315"/>
                  <a:pt x="7229203" y="344220"/>
                </a:cubicBezTo>
                <a:cubicBezTo>
                  <a:pt x="7230774" y="342267"/>
                  <a:pt x="7233917" y="338409"/>
                  <a:pt x="7235489" y="336456"/>
                </a:cubicBezTo>
                <a:cubicBezTo>
                  <a:pt x="7239251" y="336837"/>
                  <a:pt x="7246776" y="337552"/>
                  <a:pt x="7250586" y="337933"/>
                </a:cubicBezTo>
                <a:cubicBezTo>
                  <a:pt x="7251062" y="339886"/>
                  <a:pt x="7252110" y="343791"/>
                  <a:pt x="7252634" y="345744"/>
                </a:cubicBezTo>
                <a:cubicBezTo>
                  <a:pt x="7252682" y="343267"/>
                  <a:pt x="7252824" y="338314"/>
                  <a:pt x="7252920" y="335837"/>
                </a:cubicBezTo>
                <a:cubicBezTo>
                  <a:pt x="7257873" y="338218"/>
                  <a:pt x="7262921" y="340600"/>
                  <a:pt x="7268065" y="343029"/>
                </a:cubicBezTo>
                <a:cubicBezTo>
                  <a:pt x="7270541" y="337837"/>
                  <a:pt x="7273065" y="332551"/>
                  <a:pt x="7275542" y="327264"/>
                </a:cubicBezTo>
                <a:cubicBezTo>
                  <a:pt x="7269732" y="329026"/>
                  <a:pt x="7262826" y="335742"/>
                  <a:pt x="7257778" y="328597"/>
                </a:cubicBezTo>
                <a:cubicBezTo>
                  <a:pt x="7252729" y="331693"/>
                  <a:pt x="7247443" y="331360"/>
                  <a:pt x="7242204" y="329740"/>
                </a:cubicBezTo>
                <a:cubicBezTo>
                  <a:pt x="7240918" y="329979"/>
                  <a:pt x="7238252" y="330407"/>
                  <a:pt x="7236966" y="330645"/>
                </a:cubicBezTo>
                <a:lnTo>
                  <a:pt x="7234584" y="329359"/>
                </a:lnTo>
                <a:cubicBezTo>
                  <a:pt x="7230869" y="329359"/>
                  <a:pt x="7227250" y="329645"/>
                  <a:pt x="7223821" y="330169"/>
                </a:cubicBezTo>
                <a:cubicBezTo>
                  <a:pt x="7215296" y="327835"/>
                  <a:pt x="7206771" y="324930"/>
                  <a:pt x="7198008" y="326549"/>
                </a:cubicBezTo>
                <a:lnTo>
                  <a:pt x="7196675" y="321977"/>
                </a:lnTo>
                <a:cubicBezTo>
                  <a:pt x="7192817" y="324072"/>
                  <a:pt x="7189055" y="326121"/>
                  <a:pt x="7185388" y="328216"/>
                </a:cubicBezTo>
                <a:lnTo>
                  <a:pt x="7181911" y="322929"/>
                </a:lnTo>
                <a:cubicBezTo>
                  <a:pt x="7180530" y="323834"/>
                  <a:pt x="7177863" y="325692"/>
                  <a:pt x="7176482" y="326644"/>
                </a:cubicBezTo>
                <a:cubicBezTo>
                  <a:pt x="7170481" y="324311"/>
                  <a:pt x="7164290" y="322644"/>
                  <a:pt x="7159003" y="327311"/>
                </a:cubicBezTo>
                <a:cubicBezTo>
                  <a:pt x="7159241" y="324930"/>
                  <a:pt x="7159718" y="320167"/>
                  <a:pt x="7159956" y="317738"/>
                </a:cubicBezTo>
                <a:cubicBezTo>
                  <a:pt x="7154098" y="320881"/>
                  <a:pt x="7147621" y="326073"/>
                  <a:pt x="7142430" y="318690"/>
                </a:cubicBezTo>
                <a:cubicBezTo>
                  <a:pt x="7138144" y="323406"/>
                  <a:pt x="7133667" y="323596"/>
                  <a:pt x="7129047" y="319167"/>
                </a:cubicBezTo>
                <a:cubicBezTo>
                  <a:pt x="7122427" y="323310"/>
                  <a:pt x="7115379" y="315594"/>
                  <a:pt x="7109140" y="321548"/>
                </a:cubicBezTo>
                <a:cubicBezTo>
                  <a:pt x="7101710" y="316309"/>
                  <a:pt x="7092471" y="319167"/>
                  <a:pt x="7084280" y="319167"/>
                </a:cubicBezTo>
                <a:cubicBezTo>
                  <a:pt x="7083518" y="317500"/>
                  <a:pt x="7081994" y="314213"/>
                  <a:pt x="7081232" y="312546"/>
                </a:cubicBezTo>
                <a:cubicBezTo>
                  <a:pt x="7077469" y="325311"/>
                  <a:pt x="7066611" y="308259"/>
                  <a:pt x="7061658" y="317928"/>
                </a:cubicBezTo>
                <a:cubicBezTo>
                  <a:pt x="7058467" y="316452"/>
                  <a:pt x="7055467" y="314975"/>
                  <a:pt x="7052514" y="313499"/>
                </a:cubicBezTo>
                <a:lnTo>
                  <a:pt x="7048275" y="316356"/>
                </a:lnTo>
                <a:cubicBezTo>
                  <a:pt x="7035274" y="313784"/>
                  <a:pt x="7022177" y="309022"/>
                  <a:pt x="7008889" y="311736"/>
                </a:cubicBezTo>
                <a:lnTo>
                  <a:pt x="7005365" y="310260"/>
                </a:lnTo>
                <a:cubicBezTo>
                  <a:pt x="6985458" y="314451"/>
                  <a:pt x="6965932" y="304211"/>
                  <a:pt x="6945786" y="307354"/>
                </a:cubicBezTo>
                <a:lnTo>
                  <a:pt x="6944453" y="304211"/>
                </a:lnTo>
                <a:cubicBezTo>
                  <a:pt x="6938071" y="311165"/>
                  <a:pt x="6930499" y="302687"/>
                  <a:pt x="6924117" y="307212"/>
                </a:cubicBezTo>
                <a:cubicBezTo>
                  <a:pt x="6912735" y="303925"/>
                  <a:pt x="6900399" y="307735"/>
                  <a:pt x="6889494" y="301067"/>
                </a:cubicBezTo>
                <a:close/>
                <a:moveTo>
                  <a:pt x="7974295" y="299924"/>
                </a:moveTo>
                <a:cubicBezTo>
                  <a:pt x="7989725" y="300591"/>
                  <a:pt x="7967056" y="314594"/>
                  <a:pt x="7974295" y="299924"/>
                </a:cubicBezTo>
                <a:close/>
                <a:moveTo>
                  <a:pt x="8631282" y="299781"/>
                </a:moveTo>
                <a:cubicBezTo>
                  <a:pt x="8646808" y="300257"/>
                  <a:pt x="8623710" y="314260"/>
                  <a:pt x="8631282" y="299781"/>
                </a:cubicBezTo>
                <a:close/>
                <a:moveTo>
                  <a:pt x="7870886" y="298575"/>
                </a:moveTo>
                <a:cubicBezTo>
                  <a:pt x="7872982" y="301270"/>
                  <a:pt x="7864972" y="311058"/>
                  <a:pt x="7864757" y="299305"/>
                </a:cubicBezTo>
                <a:cubicBezTo>
                  <a:pt x="7868365" y="297567"/>
                  <a:pt x="7870187" y="297677"/>
                  <a:pt x="7870886" y="298575"/>
                </a:cubicBezTo>
                <a:close/>
                <a:moveTo>
                  <a:pt x="8153271" y="298524"/>
                </a:moveTo>
                <a:cubicBezTo>
                  <a:pt x="8155372" y="301189"/>
                  <a:pt x="8147782" y="311343"/>
                  <a:pt x="8147317" y="299448"/>
                </a:cubicBezTo>
                <a:cubicBezTo>
                  <a:pt x="8150794" y="297579"/>
                  <a:pt x="8152571" y="297635"/>
                  <a:pt x="8153271" y="298524"/>
                </a:cubicBezTo>
                <a:close/>
                <a:moveTo>
                  <a:pt x="8377121" y="298499"/>
                </a:moveTo>
                <a:cubicBezTo>
                  <a:pt x="8376450" y="297573"/>
                  <a:pt x="8374667" y="297424"/>
                  <a:pt x="8371107" y="299115"/>
                </a:cubicBezTo>
                <a:cubicBezTo>
                  <a:pt x="8371143" y="311046"/>
                  <a:pt x="8379135" y="301276"/>
                  <a:pt x="8377121" y="298499"/>
                </a:cubicBezTo>
                <a:close/>
                <a:moveTo>
                  <a:pt x="2759249" y="298066"/>
                </a:moveTo>
                <a:lnTo>
                  <a:pt x="2759201" y="303353"/>
                </a:lnTo>
                <a:cubicBezTo>
                  <a:pt x="2749011" y="302210"/>
                  <a:pt x="2738769" y="302877"/>
                  <a:pt x="2729338" y="307020"/>
                </a:cubicBezTo>
                <a:cubicBezTo>
                  <a:pt x="2723387" y="307401"/>
                  <a:pt x="2717434" y="307830"/>
                  <a:pt x="2711530" y="308306"/>
                </a:cubicBezTo>
                <a:lnTo>
                  <a:pt x="2711340" y="304067"/>
                </a:lnTo>
                <a:cubicBezTo>
                  <a:pt x="2718624" y="307163"/>
                  <a:pt x="2723861" y="305782"/>
                  <a:pt x="2727104" y="299876"/>
                </a:cubicBezTo>
                <a:cubicBezTo>
                  <a:pt x="2737769" y="299447"/>
                  <a:pt x="2748532" y="298923"/>
                  <a:pt x="2759249" y="298066"/>
                </a:cubicBezTo>
                <a:close/>
                <a:moveTo>
                  <a:pt x="2979197" y="297590"/>
                </a:moveTo>
                <a:cubicBezTo>
                  <a:pt x="2974624" y="299829"/>
                  <a:pt x="2970051" y="302068"/>
                  <a:pt x="2965573" y="304354"/>
                </a:cubicBezTo>
                <a:cubicBezTo>
                  <a:pt x="2959427" y="304449"/>
                  <a:pt x="2953329" y="304640"/>
                  <a:pt x="2947284" y="304878"/>
                </a:cubicBezTo>
                <a:cubicBezTo>
                  <a:pt x="2941806" y="307116"/>
                  <a:pt x="2936186" y="308688"/>
                  <a:pt x="2930427" y="309593"/>
                </a:cubicBezTo>
                <a:cubicBezTo>
                  <a:pt x="2930427" y="311689"/>
                  <a:pt x="2930380" y="315833"/>
                  <a:pt x="2930331" y="317928"/>
                </a:cubicBezTo>
                <a:cubicBezTo>
                  <a:pt x="2941329" y="312546"/>
                  <a:pt x="2953616" y="311212"/>
                  <a:pt x="2965716" y="310117"/>
                </a:cubicBezTo>
                <a:cubicBezTo>
                  <a:pt x="2973957" y="311498"/>
                  <a:pt x="2980769" y="306926"/>
                  <a:pt x="2979197" y="297590"/>
                </a:cubicBezTo>
                <a:close/>
                <a:moveTo>
                  <a:pt x="7911240" y="296161"/>
                </a:moveTo>
                <a:cubicBezTo>
                  <a:pt x="7917288" y="304068"/>
                  <a:pt x="7900953" y="316356"/>
                  <a:pt x="7898572" y="305496"/>
                </a:cubicBezTo>
                <a:cubicBezTo>
                  <a:pt x="7902001" y="302067"/>
                  <a:pt x="7906097" y="296685"/>
                  <a:pt x="7911240" y="296161"/>
                </a:cubicBezTo>
                <a:close/>
                <a:moveTo>
                  <a:pt x="3312913" y="295875"/>
                </a:moveTo>
                <a:cubicBezTo>
                  <a:pt x="3317721" y="297637"/>
                  <a:pt x="3322528" y="299447"/>
                  <a:pt x="3327430" y="301257"/>
                </a:cubicBezTo>
                <a:cubicBezTo>
                  <a:pt x="3312626" y="309259"/>
                  <a:pt x="3295327" y="305210"/>
                  <a:pt x="3280274" y="311355"/>
                </a:cubicBezTo>
                <a:cubicBezTo>
                  <a:pt x="3279130" y="310354"/>
                  <a:pt x="3276842" y="308306"/>
                  <a:pt x="3275745" y="307258"/>
                </a:cubicBezTo>
                <a:cubicBezTo>
                  <a:pt x="3271887" y="312784"/>
                  <a:pt x="3266311" y="314593"/>
                  <a:pt x="3258972" y="312736"/>
                </a:cubicBezTo>
                <a:cubicBezTo>
                  <a:pt x="3256924" y="313974"/>
                  <a:pt x="3252778" y="316499"/>
                  <a:pt x="3250681" y="317785"/>
                </a:cubicBezTo>
                <a:lnTo>
                  <a:pt x="3248727" y="312307"/>
                </a:lnTo>
                <a:cubicBezTo>
                  <a:pt x="3246917" y="313879"/>
                  <a:pt x="3243390" y="316975"/>
                  <a:pt x="3241626" y="318547"/>
                </a:cubicBezTo>
                <a:lnTo>
                  <a:pt x="3239483" y="312974"/>
                </a:lnTo>
                <a:cubicBezTo>
                  <a:pt x="3231714" y="316451"/>
                  <a:pt x="3223579" y="318737"/>
                  <a:pt x="3215295" y="320166"/>
                </a:cubicBezTo>
                <a:cubicBezTo>
                  <a:pt x="3218096" y="310354"/>
                  <a:pt x="3224099" y="309211"/>
                  <a:pt x="3232906" y="310783"/>
                </a:cubicBezTo>
                <a:cubicBezTo>
                  <a:pt x="3237910" y="309116"/>
                  <a:pt x="3242912" y="307497"/>
                  <a:pt x="3248012" y="305925"/>
                </a:cubicBezTo>
                <a:cubicBezTo>
                  <a:pt x="3251016" y="306735"/>
                  <a:pt x="3254112" y="307544"/>
                  <a:pt x="3257209" y="308402"/>
                </a:cubicBezTo>
                <a:cubicBezTo>
                  <a:pt x="3258639" y="306877"/>
                  <a:pt x="3261452" y="303877"/>
                  <a:pt x="3262832" y="302400"/>
                </a:cubicBezTo>
                <a:lnTo>
                  <a:pt x="3264927" y="308163"/>
                </a:lnTo>
                <a:cubicBezTo>
                  <a:pt x="3272552" y="305449"/>
                  <a:pt x="3280226" y="302924"/>
                  <a:pt x="3287991" y="300305"/>
                </a:cubicBezTo>
                <a:cubicBezTo>
                  <a:pt x="3289705" y="301019"/>
                  <a:pt x="3293180" y="302448"/>
                  <a:pt x="3294945" y="303162"/>
                </a:cubicBezTo>
                <a:cubicBezTo>
                  <a:pt x="3296234" y="302305"/>
                  <a:pt x="3298807" y="300543"/>
                  <a:pt x="3300093" y="299638"/>
                </a:cubicBezTo>
                <a:lnTo>
                  <a:pt x="3304671" y="303496"/>
                </a:lnTo>
                <a:cubicBezTo>
                  <a:pt x="3307340" y="300924"/>
                  <a:pt x="3310104" y="298399"/>
                  <a:pt x="3312913" y="295875"/>
                </a:cubicBezTo>
                <a:close/>
                <a:moveTo>
                  <a:pt x="7923479" y="295494"/>
                </a:moveTo>
                <a:cubicBezTo>
                  <a:pt x="7931670" y="295923"/>
                  <a:pt x="7925384" y="312260"/>
                  <a:pt x="7918478" y="308306"/>
                </a:cubicBezTo>
                <a:cubicBezTo>
                  <a:pt x="7916764" y="303019"/>
                  <a:pt x="7918430" y="298733"/>
                  <a:pt x="7923479" y="295494"/>
                </a:cubicBezTo>
                <a:close/>
                <a:moveTo>
                  <a:pt x="8102128" y="295369"/>
                </a:moveTo>
                <a:lnTo>
                  <a:pt x="8107930" y="308593"/>
                </a:lnTo>
                <a:cubicBezTo>
                  <a:pt x="8105454" y="308640"/>
                  <a:pt x="8100453" y="308688"/>
                  <a:pt x="8097977" y="308688"/>
                </a:cubicBezTo>
                <a:cubicBezTo>
                  <a:pt x="8098501" y="305449"/>
                  <a:pt x="8099548" y="298876"/>
                  <a:pt x="8100072" y="295590"/>
                </a:cubicBezTo>
                <a:close/>
                <a:moveTo>
                  <a:pt x="8102120" y="295352"/>
                </a:moveTo>
                <a:lnTo>
                  <a:pt x="8102132" y="295369"/>
                </a:lnTo>
                <a:lnTo>
                  <a:pt x="8102128" y="295369"/>
                </a:lnTo>
                <a:close/>
                <a:moveTo>
                  <a:pt x="8345913" y="295161"/>
                </a:moveTo>
                <a:cubicBezTo>
                  <a:pt x="8338007" y="308974"/>
                  <a:pt x="8361677" y="296304"/>
                  <a:pt x="8345913" y="295161"/>
                </a:cubicBezTo>
                <a:close/>
                <a:moveTo>
                  <a:pt x="7951673" y="294923"/>
                </a:moveTo>
                <a:cubicBezTo>
                  <a:pt x="7960293" y="299972"/>
                  <a:pt x="7944529" y="324215"/>
                  <a:pt x="7937957" y="310641"/>
                </a:cubicBezTo>
                <a:cubicBezTo>
                  <a:pt x="7943291" y="306164"/>
                  <a:pt x="7946816" y="299972"/>
                  <a:pt x="7951673" y="294923"/>
                </a:cubicBezTo>
                <a:close/>
                <a:moveTo>
                  <a:pt x="6754382" y="294637"/>
                </a:moveTo>
                <a:cubicBezTo>
                  <a:pt x="6748809" y="296400"/>
                  <a:pt x="6743285" y="296781"/>
                  <a:pt x="6737713" y="295828"/>
                </a:cubicBezTo>
                <a:cubicBezTo>
                  <a:pt x="6731045" y="299353"/>
                  <a:pt x="6716758" y="288446"/>
                  <a:pt x="6718282" y="303592"/>
                </a:cubicBezTo>
                <a:cubicBezTo>
                  <a:pt x="6721901" y="303735"/>
                  <a:pt x="6729188" y="304068"/>
                  <a:pt x="6732807" y="304211"/>
                </a:cubicBezTo>
                <a:cubicBezTo>
                  <a:pt x="6732236" y="306497"/>
                  <a:pt x="6731093" y="310974"/>
                  <a:pt x="6730521" y="313213"/>
                </a:cubicBezTo>
                <a:lnTo>
                  <a:pt x="6736332" y="313213"/>
                </a:lnTo>
                <a:cubicBezTo>
                  <a:pt x="6735855" y="310689"/>
                  <a:pt x="6734807" y="305687"/>
                  <a:pt x="6734283" y="303163"/>
                </a:cubicBezTo>
                <a:cubicBezTo>
                  <a:pt x="6746713" y="302401"/>
                  <a:pt x="6759334" y="302544"/>
                  <a:pt x="6771431" y="306211"/>
                </a:cubicBezTo>
                <a:cubicBezTo>
                  <a:pt x="6777004" y="303354"/>
                  <a:pt x="6781289" y="305163"/>
                  <a:pt x="6784337" y="311594"/>
                </a:cubicBezTo>
                <a:cubicBezTo>
                  <a:pt x="6785766" y="309784"/>
                  <a:pt x="6788719" y="306116"/>
                  <a:pt x="6790147" y="304259"/>
                </a:cubicBezTo>
                <a:cubicBezTo>
                  <a:pt x="6794863" y="309450"/>
                  <a:pt x="6800102" y="310212"/>
                  <a:pt x="6805054" y="304782"/>
                </a:cubicBezTo>
                <a:cubicBezTo>
                  <a:pt x="6811769" y="309260"/>
                  <a:pt x="6820199" y="308069"/>
                  <a:pt x="6827771" y="310260"/>
                </a:cubicBezTo>
                <a:cubicBezTo>
                  <a:pt x="6831153" y="315166"/>
                  <a:pt x="6835820" y="318214"/>
                  <a:pt x="6841726" y="319405"/>
                </a:cubicBezTo>
                <a:cubicBezTo>
                  <a:pt x="6840440" y="316214"/>
                  <a:pt x="6837772" y="309784"/>
                  <a:pt x="6836439" y="306545"/>
                </a:cubicBezTo>
                <a:cubicBezTo>
                  <a:pt x="6841487" y="309736"/>
                  <a:pt x="6844726" y="314737"/>
                  <a:pt x="6848488" y="319357"/>
                </a:cubicBezTo>
                <a:cubicBezTo>
                  <a:pt x="6848536" y="312070"/>
                  <a:pt x="6851918" y="308021"/>
                  <a:pt x="6858728" y="307259"/>
                </a:cubicBezTo>
                <a:lnTo>
                  <a:pt x="6858537" y="319643"/>
                </a:lnTo>
                <a:cubicBezTo>
                  <a:pt x="6860347" y="316785"/>
                  <a:pt x="6863966" y="311070"/>
                  <a:pt x="6865729" y="308212"/>
                </a:cubicBezTo>
                <a:cubicBezTo>
                  <a:pt x="6867967" y="309736"/>
                  <a:pt x="6872396" y="312880"/>
                  <a:pt x="6874587" y="314451"/>
                </a:cubicBezTo>
                <a:cubicBezTo>
                  <a:pt x="6878397" y="310260"/>
                  <a:pt x="6882350" y="306116"/>
                  <a:pt x="6886255" y="301782"/>
                </a:cubicBezTo>
                <a:cubicBezTo>
                  <a:pt x="6868443" y="304640"/>
                  <a:pt x="6849822" y="297876"/>
                  <a:pt x="6832868" y="302496"/>
                </a:cubicBezTo>
                <a:cubicBezTo>
                  <a:pt x="6820247" y="294828"/>
                  <a:pt x="6804197" y="303639"/>
                  <a:pt x="6790767" y="297400"/>
                </a:cubicBezTo>
                <a:cubicBezTo>
                  <a:pt x="6784147" y="296733"/>
                  <a:pt x="6777480" y="296685"/>
                  <a:pt x="6771003" y="297305"/>
                </a:cubicBezTo>
                <a:cubicBezTo>
                  <a:pt x="6765335" y="291922"/>
                  <a:pt x="6760096" y="296209"/>
                  <a:pt x="6755286" y="299686"/>
                </a:cubicBezTo>
                <a:close/>
                <a:moveTo>
                  <a:pt x="7807997" y="294319"/>
                </a:moveTo>
                <a:lnTo>
                  <a:pt x="7808729" y="294706"/>
                </a:lnTo>
                <a:lnTo>
                  <a:pt x="7807702" y="295495"/>
                </a:lnTo>
                <a:close/>
                <a:moveTo>
                  <a:pt x="6976702" y="293517"/>
                </a:moveTo>
                <a:cubicBezTo>
                  <a:pt x="6976034" y="292581"/>
                  <a:pt x="6974254" y="292411"/>
                  <a:pt x="6970694" y="294066"/>
                </a:cubicBezTo>
                <a:cubicBezTo>
                  <a:pt x="6970694" y="306033"/>
                  <a:pt x="6978704" y="296325"/>
                  <a:pt x="6976702" y="293517"/>
                </a:cubicBezTo>
                <a:close/>
                <a:moveTo>
                  <a:pt x="3016293" y="293066"/>
                </a:moveTo>
                <a:cubicBezTo>
                  <a:pt x="3011922" y="295018"/>
                  <a:pt x="3007538" y="296971"/>
                  <a:pt x="3003253" y="298924"/>
                </a:cubicBezTo>
                <a:cubicBezTo>
                  <a:pt x="2996538" y="298924"/>
                  <a:pt x="2989868" y="298924"/>
                  <a:pt x="2983199" y="298924"/>
                </a:cubicBezTo>
                <a:cubicBezTo>
                  <a:pt x="2983152" y="301353"/>
                  <a:pt x="2982960" y="306164"/>
                  <a:pt x="2982865" y="308545"/>
                </a:cubicBezTo>
                <a:cubicBezTo>
                  <a:pt x="2992822" y="301544"/>
                  <a:pt x="3005111" y="303211"/>
                  <a:pt x="3016580" y="303401"/>
                </a:cubicBezTo>
                <a:cubicBezTo>
                  <a:pt x="3016483" y="300782"/>
                  <a:pt x="3016344" y="295638"/>
                  <a:pt x="3016293" y="293066"/>
                </a:cubicBezTo>
                <a:close/>
                <a:moveTo>
                  <a:pt x="8122646" y="292732"/>
                </a:moveTo>
                <a:cubicBezTo>
                  <a:pt x="8128743" y="298305"/>
                  <a:pt x="8131315" y="305830"/>
                  <a:pt x="8132171" y="313975"/>
                </a:cubicBezTo>
                <a:cubicBezTo>
                  <a:pt x="8128028" y="311974"/>
                  <a:pt x="8119837" y="308021"/>
                  <a:pt x="8115741" y="306068"/>
                </a:cubicBezTo>
                <a:cubicBezTo>
                  <a:pt x="8118265" y="311784"/>
                  <a:pt x="8121790" y="317261"/>
                  <a:pt x="8121027" y="323929"/>
                </a:cubicBezTo>
                <a:cubicBezTo>
                  <a:pt x="8114074" y="321334"/>
                  <a:pt x="8113217" y="314844"/>
                  <a:pt x="8112163" y="308676"/>
                </a:cubicBezTo>
                <a:lnTo>
                  <a:pt x="8102132" y="295369"/>
                </a:lnTo>
                <a:lnTo>
                  <a:pt x="8115122" y="293970"/>
                </a:lnTo>
                <a:cubicBezTo>
                  <a:pt x="8117598" y="297114"/>
                  <a:pt x="8122599" y="303353"/>
                  <a:pt x="8125075" y="306497"/>
                </a:cubicBezTo>
                <a:cubicBezTo>
                  <a:pt x="8124456" y="303068"/>
                  <a:pt x="8123266" y="296209"/>
                  <a:pt x="8122646" y="292732"/>
                </a:cubicBezTo>
                <a:close/>
                <a:moveTo>
                  <a:pt x="2776706" y="292100"/>
                </a:moveTo>
                <a:cubicBezTo>
                  <a:pt x="2781231" y="291981"/>
                  <a:pt x="2785326" y="293327"/>
                  <a:pt x="2786258" y="297208"/>
                </a:cubicBezTo>
                <a:cubicBezTo>
                  <a:pt x="2780970" y="297971"/>
                  <a:pt x="2761346" y="305639"/>
                  <a:pt x="2764591" y="295780"/>
                </a:cubicBezTo>
                <a:cubicBezTo>
                  <a:pt x="2767229" y="293803"/>
                  <a:pt x="2772182" y="292220"/>
                  <a:pt x="2776706" y="292100"/>
                </a:cubicBezTo>
                <a:close/>
                <a:moveTo>
                  <a:pt x="8321910" y="291827"/>
                </a:moveTo>
                <a:cubicBezTo>
                  <a:pt x="8314766" y="306211"/>
                  <a:pt x="8337484" y="292303"/>
                  <a:pt x="8321910" y="291827"/>
                </a:cubicBezTo>
                <a:close/>
                <a:moveTo>
                  <a:pt x="8579228" y="291732"/>
                </a:moveTo>
                <a:cubicBezTo>
                  <a:pt x="8594849" y="292923"/>
                  <a:pt x="8571560" y="305830"/>
                  <a:pt x="8579228" y="291732"/>
                </a:cubicBezTo>
                <a:close/>
                <a:moveTo>
                  <a:pt x="6647463" y="291303"/>
                </a:moveTo>
                <a:cubicBezTo>
                  <a:pt x="6646701" y="292827"/>
                  <a:pt x="6645082" y="295876"/>
                  <a:pt x="6644320" y="297400"/>
                </a:cubicBezTo>
                <a:cubicBezTo>
                  <a:pt x="6649701" y="301448"/>
                  <a:pt x="6664751" y="300162"/>
                  <a:pt x="6663846" y="291541"/>
                </a:cubicBezTo>
                <a:cubicBezTo>
                  <a:pt x="6658417" y="290732"/>
                  <a:pt x="6652845" y="292780"/>
                  <a:pt x="6647463" y="291303"/>
                </a:cubicBezTo>
                <a:close/>
                <a:moveTo>
                  <a:pt x="6960645" y="290875"/>
                </a:moveTo>
                <a:cubicBezTo>
                  <a:pt x="6952692" y="304640"/>
                  <a:pt x="6976409" y="292399"/>
                  <a:pt x="6960645" y="290875"/>
                </a:cubicBezTo>
                <a:close/>
                <a:moveTo>
                  <a:pt x="7898143" y="290827"/>
                </a:moveTo>
                <a:cubicBezTo>
                  <a:pt x="7913716" y="291922"/>
                  <a:pt x="7890428" y="304925"/>
                  <a:pt x="7898143" y="290827"/>
                </a:cubicBezTo>
                <a:close/>
                <a:moveTo>
                  <a:pt x="6674228" y="290732"/>
                </a:moveTo>
                <a:cubicBezTo>
                  <a:pt x="6673228" y="292399"/>
                  <a:pt x="6671228" y="295685"/>
                  <a:pt x="6670228" y="297305"/>
                </a:cubicBezTo>
                <a:cubicBezTo>
                  <a:pt x="6680277" y="299686"/>
                  <a:pt x="6690230" y="302877"/>
                  <a:pt x="6699803" y="307116"/>
                </a:cubicBezTo>
                <a:lnTo>
                  <a:pt x="6699518" y="299448"/>
                </a:lnTo>
                <a:cubicBezTo>
                  <a:pt x="6702137" y="300543"/>
                  <a:pt x="6707328" y="302687"/>
                  <a:pt x="6709899" y="303782"/>
                </a:cubicBezTo>
                <a:cubicBezTo>
                  <a:pt x="6711709" y="302401"/>
                  <a:pt x="6715233" y="299686"/>
                  <a:pt x="6716996" y="298352"/>
                </a:cubicBezTo>
                <a:lnTo>
                  <a:pt x="6716282" y="294018"/>
                </a:lnTo>
                <a:cubicBezTo>
                  <a:pt x="6710090" y="297305"/>
                  <a:pt x="6704852" y="296543"/>
                  <a:pt x="6700517" y="291732"/>
                </a:cubicBezTo>
                <a:cubicBezTo>
                  <a:pt x="6691755" y="293351"/>
                  <a:pt x="6682610" y="294256"/>
                  <a:pt x="6674228" y="290732"/>
                </a:cubicBezTo>
                <a:close/>
                <a:moveTo>
                  <a:pt x="7995727" y="289398"/>
                </a:moveTo>
                <a:cubicBezTo>
                  <a:pt x="8004347" y="289827"/>
                  <a:pt x="8013967" y="290684"/>
                  <a:pt x="8018777" y="299257"/>
                </a:cubicBezTo>
                <a:lnTo>
                  <a:pt x="8009109" y="295828"/>
                </a:lnTo>
                <a:cubicBezTo>
                  <a:pt x="8003871" y="303735"/>
                  <a:pt x="8003728" y="317785"/>
                  <a:pt x="7992250" y="319071"/>
                </a:cubicBezTo>
                <a:cubicBezTo>
                  <a:pt x="7995679" y="314404"/>
                  <a:pt x="7999156" y="309688"/>
                  <a:pt x="8002680" y="304973"/>
                </a:cubicBezTo>
                <a:cubicBezTo>
                  <a:pt x="8001013" y="299543"/>
                  <a:pt x="7997679" y="294637"/>
                  <a:pt x="7995727" y="289398"/>
                </a:cubicBezTo>
                <a:close/>
                <a:moveTo>
                  <a:pt x="8059830" y="289255"/>
                </a:moveTo>
                <a:lnTo>
                  <a:pt x="8063307" y="289493"/>
                </a:lnTo>
                <a:cubicBezTo>
                  <a:pt x="8060639" y="310926"/>
                  <a:pt x="8097072" y="289064"/>
                  <a:pt x="8092358" y="309593"/>
                </a:cubicBezTo>
                <a:cubicBezTo>
                  <a:pt x="8089214" y="307402"/>
                  <a:pt x="8082928" y="303020"/>
                  <a:pt x="8079785" y="300829"/>
                </a:cubicBezTo>
                <a:lnTo>
                  <a:pt x="8077451" y="309450"/>
                </a:lnTo>
                <a:lnTo>
                  <a:pt x="8083833" y="307783"/>
                </a:lnTo>
                <a:lnTo>
                  <a:pt x="8083404" y="314832"/>
                </a:lnTo>
                <a:cubicBezTo>
                  <a:pt x="8076689" y="308926"/>
                  <a:pt x="8069450" y="302925"/>
                  <a:pt x="8060068" y="302972"/>
                </a:cubicBezTo>
                <a:cubicBezTo>
                  <a:pt x="8060020" y="299543"/>
                  <a:pt x="8059878" y="292684"/>
                  <a:pt x="8059830" y="289255"/>
                </a:cubicBezTo>
                <a:close/>
                <a:moveTo>
                  <a:pt x="6913544" y="289217"/>
                </a:moveTo>
                <a:cubicBezTo>
                  <a:pt x="6912881" y="288288"/>
                  <a:pt x="6911092" y="288124"/>
                  <a:pt x="6907496" y="289779"/>
                </a:cubicBezTo>
                <a:cubicBezTo>
                  <a:pt x="6907389" y="301675"/>
                  <a:pt x="6915532" y="292003"/>
                  <a:pt x="6913544" y="289217"/>
                </a:cubicBezTo>
                <a:close/>
                <a:moveTo>
                  <a:pt x="7781436" y="289063"/>
                </a:moveTo>
                <a:cubicBezTo>
                  <a:pt x="7783646" y="291702"/>
                  <a:pt x="7775555" y="301400"/>
                  <a:pt x="7775127" y="289826"/>
                </a:cubicBezTo>
                <a:cubicBezTo>
                  <a:pt x="7778818" y="288088"/>
                  <a:pt x="7780699" y="288183"/>
                  <a:pt x="7781436" y="289063"/>
                </a:cubicBezTo>
                <a:close/>
                <a:moveTo>
                  <a:pt x="4881242" y="288869"/>
                </a:moveTo>
                <a:cubicBezTo>
                  <a:pt x="4883277" y="291505"/>
                  <a:pt x="4874955" y="301650"/>
                  <a:pt x="4875061" y="289826"/>
                </a:cubicBezTo>
                <a:cubicBezTo>
                  <a:pt x="4878735" y="287945"/>
                  <a:pt x="4880563" y="287990"/>
                  <a:pt x="4881242" y="288869"/>
                </a:cubicBezTo>
                <a:close/>
                <a:moveTo>
                  <a:pt x="2802690" y="288564"/>
                </a:moveTo>
                <a:cubicBezTo>
                  <a:pt x="2806402" y="288302"/>
                  <a:pt x="2809824" y="289136"/>
                  <a:pt x="2810870" y="292255"/>
                </a:cubicBezTo>
                <a:cubicBezTo>
                  <a:pt x="2806828" y="295494"/>
                  <a:pt x="2787402" y="301448"/>
                  <a:pt x="2792595" y="291446"/>
                </a:cubicBezTo>
                <a:cubicBezTo>
                  <a:pt x="2794905" y="290184"/>
                  <a:pt x="2798956" y="288826"/>
                  <a:pt x="2802690" y="288564"/>
                </a:cubicBezTo>
                <a:close/>
                <a:moveTo>
                  <a:pt x="8540984" y="286492"/>
                </a:moveTo>
                <a:cubicBezTo>
                  <a:pt x="8556510" y="287064"/>
                  <a:pt x="8533794" y="301019"/>
                  <a:pt x="8540984" y="286492"/>
                </a:cubicBezTo>
                <a:close/>
                <a:moveTo>
                  <a:pt x="7850137" y="286397"/>
                </a:moveTo>
                <a:cubicBezTo>
                  <a:pt x="7853137" y="291446"/>
                  <a:pt x="7847041" y="300924"/>
                  <a:pt x="7841231" y="298686"/>
                </a:cubicBezTo>
                <a:cubicBezTo>
                  <a:pt x="7839088" y="293780"/>
                  <a:pt x="7844136" y="284111"/>
                  <a:pt x="7850137" y="286397"/>
                </a:cubicBezTo>
                <a:close/>
                <a:moveTo>
                  <a:pt x="8526888" y="286302"/>
                </a:moveTo>
                <a:cubicBezTo>
                  <a:pt x="8542461" y="287302"/>
                  <a:pt x="8519268" y="300496"/>
                  <a:pt x="8526888" y="286302"/>
                </a:cubicBezTo>
                <a:close/>
                <a:moveTo>
                  <a:pt x="8269618" y="285588"/>
                </a:moveTo>
                <a:cubicBezTo>
                  <a:pt x="8262427" y="300210"/>
                  <a:pt x="8285048" y="286255"/>
                  <a:pt x="8269618" y="285588"/>
                </a:cubicBezTo>
                <a:close/>
                <a:moveTo>
                  <a:pt x="6518733" y="284826"/>
                </a:moveTo>
                <a:lnTo>
                  <a:pt x="6516304" y="289112"/>
                </a:lnTo>
                <a:cubicBezTo>
                  <a:pt x="6517209" y="301591"/>
                  <a:pt x="6528734" y="284873"/>
                  <a:pt x="6518733" y="284826"/>
                </a:cubicBezTo>
                <a:close/>
                <a:moveTo>
                  <a:pt x="2151546" y="284318"/>
                </a:moveTo>
                <a:cubicBezTo>
                  <a:pt x="2153617" y="287040"/>
                  <a:pt x="2145456" y="296721"/>
                  <a:pt x="2145385" y="284968"/>
                </a:cubicBezTo>
                <a:cubicBezTo>
                  <a:pt x="2149028" y="283277"/>
                  <a:pt x="2150855" y="283411"/>
                  <a:pt x="2151546" y="284318"/>
                </a:cubicBezTo>
                <a:close/>
                <a:moveTo>
                  <a:pt x="6534116" y="284064"/>
                </a:moveTo>
                <a:cubicBezTo>
                  <a:pt x="6530306" y="288064"/>
                  <a:pt x="6526591" y="292065"/>
                  <a:pt x="6523210" y="296257"/>
                </a:cubicBezTo>
                <a:cubicBezTo>
                  <a:pt x="6538212" y="292208"/>
                  <a:pt x="6554261" y="292732"/>
                  <a:pt x="6568882" y="298400"/>
                </a:cubicBezTo>
                <a:lnTo>
                  <a:pt x="6569310" y="293542"/>
                </a:lnTo>
                <a:cubicBezTo>
                  <a:pt x="6572978" y="295161"/>
                  <a:pt x="6576692" y="296781"/>
                  <a:pt x="6580503" y="298352"/>
                </a:cubicBezTo>
                <a:cubicBezTo>
                  <a:pt x="6589170" y="294971"/>
                  <a:pt x="6604458" y="297829"/>
                  <a:pt x="6603553" y="284397"/>
                </a:cubicBezTo>
                <a:cubicBezTo>
                  <a:pt x="6597219" y="288255"/>
                  <a:pt x="6590742" y="290589"/>
                  <a:pt x="6584455" y="285492"/>
                </a:cubicBezTo>
                <a:lnTo>
                  <a:pt x="6581788" y="288969"/>
                </a:lnTo>
                <a:cubicBezTo>
                  <a:pt x="6576549" y="284826"/>
                  <a:pt x="6571120" y="282968"/>
                  <a:pt x="6566310" y="289255"/>
                </a:cubicBezTo>
                <a:cubicBezTo>
                  <a:pt x="6565501" y="288255"/>
                  <a:pt x="6563834" y="286302"/>
                  <a:pt x="6563024" y="285302"/>
                </a:cubicBezTo>
                <a:cubicBezTo>
                  <a:pt x="6553785" y="288588"/>
                  <a:pt x="6542640" y="289303"/>
                  <a:pt x="6534116" y="284064"/>
                </a:cubicBezTo>
                <a:close/>
                <a:moveTo>
                  <a:pt x="4626850" y="283730"/>
                </a:moveTo>
                <a:lnTo>
                  <a:pt x="4625096" y="290065"/>
                </a:lnTo>
                <a:cubicBezTo>
                  <a:pt x="4621535" y="288255"/>
                  <a:pt x="4618024" y="286493"/>
                  <a:pt x="4614606" y="284683"/>
                </a:cubicBezTo>
                <a:cubicBezTo>
                  <a:pt x="4607178" y="287541"/>
                  <a:pt x="4599901" y="290398"/>
                  <a:pt x="4592760" y="293542"/>
                </a:cubicBezTo>
                <a:cubicBezTo>
                  <a:pt x="4592568" y="291732"/>
                  <a:pt x="4592185" y="288017"/>
                  <a:pt x="4591993" y="286159"/>
                </a:cubicBezTo>
                <a:cubicBezTo>
                  <a:pt x="4584859" y="288303"/>
                  <a:pt x="4577772" y="290494"/>
                  <a:pt x="4570827" y="292970"/>
                </a:cubicBezTo>
                <a:cubicBezTo>
                  <a:pt x="4566071" y="288588"/>
                  <a:pt x="4561599" y="288731"/>
                  <a:pt x="4557368" y="293351"/>
                </a:cubicBezTo>
                <a:cubicBezTo>
                  <a:pt x="4553847" y="289589"/>
                  <a:pt x="4550661" y="289541"/>
                  <a:pt x="4547807" y="293304"/>
                </a:cubicBezTo>
                <a:cubicBezTo>
                  <a:pt x="4542815" y="292637"/>
                  <a:pt x="4533587" y="283397"/>
                  <a:pt x="4534539" y="295923"/>
                </a:cubicBezTo>
                <a:cubicBezTo>
                  <a:pt x="4521445" y="292780"/>
                  <a:pt x="4508075" y="295971"/>
                  <a:pt x="4494872" y="296161"/>
                </a:cubicBezTo>
                <a:cubicBezTo>
                  <a:pt x="4488991" y="293494"/>
                  <a:pt x="4483589" y="296685"/>
                  <a:pt x="4478421" y="299067"/>
                </a:cubicBezTo>
                <a:lnTo>
                  <a:pt x="4478279" y="294161"/>
                </a:lnTo>
                <a:cubicBezTo>
                  <a:pt x="4471539" y="297448"/>
                  <a:pt x="4464305" y="299496"/>
                  <a:pt x="4457029" y="300924"/>
                </a:cubicBezTo>
                <a:cubicBezTo>
                  <a:pt x="4447667" y="297066"/>
                  <a:pt x="4439524" y="304020"/>
                  <a:pt x="4431561" y="307831"/>
                </a:cubicBezTo>
                <a:cubicBezTo>
                  <a:pt x="4439432" y="308355"/>
                  <a:pt x="4447332" y="308688"/>
                  <a:pt x="4455316" y="308926"/>
                </a:cubicBezTo>
                <a:cubicBezTo>
                  <a:pt x="4455031" y="312403"/>
                  <a:pt x="4454462" y="319309"/>
                  <a:pt x="4454129" y="322786"/>
                </a:cubicBezTo>
                <a:cubicBezTo>
                  <a:pt x="4459451" y="319548"/>
                  <a:pt x="4465215" y="311689"/>
                  <a:pt x="4471869" y="317023"/>
                </a:cubicBezTo>
                <a:cubicBezTo>
                  <a:pt x="4473433" y="315833"/>
                  <a:pt x="4476653" y="313403"/>
                  <a:pt x="4478229" y="312213"/>
                </a:cubicBezTo>
                <a:cubicBezTo>
                  <a:pt x="4478279" y="315166"/>
                  <a:pt x="4478326" y="321024"/>
                  <a:pt x="4478326" y="323930"/>
                </a:cubicBezTo>
                <a:cubicBezTo>
                  <a:pt x="4483204" y="319357"/>
                  <a:pt x="4488082" y="314737"/>
                  <a:pt x="4493248" y="310355"/>
                </a:cubicBezTo>
                <a:lnTo>
                  <a:pt x="4487412" y="324835"/>
                </a:lnTo>
                <a:cubicBezTo>
                  <a:pt x="4490903" y="321167"/>
                  <a:pt x="4497838" y="313880"/>
                  <a:pt x="4501328" y="310212"/>
                </a:cubicBezTo>
                <a:cubicBezTo>
                  <a:pt x="4502237" y="315975"/>
                  <a:pt x="4503288" y="321786"/>
                  <a:pt x="4504474" y="327502"/>
                </a:cubicBezTo>
                <a:cubicBezTo>
                  <a:pt x="4506560" y="319214"/>
                  <a:pt x="4509925" y="311355"/>
                  <a:pt x="4517281" y="306259"/>
                </a:cubicBezTo>
                <a:cubicBezTo>
                  <a:pt x="4517006" y="309593"/>
                  <a:pt x="4516478" y="316214"/>
                  <a:pt x="4516182" y="319500"/>
                </a:cubicBezTo>
                <a:cubicBezTo>
                  <a:pt x="4521018" y="315404"/>
                  <a:pt x="4525830" y="311308"/>
                  <a:pt x="4530733" y="307259"/>
                </a:cubicBezTo>
                <a:lnTo>
                  <a:pt x="4529355" y="316690"/>
                </a:lnTo>
                <a:cubicBezTo>
                  <a:pt x="4534682" y="311832"/>
                  <a:pt x="4540150" y="307069"/>
                  <a:pt x="4545811" y="302496"/>
                </a:cubicBezTo>
                <a:cubicBezTo>
                  <a:pt x="4543859" y="307926"/>
                  <a:pt x="4541816" y="313308"/>
                  <a:pt x="4539723" y="318643"/>
                </a:cubicBezTo>
                <a:cubicBezTo>
                  <a:pt x="4544955" y="312641"/>
                  <a:pt x="4554942" y="321262"/>
                  <a:pt x="4558557" y="313356"/>
                </a:cubicBezTo>
                <a:cubicBezTo>
                  <a:pt x="4562648" y="308593"/>
                  <a:pt x="4566832" y="303830"/>
                  <a:pt x="4571161" y="299115"/>
                </a:cubicBezTo>
                <a:cubicBezTo>
                  <a:pt x="4568831" y="306640"/>
                  <a:pt x="4566452" y="314165"/>
                  <a:pt x="4564122" y="321691"/>
                </a:cubicBezTo>
                <a:cubicBezTo>
                  <a:pt x="4570067" y="314547"/>
                  <a:pt x="4575822" y="307212"/>
                  <a:pt x="4582575" y="300782"/>
                </a:cubicBezTo>
                <a:lnTo>
                  <a:pt x="4580102" y="313308"/>
                </a:lnTo>
                <a:cubicBezTo>
                  <a:pt x="4583146" y="310546"/>
                  <a:pt x="4589285" y="305068"/>
                  <a:pt x="4592328" y="302306"/>
                </a:cubicBezTo>
                <a:lnTo>
                  <a:pt x="4592952" y="311117"/>
                </a:lnTo>
                <a:cubicBezTo>
                  <a:pt x="4596478" y="308450"/>
                  <a:pt x="4603527" y="303115"/>
                  <a:pt x="4606993" y="300448"/>
                </a:cubicBezTo>
                <a:cubicBezTo>
                  <a:pt x="4606481" y="303639"/>
                  <a:pt x="4605419" y="309974"/>
                  <a:pt x="4604869" y="313165"/>
                </a:cubicBezTo>
                <a:cubicBezTo>
                  <a:pt x="4609166" y="308831"/>
                  <a:pt x="4613513" y="304449"/>
                  <a:pt x="4617976" y="300162"/>
                </a:cubicBezTo>
                <a:cubicBezTo>
                  <a:pt x="4617930" y="303401"/>
                  <a:pt x="4617879" y="309926"/>
                  <a:pt x="4617831" y="313213"/>
                </a:cubicBezTo>
                <a:cubicBezTo>
                  <a:pt x="4621677" y="307497"/>
                  <a:pt x="4625946" y="302068"/>
                  <a:pt x="4630975" y="297305"/>
                </a:cubicBezTo>
                <a:cubicBezTo>
                  <a:pt x="4629934" y="300543"/>
                  <a:pt x="4627846" y="307069"/>
                  <a:pt x="4626803" y="310355"/>
                </a:cubicBezTo>
                <a:lnTo>
                  <a:pt x="4625520" y="312689"/>
                </a:lnTo>
                <a:cubicBezTo>
                  <a:pt x="4633398" y="310450"/>
                  <a:pt x="4641510" y="311832"/>
                  <a:pt x="4649603" y="312498"/>
                </a:cubicBezTo>
                <a:lnTo>
                  <a:pt x="4649221" y="308259"/>
                </a:lnTo>
                <a:cubicBezTo>
                  <a:pt x="4645025" y="308450"/>
                  <a:pt x="4636670" y="308783"/>
                  <a:pt x="4632447" y="308926"/>
                </a:cubicBezTo>
                <a:cubicBezTo>
                  <a:pt x="4637191" y="306735"/>
                  <a:pt x="4644596" y="290494"/>
                  <a:pt x="4646883" y="305449"/>
                </a:cubicBezTo>
                <a:cubicBezTo>
                  <a:pt x="4650889" y="300591"/>
                  <a:pt x="4654992" y="295780"/>
                  <a:pt x="4659285" y="291017"/>
                </a:cubicBezTo>
                <a:cubicBezTo>
                  <a:pt x="4657424" y="297209"/>
                  <a:pt x="4655661" y="303354"/>
                  <a:pt x="4653992" y="309545"/>
                </a:cubicBezTo>
                <a:cubicBezTo>
                  <a:pt x="4657997" y="305449"/>
                  <a:pt x="4668680" y="300829"/>
                  <a:pt x="4664294" y="293589"/>
                </a:cubicBezTo>
                <a:cubicBezTo>
                  <a:pt x="4661146" y="286397"/>
                  <a:pt x="4653654" y="281206"/>
                  <a:pt x="4647075" y="288064"/>
                </a:cubicBezTo>
                <a:cubicBezTo>
                  <a:pt x="4642269" y="284064"/>
                  <a:pt x="4637522" y="284206"/>
                  <a:pt x="4632780" y="288493"/>
                </a:cubicBezTo>
                <a:cubicBezTo>
                  <a:pt x="4631308" y="287302"/>
                  <a:pt x="4628320" y="284921"/>
                  <a:pt x="4626850" y="283730"/>
                </a:cubicBezTo>
                <a:close/>
                <a:moveTo>
                  <a:pt x="8023016" y="282777"/>
                </a:moveTo>
                <a:cubicBezTo>
                  <a:pt x="8024063" y="285587"/>
                  <a:pt x="8026158" y="291255"/>
                  <a:pt x="8027159" y="294065"/>
                </a:cubicBezTo>
                <a:cubicBezTo>
                  <a:pt x="8037779" y="294780"/>
                  <a:pt x="8051638" y="291827"/>
                  <a:pt x="8056686" y="304306"/>
                </a:cubicBezTo>
                <a:cubicBezTo>
                  <a:pt x="8051162" y="302258"/>
                  <a:pt x="8045780" y="300114"/>
                  <a:pt x="8040494" y="297923"/>
                </a:cubicBezTo>
                <a:lnTo>
                  <a:pt x="8045304" y="310497"/>
                </a:lnTo>
                <a:cubicBezTo>
                  <a:pt x="8042399" y="307354"/>
                  <a:pt x="8036493" y="301067"/>
                  <a:pt x="8033588" y="297923"/>
                </a:cubicBezTo>
                <a:cubicBezTo>
                  <a:pt x="8030588" y="298257"/>
                  <a:pt x="8024539" y="298923"/>
                  <a:pt x="8021539" y="299257"/>
                </a:cubicBezTo>
                <a:cubicBezTo>
                  <a:pt x="8021920" y="295161"/>
                  <a:pt x="8022634" y="286921"/>
                  <a:pt x="8023016" y="282777"/>
                </a:cubicBezTo>
                <a:close/>
                <a:moveTo>
                  <a:pt x="7972676" y="282348"/>
                </a:moveTo>
                <a:cubicBezTo>
                  <a:pt x="7977010" y="284873"/>
                  <a:pt x="7980010" y="296923"/>
                  <a:pt x="7971438" y="293494"/>
                </a:cubicBezTo>
                <a:cubicBezTo>
                  <a:pt x="7967675" y="290636"/>
                  <a:pt x="7960008" y="295399"/>
                  <a:pt x="7958960" y="289540"/>
                </a:cubicBezTo>
                <a:cubicBezTo>
                  <a:pt x="7960294" y="284206"/>
                  <a:pt x="7967390" y="280586"/>
                  <a:pt x="7972676" y="282348"/>
                </a:cubicBezTo>
                <a:close/>
                <a:moveTo>
                  <a:pt x="8488740" y="281729"/>
                </a:moveTo>
                <a:cubicBezTo>
                  <a:pt x="8504408" y="282729"/>
                  <a:pt x="8481120" y="295827"/>
                  <a:pt x="8488740" y="281729"/>
                </a:cubicBezTo>
                <a:close/>
                <a:moveTo>
                  <a:pt x="4693960" y="280920"/>
                </a:moveTo>
                <a:cubicBezTo>
                  <a:pt x="4685709" y="283206"/>
                  <a:pt x="4677409" y="285445"/>
                  <a:pt x="4669204" y="287636"/>
                </a:cubicBezTo>
                <a:cubicBezTo>
                  <a:pt x="4669301" y="293447"/>
                  <a:pt x="4669445" y="299257"/>
                  <a:pt x="4669588" y="305116"/>
                </a:cubicBezTo>
                <a:cubicBezTo>
                  <a:pt x="4672496" y="302401"/>
                  <a:pt x="4678267" y="296924"/>
                  <a:pt x="4681128" y="294209"/>
                </a:cubicBezTo>
                <a:lnTo>
                  <a:pt x="4685899" y="299781"/>
                </a:lnTo>
                <a:cubicBezTo>
                  <a:pt x="4690241" y="294256"/>
                  <a:pt x="4692623" y="287779"/>
                  <a:pt x="4693960" y="280920"/>
                </a:cubicBezTo>
                <a:close/>
                <a:moveTo>
                  <a:pt x="6455916" y="280729"/>
                </a:moveTo>
                <a:cubicBezTo>
                  <a:pt x="6442343" y="286397"/>
                  <a:pt x="6454582" y="299829"/>
                  <a:pt x="6462202" y="287731"/>
                </a:cubicBezTo>
                <a:cubicBezTo>
                  <a:pt x="6463059" y="282873"/>
                  <a:pt x="6460963" y="280539"/>
                  <a:pt x="6455916" y="280729"/>
                </a:cubicBezTo>
                <a:close/>
                <a:moveTo>
                  <a:pt x="8231470" y="280587"/>
                </a:moveTo>
                <a:cubicBezTo>
                  <a:pt x="8224565" y="295257"/>
                  <a:pt x="8246996" y="280872"/>
                  <a:pt x="8231470" y="280587"/>
                </a:cubicBezTo>
                <a:close/>
                <a:moveTo>
                  <a:pt x="7980248" y="280158"/>
                </a:moveTo>
                <a:cubicBezTo>
                  <a:pt x="7986773" y="277871"/>
                  <a:pt x="7992917" y="288255"/>
                  <a:pt x="7990869" y="293875"/>
                </a:cubicBezTo>
                <a:cubicBezTo>
                  <a:pt x="7984154" y="296447"/>
                  <a:pt x="7977391" y="285873"/>
                  <a:pt x="7980248" y="280158"/>
                </a:cubicBezTo>
                <a:close/>
                <a:moveTo>
                  <a:pt x="9068076" y="279456"/>
                </a:moveTo>
                <a:cubicBezTo>
                  <a:pt x="9070188" y="282144"/>
                  <a:pt x="9062241" y="291959"/>
                  <a:pt x="9061955" y="280206"/>
                </a:cubicBezTo>
                <a:cubicBezTo>
                  <a:pt x="9065551" y="278456"/>
                  <a:pt x="9067372" y="278560"/>
                  <a:pt x="9068076" y="279456"/>
                </a:cubicBezTo>
                <a:close/>
                <a:moveTo>
                  <a:pt x="7704504" y="279364"/>
                </a:moveTo>
                <a:cubicBezTo>
                  <a:pt x="7706741" y="281956"/>
                  <a:pt x="7699106" y="292030"/>
                  <a:pt x="7698356" y="280349"/>
                </a:cubicBezTo>
                <a:cubicBezTo>
                  <a:pt x="7701916" y="278468"/>
                  <a:pt x="7703759" y="278500"/>
                  <a:pt x="7704504" y="279364"/>
                </a:cubicBezTo>
                <a:close/>
                <a:moveTo>
                  <a:pt x="7811750" y="279348"/>
                </a:moveTo>
                <a:lnTo>
                  <a:pt x="7807997" y="294319"/>
                </a:lnTo>
                <a:lnTo>
                  <a:pt x="7800511" y="290351"/>
                </a:lnTo>
                <a:lnTo>
                  <a:pt x="7805893" y="289017"/>
                </a:lnTo>
                <a:cubicBezTo>
                  <a:pt x="7807369" y="286588"/>
                  <a:pt x="7810322" y="281777"/>
                  <a:pt x="7811750" y="279348"/>
                </a:cubicBezTo>
                <a:close/>
                <a:moveTo>
                  <a:pt x="7357695" y="279205"/>
                </a:moveTo>
                <a:cubicBezTo>
                  <a:pt x="7348408" y="279539"/>
                  <a:pt x="7339216" y="279872"/>
                  <a:pt x="7330120" y="280158"/>
                </a:cubicBezTo>
                <a:cubicBezTo>
                  <a:pt x="7330406" y="282635"/>
                  <a:pt x="7330930" y="287588"/>
                  <a:pt x="7331168" y="290065"/>
                </a:cubicBezTo>
                <a:cubicBezTo>
                  <a:pt x="7332930" y="288779"/>
                  <a:pt x="7336407" y="286112"/>
                  <a:pt x="7338121" y="284778"/>
                </a:cubicBezTo>
                <a:cubicBezTo>
                  <a:pt x="7345122" y="295352"/>
                  <a:pt x="7351599" y="284111"/>
                  <a:pt x="7357695" y="279205"/>
                </a:cubicBezTo>
                <a:close/>
                <a:moveTo>
                  <a:pt x="6468822" y="279205"/>
                </a:moveTo>
                <a:cubicBezTo>
                  <a:pt x="6468869" y="281349"/>
                  <a:pt x="6469012" y="285635"/>
                  <a:pt x="6469060" y="287779"/>
                </a:cubicBezTo>
                <a:cubicBezTo>
                  <a:pt x="6474060" y="288922"/>
                  <a:pt x="6477871" y="291684"/>
                  <a:pt x="6480538" y="296066"/>
                </a:cubicBezTo>
                <a:cubicBezTo>
                  <a:pt x="6488825" y="293971"/>
                  <a:pt x="6497444" y="292065"/>
                  <a:pt x="6506160" y="293256"/>
                </a:cubicBezTo>
                <a:cubicBezTo>
                  <a:pt x="6508112" y="290875"/>
                  <a:pt x="6511970" y="286159"/>
                  <a:pt x="6513922" y="283825"/>
                </a:cubicBezTo>
                <a:cubicBezTo>
                  <a:pt x="6504922" y="283825"/>
                  <a:pt x="6495921" y="284254"/>
                  <a:pt x="6487967" y="288636"/>
                </a:cubicBezTo>
                <a:cubicBezTo>
                  <a:pt x="6488015" y="286350"/>
                  <a:pt x="6488062" y="281730"/>
                  <a:pt x="6488062" y="279396"/>
                </a:cubicBezTo>
                <a:cubicBezTo>
                  <a:pt x="6481395" y="285588"/>
                  <a:pt x="6474680" y="287207"/>
                  <a:pt x="6468822" y="279205"/>
                </a:cubicBezTo>
                <a:close/>
                <a:moveTo>
                  <a:pt x="2864508" y="279205"/>
                </a:moveTo>
                <a:lnTo>
                  <a:pt x="2864366" y="283873"/>
                </a:lnTo>
                <a:cubicBezTo>
                  <a:pt x="2857896" y="283111"/>
                  <a:pt x="2852316" y="284682"/>
                  <a:pt x="2847556" y="288588"/>
                </a:cubicBezTo>
                <a:cubicBezTo>
                  <a:pt x="2840221" y="289493"/>
                  <a:pt x="2832932" y="290303"/>
                  <a:pt x="2825597" y="289874"/>
                </a:cubicBezTo>
                <a:cubicBezTo>
                  <a:pt x="2823264" y="290874"/>
                  <a:pt x="2818594" y="292922"/>
                  <a:pt x="2816309" y="293923"/>
                </a:cubicBezTo>
                <a:cubicBezTo>
                  <a:pt x="2816309" y="291732"/>
                  <a:pt x="2816359" y="287350"/>
                  <a:pt x="2816359" y="285159"/>
                </a:cubicBezTo>
                <a:cubicBezTo>
                  <a:pt x="2832600" y="285254"/>
                  <a:pt x="2848509" y="281825"/>
                  <a:pt x="2864508" y="279205"/>
                </a:cubicBezTo>
                <a:close/>
                <a:moveTo>
                  <a:pt x="3448193" y="279110"/>
                </a:moveTo>
                <a:cubicBezTo>
                  <a:pt x="3432674" y="298209"/>
                  <a:pt x="3405022" y="287540"/>
                  <a:pt x="3385174" y="297686"/>
                </a:cubicBezTo>
                <a:cubicBezTo>
                  <a:pt x="3366753" y="294542"/>
                  <a:pt x="3349476" y="304401"/>
                  <a:pt x="3331342" y="302544"/>
                </a:cubicBezTo>
                <a:lnTo>
                  <a:pt x="3324582" y="294685"/>
                </a:lnTo>
                <a:lnTo>
                  <a:pt x="3335294" y="299114"/>
                </a:lnTo>
                <a:lnTo>
                  <a:pt x="3336101" y="292684"/>
                </a:lnTo>
                <a:cubicBezTo>
                  <a:pt x="3337624" y="294352"/>
                  <a:pt x="3340574" y="297733"/>
                  <a:pt x="3342050" y="299448"/>
                </a:cubicBezTo>
                <a:cubicBezTo>
                  <a:pt x="3345096" y="296304"/>
                  <a:pt x="3348236" y="293208"/>
                  <a:pt x="3351380" y="290112"/>
                </a:cubicBezTo>
                <a:cubicBezTo>
                  <a:pt x="3352758" y="291113"/>
                  <a:pt x="3355567" y="293018"/>
                  <a:pt x="3356949" y="294018"/>
                </a:cubicBezTo>
                <a:cubicBezTo>
                  <a:pt x="3363802" y="287159"/>
                  <a:pt x="3374655" y="293542"/>
                  <a:pt x="3383030" y="288636"/>
                </a:cubicBezTo>
                <a:cubicBezTo>
                  <a:pt x="3391552" y="286254"/>
                  <a:pt x="3400451" y="283492"/>
                  <a:pt x="3409304" y="286540"/>
                </a:cubicBezTo>
                <a:cubicBezTo>
                  <a:pt x="3411828" y="287207"/>
                  <a:pt x="3416826" y="288493"/>
                  <a:pt x="3419350" y="289112"/>
                </a:cubicBezTo>
                <a:cubicBezTo>
                  <a:pt x="3421870" y="286397"/>
                  <a:pt x="3424443" y="283730"/>
                  <a:pt x="3427057" y="281015"/>
                </a:cubicBezTo>
                <a:cubicBezTo>
                  <a:pt x="3432341" y="280539"/>
                  <a:pt x="3442909" y="279586"/>
                  <a:pt x="3448193" y="279110"/>
                </a:cubicBezTo>
                <a:close/>
                <a:moveTo>
                  <a:pt x="7358885" y="277538"/>
                </a:moveTo>
                <a:cubicBezTo>
                  <a:pt x="7358933" y="282254"/>
                  <a:pt x="7359028" y="286969"/>
                  <a:pt x="7359219" y="291684"/>
                </a:cubicBezTo>
                <a:cubicBezTo>
                  <a:pt x="7364601" y="290875"/>
                  <a:pt x="7370220" y="290160"/>
                  <a:pt x="7375840" y="289636"/>
                </a:cubicBezTo>
                <a:cubicBezTo>
                  <a:pt x="7384175" y="295352"/>
                  <a:pt x="7395080" y="292018"/>
                  <a:pt x="7404701" y="291684"/>
                </a:cubicBezTo>
                <a:cubicBezTo>
                  <a:pt x="7414273" y="292637"/>
                  <a:pt x="7423989" y="293875"/>
                  <a:pt x="7433276" y="297162"/>
                </a:cubicBezTo>
                <a:cubicBezTo>
                  <a:pt x="7438086" y="297066"/>
                  <a:pt x="7442944" y="296924"/>
                  <a:pt x="7447945" y="296733"/>
                </a:cubicBezTo>
                <a:cubicBezTo>
                  <a:pt x="7460469" y="295685"/>
                  <a:pt x="7473281" y="297781"/>
                  <a:pt x="7485235" y="301972"/>
                </a:cubicBezTo>
                <a:cubicBezTo>
                  <a:pt x="7491807" y="302496"/>
                  <a:pt x="7498427" y="302401"/>
                  <a:pt x="7505142" y="301353"/>
                </a:cubicBezTo>
                <a:cubicBezTo>
                  <a:pt x="7517429" y="303544"/>
                  <a:pt x="7529955" y="308021"/>
                  <a:pt x="7542670" y="306259"/>
                </a:cubicBezTo>
                <a:cubicBezTo>
                  <a:pt x="7555434" y="308021"/>
                  <a:pt x="7568340" y="308736"/>
                  <a:pt x="7581247" y="309879"/>
                </a:cubicBezTo>
                <a:cubicBezTo>
                  <a:pt x="7585866" y="314070"/>
                  <a:pt x="7590820" y="312832"/>
                  <a:pt x="7595629" y="309641"/>
                </a:cubicBezTo>
                <a:cubicBezTo>
                  <a:pt x="7605249" y="314499"/>
                  <a:pt x="7616680" y="312927"/>
                  <a:pt x="7626776" y="316880"/>
                </a:cubicBezTo>
                <a:cubicBezTo>
                  <a:pt x="7628395" y="316071"/>
                  <a:pt x="7631634" y="314499"/>
                  <a:pt x="7633253" y="313737"/>
                </a:cubicBezTo>
                <a:lnTo>
                  <a:pt x="7638206" y="316214"/>
                </a:lnTo>
                <a:cubicBezTo>
                  <a:pt x="7654303" y="315213"/>
                  <a:pt x="7670019" y="321691"/>
                  <a:pt x="7686022" y="319548"/>
                </a:cubicBezTo>
                <a:cubicBezTo>
                  <a:pt x="7699643" y="326216"/>
                  <a:pt x="7716835" y="317595"/>
                  <a:pt x="7729313" y="327359"/>
                </a:cubicBezTo>
                <a:cubicBezTo>
                  <a:pt x="7732075" y="326311"/>
                  <a:pt x="7734980" y="325216"/>
                  <a:pt x="7737980" y="324168"/>
                </a:cubicBezTo>
                <a:cubicBezTo>
                  <a:pt x="7747363" y="328550"/>
                  <a:pt x="7758459" y="326263"/>
                  <a:pt x="7767698" y="331407"/>
                </a:cubicBezTo>
                <a:cubicBezTo>
                  <a:pt x="7770318" y="330312"/>
                  <a:pt x="7773080" y="329169"/>
                  <a:pt x="7775938" y="328026"/>
                </a:cubicBezTo>
                <a:cubicBezTo>
                  <a:pt x="7783558" y="334313"/>
                  <a:pt x="7793797" y="331455"/>
                  <a:pt x="7802893" y="332836"/>
                </a:cubicBezTo>
                <a:cubicBezTo>
                  <a:pt x="7811418" y="332836"/>
                  <a:pt x="7819848" y="337456"/>
                  <a:pt x="7828468" y="334932"/>
                </a:cubicBezTo>
                <a:cubicBezTo>
                  <a:pt x="7839993" y="336409"/>
                  <a:pt x="7851757" y="337599"/>
                  <a:pt x="7862996" y="341219"/>
                </a:cubicBezTo>
                <a:cubicBezTo>
                  <a:pt x="7863853" y="340171"/>
                  <a:pt x="7865616" y="338076"/>
                  <a:pt x="7866472" y="337028"/>
                </a:cubicBezTo>
                <a:cubicBezTo>
                  <a:pt x="7877474" y="344839"/>
                  <a:pt x="7892428" y="342458"/>
                  <a:pt x="7905430" y="343458"/>
                </a:cubicBezTo>
                <a:cubicBezTo>
                  <a:pt x="7919860" y="349554"/>
                  <a:pt x="7936719" y="343553"/>
                  <a:pt x="7951198" y="350602"/>
                </a:cubicBezTo>
                <a:cubicBezTo>
                  <a:pt x="7952722" y="350269"/>
                  <a:pt x="7955722" y="349554"/>
                  <a:pt x="7957246" y="349173"/>
                </a:cubicBezTo>
                <a:cubicBezTo>
                  <a:pt x="7969962" y="350745"/>
                  <a:pt x="7982821" y="353984"/>
                  <a:pt x="7995822" y="353031"/>
                </a:cubicBezTo>
                <a:cubicBezTo>
                  <a:pt x="8006252" y="357175"/>
                  <a:pt x="8017920" y="356032"/>
                  <a:pt x="8028731" y="359366"/>
                </a:cubicBezTo>
                <a:cubicBezTo>
                  <a:pt x="8041066" y="358032"/>
                  <a:pt x="8055068" y="360604"/>
                  <a:pt x="8067212" y="364462"/>
                </a:cubicBezTo>
                <a:cubicBezTo>
                  <a:pt x="8068260" y="363653"/>
                  <a:pt x="8070355" y="361986"/>
                  <a:pt x="8071355" y="361176"/>
                </a:cubicBezTo>
                <a:lnTo>
                  <a:pt x="8076404" y="364462"/>
                </a:lnTo>
                <a:cubicBezTo>
                  <a:pt x="8107360" y="366653"/>
                  <a:pt x="8138316" y="370654"/>
                  <a:pt x="8169082" y="374989"/>
                </a:cubicBezTo>
                <a:cubicBezTo>
                  <a:pt x="8177702" y="376227"/>
                  <a:pt x="8188179" y="372559"/>
                  <a:pt x="8195371" y="379370"/>
                </a:cubicBezTo>
                <a:cubicBezTo>
                  <a:pt x="8196466" y="378942"/>
                  <a:pt x="8198657" y="378037"/>
                  <a:pt x="8199752" y="377561"/>
                </a:cubicBezTo>
                <a:cubicBezTo>
                  <a:pt x="8210754" y="380847"/>
                  <a:pt x="8223613" y="377418"/>
                  <a:pt x="8233614" y="384086"/>
                </a:cubicBezTo>
                <a:cubicBezTo>
                  <a:pt x="8246901" y="385181"/>
                  <a:pt x="8260379" y="385324"/>
                  <a:pt x="8273524" y="382038"/>
                </a:cubicBezTo>
                <a:lnTo>
                  <a:pt x="8268618" y="389420"/>
                </a:lnTo>
                <a:cubicBezTo>
                  <a:pt x="8281429" y="389420"/>
                  <a:pt x="8294336" y="389373"/>
                  <a:pt x="8307289" y="389420"/>
                </a:cubicBezTo>
                <a:cubicBezTo>
                  <a:pt x="8307289" y="386753"/>
                  <a:pt x="8307289" y="381419"/>
                  <a:pt x="8307289" y="378799"/>
                </a:cubicBezTo>
                <a:cubicBezTo>
                  <a:pt x="8305480" y="380180"/>
                  <a:pt x="8301860" y="382990"/>
                  <a:pt x="8300050" y="384419"/>
                </a:cubicBezTo>
                <a:cubicBezTo>
                  <a:pt x="8295288" y="378704"/>
                  <a:pt x="8290525" y="378799"/>
                  <a:pt x="8285811" y="384705"/>
                </a:cubicBezTo>
                <a:cubicBezTo>
                  <a:pt x="8285334" y="380180"/>
                  <a:pt x="8284811" y="375655"/>
                  <a:pt x="8284287" y="371178"/>
                </a:cubicBezTo>
                <a:cubicBezTo>
                  <a:pt x="8281524" y="373750"/>
                  <a:pt x="8276047" y="378942"/>
                  <a:pt x="8273285" y="381514"/>
                </a:cubicBezTo>
                <a:cubicBezTo>
                  <a:pt x="8271380" y="379656"/>
                  <a:pt x="8267570" y="375894"/>
                  <a:pt x="8265713" y="374036"/>
                </a:cubicBezTo>
                <a:lnTo>
                  <a:pt x="8263760" y="379323"/>
                </a:lnTo>
                <a:cubicBezTo>
                  <a:pt x="8257664" y="377132"/>
                  <a:pt x="8251568" y="374989"/>
                  <a:pt x="8245710" y="372940"/>
                </a:cubicBezTo>
                <a:cubicBezTo>
                  <a:pt x="8245282" y="371797"/>
                  <a:pt x="8244472" y="369559"/>
                  <a:pt x="8244091" y="368463"/>
                </a:cubicBezTo>
                <a:cubicBezTo>
                  <a:pt x="8237995" y="374655"/>
                  <a:pt x="8231947" y="374131"/>
                  <a:pt x="8225851" y="366987"/>
                </a:cubicBezTo>
                <a:lnTo>
                  <a:pt x="8226279" y="376132"/>
                </a:lnTo>
                <a:cubicBezTo>
                  <a:pt x="8223755" y="374512"/>
                  <a:pt x="8218802" y="371226"/>
                  <a:pt x="8216278" y="369606"/>
                </a:cubicBezTo>
                <a:cubicBezTo>
                  <a:pt x="8214659" y="370464"/>
                  <a:pt x="8211420" y="372178"/>
                  <a:pt x="8209801" y="373036"/>
                </a:cubicBezTo>
                <a:cubicBezTo>
                  <a:pt x="8188751" y="365082"/>
                  <a:pt x="8165891" y="366272"/>
                  <a:pt x="8144079" y="362462"/>
                </a:cubicBezTo>
                <a:cubicBezTo>
                  <a:pt x="8117885" y="361462"/>
                  <a:pt x="8092263" y="355889"/>
                  <a:pt x="8066212" y="354365"/>
                </a:cubicBezTo>
                <a:cubicBezTo>
                  <a:pt x="8049972" y="351460"/>
                  <a:pt x="8033541" y="350507"/>
                  <a:pt x="8017396" y="347459"/>
                </a:cubicBezTo>
                <a:cubicBezTo>
                  <a:pt x="8005299" y="345030"/>
                  <a:pt x="7991869" y="349411"/>
                  <a:pt x="7980963" y="342553"/>
                </a:cubicBezTo>
                <a:cubicBezTo>
                  <a:pt x="7966533" y="341600"/>
                  <a:pt x="7952103" y="341695"/>
                  <a:pt x="7937815" y="339933"/>
                </a:cubicBezTo>
                <a:cubicBezTo>
                  <a:pt x="7925337" y="334599"/>
                  <a:pt x="7911383" y="338552"/>
                  <a:pt x="7898572" y="335218"/>
                </a:cubicBezTo>
                <a:cubicBezTo>
                  <a:pt x="7883189" y="330979"/>
                  <a:pt x="7867092" y="333551"/>
                  <a:pt x="7851804" y="329883"/>
                </a:cubicBezTo>
                <a:cubicBezTo>
                  <a:pt x="7787987" y="320500"/>
                  <a:pt x="7723360" y="318738"/>
                  <a:pt x="7659733" y="308593"/>
                </a:cubicBezTo>
                <a:cubicBezTo>
                  <a:pt x="7645159" y="308402"/>
                  <a:pt x="7630491" y="309212"/>
                  <a:pt x="7616537" y="304782"/>
                </a:cubicBezTo>
                <a:cubicBezTo>
                  <a:pt x="7587295" y="302306"/>
                  <a:pt x="7557434" y="301544"/>
                  <a:pt x="7528859" y="295876"/>
                </a:cubicBezTo>
                <a:cubicBezTo>
                  <a:pt x="7509714" y="293542"/>
                  <a:pt x="7490378" y="294828"/>
                  <a:pt x="7471280" y="292637"/>
                </a:cubicBezTo>
                <a:cubicBezTo>
                  <a:pt x="7457517" y="286493"/>
                  <a:pt x="7441801" y="291922"/>
                  <a:pt x="7427799" y="286636"/>
                </a:cubicBezTo>
                <a:cubicBezTo>
                  <a:pt x="7424894" y="286731"/>
                  <a:pt x="7422084" y="286874"/>
                  <a:pt x="7419417" y="287017"/>
                </a:cubicBezTo>
                <a:cubicBezTo>
                  <a:pt x="7399462" y="281539"/>
                  <a:pt x="7377316" y="288731"/>
                  <a:pt x="7358885" y="277538"/>
                </a:cubicBezTo>
                <a:close/>
                <a:moveTo>
                  <a:pt x="6741046" y="277491"/>
                </a:moveTo>
                <a:cubicBezTo>
                  <a:pt x="6733140" y="291446"/>
                  <a:pt x="6756620" y="278872"/>
                  <a:pt x="6741046" y="277491"/>
                </a:cubicBezTo>
                <a:close/>
                <a:moveTo>
                  <a:pt x="6702708" y="277253"/>
                </a:moveTo>
                <a:cubicBezTo>
                  <a:pt x="6695422" y="291589"/>
                  <a:pt x="6718282" y="278015"/>
                  <a:pt x="6702708" y="277253"/>
                </a:cubicBezTo>
                <a:close/>
                <a:moveTo>
                  <a:pt x="7731598" y="276490"/>
                </a:moveTo>
                <a:cubicBezTo>
                  <a:pt x="7735361" y="279681"/>
                  <a:pt x="7737790" y="284682"/>
                  <a:pt x="7743124" y="286683"/>
                </a:cubicBezTo>
                <a:cubicBezTo>
                  <a:pt x="7743600" y="293113"/>
                  <a:pt x="7730360" y="291731"/>
                  <a:pt x="7726931" y="288588"/>
                </a:cubicBezTo>
                <a:cubicBezTo>
                  <a:pt x="7724407" y="283158"/>
                  <a:pt x="7725978" y="279157"/>
                  <a:pt x="7731598" y="276490"/>
                </a:cubicBezTo>
                <a:close/>
                <a:moveTo>
                  <a:pt x="8193561" y="276252"/>
                </a:moveTo>
                <a:cubicBezTo>
                  <a:pt x="8185989" y="290779"/>
                  <a:pt x="8208848" y="277491"/>
                  <a:pt x="8193561" y="276252"/>
                </a:cubicBezTo>
                <a:close/>
                <a:moveTo>
                  <a:pt x="2894331" y="275252"/>
                </a:moveTo>
                <a:cubicBezTo>
                  <a:pt x="2891231" y="278396"/>
                  <a:pt x="2888181" y="281587"/>
                  <a:pt x="2885138" y="284778"/>
                </a:cubicBezTo>
                <a:cubicBezTo>
                  <a:pt x="2884183" y="283492"/>
                  <a:pt x="2882230" y="281015"/>
                  <a:pt x="2881277" y="279729"/>
                </a:cubicBezTo>
                <a:cubicBezTo>
                  <a:pt x="2874563" y="284635"/>
                  <a:pt x="2868988" y="285349"/>
                  <a:pt x="2867654" y="275966"/>
                </a:cubicBezTo>
                <a:cubicBezTo>
                  <a:pt x="2876516" y="275728"/>
                  <a:pt x="2885376" y="275490"/>
                  <a:pt x="2894331" y="275252"/>
                </a:cubicBezTo>
                <a:close/>
                <a:moveTo>
                  <a:pt x="7943625" y="275109"/>
                </a:moveTo>
                <a:cubicBezTo>
                  <a:pt x="7947245" y="279967"/>
                  <a:pt x="7951150" y="284730"/>
                  <a:pt x="7955198" y="289493"/>
                </a:cubicBezTo>
                <a:cubicBezTo>
                  <a:pt x="7953055" y="289541"/>
                  <a:pt x="7948864" y="289684"/>
                  <a:pt x="7946721" y="289731"/>
                </a:cubicBezTo>
                <a:lnTo>
                  <a:pt x="7944149" y="282301"/>
                </a:lnTo>
                <a:lnTo>
                  <a:pt x="7935052" y="277776"/>
                </a:lnTo>
                <a:lnTo>
                  <a:pt x="7940958" y="290446"/>
                </a:lnTo>
                <a:cubicBezTo>
                  <a:pt x="7932957" y="292208"/>
                  <a:pt x="7925432" y="283492"/>
                  <a:pt x="7931766" y="277300"/>
                </a:cubicBezTo>
                <a:cubicBezTo>
                  <a:pt x="7934719" y="276776"/>
                  <a:pt x="7940625" y="275681"/>
                  <a:pt x="7943625" y="275109"/>
                </a:cubicBezTo>
                <a:close/>
                <a:moveTo>
                  <a:pt x="8171114" y="274882"/>
                </a:moveTo>
                <a:cubicBezTo>
                  <a:pt x="8170424" y="273978"/>
                  <a:pt x="8168606" y="273859"/>
                  <a:pt x="8164986" y="275585"/>
                </a:cubicBezTo>
                <a:cubicBezTo>
                  <a:pt x="8165093" y="287374"/>
                  <a:pt x="8173184" y="277595"/>
                  <a:pt x="8171114" y="274882"/>
                </a:cubicBezTo>
                <a:close/>
                <a:moveTo>
                  <a:pt x="2201753" y="274653"/>
                </a:moveTo>
                <a:lnTo>
                  <a:pt x="2201681" y="274966"/>
                </a:lnTo>
                <a:lnTo>
                  <a:pt x="2201153" y="274883"/>
                </a:lnTo>
                <a:close/>
                <a:moveTo>
                  <a:pt x="6411482" y="274633"/>
                </a:moveTo>
                <a:cubicBezTo>
                  <a:pt x="6408671" y="276871"/>
                  <a:pt x="6403052" y="281349"/>
                  <a:pt x="6400242" y="283587"/>
                </a:cubicBezTo>
                <a:cubicBezTo>
                  <a:pt x="6398623" y="281634"/>
                  <a:pt x="6395432" y="277681"/>
                  <a:pt x="6393860" y="275728"/>
                </a:cubicBezTo>
                <a:cubicBezTo>
                  <a:pt x="6391098" y="279777"/>
                  <a:pt x="6388574" y="284016"/>
                  <a:pt x="6386288" y="288303"/>
                </a:cubicBezTo>
                <a:cubicBezTo>
                  <a:pt x="6394288" y="288588"/>
                  <a:pt x="6402337" y="288969"/>
                  <a:pt x="6410481" y="289446"/>
                </a:cubicBezTo>
                <a:cubicBezTo>
                  <a:pt x="6413434" y="292589"/>
                  <a:pt x="6416434" y="295733"/>
                  <a:pt x="6419578" y="298876"/>
                </a:cubicBezTo>
                <a:cubicBezTo>
                  <a:pt x="6419768" y="296495"/>
                  <a:pt x="6420149" y="291732"/>
                  <a:pt x="6420340" y="289350"/>
                </a:cubicBezTo>
                <a:cubicBezTo>
                  <a:pt x="6422387" y="290208"/>
                  <a:pt x="6426531" y="291922"/>
                  <a:pt x="6428627" y="292780"/>
                </a:cubicBezTo>
                <a:cubicBezTo>
                  <a:pt x="6434484" y="290398"/>
                  <a:pt x="6440533" y="288112"/>
                  <a:pt x="6446581" y="285778"/>
                </a:cubicBezTo>
                <a:cubicBezTo>
                  <a:pt x="6443390" y="284635"/>
                  <a:pt x="6436961" y="282301"/>
                  <a:pt x="6433722" y="281158"/>
                </a:cubicBezTo>
                <a:cubicBezTo>
                  <a:pt x="6428388" y="281111"/>
                  <a:pt x="6423150" y="280968"/>
                  <a:pt x="6418006" y="280825"/>
                </a:cubicBezTo>
                <a:cubicBezTo>
                  <a:pt x="6416482" y="282015"/>
                  <a:pt x="6413482" y="284492"/>
                  <a:pt x="6412005" y="285731"/>
                </a:cubicBezTo>
                <a:cubicBezTo>
                  <a:pt x="6411862" y="282968"/>
                  <a:pt x="6411624" y="277395"/>
                  <a:pt x="6411482" y="274633"/>
                </a:cubicBezTo>
                <a:close/>
                <a:moveTo>
                  <a:pt x="5205942" y="274633"/>
                </a:moveTo>
                <a:cubicBezTo>
                  <a:pt x="5199514" y="272442"/>
                  <a:pt x="5192660" y="288446"/>
                  <a:pt x="5200752" y="288969"/>
                </a:cubicBezTo>
                <a:cubicBezTo>
                  <a:pt x="5205563" y="285159"/>
                  <a:pt x="5207276" y="280396"/>
                  <a:pt x="5205942" y="274633"/>
                </a:cubicBezTo>
                <a:close/>
                <a:moveTo>
                  <a:pt x="5662373" y="274496"/>
                </a:moveTo>
                <a:cubicBezTo>
                  <a:pt x="5661643" y="273603"/>
                  <a:pt x="5659813" y="273514"/>
                  <a:pt x="5656253" y="275300"/>
                </a:cubicBezTo>
                <a:cubicBezTo>
                  <a:pt x="5656860" y="287088"/>
                  <a:pt x="5664565" y="277175"/>
                  <a:pt x="5662373" y="274496"/>
                </a:cubicBezTo>
                <a:close/>
                <a:moveTo>
                  <a:pt x="2191157" y="273299"/>
                </a:moveTo>
                <a:lnTo>
                  <a:pt x="2201153" y="274883"/>
                </a:lnTo>
                <a:lnTo>
                  <a:pt x="2193347" y="277871"/>
                </a:lnTo>
                <a:cubicBezTo>
                  <a:pt x="2192538" y="280062"/>
                  <a:pt x="2190919" y="284492"/>
                  <a:pt x="2190110" y="286683"/>
                </a:cubicBezTo>
                <a:lnTo>
                  <a:pt x="2181347" y="283015"/>
                </a:lnTo>
                <a:cubicBezTo>
                  <a:pt x="2184632" y="279824"/>
                  <a:pt x="2187919" y="276585"/>
                  <a:pt x="2191157" y="273299"/>
                </a:cubicBezTo>
                <a:close/>
                <a:moveTo>
                  <a:pt x="5161181" y="273061"/>
                </a:moveTo>
                <a:cubicBezTo>
                  <a:pt x="5167800" y="273347"/>
                  <a:pt x="5162609" y="282587"/>
                  <a:pt x="5158800" y="283444"/>
                </a:cubicBezTo>
                <a:cubicBezTo>
                  <a:pt x="5154466" y="284016"/>
                  <a:pt x="5146039" y="281872"/>
                  <a:pt x="5146277" y="276776"/>
                </a:cubicBezTo>
                <a:cubicBezTo>
                  <a:pt x="5150895" y="274633"/>
                  <a:pt x="5155848" y="273394"/>
                  <a:pt x="5161181" y="273061"/>
                </a:cubicBezTo>
                <a:close/>
                <a:moveTo>
                  <a:pt x="5464272" y="273050"/>
                </a:moveTo>
                <a:cubicBezTo>
                  <a:pt x="5460202" y="273109"/>
                  <a:pt x="5456167" y="274919"/>
                  <a:pt x="5455665" y="278300"/>
                </a:cubicBezTo>
                <a:cubicBezTo>
                  <a:pt x="5459808" y="282206"/>
                  <a:pt x="5469712" y="284349"/>
                  <a:pt x="5473091" y="278300"/>
                </a:cubicBezTo>
                <a:cubicBezTo>
                  <a:pt x="5472449" y="274681"/>
                  <a:pt x="5468343" y="272990"/>
                  <a:pt x="5464272" y="273050"/>
                </a:cubicBezTo>
                <a:close/>
                <a:moveTo>
                  <a:pt x="5139801" y="272584"/>
                </a:moveTo>
                <a:cubicBezTo>
                  <a:pt x="5143324" y="277347"/>
                  <a:pt x="5136612" y="286397"/>
                  <a:pt x="5131229" y="283348"/>
                </a:cubicBezTo>
                <a:cubicBezTo>
                  <a:pt x="5127468" y="278443"/>
                  <a:pt x="5134134" y="269536"/>
                  <a:pt x="5139801" y="272584"/>
                </a:cubicBezTo>
                <a:close/>
                <a:moveTo>
                  <a:pt x="7681021" y="272299"/>
                </a:moveTo>
                <a:cubicBezTo>
                  <a:pt x="7682021" y="273585"/>
                  <a:pt x="7683926" y="276062"/>
                  <a:pt x="7684926" y="277348"/>
                </a:cubicBezTo>
                <a:cubicBezTo>
                  <a:pt x="7686641" y="278920"/>
                  <a:pt x="7690117" y="282111"/>
                  <a:pt x="7691832" y="283730"/>
                </a:cubicBezTo>
                <a:cubicBezTo>
                  <a:pt x="7682497" y="293637"/>
                  <a:pt x="7666257" y="272442"/>
                  <a:pt x="7681021" y="272299"/>
                </a:cubicBezTo>
                <a:close/>
                <a:moveTo>
                  <a:pt x="5897280" y="271776"/>
                </a:moveTo>
                <a:cubicBezTo>
                  <a:pt x="5895572" y="271145"/>
                  <a:pt x="5893345" y="271871"/>
                  <a:pt x="5890607" y="273966"/>
                </a:cubicBezTo>
                <a:cubicBezTo>
                  <a:pt x="5891702" y="280253"/>
                  <a:pt x="5895131" y="281539"/>
                  <a:pt x="5900846" y="277729"/>
                </a:cubicBezTo>
                <a:cubicBezTo>
                  <a:pt x="5900180" y="274395"/>
                  <a:pt x="5898989" y="272407"/>
                  <a:pt x="5897280" y="271776"/>
                </a:cubicBezTo>
                <a:close/>
                <a:moveTo>
                  <a:pt x="7230822" y="271775"/>
                </a:moveTo>
                <a:cubicBezTo>
                  <a:pt x="7221535" y="285969"/>
                  <a:pt x="7246919" y="271585"/>
                  <a:pt x="7230822" y="271775"/>
                </a:cubicBezTo>
                <a:close/>
                <a:moveTo>
                  <a:pt x="6602839" y="271204"/>
                </a:moveTo>
                <a:cubicBezTo>
                  <a:pt x="6595076" y="285540"/>
                  <a:pt x="6618269" y="272537"/>
                  <a:pt x="6602839" y="271204"/>
                </a:cubicBezTo>
                <a:close/>
                <a:moveTo>
                  <a:pt x="5116994" y="270632"/>
                </a:moveTo>
                <a:cubicBezTo>
                  <a:pt x="5114994" y="275395"/>
                  <a:pt x="5113042" y="280158"/>
                  <a:pt x="5111137" y="284873"/>
                </a:cubicBezTo>
                <a:cubicBezTo>
                  <a:pt x="5104469" y="284445"/>
                  <a:pt x="5097803" y="284349"/>
                  <a:pt x="5091275" y="284587"/>
                </a:cubicBezTo>
                <a:cubicBezTo>
                  <a:pt x="5095185" y="279586"/>
                  <a:pt x="5098536" y="268774"/>
                  <a:pt x="5104709" y="278872"/>
                </a:cubicBezTo>
                <a:cubicBezTo>
                  <a:pt x="5108803" y="276300"/>
                  <a:pt x="5112850" y="273442"/>
                  <a:pt x="5116994" y="270632"/>
                </a:cubicBezTo>
                <a:close/>
                <a:moveTo>
                  <a:pt x="7901429" y="270203"/>
                </a:moveTo>
                <a:cubicBezTo>
                  <a:pt x="7904286" y="270298"/>
                  <a:pt x="7909906" y="270489"/>
                  <a:pt x="7912716" y="270584"/>
                </a:cubicBezTo>
                <a:cubicBezTo>
                  <a:pt x="7912525" y="272870"/>
                  <a:pt x="7912049" y="277490"/>
                  <a:pt x="7911811" y="279777"/>
                </a:cubicBezTo>
                <a:cubicBezTo>
                  <a:pt x="7915050" y="279443"/>
                  <a:pt x="7921479" y="278776"/>
                  <a:pt x="7924718" y="278443"/>
                </a:cubicBezTo>
                <a:cubicBezTo>
                  <a:pt x="7917145" y="287874"/>
                  <a:pt x="7904143" y="283206"/>
                  <a:pt x="7893999" y="284635"/>
                </a:cubicBezTo>
                <a:cubicBezTo>
                  <a:pt x="7892761" y="282539"/>
                  <a:pt x="7890237" y="278348"/>
                  <a:pt x="7888999" y="276252"/>
                </a:cubicBezTo>
                <a:cubicBezTo>
                  <a:pt x="7890380" y="275204"/>
                  <a:pt x="7893190" y="273061"/>
                  <a:pt x="7894618" y="272013"/>
                </a:cubicBezTo>
                <a:cubicBezTo>
                  <a:pt x="7897428" y="274775"/>
                  <a:pt x="7903000" y="280348"/>
                  <a:pt x="7905810" y="283111"/>
                </a:cubicBezTo>
                <a:cubicBezTo>
                  <a:pt x="7904715" y="279919"/>
                  <a:pt x="7902524" y="273442"/>
                  <a:pt x="7901429" y="270203"/>
                </a:cubicBezTo>
                <a:close/>
                <a:moveTo>
                  <a:pt x="2219181" y="269925"/>
                </a:moveTo>
                <a:cubicBezTo>
                  <a:pt x="2221447" y="272528"/>
                  <a:pt x="2213634" y="282433"/>
                  <a:pt x="2212919" y="270823"/>
                </a:cubicBezTo>
                <a:cubicBezTo>
                  <a:pt x="2216551" y="269001"/>
                  <a:pt x="2218426" y="269058"/>
                  <a:pt x="2219181" y="269925"/>
                </a:cubicBezTo>
                <a:close/>
                <a:moveTo>
                  <a:pt x="2202824" y="269917"/>
                </a:moveTo>
                <a:lnTo>
                  <a:pt x="2207777" y="272346"/>
                </a:lnTo>
                <a:lnTo>
                  <a:pt x="2201753" y="274653"/>
                </a:lnTo>
                <a:close/>
                <a:moveTo>
                  <a:pt x="5989095" y="269537"/>
                </a:moveTo>
                <a:cubicBezTo>
                  <a:pt x="5983476" y="268441"/>
                  <a:pt x="5974760" y="273966"/>
                  <a:pt x="5975760" y="280015"/>
                </a:cubicBezTo>
                <a:cubicBezTo>
                  <a:pt x="5981428" y="282301"/>
                  <a:pt x="5990000" y="275681"/>
                  <a:pt x="5989095" y="269537"/>
                </a:cubicBezTo>
                <a:close/>
                <a:moveTo>
                  <a:pt x="7608481" y="269042"/>
                </a:moveTo>
                <a:cubicBezTo>
                  <a:pt x="7612095" y="269132"/>
                  <a:pt x="7615297" y="270441"/>
                  <a:pt x="7615678" y="273775"/>
                </a:cubicBezTo>
                <a:cubicBezTo>
                  <a:pt x="7611344" y="276871"/>
                  <a:pt x="7599343" y="278300"/>
                  <a:pt x="7598819" y="271632"/>
                </a:cubicBezTo>
                <a:cubicBezTo>
                  <a:pt x="7600843" y="270084"/>
                  <a:pt x="7604868" y="268953"/>
                  <a:pt x="7608481" y="269042"/>
                </a:cubicBezTo>
                <a:close/>
                <a:moveTo>
                  <a:pt x="7212736" y="268989"/>
                </a:moveTo>
                <a:cubicBezTo>
                  <a:pt x="7208391" y="268918"/>
                  <a:pt x="7204462" y="269989"/>
                  <a:pt x="7203152" y="273347"/>
                </a:cubicBezTo>
                <a:cubicBezTo>
                  <a:pt x="7208057" y="278967"/>
                  <a:pt x="7225964" y="282730"/>
                  <a:pt x="7224821" y="271489"/>
                </a:cubicBezTo>
                <a:cubicBezTo>
                  <a:pt x="7221845" y="270275"/>
                  <a:pt x="7217082" y="269060"/>
                  <a:pt x="7212736" y="268989"/>
                </a:cubicBezTo>
                <a:close/>
                <a:moveTo>
                  <a:pt x="7245776" y="268727"/>
                </a:moveTo>
                <a:lnTo>
                  <a:pt x="7245062" y="275395"/>
                </a:lnTo>
                <a:lnTo>
                  <a:pt x="7238204" y="273013"/>
                </a:lnTo>
                <a:lnTo>
                  <a:pt x="7240728" y="279110"/>
                </a:lnTo>
                <a:cubicBezTo>
                  <a:pt x="7252920" y="276919"/>
                  <a:pt x="7265302" y="279967"/>
                  <a:pt x="7277732" y="279444"/>
                </a:cubicBezTo>
                <a:lnTo>
                  <a:pt x="7278876" y="284683"/>
                </a:lnTo>
                <a:cubicBezTo>
                  <a:pt x="7285114" y="279920"/>
                  <a:pt x="7291354" y="279967"/>
                  <a:pt x="7297592" y="284826"/>
                </a:cubicBezTo>
                <a:cubicBezTo>
                  <a:pt x="7298497" y="282539"/>
                  <a:pt x="7300212" y="277872"/>
                  <a:pt x="7301069" y="275538"/>
                </a:cubicBezTo>
                <a:cubicBezTo>
                  <a:pt x="7287734" y="274966"/>
                  <a:pt x="7272875" y="279253"/>
                  <a:pt x="7261302" y="270727"/>
                </a:cubicBezTo>
                <a:cubicBezTo>
                  <a:pt x="7257921" y="272442"/>
                  <a:pt x="7254634" y="274157"/>
                  <a:pt x="7251491" y="275919"/>
                </a:cubicBezTo>
                <a:cubicBezTo>
                  <a:pt x="7250062" y="274109"/>
                  <a:pt x="7247205" y="270537"/>
                  <a:pt x="7245776" y="268727"/>
                </a:cubicBezTo>
                <a:close/>
                <a:moveTo>
                  <a:pt x="5260316" y="268679"/>
                </a:moveTo>
                <a:cubicBezTo>
                  <a:pt x="5271126" y="265773"/>
                  <a:pt x="5260555" y="287730"/>
                  <a:pt x="5256603" y="276347"/>
                </a:cubicBezTo>
                <a:cubicBezTo>
                  <a:pt x="5257509" y="274442"/>
                  <a:pt x="5259364" y="270584"/>
                  <a:pt x="5260316" y="268679"/>
                </a:cubicBezTo>
                <a:close/>
                <a:moveTo>
                  <a:pt x="5073615" y="268536"/>
                </a:moveTo>
                <a:cubicBezTo>
                  <a:pt x="5076553" y="273061"/>
                  <a:pt x="5079606" y="277681"/>
                  <a:pt x="5082745" y="282158"/>
                </a:cubicBezTo>
                <a:cubicBezTo>
                  <a:pt x="5084847" y="278824"/>
                  <a:pt x="5088987" y="272156"/>
                  <a:pt x="5091085" y="268822"/>
                </a:cubicBezTo>
                <a:lnTo>
                  <a:pt x="5093849" y="275061"/>
                </a:lnTo>
                <a:lnTo>
                  <a:pt x="5087748" y="275014"/>
                </a:lnTo>
                <a:cubicBezTo>
                  <a:pt x="5088131" y="277538"/>
                  <a:pt x="5088802" y="282634"/>
                  <a:pt x="5089177" y="285159"/>
                </a:cubicBezTo>
                <a:cubicBezTo>
                  <a:pt x="5085557" y="285445"/>
                  <a:pt x="5078415" y="286064"/>
                  <a:pt x="5074842" y="286397"/>
                </a:cubicBezTo>
                <a:cubicBezTo>
                  <a:pt x="5074365" y="280443"/>
                  <a:pt x="5073989" y="274490"/>
                  <a:pt x="5073615" y="268536"/>
                </a:cubicBezTo>
                <a:close/>
                <a:moveTo>
                  <a:pt x="2918031" y="267815"/>
                </a:moveTo>
                <a:cubicBezTo>
                  <a:pt x="2923965" y="266583"/>
                  <a:pt x="2929911" y="267845"/>
                  <a:pt x="2929199" y="273441"/>
                </a:cubicBezTo>
                <a:cubicBezTo>
                  <a:pt x="2922242" y="275585"/>
                  <a:pt x="2913997" y="278728"/>
                  <a:pt x="2906898" y="277156"/>
                </a:cubicBezTo>
                <a:cubicBezTo>
                  <a:pt x="2906162" y="272775"/>
                  <a:pt x="2912093" y="269048"/>
                  <a:pt x="2918031" y="267815"/>
                </a:cubicBezTo>
                <a:close/>
                <a:moveTo>
                  <a:pt x="5278222" y="267774"/>
                </a:moveTo>
                <a:cubicBezTo>
                  <a:pt x="5282173" y="272584"/>
                  <a:pt x="5275316" y="281872"/>
                  <a:pt x="5269698" y="279395"/>
                </a:cubicBezTo>
                <a:cubicBezTo>
                  <a:pt x="5266794" y="274585"/>
                  <a:pt x="5272365" y="265583"/>
                  <a:pt x="5278222" y="267774"/>
                </a:cubicBezTo>
                <a:close/>
                <a:moveTo>
                  <a:pt x="7192484" y="267584"/>
                </a:moveTo>
                <a:cubicBezTo>
                  <a:pt x="7182959" y="281396"/>
                  <a:pt x="7208200" y="269060"/>
                  <a:pt x="7192484" y="267584"/>
                </a:cubicBezTo>
                <a:close/>
                <a:moveTo>
                  <a:pt x="5398355" y="267583"/>
                </a:moveTo>
                <a:cubicBezTo>
                  <a:pt x="5414258" y="267774"/>
                  <a:pt x="5390258" y="281824"/>
                  <a:pt x="5398355" y="267583"/>
                </a:cubicBezTo>
                <a:close/>
                <a:moveTo>
                  <a:pt x="6526401" y="267536"/>
                </a:moveTo>
                <a:cubicBezTo>
                  <a:pt x="6520019" y="282444"/>
                  <a:pt x="6541974" y="267107"/>
                  <a:pt x="6526401" y="267536"/>
                </a:cubicBezTo>
                <a:close/>
                <a:moveTo>
                  <a:pt x="8117361" y="267155"/>
                </a:moveTo>
                <a:cubicBezTo>
                  <a:pt x="8109122" y="280825"/>
                  <a:pt x="8132982" y="268822"/>
                  <a:pt x="8117361" y="267155"/>
                </a:cubicBezTo>
                <a:close/>
                <a:moveTo>
                  <a:pt x="5862841" y="266583"/>
                </a:moveTo>
                <a:cubicBezTo>
                  <a:pt x="5853129" y="261582"/>
                  <a:pt x="5853320" y="284826"/>
                  <a:pt x="5862652" y="278062"/>
                </a:cubicBezTo>
                <a:cubicBezTo>
                  <a:pt x="5862698" y="275204"/>
                  <a:pt x="5862795" y="269441"/>
                  <a:pt x="5862841" y="266583"/>
                </a:cubicBezTo>
                <a:close/>
                <a:moveTo>
                  <a:pt x="7186149" y="266345"/>
                </a:moveTo>
                <a:cubicBezTo>
                  <a:pt x="7180054" y="261106"/>
                  <a:pt x="7174148" y="272632"/>
                  <a:pt x="7180196" y="275824"/>
                </a:cubicBezTo>
                <a:cubicBezTo>
                  <a:pt x="7181673" y="273442"/>
                  <a:pt x="7184673" y="268679"/>
                  <a:pt x="7186149" y="266345"/>
                </a:cubicBezTo>
                <a:close/>
                <a:moveTo>
                  <a:pt x="7856518" y="266202"/>
                </a:moveTo>
                <a:cubicBezTo>
                  <a:pt x="7858043" y="279348"/>
                  <a:pt x="7872997" y="274728"/>
                  <a:pt x="7882236" y="276966"/>
                </a:cubicBezTo>
                <a:cubicBezTo>
                  <a:pt x="7884093" y="282015"/>
                  <a:pt x="7878188" y="291255"/>
                  <a:pt x="7872854" y="286064"/>
                </a:cubicBezTo>
                <a:cubicBezTo>
                  <a:pt x="7865472" y="281682"/>
                  <a:pt x="7856757" y="279205"/>
                  <a:pt x="7851375" y="272251"/>
                </a:cubicBezTo>
                <a:cubicBezTo>
                  <a:pt x="7852661" y="270774"/>
                  <a:pt x="7855232" y="267726"/>
                  <a:pt x="7856518" y="266202"/>
                </a:cubicBezTo>
                <a:close/>
                <a:moveTo>
                  <a:pt x="8977501" y="265367"/>
                </a:moveTo>
                <a:cubicBezTo>
                  <a:pt x="8979442" y="268173"/>
                  <a:pt x="8971181" y="277765"/>
                  <a:pt x="8971467" y="265869"/>
                </a:cubicBezTo>
                <a:cubicBezTo>
                  <a:pt x="8975075" y="264250"/>
                  <a:pt x="8976855" y="264431"/>
                  <a:pt x="8977501" y="265367"/>
                </a:cubicBezTo>
                <a:close/>
                <a:moveTo>
                  <a:pt x="6466516" y="265324"/>
                </a:moveTo>
                <a:cubicBezTo>
                  <a:pt x="6465819" y="264420"/>
                  <a:pt x="6464036" y="264333"/>
                  <a:pt x="6460535" y="266155"/>
                </a:cubicBezTo>
                <a:cubicBezTo>
                  <a:pt x="6460928" y="278122"/>
                  <a:pt x="6468608" y="268039"/>
                  <a:pt x="6466516" y="265324"/>
                </a:cubicBezTo>
                <a:close/>
                <a:moveTo>
                  <a:pt x="7577462" y="265126"/>
                </a:moveTo>
                <a:cubicBezTo>
                  <a:pt x="7579600" y="267800"/>
                  <a:pt x="7571733" y="277669"/>
                  <a:pt x="7571340" y="265916"/>
                </a:cubicBezTo>
                <a:cubicBezTo>
                  <a:pt x="7574924" y="264142"/>
                  <a:pt x="7576749" y="264234"/>
                  <a:pt x="7577462" y="265126"/>
                </a:cubicBezTo>
                <a:close/>
                <a:moveTo>
                  <a:pt x="6428067" y="264807"/>
                </a:moveTo>
                <a:cubicBezTo>
                  <a:pt x="6427272" y="263967"/>
                  <a:pt x="6425424" y="264000"/>
                  <a:pt x="6421959" y="266012"/>
                </a:cubicBezTo>
                <a:cubicBezTo>
                  <a:pt x="6423352" y="277694"/>
                  <a:pt x="6430451" y="267325"/>
                  <a:pt x="6428067" y="264807"/>
                </a:cubicBezTo>
                <a:close/>
                <a:moveTo>
                  <a:pt x="7176624" y="264678"/>
                </a:moveTo>
                <a:cubicBezTo>
                  <a:pt x="7167385" y="266393"/>
                  <a:pt x="7158146" y="266774"/>
                  <a:pt x="7148955" y="265869"/>
                </a:cubicBezTo>
                <a:cubicBezTo>
                  <a:pt x="7149192" y="268251"/>
                  <a:pt x="7149716" y="272966"/>
                  <a:pt x="7149955" y="275300"/>
                </a:cubicBezTo>
                <a:cubicBezTo>
                  <a:pt x="7154812" y="270680"/>
                  <a:pt x="7160527" y="271061"/>
                  <a:pt x="7166147" y="274585"/>
                </a:cubicBezTo>
                <a:cubicBezTo>
                  <a:pt x="7169576" y="271299"/>
                  <a:pt x="7173053" y="268012"/>
                  <a:pt x="7176624" y="264678"/>
                </a:cubicBezTo>
                <a:close/>
                <a:moveTo>
                  <a:pt x="7556220" y="264326"/>
                </a:moveTo>
                <a:cubicBezTo>
                  <a:pt x="7559887" y="264344"/>
                  <a:pt x="7563173" y="265582"/>
                  <a:pt x="7563673" y="268916"/>
                </a:cubicBezTo>
                <a:cubicBezTo>
                  <a:pt x="7559244" y="271965"/>
                  <a:pt x="7547338" y="273584"/>
                  <a:pt x="7546480" y="267059"/>
                </a:cubicBezTo>
                <a:cubicBezTo>
                  <a:pt x="7548504" y="265511"/>
                  <a:pt x="7552553" y="264309"/>
                  <a:pt x="7556220" y="264326"/>
                </a:cubicBezTo>
                <a:close/>
                <a:moveTo>
                  <a:pt x="6411672" y="263107"/>
                </a:moveTo>
                <a:cubicBezTo>
                  <a:pt x="6404957" y="277729"/>
                  <a:pt x="6427341" y="263202"/>
                  <a:pt x="6411672" y="263107"/>
                </a:cubicBezTo>
                <a:close/>
                <a:moveTo>
                  <a:pt x="5253510" y="263106"/>
                </a:moveTo>
                <a:cubicBezTo>
                  <a:pt x="5257319" y="268393"/>
                  <a:pt x="5253415" y="280967"/>
                  <a:pt x="5245892" y="278776"/>
                </a:cubicBezTo>
                <a:cubicBezTo>
                  <a:pt x="5243035" y="273728"/>
                  <a:pt x="5247367" y="262439"/>
                  <a:pt x="5253510" y="263106"/>
                </a:cubicBezTo>
                <a:close/>
                <a:moveTo>
                  <a:pt x="6373905" y="262392"/>
                </a:moveTo>
                <a:cubicBezTo>
                  <a:pt x="6366238" y="276490"/>
                  <a:pt x="6389621" y="263154"/>
                  <a:pt x="6373905" y="262392"/>
                </a:cubicBezTo>
                <a:close/>
                <a:moveTo>
                  <a:pt x="6397908" y="262106"/>
                </a:moveTo>
                <a:cubicBezTo>
                  <a:pt x="6391050" y="277014"/>
                  <a:pt x="6413291" y="262535"/>
                  <a:pt x="6397908" y="262106"/>
                </a:cubicBezTo>
                <a:close/>
                <a:moveTo>
                  <a:pt x="5291984" y="262106"/>
                </a:moveTo>
                <a:cubicBezTo>
                  <a:pt x="5295413" y="267917"/>
                  <a:pt x="5291128" y="280301"/>
                  <a:pt x="5283509" y="278872"/>
                </a:cubicBezTo>
                <a:cubicBezTo>
                  <a:pt x="5281795" y="273394"/>
                  <a:pt x="5285746" y="262249"/>
                  <a:pt x="5291984" y="262106"/>
                </a:cubicBezTo>
                <a:close/>
                <a:moveTo>
                  <a:pt x="7591581" y="262105"/>
                </a:moveTo>
                <a:cubicBezTo>
                  <a:pt x="7591581" y="264963"/>
                  <a:pt x="7591581" y="270631"/>
                  <a:pt x="7591581" y="273441"/>
                </a:cubicBezTo>
                <a:cubicBezTo>
                  <a:pt x="7581960" y="279490"/>
                  <a:pt x="7581723" y="256771"/>
                  <a:pt x="7591581" y="262105"/>
                </a:cubicBezTo>
                <a:close/>
                <a:moveTo>
                  <a:pt x="5318219" y="261582"/>
                </a:moveTo>
                <a:cubicBezTo>
                  <a:pt x="5322003" y="268084"/>
                  <a:pt x="5312451" y="279917"/>
                  <a:pt x="5308222" y="278233"/>
                </a:cubicBezTo>
                <a:lnTo>
                  <a:pt x="5306457" y="271347"/>
                </a:lnTo>
                <a:lnTo>
                  <a:pt x="5298031" y="274680"/>
                </a:lnTo>
                <a:cubicBezTo>
                  <a:pt x="5296555" y="269155"/>
                  <a:pt x="5298411" y="265011"/>
                  <a:pt x="5303554" y="262249"/>
                </a:cubicBezTo>
                <a:lnTo>
                  <a:pt x="5306459" y="271345"/>
                </a:lnTo>
                <a:lnTo>
                  <a:pt x="5311321" y="264803"/>
                </a:lnTo>
                <a:cubicBezTo>
                  <a:pt x="5313232" y="262713"/>
                  <a:pt x="5315481" y="261177"/>
                  <a:pt x="5318219" y="261582"/>
                </a:cubicBezTo>
                <a:close/>
                <a:moveTo>
                  <a:pt x="7819656" y="260725"/>
                </a:moveTo>
                <a:cubicBezTo>
                  <a:pt x="7821609" y="263726"/>
                  <a:pt x="7825514" y="269632"/>
                  <a:pt x="7827467" y="272585"/>
                </a:cubicBezTo>
                <a:cubicBezTo>
                  <a:pt x="7827610" y="269775"/>
                  <a:pt x="7827895" y="264202"/>
                  <a:pt x="7828038" y="261392"/>
                </a:cubicBezTo>
                <a:cubicBezTo>
                  <a:pt x="7834944" y="267107"/>
                  <a:pt x="7842183" y="272251"/>
                  <a:pt x="7849660" y="277395"/>
                </a:cubicBezTo>
                <a:cubicBezTo>
                  <a:pt x="7834658" y="270489"/>
                  <a:pt x="7824514" y="283206"/>
                  <a:pt x="7817990" y="294542"/>
                </a:cubicBezTo>
                <a:cubicBezTo>
                  <a:pt x="7821609" y="294494"/>
                  <a:pt x="7828801" y="294352"/>
                  <a:pt x="7832420" y="294304"/>
                </a:cubicBezTo>
                <a:lnTo>
                  <a:pt x="7832468" y="299210"/>
                </a:lnTo>
                <a:cubicBezTo>
                  <a:pt x="7826801" y="298781"/>
                  <a:pt x="7820788" y="299019"/>
                  <a:pt x="7815204" y="298138"/>
                </a:cubicBezTo>
                <a:lnTo>
                  <a:pt x="7808729" y="294706"/>
                </a:lnTo>
                <a:lnTo>
                  <a:pt x="7824990" y="282206"/>
                </a:lnTo>
                <a:cubicBezTo>
                  <a:pt x="7821752" y="277872"/>
                  <a:pt x="7818466" y="273633"/>
                  <a:pt x="7815180" y="269441"/>
                </a:cubicBezTo>
                <a:cubicBezTo>
                  <a:pt x="7814370" y="267536"/>
                  <a:pt x="7812656" y="263726"/>
                  <a:pt x="7811798" y="261773"/>
                </a:cubicBezTo>
                <a:cubicBezTo>
                  <a:pt x="7813751" y="261535"/>
                  <a:pt x="7817704" y="261011"/>
                  <a:pt x="7819656" y="260725"/>
                </a:cubicBezTo>
                <a:close/>
                <a:moveTo>
                  <a:pt x="7088233" y="260535"/>
                </a:moveTo>
                <a:lnTo>
                  <a:pt x="7088042" y="266393"/>
                </a:lnTo>
                <a:cubicBezTo>
                  <a:pt x="7091519" y="265726"/>
                  <a:pt x="7098472" y="264488"/>
                  <a:pt x="7101949" y="263869"/>
                </a:cubicBezTo>
                <a:lnTo>
                  <a:pt x="7102806" y="271108"/>
                </a:lnTo>
                <a:cubicBezTo>
                  <a:pt x="7105330" y="269251"/>
                  <a:pt x="7110379" y="265583"/>
                  <a:pt x="7112855" y="263773"/>
                </a:cubicBezTo>
                <a:lnTo>
                  <a:pt x="7111807" y="270537"/>
                </a:lnTo>
                <a:cubicBezTo>
                  <a:pt x="7123046" y="270727"/>
                  <a:pt x="7134238" y="270203"/>
                  <a:pt x="7145573" y="269918"/>
                </a:cubicBezTo>
                <a:lnTo>
                  <a:pt x="7145335" y="265869"/>
                </a:lnTo>
                <a:cubicBezTo>
                  <a:pt x="7142430" y="265059"/>
                  <a:pt x="7136619" y="263392"/>
                  <a:pt x="7133762" y="262583"/>
                </a:cubicBezTo>
                <a:cubicBezTo>
                  <a:pt x="7118475" y="263345"/>
                  <a:pt x="7103330" y="261201"/>
                  <a:pt x="7088233" y="260535"/>
                </a:cubicBezTo>
                <a:close/>
                <a:moveTo>
                  <a:pt x="7524993" y="260391"/>
                </a:moveTo>
                <a:cubicBezTo>
                  <a:pt x="7527129" y="263059"/>
                  <a:pt x="7519334" y="272954"/>
                  <a:pt x="7518905" y="261201"/>
                </a:cubicBezTo>
                <a:cubicBezTo>
                  <a:pt x="7522465" y="259415"/>
                  <a:pt x="7524281" y="259502"/>
                  <a:pt x="7524993" y="260391"/>
                </a:cubicBezTo>
                <a:close/>
                <a:moveTo>
                  <a:pt x="2972588" y="259570"/>
                </a:moveTo>
                <a:cubicBezTo>
                  <a:pt x="2976982" y="259439"/>
                  <a:pt x="2981306" y="260058"/>
                  <a:pt x="2985354" y="262534"/>
                </a:cubicBezTo>
                <a:cubicBezTo>
                  <a:pt x="2982686" y="264535"/>
                  <a:pt x="2977303" y="268631"/>
                  <a:pt x="2974635" y="270631"/>
                </a:cubicBezTo>
                <a:lnTo>
                  <a:pt x="2972350" y="264868"/>
                </a:lnTo>
                <a:cubicBezTo>
                  <a:pt x="2970206" y="266107"/>
                  <a:pt x="2965919" y="268536"/>
                  <a:pt x="2963727" y="269774"/>
                </a:cubicBezTo>
                <a:cubicBezTo>
                  <a:pt x="2951487" y="264535"/>
                  <a:pt x="2937724" y="280967"/>
                  <a:pt x="2929347" y="267440"/>
                </a:cubicBezTo>
                <a:cubicBezTo>
                  <a:pt x="2939248" y="266297"/>
                  <a:pt x="2949251" y="266345"/>
                  <a:pt x="2959250" y="267155"/>
                </a:cubicBezTo>
                <a:lnTo>
                  <a:pt x="2959393" y="261106"/>
                </a:lnTo>
                <a:cubicBezTo>
                  <a:pt x="2963728" y="260582"/>
                  <a:pt x="2968193" y="259701"/>
                  <a:pt x="2972588" y="259570"/>
                </a:cubicBezTo>
                <a:close/>
                <a:moveTo>
                  <a:pt x="3253944" y="259391"/>
                </a:moveTo>
                <a:cubicBezTo>
                  <a:pt x="3224690" y="263821"/>
                  <a:pt x="3195348" y="267679"/>
                  <a:pt x="3166146" y="272251"/>
                </a:cubicBezTo>
                <a:cubicBezTo>
                  <a:pt x="3145180" y="276490"/>
                  <a:pt x="3123364" y="278396"/>
                  <a:pt x="3102041" y="280777"/>
                </a:cubicBezTo>
                <a:cubicBezTo>
                  <a:pt x="3100037" y="281873"/>
                  <a:pt x="3096028" y="284111"/>
                  <a:pt x="3093975" y="285254"/>
                </a:cubicBezTo>
                <a:cubicBezTo>
                  <a:pt x="3069593" y="286302"/>
                  <a:pt x="3045351" y="290589"/>
                  <a:pt x="3021352" y="294971"/>
                </a:cubicBezTo>
                <a:cubicBezTo>
                  <a:pt x="3021257" y="297209"/>
                  <a:pt x="3021066" y="301687"/>
                  <a:pt x="3020922" y="303925"/>
                </a:cubicBezTo>
                <a:cubicBezTo>
                  <a:pt x="3028205" y="300401"/>
                  <a:pt x="3035638" y="297209"/>
                  <a:pt x="3043159" y="294161"/>
                </a:cubicBezTo>
                <a:cubicBezTo>
                  <a:pt x="3046258" y="295685"/>
                  <a:pt x="3049404" y="297209"/>
                  <a:pt x="3052601" y="298733"/>
                </a:cubicBezTo>
                <a:lnTo>
                  <a:pt x="3055797" y="294209"/>
                </a:lnTo>
                <a:cubicBezTo>
                  <a:pt x="3062558" y="301687"/>
                  <a:pt x="3068880" y="291589"/>
                  <a:pt x="3076391" y="291637"/>
                </a:cubicBezTo>
                <a:cubicBezTo>
                  <a:pt x="3082571" y="290827"/>
                  <a:pt x="3088962" y="290208"/>
                  <a:pt x="3095263" y="290779"/>
                </a:cubicBezTo>
                <a:cubicBezTo>
                  <a:pt x="3101183" y="295828"/>
                  <a:pt x="3104842" y="288303"/>
                  <a:pt x="3109192" y="285302"/>
                </a:cubicBezTo>
                <a:cubicBezTo>
                  <a:pt x="3110364" y="286255"/>
                  <a:pt x="3112698" y="288160"/>
                  <a:pt x="3113841" y="289112"/>
                </a:cubicBezTo>
                <a:cubicBezTo>
                  <a:pt x="3120423" y="280396"/>
                  <a:pt x="3130267" y="284397"/>
                  <a:pt x="3139080" y="286159"/>
                </a:cubicBezTo>
                <a:cubicBezTo>
                  <a:pt x="3150325" y="279491"/>
                  <a:pt x="3164668" y="281587"/>
                  <a:pt x="3177104" y="275585"/>
                </a:cubicBezTo>
                <a:cubicBezTo>
                  <a:pt x="3178010" y="276729"/>
                  <a:pt x="3179821" y="278967"/>
                  <a:pt x="3180725" y="280110"/>
                </a:cubicBezTo>
                <a:cubicBezTo>
                  <a:pt x="3182107" y="278872"/>
                  <a:pt x="3184823" y="276395"/>
                  <a:pt x="3186205" y="275204"/>
                </a:cubicBezTo>
                <a:lnTo>
                  <a:pt x="3189493" y="279444"/>
                </a:lnTo>
                <a:cubicBezTo>
                  <a:pt x="3197259" y="273490"/>
                  <a:pt x="3207045" y="272966"/>
                  <a:pt x="3216312" y="271061"/>
                </a:cubicBezTo>
                <a:lnTo>
                  <a:pt x="3216740" y="275728"/>
                </a:lnTo>
                <a:cubicBezTo>
                  <a:pt x="3221055" y="270346"/>
                  <a:pt x="3224690" y="269965"/>
                  <a:pt x="3227588" y="274538"/>
                </a:cubicBezTo>
                <a:cubicBezTo>
                  <a:pt x="3235782" y="270299"/>
                  <a:pt x="3244411" y="266822"/>
                  <a:pt x="3253037" y="263392"/>
                </a:cubicBezTo>
                <a:cubicBezTo>
                  <a:pt x="3254182" y="265583"/>
                  <a:pt x="3256564" y="269870"/>
                  <a:pt x="3257709" y="272061"/>
                </a:cubicBezTo>
                <a:lnTo>
                  <a:pt x="3259997" y="265631"/>
                </a:lnTo>
                <a:lnTo>
                  <a:pt x="3270673" y="269251"/>
                </a:lnTo>
                <a:cubicBezTo>
                  <a:pt x="3265383" y="265964"/>
                  <a:pt x="3261570" y="256486"/>
                  <a:pt x="3253944" y="259391"/>
                </a:cubicBezTo>
                <a:close/>
                <a:moveTo>
                  <a:pt x="7507740" y="259213"/>
                </a:moveTo>
                <a:cubicBezTo>
                  <a:pt x="7512725" y="260952"/>
                  <a:pt x="7510511" y="272169"/>
                  <a:pt x="7500473" y="264631"/>
                </a:cubicBezTo>
                <a:lnTo>
                  <a:pt x="7500378" y="261678"/>
                </a:lnTo>
                <a:cubicBezTo>
                  <a:pt x="7503617" y="259106"/>
                  <a:pt x="7506078" y="258633"/>
                  <a:pt x="7507740" y="259213"/>
                </a:cubicBezTo>
                <a:close/>
                <a:moveTo>
                  <a:pt x="6307659" y="258629"/>
                </a:moveTo>
                <a:cubicBezTo>
                  <a:pt x="6300610" y="272966"/>
                  <a:pt x="6323422" y="259058"/>
                  <a:pt x="6307659" y="258629"/>
                </a:cubicBezTo>
                <a:close/>
                <a:moveTo>
                  <a:pt x="6321708" y="258391"/>
                </a:moveTo>
                <a:cubicBezTo>
                  <a:pt x="6314564" y="272775"/>
                  <a:pt x="6337329" y="258915"/>
                  <a:pt x="6321708" y="258391"/>
                </a:cubicBezTo>
                <a:close/>
                <a:moveTo>
                  <a:pt x="6283846" y="258248"/>
                </a:moveTo>
                <a:cubicBezTo>
                  <a:pt x="6276036" y="272299"/>
                  <a:pt x="6299420" y="259534"/>
                  <a:pt x="6283846" y="258248"/>
                </a:cubicBezTo>
                <a:close/>
                <a:moveTo>
                  <a:pt x="7764888" y="257676"/>
                </a:moveTo>
                <a:cubicBezTo>
                  <a:pt x="7770937" y="255580"/>
                  <a:pt x="7774413" y="266011"/>
                  <a:pt x="7771460" y="270250"/>
                </a:cubicBezTo>
                <a:cubicBezTo>
                  <a:pt x="7765079" y="272679"/>
                  <a:pt x="7760506" y="261915"/>
                  <a:pt x="7764888" y="257676"/>
                </a:cubicBezTo>
                <a:close/>
                <a:moveTo>
                  <a:pt x="8307813" y="257200"/>
                </a:moveTo>
                <a:cubicBezTo>
                  <a:pt x="8323148" y="258391"/>
                  <a:pt x="8300336" y="271775"/>
                  <a:pt x="8307813" y="257200"/>
                </a:cubicBezTo>
                <a:close/>
                <a:moveTo>
                  <a:pt x="7067706" y="256105"/>
                </a:moveTo>
                <a:lnTo>
                  <a:pt x="7064610" y="257248"/>
                </a:lnTo>
                <a:cubicBezTo>
                  <a:pt x="7064325" y="258963"/>
                  <a:pt x="7063753" y="262344"/>
                  <a:pt x="7063467" y="264059"/>
                </a:cubicBezTo>
                <a:lnTo>
                  <a:pt x="7067611" y="264107"/>
                </a:lnTo>
                <a:lnTo>
                  <a:pt x="7069850" y="259915"/>
                </a:lnTo>
                <a:close/>
                <a:moveTo>
                  <a:pt x="7029215" y="255883"/>
                </a:moveTo>
                <a:cubicBezTo>
                  <a:pt x="7028531" y="254977"/>
                  <a:pt x="7026689" y="254831"/>
                  <a:pt x="7022986" y="256486"/>
                </a:cubicBezTo>
                <a:cubicBezTo>
                  <a:pt x="7022880" y="268168"/>
                  <a:pt x="7031264" y="258603"/>
                  <a:pt x="7029215" y="255883"/>
                </a:cubicBezTo>
                <a:close/>
                <a:moveTo>
                  <a:pt x="4824504" y="255721"/>
                </a:moveTo>
                <a:cubicBezTo>
                  <a:pt x="4823793" y="254825"/>
                  <a:pt x="4821937" y="254700"/>
                  <a:pt x="4818252" y="256391"/>
                </a:cubicBezTo>
                <a:cubicBezTo>
                  <a:pt x="4818432" y="268037"/>
                  <a:pt x="4826630" y="258409"/>
                  <a:pt x="4824504" y="255721"/>
                </a:cubicBezTo>
                <a:close/>
                <a:moveTo>
                  <a:pt x="2933616" y="255426"/>
                </a:moveTo>
                <a:cubicBezTo>
                  <a:pt x="2935734" y="258102"/>
                  <a:pt x="2928098" y="268274"/>
                  <a:pt x="2927637" y="256343"/>
                </a:cubicBezTo>
                <a:cubicBezTo>
                  <a:pt x="2931127" y="254474"/>
                  <a:pt x="2932911" y="254533"/>
                  <a:pt x="2933616" y="255426"/>
                </a:cubicBezTo>
                <a:close/>
                <a:moveTo>
                  <a:pt x="3274583" y="255337"/>
                </a:moveTo>
                <a:cubicBezTo>
                  <a:pt x="3270388" y="256439"/>
                  <a:pt x="3267264" y="259201"/>
                  <a:pt x="3269005" y="263583"/>
                </a:cubicBezTo>
                <a:cubicBezTo>
                  <a:pt x="3274201" y="264107"/>
                  <a:pt x="3288543" y="265536"/>
                  <a:pt x="3286592" y="257058"/>
                </a:cubicBezTo>
                <a:cubicBezTo>
                  <a:pt x="3284044" y="254796"/>
                  <a:pt x="3278777" y="254236"/>
                  <a:pt x="3274583" y="255337"/>
                </a:cubicBezTo>
                <a:close/>
                <a:moveTo>
                  <a:pt x="4799087" y="255313"/>
                </a:moveTo>
                <a:cubicBezTo>
                  <a:pt x="4798343" y="254447"/>
                  <a:pt x="4796526" y="254438"/>
                  <a:pt x="4793022" y="256391"/>
                </a:cubicBezTo>
                <a:cubicBezTo>
                  <a:pt x="4793810" y="268215"/>
                  <a:pt x="4801302" y="257909"/>
                  <a:pt x="4799087" y="255313"/>
                </a:cubicBezTo>
                <a:close/>
                <a:moveTo>
                  <a:pt x="7774460" y="255200"/>
                </a:moveTo>
                <a:cubicBezTo>
                  <a:pt x="7780461" y="260868"/>
                  <a:pt x="7793558" y="278015"/>
                  <a:pt x="7796224" y="260201"/>
                </a:cubicBezTo>
                <a:cubicBezTo>
                  <a:pt x="7798129" y="262916"/>
                  <a:pt x="7800178" y="265583"/>
                  <a:pt x="7802368" y="268251"/>
                </a:cubicBezTo>
                <a:lnTo>
                  <a:pt x="7805940" y="258629"/>
                </a:lnTo>
                <a:cubicBezTo>
                  <a:pt x="7806321" y="264393"/>
                  <a:pt x="7811893" y="270251"/>
                  <a:pt x="7809321" y="276157"/>
                </a:cubicBezTo>
                <a:cubicBezTo>
                  <a:pt x="7801178" y="268393"/>
                  <a:pt x="7789700" y="269537"/>
                  <a:pt x="7779509" y="269394"/>
                </a:cubicBezTo>
                <a:cubicBezTo>
                  <a:pt x="7777746" y="264631"/>
                  <a:pt x="7776079" y="259915"/>
                  <a:pt x="7774460" y="255200"/>
                </a:cubicBezTo>
                <a:close/>
                <a:moveTo>
                  <a:pt x="7062563" y="255057"/>
                </a:moveTo>
                <a:cubicBezTo>
                  <a:pt x="7053705" y="257677"/>
                  <a:pt x="7044846" y="258201"/>
                  <a:pt x="7035941" y="256534"/>
                </a:cubicBezTo>
                <a:cubicBezTo>
                  <a:pt x="7036321" y="258010"/>
                  <a:pt x="7036988" y="260916"/>
                  <a:pt x="7037321" y="262392"/>
                </a:cubicBezTo>
                <a:cubicBezTo>
                  <a:pt x="7046942" y="264154"/>
                  <a:pt x="7056610" y="264202"/>
                  <a:pt x="7062563" y="255057"/>
                </a:cubicBezTo>
                <a:close/>
                <a:moveTo>
                  <a:pt x="7005050" y="253587"/>
                </a:moveTo>
                <a:cubicBezTo>
                  <a:pt x="7000865" y="253974"/>
                  <a:pt x="6997626" y="255653"/>
                  <a:pt x="6998745" y="260106"/>
                </a:cubicBezTo>
                <a:cubicBezTo>
                  <a:pt x="7003460" y="264345"/>
                  <a:pt x="7019033" y="263154"/>
                  <a:pt x="7017033" y="254819"/>
                </a:cubicBezTo>
                <a:cubicBezTo>
                  <a:pt x="7014366" y="254105"/>
                  <a:pt x="7009235" y="253200"/>
                  <a:pt x="7005050" y="253587"/>
                </a:cubicBezTo>
                <a:close/>
                <a:moveTo>
                  <a:pt x="6173357" y="253485"/>
                </a:moveTo>
                <a:cubicBezTo>
                  <a:pt x="6167689" y="250866"/>
                  <a:pt x="6162164" y="256819"/>
                  <a:pt x="6156878" y="258010"/>
                </a:cubicBezTo>
                <a:cubicBezTo>
                  <a:pt x="6160117" y="261058"/>
                  <a:pt x="6167927" y="265440"/>
                  <a:pt x="6173261" y="264202"/>
                </a:cubicBezTo>
                <a:cubicBezTo>
                  <a:pt x="6173309" y="261535"/>
                  <a:pt x="6173357" y="256153"/>
                  <a:pt x="6173357" y="253485"/>
                </a:cubicBezTo>
                <a:close/>
                <a:moveTo>
                  <a:pt x="6118600" y="253200"/>
                </a:moveTo>
                <a:cubicBezTo>
                  <a:pt x="6116159" y="253593"/>
                  <a:pt x="6114873" y="254986"/>
                  <a:pt x="6117683" y="258344"/>
                </a:cubicBezTo>
                <a:cubicBezTo>
                  <a:pt x="6123255" y="264059"/>
                  <a:pt x="6142162" y="266488"/>
                  <a:pt x="6135209" y="253533"/>
                </a:cubicBezTo>
                <a:cubicBezTo>
                  <a:pt x="6133018" y="253676"/>
                  <a:pt x="6128637" y="253914"/>
                  <a:pt x="6126446" y="254057"/>
                </a:cubicBezTo>
                <a:cubicBezTo>
                  <a:pt x="6124636" y="253414"/>
                  <a:pt x="6121040" y="252807"/>
                  <a:pt x="6118600" y="253200"/>
                </a:cubicBezTo>
                <a:close/>
                <a:moveTo>
                  <a:pt x="6093727" y="252676"/>
                </a:moveTo>
                <a:cubicBezTo>
                  <a:pt x="6093537" y="255914"/>
                  <a:pt x="6093060" y="262344"/>
                  <a:pt x="6092823" y="265583"/>
                </a:cubicBezTo>
                <a:cubicBezTo>
                  <a:pt x="6077725" y="269251"/>
                  <a:pt x="6099823" y="280110"/>
                  <a:pt x="6092823" y="265583"/>
                </a:cubicBezTo>
                <a:cubicBezTo>
                  <a:pt x="6098823" y="265774"/>
                  <a:pt x="6101014" y="250580"/>
                  <a:pt x="6093727" y="252676"/>
                </a:cubicBezTo>
                <a:close/>
                <a:moveTo>
                  <a:pt x="5654683" y="252342"/>
                </a:moveTo>
                <a:cubicBezTo>
                  <a:pt x="5648493" y="250247"/>
                  <a:pt x="5643970" y="260296"/>
                  <a:pt x="5646970" y="264916"/>
                </a:cubicBezTo>
                <a:cubicBezTo>
                  <a:pt x="5652780" y="266393"/>
                  <a:pt x="5658540" y="257058"/>
                  <a:pt x="5654683" y="252342"/>
                </a:cubicBezTo>
                <a:close/>
                <a:moveTo>
                  <a:pt x="6184358" y="252295"/>
                </a:moveTo>
                <a:cubicBezTo>
                  <a:pt x="6177452" y="252771"/>
                  <a:pt x="6176976" y="263869"/>
                  <a:pt x="6184215" y="264107"/>
                </a:cubicBezTo>
                <a:cubicBezTo>
                  <a:pt x="6190597" y="264107"/>
                  <a:pt x="6191025" y="252104"/>
                  <a:pt x="6184358" y="252295"/>
                </a:cubicBezTo>
                <a:close/>
                <a:moveTo>
                  <a:pt x="6054675" y="252009"/>
                </a:moveTo>
                <a:cubicBezTo>
                  <a:pt x="6047627" y="266488"/>
                  <a:pt x="6070296" y="252771"/>
                  <a:pt x="6054675" y="252009"/>
                </a:cubicBezTo>
                <a:close/>
                <a:moveTo>
                  <a:pt x="5880799" y="251296"/>
                </a:moveTo>
                <a:cubicBezTo>
                  <a:pt x="5880109" y="250372"/>
                  <a:pt x="5878260" y="250188"/>
                  <a:pt x="5874557" y="251771"/>
                </a:cubicBezTo>
                <a:cubicBezTo>
                  <a:pt x="5874522" y="263488"/>
                  <a:pt x="5882871" y="254066"/>
                  <a:pt x="5880799" y="251296"/>
                </a:cubicBezTo>
                <a:close/>
                <a:moveTo>
                  <a:pt x="5465855" y="251247"/>
                </a:moveTo>
                <a:cubicBezTo>
                  <a:pt x="5459048" y="255009"/>
                  <a:pt x="5451906" y="253866"/>
                  <a:pt x="5445048" y="251342"/>
                </a:cubicBezTo>
                <a:cubicBezTo>
                  <a:pt x="5443572" y="258344"/>
                  <a:pt x="5442192" y="265345"/>
                  <a:pt x="5441193" y="272442"/>
                </a:cubicBezTo>
                <a:cubicBezTo>
                  <a:pt x="5439144" y="274490"/>
                  <a:pt x="5426195" y="277967"/>
                  <a:pt x="5432336" y="280063"/>
                </a:cubicBezTo>
                <a:cubicBezTo>
                  <a:pt x="5438668" y="281682"/>
                  <a:pt x="5445430" y="282301"/>
                  <a:pt x="5452619" y="281920"/>
                </a:cubicBezTo>
                <a:cubicBezTo>
                  <a:pt x="5449477" y="277634"/>
                  <a:pt x="5446428" y="273395"/>
                  <a:pt x="5443525" y="269013"/>
                </a:cubicBezTo>
                <a:cubicBezTo>
                  <a:pt x="5449761" y="262202"/>
                  <a:pt x="5455427" y="268870"/>
                  <a:pt x="5460666" y="271537"/>
                </a:cubicBezTo>
                <a:cubicBezTo>
                  <a:pt x="5462426" y="264821"/>
                  <a:pt x="5464141" y="258058"/>
                  <a:pt x="5465855" y="251247"/>
                </a:cubicBezTo>
                <a:close/>
                <a:moveTo>
                  <a:pt x="7991156" y="250919"/>
                </a:moveTo>
                <a:cubicBezTo>
                  <a:pt x="7990322" y="250128"/>
                  <a:pt x="7988500" y="250283"/>
                  <a:pt x="7985202" y="252533"/>
                </a:cubicBezTo>
                <a:cubicBezTo>
                  <a:pt x="7987274" y="264179"/>
                  <a:pt x="7993659" y="253292"/>
                  <a:pt x="7991156" y="250919"/>
                </a:cubicBezTo>
                <a:close/>
                <a:moveTo>
                  <a:pt x="7492663" y="250913"/>
                </a:moveTo>
                <a:cubicBezTo>
                  <a:pt x="7491520" y="252913"/>
                  <a:pt x="7489282" y="256962"/>
                  <a:pt x="7488139" y="258962"/>
                </a:cubicBezTo>
                <a:cubicBezTo>
                  <a:pt x="7489472" y="260629"/>
                  <a:pt x="7492139" y="264011"/>
                  <a:pt x="7493473" y="265726"/>
                </a:cubicBezTo>
                <a:cubicBezTo>
                  <a:pt x="7485424" y="260391"/>
                  <a:pt x="7476613" y="256057"/>
                  <a:pt x="7466898" y="259486"/>
                </a:cubicBezTo>
                <a:cubicBezTo>
                  <a:pt x="7470565" y="256200"/>
                  <a:pt x="7475137" y="254295"/>
                  <a:pt x="7480233" y="255819"/>
                </a:cubicBezTo>
                <a:cubicBezTo>
                  <a:pt x="7484281" y="254247"/>
                  <a:pt x="7488425" y="252580"/>
                  <a:pt x="7492663" y="250913"/>
                </a:cubicBezTo>
                <a:close/>
                <a:moveTo>
                  <a:pt x="4913401" y="250887"/>
                </a:moveTo>
                <a:cubicBezTo>
                  <a:pt x="4912668" y="250011"/>
                  <a:pt x="4910842" y="249961"/>
                  <a:pt x="4907312" y="251818"/>
                </a:cubicBezTo>
                <a:cubicBezTo>
                  <a:pt x="4908026" y="263571"/>
                  <a:pt x="4915609" y="253515"/>
                  <a:pt x="4913401" y="250887"/>
                </a:cubicBezTo>
                <a:close/>
                <a:moveTo>
                  <a:pt x="4901225" y="250872"/>
                </a:moveTo>
                <a:cubicBezTo>
                  <a:pt x="4900510" y="249988"/>
                  <a:pt x="4898695" y="249913"/>
                  <a:pt x="4895142" y="251723"/>
                </a:cubicBezTo>
                <a:cubicBezTo>
                  <a:pt x="4895604" y="263476"/>
                  <a:pt x="4903368" y="253527"/>
                  <a:pt x="4901225" y="250872"/>
                </a:cubicBezTo>
                <a:close/>
                <a:moveTo>
                  <a:pt x="4938215" y="250768"/>
                </a:moveTo>
                <a:cubicBezTo>
                  <a:pt x="4937452" y="249914"/>
                  <a:pt x="4935621" y="249914"/>
                  <a:pt x="4932128" y="251866"/>
                </a:cubicBezTo>
                <a:cubicBezTo>
                  <a:pt x="4933161" y="263583"/>
                  <a:pt x="4940504" y="253331"/>
                  <a:pt x="4938215" y="250768"/>
                </a:cubicBezTo>
                <a:close/>
                <a:moveTo>
                  <a:pt x="6193787" y="250580"/>
                </a:moveTo>
                <a:cubicBezTo>
                  <a:pt x="6193454" y="258963"/>
                  <a:pt x="6196026" y="268393"/>
                  <a:pt x="6189549" y="275300"/>
                </a:cubicBezTo>
                <a:cubicBezTo>
                  <a:pt x="6184929" y="274490"/>
                  <a:pt x="6180738" y="272775"/>
                  <a:pt x="6176929" y="270156"/>
                </a:cubicBezTo>
                <a:lnTo>
                  <a:pt x="6179976" y="276395"/>
                </a:lnTo>
                <a:cubicBezTo>
                  <a:pt x="6176499" y="277062"/>
                  <a:pt x="6169546" y="278300"/>
                  <a:pt x="6166022" y="278920"/>
                </a:cubicBezTo>
                <a:lnTo>
                  <a:pt x="6169308" y="269870"/>
                </a:lnTo>
                <a:cubicBezTo>
                  <a:pt x="6165451" y="271680"/>
                  <a:pt x="6157640" y="275395"/>
                  <a:pt x="6153735" y="277205"/>
                </a:cubicBezTo>
                <a:cubicBezTo>
                  <a:pt x="6155211" y="273966"/>
                  <a:pt x="6158116" y="267488"/>
                  <a:pt x="6159545" y="264250"/>
                </a:cubicBezTo>
                <a:cubicBezTo>
                  <a:pt x="6154878" y="268060"/>
                  <a:pt x="6150353" y="271966"/>
                  <a:pt x="6145925" y="275919"/>
                </a:cubicBezTo>
                <a:cubicBezTo>
                  <a:pt x="6145162" y="272918"/>
                  <a:pt x="6143686" y="267012"/>
                  <a:pt x="6142924" y="264059"/>
                </a:cubicBezTo>
                <a:cubicBezTo>
                  <a:pt x="6142257" y="267488"/>
                  <a:pt x="6140924" y="274442"/>
                  <a:pt x="6140305" y="277872"/>
                </a:cubicBezTo>
                <a:cubicBezTo>
                  <a:pt x="6137066" y="275681"/>
                  <a:pt x="6130589" y="271251"/>
                  <a:pt x="6127351" y="269060"/>
                </a:cubicBezTo>
                <a:lnTo>
                  <a:pt x="6125922" y="278539"/>
                </a:lnTo>
                <a:cubicBezTo>
                  <a:pt x="6123112" y="274204"/>
                  <a:pt x="6120588" y="269727"/>
                  <a:pt x="6118254" y="265250"/>
                </a:cubicBezTo>
                <a:cubicBezTo>
                  <a:pt x="6115206" y="268203"/>
                  <a:pt x="6109015" y="274109"/>
                  <a:pt x="6105967" y="277062"/>
                </a:cubicBezTo>
                <a:lnTo>
                  <a:pt x="6106586" y="263821"/>
                </a:lnTo>
                <a:lnTo>
                  <a:pt x="6102293" y="275006"/>
                </a:lnTo>
                <a:lnTo>
                  <a:pt x="6101776" y="274442"/>
                </a:lnTo>
                <a:cubicBezTo>
                  <a:pt x="6100966" y="276967"/>
                  <a:pt x="6099443" y="282015"/>
                  <a:pt x="6098633" y="284540"/>
                </a:cubicBezTo>
                <a:lnTo>
                  <a:pt x="6102293" y="275006"/>
                </a:lnTo>
                <a:lnTo>
                  <a:pt x="6109110" y="282444"/>
                </a:lnTo>
                <a:cubicBezTo>
                  <a:pt x="6110254" y="280063"/>
                  <a:pt x="6112539" y="275300"/>
                  <a:pt x="6113682" y="272918"/>
                </a:cubicBezTo>
                <a:cubicBezTo>
                  <a:pt x="6117969" y="279967"/>
                  <a:pt x="6124588" y="291017"/>
                  <a:pt x="6129732" y="277157"/>
                </a:cubicBezTo>
                <a:cubicBezTo>
                  <a:pt x="6134542" y="286397"/>
                  <a:pt x="6142686" y="283825"/>
                  <a:pt x="6150449" y="280301"/>
                </a:cubicBezTo>
                <a:cubicBezTo>
                  <a:pt x="6160164" y="282254"/>
                  <a:pt x="6169880" y="283921"/>
                  <a:pt x="6179786" y="285492"/>
                </a:cubicBezTo>
                <a:cubicBezTo>
                  <a:pt x="6183072" y="282730"/>
                  <a:pt x="6186501" y="280063"/>
                  <a:pt x="6190072" y="277491"/>
                </a:cubicBezTo>
                <a:cubicBezTo>
                  <a:pt x="6190025" y="279920"/>
                  <a:pt x="6189882" y="284778"/>
                  <a:pt x="6189835" y="287207"/>
                </a:cubicBezTo>
                <a:cubicBezTo>
                  <a:pt x="6205456" y="281349"/>
                  <a:pt x="6223887" y="280253"/>
                  <a:pt x="6239460" y="287255"/>
                </a:cubicBezTo>
                <a:lnTo>
                  <a:pt x="6239841" y="282682"/>
                </a:lnTo>
                <a:cubicBezTo>
                  <a:pt x="6250937" y="283492"/>
                  <a:pt x="6262510" y="291351"/>
                  <a:pt x="6273226" y="284826"/>
                </a:cubicBezTo>
                <a:lnTo>
                  <a:pt x="6274274" y="288684"/>
                </a:lnTo>
                <a:cubicBezTo>
                  <a:pt x="6282751" y="287922"/>
                  <a:pt x="6291371" y="287445"/>
                  <a:pt x="6299991" y="287017"/>
                </a:cubicBezTo>
                <a:cubicBezTo>
                  <a:pt x="6307754" y="281253"/>
                  <a:pt x="6314564" y="287779"/>
                  <a:pt x="6320327" y="292875"/>
                </a:cubicBezTo>
                <a:lnTo>
                  <a:pt x="6316660" y="284445"/>
                </a:lnTo>
                <a:cubicBezTo>
                  <a:pt x="6328662" y="288398"/>
                  <a:pt x="6342044" y="290208"/>
                  <a:pt x="6351712" y="280158"/>
                </a:cubicBezTo>
                <a:cubicBezTo>
                  <a:pt x="6347759" y="280444"/>
                  <a:pt x="6339901" y="281015"/>
                  <a:pt x="6335948" y="281301"/>
                </a:cubicBezTo>
                <a:lnTo>
                  <a:pt x="6335567" y="274871"/>
                </a:lnTo>
                <a:cubicBezTo>
                  <a:pt x="6330042" y="276490"/>
                  <a:pt x="6322994" y="286493"/>
                  <a:pt x="6319232" y="276014"/>
                </a:cubicBezTo>
                <a:cubicBezTo>
                  <a:pt x="6313088" y="288969"/>
                  <a:pt x="6306325" y="270584"/>
                  <a:pt x="6299038" y="279205"/>
                </a:cubicBezTo>
                <a:cubicBezTo>
                  <a:pt x="6295133" y="273871"/>
                  <a:pt x="6290514" y="273918"/>
                  <a:pt x="6285132" y="279396"/>
                </a:cubicBezTo>
                <a:cubicBezTo>
                  <a:pt x="6284323" y="278253"/>
                  <a:pt x="6282703" y="276014"/>
                  <a:pt x="6281846" y="274871"/>
                </a:cubicBezTo>
                <a:cubicBezTo>
                  <a:pt x="6278512" y="276490"/>
                  <a:pt x="6275274" y="278110"/>
                  <a:pt x="6272083" y="279729"/>
                </a:cubicBezTo>
                <a:cubicBezTo>
                  <a:pt x="6266892" y="275585"/>
                  <a:pt x="6261368" y="275871"/>
                  <a:pt x="6255510" y="280491"/>
                </a:cubicBezTo>
                <a:cubicBezTo>
                  <a:pt x="6256653" y="277681"/>
                  <a:pt x="6258939" y="272013"/>
                  <a:pt x="6260129" y="269203"/>
                </a:cubicBezTo>
                <a:cubicBezTo>
                  <a:pt x="6255414" y="272585"/>
                  <a:pt x="6250985" y="276157"/>
                  <a:pt x="6246413" y="279444"/>
                </a:cubicBezTo>
                <a:cubicBezTo>
                  <a:pt x="6245746" y="277253"/>
                  <a:pt x="6244365" y="272871"/>
                  <a:pt x="6243698" y="270680"/>
                </a:cubicBezTo>
                <a:cubicBezTo>
                  <a:pt x="6240651" y="273347"/>
                  <a:pt x="6237603" y="275919"/>
                  <a:pt x="6234459" y="278396"/>
                </a:cubicBezTo>
                <a:cubicBezTo>
                  <a:pt x="6229078" y="273347"/>
                  <a:pt x="6206694" y="284730"/>
                  <a:pt x="6221601" y="270108"/>
                </a:cubicBezTo>
                <a:lnTo>
                  <a:pt x="6218029" y="270870"/>
                </a:lnTo>
                <a:cubicBezTo>
                  <a:pt x="6215314" y="274919"/>
                  <a:pt x="6211885" y="277729"/>
                  <a:pt x="6207789" y="279396"/>
                </a:cubicBezTo>
                <a:cubicBezTo>
                  <a:pt x="6207456" y="277157"/>
                  <a:pt x="6206789" y="272775"/>
                  <a:pt x="6206456" y="270584"/>
                </a:cubicBezTo>
                <a:cubicBezTo>
                  <a:pt x="6202884" y="272537"/>
                  <a:pt x="6195788" y="276395"/>
                  <a:pt x="6192264" y="278348"/>
                </a:cubicBezTo>
                <a:cubicBezTo>
                  <a:pt x="6194693" y="272775"/>
                  <a:pt x="6197312" y="267250"/>
                  <a:pt x="6200074" y="261773"/>
                </a:cubicBezTo>
                <a:cubicBezTo>
                  <a:pt x="6197883" y="258010"/>
                  <a:pt x="6195788" y="254295"/>
                  <a:pt x="6193787" y="250580"/>
                </a:cubicBezTo>
                <a:close/>
                <a:moveTo>
                  <a:pt x="3015454" y="250484"/>
                </a:moveTo>
                <a:cubicBezTo>
                  <a:pt x="3017220" y="252770"/>
                  <a:pt x="3020648" y="257390"/>
                  <a:pt x="3022366" y="259677"/>
                </a:cubicBezTo>
                <a:cubicBezTo>
                  <a:pt x="3012313" y="260153"/>
                  <a:pt x="3002407" y="261344"/>
                  <a:pt x="2992405" y="261439"/>
                </a:cubicBezTo>
                <a:lnTo>
                  <a:pt x="2992691" y="266011"/>
                </a:lnTo>
                <a:lnTo>
                  <a:pt x="2984546" y="264011"/>
                </a:lnTo>
                <a:cubicBezTo>
                  <a:pt x="2993643" y="256628"/>
                  <a:pt x="3006979" y="258914"/>
                  <a:pt x="3015454" y="250484"/>
                </a:cubicBezTo>
                <a:close/>
                <a:moveTo>
                  <a:pt x="6040197" y="249913"/>
                </a:moveTo>
                <a:cubicBezTo>
                  <a:pt x="6043912" y="259296"/>
                  <a:pt x="6041959" y="267965"/>
                  <a:pt x="6034339" y="274442"/>
                </a:cubicBezTo>
                <a:cubicBezTo>
                  <a:pt x="6033148" y="272537"/>
                  <a:pt x="6030767" y="268679"/>
                  <a:pt x="6029576" y="266774"/>
                </a:cubicBezTo>
                <a:cubicBezTo>
                  <a:pt x="6025766" y="268441"/>
                  <a:pt x="6022100" y="270299"/>
                  <a:pt x="6018622" y="272299"/>
                </a:cubicBezTo>
                <a:lnTo>
                  <a:pt x="6030672" y="272490"/>
                </a:lnTo>
                <a:lnTo>
                  <a:pt x="6025290" y="279491"/>
                </a:lnTo>
                <a:cubicBezTo>
                  <a:pt x="6030672" y="282730"/>
                  <a:pt x="6036530" y="285778"/>
                  <a:pt x="6042388" y="281206"/>
                </a:cubicBezTo>
                <a:cubicBezTo>
                  <a:pt x="6047674" y="284254"/>
                  <a:pt x="6053008" y="280729"/>
                  <a:pt x="6058199" y="279062"/>
                </a:cubicBezTo>
                <a:lnTo>
                  <a:pt x="6059771" y="284921"/>
                </a:lnTo>
                <a:lnTo>
                  <a:pt x="6064819" y="284492"/>
                </a:lnTo>
                <a:cubicBezTo>
                  <a:pt x="6060057" y="278586"/>
                  <a:pt x="6055580" y="272394"/>
                  <a:pt x="6052484" y="265536"/>
                </a:cubicBezTo>
                <a:cubicBezTo>
                  <a:pt x="6050293" y="267536"/>
                  <a:pt x="6045864" y="271537"/>
                  <a:pt x="6043673" y="273585"/>
                </a:cubicBezTo>
                <a:cubicBezTo>
                  <a:pt x="6044721" y="267822"/>
                  <a:pt x="6046150" y="262059"/>
                  <a:pt x="6049103" y="256867"/>
                </a:cubicBezTo>
                <a:cubicBezTo>
                  <a:pt x="6046864" y="255152"/>
                  <a:pt x="6042435" y="251675"/>
                  <a:pt x="6040197" y="249913"/>
                </a:cubicBezTo>
                <a:close/>
                <a:moveTo>
                  <a:pt x="5337923" y="249770"/>
                </a:moveTo>
                <a:cubicBezTo>
                  <a:pt x="5330923" y="254533"/>
                  <a:pt x="5329924" y="262487"/>
                  <a:pt x="5329638" y="270299"/>
                </a:cubicBezTo>
                <a:lnTo>
                  <a:pt x="5339065" y="270346"/>
                </a:lnTo>
                <a:cubicBezTo>
                  <a:pt x="5338636" y="268012"/>
                  <a:pt x="5337780" y="263345"/>
                  <a:pt x="5337351" y="261011"/>
                </a:cubicBezTo>
                <a:cubicBezTo>
                  <a:pt x="5339494" y="260820"/>
                  <a:pt x="5343778" y="260392"/>
                  <a:pt x="5345873" y="260201"/>
                </a:cubicBezTo>
                <a:cubicBezTo>
                  <a:pt x="5342445" y="267393"/>
                  <a:pt x="5338827" y="274490"/>
                  <a:pt x="5333352" y="280253"/>
                </a:cubicBezTo>
                <a:lnTo>
                  <a:pt x="5328734" y="275347"/>
                </a:lnTo>
                <a:cubicBezTo>
                  <a:pt x="5325399" y="276443"/>
                  <a:pt x="5318830" y="278634"/>
                  <a:pt x="5315545" y="279729"/>
                </a:cubicBezTo>
                <a:cubicBezTo>
                  <a:pt x="5318498" y="276062"/>
                  <a:pt x="5324400" y="268727"/>
                  <a:pt x="5327352" y="265059"/>
                </a:cubicBezTo>
                <a:cubicBezTo>
                  <a:pt x="5326924" y="258058"/>
                  <a:pt x="5327925" y="244388"/>
                  <a:pt x="5319163" y="255914"/>
                </a:cubicBezTo>
                <a:cubicBezTo>
                  <a:pt x="5315402" y="254152"/>
                  <a:pt x="5311737" y="252342"/>
                  <a:pt x="5308117" y="250532"/>
                </a:cubicBezTo>
                <a:lnTo>
                  <a:pt x="5305498" y="258534"/>
                </a:lnTo>
                <a:cubicBezTo>
                  <a:pt x="5304547" y="256819"/>
                  <a:pt x="5302642" y="253390"/>
                  <a:pt x="5301689" y="251675"/>
                </a:cubicBezTo>
                <a:cubicBezTo>
                  <a:pt x="5295739" y="259058"/>
                  <a:pt x="5285978" y="249484"/>
                  <a:pt x="5281503" y="257439"/>
                </a:cubicBezTo>
                <a:cubicBezTo>
                  <a:pt x="5245984" y="257439"/>
                  <a:pt x="5209465" y="252437"/>
                  <a:pt x="5174519" y="259344"/>
                </a:cubicBezTo>
                <a:lnTo>
                  <a:pt x="5173091" y="256724"/>
                </a:lnTo>
                <a:cubicBezTo>
                  <a:pt x="5167758" y="258725"/>
                  <a:pt x="5162235" y="258248"/>
                  <a:pt x="5156902" y="257105"/>
                </a:cubicBezTo>
                <a:cubicBezTo>
                  <a:pt x="5155474" y="258058"/>
                  <a:pt x="5152665" y="259963"/>
                  <a:pt x="5151285" y="260916"/>
                </a:cubicBezTo>
                <a:lnTo>
                  <a:pt x="5148904" y="256486"/>
                </a:lnTo>
                <a:cubicBezTo>
                  <a:pt x="5130479" y="265536"/>
                  <a:pt x="5108720" y="255962"/>
                  <a:pt x="5090093" y="264107"/>
                </a:cubicBezTo>
                <a:cubicBezTo>
                  <a:pt x="5082947" y="259153"/>
                  <a:pt x="5074001" y="260535"/>
                  <a:pt x="5066715" y="264059"/>
                </a:cubicBezTo>
                <a:cubicBezTo>
                  <a:pt x="5061937" y="261963"/>
                  <a:pt x="5056997" y="260392"/>
                  <a:pt x="5052549" y="264297"/>
                </a:cubicBezTo>
                <a:cubicBezTo>
                  <a:pt x="5031086" y="262487"/>
                  <a:pt x="5009667" y="265726"/>
                  <a:pt x="4988234" y="266107"/>
                </a:cubicBezTo>
                <a:cubicBezTo>
                  <a:pt x="4979314" y="267393"/>
                  <a:pt x="4969809" y="265297"/>
                  <a:pt x="4961480" y="269155"/>
                </a:cubicBezTo>
                <a:cubicBezTo>
                  <a:pt x="4960305" y="268251"/>
                  <a:pt x="4957948" y="266393"/>
                  <a:pt x="4956801" y="265488"/>
                </a:cubicBezTo>
                <a:cubicBezTo>
                  <a:pt x="4953422" y="274919"/>
                  <a:pt x="4946148" y="266488"/>
                  <a:pt x="4940873" y="265536"/>
                </a:cubicBezTo>
                <a:lnTo>
                  <a:pt x="4939969" y="269822"/>
                </a:lnTo>
                <a:cubicBezTo>
                  <a:pt x="4935073" y="268536"/>
                  <a:pt x="4930175" y="267917"/>
                  <a:pt x="4925232" y="268727"/>
                </a:cubicBezTo>
                <a:cubicBezTo>
                  <a:pt x="4902177" y="270299"/>
                  <a:pt x="4879027" y="270346"/>
                  <a:pt x="4855971" y="272204"/>
                </a:cubicBezTo>
                <a:cubicBezTo>
                  <a:pt x="4851692" y="273299"/>
                  <a:pt x="4847364" y="273680"/>
                  <a:pt x="4843040" y="273395"/>
                </a:cubicBezTo>
                <a:cubicBezTo>
                  <a:pt x="4821685" y="277014"/>
                  <a:pt x="4799935" y="275252"/>
                  <a:pt x="4778427" y="275633"/>
                </a:cubicBezTo>
                <a:cubicBezTo>
                  <a:pt x="4776424" y="276729"/>
                  <a:pt x="4772369" y="278967"/>
                  <a:pt x="4770366" y="280063"/>
                </a:cubicBezTo>
                <a:cubicBezTo>
                  <a:pt x="4769557" y="278967"/>
                  <a:pt x="4767838" y="276776"/>
                  <a:pt x="4767027" y="275681"/>
                </a:cubicBezTo>
                <a:cubicBezTo>
                  <a:pt x="4761017" y="278586"/>
                  <a:pt x="4754627" y="280110"/>
                  <a:pt x="4748283" y="281539"/>
                </a:cubicBezTo>
                <a:cubicBezTo>
                  <a:pt x="4739984" y="280539"/>
                  <a:pt x="4730878" y="277681"/>
                  <a:pt x="4723576" y="283301"/>
                </a:cubicBezTo>
                <a:cubicBezTo>
                  <a:pt x="4717995" y="281587"/>
                  <a:pt x="4712274" y="281253"/>
                  <a:pt x="4707220" y="284540"/>
                </a:cubicBezTo>
                <a:lnTo>
                  <a:pt x="4705976" y="278872"/>
                </a:lnTo>
                <a:cubicBezTo>
                  <a:pt x="4703879" y="280634"/>
                  <a:pt x="4699632" y="284159"/>
                  <a:pt x="4697535" y="285873"/>
                </a:cubicBezTo>
                <a:cubicBezTo>
                  <a:pt x="4698060" y="288922"/>
                  <a:pt x="4699110" y="295066"/>
                  <a:pt x="4699681" y="298114"/>
                </a:cubicBezTo>
                <a:cubicBezTo>
                  <a:pt x="4702211" y="295971"/>
                  <a:pt x="4707267" y="291684"/>
                  <a:pt x="4709792" y="289541"/>
                </a:cubicBezTo>
                <a:lnTo>
                  <a:pt x="4713943" y="294399"/>
                </a:lnTo>
                <a:cubicBezTo>
                  <a:pt x="4715804" y="292970"/>
                  <a:pt x="4719525" y="290113"/>
                  <a:pt x="4721383" y="288684"/>
                </a:cubicBezTo>
                <a:cubicBezTo>
                  <a:pt x="4723338" y="289874"/>
                  <a:pt x="4727296" y="292351"/>
                  <a:pt x="4729253" y="293542"/>
                </a:cubicBezTo>
                <a:cubicBezTo>
                  <a:pt x="4730777" y="291970"/>
                  <a:pt x="4733782" y="288874"/>
                  <a:pt x="4735263" y="287302"/>
                </a:cubicBezTo>
                <a:cubicBezTo>
                  <a:pt x="4735405" y="290589"/>
                  <a:pt x="4735694" y="297209"/>
                  <a:pt x="4735835" y="300496"/>
                </a:cubicBezTo>
                <a:cubicBezTo>
                  <a:pt x="4739555" y="296828"/>
                  <a:pt x="4743323" y="293161"/>
                  <a:pt x="4747137" y="289493"/>
                </a:cubicBezTo>
                <a:cubicBezTo>
                  <a:pt x="4748760" y="290875"/>
                  <a:pt x="4752003" y="293589"/>
                  <a:pt x="4753624" y="294971"/>
                </a:cubicBezTo>
                <a:cubicBezTo>
                  <a:pt x="4754482" y="292208"/>
                  <a:pt x="4756150" y="286731"/>
                  <a:pt x="4756963" y="284016"/>
                </a:cubicBezTo>
                <a:cubicBezTo>
                  <a:pt x="4757918" y="286588"/>
                  <a:pt x="4759731" y="291732"/>
                  <a:pt x="4760635" y="294304"/>
                </a:cubicBezTo>
                <a:cubicBezTo>
                  <a:pt x="4769507" y="302830"/>
                  <a:pt x="4777139" y="292208"/>
                  <a:pt x="4786631" y="293256"/>
                </a:cubicBezTo>
                <a:cubicBezTo>
                  <a:pt x="4789873" y="290113"/>
                  <a:pt x="4793212" y="286969"/>
                  <a:pt x="4796598" y="283825"/>
                </a:cubicBezTo>
                <a:cubicBezTo>
                  <a:pt x="4796930" y="286683"/>
                  <a:pt x="4797695" y="292399"/>
                  <a:pt x="4798076" y="295304"/>
                </a:cubicBezTo>
                <a:cubicBezTo>
                  <a:pt x="4801844" y="291875"/>
                  <a:pt x="4805706" y="288446"/>
                  <a:pt x="4809570" y="285016"/>
                </a:cubicBezTo>
                <a:cubicBezTo>
                  <a:pt x="4814007" y="287874"/>
                  <a:pt x="4818538" y="290732"/>
                  <a:pt x="4823118" y="293637"/>
                </a:cubicBezTo>
                <a:cubicBezTo>
                  <a:pt x="4826932" y="292113"/>
                  <a:pt x="4834561" y="289065"/>
                  <a:pt x="4838331" y="287541"/>
                </a:cubicBezTo>
                <a:cubicBezTo>
                  <a:pt x="4835519" y="290875"/>
                  <a:pt x="4832652" y="294113"/>
                  <a:pt x="4829792" y="297305"/>
                </a:cubicBezTo>
                <a:lnTo>
                  <a:pt x="4837998" y="302068"/>
                </a:lnTo>
                <a:cubicBezTo>
                  <a:pt x="4839473" y="296781"/>
                  <a:pt x="4841472" y="291684"/>
                  <a:pt x="4844085" y="286826"/>
                </a:cubicBezTo>
                <a:cubicBezTo>
                  <a:pt x="4843991" y="289779"/>
                  <a:pt x="4843897" y="295685"/>
                  <a:pt x="4843801" y="298638"/>
                </a:cubicBezTo>
                <a:cubicBezTo>
                  <a:pt x="4853168" y="311165"/>
                  <a:pt x="4849934" y="294923"/>
                  <a:pt x="4850457" y="287826"/>
                </a:cubicBezTo>
                <a:cubicBezTo>
                  <a:pt x="4853451" y="289350"/>
                  <a:pt x="4859442" y="292399"/>
                  <a:pt x="4862438" y="293875"/>
                </a:cubicBezTo>
                <a:lnTo>
                  <a:pt x="4853309" y="294494"/>
                </a:lnTo>
                <a:cubicBezTo>
                  <a:pt x="4856590" y="298067"/>
                  <a:pt x="4859915" y="301591"/>
                  <a:pt x="4863385" y="305163"/>
                </a:cubicBezTo>
                <a:lnTo>
                  <a:pt x="4864813" y="297114"/>
                </a:lnTo>
                <a:cubicBezTo>
                  <a:pt x="4866952" y="298448"/>
                  <a:pt x="4871230" y="301210"/>
                  <a:pt x="4873371" y="302544"/>
                </a:cubicBezTo>
                <a:cubicBezTo>
                  <a:pt x="4875935" y="301353"/>
                  <a:pt x="4881167" y="298972"/>
                  <a:pt x="4883733" y="297781"/>
                </a:cubicBezTo>
                <a:lnTo>
                  <a:pt x="4883591" y="304497"/>
                </a:lnTo>
                <a:cubicBezTo>
                  <a:pt x="4886679" y="301925"/>
                  <a:pt x="4889769" y="299400"/>
                  <a:pt x="4893002" y="296876"/>
                </a:cubicBezTo>
                <a:cubicBezTo>
                  <a:pt x="4886537" y="292399"/>
                  <a:pt x="4886918" y="288112"/>
                  <a:pt x="4894191" y="284111"/>
                </a:cubicBezTo>
                <a:cubicBezTo>
                  <a:pt x="4895760" y="285207"/>
                  <a:pt x="4898947" y="287350"/>
                  <a:pt x="4900514" y="288446"/>
                </a:cubicBezTo>
                <a:lnTo>
                  <a:pt x="4903747" y="290160"/>
                </a:lnTo>
                <a:cubicBezTo>
                  <a:pt x="4903270" y="292065"/>
                  <a:pt x="4902271" y="295923"/>
                  <a:pt x="4901798" y="297829"/>
                </a:cubicBezTo>
                <a:cubicBezTo>
                  <a:pt x="4904033" y="298972"/>
                  <a:pt x="4908500" y="301210"/>
                  <a:pt x="4910735" y="302353"/>
                </a:cubicBezTo>
                <a:cubicBezTo>
                  <a:pt x="4911970" y="300829"/>
                  <a:pt x="4914442" y="297781"/>
                  <a:pt x="4915676" y="296304"/>
                </a:cubicBezTo>
                <a:lnTo>
                  <a:pt x="4911733" y="293161"/>
                </a:lnTo>
                <a:lnTo>
                  <a:pt x="4910971" y="290160"/>
                </a:lnTo>
                <a:lnTo>
                  <a:pt x="4913062" y="287731"/>
                </a:lnTo>
                <a:cubicBezTo>
                  <a:pt x="4915631" y="286493"/>
                  <a:pt x="4920764" y="284016"/>
                  <a:pt x="4923286" y="282778"/>
                </a:cubicBezTo>
                <a:cubicBezTo>
                  <a:pt x="4922477" y="287969"/>
                  <a:pt x="4922951" y="293066"/>
                  <a:pt x="4924757" y="298019"/>
                </a:cubicBezTo>
                <a:cubicBezTo>
                  <a:pt x="4929512" y="293113"/>
                  <a:pt x="4936164" y="294637"/>
                  <a:pt x="4940828" y="298591"/>
                </a:cubicBezTo>
                <a:lnTo>
                  <a:pt x="4940777" y="294923"/>
                </a:lnTo>
                <a:cubicBezTo>
                  <a:pt x="4943724" y="295161"/>
                  <a:pt x="4949588" y="295638"/>
                  <a:pt x="4952505" y="295876"/>
                </a:cubicBezTo>
                <a:cubicBezTo>
                  <a:pt x="4947766" y="292256"/>
                  <a:pt x="4943344" y="288874"/>
                  <a:pt x="4938828" y="285254"/>
                </a:cubicBezTo>
                <a:cubicBezTo>
                  <a:pt x="4941015" y="282730"/>
                  <a:pt x="4945341" y="277681"/>
                  <a:pt x="4947530" y="275157"/>
                </a:cubicBezTo>
                <a:cubicBezTo>
                  <a:pt x="4948919" y="275204"/>
                  <a:pt x="4951800" y="275252"/>
                  <a:pt x="4953218" y="275300"/>
                </a:cubicBezTo>
                <a:cubicBezTo>
                  <a:pt x="4952013" y="278110"/>
                  <a:pt x="4949542" y="283730"/>
                  <a:pt x="4948341" y="286588"/>
                </a:cubicBezTo>
                <a:cubicBezTo>
                  <a:pt x="4952166" y="286636"/>
                  <a:pt x="4960002" y="286731"/>
                  <a:pt x="4963761" y="286826"/>
                </a:cubicBezTo>
                <a:cubicBezTo>
                  <a:pt x="4962787" y="284159"/>
                  <a:pt x="4960841" y="278824"/>
                  <a:pt x="4959962" y="276157"/>
                </a:cubicBezTo>
                <a:cubicBezTo>
                  <a:pt x="4962835" y="279682"/>
                  <a:pt x="4965752" y="283206"/>
                  <a:pt x="4969028" y="286636"/>
                </a:cubicBezTo>
                <a:lnTo>
                  <a:pt x="4972693" y="277967"/>
                </a:lnTo>
                <a:cubicBezTo>
                  <a:pt x="4973355" y="280968"/>
                  <a:pt x="4974586" y="286921"/>
                  <a:pt x="4975200" y="289922"/>
                </a:cubicBezTo>
                <a:cubicBezTo>
                  <a:pt x="4968240" y="289398"/>
                  <a:pt x="4961368" y="289255"/>
                  <a:pt x="4954418" y="289446"/>
                </a:cubicBezTo>
                <a:cubicBezTo>
                  <a:pt x="4957948" y="304973"/>
                  <a:pt x="4975771" y="292827"/>
                  <a:pt x="4985631" y="297590"/>
                </a:cubicBezTo>
                <a:cubicBezTo>
                  <a:pt x="4990361" y="297019"/>
                  <a:pt x="4996527" y="291303"/>
                  <a:pt x="4999791" y="298829"/>
                </a:cubicBezTo>
                <a:cubicBezTo>
                  <a:pt x="5001750" y="297209"/>
                  <a:pt x="5005622" y="294066"/>
                  <a:pt x="5007555" y="292494"/>
                </a:cubicBezTo>
                <a:cubicBezTo>
                  <a:pt x="5003928" y="289160"/>
                  <a:pt x="5000427" y="285778"/>
                  <a:pt x="4996723" y="282492"/>
                </a:cubicBezTo>
                <a:lnTo>
                  <a:pt x="4995164" y="291875"/>
                </a:lnTo>
                <a:cubicBezTo>
                  <a:pt x="4991731" y="288969"/>
                  <a:pt x="4985039" y="283206"/>
                  <a:pt x="4981559" y="280301"/>
                </a:cubicBezTo>
                <a:lnTo>
                  <a:pt x="4990590" y="282730"/>
                </a:lnTo>
                <a:cubicBezTo>
                  <a:pt x="4997406" y="280301"/>
                  <a:pt x="5004648" y="280348"/>
                  <a:pt x="5011869" y="279777"/>
                </a:cubicBezTo>
                <a:lnTo>
                  <a:pt x="5008563" y="291113"/>
                </a:lnTo>
                <a:cubicBezTo>
                  <a:pt x="5015663" y="284016"/>
                  <a:pt x="5022759" y="276729"/>
                  <a:pt x="5029427" y="269203"/>
                </a:cubicBezTo>
                <a:lnTo>
                  <a:pt x="5030659" y="274442"/>
                </a:lnTo>
                <a:lnTo>
                  <a:pt x="5025157" y="275252"/>
                </a:lnTo>
                <a:cubicBezTo>
                  <a:pt x="5024149" y="279205"/>
                  <a:pt x="5022135" y="287159"/>
                  <a:pt x="5021176" y="291113"/>
                </a:cubicBezTo>
                <a:cubicBezTo>
                  <a:pt x="5025684" y="287922"/>
                  <a:pt x="5034637" y="281492"/>
                  <a:pt x="5039155" y="278253"/>
                </a:cubicBezTo>
                <a:cubicBezTo>
                  <a:pt x="5038098" y="276205"/>
                  <a:pt x="5035963" y="272156"/>
                  <a:pt x="5034924" y="270108"/>
                </a:cubicBezTo>
                <a:cubicBezTo>
                  <a:pt x="5041805" y="274442"/>
                  <a:pt x="5048554" y="274442"/>
                  <a:pt x="5055202" y="270060"/>
                </a:cubicBezTo>
                <a:lnTo>
                  <a:pt x="5054721" y="275252"/>
                </a:lnTo>
                <a:lnTo>
                  <a:pt x="5049306" y="275014"/>
                </a:lnTo>
                <a:cubicBezTo>
                  <a:pt x="5049549" y="277729"/>
                  <a:pt x="5050079" y="283111"/>
                  <a:pt x="5050372" y="285826"/>
                </a:cubicBezTo>
                <a:cubicBezTo>
                  <a:pt x="5056241" y="280158"/>
                  <a:pt x="5062048" y="274395"/>
                  <a:pt x="5067908" y="268679"/>
                </a:cubicBezTo>
                <a:lnTo>
                  <a:pt x="5069371" y="275014"/>
                </a:lnTo>
                <a:lnTo>
                  <a:pt x="5062420" y="275252"/>
                </a:lnTo>
                <a:cubicBezTo>
                  <a:pt x="5064333" y="278777"/>
                  <a:pt x="5068284" y="285873"/>
                  <a:pt x="5070272" y="289398"/>
                </a:cubicBezTo>
                <a:lnTo>
                  <a:pt x="5059880" y="285302"/>
                </a:lnTo>
                <a:cubicBezTo>
                  <a:pt x="5057945" y="286112"/>
                  <a:pt x="5054046" y="287683"/>
                  <a:pt x="5052064" y="288493"/>
                </a:cubicBezTo>
                <a:cubicBezTo>
                  <a:pt x="5050711" y="287493"/>
                  <a:pt x="5048017" y="285492"/>
                  <a:pt x="5046652" y="284445"/>
                </a:cubicBezTo>
                <a:lnTo>
                  <a:pt x="5042725" y="289398"/>
                </a:lnTo>
                <a:cubicBezTo>
                  <a:pt x="5038813" y="283778"/>
                  <a:pt x="5034637" y="284206"/>
                  <a:pt x="5030137" y="290732"/>
                </a:cubicBezTo>
                <a:cubicBezTo>
                  <a:pt x="5045457" y="293256"/>
                  <a:pt x="5061024" y="293113"/>
                  <a:pt x="5076514" y="292113"/>
                </a:cubicBezTo>
                <a:cubicBezTo>
                  <a:pt x="5082042" y="289065"/>
                  <a:pt x="5087283" y="294018"/>
                  <a:pt x="5092668" y="295018"/>
                </a:cubicBezTo>
                <a:lnTo>
                  <a:pt x="5092237" y="287255"/>
                </a:lnTo>
                <a:cubicBezTo>
                  <a:pt x="5093958" y="288922"/>
                  <a:pt x="5097343" y="292161"/>
                  <a:pt x="5099091" y="293780"/>
                </a:cubicBezTo>
                <a:cubicBezTo>
                  <a:pt x="5104098" y="290875"/>
                  <a:pt x="5109481" y="286493"/>
                  <a:pt x="5114387" y="293161"/>
                </a:cubicBezTo>
                <a:cubicBezTo>
                  <a:pt x="5116005" y="292018"/>
                  <a:pt x="5119288" y="289731"/>
                  <a:pt x="5120956" y="288588"/>
                </a:cubicBezTo>
                <a:cubicBezTo>
                  <a:pt x="5116338" y="282492"/>
                  <a:pt x="5117766" y="277443"/>
                  <a:pt x="5125098" y="273299"/>
                </a:cubicBezTo>
                <a:cubicBezTo>
                  <a:pt x="5125240" y="277729"/>
                  <a:pt x="5125527" y="286540"/>
                  <a:pt x="5125671" y="290970"/>
                </a:cubicBezTo>
                <a:cubicBezTo>
                  <a:pt x="5147523" y="287207"/>
                  <a:pt x="5169614" y="289160"/>
                  <a:pt x="5191658" y="288636"/>
                </a:cubicBezTo>
                <a:cubicBezTo>
                  <a:pt x="5190612" y="286445"/>
                  <a:pt x="5188421" y="282063"/>
                  <a:pt x="5187374" y="279920"/>
                </a:cubicBezTo>
                <a:lnTo>
                  <a:pt x="5177565" y="285350"/>
                </a:lnTo>
                <a:cubicBezTo>
                  <a:pt x="5181232" y="278681"/>
                  <a:pt x="5184992" y="272013"/>
                  <a:pt x="5188851" y="265440"/>
                </a:cubicBezTo>
                <a:cubicBezTo>
                  <a:pt x="5198325" y="265631"/>
                  <a:pt x="5207847" y="265821"/>
                  <a:pt x="5217417" y="265917"/>
                </a:cubicBezTo>
                <a:cubicBezTo>
                  <a:pt x="5217131" y="268298"/>
                  <a:pt x="5216560" y="273109"/>
                  <a:pt x="5216275" y="275490"/>
                </a:cubicBezTo>
                <a:cubicBezTo>
                  <a:pt x="5220607" y="273299"/>
                  <a:pt x="5225035" y="271156"/>
                  <a:pt x="5229558" y="269013"/>
                </a:cubicBezTo>
                <a:lnTo>
                  <a:pt x="5226463" y="281730"/>
                </a:lnTo>
                <a:cubicBezTo>
                  <a:pt x="5230940" y="274204"/>
                  <a:pt x="5236890" y="268298"/>
                  <a:pt x="5244318" y="264059"/>
                </a:cubicBezTo>
                <a:cubicBezTo>
                  <a:pt x="5241936" y="271870"/>
                  <a:pt x="5239985" y="280539"/>
                  <a:pt x="5231035" y="282873"/>
                </a:cubicBezTo>
                <a:cubicBezTo>
                  <a:pt x="5262744" y="285731"/>
                  <a:pt x="5294501" y="283397"/>
                  <a:pt x="5326258" y="283254"/>
                </a:cubicBezTo>
                <a:cubicBezTo>
                  <a:pt x="5335637" y="283206"/>
                  <a:pt x="5345778" y="277300"/>
                  <a:pt x="5354301" y="283921"/>
                </a:cubicBezTo>
                <a:lnTo>
                  <a:pt x="5355301" y="275538"/>
                </a:lnTo>
                <a:cubicBezTo>
                  <a:pt x="5359537" y="285159"/>
                  <a:pt x="5369679" y="283778"/>
                  <a:pt x="5378439" y="284445"/>
                </a:cubicBezTo>
                <a:lnTo>
                  <a:pt x="5378726" y="274061"/>
                </a:lnTo>
                <a:cubicBezTo>
                  <a:pt x="5381391" y="276443"/>
                  <a:pt x="5386676" y="281301"/>
                  <a:pt x="5389296" y="283683"/>
                </a:cubicBezTo>
                <a:cubicBezTo>
                  <a:pt x="5395865" y="279920"/>
                  <a:pt x="5403339" y="284969"/>
                  <a:pt x="5410055" y="280777"/>
                </a:cubicBezTo>
                <a:lnTo>
                  <a:pt x="5413721" y="284397"/>
                </a:lnTo>
                <a:cubicBezTo>
                  <a:pt x="5415387" y="283254"/>
                  <a:pt x="5418720" y="280920"/>
                  <a:pt x="5420385" y="279729"/>
                </a:cubicBezTo>
                <a:lnTo>
                  <a:pt x="5425386" y="280158"/>
                </a:lnTo>
                <a:lnTo>
                  <a:pt x="5427814" y="279872"/>
                </a:lnTo>
                <a:cubicBezTo>
                  <a:pt x="5425765" y="277919"/>
                  <a:pt x="5421672" y="274014"/>
                  <a:pt x="5419625" y="272109"/>
                </a:cubicBezTo>
                <a:cubicBezTo>
                  <a:pt x="5421242" y="271061"/>
                  <a:pt x="5424577" y="269013"/>
                  <a:pt x="5426195" y="268012"/>
                </a:cubicBezTo>
                <a:cubicBezTo>
                  <a:pt x="5429956" y="269013"/>
                  <a:pt x="5433860" y="269441"/>
                  <a:pt x="5437858" y="269298"/>
                </a:cubicBezTo>
                <a:cubicBezTo>
                  <a:pt x="5439478" y="263440"/>
                  <a:pt x="5440859" y="257439"/>
                  <a:pt x="5442002" y="251437"/>
                </a:cubicBezTo>
                <a:cubicBezTo>
                  <a:pt x="5438953" y="251390"/>
                  <a:pt x="5432814" y="251294"/>
                  <a:pt x="5429765" y="251247"/>
                </a:cubicBezTo>
                <a:cubicBezTo>
                  <a:pt x="5429670" y="253723"/>
                  <a:pt x="5429432" y="258677"/>
                  <a:pt x="5429288" y="261154"/>
                </a:cubicBezTo>
                <a:cubicBezTo>
                  <a:pt x="5428576" y="258915"/>
                  <a:pt x="5427147" y="254438"/>
                  <a:pt x="5426432" y="252199"/>
                </a:cubicBezTo>
                <a:cubicBezTo>
                  <a:pt x="5422721" y="252009"/>
                  <a:pt x="5415290" y="251675"/>
                  <a:pt x="5411625" y="251485"/>
                </a:cubicBezTo>
                <a:cubicBezTo>
                  <a:pt x="5409912" y="252152"/>
                  <a:pt x="5406484" y="253485"/>
                  <a:pt x="5404769" y="254152"/>
                </a:cubicBezTo>
                <a:cubicBezTo>
                  <a:pt x="5401436" y="253200"/>
                  <a:pt x="5394771" y="251342"/>
                  <a:pt x="5391485" y="250389"/>
                </a:cubicBezTo>
                <a:cubicBezTo>
                  <a:pt x="5391250" y="253104"/>
                  <a:pt x="5390866" y="258486"/>
                  <a:pt x="5390678" y="261201"/>
                </a:cubicBezTo>
                <a:cubicBezTo>
                  <a:pt x="5390151" y="258915"/>
                  <a:pt x="5389009" y="254343"/>
                  <a:pt x="5388438" y="252104"/>
                </a:cubicBezTo>
                <a:cubicBezTo>
                  <a:pt x="5382343" y="252009"/>
                  <a:pt x="5376298" y="251866"/>
                  <a:pt x="5370345" y="251675"/>
                </a:cubicBezTo>
                <a:cubicBezTo>
                  <a:pt x="5369108" y="254486"/>
                  <a:pt x="5366585" y="260011"/>
                  <a:pt x="5365299" y="262821"/>
                </a:cubicBezTo>
                <a:cubicBezTo>
                  <a:pt x="5364871" y="259582"/>
                  <a:pt x="5363964" y="253152"/>
                  <a:pt x="5363490" y="249913"/>
                </a:cubicBezTo>
                <a:cubicBezTo>
                  <a:pt x="5358919" y="254104"/>
                  <a:pt x="5354349" y="258344"/>
                  <a:pt x="5349874" y="262535"/>
                </a:cubicBezTo>
                <a:cubicBezTo>
                  <a:pt x="5350112" y="259487"/>
                  <a:pt x="5350587" y="253342"/>
                  <a:pt x="5350825" y="250294"/>
                </a:cubicBezTo>
                <a:cubicBezTo>
                  <a:pt x="5344588" y="258201"/>
                  <a:pt x="5340303" y="258058"/>
                  <a:pt x="5337923" y="249770"/>
                </a:cubicBezTo>
                <a:close/>
                <a:moveTo>
                  <a:pt x="5979296" y="249086"/>
                </a:moveTo>
                <a:cubicBezTo>
                  <a:pt x="5974784" y="248818"/>
                  <a:pt x="5968521" y="250842"/>
                  <a:pt x="5965187" y="253104"/>
                </a:cubicBezTo>
                <a:cubicBezTo>
                  <a:pt x="5964426" y="259534"/>
                  <a:pt x="5978141" y="260153"/>
                  <a:pt x="5982904" y="258820"/>
                </a:cubicBezTo>
                <a:cubicBezTo>
                  <a:pt x="5986571" y="251914"/>
                  <a:pt x="5983809" y="249354"/>
                  <a:pt x="5979296" y="249086"/>
                </a:cubicBezTo>
                <a:close/>
                <a:moveTo>
                  <a:pt x="7960199" y="248246"/>
                </a:moveTo>
                <a:cubicBezTo>
                  <a:pt x="7952722" y="262297"/>
                  <a:pt x="7975915" y="248913"/>
                  <a:pt x="7960199" y="248246"/>
                </a:cubicBezTo>
                <a:close/>
                <a:moveTo>
                  <a:pt x="5660872" y="248198"/>
                </a:moveTo>
                <a:cubicBezTo>
                  <a:pt x="5657538" y="253581"/>
                  <a:pt x="5657635" y="258915"/>
                  <a:pt x="5661110" y="264250"/>
                </a:cubicBezTo>
                <a:cubicBezTo>
                  <a:pt x="5667680" y="264440"/>
                  <a:pt x="5667920" y="247436"/>
                  <a:pt x="5660872" y="248198"/>
                </a:cubicBezTo>
                <a:close/>
                <a:moveTo>
                  <a:pt x="5903609" y="248151"/>
                </a:moveTo>
                <a:cubicBezTo>
                  <a:pt x="5899560" y="254295"/>
                  <a:pt x="5898798" y="262821"/>
                  <a:pt x="5898560" y="269965"/>
                </a:cubicBezTo>
                <a:cubicBezTo>
                  <a:pt x="5906609" y="269918"/>
                  <a:pt x="5912991" y="250151"/>
                  <a:pt x="5903609" y="248151"/>
                </a:cubicBezTo>
                <a:close/>
                <a:moveTo>
                  <a:pt x="5888702" y="248056"/>
                </a:moveTo>
                <a:cubicBezTo>
                  <a:pt x="5880272" y="261916"/>
                  <a:pt x="5904085" y="250294"/>
                  <a:pt x="5888702" y="248056"/>
                </a:cubicBezTo>
                <a:close/>
                <a:moveTo>
                  <a:pt x="5584408" y="248056"/>
                </a:moveTo>
                <a:cubicBezTo>
                  <a:pt x="5583741" y="252104"/>
                  <a:pt x="5582408" y="260249"/>
                  <a:pt x="5581742" y="264297"/>
                </a:cubicBezTo>
                <a:cubicBezTo>
                  <a:pt x="5580599" y="261058"/>
                  <a:pt x="5578313" y="254581"/>
                  <a:pt x="5577170" y="251342"/>
                </a:cubicBezTo>
                <a:cubicBezTo>
                  <a:pt x="5574695" y="251342"/>
                  <a:pt x="5569791" y="251294"/>
                  <a:pt x="5567315" y="251294"/>
                </a:cubicBezTo>
                <a:cubicBezTo>
                  <a:pt x="5567838" y="253819"/>
                  <a:pt x="5568888" y="258915"/>
                  <a:pt x="5569411" y="261487"/>
                </a:cubicBezTo>
                <a:lnTo>
                  <a:pt x="5563791" y="260820"/>
                </a:lnTo>
                <a:cubicBezTo>
                  <a:pt x="5564315" y="258296"/>
                  <a:pt x="5565410" y="253247"/>
                  <a:pt x="5565982" y="250770"/>
                </a:cubicBezTo>
                <a:lnTo>
                  <a:pt x="5559983" y="248961"/>
                </a:lnTo>
                <a:cubicBezTo>
                  <a:pt x="5559604" y="252533"/>
                  <a:pt x="5558793" y="259630"/>
                  <a:pt x="5558413" y="263202"/>
                </a:cubicBezTo>
                <a:cubicBezTo>
                  <a:pt x="5557079" y="260249"/>
                  <a:pt x="5554413" y="254343"/>
                  <a:pt x="5553079" y="251437"/>
                </a:cubicBezTo>
                <a:cubicBezTo>
                  <a:pt x="5550888" y="251390"/>
                  <a:pt x="5546559" y="251294"/>
                  <a:pt x="5544368" y="251247"/>
                </a:cubicBezTo>
                <a:cubicBezTo>
                  <a:pt x="5544556" y="253723"/>
                  <a:pt x="5544986" y="258725"/>
                  <a:pt x="5545177" y="261201"/>
                </a:cubicBezTo>
                <a:lnTo>
                  <a:pt x="5540464" y="261011"/>
                </a:lnTo>
                <a:cubicBezTo>
                  <a:pt x="5540367" y="258582"/>
                  <a:pt x="5540224" y="253676"/>
                  <a:pt x="5540177" y="251247"/>
                </a:cubicBezTo>
                <a:lnTo>
                  <a:pt x="5532368" y="251247"/>
                </a:lnTo>
                <a:cubicBezTo>
                  <a:pt x="5532131" y="253676"/>
                  <a:pt x="5531702" y="258439"/>
                  <a:pt x="5531464" y="260820"/>
                </a:cubicBezTo>
                <a:lnTo>
                  <a:pt x="5525655" y="260820"/>
                </a:lnTo>
                <a:cubicBezTo>
                  <a:pt x="5526608" y="258105"/>
                  <a:pt x="5528512" y="252676"/>
                  <a:pt x="5529465" y="249961"/>
                </a:cubicBezTo>
                <a:cubicBezTo>
                  <a:pt x="5520084" y="262344"/>
                  <a:pt x="5509467" y="248341"/>
                  <a:pt x="5497422" y="251580"/>
                </a:cubicBezTo>
                <a:cubicBezTo>
                  <a:pt x="5495233" y="255057"/>
                  <a:pt x="5493088" y="258582"/>
                  <a:pt x="5490995" y="262059"/>
                </a:cubicBezTo>
                <a:cubicBezTo>
                  <a:pt x="5491042" y="259344"/>
                  <a:pt x="5491233" y="253866"/>
                  <a:pt x="5491280" y="251151"/>
                </a:cubicBezTo>
                <a:lnTo>
                  <a:pt x="5483615" y="251294"/>
                </a:lnTo>
                <a:lnTo>
                  <a:pt x="5482947" y="259106"/>
                </a:lnTo>
                <a:lnTo>
                  <a:pt x="5478615" y="258867"/>
                </a:lnTo>
                <a:lnTo>
                  <a:pt x="5478234" y="251294"/>
                </a:lnTo>
                <a:cubicBezTo>
                  <a:pt x="5475759" y="251294"/>
                  <a:pt x="5470760" y="251247"/>
                  <a:pt x="5468283" y="251247"/>
                </a:cubicBezTo>
                <a:cubicBezTo>
                  <a:pt x="5468092" y="258010"/>
                  <a:pt x="5467997" y="264774"/>
                  <a:pt x="5468046" y="271537"/>
                </a:cubicBezTo>
                <a:cubicBezTo>
                  <a:pt x="5471139" y="269394"/>
                  <a:pt x="5477329" y="265107"/>
                  <a:pt x="5480425" y="262964"/>
                </a:cubicBezTo>
                <a:cubicBezTo>
                  <a:pt x="5478806" y="267869"/>
                  <a:pt x="5475568" y="277729"/>
                  <a:pt x="5473903" y="282635"/>
                </a:cubicBezTo>
                <a:cubicBezTo>
                  <a:pt x="5477615" y="281730"/>
                  <a:pt x="5484995" y="279967"/>
                  <a:pt x="5488708" y="279062"/>
                </a:cubicBezTo>
                <a:cubicBezTo>
                  <a:pt x="5486948" y="276871"/>
                  <a:pt x="5483520" y="272537"/>
                  <a:pt x="5481805" y="270346"/>
                </a:cubicBezTo>
                <a:lnTo>
                  <a:pt x="5488328" y="270680"/>
                </a:lnTo>
                <a:lnTo>
                  <a:pt x="5487662" y="265583"/>
                </a:lnTo>
                <a:lnTo>
                  <a:pt x="5492993" y="265583"/>
                </a:lnTo>
                <a:lnTo>
                  <a:pt x="5489377" y="274347"/>
                </a:lnTo>
                <a:cubicBezTo>
                  <a:pt x="5493708" y="271299"/>
                  <a:pt x="5502325" y="265155"/>
                  <a:pt x="5506659" y="262106"/>
                </a:cubicBezTo>
                <a:cubicBezTo>
                  <a:pt x="5504946" y="271537"/>
                  <a:pt x="5499422" y="276490"/>
                  <a:pt x="5490186" y="276967"/>
                </a:cubicBezTo>
                <a:cubicBezTo>
                  <a:pt x="5497326" y="279158"/>
                  <a:pt x="5504898" y="279634"/>
                  <a:pt x="5512514" y="280253"/>
                </a:cubicBezTo>
                <a:lnTo>
                  <a:pt x="5506467" y="268965"/>
                </a:lnTo>
                <a:cubicBezTo>
                  <a:pt x="5509467" y="271489"/>
                  <a:pt x="5515513" y="276538"/>
                  <a:pt x="5518514" y="279062"/>
                </a:cubicBezTo>
                <a:lnTo>
                  <a:pt x="5529558" y="280777"/>
                </a:lnTo>
                <a:cubicBezTo>
                  <a:pt x="5525608" y="277729"/>
                  <a:pt x="5521608" y="274776"/>
                  <a:pt x="5517608" y="271966"/>
                </a:cubicBezTo>
                <a:cubicBezTo>
                  <a:pt x="5520610" y="269632"/>
                  <a:pt x="5526560" y="264964"/>
                  <a:pt x="5529513" y="262630"/>
                </a:cubicBezTo>
                <a:cubicBezTo>
                  <a:pt x="5530035" y="265155"/>
                  <a:pt x="5531035" y="270156"/>
                  <a:pt x="5531511" y="272680"/>
                </a:cubicBezTo>
                <a:lnTo>
                  <a:pt x="5537749" y="266107"/>
                </a:lnTo>
                <a:cubicBezTo>
                  <a:pt x="5540367" y="266583"/>
                  <a:pt x="5545653" y="267536"/>
                  <a:pt x="5548271" y="268012"/>
                </a:cubicBezTo>
                <a:cubicBezTo>
                  <a:pt x="5545653" y="269108"/>
                  <a:pt x="5540414" y="271251"/>
                  <a:pt x="5537797" y="272347"/>
                </a:cubicBezTo>
                <a:cubicBezTo>
                  <a:pt x="5540081" y="274633"/>
                  <a:pt x="5544556" y="279205"/>
                  <a:pt x="5546841" y="281492"/>
                </a:cubicBezTo>
                <a:cubicBezTo>
                  <a:pt x="5553270" y="274585"/>
                  <a:pt x="5559317" y="266202"/>
                  <a:pt x="5569076" y="263869"/>
                </a:cubicBezTo>
                <a:lnTo>
                  <a:pt x="5562935" y="276729"/>
                </a:lnTo>
                <a:cubicBezTo>
                  <a:pt x="5567363" y="273395"/>
                  <a:pt x="5576268" y="266822"/>
                  <a:pt x="5580693" y="263488"/>
                </a:cubicBezTo>
                <a:cubicBezTo>
                  <a:pt x="5579315" y="271156"/>
                  <a:pt x="5577170" y="285635"/>
                  <a:pt x="5589979" y="277062"/>
                </a:cubicBezTo>
                <a:cubicBezTo>
                  <a:pt x="5592931" y="277776"/>
                  <a:pt x="5598883" y="279158"/>
                  <a:pt x="5601882" y="279872"/>
                </a:cubicBezTo>
                <a:cubicBezTo>
                  <a:pt x="5596502" y="275347"/>
                  <a:pt x="5591169" y="270775"/>
                  <a:pt x="5585930" y="266250"/>
                </a:cubicBezTo>
                <a:cubicBezTo>
                  <a:pt x="5596072" y="276348"/>
                  <a:pt x="5603452" y="263249"/>
                  <a:pt x="5603785" y="255105"/>
                </a:cubicBezTo>
                <a:lnTo>
                  <a:pt x="5609117" y="256057"/>
                </a:lnTo>
                <a:cubicBezTo>
                  <a:pt x="5608595" y="259106"/>
                  <a:pt x="5607499" y="265250"/>
                  <a:pt x="5606977" y="268346"/>
                </a:cubicBezTo>
                <a:cubicBezTo>
                  <a:pt x="5610786" y="263345"/>
                  <a:pt x="5614500" y="258153"/>
                  <a:pt x="5617974" y="252866"/>
                </a:cubicBezTo>
                <a:cubicBezTo>
                  <a:pt x="5611262" y="251342"/>
                  <a:pt x="5604881" y="249865"/>
                  <a:pt x="5598359" y="248294"/>
                </a:cubicBezTo>
                <a:cubicBezTo>
                  <a:pt x="5597454" y="249770"/>
                  <a:pt x="5595596" y="252819"/>
                  <a:pt x="5594692" y="254295"/>
                </a:cubicBezTo>
                <a:cubicBezTo>
                  <a:pt x="5592122" y="252723"/>
                  <a:pt x="5586979" y="249627"/>
                  <a:pt x="5584408" y="248056"/>
                </a:cubicBezTo>
                <a:close/>
                <a:moveTo>
                  <a:pt x="7372696" y="247770"/>
                </a:moveTo>
                <a:cubicBezTo>
                  <a:pt x="7372505" y="254247"/>
                  <a:pt x="7355503" y="254295"/>
                  <a:pt x="7355217" y="248008"/>
                </a:cubicBezTo>
                <a:cubicBezTo>
                  <a:pt x="7360885" y="244721"/>
                  <a:pt x="7366695" y="244674"/>
                  <a:pt x="7372696" y="247770"/>
                </a:cubicBezTo>
                <a:close/>
                <a:moveTo>
                  <a:pt x="5850463" y="247722"/>
                </a:moveTo>
                <a:cubicBezTo>
                  <a:pt x="5842893" y="262202"/>
                  <a:pt x="5865794" y="249103"/>
                  <a:pt x="5850463" y="247722"/>
                </a:cubicBezTo>
                <a:close/>
                <a:moveTo>
                  <a:pt x="5944947" y="247627"/>
                </a:moveTo>
                <a:cubicBezTo>
                  <a:pt x="5941946" y="249389"/>
                  <a:pt x="5939041" y="251104"/>
                  <a:pt x="5936232" y="252819"/>
                </a:cubicBezTo>
                <a:cubicBezTo>
                  <a:pt x="5948852" y="260201"/>
                  <a:pt x="5925325" y="287445"/>
                  <a:pt x="5925659" y="265631"/>
                </a:cubicBezTo>
                <a:lnTo>
                  <a:pt x="5922659" y="273109"/>
                </a:lnTo>
                <a:cubicBezTo>
                  <a:pt x="5919134" y="269870"/>
                  <a:pt x="5915753" y="266536"/>
                  <a:pt x="5912514" y="263202"/>
                </a:cubicBezTo>
                <a:cubicBezTo>
                  <a:pt x="5908895" y="269346"/>
                  <a:pt x="5910276" y="275395"/>
                  <a:pt x="5913943" y="280872"/>
                </a:cubicBezTo>
                <a:cubicBezTo>
                  <a:pt x="5927326" y="279491"/>
                  <a:pt x="5940899" y="279444"/>
                  <a:pt x="5954424" y="279967"/>
                </a:cubicBezTo>
                <a:cubicBezTo>
                  <a:pt x="5954234" y="276157"/>
                  <a:pt x="5953900" y="268441"/>
                  <a:pt x="5953710" y="264583"/>
                </a:cubicBezTo>
                <a:cubicBezTo>
                  <a:pt x="5948376" y="268965"/>
                  <a:pt x="5942804" y="273061"/>
                  <a:pt x="5937327" y="277014"/>
                </a:cubicBezTo>
                <a:cubicBezTo>
                  <a:pt x="5940946" y="267536"/>
                  <a:pt x="5944471" y="257915"/>
                  <a:pt x="5944947" y="247627"/>
                </a:cubicBezTo>
                <a:close/>
                <a:moveTo>
                  <a:pt x="3339693" y="247055"/>
                </a:moveTo>
                <a:cubicBezTo>
                  <a:pt x="3330223" y="250247"/>
                  <a:pt x="3320423" y="252437"/>
                  <a:pt x="3310427" y="251342"/>
                </a:cubicBezTo>
                <a:cubicBezTo>
                  <a:pt x="3304897" y="256105"/>
                  <a:pt x="3298649" y="259487"/>
                  <a:pt x="3292780" y="252914"/>
                </a:cubicBezTo>
                <a:cubicBezTo>
                  <a:pt x="3292780" y="255867"/>
                  <a:pt x="3292780" y="261821"/>
                  <a:pt x="3292780" y="264821"/>
                </a:cubicBezTo>
                <a:lnTo>
                  <a:pt x="3299649" y="260392"/>
                </a:lnTo>
                <a:lnTo>
                  <a:pt x="3303942" y="266155"/>
                </a:lnTo>
                <a:cubicBezTo>
                  <a:pt x="3311190" y="258058"/>
                  <a:pt x="3323516" y="252437"/>
                  <a:pt x="3333698" y="258725"/>
                </a:cubicBezTo>
                <a:cubicBezTo>
                  <a:pt x="3338265" y="257486"/>
                  <a:pt x="3341785" y="252295"/>
                  <a:pt x="3339693" y="247055"/>
                </a:cubicBezTo>
                <a:close/>
                <a:moveTo>
                  <a:pt x="7683688" y="246674"/>
                </a:moveTo>
                <a:cubicBezTo>
                  <a:pt x="7689784" y="250675"/>
                  <a:pt x="7695165" y="257486"/>
                  <a:pt x="7703309" y="256724"/>
                </a:cubicBezTo>
                <a:cubicBezTo>
                  <a:pt x="7707405" y="255247"/>
                  <a:pt x="7711501" y="253580"/>
                  <a:pt x="7715692" y="251723"/>
                </a:cubicBezTo>
                <a:cubicBezTo>
                  <a:pt x="7720454" y="253437"/>
                  <a:pt x="7725360" y="255104"/>
                  <a:pt x="7730312" y="256771"/>
                </a:cubicBezTo>
                <a:cubicBezTo>
                  <a:pt x="7731551" y="259248"/>
                  <a:pt x="7734075" y="264154"/>
                  <a:pt x="7735313" y="266631"/>
                </a:cubicBezTo>
                <a:cubicBezTo>
                  <a:pt x="7732837" y="264678"/>
                  <a:pt x="7727931" y="260725"/>
                  <a:pt x="7725455" y="258772"/>
                </a:cubicBezTo>
                <a:cubicBezTo>
                  <a:pt x="7718073" y="264535"/>
                  <a:pt x="7710882" y="270441"/>
                  <a:pt x="7704786" y="277443"/>
                </a:cubicBezTo>
                <a:cubicBezTo>
                  <a:pt x="7708119" y="267012"/>
                  <a:pt x="7701214" y="255247"/>
                  <a:pt x="7688974" y="260058"/>
                </a:cubicBezTo>
                <a:cubicBezTo>
                  <a:pt x="7687165" y="255581"/>
                  <a:pt x="7685402" y="251151"/>
                  <a:pt x="7683688" y="246674"/>
                </a:cubicBezTo>
                <a:close/>
                <a:moveTo>
                  <a:pt x="6875641" y="246311"/>
                </a:moveTo>
                <a:cubicBezTo>
                  <a:pt x="6874956" y="245394"/>
                  <a:pt x="6873158" y="245258"/>
                  <a:pt x="6869586" y="246960"/>
                </a:cubicBezTo>
                <a:cubicBezTo>
                  <a:pt x="6869729" y="258820"/>
                  <a:pt x="6877695" y="249059"/>
                  <a:pt x="6875641" y="246311"/>
                </a:cubicBezTo>
                <a:close/>
                <a:moveTo>
                  <a:pt x="2337620" y="246233"/>
                </a:moveTo>
                <a:cubicBezTo>
                  <a:pt x="2339767" y="248909"/>
                  <a:pt x="2332177" y="259081"/>
                  <a:pt x="2331606" y="247150"/>
                </a:cubicBezTo>
                <a:cubicBezTo>
                  <a:pt x="2335106" y="245281"/>
                  <a:pt x="2336904" y="245340"/>
                  <a:pt x="2337620" y="246233"/>
                </a:cubicBezTo>
                <a:close/>
                <a:moveTo>
                  <a:pt x="5029127" y="246208"/>
                </a:moveTo>
                <a:cubicBezTo>
                  <a:pt x="5028460" y="245287"/>
                  <a:pt x="5026666" y="245138"/>
                  <a:pt x="5023049" y="246817"/>
                </a:cubicBezTo>
                <a:cubicBezTo>
                  <a:pt x="5023009" y="258677"/>
                  <a:pt x="5031135" y="248969"/>
                  <a:pt x="5029127" y="246208"/>
                </a:cubicBezTo>
                <a:close/>
                <a:moveTo>
                  <a:pt x="6914382" y="245893"/>
                </a:moveTo>
                <a:cubicBezTo>
                  <a:pt x="6913676" y="244996"/>
                  <a:pt x="6911890" y="244925"/>
                  <a:pt x="6908401" y="246770"/>
                </a:cubicBezTo>
                <a:cubicBezTo>
                  <a:pt x="6908901" y="258701"/>
                  <a:pt x="6916500" y="248583"/>
                  <a:pt x="6914382" y="245893"/>
                </a:cubicBezTo>
                <a:close/>
                <a:moveTo>
                  <a:pt x="7673656" y="245823"/>
                </a:moveTo>
                <a:cubicBezTo>
                  <a:pt x="7676008" y="246377"/>
                  <a:pt x="7677972" y="248246"/>
                  <a:pt x="7679543" y="251437"/>
                </a:cubicBezTo>
                <a:cubicBezTo>
                  <a:pt x="7678591" y="257724"/>
                  <a:pt x="7670876" y="251866"/>
                  <a:pt x="7668590" y="256486"/>
                </a:cubicBezTo>
                <a:cubicBezTo>
                  <a:pt x="7663351" y="263059"/>
                  <a:pt x="7659875" y="250437"/>
                  <a:pt x="7665446" y="248103"/>
                </a:cubicBezTo>
                <a:cubicBezTo>
                  <a:pt x="7668566" y="246031"/>
                  <a:pt x="7671305" y="245269"/>
                  <a:pt x="7673656" y="245823"/>
                </a:cubicBezTo>
                <a:close/>
                <a:moveTo>
                  <a:pt x="5830229" y="245531"/>
                </a:moveTo>
                <a:cubicBezTo>
                  <a:pt x="5827846" y="248151"/>
                  <a:pt x="5823087" y="253342"/>
                  <a:pt x="5820705" y="255962"/>
                </a:cubicBezTo>
                <a:cubicBezTo>
                  <a:pt x="5818325" y="253581"/>
                  <a:pt x="5813565" y="248913"/>
                  <a:pt x="5811183" y="246531"/>
                </a:cubicBezTo>
                <a:cubicBezTo>
                  <a:pt x="5811183" y="257010"/>
                  <a:pt x="5814374" y="263583"/>
                  <a:pt x="5826563" y="256153"/>
                </a:cubicBezTo>
                <a:lnTo>
                  <a:pt x="5823277" y="267060"/>
                </a:lnTo>
                <a:cubicBezTo>
                  <a:pt x="5825516" y="266298"/>
                  <a:pt x="5829989" y="264774"/>
                  <a:pt x="5832227" y="263964"/>
                </a:cubicBezTo>
                <a:cubicBezTo>
                  <a:pt x="5831752" y="259344"/>
                  <a:pt x="5830752" y="250151"/>
                  <a:pt x="5830229" y="245531"/>
                </a:cubicBezTo>
                <a:close/>
                <a:moveTo>
                  <a:pt x="2979958" y="245173"/>
                </a:moveTo>
                <a:cubicBezTo>
                  <a:pt x="2983239" y="245709"/>
                  <a:pt x="2985978" y="247579"/>
                  <a:pt x="2985644" y="251008"/>
                </a:cubicBezTo>
                <a:cubicBezTo>
                  <a:pt x="2981929" y="255342"/>
                  <a:pt x="2971068" y="253532"/>
                  <a:pt x="2971020" y="247340"/>
                </a:cubicBezTo>
                <a:cubicBezTo>
                  <a:pt x="2972854" y="245435"/>
                  <a:pt x="2976677" y="244638"/>
                  <a:pt x="2979958" y="245173"/>
                </a:cubicBezTo>
                <a:close/>
                <a:moveTo>
                  <a:pt x="7436656" y="244388"/>
                </a:moveTo>
                <a:cubicBezTo>
                  <a:pt x="7438513" y="249056"/>
                  <a:pt x="7440181" y="253819"/>
                  <a:pt x="7441800" y="258677"/>
                </a:cubicBezTo>
                <a:cubicBezTo>
                  <a:pt x="7443038" y="250770"/>
                  <a:pt x="7447419" y="246293"/>
                  <a:pt x="7454897" y="245245"/>
                </a:cubicBezTo>
                <a:cubicBezTo>
                  <a:pt x="7453372" y="248198"/>
                  <a:pt x="7450325" y="254104"/>
                  <a:pt x="7448848" y="257057"/>
                </a:cubicBezTo>
                <a:cubicBezTo>
                  <a:pt x="7451706" y="256724"/>
                  <a:pt x="7457516" y="256152"/>
                  <a:pt x="7460421" y="255819"/>
                </a:cubicBezTo>
                <a:lnTo>
                  <a:pt x="7460421" y="260296"/>
                </a:lnTo>
                <a:cubicBezTo>
                  <a:pt x="7453135" y="260677"/>
                  <a:pt x="7445895" y="261154"/>
                  <a:pt x="7438752" y="261678"/>
                </a:cubicBezTo>
                <a:cubicBezTo>
                  <a:pt x="7435513" y="258677"/>
                  <a:pt x="7432322" y="255724"/>
                  <a:pt x="7429179" y="252818"/>
                </a:cubicBezTo>
                <a:lnTo>
                  <a:pt x="7436037" y="251675"/>
                </a:lnTo>
                <a:close/>
                <a:moveTo>
                  <a:pt x="5716245" y="244245"/>
                </a:moveTo>
                <a:cubicBezTo>
                  <a:pt x="5711245" y="249151"/>
                  <a:pt x="5708818" y="255152"/>
                  <a:pt x="5708865" y="262249"/>
                </a:cubicBezTo>
                <a:cubicBezTo>
                  <a:pt x="5705150" y="256391"/>
                  <a:pt x="5701438" y="250532"/>
                  <a:pt x="5697771" y="244769"/>
                </a:cubicBezTo>
                <a:cubicBezTo>
                  <a:pt x="5698200" y="251961"/>
                  <a:pt x="5698057" y="259106"/>
                  <a:pt x="5697296" y="266202"/>
                </a:cubicBezTo>
                <a:cubicBezTo>
                  <a:pt x="5697153" y="275300"/>
                  <a:pt x="5689916" y="267774"/>
                  <a:pt x="5686298" y="266488"/>
                </a:cubicBezTo>
                <a:cubicBezTo>
                  <a:pt x="5688250" y="262821"/>
                  <a:pt x="5692202" y="255438"/>
                  <a:pt x="5694152" y="251771"/>
                </a:cubicBezTo>
                <a:cubicBezTo>
                  <a:pt x="5686442" y="251866"/>
                  <a:pt x="5678918" y="251294"/>
                  <a:pt x="5672824" y="246341"/>
                </a:cubicBezTo>
                <a:cubicBezTo>
                  <a:pt x="5673633" y="253104"/>
                  <a:pt x="5674538" y="259915"/>
                  <a:pt x="5675584" y="266726"/>
                </a:cubicBezTo>
                <a:cubicBezTo>
                  <a:pt x="5676775" y="263107"/>
                  <a:pt x="5679108" y="255819"/>
                  <a:pt x="5680298" y="252199"/>
                </a:cubicBezTo>
                <a:cubicBezTo>
                  <a:pt x="5690013" y="253533"/>
                  <a:pt x="5688060" y="279253"/>
                  <a:pt x="5678109" y="270441"/>
                </a:cubicBezTo>
                <a:lnTo>
                  <a:pt x="5678299" y="275252"/>
                </a:lnTo>
                <a:cubicBezTo>
                  <a:pt x="5684963" y="274633"/>
                  <a:pt x="5691724" y="274014"/>
                  <a:pt x="5698532" y="273299"/>
                </a:cubicBezTo>
                <a:lnTo>
                  <a:pt x="5700818" y="279444"/>
                </a:lnTo>
                <a:cubicBezTo>
                  <a:pt x="5745670" y="278062"/>
                  <a:pt x="5790569" y="278729"/>
                  <a:pt x="5835465" y="279586"/>
                </a:cubicBezTo>
                <a:cubicBezTo>
                  <a:pt x="5839369" y="276252"/>
                  <a:pt x="5850747" y="273966"/>
                  <a:pt x="5848844" y="267917"/>
                </a:cubicBezTo>
                <a:lnTo>
                  <a:pt x="5846892" y="269108"/>
                </a:lnTo>
                <a:cubicBezTo>
                  <a:pt x="5843178" y="269965"/>
                  <a:pt x="5840416" y="268632"/>
                  <a:pt x="5838704" y="265155"/>
                </a:cubicBezTo>
                <a:cubicBezTo>
                  <a:pt x="5840654" y="261773"/>
                  <a:pt x="5844607" y="255057"/>
                  <a:pt x="5846559" y="251723"/>
                </a:cubicBezTo>
                <a:cubicBezTo>
                  <a:pt x="5843797" y="251485"/>
                  <a:pt x="5838274" y="251056"/>
                  <a:pt x="5835513" y="250818"/>
                </a:cubicBezTo>
                <a:cubicBezTo>
                  <a:pt x="5843322" y="260344"/>
                  <a:pt x="5833274" y="271013"/>
                  <a:pt x="5825705" y="276443"/>
                </a:cubicBezTo>
                <a:cubicBezTo>
                  <a:pt x="5821420" y="272632"/>
                  <a:pt x="5814658" y="267393"/>
                  <a:pt x="5810040" y="275014"/>
                </a:cubicBezTo>
                <a:cubicBezTo>
                  <a:pt x="5810185" y="272490"/>
                  <a:pt x="5810470" y="267393"/>
                  <a:pt x="5810611" y="264821"/>
                </a:cubicBezTo>
                <a:cubicBezTo>
                  <a:pt x="5808612" y="267250"/>
                  <a:pt x="5804565" y="272156"/>
                  <a:pt x="5802519" y="274585"/>
                </a:cubicBezTo>
                <a:cubicBezTo>
                  <a:pt x="5802422" y="271156"/>
                  <a:pt x="5802280" y="264297"/>
                  <a:pt x="5802233" y="260916"/>
                </a:cubicBezTo>
                <a:lnTo>
                  <a:pt x="5808470" y="260725"/>
                </a:lnTo>
                <a:cubicBezTo>
                  <a:pt x="5807278" y="254676"/>
                  <a:pt x="5803232" y="250580"/>
                  <a:pt x="5798661" y="247055"/>
                </a:cubicBezTo>
                <a:cubicBezTo>
                  <a:pt x="5801994" y="258391"/>
                  <a:pt x="5799089" y="270251"/>
                  <a:pt x="5787473" y="275395"/>
                </a:cubicBezTo>
                <a:cubicBezTo>
                  <a:pt x="5790757" y="265869"/>
                  <a:pt x="5793236" y="256105"/>
                  <a:pt x="5792996" y="245960"/>
                </a:cubicBezTo>
                <a:cubicBezTo>
                  <a:pt x="5788949" y="249342"/>
                  <a:pt x="5785093" y="252819"/>
                  <a:pt x="5781284" y="256295"/>
                </a:cubicBezTo>
                <a:cubicBezTo>
                  <a:pt x="5779522" y="253295"/>
                  <a:pt x="5775951" y="247389"/>
                  <a:pt x="5774189" y="244388"/>
                </a:cubicBezTo>
                <a:lnTo>
                  <a:pt x="5773475" y="266864"/>
                </a:lnTo>
                <a:lnTo>
                  <a:pt x="5784418" y="259963"/>
                </a:lnTo>
                <a:cubicBezTo>
                  <a:pt x="5783275" y="265869"/>
                  <a:pt x="5780086" y="275443"/>
                  <a:pt x="5772609" y="274490"/>
                </a:cubicBezTo>
                <a:lnTo>
                  <a:pt x="5773466" y="266874"/>
                </a:lnTo>
                <a:lnTo>
                  <a:pt x="5763047" y="273442"/>
                </a:lnTo>
                <a:cubicBezTo>
                  <a:pt x="5763570" y="270775"/>
                  <a:pt x="5764572" y="265440"/>
                  <a:pt x="5765047" y="262725"/>
                </a:cubicBezTo>
                <a:cubicBezTo>
                  <a:pt x="5766380" y="259963"/>
                  <a:pt x="5769046" y="254438"/>
                  <a:pt x="5770382" y="251675"/>
                </a:cubicBezTo>
                <a:cubicBezTo>
                  <a:pt x="5767475" y="251437"/>
                  <a:pt x="5761763" y="251056"/>
                  <a:pt x="5758905" y="250818"/>
                </a:cubicBezTo>
                <a:cubicBezTo>
                  <a:pt x="5769002" y="260153"/>
                  <a:pt x="5754526" y="278777"/>
                  <a:pt x="5742575" y="274252"/>
                </a:cubicBezTo>
                <a:cubicBezTo>
                  <a:pt x="5754954" y="268727"/>
                  <a:pt x="5756477" y="256534"/>
                  <a:pt x="5754383" y="244340"/>
                </a:cubicBezTo>
                <a:lnTo>
                  <a:pt x="5750813" y="248484"/>
                </a:lnTo>
                <a:cubicBezTo>
                  <a:pt x="5750574" y="252104"/>
                  <a:pt x="5750098" y="259391"/>
                  <a:pt x="5749813" y="263011"/>
                </a:cubicBezTo>
                <a:cubicBezTo>
                  <a:pt x="5744813" y="257105"/>
                  <a:pt x="5740147" y="250913"/>
                  <a:pt x="5735242" y="245007"/>
                </a:cubicBezTo>
                <a:cubicBezTo>
                  <a:pt x="5734862" y="253771"/>
                  <a:pt x="5736720" y="261963"/>
                  <a:pt x="5740813" y="269584"/>
                </a:cubicBezTo>
                <a:cubicBezTo>
                  <a:pt x="5736909" y="270251"/>
                  <a:pt x="5729148" y="271585"/>
                  <a:pt x="5725244" y="272299"/>
                </a:cubicBezTo>
                <a:cubicBezTo>
                  <a:pt x="5725721" y="270060"/>
                  <a:pt x="5726576" y="265583"/>
                  <a:pt x="5727005" y="263345"/>
                </a:cubicBezTo>
                <a:cubicBezTo>
                  <a:pt x="5728339" y="260392"/>
                  <a:pt x="5730956" y="254533"/>
                  <a:pt x="5732243" y="251580"/>
                </a:cubicBezTo>
                <a:cubicBezTo>
                  <a:pt x="5729338" y="251390"/>
                  <a:pt x="5723576" y="250961"/>
                  <a:pt x="5720673" y="250770"/>
                </a:cubicBezTo>
                <a:cubicBezTo>
                  <a:pt x="5732100" y="257343"/>
                  <a:pt x="5713911" y="283301"/>
                  <a:pt x="5707389" y="271346"/>
                </a:cubicBezTo>
                <a:cubicBezTo>
                  <a:pt x="5718151" y="266202"/>
                  <a:pt x="5718101" y="254581"/>
                  <a:pt x="5716245" y="244245"/>
                </a:cubicBezTo>
                <a:close/>
                <a:moveTo>
                  <a:pt x="7922146" y="243626"/>
                </a:moveTo>
                <a:cubicBezTo>
                  <a:pt x="7914193" y="257677"/>
                  <a:pt x="7937625" y="245150"/>
                  <a:pt x="7922146" y="243626"/>
                </a:cubicBezTo>
                <a:close/>
                <a:moveTo>
                  <a:pt x="6821569" y="242686"/>
                </a:moveTo>
                <a:cubicBezTo>
                  <a:pt x="6817973" y="241876"/>
                  <a:pt x="6813628" y="242507"/>
                  <a:pt x="6811532" y="244483"/>
                </a:cubicBezTo>
                <a:cubicBezTo>
                  <a:pt x="6804959" y="253009"/>
                  <a:pt x="6822676" y="250532"/>
                  <a:pt x="6827105" y="249532"/>
                </a:cubicBezTo>
                <a:cubicBezTo>
                  <a:pt x="6828010" y="245746"/>
                  <a:pt x="6825164" y="243495"/>
                  <a:pt x="6821569" y="242686"/>
                </a:cubicBezTo>
                <a:close/>
                <a:moveTo>
                  <a:pt x="6846197" y="242203"/>
                </a:moveTo>
                <a:cubicBezTo>
                  <a:pt x="6841512" y="241257"/>
                  <a:pt x="6835845" y="241959"/>
                  <a:pt x="6832868" y="243769"/>
                </a:cubicBezTo>
                <a:cubicBezTo>
                  <a:pt x="6831296" y="253485"/>
                  <a:pt x="6847679" y="250247"/>
                  <a:pt x="6853632" y="250532"/>
                </a:cubicBezTo>
                <a:cubicBezTo>
                  <a:pt x="6854585" y="245746"/>
                  <a:pt x="6850882" y="243150"/>
                  <a:pt x="6846197" y="242203"/>
                </a:cubicBezTo>
                <a:close/>
                <a:moveTo>
                  <a:pt x="7611488" y="242197"/>
                </a:moveTo>
                <a:cubicBezTo>
                  <a:pt x="7620346" y="255771"/>
                  <a:pt x="7640968" y="232004"/>
                  <a:pt x="7641825" y="251628"/>
                </a:cubicBezTo>
                <a:cubicBezTo>
                  <a:pt x="7639110" y="250723"/>
                  <a:pt x="7633634" y="248865"/>
                  <a:pt x="7630919" y="247960"/>
                </a:cubicBezTo>
                <a:lnTo>
                  <a:pt x="7630871" y="257105"/>
                </a:lnTo>
                <a:cubicBezTo>
                  <a:pt x="7628061" y="254867"/>
                  <a:pt x="7622441" y="250389"/>
                  <a:pt x="7619632" y="248151"/>
                </a:cubicBezTo>
                <a:cubicBezTo>
                  <a:pt x="7617774" y="250437"/>
                  <a:pt x="7614059" y="254962"/>
                  <a:pt x="7612202" y="257200"/>
                </a:cubicBezTo>
                <a:cubicBezTo>
                  <a:pt x="7612012" y="253485"/>
                  <a:pt x="7611678" y="245960"/>
                  <a:pt x="7611488" y="242197"/>
                </a:cubicBezTo>
                <a:close/>
                <a:moveTo>
                  <a:pt x="7914465" y="241742"/>
                </a:moveTo>
                <a:cubicBezTo>
                  <a:pt x="7913720" y="240849"/>
                  <a:pt x="7911907" y="240781"/>
                  <a:pt x="7908430" y="242626"/>
                </a:cubicBezTo>
                <a:cubicBezTo>
                  <a:pt x="7909323" y="254521"/>
                  <a:pt x="7916700" y="244421"/>
                  <a:pt x="7914465" y="241742"/>
                </a:cubicBezTo>
                <a:close/>
                <a:moveTo>
                  <a:pt x="3009169" y="241591"/>
                </a:moveTo>
                <a:cubicBezTo>
                  <a:pt x="3011114" y="244409"/>
                  <a:pt x="3002639" y="253831"/>
                  <a:pt x="3003033" y="242006"/>
                </a:cubicBezTo>
                <a:cubicBezTo>
                  <a:pt x="3006709" y="240447"/>
                  <a:pt x="3008520" y="240652"/>
                  <a:pt x="3009169" y="241591"/>
                </a:cubicBezTo>
                <a:close/>
                <a:moveTo>
                  <a:pt x="8209829" y="241435"/>
                </a:moveTo>
                <a:cubicBezTo>
                  <a:pt x="8211947" y="244108"/>
                  <a:pt x="8204348" y="254235"/>
                  <a:pt x="8203848" y="242339"/>
                </a:cubicBezTo>
                <a:cubicBezTo>
                  <a:pt x="8207337" y="240482"/>
                  <a:pt x="8209122" y="240544"/>
                  <a:pt x="8209829" y="241435"/>
                </a:cubicBezTo>
                <a:close/>
                <a:moveTo>
                  <a:pt x="7901299" y="241281"/>
                </a:moveTo>
                <a:cubicBezTo>
                  <a:pt x="7900557" y="240414"/>
                  <a:pt x="7898739" y="240387"/>
                  <a:pt x="7895238" y="242292"/>
                </a:cubicBezTo>
                <a:cubicBezTo>
                  <a:pt x="7896060" y="254046"/>
                  <a:pt x="7903525" y="243883"/>
                  <a:pt x="7901299" y="241281"/>
                </a:cubicBezTo>
                <a:close/>
                <a:moveTo>
                  <a:pt x="7414179" y="241259"/>
                </a:moveTo>
                <a:cubicBezTo>
                  <a:pt x="7416470" y="243775"/>
                  <a:pt x="7409558" y="254403"/>
                  <a:pt x="7408272" y="242578"/>
                </a:cubicBezTo>
                <a:cubicBezTo>
                  <a:pt x="7411630" y="240483"/>
                  <a:pt x="7413416" y="240420"/>
                  <a:pt x="7414179" y="241259"/>
                </a:cubicBezTo>
                <a:close/>
                <a:moveTo>
                  <a:pt x="7400843" y="241054"/>
                </a:moveTo>
                <a:cubicBezTo>
                  <a:pt x="7401604" y="244388"/>
                  <a:pt x="7403129" y="251151"/>
                  <a:pt x="7403891" y="254533"/>
                </a:cubicBezTo>
                <a:cubicBezTo>
                  <a:pt x="7413654" y="254867"/>
                  <a:pt x="7421226" y="249246"/>
                  <a:pt x="7426798" y="241816"/>
                </a:cubicBezTo>
                <a:cubicBezTo>
                  <a:pt x="7425369" y="246627"/>
                  <a:pt x="7424036" y="251437"/>
                  <a:pt x="7422798" y="256248"/>
                </a:cubicBezTo>
                <a:cubicBezTo>
                  <a:pt x="7411987" y="254819"/>
                  <a:pt x="7398319" y="260058"/>
                  <a:pt x="7390365" y="250437"/>
                </a:cubicBezTo>
                <a:cubicBezTo>
                  <a:pt x="7393794" y="247294"/>
                  <a:pt x="7397271" y="244198"/>
                  <a:pt x="7400843" y="241054"/>
                </a:cubicBezTo>
                <a:close/>
                <a:moveTo>
                  <a:pt x="7313153" y="240101"/>
                </a:moveTo>
                <a:cubicBezTo>
                  <a:pt x="7316915" y="239935"/>
                  <a:pt x="7320332" y="240982"/>
                  <a:pt x="7321023" y="244292"/>
                </a:cubicBezTo>
                <a:cubicBezTo>
                  <a:pt x="7316450" y="247102"/>
                  <a:pt x="7304592" y="249722"/>
                  <a:pt x="7303211" y="243197"/>
                </a:cubicBezTo>
                <a:cubicBezTo>
                  <a:pt x="7305283" y="241649"/>
                  <a:pt x="7309390" y="240268"/>
                  <a:pt x="7313153" y="240101"/>
                </a:cubicBezTo>
                <a:close/>
                <a:moveTo>
                  <a:pt x="8179225" y="239768"/>
                </a:moveTo>
                <a:cubicBezTo>
                  <a:pt x="8194227" y="240959"/>
                  <a:pt x="8171986" y="254819"/>
                  <a:pt x="8179225" y="239768"/>
                </a:cubicBezTo>
                <a:close/>
                <a:moveTo>
                  <a:pt x="7883951" y="238244"/>
                </a:moveTo>
                <a:cubicBezTo>
                  <a:pt x="7876474" y="252771"/>
                  <a:pt x="7899286" y="239387"/>
                  <a:pt x="7883951" y="238244"/>
                </a:cubicBezTo>
                <a:close/>
                <a:moveTo>
                  <a:pt x="7560148" y="237672"/>
                </a:moveTo>
                <a:cubicBezTo>
                  <a:pt x="7571721" y="239911"/>
                  <a:pt x="7594962" y="233957"/>
                  <a:pt x="7593819" y="252104"/>
                </a:cubicBezTo>
                <a:cubicBezTo>
                  <a:pt x="7587342" y="248532"/>
                  <a:pt x="7578198" y="237529"/>
                  <a:pt x="7576007" y="251389"/>
                </a:cubicBezTo>
                <a:cubicBezTo>
                  <a:pt x="7572531" y="241482"/>
                  <a:pt x="7565673" y="246865"/>
                  <a:pt x="7559672" y="250056"/>
                </a:cubicBezTo>
                <a:cubicBezTo>
                  <a:pt x="7559767" y="246960"/>
                  <a:pt x="7560053" y="240768"/>
                  <a:pt x="7560148" y="237672"/>
                </a:cubicBezTo>
                <a:close/>
                <a:moveTo>
                  <a:pt x="8158494" y="236382"/>
                </a:moveTo>
                <a:cubicBezTo>
                  <a:pt x="8160274" y="239300"/>
                  <a:pt x="8151532" y="248508"/>
                  <a:pt x="8152460" y="236576"/>
                </a:cubicBezTo>
                <a:cubicBezTo>
                  <a:pt x="8156139" y="235136"/>
                  <a:pt x="8157901" y="235409"/>
                  <a:pt x="8158494" y="236382"/>
                </a:cubicBezTo>
                <a:close/>
                <a:moveTo>
                  <a:pt x="7257610" y="236200"/>
                </a:moveTo>
                <a:cubicBezTo>
                  <a:pt x="7259905" y="238723"/>
                  <a:pt x="7252288" y="248948"/>
                  <a:pt x="7251395" y="237338"/>
                </a:cubicBezTo>
                <a:cubicBezTo>
                  <a:pt x="7254979" y="235374"/>
                  <a:pt x="7256845" y="235359"/>
                  <a:pt x="7257610" y="236200"/>
                </a:cubicBezTo>
                <a:close/>
                <a:moveTo>
                  <a:pt x="7348740" y="236005"/>
                </a:moveTo>
                <a:cubicBezTo>
                  <a:pt x="7348121" y="239387"/>
                  <a:pt x="7346787" y="246198"/>
                  <a:pt x="7346121" y="249627"/>
                </a:cubicBezTo>
                <a:cubicBezTo>
                  <a:pt x="7339739" y="248246"/>
                  <a:pt x="7333357" y="246817"/>
                  <a:pt x="7327166" y="245388"/>
                </a:cubicBezTo>
                <a:cubicBezTo>
                  <a:pt x="7328547" y="243102"/>
                  <a:pt x="7331309" y="238577"/>
                  <a:pt x="7332738" y="236338"/>
                </a:cubicBezTo>
                <a:cubicBezTo>
                  <a:pt x="7334072" y="239006"/>
                  <a:pt x="7336739" y="244435"/>
                  <a:pt x="7338072" y="247150"/>
                </a:cubicBezTo>
                <a:cubicBezTo>
                  <a:pt x="7340740" y="244388"/>
                  <a:pt x="7346074" y="238768"/>
                  <a:pt x="7348740" y="236005"/>
                </a:cubicBezTo>
                <a:close/>
                <a:moveTo>
                  <a:pt x="3043390" y="235886"/>
                </a:moveTo>
                <a:cubicBezTo>
                  <a:pt x="3047707" y="235255"/>
                  <a:pt x="3051640" y="236053"/>
                  <a:pt x="3052475" y="240054"/>
                </a:cubicBezTo>
                <a:cubicBezTo>
                  <a:pt x="3048374" y="242864"/>
                  <a:pt x="3026752" y="250104"/>
                  <a:pt x="3031990" y="240292"/>
                </a:cubicBezTo>
                <a:cubicBezTo>
                  <a:pt x="3034363" y="238577"/>
                  <a:pt x="3039073" y="236517"/>
                  <a:pt x="3043390" y="235886"/>
                </a:cubicBezTo>
                <a:close/>
                <a:moveTo>
                  <a:pt x="6765526" y="235767"/>
                </a:moveTo>
                <a:cubicBezTo>
                  <a:pt x="6764907" y="238673"/>
                  <a:pt x="6764430" y="241578"/>
                  <a:pt x="6764097" y="244531"/>
                </a:cubicBezTo>
                <a:cubicBezTo>
                  <a:pt x="6773622" y="242721"/>
                  <a:pt x="6783004" y="246150"/>
                  <a:pt x="6792576" y="246912"/>
                </a:cubicBezTo>
                <a:lnTo>
                  <a:pt x="6793101" y="240435"/>
                </a:lnTo>
                <a:cubicBezTo>
                  <a:pt x="6790767" y="240863"/>
                  <a:pt x="6786099" y="241673"/>
                  <a:pt x="6783766" y="242102"/>
                </a:cubicBezTo>
                <a:lnTo>
                  <a:pt x="6784766" y="238196"/>
                </a:lnTo>
                <a:cubicBezTo>
                  <a:pt x="6779956" y="237577"/>
                  <a:pt x="6770336" y="236386"/>
                  <a:pt x="6765526" y="235767"/>
                </a:cubicBezTo>
                <a:close/>
                <a:moveTo>
                  <a:pt x="6726330" y="234529"/>
                </a:moveTo>
                <a:cubicBezTo>
                  <a:pt x="6725854" y="239768"/>
                  <a:pt x="6725425" y="245007"/>
                  <a:pt x="6725140" y="250247"/>
                </a:cubicBezTo>
                <a:cubicBezTo>
                  <a:pt x="6727616" y="247389"/>
                  <a:pt x="6732521" y="241768"/>
                  <a:pt x="6734950" y="238911"/>
                </a:cubicBezTo>
                <a:lnTo>
                  <a:pt x="6736093" y="246436"/>
                </a:lnTo>
                <a:cubicBezTo>
                  <a:pt x="6741856" y="245960"/>
                  <a:pt x="6747714" y="245531"/>
                  <a:pt x="6753667" y="245150"/>
                </a:cubicBezTo>
                <a:cubicBezTo>
                  <a:pt x="6756477" y="241816"/>
                  <a:pt x="6759334" y="238482"/>
                  <a:pt x="6762239" y="235053"/>
                </a:cubicBezTo>
                <a:cubicBezTo>
                  <a:pt x="6751095" y="246198"/>
                  <a:pt x="6738189" y="236053"/>
                  <a:pt x="6726330" y="234529"/>
                </a:cubicBezTo>
                <a:close/>
                <a:moveTo>
                  <a:pt x="7845756" y="234433"/>
                </a:moveTo>
                <a:cubicBezTo>
                  <a:pt x="7838136" y="248532"/>
                  <a:pt x="7861329" y="235672"/>
                  <a:pt x="7845756" y="234433"/>
                </a:cubicBezTo>
                <a:close/>
                <a:moveTo>
                  <a:pt x="6695803" y="233767"/>
                </a:moveTo>
                <a:cubicBezTo>
                  <a:pt x="6692469" y="236100"/>
                  <a:pt x="6689230" y="238387"/>
                  <a:pt x="6686087" y="240721"/>
                </a:cubicBezTo>
                <a:cubicBezTo>
                  <a:pt x="6691659" y="240101"/>
                  <a:pt x="6696946" y="240959"/>
                  <a:pt x="6702089" y="243340"/>
                </a:cubicBezTo>
                <a:cubicBezTo>
                  <a:pt x="6703851" y="242388"/>
                  <a:pt x="6707328" y="240482"/>
                  <a:pt x="6709090" y="239577"/>
                </a:cubicBezTo>
                <a:cubicBezTo>
                  <a:pt x="6710138" y="241483"/>
                  <a:pt x="6712185" y="245388"/>
                  <a:pt x="6713186" y="247293"/>
                </a:cubicBezTo>
                <a:cubicBezTo>
                  <a:pt x="6716710" y="243483"/>
                  <a:pt x="6720377" y="239673"/>
                  <a:pt x="6723997" y="235719"/>
                </a:cubicBezTo>
                <a:cubicBezTo>
                  <a:pt x="6714424" y="236958"/>
                  <a:pt x="6704947" y="238244"/>
                  <a:pt x="6695517" y="239577"/>
                </a:cubicBezTo>
                <a:close/>
                <a:moveTo>
                  <a:pt x="6658214" y="233100"/>
                </a:moveTo>
                <a:cubicBezTo>
                  <a:pt x="6656857" y="231826"/>
                  <a:pt x="6654274" y="231862"/>
                  <a:pt x="6650464" y="233195"/>
                </a:cubicBezTo>
                <a:cubicBezTo>
                  <a:pt x="6648035" y="240959"/>
                  <a:pt x="6650750" y="243483"/>
                  <a:pt x="6658607" y="240863"/>
                </a:cubicBezTo>
                <a:cubicBezTo>
                  <a:pt x="6659703" y="236958"/>
                  <a:pt x="6659572" y="234374"/>
                  <a:pt x="6658214" y="233100"/>
                </a:cubicBezTo>
                <a:close/>
                <a:moveTo>
                  <a:pt x="6663132" y="232766"/>
                </a:moveTo>
                <a:cubicBezTo>
                  <a:pt x="6661655" y="245769"/>
                  <a:pt x="6674848" y="241435"/>
                  <a:pt x="6683182" y="242102"/>
                </a:cubicBezTo>
                <a:cubicBezTo>
                  <a:pt x="6683277" y="239816"/>
                  <a:pt x="6683420" y="235243"/>
                  <a:pt x="6683468" y="232957"/>
                </a:cubicBezTo>
                <a:cubicBezTo>
                  <a:pt x="6676610" y="233814"/>
                  <a:pt x="6669847" y="233767"/>
                  <a:pt x="6663132" y="232766"/>
                </a:cubicBezTo>
                <a:close/>
                <a:moveTo>
                  <a:pt x="3461466" y="232528"/>
                </a:moveTo>
                <a:cubicBezTo>
                  <a:pt x="3453140" y="246722"/>
                  <a:pt x="3477548" y="232909"/>
                  <a:pt x="3461466" y="232528"/>
                </a:cubicBezTo>
                <a:close/>
                <a:moveTo>
                  <a:pt x="2417902" y="232337"/>
                </a:moveTo>
                <a:cubicBezTo>
                  <a:pt x="2416188" y="234242"/>
                  <a:pt x="2412807" y="238053"/>
                  <a:pt x="2411092" y="239910"/>
                </a:cubicBezTo>
                <a:cubicBezTo>
                  <a:pt x="2401616" y="239196"/>
                  <a:pt x="2392186" y="240482"/>
                  <a:pt x="2382900" y="241958"/>
                </a:cubicBezTo>
                <a:lnTo>
                  <a:pt x="2382805" y="237672"/>
                </a:lnTo>
                <a:cubicBezTo>
                  <a:pt x="2394805" y="239672"/>
                  <a:pt x="2406521" y="235576"/>
                  <a:pt x="2417902" y="232337"/>
                </a:cubicBezTo>
                <a:close/>
                <a:moveTo>
                  <a:pt x="6588027" y="231909"/>
                </a:moveTo>
                <a:lnTo>
                  <a:pt x="6586598" y="237196"/>
                </a:lnTo>
                <a:cubicBezTo>
                  <a:pt x="6594266" y="234195"/>
                  <a:pt x="6601934" y="236100"/>
                  <a:pt x="6609315" y="239054"/>
                </a:cubicBezTo>
                <a:cubicBezTo>
                  <a:pt x="6612459" y="238387"/>
                  <a:pt x="6615698" y="237720"/>
                  <a:pt x="6619031" y="237053"/>
                </a:cubicBezTo>
                <a:cubicBezTo>
                  <a:pt x="6623841" y="240149"/>
                  <a:pt x="6628985" y="243197"/>
                  <a:pt x="6633985" y="246293"/>
                </a:cubicBezTo>
                <a:cubicBezTo>
                  <a:pt x="6638938" y="242340"/>
                  <a:pt x="6644796" y="238815"/>
                  <a:pt x="6646987" y="232385"/>
                </a:cubicBezTo>
                <a:cubicBezTo>
                  <a:pt x="6627270" y="231480"/>
                  <a:pt x="6607506" y="235958"/>
                  <a:pt x="6588027" y="231909"/>
                </a:cubicBezTo>
                <a:close/>
                <a:moveTo>
                  <a:pt x="7824165" y="231885"/>
                </a:moveTo>
                <a:cubicBezTo>
                  <a:pt x="7823396" y="231034"/>
                  <a:pt x="7821527" y="231016"/>
                  <a:pt x="7817943" y="232909"/>
                </a:cubicBezTo>
                <a:cubicBezTo>
                  <a:pt x="7818872" y="244483"/>
                  <a:pt x="7826471" y="234436"/>
                  <a:pt x="7824165" y="231885"/>
                </a:cubicBezTo>
                <a:close/>
                <a:moveTo>
                  <a:pt x="7297830" y="230623"/>
                </a:moveTo>
                <a:cubicBezTo>
                  <a:pt x="7297496" y="235005"/>
                  <a:pt x="7296781" y="243816"/>
                  <a:pt x="7296401" y="248198"/>
                </a:cubicBezTo>
                <a:cubicBezTo>
                  <a:pt x="7289305" y="244912"/>
                  <a:pt x="7282637" y="240863"/>
                  <a:pt x="7276160" y="236767"/>
                </a:cubicBezTo>
                <a:cubicBezTo>
                  <a:pt x="7283590" y="225574"/>
                  <a:pt x="7293972" y="245769"/>
                  <a:pt x="7297830" y="230623"/>
                </a:cubicBezTo>
                <a:close/>
                <a:moveTo>
                  <a:pt x="3083075" y="229718"/>
                </a:moveTo>
                <a:cubicBezTo>
                  <a:pt x="3098769" y="229480"/>
                  <a:pt x="3076561" y="244483"/>
                  <a:pt x="3083075" y="229718"/>
                </a:cubicBezTo>
                <a:close/>
                <a:moveTo>
                  <a:pt x="7218725" y="229575"/>
                </a:moveTo>
                <a:cubicBezTo>
                  <a:pt x="7229535" y="235052"/>
                  <a:pt x="7203294" y="243578"/>
                  <a:pt x="7202580" y="233671"/>
                </a:cubicBezTo>
                <a:cubicBezTo>
                  <a:pt x="7207438" y="231099"/>
                  <a:pt x="7212819" y="229718"/>
                  <a:pt x="7218725" y="229575"/>
                </a:cubicBezTo>
                <a:close/>
                <a:moveTo>
                  <a:pt x="7507332" y="229241"/>
                </a:moveTo>
                <a:cubicBezTo>
                  <a:pt x="7513380" y="226145"/>
                  <a:pt x="7520762" y="236290"/>
                  <a:pt x="7516666" y="241482"/>
                </a:cubicBezTo>
                <a:cubicBezTo>
                  <a:pt x="7510094" y="244959"/>
                  <a:pt x="7503093" y="234576"/>
                  <a:pt x="7507332" y="229241"/>
                </a:cubicBezTo>
                <a:close/>
                <a:moveTo>
                  <a:pt x="3168547" y="229193"/>
                </a:moveTo>
                <a:cubicBezTo>
                  <a:pt x="3184508" y="228479"/>
                  <a:pt x="3162449" y="243768"/>
                  <a:pt x="3168547" y="229193"/>
                </a:cubicBezTo>
                <a:close/>
                <a:moveTo>
                  <a:pt x="3079984" y="228908"/>
                </a:moveTo>
                <a:cubicBezTo>
                  <a:pt x="3076179" y="235671"/>
                  <a:pt x="3071566" y="241863"/>
                  <a:pt x="3066525" y="247674"/>
                </a:cubicBezTo>
                <a:lnTo>
                  <a:pt x="3075466" y="247293"/>
                </a:lnTo>
                <a:cubicBezTo>
                  <a:pt x="3072850" y="249817"/>
                  <a:pt x="3067620" y="254771"/>
                  <a:pt x="3065050" y="257248"/>
                </a:cubicBezTo>
                <a:lnTo>
                  <a:pt x="3063816" y="251865"/>
                </a:lnTo>
                <a:cubicBezTo>
                  <a:pt x="3052097" y="256914"/>
                  <a:pt x="3037804" y="251437"/>
                  <a:pt x="3027848" y="260582"/>
                </a:cubicBezTo>
                <a:cubicBezTo>
                  <a:pt x="3026281" y="258724"/>
                  <a:pt x="3023095" y="254914"/>
                  <a:pt x="3021519" y="253056"/>
                </a:cubicBezTo>
                <a:cubicBezTo>
                  <a:pt x="3036712" y="255152"/>
                  <a:pt x="3050667" y="244435"/>
                  <a:pt x="3065241" y="248150"/>
                </a:cubicBezTo>
                <a:cubicBezTo>
                  <a:pt x="3063671" y="243530"/>
                  <a:pt x="3062055" y="238910"/>
                  <a:pt x="3060820" y="234195"/>
                </a:cubicBezTo>
                <a:cubicBezTo>
                  <a:pt x="3067382" y="233290"/>
                  <a:pt x="3073992" y="232052"/>
                  <a:pt x="3079984" y="228908"/>
                </a:cubicBezTo>
                <a:close/>
                <a:moveTo>
                  <a:pt x="7793750" y="228766"/>
                </a:moveTo>
                <a:cubicBezTo>
                  <a:pt x="7786034" y="242959"/>
                  <a:pt x="7809228" y="230528"/>
                  <a:pt x="7793750" y="228766"/>
                </a:cubicBezTo>
                <a:close/>
                <a:moveTo>
                  <a:pt x="6574502" y="228718"/>
                </a:moveTo>
                <a:cubicBezTo>
                  <a:pt x="6571978" y="236339"/>
                  <a:pt x="6574740" y="239006"/>
                  <a:pt x="6582693" y="236624"/>
                </a:cubicBezTo>
                <a:cubicBezTo>
                  <a:pt x="6584932" y="229004"/>
                  <a:pt x="6582217" y="226384"/>
                  <a:pt x="6574502" y="228718"/>
                </a:cubicBezTo>
                <a:close/>
                <a:moveTo>
                  <a:pt x="7232536" y="228355"/>
                </a:moveTo>
                <a:cubicBezTo>
                  <a:pt x="7234977" y="228635"/>
                  <a:pt x="7237346" y="230457"/>
                  <a:pt x="7238060" y="233433"/>
                </a:cubicBezTo>
                <a:cubicBezTo>
                  <a:pt x="7239679" y="235910"/>
                  <a:pt x="7248728" y="235100"/>
                  <a:pt x="7244632" y="239816"/>
                </a:cubicBezTo>
                <a:cubicBezTo>
                  <a:pt x="7238727" y="242959"/>
                  <a:pt x="7224535" y="241721"/>
                  <a:pt x="7226582" y="232528"/>
                </a:cubicBezTo>
                <a:cubicBezTo>
                  <a:pt x="7227583" y="229337"/>
                  <a:pt x="7230095" y="228075"/>
                  <a:pt x="7232536" y="228355"/>
                </a:cubicBezTo>
                <a:close/>
                <a:moveTo>
                  <a:pt x="6546022" y="227575"/>
                </a:moveTo>
                <a:cubicBezTo>
                  <a:pt x="6535878" y="228099"/>
                  <a:pt x="6525972" y="229099"/>
                  <a:pt x="6515971" y="229004"/>
                </a:cubicBezTo>
                <a:cubicBezTo>
                  <a:pt x="6506922" y="229956"/>
                  <a:pt x="6494349" y="222669"/>
                  <a:pt x="6491063" y="236910"/>
                </a:cubicBezTo>
                <a:cubicBezTo>
                  <a:pt x="6495302" y="235386"/>
                  <a:pt x="6503874" y="232290"/>
                  <a:pt x="6508160" y="230766"/>
                </a:cubicBezTo>
                <a:lnTo>
                  <a:pt x="6508303" y="234672"/>
                </a:lnTo>
                <a:cubicBezTo>
                  <a:pt x="6515066" y="234338"/>
                  <a:pt x="6521876" y="234100"/>
                  <a:pt x="6528782" y="233719"/>
                </a:cubicBezTo>
                <a:cubicBezTo>
                  <a:pt x="6535783" y="241054"/>
                  <a:pt x="6541926" y="233910"/>
                  <a:pt x="6546022" y="227575"/>
                </a:cubicBezTo>
                <a:close/>
                <a:moveTo>
                  <a:pt x="7144210" y="227095"/>
                </a:moveTo>
                <a:cubicBezTo>
                  <a:pt x="7146284" y="229810"/>
                  <a:pt x="7138238" y="239518"/>
                  <a:pt x="7138095" y="227764"/>
                </a:cubicBezTo>
                <a:cubicBezTo>
                  <a:pt x="7141703" y="226062"/>
                  <a:pt x="7143519" y="226190"/>
                  <a:pt x="7144210" y="227095"/>
                </a:cubicBezTo>
                <a:close/>
                <a:moveTo>
                  <a:pt x="7164766" y="224621"/>
                </a:moveTo>
                <a:cubicBezTo>
                  <a:pt x="7180577" y="224954"/>
                  <a:pt x="7157574" y="238767"/>
                  <a:pt x="7164766" y="224621"/>
                </a:cubicBezTo>
                <a:close/>
                <a:moveTo>
                  <a:pt x="3183702" y="224431"/>
                </a:moveTo>
                <a:cubicBezTo>
                  <a:pt x="3199322" y="226050"/>
                  <a:pt x="3175650" y="238339"/>
                  <a:pt x="3183702" y="224431"/>
                </a:cubicBezTo>
                <a:close/>
                <a:moveTo>
                  <a:pt x="7755411" y="224241"/>
                </a:moveTo>
                <a:cubicBezTo>
                  <a:pt x="7747696" y="238577"/>
                  <a:pt x="7770794" y="225622"/>
                  <a:pt x="7755411" y="224241"/>
                </a:cubicBezTo>
                <a:close/>
                <a:moveTo>
                  <a:pt x="3116484" y="223574"/>
                </a:moveTo>
                <a:lnTo>
                  <a:pt x="3115440" y="227623"/>
                </a:lnTo>
                <a:lnTo>
                  <a:pt x="3114106" y="231195"/>
                </a:lnTo>
                <a:cubicBezTo>
                  <a:pt x="3110341" y="242769"/>
                  <a:pt x="3130389" y="236625"/>
                  <a:pt x="3137535" y="238815"/>
                </a:cubicBezTo>
                <a:cubicBezTo>
                  <a:pt x="3129866" y="239816"/>
                  <a:pt x="3123007" y="242626"/>
                  <a:pt x="3116817" y="247198"/>
                </a:cubicBezTo>
                <a:lnTo>
                  <a:pt x="3117102" y="239006"/>
                </a:lnTo>
                <a:cubicBezTo>
                  <a:pt x="3113101" y="242959"/>
                  <a:pt x="3109168" y="247055"/>
                  <a:pt x="3105203" y="251056"/>
                </a:cubicBezTo>
                <a:cubicBezTo>
                  <a:pt x="3104868" y="249199"/>
                  <a:pt x="3104208" y="245484"/>
                  <a:pt x="3103872" y="243674"/>
                </a:cubicBezTo>
                <a:cubicBezTo>
                  <a:pt x="3094144" y="244055"/>
                  <a:pt x="3084563" y="245436"/>
                  <a:pt x="3076658" y="251485"/>
                </a:cubicBezTo>
                <a:cubicBezTo>
                  <a:pt x="3080890" y="238339"/>
                  <a:pt x="3102875" y="246913"/>
                  <a:pt x="3105676" y="233529"/>
                </a:cubicBezTo>
                <a:lnTo>
                  <a:pt x="3103872" y="231766"/>
                </a:lnTo>
                <a:cubicBezTo>
                  <a:pt x="3101157" y="231623"/>
                  <a:pt x="3095721" y="231338"/>
                  <a:pt x="3093000" y="231195"/>
                </a:cubicBezTo>
                <a:lnTo>
                  <a:pt x="3092905" y="227670"/>
                </a:lnTo>
                <a:cubicBezTo>
                  <a:pt x="3096960" y="228146"/>
                  <a:pt x="3104965" y="229147"/>
                  <a:pt x="3109024" y="229623"/>
                </a:cubicBezTo>
                <a:cubicBezTo>
                  <a:pt x="3110853" y="228099"/>
                  <a:pt x="3114631" y="225098"/>
                  <a:pt x="3116484" y="223574"/>
                </a:cubicBezTo>
                <a:close/>
                <a:moveTo>
                  <a:pt x="6426912" y="222669"/>
                </a:moveTo>
                <a:cubicBezTo>
                  <a:pt x="6418292" y="227527"/>
                  <a:pt x="6407767" y="220192"/>
                  <a:pt x="6400908" y="229099"/>
                </a:cubicBezTo>
                <a:cubicBezTo>
                  <a:pt x="6407385" y="228480"/>
                  <a:pt x="6413958" y="228099"/>
                  <a:pt x="6420197" y="230957"/>
                </a:cubicBezTo>
                <a:cubicBezTo>
                  <a:pt x="6422150" y="229766"/>
                  <a:pt x="6426007" y="227384"/>
                  <a:pt x="6427912" y="226194"/>
                </a:cubicBezTo>
                <a:close/>
                <a:moveTo>
                  <a:pt x="6495349" y="222478"/>
                </a:moveTo>
                <a:cubicBezTo>
                  <a:pt x="6489634" y="225622"/>
                  <a:pt x="6478823" y="231338"/>
                  <a:pt x="6474823" y="222859"/>
                </a:cubicBezTo>
                <a:cubicBezTo>
                  <a:pt x="6470488" y="232576"/>
                  <a:pt x="6457868" y="215001"/>
                  <a:pt x="6455773" y="229909"/>
                </a:cubicBezTo>
                <a:cubicBezTo>
                  <a:pt x="6464298" y="230718"/>
                  <a:pt x="6472775" y="231338"/>
                  <a:pt x="6481490" y="230242"/>
                </a:cubicBezTo>
                <a:lnTo>
                  <a:pt x="6477108" y="237529"/>
                </a:lnTo>
                <a:cubicBezTo>
                  <a:pt x="6483919" y="233386"/>
                  <a:pt x="6492968" y="231290"/>
                  <a:pt x="6495349" y="222478"/>
                </a:cubicBezTo>
                <a:close/>
                <a:moveTo>
                  <a:pt x="8471644" y="222144"/>
                </a:moveTo>
                <a:cubicBezTo>
                  <a:pt x="8470890" y="221288"/>
                  <a:pt x="8469095" y="221312"/>
                  <a:pt x="8465690" y="223336"/>
                </a:cubicBezTo>
                <a:cubicBezTo>
                  <a:pt x="8466797" y="235196"/>
                  <a:pt x="8473905" y="224712"/>
                  <a:pt x="8471644" y="222144"/>
                </a:cubicBezTo>
                <a:close/>
                <a:moveTo>
                  <a:pt x="7521524" y="222049"/>
                </a:moveTo>
                <a:cubicBezTo>
                  <a:pt x="7525953" y="231051"/>
                  <a:pt x="7536574" y="232575"/>
                  <a:pt x="7542670" y="240005"/>
                </a:cubicBezTo>
                <a:cubicBezTo>
                  <a:pt x="7535097" y="240148"/>
                  <a:pt x="7528240" y="242673"/>
                  <a:pt x="7521524" y="245340"/>
                </a:cubicBezTo>
                <a:cubicBezTo>
                  <a:pt x="7521334" y="237576"/>
                  <a:pt x="7521477" y="229813"/>
                  <a:pt x="7521524" y="222049"/>
                </a:cubicBezTo>
                <a:close/>
                <a:moveTo>
                  <a:pt x="3132419" y="221847"/>
                </a:moveTo>
                <a:cubicBezTo>
                  <a:pt x="3137951" y="220954"/>
                  <a:pt x="3143680" y="222026"/>
                  <a:pt x="3144776" y="225955"/>
                </a:cubicBezTo>
                <a:cubicBezTo>
                  <a:pt x="3137773" y="229479"/>
                  <a:pt x="3128770" y="230670"/>
                  <a:pt x="3121249" y="229527"/>
                </a:cubicBezTo>
                <a:cubicBezTo>
                  <a:pt x="3121556" y="225598"/>
                  <a:pt x="3126889" y="222740"/>
                  <a:pt x="3132419" y="221847"/>
                </a:cubicBezTo>
                <a:close/>
                <a:moveTo>
                  <a:pt x="3532375" y="221716"/>
                </a:moveTo>
                <a:cubicBezTo>
                  <a:pt x="3528027" y="222383"/>
                  <a:pt x="3524588" y="224669"/>
                  <a:pt x="3525801" y="229051"/>
                </a:cubicBezTo>
                <a:cubicBezTo>
                  <a:pt x="3530941" y="231004"/>
                  <a:pt x="3545076" y="232195"/>
                  <a:pt x="3544409" y="224098"/>
                </a:cubicBezTo>
                <a:cubicBezTo>
                  <a:pt x="3541982" y="222002"/>
                  <a:pt x="3536721" y="221050"/>
                  <a:pt x="3532375" y="221716"/>
                </a:cubicBezTo>
                <a:close/>
                <a:moveTo>
                  <a:pt x="6377620" y="220430"/>
                </a:moveTo>
                <a:cubicBezTo>
                  <a:pt x="6371667" y="217192"/>
                  <a:pt x="6362380" y="225813"/>
                  <a:pt x="6364761" y="231909"/>
                </a:cubicBezTo>
                <a:cubicBezTo>
                  <a:pt x="6370571" y="233719"/>
                  <a:pt x="6380096" y="226956"/>
                  <a:pt x="6377620" y="220430"/>
                </a:cubicBezTo>
                <a:close/>
                <a:moveTo>
                  <a:pt x="7074088" y="220144"/>
                </a:moveTo>
                <a:cubicBezTo>
                  <a:pt x="7080088" y="220620"/>
                  <a:pt x="7086423" y="220287"/>
                  <a:pt x="7092613" y="220239"/>
                </a:cubicBezTo>
                <a:cubicBezTo>
                  <a:pt x="7096757" y="231527"/>
                  <a:pt x="7069563" y="231289"/>
                  <a:pt x="7074088" y="220144"/>
                </a:cubicBezTo>
                <a:close/>
                <a:moveTo>
                  <a:pt x="3180035" y="220049"/>
                </a:moveTo>
                <a:cubicBezTo>
                  <a:pt x="3171173" y="222621"/>
                  <a:pt x="3161978" y="223955"/>
                  <a:pt x="3152830" y="224336"/>
                </a:cubicBezTo>
                <a:cubicBezTo>
                  <a:pt x="3155878" y="226765"/>
                  <a:pt x="3161931" y="231575"/>
                  <a:pt x="3164931" y="234005"/>
                </a:cubicBezTo>
                <a:cubicBezTo>
                  <a:pt x="3162168" y="236100"/>
                  <a:pt x="3159500" y="238244"/>
                  <a:pt x="3156880" y="240339"/>
                </a:cubicBezTo>
                <a:lnTo>
                  <a:pt x="3156927" y="231337"/>
                </a:lnTo>
                <a:cubicBezTo>
                  <a:pt x="3154594" y="234147"/>
                  <a:pt x="3149924" y="239768"/>
                  <a:pt x="3147589" y="242578"/>
                </a:cubicBezTo>
                <a:cubicBezTo>
                  <a:pt x="3145111" y="238958"/>
                  <a:pt x="3142682" y="235386"/>
                  <a:pt x="3140300" y="231766"/>
                </a:cubicBezTo>
                <a:cubicBezTo>
                  <a:pt x="3144111" y="231623"/>
                  <a:pt x="3151687" y="231337"/>
                  <a:pt x="3155498" y="231194"/>
                </a:cubicBezTo>
                <a:cubicBezTo>
                  <a:pt x="3153878" y="228432"/>
                  <a:pt x="3150686" y="222859"/>
                  <a:pt x="3149115" y="220097"/>
                </a:cubicBezTo>
                <a:cubicBezTo>
                  <a:pt x="3159358" y="219477"/>
                  <a:pt x="3169744" y="218811"/>
                  <a:pt x="3180035" y="220049"/>
                </a:cubicBezTo>
                <a:close/>
                <a:moveTo>
                  <a:pt x="7717216" y="219859"/>
                </a:moveTo>
                <a:cubicBezTo>
                  <a:pt x="7709882" y="234291"/>
                  <a:pt x="7732694" y="220669"/>
                  <a:pt x="7717216" y="219859"/>
                </a:cubicBezTo>
                <a:close/>
                <a:moveTo>
                  <a:pt x="6069439" y="219478"/>
                </a:moveTo>
                <a:cubicBezTo>
                  <a:pt x="6061580" y="233243"/>
                  <a:pt x="6085297" y="220621"/>
                  <a:pt x="6069439" y="219478"/>
                </a:cubicBezTo>
                <a:close/>
                <a:moveTo>
                  <a:pt x="5869509" y="218716"/>
                </a:moveTo>
                <a:cubicBezTo>
                  <a:pt x="5861652" y="232671"/>
                  <a:pt x="5885272" y="219859"/>
                  <a:pt x="5869509" y="218716"/>
                </a:cubicBezTo>
                <a:close/>
                <a:moveTo>
                  <a:pt x="5817087" y="218287"/>
                </a:moveTo>
                <a:cubicBezTo>
                  <a:pt x="5808327" y="231719"/>
                  <a:pt x="5832560" y="220907"/>
                  <a:pt x="5817087" y="218287"/>
                </a:cubicBezTo>
                <a:close/>
                <a:moveTo>
                  <a:pt x="7131475" y="218001"/>
                </a:moveTo>
                <a:cubicBezTo>
                  <a:pt x="7130904" y="221859"/>
                  <a:pt x="7129761" y="229575"/>
                  <a:pt x="7129142" y="233433"/>
                </a:cubicBezTo>
                <a:cubicBezTo>
                  <a:pt x="7123093" y="230337"/>
                  <a:pt x="7117140" y="227098"/>
                  <a:pt x="7111187" y="224002"/>
                </a:cubicBezTo>
                <a:cubicBezTo>
                  <a:pt x="7112568" y="223383"/>
                  <a:pt x="7115378" y="222240"/>
                  <a:pt x="7116759" y="221668"/>
                </a:cubicBezTo>
                <a:cubicBezTo>
                  <a:pt x="7121903" y="222097"/>
                  <a:pt x="7127618" y="222669"/>
                  <a:pt x="7131475" y="218001"/>
                </a:cubicBezTo>
                <a:close/>
                <a:moveTo>
                  <a:pt x="8433306" y="217345"/>
                </a:moveTo>
                <a:cubicBezTo>
                  <a:pt x="8432570" y="216474"/>
                  <a:pt x="8430781" y="216466"/>
                  <a:pt x="8427352" y="218430"/>
                </a:cubicBezTo>
                <a:cubicBezTo>
                  <a:pt x="8428245" y="230325"/>
                  <a:pt x="8435514" y="219957"/>
                  <a:pt x="8433306" y="217345"/>
                </a:cubicBezTo>
                <a:close/>
                <a:moveTo>
                  <a:pt x="3244218" y="217072"/>
                </a:moveTo>
                <a:cubicBezTo>
                  <a:pt x="3248376" y="216679"/>
                  <a:pt x="3252271" y="217382"/>
                  <a:pt x="3254061" y="220525"/>
                </a:cubicBezTo>
                <a:cubicBezTo>
                  <a:pt x="3248960" y="224050"/>
                  <a:pt x="3231660" y="231385"/>
                  <a:pt x="3232803" y="220192"/>
                </a:cubicBezTo>
                <a:cubicBezTo>
                  <a:pt x="3235639" y="218954"/>
                  <a:pt x="3240059" y="217465"/>
                  <a:pt x="3244218" y="217072"/>
                </a:cubicBezTo>
                <a:close/>
                <a:moveTo>
                  <a:pt x="5789044" y="216650"/>
                </a:moveTo>
                <a:cubicBezTo>
                  <a:pt x="5785378" y="216716"/>
                  <a:pt x="5781307" y="218002"/>
                  <a:pt x="5779188" y="219383"/>
                </a:cubicBezTo>
                <a:cubicBezTo>
                  <a:pt x="5773856" y="228242"/>
                  <a:pt x="5792805" y="224860"/>
                  <a:pt x="5796472" y="221240"/>
                </a:cubicBezTo>
                <a:cubicBezTo>
                  <a:pt x="5795971" y="217740"/>
                  <a:pt x="5792710" y="216585"/>
                  <a:pt x="5789044" y="216650"/>
                </a:cubicBezTo>
                <a:close/>
                <a:moveTo>
                  <a:pt x="7054656" y="215096"/>
                </a:moveTo>
                <a:cubicBezTo>
                  <a:pt x="7058609" y="226527"/>
                  <a:pt x="7034225" y="226670"/>
                  <a:pt x="7035987" y="216001"/>
                </a:cubicBezTo>
                <a:cubicBezTo>
                  <a:pt x="7042035" y="216096"/>
                  <a:pt x="7048560" y="214238"/>
                  <a:pt x="7054656" y="215096"/>
                </a:cubicBezTo>
                <a:close/>
                <a:moveTo>
                  <a:pt x="5676347" y="215096"/>
                </a:moveTo>
                <a:cubicBezTo>
                  <a:pt x="5672109" y="216477"/>
                  <a:pt x="5667920" y="217858"/>
                  <a:pt x="5663824" y="219240"/>
                </a:cubicBezTo>
                <a:cubicBezTo>
                  <a:pt x="5664015" y="221192"/>
                  <a:pt x="5664349" y="225146"/>
                  <a:pt x="5664538" y="227146"/>
                </a:cubicBezTo>
                <a:cubicBezTo>
                  <a:pt x="5668444" y="224860"/>
                  <a:pt x="5672442" y="222574"/>
                  <a:pt x="5676538" y="220287"/>
                </a:cubicBezTo>
                <a:cubicBezTo>
                  <a:pt x="5683346" y="227765"/>
                  <a:pt x="5692010" y="225479"/>
                  <a:pt x="5699867" y="221240"/>
                </a:cubicBezTo>
                <a:cubicBezTo>
                  <a:pt x="5692820" y="216620"/>
                  <a:pt x="5684345" y="216239"/>
                  <a:pt x="5676347" y="215096"/>
                </a:cubicBezTo>
                <a:close/>
                <a:moveTo>
                  <a:pt x="7679021" y="214667"/>
                </a:moveTo>
                <a:cubicBezTo>
                  <a:pt x="7671782" y="229337"/>
                  <a:pt x="7694451" y="215382"/>
                  <a:pt x="7679021" y="214667"/>
                </a:cubicBezTo>
                <a:close/>
                <a:moveTo>
                  <a:pt x="3260259" y="214429"/>
                </a:moveTo>
                <a:cubicBezTo>
                  <a:pt x="3275985" y="215763"/>
                  <a:pt x="3252919" y="228575"/>
                  <a:pt x="3260259" y="214429"/>
                </a:cubicBezTo>
                <a:close/>
                <a:moveTo>
                  <a:pt x="5715340" y="214286"/>
                </a:moveTo>
                <a:cubicBezTo>
                  <a:pt x="5710959" y="215858"/>
                  <a:pt x="5706629" y="217430"/>
                  <a:pt x="5702390" y="219001"/>
                </a:cubicBezTo>
                <a:cubicBezTo>
                  <a:pt x="5705103" y="225193"/>
                  <a:pt x="5705912" y="231623"/>
                  <a:pt x="5704818" y="238291"/>
                </a:cubicBezTo>
                <a:cubicBezTo>
                  <a:pt x="5706770" y="233290"/>
                  <a:pt x="5708818" y="228289"/>
                  <a:pt x="5710959" y="223336"/>
                </a:cubicBezTo>
                <a:cubicBezTo>
                  <a:pt x="5726386" y="226003"/>
                  <a:pt x="5742813" y="218239"/>
                  <a:pt x="5757334" y="226241"/>
                </a:cubicBezTo>
                <a:cubicBezTo>
                  <a:pt x="5764287" y="225670"/>
                  <a:pt x="5771332" y="224193"/>
                  <a:pt x="5776332" y="218716"/>
                </a:cubicBezTo>
                <a:cubicBezTo>
                  <a:pt x="5768047" y="218811"/>
                  <a:pt x="5759431" y="220383"/>
                  <a:pt x="5752527" y="214953"/>
                </a:cubicBezTo>
                <a:cubicBezTo>
                  <a:pt x="5744669" y="218287"/>
                  <a:pt x="5736244" y="220811"/>
                  <a:pt x="5728386" y="216191"/>
                </a:cubicBezTo>
                <a:cubicBezTo>
                  <a:pt x="5727005" y="217525"/>
                  <a:pt x="5724292" y="220240"/>
                  <a:pt x="5722910" y="221621"/>
                </a:cubicBezTo>
                <a:cubicBezTo>
                  <a:pt x="5721006" y="219811"/>
                  <a:pt x="5717245" y="216144"/>
                  <a:pt x="5715340" y="214286"/>
                </a:cubicBezTo>
                <a:close/>
                <a:moveTo>
                  <a:pt x="7068277" y="213571"/>
                </a:moveTo>
                <a:cubicBezTo>
                  <a:pt x="7071373" y="218191"/>
                  <a:pt x="7067801" y="230432"/>
                  <a:pt x="7060895" y="226812"/>
                </a:cubicBezTo>
                <a:cubicBezTo>
                  <a:pt x="7055466" y="222287"/>
                  <a:pt x="7061515" y="210380"/>
                  <a:pt x="7068277" y="213571"/>
                </a:cubicBezTo>
                <a:close/>
                <a:moveTo>
                  <a:pt x="7000470" y="212711"/>
                </a:moveTo>
                <a:cubicBezTo>
                  <a:pt x="7002823" y="215247"/>
                  <a:pt x="6995411" y="225419"/>
                  <a:pt x="6994268" y="213809"/>
                </a:cubicBezTo>
                <a:cubicBezTo>
                  <a:pt x="6997816" y="211868"/>
                  <a:pt x="6999686" y="211865"/>
                  <a:pt x="7000470" y="212711"/>
                </a:cubicBezTo>
                <a:close/>
                <a:moveTo>
                  <a:pt x="3203760" y="208665"/>
                </a:moveTo>
                <a:cubicBezTo>
                  <a:pt x="3206694" y="210475"/>
                  <a:pt x="3212671" y="214000"/>
                  <a:pt x="3215628" y="215809"/>
                </a:cubicBezTo>
                <a:cubicBezTo>
                  <a:pt x="3210278" y="215190"/>
                  <a:pt x="3204896" y="216143"/>
                  <a:pt x="3203002" y="221668"/>
                </a:cubicBezTo>
                <a:cubicBezTo>
                  <a:pt x="3210804" y="224573"/>
                  <a:pt x="3219139" y="223287"/>
                  <a:pt x="3226191" y="218953"/>
                </a:cubicBezTo>
                <a:cubicBezTo>
                  <a:pt x="3226286" y="221906"/>
                  <a:pt x="3226475" y="227860"/>
                  <a:pt x="3226568" y="230813"/>
                </a:cubicBezTo>
                <a:cubicBezTo>
                  <a:pt x="3220375" y="224669"/>
                  <a:pt x="3213866" y="225859"/>
                  <a:pt x="3207949" y="232051"/>
                </a:cubicBezTo>
                <a:lnTo>
                  <a:pt x="3208044" y="224764"/>
                </a:lnTo>
                <a:cubicBezTo>
                  <a:pt x="3204896" y="227764"/>
                  <a:pt x="3201862" y="230813"/>
                  <a:pt x="3198856" y="233909"/>
                </a:cubicBezTo>
                <a:lnTo>
                  <a:pt x="3200143" y="223525"/>
                </a:lnTo>
                <a:lnTo>
                  <a:pt x="3193332" y="227669"/>
                </a:lnTo>
                <a:cubicBezTo>
                  <a:pt x="3196808" y="221382"/>
                  <a:pt x="3200143" y="214952"/>
                  <a:pt x="3203760" y="208665"/>
                </a:cubicBezTo>
                <a:close/>
                <a:moveTo>
                  <a:pt x="6938447" y="208101"/>
                </a:moveTo>
                <a:cubicBezTo>
                  <a:pt x="6940666" y="210726"/>
                  <a:pt x="6932666" y="220478"/>
                  <a:pt x="6932165" y="208904"/>
                </a:cubicBezTo>
                <a:cubicBezTo>
                  <a:pt x="6935832" y="207142"/>
                  <a:pt x="6937707" y="207225"/>
                  <a:pt x="6938447" y="208101"/>
                </a:cubicBezTo>
                <a:close/>
                <a:moveTo>
                  <a:pt x="6924106" y="208020"/>
                </a:moveTo>
                <a:cubicBezTo>
                  <a:pt x="6926367" y="210619"/>
                  <a:pt x="6918509" y="220478"/>
                  <a:pt x="6917830" y="208904"/>
                </a:cubicBezTo>
                <a:cubicBezTo>
                  <a:pt x="6921474" y="207094"/>
                  <a:pt x="6923352" y="207154"/>
                  <a:pt x="6924106" y="208020"/>
                </a:cubicBezTo>
                <a:close/>
                <a:moveTo>
                  <a:pt x="3233703" y="207195"/>
                </a:moveTo>
                <a:cubicBezTo>
                  <a:pt x="3237481" y="206927"/>
                  <a:pt x="3241269" y="207498"/>
                  <a:pt x="3244485" y="209332"/>
                </a:cubicBezTo>
                <a:cubicBezTo>
                  <a:pt x="3242961" y="216762"/>
                  <a:pt x="3225814" y="215619"/>
                  <a:pt x="3223005" y="210094"/>
                </a:cubicBezTo>
                <a:cubicBezTo>
                  <a:pt x="3226167" y="208570"/>
                  <a:pt x="3229927" y="207463"/>
                  <a:pt x="3233703" y="207195"/>
                </a:cubicBezTo>
                <a:close/>
                <a:moveTo>
                  <a:pt x="7264730" y="206332"/>
                </a:moveTo>
                <a:cubicBezTo>
                  <a:pt x="7271826" y="204665"/>
                  <a:pt x="7277207" y="219811"/>
                  <a:pt x="7268159" y="221050"/>
                </a:cubicBezTo>
                <a:cubicBezTo>
                  <a:pt x="7261729" y="220097"/>
                  <a:pt x="7261396" y="210476"/>
                  <a:pt x="7264730" y="206332"/>
                </a:cubicBezTo>
                <a:close/>
                <a:moveTo>
                  <a:pt x="6950214" y="205427"/>
                </a:moveTo>
                <a:lnTo>
                  <a:pt x="6950357" y="214667"/>
                </a:lnTo>
                <a:cubicBezTo>
                  <a:pt x="6953072" y="213381"/>
                  <a:pt x="6958549" y="210809"/>
                  <a:pt x="6961311" y="209523"/>
                </a:cubicBezTo>
                <a:cubicBezTo>
                  <a:pt x="6969597" y="215286"/>
                  <a:pt x="6979361" y="207808"/>
                  <a:pt x="6988171" y="213810"/>
                </a:cubicBezTo>
                <a:lnTo>
                  <a:pt x="6988124" y="217811"/>
                </a:lnTo>
                <a:cubicBezTo>
                  <a:pt x="6972646" y="217811"/>
                  <a:pt x="6957215" y="218049"/>
                  <a:pt x="6941880" y="217811"/>
                </a:cubicBezTo>
                <a:cubicBezTo>
                  <a:pt x="6943975" y="214715"/>
                  <a:pt x="6948119" y="208523"/>
                  <a:pt x="6950214" y="205427"/>
                </a:cubicBezTo>
                <a:close/>
                <a:moveTo>
                  <a:pt x="7280065" y="203379"/>
                </a:moveTo>
                <a:cubicBezTo>
                  <a:pt x="7281256" y="205903"/>
                  <a:pt x="7283590" y="210952"/>
                  <a:pt x="7284733" y="213429"/>
                </a:cubicBezTo>
                <a:cubicBezTo>
                  <a:pt x="7288542" y="210428"/>
                  <a:pt x="7292448" y="207428"/>
                  <a:pt x="7296448" y="204427"/>
                </a:cubicBezTo>
                <a:lnTo>
                  <a:pt x="7295448" y="212524"/>
                </a:lnTo>
                <a:cubicBezTo>
                  <a:pt x="7297734" y="211619"/>
                  <a:pt x="7302354" y="209857"/>
                  <a:pt x="7304687" y="208999"/>
                </a:cubicBezTo>
                <a:cubicBezTo>
                  <a:pt x="7309212" y="214048"/>
                  <a:pt x="7313974" y="214524"/>
                  <a:pt x="7318975" y="210333"/>
                </a:cubicBezTo>
                <a:cubicBezTo>
                  <a:pt x="7326071" y="212810"/>
                  <a:pt x="7333262" y="215382"/>
                  <a:pt x="7340454" y="218144"/>
                </a:cubicBezTo>
                <a:cubicBezTo>
                  <a:pt x="7340549" y="215572"/>
                  <a:pt x="7340834" y="210428"/>
                  <a:pt x="7340977" y="207856"/>
                </a:cubicBezTo>
                <a:cubicBezTo>
                  <a:pt x="7346359" y="219192"/>
                  <a:pt x="7357361" y="218954"/>
                  <a:pt x="7368219" y="216191"/>
                </a:cubicBezTo>
                <a:cubicBezTo>
                  <a:pt x="7371315" y="218335"/>
                  <a:pt x="7374506" y="220526"/>
                  <a:pt x="7377839" y="222669"/>
                </a:cubicBezTo>
                <a:cubicBezTo>
                  <a:pt x="7378221" y="220621"/>
                  <a:pt x="7378934" y="216477"/>
                  <a:pt x="7379268" y="214429"/>
                </a:cubicBezTo>
                <a:cubicBezTo>
                  <a:pt x="7381506" y="215525"/>
                  <a:pt x="7385888" y="217811"/>
                  <a:pt x="7388126" y="218954"/>
                </a:cubicBezTo>
                <a:cubicBezTo>
                  <a:pt x="7390222" y="217906"/>
                  <a:pt x="7394365" y="215810"/>
                  <a:pt x="7396461" y="214763"/>
                </a:cubicBezTo>
                <a:cubicBezTo>
                  <a:pt x="7396413" y="216572"/>
                  <a:pt x="7396270" y="220145"/>
                  <a:pt x="7396222" y="221955"/>
                </a:cubicBezTo>
                <a:cubicBezTo>
                  <a:pt x="7403414" y="218430"/>
                  <a:pt x="7410034" y="218668"/>
                  <a:pt x="7414653" y="226432"/>
                </a:cubicBezTo>
                <a:cubicBezTo>
                  <a:pt x="7415606" y="224527"/>
                  <a:pt x="7417559" y="220764"/>
                  <a:pt x="7418511" y="218859"/>
                </a:cubicBezTo>
                <a:cubicBezTo>
                  <a:pt x="7425036" y="221764"/>
                  <a:pt x="7431799" y="224527"/>
                  <a:pt x="7438561" y="227289"/>
                </a:cubicBezTo>
                <a:cubicBezTo>
                  <a:pt x="7442085" y="222621"/>
                  <a:pt x="7446658" y="221955"/>
                  <a:pt x="7452277" y="225384"/>
                </a:cubicBezTo>
                <a:cubicBezTo>
                  <a:pt x="7467517" y="229194"/>
                  <a:pt x="7483281" y="230814"/>
                  <a:pt x="7498902" y="227575"/>
                </a:cubicBezTo>
                <a:cubicBezTo>
                  <a:pt x="7500426" y="232528"/>
                  <a:pt x="7502046" y="237482"/>
                  <a:pt x="7503712" y="242435"/>
                </a:cubicBezTo>
                <a:cubicBezTo>
                  <a:pt x="7496949" y="235862"/>
                  <a:pt x="7489853" y="235767"/>
                  <a:pt x="7483138" y="242102"/>
                </a:cubicBezTo>
                <a:lnTo>
                  <a:pt x="7483567" y="234624"/>
                </a:lnTo>
                <a:cubicBezTo>
                  <a:pt x="7480281" y="234767"/>
                  <a:pt x="7473708" y="235100"/>
                  <a:pt x="7470422" y="235243"/>
                </a:cubicBezTo>
                <a:cubicBezTo>
                  <a:pt x="7465612" y="232719"/>
                  <a:pt x="7461517" y="233719"/>
                  <a:pt x="7458040" y="238244"/>
                </a:cubicBezTo>
                <a:cubicBezTo>
                  <a:pt x="7456325" y="236434"/>
                  <a:pt x="7452801" y="232814"/>
                  <a:pt x="7451086" y="231004"/>
                </a:cubicBezTo>
                <a:lnTo>
                  <a:pt x="7449706" y="237101"/>
                </a:lnTo>
                <a:cubicBezTo>
                  <a:pt x="7444229" y="233433"/>
                  <a:pt x="7438609" y="230623"/>
                  <a:pt x="7432799" y="235053"/>
                </a:cubicBezTo>
                <a:cubicBezTo>
                  <a:pt x="7431703" y="233529"/>
                  <a:pt x="7429512" y="230433"/>
                  <a:pt x="7428417" y="228909"/>
                </a:cubicBezTo>
                <a:cubicBezTo>
                  <a:pt x="7423940" y="235862"/>
                  <a:pt x="7419226" y="237244"/>
                  <a:pt x="7414225" y="233052"/>
                </a:cubicBezTo>
                <a:cubicBezTo>
                  <a:pt x="7409034" y="230909"/>
                  <a:pt x="7404033" y="228861"/>
                  <a:pt x="7399033" y="226765"/>
                </a:cubicBezTo>
                <a:cubicBezTo>
                  <a:pt x="7398175" y="228194"/>
                  <a:pt x="7396508" y="230957"/>
                  <a:pt x="7395699" y="232338"/>
                </a:cubicBezTo>
                <a:cubicBezTo>
                  <a:pt x="7382983" y="223907"/>
                  <a:pt x="7365314" y="232052"/>
                  <a:pt x="7352122" y="223383"/>
                </a:cubicBezTo>
                <a:cubicBezTo>
                  <a:pt x="7348931" y="224812"/>
                  <a:pt x="7345835" y="226289"/>
                  <a:pt x="7342835" y="227718"/>
                </a:cubicBezTo>
                <a:cubicBezTo>
                  <a:pt x="7341168" y="226146"/>
                  <a:pt x="7337787" y="222907"/>
                  <a:pt x="7336072" y="221288"/>
                </a:cubicBezTo>
                <a:lnTo>
                  <a:pt x="7338501" y="230433"/>
                </a:lnTo>
                <a:cubicBezTo>
                  <a:pt x="7330881" y="225527"/>
                  <a:pt x="7322309" y="222717"/>
                  <a:pt x="7314831" y="217858"/>
                </a:cubicBezTo>
                <a:cubicBezTo>
                  <a:pt x="7310545" y="222288"/>
                  <a:pt x="7303449" y="225432"/>
                  <a:pt x="7299829" y="217811"/>
                </a:cubicBezTo>
                <a:cubicBezTo>
                  <a:pt x="7298972" y="219002"/>
                  <a:pt x="7297210" y="221335"/>
                  <a:pt x="7296353" y="222478"/>
                </a:cubicBezTo>
                <a:cubicBezTo>
                  <a:pt x="7290114" y="219573"/>
                  <a:pt x="7283590" y="217477"/>
                  <a:pt x="7278065" y="222860"/>
                </a:cubicBezTo>
                <a:cubicBezTo>
                  <a:pt x="7278636" y="216382"/>
                  <a:pt x="7279351" y="209857"/>
                  <a:pt x="7280065" y="203379"/>
                </a:cubicBezTo>
                <a:close/>
                <a:moveTo>
                  <a:pt x="6839225" y="203276"/>
                </a:moveTo>
                <a:cubicBezTo>
                  <a:pt x="6841412" y="205906"/>
                  <a:pt x="6833473" y="215703"/>
                  <a:pt x="6833009" y="204093"/>
                </a:cubicBezTo>
                <a:cubicBezTo>
                  <a:pt x="6836641" y="202319"/>
                  <a:pt x="6838495" y="202399"/>
                  <a:pt x="6839225" y="203276"/>
                </a:cubicBezTo>
                <a:close/>
                <a:moveTo>
                  <a:pt x="3342545" y="203200"/>
                </a:moveTo>
                <a:cubicBezTo>
                  <a:pt x="3344672" y="205891"/>
                  <a:pt x="3336791" y="215822"/>
                  <a:pt x="3336436" y="203997"/>
                </a:cubicBezTo>
                <a:cubicBezTo>
                  <a:pt x="3340017" y="202211"/>
                  <a:pt x="3341836" y="202304"/>
                  <a:pt x="3342545" y="203200"/>
                </a:cubicBezTo>
                <a:close/>
                <a:moveTo>
                  <a:pt x="6875917" y="203197"/>
                </a:moveTo>
                <a:cubicBezTo>
                  <a:pt x="6878194" y="205778"/>
                  <a:pt x="6870585" y="215834"/>
                  <a:pt x="6869728" y="204188"/>
                </a:cubicBezTo>
                <a:cubicBezTo>
                  <a:pt x="6873300" y="202307"/>
                  <a:pt x="6875158" y="202337"/>
                  <a:pt x="6875917" y="203197"/>
                </a:cubicBezTo>
                <a:close/>
                <a:moveTo>
                  <a:pt x="6813442" y="203057"/>
                </a:moveTo>
                <a:cubicBezTo>
                  <a:pt x="6815737" y="205593"/>
                  <a:pt x="6808495" y="215953"/>
                  <a:pt x="6807388" y="204236"/>
                </a:cubicBezTo>
                <a:cubicBezTo>
                  <a:pt x="6810853" y="202236"/>
                  <a:pt x="6812677" y="202212"/>
                  <a:pt x="6813442" y="203057"/>
                </a:cubicBezTo>
                <a:close/>
                <a:moveTo>
                  <a:pt x="6883111" y="202855"/>
                </a:moveTo>
                <a:cubicBezTo>
                  <a:pt x="6892874" y="204951"/>
                  <a:pt x="6902638" y="207380"/>
                  <a:pt x="6912544" y="209190"/>
                </a:cubicBezTo>
                <a:lnTo>
                  <a:pt x="6912544" y="212333"/>
                </a:lnTo>
                <a:cubicBezTo>
                  <a:pt x="6908305" y="212667"/>
                  <a:pt x="6899827" y="213334"/>
                  <a:pt x="6895589" y="213667"/>
                </a:cubicBezTo>
                <a:cubicBezTo>
                  <a:pt x="6892636" y="211047"/>
                  <a:pt x="6889731" y="208428"/>
                  <a:pt x="6886874" y="205856"/>
                </a:cubicBezTo>
                <a:lnTo>
                  <a:pt x="6883825" y="212667"/>
                </a:lnTo>
                <a:cubicBezTo>
                  <a:pt x="6883635" y="210238"/>
                  <a:pt x="6883302" y="205332"/>
                  <a:pt x="6883111" y="202855"/>
                </a:cubicBezTo>
                <a:close/>
                <a:moveTo>
                  <a:pt x="6853226" y="202326"/>
                </a:moveTo>
                <a:cubicBezTo>
                  <a:pt x="6856941" y="202344"/>
                  <a:pt x="6861037" y="203546"/>
                  <a:pt x="6863347" y="205094"/>
                </a:cubicBezTo>
                <a:cubicBezTo>
                  <a:pt x="6861679" y="211619"/>
                  <a:pt x="6849773" y="209571"/>
                  <a:pt x="6845392" y="206665"/>
                </a:cubicBezTo>
                <a:cubicBezTo>
                  <a:pt x="6846178" y="203474"/>
                  <a:pt x="6849511" y="202308"/>
                  <a:pt x="6853226" y="202326"/>
                </a:cubicBezTo>
                <a:close/>
                <a:moveTo>
                  <a:pt x="6797672" y="201283"/>
                </a:moveTo>
                <a:cubicBezTo>
                  <a:pt x="6813388" y="201426"/>
                  <a:pt x="6790861" y="215810"/>
                  <a:pt x="6797672" y="201283"/>
                </a:cubicBezTo>
                <a:close/>
                <a:moveTo>
                  <a:pt x="3283430" y="200616"/>
                </a:moveTo>
                <a:cubicBezTo>
                  <a:pt x="3283241" y="202140"/>
                  <a:pt x="3282954" y="205236"/>
                  <a:pt x="3282763" y="206760"/>
                </a:cubicBezTo>
                <a:cubicBezTo>
                  <a:pt x="3274281" y="207141"/>
                  <a:pt x="3265797" y="207522"/>
                  <a:pt x="3257409" y="207665"/>
                </a:cubicBezTo>
                <a:cubicBezTo>
                  <a:pt x="3255501" y="208713"/>
                  <a:pt x="3251691" y="210809"/>
                  <a:pt x="3249783" y="211809"/>
                </a:cubicBezTo>
                <a:cubicBezTo>
                  <a:pt x="3249926" y="210380"/>
                  <a:pt x="3250165" y="207427"/>
                  <a:pt x="3250309" y="205951"/>
                </a:cubicBezTo>
                <a:cubicBezTo>
                  <a:pt x="3261413" y="205046"/>
                  <a:pt x="3272755" y="204236"/>
                  <a:pt x="3283430" y="200616"/>
                </a:cubicBezTo>
                <a:close/>
                <a:moveTo>
                  <a:pt x="6753904" y="200378"/>
                </a:moveTo>
                <a:cubicBezTo>
                  <a:pt x="6754095" y="207142"/>
                  <a:pt x="6736568" y="207284"/>
                  <a:pt x="6736283" y="200664"/>
                </a:cubicBezTo>
                <a:cubicBezTo>
                  <a:pt x="6741998" y="197901"/>
                  <a:pt x="6747856" y="197806"/>
                  <a:pt x="6753904" y="200378"/>
                </a:cubicBezTo>
                <a:close/>
                <a:moveTo>
                  <a:pt x="7503931" y="198579"/>
                </a:moveTo>
                <a:cubicBezTo>
                  <a:pt x="7503181" y="197718"/>
                  <a:pt x="7501368" y="197712"/>
                  <a:pt x="7497903" y="199664"/>
                </a:cubicBezTo>
                <a:cubicBezTo>
                  <a:pt x="7498867" y="211453"/>
                  <a:pt x="7506181" y="201165"/>
                  <a:pt x="7503931" y="198579"/>
                </a:cubicBezTo>
                <a:close/>
                <a:moveTo>
                  <a:pt x="6766020" y="198372"/>
                </a:moveTo>
                <a:cubicBezTo>
                  <a:pt x="6768228" y="200982"/>
                  <a:pt x="6760584" y="211047"/>
                  <a:pt x="6759905" y="199330"/>
                </a:cubicBezTo>
                <a:cubicBezTo>
                  <a:pt x="6763453" y="197461"/>
                  <a:pt x="6765284" y="197502"/>
                  <a:pt x="6766020" y="198372"/>
                </a:cubicBezTo>
                <a:close/>
                <a:moveTo>
                  <a:pt x="6680526" y="198342"/>
                </a:moveTo>
                <a:cubicBezTo>
                  <a:pt x="6682854" y="200876"/>
                  <a:pt x="6675478" y="211119"/>
                  <a:pt x="6674371" y="199473"/>
                </a:cubicBezTo>
                <a:cubicBezTo>
                  <a:pt x="6677896" y="197509"/>
                  <a:pt x="6679750" y="197497"/>
                  <a:pt x="6680526" y="198342"/>
                </a:cubicBezTo>
                <a:close/>
                <a:moveTo>
                  <a:pt x="6720049" y="197508"/>
                </a:moveTo>
                <a:cubicBezTo>
                  <a:pt x="6723686" y="197377"/>
                  <a:pt x="6727758" y="198425"/>
                  <a:pt x="6730044" y="199901"/>
                </a:cubicBezTo>
                <a:cubicBezTo>
                  <a:pt x="6728901" y="206570"/>
                  <a:pt x="6716947" y="205141"/>
                  <a:pt x="6712661" y="202188"/>
                </a:cubicBezTo>
                <a:cubicBezTo>
                  <a:pt x="6713209" y="198949"/>
                  <a:pt x="6716412" y="197639"/>
                  <a:pt x="6720049" y="197508"/>
                </a:cubicBezTo>
                <a:close/>
                <a:moveTo>
                  <a:pt x="6664418" y="195758"/>
                </a:moveTo>
                <a:cubicBezTo>
                  <a:pt x="6680086" y="195520"/>
                  <a:pt x="6657988" y="210523"/>
                  <a:pt x="6664418" y="195758"/>
                </a:cubicBezTo>
                <a:close/>
                <a:moveTo>
                  <a:pt x="7474471" y="195282"/>
                </a:moveTo>
                <a:cubicBezTo>
                  <a:pt x="7466661" y="209666"/>
                  <a:pt x="7489759" y="196854"/>
                  <a:pt x="7474471" y="195282"/>
                </a:cubicBezTo>
                <a:close/>
                <a:moveTo>
                  <a:pt x="7485472" y="195044"/>
                </a:moveTo>
                <a:cubicBezTo>
                  <a:pt x="7482615" y="202855"/>
                  <a:pt x="7484996" y="205570"/>
                  <a:pt x="7492759" y="203188"/>
                </a:cubicBezTo>
                <a:cubicBezTo>
                  <a:pt x="7495474" y="195282"/>
                  <a:pt x="7493045" y="192567"/>
                  <a:pt x="7485472" y="195044"/>
                </a:cubicBezTo>
                <a:close/>
                <a:moveTo>
                  <a:pt x="3316932" y="194758"/>
                </a:moveTo>
                <a:cubicBezTo>
                  <a:pt x="3332589" y="195711"/>
                  <a:pt x="3309361" y="208952"/>
                  <a:pt x="3316932" y="194758"/>
                </a:cubicBezTo>
                <a:close/>
                <a:moveTo>
                  <a:pt x="7453017" y="193933"/>
                </a:moveTo>
                <a:cubicBezTo>
                  <a:pt x="7452296" y="193035"/>
                  <a:pt x="7450445" y="192925"/>
                  <a:pt x="7446801" y="194663"/>
                </a:cubicBezTo>
                <a:cubicBezTo>
                  <a:pt x="7447159" y="206416"/>
                  <a:pt x="7455178" y="196628"/>
                  <a:pt x="7453017" y="193933"/>
                </a:cubicBezTo>
                <a:close/>
                <a:moveTo>
                  <a:pt x="5897703" y="193091"/>
                </a:moveTo>
                <a:cubicBezTo>
                  <a:pt x="5896703" y="196139"/>
                  <a:pt x="5894655" y="202188"/>
                  <a:pt x="5893607" y="205237"/>
                </a:cubicBezTo>
                <a:cubicBezTo>
                  <a:pt x="5896989" y="201521"/>
                  <a:pt x="5900417" y="197806"/>
                  <a:pt x="5903942" y="194091"/>
                </a:cubicBezTo>
                <a:cubicBezTo>
                  <a:pt x="5905608" y="195234"/>
                  <a:pt x="5908990" y="197568"/>
                  <a:pt x="5910657" y="198711"/>
                </a:cubicBezTo>
                <a:cubicBezTo>
                  <a:pt x="5913038" y="197378"/>
                  <a:pt x="5917801" y="194758"/>
                  <a:pt x="5920182" y="193424"/>
                </a:cubicBezTo>
                <a:lnTo>
                  <a:pt x="5921373" y="197997"/>
                </a:lnTo>
                <a:cubicBezTo>
                  <a:pt x="5926992" y="196044"/>
                  <a:pt x="5932850" y="194044"/>
                  <a:pt x="5938613" y="197711"/>
                </a:cubicBezTo>
                <a:cubicBezTo>
                  <a:pt x="5939470" y="197044"/>
                  <a:pt x="5941137" y="195711"/>
                  <a:pt x="5941994" y="195091"/>
                </a:cubicBezTo>
                <a:cubicBezTo>
                  <a:pt x="5947138" y="199521"/>
                  <a:pt x="5952424" y="199521"/>
                  <a:pt x="5957854" y="194948"/>
                </a:cubicBezTo>
                <a:cubicBezTo>
                  <a:pt x="5958377" y="195615"/>
                  <a:pt x="5959520" y="196997"/>
                  <a:pt x="5960044" y="197663"/>
                </a:cubicBezTo>
                <a:cubicBezTo>
                  <a:pt x="5965521" y="195758"/>
                  <a:pt x="5971236" y="194472"/>
                  <a:pt x="5976808" y="197568"/>
                </a:cubicBezTo>
                <a:cubicBezTo>
                  <a:pt x="5978284" y="196520"/>
                  <a:pt x="5981189" y="194425"/>
                  <a:pt x="5982666" y="193377"/>
                </a:cubicBezTo>
                <a:cubicBezTo>
                  <a:pt x="5983237" y="195901"/>
                  <a:pt x="5984428" y="201045"/>
                  <a:pt x="5985000" y="203569"/>
                </a:cubicBezTo>
                <a:cubicBezTo>
                  <a:pt x="5988143" y="200331"/>
                  <a:pt x="5991381" y="197092"/>
                  <a:pt x="5994668" y="193805"/>
                </a:cubicBezTo>
                <a:cubicBezTo>
                  <a:pt x="5996239" y="195282"/>
                  <a:pt x="5999335" y="198235"/>
                  <a:pt x="6000858" y="199664"/>
                </a:cubicBezTo>
                <a:lnTo>
                  <a:pt x="6002954" y="195330"/>
                </a:lnTo>
                <a:cubicBezTo>
                  <a:pt x="6008336" y="195996"/>
                  <a:pt x="6013813" y="196663"/>
                  <a:pt x="6019289" y="197235"/>
                </a:cubicBezTo>
                <a:cubicBezTo>
                  <a:pt x="6033434" y="199235"/>
                  <a:pt x="6047722" y="200378"/>
                  <a:pt x="6062009" y="201950"/>
                </a:cubicBezTo>
                <a:cubicBezTo>
                  <a:pt x="6063771" y="200950"/>
                  <a:pt x="6067343" y="198902"/>
                  <a:pt x="6069105" y="197902"/>
                </a:cubicBezTo>
                <a:cubicBezTo>
                  <a:pt x="6070582" y="198949"/>
                  <a:pt x="6073582" y="201045"/>
                  <a:pt x="6075106" y="202045"/>
                </a:cubicBezTo>
                <a:cubicBezTo>
                  <a:pt x="6083250" y="199426"/>
                  <a:pt x="6091870" y="199330"/>
                  <a:pt x="6100490" y="199569"/>
                </a:cubicBezTo>
                <a:cubicBezTo>
                  <a:pt x="6105157" y="200378"/>
                  <a:pt x="6109872" y="201236"/>
                  <a:pt x="6114682" y="202141"/>
                </a:cubicBezTo>
                <a:cubicBezTo>
                  <a:pt x="6116064" y="201521"/>
                  <a:pt x="6118778" y="200235"/>
                  <a:pt x="6120112" y="199569"/>
                </a:cubicBezTo>
                <a:cubicBezTo>
                  <a:pt x="6125112" y="199997"/>
                  <a:pt x="6130256" y="200426"/>
                  <a:pt x="6135399" y="200759"/>
                </a:cubicBezTo>
                <a:lnTo>
                  <a:pt x="6135780" y="202807"/>
                </a:lnTo>
                <a:cubicBezTo>
                  <a:pt x="6141495" y="200712"/>
                  <a:pt x="6147591" y="198902"/>
                  <a:pt x="6153354" y="202664"/>
                </a:cubicBezTo>
                <a:cubicBezTo>
                  <a:pt x="6154830" y="201378"/>
                  <a:pt x="6157783" y="198854"/>
                  <a:pt x="6159259" y="197616"/>
                </a:cubicBezTo>
                <a:cubicBezTo>
                  <a:pt x="6161403" y="199283"/>
                  <a:pt x="6165641" y="202617"/>
                  <a:pt x="6167784" y="204284"/>
                </a:cubicBezTo>
                <a:lnTo>
                  <a:pt x="6169975" y="198425"/>
                </a:lnTo>
                <a:cubicBezTo>
                  <a:pt x="6171785" y="199569"/>
                  <a:pt x="6175357" y="201855"/>
                  <a:pt x="6177119" y="203046"/>
                </a:cubicBezTo>
                <a:cubicBezTo>
                  <a:pt x="6207456" y="202998"/>
                  <a:pt x="6238555" y="201140"/>
                  <a:pt x="6268464" y="207094"/>
                </a:cubicBezTo>
                <a:lnTo>
                  <a:pt x="6269844" y="205237"/>
                </a:lnTo>
                <a:cubicBezTo>
                  <a:pt x="6275512" y="205522"/>
                  <a:pt x="6281274" y="205665"/>
                  <a:pt x="6287132" y="205760"/>
                </a:cubicBezTo>
                <a:cubicBezTo>
                  <a:pt x="6287704" y="206046"/>
                  <a:pt x="6288752" y="206665"/>
                  <a:pt x="6289276" y="206951"/>
                </a:cubicBezTo>
                <a:cubicBezTo>
                  <a:pt x="6294753" y="204236"/>
                  <a:pt x="6300563" y="205141"/>
                  <a:pt x="6306182" y="207046"/>
                </a:cubicBezTo>
                <a:cubicBezTo>
                  <a:pt x="6306707" y="206570"/>
                  <a:pt x="6307754" y="205713"/>
                  <a:pt x="6308278" y="205237"/>
                </a:cubicBezTo>
                <a:cubicBezTo>
                  <a:pt x="6313231" y="206332"/>
                  <a:pt x="6318565" y="206808"/>
                  <a:pt x="6323852" y="206808"/>
                </a:cubicBezTo>
                <a:cubicBezTo>
                  <a:pt x="6328423" y="206665"/>
                  <a:pt x="6333090" y="206618"/>
                  <a:pt x="6337853" y="206570"/>
                </a:cubicBezTo>
                <a:cubicBezTo>
                  <a:pt x="6360189" y="209904"/>
                  <a:pt x="6383144" y="206999"/>
                  <a:pt x="6405433" y="211619"/>
                </a:cubicBezTo>
                <a:cubicBezTo>
                  <a:pt x="6407005" y="210523"/>
                  <a:pt x="6410243" y="208285"/>
                  <a:pt x="6411815" y="207189"/>
                </a:cubicBezTo>
                <a:cubicBezTo>
                  <a:pt x="6413958" y="208856"/>
                  <a:pt x="6418196" y="212286"/>
                  <a:pt x="6420340" y="213953"/>
                </a:cubicBezTo>
                <a:lnTo>
                  <a:pt x="6421483" y="209761"/>
                </a:lnTo>
                <a:cubicBezTo>
                  <a:pt x="6429246" y="211047"/>
                  <a:pt x="6437104" y="211714"/>
                  <a:pt x="6445057" y="211905"/>
                </a:cubicBezTo>
                <a:cubicBezTo>
                  <a:pt x="6465345" y="211857"/>
                  <a:pt x="6485633" y="213810"/>
                  <a:pt x="6505969" y="214715"/>
                </a:cubicBezTo>
                <a:cubicBezTo>
                  <a:pt x="6510304" y="215239"/>
                  <a:pt x="6514685" y="215763"/>
                  <a:pt x="6519114" y="216334"/>
                </a:cubicBezTo>
                <a:cubicBezTo>
                  <a:pt x="6520638" y="216096"/>
                  <a:pt x="6523686" y="215667"/>
                  <a:pt x="6525162" y="215429"/>
                </a:cubicBezTo>
                <a:cubicBezTo>
                  <a:pt x="6529687" y="215191"/>
                  <a:pt x="6534258" y="214953"/>
                  <a:pt x="6538926" y="214667"/>
                </a:cubicBezTo>
                <a:cubicBezTo>
                  <a:pt x="6540593" y="215620"/>
                  <a:pt x="6543974" y="217477"/>
                  <a:pt x="6545641" y="218430"/>
                </a:cubicBezTo>
                <a:cubicBezTo>
                  <a:pt x="6547070" y="217573"/>
                  <a:pt x="6549927" y="215858"/>
                  <a:pt x="6551356" y="214953"/>
                </a:cubicBezTo>
                <a:cubicBezTo>
                  <a:pt x="6556309" y="216096"/>
                  <a:pt x="6561357" y="216429"/>
                  <a:pt x="6566501" y="216096"/>
                </a:cubicBezTo>
                <a:cubicBezTo>
                  <a:pt x="6587170" y="218335"/>
                  <a:pt x="6607982" y="219287"/>
                  <a:pt x="6628795" y="220764"/>
                </a:cubicBezTo>
                <a:cubicBezTo>
                  <a:pt x="6633557" y="220907"/>
                  <a:pt x="6638462" y="221002"/>
                  <a:pt x="6643415" y="221097"/>
                </a:cubicBezTo>
                <a:cubicBezTo>
                  <a:pt x="6665323" y="221859"/>
                  <a:pt x="6687373" y="222050"/>
                  <a:pt x="6709185" y="225098"/>
                </a:cubicBezTo>
                <a:cubicBezTo>
                  <a:pt x="6744618" y="229289"/>
                  <a:pt x="6780718" y="223907"/>
                  <a:pt x="6815865" y="231195"/>
                </a:cubicBezTo>
                <a:lnTo>
                  <a:pt x="6818009" y="226860"/>
                </a:lnTo>
                <a:cubicBezTo>
                  <a:pt x="6820008" y="228527"/>
                  <a:pt x="6824057" y="231909"/>
                  <a:pt x="6826105" y="233576"/>
                </a:cubicBezTo>
                <a:cubicBezTo>
                  <a:pt x="6827676" y="232433"/>
                  <a:pt x="6830819" y="230147"/>
                  <a:pt x="6832391" y="229051"/>
                </a:cubicBezTo>
                <a:cubicBezTo>
                  <a:pt x="6855632" y="235053"/>
                  <a:pt x="6880016" y="231147"/>
                  <a:pt x="6903638" y="234910"/>
                </a:cubicBezTo>
                <a:cubicBezTo>
                  <a:pt x="6905067" y="234862"/>
                  <a:pt x="6907877" y="234672"/>
                  <a:pt x="6909305" y="234624"/>
                </a:cubicBezTo>
                <a:cubicBezTo>
                  <a:pt x="6947310" y="237577"/>
                  <a:pt x="6985458" y="239673"/>
                  <a:pt x="7023463" y="244245"/>
                </a:cubicBezTo>
                <a:cubicBezTo>
                  <a:pt x="7029701" y="244245"/>
                  <a:pt x="7036035" y="244340"/>
                  <a:pt x="7042418" y="244293"/>
                </a:cubicBezTo>
                <a:cubicBezTo>
                  <a:pt x="7065468" y="248579"/>
                  <a:pt x="7089280" y="246103"/>
                  <a:pt x="7112331" y="251151"/>
                </a:cubicBezTo>
                <a:cubicBezTo>
                  <a:pt x="7113997" y="250532"/>
                  <a:pt x="7117284" y="249294"/>
                  <a:pt x="7118951" y="248675"/>
                </a:cubicBezTo>
                <a:cubicBezTo>
                  <a:pt x="7136382" y="251485"/>
                  <a:pt x="7153955" y="254486"/>
                  <a:pt x="7171720" y="253866"/>
                </a:cubicBezTo>
                <a:cubicBezTo>
                  <a:pt x="7187435" y="255343"/>
                  <a:pt x="7203152" y="256867"/>
                  <a:pt x="7218963" y="258486"/>
                </a:cubicBezTo>
                <a:cubicBezTo>
                  <a:pt x="7233346" y="258820"/>
                  <a:pt x="7247967" y="258582"/>
                  <a:pt x="7261921" y="263059"/>
                </a:cubicBezTo>
                <a:cubicBezTo>
                  <a:pt x="7264588" y="262773"/>
                  <a:pt x="7267350" y="262487"/>
                  <a:pt x="7270255" y="262249"/>
                </a:cubicBezTo>
                <a:cubicBezTo>
                  <a:pt x="7286733" y="265297"/>
                  <a:pt x="7303593" y="265536"/>
                  <a:pt x="7320262" y="267584"/>
                </a:cubicBezTo>
                <a:cubicBezTo>
                  <a:pt x="7324596" y="267822"/>
                  <a:pt x="7329072" y="268060"/>
                  <a:pt x="7333645" y="268251"/>
                </a:cubicBezTo>
                <a:cubicBezTo>
                  <a:pt x="7369887" y="271727"/>
                  <a:pt x="7406225" y="274395"/>
                  <a:pt x="7442563" y="277157"/>
                </a:cubicBezTo>
                <a:cubicBezTo>
                  <a:pt x="7459612" y="278300"/>
                  <a:pt x="7476757" y="279539"/>
                  <a:pt x="7493617" y="282968"/>
                </a:cubicBezTo>
                <a:cubicBezTo>
                  <a:pt x="7510285" y="284064"/>
                  <a:pt x="7527478" y="282158"/>
                  <a:pt x="7543671" y="287731"/>
                </a:cubicBezTo>
                <a:cubicBezTo>
                  <a:pt x="7545051" y="287207"/>
                  <a:pt x="7547766" y="286159"/>
                  <a:pt x="7549100" y="285635"/>
                </a:cubicBezTo>
                <a:cubicBezTo>
                  <a:pt x="7554672" y="287112"/>
                  <a:pt x="7560530" y="288255"/>
                  <a:pt x="7566530" y="287779"/>
                </a:cubicBezTo>
                <a:cubicBezTo>
                  <a:pt x="7571817" y="287636"/>
                  <a:pt x="7577246" y="287541"/>
                  <a:pt x="7582723" y="287445"/>
                </a:cubicBezTo>
                <a:cubicBezTo>
                  <a:pt x="7586771" y="289446"/>
                  <a:pt x="7590962" y="291399"/>
                  <a:pt x="7595201" y="293399"/>
                </a:cubicBezTo>
                <a:cubicBezTo>
                  <a:pt x="7596915" y="292732"/>
                  <a:pt x="7600345" y="291446"/>
                  <a:pt x="7602011" y="290827"/>
                </a:cubicBezTo>
                <a:cubicBezTo>
                  <a:pt x="7617013" y="293399"/>
                  <a:pt x="7632253" y="294447"/>
                  <a:pt x="7647397" y="296685"/>
                </a:cubicBezTo>
                <a:cubicBezTo>
                  <a:pt x="7672544" y="297876"/>
                  <a:pt x="7697357" y="302591"/>
                  <a:pt x="7722502" y="303401"/>
                </a:cubicBezTo>
                <a:cubicBezTo>
                  <a:pt x="7745029" y="306926"/>
                  <a:pt x="7767604" y="310593"/>
                  <a:pt x="7790511" y="310927"/>
                </a:cubicBezTo>
                <a:cubicBezTo>
                  <a:pt x="7990583" y="330264"/>
                  <a:pt x="8190370" y="352650"/>
                  <a:pt x="8389871" y="377561"/>
                </a:cubicBezTo>
                <a:cubicBezTo>
                  <a:pt x="8525365" y="394755"/>
                  <a:pt x="8660953" y="411568"/>
                  <a:pt x="8796208" y="430620"/>
                </a:cubicBezTo>
                <a:cubicBezTo>
                  <a:pt x="8827783" y="432287"/>
                  <a:pt x="8859025" y="442527"/>
                  <a:pt x="8890648" y="440098"/>
                </a:cubicBezTo>
                <a:cubicBezTo>
                  <a:pt x="8901697" y="445623"/>
                  <a:pt x="8913984" y="447195"/>
                  <a:pt x="8926319" y="447338"/>
                </a:cubicBezTo>
                <a:lnTo>
                  <a:pt x="8922795" y="434764"/>
                </a:lnTo>
                <a:cubicBezTo>
                  <a:pt x="8925272" y="438812"/>
                  <a:pt x="8930272" y="446909"/>
                  <a:pt x="8932796" y="450958"/>
                </a:cubicBezTo>
                <a:cubicBezTo>
                  <a:pt x="8942321" y="450958"/>
                  <a:pt x="8951846" y="449672"/>
                  <a:pt x="8960657" y="445433"/>
                </a:cubicBezTo>
                <a:lnTo>
                  <a:pt x="8964133" y="452386"/>
                </a:lnTo>
                <a:lnTo>
                  <a:pt x="8964134" y="452387"/>
                </a:lnTo>
                <a:cubicBezTo>
                  <a:pt x="8974135" y="460198"/>
                  <a:pt x="8987565" y="453054"/>
                  <a:pt x="8998804" y="452625"/>
                </a:cubicBezTo>
                <a:lnTo>
                  <a:pt x="8992518" y="461436"/>
                </a:lnTo>
                <a:cubicBezTo>
                  <a:pt x="9001281" y="460579"/>
                  <a:pt x="9010091" y="459722"/>
                  <a:pt x="9019093" y="458722"/>
                </a:cubicBezTo>
                <a:cubicBezTo>
                  <a:pt x="9030666" y="463342"/>
                  <a:pt x="9043000" y="464675"/>
                  <a:pt x="9055430" y="465771"/>
                </a:cubicBezTo>
                <a:lnTo>
                  <a:pt x="9050906" y="453959"/>
                </a:lnTo>
                <a:cubicBezTo>
                  <a:pt x="9053907" y="457817"/>
                  <a:pt x="9059812" y="465580"/>
                  <a:pt x="9062765" y="469438"/>
                </a:cubicBezTo>
                <a:cubicBezTo>
                  <a:pt x="9069194" y="464437"/>
                  <a:pt x="9075719" y="459579"/>
                  <a:pt x="9082339" y="454673"/>
                </a:cubicBezTo>
                <a:cubicBezTo>
                  <a:pt x="9084720" y="460770"/>
                  <a:pt x="9087625" y="466771"/>
                  <a:pt x="9090816" y="472629"/>
                </a:cubicBezTo>
                <a:lnTo>
                  <a:pt x="9094054" y="463675"/>
                </a:lnTo>
                <a:cubicBezTo>
                  <a:pt x="9097055" y="464342"/>
                  <a:pt x="9103103" y="465628"/>
                  <a:pt x="9106104" y="466295"/>
                </a:cubicBezTo>
                <a:cubicBezTo>
                  <a:pt x="9104056" y="468295"/>
                  <a:pt x="9099865" y="472344"/>
                  <a:pt x="9097817" y="474344"/>
                </a:cubicBezTo>
                <a:cubicBezTo>
                  <a:pt x="9103294" y="473201"/>
                  <a:pt x="9109247" y="472153"/>
                  <a:pt x="9115152" y="472915"/>
                </a:cubicBezTo>
                <a:cubicBezTo>
                  <a:pt x="9118057" y="466676"/>
                  <a:pt x="9121201" y="460531"/>
                  <a:pt x="9124439" y="454340"/>
                </a:cubicBezTo>
                <a:cubicBezTo>
                  <a:pt x="9124058" y="462198"/>
                  <a:pt x="9123772" y="470057"/>
                  <a:pt x="9123630" y="477916"/>
                </a:cubicBezTo>
                <a:cubicBezTo>
                  <a:pt x="9131393" y="478202"/>
                  <a:pt x="9139298" y="478774"/>
                  <a:pt x="9147252" y="479393"/>
                </a:cubicBezTo>
                <a:cubicBezTo>
                  <a:pt x="9145156" y="477869"/>
                  <a:pt x="9140965" y="474725"/>
                  <a:pt x="9138917" y="473153"/>
                </a:cubicBezTo>
                <a:lnTo>
                  <a:pt x="9140346" y="468533"/>
                </a:lnTo>
                <a:cubicBezTo>
                  <a:pt x="9146871" y="472534"/>
                  <a:pt x="9153538" y="476583"/>
                  <a:pt x="9160253" y="480631"/>
                </a:cubicBezTo>
                <a:lnTo>
                  <a:pt x="9154443" y="470153"/>
                </a:lnTo>
                <a:cubicBezTo>
                  <a:pt x="9158777" y="471248"/>
                  <a:pt x="9167397" y="473391"/>
                  <a:pt x="9171731" y="474439"/>
                </a:cubicBezTo>
                <a:cubicBezTo>
                  <a:pt x="9169683" y="477154"/>
                  <a:pt x="9165587" y="482632"/>
                  <a:pt x="9163540" y="485346"/>
                </a:cubicBezTo>
                <a:cubicBezTo>
                  <a:pt x="9168064" y="483394"/>
                  <a:pt x="9172683" y="481441"/>
                  <a:pt x="9177398" y="479440"/>
                </a:cubicBezTo>
                <a:lnTo>
                  <a:pt x="9179208" y="484441"/>
                </a:lnTo>
                <a:cubicBezTo>
                  <a:pt x="9184971" y="481631"/>
                  <a:pt x="9190924" y="478916"/>
                  <a:pt x="9197019" y="476202"/>
                </a:cubicBezTo>
                <a:cubicBezTo>
                  <a:pt x="9200830" y="481679"/>
                  <a:pt x="9205116" y="487109"/>
                  <a:pt x="9209497" y="492348"/>
                </a:cubicBezTo>
                <a:lnTo>
                  <a:pt x="9207973" y="478440"/>
                </a:lnTo>
                <a:cubicBezTo>
                  <a:pt x="9211212" y="480726"/>
                  <a:pt x="9217737" y="485299"/>
                  <a:pt x="9220975" y="487585"/>
                </a:cubicBezTo>
                <a:lnTo>
                  <a:pt x="9223738" y="477630"/>
                </a:lnTo>
                <a:cubicBezTo>
                  <a:pt x="9226976" y="483060"/>
                  <a:pt x="9230215" y="488490"/>
                  <a:pt x="9233453" y="494063"/>
                </a:cubicBezTo>
                <a:cubicBezTo>
                  <a:pt x="9238358" y="490681"/>
                  <a:pt x="9243264" y="487299"/>
                  <a:pt x="9248455" y="483965"/>
                </a:cubicBezTo>
                <a:cubicBezTo>
                  <a:pt x="9251169" y="486347"/>
                  <a:pt x="9254027" y="488728"/>
                  <a:pt x="9256980" y="491157"/>
                </a:cubicBezTo>
                <a:cubicBezTo>
                  <a:pt x="9263123" y="493110"/>
                  <a:pt x="9268981" y="495873"/>
                  <a:pt x="9274791" y="499159"/>
                </a:cubicBezTo>
                <a:cubicBezTo>
                  <a:pt x="9274648" y="496301"/>
                  <a:pt x="9274363" y="490586"/>
                  <a:pt x="9274220" y="487776"/>
                </a:cubicBezTo>
                <a:cubicBezTo>
                  <a:pt x="9277744" y="490824"/>
                  <a:pt x="9281364" y="493872"/>
                  <a:pt x="9285079" y="496968"/>
                </a:cubicBezTo>
                <a:cubicBezTo>
                  <a:pt x="9291936" y="495968"/>
                  <a:pt x="9298794" y="495015"/>
                  <a:pt x="9305891" y="494063"/>
                </a:cubicBezTo>
                <a:cubicBezTo>
                  <a:pt x="9306700" y="496539"/>
                  <a:pt x="9308272" y="501493"/>
                  <a:pt x="9309081" y="503970"/>
                </a:cubicBezTo>
                <a:cubicBezTo>
                  <a:pt x="9310510" y="501398"/>
                  <a:pt x="9313463" y="496254"/>
                  <a:pt x="9314939" y="493682"/>
                </a:cubicBezTo>
                <a:cubicBezTo>
                  <a:pt x="9318130" y="495777"/>
                  <a:pt x="9321035" y="498445"/>
                  <a:pt x="9323655" y="501588"/>
                </a:cubicBezTo>
                <a:cubicBezTo>
                  <a:pt x="9341657" y="498206"/>
                  <a:pt x="9359516" y="504446"/>
                  <a:pt x="9377185" y="507732"/>
                </a:cubicBezTo>
                <a:cubicBezTo>
                  <a:pt x="9385043" y="508923"/>
                  <a:pt x="9393139" y="510066"/>
                  <a:pt x="9401188" y="511448"/>
                </a:cubicBezTo>
                <a:cubicBezTo>
                  <a:pt x="9435764" y="517306"/>
                  <a:pt x="9470816" y="521116"/>
                  <a:pt x="9504915" y="529642"/>
                </a:cubicBezTo>
                <a:cubicBezTo>
                  <a:pt x="9517203" y="529975"/>
                  <a:pt x="9529347" y="531738"/>
                  <a:pt x="9541682" y="532833"/>
                </a:cubicBezTo>
                <a:lnTo>
                  <a:pt x="9540396" y="537596"/>
                </a:lnTo>
                <a:cubicBezTo>
                  <a:pt x="9546112" y="538311"/>
                  <a:pt x="9551922" y="539073"/>
                  <a:pt x="9557827" y="539882"/>
                </a:cubicBezTo>
                <a:cubicBezTo>
                  <a:pt x="9559255" y="539311"/>
                  <a:pt x="9562161" y="538120"/>
                  <a:pt x="9563590" y="537549"/>
                </a:cubicBezTo>
                <a:cubicBezTo>
                  <a:pt x="9574258" y="541359"/>
                  <a:pt x="9588021" y="539454"/>
                  <a:pt x="9596022" y="548932"/>
                </a:cubicBezTo>
                <a:cubicBezTo>
                  <a:pt x="9597546" y="548313"/>
                  <a:pt x="9600594" y="547122"/>
                  <a:pt x="9602117" y="546503"/>
                </a:cubicBezTo>
                <a:cubicBezTo>
                  <a:pt x="9638647" y="550742"/>
                  <a:pt x="9674318" y="561316"/>
                  <a:pt x="9711084" y="564031"/>
                </a:cubicBezTo>
                <a:cubicBezTo>
                  <a:pt x="9720847" y="566555"/>
                  <a:pt x="9730468" y="570223"/>
                  <a:pt x="9740707" y="571318"/>
                </a:cubicBezTo>
                <a:cubicBezTo>
                  <a:pt x="9751804" y="572461"/>
                  <a:pt x="9754946" y="560458"/>
                  <a:pt x="9758566" y="552552"/>
                </a:cubicBezTo>
                <a:cubicBezTo>
                  <a:pt x="9761043" y="555600"/>
                  <a:pt x="9763615" y="558648"/>
                  <a:pt x="9766471" y="561697"/>
                </a:cubicBezTo>
                <a:cubicBezTo>
                  <a:pt x="9769949" y="559792"/>
                  <a:pt x="9776854" y="556077"/>
                  <a:pt x="9780283" y="554171"/>
                </a:cubicBezTo>
                <a:cubicBezTo>
                  <a:pt x="9778236" y="559315"/>
                  <a:pt x="9776235" y="564412"/>
                  <a:pt x="9774330" y="569508"/>
                </a:cubicBezTo>
                <a:cubicBezTo>
                  <a:pt x="9767139" y="569699"/>
                  <a:pt x="9760138" y="570032"/>
                  <a:pt x="9753233" y="570461"/>
                </a:cubicBezTo>
                <a:cubicBezTo>
                  <a:pt x="9770711" y="574509"/>
                  <a:pt x="9798095" y="591846"/>
                  <a:pt x="9809620" y="568508"/>
                </a:cubicBezTo>
                <a:cubicBezTo>
                  <a:pt x="9805382" y="570318"/>
                  <a:pt x="9796952" y="573938"/>
                  <a:pt x="9792713" y="575748"/>
                </a:cubicBezTo>
                <a:cubicBezTo>
                  <a:pt x="9792999" y="572842"/>
                  <a:pt x="9793571" y="567031"/>
                  <a:pt x="9793903" y="564126"/>
                </a:cubicBezTo>
                <a:cubicBezTo>
                  <a:pt x="9790951" y="566079"/>
                  <a:pt x="9785093" y="569937"/>
                  <a:pt x="9782140" y="571890"/>
                </a:cubicBezTo>
                <a:cubicBezTo>
                  <a:pt x="9782474" y="568127"/>
                  <a:pt x="9783092" y="560601"/>
                  <a:pt x="9783426" y="556839"/>
                </a:cubicBezTo>
                <a:cubicBezTo>
                  <a:pt x="9790379" y="559315"/>
                  <a:pt x="9797428" y="561649"/>
                  <a:pt x="9804667" y="563983"/>
                </a:cubicBezTo>
                <a:cubicBezTo>
                  <a:pt x="9809477" y="565364"/>
                  <a:pt x="9814144" y="566793"/>
                  <a:pt x="9819193" y="568222"/>
                </a:cubicBezTo>
                <a:cubicBezTo>
                  <a:pt x="9825146" y="566174"/>
                  <a:pt x="9830528" y="565126"/>
                  <a:pt x="9834052" y="572937"/>
                </a:cubicBezTo>
                <a:cubicBezTo>
                  <a:pt x="9836529" y="571985"/>
                  <a:pt x="9841481" y="570080"/>
                  <a:pt x="9843957" y="569127"/>
                </a:cubicBezTo>
                <a:cubicBezTo>
                  <a:pt x="9840385" y="576652"/>
                  <a:pt x="9837100" y="584130"/>
                  <a:pt x="9834147" y="591799"/>
                </a:cubicBezTo>
                <a:cubicBezTo>
                  <a:pt x="9839624" y="591561"/>
                  <a:pt x="9846863" y="591370"/>
                  <a:pt x="9852864" y="591084"/>
                </a:cubicBezTo>
                <a:cubicBezTo>
                  <a:pt x="9858817" y="593085"/>
                  <a:pt x="9865008" y="595038"/>
                  <a:pt x="9871294" y="596847"/>
                </a:cubicBezTo>
                <a:cubicBezTo>
                  <a:pt x="9882725" y="595990"/>
                  <a:pt x="9893821" y="599610"/>
                  <a:pt x="9905204" y="601182"/>
                </a:cubicBezTo>
                <a:cubicBezTo>
                  <a:pt x="9911395" y="602944"/>
                  <a:pt x="9917728" y="604659"/>
                  <a:pt x="9924158" y="606373"/>
                </a:cubicBezTo>
                <a:cubicBezTo>
                  <a:pt x="9942351" y="608707"/>
                  <a:pt x="9960258" y="617090"/>
                  <a:pt x="9978736" y="610851"/>
                </a:cubicBezTo>
                <a:lnTo>
                  <a:pt x="9973640" y="617376"/>
                </a:lnTo>
                <a:cubicBezTo>
                  <a:pt x="9983546" y="615852"/>
                  <a:pt x="9993310" y="617995"/>
                  <a:pt x="10002692" y="621567"/>
                </a:cubicBezTo>
                <a:cubicBezTo>
                  <a:pt x="10024171" y="625235"/>
                  <a:pt x="10045364" y="630807"/>
                  <a:pt x="10066938" y="634570"/>
                </a:cubicBezTo>
                <a:cubicBezTo>
                  <a:pt x="10088321" y="636285"/>
                  <a:pt x="10108514" y="646763"/>
                  <a:pt x="10130041" y="646097"/>
                </a:cubicBezTo>
                <a:cubicBezTo>
                  <a:pt x="10135517" y="639286"/>
                  <a:pt x="10140375" y="631903"/>
                  <a:pt x="10146281" y="625235"/>
                </a:cubicBezTo>
                <a:cubicBezTo>
                  <a:pt x="10143662" y="632665"/>
                  <a:pt x="10140709" y="639905"/>
                  <a:pt x="10138423" y="647383"/>
                </a:cubicBezTo>
                <a:cubicBezTo>
                  <a:pt x="10157521" y="652812"/>
                  <a:pt x="10177095" y="656670"/>
                  <a:pt x="10196668" y="660766"/>
                </a:cubicBezTo>
                <a:cubicBezTo>
                  <a:pt x="10201049" y="653908"/>
                  <a:pt x="10205670" y="646954"/>
                  <a:pt x="10210908" y="640571"/>
                </a:cubicBezTo>
                <a:cubicBezTo>
                  <a:pt x="10210718" y="649526"/>
                  <a:pt x="10205527" y="657194"/>
                  <a:pt x="10201955" y="664958"/>
                </a:cubicBezTo>
                <a:cubicBezTo>
                  <a:pt x="10211337" y="663481"/>
                  <a:pt x="10221053" y="664243"/>
                  <a:pt x="10230673" y="664815"/>
                </a:cubicBezTo>
                <a:cubicBezTo>
                  <a:pt x="10226243" y="660433"/>
                  <a:pt x="10221433" y="656575"/>
                  <a:pt x="10216338" y="653289"/>
                </a:cubicBezTo>
                <a:cubicBezTo>
                  <a:pt x="10216575" y="651574"/>
                  <a:pt x="10217052" y="648145"/>
                  <a:pt x="10217290" y="646430"/>
                </a:cubicBezTo>
                <a:cubicBezTo>
                  <a:pt x="10223862" y="648049"/>
                  <a:pt x="10230530" y="649621"/>
                  <a:pt x="10237388" y="651193"/>
                </a:cubicBezTo>
                <a:cubicBezTo>
                  <a:pt x="10234864" y="658004"/>
                  <a:pt x="10232387" y="664767"/>
                  <a:pt x="10230197" y="671626"/>
                </a:cubicBezTo>
                <a:cubicBezTo>
                  <a:pt x="10232959" y="669673"/>
                  <a:pt x="10238531" y="665672"/>
                  <a:pt x="10241294" y="663719"/>
                </a:cubicBezTo>
                <a:cubicBezTo>
                  <a:pt x="10249008" y="668006"/>
                  <a:pt x="10256961" y="672055"/>
                  <a:pt x="10265011" y="676151"/>
                </a:cubicBezTo>
                <a:cubicBezTo>
                  <a:pt x="10266915" y="670054"/>
                  <a:pt x="10268963" y="664005"/>
                  <a:pt x="10271059" y="657956"/>
                </a:cubicBezTo>
                <a:cubicBezTo>
                  <a:pt x="10282060" y="660481"/>
                  <a:pt x="10293157" y="662957"/>
                  <a:pt x="10304397" y="665148"/>
                </a:cubicBezTo>
                <a:cubicBezTo>
                  <a:pt x="10301682" y="672102"/>
                  <a:pt x="10299110" y="679009"/>
                  <a:pt x="10296776" y="686010"/>
                </a:cubicBezTo>
                <a:cubicBezTo>
                  <a:pt x="10299491" y="684248"/>
                  <a:pt x="10304920" y="680723"/>
                  <a:pt x="10307683" y="678961"/>
                </a:cubicBezTo>
                <a:cubicBezTo>
                  <a:pt x="10307587" y="675103"/>
                  <a:pt x="10307444" y="667435"/>
                  <a:pt x="10307349" y="663577"/>
                </a:cubicBezTo>
                <a:cubicBezTo>
                  <a:pt x="10323590" y="664101"/>
                  <a:pt x="10312254" y="678485"/>
                  <a:pt x="10310825" y="687487"/>
                </a:cubicBezTo>
                <a:cubicBezTo>
                  <a:pt x="10317637" y="680723"/>
                  <a:pt x="10323684" y="672721"/>
                  <a:pt x="10332543" y="668244"/>
                </a:cubicBezTo>
                <a:cubicBezTo>
                  <a:pt x="10328732" y="676056"/>
                  <a:pt x="10324447" y="683533"/>
                  <a:pt x="10320398" y="691154"/>
                </a:cubicBezTo>
                <a:cubicBezTo>
                  <a:pt x="10325923" y="688535"/>
                  <a:pt x="10331590" y="685915"/>
                  <a:pt x="10337305" y="683248"/>
                </a:cubicBezTo>
                <a:cubicBezTo>
                  <a:pt x="10340353" y="685201"/>
                  <a:pt x="10346449" y="689201"/>
                  <a:pt x="10349545" y="691202"/>
                </a:cubicBezTo>
                <a:cubicBezTo>
                  <a:pt x="10348259" y="688963"/>
                  <a:pt x="10345687" y="684534"/>
                  <a:pt x="10344449" y="682295"/>
                </a:cubicBezTo>
                <a:lnTo>
                  <a:pt x="10336496" y="678532"/>
                </a:lnTo>
                <a:lnTo>
                  <a:pt x="10335590" y="671102"/>
                </a:lnTo>
                <a:cubicBezTo>
                  <a:pt x="10340543" y="672626"/>
                  <a:pt x="10350450" y="675627"/>
                  <a:pt x="10355403" y="677103"/>
                </a:cubicBezTo>
                <a:cubicBezTo>
                  <a:pt x="10353449" y="684296"/>
                  <a:pt x="10345687" y="694488"/>
                  <a:pt x="10357879" y="695869"/>
                </a:cubicBezTo>
                <a:cubicBezTo>
                  <a:pt x="10359261" y="687772"/>
                  <a:pt x="10360879" y="679247"/>
                  <a:pt x="10369690" y="676056"/>
                </a:cubicBezTo>
                <a:cubicBezTo>
                  <a:pt x="10367785" y="684534"/>
                  <a:pt x="10365880" y="692964"/>
                  <a:pt x="10364308" y="701490"/>
                </a:cubicBezTo>
                <a:cubicBezTo>
                  <a:pt x="10370786" y="695869"/>
                  <a:pt x="10374596" y="688439"/>
                  <a:pt x="10376071" y="680009"/>
                </a:cubicBezTo>
                <a:cubicBezTo>
                  <a:pt x="10378120" y="679961"/>
                  <a:pt x="10382168" y="679914"/>
                  <a:pt x="10384169" y="679914"/>
                </a:cubicBezTo>
                <a:cubicBezTo>
                  <a:pt x="10382168" y="687201"/>
                  <a:pt x="10380072" y="694488"/>
                  <a:pt x="10378691" y="701918"/>
                </a:cubicBezTo>
                <a:cubicBezTo>
                  <a:pt x="10383692" y="696727"/>
                  <a:pt x="10387740" y="690678"/>
                  <a:pt x="10391455" y="684391"/>
                </a:cubicBezTo>
                <a:cubicBezTo>
                  <a:pt x="10393408" y="685581"/>
                  <a:pt x="10397361" y="687963"/>
                  <a:pt x="10399361" y="689154"/>
                </a:cubicBezTo>
                <a:cubicBezTo>
                  <a:pt x="10401742" y="688392"/>
                  <a:pt x="10406504" y="686867"/>
                  <a:pt x="10408886" y="686153"/>
                </a:cubicBezTo>
                <a:cubicBezTo>
                  <a:pt x="10406886" y="692154"/>
                  <a:pt x="10405028" y="698108"/>
                  <a:pt x="10403266" y="704109"/>
                </a:cubicBezTo>
                <a:cubicBezTo>
                  <a:pt x="10405457" y="704014"/>
                  <a:pt x="10409743" y="703824"/>
                  <a:pt x="10411933" y="703728"/>
                </a:cubicBezTo>
                <a:cubicBezTo>
                  <a:pt x="10412219" y="699585"/>
                  <a:pt x="10412887" y="691297"/>
                  <a:pt x="10413219" y="687153"/>
                </a:cubicBezTo>
                <a:cubicBezTo>
                  <a:pt x="10415791" y="688725"/>
                  <a:pt x="10420935" y="691821"/>
                  <a:pt x="10423507" y="693393"/>
                </a:cubicBezTo>
                <a:cubicBezTo>
                  <a:pt x="10420840" y="698442"/>
                  <a:pt x="10418268" y="703443"/>
                  <a:pt x="10415743" y="708396"/>
                </a:cubicBezTo>
                <a:cubicBezTo>
                  <a:pt x="10418554" y="708444"/>
                  <a:pt x="10424173" y="708539"/>
                  <a:pt x="10427031" y="708587"/>
                </a:cubicBezTo>
                <a:cubicBezTo>
                  <a:pt x="10426507" y="705062"/>
                  <a:pt x="10425459" y="698060"/>
                  <a:pt x="10424935" y="694536"/>
                </a:cubicBezTo>
                <a:cubicBezTo>
                  <a:pt x="10428031" y="693964"/>
                  <a:pt x="10434175" y="692774"/>
                  <a:pt x="10437222" y="692154"/>
                </a:cubicBezTo>
                <a:cubicBezTo>
                  <a:pt x="10434841" y="699632"/>
                  <a:pt x="10432555" y="707015"/>
                  <a:pt x="10430412" y="714493"/>
                </a:cubicBezTo>
                <a:cubicBezTo>
                  <a:pt x="10433032" y="712730"/>
                  <a:pt x="10438270" y="709253"/>
                  <a:pt x="10440889" y="707491"/>
                </a:cubicBezTo>
                <a:cubicBezTo>
                  <a:pt x="10440889" y="703871"/>
                  <a:pt x="10440889" y="696679"/>
                  <a:pt x="10440889" y="693059"/>
                </a:cubicBezTo>
                <a:cubicBezTo>
                  <a:pt x="10443128" y="694679"/>
                  <a:pt x="10447557" y="697965"/>
                  <a:pt x="10449796" y="699585"/>
                </a:cubicBezTo>
                <a:cubicBezTo>
                  <a:pt x="10447890" y="704967"/>
                  <a:pt x="10446224" y="710301"/>
                  <a:pt x="10444747" y="715731"/>
                </a:cubicBezTo>
                <a:cubicBezTo>
                  <a:pt x="10451843" y="712921"/>
                  <a:pt x="10454653" y="706348"/>
                  <a:pt x="10456701" y="699442"/>
                </a:cubicBezTo>
                <a:cubicBezTo>
                  <a:pt x="10462939" y="701537"/>
                  <a:pt x="10468988" y="703538"/>
                  <a:pt x="10475513" y="705538"/>
                </a:cubicBezTo>
                <a:cubicBezTo>
                  <a:pt x="10473418" y="709777"/>
                  <a:pt x="10471417" y="714016"/>
                  <a:pt x="10469512" y="718303"/>
                </a:cubicBezTo>
                <a:cubicBezTo>
                  <a:pt x="10471846" y="718208"/>
                  <a:pt x="10476465" y="718113"/>
                  <a:pt x="10478751" y="718017"/>
                </a:cubicBezTo>
                <a:cubicBezTo>
                  <a:pt x="10478989" y="713683"/>
                  <a:pt x="10479371" y="705062"/>
                  <a:pt x="10479562" y="700728"/>
                </a:cubicBezTo>
                <a:cubicBezTo>
                  <a:pt x="10493563" y="703300"/>
                  <a:pt x="10484800" y="716303"/>
                  <a:pt x="10483943" y="725305"/>
                </a:cubicBezTo>
                <a:cubicBezTo>
                  <a:pt x="10492563" y="722828"/>
                  <a:pt x="10493229" y="714016"/>
                  <a:pt x="10495563" y="706681"/>
                </a:cubicBezTo>
                <a:cubicBezTo>
                  <a:pt x="10507994" y="709492"/>
                  <a:pt x="10497801" y="722352"/>
                  <a:pt x="10498135" y="730449"/>
                </a:cubicBezTo>
                <a:cubicBezTo>
                  <a:pt x="10502516" y="724781"/>
                  <a:pt x="10506231" y="718589"/>
                  <a:pt x="10509612" y="712111"/>
                </a:cubicBezTo>
                <a:cubicBezTo>
                  <a:pt x="10511470" y="712254"/>
                  <a:pt x="10515137" y="712492"/>
                  <a:pt x="10516946" y="712635"/>
                </a:cubicBezTo>
                <a:cubicBezTo>
                  <a:pt x="10514565" y="718541"/>
                  <a:pt x="10512422" y="724495"/>
                  <a:pt x="10510518" y="730496"/>
                </a:cubicBezTo>
                <a:cubicBezTo>
                  <a:pt x="10515756" y="725971"/>
                  <a:pt x="10520137" y="720446"/>
                  <a:pt x="10523661" y="714350"/>
                </a:cubicBezTo>
                <a:cubicBezTo>
                  <a:pt x="10529757" y="716255"/>
                  <a:pt x="10535710" y="718113"/>
                  <a:pt x="10542140" y="719970"/>
                </a:cubicBezTo>
                <a:cubicBezTo>
                  <a:pt x="10539854" y="724209"/>
                  <a:pt x="10537759" y="728496"/>
                  <a:pt x="10535710" y="732735"/>
                </a:cubicBezTo>
                <a:cubicBezTo>
                  <a:pt x="10537711" y="732592"/>
                  <a:pt x="10541711" y="732354"/>
                  <a:pt x="10543712" y="732259"/>
                </a:cubicBezTo>
                <a:cubicBezTo>
                  <a:pt x="10544426" y="729353"/>
                  <a:pt x="10545903" y="723542"/>
                  <a:pt x="10546664" y="720637"/>
                </a:cubicBezTo>
                <a:cubicBezTo>
                  <a:pt x="10562143" y="714969"/>
                  <a:pt x="10551093" y="732401"/>
                  <a:pt x="10551093" y="740070"/>
                </a:cubicBezTo>
                <a:cubicBezTo>
                  <a:pt x="10557857" y="735450"/>
                  <a:pt x="10560190" y="727638"/>
                  <a:pt x="10563619" y="720542"/>
                </a:cubicBezTo>
                <a:cubicBezTo>
                  <a:pt x="10569858" y="727591"/>
                  <a:pt x="10565762" y="736498"/>
                  <a:pt x="10565144" y="744642"/>
                </a:cubicBezTo>
                <a:cubicBezTo>
                  <a:pt x="10571858" y="740308"/>
                  <a:pt x="10574239" y="732735"/>
                  <a:pt x="10577430" y="725686"/>
                </a:cubicBezTo>
                <a:cubicBezTo>
                  <a:pt x="10579764" y="731401"/>
                  <a:pt x="10580811" y="737355"/>
                  <a:pt x="10580431" y="743594"/>
                </a:cubicBezTo>
                <a:cubicBezTo>
                  <a:pt x="10584526" y="737307"/>
                  <a:pt x="10588813" y="731115"/>
                  <a:pt x="10593528" y="725162"/>
                </a:cubicBezTo>
                <a:cubicBezTo>
                  <a:pt x="10592765" y="732211"/>
                  <a:pt x="10592051" y="739260"/>
                  <a:pt x="10591337" y="746309"/>
                </a:cubicBezTo>
                <a:cubicBezTo>
                  <a:pt x="10598624" y="742594"/>
                  <a:pt x="10605005" y="745976"/>
                  <a:pt x="10611054" y="750596"/>
                </a:cubicBezTo>
                <a:cubicBezTo>
                  <a:pt x="10611815" y="742594"/>
                  <a:pt x="10614721" y="735688"/>
                  <a:pt x="10623103" y="733021"/>
                </a:cubicBezTo>
                <a:cubicBezTo>
                  <a:pt x="10621151" y="739355"/>
                  <a:pt x="10619197" y="745690"/>
                  <a:pt x="10617245" y="751977"/>
                </a:cubicBezTo>
                <a:cubicBezTo>
                  <a:pt x="10619483" y="751787"/>
                  <a:pt x="10623864" y="751453"/>
                  <a:pt x="10626103" y="751263"/>
                </a:cubicBezTo>
                <a:cubicBezTo>
                  <a:pt x="10626579" y="746976"/>
                  <a:pt x="10627579" y="738403"/>
                  <a:pt x="10628104" y="734116"/>
                </a:cubicBezTo>
                <a:cubicBezTo>
                  <a:pt x="10633009" y="741642"/>
                  <a:pt x="10633199" y="750501"/>
                  <a:pt x="10633675" y="759217"/>
                </a:cubicBezTo>
                <a:cubicBezTo>
                  <a:pt x="10637867" y="753168"/>
                  <a:pt x="10640867" y="746690"/>
                  <a:pt x="10644439" y="740165"/>
                </a:cubicBezTo>
                <a:cubicBezTo>
                  <a:pt x="10645153" y="746452"/>
                  <a:pt x="10645963" y="752692"/>
                  <a:pt x="10646963" y="758979"/>
                </a:cubicBezTo>
                <a:cubicBezTo>
                  <a:pt x="10650201" y="754502"/>
                  <a:pt x="10653582" y="750072"/>
                  <a:pt x="10657059" y="745595"/>
                </a:cubicBezTo>
                <a:cubicBezTo>
                  <a:pt x="10658345" y="747071"/>
                  <a:pt x="10660917" y="749929"/>
                  <a:pt x="10662203" y="751406"/>
                </a:cubicBezTo>
                <a:cubicBezTo>
                  <a:pt x="10665061" y="749786"/>
                  <a:pt x="10670728" y="746547"/>
                  <a:pt x="10673586" y="744928"/>
                </a:cubicBezTo>
                <a:cubicBezTo>
                  <a:pt x="10673775" y="751882"/>
                  <a:pt x="10674061" y="758836"/>
                  <a:pt x="10674443" y="765790"/>
                </a:cubicBezTo>
                <a:lnTo>
                  <a:pt x="10678633" y="765695"/>
                </a:lnTo>
                <a:cubicBezTo>
                  <a:pt x="10679015" y="761408"/>
                  <a:pt x="10679776" y="752835"/>
                  <a:pt x="10680157" y="748548"/>
                </a:cubicBezTo>
                <a:cubicBezTo>
                  <a:pt x="10686635" y="752406"/>
                  <a:pt x="10687683" y="759074"/>
                  <a:pt x="10686968" y="766028"/>
                </a:cubicBezTo>
                <a:cubicBezTo>
                  <a:pt x="10688444" y="765933"/>
                  <a:pt x="10691397" y="765742"/>
                  <a:pt x="10692873" y="765647"/>
                </a:cubicBezTo>
                <a:cubicBezTo>
                  <a:pt x="10693016" y="763075"/>
                  <a:pt x="10693350" y="757931"/>
                  <a:pt x="10693540" y="755359"/>
                </a:cubicBezTo>
                <a:cubicBezTo>
                  <a:pt x="10696160" y="756645"/>
                  <a:pt x="10701398" y="759265"/>
                  <a:pt x="10704018" y="760551"/>
                </a:cubicBezTo>
                <a:cubicBezTo>
                  <a:pt x="10702303" y="763599"/>
                  <a:pt x="10698874" y="769695"/>
                  <a:pt x="10697112" y="772744"/>
                </a:cubicBezTo>
                <a:cubicBezTo>
                  <a:pt x="10707017" y="770791"/>
                  <a:pt x="10705827" y="760884"/>
                  <a:pt x="10707637" y="753311"/>
                </a:cubicBezTo>
                <a:cubicBezTo>
                  <a:pt x="10712876" y="759931"/>
                  <a:pt x="10713257" y="768409"/>
                  <a:pt x="10714161" y="776507"/>
                </a:cubicBezTo>
                <a:cubicBezTo>
                  <a:pt x="10718019" y="770553"/>
                  <a:pt x="10721972" y="764647"/>
                  <a:pt x="10726258" y="758788"/>
                </a:cubicBezTo>
                <a:cubicBezTo>
                  <a:pt x="10726544" y="763313"/>
                  <a:pt x="10727212" y="772315"/>
                  <a:pt x="10727544" y="776840"/>
                </a:cubicBezTo>
                <a:cubicBezTo>
                  <a:pt x="10731831" y="771791"/>
                  <a:pt x="10736117" y="766742"/>
                  <a:pt x="10740641" y="761741"/>
                </a:cubicBezTo>
                <a:cubicBezTo>
                  <a:pt x="10740784" y="767028"/>
                  <a:pt x="10741118" y="777650"/>
                  <a:pt x="10741261" y="782984"/>
                </a:cubicBezTo>
                <a:cubicBezTo>
                  <a:pt x="10743737" y="776602"/>
                  <a:pt x="10746166" y="770172"/>
                  <a:pt x="10748643" y="763742"/>
                </a:cubicBezTo>
                <a:cubicBezTo>
                  <a:pt x="10751929" y="771410"/>
                  <a:pt x="10755215" y="779126"/>
                  <a:pt x="10758691" y="786842"/>
                </a:cubicBezTo>
                <a:cubicBezTo>
                  <a:pt x="10759311" y="782079"/>
                  <a:pt x="10760501" y="772601"/>
                  <a:pt x="10761120" y="767838"/>
                </a:cubicBezTo>
                <a:cubicBezTo>
                  <a:pt x="10765073" y="773172"/>
                  <a:pt x="10767359" y="779221"/>
                  <a:pt x="10767978" y="785890"/>
                </a:cubicBezTo>
                <a:cubicBezTo>
                  <a:pt x="10771074" y="780650"/>
                  <a:pt x="10774217" y="775459"/>
                  <a:pt x="10777741" y="770267"/>
                </a:cubicBezTo>
                <a:cubicBezTo>
                  <a:pt x="10779027" y="773268"/>
                  <a:pt x="10781647" y="779269"/>
                  <a:pt x="10782933" y="782270"/>
                </a:cubicBezTo>
                <a:cubicBezTo>
                  <a:pt x="10781885" y="784699"/>
                  <a:pt x="10779836" y="789462"/>
                  <a:pt x="10778836" y="791891"/>
                </a:cubicBezTo>
                <a:cubicBezTo>
                  <a:pt x="10786932" y="788795"/>
                  <a:pt x="10787600" y="780507"/>
                  <a:pt x="10789171" y="773125"/>
                </a:cubicBezTo>
                <a:cubicBezTo>
                  <a:pt x="10790695" y="776125"/>
                  <a:pt x="10793839" y="782222"/>
                  <a:pt x="10795362" y="785223"/>
                </a:cubicBezTo>
                <a:cubicBezTo>
                  <a:pt x="10799363" y="783508"/>
                  <a:pt x="10803506" y="781841"/>
                  <a:pt x="10807745" y="780126"/>
                </a:cubicBezTo>
                <a:cubicBezTo>
                  <a:pt x="10807364" y="784032"/>
                  <a:pt x="10806554" y="791796"/>
                  <a:pt x="10806173" y="795654"/>
                </a:cubicBezTo>
                <a:cubicBezTo>
                  <a:pt x="10808745" y="792320"/>
                  <a:pt x="10813936" y="785604"/>
                  <a:pt x="10816508" y="782222"/>
                </a:cubicBezTo>
                <a:cubicBezTo>
                  <a:pt x="10819556" y="788462"/>
                  <a:pt x="10822746" y="794701"/>
                  <a:pt x="10826128" y="800940"/>
                </a:cubicBezTo>
                <a:cubicBezTo>
                  <a:pt x="10826652" y="796368"/>
                  <a:pt x="10827747" y="787318"/>
                  <a:pt x="10828272" y="782746"/>
                </a:cubicBezTo>
                <a:cubicBezTo>
                  <a:pt x="10832033" y="790510"/>
                  <a:pt x="10835796" y="798273"/>
                  <a:pt x="10839797" y="806037"/>
                </a:cubicBezTo>
                <a:cubicBezTo>
                  <a:pt x="10839987" y="801655"/>
                  <a:pt x="10840367" y="792843"/>
                  <a:pt x="10840558" y="788462"/>
                </a:cubicBezTo>
                <a:cubicBezTo>
                  <a:pt x="10845464" y="794892"/>
                  <a:pt x="10851037" y="801322"/>
                  <a:pt x="10859608" y="796082"/>
                </a:cubicBezTo>
                <a:cubicBezTo>
                  <a:pt x="10860466" y="799083"/>
                  <a:pt x="10862180" y="805180"/>
                  <a:pt x="10863037" y="808228"/>
                </a:cubicBezTo>
                <a:cubicBezTo>
                  <a:pt x="10865895" y="802846"/>
                  <a:pt x="10868896" y="797464"/>
                  <a:pt x="10872039" y="792129"/>
                </a:cubicBezTo>
                <a:cubicBezTo>
                  <a:pt x="10872514" y="795273"/>
                  <a:pt x="10873468" y="801560"/>
                  <a:pt x="10873943" y="804751"/>
                </a:cubicBezTo>
                <a:cubicBezTo>
                  <a:pt x="10876040" y="803465"/>
                  <a:pt x="10880230" y="800893"/>
                  <a:pt x="10882325" y="799607"/>
                </a:cubicBezTo>
                <a:cubicBezTo>
                  <a:pt x="10883945" y="801274"/>
                  <a:pt x="10887183" y="804560"/>
                  <a:pt x="10888851" y="806227"/>
                </a:cubicBezTo>
                <a:cubicBezTo>
                  <a:pt x="10895613" y="808180"/>
                  <a:pt x="10902233" y="810705"/>
                  <a:pt x="10908996" y="813515"/>
                </a:cubicBezTo>
                <a:cubicBezTo>
                  <a:pt x="10908805" y="810514"/>
                  <a:pt x="10908376" y="804513"/>
                  <a:pt x="10908139" y="801512"/>
                </a:cubicBezTo>
                <a:cubicBezTo>
                  <a:pt x="10912234" y="808990"/>
                  <a:pt x="10916187" y="816611"/>
                  <a:pt x="10920187" y="824279"/>
                </a:cubicBezTo>
                <a:cubicBezTo>
                  <a:pt x="10921188" y="818087"/>
                  <a:pt x="10922379" y="811943"/>
                  <a:pt x="10923665" y="805799"/>
                </a:cubicBezTo>
                <a:cubicBezTo>
                  <a:pt x="10924426" y="808371"/>
                  <a:pt x="10925903" y="813515"/>
                  <a:pt x="10926617" y="816087"/>
                </a:cubicBezTo>
                <a:cubicBezTo>
                  <a:pt x="10935237" y="818468"/>
                  <a:pt x="10943905" y="821088"/>
                  <a:pt x="10952715" y="823660"/>
                </a:cubicBezTo>
                <a:cubicBezTo>
                  <a:pt x="10951334" y="821707"/>
                  <a:pt x="10948525" y="817801"/>
                  <a:pt x="10947143" y="815896"/>
                </a:cubicBezTo>
                <a:cubicBezTo>
                  <a:pt x="10948334" y="815086"/>
                  <a:pt x="10950763" y="813467"/>
                  <a:pt x="10951954" y="812657"/>
                </a:cubicBezTo>
                <a:cubicBezTo>
                  <a:pt x="10953524" y="818421"/>
                  <a:pt x="10955239" y="824184"/>
                  <a:pt x="10957144" y="829947"/>
                </a:cubicBezTo>
                <a:cubicBezTo>
                  <a:pt x="10963097" y="828375"/>
                  <a:pt x="10969861" y="826851"/>
                  <a:pt x="10976289" y="825375"/>
                </a:cubicBezTo>
                <a:cubicBezTo>
                  <a:pt x="10987291" y="838044"/>
                  <a:pt x="11005246" y="837901"/>
                  <a:pt x="11020247" y="833376"/>
                </a:cubicBezTo>
                <a:lnTo>
                  <a:pt x="11017914" y="840807"/>
                </a:lnTo>
                <a:cubicBezTo>
                  <a:pt x="11029535" y="843760"/>
                  <a:pt x="11041060" y="846808"/>
                  <a:pt x="11052775" y="849809"/>
                </a:cubicBezTo>
                <a:cubicBezTo>
                  <a:pt x="11053871" y="847856"/>
                  <a:pt x="11055966" y="843998"/>
                  <a:pt x="11057015" y="842045"/>
                </a:cubicBezTo>
                <a:cubicBezTo>
                  <a:pt x="11067635" y="860049"/>
                  <a:pt x="11092161" y="858763"/>
                  <a:pt x="11109878" y="865669"/>
                </a:cubicBezTo>
                <a:cubicBezTo>
                  <a:pt x="11127975" y="868241"/>
                  <a:pt x="11144787" y="877338"/>
                  <a:pt x="11163313" y="877815"/>
                </a:cubicBezTo>
                <a:cubicBezTo>
                  <a:pt x="11185696" y="887531"/>
                  <a:pt x="11210415" y="888674"/>
                  <a:pt x="11233274" y="897152"/>
                </a:cubicBezTo>
                <a:cubicBezTo>
                  <a:pt x="11269231" y="907107"/>
                  <a:pt x="11305331" y="916681"/>
                  <a:pt x="11341097" y="927445"/>
                </a:cubicBezTo>
                <a:cubicBezTo>
                  <a:pt x="11360861" y="931732"/>
                  <a:pt x="11380959" y="935590"/>
                  <a:pt x="11399724" y="943925"/>
                </a:cubicBezTo>
                <a:cubicBezTo>
                  <a:pt x="11401247" y="943782"/>
                  <a:pt x="11404391" y="943448"/>
                  <a:pt x="11405914" y="943305"/>
                </a:cubicBezTo>
                <a:cubicBezTo>
                  <a:pt x="11451253" y="959261"/>
                  <a:pt x="11497974" y="970740"/>
                  <a:pt x="11543599" y="985982"/>
                </a:cubicBezTo>
                <a:cubicBezTo>
                  <a:pt x="11540884" y="980647"/>
                  <a:pt x="11538264" y="975313"/>
                  <a:pt x="11535740" y="970073"/>
                </a:cubicBezTo>
                <a:cubicBezTo>
                  <a:pt x="11537836" y="970216"/>
                  <a:pt x="11541979" y="970502"/>
                  <a:pt x="11544074" y="970645"/>
                </a:cubicBezTo>
                <a:cubicBezTo>
                  <a:pt x="11544933" y="979409"/>
                  <a:pt x="11549218" y="986649"/>
                  <a:pt x="11556410" y="991888"/>
                </a:cubicBezTo>
                <a:cubicBezTo>
                  <a:pt x="11553076" y="980742"/>
                  <a:pt x="11549028" y="969931"/>
                  <a:pt x="11545171" y="959071"/>
                </a:cubicBezTo>
                <a:cubicBezTo>
                  <a:pt x="11563124" y="961119"/>
                  <a:pt x="11554742" y="984410"/>
                  <a:pt x="11566411" y="994222"/>
                </a:cubicBezTo>
                <a:cubicBezTo>
                  <a:pt x="11565982" y="990316"/>
                  <a:pt x="11565221" y="982457"/>
                  <a:pt x="11564792" y="978551"/>
                </a:cubicBezTo>
                <a:cubicBezTo>
                  <a:pt x="11567411" y="978980"/>
                  <a:pt x="11572555" y="979885"/>
                  <a:pt x="11575126" y="980314"/>
                </a:cubicBezTo>
                <a:cubicBezTo>
                  <a:pt x="11573698" y="982791"/>
                  <a:pt x="11570840" y="987744"/>
                  <a:pt x="11569411" y="990221"/>
                </a:cubicBezTo>
                <a:lnTo>
                  <a:pt x="11609890" y="1003913"/>
                </a:lnTo>
                <a:lnTo>
                  <a:pt x="11477056" y="1003913"/>
                </a:lnTo>
                <a:lnTo>
                  <a:pt x="11467447" y="1001842"/>
                </a:lnTo>
                <a:cubicBezTo>
                  <a:pt x="11462255" y="999651"/>
                  <a:pt x="11457207" y="997413"/>
                  <a:pt x="11452302" y="995127"/>
                </a:cubicBezTo>
                <a:cubicBezTo>
                  <a:pt x="11451587" y="995936"/>
                  <a:pt x="11450158" y="997460"/>
                  <a:pt x="11449492" y="998270"/>
                </a:cubicBezTo>
                <a:cubicBezTo>
                  <a:pt x="11433061" y="992269"/>
                  <a:pt x="11416440" y="987077"/>
                  <a:pt x="11400152" y="980981"/>
                </a:cubicBezTo>
                <a:cubicBezTo>
                  <a:pt x="11398629" y="982124"/>
                  <a:pt x="11395628" y="984362"/>
                  <a:pt x="11394103" y="985505"/>
                </a:cubicBezTo>
                <a:cubicBezTo>
                  <a:pt x="11392390" y="982791"/>
                  <a:pt x="11389008" y="977361"/>
                  <a:pt x="11387293" y="974646"/>
                </a:cubicBezTo>
                <a:cubicBezTo>
                  <a:pt x="11385960" y="975837"/>
                  <a:pt x="11383198" y="978218"/>
                  <a:pt x="11381865" y="979409"/>
                </a:cubicBezTo>
                <a:cubicBezTo>
                  <a:pt x="11374292" y="976170"/>
                  <a:pt x="11366862" y="973026"/>
                  <a:pt x="11359575" y="969835"/>
                </a:cubicBezTo>
                <a:cubicBezTo>
                  <a:pt x="11357289" y="971455"/>
                  <a:pt x="11352765" y="974693"/>
                  <a:pt x="11350527" y="976313"/>
                </a:cubicBezTo>
                <a:cubicBezTo>
                  <a:pt x="11350527" y="973503"/>
                  <a:pt x="11350527" y="967835"/>
                  <a:pt x="11350527" y="965025"/>
                </a:cubicBezTo>
                <a:cubicBezTo>
                  <a:pt x="11345621" y="967120"/>
                  <a:pt x="11340811" y="969264"/>
                  <a:pt x="11336192" y="971407"/>
                </a:cubicBezTo>
                <a:cubicBezTo>
                  <a:pt x="11336287" y="968692"/>
                  <a:pt x="11336430" y="963215"/>
                  <a:pt x="11336526" y="960500"/>
                </a:cubicBezTo>
                <a:cubicBezTo>
                  <a:pt x="11331763" y="962738"/>
                  <a:pt x="11327096" y="964977"/>
                  <a:pt x="11322524" y="967263"/>
                </a:cubicBezTo>
                <a:cubicBezTo>
                  <a:pt x="11322333" y="964215"/>
                  <a:pt x="11322000" y="958166"/>
                  <a:pt x="11321809" y="955118"/>
                </a:cubicBezTo>
                <a:cubicBezTo>
                  <a:pt x="11319618" y="956737"/>
                  <a:pt x="11315190" y="959928"/>
                  <a:pt x="11312951" y="961548"/>
                </a:cubicBezTo>
                <a:cubicBezTo>
                  <a:pt x="11310141" y="958071"/>
                  <a:pt x="11307426" y="954546"/>
                  <a:pt x="11304902" y="951069"/>
                </a:cubicBezTo>
                <a:cubicBezTo>
                  <a:pt x="11303902" y="953832"/>
                  <a:pt x="11301902" y="959404"/>
                  <a:pt x="11300854" y="962167"/>
                </a:cubicBezTo>
                <a:cubicBezTo>
                  <a:pt x="11299092" y="950450"/>
                  <a:pt x="11291710" y="950402"/>
                  <a:pt x="11283423" y="955880"/>
                </a:cubicBezTo>
                <a:cubicBezTo>
                  <a:pt x="11283423" y="953260"/>
                  <a:pt x="11283423" y="947973"/>
                  <a:pt x="11283423" y="945354"/>
                </a:cubicBezTo>
                <a:cubicBezTo>
                  <a:pt x="11278613" y="947449"/>
                  <a:pt x="11273946" y="949640"/>
                  <a:pt x="11269421" y="951831"/>
                </a:cubicBezTo>
                <a:cubicBezTo>
                  <a:pt x="11269421" y="948973"/>
                  <a:pt x="11269421" y="943305"/>
                  <a:pt x="11269421" y="940495"/>
                </a:cubicBezTo>
                <a:cubicBezTo>
                  <a:pt x="11264611" y="943448"/>
                  <a:pt x="11259944" y="946449"/>
                  <a:pt x="11255420" y="949497"/>
                </a:cubicBezTo>
                <a:cubicBezTo>
                  <a:pt x="11255372" y="946306"/>
                  <a:pt x="11255277" y="939971"/>
                  <a:pt x="11255229" y="936780"/>
                </a:cubicBezTo>
                <a:cubicBezTo>
                  <a:pt x="11250848" y="940972"/>
                  <a:pt x="11246561" y="945211"/>
                  <a:pt x="11242371" y="949354"/>
                </a:cubicBezTo>
                <a:cubicBezTo>
                  <a:pt x="11243323" y="945878"/>
                  <a:pt x="11245275" y="938971"/>
                  <a:pt x="11246229" y="935494"/>
                </a:cubicBezTo>
                <a:cubicBezTo>
                  <a:pt x="11240180" y="936780"/>
                  <a:pt x="11233560" y="947354"/>
                  <a:pt x="11228226" y="941496"/>
                </a:cubicBezTo>
                <a:cubicBezTo>
                  <a:pt x="11228511" y="938543"/>
                  <a:pt x="11229083" y="932732"/>
                  <a:pt x="11229369" y="929826"/>
                </a:cubicBezTo>
                <a:cubicBezTo>
                  <a:pt x="11225845" y="934113"/>
                  <a:pt x="11222416" y="938400"/>
                  <a:pt x="11219129" y="942686"/>
                </a:cubicBezTo>
                <a:cubicBezTo>
                  <a:pt x="11216939" y="937209"/>
                  <a:pt x="11214986" y="931636"/>
                  <a:pt x="11212939" y="926254"/>
                </a:cubicBezTo>
                <a:cubicBezTo>
                  <a:pt x="11210033" y="929922"/>
                  <a:pt x="11207366" y="933637"/>
                  <a:pt x="11204937" y="937447"/>
                </a:cubicBezTo>
                <a:cubicBezTo>
                  <a:pt x="11201604" y="931446"/>
                  <a:pt x="11198413" y="925540"/>
                  <a:pt x="11194984" y="919824"/>
                </a:cubicBezTo>
                <a:cubicBezTo>
                  <a:pt x="11194746" y="922968"/>
                  <a:pt x="11194269" y="929255"/>
                  <a:pt x="11194078" y="932398"/>
                </a:cubicBezTo>
                <a:lnTo>
                  <a:pt x="11189554" y="932446"/>
                </a:lnTo>
                <a:cubicBezTo>
                  <a:pt x="11188936" y="929636"/>
                  <a:pt x="11187745" y="923968"/>
                  <a:pt x="11187173" y="921158"/>
                </a:cubicBezTo>
                <a:cubicBezTo>
                  <a:pt x="11184078" y="923349"/>
                  <a:pt x="11177886" y="927683"/>
                  <a:pt x="11174791" y="929874"/>
                </a:cubicBezTo>
                <a:cubicBezTo>
                  <a:pt x="11175076" y="926873"/>
                  <a:pt x="11175743" y="920920"/>
                  <a:pt x="11176030" y="917967"/>
                </a:cubicBezTo>
                <a:lnTo>
                  <a:pt x="11170457" y="918109"/>
                </a:lnTo>
                <a:cubicBezTo>
                  <a:pt x="11169695" y="921205"/>
                  <a:pt x="11168218" y="927302"/>
                  <a:pt x="11167504" y="930398"/>
                </a:cubicBezTo>
                <a:cubicBezTo>
                  <a:pt x="11164742" y="924778"/>
                  <a:pt x="11162075" y="919157"/>
                  <a:pt x="11159741" y="913537"/>
                </a:cubicBezTo>
                <a:lnTo>
                  <a:pt x="11155837" y="913299"/>
                </a:lnTo>
                <a:cubicBezTo>
                  <a:pt x="11155598" y="916061"/>
                  <a:pt x="11155121" y="921634"/>
                  <a:pt x="11154883" y="924444"/>
                </a:cubicBezTo>
                <a:cubicBezTo>
                  <a:pt x="11150311" y="918348"/>
                  <a:pt x="11145835" y="912251"/>
                  <a:pt x="11141406" y="906250"/>
                </a:cubicBezTo>
                <a:cubicBezTo>
                  <a:pt x="11141168" y="909203"/>
                  <a:pt x="11140786" y="915109"/>
                  <a:pt x="11140596" y="918014"/>
                </a:cubicBezTo>
                <a:lnTo>
                  <a:pt x="11136405" y="918443"/>
                </a:lnTo>
                <a:cubicBezTo>
                  <a:pt x="11136262" y="915347"/>
                  <a:pt x="11135976" y="909155"/>
                  <a:pt x="11135833" y="906059"/>
                </a:cubicBezTo>
                <a:lnTo>
                  <a:pt x="11125080" y="921145"/>
                </a:lnTo>
                <a:lnTo>
                  <a:pt x="11124719" y="921046"/>
                </a:lnTo>
                <a:lnTo>
                  <a:pt x="11120355" y="903963"/>
                </a:lnTo>
                <a:lnTo>
                  <a:pt x="11115640" y="903582"/>
                </a:lnTo>
                <a:cubicBezTo>
                  <a:pt x="11116022" y="906059"/>
                  <a:pt x="11116783" y="910917"/>
                  <a:pt x="11117165" y="913346"/>
                </a:cubicBezTo>
                <a:cubicBezTo>
                  <a:pt x="11114831" y="913346"/>
                  <a:pt x="11110116" y="913346"/>
                  <a:pt x="11107735" y="913346"/>
                </a:cubicBezTo>
                <a:cubicBezTo>
                  <a:pt x="11107735" y="910251"/>
                  <a:pt x="11107639" y="904106"/>
                  <a:pt x="11107639" y="901010"/>
                </a:cubicBezTo>
                <a:cubicBezTo>
                  <a:pt x="11100782" y="898915"/>
                  <a:pt x="11094209" y="896724"/>
                  <a:pt x="11087685" y="894485"/>
                </a:cubicBezTo>
                <a:cubicBezTo>
                  <a:pt x="11087876" y="897057"/>
                  <a:pt x="11088303" y="902153"/>
                  <a:pt x="11088494" y="904726"/>
                </a:cubicBezTo>
                <a:cubicBezTo>
                  <a:pt x="11086113" y="904487"/>
                  <a:pt x="11081303" y="904011"/>
                  <a:pt x="11078921" y="903821"/>
                </a:cubicBezTo>
                <a:cubicBezTo>
                  <a:pt x="11080017" y="900820"/>
                  <a:pt x="11082160" y="894914"/>
                  <a:pt x="11083208" y="891961"/>
                </a:cubicBezTo>
                <a:cubicBezTo>
                  <a:pt x="11075588" y="894009"/>
                  <a:pt x="11073397" y="899963"/>
                  <a:pt x="11073873" y="907107"/>
                </a:cubicBezTo>
                <a:lnTo>
                  <a:pt x="11124719" y="921046"/>
                </a:lnTo>
                <a:lnTo>
                  <a:pt x="11124833" y="921491"/>
                </a:lnTo>
                <a:lnTo>
                  <a:pt x="11125080" y="921145"/>
                </a:lnTo>
                <a:lnTo>
                  <a:pt x="11168087" y="932935"/>
                </a:lnTo>
                <a:cubicBezTo>
                  <a:pt x="11199722" y="940746"/>
                  <a:pt x="11231393" y="948450"/>
                  <a:pt x="11262516" y="958118"/>
                </a:cubicBezTo>
                <a:cubicBezTo>
                  <a:pt x="11260230" y="960357"/>
                  <a:pt x="11255706" y="964882"/>
                  <a:pt x="11253420" y="967168"/>
                </a:cubicBezTo>
                <a:cubicBezTo>
                  <a:pt x="11260421" y="963977"/>
                  <a:pt x="11267612" y="960643"/>
                  <a:pt x="11274756" y="957309"/>
                </a:cubicBezTo>
                <a:cubicBezTo>
                  <a:pt x="11273993" y="959738"/>
                  <a:pt x="11272518" y="964596"/>
                  <a:pt x="11271803" y="966977"/>
                </a:cubicBezTo>
                <a:cubicBezTo>
                  <a:pt x="11277756" y="964739"/>
                  <a:pt x="11283995" y="962786"/>
                  <a:pt x="11290424" y="961167"/>
                </a:cubicBezTo>
                <a:cubicBezTo>
                  <a:pt x="11289471" y="963024"/>
                  <a:pt x="11287662" y="966739"/>
                  <a:pt x="11286758" y="968597"/>
                </a:cubicBezTo>
                <a:cubicBezTo>
                  <a:pt x="11285376" y="969740"/>
                  <a:pt x="11282566" y="972026"/>
                  <a:pt x="11281185" y="973169"/>
                </a:cubicBezTo>
                <a:lnTo>
                  <a:pt x="11279803" y="977551"/>
                </a:lnTo>
                <a:cubicBezTo>
                  <a:pt x="11288233" y="974312"/>
                  <a:pt x="11295758" y="969216"/>
                  <a:pt x="11303331" y="964072"/>
                </a:cubicBezTo>
                <a:cubicBezTo>
                  <a:pt x="11301711" y="967549"/>
                  <a:pt x="11298521" y="974503"/>
                  <a:pt x="11296901" y="977932"/>
                </a:cubicBezTo>
                <a:cubicBezTo>
                  <a:pt x="11303568" y="974122"/>
                  <a:pt x="11310427" y="970264"/>
                  <a:pt x="11317285" y="966406"/>
                </a:cubicBezTo>
                <a:cubicBezTo>
                  <a:pt x="11315856" y="969931"/>
                  <a:pt x="11313093" y="977075"/>
                  <a:pt x="11311713" y="980600"/>
                </a:cubicBezTo>
                <a:cubicBezTo>
                  <a:pt x="11318142" y="977075"/>
                  <a:pt x="11324715" y="973550"/>
                  <a:pt x="11331429" y="970026"/>
                </a:cubicBezTo>
                <a:cubicBezTo>
                  <a:pt x="11327762" y="975598"/>
                  <a:pt x="11324095" y="981171"/>
                  <a:pt x="11320809" y="986791"/>
                </a:cubicBezTo>
                <a:cubicBezTo>
                  <a:pt x="11328714" y="982791"/>
                  <a:pt x="11336430" y="978409"/>
                  <a:pt x="11344336" y="974122"/>
                </a:cubicBezTo>
                <a:cubicBezTo>
                  <a:pt x="11341050" y="980076"/>
                  <a:pt x="11337907" y="986029"/>
                  <a:pt x="11334906" y="991983"/>
                </a:cubicBezTo>
                <a:cubicBezTo>
                  <a:pt x="11341716" y="987601"/>
                  <a:pt x="11348575" y="982981"/>
                  <a:pt x="11355480" y="978409"/>
                </a:cubicBezTo>
                <a:cubicBezTo>
                  <a:pt x="11354671" y="981790"/>
                  <a:pt x="11353051" y="988554"/>
                  <a:pt x="11352242" y="991935"/>
                </a:cubicBezTo>
                <a:cubicBezTo>
                  <a:pt x="11358147" y="988839"/>
                  <a:pt x="11364242" y="985839"/>
                  <a:pt x="11370482" y="982886"/>
                </a:cubicBezTo>
                <a:cubicBezTo>
                  <a:pt x="11368815" y="986172"/>
                  <a:pt x="11365576" y="992793"/>
                  <a:pt x="11363958" y="996079"/>
                </a:cubicBezTo>
                <a:cubicBezTo>
                  <a:pt x="11370911" y="992650"/>
                  <a:pt x="11377959" y="989125"/>
                  <a:pt x="11385150" y="985601"/>
                </a:cubicBezTo>
                <a:cubicBezTo>
                  <a:pt x="11383435" y="989173"/>
                  <a:pt x="11380007" y="996365"/>
                  <a:pt x="11378293" y="999937"/>
                </a:cubicBezTo>
                <a:cubicBezTo>
                  <a:pt x="11384912" y="995793"/>
                  <a:pt x="11391627" y="991602"/>
                  <a:pt x="11398581" y="987553"/>
                </a:cubicBezTo>
                <a:lnTo>
                  <a:pt x="11391983" y="1003913"/>
                </a:lnTo>
                <a:lnTo>
                  <a:pt x="755520" y="1003913"/>
                </a:lnTo>
                <a:lnTo>
                  <a:pt x="769111" y="999556"/>
                </a:lnTo>
                <a:cubicBezTo>
                  <a:pt x="787112" y="994269"/>
                  <a:pt x="804543" y="987315"/>
                  <a:pt x="822734" y="982600"/>
                </a:cubicBezTo>
                <a:cubicBezTo>
                  <a:pt x="829545" y="981457"/>
                  <a:pt x="835117" y="977504"/>
                  <a:pt x="840070" y="972836"/>
                </a:cubicBezTo>
                <a:lnTo>
                  <a:pt x="838451" y="978742"/>
                </a:lnTo>
                <a:cubicBezTo>
                  <a:pt x="879169" y="965787"/>
                  <a:pt x="920078" y="953355"/>
                  <a:pt x="960701" y="940114"/>
                </a:cubicBezTo>
                <a:cubicBezTo>
                  <a:pt x="962177" y="940210"/>
                  <a:pt x="965130" y="940400"/>
                  <a:pt x="966606" y="940543"/>
                </a:cubicBezTo>
                <a:cubicBezTo>
                  <a:pt x="986513" y="932589"/>
                  <a:pt x="1007087" y="926778"/>
                  <a:pt x="1027565" y="920634"/>
                </a:cubicBezTo>
                <a:cubicBezTo>
                  <a:pt x="1029231" y="921205"/>
                  <a:pt x="1032565" y="922253"/>
                  <a:pt x="1034280" y="922825"/>
                </a:cubicBezTo>
                <a:cubicBezTo>
                  <a:pt x="1035804" y="920729"/>
                  <a:pt x="1038899" y="916585"/>
                  <a:pt x="1040423" y="914537"/>
                </a:cubicBezTo>
                <a:cubicBezTo>
                  <a:pt x="1046662" y="918300"/>
                  <a:pt x="1051901" y="914680"/>
                  <a:pt x="1056806" y="910775"/>
                </a:cubicBezTo>
                <a:cubicBezTo>
                  <a:pt x="1058424" y="911489"/>
                  <a:pt x="1061663" y="912870"/>
                  <a:pt x="1063282" y="913585"/>
                </a:cubicBezTo>
                <a:cubicBezTo>
                  <a:pt x="1071521" y="910679"/>
                  <a:pt x="1081046" y="909060"/>
                  <a:pt x="1086476" y="901534"/>
                </a:cubicBezTo>
                <a:cubicBezTo>
                  <a:pt x="1092904" y="902058"/>
                  <a:pt x="1099381" y="902582"/>
                  <a:pt x="1105858" y="903249"/>
                </a:cubicBezTo>
                <a:cubicBezTo>
                  <a:pt x="1106001" y="901344"/>
                  <a:pt x="1106287" y="897486"/>
                  <a:pt x="1106429" y="895581"/>
                </a:cubicBezTo>
                <a:cubicBezTo>
                  <a:pt x="1122336" y="899820"/>
                  <a:pt x="1137433" y="890770"/>
                  <a:pt x="1152148" y="886102"/>
                </a:cubicBezTo>
                <a:cubicBezTo>
                  <a:pt x="1153291" y="886483"/>
                  <a:pt x="1155577" y="887293"/>
                  <a:pt x="1156768" y="887674"/>
                </a:cubicBezTo>
                <a:cubicBezTo>
                  <a:pt x="1161340" y="884864"/>
                  <a:pt x="1165817" y="881292"/>
                  <a:pt x="1171579" y="881911"/>
                </a:cubicBezTo>
                <a:cubicBezTo>
                  <a:pt x="1189581" y="877005"/>
                  <a:pt x="1207154" y="870289"/>
                  <a:pt x="1225679" y="867289"/>
                </a:cubicBezTo>
                <a:cubicBezTo>
                  <a:pt x="1227346" y="865622"/>
                  <a:pt x="1230728" y="862287"/>
                  <a:pt x="1232395" y="860620"/>
                </a:cubicBezTo>
                <a:cubicBezTo>
                  <a:pt x="1233871" y="862049"/>
                  <a:pt x="1236871" y="864860"/>
                  <a:pt x="1238348" y="866241"/>
                </a:cubicBezTo>
                <a:cubicBezTo>
                  <a:pt x="1240253" y="863859"/>
                  <a:pt x="1244015" y="859096"/>
                  <a:pt x="1245871" y="856667"/>
                </a:cubicBezTo>
                <a:cubicBezTo>
                  <a:pt x="1247539" y="857810"/>
                  <a:pt x="1250921" y="860049"/>
                  <a:pt x="1252587" y="861144"/>
                </a:cubicBezTo>
                <a:cubicBezTo>
                  <a:pt x="1254349" y="859192"/>
                  <a:pt x="1257921" y="855334"/>
                  <a:pt x="1259683" y="853381"/>
                </a:cubicBezTo>
                <a:cubicBezTo>
                  <a:pt x="1261302" y="853809"/>
                  <a:pt x="1264588" y="854619"/>
                  <a:pt x="1266255" y="855048"/>
                </a:cubicBezTo>
                <a:cubicBezTo>
                  <a:pt x="1277113" y="851094"/>
                  <a:pt x="1288067" y="847379"/>
                  <a:pt x="1298972" y="843474"/>
                </a:cubicBezTo>
                <a:cubicBezTo>
                  <a:pt x="1300592" y="843426"/>
                  <a:pt x="1303878" y="843236"/>
                  <a:pt x="1305497" y="843140"/>
                </a:cubicBezTo>
                <a:cubicBezTo>
                  <a:pt x="1309974" y="841902"/>
                  <a:pt x="1314450" y="840664"/>
                  <a:pt x="1318975" y="839473"/>
                </a:cubicBezTo>
                <a:cubicBezTo>
                  <a:pt x="1349120" y="831900"/>
                  <a:pt x="1379790" y="826137"/>
                  <a:pt x="1408983" y="815229"/>
                </a:cubicBezTo>
                <a:cubicBezTo>
                  <a:pt x="1410459" y="815991"/>
                  <a:pt x="1413460" y="817516"/>
                  <a:pt x="1414936" y="818278"/>
                </a:cubicBezTo>
                <a:cubicBezTo>
                  <a:pt x="1416746" y="815849"/>
                  <a:pt x="1420318" y="810943"/>
                  <a:pt x="1422128" y="808514"/>
                </a:cubicBezTo>
                <a:cubicBezTo>
                  <a:pt x="1423652" y="809609"/>
                  <a:pt x="1426700" y="811800"/>
                  <a:pt x="1428224" y="812848"/>
                </a:cubicBezTo>
                <a:cubicBezTo>
                  <a:pt x="1434605" y="809942"/>
                  <a:pt x="1441082" y="807085"/>
                  <a:pt x="1447558" y="804179"/>
                </a:cubicBezTo>
                <a:cubicBezTo>
                  <a:pt x="1448606" y="805275"/>
                  <a:pt x="1450797" y="807561"/>
                  <a:pt x="1451892" y="808704"/>
                </a:cubicBezTo>
                <a:cubicBezTo>
                  <a:pt x="1454654" y="805799"/>
                  <a:pt x="1457464" y="802846"/>
                  <a:pt x="1460274" y="799940"/>
                </a:cubicBezTo>
                <a:cubicBezTo>
                  <a:pt x="1461989" y="800940"/>
                  <a:pt x="1465465" y="802941"/>
                  <a:pt x="1467180" y="803989"/>
                </a:cubicBezTo>
                <a:cubicBezTo>
                  <a:pt x="1468751" y="802131"/>
                  <a:pt x="1471942" y="798369"/>
                  <a:pt x="1473514" y="796511"/>
                </a:cubicBezTo>
                <a:cubicBezTo>
                  <a:pt x="1502564" y="794129"/>
                  <a:pt x="1530948" y="785509"/>
                  <a:pt x="1558427" y="775983"/>
                </a:cubicBezTo>
                <a:lnTo>
                  <a:pt x="1560903" y="780841"/>
                </a:lnTo>
                <a:cubicBezTo>
                  <a:pt x="1563903" y="777697"/>
                  <a:pt x="1566856" y="774554"/>
                  <a:pt x="1569904" y="771410"/>
                </a:cubicBezTo>
                <a:cubicBezTo>
                  <a:pt x="1571571" y="772410"/>
                  <a:pt x="1574857" y="774363"/>
                  <a:pt x="1576524" y="775363"/>
                </a:cubicBezTo>
                <a:cubicBezTo>
                  <a:pt x="1578191" y="773601"/>
                  <a:pt x="1581429" y="770029"/>
                  <a:pt x="1583096" y="768267"/>
                </a:cubicBezTo>
                <a:cubicBezTo>
                  <a:pt x="1611908" y="764694"/>
                  <a:pt x="1639577" y="754787"/>
                  <a:pt x="1668295" y="750263"/>
                </a:cubicBezTo>
                <a:cubicBezTo>
                  <a:pt x="1698347" y="745500"/>
                  <a:pt x="1727638" y="737117"/>
                  <a:pt x="1757211" y="729925"/>
                </a:cubicBezTo>
                <a:cubicBezTo>
                  <a:pt x="1778407" y="728448"/>
                  <a:pt x="1798986" y="722733"/>
                  <a:pt x="1818605" y="714636"/>
                </a:cubicBezTo>
                <a:cubicBezTo>
                  <a:pt x="1819986" y="715064"/>
                  <a:pt x="1822748" y="715874"/>
                  <a:pt x="1824121" y="716255"/>
                </a:cubicBezTo>
                <a:cubicBezTo>
                  <a:pt x="1830176" y="714064"/>
                  <a:pt x="1836219" y="711968"/>
                  <a:pt x="1842319" y="709777"/>
                </a:cubicBezTo>
                <a:cubicBezTo>
                  <a:pt x="1843940" y="710158"/>
                  <a:pt x="1847130" y="710920"/>
                  <a:pt x="1848751" y="711302"/>
                </a:cubicBezTo>
                <a:cubicBezTo>
                  <a:pt x="1850370" y="709825"/>
                  <a:pt x="1853657" y="706967"/>
                  <a:pt x="1855275" y="705491"/>
                </a:cubicBezTo>
                <a:cubicBezTo>
                  <a:pt x="1889554" y="705014"/>
                  <a:pt x="1920948" y="689916"/>
                  <a:pt x="1954428" y="685105"/>
                </a:cubicBezTo>
                <a:cubicBezTo>
                  <a:pt x="1973182" y="682247"/>
                  <a:pt x="1991144" y="675960"/>
                  <a:pt x="2009810" y="672579"/>
                </a:cubicBezTo>
                <a:cubicBezTo>
                  <a:pt x="2015672" y="671054"/>
                  <a:pt x="2021621" y="669483"/>
                  <a:pt x="2027527" y="667911"/>
                </a:cubicBezTo>
                <a:cubicBezTo>
                  <a:pt x="2028955" y="668149"/>
                  <a:pt x="2031719" y="668530"/>
                  <a:pt x="2033101" y="668721"/>
                </a:cubicBezTo>
                <a:cubicBezTo>
                  <a:pt x="2099343" y="651717"/>
                  <a:pt x="2166583" y="638523"/>
                  <a:pt x="2233538" y="624568"/>
                </a:cubicBezTo>
                <a:cubicBezTo>
                  <a:pt x="2262110" y="616614"/>
                  <a:pt x="2292301" y="615375"/>
                  <a:pt x="2320064" y="604421"/>
                </a:cubicBezTo>
                <a:cubicBezTo>
                  <a:pt x="2320730" y="605183"/>
                  <a:pt x="2321969" y="606659"/>
                  <a:pt x="2322635" y="607421"/>
                </a:cubicBezTo>
                <a:cubicBezTo>
                  <a:pt x="2345541" y="600944"/>
                  <a:pt x="2368923" y="594037"/>
                  <a:pt x="2392686" y="592466"/>
                </a:cubicBezTo>
                <a:cubicBezTo>
                  <a:pt x="2393971" y="590941"/>
                  <a:pt x="2396495" y="587893"/>
                  <a:pt x="2397733" y="586369"/>
                </a:cubicBezTo>
                <a:cubicBezTo>
                  <a:pt x="2411067" y="590656"/>
                  <a:pt x="2424448" y="586131"/>
                  <a:pt x="2437260" y="582511"/>
                </a:cubicBezTo>
                <a:cubicBezTo>
                  <a:pt x="2464933" y="577653"/>
                  <a:pt x="2492738" y="572794"/>
                  <a:pt x="2518994" y="562459"/>
                </a:cubicBezTo>
                <a:cubicBezTo>
                  <a:pt x="2524326" y="563316"/>
                  <a:pt x="2529645" y="564174"/>
                  <a:pt x="2535040" y="565031"/>
                </a:cubicBezTo>
                <a:cubicBezTo>
                  <a:pt x="2542282" y="562602"/>
                  <a:pt x="2549508" y="560220"/>
                  <a:pt x="2556796" y="557791"/>
                </a:cubicBezTo>
                <a:cubicBezTo>
                  <a:pt x="2558275" y="558553"/>
                  <a:pt x="2561235" y="560173"/>
                  <a:pt x="2562715" y="560982"/>
                </a:cubicBezTo>
                <a:cubicBezTo>
                  <a:pt x="2564385" y="558887"/>
                  <a:pt x="2567716" y="554648"/>
                  <a:pt x="2569382" y="552552"/>
                </a:cubicBezTo>
                <a:cubicBezTo>
                  <a:pt x="2571047" y="553076"/>
                  <a:pt x="2574424" y="554124"/>
                  <a:pt x="2576088" y="554648"/>
                </a:cubicBezTo>
                <a:cubicBezTo>
                  <a:pt x="2589408" y="551599"/>
                  <a:pt x="2603299" y="546217"/>
                  <a:pt x="2617006" y="550409"/>
                </a:cubicBezTo>
                <a:cubicBezTo>
                  <a:pt x="2616863" y="548408"/>
                  <a:pt x="2616577" y="544360"/>
                  <a:pt x="2616482" y="542359"/>
                </a:cubicBezTo>
                <a:cubicBezTo>
                  <a:pt x="2633762" y="541311"/>
                  <a:pt x="2651134" y="538120"/>
                  <a:pt x="2668501" y="540168"/>
                </a:cubicBezTo>
                <a:cubicBezTo>
                  <a:pt x="2670116" y="538120"/>
                  <a:pt x="2673351" y="534024"/>
                  <a:pt x="2674920" y="531976"/>
                </a:cubicBezTo>
                <a:cubicBezTo>
                  <a:pt x="2676063" y="533071"/>
                  <a:pt x="2678302" y="535310"/>
                  <a:pt x="2679445" y="536453"/>
                </a:cubicBezTo>
                <a:cubicBezTo>
                  <a:pt x="2685915" y="533929"/>
                  <a:pt x="2692485" y="531500"/>
                  <a:pt x="2699016" y="528975"/>
                </a:cubicBezTo>
                <a:cubicBezTo>
                  <a:pt x="2706251" y="529547"/>
                  <a:pt x="2713492" y="530166"/>
                  <a:pt x="2720728" y="531023"/>
                </a:cubicBezTo>
                <a:cubicBezTo>
                  <a:pt x="2722442" y="528928"/>
                  <a:pt x="2725822" y="524689"/>
                  <a:pt x="2727490" y="522545"/>
                </a:cubicBezTo>
                <a:cubicBezTo>
                  <a:pt x="2728539" y="523545"/>
                  <a:pt x="2730586" y="525498"/>
                  <a:pt x="2731640" y="526451"/>
                </a:cubicBezTo>
                <a:cubicBezTo>
                  <a:pt x="2740151" y="522593"/>
                  <a:pt x="2749356" y="520116"/>
                  <a:pt x="2758829" y="520545"/>
                </a:cubicBezTo>
                <a:cubicBezTo>
                  <a:pt x="2760926" y="519783"/>
                  <a:pt x="2765165" y="518306"/>
                  <a:pt x="2767258" y="517544"/>
                </a:cubicBezTo>
                <a:lnTo>
                  <a:pt x="2769546" y="522498"/>
                </a:lnTo>
                <a:cubicBezTo>
                  <a:pt x="2780928" y="518544"/>
                  <a:pt x="2792313" y="514639"/>
                  <a:pt x="2803900" y="511209"/>
                </a:cubicBezTo>
                <a:cubicBezTo>
                  <a:pt x="2826313" y="508637"/>
                  <a:pt x="2848509" y="503303"/>
                  <a:pt x="2870225" y="497111"/>
                </a:cubicBezTo>
                <a:cubicBezTo>
                  <a:pt x="2871750" y="497111"/>
                  <a:pt x="2874800" y="497111"/>
                  <a:pt x="2876325" y="497063"/>
                </a:cubicBezTo>
                <a:cubicBezTo>
                  <a:pt x="2883131" y="496349"/>
                  <a:pt x="2889988" y="495777"/>
                  <a:pt x="2896902" y="495063"/>
                </a:cubicBezTo>
                <a:lnTo>
                  <a:pt x="2899480" y="501302"/>
                </a:lnTo>
                <a:cubicBezTo>
                  <a:pt x="2901862" y="496825"/>
                  <a:pt x="2904281" y="492396"/>
                  <a:pt x="2906745" y="487966"/>
                </a:cubicBezTo>
                <a:cubicBezTo>
                  <a:pt x="2908265" y="489300"/>
                  <a:pt x="2911321" y="491919"/>
                  <a:pt x="2912845" y="493205"/>
                </a:cubicBezTo>
                <a:cubicBezTo>
                  <a:pt x="2917230" y="492157"/>
                  <a:pt x="2921662" y="491157"/>
                  <a:pt x="2926144" y="490109"/>
                </a:cubicBezTo>
                <a:cubicBezTo>
                  <a:pt x="2937237" y="485251"/>
                  <a:pt x="2949475" y="484537"/>
                  <a:pt x="2961381" y="482727"/>
                </a:cubicBezTo>
                <a:cubicBezTo>
                  <a:pt x="2975052" y="480441"/>
                  <a:pt x="2988630" y="477869"/>
                  <a:pt x="3002253" y="475201"/>
                </a:cubicBezTo>
                <a:cubicBezTo>
                  <a:pt x="3002158" y="477916"/>
                  <a:pt x="3001873" y="483251"/>
                  <a:pt x="3001777" y="485918"/>
                </a:cubicBezTo>
                <a:cubicBezTo>
                  <a:pt x="2939804" y="494158"/>
                  <a:pt x="2879273" y="511590"/>
                  <a:pt x="2817068" y="518116"/>
                </a:cubicBezTo>
                <a:cubicBezTo>
                  <a:pt x="2804823" y="520926"/>
                  <a:pt x="2792408" y="523260"/>
                  <a:pt x="2780118" y="525975"/>
                </a:cubicBezTo>
                <a:cubicBezTo>
                  <a:pt x="2775161" y="526356"/>
                  <a:pt x="2770258" y="526784"/>
                  <a:pt x="2765405" y="527165"/>
                </a:cubicBezTo>
                <a:cubicBezTo>
                  <a:pt x="2723489" y="539311"/>
                  <a:pt x="2679921" y="544884"/>
                  <a:pt x="2636999" y="552838"/>
                </a:cubicBezTo>
                <a:cubicBezTo>
                  <a:pt x="2626999" y="555362"/>
                  <a:pt x="2615483" y="556124"/>
                  <a:pt x="2608333" y="564555"/>
                </a:cubicBezTo>
                <a:cubicBezTo>
                  <a:pt x="2621479" y="562125"/>
                  <a:pt x="2634714" y="560077"/>
                  <a:pt x="2647902" y="557791"/>
                </a:cubicBezTo>
                <a:cubicBezTo>
                  <a:pt x="2648807" y="558172"/>
                  <a:pt x="2650613" y="558934"/>
                  <a:pt x="2651513" y="559315"/>
                </a:cubicBezTo>
                <a:cubicBezTo>
                  <a:pt x="2667503" y="556315"/>
                  <a:pt x="2683632" y="553933"/>
                  <a:pt x="2699205" y="549027"/>
                </a:cubicBezTo>
                <a:cubicBezTo>
                  <a:pt x="2700584" y="549123"/>
                  <a:pt x="2703348" y="549408"/>
                  <a:pt x="2704731" y="549504"/>
                </a:cubicBezTo>
                <a:cubicBezTo>
                  <a:pt x="2909554" y="511257"/>
                  <a:pt x="3115461" y="478297"/>
                  <a:pt x="3321707" y="447862"/>
                </a:cubicBezTo>
                <a:cubicBezTo>
                  <a:pt x="3352020" y="443337"/>
                  <a:pt x="3382757" y="441146"/>
                  <a:pt x="3412452" y="433240"/>
                </a:cubicBezTo>
                <a:cubicBezTo>
                  <a:pt x="3414167" y="433478"/>
                  <a:pt x="3417592" y="433954"/>
                  <a:pt x="3419305" y="434192"/>
                </a:cubicBezTo>
                <a:cubicBezTo>
                  <a:pt x="3431770" y="431525"/>
                  <a:pt x="3444573" y="429953"/>
                  <a:pt x="3457375" y="429858"/>
                </a:cubicBezTo>
                <a:cubicBezTo>
                  <a:pt x="3493397" y="423761"/>
                  <a:pt x="3529705" y="419951"/>
                  <a:pt x="3566011" y="415902"/>
                </a:cubicBezTo>
                <a:cubicBezTo>
                  <a:pt x="3596314" y="411616"/>
                  <a:pt x="3626576" y="407043"/>
                  <a:pt x="3656647" y="401280"/>
                </a:cubicBezTo>
                <a:cubicBezTo>
                  <a:pt x="3658029" y="401756"/>
                  <a:pt x="3660746" y="402614"/>
                  <a:pt x="3662128" y="403042"/>
                </a:cubicBezTo>
                <a:cubicBezTo>
                  <a:pt x="3665416" y="399946"/>
                  <a:pt x="3668799" y="396946"/>
                  <a:pt x="3672326" y="393993"/>
                </a:cubicBezTo>
                <a:cubicBezTo>
                  <a:pt x="3672992" y="396136"/>
                  <a:pt x="3674327" y="400375"/>
                  <a:pt x="3675043" y="402519"/>
                </a:cubicBezTo>
                <a:cubicBezTo>
                  <a:pt x="3681714" y="400042"/>
                  <a:pt x="3688433" y="397613"/>
                  <a:pt x="3695243" y="395136"/>
                </a:cubicBezTo>
                <a:cubicBezTo>
                  <a:pt x="3696665" y="395850"/>
                  <a:pt x="3699532" y="397232"/>
                  <a:pt x="3700997" y="397946"/>
                </a:cubicBezTo>
                <a:cubicBezTo>
                  <a:pt x="3705381" y="397232"/>
                  <a:pt x="3709942" y="396660"/>
                  <a:pt x="3714426" y="395993"/>
                </a:cubicBezTo>
                <a:cubicBezTo>
                  <a:pt x="3723079" y="393612"/>
                  <a:pt x="3732136" y="392278"/>
                  <a:pt x="3741196" y="392945"/>
                </a:cubicBezTo>
                <a:cubicBezTo>
                  <a:pt x="3742521" y="391087"/>
                  <a:pt x="3745144" y="387372"/>
                  <a:pt x="3746466" y="385515"/>
                </a:cubicBezTo>
                <a:cubicBezTo>
                  <a:pt x="3761752" y="386229"/>
                  <a:pt x="3777521" y="382562"/>
                  <a:pt x="3792288" y="388230"/>
                </a:cubicBezTo>
                <a:cubicBezTo>
                  <a:pt x="3793670" y="386467"/>
                  <a:pt x="3796482" y="382990"/>
                  <a:pt x="3797910" y="381228"/>
                </a:cubicBezTo>
                <a:cubicBezTo>
                  <a:pt x="3807866" y="383752"/>
                  <a:pt x="3818299" y="384086"/>
                  <a:pt x="3827780" y="379323"/>
                </a:cubicBezTo>
                <a:lnTo>
                  <a:pt x="3826017" y="385991"/>
                </a:lnTo>
                <a:cubicBezTo>
                  <a:pt x="3829352" y="383228"/>
                  <a:pt x="3832734" y="380418"/>
                  <a:pt x="3836212" y="377608"/>
                </a:cubicBezTo>
                <a:cubicBezTo>
                  <a:pt x="3843690" y="378227"/>
                  <a:pt x="3851217" y="378608"/>
                  <a:pt x="3858792" y="379132"/>
                </a:cubicBezTo>
                <a:lnTo>
                  <a:pt x="3861032" y="374084"/>
                </a:lnTo>
                <a:cubicBezTo>
                  <a:pt x="3862223" y="375608"/>
                  <a:pt x="3864557" y="378561"/>
                  <a:pt x="3865699" y="380037"/>
                </a:cubicBezTo>
                <a:cubicBezTo>
                  <a:pt x="3867700" y="378799"/>
                  <a:pt x="3871703" y="376322"/>
                  <a:pt x="3873655" y="375036"/>
                </a:cubicBezTo>
                <a:cubicBezTo>
                  <a:pt x="3879276" y="374084"/>
                  <a:pt x="3884946" y="373036"/>
                  <a:pt x="3890663" y="371940"/>
                </a:cubicBezTo>
                <a:cubicBezTo>
                  <a:pt x="3892091" y="372845"/>
                  <a:pt x="3894997" y="374703"/>
                  <a:pt x="3896475" y="375608"/>
                </a:cubicBezTo>
                <a:lnTo>
                  <a:pt x="3897999" y="371416"/>
                </a:lnTo>
                <a:cubicBezTo>
                  <a:pt x="3905383" y="372321"/>
                  <a:pt x="3912863" y="373036"/>
                  <a:pt x="3920294" y="373893"/>
                </a:cubicBezTo>
                <a:cubicBezTo>
                  <a:pt x="3922437" y="371797"/>
                  <a:pt x="3926630" y="367558"/>
                  <a:pt x="3928774" y="365463"/>
                </a:cubicBezTo>
                <a:lnTo>
                  <a:pt x="3926249" y="376465"/>
                </a:lnTo>
                <a:cubicBezTo>
                  <a:pt x="3929487" y="373655"/>
                  <a:pt x="3932870" y="370797"/>
                  <a:pt x="3936253" y="367987"/>
                </a:cubicBezTo>
                <a:cubicBezTo>
                  <a:pt x="3941873" y="368654"/>
                  <a:pt x="3947591" y="368844"/>
                  <a:pt x="3953211" y="367225"/>
                </a:cubicBezTo>
                <a:cubicBezTo>
                  <a:pt x="3954308" y="368082"/>
                  <a:pt x="3956546" y="369797"/>
                  <a:pt x="3957690" y="370702"/>
                </a:cubicBezTo>
                <a:cubicBezTo>
                  <a:pt x="3960739" y="367225"/>
                  <a:pt x="3963604" y="363796"/>
                  <a:pt x="3966739" y="360366"/>
                </a:cubicBezTo>
                <a:lnTo>
                  <a:pt x="3969898" y="366320"/>
                </a:lnTo>
                <a:cubicBezTo>
                  <a:pt x="3972075" y="364891"/>
                  <a:pt x="3976365" y="362081"/>
                  <a:pt x="3978583" y="360652"/>
                </a:cubicBezTo>
                <a:cubicBezTo>
                  <a:pt x="3980554" y="361986"/>
                  <a:pt x="3984499" y="364701"/>
                  <a:pt x="3986443" y="366034"/>
                </a:cubicBezTo>
                <a:cubicBezTo>
                  <a:pt x="3988193" y="363605"/>
                  <a:pt x="3991747" y="358747"/>
                  <a:pt x="3993547" y="356318"/>
                </a:cubicBezTo>
                <a:cubicBezTo>
                  <a:pt x="3999376" y="358652"/>
                  <a:pt x="4005356" y="360890"/>
                  <a:pt x="4011372" y="363224"/>
                </a:cubicBezTo>
                <a:cubicBezTo>
                  <a:pt x="4013091" y="361366"/>
                  <a:pt x="4016531" y="357556"/>
                  <a:pt x="4018191" y="355651"/>
                </a:cubicBezTo>
                <a:cubicBezTo>
                  <a:pt x="4019712" y="357080"/>
                  <a:pt x="4022770" y="359985"/>
                  <a:pt x="4024296" y="361414"/>
                </a:cubicBezTo>
                <a:cubicBezTo>
                  <a:pt x="4025103" y="360319"/>
                  <a:pt x="4026690" y="358128"/>
                  <a:pt x="4027495" y="357032"/>
                </a:cubicBezTo>
                <a:cubicBezTo>
                  <a:pt x="4034496" y="357794"/>
                  <a:pt x="4041665" y="358509"/>
                  <a:pt x="4048803" y="359318"/>
                </a:cubicBezTo>
                <a:cubicBezTo>
                  <a:pt x="4052050" y="356127"/>
                  <a:pt x="4055367" y="352936"/>
                  <a:pt x="4058771" y="349745"/>
                </a:cubicBezTo>
                <a:lnTo>
                  <a:pt x="4055182" y="362081"/>
                </a:lnTo>
                <a:cubicBezTo>
                  <a:pt x="4058238" y="359318"/>
                  <a:pt x="4064297" y="353746"/>
                  <a:pt x="4067338" y="350936"/>
                </a:cubicBezTo>
                <a:cubicBezTo>
                  <a:pt x="4068478" y="352984"/>
                  <a:pt x="4070856" y="357127"/>
                  <a:pt x="4072046" y="359176"/>
                </a:cubicBezTo>
                <a:cubicBezTo>
                  <a:pt x="4074564" y="356937"/>
                  <a:pt x="4079604" y="352460"/>
                  <a:pt x="4082121" y="350221"/>
                </a:cubicBezTo>
                <a:lnTo>
                  <a:pt x="4084122" y="357318"/>
                </a:lnTo>
                <a:cubicBezTo>
                  <a:pt x="4087469" y="353793"/>
                  <a:pt x="4090823" y="350269"/>
                  <a:pt x="4094271" y="346792"/>
                </a:cubicBezTo>
                <a:cubicBezTo>
                  <a:pt x="4099300" y="349888"/>
                  <a:pt x="4104274" y="352984"/>
                  <a:pt x="4109371" y="356080"/>
                </a:cubicBezTo>
                <a:cubicBezTo>
                  <a:pt x="4112919" y="352507"/>
                  <a:pt x="4116474" y="348935"/>
                  <a:pt x="4119996" y="345363"/>
                </a:cubicBezTo>
                <a:lnTo>
                  <a:pt x="4122021" y="352174"/>
                </a:lnTo>
                <a:cubicBezTo>
                  <a:pt x="4124069" y="350507"/>
                  <a:pt x="4128140" y="347268"/>
                  <a:pt x="4130172" y="345601"/>
                </a:cubicBezTo>
                <a:cubicBezTo>
                  <a:pt x="4132157" y="347125"/>
                  <a:pt x="4136211" y="350174"/>
                  <a:pt x="4138216" y="351698"/>
                </a:cubicBezTo>
                <a:cubicBezTo>
                  <a:pt x="4140365" y="349411"/>
                  <a:pt x="4144642" y="344887"/>
                  <a:pt x="4146725" y="342600"/>
                </a:cubicBezTo>
                <a:lnTo>
                  <a:pt x="4145061" y="353079"/>
                </a:lnTo>
                <a:cubicBezTo>
                  <a:pt x="4149674" y="348840"/>
                  <a:pt x="4154380" y="344648"/>
                  <a:pt x="4159126" y="340409"/>
                </a:cubicBezTo>
                <a:cubicBezTo>
                  <a:pt x="4159126" y="343362"/>
                  <a:pt x="4159176" y="349269"/>
                  <a:pt x="4159224" y="352174"/>
                </a:cubicBezTo>
                <a:cubicBezTo>
                  <a:pt x="4164685" y="349507"/>
                  <a:pt x="4169729" y="337504"/>
                  <a:pt x="4176555" y="345934"/>
                </a:cubicBezTo>
                <a:cubicBezTo>
                  <a:pt x="4179417" y="343172"/>
                  <a:pt x="4182372" y="340362"/>
                  <a:pt x="4185371" y="337552"/>
                </a:cubicBezTo>
                <a:cubicBezTo>
                  <a:pt x="4190368" y="340552"/>
                  <a:pt x="4195469" y="343553"/>
                  <a:pt x="4200607" y="346554"/>
                </a:cubicBezTo>
                <a:cubicBezTo>
                  <a:pt x="4203758" y="342886"/>
                  <a:pt x="4206991" y="339219"/>
                  <a:pt x="4210222" y="335551"/>
                </a:cubicBezTo>
                <a:lnTo>
                  <a:pt x="4212248" y="342029"/>
                </a:lnTo>
                <a:cubicBezTo>
                  <a:pt x="4215710" y="340028"/>
                  <a:pt x="4222759" y="336075"/>
                  <a:pt x="4226239" y="334075"/>
                </a:cubicBezTo>
                <a:cubicBezTo>
                  <a:pt x="4224907" y="337647"/>
                  <a:pt x="4222285" y="344744"/>
                  <a:pt x="4220948" y="348268"/>
                </a:cubicBezTo>
                <a:cubicBezTo>
                  <a:pt x="4228903" y="341029"/>
                  <a:pt x="4236757" y="333646"/>
                  <a:pt x="4244719" y="326311"/>
                </a:cubicBezTo>
                <a:cubicBezTo>
                  <a:pt x="4246950" y="330836"/>
                  <a:pt x="4249338" y="335361"/>
                  <a:pt x="4251713" y="339981"/>
                </a:cubicBezTo>
                <a:cubicBezTo>
                  <a:pt x="4255297" y="334551"/>
                  <a:pt x="4260053" y="331598"/>
                  <a:pt x="4266530" y="334027"/>
                </a:cubicBezTo>
                <a:cubicBezTo>
                  <a:pt x="4270101" y="333932"/>
                  <a:pt x="4273352" y="335027"/>
                  <a:pt x="4276200" y="337313"/>
                </a:cubicBezTo>
                <a:cubicBezTo>
                  <a:pt x="4280822" y="331550"/>
                  <a:pt x="4285686" y="331217"/>
                  <a:pt x="4290728" y="336409"/>
                </a:cubicBezTo>
                <a:cubicBezTo>
                  <a:pt x="4293446" y="333789"/>
                  <a:pt x="4298921" y="328502"/>
                  <a:pt x="4301637" y="325882"/>
                </a:cubicBezTo>
                <a:lnTo>
                  <a:pt x="4298349" y="338981"/>
                </a:lnTo>
                <a:cubicBezTo>
                  <a:pt x="4302923" y="334741"/>
                  <a:pt x="4307449" y="330407"/>
                  <a:pt x="4312118" y="326168"/>
                </a:cubicBezTo>
                <a:cubicBezTo>
                  <a:pt x="4311975" y="329216"/>
                  <a:pt x="4311736" y="335408"/>
                  <a:pt x="4311593" y="338504"/>
                </a:cubicBezTo>
                <a:cubicBezTo>
                  <a:pt x="4316119" y="334456"/>
                  <a:pt x="4320740" y="330455"/>
                  <a:pt x="4325360" y="326406"/>
                </a:cubicBezTo>
                <a:cubicBezTo>
                  <a:pt x="4319454" y="349459"/>
                  <a:pt x="4332935" y="327073"/>
                  <a:pt x="4338505" y="322977"/>
                </a:cubicBezTo>
                <a:cubicBezTo>
                  <a:pt x="4337793" y="326025"/>
                  <a:pt x="4336413" y="332122"/>
                  <a:pt x="4335747" y="335170"/>
                </a:cubicBezTo>
                <a:cubicBezTo>
                  <a:pt x="4343747" y="335837"/>
                  <a:pt x="4351843" y="336551"/>
                  <a:pt x="4359987" y="337266"/>
                </a:cubicBezTo>
                <a:cubicBezTo>
                  <a:pt x="4358508" y="335170"/>
                  <a:pt x="4355460" y="330979"/>
                  <a:pt x="4353985" y="328883"/>
                </a:cubicBezTo>
                <a:cubicBezTo>
                  <a:pt x="4356461" y="327026"/>
                  <a:pt x="4361508" y="323406"/>
                  <a:pt x="4363982" y="321596"/>
                </a:cubicBezTo>
                <a:cubicBezTo>
                  <a:pt x="4364081" y="324692"/>
                  <a:pt x="4364223" y="330884"/>
                  <a:pt x="4364270" y="333979"/>
                </a:cubicBezTo>
                <a:cubicBezTo>
                  <a:pt x="4367934" y="330026"/>
                  <a:pt x="4371651" y="326073"/>
                  <a:pt x="4375415" y="322072"/>
                </a:cubicBezTo>
                <a:cubicBezTo>
                  <a:pt x="4376702" y="323596"/>
                  <a:pt x="4379171" y="326597"/>
                  <a:pt x="4380457" y="328073"/>
                </a:cubicBezTo>
                <a:cubicBezTo>
                  <a:pt x="4383226" y="325120"/>
                  <a:pt x="4386075" y="322215"/>
                  <a:pt x="4388969" y="319262"/>
                </a:cubicBezTo>
                <a:cubicBezTo>
                  <a:pt x="4391139" y="320072"/>
                  <a:pt x="4395514" y="321643"/>
                  <a:pt x="4397649" y="322453"/>
                </a:cubicBezTo>
                <a:cubicBezTo>
                  <a:pt x="4397840" y="318786"/>
                  <a:pt x="4398172" y="311498"/>
                  <a:pt x="4398313" y="307878"/>
                </a:cubicBezTo>
                <a:cubicBezTo>
                  <a:pt x="4400654" y="309641"/>
                  <a:pt x="4405320" y="313213"/>
                  <a:pt x="4407725" y="314975"/>
                </a:cubicBezTo>
                <a:cubicBezTo>
                  <a:pt x="4405898" y="319595"/>
                  <a:pt x="4404165" y="324215"/>
                  <a:pt x="4402493" y="328835"/>
                </a:cubicBezTo>
                <a:cubicBezTo>
                  <a:pt x="4406235" y="325168"/>
                  <a:pt x="4410038" y="321500"/>
                  <a:pt x="4413851" y="317833"/>
                </a:cubicBezTo>
                <a:cubicBezTo>
                  <a:pt x="4415417" y="319309"/>
                  <a:pt x="4418598" y="322263"/>
                  <a:pt x="4420214" y="323739"/>
                </a:cubicBezTo>
                <a:cubicBezTo>
                  <a:pt x="4422981" y="316880"/>
                  <a:pt x="4425774" y="310022"/>
                  <a:pt x="4428781" y="303258"/>
                </a:cubicBezTo>
                <a:cubicBezTo>
                  <a:pt x="4410606" y="303592"/>
                  <a:pt x="4392097" y="302401"/>
                  <a:pt x="4374376" y="307354"/>
                </a:cubicBezTo>
                <a:lnTo>
                  <a:pt x="4372932" y="304925"/>
                </a:lnTo>
                <a:cubicBezTo>
                  <a:pt x="4343747" y="310307"/>
                  <a:pt x="4313546" y="308402"/>
                  <a:pt x="4284822" y="316404"/>
                </a:cubicBezTo>
                <a:cubicBezTo>
                  <a:pt x="4283631" y="315594"/>
                  <a:pt x="4281249" y="313975"/>
                  <a:pt x="4280011" y="313118"/>
                </a:cubicBezTo>
                <a:cubicBezTo>
                  <a:pt x="4278918" y="314499"/>
                  <a:pt x="4276679" y="317166"/>
                  <a:pt x="4275533" y="318500"/>
                </a:cubicBezTo>
                <a:cubicBezTo>
                  <a:pt x="4274774" y="317547"/>
                  <a:pt x="4273158" y="315690"/>
                  <a:pt x="4272343" y="314737"/>
                </a:cubicBezTo>
                <a:cubicBezTo>
                  <a:pt x="4256478" y="318738"/>
                  <a:pt x="4240004" y="318262"/>
                  <a:pt x="4223893" y="320119"/>
                </a:cubicBezTo>
                <a:cubicBezTo>
                  <a:pt x="4209363" y="322167"/>
                  <a:pt x="4194853" y="323596"/>
                  <a:pt x="4180370" y="325406"/>
                </a:cubicBezTo>
                <a:cubicBezTo>
                  <a:pt x="4164018" y="326930"/>
                  <a:pt x="4147571" y="327026"/>
                  <a:pt x="4131589" y="330645"/>
                </a:cubicBezTo>
                <a:cubicBezTo>
                  <a:pt x="4131023" y="330264"/>
                  <a:pt x="4129889" y="329502"/>
                  <a:pt x="4129321" y="329121"/>
                </a:cubicBezTo>
                <a:cubicBezTo>
                  <a:pt x="4116382" y="332074"/>
                  <a:pt x="4103091" y="333360"/>
                  <a:pt x="4089913" y="334884"/>
                </a:cubicBezTo>
                <a:cubicBezTo>
                  <a:pt x="4014669" y="343220"/>
                  <a:pt x="3939445" y="349602"/>
                  <a:pt x="3864510" y="360319"/>
                </a:cubicBezTo>
                <a:cubicBezTo>
                  <a:pt x="3828399" y="365415"/>
                  <a:pt x="3791765" y="367796"/>
                  <a:pt x="3756274" y="376370"/>
                </a:cubicBezTo>
                <a:cubicBezTo>
                  <a:pt x="3707695" y="374512"/>
                  <a:pt x="3660364" y="389087"/>
                  <a:pt x="3612135" y="393135"/>
                </a:cubicBezTo>
                <a:cubicBezTo>
                  <a:pt x="3578967" y="394374"/>
                  <a:pt x="3546264" y="400042"/>
                  <a:pt x="3513858" y="406329"/>
                </a:cubicBezTo>
                <a:cubicBezTo>
                  <a:pt x="3507387" y="406948"/>
                  <a:pt x="3501010" y="406900"/>
                  <a:pt x="3494632" y="406424"/>
                </a:cubicBezTo>
                <a:cubicBezTo>
                  <a:pt x="3460277" y="414235"/>
                  <a:pt x="3425300" y="418808"/>
                  <a:pt x="3390657" y="425047"/>
                </a:cubicBezTo>
                <a:cubicBezTo>
                  <a:pt x="3366580" y="428000"/>
                  <a:pt x="3342500" y="430953"/>
                  <a:pt x="3318565" y="434859"/>
                </a:cubicBezTo>
                <a:cubicBezTo>
                  <a:pt x="3309330" y="436907"/>
                  <a:pt x="3300078" y="438574"/>
                  <a:pt x="3290685" y="439384"/>
                </a:cubicBezTo>
                <a:cubicBezTo>
                  <a:pt x="3269959" y="443766"/>
                  <a:pt x="3248938" y="446624"/>
                  <a:pt x="3227875" y="448481"/>
                </a:cubicBezTo>
                <a:cubicBezTo>
                  <a:pt x="3215696" y="449719"/>
                  <a:pt x="3203682" y="452149"/>
                  <a:pt x="3192111" y="456102"/>
                </a:cubicBezTo>
                <a:cubicBezTo>
                  <a:pt x="3174627" y="462484"/>
                  <a:pt x="3155804" y="461008"/>
                  <a:pt x="3137603" y="462770"/>
                </a:cubicBezTo>
                <a:cubicBezTo>
                  <a:pt x="3130649" y="464437"/>
                  <a:pt x="3123697" y="466009"/>
                  <a:pt x="3116790" y="467581"/>
                </a:cubicBezTo>
                <a:cubicBezTo>
                  <a:pt x="3094881" y="468009"/>
                  <a:pt x="3073825" y="475058"/>
                  <a:pt x="3052267" y="478154"/>
                </a:cubicBezTo>
                <a:cubicBezTo>
                  <a:pt x="3050932" y="478011"/>
                  <a:pt x="3048212" y="477630"/>
                  <a:pt x="3046878" y="477440"/>
                </a:cubicBezTo>
                <a:cubicBezTo>
                  <a:pt x="3033298" y="482108"/>
                  <a:pt x="3019013" y="483441"/>
                  <a:pt x="3004730" y="483584"/>
                </a:cubicBezTo>
                <a:cubicBezTo>
                  <a:pt x="3007203" y="479012"/>
                  <a:pt x="3009779" y="474392"/>
                  <a:pt x="3012348" y="469819"/>
                </a:cubicBezTo>
                <a:cubicBezTo>
                  <a:pt x="3013731" y="470724"/>
                  <a:pt x="3016534" y="472534"/>
                  <a:pt x="3017920" y="473439"/>
                </a:cubicBezTo>
                <a:cubicBezTo>
                  <a:pt x="3027539" y="471010"/>
                  <a:pt x="3037353" y="469486"/>
                  <a:pt x="3047211" y="468533"/>
                </a:cubicBezTo>
                <a:cubicBezTo>
                  <a:pt x="3055320" y="466628"/>
                  <a:pt x="3063412" y="464628"/>
                  <a:pt x="3071543" y="462722"/>
                </a:cubicBezTo>
                <a:cubicBezTo>
                  <a:pt x="3084194" y="460627"/>
                  <a:pt x="3097078" y="459198"/>
                  <a:pt x="3109951" y="458245"/>
                </a:cubicBezTo>
                <a:cubicBezTo>
                  <a:pt x="3122357" y="454387"/>
                  <a:pt x="3135173" y="451958"/>
                  <a:pt x="3148228" y="452006"/>
                </a:cubicBezTo>
                <a:cubicBezTo>
                  <a:pt x="3167146" y="445099"/>
                  <a:pt x="3187492" y="445719"/>
                  <a:pt x="3207045" y="441813"/>
                </a:cubicBezTo>
                <a:cubicBezTo>
                  <a:pt x="3241694" y="433811"/>
                  <a:pt x="3277347" y="431954"/>
                  <a:pt x="3312190" y="424619"/>
                </a:cubicBezTo>
                <a:cubicBezTo>
                  <a:pt x="3340120" y="421904"/>
                  <a:pt x="3367626" y="415331"/>
                  <a:pt x="3395654" y="413616"/>
                </a:cubicBezTo>
                <a:cubicBezTo>
                  <a:pt x="3431154" y="404090"/>
                  <a:pt x="3468317" y="403757"/>
                  <a:pt x="3504390" y="397232"/>
                </a:cubicBezTo>
                <a:cubicBezTo>
                  <a:pt x="3528323" y="393850"/>
                  <a:pt x="3552117" y="389373"/>
                  <a:pt x="3576203" y="387087"/>
                </a:cubicBezTo>
                <a:cubicBezTo>
                  <a:pt x="3596838" y="383181"/>
                  <a:pt x="3617949" y="381942"/>
                  <a:pt x="3638346" y="376846"/>
                </a:cubicBezTo>
                <a:cubicBezTo>
                  <a:pt x="3639300" y="377180"/>
                  <a:pt x="3641204" y="377894"/>
                  <a:pt x="3642160" y="378227"/>
                </a:cubicBezTo>
                <a:cubicBezTo>
                  <a:pt x="3654979" y="375227"/>
                  <a:pt x="3668084" y="373607"/>
                  <a:pt x="3681285" y="372845"/>
                </a:cubicBezTo>
                <a:cubicBezTo>
                  <a:pt x="3692151" y="371083"/>
                  <a:pt x="3703110" y="369416"/>
                  <a:pt x="3713995" y="367368"/>
                </a:cubicBezTo>
                <a:cubicBezTo>
                  <a:pt x="3715239" y="367606"/>
                  <a:pt x="3717711" y="368082"/>
                  <a:pt x="3718911" y="368273"/>
                </a:cubicBezTo>
                <a:cubicBezTo>
                  <a:pt x="3728945" y="366177"/>
                  <a:pt x="3739079" y="364320"/>
                  <a:pt x="3749224" y="362367"/>
                </a:cubicBezTo>
                <a:cubicBezTo>
                  <a:pt x="3747992" y="361652"/>
                  <a:pt x="3745519" y="360128"/>
                  <a:pt x="3744278" y="359414"/>
                </a:cubicBezTo>
                <a:cubicBezTo>
                  <a:pt x="3507148" y="383943"/>
                  <a:pt x="3271819" y="422713"/>
                  <a:pt x="3035877" y="456816"/>
                </a:cubicBezTo>
                <a:cubicBezTo>
                  <a:pt x="3024403" y="459531"/>
                  <a:pt x="3012636" y="460770"/>
                  <a:pt x="3000968" y="459341"/>
                </a:cubicBezTo>
                <a:cubicBezTo>
                  <a:pt x="3038446" y="454101"/>
                  <a:pt x="3075156" y="444099"/>
                  <a:pt x="3112936" y="440479"/>
                </a:cubicBezTo>
                <a:cubicBezTo>
                  <a:pt x="3114029" y="439146"/>
                  <a:pt x="3116173" y="436478"/>
                  <a:pt x="3117268" y="435145"/>
                </a:cubicBezTo>
                <a:cubicBezTo>
                  <a:pt x="3124599" y="436002"/>
                  <a:pt x="3132029" y="437050"/>
                  <a:pt x="3139509" y="435954"/>
                </a:cubicBezTo>
                <a:cubicBezTo>
                  <a:pt x="3356015" y="401518"/>
                  <a:pt x="3573057" y="371988"/>
                  <a:pt x="3790621" y="344506"/>
                </a:cubicBezTo>
                <a:cubicBezTo>
                  <a:pt x="3799388" y="343648"/>
                  <a:pt x="3808057" y="342219"/>
                  <a:pt x="3816680" y="340171"/>
                </a:cubicBezTo>
                <a:cubicBezTo>
                  <a:pt x="3817347" y="338695"/>
                  <a:pt x="3818634" y="335742"/>
                  <a:pt x="3819252" y="334265"/>
                </a:cubicBezTo>
                <a:cubicBezTo>
                  <a:pt x="3819538" y="335361"/>
                  <a:pt x="3820109" y="337504"/>
                  <a:pt x="3820396" y="338600"/>
                </a:cubicBezTo>
                <a:cubicBezTo>
                  <a:pt x="3825541" y="339647"/>
                  <a:pt x="3830733" y="340552"/>
                  <a:pt x="3835973" y="341457"/>
                </a:cubicBezTo>
                <a:cubicBezTo>
                  <a:pt x="3837831" y="340314"/>
                  <a:pt x="3841596" y="337980"/>
                  <a:pt x="3843501" y="336837"/>
                </a:cubicBezTo>
                <a:cubicBezTo>
                  <a:pt x="3844214" y="337742"/>
                  <a:pt x="3845644" y="339552"/>
                  <a:pt x="3846358" y="340457"/>
                </a:cubicBezTo>
                <a:cubicBezTo>
                  <a:pt x="3857983" y="335313"/>
                  <a:pt x="3870940" y="336123"/>
                  <a:pt x="3883182" y="333170"/>
                </a:cubicBezTo>
                <a:lnTo>
                  <a:pt x="3884517" y="338076"/>
                </a:lnTo>
                <a:cubicBezTo>
                  <a:pt x="3887709" y="334837"/>
                  <a:pt x="3890948" y="331598"/>
                  <a:pt x="3894331" y="328359"/>
                </a:cubicBezTo>
                <a:cubicBezTo>
                  <a:pt x="3902000" y="335885"/>
                  <a:pt x="3906812" y="327692"/>
                  <a:pt x="3911671" y="322358"/>
                </a:cubicBezTo>
                <a:cubicBezTo>
                  <a:pt x="3911766" y="325120"/>
                  <a:pt x="3911908" y="330550"/>
                  <a:pt x="3912004" y="333313"/>
                </a:cubicBezTo>
                <a:cubicBezTo>
                  <a:pt x="3914958" y="330836"/>
                  <a:pt x="3920865" y="325882"/>
                  <a:pt x="3923819" y="323406"/>
                </a:cubicBezTo>
                <a:lnTo>
                  <a:pt x="3921628" y="333932"/>
                </a:lnTo>
                <a:cubicBezTo>
                  <a:pt x="3927488" y="328502"/>
                  <a:pt x="3933298" y="322977"/>
                  <a:pt x="3939159" y="317500"/>
                </a:cubicBezTo>
                <a:cubicBezTo>
                  <a:pt x="3938063" y="321119"/>
                  <a:pt x="3935871" y="328407"/>
                  <a:pt x="3934728" y="332074"/>
                </a:cubicBezTo>
                <a:cubicBezTo>
                  <a:pt x="3937967" y="329645"/>
                  <a:pt x="3944446" y="324739"/>
                  <a:pt x="3947686" y="322310"/>
                </a:cubicBezTo>
                <a:cubicBezTo>
                  <a:pt x="3948877" y="323739"/>
                  <a:pt x="3951259" y="326502"/>
                  <a:pt x="3952449" y="327883"/>
                </a:cubicBezTo>
                <a:cubicBezTo>
                  <a:pt x="3956117" y="324025"/>
                  <a:pt x="3959834" y="320167"/>
                  <a:pt x="3963416" y="316309"/>
                </a:cubicBezTo>
                <a:lnTo>
                  <a:pt x="3960358" y="328407"/>
                </a:lnTo>
                <a:cubicBezTo>
                  <a:pt x="3963464" y="325501"/>
                  <a:pt x="3970135" y="319738"/>
                  <a:pt x="3973484" y="316880"/>
                </a:cubicBezTo>
                <a:cubicBezTo>
                  <a:pt x="3973525" y="319929"/>
                  <a:pt x="3973525" y="325978"/>
                  <a:pt x="3973566" y="329026"/>
                </a:cubicBezTo>
                <a:cubicBezTo>
                  <a:pt x="3977909" y="325025"/>
                  <a:pt x="3982431" y="320977"/>
                  <a:pt x="3986961" y="316976"/>
                </a:cubicBezTo>
                <a:lnTo>
                  <a:pt x="3988715" y="323787"/>
                </a:lnTo>
                <a:cubicBezTo>
                  <a:pt x="3993311" y="319738"/>
                  <a:pt x="3997811" y="315690"/>
                  <a:pt x="4002616" y="311641"/>
                </a:cubicBezTo>
                <a:cubicBezTo>
                  <a:pt x="4001306" y="314832"/>
                  <a:pt x="3998807" y="321119"/>
                  <a:pt x="3997528" y="324263"/>
                </a:cubicBezTo>
                <a:cubicBezTo>
                  <a:pt x="4000528" y="322739"/>
                  <a:pt x="4006542" y="319595"/>
                  <a:pt x="4009555" y="318071"/>
                </a:cubicBezTo>
                <a:cubicBezTo>
                  <a:pt x="4010748" y="319309"/>
                  <a:pt x="4013236" y="321786"/>
                  <a:pt x="4014478" y="323025"/>
                </a:cubicBezTo>
                <a:cubicBezTo>
                  <a:pt x="4017723" y="319357"/>
                  <a:pt x="4021043" y="315642"/>
                  <a:pt x="4024475" y="311975"/>
                </a:cubicBezTo>
                <a:lnTo>
                  <a:pt x="4028032" y="319500"/>
                </a:lnTo>
                <a:cubicBezTo>
                  <a:pt x="4031724" y="315928"/>
                  <a:pt x="4035460" y="312403"/>
                  <a:pt x="4039234" y="308831"/>
                </a:cubicBezTo>
                <a:cubicBezTo>
                  <a:pt x="4039902" y="311403"/>
                  <a:pt x="4041233" y="316547"/>
                  <a:pt x="4041855" y="319119"/>
                </a:cubicBezTo>
                <a:cubicBezTo>
                  <a:pt x="4044511" y="316404"/>
                  <a:pt x="4049876" y="310927"/>
                  <a:pt x="4052529" y="308164"/>
                </a:cubicBezTo>
                <a:lnTo>
                  <a:pt x="4049531" y="318024"/>
                </a:lnTo>
                <a:lnTo>
                  <a:pt x="4055457" y="317976"/>
                </a:lnTo>
                <a:lnTo>
                  <a:pt x="4051708" y="312117"/>
                </a:lnTo>
                <a:cubicBezTo>
                  <a:pt x="4054809" y="311212"/>
                  <a:pt x="4061099" y="309403"/>
                  <a:pt x="4064248" y="308498"/>
                </a:cubicBezTo>
                <a:cubicBezTo>
                  <a:pt x="4064202" y="311165"/>
                  <a:pt x="4064103" y="316404"/>
                  <a:pt x="4064058" y="319024"/>
                </a:cubicBezTo>
                <a:cubicBezTo>
                  <a:pt x="4068574" y="315118"/>
                  <a:pt x="4073090" y="311212"/>
                  <a:pt x="4077701" y="307307"/>
                </a:cubicBezTo>
                <a:lnTo>
                  <a:pt x="4078795" y="314451"/>
                </a:lnTo>
                <a:cubicBezTo>
                  <a:pt x="4083455" y="310260"/>
                  <a:pt x="4088143" y="306021"/>
                  <a:pt x="4093028" y="301877"/>
                </a:cubicBezTo>
                <a:cubicBezTo>
                  <a:pt x="4090680" y="307164"/>
                  <a:pt x="4088429" y="312451"/>
                  <a:pt x="4086131" y="317690"/>
                </a:cubicBezTo>
                <a:cubicBezTo>
                  <a:pt x="4092119" y="314404"/>
                  <a:pt x="4098104" y="309784"/>
                  <a:pt x="4105414" y="310689"/>
                </a:cubicBezTo>
                <a:cubicBezTo>
                  <a:pt x="4110003" y="308640"/>
                  <a:pt x="4114263" y="301258"/>
                  <a:pt x="4119766" y="307545"/>
                </a:cubicBezTo>
                <a:cubicBezTo>
                  <a:pt x="4122928" y="304735"/>
                  <a:pt x="4126220" y="301877"/>
                  <a:pt x="4129558" y="299067"/>
                </a:cubicBezTo>
                <a:cubicBezTo>
                  <a:pt x="4129936" y="301687"/>
                  <a:pt x="4130741" y="307021"/>
                  <a:pt x="4131116" y="309688"/>
                </a:cubicBezTo>
                <a:cubicBezTo>
                  <a:pt x="4134237" y="306878"/>
                  <a:pt x="4140605" y="301210"/>
                  <a:pt x="4143764" y="298400"/>
                </a:cubicBezTo>
                <a:lnTo>
                  <a:pt x="4139987" y="308402"/>
                </a:lnTo>
                <a:lnTo>
                  <a:pt x="4144249" y="309212"/>
                </a:lnTo>
                <a:lnTo>
                  <a:pt x="4144397" y="303211"/>
                </a:lnTo>
                <a:lnTo>
                  <a:pt x="4148290" y="301258"/>
                </a:lnTo>
                <a:cubicBezTo>
                  <a:pt x="4149947" y="300401"/>
                  <a:pt x="4153335" y="298686"/>
                  <a:pt x="4155046" y="297829"/>
                </a:cubicBezTo>
                <a:cubicBezTo>
                  <a:pt x="4153620" y="301687"/>
                  <a:pt x="4150812" y="309355"/>
                  <a:pt x="4149425" y="313213"/>
                </a:cubicBezTo>
                <a:cubicBezTo>
                  <a:pt x="4155852" y="308164"/>
                  <a:pt x="4162454" y="303020"/>
                  <a:pt x="4168917" y="297876"/>
                </a:cubicBezTo>
                <a:lnTo>
                  <a:pt x="4166965" y="307688"/>
                </a:lnTo>
                <a:cubicBezTo>
                  <a:pt x="4171731" y="302830"/>
                  <a:pt x="4176555" y="297971"/>
                  <a:pt x="4181467" y="293113"/>
                </a:cubicBezTo>
                <a:cubicBezTo>
                  <a:pt x="4182089" y="295304"/>
                  <a:pt x="4183369" y="299781"/>
                  <a:pt x="4183991" y="301972"/>
                </a:cubicBezTo>
                <a:cubicBezTo>
                  <a:pt x="4188336" y="298543"/>
                  <a:pt x="4192745" y="295209"/>
                  <a:pt x="4197290" y="291875"/>
                </a:cubicBezTo>
                <a:cubicBezTo>
                  <a:pt x="4196005" y="295304"/>
                  <a:pt x="4193515" y="302210"/>
                  <a:pt x="4192215" y="305687"/>
                </a:cubicBezTo>
                <a:cubicBezTo>
                  <a:pt x="4196385" y="301687"/>
                  <a:pt x="4200511" y="297686"/>
                  <a:pt x="4204705" y="293685"/>
                </a:cubicBezTo>
                <a:cubicBezTo>
                  <a:pt x="4205660" y="295114"/>
                  <a:pt x="4207560" y="297971"/>
                  <a:pt x="4208556" y="299400"/>
                </a:cubicBezTo>
                <a:cubicBezTo>
                  <a:pt x="4210416" y="297829"/>
                  <a:pt x="4214147" y="294590"/>
                  <a:pt x="4216000" y="292970"/>
                </a:cubicBezTo>
                <a:cubicBezTo>
                  <a:pt x="4220759" y="296209"/>
                  <a:pt x="4225622" y="299448"/>
                  <a:pt x="4230533" y="302687"/>
                </a:cubicBezTo>
                <a:cubicBezTo>
                  <a:pt x="4234135" y="292351"/>
                  <a:pt x="4244524" y="288827"/>
                  <a:pt x="4254452" y="292970"/>
                </a:cubicBezTo>
                <a:cubicBezTo>
                  <a:pt x="4253814" y="295495"/>
                  <a:pt x="4252632" y="300496"/>
                  <a:pt x="4252051" y="302973"/>
                </a:cubicBezTo>
                <a:cubicBezTo>
                  <a:pt x="4259442" y="295971"/>
                  <a:pt x="4270915" y="281206"/>
                  <a:pt x="4280154" y="295923"/>
                </a:cubicBezTo>
                <a:lnTo>
                  <a:pt x="4269058" y="294066"/>
                </a:lnTo>
                <a:lnTo>
                  <a:pt x="4266672" y="297971"/>
                </a:lnTo>
                <a:cubicBezTo>
                  <a:pt x="4271106" y="298067"/>
                  <a:pt x="4279866" y="298352"/>
                  <a:pt x="4284249" y="298448"/>
                </a:cubicBezTo>
                <a:lnTo>
                  <a:pt x="4278011" y="290732"/>
                </a:lnTo>
                <a:lnTo>
                  <a:pt x="4293206" y="290541"/>
                </a:lnTo>
                <a:lnTo>
                  <a:pt x="4287157" y="298924"/>
                </a:lnTo>
                <a:cubicBezTo>
                  <a:pt x="4289919" y="298924"/>
                  <a:pt x="4295539" y="298876"/>
                  <a:pt x="4298303" y="298876"/>
                </a:cubicBezTo>
                <a:cubicBezTo>
                  <a:pt x="4296921" y="295780"/>
                  <a:pt x="4294110" y="289493"/>
                  <a:pt x="4292729" y="286397"/>
                </a:cubicBezTo>
                <a:cubicBezTo>
                  <a:pt x="4296206" y="286207"/>
                  <a:pt x="4303161" y="285826"/>
                  <a:pt x="4306638" y="285683"/>
                </a:cubicBezTo>
                <a:cubicBezTo>
                  <a:pt x="4307306" y="287493"/>
                  <a:pt x="4308639" y="291113"/>
                  <a:pt x="4309307" y="292923"/>
                </a:cubicBezTo>
                <a:lnTo>
                  <a:pt x="4320169" y="284111"/>
                </a:lnTo>
                <a:lnTo>
                  <a:pt x="4315737" y="296733"/>
                </a:lnTo>
                <a:cubicBezTo>
                  <a:pt x="4321787" y="290875"/>
                  <a:pt x="4327838" y="284969"/>
                  <a:pt x="4333887" y="279015"/>
                </a:cubicBezTo>
                <a:lnTo>
                  <a:pt x="4336508" y="284730"/>
                </a:lnTo>
                <a:cubicBezTo>
                  <a:pt x="4339649" y="283301"/>
                  <a:pt x="4345888" y="280444"/>
                  <a:pt x="4349034" y="279015"/>
                </a:cubicBezTo>
                <a:cubicBezTo>
                  <a:pt x="4345938" y="284254"/>
                  <a:pt x="4342888" y="289541"/>
                  <a:pt x="4339886" y="294780"/>
                </a:cubicBezTo>
                <a:cubicBezTo>
                  <a:pt x="4344412" y="293447"/>
                  <a:pt x="4349034" y="292113"/>
                  <a:pt x="4353699" y="290827"/>
                </a:cubicBezTo>
                <a:cubicBezTo>
                  <a:pt x="4352459" y="289827"/>
                  <a:pt x="4349936" y="287922"/>
                  <a:pt x="4348697" y="286969"/>
                </a:cubicBezTo>
                <a:cubicBezTo>
                  <a:pt x="4350747" y="285064"/>
                  <a:pt x="4354889" y="281206"/>
                  <a:pt x="4356936" y="279301"/>
                </a:cubicBezTo>
                <a:cubicBezTo>
                  <a:pt x="4357704" y="280348"/>
                  <a:pt x="4359224" y="282444"/>
                  <a:pt x="4360035" y="283492"/>
                </a:cubicBezTo>
                <a:cubicBezTo>
                  <a:pt x="4371743" y="280539"/>
                  <a:pt x="4383704" y="278396"/>
                  <a:pt x="4395608" y="276109"/>
                </a:cubicBezTo>
                <a:cubicBezTo>
                  <a:pt x="4396274" y="276633"/>
                  <a:pt x="4397553" y="277776"/>
                  <a:pt x="4398219" y="278300"/>
                </a:cubicBezTo>
                <a:cubicBezTo>
                  <a:pt x="4419976" y="273252"/>
                  <a:pt x="4442747" y="276490"/>
                  <a:pt x="4464595" y="271299"/>
                </a:cubicBezTo>
                <a:cubicBezTo>
                  <a:pt x="4464927" y="275585"/>
                  <a:pt x="4465308" y="279920"/>
                  <a:pt x="4465785" y="284206"/>
                </a:cubicBezTo>
                <a:cubicBezTo>
                  <a:pt x="4470073" y="278634"/>
                  <a:pt x="4474423" y="273109"/>
                  <a:pt x="4478948" y="267631"/>
                </a:cubicBezTo>
                <a:cubicBezTo>
                  <a:pt x="4478804" y="270680"/>
                  <a:pt x="4478515" y="276729"/>
                  <a:pt x="4478376" y="279777"/>
                </a:cubicBezTo>
                <a:lnTo>
                  <a:pt x="4483540" y="280253"/>
                </a:lnTo>
                <a:cubicBezTo>
                  <a:pt x="4482821" y="277919"/>
                  <a:pt x="4481341" y="273252"/>
                  <a:pt x="4480575" y="270918"/>
                </a:cubicBezTo>
                <a:cubicBezTo>
                  <a:pt x="4489277" y="271632"/>
                  <a:pt x="4498365" y="272204"/>
                  <a:pt x="4505658" y="266393"/>
                </a:cubicBezTo>
                <a:cubicBezTo>
                  <a:pt x="4506324" y="267346"/>
                  <a:pt x="4507602" y="269298"/>
                  <a:pt x="4508267" y="270299"/>
                </a:cubicBezTo>
                <a:cubicBezTo>
                  <a:pt x="4511061" y="268774"/>
                  <a:pt x="4516761" y="265679"/>
                  <a:pt x="4519565" y="264154"/>
                </a:cubicBezTo>
                <a:cubicBezTo>
                  <a:pt x="4519226" y="266822"/>
                  <a:pt x="4518579" y="272109"/>
                  <a:pt x="4518255" y="274776"/>
                </a:cubicBezTo>
                <a:cubicBezTo>
                  <a:pt x="4520838" y="271299"/>
                  <a:pt x="4523440" y="267869"/>
                  <a:pt x="4526156" y="264393"/>
                </a:cubicBezTo>
                <a:cubicBezTo>
                  <a:pt x="4527829" y="265774"/>
                  <a:pt x="4531256" y="268489"/>
                  <a:pt x="4532921" y="269870"/>
                </a:cubicBezTo>
                <a:cubicBezTo>
                  <a:pt x="4535967" y="268441"/>
                  <a:pt x="4541957" y="265679"/>
                  <a:pt x="4544955" y="264250"/>
                </a:cubicBezTo>
                <a:cubicBezTo>
                  <a:pt x="4543955" y="267060"/>
                  <a:pt x="4541863" y="272680"/>
                  <a:pt x="4540863" y="275490"/>
                </a:cubicBezTo>
                <a:cubicBezTo>
                  <a:pt x="4543908" y="272537"/>
                  <a:pt x="4550091" y="266631"/>
                  <a:pt x="4553134" y="263678"/>
                </a:cubicBezTo>
                <a:cubicBezTo>
                  <a:pt x="4553134" y="266583"/>
                  <a:pt x="4553182" y="272347"/>
                  <a:pt x="4553182" y="275252"/>
                </a:cubicBezTo>
                <a:lnTo>
                  <a:pt x="4556465" y="274633"/>
                </a:lnTo>
                <a:cubicBezTo>
                  <a:pt x="4561079" y="263630"/>
                  <a:pt x="4573918" y="263249"/>
                  <a:pt x="4583668" y="259725"/>
                </a:cubicBezTo>
                <a:cubicBezTo>
                  <a:pt x="4581908" y="264916"/>
                  <a:pt x="4580150" y="270060"/>
                  <a:pt x="4578437" y="275252"/>
                </a:cubicBezTo>
                <a:cubicBezTo>
                  <a:pt x="4583098" y="269584"/>
                  <a:pt x="4587759" y="263964"/>
                  <a:pt x="4592616" y="258439"/>
                </a:cubicBezTo>
                <a:cubicBezTo>
                  <a:pt x="4592664" y="261821"/>
                  <a:pt x="4592808" y="268632"/>
                  <a:pt x="4592905" y="272061"/>
                </a:cubicBezTo>
                <a:cubicBezTo>
                  <a:pt x="4595669" y="268632"/>
                  <a:pt x="4598525" y="265250"/>
                  <a:pt x="4601419" y="261821"/>
                </a:cubicBezTo>
                <a:cubicBezTo>
                  <a:pt x="4611546" y="262011"/>
                  <a:pt x="4621583" y="261773"/>
                  <a:pt x="4631736" y="261582"/>
                </a:cubicBezTo>
                <a:cubicBezTo>
                  <a:pt x="4631216" y="263773"/>
                  <a:pt x="4630168" y="268155"/>
                  <a:pt x="4629650" y="270346"/>
                </a:cubicBezTo>
                <a:lnTo>
                  <a:pt x="4634963" y="270441"/>
                </a:lnTo>
                <a:cubicBezTo>
                  <a:pt x="4634726" y="268108"/>
                  <a:pt x="4634348" y="263440"/>
                  <a:pt x="4634108" y="261154"/>
                </a:cubicBezTo>
                <a:cubicBezTo>
                  <a:pt x="4643409" y="259772"/>
                  <a:pt x="4652943" y="258296"/>
                  <a:pt x="4662482" y="258677"/>
                </a:cubicBezTo>
                <a:cubicBezTo>
                  <a:pt x="4665198" y="257820"/>
                  <a:pt x="4670635" y="256057"/>
                  <a:pt x="4673355" y="255200"/>
                </a:cubicBezTo>
                <a:cubicBezTo>
                  <a:pt x="4671971" y="260153"/>
                  <a:pt x="4670683" y="265107"/>
                  <a:pt x="4669491" y="270108"/>
                </a:cubicBezTo>
                <a:cubicBezTo>
                  <a:pt x="4673736" y="264535"/>
                  <a:pt x="4678170" y="259010"/>
                  <a:pt x="4682656" y="253533"/>
                </a:cubicBezTo>
                <a:cubicBezTo>
                  <a:pt x="4683277" y="256486"/>
                  <a:pt x="4684420" y="262392"/>
                  <a:pt x="4685042" y="265345"/>
                </a:cubicBezTo>
                <a:cubicBezTo>
                  <a:pt x="4685516" y="263154"/>
                  <a:pt x="4686472" y="258867"/>
                  <a:pt x="4686948" y="256724"/>
                </a:cubicBezTo>
                <a:cubicBezTo>
                  <a:pt x="4706839" y="256295"/>
                  <a:pt x="4726629" y="253342"/>
                  <a:pt x="4746614" y="254009"/>
                </a:cubicBezTo>
                <a:cubicBezTo>
                  <a:pt x="4744992" y="258629"/>
                  <a:pt x="4743515" y="263249"/>
                  <a:pt x="4742035" y="267869"/>
                </a:cubicBezTo>
                <a:cubicBezTo>
                  <a:pt x="4746757" y="262725"/>
                  <a:pt x="4751382" y="257534"/>
                  <a:pt x="4756150" y="252390"/>
                </a:cubicBezTo>
                <a:cubicBezTo>
                  <a:pt x="4761208" y="252771"/>
                  <a:pt x="4766359" y="253104"/>
                  <a:pt x="4771510" y="253485"/>
                </a:cubicBezTo>
                <a:cubicBezTo>
                  <a:pt x="4770795" y="257058"/>
                  <a:pt x="4769268" y="264250"/>
                  <a:pt x="4768507" y="267822"/>
                </a:cubicBezTo>
                <a:cubicBezTo>
                  <a:pt x="4771368" y="262630"/>
                  <a:pt x="4774181" y="257391"/>
                  <a:pt x="4776994" y="252104"/>
                </a:cubicBezTo>
                <a:cubicBezTo>
                  <a:pt x="4792497" y="251294"/>
                  <a:pt x="4808044" y="250675"/>
                  <a:pt x="4823592" y="249580"/>
                </a:cubicBezTo>
                <a:cubicBezTo>
                  <a:pt x="4828887" y="248818"/>
                  <a:pt x="4834229" y="248008"/>
                  <a:pt x="4839615" y="247198"/>
                </a:cubicBezTo>
                <a:lnTo>
                  <a:pt x="4840617" y="250104"/>
                </a:lnTo>
                <a:cubicBezTo>
                  <a:pt x="4868047" y="243674"/>
                  <a:pt x="4896567" y="248722"/>
                  <a:pt x="4924235" y="243388"/>
                </a:cubicBezTo>
                <a:cubicBezTo>
                  <a:pt x="4926897" y="243817"/>
                  <a:pt x="4929702" y="244293"/>
                  <a:pt x="4932553" y="244721"/>
                </a:cubicBezTo>
                <a:cubicBezTo>
                  <a:pt x="4969993" y="238673"/>
                  <a:pt x="5008083" y="244531"/>
                  <a:pt x="5045683" y="239482"/>
                </a:cubicBezTo>
                <a:cubicBezTo>
                  <a:pt x="5087233" y="233767"/>
                  <a:pt x="5129287" y="240197"/>
                  <a:pt x="5170804" y="234672"/>
                </a:cubicBezTo>
                <a:cubicBezTo>
                  <a:pt x="5216846" y="228575"/>
                  <a:pt x="5263458" y="235815"/>
                  <a:pt x="5309498" y="230242"/>
                </a:cubicBezTo>
                <a:cubicBezTo>
                  <a:pt x="5314068" y="230194"/>
                  <a:pt x="5318592" y="230147"/>
                  <a:pt x="5323305" y="230004"/>
                </a:cubicBezTo>
                <a:cubicBezTo>
                  <a:pt x="5408292" y="225289"/>
                  <a:pt x="5493564" y="228670"/>
                  <a:pt x="5578695" y="227289"/>
                </a:cubicBezTo>
                <a:cubicBezTo>
                  <a:pt x="5579409" y="229909"/>
                  <a:pt x="5580933" y="235196"/>
                  <a:pt x="5581695" y="237863"/>
                </a:cubicBezTo>
                <a:cubicBezTo>
                  <a:pt x="5581361" y="234862"/>
                  <a:pt x="5580599" y="228861"/>
                  <a:pt x="5580218" y="225860"/>
                </a:cubicBezTo>
                <a:cubicBezTo>
                  <a:pt x="5592312" y="226575"/>
                  <a:pt x="5604500" y="226956"/>
                  <a:pt x="5616689" y="227527"/>
                </a:cubicBezTo>
                <a:cubicBezTo>
                  <a:pt x="5617451" y="229909"/>
                  <a:pt x="5618975" y="234672"/>
                  <a:pt x="5619737" y="237101"/>
                </a:cubicBezTo>
                <a:cubicBezTo>
                  <a:pt x="5619022" y="234100"/>
                  <a:pt x="5617689" y="228099"/>
                  <a:pt x="5616975" y="225146"/>
                </a:cubicBezTo>
                <a:cubicBezTo>
                  <a:pt x="5629307" y="225908"/>
                  <a:pt x="5641732" y="226241"/>
                  <a:pt x="5654160" y="227098"/>
                </a:cubicBezTo>
                <a:cubicBezTo>
                  <a:pt x="5655969" y="224908"/>
                  <a:pt x="5659540" y="220526"/>
                  <a:pt x="5661300" y="218335"/>
                </a:cubicBezTo>
                <a:cubicBezTo>
                  <a:pt x="5646780" y="216858"/>
                  <a:pt x="5632212" y="216429"/>
                  <a:pt x="5617689" y="216620"/>
                </a:cubicBezTo>
                <a:cubicBezTo>
                  <a:pt x="5615975" y="216096"/>
                  <a:pt x="5612452" y="215048"/>
                  <a:pt x="5610736" y="214524"/>
                </a:cubicBezTo>
                <a:cubicBezTo>
                  <a:pt x="5602739" y="218144"/>
                  <a:pt x="5594073" y="217668"/>
                  <a:pt x="5585790" y="216477"/>
                </a:cubicBezTo>
                <a:cubicBezTo>
                  <a:pt x="5572982" y="218716"/>
                  <a:pt x="5559794" y="220907"/>
                  <a:pt x="5547461" y="215763"/>
                </a:cubicBezTo>
                <a:cubicBezTo>
                  <a:pt x="5534749" y="218335"/>
                  <a:pt x="5521798" y="218239"/>
                  <a:pt x="5509181" y="215953"/>
                </a:cubicBezTo>
                <a:cubicBezTo>
                  <a:pt x="5493327" y="218811"/>
                  <a:pt x="5477187" y="218144"/>
                  <a:pt x="5461284" y="216763"/>
                </a:cubicBezTo>
                <a:cubicBezTo>
                  <a:pt x="5422576" y="219287"/>
                  <a:pt x="5383724" y="217192"/>
                  <a:pt x="5345016" y="217954"/>
                </a:cubicBezTo>
                <a:cubicBezTo>
                  <a:pt x="5315021" y="218859"/>
                  <a:pt x="5284598" y="215334"/>
                  <a:pt x="5255029" y="221431"/>
                </a:cubicBezTo>
                <a:lnTo>
                  <a:pt x="5253365" y="217334"/>
                </a:lnTo>
                <a:cubicBezTo>
                  <a:pt x="5251221" y="218620"/>
                  <a:pt x="5246840" y="221145"/>
                  <a:pt x="5244651" y="222383"/>
                </a:cubicBezTo>
                <a:cubicBezTo>
                  <a:pt x="5242985" y="222002"/>
                  <a:pt x="5239603" y="221240"/>
                  <a:pt x="5237890" y="220859"/>
                </a:cubicBezTo>
                <a:cubicBezTo>
                  <a:pt x="5211798" y="224431"/>
                  <a:pt x="5185469" y="222002"/>
                  <a:pt x="5159283" y="222669"/>
                </a:cubicBezTo>
                <a:cubicBezTo>
                  <a:pt x="5142620" y="223002"/>
                  <a:pt x="5126097" y="226098"/>
                  <a:pt x="5109434" y="224860"/>
                </a:cubicBezTo>
                <a:cubicBezTo>
                  <a:pt x="5101765" y="225955"/>
                  <a:pt x="5094099" y="227194"/>
                  <a:pt x="5086562" y="228527"/>
                </a:cubicBezTo>
                <a:cubicBezTo>
                  <a:pt x="5062520" y="227527"/>
                  <a:pt x="5038191" y="225574"/>
                  <a:pt x="5014414" y="230004"/>
                </a:cubicBezTo>
                <a:cubicBezTo>
                  <a:pt x="5008035" y="230099"/>
                  <a:pt x="5001750" y="230194"/>
                  <a:pt x="4995404" y="230194"/>
                </a:cubicBezTo>
                <a:cubicBezTo>
                  <a:pt x="4959209" y="234957"/>
                  <a:pt x="4922523" y="230052"/>
                  <a:pt x="4886252" y="233862"/>
                </a:cubicBezTo>
                <a:cubicBezTo>
                  <a:pt x="4884826" y="234100"/>
                  <a:pt x="4882020" y="234529"/>
                  <a:pt x="4880596" y="234719"/>
                </a:cubicBezTo>
                <a:cubicBezTo>
                  <a:pt x="4852928" y="239244"/>
                  <a:pt x="4824738" y="234624"/>
                  <a:pt x="4797074" y="239292"/>
                </a:cubicBezTo>
                <a:cubicBezTo>
                  <a:pt x="4795454" y="239292"/>
                  <a:pt x="4792258" y="239292"/>
                  <a:pt x="4790684" y="239244"/>
                </a:cubicBezTo>
                <a:cubicBezTo>
                  <a:pt x="4782384" y="239959"/>
                  <a:pt x="4774132" y="240340"/>
                  <a:pt x="4765929" y="240530"/>
                </a:cubicBezTo>
                <a:cubicBezTo>
                  <a:pt x="4748474" y="241768"/>
                  <a:pt x="4731018" y="242721"/>
                  <a:pt x="4713611" y="244102"/>
                </a:cubicBezTo>
                <a:cubicBezTo>
                  <a:pt x="4661955" y="246627"/>
                  <a:pt x="4610647" y="250247"/>
                  <a:pt x="4559174" y="252437"/>
                </a:cubicBezTo>
                <a:cubicBezTo>
                  <a:pt x="4532921" y="257915"/>
                  <a:pt x="4505946" y="254152"/>
                  <a:pt x="4479570" y="259058"/>
                </a:cubicBezTo>
                <a:cubicBezTo>
                  <a:pt x="4425204" y="263059"/>
                  <a:pt x="4370702" y="267536"/>
                  <a:pt x="4316595" y="273918"/>
                </a:cubicBezTo>
                <a:lnTo>
                  <a:pt x="4316405" y="271585"/>
                </a:lnTo>
                <a:cubicBezTo>
                  <a:pt x="4300398" y="275538"/>
                  <a:pt x="4283822" y="275633"/>
                  <a:pt x="4267865" y="279539"/>
                </a:cubicBezTo>
                <a:cubicBezTo>
                  <a:pt x="4266482" y="278872"/>
                  <a:pt x="4263717" y="277491"/>
                  <a:pt x="4262345" y="276824"/>
                </a:cubicBezTo>
                <a:cubicBezTo>
                  <a:pt x="4249574" y="279634"/>
                  <a:pt x="4236520" y="280872"/>
                  <a:pt x="4223562" y="282301"/>
                </a:cubicBezTo>
                <a:cubicBezTo>
                  <a:pt x="4208556" y="284397"/>
                  <a:pt x="4193419" y="285159"/>
                  <a:pt x="4178415" y="286826"/>
                </a:cubicBezTo>
                <a:cubicBezTo>
                  <a:pt x="4173740" y="287207"/>
                  <a:pt x="4169108" y="287636"/>
                  <a:pt x="4164544" y="288112"/>
                </a:cubicBezTo>
                <a:lnTo>
                  <a:pt x="4163212" y="285921"/>
                </a:lnTo>
                <a:cubicBezTo>
                  <a:pt x="4115515" y="294780"/>
                  <a:pt x="4066625" y="295114"/>
                  <a:pt x="4018522" y="301734"/>
                </a:cubicBezTo>
                <a:cubicBezTo>
                  <a:pt x="3976895" y="305687"/>
                  <a:pt x="3935680" y="310546"/>
                  <a:pt x="3894379" y="316309"/>
                </a:cubicBezTo>
                <a:cubicBezTo>
                  <a:pt x="3893044" y="315642"/>
                  <a:pt x="3890329" y="314261"/>
                  <a:pt x="3888995" y="313594"/>
                </a:cubicBezTo>
                <a:cubicBezTo>
                  <a:pt x="3874084" y="317785"/>
                  <a:pt x="3858507" y="318119"/>
                  <a:pt x="3843309" y="320167"/>
                </a:cubicBezTo>
                <a:cubicBezTo>
                  <a:pt x="3800101" y="323263"/>
                  <a:pt x="3757513" y="331788"/>
                  <a:pt x="3714330" y="334646"/>
                </a:cubicBezTo>
                <a:cubicBezTo>
                  <a:pt x="3701622" y="336218"/>
                  <a:pt x="3688911" y="337361"/>
                  <a:pt x="3676281" y="339076"/>
                </a:cubicBezTo>
                <a:cubicBezTo>
                  <a:pt x="3658314" y="340219"/>
                  <a:pt x="3640395" y="341981"/>
                  <a:pt x="3622667" y="344839"/>
                </a:cubicBezTo>
                <a:cubicBezTo>
                  <a:pt x="3621859" y="344029"/>
                  <a:pt x="3620284" y="342362"/>
                  <a:pt x="3619475" y="341553"/>
                </a:cubicBezTo>
                <a:cubicBezTo>
                  <a:pt x="3617568" y="343029"/>
                  <a:pt x="3613709" y="345982"/>
                  <a:pt x="3611802" y="347506"/>
                </a:cubicBezTo>
                <a:cubicBezTo>
                  <a:pt x="3590069" y="345792"/>
                  <a:pt x="3568820" y="351126"/>
                  <a:pt x="3547502" y="353984"/>
                </a:cubicBezTo>
                <a:cubicBezTo>
                  <a:pt x="3546122" y="354127"/>
                  <a:pt x="3543313" y="354413"/>
                  <a:pt x="3541935" y="354555"/>
                </a:cubicBezTo>
                <a:cubicBezTo>
                  <a:pt x="3531083" y="355841"/>
                  <a:pt x="3520187" y="356889"/>
                  <a:pt x="3509432" y="358318"/>
                </a:cubicBezTo>
                <a:cubicBezTo>
                  <a:pt x="3496963" y="359699"/>
                  <a:pt x="3484450" y="360985"/>
                  <a:pt x="3472028" y="362271"/>
                </a:cubicBezTo>
                <a:cubicBezTo>
                  <a:pt x="3472695" y="360604"/>
                  <a:pt x="3473981" y="357318"/>
                  <a:pt x="3474599" y="355651"/>
                </a:cubicBezTo>
                <a:cubicBezTo>
                  <a:pt x="3483306" y="353460"/>
                  <a:pt x="3491968" y="350888"/>
                  <a:pt x="3500488" y="347792"/>
                </a:cubicBezTo>
                <a:cubicBezTo>
                  <a:pt x="3501772" y="348792"/>
                  <a:pt x="3504294" y="350840"/>
                  <a:pt x="3505578" y="351888"/>
                </a:cubicBezTo>
                <a:lnTo>
                  <a:pt x="3508672" y="346030"/>
                </a:lnTo>
                <a:cubicBezTo>
                  <a:pt x="3510767" y="347220"/>
                  <a:pt x="3514903" y="349554"/>
                  <a:pt x="3516996" y="350697"/>
                </a:cubicBezTo>
                <a:cubicBezTo>
                  <a:pt x="3523849" y="348221"/>
                  <a:pt x="3530751" y="345839"/>
                  <a:pt x="3537698" y="343458"/>
                </a:cubicBezTo>
                <a:cubicBezTo>
                  <a:pt x="3543980" y="344267"/>
                  <a:pt x="3550358" y="344982"/>
                  <a:pt x="3556780" y="345649"/>
                </a:cubicBezTo>
                <a:cubicBezTo>
                  <a:pt x="3562775" y="343362"/>
                  <a:pt x="3568820" y="341219"/>
                  <a:pt x="3574964" y="339076"/>
                </a:cubicBezTo>
                <a:cubicBezTo>
                  <a:pt x="3593122" y="340790"/>
                  <a:pt x="3611230" y="337028"/>
                  <a:pt x="3629007" y="333694"/>
                </a:cubicBezTo>
                <a:cubicBezTo>
                  <a:pt x="3630291" y="334551"/>
                  <a:pt x="3632866" y="336266"/>
                  <a:pt x="3634152" y="337123"/>
                </a:cubicBezTo>
                <a:cubicBezTo>
                  <a:pt x="3635916" y="334837"/>
                  <a:pt x="3639442" y="330360"/>
                  <a:pt x="3641204" y="328121"/>
                </a:cubicBezTo>
                <a:cubicBezTo>
                  <a:pt x="3642636" y="328645"/>
                  <a:pt x="3645448" y="329740"/>
                  <a:pt x="3646877" y="330264"/>
                </a:cubicBezTo>
                <a:cubicBezTo>
                  <a:pt x="3655790" y="329074"/>
                  <a:pt x="3664796" y="328407"/>
                  <a:pt x="3673899" y="327930"/>
                </a:cubicBezTo>
                <a:cubicBezTo>
                  <a:pt x="3675947" y="326502"/>
                  <a:pt x="3679998" y="323596"/>
                  <a:pt x="3682048" y="322167"/>
                </a:cubicBezTo>
                <a:lnTo>
                  <a:pt x="3683430" y="326692"/>
                </a:lnTo>
                <a:cubicBezTo>
                  <a:pt x="3693581" y="322072"/>
                  <a:pt x="3704720" y="320881"/>
                  <a:pt x="3715814" y="320929"/>
                </a:cubicBezTo>
                <a:lnTo>
                  <a:pt x="3717186" y="319548"/>
                </a:lnTo>
                <a:cubicBezTo>
                  <a:pt x="3724037" y="320214"/>
                  <a:pt x="3731003" y="320548"/>
                  <a:pt x="3737987" y="320643"/>
                </a:cubicBezTo>
                <a:cubicBezTo>
                  <a:pt x="3749130" y="316547"/>
                  <a:pt x="3761086" y="316071"/>
                  <a:pt x="3772804" y="314785"/>
                </a:cubicBezTo>
                <a:cubicBezTo>
                  <a:pt x="3773425" y="315261"/>
                  <a:pt x="3774615" y="316166"/>
                  <a:pt x="3775187" y="316595"/>
                </a:cubicBezTo>
                <a:cubicBezTo>
                  <a:pt x="3786381" y="313784"/>
                  <a:pt x="3797719" y="311689"/>
                  <a:pt x="3809106" y="309736"/>
                </a:cubicBezTo>
                <a:cubicBezTo>
                  <a:pt x="3810344" y="310165"/>
                  <a:pt x="3812774" y="311117"/>
                  <a:pt x="3814012" y="311594"/>
                </a:cubicBezTo>
                <a:cubicBezTo>
                  <a:pt x="3834258" y="305497"/>
                  <a:pt x="3855886" y="307831"/>
                  <a:pt x="3876181" y="301353"/>
                </a:cubicBezTo>
                <a:cubicBezTo>
                  <a:pt x="3894426" y="301210"/>
                  <a:pt x="3912767" y="299924"/>
                  <a:pt x="3930536" y="295399"/>
                </a:cubicBezTo>
                <a:lnTo>
                  <a:pt x="3931298" y="297924"/>
                </a:lnTo>
                <a:cubicBezTo>
                  <a:pt x="3946256" y="294685"/>
                  <a:pt x="3961596" y="293637"/>
                  <a:pt x="3976413" y="290779"/>
                </a:cubicBezTo>
                <a:cubicBezTo>
                  <a:pt x="3978342" y="290970"/>
                  <a:pt x="3982240" y="291399"/>
                  <a:pt x="3984162" y="291589"/>
                </a:cubicBezTo>
                <a:cubicBezTo>
                  <a:pt x="3997336" y="289827"/>
                  <a:pt x="4010748" y="288541"/>
                  <a:pt x="4024111" y="287159"/>
                </a:cubicBezTo>
                <a:cubicBezTo>
                  <a:pt x="4034835" y="285492"/>
                  <a:pt x="4045668" y="284064"/>
                  <a:pt x="4056455" y="282349"/>
                </a:cubicBezTo>
                <a:cubicBezTo>
                  <a:pt x="4057710" y="282349"/>
                  <a:pt x="4060201" y="282301"/>
                  <a:pt x="4061434" y="282301"/>
                </a:cubicBezTo>
                <a:cubicBezTo>
                  <a:pt x="4077465" y="279777"/>
                  <a:pt x="4093983" y="280777"/>
                  <a:pt x="4109907" y="276871"/>
                </a:cubicBezTo>
                <a:cubicBezTo>
                  <a:pt x="4110831" y="277205"/>
                  <a:pt x="4112704" y="277824"/>
                  <a:pt x="4113659" y="278157"/>
                </a:cubicBezTo>
                <a:cubicBezTo>
                  <a:pt x="4133575" y="274014"/>
                  <a:pt x="4154284" y="275585"/>
                  <a:pt x="4174405" y="271966"/>
                </a:cubicBezTo>
                <a:cubicBezTo>
                  <a:pt x="4221046" y="265202"/>
                  <a:pt x="4268482" y="265250"/>
                  <a:pt x="4314975" y="257581"/>
                </a:cubicBezTo>
                <a:cubicBezTo>
                  <a:pt x="4315548" y="258010"/>
                  <a:pt x="4316690" y="258772"/>
                  <a:pt x="4317311" y="259201"/>
                </a:cubicBezTo>
                <a:cubicBezTo>
                  <a:pt x="4333030" y="255724"/>
                  <a:pt x="4349365" y="255486"/>
                  <a:pt x="4365182" y="252056"/>
                </a:cubicBezTo>
                <a:cubicBezTo>
                  <a:pt x="4366508" y="252628"/>
                  <a:pt x="4369232" y="253771"/>
                  <a:pt x="4370560" y="254343"/>
                </a:cubicBezTo>
                <a:cubicBezTo>
                  <a:pt x="4402680" y="245722"/>
                  <a:pt x="4436309" y="249627"/>
                  <a:pt x="4468605" y="243007"/>
                </a:cubicBezTo>
                <a:lnTo>
                  <a:pt x="4469126" y="245293"/>
                </a:lnTo>
                <a:cubicBezTo>
                  <a:pt x="4474381" y="244055"/>
                  <a:pt x="4479808" y="243150"/>
                  <a:pt x="4485355" y="243578"/>
                </a:cubicBezTo>
                <a:cubicBezTo>
                  <a:pt x="4503575" y="242245"/>
                  <a:pt x="4521682" y="239911"/>
                  <a:pt x="4539913" y="240006"/>
                </a:cubicBezTo>
                <a:lnTo>
                  <a:pt x="4541627" y="236291"/>
                </a:lnTo>
                <a:cubicBezTo>
                  <a:pt x="4542861" y="237291"/>
                  <a:pt x="4545334" y="239292"/>
                  <a:pt x="4546572" y="240244"/>
                </a:cubicBezTo>
                <a:cubicBezTo>
                  <a:pt x="4565691" y="234100"/>
                  <a:pt x="4586096" y="239149"/>
                  <a:pt x="4605653" y="235053"/>
                </a:cubicBezTo>
                <a:cubicBezTo>
                  <a:pt x="4630927" y="229909"/>
                  <a:pt x="4656851" y="233957"/>
                  <a:pt x="4682367" y="230099"/>
                </a:cubicBezTo>
                <a:cubicBezTo>
                  <a:pt x="4705502" y="226194"/>
                  <a:pt x="4729061" y="228670"/>
                  <a:pt x="4752336" y="225717"/>
                </a:cubicBezTo>
                <a:cubicBezTo>
                  <a:pt x="4757298" y="225860"/>
                  <a:pt x="4762306" y="225431"/>
                  <a:pt x="4767265" y="224479"/>
                </a:cubicBezTo>
                <a:cubicBezTo>
                  <a:pt x="4768173" y="224812"/>
                  <a:pt x="4769889" y="225431"/>
                  <a:pt x="4770795" y="225765"/>
                </a:cubicBezTo>
                <a:cubicBezTo>
                  <a:pt x="4798793" y="220287"/>
                  <a:pt x="4827933" y="225479"/>
                  <a:pt x="4855686" y="218335"/>
                </a:cubicBezTo>
                <a:cubicBezTo>
                  <a:pt x="4857110" y="219049"/>
                  <a:pt x="4859964" y="220526"/>
                  <a:pt x="4861391" y="221240"/>
                </a:cubicBezTo>
                <a:cubicBezTo>
                  <a:pt x="4888109" y="217144"/>
                  <a:pt x="4915345" y="218144"/>
                  <a:pt x="4942299" y="215763"/>
                </a:cubicBezTo>
                <a:cubicBezTo>
                  <a:pt x="4947530" y="215763"/>
                  <a:pt x="4952646" y="215572"/>
                  <a:pt x="4958046" y="214858"/>
                </a:cubicBezTo>
                <a:cubicBezTo>
                  <a:pt x="4958564" y="215239"/>
                  <a:pt x="4959799" y="215953"/>
                  <a:pt x="4960305" y="216334"/>
                </a:cubicBezTo>
                <a:cubicBezTo>
                  <a:pt x="4965333" y="215286"/>
                  <a:pt x="4970592" y="214667"/>
                  <a:pt x="4975917" y="215143"/>
                </a:cubicBezTo>
                <a:cubicBezTo>
                  <a:pt x="5008035" y="213334"/>
                  <a:pt x="5040339" y="213238"/>
                  <a:pt x="5072395" y="210142"/>
                </a:cubicBezTo>
                <a:cubicBezTo>
                  <a:pt x="5073180" y="210952"/>
                  <a:pt x="5074806" y="212619"/>
                  <a:pt x="5075560" y="213429"/>
                </a:cubicBezTo>
                <a:cubicBezTo>
                  <a:pt x="5077519" y="211809"/>
                  <a:pt x="5081328" y="208666"/>
                  <a:pt x="5083233" y="207046"/>
                </a:cubicBezTo>
                <a:cubicBezTo>
                  <a:pt x="5085192" y="208666"/>
                  <a:pt x="5089045" y="211809"/>
                  <a:pt x="5090996" y="213429"/>
                </a:cubicBezTo>
                <a:cubicBezTo>
                  <a:pt x="5092237" y="211905"/>
                  <a:pt x="5094816" y="208952"/>
                  <a:pt x="5096099" y="207475"/>
                </a:cubicBezTo>
                <a:lnTo>
                  <a:pt x="5097846" y="211667"/>
                </a:lnTo>
                <a:cubicBezTo>
                  <a:pt x="5125287" y="206332"/>
                  <a:pt x="5153521" y="209094"/>
                  <a:pt x="5181185" y="205427"/>
                </a:cubicBezTo>
                <a:cubicBezTo>
                  <a:pt x="5185898" y="205522"/>
                  <a:pt x="5190707" y="205665"/>
                  <a:pt x="5195562" y="205903"/>
                </a:cubicBezTo>
                <a:cubicBezTo>
                  <a:pt x="5211037" y="204379"/>
                  <a:pt x="5226605" y="203760"/>
                  <a:pt x="5242174" y="204855"/>
                </a:cubicBezTo>
                <a:cubicBezTo>
                  <a:pt x="5263934" y="204379"/>
                  <a:pt x="5285644" y="202331"/>
                  <a:pt x="5307403" y="202807"/>
                </a:cubicBezTo>
                <a:cubicBezTo>
                  <a:pt x="5309070" y="202569"/>
                  <a:pt x="5312403" y="202093"/>
                  <a:pt x="5314068" y="201855"/>
                </a:cubicBezTo>
                <a:cubicBezTo>
                  <a:pt x="5322210" y="202522"/>
                  <a:pt x="5330448" y="202188"/>
                  <a:pt x="5338589" y="200855"/>
                </a:cubicBezTo>
                <a:cubicBezTo>
                  <a:pt x="5339921" y="201331"/>
                  <a:pt x="5342636" y="202283"/>
                  <a:pt x="5343970" y="202760"/>
                </a:cubicBezTo>
                <a:cubicBezTo>
                  <a:pt x="5348826" y="202426"/>
                  <a:pt x="5353824" y="202141"/>
                  <a:pt x="5358775" y="201950"/>
                </a:cubicBezTo>
                <a:lnTo>
                  <a:pt x="5361300" y="198425"/>
                </a:lnTo>
                <a:cubicBezTo>
                  <a:pt x="5364871" y="200331"/>
                  <a:pt x="5368490" y="202236"/>
                  <a:pt x="5372203" y="204141"/>
                </a:cubicBezTo>
                <a:lnTo>
                  <a:pt x="5374107" y="200569"/>
                </a:lnTo>
                <a:cubicBezTo>
                  <a:pt x="5385295" y="201045"/>
                  <a:pt x="5396437" y="200616"/>
                  <a:pt x="5407673" y="201140"/>
                </a:cubicBezTo>
                <a:cubicBezTo>
                  <a:pt x="5497088" y="196330"/>
                  <a:pt x="5586884" y="201521"/>
                  <a:pt x="5676300" y="196901"/>
                </a:cubicBezTo>
                <a:cubicBezTo>
                  <a:pt x="5691058" y="197711"/>
                  <a:pt x="5705912" y="197806"/>
                  <a:pt x="5720721" y="197330"/>
                </a:cubicBezTo>
                <a:cubicBezTo>
                  <a:pt x="5725387" y="197282"/>
                  <a:pt x="5730147" y="197282"/>
                  <a:pt x="5734957" y="197330"/>
                </a:cubicBezTo>
                <a:lnTo>
                  <a:pt x="5736195" y="195568"/>
                </a:lnTo>
                <a:cubicBezTo>
                  <a:pt x="5741719" y="196616"/>
                  <a:pt x="5747336" y="197378"/>
                  <a:pt x="5753145" y="196520"/>
                </a:cubicBezTo>
                <a:cubicBezTo>
                  <a:pt x="5754668" y="197282"/>
                  <a:pt x="5757763" y="198711"/>
                  <a:pt x="5759287" y="199473"/>
                </a:cubicBezTo>
                <a:cubicBezTo>
                  <a:pt x="5761381" y="197997"/>
                  <a:pt x="5765523" y="195044"/>
                  <a:pt x="5767572" y="193567"/>
                </a:cubicBezTo>
                <a:lnTo>
                  <a:pt x="5769190" y="197092"/>
                </a:lnTo>
                <a:cubicBezTo>
                  <a:pt x="5775236" y="196473"/>
                  <a:pt x="5781284" y="196949"/>
                  <a:pt x="5787378" y="197759"/>
                </a:cubicBezTo>
                <a:lnTo>
                  <a:pt x="5788854" y="193472"/>
                </a:lnTo>
                <a:cubicBezTo>
                  <a:pt x="5791091" y="195091"/>
                  <a:pt x="5795518" y="198378"/>
                  <a:pt x="5797756" y="200045"/>
                </a:cubicBezTo>
                <a:cubicBezTo>
                  <a:pt x="5799661" y="198378"/>
                  <a:pt x="5803565" y="195139"/>
                  <a:pt x="5805518" y="193520"/>
                </a:cubicBezTo>
                <a:lnTo>
                  <a:pt x="5807565" y="196758"/>
                </a:lnTo>
                <a:cubicBezTo>
                  <a:pt x="5812279" y="197520"/>
                  <a:pt x="5816897" y="198378"/>
                  <a:pt x="5821754" y="199283"/>
                </a:cubicBezTo>
                <a:cubicBezTo>
                  <a:pt x="5823231" y="198425"/>
                  <a:pt x="5826180" y="196711"/>
                  <a:pt x="5827657" y="195901"/>
                </a:cubicBezTo>
                <a:cubicBezTo>
                  <a:pt x="5832610" y="196758"/>
                  <a:pt x="5837893" y="196949"/>
                  <a:pt x="5843036" y="196997"/>
                </a:cubicBezTo>
                <a:cubicBezTo>
                  <a:pt x="5850701" y="197425"/>
                  <a:pt x="5858414" y="197520"/>
                  <a:pt x="5866080" y="196234"/>
                </a:cubicBezTo>
                <a:cubicBezTo>
                  <a:pt x="5872605" y="195949"/>
                  <a:pt x="5879129" y="196139"/>
                  <a:pt x="5885749" y="196854"/>
                </a:cubicBezTo>
                <a:cubicBezTo>
                  <a:pt x="5889654" y="195615"/>
                  <a:pt x="5893655" y="194329"/>
                  <a:pt x="5897703" y="193091"/>
                </a:cubicBezTo>
                <a:close/>
                <a:moveTo>
                  <a:pt x="7167003" y="192614"/>
                </a:moveTo>
                <a:cubicBezTo>
                  <a:pt x="7167098" y="195662"/>
                  <a:pt x="7167289" y="201807"/>
                  <a:pt x="7167384" y="204902"/>
                </a:cubicBezTo>
                <a:cubicBezTo>
                  <a:pt x="7169575" y="203474"/>
                  <a:pt x="7173957" y="200663"/>
                  <a:pt x="7176099" y="199235"/>
                </a:cubicBezTo>
                <a:cubicBezTo>
                  <a:pt x="7185672" y="207284"/>
                  <a:pt x="7199103" y="202426"/>
                  <a:pt x="7210532" y="204569"/>
                </a:cubicBezTo>
                <a:cubicBezTo>
                  <a:pt x="7212152" y="191900"/>
                  <a:pt x="7219296" y="205855"/>
                  <a:pt x="7223915" y="208189"/>
                </a:cubicBezTo>
                <a:cubicBezTo>
                  <a:pt x="7225487" y="205379"/>
                  <a:pt x="7228678" y="199806"/>
                  <a:pt x="7230249" y="196996"/>
                </a:cubicBezTo>
                <a:cubicBezTo>
                  <a:pt x="7230487" y="199711"/>
                  <a:pt x="7230964" y="205045"/>
                  <a:pt x="7231202" y="207713"/>
                </a:cubicBezTo>
                <a:cubicBezTo>
                  <a:pt x="7241393" y="209761"/>
                  <a:pt x="7262634" y="202235"/>
                  <a:pt x="7260205" y="219429"/>
                </a:cubicBezTo>
                <a:cubicBezTo>
                  <a:pt x="7255109" y="217048"/>
                  <a:pt x="7250204" y="214619"/>
                  <a:pt x="7245394" y="212047"/>
                </a:cubicBezTo>
                <a:lnTo>
                  <a:pt x="7245108" y="218096"/>
                </a:lnTo>
                <a:cubicBezTo>
                  <a:pt x="7239726" y="214619"/>
                  <a:pt x="7234202" y="211904"/>
                  <a:pt x="7228392" y="215810"/>
                </a:cubicBezTo>
                <a:cubicBezTo>
                  <a:pt x="7218867" y="212618"/>
                  <a:pt x="7207961" y="214476"/>
                  <a:pt x="7199436" y="208760"/>
                </a:cubicBezTo>
                <a:cubicBezTo>
                  <a:pt x="7195912" y="210380"/>
                  <a:pt x="7192483" y="212047"/>
                  <a:pt x="7189196" y="213714"/>
                </a:cubicBezTo>
                <a:lnTo>
                  <a:pt x="7187434" y="209380"/>
                </a:lnTo>
                <a:cubicBezTo>
                  <a:pt x="7179434" y="209618"/>
                  <a:pt x="7171289" y="209141"/>
                  <a:pt x="7163431" y="208856"/>
                </a:cubicBezTo>
                <a:cubicBezTo>
                  <a:pt x="7164527" y="203426"/>
                  <a:pt x="7165717" y="197996"/>
                  <a:pt x="7167003" y="192614"/>
                </a:cubicBezTo>
                <a:close/>
                <a:moveTo>
                  <a:pt x="7436228" y="190567"/>
                </a:moveTo>
                <a:cubicBezTo>
                  <a:pt x="7428989" y="205284"/>
                  <a:pt x="7451563" y="191424"/>
                  <a:pt x="7436228" y="190567"/>
                </a:cubicBezTo>
                <a:close/>
                <a:moveTo>
                  <a:pt x="6574072" y="190519"/>
                </a:moveTo>
                <a:cubicBezTo>
                  <a:pt x="6580073" y="190567"/>
                  <a:pt x="6586693" y="191376"/>
                  <a:pt x="6592836" y="192281"/>
                </a:cubicBezTo>
                <a:cubicBezTo>
                  <a:pt x="6595598" y="204189"/>
                  <a:pt x="6571977" y="200855"/>
                  <a:pt x="6574072" y="190519"/>
                </a:cubicBezTo>
                <a:close/>
                <a:moveTo>
                  <a:pt x="7422132" y="190043"/>
                </a:moveTo>
                <a:cubicBezTo>
                  <a:pt x="7414845" y="204379"/>
                  <a:pt x="7437705" y="191138"/>
                  <a:pt x="7422132" y="190043"/>
                </a:cubicBezTo>
                <a:close/>
                <a:moveTo>
                  <a:pt x="3375614" y="188666"/>
                </a:moveTo>
                <a:cubicBezTo>
                  <a:pt x="3377736" y="191397"/>
                  <a:pt x="3369998" y="201354"/>
                  <a:pt x="3369569" y="189423"/>
                </a:cubicBezTo>
                <a:cubicBezTo>
                  <a:pt x="3373103" y="187649"/>
                  <a:pt x="3374906" y="187756"/>
                  <a:pt x="3375614" y="188666"/>
                </a:cubicBezTo>
                <a:close/>
                <a:moveTo>
                  <a:pt x="7090518" y="187994"/>
                </a:moveTo>
                <a:cubicBezTo>
                  <a:pt x="7091851" y="190518"/>
                  <a:pt x="7094613" y="195615"/>
                  <a:pt x="7095995" y="198187"/>
                </a:cubicBezTo>
                <a:cubicBezTo>
                  <a:pt x="7097138" y="195805"/>
                  <a:pt x="7099423" y="191042"/>
                  <a:pt x="7100566" y="188661"/>
                </a:cubicBezTo>
                <a:cubicBezTo>
                  <a:pt x="7101424" y="195234"/>
                  <a:pt x="7104996" y="199187"/>
                  <a:pt x="7111282" y="200663"/>
                </a:cubicBezTo>
                <a:cubicBezTo>
                  <a:pt x="7111520" y="197853"/>
                  <a:pt x="7111901" y="192185"/>
                  <a:pt x="7112092" y="189375"/>
                </a:cubicBezTo>
                <a:lnTo>
                  <a:pt x="7116331" y="189280"/>
                </a:lnTo>
                <a:cubicBezTo>
                  <a:pt x="7116664" y="192090"/>
                  <a:pt x="7117235" y="197758"/>
                  <a:pt x="7117521" y="200568"/>
                </a:cubicBezTo>
                <a:cubicBezTo>
                  <a:pt x="7120950" y="196996"/>
                  <a:pt x="7124379" y="193424"/>
                  <a:pt x="7127808" y="189804"/>
                </a:cubicBezTo>
                <a:lnTo>
                  <a:pt x="7131570" y="189328"/>
                </a:lnTo>
                <a:lnTo>
                  <a:pt x="7126093" y="198330"/>
                </a:lnTo>
                <a:cubicBezTo>
                  <a:pt x="7135095" y="196186"/>
                  <a:pt x="7144763" y="200140"/>
                  <a:pt x="7153382" y="195472"/>
                </a:cubicBezTo>
                <a:cubicBezTo>
                  <a:pt x="7155383" y="200282"/>
                  <a:pt x="7157431" y="205045"/>
                  <a:pt x="7159622" y="209808"/>
                </a:cubicBezTo>
                <a:cubicBezTo>
                  <a:pt x="7154145" y="209284"/>
                  <a:pt x="7143953" y="197187"/>
                  <a:pt x="7143572" y="209142"/>
                </a:cubicBezTo>
                <a:cubicBezTo>
                  <a:pt x="7140048" y="207475"/>
                  <a:pt x="7136618" y="205807"/>
                  <a:pt x="7133285" y="204188"/>
                </a:cubicBezTo>
                <a:cubicBezTo>
                  <a:pt x="7127808" y="210713"/>
                  <a:pt x="7120379" y="201045"/>
                  <a:pt x="7113996" y="206331"/>
                </a:cubicBezTo>
                <a:cubicBezTo>
                  <a:pt x="7109091" y="203188"/>
                  <a:pt x="7103995" y="204569"/>
                  <a:pt x="7099137" y="206141"/>
                </a:cubicBezTo>
                <a:cubicBezTo>
                  <a:pt x="7092613" y="203426"/>
                  <a:pt x="7086136" y="200568"/>
                  <a:pt x="7079945" y="197663"/>
                </a:cubicBezTo>
                <a:cubicBezTo>
                  <a:pt x="7083374" y="194424"/>
                  <a:pt x="7086850" y="191185"/>
                  <a:pt x="7090518" y="187994"/>
                </a:cubicBezTo>
                <a:close/>
                <a:moveTo>
                  <a:pt x="6549974" y="187184"/>
                </a:moveTo>
                <a:cubicBezTo>
                  <a:pt x="6565643" y="187232"/>
                  <a:pt x="6543354" y="201711"/>
                  <a:pt x="6549974" y="187184"/>
                </a:cubicBezTo>
                <a:close/>
                <a:moveTo>
                  <a:pt x="7398128" y="186994"/>
                </a:moveTo>
                <a:cubicBezTo>
                  <a:pt x="7389985" y="200807"/>
                  <a:pt x="7413750" y="188566"/>
                  <a:pt x="7398128" y="186994"/>
                </a:cubicBezTo>
                <a:close/>
                <a:moveTo>
                  <a:pt x="7384222" y="186423"/>
                </a:moveTo>
                <a:cubicBezTo>
                  <a:pt x="7376459" y="200521"/>
                  <a:pt x="7399795" y="187899"/>
                  <a:pt x="7384222" y="186423"/>
                </a:cubicBezTo>
                <a:close/>
                <a:moveTo>
                  <a:pt x="7338219" y="183968"/>
                </a:moveTo>
                <a:cubicBezTo>
                  <a:pt x="7337439" y="183109"/>
                  <a:pt x="7335561" y="183077"/>
                  <a:pt x="7331977" y="184946"/>
                </a:cubicBezTo>
                <a:cubicBezTo>
                  <a:pt x="7333013" y="196556"/>
                  <a:pt x="7340559" y="186545"/>
                  <a:pt x="7338219" y="183968"/>
                </a:cubicBezTo>
                <a:close/>
                <a:moveTo>
                  <a:pt x="3399537" y="183148"/>
                </a:moveTo>
                <a:cubicBezTo>
                  <a:pt x="3403851" y="182981"/>
                  <a:pt x="3408575" y="184089"/>
                  <a:pt x="3411645" y="185422"/>
                </a:cubicBezTo>
                <a:cubicBezTo>
                  <a:pt x="3408981" y="190852"/>
                  <a:pt x="3393892" y="195472"/>
                  <a:pt x="3389893" y="188518"/>
                </a:cubicBezTo>
                <a:cubicBezTo>
                  <a:pt x="3391322" y="184755"/>
                  <a:pt x="3395224" y="183314"/>
                  <a:pt x="3399537" y="183148"/>
                </a:cubicBezTo>
                <a:close/>
                <a:moveTo>
                  <a:pt x="6421339" y="182898"/>
                </a:moveTo>
                <a:cubicBezTo>
                  <a:pt x="6427053" y="181135"/>
                  <a:pt x="6434149" y="182898"/>
                  <a:pt x="6439484" y="185851"/>
                </a:cubicBezTo>
                <a:cubicBezTo>
                  <a:pt x="6438674" y="193567"/>
                  <a:pt x="6418529" y="191566"/>
                  <a:pt x="6421339" y="182898"/>
                </a:cubicBezTo>
                <a:close/>
                <a:moveTo>
                  <a:pt x="7345836" y="182517"/>
                </a:moveTo>
                <a:cubicBezTo>
                  <a:pt x="7338549" y="197044"/>
                  <a:pt x="7361314" y="183136"/>
                  <a:pt x="7345836" y="182517"/>
                </a:cubicBezTo>
                <a:close/>
                <a:moveTo>
                  <a:pt x="6397527" y="181469"/>
                </a:moveTo>
                <a:cubicBezTo>
                  <a:pt x="6413338" y="181278"/>
                  <a:pt x="6390955" y="195901"/>
                  <a:pt x="6397527" y="181469"/>
                </a:cubicBezTo>
                <a:close/>
                <a:moveTo>
                  <a:pt x="7321976" y="181088"/>
                </a:moveTo>
                <a:cubicBezTo>
                  <a:pt x="7314547" y="195663"/>
                  <a:pt x="7337311" y="182184"/>
                  <a:pt x="7321976" y="181088"/>
                </a:cubicBezTo>
                <a:close/>
                <a:moveTo>
                  <a:pt x="4050293" y="180469"/>
                </a:moveTo>
                <a:cubicBezTo>
                  <a:pt x="4065945" y="180612"/>
                  <a:pt x="4043368" y="195044"/>
                  <a:pt x="4050293" y="180469"/>
                </a:cubicBezTo>
                <a:close/>
                <a:moveTo>
                  <a:pt x="6383715" y="180373"/>
                </a:moveTo>
                <a:cubicBezTo>
                  <a:pt x="6399289" y="181183"/>
                  <a:pt x="6376429" y="194805"/>
                  <a:pt x="6383715" y="180373"/>
                </a:cubicBezTo>
                <a:close/>
                <a:moveTo>
                  <a:pt x="7299536" y="179606"/>
                </a:moveTo>
                <a:cubicBezTo>
                  <a:pt x="7298878" y="178677"/>
                  <a:pt x="7297068" y="178493"/>
                  <a:pt x="7293401" y="180088"/>
                </a:cubicBezTo>
                <a:cubicBezTo>
                  <a:pt x="7293115" y="191877"/>
                  <a:pt x="7301509" y="182393"/>
                  <a:pt x="7299536" y="179606"/>
                </a:cubicBezTo>
                <a:close/>
                <a:moveTo>
                  <a:pt x="6376323" y="179389"/>
                </a:moveTo>
                <a:cubicBezTo>
                  <a:pt x="6378638" y="181954"/>
                  <a:pt x="6370940" y="191947"/>
                  <a:pt x="6370047" y="180373"/>
                </a:cubicBezTo>
                <a:cubicBezTo>
                  <a:pt x="6373667" y="178504"/>
                  <a:pt x="6375551" y="178533"/>
                  <a:pt x="6376323" y="179389"/>
                </a:cubicBezTo>
                <a:close/>
                <a:moveTo>
                  <a:pt x="6346955" y="178064"/>
                </a:moveTo>
                <a:cubicBezTo>
                  <a:pt x="6353664" y="178362"/>
                  <a:pt x="6360522" y="180350"/>
                  <a:pt x="6363475" y="183136"/>
                </a:cubicBezTo>
                <a:cubicBezTo>
                  <a:pt x="6353188" y="184613"/>
                  <a:pt x="6341234" y="186089"/>
                  <a:pt x="6331328" y="183136"/>
                </a:cubicBezTo>
                <a:cubicBezTo>
                  <a:pt x="6333686" y="179159"/>
                  <a:pt x="6340246" y="177766"/>
                  <a:pt x="6346955" y="178064"/>
                </a:cubicBezTo>
                <a:close/>
                <a:moveTo>
                  <a:pt x="6307277" y="177230"/>
                </a:moveTo>
                <a:cubicBezTo>
                  <a:pt x="6313230" y="176944"/>
                  <a:pt x="6319802" y="177897"/>
                  <a:pt x="6326041" y="178135"/>
                </a:cubicBezTo>
                <a:cubicBezTo>
                  <a:pt x="6329517" y="188804"/>
                  <a:pt x="6303086" y="188280"/>
                  <a:pt x="6307277" y="177230"/>
                </a:cubicBezTo>
                <a:close/>
                <a:moveTo>
                  <a:pt x="7283591" y="177040"/>
                </a:moveTo>
                <a:cubicBezTo>
                  <a:pt x="7276542" y="191662"/>
                  <a:pt x="7299163" y="177421"/>
                  <a:pt x="7283591" y="177040"/>
                </a:cubicBezTo>
                <a:close/>
                <a:moveTo>
                  <a:pt x="6940381" y="176344"/>
                </a:moveTo>
                <a:cubicBezTo>
                  <a:pt x="6961356" y="176626"/>
                  <a:pt x="6982814" y="184100"/>
                  <a:pt x="7004031" y="180564"/>
                </a:cubicBezTo>
                <a:cubicBezTo>
                  <a:pt x="7003603" y="183136"/>
                  <a:pt x="7002793" y="188232"/>
                  <a:pt x="7002364" y="190804"/>
                </a:cubicBezTo>
                <a:cubicBezTo>
                  <a:pt x="7006460" y="186851"/>
                  <a:pt x="7010794" y="182898"/>
                  <a:pt x="7015080" y="178944"/>
                </a:cubicBezTo>
                <a:cubicBezTo>
                  <a:pt x="7015747" y="181993"/>
                  <a:pt x="7017128" y="188137"/>
                  <a:pt x="7017842" y="191185"/>
                </a:cubicBezTo>
                <a:cubicBezTo>
                  <a:pt x="7019319" y="188327"/>
                  <a:pt x="7022319" y="182564"/>
                  <a:pt x="7023796" y="179706"/>
                </a:cubicBezTo>
                <a:cubicBezTo>
                  <a:pt x="7024653" y="181897"/>
                  <a:pt x="7026367" y="186232"/>
                  <a:pt x="7027224" y="188423"/>
                </a:cubicBezTo>
                <a:cubicBezTo>
                  <a:pt x="7031225" y="186899"/>
                  <a:pt x="7035369" y="185327"/>
                  <a:pt x="7039607" y="183803"/>
                </a:cubicBezTo>
                <a:lnTo>
                  <a:pt x="7040750" y="191042"/>
                </a:lnTo>
                <a:cubicBezTo>
                  <a:pt x="7045751" y="187613"/>
                  <a:pt x="7051085" y="182707"/>
                  <a:pt x="7057181" y="188232"/>
                </a:cubicBezTo>
                <a:cubicBezTo>
                  <a:pt x="7061181" y="186851"/>
                  <a:pt x="7065181" y="185232"/>
                  <a:pt x="7069278" y="183374"/>
                </a:cubicBezTo>
                <a:lnTo>
                  <a:pt x="7065991" y="194948"/>
                </a:lnTo>
                <a:cubicBezTo>
                  <a:pt x="7068372" y="192471"/>
                  <a:pt x="7073087" y="187565"/>
                  <a:pt x="7075469" y="185136"/>
                </a:cubicBezTo>
                <a:lnTo>
                  <a:pt x="7078469" y="184469"/>
                </a:lnTo>
                <a:cubicBezTo>
                  <a:pt x="7078326" y="191614"/>
                  <a:pt x="7078803" y="198901"/>
                  <a:pt x="7076516" y="205808"/>
                </a:cubicBezTo>
                <a:lnTo>
                  <a:pt x="7072944" y="198425"/>
                </a:lnTo>
                <a:cubicBezTo>
                  <a:pt x="7069420" y="200140"/>
                  <a:pt x="7065944" y="201854"/>
                  <a:pt x="7062610" y="203521"/>
                </a:cubicBezTo>
                <a:cubicBezTo>
                  <a:pt x="7050275" y="193376"/>
                  <a:pt x="7032701" y="202997"/>
                  <a:pt x="7019557" y="195329"/>
                </a:cubicBezTo>
                <a:cubicBezTo>
                  <a:pt x="7013699" y="200140"/>
                  <a:pt x="7007794" y="196377"/>
                  <a:pt x="7002221" y="193805"/>
                </a:cubicBezTo>
                <a:lnTo>
                  <a:pt x="7003888" y="200664"/>
                </a:lnTo>
                <a:cubicBezTo>
                  <a:pt x="6997935" y="195901"/>
                  <a:pt x="6990982" y="194043"/>
                  <a:pt x="6983600" y="194281"/>
                </a:cubicBezTo>
                <a:lnTo>
                  <a:pt x="6983314" y="186756"/>
                </a:lnTo>
                <a:cubicBezTo>
                  <a:pt x="6974599" y="199949"/>
                  <a:pt x="6957787" y="186327"/>
                  <a:pt x="6945547" y="193805"/>
                </a:cubicBezTo>
                <a:lnTo>
                  <a:pt x="6944976" y="189566"/>
                </a:lnTo>
                <a:cubicBezTo>
                  <a:pt x="6935689" y="194757"/>
                  <a:pt x="6919878" y="191614"/>
                  <a:pt x="6919592" y="179135"/>
                </a:cubicBezTo>
                <a:cubicBezTo>
                  <a:pt x="6926450" y="176956"/>
                  <a:pt x="6933389" y="176251"/>
                  <a:pt x="6940381" y="176344"/>
                </a:cubicBezTo>
                <a:close/>
                <a:moveTo>
                  <a:pt x="4976818" y="174770"/>
                </a:moveTo>
                <a:cubicBezTo>
                  <a:pt x="4978946" y="177465"/>
                  <a:pt x="4970715" y="187066"/>
                  <a:pt x="4970576" y="175420"/>
                </a:cubicBezTo>
                <a:cubicBezTo>
                  <a:pt x="4974260" y="173741"/>
                  <a:pt x="4976117" y="173872"/>
                  <a:pt x="4976818" y="174770"/>
                </a:cubicBezTo>
                <a:close/>
                <a:moveTo>
                  <a:pt x="6261276" y="174762"/>
                </a:moveTo>
                <a:cubicBezTo>
                  <a:pt x="6263299" y="177522"/>
                  <a:pt x="6255021" y="187113"/>
                  <a:pt x="6255128" y="175324"/>
                </a:cubicBezTo>
                <a:cubicBezTo>
                  <a:pt x="6258783" y="173681"/>
                  <a:pt x="6260602" y="173842"/>
                  <a:pt x="6261276" y="174762"/>
                </a:cubicBezTo>
                <a:close/>
                <a:moveTo>
                  <a:pt x="4999805" y="174618"/>
                </a:moveTo>
                <a:cubicBezTo>
                  <a:pt x="5001944" y="177301"/>
                  <a:pt x="4994242" y="187446"/>
                  <a:pt x="4993703" y="175515"/>
                </a:cubicBezTo>
                <a:cubicBezTo>
                  <a:pt x="4997259" y="173658"/>
                  <a:pt x="4999084" y="173723"/>
                  <a:pt x="4999805" y="174618"/>
                </a:cubicBezTo>
                <a:close/>
                <a:moveTo>
                  <a:pt x="4119979" y="174529"/>
                </a:moveTo>
                <a:cubicBezTo>
                  <a:pt x="4121959" y="177322"/>
                  <a:pt x="4113435" y="186780"/>
                  <a:pt x="4113889" y="174991"/>
                </a:cubicBezTo>
                <a:cubicBezTo>
                  <a:pt x="4117573" y="173407"/>
                  <a:pt x="4119347" y="173598"/>
                  <a:pt x="4119979" y="174529"/>
                </a:cubicBezTo>
                <a:close/>
                <a:moveTo>
                  <a:pt x="4951487" y="174512"/>
                </a:moveTo>
                <a:cubicBezTo>
                  <a:pt x="4953757" y="177075"/>
                  <a:pt x="4946376" y="187327"/>
                  <a:pt x="4945377" y="175610"/>
                </a:cubicBezTo>
                <a:cubicBezTo>
                  <a:pt x="4948884" y="173657"/>
                  <a:pt x="4950718" y="173657"/>
                  <a:pt x="4951487" y="174512"/>
                </a:cubicBezTo>
                <a:close/>
                <a:moveTo>
                  <a:pt x="6238835" y="173866"/>
                </a:moveTo>
                <a:cubicBezTo>
                  <a:pt x="6242508" y="173789"/>
                  <a:pt x="6246675" y="174896"/>
                  <a:pt x="6248889" y="176277"/>
                </a:cubicBezTo>
                <a:cubicBezTo>
                  <a:pt x="6248318" y="183040"/>
                  <a:pt x="6235888" y="181421"/>
                  <a:pt x="6231744" y="178563"/>
                </a:cubicBezTo>
                <a:cubicBezTo>
                  <a:pt x="6231983" y="175206"/>
                  <a:pt x="6235162" y="173944"/>
                  <a:pt x="6238835" y="173866"/>
                </a:cubicBezTo>
                <a:close/>
                <a:moveTo>
                  <a:pt x="6300848" y="172896"/>
                </a:moveTo>
                <a:cubicBezTo>
                  <a:pt x="6306277" y="177230"/>
                  <a:pt x="6300991" y="189852"/>
                  <a:pt x="6294133" y="184041"/>
                </a:cubicBezTo>
                <a:cubicBezTo>
                  <a:pt x="6288608" y="179850"/>
                  <a:pt x="6294514" y="168085"/>
                  <a:pt x="6300848" y="172896"/>
                </a:cubicBezTo>
                <a:close/>
                <a:moveTo>
                  <a:pt x="6141351" y="171610"/>
                </a:moveTo>
                <a:cubicBezTo>
                  <a:pt x="6146971" y="168418"/>
                  <a:pt x="6152686" y="168418"/>
                  <a:pt x="6158449" y="171705"/>
                </a:cubicBezTo>
                <a:cubicBezTo>
                  <a:pt x="6158449" y="178278"/>
                  <a:pt x="6141303" y="178087"/>
                  <a:pt x="6141351" y="171610"/>
                </a:cubicBezTo>
                <a:close/>
                <a:moveTo>
                  <a:pt x="7231489" y="171467"/>
                </a:moveTo>
                <a:cubicBezTo>
                  <a:pt x="7224059" y="186042"/>
                  <a:pt x="7246871" y="172610"/>
                  <a:pt x="7231489" y="171467"/>
                </a:cubicBezTo>
                <a:close/>
                <a:moveTo>
                  <a:pt x="6178321" y="170955"/>
                </a:moveTo>
                <a:cubicBezTo>
                  <a:pt x="6183000" y="171526"/>
                  <a:pt x="6186762" y="173301"/>
                  <a:pt x="6185976" y="177992"/>
                </a:cubicBezTo>
                <a:cubicBezTo>
                  <a:pt x="6179594" y="180469"/>
                  <a:pt x="6163021" y="181469"/>
                  <a:pt x="6165164" y="171134"/>
                </a:cubicBezTo>
                <a:cubicBezTo>
                  <a:pt x="6168046" y="171015"/>
                  <a:pt x="6173642" y="170383"/>
                  <a:pt x="6178321" y="170955"/>
                </a:cubicBezTo>
                <a:close/>
                <a:moveTo>
                  <a:pt x="3494081" y="169990"/>
                </a:moveTo>
                <a:cubicBezTo>
                  <a:pt x="3501410" y="171705"/>
                  <a:pt x="3508879" y="171943"/>
                  <a:pt x="3516497" y="170562"/>
                </a:cubicBezTo>
                <a:cubicBezTo>
                  <a:pt x="3513498" y="175896"/>
                  <a:pt x="3510545" y="181231"/>
                  <a:pt x="3507596" y="186565"/>
                </a:cubicBezTo>
                <a:cubicBezTo>
                  <a:pt x="3507311" y="183136"/>
                  <a:pt x="3506740" y="176229"/>
                  <a:pt x="3506454" y="172800"/>
                </a:cubicBezTo>
                <a:cubicBezTo>
                  <a:pt x="3502407" y="177277"/>
                  <a:pt x="3498363" y="181755"/>
                  <a:pt x="3494508" y="186375"/>
                </a:cubicBezTo>
                <a:lnTo>
                  <a:pt x="3496461" y="177468"/>
                </a:lnTo>
                <a:cubicBezTo>
                  <a:pt x="3487132" y="181469"/>
                  <a:pt x="3482608" y="179135"/>
                  <a:pt x="3483752" y="170181"/>
                </a:cubicBezTo>
                <a:lnTo>
                  <a:pt x="3491366" y="176611"/>
                </a:lnTo>
                <a:cubicBezTo>
                  <a:pt x="3492032" y="174943"/>
                  <a:pt x="3493366" y="171609"/>
                  <a:pt x="3494081" y="169990"/>
                </a:cubicBezTo>
                <a:close/>
                <a:moveTo>
                  <a:pt x="6192406" y="169943"/>
                </a:moveTo>
                <a:cubicBezTo>
                  <a:pt x="6202407" y="177707"/>
                  <a:pt x="6215266" y="175325"/>
                  <a:pt x="6227077" y="175230"/>
                </a:cubicBezTo>
                <a:lnTo>
                  <a:pt x="6226696" y="179802"/>
                </a:lnTo>
                <a:cubicBezTo>
                  <a:pt x="6215361" y="179659"/>
                  <a:pt x="6204026" y="179707"/>
                  <a:pt x="6192787" y="179850"/>
                </a:cubicBezTo>
                <a:cubicBezTo>
                  <a:pt x="6192691" y="177373"/>
                  <a:pt x="6192501" y="172420"/>
                  <a:pt x="6192406" y="169943"/>
                </a:cubicBezTo>
                <a:close/>
                <a:moveTo>
                  <a:pt x="6038994" y="168651"/>
                </a:moveTo>
                <a:cubicBezTo>
                  <a:pt x="6046667" y="167001"/>
                  <a:pt x="6054936" y="172217"/>
                  <a:pt x="6063580" y="170895"/>
                </a:cubicBezTo>
                <a:cubicBezTo>
                  <a:pt x="6087440" y="169895"/>
                  <a:pt x="6111395" y="170800"/>
                  <a:pt x="6135302" y="170419"/>
                </a:cubicBezTo>
                <a:lnTo>
                  <a:pt x="6135922" y="175039"/>
                </a:lnTo>
                <a:cubicBezTo>
                  <a:pt x="6101108" y="174562"/>
                  <a:pt x="6066246" y="175801"/>
                  <a:pt x="6031528" y="173086"/>
                </a:cubicBezTo>
                <a:cubicBezTo>
                  <a:pt x="6033945" y="170514"/>
                  <a:pt x="6036437" y="169201"/>
                  <a:pt x="6038994" y="168651"/>
                </a:cubicBezTo>
                <a:close/>
                <a:moveTo>
                  <a:pt x="6871586" y="168609"/>
                </a:moveTo>
                <a:cubicBezTo>
                  <a:pt x="6872014" y="171848"/>
                  <a:pt x="6872872" y="178278"/>
                  <a:pt x="6873300" y="181517"/>
                </a:cubicBezTo>
                <a:lnTo>
                  <a:pt x="6873872" y="175563"/>
                </a:lnTo>
                <a:cubicBezTo>
                  <a:pt x="6885444" y="178183"/>
                  <a:pt x="6898970" y="172943"/>
                  <a:pt x="6909400" y="179373"/>
                </a:cubicBezTo>
                <a:cubicBezTo>
                  <a:pt x="6911972" y="177897"/>
                  <a:pt x="6917162" y="174991"/>
                  <a:pt x="6919734" y="173515"/>
                </a:cubicBezTo>
                <a:cubicBezTo>
                  <a:pt x="6918782" y="177706"/>
                  <a:pt x="6916877" y="186089"/>
                  <a:pt x="6915972" y="190280"/>
                </a:cubicBezTo>
                <a:cubicBezTo>
                  <a:pt x="6910400" y="189471"/>
                  <a:pt x="6904113" y="181898"/>
                  <a:pt x="6899494" y="189090"/>
                </a:cubicBezTo>
                <a:cubicBezTo>
                  <a:pt x="6896350" y="187661"/>
                  <a:pt x="6893255" y="186232"/>
                  <a:pt x="6890302" y="184803"/>
                </a:cubicBezTo>
                <a:lnTo>
                  <a:pt x="6886540" y="187994"/>
                </a:lnTo>
                <a:cubicBezTo>
                  <a:pt x="6869537" y="186089"/>
                  <a:pt x="6851821" y="180421"/>
                  <a:pt x="6834962" y="183946"/>
                </a:cubicBezTo>
                <a:cubicBezTo>
                  <a:pt x="6833533" y="176897"/>
                  <a:pt x="6839867" y="173324"/>
                  <a:pt x="6844011" y="168895"/>
                </a:cubicBezTo>
                <a:lnTo>
                  <a:pt x="6846011" y="175753"/>
                </a:lnTo>
                <a:cubicBezTo>
                  <a:pt x="6850583" y="173562"/>
                  <a:pt x="6855202" y="171324"/>
                  <a:pt x="6859965" y="169133"/>
                </a:cubicBezTo>
                <a:lnTo>
                  <a:pt x="6856345" y="178897"/>
                </a:lnTo>
                <a:cubicBezTo>
                  <a:pt x="6860155" y="176325"/>
                  <a:pt x="6867775" y="171181"/>
                  <a:pt x="6871586" y="168609"/>
                </a:cubicBezTo>
                <a:close/>
                <a:moveTo>
                  <a:pt x="3535390" y="167037"/>
                </a:moveTo>
                <a:cubicBezTo>
                  <a:pt x="3551283" y="167990"/>
                  <a:pt x="3528058" y="180945"/>
                  <a:pt x="3535390" y="167037"/>
                </a:cubicBezTo>
                <a:close/>
                <a:moveTo>
                  <a:pt x="6756095" y="166418"/>
                </a:moveTo>
                <a:lnTo>
                  <a:pt x="6755904" y="176420"/>
                </a:lnTo>
                <a:cubicBezTo>
                  <a:pt x="6761000" y="174848"/>
                  <a:pt x="6768049" y="162608"/>
                  <a:pt x="6771144" y="174706"/>
                </a:cubicBezTo>
                <a:cubicBezTo>
                  <a:pt x="6773335" y="173039"/>
                  <a:pt x="6777669" y="169657"/>
                  <a:pt x="6779860" y="167942"/>
                </a:cubicBezTo>
                <a:cubicBezTo>
                  <a:pt x="6781241" y="169800"/>
                  <a:pt x="6784003" y="173515"/>
                  <a:pt x="6785384" y="175372"/>
                </a:cubicBezTo>
                <a:cubicBezTo>
                  <a:pt x="6790290" y="168942"/>
                  <a:pt x="6798672" y="174563"/>
                  <a:pt x="6805244" y="171562"/>
                </a:cubicBezTo>
                <a:cubicBezTo>
                  <a:pt x="6810578" y="177706"/>
                  <a:pt x="6818341" y="165608"/>
                  <a:pt x="6823579" y="174229"/>
                </a:cubicBezTo>
                <a:cubicBezTo>
                  <a:pt x="6825771" y="173134"/>
                  <a:pt x="6830104" y="170895"/>
                  <a:pt x="6832295" y="169800"/>
                </a:cubicBezTo>
                <a:cubicBezTo>
                  <a:pt x="6832247" y="176230"/>
                  <a:pt x="6828152" y="180755"/>
                  <a:pt x="6824151" y="185136"/>
                </a:cubicBezTo>
                <a:cubicBezTo>
                  <a:pt x="6817198" y="175801"/>
                  <a:pt x="6802625" y="186803"/>
                  <a:pt x="6796147" y="180421"/>
                </a:cubicBezTo>
                <a:cubicBezTo>
                  <a:pt x="6790052" y="186518"/>
                  <a:pt x="6782050" y="176420"/>
                  <a:pt x="6776669" y="183374"/>
                </a:cubicBezTo>
                <a:cubicBezTo>
                  <a:pt x="6760191" y="178516"/>
                  <a:pt x="6742808" y="179516"/>
                  <a:pt x="6725900" y="178992"/>
                </a:cubicBezTo>
                <a:cubicBezTo>
                  <a:pt x="6725853" y="177087"/>
                  <a:pt x="6725806" y="173229"/>
                  <a:pt x="6725758" y="171324"/>
                </a:cubicBezTo>
                <a:cubicBezTo>
                  <a:pt x="6731901" y="170181"/>
                  <a:pt x="6738331" y="168990"/>
                  <a:pt x="6744617" y="167656"/>
                </a:cubicBezTo>
                <a:cubicBezTo>
                  <a:pt x="6744856" y="170228"/>
                  <a:pt x="6745284" y="175277"/>
                  <a:pt x="6745522" y="177849"/>
                </a:cubicBezTo>
                <a:cubicBezTo>
                  <a:pt x="6748142" y="174991"/>
                  <a:pt x="6753428" y="169276"/>
                  <a:pt x="6756095" y="166418"/>
                </a:cubicBezTo>
                <a:close/>
                <a:moveTo>
                  <a:pt x="6032719" y="165561"/>
                </a:moveTo>
                <a:cubicBezTo>
                  <a:pt x="6028147" y="179088"/>
                  <a:pt x="6017622" y="174896"/>
                  <a:pt x="6010050" y="169038"/>
                </a:cubicBezTo>
                <a:lnTo>
                  <a:pt x="6010526" y="172182"/>
                </a:lnTo>
                <a:cubicBezTo>
                  <a:pt x="6002001" y="170800"/>
                  <a:pt x="5992286" y="172324"/>
                  <a:pt x="5985475" y="166180"/>
                </a:cubicBezTo>
                <a:cubicBezTo>
                  <a:pt x="5998000" y="166656"/>
                  <a:pt x="6010954" y="165228"/>
                  <a:pt x="6023290" y="168466"/>
                </a:cubicBezTo>
                <a:close/>
                <a:moveTo>
                  <a:pt x="7133806" y="165309"/>
                </a:moveTo>
                <a:cubicBezTo>
                  <a:pt x="7133066" y="164427"/>
                  <a:pt x="7131202" y="164347"/>
                  <a:pt x="7127571" y="166133"/>
                </a:cubicBezTo>
                <a:cubicBezTo>
                  <a:pt x="7128143" y="177814"/>
                  <a:pt x="7136027" y="167954"/>
                  <a:pt x="7133806" y="165309"/>
                </a:cubicBezTo>
                <a:close/>
                <a:moveTo>
                  <a:pt x="7155146" y="163799"/>
                </a:moveTo>
                <a:cubicBezTo>
                  <a:pt x="7154955" y="166704"/>
                  <a:pt x="7154622" y="172467"/>
                  <a:pt x="7154479" y="175373"/>
                </a:cubicBezTo>
                <a:cubicBezTo>
                  <a:pt x="7165957" y="175658"/>
                  <a:pt x="7177530" y="175420"/>
                  <a:pt x="7189198" y="174992"/>
                </a:cubicBezTo>
                <a:cubicBezTo>
                  <a:pt x="7187292" y="172372"/>
                  <a:pt x="7183578" y="167180"/>
                  <a:pt x="7181673" y="164608"/>
                </a:cubicBezTo>
                <a:cubicBezTo>
                  <a:pt x="7179911" y="166704"/>
                  <a:pt x="7176434" y="170896"/>
                  <a:pt x="7174672" y="173039"/>
                </a:cubicBezTo>
                <a:lnTo>
                  <a:pt x="7172719" y="164275"/>
                </a:lnTo>
                <a:cubicBezTo>
                  <a:pt x="7168766" y="166847"/>
                  <a:pt x="7164909" y="169467"/>
                  <a:pt x="7161099" y="172086"/>
                </a:cubicBezTo>
                <a:cubicBezTo>
                  <a:pt x="7159623" y="170038"/>
                  <a:pt x="7156622" y="165847"/>
                  <a:pt x="7155146" y="163799"/>
                </a:cubicBezTo>
                <a:close/>
                <a:moveTo>
                  <a:pt x="5525265" y="162512"/>
                </a:moveTo>
                <a:cubicBezTo>
                  <a:pt x="5525125" y="169276"/>
                  <a:pt x="5507603" y="169276"/>
                  <a:pt x="5507411" y="162607"/>
                </a:cubicBezTo>
                <a:cubicBezTo>
                  <a:pt x="5513268" y="160083"/>
                  <a:pt x="5519219" y="160035"/>
                  <a:pt x="5525265" y="162512"/>
                </a:cubicBezTo>
                <a:close/>
                <a:moveTo>
                  <a:pt x="7117379" y="162036"/>
                </a:moveTo>
                <a:cubicBezTo>
                  <a:pt x="7109807" y="176421"/>
                  <a:pt x="7132810" y="163561"/>
                  <a:pt x="7117379" y="162036"/>
                </a:cubicBezTo>
                <a:close/>
                <a:moveTo>
                  <a:pt x="5639394" y="162036"/>
                </a:moveTo>
                <a:cubicBezTo>
                  <a:pt x="5639299" y="168561"/>
                  <a:pt x="5622207" y="168609"/>
                  <a:pt x="5622207" y="162083"/>
                </a:cubicBezTo>
                <a:cubicBezTo>
                  <a:pt x="5627825" y="158892"/>
                  <a:pt x="5633538" y="158845"/>
                  <a:pt x="5639394" y="162036"/>
                </a:cubicBezTo>
                <a:close/>
                <a:moveTo>
                  <a:pt x="4012042" y="161560"/>
                </a:moveTo>
                <a:cubicBezTo>
                  <a:pt x="4004349" y="175563"/>
                  <a:pt x="4027783" y="162656"/>
                  <a:pt x="4012042" y="161560"/>
                </a:cubicBezTo>
                <a:close/>
                <a:moveTo>
                  <a:pt x="5851509" y="161512"/>
                </a:moveTo>
                <a:cubicBezTo>
                  <a:pt x="5857983" y="166513"/>
                  <a:pt x="5866126" y="165513"/>
                  <a:pt x="5873889" y="165703"/>
                </a:cubicBezTo>
                <a:cubicBezTo>
                  <a:pt x="5910560" y="165751"/>
                  <a:pt x="5947231" y="165561"/>
                  <a:pt x="5983903" y="165561"/>
                </a:cubicBezTo>
                <a:lnTo>
                  <a:pt x="5983427" y="170371"/>
                </a:lnTo>
                <a:cubicBezTo>
                  <a:pt x="5937183" y="169657"/>
                  <a:pt x="5890987" y="171086"/>
                  <a:pt x="5844794" y="169704"/>
                </a:cubicBezTo>
                <a:cubicBezTo>
                  <a:pt x="5846937" y="166989"/>
                  <a:pt x="5849175" y="164227"/>
                  <a:pt x="5851509" y="161512"/>
                </a:cubicBezTo>
                <a:close/>
                <a:moveTo>
                  <a:pt x="5785185" y="161178"/>
                </a:moveTo>
                <a:cubicBezTo>
                  <a:pt x="5789708" y="156749"/>
                  <a:pt x="5799182" y="163655"/>
                  <a:pt x="5796327" y="169275"/>
                </a:cubicBezTo>
                <a:cubicBezTo>
                  <a:pt x="5791564" y="172324"/>
                  <a:pt x="5782328" y="166941"/>
                  <a:pt x="5785185" y="161178"/>
                </a:cubicBezTo>
                <a:close/>
                <a:moveTo>
                  <a:pt x="5614650" y="160508"/>
                </a:moveTo>
                <a:cubicBezTo>
                  <a:pt x="5616769" y="163194"/>
                  <a:pt x="5608422" y="172705"/>
                  <a:pt x="5608349" y="161131"/>
                </a:cubicBezTo>
                <a:cubicBezTo>
                  <a:pt x="5612077" y="159476"/>
                  <a:pt x="5613945" y="159613"/>
                  <a:pt x="5614650" y="160508"/>
                </a:cubicBezTo>
                <a:close/>
                <a:moveTo>
                  <a:pt x="5562180" y="160483"/>
                </a:moveTo>
                <a:cubicBezTo>
                  <a:pt x="5564353" y="163153"/>
                  <a:pt x="5556166" y="172789"/>
                  <a:pt x="5555880" y="161179"/>
                </a:cubicBezTo>
                <a:cubicBezTo>
                  <a:pt x="5559582" y="159476"/>
                  <a:pt x="5561457" y="159593"/>
                  <a:pt x="5562180" y="160483"/>
                </a:cubicBezTo>
                <a:close/>
                <a:moveTo>
                  <a:pt x="5448000" y="160483"/>
                </a:moveTo>
                <a:cubicBezTo>
                  <a:pt x="5450187" y="163129"/>
                  <a:pt x="5442062" y="172800"/>
                  <a:pt x="5441706" y="161226"/>
                </a:cubicBezTo>
                <a:cubicBezTo>
                  <a:pt x="5445397" y="159500"/>
                  <a:pt x="5447270" y="159601"/>
                  <a:pt x="5448000" y="160483"/>
                </a:cubicBezTo>
                <a:close/>
                <a:moveTo>
                  <a:pt x="5714243" y="160450"/>
                </a:moveTo>
                <a:cubicBezTo>
                  <a:pt x="5716470" y="163067"/>
                  <a:pt x="5708373" y="172730"/>
                  <a:pt x="5707908" y="161227"/>
                </a:cubicBezTo>
                <a:cubicBezTo>
                  <a:pt x="5711611" y="159489"/>
                  <a:pt x="5713500" y="159578"/>
                  <a:pt x="5714243" y="160450"/>
                </a:cubicBezTo>
                <a:close/>
                <a:moveTo>
                  <a:pt x="5600237" y="160443"/>
                </a:moveTo>
                <a:cubicBezTo>
                  <a:pt x="5602458" y="163076"/>
                  <a:pt x="5594389" y="172801"/>
                  <a:pt x="5593924" y="161227"/>
                </a:cubicBezTo>
                <a:cubicBezTo>
                  <a:pt x="5597614" y="159477"/>
                  <a:pt x="5599498" y="159566"/>
                  <a:pt x="5600237" y="160443"/>
                </a:cubicBezTo>
                <a:close/>
                <a:moveTo>
                  <a:pt x="5576459" y="160430"/>
                </a:moveTo>
                <a:cubicBezTo>
                  <a:pt x="5578698" y="163042"/>
                  <a:pt x="5570737" y="172848"/>
                  <a:pt x="5570164" y="161274"/>
                </a:cubicBezTo>
                <a:cubicBezTo>
                  <a:pt x="5573830" y="159488"/>
                  <a:pt x="5575711" y="159559"/>
                  <a:pt x="5576459" y="160430"/>
                </a:cubicBezTo>
                <a:close/>
                <a:moveTo>
                  <a:pt x="5690703" y="160424"/>
                </a:moveTo>
                <a:cubicBezTo>
                  <a:pt x="5692949" y="163025"/>
                  <a:pt x="5684959" y="172813"/>
                  <a:pt x="5684387" y="161274"/>
                </a:cubicBezTo>
                <a:cubicBezTo>
                  <a:pt x="5688066" y="159488"/>
                  <a:pt x="5689953" y="159557"/>
                  <a:pt x="5690703" y="160424"/>
                </a:cubicBezTo>
                <a:close/>
                <a:moveTo>
                  <a:pt x="5652653" y="160423"/>
                </a:moveTo>
                <a:cubicBezTo>
                  <a:pt x="5654888" y="163049"/>
                  <a:pt x="5646881" y="172801"/>
                  <a:pt x="5646345" y="161227"/>
                </a:cubicBezTo>
                <a:cubicBezTo>
                  <a:pt x="5650023" y="159465"/>
                  <a:pt x="5651907" y="159548"/>
                  <a:pt x="5652653" y="160423"/>
                </a:cubicBezTo>
                <a:close/>
                <a:moveTo>
                  <a:pt x="5500183" y="160397"/>
                </a:moveTo>
                <a:cubicBezTo>
                  <a:pt x="5502478" y="162982"/>
                  <a:pt x="5494673" y="172895"/>
                  <a:pt x="5493888" y="161321"/>
                </a:cubicBezTo>
                <a:cubicBezTo>
                  <a:pt x="5497531" y="159487"/>
                  <a:pt x="5499418" y="159535"/>
                  <a:pt x="5500183" y="160397"/>
                </a:cubicBezTo>
                <a:close/>
                <a:moveTo>
                  <a:pt x="5385676" y="160397"/>
                </a:moveTo>
                <a:cubicBezTo>
                  <a:pt x="5387918" y="163007"/>
                  <a:pt x="5380072" y="172884"/>
                  <a:pt x="5379428" y="161274"/>
                </a:cubicBezTo>
                <a:cubicBezTo>
                  <a:pt x="5383059" y="159464"/>
                  <a:pt x="5384928" y="159527"/>
                  <a:pt x="5385676" y="160397"/>
                </a:cubicBezTo>
                <a:close/>
                <a:moveTo>
                  <a:pt x="5463276" y="160383"/>
                </a:moveTo>
                <a:cubicBezTo>
                  <a:pt x="5465560" y="162971"/>
                  <a:pt x="5457739" y="172812"/>
                  <a:pt x="5456988" y="161274"/>
                </a:cubicBezTo>
                <a:cubicBezTo>
                  <a:pt x="5460632" y="159464"/>
                  <a:pt x="5462516" y="159521"/>
                  <a:pt x="5463276" y="160383"/>
                </a:cubicBezTo>
                <a:close/>
                <a:moveTo>
                  <a:pt x="5728711" y="160370"/>
                </a:moveTo>
                <a:cubicBezTo>
                  <a:pt x="5731010" y="162938"/>
                  <a:pt x="5723250" y="172860"/>
                  <a:pt x="5722430" y="161321"/>
                </a:cubicBezTo>
                <a:cubicBezTo>
                  <a:pt x="5726061" y="159476"/>
                  <a:pt x="5727944" y="159514"/>
                  <a:pt x="5728711" y="160370"/>
                </a:cubicBezTo>
                <a:close/>
                <a:moveTo>
                  <a:pt x="5752695" y="160351"/>
                </a:moveTo>
                <a:cubicBezTo>
                  <a:pt x="5755001" y="162914"/>
                  <a:pt x="5747403" y="172979"/>
                  <a:pt x="5746476" y="161369"/>
                </a:cubicBezTo>
                <a:cubicBezTo>
                  <a:pt x="5750058" y="159476"/>
                  <a:pt x="5751925" y="159497"/>
                  <a:pt x="5752695" y="160351"/>
                </a:cubicBezTo>
                <a:close/>
                <a:moveTo>
                  <a:pt x="5538246" y="160338"/>
                </a:moveTo>
                <a:cubicBezTo>
                  <a:pt x="5540577" y="162879"/>
                  <a:pt x="5532942" y="172908"/>
                  <a:pt x="5531978" y="161370"/>
                </a:cubicBezTo>
                <a:cubicBezTo>
                  <a:pt x="5535585" y="159477"/>
                  <a:pt x="5537469" y="159491"/>
                  <a:pt x="5538246" y="160338"/>
                </a:cubicBezTo>
                <a:close/>
                <a:moveTo>
                  <a:pt x="5422953" y="160271"/>
                </a:moveTo>
                <a:cubicBezTo>
                  <a:pt x="5425245" y="162834"/>
                  <a:pt x="5417889" y="173086"/>
                  <a:pt x="5416853" y="161369"/>
                </a:cubicBezTo>
                <a:cubicBezTo>
                  <a:pt x="5420351" y="159416"/>
                  <a:pt x="5422188" y="159416"/>
                  <a:pt x="5422953" y="160271"/>
                </a:cubicBezTo>
                <a:close/>
                <a:moveTo>
                  <a:pt x="5669913" y="159732"/>
                </a:moveTo>
                <a:cubicBezTo>
                  <a:pt x="5673639" y="159726"/>
                  <a:pt x="5676960" y="160917"/>
                  <a:pt x="5677485" y="164275"/>
                </a:cubicBezTo>
                <a:cubicBezTo>
                  <a:pt x="5672961" y="167132"/>
                  <a:pt x="5660915" y="168942"/>
                  <a:pt x="5659914" y="162370"/>
                </a:cubicBezTo>
                <a:cubicBezTo>
                  <a:pt x="5662058" y="160941"/>
                  <a:pt x="5666187" y="159738"/>
                  <a:pt x="5669913" y="159732"/>
                </a:cubicBezTo>
                <a:close/>
                <a:moveTo>
                  <a:pt x="4297862" y="157273"/>
                </a:moveTo>
                <a:cubicBezTo>
                  <a:pt x="4313201" y="157749"/>
                  <a:pt x="4290954" y="172181"/>
                  <a:pt x="4297862" y="157273"/>
                </a:cubicBezTo>
                <a:close/>
                <a:moveTo>
                  <a:pt x="7421940" y="157130"/>
                </a:moveTo>
                <a:cubicBezTo>
                  <a:pt x="7437466" y="158368"/>
                  <a:pt x="7414177" y="171276"/>
                  <a:pt x="7421940" y="157130"/>
                </a:cubicBezTo>
                <a:close/>
                <a:moveTo>
                  <a:pt x="7019337" y="156642"/>
                </a:moveTo>
                <a:cubicBezTo>
                  <a:pt x="7018584" y="155708"/>
                  <a:pt x="7016724" y="155524"/>
                  <a:pt x="7013128" y="157131"/>
                </a:cubicBezTo>
                <a:cubicBezTo>
                  <a:pt x="7013878" y="168991"/>
                  <a:pt x="7021594" y="159444"/>
                  <a:pt x="7019337" y="156642"/>
                </a:cubicBezTo>
                <a:close/>
                <a:moveTo>
                  <a:pt x="7068373" y="154082"/>
                </a:moveTo>
                <a:cubicBezTo>
                  <a:pt x="7067087" y="156368"/>
                  <a:pt x="7064468" y="161036"/>
                  <a:pt x="7063182" y="163322"/>
                </a:cubicBezTo>
                <a:cubicBezTo>
                  <a:pt x="7056562" y="153034"/>
                  <a:pt x="7046227" y="164084"/>
                  <a:pt x="7038846" y="155178"/>
                </a:cubicBezTo>
                <a:cubicBezTo>
                  <a:pt x="7039226" y="157607"/>
                  <a:pt x="7040036" y="162370"/>
                  <a:pt x="7040465" y="164751"/>
                </a:cubicBezTo>
                <a:cubicBezTo>
                  <a:pt x="7050085" y="164513"/>
                  <a:pt x="7059848" y="164704"/>
                  <a:pt x="7069611" y="165132"/>
                </a:cubicBezTo>
                <a:cubicBezTo>
                  <a:pt x="7069326" y="162370"/>
                  <a:pt x="7068707" y="156845"/>
                  <a:pt x="7068373" y="154082"/>
                </a:cubicBezTo>
                <a:close/>
                <a:moveTo>
                  <a:pt x="6988649" y="152510"/>
                </a:moveTo>
                <a:cubicBezTo>
                  <a:pt x="6981267" y="167133"/>
                  <a:pt x="7003984" y="153606"/>
                  <a:pt x="6988649" y="152510"/>
                </a:cubicBezTo>
                <a:close/>
                <a:moveTo>
                  <a:pt x="6942480" y="150839"/>
                </a:moveTo>
                <a:cubicBezTo>
                  <a:pt x="6941819" y="149909"/>
                  <a:pt x="6940036" y="149748"/>
                  <a:pt x="6936452" y="151415"/>
                </a:cubicBezTo>
                <a:cubicBezTo>
                  <a:pt x="6936345" y="163346"/>
                  <a:pt x="6944462" y="153630"/>
                  <a:pt x="6942480" y="150839"/>
                </a:cubicBezTo>
                <a:close/>
                <a:moveTo>
                  <a:pt x="6502253" y="150033"/>
                </a:moveTo>
                <a:cubicBezTo>
                  <a:pt x="6502349" y="153367"/>
                  <a:pt x="6502540" y="160083"/>
                  <a:pt x="6502634" y="163417"/>
                </a:cubicBezTo>
                <a:cubicBezTo>
                  <a:pt x="6506731" y="159368"/>
                  <a:pt x="6511016" y="155368"/>
                  <a:pt x="6515303" y="151319"/>
                </a:cubicBezTo>
                <a:cubicBezTo>
                  <a:pt x="6515684" y="154224"/>
                  <a:pt x="6516398" y="160035"/>
                  <a:pt x="6516732" y="162941"/>
                </a:cubicBezTo>
                <a:cubicBezTo>
                  <a:pt x="6521160" y="155987"/>
                  <a:pt x="6525209" y="156034"/>
                  <a:pt x="6528923" y="163131"/>
                </a:cubicBezTo>
                <a:cubicBezTo>
                  <a:pt x="6532638" y="160893"/>
                  <a:pt x="6536401" y="158606"/>
                  <a:pt x="6540210" y="156272"/>
                </a:cubicBezTo>
                <a:cubicBezTo>
                  <a:pt x="6540830" y="158844"/>
                  <a:pt x="6542116" y="163893"/>
                  <a:pt x="6542735" y="166418"/>
                </a:cubicBezTo>
                <a:cubicBezTo>
                  <a:pt x="6543830" y="160512"/>
                  <a:pt x="6547069" y="156558"/>
                  <a:pt x="6552546" y="154605"/>
                </a:cubicBezTo>
                <a:cubicBezTo>
                  <a:pt x="6552784" y="157082"/>
                  <a:pt x="6553260" y="161940"/>
                  <a:pt x="6553546" y="164370"/>
                </a:cubicBezTo>
                <a:lnTo>
                  <a:pt x="6561928" y="168418"/>
                </a:lnTo>
                <a:cubicBezTo>
                  <a:pt x="6561166" y="165322"/>
                  <a:pt x="6559690" y="159083"/>
                  <a:pt x="6558927" y="155987"/>
                </a:cubicBezTo>
                <a:lnTo>
                  <a:pt x="6564785" y="156034"/>
                </a:lnTo>
                <a:cubicBezTo>
                  <a:pt x="6564071" y="158797"/>
                  <a:pt x="6562690" y="164227"/>
                  <a:pt x="6562023" y="166989"/>
                </a:cubicBezTo>
                <a:cubicBezTo>
                  <a:pt x="6579025" y="165703"/>
                  <a:pt x="6596122" y="164751"/>
                  <a:pt x="6613315" y="165179"/>
                </a:cubicBezTo>
                <a:cubicBezTo>
                  <a:pt x="6613887" y="162750"/>
                  <a:pt x="6615125" y="157797"/>
                  <a:pt x="6615744" y="155368"/>
                </a:cubicBezTo>
                <a:lnTo>
                  <a:pt x="6614696" y="165560"/>
                </a:lnTo>
                <a:cubicBezTo>
                  <a:pt x="6619602" y="165322"/>
                  <a:pt x="6624602" y="165084"/>
                  <a:pt x="6629698" y="164751"/>
                </a:cubicBezTo>
                <a:lnTo>
                  <a:pt x="6629555" y="168990"/>
                </a:lnTo>
                <a:cubicBezTo>
                  <a:pt x="6632318" y="166037"/>
                  <a:pt x="6635080" y="163084"/>
                  <a:pt x="6637842" y="160035"/>
                </a:cubicBezTo>
                <a:cubicBezTo>
                  <a:pt x="6641985" y="162655"/>
                  <a:pt x="6650177" y="167894"/>
                  <a:pt x="6654320" y="170561"/>
                </a:cubicBezTo>
                <a:lnTo>
                  <a:pt x="6649176" y="160702"/>
                </a:lnTo>
                <a:lnTo>
                  <a:pt x="6653082" y="162655"/>
                </a:lnTo>
                <a:cubicBezTo>
                  <a:pt x="6654749" y="163750"/>
                  <a:pt x="6658082" y="165989"/>
                  <a:pt x="6659750" y="167132"/>
                </a:cubicBezTo>
                <a:cubicBezTo>
                  <a:pt x="6661321" y="166465"/>
                  <a:pt x="6664559" y="165132"/>
                  <a:pt x="6666179" y="164465"/>
                </a:cubicBezTo>
                <a:cubicBezTo>
                  <a:pt x="6670275" y="163655"/>
                  <a:pt x="6674323" y="162845"/>
                  <a:pt x="6678609" y="161940"/>
                </a:cubicBezTo>
                <a:cubicBezTo>
                  <a:pt x="6678085" y="163988"/>
                  <a:pt x="6676942" y="168085"/>
                  <a:pt x="6676418" y="170133"/>
                </a:cubicBezTo>
                <a:cubicBezTo>
                  <a:pt x="6691134" y="170228"/>
                  <a:pt x="6705993" y="169085"/>
                  <a:pt x="6720757" y="170561"/>
                </a:cubicBezTo>
                <a:cubicBezTo>
                  <a:pt x="6721233" y="173181"/>
                  <a:pt x="6722234" y="178468"/>
                  <a:pt x="6722710" y="181135"/>
                </a:cubicBezTo>
                <a:cubicBezTo>
                  <a:pt x="6719328" y="179278"/>
                  <a:pt x="6712566" y="175515"/>
                  <a:pt x="6709184" y="173657"/>
                </a:cubicBezTo>
                <a:cubicBezTo>
                  <a:pt x="6708470" y="175181"/>
                  <a:pt x="6707089" y="178182"/>
                  <a:pt x="6706422" y="179659"/>
                </a:cubicBezTo>
                <a:cubicBezTo>
                  <a:pt x="6695278" y="171466"/>
                  <a:pt x="6681705" y="183136"/>
                  <a:pt x="6670418" y="175705"/>
                </a:cubicBezTo>
                <a:cubicBezTo>
                  <a:pt x="6667750" y="179420"/>
                  <a:pt x="6664226" y="179087"/>
                  <a:pt x="6659797" y="174800"/>
                </a:cubicBezTo>
                <a:cubicBezTo>
                  <a:pt x="6651272" y="182802"/>
                  <a:pt x="6642414" y="173848"/>
                  <a:pt x="6636509" y="167608"/>
                </a:cubicBezTo>
                <a:cubicBezTo>
                  <a:pt x="6635984" y="170085"/>
                  <a:pt x="6634984" y="174991"/>
                  <a:pt x="6634508" y="177468"/>
                </a:cubicBezTo>
                <a:cubicBezTo>
                  <a:pt x="6629793" y="172514"/>
                  <a:pt x="6618982" y="165798"/>
                  <a:pt x="6615315" y="176896"/>
                </a:cubicBezTo>
                <a:lnTo>
                  <a:pt x="6612172" y="167942"/>
                </a:lnTo>
                <a:cubicBezTo>
                  <a:pt x="6609696" y="170418"/>
                  <a:pt x="6607315" y="172990"/>
                  <a:pt x="6605076" y="175562"/>
                </a:cubicBezTo>
                <a:cubicBezTo>
                  <a:pt x="6599980" y="167989"/>
                  <a:pt x="6594075" y="171562"/>
                  <a:pt x="6588550" y="175420"/>
                </a:cubicBezTo>
                <a:lnTo>
                  <a:pt x="6587359" y="170657"/>
                </a:lnTo>
                <a:cubicBezTo>
                  <a:pt x="6581882" y="171800"/>
                  <a:pt x="6576501" y="172943"/>
                  <a:pt x="6571071" y="171657"/>
                </a:cubicBezTo>
                <a:cubicBezTo>
                  <a:pt x="6564928" y="173324"/>
                  <a:pt x="6558165" y="170418"/>
                  <a:pt x="6552546" y="173848"/>
                </a:cubicBezTo>
                <a:cubicBezTo>
                  <a:pt x="6548545" y="169275"/>
                  <a:pt x="6543782" y="168275"/>
                  <a:pt x="6538163" y="170752"/>
                </a:cubicBezTo>
                <a:lnTo>
                  <a:pt x="6536067" y="163750"/>
                </a:lnTo>
                <a:cubicBezTo>
                  <a:pt x="6533400" y="166084"/>
                  <a:pt x="6530828" y="168513"/>
                  <a:pt x="6528400" y="170942"/>
                </a:cubicBezTo>
                <a:cubicBezTo>
                  <a:pt x="6521875" y="170323"/>
                  <a:pt x="6515541" y="168942"/>
                  <a:pt x="6509493" y="166799"/>
                </a:cubicBezTo>
                <a:cubicBezTo>
                  <a:pt x="6504635" y="167513"/>
                  <a:pt x="6498205" y="173562"/>
                  <a:pt x="6495300" y="165703"/>
                </a:cubicBezTo>
                <a:cubicBezTo>
                  <a:pt x="6493109" y="166989"/>
                  <a:pt x="6488728" y="169561"/>
                  <a:pt x="6486537" y="170847"/>
                </a:cubicBezTo>
                <a:cubicBezTo>
                  <a:pt x="6486680" y="160940"/>
                  <a:pt x="6497634" y="157606"/>
                  <a:pt x="6502253" y="150033"/>
                </a:cubicBezTo>
                <a:close/>
                <a:moveTo>
                  <a:pt x="6476155" y="149700"/>
                </a:moveTo>
                <a:cubicBezTo>
                  <a:pt x="6478156" y="154796"/>
                  <a:pt x="6480394" y="159797"/>
                  <a:pt x="6482965" y="164703"/>
                </a:cubicBezTo>
                <a:cubicBezTo>
                  <a:pt x="6481299" y="165894"/>
                  <a:pt x="6477917" y="168276"/>
                  <a:pt x="6476251" y="169419"/>
                </a:cubicBezTo>
                <a:cubicBezTo>
                  <a:pt x="6475012" y="167799"/>
                  <a:pt x="6472536" y="164560"/>
                  <a:pt x="6471297" y="162893"/>
                </a:cubicBezTo>
                <a:cubicBezTo>
                  <a:pt x="6461392" y="174134"/>
                  <a:pt x="6445485" y="163655"/>
                  <a:pt x="6443580" y="151319"/>
                </a:cubicBezTo>
                <a:cubicBezTo>
                  <a:pt x="6450152" y="152558"/>
                  <a:pt x="6457296" y="154987"/>
                  <a:pt x="6463915" y="151700"/>
                </a:cubicBezTo>
                <a:cubicBezTo>
                  <a:pt x="6464535" y="154130"/>
                  <a:pt x="6465821" y="158988"/>
                  <a:pt x="6466440" y="161417"/>
                </a:cubicBezTo>
                <a:cubicBezTo>
                  <a:pt x="6468535" y="156559"/>
                  <a:pt x="6471774" y="152653"/>
                  <a:pt x="6476155" y="149700"/>
                </a:cubicBezTo>
                <a:close/>
                <a:moveTo>
                  <a:pt x="3666351" y="147985"/>
                </a:moveTo>
                <a:cubicBezTo>
                  <a:pt x="3674022" y="149652"/>
                  <a:pt x="3666637" y="166465"/>
                  <a:pt x="3659679" y="163941"/>
                </a:cubicBezTo>
                <a:cubicBezTo>
                  <a:pt x="3656439" y="158273"/>
                  <a:pt x="3661728" y="151224"/>
                  <a:pt x="3666351" y="147985"/>
                </a:cubicBezTo>
                <a:close/>
                <a:moveTo>
                  <a:pt x="6774288" y="147652"/>
                </a:moveTo>
                <a:cubicBezTo>
                  <a:pt x="6789575" y="148700"/>
                  <a:pt x="6766858" y="162274"/>
                  <a:pt x="6774288" y="147652"/>
                </a:cubicBezTo>
                <a:close/>
                <a:moveTo>
                  <a:pt x="6911812" y="146396"/>
                </a:moveTo>
                <a:cubicBezTo>
                  <a:pt x="6906960" y="145616"/>
                  <a:pt x="6901090" y="146581"/>
                  <a:pt x="6897923" y="148224"/>
                </a:cubicBezTo>
                <a:cubicBezTo>
                  <a:pt x="6898494" y="157178"/>
                  <a:pt x="6913259" y="154559"/>
                  <a:pt x="6919592" y="155035"/>
                </a:cubicBezTo>
                <a:cubicBezTo>
                  <a:pt x="6920497" y="149701"/>
                  <a:pt x="6916664" y="147176"/>
                  <a:pt x="6911812" y="146396"/>
                </a:cubicBezTo>
                <a:close/>
                <a:moveTo>
                  <a:pt x="6873968" y="143651"/>
                </a:moveTo>
                <a:cubicBezTo>
                  <a:pt x="6870015" y="150796"/>
                  <a:pt x="6886588" y="156559"/>
                  <a:pt x="6887255" y="148414"/>
                </a:cubicBezTo>
                <a:cubicBezTo>
                  <a:pt x="6883635" y="143794"/>
                  <a:pt x="6879207" y="142175"/>
                  <a:pt x="6873968" y="143651"/>
                </a:cubicBezTo>
                <a:close/>
                <a:moveTo>
                  <a:pt x="6838868" y="142985"/>
                </a:moveTo>
                <a:cubicBezTo>
                  <a:pt x="6833248" y="140317"/>
                  <a:pt x="6827819" y="140365"/>
                  <a:pt x="6822485" y="143175"/>
                </a:cubicBezTo>
                <a:cubicBezTo>
                  <a:pt x="6819247" y="153987"/>
                  <a:pt x="6842488" y="153606"/>
                  <a:pt x="6838868" y="142985"/>
                </a:cubicBezTo>
                <a:close/>
                <a:moveTo>
                  <a:pt x="7835897" y="142556"/>
                </a:moveTo>
                <a:cubicBezTo>
                  <a:pt x="7833801" y="148366"/>
                  <a:pt x="7842946" y="154939"/>
                  <a:pt x="7848089" y="151320"/>
                </a:cubicBezTo>
                <a:cubicBezTo>
                  <a:pt x="7849756" y="145509"/>
                  <a:pt x="7840660" y="139984"/>
                  <a:pt x="7835897" y="142556"/>
                </a:cubicBezTo>
                <a:close/>
                <a:moveTo>
                  <a:pt x="3706971" y="142413"/>
                </a:moveTo>
                <a:cubicBezTo>
                  <a:pt x="3707016" y="145318"/>
                  <a:pt x="3707066" y="151129"/>
                  <a:pt x="3707066" y="154035"/>
                </a:cubicBezTo>
                <a:cubicBezTo>
                  <a:pt x="3699467" y="151653"/>
                  <a:pt x="3693658" y="157416"/>
                  <a:pt x="3687701" y="160655"/>
                </a:cubicBezTo>
                <a:cubicBezTo>
                  <a:pt x="3687558" y="157464"/>
                  <a:pt x="3687320" y="151034"/>
                  <a:pt x="3687225" y="147843"/>
                </a:cubicBezTo>
                <a:cubicBezTo>
                  <a:pt x="3692850" y="150701"/>
                  <a:pt x="3699126" y="151510"/>
                  <a:pt x="3705457" y="152129"/>
                </a:cubicBezTo>
                <a:lnTo>
                  <a:pt x="3703236" y="143318"/>
                </a:lnTo>
                <a:close/>
                <a:moveTo>
                  <a:pt x="6616602" y="141793"/>
                </a:moveTo>
                <a:cubicBezTo>
                  <a:pt x="6619079" y="142460"/>
                  <a:pt x="6624032" y="143841"/>
                  <a:pt x="6626508" y="144508"/>
                </a:cubicBezTo>
                <a:cubicBezTo>
                  <a:pt x="6624650" y="146270"/>
                  <a:pt x="6620936" y="149795"/>
                  <a:pt x="6619079" y="151557"/>
                </a:cubicBezTo>
                <a:cubicBezTo>
                  <a:pt x="6618459" y="149080"/>
                  <a:pt x="6617221" y="144222"/>
                  <a:pt x="6616602" y="141793"/>
                </a:cubicBezTo>
                <a:close/>
                <a:moveTo>
                  <a:pt x="3765309" y="138269"/>
                </a:moveTo>
                <a:cubicBezTo>
                  <a:pt x="3772407" y="136221"/>
                  <a:pt x="3772218" y="152319"/>
                  <a:pt x="3765120" y="149795"/>
                </a:cubicBezTo>
                <a:cubicBezTo>
                  <a:pt x="3765166" y="146937"/>
                  <a:pt x="3765263" y="141174"/>
                  <a:pt x="3765309" y="138269"/>
                </a:cubicBezTo>
                <a:close/>
                <a:moveTo>
                  <a:pt x="4553556" y="137697"/>
                </a:moveTo>
                <a:cubicBezTo>
                  <a:pt x="4556743" y="147842"/>
                  <a:pt x="4530390" y="148271"/>
                  <a:pt x="4535099" y="137793"/>
                </a:cubicBezTo>
                <a:cubicBezTo>
                  <a:pt x="4541187" y="133935"/>
                  <a:pt x="4547372" y="133887"/>
                  <a:pt x="4553556" y="137697"/>
                </a:cubicBezTo>
                <a:close/>
                <a:moveTo>
                  <a:pt x="6716918" y="136531"/>
                </a:moveTo>
                <a:cubicBezTo>
                  <a:pt x="6712233" y="135304"/>
                  <a:pt x="6706709" y="135793"/>
                  <a:pt x="6703613" y="138079"/>
                </a:cubicBezTo>
                <a:cubicBezTo>
                  <a:pt x="6702470" y="149748"/>
                  <a:pt x="6718472" y="142365"/>
                  <a:pt x="6725187" y="145271"/>
                </a:cubicBezTo>
                <a:cubicBezTo>
                  <a:pt x="6725449" y="140699"/>
                  <a:pt x="6721604" y="137757"/>
                  <a:pt x="6716918" y="136531"/>
                </a:cubicBezTo>
                <a:close/>
                <a:moveTo>
                  <a:pt x="4567385" y="135453"/>
                </a:moveTo>
                <a:cubicBezTo>
                  <a:pt x="4571071" y="135399"/>
                  <a:pt x="4575175" y="136554"/>
                  <a:pt x="4577432" y="138126"/>
                </a:cubicBezTo>
                <a:cubicBezTo>
                  <a:pt x="4576053" y="144651"/>
                  <a:pt x="4564210" y="142841"/>
                  <a:pt x="4559832" y="140031"/>
                </a:cubicBezTo>
                <a:cubicBezTo>
                  <a:pt x="4560429" y="136769"/>
                  <a:pt x="4563698" y="135506"/>
                  <a:pt x="4567385" y="135453"/>
                </a:cubicBezTo>
                <a:close/>
                <a:moveTo>
                  <a:pt x="3753021" y="135125"/>
                </a:moveTo>
                <a:cubicBezTo>
                  <a:pt x="3760262" y="140745"/>
                  <a:pt x="3758546" y="147080"/>
                  <a:pt x="3753068" y="153177"/>
                </a:cubicBezTo>
                <a:cubicBezTo>
                  <a:pt x="3750117" y="149795"/>
                  <a:pt x="3747164" y="146461"/>
                  <a:pt x="3744263" y="143174"/>
                </a:cubicBezTo>
                <a:lnTo>
                  <a:pt x="3744263" y="154558"/>
                </a:lnTo>
                <a:cubicBezTo>
                  <a:pt x="3740069" y="152653"/>
                  <a:pt x="3735976" y="150748"/>
                  <a:pt x="3731932" y="148842"/>
                </a:cubicBezTo>
                <a:lnTo>
                  <a:pt x="3727455" y="156225"/>
                </a:lnTo>
                <a:cubicBezTo>
                  <a:pt x="3727501" y="151700"/>
                  <a:pt x="3727597" y="147175"/>
                  <a:pt x="3727741" y="142650"/>
                </a:cubicBezTo>
                <a:cubicBezTo>
                  <a:pt x="3732403" y="143984"/>
                  <a:pt x="3737068" y="145270"/>
                  <a:pt x="3741807" y="146604"/>
                </a:cubicBezTo>
                <a:cubicBezTo>
                  <a:pt x="3741182" y="143984"/>
                  <a:pt x="3739926" y="138650"/>
                  <a:pt x="3739301" y="136030"/>
                </a:cubicBezTo>
                <a:cubicBezTo>
                  <a:pt x="3743215" y="138745"/>
                  <a:pt x="3747164" y="141364"/>
                  <a:pt x="3751212" y="143984"/>
                </a:cubicBezTo>
                <a:close/>
                <a:moveTo>
                  <a:pt x="6595991" y="132068"/>
                </a:moveTo>
                <a:cubicBezTo>
                  <a:pt x="6595278" y="131157"/>
                  <a:pt x="6593433" y="131029"/>
                  <a:pt x="6589789" y="132744"/>
                </a:cubicBezTo>
                <a:cubicBezTo>
                  <a:pt x="6590075" y="144569"/>
                  <a:pt x="6598130" y="134798"/>
                  <a:pt x="6595991" y="132068"/>
                </a:cubicBezTo>
                <a:close/>
                <a:moveTo>
                  <a:pt x="6608825" y="131651"/>
                </a:moveTo>
                <a:cubicBezTo>
                  <a:pt x="6607646" y="131172"/>
                  <a:pt x="6605899" y="131494"/>
                  <a:pt x="6603601" y="133363"/>
                </a:cubicBezTo>
                <a:lnTo>
                  <a:pt x="6603601" y="137412"/>
                </a:lnTo>
                <a:cubicBezTo>
                  <a:pt x="6610780" y="141734"/>
                  <a:pt x="6612361" y="133089"/>
                  <a:pt x="6608825" y="131651"/>
                </a:cubicBezTo>
                <a:close/>
                <a:moveTo>
                  <a:pt x="4641456" y="131583"/>
                </a:moveTo>
                <a:cubicBezTo>
                  <a:pt x="4645547" y="130625"/>
                  <a:pt x="4650628" y="131268"/>
                  <a:pt x="4653271" y="133268"/>
                </a:cubicBezTo>
                <a:cubicBezTo>
                  <a:pt x="4651937" y="139079"/>
                  <a:pt x="4640702" y="140412"/>
                  <a:pt x="4635483" y="139507"/>
                </a:cubicBezTo>
                <a:cubicBezTo>
                  <a:pt x="4634248" y="135102"/>
                  <a:pt x="4637371" y="132542"/>
                  <a:pt x="4641456" y="131583"/>
                </a:cubicBezTo>
                <a:close/>
                <a:moveTo>
                  <a:pt x="3707305" y="129791"/>
                </a:moveTo>
                <a:cubicBezTo>
                  <a:pt x="3723020" y="129934"/>
                  <a:pt x="3700461" y="144270"/>
                  <a:pt x="3707305" y="129791"/>
                </a:cubicBezTo>
                <a:close/>
                <a:moveTo>
                  <a:pt x="3779793" y="129695"/>
                </a:moveTo>
                <a:lnTo>
                  <a:pt x="3782175" y="139364"/>
                </a:lnTo>
                <a:cubicBezTo>
                  <a:pt x="3785081" y="136649"/>
                  <a:pt x="3788130" y="133982"/>
                  <a:pt x="3791274" y="131314"/>
                </a:cubicBezTo>
                <a:cubicBezTo>
                  <a:pt x="3794895" y="134220"/>
                  <a:pt x="3802183" y="140031"/>
                  <a:pt x="3805803" y="142984"/>
                </a:cubicBezTo>
                <a:lnTo>
                  <a:pt x="3802898" y="130171"/>
                </a:lnTo>
                <a:cubicBezTo>
                  <a:pt x="3807518" y="134267"/>
                  <a:pt x="3810853" y="139650"/>
                  <a:pt x="3807709" y="145746"/>
                </a:cubicBezTo>
                <a:cubicBezTo>
                  <a:pt x="3803850" y="145746"/>
                  <a:pt x="3796086" y="145746"/>
                  <a:pt x="3792227" y="145746"/>
                </a:cubicBezTo>
                <a:cubicBezTo>
                  <a:pt x="3788607" y="143698"/>
                  <a:pt x="3785081" y="141650"/>
                  <a:pt x="3781556" y="139602"/>
                </a:cubicBezTo>
                <a:lnTo>
                  <a:pt x="3783366" y="153176"/>
                </a:lnTo>
                <a:cubicBezTo>
                  <a:pt x="3775458" y="147747"/>
                  <a:pt x="3775125" y="137316"/>
                  <a:pt x="3779793" y="129695"/>
                </a:cubicBezTo>
                <a:close/>
                <a:moveTo>
                  <a:pt x="6578931" y="129220"/>
                </a:moveTo>
                <a:cubicBezTo>
                  <a:pt x="6571168" y="143413"/>
                  <a:pt x="6594457" y="130553"/>
                  <a:pt x="6578931" y="129220"/>
                </a:cubicBezTo>
                <a:close/>
                <a:moveTo>
                  <a:pt x="5661394" y="128933"/>
                </a:moveTo>
                <a:cubicBezTo>
                  <a:pt x="5673773" y="132458"/>
                  <a:pt x="5686772" y="132505"/>
                  <a:pt x="5699532" y="130743"/>
                </a:cubicBezTo>
                <a:cubicBezTo>
                  <a:pt x="5796518" y="134887"/>
                  <a:pt x="5893750" y="129171"/>
                  <a:pt x="5990714" y="134077"/>
                </a:cubicBezTo>
                <a:cubicBezTo>
                  <a:pt x="5996048" y="138554"/>
                  <a:pt x="6001430" y="134553"/>
                  <a:pt x="6006574" y="132172"/>
                </a:cubicBezTo>
                <a:lnTo>
                  <a:pt x="6007717" y="136506"/>
                </a:lnTo>
                <a:cubicBezTo>
                  <a:pt x="6013098" y="136030"/>
                  <a:pt x="6018528" y="135458"/>
                  <a:pt x="6024004" y="134839"/>
                </a:cubicBezTo>
                <a:cubicBezTo>
                  <a:pt x="6060580" y="138888"/>
                  <a:pt x="6098299" y="136268"/>
                  <a:pt x="6135399" y="137125"/>
                </a:cubicBezTo>
                <a:cubicBezTo>
                  <a:pt x="6135590" y="139793"/>
                  <a:pt x="6135923" y="145079"/>
                  <a:pt x="6136113" y="147747"/>
                </a:cubicBezTo>
                <a:lnTo>
                  <a:pt x="6139685" y="147985"/>
                </a:lnTo>
                <a:cubicBezTo>
                  <a:pt x="6139924" y="145222"/>
                  <a:pt x="6140352" y="139650"/>
                  <a:pt x="6140590" y="136887"/>
                </a:cubicBezTo>
                <a:cubicBezTo>
                  <a:pt x="6152877" y="138030"/>
                  <a:pt x="6165355" y="138888"/>
                  <a:pt x="6177595" y="140983"/>
                </a:cubicBezTo>
                <a:lnTo>
                  <a:pt x="6179547" y="138316"/>
                </a:lnTo>
                <a:cubicBezTo>
                  <a:pt x="6186120" y="140459"/>
                  <a:pt x="6192835" y="142460"/>
                  <a:pt x="6199693" y="144365"/>
                </a:cubicBezTo>
                <a:cubicBezTo>
                  <a:pt x="6215981" y="139412"/>
                  <a:pt x="6233364" y="142746"/>
                  <a:pt x="6250223" y="141984"/>
                </a:cubicBezTo>
                <a:cubicBezTo>
                  <a:pt x="6258272" y="140936"/>
                  <a:pt x="6266844" y="147937"/>
                  <a:pt x="6273988" y="141412"/>
                </a:cubicBezTo>
                <a:cubicBezTo>
                  <a:pt x="6273893" y="144222"/>
                  <a:pt x="6273654" y="149795"/>
                  <a:pt x="6273511" y="152557"/>
                </a:cubicBezTo>
                <a:cubicBezTo>
                  <a:pt x="6277988" y="148890"/>
                  <a:pt x="6282608" y="145127"/>
                  <a:pt x="6287227" y="141460"/>
                </a:cubicBezTo>
                <a:cubicBezTo>
                  <a:pt x="6287656" y="144174"/>
                  <a:pt x="6288466" y="149604"/>
                  <a:pt x="6288894" y="152319"/>
                </a:cubicBezTo>
                <a:cubicBezTo>
                  <a:pt x="6290418" y="149890"/>
                  <a:pt x="6293562" y="145079"/>
                  <a:pt x="6295133" y="142650"/>
                </a:cubicBezTo>
                <a:cubicBezTo>
                  <a:pt x="6300800" y="144032"/>
                  <a:pt x="6306706" y="145889"/>
                  <a:pt x="6311897" y="141698"/>
                </a:cubicBezTo>
                <a:cubicBezTo>
                  <a:pt x="6311945" y="143651"/>
                  <a:pt x="6311993" y="147604"/>
                  <a:pt x="6311993" y="149557"/>
                </a:cubicBezTo>
                <a:cubicBezTo>
                  <a:pt x="6323518" y="146270"/>
                  <a:pt x="6335615" y="147175"/>
                  <a:pt x="6347521" y="147651"/>
                </a:cubicBezTo>
                <a:cubicBezTo>
                  <a:pt x="6352188" y="154129"/>
                  <a:pt x="6357808" y="146651"/>
                  <a:pt x="6362999" y="145651"/>
                </a:cubicBezTo>
                <a:cubicBezTo>
                  <a:pt x="6363856" y="148604"/>
                  <a:pt x="6365571" y="154558"/>
                  <a:pt x="6366428" y="157511"/>
                </a:cubicBezTo>
                <a:cubicBezTo>
                  <a:pt x="6366142" y="142222"/>
                  <a:pt x="6378668" y="150604"/>
                  <a:pt x="6387669" y="147175"/>
                </a:cubicBezTo>
                <a:cubicBezTo>
                  <a:pt x="6388335" y="149509"/>
                  <a:pt x="6389669" y="154129"/>
                  <a:pt x="6390288" y="156463"/>
                </a:cubicBezTo>
                <a:cubicBezTo>
                  <a:pt x="6392288" y="150890"/>
                  <a:pt x="6396003" y="146985"/>
                  <a:pt x="6401432" y="144746"/>
                </a:cubicBezTo>
                <a:cubicBezTo>
                  <a:pt x="6401766" y="147556"/>
                  <a:pt x="6402480" y="153224"/>
                  <a:pt x="6402861" y="156034"/>
                </a:cubicBezTo>
                <a:lnTo>
                  <a:pt x="6406385" y="156034"/>
                </a:lnTo>
                <a:cubicBezTo>
                  <a:pt x="6406861" y="153319"/>
                  <a:pt x="6407814" y="147890"/>
                  <a:pt x="6408290" y="145127"/>
                </a:cubicBezTo>
                <a:cubicBezTo>
                  <a:pt x="6409576" y="147413"/>
                  <a:pt x="6412195" y="151890"/>
                  <a:pt x="6413529" y="154177"/>
                </a:cubicBezTo>
                <a:cubicBezTo>
                  <a:pt x="6419006" y="153034"/>
                  <a:pt x="6428150" y="143603"/>
                  <a:pt x="6427054" y="157463"/>
                </a:cubicBezTo>
                <a:cubicBezTo>
                  <a:pt x="6435532" y="144794"/>
                  <a:pt x="6440009" y="158797"/>
                  <a:pt x="6445343" y="165751"/>
                </a:cubicBezTo>
                <a:cubicBezTo>
                  <a:pt x="6436961" y="158797"/>
                  <a:pt x="6426531" y="168656"/>
                  <a:pt x="6419387" y="161797"/>
                </a:cubicBezTo>
                <a:cubicBezTo>
                  <a:pt x="6414624" y="166227"/>
                  <a:pt x="6409195" y="163893"/>
                  <a:pt x="6404338" y="161750"/>
                </a:cubicBezTo>
                <a:cubicBezTo>
                  <a:pt x="6398003" y="167180"/>
                  <a:pt x="6389812" y="156987"/>
                  <a:pt x="6383573" y="165655"/>
                </a:cubicBezTo>
                <a:lnTo>
                  <a:pt x="6382716" y="161750"/>
                </a:lnTo>
                <a:cubicBezTo>
                  <a:pt x="6373715" y="161369"/>
                  <a:pt x="6363999" y="162655"/>
                  <a:pt x="6356665" y="156558"/>
                </a:cubicBezTo>
                <a:cubicBezTo>
                  <a:pt x="6354760" y="158416"/>
                  <a:pt x="6350902" y="162131"/>
                  <a:pt x="6348997" y="163941"/>
                </a:cubicBezTo>
                <a:cubicBezTo>
                  <a:pt x="6343425" y="154510"/>
                  <a:pt x="6332186" y="160845"/>
                  <a:pt x="6323565" y="159654"/>
                </a:cubicBezTo>
                <a:cubicBezTo>
                  <a:pt x="6315660" y="159749"/>
                  <a:pt x="6305420" y="155272"/>
                  <a:pt x="6299277" y="161131"/>
                </a:cubicBezTo>
                <a:cubicBezTo>
                  <a:pt x="6294753" y="159416"/>
                  <a:pt x="6290228" y="157320"/>
                  <a:pt x="6285465" y="158892"/>
                </a:cubicBezTo>
                <a:cubicBezTo>
                  <a:pt x="6280513" y="155701"/>
                  <a:pt x="6275464" y="156511"/>
                  <a:pt x="6270892" y="159654"/>
                </a:cubicBezTo>
                <a:cubicBezTo>
                  <a:pt x="6261320" y="155177"/>
                  <a:pt x="6249985" y="157606"/>
                  <a:pt x="6240841" y="151843"/>
                </a:cubicBezTo>
                <a:lnTo>
                  <a:pt x="6238983" y="156892"/>
                </a:lnTo>
                <a:cubicBezTo>
                  <a:pt x="6235174" y="154939"/>
                  <a:pt x="6231459" y="152938"/>
                  <a:pt x="6227839" y="150938"/>
                </a:cubicBezTo>
                <a:cubicBezTo>
                  <a:pt x="6225601" y="153605"/>
                  <a:pt x="6221172" y="158940"/>
                  <a:pt x="6218933" y="161559"/>
                </a:cubicBezTo>
                <a:cubicBezTo>
                  <a:pt x="6218981" y="158559"/>
                  <a:pt x="6219076" y="152605"/>
                  <a:pt x="6219124" y="149604"/>
                </a:cubicBezTo>
                <a:cubicBezTo>
                  <a:pt x="6216504" y="151224"/>
                  <a:pt x="6211218" y="154558"/>
                  <a:pt x="6208598" y="156225"/>
                </a:cubicBezTo>
                <a:cubicBezTo>
                  <a:pt x="6206646" y="154129"/>
                  <a:pt x="6202836" y="149890"/>
                  <a:pt x="6200931" y="147794"/>
                </a:cubicBezTo>
                <a:cubicBezTo>
                  <a:pt x="6199788" y="149842"/>
                  <a:pt x="6197454" y="153891"/>
                  <a:pt x="6196311" y="155891"/>
                </a:cubicBezTo>
                <a:cubicBezTo>
                  <a:pt x="6194454" y="154558"/>
                  <a:pt x="6190834" y="151795"/>
                  <a:pt x="6189025" y="150462"/>
                </a:cubicBezTo>
                <a:lnTo>
                  <a:pt x="6186500" y="156939"/>
                </a:lnTo>
                <a:cubicBezTo>
                  <a:pt x="6182357" y="154796"/>
                  <a:pt x="6178261" y="152700"/>
                  <a:pt x="6174213" y="150557"/>
                </a:cubicBezTo>
                <a:lnTo>
                  <a:pt x="6173499" y="156177"/>
                </a:lnTo>
                <a:cubicBezTo>
                  <a:pt x="6167593" y="144556"/>
                  <a:pt x="6153163" y="162893"/>
                  <a:pt x="6153687" y="149509"/>
                </a:cubicBezTo>
                <a:cubicBezTo>
                  <a:pt x="6146591" y="152176"/>
                  <a:pt x="6139447" y="152510"/>
                  <a:pt x="6132161" y="151319"/>
                </a:cubicBezTo>
                <a:cubicBezTo>
                  <a:pt x="6128970" y="147556"/>
                  <a:pt x="6125826" y="143793"/>
                  <a:pt x="6122731" y="140078"/>
                </a:cubicBezTo>
                <a:lnTo>
                  <a:pt x="6120874" y="146127"/>
                </a:lnTo>
                <a:lnTo>
                  <a:pt x="6126731" y="145984"/>
                </a:lnTo>
                <a:lnTo>
                  <a:pt x="6125017" y="152176"/>
                </a:lnTo>
                <a:cubicBezTo>
                  <a:pt x="6120731" y="150128"/>
                  <a:pt x="6116540" y="148080"/>
                  <a:pt x="6112396" y="145984"/>
                </a:cubicBezTo>
                <a:lnTo>
                  <a:pt x="6111110" y="151890"/>
                </a:lnTo>
                <a:cubicBezTo>
                  <a:pt x="6107301" y="149985"/>
                  <a:pt x="6103586" y="148032"/>
                  <a:pt x="6099918" y="146127"/>
                </a:cubicBezTo>
                <a:lnTo>
                  <a:pt x="6095870" y="151128"/>
                </a:lnTo>
                <a:cubicBezTo>
                  <a:pt x="6094585" y="150176"/>
                  <a:pt x="6092060" y="148318"/>
                  <a:pt x="6090822" y="147413"/>
                </a:cubicBezTo>
                <a:cubicBezTo>
                  <a:pt x="6085726" y="149747"/>
                  <a:pt x="6080535" y="150509"/>
                  <a:pt x="6075535" y="147699"/>
                </a:cubicBezTo>
                <a:cubicBezTo>
                  <a:pt x="6071248" y="152557"/>
                  <a:pt x="6066057" y="148128"/>
                  <a:pt x="6061438" y="147366"/>
                </a:cubicBezTo>
                <a:cubicBezTo>
                  <a:pt x="6055342" y="153176"/>
                  <a:pt x="6047007" y="142603"/>
                  <a:pt x="6040720" y="151224"/>
                </a:cubicBezTo>
                <a:lnTo>
                  <a:pt x="6039530" y="146461"/>
                </a:lnTo>
                <a:cubicBezTo>
                  <a:pt x="6032481" y="147366"/>
                  <a:pt x="6025528" y="148318"/>
                  <a:pt x="6018622" y="149318"/>
                </a:cubicBezTo>
                <a:cubicBezTo>
                  <a:pt x="6013907" y="146508"/>
                  <a:pt x="6009050" y="146937"/>
                  <a:pt x="6004430" y="149080"/>
                </a:cubicBezTo>
                <a:cubicBezTo>
                  <a:pt x="5999715" y="146746"/>
                  <a:pt x="5994857" y="147223"/>
                  <a:pt x="5990143" y="148318"/>
                </a:cubicBezTo>
                <a:cubicBezTo>
                  <a:pt x="5978141" y="146413"/>
                  <a:pt x="5966045" y="145603"/>
                  <a:pt x="5954043" y="145746"/>
                </a:cubicBezTo>
                <a:cubicBezTo>
                  <a:pt x="5942422" y="148461"/>
                  <a:pt x="5928612" y="140174"/>
                  <a:pt x="5918896" y="146365"/>
                </a:cubicBezTo>
                <a:cubicBezTo>
                  <a:pt x="5915181" y="144556"/>
                  <a:pt x="5911561" y="142746"/>
                  <a:pt x="5907990" y="140936"/>
                </a:cubicBezTo>
                <a:lnTo>
                  <a:pt x="5906751" y="146032"/>
                </a:lnTo>
                <a:cubicBezTo>
                  <a:pt x="5901322" y="144222"/>
                  <a:pt x="5895845" y="144270"/>
                  <a:pt x="5890368" y="145079"/>
                </a:cubicBezTo>
                <a:cubicBezTo>
                  <a:pt x="5883892" y="141364"/>
                  <a:pt x="5876891" y="147747"/>
                  <a:pt x="5870366" y="143174"/>
                </a:cubicBezTo>
                <a:lnTo>
                  <a:pt x="5866556" y="146604"/>
                </a:lnTo>
                <a:cubicBezTo>
                  <a:pt x="5863079" y="144841"/>
                  <a:pt x="5859654" y="143079"/>
                  <a:pt x="5856271" y="141317"/>
                </a:cubicBezTo>
                <a:cubicBezTo>
                  <a:pt x="5855319" y="142603"/>
                  <a:pt x="5853414" y="145270"/>
                  <a:pt x="5852462" y="146604"/>
                </a:cubicBezTo>
                <a:cubicBezTo>
                  <a:pt x="5848130" y="134553"/>
                  <a:pt x="5837369" y="151890"/>
                  <a:pt x="5833512" y="141698"/>
                </a:cubicBezTo>
                <a:cubicBezTo>
                  <a:pt x="5832323" y="142603"/>
                  <a:pt x="5829941" y="144508"/>
                  <a:pt x="5828752" y="145413"/>
                </a:cubicBezTo>
                <a:cubicBezTo>
                  <a:pt x="5823896" y="141364"/>
                  <a:pt x="5818849" y="141555"/>
                  <a:pt x="5813992" y="144937"/>
                </a:cubicBezTo>
                <a:cubicBezTo>
                  <a:pt x="5762047" y="138459"/>
                  <a:pt x="5708910" y="144270"/>
                  <a:pt x="5656633" y="140459"/>
                </a:cubicBezTo>
                <a:cubicBezTo>
                  <a:pt x="5541840" y="142126"/>
                  <a:pt x="5426806" y="141031"/>
                  <a:pt x="5311919" y="142222"/>
                </a:cubicBezTo>
                <a:cubicBezTo>
                  <a:pt x="5304635" y="141317"/>
                  <a:pt x="5295778" y="149557"/>
                  <a:pt x="5290302" y="141793"/>
                </a:cubicBezTo>
                <a:cubicBezTo>
                  <a:pt x="5288446" y="142936"/>
                  <a:pt x="5284636" y="145270"/>
                  <a:pt x="5282733" y="146413"/>
                </a:cubicBezTo>
                <a:cubicBezTo>
                  <a:pt x="5277448" y="145079"/>
                  <a:pt x="5272209" y="143793"/>
                  <a:pt x="5267067" y="142650"/>
                </a:cubicBezTo>
                <a:cubicBezTo>
                  <a:pt x="5241120" y="151843"/>
                  <a:pt x="5211315" y="140507"/>
                  <a:pt x="5186175" y="150271"/>
                </a:cubicBezTo>
                <a:cubicBezTo>
                  <a:pt x="5177175" y="140698"/>
                  <a:pt x="5165130" y="153891"/>
                  <a:pt x="5156655" y="146746"/>
                </a:cubicBezTo>
                <a:cubicBezTo>
                  <a:pt x="5153655" y="148175"/>
                  <a:pt x="5150704" y="149604"/>
                  <a:pt x="5147847" y="151033"/>
                </a:cubicBezTo>
                <a:cubicBezTo>
                  <a:pt x="5144181" y="143270"/>
                  <a:pt x="5137659" y="153939"/>
                  <a:pt x="5133850" y="147509"/>
                </a:cubicBezTo>
                <a:cubicBezTo>
                  <a:pt x="5098033" y="157320"/>
                  <a:pt x="5059588" y="146365"/>
                  <a:pt x="5023372" y="154605"/>
                </a:cubicBezTo>
                <a:cubicBezTo>
                  <a:pt x="5014598" y="151557"/>
                  <a:pt x="5004848" y="157654"/>
                  <a:pt x="4995453" y="154605"/>
                </a:cubicBezTo>
                <a:cubicBezTo>
                  <a:pt x="4966855" y="158416"/>
                  <a:pt x="4937729" y="152986"/>
                  <a:pt x="4909395" y="158178"/>
                </a:cubicBezTo>
                <a:cubicBezTo>
                  <a:pt x="4902835" y="157939"/>
                  <a:pt x="4896417" y="157797"/>
                  <a:pt x="4889999" y="157701"/>
                </a:cubicBezTo>
                <a:cubicBezTo>
                  <a:pt x="4882343" y="161274"/>
                  <a:pt x="4873357" y="161940"/>
                  <a:pt x="4866181" y="157130"/>
                </a:cubicBezTo>
                <a:cubicBezTo>
                  <a:pt x="4864420" y="157987"/>
                  <a:pt x="4860999" y="159654"/>
                  <a:pt x="4859237" y="160464"/>
                </a:cubicBezTo>
                <a:cubicBezTo>
                  <a:pt x="4835549" y="161321"/>
                  <a:pt x="4811751" y="160654"/>
                  <a:pt x="4788050" y="161274"/>
                </a:cubicBezTo>
                <a:cubicBezTo>
                  <a:pt x="4786237" y="162226"/>
                  <a:pt x="4782707" y="164179"/>
                  <a:pt x="4780896" y="165179"/>
                </a:cubicBezTo>
                <a:cubicBezTo>
                  <a:pt x="4772884" y="158940"/>
                  <a:pt x="4761965" y="169704"/>
                  <a:pt x="4752519" y="163750"/>
                </a:cubicBezTo>
                <a:cubicBezTo>
                  <a:pt x="4736400" y="166322"/>
                  <a:pt x="4719898" y="164703"/>
                  <a:pt x="4703970" y="168370"/>
                </a:cubicBezTo>
                <a:cubicBezTo>
                  <a:pt x="4702919" y="167799"/>
                  <a:pt x="4700822" y="166608"/>
                  <a:pt x="4699772" y="166036"/>
                </a:cubicBezTo>
                <a:cubicBezTo>
                  <a:pt x="4677025" y="174657"/>
                  <a:pt x="4649938" y="164989"/>
                  <a:pt x="4626704" y="173800"/>
                </a:cubicBezTo>
                <a:lnTo>
                  <a:pt x="4625135" y="171038"/>
                </a:lnTo>
                <a:cubicBezTo>
                  <a:pt x="4597287" y="178658"/>
                  <a:pt x="4568254" y="172181"/>
                  <a:pt x="4540144" y="177182"/>
                </a:cubicBezTo>
                <a:cubicBezTo>
                  <a:pt x="4517908" y="181707"/>
                  <a:pt x="4494913" y="177420"/>
                  <a:pt x="4472763" y="183136"/>
                </a:cubicBezTo>
                <a:cubicBezTo>
                  <a:pt x="4449417" y="186231"/>
                  <a:pt x="4425671" y="184231"/>
                  <a:pt x="4402439" y="188756"/>
                </a:cubicBezTo>
                <a:cubicBezTo>
                  <a:pt x="4385643" y="187994"/>
                  <a:pt x="4368835" y="194424"/>
                  <a:pt x="4352311" y="191566"/>
                </a:cubicBezTo>
                <a:cubicBezTo>
                  <a:pt x="4342881" y="193471"/>
                  <a:pt x="4333357" y="194900"/>
                  <a:pt x="4323878" y="195900"/>
                </a:cubicBezTo>
                <a:cubicBezTo>
                  <a:pt x="4303297" y="196519"/>
                  <a:pt x="4282385" y="198377"/>
                  <a:pt x="4262148" y="201806"/>
                </a:cubicBezTo>
                <a:cubicBezTo>
                  <a:pt x="4222378" y="204569"/>
                  <a:pt x="4182746" y="208332"/>
                  <a:pt x="4142976" y="211237"/>
                </a:cubicBezTo>
                <a:cubicBezTo>
                  <a:pt x="4112689" y="214238"/>
                  <a:pt x="4080979" y="214333"/>
                  <a:pt x="4051849" y="222382"/>
                </a:cubicBezTo>
                <a:cubicBezTo>
                  <a:pt x="4050853" y="221430"/>
                  <a:pt x="4048800" y="219572"/>
                  <a:pt x="4047755" y="218620"/>
                </a:cubicBezTo>
                <a:cubicBezTo>
                  <a:pt x="4032655" y="225907"/>
                  <a:pt x="4015141" y="219858"/>
                  <a:pt x="3999848" y="226097"/>
                </a:cubicBezTo>
                <a:cubicBezTo>
                  <a:pt x="3969515" y="227145"/>
                  <a:pt x="3939476" y="230813"/>
                  <a:pt x="3909607" y="235052"/>
                </a:cubicBezTo>
                <a:cubicBezTo>
                  <a:pt x="3875403" y="238243"/>
                  <a:pt x="3841008" y="240243"/>
                  <a:pt x="3807043" y="245530"/>
                </a:cubicBezTo>
                <a:cubicBezTo>
                  <a:pt x="3795086" y="248055"/>
                  <a:pt x="3781414" y="243054"/>
                  <a:pt x="3770982" y="250722"/>
                </a:cubicBezTo>
                <a:cubicBezTo>
                  <a:pt x="3745924" y="249388"/>
                  <a:pt x="3721889" y="257152"/>
                  <a:pt x="3696991" y="257057"/>
                </a:cubicBezTo>
                <a:cubicBezTo>
                  <a:pt x="3682178" y="260867"/>
                  <a:pt x="3666594" y="258533"/>
                  <a:pt x="3652059" y="262963"/>
                </a:cubicBezTo>
                <a:cubicBezTo>
                  <a:pt x="3650915" y="262582"/>
                  <a:pt x="3648675" y="261820"/>
                  <a:pt x="3647532" y="261439"/>
                </a:cubicBezTo>
                <a:cubicBezTo>
                  <a:pt x="3640859" y="268393"/>
                  <a:pt x="3631567" y="264916"/>
                  <a:pt x="3623608" y="263487"/>
                </a:cubicBezTo>
                <a:cubicBezTo>
                  <a:pt x="3591203" y="272584"/>
                  <a:pt x="3557008" y="271060"/>
                  <a:pt x="3524362" y="278109"/>
                </a:cubicBezTo>
                <a:cubicBezTo>
                  <a:pt x="3498998" y="282539"/>
                  <a:pt x="3471206" y="280348"/>
                  <a:pt x="3447984" y="292160"/>
                </a:cubicBezTo>
                <a:cubicBezTo>
                  <a:pt x="3448935" y="287063"/>
                  <a:pt x="3449887" y="282015"/>
                  <a:pt x="3450935" y="276966"/>
                </a:cubicBezTo>
                <a:cubicBezTo>
                  <a:pt x="3454360" y="277680"/>
                  <a:pt x="3457833" y="278395"/>
                  <a:pt x="3461357" y="279109"/>
                </a:cubicBezTo>
                <a:cubicBezTo>
                  <a:pt x="3468826" y="273965"/>
                  <a:pt x="3479488" y="272108"/>
                  <a:pt x="3486623" y="278966"/>
                </a:cubicBezTo>
                <a:cubicBezTo>
                  <a:pt x="3490527" y="275204"/>
                  <a:pt x="3494190" y="268440"/>
                  <a:pt x="3500092" y="274013"/>
                </a:cubicBezTo>
                <a:cubicBezTo>
                  <a:pt x="3507136" y="267392"/>
                  <a:pt x="3516367" y="271155"/>
                  <a:pt x="3524409" y="273251"/>
                </a:cubicBezTo>
                <a:cubicBezTo>
                  <a:pt x="3528787" y="270774"/>
                  <a:pt x="3532642" y="263296"/>
                  <a:pt x="3538067" y="269107"/>
                </a:cubicBezTo>
                <a:cubicBezTo>
                  <a:pt x="3549632" y="262629"/>
                  <a:pt x="3563621" y="267726"/>
                  <a:pt x="3576192" y="264344"/>
                </a:cubicBezTo>
                <a:cubicBezTo>
                  <a:pt x="3586342" y="258914"/>
                  <a:pt x="3598448" y="262058"/>
                  <a:pt x="3609217" y="258343"/>
                </a:cubicBezTo>
                <a:cubicBezTo>
                  <a:pt x="3620224" y="256390"/>
                  <a:pt x="3631376" y="255961"/>
                  <a:pt x="3642575" y="255009"/>
                </a:cubicBezTo>
                <a:cubicBezTo>
                  <a:pt x="3655634" y="246578"/>
                  <a:pt x="3672979" y="256771"/>
                  <a:pt x="3685798" y="247293"/>
                </a:cubicBezTo>
                <a:cubicBezTo>
                  <a:pt x="3698424" y="246150"/>
                  <a:pt x="3712168" y="249198"/>
                  <a:pt x="3723786" y="242768"/>
                </a:cubicBezTo>
                <a:cubicBezTo>
                  <a:pt x="3735360" y="241672"/>
                  <a:pt x="3746977" y="241148"/>
                  <a:pt x="3758642" y="240910"/>
                </a:cubicBezTo>
                <a:lnTo>
                  <a:pt x="3760882" y="236195"/>
                </a:lnTo>
                <a:cubicBezTo>
                  <a:pt x="3764121" y="237814"/>
                  <a:pt x="3767456" y="239434"/>
                  <a:pt x="3770838" y="241053"/>
                </a:cubicBezTo>
                <a:cubicBezTo>
                  <a:pt x="3783844" y="232146"/>
                  <a:pt x="3801708" y="241911"/>
                  <a:pt x="3814236" y="232480"/>
                </a:cubicBezTo>
                <a:cubicBezTo>
                  <a:pt x="3815332" y="233480"/>
                  <a:pt x="3817618" y="235481"/>
                  <a:pt x="3818762" y="236433"/>
                </a:cubicBezTo>
                <a:cubicBezTo>
                  <a:pt x="3827051" y="230241"/>
                  <a:pt x="3837912" y="232146"/>
                  <a:pt x="3847631" y="230479"/>
                </a:cubicBezTo>
                <a:cubicBezTo>
                  <a:pt x="3861112" y="224811"/>
                  <a:pt x="3876737" y="231337"/>
                  <a:pt x="3889886" y="224383"/>
                </a:cubicBezTo>
                <a:cubicBezTo>
                  <a:pt x="3907845" y="223430"/>
                  <a:pt x="3926710" y="224335"/>
                  <a:pt x="3943906" y="218239"/>
                </a:cubicBezTo>
                <a:cubicBezTo>
                  <a:pt x="3944717" y="219334"/>
                  <a:pt x="3946288" y="221477"/>
                  <a:pt x="3947098" y="222573"/>
                </a:cubicBezTo>
                <a:cubicBezTo>
                  <a:pt x="3960056" y="214047"/>
                  <a:pt x="3976893" y="221287"/>
                  <a:pt x="3990651" y="214047"/>
                </a:cubicBezTo>
                <a:cubicBezTo>
                  <a:pt x="3993354" y="214714"/>
                  <a:pt x="3996150" y="215381"/>
                  <a:pt x="3998993" y="216095"/>
                </a:cubicBezTo>
                <a:cubicBezTo>
                  <a:pt x="4011701" y="212237"/>
                  <a:pt x="4025046" y="212285"/>
                  <a:pt x="4038178" y="211380"/>
                </a:cubicBezTo>
                <a:cubicBezTo>
                  <a:pt x="4069282" y="205140"/>
                  <a:pt x="4101987" y="206141"/>
                  <a:pt x="4133427" y="201187"/>
                </a:cubicBezTo>
                <a:cubicBezTo>
                  <a:pt x="4134534" y="201663"/>
                  <a:pt x="4136680" y="202568"/>
                  <a:pt x="4137779" y="203045"/>
                </a:cubicBezTo>
                <a:cubicBezTo>
                  <a:pt x="4152236" y="195233"/>
                  <a:pt x="4169963" y="201759"/>
                  <a:pt x="4185512" y="196567"/>
                </a:cubicBezTo>
                <a:cubicBezTo>
                  <a:pt x="4186650" y="196948"/>
                  <a:pt x="4188894" y="197710"/>
                  <a:pt x="4189986" y="198139"/>
                </a:cubicBezTo>
                <a:cubicBezTo>
                  <a:pt x="4203408" y="190328"/>
                  <a:pt x="4219792" y="196472"/>
                  <a:pt x="4234369" y="192709"/>
                </a:cubicBezTo>
                <a:cubicBezTo>
                  <a:pt x="4251089" y="188375"/>
                  <a:pt x="4269056" y="192233"/>
                  <a:pt x="4285338" y="186279"/>
                </a:cubicBezTo>
                <a:cubicBezTo>
                  <a:pt x="4289532" y="189756"/>
                  <a:pt x="4293773" y="186755"/>
                  <a:pt x="4298010" y="185041"/>
                </a:cubicBezTo>
                <a:cubicBezTo>
                  <a:pt x="4299534" y="185850"/>
                  <a:pt x="4302535" y="187470"/>
                  <a:pt x="4304060" y="188280"/>
                </a:cubicBezTo>
                <a:cubicBezTo>
                  <a:pt x="4316445" y="183517"/>
                  <a:pt x="4330022" y="184517"/>
                  <a:pt x="4343072" y="182850"/>
                </a:cubicBezTo>
                <a:cubicBezTo>
                  <a:pt x="4359025" y="177801"/>
                  <a:pt x="4376788" y="183183"/>
                  <a:pt x="4392041" y="175753"/>
                </a:cubicBezTo>
                <a:lnTo>
                  <a:pt x="4393409" y="179420"/>
                </a:lnTo>
                <a:cubicBezTo>
                  <a:pt x="4411119" y="175086"/>
                  <a:pt x="4429447" y="174276"/>
                  <a:pt x="4447659" y="173038"/>
                </a:cubicBezTo>
                <a:cubicBezTo>
                  <a:pt x="4470352" y="167227"/>
                  <a:pt x="4494195" y="173371"/>
                  <a:pt x="4516998" y="167704"/>
                </a:cubicBezTo>
                <a:cubicBezTo>
                  <a:pt x="4539526" y="161893"/>
                  <a:pt x="4563830" y="170180"/>
                  <a:pt x="4585759" y="161559"/>
                </a:cubicBezTo>
                <a:cubicBezTo>
                  <a:pt x="4586804" y="162083"/>
                  <a:pt x="4588850" y="163036"/>
                  <a:pt x="4589901" y="163560"/>
                </a:cubicBezTo>
                <a:cubicBezTo>
                  <a:pt x="4616782" y="158035"/>
                  <a:pt x="4644405" y="163322"/>
                  <a:pt x="4671492" y="158463"/>
                </a:cubicBezTo>
                <a:cubicBezTo>
                  <a:pt x="4701730" y="153415"/>
                  <a:pt x="4733398" y="161083"/>
                  <a:pt x="4762873" y="151748"/>
                </a:cubicBezTo>
                <a:cubicBezTo>
                  <a:pt x="4764110" y="153129"/>
                  <a:pt x="4766589" y="155891"/>
                  <a:pt x="4767830" y="157273"/>
                </a:cubicBezTo>
                <a:lnTo>
                  <a:pt x="4769308" y="152033"/>
                </a:lnTo>
                <a:cubicBezTo>
                  <a:pt x="4776223" y="152367"/>
                  <a:pt x="4783232" y="152605"/>
                  <a:pt x="4790101" y="154081"/>
                </a:cubicBezTo>
                <a:cubicBezTo>
                  <a:pt x="4816522" y="146699"/>
                  <a:pt x="4844644" y="155415"/>
                  <a:pt x="4871220" y="148890"/>
                </a:cubicBezTo>
                <a:cubicBezTo>
                  <a:pt x="4875166" y="147794"/>
                  <a:pt x="4878967" y="148414"/>
                  <a:pt x="4882677" y="150700"/>
                </a:cubicBezTo>
                <a:lnTo>
                  <a:pt x="4883912" y="147413"/>
                </a:lnTo>
                <a:cubicBezTo>
                  <a:pt x="4924180" y="146270"/>
                  <a:pt x="4964542" y="147366"/>
                  <a:pt x="5004848" y="144698"/>
                </a:cubicBezTo>
                <a:cubicBezTo>
                  <a:pt x="5045764" y="138459"/>
                  <a:pt x="5087317" y="144698"/>
                  <a:pt x="5128277" y="139650"/>
                </a:cubicBezTo>
                <a:cubicBezTo>
                  <a:pt x="5167082" y="133505"/>
                  <a:pt x="5206553" y="139697"/>
                  <a:pt x="5245593" y="135601"/>
                </a:cubicBezTo>
                <a:cubicBezTo>
                  <a:pt x="5332438" y="128647"/>
                  <a:pt x="5419713" y="134125"/>
                  <a:pt x="5506748" y="131648"/>
                </a:cubicBezTo>
                <a:cubicBezTo>
                  <a:pt x="5544172" y="129171"/>
                  <a:pt x="5581642" y="133505"/>
                  <a:pt x="5619066" y="129886"/>
                </a:cubicBezTo>
                <a:cubicBezTo>
                  <a:pt x="5633065" y="128361"/>
                  <a:pt x="5648205" y="136173"/>
                  <a:pt x="5661394" y="128933"/>
                </a:cubicBezTo>
                <a:close/>
                <a:moveTo>
                  <a:pt x="6555118" y="128743"/>
                </a:moveTo>
                <a:cubicBezTo>
                  <a:pt x="6548260" y="143651"/>
                  <a:pt x="6570501" y="129267"/>
                  <a:pt x="6555118" y="128743"/>
                </a:cubicBezTo>
                <a:close/>
                <a:moveTo>
                  <a:pt x="3832672" y="128266"/>
                </a:moveTo>
                <a:lnTo>
                  <a:pt x="3843163" y="137794"/>
                </a:lnTo>
                <a:lnTo>
                  <a:pt x="3844105" y="142508"/>
                </a:lnTo>
                <a:cubicBezTo>
                  <a:pt x="3835007" y="138888"/>
                  <a:pt x="3824715" y="138792"/>
                  <a:pt x="3816571" y="144365"/>
                </a:cubicBezTo>
                <a:cubicBezTo>
                  <a:pt x="3816523" y="142889"/>
                  <a:pt x="3816427" y="140031"/>
                  <a:pt x="3816380" y="138554"/>
                </a:cubicBezTo>
                <a:cubicBezTo>
                  <a:pt x="3819858" y="138316"/>
                  <a:pt x="3826766" y="137792"/>
                  <a:pt x="3830194" y="137506"/>
                </a:cubicBezTo>
                <a:cubicBezTo>
                  <a:pt x="3830815" y="135173"/>
                  <a:pt x="3832053" y="130552"/>
                  <a:pt x="3832672" y="128266"/>
                </a:cubicBezTo>
                <a:close/>
                <a:moveTo>
                  <a:pt x="4743202" y="127015"/>
                </a:moveTo>
                <a:cubicBezTo>
                  <a:pt x="4745482" y="129612"/>
                  <a:pt x="4737678" y="139542"/>
                  <a:pt x="4736925" y="127933"/>
                </a:cubicBezTo>
                <a:cubicBezTo>
                  <a:pt x="4740561" y="126099"/>
                  <a:pt x="4742441" y="126150"/>
                  <a:pt x="4743202" y="127015"/>
                </a:cubicBezTo>
                <a:close/>
                <a:moveTo>
                  <a:pt x="4781902" y="126892"/>
                </a:moveTo>
                <a:cubicBezTo>
                  <a:pt x="4784087" y="129546"/>
                  <a:pt x="4776281" y="139495"/>
                  <a:pt x="4775746" y="127742"/>
                </a:cubicBezTo>
                <a:cubicBezTo>
                  <a:pt x="4779334" y="125932"/>
                  <a:pt x="4781172" y="126007"/>
                  <a:pt x="4781902" y="126892"/>
                </a:cubicBezTo>
                <a:close/>
                <a:moveTo>
                  <a:pt x="4757216" y="126576"/>
                </a:moveTo>
                <a:cubicBezTo>
                  <a:pt x="4762011" y="125730"/>
                  <a:pt x="4767447" y="126862"/>
                  <a:pt x="4768497" y="130267"/>
                </a:cubicBezTo>
                <a:cubicBezTo>
                  <a:pt x="4762870" y="132982"/>
                  <a:pt x="4755953" y="136268"/>
                  <a:pt x="4749801" y="134744"/>
                </a:cubicBezTo>
                <a:cubicBezTo>
                  <a:pt x="4748275" y="130243"/>
                  <a:pt x="4752423" y="127421"/>
                  <a:pt x="4757216" y="126576"/>
                </a:cubicBezTo>
                <a:close/>
                <a:moveTo>
                  <a:pt x="4795591" y="126379"/>
                </a:moveTo>
                <a:cubicBezTo>
                  <a:pt x="4797729" y="128976"/>
                  <a:pt x="4789992" y="139282"/>
                  <a:pt x="4789526" y="127457"/>
                </a:cubicBezTo>
                <a:cubicBezTo>
                  <a:pt x="4793068" y="125504"/>
                  <a:pt x="4794879" y="125513"/>
                  <a:pt x="4795591" y="126379"/>
                </a:cubicBezTo>
                <a:close/>
                <a:moveTo>
                  <a:pt x="3840723" y="125599"/>
                </a:moveTo>
                <a:lnTo>
                  <a:pt x="3844629" y="139126"/>
                </a:lnTo>
                <a:lnTo>
                  <a:pt x="3843163" y="137794"/>
                </a:lnTo>
                <a:close/>
                <a:moveTo>
                  <a:pt x="7648212" y="122239"/>
                </a:moveTo>
                <a:cubicBezTo>
                  <a:pt x="7647484" y="121363"/>
                  <a:pt x="7645659" y="121313"/>
                  <a:pt x="7642111" y="123170"/>
                </a:cubicBezTo>
                <a:cubicBezTo>
                  <a:pt x="7642718" y="134923"/>
                  <a:pt x="7650398" y="124867"/>
                  <a:pt x="7648212" y="122239"/>
                </a:cubicBezTo>
                <a:close/>
                <a:moveTo>
                  <a:pt x="6418657" y="122122"/>
                </a:moveTo>
                <a:cubicBezTo>
                  <a:pt x="6417860" y="121292"/>
                  <a:pt x="6416006" y="121337"/>
                  <a:pt x="6412529" y="123361"/>
                </a:cubicBezTo>
                <a:cubicBezTo>
                  <a:pt x="6413923" y="134971"/>
                  <a:pt x="6421048" y="124612"/>
                  <a:pt x="6418657" y="122122"/>
                </a:cubicBezTo>
                <a:close/>
                <a:moveTo>
                  <a:pt x="4815140" y="121968"/>
                </a:moveTo>
                <a:cubicBezTo>
                  <a:pt x="4819408" y="123314"/>
                  <a:pt x="4822677" y="126529"/>
                  <a:pt x="4821056" y="130839"/>
                </a:cubicBezTo>
                <a:cubicBezTo>
                  <a:pt x="4815617" y="130601"/>
                  <a:pt x="4797495" y="134792"/>
                  <a:pt x="4803215" y="124314"/>
                </a:cubicBezTo>
                <a:cubicBezTo>
                  <a:pt x="4805601" y="121147"/>
                  <a:pt x="4810871" y="120623"/>
                  <a:pt x="4815140" y="121968"/>
                </a:cubicBezTo>
                <a:close/>
                <a:moveTo>
                  <a:pt x="6478823" y="121361"/>
                </a:moveTo>
                <a:cubicBezTo>
                  <a:pt x="6478537" y="124028"/>
                  <a:pt x="6478014" y="129362"/>
                  <a:pt x="6477728" y="132030"/>
                </a:cubicBezTo>
                <a:cubicBezTo>
                  <a:pt x="6487586" y="131553"/>
                  <a:pt x="6497587" y="131220"/>
                  <a:pt x="6507589" y="131506"/>
                </a:cubicBezTo>
                <a:cubicBezTo>
                  <a:pt x="6507493" y="129791"/>
                  <a:pt x="6507255" y="126409"/>
                  <a:pt x="6507160" y="124695"/>
                </a:cubicBezTo>
                <a:cubicBezTo>
                  <a:pt x="6499730" y="125790"/>
                  <a:pt x="6492349" y="126600"/>
                  <a:pt x="6484967" y="127362"/>
                </a:cubicBezTo>
                <a:cubicBezTo>
                  <a:pt x="6483443" y="125838"/>
                  <a:pt x="6480395" y="122837"/>
                  <a:pt x="6478823" y="121361"/>
                </a:cubicBezTo>
                <a:close/>
                <a:moveTo>
                  <a:pt x="6388383" y="120075"/>
                </a:moveTo>
                <a:cubicBezTo>
                  <a:pt x="6381002" y="134411"/>
                  <a:pt x="6404004" y="120837"/>
                  <a:pt x="6388383" y="120075"/>
                </a:cubicBezTo>
                <a:close/>
                <a:moveTo>
                  <a:pt x="6374667" y="119265"/>
                </a:moveTo>
                <a:cubicBezTo>
                  <a:pt x="6371857" y="127029"/>
                  <a:pt x="6374429" y="129696"/>
                  <a:pt x="6382335" y="127267"/>
                </a:cubicBezTo>
                <a:cubicBezTo>
                  <a:pt x="6384907" y="119551"/>
                  <a:pt x="6382335" y="116883"/>
                  <a:pt x="6374667" y="119265"/>
                </a:cubicBezTo>
                <a:close/>
                <a:moveTo>
                  <a:pt x="6364476" y="119265"/>
                </a:moveTo>
                <a:cubicBezTo>
                  <a:pt x="6356951" y="133887"/>
                  <a:pt x="6379859" y="120122"/>
                  <a:pt x="6364476" y="119265"/>
                </a:cubicBezTo>
                <a:close/>
                <a:moveTo>
                  <a:pt x="6350378" y="118789"/>
                </a:moveTo>
                <a:cubicBezTo>
                  <a:pt x="6343092" y="133316"/>
                  <a:pt x="6365809" y="119598"/>
                  <a:pt x="6350378" y="118789"/>
                </a:cubicBezTo>
                <a:close/>
                <a:moveTo>
                  <a:pt x="7610861" y="117592"/>
                </a:moveTo>
                <a:cubicBezTo>
                  <a:pt x="7610140" y="116714"/>
                  <a:pt x="7608321" y="116657"/>
                  <a:pt x="7604773" y="118503"/>
                </a:cubicBezTo>
                <a:cubicBezTo>
                  <a:pt x="7605309" y="130256"/>
                  <a:pt x="7613024" y="120226"/>
                  <a:pt x="7610861" y="117592"/>
                </a:cubicBezTo>
                <a:close/>
                <a:moveTo>
                  <a:pt x="5033003" y="117536"/>
                </a:moveTo>
                <a:cubicBezTo>
                  <a:pt x="5035166" y="120181"/>
                  <a:pt x="5027321" y="130040"/>
                  <a:pt x="5026860" y="118359"/>
                </a:cubicBezTo>
                <a:cubicBezTo>
                  <a:pt x="5030449" y="116573"/>
                  <a:pt x="5032283" y="116654"/>
                  <a:pt x="5033003" y="117536"/>
                </a:cubicBezTo>
                <a:close/>
                <a:moveTo>
                  <a:pt x="6304024" y="117490"/>
                </a:moveTo>
                <a:cubicBezTo>
                  <a:pt x="6303298" y="116607"/>
                  <a:pt x="6301468" y="116538"/>
                  <a:pt x="6297896" y="118360"/>
                </a:cubicBezTo>
                <a:cubicBezTo>
                  <a:pt x="6298432" y="130113"/>
                  <a:pt x="6306200" y="120137"/>
                  <a:pt x="6304024" y="117490"/>
                </a:cubicBezTo>
                <a:close/>
                <a:moveTo>
                  <a:pt x="3931667" y="116931"/>
                </a:moveTo>
                <a:cubicBezTo>
                  <a:pt x="3933858" y="118789"/>
                  <a:pt x="3938241" y="122456"/>
                  <a:pt x="3940432" y="124266"/>
                </a:cubicBezTo>
                <a:cubicBezTo>
                  <a:pt x="3938907" y="126219"/>
                  <a:pt x="3935955" y="130077"/>
                  <a:pt x="3934430" y="131982"/>
                </a:cubicBezTo>
                <a:cubicBezTo>
                  <a:pt x="3921425" y="132554"/>
                  <a:pt x="3906991" y="127457"/>
                  <a:pt x="3895366" y="135078"/>
                </a:cubicBezTo>
                <a:cubicBezTo>
                  <a:pt x="3885696" y="135364"/>
                  <a:pt x="3876073" y="136221"/>
                  <a:pt x="3866689" y="138364"/>
                </a:cubicBezTo>
                <a:cubicBezTo>
                  <a:pt x="3865403" y="138031"/>
                  <a:pt x="3862783" y="137412"/>
                  <a:pt x="3861497" y="137078"/>
                </a:cubicBezTo>
                <a:cubicBezTo>
                  <a:pt x="3859399" y="138650"/>
                  <a:pt x="3855207" y="141698"/>
                  <a:pt x="3853064" y="143270"/>
                </a:cubicBezTo>
                <a:cubicBezTo>
                  <a:pt x="3854256" y="136507"/>
                  <a:pt x="3855637" y="129743"/>
                  <a:pt x="3856828" y="122932"/>
                </a:cubicBezTo>
                <a:cubicBezTo>
                  <a:pt x="3860924" y="126838"/>
                  <a:pt x="3865259" y="130601"/>
                  <a:pt x="3869737" y="134173"/>
                </a:cubicBezTo>
                <a:cubicBezTo>
                  <a:pt x="3869499" y="130982"/>
                  <a:pt x="3869071" y="124695"/>
                  <a:pt x="3868833" y="121551"/>
                </a:cubicBezTo>
                <a:cubicBezTo>
                  <a:pt x="3870500" y="122837"/>
                  <a:pt x="3873787" y="125409"/>
                  <a:pt x="3875454" y="126695"/>
                </a:cubicBezTo>
                <a:cubicBezTo>
                  <a:pt x="3882171" y="120646"/>
                  <a:pt x="3887839" y="129505"/>
                  <a:pt x="3893032" y="133077"/>
                </a:cubicBezTo>
                <a:cubicBezTo>
                  <a:pt x="3892890" y="130553"/>
                  <a:pt x="3892604" y="125552"/>
                  <a:pt x="3892461" y="123028"/>
                </a:cubicBezTo>
                <a:cubicBezTo>
                  <a:pt x="3899892" y="126647"/>
                  <a:pt x="3905609" y="124742"/>
                  <a:pt x="3909515" y="117360"/>
                </a:cubicBezTo>
                <a:cubicBezTo>
                  <a:pt x="3911278" y="120837"/>
                  <a:pt x="3913089" y="124314"/>
                  <a:pt x="3914946" y="127791"/>
                </a:cubicBezTo>
                <a:cubicBezTo>
                  <a:pt x="3920900" y="125076"/>
                  <a:pt x="3926665" y="126028"/>
                  <a:pt x="3931810" y="130172"/>
                </a:cubicBezTo>
                <a:cubicBezTo>
                  <a:pt x="3931762" y="126838"/>
                  <a:pt x="3931667" y="120265"/>
                  <a:pt x="3931667" y="116931"/>
                </a:cubicBezTo>
                <a:close/>
                <a:moveTo>
                  <a:pt x="3948723" y="115216"/>
                </a:moveTo>
                <a:cubicBezTo>
                  <a:pt x="3952582" y="118598"/>
                  <a:pt x="3953010" y="130505"/>
                  <a:pt x="3946388" y="130220"/>
                </a:cubicBezTo>
                <a:cubicBezTo>
                  <a:pt x="3942577" y="126743"/>
                  <a:pt x="3941720" y="114788"/>
                  <a:pt x="3948723" y="115216"/>
                </a:cubicBezTo>
                <a:close/>
                <a:moveTo>
                  <a:pt x="6274321" y="114312"/>
                </a:moveTo>
                <a:cubicBezTo>
                  <a:pt x="6266558" y="128696"/>
                  <a:pt x="6289609" y="115883"/>
                  <a:pt x="6274321" y="114312"/>
                </a:cubicBezTo>
                <a:close/>
                <a:moveTo>
                  <a:pt x="6259367" y="114216"/>
                </a:moveTo>
                <a:cubicBezTo>
                  <a:pt x="6257081" y="121980"/>
                  <a:pt x="6259891" y="124742"/>
                  <a:pt x="6267701" y="122599"/>
                </a:cubicBezTo>
                <a:cubicBezTo>
                  <a:pt x="6269702" y="114978"/>
                  <a:pt x="6266892" y="112168"/>
                  <a:pt x="6259367" y="114216"/>
                </a:cubicBezTo>
                <a:close/>
                <a:moveTo>
                  <a:pt x="5056423" y="114216"/>
                </a:moveTo>
                <a:cubicBezTo>
                  <a:pt x="5059211" y="121884"/>
                  <a:pt x="5046000" y="124504"/>
                  <a:pt x="5041049" y="121693"/>
                </a:cubicBezTo>
                <a:cubicBezTo>
                  <a:pt x="5039152" y="114882"/>
                  <a:pt x="5051282" y="111072"/>
                  <a:pt x="5056423" y="114216"/>
                </a:cubicBezTo>
                <a:close/>
                <a:moveTo>
                  <a:pt x="5103745" y="112686"/>
                </a:moveTo>
                <a:cubicBezTo>
                  <a:pt x="5107843" y="111787"/>
                  <a:pt x="5112878" y="112454"/>
                  <a:pt x="5115473" y="114407"/>
                </a:cubicBezTo>
                <a:cubicBezTo>
                  <a:pt x="5114424" y="120503"/>
                  <a:pt x="5102853" y="121503"/>
                  <a:pt x="5097615" y="120360"/>
                </a:cubicBezTo>
                <a:cubicBezTo>
                  <a:pt x="5096480" y="116050"/>
                  <a:pt x="5099644" y="113585"/>
                  <a:pt x="5103745" y="112686"/>
                </a:cubicBezTo>
                <a:close/>
                <a:moveTo>
                  <a:pt x="5079812" y="112584"/>
                </a:moveTo>
                <a:cubicBezTo>
                  <a:pt x="5083973" y="111548"/>
                  <a:pt x="5089106" y="112144"/>
                  <a:pt x="5091609" y="114406"/>
                </a:cubicBezTo>
                <a:cubicBezTo>
                  <a:pt x="5092994" y="123599"/>
                  <a:pt x="5079317" y="121360"/>
                  <a:pt x="5073850" y="120550"/>
                </a:cubicBezTo>
                <a:cubicBezTo>
                  <a:pt x="5072434" y="116288"/>
                  <a:pt x="5075650" y="113620"/>
                  <a:pt x="5079812" y="112584"/>
                </a:cubicBezTo>
                <a:close/>
                <a:moveTo>
                  <a:pt x="6197741" y="110406"/>
                </a:moveTo>
                <a:cubicBezTo>
                  <a:pt x="6190597" y="124933"/>
                  <a:pt x="6213313" y="110787"/>
                  <a:pt x="6197741" y="110406"/>
                </a:cubicBezTo>
                <a:close/>
                <a:moveTo>
                  <a:pt x="5159803" y="109691"/>
                </a:moveTo>
                <a:cubicBezTo>
                  <a:pt x="5175180" y="110739"/>
                  <a:pt x="5152279" y="124266"/>
                  <a:pt x="5159803" y="109691"/>
                </a:cubicBezTo>
                <a:close/>
                <a:moveTo>
                  <a:pt x="6159974" y="109549"/>
                </a:moveTo>
                <a:cubicBezTo>
                  <a:pt x="6152354" y="124028"/>
                  <a:pt x="6175309" y="110882"/>
                  <a:pt x="6159974" y="109549"/>
                </a:cubicBezTo>
                <a:close/>
                <a:moveTo>
                  <a:pt x="5183797" y="109548"/>
                </a:moveTo>
                <a:cubicBezTo>
                  <a:pt x="5199128" y="111025"/>
                  <a:pt x="5176133" y="123980"/>
                  <a:pt x="5183797" y="109548"/>
                </a:cubicBezTo>
                <a:close/>
                <a:moveTo>
                  <a:pt x="6153276" y="109328"/>
                </a:moveTo>
                <a:cubicBezTo>
                  <a:pt x="6152008" y="108048"/>
                  <a:pt x="6149449" y="108072"/>
                  <a:pt x="6145591" y="109406"/>
                </a:cubicBezTo>
                <a:cubicBezTo>
                  <a:pt x="6142829" y="117217"/>
                  <a:pt x="6145353" y="119789"/>
                  <a:pt x="6153211" y="117074"/>
                </a:cubicBezTo>
                <a:cubicBezTo>
                  <a:pt x="6154521" y="113192"/>
                  <a:pt x="6154544" y="110608"/>
                  <a:pt x="6153276" y="109328"/>
                </a:cubicBezTo>
                <a:close/>
                <a:moveTo>
                  <a:pt x="5224837" y="107989"/>
                </a:moveTo>
                <a:cubicBezTo>
                  <a:pt x="5226982" y="110677"/>
                  <a:pt x="5219090" y="120492"/>
                  <a:pt x="5218697" y="108739"/>
                </a:cubicBezTo>
                <a:cubicBezTo>
                  <a:pt x="5222293" y="106989"/>
                  <a:pt x="5224122" y="107093"/>
                  <a:pt x="5224837" y="107989"/>
                </a:cubicBezTo>
                <a:close/>
                <a:moveTo>
                  <a:pt x="5262054" y="107881"/>
                </a:moveTo>
                <a:cubicBezTo>
                  <a:pt x="5264330" y="110498"/>
                  <a:pt x="5256536" y="120348"/>
                  <a:pt x="5255786" y="108738"/>
                </a:cubicBezTo>
                <a:cubicBezTo>
                  <a:pt x="5259417" y="106940"/>
                  <a:pt x="5261294" y="107009"/>
                  <a:pt x="5262054" y="107881"/>
                </a:cubicBezTo>
                <a:close/>
                <a:moveTo>
                  <a:pt x="5237266" y="107850"/>
                </a:moveTo>
                <a:cubicBezTo>
                  <a:pt x="5239519" y="110444"/>
                  <a:pt x="5232064" y="120634"/>
                  <a:pt x="5231172" y="108881"/>
                </a:cubicBezTo>
                <a:cubicBezTo>
                  <a:pt x="5234683" y="106964"/>
                  <a:pt x="5236513" y="106985"/>
                  <a:pt x="5237266" y="107850"/>
                </a:cubicBezTo>
                <a:close/>
                <a:moveTo>
                  <a:pt x="4075750" y="105357"/>
                </a:moveTo>
                <a:cubicBezTo>
                  <a:pt x="4082882" y="105929"/>
                  <a:pt x="4079269" y="118122"/>
                  <a:pt x="4073468" y="118503"/>
                </a:cubicBezTo>
                <a:cubicBezTo>
                  <a:pt x="4065911" y="117741"/>
                  <a:pt x="4071283" y="106976"/>
                  <a:pt x="4075750" y="105357"/>
                </a:cubicBezTo>
                <a:close/>
                <a:moveTo>
                  <a:pt x="6045388" y="104976"/>
                </a:moveTo>
                <a:cubicBezTo>
                  <a:pt x="6038102" y="119694"/>
                  <a:pt x="6060819" y="105691"/>
                  <a:pt x="6045388" y="104976"/>
                </a:cubicBezTo>
                <a:close/>
                <a:moveTo>
                  <a:pt x="6007478" y="104833"/>
                </a:moveTo>
                <a:cubicBezTo>
                  <a:pt x="6000239" y="119503"/>
                  <a:pt x="6022813" y="105738"/>
                  <a:pt x="6007478" y="104833"/>
                </a:cubicBezTo>
                <a:close/>
                <a:moveTo>
                  <a:pt x="5993239" y="104738"/>
                </a:moveTo>
                <a:cubicBezTo>
                  <a:pt x="5990953" y="111787"/>
                  <a:pt x="5993143" y="113883"/>
                  <a:pt x="5999715" y="110977"/>
                </a:cubicBezTo>
                <a:cubicBezTo>
                  <a:pt x="6001859" y="104023"/>
                  <a:pt x="5999715" y="101975"/>
                  <a:pt x="5993239" y="104738"/>
                </a:cubicBezTo>
                <a:close/>
                <a:moveTo>
                  <a:pt x="5983142" y="104309"/>
                </a:moveTo>
                <a:cubicBezTo>
                  <a:pt x="5975522" y="118551"/>
                  <a:pt x="5998763" y="105643"/>
                  <a:pt x="5983142" y="104309"/>
                </a:cubicBezTo>
                <a:close/>
                <a:moveTo>
                  <a:pt x="5962062" y="103535"/>
                </a:moveTo>
                <a:cubicBezTo>
                  <a:pt x="5961283" y="102660"/>
                  <a:pt x="5959413" y="102607"/>
                  <a:pt x="5955853" y="104452"/>
                </a:cubicBezTo>
                <a:cubicBezTo>
                  <a:pt x="5956925" y="116169"/>
                  <a:pt x="5964399" y="106158"/>
                  <a:pt x="5962062" y="103535"/>
                </a:cubicBezTo>
                <a:close/>
                <a:moveTo>
                  <a:pt x="7443240" y="103195"/>
                </a:moveTo>
                <a:cubicBezTo>
                  <a:pt x="7442482" y="102332"/>
                  <a:pt x="7440622" y="102297"/>
                  <a:pt x="7437038" y="104166"/>
                </a:cubicBezTo>
                <a:cubicBezTo>
                  <a:pt x="7437860" y="115811"/>
                  <a:pt x="7445512" y="105782"/>
                  <a:pt x="7443240" y="103195"/>
                </a:cubicBezTo>
                <a:close/>
                <a:moveTo>
                  <a:pt x="5948046" y="103156"/>
                </a:moveTo>
                <a:cubicBezTo>
                  <a:pt x="5947275" y="102306"/>
                  <a:pt x="5945411" y="102297"/>
                  <a:pt x="5941851" y="104214"/>
                </a:cubicBezTo>
                <a:cubicBezTo>
                  <a:pt x="5942852" y="115824"/>
                  <a:pt x="5950362" y="105706"/>
                  <a:pt x="5948046" y="103156"/>
                </a:cubicBezTo>
                <a:close/>
                <a:moveTo>
                  <a:pt x="5326492" y="102642"/>
                </a:moveTo>
                <a:cubicBezTo>
                  <a:pt x="5351679" y="105643"/>
                  <a:pt x="5377103" y="105976"/>
                  <a:pt x="5402387" y="103690"/>
                </a:cubicBezTo>
                <a:cubicBezTo>
                  <a:pt x="5412764" y="104547"/>
                  <a:pt x="5427287" y="99546"/>
                  <a:pt x="5432716" y="111596"/>
                </a:cubicBezTo>
                <a:cubicBezTo>
                  <a:pt x="5424811" y="111835"/>
                  <a:pt x="5417050" y="111596"/>
                  <a:pt x="5409290" y="110739"/>
                </a:cubicBezTo>
                <a:cubicBezTo>
                  <a:pt x="5383198" y="113406"/>
                  <a:pt x="5356537" y="111739"/>
                  <a:pt x="5330254" y="112739"/>
                </a:cubicBezTo>
                <a:cubicBezTo>
                  <a:pt x="5329301" y="110215"/>
                  <a:pt x="5327444" y="105166"/>
                  <a:pt x="5326492" y="102642"/>
                </a:cubicBezTo>
                <a:close/>
                <a:moveTo>
                  <a:pt x="3979685" y="102071"/>
                </a:moveTo>
                <a:cubicBezTo>
                  <a:pt x="3978529" y="108739"/>
                  <a:pt x="3977614" y="115454"/>
                  <a:pt x="3976849" y="122170"/>
                </a:cubicBezTo>
                <a:cubicBezTo>
                  <a:pt x="3982378" y="121265"/>
                  <a:pt x="3987955" y="120408"/>
                  <a:pt x="3993547" y="119646"/>
                </a:cubicBezTo>
                <a:cubicBezTo>
                  <a:pt x="3995821" y="115169"/>
                  <a:pt x="3998188" y="110739"/>
                  <a:pt x="4000669" y="106357"/>
                </a:cubicBezTo>
                <a:lnTo>
                  <a:pt x="3999941" y="114883"/>
                </a:lnTo>
                <a:lnTo>
                  <a:pt x="4011273" y="117074"/>
                </a:lnTo>
                <a:lnTo>
                  <a:pt x="4007113" y="107834"/>
                </a:lnTo>
                <a:cubicBezTo>
                  <a:pt x="4012228" y="111977"/>
                  <a:pt x="4017530" y="115931"/>
                  <a:pt x="4023152" y="119503"/>
                </a:cubicBezTo>
                <a:cubicBezTo>
                  <a:pt x="4022672" y="116502"/>
                  <a:pt x="4021616" y="110501"/>
                  <a:pt x="4021137" y="107500"/>
                </a:cubicBezTo>
                <a:lnTo>
                  <a:pt x="4025242" y="115597"/>
                </a:lnTo>
                <a:cubicBezTo>
                  <a:pt x="4028941" y="112025"/>
                  <a:pt x="4032563" y="108405"/>
                  <a:pt x="4036314" y="104881"/>
                </a:cubicBezTo>
                <a:lnTo>
                  <a:pt x="4060022" y="112331"/>
                </a:lnTo>
                <a:lnTo>
                  <a:pt x="4060387" y="119503"/>
                </a:lnTo>
                <a:lnTo>
                  <a:pt x="4058817" y="113502"/>
                </a:lnTo>
                <a:cubicBezTo>
                  <a:pt x="4053658" y="117407"/>
                  <a:pt x="4048518" y="114311"/>
                  <a:pt x="4043662" y="111977"/>
                </a:cubicBezTo>
                <a:cubicBezTo>
                  <a:pt x="4039944" y="115835"/>
                  <a:pt x="4036367" y="119836"/>
                  <a:pt x="4032979" y="123933"/>
                </a:cubicBezTo>
                <a:lnTo>
                  <a:pt x="4032933" y="115073"/>
                </a:lnTo>
                <a:cubicBezTo>
                  <a:pt x="4029237" y="117360"/>
                  <a:pt x="4025534" y="119598"/>
                  <a:pt x="4021905" y="121884"/>
                </a:cubicBezTo>
                <a:cubicBezTo>
                  <a:pt x="4012661" y="121742"/>
                  <a:pt x="4003146" y="120741"/>
                  <a:pt x="3994683" y="125123"/>
                </a:cubicBezTo>
                <a:cubicBezTo>
                  <a:pt x="3993166" y="124028"/>
                  <a:pt x="3990136" y="121837"/>
                  <a:pt x="3988619" y="120741"/>
                </a:cubicBezTo>
                <a:lnTo>
                  <a:pt x="3987386" y="127219"/>
                </a:lnTo>
                <a:cubicBezTo>
                  <a:pt x="3976750" y="125981"/>
                  <a:pt x="3966076" y="125409"/>
                  <a:pt x="3955826" y="127267"/>
                </a:cubicBezTo>
                <a:cubicBezTo>
                  <a:pt x="3957493" y="122027"/>
                  <a:pt x="3959160" y="116788"/>
                  <a:pt x="3960875" y="111549"/>
                </a:cubicBezTo>
                <a:cubicBezTo>
                  <a:pt x="3961972" y="113787"/>
                  <a:pt x="3963989" y="118169"/>
                  <a:pt x="3965080" y="120360"/>
                </a:cubicBezTo>
                <a:cubicBezTo>
                  <a:pt x="3969945" y="114264"/>
                  <a:pt x="3974781" y="108215"/>
                  <a:pt x="3979685" y="102071"/>
                </a:cubicBezTo>
                <a:close/>
                <a:moveTo>
                  <a:pt x="4059491" y="101880"/>
                </a:moveTo>
                <a:lnTo>
                  <a:pt x="4064198" y="113645"/>
                </a:lnTo>
                <a:lnTo>
                  <a:pt x="4060022" y="112331"/>
                </a:lnTo>
                <a:close/>
                <a:moveTo>
                  <a:pt x="5892798" y="101070"/>
                </a:moveTo>
                <a:cubicBezTo>
                  <a:pt x="5885272" y="115407"/>
                  <a:pt x="5908466" y="101785"/>
                  <a:pt x="5892798" y="101070"/>
                </a:cubicBezTo>
                <a:close/>
                <a:moveTo>
                  <a:pt x="5925219" y="100999"/>
                </a:moveTo>
                <a:cubicBezTo>
                  <a:pt x="5920528" y="100844"/>
                  <a:pt x="5916158" y="102809"/>
                  <a:pt x="5917896" y="107405"/>
                </a:cubicBezTo>
                <a:cubicBezTo>
                  <a:pt x="5923372" y="110501"/>
                  <a:pt x="5928897" y="110453"/>
                  <a:pt x="5934469" y="107310"/>
                </a:cubicBezTo>
                <a:cubicBezTo>
                  <a:pt x="5934922" y="103428"/>
                  <a:pt x="5929909" y="101154"/>
                  <a:pt x="5925219" y="100999"/>
                </a:cubicBezTo>
                <a:close/>
                <a:moveTo>
                  <a:pt x="5778998" y="100070"/>
                </a:moveTo>
                <a:cubicBezTo>
                  <a:pt x="5771523" y="114645"/>
                  <a:pt x="5794281" y="101309"/>
                  <a:pt x="5778998" y="100070"/>
                </a:cubicBezTo>
                <a:close/>
                <a:moveTo>
                  <a:pt x="5817134" y="100023"/>
                </a:moveTo>
                <a:cubicBezTo>
                  <a:pt x="5809469" y="114454"/>
                  <a:pt x="5832418" y="101499"/>
                  <a:pt x="5817134" y="100023"/>
                </a:cubicBezTo>
                <a:close/>
                <a:moveTo>
                  <a:pt x="5740956" y="99880"/>
                </a:moveTo>
                <a:cubicBezTo>
                  <a:pt x="5733387" y="114216"/>
                  <a:pt x="5756383" y="101261"/>
                  <a:pt x="5740956" y="99880"/>
                </a:cubicBezTo>
                <a:close/>
                <a:moveTo>
                  <a:pt x="5764952" y="99784"/>
                </a:moveTo>
                <a:cubicBezTo>
                  <a:pt x="5762285" y="107500"/>
                  <a:pt x="5764858" y="110168"/>
                  <a:pt x="5772713" y="107786"/>
                </a:cubicBezTo>
                <a:cubicBezTo>
                  <a:pt x="5775236" y="100023"/>
                  <a:pt x="5772617" y="97355"/>
                  <a:pt x="5764952" y="99784"/>
                </a:cubicBezTo>
                <a:close/>
                <a:moveTo>
                  <a:pt x="5853557" y="99713"/>
                </a:moveTo>
                <a:cubicBezTo>
                  <a:pt x="5849117" y="99201"/>
                  <a:pt x="5843559" y="100047"/>
                  <a:pt x="5841225" y="100975"/>
                </a:cubicBezTo>
                <a:cubicBezTo>
                  <a:pt x="5836467" y="110501"/>
                  <a:pt x="5854318" y="111739"/>
                  <a:pt x="5859176" y="106595"/>
                </a:cubicBezTo>
                <a:cubicBezTo>
                  <a:pt x="5861318" y="102094"/>
                  <a:pt x="5857997" y="100225"/>
                  <a:pt x="5853557" y="99713"/>
                </a:cubicBezTo>
                <a:close/>
                <a:moveTo>
                  <a:pt x="5803138" y="99689"/>
                </a:moveTo>
                <a:cubicBezTo>
                  <a:pt x="5800566" y="107548"/>
                  <a:pt x="5803138" y="110215"/>
                  <a:pt x="5810897" y="107739"/>
                </a:cubicBezTo>
                <a:cubicBezTo>
                  <a:pt x="5813326" y="99927"/>
                  <a:pt x="5810756" y="97260"/>
                  <a:pt x="5803138" y="99689"/>
                </a:cubicBezTo>
                <a:close/>
                <a:moveTo>
                  <a:pt x="5789235" y="99403"/>
                </a:moveTo>
                <a:cubicBezTo>
                  <a:pt x="5786948" y="107119"/>
                  <a:pt x="5789614" y="109882"/>
                  <a:pt x="5797233" y="107643"/>
                </a:cubicBezTo>
                <a:cubicBezTo>
                  <a:pt x="5799518" y="99784"/>
                  <a:pt x="5796852" y="97022"/>
                  <a:pt x="5789235" y="99403"/>
                </a:cubicBezTo>
                <a:close/>
                <a:moveTo>
                  <a:pt x="5726720" y="99213"/>
                </a:moveTo>
                <a:cubicBezTo>
                  <a:pt x="5724101" y="106786"/>
                  <a:pt x="5726720" y="109358"/>
                  <a:pt x="5734671" y="106929"/>
                </a:cubicBezTo>
                <a:cubicBezTo>
                  <a:pt x="5737243" y="99308"/>
                  <a:pt x="5734623" y="96736"/>
                  <a:pt x="5726720" y="99213"/>
                </a:cubicBezTo>
                <a:close/>
                <a:moveTo>
                  <a:pt x="5683202" y="98879"/>
                </a:moveTo>
                <a:cubicBezTo>
                  <a:pt x="5671823" y="99022"/>
                  <a:pt x="5660539" y="99165"/>
                  <a:pt x="5649349" y="99118"/>
                </a:cubicBezTo>
                <a:lnTo>
                  <a:pt x="5649588" y="103119"/>
                </a:lnTo>
                <a:cubicBezTo>
                  <a:pt x="5660967" y="103309"/>
                  <a:pt x="5672824" y="103023"/>
                  <a:pt x="5683582" y="107739"/>
                </a:cubicBezTo>
                <a:cubicBezTo>
                  <a:pt x="5683488" y="105548"/>
                  <a:pt x="5683299" y="101118"/>
                  <a:pt x="5683202" y="98879"/>
                </a:cubicBezTo>
                <a:close/>
                <a:moveTo>
                  <a:pt x="7384513" y="95546"/>
                </a:moveTo>
                <a:cubicBezTo>
                  <a:pt x="7379864" y="95176"/>
                  <a:pt x="7374482" y="96665"/>
                  <a:pt x="7372982" y="99498"/>
                </a:cubicBezTo>
                <a:cubicBezTo>
                  <a:pt x="7375792" y="106024"/>
                  <a:pt x="7386079" y="105881"/>
                  <a:pt x="7391651" y="102737"/>
                </a:cubicBezTo>
                <a:cubicBezTo>
                  <a:pt x="7393080" y="98141"/>
                  <a:pt x="7389163" y="95915"/>
                  <a:pt x="7384513" y="95546"/>
                </a:cubicBezTo>
                <a:close/>
                <a:moveTo>
                  <a:pt x="5489851" y="95260"/>
                </a:moveTo>
                <a:cubicBezTo>
                  <a:pt x="5478043" y="101928"/>
                  <a:pt x="5463428" y="97879"/>
                  <a:pt x="5450951" y="95403"/>
                </a:cubicBezTo>
                <a:cubicBezTo>
                  <a:pt x="5449048" y="97546"/>
                  <a:pt x="5445240" y="101833"/>
                  <a:pt x="5443333" y="103976"/>
                </a:cubicBezTo>
                <a:cubicBezTo>
                  <a:pt x="5480804" y="104166"/>
                  <a:pt x="5518274" y="103119"/>
                  <a:pt x="5555795" y="103642"/>
                </a:cubicBezTo>
                <a:lnTo>
                  <a:pt x="5555127" y="98832"/>
                </a:lnTo>
                <a:cubicBezTo>
                  <a:pt x="5552127" y="98308"/>
                  <a:pt x="5546081" y="97260"/>
                  <a:pt x="5543082" y="96736"/>
                </a:cubicBezTo>
                <a:cubicBezTo>
                  <a:pt x="5534130" y="98403"/>
                  <a:pt x="5525561" y="95307"/>
                  <a:pt x="5517085" y="99546"/>
                </a:cubicBezTo>
                <a:cubicBezTo>
                  <a:pt x="5508133" y="94259"/>
                  <a:pt x="5498468" y="100165"/>
                  <a:pt x="5489851" y="95260"/>
                </a:cubicBezTo>
                <a:close/>
                <a:moveTo>
                  <a:pt x="5566220" y="94259"/>
                </a:moveTo>
                <a:cubicBezTo>
                  <a:pt x="5563268" y="97355"/>
                  <a:pt x="5560458" y="100499"/>
                  <a:pt x="5557698" y="103690"/>
                </a:cubicBezTo>
                <a:cubicBezTo>
                  <a:pt x="5586693" y="106691"/>
                  <a:pt x="5617879" y="96974"/>
                  <a:pt x="5645352" y="108120"/>
                </a:cubicBezTo>
                <a:cubicBezTo>
                  <a:pt x="5645400" y="105595"/>
                  <a:pt x="5645400" y="100594"/>
                  <a:pt x="5645400" y="98117"/>
                </a:cubicBezTo>
                <a:cubicBezTo>
                  <a:pt x="5631876" y="99022"/>
                  <a:pt x="5618261" y="99261"/>
                  <a:pt x="5604881" y="97355"/>
                </a:cubicBezTo>
                <a:cubicBezTo>
                  <a:pt x="5592168" y="97260"/>
                  <a:pt x="5577408" y="101975"/>
                  <a:pt x="5566220" y="94259"/>
                </a:cubicBezTo>
                <a:close/>
                <a:moveTo>
                  <a:pt x="4255100" y="90544"/>
                </a:moveTo>
                <a:cubicBezTo>
                  <a:pt x="4270530" y="91068"/>
                  <a:pt x="4247858" y="105357"/>
                  <a:pt x="4255100" y="90544"/>
                </a:cubicBezTo>
                <a:close/>
                <a:moveTo>
                  <a:pt x="4112238" y="90210"/>
                </a:moveTo>
                <a:cubicBezTo>
                  <a:pt x="4109517" y="92734"/>
                  <a:pt x="4104274" y="97735"/>
                  <a:pt x="4101677" y="100260"/>
                </a:cubicBezTo>
                <a:cubicBezTo>
                  <a:pt x="4102684" y="101975"/>
                  <a:pt x="4104750" y="105404"/>
                  <a:pt x="4105783" y="107166"/>
                </a:cubicBezTo>
                <a:cubicBezTo>
                  <a:pt x="4103860" y="108881"/>
                  <a:pt x="4099924" y="112358"/>
                  <a:pt x="4097957" y="114120"/>
                </a:cubicBezTo>
                <a:lnTo>
                  <a:pt x="4098771" y="104928"/>
                </a:lnTo>
                <a:cubicBezTo>
                  <a:pt x="4093983" y="109262"/>
                  <a:pt x="4089242" y="113644"/>
                  <a:pt x="4084551" y="118026"/>
                </a:cubicBezTo>
                <a:cubicBezTo>
                  <a:pt x="4084599" y="114120"/>
                  <a:pt x="4084742" y="110214"/>
                  <a:pt x="4084885" y="106309"/>
                </a:cubicBezTo>
                <a:cubicBezTo>
                  <a:pt x="4087042" y="102260"/>
                  <a:pt x="4089194" y="98212"/>
                  <a:pt x="4091443" y="94163"/>
                </a:cubicBezTo>
                <a:cubicBezTo>
                  <a:pt x="4090967" y="97735"/>
                  <a:pt x="4089960" y="104880"/>
                  <a:pt x="4089481" y="108452"/>
                </a:cubicBezTo>
                <a:cubicBezTo>
                  <a:pt x="4099490" y="105213"/>
                  <a:pt x="4101161" y="91210"/>
                  <a:pt x="4112238" y="90210"/>
                </a:cubicBezTo>
                <a:close/>
                <a:moveTo>
                  <a:pt x="7290478" y="88427"/>
                </a:moveTo>
                <a:cubicBezTo>
                  <a:pt x="7289764" y="87481"/>
                  <a:pt x="7287900" y="87258"/>
                  <a:pt x="7284209" y="88782"/>
                </a:cubicBezTo>
                <a:cubicBezTo>
                  <a:pt x="7284424" y="100606"/>
                  <a:pt x="7292621" y="91264"/>
                  <a:pt x="7290478" y="88427"/>
                </a:cubicBezTo>
                <a:close/>
                <a:moveTo>
                  <a:pt x="4135875" y="87781"/>
                </a:moveTo>
                <a:cubicBezTo>
                  <a:pt x="4130595" y="95116"/>
                  <a:pt x="4124025" y="103308"/>
                  <a:pt x="4133906" y="110500"/>
                </a:cubicBezTo>
                <a:cubicBezTo>
                  <a:pt x="4134429" y="108309"/>
                  <a:pt x="4135598" y="103927"/>
                  <a:pt x="4136158" y="101736"/>
                </a:cubicBezTo>
                <a:cubicBezTo>
                  <a:pt x="4142927" y="100974"/>
                  <a:pt x="4149131" y="97736"/>
                  <a:pt x="4155327" y="94783"/>
                </a:cubicBezTo>
                <a:lnTo>
                  <a:pt x="4157227" y="100927"/>
                </a:lnTo>
                <a:cubicBezTo>
                  <a:pt x="4156135" y="103356"/>
                  <a:pt x="4153902" y="108167"/>
                  <a:pt x="4152762" y="110596"/>
                </a:cubicBezTo>
                <a:lnTo>
                  <a:pt x="4150382" y="101451"/>
                </a:lnTo>
                <a:cubicBezTo>
                  <a:pt x="4146403" y="105071"/>
                  <a:pt x="4142590" y="108786"/>
                  <a:pt x="4138789" y="112453"/>
                </a:cubicBezTo>
                <a:cubicBezTo>
                  <a:pt x="4133241" y="112310"/>
                  <a:pt x="4127749" y="112167"/>
                  <a:pt x="4122257" y="112120"/>
                </a:cubicBezTo>
                <a:cubicBezTo>
                  <a:pt x="4120629" y="110215"/>
                  <a:pt x="4117442" y="106452"/>
                  <a:pt x="4115883" y="104594"/>
                </a:cubicBezTo>
                <a:cubicBezTo>
                  <a:pt x="4115415" y="106642"/>
                  <a:pt x="4114453" y="110739"/>
                  <a:pt x="4113905" y="112834"/>
                </a:cubicBezTo>
                <a:cubicBezTo>
                  <a:pt x="4113606" y="109643"/>
                  <a:pt x="4113008" y="103261"/>
                  <a:pt x="4112755" y="100117"/>
                </a:cubicBezTo>
                <a:lnTo>
                  <a:pt x="4114651" y="99355"/>
                </a:lnTo>
                <a:cubicBezTo>
                  <a:pt x="4116711" y="101975"/>
                  <a:pt x="4120868" y="107262"/>
                  <a:pt x="4123026" y="109881"/>
                </a:cubicBezTo>
                <a:cubicBezTo>
                  <a:pt x="4124315" y="101260"/>
                  <a:pt x="4124265" y="88686"/>
                  <a:pt x="4135875" y="87781"/>
                </a:cubicBezTo>
                <a:close/>
                <a:moveTo>
                  <a:pt x="4206515" y="84162"/>
                </a:moveTo>
                <a:lnTo>
                  <a:pt x="4207257" y="84282"/>
                </a:lnTo>
                <a:lnTo>
                  <a:pt x="4206371" y="86029"/>
                </a:lnTo>
                <a:close/>
                <a:moveTo>
                  <a:pt x="4227196" y="78161"/>
                </a:moveTo>
                <a:cubicBezTo>
                  <a:pt x="4224421" y="81399"/>
                  <a:pt x="4218810" y="87972"/>
                  <a:pt x="4216000" y="91211"/>
                </a:cubicBezTo>
                <a:cubicBezTo>
                  <a:pt x="4217523" y="92783"/>
                  <a:pt x="4220375" y="95831"/>
                  <a:pt x="4221854" y="97403"/>
                </a:cubicBezTo>
                <a:cubicBezTo>
                  <a:pt x="4220472" y="98546"/>
                  <a:pt x="4217749" y="100785"/>
                  <a:pt x="4216360" y="101928"/>
                </a:cubicBezTo>
                <a:cubicBezTo>
                  <a:pt x="4212153" y="99165"/>
                  <a:pt x="4207370" y="99642"/>
                  <a:pt x="4203034" y="101309"/>
                </a:cubicBezTo>
                <a:cubicBezTo>
                  <a:pt x="4198033" y="95688"/>
                  <a:pt x="4194377" y="96355"/>
                  <a:pt x="4191927" y="103261"/>
                </a:cubicBezTo>
                <a:cubicBezTo>
                  <a:pt x="4189801" y="112359"/>
                  <a:pt x="4181467" y="104214"/>
                  <a:pt x="4176935" y="102547"/>
                </a:cubicBezTo>
                <a:lnTo>
                  <a:pt x="4176838" y="108739"/>
                </a:lnTo>
                <a:cubicBezTo>
                  <a:pt x="4169871" y="108453"/>
                  <a:pt x="4163212" y="107072"/>
                  <a:pt x="4156849" y="104547"/>
                </a:cubicBezTo>
                <a:lnTo>
                  <a:pt x="4163402" y="103500"/>
                </a:lnTo>
                <a:cubicBezTo>
                  <a:pt x="4164920" y="96117"/>
                  <a:pt x="4162547" y="83828"/>
                  <a:pt x="4173738" y="83495"/>
                </a:cubicBezTo>
                <a:lnTo>
                  <a:pt x="4171829" y="87496"/>
                </a:lnTo>
                <a:lnTo>
                  <a:pt x="4169681" y="90687"/>
                </a:lnTo>
                <a:cubicBezTo>
                  <a:pt x="4170205" y="93926"/>
                  <a:pt x="4171160" y="100451"/>
                  <a:pt x="4171637" y="103690"/>
                </a:cubicBezTo>
                <a:lnTo>
                  <a:pt x="4173594" y="93831"/>
                </a:lnTo>
                <a:cubicBezTo>
                  <a:pt x="4177317" y="96498"/>
                  <a:pt x="4181085" y="99165"/>
                  <a:pt x="4184891" y="101832"/>
                </a:cubicBezTo>
                <a:cubicBezTo>
                  <a:pt x="4187885" y="93688"/>
                  <a:pt x="4192071" y="86067"/>
                  <a:pt x="4197290" y="79113"/>
                </a:cubicBezTo>
                <a:cubicBezTo>
                  <a:pt x="4196051" y="83209"/>
                  <a:pt x="4193564" y="91354"/>
                  <a:pt x="4192311" y="95450"/>
                </a:cubicBezTo>
                <a:lnTo>
                  <a:pt x="4201705" y="95212"/>
                </a:lnTo>
                <a:lnTo>
                  <a:pt x="4206371" y="86029"/>
                </a:lnTo>
                <a:lnTo>
                  <a:pt x="4205562" y="96450"/>
                </a:lnTo>
                <a:cubicBezTo>
                  <a:pt x="4212682" y="90258"/>
                  <a:pt x="4219045" y="83114"/>
                  <a:pt x="4227196" y="78161"/>
                </a:cubicBezTo>
                <a:close/>
                <a:moveTo>
                  <a:pt x="4210654" y="77589"/>
                </a:moveTo>
                <a:lnTo>
                  <a:pt x="4211860" y="85019"/>
                </a:lnTo>
                <a:lnTo>
                  <a:pt x="4207257" y="84282"/>
                </a:lnTo>
                <a:close/>
                <a:moveTo>
                  <a:pt x="5610691" y="75922"/>
                </a:moveTo>
                <a:cubicBezTo>
                  <a:pt x="5619546" y="78589"/>
                  <a:pt x="5628828" y="79208"/>
                  <a:pt x="5638020" y="78065"/>
                </a:cubicBezTo>
                <a:cubicBezTo>
                  <a:pt x="5733149" y="81828"/>
                  <a:pt x="5828466" y="77208"/>
                  <a:pt x="5923515" y="81733"/>
                </a:cubicBezTo>
                <a:cubicBezTo>
                  <a:pt x="5928183" y="81733"/>
                  <a:pt x="5932945" y="81733"/>
                  <a:pt x="5937755" y="81828"/>
                </a:cubicBezTo>
                <a:cubicBezTo>
                  <a:pt x="5952138" y="81780"/>
                  <a:pt x="5966616" y="81399"/>
                  <a:pt x="5981047" y="82495"/>
                </a:cubicBezTo>
                <a:cubicBezTo>
                  <a:pt x="5985523" y="82638"/>
                  <a:pt x="5990095" y="82781"/>
                  <a:pt x="5994715" y="82828"/>
                </a:cubicBezTo>
                <a:cubicBezTo>
                  <a:pt x="6026481" y="87448"/>
                  <a:pt x="6058866" y="81638"/>
                  <a:pt x="6090537" y="87734"/>
                </a:cubicBezTo>
                <a:cubicBezTo>
                  <a:pt x="6091584" y="87353"/>
                  <a:pt x="6093775" y="86591"/>
                  <a:pt x="6094870" y="86258"/>
                </a:cubicBezTo>
                <a:cubicBezTo>
                  <a:pt x="6101252" y="86972"/>
                  <a:pt x="6107825" y="87210"/>
                  <a:pt x="6114349" y="87020"/>
                </a:cubicBezTo>
                <a:cubicBezTo>
                  <a:pt x="6119302" y="86115"/>
                  <a:pt x="6124255" y="86258"/>
                  <a:pt x="6129304" y="87544"/>
                </a:cubicBezTo>
                <a:cubicBezTo>
                  <a:pt x="6130113" y="87258"/>
                  <a:pt x="6131732" y="86639"/>
                  <a:pt x="6132589" y="86353"/>
                </a:cubicBezTo>
                <a:cubicBezTo>
                  <a:pt x="6137400" y="87305"/>
                  <a:pt x="6142495" y="87687"/>
                  <a:pt x="6147591" y="87734"/>
                </a:cubicBezTo>
                <a:cubicBezTo>
                  <a:pt x="6152258" y="87544"/>
                  <a:pt x="6157116" y="87401"/>
                  <a:pt x="6161974" y="87258"/>
                </a:cubicBezTo>
                <a:cubicBezTo>
                  <a:pt x="6171261" y="88973"/>
                  <a:pt x="6180738" y="90354"/>
                  <a:pt x="6190215" y="91735"/>
                </a:cubicBezTo>
                <a:cubicBezTo>
                  <a:pt x="6202693" y="89496"/>
                  <a:pt x="6215409" y="90640"/>
                  <a:pt x="6228030" y="91545"/>
                </a:cubicBezTo>
                <a:cubicBezTo>
                  <a:pt x="6233078" y="91021"/>
                  <a:pt x="6238174" y="91068"/>
                  <a:pt x="6243317" y="92449"/>
                </a:cubicBezTo>
                <a:cubicBezTo>
                  <a:pt x="6244175" y="92116"/>
                  <a:pt x="6245985" y="91402"/>
                  <a:pt x="6246842" y="91068"/>
                </a:cubicBezTo>
                <a:cubicBezTo>
                  <a:pt x="6251652" y="92116"/>
                  <a:pt x="6256605" y="92592"/>
                  <a:pt x="6261701" y="92497"/>
                </a:cubicBezTo>
                <a:cubicBezTo>
                  <a:pt x="6266368" y="92354"/>
                  <a:pt x="6271083" y="92259"/>
                  <a:pt x="6275940" y="92211"/>
                </a:cubicBezTo>
                <a:cubicBezTo>
                  <a:pt x="6284799" y="94355"/>
                  <a:pt x="6293991" y="93735"/>
                  <a:pt x="6302516" y="90163"/>
                </a:cubicBezTo>
                <a:cubicBezTo>
                  <a:pt x="6302753" y="92449"/>
                  <a:pt x="6303230" y="97022"/>
                  <a:pt x="6303516" y="99308"/>
                </a:cubicBezTo>
                <a:cubicBezTo>
                  <a:pt x="6306659" y="96117"/>
                  <a:pt x="6309897" y="92878"/>
                  <a:pt x="6313231" y="89687"/>
                </a:cubicBezTo>
                <a:cubicBezTo>
                  <a:pt x="6317946" y="92211"/>
                  <a:pt x="6322756" y="94688"/>
                  <a:pt x="6327661" y="97212"/>
                </a:cubicBezTo>
                <a:cubicBezTo>
                  <a:pt x="6332757" y="96736"/>
                  <a:pt x="6337853" y="96212"/>
                  <a:pt x="6343092" y="95593"/>
                </a:cubicBezTo>
                <a:cubicBezTo>
                  <a:pt x="6348188" y="95736"/>
                  <a:pt x="6353379" y="96355"/>
                  <a:pt x="6358570" y="97260"/>
                </a:cubicBezTo>
                <a:cubicBezTo>
                  <a:pt x="6359141" y="96879"/>
                  <a:pt x="6360189" y="96117"/>
                  <a:pt x="6360713" y="95736"/>
                </a:cubicBezTo>
                <a:cubicBezTo>
                  <a:pt x="6365666" y="96879"/>
                  <a:pt x="6370762" y="97451"/>
                  <a:pt x="6376001" y="97355"/>
                </a:cubicBezTo>
                <a:cubicBezTo>
                  <a:pt x="6380763" y="96974"/>
                  <a:pt x="6385573" y="96641"/>
                  <a:pt x="6390527" y="96307"/>
                </a:cubicBezTo>
                <a:cubicBezTo>
                  <a:pt x="6400385" y="97641"/>
                  <a:pt x="6410196" y="99499"/>
                  <a:pt x="6419816" y="102309"/>
                </a:cubicBezTo>
                <a:cubicBezTo>
                  <a:pt x="6421721" y="100785"/>
                  <a:pt x="6425483" y="97784"/>
                  <a:pt x="6427341" y="96260"/>
                </a:cubicBezTo>
                <a:cubicBezTo>
                  <a:pt x="6428531" y="98213"/>
                  <a:pt x="6430960" y="102118"/>
                  <a:pt x="6432151" y="104023"/>
                </a:cubicBezTo>
                <a:cubicBezTo>
                  <a:pt x="6433437" y="103119"/>
                  <a:pt x="6436056" y="101261"/>
                  <a:pt x="6437342" y="100356"/>
                </a:cubicBezTo>
                <a:cubicBezTo>
                  <a:pt x="6442533" y="102547"/>
                  <a:pt x="6447820" y="102595"/>
                  <a:pt x="6453248" y="100451"/>
                </a:cubicBezTo>
                <a:cubicBezTo>
                  <a:pt x="6454725" y="101499"/>
                  <a:pt x="6457725" y="103595"/>
                  <a:pt x="6459201" y="104643"/>
                </a:cubicBezTo>
                <a:cubicBezTo>
                  <a:pt x="6461011" y="103642"/>
                  <a:pt x="6464583" y="101594"/>
                  <a:pt x="6466345" y="100594"/>
                </a:cubicBezTo>
                <a:cubicBezTo>
                  <a:pt x="6471489" y="101642"/>
                  <a:pt x="6476680" y="102690"/>
                  <a:pt x="6481966" y="103642"/>
                </a:cubicBezTo>
                <a:cubicBezTo>
                  <a:pt x="6499302" y="100594"/>
                  <a:pt x="6516733" y="103738"/>
                  <a:pt x="6533735" y="107405"/>
                </a:cubicBezTo>
                <a:cubicBezTo>
                  <a:pt x="6535544" y="106167"/>
                  <a:pt x="6539164" y="103738"/>
                  <a:pt x="6540974" y="102499"/>
                </a:cubicBezTo>
                <a:cubicBezTo>
                  <a:pt x="6542879" y="104166"/>
                  <a:pt x="6546688" y="107500"/>
                  <a:pt x="6548594" y="109167"/>
                </a:cubicBezTo>
                <a:lnTo>
                  <a:pt x="6551166" y="102928"/>
                </a:lnTo>
                <a:cubicBezTo>
                  <a:pt x="6553213" y="104643"/>
                  <a:pt x="6557262" y="108024"/>
                  <a:pt x="6559309" y="109691"/>
                </a:cubicBezTo>
                <a:cubicBezTo>
                  <a:pt x="6561024" y="108501"/>
                  <a:pt x="6564405" y="106024"/>
                  <a:pt x="6566120" y="104786"/>
                </a:cubicBezTo>
                <a:cubicBezTo>
                  <a:pt x="6578931" y="107691"/>
                  <a:pt x="6591932" y="110168"/>
                  <a:pt x="6605124" y="111311"/>
                </a:cubicBezTo>
                <a:cubicBezTo>
                  <a:pt x="6615602" y="111263"/>
                  <a:pt x="6626080" y="111597"/>
                  <a:pt x="6636605" y="112644"/>
                </a:cubicBezTo>
                <a:cubicBezTo>
                  <a:pt x="6638033" y="112025"/>
                  <a:pt x="6640891" y="110739"/>
                  <a:pt x="6642368" y="110072"/>
                </a:cubicBezTo>
                <a:cubicBezTo>
                  <a:pt x="6662751" y="113121"/>
                  <a:pt x="6683420" y="114359"/>
                  <a:pt x="6704137" y="115121"/>
                </a:cubicBezTo>
                <a:cubicBezTo>
                  <a:pt x="6718425" y="115455"/>
                  <a:pt x="6732712" y="116502"/>
                  <a:pt x="6747143" y="115931"/>
                </a:cubicBezTo>
                <a:cubicBezTo>
                  <a:pt x="6769335" y="118169"/>
                  <a:pt x="6791719" y="118789"/>
                  <a:pt x="6814008" y="120170"/>
                </a:cubicBezTo>
                <a:cubicBezTo>
                  <a:pt x="6822057" y="120075"/>
                  <a:pt x="6830057" y="119979"/>
                  <a:pt x="6838202" y="119646"/>
                </a:cubicBezTo>
                <a:cubicBezTo>
                  <a:pt x="6842869" y="119694"/>
                  <a:pt x="6847583" y="119979"/>
                  <a:pt x="6852346" y="120551"/>
                </a:cubicBezTo>
                <a:cubicBezTo>
                  <a:pt x="6853680" y="120551"/>
                  <a:pt x="6856299" y="120503"/>
                  <a:pt x="6857585" y="120503"/>
                </a:cubicBezTo>
                <a:cubicBezTo>
                  <a:pt x="6872444" y="122028"/>
                  <a:pt x="6887398" y="123028"/>
                  <a:pt x="6902352" y="124171"/>
                </a:cubicBezTo>
                <a:cubicBezTo>
                  <a:pt x="6906448" y="124885"/>
                  <a:pt x="6910591" y="125600"/>
                  <a:pt x="6914830" y="126362"/>
                </a:cubicBezTo>
                <a:cubicBezTo>
                  <a:pt x="6917973" y="124981"/>
                  <a:pt x="6921212" y="123599"/>
                  <a:pt x="6924546" y="122218"/>
                </a:cubicBezTo>
                <a:lnTo>
                  <a:pt x="6927355" y="128124"/>
                </a:lnTo>
                <a:cubicBezTo>
                  <a:pt x="6928641" y="127076"/>
                  <a:pt x="6931260" y="125028"/>
                  <a:pt x="6932546" y="123980"/>
                </a:cubicBezTo>
                <a:cubicBezTo>
                  <a:pt x="6938452" y="127600"/>
                  <a:pt x="6944596" y="125600"/>
                  <a:pt x="6950549" y="123123"/>
                </a:cubicBezTo>
                <a:cubicBezTo>
                  <a:pt x="6950358" y="125552"/>
                  <a:pt x="6949977" y="130458"/>
                  <a:pt x="6949787" y="132887"/>
                </a:cubicBezTo>
                <a:cubicBezTo>
                  <a:pt x="6952215" y="131220"/>
                  <a:pt x="6957121" y="127838"/>
                  <a:pt x="6959598" y="126171"/>
                </a:cubicBezTo>
                <a:cubicBezTo>
                  <a:pt x="6961597" y="127838"/>
                  <a:pt x="6965646" y="131125"/>
                  <a:pt x="6967646" y="132792"/>
                </a:cubicBezTo>
                <a:lnTo>
                  <a:pt x="6969932" y="128457"/>
                </a:lnTo>
                <a:cubicBezTo>
                  <a:pt x="7006651" y="133554"/>
                  <a:pt x="7043894" y="133411"/>
                  <a:pt x="7080613" y="139269"/>
                </a:cubicBezTo>
                <a:cubicBezTo>
                  <a:pt x="7085280" y="139269"/>
                  <a:pt x="7090138" y="139317"/>
                  <a:pt x="7094995" y="139412"/>
                </a:cubicBezTo>
                <a:cubicBezTo>
                  <a:pt x="7099282" y="139460"/>
                  <a:pt x="7103616" y="139555"/>
                  <a:pt x="7108044" y="139650"/>
                </a:cubicBezTo>
                <a:cubicBezTo>
                  <a:pt x="7120570" y="140508"/>
                  <a:pt x="7133047" y="142318"/>
                  <a:pt x="7145526" y="144461"/>
                </a:cubicBezTo>
                <a:cubicBezTo>
                  <a:pt x="7163099" y="147366"/>
                  <a:pt x="7181387" y="143318"/>
                  <a:pt x="7198437" y="150129"/>
                </a:cubicBezTo>
                <a:lnTo>
                  <a:pt x="7191865" y="141556"/>
                </a:lnTo>
                <a:cubicBezTo>
                  <a:pt x="7208391" y="153368"/>
                  <a:pt x="7229203" y="149319"/>
                  <a:pt x="7247920" y="154178"/>
                </a:cubicBezTo>
                <a:cubicBezTo>
                  <a:pt x="7248872" y="153892"/>
                  <a:pt x="7250825" y="153368"/>
                  <a:pt x="7251777" y="153082"/>
                </a:cubicBezTo>
                <a:cubicBezTo>
                  <a:pt x="7261207" y="155654"/>
                  <a:pt x="7271065" y="155511"/>
                  <a:pt x="7280828" y="154130"/>
                </a:cubicBezTo>
                <a:cubicBezTo>
                  <a:pt x="7291258" y="156226"/>
                  <a:pt x="7301926" y="156035"/>
                  <a:pt x="7312260" y="152892"/>
                </a:cubicBezTo>
                <a:cubicBezTo>
                  <a:pt x="7310784" y="154701"/>
                  <a:pt x="7307784" y="158369"/>
                  <a:pt x="7306307" y="160179"/>
                </a:cubicBezTo>
                <a:cubicBezTo>
                  <a:pt x="7319785" y="158417"/>
                  <a:pt x="7333406" y="159607"/>
                  <a:pt x="7346836" y="161751"/>
                </a:cubicBezTo>
                <a:cubicBezTo>
                  <a:pt x="7375793" y="162751"/>
                  <a:pt x="7404463" y="169562"/>
                  <a:pt x="7433466" y="168085"/>
                </a:cubicBezTo>
                <a:cubicBezTo>
                  <a:pt x="7444944" y="169991"/>
                  <a:pt x="7456517" y="172039"/>
                  <a:pt x="7468042" y="174468"/>
                </a:cubicBezTo>
                <a:cubicBezTo>
                  <a:pt x="7470328" y="171991"/>
                  <a:pt x="7474852" y="167038"/>
                  <a:pt x="7477138" y="164513"/>
                </a:cubicBezTo>
                <a:cubicBezTo>
                  <a:pt x="7476377" y="167085"/>
                  <a:pt x="7474852" y="172182"/>
                  <a:pt x="7474138" y="174754"/>
                </a:cubicBezTo>
                <a:cubicBezTo>
                  <a:pt x="7501189" y="175039"/>
                  <a:pt x="7527954" y="179850"/>
                  <a:pt x="7554910" y="182374"/>
                </a:cubicBezTo>
                <a:cubicBezTo>
                  <a:pt x="7556672" y="182374"/>
                  <a:pt x="7560244" y="182327"/>
                  <a:pt x="7562054" y="182327"/>
                </a:cubicBezTo>
                <a:cubicBezTo>
                  <a:pt x="7577104" y="184041"/>
                  <a:pt x="7592248" y="185518"/>
                  <a:pt x="7607298" y="187947"/>
                </a:cubicBezTo>
                <a:cubicBezTo>
                  <a:pt x="7662162" y="193662"/>
                  <a:pt x="7717073" y="199045"/>
                  <a:pt x="7771842" y="206284"/>
                </a:cubicBezTo>
                <a:cubicBezTo>
                  <a:pt x="7773128" y="206237"/>
                  <a:pt x="7775700" y="206141"/>
                  <a:pt x="7776985" y="206141"/>
                </a:cubicBezTo>
                <a:cubicBezTo>
                  <a:pt x="7813943" y="207046"/>
                  <a:pt x="7850328" y="218573"/>
                  <a:pt x="7887237" y="216144"/>
                </a:cubicBezTo>
                <a:cubicBezTo>
                  <a:pt x="7891095" y="217477"/>
                  <a:pt x="7895000" y="218811"/>
                  <a:pt x="7899096" y="220192"/>
                </a:cubicBezTo>
                <a:cubicBezTo>
                  <a:pt x="7905049" y="220669"/>
                  <a:pt x="7910955" y="221335"/>
                  <a:pt x="7917051" y="222145"/>
                </a:cubicBezTo>
                <a:cubicBezTo>
                  <a:pt x="7918955" y="221478"/>
                  <a:pt x="7922813" y="220192"/>
                  <a:pt x="7924718" y="219525"/>
                </a:cubicBezTo>
                <a:cubicBezTo>
                  <a:pt x="7928671" y="221478"/>
                  <a:pt x="7932719" y="223431"/>
                  <a:pt x="7936910" y="225384"/>
                </a:cubicBezTo>
                <a:cubicBezTo>
                  <a:pt x="7941530" y="225574"/>
                  <a:pt x="7946197" y="225813"/>
                  <a:pt x="7951007" y="226098"/>
                </a:cubicBezTo>
                <a:cubicBezTo>
                  <a:pt x="7961628" y="227146"/>
                  <a:pt x="7972438" y="228099"/>
                  <a:pt x="7983154" y="229242"/>
                </a:cubicBezTo>
                <a:cubicBezTo>
                  <a:pt x="8006681" y="230337"/>
                  <a:pt x="8029922" y="237815"/>
                  <a:pt x="8053496" y="235243"/>
                </a:cubicBezTo>
                <a:cubicBezTo>
                  <a:pt x="8065069" y="240959"/>
                  <a:pt x="8077785" y="243388"/>
                  <a:pt x="8090548" y="239816"/>
                </a:cubicBezTo>
                <a:cubicBezTo>
                  <a:pt x="8094454" y="240816"/>
                  <a:pt x="8098550" y="241816"/>
                  <a:pt x="8102741" y="242769"/>
                </a:cubicBezTo>
                <a:lnTo>
                  <a:pt x="8102312" y="236910"/>
                </a:lnTo>
                <a:lnTo>
                  <a:pt x="8108122" y="237053"/>
                </a:lnTo>
                <a:cubicBezTo>
                  <a:pt x="8106503" y="239339"/>
                  <a:pt x="8103312" y="243959"/>
                  <a:pt x="8101740" y="246246"/>
                </a:cubicBezTo>
                <a:cubicBezTo>
                  <a:pt x="8115837" y="244769"/>
                  <a:pt x="8130839" y="243721"/>
                  <a:pt x="8143841" y="250818"/>
                </a:cubicBezTo>
                <a:cubicBezTo>
                  <a:pt x="8151604" y="250485"/>
                  <a:pt x="8159461" y="249865"/>
                  <a:pt x="8167320" y="248865"/>
                </a:cubicBezTo>
                <a:cubicBezTo>
                  <a:pt x="8172034" y="251151"/>
                  <a:pt x="8176607" y="253485"/>
                  <a:pt x="8181512" y="255914"/>
                </a:cubicBezTo>
                <a:cubicBezTo>
                  <a:pt x="8189465" y="255248"/>
                  <a:pt x="8197561" y="254581"/>
                  <a:pt x="8205658" y="253771"/>
                </a:cubicBezTo>
                <a:cubicBezTo>
                  <a:pt x="8220088" y="262154"/>
                  <a:pt x="8237043" y="261058"/>
                  <a:pt x="8253045" y="258963"/>
                </a:cubicBezTo>
                <a:cubicBezTo>
                  <a:pt x="8256236" y="254247"/>
                  <a:pt x="8259236" y="249151"/>
                  <a:pt x="8262284" y="244198"/>
                </a:cubicBezTo>
                <a:cubicBezTo>
                  <a:pt x="8260855" y="251294"/>
                  <a:pt x="8259474" y="258439"/>
                  <a:pt x="8258331" y="265583"/>
                </a:cubicBezTo>
                <a:cubicBezTo>
                  <a:pt x="8269237" y="265345"/>
                  <a:pt x="8280334" y="265059"/>
                  <a:pt x="8291431" y="265059"/>
                </a:cubicBezTo>
                <a:cubicBezTo>
                  <a:pt x="8292859" y="262059"/>
                  <a:pt x="8295716" y="256153"/>
                  <a:pt x="8297145" y="253152"/>
                </a:cubicBezTo>
                <a:cubicBezTo>
                  <a:pt x="8297002" y="257343"/>
                  <a:pt x="8296765" y="265631"/>
                  <a:pt x="8296622" y="269822"/>
                </a:cubicBezTo>
                <a:cubicBezTo>
                  <a:pt x="8307909" y="269965"/>
                  <a:pt x="8319339" y="270203"/>
                  <a:pt x="8330816" y="270346"/>
                </a:cubicBezTo>
                <a:cubicBezTo>
                  <a:pt x="8331626" y="267917"/>
                  <a:pt x="8333197" y="263059"/>
                  <a:pt x="8334007" y="260582"/>
                </a:cubicBezTo>
                <a:cubicBezTo>
                  <a:pt x="8334579" y="264678"/>
                  <a:pt x="8335721" y="272775"/>
                  <a:pt x="8336341" y="276824"/>
                </a:cubicBezTo>
                <a:cubicBezTo>
                  <a:pt x="8345056" y="275824"/>
                  <a:pt x="8347723" y="269679"/>
                  <a:pt x="8347247" y="261535"/>
                </a:cubicBezTo>
                <a:lnTo>
                  <a:pt x="8350390" y="260296"/>
                </a:lnTo>
                <a:cubicBezTo>
                  <a:pt x="8349676" y="263821"/>
                  <a:pt x="8348152" y="270823"/>
                  <a:pt x="8347438" y="274347"/>
                </a:cubicBezTo>
                <a:cubicBezTo>
                  <a:pt x="8360010" y="274728"/>
                  <a:pt x="8372679" y="276586"/>
                  <a:pt x="8384871" y="280396"/>
                </a:cubicBezTo>
                <a:cubicBezTo>
                  <a:pt x="8384442" y="276681"/>
                  <a:pt x="8383680" y="269298"/>
                  <a:pt x="8383299" y="265583"/>
                </a:cubicBezTo>
                <a:lnTo>
                  <a:pt x="8389729" y="265583"/>
                </a:lnTo>
                <a:cubicBezTo>
                  <a:pt x="8388966" y="269155"/>
                  <a:pt x="8387394" y="276300"/>
                  <a:pt x="8386585" y="279872"/>
                </a:cubicBezTo>
                <a:cubicBezTo>
                  <a:pt x="8389729" y="279872"/>
                  <a:pt x="8396015" y="279967"/>
                  <a:pt x="8399158" y="279967"/>
                </a:cubicBezTo>
                <a:cubicBezTo>
                  <a:pt x="8398777" y="276348"/>
                  <a:pt x="8398063" y="269155"/>
                  <a:pt x="8397729" y="265536"/>
                </a:cubicBezTo>
                <a:lnTo>
                  <a:pt x="8402253" y="265583"/>
                </a:lnTo>
                <a:cubicBezTo>
                  <a:pt x="8402206" y="269870"/>
                  <a:pt x="8402111" y="278491"/>
                  <a:pt x="8402063" y="282825"/>
                </a:cubicBezTo>
                <a:cubicBezTo>
                  <a:pt x="8407873" y="278157"/>
                  <a:pt x="8413398" y="273204"/>
                  <a:pt x="8419018" y="268155"/>
                </a:cubicBezTo>
                <a:cubicBezTo>
                  <a:pt x="8417208" y="271918"/>
                  <a:pt x="8413588" y="279539"/>
                  <a:pt x="8411731" y="283301"/>
                </a:cubicBezTo>
                <a:cubicBezTo>
                  <a:pt x="8422971" y="284206"/>
                  <a:pt x="8434306" y="285492"/>
                  <a:pt x="8445545" y="287541"/>
                </a:cubicBezTo>
                <a:cubicBezTo>
                  <a:pt x="8448688" y="282730"/>
                  <a:pt x="8451831" y="277872"/>
                  <a:pt x="8455260" y="273061"/>
                </a:cubicBezTo>
                <a:cubicBezTo>
                  <a:pt x="8453450" y="279301"/>
                  <a:pt x="8451784" y="285540"/>
                  <a:pt x="8450260" y="291780"/>
                </a:cubicBezTo>
                <a:cubicBezTo>
                  <a:pt x="8454879" y="289446"/>
                  <a:pt x="8458642" y="286064"/>
                  <a:pt x="8461547" y="281682"/>
                </a:cubicBezTo>
                <a:cubicBezTo>
                  <a:pt x="8465023" y="286016"/>
                  <a:pt x="8469262" y="289255"/>
                  <a:pt x="8474453" y="291875"/>
                </a:cubicBezTo>
                <a:cubicBezTo>
                  <a:pt x="8474453" y="287683"/>
                  <a:pt x="8474501" y="279348"/>
                  <a:pt x="8474548" y="275157"/>
                </a:cubicBezTo>
                <a:lnTo>
                  <a:pt x="8477835" y="274871"/>
                </a:lnTo>
                <a:cubicBezTo>
                  <a:pt x="8477882" y="281253"/>
                  <a:pt x="8478120" y="287636"/>
                  <a:pt x="8478453" y="294018"/>
                </a:cubicBezTo>
                <a:cubicBezTo>
                  <a:pt x="8490741" y="292161"/>
                  <a:pt x="8508314" y="299353"/>
                  <a:pt x="8515697" y="285826"/>
                </a:cubicBezTo>
                <a:cubicBezTo>
                  <a:pt x="8516744" y="285778"/>
                  <a:pt x="8518792" y="285635"/>
                  <a:pt x="8519792" y="285588"/>
                </a:cubicBezTo>
                <a:cubicBezTo>
                  <a:pt x="8518792" y="288969"/>
                  <a:pt x="8516887" y="295638"/>
                  <a:pt x="8515887" y="299019"/>
                </a:cubicBezTo>
                <a:cubicBezTo>
                  <a:pt x="8531508" y="299829"/>
                  <a:pt x="8548463" y="301115"/>
                  <a:pt x="8559131" y="287302"/>
                </a:cubicBezTo>
                <a:cubicBezTo>
                  <a:pt x="8557321" y="292542"/>
                  <a:pt x="8555606" y="297829"/>
                  <a:pt x="8554035" y="303115"/>
                </a:cubicBezTo>
                <a:cubicBezTo>
                  <a:pt x="8564988" y="303639"/>
                  <a:pt x="8575942" y="304259"/>
                  <a:pt x="8587086" y="305116"/>
                </a:cubicBezTo>
                <a:cubicBezTo>
                  <a:pt x="8589706" y="300924"/>
                  <a:pt x="8592516" y="296781"/>
                  <a:pt x="8595325" y="292542"/>
                </a:cubicBezTo>
                <a:cubicBezTo>
                  <a:pt x="8592753" y="301258"/>
                  <a:pt x="8590991" y="310165"/>
                  <a:pt x="8603374" y="310450"/>
                </a:cubicBezTo>
                <a:cubicBezTo>
                  <a:pt x="8603184" y="307593"/>
                  <a:pt x="8602803" y="301877"/>
                  <a:pt x="8602612" y="299019"/>
                </a:cubicBezTo>
                <a:lnTo>
                  <a:pt x="8607565" y="298591"/>
                </a:lnTo>
                <a:cubicBezTo>
                  <a:pt x="8607279" y="301067"/>
                  <a:pt x="8606708" y="305973"/>
                  <a:pt x="8606422" y="308450"/>
                </a:cubicBezTo>
                <a:cubicBezTo>
                  <a:pt x="8609565" y="308450"/>
                  <a:pt x="8615757" y="308498"/>
                  <a:pt x="8618900" y="308545"/>
                </a:cubicBezTo>
                <a:cubicBezTo>
                  <a:pt x="8618281" y="306116"/>
                  <a:pt x="8616995" y="301353"/>
                  <a:pt x="8616376" y="298924"/>
                </a:cubicBezTo>
                <a:lnTo>
                  <a:pt x="8621662" y="298829"/>
                </a:lnTo>
                <a:cubicBezTo>
                  <a:pt x="8620995" y="302401"/>
                  <a:pt x="8619662" y="309593"/>
                  <a:pt x="8618947" y="313165"/>
                </a:cubicBezTo>
                <a:cubicBezTo>
                  <a:pt x="8626425" y="313165"/>
                  <a:pt x="8633949" y="313213"/>
                  <a:pt x="8641617" y="313261"/>
                </a:cubicBezTo>
                <a:cubicBezTo>
                  <a:pt x="8641807" y="310641"/>
                  <a:pt x="8642141" y="305402"/>
                  <a:pt x="8642284" y="302782"/>
                </a:cubicBezTo>
                <a:cubicBezTo>
                  <a:pt x="8643665" y="308307"/>
                  <a:pt x="8645141" y="313832"/>
                  <a:pt x="8646713" y="319357"/>
                </a:cubicBezTo>
                <a:cubicBezTo>
                  <a:pt x="8650237" y="314356"/>
                  <a:pt x="8653761" y="309307"/>
                  <a:pt x="8657381" y="304211"/>
                </a:cubicBezTo>
                <a:lnTo>
                  <a:pt x="8660857" y="303735"/>
                </a:lnTo>
                <a:cubicBezTo>
                  <a:pt x="8659571" y="307307"/>
                  <a:pt x="8656952" y="314451"/>
                  <a:pt x="8655619" y="318024"/>
                </a:cubicBezTo>
                <a:cubicBezTo>
                  <a:pt x="8663667" y="318024"/>
                  <a:pt x="8671811" y="317976"/>
                  <a:pt x="8680050" y="317976"/>
                </a:cubicBezTo>
                <a:cubicBezTo>
                  <a:pt x="8679764" y="315594"/>
                  <a:pt x="8679145" y="310879"/>
                  <a:pt x="8678860" y="308545"/>
                </a:cubicBezTo>
                <a:cubicBezTo>
                  <a:pt x="8681050" y="308402"/>
                  <a:pt x="8685384" y="308117"/>
                  <a:pt x="8687527" y="308021"/>
                </a:cubicBezTo>
                <a:cubicBezTo>
                  <a:pt x="8685813" y="313356"/>
                  <a:pt x="8684194" y="318738"/>
                  <a:pt x="8682717" y="324120"/>
                </a:cubicBezTo>
                <a:cubicBezTo>
                  <a:pt x="8687956" y="319643"/>
                  <a:pt x="8693147" y="315070"/>
                  <a:pt x="8698481" y="310498"/>
                </a:cubicBezTo>
                <a:cubicBezTo>
                  <a:pt x="8698338" y="313356"/>
                  <a:pt x="8697958" y="318976"/>
                  <a:pt x="8697767" y="321834"/>
                </a:cubicBezTo>
                <a:cubicBezTo>
                  <a:pt x="8708721" y="322644"/>
                  <a:pt x="8719674" y="324358"/>
                  <a:pt x="8730342" y="327407"/>
                </a:cubicBezTo>
                <a:cubicBezTo>
                  <a:pt x="8731914" y="320738"/>
                  <a:pt x="8735534" y="314975"/>
                  <a:pt x="8740820" y="310450"/>
                </a:cubicBezTo>
                <a:cubicBezTo>
                  <a:pt x="8738343" y="315785"/>
                  <a:pt x="8735915" y="321072"/>
                  <a:pt x="8733486" y="326311"/>
                </a:cubicBezTo>
                <a:cubicBezTo>
                  <a:pt x="8740439" y="327883"/>
                  <a:pt x="8747773" y="329550"/>
                  <a:pt x="8754917" y="331360"/>
                </a:cubicBezTo>
                <a:lnTo>
                  <a:pt x="8755298" y="327311"/>
                </a:lnTo>
                <a:cubicBezTo>
                  <a:pt x="8759060" y="329216"/>
                  <a:pt x="8763013" y="331074"/>
                  <a:pt x="8767014" y="332932"/>
                </a:cubicBezTo>
                <a:cubicBezTo>
                  <a:pt x="8770395" y="326787"/>
                  <a:pt x="8774301" y="320834"/>
                  <a:pt x="8778729" y="315261"/>
                </a:cubicBezTo>
                <a:cubicBezTo>
                  <a:pt x="8776539" y="321977"/>
                  <a:pt x="8774443" y="328693"/>
                  <a:pt x="8772443" y="335408"/>
                </a:cubicBezTo>
                <a:cubicBezTo>
                  <a:pt x="8778777" y="331884"/>
                  <a:pt x="8784063" y="326787"/>
                  <a:pt x="8789112" y="321453"/>
                </a:cubicBezTo>
                <a:cubicBezTo>
                  <a:pt x="8789064" y="326073"/>
                  <a:pt x="8788969" y="335265"/>
                  <a:pt x="8788921" y="339886"/>
                </a:cubicBezTo>
                <a:cubicBezTo>
                  <a:pt x="8794636" y="335694"/>
                  <a:pt x="8797446" y="329312"/>
                  <a:pt x="8799970" y="322834"/>
                </a:cubicBezTo>
                <a:lnTo>
                  <a:pt x="8803685" y="322977"/>
                </a:lnTo>
                <a:cubicBezTo>
                  <a:pt x="8802399" y="326740"/>
                  <a:pt x="8799780" y="334265"/>
                  <a:pt x="8798494" y="338028"/>
                </a:cubicBezTo>
                <a:cubicBezTo>
                  <a:pt x="8811495" y="339886"/>
                  <a:pt x="8822259" y="334122"/>
                  <a:pt x="8831260" y="325168"/>
                </a:cubicBezTo>
                <a:cubicBezTo>
                  <a:pt x="8829164" y="330645"/>
                  <a:pt x="8827164" y="336123"/>
                  <a:pt x="8825307" y="341600"/>
                </a:cubicBezTo>
                <a:cubicBezTo>
                  <a:pt x="8828450" y="341695"/>
                  <a:pt x="8834832" y="341791"/>
                  <a:pt x="8837975" y="341838"/>
                </a:cubicBezTo>
                <a:cubicBezTo>
                  <a:pt x="8837404" y="339457"/>
                  <a:pt x="8836165" y="334646"/>
                  <a:pt x="8835546" y="332265"/>
                </a:cubicBezTo>
                <a:lnTo>
                  <a:pt x="8840928" y="332265"/>
                </a:lnTo>
                <a:cubicBezTo>
                  <a:pt x="8840594" y="334265"/>
                  <a:pt x="8839927" y="338314"/>
                  <a:pt x="8839594" y="340314"/>
                </a:cubicBezTo>
                <a:cubicBezTo>
                  <a:pt x="8845404" y="342505"/>
                  <a:pt x="8851405" y="344696"/>
                  <a:pt x="8857454" y="346935"/>
                </a:cubicBezTo>
                <a:cubicBezTo>
                  <a:pt x="8859692" y="340171"/>
                  <a:pt x="8862264" y="333217"/>
                  <a:pt x="8868836" y="329312"/>
                </a:cubicBezTo>
                <a:cubicBezTo>
                  <a:pt x="8867074" y="335027"/>
                  <a:pt x="8865312" y="340790"/>
                  <a:pt x="8863644" y="346554"/>
                </a:cubicBezTo>
                <a:cubicBezTo>
                  <a:pt x="8865836" y="346506"/>
                  <a:pt x="8870122" y="346506"/>
                  <a:pt x="8872313" y="346506"/>
                </a:cubicBezTo>
                <a:cubicBezTo>
                  <a:pt x="8873694" y="343601"/>
                  <a:pt x="8876504" y="337742"/>
                  <a:pt x="8877932" y="334837"/>
                </a:cubicBezTo>
                <a:cubicBezTo>
                  <a:pt x="8878456" y="339552"/>
                  <a:pt x="8879456" y="348983"/>
                  <a:pt x="8879932" y="353698"/>
                </a:cubicBezTo>
                <a:cubicBezTo>
                  <a:pt x="8883409" y="348316"/>
                  <a:pt x="8886886" y="342886"/>
                  <a:pt x="8890457" y="337456"/>
                </a:cubicBezTo>
                <a:lnTo>
                  <a:pt x="8892744" y="336932"/>
                </a:lnTo>
                <a:cubicBezTo>
                  <a:pt x="8892696" y="340171"/>
                  <a:pt x="8892601" y="346649"/>
                  <a:pt x="8892506" y="349888"/>
                </a:cubicBezTo>
                <a:cubicBezTo>
                  <a:pt x="8896935" y="351507"/>
                  <a:pt x="8901411" y="353127"/>
                  <a:pt x="8906031" y="354794"/>
                </a:cubicBezTo>
                <a:cubicBezTo>
                  <a:pt x="8910460" y="349078"/>
                  <a:pt x="8915318" y="343601"/>
                  <a:pt x="8920890" y="338790"/>
                </a:cubicBezTo>
                <a:cubicBezTo>
                  <a:pt x="8919175" y="346506"/>
                  <a:pt x="8912698" y="357032"/>
                  <a:pt x="8925367" y="357890"/>
                </a:cubicBezTo>
                <a:cubicBezTo>
                  <a:pt x="8926034" y="353222"/>
                  <a:pt x="8927319" y="343934"/>
                  <a:pt x="8927938" y="339266"/>
                </a:cubicBezTo>
                <a:cubicBezTo>
                  <a:pt x="8929463" y="344839"/>
                  <a:pt x="8930986" y="350459"/>
                  <a:pt x="8932606" y="356080"/>
                </a:cubicBezTo>
                <a:cubicBezTo>
                  <a:pt x="8934606" y="356080"/>
                  <a:pt x="8938654" y="356127"/>
                  <a:pt x="8940654" y="356127"/>
                </a:cubicBezTo>
                <a:cubicBezTo>
                  <a:pt x="8940321" y="353746"/>
                  <a:pt x="8939750" y="348935"/>
                  <a:pt x="8939464" y="346554"/>
                </a:cubicBezTo>
                <a:lnTo>
                  <a:pt x="8944941" y="346554"/>
                </a:lnTo>
                <a:cubicBezTo>
                  <a:pt x="8945178" y="350316"/>
                  <a:pt x="8945751" y="357842"/>
                  <a:pt x="8946036" y="361605"/>
                </a:cubicBezTo>
                <a:cubicBezTo>
                  <a:pt x="8950227" y="355508"/>
                  <a:pt x="8952561" y="347030"/>
                  <a:pt x="8960752" y="344744"/>
                </a:cubicBezTo>
                <a:cubicBezTo>
                  <a:pt x="8958514" y="347459"/>
                  <a:pt x="8954085" y="352888"/>
                  <a:pt x="8951846" y="355556"/>
                </a:cubicBezTo>
                <a:cubicBezTo>
                  <a:pt x="8956323" y="358032"/>
                  <a:pt x="8960943" y="360414"/>
                  <a:pt x="8965705" y="362843"/>
                </a:cubicBezTo>
                <a:cubicBezTo>
                  <a:pt x="8965419" y="359938"/>
                  <a:pt x="8964801" y="354174"/>
                  <a:pt x="8964515" y="351317"/>
                </a:cubicBezTo>
                <a:lnTo>
                  <a:pt x="8969277" y="351269"/>
                </a:lnTo>
                <a:cubicBezTo>
                  <a:pt x="8969086" y="354555"/>
                  <a:pt x="8968801" y="361176"/>
                  <a:pt x="8968610" y="364462"/>
                </a:cubicBezTo>
                <a:cubicBezTo>
                  <a:pt x="8978183" y="360319"/>
                  <a:pt x="8987279" y="365558"/>
                  <a:pt x="8996090" y="369273"/>
                </a:cubicBezTo>
                <a:cubicBezTo>
                  <a:pt x="8997519" y="368225"/>
                  <a:pt x="9000472" y="366082"/>
                  <a:pt x="9001900" y="365034"/>
                </a:cubicBezTo>
                <a:cubicBezTo>
                  <a:pt x="9006615" y="367320"/>
                  <a:pt x="9011473" y="369559"/>
                  <a:pt x="9016426" y="371797"/>
                </a:cubicBezTo>
                <a:cubicBezTo>
                  <a:pt x="9016616" y="367844"/>
                  <a:pt x="9017045" y="359938"/>
                  <a:pt x="9017235" y="355984"/>
                </a:cubicBezTo>
                <a:lnTo>
                  <a:pt x="9024427" y="356032"/>
                </a:lnTo>
                <a:cubicBezTo>
                  <a:pt x="9023522" y="359509"/>
                  <a:pt x="9021712" y="366415"/>
                  <a:pt x="9020807" y="369892"/>
                </a:cubicBezTo>
                <a:cubicBezTo>
                  <a:pt x="9031476" y="371702"/>
                  <a:pt x="9042191" y="373750"/>
                  <a:pt x="9053097" y="374226"/>
                </a:cubicBezTo>
                <a:cubicBezTo>
                  <a:pt x="9054050" y="372083"/>
                  <a:pt x="9055954" y="367796"/>
                  <a:pt x="9056907" y="365653"/>
                </a:cubicBezTo>
                <a:lnTo>
                  <a:pt x="9059193" y="365606"/>
                </a:lnTo>
                <a:cubicBezTo>
                  <a:pt x="9059431" y="369702"/>
                  <a:pt x="9059955" y="377799"/>
                  <a:pt x="9060241" y="381895"/>
                </a:cubicBezTo>
                <a:cubicBezTo>
                  <a:pt x="9064860" y="376036"/>
                  <a:pt x="9069480" y="370035"/>
                  <a:pt x="9074243" y="364129"/>
                </a:cubicBezTo>
                <a:cubicBezTo>
                  <a:pt x="9073909" y="368368"/>
                  <a:pt x="9073290" y="376846"/>
                  <a:pt x="9072957" y="381085"/>
                </a:cubicBezTo>
                <a:cubicBezTo>
                  <a:pt x="9076576" y="379513"/>
                  <a:pt x="9083768" y="376370"/>
                  <a:pt x="9087387" y="374798"/>
                </a:cubicBezTo>
                <a:cubicBezTo>
                  <a:pt x="9087292" y="377370"/>
                  <a:pt x="9087149" y="382419"/>
                  <a:pt x="9087101" y="384991"/>
                </a:cubicBezTo>
                <a:cubicBezTo>
                  <a:pt x="9090197" y="379561"/>
                  <a:pt x="9093388" y="374084"/>
                  <a:pt x="9096674" y="368654"/>
                </a:cubicBezTo>
                <a:cubicBezTo>
                  <a:pt x="9097245" y="373369"/>
                  <a:pt x="9098341" y="382847"/>
                  <a:pt x="9098912" y="387610"/>
                </a:cubicBezTo>
                <a:cubicBezTo>
                  <a:pt x="9103008" y="381657"/>
                  <a:pt x="9106866" y="375560"/>
                  <a:pt x="9110866" y="369368"/>
                </a:cubicBezTo>
                <a:cubicBezTo>
                  <a:pt x="9111247" y="373941"/>
                  <a:pt x="9111771" y="378513"/>
                  <a:pt x="9112390" y="383086"/>
                </a:cubicBezTo>
                <a:cubicBezTo>
                  <a:pt x="9117248" y="385181"/>
                  <a:pt x="9122201" y="387325"/>
                  <a:pt x="9127249" y="389468"/>
                </a:cubicBezTo>
                <a:cubicBezTo>
                  <a:pt x="9128821" y="388372"/>
                  <a:pt x="9132012" y="386182"/>
                  <a:pt x="9133583" y="385086"/>
                </a:cubicBezTo>
                <a:cubicBezTo>
                  <a:pt x="9135869" y="386372"/>
                  <a:pt x="9140441" y="389039"/>
                  <a:pt x="9142727" y="390373"/>
                </a:cubicBezTo>
                <a:cubicBezTo>
                  <a:pt x="9145251" y="386134"/>
                  <a:pt x="9150300" y="377656"/>
                  <a:pt x="9152824" y="373417"/>
                </a:cubicBezTo>
                <a:cubicBezTo>
                  <a:pt x="9152205" y="379132"/>
                  <a:pt x="9150966" y="390611"/>
                  <a:pt x="9150347" y="396327"/>
                </a:cubicBezTo>
                <a:cubicBezTo>
                  <a:pt x="9154395" y="391183"/>
                  <a:pt x="9158539" y="385943"/>
                  <a:pt x="9162539" y="380561"/>
                </a:cubicBezTo>
                <a:lnTo>
                  <a:pt x="9165206" y="379656"/>
                </a:lnTo>
                <a:cubicBezTo>
                  <a:pt x="9164539" y="383800"/>
                  <a:pt x="9163206" y="392040"/>
                  <a:pt x="9162539" y="396184"/>
                </a:cubicBezTo>
                <a:cubicBezTo>
                  <a:pt x="9168064" y="390087"/>
                  <a:pt x="9173636" y="383895"/>
                  <a:pt x="9179446" y="377846"/>
                </a:cubicBezTo>
                <a:cubicBezTo>
                  <a:pt x="9178017" y="385086"/>
                  <a:pt x="9176874" y="392373"/>
                  <a:pt x="9175588" y="399613"/>
                </a:cubicBezTo>
                <a:cubicBezTo>
                  <a:pt x="9180827" y="393945"/>
                  <a:pt x="9186114" y="388230"/>
                  <a:pt x="9191305" y="382371"/>
                </a:cubicBezTo>
                <a:cubicBezTo>
                  <a:pt x="9190447" y="385277"/>
                  <a:pt x="9188638" y="391135"/>
                  <a:pt x="9187733" y="394040"/>
                </a:cubicBezTo>
                <a:cubicBezTo>
                  <a:pt x="9186733" y="402804"/>
                  <a:pt x="9196496" y="395612"/>
                  <a:pt x="9201020" y="396279"/>
                </a:cubicBezTo>
                <a:cubicBezTo>
                  <a:pt x="9206354" y="398708"/>
                  <a:pt x="9211641" y="401375"/>
                  <a:pt x="9217403" y="403471"/>
                </a:cubicBezTo>
                <a:cubicBezTo>
                  <a:pt x="9223547" y="400423"/>
                  <a:pt x="9225881" y="392040"/>
                  <a:pt x="9230405" y="386801"/>
                </a:cubicBezTo>
                <a:cubicBezTo>
                  <a:pt x="9230072" y="391516"/>
                  <a:pt x="9229452" y="400994"/>
                  <a:pt x="9229119" y="405710"/>
                </a:cubicBezTo>
                <a:cubicBezTo>
                  <a:pt x="9232310" y="403138"/>
                  <a:pt x="9238644" y="397946"/>
                  <a:pt x="9241835" y="395374"/>
                </a:cubicBezTo>
                <a:cubicBezTo>
                  <a:pt x="9241739" y="399423"/>
                  <a:pt x="9241549" y="407424"/>
                  <a:pt x="9241454" y="411425"/>
                </a:cubicBezTo>
                <a:cubicBezTo>
                  <a:pt x="9245169" y="405805"/>
                  <a:pt x="9248836" y="400089"/>
                  <a:pt x="9252455" y="394279"/>
                </a:cubicBezTo>
                <a:cubicBezTo>
                  <a:pt x="9255075" y="400947"/>
                  <a:pt x="9256837" y="407948"/>
                  <a:pt x="9262504" y="413188"/>
                </a:cubicBezTo>
                <a:cubicBezTo>
                  <a:pt x="9263218" y="409568"/>
                  <a:pt x="9264600" y="402328"/>
                  <a:pt x="9265314" y="398661"/>
                </a:cubicBezTo>
                <a:cubicBezTo>
                  <a:pt x="9266695" y="400709"/>
                  <a:pt x="9269458" y="404709"/>
                  <a:pt x="9270886" y="406710"/>
                </a:cubicBezTo>
                <a:cubicBezTo>
                  <a:pt x="9272077" y="407520"/>
                  <a:pt x="9274458" y="409187"/>
                  <a:pt x="9275648" y="409996"/>
                </a:cubicBezTo>
                <a:lnTo>
                  <a:pt x="9274077" y="398613"/>
                </a:lnTo>
                <a:cubicBezTo>
                  <a:pt x="9276268" y="398803"/>
                  <a:pt x="9280649" y="399184"/>
                  <a:pt x="9282792" y="399375"/>
                </a:cubicBezTo>
                <a:cubicBezTo>
                  <a:pt x="9281173" y="403995"/>
                  <a:pt x="9279649" y="408615"/>
                  <a:pt x="9278268" y="413235"/>
                </a:cubicBezTo>
                <a:cubicBezTo>
                  <a:pt x="9280745" y="413235"/>
                  <a:pt x="9285650" y="413235"/>
                  <a:pt x="9288126" y="413283"/>
                </a:cubicBezTo>
                <a:cubicBezTo>
                  <a:pt x="9288221" y="410377"/>
                  <a:pt x="9288508" y="404614"/>
                  <a:pt x="9288651" y="401756"/>
                </a:cubicBezTo>
                <a:lnTo>
                  <a:pt x="9292936" y="402137"/>
                </a:lnTo>
                <a:cubicBezTo>
                  <a:pt x="9293079" y="406615"/>
                  <a:pt x="9293460" y="415617"/>
                  <a:pt x="9293651" y="420141"/>
                </a:cubicBezTo>
                <a:cubicBezTo>
                  <a:pt x="9298413" y="414283"/>
                  <a:pt x="9303128" y="408377"/>
                  <a:pt x="9307986" y="402423"/>
                </a:cubicBezTo>
                <a:cubicBezTo>
                  <a:pt x="9306986" y="406948"/>
                  <a:pt x="9305033" y="415998"/>
                  <a:pt x="9304033" y="420523"/>
                </a:cubicBezTo>
                <a:cubicBezTo>
                  <a:pt x="9309986" y="415902"/>
                  <a:pt x="9316320" y="411187"/>
                  <a:pt x="9322369" y="406424"/>
                </a:cubicBezTo>
                <a:cubicBezTo>
                  <a:pt x="9320178" y="412283"/>
                  <a:pt x="9318082" y="418093"/>
                  <a:pt x="9316082" y="423952"/>
                </a:cubicBezTo>
                <a:cubicBezTo>
                  <a:pt x="9322464" y="417665"/>
                  <a:pt x="9328941" y="411378"/>
                  <a:pt x="9335989" y="405662"/>
                </a:cubicBezTo>
                <a:cubicBezTo>
                  <a:pt x="9333989" y="411330"/>
                  <a:pt x="9332037" y="416998"/>
                  <a:pt x="9330179" y="422618"/>
                </a:cubicBezTo>
                <a:cubicBezTo>
                  <a:pt x="9332656" y="422666"/>
                  <a:pt x="9337561" y="422761"/>
                  <a:pt x="9340038" y="422809"/>
                </a:cubicBezTo>
                <a:cubicBezTo>
                  <a:pt x="9340561" y="418808"/>
                  <a:pt x="9341657" y="410758"/>
                  <a:pt x="9342229" y="406710"/>
                </a:cubicBezTo>
                <a:cubicBezTo>
                  <a:pt x="9343609" y="411711"/>
                  <a:pt x="9345134" y="416712"/>
                  <a:pt x="9346705" y="421761"/>
                </a:cubicBezTo>
                <a:cubicBezTo>
                  <a:pt x="9351801" y="423809"/>
                  <a:pt x="9356945" y="425857"/>
                  <a:pt x="9362326" y="427953"/>
                </a:cubicBezTo>
                <a:cubicBezTo>
                  <a:pt x="9365374" y="421618"/>
                  <a:pt x="9368422" y="414807"/>
                  <a:pt x="9374280" y="410330"/>
                </a:cubicBezTo>
                <a:cubicBezTo>
                  <a:pt x="9372994" y="416855"/>
                  <a:pt x="9371613" y="423333"/>
                  <a:pt x="9370232" y="429763"/>
                </a:cubicBezTo>
                <a:cubicBezTo>
                  <a:pt x="9376138" y="425000"/>
                  <a:pt x="9382043" y="420189"/>
                  <a:pt x="9388234" y="415521"/>
                </a:cubicBezTo>
                <a:cubicBezTo>
                  <a:pt x="9386234" y="421713"/>
                  <a:pt x="9384377" y="427857"/>
                  <a:pt x="9382662" y="434049"/>
                </a:cubicBezTo>
                <a:cubicBezTo>
                  <a:pt x="9387425" y="429715"/>
                  <a:pt x="9392282" y="425381"/>
                  <a:pt x="9397235" y="420999"/>
                </a:cubicBezTo>
                <a:cubicBezTo>
                  <a:pt x="9398188" y="424714"/>
                  <a:pt x="9400093" y="432049"/>
                  <a:pt x="9401045" y="435716"/>
                </a:cubicBezTo>
                <a:cubicBezTo>
                  <a:pt x="9404713" y="431477"/>
                  <a:pt x="9408379" y="427095"/>
                  <a:pt x="9412189" y="422761"/>
                </a:cubicBezTo>
                <a:cubicBezTo>
                  <a:pt x="9412189" y="426143"/>
                  <a:pt x="9412237" y="432859"/>
                  <a:pt x="9412237" y="436193"/>
                </a:cubicBezTo>
                <a:cubicBezTo>
                  <a:pt x="9417095" y="431096"/>
                  <a:pt x="9422095" y="426000"/>
                  <a:pt x="9427191" y="420999"/>
                </a:cubicBezTo>
                <a:cubicBezTo>
                  <a:pt x="9425429" y="427143"/>
                  <a:pt x="9423763" y="433287"/>
                  <a:pt x="9422191" y="439479"/>
                </a:cubicBezTo>
                <a:cubicBezTo>
                  <a:pt x="9427858" y="434859"/>
                  <a:pt x="9433525" y="430144"/>
                  <a:pt x="9439383" y="425524"/>
                </a:cubicBezTo>
                <a:cubicBezTo>
                  <a:pt x="9437955" y="431668"/>
                  <a:pt x="9436621" y="437812"/>
                  <a:pt x="9435478" y="443956"/>
                </a:cubicBezTo>
                <a:cubicBezTo>
                  <a:pt x="9440098" y="439050"/>
                  <a:pt x="9444813" y="434049"/>
                  <a:pt x="9449527" y="429001"/>
                </a:cubicBezTo>
                <a:cubicBezTo>
                  <a:pt x="9450337" y="432906"/>
                  <a:pt x="9452004" y="440717"/>
                  <a:pt x="9452814" y="444623"/>
                </a:cubicBezTo>
                <a:cubicBezTo>
                  <a:pt x="9456004" y="441908"/>
                  <a:pt x="9459243" y="439193"/>
                  <a:pt x="9462577" y="436478"/>
                </a:cubicBezTo>
                <a:lnTo>
                  <a:pt x="9454481" y="430953"/>
                </a:lnTo>
                <a:cubicBezTo>
                  <a:pt x="9463577" y="430572"/>
                  <a:pt x="9465291" y="437002"/>
                  <a:pt x="9465005" y="444671"/>
                </a:cubicBezTo>
                <a:cubicBezTo>
                  <a:pt x="9469578" y="439479"/>
                  <a:pt x="9474483" y="434478"/>
                  <a:pt x="9479627" y="429667"/>
                </a:cubicBezTo>
                <a:cubicBezTo>
                  <a:pt x="9477817" y="435526"/>
                  <a:pt x="9476007" y="441337"/>
                  <a:pt x="9474245" y="447147"/>
                </a:cubicBezTo>
                <a:cubicBezTo>
                  <a:pt x="9476436" y="446957"/>
                  <a:pt x="9480913" y="446624"/>
                  <a:pt x="9483103" y="446481"/>
                </a:cubicBezTo>
                <a:cubicBezTo>
                  <a:pt x="9483389" y="444147"/>
                  <a:pt x="9483865" y="439479"/>
                  <a:pt x="9484103" y="437145"/>
                </a:cubicBezTo>
                <a:cubicBezTo>
                  <a:pt x="9486389" y="437002"/>
                  <a:pt x="9490961" y="436717"/>
                  <a:pt x="9493247" y="436574"/>
                </a:cubicBezTo>
                <a:cubicBezTo>
                  <a:pt x="9491009" y="441956"/>
                  <a:pt x="9488961" y="447386"/>
                  <a:pt x="9487056" y="452863"/>
                </a:cubicBezTo>
                <a:cubicBezTo>
                  <a:pt x="9492342" y="448672"/>
                  <a:pt x="9497724" y="444433"/>
                  <a:pt x="9503201" y="440194"/>
                </a:cubicBezTo>
                <a:cubicBezTo>
                  <a:pt x="9502629" y="443718"/>
                  <a:pt x="9501486" y="450720"/>
                  <a:pt x="9500915" y="454244"/>
                </a:cubicBezTo>
                <a:cubicBezTo>
                  <a:pt x="9505297" y="450958"/>
                  <a:pt x="9509059" y="447052"/>
                  <a:pt x="9512250" y="442480"/>
                </a:cubicBezTo>
                <a:lnTo>
                  <a:pt x="9517774" y="441670"/>
                </a:lnTo>
                <a:cubicBezTo>
                  <a:pt x="9516250" y="445480"/>
                  <a:pt x="9513154" y="453149"/>
                  <a:pt x="9511631" y="456959"/>
                </a:cubicBezTo>
                <a:cubicBezTo>
                  <a:pt x="9517917" y="452053"/>
                  <a:pt x="9524490" y="447529"/>
                  <a:pt x="9531443" y="443289"/>
                </a:cubicBezTo>
                <a:cubicBezTo>
                  <a:pt x="9530157" y="447147"/>
                  <a:pt x="9527537" y="454863"/>
                  <a:pt x="9526251" y="458722"/>
                </a:cubicBezTo>
                <a:cubicBezTo>
                  <a:pt x="9531586" y="454578"/>
                  <a:pt x="9536824" y="450101"/>
                  <a:pt x="9542111" y="445576"/>
                </a:cubicBezTo>
                <a:cubicBezTo>
                  <a:pt x="9541729" y="449767"/>
                  <a:pt x="9540920" y="458198"/>
                  <a:pt x="9540539" y="462437"/>
                </a:cubicBezTo>
                <a:cubicBezTo>
                  <a:pt x="9545063" y="458245"/>
                  <a:pt x="9549636" y="454006"/>
                  <a:pt x="9554351" y="449767"/>
                </a:cubicBezTo>
                <a:cubicBezTo>
                  <a:pt x="9554969" y="453196"/>
                  <a:pt x="9556207" y="460007"/>
                  <a:pt x="9556874" y="463437"/>
                </a:cubicBezTo>
                <a:lnTo>
                  <a:pt x="9566088" y="456843"/>
                </a:lnTo>
                <a:lnTo>
                  <a:pt x="9570209" y="463437"/>
                </a:lnTo>
                <a:cubicBezTo>
                  <a:pt x="9573733" y="457578"/>
                  <a:pt x="9578400" y="452768"/>
                  <a:pt x="9584258" y="449005"/>
                </a:cubicBezTo>
                <a:cubicBezTo>
                  <a:pt x="9582449" y="454625"/>
                  <a:pt x="9580640" y="460293"/>
                  <a:pt x="9578877" y="465866"/>
                </a:cubicBezTo>
                <a:cubicBezTo>
                  <a:pt x="9581115" y="465818"/>
                  <a:pt x="9585639" y="465675"/>
                  <a:pt x="9587878" y="465580"/>
                </a:cubicBezTo>
                <a:cubicBezTo>
                  <a:pt x="9588164" y="463246"/>
                  <a:pt x="9588688" y="458531"/>
                  <a:pt x="9588926" y="456149"/>
                </a:cubicBezTo>
                <a:cubicBezTo>
                  <a:pt x="9591069" y="456054"/>
                  <a:pt x="9595260" y="455816"/>
                  <a:pt x="9597403" y="455721"/>
                </a:cubicBezTo>
                <a:cubicBezTo>
                  <a:pt x="9595450" y="461008"/>
                  <a:pt x="9593641" y="466342"/>
                  <a:pt x="9591974" y="471677"/>
                </a:cubicBezTo>
                <a:cubicBezTo>
                  <a:pt x="9597261" y="467628"/>
                  <a:pt x="9602642" y="463484"/>
                  <a:pt x="9608166" y="459388"/>
                </a:cubicBezTo>
                <a:cubicBezTo>
                  <a:pt x="9607166" y="462627"/>
                  <a:pt x="9605166" y="469057"/>
                  <a:pt x="9604166" y="472296"/>
                </a:cubicBezTo>
                <a:cubicBezTo>
                  <a:pt x="9609929" y="467866"/>
                  <a:pt x="9616072" y="463389"/>
                  <a:pt x="9622073" y="459007"/>
                </a:cubicBezTo>
                <a:cubicBezTo>
                  <a:pt x="9619930" y="464818"/>
                  <a:pt x="9617929" y="470677"/>
                  <a:pt x="9616072" y="476487"/>
                </a:cubicBezTo>
                <a:cubicBezTo>
                  <a:pt x="9622978" y="470724"/>
                  <a:pt x="9629883" y="464818"/>
                  <a:pt x="9636932" y="459055"/>
                </a:cubicBezTo>
                <a:cubicBezTo>
                  <a:pt x="9635027" y="465247"/>
                  <a:pt x="9633217" y="471439"/>
                  <a:pt x="9631503" y="477630"/>
                </a:cubicBezTo>
                <a:cubicBezTo>
                  <a:pt x="9637218" y="473106"/>
                  <a:pt x="9642980" y="468390"/>
                  <a:pt x="9648886" y="463770"/>
                </a:cubicBezTo>
                <a:cubicBezTo>
                  <a:pt x="9647409" y="469105"/>
                  <a:pt x="9646076" y="474439"/>
                  <a:pt x="9644838" y="479774"/>
                </a:cubicBezTo>
                <a:cubicBezTo>
                  <a:pt x="9650219" y="476106"/>
                  <a:pt x="9655458" y="472391"/>
                  <a:pt x="9661030" y="468676"/>
                </a:cubicBezTo>
                <a:cubicBezTo>
                  <a:pt x="9659696" y="472010"/>
                  <a:pt x="9656982" y="478583"/>
                  <a:pt x="9655649" y="481917"/>
                </a:cubicBezTo>
                <a:cubicBezTo>
                  <a:pt x="9661935" y="477535"/>
                  <a:pt x="9668508" y="473010"/>
                  <a:pt x="9674889" y="468486"/>
                </a:cubicBezTo>
                <a:cubicBezTo>
                  <a:pt x="9672364" y="474439"/>
                  <a:pt x="9670078" y="480441"/>
                  <a:pt x="9667936" y="486442"/>
                </a:cubicBezTo>
                <a:cubicBezTo>
                  <a:pt x="9674651" y="480488"/>
                  <a:pt x="9681223" y="474249"/>
                  <a:pt x="9687938" y="468105"/>
                </a:cubicBezTo>
                <a:cubicBezTo>
                  <a:pt x="9686272" y="473630"/>
                  <a:pt x="9684652" y="479155"/>
                  <a:pt x="9683175" y="484727"/>
                </a:cubicBezTo>
                <a:cubicBezTo>
                  <a:pt x="9685557" y="484680"/>
                  <a:pt x="9690367" y="484680"/>
                  <a:pt x="9692748" y="484680"/>
                </a:cubicBezTo>
                <a:cubicBezTo>
                  <a:pt x="9692986" y="482298"/>
                  <a:pt x="9693415" y="477535"/>
                  <a:pt x="9693606" y="475154"/>
                </a:cubicBezTo>
                <a:cubicBezTo>
                  <a:pt x="9696083" y="475154"/>
                  <a:pt x="9701082" y="475058"/>
                  <a:pt x="9703559" y="475058"/>
                </a:cubicBezTo>
                <a:cubicBezTo>
                  <a:pt x="9701893" y="477821"/>
                  <a:pt x="9698512" y="483298"/>
                  <a:pt x="9696844" y="486061"/>
                </a:cubicBezTo>
                <a:cubicBezTo>
                  <a:pt x="9702178" y="483870"/>
                  <a:pt x="9707608" y="481679"/>
                  <a:pt x="9713179" y="479488"/>
                </a:cubicBezTo>
                <a:cubicBezTo>
                  <a:pt x="9711608" y="482441"/>
                  <a:pt x="9708512" y="488300"/>
                  <a:pt x="9706988" y="491253"/>
                </a:cubicBezTo>
                <a:cubicBezTo>
                  <a:pt x="9713322" y="486823"/>
                  <a:pt x="9719989" y="482251"/>
                  <a:pt x="9726562" y="477821"/>
                </a:cubicBezTo>
                <a:cubicBezTo>
                  <a:pt x="9724372" y="483632"/>
                  <a:pt x="9722324" y="489443"/>
                  <a:pt x="9720418" y="495253"/>
                </a:cubicBezTo>
                <a:cubicBezTo>
                  <a:pt x="9727133" y="490729"/>
                  <a:pt x="9733944" y="486156"/>
                  <a:pt x="9740897" y="481774"/>
                </a:cubicBezTo>
                <a:cubicBezTo>
                  <a:pt x="9739564" y="484918"/>
                  <a:pt x="9736944" y="491205"/>
                  <a:pt x="9735610" y="494348"/>
                </a:cubicBezTo>
                <a:cubicBezTo>
                  <a:pt x="9737992" y="494301"/>
                  <a:pt x="9742707" y="494253"/>
                  <a:pt x="9745088" y="494206"/>
                </a:cubicBezTo>
                <a:cubicBezTo>
                  <a:pt x="9745326" y="491824"/>
                  <a:pt x="9745803" y="487109"/>
                  <a:pt x="9746041" y="484727"/>
                </a:cubicBezTo>
                <a:cubicBezTo>
                  <a:pt x="9748279" y="484632"/>
                  <a:pt x="9752708" y="484441"/>
                  <a:pt x="9754946" y="484346"/>
                </a:cubicBezTo>
                <a:cubicBezTo>
                  <a:pt x="9752804" y="489728"/>
                  <a:pt x="9750851" y="495111"/>
                  <a:pt x="9749041" y="500493"/>
                </a:cubicBezTo>
                <a:cubicBezTo>
                  <a:pt x="9752613" y="497016"/>
                  <a:pt x="9759757" y="490062"/>
                  <a:pt x="9763329" y="486585"/>
                </a:cubicBezTo>
                <a:cubicBezTo>
                  <a:pt x="9763186" y="490014"/>
                  <a:pt x="9762947" y="496968"/>
                  <a:pt x="9762852" y="500397"/>
                </a:cubicBezTo>
                <a:cubicBezTo>
                  <a:pt x="9768472" y="495968"/>
                  <a:pt x="9774283" y="491538"/>
                  <a:pt x="9780236" y="487204"/>
                </a:cubicBezTo>
                <a:cubicBezTo>
                  <a:pt x="9777759" y="493253"/>
                  <a:pt x="9775425" y="499302"/>
                  <a:pt x="9773235" y="505351"/>
                </a:cubicBezTo>
                <a:cubicBezTo>
                  <a:pt x="9779426" y="501017"/>
                  <a:pt x="9785617" y="496587"/>
                  <a:pt x="9792047" y="492253"/>
                </a:cubicBezTo>
                <a:cubicBezTo>
                  <a:pt x="9791047" y="495682"/>
                  <a:pt x="9789093" y="502541"/>
                  <a:pt x="9788141" y="505970"/>
                </a:cubicBezTo>
                <a:cubicBezTo>
                  <a:pt x="9794380" y="501445"/>
                  <a:pt x="9800619" y="496778"/>
                  <a:pt x="9807048" y="492253"/>
                </a:cubicBezTo>
                <a:cubicBezTo>
                  <a:pt x="9805762" y="495396"/>
                  <a:pt x="9803239" y="501683"/>
                  <a:pt x="9801953" y="504779"/>
                </a:cubicBezTo>
                <a:cubicBezTo>
                  <a:pt x="9808525" y="506161"/>
                  <a:pt x="9815239" y="507589"/>
                  <a:pt x="9822051" y="508971"/>
                </a:cubicBezTo>
                <a:cubicBezTo>
                  <a:pt x="9821431" y="506494"/>
                  <a:pt x="9820240" y="501493"/>
                  <a:pt x="9819669" y="499016"/>
                </a:cubicBezTo>
                <a:cubicBezTo>
                  <a:pt x="9822669" y="498921"/>
                  <a:pt x="9828670" y="498778"/>
                  <a:pt x="9831671" y="498683"/>
                </a:cubicBezTo>
                <a:cubicBezTo>
                  <a:pt x="9829385" y="503446"/>
                  <a:pt x="9827193" y="508209"/>
                  <a:pt x="9825193" y="513019"/>
                </a:cubicBezTo>
                <a:cubicBezTo>
                  <a:pt x="9827765" y="513115"/>
                  <a:pt x="9832957" y="513257"/>
                  <a:pt x="9835528" y="513353"/>
                </a:cubicBezTo>
                <a:cubicBezTo>
                  <a:pt x="9835766" y="510924"/>
                  <a:pt x="9836290" y="506113"/>
                  <a:pt x="9836529" y="503684"/>
                </a:cubicBezTo>
                <a:cubicBezTo>
                  <a:pt x="9839099" y="503684"/>
                  <a:pt x="9844196" y="503732"/>
                  <a:pt x="9846768" y="503732"/>
                </a:cubicBezTo>
                <a:cubicBezTo>
                  <a:pt x="9844958" y="506113"/>
                  <a:pt x="9841339" y="510876"/>
                  <a:pt x="9839529" y="513257"/>
                </a:cubicBezTo>
                <a:cubicBezTo>
                  <a:pt x="9842100" y="513257"/>
                  <a:pt x="9847292" y="513257"/>
                  <a:pt x="9849910" y="513305"/>
                </a:cubicBezTo>
                <a:cubicBezTo>
                  <a:pt x="9850101" y="510876"/>
                  <a:pt x="9850578" y="506113"/>
                  <a:pt x="9850769" y="503732"/>
                </a:cubicBezTo>
                <a:cubicBezTo>
                  <a:pt x="9853102" y="503684"/>
                  <a:pt x="9857722" y="503589"/>
                  <a:pt x="9860055" y="503541"/>
                </a:cubicBezTo>
                <a:cubicBezTo>
                  <a:pt x="9857674" y="508447"/>
                  <a:pt x="9855483" y="513353"/>
                  <a:pt x="9853387" y="518306"/>
                </a:cubicBezTo>
                <a:cubicBezTo>
                  <a:pt x="9863532" y="517735"/>
                  <a:pt x="9873866" y="516544"/>
                  <a:pt x="9882582" y="510352"/>
                </a:cubicBezTo>
                <a:cubicBezTo>
                  <a:pt x="9881582" y="513210"/>
                  <a:pt x="9879533" y="518925"/>
                  <a:pt x="9878485" y="521736"/>
                </a:cubicBezTo>
                <a:cubicBezTo>
                  <a:pt x="9887583" y="522783"/>
                  <a:pt x="9896822" y="524069"/>
                  <a:pt x="9905965" y="525975"/>
                </a:cubicBezTo>
                <a:cubicBezTo>
                  <a:pt x="9908966" y="526403"/>
                  <a:pt x="9915015" y="527261"/>
                  <a:pt x="9918062" y="527689"/>
                </a:cubicBezTo>
                <a:cubicBezTo>
                  <a:pt x="9917587" y="525260"/>
                  <a:pt x="9916633" y="520449"/>
                  <a:pt x="9916158" y="518020"/>
                </a:cubicBezTo>
                <a:lnTo>
                  <a:pt x="9922158" y="518020"/>
                </a:lnTo>
                <a:cubicBezTo>
                  <a:pt x="9921396" y="520640"/>
                  <a:pt x="9919872" y="525927"/>
                  <a:pt x="9919110" y="528594"/>
                </a:cubicBezTo>
                <a:cubicBezTo>
                  <a:pt x="9925158" y="526117"/>
                  <a:pt x="9931397" y="523736"/>
                  <a:pt x="9937780" y="521402"/>
                </a:cubicBezTo>
                <a:cubicBezTo>
                  <a:pt x="9935398" y="524165"/>
                  <a:pt x="9930636" y="529737"/>
                  <a:pt x="9928255" y="532500"/>
                </a:cubicBezTo>
                <a:cubicBezTo>
                  <a:pt x="9931254" y="532452"/>
                  <a:pt x="9937350" y="532357"/>
                  <a:pt x="9940350" y="532309"/>
                </a:cubicBezTo>
                <a:cubicBezTo>
                  <a:pt x="9940589" y="529928"/>
                  <a:pt x="9941065" y="525212"/>
                  <a:pt x="9941304" y="522831"/>
                </a:cubicBezTo>
                <a:cubicBezTo>
                  <a:pt x="9943637" y="522736"/>
                  <a:pt x="9948352" y="522545"/>
                  <a:pt x="9950686" y="522402"/>
                </a:cubicBezTo>
                <a:cubicBezTo>
                  <a:pt x="9948352" y="527403"/>
                  <a:pt x="9946114" y="532405"/>
                  <a:pt x="9944065" y="537406"/>
                </a:cubicBezTo>
                <a:cubicBezTo>
                  <a:pt x="9953447" y="536929"/>
                  <a:pt x="9962877" y="536358"/>
                  <a:pt x="9972402" y="535072"/>
                </a:cubicBezTo>
                <a:cubicBezTo>
                  <a:pt x="9966544" y="533643"/>
                  <a:pt x="9960782" y="532452"/>
                  <a:pt x="9955067" y="531452"/>
                </a:cubicBezTo>
                <a:lnTo>
                  <a:pt x="9955115" y="527784"/>
                </a:lnTo>
                <a:cubicBezTo>
                  <a:pt x="9962258" y="527927"/>
                  <a:pt x="9969497" y="527975"/>
                  <a:pt x="9976879" y="528023"/>
                </a:cubicBezTo>
                <a:cubicBezTo>
                  <a:pt x="9975593" y="531500"/>
                  <a:pt x="9973069" y="538453"/>
                  <a:pt x="9971783" y="541978"/>
                </a:cubicBezTo>
                <a:cubicBezTo>
                  <a:pt x="9978403" y="541692"/>
                  <a:pt x="9985118" y="541454"/>
                  <a:pt x="9991976" y="541216"/>
                </a:cubicBezTo>
                <a:cubicBezTo>
                  <a:pt x="9993358" y="538644"/>
                  <a:pt x="9996168" y="533548"/>
                  <a:pt x="9997596" y="530976"/>
                </a:cubicBezTo>
                <a:cubicBezTo>
                  <a:pt x="9997739" y="534643"/>
                  <a:pt x="9998025" y="541978"/>
                  <a:pt x="9998168" y="545646"/>
                </a:cubicBezTo>
                <a:cubicBezTo>
                  <a:pt x="10011835" y="547837"/>
                  <a:pt x="10026504" y="555076"/>
                  <a:pt x="10040030" y="548027"/>
                </a:cubicBezTo>
                <a:lnTo>
                  <a:pt x="10028647" y="543074"/>
                </a:lnTo>
                <a:cubicBezTo>
                  <a:pt x="10031839" y="542740"/>
                  <a:pt x="10038268" y="542026"/>
                  <a:pt x="10041458" y="541692"/>
                </a:cubicBezTo>
                <a:cubicBezTo>
                  <a:pt x="10040792" y="545026"/>
                  <a:pt x="10039458" y="551695"/>
                  <a:pt x="10038792" y="555029"/>
                </a:cubicBezTo>
                <a:cubicBezTo>
                  <a:pt x="10043125" y="552361"/>
                  <a:pt x="10051841" y="547027"/>
                  <a:pt x="10056222" y="544312"/>
                </a:cubicBezTo>
                <a:cubicBezTo>
                  <a:pt x="10054222" y="547884"/>
                  <a:pt x="10050317" y="555029"/>
                  <a:pt x="10048365" y="558601"/>
                </a:cubicBezTo>
                <a:cubicBezTo>
                  <a:pt x="10055556" y="554171"/>
                  <a:pt x="10062652" y="549313"/>
                  <a:pt x="10069844" y="544598"/>
                </a:cubicBezTo>
                <a:cubicBezTo>
                  <a:pt x="10067652" y="549932"/>
                  <a:pt x="10065557" y="555314"/>
                  <a:pt x="10063652" y="560697"/>
                </a:cubicBezTo>
                <a:cubicBezTo>
                  <a:pt x="10069748" y="560554"/>
                  <a:pt x="10075986" y="560458"/>
                  <a:pt x="10082368" y="560316"/>
                </a:cubicBezTo>
                <a:cubicBezTo>
                  <a:pt x="10085607" y="556410"/>
                  <a:pt x="10088989" y="552504"/>
                  <a:pt x="10092513" y="548646"/>
                </a:cubicBezTo>
                <a:cubicBezTo>
                  <a:pt x="10092513" y="552933"/>
                  <a:pt x="10092513" y="561459"/>
                  <a:pt x="10092513" y="565745"/>
                </a:cubicBezTo>
                <a:cubicBezTo>
                  <a:pt x="10099799" y="566507"/>
                  <a:pt x="10108087" y="569413"/>
                  <a:pt x="10114944" y="564555"/>
                </a:cubicBezTo>
                <a:cubicBezTo>
                  <a:pt x="10107944" y="562221"/>
                  <a:pt x="10101275" y="559411"/>
                  <a:pt x="10094894" y="556124"/>
                </a:cubicBezTo>
                <a:cubicBezTo>
                  <a:pt x="10103895" y="556934"/>
                  <a:pt x="10113134" y="558363"/>
                  <a:pt x="10122231" y="560077"/>
                </a:cubicBezTo>
                <a:cubicBezTo>
                  <a:pt x="10120707" y="562697"/>
                  <a:pt x="10117658" y="567889"/>
                  <a:pt x="10116135" y="570508"/>
                </a:cubicBezTo>
                <a:cubicBezTo>
                  <a:pt x="10118182" y="570461"/>
                  <a:pt x="10122231" y="570318"/>
                  <a:pt x="10124279" y="570270"/>
                </a:cubicBezTo>
                <a:cubicBezTo>
                  <a:pt x="10125708" y="556648"/>
                  <a:pt x="10139661" y="566698"/>
                  <a:pt x="10148139" y="564126"/>
                </a:cubicBezTo>
                <a:cubicBezTo>
                  <a:pt x="10143090" y="567889"/>
                  <a:pt x="10138185" y="571651"/>
                  <a:pt x="10133518" y="575652"/>
                </a:cubicBezTo>
                <a:cubicBezTo>
                  <a:pt x="10137661" y="575271"/>
                  <a:pt x="10145948" y="574557"/>
                  <a:pt x="10150091" y="574176"/>
                </a:cubicBezTo>
                <a:cubicBezTo>
                  <a:pt x="10150854" y="571270"/>
                  <a:pt x="10152425" y="565507"/>
                  <a:pt x="10153187" y="562602"/>
                </a:cubicBezTo>
                <a:cubicBezTo>
                  <a:pt x="10156330" y="567984"/>
                  <a:pt x="10158902" y="573652"/>
                  <a:pt x="10161426" y="579463"/>
                </a:cubicBezTo>
                <a:cubicBezTo>
                  <a:pt x="10167141" y="579415"/>
                  <a:pt x="10172951" y="579367"/>
                  <a:pt x="10178952" y="579320"/>
                </a:cubicBezTo>
                <a:lnTo>
                  <a:pt x="10178952" y="574652"/>
                </a:lnTo>
                <a:cubicBezTo>
                  <a:pt x="10175428" y="575271"/>
                  <a:pt x="10168332" y="576510"/>
                  <a:pt x="10164808" y="577081"/>
                </a:cubicBezTo>
                <a:lnTo>
                  <a:pt x="10164474" y="570508"/>
                </a:lnTo>
                <a:cubicBezTo>
                  <a:pt x="10170999" y="570603"/>
                  <a:pt x="10177618" y="570699"/>
                  <a:pt x="10184428" y="570746"/>
                </a:cubicBezTo>
                <a:cubicBezTo>
                  <a:pt x="10184476" y="574271"/>
                  <a:pt x="10184571" y="581320"/>
                  <a:pt x="10184667" y="584845"/>
                </a:cubicBezTo>
                <a:cubicBezTo>
                  <a:pt x="10186620" y="584797"/>
                  <a:pt x="10190477" y="584702"/>
                  <a:pt x="10192430" y="584702"/>
                </a:cubicBezTo>
                <a:cubicBezTo>
                  <a:pt x="10191430" y="582320"/>
                  <a:pt x="10189477" y="577557"/>
                  <a:pt x="10188477" y="575176"/>
                </a:cubicBezTo>
                <a:cubicBezTo>
                  <a:pt x="10191287" y="575176"/>
                  <a:pt x="10196954" y="575128"/>
                  <a:pt x="10199811" y="575128"/>
                </a:cubicBezTo>
                <a:cubicBezTo>
                  <a:pt x="10199240" y="577939"/>
                  <a:pt x="10198145" y="583511"/>
                  <a:pt x="10197621" y="586274"/>
                </a:cubicBezTo>
                <a:cubicBezTo>
                  <a:pt x="10200431" y="583940"/>
                  <a:pt x="10206050" y="579225"/>
                  <a:pt x="10208861" y="576891"/>
                </a:cubicBezTo>
                <a:cubicBezTo>
                  <a:pt x="10211528" y="581892"/>
                  <a:pt x="10214289" y="586893"/>
                  <a:pt x="10217243" y="591894"/>
                </a:cubicBezTo>
                <a:cubicBezTo>
                  <a:pt x="10217290" y="588893"/>
                  <a:pt x="10217386" y="582892"/>
                  <a:pt x="10217433" y="579844"/>
                </a:cubicBezTo>
                <a:cubicBezTo>
                  <a:pt x="10220767" y="579891"/>
                  <a:pt x="10227482" y="579939"/>
                  <a:pt x="10230863" y="579939"/>
                </a:cubicBezTo>
                <a:cubicBezTo>
                  <a:pt x="10228006" y="584702"/>
                  <a:pt x="10225339" y="589465"/>
                  <a:pt x="10222767" y="594275"/>
                </a:cubicBezTo>
                <a:cubicBezTo>
                  <a:pt x="10224768" y="594228"/>
                  <a:pt x="10228672" y="594228"/>
                  <a:pt x="10230673" y="594228"/>
                </a:cubicBezTo>
                <a:cubicBezTo>
                  <a:pt x="10230910" y="591703"/>
                  <a:pt x="10231483" y="586607"/>
                  <a:pt x="10231769" y="584083"/>
                </a:cubicBezTo>
                <a:cubicBezTo>
                  <a:pt x="10237388" y="584368"/>
                  <a:pt x="10243150" y="584702"/>
                  <a:pt x="10249056" y="585083"/>
                </a:cubicBezTo>
                <a:cubicBezTo>
                  <a:pt x="10250866" y="592418"/>
                  <a:pt x="10252914" y="600086"/>
                  <a:pt x="10261724" y="601849"/>
                </a:cubicBezTo>
                <a:cubicBezTo>
                  <a:pt x="10259676" y="598419"/>
                  <a:pt x="10255533" y="591561"/>
                  <a:pt x="10253485" y="588131"/>
                </a:cubicBezTo>
                <a:cubicBezTo>
                  <a:pt x="10262105" y="589751"/>
                  <a:pt x="10270964" y="591513"/>
                  <a:pt x="10279726" y="593466"/>
                </a:cubicBezTo>
                <a:cubicBezTo>
                  <a:pt x="10278392" y="596466"/>
                  <a:pt x="10275679" y="602515"/>
                  <a:pt x="10274297" y="605516"/>
                </a:cubicBezTo>
                <a:cubicBezTo>
                  <a:pt x="10280727" y="600991"/>
                  <a:pt x="10287156" y="596419"/>
                  <a:pt x="10293871" y="591989"/>
                </a:cubicBezTo>
                <a:cubicBezTo>
                  <a:pt x="10293776" y="596609"/>
                  <a:pt x="10293633" y="605897"/>
                  <a:pt x="10293538" y="610517"/>
                </a:cubicBezTo>
                <a:cubicBezTo>
                  <a:pt x="10295109" y="607707"/>
                  <a:pt x="10298205" y="602039"/>
                  <a:pt x="10299777" y="599229"/>
                </a:cubicBezTo>
                <a:cubicBezTo>
                  <a:pt x="10305397" y="599277"/>
                  <a:pt x="10311159" y="599277"/>
                  <a:pt x="10317065" y="599277"/>
                </a:cubicBezTo>
                <a:cubicBezTo>
                  <a:pt x="10317065" y="602801"/>
                  <a:pt x="10317112" y="609755"/>
                  <a:pt x="10317160" y="613280"/>
                </a:cubicBezTo>
                <a:cubicBezTo>
                  <a:pt x="10319446" y="613280"/>
                  <a:pt x="10324065" y="613375"/>
                  <a:pt x="10326351" y="613423"/>
                </a:cubicBezTo>
                <a:cubicBezTo>
                  <a:pt x="10324970" y="610755"/>
                  <a:pt x="10322208" y="605421"/>
                  <a:pt x="10320779" y="602754"/>
                </a:cubicBezTo>
                <a:cubicBezTo>
                  <a:pt x="10332400" y="604659"/>
                  <a:pt x="10344068" y="607040"/>
                  <a:pt x="10355783" y="609422"/>
                </a:cubicBezTo>
                <a:cubicBezTo>
                  <a:pt x="10355831" y="612756"/>
                  <a:pt x="10355974" y="619519"/>
                  <a:pt x="10356069" y="622853"/>
                </a:cubicBezTo>
                <a:cubicBezTo>
                  <a:pt x="10358070" y="622853"/>
                  <a:pt x="10362070" y="622806"/>
                  <a:pt x="10364071" y="622806"/>
                </a:cubicBezTo>
                <a:cubicBezTo>
                  <a:pt x="10364117" y="620424"/>
                  <a:pt x="10364308" y="615661"/>
                  <a:pt x="10364356" y="613232"/>
                </a:cubicBezTo>
                <a:lnTo>
                  <a:pt x="10369833" y="613327"/>
                </a:lnTo>
                <a:cubicBezTo>
                  <a:pt x="10371119" y="618424"/>
                  <a:pt x="10372976" y="623568"/>
                  <a:pt x="10374644" y="628664"/>
                </a:cubicBezTo>
                <a:cubicBezTo>
                  <a:pt x="10374787" y="624235"/>
                  <a:pt x="10375071" y="615328"/>
                  <a:pt x="10375214" y="610898"/>
                </a:cubicBezTo>
                <a:cubicBezTo>
                  <a:pt x="10377977" y="614994"/>
                  <a:pt x="10383453" y="623139"/>
                  <a:pt x="10386216" y="627188"/>
                </a:cubicBezTo>
                <a:lnTo>
                  <a:pt x="10389216" y="627664"/>
                </a:lnTo>
                <a:cubicBezTo>
                  <a:pt x="10388454" y="624758"/>
                  <a:pt x="10386882" y="618900"/>
                  <a:pt x="10386121" y="615995"/>
                </a:cubicBezTo>
                <a:cubicBezTo>
                  <a:pt x="10398265" y="616900"/>
                  <a:pt x="10397408" y="626187"/>
                  <a:pt x="10395407" y="635380"/>
                </a:cubicBezTo>
                <a:cubicBezTo>
                  <a:pt x="10398693" y="630569"/>
                  <a:pt x="10402076" y="625759"/>
                  <a:pt x="10405504" y="620948"/>
                </a:cubicBezTo>
                <a:cubicBezTo>
                  <a:pt x="10408790" y="625759"/>
                  <a:pt x="10410743" y="632617"/>
                  <a:pt x="10418172" y="632951"/>
                </a:cubicBezTo>
                <a:cubicBezTo>
                  <a:pt x="10415314" y="628902"/>
                  <a:pt x="10412601" y="624854"/>
                  <a:pt x="10409933" y="620853"/>
                </a:cubicBezTo>
                <a:cubicBezTo>
                  <a:pt x="10418792" y="623806"/>
                  <a:pt x="10428317" y="626425"/>
                  <a:pt x="10437270" y="629902"/>
                </a:cubicBezTo>
                <a:cubicBezTo>
                  <a:pt x="10443937" y="643191"/>
                  <a:pt x="10425983" y="632570"/>
                  <a:pt x="10419887" y="632855"/>
                </a:cubicBezTo>
                <a:cubicBezTo>
                  <a:pt x="10426125" y="635951"/>
                  <a:pt x="10432507" y="638904"/>
                  <a:pt x="10439033" y="641953"/>
                </a:cubicBezTo>
                <a:cubicBezTo>
                  <a:pt x="10439508" y="637666"/>
                  <a:pt x="10440413" y="629093"/>
                  <a:pt x="10440889" y="624806"/>
                </a:cubicBezTo>
                <a:cubicBezTo>
                  <a:pt x="10444938" y="630141"/>
                  <a:pt x="10449081" y="635666"/>
                  <a:pt x="10452939" y="641381"/>
                </a:cubicBezTo>
                <a:lnTo>
                  <a:pt x="10455272" y="641953"/>
                </a:lnTo>
                <a:cubicBezTo>
                  <a:pt x="10454891" y="638857"/>
                  <a:pt x="10454177" y="632713"/>
                  <a:pt x="10453796" y="629617"/>
                </a:cubicBezTo>
                <a:cubicBezTo>
                  <a:pt x="10459035" y="634142"/>
                  <a:pt x="10463988" y="639286"/>
                  <a:pt x="10463893" y="646859"/>
                </a:cubicBezTo>
                <a:lnTo>
                  <a:pt x="10468798" y="646620"/>
                </a:lnTo>
                <a:cubicBezTo>
                  <a:pt x="10469131" y="643906"/>
                  <a:pt x="10469751" y="638523"/>
                  <a:pt x="10470083" y="635809"/>
                </a:cubicBezTo>
                <a:cubicBezTo>
                  <a:pt x="10472418" y="637237"/>
                  <a:pt x="10476990" y="640095"/>
                  <a:pt x="10479276" y="641524"/>
                </a:cubicBezTo>
                <a:cubicBezTo>
                  <a:pt x="10478417" y="644668"/>
                  <a:pt x="10476656" y="650955"/>
                  <a:pt x="10475799" y="654098"/>
                </a:cubicBezTo>
                <a:cubicBezTo>
                  <a:pt x="10481704" y="650002"/>
                  <a:pt x="10482609" y="643096"/>
                  <a:pt x="10483752" y="636475"/>
                </a:cubicBezTo>
                <a:cubicBezTo>
                  <a:pt x="10491753" y="641000"/>
                  <a:pt x="10505326" y="642048"/>
                  <a:pt x="10502659" y="654908"/>
                </a:cubicBezTo>
                <a:lnTo>
                  <a:pt x="10504707" y="654003"/>
                </a:lnTo>
                <a:cubicBezTo>
                  <a:pt x="10507517" y="651574"/>
                  <a:pt x="10513184" y="646668"/>
                  <a:pt x="10515994" y="644239"/>
                </a:cubicBezTo>
                <a:cubicBezTo>
                  <a:pt x="10516471" y="648097"/>
                  <a:pt x="10517471" y="655765"/>
                  <a:pt x="10517946" y="659623"/>
                </a:cubicBezTo>
                <a:cubicBezTo>
                  <a:pt x="10519185" y="656289"/>
                  <a:pt x="10521709" y="649573"/>
                  <a:pt x="10522947" y="646239"/>
                </a:cubicBezTo>
                <a:cubicBezTo>
                  <a:pt x="10531758" y="650574"/>
                  <a:pt x="10540664" y="655051"/>
                  <a:pt x="10549141" y="660385"/>
                </a:cubicBezTo>
                <a:lnTo>
                  <a:pt x="10538092" y="666053"/>
                </a:lnTo>
                <a:cubicBezTo>
                  <a:pt x="10549379" y="669483"/>
                  <a:pt x="10550141" y="659290"/>
                  <a:pt x="10552427" y="651431"/>
                </a:cubicBezTo>
                <a:cubicBezTo>
                  <a:pt x="10553285" y="655432"/>
                  <a:pt x="10554951" y="663386"/>
                  <a:pt x="10555808" y="667387"/>
                </a:cubicBezTo>
                <a:lnTo>
                  <a:pt x="10559714" y="665625"/>
                </a:lnTo>
                <a:cubicBezTo>
                  <a:pt x="10559380" y="662529"/>
                  <a:pt x="10558761" y="656289"/>
                  <a:pt x="10558475" y="653193"/>
                </a:cubicBezTo>
                <a:cubicBezTo>
                  <a:pt x="10563858" y="659147"/>
                  <a:pt x="10569191" y="665339"/>
                  <a:pt x="10574478" y="671626"/>
                </a:cubicBezTo>
                <a:cubicBezTo>
                  <a:pt x="10574335" y="668578"/>
                  <a:pt x="10574001" y="662481"/>
                  <a:pt x="10573810" y="659433"/>
                </a:cubicBezTo>
                <a:cubicBezTo>
                  <a:pt x="10577097" y="662195"/>
                  <a:pt x="10580526" y="665006"/>
                  <a:pt x="10584051" y="667816"/>
                </a:cubicBezTo>
                <a:cubicBezTo>
                  <a:pt x="10582526" y="670150"/>
                  <a:pt x="10579383" y="674817"/>
                  <a:pt x="10577859" y="677151"/>
                </a:cubicBezTo>
                <a:cubicBezTo>
                  <a:pt x="10587955" y="676484"/>
                  <a:pt x="10588527" y="667292"/>
                  <a:pt x="10590147" y="659433"/>
                </a:cubicBezTo>
                <a:cubicBezTo>
                  <a:pt x="10592576" y="663434"/>
                  <a:pt x="10595099" y="667435"/>
                  <a:pt x="10597814" y="671436"/>
                </a:cubicBezTo>
                <a:cubicBezTo>
                  <a:pt x="10597480" y="674150"/>
                  <a:pt x="10596861" y="679580"/>
                  <a:pt x="10596528" y="682295"/>
                </a:cubicBezTo>
                <a:cubicBezTo>
                  <a:pt x="10599624" y="677056"/>
                  <a:pt x="10602862" y="671864"/>
                  <a:pt x="10606243" y="666625"/>
                </a:cubicBezTo>
                <a:cubicBezTo>
                  <a:pt x="10606958" y="670483"/>
                  <a:pt x="10608434" y="678151"/>
                  <a:pt x="10609149" y="681962"/>
                </a:cubicBezTo>
                <a:cubicBezTo>
                  <a:pt x="10610768" y="679437"/>
                  <a:pt x="10613911" y="674341"/>
                  <a:pt x="10615482" y="671817"/>
                </a:cubicBezTo>
                <a:cubicBezTo>
                  <a:pt x="10621865" y="672960"/>
                  <a:pt x="10628247" y="674055"/>
                  <a:pt x="10634914" y="675198"/>
                </a:cubicBezTo>
                <a:cubicBezTo>
                  <a:pt x="10636152" y="680580"/>
                  <a:pt x="10637581" y="685963"/>
                  <a:pt x="10639199" y="691345"/>
                </a:cubicBezTo>
                <a:cubicBezTo>
                  <a:pt x="10639676" y="687391"/>
                  <a:pt x="10640628" y="679485"/>
                  <a:pt x="10641105" y="675532"/>
                </a:cubicBezTo>
                <a:cubicBezTo>
                  <a:pt x="10646677" y="677532"/>
                  <a:pt x="10652439" y="679533"/>
                  <a:pt x="10658393" y="681485"/>
                </a:cubicBezTo>
                <a:cubicBezTo>
                  <a:pt x="10660346" y="682819"/>
                  <a:pt x="10664346" y="685439"/>
                  <a:pt x="10666299" y="686725"/>
                </a:cubicBezTo>
                <a:cubicBezTo>
                  <a:pt x="10664489" y="689297"/>
                  <a:pt x="10660869" y="694393"/>
                  <a:pt x="10659060" y="696917"/>
                </a:cubicBezTo>
                <a:cubicBezTo>
                  <a:pt x="10664584" y="692393"/>
                  <a:pt x="10668347" y="686296"/>
                  <a:pt x="10672632" y="680533"/>
                </a:cubicBezTo>
                <a:lnTo>
                  <a:pt x="10674824" y="689011"/>
                </a:lnTo>
                <a:lnTo>
                  <a:pt x="10683063" y="686296"/>
                </a:lnTo>
                <a:cubicBezTo>
                  <a:pt x="10681300" y="689440"/>
                  <a:pt x="10677824" y="695727"/>
                  <a:pt x="10676061" y="698870"/>
                </a:cubicBezTo>
                <a:cubicBezTo>
                  <a:pt x="10684396" y="688773"/>
                  <a:pt x="10695207" y="688249"/>
                  <a:pt x="10706399" y="694726"/>
                </a:cubicBezTo>
                <a:cubicBezTo>
                  <a:pt x="10704590" y="697203"/>
                  <a:pt x="10700970" y="702109"/>
                  <a:pt x="10699160" y="704586"/>
                </a:cubicBezTo>
                <a:cubicBezTo>
                  <a:pt x="10703065" y="701395"/>
                  <a:pt x="10706923" y="698156"/>
                  <a:pt x="10711400" y="695250"/>
                </a:cubicBezTo>
                <a:cubicBezTo>
                  <a:pt x="10714829" y="698251"/>
                  <a:pt x="10718305" y="701395"/>
                  <a:pt x="10721877" y="704681"/>
                </a:cubicBezTo>
                <a:cubicBezTo>
                  <a:pt x="10722163" y="701442"/>
                  <a:pt x="10722734" y="695012"/>
                  <a:pt x="10723020" y="691773"/>
                </a:cubicBezTo>
                <a:cubicBezTo>
                  <a:pt x="10726639" y="697537"/>
                  <a:pt x="10730164" y="703347"/>
                  <a:pt x="10733879" y="709206"/>
                </a:cubicBezTo>
                <a:cubicBezTo>
                  <a:pt x="10735260" y="707158"/>
                  <a:pt x="10738069" y="703109"/>
                  <a:pt x="10739498" y="701109"/>
                </a:cubicBezTo>
                <a:cubicBezTo>
                  <a:pt x="10741832" y="702347"/>
                  <a:pt x="10746499" y="704776"/>
                  <a:pt x="10748832" y="706015"/>
                </a:cubicBezTo>
                <a:cubicBezTo>
                  <a:pt x="10746403" y="708015"/>
                  <a:pt x="10741451" y="712016"/>
                  <a:pt x="10738975" y="713969"/>
                </a:cubicBezTo>
                <a:cubicBezTo>
                  <a:pt x="10747071" y="710492"/>
                  <a:pt x="10755262" y="706872"/>
                  <a:pt x="10763549" y="703300"/>
                </a:cubicBezTo>
                <a:cubicBezTo>
                  <a:pt x="10766407" y="708634"/>
                  <a:pt x="10769025" y="714016"/>
                  <a:pt x="10772122" y="719399"/>
                </a:cubicBezTo>
                <a:cubicBezTo>
                  <a:pt x="10773074" y="716731"/>
                  <a:pt x="10774931" y="711492"/>
                  <a:pt x="10775884" y="708872"/>
                </a:cubicBezTo>
                <a:cubicBezTo>
                  <a:pt x="10777836" y="710254"/>
                  <a:pt x="10781790" y="713064"/>
                  <a:pt x="10783789" y="714445"/>
                </a:cubicBezTo>
                <a:cubicBezTo>
                  <a:pt x="10782837" y="717112"/>
                  <a:pt x="10780979" y="722447"/>
                  <a:pt x="10780075" y="725114"/>
                </a:cubicBezTo>
                <a:cubicBezTo>
                  <a:pt x="10784219" y="721590"/>
                  <a:pt x="10788504" y="718017"/>
                  <a:pt x="10792885" y="714445"/>
                </a:cubicBezTo>
                <a:cubicBezTo>
                  <a:pt x="10794743" y="716827"/>
                  <a:pt x="10798411" y="721637"/>
                  <a:pt x="10800220" y="724019"/>
                </a:cubicBezTo>
                <a:cubicBezTo>
                  <a:pt x="10802126" y="719827"/>
                  <a:pt x="10804173" y="715636"/>
                  <a:pt x="10806411" y="711492"/>
                </a:cubicBezTo>
                <a:cubicBezTo>
                  <a:pt x="10807125" y="715350"/>
                  <a:pt x="10808554" y="723066"/>
                  <a:pt x="10809269" y="726972"/>
                </a:cubicBezTo>
                <a:cubicBezTo>
                  <a:pt x="10813746" y="707396"/>
                  <a:pt x="10821176" y="729639"/>
                  <a:pt x="10827033" y="733878"/>
                </a:cubicBezTo>
                <a:cubicBezTo>
                  <a:pt x="10826414" y="730734"/>
                  <a:pt x="10825175" y="724400"/>
                  <a:pt x="10824604" y="721256"/>
                </a:cubicBezTo>
                <a:cubicBezTo>
                  <a:pt x="10827461" y="723066"/>
                  <a:pt x="10833224" y="726591"/>
                  <a:pt x="10836129" y="728401"/>
                </a:cubicBezTo>
                <a:cubicBezTo>
                  <a:pt x="10838368" y="727305"/>
                  <a:pt x="10842796" y="725162"/>
                  <a:pt x="10845036" y="724066"/>
                </a:cubicBezTo>
                <a:cubicBezTo>
                  <a:pt x="10848083" y="729401"/>
                  <a:pt x="10851083" y="734688"/>
                  <a:pt x="10854418" y="740022"/>
                </a:cubicBezTo>
                <a:cubicBezTo>
                  <a:pt x="10854989" y="736259"/>
                  <a:pt x="10856132" y="728734"/>
                  <a:pt x="10856704" y="724971"/>
                </a:cubicBezTo>
                <a:cubicBezTo>
                  <a:pt x="10861323" y="731401"/>
                  <a:pt x="10864418" y="738641"/>
                  <a:pt x="10866133" y="746452"/>
                </a:cubicBezTo>
                <a:cubicBezTo>
                  <a:pt x="10869610" y="741118"/>
                  <a:pt x="10873896" y="736640"/>
                  <a:pt x="10880468" y="734783"/>
                </a:cubicBezTo>
                <a:cubicBezTo>
                  <a:pt x="10880468" y="737736"/>
                  <a:pt x="10880468" y="743690"/>
                  <a:pt x="10880421" y="746690"/>
                </a:cubicBezTo>
                <a:cubicBezTo>
                  <a:pt x="10881611" y="745166"/>
                  <a:pt x="10883993" y="742070"/>
                  <a:pt x="10885183" y="740546"/>
                </a:cubicBezTo>
                <a:cubicBezTo>
                  <a:pt x="10886565" y="742118"/>
                  <a:pt x="10889326" y="745261"/>
                  <a:pt x="10890707" y="746833"/>
                </a:cubicBezTo>
                <a:cubicBezTo>
                  <a:pt x="10893518" y="745166"/>
                  <a:pt x="10899137" y="741880"/>
                  <a:pt x="10901947" y="740213"/>
                </a:cubicBezTo>
                <a:cubicBezTo>
                  <a:pt x="10902280" y="743404"/>
                  <a:pt x="10902995" y="749691"/>
                  <a:pt x="10903329" y="752882"/>
                </a:cubicBezTo>
                <a:cubicBezTo>
                  <a:pt x="10905567" y="750501"/>
                  <a:pt x="10910091" y="745738"/>
                  <a:pt x="10912377" y="743356"/>
                </a:cubicBezTo>
                <a:cubicBezTo>
                  <a:pt x="10914044" y="746262"/>
                  <a:pt x="10917330" y="752168"/>
                  <a:pt x="10918996" y="755073"/>
                </a:cubicBezTo>
                <a:cubicBezTo>
                  <a:pt x="10920902" y="754121"/>
                  <a:pt x="10924665" y="752263"/>
                  <a:pt x="10926569" y="751310"/>
                </a:cubicBezTo>
                <a:cubicBezTo>
                  <a:pt x="10928855" y="752787"/>
                  <a:pt x="10933427" y="755788"/>
                  <a:pt x="10935713" y="757264"/>
                </a:cubicBezTo>
                <a:cubicBezTo>
                  <a:pt x="10936285" y="754406"/>
                  <a:pt x="10937380" y="748786"/>
                  <a:pt x="10937952" y="745928"/>
                </a:cubicBezTo>
                <a:cubicBezTo>
                  <a:pt x="10940809" y="751358"/>
                  <a:pt x="10943858" y="756788"/>
                  <a:pt x="10947048" y="762218"/>
                </a:cubicBezTo>
                <a:cubicBezTo>
                  <a:pt x="10952240" y="752025"/>
                  <a:pt x="10956430" y="759884"/>
                  <a:pt x="10960574" y="764694"/>
                </a:cubicBezTo>
                <a:cubicBezTo>
                  <a:pt x="10965955" y="763170"/>
                  <a:pt x="10971479" y="761741"/>
                  <a:pt x="10977195" y="760312"/>
                </a:cubicBezTo>
                <a:cubicBezTo>
                  <a:pt x="10979147" y="762694"/>
                  <a:pt x="10983101" y="767505"/>
                  <a:pt x="10985100" y="769886"/>
                </a:cubicBezTo>
                <a:cubicBezTo>
                  <a:pt x="10986814" y="768743"/>
                  <a:pt x="10990292" y="766457"/>
                  <a:pt x="10992006" y="765266"/>
                </a:cubicBezTo>
                <a:cubicBezTo>
                  <a:pt x="10993769" y="767743"/>
                  <a:pt x="10997245" y="772601"/>
                  <a:pt x="10999007" y="775030"/>
                </a:cubicBezTo>
                <a:cubicBezTo>
                  <a:pt x="11003055" y="773077"/>
                  <a:pt x="11007198" y="771124"/>
                  <a:pt x="11011533" y="769219"/>
                </a:cubicBezTo>
                <a:cubicBezTo>
                  <a:pt x="11012485" y="774887"/>
                  <a:pt x="11013580" y="780507"/>
                  <a:pt x="11014818" y="786175"/>
                </a:cubicBezTo>
                <a:cubicBezTo>
                  <a:pt x="11015437" y="783508"/>
                  <a:pt x="11016580" y="778269"/>
                  <a:pt x="11017200" y="775649"/>
                </a:cubicBezTo>
                <a:cubicBezTo>
                  <a:pt x="11023962" y="778221"/>
                  <a:pt x="11031010" y="780650"/>
                  <a:pt x="11038154" y="782984"/>
                </a:cubicBezTo>
                <a:cubicBezTo>
                  <a:pt x="11052966" y="783556"/>
                  <a:pt x="11067254" y="788080"/>
                  <a:pt x="11081112" y="793367"/>
                </a:cubicBezTo>
                <a:cubicBezTo>
                  <a:pt x="11082970" y="792653"/>
                  <a:pt x="11086590" y="791129"/>
                  <a:pt x="11088446" y="790367"/>
                </a:cubicBezTo>
                <a:cubicBezTo>
                  <a:pt x="11088494" y="792701"/>
                  <a:pt x="11088589" y="797321"/>
                  <a:pt x="11088637" y="799607"/>
                </a:cubicBezTo>
                <a:cubicBezTo>
                  <a:pt x="11090971" y="798511"/>
                  <a:pt x="11095543" y="796225"/>
                  <a:pt x="11097828" y="795082"/>
                </a:cubicBezTo>
                <a:cubicBezTo>
                  <a:pt x="11117926" y="802798"/>
                  <a:pt x="11137977" y="811276"/>
                  <a:pt x="11159550" y="814229"/>
                </a:cubicBezTo>
                <a:cubicBezTo>
                  <a:pt x="11166837" y="814705"/>
                  <a:pt x="11172267" y="819802"/>
                  <a:pt x="11177934" y="824088"/>
                </a:cubicBezTo>
                <a:cubicBezTo>
                  <a:pt x="11178648" y="823136"/>
                  <a:pt x="11180029" y="821183"/>
                  <a:pt x="11180744" y="820183"/>
                </a:cubicBezTo>
                <a:cubicBezTo>
                  <a:pt x="11185364" y="822040"/>
                  <a:pt x="11191079" y="823993"/>
                  <a:pt x="11196127" y="825803"/>
                </a:cubicBezTo>
                <a:cubicBezTo>
                  <a:pt x="11199413" y="825660"/>
                  <a:pt x="11202794" y="825517"/>
                  <a:pt x="11206271" y="825422"/>
                </a:cubicBezTo>
                <a:cubicBezTo>
                  <a:pt x="11245847" y="839378"/>
                  <a:pt x="11285995" y="851761"/>
                  <a:pt x="11326953" y="860954"/>
                </a:cubicBezTo>
                <a:cubicBezTo>
                  <a:pt x="11372197" y="870908"/>
                  <a:pt x="11415202" y="888722"/>
                  <a:pt x="11460112" y="899963"/>
                </a:cubicBezTo>
                <a:cubicBezTo>
                  <a:pt x="11483543" y="905821"/>
                  <a:pt x="11506594" y="913108"/>
                  <a:pt x="11529121" y="921967"/>
                </a:cubicBezTo>
                <a:cubicBezTo>
                  <a:pt x="11530264" y="921253"/>
                  <a:pt x="11532550" y="919872"/>
                  <a:pt x="11533693" y="919157"/>
                </a:cubicBezTo>
                <a:cubicBezTo>
                  <a:pt x="11563458" y="930588"/>
                  <a:pt x="11594271" y="938971"/>
                  <a:pt x="11624180" y="950164"/>
                </a:cubicBezTo>
                <a:cubicBezTo>
                  <a:pt x="11625561" y="949783"/>
                  <a:pt x="11628372" y="949116"/>
                  <a:pt x="11629752" y="948783"/>
                </a:cubicBezTo>
                <a:cubicBezTo>
                  <a:pt x="11666757" y="958452"/>
                  <a:pt x="11701523" y="976789"/>
                  <a:pt x="11739337" y="982695"/>
                </a:cubicBezTo>
                <a:cubicBezTo>
                  <a:pt x="11751101" y="986029"/>
                  <a:pt x="11762817" y="989602"/>
                  <a:pt x="11774723" y="992888"/>
                </a:cubicBezTo>
                <a:lnTo>
                  <a:pt x="11771287" y="1003913"/>
                </a:lnTo>
                <a:lnTo>
                  <a:pt x="11758061" y="1003913"/>
                </a:lnTo>
                <a:lnTo>
                  <a:pt x="11767341" y="1002938"/>
                </a:lnTo>
                <a:lnTo>
                  <a:pt x="11756157" y="999076"/>
                </a:lnTo>
                <a:lnTo>
                  <a:pt x="11756244" y="998651"/>
                </a:lnTo>
                <a:lnTo>
                  <a:pt x="11755078" y="998703"/>
                </a:lnTo>
                <a:lnTo>
                  <a:pt x="11711620" y="983695"/>
                </a:lnTo>
                <a:cubicBezTo>
                  <a:pt x="11717001" y="987935"/>
                  <a:pt x="11719002" y="993126"/>
                  <a:pt x="11717573" y="999366"/>
                </a:cubicBezTo>
                <a:lnTo>
                  <a:pt x="11722383" y="999175"/>
                </a:lnTo>
                <a:lnTo>
                  <a:pt x="11720573" y="990745"/>
                </a:lnTo>
                <a:cubicBezTo>
                  <a:pt x="11727194" y="992364"/>
                  <a:pt x="11733908" y="993888"/>
                  <a:pt x="11740861" y="995365"/>
                </a:cubicBezTo>
                <a:lnTo>
                  <a:pt x="11741338" y="999318"/>
                </a:lnTo>
                <a:lnTo>
                  <a:pt x="11755078" y="998703"/>
                </a:lnTo>
                <a:lnTo>
                  <a:pt x="11756157" y="999076"/>
                </a:lnTo>
                <a:lnTo>
                  <a:pt x="11755165" y="1003913"/>
                </a:lnTo>
                <a:lnTo>
                  <a:pt x="11707556" y="1003913"/>
                </a:lnTo>
                <a:lnTo>
                  <a:pt x="11698237" y="1001557"/>
                </a:lnTo>
                <a:lnTo>
                  <a:pt x="11698198" y="1003913"/>
                </a:lnTo>
                <a:lnTo>
                  <a:pt x="11685482" y="1003913"/>
                </a:lnTo>
                <a:lnTo>
                  <a:pt x="11693427" y="1003700"/>
                </a:lnTo>
                <a:lnTo>
                  <a:pt x="11693427" y="998604"/>
                </a:lnTo>
                <a:cubicBezTo>
                  <a:pt x="11690332" y="999032"/>
                  <a:pt x="11684140" y="999890"/>
                  <a:pt x="11681092" y="1000271"/>
                </a:cubicBezTo>
                <a:lnTo>
                  <a:pt x="11680123" y="1003913"/>
                </a:lnTo>
                <a:lnTo>
                  <a:pt x="11659600" y="1003913"/>
                </a:lnTo>
                <a:lnTo>
                  <a:pt x="11656756" y="1001366"/>
                </a:lnTo>
                <a:lnTo>
                  <a:pt x="11656164" y="1003913"/>
                </a:lnTo>
                <a:lnTo>
                  <a:pt x="11648499" y="1003913"/>
                </a:lnTo>
                <a:lnTo>
                  <a:pt x="11648088" y="998223"/>
                </a:lnTo>
                <a:cubicBezTo>
                  <a:pt x="11637849" y="994507"/>
                  <a:pt x="11627514" y="991221"/>
                  <a:pt x="11617179" y="988316"/>
                </a:cubicBezTo>
                <a:cubicBezTo>
                  <a:pt x="11615036" y="992078"/>
                  <a:pt x="11610797" y="999604"/>
                  <a:pt x="11608654" y="1003366"/>
                </a:cubicBezTo>
                <a:cubicBezTo>
                  <a:pt x="11609369" y="998604"/>
                  <a:pt x="11610749" y="988982"/>
                  <a:pt x="11611465" y="984219"/>
                </a:cubicBezTo>
                <a:cubicBezTo>
                  <a:pt x="11608559" y="984410"/>
                  <a:pt x="11602749" y="984791"/>
                  <a:pt x="11599844" y="984981"/>
                </a:cubicBezTo>
                <a:cubicBezTo>
                  <a:pt x="11600558" y="987363"/>
                  <a:pt x="11601940" y="992078"/>
                  <a:pt x="11602653" y="994460"/>
                </a:cubicBezTo>
                <a:cubicBezTo>
                  <a:pt x="11599749" y="994269"/>
                  <a:pt x="11593987" y="993888"/>
                  <a:pt x="11591081" y="993698"/>
                </a:cubicBezTo>
                <a:cubicBezTo>
                  <a:pt x="11593367" y="990840"/>
                  <a:pt x="11597986" y="985124"/>
                  <a:pt x="11600272" y="982267"/>
                </a:cubicBezTo>
                <a:cubicBezTo>
                  <a:pt x="11595319" y="980171"/>
                  <a:pt x="11590557" y="978123"/>
                  <a:pt x="11585985" y="975979"/>
                </a:cubicBezTo>
                <a:cubicBezTo>
                  <a:pt x="11592176" y="975837"/>
                  <a:pt x="11598558" y="975789"/>
                  <a:pt x="11605130" y="975789"/>
                </a:cubicBezTo>
                <a:cubicBezTo>
                  <a:pt x="11616084" y="980504"/>
                  <a:pt x="11627276" y="984600"/>
                  <a:pt x="11638658" y="988649"/>
                </a:cubicBezTo>
                <a:cubicBezTo>
                  <a:pt x="11651755" y="992269"/>
                  <a:pt x="11664804" y="996222"/>
                  <a:pt x="11677997" y="1000080"/>
                </a:cubicBezTo>
                <a:lnTo>
                  <a:pt x="11679283" y="995746"/>
                </a:lnTo>
                <a:cubicBezTo>
                  <a:pt x="11648993" y="987172"/>
                  <a:pt x="11619179" y="977170"/>
                  <a:pt x="11589509" y="967025"/>
                </a:cubicBezTo>
                <a:cubicBezTo>
                  <a:pt x="11588604" y="969264"/>
                  <a:pt x="11586843" y="973741"/>
                  <a:pt x="11585985" y="975979"/>
                </a:cubicBezTo>
                <a:cubicBezTo>
                  <a:pt x="11580842" y="975027"/>
                  <a:pt x="11575889" y="973931"/>
                  <a:pt x="11571126" y="972741"/>
                </a:cubicBezTo>
                <a:cubicBezTo>
                  <a:pt x="11574555" y="971979"/>
                  <a:pt x="11581508" y="970454"/>
                  <a:pt x="11584985" y="969692"/>
                </a:cubicBezTo>
                <a:lnTo>
                  <a:pt x="11585032" y="966930"/>
                </a:lnTo>
                <a:cubicBezTo>
                  <a:pt x="11567554" y="963310"/>
                  <a:pt x="11550600" y="957547"/>
                  <a:pt x="11534074" y="951212"/>
                </a:cubicBezTo>
                <a:cubicBezTo>
                  <a:pt x="11536503" y="954927"/>
                  <a:pt x="11541361" y="962405"/>
                  <a:pt x="11543790" y="966168"/>
                </a:cubicBezTo>
                <a:cubicBezTo>
                  <a:pt x="11532359" y="961738"/>
                  <a:pt x="11520786" y="957975"/>
                  <a:pt x="11509023" y="955165"/>
                </a:cubicBezTo>
                <a:cubicBezTo>
                  <a:pt x="11504832" y="959404"/>
                  <a:pt x="11500689" y="963596"/>
                  <a:pt x="11496593" y="967740"/>
                </a:cubicBezTo>
                <a:cubicBezTo>
                  <a:pt x="11498926" y="961643"/>
                  <a:pt x="11502118" y="955927"/>
                  <a:pt x="11506070" y="950641"/>
                </a:cubicBezTo>
                <a:cubicBezTo>
                  <a:pt x="11502736" y="950926"/>
                  <a:pt x="11496022" y="951450"/>
                  <a:pt x="11492640" y="951736"/>
                </a:cubicBezTo>
                <a:lnTo>
                  <a:pt x="11494021" y="945687"/>
                </a:lnTo>
                <a:cubicBezTo>
                  <a:pt x="11508119" y="950212"/>
                  <a:pt x="11522215" y="953784"/>
                  <a:pt x="11537074" y="956070"/>
                </a:cubicBezTo>
                <a:cubicBezTo>
                  <a:pt x="11520453" y="944401"/>
                  <a:pt x="11500260" y="940829"/>
                  <a:pt x="11481543" y="934303"/>
                </a:cubicBezTo>
                <a:cubicBezTo>
                  <a:pt x="11453539" y="930350"/>
                  <a:pt x="11427822" y="917586"/>
                  <a:pt x="11400057" y="912442"/>
                </a:cubicBezTo>
                <a:cubicBezTo>
                  <a:pt x="11402342" y="915585"/>
                  <a:pt x="11406915" y="921920"/>
                  <a:pt x="11409201" y="925063"/>
                </a:cubicBezTo>
                <a:cubicBezTo>
                  <a:pt x="11405772" y="922682"/>
                  <a:pt x="11398818" y="917871"/>
                  <a:pt x="11395389" y="915442"/>
                </a:cubicBezTo>
                <a:cubicBezTo>
                  <a:pt x="11392485" y="916919"/>
                  <a:pt x="11386770" y="919872"/>
                  <a:pt x="11383912" y="921396"/>
                </a:cubicBezTo>
                <a:lnTo>
                  <a:pt x="11383865" y="914156"/>
                </a:lnTo>
                <a:cubicBezTo>
                  <a:pt x="11386818" y="913585"/>
                  <a:pt x="11392723" y="912394"/>
                  <a:pt x="11395675" y="911775"/>
                </a:cubicBezTo>
                <a:cubicBezTo>
                  <a:pt x="11384960" y="908441"/>
                  <a:pt x="11374292" y="905297"/>
                  <a:pt x="11363672" y="902392"/>
                </a:cubicBezTo>
                <a:cubicBezTo>
                  <a:pt x="11363815" y="906202"/>
                  <a:pt x="11364148" y="913870"/>
                  <a:pt x="11364290" y="917681"/>
                </a:cubicBezTo>
                <a:cubicBezTo>
                  <a:pt x="11354242" y="914204"/>
                  <a:pt x="11354623" y="907297"/>
                  <a:pt x="11359814" y="899486"/>
                </a:cubicBezTo>
                <a:cubicBezTo>
                  <a:pt x="11327048" y="893914"/>
                  <a:pt x="11296520" y="880149"/>
                  <a:pt x="11263945" y="874052"/>
                </a:cubicBezTo>
                <a:cubicBezTo>
                  <a:pt x="11265611" y="876767"/>
                  <a:pt x="11269040" y="882244"/>
                  <a:pt x="11270707" y="885007"/>
                </a:cubicBezTo>
                <a:lnTo>
                  <a:pt x="11254107" y="879058"/>
                </a:lnTo>
                <a:lnTo>
                  <a:pt x="11260516" y="872099"/>
                </a:lnTo>
                <a:cubicBezTo>
                  <a:pt x="11238656" y="865812"/>
                  <a:pt x="11216415" y="861144"/>
                  <a:pt x="11194793" y="854238"/>
                </a:cubicBezTo>
                <a:cubicBezTo>
                  <a:pt x="11196841" y="856334"/>
                  <a:pt x="11200985" y="860525"/>
                  <a:pt x="11203033" y="862621"/>
                </a:cubicBezTo>
                <a:cubicBezTo>
                  <a:pt x="11199079" y="866717"/>
                  <a:pt x="11195269" y="870861"/>
                  <a:pt x="11191649" y="875005"/>
                </a:cubicBezTo>
                <a:cubicBezTo>
                  <a:pt x="11176553" y="870766"/>
                  <a:pt x="11162027" y="862573"/>
                  <a:pt x="11146026" y="863764"/>
                </a:cubicBezTo>
                <a:cubicBezTo>
                  <a:pt x="11144787" y="861811"/>
                  <a:pt x="11142358" y="857906"/>
                  <a:pt x="11141120" y="855953"/>
                </a:cubicBezTo>
                <a:cubicBezTo>
                  <a:pt x="11139357" y="856953"/>
                  <a:pt x="11135833" y="858953"/>
                  <a:pt x="11134119" y="859954"/>
                </a:cubicBezTo>
                <a:cubicBezTo>
                  <a:pt x="11123165" y="855810"/>
                  <a:pt x="11112164" y="851904"/>
                  <a:pt x="11101020" y="848951"/>
                </a:cubicBezTo>
                <a:cubicBezTo>
                  <a:pt x="11095781" y="849666"/>
                  <a:pt x="11091304" y="846998"/>
                  <a:pt x="11086922" y="845284"/>
                </a:cubicBezTo>
                <a:cubicBezTo>
                  <a:pt x="11073683" y="842235"/>
                  <a:pt x="11060587" y="838663"/>
                  <a:pt x="11048013" y="833757"/>
                </a:cubicBezTo>
                <a:cubicBezTo>
                  <a:pt x="11015200" y="830328"/>
                  <a:pt x="10985148" y="814753"/>
                  <a:pt x="10951954" y="812657"/>
                </a:cubicBezTo>
                <a:lnTo>
                  <a:pt x="10956287" y="809800"/>
                </a:lnTo>
                <a:cubicBezTo>
                  <a:pt x="10950239" y="808371"/>
                  <a:pt x="10944286" y="806847"/>
                  <a:pt x="10938523" y="805370"/>
                </a:cubicBezTo>
                <a:cubicBezTo>
                  <a:pt x="10937237" y="805751"/>
                  <a:pt x="10934665" y="806513"/>
                  <a:pt x="10933427" y="806894"/>
                </a:cubicBezTo>
                <a:cubicBezTo>
                  <a:pt x="10905662" y="795558"/>
                  <a:pt x="10875849" y="791605"/>
                  <a:pt x="10847179" y="783556"/>
                </a:cubicBezTo>
                <a:cubicBezTo>
                  <a:pt x="10808745" y="773934"/>
                  <a:pt x="10770216" y="764837"/>
                  <a:pt x="10731974" y="754644"/>
                </a:cubicBezTo>
                <a:cubicBezTo>
                  <a:pt x="10681110" y="741165"/>
                  <a:pt x="10629342" y="731401"/>
                  <a:pt x="10578764" y="716969"/>
                </a:cubicBezTo>
                <a:cubicBezTo>
                  <a:pt x="10578764" y="713683"/>
                  <a:pt x="10578764" y="707062"/>
                  <a:pt x="10578811" y="703776"/>
                </a:cubicBezTo>
                <a:cubicBezTo>
                  <a:pt x="10575049" y="703776"/>
                  <a:pt x="10567572" y="703776"/>
                  <a:pt x="10563810" y="703776"/>
                </a:cubicBezTo>
                <a:cubicBezTo>
                  <a:pt x="10565619" y="701537"/>
                  <a:pt x="10569143" y="697060"/>
                  <a:pt x="10570954" y="694822"/>
                </a:cubicBezTo>
                <a:cubicBezTo>
                  <a:pt x="10562429" y="697251"/>
                  <a:pt x="10553665" y="698680"/>
                  <a:pt x="10545092" y="699775"/>
                </a:cubicBezTo>
                <a:lnTo>
                  <a:pt x="10545283" y="702157"/>
                </a:lnTo>
                <a:cubicBezTo>
                  <a:pt x="10556714" y="706062"/>
                  <a:pt x="10571858" y="706253"/>
                  <a:pt x="10578573" y="718160"/>
                </a:cubicBezTo>
                <a:cubicBezTo>
                  <a:pt x="10551856" y="710825"/>
                  <a:pt x="10524519" y="706348"/>
                  <a:pt x="10497992" y="698442"/>
                </a:cubicBezTo>
                <a:cubicBezTo>
                  <a:pt x="10498039" y="695107"/>
                  <a:pt x="10498039" y="688487"/>
                  <a:pt x="10498039" y="685201"/>
                </a:cubicBezTo>
                <a:cubicBezTo>
                  <a:pt x="10485752" y="682486"/>
                  <a:pt x="10473179" y="680342"/>
                  <a:pt x="10460701" y="680295"/>
                </a:cubicBezTo>
                <a:cubicBezTo>
                  <a:pt x="10470893" y="685391"/>
                  <a:pt x="10481989" y="688487"/>
                  <a:pt x="10493229" y="690916"/>
                </a:cubicBezTo>
                <a:cubicBezTo>
                  <a:pt x="10493277" y="693155"/>
                  <a:pt x="10493372" y="697679"/>
                  <a:pt x="10493420" y="699966"/>
                </a:cubicBezTo>
                <a:cubicBezTo>
                  <a:pt x="10486133" y="696917"/>
                  <a:pt x="10478846" y="693917"/>
                  <a:pt x="10471750" y="690964"/>
                </a:cubicBezTo>
                <a:cubicBezTo>
                  <a:pt x="10440508" y="690440"/>
                  <a:pt x="10412171" y="673769"/>
                  <a:pt x="10380929" y="674389"/>
                </a:cubicBezTo>
                <a:cubicBezTo>
                  <a:pt x="10373453" y="670912"/>
                  <a:pt x="10366261" y="666958"/>
                  <a:pt x="10360832" y="660862"/>
                </a:cubicBezTo>
                <a:cubicBezTo>
                  <a:pt x="10364499" y="661910"/>
                  <a:pt x="10371833" y="663958"/>
                  <a:pt x="10375500" y="665006"/>
                </a:cubicBezTo>
                <a:cubicBezTo>
                  <a:pt x="10381644" y="666863"/>
                  <a:pt x="10387788" y="668863"/>
                  <a:pt x="10394074" y="671007"/>
                </a:cubicBezTo>
                <a:cubicBezTo>
                  <a:pt x="10393837" y="668482"/>
                  <a:pt x="10393312" y="663481"/>
                  <a:pt x="10393074" y="660957"/>
                </a:cubicBezTo>
                <a:cubicBezTo>
                  <a:pt x="10389311" y="661052"/>
                  <a:pt x="10381787" y="661243"/>
                  <a:pt x="10378025" y="661290"/>
                </a:cubicBezTo>
                <a:cubicBezTo>
                  <a:pt x="10379786" y="658909"/>
                  <a:pt x="10383358" y="654146"/>
                  <a:pt x="10385121" y="651764"/>
                </a:cubicBezTo>
                <a:cubicBezTo>
                  <a:pt x="10366785" y="663529"/>
                  <a:pt x="10347355" y="645144"/>
                  <a:pt x="10328875" y="653241"/>
                </a:cubicBezTo>
                <a:cubicBezTo>
                  <a:pt x="10339068" y="657099"/>
                  <a:pt x="10349640" y="660195"/>
                  <a:pt x="10360451" y="662815"/>
                </a:cubicBezTo>
                <a:lnTo>
                  <a:pt x="10360546" y="665863"/>
                </a:lnTo>
                <a:cubicBezTo>
                  <a:pt x="10354831" y="665387"/>
                  <a:pt x="10349259" y="665006"/>
                  <a:pt x="10343830" y="664624"/>
                </a:cubicBezTo>
                <a:cubicBezTo>
                  <a:pt x="10337877" y="662815"/>
                  <a:pt x="10331971" y="661052"/>
                  <a:pt x="10326160" y="659385"/>
                </a:cubicBezTo>
                <a:cubicBezTo>
                  <a:pt x="10327066" y="656194"/>
                  <a:pt x="10328780" y="649812"/>
                  <a:pt x="10329637" y="646620"/>
                </a:cubicBezTo>
                <a:cubicBezTo>
                  <a:pt x="10325208" y="646620"/>
                  <a:pt x="10316398" y="646620"/>
                  <a:pt x="10311968" y="646620"/>
                </a:cubicBezTo>
                <a:cubicBezTo>
                  <a:pt x="10313254" y="643810"/>
                  <a:pt x="10315826" y="638190"/>
                  <a:pt x="10317112" y="635380"/>
                </a:cubicBezTo>
                <a:cubicBezTo>
                  <a:pt x="10312921" y="638285"/>
                  <a:pt x="10309539" y="641810"/>
                  <a:pt x="10306921" y="645954"/>
                </a:cubicBezTo>
                <a:cubicBezTo>
                  <a:pt x="10311588" y="650907"/>
                  <a:pt x="10318398" y="653527"/>
                  <a:pt x="10324351" y="657242"/>
                </a:cubicBezTo>
                <a:cubicBezTo>
                  <a:pt x="10302634" y="654622"/>
                  <a:pt x="10281298" y="649859"/>
                  <a:pt x="10259915" y="645668"/>
                </a:cubicBezTo>
                <a:lnTo>
                  <a:pt x="10259867" y="640048"/>
                </a:lnTo>
                <a:cubicBezTo>
                  <a:pt x="10268249" y="641715"/>
                  <a:pt x="10276822" y="643572"/>
                  <a:pt x="10285394" y="645334"/>
                </a:cubicBezTo>
                <a:cubicBezTo>
                  <a:pt x="10290442" y="645096"/>
                  <a:pt x="10299682" y="651050"/>
                  <a:pt x="10301968" y="643525"/>
                </a:cubicBezTo>
                <a:cubicBezTo>
                  <a:pt x="10292823" y="640143"/>
                  <a:pt x="10283298" y="638381"/>
                  <a:pt x="10274011" y="636523"/>
                </a:cubicBezTo>
                <a:cubicBezTo>
                  <a:pt x="10275440" y="633856"/>
                  <a:pt x="10278298" y="628569"/>
                  <a:pt x="10279726" y="625949"/>
                </a:cubicBezTo>
                <a:cubicBezTo>
                  <a:pt x="10275583" y="629426"/>
                  <a:pt x="10271582" y="632951"/>
                  <a:pt x="10267724" y="636475"/>
                </a:cubicBezTo>
                <a:cubicBezTo>
                  <a:pt x="10253580" y="631951"/>
                  <a:pt x="10239197" y="628616"/>
                  <a:pt x="10224720" y="625997"/>
                </a:cubicBezTo>
                <a:cubicBezTo>
                  <a:pt x="10221958" y="625521"/>
                  <a:pt x="10216433" y="624568"/>
                  <a:pt x="10213718" y="624092"/>
                </a:cubicBezTo>
                <a:cubicBezTo>
                  <a:pt x="10214528" y="626425"/>
                  <a:pt x="10216243" y="631093"/>
                  <a:pt x="10217052" y="633427"/>
                </a:cubicBezTo>
                <a:cubicBezTo>
                  <a:pt x="10223767" y="633237"/>
                  <a:pt x="10230626" y="633094"/>
                  <a:pt x="10237579" y="632998"/>
                </a:cubicBezTo>
                <a:cubicBezTo>
                  <a:pt x="10243436" y="634999"/>
                  <a:pt x="10249390" y="636904"/>
                  <a:pt x="10255486" y="638809"/>
                </a:cubicBezTo>
                <a:cubicBezTo>
                  <a:pt x="10255104" y="640571"/>
                  <a:pt x="10254343" y="644096"/>
                  <a:pt x="10253961" y="645858"/>
                </a:cubicBezTo>
                <a:cubicBezTo>
                  <a:pt x="10246008" y="642762"/>
                  <a:pt x="10238054" y="639666"/>
                  <a:pt x="10230244" y="636666"/>
                </a:cubicBezTo>
                <a:cubicBezTo>
                  <a:pt x="10222481" y="635666"/>
                  <a:pt x="10213528" y="637476"/>
                  <a:pt x="10207765" y="631284"/>
                </a:cubicBezTo>
                <a:cubicBezTo>
                  <a:pt x="10207384" y="624473"/>
                  <a:pt x="10209242" y="617852"/>
                  <a:pt x="10211147" y="611375"/>
                </a:cubicBezTo>
                <a:cubicBezTo>
                  <a:pt x="10206527" y="616138"/>
                  <a:pt x="10201955" y="620805"/>
                  <a:pt x="10197478" y="625425"/>
                </a:cubicBezTo>
                <a:cubicBezTo>
                  <a:pt x="10199240" y="627140"/>
                  <a:pt x="10202717" y="630617"/>
                  <a:pt x="10204480" y="632332"/>
                </a:cubicBezTo>
                <a:cubicBezTo>
                  <a:pt x="10202003" y="632332"/>
                  <a:pt x="10197145" y="632332"/>
                  <a:pt x="10194716" y="632332"/>
                </a:cubicBezTo>
                <a:cubicBezTo>
                  <a:pt x="10194525" y="629140"/>
                  <a:pt x="10194192" y="622806"/>
                  <a:pt x="10194001" y="619614"/>
                </a:cubicBezTo>
                <a:cubicBezTo>
                  <a:pt x="10186714" y="617423"/>
                  <a:pt x="10179618" y="615185"/>
                  <a:pt x="10172618" y="612899"/>
                </a:cubicBezTo>
                <a:cubicBezTo>
                  <a:pt x="10172665" y="616947"/>
                  <a:pt x="10172713" y="624997"/>
                  <a:pt x="10172761" y="629045"/>
                </a:cubicBezTo>
                <a:cubicBezTo>
                  <a:pt x="10171475" y="624044"/>
                  <a:pt x="10170332" y="619043"/>
                  <a:pt x="10169332" y="614089"/>
                </a:cubicBezTo>
                <a:cubicBezTo>
                  <a:pt x="10148329" y="609422"/>
                  <a:pt x="10126708" y="607278"/>
                  <a:pt x="10106801" y="598896"/>
                </a:cubicBezTo>
                <a:cubicBezTo>
                  <a:pt x="10106896" y="602515"/>
                  <a:pt x="10107085" y="609707"/>
                  <a:pt x="10107228" y="613327"/>
                </a:cubicBezTo>
                <a:lnTo>
                  <a:pt x="10103657" y="613423"/>
                </a:lnTo>
                <a:cubicBezTo>
                  <a:pt x="10103561" y="610089"/>
                  <a:pt x="10103418" y="603373"/>
                  <a:pt x="10103371" y="599991"/>
                </a:cubicBezTo>
                <a:cubicBezTo>
                  <a:pt x="10099466" y="599515"/>
                  <a:pt x="10091655" y="598610"/>
                  <a:pt x="10087751" y="598133"/>
                </a:cubicBezTo>
                <a:cubicBezTo>
                  <a:pt x="10089512" y="596085"/>
                  <a:pt x="10092989" y="591989"/>
                  <a:pt x="10094704" y="589941"/>
                </a:cubicBezTo>
                <a:cubicBezTo>
                  <a:pt x="10086465" y="592370"/>
                  <a:pt x="10078035" y="595752"/>
                  <a:pt x="10069510" y="593752"/>
                </a:cubicBezTo>
                <a:cubicBezTo>
                  <a:pt x="10035411" y="587750"/>
                  <a:pt x="10001835" y="579129"/>
                  <a:pt x="9967687" y="573890"/>
                </a:cubicBezTo>
                <a:cubicBezTo>
                  <a:pt x="9970640" y="572223"/>
                  <a:pt x="9976546" y="568841"/>
                  <a:pt x="9979499" y="567174"/>
                </a:cubicBezTo>
                <a:cubicBezTo>
                  <a:pt x="9977784" y="566222"/>
                  <a:pt x="9974308" y="564269"/>
                  <a:pt x="9972545" y="563316"/>
                </a:cubicBezTo>
                <a:cubicBezTo>
                  <a:pt x="9967450" y="570080"/>
                  <a:pt x="9958543" y="571461"/>
                  <a:pt x="9951352" y="573985"/>
                </a:cubicBezTo>
                <a:cubicBezTo>
                  <a:pt x="9950829" y="570699"/>
                  <a:pt x="9949733" y="564174"/>
                  <a:pt x="9949161" y="560887"/>
                </a:cubicBezTo>
                <a:cubicBezTo>
                  <a:pt x="9945542" y="563030"/>
                  <a:pt x="9942065" y="565126"/>
                  <a:pt x="9938684" y="567222"/>
                </a:cubicBezTo>
                <a:cubicBezTo>
                  <a:pt x="9924492" y="564078"/>
                  <a:pt x="9910204" y="561506"/>
                  <a:pt x="9895965" y="559363"/>
                </a:cubicBezTo>
                <a:cubicBezTo>
                  <a:pt x="9896393" y="562459"/>
                  <a:pt x="9897346" y="568651"/>
                  <a:pt x="9897821" y="571794"/>
                </a:cubicBezTo>
                <a:cubicBezTo>
                  <a:pt x="9894393" y="561173"/>
                  <a:pt x="9887106" y="554648"/>
                  <a:pt x="9875629" y="555172"/>
                </a:cubicBezTo>
                <a:cubicBezTo>
                  <a:pt x="9871866" y="558791"/>
                  <a:pt x="9869103" y="562506"/>
                  <a:pt x="9865675" y="566079"/>
                </a:cubicBezTo>
                <a:cubicBezTo>
                  <a:pt x="9867770" y="562935"/>
                  <a:pt x="9871961" y="556648"/>
                  <a:pt x="9874057" y="553504"/>
                </a:cubicBezTo>
                <a:cubicBezTo>
                  <a:pt x="9855531" y="550837"/>
                  <a:pt x="9837243" y="547170"/>
                  <a:pt x="9819145" y="542740"/>
                </a:cubicBezTo>
                <a:cubicBezTo>
                  <a:pt x="9817193" y="548027"/>
                  <a:pt x="9815287" y="553314"/>
                  <a:pt x="9813382" y="558601"/>
                </a:cubicBezTo>
                <a:cubicBezTo>
                  <a:pt x="9813573" y="554600"/>
                  <a:pt x="9813907" y="546551"/>
                  <a:pt x="9814096" y="542550"/>
                </a:cubicBezTo>
                <a:cubicBezTo>
                  <a:pt x="9793380" y="538596"/>
                  <a:pt x="9772615" y="535024"/>
                  <a:pt x="9751804" y="531928"/>
                </a:cubicBezTo>
                <a:cubicBezTo>
                  <a:pt x="9754042" y="536310"/>
                  <a:pt x="9756375" y="540692"/>
                  <a:pt x="9758900" y="545074"/>
                </a:cubicBezTo>
                <a:cubicBezTo>
                  <a:pt x="9754613" y="543502"/>
                  <a:pt x="9750470" y="541930"/>
                  <a:pt x="9746421" y="540406"/>
                </a:cubicBezTo>
                <a:cubicBezTo>
                  <a:pt x="9747803" y="538406"/>
                  <a:pt x="9750565" y="534357"/>
                  <a:pt x="9751947" y="532357"/>
                </a:cubicBezTo>
                <a:cubicBezTo>
                  <a:pt x="9738802" y="528689"/>
                  <a:pt x="9725562" y="525689"/>
                  <a:pt x="9712465" y="522402"/>
                </a:cubicBezTo>
                <a:cubicBezTo>
                  <a:pt x="9712370" y="524879"/>
                  <a:pt x="9712227" y="529833"/>
                  <a:pt x="9712132" y="532309"/>
                </a:cubicBezTo>
                <a:lnTo>
                  <a:pt x="9707846" y="532357"/>
                </a:lnTo>
                <a:cubicBezTo>
                  <a:pt x="9708226" y="529690"/>
                  <a:pt x="9709036" y="524260"/>
                  <a:pt x="9709417" y="521593"/>
                </a:cubicBezTo>
                <a:cubicBezTo>
                  <a:pt x="9706892" y="522783"/>
                  <a:pt x="9701845" y="525165"/>
                  <a:pt x="9699321" y="526356"/>
                </a:cubicBezTo>
                <a:cubicBezTo>
                  <a:pt x="9697130" y="524546"/>
                  <a:pt x="9692748" y="520973"/>
                  <a:pt x="9690557" y="519164"/>
                </a:cubicBezTo>
                <a:cubicBezTo>
                  <a:pt x="9688844" y="521878"/>
                  <a:pt x="9685367" y="527261"/>
                  <a:pt x="9683604" y="529975"/>
                </a:cubicBezTo>
                <a:cubicBezTo>
                  <a:pt x="9684129" y="527308"/>
                  <a:pt x="9685224" y="521926"/>
                  <a:pt x="9685795" y="519211"/>
                </a:cubicBezTo>
                <a:cubicBezTo>
                  <a:pt x="9677413" y="517496"/>
                  <a:pt x="9669174" y="515734"/>
                  <a:pt x="9661030" y="513829"/>
                </a:cubicBezTo>
                <a:cubicBezTo>
                  <a:pt x="9658220" y="518735"/>
                  <a:pt x="9655886" y="523688"/>
                  <a:pt x="9653362" y="528642"/>
                </a:cubicBezTo>
                <a:lnTo>
                  <a:pt x="9651028" y="525879"/>
                </a:lnTo>
                <a:cubicBezTo>
                  <a:pt x="9653029" y="522593"/>
                  <a:pt x="9657077" y="515972"/>
                  <a:pt x="9659078" y="512638"/>
                </a:cubicBezTo>
                <a:cubicBezTo>
                  <a:pt x="9656029" y="513400"/>
                  <a:pt x="9649933" y="514972"/>
                  <a:pt x="9646838" y="515734"/>
                </a:cubicBezTo>
                <a:cubicBezTo>
                  <a:pt x="9642505" y="512829"/>
                  <a:pt x="9638313" y="509971"/>
                  <a:pt x="9634264" y="507161"/>
                </a:cubicBezTo>
                <a:cubicBezTo>
                  <a:pt x="9634741" y="509876"/>
                  <a:pt x="9635741" y="515306"/>
                  <a:pt x="9636218" y="518068"/>
                </a:cubicBezTo>
                <a:lnTo>
                  <a:pt x="9631169" y="518068"/>
                </a:lnTo>
                <a:cubicBezTo>
                  <a:pt x="9631503" y="515020"/>
                  <a:pt x="9632217" y="508923"/>
                  <a:pt x="9632550" y="505875"/>
                </a:cubicBezTo>
                <a:cubicBezTo>
                  <a:pt x="9627550" y="509304"/>
                  <a:pt x="9623073" y="512829"/>
                  <a:pt x="9618454" y="516353"/>
                </a:cubicBezTo>
                <a:cubicBezTo>
                  <a:pt x="9616120" y="510161"/>
                  <a:pt x="9612739" y="504541"/>
                  <a:pt x="9607309" y="500826"/>
                </a:cubicBezTo>
                <a:cubicBezTo>
                  <a:pt x="9608214" y="504351"/>
                  <a:pt x="9609929" y="511400"/>
                  <a:pt x="9610833" y="514877"/>
                </a:cubicBezTo>
                <a:cubicBezTo>
                  <a:pt x="9606452" y="510447"/>
                  <a:pt x="9601976" y="506018"/>
                  <a:pt x="9597832" y="501588"/>
                </a:cubicBezTo>
                <a:cubicBezTo>
                  <a:pt x="9593926" y="501445"/>
                  <a:pt x="9586068" y="501064"/>
                  <a:pt x="9582115" y="500874"/>
                </a:cubicBezTo>
                <a:lnTo>
                  <a:pt x="9584116" y="508494"/>
                </a:lnTo>
                <a:lnTo>
                  <a:pt x="9578543" y="508590"/>
                </a:lnTo>
                <a:cubicBezTo>
                  <a:pt x="9579401" y="505541"/>
                  <a:pt x="9581163" y="499540"/>
                  <a:pt x="9582068" y="496539"/>
                </a:cubicBezTo>
                <a:cubicBezTo>
                  <a:pt x="9576305" y="499397"/>
                  <a:pt x="9571686" y="502541"/>
                  <a:pt x="9566685" y="505970"/>
                </a:cubicBezTo>
                <a:cubicBezTo>
                  <a:pt x="9570066" y="493872"/>
                  <a:pt x="9553540" y="496682"/>
                  <a:pt x="9546539" y="493253"/>
                </a:cubicBezTo>
                <a:cubicBezTo>
                  <a:pt x="9543444" y="497206"/>
                  <a:pt x="9540491" y="501159"/>
                  <a:pt x="9537634" y="505113"/>
                </a:cubicBezTo>
                <a:cubicBezTo>
                  <a:pt x="9537062" y="501112"/>
                  <a:pt x="9535919" y="493110"/>
                  <a:pt x="9535348" y="489062"/>
                </a:cubicBezTo>
                <a:cubicBezTo>
                  <a:pt x="9533157" y="492110"/>
                  <a:pt x="9528728" y="498254"/>
                  <a:pt x="9526537" y="501302"/>
                </a:cubicBezTo>
                <a:cubicBezTo>
                  <a:pt x="9526823" y="498159"/>
                  <a:pt x="9527394" y="491824"/>
                  <a:pt x="9527680" y="488681"/>
                </a:cubicBezTo>
                <a:cubicBezTo>
                  <a:pt x="9522870" y="489824"/>
                  <a:pt x="9518155" y="490967"/>
                  <a:pt x="9513583" y="492110"/>
                </a:cubicBezTo>
                <a:cubicBezTo>
                  <a:pt x="9512202" y="490157"/>
                  <a:pt x="9509440" y="486347"/>
                  <a:pt x="9508059" y="484441"/>
                </a:cubicBezTo>
                <a:cubicBezTo>
                  <a:pt x="9504630" y="484632"/>
                  <a:pt x="9497819" y="485061"/>
                  <a:pt x="9494390" y="485299"/>
                </a:cubicBezTo>
                <a:cubicBezTo>
                  <a:pt x="9491295" y="489109"/>
                  <a:pt x="9488294" y="492872"/>
                  <a:pt x="9485437" y="496730"/>
                </a:cubicBezTo>
                <a:cubicBezTo>
                  <a:pt x="9485389" y="490490"/>
                  <a:pt x="9485389" y="484299"/>
                  <a:pt x="9483199" y="478440"/>
                </a:cubicBezTo>
                <a:cubicBezTo>
                  <a:pt x="9481150" y="481679"/>
                  <a:pt x="9477102" y="488204"/>
                  <a:pt x="9475054" y="491491"/>
                </a:cubicBezTo>
                <a:cubicBezTo>
                  <a:pt x="9474626" y="488585"/>
                  <a:pt x="9473769" y="482822"/>
                  <a:pt x="9473340" y="479917"/>
                </a:cubicBezTo>
                <a:lnTo>
                  <a:pt x="9466720" y="479774"/>
                </a:lnTo>
                <a:cubicBezTo>
                  <a:pt x="9466863" y="482536"/>
                  <a:pt x="9467101" y="488014"/>
                  <a:pt x="9467244" y="490776"/>
                </a:cubicBezTo>
                <a:cubicBezTo>
                  <a:pt x="9463006" y="485680"/>
                  <a:pt x="9458910" y="480393"/>
                  <a:pt x="9454338" y="475773"/>
                </a:cubicBezTo>
                <a:cubicBezTo>
                  <a:pt x="9448289" y="475582"/>
                  <a:pt x="9442479" y="476154"/>
                  <a:pt x="9436716" y="476583"/>
                </a:cubicBezTo>
                <a:cubicBezTo>
                  <a:pt x="9432621" y="474058"/>
                  <a:pt x="9428620" y="471486"/>
                  <a:pt x="9424810" y="468962"/>
                </a:cubicBezTo>
                <a:cubicBezTo>
                  <a:pt x="9425286" y="471724"/>
                  <a:pt x="9426239" y="477202"/>
                  <a:pt x="9426715" y="479917"/>
                </a:cubicBezTo>
                <a:lnTo>
                  <a:pt x="9421334" y="479964"/>
                </a:lnTo>
                <a:cubicBezTo>
                  <a:pt x="9421953" y="477440"/>
                  <a:pt x="9423143" y="472344"/>
                  <a:pt x="9423715" y="469819"/>
                </a:cubicBezTo>
                <a:cubicBezTo>
                  <a:pt x="9414857" y="471391"/>
                  <a:pt x="9406141" y="472915"/>
                  <a:pt x="9397521" y="474630"/>
                </a:cubicBezTo>
                <a:lnTo>
                  <a:pt x="9397902" y="470581"/>
                </a:lnTo>
                <a:lnTo>
                  <a:pt x="9406617" y="469533"/>
                </a:lnTo>
                <a:cubicBezTo>
                  <a:pt x="9395664" y="466771"/>
                  <a:pt x="9384710" y="464532"/>
                  <a:pt x="9373803" y="462198"/>
                </a:cubicBezTo>
                <a:cubicBezTo>
                  <a:pt x="9373899" y="464247"/>
                  <a:pt x="9374042" y="468295"/>
                  <a:pt x="9374137" y="470343"/>
                </a:cubicBezTo>
                <a:lnTo>
                  <a:pt x="9369089" y="470629"/>
                </a:lnTo>
                <a:cubicBezTo>
                  <a:pt x="9369565" y="468152"/>
                  <a:pt x="9370518" y="463294"/>
                  <a:pt x="9370994" y="460865"/>
                </a:cubicBezTo>
                <a:cubicBezTo>
                  <a:pt x="9368422" y="460865"/>
                  <a:pt x="9363183" y="460865"/>
                  <a:pt x="9360612" y="460865"/>
                </a:cubicBezTo>
                <a:cubicBezTo>
                  <a:pt x="9360230" y="463675"/>
                  <a:pt x="9359469" y="469295"/>
                  <a:pt x="9359040" y="472058"/>
                </a:cubicBezTo>
                <a:cubicBezTo>
                  <a:pt x="9355849" y="467104"/>
                  <a:pt x="9352801" y="462103"/>
                  <a:pt x="9349849" y="457102"/>
                </a:cubicBezTo>
                <a:cubicBezTo>
                  <a:pt x="9346038" y="456959"/>
                  <a:pt x="9338466" y="456721"/>
                  <a:pt x="9334656" y="456578"/>
                </a:cubicBezTo>
                <a:cubicBezTo>
                  <a:pt x="9335037" y="458817"/>
                  <a:pt x="9335751" y="463294"/>
                  <a:pt x="9336133" y="465580"/>
                </a:cubicBezTo>
                <a:lnTo>
                  <a:pt x="9333894" y="465342"/>
                </a:lnTo>
                <a:cubicBezTo>
                  <a:pt x="9330751" y="461008"/>
                  <a:pt x="9327703" y="456721"/>
                  <a:pt x="9324798" y="452387"/>
                </a:cubicBezTo>
                <a:cubicBezTo>
                  <a:pt x="9323607" y="454530"/>
                  <a:pt x="9321226" y="458769"/>
                  <a:pt x="9320035" y="460912"/>
                </a:cubicBezTo>
                <a:cubicBezTo>
                  <a:pt x="9307843" y="445480"/>
                  <a:pt x="9282173" y="442146"/>
                  <a:pt x="9265171" y="450529"/>
                </a:cubicBezTo>
                <a:cubicBezTo>
                  <a:pt x="9263694" y="448481"/>
                  <a:pt x="9260742" y="444290"/>
                  <a:pt x="9259266" y="442194"/>
                </a:cubicBezTo>
                <a:cubicBezTo>
                  <a:pt x="9230595" y="439384"/>
                  <a:pt x="9202306" y="434335"/>
                  <a:pt x="9173874" y="430429"/>
                </a:cubicBezTo>
                <a:cubicBezTo>
                  <a:pt x="9171302" y="429525"/>
                  <a:pt x="9166111" y="427762"/>
                  <a:pt x="9163492" y="426857"/>
                </a:cubicBezTo>
                <a:cubicBezTo>
                  <a:pt x="9163349" y="429667"/>
                  <a:pt x="9163016" y="435288"/>
                  <a:pt x="9162873" y="438098"/>
                </a:cubicBezTo>
                <a:cubicBezTo>
                  <a:pt x="9160635" y="433430"/>
                  <a:pt x="9158634" y="428715"/>
                  <a:pt x="9156729" y="424047"/>
                </a:cubicBezTo>
                <a:cubicBezTo>
                  <a:pt x="9148871" y="424476"/>
                  <a:pt x="9141108" y="424809"/>
                  <a:pt x="9133440" y="425428"/>
                </a:cubicBezTo>
                <a:cubicBezTo>
                  <a:pt x="9131583" y="424476"/>
                  <a:pt x="9127868" y="422571"/>
                  <a:pt x="9126011" y="421618"/>
                </a:cubicBezTo>
                <a:cubicBezTo>
                  <a:pt x="9125963" y="424476"/>
                  <a:pt x="9125820" y="430191"/>
                  <a:pt x="9125725" y="433049"/>
                </a:cubicBezTo>
                <a:cubicBezTo>
                  <a:pt x="9121868" y="427476"/>
                  <a:pt x="9118010" y="421904"/>
                  <a:pt x="9114295" y="416379"/>
                </a:cubicBezTo>
                <a:lnTo>
                  <a:pt x="9111533" y="422475"/>
                </a:lnTo>
                <a:cubicBezTo>
                  <a:pt x="9103770" y="419237"/>
                  <a:pt x="9096007" y="416093"/>
                  <a:pt x="9088435" y="412902"/>
                </a:cubicBezTo>
                <a:cubicBezTo>
                  <a:pt x="9088244" y="415712"/>
                  <a:pt x="9087911" y="421332"/>
                  <a:pt x="9087768" y="424142"/>
                </a:cubicBezTo>
                <a:cubicBezTo>
                  <a:pt x="9084005" y="420427"/>
                  <a:pt x="9080386" y="416712"/>
                  <a:pt x="9076862" y="412997"/>
                </a:cubicBezTo>
                <a:cubicBezTo>
                  <a:pt x="9075719" y="413997"/>
                  <a:pt x="9073433" y="415998"/>
                  <a:pt x="9072290" y="416950"/>
                </a:cubicBezTo>
                <a:cubicBezTo>
                  <a:pt x="9065813" y="414616"/>
                  <a:pt x="9059526" y="412378"/>
                  <a:pt x="9053192" y="410330"/>
                </a:cubicBezTo>
                <a:cubicBezTo>
                  <a:pt x="9042238" y="414235"/>
                  <a:pt x="9031952" y="407615"/>
                  <a:pt x="9022045" y="404090"/>
                </a:cubicBezTo>
                <a:lnTo>
                  <a:pt x="9021521" y="406900"/>
                </a:lnTo>
                <a:cubicBezTo>
                  <a:pt x="9015759" y="406376"/>
                  <a:pt x="9010139" y="406234"/>
                  <a:pt x="9004567" y="406424"/>
                </a:cubicBezTo>
                <a:cubicBezTo>
                  <a:pt x="9001900" y="397660"/>
                  <a:pt x="8991518" y="402423"/>
                  <a:pt x="8985136" y="400851"/>
                </a:cubicBezTo>
                <a:cubicBezTo>
                  <a:pt x="8983851" y="401518"/>
                  <a:pt x="8981183" y="402757"/>
                  <a:pt x="8979897" y="403376"/>
                </a:cubicBezTo>
                <a:cubicBezTo>
                  <a:pt x="8973706" y="400470"/>
                  <a:pt x="8967563" y="397613"/>
                  <a:pt x="8961609" y="394660"/>
                </a:cubicBezTo>
                <a:cubicBezTo>
                  <a:pt x="8958704" y="395660"/>
                  <a:pt x="8955942" y="396612"/>
                  <a:pt x="8953275" y="397613"/>
                </a:cubicBezTo>
                <a:cubicBezTo>
                  <a:pt x="8943559" y="394850"/>
                  <a:pt x="8933844" y="392373"/>
                  <a:pt x="8924129" y="390040"/>
                </a:cubicBezTo>
                <a:cubicBezTo>
                  <a:pt x="8922366" y="391040"/>
                  <a:pt x="8918747" y="392993"/>
                  <a:pt x="8916985" y="393993"/>
                </a:cubicBezTo>
                <a:cubicBezTo>
                  <a:pt x="8908460" y="390040"/>
                  <a:pt x="8899792" y="386324"/>
                  <a:pt x="8890410" y="386039"/>
                </a:cubicBezTo>
                <a:cubicBezTo>
                  <a:pt x="8884647" y="386896"/>
                  <a:pt x="8878789" y="387753"/>
                  <a:pt x="8873217" y="388658"/>
                </a:cubicBezTo>
                <a:cubicBezTo>
                  <a:pt x="8873646" y="386563"/>
                  <a:pt x="8874455" y="382371"/>
                  <a:pt x="8874837" y="380323"/>
                </a:cubicBezTo>
                <a:cubicBezTo>
                  <a:pt x="8868741" y="382705"/>
                  <a:pt x="8862454" y="384753"/>
                  <a:pt x="8856358" y="381466"/>
                </a:cubicBezTo>
                <a:cubicBezTo>
                  <a:pt x="8854882" y="382514"/>
                  <a:pt x="8851977" y="384610"/>
                  <a:pt x="8850501" y="385610"/>
                </a:cubicBezTo>
                <a:cubicBezTo>
                  <a:pt x="8843833" y="381752"/>
                  <a:pt x="8837261" y="377942"/>
                  <a:pt x="8830831" y="374131"/>
                </a:cubicBezTo>
                <a:cubicBezTo>
                  <a:pt x="8829116" y="375465"/>
                  <a:pt x="8825735" y="378180"/>
                  <a:pt x="8824021" y="379561"/>
                </a:cubicBezTo>
                <a:cubicBezTo>
                  <a:pt x="8817639" y="377037"/>
                  <a:pt x="8811352" y="374512"/>
                  <a:pt x="8805209" y="371940"/>
                </a:cubicBezTo>
                <a:cubicBezTo>
                  <a:pt x="8804018" y="372369"/>
                  <a:pt x="8801685" y="373226"/>
                  <a:pt x="8800494" y="373607"/>
                </a:cubicBezTo>
                <a:cubicBezTo>
                  <a:pt x="8793445" y="372702"/>
                  <a:pt x="8786254" y="372512"/>
                  <a:pt x="8779729" y="369845"/>
                </a:cubicBezTo>
                <a:cubicBezTo>
                  <a:pt x="8777919" y="370321"/>
                  <a:pt x="8774301" y="371273"/>
                  <a:pt x="8772491" y="371797"/>
                </a:cubicBezTo>
                <a:cubicBezTo>
                  <a:pt x="8766775" y="366653"/>
                  <a:pt x="8758822" y="368368"/>
                  <a:pt x="8752107" y="367177"/>
                </a:cubicBezTo>
                <a:cubicBezTo>
                  <a:pt x="8750107" y="368320"/>
                  <a:pt x="8746154" y="370559"/>
                  <a:pt x="8744201" y="371654"/>
                </a:cubicBezTo>
                <a:cubicBezTo>
                  <a:pt x="8744630" y="369225"/>
                  <a:pt x="8745583" y="364320"/>
                  <a:pt x="8746059" y="361843"/>
                </a:cubicBezTo>
                <a:cubicBezTo>
                  <a:pt x="8736962" y="363367"/>
                  <a:pt x="8727913" y="363986"/>
                  <a:pt x="8718865" y="364415"/>
                </a:cubicBezTo>
                <a:cubicBezTo>
                  <a:pt x="8714293" y="362081"/>
                  <a:pt x="8709864" y="359747"/>
                  <a:pt x="8705530" y="357413"/>
                </a:cubicBezTo>
                <a:cubicBezTo>
                  <a:pt x="8697338" y="357937"/>
                  <a:pt x="8689242" y="358128"/>
                  <a:pt x="8681193" y="358366"/>
                </a:cubicBezTo>
                <a:cubicBezTo>
                  <a:pt x="8673288" y="355175"/>
                  <a:pt x="8664858" y="349792"/>
                  <a:pt x="8656381" y="354413"/>
                </a:cubicBezTo>
                <a:cubicBezTo>
                  <a:pt x="8654809" y="353365"/>
                  <a:pt x="8651666" y="351221"/>
                  <a:pt x="8650142" y="350126"/>
                </a:cubicBezTo>
                <a:cubicBezTo>
                  <a:pt x="8647761" y="351650"/>
                  <a:pt x="8643046" y="354651"/>
                  <a:pt x="8640665" y="356127"/>
                </a:cubicBezTo>
                <a:cubicBezTo>
                  <a:pt x="8640665" y="353508"/>
                  <a:pt x="8640665" y="348268"/>
                  <a:pt x="8640665" y="345649"/>
                </a:cubicBezTo>
                <a:cubicBezTo>
                  <a:pt x="8638283" y="347316"/>
                  <a:pt x="8633521" y="350697"/>
                  <a:pt x="8631139" y="352364"/>
                </a:cubicBezTo>
                <a:cubicBezTo>
                  <a:pt x="8629234" y="350840"/>
                  <a:pt x="8625377" y="347840"/>
                  <a:pt x="8623472" y="346316"/>
                </a:cubicBezTo>
                <a:cubicBezTo>
                  <a:pt x="8621853" y="347887"/>
                  <a:pt x="8618662" y="351031"/>
                  <a:pt x="8617043" y="352555"/>
                </a:cubicBezTo>
                <a:cubicBezTo>
                  <a:pt x="8616900" y="349602"/>
                  <a:pt x="8616661" y="343744"/>
                  <a:pt x="8616519" y="340790"/>
                </a:cubicBezTo>
                <a:cubicBezTo>
                  <a:pt x="8611994" y="344410"/>
                  <a:pt x="8607660" y="348078"/>
                  <a:pt x="8603422" y="351745"/>
                </a:cubicBezTo>
                <a:cubicBezTo>
                  <a:pt x="8603136" y="348983"/>
                  <a:pt x="8602565" y="343505"/>
                  <a:pt x="8602278" y="340790"/>
                </a:cubicBezTo>
                <a:cubicBezTo>
                  <a:pt x="8599993" y="342505"/>
                  <a:pt x="8595421" y="345982"/>
                  <a:pt x="8593135" y="347744"/>
                </a:cubicBezTo>
                <a:cubicBezTo>
                  <a:pt x="8591563" y="346697"/>
                  <a:pt x="8588468" y="344601"/>
                  <a:pt x="8586896" y="343553"/>
                </a:cubicBezTo>
                <a:cubicBezTo>
                  <a:pt x="8577561" y="348459"/>
                  <a:pt x="8569227" y="342600"/>
                  <a:pt x="8561512" y="337933"/>
                </a:cubicBezTo>
                <a:cubicBezTo>
                  <a:pt x="8559845" y="339171"/>
                  <a:pt x="8556463" y="341695"/>
                  <a:pt x="8554796" y="342934"/>
                </a:cubicBezTo>
                <a:cubicBezTo>
                  <a:pt x="8553082" y="341600"/>
                  <a:pt x="8549653" y="338933"/>
                  <a:pt x="8547986" y="337599"/>
                </a:cubicBezTo>
                <a:cubicBezTo>
                  <a:pt x="8544891" y="338981"/>
                  <a:pt x="8538699" y="341695"/>
                  <a:pt x="8535603" y="343077"/>
                </a:cubicBezTo>
                <a:cubicBezTo>
                  <a:pt x="8536604" y="340790"/>
                  <a:pt x="8538652" y="336266"/>
                  <a:pt x="8539652" y="333979"/>
                </a:cubicBezTo>
                <a:cubicBezTo>
                  <a:pt x="8530841" y="334884"/>
                  <a:pt x="8522078" y="334646"/>
                  <a:pt x="8513411" y="335170"/>
                </a:cubicBezTo>
                <a:cubicBezTo>
                  <a:pt x="8511886" y="334170"/>
                  <a:pt x="8508791" y="332122"/>
                  <a:pt x="8507267" y="331122"/>
                </a:cubicBezTo>
                <a:cubicBezTo>
                  <a:pt x="8504886" y="332836"/>
                  <a:pt x="8500171" y="336313"/>
                  <a:pt x="8497789" y="338028"/>
                </a:cubicBezTo>
                <a:cubicBezTo>
                  <a:pt x="8497789" y="335885"/>
                  <a:pt x="8497789" y="331646"/>
                  <a:pt x="8497789" y="329550"/>
                </a:cubicBezTo>
                <a:cubicBezTo>
                  <a:pt x="8490550" y="329740"/>
                  <a:pt x="8483264" y="329931"/>
                  <a:pt x="8476168" y="330312"/>
                </a:cubicBezTo>
                <a:cubicBezTo>
                  <a:pt x="8469977" y="328407"/>
                  <a:pt x="8463928" y="326549"/>
                  <a:pt x="8457927" y="324787"/>
                </a:cubicBezTo>
                <a:cubicBezTo>
                  <a:pt x="8452260" y="326025"/>
                  <a:pt x="8446831" y="325263"/>
                  <a:pt x="8441449" y="324358"/>
                </a:cubicBezTo>
                <a:cubicBezTo>
                  <a:pt x="8440116" y="325358"/>
                  <a:pt x="8437496" y="327454"/>
                  <a:pt x="8436163" y="328502"/>
                </a:cubicBezTo>
                <a:cubicBezTo>
                  <a:pt x="8435925" y="325787"/>
                  <a:pt x="8435353" y="320357"/>
                  <a:pt x="8435067" y="317642"/>
                </a:cubicBezTo>
                <a:cubicBezTo>
                  <a:pt x="8432210" y="320024"/>
                  <a:pt x="8426447" y="324882"/>
                  <a:pt x="8423590" y="327264"/>
                </a:cubicBezTo>
                <a:cubicBezTo>
                  <a:pt x="8423066" y="325168"/>
                  <a:pt x="8421970" y="320977"/>
                  <a:pt x="8421446" y="318881"/>
                </a:cubicBezTo>
                <a:cubicBezTo>
                  <a:pt x="8415684" y="321024"/>
                  <a:pt x="8409731" y="322358"/>
                  <a:pt x="8404063" y="319548"/>
                </a:cubicBezTo>
                <a:cubicBezTo>
                  <a:pt x="8402444" y="320596"/>
                  <a:pt x="8399254" y="322786"/>
                  <a:pt x="8397682" y="323834"/>
                </a:cubicBezTo>
                <a:cubicBezTo>
                  <a:pt x="8397682" y="320881"/>
                  <a:pt x="8397777" y="314880"/>
                  <a:pt x="8397825" y="311927"/>
                </a:cubicBezTo>
                <a:cubicBezTo>
                  <a:pt x="8392871" y="315928"/>
                  <a:pt x="8388061" y="319976"/>
                  <a:pt x="8383346" y="324025"/>
                </a:cubicBezTo>
                <a:cubicBezTo>
                  <a:pt x="8383537" y="321453"/>
                  <a:pt x="8383823" y="316356"/>
                  <a:pt x="8384013" y="313784"/>
                </a:cubicBezTo>
                <a:cubicBezTo>
                  <a:pt x="8378394" y="315594"/>
                  <a:pt x="8372774" y="317119"/>
                  <a:pt x="8367011" y="316499"/>
                </a:cubicBezTo>
                <a:cubicBezTo>
                  <a:pt x="8362058" y="315785"/>
                  <a:pt x="8357153" y="315166"/>
                  <a:pt x="8352438" y="314499"/>
                </a:cubicBezTo>
                <a:cubicBezTo>
                  <a:pt x="8350628" y="315404"/>
                  <a:pt x="8347056" y="317214"/>
                  <a:pt x="8345246" y="318119"/>
                </a:cubicBezTo>
                <a:cubicBezTo>
                  <a:pt x="8345342" y="315880"/>
                  <a:pt x="8345580" y="311451"/>
                  <a:pt x="8345676" y="309212"/>
                </a:cubicBezTo>
                <a:cubicBezTo>
                  <a:pt x="8339532" y="310022"/>
                  <a:pt x="8333436" y="311689"/>
                  <a:pt x="8327435" y="309784"/>
                </a:cubicBezTo>
                <a:cubicBezTo>
                  <a:pt x="8324434" y="310736"/>
                  <a:pt x="8321529" y="311736"/>
                  <a:pt x="8318767" y="312737"/>
                </a:cubicBezTo>
                <a:cubicBezTo>
                  <a:pt x="8318386" y="310403"/>
                  <a:pt x="8317624" y="305735"/>
                  <a:pt x="8317243" y="303401"/>
                </a:cubicBezTo>
                <a:cubicBezTo>
                  <a:pt x="8315005" y="304782"/>
                  <a:pt x="8310528" y="307545"/>
                  <a:pt x="8308289" y="308974"/>
                </a:cubicBezTo>
                <a:lnTo>
                  <a:pt x="8305527" y="302353"/>
                </a:lnTo>
                <a:cubicBezTo>
                  <a:pt x="8301289" y="304640"/>
                  <a:pt x="8297145" y="306926"/>
                  <a:pt x="8293097" y="309260"/>
                </a:cubicBezTo>
                <a:cubicBezTo>
                  <a:pt x="8293050" y="306307"/>
                  <a:pt x="8292859" y="300448"/>
                  <a:pt x="8292764" y="297495"/>
                </a:cubicBezTo>
                <a:cubicBezTo>
                  <a:pt x="8288573" y="301353"/>
                  <a:pt x="8284525" y="305259"/>
                  <a:pt x="8280572" y="309117"/>
                </a:cubicBezTo>
                <a:cubicBezTo>
                  <a:pt x="8280429" y="306164"/>
                  <a:pt x="8280143" y="300258"/>
                  <a:pt x="8280048" y="297305"/>
                </a:cubicBezTo>
                <a:cubicBezTo>
                  <a:pt x="8277857" y="299019"/>
                  <a:pt x="8273524" y="302449"/>
                  <a:pt x="8271332" y="304163"/>
                </a:cubicBezTo>
                <a:cubicBezTo>
                  <a:pt x="8269952" y="301877"/>
                  <a:pt x="8267141" y="297257"/>
                  <a:pt x="8265761" y="294923"/>
                </a:cubicBezTo>
                <a:cubicBezTo>
                  <a:pt x="8263665" y="297305"/>
                  <a:pt x="8259521" y="302115"/>
                  <a:pt x="8257474" y="304497"/>
                </a:cubicBezTo>
                <a:cubicBezTo>
                  <a:pt x="8255950" y="302401"/>
                  <a:pt x="8252854" y="298257"/>
                  <a:pt x="8251330" y="296161"/>
                </a:cubicBezTo>
                <a:cubicBezTo>
                  <a:pt x="8248663" y="298400"/>
                  <a:pt x="8243282" y="302782"/>
                  <a:pt x="8240615" y="305021"/>
                </a:cubicBezTo>
                <a:cubicBezTo>
                  <a:pt x="8240615" y="302068"/>
                  <a:pt x="8240615" y="296114"/>
                  <a:pt x="8240615" y="293161"/>
                </a:cubicBezTo>
                <a:cubicBezTo>
                  <a:pt x="8238948" y="294256"/>
                  <a:pt x="8235614" y="296400"/>
                  <a:pt x="8233947" y="297495"/>
                </a:cubicBezTo>
                <a:cubicBezTo>
                  <a:pt x="8228470" y="295399"/>
                  <a:pt x="8223088" y="295447"/>
                  <a:pt x="8217802" y="297686"/>
                </a:cubicBezTo>
                <a:cubicBezTo>
                  <a:pt x="8216850" y="295828"/>
                  <a:pt x="8214945" y="292113"/>
                  <a:pt x="8214040" y="290255"/>
                </a:cubicBezTo>
                <a:cubicBezTo>
                  <a:pt x="8211135" y="292780"/>
                  <a:pt x="8205420" y="297876"/>
                  <a:pt x="8202562" y="300448"/>
                </a:cubicBezTo>
                <a:cubicBezTo>
                  <a:pt x="8202562" y="297305"/>
                  <a:pt x="8202467" y="291065"/>
                  <a:pt x="8202467" y="287922"/>
                </a:cubicBezTo>
                <a:cubicBezTo>
                  <a:pt x="8199657" y="290351"/>
                  <a:pt x="8194132" y="295209"/>
                  <a:pt x="8191370" y="297638"/>
                </a:cubicBezTo>
                <a:cubicBezTo>
                  <a:pt x="8190608" y="295304"/>
                  <a:pt x="8189037" y="290589"/>
                  <a:pt x="8188227" y="288255"/>
                </a:cubicBezTo>
                <a:cubicBezTo>
                  <a:pt x="8185893" y="290017"/>
                  <a:pt x="8181179" y="293494"/>
                  <a:pt x="8178797" y="295257"/>
                </a:cubicBezTo>
                <a:cubicBezTo>
                  <a:pt x="8178702" y="292351"/>
                  <a:pt x="8178511" y="286540"/>
                  <a:pt x="8178416" y="283635"/>
                </a:cubicBezTo>
                <a:cubicBezTo>
                  <a:pt x="8173653" y="287636"/>
                  <a:pt x="8168939" y="291637"/>
                  <a:pt x="8164367" y="295638"/>
                </a:cubicBezTo>
                <a:cubicBezTo>
                  <a:pt x="8164415" y="292685"/>
                  <a:pt x="8164415" y="286683"/>
                  <a:pt x="8164462" y="283730"/>
                </a:cubicBezTo>
                <a:cubicBezTo>
                  <a:pt x="8161129" y="285921"/>
                  <a:pt x="8154461" y="290351"/>
                  <a:pt x="8151127" y="292542"/>
                </a:cubicBezTo>
                <a:cubicBezTo>
                  <a:pt x="8154318" y="284540"/>
                  <a:pt x="8157842" y="276633"/>
                  <a:pt x="8161033" y="268584"/>
                </a:cubicBezTo>
                <a:cubicBezTo>
                  <a:pt x="8155176" y="275681"/>
                  <a:pt x="8149603" y="283016"/>
                  <a:pt x="8143127" y="289446"/>
                </a:cubicBezTo>
                <a:cubicBezTo>
                  <a:pt x="8141602" y="287302"/>
                  <a:pt x="8138554" y="283016"/>
                  <a:pt x="8137030" y="280872"/>
                </a:cubicBezTo>
                <a:cubicBezTo>
                  <a:pt x="8134363" y="283444"/>
                  <a:pt x="8129077" y="288541"/>
                  <a:pt x="8126410" y="291065"/>
                </a:cubicBezTo>
                <a:cubicBezTo>
                  <a:pt x="8126362" y="288017"/>
                  <a:pt x="8126315" y="281873"/>
                  <a:pt x="8126267" y="278777"/>
                </a:cubicBezTo>
                <a:cubicBezTo>
                  <a:pt x="8124124" y="280348"/>
                  <a:pt x="8119838" y="283492"/>
                  <a:pt x="8117694" y="285064"/>
                </a:cubicBezTo>
                <a:cubicBezTo>
                  <a:pt x="8115504" y="283587"/>
                  <a:pt x="8111123" y="280634"/>
                  <a:pt x="8108932" y="279158"/>
                </a:cubicBezTo>
                <a:lnTo>
                  <a:pt x="8105503" y="285826"/>
                </a:lnTo>
                <a:cubicBezTo>
                  <a:pt x="8103931" y="283492"/>
                  <a:pt x="8100883" y="278824"/>
                  <a:pt x="8099359" y="276490"/>
                </a:cubicBezTo>
                <a:cubicBezTo>
                  <a:pt x="8096549" y="278872"/>
                  <a:pt x="8090929" y="283683"/>
                  <a:pt x="8088119" y="286064"/>
                </a:cubicBezTo>
                <a:cubicBezTo>
                  <a:pt x="8088215" y="283254"/>
                  <a:pt x="8088405" y="277681"/>
                  <a:pt x="8088501" y="274871"/>
                </a:cubicBezTo>
                <a:cubicBezTo>
                  <a:pt x="8083357" y="277062"/>
                  <a:pt x="8078309" y="279253"/>
                  <a:pt x="8073356" y="281444"/>
                </a:cubicBezTo>
                <a:cubicBezTo>
                  <a:pt x="8077166" y="274633"/>
                  <a:pt x="8080976" y="267679"/>
                  <a:pt x="8083595" y="260249"/>
                </a:cubicBezTo>
                <a:cubicBezTo>
                  <a:pt x="8078404" y="266250"/>
                  <a:pt x="8073594" y="272537"/>
                  <a:pt x="8068832" y="278729"/>
                </a:cubicBezTo>
                <a:cubicBezTo>
                  <a:pt x="8062926" y="277776"/>
                  <a:pt x="8056592" y="275395"/>
                  <a:pt x="8051019" y="279062"/>
                </a:cubicBezTo>
                <a:cubicBezTo>
                  <a:pt x="8050067" y="277110"/>
                  <a:pt x="8048210" y="273252"/>
                  <a:pt x="8047257" y="271346"/>
                </a:cubicBezTo>
                <a:cubicBezTo>
                  <a:pt x="8044495" y="273680"/>
                  <a:pt x="8038971" y="278300"/>
                  <a:pt x="8036256" y="280587"/>
                </a:cubicBezTo>
                <a:cubicBezTo>
                  <a:pt x="8036113" y="277776"/>
                  <a:pt x="8035827" y="272109"/>
                  <a:pt x="8035684" y="269298"/>
                </a:cubicBezTo>
                <a:cubicBezTo>
                  <a:pt x="8033541" y="270918"/>
                  <a:pt x="8029207" y="274109"/>
                  <a:pt x="8027064" y="275728"/>
                </a:cubicBezTo>
                <a:cubicBezTo>
                  <a:pt x="8026350" y="273204"/>
                  <a:pt x="8024969" y="268108"/>
                  <a:pt x="8024254" y="265536"/>
                </a:cubicBezTo>
                <a:cubicBezTo>
                  <a:pt x="8021301" y="268298"/>
                  <a:pt x="8015301" y="273823"/>
                  <a:pt x="8012348" y="276538"/>
                </a:cubicBezTo>
                <a:cubicBezTo>
                  <a:pt x="8012110" y="273347"/>
                  <a:pt x="8011634" y="267012"/>
                  <a:pt x="8011396" y="263821"/>
                </a:cubicBezTo>
                <a:cubicBezTo>
                  <a:pt x="8006728" y="267965"/>
                  <a:pt x="8002157" y="272109"/>
                  <a:pt x="7997727" y="276300"/>
                </a:cubicBezTo>
                <a:cubicBezTo>
                  <a:pt x="7997727" y="273299"/>
                  <a:pt x="7997727" y="267203"/>
                  <a:pt x="7997727" y="264202"/>
                </a:cubicBezTo>
                <a:cubicBezTo>
                  <a:pt x="7994346" y="267155"/>
                  <a:pt x="7987631" y="273109"/>
                  <a:pt x="7984250" y="276109"/>
                </a:cubicBezTo>
                <a:cubicBezTo>
                  <a:pt x="7985250" y="271727"/>
                  <a:pt x="7987298" y="262964"/>
                  <a:pt x="7988298" y="258582"/>
                </a:cubicBezTo>
                <a:cubicBezTo>
                  <a:pt x="7983440" y="262725"/>
                  <a:pt x="7978725" y="266965"/>
                  <a:pt x="7974105" y="271251"/>
                </a:cubicBezTo>
                <a:cubicBezTo>
                  <a:pt x="7973772" y="268155"/>
                  <a:pt x="7973057" y="261963"/>
                  <a:pt x="7972724" y="258915"/>
                </a:cubicBezTo>
                <a:cubicBezTo>
                  <a:pt x="7968248" y="263107"/>
                  <a:pt x="7963818" y="267441"/>
                  <a:pt x="7959627" y="271727"/>
                </a:cubicBezTo>
                <a:cubicBezTo>
                  <a:pt x="7959580" y="268632"/>
                  <a:pt x="7959580" y="262440"/>
                  <a:pt x="7959580" y="259344"/>
                </a:cubicBezTo>
                <a:cubicBezTo>
                  <a:pt x="7956579" y="261963"/>
                  <a:pt x="7950531" y="267203"/>
                  <a:pt x="7947530" y="269822"/>
                </a:cubicBezTo>
                <a:cubicBezTo>
                  <a:pt x="7946721" y="267107"/>
                  <a:pt x="7945149" y="261725"/>
                  <a:pt x="7944387" y="259010"/>
                </a:cubicBezTo>
                <a:cubicBezTo>
                  <a:pt x="7942387" y="261011"/>
                  <a:pt x="7938291" y="265012"/>
                  <a:pt x="7936291" y="267012"/>
                </a:cubicBezTo>
                <a:cubicBezTo>
                  <a:pt x="7935815" y="263630"/>
                  <a:pt x="7934862" y="256867"/>
                  <a:pt x="7934338" y="253485"/>
                </a:cubicBezTo>
                <a:cubicBezTo>
                  <a:pt x="7930481" y="257486"/>
                  <a:pt x="7926766" y="261487"/>
                  <a:pt x="7923099" y="265536"/>
                </a:cubicBezTo>
                <a:cubicBezTo>
                  <a:pt x="7922385" y="262868"/>
                  <a:pt x="7920956" y="257486"/>
                  <a:pt x="7920241" y="254771"/>
                </a:cubicBezTo>
                <a:cubicBezTo>
                  <a:pt x="7916003" y="258629"/>
                  <a:pt x="7911859" y="262535"/>
                  <a:pt x="7907859" y="266393"/>
                </a:cubicBezTo>
                <a:cubicBezTo>
                  <a:pt x="7907621" y="263535"/>
                  <a:pt x="7907192" y="257772"/>
                  <a:pt x="7906954" y="254867"/>
                </a:cubicBezTo>
                <a:cubicBezTo>
                  <a:pt x="7905049" y="256534"/>
                  <a:pt x="7901191" y="259820"/>
                  <a:pt x="7899286" y="261439"/>
                </a:cubicBezTo>
                <a:cubicBezTo>
                  <a:pt x="7898239" y="251390"/>
                  <a:pt x="7893333" y="249627"/>
                  <a:pt x="7885522" y="254962"/>
                </a:cubicBezTo>
                <a:cubicBezTo>
                  <a:pt x="7878665" y="247627"/>
                  <a:pt x="7874378" y="253819"/>
                  <a:pt x="7870616" y="260153"/>
                </a:cubicBezTo>
                <a:cubicBezTo>
                  <a:pt x="7870140" y="257915"/>
                  <a:pt x="7869187" y="253342"/>
                  <a:pt x="7868664" y="251056"/>
                </a:cubicBezTo>
                <a:lnTo>
                  <a:pt x="7858376" y="256534"/>
                </a:lnTo>
                <a:cubicBezTo>
                  <a:pt x="7859948" y="251580"/>
                  <a:pt x="7863091" y="241721"/>
                  <a:pt x="7864663" y="236815"/>
                </a:cubicBezTo>
                <a:lnTo>
                  <a:pt x="7862139" y="237625"/>
                </a:lnTo>
                <a:cubicBezTo>
                  <a:pt x="7859329" y="243245"/>
                  <a:pt x="7852947" y="246912"/>
                  <a:pt x="7849518" y="250961"/>
                </a:cubicBezTo>
                <a:cubicBezTo>
                  <a:pt x="7844375" y="248770"/>
                  <a:pt x="7839088" y="247722"/>
                  <a:pt x="7833707" y="247817"/>
                </a:cubicBezTo>
                <a:cubicBezTo>
                  <a:pt x="7828039" y="248770"/>
                  <a:pt x="7822419" y="249770"/>
                  <a:pt x="7816943" y="250770"/>
                </a:cubicBezTo>
                <a:lnTo>
                  <a:pt x="7818467" y="240340"/>
                </a:lnTo>
                <a:cubicBezTo>
                  <a:pt x="7815990" y="243388"/>
                  <a:pt x="7810990" y="249437"/>
                  <a:pt x="7808513" y="252437"/>
                </a:cubicBezTo>
                <a:cubicBezTo>
                  <a:pt x="7807703" y="249532"/>
                  <a:pt x="7806084" y="243674"/>
                  <a:pt x="7805274" y="240768"/>
                </a:cubicBezTo>
                <a:cubicBezTo>
                  <a:pt x="7802465" y="242531"/>
                  <a:pt x="7796845" y="246150"/>
                  <a:pt x="7794035" y="247913"/>
                </a:cubicBezTo>
                <a:cubicBezTo>
                  <a:pt x="7793464" y="246198"/>
                  <a:pt x="7792273" y="242673"/>
                  <a:pt x="7791701" y="240959"/>
                </a:cubicBezTo>
                <a:cubicBezTo>
                  <a:pt x="7786891" y="244055"/>
                  <a:pt x="7782176" y="247103"/>
                  <a:pt x="7777557" y="250151"/>
                </a:cubicBezTo>
                <a:cubicBezTo>
                  <a:pt x="7781510" y="242673"/>
                  <a:pt x="7785748" y="235291"/>
                  <a:pt x="7789844" y="227813"/>
                </a:cubicBezTo>
                <a:cubicBezTo>
                  <a:pt x="7786796" y="227670"/>
                  <a:pt x="7780747" y="227480"/>
                  <a:pt x="7777700" y="227337"/>
                </a:cubicBezTo>
                <a:cubicBezTo>
                  <a:pt x="7779081" y="229289"/>
                  <a:pt x="7781891" y="233243"/>
                  <a:pt x="7783272" y="235196"/>
                </a:cubicBezTo>
                <a:cubicBezTo>
                  <a:pt x="7780462" y="237101"/>
                  <a:pt x="7774890" y="241006"/>
                  <a:pt x="7772128" y="242959"/>
                </a:cubicBezTo>
                <a:cubicBezTo>
                  <a:pt x="7767746" y="236291"/>
                  <a:pt x="7761983" y="237768"/>
                  <a:pt x="7756269" y="240197"/>
                </a:cubicBezTo>
                <a:cubicBezTo>
                  <a:pt x="7753030" y="238673"/>
                  <a:pt x="7746601" y="235577"/>
                  <a:pt x="7743362" y="234052"/>
                </a:cubicBezTo>
                <a:lnTo>
                  <a:pt x="7745886" y="242340"/>
                </a:lnTo>
                <a:cubicBezTo>
                  <a:pt x="7737361" y="238768"/>
                  <a:pt x="7728884" y="230671"/>
                  <a:pt x="7719169" y="234862"/>
                </a:cubicBezTo>
                <a:cubicBezTo>
                  <a:pt x="7714025" y="233290"/>
                  <a:pt x="7709025" y="233624"/>
                  <a:pt x="7704214" y="235767"/>
                </a:cubicBezTo>
                <a:cubicBezTo>
                  <a:pt x="7698547" y="233814"/>
                  <a:pt x="7692880" y="231576"/>
                  <a:pt x="7688165" y="227956"/>
                </a:cubicBezTo>
                <a:cubicBezTo>
                  <a:pt x="7685879" y="230433"/>
                  <a:pt x="7681354" y="235386"/>
                  <a:pt x="7679068" y="237863"/>
                </a:cubicBezTo>
                <a:cubicBezTo>
                  <a:pt x="7678878" y="235148"/>
                  <a:pt x="7678449" y="229718"/>
                  <a:pt x="7678211" y="226956"/>
                </a:cubicBezTo>
                <a:cubicBezTo>
                  <a:pt x="7674544" y="227813"/>
                  <a:pt x="7667114" y="229480"/>
                  <a:pt x="7663448" y="230290"/>
                </a:cubicBezTo>
                <a:cubicBezTo>
                  <a:pt x="7666210" y="227622"/>
                  <a:pt x="7671734" y="222240"/>
                  <a:pt x="7674496" y="219573"/>
                </a:cubicBezTo>
                <a:cubicBezTo>
                  <a:pt x="7672354" y="217811"/>
                  <a:pt x="7668067" y="214286"/>
                  <a:pt x="7665971" y="212571"/>
                </a:cubicBezTo>
                <a:cubicBezTo>
                  <a:pt x="7664638" y="222383"/>
                  <a:pt x="7659257" y="230194"/>
                  <a:pt x="7650112" y="234529"/>
                </a:cubicBezTo>
                <a:cubicBezTo>
                  <a:pt x="7653684" y="227480"/>
                  <a:pt x="7657399" y="220430"/>
                  <a:pt x="7661209" y="213381"/>
                </a:cubicBezTo>
                <a:cubicBezTo>
                  <a:pt x="7659399" y="213381"/>
                  <a:pt x="7655780" y="213429"/>
                  <a:pt x="7653970" y="213429"/>
                </a:cubicBezTo>
                <a:cubicBezTo>
                  <a:pt x="7651255" y="220859"/>
                  <a:pt x="7647207" y="227432"/>
                  <a:pt x="7641873" y="233100"/>
                </a:cubicBezTo>
                <a:cubicBezTo>
                  <a:pt x="7642683" y="223002"/>
                  <a:pt x="7643873" y="212905"/>
                  <a:pt x="7644112" y="202760"/>
                </a:cubicBezTo>
                <a:cubicBezTo>
                  <a:pt x="7642350" y="209142"/>
                  <a:pt x="7640683" y="215524"/>
                  <a:pt x="7639397" y="221907"/>
                </a:cubicBezTo>
                <a:cubicBezTo>
                  <a:pt x="7637159" y="223336"/>
                  <a:pt x="7632682" y="226194"/>
                  <a:pt x="7630443" y="227622"/>
                </a:cubicBezTo>
                <a:cubicBezTo>
                  <a:pt x="7624966" y="224526"/>
                  <a:pt x="7619537" y="221431"/>
                  <a:pt x="7614298" y="218335"/>
                </a:cubicBezTo>
                <a:lnTo>
                  <a:pt x="7621537" y="217668"/>
                </a:lnTo>
                <a:cubicBezTo>
                  <a:pt x="7621490" y="215334"/>
                  <a:pt x="7621394" y="210714"/>
                  <a:pt x="7621394" y="208380"/>
                </a:cubicBezTo>
                <a:lnTo>
                  <a:pt x="7617156" y="208713"/>
                </a:lnTo>
                <a:cubicBezTo>
                  <a:pt x="7613488" y="215524"/>
                  <a:pt x="7609822" y="223098"/>
                  <a:pt x="7602535" y="226575"/>
                </a:cubicBezTo>
                <a:cubicBezTo>
                  <a:pt x="7603821" y="222478"/>
                  <a:pt x="7606488" y="214334"/>
                  <a:pt x="7607774" y="210285"/>
                </a:cubicBezTo>
                <a:cubicBezTo>
                  <a:pt x="7600916" y="208713"/>
                  <a:pt x="7594296" y="207142"/>
                  <a:pt x="7587628" y="205475"/>
                </a:cubicBezTo>
                <a:cubicBezTo>
                  <a:pt x="7587771" y="207237"/>
                  <a:pt x="7588105" y="210762"/>
                  <a:pt x="7588248" y="212524"/>
                </a:cubicBezTo>
                <a:cubicBezTo>
                  <a:pt x="7592296" y="212429"/>
                  <a:pt x="7600392" y="212286"/>
                  <a:pt x="7604393" y="212190"/>
                </a:cubicBezTo>
                <a:cubicBezTo>
                  <a:pt x="7599201" y="217906"/>
                  <a:pt x="7594058" y="223526"/>
                  <a:pt x="7588867" y="229147"/>
                </a:cubicBezTo>
                <a:cubicBezTo>
                  <a:pt x="7588771" y="226575"/>
                  <a:pt x="7588581" y="221383"/>
                  <a:pt x="7588485" y="218811"/>
                </a:cubicBezTo>
                <a:cubicBezTo>
                  <a:pt x="7580009" y="219859"/>
                  <a:pt x="7571627" y="220526"/>
                  <a:pt x="7563292" y="221240"/>
                </a:cubicBezTo>
                <a:cubicBezTo>
                  <a:pt x="7565483" y="215572"/>
                  <a:pt x="7567864" y="209904"/>
                  <a:pt x="7570293" y="204284"/>
                </a:cubicBezTo>
                <a:cubicBezTo>
                  <a:pt x="7563387" y="204379"/>
                  <a:pt x="7556577" y="204427"/>
                  <a:pt x="7549909" y="204427"/>
                </a:cubicBezTo>
                <a:lnTo>
                  <a:pt x="7549814" y="209047"/>
                </a:lnTo>
                <a:cubicBezTo>
                  <a:pt x="7553862" y="208285"/>
                  <a:pt x="7562006" y="206808"/>
                  <a:pt x="7566054" y="206094"/>
                </a:cubicBezTo>
                <a:cubicBezTo>
                  <a:pt x="7560863" y="212476"/>
                  <a:pt x="7555862" y="218811"/>
                  <a:pt x="7550719" y="225050"/>
                </a:cubicBezTo>
                <a:cubicBezTo>
                  <a:pt x="7550671" y="222288"/>
                  <a:pt x="7550576" y="216715"/>
                  <a:pt x="7550528" y="213905"/>
                </a:cubicBezTo>
                <a:cubicBezTo>
                  <a:pt x="7545576" y="215382"/>
                  <a:pt x="7540670" y="215477"/>
                  <a:pt x="7535860" y="214286"/>
                </a:cubicBezTo>
                <a:cubicBezTo>
                  <a:pt x="7538479" y="211905"/>
                  <a:pt x="7543671" y="207142"/>
                  <a:pt x="7546290" y="204760"/>
                </a:cubicBezTo>
                <a:cubicBezTo>
                  <a:pt x="7544337" y="203808"/>
                  <a:pt x="7540432" y="201950"/>
                  <a:pt x="7538479" y="201045"/>
                </a:cubicBezTo>
                <a:cubicBezTo>
                  <a:pt x="7535432" y="208190"/>
                  <a:pt x="7531288" y="214762"/>
                  <a:pt x="7526240" y="220573"/>
                </a:cubicBezTo>
                <a:cubicBezTo>
                  <a:pt x="7525954" y="212905"/>
                  <a:pt x="7534812" y="202522"/>
                  <a:pt x="7526097" y="197092"/>
                </a:cubicBezTo>
                <a:cubicBezTo>
                  <a:pt x="7525192" y="206570"/>
                  <a:pt x="7519144" y="213524"/>
                  <a:pt x="7512952" y="220049"/>
                </a:cubicBezTo>
                <a:cubicBezTo>
                  <a:pt x="7512476" y="216763"/>
                  <a:pt x="7511524" y="210142"/>
                  <a:pt x="7511048" y="206808"/>
                </a:cubicBezTo>
                <a:cubicBezTo>
                  <a:pt x="7509809" y="208618"/>
                  <a:pt x="7507285" y="212190"/>
                  <a:pt x="7506047" y="214000"/>
                </a:cubicBezTo>
                <a:cubicBezTo>
                  <a:pt x="7504285" y="212619"/>
                  <a:pt x="7500713" y="209952"/>
                  <a:pt x="7498951" y="208618"/>
                </a:cubicBezTo>
                <a:cubicBezTo>
                  <a:pt x="7490807" y="209714"/>
                  <a:pt x="7482663" y="210714"/>
                  <a:pt x="7474662" y="212095"/>
                </a:cubicBezTo>
                <a:cubicBezTo>
                  <a:pt x="7474233" y="210380"/>
                  <a:pt x="7473281" y="206904"/>
                  <a:pt x="7472805" y="205141"/>
                </a:cubicBezTo>
                <a:cubicBezTo>
                  <a:pt x="7469518" y="206713"/>
                  <a:pt x="7462994" y="209761"/>
                  <a:pt x="7459708" y="211333"/>
                </a:cubicBezTo>
                <a:cubicBezTo>
                  <a:pt x="7460946" y="206951"/>
                  <a:pt x="7463423" y="198235"/>
                  <a:pt x="7464660" y="193901"/>
                </a:cubicBezTo>
                <a:lnTo>
                  <a:pt x="7461565" y="194425"/>
                </a:lnTo>
                <a:cubicBezTo>
                  <a:pt x="7459089" y="198949"/>
                  <a:pt x="7457040" y="203522"/>
                  <a:pt x="7454755" y="208047"/>
                </a:cubicBezTo>
                <a:cubicBezTo>
                  <a:pt x="7449373" y="205951"/>
                  <a:pt x="7443896" y="204998"/>
                  <a:pt x="7438324" y="205141"/>
                </a:cubicBezTo>
                <a:cubicBezTo>
                  <a:pt x="7433371" y="205522"/>
                  <a:pt x="7428465" y="205856"/>
                  <a:pt x="7423751" y="206189"/>
                </a:cubicBezTo>
                <a:cubicBezTo>
                  <a:pt x="7410844" y="204522"/>
                  <a:pt x="7398081" y="199759"/>
                  <a:pt x="7385079" y="201521"/>
                </a:cubicBezTo>
                <a:cubicBezTo>
                  <a:pt x="7381983" y="199283"/>
                  <a:pt x="7375793" y="199997"/>
                  <a:pt x="7374459" y="197044"/>
                </a:cubicBezTo>
                <a:cubicBezTo>
                  <a:pt x="7381698" y="190662"/>
                  <a:pt x="7374935" y="185423"/>
                  <a:pt x="7370030" y="181803"/>
                </a:cubicBezTo>
                <a:cubicBezTo>
                  <a:pt x="7370459" y="186709"/>
                  <a:pt x="7371220" y="196568"/>
                  <a:pt x="7371649" y="201474"/>
                </a:cubicBezTo>
                <a:cubicBezTo>
                  <a:pt x="7357457" y="202045"/>
                  <a:pt x="7361362" y="192805"/>
                  <a:pt x="7364934" y="184137"/>
                </a:cubicBezTo>
                <a:lnTo>
                  <a:pt x="7361029" y="185280"/>
                </a:lnTo>
                <a:cubicBezTo>
                  <a:pt x="7357504" y="193472"/>
                  <a:pt x="7353313" y="201855"/>
                  <a:pt x="7343074" y="197235"/>
                </a:cubicBezTo>
                <a:cubicBezTo>
                  <a:pt x="7337597" y="196663"/>
                  <a:pt x="7332168" y="196044"/>
                  <a:pt x="7326882" y="195425"/>
                </a:cubicBezTo>
                <a:lnTo>
                  <a:pt x="7325691" y="198235"/>
                </a:lnTo>
                <a:cubicBezTo>
                  <a:pt x="7319404" y="196377"/>
                  <a:pt x="7313213" y="194615"/>
                  <a:pt x="7307069" y="192853"/>
                </a:cubicBezTo>
                <a:cubicBezTo>
                  <a:pt x="7308546" y="189662"/>
                  <a:pt x="7311499" y="183279"/>
                  <a:pt x="7312927" y="180088"/>
                </a:cubicBezTo>
                <a:lnTo>
                  <a:pt x="7308784" y="179802"/>
                </a:lnTo>
                <a:cubicBezTo>
                  <a:pt x="7306546" y="184375"/>
                  <a:pt x="7304355" y="188947"/>
                  <a:pt x="7302212" y="193472"/>
                </a:cubicBezTo>
                <a:cubicBezTo>
                  <a:pt x="7296544" y="192567"/>
                  <a:pt x="7291020" y="191662"/>
                  <a:pt x="7285447" y="190852"/>
                </a:cubicBezTo>
                <a:cubicBezTo>
                  <a:pt x="7280733" y="191043"/>
                  <a:pt x="7276113" y="191186"/>
                  <a:pt x="7271541" y="191424"/>
                </a:cubicBezTo>
                <a:cubicBezTo>
                  <a:pt x="7263540" y="190186"/>
                  <a:pt x="7255444" y="189090"/>
                  <a:pt x="7247633" y="188137"/>
                </a:cubicBezTo>
                <a:cubicBezTo>
                  <a:pt x="7248538" y="184851"/>
                  <a:pt x="7250253" y="178373"/>
                  <a:pt x="7251158" y="175135"/>
                </a:cubicBezTo>
                <a:cubicBezTo>
                  <a:pt x="7248110" y="175230"/>
                  <a:pt x="7242109" y="175420"/>
                  <a:pt x="7239061" y="175516"/>
                </a:cubicBezTo>
                <a:lnTo>
                  <a:pt x="7248872" y="180517"/>
                </a:lnTo>
                <a:cubicBezTo>
                  <a:pt x="7240061" y="186661"/>
                  <a:pt x="7229536" y="187518"/>
                  <a:pt x="7219202" y="186994"/>
                </a:cubicBezTo>
                <a:cubicBezTo>
                  <a:pt x="7210581" y="184327"/>
                  <a:pt x="7201628" y="182851"/>
                  <a:pt x="7192817" y="184232"/>
                </a:cubicBezTo>
                <a:cubicBezTo>
                  <a:pt x="7194341" y="180660"/>
                  <a:pt x="7197484" y="173515"/>
                  <a:pt x="7199056" y="169943"/>
                </a:cubicBezTo>
                <a:lnTo>
                  <a:pt x="7194913" y="170038"/>
                </a:lnTo>
                <a:cubicBezTo>
                  <a:pt x="7191436" y="174182"/>
                  <a:pt x="7190674" y="184041"/>
                  <a:pt x="7183530" y="183089"/>
                </a:cubicBezTo>
                <a:cubicBezTo>
                  <a:pt x="7171577" y="182374"/>
                  <a:pt x="7159860" y="180374"/>
                  <a:pt x="7148145" y="178469"/>
                </a:cubicBezTo>
                <a:cubicBezTo>
                  <a:pt x="7145907" y="173134"/>
                  <a:pt x="7143573" y="167895"/>
                  <a:pt x="7141192" y="162656"/>
                </a:cubicBezTo>
                <a:cubicBezTo>
                  <a:pt x="7141954" y="166514"/>
                  <a:pt x="7143525" y="174277"/>
                  <a:pt x="7144335" y="178135"/>
                </a:cubicBezTo>
                <a:cubicBezTo>
                  <a:pt x="7137620" y="177468"/>
                  <a:pt x="7131285" y="176849"/>
                  <a:pt x="7124761" y="176135"/>
                </a:cubicBezTo>
                <a:cubicBezTo>
                  <a:pt x="7123570" y="176563"/>
                  <a:pt x="7121094" y="177373"/>
                  <a:pt x="7119856" y="177802"/>
                </a:cubicBezTo>
                <a:cubicBezTo>
                  <a:pt x="7114664" y="177278"/>
                  <a:pt x="7109664" y="176992"/>
                  <a:pt x="7104663" y="176754"/>
                </a:cubicBezTo>
                <a:cubicBezTo>
                  <a:pt x="7096091" y="176135"/>
                  <a:pt x="7087518" y="175420"/>
                  <a:pt x="7079089" y="174706"/>
                </a:cubicBezTo>
                <a:cubicBezTo>
                  <a:pt x="7080375" y="168324"/>
                  <a:pt x="7081804" y="161941"/>
                  <a:pt x="7083137" y="155511"/>
                </a:cubicBezTo>
                <a:cubicBezTo>
                  <a:pt x="7079755" y="161608"/>
                  <a:pt x="7076946" y="167942"/>
                  <a:pt x="7073088" y="173658"/>
                </a:cubicBezTo>
                <a:cubicBezTo>
                  <a:pt x="7066135" y="173372"/>
                  <a:pt x="7059324" y="172515"/>
                  <a:pt x="7052514" y="172134"/>
                </a:cubicBezTo>
                <a:cubicBezTo>
                  <a:pt x="7038560" y="170896"/>
                  <a:pt x="7024701" y="169514"/>
                  <a:pt x="7011080" y="166799"/>
                </a:cubicBezTo>
                <a:cubicBezTo>
                  <a:pt x="7004079" y="167276"/>
                  <a:pt x="6997078" y="167704"/>
                  <a:pt x="6990172" y="168181"/>
                </a:cubicBezTo>
                <a:cubicBezTo>
                  <a:pt x="6979124" y="166371"/>
                  <a:pt x="6968075" y="164989"/>
                  <a:pt x="6957026" y="163703"/>
                </a:cubicBezTo>
                <a:cubicBezTo>
                  <a:pt x="6951644" y="163370"/>
                  <a:pt x="6946358" y="162798"/>
                  <a:pt x="6941167" y="162227"/>
                </a:cubicBezTo>
                <a:lnTo>
                  <a:pt x="6940024" y="164227"/>
                </a:lnTo>
                <a:cubicBezTo>
                  <a:pt x="6934594" y="162989"/>
                  <a:pt x="6929165" y="162036"/>
                  <a:pt x="6923736" y="162894"/>
                </a:cubicBezTo>
                <a:cubicBezTo>
                  <a:pt x="6911496" y="161084"/>
                  <a:pt x="6899113" y="157226"/>
                  <a:pt x="6886779" y="160179"/>
                </a:cubicBezTo>
                <a:cubicBezTo>
                  <a:pt x="6885160" y="159131"/>
                  <a:pt x="6881921" y="156940"/>
                  <a:pt x="6880302" y="155845"/>
                </a:cubicBezTo>
                <a:cubicBezTo>
                  <a:pt x="6879587" y="156702"/>
                  <a:pt x="6878064" y="158464"/>
                  <a:pt x="6877349" y="159322"/>
                </a:cubicBezTo>
                <a:cubicBezTo>
                  <a:pt x="6871158" y="156035"/>
                  <a:pt x="6864967" y="157845"/>
                  <a:pt x="6859109" y="160131"/>
                </a:cubicBezTo>
                <a:cubicBezTo>
                  <a:pt x="6858823" y="157750"/>
                  <a:pt x="6858251" y="152939"/>
                  <a:pt x="6857966" y="150558"/>
                </a:cubicBezTo>
                <a:cubicBezTo>
                  <a:pt x="6861252" y="149843"/>
                  <a:pt x="6867729" y="148462"/>
                  <a:pt x="6870968" y="147795"/>
                </a:cubicBezTo>
                <a:cubicBezTo>
                  <a:pt x="6865824" y="145747"/>
                  <a:pt x="6860728" y="143747"/>
                  <a:pt x="6855727" y="141794"/>
                </a:cubicBezTo>
                <a:cubicBezTo>
                  <a:pt x="6855394" y="145318"/>
                  <a:pt x="6854727" y="152320"/>
                  <a:pt x="6854394" y="155845"/>
                </a:cubicBezTo>
                <a:cubicBezTo>
                  <a:pt x="6837963" y="148843"/>
                  <a:pt x="6819628" y="160465"/>
                  <a:pt x="6803959" y="151606"/>
                </a:cubicBezTo>
                <a:cubicBezTo>
                  <a:pt x="6802387" y="153082"/>
                  <a:pt x="6799244" y="156035"/>
                  <a:pt x="6797625" y="157512"/>
                </a:cubicBezTo>
                <a:cubicBezTo>
                  <a:pt x="6797577" y="154749"/>
                  <a:pt x="6797482" y="149272"/>
                  <a:pt x="6797434" y="146557"/>
                </a:cubicBezTo>
                <a:cubicBezTo>
                  <a:pt x="6805483" y="147843"/>
                  <a:pt x="6813627" y="149176"/>
                  <a:pt x="6821866" y="150510"/>
                </a:cubicBezTo>
                <a:cubicBezTo>
                  <a:pt x="6819866" y="145938"/>
                  <a:pt x="6815817" y="136840"/>
                  <a:pt x="6813818" y="132268"/>
                </a:cubicBezTo>
                <a:cubicBezTo>
                  <a:pt x="6814008" y="134649"/>
                  <a:pt x="6814341" y="139317"/>
                  <a:pt x="6814532" y="141651"/>
                </a:cubicBezTo>
                <a:cubicBezTo>
                  <a:pt x="6811150" y="141937"/>
                  <a:pt x="6804435" y="142461"/>
                  <a:pt x="6801054" y="142699"/>
                </a:cubicBezTo>
                <a:cubicBezTo>
                  <a:pt x="6800911" y="139793"/>
                  <a:pt x="6800625" y="134030"/>
                  <a:pt x="6800435" y="131125"/>
                </a:cubicBezTo>
                <a:cubicBezTo>
                  <a:pt x="6799815" y="133792"/>
                  <a:pt x="6798577" y="139174"/>
                  <a:pt x="6798006" y="141841"/>
                </a:cubicBezTo>
                <a:cubicBezTo>
                  <a:pt x="6786242" y="141365"/>
                  <a:pt x="6774527" y="140746"/>
                  <a:pt x="6762906" y="139841"/>
                </a:cubicBezTo>
                <a:cubicBezTo>
                  <a:pt x="6764526" y="142461"/>
                  <a:pt x="6767669" y="147748"/>
                  <a:pt x="6769241" y="150367"/>
                </a:cubicBezTo>
                <a:cubicBezTo>
                  <a:pt x="6766812" y="151748"/>
                  <a:pt x="6761858" y="154511"/>
                  <a:pt x="6759382" y="155892"/>
                </a:cubicBezTo>
                <a:cubicBezTo>
                  <a:pt x="6759620" y="151748"/>
                  <a:pt x="6760096" y="143508"/>
                  <a:pt x="6760335" y="139365"/>
                </a:cubicBezTo>
                <a:cubicBezTo>
                  <a:pt x="6753096" y="142413"/>
                  <a:pt x="6746190" y="140365"/>
                  <a:pt x="6739665" y="137174"/>
                </a:cubicBezTo>
                <a:cubicBezTo>
                  <a:pt x="6740046" y="139603"/>
                  <a:pt x="6740713" y="144413"/>
                  <a:pt x="6741046" y="146843"/>
                </a:cubicBezTo>
                <a:cubicBezTo>
                  <a:pt x="6744523" y="146271"/>
                  <a:pt x="6751381" y="145128"/>
                  <a:pt x="6754858" y="144556"/>
                </a:cubicBezTo>
                <a:lnTo>
                  <a:pt x="6754715" y="150986"/>
                </a:lnTo>
                <a:cubicBezTo>
                  <a:pt x="6725997" y="150605"/>
                  <a:pt x="6697279" y="150939"/>
                  <a:pt x="6668609" y="150272"/>
                </a:cubicBezTo>
                <a:cubicBezTo>
                  <a:pt x="6666608" y="149272"/>
                  <a:pt x="6662560" y="147271"/>
                  <a:pt x="6660560" y="146271"/>
                </a:cubicBezTo>
                <a:lnTo>
                  <a:pt x="6659179" y="149891"/>
                </a:lnTo>
                <a:cubicBezTo>
                  <a:pt x="6653035" y="148319"/>
                  <a:pt x="6646939" y="148605"/>
                  <a:pt x="6640939" y="149891"/>
                </a:cubicBezTo>
                <a:lnTo>
                  <a:pt x="6639319" y="146128"/>
                </a:lnTo>
                <a:cubicBezTo>
                  <a:pt x="6636843" y="147700"/>
                  <a:pt x="6631794" y="150891"/>
                  <a:pt x="6629318" y="152510"/>
                </a:cubicBezTo>
                <a:cubicBezTo>
                  <a:pt x="6630080" y="149938"/>
                  <a:pt x="6631652" y="144794"/>
                  <a:pt x="6632461" y="142222"/>
                </a:cubicBezTo>
                <a:cubicBezTo>
                  <a:pt x="6650607" y="140603"/>
                  <a:pt x="6669418" y="139984"/>
                  <a:pt x="6687182" y="145080"/>
                </a:cubicBezTo>
                <a:cubicBezTo>
                  <a:pt x="6691183" y="142556"/>
                  <a:pt x="6695279" y="139984"/>
                  <a:pt x="6699422" y="137364"/>
                </a:cubicBezTo>
                <a:cubicBezTo>
                  <a:pt x="6685182" y="136745"/>
                  <a:pt x="6670990" y="136174"/>
                  <a:pt x="6656845" y="135126"/>
                </a:cubicBezTo>
                <a:cubicBezTo>
                  <a:pt x="6652226" y="135126"/>
                  <a:pt x="6647654" y="135078"/>
                  <a:pt x="6643177" y="134983"/>
                </a:cubicBezTo>
                <a:cubicBezTo>
                  <a:pt x="6639748" y="134888"/>
                  <a:pt x="6636414" y="134840"/>
                  <a:pt x="6633176" y="134792"/>
                </a:cubicBezTo>
                <a:cubicBezTo>
                  <a:pt x="6627461" y="134840"/>
                  <a:pt x="6620222" y="135745"/>
                  <a:pt x="6615840" y="131125"/>
                </a:cubicBezTo>
                <a:cubicBezTo>
                  <a:pt x="6616031" y="133792"/>
                  <a:pt x="6616412" y="139127"/>
                  <a:pt x="6616602" y="141794"/>
                </a:cubicBezTo>
                <a:cubicBezTo>
                  <a:pt x="6614649" y="142461"/>
                  <a:pt x="6610792" y="143794"/>
                  <a:pt x="6608839" y="144461"/>
                </a:cubicBezTo>
                <a:lnTo>
                  <a:pt x="6606173" y="144175"/>
                </a:lnTo>
                <a:cubicBezTo>
                  <a:pt x="6600600" y="143937"/>
                  <a:pt x="6595028" y="143842"/>
                  <a:pt x="6589646" y="143508"/>
                </a:cubicBezTo>
                <a:cubicBezTo>
                  <a:pt x="6588027" y="144556"/>
                  <a:pt x="6584788" y="146604"/>
                  <a:pt x="6583169" y="147652"/>
                </a:cubicBezTo>
                <a:cubicBezTo>
                  <a:pt x="6581646" y="146604"/>
                  <a:pt x="6578550" y="144509"/>
                  <a:pt x="6577026" y="143461"/>
                </a:cubicBezTo>
                <a:cubicBezTo>
                  <a:pt x="6574026" y="143508"/>
                  <a:pt x="6567977" y="143651"/>
                  <a:pt x="6564977" y="143699"/>
                </a:cubicBezTo>
                <a:cubicBezTo>
                  <a:pt x="6567501" y="140270"/>
                  <a:pt x="6572597" y="133506"/>
                  <a:pt x="6575121" y="130125"/>
                </a:cubicBezTo>
                <a:cubicBezTo>
                  <a:pt x="6566072" y="132077"/>
                  <a:pt x="6562120" y="140413"/>
                  <a:pt x="6557404" y="147224"/>
                </a:cubicBezTo>
                <a:cubicBezTo>
                  <a:pt x="6555690" y="145176"/>
                  <a:pt x="6552308" y="141032"/>
                  <a:pt x="6550594" y="138984"/>
                </a:cubicBezTo>
                <a:cubicBezTo>
                  <a:pt x="6548689" y="141032"/>
                  <a:pt x="6544832" y="145128"/>
                  <a:pt x="6542927" y="147176"/>
                </a:cubicBezTo>
                <a:cubicBezTo>
                  <a:pt x="6541593" y="145318"/>
                  <a:pt x="6538831" y="141603"/>
                  <a:pt x="6537497" y="139698"/>
                </a:cubicBezTo>
                <a:cubicBezTo>
                  <a:pt x="6529973" y="140698"/>
                  <a:pt x="6522495" y="141699"/>
                  <a:pt x="6515113" y="142604"/>
                </a:cubicBezTo>
                <a:lnTo>
                  <a:pt x="6518590" y="136078"/>
                </a:lnTo>
                <a:cubicBezTo>
                  <a:pt x="6524591" y="132601"/>
                  <a:pt x="6530973" y="134554"/>
                  <a:pt x="6537259" y="136745"/>
                </a:cubicBezTo>
                <a:cubicBezTo>
                  <a:pt x="6536783" y="134649"/>
                  <a:pt x="6535830" y="130458"/>
                  <a:pt x="6535354" y="128362"/>
                </a:cubicBezTo>
                <a:cubicBezTo>
                  <a:pt x="6526972" y="128648"/>
                  <a:pt x="6518543" y="128457"/>
                  <a:pt x="6510304" y="128076"/>
                </a:cubicBezTo>
                <a:cubicBezTo>
                  <a:pt x="6512399" y="130077"/>
                  <a:pt x="6516494" y="134078"/>
                  <a:pt x="6518590" y="136078"/>
                </a:cubicBezTo>
                <a:cubicBezTo>
                  <a:pt x="6512685" y="138745"/>
                  <a:pt x="6506826" y="141032"/>
                  <a:pt x="6500445" y="140508"/>
                </a:cubicBezTo>
                <a:cubicBezTo>
                  <a:pt x="6496016" y="139222"/>
                  <a:pt x="6491539" y="138031"/>
                  <a:pt x="6487253" y="136793"/>
                </a:cubicBezTo>
                <a:cubicBezTo>
                  <a:pt x="6485920" y="137602"/>
                  <a:pt x="6483252" y="139174"/>
                  <a:pt x="6481871" y="139984"/>
                </a:cubicBezTo>
                <a:cubicBezTo>
                  <a:pt x="6476775" y="138650"/>
                  <a:pt x="6471632" y="138364"/>
                  <a:pt x="6466488" y="139079"/>
                </a:cubicBezTo>
                <a:cubicBezTo>
                  <a:pt x="6457821" y="136745"/>
                  <a:pt x="6448867" y="135459"/>
                  <a:pt x="6440104" y="136936"/>
                </a:cubicBezTo>
                <a:cubicBezTo>
                  <a:pt x="6441723" y="133459"/>
                  <a:pt x="6445009" y="126505"/>
                  <a:pt x="6446676" y="123028"/>
                </a:cubicBezTo>
                <a:lnTo>
                  <a:pt x="6442962" y="123171"/>
                </a:lnTo>
                <a:cubicBezTo>
                  <a:pt x="6439294" y="130506"/>
                  <a:pt x="6433389" y="140889"/>
                  <a:pt x="6423769" y="134745"/>
                </a:cubicBezTo>
                <a:cubicBezTo>
                  <a:pt x="6417482" y="134459"/>
                  <a:pt x="6411243" y="134268"/>
                  <a:pt x="6405099" y="134125"/>
                </a:cubicBezTo>
                <a:cubicBezTo>
                  <a:pt x="6399528" y="134554"/>
                  <a:pt x="6394003" y="135126"/>
                  <a:pt x="6388574" y="135697"/>
                </a:cubicBezTo>
                <a:lnTo>
                  <a:pt x="6387526" y="133220"/>
                </a:lnTo>
                <a:cubicBezTo>
                  <a:pt x="6380668" y="133887"/>
                  <a:pt x="6373858" y="134316"/>
                  <a:pt x="6367095" y="134506"/>
                </a:cubicBezTo>
                <a:cubicBezTo>
                  <a:pt x="6362095" y="134268"/>
                  <a:pt x="6357046" y="134221"/>
                  <a:pt x="6352188" y="134554"/>
                </a:cubicBezTo>
                <a:cubicBezTo>
                  <a:pt x="6342282" y="133220"/>
                  <a:pt x="6332471" y="131458"/>
                  <a:pt x="6322946" y="128696"/>
                </a:cubicBezTo>
                <a:cubicBezTo>
                  <a:pt x="6321375" y="129886"/>
                  <a:pt x="6318184" y="132316"/>
                  <a:pt x="6316612" y="133506"/>
                </a:cubicBezTo>
                <a:cubicBezTo>
                  <a:pt x="6314517" y="131887"/>
                  <a:pt x="6310421" y="128648"/>
                  <a:pt x="6308326" y="127029"/>
                </a:cubicBezTo>
                <a:lnTo>
                  <a:pt x="6305992" y="130887"/>
                </a:lnTo>
                <a:cubicBezTo>
                  <a:pt x="6300420" y="130458"/>
                  <a:pt x="6294800" y="130172"/>
                  <a:pt x="6289371" y="130267"/>
                </a:cubicBezTo>
                <a:cubicBezTo>
                  <a:pt x="6287799" y="129267"/>
                  <a:pt x="6284609" y="127314"/>
                  <a:pt x="6283037" y="126314"/>
                </a:cubicBezTo>
                <a:cubicBezTo>
                  <a:pt x="6280989" y="127981"/>
                  <a:pt x="6276941" y="131268"/>
                  <a:pt x="6274941" y="132887"/>
                </a:cubicBezTo>
                <a:lnTo>
                  <a:pt x="6272655" y="127362"/>
                </a:lnTo>
                <a:cubicBezTo>
                  <a:pt x="6270702" y="127981"/>
                  <a:pt x="6266749" y="129124"/>
                  <a:pt x="6264749" y="129743"/>
                </a:cubicBezTo>
                <a:cubicBezTo>
                  <a:pt x="6259272" y="130172"/>
                  <a:pt x="6253700" y="130744"/>
                  <a:pt x="6248318" y="131315"/>
                </a:cubicBezTo>
                <a:cubicBezTo>
                  <a:pt x="6250747" y="125504"/>
                  <a:pt x="6253223" y="119646"/>
                  <a:pt x="6255843" y="113835"/>
                </a:cubicBezTo>
                <a:cubicBezTo>
                  <a:pt x="6248318" y="116026"/>
                  <a:pt x="6240603" y="116264"/>
                  <a:pt x="6233316" y="113454"/>
                </a:cubicBezTo>
                <a:cubicBezTo>
                  <a:pt x="6234173" y="115979"/>
                  <a:pt x="6235888" y="121075"/>
                  <a:pt x="6236745" y="123647"/>
                </a:cubicBezTo>
                <a:cubicBezTo>
                  <a:pt x="6239984" y="122790"/>
                  <a:pt x="6246509" y="121170"/>
                  <a:pt x="6249747" y="120360"/>
                </a:cubicBezTo>
                <a:cubicBezTo>
                  <a:pt x="6247128" y="122980"/>
                  <a:pt x="6241794" y="128315"/>
                  <a:pt x="6239174" y="130982"/>
                </a:cubicBezTo>
                <a:cubicBezTo>
                  <a:pt x="6233792" y="123361"/>
                  <a:pt x="6229268" y="114264"/>
                  <a:pt x="6219886" y="111025"/>
                </a:cubicBezTo>
                <a:cubicBezTo>
                  <a:pt x="6222744" y="114693"/>
                  <a:pt x="6228458" y="122075"/>
                  <a:pt x="6231268" y="125790"/>
                </a:cubicBezTo>
                <a:cubicBezTo>
                  <a:pt x="6224791" y="126219"/>
                  <a:pt x="6218362" y="126695"/>
                  <a:pt x="6212028" y="127267"/>
                </a:cubicBezTo>
                <a:lnTo>
                  <a:pt x="6212885" y="122790"/>
                </a:lnTo>
                <a:cubicBezTo>
                  <a:pt x="6206646" y="125552"/>
                  <a:pt x="6200170" y="127838"/>
                  <a:pt x="6193883" y="124076"/>
                </a:cubicBezTo>
                <a:cubicBezTo>
                  <a:pt x="6193121" y="125028"/>
                  <a:pt x="6191692" y="126886"/>
                  <a:pt x="6190930" y="127838"/>
                </a:cubicBezTo>
                <a:cubicBezTo>
                  <a:pt x="6189073" y="126219"/>
                  <a:pt x="6185263" y="122980"/>
                  <a:pt x="6183358" y="121361"/>
                </a:cubicBezTo>
                <a:cubicBezTo>
                  <a:pt x="6181786" y="122456"/>
                  <a:pt x="6178643" y="124647"/>
                  <a:pt x="6177023" y="125743"/>
                </a:cubicBezTo>
                <a:cubicBezTo>
                  <a:pt x="6171832" y="124885"/>
                  <a:pt x="6166879" y="124504"/>
                  <a:pt x="6161783" y="124266"/>
                </a:cubicBezTo>
                <a:cubicBezTo>
                  <a:pt x="6152830" y="122551"/>
                  <a:pt x="6143876" y="123456"/>
                  <a:pt x="6135399" y="126457"/>
                </a:cubicBezTo>
                <a:cubicBezTo>
                  <a:pt x="6134971" y="125123"/>
                  <a:pt x="6134113" y="122409"/>
                  <a:pt x="6133685" y="121027"/>
                </a:cubicBezTo>
                <a:cubicBezTo>
                  <a:pt x="6135685" y="117312"/>
                  <a:pt x="6139685" y="109882"/>
                  <a:pt x="6141686" y="106214"/>
                </a:cubicBezTo>
                <a:cubicBezTo>
                  <a:pt x="6134685" y="113026"/>
                  <a:pt x="6128255" y="120503"/>
                  <a:pt x="6121731" y="127695"/>
                </a:cubicBezTo>
                <a:cubicBezTo>
                  <a:pt x="6122969" y="122837"/>
                  <a:pt x="6125541" y="113168"/>
                  <a:pt x="6126779" y="108358"/>
                </a:cubicBezTo>
                <a:lnTo>
                  <a:pt x="6123303" y="108691"/>
                </a:lnTo>
                <a:cubicBezTo>
                  <a:pt x="6121064" y="112930"/>
                  <a:pt x="6116540" y="121361"/>
                  <a:pt x="6114302" y="125600"/>
                </a:cubicBezTo>
                <a:cubicBezTo>
                  <a:pt x="6117111" y="116741"/>
                  <a:pt x="6115016" y="110120"/>
                  <a:pt x="6108110" y="105786"/>
                </a:cubicBezTo>
                <a:cubicBezTo>
                  <a:pt x="6108491" y="110549"/>
                  <a:pt x="6109253" y="120027"/>
                  <a:pt x="6109634" y="124790"/>
                </a:cubicBezTo>
                <a:cubicBezTo>
                  <a:pt x="6105062" y="122647"/>
                  <a:pt x="6095966" y="118408"/>
                  <a:pt x="6091394" y="116264"/>
                </a:cubicBezTo>
                <a:lnTo>
                  <a:pt x="6102633" y="116455"/>
                </a:lnTo>
                <a:cubicBezTo>
                  <a:pt x="6102538" y="113883"/>
                  <a:pt x="6102300" y="108691"/>
                  <a:pt x="6102205" y="106072"/>
                </a:cubicBezTo>
                <a:cubicBezTo>
                  <a:pt x="6099538" y="107215"/>
                  <a:pt x="6094251" y="109549"/>
                  <a:pt x="6091632" y="110692"/>
                </a:cubicBezTo>
                <a:cubicBezTo>
                  <a:pt x="6083107" y="106167"/>
                  <a:pt x="6072773" y="103023"/>
                  <a:pt x="6066295" y="112740"/>
                </a:cubicBezTo>
                <a:cubicBezTo>
                  <a:pt x="6073963" y="112835"/>
                  <a:pt x="6081679" y="112787"/>
                  <a:pt x="6089441" y="112692"/>
                </a:cubicBezTo>
                <a:lnTo>
                  <a:pt x="6093394" y="121599"/>
                </a:lnTo>
                <a:cubicBezTo>
                  <a:pt x="6078154" y="119837"/>
                  <a:pt x="6062819" y="119932"/>
                  <a:pt x="6047531" y="120313"/>
                </a:cubicBezTo>
                <a:cubicBezTo>
                  <a:pt x="6045102" y="120265"/>
                  <a:pt x="6040197" y="120218"/>
                  <a:pt x="6037768" y="120170"/>
                </a:cubicBezTo>
                <a:cubicBezTo>
                  <a:pt x="6033005" y="119979"/>
                  <a:pt x="6028386" y="119837"/>
                  <a:pt x="6023814" y="119694"/>
                </a:cubicBezTo>
                <a:cubicBezTo>
                  <a:pt x="6019004" y="119694"/>
                  <a:pt x="6014194" y="119741"/>
                  <a:pt x="6009527" y="119789"/>
                </a:cubicBezTo>
                <a:cubicBezTo>
                  <a:pt x="5974617" y="117169"/>
                  <a:pt x="5939375" y="120027"/>
                  <a:pt x="5904513" y="116026"/>
                </a:cubicBezTo>
                <a:cubicBezTo>
                  <a:pt x="5890559" y="117550"/>
                  <a:pt x="5876462" y="117074"/>
                  <a:pt x="5862841" y="113788"/>
                </a:cubicBezTo>
                <a:cubicBezTo>
                  <a:pt x="5861556" y="114407"/>
                  <a:pt x="5858937" y="115645"/>
                  <a:pt x="5857605" y="116264"/>
                </a:cubicBezTo>
                <a:cubicBezTo>
                  <a:pt x="5849224" y="114216"/>
                  <a:pt x="5840609" y="113978"/>
                  <a:pt x="5832325" y="116217"/>
                </a:cubicBezTo>
                <a:cubicBezTo>
                  <a:pt x="5830752" y="115169"/>
                  <a:pt x="5827610" y="113168"/>
                  <a:pt x="5825992" y="112168"/>
                </a:cubicBezTo>
                <a:cubicBezTo>
                  <a:pt x="5824469" y="113168"/>
                  <a:pt x="5821374" y="115264"/>
                  <a:pt x="5819847" y="116264"/>
                </a:cubicBezTo>
                <a:cubicBezTo>
                  <a:pt x="5780569" y="108405"/>
                  <a:pt x="5740051" y="116407"/>
                  <a:pt x="5700344" y="112025"/>
                </a:cubicBezTo>
                <a:cubicBezTo>
                  <a:pt x="5706391" y="106834"/>
                  <a:pt x="5713436" y="104738"/>
                  <a:pt x="5721387" y="105738"/>
                </a:cubicBezTo>
                <a:cubicBezTo>
                  <a:pt x="5721387" y="104119"/>
                  <a:pt x="5721291" y="100928"/>
                  <a:pt x="5721245" y="99356"/>
                </a:cubicBezTo>
                <a:cubicBezTo>
                  <a:pt x="5709153" y="99499"/>
                  <a:pt x="5697011" y="99403"/>
                  <a:pt x="5685012" y="100165"/>
                </a:cubicBezTo>
                <a:cubicBezTo>
                  <a:pt x="5690630" y="104690"/>
                  <a:pt x="5697344" y="106643"/>
                  <a:pt x="5705009" y="105976"/>
                </a:cubicBezTo>
                <a:cubicBezTo>
                  <a:pt x="5699438" y="115597"/>
                  <a:pt x="5687582" y="112502"/>
                  <a:pt x="5678680" y="113168"/>
                </a:cubicBezTo>
                <a:cubicBezTo>
                  <a:pt x="5635068" y="110977"/>
                  <a:pt x="5591358" y="112787"/>
                  <a:pt x="5547747" y="111454"/>
                </a:cubicBezTo>
                <a:cubicBezTo>
                  <a:pt x="5539415" y="111692"/>
                  <a:pt x="5531084" y="111406"/>
                  <a:pt x="5522893" y="110215"/>
                </a:cubicBezTo>
                <a:cubicBezTo>
                  <a:pt x="5521180" y="111025"/>
                  <a:pt x="5517704" y="112597"/>
                  <a:pt x="5515942" y="113407"/>
                </a:cubicBezTo>
                <a:cubicBezTo>
                  <a:pt x="5508325" y="112121"/>
                  <a:pt x="5500803" y="110835"/>
                  <a:pt x="5493281" y="109406"/>
                </a:cubicBezTo>
                <a:lnTo>
                  <a:pt x="5492232" y="112025"/>
                </a:lnTo>
                <a:cubicBezTo>
                  <a:pt x="5485423" y="111454"/>
                  <a:pt x="5478663" y="111073"/>
                  <a:pt x="5471950" y="110596"/>
                </a:cubicBezTo>
                <a:cubicBezTo>
                  <a:pt x="5463902" y="110739"/>
                  <a:pt x="5455904" y="110739"/>
                  <a:pt x="5447904" y="110930"/>
                </a:cubicBezTo>
                <a:cubicBezTo>
                  <a:pt x="5443095" y="110358"/>
                  <a:pt x="5434860" y="116407"/>
                  <a:pt x="5433765" y="108215"/>
                </a:cubicBezTo>
                <a:cubicBezTo>
                  <a:pt x="5436479" y="105786"/>
                  <a:pt x="5441905" y="100880"/>
                  <a:pt x="5444621" y="98451"/>
                </a:cubicBezTo>
                <a:cubicBezTo>
                  <a:pt x="5385295" y="99308"/>
                  <a:pt x="5325876" y="98403"/>
                  <a:pt x="5266599" y="100499"/>
                </a:cubicBezTo>
                <a:cubicBezTo>
                  <a:pt x="5261411" y="100499"/>
                  <a:pt x="5256078" y="100880"/>
                  <a:pt x="5251125" y="102118"/>
                </a:cubicBezTo>
                <a:cubicBezTo>
                  <a:pt x="5250316" y="101166"/>
                  <a:pt x="5248745" y="99261"/>
                  <a:pt x="5247935" y="98260"/>
                </a:cubicBezTo>
                <a:cubicBezTo>
                  <a:pt x="5246793" y="99689"/>
                  <a:pt x="5244461" y="102547"/>
                  <a:pt x="5243318" y="103928"/>
                </a:cubicBezTo>
                <a:cubicBezTo>
                  <a:pt x="5241415" y="102309"/>
                  <a:pt x="5237606" y="99070"/>
                  <a:pt x="5235748" y="97451"/>
                </a:cubicBezTo>
                <a:cubicBezTo>
                  <a:pt x="5233796" y="99070"/>
                  <a:pt x="5229892" y="102356"/>
                  <a:pt x="5227987" y="103976"/>
                </a:cubicBezTo>
                <a:cubicBezTo>
                  <a:pt x="5227226" y="103071"/>
                  <a:pt x="5225702" y="101309"/>
                  <a:pt x="5224940" y="100451"/>
                </a:cubicBezTo>
                <a:cubicBezTo>
                  <a:pt x="5219418" y="102309"/>
                  <a:pt x="5213989" y="102261"/>
                  <a:pt x="5208608" y="100356"/>
                </a:cubicBezTo>
                <a:cubicBezTo>
                  <a:pt x="5207418" y="101309"/>
                  <a:pt x="5205086" y="103119"/>
                  <a:pt x="5203943" y="104023"/>
                </a:cubicBezTo>
                <a:cubicBezTo>
                  <a:pt x="5203228" y="103119"/>
                  <a:pt x="5201800" y="101309"/>
                  <a:pt x="5201133" y="100404"/>
                </a:cubicBezTo>
                <a:cubicBezTo>
                  <a:pt x="5195992" y="101785"/>
                  <a:pt x="5190850" y="102214"/>
                  <a:pt x="5185660" y="101785"/>
                </a:cubicBezTo>
                <a:cubicBezTo>
                  <a:pt x="5169044" y="103309"/>
                  <a:pt x="5152378" y="104071"/>
                  <a:pt x="5135762" y="103642"/>
                </a:cubicBezTo>
                <a:cubicBezTo>
                  <a:pt x="5137191" y="107167"/>
                  <a:pt x="5140095" y="114169"/>
                  <a:pt x="5141524" y="117646"/>
                </a:cubicBezTo>
                <a:cubicBezTo>
                  <a:pt x="5139143" y="117788"/>
                  <a:pt x="5134431" y="118027"/>
                  <a:pt x="5132048" y="118122"/>
                </a:cubicBezTo>
                <a:cubicBezTo>
                  <a:pt x="5133191" y="115550"/>
                  <a:pt x="5135428" y="110358"/>
                  <a:pt x="5136571" y="107739"/>
                </a:cubicBezTo>
                <a:cubicBezTo>
                  <a:pt x="5127622" y="103928"/>
                  <a:pt x="5118099" y="102404"/>
                  <a:pt x="5109148" y="106786"/>
                </a:cubicBezTo>
                <a:cubicBezTo>
                  <a:pt x="5108053" y="106405"/>
                  <a:pt x="5105862" y="105595"/>
                  <a:pt x="5104762" y="105214"/>
                </a:cubicBezTo>
                <a:cubicBezTo>
                  <a:pt x="5074662" y="109120"/>
                  <a:pt x="5044142" y="106786"/>
                  <a:pt x="5013932" y="110311"/>
                </a:cubicBezTo>
                <a:cubicBezTo>
                  <a:pt x="5009086" y="110453"/>
                  <a:pt x="5004388" y="110692"/>
                  <a:pt x="4999743" y="110930"/>
                </a:cubicBezTo>
                <a:cubicBezTo>
                  <a:pt x="4993126" y="111025"/>
                  <a:pt x="4986888" y="111120"/>
                  <a:pt x="4980454" y="111025"/>
                </a:cubicBezTo>
                <a:cubicBezTo>
                  <a:pt x="4961628" y="111930"/>
                  <a:pt x="4942677" y="112740"/>
                  <a:pt x="4923853" y="112502"/>
                </a:cubicBezTo>
                <a:cubicBezTo>
                  <a:pt x="4926373" y="114978"/>
                  <a:pt x="4928988" y="117407"/>
                  <a:pt x="4931651" y="119837"/>
                </a:cubicBezTo>
                <a:cubicBezTo>
                  <a:pt x="4959209" y="117074"/>
                  <a:pt x="4987069" y="117455"/>
                  <a:pt x="5014700" y="118836"/>
                </a:cubicBezTo>
                <a:cubicBezTo>
                  <a:pt x="5008323" y="121313"/>
                  <a:pt x="5002059" y="123599"/>
                  <a:pt x="4995649" y="125790"/>
                </a:cubicBezTo>
                <a:cubicBezTo>
                  <a:pt x="4990212" y="123742"/>
                  <a:pt x="4984941" y="123790"/>
                  <a:pt x="4979589" y="126028"/>
                </a:cubicBezTo>
                <a:cubicBezTo>
                  <a:pt x="4978880" y="125123"/>
                  <a:pt x="4977444" y="123218"/>
                  <a:pt x="4976727" y="122313"/>
                </a:cubicBezTo>
                <a:cubicBezTo>
                  <a:pt x="4974776" y="123885"/>
                  <a:pt x="4970917" y="127076"/>
                  <a:pt x="4968978" y="128696"/>
                </a:cubicBezTo>
                <a:cubicBezTo>
                  <a:pt x="4967307" y="127600"/>
                  <a:pt x="4964085" y="125409"/>
                  <a:pt x="4962518" y="124361"/>
                </a:cubicBezTo>
                <a:cubicBezTo>
                  <a:pt x="4954155" y="126933"/>
                  <a:pt x="4945628" y="127171"/>
                  <a:pt x="4937358" y="124838"/>
                </a:cubicBezTo>
                <a:cubicBezTo>
                  <a:pt x="4930462" y="125790"/>
                  <a:pt x="4923570" y="126790"/>
                  <a:pt x="4916820" y="127934"/>
                </a:cubicBezTo>
                <a:cubicBezTo>
                  <a:pt x="4919100" y="123456"/>
                  <a:pt x="4921337" y="118979"/>
                  <a:pt x="4923617" y="114502"/>
                </a:cubicBezTo>
                <a:cubicBezTo>
                  <a:pt x="4916483" y="114216"/>
                  <a:pt x="4909450" y="113930"/>
                  <a:pt x="4902415" y="113645"/>
                </a:cubicBezTo>
                <a:cubicBezTo>
                  <a:pt x="4901985" y="116026"/>
                  <a:pt x="4901130" y="120837"/>
                  <a:pt x="4900751" y="123218"/>
                </a:cubicBezTo>
                <a:cubicBezTo>
                  <a:pt x="4903507" y="122790"/>
                  <a:pt x="4909023" y="121885"/>
                  <a:pt x="4911780" y="121456"/>
                </a:cubicBezTo>
                <a:lnTo>
                  <a:pt x="4911877" y="127171"/>
                </a:lnTo>
                <a:cubicBezTo>
                  <a:pt x="4896760" y="125743"/>
                  <a:pt x="4881497" y="125790"/>
                  <a:pt x="4866762" y="129553"/>
                </a:cubicBezTo>
                <a:cubicBezTo>
                  <a:pt x="4862534" y="129696"/>
                  <a:pt x="4858348" y="129886"/>
                  <a:pt x="4854260" y="130077"/>
                </a:cubicBezTo>
                <a:cubicBezTo>
                  <a:pt x="4852692" y="129934"/>
                  <a:pt x="4849601" y="129696"/>
                  <a:pt x="4848080" y="129553"/>
                </a:cubicBezTo>
                <a:cubicBezTo>
                  <a:pt x="4843801" y="129220"/>
                  <a:pt x="4839572" y="128791"/>
                  <a:pt x="4835373" y="128362"/>
                </a:cubicBezTo>
                <a:cubicBezTo>
                  <a:pt x="4833083" y="129505"/>
                  <a:pt x="4828552" y="131839"/>
                  <a:pt x="4826264" y="133030"/>
                </a:cubicBezTo>
                <a:cubicBezTo>
                  <a:pt x="4826120" y="130458"/>
                  <a:pt x="4825882" y="125362"/>
                  <a:pt x="4825786" y="122837"/>
                </a:cubicBezTo>
                <a:cubicBezTo>
                  <a:pt x="4850599" y="123599"/>
                  <a:pt x="4875462" y="124076"/>
                  <a:pt x="4900228" y="121837"/>
                </a:cubicBezTo>
                <a:cubicBezTo>
                  <a:pt x="4898089" y="114264"/>
                  <a:pt x="4892957" y="112263"/>
                  <a:pt x="4885872" y="115026"/>
                </a:cubicBezTo>
                <a:cubicBezTo>
                  <a:pt x="4877217" y="115407"/>
                  <a:pt x="4868616" y="115740"/>
                  <a:pt x="4860108" y="116264"/>
                </a:cubicBezTo>
                <a:lnTo>
                  <a:pt x="4858823" y="114597"/>
                </a:lnTo>
                <a:cubicBezTo>
                  <a:pt x="4853547" y="115359"/>
                  <a:pt x="4848270" y="116026"/>
                  <a:pt x="4843088" y="116502"/>
                </a:cubicBezTo>
                <a:cubicBezTo>
                  <a:pt x="4834896" y="116550"/>
                  <a:pt x="4826741" y="116645"/>
                  <a:pt x="4818635" y="116645"/>
                </a:cubicBezTo>
                <a:cubicBezTo>
                  <a:pt x="4802749" y="117646"/>
                  <a:pt x="4786916" y="118360"/>
                  <a:pt x="4771127" y="119741"/>
                </a:cubicBezTo>
                <a:cubicBezTo>
                  <a:pt x="4762495" y="119360"/>
                  <a:pt x="4753862" y="119932"/>
                  <a:pt x="4745421" y="121218"/>
                </a:cubicBezTo>
                <a:lnTo>
                  <a:pt x="4744661" y="119217"/>
                </a:lnTo>
                <a:cubicBezTo>
                  <a:pt x="4739271" y="119932"/>
                  <a:pt x="4733924" y="120551"/>
                  <a:pt x="4728630" y="120932"/>
                </a:cubicBezTo>
                <a:cubicBezTo>
                  <a:pt x="4715994" y="121694"/>
                  <a:pt x="4702591" y="120741"/>
                  <a:pt x="4691528" y="127886"/>
                </a:cubicBezTo>
                <a:cubicBezTo>
                  <a:pt x="4704450" y="128648"/>
                  <a:pt x="4717521" y="128839"/>
                  <a:pt x="4730589" y="128934"/>
                </a:cubicBezTo>
                <a:cubicBezTo>
                  <a:pt x="4730683" y="131125"/>
                  <a:pt x="4730827" y="135459"/>
                  <a:pt x="4730922" y="137650"/>
                </a:cubicBezTo>
                <a:cubicBezTo>
                  <a:pt x="4728967" y="136126"/>
                  <a:pt x="4725055" y="133173"/>
                  <a:pt x="4723100" y="131696"/>
                </a:cubicBezTo>
                <a:cubicBezTo>
                  <a:pt x="4717806" y="134173"/>
                  <a:pt x="4712513" y="135507"/>
                  <a:pt x="4707075" y="132982"/>
                </a:cubicBezTo>
                <a:lnTo>
                  <a:pt x="4706311" y="135364"/>
                </a:lnTo>
                <a:cubicBezTo>
                  <a:pt x="4699206" y="135316"/>
                  <a:pt x="4692099" y="135507"/>
                  <a:pt x="4685136" y="135792"/>
                </a:cubicBezTo>
                <a:cubicBezTo>
                  <a:pt x="4687662" y="132030"/>
                  <a:pt x="4692623" y="124600"/>
                  <a:pt x="4695151" y="120884"/>
                </a:cubicBezTo>
                <a:cubicBezTo>
                  <a:pt x="4689284" y="123552"/>
                  <a:pt x="4683561" y="126314"/>
                  <a:pt x="4677934" y="129172"/>
                </a:cubicBezTo>
                <a:lnTo>
                  <a:pt x="4677934" y="122456"/>
                </a:lnTo>
                <a:lnTo>
                  <a:pt x="4671400" y="123695"/>
                </a:lnTo>
                <a:cubicBezTo>
                  <a:pt x="4675452" y="128124"/>
                  <a:pt x="4679555" y="132554"/>
                  <a:pt x="4683801" y="136983"/>
                </a:cubicBezTo>
                <a:cubicBezTo>
                  <a:pt x="4675214" y="137031"/>
                  <a:pt x="4666725" y="137031"/>
                  <a:pt x="4658284" y="137126"/>
                </a:cubicBezTo>
                <a:cubicBezTo>
                  <a:pt x="4661194" y="133459"/>
                  <a:pt x="4667011" y="126124"/>
                  <a:pt x="4669922" y="122456"/>
                </a:cubicBezTo>
                <a:cubicBezTo>
                  <a:pt x="4666296" y="123599"/>
                  <a:pt x="4659143" y="125933"/>
                  <a:pt x="4655567" y="127076"/>
                </a:cubicBezTo>
                <a:lnTo>
                  <a:pt x="4653894" y="124266"/>
                </a:lnTo>
                <a:cubicBezTo>
                  <a:pt x="4647933" y="125123"/>
                  <a:pt x="4642033" y="124933"/>
                  <a:pt x="4636244" y="124076"/>
                </a:cubicBezTo>
                <a:lnTo>
                  <a:pt x="4633775" y="128362"/>
                </a:lnTo>
                <a:cubicBezTo>
                  <a:pt x="4632734" y="127076"/>
                  <a:pt x="4630643" y="124600"/>
                  <a:pt x="4629553" y="123314"/>
                </a:cubicBezTo>
                <a:cubicBezTo>
                  <a:pt x="4620916" y="126124"/>
                  <a:pt x="4612248" y="129029"/>
                  <a:pt x="4604158" y="133030"/>
                </a:cubicBezTo>
                <a:cubicBezTo>
                  <a:pt x="4613134" y="133078"/>
                  <a:pt x="4622149" y="132744"/>
                  <a:pt x="4631216" y="132268"/>
                </a:cubicBezTo>
                <a:cubicBezTo>
                  <a:pt x="4630741" y="133983"/>
                  <a:pt x="4629790" y="137412"/>
                  <a:pt x="4629269" y="139127"/>
                </a:cubicBezTo>
                <a:cubicBezTo>
                  <a:pt x="4623480" y="139460"/>
                  <a:pt x="4617739" y="139793"/>
                  <a:pt x="4611974" y="140270"/>
                </a:cubicBezTo>
                <a:lnTo>
                  <a:pt x="4610835" y="137793"/>
                </a:lnTo>
                <a:cubicBezTo>
                  <a:pt x="4601174" y="139508"/>
                  <a:pt x="4591525" y="140841"/>
                  <a:pt x="4581958" y="142175"/>
                </a:cubicBezTo>
                <a:cubicBezTo>
                  <a:pt x="4585096" y="138698"/>
                  <a:pt x="4591432" y="131792"/>
                  <a:pt x="4594615" y="128362"/>
                </a:cubicBezTo>
                <a:cubicBezTo>
                  <a:pt x="4588284" y="129077"/>
                  <a:pt x="4582006" y="129791"/>
                  <a:pt x="4575822" y="130506"/>
                </a:cubicBezTo>
                <a:cubicBezTo>
                  <a:pt x="4567974" y="130982"/>
                  <a:pt x="4560175" y="130934"/>
                  <a:pt x="4552421" y="130601"/>
                </a:cubicBezTo>
                <a:cubicBezTo>
                  <a:pt x="4539961" y="131839"/>
                  <a:pt x="4527448" y="132601"/>
                  <a:pt x="4514898" y="132887"/>
                </a:cubicBezTo>
                <a:lnTo>
                  <a:pt x="4516379" y="139650"/>
                </a:lnTo>
                <a:cubicBezTo>
                  <a:pt x="4520527" y="138936"/>
                  <a:pt x="4528832" y="137555"/>
                  <a:pt x="4532969" y="136888"/>
                </a:cubicBezTo>
                <a:cubicBezTo>
                  <a:pt x="4529116" y="140603"/>
                  <a:pt x="4525210" y="144175"/>
                  <a:pt x="4521211" y="147605"/>
                </a:cubicBezTo>
                <a:cubicBezTo>
                  <a:pt x="4514331" y="144652"/>
                  <a:pt x="4512388" y="137269"/>
                  <a:pt x="4509546" y="131172"/>
                </a:cubicBezTo>
                <a:cubicBezTo>
                  <a:pt x="4504619" y="137936"/>
                  <a:pt x="4499461" y="144652"/>
                  <a:pt x="4492482" y="149462"/>
                </a:cubicBezTo>
                <a:cubicBezTo>
                  <a:pt x="4495351" y="143651"/>
                  <a:pt x="4498365" y="137888"/>
                  <a:pt x="4501518" y="132173"/>
                </a:cubicBezTo>
                <a:cubicBezTo>
                  <a:pt x="4494491" y="134221"/>
                  <a:pt x="4487651" y="136269"/>
                  <a:pt x="4480720" y="138269"/>
                </a:cubicBezTo>
                <a:cubicBezTo>
                  <a:pt x="4476556" y="143318"/>
                  <a:pt x="4472344" y="148319"/>
                  <a:pt x="4468076" y="153177"/>
                </a:cubicBezTo>
                <a:cubicBezTo>
                  <a:pt x="4469741" y="147700"/>
                  <a:pt x="4471494" y="142270"/>
                  <a:pt x="4473386" y="136840"/>
                </a:cubicBezTo>
                <a:cubicBezTo>
                  <a:pt x="4467691" y="137269"/>
                  <a:pt x="4462065" y="137698"/>
                  <a:pt x="4456506" y="138079"/>
                </a:cubicBezTo>
                <a:cubicBezTo>
                  <a:pt x="4450659" y="147224"/>
                  <a:pt x="4441377" y="151177"/>
                  <a:pt x="4430892" y="151844"/>
                </a:cubicBezTo>
                <a:cubicBezTo>
                  <a:pt x="4432709" y="146033"/>
                  <a:pt x="4434485" y="140222"/>
                  <a:pt x="4436262" y="134364"/>
                </a:cubicBezTo>
                <a:cubicBezTo>
                  <a:pt x="4430122" y="140698"/>
                  <a:pt x="4424636" y="147462"/>
                  <a:pt x="4419499" y="154511"/>
                </a:cubicBezTo>
                <a:cubicBezTo>
                  <a:pt x="4415797" y="151034"/>
                  <a:pt x="4414089" y="143127"/>
                  <a:pt x="4408244" y="143651"/>
                </a:cubicBezTo>
                <a:cubicBezTo>
                  <a:pt x="4401972" y="147509"/>
                  <a:pt x="4396845" y="152844"/>
                  <a:pt x="4391383" y="157559"/>
                </a:cubicBezTo>
                <a:cubicBezTo>
                  <a:pt x="4392802" y="153654"/>
                  <a:pt x="4395563" y="145842"/>
                  <a:pt x="4396938" y="141889"/>
                </a:cubicBezTo>
                <a:lnTo>
                  <a:pt x="4384464" y="143747"/>
                </a:lnTo>
                <a:cubicBezTo>
                  <a:pt x="4385458" y="146652"/>
                  <a:pt x="4387509" y="152463"/>
                  <a:pt x="4388497" y="155368"/>
                </a:cubicBezTo>
                <a:cubicBezTo>
                  <a:pt x="4381711" y="154892"/>
                  <a:pt x="4374991" y="154559"/>
                  <a:pt x="4368265" y="154368"/>
                </a:cubicBezTo>
                <a:lnTo>
                  <a:pt x="4368938" y="151463"/>
                </a:lnTo>
                <a:lnTo>
                  <a:pt x="4377222" y="149748"/>
                </a:lnTo>
                <a:cubicBezTo>
                  <a:pt x="4368501" y="146604"/>
                  <a:pt x="4355557" y="140936"/>
                  <a:pt x="4350225" y="152701"/>
                </a:cubicBezTo>
                <a:cubicBezTo>
                  <a:pt x="4354415" y="152653"/>
                  <a:pt x="4362749" y="152510"/>
                  <a:pt x="4366937" y="152463"/>
                </a:cubicBezTo>
                <a:cubicBezTo>
                  <a:pt x="4359126" y="155654"/>
                  <a:pt x="4351172" y="158512"/>
                  <a:pt x="4343271" y="161322"/>
                </a:cubicBezTo>
                <a:cubicBezTo>
                  <a:pt x="4345888" y="155702"/>
                  <a:pt x="4348558" y="150081"/>
                  <a:pt x="4351271" y="144461"/>
                </a:cubicBezTo>
                <a:cubicBezTo>
                  <a:pt x="4341983" y="145938"/>
                  <a:pt x="4334030" y="149843"/>
                  <a:pt x="4327361" y="156130"/>
                </a:cubicBezTo>
                <a:lnTo>
                  <a:pt x="4343034" y="152320"/>
                </a:lnTo>
                <a:cubicBezTo>
                  <a:pt x="4337601" y="159750"/>
                  <a:pt x="4328742" y="160274"/>
                  <a:pt x="4320454" y="160846"/>
                </a:cubicBezTo>
                <a:cubicBezTo>
                  <a:pt x="4322978" y="157035"/>
                  <a:pt x="4325599" y="153225"/>
                  <a:pt x="4328266" y="149462"/>
                </a:cubicBezTo>
                <a:cubicBezTo>
                  <a:pt x="4313593" y="150796"/>
                  <a:pt x="4298970" y="151558"/>
                  <a:pt x="4284487" y="153558"/>
                </a:cubicBezTo>
                <a:cubicBezTo>
                  <a:pt x="4287157" y="154559"/>
                  <a:pt x="4292539" y="156607"/>
                  <a:pt x="4295205" y="157607"/>
                </a:cubicBezTo>
                <a:cubicBezTo>
                  <a:pt x="4292777" y="159893"/>
                  <a:pt x="4287966" y="164466"/>
                  <a:pt x="4285540" y="166752"/>
                </a:cubicBezTo>
                <a:cubicBezTo>
                  <a:pt x="4281918" y="162656"/>
                  <a:pt x="4278250" y="158655"/>
                  <a:pt x="4274679" y="154606"/>
                </a:cubicBezTo>
                <a:cubicBezTo>
                  <a:pt x="4266632" y="155321"/>
                  <a:pt x="4257674" y="156083"/>
                  <a:pt x="4250005" y="156940"/>
                </a:cubicBezTo>
                <a:cubicBezTo>
                  <a:pt x="4256814" y="159893"/>
                  <a:pt x="4263813" y="161370"/>
                  <a:pt x="4271487" y="161322"/>
                </a:cubicBezTo>
                <a:cubicBezTo>
                  <a:pt x="4269540" y="162798"/>
                  <a:pt x="4265674" y="165704"/>
                  <a:pt x="4263764" y="167180"/>
                </a:cubicBezTo>
                <a:cubicBezTo>
                  <a:pt x="4260339" y="167419"/>
                  <a:pt x="4256958" y="167609"/>
                  <a:pt x="4253629" y="167847"/>
                </a:cubicBezTo>
                <a:cubicBezTo>
                  <a:pt x="4249097" y="160179"/>
                  <a:pt x="4242051" y="164132"/>
                  <a:pt x="4238287" y="170514"/>
                </a:cubicBezTo>
                <a:cubicBezTo>
                  <a:pt x="4235899" y="170038"/>
                  <a:pt x="4231149" y="169086"/>
                  <a:pt x="4228719" y="168609"/>
                </a:cubicBezTo>
                <a:lnTo>
                  <a:pt x="4228099" y="166847"/>
                </a:lnTo>
                <a:lnTo>
                  <a:pt x="4228336" y="165180"/>
                </a:lnTo>
                <a:cubicBezTo>
                  <a:pt x="4225864" y="162370"/>
                  <a:pt x="4223466" y="159607"/>
                  <a:pt x="4221090" y="156892"/>
                </a:cubicBezTo>
                <a:cubicBezTo>
                  <a:pt x="4209032" y="159798"/>
                  <a:pt x="4196784" y="161465"/>
                  <a:pt x="4184742" y="164132"/>
                </a:cubicBezTo>
                <a:cubicBezTo>
                  <a:pt x="4186989" y="167371"/>
                  <a:pt x="4189943" y="168800"/>
                  <a:pt x="4193707" y="168371"/>
                </a:cubicBezTo>
                <a:lnTo>
                  <a:pt x="4196966" y="167276"/>
                </a:lnTo>
                <a:cubicBezTo>
                  <a:pt x="4205324" y="166275"/>
                  <a:pt x="4213870" y="165990"/>
                  <a:pt x="4222381" y="165894"/>
                </a:cubicBezTo>
                <a:lnTo>
                  <a:pt x="4221759" y="168657"/>
                </a:lnTo>
                <a:cubicBezTo>
                  <a:pt x="4215428" y="170324"/>
                  <a:pt x="4209221" y="171991"/>
                  <a:pt x="4203034" y="173801"/>
                </a:cubicBezTo>
                <a:cubicBezTo>
                  <a:pt x="4202469" y="173468"/>
                  <a:pt x="4201277" y="172753"/>
                  <a:pt x="4200705" y="172372"/>
                </a:cubicBezTo>
                <a:cubicBezTo>
                  <a:pt x="4189284" y="174372"/>
                  <a:pt x="4177842" y="175658"/>
                  <a:pt x="4166444" y="177326"/>
                </a:cubicBezTo>
                <a:cubicBezTo>
                  <a:pt x="4157372" y="172753"/>
                  <a:pt x="4148042" y="175325"/>
                  <a:pt x="4139510" y="179564"/>
                </a:cubicBezTo>
                <a:cubicBezTo>
                  <a:pt x="4139752" y="177468"/>
                  <a:pt x="4140129" y="173229"/>
                  <a:pt x="4140316" y="171134"/>
                </a:cubicBezTo>
                <a:cubicBezTo>
                  <a:pt x="4154666" y="171324"/>
                  <a:pt x="4168965" y="170896"/>
                  <a:pt x="4183369" y="170276"/>
                </a:cubicBezTo>
                <a:cubicBezTo>
                  <a:pt x="4183272" y="167657"/>
                  <a:pt x="4182991" y="162322"/>
                  <a:pt x="4182891" y="159655"/>
                </a:cubicBezTo>
                <a:cubicBezTo>
                  <a:pt x="4180370" y="161608"/>
                  <a:pt x="4175407" y="165466"/>
                  <a:pt x="4172929" y="167371"/>
                </a:cubicBezTo>
                <a:cubicBezTo>
                  <a:pt x="4171016" y="165513"/>
                  <a:pt x="4167251" y="161751"/>
                  <a:pt x="4165398" y="159893"/>
                </a:cubicBezTo>
                <a:lnTo>
                  <a:pt x="4163640" y="163751"/>
                </a:lnTo>
                <a:cubicBezTo>
                  <a:pt x="4152766" y="164608"/>
                  <a:pt x="4138696" y="162084"/>
                  <a:pt x="4132347" y="173515"/>
                </a:cubicBezTo>
                <a:cubicBezTo>
                  <a:pt x="4131401" y="171277"/>
                  <a:pt x="4129464" y="166847"/>
                  <a:pt x="4128515" y="164608"/>
                </a:cubicBezTo>
                <a:cubicBezTo>
                  <a:pt x="4127509" y="165704"/>
                  <a:pt x="4125552" y="167895"/>
                  <a:pt x="4124602" y="168990"/>
                </a:cubicBezTo>
                <a:cubicBezTo>
                  <a:pt x="4119117" y="166418"/>
                  <a:pt x="4113757" y="166371"/>
                  <a:pt x="4108303" y="168847"/>
                </a:cubicBezTo>
                <a:cubicBezTo>
                  <a:pt x="4107041" y="167895"/>
                  <a:pt x="4104705" y="165942"/>
                  <a:pt x="4103501" y="164989"/>
                </a:cubicBezTo>
                <a:cubicBezTo>
                  <a:pt x="4101489" y="167752"/>
                  <a:pt x="4097483" y="173325"/>
                  <a:pt x="4095468" y="176087"/>
                </a:cubicBezTo>
                <a:cubicBezTo>
                  <a:pt x="4098388" y="175944"/>
                  <a:pt x="4104226" y="175611"/>
                  <a:pt x="4107090" y="175468"/>
                </a:cubicBezTo>
                <a:cubicBezTo>
                  <a:pt x="4106992" y="177707"/>
                  <a:pt x="4106848" y="182136"/>
                  <a:pt x="4106798" y="184327"/>
                </a:cubicBezTo>
                <a:cubicBezTo>
                  <a:pt x="4104471" y="182660"/>
                  <a:pt x="4099684" y="179231"/>
                  <a:pt x="4097241" y="177564"/>
                </a:cubicBezTo>
                <a:cubicBezTo>
                  <a:pt x="4094560" y="179421"/>
                  <a:pt x="4089244" y="183184"/>
                  <a:pt x="4086564" y="185042"/>
                </a:cubicBezTo>
                <a:cubicBezTo>
                  <a:pt x="4088523" y="179945"/>
                  <a:pt x="4090582" y="174849"/>
                  <a:pt x="4092694" y="169752"/>
                </a:cubicBezTo>
                <a:cubicBezTo>
                  <a:pt x="4083122" y="170705"/>
                  <a:pt x="4073660" y="171753"/>
                  <a:pt x="4064248" y="172658"/>
                </a:cubicBezTo>
                <a:cubicBezTo>
                  <a:pt x="4065245" y="175420"/>
                  <a:pt x="4067338" y="180945"/>
                  <a:pt x="4068385" y="183708"/>
                </a:cubicBezTo>
                <a:cubicBezTo>
                  <a:pt x="4062763" y="178707"/>
                  <a:pt x="4056935" y="173991"/>
                  <a:pt x="4051148" y="169324"/>
                </a:cubicBezTo>
                <a:cubicBezTo>
                  <a:pt x="4047144" y="175944"/>
                  <a:pt x="4043234" y="182660"/>
                  <a:pt x="4039370" y="189328"/>
                </a:cubicBezTo>
                <a:cubicBezTo>
                  <a:pt x="4038327" y="187137"/>
                  <a:pt x="4036320" y="182660"/>
                  <a:pt x="4035264" y="180421"/>
                </a:cubicBezTo>
                <a:cubicBezTo>
                  <a:pt x="4032887" y="182660"/>
                  <a:pt x="4028077" y="187137"/>
                  <a:pt x="4025680" y="189328"/>
                </a:cubicBezTo>
                <a:cubicBezTo>
                  <a:pt x="4027596" y="184089"/>
                  <a:pt x="4029617" y="178850"/>
                  <a:pt x="4031586" y="173658"/>
                </a:cubicBezTo>
                <a:cubicBezTo>
                  <a:pt x="4028413" y="174992"/>
                  <a:pt x="4022004" y="177754"/>
                  <a:pt x="4018825" y="179135"/>
                </a:cubicBezTo>
                <a:cubicBezTo>
                  <a:pt x="4017811" y="178516"/>
                  <a:pt x="4015820" y="177278"/>
                  <a:pt x="4014861" y="176659"/>
                </a:cubicBezTo>
                <a:cubicBezTo>
                  <a:pt x="4002571" y="183089"/>
                  <a:pt x="3984357" y="174230"/>
                  <a:pt x="3978390" y="190424"/>
                </a:cubicBezTo>
                <a:cubicBezTo>
                  <a:pt x="3978246" y="187518"/>
                  <a:pt x="3978002" y="181660"/>
                  <a:pt x="3977909" y="178754"/>
                </a:cubicBezTo>
                <a:cubicBezTo>
                  <a:pt x="3973324" y="182660"/>
                  <a:pt x="3968811" y="186613"/>
                  <a:pt x="3964373" y="190567"/>
                </a:cubicBezTo>
                <a:cubicBezTo>
                  <a:pt x="3964466" y="187328"/>
                  <a:pt x="3964753" y="180898"/>
                  <a:pt x="3964848" y="177659"/>
                </a:cubicBezTo>
                <a:cubicBezTo>
                  <a:pt x="3959215" y="183851"/>
                  <a:pt x="3953497" y="190186"/>
                  <a:pt x="3947733" y="196425"/>
                </a:cubicBezTo>
                <a:cubicBezTo>
                  <a:pt x="3948448" y="193139"/>
                  <a:pt x="3949829" y="186518"/>
                  <a:pt x="3950544" y="183232"/>
                </a:cubicBezTo>
                <a:cubicBezTo>
                  <a:pt x="3945542" y="188090"/>
                  <a:pt x="3940588" y="192948"/>
                  <a:pt x="3935633" y="197759"/>
                </a:cubicBezTo>
                <a:cubicBezTo>
                  <a:pt x="3936824" y="193805"/>
                  <a:pt x="3939206" y="185851"/>
                  <a:pt x="3940397" y="181898"/>
                </a:cubicBezTo>
                <a:cubicBezTo>
                  <a:pt x="3933680" y="186851"/>
                  <a:pt x="3927869" y="192948"/>
                  <a:pt x="3922343" y="199092"/>
                </a:cubicBezTo>
                <a:cubicBezTo>
                  <a:pt x="3923295" y="194806"/>
                  <a:pt x="3925105" y="186328"/>
                  <a:pt x="3926010" y="182041"/>
                </a:cubicBezTo>
                <a:cubicBezTo>
                  <a:pt x="3922151" y="187185"/>
                  <a:pt x="3918483" y="192424"/>
                  <a:pt x="3914863" y="197663"/>
                </a:cubicBezTo>
                <a:cubicBezTo>
                  <a:pt x="3908527" y="197711"/>
                  <a:pt x="3902238" y="197806"/>
                  <a:pt x="3895998" y="197902"/>
                </a:cubicBezTo>
                <a:lnTo>
                  <a:pt x="3897475" y="194282"/>
                </a:lnTo>
                <a:lnTo>
                  <a:pt x="3906002" y="193615"/>
                </a:lnTo>
                <a:cubicBezTo>
                  <a:pt x="3903478" y="192376"/>
                  <a:pt x="3898428" y="189900"/>
                  <a:pt x="3895902" y="188661"/>
                </a:cubicBezTo>
                <a:cubicBezTo>
                  <a:pt x="3893806" y="191900"/>
                  <a:pt x="3889615" y="198330"/>
                  <a:pt x="3887518" y="201569"/>
                </a:cubicBezTo>
                <a:cubicBezTo>
                  <a:pt x="3881325" y="200378"/>
                  <a:pt x="3875562" y="198235"/>
                  <a:pt x="3870178" y="195044"/>
                </a:cubicBezTo>
                <a:cubicBezTo>
                  <a:pt x="3867558" y="197473"/>
                  <a:pt x="3865033" y="199902"/>
                  <a:pt x="3862556" y="202331"/>
                </a:cubicBezTo>
                <a:cubicBezTo>
                  <a:pt x="3856220" y="204332"/>
                  <a:pt x="3849931" y="206332"/>
                  <a:pt x="3843690" y="208428"/>
                </a:cubicBezTo>
                <a:cubicBezTo>
                  <a:pt x="3845835" y="203046"/>
                  <a:pt x="3847979" y="197663"/>
                  <a:pt x="3850217" y="192329"/>
                </a:cubicBezTo>
                <a:cubicBezTo>
                  <a:pt x="3845262" y="196568"/>
                  <a:pt x="3840452" y="200855"/>
                  <a:pt x="3835640" y="205189"/>
                </a:cubicBezTo>
                <a:cubicBezTo>
                  <a:pt x="3835592" y="201950"/>
                  <a:pt x="3835544" y="195520"/>
                  <a:pt x="3835497" y="192281"/>
                </a:cubicBezTo>
                <a:cubicBezTo>
                  <a:pt x="3830733" y="198092"/>
                  <a:pt x="3826160" y="203950"/>
                  <a:pt x="3821445" y="209761"/>
                </a:cubicBezTo>
                <a:cubicBezTo>
                  <a:pt x="3821920" y="206046"/>
                  <a:pt x="3822873" y="198711"/>
                  <a:pt x="3823349" y="195044"/>
                </a:cubicBezTo>
                <a:cubicBezTo>
                  <a:pt x="3819491" y="198854"/>
                  <a:pt x="3811820" y="206522"/>
                  <a:pt x="3808010" y="210333"/>
                </a:cubicBezTo>
                <a:lnTo>
                  <a:pt x="3810915" y="196044"/>
                </a:lnTo>
                <a:cubicBezTo>
                  <a:pt x="3806009" y="200474"/>
                  <a:pt x="3801435" y="205189"/>
                  <a:pt x="3796957" y="209952"/>
                </a:cubicBezTo>
                <a:cubicBezTo>
                  <a:pt x="3791813" y="210857"/>
                  <a:pt x="3786619" y="211809"/>
                  <a:pt x="3781570" y="212714"/>
                </a:cubicBezTo>
                <a:cubicBezTo>
                  <a:pt x="3782142" y="209999"/>
                  <a:pt x="3783190" y="204522"/>
                  <a:pt x="3783714" y="201807"/>
                </a:cubicBezTo>
                <a:cubicBezTo>
                  <a:pt x="3780285" y="204951"/>
                  <a:pt x="3773376" y="211333"/>
                  <a:pt x="3769947" y="214477"/>
                </a:cubicBezTo>
                <a:cubicBezTo>
                  <a:pt x="3770042" y="211524"/>
                  <a:pt x="3770280" y="205522"/>
                  <a:pt x="3770422" y="202522"/>
                </a:cubicBezTo>
                <a:cubicBezTo>
                  <a:pt x="3763515" y="212476"/>
                  <a:pt x="3752083" y="215858"/>
                  <a:pt x="3741051" y="218668"/>
                </a:cubicBezTo>
                <a:lnTo>
                  <a:pt x="3745427" y="206808"/>
                </a:lnTo>
                <a:cubicBezTo>
                  <a:pt x="3741580" y="209952"/>
                  <a:pt x="3737795" y="213143"/>
                  <a:pt x="3734044" y="216334"/>
                </a:cubicBezTo>
                <a:cubicBezTo>
                  <a:pt x="3728135" y="217668"/>
                  <a:pt x="3722362" y="219001"/>
                  <a:pt x="3716621" y="220335"/>
                </a:cubicBezTo>
                <a:cubicBezTo>
                  <a:pt x="3716621" y="218954"/>
                  <a:pt x="3716621" y="216144"/>
                  <a:pt x="3716621" y="214715"/>
                </a:cubicBezTo>
                <a:cubicBezTo>
                  <a:pt x="3691723" y="224622"/>
                  <a:pt x="3664130" y="220811"/>
                  <a:pt x="3638491" y="228575"/>
                </a:cubicBezTo>
                <a:cubicBezTo>
                  <a:pt x="3638871" y="226241"/>
                  <a:pt x="3639633" y="221669"/>
                  <a:pt x="3640015" y="219383"/>
                </a:cubicBezTo>
                <a:cubicBezTo>
                  <a:pt x="3633723" y="228003"/>
                  <a:pt x="3623145" y="229956"/>
                  <a:pt x="3613470" y="232385"/>
                </a:cubicBezTo>
                <a:lnTo>
                  <a:pt x="3614708" y="225479"/>
                </a:lnTo>
                <a:cubicBezTo>
                  <a:pt x="3603082" y="232243"/>
                  <a:pt x="3589451" y="232147"/>
                  <a:pt x="3576537" y="230909"/>
                </a:cubicBezTo>
                <a:cubicBezTo>
                  <a:pt x="3577394" y="229289"/>
                  <a:pt x="3579014" y="226051"/>
                  <a:pt x="3579824" y="224431"/>
                </a:cubicBezTo>
                <a:cubicBezTo>
                  <a:pt x="3581444" y="223574"/>
                  <a:pt x="3584639" y="221812"/>
                  <a:pt x="3586210" y="220954"/>
                </a:cubicBezTo>
                <a:lnTo>
                  <a:pt x="3587401" y="229385"/>
                </a:lnTo>
                <a:cubicBezTo>
                  <a:pt x="3591120" y="226146"/>
                  <a:pt x="3594931" y="222859"/>
                  <a:pt x="3598745" y="219621"/>
                </a:cubicBezTo>
                <a:cubicBezTo>
                  <a:pt x="3587163" y="219335"/>
                  <a:pt x="3575583" y="218906"/>
                  <a:pt x="3564062" y="218287"/>
                </a:cubicBezTo>
                <a:lnTo>
                  <a:pt x="3564013" y="224860"/>
                </a:lnTo>
                <a:cubicBezTo>
                  <a:pt x="3558019" y="226289"/>
                  <a:pt x="3552117" y="228051"/>
                  <a:pt x="3546740" y="231004"/>
                </a:cubicBezTo>
                <a:cubicBezTo>
                  <a:pt x="3556259" y="230052"/>
                  <a:pt x="3565677" y="226670"/>
                  <a:pt x="3574677" y="224241"/>
                </a:cubicBezTo>
                <a:cubicBezTo>
                  <a:pt x="3572342" y="228242"/>
                  <a:pt x="3570390" y="232385"/>
                  <a:pt x="3568820" y="236720"/>
                </a:cubicBezTo>
                <a:cubicBezTo>
                  <a:pt x="3548075" y="233433"/>
                  <a:pt x="3527943" y="243769"/>
                  <a:pt x="3507483" y="239387"/>
                </a:cubicBezTo>
                <a:cubicBezTo>
                  <a:pt x="3505863" y="240959"/>
                  <a:pt x="3502674" y="244055"/>
                  <a:pt x="3501059" y="245579"/>
                </a:cubicBezTo>
                <a:cubicBezTo>
                  <a:pt x="3490874" y="245960"/>
                  <a:pt x="3480737" y="246389"/>
                  <a:pt x="3470650" y="246722"/>
                </a:cubicBezTo>
                <a:cubicBezTo>
                  <a:pt x="3473457" y="241006"/>
                  <a:pt x="3476408" y="235291"/>
                  <a:pt x="3479310" y="229575"/>
                </a:cubicBezTo>
                <a:lnTo>
                  <a:pt x="3476550" y="228623"/>
                </a:lnTo>
                <a:cubicBezTo>
                  <a:pt x="3473077" y="237005"/>
                  <a:pt x="3468651" y="244912"/>
                  <a:pt x="3463513" y="252342"/>
                </a:cubicBezTo>
                <a:cubicBezTo>
                  <a:pt x="3462086" y="251294"/>
                  <a:pt x="3459326" y="249246"/>
                  <a:pt x="3457944" y="248198"/>
                </a:cubicBezTo>
                <a:cubicBezTo>
                  <a:pt x="3449189" y="250199"/>
                  <a:pt x="3440100" y="251056"/>
                  <a:pt x="3431249" y="251437"/>
                </a:cubicBezTo>
                <a:cubicBezTo>
                  <a:pt x="3434056" y="246055"/>
                  <a:pt x="3438243" y="243340"/>
                  <a:pt x="3443762" y="243293"/>
                </a:cubicBezTo>
                <a:lnTo>
                  <a:pt x="3446142" y="244007"/>
                </a:lnTo>
                <a:cubicBezTo>
                  <a:pt x="3452424" y="243864"/>
                  <a:pt x="3453615" y="237244"/>
                  <a:pt x="3456422" y="232862"/>
                </a:cubicBezTo>
                <a:cubicBezTo>
                  <a:pt x="3453520" y="233814"/>
                  <a:pt x="3447713" y="235719"/>
                  <a:pt x="3444811" y="236672"/>
                </a:cubicBezTo>
                <a:cubicBezTo>
                  <a:pt x="3432485" y="237101"/>
                  <a:pt x="3420163" y="237005"/>
                  <a:pt x="3407883" y="237291"/>
                </a:cubicBezTo>
                <a:cubicBezTo>
                  <a:pt x="3408552" y="241816"/>
                  <a:pt x="3409263" y="246389"/>
                  <a:pt x="3409978" y="251009"/>
                </a:cubicBezTo>
                <a:cubicBezTo>
                  <a:pt x="3413023" y="247579"/>
                  <a:pt x="3416165" y="244150"/>
                  <a:pt x="3419305" y="240721"/>
                </a:cubicBezTo>
                <a:cubicBezTo>
                  <a:pt x="3420256" y="242197"/>
                  <a:pt x="3422256" y="245150"/>
                  <a:pt x="3423207" y="246627"/>
                </a:cubicBezTo>
                <a:cubicBezTo>
                  <a:pt x="3426252" y="244721"/>
                  <a:pt x="3432343" y="240863"/>
                  <a:pt x="3435389" y="238958"/>
                </a:cubicBezTo>
                <a:cubicBezTo>
                  <a:pt x="3431961" y="245102"/>
                  <a:pt x="3428489" y="251247"/>
                  <a:pt x="3425065" y="257343"/>
                </a:cubicBezTo>
                <a:cubicBezTo>
                  <a:pt x="3423874" y="256153"/>
                  <a:pt x="3421543" y="253676"/>
                  <a:pt x="3420398" y="252437"/>
                </a:cubicBezTo>
                <a:cubicBezTo>
                  <a:pt x="3412070" y="254628"/>
                  <a:pt x="3403410" y="256581"/>
                  <a:pt x="3395226" y="258629"/>
                </a:cubicBezTo>
                <a:cubicBezTo>
                  <a:pt x="3397179" y="252723"/>
                  <a:pt x="3399270" y="246770"/>
                  <a:pt x="3401603" y="240911"/>
                </a:cubicBezTo>
                <a:cubicBezTo>
                  <a:pt x="3391610" y="241864"/>
                  <a:pt x="3381710" y="242769"/>
                  <a:pt x="3371862" y="243912"/>
                </a:cubicBezTo>
                <a:cubicBezTo>
                  <a:pt x="3363155" y="246198"/>
                  <a:pt x="3354207" y="247246"/>
                  <a:pt x="3345309" y="247627"/>
                </a:cubicBezTo>
                <a:cubicBezTo>
                  <a:pt x="3345069" y="249723"/>
                  <a:pt x="3344545" y="253866"/>
                  <a:pt x="3344307" y="255962"/>
                </a:cubicBezTo>
                <a:cubicBezTo>
                  <a:pt x="3353682" y="252152"/>
                  <a:pt x="3364200" y="249151"/>
                  <a:pt x="3373481" y="255343"/>
                </a:cubicBezTo>
                <a:cubicBezTo>
                  <a:pt x="3375193" y="252533"/>
                  <a:pt x="3378619" y="246912"/>
                  <a:pt x="3380284" y="244150"/>
                </a:cubicBezTo>
                <a:cubicBezTo>
                  <a:pt x="3381473" y="245912"/>
                  <a:pt x="3383853" y="249437"/>
                  <a:pt x="3384995" y="251247"/>
                </a:cubicBezTo>
                <a:cubicBezTo>
                  <a:pt x="3387755" y="249961"/>
                  <a:pt x="3393321" y="247436"/>
                  <a:pt x="3396081" y="246198"/>
                </a:cubicBezTo>
                <a:cubicBezTo>
                  <a:pt x="3394512" y="249580"/>
                  <a:pt x="3391419" y="256343"/>
                  <a:pt x="3389848" y="259725"/>
                </a:cubicBezTo>
                <a:cubicBezTo>
                  <a:pt x="3338787" y="262106"/>
                  <a:pt x="3288687" y="274061"/>
                  <a:pt x="3237641" y="277729"/>
                </a:cubicBezTo>
                <a:cubicBezTo>
                  <a:pt x="3144369" y="293256"/>
                  <a:pt x="3050645" y="305640"/>
                  <a:pt x="2957331" y="320738"/>
                </a:cubicBezTo>
                <a:cubicBezTo>
                  <a:pt x="2955807" y="320738"/>
                  <a:pt x="2952854" y="320786"/>
                  <a:pt x="2951329" y="320786"/>
                </a:cubicBezTo>
                <a:cubicBezTo>
                  <a:pt x="2923094" y="327073"/>
                  <a:pt x="2894139" y="329216"/>
                  <a:pt x="2865940" y="335456"/>
                </a:cubicBezTo>
                <a:cubicBezTo>
                  <a:pt x="2864937" y="334980"/>
                  <a:pt x="2862985" y="333979"/>
                  <a:pt x="2862030" y="333456"/>
                </a:cubicBezTo>
                <a:cubicBezTo>
                  <a:pt x="2853793" y="336028"/>
                  <a:pt x="2845649" y="338552"/>
                  <a:pt x="2837460" y="341029"/>
                </a:cubicBezTo>
                <a:cubicBezTo>
                  <a:pt x="2838738" y="338076"/>
                  <a:pt x="2841220" y="332122"/>
                  <a:pt x="2842511" y="329169"/>
                </a:cubicBezTo>
                <a:cubicBezTo>
                  <a:pt x="2870510" y="326883"/>
                  <a:pt x="2897666" y="318357"/>
                  <a:pt x="2925855" y="317357"/>
                </a:cubicBezTo>
                <a:cubicBezTo>
                  <a:pt x="2926047" y="315023"/>
                  <a:pt x="2926429" y="310307"/>
                  <a:pt x="2926621" y="307974"/>
                </a:cubicBezTo>
                <a:cubicBezTo>
                  <a:pt x="2896473" y="315070"/>
                  <a:pt x="2865417" y="316690"/>
                  <a:pt x="2835315" y="324120"/>
                </a:cubicBezTo>
                <a:cubicBezTo>
                  <a:pt x="2818262" y="328835"/>
                  <a:pt x="2797838" y="324072"/>
                  <a:pt x="2783739" y="336599"/>
                </a:cubicBezTo>
                <a:cubicBezTo>
                  <a:pt x="2802856" y="337266"/>
                  <a:pt x="2821452" y="332170"/>
                  <a:pt x="2840412" y="330598"/>
                </a:cubicBezTo>
                <a:cubicBezTo>
                  <a:pt x="2823167" y="348554"/>
                  <a:pt x="2795598" y="342600"/>
                  <a:pt x="2773737" y="350316"/>
                </a:cubicBezTo>
                <a:lnTo>
                  <a:pt x="2773404" y="347268"/>
                </a:lnTo>
                <a:cubicBezTo>
                  <a:pt x="2755687" y="353841"/>
                  <a:pt x="2736966" y="356318"/>
                  <a:pt x="2718348" y="358604"/>
                </a:cubicBezTo>
                <a:cubicBezTo>
                  <a:pt x="2706490" y="360890"/>
                  <a:pt x="2694531" y="362700"/>
                  <a:pt x="2682728" y="364986"/>
                </a:cubicBezTo>
                <a:cubicBezTo>
                  <a:pt x="2682822" y="362938"/>
                  <a:pt x="2682965" y="358842"/>
                  <a:pt x="2683061" y="356794"/>
                </a:cubicBezTo>
                <a:cubicBezTo>
                  <a:pt x="2695775" y="350840"/>
                  <a:pt x="2710254" y="351602"/>
                  <a:pt x="2723822" y="348745"/>
                </a:cubicBezTo>
                <a:cubicBezTo>
                  <a:pt x="2733015" y="345839"/>
                  <a:pt x="2742692" y="344744"/>
                  <a:pt x="2752354" y="344410"/>
                </a:cubicBezTo>
                <a:cubicBezTo>
                  <a:pt x="2755734" y="343648"/>
                  <a:pt x="2759162" y="342934"/>
                  <a:pt x="2762590" y="342172"/>
                </a:cubicBezTo>
                <a:cubicBezTo>
                  <a:pt x="2767688" y="341267"/>
                  <a:pt x="2772783" y="340457"/>
                  <a:pt x="2777928" y="339790"/>
                </a:cubicBezTo>
                <a:cubicBezTo>
                  <a:pt x="2779690" y="337837"/>
                  <a:pt x="2783121" y="333932"/>
                  <a:pt x="2784834" y="331979"/>
                </a:cubicBezTo>
                <a:cubicBezTo>
                  <a:pt x="2771023" y="333408"/>
                  <a:pt x="2757114" y="335742"/>
                  <a:pt x="2744878" y="342600"/>
                </a:cubicBezTo>
                <a:lnTo>
                  <a:pt x="2744733" y="337552"/>
                </a:lnTo>
                <a:cubicBezTo>
                  <a:pt x="2734778" y="340362"/>
                  <a:pt x="2724633" y="342458"/>
                  <a:pt x="2714492" y="344125"/>
                </a:cubicBezTo>
                <a:cubicBezTo>
                  <a:pt x="2695203" y="347840"/>
                  <a:pt x="2675251" y="348173"/>
                  <a:pt x="2656467" y="354460"/>
                </a:cubicBezTo>
                <a:cubicBezTo>
                  <a:pt x="2654884" y="353793"/>
                  <a:pt x="2651750" y="352412"/>
                  <a:pt x="2650184" y="351745"/>
                </a:cubicBezTo>
                <a:cubicBezTo>
                  <a:pt x="2635095" y="355889"/>
                  <a:pt x="2619574" y="358223"/>
                  <a:pt x="2604676" y="363081"/>
                </a:cubicBezTo>
                <a:cubicBezTo>
                  <a:pt x="2602824" y="362414"/>
                  <a:pt x="2599149" y="361081"/>
                  <a:pt x="2597287" y="360414"/>
                </a:cubicBezTo>
                <a:cubicBezTo>
                  <a:pt x="2594088" y="361462"/>
                  <a:pt x="2587697" y="363510"/>
                  <a:pt x="2584514" y="364558"/>
                </a:cubicBezTo>
                <a:cubicBezTo>
                  <a:pt x="2583514" y="366701"/>
                  <a:pt x="2581511" y="370988"/>
                  <a:pt x="2580512" y="373179"/>
                </a:cubicBezTo>
                <a:cubicBezTo>
                  <a:pt x="2592177" y="372417"/>
                  <a:pt x="2603821" y="370416"/>
                  <a:pt x="2615054" y="367082"/>
                </a:cubicBezTo>
                <a:cubicBezTo>
                  <a:pt x="2616148" y="367892"/>
                  <a:pt x="2618386" y="369511"/>
                  <a:pt x="2619479" y="370321"/>
                </a:cubicBezTo>
                <a:cubicBezTo>
                  <a:pt x="2622763" y="366796"/>
                  <a:pt x="2626047" y="363319"/>
                  <a:pt x="2629331" y="359795"/>
                </a:cubicBezTo>
                <a:lnTo>
                  <a:pt x="2630950" y="364177"/>
                </a:lnTo>
                <a:cubicBezTo>
                  <a:pt x="2635764" y="364177"/>
                  <a:pt x="2640669" y="364224"/>
                  <a:pt x="2645566" y="364272"/>
                </a:cubicBezTo>
                <a:cubicBezTo>
                  <a:pt x="2652274" y="362367"/>
                  <a:pt x="2658997" y="360462"/>
                  <a:pt x="2665789" y="358413"/>
                </a:cubicBezTo>
                <a:cubicBezTo>
                  <a:pt x="2671735" y="357413"/>
                  <a:pt x="2677395" y="356318"/>
                  <a:pt x="2683537" y="355413"/>
                </a:cubicBezTo>
                <a:cubicBezTo>
                  <a:pt x="2677301" y="368082"/>
                  <a:pt x="2662059" y="366463"/>
                  <a:pt x="2650279" y="369130"/>
                </a:cubicBezTo>
                <a:cubicBezTo>
                  <a:pt x="2625000" y="371131"/>
                  <a:pt x="2600581" y="382705"/>
                  <a:pt x="2574947" y="378132"/>
                </a:cubicBezTo>
                <a:cubicBezTo>
                  <a:pt x="2573425" y="379609"/>
                  <a:pt x="2570381" y="382562"/>
                  <a:pt x="2568859" y="384038"/>
                </a:cubicBezTo>
                <a:cubicBezTo>
                  <a:pt x="2517756" y="388039"/>
                  <a:pt x="2468604" y="404757"/>
                  <a:pt x="2417353" y="408520"/>
                </a:cubicBezTo>
                <a:cubicBezTo>
                  <a:pt x="2385781" y="418284"/>
                  <a:pt x="2352732" y="422523"/>
                  <a:pt x="2320254" y="427857"/>
                </a:cubicBezTo>
                <a:cubicBezTo>
                  <a:pt x="2313445" y="423428"/>
                  <a:pt x="2325398" y="417284"/>
                  <a:pt x="2327254" y="412949"/>
                </a:cubicBezTo>
                <a:cubicBezTo>
                  <a:pt x="2319302" y="413569"/>
                  <a:pt x="2311445" y="414140"/>
                  <a:pt x="2303540" y="414521"/>
                </a:cubicBezTo>
                <a:cubicBezTo>
                  <a:pt x="2307587" y="418903"/>
                  <a:pt x="2310206" y="423952"/>
                  <a:pt x="2311492" y="429715"/>
                </a:cubicBezTo>
                <a:cubicBezTo>
                  <a:pt x="2297158" y="432287"/>
                  <a:pt x="2282825" y="434954"/>
                  <a:pt x="2268777" y="438717"/>
                </a:cubicBezTo>
                <a:cubicBezTo>
                  <a:pt x="2268824" y="436669"/>
                  <a:pt x="2268920" y="432620"/>
                  <a:pt x="2269015" y="430620"/>
                </a:cubicBezTo>
                <a:cubicBezTo>
                  <a:pt x="2277920" y="428667"/>
                  <a:pt x="2289158" y="428381"/>
                  <a:pt x="2290396" y="416760"/>
                </a:cubicBezTo>
                <a:cubicBezTo>
                  <a:pt x="2279872" y="419856"/>
                  <a:pt x="2268157" y="421761"/>
                  <a:pt x="2260491" y="430334"/>
                </a:cubicBezTo>
                <a:cubicBezTo>
                  <a:pt x="2258586" y="427953"/>
                  <a:pt x="2254824" y="423237"/>
                  <a:pt x="2252967" y="420856"/>
                </a:cubicBezTo>
                <a:cubicBezTo>
                  <a:pt x="2254110" y="427810"/>
                  <a:pt x="2255395" y="434716"/>
                  <a:pt x="2256728" y="441622"/>
                </a:cubicBezTo>
                <a:cubicBezTo>
                  <a:pt x="2248728" y="442099"/>
                  <a:pt x="2240776" y="442670"/>
                  <a:pt x="2232824" y="443337"/>
                </a:cubicBezTo>
                <a:cubicBezTo>
                  <a:pt x="2215823" y="447576"/>
                  <a:pt x="2196060" y="457435"/>
                  <a:pt x="2180155" y="444718"/>
                </a:cubicBezTo>
                <a:cubicBezTo>
                  <a:pt x="2186108" y="444242"/>
                  <a:pt x="2197918" y="443337"/>
                  <a:pt x="2203870" y="442861"/>
                </a:cubicBezTo>
                <a:cubicBezTo>
                  <a:pt x="2190631" y="428572"/>
                  <a:pt x="2172821" y="440575"/>
                  <a:pt x="2158011" y="444528"/>
                </a:cubicBezTo>
                <a:cubicBezTo>
                  <a:pt x="2167155" y="446528"/>
                  <a:pt x="2176249" y="448386"/>
                  <a:pt x="2185441" y="450243"/>
                </a:cubicBezTo>
                <a:cubicBezTo>
                  <a:pt x="2168678" y="457483"/>
                  <a:pt x="2150821" y="461913"/>
                  <a:pt x="2132582" y="463103"/>
                </a:cubicBezTo>
                <a:cubicBezTo>
                  <a:pt x="2136772" y="457388"/>
                  <a:pt x="2141249" y="451863"/>
                  <a:pt x="2145773" y="446338"/>
                </a:cubicBezTo>
                <a:cubicBezTo>
                  <a:pt x="2138153" y="447243"/>
                  <a:pt x="2130629" y="448148"/>
                  <a:pt x="2123058" y="448862"/>
                </a:cubicBezTo>
                <a:cubicBezTo>
                  <a:pt x="2117057" y="450624"/>
                  <a:pt x="2111058" y="452291"/>
                  <a:pt x="2105058" y="454006"/>
                </a:cubicBezTo>
                <a:cubicBezTo>
                  <a:pt x="2095295" y="455578"/>
                  <a:pt x="2082867" y="454482"/>
                  <a:pt x="2078914" y="465961"/>
                </a:cubicBezTo>
                <a:cubicBezTo>
                  <a:pt x="2092676" y="462627"/>
                  <a:pt x="2106533" y="459817"/>
                  <a:pt x="2120534" y="457626"/>
                </a:cubicBezTo>
                <a:cubicBezTo>
                  <a:pt x="2121487" y="458722"/>
                  <a:pt x="2123295" y="460912"/>
                  <a:pt x="2124249" y="462008"/>
                </a:cubicBezTo>
                <a:cubicBezTo>
                  <a:pt x="2124820" y="462913"/>
                  <a:pt x="2125915" y="464723"/>
                  <a:pt x="2126486" y="465675"/>
                </a:cubicBezTo>
                <a:cubicBezTo>
                  <a:pt x="2109057" y="468057"/>
                  <a:pt x="2091771" y="471581"/>
                  <a:pt x="2074675" y="475678"/>
                </a:cubicBezTo>
                <a:cubicBezTo>
                  <a:pt x="2070532" y="475392"/>
                  <a:pt x="2063008" y="479964"/>
                  <a:pt x="2060485" y="474820"/>
                </a:cubicBezTo>
                <a:cubicBezTo>
                  <a:pt x="2061771" y="472153"/>
                  <a:pt x="2064295" y="466866"/>
                  <a:pt x="2065580" y="464199"/>
                </a:cubicBezTo>
                <a:cubicBezTo>
                  <a:pt x="2067151" y="466009"/>
                  <a:pt x="2070342" y="469581"/>
                  <a:pt x="2071962" y="471391"/>
                </a:cubicBezTo>
                <a:cubicBezTo>
                  <a:pt x="2073818" y="468581"/>
                  <a:pt x="2077485" y="463008"/>
                  <a:pt x="2079342" y="460198"/>
                </a:cubicBezTo>
                <a:cubicBezTo>
                  <a:pt x="2065056" y="461532"/>
                  <a:pt x="2050959" y="464247"/>
                  <a:pt x="2037481" y="469057"/>
                </a:cubicBezTo>
                <a:cubicBezTo>
                  <a:pt x="2044483" y="471105"/>
                  <a:pt x="2051767" y="472534"/>
                  <a:pt x="2058342" y="475868"/>
                </a:cubicBezTo>
                <a:lnTo>
                  <a:pt x="2055151" y="478345"/>
                </a:lnTo>
                <a:cubicBezTo>
                  <a:pt x="2043531" y="484870"/>
                  <a:pt x="2027241" y="484299"/>
                  <a:pt x="2013622" y="487347"/>
                </a:cubicBezTo>
                <a:cubicBezTo>
                  <a:pt x="2005906" y="488776"/>
                  <a:pt x="1998190" y="490205"/>
                  <a:pt x="1990528" y="491776"/>
                </a:cubicBezTo>
                <a:cubicBezTo>
                  <a:pt x="1966719" y="497349"/>
                  <a:pt x="1942757" y="502064"/>
                  <a:pt x="1918989" y="507685"/>
                </a:cubicBezTo>
                <a:cubicBezTo>
                  <a:pt x="1923168" y="503398"/>
                  <a:pt x="1927462" y="499254"/>
                  <a:pt x="1931856" y="495206"/>
                </a:cubicBezTo>
                <a:cubicBezTo>
                  <a:pt x="1938951" y="501159"/>
                  <a:pt x="1943566" y="492634"/>
                  <a:pt x="1948762" y="489109"/>
                </a:cubicBezTo>
                <a:cubicBezTo>
                  <a:pt x="1938714" y="489585"/>
                  <a:pt x="1928752" y="490681"/>
                  <a:pt x="1918989" y="492824"/>
                </a:cubicBezTo>
                <a:cubicBezTo>
                  <a:pt x="1917698" y="492300"/>
                  <a:pt x="1915142" y="491253"/>
                  <a:pt x="1913851" y="490681"/>
                </a:cubicBezTo>
                <a:cubicBezTo>
                  <a:pt x="1903039" y="494634"/>
                  <a:pt x="1892141" y="498349"/>
                  <a:pt x="1881213" y="501731"/>
                </a:cubicBezTo>
                <a:cubicBezTo>
                  <a:pt x="1873137" y="502827"/>
                  <a:pt x="1864846" y="504303"/>
                  <a:pt x="1856989" y="505922"/>
                </a:cubicBezTo>
                <a:cubicBezTo>
                  <a:pt x="1874088" y="515782"/>
                  <a:pt x="1892090" y="503160"/>
                  <a:pt x="1909419" y="500445"/>
                </a:cubicBezTo>
                <a:cubicBezTo>
                  <a:pt x="1912989" y="500778"/>
                  <a:pt x="1920134" y="501445"/>
                  <a:pt x="1923697" y="501731"/>
                </a:cubicBezTo>
                <a:cubicBezTo>
                  <a:pt x="1917315" y="505303"/>
                  <a:pt x="1911033" y="508733"/>
                  <a:pt x="1904288" y="511400"/>
                </a:cubicBezTo>
                <a:cubicBezTo>
                  <a:pt x="1881312" y="512781"/>
                  <a:pt x="1858513" y="526165"/>
                  <a:pt x="1835696" y="519878"/>
                </a:cubicBezTo>
                <a:lnTo>
                  <a:pt x="1842557" y="512495"/>
                </a:lnTo>
                <a:cubicBezTo>
                  <a:pt x="1843799" y="514067"/>
                  <a:pt x="1846318" y="517211"/>
                  <a:pt x="1847561" y="518735"/>
                </a:cubicBezTo>
                <a:cubicBezTo>
                  <a:pt x="1850179" y="515972"/>
                  <a:pt x="1855465" y="510447"/>
                  <a:pt x="1858085" y="507637"/>
                </a:cubicBezTo>
                <a:cubicBezTo>
                  <a:pt x="1843177" y="508113"/>
                  <a:pt x="1828412" y="510685"/>
                  <a:pt x="1814556" y="516210"/>
                </a:cubicBezTo>
                <a:cubicBezTo>
                  <a:pt x="1807215" y="517020"/>
                  <a:pt x="1799842" y="517735"/>
                  <a:pt x="1792552" y="518449"/>
                </a:cubicBezTo>
                <a:cubicBezTo>
                  <a:pt x="1792456" y="520735"/>
                  <a:pt x="1792214" y="525260"/>
                  <a:pt x="1792072" y="527499"/>
                </a:cubicBezTo>
                <a:cubicBezTo>
                  <a:pt x="1803503" y="523784"/>
                  <a:pt x="1815031" y="520449"/>
                  <a:pt x="1826603" y="517115"/>
                </a:cubicBezTo>
                <a:cubicBezTo>
                  <a:pt x="1830366" y="520735"/>
                  <a:pt x="1834126" y="524308"/>
                  <a:pt x="1837944" y="527927"/>
                </a:cubicBezTo>
                <a:cubicBezTo>
                  <a:pt x="1809647" y="528308"/>
                  <a:pt x="1782936" y="539978"/>
                  <a:pt x="1754644" y="540263"/>
                </a:cubicBezTo>
                <a:lnTo>
                  <a:pt x="1754739" y="539168"/>
                </a:lnTo>
                <a:cubicBezTo>
                  <a:pt x="1756502" y="537263"/>
                  <a:pt x="1760022" y="533357"/>
                  <a:pt x="1761784" y="531452"/>
                </a:cubicBezTo>
                <a:cubicBezTo>
                  <a:pt x="1763073" y="532976"/>
                  <a:pt x="1765595" y="536072"/>
                  <a:pt x="1766834" y="537596"/>
                </a:cubicBezTo>
                <a:cubicBezTo>
                  <a:pt x="1769832" y="533786"/>
                  <a:pt x="1772878" y="530023"/>
                  <a:pt x="1775928" y="526213"/>
                </a:cubicBezTo>
                <a:cubicBezTo>
                  <a:pt x="1777216" y="528023"/>
                  <a:pt x="1779790" y="531642"/>
                  <a:pt x="1781078" y="533452"/>
                </a:cubicBezTo>
                <a:cubicBezTo>
                  <a:pt x="1783078" y="530595"/>
                  <a:pt x="1787071" y="524927"/>
                  <a:pt x="1789034" y="522117"/>
                </a:cubicBezTo>
                <a:cubicBezTo>
                  <a:pt x="1774545" y="522307"/>
                  <a:pt x="1760308" y="525070"/>
                  <a:pt x="1747209" y="531357"/>
                </a:cubicBezTo>
                <a:cubicBezTo>
                  <a:pt x="1746020" y="530833"/>
                  <a:pt x="1743639" y="529690"/>
                  <a:pt x="1742449" y="529118"/>
                </a:cubicBezTo>
                <a:cubicBezTo>
                  <a:pt x="1736874" y="530642"/>
                  <a:pt x="1731399" y="532119"/>
                  <a:pt x="1725874" y="533595"/>
                </a:cubicBezTo>
                <a:cubicBezTo>
                  <a:pt x="1725731" y="535310"/>
                  <a:pt x="1725400" y="538644"/>
                  <a:pt x="1725258" y="540359"/>
                </a:cubicBezTo>
                <a:cubicBezTo>
                  <a:pt x="1731590" y="540073"/>
                  <a:pt x="1737829" y="540740"/>
                  <a:pt x="1743974" y="542359"/>
                </a:cubicBezTo>
                <a:cubicBezTo>
                  <a:pt x="1743783" y="543121"/>
                  <a:pt x="1743399" y="544693"/>
                  <a:pt x="1743210" y="545503"/>
                </a:cubicBezTo>
                <a:cubicBezTo>
                  <a:pt x="1713022" y="554505"/>
                  <a:pt x="1681488" y="558220"/>
                  <a:pt x="1651245" y="567031"/>
                </a:cubicBezTo>
                <a:cubicBezTo>
                  <a:pt x="1632816" y="570413"/>
                  <a:pt x="1614575" y="578177"/>
                  <a:pt x="1595622" y="576224"/>
                </a:cubicBezTo>
                <a:cubicBezTo>
                  <a:pt x="1597241" y="574033"/>
                  <a:pt x="1600574" y="569651"/>
                  <a:pt x="1602194" y="567460"/>
                </a:cubicBezTo>
                <a:cubicBezTo>
                  <a:pt x="1606812" y="567269"/>
                  <a:pt x="1611432" y="567079"/>
                  <a:pt x="1616099" y="566888"/>
                </a:cubicBezTo>
                <a:lnTo>
                  <a:pt x="1618719" y="571604"/>
                </a:lnTo>
                <a:cubicBezTo>
                  <a:pt x="1621957" y="566364"/>
                  <a:pt x="1625148" y="561078"/>
                  <a:pt x="1628386" y="555838"/>
                </a:cubicBezTo>
                <a:cubicBezTo>
                  <a:pt x="1619195" y="559411"/>
                  <a:pt x="1609670" y="561887"/>
                  <a:pt x="1600098" y="563888"/>
                </a:cubicBezTo>
                <a:cubicBezTo>
                  <a:pt x="1587335" y="565698"/>
                  <a:pt x="1574762" y="568508"/>
                  <a:pt x="1562142" y="570889"/>
                </a:cubicBezTo>
                <a:cubicBezTo>
                  <a:pt x="1569190" y="582130"/>
                  <a:pt x="1582334" y="577367"/>
                  <a:pt x="1591288" y="571223"/>
                </a:cubicBezTo>
                <a:cubicBezTo>
                  <a:pt x="1592907" y="573176"/>
                  <a:pt x="1596145" y="577081"/>
                  <a:pt x="1597765" y="579034"/>
                </a:cubicBezTo>
                <a:cubicBezTo>
                  <a:pt x="1593526" y="579844"/>
                  <a:pt x="1585001" y="581415"/>
                  <a:pt x="1580762" y="582178"/>
                </a:cubicBezTo>
                <a:cubicBezTo>
                  <a:pt x="1553617" y="588941"/>
                  <a:pt x="1526376" y="595419"/>
                  <a:pt x="1498897" y="600658"/>
                </a:cubicBezTo>
                <a:cubicBezTo>
                  <a:pt x="1502326" y="596657"/>
                  <a:pt x="1505755" y="592656"/>
                  <a:pt x="1509232" y="588703"/>
                </a:cubicBezTo>
                <a:cubicBezTo>
                  <a:pt x="1510660" y="590322"/>
                  <a:pt x="1513470" y="593561"/>
                  <a:pt x="1514851" y="595180"/>
                </a:cubicBezTo>
                <a:cubicBezTo>
                  <a:pt x="1516899" y="591751"/>
                  <a:pt x="1520900" y="584988"/>
                  <a:pt x="1522900" y="581558"/>
                </a:cubicBezTo>
                <a:cubicBezTo>
                  <a:pt x="1509613" y="583797"/>
                  <a:pt x="1496516" y="586655"/>
                  <a:pt x="1483420" y="589703"/>
                </a:cubicBezTo>
                <a:lnTo>
                  <a:pt x="1485325" y="598753"/>
                </a:lnTo>
                <a:cubicBezTo>
                  <a:pt x="1483134" y="596657"/>
                  <a:pt x="1478800" y="592370"/>
                  <a:pt x="1476610" y="590275"/>
                </a:cubicBezTo>
                <a:cubicBezTo>
                  <a:pt x="1462989" y="595657"/>
                  <a:pt x="1448939" y="599896"/>
                  <a:pt x="1434748" y="603516"/>
                </a:cubicBezTo>
                <a:cubicBezTo>
                  <a:pt x="1439273" y="597229"/>
                  <a:pt x="1443749" y="590941"/>
                  <a:pt x="1448273" y="584654"/>
                </a:cubicBezTo>
                <a:cubicBezTo>
                  <a:pt x="1422175" y="593847"/>
                  <a:pt x="1393506" y="594323"/>
                  <a:pt x="1368980" y="608183"/>
                </a:cubicBezTo>
                <a:lnTo>
                  <a:pt x="1365551" y="601515"/>
                </a:lnTo>
                <a:cubicBezTo>
                  <a:pt x="1362265" y="608088"/>
                  <a:pt x="1359407" y="614899"/>
                  <a:pt x="1357026" y="621853"/>
                </a:cubicBezTo>
                <a:cubicBezTo>
                  <a:pt x="1350263" y="623758"/>
                  <a:pt x="1343453" y="625663"/>
                  <a:pt x="1336690" y="627473"/>
                </a:cubicBezTo>
                <a:cubicBezTo>
                  <a:pt x="1339500" y="618709"/>
                  <a:pt x="1347882" y="617709"/>
                  <a:pt x="1355740" y="616518"/>
                </a:cubicBezTo>
                <a:cubicBezTo>
                  <a:pt x="1355597" y="614470"/>
                  <a:pt x="1355312" y="610374"/>
                  <a:pt x="1355169" y="608326"/>
                </a:cubicBezTo>
                <a:cubicBezTo>
                  <a:pt x="1330785" y="615614"/>
                  <a:pt x="1306116" y="622139"/>
                  <a:pt x="1282447" y="631617"/>
                </a:cubicBezTo>
                <a:cubicBezTo>
                  <a:pt x="1282685" y="628759"/>
                  <a:pt x="1283209" y="623139"/>
                  <a:pt x="1283448" y="620281"/>
                </a:cubicBezTo>
                <a:cubicBezTo>
                  <a:pt x="1289257" y="618233"/>
                  <a:pt x="1295067" y="616138"/>
                  <a:pt x="1300830" y="613994"/>
                </a:cubicBezTo>
                <a:cubicBezTo>
                  <a:pt x="1301782" y="615137"/>
                  <a:pt x="1303687" y="617328"/>
                  <a:pt x="1304640" y="618424"/>
                </a:cubicBezTo>
                <a:cubicBezTo>
                  <a:pt x="1306402" y="616709"/>
                  <a:pt x="1309926" y="613232"/>
                  <a:pt x="1311688" y="611470"/>
                </a:cubicBezTo>
                <a:cubicBezTo>
                  <a:pt x="1334452" y="612422"/>
                  <a:pt x="1354121" y="598800"/>
                  <a:pt x="1376361" y="596562"/>
                </a:cubicBezTo>
                <a:cubicBezTo>
                  <a:pt x="1387410" y="593371"/>
                  <a:pt x="1398316" y="589751"/>
                  <a:pt x="1409079" y="585702"/>
                </a:cubicBezTo>
                <a:cubicBezTo>
                  <a:pt x="1410555" y="586464"/>
                  <a:pt x="1413555" y="588036"/>
                  <a:pt x="1415031" y="588798"/>
                </a:cubicBezTo>
                <a:cubicBezTo>
                  <a:pt x="1416698" y="586941"/>
                  <a:pt x="1420032" y="583178"/>
                  <a:pt x="1421699" y="581273"/>
                </a:cubicBezTo>
                <a:cubicBezTo>
                  <a:pt x="1423318" y="581796"/>
                  <a:pt x="1426461" y="582749"/>
                  <a:pt x="1428033" y="583225"/>
                </a:cubicBezTo>
                <a:cubicBezTo>
                  <a:pt x="1465037" y="570794"/>
                  <a:pt x="1504326" y="567079"/>
                  <a:pt x="1541330" y="554695"/>
                </a:cubicBezTo>
                <a:cubicBezTo>
                  <a:pt x="1542902" y="554552"/>
                  <a:pt x="1545997" y="554219"/>
                  <a:pt x="1547521" y="554076"/>
                </a:cubicBezTo>
                <a:cubicBezTo>
                  <a:pt x="1572714" y="547884"/>
                  <a:pt x="1598622" y="544360"/>
                  <a:pt x="1622671" y="534262"/>
                </a:cubicBezTo>
                <a:cubicBezTo>
                  <a:pt x="1623957" y="534500"/>
                  <a:pt x="1626529" y="534977"/>
                  <a:pt x="1627815" y="535215"/>
                </a:cubicBezTo>
                <a:cubicBezTo>
                  <a:pt x="1633292" y="534453"/>
                  <a:pt x="1638815" y="533786"/>
                  <a:pt x="1644387" y="533214"/>
                </a:cubicBezTo>
                <a:cubicBezTo>
                  <a:pt x="1646864" y="531595"/>
                  <a:pt x="1651817" y="528261"/>
                  <a:pt x="1654246" y="526641"/>
                </a:cubicBezTo>
                <a:cubicBezTo>
                  <a:pt x="1654389" y="529213"/>
                  <a:pt x="1654674" y="534405"/>
                  <a:pt x="1654817" y="537025"/>
                </a:cubicBezTo>
                <a:cubicBezTo>
                  <a:pt x="1652007" y="537120"/>
                  <a:pt x="1646292" y="537406"/>
                  <a:pt x="1643435" y="537501"/>
                </a:cubicBezTo>
                <a:cubicBezTo>
                  <a:pt x="1608765" y="549408"/>
                  <a:pt x="1571761" y="552885"/>
                  <a:pt x="1536996" y="564507"/>
                </a:cubicBezTo>
                <a:cubicBezTo>
                  <a:pt x="1536186" y="563507"/>
                  <a:pt x="1534567" y="561554"/>
                  <a:pt x="1533710" y="560601"/>
                </a:cubicBezTo>
                <a:cubicBezTo>
                  <a:pt x="1522329" y="565460"/>
                  <a:pt x="1510660" y="569651"/>
                  <a:pt x="1499088" y="573985"/>
                </a:cubicBezTo>
                <a:cubicBezTo>
                  <a:pt x="1498087" y="573366"/>
                  <a:pt x="1496087" y="572080"/>
                  <a:pt x="1495087" y="571461"/>
                </a:cubicBezTo>
                <a:cubicBezTo>
                  <a:pt x="1482039" y="577176"/>
                  <a:pt x="1468275" y="581511"/>
                  <a:pt x="1453940" y="581987"/>
                </a:cubicBezTo>
                <a:cubicBezTo>
                  <a:pt x="1451464" y="585940"/>
                  <a:pt x="1449035" y="589941"/>
                  <a:pt x="1446654" y="593942"/>
                </a:cubicBezTo>
                <a:cubicBezTo>
                  <a:pt x="1484992" y="581177"/>
                  <a:pt x="1525186" y="575938"/>
                  <a:pt x="1563951" y="564983"/>
                </a:cubicBezTo>
                <a:cubicBezTo>
                  <a:pt x="1609575" y="552409"/>
                  <a:pt x="1656103" y="543788"/>
                  <a:pt x="1701966" y="532214"/>
                </a:cubicBezTo>
                <a:cubicBezTo>
                  <a:pt x="1775116" y="516068"/>
                  <a:pt x="1847846" y="498206"/>
                  <a:pt x="1921424" y="483537"/>
                </a:cubicBezTo>
                <a:cubicBezTo>
                  <a:pt x="1923263" y="476011"/>
                  <a:pt x="1925409" y="468390"/>
                  <a:pt x="1931283" y="462818"/>
                </a:cubicBezTo>
                <a:cubicBezTo>
                  <a:pt x="1929039" y="469629"/>
                  <a:pt x="1926652" y="476344"/>
                  <a:pt x="1924073" y="482965"/>
                </a:cubicBezTo>
                <a:cubicBezTo>
                  <a:pt x="1946231" y="478393"/>
                  <a:pt x="1968141" y="472725"/>
                  <a:pt x="1990479" y="469295"/>
                </a:cubicBezTo>
                <a:cubicBezTo>
                  <a:pt x="1990286" y="467247"/>
                  <a:pt x="1989905" y="463103"/>
                  <a:pt x="1989761" y="461008"/>
                </a:cubicBezTo>
                <a:cubicBezTo>
                  <a:pt x="1990190" y="463008"/>
                  <a:pt x="1991049" y="466914"/>
                  <a:pt x="1991526" y="468867"/>
                </a:cubicBezTo>
                <a:cubicBezTo>
                  <a:pt x="2035909" y="457340"/>
                  <a:pt x="2081152" y="449529"/>
                  <a:pt x="2126200" y="441003"/>
                </a:cubicBezTo>
                <a:cubicBezTo>
                  <a:pt x="2124392" y="436621"/>
                  <a:pt x="2122629" y="432192"/>
                  <a:pt x="2120963" y="427762"/>
                </a:cubicBezTo>
                <a:cubicBezTo>
                  <a:pt x="2124011" y="431477"/>
                  <a:pt x="2127059" y="435192"/>
                  <a:pt x="2130153" y="438955"/>
                </a:cubicBezTo>
                <a:cubicBezTo>
                  <a:pt x="2160012" y="433764"/>
                  <a:pt x="2189680" y="427381"/>
                  <a:pt x="2219204" y="420618"/>
                </a:cubicBezTo>
                <a:cubicBezTo>
                  <a:pt x="2247157" y="413950"/>
                  <a:pt x="2276348" y="412902"/>
                  <a:pt x="2303635" y="403423"/>
                </a:cubicBezTo>
                <a:cubicBezTo>
                  <a:pt x="2307206" y="403423"/>
                  <a:pt x="2314253" y="403519"/>
                  <a:pt x="2317779" y="403519"/>
                </a:cubicBezTo>
                <a:cubicBezTo>
                  <a:pt x="2317921" y="402090"/>
                  <a:pt x="2318207" y="399137"/>
                  <a:pt x="2318302" y="397660"/>
                </a:cubicBezTo>
                <a:cubicBezTo>
                  <a:pt x="2343160" y="399423"/>
                  <a:pt x="2367304" y="391373"/>
                  <a:pt x="2391781" y="388277"/>
                </a:cubicBezTo>
                <a:cubicBezTo>
                  <a:pt x="2435736" y="382038"/>
                  <a:pt x="2478837" y="371131"/>
                  <a:pt x="2522903" y="365701"/>
                </a:cubicBezTo>
                <a:cubicBezTo>
                  <a:pt x="2531329" y="362938"/>
                  <a:pt x="2530943" y="377513"/>
                  <a:pt x="2521812" y="374703"/>
                </a:cubicBezTo>
                <a:cubicBezTo>
                  <a:pt x="2476075" y="385229"/>
                  <a:pt x="2429734" y="393040"/>
                  <a:pt x="2383351" y="400185"/>
                </a:cubicBezTo>
                <a:cubicBezTo>
                  <a:pt x="2383161" y="402519"/>
                  <a:pt x="2382780" y="407186"/>
                  <a:pt x="2382589" y="409568"/>
                </a:cubicBezTo>
                <a:cubicBezTo>
                  <a:pt x="2393590" y="407091"/>
                  <a:pt x="2404590" y="404281"/>
                  <a:pt x="2415592" y="401614"/>
                </a:cubicBezTo>
                <a:lnTo>
                  <a:pt x="2416781" y="400375"/>
                </a:lnTo>
                <a:cubicBezTo>
                  <a:pt x="2430166" y="404186"/>
                  <a:pt x="2443452" y="399137"/>
                  <a:pt x="2456454" y="396089"/>
                </a:cubicBezTo>
                <a:cubicBezTo>
                  <a:pt x="2473697" y="391516"/>
                  <a:pt x="2491656" y="391040"/>
                  <a:pt x="2509102" y="387420"/>
                </a:cubicBezTo>
                <a:cubicBezTo>
                  <a:pt x="2514316" y="385372"/>
                  <a:pt x="2519672" y="383276"/>
                  <a:pt x="2524992" y="381133"/>
                </a:cubicBezTo>
                <a:lnTo>
                  <a:pt x="2526652" y="383086"/>
                </a:lnTo>
                <a:cubicBezTo>
                  <a:pt x="2531086" y="383181"/>
                  <a:pt x="2535564" y="383324"/>
                  <a:pt x="2540097" y="383514"/>
                </a:cubicBezTo>
                <a:cubicBezTo>
                  <a:pt x="2549887" y="381133"/>
                  <a:pt x="2559707" y="378799"/>
                  <a:pt x="2569667" y="376846"/>
                </a:cubicBezTo>
                <a:cubicBezTo>
                  <a:pt x="2573520" y="372559"/>
                  <a:pt x="2577420" y="368320"/>
                  <a:pt x="2581273" y="363986"/>
                </a:cubicBezTo>
                <a:cubicBezTo>
                  <a:pt x="2576375" y="365129"/>
                  <a:pt x="2566568" y="367415"/>
                  <a:pt x="2561665" y="368559"/>
                </a:cubicBezTo>
                <a:cubicBezTo>
                  <a:pt x="2551934" y="370273"/>
                  <a:pt x="2542140" y="372036"/>
                  <a:pt x="2532564" y="374036"/>
                </a:cubicBezTo>
                <a:cubicBezTo>
                  <a:pt x="2533709" y="370940"/>
                  <a:pt x="2535950" y="364796"/>
                  <a:pt x="2537090" y="361700"/>
                </a:cubicBezTo>
                <a:cubicBezTo>
                  <a:pt x="2543708" y="361938"/>
                  <a:pt x="2550410" y="362176"/>
                  <a:pt x="2557130" y="362414"/>
                </a:cubicBezTo>
                <a:cubicBezTo>
                  <a:pt x="2564528" y="359271"/>
                  <a:pt x="2572046" y="356508"/>
                  <a:pt x="2579608" y="353698"/>
                </a:cubicBezTo>
                <a:cubicBezTo>
                  <a:pt x="2581082" y="353793"/>
                  <a:pt x="2584035" y="353984"/>
                  <a:pt x="2585516" y="354079"/>
                </a:cubicBezTo>
                <a:cubicBezTo>
                  <a:pt x="2609334" y="349602"/>
                  <a:pt x="2633858" y="347792"/>
                  <a:pt x="2656609" y="338742"/>
                </a:cubicBezTo>
                <a:cubicBezTo>
                  <a:pt x="2658235" y="338790"/>
                  <a:pt x="2661437" y="338885"/>
                  <a:pt x="2663063" y="338885"/>
                </a:cubicBezTo>
                <a:cubicBezTo>
                  <a:pt x="2664642" y="337409"/>
                  <a:pt x="2667742" y="334456"/>
                  <a:pt x="2669309" y="332979"/>
                </a:cubicBezTo>
                <a:cubicBezTo>
                  <a:pt x="2671355" y="333932"/>
                  <a:pt x="2675444" y="335837"/>
                  <a:pt x="2677490" y="336790"/>
                </a:cubicBezTo>
                <a:cubicBezTo>
                  <a:pt x="2682301" y="336266"/>
                  <a:pt x="2687156" y="335837"/>
                  <a:pt x="2692056" y="335408"/>
                </a:cubicBezTo>
                <a:cubicBezTo>
                  <a:pt x="2693149" y="333694"/>
                  <a:pt x="2695394" y="330312"/>
                  <a:pt x="2696543" y="328597"/>
                </a:cubicBezTo>
                <a:cubicBezTo>
                  <a:pt x="2698351" y="329026"/>
                  <a:pt x="2702012" y="329931"/>
                  <a:pt x="2703874" y="330360"/>
                </a:cubicBezTo>
                <a:cubicBezTo>
                  <a:pt x="2712588" y="328835"/>
                  <a:pt x="2721442" y="329359"/>
                  <a:pt x="2730155" y="330931"/>
                </a:cubicBezTo>
                <a:cubicBezTo>
                  <a:pt x="2731829" y="328835"/>
                  <a:pt x="2735254" y="324644"/>
                  <a:pt x="2736920" y="322548"/>
                </a:cubicBezTo>
                <a:cubicBezTo>
                  <a:pt x="2738490" y="323882"/>
                  <a:pt x="2741641" y="326502"/>
                  <a:pt x="2743213" y="327835"/>
                </a:cubicBezTo>
                <a:cubicBezTo>
                  <a:pt x="2744401" y="326359"/>
                  <a:pt x="2746781" y="323358"/>
                  <a:pt x="2748019" y="321834"/>
                </a:cubicBezTo>
                <a:lnTo>
                  <a:pt x="2751160" y="327883"/>
                </a:lnTo>
                <a:cubicBezTo>
                  <a:pt x="2753306" y="326168"/>
                  <a:pt x="2757638" y="322691"/>
                  <a:pt x="2759828" y="320929"/>
                </a:cubicBezTo>
                <a:cubicBezTo>
                  <a:pt x="2765308" y="320929"/>
                  <a:pt x="2770832" y="320881"/>
                  <a:pt x="2776405" y="320881"/>
                </a:cubicBezTo>
                <a:cubicBezTo>
                  <a:pt x="2784263" y="318833"/>
                  <a:pt x="2792120" y="316452"/>
                  <a:pt x="2799843" y="313784"/>
                </a:cubicBezTo>
                <a:cubicBezTo>
                  <a:pt x="2801369" y="314832"/>
                  <a:pt x="2804383" y="316976"/>
                  <a:pt x="2805836" y="318024"/>
                </a:cubicBezTo>
                <a:cubicBezTo>
                  <a:pt x="2813307" y="315261"/>
                  <a:pt x="2820834" y="312594"/>
                  <a:pt x="2828359" y="309879"/>
                </a:cubicBezTo>
                <a:cubicBezTo>
                  <a:pt x="2833599" y="310831"/>
                  <a:pt x="2838882" y="311736"/>
                  <a:pt x="2844172" y="312689"/>
                </a:cubicBezTo>
                <a:cubicBezTo>
                  <a:pt x="2845792" y="310546"/>
                  <a:pt x="2849080" y="306259"/>
                  <a:pt x="2850738" y="304163"/>
                </a:cubicBezTo>
                <a:cubicBezTo>
                  <a:pt x="2858138" y="305116"/>
                  <a:pt x="2865559" y="306068"/>
                  <a:pt x="2872940" y="307259"/>
                </a:cubicBezTo>
                <a:cubicBezTo>
                  <a:pt x="2874561" y="305402"/>
                  <a:pt x="2877752" y="301639"/>
                  <a:pt x="2879311" y="299781"/>
                </a:cubicBezTo>
                <a:cubicBezTo>
                  <a:pt x="2881178" y="300829"/>
                  <a:pt x="2884851" y="303020"/>
                  <a:pt x="2886709" y="304116"/>
                </a:cubicBezTo>
                <a:lnTo>
                  <a:pt x="2889038" y="298448"/>
                </a:lnTo>
                <a:cubicBezTo>
                  <a:pt x="2891420" y="300115"/>
                  <a:pt x="2896139" y="303496"/>
                  <a:pt x="2898524" y="305163"/>
                </a:cubicBezTo>
                <a:cubicBezTo>
                  <a:pt x="2899242" y="302496"/>
                  <a:pt x="2900580" y="297162"/>
                  <a:pt x="2901293" y="294494"/>
                </a:cubicBezTo>
                <a:cubicBezTo>
                  <a:pt x="2912132" y="298210"/>
                  <a:pt x="2924182" y="298972"/>
                  <a:pt x="2933942" y="291732"/>
                </a:cubicBezTo>
                <a:lnTo>
                  <a:pt x="2931139" y="300591"/>
                </a:lnTo>
                <a:cubicBezTo>
                  <a:pt x="2934802" y="296876"/>
                  <a:pt x="2938521" y="293113"/>
                  <a:pt x="2942284" y="289350"/>
                </a:cubicBezTo>
                <a:cubicBezTo>
                  <a:pt x="2944232" y="290398"/>
                  <a:pt x="2948187" y="292542"/>
                  <a:pt x="2950188" y="293589"/>
                </a:cubicBezTo>
                <a:cubicBezTo>
                  <a:pt x="2952144" y="292494"/>
                  <a:pt x="2956140" y="290303"/>
                  <a:pt x="2958094" y="289208"/>
                </a:cubicBezTo>
                <a:lnTo>
                  <a:pt x="2960619" y="294590"/>
                </a:lnTo>
                <a:cubicBezTo>
                  <a:pt x="2965573" y="291256"/>
                  <a:pt x="2969765" y="282587"/>
                  <a:pt x="2976863" y="288017"/>
                </a:cubicBezTo>
                <a:cubicBezTo>
                  <a:pt x="2978101" y="287017"/>
                  <a:pt x="2980531" y="285016"/>
                  <a:pt x="2981770" y="284016"/>
                </a:cubicBezTo>
                <a:lnTo>
                  <a:pt x="2984247" y="288160"/>
                </a:lnTo>
                <a:cubicBezTo>
                  <a:pt x="2989440" y="287588"/>
                  <a:pt x="2994680" y="287064"/>
                  <a:pt x="2999967" y="286540"/>
                </a:cubicBezTo>
                <a:cubicBezTo>
                  <a:pt x="3004445" y="284397"/>
                  <a:pt x="3008781" y="280777"/>
                  <a:pt x="3014256" y="282206"/>
                </a:cubicBezTo>
                <a:cubicBezTo>
                  <a:pt x="3025639" y="281349"/>
                  <a:pt x="3036833" y="278777"/>
                  <a:pt x="3047974" y="276252"/>
                </a:cubicBezTo>
                <a:cubicBezTo>
                  <a:pt x="3049263" y="277300"/>
                  <a:pt x="3051838" y="279348"/>
                  <a:pt x="3053126" y="280348"/>
                </a:cubicBezTo>
                <a:cubicBezTo>
                  <a:pt x="3054843" y="278110"/>
                  <a:pt x="3058229" y="273633"/>
                  <a:pt x="3059895" y="271394"/>
                </a:cubicBezTo>
                <a:cubicBezTo>
                  <a:pt x="3068595" y="273395"/>
                  <a:pt x="3077627" y="274442"/>
                  <a:pt x="3086433" y="272013"/>
                </a:cubicBezTo>
                <a:cubicBezTo>
                  <a:pt x="3087626" y="272918"/>
                  <a:pt x="3090108" y="274728"/>
                  <a:pt x="3091301" y="275585"/>
                </a:cubicBezTo>
                <a:cubicBezTo>
                  <a:pt x="3093211" y="272966"/>
                  <a:pt x="3097029" y="267631"/>
                  <a:pt x="3098939" y="264964"/>
                </a:cubicBezTo>
                <a:cubicBezTo>
                  <a:pt x="3100514" y="266393"/>
                  <a:pt x="3103613" y="269251"/>
                  <a:pt x="3105178" y="270680"/>
                </a:cubicBezTo>
                <a:cubicBezTo>
                  <a:pt x="3105987" y="269775"/>
                  <a:pt x="3107612" y="267965"/>
                  <a:pt x="3108473" y="267060"/>
                </a:cubicBezTo>
                <a:cubicBezTo>
                  <a:pt x="3114126" y="269632"/>
                  <a:pt x="3120038" y="268679"/>
                  <a:pt x="3125693" y="266679"/>
                </a:cubicBezTo>
                <a:lnTo>
                  <a:pt x="3126886" y="270632"/>
                </a:lnTo>
                <a:cubicBezTo>
                  <a:pt x="3131886" y="267393"/>
                  <a:pt x="3136126" y="260820"/>
                  <a:pt x="3143082" y="262964"/>
                </a:cubicBezTo>
                <a:cubicBezTo>
                  <a:pt x="3154090" y="258105"/>
                  <a:pt x="3166241" y="258391"/>
                  <a:pt x="3178058" y="257343"/>
                </a:cubicBezTo>
                <a:lnTo>
                  <a:pt x="3179058" y="260249"/>
                </a:lnTo>
                <a:cubicBezTo>
                  <a:pt x="3186682" y="258248"/>
                  <a:pt x="3194352" y="256343"/>
                  <a:pt x="3202072" y="254390"/>
                </a:cubicBezTo>
                <a:cubicBezTo>
                  <a:pt x="3206190" y="253771"/>
                  <a:pt x="3210344" y="253104"/>
                  <a:pt x="3214554" y="252437"/>
                </a:cubicBezTo>
                <a:cubicBezTo>
                  <a:pt x="3215838" y="253438"/>
                  <a:pt x="3218398" y="255343"/>
                  <a:pt x="3219726" y="256343"/>
                </a:cubicBezTo>
                <a:cubicBezTo>
                  <a:pt x="3221680" y="254009"/>
                  <a:pt x="3225639" y="249437"/>
                  <a:pt x="3227633" y="247151"/>
                </a:cubicBezTo>
                <a:cubicBezTo>
                  <a:pt x="3228633" y="249056"/>
                  <a:pt x="3230730" y="252961"/>
                  <a:pt x="3231779" y="254914"/>
                </a:cubicBezTo>
                <a:cubicBezTo>
                  <a:pt x="3236830" y="252199"/>
                  <a:pt x="3241263" y="244436"/>
                  <a:pt x="3248032" y="249723"/>
                </a:cubicBezTo>
                <a:cubicBezTo>
                  <a:pt x="3254133" y="247960"/>
                  <a:pt x="3260140" y="246055"/>
                  <a:pt x="3266241" y="244055"/>
                </a:cubicBezTo>
                <a:cubicBezTo>
                  <a:pt x="3272962" y="244436"/>
                  <a:pt x="3279730" y="244721"/>
                  <a:pt x="3286496" y="245007"/>
                </a:cubicBezTo>
                <a:cubicBezTo>
                  <a:pt x="3292256" y="243054"/>
                  <a:pt x="3298076" y="241197"/>
                  <a:pt x="3303989" y="239387"/>
                </a:cubicBezTo>
                <a:cubicBezTo>
                  <a:pt x="3309377" y="240054"/>
                  <a:pt x="3314758" y="240006"/>
                  <a:pt x="3320136" y="238720"/>
                </a:cubicBezTo>
                <a:cubicBezTo>
                  <a:pt x="3320707" y="239196"/>
                  <a:pt x="3321847" y="240101"/>
                  <a:pt x="3322420" y="240578"/>
                </a:cubicBezTo>
                <a:cubicBezTo>
                  <a:pt x="3331747" y="238006"/>
                  <a:pt x="3341309" y="235719"/>
                  <a:pt x="3351113" y="236100"/>
                </a:cubicBezTo>
                <a:cubicBezTo>
                  <a:pt x="3352827" y="235100"/>
                  <a:pt x="3356206" y="233147"/>
                  <a:pt x="3357918" y="232147"/>
                </a:cubicBezTo>
                <a:cubicBezTo>
                  <a:pt x="3359013" y="233576"/>
                  <a:pt x="3361249" y="236482"/>
                  <a:pt x="3362344" y="237910"/>
                </a:cubicBezTo>
                <a:cubicBezTo>
                  <a:pt x="3364295" y="235291"/>
                  <a:pt x="3368197" y="230004"/>
                  <a:pt x="3370148" y="227337"/>
                </a:cubicBezTo>
                <a:cubicBezTo>
                  <a:pt x="3371862" y="228718"/>
                  <a:pt x="3375335" y="231433"/>
                  <a:pt x="3377050" y="232766"/>
                </a:cubicBezTo>
                <a:lnTo>
                  <a:pt x="3379331" y="228956"/>
                </a:lnTo>
                <a:cubicBezTo>
                  <a:pt x="3384804" y="229528"/>
                  <a:pt x="3390324" y="230242"/>
                  <a:pt x="3395892" y="229147"/>
                </a:cubicBezTo>
                <a:cubicBezTo>
                  <a:pt x="3397225" y="230004"/>
                  <a:pt x="3399939" y="231719"/>
                  <a:pt x="3401268" y="232528"/>
                </a:cubicBezTo>
                <a:cubicBezTo>
                  <a:pt x="3402554" y="229813"/>
                  <a:pt x="3405030" y="224288"/>
                  <a:pt x="3406314" y="221526"/>
                </a:cubicBezTo>
                <a:cubicBezTo>
                  <a:pt x="3408123" y="222526"/>
                  <a:pt x="3411787" y="224526"/>
                  <a:pt x="3413594" y="225527"/>
                </a:cubicBezTo>
                <a:cubicBezTo>
                  <a:pt x="3418972" y="224622"/>
                  <a:pt x="3424490" y="225289"/>
                  <a:pt x="3429916" y="225908"/>
                </a:cubicBezTo>
                <a:lnTo>
                  <a:pt x="3432152" y="222336"/>
                </a:lnTo>
                <a:cubicBezTo>
                  <a:pt x="3433914" y="223479"/>
                  <a:pt x="3437434" y="225860"/>
                  <a:pt x="3439243" y="227051"/>
                </a:cubicBezTo>
                <a:cubicBezTo>
                  <a:pt x="3441051" y="224765"/>
                  <a:pt x="3444667" y="220240"/>
                  <a:pt x="3446476" y="218001"/>
                </a:cubicBezTo>
                <a:cubicBezTo>
                  <a:pt x="3453280" y="218668"/>
                  <a:pt x="3460180" y="219287"/>
                  <a:pt x="3467130" y="219954"/>
                </a:cubicBezTo>
                <a:cubicBezTo>
                  <a:pt x="3485021" y="211571"/>
                  <a:pt x="3505152" y="217525"/>
                  <a:pt x="3523470" y="210857"/>
                </a:cubicBezTo>
                <a:cubicBezTo>
                  <a:pt x="3541696" y="208904"/>
                  <a:pt x="3560158" y="208761"/>
                  <a:pt x="3578158" y="204760"/>
                </a:cubicBezTo>
                <a:lnTo>
                  <a:pt x="3578633" y="207904"/>
                </a:lnTo>
                <a:cubicBezTo>
                  <a:pt x="3609466" y="195758"/>
                  <a:pt x="3643541" y="196997"/>
                  <a:pt x="3675996" y="192138"/>
                </a:cubicBezTo>
                <a:cubicBezTo>
                  <a:pt x="3677663" y="192091"/>
                  <a:pt x="3680999" y="191995"/>
                  <a:pt x="3682667" y="191948"/>
                </a:cubicBezTo>
                <a:cubicBezTo>
                  <a:pt x="3725327" y="183613"/>
                  <a:pt x="3768993" y="183517"/>
                  <a:pt x="3811773" y="175992"/>
                </a:cubicBezTo>
                <a:cubicBezTo>
                  <a:pt x="3827494" y="173086"/>
                  <a:pt x="3843690" y="176325"/>
                  <a:pt x="3859365" y="172563"/>
                </a:cubicBezTo>
                <a:cubicBezTo>
                  <a:pt x="3859839" y="174611"/>
                  <a:pt x="3860840" y="178754"/>
                  <a:pt x="3861318" y="180802"/>
                </a:cubicBezTo>
                <a:cubicBezTo>
                  <a:pt x="3861984" y="178373"/>
                  <a:pt x="3863318" y="173468"/>
                  <a:pt x="3864033" y="171038"/>
                </a:cubicBezTo>
                <a:cubicBezTo>
                  <a:pt x="3875132" y="170943"/>
                  <a:pt x="3886422" y="170467"/>
                  <a:pt x="3897093" y="166656"/>
                </a:cubicBezTo>
                <a:cubicBezTo>
                  <a:pt x="3898332" y="169514"/>
                  <a:pt x="3899666" y="172420"/>
                  <a:pt x="3901096" y="175277"/>
                </a:cubicBezTo>
                <a:cubicBezTo>
                  <a:pt x="3901048" y="173039"/>
                  <a:pt x="3900999" y="168609"/>
                  <a:pt x="3900999" y="166371"/>
                </a:cubicBezTo>
                <a:cubicBezTo>
                  <a:pt x="3912433" y="166180"/>
                  <a:pt x="3923961" y="165228"/>
                  <a:pt x="3935300" y="163132"/>
                </a:cubicBezTo>
                <a:cubicBezTo>
                  <a:pt x="3936062" y="164847"/>
                  <a:pt x="3937634" y="168371"/>
                  <a:pt x="3938396" y="170086"/>
                </a:cubicBezTo>
                <a:cubicBezTo>
                  <a:pt x="3940254" y="168228"/>
                  <a:pt x="3943969" y="164466"/>
                  <a:pt x="3945780" y="162608"/>
                </a:cubicBezTo>
                <a:cubicBezTo>
                  <a:pt x="3955165" y="162513"/>
                  <a:pt x="3964230" y="161751"/>
                  <a:pt x="3973669" y="161036"/>
                </a:cubicBezTo>
                <a:cubicBezTo>
                  <a:pt x="3973720" y="163513"/>
                  <a:pt x="3973859" y="168419"/>
                  <a:pt x="3973903" y="170848"/>
                </a:cubicBezTo>
                <a:cubicBezTo>
                  <a:pt x="3978679" y="165561"/>
                  <a:pt x="3983392" y="157035"/>
                  <a:pt x="3991368" y="164704"/>
                </a:cubicBezTo>
                <a:cubicBezTo>
                  <a:pt x="3993263" y="161370"/>
                  <a:pt x="3995207" y="158036"/>
                  <a:pt x="3997242" y="154701"/>
                </a:cubicBezTo>
                <a:cubicBezTo>
                  <a:pt x="3998665" y="155797"/>
                  <a:pt x="4001498" y="157988"/>
                  <a:pt x="4002913" y="159083"/>
                </a:cubicBezTo>
                <a:cubicBezTo>
                  <a:pt x="4016959" y="156035"/>
                  <a:pt x="4031678" y="155273"/>
                  <a:pt x="4045526" y="159845"/>
                </a:cubicBezTo>
                <a:cubicBezTo>
                  <a:pt x="4045383" y="157750"/>
                  <a:pt x="4045097" y="153606"/>
                  <a:pt x="4044959" y="151510"/>
                </a:cubicBezTo>
                <a:cubicBezTo>
                  <a:pt x="4051708" y="151129"/>
                  <a:pt x="4058580" y="150701"/>
                  <a:pt x="4065485" y="150320"/>
                </a:cubicBezTo>
                <a:cubicBezTo>
                  <a:pt x="4065532" y="152939"/>
                  <a:pt x="4065627" y="158131"/>
                  <a:pt x="4065674" y="160750"/>
                </a:cubicBezTo>
                <a:cubicBezTo>
                  <a:pt x="4066625" y="158559"/>
                  <a:pt x="4068527" y="154225"/>
                  <a:pt x="4069525" y="152082"/>
                </a:cubicBezTo>
                <a:cubicBezTo>
                  <a:pt x="4086038" y="149938"/>
                  <a:pt x="4102936" y="149415"/>
                  <a:pt x="4119617" y="149081"/>
                </a:cubicBezTo>
                <a:cubicBezTo>
                  <a:pt x="4125505" y="147176"/>
                  <a:pt x="4131447" y="145318"/>
                  <a:pt x="4137400" y="143366"/>
                </a:cubicBezTo>
                <a:cubicBezTo>
                  <a:pt x="4138935" y="143890"/>
                  <a:pt x="4141959" y="144842"/>
                  <a:pt x="4143518" y="145318"/>
                </a:cubicBezTo>
                <a:cubicBezTo>
                  <a:pt x="4148093" y="144842"/>
                  <a:pt x="4152716" y="144366"/>
                  <a:pt x="4157372" y="143985"/>
                </a:cubicBezTo>
                <a:cubicBezTo>
                  <a:pt x="4168345" y="143270"/>
                  <a:pt x="4179226" y="141699"/>
                  <a:pt x="4190084" y="139746"/>
                </a:cubicBezTo>
                <a:cubicBezTo>
                  <a:pt x="4197990" y="141318"/>
                  <a:pt x="4206089" y="141175"/>
                  <a:pt x="4214015" y="139222"/>
                </a:cubicBezTo>
                <a:cubicBezTo>
                  <a:pt x="4220234" y="139031"/>
                  <a:pt x="4226435" y="138984"/>
                  <a:pt x="4232763" y="138936"/>
                </a:cubicBezTo>
                <a:cubicBezTo>
                  <a:pt x="4240772" y="137412"/>
                  <a:pt x="4248959" y="137507"/>
                  <a:pt x="4257055" y="139222"/>
                </a:cubicBezTo>
                <a:cubicBezTo>
                  <a:pt x="4264003" y="133411"/>
                  <a:pt x="4272864" y="133268"/>
                  <a:pt x="4281345" y="135173"/>
                </a:cubicBezTo>
                <a:cubicBezTo>
                  <a:pt x="4282678" y="134364"/>
                  <a:pt x="4285249" y="132744"/>
                  <a:pt x="4286537" y="131934"/>
                </a:cubicBezTo>
                <a:lnTo>
                  <a:pt x="4289729" y="137507"/>
                </a:lnTo>
                <a:cubicBezTo>
                  <a:pt x="4291826" y="135840"/>
                  <a:pt x="4295968" y="132506"/>
                  <a:pt x="4298017" y="130839"/>
                </a:cubicBezTo>
                <a:cubicBezTo>
                  <a:pt x="4302352" y="130267"/>
                  <a:pt x="4306687" y="129696"/>
                  <a:pt x="4311117" y="129077"/>
                </a:cubicBezTo>
                <a:lnTo>
                  <a:pt x="4313546" y="135126"/>
                </a:lnTo>
                <a:cubicBezTo>
                  <a:pt x="4317023" y="132268"/>
                  <a:pt x="4320597" y="129458"/>
                  <a:pt x="4324219" y="126600"/>
                </a:cubicBezTo>
                <a:lnTo>
                  <a:pt x="4327695" y="133316"/>
                </a:lnTo>
                <a:cubicBezTo>
                  <a:pt x="4328933" y="131696"/>
                  <a:pt x="4331362" y="128457"/>
                  <a:pt x="4332554" y="126886"/>
                </a:cubicBezTo>
                <a:cubicBezTo>
                  <a:pt x="4334174" y="128267"/>
                  <a:pt x="4337317" y="131125"/>
                  <a:pt x="4338938" y="132506"/>
                </a:cubicBezTo>
                <a:cubicBezTo>
                  <a:pt x="4340101" y="130220"/>
                  <a:pt x="4342556" y="125600"/>
                  <a:pt x="4343747" y="123314"/>
                </a:cubicBezTo>
                <a:cubicBezTo>
                  <a:pt x="4350172" y="124171"/>
                  <a:pt x="4356698" y="124790"/>
                  <a:pt x="4363272" y="125314"/>
                </a:cubicBezTo>
                <a:cubicBezTo>
                  <a:pt x="4366082" y="122885"/>
                  <a:pt x="4368938" y="120456"/>
                  <a:pt x="4371840" y="118074"/>
                </a:cubicBezTo>
                <a:cubicBezTo>
                  <a:pt x="4373171" y="120932"/>
                  <a:pt x="4375800" y="126648"/>
                  <a:pt x="4377127" y="129505"/>
                </a:cubicBezTo>
                <a:cubicBezTo>
                  <a:pt x="4377743" y="126124"/>
                  <a:pt x="4379030" y="119360"/>
                  <a:pt x="4379690" y="116026"/>
                </a:cubicBezTo>
                <a:cubicBezTo>
                  <a:pt x="4380943" y="118979"/>
                  <a:pt x="4383462" y="124981"/>
                  <a:pt x="4384701" y="127934"/>
                </a:cubicBezTo>
                <a:cubicBezTo>
                  <a:pt x="4388166" y="124742"/>
                  <a:pt x="4391766" y="121504"/>
                  <a:pt x="4395372" y="118312"/>
                </a:cubicBezTo>
                <a:cubicBezTo>
                  <a:pt x="4396845" y="121027"/>
                  <a:pt x="4399737" y="126457"/>
                  <a:pt x="4401218" y="129220"/>
                </a:cubicBezTo>
                <a:cubicBezTo>
                  <a:pt x="4401550" y="126124"/>
                  <a:pt x="4402160" y="120027"/>
                  <a:pt x="4402493" y="116979"/>
                </a:cubicBezTo>
                <a:cubicBezTo>
                  <a:pt x="4404553" y="118408"/>
                  <a:pt x="4408672" y="121265"/>
                  <a:pt x="4410703" y="122742"/>
                </a:cubicBezTo>
                <a:cubicBezTo>
                  <a:pt x="4415087" y="121646"/>
                  <a:pt x="4419738" y="120551"/>
                  <a:pt x="4424309" y="119551"/>
                </a:cubicBezTo>
                <a:cubicBezTo>
                  <a:pt x="4433624" y="118217"/>
                  <a:pt x="4442991" y="116931"/>
                  <a:pt x="4452370" y="115407"/>
                </a:cubicBezTo>
                <a:cubicBezTo>
                  <a:pt x="4455173" y="115740"/>
                  <a:pt x="4458025" y="116074"/>
                  <a:pt x="4460971" y="116455"/>
                </a:cubicBezTo>
                <a:cubicBezTo>
                  <a:pt x="4477275" y="113168"/>
                  <a:pt x="4494013" y="114502"/>
                  <a:pt x="4510587" y="113645"/>
                </a:cubicBezTo>
                <a:cubicBezTo>
                  <a:pt x="4519784" y="113216"/>
                  <a:pt x="4529259" y="109644"/>
                  <a:pt x="4538201" y="114026"/>
                </a:cubicBezTo>
                <a:cubicBezTo>
                  <a:pt x="4539961" y="112692"/>
                  <a:pt x="4543432" y="110025"/>
                  <a:pt x="4545144" y="108644"/>
                </a:cubicBezTo>
                <a:cubicBezTo>
                  <a:pt x="4571064" y="107739"/>
                  <a:pt x="4597155" y="110311"/>
                  <a:pt x="4623050" y="107072"/>
                </a:cubicBezTo>
                <a:cubicBezTo>
                  <a:pt x="4624334" y="106834"/>
                  <a:pt x="4626944" y="106310"/>
                  <a:pt x="4628271" y="106072"/>
                </a:cubicBezTo>
                <a:cubicBezTo>
                  <a:pt x="4663816" y="100832"/>
                  <a:pt x="4700111" y="106977"/>
                  <a:pt x="4735739" y="100642"/>
                </a:cubicBezTo>
                <a:cubicBezTo>
                  <a:pt x="4737408" y="100928"/>
                  <a:pt x="4740653" y="101404"/>
                  <a:pt x="4742324" y="101690"/>
                </a:cubicBezTo>
                <a:cubicBezTo>
                  <a:pt x="4775897" y="96022"/>
                  <a:pt x="4810237" y="101213"/>
                  <a:pt x="4843991" y="96879"/>
                </a:cubicBezTo>
                <a:cubicBezTo>
                  <a:pt x="4848366" y="96546"/>
                  <a:pt x="4852740" y="96260"/>
                  <a:pt x="4857207" y="95974"/>
                </a:cubicBezTo>
                <a:cubicBezTo>
                  <a:pt x="4888914" y="93259"/>
                  <a:pt x="4920859" y="95403"/>
                  <a:pt x="4952599" y="92449"/>
                </a:cubicBezTo>
                <a:cubicBezTo>
                  <a:pt x="4956326" y="92164"/>
                  <a:pt x="4960125" y="91878"/>
                  <a:pt x="4963853" y="91592"/>
                </a:cubicBezTo>
                <a:cubicBezTo>
                  <a:pt x="4967895" y="91592"/>
                  <a:pt x="4972012" y="91592"/>
                  <a:pt x="4976157" y="91545"/>
                </a:cubicBezTo>
                <a:cubicBezTo>
                  <a:pt x="4982665" y="91973"/>
                  <a:pt x="4989154" y="92307"/>
                  <a:pt x="4995649" y="92783"/>
                </a:cubicBezTo>
                <a:cubicBezTo>
                  <a:pt x="4997357" y="91640"/>
                  <a:pt x="5000772" y="89401"/>
                  <a:pt x="5002354" y="88306"/>
                </a:cubicBezTo>
                <a:cubicBezTo>
                  <a:pt x="5003928" y="89354"/>
                  <a:pt x="5006980" y="91449"/>
                  <a:pt x="5008515" y="92497"/>
                </a:cubicBezTo>
                <a:cubicBezTo>
                  <a:pt x="5038238" y="85591"/>
                  <a:pt x="5069603" y="94593"/>
                  <a:pt x="5098794" y="84829"/>
                </a:cubicBezTo>
                <a:cubicBezTo>
                  <a:pt x="5100422" y="86019"/>
                  <a:pt x="5103717" y="88401"/>
                  <a:pt x="5105341" y="89592"/>
                </a:cubicBezTo>
                <a:cubicBezTo>
                  <a:pt x="5106525" y="88115"/>
                  <a:pt x="5108863" y="85115"/>
                  <a:pt x="5110052" y="83638"/>
                </a:cubicBezTo>
                <a:lnTo>
                  <a:pt x="5112291" y="87925"/>
                </a:lnTo>
                <a:cubicBezTo>
                  <a:pt x="5138619" y="82590"/>
                  <a:pt x="5165805" y="86067"/>
                  <a:pt x="5192422" y="82304"/>
                </a:cubicBezTo>
                <a:cubicBezTo>
                  <a:pt x="5196563" y="82066"/>
                  <a:pt x="5200752" y="81780"/>
                  <a:pt x="5204991" y="81447"/>
                </a:cubicBezTo>
                <a:cubicBezTo>
                  <a:pt x="5205991" y="81733"/>
                  <a:pt x="5207943" y="82304"/>
                  <a:pt x="5208894" y="82590"/>
                </a:cubicBezTo>
                <a:cubicBezTo>
                  <a:pt x="5213799" y="82066"/>
                  <a:pt x="5218845" y="81733"/>
                  <a:pt x="5223940" y="81590"/>
                </a:cubicBezTo>
                <a:cubicBezTo>
                  <a:pt x="5306308" y="77589"/>
                  <a:pt x="5389009" y="81066"/>
                  <a:pt x="5471472" y="78399"/>
                </a:cubicBezTo>
                <a:cubicBezTo>
                  <a:pt x="5476901" y="78113"/>
                  <a:pt x="5482281" y="77351"/>
                  <a:pt x="5487709" y="76303"/>
                </a:cubicBezTo>
                <a:lnTo>
                  <a:pt x="5489089" y="80447"/>
                </a:lnTo>
                <a:cubicBezTo>
                  <a:pt x="5490375" y="79542"/>
                  <a:pt x="5492993" y="77732"/>
                  <a:pt x="5494279" y="76827"/>
                </a:cubicBezTo>
                <a:cubicBezTo>
                  <a:pt x="5512229" y="77113"/>
                  <a:pt x="5530274" y="77494"/>
                  <a:pt x="5548271" y="76970"/>
                </a:cubicBezTo>
                <a:cubicBezTo>
                  <a:pt x="5549603" y="77637"/>
                  <a:pt x="5552365" y="78923"/>
                  <a:pt x="5553746" y="79589"/>
                </a:cubicBezTo>
                <a:cubicBezTo>
                  <a:pt x="5557793" y="78589"/>
                  <a:pt x="5561936" y="77684"/>
                  <a:pt x="5566127" y="76732"/>
                </a:cubicBezTo>
                <a:cubicBezTo>
                  <a:pt x="5570506" y="77160"/>
                  <a:pt x="5574981" y="77684"/>
                  <a:pt x="5579504" y="78256"/>
                </a:cubicBezTo>
                <a:cubicBezTo>
                  <a:pt x="5586646" y="78208"/>
                  <a:pt x="5593740" y="77875"/>
                  <a:pt x="5600882" y="76779"/>
                </a:cubicBezTo>
                <a:cubicBezTo>
                  <a:pt x="5601645" y="77541"/>
                  <a:pt x="5603166" y="79066"/>
                  <a:pt x="5603929" y="79828"/>
                </a:cubicBezTo>
                <a:cubicBezTo>
                  <a:pt x="5605643" y="78875"/>
                  <a:pt x="5608976" y="76922"/>
                  <a:pt x="5610691" y="75922"/>
                </a:cubicBezTo>
                <a:close/>
                <a:moveTo>
                  <a:pt x="4249528" y="73921"/>
                </a:moveTo>
                <a:cubicBezTo>
                  <a:pt x="4249430" y="81589"/>
                  <a:pt x="4246156" y="87876"/>
                  <a:pt x="4239717" y="92735"/>
                </a:cubicBezTo>
                <a:lnTo>
                  <a:pt x="4251521" y="90734"/>
                </a:lnTo>
                <a:cubicBezTo>
                  <a:pt x="4248289" y="93878"/>
                  <a:pt x="4245151" y="97069"/>
                  <a:pt x="4242098" y="100308"/>
                </a:cubicBezTo>
                <a:lnTo>
                  <a:pt x="4238429" y="94164"/>
                </a:lnTo>
                <a:cubicBezTo>
                  <a:pt x="4234706" y="96736"/>
                  <a:pt x="4227288" y="101832"/>
                  <a:pt x="4223606" y="104404"/>
                </a:cubicBezTo>
                <a:cubicBezTo>
                  <a:pt x="4226145" y="98117"/>
                  <a:pt x="4231624" y="94402"/>
                  <a:pt x="4237234" y="91068"/>
                </a:cubicBezTo>
                <a:cubicBezTo>
                  <a:pt x="4240910" y="85066"/>
                  <a:pt x="4244766" y="79160"/>
                  <a:pt x="4249528" y="73921"/>
                </a:cubicBezTo>
                <a:close/>
                <a:moveTo>
                  <a:pt x="4292873" y="72730"/>
                </a:moveTo>
                <a:cubicBezTo>
                  <a:pt x="4308496" y="72444"/>
                  <a:pt x="4286439" y="87495"/>
                  <a:pt x="4292873" y="72730"/>
                </a:cubicBezTo>
                <a:close/>
                <a:moveTo>
                  <a:pt x="7164622" y="71730"/>
                </a:moveTo>
                <a:cubicBezTo>
                  <a:pt x="7170480" y="69635"/>
                  <a:pt x="7176338" y="69778"/>
                  <a:pt x="7182243" y="72159"/>
                </a:cubicBezTo>
                <a:cubicBezTo>
                  <a:pt x="7184815" y="82304"/>
                  <a:pt x="7168051" y="78351"/>
                  <a:pt x="7164241" y="73445"/>
                </a:cubicBezTo>
                <a:close/>
                <a:moveTo>
                  <a:pt x="4332057" y="70163"/>
                </a:moveTo>
                <a:cubicBezTo>
                  <a:pt x="4334334" y="72740"/>
                  <a:pt x="4327100" y="83126"/>
                  <a:pt x="4326027" y="71302"/>
                </a:cubicBezTo>
                <a:cubicBezTo>
                  <a:pt x="4329481" y="69314"/>
                  <a:pt x="4331297" y="69305"/>
                  <a:pt x="4332057" y="70163"/>
                </a:cubicBezTo>
                <a:close/>
                <a:moveTo>
                  <a:pt x="5923788" y="65255"/>
                </a:moveTo>
                <a:cubicBezTo>
                  <a:pt x="5925757" y="68057"/>
                  <a:pt x="5917693" y="77791"/>
                  <a:pt x="5917800" y="65824"/>
                </a:cubicBezTo>
                <a:cubicBezTo>
                  <a:pt x="5921360" y="64157"/>
                  <a:pt x="5923131" y="64321"/>
                  <a:pt x="5923788" y="65255"/>
                </a:cubicBezTo>
                <a:close/>
                <a:moveTo>
                  <a:pt x="4343317" y="64586"/>
                </a:moveTo>
                <a:cubicBezTo>
                  <a:pt x="4343938" y="71635"/>
                  <a:pt x="4344602" y="78637"/>
                  <a:pt x="4345268" y="85686"/>
                </a:cubicBezTo>
                <a:cubicBezTo>
                  <a:pt x="4349127" y="81923"/>
                  <a:pt x="4353131" y="78208"/>
                  <a:pt x="4356985" y="74302"/>
                </a:cubicBezTo>
                <a:cubicBezTo>
                  <a:pt x="4358555" y="76112"/>
                  <a:pt x="4361742" y="79637"/>
                  <a:pt x="4363365" y="81447"/>
                </a:cubicBezTo>
                <a:lnTo>
                  <a:pt x="4364223" y="75065"/>
                </a:lnTo>
                <a:lnTo>
                  <a:pt x="4369328" y="75065"/>
                </a:lnTo>
                <a:lnTo>
                  <a:pt x="4365607" y="83114"/>
                </a:lnTo>
                <a:cubicBezTo>
                  <a:pt x="4369657" y="81447"/>
                  <a:pt x="4377648" y="78113"/>
                  <a:pt x="4381663" y="76446"/>
                </a:cubicBezTo>
                <a:lnTo>
                  <a:pt x="4381518" y="81542"/>
                </a:lnTo>
                <a:cubicBezTo>
                  <a:pt x="4388074" y="77922"/>
                  <a:pt x="4393413" y="70206"/>
                  <a:pt x="4402255" y="78827"/>
                </a:cubicBezTo>
                <a:cubicBezTo>
                  <a:pt x="4391625" y="85781"/>
                  <a:pt x="4378365" y="86353"/>
                  <a:pt x="4366556" y="90497"/>
                </a:cubicBezTo>
                <a:lnTo>
                  <a:pt x="4364837" y="82304"/>
                </a:lnTo>
                <a:cubicBezTo>
                  <a:pt x="4362026" y="84924"/>
                  <a:pt x="4359316" y="87591"/>
                  <a:pt x="4356747" y="90258"/>
                </a:cubicBezTo>
                <a:lnTo>
                  <a:pt x="4352603" y="85829"/>
                </a:lnTo>
                <a:cubicBezTo>
                  <a:pt x="4344793" y="90925"/>
                  <a:pt x="4335602" y="91735"/>
                  <a:pt x="4326788" y="93545"/>
                </a:cubicBezTo>
                <a:cubicBezTo>
                  <a:pt x="4325740" y="92164"/>
                  <a:pt x="4323646" y="89401"/>
                  <a:pt x="4322596" y="88020"/>
                </a:cubicBezTo>
                <a:lnTo>
                  <a:pt x="4320596" y="93831"/>
                </a:lnTo>
                <a:cubicBezTo>
                  <a:pt x="4313308" y="92497"/>
                  <a:pt x="4306067" y="91306"/>
                  <a:pt x="4298873" y="90020"/>
                </a:cubicBezTo>
                <a:cubicBezTo>
                  <a:pt x="4294442" y="94164"/>
                  <a:pt x="4289964" y="103928"/>
                  <a:pt x="4285249" y="93354"/>
                </a:cubicBezTo>
                <a:cubicBezTo>
                  <a:pt x="4283725" y="94069"/>
                  <a:pt x="4280583" y="95498"/>
                  <a:pt x="4279013" y="96260"/>
                </a:cubicBezTo>
                <a:cubicBezTo>
                  <a:pt x="4273352" y="95260"/>
                  <a:pt x="4267865" y="96688"/>
                  <a:pt x="4262814" y="98975"/>
                </a:cubicBezTo>
                <a:cubicBezTo>
                  <a:pt x="4265579" y="91163"/>
                  <a:pt x="4268054" y="83257"/>
                  <a:pt x="4269865" y="75112"/>
                </a:cubicBezTo>
                <a:lnTo>
                  <a:pt x="4274206" y="74922"/>
                </a:lnTo>
                <a:cubicBezTo>
                  <a:pt x="4273063" y="78399"/>
                  <a:pt x="4270818" y="85353"/>
                  <a:pt x="4269680" y="88829"/>
                </a:cubicBezTo>
                <a:lnTo>
                  <a:pt x="4278107" y="88258"/>
                </a:lnTo>
                <a:cubicBezTo>
                  <a:pt x="4278199" y="84972"/>
                  <a:pt x="4278390" y="78399"/>
                  <a:pt x="4278489" y="75065"/>
                </a:cubicBezTo>
                <a:cubicBezTo>
                  <a:pt x="4280822" y="75017"/>
                  <a:pt x="4285540" y="74874"/>
                  <a:pt x="4287872" y="74779"/>
                </a:cubicBezTo>
                <a:cubicBezTo>
                  <a:pt x="4284535" y="80590"/>
                  <a:pt x="4281723" y="86734"/>
                  <a:pt x="4285011" y="93259"/>
                </a:cubicBezTo>
                <a:lnTo>
                  <a:pt x="4288395" y="84352"/>
                </a:lnTo>
                <a:cubicBezTo>
                  <a:pt x="4296157" y="85495"/>
                  <a:pt x="4304018" y="86877"/>
                  <a:pt x="4311449" y="89830"/>
                </a:cubicBezTo>
                <a:cubicBezTo>
                  <a:pt x="4314831" y="83733"/>
                  <a:pt x="4318404" y="77494"/>
                  <a:pt x="4317311" y="70206"/>
                </a:cubicBezTo>
                <a:lnTo>
                  <a:pt x="4320501" y="70159"/>
                </a:lnTo>
                <a:cubicBezTo>
                  <a:pt x="4321406" y="76303"/>
                  <a:pt x="4318499" y="91640"/>
                  <a:pt x="4327742" y="80399"/>
                </a:cubicBezTo>
                <a:cubicBezTo>
                  <a:pt x="4340402" y="91116"/>
                  <a:pt x="4341648" y="73731"/>
                  <a:pt x="4343317" y="64586"/>
                </a:cubicBezTo>
                <a:close/>
                <a:moveTo>
                  <a:pt x="4388262" y="62633"/>
                </a:moveTo>
                <a:cubicBezTo>
                  <a:pt x="4403828" y="63538"/>
                  <a:pt x="4380990" y="77065"/>
                  <a:pt x="4388262" y="62633"/>
                </a:cubicBezTo>
                <a:close/>
                <a:moveTo>
                  <a:pt x="4645405" y="57441"/>
                </a:moveTo>
                <a:cubicBezTo>
                  <a:pt x="4650889" y="53774"/>
                  <a:pt x="4657424" y="63157"/>
                  <a:pt x="4653606" y="67824"/>
                </a:cubicBezTo>
                <a:cubicBezTo>
                  <a:pt x="4648075" y="71063"/>
                  <a:pt x="4641415" y="62156"/>
                  <a:pt x="4645405" y="57441"/>
                </a:cubicBezTo>
                <a:close/>
                <a:moveTo>
                  <a:pt x="4459782" y="57156"/>
                </a:moveTo>
                <a:cubicBezTo>
                  <a:pt x="4475134" y="58061"/>
                  <a:pt x="4452560" y="71874"/>
                  <a:pt x="4459782" y="57156"/>
                </a:cubicBezTo>
                <a:close/>
                <a:moveTo>
                  <a:pt x="4483585" y="56203"/>
                </a:moveTo>
                <a:cubicBezTo>
                  <a:pt x="4499317" y="57013"/>
                  <a:pt x="4476223" y="70492"/>
                  <a:pt x="4483585" y="56203"/>
                </a:cubicBezTo>
                <a:close/>
                <a:moveTo>
                  <a:pt x="4513335" y="55507"/>
                </a:moveTo>
                <a:cubicBezTo>
                  <a:pt x="4515630" y="58052"/>
                  <a:pt x="4508372" y="68313"/>
                  <a:pt x="4507270" y="56632"/>
                </a:cubicBezTo>
                <a:cubicBezTo>
                  <a:pt x="4510741" y="54667"/>
                  <a:pt x="4512568" y="54658"/>
                  <a:pt x="4513335" y="55507"/>
                </a:cubicBezTo>
                <a:close/>
                <a:moveTo>
                  <a:pt x="4500423" y="55139"/>
                </a:moveTo>
                <a:cubicBezTo>
                  <a:pt x="4502692" y="57680"/>
                  <a:pt x="4494994" y="67896"/>
                  <a:pt x="4494203" y="56251"/>
                </a:cubicBezTo>
                <a:cubicBezTo>
                  <a:pt x="4497801" y="54298"/>
                  <a:pt x="4499666" y="54292"/>
                  <a:pt x="4500423" y="55139"/>
                </a:cubicBezTo>
                <a:close/>
                <a:moveTo>
                  <a:pt x="4521777" y="52583"/>
                </a:moveTo>
                <a:cubicBezTo>
                  <a:pt x="4537153" y="53678"/>
                  <a:pt x="4514331" y="67110"/>
                  <a:pt x="4521777" y="52583"/>
                </a:cubicBezTo>
                <a:close/>
                <a:moveTo>
                  <a:pt x="4602788" y="46391"/>
                </a:moveTo>
                <a:cubicBezTo>
                  <a:pt x="4602198" y="50058"/>
                  <a:pt x="4600985" y="57346"/>
                  <a:pt x="4600373" y="61013"/>
                </a:cubicBezTo>
                <a:cubicBezTo>
                  <a:pt x="4607316" y="61299"/>
                  <a:pt x="4614321" y="61585"/>
                  <a:pt x="4621344" y="61823"/>
                </a:cubicBezTo>
                <a:cubicBezTo>
                  <a:pt x="4621390" y="57965"/>
                  <a:pt x="4621486" y="50297"/>
                  <a:pt x="4621486" y="46439"/>
                </a:cubicBezTo>
                <a:cubicBezTo>
                  <a:pt x="4623954" y="46439"/>
                  <a:pt x="4628891" y="46391"/>
                  <a:pt x="4631356" y="46391"/>
                </a:cubicBezTo>
                <a:cubicBezTo>
                  <a:pt x="4620964" y="53631"/>
                  <a:pt x="4625946" y="61537"/>
                  <a:pt x="4636196" y="65252"/>
                </a:cubicBezTo>
                <a:cubicBezTo>
                  <a:pt x="4636054" y="60537"/>
                  <a:pt x="4635676" y="51154"/>
                  <a:pt x="4635485" y="46486"/>
                </a:cubicBezTo>
                <a:lnTo>
                  <a:pt x="4639994" y="46439"/>
                </a:lnTo>
                <a:cubicBezTo>
                  <a:pt x="4640038" y="54298"/>
                  <a:pt x="4640230" y="62156"/>
                  <a:pt x="4640610" y="70015"/>
                </a:cubicBezTo>
                <a:cubicBezTo>
                  <a:pt x="4625139" y="67158"/>
                  <a:pt x="4609410" y="68967"/>
                  <a:pt x="4593812" y="69682"/>
                </a:cubicBezTo>
                <a:lnTo>
                  <a:pt x="4591063" y="77207"/>
                </a:lnTo>
                <a:lnTo>
                  <a:pt x="4588380" y="68253"/>
                </a:lnTo>
                <a:cubicBezTo>
                  <a:pt x="4585809" y="70539"/>
                  <a:pt x="4583382" y="72873"/>
                  <a:pt x="4581054" y="75207"/>
                </a:cubicBezTo>
                <a:cubicBezTo>
                  <a:pt x="4575250" y="66634"/>
                  <a:pt x="4570590" y="66634"/>
                  <a:pt x="4567117" y="75350"/>
                </a:cubicBezTo>
                <a:cubicBezTo>
                  <a:pt x="4565548" y="74302"/>
                  <a:pt x="4562459" y="72254"/>
                  <a:pt x="4560933" y="71206"/>
                </a:cubicBezTo>
                <a:cubicBezTo>
                  <a:pt x="4559413" y="72492"/>
                  <a:pt x="4556320" y="75016"/>
                  <a:pt x="4554798" y="76255"/>
                </a:cubicBezTo>
                <a:lnTo>
                  <a:pt x="4554514" y="70634"/>
                </a:lnTo>
                <a:cubicBezTo>
                  <a:pt x="4543192" y="73826"/>
                  <a:pt x="4529925" y="71778"/>
                  <a:pt x="4520128" y="78922"/>
                </a:cubicBezTo>
                <a:cubicBezTo>
                  <a:pt x="4514047" y="72111"/>
                  <a:pt x="4504571" y="78160"/>
                  <a:pt x="4497215" y="78350"/>
                </a:cubicBezTo>
                <a:cubicBezTo>
                  <a:pt x="4480624" y="76112"/>
                  <a:pt x="4460781" y="88019"/>
                  <a:pt x="4446905" y="75302"/>
                </a:cubicBezTo>
                <a:cubicBezTo>
                  <a:pt x="4438675" y="92354"/>
                  <a:pt x="4413329" y="78255"/>
                  <a:pt x="4399312" y="85495"/>
                </a:cubicBezTo>
                <a:cubicBezTo>
                  <a:pt x="4402160" y="82447"/>
                  <a:pt x="4405272" y="79589"/>
                  <a:pt x="4408623" y="76874"/>
                </a:cubicBezTo>
                <a:cubicBezTo>
                  <a:pt x="4423079" y="76017"/>
                  <a:pt x="4437493" y="73397"/>
                  <a:pt x="4452036" y="72825"/>
                </a:cubicBezTo>
                <a:cubicBezTo>
                  <a:pt x="4453653" y="71825"/>
                  <a:pt x="4456837" y="69825"/>
                  <a:pt x="4458453" y="68825"/>
                </a:cubicBezTo>
                <a:lnTo>
                  <a:pt x="4460307" y="75112"/>
                </a:lnTo>
                <a:cubicBezTo>
                  <a:pt x="4462540" y="73397"/>
                  <a:pt x="4466979" y="69968"/>
                  <a:pt x="4469174" y="68253"/>
                </a:cubicBezTo>
                <a:cubicBezTo>
                  <a:pt x="4474946" y="70111"/>
                  <a:pt x="4480861" y="71968"/>
                  <a:pt x="4486742" y="73921"/>
                </a:cubicBezTo>
                <a:cubicBezTo>
                  <a:pt x="4488414" y="72492"/>
                  <a:pt x="4491715" y="69682"/>
                  <a:pt x="4493343" y="68301"/>
                </a:cubicBezTo>
                <a:cubicBezTo>
                  <a:pt x="4499125" y="69968"/>
                  <a:pt x="4504665" y="69253"/>
                  <a:pt x="4509591" y="65348"/>
                </a:cubicBezTo>
                <a:cubicBezTo>
                  <a:pt x="4512105" y="67777"/>
                  <a:pt x="4514661" y="70206"/>
                  <a:pt x="4517370" y="72587"/>
                </a:cubicBezTo>
                <a:lnTo>
                  <a:pt x="4518762" y="63728"/>
                </a:lnTo>
                <a:lnTo>
                  <a:pt x="4522824" y="70111"/>
                </a:lnTo>
                <a:cubicBezTo>
                  <a:pt x="4524825" y="68682"/>
                  <a:pt x="4528830" y="65872"/>
                  <a:pt x="4530828" y="64490"/>
                </a:cubicBezTo>
                <a:cubicBezTo>
                  <a:pt x="4533729" y="59203"/>
                  <a:pt x="4535346" y="52678"/>
                  <a:pt x="4541005" y="49392"/>
                </a:cubicBezTo>
                <a:cubicBezTo>
                  <a:pt x="4537295" y="56393"/>
                  <a:pt x="4533491" y="63300"/>
                  <a:pt x="4529592" y="70111"/>
                </a:cubicBezTo>
                <a:cubicBezTo>
                  <a:pt x="4538437" y="68253"/>
                  <a:pt x="4547902" y="67015"/>
                  <a:pt x="4556320" y="63157"/>
                </a:cubicBezTo>
                <a:cubicBezTo>
                  <a:pt x="4563647" y="63347"/>
                  <a:pt x="4570970" y="63347"/>
                  <a:pt x="4578391" y="63442"/>
                </a:cubicBezTo>
                <a:cubicBezTo>
                  <a:pt x="4585381" y="65157"/>
                  <a:pt x="4592328" y="63300"/>
                  <a:pt x="4599286" y="61823"/>
                </a:cubicBezTo>
                <a:cubicBezTo>
                  <a:pt x="4598675" y="58060"/>
                  <a:pt x="4597434" y="50440"/>
                  <a:pt x="4596807" y="46629"/>
                </a:cubicBezTo>
                <a:close/>
                <a:moveTo>
                  <a:pt x="4652914" y="46279"/>
                </a:moveTo>
                <a:cubicBezTo>
                  <a:pt x="4655258" y="48847"/>
                  <a:pt x="4648004" y="59144"/>
                  <a:pt x="4646787" y="47391"/>
                </a:cubicBezTo>
                <a:cubicBezTo>
                  <a:pt x="4650279" y="45426"/>
                  <a:pt x="4652129" y="45423"/>
                  <a:pt x="4652914" y="46279"/>
                </a:cubicBezTo>
                <a:close/>
                <a:moveTo>
                  <a:pt x="6862957" y="46007"/>
                </a:moveTo>
                <a:cubicBezTo>
                  <a:pt x="6865228" y="48570"/>
                  <a:pt x="6857834" y="58822"/>
                  <a:pt x="6856869" y="47105"/>
                </a:cubicBezTo>
                <a:cubicBezTo>
                  <a:pt x="6860370" y="45152"/>
                  <a:pt x="6862200" y="45152"/>
                  <a:pt x="6862957" y="46007"/>
                </a:cubicBezTo>
                <a:close/>
                <a:moveTo>
                  <a:pt x="6836796" y="45218"/>
                </a:moveTo>
                <a:cubicBezTo>
                  <a:pt x="6842154" y="45177"/>
                  <a:pt x="6847202" y="46344"/>
                  <a:pt x="6849725" y="49630"/>
                </a:cubicBezTo>
                <a:cubicBezTo>
                  <a:pt x="6841629" y="51392"/>
                  <a:pt x="6827104" y="55012"/>
                  <a:pt x="6822008" y="48058"/>
                </a:cubicBezTo>
                <a:cubicBezTo>
                  <a:pt x="6825771" y="46510"/>
                  <a:pt x="6831438" y="45260"/>
                  <a:pt x="6836796" y="45218"/>
                </a:cubicBezTo>
                <a:close/>
                <a:moveTo>
                  <a:pt x="6635652" y="42676"/>
                </a:moveTo>
                <a:cubicBezTo>
                  <a:pt x="6628746" y="57394"/>
                  <a:pt x="6651130" y="43486"/>
                  <a:pt x="6635652" y="42676"/>
                </a:cubicBezTo>
                <a:close/>
                <a:moveTo>
                  <a:pt x="4816487" y="41724"/>
                </a:moveTo>
                <a:lnTo>
                  <a:pt x="4818145" y="41724"/>
                </a:lnTo>
                <a:lnTo>
                  <a:pt x="4816809" y="45579"/>
                </a:lnTo>
                <a:close/>
                <a:moveTo>
                  <a:pt x="6791100" y="41438"/>
                </a:moveTo>
                <a:cubicBezTo>
                  <a:pt x="6794815" y="45344"/>
                  <a:pt x="6794481" y="49202"/>
                  <a:pt x="6790052" y="53060"/>
                </a:cubicBezTo>
                <a:cubicBezTo>
                  <a:pt x="6788909" y="51726"/>
                  <a:pt x="6786623" y="49059"/>
                  <a:pt x="6785432" y="47725"/>
                </a:cubicBezTo>
                <a:cubicBezTo>
                  <a:pt x="6786861" y="46153"/>
                  <a:pt x="6789671" y="43010"/>
                  <a:pt x="6791100" y="41438"/>
                </a:cubicBezTo>
                <a:close/>
                <a:moveTo>
                  <a:pt x="4738267" y="39056"/>
                </a:moveTo>
                <a:cubicBezTo>
                  <a:pt x="4750619" y="40866"/>
                  <a:pt x="4738744" y="50487"/>
                  <a:pt x="4738361" y="56488"/>
                </a:cubicBezTo>
                <a:cubicBezTo>
                  <a:pt x="4746899" y="57203"/>
                  <a:pt x="4748710" y="47629"/>
                  <a:pt x="4751620" y="41866"/>
                </a:cubicBezTo>
                <a:cubicBezTo>
                  <a:pt x="4753385" y="41771"/>
                  <a:pt x="4756867" y="41580"/>
                  <a:pt x="4758583" y="41485"/>
                </a:cubicBezTo>
                <a:cubicBezTo>
                  <a:pt x="4755673" y="47439"/>
                  <a:pt x="4753005" y="53583"/>
                  <a:pt x="4754148" y="60346"/>
                </a:cubicBezTo>
                <a:cubicBezTo>
                  <a:pt x="4748522" y="58632"/>
                  <a:pt x="4743277" y="59441"/>
                  <a:pt x="4738410" y="62776"/>
                </a:cubicBezTo>
                <a:cubicBezTo>
                  <a:pt x="4737362" y="61490"/>
                  <a:pt x="4735357" y="58870"/>
                  <a:pt x="4734307" y="57584"/>
                </a:cubicBezTo>
                <a:cubicBezTo>
                  <a:pt x="4727486" y="59632"/>
                  <a:pt x="4720669" y="61775"/>
                  <a:pt x="4713943" y="63776"/>
                </a:cubicBezTo>
                <a:cubicBezTo>
                  <a:pt x="4708600" y="63109"/>
                  <a:pt x="4703258" y="63299"/>
                  <a:pt x="4698154" y="64776"/>
                </a:cubicBezTo>
                <a:cubicBezTo>
                  <a:pt x="4697343" y="63633"/>
                  <a:pt x="4695722" y="61347"/>
                  <a:pt x="4694962" y="60204"/>
                </a:cubicBezTo>
                <a:lnTo>
                  <a:pt x="4690572" y="64633"/>
                </a:lnTo>
                <a:cubicBezTo>
                  <a:pt x="4688949" y="64300"/>
                  <a:pt x="4685754" y="63728"/>
                  <a:pt x="4684180" y="63395"/>
                </a:cubicBezTo>
                <a:lnTo>
                  <a:pt x="4681987" y="62109"/>
                </a:lnTo>
                <a:cubicBezTo>
                  <a:pt x="4680650" y="62061"/>
                  <a:pt x="4678030" y="61966"/>
                  <a:pt x="4676694" y="61918"/>
                </a:cubicBezTo>
                <a:cubicBezTo>
                  <a:pt x="4670300" y="63204"/>
                  <a:pt x="4665006" y="66872"/>
                  <a:pt x="4659807" y="70349"/>
                </a:cubicBezTo>
                <a:cubicBezTo>
                  <a:pt x="4655707" y="62442"/>
                  <a:pt x="4655278" y="52202"/>
                  <a:pt x="4664102" y="47296"/>
                </a:cubicBezTo>
                <a:cubicBezTo>
                  <a:pt x="4674258" y="40104"/>
                  <a:pt x="4658856" y="55774"/>
                  <a:pt x="4665198" y="59108"/>
                </a:cubicBezTo>
                <a:cubicBezTo>
                  <a:pt x="4668725" y="66681"/>
                  <a:pt x="4672924" y="49439"/>
                  <a:pt x="4675118" y="46486"/>
                </a:cubicBezTo>
                <a:lnTo>
                  <a:pt x="4677407" y="46010"/>
                </a:lnTo>
                <a:cubicBezTo>
                  <a:pt x="4677930" y="48344"/>
                  <a:pt x="4678980" y="53059"/>
                  <a:pt x="4679508" y="55393"/>
                </a:cubicBezTo>
                <a:lnTo>
                  <a:pt x="4681606" y="54869"/>
                </a:lnTo>
                <a:cubicBezTo>
                  <a:pt x="4685564" y="50011"/>
                  <a:pt x="4689378" y="44962"/>
                  <a:pt x="4693483" y="40151"/>
                </a:cubicBezTo>
                <a:cubicBezTo>
                  <a:pt x="4691954" y="46200"/>
                  <a:pt x="4689951" y="52107"/>
                  <a:pt x="4687519" y="57870"/>
                </a:cubicBezTo>
                <a:cubicBezTo>
                  <a:pt x="4698633" y="57060"/>
                  <a:pt x="4697581" y="43295"/>
                  <a:pt x="4707170" y="39675"/>
                </a:cubicBezTo>
                <a:cubicBezTo>
                  <a:pt x="4705261" y="45010"/>
                  <a:pt x="4703352" y="50392"/>
                  <a:pt x="4701397" y="55679"/>
                </a:cubicBezTo>
                <a:cubicBezTo>
                  <a:pt x="4704117" y="56060"/>
                  <a:pt x="4709552" y="56727"/>
                  <a:pt x="4712274" y="57108"/>
                </a:cubicBezTo>
                <a:cubicBezTo>
                  <a:pt x="4712130" y="53202"/>
                  <a:pt x="4711748" y="45486"/>
                  <a:pt x="4711605" y="41580"/>
                </a:cubicBezTo>
                <a:cubicBezTo>
                  <a:pt x="4713799" y="41628"/>
                  <a:pt x="4718282" y="41723"/>
                  <a:pt x="4720526" y="41771"/>
                </a:cubicBezTo>
                <a:cubicBezTo>
                  <a:pt x="4718186" y="46820"/>
                  <a:pt x="4715946" y="51916"/>
                  <a:pt x="4713847" y="57060"/>
                </a:cubicBezTo>
                <a:cubicBezTo>
                  <a:pt x="4724053" y="57965"/>
                  <a:pt x="4725533" y="47915"/>
                  <a:pt x="4728536" y="40675"/>
                </a:cubicBezTo>
                <a:cubicBezTo>
                  <a:pt x="4730014" y="44009"/>
                  <a:pt x="4731779" y="47153"/>
                  <a:pt x="4733829" y="50201"/>
                </a:cubicBezTo>
                <a:cubicBezTo>
                  <a:pt x="4734928" y="47439"/>
                  <a:pt x="4737170" y="41866"/>
                  <a:pt x="4738267" y="39056"/>
                </a:cubicBezTo>
                <a:close/>
                <a:moveTo>
                  <a:pt x="6509219" y="35990"/>
                </a:moveTo>
                <a:cubicBezTo>
                  <a:pt x="6506493" y="37366"/>
                  <a:pt x="6504516" y="40772"/>
                  <a:pt x="6507445" y="44058"/>
                </a:cubicBezTo>
                <a:lnTo>
                  <a:pt x="6510541" y="45344"/>
                </a:lnTo>
                <a:cubicBezTo>
                  <a:pt x="6511779" y="44058"/>
                  <a:pt x="6514256" y="41390"/>
                  <a:pt x="6515494" y="40104"/>
                </a:cubicBezTo>
                <a:cubicBezTo>
                  <a:pt x="6515423" y="35270"/>
                  <a:pt x="6511946" y="34615"/>
                  <a:pt x="6509219" y="35990"/>
                </a:cubicBezTo>
                <a:close/>
                <a:moveTo>
                  <a:pt x="4806994" y="35198"/>
                </a:moveTo>
                <a:cubicBezTo>
                  <a:pt x="4806278" y="43200"/>
                  <a:pt x="4805706" y="51249"/>
                  <a:pt x="4805275" y="59251"/>
                </a:cubicBezTo>
                <a:cubicBezTo>
                  <a:pt x="4801415" y="58108"/>
                  <a:pt x="4797647" y="56965"/>
                  <a:pt x="4793927" y="55774"/>
                </a:cubicBezTo>
                <a:lnTo>
                  <a:pt x="4791970" y="60251"/>
                </a:lnTo>
                <a:cubicBezTo>
                  <a:pt x="4786631" y="57441"/>
                  <a:pt x="4781237" y="57012"/>
                  <a:pt x="4775849" y="59013"/>
                </a:cubicBezTo>
                <a:cubicBezTo>
                  <a:pt x="4768122" y="55250"/>
                  <a:pt x="4757486" y="66824"/>
                  <a:pt x="4757296" y="52297"/>
                </a:cubicBezTo>
                <a:cubicBezTo>
                  <a:pt x="4760969" y="52011"/>
                  <a:pt x="4768316" y="51392"/>
                  <a:pt x="4772035" y="51106"/>
                </a:cubicBezTo>
                <a:cubicBezTo>
                  <a:pt x="4773417" y="44581"/>
                  <a:pt x="4777520" y="41104"/>
                  <a:pt x="4784198" y="40580"/>
                </a:cubicBezTo>
                <a:cubicBezTo>
                  <a:pt x="4782574" y="42676"/>
                  <a:pt x="4779282" y="46820"/>
                  <a:pt x="4777661" y="48868"/>
                </a:cubicBezTo>
                <a:cubicBezTo>
                  <a:pt x="4779999" y="50392"/>
                  <a:pt x="4784672" y="53440"/>
                  <a:pt x="4787012" y="54964"/>
                </a:cubicBezTo>
                <a:cubicBezTo>
                  <a:pt x="4788681" y="48534"/>
                  <a:pt x="4786724" y="37770"/>
                  <a:pt x="4796073" y="37198"/>
                </a:cubicBezTo>
                <a:cubicBezTo>
                  <a:pt x="4795072" y="41247"/>
                  <a:pt x="4793116" y="49249"/>
                  <a:pt x="4792113" y="53250"/>
                </a:cubicBezTo>
                <a:cubicBezTo>
                  <a:pt x="4798456" y="48487"/>
                  <a:pt x="4802511" y="41628"/>
                  <a:pt x="4806994" y="35198"/>
                </a:cubicBezTo>
                <a:close/>
                <a:moveTo>
                  <a:pt x="4820494" y="34960"/>
                </a:moveTo>
                <a:lnTo>
                  <a:pt x="4821685" y="41724"/>
                </a:lnTo>
                <a:lnTo>
                  <a:pt x="4818145" y="41724"/>
                </a:lnTo>
                <a:close/>
                <a:moveTo>
                  <a:pt x="6502349" y="32436"/>
                </a:moveTo>
                <a:cubicBezTo>
                  <a:pt x="6497825" y="34960"/>
                  <a:pt x="6493348" y="35722"/>
                  <a:pt x="6488919" y="34817"/>
                </a:cubicBezTo>
                <a:lnTo>
                  <a:pt x="6486443" y="33150"/>
                </a:lnTo>
                <a:cubicBezTo>
                  <a:pt x="6482013" y="35008"/>
                  <a:pt x="6480537" y="38675"/>
                  <a:pt x="6482109" y="44200"/>
                </a:cubicBezTo>
                <a:cubicBezTo>
                  <a:pt x="6489062" y="41771"/>
                  <a:pt x="6496158" y="42009"/>
                  <a:pt x="6502540" y="46344"/>
                </a:cubicBezTo>
                <a:cubicBezTo>
                  <a:pt x="6502492" y="42867"/>
                  <a:pt x="6502397" y="35913"/>
                  <a:pt x="6502349" y="32436"/>
                </a:cubicBezTo>
                <a:close/>
                <a:moveTo>
                  <a:pt x="4629499" y="31671"/>
                </a:moveTo>
                <a:cubicBezTo>
                  <a:pt x="4631736" y="34258"/>
                  <a:pt x="4624404" y="44475"/>
                  <a:pt x="4623480" y="32722"/>
                </a:cubicBezTo>
                <a:cubicBezTo>
                  <a:pt x="4626944" y="30793"/>
                  <a:pt x="4628752" y="30808"/>
                  <a:pt x="4629499" y="31671"/>
                </a:cubicBezTo>
                <a:close/>
                <a:moveTo>
                  <a:pt x="4911493" y="29959"/>
                </a:moveTo>
                <a:cubicBezTo>
                  <a:pt x="4910211" y="34579"/>
                  <a:pt x="4907598" y="43819"/>
                  <a:pt x="4906313" y="48439"/>
                </a:cubicBezTo>
                <a:cubicBezTo>
                  <a:pt x="4911542" y="42771"/>
                  <a:pt x="4916247" y="36627"/>
                  <a:pt x="4920955" y="30435"/>
                </a:cubicBezTo>
                <a:cubicBezTo>
                  <a:pt x="4919957" y="37199"/>
                  <a:pt x="4920382" y="43819"/>
                  <a:pt x="4922237" y="50344"/>
                </a:cubicBezTo>
                <a:cubicBezTo>
                  <a:pt x="4925138" y="44200"/>
                  <a:pt x="4928037" y="38008"/>
                  <a:pt x="4931031" y="31864"/>
                </a:cubicBezTo>
                <a:lnTo>
                  <a:pt x="4936545" y="32340"/>
                </a:lnTo>
                <a:cubicBezTo>
                  <a:pt x="4934786" y="35151"/>
                  <a:pt x="4931271" y="40771"/>
                  <a:pt x="4929559" y="43581"/>
                </a:cubicBezTo>
                <a:cubicBezTo>
                  <a:pt x="4932362" y="46391"/>
                  <a:pt x="4935214" y="49201"/>
                  <a:pt x="4938165" y="52059"/>
                </a:cubicBezTo>
                <a:cubicBezTo>
                  <a:pt x="4926801" y="49297"/>
                  <a:pt x="4915584" y="50868"/>
                  <a:pt x="4904648" y="53726"/>
                </a:cubicBezTo>
                <a:cubicBezTo>
                  <a:pt x="4898279" y="47630"/>
                  <a:pt x="4890387" y="59585"/>
                  <a:pt x="4885681" y="51297"/>
                </a:cubicBezTo>
                <a:cubicBezTo>
                  <a:pt x="4884160" y="52440"/>
                  <a:pt x="4881167" y="54726"/>
                  <a:pt x="4879643" y="55870"/>
                </a:cubicBezTo>
                <a:cubicBezTo>
                  <a:pt x="4878503" y="53964"/>
                  <a:pt x="4876269" y="50106"/>
                  <a:pt x="4875128" y="48201"/>
                </a:cubicBezTo>
                <a:cubicBezTo>
                  <a:pt x="4868232" y="58346"/>
                  <a:pt x="4856305" y="52440"/>
                  <a:pt x="4846463" y="53107"/>
                </a:cubicBezTo>
                <a:lnTo>
                  <a:pt x="4843991" y="54584"/>
                </a:lnTo>
                <a:cubicBezTo>
                  <a:pt x="4836520" y="56346"/>
                  <a:pt x="4828934" y="55631"/>
                  <a:pt x="4821495" y="55060"/>
                </a:cubicBezTo>
                <a:cubicBezTo>
                  <a:pt x="4818919" y="56679"/>
                  <a:pt x="4813815" y="60013"/>
                  <a:pt x="4811238" y="61633"/>
                </a:cubicBezTo>
                <a:lnTo>
                  <a:pt x="4816809" y="45579"/>
                </a:lnTo>
                <a:lnTo>
                  <a:pt x="4817436" y="53107"/>
                </a:lnTo>
                <a:cubicBezTo>
                  <a:pt x="4821972" y="48535"/>
                  <a:pt x="4826120" y="43533"/>
                  <a:pt x="4827933" y="37103"/>
                </a:cubicBezTo>
                <a:cubicBezTo>
                  <a:pt x="4829886" y="37008"/>
                  <a:pt x="4833798" y="36770"/>
                  <a:pt x="4835753" y="36675"/>
                </a:cubicBezTo>
                <a:cubicBezTo>
                  <a:pt x="4833368" y="42009"/>
                  <a:pt x="4831174" y="47391"/>
                  <a:pt x="4829171" y="52869"/>
                </a:cubicBezTo>
                <a:cubicBezTo>
                  <a:pt x="4834706" y="48487"/>
                  <a:pt x="4839332" y="43057"/>
                  <a:pt x="4843942" y="37675"/>
                </a:cubicBezTo>
                <a:cubicBezTo>
                  <a:pt x="4844608" y="39628"/>
                  <a:pt x="4845990" y="43581"/>
                  <a:pt x="4846655" y="45534"/>
                </a:cubicBezTo>
                <a:cubicBezTo>
                  <a:pt x="4847935" y="43438"/>
                  <a:pt x="4850551" y="39247"/>
                  <a:pt x="4851883" y="37151"/>
                </a:cubicBezTo>
                <a:cubicBezTo>
                  <a:pt x="4853785" y="37008"/>
                  <a:pt x="4857681" y="36770"/>
                  <a:pt x="4859582" y="36627"/>
                </a:cubicBezTo>
                <a:cubicBezTo>
                  <a:pt x="4858206" y="40009"/>
                  <a:pt x="4855402" y="46772"/>
                  <a:pt x="4854022" y="50154"/>
                </a:cubicBezTo>
                <a:cubicBezTo>
                  <a:pt x="4860915" y="48582"/>
                  <a:pt x="4864573" y="44343"/>
                  <a:pt x="4865051" y="37437"/>
                </a:cubicBezTo>
                <a:cubicBezTo>
                  <a:pt x="4871373" y="40199"/>
                  <a:pt x="4877743" y="39818"/>
                  <a:pt x="4884111" y="36294"/>
                </a:cubicBezTo>
                <a:cubicBezTo>
                  <a:pt x="4883304" y="38866"/>
                  <a:pt x="4881687" y="44010"/>
                  <a:pt x="4880880" y="46582"/>
                </a:cubicBezTo>
                <a:lnTo>
                  <a:pt x="4886441" y="46391"/>
                </a:lnTo>
                <a:cubicBezTo>
                  <a:pt x="4887203" y="39342"/>
                  <a:pt x="4891099" y="35341"/>
                  <a:pt x="4898184" y="34484"/>
                </a:cubicBezTo>
                <a:cubicBezTo>
                  <a:pt x="4896804" y="37389"/>
                  <a:pt x="4893953" y="43248"/>
                  <a:pt x="4892527" y="46201"/>
                </a:cubicBezTo>
                <a:cubicBezTo>
                  <a:pt x="4894664" y="46725"/>
                  <a:pt x="4898896" y="47772"/>
                  <a:pt x="4900987" y="48344"/>
                </a:cubicBezTo>
                <a:cubicBezTo>
                  <a:pt x="4903651" y="43724"/>
                  <a:pt x="4908881" y="34579"/>
                  <a:pt x="4911493" y="29959"/>
                </a:cubicBezTo>
                <a:close/>
                <a:moveTo>
                  <a:pt x="5050613" y="25625"/>
                </a:moveTo>
                <a:lnTo>
                  <a:pt x="5047209" y="38914"/>
                </a:lnTo>
                <a:cubicBezTo>
                  <a:pt x="5049595" y="38104"/>
                  <a:pt x="5054477" y="36437"/>
                  <a:pt x="5056857" y="35580"/>
                </a:cubicBezTo>
                <a:lnTo>
                  <a:pt x="5054960" y="26816"/>
                </a:lnTo>
                <a:cubicBezTo>
                  <a:pt x="5069935" y="24672"/>
                  <a:pt x="5057472" y="41533"/>
                  <a:pt x="5058180" y="48868"/>
                </a:cubicBezTo>
                <a:lnTo>
                  <a:pt x="5055390" y="39962"/>
                </a:lnTo>
                <a:cubicBezTo>
                  <a:pt x="5050273" y="44105"/>
                  <a:pt x="5045357" y="48344"/>
                  <a:pt x="5040339" y="52440"/>
                </a:cubicBezTo>
                <a:cubicBezTo>
                  <a:pt x="5038427" y="41724"/>
                  <a:pt x="5039578" y="30674"/>
                  <a:pt x="5050613" y="25625"/>
                </a:cubicBezTo>
                <a:close/>
                <a:moveTo>
                  <a:pt x="5011965" y="25482"/>
                </a:moveTo>
                <a:cubicBezTo>
                  <a:pt x="5011053" y="29959"/>
                  <a:pt x="5009233" y="38961"/>
                  <a:pt x="5008323" y="43438"/>
                </a:cubicBezTo>
                <a:cubicBezTo>
                  <a:pt x="5014174" y="38104"/>
                  <a:pt x="5019879" y="32150"/>
                  <a:pt x="5025253" y="26149"/>
                </a:cubicBezTo>
                <a:cubicBezTo>
                  <a:pt x="5024197" y="31769"/>
                  <a:pt x="5020023" y="38009"/>
                  <a:pt x="5023909" y="43534"/>
                </a:cubicBezTo>
                <a:cubicBezTo>
                  <a:pt x="5027673" y="37675"/>
                  <a:pt x="5031369" y="31721"/>
                  <a:pt x="5035063" y="25768"/>
                </a:cubicBezTo>
                <a:cubicBezTo>
                  <a:pt x="5035205" y="32674"/>
                  <a:pt x="5035491" y="39580"/>
                  <a:pt x="5035822" y="46439"/>
                </a:cubicBezTo>
                <a:cubicBezTo>
                  <a:pt x="5028667" y="40819"/>
                  <a:pt x="5023285" y="46582"/>
                  <a:pt x="5018102" y="51297"/>
                </a:cubicBezTo>
                <a:lnTo>
                  <a:pt x="5014796" y="45058"/>
                </a:lnTo>
                <a:cubicBezTo>
                  <a:pt x="5005388" y="48821"/>
                  <a:pt x="4993711" y="52964"/>
                  <a:pt x="4984604" y="47058"/>
                </a:cubicBezTo>
                <a:cubicBezTo>
                  <a:pt x="4982191" y="51916"/>
                  <a:pt x="4979065" y="51631"/>
                  <a:pt x="4975295" y="46249"/>
                </a:cubicBezTo>
                <a:cubicBezTo>
                  <a:pt x="4973355" y="55012"/>
                  <a:pt x="4965962" y="48106"/>
                  <a:pt x="4961301" y="48630"/>
                </a:cubicBezTo>
                <a:cubicBezTo>
                  <a:pt x="4954467" y="49773"/>
                  <a:pt x="4947722" y="51393"/>
                  <a:pt x="4941203" y="53393"/>
                </a:cubicBezTo>
                <a:cubicBezTo>
                  <a:pt x="4940491" y="50678"/>
                  <a:pt x="4939016" y="45248"/>
                  <a:pt x="4938304" y="42581"/>
                </a:cubicBezTo>
                <a:lnTo>
                  <a:pt x="4948204" y="47106"/>
                </a:lnTo>
                <a:cubicBezTo>
                  <a:pt x="4951502" y="41438"/>
                  <a:pt x="4954922" y="35865"/>
                  <a:pt x="4958419" y="30293"/>
                </a:cubicBezTo>
                <a:cubicBezTo>
                  <a:pt x="4958879" y="33674"/>
                  <a:pt x="4960002" y="40390"/>
                  <a:pt x="4960489" y="43772"/>
                </a:cubicBezTo>
                <a:cubicBezTo>
                  <a:pt x="4961774" y="40914"/>
                  <a:pt x="4964363" y="35198"/>
                  <a:pt x="4965650" y="32293"/>
                </a:cubicBezTo>
                <a:cubicBezTo>
                  <a:pt x="4967844" y="32245"/>
                  <a:pt x="4972152" y="32103"/>
                  <a:pt x="4974350" y="32055"/>
                </a:cubicBezTo>
                <a:cubicBezTo>
                  <a:pt x="4972733" y="35008"/>
                  <a:pt x="4969519" y="40962"/>
                  <a:pt x="4967844" y="43915"/>
                </a:cubicBezTo>
                <a:cubicBezTo>
                  <a:pt x="4975675" y="44248"/>
                  <a:pt x="4979640" y="40342"/>
                  <a:pt x="4979687" y="32293"/>
                </a:cubicBezTo>
                <a:lnTo>
                  <a:pt x="4985533" y="32007"/>
                </a:lnTo>
                <a:cubicBezTo>
                  <a:pt x="4984841" y="34913"/>
                  <a:pt x="4983480" y="40676"/>
                  <a:pt x="4982805" y="43581"/>
                </a:cubicBezTo>
                <a:cubicBezTo>
                  <a:pt x="4987676" y="39533"/>
                  <a:pt x="4992380" y="35341"/>
                  <a:pt x="4997357" y="31150"/>
                </a:cubicBezTo>
                <a:cubicBezTo>
                  <a:pt x="4997406" y="34151"/>
                  <a:pt x="4997550" y="40152"/>
                  <a:pt x="4997598" y="43153"/>
                </a:cubicBezTo>
                <a:cubicBezTo>
                  <a:pt x="5001994" y="36961"/>
                  <a:pt x="5006558" y="30864"/>
                  <a:pt x="5011965" y="25482"/>
                </a:cubicBezTo>
                <a:close/>
                <a:moveTo>
                  <a:pt x="5283787" y="19099"/>
                </a:moveTo>
                <a:cubicBezTo>
                  <a:pt x="5299117" y="20242"/>
                  <a:pt x="5276359" y="33674"/>
                  <a:pt x="5283787" y="19099"/>
                </a:cubicBezTo>
                <a:close/>
                <a:moveTo>
                  <a:pt x="5321781" y="18575"/>
                </a:moveTo>
                <a:cubicBezTo>
                  <a:pt x="5337302" y="19337"/>
                  <a:pt x="5314497" y="33054"/>
                  <a:pt x="5321781" y="18575"/>
                </a:cubicBezTo>
                <a:close/>
                <a:moveTo>
                  <a:pt x="6253532" y="18093"/>
                </a:moveTo>
                <a:cubicBezTo>
                  <a:pt x="6254926" y="19326"/>
                  <a:pt x="6255104" y="21886"/>
                  <a:pt x="6254080" y="25768"/>
                </a:cubicBezTo>
                <a:cubicBezTo>
                  <a:pt x="6246365" y="28626"/>
                  <a:pt x="6243555" y="26196"/>
                  <a:pt x="6245698" y="18385"/>
                </a:cubicBezTo>
                <a:cubicBezTo>
                  <a:pt x="6249532" y="16956"/>
                  <a:pt x="6252139" y="16861"/>
                  <a:pt x="6253532" y="18093"/>
                </a:cubicBezTo>
                <a:close/>
                <a:moveTo>
                  <a:pt x="4910447" y="17575"/>
                </a:moveTo>
                <a:cubicBezTo>
                  <a:pt x="4912592" y="20245"/>
                  <a:pt x="4904828" y="30257"/>
                  <a:pt x="4904362" y="18432"/>
                </a:cubicBezTo>
                <a:cubicBezTo>
                  <a:pt x="4907915" y="16610"/>
                  <a:pt x="4909732" y="16685"/>
                  <a:pt x="4910447" y="17575"/>
                </a:cubicBezTo>
                <a:close/>
                <a:moveTo>
                  <a:pt x="6069438" y="13384"/>
                </a:moveTo>
                <a:cubicBezTo>
                  <a:pt x="6085011" y="14765"/>
                  <a:pt x="6061484" y="27339"/>
                  <a:pt x="6069438" y="13384"/>
                </a:cubicBezTo>
                <a:close/>
                <a:moveTo>
                  <a:pt x="5439144" y="11764"/>
                </a:moveTo>
                <a:cubicBezTo>
                  <a:pt x="5439621" y="15717"/>
                  <a:pt x="5440525" y="23576"/>
                  <a:pt x="5440954" y="27482"/>
                </a:cubicBezTo>
                <a:lnTo>
                  <a:pt x="5447475" y="27434"/>
                </a:lnTo>
                <a:cubicBezTo>
                  <a:pt x="5447191" y="25100"/>
                  <a:pt x="5446570" y="20528"/>
                  <a:pt x="5446285" y="18194"/>
                </a:cubicBezTo>
                <a:cubicBezTo>
                  <a:pt x="5448381" y="18099"/>
                  <a:pt x="5452572" y="17813"/>
                  <a:pt x="5454666" y="17670"/>
                </a:cubicBezTo>
                <a:cubicBezTo>
                  <a:pt x="5454379" y="20147"/>
                  <a:pt x="5453902" y="25053"/>
                  <a:pt x="5453619" y="27482"/>
                </a:cubicBezTo>
                <a:lnTo>
                  <a:pt x="5459188" y="27434"/>
                </a:lnTo>
                <a:cubicBezTo>
                  <a:pt x="5459331" y="24529"/>
                  <a:pt x="5459664" y="18718"/>
                  <a:pt x="5459807" y="15813"/>
                </a:cubicBezTo>
                <a:cubicBezTo>
                  <a:pt x="5461903" y="16670"/>
                  <a:pt x="5466139" y="18432"/>
                  <a:pt x="5468282" y="19289"/>
                </a:cubicBezTo>
                <a:cubicBezTo>
                  <a:pt x="5466948" y="21338"/>
                  <a:pt x="5464378" y="25386"/>
                  <a:pt x="5463044" y="27434"/>
                </a:cubicBezTo>
                <a:cubicBezTo>
                  <a:pt x="5465617" y="27434"/>
                  <a:pt x="5470806" y="27482"/>
                  <a:pt x="5473377" y="27482"/>
                </a:cubicBezTo>
                <a:cubicBezTo>
                  <a:pt x="5473615" y="24100"/>
                  <a:pt x="5474044" y="17289"/>
                  <a:pt x="5474233" y="13907"/>
                </a:cubicBezTo>
                <a:cubicBezTo>
                  <a:pt x="5477186" y="19623"/>
                  <a:pt x="5480232" y="25338"/>
                  <a:pt x="5483377" y="31006"/>
                </a:cubicBezTo>
                <a:cubicBezTo>
                  <a:pt x="5483328" y="27720"/>
                  <a:pt x="5483281" y="21147"/>
                  <a:pt x="5483232" y="17861"/>
                </a:cubicBezTo>
                <a:cubicBezTo>
                  <a:pt x="5485661" y="17908"/>
                  <a:pt x="5490422" y="17908"/>
                  <a:pt x="5492803" y="17908"/>
                </a:cubicBezTo>
                <a:cubicBezTo>
                  <a:pt x="5492516" y="20337"/>
                  <a:pt x="5491945" y="25148"/>
                  <a:pt x="5491661" y="27529"/>
                </a:cubicBezTo>
                <a:lnTo>
                  <a:pt x="5497279" y="27387"/>
                </a:lnTo>
                <a:cubicBezTo>
                  <a:pt x="5497422" y="24862"/>
                  <a:pt x="5497659" y="19718"/>
                  <a:pt x="5497802" y="17146"/>
                </a:cubicBezTo>
                <a:cubicBezTo>
                  <a:pt x="5500278" y="17384"/>
                  <a:pt x="5505182" y="17861"/>
                  <a:pt x="5507658" y="18099"/>
                </a:cubicBezTo>
                <a:cubicBezTo>
                  <a:pt x="5506086" y="20433"/>
                  <a:pt x="5502896" y="25100"/>
                  <a:pt x="5501325" y="27434"/>
                </a:cubicBezTo>
                <a:cubicBezTo>
                  <a:pt x="5503897" y="27434"/>
                  <a:pt x="5509038" y="27482"/>
                  <a:pt x="5511609" y="27482"/>
                </a:cubicBezTo>
                <a:cubicBezTo>
                  <a:pt x="5511656" y="25100"/>
                  <a:pt x="5511799" y="20290"/>
                  <a:pt x="5511895" y="17908"/>
                </a:cubicBezTo>
                <a:lnTo>
                  <a:pt x="5514990" y="18003"/>
                </a:lnTo>
                <a:cubicBezTo>
                  <a:pt x="5516418" y="21004"/>
                  <a:pt x="5519273" y="26958"/>
                  <a:pt x="5520703" y="29911"/>
                </a:cubicBezTo>
                <a:cubicBezTo>
                  <a:pt x="5521035" y="26386"/>
                  <a:pt x="5521701" y="19289"/>
                  <a:pt x="5522085" y="15765"/>
                </a:cubicBezTo>
                <a:cubicBezTo>
                  <a:pt x="5528083" y="17194"/>
                  <a:pt x="5531464" y="21099"/>
                  <a:pt x="5532129" y="27387"/>
                </a:cubicBezTo>
                <a:lnTo>
                  <a:pt x="5535462" y="27434"/>
                </a:lnTo>
                <a:cubicBezTo>
                  <a:pt x="5535558" y="25053"/>
                  <a:pt x="5535796" y="20290"/>
                  <a:pt x="5535891" y="17908"/>
                </a:cubicBezTo>
                <a:cubicBezTo>
                  <a:pt x="5538273" y="17908"/>
                  <a:pt x="5542986" y="17908"/>
                  <a:pt x="5545319" y="17908"/>
                </a:cubicBezTo>
                <a:cubicBezTo>
                  <a:pt x="5544176" y="20194"/>
                  <a:pt x="5541844" y="24767"/>
                  <a:pt x="5540700" y="27053"/>
                </a:cubicBezTo>
                <a:cubicBezTo>
                  <a:pt x="5542891" y="27196"/>
                  <a:pt x="5547366" y="27482"/>
                  <a:pt x="5549602" y="27672"/>
                </a:cubicBezTo>
                <a:cubicBezTo>
                  <a:pt x="5549699" y="25148"/>
                  <a:pt x="5549889" y="20194"/>
                  <a:pt x="5549985" y="17718"/>
                </a:cubicBezTo>
                <a:lnTo>
                  <a:pt x="5552935" y="18242"/>
                </a:lnTo>
                <a:cubicBezTo>
                  <a:pt x="5555031" y="21814"/>
                  <a:pt x="5559316" y="28958"/>
                  <a:pt x="5561459" y="32531"/>
                </a:cubicBezTo>
                <a:cubicBezTo>
                  <a:pt x="5560840" y="28863"/>
                  <a:pt x="5559554" y="21528"/>
                  <a:pt x="5558935" y="17861"/>
                </a:cubicBezTo>
                <a:cubicBezTo>
                  <a:pt x="5561412" y="17861"/>
                  <a:pt x="5566314" y="17908"/>
                  <a:pt x="5568789" y="17908"/>
                </a:cubicBezTo>
                <a:cubicBezTo>
                  <a:pt x="5568839" y="20290"/>
                  <a:pt x="5568933" y="25053"/>
                  <a:pt x="5568980" y="27434"/>
                </a:cubicBezTo>
                <a:lnTo>
                  <a:pt x="5573220" y="27434"/>
                </a:lnTo>
                <a:cubicBezTo>
                  <a:pt x="5573599" y="24291"/>
                  <a:pt x="5574362" y="18051"/>
                  <a:pt x="5574742" y="14908"/>
                </a:cubicBezTo>
                <a:cubicBezTo>
                  <a:pt x="5576932" y="15908"/>
                  <a:pt x="5581311" y="17908"/>
                  <a:pt x="5583502" y="18908"/>
                </a:cubicBezTo>
                <a:cubicBezTo>
                  <a:pt x="5581980" y="21004"/>
                  <a:pt x="5578884" y="25100"/>
                  <a:pt x="5577313" y="27196"/>
                </a:cubicBezTo>
                <a:cubicBezTo>
                  <a:pt x="5579931" y="27434"/>
                  <a:pt x="5585217" y="28006"/>
                  <a:pt x="5587835" y="28291"/>
                </a:cubicBezTo>
                <a:cubicBezTo>
                  <a:pt x="5587882" y="25672"/>
                  <a:pt x="5587931" y="20433"/>
                  <a:pt x="5587977" y="17861"/>
                </a:cubicBezTo>
                <a:lnTo>
                  <a:pt x="5591358" y="18051"/>
                </a:lnTo>
                <a:cubicBezTo>
                  <a:pt x="5592788" y="21338"/>
                  <a:pt x="5595691" y="27910"/>
                  <a:pt x="5597120" y="31197"/>
                </a:cubicBezTo>
                <a:cubicBezTo>
                  <a:pt x="5595358" y="32721"/>
                  <a:pt x="5591787" y="35722"/>
                  <a:pt x="5590026" y="37246"/>
                </a:cubicBezTo>
                <a:cubicBezTo>
                  <a:pt x="5585597" y="27910"/>
                  <a:pt x="5575504" y="42295"/>
                  <a:pt x="5569218" y="32102"/>
                </a:cubicBezTo>
                <a:lnTo>
                  <a:pt x="5568409" y="36389"/>
                </a:lnTo>
                <a:cubicBezTo>
                  <a:pt x="5562981" y="36007"/>
                  <a:pt x="5557554" y="35579"/>
                  <a:pt x="5552224" y="35150"/>
                </a:cubicBezTo>
                <a:cubicBezTo>
                  <a:pt x="5538462" y="32102"/>
                  <a:pt x="5522560" y="40294"/>
                  <a:pt x="5509799" y="33293"/>
                </a:cubicBezTo>
                <a:cubicBezTo>
                  <a:pt x="5504659" y="36912"/>
                  <a:pt x="5499277" y="38294"/>
                  <a:pt x="5494850" y="32578"/>
                </a:cubicBezTo>
                <a:cubicBezTo>
                  <a:pt x="5494088" y="33435"/>
                  <a:pt x="5492565" y="35150"/>
                  <a:pt x="5491804" y="36007"/>
                </a:cubicBezTo>
                <a:cubicBezTo>
                  <a:pt x="5484757" y="35722"/>
                  <a:pt x="5477520" y="36150"/>
                  <a:pt x="5470900" y="33531"/>
                </a:cubicBezTo>
                <a:cubicBezTo>
                  <a:pt x="5464044" y="39246"/>
                  <a:pt x="5455331" y="36531"/>
                  <a:pt x="5447713" y="34674"/>
                </a:cubicBezTo>
                <a:cubicBezTo>
                  <a:pt x="5417957" y="40485"/>
                  <a:pt x="5386961" y="33007"/>
                  <a:pt x="5357300" y="39246"/>
                </a:cubicBezTo>
                <a:cubicBezTo>
                  <a:pt x="5349397" y="36770"/>
                  <a:pt x="5341301" y="36674"/>
                  <a:pt x="5333446" y="38770"/>
                </a:cubicBezTo>
                <a:cubicBezTo>
                  <a:pt x="5317592" y="36150"/>
                  <a:pt x="5301213" y="34007"/>
                  <a:pt x="5285644" y="39103"/>
                </a:cubicBezTo>
                <a:cubicBezTo>
                  <a:pt x="5279407" y="36007"/>
                  <a:pt x="5272884" y="36817"/>
                  <a:pt x="5266503" y="38532"/>
                </a:cubicBezTo>
                <a:cubicBezTo>
                  <a:pt x="5258409" y="35817"/>
                  <a:pt x="5250363" y="38151"/>
                  <a:pt x="5242698" y="40675"/>
                </a:cubicBezTo>
                <a:cubicBezTo>
                  <a:pt x="5233700" y="35817"/>
                  <a:pt x="5223415" y="42676"/>
                  <a:pt x="5213989" y="39532"/>
                </a:cubicBezTo>
                <a:cubicBezTo>
                  <a:pt x="5205132" y="40961"/>
                  <a:pt x="5195800" y="43009"/>
                  <a:pt x="5188183" y="36912"/>
                </a:cubicBezTo>
                <a:lnTo>
                  <a:pt x="5187707" y="40675"/>
                </a:lnTo>
                <a:cubicBezTo>
                  <a:pt x="5180945" y="39580"/>
                  <a:pt x="5175328" y="42723"/>
                  <a:pt x="5170137" y="46343"/>
                </a:cubicBezTo>
                <a:cubicBezTo>
                  <a:pt x="5167615" y="42390"/>
                  <a:pt x="5162569" y="34483"/>
                  <a:pt x="5160044" y="30530"/>
                </a:cubicBezTo>
                <a:lnTo>
                  <a:pt x="5164567" y="41437"/>
                </a:lnTo>
                <a:cubicBezTo>
                  <a:pt x="5158044" y="39627"/>
                  <a:pt x="5152284" y="41723"/>
                  <a:pt x="5147236" y="45581"/>
                </a:cubicBezTo>
                <a:cubicBezTo>
                  <a:pt x="5132953" y="37532"/>
                  <a:pt x="5114764" y="53011"/>
                  <a:pt x="5099747" y="43533"/>
                </a:cubicBezTo>
                <a:cubicBezTo>
                  <a:pt x="5092045" y="47772"/>
                  <a:pt x="5082278" y="48153"/>
                  <a:pt x="5075462" y="42104"/>
                </a:cubicBezTo>
                <a:lnTo>
                  <a:pt x="5071461" y="45867"/>
                </a:lnTo>
                <a:cubicBezTo>
                  <a:pt x="5054000" y="50630"/>
                  <a:pt x="5068095" y="31197"/>
                  <a:pt x="5072935" y="25434"/>
                </a:cubicBezTo>
                <a:cubicBezTo>
                  <a:pt x="5073180" y="28768"/>
                  <a:pt x="5073720" y="35531"/>
                  <a:pt x="5073949" y="38913"/>
                </a:cubicBezTo>
                <a:cubicBezTo>
                  <a:pt x="5077949" y="33674"/>
                  <a:pt x="5081706" y="27815"/>
                  <a:pt x="5088381" y="25577"/>
                </a:cubicBezTo>
                <a:cubicBezTo>
                  <a:pt x="5087326" y="28911"/>
                  <a:pt x="5085233" y="35579"/>
                  <a:pt x="5084177" y="38961"/>
                </a:cubicBezTo>
                <a:cubicBezTo>
                  <a:pt x="5088903" y="35007"/>
                  <a:pt x="5093191" y="30673"/>
                  <a:pt x="5097572" y="26291"/>
                </a:cubicBezTo>
                <a:cubicBezTo>
                  <a:pt x="5097629" y="28958"/>
                  <a:pt x="5097629" y="34293"/>
                  <a:pt x="5097670" y="36960"/>
                </a:cubicBezTo>
                <a:lnTo>
                  <a:pt x="5102242" y="36960"/>
                </a:lnTo>
                <a:cubicBezTo>
                  <a:pt x="5102286" y="34579"/>
                  <a:pt x="5102430" y="29816"/>
                  <a:pt x="5102478" y="27434"/>
                </a:cubicBezTo>
                <a:cubicBezTo>
                  <a:pt x="5104956" y="27434"/>
                  <a:pt x="5109860" y="27434"/>
                  <a:pt x="5112289" y="27434"/>
                </a:cubicBezTo>
                <a:cubicBezTo>
                  <a:pt x="5111480" y="29816"/>
                  <a:pt x="5109812" y="34579"/>
                  <a:pt x="5109004" y="36960"/>
                </a:cubicBezTo>
                <a:lnTo>
                  <a:pt x="5116193" y="37008"/>
                </a:lnTo>
                <a:cubicBezTo>
                  <a:pt x="5116574" y="33293"/>
                  <a:pt x="5117242" y="25958"/>
                  <a:pt x="5117622" y="22243"/>
                </a:cubicBezTo>
                <a:cubicBezTo>
                  <a:pt x="5119098" y="25910"/>
                  <a:pt x="5122002" y="33197"/>
                  <a:pt x="5123478" y="36865"/>
                </a:cubicBezTo>
                <a:lnTo>
                  <a:pt x="5128431" y="37055"/>
                </a:lnTo>
                <a:cubicBezTo>
                  <a:pt x="5127715" y="33245"/>
                  <a:pt x="5126287" y="25672"/>
                  <a:pt x="5125573" y="21909"/>
                </a:cubicBezTo>
                <a:cubicBezTo>
                  <a:pt x="5128334" y="24100"/>
                  <a:pt x="5133905" y="28482"/>
                  <a:pt x="5136715" y="30673"/>
                </a:cubicBezTo>
                <a:cubicBezTo>
                  <a:pt x="5138666" y="28387"/>
                  <a:pt x="5142570" y="23814"/>
                  <a:pt x="5144522" y="21528"/>
                </a:cubicBezTo>
                <a:cubicBezTo>
                  <a:pt x="5144617" y="31102"/>
                  <a:pt x="5145142" y="41390"/>
                  <a:pt x="5157997" y="34579"/>
                </a:cubicBezTo>
                <a:cubicBezTo>
                  <a:pt x="5155189" y="33388"/>
                  <a:pt x="5149570" y="31054"/>
                  <a:pt x="5146760" y="29911"/>
                </a:cubicBezTo>
                <a:cubicBezTo>
                  <a:pt x="5150522" y="11383"/>
                  <a:pt x="5165377" y="37293"/>
                  <a:pt x="5170280" y="21433"/>
                </a:cubicBezTo>
                <a:cubicBezTo>
                  <a:pt x="5169138" y="24052"/>
                  <a:pt x="5166901" y="29292"/>
                  <a:pt x="5165758" y="31911"/>
                </a:cubicBezTo>
                <a:lnTo>
                  <a:pt x="5178897" y="37770"/>
                </a:lnTo>
                <a:cubicBezTo>
                  <a:pt x="5177327" y="34007"/>
                  <a:pt x="5174281" y="26482"/>
                  <a:pt x="5172757" y="22671"/>
                </a:cubicBezTo>
                <a:cubicBezTo>
                  <a:pt x="5175184" y="22671"/>
                  <a:pt x="5180089" y="22624"/>
                  <a:pt x="5182516" y="22624"/>
                </a:cubicBezTo>
                <a:lnTo>
                  <a:pt x="5178230" y="33817"/>
                </a:lnTo>
                <a:cubicBezTo>
                  <a:pt x="5181184" y="30721"/>
                  <a:pt x="5187039" y="24529"/>
                  <a:pt x="5189992" y="21433"/>
                </a:cubicBezTo>
                <a:cubicBezTo>
                  <a:pt x="5190087" y="24433"/>
                  <a:pt x="5190278" y="30482"/>
                  <a:pt x="5190372" y="33531"/>
                </a:cubicBezTo>
                <a:cubicBezTo>
                  <a:pt x="5195087" y="30054"/>
                  <a:pt x="5199275" y="25910"/>
                  <a:pt x="5202989" y="21147"/>
                </a:cubicBezTo>
                <a:cubicBezTo>
                  <a:pt x="5202467" y="24338"/>
                  <a:pt x="5201420" y="30721"/>
                  <a:pt x="5200943" y="33912"/>
                </a:cubicBezTo>
                <a:cubicBezTo>
                  <a:pt x="5206038" y="29816"/>
                  <a:pt x="5211274" y="25624"/>
                  <a:pt x="5216463" y="21480"/>
                </a:cubicBezTo>
                <a:lnTo>
                  <a:pt x="5216797" y="27434"/>
                </a:lnTo>
                <a:lnTo>
                  <a:pt x="5210847" y="27577"/>
                </a:lnTo>
                <a:lnTo>
                  <a:pt x="5211322" y="32435"/>
                </a:lnTo>
                <a:cubicBezTo>
                  <a:pt x="5214035" y="32483"/>
                  <a:pt x="5219416" y="32626"/>
                  <a:pt x="5222130" y="32673"/>
                </a:cubicBezTo>
                <a:cubicBezTo>
                  <a:pt x="5222939" y="28958"/>
                  <a:pt x="5224607" y="21576"/>
                  <a:pt x="5225416" y="17908"/>
                </a:cubicBezTo>
                <a:cubicBezTo>
                  <a:pt x="5225700" y="21576"/>
                  <a:pt x="5226177" y="28958"/>
                  <a:pt x="5226415" y="32626"/>
                </a:cubicBezTo>
                <a:cubicBezTo>
                  <a:pt x="5229843" y="27863"/>
                  <a:pt x="5233319" y="23147"/>
                  <a:pt x="5237223" y="18718"/>
                </a:cubicBezTo>
                <a:lnTo>
                  <a:pt x="5241031" y="25529"/>
                </a:lnTo>
                <a:cubicBezTo>
                  <a:pt x="5238889" y="27148"/>
                  <a:pt x="5234605" y="30340"/>
                  <a:pt x="5232459" y="31959"/>
                </a:cubicBezTo>
                <a:cubicBezTo>
                  <a:pt x="5257315" y="33388"/>
                  <a:pt x="5282168" y="31626"/>
                  <a:pt x="5307022" y="32292"/>
                </a:cubicBezTo>
                <a:cubicBezTo>
                  <a:pt x="5307070" y="28673"/>
                  <a:pt x="5307070" y="21433"/>
                  <a:pt x="5307070" y="17861"/>
                </a:cubicBezTo>
                <a:lnTo>
                  <a:pt x="5312115" y="17956"/>
                </a:lnTo>
                <a:cubicBezTo>
                  <a:pt x="5311783" y="21528"/>
                  <a:pt x="5311164" y="28673"/>
                  <a:pt x="5310830" y="32245"/>
                </a:cubicBezTo>
                <a:cubicBezTo>
                  <a:pt x="5317161" y="32102"/>
                  <a:pt x="5323543" y="32007"/>
                  <a:pt x="5329971" y="31864"/>
                </a:cubicBezTo>
                <a:cubicBezTo>
                  <a:pt x="5330685" y="24719"/>
                  <a:pt x="5331827" y="17289"/>
                  <a:pt x="5340445" y="16051"/>
                </a:cubicBezTo>
                <a:cubicBezTo>
                  <a:pt x="5338303" y="22004"/>
                  <a:pt x="5336303" y="28006"/>
                  <a:pt x="5334445" y="34055"/>
                </a:cubicBezTo>
                <a:cubicBezTo>
                  <a:pt x="5341444" y="31245"/>
                  <a:pt x="5345539" y="25338"/>
                  <a:pt x="5346730" y="18003"/>
                </a:cubicBezTo>
                <a:lnTo>
                  <a:pt x="5351826" y="17861"/>
                </a:lnTo>
                <a:cubicBezTo>
                  <a:pt x="5351062" y="21433"/>
                  <a:pt x="5349492" y="28577"/>
                  <a:pt x="5348730" y="32197"/>
                </a:cubicBezTo>
                <a:lnTo>
                  <a:pt x="5352919" y="32102"/>
                </a:lnTo>
                <a:cubicBezTo>
                  <a:pt x="5354443" y="25196"/>
                  <a:pt x="5359346" y="20242"/>
                  <a:pt x="5364918" y="16146"/>
                </a:cubicBezTo>
                <a:cubicBezTo>
                  <a:pt x="5363155" y="21480"/>
                  <a:pt x="5361299" y="26720"/>
                  <a:pt x="5359299" y="31911"/>
                </a:cubicBezTo>
                <a:cubicBezTo>
                  <a:pt x="5365059" y="28673"/>
                  <a:pt x="5370965" y="28673"/>
                  <a:pt x="5377057" y="31911"/>
                </a:cubicBezTo>
                <a:cubicBezTo>
                  <a:pt x="5380152" y="26005"/>
                  <a:pt x="5383772" y="20385"/>
                  <a:pt x="5388771" y="15765"/>
                </a:cubicBezTo>
                <a:cubicBezTo>
                  <a:pt x="5388056" y="19909"/>
                  <a:pt x="5386722" y="28291"/>
                  <a:pt x="5386057" y="32435"/>
                </a:cubicBezTo>
                <a:cubicBezTo>
                  <a:pt x="5391675" y="27196"/>
                  <a:pt x="5397341" y="21814"/>
                  <a:pt x="5403101" y="16527"/>
                </a:cubicBezTo>
                <a:cubicBezTo>
                  <a:pt x="5401769" y="20242"/>
                  <a:pt x="5399102" y="27672"/>
                  <a:pt x="5397770" y="31387"/>
                </a:cubicBezTo>
                <a:lnTo>
                  <a:pt x="5409149" y="26482"/>
                </a:lnTo>
                <a:cubicBezTo>
                  <a:pt x="5408530" y="24291"/>
                  <a:pt x="5407339" y="19956"/>
                  <a:pt x="5406768" y="17765"/>
                </a:cubicBezTo>
                <a:cubicBezTo>
                  <a:pt x="5409579" y="17813"/>
                  <a:pt x="5415148" y="17956"/>
                  <a:pt x="5417957" y="18051"/>
                </a:cubicBezTo>
                <a:cubicBezTo>
                  <a:pt x="5415672" y="20623"/>
                  <a:pt x="5411101" y="25815"/>
                  <a:pt x="5408816" y="28434"/>
                </a:cubicBezTo>
                <a:cubicBezTo>
                  <a:pt x="5416814" y="34102"/>
                  <a:pt x="5422386" y="25291"/>
                  <a:pt x="5422766" y="17956"/>
                </a:cubicBezTo>
                <a:cubicBezTo>
                  <a:pt x="5425194" y="17908"/>
                  <a:pt x="5430050" y="17861"/>
                  <a:pt x="5432479" y="17861"/>
                </a:cubicBezTo>
                <a:cubicBezTo>
                  <a:pt x="5430527" y="20623"/>
                  <a:pt x="5426718" y="26148"/>
                  <a:pt x="5424765" y="28863"/>
                </a:cubicBezTo>
                <a:cubicBezTo>
                  <a:pt x="5434955" y="29101"/>
                  <a:pt x="5435717" y="18813"/>
                  <a:pt x="5439144" y="11764"/>
                </a:cubicBezTo>
                <a:close/>
                <a:moveTo>
                  <a:pt x="6115968" y="9383"/>
                </a:moveTo>
                <a:cubicBezTo>
                  <a:pt x="6118540" y="14336"/>
                  <a:pt x="6113063" y="23624"/>
                  <a:pt x="6107253" y="21671"/>
                </a:cubicBezTo>
                <a:cubicBezTo>
                  <a:pt x="6103919" y="16718"/>
                  <a:pt x="6110015" y="7335"/>
                  <a:pt x="6115968" y="9383"/>
                </a:cubicBezTo>
                <a:close/>
                <a:moveTo>
                  <a:pt x="5949471" y="5287"/>
                </a:moveTo>
                <a:cubicBezTo>
                  <a:pt x="5953424" y="10002"/>
                  <a:pt x="5946899" y="19480"/>
                  <a:pt x="5941231" y="16813"/>
                </a:cubicBezTo>
                <a:cubicBezTo>
                  <a:pt x="5938184" y="12098"/>
                  <a:pt x="5943565" y="2810"/>
                  <a:pt x="5949471" y="5287"/>
                </a:cubicBezTo>
                <a:close/>
                <a:moveTo>
                  <a:pt x="5893225" y="4953"/>
                </a:moveTo>
                <a:cubicBezTo>
                  <a:pt x="5908560" y="6191"/>
                  <a:pt x="5885653" y="19432"/>
                  <a:pt x="5893225" y="4953"/>
                </a:cubicBezTo>
                <a:close/>
                <a:moveTo>
                  <a:pt x="5809231" y="4906"/>
                </a:moveTo>
                <a:cubicBezTo>
                  <a:pt x="5799851" y="12860"/>
                  <a:pt x="5809422" y="19909"/>
                  <a:pt x="5815849" y="25244"/>
                </a:cubicBezTo>
                <a:lnTo>
                  <a:pt x="5816183" y="13908"/>
                </a:lnTo>
                <a:cubicBezTo>
                  <a:pt x="5817896" y="17290"/>
                  <a:pt x="5821324" y="24101"/>
                  <a:pt x="5823038" y="27482"/>
                </a:cubicBezTo>
                <a:cubicBezTo>
                  <a:pt x="5825085" y="25911"/>
                  <a:pt x="5829132" y="22767"/>
                  <a:pt x="5831179" y="21195"/>
                </a:cubicBezTo>
                <a:cubicBezTo>
                  <a:pt x="5829562" y="19195"/>
                  <a:pt x="5826371" y="15242"/>
                  <a:pt x="5824798" y="13241"/>
                </a:cubicBezTo>
                <a:lnTo>
                  <a:pt x="5831038" y="13003"/>
                </a:lnTo>
                <a:lnTo>
                  <a:pt x="5830705" y="18338"/>
                </a:lnTo>
                <a:lnTo>
                  <a:pt x="5835512" y="17814"/>
                </a:lnTo>
                <a:cubicBezTo>
                  <a:pt x="5835560" y="20243"/>
                  <a:pt x="5835608" y="25053"/>
                  <a:pt x="5835658" y="27482"/>
                </a:cubicBezTo>
                <a:lnTo>
                  <a:pt x="5839845" y="27435"/>
                </a:lnTo>
                <a:cubicBezTo>
                  <a:pt x="5840368" y="20481"/>
                  <a:pt x="5841083" y="13575"/>
                  <a:pt x="5841940" y="6668"/>
                </a:cubicBezTo>
                <a:cubicBezTo>
                  <a:pt x="5845511" y="14908"/>
                  <a:pt x="5849415" y="28959"/>
                  <a:pt x="5859557" y="17623"/>
                </a:cubicBezTo>
                <a:cubicBezTo>
                  <a:pt x="5859508" y="20338"/>
                  <a:pt x="5859365" y="25768"/>
                  <a:pt x="5859270" y="28483"/>
                </a:cubicBezTo>
                <a:cubicBezTo>
                  <a:pt x="5861794" y="26720"/>
                  <a:pt x="5866746" y="23101"/>
                  <a:pt x="5869270" y="21291"/>
                </a:cubicBezTo>
                <a:cubicBezTo>
                  <a:pt x="5867651" y="19290"/>
                  <a:pt x="5864460" y="15337"/>
                  <a:pt x="5862889" y="13384"/>
                </a:cubicBezTo>
                <a:lnTo>
                  <a:pt x="5869604" y="12574"/>
                </a:lnTo>
                <a:lnTo>
                  <a:pt x="5868175" y="18957"/>
                </a:lnTo>
                <a:lnTo>
                  <a:pt x="5873699" y="17623"/>
                </a:lnTo>
                <a:cubicBezTo>
                  <a:pt x="5873652" y="20195"/>
                  <a:pt x="5873509" y="25387"/>
                  <a:pt x="5873461" y="27959"/>
                </a:cubicBezTo>
                <a:cubicBezTo>
                  <a:pt x="5879366" y="21291"/>
                  <a:pt x="5886129" y="20767"/>
                  <a:pt x="5893035" y="26149"/>
                </a:cubicBezTo>
                <a:cubicBezTo>
                  <a:pt x="5892321" y="22672"/>
                  <a:pt x="5890844" y="15718"/>
                  <a:pt x="5890130" y="12193"/>
                </a:cubicBezTo>
                <a:cubicBezTo>
                  <a:pt x="5892273" y="16242"/>
                  <a:pt x="5896607" y="24244"/>
                  <a:pt x="5898798" y="28245"/>
                </a:cubicBezTo>
                <a:cubicBezTo>
                  <a:pt x="5902322" y="24863"/>
                  <a:pt x="5905989" y="21481"/>
                  <a:pt x="5909751" y="18099"/>
                </a:cubicBezTo>
                <a:cubicBezTo>
                  <a:pt x="5910752" y="20624"/>
                  <a:pt x="5912799" y="25673"/>
                  <a:pt x="5913847" y="28197"/>
                </a:cubicBezTo>
                <a:cubicBezTo>
                  <a:pt x="5918038" y="20147"/>
                  <a:pt x="5927706" y="22862"/>
                  <a:pt x="5935040" y="21100"/>
                </a:cubicBezTo>
                <a:cubicBezTo>
                  <a:pt x="5935659" y="23005"/>
                  <a:pt x="5936945" y="26863"/>
                  <a:pt x="5937565" y="28768"/>
                </a:cubicBezTo>
                <a:cubicBezTo>
                  <a:pt x="5939279" y="19338"/>
                  <a:pt x="5947184" y="25196"/>
                  <a:pt x="5952376" y="24768"/>
                </a:cubicBezTo>
                <a:cubicBezTo>
                  <a:pt x="5958329" y="22291"/>
                  <a:pt x="5963901" y="24672"/>
                  <a:pt x="5969282" y="27482"/>
                </a:cubicBezTo>
                <a:cubicBezTo>
                  <a:pt x="5969235" y="21100"/>
                  <a:pt x="5969188" y="14718"/>
                  <a:pt x="5969188" y="8383"/>
                </a:cubicBezTo>
                <a:lnTo>
                  <a:pt x="5972997" y="8240"/>
                </a:lnTo>
                <a:cubicBezTo>
                  <a:pt x="5972854" y="14670"/>
                  <a:pt x="5972854" y="21052"/>
                  <a:pt x="5973045" y="27435"/>
                </a:cubicBezTo>
                <a:cubicBezTo>
                  <a:pt x="5979379" y="22577"/>
                  <a:pt x="5986190" y="22719"/>
                  <a:pt x="5992952" y="27006"/>
                </a:cubicBezTo>
                <a:cubicBezTo>
                  <a:pt x="5993190" y="20767"/>
                  <a:pt x="5993333" y="14575"/>
                  <a:pt x="5993429" y="8335"/>
                </a:cubicBezTo>
                <a:cubicBezTo>
                  <a:pt x="5995524" y="8716"/>
                  <a:pt x="5999763" y="9526"/>
                  <a:pt x="6001858" y="9955"/>
                </a:cubicBezTo>
                <a:cubicBezTo>
                  <a:pt x="6000286" y="12622"/>
                  <a:pt x="5997144" y="17957"/>
                  <a:pt x="5995572" y="20624"/>
                </a:cubicBezTo>
                <a:cubicBezTo>
                  <a:pt x="5998477" y="22624"/>
                  <a:pt x="6004240" y="26673"/>
                  <a:pt x="6007097" y="28721"/>
                </a:cubicBezTo>
                <a:cubicBezTo>
                  <a:pt x="6004906" y="20338"/>
                  <a:pt x="6002858" y="11669"/>
                  <a:pt x="6011526" y="6287"/>
                </a:cubicBezTo>
                <a:cubicBezTo>
                  <a:pt x="6011573" y="13384"/>
                  <a:pt x="6011621" y="20481"/>
                  <a:pt x="6011716" y="27578"/>
                </a:cubicBezTo>
                <a:lnTo>
                  <a:pt x="6018050" y="27292"/>
                </a:lnTo>
                <a:cubicBezTo>
                  <a:pt x="6017574" y="23624"/>
                  <a:pt x="6016622" y="16242"/>
                  <a:pt x="6016146" y="12527"/>
                </a:cubicBezTo>
                <a:lnTo>
                  <a:pt x="6022289" y="14527"/>
                </a:lnTo>
                <a:lnTo>
                  <a:pt x="6020575" y="8335"/>
                </a:lnTo>
                <a:lnTo>
                  <a:pt x="6026432" y="7954"/>
                </a:lnTo>
                <a:cubicBezTo>
                  <a:pt x="6021575" y="15099"/>
                  <a:pt x="6022051" y="22338"/>
                  <a:pt x="6027861" y="29673"/>
                </a:cubicBezTo>
                <a:cubicBezTo>
                  <a:pt x="6031195" y="21576"/>
                  <a:pt x="6031243" y="11669"/>
                  <a:pt x="6039672" y="6383"/>
                </a:cubicBezTo>
                <a:cubicBezTo>
                  <a:pt x="6029719" y="16909"/>
                  <a:pt x="6036434" y="23386"/>
                  <a:pt x="6044673" y="28816"/>
                </a:cubicBezTo>
                <a:cubicBezTo>
                  <a:pt x="6043863" y="20814"/>
                  <a:pt x="6042244" y="12193"/>
                  <a:pt x="6049150" y="6240"/>
                </a:cubicBezTo>
                <a:cubicBezTo>
                  <a:pt x="6049531" y="13813"/>
                  <a:pt x="6049912" y="21433"/>
                  <a:pt x="6050340" y="29054"/>
                </a:cubicBezTo>
                <a:cubicBezTo>
                  <a:pt x="6053293" y="27340"/>
                  <a:pt x="6059198" y="23958"/>
                  <a:pt x="6062151" y="22291"/>
                </a:cubicBezTo>
                <a:lnTo>
                  <a:pt x="6053150" y="22672"/>
                </a:lnTo>
                <a:cubicBezTo>
                  <a:pt x="6054198" y="15813"/>
                  <a:pt x="6058865" y="10955"/>
                  <a:pt x="6063771" y="6430"/>
                </a:cubicBezTo>
                <a:cubicBezTo>
                  <a:pt x="6060484" y="14480"/>
                  <a:pt x="6061151" y="22529"/>
                  <a:pt x="6064723" y="30245"/>
                </a:cubicBezTo>
                <a:cubicBezTo>
                  <a:pt x="6070486" y="29007"/>
                  <a:pt x="6076201" y="27911"/>
                  <a:pt x="6082202" y="26816"/>
                </a:cubicBezTo>
                <a:cubicBezTo>
                  <a:pt x="6081773" y="21100"/>
                  <a:pt x="6082678" y="15527"/>
                  <a:pt x="6086393" y="10907"/>
                </a:cubicBezTo>
                <a:cubicBezTo>
                  <a:pt x="6086345" y="18242"/>
                  <a:pt x="6086964" y="25482"/>
                  <a:pt x="6088250" y="32674"/>
                </a:cubicBezTo>
                <a:cubicBezTo>
                  <a:pt x="6092870" y="29007"/>
                  <a:pt x="6097489" y="25291"/>
                  <a:pt x="6102252" y="21576"/>
                </a:cubicBezTo>
                <a:cubicBezTo>
                  <a:pt x="6102204" y="24244"/>
                  <a:pt x="6102156" y="29626"/>
                  <a:pt x="6102109" y="32341"/>
                </a:cubicBezTo>
                <a:cubicBezTo>
                  <a:pt x="6107872" y="28006"/>
                  <a:pt x="6114777" y="27054"/>
                  <a:pt x="6121921" y="27054"/>
                </a:cubicBezTo>
                <a:cubicBezTo>
                  <a:pt x="6117634" y="20957"/>
                  <a:pt x="6118777" y="15575"/>
                  <a:pt x="6125350" y="11050"/>
                </a:cubicBezTo>
                <a:cubicBezTo>
                  <a:pt x="6124540" y="18385"/>
                  <a:pt x="6124111" y="25911"/>
                  <a:pt x="6127064" y="32912"/>
                </a:cubicBezTo>
                <a:cubicBezTo>
                  <a:pt x="6130874" y="25530"/>
                  <a:pt x="6137923" y="27482"/>
                  <a:pt x="6143066" y="31150"/>
                </a:cubicBezTo>
                <a:cubicBezTo>
                  <a:pt x="6148305" y="24863"/>
                  <a:pt x="6154115" y="29340"/>
                  <a:pt x="6159592" y="32293"/>
                </a:cubicBezTo>
                <a:cubicBezTo>
                  <a:pt x="6157830" y="24625"/>
                  <a:pt x="6156497" y="16766"/>
                  <a:pt x="6163069" y="10860"/>
                </a:cubicBezTo>
                <a:cubicBezTo>
                  <a:pt x="6163069" y="18385"/>
                  <a:pt x="6163307" y="25863"/>
                  <a:pt x="6163783" y="33389"/>
                </a:cubicBezTo>
                <a:cubicBezTo>
                  <a:pt x="6167879" y="31436"/>
                  <a:pt x="6172070" y="29531"/>
                  <a:pt x="6176309" y="27578"/>
                </a:cubicBezTo>
                <a:cubicBezTo>
                  <a:pt x="6185834" y="40914"/>
                  <a:pt x="6183214" y="19100"/>
                  <a:pt x="6186453" y="14051"/>
                </a:cubicBezTo>
                <a:lnTo>
                  <a:pt x="6190845" y="22629"/>
                </a:lnTo>
                <a:lnTo>
                  <a:pt x="6190310" y="23101"/>
                </a:lnTo>
                <a:lnTo>
                  <a:pt x="6191148" y="23221"/>
                </a:lnTo>
                <a:lnTo>
                  <a:pt x="6196549" y="33770"/>
                </a:lnTo>
                <a:lnTo>
                  <a:pt x="6198597" y="24291"/>
                </a:lnTo>
                <a:lnTo>
                  <a:pt x="6191148" y="23221"/>
                </a:lnTo>
                <a:lnTo>
                  <a:pt x="6190845" y="22629"/>
                </a:lnTo>
                <a:lnTo>
                  <a:pt x="6202073" y="12717"/>
                </a:lnTo>
                <a:cubicBezTo>
                  <a:pt x="6202121" y="19195"/>
                  <a:pt x="6202216" y="25673"/>
                  <a:pt x="6202359" y="32198"/>
                </a:cubicBezTo>
                <a:cubicBezTo>
                  <a:pt x="6204741" y="32245"/>
                  <a:pt x="6209503" y="32388"/>
                  <a:pt x="6211837" y="32436"/>
                </a:cubicBezTo>
                <a:cubicBezTo>
                  <a:pt x="6205026" y="25101"/>
                  <a:pt x="6206884" y="17147"/>
                  <a:pt x="6215647" y="12860"/>
                </a:cubicBezTo>
                <a:cubicBezTo>
                  <a:pt x="6215837" y="19290"/>
                  <a:pt x="6216076" y="25720"/>
                  <a:pt x="6216409" y="32150"/>
                </a:cubicBezTo>
                <a:cubicBezTo>
                  <a:pt x="6222362" y="32150"/>
                  <a:pt x="6228410" y="32103"/>
                  <a:pt x="6234554" y="32103"/>
                </a:cubicBezTo>
                <a:cubicBezTo>
                  <a:pt x="6233887" y="25815"/>
                  <a:pt x="6235459" y="20290"/>
                  <a:pt x="6239317" y="15623"/>
                </a:cubicBezTo>
                <a:cubicBezTo>
                  <a:pt x="6239507" y="19909"/>
                  <a:pt x="6239840" y="28483"/>
                  <a:pt x="6240031" y="32769"/>
                </a:cubicBezTo>
                <a:cubicBezTo>
                  <a:pt x="6243460" y="32436"/>
                  <a:pt x="6250413" y="31721"/>
                  <a:pt x="6253842" y="31340"/>
                </a:cubicBezTo>
                <a:lnTo>
                  <a:pt x="6254795" y="37104"/>
                </a:lnTo>
                <a:cubicBezTo>
                  <a:pt x="6261224" y="31150"/>
                  <a:pt x="6268129" y="32293"/>
                  <a:pt x="6274845" y="37247"/>
                </a:cubicBezTo>
                <a:cubicBezTo>
                  <a:pt x="6273654" y="33817"/>
                  <a:pt x="6271273" y="26911"/>
                  <a:pt x="6270082" y="23482"/>
                </a:cubicBezTo>
                <a:cubicBezTo>
                  <a:pt x="6272130" y="21767"/>
                  <a:pt x="6276274" y="18290"/>
                  <a:pt x="6278321" y="16575"/>
                </a:cubicBezTo>
                <a:cubicBezTo>
                  <a:pt x="6277750" y="23672"/>
                  <a:pt x="6276464" y="31055"/>
                  <a:pt x="6279798" y="37770"/>
                </a:cubicBezTo>
                <a:cubicBezTo>
                  <a:pt x="6285132" y="30721"/>
                  <a:pt x="6290561" y="30674"/>
                  <a:pt x="6296085" y="37675"/>
                </a:cubicBezTo>
                <a:cubicBezTo>
                  <a:pt x="6297609" y="29721"/>
                  <a:pt x="6298943" y="21338"/>
                  <a:pt x="6305753" y="15908"/>
                </a:cubicBezTo>
                <a:lnTo>
                  <a:pt x="6307372" y="23339"/>
                </a:lnTo>
                <a:cubicBezTo>
                  <a:pt x="6309706" y="22196"/>
                  <a:pt x="6314326" y="19862"/>
                  <a:pt x="6316612" y="18671"/>
                </a:cubicBezTo>
                <a:cubicBezTo>
                  <a:pt x="6318802" y="19862"/>
                  <a:pt x="6323136" y="22196"/>
                  <a:pt x="6325327" y="23386"/>
                </a:cubicBezTo>
                <a:lnTo>
                  <a:pt x="6328184" y="15861"/>
                </a:lnTo>
                <a:cubicBezTo>
                  <a:pt x="6329137" y="19385"/>
                  <a:pt x="6331090" y="26482"/>
                  <a:pt x="6332042" y="30007"/>
                </a:cubicBezTo>
                <a:cubicBezTo>
                  <a:pt x="6327947" y="28959"/>
                  <a:pt x="6319803" y="26959"/>
                  <a:pt x="6315707" y="25911"/>
                </a:cubicBezTo>
                <a:cubicBezTo>
                  <a:pt x="6316136" y="28673"/>
                  <a:pt x="6316993" y="34151"/>
                  <a:pt x="6317422" y="36865"/>
                </a:cubicBezTo>
                <a:cubicBezTo>
                  <a:pt x="6323613" y="40152"/>
                  <a:pt x="6326947" y="33198"/>
                  <a:pt x="6331375" y="30483"/>
                </a:cubicBezTo>
                <a:lnTo>
                  <a:pt x="6334662" y="39914"/>
                </a:lnTo>
                <a:cubicBezTo>
                  <a:pt x="6334090" y="30102"/>
                  <a:pt x="6335900" y="21100"/>
                  <a:pt x="6345949" y="17385"/>
                </a:cubicBezTo>
                <a:cubicBezTo>
                  <a:pt x="6344139" y="23720"/>
                  <a:pt x="6342186" y="30007"/>
                  <a:pt x="6340186" y="36246"/>
                </a:cubicBezTo>
                <a:cubicBezTo>
                  <a:pt x="6342663" y="36484"/>
                  <a:pt x="6347663" y="36961"/>
                  <a:pt x="6350140" y="37199"/>
                </a:cubicBezTo>
                <a:cubicBezTo>
                  <a:pt x="6349759" y="33579"/>
                  <a:pt x="6348997" y="26339"/>
                  <a:pt x="6348616" y="22672"/>
                </a:cubicBezTo>
                <a:cubicBezTo>
                  <a:pt x="6355426" y="22672"/>
                  <a:pt x="6362332" y="22672"/>
                  <a:pt x="6369285" y="22672"/>
                </a:cubicBezTo>
                <a:cubicBezTo>
                  <a:pt x="6368761" y="25006"/>
                  <a:pt x="6367761" y="29721"/>
                  <a:pt x="6367237" y="32055"/>
                </a:cubicBezTo>
                <a:cubicBezTo>
                  <a:pt x="6362903" y="30293"/>
                  <a:pt x="6358712" y="28578"/>
                  <a:pt x="6354569" y="26816"/>
                </a:cubicBezTo>
                <a:cubicBezTo>
                  <a:pt x="6354569" y="29340"/>
                  <a:pt x="6354664" y="34389"/>
                  <a:pt x="6354664" y="36913"/>
                </a:cubicBezTo>
                <a:cubicBezTo>
                  <a:pt x="6366047" y="37485"/>
                  <a:pt x="6377477" y="37675"/>
                  <a:pt x="6389002" y="37628"/>
                </a:cubicBezTo>
                <a:cubicBezTo>
                  <a:pt x="6388716" y="33865"/>
                  <a:pt x="6388097" y="26387"/>
                  <a:pt x="6387811" y="22624"/>
                </a:cubicBezTo>
                <a:lnTo>
                  <a:pt x="6395050" y="22529"/>
                </a:lnTo>
                <a:cubicBezTo>
                  <a:pt x="6393907" y="29197"/>
                  <a:pt x="6392955" y="35865"/>
                  <a:pt x="6392193" y="42581"/>
                </a:cubicBezTo>
                <a:cubicBezTo>
                  <a:pt x="6399908" y="38771"/>
                  <a:pt x="6405051" y="34055"/>
                  <a:pt x="6396717" y="26863"/>
                </a:cubicBezTo>
                <a:cubicBezTo>
                  <a:pt x="6399670" y="25577"/>
                  <a:pt x="6405575" y="22958"/>
                  <a:pt x="6408528" y="21672"/>
                </a:cubicBezTo>
                <a:cubicBezTo>
                  <a:pt x="6407861" y="28245"/>
                  <a:pt x="6407290" y="34865"/>
                  <a:pt x="6406813" y="41486"/>
                </a:cubicBezTo>
                <a:lnTo>
                  <a:pt x="6412147" y="41962"/>
                </a:lnTo>
                <a:cubicBezTo>
                  <a:pt x="6411814" y="38009"/>
                  <a:pt x="6411243" y="30102"/>
                  <a:pt x="6410910" y="26149"/>
                </a:cubicBezTo>
                <a:cubicBezTo>
                  <a:pt x="6413672" y="25053"/>
                  <a:pt x="6419196" y="22862"/>
                  <a:pt x="6421911" y="21767"/>
                </a:cubicBezTo>
                <a:cubicBezTo>
                  <a:pt x="6421387" y="27149"/>
                  <a:pt x="6419720" y="32150"/>
                  <a:pt x="6416957" y="36818"/>
                </a:cubicBezTo>
                <a:cubicBezTo>
                  <a:pt x="6424387" y="42391"/>
                  <a:pt x="6433769" y="37151"/>
                  <a:pt x="6441961" y="42295"/>
                </a:cubicBezTo>
                <a:cubicBezTo>
                  <a:pt x="6441104" y="31626"/>
                  <a:pt x="6429721" y="32626"/>
                  <a:pt x="6422387" y="30054"/>
                </a:cubicBezTo>
                <a:cubicBezTo>
                  <a:pt x="6433674" y="22910"/>
                  <a:pt x="6448295" y="28387"/>
                  <a:pt x="6460916" y="27768"/>
                </a:cubicBezTo>
                <a:cubicBezTo>
                  <a:pt x="6457582" y="31960"/>
                  <a:pt x="6454296" y="36151"/>
                  <a:pt x="6451057" y="40295"/>
                </a:cubicBezTo>
                <a:lnTo>
                  <a:pt x="6448438" y="28054"/>
                </a:lnTo>
                <a:cubicBezTo>
                  <a:pt x="6447247" y="31340"/>
                  <a:pt x="6444866" y="37913"/>
                  <a:pt x="6443675" y="41200"/>
                </a:cubicBezTo>
                <a:cubicBezTo>
                  <a:pt x="6450105" y="41343"/>
                  <a:pt x="6456677" y="41533"/>
                  <a:pt x="6463297" y="41724"/>
                </a:cubicBezTo>
                <a:cubicBezTo>
                  <a:pt x="6463583" y="38342"/>
                  <a:pt x="6464154" y="31531"/>
                  <a:pt x="6464440" y="28149"/>
                </a:cubicBezTo>
                <a:cubicBezTo>
                  <a:pt x="6479347" y="28197"/>
                  <a:pt x="6494253" y="28626"/>
                  <a:pt x="6509255" y="29102"/>
                </a:cubicBezTo>
                <a:cubicBezTo>
                  <a:pt x="6512065" y="30102"/>
                  <a:pt x="6517732" y="32103"/>
                  <a:pt x="6520589" y="33055"/>
                </a:cubicBezTo>
                <a:cubicBezTo>
                  <a:pt x="6520971" y="37008"/>
                  <a:pt x="6521685" y="44820"/>
                  <a:pt x="6522066" y="48725"/>
                </a:cubicBezTo>
                <a:cubicBezTo>
                  <a:pt x="6526305" y="43915"/>
                  <a:pt x="6527924" y="38390"/>
                  <a:pt x="6526972" y="32103"/>
                </a:cubicBezTo>
                <a:cubicBezTo>
                  <a:pt x="6529495" y="32103"/>
                  <a:pt x="6534496" y="32150"/>
                  <a:pt x="6537020" y="32150"/>
                </a:cubicBezTo>
                <a:cubicBezTo>
                  <a:pt x="6536115" y="35770"/>
                  <a:pt x="6534306" y="43010"/>
                  <a:pt x="6533353" y="46630"/>
                </a:cubicBezTo>
                <a:lnTo>
                  <a:pt x="6540592" y="46391"/>
                </a:lnTo>
                <a:cubicBezTo>
                  <a:pt x="6540306" y="42819"/>
                  <a:pt x="6539783" y="35722"/>
                  <a:pt x="6539497" y="32198"/>
                </a:cubicBezTo>
                <a:cubicBezTo>
                  <a:pt x="6551498" y="32198"/>
                  <a:pt x="6563547" y="32198"/>
                  <a:pt x="6575692" y="32293"/>
                </a:cubicBezTo>
                <a:cubicBezTo>
                  <a:pt x="6572644" y="36580"/>
                  <a:pt x="6569691" y="40866"/>
                  <a:pt x="6566786" y="45153"/>
                </a:cubicBezTo>
                <a:cubicBezTo>
                  <a:pt x="6565072" y="42629"/>
                  <a:pt x="6561595" y="37628"/>
                  <a:pt x="6559880" y="35103"/>
                </a:cubicBezTo>
                <a:cubicBezTo>
                  <a:pt x="6559690" y="37818"/>
                  <a:pt x="6559309" y="43295"/>
                  <a:pt x="6559166" y="46058"/>
                </a:cubicBezTo>
                <a:cubicBezTo>
                  <a:pt x="6565548" y="46153"/>
                  <a:pt x="6572025" y="46296"/>
                  <a:pt x="6578597" y="46439"/>
                </a:cubicBezTo>
                <a:cubicBezTo>
                  <a:pt x="6578502" y="42867"/>
                  <a:pt x="6578311" y="35770"/>
                  <a:pt x="6578263" y="32198"/>
                </a:cubicBezTo>
                <a:cubicBezTo>
                  <a:pt x="6584931" y="33817"/>
                  <a:pt x="6591742" y="33912"/>
                  <a:pt x="6598552" y="32579"/>
                </a:cubicBezTo>
                <a:cubicBezTo>
                  <a:pt x="6597980" y="38818"/>
                  <a:pt x="6597552" y="45105"/>
                  <a:pt x="6597219" y="51345"/>
                </a:cubicBezTo>
                <a:lnTo>
                  <a:pt x="6602219" y="51202"/>
                </a:lnTo>
                <a:cubicBezTo>
                  <a:pt x="6602266" y="47916"/>
                  <a:pt x="6602314" y="41343"/>
                  <a:pt x="6602362" y="38056"/>
                </a:cubicBezTo>
                <a:cubicBezTo>
                  <a:pt x="6604600" y="36342"/>
                  <a:pt x="6609125" y="32912"/>
                  <a:pt x="6611411" y="31198"/>
                </a:cubicBezTo>
                <a:cubicBezTo>
                  <a:pt x="6612601" y="38390"/>
                  <a:pt x="6608886" y="48154"/>
                  <a:pt x="6616030" y="53202"/>
                </a:cubicBezTo>
                <a:cubicBezTo>
                  <a:pt x="6616173" y="46201"/>
                  <a:pt x="6616269" y="39199"/>
                  <a:pt x="6616316" y="32198"/>
                </a:cubicBezTo>
                <a:cubicBezTo>
                  <a:pt x="6626555" y="39819"/>
                  <a:pt x="6639367" y="37008"/>
                  <a:pt x="6651273" y="36723"/>
                </a:cubicBezTo>
                <a:cubicBezTo>
                  <a:pt x="6648653" y="41390"/>
                  <a:pt x="6646177" y="46106"/>
                  <a:pt x="6643748" y="50869"/>
                </a:cubicBezTo>
                <a:cubicBezTo>
                  <a:pt x="6646606" y="50964"/>
                  <a:pt x="6652225" y="51250"/>
                  <a:pt x="6655035" y="51393"/>
                </a:cubicBezTo>
                <a:cubicBezTo>
                  <a:pt x="6654606" y="47773"/>
                  <a:pt x="6653654" y="40628"/>
                  <a:pt x="6653178" y="37056"/>
                </a:cubicBezTo>
                <a:cubicBezTo>
                  <a:pt x="6661083" y="37437"/>
                  <a:pt x="6669228" y="37818"/>
                  <a:pt x="6677324" y="37770"/>
                </a:cubicBezTo>
                <a:lnTo>
                  <a:pt x="6674323" y="46630"/>
                </a:lnTo>
                <a:cubicBezTo>
                  <a:pt x="6674656" y="49154"/>
                  <a:pt x="6675275" y="54203"/>
                  <a:pt x="6675609" y="56727"/>
                </a:cubicBezTo>
                <a:cubicBezTo>
                  <a:pt x="6676943" y="51488"/>
                  <a:pt x="6678276" y="46201"/>
                  <a:pt x="6679562" y="40914"/>
                </a:cubicBezTo>
                <a:cubicBezTo>
                  <a:pt x="6705803" y="40390"/>
                  <a:pt x="6732140" y="42772"/>
                  <a:pt x="6758477" y="42581"/>
                </a:cubicBezTo>
                <a:lnTo>
                  <a:pt x="6763926" y="48672"/>
                </a:lnTo>
                <a:lnTo>
                  <a:pt x="6763742" y="50460"/>
                </a:lnTo>
                <a:lnTo>
                  <a:pt x="6731694" y="46237"/>
                </a:lnTo>
                <a:cubicBezTo>
                  <a:pt x="6720198" y="45915"/>
                  <a:pt x="6708637" y="46177"/>
                  <a:pt x="6697231" y="45248"/>
                </a:cubicBezTo>
                <a:cubicBezTo>
                  <a:pt x="6697326" y="48106"/>
                  <a:pt x="6697517" y="53822"/>
                  <a:pt x="6697612" y="56679"/>
                </a:cubicBezTo>
                <a:cubicBezTo>
                  <a:pt x="6699755" y="55679"/>
                  <a:pt x="6703993" y="53726"/>
                  <a:pt x="6706137" y="52774"/>
                </a:cubicBezTo>
                <a:cubicBezTo>
                  <a:pt x="6724853" y="56584"/>
                  <a:pt x="6744094" y="54727"/>
                  <a:pt x="6763001" y="57680"/>
                </a:cubicBezTo>
                <a:lnTo>
                  <a:pt x="6763742" y="50460"/>
                </a:lnTo>
                <a:lnTo>
                  <a:pt x="6765763" y="50726"/>
                </a:lnTo>
                <a:lnTo>
                  <a:pt x="6763926" y="48672"/>
                </a:lnTo>
                <a:lnTo>
                  <a:pt x="6764668" y="41438"/>
                </a:lnTo>
                <a:cubicBezTo>
                  <a:pt x="6767144" y="41533"/>
                  <a:pt x="6772002" y="41676"/>
                  <a:pt x="6774431" y="41771"/>
                </a:cubicBezTo>
                <a:lnTo>
                  <a:pt x="6767763" y="50583"/>
                </a:lnTo>
                <a:lnTo>
                  <a:pt x="6780956" y="47773"/>
                </a:lnTo>
                <a:cubicBezTo>
                  <a:pt x="6777527" y="50726"/>
                  <a:pt x="6774193" y="53679"/>
                  <a:pt x="6770907" y="56632"/>
                </a:cubicBezTo>
                <a:cubicBezTo>
                  <a:pt x="6775050" y="57299"/>
                  <a:pt x="6783337" y="58632"/>
                  <a:pt x="6787480" y="59347"/>
                </a:cubicBezTo>
                <a:cubicBezTo>
                  <a:pt x="6793243" y="54203"/>
                  <a:pt x="6798339" y="48344"/>
                  <a:pt x="6804340" y="43343"/>
                </a:cubicBezTo>
                <a:cubicBezTo>
                  <a:pt x="6810674" y="40771"/>
                  <a:pt x="6815293" y="48821"/>
                  <a:pt x="6817484" y="53774"/>
                </a:cubicBezTo>
                <a:cubicBezTo>
                  <a:pt x="6811150" y="52107"/>
                  <a:pt x="6804673" y="49630"/>
                  <a:pt x="6798767" y="53488"/>
                </a:cubicBezTo>
                <a:cubicBezTo>
                  <a:pt x="6808911" y="60823"/>
                  <a:pt x="6821580" y="60918"/>
                  <a:pt x="6833486" y="63014"/>
                </a:cubicBezTo>
                <a:cubicBezTo>
                  <a:pt x="6834677" y="62014"/>
                  <a:pt x="6837010" y="60014"/>
                  <a:pt x="6838201" y="59061"/>
                </a:cubicBezTo>
                <a:cubicBezTo>
                  <a:pt x="6848393" y="60156"/>
                  <a:pt x="6858870" y="60966"/>
                  <a:pt x="6868824" y="64348"/>
                </a:cubicBezTo>
                <a:cubicBezTo>
                  <a:pt x="6871015" y="63633"/>
                  <a:pt x="6875396" y="62204"/>
                  <a:pt x="6877635" y="61490"/>
                </a:cubicBezTo>
                <a:cubicBezTo>
                  <a:pt x="6878635" y="62824"/>
                  <a:pt x="6880730" y="65491"/>
                  <a:pt x="6881730" y="66825"/>
                </a:cubicBezTo>
                <a:lnTo>
                  <a:pt x="6884016" y="61061"/>
                </a:lnTo>
                <a:cubicBezTo>
                  <a:pt x="6890112" y="63014"/>
                  <a:pt x="6896875" y="65110"/>
                  <a:pt x="6899542" y="56870"/>
                </a:cubicBezTo>
                <a:cubicBezTo>
                  <a:pt x="6895303" y="56679"/>
                  <a:pt x="6886874" y="56346"/>
                  <a:pt x="6882635" y="56156"/>
                </a:cubicBezTo>
                <a:cubicBezTo>
                  <a:pt x="6873967" y="46201"/>
                  <a:pt x="6897303" y="50154"/>
                  <a:pt x="6902923" y="46725"/>
                </a:cubicBezTo>
                <a:cubicBezTo>
                  <a:pt x="6902638" y="52821"/>
                  <a:pt x="6902399" y="58966"/>
                  <a:pt x="6902209" y="65062"/>
                </a:cubicBezTo>
                <a:cubicBezTo>
                  <a:pt x="6908591" y="64395"/>
                  <a:pt x="6915020" y="64253"/>
                  <a:pt x="6921497" y="64681"/>
                </a:cubicBezTo>
                <a:cubicBezTo>
                  <a:pt x="6921545" y="62681"/>
                  <a:pt x="6921545" y="58727"/>
                  <a:pt x="6921545" y="56775"/>
                </a:cubicBezTo>
                <a:cubicBezTo>
                  <a:pt x="6914639" y="58204"/>
                  <a:pt x="6908591" y="56489"/>
                  <a:pt x="6903447" y="51678"/>
                </a:cubicBezTo>
                <a:cubicBezTo>
                  <a:pt x="6911401" y="51059"/>
                  <a:pt x="6919401" y="50821"/>
                  <a:pt x="6927545" y="50869"/>
                </a:cubicBezTo>
                <a:cubicBezTo>
                  <a:pt x="6927116" y="54536"/>
                  <a:pt x="6926260" y="61823"/>
                  <a:pt x="6925831" y="65491"/>
                </a:cubicBezTo>
                <a:cubicBezTo>
                  <a:pt x="6928641" y="65586"/>
                  <a:pt x="6934308" y="65729"/>
                  <a:pt x="6937118" y="65777"/>
                </a:cubicBezTo>
                <a:cubicBezTo>
                  <a:pt x="6934022" y="61252"/>
                  <a:pt x="6931165" y="56632"/>
                  <a:pt x="6928641" y="51869"/>
                </a:cubicBezTo>
                <a:cubicBezTo>
                  <a:pt x="6931831" y="51583"/>
                  <a:pt x="6938166" y="50964"/>
                  <a:pt x="6941356" y="50678"/>
                </a:cubicBezTo>
                <a:cubicBezTo>
                  <a:pt x="6940832" y="54346"/>
                  <a:pt x="6939833" y="61776"/>
                  <a:pt x="6939309" y="65491"/>
                </a:cubicBezTo>
                <a:lnTo>
                  <a:pt x="6945405" y="65681"/>
                </a:lnTo>
                <a:cubicBezTo>
                  <a:pt x="6945167" y="61871"/>
                  <a:pt x="6944738" y="54298"/>
                  <a:pt x="6944500" y="50488"/>
                </a:cubicBezTo>
                <a:cubicBezTo>
                  <a:pt x="6953120" y="51964"/>
                  <a:pt x="6961931" y="53536"/>
                  <a:pt x="6970693" y="55393"/>
                </a:cubicBezTo>
                <a:cubicBezTo>
                  <a:pt x="6972837" y="54774"/>
                  <a:pt x="6977075" y="53536"/>
                  <a:pt x="6979219" y="52964"/>
                </a:cubicBezTo>
                <a:cubicBezTo>
                  <a:pt x="6980790" y="60728"/>
                  <a:pt x="6969027" y="74207"/>
                  <a:pt x="6967598" y="58013"/>
                </a:cubicBezTo>
                <a:lnTo>
                  <a:pt x="6964264" y="58013"/>
                </a:lnTo>
                <a:cubicBezTo>
                  <a:pt x="6964264" y="61109"/>
                  <a:pt x="6964264" y="67206"/>
                  <a:pt x="6964264" y="70254"/>
                </a:cubicBezTo>
                <a:cubicBezTo>
                  <a:pt x="6970646" y="70063"/>
                  <a:pt x="6977075" y="69873"/>
                  <a:pt x="6983553" y="69730"/>
                </a:cubicBezTo>
                <a:cubicBezTo>
                  <a:pt x="6983267" y="66443"/>
                  <a:pt x="6982647" y="59775"/>
                  <a:pt x="6982314" y="56489"/>
                </a:cubicBezTo>
                <a:lnTo>
                  <a:pt x="6993887" y="54536"/>
                </a:lnTo>
                <a:cubicBezTo>
                  <a:pt x="6991172" y="59585"/>
                  <a:pt x="6988267" y="64634"/>
                  <a:pt x="6986267" y="69968"/>
                </a:cubicBezTo>
                <a:cubicBezTo>
                  <a:pt x="6988934" y="70063"/>
                  <a:pt x="6994316" y="70302"/>
                  <a:pt x="6997030" y="70397"/>
                </a:cubicBezTo>
                <a:cubicBezTo>
                  <a:pt x="6997078" y="66825"/>
                  <a:pt x="6997221" y="59632"/>
                  <a:pt x="6997269" y="56013"/>
                </a:cubicBezTo>
                <a:lnTo>
                  <a:pt x="7007174" y="55727"/>
                </a:lnTo>
                <a:cubicBezTo>
                  <a:pt x="7005650" y="59394"/>
                  <a:pt x="7002650" y="66634"/>
                  <a:pt x="7001126" y="70302"/>
                </a:cubicBezTo>
                <a:lnTo>
                  <a:pt x="7007317" y="70159"/>
                </a:lnTo>
                <a:cubicBezTo>
                  <a:pt x="7007270" y="67729"/>
                  <a:pt x="7007127" y="62824"/>
                  <a:pt x="7007079" y="60395"/>
                </a:cubicBezTo>
                <a:cubicBezTo>
                  <a:pt x="7010842" y="59109"/>
                  <a:pt x="7018366" y="56537"/>
                  <a:pt x="7022081" y="55298"/>
                </a:cubicBezTo>
                <a:cubicBezTo>
                  <a:pt x="7019557" y="58537"/>
                  <a:pt x="7014509" y="65062"/>
                  <a:pt x="7011985" y="68349"/>
                </a:cubicBezTo>
                <a:cubicBezTo>
                  <a:pt x="7014890" y="70540"/>
                  <a:pt x="7017842" y="72731"/>
                  <a:pt x="7020938" y="74922"/>
                </a:cubicBezTo>
                <a:cubicBezTo>
                  <a:pt x="7021081" y="71445"/>
                  <a:pt x="7021319" y="64491"/>
                  <a:pt x="7021414" y="61014"/>
                </a:cubicBezTo>
                <a:cubicBezTo>
                  <a:pt x="7026320" y="55965"/>
                  <a:pt x="7030606" y="56298"/>
                  <a:pt x="7034463" y="62871"/>
                </a:cubicBezTo>
                <a:cubicBezTo>
                  <a:pt x="7037416" y="60918"/>
                  <a:pt x="7043274" y="57060"/>
                  <a:pt x="7046227" y="55108"/>
                </a:cubicBezTo>
                <a:cubicBezTo>
                  <a:pt x="7044036" y="60014"/>
                  <a:pt x="7041941" y="64919"/>
                  <a:pt x="7039893" y="69825"/>
                </a:cubicBezTo>
                <a:cubicBezTo>
                  <a:pt x="7035940" y="68587"/>
                  <a:pt x="7028034" y="66110"/>
                  <a:pt x="7024081" y="64919"/>
                </a:cubicBezTo>
                <a:cubicBezTo>
                  <a:pt x="7033130" y="83733"/>
                  <a:pt x="7056466" y="69016"/>
                  <a:pt x="7070897" y="78589"/>
                </a:cubicBezTo>
                <a:cubicBezTo>
                  <a:pt x="7077850" y="69635"/>
                  <a:pt x="7102900" y="90496"/>
                  <a:pt x="7082327" y="69778"/>
                </a:cubicBezTo>
                <a:cubicBezTo>
                  <a:pt x="7079707" y="69635"/>
                  <a:pt x="7074421" y="69349"/>
                  <a:pt x="7071801" y="69158"/>
                </a:cubicBezTo>
                <a:cubicBezTo>
                  <a:pt x="7072563" y="63109"/>
                  <a:pt x="7076135" y="59966"/>
                  <a:pt x="7082469" y="59632"/>
                </a:cubicBezTo>
                <a:lnTo>
                  <a:pt x="7082041" y="66967"/>
                </a:lnTo>
                <a:cubicBezTo>
                  <a:pt x="7084089" y="65729"/>
                  <a:pt x="7088232" y="63348"/>
                  <a:pt x="7090327" y="62109"/>
                </a:cubicBezTo>
                <a:cubicBezTo>
                  <a:pt x="7096138" y="68873"/>
                  <a:pt x="7102472" y="63157"/>
                  <a:pt x="7108616" y="60442"/>
                </a:cubicBezTo>
                <a:cubicBezTo>
                  <a:pt x="7106711" y="67825"/>
                  <a:pt x="7102615" y="73826"/>
                  <a:pt x="7096281" y="78399"/>
                </a:cubicBezTo>
                <a:cubicBezTo>
                  <a:pt x="7106329" y="78303"/>
                  <a:pt x="7116474" y="79256"/>
                  <a:pt x="7126570" y="80304"/>
                </a:cubicBezTo>
                <a:cubicBezTo>
                  <a:pt x="7121760" y="72969"/>
                  <a:pt x="7123713" y="67348"/>
                  <a:pt x="7132428" y="63586"/>
                </a:cubicBezTo>
                <a:cubicBezTo>
                  <a:pt x="7131571" y="67634"/>
                  <a:pt x="7129904" y="75779"/>
                  <a:pt x="7129094" y="79875"/>
                </a:cubicBezTo>
                <a:cubicBezTo>
                  <a:pt x="7132095" y="79875"/>
                  <a:pt x="7138095" y="79827"/>
                  <a:pt x="7141144" y="79827"/>
                </a:cubicBezTo>
                <a:cubicBezTo>
                  <a:pt x="7139524" y="77684"/>
                  <a:pt x="7136286" y="73445"/>
                  <a:pt x="7134667" y="71302"/>
                </a:cubicBezTo>
                <a:cubicBezTo>
                  <a:pt x="7139143" y="65681"/>
                  <a:pt x="7143286" y="65253"/>
                  <a:pt x="7147097" y="70111"/>
                </a:cubicBezTo>
                <a:cubicBezTo>
                  <a:pt x="7151954" y="66396"/>
                  <a:pt x="7157241" y="65872"/>
                  <a:pt x="7163003" y="68539"/>
                </a:cubicBezTo>
                <a:cubicBezTo>
                  <a:pt x="7158336" y="73112"/>
                  <a:pt x="7152288" y="81018"/>
                  <a:pt x="7144858" y="74826"/>
                </a:cubicBezTo>
                <a:cubicBezTo>
                  <a:pt x="7145001" y="77589"/>
                  <a:pt x="7145287" y="83162"/>
                  <a:pt x="7145430" y="85924"/>
                </a:cubicBezTo>
                <a:cubicBezTo>
                  <a:pt x="7147097" y="84257"/>
                  <a:pt x="7150478" y="80923"/>
                  <a:pt x="7152145" y="79256"/>
                </a:cubicBezTo>
                <a:cubicBezTo>
                  <a:pt x="7154526" y="80828"/>
                  <a:pt x="7159288" y="84019"/>
                  <a:pt x="7161670" y="85591"/>
                </a:cubicBezTo>
                <a:cubicBezTo>
                  <a:pt x="7164146" y="82923"/>
                  <a:pt x="7166766" y="80304"/>
                  <a:pt x="7169528" y="77684"/>
                </a:cubicBezTo>
                <a:lnTo>
                  <a:pt x="7170433" y="84638"/>
                </a:lnTo>
                <a:cubicBezTo>
                  <a:pt x="7180053" y="83066"/>
                  <a:pt x="7190102" y="83114"/>
                  <a:pt x="7199532" y="86305"/>
                </a:cubicBezTo>
                <a:cubicBezTo>
                  <a:pt x="7205913" y="85924"/>
                  <a:pt x="7212010" y="87591"/>
                  <a:pt x="7218391" y="88829"/>
                </a:cubicBezTo>
                <a:cubicBezTo>
                  <a:pt x="7213676" y="74017"/>
                  <a:pt x="7189388" y="90782"/>
                  <a:pt x="7189245" y="69492"/>
                </a:cubicBezTo>
                <a:lnTo>
                  <a:pt x="7200532" y="74064"/>
                </a:lnTo>
                <a:cubicBezTo>
                  <a:pt x="7206485" y="66348"/>
                  <a:pt x="7214009" y="83162"/>
                  <a:pt x="7219772" y="69778"/>
                </a:cubicBezTo>
                <a:cubicBezTo>
                  <a:pt x="7223154" y="73969"/>
                  <a:pt x="7226535" y="78256"/>
                  <a:pt x="7230012" y="82590"/>
                </a:cubicBezTo>
                <a:lnTo>
                  <a:pt x="7214724" y="79923"/>
                </a:lnTo>
                <a:cubicBezTo>
                  <a:pt x="7219010" y="91878"/>
                  <a:pt x="7231726" y="88258"/>
                  <a:pt x="7241013" y="90211"/>
                </a:cubicBezTo>
                <a:cubicBezTo>
                  <a:pt x="7227345" y="83876"/>
                  <a:pt x="7245490" y="72397"/>
                  <a:pt x="7251824" y="72492"/>
                </a:cubicBezTo>
                <a:cubicBezTo>
                  <a:pt x="7248871" y="77636"/>
                  <a:pt x="7245775" y="82733"/>
                  <a:pt x="7243156" y="87972"/>
                </a:cubicBezTo>
                <a:cubicBezTo>
                  <a:pt x="7250538" y="88591"/>
                  <a:pt x="7257968" y="90496"/>
                  <a:pt x="7264588" y="94212"/>
                </a:cubicBezTo>
                <a:cubicBezTo>
                  <a:pt x="7264682" y="91354"/>
                  <a:pt x="7264778" y="85591"/>
                  <a:pt x="7264825" y="82685"/>
                </a:cubicBezTo>
                <a:lnTo>
                  <a:pt x="7253015" y="87734"/>
                </a:lnTo>
                <a:cubicBezTo>
                  <a:pt x="7254062" y="82971"/>
                  <a:pt x="7255253" y="78208"/>
                  <a:pt x="7256539" y="73493"/>
                </a:cubicBezTo>
                <a:cubicBezTo>
                  <a:pt x="7257682" y="87877"/>
                  <a:pt x="7267016" y="77065"/>
                  <a:pt x="7273112" y="75922"/>
                </a:cubicBezTo>
                <a:cubicBezTo>
                  <a:pt x="7273874" y="78160"/>
                  <a:pt x="7275398" y="82638"/>
                  <a:pt x="7276160" y="84829"/>
                </a:cubicBezTo>
                <a:lnTo>
                  <a:pt x="7267350" y="86686"/>
                </a:lnTo>
                <a:cubicBezTo>
                  <a:pt x="7270302" y="90354"/>
                  <a:pt x="7273779" y="93497"/>
                  <a:pt x="7277779" y="96164"/>
                </a:cubicBezTo>
                <a:cubicBezTo>
                  <a:pt x="7277446" y="91782"/>
                  <a:pt x="7276779" y="83066"/>
                  <a:pt x="7276446" y="78684"/>
                </a:cubicBezTo>
                <a:cubicBezTo>
                  <a:pt x="7279970" y="79685"/>
                  <a:pt x="7286924" y="81685"/>
                  <a:pt x="7290400" y="82733"/>
                </a:cubicBezTo>
                <a:cubicBezTo>
                  <a:pt x="7293067" y="81733"/>
                  <a:pt x="7298306" y="79780"/>
                  <a:pt x="7300973" y="78780"/>
                </a:cubicBezTo>
                <a:cubicBezTo>
                  <a:pt x="7299925" y="82542"/>
                  <a:pt x="7297878" y="90020"/>
                  <a:pt x="7296829" y="93735"/>
                </a:cubicBezTo>
                <a:cubicBezTo>
                  <a:pt x="7299640" y="93878"/>
                  <a:pt x="7305354" y="94116"/>
                  <a:pt x="7308164" y="94259"/>
                </a:cubicBezTo>
                <a:cubicBezTo>
                  <a:pt x="7306164" y="91401"/>
                  <a:pt x="7302211" y="85734"/>
                  <a:pt x="7300211" y="82876"/>
                </a:cubicBezTo>
                <a:cubicBezTo>
                  <a:pt x="7303164" y="81971"/>
                  <a:pt x="7309022" y="80161"/>
                  <a:pt x="7311927" y="79256"/>
                </a:cubicBezTo>
                <a:cubicBezTo>
                  <a:pt x="7312117" y="86543"/>
                  <a:pt x="7312450" y="93878"/>
                  <a:pt x="7313022" y="101166"/>
                </a:cubicBezTo>
                <a:cubicBezTo>
                  <a:pt x="7319356" y="95307"/>
                  <a:pt x="7318070" y="87258"/>
                  <a:pt x="7316499" y="79732"/>
                </a:cubicBezTo>
                <a:cubicBezTo>
                  <a:pt x="7321880" y="81876"/>
                  <a:pt x="7328024" y="86257"/>
                  <a:pt x="7333596" y="81113"/>
                </a:cubicBezTo>
                <a:cubicBezTo>
                  <a:pt x="7339502" y="83685"/>
                  <a:pt x="7345740" y="85448"/>
                  <a:pt x="7352313" y="86448"/>
                </a:cubicBezTo>
                <a:cubicBezTo>
                  <a:pt x="7346598" y="93211"/>
                  <a:pt x="7338549" y="94116"/>
                  <a:pt x="7330596" y="91544"/>
                </a:cubicBezTo>
                <a:cubicBezTo>
                  <a:pt x="7336215" y="100022"/>
                  <a:pt x="7346312" y="98260"/>
                  <a:pt x="7355218" y="99022"/>
                </a:cubicBezTo>
                <a:cubicBezTo>
                  <a:pt x="7354170" y="96450"/>
                  <a:pt x="7352075" y="91306"/>
                  <a:pt x="7351027" y="88734"/>
                </a:cubicBezTo>
                <a:cubicBezTo>
                  <a:pt x="7354075" y="87543"/>
                  <a:pt x="7360171" y="85067"/>
                  <a:pt x="7363219" y="83828"/>
                </a:cubicBezTo>
                <a:lnTo>
                  <a:pt x="7365124" y="90068"/>
                </a:lnTo>
                <a:cubicBezTo>
                  <a:pt x="7366600" y="89163"/>
                  <a:pt x="7369553" y="87401"/>
                  <a:pt x="7371029" y="86496"/>
                </a:cubicBezTo>
                <a:cubicBezTo>
                  <a:pt x="7379506" y="89592"/>
                  <a:pt x="7388650" y="90544"/>
                  <a:pt x="7397795" y="90830"/>
                </a:cubicBezTo>
                <a:cubicBezTo>
                  <a:pt x="7401938" y="90496"/>
                  <a:pt x="7410177" y="89830"/>
                  <a:pt x="7414320" y="89449"/>
                </a:cubicBezTo>
                <a:cubicBezTo>
                  <a:pt x="7413606" y="92830"/>
                  <a:pt x="7412225" y="99546"/>
                  <a:pt x="7411511" y="102928"/>
                </a:cubicBezTo>
                <a:lnTo>
                  <a:pt x="7414654" y="103261"/>
                </a:lnTo>
                <a:cubicBezTo>
                  <a:pt x="7417035" y="98403"/>
                  <a:pt x="7419559" y="93592"/>
                  <a:pt x="7422131" y="88782"/>
                </a:cubicBezTo>
                <a:cubicBezTo>
                  <a:pt x="7430322" y="100308"/>
                  <a:pt x="7445944" y="90878"/>
                  <a:pt x="7456802" y="97403"/>
                </a:cubicBezTo>
                <a:cubicBezTo>
                  <a:pt x="7463898" y="91878"/>
                  <a:pt x="7471994" y="100737"/>
                  <a:pt x="7478757" y="93973"/>
                </a:cubicBezTo>
                <a:cubicBezTo>
                  <a:pt x="7478805" y="96688"/>
                  <a:pt x="7478853" y="102070"/>
                  <a:pt x="7478900" y="104785"/>
                </a:cubicBezTo>
                <a:cubicBezTo>
                  <a:pt x="7480805" y="102785"/>
                  <a:pt x="7484615" y="98736"/>
                  <a:pt x="7486520" y="96736"/>
                </a:cubicBezTo>
                <a:cubicBezTo>
                  <a:pt x="7492854" y="105405"/>
                  <a:pt x="7500808" y="101166"/>
                  <a:pt x="7508808" y="97069"/>
                </a:cubicBezTo>
                <a:cubicBezTo>
                  <a:pt x="7505665" y="102690"/>
                  <a:pt x="7500426" y="107881"/>
                  <a:pt x="7501903" y="115073"/>
                </a:cubicBezTo>
                <a:cubicBezTo>
                  <a:pt x="7508808" y="112311"/>
                  <a:pt x="7511047" y="105309"/>
                  <a:pt x="7513571" y="98927"/>
                </a:cubicBezTo>
                <a:cubicBezTo>
                  <a:pt x="7524525" y="102499"/>
                  <a:pt x="7535717" y="109739"/>
                  <a:pt x="7547242" y="102023"/>
                </a:cubicBezTo>
                <a:cubicBezTo>
                  <a:pt x="7543813" y="107548"/>
                  <a:pt x="7538145" y="112597"/>
                  <a:pt x="7539717" y="119979"/>
                </a:cubicBezTo>
                <a:cubicBezTo>
                  <a:pt x="7546337" y="116359"/>
                  <a:pt x="7549052" y="109167"/>
                  <a:pt x="7553814" y="103690"/>
                </a:cubicBezTo>
                <a:cubicBezTo>
                  <a:pt x="7559624" y="107596"/>
                  <a:pt x="7565673" y="106881"/>
                  <a:pt x="7571769" y="103404"/>
                </a:cubicBezTo>
                <a:cubicBezTo>
                  <a:pt x="7571340" y="105262"/>
                  <a:pt x="7570483" y="108929"/>
                  <a:pt x="7570102" y="110739"/>
                </a:cubicBezTo>
                <a:cubicBezTo>
                  <a:pt x="7581389" y="105643"/>
                  <a:pt x="7594248" y="114121"/>
                  <a:pt x="7604773" y="109024"/>
                </a:cubicBezTo>
                <a:cubicBezTo>
                  <a:pt x="7616060" y="110072"/>
                  <a:pt x="7627014" y="113168"/>
                  <a:pt x="7638015" y="116169"/>
                </a:cubicBezTo>
                <a:cubicBezTo>
                  <a:pt x="7640444" y="116074"/>
                  <a:pt x="7645302" y="115835"/>
                  <a:pt x="7647731" y="115740"/>
                </a:cubicBezTo>
                <a:cubicBezTo>
                  <a:pt x="7652302" y="115169"/>
                  <a:pt x="7657017" y="112597"/>
                  <a:pt x="7661590" y="115645"/>
                </a:cubicBezTo>
                <a:cubicBezTo>
                  <a:pt x="7669924" y="115026"/>
                  <a:pt x="7673305" y="118407"/>
                  <a:pt x="7671686" y="125790"/>
                </a:cubicBezTo>
                <a:cubicBezTo>
                  <a:pt x="7676258" y="123170"/>
                  <a:pt x="7681640" y="111549"/>
                  <a:pt x="7685878" y="122837"/>
                </a:cubicBezTo>
                <a:cubicBezTo>
                  <a:pt x="7689212" y="120979"/>
                  <a:pt x="7692688" y="119122"/>
                  <a:pt x="7696213" y="117264"/>
                </a:cubicBezTo>
                <a:lnTo>
                  <a:pt x="7698451" y="121599"/>
                </a:lnTo>
                <a:cubicBezTo>
                  <a:pt x="7707167" y="120789"/>
                  <a:pt x="7715739" y="122694"/>
                  <a:pt x="7724359" y="124599"/>
                </a:cubicBezTo>
                <a:cubicBezTo>
                  <a:pt x="7729169" y="122885"/>
                  <a:pt x="7733646" y="123456"/>
                  <a:pt x="7737742" y="126266"/>
                </a:cubicBezTo>
                <a:cubicBezTo>
                  <a:pt x="7753744" y="119979"/>
                  <a:pt x="7770460" y="136221"/>
                  <a:pt x="7786843" y="128886"/>
                </a:cubicBezTo>
                <a:lnTo>
                  <a:pt x="7790415" y="132363"/>
                </a:lnTo>
                <a:cubicBezTo>
                  <a:pt x="7792511" y="132125"/>
                  <a:pt x="7796749" y="131696"/>
                  <a:pt x="7798892" y="131506"/>
                </a:cubicBezTo>
                <a:cubicBezTo>
                  <a:pt x="7798512" y="134030"/>
                  <a:pt x="7797797" y="139079"/>
                  <a:pt x="7797463" y="141603"/>
                </a:cubicBezTo>
                <a:lnTo>
                  <a:pt x="7802988" y="142270"/>
                </a:lnTo>
                <a:cubicBezTo>
                  <a:pt x="7802560" y="139222"/>
                  <a:pt x="7801750" y="133125"/>
                  <a:pt x="7801369" y="130077"/>
                </a:cubicBezTo>
                <a:cubicBezTo>
                  <a:pt x="7804512" y="131553"/>
                  <a:pt x="7810751" y="134506"/>
                  <a:pt x="7813894" y="135983"/>
                </a:cubicBezTo>
                <a:cubicBezTo>
                  <a:pt x="7818800" y="132792"/>
                  <a:pt x="7824276" y="130839"/>
                  <a:pt x="7828991" y="136507"/>
                </a:cubicBezTo>
                <a:cubicBezTo>
                  <a:pt x="7831849" y="135888"/>
                  <a:pt x="7834802" y="135221"/>
                  <a:pt x="7837945" y="134554"/>
                </a:cubicBezTo>
                <a:cubicBezTo>
                  <a:pt x="7848851" y="137507"/>
                  <a:pt x="7860281" y="139555"/>
                  <a:pt x="7871807" y="139126"/>
                </a:cubicBezTo>
                <a:cubicBezTo>
                  <a:pt x="7879569" y="138602"/>
                  <a:pt x="7888951" y="141794"/>
                  <a:pt x="7890427" y="150557"/>
                </a:cubicBezTo>
                <a:cubicBezTo>
                  <a:pt x="7892523" y="144223"/>
                  <a:pt x="7899381" y="137316"/>
                  <a:pt x="7905001" y="146176"/>
                </a:cubicBezTo>
                <a:cubicBezTo>
                  <a:pt x="7907763" y="144890"/>
                  <a:pt x="7910620" y="143556"/>
                  <a:pt x="7913621" y="142270"/>
                </a:cubicBezTo>
                <a:cubicBezTo>
                  <a:pt x="7927004" y="149414"/>
                  <a:pt x="7943149" y="143651"/>
                  <a:pt x="7956722" y="149938"/>
                </a:cubicBezTo>
                <a:cubicBezTo>
                  <a:pt x="7966818" y="146318"/>
                  <a:pt x="7977105" y="151748"/>
                  <a:pt x="7987344" y="152701"/>
                </a:cubicBezTo>
                <a:cubicBezTo>
                  <a:pt x="8002346" y="156845"/>
                  <a:pt x="8018634" y="153129"/>
                  <a:pt x="8033350" y="158940"/>
                </a:cubicBezTo>
                <a:cubicBezTo>
                  <a:pt x="8049162" y="159702"/>
                  <a:pt x="8065021" y="161274"/>
                  <a:pt x="8080927" y="163036"/>
                </a:cubicBezTo>
                <a:cubicBezTo>
                  <a:pt x="8091453" y="164989"/>
                  <a:pt x="8102169" y="166656"/>
                  <a:pt x="8112741" y="169038"/>
                </a:cubicBezTo>
                <a:cubicBezTo>
                  <a:pt x="8114360" y="168276"/>
                  <a:pt x="8117551" y="166799"/>
                  <a:pt x="8119123" y="166037"/>
                </a:cubicBezTo>
                <a:cubicBezTo>
                  <a:pt x="8130791" y="172848"/>
                  <a:pt x="8145840" y="168276"/>
                  <a:pt x="8158937" y="171419"/>
                </a:cubicBezTo>
                <a:lnTo>
                  <a:pt x="8160747" y="175896"/>
                </a:lnTo>
                <a:cubicBezTo>
                  <a:pt x="8162319" y="174753"/>
                  <a:pt x="8165367" y="172562"/>
                  <a:pt x="8166891" y="171467"/>
                </a:cubicBezTo>
                <a:cubicBezTo>
                  <a:pt x="8175035" y="178230"/>
                  <a:pt x="8185846" y="176944"/>
                  <a:pt x="8195799" y="176849"/>
                </a:cubicBezTo>
                <a:cubicBezTo>
                  <a:pt x="8207991" y="180659"/>
                  <a:pt x="8220993" y="179564"/>
                  <a:pt x="8233709" y="181374"/>
                </a:cubicBezTo>
                <a:cubicBezTo>
                  <a:pt x="8238519" y="185232"/>
                  <a:pt x="8242996" y="185041"/>
                  <a:pt x="8247044" y="180755"/>
                </a:cubicBezTo>
                <a:cubicBezTo>
                  <a:pt x="8265284" y="189519"/>
                  <a:pt x="8286286" y="185279"/>
                  <a:pt x="8305099" y="192091"/>
                </a:cubicBezTo>
                <a:cubicBezTo>
                  <a:pt x="8306194" y="191662"/>
                  <a:pt x="8308432" y="190805"/>
                  <a:pt x="8309575" y="190376"/>
                </a:cubicBezTo>
                <a:cubicBezTo>
                  <a:pt x="8325292" y="196187"/>
                  <a:pt x="8343246" y="190376"/>
                  <a:pt x="8358534" y="198997"/>
                </a:cubicBezTo>
                <a:lnTo>
                  <a:pt x="8360344" y="194853"/>
                </a:lnTo>
                <a:cubicBezTo>
                  <a:pt x="8366916" y="197330"/>
                  <a:pt x="8373631" y="199568"/>
                  <a:pt x="8380537" y="201664"/>
                </a:cubicBezTo>
                <a:cubicBezTo>
                  <a:pt x="8385061" y="199140"/>
                  <a:pt x="8389442" y="201426"/>
                  <a:pt x="8393872" y="203426"/>
                </a:cubicBezTo>
                <a:cubicBezTo>
                  <a:pt x="8395491" y="202807"/>
                  <a:pt x="8398777" y="201616"/>
                  <a:pt x="8400396" y="200997"/>
                </a:cubicBezTo>
                <a:cubicBezTo>
                  <a:pt x="8421542" y="208475"/>
                  <a:pt x="8444497" y="206284"/>
                  <a:pt x="8466595" y="209428"/>
                </a:cubicBezTo>
                <a:cubicBezTo>
                  <a:pt x="8478644" y="213143"/>
                  <a:pt x="8492836" y="218620"/>
                  <a:pt x="8505314" y="214381"/>
                </a:cubicBezTo>
                <a:cubicBezTo>
                  <a:pt x="8512315" y="218906"/>
                  <a:pt x="8520887" y="218477"/>
                  <a:pt x="8528984" y="219763"/>
                </a:cubicBezTo>
                <a:cubicBezTo>
                  <a:pt x="8533699" y="223431"/>
                  <a:pt x="8538651" y="222240"/>
                  <a:pt x="8543414" y="219144"/>
                </a:cubicBezTo>
                <a:cubicBezTo>
                  <a:pt x="8549367" y="221526"/>
                  <a:pt x="8555511" y="223621"/>
                  <a:pt x="8561750" y="225717"/>
                </a:cubicBezTo>
                <a:cubicBezTo>
                  <a:pt x="8563417" y="224955"/>
                  <a:pt x="8566798" y="223383"/>
                  <a:pt x="8568465" y="222621"/>
                </a:cubicBezTo>
                <a:cubicBezTo>
                  <a:pt x="8570322" y="223812"/>
                  <a:pt x="8574085" y="226193"/>
                  <a:pt x="8575942" y="227432"/>
                </a:cubicBezTo>
                <a:cubicBezTo>
                  <a:pt x="8584038" y="216953"/>
                  <a:pt x="8595992" y="236958"/>
                  <a:pt x="8604898" y="228480"/>
                </a:cubicBezTo>
                <a:cubicBezTo>
                  <a:pt x="8615375" y="232814"/>
                  <a:pt x="8627948" y="229956"/>
                  <a:pt x="8637712" y="236100"/>
                </a:cubicBezTo>
                <a:cubicBezTo>
                  <a:pt x="8642617" y="232528"/>
                  <a:pt x="8647808" y="230861"/>
                  <a:pt x="8652666" y="236291"/>
                </a:cubicBezTo>
                <a:cubicBezTo>
                  <a:pt x="8658810" y="236767"/>
                  <a:pt x="8665048" y="237196"/>
                  <a:pt x="8671477" y="237720"/>
                </a:cubicBezTo>
                <a:cubicBezTo>
                  <a:pt x="8676145" y="242387"/>
                  <a:pt x="8680859" y="242483"/>
                  <a:pt x="8685622" y="238005"/>
                </a:cubicBezTo>
                <a:cubicBezTo>
                  <a:pt x="8692290" y="240577"/>
                  <a:pt x="8699100" y="243054"/>
                  <a:pt x="8706006" y="245626"/>
                </a:cubicBezTo>
                <a:cubicBezTo>
                  <a:pt x="8706863" y="244674"/>
                  <a:pt x="8708578" y="242768"/>
                  <a:pt x="8709434" y="241816"/>
                </a:cubicBezTo>
                <a:cubicBezTo>
                  <a:pt x="8719102" y="249151"/>
                  <a:pt x="8733676" y="241292"/>
                  <a:pt x="8743249" y="250818"/>
                </a:cubicBezTo>
                <a:cubicBezTo>
                  <a:pt x="8744392" y="249818"/>
                  <a:pt x="8746630" y="247817"/>
                  <a:pt x="8747773" y="246817"/>
                </a:cubicBezTo>
                <a:cubicBezTo>
                  <a:pt x="8756679" y="255247"/>
                  <a:pt x="8770490" y="248198"/>
                  <a:pt x="8780682" y="254438"/>
                </a:cubicBezTo>
                <a:cubicBezTo>
                  <a:pt x="8791921" y="253723"/>
                  <a:pt x="8802970" y="256819"/>
                  <a:pt x="8814305" y="257200"/>
                </a:cubicBezTo>
                <a:cubicBezTo>
                  <a:pt x="8825259" y="262439"/>
                  <a:pt x="8838213" y="260296"/>
                  <a:pt x="8849452" y="265440"/>
                </a:cubicBezTo>
                <a:lnTo>
                  <a:pt x="8850643" y="261058"/>
                </a:lnTo>
                <a:cubicBezTo>
                  <a:pt x="8869503" y="268917"/>
                  <a:pt x="8890886" y="267536"/>
                  <a:pt x="8910508" y="273537"/>
                </a:cubicBezTo>
                <a:lnTo>
                  <a:pt x="8914508" y="270441"/>
                </a:lnTo>
                <a:cubicBezTo>
                  <a:pt x="8916175" y="271584"/>
                  <a:pt x="8919604" y="273871"/>
                  <a:pt x="8921271" y="275014"/>
                </a:cubicBezTo>
                <a:cubicBezTo>
                  <a:pt x="8928319" y="275109"/>
                  <a:pt x="8935511" y="275300"/>
                  <a:pt x="8942797" y="275681"/>
                </a:cubicBezTo>
                <a:cubicBezTo>
                  <a:pt x="8952656" y="281825"/>
                  <a:pt x="8964943" y="279681"/>
                  <a:pt x="8975992" y="282206"/>
                </a:cubicBezTo>
                <a:cubicBezTo>
                  <a:pt x="8977278" y="282158"/>
                  <a:pt x="8979754" y="282063"/>
                  <a:pt x="8981040" y="282015"/>
                </a:cubicBezTo>
                <a:cubicBezTo>
                  <a:pt x="8999614" y="287969"/>
                  <a:pt x="9020950" y="285349"/>
                  <a:pt x="9038381" y="293923"/>
                </a:cubicBezTo>
                <a:cubicBezTo>
                  <a:pt x="9039428" y="293065"/>
                  <a:pt x="9041572" y="291255"/>
                  <a:pt x="9042667" y="290350"/>
                </a:cubicBezTo>
                <a:cubicBezTo>
                  <a:pt x="9052954" y="295733"/>
                  <a:pt x="9065098" y="293875"/>
                  <a:pt x="9076195" y="296971"/>
                </a:cubicBezTo>
                <a:cubicBezTo>
                  <a:pt x="9087435" y="298448"/>
                  <a:pt x="9098531" y="303401"/>
                  <a:pt x="9110104" y="301829"/>
                </a:cubicBezTo>
                <a:cubicBezTo>
                  <a:pt x="9117867" y="303544"/>
                  <a:pt x="9125963" y="305116"/>
                  <a:pt x="9134059" y="305687"/>
                </a:cubicBezTo>
                <a:cubicBezTo>
                  <a:pt x="9142775" y="309498"/>
                  <a:pt x="9152490" y="308355"/>
                  <a:pt x="9161920" y="309164"/>
                </a:cubicBezTo>
                <a:cubicBezTo>
                  <a:pt x="9171778" y="315070"/>
                  <a:pt x="9184065" y="312403"/>
                  <a:pt x="9194543" y="317071"/>
                </a:cubicBezTo>
                <a:cubicBezTo>
                  <a:pt x="9195972" y="316690"/>
                  <a:pt x="9198829" y="316023"/>
                  <a:pt x="9200258" y="315642"/>
                </a:cubicBezTo>
                <a:cubicBezTo>
                  <a:pt x="9208069" y="317785"/>
                  <a:pt x="9216260" y="319500"/>
                  <a:pt x="9224547" y="320071"/>
                </a:cubicBezTo>
                <a:cubicBezTo>
                  <a:pt x="9235024" y="324406"/>
                  <a:pt x="9247264" y="320691"/>
                  <a:pt x="9257456" y="326406"/>
                </a:cubicBezTo>
                <a:cubicBezTo>
                  <a:pt x="9265362" y="327406"/>
                  <a:pt x="9273886" y="326930"/>
                  <a:pt x="9281268" y="330979"/>
                </a:cubicBezTo>
                <a:cubicBezTo>
                  <a:pt x="9291698" y="331264"/>
                  <a:pt x="9302366" y="332312"/>
                  <a:pt x="9312034" y="336932"/>
                </a:cubicBezTo>
                <a:lnTo>
                  <a:pt x="9312272" y="332217"/>
                </a:lnTo>
                <a:cubicBezTo>
                  <a:pt x="9348039" y="344982"/>
                  <a:pt x="9387519" y="343981"/>
                  <a:pt x="9424191" y="354317"/>
                </a:cubicBezTo>
                <a:cubicBezTo>
                  <a:pt x="9433621" y="355174"/>
                  <a:pt x="9443432" y="355174"/>
                  <a:pt x="9452432" y="359080"/>
                </a:cubicBezTo>
                <a:cubicBezTo>
                  <a:pt x="9553540" y="374131"/>
                  <a:pt x="9653648" y="395517"/>
                  <a:pt x="9754471" y="412378"/>
                </a:cubicBezTo>
                <a:cubicBezTo>
                  <a:pt x="9780331" y="420618"/>
                  <a:pt x="9809097" y="417712"/>
                  <a:pt x="9833718" y="430191"/>
                </a:cubicBezTo>
                <a:cubicBezTo>
                  <a:pt x="9835433" y="429477"/>
                  <a:pt x="9838814" y="428000"/>
                  <a:pt x="9840481" y="427286"/>
                </a:cubicBezTo>
                <a:cubicBezTo>
                  <a:pt x="9867674" y="434383"/>
                  <a:pt x="9895202" y="440908"/>
                  <a:pt x="9923349" y="443385"/>
                </a:cubicBezTo>
                <a:cubicBezTo>
                  <a:pt x="9921252" y="452291"/>
                  <a:pt x="9919825" y="461341"/>
                  <a:pt x="9921491" y="470438"/>
                </a:cubicBezTo>
                <a:cubicBezTo>
                  <a:pt x="9919396" y="470486"/>
                  <a:pt x="9915158" y="470486"/>
                  <a:pt x="9913061" y="470486"/>
                </a:cubicBezTo>
                <a:cubicBezTo>
                  <a:pt x="9914967" y="462103"/>
                  <a:pt x="9911014" y="454196"/>
                  <a:pt x="9908585" y="446385"/>
                </a:cubicBezTo>
                <a:cubicBezTo>
                  <a:pt x="9908775" y="452768"/>
                  <a:pt x="9909204" y="459102"/>
                  <a:pt x="9909823" y="465485"/>
                </a:cubicBezTo>
                <a:lnTo>
                  <a:pt x="9895345" y="466580"/>
                </a:lnTo>
                <a:cubicBezTo>
                  <a:pt x="9898060" y="463675"/>
                  <a:pt x="9900964" y="460817"/>
                  <a:pt x="9904013" y="458054"/>
                </a:cubicBezTo>
                <a:cubicBezTo>
                  <a:pt x="9901489" y="456245"/>
                  <a:pt x="9896488" y="452672"/>
                  <a:pt x="9893963" y="450862"/>
                </a:cubicBezTo>
                <a:cubicBezTo>
                  <a:pt x="9893583" y="457197"/>
                  <a:pt x="9893297" y="463532"/>
                  <a:pt x="9893202" y="469867"/>
                </a:cubicBezTo>
                <a:cubicBezTo>
                  <a:pt x="9888821" y="461531"/>
                  <a:pt x="9884629" y="453292"/>
                  <a:pt x="9878819" y="446004"/>
                </a:cubicBezTo>
                <a:cubicBezTo>
                  <a:pt x="9879962" y="449815"/>
                  <a:pt x="9882296" y="457483"/>
                  <a:pt x="9883486" y="461293"/>
                </a:cubicBezTo>
                <a:lnTo>
                  <a:pt x="9875390" y="460865"/>
                </a:lnTo>
                <a:cubicBezTo>
                  <a:pt x="9876533" y="452244"/>
                  <a:pt x="9873627" y="446909"/>
                  <a:pt x="9866770" y="444909"/>
                </a:cubicBezTo>
                <a:cubicBezTo>
                  <a:pt x="9867485" y="449291"/>
                  <a:pt x="9868913" y="458054"/>
                  <a:pt x="9869628" y="462436"/>
                </a:cubicBezTo>
                <a:cubicBezTo>
                  <a:pt x="9866436" y="460865"/>
                  <a:pt x="9860150" y="457721"/>
                  <a:pt x="9856959" y="456149"/>
                </a:cubicBezTo>
                <a:lnTo>
                  <a:pt x="9851292" y="459579"/>
                </a:lnTo>
                <a:cubicBezTo>
                  <a:pt x="9850625" y="456197"/>
                  <a:pt x="9849292" y="449386"/>
                  <a:pt x="9848624" y="445957"/>
                </a:cubicBezTo>
                <a:cubicBezTo>
                  <a:pt x="9844386" y="449624"/>
                  <a:pt x="9840196" y="453292"/>
                  <a:pt x="9836195" y="456911"/>
                </a:cubicBezTo>
                <a:cubicBezTo>
                  <a:pt x="9836100" y="454673"/>
                  <a:pt x="9835909" y="450196"/>
                  <a:pt x="9835766" y="447957"/>
                </a:cubicBezTo>
                <a:cubicBezTo>
                  <a:pt x="9831289" y="449338"/>
                  <a:pt x="9826908" y="450624"/>
                  <a:pt x="9822621" y="451767"/>
                </a:cubicBezTo>
                <a:cubicBezTo>
                  <a:pt x="9822241" y="448862"/>
                  <a:pt x="9821383" y="443051"/>
                  <a:pt x="9821003" y="440146"/>
                </a:cubicBezTo>
                <a:lnTo>
                  <a:pt x="9818097" y="439860"/>
                </a:lnTo>
                <a:cubicBezTo>
                  <a:pt x="9817383" y="442765"/>
                  <a:pt x="9816002" y="448481"/>
                  <a:pt x="9815287" y="451339"/>
                </a:cubicBezTo>
                <a:cubicBezTo>
                  <a:pt x="9807000" y="449672"/>
                  <a:pt x="9799524" y="441860"/>
                  <a:pt x="9790570" y="447481"/>
                </a:cubicBezTo>
                <a:cubicBezTo>
                  <a:pt x="9793428" y="444432"/>
                  <a:pt x="9796475" y="441432"/>
                  <a:pt x="9799667" y="438431"/>
                </a:cubicBezTo>
                <a:lnTo>
                  <a:pt x="9790348" y="439970"/>
                </a:lnTo>
                <a:lnTo>
                  <a:pt x="9793808" y="429620"/>
                </a:lnTo>
                <a:lnTo>
                  <a:pt x="9788999" y="440193"/>
                </a:lnTo>
                <a:lnTo>
                  <a:pt x="9790348" y="439970"/>
                </a:lnTo>
                <a:lnTo>
                  <a:pt x="9788236" y="446290"/>
                </a:lnTo>
                <a:lnTo>
                  <a:pt x="9784378" y="446338"/>
                </a:lnTo>
                <a:cubicBezTo>
                  <a:pt x="9784189" y="443956"/>
                  <a:pt x="9783855" y="439098"/>
                  <a:pt x="9783664" y="436716"/>
                </a:cubicBezTo>
                <a:cubicBezTo>
                  <a:pt x="9779378" y="438812"/>
                  <a:pt x="9775187" y="440860"/>
                  <a:pt x="9771092" y="442956"/>
                </a:cubicBezTo>
                <a:cubicBezTo>
                  <a:pt x="9769806" y="439431"/>
                  <a:pt x="9767186" y="432334"/>
                  <a:pt x="9765900" y="428810"/>
                </a:cubicBezTo>
                <a:cubicBezTo>
                  <a:pt x="9765328" y="432525"/>
                  <a:pt x="9764233" y="439955"/>
                  <a:pt x="9763662" y="443670"/>
                </a:cubicBezTo>
                <a:cubicBezTo>
                  <a:pt x="9756280" y="438193"/>
                  <a:pt x="9753327" y="429858"/>
                  <a:pt x="9751184" y="421427"/>
                </a:cubicBezTo>
                <a:cubicBezTo>
                  <a:pt x="9751374" y="425381"/>
                  <a:pt x="9751756" y="433239"/>
                  <a:pt x="9751946" y="437193"/>
                </a:cubicBezTo>
                <a:lnTo>
                  <a:pt x="9740088" y="437050"/>
                </a:lnTo>
                <a:cubicBezTo>
                  <a:pt x="9741563" y="434668"/>
                  <a:pt x="9744517" y="430001"/>
                  <a:pt x="9745993" y="427667"/>
                </a:cubicBezTo>
                <a:lnTo>
                  <a:pt x="9742659" y="427953"/>
                </a:lnTo>
                <a:cubicBezTo>
                  <a:pt x="9737278" y="435430"/>
                  <a:pt x="9732944" y="435669"/>
                  <a:pt x="9729609" y="428619"/>
                </a:cubicBezTo>
                <a:cubicBezTo>
                  <a:pt x="9725514" y="430239"/>
                  <a:pt x="9721513" y="431858"/>
                  <a:pt x="9717655" y="433525"/>
                </a:cubicBezTo>
                <a:cubicBezTo>
                  <a:pt x="9717275" y="429953"/>
                  <a:pt x="9716560" y="422856"/>
                  <a:pt x="9716180" y="419284"/>
                </a:cubicBezTo>
                <a:cubicBezTo>
                  <a:pt x="9714417" y="422570"/>
                  <a:pt x="9710893" y="429191"/>
                  <a:pt x="9709084" y="432477"/>
                </a:cubicBezTo>
                <a:cubicBezTo>
                  <a:pt x="9700559" y="429810"/>
                  <a:pt x="9701368" y="420189"/>
                  <a:pt x="9699607" y="413235"/>
                </a:cubicBezTo>
                <a:cubicBezTo>
                  <a:pt x="9699464" y="417141"/>
                  <a:pt x="9699130" y="425000"/>
                  <a:pt x="9698987" y="428953"/>
                </a:cubicBezTo>
                <a:cubicBezTo>
                  <a:pt x="9695844" y="427714"/>
                  <a:pt x="9689557" y="425333"/>
                  <a:pt x="9686414" y="424142"/>
                </a:cubicBezTo>
                <a:lnTo>
                  <a:pt x="9693463" y="422475"/>
                </a:lnTo>
                <a:lnTo>
                  <a:pt x="9692700" y="416712"/>
                </a:lnTo>
                <a:cubicBezTo>
                  <a:pt x="9688319" y="420618"/>
                  <a:pt x="9683938" y="424571"/>
                  <a:pt x="9679842" y="428572"/>
                </a:cubicBezTo>
                <a:cubicBezTo>
                  <a:pt x="9678699" y="422618"/>
                  <a:pt x="9677460" y="416760"/>
                  <a:pt x="9676031" y="410901"/>
                </a:cubicBezTo>
                <a:cubicBezTo>
                  <a:pt x="9675365" y="413854"/>
                  <a:pt x="9674079" y="419808"/>
                  <a:pt x="9673413" y="422761"/>
                </a:cubicBezTo>
                <a:cubicBezTo>
                  <a:pt x="9671316" y="422761"/>
                  <a:pt x="9667078" y="422761"/>
                  <a:pt x="9664983" y="422761"/>
                </a:cubicBezTo>
                <a:cubicBezTo>
                  <a:pt x="9664316" y="416617"/>
                  <a:pt x="9663840" y="410425"/>
                  <a:pt x="9663459" y="404281"/>
                </a:cubicBezTo>
                <a:lnTo>
                  <a:pt x="9660839" y="404423"/>
                </a:lnTo>
                <a:cubicBezTo>
                  <a:pt x="9660316" y="410806"/>
                  <a:pt x="9659887" y="417236"/>
                  <a:pt x="9659553" y="423666"/>
                </a:cubicBezTo>
                <a:cubicBezTo>
                  <a:pt x="9657172" y="421999"/>
                  <a:pt x="9652314" y="418665"/>
                  <a:pt x="9649885" y="416998"/>
                </a:cubicBezTo>
                <a:cubicBezTo>
                  <a:pt x="9649028" y="412378"/>
                  <a:pt x="9648267" y="407710"/>
                  <a:pt x="9647552" y="403090"/>
                </a:cubicBezTo>
                <a:cubicBezTo>
                  <a:pt x="9647409" y="406853"/>
                  <a:pt x="9647076" y="414330"/>
                  <a:pt x="9646933" y="418093"/>
                </a:cubicBezTo>
                <a:lnTo>
                  <a:pt x="9635265" y="417998"/>
                </a:lnTo>
                <a:cubicBezTo>
                  <a:pt x="9636884" y="415759"/>
                  <a:pt x="9640075" y="411235"/>
                  <a:pt x="9641694" y="408996"/>
                </a:cubicBezTo>
                <a:lnTo>
                  <a:pt x="9636360" y="407186"/>
                </a:lnTo>
                <a:lnTo>
                  <a:pt x="9634598" y="412949"/>
                </a:lnTo>
                <a:cubicBezTo>
                  <a:pt x="9632598" y="413616"/>
                  <a:pt x="9628645" y="414902"/>
                  <a:pt x="9626645" y="415521"/>
                </a:cubicBezTo>
                <a:cubicBezTo>
                  <a:pt x="9626025" y="412425"/>
                  <a:pt x="9624834" y="406138"/>
                  <a:pt x="9624216" y="402995"/>
                </a:cubicBezTo>
                <a:cubicBezTo>
                  <a:pt x="9623548" y="405519"/>
                  <a:pt x="9622168" y="410615"/>
                  <a:pt x="9621453" y="413140"/>
                </a:cubicBezTo>
                <a:cubicBezTo>
                  <a:pt x="9619215" y="413187"/>
                  <a:pt x="9614739" y="413235"/>
                  <a:pt x="9612548" y="413283"/>
                </a:cubicBezTo>
                <a:cubicBezTo>
                  <a:pt x="9612310" y="410187"/>
                  <a:pt x="9611928" y="403947"/>
                  <a:pt x="9611738" y="400804"/>
                </a:cubicBezTo>
                <a:cubicBezTo>
                  <a:pt x="9610262" y="403042"/>
                  <a:pt x="9607356" y="407519"/>
                  <a:pt x="9605927" y="409758"/>
                </a:cubicBezTo>
                <a:cubicBezTo>
                  <a:pt x="9603737" y="409377"/>
                  <a:pt x="9599403" y="408663"/>
                  <a:pt x="9597213" y="408281"/>
                </a:cubicBezTo>
                <a:cubicBezTo>
                  <a:pt x="9597165" y="405995"/>
                  <a:pt x="9597117" y="401375"/>
                  <a:pt x="9597070" y="399041"/>
                </a:cubicBezTo>
                <a:cubicBezTo>
                  <a:pt x="9595259" y="387563"/>
                  <a:pt x="9591878" y="404995"/>
                  <a:pt x="9593403" y="408567"/>
                </a:cubicBezTo>
                <a:lnTo>
                  <a:pt x="9582878" y="408424"/>
                </a:lnTo>
                <a:cubicBezTo>
                  <a:pt x="9584496" y="406138"/>
                  <a:pt x="9587783" y="401566"/>
                  <a:pt x="9589402" y="399232"/>
                </a:cubicBezTo>
                <a:lnTo>
                  <a:pt x="9584592" y="398470"/>
                </a:lnTo>
                <a:cubicBezTo>
                  <a:pt x="9582067" y="403042"/>
                  <a:pt x="9578686" y="406805"/>
                  <a:pt x="9574496" y="409806"/>
                </a:cubicBezTo>
                <a:cubicBezTo>
                  <a:pt x="9574257" y="406091"/>
                  <a:pt x="9573733" y="398613"/>
                  <a:pt x="9573496" y="394898"/>
                </a:cubicBezTo>
                <a:lnTo>
                  <a:pt x="9571542" y="395088"/>
                </a:lnTo>
                <a:cubicBezTo>
                  <a:pt x="9569924" y="400804"/>
                  <a:pt x="9566304" y="404090"/>
                  <a:pt x="9560684" y="405043"/>
                </a:cubicBezTo>
                <a:cubicBezTo>
                  <a:pt x="9560017" y="401280"/>
                  <a:pt x="9558636" y="393802"/>
                  <a:pt x="9557970" y="390039"/>
                </a:cubicBezTo>
                <a:cubicBezTo>
                  <a:pt x="9556969" y="393659"/>
                  <a:pt x="9555017" y="400899"/>
                  <a:pt x="9554017" y="404519"/>
                </a:cubicBezTo>
                <a:cubicBezTo>
                  <a:pt x="9551683" y="402947"/>
                  <a:pt x="9547064" y="399756"/>
                  <a:pt x="9544730" y="398184"/>
                </a:cubicBezTo>
                <a:cubicBezTo>
                  <a:pt x="9544921" y="394850"/>
                  <a:pt x="9545349" y="388229"/>
                  <a:pt x="9545587" y="384895"/>
                </a:cubicBezTo>
                <a:lnTo>
                  <a:pt x="9540967" y="385562"/>
                </a:lnTo>
                <a:cubicBezTo>
                  <a:pt x="9541301" y="388753"/>
                  <a:pt x="9542015" y="395136"/>
                  <a:pt x="9542349" y="398327"/>
                </a:cubicBezTo>
                <a:lnTo>
                  <a:pt x="9528584" y="400089"/>
                </a:lnTo>
                <a:cubicBezTo>
                  <a:pt x="9531347" y="397089"/>
                  <a:pt x="9534252" y="394135"/>
                  <a:pt x="9537348" y="391230"/>
                </a:cubicBezTo>
                <a:lnTo>
                  <a:pt x="9529252" y="387086"/>
                </a:lnTo>
                <a:cubicBezTo>
                  <a:pt x="9527061" y="391849"/>
                  <a:pt x="9524965" y="396565"/>
                  <a:pt x="9522870" y="401232"/>
                </a:cubicBezTo>
                <a:cubicBezTo>
                  <a:pt x="9522060" y="396850"/>
                  <a:pt x="9520488" y="388039"/>
                  <a:pt x="9519726" y="383657"/>
                </a:cubicBezTo>
                <a:cubicBezTo>
                  <a:pt x="9519202" y="386277"/>
                  <a:pt x="9518203" y="391563"/>
                  <a:pt x="9517679" y="394231"/>
                </a:cubicBezTo>
                <a:cubicBezTo>
                  <a:pt x="9515488" y="394183"/>
                  <a:pt x="9511059" y="394135"/>
                  <a:pt x="9508821" y="394088"/>
                </a:cubicBezTo>
                <a:cubicBezTo>
                  <a:pt x="9507630" y="391278"/>
                  <a:pt x="9505249" y="385705"/>
                  <a:pt x="9504010" y="382895"/>
                </a:cubicBezTo>
                <a:cubicBezTo>
                  <a:pt x="9503677" y="385657"/>
                  <a:pt x="9502915" y="391230"/>
                  <a:pt x="9502581" y="393993"/>
                </a:cubicBezTo>
                <a:cubicBezTo>
                  <a:pt x="9493819" y="391040"/>
                  <a:pt x="9484865" y="388896"/>
                  <a:pt x="9476340" y="385800"/>
                </a:cubicBezTo>
                <a:lnTo>
                  <a:pt x="9483722" y="384467"/>
                </a:lnTo>
                <a:lnTo>
                  <a:pt x="9483436" y="378513"/>
                </a:lnTo>
                <a:cubicBezTo>
                  <a:pt x="9478674" y="382609"/>
                  <a:pt x="9473911" y="386705"/>
                  <a:pt x="9469387" y="390754"/>
                </a:cubicBezTo>
                <a:cubicBezTo>
                  <a:pt x="9469339" y="386896"/>
                  <a:pt x="9469292" y="379180"/>
                  <a:pt x="9469244" y="375322"/>
                </a:cubicBezTo>
                <a:lnTo>
                  <a:pt x="9466053" y="375179"/>
                </a:lnTo>
                <a:cubicBezTo>
                  <a:pt x="9466815" y="388706"/>
                  <a:pt x="9453766" y="386277"/>
                  <a:pt x="9451908" y="375417"/>
                </a:cubicBezTo>
                <a:cubicBezTo>
                  <a:pt x="9452051" y="391182"/>
                  <a:pt x="9437764" y="380371"/>
                  <a:pt x="9429382" y="378608"/>
                </a:cubicBezTo>
                <a:cubicBezTo>
                  <a:pt x="9429286" y="376274"/>
                  <a:pt x="9429049" y="371559"/>
                  <a:pt x="9428953" y="369178"/>
                </a:cubicBezTo>
                <a:cubicBezTo>
                  <a:pt x="9425191" y="373464"/>
                  <a:pt x="9421476" y="377751"/>
                  <a:pt x="9417856" y="381942"/>
                </a:cubicBezTo>
                <a:cubicBezTo>
                  <a:pt x="9417380" y="377465"/>
                  <a:pt x="9416476" y="368415"/>
                  <a:pt x="9415999" y="363891"/>
                </a:cubicBezTo>
                <a:cubicBezTo>
                  <a:pt x="9414618" y="366987"/>
                  <a:pt x="9411808" y="373178"/>
                  <a:pt x="9410427" y="376274"/>
                </a:cubicBezTo>
                <a:cubicBezTo>
                  <a:pt x="9404617" y="374750"/>
                  <a:pt x="9401188" y="370940"/>
                  <a:pt x="9400045" y="364796"/>
                </a:cubicBezTo>
                <a:cubicBezTo>
                  <a:pt x="9399188" y="367701"/>
                  <a:pt x="9397426" y="373559"/>
                  <a:pt x="9396520" y="376465"/>
                </a:cubicBezTo>
                <a:cubicBezTo>
                  <a:pt x="9394139" y="375036"/>
                  <a:pt x="9389281" y="372131"/>
                  <a:pt x="9386853" y="370702"/>
                </a:cubicBezTo>
                <a:cubicBezTo>
                  <a:pt x="9379519" y="370368"/>
                  <a:pt x="9372279" y="370178"/>
                  <a:pt x="9365136" y="370035"/>
                </a:cubicBezTo>
                <a:cubicBezTo>
                  <a:pt x="9366279" y="361604"/>
                  <a:pt x="9363897" y="355127"/>
                  <a:pt x="9358040" y="350507"/>
                </a:cubicBezTo>
                <a:cubicBezTo>
                  <a:pt x="9358611" y="354269"/>
                  <a:pt x="9359706" y="361843"/>
                  <a:pt x="9360278" y="365653"/>
                </a:cubicBezTo>
                <a:cubicBezTo>
                  <a:pt x="9357707" y="365653"/>
                  <a:pt x="9352515" y="365605"/>
                  <a:pt x="9349944" y="365605"/>
                </a:cubicBezTo>
                <a:cubicBezTo>
                  <a:pt x="9350610" y="363224"/>
                  <a:pt x="9351991" y="358461"/>
                  <a:pt x="9352658" y="356079"/>
                </a:cubicBezTo>
                <a:lnTo>
                  <a:pt x="9346038" y="356079"/>
                </a:lnTo>
                <a:cubicBezTo>
                  <a:pt x="9345753" y="358509"/>
                  <a:pt x="9345228" y="363319"/>
                  <a:pt x="9344990" y="365748"/>
                </a:cubicBezTo>
                <a:lnTo>
                  <a:pt x="9335227" y="365558"/>
                </a:lnTo>
                <a:cubicBezTo>
                  <a:pt x="9336894" y="363224"/>
                  <a:pt x="9340228" y="358509"/>
                  <a:pt x="9341895" y="356175"/>
                </a:cubicBezTo>
                <a:lnTo>
                  <a:pt x="9335322" y="355889"/>
                </a:lnTo>
                <a:lnTo>
                  <a:pt x="9336656" y="361557"/>
                </a:lnTo>
                <a:cubicBezTo>
                  <a:pt x="9334132" y="361414"/>
                  <a:pt x="9329132" y="361223"/>
                  <a:pt x="9326607" y="361128"/>
                </a:cubicBezTo>
                <a:cubicBezTo>
                  <a:pt x="9326560" y="358509"/>
                  <a:pt x="9326417" y="353269"/>
                  <a:pt x="9326321" y="350697"/>
                </a:cubicBezTo>
                <a:lnTo>
                  <a:pt x="9321845" y="350316"/>
                </a:lnTo>
                <a:cubicBezTo>
                  <a:pt x="9321797" y="352983"/>
                  <a:pt x="9321606" y="358223"/>
                  <a:pt x="9321511" y="360842"/>
                </a:cubicBezTo>
                <a:cubicBezTo>
                  <a:pt x="9319321" y="360842"/>
                  <a:pt x="9314891" y="360842"/>
                  <a:pt x="9312701" y="360842"/>
                </a:cubicBezTo>
                <a:cubicBezTo>
                  <a:pt x="9312034" y="354079"/>
                  <a:pt x="9311367" y="347363"/>
                  <a:pt x="9310748" y="340647"/>
                </a:cubicBezTo>
                <a:cubicBezTo>
                  <a:pt x="9308796" y="347268"/>
                  <a:pt x="9307081" y="353936"/>
                  <a:pt x="9305557" y="360604"/>
                </a:cubicBezTo>
                <a:cubicBezTo>
                  <a:pt x="9294603" y="356746"/>
                  <a:pt x="9305938" y="344744"/>
                  <a:pt x="9293508" y="342934"/>
                </a:cubicBezTo>
                <a:cubicBezTo>
                  <a:pt x="9293365" y="346268"/>
                  <a:pt x="9293079" y="352841"/>
                  <a:pt x="9292936" y="356175"/>
                </a:cubicBezTo>
                <a:lnTo>
                  <a:pt x="9283840" y="356127"/>
                </a:lnTo>
                <a:cubicBezTo>
                  <a:pt x="9285078" y="353412"/>
                  <a:pt x="9287507" y="348030"/>
                  <a:pt x="9288745" y="345315"/>
                </a:cubicBezTo>
                <a:cubicBezTo>
                  <a:pt x="9283649" y="349173"/>
                  <a:pt x="9278839" y="353174"/>
                  <a:pt x="9274077" y="357127"/>
                </a:cubicBezTo>
                <a:cubicBezTo>
                  <a:pt x="9274077" y="353269"/>
                  <a:pt x="9274077" y="345601"/>
                  <a:pt x="9274077" y="341743"/>
                </a:cubicBezTo>
                <a:lnTo>
                  <a:pt x="9269600" y="341791"/>
                </a:lnTo>
                <a:cubicBezTo>
                  <a:pt x="9269457" y="344172"/>
                  <a:pt x="9269171" y="348983"/>
                  <a:pt x="9269028" y="351364"/>
                </a:cubicBezTo>
                <a:cubicBezTo>
                  <a:pt x="9267028" y="351364"/>
                  <a:pt x="9263075" y="351269"/>
                  <a:pt x="9261075" y="351269"/>
                </a:cubicBezTo>
                <a:cubicBezTo>
                  <a:pt x="9259932" y="348078"/>
                  <a:pt x="9257646" y="341648"/>
                  <a:pt x="9256503" y="338456"/>
                </a:cubicBezTo>
                <a:cubicBezTo>
                  <a:pt x="9255789" y="342219"/>
                  <a:pt x="9254312" y="349745"/>
                  <a:pt x="9253598" y="353460"/>
                </a:cubicBezTo>
                <a:cubicBezTo>
                  <a:pt x="9249121" y="345934"/>
                  <a:pt x="9245645" y="337837"/>
                  <a:pt x="9240406" y="330836"/>
                </a:cubicBezTo>
                <a:cubicBezTo>
                  <a:pt x="9241549" y="336408"/>
                  <a:pt x="9243454" y="341695"/>
                  <a:pt x="9246169" y="346744"/>
                </a:cubicBezTo>
                <a:cubicBezTo>
                  <a:pt x="9237882" y="346458"/>
                  <a:pt x="9229738" y="346315"/>
                  <a:pt x="9221642" y="346315"/>
                </a:cubicBezTo>
                <a:cubicBezTo>
                  <a:pt x="9221689" y="343124"/>
                  <a:pt x="9221689" y="336742"/>
                  <a:pt x="9221737" y="333503"/>
                </a:cubicBezTo>
                <a:cubicBezTo>
                  <a:pt x="9217831" y="337933"/>
                  <a:pt x="9213260" y="341267"/>
                  <a:pt x="9208021" y="343410"/>
                </a:cubicBezTo>
                <a:cubicBezTo>
                  <a:pt x="9207783" y="339885"/>
                  <a:pt x="9207306" y="332884"/>
                  <a:pt x="9207069" y="329359"/>
                </a:cubicBezTo>
                <a:cubicBezTo>
                  <a:pt x="9204497" y="335646"/>
                  <a:pt x="9200449" y="340457"/>
                  <a:pt x="9194924" y="343696"/>
                </a:cubicBezTo>
                <a:cubicBezTo>
                  <a:pt x="9195305" y="340266"/>
                  <a:pt x="9196115" y="333503"/>
                  <a:pt x="9196495" y="330121"/>
                </a:cubicBezTo>
                <a:cubicBezTo>
                  <a:pt x="9192352" y="334170"/>
                  <a:pt x="9188256" y="338266"/>
                  <a:pt x="9184304" y="342362"/>
                </a:cubicBezTo>
                <a:cubicBezTo>
                  <a:pt x="9184065" y="338647"/>
                  <a:pt x="9183589" y="331264"/>
                  <a:pt x="9183351" y="327549"/>
                </a:cubicBezTo>
                <a:lnTo>
                  <a:pt x="9179017" y="327263"/>
                </a:lnTo>
                <a:cubicBezTo>
                  <a:pt x="9178874" y="330026"/>
                  <a:pt x="9178541" y="335551"/>
                  <a:pt x="9178398" y="338266"/>
                </a:cubicBezTo>
                <a:cubicBezTo>
                  <a:pt x="9168873" y="338647"/>
                  <a:pt x="9168159" y="329931"/>
                  <a:pt x="9166206" y="322977"/>
                </a:cubicBezTo>
                <a:cubicBezTo>
                  <a:pt x="9165682" y="326740"/>
                  <a:pt x="9164635" y="334170"/>
                  <a:pt x="9164063" y="337933"/>
                </a:cubicBezTo>
                <a:cubicBezTo>
                  <a:pt x="9153824" y="332884"/>
                  <a:pt x="9142680" y="330979"/>
                  <a:pt x="9131440" y="331836"/>
                </a:cubicBezTo>
                <a:cubicBezTo>
                  <a:pt x="9131202" y="327835"/>
                  <a:pt x="9130726" y="319833"/>
                  <a:pt x="9130487" y="315832"/>
                </a:cubicBezTo>
                <a:cubicBezTo>
                  <a:pt x="9129059" y="318738"/>
                  <a:pt x="9126201" y="324501"/>
                  <a:pt x="9124772" y="327359"/>
                </a:cubicBezTo>
                <a:cubicBezTo>
                  <a:pt x="9122915" y="327406"/>
                  <a:pt x="9119200" y="327502"/>
                  <a:pt x="9117295" y="327597"/>
                </a:cubicBezTo>
                <a:lnTo>
                  <a:pt x="9116962" y="319786"/>
                </a:lnTo>
                <a:cubicBezTo>
                  <a:pt x="9112771" y="322215"/>
                  <a:pt x="9104294" y="327073"/>
                  <a:pt x="9100055" y="329502"/>
                </a:cubicBezTo>
                <a:cubicBezTo>
                  <a:pt x="9102674" y="326073"/>
                  <a:pt x="9105484" y="322786"/>
                  <a:pt x="9108532" y="319595"/>
                </a:cubicBezTo>
                <a:lnTo>
                  <a:pt x="9099660" y="321396"/>
                </a:lnTo>
                <a:lnTo>
                  <a:pt x="9102151" y="310926"/>
                </a:lnTo>
                <a:lnTo>
                  <a:pt x="9098674" y="321596"/>
                </a:lnTo>
                <a:lnTo>
                  <a:pt x="9099660" y="321396"/>
                </a:lnTo>
                <a:lnTo>
                  <a:pt x="9097245" y="331550"/>
                </a:lnTo>
                <a:cubicBezTo>
                  <a:pt x="9095674" y="327597"/>
                  <a:pt x="9092530" y="319643"/>
                  <a:pt x="9090959" y="315689"/>
                </a:cubicBezTo>
                <a:cubicBezTo>
                  <a:pt x="9084958" y="330979"/>
                  <a:pt x="9075099" y="319166"/>
                  <a:pt x="9076624" y="308688"/>
                </a:cubicBezTo>
                <a:cubicBezTo>
                  <a:pt x="9075575" y="313641"/>
                  <a:pt x="9074623" y="318595"/>
                  <a:pt x="9073719" y="323596"/>
                </a:cubicBezTo>
                <a:cubicBezTo>
                  <a:pt x="9063098" y="319405"/>
                  <a:pt x="9052097" y="315166"/>
                  <a:pt x="9040619" y="317261"/>
                </a:cubicBezTo>
                <a:cubicBezTo>
                  <a:pt x="9040619" y="313832"/>
                  <a:pt x="9040667" y="307021"/>
                  <a:pt x="9040667" y="303592"/>
                </a:cubicBezTo>
                <a:lnTo>
                  <a:pt x="9034570" y="303687"/>
                </a:lnTo>
                <a:cubicBezTo>
                  <a:pt x="9034904" y="306497"/>
                  <a:pt x="9035476" y="312070"/>
                  <a:pt x="9035809" y="314880"/>
                </a:cubicBezTo>
                <a:cubicBezTo>
                  <a:pt x="9031142" y="312927"/>
                  <a:pt x="9026903" y="310450"/>
                  <a:pt x="9023093" y="307450"/>
                </a:cubicBezTo>
                <a:cubicBezTo>
                  <a:pt x="9020474" y="319786"/>
                  <a:pt x="9008615" y="304687"/>
                  <a:pt x="9002281" y="313356"/>
                </a:cubicBezTo>
                <a:cubicBezTo>
                  <a:pt x="9002233" y="309688"/>
                  <a:pt x="9002138" y="302448"/>
                  <a:pt x="9002138" y="298829"/>
                </a:cubicBezTo>
                <a:lnTo>
                  <a:pt x="8998709" y="299019"/>
                </a:lnTo>
                <a:cubicBezTo>
                  <a:pt x="8998756" y="301734"/>
                  <a:pt x="8998804" y="307211"/>
                  <a:pt x="8998852" y="309926"/>
                </a:cubicBezTo>
                <a:cubicBezTo>
                  <a:pt x="8993804" y="308450"/>
                  <a:pt x="8989279" y="306164"/>
                  <a:pt x="8985231" y="303115"/>
                </a:cubicBezTo>
                <a:cubicBezTo>
                  <a:pt x="8981802" y="309259"/>
                  <a:pt x="8977230" y="309783"/>
                  <a:pt x="8971515" y="304782"/>
                </a:cubicBezTo>
                <a:cubicBezTo>
                  <a:pt x="8959704" y="303687"/>
                  <a:pt x="8947989" y="299305"/>
                  <a:pt x="8936463" y="303639"/>
                </a:cubicBezTo>
                <a:cubicBezTo>
                  <a:pt x="8935035" y="297209"/>
                  <a:pt x="8933891" y="290779"/>
                  <a:pt x="8932939" y="284349"/>
                </a:cubicBezTo>
                <a:cubicBezTo>
                  <a:pt x="8932700" y="289207"/>
                  <a:pt x="8932606" y="294066"/>
                  <a:pt x="8932700" y="298971"/>
                </a:cubicBezTo>
                <a:cubicBezTo>
                  <a:pt x="8925747" y="298686"/>
                  <a:pt x="8918937" y="298495"/>
                  <a:pt x="8912222" y="298305"/>
                </a:cubicBezTo>
                <a:cubicBezTo>
                  <a:pt x="8911555" y="294971"/>
                  <a:pt x="8910317" y="288207"/>
                  <a:pt x="8909650" y="284873"/>
                </a:cubicBezTo>
                <a:cubicBezTo>
                  <a:pt x="8909459" y="287397"/>
                  <a:pt x="8908983" y="292541"/>
                  <a:pt x="8908746" y="295066"/>
                </a:cubicBezTo>
                <a:cubicBezTo>
                  <a:pt x="8897935" y="296828"/>
                  <a:pt x="8895601" y="288636"/>
                  <a:pt x="8896839" y="279872"/>
                </a:cubicBezTo>
                <a:lnTo>
                  <a:pt x="8893981" y="279539"/>
                </a:lnTo>
                <a:cubicBezTo>
                  <a:pt x="8893648" y="283254"/>
                  <a:pt x="8893029" y="290684"/>
                  <a:pt x="8892744" y="294351"/>
                </a:cubicBezTo>
                <a:cubicBezTo>
                  <a:pt x="8887028" y="293589"/>
                  <a:pt x="8881457" y="289493"/>
                  <a:pt x="8875980" y="292780"/>
                </a:cubicBezTo>
                <a:cubicBezTo>
                  <a:pt x="8870550" y="290303"/>
                  <a:pt x="8864930" y="288826"/>
                  <a:pt x="8859120" y="288398"/>
                </a:cubicBezTo>
                <a:cubicBezTo>
                  <a:pt x="8859215" y="285064"/>
                  <a:pt x="8859406" y="278395"/>
                  <a:pt x="8859501" y="275061"/>
                </a:cubicBezTo>
                <a:lnTo>
                  <a:pt x="8855548" y="274918"/>
                </a:lnTo>
                <a:cubicBezTo>
                  <a:pt x="8858501" y="285445"/>
                  <a:pt x="8853119" y="294732"/>
                  <a:pt x="8842975" y="285730"/>
                </a:cubicBezTo>
                <a:cubicBezTo>
                  <a:pt x="8834784" y="284730"/>
                  <a:pt x="8826735" y="283920"/>
                  <a:pt x="8818877" y="282063"/>
                </a:cubicBezTo>
                <a:cubicBezTo>
                  <a:pt x="8814876" y="283111"/>
                  <a:pt x="8811067" y="284206"/>
                  <a:pt x="8807352" y="285302"/>
                </a:cubicBezTo>
                <a:cubicBezTo>
                  <a:pt x="8807352" y="281539"/>
                  <a:pt x="8807352" y="274014"/>
                  <a:pt x="8807352" y="270251"/>
                </a:cubicBezTo>
                <a:lnTo>
                  <a:pt x="8802875" y="270346"/>
                </a:lnTo>
                <a:cubicBezTo>
                  <a:pt x="8802732" y="272918"/>
                  <a:pt x="8802446" y="278014"/>
                  <a:pt x="8802303" y="280586"/>
                </a:cubicBezTo>
                <a:cubicBezTo>
                  <a:pt x="8792017" y="276014"/>
                  <a:pt x="8780682" y="278062"/>
                  <a:pt x="8770252" y="274252"/>
                </a:cubicBezTo>
                <a:cubicBezTo>
                  <a:pt x="8769299" y="271775"/>
                  <a:pt x="8767394" y="266869"/>
                  <a:pt x="8766442" y="264392"/>
                </a:cubicBezTo>
                <a:cubicBezTo>
                  <a:pt x="8765632" y="267060"/>
                  <a:pt x="8764061" y="272346"/>
                  <a:pt x="8763251" y="275014"/>
                </a:cubicBezTo>
                <a:cubicBezTo>
                  <a:pt x="8747154" y="271346"/>
                  <a:pt x="8729913" y="273442"/>
                  <a:pt x="8714388" y="266583"/>
                </a:cubicBezTo>
                <a:cubicBezTo>
                  <a:pt x="8701910" y="263868"/>
                  <a:pt x="8686289" y="270013"/>
                  <a:pt x="8676383" y="260630"/>
                </a:cubicBezTo>
                <a:cubicBezTo>
                  <a:pt x="8658428" y="258200"/>
                  <a:pt x="8638045" y="262439"/>
                  <a:pt x="8622805" y="250437"/>
                </a:cubicBezTo>
                <a:cubicBezTo>
                  <a:pt x="8619661" y="257534"/>
                  <a:pt x="8615233" y="257867"/>
                  <a:pt x="8609565" y="251342"/>
                </a:cubicBezTo>
                <a:cubicBezTo>
                  <a:pt x="8608660" y="252247"/>
                  <a:pt x="8606851" y="254104"/>
                  <a:pt x="8605945" y="255057"/>
                </a:cubicBezTo>
                <a:cubicBezTo>
                  <a:pt x="8598849" y="252580"/>
                  <a:pt x="8591849" y="249961"/>
                  <a:pt x="8585229" y="246865"/>
                </a:cubicBezTo>
                <a:cubicBezTo>
                  <a:pt x="8581561" y="251485"/>
                  <a:pt x="8577085" y="252104"/>
                  <a:pt x="8571751" y="248675"/>
                </a:cubicBezTo>
                <a:cubicBezTo>
                  <a:pt x="8551463" y="242292"/>
                  <a:pt x="8528841" y="246912"/>
                  <a:pt x="8509600" y="237529"/>
                </a:cubicBezTo>
                <a:cubicBezTo>
                  <a:pt x="8508076" y="238291"/>
                  <a:pt x="8505076" y="239720"/>
                  <a:pt x="8503552" y="240435"/>
                </a:cubicBezTo>
                <a:cubicBezTo>
                  <a:pt x="8494550" y="237529"/>
                  <a:pt x="8485359" y="236148"/>
                  <a:pt x="8476120" y="235148"/>
                </a:cubicBezTo>
                <a:cubicBezTo>
                  <a:pt x="8471357" y="232385"/>
                  <a:pt x="8466690" y="232338"/>
                  <a:pt x="8462023" y="235052"/>
                </a:cubicBezTo>
                <a:cubicBezTo>
                  <a:pt x="8454641" y="233052"/>
                  <a:pt x="8447450" y="230623"/>
                  <a:pt x="8440878" y="227051"/>
                </a:cubicBezTo>
                <a:lnTo>
                  <a:pt x="8439925" y="233052"/>
                </a:lnTo>
                <a:cubicBezTo>
                  <a:pt x="8437782" y="231671"/>
                  <a:pt x="8433591" y="228861"/>
                  <a:pt x="8431447" y="227479"/>
                </a:cubicBezTo>
                <a:cubicBezTo>
                  <a:pt x="8423256" y="227479"/>
                  <a:pt x="8415112" y="227479"/>
                  <a:pt x="8407111" y="227479"/>
                </a:cubicBezTo>
                <a:cubicBezTo>
                  <a:pt x="8407063" y="223907"/>
                  <a:pt x="8407016" y="216763"/>
                  <a:pt x="8406969" y="213190"/>
                </a:cubicBezTo>
                <a:lnTo>
                  <a:pt x="8403063" y="213143"/>
                </a:lnTo>
                <a:cubicBezTo>
                  <a:pt x="8402968" y="217096"/>
                  <a:pt x="8402682" y="225003"/>
                  <a:pt x="8402587" y="228956"/>
                </a:cubicBezTo>
                <a:cubicBezTo>
                  <a:pt x="8399587" y="227622"/>
                  <a:pt x="8393633" y="224907"/>
                  <a:pt x="8390633" y="223526"/>
                </a:cubicBezTo>
                <a:cubicBezTo>
                  <a:pt x="8382918" y="221907"/>
                  <a:pt x="8372869" y="225384"/>
                  <a:pt x="8367583" y="218192"/>
                </a:cubicBezTo>
                <a:cubicBezTo>
                  <a:pt x="8362629" y="222431"/>
                  <a:pt x="8357391" y="224336"/>
                  <a:pt x="8352390" y="218906"/>
                </a:cubicBezTo>
                <a:cubicBezTo>
                  <a:pt x="8343579" y="218001"/>
                  <a:pt x="8334293" y="218525"/>
                  <a:pt x="8326863" y="213238"/>
                </a:cubicBezTo>
                <a:lnTo>
                  <a:pt x="8325292" y="217906"/>
                </a:lnTo>
                <a:cubicBezTo>
                  <a:pt x="8298479" y="211285"/>
                  <a:pt x="8270618" y="208570"/>
                  <a:pt x="8243091" y="207141"/>
                </a:cubicBezTo>
                <a:cubicBezTo>
                  <a:pt x="8231232" y="201378"/>
                  <a:pt x="8217659" y="203379"/>
                  <a:pt x="8205039" y="201997"/>
                </a:cubicBezTo>
                <a:cubicBezTo>
                  <a:pt x="8192846" y="197044"/>
                  <a:pt x="8179369" y="199140"/>
                  <a:pt x="8166652" y="197520"/>
                </a:cubicBezTo>
                <a:cubicBezTo>
                  <a:pt x="8156032" y="192376"/>
                  <a:pt x="8143793" y="195186"/>
                  <a:pt x="8132934" y="191424"/>
                </a:cubicBezTo>
                <a:cubicBezTo>
                  <a:pt x="8131887" y="191995"/>
                  <a:pt x="8129743" y="193186"/>
                  <a:pt x="8128696" y="193758"/>
                </a:cubicBezTo>
                <a:cubicBezTo>
                  <a:pt x="8119314" y="186613"/>
                  <a:pt x="8106454" y="190042"/>
                  <a:pt x="8095596" y="187709"/>
                </a:cubicBezTo>
                <a:cubicBezTo>
                  <a:pt x="8094358" y="187899"/>
                  <a:pt x="8091881" y="188233"/>
                  <a:pt x="8090643" y="188423"/>
                </a:cubicBezTo>
                <a:cubicBezTo>
                  <a:pt x="8079070" y="181612"/>
                  <a:pt x="8065021" y="185565"/>
                  <a:pt x="8052448" y="183565"/>
                </a:cubicBezTo>
                <a:cubicBezTo>
                  <a:pt x="8037970" y="176182"/>
                  <a:pt x="8020729" y="182279"/>
                  <a:pt x="8005633" y="176706"/>
                </a:cubicBezTo>
                <a:cubicBezTo>
                  <a:pt x="7993012" y="172229"/>
                  <a:pt x="7977438" y="179659"/>
                  <a:pt x="7966771" y="170610"/>
                </a:cubicBezTo>
                <a:cubicBezTo>
                  <a:pt x="7965723" y="171181"/>
                  <a:pt x="7963627" y="172419"/>
                  <a:pt x="7962579" y="172991"/>
                </a:cubicBezTo>
                <a:cubicBezTo>
                  <a:pt x="7951483" y="169324"/>
                  <a:pt x="7939243" y="172086"/>
                  <a:pt x="7928766" y="166942"/>
                </a:cubicBezTo>
                <a:cubicBezTo>
                  <a:pt x="7916907" y="165704"/>
                  <a:pt x="7905049" y="165466"/>
                  <a:pt x="7893285" y="165466"/>
                </a:cubicBezTo>
                <a:cubicBezTo>
                  <a:pt x="7893095" y="162846"/>
                  <a:pt x="7892809" y="157607"/>
                  <a:pt x="7892619" y="154987"/>
                </a:cubicBezTo>
                <a:cubicBezTo>
                  <a:pt x="7890951" y="156797"/>
                  <a:pt x="7887570" y="160464"/>
                  <a:pt x="7885856" y="162322"/>
                </a:cubicBezTo>
                <a:cubicBezTo>
                  <a:pt x="7858471" y="161036"/>
                  <a:pt x="7831611" y="155844"/>
                  <a:pt x="7804226" y="155368"/>
                </a:cubicBezTo>
                <a:cubicBezTo>
                  <a:pt x="7803369" y="153796"/>
                  <a:pt x="7801560" y="150700"/>
                  <a:pt x="7800654" y="149129"/>
                </a:cubicBezTo>
                <a:cubicBezTo>
                  <a:pt x="7788034" y="151653"/>
                  <a:pt x="7774651" y="153272"/>
                  <a:pt x="7762364" y="148795"/>
                </a:cubicBezTo>
                <a:cubicBezTo>
                  <a:pt x="7698594" y="142651"/>
                  <a:pt x="7634824" y="136697"/>
                  <a:pt x="7571340" y="129124"/>
                </a:cubicBezTo>
                <a:cubicBezTo>
                  <a:pt x="7570245" y="129362"/>
                  <a:pt x="7568102" y="129743"/>
                  <a:pt x="7567006" y="129981"/>
                </a:cubicBezTo>
                <a:cubicBezTo>
                  <a:pt x="7551385" y="125028"/>
                  <a:pt x="7534669" y="129743"/>
                  <a:pt x="7519191" y="124933"/>
                </a:cubicBezTo>
                <a:cubicBezTo>
                  <a:pt x="7503474" y="122027"/>
                  <a:pt x="7487472" y="122932"/>
                  <a:pt x="7471709" y="122123"/>
                </a:cubicBezTo>
                <a:cubicBezTo>
                  <a:pt x="7456468" y="113073"/>
                  <a:pt x="7437323" y="121170"/>
                  <a:pt x="7420845" y="115788"/>
                </a:cubicBezTo>
                <a:cubicBezTo>
                  <a:pt x="7403129" y="110263"/>
                  <a:pt x="7383269" y="117550"/>
                  <a:pt x="7366695" y="109263"/>
                </a:cubicBezTo>
                <a:cubicBezTo>
                  <a:pt x="7349408" y="107548"/>
                  <a:pt x="7331739" y="110358"/>
                  <a:pt x="7314927" y="105690"/>
                </a:cubicBezTo>
                <a:cubicBezTo>
                  <a:pt x="7298734" y="101261"/>
                  <a:pt x="7281733" y="105928"/>
                  <a:pt x="7265588" y="101880"/>
                </a:cubicBezTo>
                <a:cubicBezTo>
                  <a:pt x="7245585" y="95974"/>
                  <a:pt x="7224392" y="101451"/>
                  <a:pt x="7204294" y="96260"/>
                </a:cubicBezTo>
                <a:cubicBezTo>
                  <a:pt x="7185434" y="91687"/>
                  <a:pt x="7165813" y="96593"/>
                  <a:pt x="7147049" y="92116"/>
                </a:cubicBezTo>
                <a:cubicBezTo>
                  <a:pt x="7125379" y="86781"/>
                  <a:pt x="7102948" y="90878"/>
                  <a:pt x="7081041" y="88401"/>
                </a:cubicBezTo>
                <a:cubicBezTo>
                  <a:pt x="7064038" y="79494"/>
                  <a:pt x="7043465" y="89068"/>
                  <a:pt x="7025938" y="81209"/>
                </a:cubicBezTo>
                <a:cubicBezTo>
                  <a:pt x="7024272" y="81828"/>
                  <a:pt x="7020938" y="83066"/>
                  <a:pt x="7019271" y="83733"/>
                </a:cubicBezTo>
                <a:cubicBezTo>
                  <a:pt x="7009984" y="77494"/>
                  <a:pt x="6998364" y="80590"/>
                  <a:pt x="6988029" y="79827"/>
                </a:cubicBezTo>
                <a:cubicBezTo>
                  <a:pt x="6968836" y="80685"/>
                  <a:pt x="6950215" y="74779"/>
                  <a:pt x="6931117" y="75017"/>
                </a:cubicBezTo>
                <a:cubicBezTo>
                  <a:pt x="6917639" y="74302"/>
                  <a:pt x="6903733" y="76446"/>
                  <a:pt x="6890779" y="72111"/>
                </a:cubicBezTo>
                <a:cubicBezTo>
                  <a:pt x="6880301" y="74922"/>
                  <a:pt x="6869824" y="70063"/>
                  <a:pt x="6859346" y="70302"/>
                </a:cubicBezTo>
                <a:cubicBezTo>
                  <a:pt x="6845773" y="68634"/>
                  <a:pt x="6831200" y="73112"/>
                  <a:pt x="6818579" y="66777"/>
                </a:cubicBezTo>
                <a:cubicBezTo>
                  <a:pt x="6811769" y="72111"/>
                  <a:pt x="6802101" y="71730"/>
                  <a:pt x="6795386" y="66682"/>
                </a:cubicBezTo>
                <a:cubicBezTo>
                  <a:pt x="6790576" y="69635"/>
                  <a:pt x="6785718" y="70587"/>
                  <a:pt x="6781194" y="66825"/>
                </a:cubicBezTo>
                <a:cubicBezTo>
                  <a:pt x="6774764" y="66539"/>
                  <a:pt x="6768287" y="66920"/>
                  <a:pt x="6762049" y="67634"/>
                </a:cubicBezTo>
                <a:cubicBezTo>
                  <a:pt x="6739855" y="63538"/>
                  <a:pt x="6717138" y="66825"/>
                  <a:pt x="6694850" y="63681"/>
                </a:cubicBezTo>
                <a:cubicBezTo>
                  <a:pt x="6668751" y="55441"/>
                  <a:pt x="6639557" y="67158"/>
                  <a:pt x="6613840" y="57203"/>
                </a:cubicBezTo>
                <a:cubicBezTo>
                  <a:pt x="6608982" y="61585"/>
                  <a:pt x="6604315" y="61347"/>
                  <a:pt x="6599838" y="56537"/>
                </a:cubicBezTo>
                <a:cubicBezTo>
                  <a:pt x="6574454" y="54679"/>
                  <a:pt x="6548927" y="58061"/>
                  <a:pt x="6523733" y="54298"/>
                </a:cubicBezTo>
                <a:cubicBezTo>
                  <a:pt x="6522495" y="54584"/>
                  <a:pt x="6520018" y="55108"/>
                  <a:pt x="6518827" y="55393"/>
                </a:cubicBezTo>
                <a:cubicBezTo>
                  <a:pt x="6514541" y="47725"/>
                  <a:pt x="6508112" y="55060"/>
                  <a:pt x="6502921" y="56060"/>
                </a:cubicBezTo>
                <a:lnTo>
                  <a:pt x="6501444" y="50535"/>
                </a:lnTo>
                <a:cubicBezTo>
                  <a:pt x="6500016" y="51393"/>
                  <a:pt x="6497111" y="53107"/>
                  <a:pt x="6495634" y="53965"/>
                </a:cubicBezTo>
                <a:cubicBezTo>
                  <a:pt x="6476060" y="49154"/>
                  <a:pt x="6455724" y="52107"/>
                  <a:pt x="6435817" y="51202"/>
                </a:cubicBezTo>
                <a:cubicBezTo>
                  <a:pt x="6413291" y="51393"/>
                  <a:pt x="6391288" y="44867"/>
                  <a:pt x="6368761" y="46725"/>
                </a:cubicBezTo>
                <a:cubicBezTo>
                  <a:pt x="6348854" y="45868"/>
                  <a:pt x="6328661" y="48487"/>
                  <a:pt x="6309134" y="44153"/>
                </a:cubicBezTo>
                <a:cubicBezTo>
                  <a:pt x="6303658" y="47487"/>
                  <a:pt x="6298514" y="44439"/>
                  <a:pt x="6293752" y="41914"/>
                </a:cubicBezTo>
                <a:cubicBezTo>
                  <a:pt x="6292942" y="43057"/>
                  <a:pt x="6291323" y="45439"/>
                  <a:pt x="6290561" y="46582"/>
                </a:cubicBezTo>
                <a:cubicBezTo>
                  <a:pt x="6280036" y="38390"/>
                  <a:pt x="6263796" y="41581"/>
                  <a:pt x="6251937" y="45248"/>
                </a:cubicBezTo>
                <a:cubicBezTo>
                  <a:pt x="6229601" y="35341"/>
                  <a:pt x="6202788" y="48582"/>
                  <a:pt x="6180357" y="38056"/>
                </a:cubicBezTo>
                <a:cubicBezTo>
                  <a:pt x="6173737" y="42914"/>
                  <a:pt x="6162545" y="43677"/>
                  <a:pt x="6157068" y="36865"/>
                </a:cubicBezTo>
                <a:cubicBezTo>
                  <a:pt x="6155830" y="38104"/>
                  <a:pt x="6153401" y="40581"/>
                  <a:pt x="6152163" y="41819"/>
                </a:cubicBezTo>
                <a:cubicBezTo>
                  <a:pt x="6144971" y="34913"/>
                  <a:pt x="6132017" y="38961"/>
                  <a:pt x="6122921" y="40914"/>
                </a:cubicBezTo>
                <a:lnTo>
                  <a:pt x="6119444" y="37247"/>
                </a:lnTo>
                <a:cubicBezTo>
                  <a:pt x="6118158" y="38294"/>
                  <a:pt x="6115539" y="40438"/>
                  <a:pt x="6114206" y="41533"/>
                </a:cubicBezTo>
                <a:cubicBezTo>
                  <a:pt x="6110586" y="39723"/>
                  <a:pt x="6107062" y="37961"/>
                  <a:pt x="6103585" y="36199"/>
                </a:cubicBezTo>
                <a:lnTo>
                  <a:pt x="6101728" y="41771"/>
                </a:lnTo>
                <a:cubicBezTo>
                  <a:pt x="6096918" y="38294"/>
                  <a:pt x="6091488" y="37342"/>
                  <a:pt x="6085869" y="37961"/>
                </a:cubicBezTo>
                <a:cubicBezTo>
                  <a:pt x="6077820" y="37675"/>
                  <a:pt x="6069295" y="35484"/>
                  <a:pt x="6062009" y="39819"/>
                </a:cubicBezTo>
                <a:cubicBezTo>
                  <a:pt x="6048864" y="35722"/>
                  <a:pt x="6034862" y="37342"/>
                  <a:pt x="6021384" y="37056"/>
                </a:cubicBezTo>
                <a:cubicBezTo>
                  <a:pt x="6000620" y="37723"/>
                  <a:pt x="5979903" y="35103"/>
                  <a:pt x="5959186" y="36342"/>
                </a:cubicBezTo>
                <a:cubicBezTo>
                  <a:pt x="5957281" y="35198"/>
                  <a:pt x="5953519" y="32960"/>
                  <a:pt x="5951614" y="31817"/>
                </a:cubicBezTo>
                <a:cubicBezTo>
                  <a:pt x="5950280" y="33436"/>
                  <a:pt x="5947613" y="36627"/>
                  <a:pt x="5946232" y="38247"/>
                </a:cubicBezTo>
                <a:lnTo>
                  <a:pt x="5943899" y="31340"/>
                </a:lnTo>
                <a:cubicBezTo>
                  <a:pt x="5940184" y="33198"/>
                  <a:pt x="5936564" y="35056"/>
                  <a:pt x="5933040" y="36913"/>
                </a:cubicBezTo>
                <a:lnTo>
                  <a:pt x="5928944" y="32579"/>
                </a:lnTo>
                <a:cubicBezTo>
                  <a:pt x="5927754" y="33389"/>
                  <a:pt x="5925325" y="35056"/>
                  <a:pt x="5924134" y="35865"/>
                </a:cubicBezTo>
                <a:cubicBezTo>
                  <a:pt x="5911656" y="33865"/>
                  <a:pt x="5896512" y="31579"/>
                  <a:pt x="5885177" y="36961"/>
                </a:cubicBezTo>
                <a:cubicBezTo>
                  <a:pt x="5882129" y="35579"/>
                  <a:pt x="5879176" y="34198"/>
                  <a:pt x="5876319" y="32769"/>
                </a:cubicBezTo>
                <a:cubicBezTo>
                  <a:pt x="5870366" y="38294"/>
                  <a:pt x="5862841" y="30817"/>
                  <a:pt x="5856366" y="35198"/>
                </a:cubicBezTo>
                <a:lnTo>
                  <a:pt x="5851890" y="32198"/>
                </a:lnTo>
                <a:cubicBezTo>
                  <a:pt x="5851129" y="33293"/>
                  <a:pt x="5849652" y="35484"/>
                  <a:pt x="5848890" y="36532"/>
                </a:cubicBezTo>
                <a:cubicBezTo>
                  <a:pt x="5833132" y="29769"/>
                  <a:pt x="5815707" y="37866"/>
                  <a:pt x="5799518" y="33436"/>
                </a:cubicBezTo>
                <a:cubicBezTo>
                  <a:pt x="5791186" y="37437"/>
                  <a:pt x="5779807" y="30197"/>
                  <a:pt x="5771855" y="36008"/>
                </a:cubicBezTo>
                <a:cubicBezTo>
                  <a:pt x="5756382" y="30102"/>
                  <a:pt x="5739383" y="37770"/>
                  <a:pt x="5723576" y="33627"/>
                </a:cubicBezTo>
                <a:cubicBezTo>
                  <a:pt x="5717245" y="37532"/>
                  <a:pt x="5710341" y="30578"/>
                  <a:pt x="5703960" y="35341"/>
                </a:cubicBezTo>
                <a:lnTo>
                  <a:pt x="5699820" y="32579"/>
                </a:lnTo>
                <a:cubicBezTo>
                  <a:pt x="5698104" y="33389"/>
                  <a:pt x="5694676" y="35008"/>
                  <a:pt x="5692963" y="35818"/>
                </a:cubicBezTo>
                <a:cubicBezTo>
                  <a:pt x="5691058" y="34960"/>
                  <a:pt x="5687295" y="33150"/>
                  <a:pt x="5685393" y="32245"/>
                </a:cubicBezTo>
                <a:cubicBezTo>
                  <a:pt x="5678441" y="39580"/>
                  <a:pt x="5664538" y="28387"/>
                  <a:pt x="5656967" y="36865"/>
                </a:cubicBezTo>
                <a:cubicBezTo>
                  <a:pt x="5653777" y="35389"/>
                  <a:pt x="5650635" y="33912"/>
                  <a:pt x="5647541" y="32388"/>
                </a:cubicBezTo>
                <a:cubicBezTo>
                  <a:pt x="5639780" y="39295"/>
                  <a:pt x="5626163" y="28483"/>
                  <a:pt x="5618498" y="37104"/>
                </a:cubicBezTo>
                <a:cubicBezTo>
                  <a:pt x="5615404" y="35627"/>
                  <a:pt x="5612356" y="34151"/>
                  <a:pt x="5609452" y="32626"/>
                </a:cubicBezTo>
                <a:cubicBezTo>
                  <a:pt x="5599357" y="44724"/>
                  <a:pt x="5599929" y="23863"/>
                  <a:pt x="5596310" y="18099"/>
                </a:cubicBezTo>
                <a:cubicBezTo>
                  <a:pt x="5598931" y="18052"/>
                  <a:pt x="5604120" y="17909"/>
                  <a:pt x="5606690" y="17814"/>
                </a:cubicBezTo>
                <a:cubicBezTo>
                  <a:pt x="5606882" y="20243"/>
                  <a:pt x="5607168" y="25053"/>
                  <a:pt x="5607356" y="27435"/>
                </a:cubicBezTo>
                <a:lnTo>
                  <a:pt x="5611689" y="27435"/>
                </a:lnTo>
                <a:cubicBezTo>
                  <a:pt x="5611833" y="24672"/>
                  <a:pt x="5612116" y="19100"/>
                  <a:pt x="5612213" y="16337"/>
                </a:cubicBezTo>
                <a:cubicBezTo>
                  <a:pt x="5615118" y="18004"/>
                  <a:pt x="5620831" y="21338"/>
                  <a:pt x="5623687" y="23005"/>
                </a:cubicBezTo>
                <a:cubicBezTo>
                  <a:pt x="5625449" y="21433"/>
                  <a:pt x="5628973" y="18242"/>
                  <a:pt x="5630733" y="16671"/>
                </a:cubicBezTo>
                <a:cubicBezTo>
                  <a:pt x="5630780" y="19385"/>
                  <a:pt x="5630925" y="24768"/>
                  <a:pt x="5630973" y="27435"/>
                </a:cubicBezTo>
                <a:lnTo>
                  <a:pt x="5635306" y="27435"/>
                </a:lnTo>
                <a:cubicBezTo>
                  <a:pt x="5635447" y="25053"/>
                  <a:pt x="5635733" y="20290"/>
                  <a:pt x="5635878" y="17909"/>
                </a:cubicBezTo>
                <a:cubicBezTo>
                  <a:pt x="5638113" y="17909"/>
                  <a:pt x="5642685" y="17909"/>
                  <a:pt x="5644922" y="17909"/>
                </a:cubicBezTo>
                <a:cubicBezTo>
                  <a:pt x="5645017" y="20290"/>
                  <a:pt x="5645113" y="25101"/>
                  <a:pt x="5645207" y="27482"/>
                </a:cubicBezTo>
                <a:lnTo>
                  <a:pt x="5649586" y="27435"/>
                </a:lnTo>
                <a:cubicBezTo>
                  <a:pt x="5649780" y="24672"/>
                  <a:pt x="5650254" y="19243"/>
                  <a:pt x="5650445" y="16480"/>
                </a:cubicBezTo>
                <a:cubicBezTo>
                  <a:pt x="5654969" y="18576"/>
                  <a:pt x="5659490" y="20719"/>
                  <a:pt x="5664109" y="22862"/>
                </a:cubicBezTo>
                <a:lnTo>
                  <a:pt x="5664871" y="15242"/>
                </a:lnTo>
                <a:cubicBezTo>
                  <a:pt x="5666251" y="18195"/>
                  <a:pt x="5669013" y="24148"/>
                  <a:pt x="5670394" y="27101"/>
                </a:cubicBezTo>
                <a:lnTo>
                  <a:pt x="5673538" y="27673"/>
                </a:lnTo>
                <a:cubicBezTo>
                  <a:pt x="5673727" y="24720"/>
                  <a:pt x="5674013" y="18814"/>
                  <a:pt x="5674203" y="15861"/>
                </a:cubicBezTo>
                <a:cubicBezTo>
                  <a:pt x="5680583" y="17337"/>
                  <a:pt x="5684106" y="21481"/>
                  <a:pt x="5684822" y="28292"/>
                </a:cubicBezTo>
                <a:cubicBezTo>
                  <a:pt x="5687582" y="21576"/>
                  <a:pt x="5691915" y="16337"/>
                  <a:pt x="5699578" y="14765"/>
                </a:cubicBezTo>
                <a:lnTo>
                  <a:pt x="5696723" y="22672"/>
                </a:lnTo>
                <a:lnTo>
                  <a:pt x="5702534" y="22719"/>
                </a:lnTo>
                <a:lnTo>
                  <a:pt x="5700391" y="13146"/>
                </a:lnTo>
                <a:cubicBezTo>
                  <a:pt x="5702390" y="16813"/>
                  <a:pt x="5706483" y="24101"/>
                  <a:pt x="5708531" y="27768"/>
                </a:cubicBezTo>
                <a:cubicBezTo>
                  <a:pt x="5711865" y="23291"/>
                  <a:pt x="5715340" y="18814"/>
                  <a:pt x="5720340" y="15861"/>
                </a:cubicBezTo>
                <a:cubicBezTo>
                  <a:pt x="5720672" y="18766"/>
                  <a:pt x="5721339" y="24529"/>
                  <a:pt x="5721625" y="27435"/>
                </a:cubicBezTo>
                <a:lnTo>
                  <a:pt x="5725909" y="27482"/>
                </a:lnTo>
                <a:cubicBezTo>
                  <a:pt x="5726005" y="24910"/>
                  <a:pt x="5726195" y="19766"/>
                  <a:pt x="5726291" y="17242"/>
                </a:cubicBezTo>
                <a:cubicBezTo>
                  <a:pt x="5732528" y="19290"/>
                  <a:pt x="5739383" y="24291"/>
                  <a:pt x="5744907" y="17623"/>
                </a:cubicBezTo>
                <a:cubicBezTo>
                  <a:pt x="5745336" y="20481"/>
                  <a:pt x="5746192" y="26149"/>
                  <a:pt x="5746620" y="29007"/>
                </a:cubicBezTo>
                <a:cubicBezTo>
                  <a:pt x="5748811" y="23815"/>
                  <a:pt x="5751001" y="18623"/>
                  <a:pt x="5753240" y="13432"/>
                </a:cubicBezTo>
                <a:cubicBezTo>
                  <a:pt x="5756524" y="18385"/>
                  <a:pt x="5759858" y="23386"/>
                  <a:pt x="5763240" y="28435"/>
                </a:cubicBezTo>
                <a:cubicBezTo>
                  <a:pt x="5763716" y="25291"/>
                  <a:pt x="5764713" y="19004"/>
                  <a:pt x="5765189" y="15861"/>
                </a:cubicBezTo>
                <a:cubicBezTo>
                  <a:pt x="5769474" y="18099"/>
                  <a:pt x="5773759" y="20386"/>
                  <a:pt x="5778140" y="22815"/>
                </a:cubicBezTo>
                <a:lnTo>
                  <a:pt x="5779807" y="15908"/>
                </a:lnTo>
                <a:cubicBezTo>
                  <a:pt x="5781424" y="19195"/>
                  <a:pt x="5784711" y="25720"/>
                  <a:pt x="5786376" y="28959"/>
                </a:cubicBezTo>
                <a:cubicBezTo>
                  <a:pt x="5787805" y="23291"/>
                  <a:pt x="5789280" y="17575"/>
                  <a:pt x="5790710" y="11908"/>
                </a:cubicBezTo>
                <a:cubicBezTo>
                  <a:pt x="5794185" y="17433"/>
                  <a:pt x="5797709" y="23005"/>
                  <a:pt x="5801280" y="28578"/>
                </a:cubicBezTo>
                <a:cubicBezTo>
                  <a:pt x="5802422" y="20719"/>
                  <a:pt x="5803803" y="12908"/>
                  <a:pt x="5805089" y="5049"/>
                </a:cubicBezTo>
                <a:cubicBezTo>
                  <a:pt x="5806136" y="5001"/>
                  <a:pt x="5808231" y="4954"/>
                  <a:pt x="5809231" y="4906"/>
                </a:cubicBezTo>
                <a:close/>
                <a:moveTo>
                  <a:pt x="5963282" y="4858"/>
                </a:moveTo>
                <a:cubicBezTo>
                  <a:pt x="5965759" y="9574"/>
                  <a:pt x="5960901" y="19290"/>
                  <a:pt x="5955043" y="17004"/>
                </a:cubicBezTo>
                <a:cubicBezTo>
                  <a:pt x="5951329" y="12146"/>
                  <a:pt x="5957234" y="2477"/>
                  <a:pt x="5963282" y="4858"/>
                </a:cubicBezTo>
                <a:close/>
                <a:moveTo>
                  <a:pt x="5855034" y="4620"/>
                </a:moveTo>
                <a:cubicBezTo>
                  <a:pt x="5870508" y="5382"/>
                  <a:pt x="5847843" y="19195"/>
                  <a:pt x="5855034" y="4620"/>
                </a:cubicBezTo>
                <a:close/>
                <a:moveTo>
                  <a:pt x="5688676" y="4096"/>
                </a:moveTo>
                <a:cubicBezTo>
                  <a:pt x="5704152" y="5858"/>
                  <a:pt x="5680535" y="18051"/>
                  <a:pt x="5688676" y="4096"/>
                </a:cubicBezTo>
                <a:close/>
                <a:moveTo>
                  <a:pt x="5925039" y="4048"/>
                </a:moveTo>
                <a:cubicBezTo>
                  <a:pt x="5926087" y="9621"/>
                  <a:pt x="5924229" y="14146"/>
                  <a:pt x="5919467" y="17623"/>
                </a:cubicBezTo>
                <a:cubicBezTo>
                  <a:pt x="5910894" y="17099"/>
                  <a:pt x="5918324" y="1191"/>
                  <a:pt x="5925039" y="4048"/>
                </a:cubicBezTo>
                <a:close/>
                <a:moveTo>
                  <a:pt x="5887034" y="4048"/>
                </a:moveTo>
                <a:cubicBezTo>
                  <a:pt x="5887986" y="9573"/>
                  <a:pt x="5886129" y="14098"/>
                  <a:pt x="5881366" y="17528"/>
                </a:cubicBezTo>
                <a:cubicBezTo>
                  <a:pt x="5872747" y="16956"/>
                  <a:pt x="5880319" y="1048"/>
                  <a:pt x="5887034" y="4048"/>
                </a:cubicBezTo>
                <a:close/>
                <a:moveTo>
                  <a:pt x="5817039" y="3906"/>
                </a:moveTo>
                <a:cubicBezTo>
                  <a:pt x="5832608" y="5240"/>
                  <a:pt x="5809230" y="18004"/>
                  <a:pt x="5817039" y="3906"/>
                </a:cubicBezTo>
                <a:close/>
                <a:moveTo>
                  <a:pt x="5474233" y="1334"/>
                </a:moveTo>
                <a:cubicBezTo>
                  <a:pt x="5489898" y="2144"/>
                  <a:pt x="5466806" y="15528"/>
                  <a:pt x="5474233" y="1334"/>
                </a:cubicBezTo>
                <a:close/>
                <a:moveTo>
                  <a:pt x="5512133" y="1286"/>
                </a:moveTo>
                <a:cubicBezTo>
                  <a:pt x="5527750" y="1334"/>
                  <a:pt x="5505371" y="15861"/>
                  <a:pt x="5512133" y="1286"/>
                </a:cubicBezTo>
                <a:close/>
                <a:moveTo>
                  <a:pt x="5588646" y="1191"/>
                </a:moveTo>
                <a:cubicBezTo>
                  <a:pt x="5604213" y="2191"/>
                  <a:pt x="5580931" y="15337"/>
                  <a:pt x="5588646" y="1191"/>
                </a:cubicBezTo>
                <a:close/>
                <a:moveTo>
                  <a:pt x="5664585" y="810"/>
                </a:moveTo>
                <a:cubicBezTo>
                  <a:pt x="5680155" y="1763"/>
                  <a:pt x="5657205" y="15147"/>
                  <a:pt x="5664585" y="810"/>
                </a:cubicBezTo>
                <a:close/>
                <a:moveTo>
                  <a:pt x="5626450" y="619"/>
                </a:moveTo>
                <a:cubicBezTo>
                  <a:pt x="5641969" y="1048"/>
                  <a:pt x="5619451" y="15241"/>
                  <a:pt x="5626450" y="619"/>
                </a:cubicBezTo>
                <a:close/>
                <a:moveTo>
                  <a:pt x="5678679" y="143"/>
                </a:moveTo>
                <a:cubicBezTo>
                  <a:pt x="5694343" y="286"/>
                  <a:pt x="5671774" y="14670"/>
                  <a:pt x="5678679" y="143"/>
                </a:cubicBezTo>
                <a:close/>
                <a:moveTo>
                  <a:pt x="5550461" y="0"/>
                </a:moveTo>
                <a:cubicBezTo>
                  <a:pt x="5565792" y="1381"/>
                  <a:pt x="5542843" y="14479"/>
                  <a:pt x="5550461" y="0"/>
                </a:cubicBezTo>
                <a:close/>
              </a:path>
            </a:pathLst>
          </a:custGeom>
          <a:blipFill>
            <a:blip r:embed="rId3" cstate="email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sp>
        <p:nvSpPr>
          <p:cNvPr id="18" name="任意多边形: 形状 17" descr="D:\51PPT模板网\51pptmoban.com\图片.jpg"/>
          <p:cNvSpPr/>
          <p:nvPr userDrawn="1"/>
        </p:nvSpPr>
        <p:spPr>
          <a:xfrm>
            <a:off x="10608355" y="5641735"/>
            <a:ext cx="1210875" cy="1096051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0" name="任意多边形: 形状 59"/>
          <p:cNvSpPr/>
          <p:nvPr userDrawn="1"/>
        </p:nvSpPr>
        <p:spPr>
          <a:xfrm rot="10800000" flipH="1">
            <a:off x="4116348" y="713899"/>
            <a:ext cx="3959304" cy="92366"/>
          </a:xfrm>
          <a:custGeom>
            <a:avLst/>
            <a:gdLst>
              <a:gd name="connsiteX0" fmla="*/ 0 w 3959304"/>
              <a:gd name="connsiteY0" fmla="*/ 92366 h 92366"/>
              <a:gd name="connsiteX1" fmla="*/ 132918 w 3959304"/>
              <a:gd name="connsiteY1" fmla="*/ 92366 h 92366"/>
              <a:gd name="connsiteX2" fmla="*/ 136914 w 3959304"/>
              <a:gd name="connsiteY2" fmla="*/ 92366 h 92366"/>
              <a:gd name="connsiteX3" fmla="*/ 213993 w 3959304"/>
              <a:gd name="connsiteY3" fmla="*/ 92366 h 92366"/>
              <a:gd name="connsiteX4" fmla="*/ 346910 w 3959304"/>
              <a:gd name="connsiteY4" fmla="*/ 92366 h 92366"/>
              <a:gd name="connsiteX5" fmla="*/ 350907 w 3959304"/>
              <a:gd name="connsiteY5" fmla="*/ 92366 h 92366"/>
              <a:gd name="connsiteX6" fmla="*/ 387391 w 3959304"/>
              <a:gd name="connsiteY6" fmla="*/ 92366 h 92366"/>
              <a:gd name="connsiteX7" fmla="*/ 391388 w 3959304"/>
              <a:gd name="connsiteY7" fmla="*/ 92366 h 92366"/>
              <a:gd name="connsiteX8" fmla="*/ 520309 w 3959304"/>
              <a:gd name="connsiteY8" fmla="*/ 92366 h 92366"/>
              <a:gd name="connsiteX9" fmla="*/ 524305 w 3959304"/>
              <a:gd name="connsiteY9" fmla="*/ 92366 h 92366"/>
              <a:gd name="connsiteX10" fmla="*/ 601384 w 3959304"/>
              <a:gd name="connsiteY10" fmla="*/ 92366 h 92366"/>
              <a:gd name="connsiteX11" fmla="*/ 605381 w 3959304"/>
              <a:gd name="connsiteY11" fmla="*/ 92366 h 92366"/>
              <a:gd name="connsiteX12" fmla="*/ 734302 w 3959304"/>
              <a:gd name="connsiteY12" fmla="*/ 92366 h 92366"/>
              <a:gd name="connsiteX13" fmla="*/ 738299 w 3959304"/>
              <a:gd name="connsiteY13" fmla="*/ 92366 h 92366"/>
              <a:gd name="connsiteX14" fmla="*/ 774783 w 3959304"/>
              <a:gd name="connsiteY14" fmla="*/ 92366 h 92366"/>
              <a:gd name="connsiteX15" fmla="*/ 778779 w 3959304"/>
              <a:gd name="connsiteY15" fmla="*/ 92366 h 92366"/>
              <a:gd name="connsiteX16" fmla="*/ 907701 w 3959304"/>
              <a:gd name="connsiteY16" fmla="*/ 92366 h 92366"/>
              <a:gd name="connsiteX17" fmla="*/ 911697 w 3959304"/>
              <a:gd name="connsiteY17" fmla="*/ 92366 h 92366"/>
              <a:gd name="connsiteX18" fmla="*/ 988776 w 3959304"/>
              <a:gd name="connsiteY18" fmla="*/ 92366 h 92366"/>
              <a:gd name="connsiteX19" fmla="*/ 992772 w 3959304"/>
              <a:gd name="connsiteY19" fmla="*/ 92366 h 92366"/>
              <a:gd name="connsiteX20" fmla="*/ 1121693 w 3959304"/>
              <a:gd name="connsiteY20" fmla="*/ 92366 h 92366"/>
              <a:gd name="connsiteX21" fmla="*/ 1125690 w 3959304"/>
              <a:gd name="connsiteY21" fmla="*/ 92366 h 92366"/>
              <a:gd name="connsiteX22" fmla="*/ 1162174 w 3959304"/>
              <a:gd name="connsiteY22" fmla="*/ 92366 h 92366"/>
              <a:gd name="connsiteX23" fmla="*/ 1166171 w 3959304"/>
              <a:gd name="connsiteY23" fmla="*/ 92366 h 92366"/>
              <a:gd name="connsiteX24" fmla="*/ 1295092 w 3959304"/>
              <a:gd name="connsiteY24" fmla="*/ 92366 h 92366"/>
              <a:gd name="connsiteX25" fmla="*/ 1299088 w 3959304"/>
              <a:gd name="connsiteY25" fmla="*/ 92366 h 92366"/>
              <a:gd name="connsiteX26" fmla="*/ 1376167 w 3959304"/>
              <a:gd name="connsiteY26" fmla="*/ 92366 h 92366"/>
              <a:gd name="connsiteX27" fmla="*/ 1380164 w 3959304"/>
              <a:gd name="connsiteY27" fmla="*/ 92366 h 92366"/>
              <a:gd name="connsiteX28" fmla="*/ 1509085 w 3959304"/>
              <a:gd name="connsiteY28" fmla="*/ 92366 h 92366"/>
              <a:gd name="connsiteX29" fmla="*/ 1513082 w 3959304"/>
              <a:gd name="connsiteY29" fmla="*/ 92366 h 92366"/>
              <a:gd name="connsiteX30" fmla="*/ 1549566 w 3959304"/>
              <a:gd name="connsiteY30" fmla="*/ 92366 h 92366"/>
              <a:gd name="connsiteX31" fmla="*/ 1553562 w 3959304"/>
              <a:gd name="connsiteY31" fmla="*/ 92366 h 92366"/>
              <a:gd name="connsiteX32" fmla="*/ 1671439 w 3959304"/>
              <a:gd name="connsiteY32" fmla="*/ 92366 h 92366"/>
              <a:gd name="connsiteX33" fmla="*/ 1682484 w 3959304"/>
              <a:gd name="connsiteY33" fmla="*/ 92366 h 92366"/>
              <a:gd name="connsiteX34" fmla="*/ 1686481 w 3959304"/>
              <a:gd name="connsiteY34" fmla="*/ 92366 h 92366"/>
              <a:gd name="connsiteX35" fmla="*/ 1763559 w 3959304"/>
              <a:gd name="connsiteY35" fmla="*/ 92366 h 92366"/>
              <a:gd name="connsiteX36" fmla="*/ 1767556 w 3959304"/>
              <a:gd name="connsiteY36" fmla="*/ 92366 h 92366"/>
              <a:gd name="connsiteX37" fmla="*/ 1804357 w 3959304"/>
              <a:gd name="connsiteY37" fmla="*/ 92366 h 92366"/>
              <a:gd name="connsiteX38" fmla="*/ 1808353 w 3959304"/>
              <a:gd name="connsiteY38" fmla="*/ 92366 h 92366"/>
              <a:gd name="connsiteX39" fmla="*/ 1885432 w 3959304"/>
              <a:gd name="connsiteY39" fmla="*/ 92366 h 92366"/>
              <a:gd name="connsiteX40" fmla="*/ 1896477 w 3959304"/>
              <a:gd name="connsiteY40" fmla="*/ 92366 h 92366"/>
              <a:gd name="connsiteX41" fmla="*/ 1900474 w 3959304"/>
              <a:gd name="connsiteY41" fmla="*/ 92366 h 92366"/>
              <a:gd name="connsiteX42" fmla="*/ 1936958 w 3959304"/>
              <a:gd name="connsiteY42" fmla="*/ 92366 h 92366"/>
              <a:gd name="connsiteX43" fmla="*/ 1940954 w 3959304"/>
              <a:gd name="connsiteY43" fmla="*/ 92366 h 92366"/>
              <a:gd name="connsiteX44" fmla="*/ 2018350 w 3959304"/>
              <a:gd name="connsiteY44" fmla="*/ 92366 h 92366"/>
              <a:gd name="connsiteX45" fmla="*/ 2022347 w 3959304"/>
              <a:gd name="connsiteY45" fmla="*/ 92366 h 92366"/>
              <a:gd name="connsiteX46" fmla="*/ 2058831 w 3959304"/>
              <a:gd name="connsiteY46" fmla="*/ 92366 h 92366"/>
              <a:gd name="connsiteX47" fmla="*/ 2062827 w 3959304"/>
              <a:gd name="connsiteY47" fmla="*/ 92366 h 92366"/>
              <a:gd name="connsiteX48" fmla="*/ 2073872 w 3959304"/>
              <a:gd name="connsiteY48" fmla="*/ 92366 h 92366"/>
              <a:gd name="connsiteX49" fmla="*/ 2150950 w 3959304"/>
              <a:gd name="connsiteY49" fmla="*/ 92366 h 92366"/>
              <a:gd name="connsiteX50" fmla="*/ 2154947 w 3959304"/>
              <a:gd name="connsiteY50" fmla="*/ 92366 h 92366"/>
              <a:gd name="connsiteX51" fmla="*/ 2191749 w 3959304"/>
              <a:gd name="connsiteY51" fmla="*/ 92366 h 92366"/>
              <a:gd name="connsiteX52" fmla="*/ 2195745 w 3959304"/>
              <a:gd name="connsiteY52" fmla="*/ 92366 h 92366"/>
              <a:gd name="connsiteX53" fmla="*/ 2272824 w 3959304"/>
              <a:gd name="connsiteY53" fmla="*/ 92366 h 92366"/>
              <a:gd name="connsiteX54" fmla="*/ 2276820 w 3959304"/>
              <a:gd name="connsiteY54" fmla="*/ 92366 h 92366"/>
              <a:gd name="connsiteX55" fmla="*/ 2287865 w 3959304"/>
              <a:gd name="connsiteY55" fmla="*/ 92366 h 92366"/>
              <a:gd name="connsiteX56" fmla="*/ 2405741 w 3959304"/>
              <a:gd name="connsiteY56" fmla="*/ 92366 h 92366"/>
              <a:gd name="connsiteX57" fmla="*/ 2409738 w 3959304"/>
              <a:gd name="connsiteY57" fmla="*/ 92366 h 92366"/>
              <a:gd name="connsiteX58" fmla="*/ 2446222 w 3959304"/>
              <a:gd name="connsiteY58" fmla="*/ 92366 h 92366"/>
              <a:gd name="connsiteX59" fmla="*/ 2450219 w 3959304"/>
              <a:gd name="connsiteY59" fmla="*/ 92366 h 92366"/>
              <a:gd name="connsiteX60" fmla="*/ 2579140 w 3959304"/>
              <a:gd name="connsiteY60" fmla="*/ 92366 h 92366"/>
              <a:gd name="connsiteX61" fmla="*/ 2583136 w 3959304"/>
              <a:gd name="connsiteY61" fmla="*/ 92366 h 92366"/>
              <a:gd name="connsiteX62" fmla="*/ 2660215 w 3959304"/>
              <a:gd name="connsiteY62" fmla="*/ 92366 h 92366"/>
              <a:gd name="connsiteX63" fmla="*/ 2664212 w 3959304"/>
              <a:gd name="connsiteY63" fmla="*/ 92366 h 92366"/>
              <a:gd name="connsiteX64" fmla="*/ 2793133 w 3959304"/>
              <a:gd name="connsiteY64" fmla="*/ 92366 h 92366"/>
              <a:gd name="connsiteX65" fmla="*/ 2797130 w 3959304"/>
              <a:gd name="connsiteY65" fmla="*/ 92366 h 92366"/>
              <a:gd name="connsiteX66" fmla="*/ 2833614 w 3959304"/>
              <a:gd name="connsiteY66" fmla="*/ 92366 h 92366"/>
              <a:gd name="connsiteX67" fmla="*/ 2837610 w 3959304"/>
              <a:gd name="connsiteY67" fmla="*/ 92366 h 92366"/>
              <a:gd name="connsiteX68" fmla="*/ 2966532 w 3959304"/>
              <a:gd name="connsiteY68" fmla="*/ 92366 h 92366"/>
              <a:gd name="connsiteX69" fmla="*/ 2970528 w 3959304"/>
              <a:gd name="connsiteY69" fmla="*/ 92366 h 92366"/>
              <a:gd name="connsiteX70" fmla="*/ 3047606 w 3959304"/>
              <a:gd name="connsiteY70" fmla="*/ 92366 h 92366"/>
              <a:gd name="connsiteX71" fmla="*/ 3051603 w 3959304"/>
              <a:gd name="connsiteY71" fmla="*/ 92366 h 92366"/>
              <a:gd name="connsiteX72" fmla="*/ 3180524 w 3959304"/>
              <a:gd name="connsiteY72" fmla="*/ 92366 h 92366"/>
              <a:gd name="connsiteX73" fmla="*/ 3184521 w 3959304"/>
              <a:gd name="connsiteY73" fmla="*/ 92366 h 92366"/>
              <a:gd name="connsiteX74" fmla="*/ 3221005 w 3959304"/>
              <a:gd name="connsiteY74" fmla="*/ 92366 h 92366"/>
              <a:gd name="connsiteX75" fmla="*/ 3225001 w 3959304"/>
              <a:gd name="connsiteY75" fmla="*/ 92366 h 92366"/>
              <a:gd name="connsiteX76" fmla="*/ 3353923 w 3959304"/>
              <a:gd name="connsiteY76" fmla="*/ 92366 h 92366"/>
              <a:gd name="connsiteX77" fmla="*/ 3357920 w 3959304"/>
              <a:gd name="connsiteY77" fmla="*/ 92366 h 92366"/>
              <a:gd name="connsiteX78" fmla="*/ 3434998 w 3959304"/>
              <a:gd name="connsiteY78" fmla="*/ 92366 h 92366"/>
              <a:gd name="connsiteX79" fmla="*/ 3438995 w 3959304"/>
              <a:gd name="connsiteY79" fmla="*/ 92366 h 92366"/>
              <a:gd name="connsiteX80" fmla="*/ 3567916 w 3959304"/>
              <a:gd name="connsiteY80" fmla="*/ 92366 h 92366"/>
              <a:gd name="connsiteX81" fmla="*/ 3571913 w 3959304"/>
              <a:gd name="connsiteY81" fmla="*/ 92366 h 92366"/>
              <a:gd name="connsiteX82" fmla="*/ 3608397 w 3959304"/>
              <a:gd name="connsiteY82" fmla="*/ 92366 h 92366"/>
              <a:gd name="connsiteX83" fmla="*/ 3612393 w 3959304"/>
              <a:gd name="connsiteY83" fmla="*/ 92366 h 92366"/>
              <a:gd name="connsiteX84" fmla="*/ 3745311 w 3959304"/>
              <a:gd name="connsiteY84" fmla="*/ 92366 h 92366"/>
              <a:gd name="connsiteX85" fmla="*/ 3822389 w 3959304"/>
              <a:gd name="connsiteY85" fmla="*/ 92366 h 92366"/>
              <a:gd name="connsiteX86" fmla="*/ 3826386 w 3959304"/>
              <a:gd name="connsiteY86" fmla="*/ 92366 h 92366"/>
              <a:gd name="connsiteX87" fmla="*/ 3959304 w 3959304"/>
              <a:gd name="connsiteY87" fmla="*/ 92366 h 92366"/>
              <a:gd name="connsiteX88" fmla="*/ 3936213 w 3959304"/>
              <a:gd name="connsiteY88" fmla="*/ 0 h 92366"/>
              <a:gd name="connsiteX89" fmla="*/ 3822389 w 3959304"/>
              <a:gd name="connsiteY89" fmla="*/ 0 h 92366"/>
              <a:gd name="connsiteX90" fmla="*/ 3803295 w 3959304"/>
              <a:gd name="connsiteY90" fmla="*/ 0 h 92366"/>
              <a:gd name="connsiteX91" fmla="*/ 3745311 w 3959304"/>
              <a:gd name="connsiteY91" fmla="*/ 0 h 92366"/>
              <a:gd name="connsiteX92" fmla="*/ 3631488 w 3959304"/>
              <a:gd name="connsiteY92" fmla="*/ 0 h 92366"/>
              <a:gd name="connsiteX93" fmla="*/ 3612393 w 3959304"/>
              <a:gd name="connsiteY93" fmla="*/ 0 h 92366"/>
              <a:gd name="connsiteX94" fmla="*/ 3567916 w 3959304"/>
              <a:gd name="connsiteY94" fmla="*/ 0 h 92366"/>
              <a:gd name="connsiteX95" fmla="*/ 3548821 w 3959304"/>
              <a:gd name="connsiteY95" fmla="*/ 0 h 92366"/>
              <a:gd name="connsiteX96" fmla="*/ 3434998 w 3959304"/>
              <a:gd name="connsiteY96" fmla="*/ 0 h 92366"/>
              <a:gd name="connsiteX97" fmla="*/ 3415903 w 3959304"/>
              <a:gd name="connsiteY97" fmla="*/ 0 h 92366"/>
              <a:gd name="connsiteX98" fmla="*/ 3377015 w 3959304"/>
              <a:gd name="connsiteY98" fmla="*/ 0 h 92366"/>
              <a:gd name="connsiteX99" fmla="*/ 3357920 w 3959304"/>
              <a:gd name="connsiteY99" fmla="*/ 0 h 92366"/>
              <a:gd name="connsiteX100" fmla="*/ 3244097 w 3959304"/>
              <a:gd name="connsiteY100" fmla="*/ 0 h 92366"/>
              <a:gd name="connsiteX101" fmla="*/ 3225001 w 3959304"/>
              <a:gd name="connsiteY101" fmla="*/ 0 h 92366"/>
              <a:gd name="connsiteX102" fmla="*/ 3180524 w 3959304"/>
              <a:gd name="connsiteY102" fmla="*/ 0 h 92366"/>
              <a:gd name="connsiteX103" fmla="*/ 3161430 w 3959304"/>
              <a:gd name="connsiteY103" fmla="*/ 0 h 92366"/>
              <a:gd name="connsiteX104" fmla="*/ 3047606 w 3959304"/>
              <a:gd name="connsiteY104" fmla="*/ 0 h 92366"/>
              <a:gd name="connsiteX105" fmla="*/ 3028512 w 3959304"/>
              <a:gd name="connsiteY105" fmla="*/ 0 h 92366"/>
              <a:gd name="connsiteX106" fmla="*/ 2989623 w 3959304"/>
              <a:gd name="connsiteY106" fmla="*/ 0 h 92366"/>
              <a:gd name="connsiteX107" fmla="*/ 2970528 w 3959304"/>
              <a:gd name="connsiteY107" fmla="*/ 0 h 92366"/>
              <a:gd name="connsiteX108" fmla="*/ 2856705 w 3959304"/>
              <a:gd name="connsiteY108" fmla="*/ 0 h 92366"/>
              <a:gd name="connsiteX109" fmla="*/ 2837610 w 3959304"/>
              <a:gd name="connsiteY109" fmla="*/ 0 h 92366"/>
              <a:gd name="connsiteX110" fmla="*/ 2793133 w 3959304"/>
              <a:gd name="connsiteY110" fmla="*/ 0 h 92366"/>
              <a:gd name="connsiteX111" fmla="*/ 2774038 w 3959304"/>
              <a:gd name="connsiteY111" fmla="*/ 0 h 92366"/>
              <a:gd name="connsiteX112" fmla="*/ 2660215 w 3959304"/>
              <a:gd name="connsiteY112" fmla="*/ 0 h 92366"/>
              <a:gd name="connsiteX113" fmla="*/ 2641120 w 3959304"/>
              <a:gd name="connsiteY113" fmla="*/ 0 h 92366"/>
              <a:gd name="connsiteX114" fmla="*/ 2602232 w 3959304"/>
              <a:gd name="connsiteY114" fmla="*/ 0 h 92366"/>
              <a:gd name="connsiteX115" fmla="*/ 2583136 w 3959304"/>
              <a:gd name="connsiteY115" fmla="*/ 0 h 92366"/>
              <a:gd name="connsiteX116" fmla="*/ 2469314 w 3959304"/>
              <a:gd name="connsiteY116" fmla="*/ 0 h 92366"/>
              <a:gd name="connsiteX117" fmla="*/ 2450219 w 3959304"/>
              <a:gd name="connsiteY117" fmla="*/ 0 h 92366"/>
              <a:gd name="connsiteX118" fmla="*/ 2405741 w 3959304"/>
              <a:gd name="connsiteY118" fmla="*/ 0 h 92366"/>
              <a:gd name="connsiteX119" fmla="*/ 2386647 w 3959304"/>
              <a:gd name="connsiteY119" fmla="*/ 0 h 92366"/>
              <a:gd name="connsiteX120" fmla="*/ 2272824 w 3959304"/>
              <a:gd name="connsiteY120" fmla="*/ 0 h 92366"/>
              <a:gd name="connsiteX121" fmla="*/ 2264774 w 3959304"/>
              <a:gd name="connsiteY121" fmla="*/ 0 h 92366"/>
              <a:gd name="connsiteX122" fmla="*/ 2253729 w 3959304"/>
              <a:gd name="connsiteY122" fmla="*/ 0 h 92366"/>
              <a:gd name="connsiteX123" fmla="*/ 2214840 w 3959304"/>
              <a:gd name="connsiteY123" fmla="*/ 0 h 92366"/>
              <a:gd name="connsiteX124" fmla="*/ 2195745 w 3959304"/>
              <a:gd name="connsiteY124" fmla="*/ 0 h 92366"/>
              <a:gd name="connsiteX125" fmla="*/ 2150950 w 3959304"/>
              <a:gd name="connsiteY125" fmla="*/ 0 h 92366"/>
              <a:gd name="connsiteX126" fmla="*/ 2131856 w 3959304"/>
              <a:gd name="connsiteY126" fmla="*/ 0 h 92366"/>
              <a:gd name="connsiteX127" fmla="*/ 2081922 w 3959304"/>
              <a:gd name="connsiteY127" fmla="*/ 0 h 92366"/>
              <a:gd name="connsiteX128" fmla="*/ 2073872 w 3959304"/>
              <a:gd name="connsiteY128" fmla="*/ 0 h 92366"/>
              <a:gd name="connsiteX129" fmla="*/ 2062827 w 3959304"/>
              <a:gd name="connsiteY129" fmla="*/ 0 h 92366"/>
              <a:gd name="connsiteX130" fmla="*/ 2018350 w 3959304"/>
              <a:gd name="connsiteY130" fmla="*/ 0 h 92366"/>
              <a:gd name="connsiteX131" fmla="*/ 1999255 w 3959304"/>
              <a:gd name="connsiteY131" fmla="*/ 0 h 92366"/>
              <a:gd name="connsiteX132" fmla="*/ 1960049 w 3959304"/>
              <a:gd name="connsiteY132" fmla="*/ 0 h 92366"/>
              <a:gd name="connsiteX133" fmla="*/ 1940954 w 3959304"/>
              <a:gd name="connsiteY133" fmla="*/ 0 h 92366"/>
              <a:gd name="connsiteX134" fmla="*/ 1896477 w 3959304"/>
              <a:gd name="connsiteY134" fmla="*/ 0 h 92366"/>
              <a:gd name="connsiteX135" fmla="*/ 1885432 w 3959304"/>
              <a:gd name="connsiteY135" fmla="*/ 0 h 92366"/>
              <a:gd name="connsiteX136" fmla="*/ 1877382 w 3959304"/>
              <a:gd name="connsiteY136" fmla="*/ 0 h 92366"/>
              <a:gd name="connsiteX137" fmla="*/ 1827449 w 3959304"/>
              <a:gd name="connsiteY137" fmla="*/ 0 h 92366"/>
              <a:gd name="connsiteX138" fmla="*/ 1808353 w 3959304"/>
              <a:gd name="connsiteY138" fmla="*/ 0 h 92366"/>
              <a:gd name="connsiteX139" fmla="*/ 1763559 w 3959304"/>
              <a:gd name="connsiteY139" fmla="*/ 0 h 92366"/>
              <a:gd name="connsiteX140" fmla="*/ 1744464 w 3959304"/>
              <a:gd name="connsiteY140" fmla="*/ 0 h 92366"/>
              <a:gd name="connsiteX141" fmla="*/ 1705576 w 3959304"/>
              <a:gd name="connsiteY141" fmla="*/ 0 h 92366"/>
              <a:gd name="connsiteX142" fmla="*/ 1694531 w 3959304"/>
              <a:gd name="connsiteY142" fmla="*/ 0 h 92366"/>
              <a:gd name="connsiteX143" fmla="*/ 1686481 w 3959304"/>
              <a:gd name="connsiteY143" fmla="*/ 0 h 92366"/>
              <a:gd name="connsiteX144" fmla="*/ 1572657 w 3959304"/>
              <a:gd name="connsiteY144" fmla="*/ 0 h 92366"/>
              <a:gd name="connsiteX145" fmla="*/ 1553562 w 3959304"/>
              <a:gd name="connsiteY145" fmla="*/ 0 h 92366"/>
              <a:gd name="connsiteX146" fmla="*/ 1509085 w 3959304"/>
              <a:gd name="connsiteY146" fmla="*/ 0 h 92366"/>
              <a:gd name="connsiteX147" fmla="*/ 1489990 w 3959304"/>
              <a:gd name="connsiteY147" fmla="*/ 0 h 92366"/>
              <a:gd name="connsiteX148" fmla="*/ 1376167 w 3959304"/>
              <a:gd name="connsiteY148" fmla="*/ 0 h 92366"/>
              <a:gd name="connsiteX149" fmla="*/ 1357072 w 3959304"/>
              <a:gd name="connsiteY149" fmla="*/ 0 h 92366"/>
              <a:gd name="connsiteX150" fmla="*/ 1318184 w 3959304"/>
              <a:gd name="connsiteY150" fmla="*/ 0 h 92366"/>
              <a:gd name="connsiteX151" fmla="*/ 1299088 w 3959304"/>
              <a:gd name="connsiteY151" fmla="*/ 0 h 92366"/>
              <a:gd name="connsiteX152" fmla="*/ 1185266 w 3959304"/>
              <a:gd name="connsiteY152" fmla="*/ 0 h 92366"/>
              <a:gd name="connsiteX153" fmla="*/ 1166171 w 3959304"/>
              <a:gd name="connsiteY153" fmla="*/ 0 h 92366"/>
              <a:gd name="connsiteX154" fmla="*/ 1121693 w 3959304"/>
              <a:gd name="connsiteY154" fmla="*/ 0 h 92366"/>
              <a:gd name="connsiteX155" fmla="*/ 1102599 w 3959304"/>
              <a:gd name="connsiteY155" fmla="*/ 0 h 92366"/>
              <a:gd name="connsiteX156" fmla="*/ 988776 w 3959304"/>
              <a:gd name="connsiteY156" fmla="*/ 0 h 92366"/>
              <a:gd name="connsiteX157" fmla="*/ 969681 w 3959304"/>
              <a:gd name="connsiteY157" fmla="*/ 0 h 92366"/>
              <a:gd name="connsiteX158" fmla="*/ 930792 w 3959304"/>
              <a:gd name="connsiteY158" fmla="*/ 0 h 92366"/>
              <a:gd name="connsiteX159" fmla="*/ 911697 w 3959304"/>
              <a:gd name="connsiteY159" fmla="*/ 0 h 92366"/>
              <a:gd name="connsiteX160" fmla="*/ 797874 w 3959304"/>
              <a:gd name="connsiteY160" fmla="*/ 0 h 92366"/>
              <a:gd name="connsiteX161" fmla="*/ 778779 w 3959304"/>
              <a:gd name="connsiteY161" fmla="*/ 0 h 92366"/>
              <a:gd name="connsiteX162" fmla="*/ 734302 w 3959304"/>
              <a:gd name="connsiteY162" fmla="*/ 0 h 92366"/>
              <a:gd name="connsiteX163" fmla="*/ 715207 w 3959304"/>
              <a:gd name="connsiteY163" fmla="*/ 0 h 92366"/>
              <a:gd name="connsiteX164" fmla="*/ 601384 w 3959304"/>
              <a:gd name="connsiteY164" fmla="*/ 0 h 92366"/>
              <a:gd name="connsiteX165" fmla="*/ 582289 w 3959304"/>
              <a:gd name="connsiteY165" fmla="*/ 0 h 92366"/>
              <a:gd name="connsiteX166" fmla="*/ 543401 w 3959304"/>
              <a:gd name="connsiteY166" fmla="*/ 0 h 92366"/>
              <a:gd name="connsiteX167" fmla="*/ 524305 w 3959304"/>
              <a:gd name="connsiteY167" fmla="*/ 0 h 92366"/>
              <a:gd name="connsiteX168" fmla="*/ 410483 w 3959304"/>
              <a:gd name="connsiteY168" fmla="*/ 0 h 92366"/>
              <a:gd name="connsiteX169" fmla="*/ 391388 w 3959304"/>
              <a:gd name="connsiteY169" fmla="*/ 0 h 92366"/>
              <a:gd name="connsiteX170" fmla="*/ 346910 w 3959304"/>
              <a:gd name="connsiteY170" fmla="*/ 0 h 92366"/>
              <a:gd name="connsiteX171" fmla="*/ 327816 w 3959304"/>
              <a:gd name="connsiteY171" fmla="*/ 0 h 92366"/>
              <a:gd name="connsiteX172" fmla="*/ 213993 w 3959304"/>
              <a:gd name="connsiteY172" fmla="*/ 0 h 92366"/>
              <a:gd name="connsiteX173" fmla="*/ 156009 w 3959304"/>
              <a:gd name="connsiteY173" fmla="*/ 0 h 92366"/>
              <a:gd name="connsiteX174" fmla="*/ 136914 w 3959304"/>
              <a:gd name="connsiteY174" fmla="*/ 0 h 92366"/>
              <a:gd name="connsiteX175" fmla="*/ 23091 w 3959304"/>
              <a:gd name="connsiteY175" fmla="*/ 0 h 9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3959304" h="92366">
                <a:moveTo>
                  <a:pt x="0" y="92366"/>
                </a:moveTo>
                <a:lnTo>
                  <a:pt x="132918" y="92366"/>
                </a:lnTo>
                <a:lnTo>
                  <a:pt x="136914" y="92366"/>
                </a:lnTo>
                <a:lnTo>
                  <a:pt x="213993" y="92366"/>
                </a:lnTo>
                <a:lnTo>
                  <a:pt x="346910" y="92366"/>
                </a:lnTo>
                <a:lnTo>
                  <a:pt x="350907" y="92366"/>
                </a:lnTo>
                <a:lnTo>
                  <a:pt x="387391" y="92366"/>
                </a:lnTo>
                <a:lnTo>
                  <a:pt x="391388" y="92366"/>
                </a:lnTo>
                <a:lnTo>
                  <a:pt x="520309" y="92366"/>
                </a:lnTo>
                <a:lnTo>
                  <a:pt x="524305" y="92366"/>
                </a:lnTo>
                <a:lnTo>
                  <a:pt x="601384" y="92366"/>
                </a:lnTo>
                <a:lnTo>
                  <a:pt x="605381" y="92366"/>
                </a:lnTo>
                <a:lnTo>
                  <a:pt x="734302" y="92366"/>
                </a:lnTo>
                <a:lnTo>
                  <a:pt x="738299" y="92366"/>
                </a:lnTo>
                <a:lnTo>
                  <a:pt x="774783" y="92366"/>
                </a:lnTo>
                <a:lnTo>
                  <a:pt x="778779" y="92366"/>
                </a:lnTo>
                <a:lnTo>
                  <a:pt x="907701" y="92366"/>
                </a:lnTo>
                <a:lnTo>
                  <a:pt x="911697" y="92366"/>
                </a:lnTo>
                <a:lnTo>
                  <a:pt x="988776" y="92366"/>
                </a:lnTo>
                <a:lnTo>
                  <a:pt x="992772" y="92366"/>
                </a:lnTo>
                <a:lnTo>
                  <a:pt x="1121693" y="92366"/>
                </a:lnTo>
                <a:lnTo>
                  <a:pt x="1125690" y="92366"/>
                </a:lnTo>
                <a:lnTo>
                  <a:pt x="1162174" y="92366"/>
                </a:lnTo>
                <a:lnTo>
                  <a:pt x="1166171" y="92366"/>
                </a:lnTo>
                <a:lnTo>
                  <a:pt x="1295092" y="92366"/>
                </a:lnTo>
                <a:lnTo>
                  <a:pt x="1299088" y="92366"/>
                </a:lnTo>
                <a:lnTo>
                  <a:pt x="1376167" y="92366"/>
                </a:lnTo>
                <a:lnTo>
                  <a:pt x="1380164" y="92366"/>
                </a:lnTo>
                <a:lnTo>
                  <a:pt x="1509085" y="92366"/>
                </a:lnTo>
                <a:lnTo>
                  <a:pt x="1513082" y="92366"/>
                </a:lnTo>
                <a:lnTo>
                  <a:pt x="1549566" y="92366"/>
                </a:lnTo>
                <a:lnTo>
                  <a:pt x="1553562" y="92366"/>
                </a:lnTo>
                <a:lnTo>
                  <a:pt x="1671439" y="92366"/>
                </a:lnTo>
                <a:lnTo>
                  <a:pt x="1682484" y="92366"/>
                </a:lnTo>
                <a:lnTo>
                  <a:pt x="1686481" y="92366"/>
                </a:lnTo>
                <a:lnTo>
                  <a:pt x="1763559" y="92366"/>
                </a:lnTo>
                <a:lnTo>
                  <a:pt x="1767556" y="92366"/>
                </a:lnTo>
                <a:lnTo>
                  <a:pt x="1804357" y="92366"/>
                </a:lnTo>
                <a:lnTo>
                  <a:pt x="1808353" y="92366"/>
                </a:lnTo>
                <a:lnTo>
                  <a:pt x="1885432" y="92366"/>
                </a:lnTo>
                <a:lnTo>
                  <a:pt x="1896477" y="92366"/>
                </a:lnTo>
                <a:lnTo>
                  <a:pt x="1900474" y="92366"/>
                </a:lnTo>
                <a:lnTo>
                  <a:pt x="1936958" y="92366"/>
                </a:lnTo>
                <a:lnTo>
                  <a:pt x="1940954" y="92366"/>
                </a:lnTo>
                <a:lnTo>
                  <a:pt x="2018350" y="92366"/>
                </a:lnTo>
                <a:lnTo>
                  <a:pt x="2022347" y="92366"/>
                </a:lnTo>
                <a:lnTo>
                  <a:pt x="2058831" y="92366"/>
                </a:lnTo>
                <a:lnTo>
                  <a:pt x="2062827" y="92366"/>
                </a:lnTo>
                <a:lnTo>
                  <a:pt x="2073872" y="92366"/>
                </a:lnTo>
                <a:lnTo>
                  <a:pt x="2150950" y="92366"/>
                </a:lnTo>
                <a:lnTo>
                  <a:pt x="2154947" y="92366"/>
                </a:lnTo>
                <a:lnTo>
                  <a:pt x="2191749" y="92366"/>
                </a:lnTo>
                <a:lnTo>
                  <a:pt x="2195745" y="92366"/>
                </a:lnTo>
                <a:lnTo>
                  <a:pt x="2272824" y="92366"/>
                </a:lnTo>
                <a:lnTo>
                  <a:pt x="2276820" y="92366"/>
                </a:lnTo>
                <a:lnTo>
                  <a:pt x="2287865" y="92366"/>
                </a:lnTo>
                <a:lnTo>
                  <a:pt x="2405741" y="92366"/>
                </a:lnTo>
                <a:lnTo>
                  <a:pt x="2409738" y="92366"/>
                </a:lnTo>
                <a:lnTo>
                  <a:pt x="2446222" y="92366"/>
                </a:lnTo>
                <a:lnTo>
                  <a:pt x="2450219" y="92366"/>
                </a:lnTo>
                <a:lnTo>
                  <a:pt x="2579140" y="92366"/>
                </a:lnTo>
                <a:lnTo>
                  <a:pt x="2583136" y="92366"/>
                </a:lnTo>
                <a:lnTo>
                  <a:pt x="2660215" y="92366"/>
                </a:lnTo>
                <a:lnTo>
                  <a:pt x="2664212" y="92366"/>
                </a:lnTo>
                <a:lnTo>
                  <a:pt x="2793133" y="92366"/>
                </a:lnTo>
                <a:lnTo>
                  <a:pt x="2797130" y="92366"/>
                </a:lnTo>
                <a:lnTo>
                  <a:pt x="2833614" y="92366"/>
                </a:lnTo>
                <a:lnTo>
                  <a:pt x="2837610" y="92366"/>
                </a:lnTo>
                <a:lnTo>
                  <a:pt x="2966532" y="92366"/>
                </a:lnTo>
                <a:lnTo>
                  <a:pt x="2970528" y="92366"/>
                </a:lnTo>
                <a:lnTo>
                  <a:pt x="3047606" y="92366"/>
                </a:lnTo>
                <a:lnTo>
                  <a:pt x="3051603" y="92366"/>
                </a:lnTo>
                <a:lnTo>
                  <a:pt x="3180524" y="92366"/>
                </a:lnTo>
                <a:lnTo>
                  <a:pt x="3184521" y="92366"/>
                </a:lnTo>
                <a:lnTo>
                  <a:pt x="3221005" y="92366"/>
                </a:lnTo>
                <a:lnTo>
                  <a:pt x="3225001" y="92366"/>
                </a:lnTo>
                <a:lnTo>
                  <a:pt x="3353923" y="92366"/>
                </a:lnTo>
                <a:lnTo>
                  <a:pt x="3357920" y="92366"/>
                </a:lnTo>
                <a:lnTo>
                  <a:pt x="3434998" y="92366"/>
                </a:lnTo>
                <a:lnTo>
                  <a:pt x="3438995" y="92366"/>
                </a:lnTo>
                <a:lnTo>
                  <a:pt x="3567916" y="92366"/>
                </a:lnTo>
                <a:lnTo>
                  <a:pt x="3571913" y="92366"/>
                </a:lnTo>
                <a:lnTo>
                  <a:pt x="3608397" y="92366"/>
                </a:lnTo>
                <a:lnTo>
                  <a:pt x="3612393" y="92366"/>
                </a:lnTo>
                <a:lnTo>
                  <a:pt x="3745311" y="92366"/>
                </a:lnTo>
                <a:lnTo>
                  <a:pt x="3822389" y="92366"/>
                </a:lnTo>
                <a:lnTo>
                  <a:pt x="3826386" y="92366"/>
                </a:lnTo>
                <a:lnTo>
                  <a:pt x="3959304" y="92366"/>
                </a:lnTo>
                <a:lnTo>
                  <a:pt x="3936213" y="0"/>
                </a:lnTo>
                <a:lnTo>
                  <a:pt x="3822389" y="0"/>
                </a:lnTo>
                <a:lnTo>
                  <a:pt x="3803295" y="0"/>
                </a:lnTo>
                <a:lnTo>
                  <a:pt x="3745311" y="0"/>
                </a:lnTo>
                <a:lnTo>
                  <a:pt x="3631488" y="0"/>
                </a:lnTo>
                <a:lnTo>
                  <a:pt x="3612393" y="0"/>
                </a:lnTo>
                <a:lnTo>
                  <a:pt x="3567916" y="0"/>
                </a:lnTo>
                <a:lnTo>
                  <a:pt x="3548821" y="0"/>
                </a:lnTo>
                <a:lnTo>
                  <a:pt x="3434998" y="0"/>
                </a:lnTo>
                <a:lnTo>
                  <a:pt x="3415903" y="0"/>
                </a:lnTo>
                <a:lnTo>
                  <a:pt x="3377015" y="0"/>
                </a:lnTo>
                <a:lnTo>
                  <a:pt x="3357920" y="0"/>
                </a:lnTo>
                <a:lnTo>
                  <a:pt x="3244097" y="0"/>
                </a:lnTo>
                <a:lnTo>
                  <a:pt x="3225001" y="0"/>
                </a:lnTo>
                <a:lnTo>
                  <a:pt x="3180524" y="0"/>
                </a:lnTo>
                <a:lnTo>
                  <a:pt x="3161430" y="0"/>
                </a:lnTo>
                <a:lnTo>
                  <a:pt x="3047606" y="0"/>
                </a:lnTo>
                <a:lnTo>
                  <a:pt x="3028512" y="0"/>
                </a:lnTo>
                <a:lnTo>
                  <a:pt x="2989623" y="0"/>
                </a:lnTo>
                <a:lnTo>
                  <a:pt x="2970528" y="0"/>
                </a:lnTo>
                <a:lnTo>
                  <a:pt x="2856705" y="0"/>
                </a:lnTo>
                <a:lnTo>
                  <a:pt x="2837610" y="0"/>
                </a:lnTo>
                <a:lnTo>
                  <a:pt x="2793133" y="0"/>
                </a:lnTo>
                <a:lnTo>
                  <a:pt x="2774038" y="0"/>
                </a:lnTo>
                <a:lnTo>
                  <a:pt x="2660215" y="0"/>
                </a:lnTo>
                <a:lnTo>
                  <a:pt x="2641120" y="0"/>
                </a:lnTo>
                <a:lnTo>
                  <a:pt x="2602232" y="0"/>
                </a:lnTo>
                <a:lnTo>
                  <a:pt x="2583136" y="0"/>
                </a:lnTo>
                <a:lnTo>
                  <a:pt x="2469314" y="0"/>
                </a:lnTo>
                <a:lnTo>
                  <a:pt x="2450219" y="0"/>
                </a:lnTo>
                <a:lnTo>
                  <a:pt x="2405741" y="0"/>
                </a:lnTo>
                <a:lnTo>
                  <a:pt x="2386647" y="0"/>
                </a:lnTo>
                <a:lnTo>
                  <a:pt x="2272824" y="0"/>
                </a:lnTo>
                <a:lnTo>
                  <a:pt x="2264774" y="0"/>
                </a:lnTo>
                <a:lnTo>
                  <a:pt x="2253729" y="0"/>
                </a:lnTo>
                <a:lnTo>
                  <a:pt x="2214840" y="0"/>
                </a:lnTo>
                <a:lnTo>
                  <a:pt x="2195745" y="0"/>
                </a:lnTo>
                <a:lnTo>
                  <a:pt x="2150950" y="0"/>
                </a:lnTo>
                <a:lnTo>
                  <a:pt x="2131856" y="0"/>
                </a:lnTo>
                <a:lnTo>
                  <a:pt x="2081922" y="0"/>
                </a:lnTo>
                <a:lnTo>
                  <a:pt x="2073872" y="0"/>
                </a:lnTo>
                <a:lnTo>
                  <a:pt x="2062827" y="0"/>
                </a:lnTo>
                <a:lnTo>
                  <a:pt x="2018350" y="0"/>
                </a:lnTo>
                <a:lnTo>
                  <a:pt x="1999255" y="0"/>
                </a:lnTo>
                <a:lnTo>
                  <a:pt x="1960049" y="0"/>
                </a:lnTo>
                <a:lnTo>
                  <a:pt x="1940954" y="0"/>
                </a:lnTo>
                <a:lnTo>
                  <a:pt x="1896477" y="0"/>
                </a:lnTo>
                <a:lnTo>
                  <a:pt x="1885432" y="0"/>
                </a:lnTo>
                <a:lnTo>
                  <a:pt x="1877382" y="0"/>
                </a:lnTo>
                <a:lnTo>
                  <a:pt x="1827449" y="0"/>
                </a:lnTo>
                <a:lnTo>
                  <a:pt x="1808353" y="0"/>
                </a:lnTo>
                <a:lnTo>
                  <a:pt x="1763559" y="0"/>
                </a:lnTo>
                <a:lnTo>
                  <a:pt x="1744464" y="0"/>
                </a:lnTo>
                <a:lnTo>
                  <a:pt x="1705576" y="0"/>
                </a:lnTo>
                <a:lnTo>
                  <a:pt x="1694531" y="0"/>
                </a:lnTo>
                <a:lnTo>
                  <a:pt x="1686481" y="0"/>
                </a:lnTo>
                <a:lnTo>
                  <a:pt x="1572657" y="0"/>
                </a:lnTo>
                <a:lnTo>
                  <a:pt x="1553562" y="0"/>
                </a:lnTo>
                <a:lnTo>
                  <a:pt x="1509085" y="0"/>
                </a:lnTo>
                <a:lnTo>
                  <a:pt x="1489990" y="0"/>
                </a:lnTo>
                <a:lnTo>
                  <a:pt x="1376167" y="0"/>
                </a:lnTo>
                <a:lnTo>
                  <a:pt x="1357072" y="0"/>
                </a:lnTo>
                <a:lnTo>
                  <a:pt x="1318184" y="0"/>
                </a:lnTo>
                <a:lnTo>
                  <a:pt x="1299088" y="0"/>
                </a:lnTo>
                <a:lnTo>
                  <a:pt x="1185266" y="0"/>
                </a:lnTo>
                <a:lnTo>
                  <a:pt x="1166171" y="0"/>
                </a:lnTo>
                <a:lnTo>
                  <a:pt x="1121693" y="0"/>
                </a:lnTo>
                <a:lnTo>
                  <a:pt x="1102599" y="0"/>
                </a:lnTo>
                <a:lnTo>
                  <a:pt x="988776" y="0"/>
                </a:lnTo>
                <a:lnTo>
                  <a:pt x="969681" y="0"/>
                </a:lnTo>
                <a:lnTo>
                  <a:pt x="930792" y="0"/>
                </a:lnTo>
                <a:lnTo>
                  <a:pt x="911697" y="0"/>
                </a:lnTo>
                <a:lnTo>
                  <a:pt x="797874" y="0"/>
                </a:lnTo>
                <a:lnTo>
                  <a:pt x="778779" y="0"/>
                </a:lnTo>
                <a:lnTo>
                  <a:pt x="734302" y="0"/>
                </a:lnTo>
                <a:lnTo>
                  <a:pt x="715207" y="0"/>
                </a:lnTo>
                <a:lnTo>
                  <a:pt x="601384" y="0"/>
                </a:lnTo>
                <a:lnTo>
                  <a:pt x="582289" y="0"/>
                </a:lnTo>
                <a:lnTo>
                  <a:pt x="543401" y="0"/>
                </a:lnTo>
                <a:lnTo>
                  <a:pt x="524305" y="0"/>
                </a:lnTo>
                <a:lnTo>
                  <a:pt x="410483" y="0"/>
                </a:lnTo>
                <a:lnTo>
                  <a:pt x="391388" y="0"/>
                </a:lnTo>
                <a:lnTo>
                  <a:pt x="346910" y="0"/>
                </a:lnTo>
                <a:lnTo>
                  <a:pt x="327816" y="0"/>
                </a:lnTo>
                <a:lnTo>
                  <a:pt x="213993" y="0"/>
                </a:lnTo>
                <a:lnTo>
                  <a:pt x="156009" y="0"/>
                </a:lnTo>
                <a:lnTo>
                  <a:pt x="136914" y="0"/>
                </a:lnTo>
                <a:lnTo>
                  <a:pt x="23091" y="0"/>
                </a:lnTo>
                <a:close/>
              </a:path>
            </a:pathLst>
          </a:custGeom>
          <a:solidFill>
            <a:srgbClr val="F433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PPT模板网，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/>
          <p:cNvSpPr/>
          <p:nvPr userDrawn="1"/>
        </p:nvSpPr>
        <p:spPr>
          <a:xfrm>
            <a:off x="2" y="3832097"/>
            <a:ext cx="12195175" cy="3022731"/>
          </a:xfrm>
          <a:custGeom>
            <a:avLst/>
            <a:gdLst>
              <a:gd name="connsiteX0" fmla="*/ 7975600 w 12192000"/>
              <a:gd name="connsiteY0" fmla="*/ 1366 h 3023966"/>
              <a:gd name="connsiteX1" fmla="*/ 11319470 w 12192000"/>
              <a:gd name="connsiteY1" fmla="*/ 330723 h 3023966"/>
              <a:gd name="connsiteX2" fmla="*/ 12192000 w 12192000"/>
              <a:gd name="connsiteY2" fmla="*/ 498201 h 3023966"/>
              <a:gd name="connsiteX3" fmla="*/ 12192000 w 12192000"/>
              <a:gd name="connsiteY3" fmla="*/ 3023966 h 3023966"/>
              <a:gd name="connsiteX4" fmla="*/ 0 w 12192000"/>
              <a:gd name="connsiteY4" fmla="*/ 3023966 h 3023966"/>
              <a:gd name="connsiteX5" fmla="*/ 0 w 12192000"/>
              <a:gd name="connsiteY5" fmla="*/ 376472 h 3023966"/>
              <a:gd name="connsiteX6" fmla="*/ 345926 w 12192000"/>
              <a:gd name="connsiteY6" fmla="*/ 450479 h 3023966"/>
              <a:gd name="connsiteX7" fmla="*/ 2908300 w 12192000"/>
              <a:gd name="connsiteY7" fmla="*/ 674466 h 3023966"/>
              <a:gd name="connsiteX8" fmla="*/ 7975600 w 12192000"/>
              <a:gd name="connsiteY8" fmla="*/ 1366 h 302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023966">
                <a:moveTo>
                  <a:pt x="7975600" y="1366"/>
                </a:moveTo>
                <a:cubicBezTo>
                  <a:pt x="9159875" y="-16096"/>
                  <a:pt x="10251281" y="136105"/>
                  <a:pt x="11319470" y="330723"/>
                </a:cubicBezTo>
                <a:lnTo>
                  <a:pt x="12192000" y="498201"/>
                </a:lnTo>
                <a:lnTo>
                  <a:pt x="12192000" y="3023966"/>
                </a:lnTo>
                <a:lnTo>
                  <a:pt x="0" y="3023966"/>
                </a:lnTo>
                <a:lnTo>
                  <a:pt x="0" y="376472"/>
                </a:lnTo>
                <a:lnTo>
                  <a:pt x="345926" y="450479"/>
                </a:lnTo>
                <a:cubicBezTo>
                  <a:pt x="1074142" y="599258"/>
                  <a:pt x="1865313" y="710978"/>
                  <a:pt x="2908300" y="674466"/>
                </a:cubicBezTo>
                <a:cubicBezTo>
                  <a:pt x="4298950" y="625783"/>
                  <a:pt x="6396567" y="24649"/>
                  <a:pt x="7975600" y="1366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05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807247" y="298818"/>
            <a:ext cx="3513983" cy="1204794"/>
            <a:chOff x="870547" y="7238685"/>
            <a:chExt cx="3333750" cy="1143000"/>
          </a:xfrm>
        </p:grpSpPr>
        <p:grpSp>
          <p:nvGrpSpPr>
            <p:cNvPr id="3" name="组合 2" descr="51PPT模板网，幻灯片演示模板及素材免费下载！&#10;51PPT模板网 唯一访问网址：www.51pptmoban.com"/>
            <p:cNvGrpSpPr/>
            <p:nvPr userDrawn="1"/>
          </p:nvGrpSpPr>
          <p:grpSpPr>
            <a:xfrm>
              <a:off x="1089945" y="7419206"/>
              <a:ext cx="2824283" cy="781959"/>
              <a:chOff x="1086173" y="3300162"/>
              <a:chExt cx="2824283" cy="781959"/>
            </a:xfrm>
          </p:grpSpPr>
          <p:sp>
            <p:nvSpPr>
              <p:cNvPr id="5" name="任意多边形: 形状 4"/>
              <p:cNvSpPr/>
              <p:nvPr userDrawn="1"/>
            </p:nvSpPr>
            <p:spPr>
              <a:xfrm>
                <a:off x="2111882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/>
              <p:cNvSpPr/>
              <p:nvPr userDrawn="1"/>
            </p:nvSpPr>
            <p:spPr>
              <a:xfrm>
                <a:off x="2426959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 userDrawn="1"/>
            </p:nvSpPr>
            <p:spPr>
              <a:xfrm>
                <a:off x="2713715" y="3451841"/>
                <a:ext cx="259922" cy="332419"/>
              </a:xfrm>
              <a:custGeom>
                <a:avLst/>
                <a:gdLst>
                  <a:gd name="connsiteX0" fmla="*/ 89732 w 259922"/>
                  <a:gd name="connsiteY0" fmla="*/ 332420 h 332419"/>
                  <a:gd name="connsiteX1" fmla="*/ 169669 w 259922"/>
                  <a:gd name="connsiteY1" fmla="*/ 332420 h 332419"/>
                  <a:gd name="connsiteX2" fmla="*/ 169669 w 259922"/>
                  <a:gd name="connsiteY2" fmla="*/ 66045 h 332419"/>
                  <a:gd name="connsiteX3" fmla="*/ 259922 w 259922"/>
                  <a:gd name="connsiteY3" fmla="*/ 66045 h 332419"/>
                  <a:gd name="connsiteX4" fmla="*/ 259922 w 259922"/>
                  <a:gd name="connsiteY4" fmla="*/ 0 h 332419"/>
                  <a:gd name="connsiteX5" fmla="*/ 0 w 259922"/>
                  <a:gd name="connsiteY5" fmla="*/ 0 h 332419"/>
                  <a:gd name="connsiteX6" fmla="*/ 0 w 259922"/>
                  <a:gd name="connsiteY6" fmla="*/ 66045 h 332419"/>
                  <a:gd name="connsiteX7" fmla="*/ 89732 w 259922"/>
                  <a:gd name="connsiteY7" fmla="*/ 66045 h 3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922" h="332419">
                    <a:moveTo>
                      <a:pt x="89732" y="332420"/>
                    </a:moveTo>
                    <a:lnTo>
                      <a:pt x="169669" y="332420"/>
                    </a:lnTo>
                    <a:lnTo>
                      <a:pt x="169669" y="66045"/>
                    </a:lnTo>
                    <a:lnTo>
                      <a:pt x="259922" y="66045"/>
                    </a:lnTo>
                    <a:lnTo>
                      <a:pt x="259922" y="0"/>
                    </a:lnTo>
                    <a:lnTo>
                      <a:pt x="0" y="0"/>
                    </a:lnTo>
                    <a:lnTo>
                      <a:pt x="0" y="66045"/>
                    </a:lnTo>
                    <a:lnTo>
                      <a:pt x="89732" y="6604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/>
              <p:cNvSpPr/>
              <p:nvPr userDrawn="1"/>
            </p:nvSpPr>
            <p:spPr>
              <a:xfrm>
                <a:off x="3026743" y="3420175"/>
                <a:ext cx="399147" cy="388526"/>
              </a:xfrm>
              <a:custGeom>
                <a:avLst/>
                <a:gdLst>
                  <a:gd name="connsiteX0" fmla="*/ 387323 w 399147"/>
                  <a:gd name="connsiteY0" fmla="*/ 305498 h 388526"/>
                  <a:gd name="connsiteX1" fmla="*/ 387323 w 399147"/>
                  <a:gd name="connsiteY1" fmla="*/ 257334 h 388526"/>
                  <a:gd name="connsiteX2" fmla="*/ 291211 w 399147"/>
                  <a:gd name="connsiteY2" fmla="*/ 257334 h 388526"/>
                  <a:gd name="connsiteX3" fmla="*/ 292235 w 399147"/>
                  <a:gd name="connsiteY3" fmla="*/ 248475 h 388526"/>
                  <a:gd name="connsiteX4" fmla="*/ 293260 w 399147"/>
                  <a:gd name="connsiteY4" fmla="*/ 239273 h 388526"/>
                  <a:gd name="connsiteX5" fmla="*/ 367212 w 399147"/>
                  <a:gd name="connsiteY5" fmla="*/ 239273 h 388526"/>
                  <a:gd name="connsiteX6" fmla="*/ 367212 w 399147"/>
                  <a:gd name="connsiteY6" fmla="*/ 98628 h 388526"/>
                  <a:gd name="connsiteX7" fmla="*/ 159084 w 399147"/>
                  <a:gd name="connsiteY7" fmla="*/ 98628 h 388526"/>
                  <a:gd name="connsiteX8" fmla="*/ 159084 w 399147"/>
                  <a:gd name="connsiteY8" fmla="*/ 239273 h 388526"/>
                  <a:gd name="connsiteX9" fmla="*/ 235193 w 399147"/>
                  <a:gd name="connsiteY9" fmla="*/ 239273 h 388526"/>
                  <a:gd name="connsiteX10" fmla="*/ 234061 w 399147"/>
                  <a:gd name="connsiteY10" fmla="*/ 248475 h 388526"/>
                  <a:gd name="connsiteX11" fmla="*/ 232696 w 399147"/>
                  <a:gd name="connsiteY11" fmla="*/ 257334 h 388526"/>
                  <a:gd name="connsiteX12" fmla="*/ 143970 w 399147"/>
                  <a:gd name="connsiteY12" fmla="*/ 257334 h 388526"/>
                  <a:gd name="connsiteX13" fmla="*/ 143970 w 399147"/>
                  <a:gd name="connsiteY13" fmla="*/ 305498 h 388526"/>
                  <a:gd name="connsiteX14" fmla="*/ 211453 w 399147"/>
                  <a:gd name="connsiteY14" fmla="*/ 305498 h 388526"/>
                  <a:gd name="connsiteX15" fmla="*/ 179751 w 399147"/>
                  <a:gd name="connsiteY15" fmla="*/ 326058 h 388526"/>
                  <a:gd name="connsiteX16" fmla="*/ 126358 w 399147"/>
                  <a:gd name="connsiteY16" fmla="*/ 341046 h 388526"/>
                  <a:gd name="connsiteX17" fmla="*/ 143629 w 399147"/>
                  <a:gd name="connsiteY17" fmla="*/ 363762 h 388526"/>
                  <a:gd name="connsiteX18" fmla="*/ 156245 w 399147"/>
                  <a:gd name="connsiteY18" fmla="*/ 388527 h 388526"/>
                  <a:gd name="connsiteX19" fmla="*/ 232480 w 399147"/>
                  <a:gd name="connsiteY19" fmla="*/ 359215 h 388526"/>
                  <a:gd name="connsiteX20" fmla="*/ 273149 w 399147"/>
                  <a:gd name="connsiteY20" fmla="*/ 317755 h 388526"/>
                  <a:gd name="connsiteX21" fmla="*/ 309398 w 399147"/>
                  <a:gd name="connsiteY21" fmla="*/ 360815 h 388526"/>
                  <a:gd name="connsiteX22" fmla="*/ 363133 w 399147"/>
                  <a:gd name="connsiteY22" fmla="*/ 387736 h 388526"/>
                  <a:gd name="connsiteX23" fmla="*/ 379379 w 399147"/>
                  <a:gd name="connsiteY23" fmla="*/ 361713 h 388526"/>
                  <a:gd name="connsiteX24" fmla="*/ 399148 w 399147"/>
                  <a:gd name="connsiteY24" fmla="*/ 338656 h 388526"/>
                  <a:gd name="connsiteX25" fmla="*/ 359161 w 399147"/>
                  <a:gd name="connsiteY25" fmla="*/ 325932 h 388526"/>
                  <a:gd name="connsiteX26" fmla="*/ 329275 w 399147"/>
                  <a:gd name="connsiteY26" fmla="*/ 305480 h 388526"/>
                  <a:gd name="connsiteX27" fmla="*/ 387323 w 399147"/>
                  <a:gd name="connsiteY27" fmla="*/ 305480 h 388526"/>
                  <a:gd name="connsiteX28" fmla="*/ 213843 w 399147"/>
                  <a:gd name="connsiteY28" fmla="*/ 139064 h 388526"/>
                  <a:gd name="connsiteX29" fmla="*/ 309955 w 399147"/>
                  <a:gd name="connsiteY29" fmla="*/ 139064 h 388526"/>
                  <a:gd name="connsiteX30" fmla="*/ 309955 w 399147"/>
                  <a:gd name="connsiteY30" fmla="*/ 150080 h 388526"/>
                  <a:gd name="connsiteX31" fmla="*/ 213843 w 399147"/>
                  <a:gd name="connsiteY31" fmla="*/ 150080 h 388526"/>
                  <a:gd name="connsiteX32" fmla="*/ 213843 w 399147"/>
                  <a:gd name="connsiteY32" fmla="*/ 139064 h 388526"/>
                  <a:gd name="connsiteX33" fmla="*/ 213843 w 399147"/>
                  <a:gd name="connsiteY33" fmla="*/ 187677 h 388526"/>
                  <a:gd name="connsiteX34" fmla="*/ 309955 w 399147"/>
                  <a:gd name="connsiteY34" fmla="*/ 187677 h 388526"/>
                  <a:gd name="connsiteX35" fmla="*/ 309955 w 399147"/>
                  <a:gd name="connsiteY35" fmla="*/ 198819 h 388526"/>
                  <a:gd name="connsiteX36" fmla="*/ 213843 w 399147"/>
                  <a:gd name="connsiteY36" fmla="*/ 198819 h 388526"/>
                  <a:gd name="connsiteX37" fmla="*/ 213843 w 399147"/>
                  <a:gd name="connsiteY37" fmla="*/ 187677 h 388526"/>
                  <a:gd name="connsiteX38" fmla="*/ 158293 w 399147"/>
                  <a:gd name="connsiteY38" fmla="*/ 214724 h 388526"/>
                  <a:gd name="connsiteX39" fmla="*/ 144653 w 399147"/>
                  <a:gd name="connsiteY39" fmla="*/ 194272 h 388526"/>
                  <a:gd name="connsiteX40" fmla="*/ 124651 w 399147"/>
                  <a:gd name="connsiteY40" fmla="*/ 165536 h 388526"/>
                  <a:gd name="connsiteX41" fmla="*/ 107488 w 399147"/>
                  <a:gd name="connsiteY41" fmla="*/ 142353 h 388526"/>
                  <a:gd name="connsiteX42" fmla="*/ 107488 w 399147"/>
                  <a:gd name="connsiteY42" fmla="*/ 129629 h 388526"/>
                  <a:gd name="connsiteX43" fmla="*/ 141903 w 399147"/>
                  <a:gd name="connsiteY43" fmla="*/ 129629 h 388526"/>
                  <a:gd name="connsiteX44" fmla="*/ 141903 w 399147"/>
                  <a:gd name="connsiteY44" fmla="*/ 74869 h 388526"/>
                  <a:gd name="connsiteX45" fmla="*/ 107488 w 399147"/>
                  <a:gd name="connsiteY45" fmla="*/ 74869 h 388526"/>
                  <a:gd name="connsiteX46" fmla="*/ 107488 w 399147"/>
                  <a:gd name="connsiteY46" fmla="*/ 0 h 388526"/>
                  <a:gd name="connsiteX47" fmla="*/ 51470 w 399147"/>
                  <a:gd name="connsiteY47" fmla="*/ 0 h 388526"/>
                  <a:gd name="connsiteX48" fmla="*/ 51470 w 399147"/>
                  <a:gd name="connsiteY48" fmla="*/ 74869 h 388526"/>
                  <a:gd name="connsiteX49" fmla="*/ 11035 w 399147"/>
                  <a:gd name="connsiteY49" fmla="*/ 74869 h 388526"/>
                  <a:gd name="connsiteX50" fmla="*/ 11035 w 399147"/>
                  <a:gd name="connsiteY50" fmla="*/ 129629 h 388526"/>
                  <a:gd name="connsiteX51" fmla="*/ 51470 w 399147"/>
                  <a:gd name="connsiteY51" fmla="*/ 129629 h 388526"/>
                  <a:gd name="connsiteX52" fmla="*/ 51470 w 399147"/>
                  <a:gd name="connsiteY52" fmla="*/ 144401 h 388526"/>
                  <a:gd name="connsiteX53" fmla="*/ 29545 w 399147"/>
                  <a:gd name="connsiteY53" fmla="*/ 207446 h 388526"/>
                  <a:gd name="connsiteX54" fmla="*/ 0 w 399147"/>
                  <a:gd name="connsiteY54" fmla="*/ 259365 h 388526"/>
                  <a:gd name="connsiteX55" fmla="*/ 15222 w 399147"/>
                  <a:gd name="connsiteY55" fmla="*/ 289468 h 388526"/>
                  <a:gd name="connsiteX56" fmla="*/ 27371 w 399147"/>
                  <a:gd name="connsiteY56" fmla="*/ 320253 h 388526"/>
                  <a:gd name="connsiteX57" fmla="*/ 39861 w 399147"/>
                  <a:gd name="connsiteY57" fmla="*/ 298094 h 388526"/>
                  <a:gd name="connsiteX58" fmla="*/ 51453 w 399147"/>
                  <a:gd name="connsiteY58" fmla="*/ 271963 h 388526"/>
                  <a:gd name="connsiteX59" fmla="*/ 51453 w 399147"/>
                  <a:gd name="connsiteY59" fmla="*/ 388527 h 388526"/>
                  <a:gd name="connsiteX60" fmla="*/ 107470 w 399147"/>
                  <a:gd name="connsiteY60" fmla="*/ 388527 h 388526"/>
                  <a:gd name="connsiteX61" fmla="*/ 107470 w 399147"/>
                  <a:gd name="connsiteY61" fmla="*/ 217995 h 388526"/>
                  <a:gd name="connsiteX62" fmla="*/ 116564 w 399147"/>
                  <a:gd name="connsiteY62" fmla="*/ 237997 h 388526"/>
                  <a:gd name="connsiteX63" fmla="*/ 123501 w 399147"/>
                  <a:gd name="connsiteY63" fmla="*/ 255609 h 388526"/>
                  <a:gd name="connsiteX64" fmla="*/ 158293 w 399147"/>
                  <a:gd name="connsiteY64" fmla="*/ 214724 h 388526"/>
                  <a:gd name="connsiteX65" fmla="*/ 192260 w 399147"/>
                  <a:gd name="connsiteY65" fmla="*/ 92032 h 388526"/>
                  <a:gd name="connsiteX66" fmla="*/ 248277 w 399147"/>
                  <a:gd name="connsiteY66" fmla="*/ 92032 h 388526"/>
                  <a:gd name="connsiteX67" fmla="*/ 248277 w 399147"/>
                  <a:gd name="connsiteY67" fmla="*/ 72821 h 388526"/>
                  <a:gd name="connsiteX68" fmla="*/ 287131 w 399147"/>
                  <a:gd name="connsiteY68" fmla="*/ 72821 h 388526"/>
                  <a:gd name="connsiteX69" fmla="*/ 287131 w 399147"/>
                  <a:gd name="connsiteY69" fmla="*/ 92014 h 388526"/>
                  <a:gd name="connsiteX70" fmla="*/ 344730 w 399147"/>
                  <a:gd name="connsiteY70" fmla="*/ 92014 h 388526"/>
                  <a:gd name="connsiteX71" fmla="*/ 344730 w 399147"/>
                  <a:gd name="connsiteY71" fmla="*/ 72821 h 388526"/>
                  <a:gd name="connsiteX72" fmla="*/ 384842 w 399147"/>
                  <a:gd name="connsiteY72" fmla="*/ 72821 h 388526"/>
                  <a:gd name="connsiteX73" fmla="*/ 384842 w 399147"/>
                  <a:gd name="connsiteY73" fmla="*/ 24549 h 388526"/>
                  <a:gd name="connsiteX74" fmla="*/ 344730 w 399147"/>
                  <a:gd name="connsiteY74" fmla="*/ 24549 h 388526"/>
                  <a:gd name="connsiteX75" fmla="*/ 344730 w 399147"/>
                  <a:gd name="connsiteY75" fmla="*/ 0 h 388526"/>
                  <a:gd name="connsiteX76" fmla="*/ 287131 w 399147"/>
                  <a:gd name="connsiteY76" fmla="*/ 0 h 388526"/>
                  <a:gd name="connsiteX77" fmla="*/ 287131 w 399147"/>
                  <a:gd name="connsiteY77" fmla="*/ 24531 h 388526"/>
                  <a:gd name="connsiteX78" fmla="*/ 248277 w 399147"/>
                  <a:gd name="connsiteY78" fmla="*/ 24531 h 388526"/>
                  <a:gd name="connsiteX79" fmla="*/ 248277 w 399147"/>
                  <a:gd name="connsiteY79" fmla="*/ 0 h 388526"/>
                  <a:gd name="connsiteX80" fmla="*/ 192260 w 399147"/>
                  <a:gd name="connsiteY80" fmla="*/ 0 h 388526"/>
                  <a:gd name="connsiteX81" fmla="*/ 192260 w 399147"/>
                  <a:gd name="connsiteY81" fmla="*/ 24531 h 388526"/>
                  <a:gd name="connsiteX82" fmla="*/ 150907 w 399147"/>
                  <a:gd name="connsiteY82" fmla="*/ 24531 h 388526"/>
                  <a:gd name="connsiteX83" fmla="*/ 150907 w 399147"/>
                  <a:gd name="connsiteY83" fmla="*/ 72821 h 388526"/>
                  <a:gd name="connsiteX84" fmla="*/ 192260 w 399147"/>
                  <a:gd name="connsiteY84" fmla="*/ 72821 h 388526"/>
                  <a:gd name="connsiteX85" fmla="*/ 192260 w 399147"/>
                  <a:gd name="connsiteY85" fmla="*/ 92032 h 388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399147" h="388526">
                    <a:moveTo>
                      <a:pt x="387323" y="305498"/>
                    </a:moveTo>
                    <a:lnTo>
                      <a:pt x="387323" y="257334"/>
                    </a:lnTo>
                    <a:lnTo>
                      <a:pt x="291211" y="257334"/>
                    </a:lnTo>
                    <a:cubicBezTo>
                      <a:pt x="291552" y="254387"/>
                      <a:pt x="291894" y="251422"/>
                      <a:pt x="292235" y="248475"/>
                    </a:cubicBezTo>
                    <a:lnTo>
                      <a:pt x="293260" y="239273"/>
                    </a:lnTo>
                    <a:lnTo>
                      <a:pt x="367212" y="239273"/>
                    </a:lnTo>
                    <a:lnTo>
                      <a:pt x="367212" y="98628"/>
                    </a:lnTo>
                    <a:lnTo>
                      <a:pt x="159084" y="98628"/>
                    </a:lnTo>
                    <a:lnTo>
                      <a:pt x="159084" y="239273"/>
                    </a:lnTo>
                    <a:lnTo>
                      <a:pt x="235193" y="239273"/>
                    </a:lnTo>
                    <a:lnTo>
                      <a:pt x="234061" y="248475"/>
                    </a:lnTo>
                    <a:cubicBezTo>
                      <a:pt x="233720" y="251422"/>
                      <a:pt x="233271" y="254387"/>
                      <a:pt x="232696" y="257334"/>
                    </a:cubicBezTo>
                    <a:lnTo>
                      <a:pt x="143970" y="257334"/>
                    </a:lnTo>
                    <a:lnTo>
                      <a:pt x="143970" y="305498"/>
                    </a:lnTo>
                    <a:lnTo>
                      <a:pt x="211453" y="305498"/>
                    </a:lnTo>
                    <a:cubicBezTo>
                      <a:pt x="204067" y="313226"/>
                      <a:pt x="193500" y="320145"/>
                      <a:pt x="179751" y="326058"/>
                    </a:cubicBezTo>
                    <a:cubicBezTo>
                      <a:pt x="166111" y="331970"/>
                      <a:pt x="148283" y="336966"/>
                      <a:pt x="126358" y="341046"/>
                    </a:cubicBezTo>
                    <a:cubicBezTo>
                      <a:pt x="132145" y="347174"/>
                      <a:pt x="137824" y="354686"/>
                      <a:pt x="143629" y="363762"/>
                    </a:cubicBezTo>
                    <a:cubicBezTo>
                      <a:pt x="149308" y="372730"/>
                      <a:pt x="153513" y="381033"/>
                      <a:pt x="156245" y="388527"/>
                    </a:cubicBezTo>
                    <a:cubicBezTo>
                      <a:pt x="188629" y="380799"/>
                      <a:pt x="214077" y="371022"/>
                      <a:pt x="232480" y="359215"/>
                    </a:cubicBezTo>
                    <a:cubicBezTo>
                      <a:pt x="250990" y="347516"/>
                      <a:pt x="264523" y="333660"/>
                      <a:pt x="273149" y="317755"/>
                    </a:cubicBezTo>
                    <a:cubicBezTo>
                      <a:pt x="282692" y="334792"/>
                      <a:pt x="294733" y="349115"/>
                      <a:pt x="309398" y="360815"/>
                    </a:cubicBezTo>
                    <a:cubicBezTo>
                      <a:pt x="324171" y="372622"/>
                      <a:pt x="341998" y="381500"/>
                      <a:pt x="363133" y="387736"/>
                    </a:cubicBezTo>
                    <a:cubicBezTo>
                      <a:pt x="367105" y="379775"/>
                      <a:pt x="372568" y="371148"/>
                      <a:pt x="379379" y="361713"/>
                    </a:cubicBezTo>
                    <a:cubicBezTo>
                      <a:pt x="386190" y="352404"/>
                      <a:pt x="392786" y="344676"/>
                      <a:pt x="399148" y="338656"/>
                    </a:cubicBezTo>
                    <a:cubicBezTo>
                      <a:pt x="384034" y="335708"/>
                      <a:pt x="370753" y="331503"/>
                      <a:pt x="359161" y="325932"/>
                    </a:cubicBezTo>
                    <a:cubicBezTo>
                      <a:pt x="347569" y="320253"/>
                      <a:pt x="337577" y="313442"/>
                      <a:pt x="329275" y="305480"/>
                    </a:cubicBezTo>
                    <a:lnTo>
                      <a:pt x="387323" y="305480"/>
                    </a:lnTo>
                    <a:close/>
                    <a:moveTo>
                      <a:pt x="213843" y="139064"/>
                    </a:moveTo>
                    <a:lnTo>
                      <a:pt x="309955" y="139064"/>
                    </a:lnTo>
                    <a:lnTo>
                      <a:pt x="309955" y="150080"/>
                    </a:lnTo>
                    <a:lnTo>
                      <a:pt x="213843" y="150080"/>
                    </a:lnTo>
                    <a:lnTo>
                      <a:pt x="213843" y="139064"/>
                    </a:lnTo>
                    <a:close/>
                    <a:moveTo>
                      <a:pt x="213843" y="187677"/>
                    </a:moveTo>
                    <a:lnTo>
                      <a:pt x="309955" y="187677"/>
                    </a:lnTo>
                    <a:lnTo>
                      <a:pt x="309955" y="198819"/>
                    </a:lnTo>
                    <a:lnTo>
                      <a:pt x="213843" y="198819"/>
                    </a:lnTo>
                    <a:lnTo>
                      <a:pt x="213843" y="187677"/>
                    </a:lnTo>
                    <a:close/>
                    <a:moveTo>
                      <a:pt x="158293" y="214724"/>
                    </a:moveTo>
                    <a:cubicBezTo>
                      <a:pt x="155562" y="210411"/>
                      <a:pt x="151015" y="203582"/>
                      <a:pt x="144653" y="194272"/>
                    </a:cubicBezTo>
                    <a:cubicBezTo>
                      <a:pt x="138291" y="184963"/>
                      <a:pt x="131695" y="175294"/>
                      <a:pt x="124651" y="165536"/>
                    </a:cubicBezTo>
                    <a:cubicBezTo>
                      <a:pt x="117714" y="155759"/>
                      <a:pt x="112035" y="148032"/>
                      <a:pt x="107488" y="142353"/>
                    </a:cubicBezTo>
                    <a:lnTo>
                      <a:pt x="107488" y="129629"/>
                    </a:lnTo>
                    <a:lnTo>
                      <a:pt x="141903" y="129629"/>
                    </a:lnTo>
                    <a:lnTo>
                      <a:pt x="141903" y="74869"/>
                    </a:lnTo>
                    <a:lnTo>
                      <a:pt x="107488" y="74869"/>
                    </a:lnTo>
                    <a:lnTo>
                      <a:pt x="107488" y="0"/>
                    </a:lnTo>
                    <a:lnTo>
                      <a:pt x="51470" y="0"/>
                    </a:lnTo>
                    <a:lnTo>
                      <a:pt x="51470" y="74869"/>
                    </a:lnTo>
                    <a:lnTo>
                      <a:pt x="11035" y="74869"/>
                    </a:lnTo>
                    <a:lnTo>
                      <a:pt x="11035" y="129629"/>
                    </a:lnTo>
                    <a:lnTo>
                      <a:pt x="51470" y="129629"/>
                    </a:lnTo>
                    <a:lnTo>
                      <a:pt x="51470" y="144401"/>
                    </a:lnTo>
                    <a:cubicBezTo>
                      <a:pt x="45684" y="165877"/>
                      <a:pt x="38405" y="186886"/>
                      <a:pt x="29545" y="207446"/>
                    </a:cubicBezTo>
                    <a:cubicBezTo>
                      <a:pt x="20793" y="228005"/>
                      <a:pt x="10909" y="245383"/>
                      <a:pt x="0" y="259365"/>
                    </a:cubicBezTo>
                    <a:cubicBezTo>
                      <a:pt x="4888" y="267884"/>
                      <a:pt x="9992" y="278002"/>
                      <a:pt x="15222" y="289468"/>
                    </a:cubicBezTo>
                    <a:cubicBezTo>
                      <a:pt x="20452" y="300933"/>
                      <a:pt x="24423" y="311159"/>
                      <a:pt x="27371" y="320253"/>
                    </a:cubicBezTo>
                    <a:cubicBezTo>
                      <a:pt x="31684" y="313657"/>
                      <a:pt x="35781" y="306271"/>
                      <a:pt x="39861" y="298094"/>
                    </a:cubicBezTo>
                    <a:cubicBezTo>
                      <a:pt x="43959" y="289917"/>
                      <a:pt x="47822" y="281165"/>
                      <a:pt x="51453" y="271963"/>
                    </a:cubicBezTo>
                    <a:lnTo>
                      <a:pt x="51453" y="388527"/>
                    </a:lnTo>
                    <a:lnTo>
                      <a:pt x="107470" y="388527"/>
                    </a:lnTo>
                    <a:lnTo>
                      <a:pt x="107470" y="217995"/>
                    </a:lnTo>
                    <a:cubicBezTo>
                      <a:pt x="110759" y="224932"/>
                      <a:pt x="113832" y="231635"/>
                      <a:pt x="116564" y="237997"/>
                    </a:cubicBezTo>
                    <a:cubicBezTo>
                      <a:pt x="119295" y="244359"/>
                      <a:pt x="121559" y="250272"/>
                      <a:pt x="123501" y="255609"/>
                    </a:cubicBezTo>
                    <a:lnTo>
                      <a:pt x="158293" y="214724"/>
                    </a:lnTo>
                    <a:close/>
                    <a:moveTo>
                      <a:pt x="192260" y="92032"/>
                    </a:moveTo>
                    <a:lnTo>
                      <a:pt x="248277" y="92032"/>
                    </a:lnTo>
                    <a:lnTo>
                      <a:pt x="248277" y="72821"/>
                    </a:lnTo>
                    <a:lnTo>
                      <a:pt x="287131" y="72821"/>
                    </a:lnTo>
                    <a:lnTo>
                      <a:pt x="287131" y="92014"/>
                    </a:lnTo>
                    <a:lnTo>
                      <a:pt x="344730" y="92014"/>
                    </a:lnTo>
                    <a:lnTo>
                      <a:pt x="344730" y="72821"/>
                    </a:lnTo>
                    <a:lnTo>
                      <a:pt x="384842" y="72821"/>
                    </a:lnTo>
                    <a:lnTo>
                      <a:pt x="384842" y="24549"/>
                    </a:lnTo>
                    <a:lnTo>
                      <a:pt x="344730" y="24549"/>
                    </a:lnTo>
                    <a:lnTo>
                      <a:pt x="344730" y="0"/>
                    </a:lnTo>
                    <a:lnTo>
                      <a:pt x="287131" y="0"/>
                    </a:lnTo>
                    <a:lnTo>
                      <a:pt x="287131" y="24531"/>
                    </a:lnTo>
                    <a:lnTo>
                      <a:pt x="248277" y="24531"/>
                    </a:lnTo>
                    <a:lnTo>
                      <a:pt x="248277" y="0"/>
                    </a:lnTo>
                    <a:lnTo>
                      <a:pt x="192260" y="0"/>
                    </a:lnTo>
                    <a:lnTo>
                      <a:pt x="192260" y="24531"/>
                    </a:lnTo>
                    <a:lnTo>
                      <a:pt x="150907" y="24531"/>
                    </a:lnTo>
                    <a:lnTo>
                      <a:pt x="150907" y="72821"/>
                    </a:lnTo>
                    <a:lnTo>
                      <a:pt x="192260" y="72821"/>
                    </a:lnTo>
                    <a:lnTo>
                      <a:pt x="192260" y="92032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 userDrawn="1"/>
            </p:nvSpPr>
            <p:spPr>
              <a:xfrm>
                <a:off x="3480148" y="3420876"/>
                <a:ext cx="396829" cy="390287"/>
              </a:xfrm>
              <a:custGeom>
                <a:avLst/>
                <a:gdLst>
                  <a:gd name="connsiteX0" fmla="*/ 340992 w 396829"/>
                  <a:gd name="connsiteY0" fmla="*/ 106823 h 390287"/>
                  <a:gd name="connsiteX1" fmla="*/ 330802 w 396829"/>
                  <a:gd name="connsiteY1" fmla="*/ 108530 h 390287"/>
                  <a:gd name="connsiteX2" fmla="*/ 221930 w 396829"/>
                  <a:gd name="connsiteY2" fmla="*/ 108530 h 390287"/>
                  <a:gd name="connsiteX3" fmla="*/ 221930 w 396829"/>
                  <a:gd name="connsiteY3" fmla="*/ 76253 h 390287"/>
                  <a:gd name="connsiteX4" fmla="*/ 308931 w 396829"/>
                  <a:gd name="connsiteY4" fmla="*/ 66962 h 390287"/>
                  <a:gd name="connsiteX5" fmla="*/ 388347 w 396829"/>
                  <a:gd name="connsiteY5" fmla="*/ 47355 h 390287"/>
                  <a:gd name="connsiteX6" fmla="*/ 347911 w 396829"/>
                  <a:gd name="connsiteY6" fmla="*/ 0 h 390287"/>
                  <a:gd name="connsiteX7" fmla="*/ 264307 w 396829"/>
                  <a:gd name="connsiteY7" fmla="*/ 19265 h 390287"/>
                  <a:gd name="connsiteX8" fmla="*/ 164386 w 396829"/>
                  <a:gd name="connsiteY8" fmla="*/ 27766 h 390287"/>
                  <a:gd name="connsiteX9" fmla="*/ 164386 w 396829"/>
                  <a:gd name="connsiteY9" fmla="*/ 123608 h 390287"/>
                  <a:gd name="connsiteX10" fmla="*/ 161780 w 396829"/>
                  <a:gd name="connsiteY10" fmla="*/ 198945 h 390287"/>
                  <a:gd name="connsiteX11" fmla="*/ 147960 w 396829"/>
                  <a:gd name="connsiteY11" fmla="*/ 281416 h 390287"/>
                  <a:gd name="connsiteX12" fmla="*/ 114209 w 396829"/>
                  <a:gd name="connsiteY12" fmla="*/ 356412 h 390287"/>
                  <a:gd name="connsiteX13" fmla="*/ 139926 w 396829"/>
                  <a:gd name="connsiteY13" fmla="*/ 371705 h 390287"/>
                  <a:gd name="connsiteX14" fmla="*/ 163146 w 396829"/>
                  <a:gd name="connsiteY14" fmla="*/ 390288 h 390287"/>
                  <a:gd name="connsiteX15" fmla="*/ 176283 w 396829"/>
                  <a:gd name="connsiteY15" fmla="*/ 368758 h 390287"/>
                  <a:gd name="connsiteX16" fmla="*/ 187264 w 396829"/>
                  <a:gd name="connsiteY16" fmla="*/ 345090 h 390287"/>
                  <a:gd name="connsiteX17" fmla="*/ 203456 w 396829"/>
                  <a:gd name="connsiteY17" fmla="*/ 366494 h 390287"/>
                  <a:gd name="connsiteX18" fmla="*/ 216593 w 396829"/>
                  <a:gd name="connsiteY18" fmla="*/ 387898 h 390287"/>
                  <a:gd name="connsiteX19" fmla="*/ 255340 w 396829"/>
                  <a:gd name="connsiteY19" fmla="*/ 364553 h 390287"/>
                  <a:gd name="connsiteX20" fmla="*/ 288767 w 396829"/>
                  <a:gd name="connsiteY20" fmla="*/ 336014 h 390287"/>
                  <a:gd name="connsiteX21" fmla="*/ 357759 w 396829"/>
                  <a:gd name="connsiteY21" fmla="*/ 389479 h 390287"/>
                  <a:gd name="connsiteX22" fmla="*/ 375425 w 396829"/>
                  <a:gd name="connsiteY22" fmla="*/ 362288 h 390287"/>
                  <a:gd name="connsiteX23" fmla="*/ 396830 w 396829"/>
                  <a:gd name="connsiteY23" fmla="*/ 338494 h 390287"/>
                  <a:gd name="connsiteX24" fmla="*/ 357526 w 396829"/>
                  <a:gd name="connsiteY24" fmla="*/ 316856 h 390287"/>
                  <a:gd name="connsiteX25" fmla="*/ 325914 w 396829"/>
                  <a:gd name="connsiteY25" fmla="*/ 287509 h 390287"/>
                  <a:gd name="connsiteX26" fmla="*/ 358766 w 396829"/>
                  <a:gd name="connsiteY26" fmla="*/ 212172 h 390287"/>
                  <a:gd name="connsiteX27" fmla="*/ 378139 w 396829"/>
                  <a:gd name="connsiteY27" fmla="*/ 117013 h 390287"/>
                  <a:gd name="connsiteX28" fmla="*/ 340992 w 396829"/>
                  <a:gd name="connsiteY28" fmla="*/ 106823 h 390287"/>
                  <a:gd name="connsiteX29" fmla="*/ 313693 w 396829"/>
                  <a:gd name="connsiteY29" fmla="*/ 161079 h 390287"/>
                  <a:gd name="connsiteX30" fmla="*/ 290474 w 396829"/>
                  <a:gd name="connsiteY30" fmla="*/ 230862 h 390287"/>
                  <a:gd name="connsiteX31" fmla="*/ 277445 w 396829"/>
                  <a:gd name="connsiteY31" fmla="*/ 197220 h 390287"/>
                  <a:gd name="connsiteX32" fmla="*/ 267596 w 396829"/>
                  <a:gd name="connsiteY32" fmla="*/ 161079 h 390287"/>
                  <a:gd name="connsiteX33" fmla="*/ 313693 w 396829"/>
                  <a:gd name="connsiteY33" fmla="*/ 161079 h 390287"/>
                  <a:gd name="connsiteX34" fmla="*/ 191343 w 396829"/>
                  <a:gd name="connsiteY34" fmla="*/ 334414 h 390287"/>
                  <a:gd name="connsiteX35" fmla="*/ 210950 w 396829"/>
                  <a:gd name="connsiteY35" fmla="*/ 259994 h 390287"/>
                  <a:gd name="connsiteX36" fmla="*/ 219900 w 396829"/>
                  <a:gd name="connsiteY36" fmla="*/ 184765 h 390287"/>
                  <a:gd name="connsiteX37" fmla="*/ 235301 w 396829"/>
                  <a:gd name="connsiteY37" fmla="*/ 238123 h 390287"/>
                  <a:gd name="connsiteX38" fmla="*/ 255358 w 396829"/>
                  <a:gd name="connsiteY38" fmla="*/ 285478 h 390287"/>
                  <a:gd name="connsiteX39" fmla="*/ 225794 w 396829"/>
                  <a:gd name="connsiteY39" fmla="*/ 313352 h 390287"/>
                  <a:gd name="connsiteX40" fmla="*/ 191343 w 396829"/>
                  <a:gd name="connsiteY40" fmla="*/ 334414 h 390287"/>
                  <a:gd name="connsiteX41" fmla="*/ 159965 w 396829"/>
                  <a:gd name="connsiteY41" fmla="*/ 207535 h 390287"/>
                  <a:gd name="connsiteX42" fmla="*/ 146486 w 396829"/>
                  <a:gd name="connsiteY42" fmla="*/ 185898 h 390287"/>
                  <a:gd name="connsiteX43" fmla="*/ 127005 w 396829"/>
                  <a:gd name="connsiteY43" fmla="*/ 155885 h 390287"/>
                  <a:gd name="connsiteX44" fmla="*/ 111370 w 396829"/>
                  <a:gd name="connsiteY44" fmla="*/ 133349 h 390287"/>
                  <a:gd name="connsiteX45" fmla="*/ 111370 w 396829"/>
                  <a:gd name="connsiteY45" fmla="*/ 129269 h 390287"/>
                  <a:gd name="connsiteX46" fmla="*/ 152147 w 396829"/>
                  <a:gd name="connsiteY46" fmla="*/ 129269 h 390287"/>
                  <a:gd name="connsiteX47" fmla="*/ 152147 w 396829"/>
                  <a:gd name="connsiteY47" fmla="*/ 74672 h 390287"/>
                  <a:gd name="connsiteX48" fmla="*/ 111370 w 396829"/>
                  <a:gd name="connsiteY48" fmla="*/ 74672 h 390287"/>
                  <a:gd name="connsiteX49" fmla="*/ 111370 w 396829"/>
                  <a:gd name="connsiteY49" fmla="*/ 0 h 390287"/>
                  <a:gd name="connsiteX50" fmla="*/ 56305 w 396829"/>
                  <a:gd name="connsiteY50" fmla="*/ 0 h 390287"/>
                  <a:gd name="connsiteX51" fmla="*/ 56305 w 396829"/>
                  <a:gd name="connsiteY51" fmla="*/ 74654 h 390287"/>
                  <a:gd name="connsiteX52" fmla="*/ 10657 w 396829"/>
                  <a:gd name="connsiteY52" fmla="*/ 74654 h 390287"/>
                  <a:gd name="connsiteX53" fmla="*/ 10657 w 396829"/>
                  <a:gd name="connsiteY53" fmla="*/ 129251 h 390287"/>
                  <a:gd name="connsiteX54" fmla="*/ 54723 w 396829"/>
                  <a:gd name="connsiteY54" fmla="*/ 129251 h 390287"/>
                  <a:gd name="connsiteX55" fmla="*/ 41011 w 396829"/>
                  <a:gd name="connsiteY55" fmla="*/ 177163 h 390287"/>
                  <a:gd name="connsiteX56" fmla="*/ 22428 w 396829"/>
                  <a:gd name="connsiteY56" fmla="*/ 222811 h 390287"/>
                  <a:gd name="connsiteX57" fmla="*/ 0 w 396829"/>
                  <a:gd name="connsiteY57" fmla="*/ 258503 h 390287"/>
                  <a:gd name="connsiteX58" fmla="*/ 14054 w 396829"/>
                  <a:gd name="connsiteY58" fmla="*/ 288515 h 390287"/>
                  <a:gd name="connsiteX59" fmla="*/ 25376 w 396829"/>
                  <a:gd name="connsiteY59" fmla="*/ 318869 h 390287"/>
                  <a:gd name="connsiteX60" fmla="*/ 41694 w 396829"/>
                  <a:gd name="connsiteY60" fmla="*/ 286125 h 390287"/>
                  <a:gd name="connsiteX61" fmla="*/ 56305 w 396829"/>
                  <a:gd name="connsiteY61" fmla="*/ 245455 h 390287"/>
                  <a:gd name="connsiteX62" fmla="*/ 56305 w 396829"/>
                  <a:gd name="connsiteY62" fmla="*/ 387395 h 390287"/>
                  <a:gd name="connsiteX63" fmla="*/ 111370 w 396829"/>
                  <a:gd name="connsiteY63" fmla="*/ 387395 h 390287"/>
                  <a:gd name="connsiteX64" fmla="*/ 111370 w 396829"/>
                  <a:gd name="connsiteY64" fmla="*/ 208739 h 390287"/>
                  <a:gd name="connsiteX65" fmla="*/ 119744 w 396829"/>
                  <a:gd name="connsiteY65" fmla="*/ 231402 h 390287"/>
                  <a:gd name="connsiteX66" fmla="*/ 126088 w 396829"/>
                  <a:gd name="connsiteY66" fmla="*/ 251224 h 390287"/>
                  <a:gd name="connsiteX67" fmla="*/ 159965 w 396829"/>
                  <a:gd name="connsiteY67" fmla="*/ 207535 h 39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96829" h="390287">
                    <a:moveTo>
                      <a:pt x="340992" y="106823"/>
                    </a:moveTo>
                    <a:lnTo>
                      <a:pt x="330802" y="108530"/>
                    </a:lnTo>
                    <a:lnTo>
                      <a:pt x="221930" y="108530"/>
                    </a:lnTo>
                    <a:lnTo>
                      <a:pt x="221930" y="76253"/>
                    </a:lnTo>
                    <a:cubicBezTo>
                      <a:pt x="251152" y="74672"/>
                      <a:pt x="280158" y="71617"/>
                      <a:pt x="308931" y="66962"/>
                    </a:cubicBezTo>
                    <a:cubicBezTo>
                      <a:pt x="337703" y="62433"/>
                      <a:pt x="364103" y="55856"/>
                      <a:pt x="388347" y="47355"/>
                    </a:cubicBezTo>
                    <a:lnTo>
                      <a:pt x="347911" y="0"/>
                    </a:lnTo>
                    <a:cubicBezTo>
                      <a:pt x="324692" y="8267"/>
                      <a:pt x="296818" y="14719"/>
                      <a:pt x="264307" y="19265"/>
                    </a:cubicBezTo>
                    <a:cubicBezTo>
                      <a:pt x="231797" y="23686"/>
                      <a:pt x="198496" y="26508"/>
                      <a:pt x="164386" y="27766"/>
                    </a:cubicBezTo>
                    <a:lnTo>
                      <a:pt x="164386" y="123608"/>
                    </a:lnTo>
                    <a:cubicBezTo>
                      <a:pt x="164619" y="146270"/>
                      <a:pt x="163703" y="171413"/>
                      <a:pt x="161780" y="198945"/>
                    </a:cubicBezTo>
                    <a:cubicBezTo>
                      <a:pt x="159749" y="226477"/>
                      <a:pt x="155094" y="253884"/>
                      <a:pt x="147960" y="281416"/>
                    </a:cubicBezTo>
                    <a:cubicBezTo>
                      <a:pt x="140717" y="308823"/>
                      <a:pt x="129503" y="333875"/>
                      <a:pt x="114209" y="356412"/>
                    </a:cubicBezTo>
                    <a:cubicBezTo>
                      <a:pt x="121577" y="359700"/>
                      <a:pt x="130060" y="364786"/>
                      <a:pt x="139926" y="371705"/>
                    </a:cubicBezTo>
                    <a:cubicBezTo>
                      <a:pt x="149793" y="378624"/>
                      <a:pt x="157485" y="384843"/>
                      <a:pt x="163146" y="390288"/>
                    </a:cubicBezTo>
                    <a:cubicBezTo>
                      <a:pt x="167908" y="383603"/>
                      <a:pt x="172203" y="376360"/>
                      <a:pt x="176283" y="368758"/>
                    </a:cubicBezTo>
                    <a:cubicBezTo>
                      <a:pt x="180362" y="361156"/>
                      <a:pt x="183993" y="353231"/>
                      <a:pt x="187264" y="345090"/>
                    </a:cubicBezTo>
                    <a:cubicBezTo>
                      <a:pt x="192709" y="351433"/>
                      <a:pt x="198136" y="358568"/>
                      <a:pt x="203456" y="366494"/>
                    </a:cubicBezTo>
                    <a:cubicBezTo>
                      <a:pt x="208775" y="374311"/>
                      <a:pt x="213196" y="381446"/>
                      <a:pt x="216593" y="387898"/>
                    </a:cubicBezTo>
                    <a:cubicBezTo>
                      <a:pt x="230413" y="380871"/>
                      <a:pt x="243335" y="373179"/>
                      <a:pt x="255340" y="364553"/>
                    </a:cubicBezTo>
                    <a:cubicBezTo>
                      <a:pt x="267237" y="355944"/>
                      <a:pt x="278451" y="346419"/>
                      <a:pt x="288767" y="336014"/>
                    </a:cubicBezTo>
                    <a:cubicBezTo>
                      <a:pt x="307116" y="357759"/>
                      <a:pt x="329993" y="375551"/>
                      <a:pt x="357759" y="389479"/>
                    </a:cubicBezTo>
                    <a:cubicBezTo>
                      <a:pt x="362073" y="381105"/>
                      <a:pt x="367949" y="372029"/>
                      <a:pt x="375425" y="362288"/>
                    </a:cubicBezTo>
                    <a:cubicBezTo>
                      <a:pt x="382902" y="352548"/>
                      <a:pt x="390036" y="344622"/>
                      <a:pt x="396830" y="338494"/>
                    </a:cubicBezTo>
                    <a:cubicBezTo>
                      <a:pt x="382434" y="332599"/>
                      <a:pt x="369297" y="325357"/>
                      <a:pt x="357526" y="316856"/>
                    </a:cubicBezTo>
                    <a:cubicBezTo>
                      <a:pt x="345862" y="308356"/>
                      <a:pt x="335205" y="298507"/>
                      <a:pt x="325914" y="287509"/>
                    </a:cubicBezTo>
                    <a:cubicBezTo>
                      <a:pt x="339177" y="265530"/>
                      <a:pt x="350050" y="240495"/>
                      <a:pt x="358766" y="212172"/>
                    </a:cubicBezTo>
                    <a:cubicBezTo>
                      <a:pt x="367374" y="183957"/>
                      <a:pt x="373826" y="152237"/>
                      <a:pt x="378139" y="117013"/>
                    </a:cubicBezTo>
                    <a:lnTo>
                      <a:pt x="340992" y="106823"/>
                    </a:lnTo>
                    <a:close/>
                    <a:moveTo>
                      <a:pt x="313693" y="161079"/>
                    </a:moveTo>
                    <a:cubicBezTo>
                      <a:pt x="307924" y="186347"/>
                      <a:pt x="300215" y="209566"/>
                      <a:pt x="290474" y="230862"/>
                    </a:cubicBezTo>
                    <a:cubicBezTo>
                      <a:pt x="285604" y="219990"/>
                      <a:pt x="281183" y="208775"/>
                      <a:pt x="277445" y="197220"/>
                    </a:cubicBezTo>
                    <a:cubicBezTo>
                      <a:pt x="273707" y="185556"/>
                      <a:pt x="270418" y="173551"/>
                      <a:pt x="267596" y="161079"/>
                    </a:cubicBezTo>
                    <a:lnTo>
                      <a:pt x="313693" y="161079"/>
                    </a:lnTo>
                    <a:close/>
                    <a:moveTo>
                      <a:pt x="191343" y="334414"/>
                    </a:moveTo>
                    <a:cubicBezTo>
                      <a:pt x="199951" y="310620"/>
                      <a:pt x="206529" y="285927"/>
                      <a:pt x="210950" y="259994"/>
                    </a:cubicBezTo>
                    <a:cubicBezTo>
                      <a:pt x="215371" y="234169"/>
                      <a:pt x="218318" y="209135"/>
                      <a:pt x="219900" y="184765"/>
                    </a:cubicBezTo>
                    <a:cubicBezTo>
                      <a:pt x="224321" y="203564"/>
                      <a:pt x="229533" y="221355"/>
                      <a:pt x="235301" y="238123"/>
                    </a:cubicBezTo>
                    <a:cubicBezTo>
                      <a:pt x="241196" y="254998"/>
                      <a:pt x="247881" y="270741"/>
                      <a:pt x="255358" y="285478"/>
                    </a:cubicBezTo>
                    <a:cubicBezTo>
                      <a:pt x="246408" y="295901"/>
                      <a:pt x="236559" y="305193"/>
                      <a:pt x="225794" y="313352"/>
                    </a:cubicBezTo>
                    <a:cubicBezTo>
                      <a:pt x="215029" y="321493"/>
                      <a:pt x="203582" y="328520"/>
                      <a:pt x="191343" y="334414"/>
                    </a:cubicBezTo>
                    <a:close/>
                    <a:moveTo>
                      <a:pt x="159965" y="207535"/>
                    </a:moveTo>
                    <a:cubicBezTo>
                      <a:pt x="157359" y="203114"/>
                      <a:pt x="152830" y="195872"/>
                      <a:pt x="146486" y="185898"/>
                    </a:cubicBezTo>
                    <a:cubicBezTo>
                      <a:pt x="140142" y="175923"/>
                      <a:pt x="133690" y="165967"/>
                      <a:pt x="127005" y="155885"/>
                    </a:cubicBezTo>
                    <a:cubicBezTo>
                      <a:pt x="120320" y="145803"/>
                      <a:pt x="115108" y="138327"/>
                      <a:pt x="111370" y="133349"/>
                    </a:cubicBezTo>
                    <a:lnTo>
                      <a:pt x="111370" y="129269"/>
                    </a:lnTo>
                    <a:lnTo>
                      <a:pt x="152147" y="129269"/>
                    </a:lnTo>
                    <a:lnTo>
                      <a:pt x="152147" y="74672"/>
                    </a:lnTo>
                    <a:lnTo>
                      <a:pt x="111370" y="74672"/>
                    </a:lnTo>
                    <a:lnTo>
                      <a:pt x="111370" y="0"/>
                    </a:lnTo>
                    <a:lnTo>
                      <a:pt x="56305" y="0"/>
                    </a:lnTo>
                    <a:lnTo>
                      <a:pt x="56305" y="74654"/>
                    </a:lnTo>
                    <a:lnTo>
                      <a:pt x="10657" y="74654"/>
                    </a:lnTo>
                    <a:lnTo>
                      <a:pt x="10657" y="129251"/>
                    </a:lnTo>
                    <a:lnTo>
                      <a:pt x="54723" y="129251"/>
                    </a:lnTo>
                    <a:cubicBezTo>
                      <a:pt x="50985" y="144994"/>
                      <a:pt x="46456" y="160971"/>
                      <a:pt x="41011" y="177163"/>
                    </a:cubicBezTo>
                    <a:cubicBezTo>
                      <a:pt x="35566" y="193482"/>
                      <a:pt x="29348" y="208650"/>
                      <a:pt x="22428" y="222811"/>
                    </a:cubicBezTo>
                    <a:cubicBezTo>
                      <a:pt x="15509" y="237081"/>
                      <a:pt x="8033" y="248978"/>
                      <a:pt x="0" y="258503"/>
                    </a:cubicBezTo>
                    <a:cubicBezTo>
                      <a:pt x="4529" y="267003"/>
                      <a:pt x="9183" y="276959"/>
                      <a:pt x="14054" y="288515"/>
                    </a:cubicBezTo>
                    <a:cubicBezTo>
                      <a:pt x="18924" y="300179"/>
                      <a:pt x="22662" y="310261"/>
                      <a:pt x="25376" y="318869"/>
                    </a:cubicBezTo>
                    <a:cubicBezTo>
                      <a:pt x="31037" y="309578"/>
                      <a:pt x="36482" y="298705"/>
                      <a:pt x="41694" y="286125"/>
                    </a:cubicBezTo>
                    <a:cubicBezTo>
                      <a:pt x="47014" y="273671"/>
                      <a:pt x="51776" y="260066"/>
                      <a:pt x="56305" y="245455"/>
                    </a:cubicBezTo>
                    <a:lnTo>
                      <a:pt x="56305" y="387395"/>
                    </a:lnTo>
                    <a:lnTo>
                      <a:pt x="111370" y="387395"/>
                    </a:lnTo>
                    <a:lnTo>
                      <a:pt x="111370" y="208739"/>
                    </a:lnTo>
                    <a:cubicBezTo>
                      <a:pt x="114425" y="216557"/>
                      <a:pt x="117264" y="224141"/>
                      <a:pt x="119744" y="231402"/>
                    </a:cubicBezTo>
                    <a:cubicBezTo>
                      <a:pt x="122350" y="238644"/>
                      <a:pt x="124381" y="245222"/>
                      <a:pt x="126088" y="251224"/>
                    </a:cubicBezTo>
                    <a:lnTo>
                      <a:pt x="159965" y="20753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2" name="组合 41"/>
              <p:cNvGrpSpPr/>
              <p:nvPr userDrawn="1"/>
            </p:nvGrpSpPr>
            <p:grpSpPr>
              <a:xfrm>
                <a:off x="2038610" y="3870398"/>
                <a:ext cx="413489" cy="89750"/>
                <a:chOff x="8686551" y="964247"/>
                <a:chExt cx="413489" cy="89750"/>
              </a:xfrm>
            </p:grpSpPr>
            <p:sp>
              <p:nvSpPr>
                <p:cNvPr id="61" name="任意多边形: 形状 60"/>
                <p:cNvSpPr/>
                <p:nvPr/>
              </p:nvSpPr>
              <p:spPr>
                <a:xfrm>
                  <a:off x="868655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任意多边形: 形状 61"/>
                <p:cNvSpPr/>
                <p:nvPr/>
              </p:nvSpPr>
              <p:spPr>
                <a:xfrm>
                  <a:off x="881068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/>
                <p:cNvSpPr/>
                <p:nvPr/>
              </p:nvSpPr>
              <p:spPr>
                <a:xfrm>
                  <a:off x="8947228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7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7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/>
                <p:cNvSpPr/>
                <p:nvPr/>
              </p:nvSpPr>
              <p:spPr>
                <a:xfrm>
                  <a:off x="9078816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8" y="22482"/>
                        <a:pt x="16138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20" y="1132"/>
                        <a:pt x="13640" y="0"/>
                        <a:pt x="10675" y="0"/>
                      </a:cubicBezTo>
                      <a:cubicBezTo>
                        <a:pt x="7692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 userDrawn="1"/>
            </p:nvGrpSpPr>
            <p:grpSpPr>
              <a:xfrm>
                <a:off x="2487485" y="3830214"/>
                <a:ext cx="173892" cy="129934"/>
                <a:chOff x="9130663" y="924063"/>
                <a:chExt cx="173892" cy="129934"/>
              </a:xfrm>
            </p:grpSpPr>
            <p:sp>
              <p:nvSpPr>
                <p:cNvPr id="59" name="任意多边形: 形状 58"/>
                <p:cNvSpPr/>
                <p:nvPr/>
              </p:nvSpPr>
              <p:spPr>
                <a:xfrm>
                  <a:off x="9130663" y="933588"/>
                  <a:ext cx="76343" cy="120409"/>
                </a:xfrm>
                <a:custGeom>
                  <a:avLst/>
                  <a:gdLst>
                    <a:gd name="connsiteX0" fmla="*/ 37614 w 76343"/>
                    <a:gd name="connsiteY0" fmla="*/ 120409 h 120409"/>
                    <a:gd name="connsiteX1" fmla="*/ 56610 w 76343"/>
                    <a:gd name="connsiteY1" fmla="*/ 115575 h 120409"/>
                    <a:gd name="connsiteX2" fmla="*/ 70754 w 76343"/>
                    <a:gd name="connsiteY2" fmla="*/ 101791 h 120409"/>
                    <a:gd name="connsiteX3" fmla="*/ 76343 w 76343"/>
                    <a:gd name="connsiteY3" fmla="*/ 79704 h 120409"/>
                    <a:gd name="connsiteX4" fmla="*/ 65920 w 76343"/>
                    <a:gd name="connsiteY4" fmla="*/ 51147 h 120409"/>
                    <a:gd name="connsiteX5" fmla="*/ 40723 w 76343"/>
                    <a:gd name="connsiteY5" fmla="*/ 42089 h 120409"/>
                    <a:gd name="connsiteX6" fmla="*/ 31163 w 76343"/>
                    <a:gd name="connsiteY6" fmla="*/ 43455 h 120409"/>
                    <a:gd name="connsiteX7" fmla="*/ 23093 w 76343"/>
                    <a:gd name="connsiteY7" fmla="*/ 46798 h 120409"/>
                    <a:gd name="connsiteX8" fmla="*/ 26077 w 76343"/>
                    <a:gd name="connsiteY8" fmla="*/ 12544 h 120409"/>
                    <a:gd name="connsiteX9" fmla="*/ 70754 w 76343"/>
                    <a:gd name="connsiteY9" fmla="*/ 12544 h 120409"/>
                    <a:gd name="connsiteX10" fmla="*/ 70754 w 76343"/>
                    <a:gd name="connsiteY10" fmla="*/ 0 h 120409"/>
                    <a:gd name="connsiteX11" fmla="*/ 13155 w 76343"/>
                    <a:gd name="connsiteY11" fmla="*/ 0 h 120409"/>
                    <a:gd name="connsiteX12" fmla="*/ 9435 w 76343"/>
                    <a:gd name="connsiteY12" fmla="*/ 55352 h 120409"/>
                    <a:gd name="connsiteX13" fmla="*/ 17378 w 76343"/>
                    <a:gd name="connsiteY13" fmla="*/ 60187 h 120409"/>
                    <a:gd name="connsiteX14" fmla="*/ 26688 w 76343"/>
                    <a:gd name="connsiteY14" fmla="*/ 54975 h 120409"/>
                    <a:gd name="connsiteX15" fmla="*/ 36985 w 76343"/>
                    <a:gd name="connsiteY15" fmla="*/ 53232 h 120409"/>
                    <a:gd name="connsiteX16" fmla="*/ 54867 w 76343"/>
                    <a:gd name="connsiteY16" fmla="*/ 60312 h 120409"/>
                    <a:gd name="connsiteX17" fmla="*/ 61570 w 76343"/>
                    <a:gd name="connsiteY17" fmla="*/ 80171 h 120409"/>
                    <a:gd name="connsiteX18" fmla="*/ 54130 w 76343"/>
                    <a:gd name="connsiteY18" fmla="*/ 100659 h 120409"/>
                    <a:gd name="connsiteX19" fmla="*/ 36374 w 76343"/>
                    <a:gd name="connsiteY19" fmla="*/ 108099 h 120409"/>
                    <a:gd name="connsiteX20" fmla="*/ 19247 w 76343"/>
                    <a:gd name="connsiteY20" fmla="*/ 104127 h 120409"/>
                    <a:gd name="connsiteX21" fmla="*/ 7332 w 76343"/>
                    <a:gd name="connsiteY21" fmla="*/ 95069 h 120409"/>
                    <a:gd name="connsiteX22" fmla="*/ 0 w 76343"/>
                    <a:gd name="connsiteY22" fmla="*/ 104756 h 120409"/>
                    <a:gd name="connsiteX23" fmla="*/ 14898 w 76343"/>
                    <a:gd name="connsiteY23" fmla="*/ 115557 h 120409"/>
                    <a:gd name="connsiteX24" fmla="*/ 37614 w 76343"/>
                    <a:gd name="connsiteY24" fmla="*/ 120409 h 120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6343" h="120409">
                      <a:moveTo>
                        <a:pt x="37614" y="120409"/>
                      </a:moveTo>
                      <a:cubicBezTo>
                        <a:pt x="44444" y="120409"/>
                        <a:pt x="50770" y="118792"/>
                        <a:pt x="56610" y="115575"/>
                      </a:cubicBezTo>
                      <a:cubicBezTo>
                        <a:pt x="62451" y="112466"/>
                        <a:pt x="67160" y="107883"/>
                        <a:pt x="70754" y="101791"/>
                      </a:cubicBezTo>
                      <a:cubicBezTo>
                        <a:pt x="74348" y="95824"/>
                        <a:pt x="76217" y="88384"/>
                        <a:pt x="76343" y="79704"/>
                      </a:cubicBezTo>
                      <a:cubicBezTo>
                        <a:pt x="76091" y="66800"/>
                        <a:pt x="72623" y="57239"/>
                        <a:pt x="65920" y="51147"/>
                      </a:cubicBezTo>
                      <a:cubicBezTo>
                        <a:pt x="59216" y="45055"/>
                        <a:pt x="50770" y="42089"/>
                        <a:pt x="40723" y="42089"/>
                      </a:cubicBezTo>
                      <a:cubicBezTo>
                        <a:pt x="37255" y="42215"/>
                        <a:pt x="34020" y="42593"/>
                        <a:pt x="31163" y="43455"/>
                      </a:cubicBezTo>
                      <a:cubicBezTo>
                        <a:pt x="28431" y="44192"/>
                        <a:pt x="25699" y="45324"/>
                        <a:pt x="23093" y="46798"/>
                      </a:cubicBezTo>
                      <a:lnTo>
                        <a:pt x="26077" y="12544"/>
                      </a:lnTo>
                      <a:lnTo>
                        <a:pt x="70754" y="12544"/>
                      </a:lnTo>
                      <a:lnTo>
                        <a:pt x="70754" y="0"/>
                      </a:lnTo>
                      <a:lnTo>
                        <a:pt x="13155" y="0"/>
                      </a:lnTo>
                      <a:lnTo>
                        <a:pt x="9435" y="55352"/>
                      </a:lnTo>
                      <a:lnTo>
                        <a:pt x="17378" y="60187"/>
                      </a:lnTo>
                      <a:cubicBezTo>
                        <a:pt x="20613" y="57958"/>
                        <a:pt x="23704" y="56215"/>
                        <a:pt x="26688" y="54975"/>
                      </a:cubicBezTo>
                      <a:cubicBezTo>
                        <a:pt x="29797" y="53861"/>
                        <a:pt x="33140" y="53232"/>
                        <a:pt x="36985" y="53232"/>
                      </a:cubicBezTo>
                      <a:cubicBezTo>
                        <a:pt x="44551" y="53358"/>
                        <a:pt x="50518" y="55712"/>
                        <a:pt x="54867" y="60312"/>
                      </a:cubicBezTo>
                      <a:cubicBezTo>
                        <a:pt x="59216" y="65021"/>
                        <a:pt x="61445" y="71617"/>
                        <a:pt x="61570" y="80171"/>
                      </a:cubicBezTo>
                      <a:cubicBezTo>
                        <a:pt x="61319" y="88851"/>
                        <a:pt x="58839" y="95681"/>
                        <a:pt x="54130" y="100659"/>
                      </a:cubicBezTo>
                      <a:cubicBezTo>
                        <a:pt x="49422" y="105493"/>
                        <a:pt x="43455" y="108099"/>
                        <a:pt x="36374" y="108099"/>
                      </a:cubicBezTo>
                      <a:cubicBezTo>
                        <a:pt x="29545" y="107973"/>
                        <a:pt x="23830" y="106607"/>
                        <a:pt x="19247" y="104127"/>
                      </a:cubicBezTo>
                      <a:cubicBezTo>
                        <a:pt x="14647" y="101647"/>
                        <a:pt x="10675" y="98538"/>
                        <a:pt x="7332" y="95069"/>
                      </a:cubicBezTo>
                      <a:lnTo>
                        <a:pt x="0" y="104756"/>
                      </a:lnTo>
                      <a:cubicBezTo>
                        <a:pt x="3972" y="108854"/>
                        <a:pt x="8932" y="112448"/>
                        <a:pt x="14898" y="115557"/>
                      </a:cubicBezTo>
                      <a:cubicBezTo>
                        <a:pt x="20991" y="118666"/>
                        <a:pt x="28557" y="120284"/>
                        <a:pt x="37614" y="120409"/>
                      </a:cubicBez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/>
                <p:cNvSpPr/>
                <p:nvPr/>
              </p:nvSpPr>
              <p:spPr>
                <a:xfrm>
                  <a:off x="9239624" y="924063"/>
                  <a:ext cx="64931" cy="126897"/>
                </a:xfrm>
                <a:custGeom>
                  <a:avLst/>
                  <a:gdLst>
                    <a:gd name="connsiteX0" fmla="*/ 18 w 64931"/>
                    <a:gd name="connsiteY0" fmla="*/ 118289 h 118288"/>
                    <a:gd name="connsiteX1" fmla="*/ 64931 w 64931"/>
                    <a:gd name="connsiteY1" fmla="*/ 118289 h 118288"/>
                    <a:gd name="connsiteX2" fmla="*/ 64931 w 64931"/>
                    <a:gd name="connsiteY2" fmla="*/ 105996 h 118288"/>
                    <a:gd name="connsiteX3" fmla="*/ 41227 w 64931"/>
                    <a:gd name="connsiteY3" fmla="*/ 105996 h 118288"/>
                    <a:gd name="connsiteX4" fmla="*/ 41227 w 64931"/>
                    <a:gd name="connsiteY4" fmla="*/ 0 h 118288"/>
                    <a:gd name="connsiteX5" fmla="*/ 29923 w 64931"/>
                    <a:gd name="connsiteY5" fmla="*/ 0 h 118288"/>
                    <a:gd name="connsiteX6" fmla="*/ 19122 w 64931"/>
                    <a:gd name="connsiteY6" fmla="*/ 4834 h 118288"/>
                    <a:gd name="connsiteX7" fmla="*/ 5337 w 64931"/>
                    <a:gd name="connsiteY7" fmla="*/ 8429 h 118288"/>
                    <a:gd name="connsiteX8" fmla="*/ 5337 w 64931"/>
                    <a:gd name="connsiteY8" fmla="*/ 17738 h 118288"/>
                    <a:gd name="connsiteX9" fmla="*/ 26310 w 64931"/>
                    <a:gd name="connsiteY9" fmla="*/ 17738 h 118288"/>
                    <a:gd name="connsiteX10" fmla="*/ 26310 w 64931"/>
                    <a:gd name="connsiteY10" fmla="*/ 105996 h 118288"/>
                    <a:gd name="connsiteX11" fmla="*/ 0 w 64931"/>
                    <a:gd name="connsiteY11" fmla="*/ 105996 h 118288"/>
                    <a:gd name="connsiteX12" fmla="*/ 0 w 64931"/>
                    <a:gd name="connsiteY12" fmla="*/ 118289 h 118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4931" h="118288">
                      <a:moveTo>
                        <a:pt x="18" y="118289"/>
                      </a:moveTo>
                      <a:lnTo>
                        <a:pt x="64931" y="118289"/>
                      </a:lnTo>
                      <a:lnTo>
                        <a:pt x="64931" y="105996"/>
                      </a:lnTo>
                      <a:lnTo>
                        <a:pt x="41227" y="105996"/>
                      </a:lnTo>
                      <a:lnTo>
                        <a:pt x="41227" y="0"/>
                      </a:lnTo>
                      <a:lnTo>
                        <a:pt x="29923" y="0"/>
                      </a:lnTo>
                      <a:cubicBezTo>
                        <a:pt x="26688" y="1869"/>
                        <a:pt x="23093" y="3469"/>
                        <a:pt x="19122" y="4834"/>
                      </a:cubicBezTo>
                      <a:cubicBezTo>
                        <a:pt x="15150" y="6200"/>
                        <a:pt x="10549" y="7440"/>
                        <a:pt x="5337" y="8429"/>
                      </a:cubicBezTo>
                      <a:lnTo>
                        <a:pt x="5337" y="17738"/>
                      </a:lnTo>
                      <a:lnTo>
                        <a:pt x="26310" y="17738"/>
                      </a:lnTo>
                      <a:lnTo>
                        <a:pt x="26310" y="105996"/>
                      </a:lnTo>
                      <a:lnTo>
                        <a:pt x="0" y="105996"/>
                      </a:lnTo>
                      <a:lnTo>
                        <a:pt x="0" y="118289"/>
                      </a:ln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 userDrawn="1"/>
            </p:nvGrpSpPr>
            <p:grpSpPr>
              <a:xfrm>
                <a:off x="2698897" y="3829531"/>
                <a:ext cx="804243" cy="165482"/>
                <a:chOff x="9323023" y="923380"/>
                <a:chExt cx="804243" cy="165482"/>
              </a:xfrm>
            </p:grpSpPr>
            <p:sp>
              <p:nvSpPr>
                <p:cNvPr id="51" name="任意多边形: 形状 50"/>
                <p:cNvSpPr/>
                <p:nvPr/>
              </p:nvSpPr>
              <p:spPr>
                <a:xfrm>
                  <a:off x="9323023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1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12" y="76631"/>
                        <a:pt x="43455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/>
                <p:cNvSpPr/>
                <p:nvPr/>
              </p:nvSpPr>
              <p:spPr>
                <a:xfrm>
                  <a:off x="9429477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0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30" y="76631"/>
                        <a:pt x="43437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/>
                <p:cNvSpPr/>
                <p:nvPr/>
              </p:nvSpPr>
              <p:spPr>
                <a:xfrm>
                  <a:off x="9527744" y="939788"/>
                  <a:ext cx="54256" cy="114209"/>
                </a:xfrm>
                <a:custGeom>
                  <a:avLst/>
                  <a:gdLst>
                    <a:gd name="connsiteX0" fmla="*/ 38118 w 54256"/>
                    <a:gd name="connsiteY0" fmla="*/ 114209 h 114209"/>
                    <a:gd name="connsiteX1" fmla="*/ 46313 w 54256"/>
                    <a:gd name="connsiteY1" fmla="*/ 113221 h 114209"/>
                    <a:gd name="connsiteX2" fmla="*/ 54256 w 54256"/>
                    <a:gd name="connsiteY2" fmla="*/ 110992 h 114209"/>
                    <a:gd name="connsiteX3" fmla="*/ 51273 w 54256"/>
                    <a:gd name="connsiteY3" fmla="*/ 100066 h 114209"/>
                    <a:gd name="connsiteX4" fmla="*/ 46438 w 54256"/>
                    <a:gd name="connsiteY4" fmla="*/ 101557 h 114209"/>
                    <a:gd name="connsiteX5" fmla="*/ 41352 w 54256"/>
                    <a:gd name="connsiteY5" fmla="*/ 102294 h 114209"/>
                    <a:gd name="connsiteX6" fmla="*/ 30803 w 54256"/>
                    <a:gd name="connsiteY6" fmla="*/ 97819 h 114209"/>
                    <a:gd name="connsiteX7" fmla="*/ 27820 w 54256"/>
                    <a:gd name="connsiteY7" fmla="*/ 85275 h 114209"/>
                    <a:gd name="connsiteX8" fmla="*/ 27820 w 54256"/>
                    <a:gd name="connsiteY8" fmla="*/ 36374 h 114209"/>
                    <a:gd name="connsiteX9" fmla="*/ 51524 w 54256"/>
                    <a:gd name="connsiteY9" fmla="*/ 36374 h 114209"/>
                    <a:gd name="connsiteX10" fmla="*/ 51524 w 54256"/>
                    <a:gd name="connsiteY10" fmla="*/ 24459 h 114209"/>
                    <a:gd name="connsiteX11" fmla="*/ 27820 w 54256"/>
                    <a:gd name="connsiteY11" fmla="*/ 24459 h 114209"/>
                    <a:gd name="connsiteX12" fmla="*/ 27820 w 54256"/>
                    <a:gd name="connsiteY12" fmla="*/ 0 h 114209"/>
                    <a:gd name="connsiteX13" fmla="*/ 15527 w 54256"/>
                    <a:gd name="connsiteY13" fmla="*/ 0 h 114209"/>
                    <a:gd name="connsiteX14" fmla="*/ 13784 w 54256"/>
                    <a:gd name="connsiteY14" fmla="*/ 24459 h 114209"/>
                    <a:gd name="connsiteX15" fmla="*/ 0 w 54256"/>
                    <a:gd name="connsiteY15" fmla="*/ 25322 h 114209"/>
                    <a:gd name="connsiteX16" fmla="*/ 0 w 54256"/>
                    <a:gd name="connsiteY16" fmla="*/ 36374 h 114209"/>
                    <a:gd name="connsiteX17" fmla="*/ 13029 w 54256"/>
                    <a:gd name="connsiteY17" fmla="*/ 36374 h 114209"/>
                    <a:gd name="connsiteX18" fmla="*/ 13029 w 54256"/>
                    <a:gd name="connsiteY18" fmla="*/ 85023 h 114209"/>
                    <a:gd name="connsiteX19" fmla="*/ 18618 w 54256"/>
                    <a:gd name="connsiteY19" fmla="*/ 106122 h 114209"/>
                    <a:gd name="connsiteX20" fmla="*/ 38118 w 54256"/>
                    <a:gd name="connsiteY20" fmla="*/ 114209 h 114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256" h="114209">
                      <a:moveTo>
                        <a:pt x="38118" y="114209"/>
                      </a:moveTo>
                      <a:cubicBezTo>
                        <a:pt x="40723" y="114209"/>
                        <a:pt x="43455" y="113832"/>
                        <a:pt x="46313" y="113221"/>
                      </a:cubicBezTo>
                      <a:cubicBezTo>
                        <a:pt x="49044" y="112592"/>
                        <a:pt x="51650" y="111855"/>
                        <a:pt x="54256" y="110992"/>
                      </a:cubicBezTo>
                      <a:lnTo>
                        <a:pt x="51273" y="100066"/>
                      </a:lnTo>
                      <a:cubicBezTo>
                        <a:pt x="49781" y="100569"/>
                        <a:pt x="48164" y="101054"/>
                        <a:pt x="46438" y="101557"/>
                      </a:cubicBezTo>
                      <a:cubicBezTo>
                        <a:pt x="44569" y="102060"/>
                        <a:pt x="42970" y="102294"/>
                        <a:pt x="41352" y="102294"/>
                      </a:cubicBezTo>
                      <a:cubicBezTo>
                        <a:pt x="36267" y="102294"/>
                        <a:pt x="32780" y="100802"/>
                        <a:pt x="30803" y="97819"/>
                      </a:cubicBezTo>
                      <a:cubicBezTo>
                        <a:pt x="28700" y="94962"/>
                        <a:pt x="27694" y="90738"/>
                        <a:pt x="27820" y="85275"/>
                      </a:cubicBezTo>
                      <a:lnTo>
                        <a:pt x="27820" y="36374"/>
                      </a:lnTo>
                      <a:lnTo>
                        <a:pt x="51524" y="36374"/>
                      </a:lnTo>
                      <a:lnTo>
                        <a:pt x="51524" y="24459"/>
                      </a:lnTo>
                      <a:lnTo>
                        <a:pt x="27820" y="24459"/>
                      </a:lnTo>
                      <a:lnTo>
                        <a:pt x="27820" y="0"/>
                      </a:lnTo>
                      <a:lnTo>
                        <a:pt x="15527" y="0"/>
                      </a:lnTo>
                      <a:lnTo>
                        <a:pt x="13784" y="24459"/>
                      </a:lnTo>
                      <a:lnTo>
                        <a:pt x="0" y="25322"/>
                      </a:lnTo>
                      <a:lnTo>
                        <a:pt x="0" y="36374"/>
                      </a:lnTo>
                      <a:lnTo>
                        <a:pt x="13029" y="36374"/>
                      </a:lnTo>
                      <a:lnTo>
                        <a:pt x="13029" y="85023"/>
                      </a:lnTo>
                      <a:cubicBezTo>
                        <a:pt x="12904" y="93829"/>
                        <a:pt x="14773" y="100910"/>
                        <a:pt x="18618" y="106122"/>
                      </a:cubicBezTo>
                      <a:cubicBezTo>
                        <a:pt x="22339" y="111352"/>
                        <a:pt x="28808" y="114083"/>
                        <a:pt x="38118" y="114209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9607474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9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9" y="4727"/>
                      </a:cubicBezTo>
                      <a:cubicBezTo>
                        <a:pt x="74384" y="7710"/>
                        <a:pt x="69784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9755012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73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91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15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409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9863443" y="923380"/>
                  <a:ext cx="76558" cy="130617"/>
                </a:xfrm>
                <a:custGeom>
                  <a:avLst/>
                  <a:gdLst>
                    <a:gd name="connsiteX0" fmla="*/ 36087 w 76558"/>
                    <a:gd name="connsiteY0" fmla="*/ 118325 h 130617"/>
                    <a:gd name="connsiteX1" fmla="*/ 26041 w 76558"/>
                    <a:gd name="connsiteY1" fmla="*/ 116330 h 130617"/>
                    <a:gd name="connsiteX2" fmla="*/ 14629 w 76558"/>
                    <a:gd name="connsiteY2" fmla="*/ 109123 h 130617"/>
                    <a:gd name="connsiteX3" fmla="*/ 14629 w 76558"/>
                    <a:gd name="connsiteY3" fmla="*/ 63080 h 130617"/>
                    <a:gd name="connsiteX4" fmla="*/ 26795 w 76558"/>
                    <a:gd name="connsiteY4" fmla="*/ 54148 h 130617"/>
                    <a:gd name="connsiteX5" fmla="*/ 38207 w 76558"/>
                    <a:gd name="connsiteY5" fmla="*/ 51039 h 130617"/>
                    <a:gd name="connsiteX6" fmla="*/ 55963 w 76558"/>
                    <a:gd name="connsiteY6" fmla="*/ 59971 h 130617"/>
                    <a:gd name="connsiteX7" fmla="*/ 61301 w 76558"/>
                    <a:gd name="connsiteY7" fmla="*/ 83424 h 130617"/>
                    <a:gd name="connsiteX8" fmla="*/ 54094 w 76558"/>
                    <a:gd name="connsiteY8" fmla="*/ 109123 h 130617"/>
                    <a:gd name="connsiteX9" fmla="*/ 36087 w 76558"/>
                    <a:gd name="connsiteY9" fmla="*/ 118325 h 130617"/>
                    <a:gd name="connsiteX10" fmla="*/ 38441 w 76558"/>
                    <a:gd name="connsiteY10" fmla="*/ 130617 h 130617"/>
                    <a:gd name="connsiteX11" fmla="*/ 57311 w 76558"/>
                    <a:gd name="connsiteY11" fmla="*/ 125028 h 130617"/>
                    <a:gd name="connsiteX12" fmla="*/ 71221 w 76558"/>
                    <a:gd name="connsiteY12" fmla="*/ 108890 h 130617"/>
                    <a:gd name="connsiteX13" fmla="*/ 76559 w 76558"/>
                    <a:gd name="connsiteY13" fmla="*/ 83190 h 130617"/>
                    <a:gd name="connsiteX14" fmla="*/ 67627 w 76558"/>
                    <a:gd name="connsiteY14" fmla="*/ 50788 h 130617"/>
                    <a:gd name="connsiteX15" fmla="*/ 41568 w 76558"/>
                    <a:gd name="connsiteY15" fmla="*/ 38621 h 130617"/>
                    <a:gd name="connsiteX16" fmla="*/ 27173 w 76558"/>
                    <a:gd name="connsiteY16" fmla="*/ 42215 h 130617"/>
                    <a:gd name="connsiteX17" fmla="*/ 14144 w 76558"/>
                    <a:gd name="connsiteY17" fmla="*/ 51021 h 130617"/>
                    <a:gd name="connsiteX18" fmla="*/ 14647 w 76558"/>
                    <a:gd name="connsiteY18" fmla="*/ 35260 h 130617"/>
                    <a:gd name="connsiteX19" fmla="*/ 14647 w 76558"/>
                    <a:gd name="connsiteY19" fmla="*/ 0 h 130617"/>
                    <a:gd name="connsiteX20" fmla="*/ 0 w 76558"/>
                    <a:gd name="connsiteY20" fmla="*/ 0 h 130617"/>
                    <a:gd name="connsiteX21" fmla="*/ 0 w 76558"/>
                    <a:gd name="connsiteY21" fmla="*/ 128479 h 130617"/>
                    <a:gd name="connsiteX22" fmla="*/ 11664 w 76558"/>
                    <a:gd name="connsiteY22" fmla="*/ 128479 h 130617"/>
                    <a:gd name="connsiteX23" fmla="*/ 13029 w 76558"/>
                    <a:gd name="connsiteY23" fmla="*/ 119421 h 130617"/>
                    <a:gd name="connsiteX24" fmla="*/ 13532 w 76558"/>
                    <a:gd name="connsiteY24" fmla="*/ 119421 h 130617"/>
                    <a:gd name="connsiteX25" fmla="*/ 25951 w 76558"/>
                    <a:gd name="connsiteY25" fmla="*/ 127616 h 130617"/>
                    <a:gd name="connsiteX26" fmla="*/ 38441 w 76558"/>
                    <a:gd name="connsiteY26" fmla="*/ 130617 h 130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58" h="130617">
                      <a:moveTo>
                        <a:pt x="36087" y="118325"/>
                      </a:moveTo>
                      <a:cubicBezTo>
                        <a:pt x="33103" y="118450"/>
                        <a:pt x="29761" y="117696"/>
                        <a:pt x="26041" y="116330"/>
                      </a:cubicBezTo>
                      <a:cubicBezTo>
                        <a:pt x="22321" y="114838"/>
                        <a:pt x="18475" y="112484"/>
                        <a:pt x="14629" y="109123"/>
                      </a:cubicBezTo>
                      <a:lnTo>
                        <a:pt x="14629" y="63080"/>
                      </a:lnTo>
                      <a:cubicBezTo>
                        <a:pt x="18852" y="59234"/>
                        <a:pt x="22824" y="56125"/>
                        <a:pt x="26795" y="54148"/>
                      </a:cubicBezTo>
                      <a:cubicBezTo>
                        <a:pt x="30641" y="52046"/>
                        <a:pt x="34487" y="51039"/>
                        <a:pt x="38207" y="51039"/>
                      </a:cubicBezTo>
                      <a:cubicBezTo>
                        <a:pt x="46402" y="51165"/>
                        <a:pt x="52351" y="54148"/>
                        <a:pt x="55963" y="59971"/>
                      </a:cubicBezTo>
                      <a:cubicBezTo>
                        <a:pt x="59557" y="65812"/>
                        <a:pt x="61301" y="73629"/>
                        <a:pt x="61301" y="83424"/>
                      </a:cubicBezTo>
                      <a:cubicBezTo>
                        <a:pt x="61175" y="94476"/>
                        <a:pt x="58695" y="103031"/>
                        <a:pt x="54094" y="109123"/>
                      </a:cubicBezTo>
                      <a:cubicBezTo>
                        <a:pt x="49493" y="115216"/>
                        <a:pt x="43401" y="118199"/>
                        <a:pt x="36087" y="118325"/>
                      </a:cubicBezTo>
                      <a:close/>
                      <a:moveTo>
                        <a:pt x="38441" y="130617"/>
                      </a:moveTo>
                      <a:cubicBezTo>
                        <a:pt x="45270" y="130617"/>
                        <a:pt x="51596" y="128748"/>
                        <a:pt x="57311" y="125028"/>
                      </a:cubicBezTo>
                      <a:cubicBezTo>
                        <a:pt x="63026" y="121308"/>
                        <a:pt x="67609" y="115970"/>
                        <a:pt x="71221" y="108890"/>
                      </a:cubicBezTo>
                      <a:cubicBezTo>
                        <a:pt x="74690" y="101809"/>
                        <a:pt x="76433" y="93254"/>
                        <a:pt x="76559" y="83190"/>
                      </a:cubicBezTo>
                      <a:cubicBezTo>
                        <a:pt x="76559" y="69532"/>
                        <a:pt x="73575" y="58857"/>
                        <a:pt x="67627" y="50788"/>
                      </a:cubicBezTo>
                      <a:cubicBezTo>
                        <a:pt x="61660" y="42844"/>
                        <a:pt x="52980" y="38747"/>
                        <a:pt x="41568" y="38621"/>
                      </a:cubicBezTo>
                      <a:cubicBezTo>
                        <a:pt x="36734" y="38747"/>
                        <a:pt x="31881" y="39861"/>
                        <a:pt x="27173" y="42215"/>
                      </a:cubicBezTo>
                      <a:cubicBezTo>
                        <a:pt x="22464" y="44569"/>
                        <a:pt x="18115" y="47427"/>
                        <a:pt x="14144" y="51021"/>
                      </a:cubicBezTo>
                      <a:lnTo>
                        <a:pt x="14647" y="35260"/>
                      </a:lnTo>
                      <a:lnTo>
                        <a:pt x="14647" y="0"/>
                      </a:lnTo>
                      <a:lnTo>
                        <a:pt x="0" y="0"/>
                      </a:lnTo>
                      <a:lnTo>
                        <a:pt x="0" y="128479"/>
                      </a:lnTo>
                      <a:lnTo>
                        <a:pt x="11664" y="128479"/>
                      </a:lnTo>
                      <a:lnTo>
                        <a:pt x="13029" y="119421"/>
                      </a:lnTo>
                      <a:lnTo>
                        <a:pt x="13532" y="119421"/>
                      </a:lnTo>
                      <a:cubicBezTo>
                        <a:pt x="17378" y="123015"/>
                        <a:pt x="21602" y="125747"/>
                        <a:pt x="25951" y="127616"/>
                      </a:cubicBezTo>
                      <a:cubicBezTo>
                        <a:pt x="30120" y="129611"/>
                        <a:pt x="34344" y="130617"/>
                        <a:pt x="38441" y="130617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/>
                <p:cNvSpPr/>
                <p:nvPr/>
              </p:nvSpPr>
              <p:spPr>
                <a:xfrm>
                  <a:off x="9959492" y="962019"/>
                  <a:ext cx="68651" cy="91978"/>
                </a:xfrm>
                <a:custGeom>
                  <a:avLst/>
                  <a:gdLst>
                    <a:gd name="connsiteX0" fmla="*/ 29922 w 68651"/>
                    <a:gd name="connsiteY0" fmla="*/ 80171 h 91978"/>
                    <a:gd name="connsiteX1" fmla="*/ 18870 w 68651"/>
                    <a:gd name="connsiteY1" fmla="*/ 76936 h 91978"/>
                    <a:gd name="connsiteX2" fmla="*/ 14395 w 68651"/>
                    <a:gd name="connsiteY2" fmla="*/ 66135 h 91978"/>
                    <a:gd name="connsiteX3" fmla="*/ 23075 w 68651"/>
                    <a:gd name="connsiteY3" fmla="*/ 52117 h 91978"/>
                    <a:gd name="connsiteX4" fmla="*/ 53986 w 68651"/>
                    <a:gd name="connsiteY4" fmla="*/ 44048 h 91978"/>
                    <a:gd name="connsiteX5" fmla="*/ 53986 w 68651"/>
                    <a:gd name="connsiteY5" fmla="*/ 68508 h 91978"/>
                    <a:gd name="connsiteX6" fmla="*/ 41945 w 68651"/>
                    <a:gd name="connsiteY6" fmla="*/ 77188 h 91978"/>
                    <a:gd name="connsiteX7" fmla="*/ 29922 w 68651"/>
                    <a:gd name="connsiteY7" fmla="*/ 80171 h 91978"/>
                    <a:gd name="connsiteX8" fmla="*/ 25699 w 68651"/>
                    <a:gd name="connsiteY8" fmla="*/ 91978 h 91978"/>
                    <a:gd name="connsiteX9" fmla="*/ 41083 w 68651"/>
                    <a:gd name="connsiteY9" fmla="*/ 88258 h 91978"/>
                    <a:gd name="connsiteX10" fmla="*/ 54741 w 68651"/>
                    <a:gd name="connsiteY10" fmla="*/ 79452 h 91978"/>
                    <a:gd name="connsiteX11" fmla="*/ 55244 w 68651"/>
                    <a:gd name="connsiteY11" fmla="*/ 79452 h 91978"/>
                    <a:gd name="connsiteX12" fmla="*/ 56484 w 68651"/>
                    <a:gd name="connsiteY12" fmla="*/ 89876 h 91978"/>
                    <a:gd name="connsiteX13" fmla="*/ 68651 w 68651"/>
                    <a:gd name="connsiteY13" fmla="*/ 89876 h 91978"/>
                    <a:gd name="connsiteX14" fmla="*/ 68651 w 68651"/>
                    <a:gd name="connsiteY14" fmla="*/ 35997 h 91978"/>
                    <a:gd name="connsiteX15" fmla="*/ 61445 w 68651"/>
                    <a:gd name="connsiteY15" fmla="*/ 9938 h 91978"/>
                    <a:gd name="connsiteX16" fmla="*/ 38351 w 68651"/>
                    <a:gd name="connsiteY16" fmla="*/ 0 h 91978"/>
                    <a:gd name="connsiteX17" fmla="*/ 18744 w 68651"/>
                    <a:gd name="connsiteY17" fmla="*/ 3720 h 91978"/>
                    <a:gd name="connsiteX18" fmla="*/ 3720 w 68651"/>
                    <a:gd name="connsiteY18" fmla="*/ 11412 h 91978"/>
                    <a:gd name="connsiteX19" fmla="*/ 9561 w 68651"/>
                    <a:gd name="connsiteY19" fmla="*/ 21584 h 91978"/>
                    <a:gd name="connsiteX20" fmla="*/ 21476 w 68651"/>
                    <a:gd name="connsiteY20" fmla="*/ 15132 h 91978"/>
                    <a:gd name="connsiteX21" fmla="*/ 35871 w 68651"/>
                    <a:gd name="connsiteY21" fmla="*/ 12275 h 91978"/>
                    <a:gd name="connsiteX22" fmla="*/ 50266 w 68651"/>
                    <a:gd name="connsiteY22" fmla="*/ 19104 h 91978"/>
                    <a:gd name="connsiteX23" fmla="*/ 53986 w 68651"/>
                    <a:gd name="connsiteY23" fmla="*/ 34380 h 91978"/>
                    <a:gd name="connsiteX24" fmla="*/ 13029 w 68651"/>
                    <a:gd name="connsiteY24" fmla="*/ 45180 h 91978"/>
                    <a:gd name="connsiteX25" fmla="*/ 0 w 68651"/>
                    <a:gd name="connsiteY25" fmla="*/ 67160 h 91978"/>
                    <a:gd name="connsiteX26" fmla="*/ 7332 w 68651"/>
                    <a:gd name="connsiteY26" fmla="*/ 85527 h 91978"/>
                    <a:gd name="connsiteX27" fmla="*/ 25699 w 68651"/>
                    <a:gd name="connsiteY27" fmla="*/ 91978 h 91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8651" h="91978">
                      <a:moveTo>
                        <a:pt x="29922" y="80171"/>
                      </a:moveTo>
                      <a:cubicBezTo>
                        <a:pt x="25448" y="80171"/>
                        <a:pt x="21728" y="79183"/>
                        <a:pt x="18870" y="76936"/>
                      </a:cubicBezTo>
                      <a:cubicBezTo>
                        <a:pt x="16012" y="74708"/>
                        <a:pt x="14521" y="71095"/>
                        <a:pt x="14395" y="66135"/>
                      </a:cubicBezTo>
                      <a:cubicBezTo>
                        <a:pt x="14144" y="60420"/>
                        <a:pt x="17127" y="55838"/>
                        <a:pt x="23075" y="52117"/>
                      </a:cubicBezTo>
                      <a:cubicBezTo>
                        <a:pt x="29042" y="48523"/>
                        <a:pt x="39339" y="45792"/>
                        <a:pt x="53986" y="44048"/>
                      </a:cubicBezTo>
                      <a:lnTo>
                        <a:pt x="53986" y="68508"/>
                      </a:lnTo>
                      <a:cubicBezTo>
                        <a:pt x="49763" y="72353"/>
                        <a:pt x="45666" y="75211"/>
                        <a:pt x="41945" y="77188"/>
                      </a:cubicBezTo>
                      <a:cubicBezTo>
                        <a:pt x="38118" y="79183"/>
                        <a:pt x="34146" y="80171"/>
                        <a:pt x="29922" y="80171"/>
                      </a:cubicBezTo>
                      <a:close/>
                      <a:moveTo>
                        <a:pt x="25699" y="91978"/>
                      </a:moveTo>
                      <a:cubicBezTo>
                        <a:pt x="31163" y="91853"/>
                        <a:pt x="36248" y="90613"/>
                        <a:pt x="41083" y="88258"/>
                      </a:cubicBezTo>
                      <a:cubicBezTo>
                        <a:pt x="46043" y="85904"/>
                        <a:pt x="50518" y="82921"/>
                        <a:pt x="54741" y="79452"/>
                      </a:cubicBezTo>
                      <a:lnTo>
                        <a:pt x="55244" y="79452"/>
                      </a:lnTo>
                      <a:lnTo>
                        <a:pt x="56484" y="89876"/>
                      </a:lnTo>
                      <a:lnTo>
                        <a:pt x="68651" y="89876"/>
                      </a:lnTo>
                      <a:lnTo>
                        <a:pt x="68651" y="35997"/>
                      </a:lnTo>
                      <a:cubicBezTo>
                        <a:pt x="68651" y="24945"/>
                        <a:pt x="66297" y="16264"/>
                        <a:pt x="61445" y="9938"/>
                      </a:cubicBezTo>
                      <a:cubicBezTo>
                        <a:pt x="56610" y="3486"/>
                        <a:pt x="48900" y="126"/>
                        <a:pt x="38351" y="0"/>
                      </a:cubicBezTo>
                      <a:cubicBezTo>
                        <a:pt x="31145" y="126"/>
                        <a:pt x="24693" y="1366"/>
                        <a:pt x="18744" y="3720"/>
                      </a:cubicBezTo>
                      <a:cubicBezTo>
                        <a:pt x="12903" y="6200"/>
                        <a:pt x="7818" y="8680"/>
                        <a:pt x="3720" y="11412"/>
                      </a:cubicBezTo>
                      <a:lnTo>
                        <a:pt x="9561" y="21584"/>
                      </a:lnTo>
                      <a:cubicBezTo>
                        <a:pt x="13029" y="19104"/>
                        <a:pt x="17001" y="16983"/>
                        <a:pt x="21476" y="15132"/>
                      </a:cubicBezTo>
                      <a:cubicBezTo>
                        <a:pt x="25951" y="13263"/>
                        <a:pt x="30785" y="12275"/>
                        <a:pt x="35871" y="12275"/>
                      </a:cubicBezTo>
                      <a:cubicBezTo>
                        <a:pt x="42952" y="12400"/>
                        <a:pt x="47660" y="14755"/>
                        <a:pt x="50266" y="19104"/>
                      </a:cubicBezTo>
                      <a:cubicBezTo>
                        <a:pt x="52872" y="23327"/>
                        <a:pt x="54112" y="28413"/>
                        <a:pt x="53986" y="34380"/>
                      </a:cubicBezTo>
                      <a:cubicBezTo>
                        <a:pt x="35368" y="36374"/>
                        <a:pt x="21710" y="39969"/>
                        <a:pt x="13029" y="45180"/>
                      </a:cubicBezTo>
                      <a:cubicBezTo>
                        <a:pt x="4349" y="50392"/>
                        <a:pt x="0" y="57725"/>
                        <a:pt x="0" y="67160"/>
                      </a:cubicBezTo>
                      <a:cubicBezTo>
                        <a:pt x="251" y="75103"/>
                        <a:pt x="2606" y="81177"/>
                        <a:pt x="7332" y="85527"/>
                      </a:cubicBezTo>
                      <a:cubicBezTo>
                        <a:pt x="12059" y="89732"/>
                        <a:pt x="18259" y="91853"/>
                        <a:pt x="25699" y="91978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/>
                <p:cNvSpPr/>
                <p:nvPr/>
              </p:nvSpPr>
              <p:spPr>
                <a:xfrm>
                  <a:off x="10057249" y="962055"/>
                  <a:ext cx="70017" cy="89857"/>
                </a:xfrm>
                <a:custGeom>
                  <a:avLst/>
                  <a:gdLst>
                    <a:gd name="connsiteX0" fmla="*/ 0 w 70017"/>
                    <a:gd name="connsiteY0" fmla="*/ 89822 h 89857"/>
                    <a:gd name="connsiteX1" fmla="*/ 14647 w 70017"/>
                    <a:gd name="connsiteY1" fmla="*/ 89822 h 89857"/>
                    <a:gd name="connsiteX2" fmla="*/ 14647 w 70017"/>
                    <a:gd name="connsiteY2" fmla="*/ 26274 h 89857"/>
                    <a:gd name="connsiteX3" fmla="*/ 26562 w 70017"/>
                    <a:gd name="connsiteY3" fmla="*/ 16228 h 89857"/>
                    <a:gd name="connsiteX4" fmla="*/ 38729 w 70017"/>
                    <a:gd name="connsiteY4" fmla="*/ 12886 h 89857"/>
                    <a:gd name="connsiteX5" fmla="*/ 51399 w 70017"/>
                    <a:gd name="connsiteY5" fmla="*/ 18349 h 89857"/>
                    <a:gd name="connsiteX6" fmla="*/ 55370 w 70017"/>
                    <a:gd name="connsiteY6" fmla="*/ 36231 h 89857"/>
                    <a:gd name="connsiteX7" fmla="*/ 55370 w 70017"/>
                    <a:gd name="connsiteY7" fmla="*/ 89858 h 89857"/>
                    <a:gd name="connsiteX8" fmla="*/ 70017 w 70017"/>
                    <a:gd name="connsiteY8" fmla="*/ 89858 h 89857"/>
                    <a:gd name="connsiteX9" fmla="*/ 70017 w 70017"/>
                    <a:gd name="connsiteY9" fmla="*/ 34380 h 89857"/>
                    <a:gd name="connsiteX10" fmla="*/ 63439 w 70017"/>
                    <a:gd name="connsiteY10" fmla="*/ 8806 h 89857"/>
                    <a:gd name="connsiteX11" fmla="*/ 43203 w 70017"/>
                    <a:gd name="connsiteY11" fmla="*/ 0 h 89857"/>
                    <a:gd name="connsiteX12" fmla="*/ 27191 w 70017"/>
                    <a:gd name="connsiteY12" fmla="*/ 4349 h 89857"/>
                    <a:gd name="connsiteX13" fmla="*/ 13784 w 70017"/>
                    <a:gd name="connsiteY13" fmla="*/ 14773 h 89857"/>
                    <a:gd name="connsiteX14" fmla="*/ 13281 w 70017"/>
                    <a:gd name="connsiteY14" fmla="*/ 14773 h 89857"/>
                    <a:gd name="connsiteX15" fmla="*/ 12041 w 70017"/>
                    <a:gd name="connsiteY15" fmla="*/ 2229 h 89857"/>
                    <a:gd name="connsiteX16" fmla="*/ 0 w 70017"/>
                    <a:gd name="connsiteY16" fmla="*/ 2229 h 89857"/>
                    <a:gd name="connsiteX17" fmla="*/ 0 w 70017"/>
                    <a:gd name="connsiteY17" fmla="*/ 89822 h 89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0017" h="89857">
                      <a:moveTo>
                        <a:pt x="0" y="89822"/>
                      </a:moveTo>
                      <a:lnTo>
                        <a:pt x="14647" y="89822"/>
                      </a:lnTo>
                      <a:lnTo>
                        <a:pt x="14647" y="26274"/>
                      </a:lnTo>
                      <a:cubicBezTo>
                        <a:pt x="18996" y="21799"/>
                        <a:pt x="22967" y="18457"/>
                        <a:pt x="26562" y="16228"/>
                      </a:cubicBezTo>
                      <a:cubicBezTo>
                        <a:pt x="30282" y="14000"/>
                        <a:pt x="34254" y="12886"/>
                        <a:pt x="38729" y="12886"/>
                      </a:cubicBezTo>
                      <a:cubicBezTo>
                        <a:pt x="44444" y="12760"/>
                        <a:pt x="48667" y="14629"/>
                        <a:pt x="51399" y="18349"/>
                      </a:cubicBezTo>
                      <a:cubicBezTo>
                        <a:pt x="54004" y="22069"/>
                        <a:pt x="55370" y="28036"/>
                        <a:pt x="55370" y="36231"/>
                      </a:cubicBezTo>
                      <a:lnTo>
                        <a:pt x="55370" y="89858"/>
                      </a:lnTo>
                      <a:lnTo>
                        <a:pt x="70017" y="89858"/>
                      </a:lnTo>
                      <a:lnTo>
                        <a:pt x="70017" y="34380"/>
                      </a:lnTo>
                      <a:cubicBezTo>
                        <a:pt x="70017" y="23076"/>
                        <a:pt x="67914" y="14521"/>
                        <a:pt x="63439" y="8806"/>
                      </a:cubicBezTo>
                      <a:cubicBezTo>
                        <a:pt x="59090" y="2965"/>
                        <a:pt x="52387" y="0"/>
                        <a:pt x="43203" y="0"/>
                      </a:cubicBezTo>
                      <a:cubicBezTo>
                        <a:pt x="37237" y="126"/>
                        <a:pt x="31899" y="1492"/>
                        <a:pt x="27191" y="4349"/>
                      </a:cubicBezTo>
                      <a:cubicBezTo>
                        <a:pt x="22482" y="7081"/>
                        <a:pt x="18007" y="10549"/>
                        <a:pt x="13784" y="14773"/>
                      </a:cubicBezTo>
                      <a:lnTo>
                        <a:pt x="13281" y="14773"/>
                      </a:lnTo>
                      <a:lnTo>
                        <a:pt x="12041" y="2229"/>
                      </a:lnTo>
                      <a:lnTo>
                        <a:pt x="0" y="2229"/>
                      </a:lnTo>
                      <a:lnTo>
                        <a:pt x="0" y="89822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45" name="组合 44"/>
              <p:cNvGrpSpPr/>
              <p:nvPr userDrawn="1"/>
            </p:nvGrpSpPr>
            <p:grpSpPr>
              <a:xfrm>
                <a:off x="3550756" y="3868116"/>
                <a:ext cx="359700" cy="92032"/>
                <a:chOff x="10146307" y="961965"/>
                <a:chExt cx="359700" cy="92032"/>
              </a:xfrm>
            </p:grpSpPr>
            <p:sp>
              <p:nvSpPr>
                <p:cNvPr id="47" name="任意多边形: 形状 46"/>
                <p:cNvSpPr/>
                <p:nvPr/>
              </p:nvSpPr>
              <p:spPr>
                <a:xfrm>
                  <a:off x="10146307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9" y="22482"/>
                        <a:pt x="16139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39" y="1132"/>
                        <a:pt x="13641" y="0"/>
                        <a:pt x="10675" y="0"/>
                      </a:cubicBezTo>
                      <a:cubicBezTo>
                        <a:pt x="7710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>
                  <a:off x="10192350" y="961965"/>
                  <a:ext cx="69388" cy="92032"/>
                </a:xfrm>
                <a:custGeom>
                  <a:avLst/>
                  <a:gdLst>
                    <a:gd name="connsiteX0" fmla="*/ 41209 w 69388"/>
                    <a:gd name="connsiteY0" fmla="*/ 92032 h 92032"/>
                    <a:gd name="connsiteX1" fmla="*/ 56359 w 69388"/>
                    <a:gd name="connsiteY1" fmla="*/ 89049 h 92032"/>
                    <a:gd name="connsiteX2" fmla="*/ 69388 w 69388"/>
                    <a:gd name="connsiteY2" fmla="*/ 80854 h 92032"/>
                    <a:gd name="connsiteX3" fmla="*/ 63188 w 69388"/>
                    <a:gd name="connsiteY3" fmla="*/ 71042 h 92032"/>
                    <a:gd name="connsiteX4" fmla="*/ 53753 w 69388"/>
                    <a:gd name="connsiteY4" fmla="*/ 77242 h 92032"/>
                    <a:gd name="connsiteX5" fmla="*/ 42449 w 69388"/>
                    <a:gd name="connsiteY5" fmla="*/ 79722 h 92032"/>
                    <a:gd name="connsiteX6" fmla="*/ 22842 w 69388"/>
                    <a:gd name="connsiteY6" fmla="*/ 70538 h 92032"/>
                    <a:gd name="connsiteX7" fmla="*/ 15402 w 69388"/>
                    <a:gd name="connsiteY7" fmla="*/ 46205 h 92032"/>
                    <a:gd name="connsiteX8" fmla="*/ 23094 w 69388"/>
                    <a:gd name="connsiteY8" fmla="*/ 21620 h 92032"/>
                    <a:gd name="connsiteX9" fmla="*/ 42826 w 69388"/>
                    <a:gd name="connsiteY9" fmla="*/ 12311 h 92032"/>
                    <a:gd name="connsiteX10" fmla="*/ 52261 w 69388"/>
                    <a:gd name="connsiteY10" fmla="*/ 14413 h 92032"/>
                    <a:gd name="connsiteX11" fmla="*/ 60331 w 69388"/>
                    <a:gd name="connsiteY11" fmla="*/ 20128 h 92032"/>
                    <a:gd name="connsiteX12" fmla="*/ 68022 w 69388"/>
                    <a:gd name="connsiteY12" fmla="*/ 10316 h 92032"/>
                    <a:gd name="connsiteX13" fmla="*/ 57096 w 69388"/>
                    <a:gd name="connsiteY13" fmla="*/ 3109 h 92032"/>
                    <a:gd name="connsiteX14" fmla="*/ 42323 w 69388"/>
                    <a:gd name="connsiteY14" fmla="*/ 0 h 92032"/>
                    <a:gd name="connsiteX15" fmla="*/ 21350 w 69388"/>
                    <a:gd name="connsiteY15" fmla="*/ 5463 h 92032"/>
                    <a:gd name="connsiteX16" fmla="*/ 5967 w 69388"/>
                    <a:gd name="connsiteY16" fmla="*/ 21224 h 92032"/>
                    <a:gd name="connsiteX17" fmla="*/ 0 w 69388"/>
                    <a:gd name="connsiteY17" fmla="*/ 46169 h 92032"/>
                    <a:gd name="connsiteX18" fmla="*/ 11915 w 69388"/>
                    <a:gd name="connsiteY18" fmla="*/ 79937 h 92032"/>
                    <a:gd name="connsiteX19" fmla="*/ 41209 w 69388"/>
                    <a:gd name="connsiteY19" fmla="*/ 92032 h 92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9388" h="92032">
                      <a:moveTo>
                        <a:pt x="41209" y="92032"/>
                      </a:moveTo>
                      <a:cubicBezTo>
                        <a:pt x="46421" y="92032"/>
                        <a:pt x="51506" y="91044"/>
                        <a:pt x="56359" y="89049"/>
                      </a:cubicBezTo>
                      <a:cubicBezTo>
                        <a:pt x="61193" y="87180"/>
                        <a:pt x="65542" y="84448"/>
                        <a:pt x="69388" y="80854"/>
                      </a:cubicBezTo>
                      <a:lnTo>
                        <a:pt x="63188" y="71042"/>
                      </a:lnTo>
                      <a:cubicBezTo>
                        <a:pt x="60331" y="73647"/>
                        <a:pt x="57222" y="75642"/>
                        <a:pt x="53753" y="77242"/>
                      </a:cubicBezTo>
                      <a:cubicBezTo>
                        <a:pt x="50285" y="78859"/>
                        <a:pt x="46546" y="79722"/>
                        <a:pt x="42449" y="79722"/>
                      </a:cubicBezTo>
                      <a:cubicBezTo>
                        <a:pt x="34254" y="79596"/>
                        <a:pt x="27676" y="76487"/>
                        <a:pt x="22842" y="70538"/>
                      </a:cubicBezTo>
                      <a:cubicBezTo>
                        <a:pt x="18008" y="64464"/>
                        <a:pt x="15527" y="56395"/>
                        <a:pt x="15402" y="46205"/>
                      </a:cubicBezTo>
                      <a:cubicBezTo>
                        <a:pt x="15527" y="35907"/>
                        <a:pt x="18133" y="27712"/>
                        <a:pt x="23094" y="21620"/>
                      </a:cubicBezTo>
                      <a:cubicBezTo>
                        <a:pt x="28179" y="15545"/>
                        <a:pt x="34757" y="12436"/>
                        <a:pt x="42826" y="12311"/>
                      </a:cubicBezTo>
                      <a:cubicBezTo>
                        <a:pt x="46295" y="12311"/>
                        <a:pt x="49530" y="13047"/>
                        <a:pt x="52261" y="14413"/>
                      </a:cubicBezTo>
                      <a:cubicBezTo>
                        <a:pt x="55119" y="15905"/>
                        <a:pt x="57850" y="17756"/>
                        <a:pt x="60331" y="20128"/>
                      </a:cubicBezTo>
                      <a:lnTo>
                        <a:pt x="68022" y="10316"/>
                      </a:lnTo>
                      <a:cubicBezTo>
                        <a:pt x="64787" y="7458"/>
                        <a:pt x="61193" y="5104"/>
                        <a:pt x="57096" y="3109"/>
                      </a:cubicBezTo>
                      <a:cubicBezTo>
                        <a:pt x="52872" y="1114"/>
                        <a:pt x="48038" y="126"/>
                        <a:pt x="42323" y="0"/>
                      </a:cubicBezTo>
                      <a:cubicBezTo>
                        <a:pt x="34757" y="0"/>
                        <a:pt x="27802" y="1869"/>
                        <a:pt x="21350" y="5463"/>
                      </a:cubicBezTo>
                      <a:cubicBezTo>
                        <a:pt x="15024" y="9058"/>
                        <a:pt x="9938" y="14269"/>
                        <a:pt x="5967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252" y="60690"/>
                        <a:pt x="4223" y="71994"/>
                        <a:pt x="11915" y="79937"/>
                      </a:cubicBezTo>
                      <a:cubicBezTo>
                        <a:pt x="19499" y="87935"/>
                        <a:pt x="29294" y="91906"/>
                        <a:pt x="41209" y="92032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>
                  <a:off x="10279225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91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73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33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391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>
                  <a:off x="10385203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8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8" y="4727"/>
                      </a:cubicBezTo>
                      <a:cubicBezTo>
                        <a:pt x="74384" y="7710"/>
                        <a:pt x="69783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</p:grpSp>
          <p:sp>
            <p:nvSpPr>
              <p:cNvPr id="46" name="任意多边形: 形状 45"/>
              <p:cNvSpPr/>
              <p:nvPr userDrawn="1"/>
            </p:nvSpPr>
            <p:spPr>
              <a:xfrm>
                <a:off x="1086173" y="3300162"/>
                <a:ext cx="781977" cy="781959"/>
              </a:xfrm>
              <a:custGeom>
                <a:avLst/>
                <a:gdLst>
                  <a:gd name="connsiteX0" fmla="*/ 0 w 781977"/>
                  <a:gd name="connsiteY0" fmla="*/ 390989 h 781959"/>
                  <a:gd name="connsiteX1" fmla="*/ 34757 w 781977"/>
                  <a:gd name="connsiteY1" fmla="*/ 552355 h 781959"/>
                  <a:gd name="connsiteX2" fmla="*/ 114820 w 781977"/>
                  <a:gd name="connsiteY2" fmla="*/ 552355 h 781959"/>
                  <a:gd name="connsiteX3" fmla="*/ 266877 w 781977"/>
                  <a:gd name="connsiteY3" fmla="*/ 552355 h 781959"/>
                  <a:gd name="connsiteX4" fmla="*/ 341351 w 781977"/>
                  <a:gd name="connsiteY4" fmla="*/ 465463 h 781959"/>
                  <a:gd name="connsiteX5" fmla="*/ 179985 w 781977"/>
                  <a:gd name="connsiteY5" fmla="*/ 378570 h 781959"/>
                  <a:gd name="connsiteX6" fmla="*/ 179985 w 781977"/>
                  <a:gd name="connsiteY6" fmla="*/ 204786 h 781959"/>
                  <a:gd name="connsiteX7" fmla="*/ 440644 w 781977"/>
                  <a:gd name="connsiteY7" fmla="*/ 204786 h 781959"/>
                  <a:gd name="connsiteX8" fmla="*/ 440644 w 781977"/>
                  <a:gd name="connsiteY8" fmla="*/ 242023 h 781959"/>
                  <a:gd name="connsiteX9" fmla="*/ 217222 w 781977"/>
                  <a:gd name="connsiteY9" fmla="*/ 242023 h 781959"/>
                  <a:gd name="connsiteX10" fmla="*/ 217222 w 781977"/>
                  <a:gd name="connsiteY10" fmla="*/ 341316 h 781959"/>
                  <a:gd name="connsiteX11" fmla="*/ 378588 w 781977"/>
                  <a:gd name="connsiteY11" fmla="*/ 465445 h 781959"/>
                  <a:gd name="connsiteX12" fmla="*/ 126484 w 781977"/>
                  <a:gd name="connsiteY12" fmla="*/ 597140 h 781959"/>
                  <a:gd name="connsiteX13" fmla="*/ 58461 w 781977"/>
                  <a:gd name="connsiteY13" fmla="*/ 596763 h 781959"/>
                  <a:gd name="connsiteX14" fmla="*/ 390989 w 781977"/>
                  <a:gd name="connsiteY14" fmla="*/ 781960 h 781959"/>
                  <a:gd name="connsiteX15" fmla="*/ 722150 w 781977"/>
                  <a:gd name="connsiteY15" fmla="*/ 598758 h 781959"/>
                  <a:gd name="connsiteX16" fmla="*/ 692731 w 781977"/>
                  <a:gd name="connsiteY16" fmla="*/ 599387 h 781959"/>
                  <a:gd name="connsiteX17" fmla="*/ 539937 w 781977"/>
                  <a:gd name="connsiteY17" fmla="*/ 539937 h 781959"/>
                  <a:gd name="connsiteX18" fmla="*/ 539937 w 781977"/>
                  <a:gd name="connsiteY18" fmla="*/ 229640 h 781959"/>
                  <a:gd name="connsiteX19" fmla="*/ 465463 w 781977"/>
                  <a:gd name="connsiteY19" fmla="*/ 242059 h 781959"/>
                  <a:gd name="connsiteX20" fmla="*/ 465463 w 781977"/>
                  <a:gd name="connsiteY20" fmla="*/ 204822 h 781959"/>
                  <a:gd name="connsiteX21" fmla="*/ 589592 w 781977"/>
                  <a:gd name="connsiteY21" fmla="*/ 167585 h 781959"/>
                  <a:gd name="connsiteX22" fmla="*/ 589592 w 781977"/>
                  <a:gd name="connsiteY22" fmla="*/ 530771 h 781959"/>
                  <a:gd name="connsiteX23" fmla="*/ 618634 w 781977"/>
                  <a:gd name="connsiteY23" fmla="*/ 552373 h 781959"/>
                  <a:gd name="connsiteX24" fmla="*/ 705149 w 781977"/>
                  <a:gd name="connsiteY24" fmla="*/ 552373 h 781959"/>
                  <a:gd name="connsiteX25" fmla="*/ 747220 w 781977"/>
                  <a:gd name="connsiteY25" fmla="*/ 552373 h 781959"/>
                  <a:gd name="connsiteX26" fmla="*/ 781977 w 781977"/>
                  <a:gd name="connsiteY26" fmla="*/ 391007 h 781959"/>
                  <a:gd name="connsiteX27" fmla="*/ 390989 w 781977"/>
                  <a:gd name="connsiteY27" fmla="*/ 0 h 781959"/>
                  <a:gd name="connsiteX28" fmla="*/ 0 w 781977"/>
                  <a:gd name="connsiteY28" fmla="*/ 390989 h 781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781977" h="781959">
                    <a:moveTo>
                      <a:pt x="0" y="390989"/>
                    </a:moveTo>
                    <a:cubicBezTo>
                      <a:pt x="0" y="448588"/>
                      <a:pt x="12418" y="503203"/>
                      <a:pt x="34757" y="552355"/>
                    </a:cubicBezTo>
                    <a:lnTo>
                      <a:pt x="114820" y="552355"/>
                    </a:lnTo>
                    <a:lnTo>
                      <a:pt x="266877" y="552355"/>
                    </a:lnTo>
                    <a:cubicBezTo>
                      <a:pt x="336769" y="530628"/>
                      <a:pt x="341351" y="490300"/>
                      <a:pt x="341351" y="465463"/>
                    </a:cubicBezTo>
                    <a:cubicBezTo>
                      <a:pt x="341351" y="378570"/>
                      <a:pt x="254459" y="366170"/>
                      <a:pt x="179985" y="378570"/>
                    </a:cubicBezTo>
                    <a:lnTo>
                      <a:pt x="179985" y="204786"/>
                    </a:lnTo>
                    <a:lnTo>
                      <a:pt x="440644" y="204786"/>
                    </a:lnTo>
                    <a:lnTo>
                      <a:pt x="440644" y="242023"/>
                    </a:lnTo>
                    <a:lnTo>
                      <a:pt x="217222" y="242023"/>
                    </a:lnTo>
                    <a:lnTo>
                      <a:pt x="217222" y="341316"/>
                    </a:lnTo>
                    <a:cubicBezTo>
                      <a:pt x="339860" y="342807"/>
                      <a:pt x="377097" y="383153"/>
                      <a:pt x="378588" y="465445"/>
                    </a:cubicBezTo>
                    <a:cubicBezTo>
                      <a:pt x="381320" y="608444"/>
                      <a:pt x="235589" y="599369"/>
                      <a:pt x="126484" y="597140"/>
                    </a:cubicBezTo>
                    <a:cubicBezTo>
                      <a:pt x="120032" y="597015"/>
                      <a:pt x="82795" y="596889"/>
                      <a:pt x="58461" y="596763"/>
                    </a:cubicBezTo>
                    <a:cubicBezTo>
                      <a:pt x="127472" y="707989"/>
                      <a:pt x="250613" y="781960"/>
                      <a:pt x="390989" y="781960"/>
                    </a:cubicBezTo>
                    <a:cubicBezTo>
                      <a:pt x="530502" y="781960"/>
                      <a:pt x="653014" y="708851"/>
                      <a:pt x="722150" y="598758"/>
                    </a:cubicBezTo>
                    <a:cubicBezTo>
                      <a:pt x="712463" y="599135"/>
                      <a:pt x="702669" y="599261"/>
                      <a:pt x="692731" y="599387"/>
                    </a:cubicBezTo>
                    <a:cubicBezTo>
                      <a:pt x="616765" y="599513"/>
                      <a:pt x="539937" y="588838"/>
                      <a:pt x="539937" y="539937"/>
                    </a:cubicBezTo>
                    <a:lnTo>
                      <a:pt x="539937" y="229640"/>
                    </a:lnTo>
                    <a:cubicBezTo>
                      <a:pt x="511632" y="234241"/>
                      <a:pt x="499968" y="237332"/>
                      <a:pt x="465463" y="242059"/>
                    </a:cubicBezTo>
                    <a:lnTo>
                      <a:pt x="465463" y="204822"/>
                    </a:lnTo>
                    <a:cubicBezTo>
                      <a:pt x="500345" y="192781"/>
                      <a:pt x="527518" y="183094"/>
                      <a:pt x="589592" y="167585"/>
                    </a:cubicBezTo>
                    <a:lnTo>
                      <a:pt x="589592" y="530771"/>
                    </a:lnTo>
                    <a:cubicBezTo>
                      <a:pt x="594552" y="542812"/>
                      <a:pt x="596547" y="550756"/>
                      <a:pt x="618634" y="552373"/>
                    </a:cubicBezTo>
                    <a:lnTo>
                      <a:pt x="705149" y="552373"/>
                    </a:lnTo>
                    <a:lnTo>
                      <a:pt x="747220" y="552373"/>
                    </a:lnTo>
                    <a:cubicBezTo>
                      <a:pt x="769559" y="503221"/>
                      <a:pt x="781977" y="448480"/>
                      <a:pt x="781977" y="391007"/>
                    </a:cubicBezTo>
                    <a:cubicBezTo>
                      <a:pt x="781995" y="175025"/>
                      <a:pt x="606971" y="0"/>
                      <a:pt x="390989" y="0"/>
                    </a:cubicBezTo>
                    <a:cubicBezTo>
                      <a:pt x="175007" y="0"/>
                      <a:pt x="0" y="175025"/>
                      <a:pt x="0" y="390989"/>
                    </a:cubicBezTo>
                    <a:close/>
                  </a:path>
                </a:pathLst>
              </a:custGeom>
              <a:solidFill>
                <a:srgbClr val="FF52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矩形 3">
              <a:hlinkClick r:id="rId2"/>
            </p:cNvPr>
            <p:cNvSpPr/>
            <p:nvPr userDrawn="1"/>
          </p:nvSpPr>
          <p:spPr>
            <a:xfrm>
              <a:off x="870547" y="7238685"/>
              <a:ext cx="3333750" cy="1143000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78571-8930-4218-8E8D-019AF4729D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5CCD4-7899-48C0-A10B-0BC15D1682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任意多边形: 形状 2004"/>
          <p:cNvSpPr/>
          <p:nvPr/>
        </p:nvSpPr>
        <p:spPr>
          <a:xfrm>
            <a:off x="9747544" y="2914953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33" name="任意多边形: 形状 2032" descr="D:\51PPT模板网\51pptmoban.com\图片.jpg"/>
          <p:cNvSpPr/>
          <p:nvPr/>
        </p:nvSpPr>
        <p:spPr>
          <a:xfrm>
            <a:off x="0" y="3639679"/>
            <a:ext cx="12192000" cy="3218321"/>
          </a:xfrm>
          <a:custGeom>
            <a:avLst/>
            <a:gdLst>
              <a:gd name="connsiteX0" fmla="*/ 13047 w 12192000"/>
              <a:gd name="connsiteY0" fmla="*/ 1403591 h 3218321"/>
              <a:gd name="connsiteX1" fmla="*/ 6932 w 12192000"/>
              <a:gd name="connsiteY1" fmla="*/ 1404408 h 3218321"/>
              <a:gd name="connsiteX2" fmla="*/ 13047 w 12192000"/>
              <a:gd name="connsiteY2" fmla="*/ 1403591 h 3218321"/>
              <a:gd name="connsiteX3" fmla="*/ 11266 w 12192000"/>
              <a:gd name="connsiteY3" fmla="*/ 1385023 h 3218321"/>
              <a:gd name="connsiteX4" fmla="*/ 8742 w 12192000"/>
              <a:gd name="connsiteY4" fmla="*/ 1397978 h 3218321"/>
              <a:gd name="connsiteX5" fmla="*/ 11266 w 12192000"/>
              <a:gd name="connsiteY5" fmla="*/ 1385023 h 3218321"/>
              <a:gd name="connsiteX6" fmla="*/ 28030 w 12192000"/>
              <a:gd name="connsiteY6" fmla="*/ 1380784 h 3218321"/>
              <a:gd name="connsiteX7" fmla="*/ 19457 w 12192000"/>
              <a:gd name="connsiteY7" fmla="*/ 1392644 h 3218321"/>
              <a:gd name="connsiteX8" fmla="*/ 28030 w 12192000"/>
              <a:gd name="connsiteY8" fmla="*/ 1380784 h 3218321"/>
              <a:gd name="connsiteX9" fmla="*/ 51369 w 12192000"/>
              <a:gd name="connsiteY9" fmla="*/ 1355857 h 3218321"/>
              <a:gd name="connsiteX10" fmla="*/ 45221 w 12192000"/>
              <a:gd name="connsiteY10" fmla="*/ 1356969 h 3218321"/>
              <a:gd name="connsiteX11" fmla="*/ 51369 w 12192000"/>
              <a:gd name="connsiteY11" fmla="*/ 1355857 h 3218321"/>
              <a:gd name="connsiteX12" fmla="*/ 124039 w 12192000"/>
              <a:gd name="connsiteY12" fmla="*/ 1345359 h 3218321"/>
              <a:gd name="connsiteX13" fmla="*/ 116752 w 12192000"/>
              <a:gd name="connsiteY13" fmla="*/ 1347681 h 3218321"/>
              <a:gd name="connsiteX14" fmla="*/ 127754 w 12192000"/>
              <a:gd name="connsiteY14" fmla="*/ 1350682 h 3218321"/>
              <a:gd name="connsiteX15" fmla="*/ 124039 w 12192000"/>
              <a:gd name="connsiteY15" fmla="*/ 1345359 h 3218321"/>
              <a:gd name="connsiteX16" fmla="*/ 200284 w 12192000"/>
              <a:gd name="connsiteY16" fmla="*/ 1334869 h 3218321"/>
              <a:gd name="connsiteX17" fmla="*/ 176902 w 12192000"/>
              <a:gd name="connsiteY17" fmla="*/ 1345728 h 3218321"/>
              <a:gd name="connsiteX18" fmla="*/ 200284 w 12192000"/>
              <a:gd name="connsiteY18" fmla="*/ 1334869 h 3218321"/>
              <a:gd name="connsiteX19" fmla="*/ 233780 w 12192000"/>
              <a:gd name="connsiteY19" fmla="*/ 1308678 h 3218321"/>
              <a:gd name="connsiteX20" fmla="*/ 228336 w 12192000"/>
              <a:gd name="connsiteY20" fmla="*/ 1313578 h 3218321"/>
              <a:gd name="connsiteX21" fmla="*/ 231336 w 12192000"/>
              <a:gd name="connsiteY21" fmla="*/ 1321437 h 3218321"/>
              <a:gd name="connsiteX22" fmla="*/ 233780 w 12192000"/>
              <a:gd name="connsiteY22" fmla="*/ 1308678 h 3218321"/>
              <a:gd name="connsiteX23" fmla="*/ 217763 w 12192000"/>
              <a:gd name="connsiteY23" fmla="*/ 1308244 h 3218321"/>
              <a:gd name="connsiteX24" fmla="*/ 173711 w 12192000"/>
              <a:gd name="connsiteY24" fmla="*/ 1331344 h 3218321"/>
              <a:gd name="connsiteX25" fmla="*/ 173092 w 12192000"/>
              <a:gd name="connsiteY25" fmla="*/ 1324724 h 3218321"/>
              <a:gd name="connsiteX26" fmla="*/ 157661 w 12192000"/>
              <a:gd name="connsiteY26" fmla="*/ 1338251 h 3218321"/>
              <a:gd name="connsiteX27" fmla="*/ 160376 w 12192000"/>
              <a:gd name="connsiteY27" fmla="*/ 1326819 h 3218321"/>
              <a:gd name="connsiteX28" fmla="*/ 146375 w 12192000"/>
              <a:gd name="connsiteY28" fmla="*/ 1347205 h 3218321"/>
              <a:gd name="connsiteX29" fmla="*/ 166996 w 12192000"/>
              <a:gd name="connsiteY29" fmla="*/ 1340965 h 3218321"/>
              <a:gd name="connsiteX30" fmla="*/ 166996 w 12192000"/>
              <a:gd name="connsiteY30" fmla="*/ 1332392 h 3218321"/>
              <a:gd name="connsiteX31" fmla="*/ 175949 w 12192000"/>
              <a:gd name="connsiteY31" fmla="*/ 1337203 h 3218321"/>
              <a:gd name="connsiteX32" fmla="*/ 198141 w 12192000"/>
              <a:gd name="connsiteY32" fmla="*/ 1323295 h 3218321"/>
              <a:gd name="connsiteX33" fmla="*/ 201856 w 12192000"/>
              <a:gd name="connsiteY33" fmla="*/ 1328868 h 3218321"/>
              <a:gd name="connsiteX34" fmla="*/ 212334 w 12192000"/>
              <a:gd name="connsiteY34" fmla="*/ 1319008 h 3218321"/>
              <a:gd name="connsiteX35" fmla="*/ 221763 w 12192000"/>
              <a:gd name="connsiteY35" fmla="*/ 1333202 h 3218321"/>
              <a:gd name="connsiteX36" fmla="*/ 217763 w 12192000"/>
              <a:gd name="connsiteY36" fmla="*/ 1308244 h 3218321"/>
              <a:gd name="connsiteX37" fmla="*/ 260386 w 12192000"/>
              <a:gd name="connsiteY37" fmla="*/ 1294765 h 3218321"/>
              <a:gd name="connsiteX38" fmla="*/ 237050 w 12192000"/>
              <a:gd name="connsiteY38" fmla="*/ 1304291 h 3218321"/>
              <a:gd name="connsiteX39" fmla="*/ 244051 w 12192000"/>
              <a:gd name="connsiteY39" fmla="*/ 1313864 h 3218321"/>
              <a:gd name="connsiteX40" fmla="*/ 234907 w 12192000"/>
              <a:gd name="connsiteY40" fmla="*/ 1326772 h 3218321"/>
              <a:gd name="connsiteX41" fmla="*/ 253623 w 12192000"/>
              <a:gd name="connsiteY41" fmla="*/ 1321676 h 3218321"/>
              <a:gd name="connsiteX42" fmla="*/ 245241 w 12192000"/>
              <a:gd name="connsiteY42" fmla="*/ 1316341 h 3218321"/>
              <a:gd name="connsiteX43" fmla="*/ 250194 w 12192000"/>
              <a:gd name="connsiteY43" fmla="*/ 1307482 h 3218321"/>
              <a:gd name="connsiteX44" fmla="*/ 260958 w 12192000"/>
              <a:gd name="connsiteY44" fmla="*/ 1311768 h 3218321"/>
              <a:gd name="connsiteX45" fmla="*/ 266482 w 12192000"/>
              <a:gd name="connsiteY45" fmla="*/ 1300528 h 3218321"/>
              <a:gd name="connsiteX46" fmla="*/ 260386 w 12192000"/>
              <a:gd name="connsiteY46" fmla="*/ 1294765 h 3218321"/>
              <a:gd name="connsiteX47" fmla="*/ 346609 w 12192000"/>
              <a:gd name="connsiteY47" fmla="*/ 1283584 h 3218321"/>
              <a:gd name="connsiteX48" fmla="*/ 339489 w 12192000"/>
              <a:gd name="connsiteY48" fmla="*/ 1285810 h 3218321"/>
              <a:gd name="connsiteX49" fmla="*/ 350300 w 12192000"/>
              <a:gd name="connsiteY49" fmla="*/ 1289002 h 3218321"/>
              <a:gd name="connsiteX50" fmla="*/ 346609 w 12192000"/>
              <a:gd name="connsiteY50" fmla="*/ 1283584 h 3218321"/>
              <a:gd name="connsiteX51" fmla="*/ 281531 w 12192000"/>
              <a:gd name="connsiteY51" fmla="*/ 1275284 h 3218321"/>
              <a:gd name="connsiteX52" fmla="*/ 226716 w 12192000"/>
              <a:gd name="connsiteY52" fmla="*/ 1293336 h 3218321"/>
              <a:gd name="connsiteX53" fmla="*/ 216572 w 12192000"/>
              <a:gd name="connsiteY53" fmla="*/ 1295289 h 3218321"/>
              <a:gd name="connsiteX54" fmla="*/ 198094 w 12192000"/>
              <a:gd name="connsiteY54" fmla="*/ 1303005 h 3218321"/>
              <a:gd name="connsiteX55" fmla="*/ 188332 w 12192000"/>
              <a:gd name="connsiteY55" fmla="*/ 1304862 h 3218321"/>
              <a:gd name="connsiteX56" fmla="*/ 121753 w 12192000"/>
              <a:gd name="connsiteY56" fmla="*/ 1330677 h 3218321"/>
              <a:gd name="connsiteX57" fmla="*/ 95084 w 12192000"/>
              <a:gd name="connsiteY57" fmla="*/ 1344823 h 3218321"/>
              <a:gd name="connsiteX58" fmla="*/ 111229 w 12192000"/>
              <a:gd name="connsiteY58" fmla="*/ 1338584 h 3218321"/>
              <a:gd name="connsiteX59" fmla="*/ 149756 w 12192000"/>
              <a:gd name="connsiteY59" fmla="*/ 1324533 h 3218321"/>
              <a:gd name="connsiteX60" fmla="*/ 164471 w 12192000"/>
              <a:gd name="connsiteY60" fmla="*/ 1319103 h 3218321"/>
              <a:gd name="connsiteX61" fmla="*/ 178902 w 12192000"/>
              <a:gd name="connsiteY61" fmla="*/ 1314579 h 3218321"/>
              <a:gd name="connsiteX62" fmla="*/ 188284 w 12192000"/>
              <a:gd name="connsiteY62" fmla="*/ 1312292 h 3218321"/>
              <a:gd name="connsiteX63" fmla="*/ 202856 w 12192000"/>
              <a:gd name="connsiteY63" fmla="*/ 1307148 h 3218321"/>
              <a:gd name="connsiteX64" fmla="*/ 270245 w 12192000"/>
              <a:gd name="connsiteY64" fmla="*/ 1283905 h 3218321"/>
              <a:gd name="connsiteX65" fmla="*/ 281531 w 12192000"/>
              <a:gd name="connsiteY65" fmla="*/ 1275284 h 3218321"/>
              <a:gd name="connsiteX66" fmla="*/ 353061 w 12192000"/>
              <a:gd name="connsiteY66" fmla="*/ 1245897 h 3218321"/>
              <a:gd name="connsiteX67" fmla="*/ 352585 w 12192000"/>
              <a:gd name="connsiteY67" fmla="*/ 1250517 h 3218321"/>
              <a:gd name="connsiteX68" fmla="*/ 336251 w 12192000"/>
              <a:gd name="connsiteY68" fmla="*/ 1254137 h 3218321"/>
              <a:gd name="connsiteX69" fmla="*/ 312011 w 12192000"/>
              <a:gd name="connsiteY69" fmla="*/ 1264425 h 3218321"/>
              <a:gd name="connsiteX70" fmla="*/ 355252 w 12192000"/>
              <a:gd name="connsiteY70" fmla="*/ 1252708 h 3218321"/>
              <a:gd name="connsiteX71" fmla="*/ 368540 w 12192000"/>
              <a:gd name="connsiteY71" fmla="*/ 1249136 h 3218321"/>
              <a:gd name="connsiteX72" fmla="*/ 353061 w 12192000"/>
              <a:gd name="connsiteY72" fmla="*/ 1245897 h 3218321"/>
              <a:gd name="connsiteX73" fmla="*/ 437927 w 12192000"/>
              <a:gd name="connsiteY73" fmla="*/ 1238228 h 3218321"/>
              <a:gd name="connsiteX74" fmla="*/ 421117 w 12192000"/>
              <a:gd name="connsiteY74" fmla="*/ 1246230 h 3218321"/>
              <a:gd name="connsiteX75" fmla="*/ 437927 w 12192000"/>
              <a:gd name="connsiteY75" fmla="*/ 1238228 h 3218321"/>
              <a:gd name="connsiteX76" fmla="*/ 389554 w 12192000"/>
              <a:gd name="connsiteY76" fmla="*/ 1235675 h 3218321"/>
              <a:gd name="connsiteX77" fmla="*/ 382589 w 12192000"/>
              <a:gd name="connsiteY77" fmla="*/ 1238181 h 3218321"/>
              <a:gd name="connsiteX78" fmla="*/ 393304 w 12192000"/>
              <a:gd name="connsiteY78" fmla="*/ 1240991 h 3218321"/>
              <a:gd name="connsiteX79" fmla="*/ 389554 w 12192000"/>
              <a:gd name="connsiteY79" fmla="*/ 1235675 h 3218321"/>
              <a:gd name="connsiteX80" fmla="*/ 12128041 w 12192000"/>
              <a:gd name="connsiteY80" fmla="*/ 1222720 h 3218321"/>
              <a:gd name="connsiteX81" fmla="*/ 12122087 w 12192000"/>
              <a:gd name="connsiteY81" fmla="*/ 1223416 h 3218321"/>
              <a:gd name="connsiteX82" fmla="*/ 12128041 w 12192000"/>
              <a:gd name="connsiteY82" fmla="*/ 1222720 h 3218321"/>
              <a:gd name="connsiteX83" fmla="*/ 12060984 w 12192000"/>
              <a:gd name="connsiteY83" fmla="*/ 1213116 h 3218321"/>
              <a:gd name="connsiteX84" fmla="*/ 12050934 w 12192000"/>
              <a:gd name="connsiteY84" fmla="*/ 1215461 h 3218321"/>
              <a:gd name="connsiteX85" fmla="*/ 12067461 w 12192000"/>
              <a:gd name="connsiteY85" fmla="*/ 1222272 h 3218321"/>
              <a:gd name="connsiteX86" fmla="*/ 12060984 w 12192000"/>
              <a:gd name="connsiteY86" fmla="*/ 1213116 h 3218321"/>
              <a:gd name="connsiteX87" fmla="*/ 531669 w 12192000"/>
              <a:gd name="connsiteY87" fmla="*/ 1209079 h 3218321"/>
              <a:gd name="connsiteX88" fmla="*/ 525174 w 12192000"/>
              <a:gd name="connsiteY88" fmla="*/ 1210079 h 3218321"/>
              <a:gd name="connsiteX89" fmla="*/ 531270 w 12192000"/>
              <a:gd name="connsiteY89" fmla="*/ 1215795 h 3218321"/>
              <a:gd name="connsiteX90" fmla="*/ 531669 w 12192000"/>
              <a:gd name="connsiteY90" fmla="*/ 1209079 h 3218321"/>
              <a:gd name="connsiteX91" fmla="*/ 12062044 w 12192000"/>
              <a:gd name="connsiteY91" fmla="*/ 1203227 h 3218321"/>
              <a:gd name="connsiteX92" fmla="*/ 12056030 w 12192000"/>
              <a:gd name="connsiteY92" fmla="*/ 1204459 h 3218321"/>
              <a:gd name="connsiteX93" fmla="*/ 12062044 w 12192000"/>
              <a:gd name="connsiteY93" fmla="*/ 1203227 h 3218321"/>
              <a:gd name="connsiteX94" fmla="*/ 11984165 w 12192000"/>
              <a:gd name="connsiteY94" fmla="*/ 1194600 h 3218321"/>
              <a:gd name="connsiteX95" fmla="*/ 12021836 w 12192000"/>
              <a:gd name="connsiteY95" fmla="*/ 1206983 h 3218321"/>
              <a:gd name="connsiteX96" fmla="*/ 12009216 w 12192000"/>
              <a:gd name="connsiteY96" fmla="*/ 1200315 h 3218321"/>
              <a:gd name="connsiteX97" fmla="*/ 11984165 w 12192000"/>
              <a:gd name="connsiteY97" fmla="*/ 1194600 h 3218321"/>
              <a:gd name="connsiteX98" fmla="*/ 452453 w 12192000"/>
              <a:gd name="connsiteY98" fmla="*/ 1186312 h 3218321"/>
              <a:gd name="connsiteX99" fmla="*/ 452453 w 12192000"/>
              <a:gd name="connsiteY99" fmla="*/ 1186312 h 3218321"/>
              <a:gd name="connsiteX100" fmla="*/ 11964352 w 12192000"/>
              <a:gd name="connsiteY100" fmla="*/ 1186264 h 3218321"/>
              <a:gd name="connsiteX101" fmla="*/ 11981688 w 12192000"/>
              <a:gd name="connsiteY101" fmla="*/ 1191170 h 3218321"/>
              <a:gd name="connsiteX102" fmla="*/ 11964352 w 12192000"/>
              <a:gd name="connsiteY102" fmla="*/ 1186264 h 3218321"/>
              <a:gd name="connsiteX103" fmla="*/ 12097322 w 12192000"/>
              <a:gd name="connsiteY103" fmla="*/ 1181644 h 3218321"/>
              <a:gd name="connsiteX104" fmla="*/ 12101226 w 12192000"/>
              <a:gd name="connsiteY104" fmla="*/ 1190980 h 3218321"/>
              <a:gd name="connsiteX105" fmla="*/ 12097322 w 12192000"/>
              <a:gd name="connsiteY105" fmla="*/ 1181644 h 3218321"/>
              <a:gd name="connsiteX106" fmla="*/ 561368 w 12192000"/>
              <a:gd name="connsiteY106" fmla="*/ 1180692 h 3218321"/>
              <a:gd name="connsiteX107" fmla="*/ 543986 w 12192000"/>
              <a:gd name="connsiteY107" fmla="*/ 1186836 h 3218321"/>
              <a:gd name="connsiteX108" fmla="*/ 561368 w 12192000"/>
              <a:gd name="connsiteY108" fmla="*/ 1180692 h 3218321"/>
              <a:gd name="connsiteX109" fmla="*/ 483979 w 12192000"/>
              <a:gd name="connsiteY109" fmla="*/ 1179691 h 3218321"/>
              <a:gd name="connsiteX110" fmla="*/ 477931 w 12192000"/>
              <a:gd name="connsiteY110" fmla="*/ 1180454 h 3218321"/>
              <a:gd name="connsiteX111" fmla="*/ 483979 w 12192000"/>
              <a:gd name="connsiteY111" fmla="*/ 1179691 h 3218321"/>
              <a:gd name="connsiteX112" fmla="*/ 11952676 w 12192000"/>
              <a:gd name="connsiteY112" fmla="*/ 1179674 h 3218321"/>
              <a:gd name="connsiteX113" fmla="*/ 11946636 w 12192000"/>
              <a:gd name="connsiteY113" fmla="*/ 1180692 h 3218321"/>
              <a:gd name="connsiteX114" fmla="*/ 11952676 w 12192000"/>
              <a:gd name="connsiteY114" fmla="*/ 1179674 h 3218321"/>
              <a:gd name="connsiteX115" fmla="*/ 11927923 w 12192000"/>
              <a:gd name="connsiteY115" fmla="*/ 1174908 h 3218321"/>
              <a:gd name="connsiteX116" fmla="*/ 11921728 w 12192000"/>
              <a:gd name="connsiteY116" fmla="*/ 1175738 h 3218321"/>
              <a:gd name="connsiteX117" fmla="*/ 11927923 w 12192000"/>
              <a:gd name="connsiteY117" fmla="*/ 1174908 h 3218321"/>
              <a:gd name="connsiteX118" fmla="*/ 12068747 w 12192000"/>
              <a:gd name="connsiteY118" fmla="*/ 1174071 h 3218321"/>
              <a:gd name="connsiteX119" fmla="*/ 12068794 w 12192000"/>
              <a:gd name="connsiteY119" fmla="*/ 1194457 h 3218321"/>
              <a:gd name="connsiteX120" fmla="*/ 12076843 w 12192000"/>
              <a:gd name="connsiteY120" fmla="*/ 1194409 h 3218321"/>
              <a:gd name="connsiteX121" fmla="*/ 12072176 w 12192000"/>
              <a:gd name="connsiteY121" fmla="*/ 1181406 h 3218321"/>
              <a:gd name="connsiteX122" fmla="*/ 12091131 w 12192000"/>
              <a:gd name="connsiteY122" fmla="*/ 1181978 h 3218321"/>
              <a:gd name="connsiteX123" fmla="*/ 12068747 w 12192000"/>
              <a:gd name="connsiteY123" fmla="*/ 1174071 h 3218321"/>
              <a:gd name="connsiteX124" fmla="*/ 12044744 w 12192000"/>
              <a:gd name="connsiteY124" fmla="*/ 1167212 h 3218321"/>
              <a:gd name="connsiteX125" fmla="*/ 12058793 w 12192000"/>
              <a:gd name="connsiteY125" fmla="*/ 1178120 h 3218321"/>
              <a:gd name="connsiteX126" fmla="*/ 12044744 w 12192000"/>
              <a:gd name="connsiteY126" fmla="*/ 1167212 h 3218321"/>
              <a:gd name="connsiteX127" fmla="*/ 603230 w 12192000"/>
              <a:gd name="connsiteY127" fmla="*/ 1165450 h 3218321"/>
              <a:gd name="connsiteX128" fmla="*/ 581561 w 12192000"/>
              <a:gd name="connsiteY128" fmla="*/ 1171737 h 3218321"/>
              <a:gd name="connsiteX129" fmla="*/ 581133 w 12192000"/>
              <a:gd name="connsiteY129" fmla="*/ 1174595 h 3218321"/>
              <a:gd name="connsiteX130" fmla="*/ 565083 w 12192000"/>
              <a:gd name="connsiteY130" fmla="*/ 1179310 h 3218321"/>
              <a:gd name="connsiteX131" fmla="*/ 603230 w 12192000"/>
              <a:gd name="connsiteY131" fmla="*/ 1165450 h 3218321"/>
              <a:gd name="connsiteX132" fmla="*/ 524650 w 12192000"/>
              <a:gd name="connsiteY132" fmla="*/ 1163212 h 3218321"/>
              <a:gd name="connsiteX133" fmla="*/ 524650 w 12192000"/>
              <a:gd name="connsiteY133" fmla="*/ 1163212 h 3218321"/>
              <a:gd name="connsiteX134" fmla="*/ 11980028 w 12192000"/>
              <a:gd name="connsiteY134" fmla="*/ 1160700 h 3218321"/>
              <a:gd name="connsiteX135" fmla="*/ 11974068 w 12192000"/>
              <a:gd name="connsiteY135" fmla="*/ 1161497 h 3218321"/>
              <a:gd name="connsiteX136" fmla="*/ 11980028 w 12192000"/>
              <a:gd name="connsiteY136" fmla="*/ 1160700 h 3218321"/>
              <a:gd name="connsiteX137" fmla="*/ 538509 w 12192000"/>
              <a:gd name="connsiteY137" fmla="*/ 1158639 h 3218321"/>
              <a:gd name="connsiteX138" fmla="*/ 538509 w 12192000"/>
              <a:gd name="connsiteY138" fmla="*/ 1158639 h 3218321"/>
              <a:gd name="connsiteX139" fmla="*/ 741482 w 12192000"/>
              <a:gd name="connsiteY139" fmla="*/ 1157639 h 3218321"/>
              <a:gd name="connsiteX140" fmla="*/ 715955 w 12192000"/>
              <a:gd name="connsiteY140" fmla="*/ 1162164 h 3218321"/>
              <a:gd name="connsiteX141" fmla="*/ 741482 w 12192000"/>
              <a:gd name="connsiteY141" fmla="*/ 1157639 h 3218321"/>
              <a:gd name="connsiteX142" fmla="*/ 12056914 w 12192000"/>
              <a:gd name="connsiteY142" fmla="*/ 1155816 h 3218321"/>
              <a:gd name="connsiteX143" fmla="*/ 12050840 w 12192000"/>
              <a:gd name="connsiteY143" fmla="*/ 1156686 h 3218321"/>
              <a:gd name="connsiteX144" fmla="*/ 12056914 w 12192000"/>
              <a:gd name="connsiteY144" fmla="*/ 1155816 h 3218321"/>
              <a:gd name="connsiteX145" fmla="*/ 642757 w 12192000"/>
              <a:gd name="connsiteY145" fmla="*/ 1153019 h 3218321"/>
              <a:gd name="connsiteX146" fmla="*/ 620470 w 12192000"/>
              <a:gd name="connsiteY146" fmla="*/ 1164926 h 3218321"/>
              <a:gd name="connsiteX147" fmla="*/ 642757 w 12192000"/>
              <a:gd name="connsiteY147" fmla="*/ 1153019 h 3218321"/>
              <a:gd name="connsiteX148" fmla="*/ 784914 w 12192000"/>
              <a:gd name="connsiteY148" fmla="*/ 1141500 h 3218321"/>
              <a:gd name="connsiteX149" fmla="*/ 778866 w 12192000"/>
              <a:gd name="connsiteY149" fmla="*/ 1142397 h 3218321"/>
              <a:gd name="connsiteX150" fmla="*/ 784914 w 12192000"/>
              <a:gd name="connsiteY150" fmla="*/ 1141500 h 3218321"/>
              <a:gd name="connsiteX151" fmla="*/ 709430 w 12192000"/>
              <a:gd name="connsiteY151" fmla="*/ 1133824 h 3218321"/>
              <a:gd name="connsiteX152" fmla="*/ 691667 w 12192000"/>
              <a:gd name="connsiteY152" fmla="*/ 1138825 h 3218321"/>
              <a:gd name="connsiteX153" fmla="*/ 709430 w 12192000"/>
              <a:gd name="connsiteY153" fmla="*/ 1133824 h 3218321"/>
              <a:gd name="connsiteX154" fmla="*/ 782009 w 12192000"/>
              <a:gd name="connsiteY154" fmla="*/ 1128775 h 3218321"/>
              <a:gd name="connsiteX155" fmla="*/ 756102 w 12192000"/>
              <a:gd name="connsiteY155" fmla="*/ 1141874 h 3218321"/>
              <a:gd name="connsiteX156" fmla="*/ 770008 w 12192000"/>
              <a:gd name="connsiteY156" fmla="*/ 1133872 h 3218321"/>
              <a:gd name="connsiteX157" fmla="*/ 768913 w 12192000"/>
              <a:gd name="connsiteY157" fmla="*/ 1143779 h 3218321"/>
              <a:gd name="connsiteX158" fmla="*/ 782009 w 12192000"/>
              <a:gd name="connsiteY158" fmla="*/ 1128775 h 3218321"/>
              <a:gd name="connsiteX159" fmla="*/ 11884342 w 12192000"/>
              <a:gd name="connsiteY159" fmla="*/ 1119488 h 3218321"/>
              <a:gd name="connsiteX160" fmla="*/ 11901058 w 12192000"/>
              <a:gd name="connsiteY160" fmla="*/ 1124679 h 3218321"/>
              <a:gd name="connsiteX161" fmla="*/ 11884342 w 12192000"/>
              <a:gd name="connsiteY161" fmla="*/ 1119488 h 3218321"/>
              <a:gd name="connsiteX162" fmla="*/ 12079624 w 12192000"/>
              <a:gd name="connsiteY162" fmla="*/ 1117774 h 3218321"/>
              <a:gd name="connsiteX163" fmla="*/ 12073509 w 12192000"/>
              <a:gd name="connsiteY163" fmla="*/ 1118678 h 3218321"/>
              <a:gd name="connsiteX164" fmla="*/ 12079624 w 12192000"/>
              <a:gd name="connsiteY164" fmla="*/ 1117774 h 3218321"/>
              <a:gd name="connsiteX165" fmla="*/ 12060819 w 12192000"/>
              <a:gd name="connsiteY165" fmla="*/ 1113022 h 3218321"/>
              <a:gd name="connsiteX166" fmla="*/ 12054792 w 12192000"/>
              <a:gd name="connsiteY166" fmla="*/ 1113772 h 3218321"/>
              <a:gd name="connsiteX167" fmla="*/ 12060819 w 12192000"/>
              <a:gd name="connsiteY167" fmla="*/ 1113022 h 3218321"/>
              <a:gd name="connsiteX168" fmla="*/ 782723 w 12192000"/>
              <a:gd name="connsiteY168" fmla="*/ 1110819 h 3218321"/>
              <a:gd name="connsiteX169" fmla="*/ 745672 w 12192000"/>
              <a:gd name="connsiteY169" fmla="*/ 1123346 h 3218321"/>
              <a:gd name="connsiteX170" fmla="*/ 782723 w 12192000"/>
              <a:gd name="connsiteY170" fmla="*/ 1110819 h 3218321"/>
              <a:gd name="connsiteX171" fmla="*/ 700716 w 12192000"/>
              <a:gd name="connsiteY171" fmla="*/ 1106294 h 3218321"/>
              <a:gd name="connsiteX172" fmla="*/ 700716 w 12192000"/>
              <a:gd name="connsiteY172" fmla="*/ 1106294 h 3218321"/>
              <a:gd name="connsiteX173" fmla="*/ 890878 w 12192000"/>
              <a:gd name="connsiteY173" fmla="*/ 1095435 h 3218321"/>
              <a:gd name="connsiteX174" fmla="*/ 876685 w 12192000"/>
              <a:gd name="connsiteY174" fmla="*/ 1095768 h 3218321"/>
              <a:gd name="connsiteX175" fmla="*/ 890878 w 12192000"/>
              <a:gd name="connsiteY175" fmla="*/ 1095435 h 3218321"/>
              <a:gd name="connsiteX176" fmla="*/ 835739 w 12192000"/>
              <a:gd name="connsiteY176" fmla="*/ 1093833 h 3218321"/>
              <a:gd name="connsiteX177" fmla="*/ 829538 w 12192000"/>
              <a:gd name="connsiteY177" fmla="*/ 1094911 h 3218321"/>
              <a:gd name="connsiteX178" fmla="*/ 835739 w 12192000"/>
              <a:gd name="connsiteY178" fmla="*/ 1093833 h 3218321"/>
              <a:gd name="connsiteX179" fmla="*/ 58421 w 12192000"/>
              <a:gd name="connsiteY179" fmla="*/ 1089099 h 3218321"/>
              <a:gd name="connsiteX180" fmla="*/ 55754 w 12192000"/>
              <a:gd name="connsiteY180" fmla="*/ 1092528 h 3218321"/>
              <a:gd name="connsiteX181" fmla="*/ 2653 w 12192000"/>
              <a:gd name="connsiteY181" fmla="*/ 1085480 h 3218321"/>
              <a:gd name="connsiteX182" fmla="*/ 2796 w 12192000"/>
              <a:gd name="connsiteY182" fmla="*/ 1088385 h 3218321"/>
              <a:gd name="connsiteX183" fmla="*/ 34 w 12192000"/>
              <a:gd name="connsiteY183" fmla="*/ 1089338 h 3218321"/>
              <a:gd name="connsiteX184" fmla="*/ 34 w 12192000"/>
              <a:gd name="connsiteY184" fmla="*/ 1085861 h 3218321"/>
              <a:gd name="connsiteX185" fmla="*/ 11794194 w 12192000"/>
              <a:gd name="connsiteY185" fmla="*/ 1079560 h 3218321"/>
              <a:gd name="connsiteX186" fmla="*/ 11788140 w 12192000"/>
              <a:gd name="connsiteY186" fmla="*/ 1080384 h 3218321"/>
              <a:gd name="connsiteX187" fmla="*/ 11794194 w 12192000"/>
              <a:gd name="connsiteY187" fmla="*/ 1079560 h 3218321"/>
              <a:gd name="connsiteX188" fmla="*/ 11725609 w 12192000"/>
              <a:gd name="connsiteY188" fmla="*/ 1071620 h 3218321"/>
              <a:gd name="connsiteX189" fmla="*/ 11725609 w 12192000"/>
              <a:gd name="connsiteY189" fmla="*/ 1071620 h 3218321"/>
              <a:gd name="connsiteX190" fmla="*/ 964676 w 12192000"/>
              <a:gd name="connsiteY190" fmla="*/ 1070870 h 3218321"/>
              <a:gd name="connsiteX191" fmla="*/ 959170 w 12192000"/>
              <a:gd name="connsiteY191" fmla="*/ 1074906 h 3218321"/>
              <a:gd name="connsiteX192" fmla="*/ 970505 w 12192000"/>
              <a:gd name="connsiteY192" fmla="*/ 1074763 h 3218321"/>
              <a:gd name="connsiteX193" fmla="*/ 964676 w 12192000"/>
              <a:gd name="connsiteY193" fmla="*/ 1070870 h 3218321"/>
              <a:gd name="connsiteX194" fmla="*/ 11744480 w 12192000"/>
              <a:gd name="connsiteY194" fmla="*/ 1070453 h 3218321"/>
              <a:gd name="connsiteX195" fmla="*/ 11736705 w 12192000"/>
              <a:gd name="connsiteY195" fmla="*/ 1078717 h 3218321"/>
              <a:gd name="connsiteX196" fmla="*/ 11753755 w 12192000"/>
              <a:gd name="connsiteY196" fmla="*/ 1073620 h 3218321"/>
              <a:gd name="connsiteX197" fmla="*/ 11744480 w 12192000"/>
              <a:gd name="connsiteY197" fmla="*/ 1070453 h 3218321"/>
              <a:gd name="connsiteX198" fmla="*/ 11767328 w 12192000"/>
              <a:gd name="connsiteY198" fmla="*/ 1069286 h 3218321"/>
              <a:gd name="connsiteX199" fmla="*/ 11752564 w 12192000"/>
              <a:gd name="connsiteY199" fmla="*/ 1088290 h 3218321"/>
              <a:gd name="connsiteX200" fmla="*/ 11770662 w 12192000"/>
              <a:gd name="connsiteY200" fmla="*/ 1093910 h 3218321"/>
              <a:gd name="connsiteX201" fmla="*/ 11775091 w 12192000"/>
              <a:gd name="connsiteY201" fmla="*/ 1090148 h 3218321"/>
              <a:gd name="connsiteX202" fmla="*/ 11802094 w 12192000"/>
              <a:gd name="connsiteY202" fmla="*/ 1098102 h 3218321"/>
              <a:gd name="connsiteX203" fmla="*/ 11773614 w 12192000"/>
              <a:gd name="connsiteY203" fmla="*/ 1080765 h 3218321"/>
              <a:gd name="connsiteX204" fmla="*/ 11782616 w 12192000"/>
              <a:gd name="connsiteY204" fmla="*/ 1079955 h 3218321"/>
              <a:gd name="connsiteX205" fmla="*/ 11782330 w 12192000"/>
              <a:gd name="connsiteY205" fmla="*/ 1074287 h 3218321"/>
              <a:gd name="connsiteX206" fmla="*/ 11765184 w 12192000"/>
              <a:gd name="connsiteY206" fmla="*/ 1084146 h 3218321"/>
              <a:gd name="connsiteX207" fmla="*/ 11762756 w 12192000"/>
              <a:gd name="connsiteY207" fmla="*/ 1075478 h 3218321"/>
              <a:gd name="connsiteX208" fmla="*/ 11768614 w 12192000"/>
              <a:gd name="connsiteY208" fmla="*/ 1075240 h 3218321"/>
              <a:gd name="connsiteX209" fmla="*/ 919213 w 12192000"/>
              <a:gd name="connsiteY209" fmla="*/ 1068762 h 3218321"/>
              <a:gd name="connsiteX210" fmla="*/ 888115 w 12192000"/>
              <a:gd name="connsiteY210" fmla="*/ 1077145 h 3218321"/>
              <a:gd name="connsiteX211" fmla="*/ 871685 w 12192000"/>
              <a:gd name="connsiteY211" fmla="*/ 1081146 h 3218321"/>
              <a:gd name="connsiteX212" fmla="*/ 872066 w 12192000"/>
              <a:gd name="connsiteY212" fmla="*/ 1085528 h 3218321"/>
              <a:gd name="connsiteX213" fmla="*/ 919213 w 12192000"/>
              <a:gd name="connsiteY213" fmla="*/ 1068762 h 3218321"/>
              <a:gd name="connsiteX214" fmla="*/ 11717607 w 12192000"/>
              <a:gd name="connsiteY214" fmla="*/ 1060760 h 3218321"/>
              <a:gd name="connsiteX215" fmla="*/ 11714321 w 12192000"/>
              <a:gd name="connsiteY215" fmla="*/ 1075525 h 3218321"/>
              <a:gd name="connsiteX216" fmla="*/ 11717607 w 12192000"/>
              <a:gd name="connsiteY216" fmla="*/ 1060760 h 3218321"/>
              <a:gd name="connsiteX217" fmla="*/ 945152 w 12192000"/>
              <a:gd name="connsiteY217" fmla="*/ 1060621 h 3218321"/>
              <a:gd name="connsiteX218" fmla="*/ 938977 w 12192000"/>
              <a:gd name="connsiteY218" fmla="*/ 1061284 h 3218321"/>
              <a:gd name="connsiteX219" fmla="*/ 945152 w 12192000"/>
              <a:gd name="connsiteY219" fmla="*/ 1060621 h 3218321"/>
              <a:gd name="connsiteX220" fmla="*/ 960023 w 12192000"/>
              <a:gd name="connsiteY220" fmla="*/ 1055874 h 3218321"/>
              <a:gd name="connsiteX221" fmla="*/ 953741 w 12192000"/>
              <a:gd name="connsiteY221" fmla="*/ 1056664 h 3218321"/>
              <a:gd name="connsiteX222" fmla="*/ 960023 w 12192000"/>
              <a:gd name="connsiteY222" fmla="*/ 1055874 h 3218321"/>
              <a:gd name="connsiteX223" fmla="*/ 112693 w 12192000"/>
              <a:gd name="connsiteY223" fmla="*/ 1050800 h 3218321"/>
              <a:gd name="connsiteX224" fmla="*/ 106350 w 12192000"/>
              <a:gd name="connsiteY224" fmla="*/ 1051805 h 3218321"/>
              <a:gd name="connsiteX225" fmla="*/ 112693 w 12192000"/>
              <a:gd name="connsiteY225" fmla="*/ 1050800 h 3218321"/>
              <a:gd name="connsiteX226" fmla="*/ 12140333 w 12192000"/>
              <a:gd name="connsiteY226" fmla="*/ 1047692 h 3218321"/>
              <a:gd name="connsiteX227" fmla="*/ 12129658 w 12192000"/>
              <a:gd name="connsiteY227" fmla="*/ 1049567 h 3218321"/>
              <a:gd name="connsiteX228" fmla="*/ 12149042 w 12192000"/>
              <a:gd name="connsiteY228" fmla="*/ 1055569 h 3218321"/>
              <a:gd name="connsiteX229" fmla="*/ 12140333 w 12192000"/>
              <a:gd name="connsiteY229" fmla="*/ 1047692 h 3218321"/>
              <a:gd name="connsiteX230" fmla="*/ 11670014 w 12192000"/>
              <a:gd name="connsiteY230" fmla="*/ 1046400 h 3218321"/>
              <a:gd name="connsiteX231" fmla="*/ 11663839 w 12192000"/>
              <a:gd name="connsiteY231" fmla="*/ 1047043 h 3218321"/>
              <a:gd name="connsiteX232" fmla="*/ 11670014 w 12192000"/>
              <a:gd name="connsiteY232" fmla="*/ 1046400 h 3218321"/>
              <a:gd name="connsiteX233" fmla="*/ 124596 w 12192000"/>
              <a:gd name="connsiteY233" fmla="*/ 1046269 h 3218321"/>
              <a:gd name="connsiteX234" fmla="*/ 118066 w 12192000"/>
              <a:gd name="connsiteY234" fmla="*/ 1047280 h 3218321"/>
              <a:gd name="connsiteX235" fmla="*/ 124596 w 12192000"/>
              <a:gd name="connsiteY235" fmla="*/ 1046269 h 3218321"/>
              <a:gd name="connsiteX236" fmla="*/ 11656480 w 12192000"/>
              <a:gd name="connsiteY236" fmla="*/ 1041540 h 3218321"/>
              <a:gd name="connsiteX237" fmla="*/ 11650218 w 12192000"/>
              <a:gd name="connsiteY237" fmla="*/ 1042470 h 3218321"/>
              <a:gd name="connsiteX238" fmla="*/ 11656480 w 12192000"/>
              <a:gd name="connsiteY238" fmla="*/ 1041540 h 3218321"/>
              <a:gd name="connsiteX239" fmla="*/ 1066847 w 12192000"/>
              <a:gd name="connsiteY239" fmla="*/ 1036803 h 3218321"/>
              <a:gd name="connsiteX240" fmla="*/ 1067609 w 12192000"/>
              <a:gd name="connsiteY240" fmla="*/ 1043471 h 3218321"/>
              <a:gd name="connsiteX241" fmla="*/ 1058846 w 12192000"/>
              <a:gd name="connsiteY241" fmla="*/ 1038136 h 3218321"/>
              <a:gd name="connsiteX242" fmla="*/ 1046560 w 12192000"/>
              <a:gd name="connsiteY242" fmla="*/ 1050472 h 3218321"/>
              <a:gd name="connsiteX243" fmla="*/ 1062180 w 12192000"/>
              <a:gd name="connsiteY243" fmla="*/ 1050520 h 3218321"/>
              <a:gd name="connsiteX244" fmla="*/ 1073133 w 12192000"/>
              <a:gd name="connsiteY244" fmla="*/ 1037565 h 3218321"/>
              <a:gd name="connsiteX245" fmla="*/ 11614206 w 12192000"/>
              <a:gd name="connsiteY245" fmla="*/ 1031883 h 3218321"/>
              <a:gd name="connsiteX246" fmla="*/ 11608165 w 12192000"/>
              <a:gd name="connsiteY246" fmla="*/ 1033135 h 3218321"/>
              <a:gd name="connsiteX247" fmla="*/ 11614206 w 12192000"/>
              <a:gd name="connsiteY247" fmla="*/ 1031883 h 3218321"/>
              <a:gd name="connsiteX248" fmla="*/ 12070472 w 12192000"/>
              <a:gd name="connsiteY248" fmla="*/ 1027530 h 3218321"/>
              <a:gd name="connsiteX249" fmla="*/ 12064317 w 12192000"/>
              <a:gd name="connsiteY249" fmla="*/ 1028467 h 3218321"/>
              <a:gd name="connsiteX250" fmla="*/ 12070472 w 12192000"/>
              <a:gd name="connsiteY250" fmla="*/ 1027530 h 3218321"/>
              <a:gd name="connsiteX251" fmla="*/ 165074 w 12192000"/>
              <a:gd name="connsiteY251" fmla="*/ 1026788 h 3218321"/>
              <a:gd name="connsiteX252" fmla="*/ 171634 w 12192000"/>
              <a:gd name="connsiteY252" fmla="*/ 1033230 h 3218321"/>
              <a:gd name="connsiteX253" fmla="*/ 157728 w 12192000"/>
              <a:gd name="connsiteY253" fmla="*/ 1031420 h 3218321"/>
              <a:gd name="connsiteX254" fmla="*/ 165074 w 12192000"/>
              <a:gd name="connsiteY254" fmla="*/ 1026788 h 3218321"/>
              <a:gd name="connsiteX255" fmla="*/ 1069231 w 12192000"/>
              <a:gd name="connsiteY255" fmla="*/ 1022753 h 3218321"/>
              <a:gd name="connsiteX256" fmla="*/ 1062989 w 12192000"/>
              <a:gd name="connsiteY256" fmla="*/ 1023228 h 3218321"/>
              <a:gd name="connsiteX257" fmla="*/ 1069231 w 12192000"/>
              <a:gd name="connsiteY257" fmla="*/ 1022753 h 3218321"/>
              <a:gd name="connsiteX258" fmla="*/ 12032765 w 12192000"/>
              <a:gd name="connsiteY258" fmla="*/ 1017824 h 3218321"/>
              <a:gd name="connsiteX259" fmla="*/ 12026503 w 12192000"/>
              <a:gd name="connsiteY259" fmla="*/ 1018608 h 3218321"/>
              <a:gd name="connsiteX260" fmla="*/ 12032765 w 12192000"/>
              <a:gd name="connsiteY260" fmla="*/ 1017824 h 3218321"/>
              <a:gd name="connsiteX261" fmla="*/ 12008756 w 12192000"/>
              <a:gd name="connsiteY261" fmla="*/ 1012821 h 3218321"/>
              <a:gd name="connsiteX262" fmla="*/ 12002548 w 12192000"/>
              <a:gd name="connsiteY262" fmla="*/ 1013893 h 3218321"/>
              <a:gd name="connsiteX263" fmla="*/ 12008756 w 12192000"/>
              <a:gd name="connsiteY263" fmla="*/ 1012821 h 3218321"/>
              <a:gd name="connsiteX264" fmla="*/ 11532662 w 12192000"/>
              <a:gd name="connsiteY264" fmla="*/ 1008313 h 3218321"/>
              <a:gd name="connsiteX265" fmla="*/ 11526393 w 12192000"/>
              <a:gd name="connsiteY265" fmla="*/ 1009130 h 3218321"/>
              <a:gd name="connsiteX266" fmla="*/ 11532662 w 12192000"/>
              <a:gd name="connsiteY266" fmla="*/ 1008313 h 3218321"/>
              <a:gd name="connsiteX267" fmla="*/ 11994755 w 12192000"/>
              <a:gd name="connsiteY267" fmla="*/ 1008178 h 3218321"/>
              <a:gd name="connsiteX268" fmla="*/ 11988546 w 12192000"/>
              <a:gd name="connsiteY268" fmla="*/ 1009082 h 3218321"/>
              <a:gd name="connsiteX269" fmla="*/ 11994755 w 12192000"/>
              <a:gd name="connsiteY269" fmla="*/ 1008178 h 3218321"/>
              <a:gd name="connsiteX270" fmla="*/ 12032746 w 12192000"/>
              <a:gd name="connsiteY270" fmla="*/ 1007778 h 3218321"/>
              <a:gd name="connsiteX271" fmla="*/ 12026551 w 12192000"/>
              <a:gd name="connsiteY271" fmla="*/ 1008796 h 3218321"/>
              <a:gd name="connsiteX272" fmla="*/ 12032746 w 12192000"/>
              <a:gd name="connsiteY272" fmla="*/ 1007778 h 3218321"/>
              <a:gd name="connsiteX273" fmla="*/ 856282 w 12192000"/>
              <a:gd name="connsiteY273" fmla="*/ 1003569 h 3218321"/>
              <a:gd name="connsiteX274" fmla="*/ 850148 w 12192000"/>
              <a:gd name="connsiteY274" fmla="*/ 1003937 h 3218321"/>
              <a:gd name="connsiteX275" fmla="*/ 856282 w 12192000"/>
              <a:gd name="connsiteY275" fmla="*/ 1003569 h 3218321"/>
              <a:gd name="connsiteX276" fmla="*/ 328324 w 12192000"/>
              <a:gd name="connsiteY276" fmla="*/ 1001794 h 3218321"/>
              <a:gd name="connsiteX277" fmla="*/ 298225 w 12192000"/>
              <a:gd name="connsiteY277" fmla="*/ 1016083 h 3218321"/>
              <a:gd name="connsiteX278" fmla="*/ 280937 w 12192000"/>
              <a:gd name="connsiteY278" fmla="*/ 1023084 h 3218321"/>
              <a:gd name="connsiteX279" fmla="*/ 279889 w 12192000"/>
              <a:gd name="connsiteY279" fmla="*/ 1017702 h 3218321"/>
              <a:gd name="connsiteX280" fmla="*/ 285747 w 12192000"/>
              <a:gd name="connsiteY280" fmla="*/ 1018226 h 3218321"/>
              <a:gd name="connsiteX281" fmla="*/ 286318 w 12192000"/>
              <a:gd name="connsiteY281" fmla="*/ 1014035 h 3218321"/>
              <a:gd name="connsiteX282" fmla="*/ 328324 w 12192000"/>
              <a:gd name="connsiteY282" fmla="*/ 1001794 h 3218321"/>
              <a:gd name="connsiteX283" fmla="*/ 11930110 w 12192000"/>
              <a:gd name="connsiteY283" fmla="*/ 1001557 h 3218321"/>
              <a:gd name="connsiteX284" fmla="*/ 11930015 w 12192000"/>
              <a:gd name="connsiteY284" fmla="*/ 1007367 h 3218321"/>
              <a:gd name="connsiteX285" fmla="*/ 11956066 w 12192000"/>
              <a:gd name="connsiteY285" fmla="*/ 1017179 h 3218321"/>
              <a:gd name="connsiteX286" fmla="*/ 11943398 w 12192000"/>
              <a:gd name="connsiteY286" fmla="*/ 1018417 h 3218321"/>
              <a:gd name="connsiteX287" fmla="*/ 11941255 w 12192000"/>
              <a:gd name="connsiteY287" fmla="*/ 1032754 h 3218321"/>
              <a:gd name="connsiteX288" fmla="*/ 12042029 w 12192000"/>
              <a:gd name="connsiteY288" fmla="*/ 1064618 h 3218321"/>
              <a:gd name="connsiteX289" fmla="*/ 12051411 w 12192000"/>
              <a:gd name="connsiteY289" fmla="*/ 1066952 h 3218321"/>
              <a:gd name="connsiteX290" fmla="*/ 12087654 w 12192000"/>
              <a:gd name="connsiteY290" fmla="*/ 1075430 h 3218321"/>
              <a:gd name="connsiteX291" fmla="*/ 12089749 w 12192000"/>
              <a:gd name="connsiteY291" fmla="*/ 1067286 h 3218321"/>
              <a:gd name="connsiteX292" fmla="*/ 12054126 w 12192000"/>
              <a:gd name="connsiteY292" fmla="*/ 1059998 h 3218321"/>
              <a:gd name="connsiteX293" fmla="*/ 12053697 w 12192000"/>
              <a:gd name="connsiteY293" fmla="*/ 1054949 h 3218321"/>
              <a:gd name="connsiteX294" fmla="*/ 12045505 w 12192000"/>
              <a:gd name="connsiteY294" fmla="*/ 1059808 h 3218321"/>
              <a:gd name="connsiteX295" fmla="*/ 12037837 w 12192000"/>
              <a:gd name="connsiteY295" fmla="*/ 1050758 h 3218321"/>
              <a:gd name="connsiteX296" fmla="*/ 12031695 w 12192000"/>
              <a:gd name="connsiteY296" fmla="*/ 1056188 h 3218321"/>
              <a:gd name="connsiteX297" fmla="*/ 12024883 w 12192000"/>
              <a:gd name="connsiteY297" fmla="*/ 1048234 h 3218321"/>
              <a:gd name="connsiteX298" fmla="*/ 12001166 w 12192000"/>
              <a:gd name="connsiteY298" fmla="*/ 1045757 h 3218321"/>
              <a:gd name="connsiteX299" fmla="*/ 12001023 w 12192000"/>
              <a:gd name="connsiteY299" fmla="*/ 1031325 h 3218321"/>
              <a:gd name="connsiteX300" fmla="*/ 11994213 w 12192000"/>
              <a:gd name="connsiteY300" fmla="*/ 1030849 h 3218321"/>
              <a:gd name="connsiteX301" fmla="*/ 11996928 w 12192000"/>
              <a:gd name="connsiteY301" fmla="*/ 1046662 h 3218321"/>
              <a:gd name="connsiteX302" fmla="*/ 11982164 w 12192000"/>
              <a:gd name="connsiteY302" fmla="*/ 1030896 h 3218321"/>
              <a:gd name="connsiteX303" fmla="*/ 11983688 w 12192000"/>
              <a:gd name="connsiteY303" fmla="*/ 1044328 h 3218321"/>
              <a:gd name="connsiteX304" fmla="*/ 11969925 w 12192000"/>
              <a:gd name="connsiteY304" fmla="*/ 1032659 h 3218321"/>
              <a:gd name="connsiteX305" fmla="*/ 11981450 w 12192000"/>
              <a:gd name="connsiteY305" fmla="*/ 1031135 h 3218321"/>
              <a:gd name="connsiteX306" fmla="*/ 11958685 w 12192000"/>
              <a:gd name="connsiteY306" fmla="*/ 1021466 h 3218321"/>
              <a:gd name="connsiteX307" fmla="*/ 11958685 w 12192000"/>
              <a:gd name="connsiteY307" fmla="*/ 1016560 h 3218321"/>
              <a:gd name="connsiteX308" fmla="*/ 12010501 w 12192000"/>
              <a:gd name="connsiteY308" fmla="*/ 1024848 h 3218321"/>
              <a:gd name="connsiteX309" fmla="*/ 11975449 w 12192000"/>
              <a:gd name="connsiteY309" fmla="*/ 1014798 h 3218321"/>
              <a:gd name="connsiteX310" fmla="*/ 11951398 w 12192000"/>
              <a:gd name="connsiteY310" fmla="*/ 1006939 h 3218321"/>
              <a:gd name="connsiteX311" fmla="*/ 11930110 w 12192000"/>
              <a:gd name="connsiteY311" fmla="*/ 1001557 h 3218321"/>
              <a:gd name="connsiteX312" fmla="*/ 11888629 w 12192000"/>
              <a:gd name="connsiteY312" fmla="*/ 1001366 h 3218321"/>
              <a:gd name="connsiteX313" fmla="*/ 11894630 w 12192000"/>
              <a:gd name="connsiteY313" fmla="*/ 1017989 h 3218321"/>
              <a:gd name="connsiteX314" fmla="*/ 11888629 w 12192000"/>
              <a:gd name="connsiteY314" fmla="*/ 1001366 h 3218321"/>
              <a:gd name="connsiteX315" fmla="*/ 11925300 w 12192000"/>
              <a:gd name="connsiteY315" fmla="*/ 998604 h 3218321"/>
              <a:gd name="connsiteX316" fmla="*/ 11912965 w 12192000"/>
              <a:gd name="connsiteY316" fmla="*/ 1000271 h 3218321"/>
              <a:gd name="connsiteX317" fmla="*/ 11910013 w 12192000"/>
              <a:gd name="connsiteY317" fmla="*/ 1011368 h 3218321"/>
              <a:gd name="connsiteX318" fmla="*/ 11917538 w 12192000"/>
              <a:gd name="connsiteY318" fmla="*/ 1020847 h 3218321"/>
              <a:gd name="connsiteX319" fmla="*/ 11905964 w 12192000"/>
              <a:gd name="connsiteY319" fmla="*/ 1007320 h 3218321"/>
              <a:gd name="connsiteX320" fmla="*/ 11901440 w 12192000"/>
              <a:gd name="connsiteY320" fmla="*/ 1006891 h 3218321"/>
              <a:gd name="connsiteX321" fmla="*/ 11901488 w 12192000"/>
              <a:gd name="connsiteY321" fmla="*/ 1022037 h 3218321"/>
              <a:gd name="connsiteX322" fmla="*/ 11917918 w 12192000"/>
              <a:gd name="connsiteY322" fmla="*/ 1025467 h 3218321"/>
              <a:gd name="connsiteX323" fmla="*/ 11936825 w 12192000"/>
              <a:gd name="connsiteY323" fmla="*/ 1032897 h 3218321"/>
              <a:gd name="connsiteX324" fmla="*/ 11934396 w 12192000"/>
              <a:gd name="connsiteY324" fmla="*/ 1018560 h 3218321"/>
              <a:gd name="connsiteX325" fmla="*/ 11943969 w 12192000"/>
              <a:gd name="connsiteY325" fmla="*/ 1016750 h 3218321"/>
              <a:gd name="connsiteX326" fmla="*/ 11927967 w 12192000"/>
              <a:gd name="connsiteY326" fmla="*/ 1010749 h 3218321"/>
              <a:gd name="connsiteX327" fmla="*/ 11930539 w 12192000"/>
              <a:gd name="connsiteY327" fmla="*/ 1026848 h 3218321"/>
              <a:gd name="connsiteX328" fmla="*/ 11914632 w 12192000"/>
              <a:gd name="connsiteY328" fmla="*/ 1003986 h 3218321"/>
              <a:gd name="connsiteX329" fmla="*/ 11925300 w 12192000"/>
              <a:gd name="connsiteY329" fmla="*/ 1003700 h 3218321"/>
              <a:gd name="connsiteX330" fmla="*/ 11859363 w 12192000"/>
              <a:gd name="connsiteY330" fmla="*/ 996507 h 3218321"/>
              <a:gd name="connsiteX331" fmla="*/ 11872340 w 12192000"/>
              <a:gd name="connsiteY331" fmla="*/ 1001222 h 3218321"/>
              <a:gd name="connsiteX332" fmla="*/ 11873436 w 12192000"/>
              <a:gd name="connsiteY332" fmla="*/ 1006366 h 3218321"/>
              <a:gd name="connsiteX333" fmla="*/ 11854528 w 12192000"/>
              <a:gd name="connsiteY333" fmla="*/ 1001937 h 3218321"/>
              <a:gd name="connsiteX334" fmla="*/ 11859363 w 12192000"/>
              <a:gd name="connsiteY334" fmla="*/ 996507 h 3218321"/>
              <a:gd name="connsiteX335" fmla="*/ 11223508 w 12192000"/>
              <a:gd name="connsiteY335" fmla="*/ 993968 h 3218321"/>
              <a:gd name="connsiteX336" fmla="*/ 11217307 w 12192000"/>
              <a:gd name="connsiteY336" fmla="*/ 994698 h 3218321"/>
              <a:gd name="connsiteX337" fmla="*/ 11223508 w 12192000"/>
              <a:gd name="connsiteY337" fmla="*/ 993968 h 3218321"/>
              <a:gd name="connsiteX338" fmla="*/ 11444431 w 12192000"/>
              <a:gd name="connsiteY338" fmla="*/ 986553 h 3218321"/>
              <a:gd name="connsiteX339" fmla="*/ 11444431 w 12192000"/>
              <a:gd name="connsiteY339" fmla="*/ 986553 h 3218321"/>
              <a:gd name="connsiteX340" fmla="*/ 12192000 w 12192000"/>
              <a:gd name="connsiteY340" fmla="*/ 985886 h 3218321"/>
              <a:gd name="connsiteX341" fmla="*/ 12192000 w 12192000"/>
              <a:gd name="connsiteY341" fmla="*/ 988601 h 3218321"/>
              <a:gd name="connsiteX342" fmla="*/ 12189619 w 12192000"/>
              <a:gd name="connsiteY342" fmla="*/ 989172 h 3218321"/>
              <a:gd name="connsiteX343" fmla="*/ 12189428 w 12192000"/>
              <a:gd name="connsiteY343" fmla="*/ 986839 h 3218321"/>
              <a:gd name="connsiteX344" fmla="*/ 11178112 w 12192000"/>
              <a:gd name="connsiteY344" fmla="*/ 985553 h 3218321"/>
              <a:gd name="connsiteX345" fmla="*/ 11191827 w 12192000"/>
              <a:gd name="connsiteY345" fmla="*/ 993698 h 3218321"/>
              <a:gd name="connsiteX346" fmla="*/ 11178112 w 12192000"/>
              <a:gd name="connsiteY346" fmla="*/ 985553 h 3218321"/>
              <a:gd name="connsiteX347" fmla="*/ 11943493 w 12192000"/>
              <a:gd name="connsiteY347" fmla="*/ 983695 h 3218321"/>
              <a:gd name="connsiteX348" fmla="*/ 11949446 w 12192000"/>
              <a:gd name="connsiteY348" fmla="*/ 999366 h 3218321"/>
              <a:gd name="connsiteX349" fmla="*/ 11954256 w 12192000"/>
              <a:gd name="connsiteY349" fmla="*/ 999175 h 3218321"/>
              <a:gd name="connsiteX350" fmla="*/ 11952446 w 12192000"/>
              <a:gd name="connsiteY350" fmla="*/ 990745 h 3218321"/>
              <a:gd name="connsiteX351" fmla="*/ 11972734 w 12192000"/>
              <a:gd name="connsiteY351" fmla="*/ 995365 h 3218321"/>
              <a:gd name="connsiteX352" fmla="*/ 11973211 w 12192000"/>
              <a:gd name="connsiteY352" fmla="*/ 999318 h 3218321"/>
              <a:gd name="connsiteX353" fmla="*/ 11986951 w 12192000"/>
              <a:gd name="connsiteY353" fmla="*/ 998703 h 3218321"/>
              <a:gd name="connsiteX354" fmla="*/ 11988030 w 12192000"/>
              <a:gd name="connsiteY354" fmla="*/ 999076 h 3218321"/>
              <a:gd name="connsiteX355" fmla="*/ 11986974 w 12192000"/>
              <a:gd name="connsiteY355" fmla="*/ 1004224 h 3218321"/>
              <a:gd name="connsiteX356" fmla="*/ 11999214 w 12192000"/>
              <a:gd name="connsiteY356" fmla="*/ 1002938 h 3218321"/>
              <a:gd name="connsiteX357" fmla="*/ 11988030 w 12192000"/>
              <a:gd name="connsiteY357" fmla="*/ 999076 h 3218321"/>
              <a:gd name="connsiteX358" fmla="*/ 11988117 w 12192000"/>
              <a:gd name="connsiteY358" fmla="*/ 998651 h 3218321"/>
              <a:gd name="connsiteX359" fmla="*/ 11986951 w 12192000"/>
              <a:gd name="connsiteY359" fmla="*/ 998703 h 3218321"/>
              <a:gd name="connsiteX360" fmla="*/ 11932587 w 12192000"/>
              <a:gd name="connsiteY360" fmla="*/ 979837 h 3218321"/>
              <a:gd name="connsiteX361" fmla="*/ 11939921 w 12192000"/>
              <a:gd name="connsiteY361" fmla="*/ 991507 h 3218321"/>
              <a:gd name="connsiteX362" fmla="*/ 11932587 w 12192000"/>
              <a:gd name="connsiteY362" fmla="*/ 979837 h 3218321"/>
              <a:gd name="connsiteX363" fmla="*/ 12163901 w 12192000"/>
              <a:gd name="connsiteY363" fmla="*/ 976408 h 3218321"/>
              <a:gd name="connsiteX364" fmla="*/ 12163901 w 12192000"/>
              <a:gd name="connsiteY364" fmla="*/ 976408 h 3218321"/>
              <a:gd name="connsiteX365" fmla="*/ 12149566 w 12192000"/>
              <a:gd name="connsiteY365" fmla="*/ 972073 h 3218321"/>
              <a:gd name="connsiteX366" fmla="*/ 12149566 w 12192000"/>
              <a:gd name="connsiteY366" fmla="*/ 972073 h 3218321"/>
              <a:gd name="connsiteX367" fmla="*/ 12191999 w 12192000"/>
              <a:gd name="connsiteY367" fmla="*/ 972026 h 3218321"/>
              <a:gd name="connsiteX368" fmla="*/ 12191999 w 12192000"/>
              <a:gd name="connsiteY368" fmla="*/ 974836 h 3218321"/>
              <a:gd name="connsiteX369" fmla="*/ 12189618 w 12192000"/>
              <a:gd name="connsiteY369" fmla="*/ 974360 h 3218321"/>
              <a:gd name="connsiteX370" fmla="*/ 12189666 w 12192000"/>
              <a:gd name="connsiteY370" fmla="*/ 972359 h 3218321"/>
              <a:gd name="connsiteX371" fmla="*/ 405289 w 12192000"/>
              <a:gd name="connsiteY371" fmla="*/ 971788 h 3218321"/>
              <a:gd name="connsiteX372" fmla="*/ 405289 w 12192000"/>
              <a:gd name="connsiteY372" fmla="*/ 971788 h 3218321"/>
              <a:gd name="connsiteX373" fmla="*/ 11436862 w 12192000"/>
              <a:gd name="connsiteY373" fmla="*/ 970140 h 3218321"/>
              <a:gd name="connsiteX374" fmla="*/ 11430714 w 12192000"/>
              <a:gd name="connsiteY374" fmla="*/ 970883 h 3218321"/>
              <a:gd name="connsiteX375" fmla="*/ 11436862 w 12192000"/>
              <a:gd name="connsiteY375" fmla="*/ 970140 h 3218321"/>
              <a:gd name="connsiteX376" fmla="*/ 12142263 w 12192000"/>
              <a:gd name="connsiteY376" fmla="*/ 970094 h 3218321"/>
              <a:gd name="connsiteX377" fmla="*/ 12136135 w 12192000"/>
              <a:gd name="connsiteY377" fmla="*/ 970931 h 3218321"/>
              <a:gd name="connsiteX378" fmla="*/ 12142263 w 12192000"/>
              <a:gd name="connsiteY378" fmla="*/ 970094 h 3218321"/>
              <a:gd name="connsiteX379" fmla="*/ 11899246 w 12192000"/>
              <a:gd name="connsiteY379" fmla="*/ 969990 h 3218321"/>
              <a:gd name="connsiteX380" fmla="*/ 11893058 w 12192000"/>
              <a:gd name="connsiteY380" fmla="*/ 971169 h 3218321"/>
              <a:gd name="connsiteX381" fmla="*/ 11899246 w 12192000"/>
              <a:gd name="connsiteY381" fmla="*/ 969990 h 3218321"/>
              <a:gd name="connsiteX382" fmla="*/ 11759184 w 12192000"/>
              <a:gd name="connsiteY382" fmla="*/ 966787 h 3218321"/>
              <a:gd name="connsiteX383" fmla="*/ 11759184 w 12192000"/>
              <a:gd name="connsiteY383" fmla="*/ 966787 h 3218321"/>
              <a:gd name="connsiteX384" fmla="*/ 341236 w 12192000"/>
              <a:gd name="connsiteY384" fmla="*/ 966548 h 3218321"/>
              <a:gd name="connsiteX385" fmla="*/ 324424 w 12192000"/>
              <a:gd name="connsiteY385" fmla="*/ 981408 h 3218321"/>
              <a:gd name="connsiteX386" fmla="*/ 333425 w 12192000"/>
              <a:gd name="connsiteY386" fmla="*/ 981266 h 3218321"/>
              <a:gd name="connsiteX387" fmla="*/ 333616 w 12192000"/>
              <a:gd name="connsiteY387" fmla="*/ 995602 h 3218321"/>
              <a:gd name="connsiteX388" fmla="*/ 324567 w 12192000"/>
              <a:gd name="connsiteY388" fmla="*/ 989887 h 3218321"/>
              <a:gd name="connsiteX389" fmla="*/ 318090 w 12192000"/>
              <a:gd name="connsiteY389" fmla="*/ 997079 h 3218321"/>
              <a:gd name="connsiteX390" fmla="*/ 301850 w 12192000"/>
              <a:gd name="connsiteY390" fmla="*/ 1002794 h 3218321"/>
              <a:gd name="connsiteX391" fmla="*/ 296611 w 12192000"/>
              <a:gd name="connsiteY391" fmla="*/ 998555 h 3218321"/>
              <a:gd name="connsiteX392" fmla="*/ 289134 w 12192000"/>
              <a:gd name="connsiteY392" fmla="*/ 1009224 h 3218321"/>
              <a:gd name="connsiteX393" fmla="*/ 282514 w 12192000"/>
              <a:gd name="connsiteY393" fmla="*/ 1003223 h 3218321"/>
              <a:gd name="connsiteX394" fmla="*/ 274752 w 12192000"/>
              <a:gd name="connsiteY394" fmla="*/ 1013987 h 3218321"/>
              <a:gd name="connsiteX395" fmla="*/ 268179 w 12192000"/>
              <a:gd name="connsiteY395" fmla="*/ 1007938 h 3218321"/>
              <a:gd name="connsiteX396" fmla="*/ 260607 w 12192000"/>
              <a:gd name="connsiteY396" fmla="*/ 1018655 h 3218321"/>
              <a:gd name="connsiteX397" fmla="*/ 252224 w 12192000"/>
              <a:gd name="connsiteY397" fmla="*/ 1011891 h 3218321"/>
              <a:gd name="connsiteX398" fmla="*/ 250273 w 12192000"/>
              <a:gd name="connsiteY398" fmla="*/ 1029181 h 3218321"/>
              <a:gd name="connsiteX399" fmla="*/ 239843 w 12192000"/>
              <a:gd name="connsiteY399" fmla="*/ 1017178 h 3218321"/>
              <a:gd name="connsiteX400" fmla="*/ 232223 w 12192000"/>
              <a:gd name="connsiteY400" fmla="*/ 1028038 h 3218321"/>
              <a:gd name="connsiteX401" fmla="*/ 225889 w 12192000"/>
              <a:gd name="connsiteY401" fmla="*/ 1022608 h 3218321"/>
              <a:gd name="connsiteX402" fmla="*/ 218221 w 12192000"/>
              <a:gd name="connsiteY402" fmla="*/ 1030658 h 3218321"/>
              <a:gd name="connsiteX403" fmla="*/ 210887 w 12192000"/>
              <a:gd name="connsiteY403" fmla="*/ 1029753 h 3218321"/>
              <a:gd name="connsiteX404" fmla="*/ 203743 w 12192000"/>
              <a:gd name="connsiteY404" fmla="*/ 1034468 h 3218321"/>
              <a:gd name="connsiteX405" fmla="*/ 196552 w 12192000"/>
              <a:gd name="connsiteY405" fmla="*/ 1034611 h 3218321"/>
              <a:gd name="connsiteX406" fmla="*/ 189599 w 12192000"/>
              <a:gd name="connsiteY406" fmla="*/ 1039564 h 3218321"/>
              <a:gd name="connsiteX407" fmla="*/ 182312 w 12192000"/>
              <a:gd name="connsiteY407" fmla="*/ 1039421 h 3218321"/>
              <a:gd name="connsiteX408" fmla="*/ 161547 w 12192000"/>
              <a:gd name="connsiteY408" fmla="*/ 1050900 h 3218321"/>
              <a:gd name="connsiteX409" fmla="*/ 170501 w 12192000"/>
              <a:gd name="connsiteY409" fmla="*/ 1056330 h 3218321"/>
              <a:gd name="connsiteX410" fmla="*/ 176835 w 12192000"/>
              <a:gd name="connsiteY410" fmla="*/ 1047471 h 3218321"/>
              <a:gd name="connsiteX411" fmla="*/ 193647 w 12192000"/>
              <a:gd name="connsiteY411" fmla="*/ 1049757 h 3218321"/>
              <a:gd name="connsiteX412" fmla="*/ 78108 w 12192000"/>
              <a:gd name="connsiteY412" fmla="*/ 1091766 h 3218321"/>
              <a:gd name="connsiteX413" fmla="*/ 63964 w 12192000"/>
              <a:gd name="connsiteY413" fmla="*/ 1085432 h 3218321"/>
              <a:gd name="connsiteX414" fmla="*/ 120971 w 12192000"/>
              <a:gd name="connsiteY414" fmla="*/ 1067523 h 3218321"/>
              <a:gd name="connsiteX415" fmla="*/ 134449 w 12192000"/>
              <a:gd name="connsiteY415" fmla="*/ 1063236 h 3218321"/>
              <a:gd name="connsiteX416" fmla="*/ 142640 w 12192000"/>
              <a:gd name="connsiteY416" fmla="*/ 1063855 h 3218321"/>
              <a:gd name="connsiteX417" fmla="*/ 147165 w 12192000"/>
              <a:gd name="connsiteY417" fmla="*/ 1056568 h 3218321"/>
              <a:gd name="connsiteX418" fmla="*/ 126686 w 12192000"/>
              <a:gd name="connsiteY418" fmla="*/ 1059378 h 3218321"/>
              <a:gd name="connsiteX419" fmla="*/ 27436 w 12192000"/>
              <a:gd name="connsiteY419" fmla="*/ 1098625 h 3218321"/>
              <a:gd name="connsiteX420" fmla="*/ 54772 w 12192000"/>
              <a:gd name="connsiteY420" fmla="*/ 1093386 h 3218321"/>
              <a:gd name="connsiteX421" fmla="*/ 47248 w 12192000"/>
              <a:gd name="connsiteY421" fmla="*/ 1102674 h 3218321"/>
              <a:gd name="connsiteX422" fmla="*/ 27722 w 12192000"/>
              <a:gd name="connsiteY422" fmla="*/ 1109866 h 3218321"/>
              <a:gd name="connsiteX423" fmla="*/ 33341 w 12192000"/>
              <a:gd name="connsiteY423" fmla="*/ 1098625 h 3218321"/>
              <a:gd name="connsiteX424" fmla="*/ 18958 w 12192000"/>
              <a:gd name="connsiteY424" fmla="*/ 1108627 h 3218321"/>
              <a:gd name="connsiteX425" fmla="*/ 29484 w 12192000"/>
              <a:gd name="connsiteY425" fmla="*/ 1093814 h 3218321"/>
              <a:gd name="connsiteX426" fmla="*/ 9720 w 12192000"/>
              <a:gd name="connsiteY426" fmla="*/ 1104245 h 3218321"/>
              <a:gd name="connsiteX427" fmla="*/ 13196 w 12192000"/>
              <a:gd name="connsiteY427" fmla="*/ 1108627 h 3218321"/>
              <a:gd name="connsiteX428" fmla="*/ 52 w 12192000"/>
              <a:gd name="connsiteY428" fmla="*/ 1118153 h 3218321"/>
              <a:gd name="connsiteX429" fmla="*/ 52 w 12192000"/>
              <a:gd name="connsiteY429" fmla="*/ 1094195 h 3218321"/>
              <a:gd name="connsiteX430" fmla="*/ 7291 w 12192000"/>
              <a:gd name="connsiteY430" fmla="*/ 1092814 h 3218321"/>
              <a:gd name="connsiteX431" fmla="*/ 16816 w 12192000"/>
              <a:gd name="connsiteY431" fmla="*/ 1080764 h 3218321"/>
              <a:gd name="connsiteX432" fmla="*/ 18626 w 12192000"/>
              <a:gd name="connsiteY432" fmla="*/ 1087289 h 3218321"/>
              <a:gd name="connsiteX433" fmla="*/ 33531 w 12192000"/>
              <a:gd name="connsiteY433" fmla="*/ 1081669 h 3218321"/>
              <a:gd name="connsiteX434" fmla="*/ 26865 w 12192000"/>
              <a:gd name="connsiteY434" fmla="*/ 1068666 h 3218321"/>
              <a:gd name="connsiteX435" fmla="*/ 50534 w 12192000"/>
              <a:gd name="connsiteY435" fmla="*/ 1077811 h 3218321"/>
              <a:gd name="connsiteX436" fmla="*/ 99111 w 12192000"/>
              <a:gd name="connsiteY436" fmla="*/ 1056759 h 3218321"/>
              <a:gd name="connsiteX437" fmla="*/ 53534 w 12192000"/>
              <a:gd name="connsiteY437" fmla="*/ 1070952 h 3218321"/>
              <a:gd name="connsiteX438" fmla="*/ 59249 w 12192000"/>
              <a:gd name="connsiteY438" fmla="*/ 1063331 h 3218321"/>
              <a:gd name="connsiteX439" fmla="*/ 126781 w 12192000"/>
              <a:gd name="connsiteY439" fmla="*/ 1039660 h 3218321"/>
              <a:gd name="connsiteX440" fmla="*/ 149927 w 12192000"/>
              <a:gd name="connsiteY440" fmla="*/ 1041041 h 3218321"/>
              <a:gd name="connsiteX441" fmla="*/ 171644 w 12192000"/>
              <a:gd name="connsiteY441" fmla="*/ 1033230 h 3218321"/>
              <a:gd name="connsiteX442" fmla="*/ 197885 w 12192000"/>
              <a:gd name="connsiteY442" fmla="*/ 1025037 h 3218321"/>
              <a:gd name="connsiteX443" fmla="*/ 183312 w 12192000"/>
              <a:gd name="connsiteY443" fmla="*/ 1021227 h 3218321"/>
              <a:gd name="connsiteX444" fmla="*/ 288324 w 12192000"/>
              <a:gd name="connsiteY444" fmla="*/ 982885 h 3218321"/>
              <a:gd name="connsiteX445" fmla="*/ 282895 w 12192000"/>
              <a:gd name="connsiteY445" fmla="*/ 999365 h 3218321"/>
              <a:gd name="connsiteX446" fmla="*/ 296897 w 12192000"/>
              <a:gd name="connsiteY446" fmla="*/ 980265 h 3218321"/>
              <a:gd name="connsiteX447" fmla="*/ 300992 w 12192000"/>
              <a:gd name="connsiteY447" fmla="*/ 979075 h 3218321"/>
              <a:gd name="connsiteX448" fmla="*/ 296849 w 12192000"/>
              <a:gd name="connsiteY448" fmla="*/ 994792 h 3218321"/>
              <a:gd name="connsiteX449" fmla="*/ 314566 w 12192000"/>
              <a:gd name="connsiteY449" fmla="*/ 973026 h 3218321"/>
              <a:gd name="connsiteX450" fmla="*/ 309374 w 12192000"/>
              <a:gd name="connsiteY450" fmla="*/ 992125 h 3218321"/>
              <a:gd name="connsiteX451" fmla="*/ 326710 w 12192000"/>
              <a:gd name="connsiteY451" fmla="*/ 969358 h 3218321"/>
              <a:gd name="connsiteX452" fmla="*/ 341236 w 12192000"/>
              <a:gd name="connsiteY452" fmla="*/ 966548 h 3218321"/>
              <a:gd name="connsiteX453" fmla="*/ 1308490 w 12192000"/>
              <a:gd name="connsiteY453" fmla="*/ 966358 h 3218321"/>
              <a:gd name="connsiteX454" fmla="*/ 1306109 w 12192000"/>
              <a:gd name="connsiteY454" fmla="*/ 980171 h 3218321"/>
              <a:gd name="connsiteX455" fmla="*/ 1308490 w 12192000"/>
              <a:gd name="connsiteY455" fmla="*/ 966358 h 3218321"/>
              <a:gd name="connsiteX456" fmla="*/ 1343732 w 12192000"/>
              <a:gd name="connsiteY456" fmla="*/ 966025 h 3218321"/>
              <a:gd name="connsiteX457" fmla="*/ 1343732 w 12192000"/>
              <a:gd name="connsiteY457" fmla="*/ 966025 h 3218321"/>
              <a:gd name="connsiteX458" fmla="*/ 12125943 w 12192000"/>
              <a:gd name="connsiteY458" fmla="*/ 965882 h 3218321"/>
              <a:gd name="connsiteX459" fmla="*/ 12125943 w 12192000"/>
              <a:gd name="connsiteY459" fmla="*/ 965882 h 3218321"/>
              <a:gd name="connsiteX460" fmla="*/ 11885380 w 12192000"/>
              <a:gd name="connsiteY460" fmla="*/ 965371 h 3218321"/>
              <a:gd name="connsiteX461" fmla="*/ 11879152 w 12192000"/>
              <a:gd name="connsiteY461" fmla="*/ 966168 h 3218321"/>
              <a:gd name="connsiteX462" fmla="*/ 11885380 w 12192000"/>
              <a:gd name="connsiteY462" fmla="*/ 965371 h 3218321"/>
              <a:gd name="connsiteX463" fmla="*/ 11744611 w 12192000"/>
              <a:gd name="connsiteY463" fmla="*/ 962024 h 3218321"/>
              <a:gd name="connsiteX464" fmla="*/ 11744611 w 12192000"/>
              <a:gd name="connsiteY464" fmla="*/ 962024 h 3218321"/>
              <a:gd name="connsiteX465" fmla="*/ 11870786 w 12192000"/>
              <a:gd name="connsiteY465" fmla="*/ 960608 h 3218321"/>
              <a:gd name="connsiteX466" fmla="*/ 11864530 w 12192000"/>
              <a:gd name="connsiteY466" fmla="*/ 961405 h 3218321"/>
              <a:gd name="connsiteX467" fmla="*/ 11870786 w 12192000"/>
              <a:gd name="connsiteY467" fmla="*/ 960608 h 3218321"/>
              <a:gd name="connsiteX468" fmla="*/ 12110019 w 12192000"/>
              <a:gd name="connsiteY468" fmla="*/ 956993 h 3218321"/>
              <a:gd name="connsiteX469" fmla="*/ 12118419 w 12192000"/>
              <a:gd name="connsiteY469" fmla="*/ 962785 h 3218321"/>
              <a:gd name="connsiteX470" fmla="*/ 12102226 w 12192000"/>
              <a:gd name="connsiteY470" fmla="*/ 961452 h 3218321"/>
              <a:gd name="connsiteX471" fmla="*/ 12110019 w 12192000"/>
              <a:gd name="connsiteY471" fmla="*/ 956993 h 3218321"/>
              <a:gd name="connsiteX472" fmla="*/ 11856491 w 12192000"/>
              <a:gd name="connsiteY472" fmla="*/ 955846 h 3218321"/>
              <a:gd name="connsiteX473" fmla="*/ 11850243 w 12192000"/>
              <a:gd name="connsiteY473" fmla="*/ 956689 h 3218321"/>
              <a:gd name="connsiteX474" fmla="*/ 11856491 w 12192000"/>
              <a:gd name="connsiteY474" fmla="*/ 955846 h 3218321"/>
              <a:gd name="connsiteX475" fmla="*/ 362096 w 12192000"/>
              <a:gd name="connsiteY475" fmla="*/ 954355 h 3218321"/>
              <a:gd name="connsiteX476" fmla="*/ 360620 w 12192000"/>
              <a:gd name="connsiteY476" fmla="*/ 975312 h 3218321"/>
              <a:gd name="connsiteX477" fmla="*/ 372765 w 12192000"/>
              <a:gd name="connsiteY477" fmla="*/ 963929 h 3218321"/>
              <a:gd name="connsiteX478" fmla="*/ 370717 w 12192000"/>
              <a:gd name="connsiteY478" fmla="*/ 978456 h 3218321"/>
              <a:gd name="connsiteX479" fmla="*/ 356905 w 12192000"/>
              <a:gd name="connsiteY479" fmla="*/ 980551 h 3218321"/>
              <a:gd name="connsiteX480" fmla="*/ 357478 w 12192000"/>
              <a:gd name="connsiteY480" fmla="*/ 992078 h 3218321"/>
              <a:gd name="connsiteX481" fmla="*/ 387909 w 12192000"/>
              <a:gd name="connsiteY481" fmla="*/ 979361 h 3218321"/>
              <a:gd name="connsiteX482" fmla="*/ 364860 w 12192000"/>
              <a:gd name="connsiteY482" fmla="*/ 992221 h 3218321"/>
              <a:gd name="connsiteX483" fmla="*/ 345332 w 12192000"/>
              <a:gd name="connsiteY483" fmla="*/ 1003080 h 3218321"/>
              <a:gd name="connsiteX484" fmla="*/ 340428 w 12192000"/>
              <a:gd name="connsiteY484" fmla="*/ 1001175 h 3218321"/>
              <a:gd name="connsiteX485" fmla="*/ 346631 w 12192000"/>
              <a:gd name="connsiteY485" fmla="*/ 983711 h 3218321"/>
              <a:gd name="connsiteX486" fmla="*/ 343471 w 12192000"/>
              <a:gd name="connsiteY486" fmla="*/ 988121 h 3218321"/>
              <a:gd name="connsiteX487" fmla="*/ 338186 w 12192000"/>
              <a:gd name="connsiteY487" fmla="*/ 987267 h 3218321"/>
              <a:gd name="connsiteX488" fmla="*/ 345092 w 12192000"/>
              <a:gd name="connsiteY488" fmla="*/ 971168 h 3218321"/>
              <a:gd name="connsiteX489" fmla="*/ 347224 w 12192000"/>
              <a:gd name="connsiteY489" fmla="*/ 982039 h 3218321"/>
              <a:gd name="connsiteX490" fmla="*/ 354333 w 12192000"/>
              <a:gd name="connsiteY490" fmla="*/ 962023 h 3218321"/>
              <a:gd name="connsiteX491" fmla="*/ 362096 w 12192000"/>
              <a:gd name="connsiteY491" fmla="*/ 954355 h 3218321"/>
              <a:gd name="connsiteX492" fmla="*/ 11716749 w 12192000"/>
              <a:gd name="connsiteY492" fmla="*/ 952593 h 3218321"/>
              <a:gd name="connsiteX493" fmla="*/ 11716749 w 12192000"/>
              <a:gd name="connsiteY493" fmla="*/ 952593 h 3218321"/>
              <a:gd name="connsiteX494" fmla="*/ 979410 w 12192000"/>
              <a:gd name="connsiteY494" fmla="*/ 952307 h 3218321"/>
              <a:gd name="connsiteX495" fmla="*/ 978267 w 12192000"/>
              <a:gd name="connsiteY495" fmla="*/ 969787 h 3218321"/>
              <a:gd name="connsiteX496" fmla="*/ 979410 w 12192000"/>
              <a:gd name="connsiteY496" fmla="*/ 952307 h 3218321"/>
              <a:gd name="connsiteX497" fmla="*/ 468920 w 12192000"/>
              <a:gd name="connsiteY497" fmla="*/ 951069 h 3218321"/>
              <a:gd name="connsiteX498" fmla="*/ 425010 w 12192000"/>
              <a:gd name="connsiteY498" fmla="*/ 968168 h 3218321"/>
              <a:gd name="connsiteX499" fmla="*/ 422391 w 12192000"/>
              <a:gd name="connsiteY499" fmla="*/ 973931 h 3218321"/>
              <a:gd name="connsiteX500" fmla="*/ 411818 w 12192000"/>
              <a:gd name="connsiteY500" fmla="*/ 976789 h 3218321"/>
              <a:gd name="connsiteX501" fmla="*/ 424820 w 12192000"/>
              <a:gd name="connsiteY501" fmla="*/ 963215 h 3218321"/>
              <a:gd name="connsiteX502" fmla="*/ 430916 w 12192000"/>
              <a:gd name="connsiteY502" fmla="*/ 965120 h 3218321"/>
              <a:gd name="connsiteX503" fmla="*/ 468920 w 12192000"/>
              <a:gd name="connsiteY503" fmla="*/ 951069 h 3218321"/>
              <a:gd name="connsiteX504" fmla="*/ 11047153 w 12192000"/>
              <a:gd name="connsiteY504" fmla="*/ 951030 h 3218321"/>
              <a:gd name="connsiteX505" fmla="*/ 11040952 w 12192000"/>
              <a:gd name="connsiteY505" fmla="*/ 951974 h 3218321"/>
              <a:gd name="connsiteX506" fmla="*/ 11047153 w 12192000"/>
              <a:gd name="connsiteY506" fmla="*/ 951030 h 3218321"/>
              <a:gd name="connsiteX507" fmla="*/ 11450361 w 12192000"/>
              <a:gd name="connsiteY507" fmla="*/ 950912 h 3218321"/>
              <a:gd name="connsiteX508" fmla="*/ 11444240 w 12192000"/>
              <a:gd name="connsiteY508" fmla="*/ 952117 h 3218321"/>
              <a:gd name="connsiteX509" fmla="*/ 11450361 w 12192000"/>
              <a:gd name="connsiteY509" fmla="*/ 950912 h 3218321"/>
              <a:gd name="connsiteX510" fmla="*/ 11280934 w 12192000"/>
              <a:gd name="connsiteY510" fmla="*/ 946830 h 3218321"/>
              <a:gd name="connsiteX511" fmla="*/ 11351895 w 12192000"/>
              <a:gd name="connsiteY511" fmla="*/ 967501 h 3218321"/>
              <a:gd name="connsiteX512" fmla="*/ 11372850 w 12192000"/>
              <a:gd name="connsiteY512" fmla="*/ 971216 h 3218321"/>
              <a:gd name="connsiteX513" fmla="*/ 11372850 w 12192000"/>
              <a:gd name="connsiteY513" fmla="*/ 966644 h 3218321"/>
              <a:gd name="connsiteX514" fmla="*/ 11280934 w 12192000"/>
              <a:gd name="connsiteY514" fmla="*/ 946830 h 3218321"/>
              <a:gd name="connsiteX515" fmla="*/ 11718427 w 12192000"/>
              <a:gd name="connsiteY515" fmla="*/ 941678 h 3218321"/>
              <a:gd name="connsiteX516" fmla="*/ 11712178 w 12192000"/>
              <a:gd name="connsiteY516" fmla="*/ 942495 h 3218321"/>
              <a:gd name="connsiteX517" fmla="*/ 11718427 w 12192000"/>
              <a:gd name="connsiteY517" fmla="*/ 941678 h 3218321"/>
              <a:gd name="connsiteX518" fmla="*/ 11328482 w 12192000"/>
              <a:gd name="connsiteY518" fmla="*/ 941484 h 3218321"/>
              <a:gd name="connsiteX519" fmla="*/ 11322367 w 12192000"/>
              <a:gd name="connsiteY519" fmla="*/ 942448 h 3218321"/>
              <a:gd name="connsiteX520" fmla="*/ 11328482 w 12192000"/>
              <a:gd name="connsiteY520" fmla="*/ 941484 h 3218321"/>
              <a:gd name="connsiteX521" fmla="*/ 11680244 w 12192000"/>
              <a:gd name="connsiteY521" fmla="*/ 941392 h 3218321"/>
              <a:gd name="connsiteX522" fmla="*/ 11673982 w 12192000"/>
              <a:gd name="connsiteY522" fmla="*/ 942209 h 3218321"/>
              <a:gd name="connsiteX523" fmla="*/ 11680244 w 12192000"/>
              <a:gd name="connsiteY523" fmla="*/ 941392 h 3218321"/>
              <a:gd name="connsiteX524" fmla="*/ 11251216 w 12192000"/>
              <a:gd name="connsiteY524" fmla="*/ 937971 h 3218321"/>
              <a:gd name="connsiteX525" fmla="*/ 11276743 w 12192000"/>
              <a:gd name="connsiteY525" fmla="*/ 943591 h 3218321"/>
              <a:gd name="connsiteX526" fmla="*/ 11251216 w 12192000"/>
              <a:gd name="connsiteY526" fmla="*/ 937971 h 3218321"/>
              <a:gd name="connsiteX527" fmla="*/ 11394988 w 12192000"/>
              <a:gd name="connsiteY527" fmla="*/ 936561 h 3218321"/>
              <a:gd name="connsiteX528" fmla="*/ 11388900 w 12192000"/>
              <a:gd name="connsiteY528" fmla="*/ 937733 h 3218321"/>
              <a:gd name="connsiteX529" fmla="*/ 11394988 w 12192000"/>
              <a:gd name="connsiteY529" fmla="*/ 936561 h 3218321"/>
              <a:gd name="connsiteX530" fmla="*/ 12068270 w 12192000"/>
              <a:gd name="connsiteY530" fmla="*/ 936304 h 3218321"/>
              <a:gd name="connsiteX531" fmla="*/ 12067841 w 12192000"/>
              <a:gd name="connsiteY531" fmla="*/ 945496 h 3218321"/>
              <a:gd name="connsiteX532" fmla="*/ 12081033 w 12192000"/>
              <a:gd name="connsiteY532" fmla="*/ 943544 h 3218321"/>
              <a:gd name="connsiteX533" fmla="*/ 12085986 w 12192000"/>
              <a:gd name="connsiteY533" fmla="*/ 950545 h 3218321"/>
              <a:gd name="connsiteX534" fmla="*/ 12074556 w 12192000"/>
              <a:gd name="connsiteY534" fmla="*/ 953498 h 3218321"/>
              <a:gd name="connsiteX535" fmla="*/ 12064126 w 12192000"/>
              <a:gd name="connsiteY535" fmla="*/ 955642 h 3218321"/>
              <a:gd name="connsiteX536" fmla="*/ 12058697 w 12192000"/>
              <a:gd name="connsiteY536" fmla="*/ 942734 h 3218321"/>
              <a:gd name="connsiteX537" fmla="*/ 12068270 w 12192000"/>
              <a:gd name="connsiteY537" fmla="*/ 936304 h 3218321"/>
              <a:gd name="connsiteX538" fmla="*/ 1420073 w 12192000"/>
              <a:gd name="connsiteY538" fmla="*/ 935780 h 3218321"/>
              <a:gd name="connsiteX539" fmla="*/ 1419072 w 12192000"/>
              <a:gd name="connsiteY539" fmla="*/ 942496 h 3218321"/>
              <a:gd name="connsiteX540" fmla="*/ 1412072 w 12192000"/>
              <a:gd name="connsiteY540" fmla="*/ 937971 h 3218321"/>
              <a:gd name="connsiteX541" fmla="*/ 1389451 w 12192000"/>
              <a:gd name="connsiteY541" fmla="*/ 946783 h 3218321"/>
              <a:gd name="connsiteX542" fmla="*/ 1396261 w 12192000"/>
              <a:gd name="connsiteY542" fmla="*/ 956547 h 3218321"/>
              <a:gd name="connsiteX543" fmla="*/ 1414691 w 12192000"/>
              <a:gd name="connsiteY543" fmla="*/ 950307 h 3218321"/>
              <a:gd name="connsiteX544" fmla="*/ 1410024 w 12192000"/>
              <a:gd name="connsiteY544" fmla="*/ 943401 h 3218321"/>
              <a:gd name="connsiteX545" fmla="*/ 1428359 w 12192000"/>
              <a:gd name="connsiteY545" fmla="*/ 944306 h 3218321"/>
              <a:gd name="connsiteX546" fmla="*/ 1420073 w 12192000"/>
              <a:gd name="connsiteY546" fmla="*/ 935780 h 3218321"/>
              <a:gd name="connsiteX547" fmla="*/ 12035694 w 12192000"/>
              <a:gd name="connsiteY547" fmla="*/ 933493 h 3218321"/>
              <a:gd name="connsiteX548" fmla="*/ 12041980 w 12192000"/>
              <a:gd name="connsiteY548" fmla="*/ 939352 h 3218321"/>
              <a:gd name="connsiteX549" fmla="*/ 12035694 w 12192000"/>
              <a:gd name="connsiteY549" fmla="*/ 933493 h 3218321"/>
              <a:gd name="connsiteX550" fmla="*/ 11236424 w 12192000"/>
              <a:gd name="connsiteY550" fmla="*/ 931944 h 3218321"/>
              <a:gd name="connsiteX551" fmla="*/ 11230356 w 12192000"/>
              <a:gd name="connsiteY551" fmla="*/ 932875 h 3218321"/>
              <a:gd name="connsiteX552" fmla="*/ 11236424 w 12192000"/>
              <a:gd name="connsiteY552" fmla="*/ 931944 h 3218321"/>
              <a:gd name="connsiteX553" fmla="*/ 11774621 w 12192000"/>
              <a:gd name="connsiteY553" fmla="*/ 931785 h 3218321"/>
              <a:gd name="connsiteX554" fmla="*/ 11768567 w 12192000"/>
              <a:gd name="connsiteY554" fmla="*/ 932970 h 3218321"/>
              <a:gd name="connsiteX555" fmla="*/ 11774621 w 12192000"/>
              <a:gd name="connsiteY555" fmla="*/ 931785 h 3218321"/>
              <a:gd name="connsiteX556" fmla="*/ 11380068 w 12192000"/>
              <a:gd name="connsiteY556" fmla="*/ 931742 h 3218321"/>
              <a:gd name="connsiteX557" fmla="*/ 11374041 w 12192000"/>
              <a:gd name="connsiteY557" fmla="*/ 932827 h 3218321"/>
              <a:gd name="connsiteX558" fmla="*/ 11380068 w 12192000"/>
              <a:gd name="connsiteY558" fmla="*/ 931742 h 3218321"/>
              <a:gd name="connsiteX559" fmla="*/ 1039182 w 12192000"/>
              <a:gd name="connsiteY559" fmla="*/ 931302 h 3218321"/>
              <a:gd name="connsiteX560" fmla="*/ 1019799 w 12192000"/>
              <a:gd name="connsiteY560" fmla="*/ 948353 h 3218321"/>
              <a:gd name="connsiteX561" fmla="*/ 1024085 w 12192000"/>
              <a:gd name="connsiteY561" fmla="*/ 957927 h 3218321"/>
              <a:gd name="connsiteX562" fmla="*/ 1013036 w 12192000"/>
              <a:gd name="connsiteY562" fmla="*/ 944734 h 3218321"/>
              <a:gd name="connsiteX563" fmla="*/ 1021942 w 12192000"/>
              <a:gd name="connsiteY563" fmla="*/ 936208 h 3218321"/>
              <a:gd name="connsiteX564" fmla="*/ 1026371 w 12192000"/>
              <a:gd name="connsiteY564" fmla="*/ 941447 h 3218321"/>
              <a:gd name="connsiteX565" fmla="*/ 11682841 w 12192000"/>
              <a:gd name="connsiteY565" fmla="*/ 930826 h 3218321"/>
              <a:gd name="connsiteX566" fmla="*/ 11693841 w 12192000"/>
              <a:gd name="connsiteY566" fmla="*/ 938828 h 3218321"/>
              <a:gd name="connsiteX567" fmla="*/ 11702653 w 12192000"/>
              <a:gd name="connsiteY567" fmla="*/ 937637 h 3218321"/>
              <a:gd name="connsiteX568" fmla="*/ 11711416 w 12192000"/>
              <a:gd name="connsiteY568" fmla="*/ 956403 h 3218321"/>
              <a:gd name="connsiteX569" fmla="*/ 11701367 w 12192000"/>
              <a:gd name="connsiteY569" fmla="*/ 956213 h 3218321"/>
              <a:gd name="connsiteX570" fmla="*/ 11702128 w 12192000"/>
              <a:gd name="connsiteY570" fmla="*/ 945401 h 3218321"/>
              <a:gd name="connsiteX571" fmla="*/ 11688794 w 12192000"/>
              <a:gd name="connsiteY571" fmla="*/ 952783 h 3218321"/>
              <a:gd name="connsiteX572" fmla="*/ 11682841 w 12192000"/>
              <a:gd name="connsiteY572" fmla="*/ 930826 h 3218321"/>
              <a:gd name="connsiteX573" fmla="*/ 11635264 w 12192000"/>
              <a:gd name="connsiteY573" fmla="*/ 928873 h 3218321"/>
              <a:gd name="connsiteX574" fmla="*/ 11635264 w 12192000"/>
              <a:gd name="connsiteY574" fmla="*/ 928873 h 3218321"/>
              <a:gd name="connsiteX575" fmla="*/ 1452599 w 12192000"/>
              <a:gd name="connsiteY575" fmla="*/ 928159 h 3218321"/>
              <a:gd name="connsiteX576" fmla="*/ 1438884 w 12192000"/>
              <a:gd name="connsiteY576" fmla="*/ 941591 h 3218321"/>
              <a:gd name="connsiteX577" fmla="*/ 1452599 w 12192000"/>
              <a:gd name="connsiteY577" fmla="*/ 928159 h 3218321"/>
              <a:gd name="connsiteX578" fmla="*/ 11761184 w 12192000"/>
              <a:gd name="connsiteY578" fmla="*/ 927102 h 3218321"/>
              <a:gd name="connsiteX579" fmla="*/ 11755184 w 12192000"/>
              <a:gd name="connsiteY579" fmla="*/ 928207 h 3218321"/>
              <a:gd name="connsiteX580" fmla="*/ 11761184 w 12192000"/>
              <a:gd name="connsiteY580" fmla="*/ 927102 h 3218321"/>
              <a:gd name="connsiteX581" fmla="*/ 12014215 w 12192000"/>
              <a:gd name="connsiteY581" fmla="*/ 923634 h 3218321"/>
              <a:gd name="connsiteX582" fmla="*/ 12017073 w 12192000"/>
              <a:gd name="connsiteY582" fmla="*/ 931207 h 3218321"/>
              <a:gd name="connsiteX583" fmla="*/ 12029693 w 12192000"/>
              <a:gd name="connsiteY583" fmla="*/ 926873 h 3218321"/>
              <a:gd name="connsiteX584" fmla="*/ 12028360 w 12192000"/>
              <a:gd name="connsiteY584" fmla="*/ 945591 h 3218321"/>
              <a:gd name="connsiteX585" fmla="*/ 12005024 w 12192000"/>
              <a:gd name="connsiteY585" fmla="*/ 929492 h 3218321"/>
              <a:gd name="connsiteX586" fmla="*/ 12014215 w 12192000"/>
              <a:gd name="connsiteY586" fmla="*/ 923634 h 3218321"/>
              <a:gd name="connsiteX587" fmla="*/ 10927858 w 12192000"/>
              <a:gd name="connsiteY587" fmla="*/ 922465 h 3218321"/>
              <a:gd name="connsiteX588" fmla="*/ 10921603 w 12192000"/>
              <a:gd name="connsiteY588" fmla="*/ 923349 h 3218321"/>
              <a:gd name="connsiteX589" fmla="*/ 10927858 w 12192000"/>
              <a:gd name="connsiteY589" fmla="*/ 922465 h 3218321"/>
              <a:gd name="connsiteX590" fmla="*/ 11641217 w 12192000"/>
              <a:gd name="connsiteY590" fmla="*/ 922015 h 3218321"/>
              <a:gd name="connsiteX591" fmla="*/ 11661076 w 12192000"/>
              <a:gd name="connsiteY591" fmla="*/ 925825 h 3218321"/>
              <a:gd name="connsiteX592" fmla="*/ 11678840 w 12192000"/>
              <a:gd name="connsiteY592" fmla="*/ 931779 h 3218321"/>
              <a:gd name="connsiteX593" fmla="*/ 11663648 w 12192000"/>
              <a:gd name="connsiteY593" fmla="*/ 946306 h 3218321"/>
              <a:gd name="connsiteX594" fmla="*/ 11656028 w 12192000"/>
              <a:gd name="connsiteY594" fmla="*/ 934446 h 3218321"/>
              <a:gd name="connsiteX595" fmla="*/ 11650742 w 12192000"/>
              <a:gd name="connsiteY595" fmla="*/ 943782 h 3218321"/>
              <a:gd name="connsiteX596" fmla="*/ 11645217 w 12192000"/>
              <a:gd name="connsiteY596" fmla="*/ 933017 h 3218321"/>
              <a:gd name="connsiteX597" fmla="*/ 11654219 w 12192000"/>
              <a:gd name="connsiteY597" fmla="*/ 932160 h 3218321"/>
              <a:gd name="connsiteX598" fmla="*/ 11653837 w 12192000"/>
              <a:gd name="connsiteY598" fmla="*/ 929112 h 3218321"/>
              <a:gd name="connsiteX599" fmla="*/ 11641217 w 12192000"/>
              <a:gd name="connsiteY599" fmla="*/ 922015 h 3218321"/>
              <a:gd name="connsiteX600" fmla="*/ 550478 w 12192000"/>
              <a:gd name="connsiteY600" fmla="*/ 917299 h 3218321"/>
              <a:gd name="connsiteX601" fmla="*/ 496662 w 12192000"/>
              <a:gd name="connsiteY601" fmla="*/ 933969 h 3218321"/>
              <a:gd name="connsiteX602" fmla="*/ 520998 w 12192000"/>
              <a:gd name="connsiteY602" fmla="*/ 932207 h 3218321"/>
              <a:gd name="connsiteX603" fmla="*/ 527332 w 12192000"/>
              <a:gd name="connsiteY603" fmla="*/ 937065 h 3218321"/>
              <a:gd name="connsiteX604" fmla="*/ 536429 w 12192000"/>
              <a:gd name="connsiteY604" fmla="*/ 925968 h 3218321"/>
              <a:gd name="connsiteX605" fmla="*/ 537572 w 12192000"/>
              <a:gd name="connsiteY605" fmla="*/ 935160 h 3218321"/>
              <a:gd name="connsiteX606" fmla="*/ 550478 w 12192000"/>
              <a:gd name="connsiteY606" fmla="*/ 917299 h 3218321"/>
              <a:gd name="connsiteX607" fmla="*/ 11982450 w 12192000"/>
              <a:gd name="connsiteY607" fmla="*/ 915585 h 3218321"/>
              <a:gd name="connsiteX608" fmla="*/ 11982450 w 12192000"/>
              <a:gd name="connsiteY608" fmla="*/ 915585 h 3218321"/>
              <a:gd name="connsiteX609" fmla="*/ 11701892 w 12192000"/>
              <a:gd name="connsiteY609" fmla="*/ 914966 h 3218321"/>
              <a:gd name="connsiteX610" fmla="*/ 11701892 w 12192000"/>
              <a:gd name="connsiteY610" fmla="*/ 914966 h 3218321"/>
              <a:gd name="connsiteX611" fmla="*/ 10884217 w 12192000"/>
              <a:gd name="connsiteY611" fmla="*/ 913632 h 3218321"/>
              <a:gd name="connsiteX612" fmla="*/ 10896743 w 12192000"/>
              <a:gd name="connsiteY612" fmla="*/ 922110 h 3218321"/>
              <a:gd name="connsiteX613" fmla="*/ 10884217 w 12192000"/>
              <a:gd name="connsiteY613" fmla="*/ 913632 h 3218321"/>
              <a:gd name="connsiteX614" fmla="*/ 11580888 w 12192000"/>
              <a:gd name="connsiteY614" fmla="*/ 913351 h 3218321"/>
              <a:gd name="connsiteX615" fmla="*/ 11587305 w 12192000"/>
              <a:gd name="connsiteY615" fmla="*/ 913394 h 3218321"/>
              <a:gd name="connsiteX616" fmla="*/ 11586496 w 12192000"/>
              <a:gd name="connsiteY616" fmla="*/ 924016 h 3218321"/>
              <a:gd name="connsiteX617" fmla="*/ 11157359 w 12192000"/>
              <a:gd name="connsiteY617" fmla="*/ 913100 h 3218321"/>
              <a:gd name="connsiteX618" fmla="*/ 11151298 w 12192000"/>
              <a:gd name="connsiteY618" fmla="*/ 913823 h 3218321"/>
              <a:gd name="connsiteX619" fmla="*/ 11157359 w 12192000"/>
              <a:gd name="connsiteY619" fmla="*/ 913100 h 3218321"/>
              <a:gd name="connsiteX620" fmla="*/ 11602974 w 12192000"/>
              <a:gd name="connsiteY620" fmla="*/ 909488 h 3218321"/>
              <a:gd name="connsiteX621" fmla="*/ 11613451 w 12192000"/>
              <a:gd name="connsiteY621" fmla="*/ 927207 h 3218321"/>
              <a:gd name="connsiteX622" fmla="*/ 11602974 w 12192000"/>
              <a:gd name="connsiteY622" fmla="*/ 909488 h 3218321"/>
              <a:gd name="connsiteX623" fmla="*/ 11578256 w 12192000"/>
              <a:gd name="connsiteY623" fmla="*/ 908345 h 3218321"/>
              <a:gd name="connsiteX624" fmla="*/ 11580888 w 12192000"/>
              <a:gd name="connsiteY624" fmla="*/ 913351 h 3218321"/>
              <a:gd name="connsiteX625" fmla="*/ 11580304 w 12192000"/>
              <a:gd name="connsiteY625" fmla="*/ 913347 h 3218321"/>
              <a:gd name="connsiteX626" fmla="*/ 11578195 w 12192000"/>
              <a:gd name="connsiteY626" fmla="*/ 908418 h 3218321"/>
              <a:gd name="connsiteX627" fmla="*/ 11136964 w 12192000"/>
              <a:gd name="connsiteY627" fmla="*/ 907173 h 3218321"/>
              <a:gd name="connsiteX628" fmla="*/ 11131248 w 12192000"/>
              <a:gd name="connsiteY628" fmla="*/ 912442 h 3218321"/>
              <a:gd name="connsiteX629" fmla="*/ 11142964 w 12192000"/>
              <a:gd name="connsiteY629" fmla="*/ 912442 h 3218321"/>
              <a:gd name="connsiteX630" fmla="*/ 11136964 w 12192000"/>
              <a:gd name="connsiteY630" fmla="*/ 907173 h 3218321"/>
              <a:gd name="connsiteX631" fmla="*/ 1131935 w 12192000"/>
              <a:gd name="connsiteY631" fmla="*/ 906067 h 3218321"/>
              <a:gd name="connsiteX632" fmla="*/ 1138385 w 12192000"/>
              <a:gd name="connsiteY632" fmla="*/ 907446 h 3218321"/>
              <a:gd name="connsiteX633" fmla="*/ 1141089 w 12192000"/>
              <a:gd name="connsiteY633" fmla="*/ 907123 h 3218321"/>
              <a:gd name="connsiteX634" fmla="*/ 1138968 w 12192000"/>
              <a:gd name="connsiteY634" fmla="*/ 910167 h 3218321"/>
              <a:gd name="connsiteX635" fmla="*/ 1131676 w 12192000"/>
              <a:gd name="connsiteY635" fmla="*/ 922681 h 3218321"/>
              <a:gd name="connsiteX636" fmla="*/ 1129247 w 12192000"/>
              <a:gd name="connsiteY636" fmla="*/ 922348 h 3218321"/>
              <a:gd name="connsiteX637" fmla="*/ 1130247 w 12192000"/>
              <a:gd name="connsiteY637" fmla="*/ 910393 h 3218321"/>
              <a:gd name="connsiteX638" fmla="*/ 1114483 w 12192000"/>
              <a:gd name="connsiteY638" fmla="*/ 929016 h 3218321"/>
              <a:gd name="connsiteX639" fmla="*/ 1126437 w 12192000"/>
              <a:gd name="connsiteY639" fmla="*/ 908630 h 3218321"/>
              <a:gd name="connsiteX640" fmla="*/ 1131935 w 12192000"/>
              <a:gd name="connsiteY640" fmla="*/ 906067 h 3218321"/>
              <a:gd name="connsiteX641" fmla="*/ 11954588 w 12192000"/>
              <a:gd name="connsiteY641" fmla="*/ 905058 h 3218321"/>
              <a:gd name="connsiteX642" fmla="*/ 11962304 w 12192000"/>
              <a:gd name="connsiteY642" fmla="*/ 910297 h 3218321"/>
              <a:gd name="connsiteX643" fmla="*/ 11962161 w 12192000"/>
              <a:gd name="connsiteY643" fmla="*/ 922252 h 3218321"/>
              <a:gd name="connsiteX644" fmla="*/ 11954588 w 12192000"/>
              <a:gd name="connsiteY644" fmla="*/ 905058 h 3218321"/>
              <a:gd name="connsiteX645" fmla="*/ 11332448 w 12192000"/>
              <a:gd name="connsiteY645" fmla="*/ 902660 h 3218321"/>
              <a:gd name="connsiteX646" fmla="*/ 11326320 w 12192000"/>
              <a:gd name="connsiteY646" fmla="*/ 903772 h 3218321"/>
              <a:gd name="connsiteX647" fmla="*/ 11332448 w 12192000"/>
              <a:gd name="connsiteY647" fmla="*/ 902660 h 3218321"/>
              <a:gd name="connsiteX648" fmla="*/ 551553 w 12192000"/>
              <a:gd name="connsiteY648" fmla="*/ 902457 h 3218321"/>
              <a:gd name="connsiteX649" fmla="*/ 545525 w 12192000"/>
              <a:gd name="connsiteY649" fmla="*/ 903629 h 3218321"/>
              <a:gd name="connsiteX650" fmla="*/ 551553 w 12192000"/>
              <a:gd name="connsiteY650" fmla="*/ 902457 h 3218321"/>
              <a:gd name="connsiteX651" fmla="*/ 10821066 w 12192000"/>
              <a:gd name="connsiteY651" fmla="*/ 900058 h 3218321"/>
              <a:gd name="connsiteX652" fmla="*/ 10847832 w 12192000"/>
              <a:gd name="connsiteY652" fmla="*/ 905202 h 3218321"/>
              <a:gd name="connsiteX653" fmla="*/ 10821066 w 12192000"/>
              <a:gd name="connsiteY653" fmla="*/ 900058 h 3218321"/>
              <a:gd name="connsiteX654" fmla="*/ 11104444 w 12192000"/>
              <a:gd name="connsiteY654" fmla="*/ 898638 h 3218321"/>
              <a:gd name="connsiteX655" fmla="*/ 11098149 w 12192000"/>
              <a:gd name="connsiteY655" fmla="*/ 899582 h 3218321"/>
              <a:gd name="connsiteX656" fmla="*/ 11104444 w 12192000"/>
              <a:gd name="connsiteY656" fmla="*/ 898638 h 3218321"/>
              <a:gd name="connsiteX657" fmla="*/ 1147439 w 12192000"/>
              <a:gd name="connsiteY657" fmla="*/ 898009 h 3218321"/>
              <a:gd name="connsiteX658" fmla="*/ 1144111 w 12192000"/>
              <a:gd name="connsiteY658" fmla="*/ 906762 h 3218321"/>
              <a:gd name="connsiteX659" fmla="*/ 1141089 w 12192000"/>
              <a:gd name="connsiteY659" fmla="*/ 907123 h 3218321"/>
              <a:gd name="connsiteX660" fmla="*/ 11566682 w 12192000"/>
              <a:gd name="connsiteY660" fmla="*/ 897788 h 3218321"/>
              <a:gd name="connsiteX661" fmla="*/ 11574458 w 12192000"/>
              <a:gd name="connsiteY661" fmla="*/ 899683 h 3218321"/>
              <a:gd name="connsiteX662" fmla="*/ 11578195 w 12192000"/>
              <a:gd name="connsiteY662" fmla="*/ 908418 h 3218321"/>
              <a:gd name="connsiteX663" fmla="*/ 11570064 w 12192000"/>
              <a:gd name="connsiteY663" fmla="*/ 918109 h 3218321"/>
              <a:gd name="connsiteX664" fmla="*/ 11561873 w 12192000"/>
              <a:gd name="connsiteY664" fmla="*/ 909155 h 3218321"/>
              <a:gd name="connsiteX665" fmla="*/ 11570398 w 12192000"/>
              <a:gd name="connsiteY665" fmla="*/ 905011 h 3218321"/>
              <a:gd name="connsiteX666" fmla="*/ 11565683 w 12192000"/>
              <a:gd name="connsiteY666" fmla="*/ 902773 h 3218321"/>
              <a:gd name="connsiteX667" fmla="*/ 11566682 w 12192000"/>
              <a:gd name="connsiteY667" fmla="*/ 897788 h 3218321"/>
              <a:gd name="connsiteX668" fmla="*/ 11926157 w 12192000"/>
              <a:gd name="connsiteY668" fmla="*/ 896151 h 3218321"/>
              <a:gd name="connsiteX669" fmla="*/ 11934063 w 12192000"/>
              <a:gd name="connsiteY669" fmla="*/ 912203 h 3218321"/>
              <a:gd name="connsiteX670" fmla="*/ 11926157 w 12192000"/>
              <a:gd name="connsiteY670" fmla="*/ 896151 h 3218321"/>
              <a:gd name="connsiteX671" fmla="*/ 11074098 w 12192000"/>
              <a:gd name="connsiteY671" fmla="*/ 895200 h 3218321"/>
              <a:gd name="connsiteX672" fmla="*/ 11085814 w 12192000"/>
              <a:gd name="connsiteY672" fmla="*/ 895200 h 3218321"/>
              <a:gd name="connsiteX673" fmla="*/ 11074098 w 12192000"/>
              <a:gd name="connsiteY673" fmla="*/ 895200 h 3218321"/>
              <a:gd name="connsiteX674" fmla="*/ 1167967 w 12192000"/>
              <a:gd name="connsiteY674" fmla="*/ 894961 h 3218321"/>
              <a:gd name="connsiteX675" fmla="*/ 1171396 w 12192000"/>
              <a:gd name="connsiteY675" fmla="*/ 912393 h 3218321"/>
              <a:gd name="connsiteX676" fmla="*/ 1167967 w 12192000"/>
              <a:gd name="connsiteY676" fmla="*/ 894961 h 3218321"/>
              <a:gd name="connsiteX677" fmla="*/ 11912560 w 12192000"/>
              <a:gd name="connsiteY677" fmla="*/ 894154 h 3218321"/>
              <a:gd name="connsiteX678" fmla="*/ 11918680 w 12192000"/>
              <a:gd name="connsiteY678" fmla="*/ 895200 h 3218321"/>
              <a:gd name="connsiteX679" fmla="*/ 11919632 w 12192000"/>
              <a:gd name="connsiteY679" fmla="*/ 907583 h 3218321"/>
              <a:gd name="connsiteX680" fmla="*/ 11912560 w 12192000"/>
              <a:gd name="connsiteY680" fmla="*/ 894154 h 3218321"/>
              <a:gd name="connsiteX681" fmla="*/ 11517653 w 12192000"/>
              <a:gd name="connsiteY681" fmla="*/ 891081 h 3218321"/>
              <a:gd name="connsiteX682" fmla="*/ 11538870 w 12192000"/>
              <a:gd name="connsiteY682" fmla="*/ 892246 h 3218321"/>
              <a:gd name="connsiteX683" fmla="*/ 11547776 w 12192000"/>
              <a:gd name="connsiteY683" fmla="*/ 902867 h 3218321"/>
              <a:gd name="connsiteX684" fmla="*/ 11554110 w 12192000"/>
              <a:gd name="connsiteY684" fmla="*/ 892532 h 3218321"/>
              <a:gd name="connsiteX685" fmla="*/ 11555587 w 12192000"/>
              <a:gd name="connsiteY685" fmla="*/ 902438 h 3218321"/>
              <a:gd name="connsiteX686" fmla="*/ 11557348 w 12192000"/>
              <a:gd name="connsiteY686" fmla="*/ 905201 h 3218321"/>
              <a:gd name="connsiteX687" fmla="*/ 11542918 w 12192000"/>
              <a:gd name="connsiteY687" fmla="*/ 908011 h 3218321"/>
              <a:gd name="connsiteX688" fmla="*/ 11538346 w 12192000"/>
              <a:gd name="connsiteY688" fmla="*/ 900438 h 3218321"/>
              <a:gd name="connsiteX689" fmla="*/ 11526726 w 12192000"/>
              <a:gd name="connsiteY689" fmla="*/ 905010 h 3218321"/>
              <a:gd name="connsiteX690" fmla="*/ 11526869 w 12192000"/>
              <a:gd name="connsiteY690" fmla="*/ 893103 h 3218321"/>
              <a:gd name="connsiteX691" fmla="*/ 11512343 w 12192000"/>
              <a:gd name="connsiteY691" fmla="*/ 901819 h 3218321"/>
              <a:gd name="connsiteX692" fmla="*/ 11510771 w 12192000"/>
              <a:gd name="connsiteY692" fmla="*/ 895199 h 3218321"/>
              <a:gd name="connsiteX693" fmla="*/ 11517653 w 12192000"/>
              <a:gd name="connsiteY693" fmla="*/ 891081 h 3218321"/>
              <a:gd name="connsiteX694" fmla="*/ 11904069 w 12192000"/>
              <a:gd name="connsiteY694" fmla="*/ 889390 h 3218321"/>
              <a:gd name="connsiteX695" fmla="*/ 11897867 w 12192000"/>
              <a:gd name="connsiteY695" fmla="*/ 890341 h 3218321"/>
              <a:gd name="connsiteX696" fmla="*/ 11904069 w 12192000"/>
              <a:gd name="connsiteY696" fmla="*/ 889390 h 3218321"/>
              <a:gd name="connsiteX697" fmla="*/ 1619473 w 12192000"/>
              <a:gd name="connsiteY697" fmla="*/ 886674 h 3218321"/>
              <a:gd name="connsiteX698" fmla="*/ 1612854 w 12192000"/>
              <a:gd name="connsiteY698" fmla="*/ 894438 h 3218321"/>
              <a:gd name="connsiteX699" fmla="*/ 1597853 w 12192000"/>
              <a:gd name="connsiteY699" fmla="*/ 891103 h 3218321"/>
              <a:gd name="connsiteX700" fmla="*/ 1589328 w 12192000"/>
              <a:gd name="connsiteY700" fmla="*/ 896390 h 3218321"/>
              <a:gd name="connsiteX701" fmla="*/ 1603614 w 12192000"/>
              <a:gd name="connsiteY701" fmla="*/ 900058 h 3218321"/>
              <a:gd name="connsiteX702" fmla="*/ 1602710 w 12192000"/>
              <a:gd name="connsiteY702" fmla="*/ 903344 h 3218321"/>
              <a:gd name="connsiteX703" fmla="*/ 1619473 w 12192000"/>
              <a:gd name="connsiteY703" fmla="*/ 886674 h 3218321"/>
              <a:gd name="connsiteX704" fmla="*/ 11884199 w 12192000"/>
              <a:gd name="connsiteY704" fmla="*/ 885150 h 3218321"/>
              <a:gd name="connsiteX705" fmla="*/ 11889151 w 12192000"/>
              <a:gd name="connsiteY705" fmla="*/ 902630 h 3218321"/>
              <a:gd name="connsiteX706" fmla="*/ 11884199 w 12192000"/>
              <a:gd name="connsiteY706" fmla="*/ 885150 h 3218321"/>
              <a:gd name="connsiteX707" fmla="*/ 11269504 w 12192000"/>
              <a:gd name="connsiteY707" fmla="*/ 885054 h 3218321"/>
              <a:gd name="connsiteX708" fmla="*/ 11267598 w 12192000"/>
              <a:gd name="connsiteY708" fmla="*/ 897914 h 3218321"/>
              <a:gd name="connsiteX709" fmla="*/ 11300365 w 12192000"/>
              <a:gd name="connsiteY709" fmla="*/ 902725 h 3218321"/>
              <a:gd name="connsiteX710" fmla="*/ 11296999 w 12192000"/>
              <a:gd name="connsiteY710" fmla="*/ 897440 h 3218321"/>
              <a:gd name="connsiteX711" fmla="*/ 11297555 w 12192000"/>
              <a:gd name="connsiteY711" fmla="*/ 897295 h 3218321"/>
              <a:gd name="connsiteX712" fmla="*/ 11290840 w 12192000"/>
              <a:gd name="connsiteY712" fmla="*/ 887769 h 3218321"/>
              <a:gd name="connsiteX713" fmla="*/ 11296999 w 12192000"/>
              <a:gd name="connsiteY713" fmla="*/ 897440 h 3218321"/>
              <a:gd name="connsiteX714" fmla="*/ 11288934 w 12192000"/>
              <a:gd name="connsiteY714" fmla="*/ 899534 h 3218321"/>
              <a:gd name="connsiteX715" fmla="*/ 11281458 w 12192000"/>
              <a:gd name="connsiteY715" fmla="*/ 885483 h 3218321"/>
              <a:gd name="connsiteX716" fmla="*/ 11282267 w 12192000"/>
              <a:gd name="connsiteY716" fmla="*/ 895676 h 3218321"/>
              <a:gd name="connsiteX717" fmla="*/ 11269504 w 12192000"/>
              <a:gd name="connsiteY717" fmla="*/ 885054 h 3218321"/>
              <a:gd name="connsiteX718" fmla="*/ 11506396 w 12192000"/>
              <a:gd name="connsiteY718" fmla="*/ 884494 h 3218321"/>
              <a:gd name="connsiteX719" fmla="*/ 11514487 w 12192000"/>
              <a:gd name="connsiteY719" fmla="*/ 887197 h 3218321"/>
              <a:gd name="connsiteX720" fmla="*/ 11497770 w 12192000"/>
              <a:gd name="connsiteY720" fmla="*/ 891293 h 3218321"/>
              <a:gd name="connsiteX721" fmla="*/ 11506396 w 12192000"/>
              <a:gd name="connsiteY721" fmla="*/ 884494 h 3218321"/>
              <a:gd name="connsiteX722" fmla="*/ 1199830 w 12192000"/>
              <a:gd name="connsiteY722" fmla="*/ 884292 h 3218321"/>
              <a:gd name="connsiteX723" fmla="*/ 1197592 w 12192000"/>
              <a:gd name="connsiteY723" fmla="*/ 901963 h 3218321"/>
              <a:gd name="connsiteX724" fmla="*/ 1187638 w 12192000"/>
              <a:gd name="connsiteY724" fmla="*/ 909012 h 3218321"/>
              <a:gd name="connsiteX725" fmla="*/ 1175065 w 12192000"/>
              <a:gd name="connsiteY725" fmla="*/ 894294 h 3218321"/>
              <a:gd name="connsiteX726" fmla="*/ 1181780 w 12192000"/>
              <a:gd name="connsiteY726" fmla="*/ 895104 h 3218321"/>
              <a:gd name="connsiteX727" fmla="*/ 1180732 w 12192000"/>
              <a:gd name="connsiteY727" fmla="*/ 888150 h 3218321"/>
              <a:gd name="connsiteX728" fmla="*/ 1184923 w 12192000"/>
              <a:gd name="connsiteY728" fmla="*/ 890055 h 3218321"/>
              <a:gd name="connsiteX729" fmla="*/ 1194829 w 12192000"/>
              <a:gd name="connsiteY729" fmla="*/ 892913 h 3218321"/>
              <a:gd name="connsiteX730" fmla="*/ 1190876 w 12192000"/>
              <a:gd name="connsiteY730" fmla="*/ 890865 h 3218321"/>
              <a:gd name="connsiteX731" fmla="*/ 1196543 w 12192000"/>
              <a:gd name="connsiteY731" fmla="*/ 885054 h 3218321"/>
              <a:gd name="connsiteX732" fmla="*/ 11047843 w 12192000"/>
              <a:gd name="connsiteY732" fmla="*/ 884282 h 3218321"/>
              <a:gd name="connsiteX733" fmla="*/ 11041809 w 12192000"/>
              <a:gd name="connsiteY733" fmla="*/ 885293 h 3218321"/>
              <a:gd name="connsiteX734" fmla="*/ 11047843 w 12192000"/>
              <a:gd name="connsiteY734" fmla="*/ 884282 h 3218321"/>
              <a:gd name="connsiteX735" fmla="*/ 590340 w 12192000"/>
              <a:gd name="connsiteY735" fmla="*/ 882815 h 3218321"/>
              <a:gd name="connsiteX736" fmla="*/ 586665 w 12192000"/>
              <a:gd name="connsiteY736" fmla="*/ 895380 h 3218321"/>
              <a:gd name="connsiteX737" fmla="*/ 585673 w 12192000"/>
              <a:gd name="connsiteY737" fmla="*/ 896104 h 3218321"/>
              <a:gd name="connsiteX738" fmla="*/ 1452933 w 12192000"/>
              <a:gd name="connsiteY738" fmla="*/ 881435 h 3218321"/>
              <a:gd name="connsiteX739" fmla="*/ 1452933 w 12192000"/>
              <a:gd name="connsiteY739" fmla="*/ 881435 h 3218321"/>
              <a:gd name="connsiteX740" fmla="*/ 11485312 w 12192000"/>
              <a:gd name="connsiteY740" fmla="*/ 879784 h 3218321"/>
              <a:gd name="connsiteX741" fmla="*/ 11493246 w 12192000"/>
              <a:gd name="connsiteY741" fmla="*/ 896724 h 3218321"/>
              <a:gd name="connsiteX742" fmla="*/ 11482316 w 12192000"/>
              <a:gd name="connsiteY742" fmla="*/ 883037 h 3218321"/>
              <a:gd name="connsiteX743" fmla="*/ 11080007 w 12192000"/>
              <a:gd name="connsiteY743" fmla="*/ 879617 h 3218321"/>
              <a:gd name="connsiteX744" fmla="*/ 11073765 w 12192000"/>
              <a:gd name="connsiteY744" fmla="*/ 880387 h 3218321"/>
              <a:gd name="connsiteX745" fmla="*/ 11080007 w 12192000"/>
              <a:gd name="connsiteY745" fmla="*/ 879617 h 3218321"/>
              <a:gd name="connsiteX746" fmla="*/ 11484769 w 12192000"/>
              <a:gd name="connsiteY746" fmla="*/ 878624 h 3218321"/>
              <a:gd name="connsiteX747" fmla="*/ 11485980 w 12192000"/>
              <a:gd name="connsiteY747" fmla="*/ 879058 h 3218321"/>
              <a:gd name="connsiteX748" fmla="*/ 11485312 w 12192000"/>
              <a:gd name="connsiteY748" fmla="*/ 879784 h 3218321"/>
              <a:gd name="connsiteX749" fmla="*/ 11021449 w 12192000"/>
              <a:gd name="connsiteY749" fmla="*/ 878398 h 3218321"/>
              <a:gd name="connsiteX750" fmla="*/ 11012663 w 12192000"/>
              <a:gd name="connsiteY750" fmla="*/ 881339 h 3218321"/>
              <a:gd name="connsiteX751" fmla="*/ 11027950 w 12192000"/>
              <a:gd name="connsiteY751" fmla="*/ 883387 h 3218321"/>
              <a:gd name="connsiteX752" fmla="*/ 11021449 w 12192000"/>
              <a:gd name="connsiteY752" fmla="*/ 878398 h 3218321"/>
              <a:gd name="connsiteX753" fmla="*/ 1233739 w 12192000"/>
              <a:gd name="connsiteY753" fmla="*/ 876290 h 3218321"/>
              <a:gd name="connsiteX754" fmla="*/ 1233739 w 12192000"/>
              <a:gd name="connsiteY754" fmla="*/ 876290 h 3218321"/>
              <a:gd name="connsiteX755" fmla="*/ 11857196 w 12192000"/>
              <a:gd name="connsiteY755" fmla="*/ 875766 h 3218321"/>
              <a:gd name="connsiteX756" fmla="*/ 11877009 w 12192000"/>
              <a:gd name="connsiteY756" fmla="*/ 881767 h 3218321"/>
              <a:gd name="connsiteX757" fmla="*/ 11880104 w 12192000"/>
              <a:gd name="connsiteY757" fmla="*/ 899200 h 3218321"/>
              <a:gd name="connsiteX758" fmla="*/ 11872199 w 12192000"/>
              <a:gd name="connsiteY758" fmla="*/ 899009 h 3218321"/>
              <a:gd name="connsiteX759" fmla="*/ 11875055 w 12192000"/>
              <a:gd name="connsiteY759" fmla="*/ 888388 h 3218321"/>
              <a:gd name="connsiteX760" fmla="*/ 11862863 w 12192000"/>
              <a:gd name="connsiteY760" fmla="*/ 892198 h 3218321"/>
              <a:gd name="connsiteX761" fmla="*/ 11857196 w 12192000"/>
              <a:gd name="connsiteY761" fmla="*/ 875766 h 3218321"/>
              <a:gd name="connsiteX762" fmla="*/ 1247931 w 12192000"/>
              <a:gd name="connsiteY762" fmla="*/ 872147 h 3218321"/>
              <a:gd name="connsiteX763" fmla="*/ 1247931 w 12192000"/>
              <a:gd name="connsiteY763" fmla="*/ 872147 h 3218321"/>
              <a:gd name="connsiteX764" fmla="*/ 10701862 w 12192000"/>
              <a:gd name="connsiteY764" fmla="*/ 871671 h 3218321"/>
              <a:gd name="connsiteX765" fmla="*/ 10710101 w 12192000"/>
              <a:gd name="connsiteY765" fmla="*/ 878958 h 3218321"/>
              <a:gd name="connsiteX766" fmla="*/ 10801350 w 12192000"/>
              <a:gd name="connsiteY766" fmla="*/ 899486 h 3218321"/>
              <a:gd name="connsiteX767" fmla="*/ 10801350 w 12192000"/>
              <a:gd name="connsiteY767" fmla="*/ 895342 h 3218321"/>
              <a:gd name="connsiteX768" fmla="*/ 10784920 w 12192000"/>
              <a:gd name="connsiteY768" fmla="*/ 890484 h 3218321"/>
              <a:gd name="connsiteX769" fmla="*/ 10775347 w 12192000"/>
              <a:gd name="connsiteY769" fmla="*/ 888436 h 3218321"/>
              <a:gd name="connsiteX770" fmla="*/ 10731960 w 12192000"/>
              <a:gd name="connsiteY770" fmla="*/ 875767 h 3218321"/>
              <a:gd name="connsiteX771" fmla="*/ 10725245 w 12192000"/>
              <a:gd name="connsiteY771" fmla="*/ 880006 h 3218321"/>
              <a:gd name="connsiteX772" fmla="*/ 10706100 w 12192000"/>
              <a:gd name="connsiteY772" fmla="*/ 874052 h 3218321"/>
              <a:gd name="connsiteX773" fmla="*/ 10703957 w 12192000"/>
              <a:gd name="connsiteY773" fmla="*/ 871718 h 3218321"/>
              <a:gd name="connsiteX774" fmla="*/ 11847385 w 12192000"/>
              <a:gd name="connsiteY774" fmla="*/ 871194 h 3218321"/>
              <a:gd name="connsiteX775" fmla="*/ 11852719 w 12192000"/>
              <a:gd name="connsiteY775" fmla="*/ 889293 h 3218321"/>
              <a:gd name="connsiteX776" fmla="*/ 11847385 w 12192000"/>
              <a:gd name="connsiteY776" fmla="*/ 871194 h 3218321"/>
              <a:gd name="connsiteX777" fmla="*/ 11537442 w 12192000"/>
              <a:gd name="connsiteY777" fmla="*/ 870290 h 3218321"/>
              <a:gd name="connsiteX778" fmla="*/ 11526012 w 12192000"/>
              <a:gd name="connsiteY778" fmla="*/ 871099 h 3218321"/>
              <a:gd name="connsiteX779" fmla="*/ 11544586 w 12192000"/>
              <a:gd name="connsiteY779" fmla="*/ 877624 h 3218321"/>
              <a:gd name="connsiteX780" fmla="*/ 11537442 w 12192000"/>
              <a:gd name="connsiteY780" fmla="*/ 870290 h 3218321"/>
              <a:gd name="connsiteX781" fmla="*/ 11830811 w 12192000"/>
              <a:gd name="connsiteY781" fmla="*/ 866669 h 3218321"/>
              <a:gd name="connsiteX782" fmla="*/ 11838240 w 12192000"/>
              <a:gd name="connsiteY782" fmla="*/ 872051 h 3218321"/>
              <a:gd name="connsiteX783" fmla="*/ 11838383 w 12192000"/>
              <a:gd name="connsiteY783" fmla="*/ 884101 h 3218321"/>
              <a:gd name="connsiteX784" fmla="*/ 11830811 w 12192000"/>
              <a:gd name="connsiteY784" fmla="*/ 866669 h 3218321"/>
              <a:gd name="connsiteX785" fmla="*/ 10966176 w 12192000"/>
              <a:gd name="connsiteY785" fmla="*/ 865375 h 3218321"/>
              <a:gd name="connsiteX786" fmla="*/ 10959894 w 12192000"/>
              <a:gd name="connsiteY786" fmla="*/ 866098 h 3218321"/>
              <a:gd name="connsiteX787" fmla="*/ 10966176 w 12192000"/>
              <a:gd name="connsiteY787" fmla="*/ 865375 h 3218321"/>
              <a:gd name="connsiteX788" fmla="*/ 11517608 w 12192000"/>
              <a:gd name="connsiteY788" fmla="*/ 865261 h 3218321"/>
              <a:gd name="connsiteX789" fmla="*/ 11511487 w 12192000"/>
              <a:gd name="connsiteY789" fmla="*/ 866098 h 3218321"/>
              <a:gd name="connsiteX790" fmla="*/ 11517608 w 12192000"/>
              <a:gd name="connsiteY790" fmla="*/ 865261 h 3218321"/>
              <a:gd name="connsiteX791" fmla="*/ 11784555 w 12192000"/>
              <a:gd name="connsiteY791" fmla="*/ 864809 h 3218321"/>
              <a:gd name="connsiteX792" fmla="*/ 11778567 w 12192000"/>
              <a:gd name="connsiteY792" fmla="*/ 865954 h 3218321"/>
              <a:gd name="connsiteX793" fmla="*/ 11784555 w 12192000"/>
              <a:gd name="connsiteY793" fmla="*/ 864809 h 3218321"/>
              <a:gd name="connsiteX794" fmla="*/ 11450192 w 12192000"/>
              <a:gd name="connsiteY794" fmla="*/ 864526 h 3218321"/>
              <a:gd name="connsiteX795" fmla="*/ 11440858 w 12192000"/>
              <a:gd name="connsiteY795" fmla="*/ 877196 h 3218321"/>
              <a:gd name="connsiteX796" fmla="*/ 11457431 w 12192000"/>
              <a:gd name="connsiteY796" fmla="*/ 869098 h 3218321"/>
              <a:gd name="connsiteX797" fmla="*/ 11466432 w 12192000"/>
              <a:gd name="connsiteY797" fmla="*/ 879101 h 3218321"/>
              <a:gd name="connsiteX798" fmla="*/ 11467909 w 12192000"/>
              <a:gd name="connsiteY798" fmla="*/ 867336 h 3218321"/>
              <a:gd name="connsiteX799" fmla="*/ 11480101 w 12192000"/>
              <a:gd name="connsiteY799" fmla="*/ 891151 h 3218321"/>
              <a:gd name="connsiteX800" fmla="*/ 11468528 w 12192000"/>
              <a:gd name="connsiteY800" fmla="*/ 880958 h 3218321"/>
              <a:gd name="connsiteX801" fmla="*/ 11459431 w 12192000"/>
              <a:gd name="connsiteY801" fmla="*/ 888531 h 3218321"/>
              <a:gd name="connsiteX802" fmla="*/ 11455479 w 12192000"/>
              <a:gd name="connsiteY802" fmla="*/ 878196 h 3218321"/>
              <a:gd name="connsiteX803" fmla="*/ 11428475 w 12192000"/>
              <a:gd name="connsiteY803" fmla="*/ 879101 h 3218321"/>
              <a:gd name="connsiteX804" fmla="*/ 11450192 w 12192000"/>
              <a:gd name="connsiteY804" fmla="*/ 864526 h 3218321"/>
              <a:gd name="connsiteX805" fmla="*/ 10664142 w 12192000"/>
              <a:gd name="connsiteY805" fmla="*/ 863288 h 3218321"/>
              <a:gd name="connsiteX806" fmla="*/ 10662761 w 12192000"/>
              <a:gd name="connsiteY806" fmla="*/ 869527 h 3218321"/>
              <a:gd name="connsiteX807" fmla="*/ 10696527 w 12192000"/>
              <a:gd name="connsiteY807" fmla="*/ 871766 h 3218321"/>
              <a:gd name="connsiteX808" fmla="*/ 10684573 w 12192000"/>
              <a:gd name="connsiteY808" fmla="*/ 870480 h 3218321"/>
              <a:gd name="connsiteX809" fmla="*/ 10664142 w 12192000"/>
              <a:gd name="connsiteY809" fmla="*/ 863288 h 3218321"/>
              <a:gd name="connsiteX810" fmla="*/ 1520178 w 12192000"/>
              <a:gd name="connsiteY810" fmla="*/ 863192 h 3218321"/>
              <a:gd name="connsiteX811" fmla="*/ 1520178 w 12192000"/>
              <a:gd name="connsiteY811" fmla="*/ 863192 h 3218321"/>
              <a:gd name="connsiteX812" fmla="*/ 11803553 w 12192000"/>
              <a:gd name="connsiteY812" fmla="*/ 860541 h 3218321"/>
              <a:gd name="connsiteX813" fmla="*/ 11809095 w 12192000"/>
              <a:gd name="connsiteY813" fmla="*/ 861144 h 3218321"/>
              <a:gd name="connsiteX814" fmla="*/ 11810143 w 12192000"/>
              <a:gd name="connsiteY814" fmla="*/ 873909 h 3218321"/>
              <a:gd name="connsiteX815" fmla="*/ 11807618 w 12192000"/>
              <a:gd name="connsiteY815" fmla="*/ 875243 h 3218321"/>
              <a:gd name="connsiteX816" fmla="*/ 11803553 w 12192000"/>
              <a:gd name="connsiteY816" fmla="*/ 860541 h 3218321"/>
              <a:gd name="connsiteX817" fmla="*/ 10999372 w 12192000"/>
              <a:gd name="connsiteY817" fmla="*/ 860481 h 3218321"/>
              <a:gd name="connsiteX818" fmla="*/ 10993184 w 12192000"/>
              <a:gd name="connsiteY818" fmla="*/ 861525 h 3218321"/>
              <a:gd name="connsiteX819" fmla="*/ 10999372 w 12192000"/>
              <a:gd name="connsiteY819" fmla="*/ 860481 h 3218321"/>
              <a:gd name="connsiteX820" fmla="*/ 1295748 w 12192000"/>
              <a:gd name="connsiteY820" fmla="*/ 860477 h 3218321"/>
              <a:gd name="connsiteX821" fmla="*/ 1295367 w 12192000"/>
              <a:gd name="connsiteY821" fmla="*/ 866240 h 3218321"/>
              <a:gd name="connsiteX822" fmla="*/ 1288842 w 12192000"/>
              <a:gd name="connsiteY822" fmla="*/ 865573 h 3218321"/>
              <a:gd name="connsiteX823" fmla="*/ 1284461 w 12192000"/>
              <a:gd name="connsiteY823" fmla="*/ 880815 h 3218321"/>
              <a:gd name="connsiteX824" fmla="*/ 1279984 w 12192000"/>
              <a:gd name="connsiteY824" fmla="*/ 876528 h 3218321"/>
              <a:gd name="connsiteX825" fmla="*/ 1277555 w 12192000"/>
              <a:gd name="connsiteY825" fmla="*/ 876004 h 3218321"/>
              <a:gd name="connsiteX826" fmla="*/ 1275507 w 12192000"/>
              <a:gd name="connsiteY826" fmla="*/ 876528 h 3218321"/>
              <a:gd name="connsiteX827" fmla="*/ 1271840 w 12192000"/>
              <a:gd name="connsiteY827" fmla="*/ 880291 h 3218321"/>
              <a:gd name="connsiteX828" fmla="*/ 1274888 w 12192000"/>
              <a:gd name="connsiteY828" fmla="*/ 868336 h 3218321"/>
              <a:gd name="connsiteX829" fmla="*/ 1260315 w 12192000"/>
              <a:gd name="connsiteY829" fmla="*/ 876481 h 3218321"/>
              <a:gd name="connsiteX830" fmla="*/ 1259553 w 12192000"/>
              <a:gd name="connsiteY830" fmla="*/ 867193 h 3218321"/>
              <a:gd name="connsiteX831" fmla="*/ 1280556 w 12192000"/>
              <a:gd name="connsiteY831" fmla="*/ 865002 h 3218321"/>
              <a:gd name="connsiteX832" fmla="*/ 1284699 w 12192000"/>
              <a:gd name="connsiteY832" fmla="*/ 863525 h 3218321"/>
              <a:gd name="connsiteX833" fmla="*/ 1295748 w 12192000"/>
              <a:gd name="connsiteY833" fmla="*/ 860477 h 3218321"/>
              <a:gd name="connsiteX834" fmla="*/ 10943249 w 12192000"/>
              <a:gd name="connsiteY834" fmla="*/ 859430 h 3218321"/>
              <a:gd name="connsiteX835" fmla="*/ 10936272 w 12192000"/>
              <a:gd name="connsiteY835" fmla="*/ 861716 h 3218321"/>
              <a:gd name="connsiteX836" fmla="*/ 10946797 w 12192000"/>
              <a:gd name="connsiteY836" fmla="*/ 864860 h 3218321"/>
              <a:gd name="connsiteX837" fmla="*/ 10943249 w 12192000"/>
              <a:gd name="connsiteY837" fmla="*/ 859430 h 3218321"/>
              <a:gd name="connsiteX838" fmla="*/ 10634901 w 12192000"/>
              <a:gd name="connsiteY838" fmla="*/ 857334 h 3218321"/>
              <a:gd name="connsiteX839" fmla="*/ 10652903 w 12192000"/>
              <a:gd name="connsiteY839" fmla="*/ 862716 h 3218321"/>
              <a:gd name="connsiteX840" fmla="*/ 10634901 w 12192000"/>
              <a:gd name="connsiteY840" fmla="*/ 857334 h 3218321"/>
              <a:gd name="connsiteX841" fmla="*/ 768638 w 12192000"/>
              <a:gd name="connsiteY841" fmla="*/ 856953 h 3218321"/>
              <a:gd name="connsiteX842" fmla="*/ 771972 w 12192000"/>
              <a:gd name="connsiteY842" fmla="*/ 858191 h 3218321"/>
              <a:gd name="connsiteX843" fmla="*/ 768686 w 12192000"/>
              <a:gd name="connsiteY843" fmla="*/ 867193 h 3218321"/>
              <a:gd name="connsiteX844" fmla="*/ 763352 w 12192000"/>
              <a:gd name="connsiteY844" fmla="*/ 862669 h 3218321"/>
              <a:gd name="connsiteX845" fmla="*/ 768638 w 12192000"/>
              <a:gd name="connsiteY845" fmla="*/ 856953 h 3218321"/>
              <a:gd name="connsiteX846" fmla="*/ 1743867 w 12192000"/>
              <a:gd name="connsiteY846" fmla="*/ 856762 h 3218321"/>
              <a:gd name="connsiteX847" fmla="*/ 1743867 w 12192000"/>
              <a:gd name="connsiteY847" fmla="*/ 856762 h 3218321"/>
              <a:gd name="connsiteX848" fmla="*/ 11789044 w 12192000"/>
              <a:gd name="connsiteY848" fmla="*/ 856667 h 3218321"/>
              <a:gd name="connsiteX849" fmla="*/ 11794045 w 12192000"/>
              <a:gd name="connsiteY849" fmla="*/ 872957 h 3218321"/>
              <a:gd name="connsiteX850" fmla="*/ 11789044 w 12192000"/>
              <a:gd name="connsiteY850" fmla="*/ 856667 h 3218321"/>
              <a:gd name="connsiteX851" fmla="*/ 1306975 w 12192000"/>
              <a:gd name="connsiteY851" fmla="*/ 855877 h 3218321"/>
              <a:gd name="connsiteX852" fmla="*/ 1306178 w 12192000"/>
              <a:gd name="connsiteY852" fmla="*/ 867383 h 3218321"/>
              <a:gd name="connsiteX853" fmla="*/ 1302701 w 12192000"/>
              <a:gd name="connsiteY853" fmla="*/ 857905 h 3218321"/>
              <a:gd name="connsiteX854" fmla="*/ 1306975 w 12192000"/>
              <a:gd name="connsiteY854" fmla="*/ 855877 h 3218321"/>
              <a:gd name="connsiteX855" fmla="*/ 10924168 w 12192000"/>
              <a:gd name="connsiteY855" fmla="*/ 855745 h 3218321"/>
              <a:gd name="connsiteX856" fmla="*/ 10918127 w 12192000"/>
              <a:gd name="connsiteY856" fmla="*/ 856762 h 3218321"/>
              <a:gd name="connsiteX857" fmla="*/ 10924168 w 12192000"/>
              <a:gd name="connsiteY857" fmla="*/ 855745 h 3218321"/>
              <a:gd name="connsiteX858" fmla="*/ 1557849 w 12192000"/>
              <a:gd name="connsiteY858" fmla="*/ 854000 h 3218321"/>
              <a:gd name="connsiteX859" fmla="*/ 1557849 w 12192000"/>
              <a:gd name="connsiteY859" fmla="*/ 854000 h 3218321"/>
              <a:gd name="connsiteX860" fmla="*/ 10901446 w 12192000"/>
              <a:gd name="connsiteY860" fmla="*/ 850005 h 3218321"/>
              <a:gd name="connsiteX861" fmla="*/ 10894409 w 12192000"/>
              <a:gd name="connsiteY861" fmla="*/ 852190 h 3218321"/>
              <a:gd name="connsiteX862" fmla="*/ 10904839 w 12192000"/>
              <a:gd name="connsiteY862" fmla="*/ 855572 h 3218321"/>
              <a:gd name="connsiteX863" fmla="*/ 10901446 w 12192000"/>
              <a:gd name="connsiteY863" fmla="*/ 850005 h 3218321"/>
              <a:gd name="connsiteX864" fmla="*/ 10596515 w 12192000"/>
              <a:gd name="connsiteY864" fmla="*/ 849046 h 3218321"/>
              <a:gd name="connsiteX865" fmla="*/ 10614517 w 12192000"/>
              <a:gd name="connsiteY865" fmla="*/ 853095 h 3218321"/>
              <a:gd name="connsiteX866" fmla="*/ 10596515 w 12192000"/>
              <a:gd name="connsiteY866" fmla="*/ 849046 h 3218321"/>
              <a:gd name="connsiteX867" fmla="*/ 1572326 w 12192000"/>
              <a:gd name="connsiteY867" fmla="*/ 848999 h 3218321"/>
              <a:gd name="connsiteX868" fmla="*/ 1572326 w 12192000"/>
              <a:gd name="connsiteY868" fmla="*/ 848999 h 3218321"/>
              <a:gd name="connsiteX869" fmla="*/ 11763851 w 12192000"/>
              <a:gd name="connsiteY869" fmla="*/ 847808 h 3218321"/>
              <a:gd name="connsiteX870" fmla="*/ 11763851 w 12192000"/>
              <a:gd name="connsiteY870" fmla="*/ 847808 h 3218321"/>
              <a:gd name="connsiteX871" fmla="*/ 11137249 w 12192000"/>
              <a:gd name="connsiteY871" fmla="*/ 847237 h 3218321"/>
              <a:gd name="connsiteX872" fmla="*/ 11131678 w 12192000"/>
              <a:gd name="connsiteY872" fmla="*/ 864336 h 3218321"/>
              <a:gd name="connsiteX873" fmla="*/ 11154775 w 12192000"/>
              <a:gd name="connsiteY873" fmla="*/ 868718 h 3218321"/>
              <a:gd name="connsiteX874" fmla="*/ 11170869 w 12192000"/>
              <a:gd name="connsiteY874" fmla="*/ 873073 h 3218321"/>
              <a:gd name="connsiteX875" fmla="*/ 11170968 w 12192000"/>
              <a:gd name="connsiteY875" fmla="*/ 873433 h 3218321"/>
              <a:gd name="connsiteX876" fmla="*/ 11171063 w 12192000"/>
              <a:gd name="connsiteY876" fmla="*/ 873126 h 3218321"/>
              <a:gd name="connsiteX877" fmla="*/ 11179481 w 12192000"/>
              <a:gd name="connsiteY877" fmla="*/ 875404 h 3218321"/>
              <a:gd name="connsiteX878" fmla="*/ 11204686 w 12192000"/>
              <a:gd name="connsiteY878" fmla="*/ 880768 h 3218321"/>
              <a:gd name="connsiteX879" fmla="*/ 11203067 w 12192000"/>
              <a:gd name="connsiteY879" fmla="*/ 886483 h 3218321"/>
              <a:gd name="connsiteX880" fmla="*/ 11227927 w 12192000"/>
              <a:gd name="connsiteY880" fmla="*/ 886769 h 3218321"/>
              <a:gd name="connsiteX881" fmla="*/ 11258788 w 12192000"/>
              <a:gd name="connsiteY881" fmla="*/ 895057 h 3218321"/>
              <a:gd name="connsiteX882" fmla="*/ 11258026 w 12192000"/>
              <a:gd name="connsiteY882" fmla="*/ 878529 h 3218321"/>
              <a:gd name="connsiteX883" fmla="*/ 11250882 w 12192000"/>
              <a:gd name="connsiteY883" fmla="*/ 891342 h 3218321"/>
              <a:gd name="connsiteX884" fmla="*/ 11232881 w 12192000"/>
              <a:gd name="connsiteY884" fmla="*/ 883816 h 3218321"/>
              <a:gd name="connsiteX885" fmla="*/ 11234881 w 12192000"/>
              <a:gd name="connsiteY885" fmla="*/ 873576 h 3218321"/>
              <a:gd name="connsiteX886" fmla="*/ 11223545 w 12192000"/>
              <a:gd name="connsiteY886" fmla="*/ 883721 h 3218321"/>
              <a:gd name="connsiteX887" fmla="*/ 11213116 w 12192000"/>
              <a:gd name="connsiteY887" fmla="*/ 870099 h 3218321"/>
              <a:gd name="connsiteX888" fmla="*/ 11216117 w 12192000"/>
              <a:gd name="connsiteY888" fmla="*/ 879720 h 3218321"/>
              <a:gd name="connsiteX889" fmla="*/ 11206924 w 12192000"/>
              <a:gd name="connsiteY889" fmla="*/ 880387 h 3218321"/>
              <a:gd name="connsiteX890" fmla="*/ 11203020 w 12192000"/>
              <a:gd name="connsiteY890" fmla="*/ 863526 h 3218321"/>
              <a:gd name="connsiteX891" fmla="*/ 11200923 w 12192000"/>
              <a:gd name="connsiteY891" fmla="*/ 875100 h 3218321"/>
              <a:gd name="connsiteX892" fmla="*/ 11192113 w 12192000"/>
              <a:gd name="connsiteY892" fmla="*/ 875243 h 3218321"/>
              <a:gd name="connsiteX893" fmla="*/ 11191637 w 12192000"/>
              <a:gd name="connsiteY893" fmla="*/ 870432 h 3218321"/>
              <a:gd name="connsiteX894" fmla="*/ 11175254 w 12192000"/>
              <a:gd name="connsiteY894" fmla="*/ 859573 h 3218321"/>
              <a:gd name="connsiteX895" fmla="*/ 11171063 w 12192000"/>
              <a:gd name="connsiteY895" fmla="*/ 873126 h 3218321"/>
              <a:gd name="connsiteX896" fmla="*/ 11170869 w 12192000"/>
              <a:gd name="connsiteY896" fmla="*/ 873073 h 3218321"/>
              <a:gd name="connsiteX897" fmla="*/ 11167515 w 12192000"/>
              <a:gd name="connsiteY897" fmla="*/ 860918 h 3218321"/>
              <a:gd name="connsiteX898" fmla="*/ 11158347 w 12192000"/>
              <a:gd name="connsiteY898" fmla="*/ 856048 h 3218321"/>
              <a:gd name="connsiteX899" fmla="*/ 11153394 w 12192000"/>
              <a:gd name="connsiteY899" fmla="*/ 866003 h 3218321"/>
              <a:gd name="connsiteX900" fmla="*/ 11151632 w 12192000"/>
              <a:gd name="connsiteY900" fmla="*/ 852714 h 3218321"/>
              <a:gd name="connsiteX901" fmla="*/ 11145012 w 12192000"/>
              <a:gd name="connsiteY901" fmla="*/ 852904 h 3218321"/>
              <a:gd name="connsiteX902" fmla="*/ 11150060 w 12192000"/>
              <a:gd name="connsiteY902" fmla="*/ 861859 h 3218321"/>
              <a:gd name="connsiteX903" fmla="*/ 11137249 w 12192000"/>
              <a:gd name="connsiteY903" fmla="*/ 847237 h 3218321"/>
              <a:gd name="connsiteX904" fmla="*/ 11124057 w 12192000"/>
              <a:gd name="connsiteY904" fmla="*/ 846570 h 3218321"/>
              <a:gd name="connsiteX905" fmla="*/ 11120676 w 12192000"/>
              <a:gd name="connsiteY905" fmla="*/ 846665 h 3218321"/>
              <a:gd name="connsiteX906" fmla="*/ 11119865 w 12192000"/>
              <a:gd name="connsiteY906" fmla="*/ 858287 h 3218321"/>
              <a:gd name="connsiteX907" fmla="*/ 11109436 w 12192000"/>
              <a:gd name="connsiteY907" fmla="*/ 853000 h 3218321"/>
              <a:gd name="connsiteX908" fmla="*/ 11094577 w 12192000"/>
              <a:gd name="connsiteY908" fmla="*/ 850094 h 3218321"/>
              <a:gd name="connsiteX909" fmla="*/ 11097577 w 12192000"/>
              <a:gd name="connsiteY909" fmla="*/ 859716 h 3218321"/>
              <a:gd name="connsiteX910" fmla="*/ 11104816 w 12192000"/>
              <a:gd name="connsiteY910" fmla="*/ 855000 h 3218321"/>
              <a:gd name="connsiteX911" fmla="*/ 11130058 w 12192000"/>
              <a:gd name="connsiteY911" fmla="*/ 866527 h 3218321"/>
              <a:gd name="connsiteX912" fmla="*/ 11124057 w 12192000"/>
              <a:gd name="connsiteY912" fmla="*/ 846570 h 3218321"/>
              <a:gd name="connsiteX913" fmla="*/ 11447749 w 12192000"/>
              <a:gd name="connsiteY913" fmla="*/ 846204 h 3218321"/>
              <a:gd name="connsiteX914" fmla="*/ 11441668 w 12192000"/>
              <a:gd name="connsiteY914" fmla="*/ 847141 h 3218321"/>
              <a:gd name="connsiteX915" fmla="*/ 11447749 w 12192000"/>
              <a:gd name="connsiteY915" fmla="*/ 846204 h 3218321"/>
              <a:gd name="connsiteX916" fmla="*/ 10939498 w 12192000"/>
              <a:gd name="connsiteY916" fmla="*/ 845212 h 3218321"/>
              <a:gd name="connsiteX917" fmla="*/ 10932462 w 12192000"/>
              <a:gd name="connsiteY917" fmla="*/ 847570 h 3218321"/>
              <a:gd name="connsiteX918" fmla="*/ 10943320 w 12192000"/>
              <a:gd name="connsiteY918" fmla="*/ 850571 h 3218321"/>
              <a:gd name="connsiteX919" fmla="*/ 10939498 w 12192000"/>
              <a:gd name="connsiteY919" fmla="*/ 845212 h 3218321"/>
              <a:gd name="connsiteX920" fmla="*/ 11749516 w 12192000"/>
              <a:gd name="connsiteY920" fmla="*/ 843140 h 3218321"/>
              <a:gd name="connsiteX921" fmla="*/ 11749516 w 12192000"/>
              <a:gd name="connsiteY921" fmla="*/ 843140 h 3218321"/>
              <a:gd name="connsiteX922" fmla="*/ 11068193 w 12192000"/>
              <a:gd name="connsiteY922" fmla="*/ 843093 h 3218321"/>
              <a:gd name="connsiteX923" fmla="*/ 11087005 w 12192000"/>
              <a:gd name="connsiteY923" fmla="*/ 854238 h 3218321"/>
              <a:gd name="connsiteX924" fmla="*/ 11068193 w 12192000"/>
              <a:gd name="connsiteY924" fmla="*/ 843093 h 3218321"/>
              <a:gd name="connsiteX925" fmla="*/ 1586756 w 12192000"/>
              <a:gd name="connsiteY925" fmla="*/ 843045 h 3218321"/>
              <a:gd name="connsiteX926" fmla="*/ 1586756 w 12192000"/>
              <a:gd name="connsiteY926" fmla="*/ 843045 h 3218321"/>
              <a:gd name="connsiteX927" fmla="*/ 11433394 w 12192000"/>
              <a:gd name="connsiteY927" fmla="*/ 841408 h 3218321"/>
              <a:gd name="connsiteX928" fmla="*/ 11427333 w 12192000"/>
              <a:gd name="connsiteY928" fmla="*/ 842426 h 3218321"/>
              <a:gd name="connsiteX929" fmla="*/ 11433394 w 12192000"/>
              <a:gd name="connsiteY929" fmla="*/ 841408 h 3218321"/>
              <a:gd name="connsiteX930" fmla="*/ 1362854 w 12192000"/>
              <a:gd name="connsiteY930" fmla="*/ 841044 h 3218321"/>
              <a:gd name="connsiteX931" fmla="*/ 1362044 w 12192000"/>
              <a:gd name="connsiteY931" fmla="*/ 846093 h 3218321"/>
              <a:gd name="connsiteX932" fmla="*/ 1348043 w 12192000"/>
              <a:gd name="connsiteY932" fmla="*/ 853332 h 3218321"/>
              <a:gd name="connsiteX933" fmla="*/ 1350614 w 12192000"/>
              <a:gd name="connsiteY933" fmla="*/ 859000 h 3218321"/>
              <a:gd name="connsiteX934" fmla="*/ 1330421 w 12192000"/>
              <a:gd name="connsiteY934" fmla="*/ 862144 h 3218321"/>
              <a:gd name="connsiteX935" fmla="*/ 1327849 w 12192000"/>
              <a:gd name="connsiteY935" fmla="*/ 864525 h 3218321"/>
              <a:gd name="connsiteX936" fmla="*/ 1325087 w 12192000"/>
              <a:gd name="connsiteY936" fmla="*/ 866478 h 3218321"/>
              <a:gd name="connsiteX937" fmla="*/ 1322754 w 12192000"/>
              <a:gd name="connsiteY937" fmla="*/ 868574 h 3218321"/>
              <a:gd name="connsiteX938" fmla="*/ 1308228 w 12192000"/>
              <a:gd name="connsiteY938" fmla="*/ 870765 h 3218321"/>
              <a:gd name="connsiteX939" fmla="*/ 1323230 w 12192000"/>
              <a:gd name="connsiteY939" fmla="*/ 853285 h 3218321"/>
              <a:gd name="connsiteX940" fmla="*/ 1325373 w 12192000"/>
              <a:gd name="connsiteY940" fmla="*/ 855190 h 3218321"/>
              <a:gd name="connsiteX941" fmla="*/ 1335041 w 12192000"/>
              <a:gd name="connsiteY941" fmla="*/ 848379 h 3218321"/>
              <a:gd name="connsiteX942" fmla="*/ 1362854 w 12192000"/>
              <a:gd name="connsiteY942" fmla="*/ 841044 h 3218321"/>
              <a:gd name="connsiteX943" fmla="*/ 797401 w 12192000"/>
              <a:gd name="connsiteY943" fmla="*/ 840842 h 3218321"/>
              <a:gd name="connsiteX944" fmla="*/ 785220 w 12192000"/>
              <a:gd name="connsiteY944" fmla="*/ 847903 h 3218321"/>
              <a:gd name="connsiteX945" fmla="*/ 811938 w 12192000"/>
              <a:gd name="connsiteY945" fmla="*/ 842425 h 3218321"/>
              <a:gd name="connsiteX946" fmla="*/ 797401 w 12192000"/>
              <a:gd name="connsiteY946" fmla="*/ 840842 h 3218321"/>
              <a:gd name="connsiteX947" fmla="*/ 1600995 w 12192000"/>
              <a:gd name="connsiteY947" fmla="*/ 838282 h 3218321"/>
              <a:gd name="connsiteX948" fmla="*/ 1600995 w 12192000"/>
              <a:gd name="connsiteY948" fmla="*/ 838282 h 3218321"/>
              <a:gd name="connsiteX949" fmla="*/ 11735561 w 12192000"/>
              <a:gd name="connsiteY949" fmla="*/ 838235 h 3218321"/>
              <a:gd name="connsiteX950" fmla="*/ 11742562 w 12192000"/>
              <a:gd name="connsiteY950" fmla="*/ 856096 h 3218321"/>
              <a:gd name="connsiteX951" fmla="*/ 11735561 w 12192000"/>
              <a:gd name="connsiteY951" fmla="*/ 838235 h 3218321"/>
              <a:gd name="connsiteX952" fmla="*/ 1375522 w 12192000"/>
              <a:gd name="connsiteY952" fmla="*/ 837472 h 3218321"/>
              <a:gd name="connsiteX953" fmla="*/ 1367236 w 12192000"/>
              <a:gd name="connsiteY953" fmla="*/ 850237 h 3218321"/>
              <a:gd name="connsiteX954" fmla="*/ 1375522 w 12192000"/>
              <a:gd name="connsiteY954" fmla="*/ 837472 h 3218321"/>
              <a:gd name="connsiteX955" fmla="*/ 10547033 w 12192000"/>
              <a:gd name="connsiteY955" fmla="*/ 837234 h 3218321"/>
              <a:gd name="connsiteX956" fmla="*/ 10528792 w 12192000"/>
              <a:gd name="connsiteY956" fmla="*/ 839330 h 3218321"/>
              <a:gd name="connsiteX957" fmla="*/ 10560558 w 12192000"/>
              <a:gd name="connsiteY957" fmla="*/ 849094 h 3218321"/>
              <a:gd name="connsiteX958" fmla="*/ 10574417 w 12192000"/>
              <a:gd name="connsiteY958" fmla="*/ 850094 h 3218321"/>
              <a:gd name="connsiteX959" fmla="*/ 10588753 w 12192000"/>
              <a:gd name="connsiteY959" fmla="*/ 851476 h 3218321"/>
              <a:gd name="connsiteX960" fmla="*/ 10587704 w 12192000"/>
              <a:gd name="connsiteY960" fmla="*/ 847237 h 3218321"/>
              <a:gd name="connsiteX961" fmla="*/ 10568892 w 12192000"/>
              <a:gd name="connsiteY961" fmla="*/ 842902 h 3218321"/>
              <a:gd name="connsiteX962" fmla="*/ 10547033 w 12192000"/>
              <a:gd name="connsiteY962" fmla="*/ 837234 h 3218321"/>
              <a:gd name="connsiteX963" fmla="*/ 11374088 w 12192000"/>
              <a:gd name="connsiteY963" fmla="*/ 836853 h 3218321"/>
              <a:gd name="connsiteX964" fmla="*/ 11360705 w 12192000"/>
              <a:gd name="connsiteY964" fmla="*/ 852666 h 3218321"/>
              <a:gd name="connsiteX965" fmla="*/ 11382661 w 12192000"/>
              <a:gd name="connsiteY965" fmla="*/ 846474 h 3218321"/>
              <a:gd name="connsiteX966" fmla="*/ 11374898 w 12192000"/>
              <a:gd name="connsiteY966" fmla="*/ 855810 h 3218321"/>
              <a:gd name="connsiteX967" fmla="*/ 11387090 w 12192000"/>
              <a:gd name="connsiteY967" fmla="*/ 857382 h 3218321"/>
              <a:gd name="connsiteX968" fmla="*/ 11387138 w 12192000"/>
              <a:gd name="connsiteY968" fmla="*/ 851428 h 3218321"/>
              <a:gd name="connsiteX969" fmla="*/ 11392091 w 12192000"/>
              <a:gd name="connsiteY969" fmla="*/ 851428 h 3218321"/>
              <a:gd name="connsiteX970" fmla="*/ 11389709 w 12192000"/>
              <a:gd name="connsiteY970" fmla="*/ 861906 h 3218321"/>
              <a:gd name="connsiteX971" fmla="*/ 11404092 w 12192000"/>
              <a:gd name="connsiteY971" fmla="*/ 857096 h 3218321"/>
              <a:gd name="connsiteX972" fmla="*/ 11406854 w 12192000"/>
              <a:gd name="connsiteY972" fmla="*/ 866336 h 3218321"/>
              <a:gd name="connsiteX973" fmla="*/ 11413045 w 12192000"/>
              <a:gd name="connsiteY973" fmla="*/ 863002 h 3218321"/>
              <a:gd name="connsiteX974" fmla="*/ 11429000 w 12192000"/>
              <a:gd name="connsiteY974" fmla="*/ 866860 h 3218321"/>
              <a:gd name="connsiteX975" fmla="*/ 11408569 w 12192000"/>
              <a:gd name="connsiteY975" fmla="*/ 849904 h 3218321"/>
              <a:gd name="connsiteX976" fmla="*/ 11394091 w 12192000"/>
              <a:gd name="connsiteY976" fmla="*/ 845331 h 3218321"/>
              <a:gd name="connsiteX977" fmla="*/ 11374088 w 12192000"/>
              <a:gd name="connsiteY977" fmla="*/ 836853 h 3218321"/>
              <a:gd name="connsiteX978" fmla="*/ 11408172 w 12192000"/>
              <a:gd name="connsiteY978" fmla="*/ 836731 h 3218321"/>
              <a:gd name="connsiteX979" fmla="*/ 11402044 w 12192000"/>
              <a:gd name="connsiteY979" fmla="*/ 837615 h 3218321"/>
              <a:gd name="connsiteX980" fmla="*/ 11408172 w 12192000"/>
              <a:gd name="connsiteY980" fmla="*/ 836731 h 3218321"/>
              <a:gd name="connsiteX981" fmla="*/ 10896839 w 12192000"/>
              <a:gd name="connsiteY981" fmla="*/ 835693 h 3218321"/>
              <a:gd name="connsiteX982" fmla="*/ 10889742 w 12192000"/>
              <a:gd name="connsiteY982" fmla="*/ 837949 h 3218321"/>
              <a:gd name="connsiteX983" fmla="*/ 10900363 w 12192000"/>
              <a:gd name="connsiteY983" fmla="*/ 841188 h 3218321"/>
              <a:gd name="connsiteX984" fmla="*/ 10896839 w 12192000"/>
              <a:gd name="connsiteY984" fmla="*/ 835693 h 3218321"/>
              <a:gd name="connsiteX985" fmla="*/ 815224 w 12192000"/>
              <a:gd name="connsiteY985" fmla="*/ 834614 h 3218321"/>
              <a:gd name="connsiteX986" fmla="*/ 820939 w 12192000"/>
              <a:gd name="connsiteY986" fmla="*/ 844378 h 3218321"/>
              <a:gd name="connsiteX987" fmla="*/ 815224 w 12192000"/>
              <a:gd name="connsiteY987" fmla="*/ 834614 h 3218321"/>
              <a:gd name="connsiteX988" fmla="*/ 11722786 w 12192000"/>
              <a:gd name="connsiteY988" fmla="*/ 833885 h 3218321"/>
              <a:gd name="connsiteX989" fmla="*/ 11729037 w 12192000"/>
              <a:gd name="connsiteY989" fmla="*/ 838949 h 3218321"/>
              <a:gd name="connsiteX990" fmla="*/ 11728894 w 12192000"/>
              <a:gd name="connsiteY990" fmla="*/ 851380 h 3218321"/>
              <a:gd name="connsiteX991" fmla="*/ 11722786 w 12192000"/>
              <a:gd name="connsiteY991" fmla="*/ 833885 h 3218321"/>
              <a:gd name="connsiteX992" fmla="*/ 11394699 w 12192000"/>
              <a:gd name="connsiteY992" fmla="*/ 832042 h 3218321"/>
              <a:gd name="connsiteX993" fmla="*/ 11388423 w 12192000"/>
              <a:gd name="connsiteY993" fmla="*/ 832805 h 3218321"/>
              <a:gd name="connsiteX994" fmla="*/ 11394699 w 12192000"/>
              <a:gd name="connsiteY994" fmla="*/ 832042 h 3218321"/>
              <a:gd name="connsiteX995" fmla="*/ 10818012 w 12192000"/>
              <a:gd name="connsiteY995" fmla="*/ 831875 h 3218321"/>
              <a:gd name="connsiteX996" fmla="*/ 10812018 w 12192000"/>
              <a:gd name="connsiteY996" fmla="*/ 832852 h 3218321"/>
              <a:gd name="connsiteX997" fmla="*/ 10818012 w 12192000"/>
              <a:gd name="connsiteY997" fmla="*/ 831875 h 3218321"/>
              <a:gd name="connsiteX998" fmla="*/ 829416 w 12192000"/>
              <a:gd name="connsiteY998" fmla="*/ 829470 h 3218321"/>
              <a:gd name="connsiteX999" fmla="*/ 829368 w 12192000"/>
              <a:gd name="connsiteY999" fmla="*/ 840329 h 3218321"/>
              <a:gd name="connsiteX1000" fmla="*/ 829416 w 12192000"/>
              <a:gd name="connsiteY1000" fmla="*/ 829470 h 3218321"/>
              <a:gd name="connsiteX1001" fmla="*/ 11380187 w 12192000"/>
              <a:gd name="connsiteY1001" fmla="*/ 827174 h 3218321"/>
              <a:gd name="connsiteX1002" fmla="*/ 11373945 w 12192000"/>
              <a:gd name="connsiteY1002" fmla="*/ 828185 h 3218321"/>
              <a:gd name="connsiteX1003" fmla="*/ 11380187 w 12192000"/>
              <a:gd name="connsiteY1003" fmla="*/ 827174 h 3218321"/>
              <a:gd name="connsiteX1004" fmla="*/ 11367073 w 12192000"/>
              <a:gd name="connsiteY1004" fmla="*/ 822465 h 3218321"/>
              <a:gd name="connsiteX1005" fmla="*/ 11361039 w 12192000"/>
              <a:gd name="connsiteY1005" fmla="*/ 823469 h 3218321"/>
              <a:gd name="connsiteX1006" fmla="*/ 11367073 w 12192000"/>
              <a:gd name="connsiteY1006" fmla="*/ 822465 h 3218321"/>
              <a:gd name="connsiteX1007" fmla="*/ 868754 w 12192000"/>
              <a:gd name="connsiteY1007" fmla="*/ 819468 h 3218321"/>
              <a:gd name="connsiteX1008" fmla="*/ 875374 w 12192000"/>
              <a:gd name="connsiteY1008" fmla="*/ 827469 h 3218321"/>
              <a:gd name="connsiteX1009" fmla="*/ 876154 w 12192000"/>
              <a:gd name="connsiteY1009" fmla="*/ 819468 h 3218321"/>
              <a:gd name="connsiteX1010" fmla="*/ 868754 w 12192000"/>
              <a:gd name="connsiteY1010" fmla="*/ 819468 h 3218321"/>
              <a:gd name="connsiteX1011" fmla="*/ 11005042 w 12192000"/>
              <a:gd name="connsiteY1011" fmla="*/ 819135 h 3218321"/>
              <a:gd name="connsiteX1012" fmla="*/ 11004661 w 12192000"/>
              <a:gd name="connsiteY1012" fmla="*/ 836044 h 3218321"/>
              <a:gd name="connsiteX1013" fmla="*/ 11005042 w 12192000"/>
              <a:gd name="connsiteY1013" fmla="*/ 819135 h 3218321"/>
              <a:gd name="connsiteX1014" fmla="*/ 11341632 w 12192000"/>
              <a:gd name="connsiteY1014" fmla="*/ 817707 h 3218321"/>
              <a:gd name="connsiteX1015" fmla="*/ 11335464 w 12192000"/>
              <a:gd name="connsiteY1015" fmla="*/ 818611 h 3218321"/>
              <a:gd name="connsiteX1016" fmla="*/ 11341632 w 12192000"/>
              <a:gd name="connsiteY1016" fmla="*/ 817707 h 3218321"/>
              <a:gd name="connsiteX1017" fmla="*/ 10439400 w 12192000"/>
              <a:gd name="connsiteY1017" fmla="*/ 817659 h 3218321"/>
              <a:gd name="connsiteX1018" fmla="*/ 10439352 w 12192000"/>
              <a:gd name="connsiteY1018" fmla="*/ 821612 h 3218321"/>
              <a:gd name="connsiteX1019" fmla="*/ 10476548 w 12192000"/>
              <a:gd name="connsiteY1019" fmla="*/ 829375 h 3218321"/>
              <a:gd name="connsiteX1020" fmla="*/ 10510933 w 12192000"/>
              <a:gd name="connsiteY1020" fmla="*/ 837853 h 3218321"/>
              <a:gd name="connsiteX1021" fmla="*/ 10510885 w 12192000"/>
              <a:gd name="connsiteY1021" fmla="*/ 827280 h 3218321"/>
              <a:gd name="connsiteX1022" fmla="*/ 10469832 w 12192000"/>
              <a:gd name="connsiteY1022" fmla="*/ 818659 h 3218321"/>
              <a:gd name="connsiteX1023" fmla="*/ 10461117 w 12192000"/>
              <a:gd name="connsiteY1023" fmla="*/ 822707 h 3218321"/>
              <a:gd name="connsiteX1024" fmla="*/ 10439400 w 12192000"/>
              <a:gd name="connsiteY1024" fmla="*/ 817659 h 3218321"/>
              <a:gd name="connsiteX1025" fmla="*/ 11672934 w 12192000"/>
              <a:gd name="connsiteY1025" fmla="*/ 815896 h 3218321"/>
              <a:gd name="connsiteX1026" fmla="*/ 11670935 w 12192000"/>
              <a:gd name="connsiteY1026" fmla="*/ 832281 h 3218321"/>
              <a:gd name="connsiteX1027" fmla="*/ 11680792 w 12192000"/>
              <a:gd name="connsiteY1027" fmla="*/ 832995 h 3218321"/>
              <a:gd name="connsiteX1028" fmla="*/ 11678221 w 12192000"/>
              <a:gd name="connsiteY1028" fmla="*/ 823088 h 3218321"/>
              <a:gd name="connsiteX1029" fmla="*/ 11687413 w 12192000"/>
              <a:gd name="connsiteY1029" fmla="*/ 822659 h 3218321"/>
              <a:gd name="connsiteX1030" fmla="*/ 11686174 w 12192000"/>
              <a:gd name="connsiteY1030" fmla="*/ 837139 h 3218321"/>
              <a:gd name="connsiteX1031" fmla="*/ 11694080 w 12192000"/>
              <a:gd name="connsiteY1031" fmla="*/ 837139 h 3218321"/>
              <a:gd name="connsiteX1032" fmla="*/ 11691651 w 12192000"/>
              <a:gd name="connsiteY1032" fmla="*/ 827613 h 3218321"/>
              <a:gd name="connsiteX1033" fmla="*/ 11701605 w 12192000"/>
              <a:gd name="connsiteY1033" fmla="*/ 827565 h 3218321"/>
              <a:gd name="connsiteX1034" fmla="*/ 11705129 w 12192000"/>
              <a:gd name="connsiteY1034" fmla="*/ 845379 h 3218321"/>
              <a:gd name="connsiteX1035" fmla="*/ 11707558 w 12192000"/>
              <a:gd name="connsiteY1035" fmla="*/ 828613 h 3218321"/>
              <a:gd name="connsiteX1036" fmla="*/ 11715702 w 12192000"/>
              <a:gd name="connsiteY1036" fmla="*/ 849142 h 3218321"/>
              <a:gd name="connsiteX1037" fmla="*/ 11696556 w 12192000"/>
              <a:gd name="connsiteY1037" fmla="*/ 845950 h 3218321"/>
              <a:gd name="connsiteX1038" fmla="*/ 11696699 w 12192000"/>
              <a:gd name="connsiteY1038" fmla="*/ 842521 h 3218321"/>
              <a:gd name="connsiteX1039" fmla="*/ 11680412 w 12192000"/>
              <a:gd name="connsiteY1039" fmla="*/ 836377 h 3218321"/>
              <a:gd name="connsiteX1040" fmla="*/ 11668649 w 12192000"/>
              <a:gd name="connsiteY1040" fmla="*/ 837425 h 3218321"/>
              <a:gd name="connsiteX1041" fmla="*/ 11672934 w 12192000"/>
              <a:gd name="connsiteY1041" fmla="*/ 815896 h 3218321"/>
              <a:gd name="connsiteX1042" fmla="*/ 889667 w 12192000"/>
              <a:gd name="connsiteY1042" fmla="*/ 814866 h 3218321"/>
              <a:gd name="connsiteX1043" fmla="*/ 882089 w 12192000"/>
              <a:gd name="connsiteY1043" fmla="*/ 814943 h 3218321"/>
              <a:gd name="connsiteX1044" fmla="*/ 889565 w 12192000"/>
              <a:gd name="connsiteY1044" fmla="*/ 822754 h 3218321"/>
              <a:gd name="connsiteX1045" fmla="*/ 889667 w 12192000"/>
              <a:gd name="connsiteY1045" fmla="*/ 814866 h 3218321"/>
              <a:gd name="connsiteX1046" fmla="*/ 10973324 w 12192000"/>
              <a:gd name="connsiteY1046" fmla="*/ 814801 h 3218321"/>
              <a:gd name="connsiteX1047" fmla="*/ 10973324 w 12192000"/>
              <a:gd name="connsiteY1047" fmla="*/ 814801 h 3218321"/>
              <a:gd name="connsiteX1048" fmla="*/ 1696052 w 12192000"/>
              <a:gd name="connsiteY1048" fmla="*/ 814229 h 3218321"/>
              <a:gd name="connsiteX1049" fmla="*/ 1696052 w 12192000"/>
              <a:gd name="connsiteY1049" fmla="*/ 814229 h 3218321"/>
              <a:gd name="connsiteX1050" fmla="*/ 11327400 w 12192000"/>
              <a:gd name="connsiteY1050" fmla="*/ 812805 h 3218321"/>
              <a:gd name="connsiteX1051" fmla="*/ 11321272 w 12192000"/>
              <a:gd name="connsiteY1051" fmla="*/ 813943 h 3218321"/>
              <a:gd name="connsiteX1052" fmla="*/ 11327400 w 12192000"/>
              <a:gd name="connsiteY1052" fmla="*/ 812805 h 3218321"/>
              <a:gd name="connsiteX1053" fmla="*/ 10426196 w 12192000"/>
              <a:gd name="connsiteY1053" fmla="*/ 812646 h 3218321"/>
              <a:gd name="connsiteX1054" fmla="*/ 10416112 w 12192000"/>
              <a:gd name="connsiteY1054" fmla="*/ 816230 h 3218321"/>
              <a:gd name="connsiteX1055" fmla="*/ 10434351 w 12192000"/>
              <a:gd name="connsiteY1055" fmla="*/ 821278 h 3218321"/>
              <a:gd name="connsiteX1056" fmla="*/ 10426196 w 12192000"/>
              <a:gd name="connsiteY1056" fmla="*/ 812646 h 3218321"/>
              <a:gd name="connsiteX1057" fmla="*/ 11113033 w 12192000"/>
              <a:gd name="connsiteY1057" fmla="*/ 807777 h 3218321"/>
              <a:gd name="connsiteX1058" fmla="*/ 11106912 w 12192000"/>
              <a:gd name="connsiteY1058" fmla="*/ 808942 h 3218321"/>
              <a:gd name="connsiteX1059" fmla="*/ 11113033 w 12192000"/>
              <a:gd name="connsiteY1059" fmla="*/ 807777 h 3218321"/>
              <a:gd name="connsiteX1060" fmla="*/ 1497349 w 12192000"/>
              <a:gd name="connsiteY1060" fmla="*/ 807037 h 3218321"/>
              <a:gd name="connsiteX1061" fmla="*/ 1487300 w 12192000"/>
              <a:gd name="connsiteY1061" fmla="*/ 824851 h 3218321"/>
              <a:gd name="connsiteX1062" fmla="*/ 1485347 w 12192000"/>
              <a:gd name="connsiteY1062" fmla="*/ 815706 h 3218321"/>
              <a:gd name="connsiteX1063" fmla="*/ 1474346 w 12192000"/>
              <a:gd name="connsiteY1063" fmla="*/ 827661 h 3218321"/>
              <a:gd name="connsiteX1064" fmla="*/ 1468488 w 12192000"/>
              <a:gd name="connsiteY1064" fmla="*/ 820850 h 3218321"/>
              <a:gd name="connsiteX1065" fmla="*/ 1446580 w 12192000"/>
              <a:gd name="connsiteY1065" fmla="*/ 830947 h 3218321"/>
              <a:gd name="connsiteX1066" fmla="*/ 1410623 w 12192000"/>
              <a:gd name="connsiteY1066" fmla="*/ 836520 h 3218321"/>
              <a:gd name="connsiteX1067" fmla="*/ 1403908 w 12192000"/>
              <a:gd name="connsiteY1067" fmla="*/ 846522 h 3218321"/>
              <a:gd name="connsiteX1068" fmla="*/ 1399670 w 12192000"/>
              <a:gd name="connsiteY1068" fmla="*/ 846855 h 3218321"/>
              <a:gd name="connsiteX1069" fmla="*/ 1405147 w 12192000"/>
              <a:gd name="connsiteY1069" fmla="*/ 838377 h 3218321"/>
              <a:gd name="connsiteX1070" fmla="*/ 1392764 w 12192000"/>
              <a:gd name="connsiteY1070" fmla="*/ 834138 h 3218321"/>
              <a:gd name="connsiteX1071" fmla="*/ 1407814 w 12192000"/>
              <a:gd name="connsiteY1071" fmla="*/ 830423 h 3218321"/>
              <a:gd name="connsiteX1072" fmla="*/ 1415672 w 12192000"/>
              <a:gd name="connsiteY1072" fmla="*/ 824279 h 3218321"/>
              <a:gd name="connsiteX1073" fmla="*/ 1422292 w 12192000"/>
              <a:gd name="connsiteY1073" fmla="*/ 827946 h 3218321"/>
              <a:gd name="connsiteX1074" fmla="*/ 1425625 w 12192000"/>
              <a:gd name="connsiteY1074" fmla="*/ 821469 h 3218321"/>
              <a:gd name="connsiteX1075" fmla="*/ 1431007 w 12192000"/>
              <a:gd name="connsiteY1075" fmla="*/ 831233 h 3218321"/>
              <a:gd name="connsiteX1076" fmla="*/ 1440484 w 12192000"/>
              <a:gd name="connsiteY1076" fmla="*/ 816849 h 3218321"/>
              <a:gd name="connsiteX1077" fmla="*/ 1448247 w 12192000"/>
              <a:gd name="connsiteY1077" fmla="*/ 827423 h 3218321"/>
              <a:gd name="connsiteX1078" fmla="*/ 1447866 w 12192000"/>
              <a:gd name="connsiteY1078" fmla="*/ 817563 h 3218321"/>
              <a:gd name="connsiteX1079" fmla="*/ 1462487 w 12192000"/>
              <a:gd name="connsiteY1079" fmla="*/ 821516 h 3218321"/>
              <a:gd name="connsiteX1080" fmla="*/ 1462582 w 12192000"/>
              <a:gd name="connsiteY1080" fmla="*/ 812991 h 3218321"/>
              <a:gd name="connsiteX1081" fmla="*/ 1474250 w 12192000"/>
              <a:gd name="connsiteY1081" fmla="*/ 814562 h 3218321"/>
              <a:gd name="connsiteX1082" fmla="*/ 1489395 w 12192000"/>
              <a:gd name="connsiteY1082" fmla="*/ 814705 h 3218321"/>
              <a:gd name="connsiteX1083" fmla="*/ 1497349 w 12192000"/>
              <a:gd name="connsiteY1083" fmla="*/ 807037 h 3218321"/>
              <a:gd name="connsiteX1084" fmla="*/ 10935081 w 12192000"/>
              <a:gd name="connsiteY1084" fmla="*/ 805989 h 3218321"/>
              <a:gd name="connsiteX1085" fmla="*/ 10935081 w 12192000"/>
              <a:gd name="connsiteY1085" fmla="*/ 805989 h 3218321"/>
              <a:gd name="connsiteX1086" fmla="*/ 910425 w 12192000"/>
              <a:gd name="connsiteY1086" fmla="*/ 805893 h 3218321"/>
              <a:gd name="connsiteX1087" fmla="*/ 910425 w 12192000"/>
              <a:gd name="connsiteY1087" fmla="*/ 815991 h 3218321"/>
              <a:gd name="connsiteX1088" fmla="*/ 910425 w 12192000"/>
              <a:gd name="connsiteY1088" fmla="*/ 805893 h 3218321"/>
              <a:gd name="connsiteX1089" fmla="*/ 10386869 w 12192000"/>
              <a:gd name="connsiteY1089" fmla="*/ 805846 h 3218321"/>
              <a:gd name="connsiteX1090" fmla="*/ 10404967 w 12192000"/>
              <a:gd name="connsiteY1090" fmla="*/ 810705 h 3218321"/>
              <a:gd name="connsiteX1091" fmla="*/ 10386869 w 12192000"/>
              <a:gd name="connsiteY1091" fmla="*/ 805846 h 3218321"/>
              <a:gd name="connsiteX1092" fmla="*/ 901233 w 12192000"/>
              <a:gd name="connsiteY1092" fmla="*/ 805798 h 3218321"/>
              <a:gd name="connsiteX1093" fmla="*/ 895615 w 12192000"/>
              <a:gd name="connsiteY1093" fmla="*/ 821659 h 3218321"/>
              <a:gd name="connsiteX1094" fmla="*/ 901233 w 12192000"/>
              <a:gd name="connsiteY1094" fmla="*/ 805798 h 3218321"/>
              <a:gd name="connsiteX1095" fmla="*/ 1509160 w 12192000"/>
              <a:gd name="connsiteY1095" fmla="*/ 804560 h 3218321"/>
              <a:gd name="connsiteX1096" fmla="*/ 1500874 w 12192000"/>
              <a:gd name="connsiteY1096" fmla="*/ 817372 h 3218321"/>
              <a:gd name="connsiteX1097" fmla="*/ 1509160 w 12192000"/>
              <a:gd name="connsiteY1097" fmla="*/ 804560 h 3218321"/>
              <a:gd name="connsiteX1098" fmla="*/ 11611070 w 12192000"/>
              <a:gd name="connsiteY1098" fmla="*/ 803703 h 3218321"/>
              <a:gd name="connsiteX1099" fmla="*/ 11621642 w 12192000"/>
              <a:gd name="connsiteY1099" fmla="*/ 803989 h 3218321"/>
              <a:gd name="connsiteX1100" fmla="*/ 11615451 w 12192000"/>
              <a:gd name="connsiteY1100" fmla="*/ 817611 h 3218321"/>
              <a:gd name="connsiteX1101" fmla="*/ 11624785 w 12192000"/>
              <a:gd name="connsiteY1101" fmla="*/ 819849 h 3218321"/>
              <a:gd name="connsiteX1102" fmla="*/ 11626786 w 12192000"/>
              <a:gd name="connsiteY1102" fmla="*/ 804656 h 3218321"/>
              <a:gd name="connsiteX1103" fmla="*/ 11640406 w 12192000"/>
              <a:gd name="connsiteY1103" fmla="*/ 815277 h 3218321"/>
              <a:gd name="connsiteX1104" fmla="*/ 11643074 w 12192000"/>
              <a:gd name="connsiteY1104" fmla="*/ 806227 h 3218321"/>
              <a:gd name="connsiteX1105" fmla="*/ 11646455 w 12192000"/>
              <a:gd name="connsiteY1105" fmla="*/ 821945 h 3218321"/>
              <a:gd name="connsiteX1106" fmla="*/ 11659218 w 12192000"/>
              <a:gd name="connsiteY1106" fmla="*/ 812562 h 3218321"/>
              <a:gd name="connsiteX1107" fmla="*/ 11658361 w 12192000"/>
              <a:gd name="connsiteY1107" fmla="*/ 827470 h 3218321"/>
              <a:gd name="connsiteX1108" fmla="*/ 11665791 w 12192000"/>
              <a:gd name="connsiteY1108" fmla="*/ 828280 h 3218321"/>
              <a:gd name="connsiteX1109" fmla="*/ 11653932 w 12192000"/>
              <a:gd name="connsiteY1109" fmla="*/ 833900 h 3218321"/>
              <a:gd name="connsiteX1110" fmla="*/ 11654932 w 12192000"/>
              <a:gd name="connsiteY1110" fmla="*/ 819516 h 3218321"/>
              <a:gd name="connsiteX1111" fmla="*/ 11645598 w 12192000"/>
              <a:gd name="connsiteY1111" fmla="*/ 830900 h 3218321"/>
              <a:gd name="connsiteX1112" fmla="*/ 11636121 w 12192000"/>
              <a:gd name="connsiteY1112" fmla="*/ 826470 h 3218321"/>
              <a:gd name="connsiteX1113" fmla="*/ 11641978 w 12192000"/>
              <a:gd name="connsiteY1113" fmla="*/ 817659 h 3218321"/>
              <a:gd name="connsiteX1114" fmla="*/ 11632215 w 12192000"/>
              <a:gd name="connsiteY1114" fmla="*/ 817563 h 3218321"/>
              <a:gd name="connsiteX1115" fmla="*/ 11634930 w 12192000"/>
              <a:gd name="connsiteY1115" fmla="*/ 827947 h 3218321"/>
              <a:gd name="connsiteX1116" fmla="*/ 11601688 w 12192000"/>
              <a:gd name="connsiteY1116" fmla="*/ 817325 h 3218321"/>
              <a:gd name="connsiteX1117" fmla="*/ 11600925 w 12192000"/>
              <a:gd name="connsiteY1117" fmla="*/ 812943 h 3218321"/>
              <a:gd name="connsiteX1118" fmla="*/ 11610927 w 12192000"/>
              <a:gd name="connsiteY1118" fmla="*/ 814801 h 3218321"/>
              <a:gd name="connsiteX1119" fmla="*/ 11611070 w 12192000"/>
              <a:gd name="connsiteY1119" fmla="*/ 803703 h 3218321"/>
              <a:gd name="connsiteX1120" fmla="*/ 10882931 w 12192000"/>
              <a:gd name="connsiteY1120" fmla="*/ 801703 h 3218321"/>
              <a:gd name="connsiteX1121" fmla="*/ 10882931 w 12192000"/>
              <a:gd name="connsiteY1121" fmla="*/ 801703 h 3218321"/>
              <a:gd name="connsiteX1122" fmla="*/ 10898600 w 12192000"/>
              <a:gd name="connsiteY1122" fmla="*/ 800940 h 3218321"/>
              <a:gd name="connsiteX1123" fmla="*/ 10897409 w 12192000"/>
              <a:gd name="connsiteY1123" fmla="*/ 814277 h 3218321"/>
              <a:gd name="connsiteX1124" fmla="*/ 10898600 w 12192000"/>
              <a:gd name="connsiteY1124" fmla="*/ 800940 h 3218321"/>
              <a:gd name="connsiteX1125" fmla="*/ 795647 w 12192000"/>
              <a:gd name="connsiteY1125" fmla="*/ 800749 h 3218321"/>
              <a:gd name="connsiteX1126" fmla="*/ 795647 w 12192000"/>
              <a:gd name="connsiteY1126" fmla="*/ 800749 h 3218321"/>
              <a:gd name="connsiteX1127" fmla="*/ 11597734 w 12192000"/>
              <a:gd name="connsiteY1127" fmla="*/ 800416 h 3218321"/>
              <a:gd name="connsiteX1128" fmla="*/ 11604544 w 12192000"/>
              <a:gd name="connsiteY1128" fmla="*/ 808656 h 3218321"/>
              <a:gd name="connsiteX1129" fmla="*/ 11597734 w 12192000"/>
              <a:gd name="connsiteY1129" fmla="*/ 800416 h 3218321"/>
              <a:gd name="connsiteX1130" fmla="*/ 1523352 w 12192000"/>
              <a:gd name="connsiteY1130" fmla="*/ 799558 h 3218321"/>
              <a:gd name="connsiteX1131" fmla="*/ 1515352 w 12192000"/>
              <a:gd name="connsiteY1131" fmla="*/ 812085 h 3218321"/>
              <a:gd name="connsiteX1132" fmla="*/ 1523352 w 12192000"/>
              <a:gd name="connsiteY1132" fmla="*/ 799558 h 3218321"/>
              <a:gd name="connsiteX1133" fmla="*/ 809937 w 12192000"/>
              <a:gd name="connsiteY1133" fmla="*/ 796749 h 3218321"/>
              <a:gd name="connsiteX1134" fmla="*/ 809937 w 12192000"/>
              <a:gd name="connsiteY1134" fmla="*/ 796749 h 3218321"/>
              <a:gd name="connsiteX1135" fmla="*/ 1553023 w 12192000"/>
              <a:gd name="connsiteY1135" fmla="*/ 796558 h 3218321"/>
              <a:gd name="connsiteX1136" fmla="*/ 1553023 w 12192000"/>
              <a:gd name="connsiteY1136" fmla="*/ 796558 h 3218321"/>
              <a:gd name="connsiteX1137" fmla="*/ 1769412 w 12192000"/>
              <a:gd name="connsiteY1137" fmla="*/ 795428 h 3218321"/>
              <a:gd name="connsiteX1138" fmla="*/ 1762916 w 12192000"/>
              <a:gd name="connsiteY1138" fmla="*/ 796320 h 3218321"/>
              <a:gd name="connsiteX1139" fmla="*/ 1769298 w 12192000"/>
              <a:gd name="connsiteY1139" fmla="*/ 802036 h 3218321"/>
              <a:gd name="connsiteX1140" fmla="*/ 1769412 w 12192000"/>
              <a:gd name="connsiteY1140" fmla="*/ 795428 h 3218321"/>
              <a:gd name="connsiteX1141" fmla="*/ 11591258 w 12192000"/>
              <a:gd name="connsiteY1141" fmla="*/ 795415 h 3218321"/>
              <a:gd name="connsiteX1142" fmla="*/ 11590162 w 12192000"/>
              <a:gd name="connsiteY1142" fmla="*/ 813086 h 3218321"/>
              <a:gd name="connsiteX1143" fmla="*/ 11591258 w 12192000"/>
              <a:gd name="connsiteY1143" fmla="*/ 795415 h 3218321"/>
              <a:gd name="connsiteX1144" fmla="*/ 1537545 w 12192000"/>
              <a:gd name="connsiteY1144" fmla="*/ 794510 h 3218321"/>
              <a:gd name="connsiteX1145" fmla="*/ 1527734 w 12192000"/>
              <a:gd name="connsiteY1145" fmla="*/ 808989 h 3218321"/>
              <a:gd name="connsiteX1146" fmla="*/ 1537545 w 12192000"/>
              <a:gd name="connsiteY1146" fmla="*/ 794510 h 3218321"/>
              <a:gd name="connsiteX1147" fmla="*/ 10348865 w 12192000"/>
              <a:gd name="connsiteY1147" fmla="*/ 794320 h 3218321"/>
              <a:gd name="connsiteX1148" fmla="*/ 10348912 w 12192000"/>
              <a:gd name="connsiteY1148" fmla="*/ 803751 h 3218321"/>
              <a:gd name="connsiteX1149" fmla="*/ 10363009 w 12192000"/>
              <a:gd name="connsiteY1149" fmla="*/ 803846 h 3218321"/>
              <a:gd name="connsiteX1150" fmla="*/ 10363534 w 12192000"/>
              <a:gd name="connsiteY1150" fmla="*/ 807323 h 3218321"/>
              <a:gd name="connsiteX1151" fmla="*/ 10382298 w 12192000"/>
              <a:gd name="connsiteY1151" fmla="*/ 813134 h 3218321"/>
              <a:gd name="connsiteX1152" fmla="*/ 10383155 w 12192000"/>
              <a:gd name="connsiteY1152" fmla="*/ 802798 h 3218321"/>
              <a:gd name="connsiteX1153" fmla="*/ 10367724 w 12192000"/>
              <a:gd name="connsiteY1153" fmla="*/ 803941 h 3218321"/>
              <a:gd name="connsiteX1154" fmla="*/ 10348865 w 12192000"/>
              <a:gd name="connsiteY1154" fmla="*/ 794320 h 3218321"/>
              <a:gd name="connsiteX1155" fmla="*/ 10847461 w 12192000"/>
              <a:gd name="connsiteY1155" fmla="*/ 793923 h 3218321"/>
              <a:gd name="connsiteX1156" fmla="*/ 10841259 w 12192000"/>
              <a:gd name="connsiteY1156" fmla="*/ 794606 h 3218321"/>
              <a:gd name="connsiteX1157" fmla="*/ 10847461 w 12192000"/>
              <a:gd name="connsiteY1157" fmla="*/ 793923 h 3218321"/>
              <a:gd name="connsiteX1158" fmla="*/ 10320433 w 12192000"/>
              <a:gd name="connsiteY1158" fmla="*/ 791653 h 3218321"/>
              <a:gd name="connsiteX1159" fmla="*/ 10338245 w 12192000"/>
              <a:gd name="connsiteY1159" fmla="*/ 796225 h 3218321"/>
              <a:gd name="connsiteX1160" fmla="*/ 10320433 w 12192000"/>
              <a:gd name="connsiteY1160" fmla="*/ 791653 h 3218321"/>
              <a:gd name="connsiteX1161" fmla="*/ 10830734 w 12192000"/>
              <a:gd name="connsiteY1161" fmla="*/ 791034 h 3218321"/>
              <a:gd name="connsiteX1162" fmla="*/ 10830734 w 12192000"/>
              <a:gd name="connsiteY1162" fmla="*/ 791034 h 3218321"/>
              <a:gd name="connsiteX1163" fmla="*/ 11664076 w 12192000"/>
              <a:gd name="connsiteY1163" fmla="*/ 790604 h 3218321"/>
              <a:gd name="connsiteX1164" fmla="*/ 11664076 w 12192000"/>
              <a:gd name="connsiteY1164" fmla="*/ 790604 h 3218321"/>
              <a:gd name="connsiteX1165" fmla="*/ 841726 w 12192000"/>
              <a:gd name="connsiteY1165" fmla="*/ 789159 h 3218321"/>
              <a:gd name="connsiteX1166" fmla="*/ 835511 w 12192000"/>
              <a:gd name="connsiteY1166" fmla="*/ 789795 h 3218321"/>
              <a:gd name="connsiteX1167" fmla="*/ 841726 w 12192000"/>
              <a:gd name="connsiteY1167" fmla="*/ 789159 h 3218321"/>
              <a:gd name="connsiteX1168" fmla="*/ 1794374 w 12192000"/>
              <a:gd name="connsiteY1168" fmla="*/ 789100 h 3218321"/>
              <a:gd name="connsiteX1169" fmla="*/ 1788300 w 12192000"/>
              <a:gd name="connsiteY1169" fmla="*/ 790319 h 3218321"/>
              <a:gd name="connsiteX1170" fmla="*/ 1794374 w 12192000"/>
              <a:gd name="connsiteY1170" fmla="*/ 789100 h 3218321"/>
              <a:gd name="connsiteX1171" fmla="*/ 11232796 w 12192000"/>
              <a:gd name="connsiteY1171" fmla="*/ 789055 h 3218321"/>
              <a:gd name="connsiteX1172" fmla="*/ 11226594 w 12192000"/>
              <a:gd name="connsiteY1172" fmla="*/ 790033 h 3218321"/>
              <a:gd name="connsiteX1173" fmla="*/ 11232796 w 12192000"/>
              <a:gd name="connsiteY1173" fmla="*/ 789055 h 3218321"/>
              <a:gd name="connsiteX1174" fmla="*/ 10815351 w 12192000"/>
              <a:gd name="connsiteY1174" fmla="*/ 787223 h 3218321"/>
              <a:gd name="connsiteX1175" fmla="*/ 10815351 w 12192000"/>
              <a:gd name="connsiteY1175" fmla="*/ 787223 h 3218321"/>
              <a:gd name="connsiteX1176" fmla="*/ 10296620 w 12192000"/>
              <a:gd name="connsiteY1176" fmla="*/ 786318 h 3218321"/>
              <a:gd name="connsiteX1177" fmla="*/ 10296620 w 12192000"/>
              <a:gd name="connsiteY1177" fmla="*/ 786318 h 3218321"/>
              <a:gd name="connsiteX1178" fmla="*/ 11641448 w 12192000"/>
              <a:gd name="connsiteY1178" fmla="*/ 785949 h 3218321"/>
              <a:gd name="connsiteX1179" fmla="*/ 11641644 w 12192000"/>
              <a:gd name="connsiteY1179" fmla="*/ 792557 h 3218321"/>
              <a:gd name="connsiteX1180" fmla="*/ 11635073 w 12192000"/>
              <a:gd name="connsiteY1180" fmla="*/ 786841 h 3218321"/>
              <a:gd name="connsiteX1181" fmla="*/ 11641448 w 12192000"/>
              <a:gd name="connsiteY1181" fmla="*/ 785949 h 3218321"/>
              <a:gd name="connsiteX1182" fmla="*/ 11169919 w 12192000"/>
              <a:gd name="connsiteY1182" fmla="*/ 785937 h 3218321"/>
              <a:gd name="connsiteX1183" fmla="*/ 11162728 w 12192000"/>
              <a:gd name="connsiteY1183" fmla="*/ 800560 h 3218321"/>
              <a:gd name="connsiteX1184" fmla="*/ 11177731 w 12192000"/>
              <a:gd name="connsiteY1184" fmla="*/ 791176 h 3218321"/>
              <a:gd name="connsiteX1185" fmla="*/ 11177588 w 12192000"/>
              <a:gd name="connsiteY1185" fmla="*/ 802608 h 3218321"/>
              <a:gd name="connsiteX1186" fmla="*/ 11194304 w 12192000"/>
              <a:gd name="connsiteY1186" fmla="*/ 807180 h 3218321"/>
              <a:gd name="connsiteX1187" fmla="*/ 11230213 w 12192000"/>
              <a:gd name="connsiteY1187" fmla="*/ 810752 h 3218321"/>
              <a:gd name="connsiteX1188" fmla="*/ 11230070 w 12192000"/>
              <a:gd name="connsiteY1188" fmla="*/ 818373 h 3218321"/>
              <a:gd name="connsiteX1189" fmla="*/ 11239643 w 12192000"/>
              <a:gd name="connsiteY1189" fmla="*/ 818087 h 3218321"/>
              <a:gd name="connsiteX1190" fmla="*/ 11238405 w 12192000"/>
              <a:gd name="connsiteY1190" fmla="*/ 808752 h 3218321"/>
              <a:gd name="connsiteX1191" fmla="*/ 11243167 w 12192000"/>
              <a:gd name="connsiteY1191" fmla="*/ 808609 h 3218321"/>
              <a:gd name="connsiteX1192" fmla="*/ 11267266 w 12192000"/>
              <a:gd name="connsiteY1192" fmla="*/ 823755 h 3218321"/>
              <a:gd name="connsiteX1193" fmla="*/ 11267409 w 12192000"/>
              <a:gd name="connsiteY1193" fmla="*/ 817420 h 3218321"/>
              <a:gd name="connsiteX1194" fmla="*/ 11274790 w 12192000"/>
              <a:gd name="connsiteY1194" fmla="*/ 818373 h 3218321"/>
              <a:gd name="connsiteX1195" fmla="*/ 11267218 w 12192000"/>
              <a:gd name="connsiteY1195" fmla="*/ 828280 h 3218321"/>
              <a:gd name="connsiteX1196" fmla="*/ 11280506 w 12192000"/>
              <a:gd name="connsiteY1196" fmla="*/ 825565 h 3218321"/>
              <a:gd name="connsiteX1197" fmla="*/ 11302597 w 12192000"/>
              <a:gd name="connsiteY1197" fmla="*/ 835216 h 3218321"/>
              <a:gd name="connsiteX1198" fmla="*/ 11318590 w 12192000"/>
              <a:gd name="connsiteY1198" fmla="*/ 833015 h 3218321"/>
              <a:gd name="connsiteX1199" fmla="*/ 11319463 w 12192000"/>
              <a:gd name="connsiteY1199" fmla="*/ 833043 h 3218321"/>
              <a:gd name="connsiteX1200" fmla="*/ 11319324 w 12192000"/>
              <a:gd name="connsiteY1200" fmla="*/ 832914 h 3218321"/>
              <a:gd name="connsiteX1201" fmla="*/ 11325654 w 12192000"/>
              <a:gd name="connsiteY1201" fmla="*/ 832043 h 3218321"/>
              <a:gd name="connsiteX1202" fmla="*/ 11323130 w 12192000"/>
              <a:gd name="connsiteY1202" fmla="*/ 841902 h 3218321"/>
              <a:gd name="connsiteX1203" fmla="*/ 11334845 w 12192000"/>
              <a:gd name="connsiteY1203" fmla="*/ 841902 h 3218321"/>
              <a:gd name="connsiteX1204" fmla="*/ 11332893 w 12192000"/>
              <a:gd name="connsiteY1204" fmla="*/ 832281 h 3218321"/>
              <a:gd name="connsiteX1205" fmla="*/ 11340608 w 12192000"/>
              <a:gd name="connsiteY1205" fmla="*/ 846189 h 3218321"/>
              <a:gd name="connsiteX1206" fmla="*/ 11366231 w 12192000"/>
              <a:gd name="connsiteY1206" fmla="*/ 835424 h 3218321"/>
              <a:gd name="connsiteX1207" fmla="*/ 11349799 w 12192000"/>
              <a:gd name="connsiteY1207" fmla="*/ 840997 h 3218321"/>
              <a:gd name="connsiteX1208" fmla="*/ 11353562 w 12192000"/>
              <a:gd name="connsiteY1208" fmla="*/ 833662 h 3218321"/>
              <a:gd name="connsiteX1209" fmla="*/ 11307842 w 12192000"/>
              <a:gd name="connsiteY1209" fmla="*/ 822279 h 3218321"/>
              <a:gd name="connsiteX1210" fmla="*/ 11319324 w 12192000"/>
              <a:gd name="connsiteY1210" fmla="*/ 832914 h 3218321"/>
              <a:gd name="connsiteX1211" fmla="*/ 11318590 w 12192000"/>
              <a:gd name="connsiteY1211" fmla="*/ 833015 h 3218321"/>
              <a:gd name="connsiteX1212" fmla="*/ 11311658 w 12192000"/>
              <a:gd name="connsiteY1212" fmla="*/ 832795 h 3218321"/>
              <a:gd name="connsiteX1213" fmla="*/ 11290602 w 12192000"/>
              <a:gd name="connsiteY1213" fmla="*/ 827851 h 3218321"/>
              <a:gd name="connsiteX1214" fmla="*/ 11296459 w 12192000"/>
              <a:gd name="connsiteY1214" fmla="*/ 819802 h 3218321"/>
              <a:gd name="connsiteX1215" fmla="*/ 11279791 w 12192000"/>
              <a:gd name="connsiteY1215" fmla="*/ 814372 h 3218321"/>
              <a:gd name="connsiteX1216" fmla="*/ 11252645 w 12192000"/>
              <a:gd name="connsiteY1216" fmla="*/ 819897 h 3218321"/>
              <a:gd name="connsiteX1217" fmla="*/ 11257502 w 12192000"/>
              <a:gd name="connsiteY1217" fmla="*/ 812181 h 3218321"/>
              <a:gd name="connsiteX1218" fmla="*/ 11197876 w 12192000"/>
              <a:gd name="connsiteY1218" fmla="*/ 804703 h 3218321"/>
              <a:gd name="connsiteX1219" fmla="*/ 11201829 w 12192000"/>
              <a:gd name="connsiteY1219" fmla="*/ 794225 h 3218321"/>
              <a:gd name="connsiteX1220" fmla="*/ 11185731 w 12192000"/>
              <a:gd name="connsiteY1220" fmla="*/ 792367 h 3218321"/>
              <a:gd name="connsiteX1221" fmla="*/ 11169919 w 12192000"/>
              <a:gd name="connsiteY1221" fmla="*/ 785937 h 3218321"/>
              <a:gd name="connsiteX1222" fmla="*/ 10801827 w 12192000"/>
              <a:gd name="connsiteY1222" fmla="*/ 784937 h 3218321"/>
              <a:gd name="connsiteX1223" fmla="*/ 10801827 w 12192000"/>
              <a:gd name="connsiteY1223" fmla="*/ 784937 h 3218321"/>
              <a:gd name="connsiteX1224" fmla="*/ 11544300 w 12192000"/>
              <a:gd name="connsiteY1224" fmla="*/ 784746 h 3218321"/>
              <a:gd name="connsiteX1225" fmla="*/ 11550444 w 12192000"/>
              <a:gd name="connsiteY1225" fmla="*/ 784746 h 3218321"/>
              <a:gd name="connsiteX1226" fmla="*/ 11548729 w 12192000"/>
              <a:gd name="connsiteY1226" fmla="*/ 799035 h 3218321"/>
              <a:gd name="connsiteX1227" fmla="*/ 11557397 w 12192000"/>
              <a:gd name="connsiteY1227" fmla="*/ 799035 h 3218321"/>
              <a:gd name="connsiteX1228" fmla="*/ 11561445 w 12192000"/>
              <a:gd name="connsiteY1228" fmla="*/ 785127 h 3218321"/>
              <a:gd name="connsiteX1229" fmla="*/ 11573399 w 12192000"/>
              <a:gd name="connsiteY1229" fmla="*/ 806846 h 3218321"/>
              <a:gd name="connsiteX1230" fmla="*/ 11570541 w 12192000"/>
              <a:gd name="connsiteY1230" fmla="*/ 795177 h 3218321"/>
              <a:gd name="connsiteX1231" fmla="*/ 11576494 w 12192000"/>
              <a:gd name="connsiteY1231" fmla="*/ 790176 h 3218321"/>
              <a:gd name="connsiteX1232" fmla="*/ 11577780 w 12192000"/>
              <a:gd name="connsiteY1232" fmla="*/ 809275 h 3218321"/>
              <a:gd name="connsiteX1233" fmla="*/ 11544014 w 12192000"/>
              <a:gd name="connsiteY1233" fmla="*/ 802893 h 3218321"/>
              <a:gd name="connsiteX1234" fmla="*/ 11544300 w 12192000"/>
              <a:gd name="connsiteY1234" fmla="*/ 784746 h 3218321"/>
              <a:gd name="connsiteX1235" fmla="*/ 10793762 w 12192000"/>
              <a:gd name="connsiteY1235" fmla="*/ 784371 h 3218321"/>
              <a:gd name="connsiteX1236" fmla="*/ 10787635 w 12192000"/>
              <a:gd name="connsiteY1236" fmla="*/ 785127 h 3218321"/>
              <a:gd name="connsiteX1237" fmla="*/ 10793762 w 12192000"/>
              <a:gd name="connsiteY1237" fmla="*/ 784371 h 3218321"/>
              <a:gd name="connsiteX1238" fmla="*/ 11218773 w 12192000"/>
              <a:gd name="connsiteY1238" fmla="*/ 784325 h 3218321"/>
              <a:gd name="connsiteX1239" fmla="*/ 11212592 w 12192000"/>
              <a:gd name="connsiteY1239" fmla="*/ 785175 h 3218321"/>
              <a:gd name="connsiteX1240" fmla="*/ 11218773 w 12192000"/>
              <a:gd name="connsiteY1240" fmla="*/ 784325 h 3218321"/>
              <a:gd name="connsiteX1241" fmla="*/ 11621072 w 12192000"/>
              <a:gd name="connsiteY1241" fmla="*/ 780840 h 3218321"/>
              <a:gd name="connsiteX1242" fmla="*/ 11621072 w 12192000"/>
              <a:gd name="connsiteY1242" fmla="*/ 780840 h 3218321"/>
              <a:gd name="connsiteX1243" fmla="*/ 11531727 w 12192000"/>
              <a:gd name="connsiteY1243" fmla="*/ 780745 h 3218321"/>
              <a:gd name="connsiteX1244" fmla="*/ 11538156 w 12192000"/>
              <a:gd name="connsiteY1244" fmla="*/ 796463 h 3218321"/>
              <a:gd name="connsiteX1245" fmla="*/ 11531727 w 12192000"/>
              <a:gd name="connsiteY1245" fmla="*/ 780745 h 3218321"/>
              <a:gd name="connsiteX1246" fmla="*/ 2069981 w 12192000"/>
              <a:gd name="connsiteY1246" fmla="*/ 779940 h 3218321"/>
              <a:gd name="connsiteX1247" fmla="*/ 2063667 w 12192000"/>
              <a:gd name="connsiteY1247" fmla="*/ 780603 h 3218321"/>
              <a:gd name="connsiteX1248" fmla="*/ 2069981 w 12192000"/>
              <a:gd name="connsiteY1248" fmla="*/ 779940 h 3218321"/>
              <a:gd name="connsiteX1249" fmla="*/ 10780214 w 12192000"/>
              <a:gd name="connsiteY1249" fmla="*/ 779557 h 3218321"/>
              <a:gd name="connsiteX1250" fmla="*/ 10773966 w 12192000"/>
              <a:gd name="connsiteY1250" fmla="*/ 780507 h 3218321"/>
              <a:gd name="connsiteX1251" fmla="*/ 10780214 w 12192000"/>
              <a:gd name="connsiteY1251" fmla="*/ 779557 h 3218321"/>
              <a:gd name="connsiteX1252" fmla="*/ 10244281 w 12192000"/>
              <a:gd name="connsiteY1252" fmla="*/ 776745 h 3218321"/>
              <a:gd name="connsiteX1253" fmla="*/ 10244281 w 12192000"/>
              <a:gd name="connsiteY1253" fmla="*/ 776745 h 3218321"/>
              <a:gd name="connsiteX1254" fmla="*/ 10611612 w 12192000"/>
              <a:gd name="connsiteY1254" fmla="*/ 776268 h 3218321"/>
              <a:gd name="connsiteX1255" fmla="*/ 10611612 w 12192000"/>
              <a:gd name="connsiteY1255" fmla="*/ 776268 h 3218321"/>
              <a:gd name="connsiteX1256" fmla="*/ 955859 w 12192000"/>
              <a:gd name="connsiteY1256" fmla="*/ 774410 h 3218321"/>
              <a:gd name="connsiteX1257" fmla="*/ 948096 w 12192000"/>
              <a:gd name="connsiteY1257" fmla="*/ 802416 h 3218321"/>
              <a:gd name="connsiteX1258" fmla="*/ 939286 w 12192000"/>
              <a:gd name="connsiteY1258" fmla="*/ 793795 h 3218321"/>
              <a:gd name="connsiteX1259" fmla="*/ 936190 w 12192000"/>
              <a:gd name="connsiteY1259" fmla="*/ 807227 h 3218321"/>
              <a:gd name="connsiteX1260" fmla="*/ 924379 w 12192000"/>
              <a:gd name="connsiteY1260" fmla="*/ 799035 h 3218321"/>
              <a:gd name="connsiteX1261" fmla="*/ 923046 w 12192000"/>
              <a:gd name="connsiteY1261" fmla="*/ 813514 h 3218321"/>
              <a:gd name="connsiteX1262" fmla="*/ 945048 w 12192000"/>
              <a:gd name="connsiteY1262" fmla="*/ 805274 h 3218321"/>
              <a:gd name="connsiteX1263" fmla="*/ 962527 w 12192000"/>
              <a:gd name="connsiteY1263" fmla="*/ 807322 h 3218321"/>
              <a:gd name="connsiteX1264" fmla="*/ 907378 w 12192000"/>
              <a:gd name="connsiteY1264" fmla="*/ 824516 h 3218321"/>
              <a:gd name="connsiteX1265" fmla="*/ 862753 w 12192000"/>
              <a:gd name="connsiteY1265" fmla="*/ 839329 h 3218321"/>
              <a:gd name="connsiteX1266" fmla="*/ 859753 w 12192000"/>
              <a:gd name="connsiteY1266" fmla="*/ 819849 h 3218321"/>
              <a:gd name="connsiteX1267" fmla="*/ 855848 w 12192000"/>
              <a:gd name="connsiteY1267" fmla="*/ 831089 h 3218321"/>
              <a:gd name="connsiteX1268" fmla="*/ 842989 w 12192000"/>
              <a:gd name="connsiteY1268" fmla="*/ 823278 h 3218321"/>
              <a:gd name="connsiteX1269" fmla="*/ 850133 w 12192000"/>
              <a:gd name="connsiteY1269" fmla="*/ 842282 h 3218321"/>
              <a:gd name="connsiteX1270" fmla="*/ 791411 w 12192000"/>
              <a:gd name="connsiteY1270" fmla="*/ 857714 h 3218321"/>
              <a:gd name="connsiteX1271" fmla="*/ 781219 w 12192000"/>
              <a:gd name="connsiteY1271" fmla="*/ 862620 h 3218321"/>
              <a:gd name="connsiteX1272" fmla="*/ 776409 w 12192000"/>
              <a:gd name="connsiteY1272" fmla="*/ 856285 h 3218321"/>
              <a:gd name="connsiteX1273" fmla="*/ 779457 w 12192000"/>
              <a:gd name="connsiteY1273" fmla="*/ 852046 h 3218321"/>
              <a:gd name="connsiteX1274" fmla="*/ 779505 w 12192000"/>
              <a:gd name="connsiteY1274" fmla="*/ 848712 h 3218321"/>
              <a:gd name="connsiteX1275" fmla="*/ 772790 w 12192000"/>
              <a:gd name="connsiteY1275" fmla="*/ 844568 h 3218321"/>
              <a:gd name="connsiteX1276" fmla="*/ 771313 w 12192000"/>
              <a:gd name="connsiteY1276" fmla="*/ 853618 h 3218321"/>
              <a:gd name="connsiteX1277" fmla="*/ 759121 w 12192000"/>
              <a:gd name="connsiteY1277" fmla="*/ 850856 h 3218321"/>
              <a:gd name="connsiteX1278" fmla="*/ 759075 w 12192000"/>
              <a:gd name="connsiteY1278" fmla="*/ 860286 h 3218321"/>
              <a:gd name="connsiteX1279" fmla="*/ 746883 w 12192000"/>
              <a:gd name="connsiteY1279" fmla="*/ 854618 h 3218321"/>
              <a:gd name="connsiteX1280" fmla="*/ 746359 w 12192000"/>
              <a:gd name="connsiteY1280" fmla="*/ 864954 h 3218321"/>
              <a:gd name="connsiteX1281" fmla="*/ 759836 w 12192000"/>
              <a:gd name="connsiteY1281" fmla="*/ 861810 h 3218321"/>
              <a:gd name="connsiteX1282" fmla="*/ 747025 w 12192000"/>
              <a:gd name="connsiteY1282" fmla="*/ 873861 h 3218321"/>
              <a:gd name="connsiteX1283" fmla="*/ 717070 w 12192000"/>
              <a:gd name="connsiteY1283" fmla="*/ 879862 h 3218321"/>
              <a:gd name="connsiteX1284" fmla="*/ 734166 w 12192000"/>
              <a:gd name="connsiteY1284" fmla="*/ 863287 h 3218321"/>
              <a:gd name="connsiteX1285" fmla="*/ 735262 w 12192000"/>
              <a:gd name="connsiteY1285" fmla="*/ 871622 h 3218321"/>
              <a:gd name="connsiteX1286" fmla="*/ 743216 w 12192000"/>
              <a:gd name="connsiteY1286" fmla="*/ 863811 h 3218321"/>
              <a:gd name="connsiteX1287" fmla="*/ 737691 w 12192000"/>
              <a:gd name="connsiteY1287" fmla="*/ 859000 h 3218321"/>
              <a:gd name="connsiteX1288" fmla="*/ 718974 w 12192000"/>
              <a:gd name="connsiteY1288" fmla="*/ 862668 h 3218321"/>
              <a:gd name="connsiteX1289" fmla="*/ 718260 w 12192000"/>
              <a:gd name="connsiteY1289" fmla="*/ 877433 h 3218321"/>
              <a:gd name="connsiteX1290" fmla="*/ 708307 w 12192000"/>
              <a:gd name="connsiteY1290" fmla="*/ 866288 h 3218321"/>
              <a:gd name="connsiteX1291" fmla="*/ 692781 w 12192000"/>
              <a:gd name="connsiteY1291" fmla="*/ 872337 h 3218321"/>
              <a:gd name="connsiteX1292" fmla="*/ 678398 w 12192000"/>
              <a:gd name="connsiteY1292" fmla="*/ 876909 h 3218321"/>
              <a:gd name="connsiteX1293" fmla="*/ 659300 w 12192000"/>
              <a:gd name="connsiteY1293" fmla="*/ 884625 h 3218321"/>
              <a:gd name="connsiteX1294" fmla="*/ 655157 w 12192000"/>
              <a:gd name="connsiteY1294" fmla="*/ 879910 h 3218321"/>
              <a:gd name="connsiteX1295" fmla="*/ 645299 w 12192000"/>
              <a:gd name="connsiteY1295" fmla="*/ 889674 h 3218321"/>
              <a:gd name="connsiteX1296" fmla="*/ 626106 w 12192000"/>
              <a:gd name="connsiteY1296" fmla="*/ 891627 h 3218321"/>
              <a:gd name="connsiteX1297" fmla="*/ 564147 w 12192000"/>
              <a:gd name="connsiteY1297" fmla="*/ 914298 h 3218321"/>
              <a:gd name="connsiteX1298" fmla="*/ 551669 w 12192000"/>
              <a:gd name="connsiteY1298" fmla="*/ 913250 h 3218321"/>
              <a:gd name="connsiteX1299" fmla="*/ 555574 w 12192000"/>
              <a:gd name="connsiteY1299" fmla="*/ 929063 h 3218321"/>
              <a:gd name="connsiteX1300" fmla="*/ 564575 w 12192000"/>
              <a:gd name="connsiteY1300" fmla="*/ 915870 h 3218321"/>
              <a:gd name="connsiteX1301" fmla="*/ 566195 w 12192000"/>
              <a:gd name="connsiteY1301" fmla="*/ 924967 h 3218321"/>
              <a:gd name="connsiteX1302" fmla="*/ 578815 w 12192000"/>
              <a:gd name="connsiteY1302" fmla="*/ 912917 h 3218321"/>
              <a:gd name="connsiteX1303" fmla="*/ 585197 w 12192000"/>
              <a:gd name="connsiteY1303" fmla="*/ 919014 h 3218321"/>
              <a:gd name="connsiteX1304" fmla="*/ 586768 w 12192000"/>
              <a:gd name="connsiteY1304" fmla="*/ 913536 h 3218321"/>
              <a:gd name="connsiteX1305" fmla="*/ 590578 w 12192000"/>
              <a:gd name="connsiteY1305" fmla="*/ 913203 h 3218321"/>
              <a:gd name="connsiteX1306" fmla="*/ 590673 w 12192000"/>
              <a:gd name="connsiteY1306" fmla="*/ 907011 h 3218321"/>
              <a:gd name="connsiteX1307" fmla="*/ 596436 w 12192000"/>
              <a:gd name="connsiteY1307" fmla="*/ 912965 h 3218321"/>
              <a:gd name="connsiteX1308" fmla="*/ 607246 w 12192000"/>
              <a:gd name="connsiteY1308" fmla="*/ 906344 h 3218321"/>
              <a:gd name="connsiteX1309" fmla="*/ 600055 w 12192000"/>
              <a:gd name="connsiteY1309" fmla="*/ 917442 h 3218321"/>
              <a:gd name="connsiteX1310" fmla="*/ 575386 w 12192000"/>
              <a:gd name="connsiteY1310" fmla="*/ 925777 h 3218321"/>
              <a:gd name="connsiteX1311" fmla="*/ 522713 w 12192000"/>
              <a:gd name="connsiteY1311" fmla="*/ 940637 h 3218321"/>
              <a:gd name="connsiteX1312" fmla="*/ 495376 w 12192000"/>
              <a:gd name="connsiteY1312" fmla="*/ 947163 h 3218321"/>
              <a:gd name="connsiteX1313" fmla="*/ 468801 w 12192000"/>
              <a:gd name="connsiteY1313" fmla="*/ 957784 h 3218321"/>
              <a:gd name="connsiteX1314" fmla="*/ 480422 w 12192000"/>
              <a:gd name="connsiteY1314" fmla="*/ 945734 h 3218321"/>
              <a:gd name="connsiteX1315" fmla="*/ 479279 w 12192000"/>
              <a:gd name="connsiteY1315" fmla="*/ 940066 h 3218321"/>
              <a:gd name="connsiteX1316" fmla="*/ 496710 w 12192000"/>
              <a:gd name="connsiteY1316" fmla="*/ 940780 h 3218321"/>
              <a:gd name="connsiteX1317" fmla="*/ 489613 w 12192000"/>
              <a:gd name="connsiteY1317" fmla="*/ 933731 h 3218321"/>
              <a:gd name="connsiteX1318" fmla="*/ 465277 w 12192000"/>
              <a:gd name="connsiteY1318" fmla="*/ 947972 h 3218321"/>
              <a:gd name="connsiteX1319" fmla="*/ 460848 w 12192000"/>
              <a:gd name="connsiteY1319" fmla="*/ 942876 h 3218321"/>
              <a:gd name="connsiteX1320" fmla="*/ 431417 w 12192000"/>
              <a:gd name="connsiteY1320" fmla="*/ 954402 h 3218321"/>
              <a:gd name="connsiteX1321" fmla="*/ 416415 w 12192000"/>
              <a:gd name="connsiteY1321" fmla="*/ 960975 h 3218321"/>
              <a:gd name="connsiteX1322" fmla="*/ 413557 w 12192000"/>
              <a:gd name="connsiteY1322" fmla="*/ 956308 h 3218321"/>
              <a:gd name="connsiteX1323" fmla="*/ 396936 w 12192000"/>
              <a:gd name="connsiteY1323" fmla="*/ 967453 h 3218321"/>
              <a:gd name="connsiteX1324" fmla="*/ 394174 w 12192000"/>
              <a:gd name="connsiteY1324" fmla="*/ 970549 h 3218321"/>
              <a:gd name="connsiteX1325" fmla="*/ 375886 w 12192000"/>
              <a:gd name="connsiteY1325" fmla="*/ 976741 h 3218321"/>
              <a:gd name="connsiteX1326" fmla="*/ 382220 w 12192000"/>
              <a:gd name="connsiteY1326" fmla="*/ 952116 h 3218321"/>
              <a:gd name="connsiteX1327" fmla="*/ 390459 w 12192000"/>
              <a:gd name="connsiteY1327" fmla="*/ 945686 h 3218321"/>
              <a:gd name="connsiteX1328" fmla="*/ 390745 w 12192000"/>
              <a:gd name="connsiteY1328" fmla="*/ 951449 h 3218321"/>
              <a:gd name="connsiteX1329" fmla="*/ 385887 w 12192000"/>
              <a:gd name="connsiteY1329" fmla="*/ 951449 h 3218321"/>
              <a:gd name="connsiteX1330" fmla="*/ 385697 w 12192000"/>
              <a:gd name="connsiteY1330" fmla="*/ 963785 h 3218321"/>
              <a:gd name="connsiteX1331" fmla="*/ 403461 w 12192000"/>
              <a:gd name="connsiteY1331" fmla="*/ 954307 h 3218321"/>
              <a:gd name="connsiteX1332" fmla="*/ 425273 w 12192000"/>
              <a:gd name="connsiteY1332" fmla="*/ 943638 h 3218321"/>
              <a:gd name="connsiteX1333" fmla="*/ 434465 w 12192000"/>
              <a:gd name="connsiteY1333" fmla="*/ 930349 h 3218321"/>
              <a:gd name="connsiteX1334" fmla="*/ 433560 w 12192000"/>
              <a:gd name="connsiteY1334" fmla="*/ 948544 h 3218321"/>
              <a:gd name="connsiteX1335" fmla="*/ 437227 w 12192000"/>
              <a:gd name="connsiteY1335" fmla="*/ 933541 h 3218321"/>
              <a:gd name="connsiteX1336" fmla="*/ 447703 w 12192000"/>
              <a:gd name="connsiteY1336" fmla="*/ 926634 h 3218321"/>
              <a:gd name="connsiteX1337" fmla="*/ 447800 w 12192000"/>
              <a:gd name="connsiteY1337" fmla="*/ 941304 h 3218321"/>
              <a:gd name="connsiteX1338" fmla="*/ 452372 w 12192000"/>
              <a:gd name="connsiteY1338" fmla="*/ 927777 h 3218321"/>
              <a:gd name="connsiteX1339" fmla="*/ 478469 w 12192000"/>
              <a:gd name="connsiteY1339" fmla="*/ 918585 h 3218321"/>
              <a:gd name="connsiteX1340" fmla="*/ 466849 w 12192000"/>
              <a:gd name="connsiteY1340" fmla="*/ 932255 h 3218321"/>
              <a:gd name="connsiteX1341" fmla="*/ 498662 w 12192000"/>
              <a:gd name="connsiteY1341" fmla="*/ 920824 h 3218321"/>
              <a:gd name="connsiteX1342" fmla="*/ 478469 w 12192000"/>
              <a:gd name="connsiteY1342" fmla="*/ 924967 h 3218321"/>
              <a:gd name="connsiteX1343" fmla="*/ 504806 w 12192000"/>
              <a:gd name="connsiteY1343" fmla="*/ 913489 h 3218321"/>
              <a:gd name="connsiteX1344" fmla="*/ 506139 w 12192000"/>
              <a:gd name="connsiteY1344" fmla="*/ 921109 h 3218321"/>
              <a:gd name="connsiteX1345" fmla="*/ 524332 w 12192000"/>
              <a:gd name="connsiteY1345" fmla="*/ 915108 h 3218321"/>
              <a:gd name="connsiteX1346" fmla="*/ 509568 w 12192000"/>
              <a:gd name="connsiteY1346" fmla="*/ 913108 h 3218321"/>
              <a:gd name="connsiteX1347" fmla="*/ 521713 w 12192000"/>
              <a:gd name="connsiteY1347" fmla="*/ 905868 h 3218321"/>
              <a:gd name="connsiteX1348" fmla="*/ 535953 w 12192000"/>
              <a:gd name="connsiteY1348" fmla="*/ 902105 h 3218321"/>
              <a:gd name="connsiteX1349" fmla="*/ 550193 w 12192000"/>
              <a:gd name="connsiteY1349" fmla="*/ 897104 h 3218321"/>
              <a:gd name="connsiteX1350" fmla="*/ 577720 w 12192000"/>
              <a:gd name="connsiteY1350" fmla="*/ 888912 h 3218321"/>
              <a:gd name="connsiteX1351" fmla="*/ 570814 w 12192000"/>
              <a:gd name="connsiteY1351" fmla="*/ 897866 h 3218321"/>
              <a:gd name="connsiteX1352" fmla="*/ 585911 w 12192000"/>
              <a:gd name="connsiteY1352" fmla="*/ 897961 h 3218321"/>
              <a:gd name="connsiteX1353" fmla="*/ 586665 w 12192000"/>
              <a:gd name="connsiteY1353" fmla="*/ 895380 h 3218321"/>
              <a:gd name="connsiteX1354" fmla="*/ 613104 w 12192000"/>
              <a:gd name="connsiteY1354" fmla="*/ 876099 h 3218321"/>
              <a:gd name="connsiteX1355" fmla="*/ 614866 w 12192000"/>
              <a:gd name="connsiteY1355" fmla="*/ 884720 h 3218321"/>
              <a:gd name="connsiteX1356" fmla="*/ 605818 w 12192000"/>
              <a:gd name="connsiteY1356" fmla="*/ 883625 h 3218321"/>
              <a:gd name="connsiteX1357" fmla="*/ 607866 w 12192000"/>
              <a:gd name="connsiteY1357" fmla="*/ 891436 h 3218321"/>
              <a:gd name="connsiteX1358" fmla="*/ 619867 w 12192000"/>
              <a:gd name="connsiteY1358" fmla="*/ 876195 h 3218321"/>
              <a:gd name="connsiteX1359" fmla="*/ 630440 w 12192000"/>
              <a:gd name="connsiteY1359" fmla="*/ 869145 h 3218321"/>
              <a:gd name="connsiteX1360" fmla="*/ 624248 w 12192000"/>
              <a:gd name="connsiteY1360" fmla="*/ 886530 h 3218321"/>
              <a:gd name="connsiteX1361" fmla="*/ 642489 w 12192000"/>
              <a:gd name="connsiteY1361" fmla="*/ 867478 h 3218321"/>
              <a:gd name="connsiteX1362" fmla="*/ 637726 w 12192000"/>
              <a:gd name="connsiteY1362" fmla="*/ 880100 h 3218321"/>
              <a:gd name="connsiteX1363" fmla="*/ 646680 w 12192000"/>
              <a:gd name="connsiteY1363" fmla="*/ 880005 h 3218321"/>
              <a:gd name="connsiteX1364" fmla="*/ 656062 w 12192000"/>
              <a:gd name="connsiteY1364" fmla="*/ 859000 h 3218321"/>
              <a:gd name="connsiteX1365" fmla="*/ 656348 w 12192000"/>
              <a:gd name="connsiteY1365" fmla="*/ 869241 h 3218321"/>
              <a:gd name="connsiteX1366" fmla="*/ 654728 w 12192000"/>
              <a:gd name="connsiteY1366" fmla="*/ 872194 h 3218321"/>
              <a:gd name="connsiteX1367" fmla="*/ 653347 w 12192000"/>
              <a:gd name="connsiteY1367" fmla="*/ 876052 h 3218321"/>
              <a:gd name="connsiteX1368" fmla="*/ 667492 w 12192000"/>
              <a:gd name="connsiteY1368" fmla="*/ 856428 h 3218321"/>
              <a:gd name="connsiteX1369" fmla="*/ 673588 w 12192000"/>
              <a:gd name="connsiteY1369" fmla="*/ 860429 h 3218321"/>
              <a:gd name="connsiteX1370" fmla="*/ 688495 w 12192000"/>
              <a:gd name="connsiteY1370" fmla="*/ 853999 h 3218321"/>
              <a:gd name="connsiteX1371" fmla="*/ 702830 w 12192000"/>
              <a:gd name="connsiteY1371" fmla="*/ 850094 h 3218321"/>
              <a:gd name="connsiteX1372" fmla="*/ 721546 w 12192000"/>
              <a:gd name="connsiteY1372" fmla="*/ 842901 h 3218321"/>
              <a:gd name="connsiteX1373" fmla="*/ 731071 w 12192000"/>
              <a:gd name="connsiteY1373" fmla="*/ 840853 h 3218321"/>
              <a:gd name="connsiteX1374" fmla="*/ 754025 w 12192000"/>
              <a:gd name="connsiteY1374" fmla="*/ 832709 h 3218321"/>
              <a:gd name="connsiteX1375" fmla="*/ 749787 w 12192000"/>
              <a:gd name="connsiteY1375" fmla="*/ 848617 h 3218321"/>
              <a:gd name="connsiteX1376" fmla="*/ 757931 w 12192000"/>
              <a:gd name="connsiteY1376" fmla="*/ 832804 h 3218321"/>
              <a:gd name="connsiteX1377" fmla="*/ 802460 w 12192000"/>
              <a:gd name="connsiteY1377" fmla="*/ 819706 h 3218321"/>
              <a:gd name="connsiteX1378" fmla="*/ 816890 w 12192000"/>
              <a:gd name="connsiteY1378" fmla="*/ 814990 h 3218321"/>
              <a:gd name="connsiteX1379" fmla="*/ 831178 w 12192000"/>
              <a:gd name="connsiteY1379" fmla="*/ 809656 h 3218321"/>
              <a:gd name="connsiteX1380" fmla="*/ 840513 w 12192000"/>
              <a:gd name="connsiteY1380" fmla="*/ 807370 h 3218321"/>
              <a:gd name="connsiteX1381" fmla="*/ 862849 w 12192000"/>
              <a:gd name="connsiteY1381" fmla="*/ 800321 h 3218321"/>
              <a:gd name="connsiteX1382" fmla="*/ 863658 w 12192000"/>
              <a:gd name="connsiteY1382" fmla="*/ 809561 h 3218321"/>
              <a:gd name="connsiteX1383" fmla="*/ 865087 w 12192000"/>
              <a:gd name="connsiteY1383" fmla="*/ 799797 h 3218321"/>
              <a:gd name="connsiteX1384" fmla="*/ 907329 w 12192000"/>
              <a:gd name="connsiteY1384" fmla="*/ 788080 h 3218321"/>
              <a:gd name="connsiteX1385" fmla="*/ 921665 w 12192000"/>
              <a:gd name="connsiteY1385" fmla="*/ 783079 h 3218321"/>
              <a:gd name="connsiteX1386" fmla="*/ 955859 w 12192000"/>
              <a:gd name="connsiteY1386" fmla="*/ 774410 h 3218321"/>
              <a:gd name="connsiteX1387" fmla="*/ 10259806 w 12192000"/>
              <a:gd name="connsiteY1387" fmla="*/ 774268 h 3218321"/>
              <a:gd name="connsiteX1388" fmla="*/ 10262997 w 12192000"/>
              <a:gd name="connsiteY1388" fmla="*/ 790986 h 3218321"/>
              <a:gd name="connsiteX1389" fmla="*/ 10263283 w 12192000"/>
              <a:gd name="connsiteY1389" fmla="*/ 780936 h 3218321"/>
              <a:gd name="connsiteX1390" fmla="*/ 10267950 w 12192000"/>
              <a:gd name="connsiteY1390" fmla="*/ 780841 h 3218321"/>
              <a:gd name="connsiteX1391" fmla="*/ 10267807 w 12192000"/>
              <a:gd name="connsiteY1391" fmla="*/ 788271 h 3218321"/>
              <a:gd name="connsiteX1392" fmla="*/ 10287048 w 12192000"/>
              <a:gd name="connsiteY1392" fmla="*/ 794129 h 3218321"/>
              <a:gd name="connsiteX1393" fmla="*/ 10289381 w 12192000"/>
              <a:gd name="connsiteY1393" fmla="*/ 781555 h 3218321"/>
              <a:gd name="connsiteX1394" fmla="*/ 10259806 w 12192000"/>
              <a:gd name="connsiteY1394" fmla="*/ 774268 h 3218321"/>
              <a:gd name="connsiteX1395" fmla="*/ 11601878 w 12192000"/>
              <a:gd name="connsiteY1395" fmla="*/ 771838 h 3218321"/>
              <a:gd name="connsiteX1396" fmla="*/ 11609212 w 12192000"/>
              <a:gd name="connsiteY1396" fmla="*/ 776934 h 3218321"/>
              <a:gd name="connsiteX1397" fmla="*/ 11595830 w 12192000"/>
              <a:gd name="connsiteY1397" fmla="*/ 775601 h 3218321"/>
              <a:gd name="connsiteX1398" fmla="*/ 11601878 w 12192000"/>
              <a:gd name="connsiteY1398" fmla="*/ 771838 h 3218321"/>
              <a:gd name="connsiteX1399" fmla="*/ 1624291 w 12192000"/>
              <a:gd name="connsiteY1399" fmla="*/ 771213 h 3218321"/>
              <a:gd name="connsiteX1400" fmla="*/ 1637512 w 12192000"/>
              <a:gd name="connsiteY1400" fmla="*/ 771362 h 3218321"/>
              <a:gd name="connsiteX1401" fmla="*/ 1635559 w 12192000"/>
              <a:gd name="connsiteY1401" fmla="*/ 785222 h 3218321"/>
              <a:gd name="connsiteX1402" fmla="*/ 1628368 w 12192000"/>
              <a:gd name="connsiteY1402" fmla="*/ 772076 h 3218321"/>
              <a:gd name="connsiteX1403" fmla="*/ 1620986 w 12192000"/>
              <a:gd name="connsiteY1403" fmla="*/ 785650 h 3218321"/>
              <a:gd name="connsiteX1404" fmla="*/ 1607222 w 12192000"/>
              <a:gd name="connsiteY1404" fmla="*/ 790699 h 3218321"/>
              <a:gd name="connsiteX1405" fmla="*/ 1600364 w 12192000"/>
              <a:gd name="connsiteY1405" fmla="*/ 782126 h 3218321"/>
              <a:gd name="connsiteX1406" fmla="*/ 1591983 w 12192000"/>
              <a:gd name="connsiteY1406" fmla="*/ 796272 h 3218321"/>
              <a:gd name="connsiteX1407" fmla="*/ 1590316 w 12192000"/>
              <a:gd name="connsiteY1407" fmla="*/ 786460 h 3218321"/>
              <a:gd name="connsiteX1408" fmla="*/ 1576742 w 12192000"/>
              <a:gd name="connsiteY1408" fmla="*/ 800654 h 3218321"/>
              <a:gd name="connsiteX1409" fmla="*/ 1563218 w 12192000"/>
              <a:gd name="connsiteY1409" fmla="*/ 805369 h 3218321"/>
              <a:gd name="connsiteX1410" fmla="*/ 1563742 w 12192000"/>
              <a:gd name="connsiteY1410" fmla="*/ 785793 h 3218321"/>
              <a:gd name="connsiteX1411" fmla="*/ 1571171 w 12192000"/>
              <a:gd name="connsiteY1411" fmla="*/ 791318 h 3218321"/>
              <a:gd name="connsiteX1412" fmla="*/ 1571648 w 12192000"/>
              <a:gd name="connsiteY1412" fmla="*/ 785555 h 3218321"/>
              <a:gd name="connsiteX1413" fmla="*/ 1591601 w 12192000"/>
              <a:gd name="connsiteY1413" fmla="*/ 780935 h 3218321"/>
              <a:gd name="connsiteX1414" fmla="*/ 1613890 w 12192000"/>
              <a:gd name="connsiteY1414" fmla="*/ 777601 h 3218321"/>
              <a:gd name="connsiteX1415" fmla="*/ 1624291 w 12192000"/>
              <a:gd name="connsiteY1415" fmla="*/ 771213 h 3218321"/>
              <a:gd name="connsiteX1416" fmla="*/ 11589243 w 12192000"/>
              <a:gd name="connsiteY1416" fmla="*/ 770112 h 3218321"/>
              <a:gd name="connsiteX1417" fmla="*/ 11583162 w 12192000"/>
              <a:gd name="connsiteY1417" fmla="*/ 770648 h 3218321"/>
              <a:gd name="connsiteX1418" fmla="*/ 11589243 w 12192000"/>
              <a:gd name="connsiteY1418" fmla="*/ 770112 h 3218321"/>
              <a:gd name="connsiteX1419" fmla="*/ 905475 w 12192000"/>
              <a:gd name="connsiteY1419" fmla="*/ 767742 h 3218321"/>
              <a:gd name="connsiteX1420" fmla="*/ 905475 w 12192000"/>
              <a:gd name="connsiteY1420" fmla="*/ 767742 h 3218321"/>
              <a:gd name="connsiteX1421" fmla="*/ 10192559 w 12192000"/>
              <a:gd name="connsiteY1421" fmla="*/ 767028 h 3218321"/>
              <a:gd name="connsiteX1422" fmla="*/ 10192559 w 12192000"/>
              <a:gd name="connsiteY1422" fmla="*/ 767028 h 3218321"/>
              <a:gd name="connsiteX1423" fmla="*/ 10178129 w 12192000"/>
              <a:gd name="connsiteY1423" fmla="*/ 766600 h 3218321"/>
              <a:gd name="connsiteX1424" fmla="*/ 10178129 w 12192000"/>
              <a:gd name="connsiteY1424" fmla="*/ 766600 h 3218321"/>
              <a:gd name="connsiteX1425" fmla="*/ 11483435 w 12192000"/>
              <a:gd name="connsiteY1425" fmla="*/ 765599 h 3218321"/>
              <a:gd name="connsiteX1426" fmla="*/ 11482101 w 12192000"/>
              <a:gd name="connsiteY1426" fmla="*/ 779983 h 3218321"/>
              <a:gd name="connsiteX1427" fmla="*/ 11492817 w 12192000"/>
              <a:gd name="connsiteY1427" fmla="*/ 779983 h 3218321"/>
              <a:gd name="connsiteX1428" fmla="*/ 11486341 w 12192000"/>
              <a:gd name="connsiteY1428" fmla="*/ 770600 h 3218321"/>
              <a:gd name="connsiteX1429" fmla="*/ 11498532 w 12192000"/>
              <a:gd name="connsiteY1429" fmla="*/ 769552 h 3218321"/>
              <a:gd name="connsiteX1430" fmla="*/ 11496341 w 12192000"/>
              <a:gd name="connsiteY1430" fmla="*/ 784699 h 3218321"/>
              <a:gd name="connsiteX1431" fmla="*/ 11501771 w 12192000"/>
              <a:gd name="connsiteY1431" fmla="*/ 784794 h 3218321"/>
              <a:gd name="connsiteX1432" fmla="*/ 11510533 w 12192000"/>
              <a:gd name="connsiteY1432" fmla="*/ 768552 h 3218321"/>
              <a:gd name="connsiteX1433" fmla="*/ 11511153 w 12192000"/>
              <a:gd name="connsiteY1433" fmla="*/ 789462 h 3218321"/>
              <a:gd name="connsiteX1434" fmla="*/ 11516915 w 12192000"/>
              <a:gd name="connsiteY1434" fmla="*/ 789604 h 3218321"/>
              <a:gd name="connsiteX1435" fmla="*/ 11515725 w 12192000"/>
              <a:gd name="connsiteY1435" fmla="*/ 775315 h 3218321"/>
              <a:gd name="connsiteX1436" fmla="*/ 11526345 w 12192000"/>
              <a:gd name="connsiteY1436" fmla="*/ 775458 h 3218321"/>
              <a:gd name="connsiteX1437" fmla="*/ 11520726 w 12192000"/>
              <a:gd name="connsiteY1437" fmla="*/ 787556 h 3218321"/>
              <a:gd name="connsiteX1438" fmla="*/ 11526584 w 12192000"/>
              <a:gd name="connsiteY1438" fmla="*/ 796368 h 3218321"/>
              <a:gd name="connsiteX1439" fmla="*/ 11503676 w 12192000"/>
              <a:gd name="connsiteY1439" fmla="*/ 790700 h 3218321"/>
              <a:gd name="connsiteX1440" fmla="*/ 11494532 w 12192000"/>
              <a:gd name="connsiteY1440" fmla="*/ 788318 h 3218321"/>
              <a:gd name="connsiteX1441" fmla="*/ 11477720 w 12192000"/>
              <a:gd name="connsiteY1441" fmla="*/ 783603 h 3218321"/>
              <a:gd name="connsiteX1442" fmla="*/ 11475768 w 12192000"/>
              <a:gd name="connsiteY1442" fmla="*/ 765694 h 3218321"/>
              <a:gd name="connsiteX1443" fmla="*/ 10713553 w 12192000"/>
              <a:gd name="connsiteY1443" fmla="*/ 765307 h 3218321"/>
              <a:gd name="connsiteX1444" fmla="*/ 10707291 w 12192000"/>
              <a:gd name="connsiteY1444" fmla="*/ 766171 h 3218321"/>
              <a:gd name="connsiteX1445" fmla="*/ 10713553 w 12192000"/>
              <a:gd name="connsiteY1445" fmla="*/ 765307 h 3218321"/>
              <a:gd name="connsiteX1446" fmla="*/ 10537626 w 12192000"/>
              <a:gd name="connsiteY1446" fmla="*/ 760621 h 3218321"/>
              <a:gd name="connsiteX1447" fmla="*/ 10531364 w 12192000"/>
              <a:gd name="connsiteY1447" fmla="*/ 761217 h 3218321"/>
              <a:gd name="connsiteX1448" fmla="*/ 10537626 w 12192000"/>
              <a:gd name="connsiteY1448" fmla="*/ 760621 h 3218321"/>
              <a:gd name="connsiteX1449" fmla="*/ 10700215 w 12192000"/>
              <a:gd name="connsiteY1449" fmla="*/ 760610 h 3218321"/>
              <a:gd name="connsiteX1450" fmla="*/ 10694194 w 12192000"/>
              <a:gd name="connsiteY1450" fmla="*/ 761360 h 3218321"/>
              <a:gd name="connsiteX1451" fmla="*/ 10700215 w 12192000"/>
              <a:gd name="connsiteY1451" fmla="*/ 760610 h 3218321"/>
              <a:gd name="connsiteX1452" fmla="*/ 10150792 w 12192000"/>
              <a:gd name="connsiteY1452" fmla="*/ 757455 h 3218321"/>
              <a:gd name="connsiteX1453" fmla="*/ 10157983 w 12192000"/>
              <a:gd name="connsiteY1453" fmla="*/ 768981 h 3218321"/>
              <a:gd name="connsiteX1454" fmla="*/ 10150792 w 12192000"/>
              <a:gd name="connsiteY1454" fmla="*/ 757455 h 3218321"/>
              <a:gd name="connsiteX1455" fmla="*/ 10139744 w 12192000"/>
              <a:gd name="connsiteY1455" fmla="*/ 757217 h 3218321"/>
              <a:gd name="connsiteX1456" fmla="*/ 10139744 w 12192000"/>
              <a:gd name="connsiteY1456" fmla="*/ 757217 h 3218321"/>
              <a:gd name="connsiteX1457" fmla="*/ 1675900 w 12192000"/>
              <a:gd name="connsiteY1457" fmla="*/ 756835 h 3218321"/>
              <a:gd name="connsiteX1458" fmla="*/ 1675663 w 12192000"/>
              <a:gd name="connsiteY1458" fmla="*/ 772172 h 3218321"/>
              <a:gd name="connsiteX1459" fmla="*/ 1666329 w 12192000"/>
              <a:gd name="connsiteY1459" fmla="*/ 762312 h 3218321"/>
              <a:gd name="connsiteX1460" fmla="*/ 1660137 w 12192000"/>
              <a:gd name="connsiteY1460" fmla="*/ 774077 h 3218321"/>
              <a:gd name="connsiteX1461" fmla="*/ 1648612 w 12192000"/>
              <a:gd name="connsiteY1461" fmla="*/ 769409 h 3218321"/>
              <a:gd name="connsiteX1462" fmla="*/ 1649184 w 12192000"/>
              <a:gd name="connsiteY1462" fmla="*/ 779935 h 3218321"/>
              <a:gd name="connsiteX1463" fmla="*/ 1644421 w 12192000"/>
              <a:gd name="connsiteY1463" fmla="*/ 780316 h 3218321"/>
              <a:gd name="connsiteX1464" fmla="*/ 1643659 w 12192000"/>
              <a:gd name="connsiteY1464" fmla="*/ 765265 h 3218321"/>
              <a:gd name="connsiteX1465" fmla="*/ 1654899 w 12192000"/>
              <a:gd name="connsiteY1465" fmla="*/ 770981 h 3218321"/>
              <a:gd name="connsiteX1466" fmla="*/ 1654661 w 12192000"/>
              <a:gd name="connsiteY1466" fmla="*/ 762312 h 3218321"/>
              <a:gd name="connsiteX1467" fmla="*/ 1675900 w 12192000"/>
              <a:gd name="connsiteY1467" fmla="*/ 756835 h 3218321"/>
              <a:gd name="connsiteX1468" fmla="*/ 11053858 w 12192000"/>
              <a:gd name="connsiteY1468" fmla="*/ 756693 h 3218321"/>
              <a:gd name="connsiteX1469" fmla="*/ 11028045 w 12192000"/>
              <a:gd name="connsiteY1469" fmla="*/ 764123 h 3218321"/>
              <a:gd name="connsiteX1470" fmla="*/ 11046762 w 12192000"/>
              <a:gd name="connsiteY1470" fmla="*/ 769124 h 3218321"/>
              <a:gd name="connsiteX1471" fmla="*/ 11080147 w 12192000"/>
              <a:gd name="connsiteY1471" fmla="*/ 776459 h 3218321"/>
              <a:gd name="connsiteX1472" fmla="*/ 11094101 w 12192000"/>
              <a:gd name="connsiteY1472" fmla="*/ 781651 h 3218321"/>
              <a:gd name="connsiteX1473" fmla="*/ 11126248 w 12192000"/>
              <a:gd name="connsiteY1473" fmla="*/ 780126 h 3218321"/>
              <a:gd name="connsiteX1474" fmla="*/ 11121010 w 12192000"/>
              <a:gd name="connsiteY1474" fmla="*/ 788938 h 3218321"/>
              <a:gd name="connsiteX1475" fmla="*/ 11158299 w 12192000"/>
              <a:gd name="connsiteY1475" fmla="*/ 797940 h 3218321"/>
              <a:gd name="connsiteX1476" fmla="*/ 11160205 w 12192000"/>
              <a:gd name="connsiteY1476" fmla="*/ 786556 h 3218321"/>
              <a:gd name="connsiteX1477" fmla="*/ 11150680 w 12192000"/>
              <a:gd name="connsiteY1477" fmla="*/ 791462 h 3218321"/>
              <a:gd name="connsiteX1478" fmla="*/ 11147917 w 12192000"/>
              <a:gd name="connsiteY1478" fmla="*/ 781603 h 3218321"/>
              <a:gd name="connsiteX1479" fmla="*/ 11130819 w 12192000"/>
              <a:gd name="connsiteY1479" fmla="*/ 777173 h 3218321"/>
              <a:gd name="connsiteX1480" fmla="*/ 11105578 w 12192000"/>
              <a:gd name="connsiteY1480" fmla="*/ 780841 h 3218321"/>
              <a:gd name="connsiteX1481" fmla="*/ 11109627 w 12192000"/>
              <a:gd name="connsiteY1481" fmla="*/ 770600 h 3218321"/>
              <a:gd name="connsiteX1482" fmla="*/ 11090767 w 12192000"/>
              <a:gd name="connsiteY1482" fmla="*/ 777316 h 3218321"/>
              <a:gd name="connsiteX1483" fmla="*/ 11096053 w 12192000"/>
              <a:gd name="connsiteY1483" fmla="*/ 766028 h 3218321"/>
              <a:gd name="connsiteX1484" fmla="*/ 11065812 w 12192000"/>
              <a:gd name="connsiteY1484" fmla="*/ 769838 h 3218321"/>
              <a:gd name="connsiteX1485" fmla="*/ 11068764 w 12192000"/>
              <a:gd name="connsiteY1485" fmla="*/ 760693 h 3218321"/>
              <a:gd name="connsiteX1486" fmla="*/ 11053333 w 12192000"/>
              <a:gd name="connsiteY1486" fmla="*/ 767028 h 3218321"/>
              <a:gd name="connsiteX1487" fmla="*/ 11053858 w 12192000"/>
              <a:gd name="connsiteY1487" fmla="*/ 756693 h 3218321"/>
              <a:gd name="connsiteX1488" fmla="*/ 11023204 w 12192000"/>
              <a:gd name="connsiteY1488" fmla="*/ 755923 h 3218321"/>
              <a:gd name="connsiteX1489" fmla="*/ 11016948 w 12192000"/>
              <a:gd name="connsiteY1489" fmla="*/ 756740 h 3218321"/>
              <a:gd name="connsiteX1490" fmla="*/ 11023204 w 12192000"/>
              <a:gd name="connsiteY1490" fmla="*/ 755923 h 3218321"/>
              <a:gd name="connsiteX1491" fmla="*/ 10894768 w 12192000"/>
              <a:gd name="connsiteY1491" fmla="*/ 755501 h 3218321"/>
              <a:gd name="connsiteX1492" fmla="*/ 10888647 w 12192000"/>
              <a:gd name="connsiteY1492" fmla="*/ 756693 h 3218321"/>
              <a:gd name="connsiteX1493" fmla="*/ 10894768 w 12192000"/>
              <a:gd name="connsiteY1493" fmla="*/ 755501 h 3218321"/>
              <a:gd name="connsiteX1494" fmla="*/ 1687352 w 12192000"/>
              <a:gd name="connsiteY1494" fmla="*/ 755340 h 3218321"/>
              <a:gd name="connsiteX1495" fmla="*/ 1688759 w 12192000"/>
              <a:gd name="connsiteY1495" fmla="*/ 769599 h 3218321"/>
              <a:gd name="connsiteX1496" fmla="*/ 1682234 w 12192000"/>
              <a:gd name="connsiteY1496" fmla="*/ 756549 h 3218321"/>
              <a:gd name="connsiteX1497" fmla="*/ 1687352 w 12192000"/>
              <a:gd name="connsiteY1497" fmla="*/ 755340 h 3218321"/>
              <a:gd name="connsiteX1498" fmla="*/ 11448955 w 12192000"/>
              <a:gd name="connsiteY1498" fmla="*/ 754263 h 3218321"/>
              <a:gd name="connsiteX1499" fmla="*/ 11454526 w 12192000"/>
              <a:gd name="connsiteY1499" fmla="*/ 769600 h 3218321"/>
              <a:gd name="connsiteX1500" fmla="*/ 11462576 w 12192000"/>
              <a:gd name="connsiteY1500" fmla="*/ 777030 h 3218321"/>
              <a:gd name="connsiteX1501" fmla="*/ 11467195 w 12192000"/>
              <a:gd name="connsiteY1501" fmla="*/ 758835 h 3218321"/>
              <a:gd name="connsiteX1502" fmla="*/ 11473434 w 12192000"/>
              <a:gd name="connsiteY1502" fmla="*/ 780602 h 3218321"/>
              <a:gd name="connsiteX1503" fmla="*/ 11449859 w 12192000"/>
              <a:gd name="connsiteY1503" fmla="*/ 773648 h 3218321"/>
              <a:gd name="connsiteX1504" fmla="*/ 11448955 w 12192000"/>
              <a:gd name="connsiteY1504" fmla="*/ 754263 h 3218321"/>
              <a:gd name="connsiteX1505" fmla="*/ 10506313 w 12192000"/>
              <a:gd name="connsiteY1505" fmla="*/ 753787 h 3218321"/>
              <a:gd name="connsiteX1506" fmla="*/ 10506313 w 12192000"/>
              <a:gd name="connsiteY1506" fmla="*/ 753787 h 3218321"/>
              <a:gd name="connsiteX1507" fmla="*/ 1696523 w 12192000"/>
              <a:gd name="connsiteY1507" fmla="*/ 752787 h 3218321"/>
              <a:gd name="connsiteX1508" fmla="*/ 1701285 w 12192000"/>
              <a:gd name="connsiteY1508" fmla="*/ 762122 h 3218321"/>
              <a:gd name="connsiteX1509" fmla="*/ 1696523 w 12192000"/>
              <a:gd name="connsiteY1509" fmla="*/ 752787 h 3218321"/>
              <a:gd name="connsiteX1510" fmla="*/ 10491835 w 12192000"/>
              <a:gd name="connsiteY1510" fmla="*/ 752501 h 3218321"/>
              <a:gd name="connsiteX1511" fmla="*/ 10491835 w 12192000"/>
              <a:gd name="connsiteY1511" fmla="*/ 752501 h 3218321"/>
              <a:gd name="connsiteX1512" fmla="*/ 10647573 w 12192000"/>
              <a:gd name="connsiteY1512" fmla="*/ 751023 h 3218321"/>
              <a:gd name="connsiteX1513" fmla="*/ 10641425 w 12192000"/>
              <a:gd name="connsiteY1513" fmla="*/ 751739 h 3218321"/>
              <a:gd name="connsiteX1514" fmla="*/ 10647573 w 12192000"/>
              <a:gd name="connsiteY1514" fmla="*/ 751023 h 3218321"/>
              <a:gd name="connsiteX1515" fmla="*/ 1039207 w 12192000"/>
              <a:gd name="connsiteY1515" fmla="*/ 748500 h 3218321"/>
              <a:gd name="connsiteX1516" fmla="*/ 1053875 w 12192000"/>
              <a:gd name="connsiteY1516" fmla="*/ 751310 h 3218321"/>
              <a:gd name="connsiteX1517" fmla="*/ 1041541 w 12192000"/>
              <a:gd name="connsiteY1517" fmla="*/ 775220 h 3218321"/>
              <a:gd name="connsiteX1518" fmla="*/ 1054780 w 12192000"/>
              <a:gd name="connsiteY1518" fmla="*/ 783127 h 3218321"/>
              <a:gd name="connsiteX1519" fmla="*/ 1036254 w 12192000"/>
              <a:gd name="connsiteY1519" fmla="*/ 788128 h 3218321"/>
              <a:gd name="connsiteX1520" fmla="*/ 1016728 w 12192000"/>
              <a:gd name="connsiteY1520" fmla="*/ 791748 h 3218321"/>
              <a:gd name="connsiteX1521" fmla="*/ 998012 w 12192000"/>
              <a:gd name="connsiteY1521" fmla="*/ 797082 h 3218321"/>
              <a:gd name="connsiteX1522" fmla="*/ 979058 w 12192000"/>
              <a:gd name="connsiteY1522" fmla="*/ 806513 h 3218321"/>
              <a:gd name="connsiteX1523" fmla="*/ 985535 w 12192000"/>
              <a:gd name="connsiteY1523" fmla="*/ 793701 h 3218321"/>
              <a:gd name="connsiteX1524" fmla="*/ 1024824 w 12192000"/>
              <a:gd name="connsiteY1524" fmla="*/ 784556 h 3218321"/>
              <a:gd name="connsiteX1525" fmla="*/ 1026920 w 12192000"/>
              <a:gd name="connsiteY1525" fmla="*/ 774744 h 3218321"/>
              <a:gd name="connsiteX1526" fmla="*/ 1011728 w 12192000"/>
              <a:gd name="connsiteY1526" fmla="*/ 780507 h 3218321"/>
              <a:gd name="connsiteX1527" fmla="*/ 1013013 w 12192000"/>
              <a:gd name="connsiteY1527" fmla="*/ 771458 h 3218321"/>
              <a:gd name="connsiteX1528" fmla="*/ 1001537 w 12192000"/>
              <a:gd name="connsiteY1528" fmla="*/ 786366 h 3218321"/>
              <a:gd name="connsiteX1529" fmla="*/ 998202 w 12192000"/>
              <a:gd name="connsiteY1529" fmla="*/ 775316 h 3218321"/>
              <a:gd name="connsiteX1530" fmla="*/ 989440 w 12192000"/>
              <a:gd name="connsiteY1530" fmla="*/ 788842 h 3218321"/>
              <a:gd name="connsiteX1531" fmla="*/ 984487 w 12192000"/>
              <a:gd name="connsiteY1531" fmla="*/ 780078 h 3218321"/>
              <a:gd name="connsiteX1532" fmla="*/ 983057 w 12192000"/>
              <a:gd name="connsiteY1532" fmla="*/ 780269 h 3218321"/>
              <a:gd name="connsiteX1533" fmla="*/ 976772 w 12192000"/>
              <a:gd name="connsiteY1533" fmla="*/ 791081 h 3218321"/>
              <a:gd name="connsiteX1534" fmla="*/ 977819 w 12192000"/>
              <a:gd name="connsiteY1534" fmla="*/ 803274 h 3218321"/>
              <a:gd name="connsiteX1535" fmla="*/ 965103 w 12192000"/>
              <a:gd name="connsiteY1535" fmla="*/ 808609 h 3218321"/>
              <a:gd name="connsiteX1536" fmla="*/ 972247 w 12192000"/>
              <a:gd name="connsiteY1536" fmla="*/ 782603 h 3218321"/>
              <a:gd name="connsiteX1537" fmla="*/ 961865 w 12192000"/>
              <a:gd name="connsiteY1537" fmla="*/ 794796 h 3218321"/>
              <a:gd name="connsiteX1538" fmla="*/ 959150 w 12192000"/>
              <a:gd name="connsiteY1538" fmla="*/ 772315 h 3218321"/>
              <a:gd name="connsiteX1539" fmla="*/ 1002536 w 12192000"/>
              <a:gd name="connsiteY1539" fmla="*/ 760265 h 3218321"/>
              <a:gd name="connsiteX1540" fmla="*/ 1016966 w 12192000"/>
              <a:gd name="connsiteY1540" fmla="*/ 755978 h 3218321"/>
              <a:gd name="connsiteX1541" fmla="*/ 1032444 w 12192000"/>
              <a:gd name="connsiteY1541" fmla="*/ 755168 h 3218321"/>
              <a:gd name="connsiteX1542" fmla="*/ 1039207 w 12192000"/>
              <a:gd name="connsiteY1542" fmla="*/ 748500 h 3218321"/>
              <a:gd name="connsiteX1543" fmla="*/ 10087356 w 12192000"/>
              <a:gd name="connsiteY1543" fmla="*/ 747691 h 3218321"/>
              <a:gd name="connsiteX1544" fmla="*/ 10087356 w 12192000"/>
              <a:gd name="connsiteY1544" fmla="*/ 747691 h 3218321"/>
              <a:gd name="connsiteX1545" fmla="*/ 11501819 w 12192000"/>
              <a:gd name="connsiteY1545" fmla="*/ 747547 h 3218321"/>
              <a:gd name="connsiteX1546" fmla="*/ 11501819 w 12192000"/>
              <a:gd name="connsiteY1546" fmla="*/ 747547 h 3218321"/>
              <a:gd name="connsiteX1547" fmla="*/ 1149125 w 12192000"/>
              <a:gd name="connsiteY1547" fmla="*/ 747405 h 3218321"/>
              <a:gd name="connsiteX1548" fmla="*/ 1147029 w 12192000"/>
              <a:gd name="connsiteY1548" fmla="*/ 751787 h 3218321"/>
              <a:gd name="connsiteX1549" fmla="*/ 10079387 w 12192000"/>
              <a:gd name="connsiteY1549" fmla="*/ 746441 h 3218321"/>
              <a:gd name="connsiteX1550" fmla="*/ 10073260 w 12192000"/>
              <a:gd name="connsiteY1550" fmla="*/ 747452 h 3218321"/>
              <a:gd name="connsiteX1551" fmla="*/ 10079387 w 12192000"/>
              <a:gd name="connsiteY1551" fmla="*/ 746441 h 3218321"/>
              <a:gd name="connsiteX1552" fmla="*/ 10106460 w 12192000"/>
              <a:gd name="connsiteY1552" fmla="*/ 745863 h 3218321"/>
              <a:gd name="connsiteX1553" fmla="*/ 10095643 w 12192000"/>
              <a:gd name="connsiteY1553" fmla="*/ 751453 h 3218321"/>
              <a:gd name="connsiteX1554" fmla="*/ 10115169 w 12192000"/>
              <a:gd name="connsiteY1554" fmla="*/ 754883 h 3218321"/>
              <a:gd name="connsiteX1555" fmla="*/ 10106460 w 12192000"/>
              <a:gd name="connsiteY1555" fmla="*/ 745863 h 3218321"/>
              <a:gd name="connsiteX1556" fmla="*/ 2192634 w 12192000"/>
              <a:gd name="connsiteY1556" fmla="*/ 744499 h 3218321"/>
              <a:gd name="connsiteX1557" fmla="*/ 2191203 w 12192000"/>
              <a:gd name="connsiteY1557" fmla="*/ 753263 h 3218321"/>
              <a:gd name="connsiteX1558" fmla="*/ 2184582 w 12192000"/>
              <a:gd name="connsiteY1558" fmla="*/ 745119 h 3218321"/>
              <a:gd name="connsiteX1559" fmla="*/ 2170587 w 12192000"/>
              <a:gd name="connsiteY1559" fmla="*/ 759646 h 3218321"/>
              <a:gd name="connsiteX1560" fmla="*/ 2187347 w 12192000"/>
              <a:gd name="connsiteY1560" fmla="*/ 761074 h 3218321"/>
              <a:gd name="connsiteX1561" fmla="*/ 2184191 w 12192000"/>
              <a:gd name="connsiteY1561" fmla="*/ 755073 h 3218321"/>
              <a:gd name="connsiteX1562" fmla="*/ 2202382 w 12192000"/>
              <a:gd name="connsiteY1562" fmla="*/ 755597 h 3218321"/>
              <a:gd name="connsiteX1563" fmla="*/ 2192634 w 12192000"/>
              <a:gd name="connsiteY1563" fmla="*/ 744499 h 3218321"/>
              <a:gd name="connsiteX1564" fmla="*/ 1722660 w 12192000"/>
              <a:gd name="connsiteY1564" fmla="*/ 743851 h 3218321"/>
              <a:gd name="connsiteX1565" fmla="*/ 1728051 w 12192000"/>
              <a:gd name="connsiteY1565" fmla="*/ 743927 h 3218321"/>
              <a:gd name="connsiteX1566" fmla="*/ 1728099 w 12192000"/>
              <a:gd name="connsiteY1566" fmla="*/ 754882 h 3218321"/>
              <a:gd name="connsiteX1567" fmla="*/ 1722660 w 12192000"/>
              <a:gd name="connsiteY1567" fmla="*/ 743851 h 3218321"/>
              <a:gd name="connsiteX1568" fmla="*/ 2219931 w 12192000"/>
              <a:gd name="connsiteY1568" fmla="*/ 742285 h 3218321"/>
              <a:gd name="connsiteX1569" fmla="*/ 2211114 w 12192000"/>
              <a:gd name="connsiteY1569" fmla="*/ 750405 h 3218321"/>
              <a:gd name="connsiteX1570" fmla="*/ 2231822 w 12192000"/>
              <a:gd name="connsiteY1570" fmla="*/ 745595 h 3218321"/>
              <a:gd name="connsiteX1571" fmla="*/ 2219931 w 12192000"/>
              <a:gd name="connsiteY1571" fmla="*/ 742285 h 3218321"/>
              <a:gd name="connsiteX1572" fmla="*/ 10445943 w 12192000"/>
              <a:gd name="connsiteY1572" fmla="*/ 741651 h 3218321"/>
              <a:gd name="connsiteX1573" fmla="*/ 10439829 w 12192000"/>
              <a:gd name="connsiteY1573" fmla="*/ 742213 h 3218321"/>
              <a:gd name="connsiteX1574" fmla="*/ 10445943 w 12192000"/>
              <a:gd name="connsiteY1574" fmla="*/ 741651 h 3218321"/>
              <a:gd name="connsiteX1575" fmla="*/ 10607610 w 12192000"/>
              <a:gd name="connsiteY1575" fmla="*/ 741373 h 3218321"/>
              <a:gd name="connsiteX1576" fmla="*/ 10601563 w 12192000"/>
              <a:gd name="connsiteY1576" fmla="*/ 742451 h 3218321"/>
              <a:gd name="connsiteX1577" fmla="*/ 10607610 w 12192000"/>
              <a:gd name="connsiteY1577" fmla="*/ 741373 h 3218321"/>
              <a:gd name="connsiteX1578" fmla="*/ 11479584 w 12192000"/>
              <a:gd name="connsiteY1578" fmla="*/ 740462 h 3218321"/>
              <a:gd name="connsiteX1579" fmla="*/ 11491199 w 12192000"/>
              <a:gd name="connsiteY1579" fmla="*/ 744213 h 3218321"/>
              <a:gd name="connsiteX1580" fmla="*/ 11473292 w 12192000"/>
              <a:gd name="connsiteY1580" fmla="*/ 747356 h 3218321"/>
              <a:gd name="connsiteX1581" fmla="*/ 11479584 w 12192000"/>
              <a:gd name="connsiteY1581" fmla="*/ 740462 h 3218321"/>
              <a:gd name="connsiteX1582" fmla="*/ 10696861 w 12192000"/>
              <a:gd name="connsiteY1582" fmla="*/ 738879 h 3218321"/>
              <a:gd name="connsiteX1583" fmla="*/ 10714244 w 12192000"/>
              <a:gd name="connsiteY1583" fmla="*/ 739260 h 3218321"/>
              <a:gd name="connsiteX1584" fmla="*/ 10696861 w 12192000"/>
              <a:gd name="connsiteY1584" fmla="*/ 738879 h 3218321"/>
              <a:gd name="connsiteX1585" fmla="*/ 1739576 w 12192000"/>
              <a:gd name="connsiteY1585" fmla="*/ 738831 h 3218321"/>
              <a:gd name="connsiteX1586" fmla="*/ 1734528 w 12192000"/>
              <a:gd name="connsiteY1586" fmla="*/ 755454 h 3218321"/>
              <a:gd name="connsiteX1587" fmla="*/ 1739576 w 12192000"/>
              <a:gd name="connsiteY1587" fmla="*/ 738831 h 3218321"/>
              <a:gd name="connsiteX1588" fmla="*/ 10035112 w 12192000"/>
              <a:gd name="connsiteY1588" fmla="*/ 738308 h 3218321"/>
              <a:gd name="connsiteX1589" fmla="*/ 10035112 w 12192000"/>
              <a:gd name="connsiteY1589" fmla="*/ 738308 h 3218321"/>
              <a:gd name="connsiteX1590" fmla="*/ 11465837 w 12192000"/>
              <a:gd name="connsiteY1590" fmla="*/ 736793 h 3218321"/>
              <a:gd name="connsiteX1591" fmla="*/ 11459622 w 12192000"/>
              <a:gd name="connsiteY1591" fmla="*/ 737878 h 3218321"/>
              <a:gd name="connsiteX1592" fmla="*/ 11465837 w 12192000"/>
              <a:gd name="connsiteY1592" fmla="*/ 736793 h 3218321"/>
              <a:gd name="connsiteX1593" fmla="*/ 1747912 w 12192000"/>
              <a:gd name="connsiteY1593" fmla="*/ 736068 h 3218321"/>
              <a:gd name="connsiteX1594" fmla="*/ 1762157 w 12192000"/>
              <a:gd name="connsiteY1594" fmla="*/ 742685 h 3218321"/>
              <a:gd name="connsiteX1595" fmla="*/ 1760533 w 12192000"/>
              <a:gd name="connsiteY1595" fmla="*/ 752453 h 3218321"/>
              <a:gd name="connsiteX1596" fmla="*/ 1752532 w 12192000"/>
              <a:gd name="connsiteY1596" fmla="*/ 744880 h 3218321"/>
              <a:gd name="connsiteX1597" fmla="*/ 1747912 w 12192000"/>
              <a:gd name="connsiteY1597" fmla="*/ 753501 h 3218321"/>
              <a:gd name="connsiteX1598" fmla="*/ 1747912 w 12192000"/>
              <a:gd name="connsiteY1598" fmla="*/ 736068 h 3218321"/>
              <a:gd name="connsiteX1599" fmla="*/ 1764104 w 12192000"/>
              <a:gd name="connsiteY1599" fmla="*/ 730972 h 3218321"/>
              <a:gd name="connsiteX1600" fmla="*/ 1763295 w 12192000"/>
              <a:gd name="connsiteY1600" fmla="*/ 743213 h 3218321"/>
              <a:gd name="connsiteX1601" fmla="*/ 1762157 w 12192000"/>
              <a:gd name="connsiteY1601" fmla="*/ 742685 h 3218321"/>
              <a:gd name="connsiteX1602" fmla="*/ 1777916 w 12192000"/>
              <a:gd name="connsiteY1602" fmla="*/ 728781 h 3218321"/>
              <a:gd name="connsiteX1603" fmla="*/ 1773820 w 12192000"/>
              <a:gd name="connsiteY1603" fmla="*/ 745451 h 3218321"/>
              <a:gd name="connsiteX1604" fmla="*/ 1777916 w 12192000"/>
              <a:gd name="connsiteY1604" fmla="*/ 728781 h 3218321"/>
              <a:gd name="connsiteX1605" fmla="*/ 11435048 w 12192000"/>
              <a:gd name="connsiteY1605" fmla="*/ 728257 h 3218321"/>
              <a:gd name="connsiteX1606" fmla="*/ 11435048 w 12192000"/>
              <a:gd name="connsiteY1606" fmla="*/ 728257 h 3218321"/>
              <a:gd name="connsiteX1607" fmla="*/ 9993249 w 12192000"/>
              <a:gd name="connsiteY1607" fmla="*/ 727781 h 3218321"/>
              <a:gd name="connsiteX1608" fmla="*/ 10000964 w 12192000"/>
              <a:gd name="connsiteY1608" fmla="*/ 740213 h 3218321"/>
              <a:gd name="connsiteX1609" fmla="*/ 9993249 w 12192000"/>
              <a:gd name="connsiteY1609" fmla="*/ 727781 h 3218321"/>
              <a:gd name="connsiteX1610" fmla="*/ 10934891 w 12192000"/>
              <a:gd name="connsiteY1610" fmla="*/ 727591 h 3218321"/>
              <a:gd name="connsiteX1611" fmla="*/ 10913602 w 12192000"/>
              <a:gd name="connsiteY1611" fmla="*/ 728686 h 3218321"/>
              <a:gd name="connsiteX1612" fmla="*/ 10893409 w 12192000"/>
              <a:gd name="connsiteY1612" fmla="*/ 732116 h 3218321"/>
              <a:gd name="connsiteX1613" fmla="*/ 10908745 w 12192000"/>
              <a:gd name="connsiteY1613" fmla="*/ 731592 h 3218321"/>
              <a:gd name="connsiteX1614" fmla="*/ 10927652 w 12192000"/>
              <a:gd name="connsiteY1614" fmla="*/ 741308 h 3218321"/>
              <a:gd name="connsiteX1615" fmla="*/ 10946463 w 12192000"/>
              <a:gd name="connsiteY1615" fmla="*/ 742499 h 3218321"/>
              <a:gd name="connsiteX1616" fmla="*/ 10961084 w 12192000"/>
              <a:gd name="connsiteY1616" fmla="*/ 748834 h 3218321"/>
              <a:gd name="connsiteX1617" fmla="*/ 11009043 w 12192000"/>
              <a:gd name="connsiteY1617" fmla="*/ 759217 h 3218321"/>
              <a:gd name="connsiteX1618" fmla="*/ 11016187 w 12192000"/>
              <a:gd name="connsiteY1618" fmla="*/ 746357 h 3218321"/>
              <a:gd name="connsiteX1619" fmla="*/ 10995660 w 12192000"/>
              <a:gd name="connsiteY1619" fmla="*/ 750977 h 3218321"/>
              <a:gd name="connsiteX1620" fmla="*/ 11000803 w 12192000"/>
              <a:gd name="connsiteY1620" fmla="*/ 741784 h 3218321"/>
              <a:gd name="connsiteX1621" fmla="*/ 10990326 w 12192000"/>
              <a:gd name="connsiteY1621" fmla="*/ 750072 h 3218321"/>
              <a:gd name="connsiteX1622" fmla="*/ 10985563 w 12192000"/>
              <a:gd name="connsiteY1622" fmla="*/ 742880 h 3218321"/>
              <a:gd name="connsiteX1623" fmla="*/ 10976563 w 12192000"/>
              <a:gd name="connsiteY1623" fmla="*/ 748691 h 3218321"/>
              <a:gd name="connsiteX1624" fmla="*/ 10970085 w 12192000"/>
              <a:gd name="connsiteY1624" fmla="*/ 738593 h 3218321"/>
              <a:gd name="connsiteX1625" fmla="*/ 10960798 w 12192000"/>
              <a:gd name="connsiteY1625" fmla="*/ 741642 h 3218321"/>
              <a:gd name="connsiteX1626" fmla="*/ 10944320 w 12192000"/>
              <a:gd name="connsiteY1626" fmla="*/ 734640 h 3218321"/>
              <a:gd name="connsiteX1627" fmla="*/ 10927461 w 12192000"/>
              <a:gd name="connsiteY1627" fmla="*/ 732116 h 3218321"/>
              <a:gd name="connsiteX1628" fmla="*/ 10935081 w 12192000"/>
              <a:gd name="connsiteY1628" fmla="*/ 732592 h 3218321"/>
              <a:gd name="connsiteX1629" fmla="*/ 10670554 w 12192000"/>
              <a:gd name="connsiteY1629" fmla="*/ 727490 h 3218321"/>
              <a:gd name="connsiteX1630" fmla="*/ 10659332 w 12192000"/>
              <a:gd name="connsiteY1630" fmla="*/ 728496 h 3218321"/>
              <a:gd name="connsiteX1631" fmla="*/ 10677239 w 12192000"/>
              <a:gd name="connsiteY1631" fmla="*/ 736021 h 3218321"/>
              <a:gd name="connsiteX1632" fmla="*/ 10670554 w 12192000"/>
              <a:gd name="connsiteY1632" fmla="*/ 727490 h 3218321"/>
              <a:gd name="connsiteX1633" fmla="*/ 10542318 w 12192000"/>
              <a:gd name="connsiteY1633" fmla="*/ 727161 h 3218321"/>
              <a:gd name="connsiteX1634" fmla="*/ 10536317 w 12192000"/>
              <a:gd name="connsiteY1634" fmla="*/ 727924 h 3218321"/>
              <a:gd name="connsiteX1635" fmla="*/ 10542318 w 12192000"/>
              <a:gd name="connsiteY1635" fmla="*/ 727161 h 3218321"/>
              <a:gd name="connsiteX1636" fmla="*/ 10018728 w 12192000"/>
              <a:gd name="connsiteY1636" fmla="*/ 727115 h 3218321"/>
              <a:gd name="connsiteX1637" fmla="*/ 10006108 w 12192000"/>
              <a:gd name="connsiteY1637" fmla="*/ 733830 h 3218321"/>
              <a:gd name="connsiteX1638" fmla="*/ 10014633 w 12192000"/>
              <a:gd name="connsiteY1638" fmla="*/ 731449 h 3218321"/>
              <a:gd name="connsiteX1639" fmla="*/ 10025681 w 12192000"/>
              <a:gd name="connsiteY1639" fmla="*/ 741737 h 3218321"/>
              <a:gd name="connsiteX1640" fmla="*/ 10018728 w 12192000"/>
              <a:gd name="connsiteY1640" fmla="*/ 727115 h 3218321"/>
              <a:gd name="connsiteX1641" fmla="*/ 1792806 w 12192000"/>
              <a:gd name="connsiteY1641" fmla="*/ 726737 h 3218321"/>
              <a:gd name="connsiteX1642" fmla="*/ 1792632 w 12192000"/>
              <a:gd name="connsiteY1642" fmla="*/ 739355 h 3218321"/>
              <a:gd name="connsiteX1643" fmla="*/ 1788013 w 12192000"/>
              <a:gd name="connsiteY1643" fmla="*/ 728353 h 3218321"/>
              <a:gd name="connsiteX1644" fmla="*/ 1792806 w 12192000"/>
              <a:gd name="connsiteY1644" fmla="*/ 726737 h 3218321"/>
              <a:gd name="connsiteX1645" fmla="*/ 10759012 w 12192000"/>
              <a:gd name="connsiteY1645" fmla="*/ 724114 h 3218321"/>
              <a:gd name="connsiteX1646" fmla="*/ 10759012 w 12192000"/>
              <a:gd name="connsiteY1646" fmla="*/ 724114 h 3218321"/>
              <a:gd name="connsiteX1647" fmla="*/ 2289453 w 12192000"/>
              <a:gd name="connsiteY1647" fmla="*/ 723971 h 3218321"/>
              <a:gd name="connsiteX1648" fmla="*/ 2278689 w 12192000"/>
              <a:gd name="connsiteY1648" fmla="*/ 724781 h 3218321"/>
              <a:gd name="connsiteX1649" fmla="*/ 2265212 w 12192000"/>
              <a:gd name="connsiteY1649" fmla="*/ 736450 h 3218321"/>
              <a:gd name="connsiteX1650" fmla="*/ 2258069 w 12192000"/>
              <a:gd name="connsiteY1650" fmla="*/ 733116 h 3218321"/>
              <a:gd name="connsiteX1651" fmla="*/ 2264589 w 12192000"/>
              <a:gd name="connsiteY1651" fmla="*/ 743642 h 3218321"/>
              <a:gd name="connsiteX1652" fmla="*/ 2272164 w 12192000"/>
              <a:gd name="connsiteY1652" fmla="*/ 731258 h 3218321"/>
              <a:gd name="connsiteX1653" fmla="*/ 2278831 w 12192000"/>
              <a:gd name="connsiteY1653" fmla="*/ 736545 h 3218321"/>
              <a:gd name="connsiteX1654" fmla="*/ 2288547 w 12192000"/>
              <a:gd name="connsiteY1654" fmla="*/ 729020 h 3218321"/>
              <a:gd name="connsiteX1655" fmla="*/ 2289167 w 12192000"/>
              <a:gd name="connsiteY1655" fmla="*/ 738927 h 3218321"/>
              <a:gd name="connsiteX1656" fmla="*/ 2297643 w 12192000"/>
              <a:gd name="connsiteY1656" fmla="*/ 727924 h 3218321"/>
              <a:gd name="connsiteX1657" fmla="*/ 2289641 w 12192000"/>
              <a:gd name="connsiteY1657" fmla="*/ 729020 h 3218321"/>
              <a:gd name="connsiteX1658" fmla="*/ 9976533 w 12192000"/>
              <a:gd name="connsiteY1658" fmla="*/ 722679 h 3218321"/>
              <a:gd name="connsiteX1659" fmla="*/ 9969580 w 12192000"/>
              <a:gd name="connsiteY1659" fmla="*/ 731020 h 3218321"/>
              <a:gd name="connsiteX1660" fmla="*/ 9987344 w 12192000"/>
              <a:gd name="connsiteY1660" fmla="*/ 729448 h 3218321"/>
              <a:gd name="connsiteX1661" fmla="*/ 9976533 w 12192000"/>
              <a:gd name="connsiteY1661" fmla="*/ 722679 h 3218321"/>
              <a:gd name="connsiteX1662" fmla="*/ 10351500 w 12192000"/>
              <a:gd name="connsiteY1662" fmla="*/ 722570 h 3218321"/>
              <a:gd name="connsiteX1663" fmla="*/ 10345245 w 12192000"/>
              <a:gd name="connsiteY1663" fmla="*/ 723447 h 3218321"/>
              <a:gd name="connsiteX1664" fmla="*/ 10351500 w 12192000"/>
              <a:gd name="connsiteY1664" fmla="*/ 722570 h 3218321"/>
              <a:gd name="connsiteX1665" fmla="*/ 11320462 w 12192000"/>
              <a:gd name="connsiteY1665" fmla="*/ 720351 h 3218321"/>
              <a:gd name="connsiteX1666" fmla="*/ 11320510 w 12192000"/>
              <a:gd name="connsiteY1666" fmla="*/ 737069 h 3218321"/>
              <a:gd name="connsiteX1667" fmla="*/ 11330416 w 12192000"/>
              <a:gd name="connsiteY1667" fmla="*/ 737355 h 3218321"/>
              <a:gd name="connsiteX1668" fmla="*/ 11334464 w 12192000"/>
              <a:gd name="connsiteY1668" fmla="*/ 721161 h 3218321"/>
              <a:gd name="connsiteX1669" fmla="*/ 11334893 w 12192000"/>
              <a:gd name="connsiteY1669" fmla="*/ 741784 h 3218321"/>
              <a:gd name="connsiteX1670" fmla="*/ 11342512 w 12192000"/>
              <a:gd name="connsiteY1670" fmla="*/ 742118 h 3218321"/>
              <a:gd name="connsiteX1671" fmla="*/ 11347751 w 12192000"/>
              <a:gd name="connsiteY1671" fmla="*/ 726257 h 3218321"/>
              <a:gd name="connsiteX1672" fmla="*/ 11350133 w 12192000"/>
              <a:gd name="connsiteY1672" fmla="*/ 745880 h 3218321"/>
              <a:gd name="connsiteX1673" fmla="*/ 11354562 w 12192000"/>
              <a:gd name="connsiteY1673" fmla="*/ 732354 h 3218321"/>
              <a:gd name="connsiteX1674" fmla="*/ 11362373 w 12192000"/>
              <a:gd name="connsiteY1674" fmla="*/ 732258 h 3218321"/>
              <a:gd name="connsiteX1675" fmla="*/ 11366897 w 12192000"/>
              <a:gd name="connsiteY1675" fmla="*/ 751739 h 3218321"/>
              <a:gd name="connsiteX1676" fmla="*/ 11368944 w 12192000"/>
              <a:gd name="connsiteY1676" fmla="*/ 733783 h 3218321"/>
              <a:gd name="connsiteX1677" fmla="*/ 11376899 w 12192000"/>
              <a:gd name="connsiteY1677" fmla="*/ 751358 h 3218321"/>
              <a:gd name="connsiteX1678" fmla="*/ 11382089 w 12192000"/>
              <a:gd name="connsiteY1678" fmla="*/ 751501 h 3218321"/>
              <a:gd name="connsiteX1679" fmla="*/ 11382566 w 12192000"/>
              <a:gd name="connsiteY1679" fmla="*/ 735688 h 3218321"/>
              <a:gd name="connsiteX1680" fmla="*/ 11392757 w 12192000"/>
              <a:gd name="connsiteY1680" fmla="*/ 745452 h 3218321"/>
              <a:gd name="connsiteX1681" fmla="*/ 11385899 w 12192000"/>
              <a:gd name="connsiteY1681" fmla="*/ 755930 h 3218321"/>
              <a:gd name="connsiteX1682" fmla="*/ 11396662 w 12192000"/>
              <a:gd name="connsiteY1682" fmla="*/ 756454 h 3218321"/>
              <a:gd name="connsiteX1683" fmla="*/ 11400759 w 12192000"/>
              <a:gd name="connsiteY1683" fmla="*/ 739927 h 3218321"/>
              <a:gd name="connsiteX1684" fmla="*/ 11402425 w 12192000"/>
              <a:gd name="connsiteY1684" fmla="*/ 761789 h 3218321"/>
              <a:gd name="connsiteX1685" fmla="*/ 11408616 w 12192000"/>
              <a:gd name="connsiteY1685" fmla="*/ 747119 h 3218321"/>
              <a:gd name="connsiteX1686" fmla="*/ 11415665 w 12192000"/>
              <a:gd name="connsiteY1686" fmla="*/ 746309 h 3218321"/>
              <a:gd name="connsiteX1687" fmla="*/ 11415712 w 12192000"/>
              <a:gd name="connsiteY1687" fmla="*/ 763408 h 3218321"/>
              <a:gd name="connsiteX1688" fmla="*/ 11420999 w 12192000"/>
              <a:gd name="connsiteY1688" fmla="*/ 763789 h 3218321"/>
              <a:gd name="connsiteX1689" fmla="*/ 11420666 w 12192000"/>
              <a:gd name="connsiteY1689" fmla="*/ 751406 h 3218321"/>
              <a:gd name="connsiteX1690" fmla="*/ 11429762 w 12192000"/>
              <a:gd name="connsiteY1690" fmla="*/ 751406 h 3218321"/>
              <a:gd name="connsiteX1691" fmla="*/ 11430000 w 12192000"/>
              <a:gd name="connsiteY1691" fmla="*/ 766647 h 3218321"/>
              <a:gd name="connsiteX1692" fmla="*/ 11436096 w 12192000"/>
              <a:gd name="connsiteY1692" fmla="*/ 766314 h 3218321"/>
              <a:gd name="connsiteX1693" fmla="*/ 11434953 w 12192000"/>
              <a:gd name="connsiteY1693" fmla="*/ 753692 h 3218321"/>
              <a:gd name="connsiteX1694" fmla="*/ 11446287 w 12192000"/>
              <a:gd name="connsiteY1694" fmla="*/ 775601 h 3218321"/>
              <a:gd name="connsiteX1695" fmla="*/ 11372564 w 12192000"/>
              <a:gd name="connsiteY1695" fmla="*/ 754644 h 3218321"/>
              <a:gd name="connsiteX1696" fmla="*/ 11306747 w 12192000"/>
              <a:gd name="connsiteY1696" fmla="*/ 734259 h 3218321"/>
              <a:gd name="connsiteX1697" fmla="*/ 11316462 w 12192000"/>
              <a:gd name="connsiteY1697" fmla="*/ 731782 h 3218321"/>
              <a:gd name="connsiteX1698" fmla="*/ 11310651 w 12192000"/>
              <a:gd name="connsiteY1698" fmla="*/ 723304 h 3218321"/>
              <a:gd name="connsiteX1699" fmla="*/ 11320462 w 12192000"/>
              <a:gd name="connsiteY1699" fmla="*/ 720351 h 3218321"/>
              <a:gd name="connsiteX1700" fmla="*/ 10629948 w 12192000"/>
              <a:gd name="connsiteY1700" fmla="*/ 720208 h 3218321"/>
              <a:gd name="connsiteX1701" fmla="*/ 10648807 w 12192000"/>
              <a:gd name="connsiteY1701" fmla="*/ 729972 h 3218321"/>
              <a:gd name="connsiteX1702" fmla="*/ 10629948 w 12192000"/>
              <a:gd name="connsiteY1702" fmla="*/ 720208 h 3218321"/>
              <a:gd name="connsiteX1703" fmla="*/ 10335006 w 12192000"/>
              <a:gd name="connsiteY1703" fmla="*/ 719446 h 3218321"/>
              <a:gd name="connsiteX1704" fmla="*/ 10335006 w 12192000"/>
              <a:gd name="connsiteY1704" fmla="*/ 719446 h 3218321"/>
              <a:gd name="connsiteX1705" fmla="*/ 1226236 w 12192000"/>
              <a:gd name="connsiteY1705" fmla="*/ 719207 h 3218321"/>
              <a:gd name="connsiteX1706" fmla="*/ 1209996 w 12192000"/>
              <a:gd name="connsiteY1706" fmla="*/ 729924 h 3218321"/>
              <a:gd name="connsiteX1707" fmla="*/ 1226236 w 12192000"/>
              <a:gd name="connsiteY1707" fmla="*/ 719207 h 3218321"/>
              <a:gd name="connsiteX1708" fmla="*/ 11302698 w 12192000"/>
              <a:gd name="connsiteY1708" fmla="*/ 718969 h 3218321"/>
              <a:gd name="connsiteX1709" fmla="*/ 11298984 w 12192000"/>
              <a:gd name="connsiteY1709" fmla="*/ 736925 h 3218321"/>
              <a:gd name="connsiteX1710" fmla="*/ 11302698 w 12192000"/>
              <a:gd name="connsiteY1710" fmla="*/ 718969 h 3218321"/>
              <a:gd name="connsiteX1711" fmla="*/ 1192176 w 12192000"/>
              <a:gd name="connsiteY1711" fmla="*/ 717998 h 3218321"/>
              <a:gd name="connsiteX1712" fmla="*/ 1186089 w 12192000"/>
              <a:gd name="connsiteY1712" fmla="*/ 718969 h 3218321"/>
              <a:gd name="connsiteX1713" fmla="*/ 1192176 w 12192000"/>
              <a:gd name="connsiteY1713" fmla="*/ 717998 h 3218321"/>
              <a:gd name="connsiteX1714" fmla="*/ 9953107 w 12192000"/>
              <a:gd name="connsiteY1714" fmla="*/ 717994 h 3218321"/>
              <a:gd name="connsiteX1715" fmla="*/ 9943862 w 12192000"/>
              <a:gd name="connsiteY1715" fmla="*/ 725638 h 3218321"/>
              <a:gd name="connsiteX1716" fmla="*/ 9961816 w 12192000"/>
              <a:gd name="connsiteY1716" fmla="*/ 731068 h 3218321"/>
              <a:gd name="connsiteX1717" fmla="*/ 9953107 w 12192000"/>
              <a:gd name="connsiteY1717" fmla="*/ 717994 h 3218321"/>
              <a:gd name="connsiteX1718" fmla="*/ 1835257 w 12192000"/>
              <a:gd name="connsiteY1718" fmla="*/ 717636 h 3218321"/>
              <a:gd name="connsiteX1719" fmla="*/ 1834638 w 12192000"/>
              <a:gd name="connsiteY1719" fmla="*/ 733497 h 3218321"/>
              <a:gd name="connsiteX1720" fmla="*/ 1818970 w 12192000"/>
              <a:gd name="connsiteY1720" fmla="*/ 725638 h 3218321"/>
              <a:gd name="connsiteX1721" fmla="*/ 1804206 w 12192000"/>
              <a:gd name="connsiteY1721" fmla="*/ 731687 h 3218321"/>
              <a:gd name="connsiteX1722" fmla="*/ 1800682 w 12192000"/>
              <a:gd name="connsiteY1722" fmla="*/ 739308 h 3218321"/>
              <a:gd name="connsiteX1723" fmla="*/ 1799491 w 12192000"/>
              <a:gd name="connsiteY1723" fmla="*/ 722447 h 3218321"/>
              <a:gd name="connsiteX1724" fmla="*/ 1815731 w 12192000"/>
              <a:gd name="connsiteY1724" fmla="*/ 724733 h 3218321"/>
              <a:gd name="connsiteX1725" fmla="*/ 1835257 w 12192000"/>
              <a:gd name="connsiteY1725" fmla="*/ 717636 h 3218321"/>
              <a:gd name="connsiteX1726" fmla="*/ 9892142 w 12192000"/>
              <a:gd name="connsiteY1726" fmla="*/ 714064 h 3218321"/>
              <a:gd name="connsiteX1727" fmla="*/ 9892142 w 12192000"/>
              <a:gd name="connsiteY1727" fmla="*/ 714064 h 3218321"/>
              <a:gd name="connsiteX1728" fmla="*/ 10299195 w 12192000"/>
              <a:gd name="connsiteY1728" fmla="*/ 713178 h 3218321"/>
              <a:gd name="connsiteX1729" fmla="*/ 10292953 w 12192000"/>
              <a:gd name="connsiteY1729" fmla="*/ 713921 h 3218321"/>
              <a:gd name="connsiteX1730" fmla="*/ 10299195 w 12192000"/>
              <a:gd name="connsiteY1730" fmla="*/ 713178 h 3218321"/>
              <a:gd name="connsiteX1731" fmla="*/ 11363325 w 12192000"/>
              <a:gd name="connsiteY1731" fmla="*/ 712635 h 3218321"/>
              <a:gd name="connsiteX1732" fmla="*/ 11387424 w 12192000"/>
              <a:gd name="connsiteY1732" fmla="*/ 713349 h 3218321"/>
              <a:gd name="connsiteX1733" fmla="*/ 11380518 w 12192000"/>
              <a:gd name="connsiteY1733" fmla="*/ 727400 h 3218321"/>
              <a:gd name="connsiteX1734" fmla="*/ 11378326 w 12192000"/>
              <a:gd name="connsiteY1734" fmla="*/ 727543 h 3218321"/>
              <a:gd name="connsiteX1735" fmla="*/ 11375708 w 12192000"/>
              <a:gd name="connsiteY1735" fmla="*/ 713826 h 3218321"/>
              <a:gd name="connsiteX1736" fmla="*/ 11363325 w 12192000"/>
              <a:gd name="connsiteY1736" fmla="*/ 723685 h 3218321"/>
              <a:gd name="connsiteX1737" fmla="*/ 11363325 w 12192000"/>
              <a:gd name="connsiteY1737" fmla="*/ 712635 h 3218321"/>
              <a:gd name="connsiteX1738" fmla="*/ 10164473 w 12192000"/>
              <a:gd name="connsiteY1738" fmla="*/ 711707 h 3218321"/>
              <a:gd name="connsiteX1739" fmla="*/ 10155602 w 12192000"/>
              <a:gd name="connsiteY1739" fmla="*/ 714397 h 3218321"/>
              <a:gd name="connsiteX1740" fmla="*/ 10170700 w 12192000"/>
              <a:gd name="connsiteY1740" fmla="*/ 716874 h 3218321"/>
              <a:gd name="connsiteX1741" fmla="*/ 10164473 w 12192000"/>
              <a:gd name="connsiteY1741" fmla="*/ 711707 h 3218321"/>
              <a:gd name="connsiteX1742" fmla="*/ 9927384 w 12192000"/>
              <a:gd name="connsiteY1742" fmla="*/ 711302 h 3218321"/>
              <a:gd name="connsiteX1743" fmla="*/ 9913239 w 12192000"/>
              <a:gd name="connsiteY1743" fmla="*/ 722399 h 3218321"/>
              <a:gd name="connsiteX1744" fmla="*/ 9936909 w 12192000"/>
              <a:gd name="connsiteY1744" fmla="*/ 726591 h 3218321"/>
              <a:gd name="connsiteX1745" fmla="*/ 9927384 w 12192000"/>
              <a:gd name="connsiteY1745" fmla="*/ 711302 h 3218321"/>
              <a:gd name="connsiteX1746" fmla="*/ 9901714 w 12192000"/>
              <a:gd name="connsiteY1746" fmla="*/ 710539 h 3218321"/>
              <a:gd name="connsiteX1747" fmla="*/ 9908858 w 12192000"/>
              <a:gd name="connsiteY1747" fmla="*/ 722733 h 3218321"/>
              <a:gd name="connsiteX1748" fmla="*/ 9901714 w 12192000"/>
              <a:gd name="connsiteY1748" fmla="*/ 710539 h 3218321"/>
              <a:gd name="connsiteX1749" fmla="*/ 10142982 w 12192000"/>
              <a:gd name="connsiteY1749" fmla="*/ 709873 h 3218321"/>
              <a:gd name="connsiteX1750" fmla="*/ 10130933 w 12192000"/>
              <a:gd name="connsiteY1750" fmla="*/ 709920 h 3218321"/>
              <a:gd name="connsiteX1751" fmla="*/ 10143125 w 12192000"/>
              <a:gd name="connsiteY1751" fmla="*/ 712635 h 3218321"/>
              <a:gd name="connsiteX1752" fmla="*/ 1885455 w 12192000"/>
              <a:gd name="connsiteY1752" fmla="*/ 709872 h 3218321"/>
              <a:gd name="connsiteX1753" fmla="*/ 1884693 w 12192000"/>
              <a:gd name="connsiteY1753" fmla="*/ 720065 h 3218321"/>
              <a:gd name="connsiteX1754" fmla="*/ 1885455 w 12192000"/>
              <a:gd name="connsiteY1754" fmla="*/ 709872 h 3218321"/>
              <a:gd name="connsiteX1755" fmla="*/ 10282524 w 12192000"/>
              <a:gd name="connsiteY1755" fmla="*/ 709349 h 3218321"/>
              <a:gd name="connsiteX1756" fmla="*/ 10282524 w 12192000"/>
              <a:gd name="connsiteY1756" fmla="*/ 709349 h 3218321"/>
              <a:gd name="connsiteX1757" fmla="*/ 1244475 w 12192000"/>
              <a:gd name="connsiteY1757" fmla="*/ 709253 h 3218321"/>
              <a:gd name="connsiteX1758" fmla="*/ 1250048 w 12192000"/>
              <a:gd name="connsiteY1758" fmla="*/ 715445 h 3218321"/>
              <a:gd name="connsiteX1759" fmla="*/ 1244475 w 12192000"/>
              <a:gd name="connsiteY1759" fmla="*/ 709253 h 3218321"/>
              <a:gd name="connsiteX1760" fmla="*/ 11350084 w 12192000"/>
              <a:gd name="connsiteY1760" fmla="*/ 708586 h 3218321"/>
              <a:gd name="connsiteX1761" fmla="*/ 11358466 w 12192000"/>
              <a:gd name="connsiteY1761" fmla="*/ 716302 h 3218321"/>
              <a:gd name="connsiteX1762" fmla="*/ 11350084 w 12192000"/>
              <a:gd name="connsiteY1762" fmla="*/ 708586 h 3218321"/>
              <a:gd name="connsiteX1763" fmla="*/ 11258692 w 12192000"/>
              <a:gd name="connsiteY1763" fmla="*/ 708491 h 3218321"/>
              <a:gd name="connsiteX1764" fmla="*/ 11267788 w 12192000"/>
              <a:gd name="connsiteY1764" fmla="*/ 708539 h 3218321"/>
              <a:gd name="connsiteX1765" fmla="*/ 11268740 w 12192000"/>
              <a:gd name="connsiteY1765" fmla="*/ 727829 h 3218321"/>
              <a:gd name="connsiteX1766" fmla="*/ 11258644 w 12192000"/>
              <a:gd name="connsiteY1766" fmla="*/ 727114 h 3218321"/>
              <a:gd name="connsiteX1767" fmla="*/ 11258692 w 12192000"/>
              <a:gd name="connsiteY1767" fmla="*/ 708491 h 3218321"/>
              <a:gd name="connsiteX1768" fmla="*/ 1865500 w 12192000"/>
              <a:gd name="connsiteY1768" fmla="*/ 707300 h 3218321"/>
              <a:gd name="connsiteX1769" fmla="*/ 1873453 w 12192000"/>
              <a:gd name="connsiteY1769" fmla="*/ 723161 h 3218321"/>
              <a:gd name="connsiteX1770" fmla="*/ 1859737 w 12192000"/>
              <a:gd name="connsiteY1770" fmla="*/ 715873 h 3218321"/>
              <a:gd name="connsiteX1771" fmla="*/ 1855118 w 12192000"/>
              <a:gd name="connsiteY1771" fmla="*/ 727495 h 3218321"/>
              <a:gd name="connsiteX1772" fmla="*/ 1848593 w 12192000"/>
              <a:gd name="connsiteY1772" fmla="*/ 716302 h 3218321"/>
              <a:gd name="connsiteX1773" fmla="*/ 1847259 w 12192000"/>
              <a:gd name="connsiteY1773" fmla="*/ 732782 h 3218321"/>
              <a:gd name="connsiteX1774" fmla="*/ 1836639 w 12192000"/>
              <a:gd name="connsiteY1774" fmla="*/ 727876 h 3218321"/>
              <a:gd name="connsiteX1775" fmla="*/ 1847259 w 12192000"/>
              <a:gd name="connsiteY1775" fmla="*/ 714063 h 3218321"/>
              <a:gd name="connsiteX1776" fmla="*/ 1865500 w 12192000"/>
              <a:gd name="connsiteY1776" fmla="*/ 707300 h 3218321"/>
              <a:gd name="connsiteX1777" fmla="*/ 11281933 w 12192000"/>
              <a:gd name="connsiteY1777" fmla="*/ 706538 h 3218321"/>
              <a:gd name="connsiteX1778" fmla="*/ 11282458 w 12192000"/>
              <a:gd name="connsiteY1778" fmla="*/ 727590 h 3218321"/>
              <a:gd name="connsiteX1779" fmla="*/ 11287029 w 12192000"/>
              <a:gd name="connsiteY1779" fmla="*/ 727590 h 3218321"/>
              <a:gd name="connsiteX1780" fmla="*/ 11287220 w 12192000"/>
              <a:gd name="connsiteY1780" fmla="*/ 713301 h 3218321"/>
              <a:gd name="connsiteX1781" fmla="*/ 11296650 w 12192000"/>
              <a:gd name="connsiteY1781" fmla="*/ 713206 h 3218321"/>
              <a:gd name="connsiteX1782" fmla="*/ 11292412 w 12192000"/>
              <a:gd name="connsiteY1782" fmla="*/ 733401 h 3218321"/>
              <a:gd name="connsiteX1783" fmla="*/ 11273362 w 12192000"/>
              <a:gd name="connsiteY1783" fmla="*/ 726923 h 3218321"/>
              <a:gd name="connsiteX1784" fmla="*/ 11281933 w 12192000"/>
              <a:gd name="connsiteY1784" fmla="*/ 706538 h 3218321"/>
              <a:gd name="connsiteX1785" fmla="*/ 2413313 w 12192000"/>
              <a:gd name="connsiteY1785" fmla="*/ 705062 h 3218321"/>
              <a:gd name="connsiteX1786" fmla="*/ 2401980 w 12192000"/>
              <a:gd name="connsiteY1786" fmla="*/ 705157 h 3218321"/>
              <a:gd name="connsiteX1787" fmla="*/ 2413313 w 12192000"/>
              <a:gd name="connsiteY1787" fmla="*/ 705062 h 3218321"/>
              <a:gd name="connsiteX1788" fmla="*/ 2356455 w 12192000"/>
              <a:gd name="connsiteY1788" fmla="*/ 704633 h 3218321"/>
              <a:gd name="connsiteX1789" fmla="*/ 2345550 w 12192000"/>
              <a:gd name="connsiteY1789" fmla="*/ 718446 h 3218321"/>
              <a:gd name="connsiteX1790" fmla="*/ 2341883 w 12192000"/>
              <a:gd name="connsiteY1790" fmla="*/ 713111 h 3218321"/>
              <a:gd name="connsiteX1791" fmla="*/ 2338168 w 12192000"/>
              <a:gd name="connsiteY1791" fmla="*/ 717874 h 3218321"/>
              <a:gd name="connsiteX1792" fmla="*/ 2318358 w 12192000"/>
              <a:gd name="connsiteY1792" fmla="*/ 726638 h 3218321"/>
              <a:gd name="connsiteX1793" fmla="*/ 2311835 w 12192000"/>
              <a:gd name="connsiteY1793" fmla="*/ 724495 h 3218321"/>
              <a:gd name="connsiteX1794" fmla="*/ 2314644 w 12192000"/>
              <a:gd name="connsiteY1794" fmla="*/ 731877 h 3218321"/>
              <a:gd name="connsiteX1795" fmla="*/ 2327549 w 12192000"/>
              <a:gd name="connsiteY1795" fmla="*/ 729163 h 3218321"/>
              <a:gd name="connsiteX1796" fmla="*/ 2363026 w 12192000"/>
              <a:gd name="connsiteY1796" fmla="*/ 715922 h 3218321"/>
              <a:gd name="connsiteX1797" fmla="*/ 2356455 w 12192000"/>
              <a:gd name="connsiteY1797" fmla="*/ 704633 h 3218321"/>
              <a:gd name="connsiteX1798" fmla="*/ 10839545 w 12192000"/>
              <a:gd name="connsiteY1798" fmla="*/ 703824 h 3218321"/>
              <a:gd name="connsiteX1799" fmla="*/ 10813447 w 12192000"/>
              <a:gd name="connsiteY1799" fmla="*/ 712207 h 3218321"/>
              <a:gd name="connsiteX1800" fmla="*/ 10827544 w 12192000"/>
              <a:gd name="connsiteY1800" fmla="*/ 714159 h 3218321"/>
              <a:gd name="connsiteX1801" fmla="*/ 10846260 w 12192000"/>
              <a:gd name="connsiteY1801" fmla="*/ 721590 h 3218321"/>
              <a:gd name="connsiteX1802" fmla="*/ 10870549 w 12192000"/>
              <a:gd name="connsiteY1802" fmla="*/ 725876 h 3218321"/>
              <a:gd name="connsiteX1803" fmla="*/ 10890122 w 12192000"/>
              <a:gd name="connsiteY1803" fmla="*/ 732735 h 3218321"/>
              <a:gd name="connsiteX1804" fmla="*/ 10896171 w 12192000"/>
              <a:gd name="connsiteY1804" fmla="*/ 717636 h 3218321"/>
              <a:gd name="connsiteX1805" fmla="*/ 10874692 w 12192000"/>
              <a:gd name="connsiteY1805" fmla="*/ 718160 h 3218321"/>
              <a:gd name="connsiteX1806" fmla="*/ 10882312 w 12192000"/>
              <a:gd name="connsiteY1806" fmla="*/ 717922 h 3218321"/>
              <a:gd name="connsiteX1807" fmla="*/ 10882742 w 12192000"/>
              <a:gd name="connsiteY1807" fmla="*/ 713254 h 3218321"/>
              <a:gd name="connsiteX1808" fmla="*/ 10864978 w 12192000"/>
              <a:gd name="connsiteY1808" fmla="*/ 718779 h 3218321"/>
              <a:gd name="connsiteX1809" fmla="*/ 10866405 w 12192000"/>
              <a:gd name="connsiteY1809" fmla="*/ 710301 h 3218321"/>
              <a:gd name="connsiteX1810" fmla="*/ 10854167 w 12192000"/>
              <a:gd name="connsiteY1810" fmla="*/ 719732 h 3218321"/>
              <a:gd name="connsiteX1811" fmla="*/ 10853738 w 12192000"/>
              <a:gd name="connsiteY1811" fmla="*/ 708015 h 3218321"/>
              <a:gd name="connsiteX1812" fmla="*/ 10839831 w 12192000"/>
              <a:gd name="connsiteY1812" fmla="*/ 714493 h 3218321"/>
              <a:gd name="connsiteX1813" fmla="*/ 10839545 w 12192000"/>
              <a:gd name="connsiteY1813" fmla="*/ 703824 h 3218321"/>
              <a:gd name="connsiteX1814" fmla="*/ 10261047 w 12192000"/>
              <a:gd name="connsiteY1814" fmla="*/ 703593 h 3218321"/>
              <a:gd name="connsiteX1815" fmla="*/ 10254805 w 12192000"/>
              <a:gd name="connsiteY1815" fmla="*/ 704443 h 3218321"/>
              <a:gd name="connsiteX1816" fmla="*/ 10261047 w 12192000"/>
              <a:gd name="connsiteY1816" fmla="*/ 703593 h 3218321"/>
              <a:gd name="connsiteX1817" fmla="*/ 11255311 w 12192000"/>
              <a:gd name="connsiteY1817" fmla="*/ 702680 h 3218321"/>
              <a:gd name="connsiteX1818" fmla="*/ 11253310 w 12192000"/>
              <a:gd name="connsiteY1818" fmla="*/ 722780 h 3218321"/>
              <a:gd name="connsiteX1819" fmla="*/ 11239547 w 12192000"/>
              <a:gd name="connsiteY1819" fmla="*/ 723018 h 3218321"/>
              <a:gd name="connsiteX1820" fmla="*/ 11255311 w 12192000"/>
              <a:gd name="connsiteY1820" fmla="*/ 702680 h 3218321"/>
              <a:gd name="connsiteX1821" fmla="*/ 1912176 w 12192000"/>
              <a:gd name="connsiteY1821" fmla="*/ 702346 h 3218321"/>
              <a:gd name="connsiteX1822" fmla="*/ 1913810 w 12192000"/>
              <a:gd name="connsiteY1822" fmla="*/ 704164 h 3218321"/>
              <a:gd name="connsiteX1823" fmla="*/ 1911463 w 12192000"/>
              <a:gd name="connsiteY1823" fmla="*/ 705039 h 3218321"/>
              <a:gd name="connsiteX1824" fmla="*/ 1898984 w 12192000"/>
              <a:gd name="connsiteY1824" fmla="*/ 702156 h 3218321"/>
              <a:gd name="connsiteX1825" fmla="*/ 1900794 w 12192000"/>
              <a:gd name="connsiteY1825" fmla="*/ 709015 h 3218321"/>
              <a:gd name="connsiteX1826" fmla="*/ 1911463 w 12192000"/>
              <a:gd name="connsiteY1826" fmla="*/ 705039 h 3218321"/>
              <a:gd name="connsiteX1827" fmla="*/ 1909176 w 12192000"/>
              <a:gd name="connsiteY1827" fmla="*/ 713682 h 3218321"/>
              <a:gd name="connsiteX1828" fmla="*/ 1891078 w 12192000"/>
              <a:gd name="connsiteY1828" fmla="*/ 717826 h 3218321"/>
              <a:gd name="connsiteX1829" fmla="*/ 1898984 w 12192000"/>
              <a:gd name="connsiteY1829" fmla="*/ 702156 h 3218321"/>
              <a:gd name="connsiteX1830" fmla="*/ 9825704 w 12192000"/>
              <a:gd name="connsiteY1830" fmla="*/ 700109 h 3218321"/>
              <a:gd name="connsiteX1831" fmla="*/ 9825704 w 12192000"/>
              <a:gd name="connsiteY1831" fmla="*/ 700109 h 3218321"/>
              <a:gd name="connsiteX1832" fmla="*/ 11324795 w 12192000"/>
              <a:gd name="connsiteY1832" fmla="*/ 698965 h 3218321"/>
              <a:gd name="connsiteX1833" fmla="*/ 11344369 w 12192000"/>
              <a:gd name="connsiteY1833" fmla="*/ 705014 h 3218321"/>
              <a:gd name="connsiteX1834" fmla="*/ 11343893 w 12192000"/>
              <a:gd name="connsiteY1834" fmla="*/ 715159 h 3218321"/>
              <a:gd name="connsiteX1835" fmla="*/ 11332701 w 12192000"/>
              <a:gd name="connsiteY1835" fmla="*/ 704633 h 3218321"/>
              <a:gd name="connsiteX1836" fmla="*/ 11325558 w 12192000"/>
              <a:gd name="connsiteY1836" fmla="*/ 714826 h 3218321"/>
              <a:gd name="connsiteX1837" fmla="*/ 11324795 w 12192000"/>
              <a:gd name="connsiteY1837" fmla="*/ 698965 h 3218321"/>
              <a:gd name="connsiteX1838" fmla="*/ 9848088 w 12192000"/>
              <a:gd name="connsiteY1838" fmla="*/ 698108 h 3218321"/>
              <a:gd name="connsiteX1839" fmla="*/ 9860661 w 12192000"/>
              <a:gd name="connsiteY1839" fmla="*/ 707205 h 3218321"/>
              <a:gd name="connsiteX1840" fmla="*/ 9866805 w 12192000"/>
              <a:gd name="connsiteY1840" fmla="*/ 713635 h 3218321"/>
              <a:gd name="connsiteX1841" fmla="*/ 9870091 w 12192000"/>
              <a:gd name="connsiteY1841" fmla="*/ 705300 h 3218321"/>
              <a:gd name="connsiteX1842" fmla="*/ 9883044 w 12192000"/>
              <a:gd name="connsiteY1842" fmla="*/ 719446 h 3218321"/>
              <a:gd name="connsiteX1843" fmla="*/ 9855708 w 12192000"/>
              <a:gd name="connsiteY1843" fmla="*/ 701776 h 3218321"/>
              <a:gd name="connsiteX1844" fmla="*/ 9848088 w 12192000"/>
              <a:gd name="connsiteY1844" fmla="*/ 698108 h 3218321"/>
              <a:gd name="connsiteX1845" fmla="*/ 11311699 w 12192000"/>
              <a:gd name="connsiteY1845" fmla="*/ 696870 h 3218321"/>
              <a:gd name="connsiteX1846" fmla="*/ 11317081 w 12192000"/>
              <a:gd name="connsiteY1846" fmla="*/ 706729 h 3218321"/>
              <a:gd name="connsiteX1847" fmla="*/ 11311699 w 12192000"/>
              <a:gd name="connsiteY1847" fmla="*/ 696870 h 3218321"/>
              <a:gd name="connsiteX1848" fmla="*/ 9834276 w 12192000"/>
              <a:gd name="connsiteY1848" fmla="*/ 696584 h 3218321"/>
              <a:gd name="connsiteX1849" fmla="*/ 9843515 w 12192000"/>
              <a:gd name="connsiteY1849" fmla="*/ 707539 h 3218321"/>
              <a:gd name="connsiteX1850" fmla="*/ 9834276 w 12192000"/>
              <a:gd name="connsiteY1850" fmla="*/ 696584 h 3218321"/>
              <a:gd name="connsiteX1851" fmla="*/ 1243905 w 12192000"/>
              <a:gd name="connsiteY1851" fmla="*/ 694440 h 3218321"/>
              <a:gd name="connsiteX1852" fmla="*/ 1233427 w 12192000"/>
              <a:gd name="connsiteY1852" fmla="*/ 724209 h 3218321"/>
              <a:gd name="connsiteX1853" fmla="*/ 1276385 w 12192000"/>
              <a:gd name="connsiteY1853" fmla="*/ 713778 h 3218321"/>
              <a:gd name="connsiteX1854" fmla="*/ 1294673 w 12192000"/>
              <a:gd name="connsiteY1854" fmla="*/ 712968 h 3218321"/>
              <a:gd name="connsiteX1855" fmla="*/ 1306960 w 12192000"/>
              <a:gd name="connsiteY1855" fmla="*/ 707300 h 3218321"/>
              <a:gd name="connsiteX1856" fmla="*/ 1317437 w 12192000"/>
              <a:gd name="connsiteY1856" fmla="*/ 702061 h 3218321"/>
              <a:gd name="connsiteX1857" fmla="*/ 1310340 w 12192000"/>
              <a:gd name="connsiteY1857" fmla="*/ 711158 h 3218321"/>
              <a:gd name="connsiteX1858" fmla="*/ 1207471 w 12192000"/>
              <a:gd name="connsiteY1858" fmla="*/ 740546 h 3218321"/>
              <a:gd name="connsiteX1859" fmla="*/ 1197804 w 12192000"/>
              <a:gd name="connsiteY1859" fmla="*/ 743070 h 3218321"/>
              <a:gd name="connsiteX1860" fmla="*/ 1155275 w 12192000"/>
              <a:gd name="connsiteY1860" fmla="*/ 753501 h 3218321"/>
              <a:gd name="connsiteX1861" fmla="*/ 1165658 w 12192000"/>
              <a:gd name="connsiteY1861" fmla="*/ 743165 h 3218321"/>
              <a:gd name="connsiteX1862" fmla="*/ 1167752 w 12192000"/>
              <a:gd name="connsiteY1862" fmla="*/ 744927 h 3218321"/>
              <a:gd name="connsiteX1863" fmla="*/ 1177469 w 12192000"/>
              <a:gd name="connsiteY1863" fmla="*/ 732210 h 3218321"/>
              <a:gd name="connsiteX1864" fmla="*/ 1166801 w 12192000"/>
              <a:gd name="connsiteY1864" fmla="*/ 737973 h 3218321"/>
              <a:gd name="connsiteX1865" fmla="*/ 1159085 w 12192000"/>
              <a:gd name="connsiteY1865" fmla="*/ 727066 h 3218321"/>
              <a:gd name="connsiteX1866" fmla="*/ 1153323 w 12192000"/>
              <a:gd name="connsiteY1866" fmla="*/ 745309 h 3218321"/>
              <a:gd name="connsiteX1867" fmla="*/ 1143893 w 12192000"/>
              <a:gd name="connsiteY1867" fmla="*/ 732544 h 3218321"/>
              <a:gd name="connsiteX1868" fmla="*/ 1144798 w 12192000"/>
              <a:gd name="connsiteY1868" fmla="*/ 754549 h 3218321"/>
              <a:gd name="connsiteX1869" fmla="*/ 1128986 w 12192000"/>
              <a:gd name="connsiteY1869" fmla="*/ 740498 h 3218321"/>
              <a:gd name="connsiteX1870" fmla="*/ 1128224 w 12192000"/>
              <a:gd name="connsiteY1870" fmla="*/ 755073 h 3218321"/>
              <a:gd name="connsiteX1871" fmla="*/ 1144036 w 12192000"/>
              <a:gd name="connsiteY1871" fmla="*/ 756501 h 3218321"/>
              <a:gd name="connsiteX1872" fmla="*/ 1128272 w 12192000"/>
              <a:gd name="connsiteY1872" fmla="*/ 761645 h 3218321"/>
              <a:gd name="connsiteX1873" fmla="*/ 1085314 w 12192000"/>
              <a:gd name="connsiteY1873" fmla="*/ 774029 h 3218321"/>
              <a:gd name="connsiteX1874" fmla="*/ 1103602 w 12192000"/>
              <a:gd name="connsiteY1874" fmla="*/ 765027 h 3218321"/>
              <a:gd name="connsiteX1875" fmla="*/ 1117556 w 12192000"/>
              <a:gd name="connsiteY1875" fmla="*/ 752596 h 3218321"/>
              <a:gd name="connsiteX1876" fmla="*/ 1093268 w 12192000"/>
              <a:gd name="connsiteY1876" fmla="*/ 756549 h 3218321"/>
              <a:gd name="connsiteX1877" fmla="*/ 1095506 w 12192000"/>
              <a:gd name="connsiteY1877" fmla="*/ 745404 h 3218321"/>
              <a:gd name="connsiteX1878" fmla="*/ 1087410 w 12192000"/>
              <a:gd name="connsiteY1878" fmla="*/ 747738 h 3218321"/>
              <a:gd name="connsiteX1879" fmla="*/ 1092077 w 12192000"/>
              <a:gd name="connsiteY1879" fmla="*/ 754215 h 3218321"/>
              <a:gd name="connsiteX1880" fmla="*/ 1081314 w 12192000"/>
              <a:gd name="connsiteY1880" fmla="*/ 761788 h 3218321"/>
              <a:gd name="connsiteX1881" fmla="*/ 1080790 w 12192000"/>
              <a:gd name="connsiteY1881" fmla="*/ 749214 h 3218321"/>
              <a:gd name="connsiteX1882" fmla="*/ 1073360 w 12192000"/>
              <a:gd name="connsiteY1882" fmla="*/ 751977 h 3218321"/>
              <a:gd name="connsiteX1883" fmla="*/ 1076266 w 12192000"/>
              <a:gd name="connsiteY1883" fmla="*/ 758550 h 3218321"/>
              <a:gd name="connsiteX1884" fmla="*/ 1070074 w 12192000"/>
              <a:gd name="connsiteY1884" fmla="*/ 768314 h 3218321"/>
              <a:gd name="connsiteX1885" fmla="*/ 1065359 w 12192000"/>
              <a:gd name="connsiteY1885" fmla="*/ 753358 h 3218321"/>
              <a:gd name="connsiteX1886" fmla="*/ 1058407 w 12192000"/>
              <a:gd name="connsiteY1886" fmla="*/ 767313 h 3218321"/>
              <a:gd name="connsiteX1887" fmla="*/ 1063979 w 12192000"/>
              <a:gd name="connsiteY1887" fmla="*/ 777744 h 3218321"/>
              <a:gd name="connsiteX1888" fmla="*/ 1062073 w 12192000"/>
              <a:gd name="connsiteY1888" fmla="*/ 741165 h 3218321"/>
              <a:gd name="connsiteX1889" fmla="*/ 1069312 w 12192000"/>
              <a:gd name="connsiteY1889" fmla="*/ 745642 h 3218321"/>
              <a:gd name="connsiteX1890" fmla="*/ 1098125 w 12192000"/>
              <a:gd name="connsiteY1890" fmla="*/ 735163 h 3218321"/>
              <a:gd name="connsiteX1891" fmla="*/ 1113175 w 12192000"/>
              <a:gd name="connsiteY1891" fmla="*/ 731067 h 3218321"/>
              <a:gd name="connsiteX1892" fmla="*/ 1120938 w 12192000"/>
              <a:gd name="connsiteY1892" fmla="*/ 723447 h 3218321"/>
              <a:gd name="connsiteX1893" fmla="*/ 1126796 w 12192000"/>
              <a:gd name="connsiteY1893" fmla="*/ 727876 h 3218321"/>
              <a:gd name="connsiteX1894" fmla="*/ 1135416 w 12192000"/>
              <a:gd name="connsiteY1894" fmla="*/ 719303 h 3218321"/>
              <a:gd name="connsiteX1895" fmla="*/ 1140178 w 12192000"/>
              <a:gd name="connsiteY1895" fmla="*/ 721875 h 3218321"/>
              <a:gd name="connsiteX1896" fmla="*/ 1145512 w 12192000"/>
              <a:gd name="connsiteY1896" fmla="*/ 718731 h 3218321"/>
              <a:gd name="connsiteX1897" fmla="*/ 1149894 w 12192000"/>
              <a:gd name="connsiteY1897" fmla="*/ 722399 h 3218321"/>
              <a:gd name="connsiteX1898" fmla="*/ 1178897 w 12192000"/>
              <a:gd name="connsiteY1898" fmla="*/ 711063 h 3218321"/>
              <a:gd name="connsiteX1899" fmla="*/ 1202661 w 12192000"/>
              <a:gd name="connsiteY1899" fmla="*/ 707062 h 3218321"/>
              <a:gd name="connsiteX1900" fmla="*/ 1199567 w 12192000"/>
              <a:gd name="connsiteY1900" fmla="*/ 724590 h 3218321"/>
              <a:gd name="connsiteX1901" fmla="*/ 1206233 w 12192000"/>
              <a:gd name="connsiteY1901" fmla="*/ 716588 h 3218321"/>
              <a:gd name="connsiteX1902" fmla="*/ 1221854 w 12192000"/>
              <a:gd name="connsiteY1902" fmla="*/ 706967 h 3218321"/>
              <a:gd name="connsiteX1903" fmla="*/ 1203090 w 12192000"/>
              <a:gd name="connsiteY1903" fmla="*/ 713968 h 3218321"/>
              <a:gd name="connsiteX1904" fmla="*/ 1243905 w 12192000"/>
              <a:gd name="connsiteY1904" fmla="*/ 694440 h 3218321"/>
              <a:gd name="connsiteX1905" fmla="*/ 11207971 w 12192000"/>
              <a:gd name="connsiteY1905" fmla="*/ 692297 h 3218321"/>
              <a:gd name="connsiteX1906" fmla="*/ 11219925 w 12192000"/>
              <a:gd name="connsiteY1906" fmla="*/ 710492 h 3218321"/>
              <a:gd name="connsiteX1907" fmla="*/ 11220688 w 12192000"/>
              <a:gd name="connsiteY1907" fmla="*/ 693774 h 3218321"/>
              <a:gd name="connsiteX1908" fmla="*/ 11230308 w 12192000"/>
              <a:gd name="connsiteY1908" fmla="*/ 700585 h 3218321"/>
              <a:gd name="connsiteX1909" fmla="*/ 11224736 w 12192000"/>
              <a:gd name="connsiteY1909" fmla="*/ 712682 h 3218321"/>
              <a:gd name="connsiteX1910" fmla="*/ 11234547 w 12192000"/>
              <a:gd name="connsiteY1910" fmla="*/ 714778 h 3218321"/>
              <a:gd name="connsiteX1911" fmla="*/ 11240309 w 12192000"/>
              <a:gd name="connsiteY1911" fmla="*/ 696822 h 3218321"/>
              <a:gd name="connsiteX1912" fmla="*/ 11239309 w 12192000"/>
              <a:gd name="connsiteY1912" fmla="*/ 718779 h 3218321"/>
              <a:gd name="connsiteX1913" fmla="*/ 11202495 w 12192000"/>
              <a:gd name="connsiteY1913" fmla="*/ 712968 h 3218321"/>
              <a:gd name="connsiteX1914" fmla="*/ 11207971 w 12192000"/>
              <a:gd name="connsiteY1914" fmla="*/ 692297 h 3218321"/>
              <a:gd name="connsiteX1915" fmla="*/ 2460363 w 12192000"/>
              <a:gd name="connsiteY1915" fmla="*/ 691011 h 3218321"/>
              <a:gd name="connsiteX1916" fmla="*/ 2446029 w 12192000"/>
              <a:gd name="connsiteY1916" fmla="*/ 702061 h 3218321"/>
              <a:gd name="connsiteX1917" fmla="*/ 2467934 w 12192000"/>
              <a:gd name="connsiteY1917" fmla="*/ 695298 h 3218321"/>
              <a:gd name="connsiteX1918" fmla="*/ 2460363 w 12192000"/>
              <a:gd name="connsiteY1918" fmla="*/ 691011 h 3218321"/>
              <a:gd name="connsiteX1919" fmla="*/ 9783747 w 12192000"/>
              <a:gd name="connsiteY1919" fmla="*/ 689535 h 3218321"/>
              <a:gd name="connsiteX1920" fmla="*/ 9788747 w 12192000"/>
              <a:gd name="connsiteY1920" fmla="*/ 703109 h 3218321"/>
              <a:gd name="connsiteX1921" fmla="*/ 9783747 w 12192000"/>
              <a:gd name="connsiteY1921" fmla="*/ 689535 h 3218321"/>
              <a:gd name="connsiteX1922" fmla="*/ 1943706 w 12192000"/>
              <a:gd name="connsiteY1922" fmla="*/ 689153 h 3218321"/>
              <a:gd name="connsiteX1923" fmla="*/ 1945467 w 12192000"/>
              <a:gd name="connsiteY1923" fmla="*/ 697345 h 3218321"/>
              <a:gd name="connsiteX1924" fmla="*/ 1955229 w 12192000"/>
              <a:gd name="connsiteY1924" fmla="*/ 690629 h 3218321"/>
              <a:gd name="connsiteX1925" fmla="*/ 1964611 w 12192000"/>
              <a:gd name="connsiteY1925" fmla="*/ 694619 h 3218321"/>
              <a:gd name="connsiteX1926" fmla="*/ 1966993 w 12192000"/>
              <a:gd name="connsiteY1926" fmla="*/ 693028 h 3218321"/>
              <a:gd name="connsiteX1927" fmla="*/ 1961897 w 12192000"/>
              <a:gd name="connsiteY1927" fmla="*/ 704823 h 3218321"/>
              <a:gd name="connsiteX1928" fmla="*/ 1946991 w 12192000"/>
              <a:gd name="connsiteY1928" fmla="*/ 707395 h 3218321"/>
              <a:gd name="connsiteX1929" fmla="*/ 1937321 w 12192000"/>
              <a:gd name="connsiteY1929" fmla="*/ 696107 h 3218321"/>
              <a:gd name="connsiteX1930" fmla="*/ 1938940 w 12192000"/>
              <a:gd name="connsiteY1930" fmla="*/ 708491 h 3218321"/>
              <a:gd name="connsiteX1931" fmla="*/ 1935226 w 12192000"/>
              <a:gd name="connsiteY1931" fmla="*/ 708300 h 3218321"/>
              <a:gd name="connsiteX1932" fmla="*/ 1929226 w 12192000"/>
              <a:gd name="connsiteY1932" fmla="*/ 700155 h 3218321"/>
              <a:gd name="connsiteX1933" fmla="*/ 1925178 w 12192000"/>
              <a:gd name="connsiteY1933" fmla="*/ 702013 h 3218321"/>
              <a:gd name="connsiteX1934" fmla="*/ 1923177 w 12192000"/>
              <a:gd name="connsiteY1934" fmla="*/ 714587 h 3218321"/>
              <a:gd name="connsiteX1935" fmla="*/ 1913810 w 12192000"/>
              <a:gd name="connsiteY1935" fmla="*/ 704164 h 3218321"/>
              <a:gd name="connsiteX1936" fmla="*/ 1928273 w 12192000"/>
              <a:gd name="connsiteY1936" fmla="*/ 698774 h 3218321"/>
              <a:gd name="connsiteX1937" fmla="*/ 1929178 w 12192000"/>
              <a:gd name="connsiteY1937" fmla="*/ 694202 h 3218321"/>
              <a:gd name="connsiteX1938" fmla="*/ 1944753 w 12192000"/>
              <a:gd name="connsiteY1938" fmla="*/ 696345 h 3218321"/>
              <a:gd name="connsiteX1939" fmla="*/ 10734532 w 12192000"/>
              <a:gd name="connsiteY1939" fmla="*/ 689106 h 3218321"/>
              <a:gd name="connsiteX1940" fmla="*/ 10734484 w 12192000"/>
              <a:gd name="connsiteY1940" fmla="*/ 693202 h 3218321"/>
              <a:gd name="connsiteX1941" fmla="*/ 10751248 w 12192000"/>
              <a:gd name="connsiteY1941" fmla="*/ 697584 h 3218321"/>
              <a:gd name="connsiteX1942" fmla="*/ 10770823 w 12192000"/>
              <a:gd name="connsiteY1942" fmla="*/ 702347 h 3218321"/>
              <a:gd name="connsiteX1943" fmla="*/ 10773489 w 12192000"/>
              <a:gd name="connsiteY1943" fmla="*/ 694536 h 3218321"/>
              <a:gd name="connsiteX1944" fmla="*/ 10760916 w 12192000"/>
              <a:gd name="connsiteY1944" fmla="*/ 693393 h 3218321"/>
              <a:gd name="connsiteX1945" fmla="*/ 10734532 w 12192000"/>
              <a:gd name="connsiteY1945" fmla="*/ 689106 h 3218321"/>
              <a:gd name="connsiteX1946" fmla="*/ 9809273 w 12192000"/>
              <a:gd name="connsiteY1946" fmla="*/ 686725 h 3218321"/>
              <a:gd name="connsiteX1947" fmla="*/ 9806797 w 12192000"/>
              <a:gd name="connsiteY1947" fmla="*/ 696489 h 3218321"/>
              <a:gd name="connsiteX1948" fmla="*/ 9797415 w 12192000"/>
              <a:gd name="connsiteY1948" fmla="*/ 688011 h 3218321"/>
              <a:gd name="connsiteX1949" fmla="*/ 9803988 w 12192000"/>
              <a:gd name="connsiteY1949" fmla="*/ 702919 h 3218321"/>
              <a:gd name="connsiteX1950" fmla="*/ 9810655 w 12192000"/>
              <a:gd name="connsiteY1950" fmla="*/ 696393 h 3218321"/>
              <a:gd name="connsiteX1951" fmla="*/ 9810845 w 12192000"/>
              <a:gd name="connsiteY1951" fmla="*/ 709730 h 3218321"/>
              <a:gd name="connsiteX1952" fmla="*/ 9821752 w 12192000"/>
              <a:gd name="connsiteY1952" fmla="*/ 702919 h 3218321"/>
              <a:gd name="connsiteX1953" fmla="*/ 9809273 w 12192000"/>
              <a:gd name="connsiteY1953" fmla="*/ 686725 h 3218321"/>
              <a:gd name="connsiteX1954" fmla="*/ 11149155 w 12192000"/>
              <a:gd name="connsiteY1954" fmla="*/ 686677 h 3218321"/>
              <a:gd name="connsiteX1955" fmla="*/ 11149155 w 12192000"/>
              <a:gd name="connsiteY1955" fmla="*/ 686677 h 3218321"/>
              <a:gd name="connsiteX1956" fmla="*/ 11276790 w 12192000"/>
              <a:gd name="connsiteY1956" fmla="*/ 686533 h 3218321"/>
              <a:gd name="connsiteX1957" fmla="*/ 11276790 w 12192000"/>
              <a:gd name="connsiteY1957" fmla="*/ 697345 h 3218321"/>
              <a:gd name="connsiteX1958" fmla="*/ 11276790 w 12192000"/>
              <a:gd name="connsiteY1958" fmla="*/ 686533 h 3218321"/>
              <a:gd name="connsiteX1959" fmla="*/ 2501221 w 12192000"/>
              <a:gd name="connsiteY1959" fmla="*/ 686486 h 3218321"/>
              <a:gd name="connsiteX1960" fmla="*/ 2501221 w 12192000"/>
              <a:gd name="connsiteY1960" fmla="*/ 686486 h 3218321"/>
              <a:gd name="connsiteX1961" fmla="*/ 1986424 w 12192000"/>
              <a:gd name="connsiteY1961" fmla="*/ 686057 h 3218321"/>
              <a:gd name="connsiteX1962" fmla="*/ 1986424 w 12192000"/>
              <a:gd name="connsiteY1962" fmla="*/ 686057 h 3218321"/>
              <a:gd name="connsiteX1963" fmla="*/ 1980661 w 12192000"/>
              <a:gd name="connsiteY1963" fmla="*/ 685772 h 3218321"/>
              <a:gd name="connsiteX1964" fmla="*/ 1971898 w 12192000"/>
              <a:gd name="connsiteY1964" fmla="*/ 698108 h 3218321"/>
              <a:gd name="connsiteX1965" fmla="*/ 1980661 w 12192000"/>
              <a:gd name="connsiteY1965" fmla="*/ 685772 h 3218321"/>
              <a:gd name="connsiteX1966" fmla="*/ 1971279 w 12192000"/>
              <a:gd name="connsiteY1966" fmla="*/ 683104 h 3218321"/>
              <a:gd name="connsiteX1967" fmla="*/ 1968435 w 12192000"/>
              <a:gd name="connsiteY1967" fmla="*/ 692063 h 3218321"/>
              <a:gd name="connsiteX1968" fmla="*/ 1966993 w 12192000"/>
              <a:gd name="connsiteY1968" fmla="*/ 693028 h 3218321"/>
              <a:gd name="connsiteX1969" fmla="*/ 11186587 w 12192000"/>
              <a:gd name="connsiteY1969" fmla="*/ 682676 h 3218321"/>
              <a:gd name="connsiteX1970" fmla="*/ 11187255 w 12192000"/>
              <a:gd name="connsiteY1970" fmla="*/ 703776 h 3218321"/>
              <a:gd name="connsiteX1971" fmla="*/ 11191779 w 12192000"/>
              <a:gd name="connsiteY1971" fmla="*/ 703728 h 3218321"/>
              <a:gd name="connsiteX1972" fmla="*/ 11191969 w 12192000"/>
              <a:gd name="connsiteY1972" fmla="*/ 689487 h 3218321"/>
              <a:gd name="connsiteX1973" fmla="*/ 11200827 w 12192000"/>
              <a:gd name="connsiteY1973" fmla="*/ 689439 h 3218321"/>
              <a:gd name="connsiteX1974" fmla="*/ 11201161 w 12192000"/>
              <a:gd name="connsiteY1974" fmla="*/ 709444 h 3218321"/>
              <a:gd name="connsiteX1975" fmla="*/ 11164013 w 12192000"/>
              <a:gd name="connsiteY1975" fmla="*/ 697584 h 3218321"/>
              <a:gd name="connsiteX1976" fmla="*/ 11165156 w 12192000"/>
              <a:gd name="connsiteY1976" fmla="*/ 690868 h 3218321"/>
              <a:gd name="connsiteX1977" fmla="*/ 11163013 w 12192000"/>
              <a:gd name="connsiteY1977" fmla="*/ 684724 h 3218321"/>
              <a:gd name="connsiteX1978" fmla="*/ 11172729 w 12192000"/>
              <a:gd name="connsiteY1978" fmla="*/ 683390 h 3218321"/>
              <a:gd name="connsiteX1979" fmla="*/ 11172824 w 12192000"/>
              <a:gd name="connsiteY1979" fmla="*/ 701061 h 3218321"/>
              <a:gd name="connsiteX1980" fmla="*/ 11186587 w 12192000"/>
              <a:gd name="connsiteY1980" fmla="*/ 682676 h 3218321"/>
              <a:gd name="connsiteX1981" fmla="*/ 1347016 w 12192000"/>
              <a:gd name="connsiteY1981" fmla="*/ 681294 h 3218321"/>
              <a:gd name="connsiteX1982" fmla="*/ 1323490 w 12192000"/>
              <a:gd name="connsiteY1982" fmla="*/ 692106 h 3218321"/>
              <a:gd name="connsiteX1983" fmla="*/ 1347016 w 12192000"/>
              <a:gd name="connsiteY1983" fmla="*/ 681294 h 3218321"/>
              <a:gd name="connsiteX1984" fmla="*/ 2001999 w 12192000"/>
              <a:gd name="connsiteY1984" fmla="*/ 680485 h 3218321"/>
              <a:gd name="connsiteX1985" fmla="*/ 2001665 w 12192000"/>
              <a:gd name="connsiteY1985" fmla="*/ 692726 h 3218321"/>
              <a:gd name="connsiteX1986" fmla="*/ 2001999 w 12192000"/>
              <a:gd name="connsiteY1986" fmla="*/ 680485 h 3218321"/>
              <a:gd name="connsiteX1987" fmla="*/ 10860724 w 12192000"/>
              <a:gd name="connsiteY1987" fmla="*/ 679104 h 3218321"/>
              <a:gd name="connsiteX1988" fmla="*/ 10854737 w 12192000"/>
              <a:gd name="connsiteY1988" fmla="*/ 679961 h 3218321"/>
              <a:gd name="connsiteX1989" fmla="*/ 10860724 w 12192000"/>
              <a:gd name="connsiteY1989" fmla="*/ 679104 h 3218321"/>
              <a:gd name="connsiteX1990" fmla="*/ 10097786 w 12192000"/>
              <a:gd name="connsiteY1990" fmla="*/ 675960 h 3218321"/>
              <a:gd name="connsiteX1991" fmla="*/ 10103548 w 12192000"/>
              <a:gd name="connsiteY1991" fmla="*/ 682009 h 3218321"/>
              <a:gd name="connsiteX1992" fmla="*/ 10097786 w 12192000"/>
              <a:gd name="connsiteY1992" fmla="*/ 675960 h 3218321"/>
              <a:gd name="connsiteX1993" fmla="*/ 11230355 w 12192000"/>
              <a:gd name="connsiteY1993" fmla="*/ 674674 h 3218321"/>
              <a:gd name="connsiteX1994" fmla="*/ 11253405 w 12192000"/>
              <a:gd name="connsiteY1994" fmla="*/ 683676 h 3218321"/>
              <a:gd name="connsiteX1995" fmla="*/ 11229831 w 12192000"/>
              <a:gd name="connsiteY1995" fmla="*/ 688058 h 3218321"/>
              <a:gd name="connsiteX1996" fmla="*/ 11230355 w 12192000"/>
              <a:gd name="connsiteY1996" fmla="*/ 674674 h 3218321"/>
              <a:gd name="connsiteX1997" fmla="*/ 2029375 w 12192000"/>
              <a:gd name="connsiteY1997" fmla="*/ 674338 h 3218321"/>
              <a:gd name="connsiteX1998" fmla="*/ 2025242 w 12192000"/>
              <a:gd name="connsiteY1998" fmla="*/ 688296 h 3218321"/>
              <a:gd name="connsiteX1999" fmla="*/ 2022148 w 12192000"/>
              <a:gd name="connsiteY1999" fmla="*/ 675817 h 3218321"/>
              <a:gd name="connsiteX2000" fmla="*/ 2029375 w 12192000"/>
              <a:gd name="connsiteY2000" fmla="*/ 674338 h 3218321"/>
              <a:gd name="connsiteX2001" fmla="*/ 1311108 w 12192000"/>
              <a:gd name="connsiteY2001" fmla="*/ 674102 h 3218321"/>
              <a:gd name="connsiteX2002" fmla="*/ 1303869 w 12192000"/>
              <a:gd name="connsiteY2002" fmla="*/ 691106 h 3218321"/>
              <a:gd name="connsiteX2003" fmla="*/ 1320157 w 12192000"/>
              <a:gd name="connsiteY2003" fmla="*/ 687724 h 3218321"/>
              <a:gd name="connsiteX2004" fmla="*/ 1312918 w 12192000"/>
              <a:gd name="connsiteY2004" fmla="*/ 701013 h 3218321"/>
              <a:gd name="connsiteX2005" fmla="*/ 1292582 w 12192000"/>
              <a:gd name="connsiteY2005" fmla="*/ 701156 h 3218321"/>
              <a:gd name="connsiteX2006" fmla="*/ 1274342 w 12192000"/>
              <a:gd name="connsiteY2006" fmla="*/ 706776 h 3218321"/>
              <a:gd name="connsiteX2007" fmla="*/ 1257006 w 12192000"/>
              <a:gd name="connsiteY2007" fmla="*/ 713254 h 3218321"/>
              <a:gd name="connsiteX2008" fmla="*/ 1257435 w 12192000"/>
              <a:gd name="connsiteY2008" fmla="*/ 702680 h 3218321"/>
              <a:gd name="connsiteX2009" fmla="*/ 1271675 w 12192000"/>
              <a:gd name="connsiteY2009" fmla="*/ 703728 h 3218321"/>
              <a:gd name="connsiteX2010" fmla="*/ 1271960 w 12192000"/>
              <a:gd name="connsiteY2010" fmla="*/ 694106 h 3218321"/>
              <a:gd name="connsiteX2011" fmla="*/ 1249625 w 12192000"/>
              <a:gd name="connsiteY2011" fmla="*/ 704918 h 3218321"/>
              <a:gd name="connsiteX2012" fmla="*/ 1242910 w 12192000"/>
              <a:gd name="connsiteY2012" fmla="*/ 697583 h 3218321"/>
              <a:gd name="connsiteX2013" fmla="*/ 1298440 w 12192000"/>
              <a:gd name="connsiteY2013" fmla="*/ 679722 h 3218321"/>
              <a:gd name="connsiteX2014" fmla="*/ 1290391 w 12192000"/>
              <a:gd name="connsiteY2014" fmla="*/ 694392 h 3218321"/>
              <a:gd name="connsiteX2015" fmla="*/ 1300726 w 12192000"/>
              <a:gd name="connsiteY2015" fmla="*/ 694249 h 3218321"/>
              <a:gd name="connsiteX2016" fmla="*/ 1311108 w 12192000"/>
              <a:gd name="connsiteY2016" fmla="*/ 674102 h 3218321"/>
              <a:gd name="connsiteX2017" fmla="*/ 11216973 w 12192000"/>
              <a:gd name="connsiteY2017" fmla="*/ 672673 h 3218321"/>
              <a:gd name="connsiteX2018" fmla="*/ 11224878 w 12192000"/>
              <a:gd name="connsiteY2018" fmla="*/ 683343 h 3218321"/>
              <a:gd name="connsiteX2019" fmla="*/ 11216973 w 12192000"/>
              <a:gd name="connsiteY2019" fmla="*/ 672673 h 3218321"/>
              <a:gd name="connsiteX2020" fmla="*/ 2053154 w 12192000"/>
              <a:gd name="connsiteY2020" fmla="*/ 671578 h 3218321"/>
              <a:gd name="connsiteX2021" fmla="*/ 2053154 w 12192000"/>
              <a:gd name="connsiteY2021" fmla="*/ 671578 h 3218321"/>
              <a:gd name="connsiteX2022" fmla="*/ 2046197 w 12192000"/>
              <a:gd name="connsiteY2022" fmla="*/ 671149 h 3218321"/>
              <a:gd name="connsiteX2023" fmla="*/ 2041101 w 12192000"/>
              <a:gd name="connsiteY2023" fmla="*/ 683152 h 3218321"/>
              <a:gd name="connsiteX2024" fmla="*/ 2037195 w 12192000"/>
              <a:gd name="connsiteY2024" fmla="*/ 675102 h 3218321"/>
              <a:gd name="connsiteX2025" fmla="*/ 2046197 w 12192000"/>
              <a:gd name="connsiteY2025" fmla="*/ 671149 h 3218321"/>
              <a:gd name="connsiteX2026" fmla="*/ 10517077 w 12192000"/>
              <a:gd name="connsiteY2026" fmla="*/ 670435 h 3218321"/>
              <a:gd name="connsiteX2027" fmla="*/ 10524125 w 12192000"/>
              <a:gd name="connsiteY2027" fmla="*/ 678532 h 3218321"/>
              <a:gd name="connsiteX2028" fmla="*/ 10517077 w 12192000"/>
              <a:gd name="connsiteY2028" fmla="*/ 670435 h 3218321"/>
              <a:gd name="connsiteX2029" fmla="*/ 9691592 w 12192000"/>
              <a:gd name="connsiteY2029" fmla="*/ 670388 h 3218321"/>
              <a:gd name="connsiteX2030" fmla="*/ 9699974 w 12192000"/>
              <a:gd name="connsiteY2030" fmla="*/ 690630 h 3218321"/>
              <a:gd name="connsiteX2031" fmla="*/ 9702927 w 12192000"/>
              <a:gd name="connsiteY2031" fmla="*/ 676437 h 3218321"/>
              <a:gd name="connsiteX2032" fmla="*/ 9709785 w 12192000"/>
              <a:gd name="connsiteY2032" fmla="*/ 689582 h 3218321"/>
              <a:gd name="connsiteX2033" fmla="*/ 9720215 w 12192000"/>
              <a:gd name="connsiteY2033" fmla="*/ 681914 h 3218321"/>
              <a:gd name="connsiteX2034" fmla="*/ 9720262 w 12192000"/>
              <a:gd name="connsiteY2034" fmla="*/ 695488 h 3218321"/>
              <a:gd name="connsiteX2035" fmla="*/ 9734455 w 12192000"/>
              <a:gd name="connsiteY2035" fmla="*/ 683533 h 3218321"/>
              <a:gd name="connsiteX2036" fmla="*/ 9734645 w 12192000"/>
              <a:gd name="connsiteY2036" fmla="*/ 694250 h 3218321"/>
              <a:gd name="connsiteX2037" fmla="*/ 9738646 w 12192000"/>
              <a:gd name="connsiteY2037" fmla="*/ 694250 h 3218321"/>
              <a:gd name="connsiteX2038" fmla="*/ 9740836 w 12192000"/>
              <a:gd name="connsiteY2038" fmla="*/ 683343 h 3218321"/>
              <a:gd name="connsiteX2039" fmla="*/ 9745980 w 12192000"/>
              <a:gd name="connsiteY2039" fmla="*/ 695393 h 3218321"/>
              <a:gd name="connsiteX2040" fmla="*/ 9755315 w 12192000"/>
              <a:gd name="connsiteY2040" fmla="*/ 690344 h 3218321"/>
              <a:gd name="connsiteX2041" fmla="*/ 9773364 w 12192000"/>
              <a:gd name="connsiteY2041" fmla="*/ 688963 h 3218321"/>
              <a:gd name="connsiteX2042" fmla="*/ 9772459 w 12192000"/>
              <a:gd name="connsiteY2042" fmla="*/ 698965 h 3218321"/>
              <a:gd name="connsiteX2043" fmla="*/ 9777985 w 12192000"/>
              <a:gd name="connsiteY2043" fmla="*/ 699108 h 3218321"/>
              <a:gd name="connsiteX2044" fmla="*/ 9775603 w 12192000"/>
              <a:gd name="connsiteY2044" fmla="*/ 687963 h 3218321"/>
              <a:gd name="connsiteX2045" fmla="*/ 9756363 w 12192000"/>
              <a:gd name="connsiteY2045" fmla="*/ 681057 h 3218321"/>
              <a:gd name="connsiteX2046" fmla="*/ 9712500 w 12192000"/>
              <a:gd name="connsiteY2046" fmla="*/ 678485 h 3218321"/>
              <a:gd name="connsiteX2047" fmla="*/ 9694355 w 12192000"/>
              <a:gd name="connsiteY2047" fmla="*/ 671340 h 3218321"/>
              <a:gd name="connsiteX2048" fmla="*/ 2548317 w 12192000"/>
              <a:gd name="connsiteY2048" fmla="*/ 670197 h 3218321"/>
              <a:gd name="connsiteX2049" fmla="*/ 2548175 w 12192000"/>
              <a:gd name="connsiteY2049" fmla="*/ 676484 h 3218321"/>
              <a:gd name="connsiteX2050" fmla="*/ 2542032 w 12192000"/>
              <a:gd name="connsiteY2050" fmla="*/ 671007 h 3218321"/>
              <a:gd name="connsiteX2051" fmla="*/ 2530604 w 12192000"/>
              <a:gd name="connsiteY2051" fmla="*/ 678866 h 3218321"/>
              <a:gd name="connsiteX2052" fmla="*/ 2526937 w 12192000"/>
              <a:gd name="connsiteY2052" fmla="*/ 673103 h 3218321"/>
              <a:gd name="connsiteX2053" fmla="*/ 2508364 w 12192000"/>
              <a:gd name="connsiteY2053" fmla="*/ 694536 h 3218321"/>
              <a:gd name="connsiteX2054" fmla="*/ 2527888 w 12192000"/>
              <a:gd name="connsiteY2054" fmla="*/ 687106 h 3218321"/>
              <a:gd name="connsiteX2055" fmla="*/ 2542937 w 12192000"/>
              <a:gd name="connsiteY2055" fmla="*/ 689821 h 3218321"/>
              <a:gd name="connsiteX2056" fmla="*/ 2554127 w 12192000"/>
              <a:gd name="connsiteY2056" fmla="*/ 670483 h 3218321"/>
              <a:gd name="connsiteX2057" fmla="*/ 11133391 w 12192000"/>
              <a:gd name="connsiteY2057" fmla="*/ 668673 h 3218321"/>
              <a:gd name="connsiteX2058" fmla="*/ 11135106 w 12192000"/>
              <a:gd name="connsiteY2058" fmla="*/ 689582 h 3218321"/>
              <a:gd name="connsiteX2059" fmla="*/ 11139487 w 12192000"/>
              <a:gd name="connsiteY2059" fmla="*/ 689487 h 3218321"/>
              <a:gd name="connsiteX2060" fmla="*/ 11139535 w 12192000"/>
              <a:gd name="connsiteY2060" fmla="*/ 675198 h 3218321"/>
              <a:gd name="connsiteX2061" fmla="*/ 11149251 w 12192000"/>
              <a:gd name="connsiteY2061" fmla="*/ 675198 h 3218321"/>
              <a:gd name="connsiteX2062" fmla="*/ 11147203 w 12192000"/>
              <a:gd name="connsiteY2062" fmla="*/ 681342 h 3218321"/>
              <a:gd name="connsiteX2063" fmla="*/ 11162681 w 12192000"/>
              <a:gd name="connsiteY2063" fmla="*/ 679485 h 3218321"/>
              <a:gd name="connsiteX2064" fmla="*/ 11157871 w 12192000"/>
              <a:gd name="connsiteY2064" fmla="*/ 698918 h 3218321"/>
              <a:gd name="connsiteX2065" fmla="*/ 11141868 w 12192000"/>
              <a:gd name="connsiteY2065" fmla="*/ 695965 h 3218321"/>
              <a:gd name="connsiteX2066" fmla="*/ 11107531 w 12192000"/>
              <a:gd name="connsiteY2066" fmla="*/ 689440 h 3218321"/>
              <a:gd name="connsiteX2067" fmla="*/ 11111864 w 12192000"/>
              <a:gd name="connsiteY2067" fmla="*/ 670435 h 3218321"/>
              <a:gd name="connsiteX2068" fmla="*/ 11120103 w 12192000"/>
              <a:gd name="connsiteY2068" fmla="*/ 670388 h 3218321"/>
              <a:gd name="connsiteX2069" fmla="*/ 11120771 w 12192000"/>
              <a:gd name="connsiteY2069" fmla="*/ 688630 h 3218321"/>
              <a:gd name="connsiteX2070" fmla="*/ 11133391 w 12192000"/>
              <a:gd name="connsiteY2070" fmla="*/ 668673 h 3218321"/>
              <a:gd name="connsiteX2071" fmla="*/ 10506932 w 12192000"/>
              <a:gd name="connsiteY2071" fmla="*/ 666815 h 3218321"/>
              <a:gd name="connsiteX2072" fmla="*/ 10506932 w 12192000"/>
              <a:gd name="connsiteY2072" fmla="*/ 666815 h 3218321"/>
              <a:gd name="connsiteX2073" fmla="*/ 11187921 w 12192000"/>
              <a:gd name="connsiteY2073" fmla="*/ 665719 h 3218321"/>
              <a:gd name="connsiteX2074" fmla="*/ 11196208 w 12192000"/>
              <a:gd name="connsiteY2074" fmla="*/ 677484 h 3218321"/>
              <a:gd name="connsiteX2075" fmla="*/ 11187921 w 12192000"/>
              <a:gd name="connsiteY2075" fmla="*/ 665719 h 3218321"/>
              <a:gd name="connsiteX2076" fmla="*/ 10051626 w 12192000"/>
              <a:gd name="connsiteY2076" fmla="*/ 665298 h 3218321"/>
              <a:gd name="connsiteX2077" fmla="*/ 10045351 w 12192000"/>
              <a:gd name="connsiteY2077" fmla="*/ 666101 h 3218321"/>
              <a:gd name="connsiteX2078" fmla="*/ 10051626 w 12192000"/>
              <a:gd name="connsiteY2078" fmla="*/ 665298 h 3218321"/>
              <a:gd name="connsiteX2079" fmla="*/ 10682240 w 12192000"/>
              <a:gd name="connsiteY2079" fmla="*/ 665006 h 3218321"/>
              <a:gd name="connsiteX2080" fmla="*/ 10668857 w 12192000"/>
              <a:gd name="connsiteY2080" fmla="*/ 678437 h 3218321"/>
              <a:gd name="connsiteX2081" fmla="*/ 10692194 w 12192000"/>
              <a:gd name="connsiteY2081" fmla="*/ 685820 h 3218321"/>
              <a:gd name="connsiteX2082" fmla="*/ 10692146 w 12192000"/>
              <a:gd name="connsiteY2082" fmla="*/ 675960 h 3218321"/>
              <a:gd name="connsiteX2083" fmla="*/ 10678525 w 12192000"/>
              <a:gd name="connsiteY2083" fmla="*/ 671769 h 3218321"/>
              <a:gd name="connsiteX2084" fmla="*/ 10680335 w 12192000"/>
              <a:gd name="connsiteY2084" fmla="*/ 669006 h 3218321"/>
              <a:gd name="connsiteX2085" fmla="*/ 11177730 w 12192000"/>
              <a:gd name="connsiteY2085" fmla="*/ 662433 h 3218321"/>
              <a:gd name="connsiteX2086" fmla="*/ 11177730 w 12192000"/>
              <a:gd name="connsiteY2086" fmla="*/ 662433 h 3218321"/>
              <a:gd name="connsiteX2087" fmla="*/ 1363785 w 12192000"/>
              <a:gd name="connsiteY2087" fmla="*/ 661052 h 3218321"/>
              <a:gd name="connsiteX2088" fmla="*/ 1349831 w 12192000"/>
              <a:gd name="connsiteY2088" fmla="*/ 672340 h 3218321"/>
              <a:gd name="connsiteX2089" fmla="*/ 1331305 w 12192000"/>
              <a:gd name="connsiteY2089" fmla="*/ 678484 h 3218321"/>
              <a:gd name="connsiteX2090" fmla="*/ 1315541 w 12192000"/>
              <a:gd name="connsiteY2090" fmla="*/ 688010 h 3218321"/>
              <a:gd name="connsiteX2091" fmla="*/ 1326828 w 12192000"/>
              <a:gd name="connsiteY2091" fmla="*/ 674245 h 3218321"/>
              <a:gd name="connsiteX2092" fmla="*/ 1345307 w 12192000"/>
              <a:gd name="connsiteY2092" fmla="*/ 666958 h 3218321"/>
              <a:gd name="connsiteX2093" fmla="*/ 1363785 w 12192000"/>
              <a:gd name="connsiteY2093" fmla="*/ 661052 h 3218321"/>
              <a:gd name="connsiteX2094" fmla="*/ 10495353 w 12192000"/>
              <a:gd name="connsiteY2094" fmla="*/ 657135 h 3218321"/>
              <a:gd name="connsiteX2095" fmla="*/ 10495454 w 12192000"/>
              <a:gd name="connsiteY2095" fmla="*/ 665005 h 3218321"/>
              <a:gd name="connsiteX2096" fmla="*/ 10487786 w 12192000"/>
              <a:gd name="connsiteY2096" fmla="*/ 657194 h 3218321"/>
              <a:gd name="connsiteX2097" fmla="*/ 10495353 w 12192000"/>
              <a:gd name="connsiteY2097" fmla="*/ 657135 h 3218321"/>
              <a:gd name="connsiteX2098" fmla="*/ 10642378 w 12192000"/>
              <a:gd name="connsiteY2098" fmla="*/ 656146 h 3218321"/>
              <a:gd name="connsiteX2099" fmla="*/ 10628566 w 12192000"/>
              <a:gd name="connsiteY2099" fmla="*/ 670102 h 3218321"/>
              <a:gd name="connsiteX2100" fmla="*/ 10641759 w 12192000"/>
              <a:gd name="connsiteY2100" fmla="*/ 671245 h 3218321"/>
              <a:gd name="connsiteX2101" fmla="*/ 10669905 w 12192000"/>
              <a:gd name="connsiteY2101" fmla="*/ 672055 h 3218321"/>
              <a:gd name="connsiteX2102" fmla="*/ 10640234 w 12192000"/>
              <a:gd name="connsiteY2102" fmla="*/ 662148 h 3218321"/>
              <a:gd name="connsiteX2103" fmla="*/ 10641473 w 12192000"/>
              <a:gd name="connsiteY2103" fmla="*/ 659576 h 3218321"/>
              <a:gd name="connsiteX2104" fmla="*/ 11068288 w 12192000"/>
              <a:gd name="connsiteY2104" fmla="*/ 655098 h 3218321"/>
              <a:gd name="connsiteX2105" fmla="*/ 11065620 w 12192000"/>
              <a:gd name="connsiteY2105" fmla="*/ 664338 h 3218321"/>
              <a:gd name="connsiteX2106" fmla="*/ 11077527 w 12192000"/>
              <a:gd name="connsiteY2106" fmla="*/ 660480 h 3218321"/>
              <a:gd name="connsiteX2107" fmla="*/ 11084241 w 12192000"/>
              <a:gd name="connsiteY2107" fmla="*/ 676579 h 3218321"/>
              <a:gd name="connsiteX2108" fmla="*/ 11091053 w 12192000"/>
              <a:gd name="connsiteY2108" fmla="*/ 658671 h 3218321"/>
              <a:gd name="connsiteX2109" fmla="*/ 11091957 w 12192000"/>
              <a:gd name="connsiteY2109" fmla="*/ 671149 h 3218321"/>
              <a:gd name="connsiteX2110" fmla="*/ 11106006 w 12192000"/>
              <a:gd name="connsiteY2110" fmla="*/ 664386 h 3218321"/>
              <a:gd name="connsiteX2111" fmla="*/ 11106149 w 12192000"/>
              <a:gd name="connsiteY2111" fmla="*/ 685200 h 3218321"/>
              <a:gd name="connsiteX2112" fmla="*/ 11094291 w 12192000"/>
              <a:gd name="connsiteY2112" fmla="*/ 683771 h 3218321"/>
              <a:gd name="connsiteX2113" fmla="*/ 11055714 w 12192000"/>
              <a:gd name="connsiteY2113" fmla="*/ 674484 h 3218321"/>
              <a:gd name="connsiteX2114" fmla="*/ 11068288 w 12192000"/>
              <a:gd name="connsiteY2114" fmla="*/ 655098 h 3218321"/>
              <a:gd name="connsiteX2115" fmla="*/ 9599962 w 12192000"/>
              <a:gd name="connsiteY2115" fmla="*/ 654860 h 3218321"/>
              <a:gd name="connsiteX2116" fmla="*/ 9606010 w 12192000"/>
              <a:gd name="connsiteY2116" fmla="*/ 669483 h 3218321"/>
              <a:gd name="connsiteX2117" fmla="*/ 9634728 w 12192000"/>
              <a:gd name="connsiteY2117" fmla="*/ 675484 h 3218321"/>
              <a:gd name="connsiteX2118" fmla="*/ 9634538 w 12192000"/>
              <a:gd name="connsiteY2118" fmla="*/ 660862 h 3218321"/>
              <a:gd name="connsiteX2119" fmla="*/ 9651349 w 12192000"/>
              <a:gd name="connsiteY2119" fmla="*/ 667530 h 3218321"/>
              <a:gd name="connsiteX2120" fmla="*/ 9659921 w 12192000"/>
              <a:gd name="connsiteY2120" fmla="*/ 679104 h 3218321"/>
              <a:gd name="connsiteX2121" fmla="*/ 9667399 w 12192000"/>
              <a:gd name="connsiteY2121" fmla="*/ 674389 h 3218321"/>
              <a:gd name="connsiteX2122" fmla="*/ 9668970 w 12192000"/>
              <a:gd name="connsiteY2122" fmla="*/ 683676 h 3218321"/>
              <a:gd name="connsiteX2123" fmla="*/ 9679877 w 12192000"/>
              <a:gd name="connsiteY2123" fmla="*/ 675913 h 3218321"/>
              <a:gd name="connsiteX2124" fmla="*/ 9686782 w 12192000"/>
              <a:gd name="connsiteY2124" fmla="*/ 686486 h 3218321"/>
              <a:gd name="connsiteX2125" fmla="*/ 9687068 w 12192000"/>
              <a:gd name="connsiteY2125" fmla="*/ 665529 h 3218321"/>
              <a:gd name="connsiteX2126" fmla="*/ 9672876 w 12192000"/>
              <a:gd name="connsiteY2126" fmla="*/ 674293 h 3218321"/>
              <a:gd name="connsiteX2127" fmla="*/ 9672399 w 12192000"/>
              <a:gd name="connsiteY2127" fmla="*/ 666482 h 3218321"/>
              <a:gd name="connsiteX2128" fmla="*/ 9661398 w 12192000"/>
              <a:gd name="connsiteY2128" fmla="*/ 663672 h 3218321"/>
              <a:gd name="connsiteX2129" fmla="*/ 9652968 w 12192000"/>
              <a:gd name="connsiteY2129" fmla="*/ 666625 h 3218321"/>
              <a:gd name="connsiteX2130" fmla="*/ 9632537 w 12192000"/>
              <a:gd name="connsiteY2130" fmla="*/ 656146 h 3218321"/>
              <a:gd name="connsiteX2131" fmla="*/ 9628108 w 12192000"/>
              <a:gd name="connsiteY2131" fmla="*/ 659433 h 3218321"/>
              <a:gd name="connsiteX2132" fmla="*/ 9610630 w 12192000"/>
              <a:gd name="connsiteY2132" fmla="*/ 664958 h 3218321"/>
              <a:gd name="connsiteX2133" fmla="*/ 9599962 w 12192000"/>
              <a:gd name="connsiteY2133" fmla="*/ 654860 h 3218321"/>
              <a:gd name="connsiteX2134" fmla="*/ 2119713 w 12192000"/>
              <a:gd name="connsiteY2134" fmla="*/ 652383 h 3218321"/>
              <a:gd name="connsiteX2135" fmla="*/ 2125595 w 12192000"/>
              <a:gd name="connsiteY2135" fmla="*/ 665433 h 3218321"/>
              <a:gd name="connsiteX2136" fmla="*/ 2119381 w 12192000"/>
              <a:gd name="connsiteY2136" fmla="*/ 659099 h 3218321"/>
              <a:gd name="connsiteX2137" fmla="*/ 2102087 w 12192000"/>
              <a:gd name="connsiteY2137" fmla="*/ 662766 h 3218321"/>
              <a:gd name="connsiteX2138" fmla="*/ 2086922 w 12192000"/>
              <a:gd name="connsiteY2138" fmla="*/ 667529 h 3218321"/>
              <a:gd name="connsiteX2139" fmla="*/ 2073491 w 12192000"/>
              <a:gd name="connsiteY2139" fmla="*/ 665052 h 3218321"/>
              <a:gd name="connsiteX2140" fmla="*/ 2088827 w 12192000"/>
              <a:gd name="connsiteY2140" fmla="*/ 658003 h 3218321"/>
              <a:gd name="connsiteX2141" fmla="*/ 2087732 w 12192000"/>
              <a:gd name="connsiteY2141" fmla="*/ 663766 h 3218321"/>
              <a:gd name="connsiteX2142" fmla="*/ 2119713 w 12192000"/>
              <a:gd name="connsiteY2142" fmla="*/ 652383 h 3218321"/>
              <a:gd name="connsiteX2143" fmla="*/ 11133247 w 12192000"/>
              <a:gd name="connsiteY2143" fmla="*/ 650097 h 3218321"/>
              <a:gd name="connsiteX2144" fmla="*/ 11146773 w 12192000"/>
              <a:gd name="connsiteY2144" fmla="*/ 655479 h 3218321"/>
              <a:gd name="connsiteX2145" fmla="*/ 11160727 w 12192000"/>
              <a:gd name="connsiteY2145" fmla="*/ 661576 h 3218321"/>
              <a:gd name="connsiteX2146" fmla="*/ 11174633 w 12192000"/>
              <a:gd name="connsiteY2146" fmla="*/ 661099 h 3218321"/>
              <a:gd name="connsiteX2147" fmla="*/ 11160918 w 12192000"/>
              <a:gd name="connsiteY2147" fmla="*/ 666005 h 3218321"/>
              <a:gd name="connsiteX2148" fmla="*/ 11147249 w 12192000"/>
              <a:gd name="connsiteY2148" fmla="*/ 661004 h 3218321"/>
              <a:gd name="connsiteX2149" fmla="*/ 11133247 w 12192000"/>
              <a:gd name="connsiteY2149" fmla="*/ 650097 h 3218321"/>
              <a:gd name="connsiteX2150" fmla="*/ 2129421 w 12192000"/>
              <a:gd name="connsiteY2150" fmla="*/ 648763 h 3218321"/>
              <a:gd name="connsiteX2151" fmla="*/ 2132140 w 12192000"/>
              <a:gd name="connsiteY2151" fmla="*/ 664766 h 3218321"/>
              <a:gd name="connsiteX2152" fmla="*/ 2129421 w 12192000"/>
              <a:gd name="connsiteY2152" fmla="*/ 648763 h 3218321"/>
              <a:gd name="connsiteX2153" fmla="*/ 11126485 w 12192000"/>
              <a:gd name="connsiteY2153" fmla="*/ 647715 h 3218321"/>
              <a:gd name="connsiteX2154" fmla="*/ 11126581 w 12192000"/>
              <a:gd name="connsiteY2154" fmla="*/ 660099 h 3218321"/>
              <a:gd name="connsiteX2155" fmla="*/ 11126485 w 12192000"/>
              <a:gd name="connsiteY2155" fmla="*/ 647715 h 3218321"/>
              <a:gd name="connsiteX2156" fmla="*/ 9947309 w 12192000"/>
              <a:gd name="connsiteY2156" fmla="*/ 646188 h 3218321"/>
              <a:gd name="connsiteX2157" fmla="*/ 9941194 w 12192000"/>
              <a:gd name="connsiteY2157" fmla="*/ 647192 h 3218321"/>
              <a:gd name="connsiteX2158" fmla="*/ 9947309 w 12192000"/>
              <a:gd name="connsiteY2158" fmla="*/ 646188 h 3218321"/>
              <a:gd name="connsiteX2159" fmla="*/ 9572958 w 12192000"/>
              <a:gd name="connsiteY2159" fmla="*/ 645763 h 3218321"/>
              <a:gd name="connsiteX2160" fmla="*/ 9563005 w 12192000"/>
              <a:gd name="connsiteY2160" fmla="*/ 667054 h 3218321"/>
              <a:gd name="connsiteX2161" fmla="*/ 9574578 w 12192000"/>
              <a:gd name="connsiteY2161" fmla="*/ 656146 h 3218321"/>
              <a:gd name="connsiteX2162" fmla="*/ 9578102 w 12192000"/>
              <a:gd name="connsiteY2162" fmla="*/ 663719 h 3218321"/>
              <a:gd name="connsiteX2163" fmla="*/ 9595438 w 12192000"/>
              <a:gd name="connsiteY2163" fmla="*/ 662052 h 3218321"/>
              <a:gd name="connsiteX2164" fmla="*/ 9579912 w 12192000"/>
              <a:gd name="connsiteY2164" fmla="*/ 649669 h 3218321"/>
              <a:gd name="connsiteX2165" fmla="*/ 9566958 w 12192000"/>
              <a:gd name="connsiteY2165" fmla="*/ 657099 h 3218321"/>
              <a:gd name="connsiteX2166" fmla="*/ 11037665 w 12192000"/>
              <a:gd name="connsiteY2166" fmla="*/ 645334 h 3218321"/>
              <a:gd name="connsiteX2167" fmla="*/ 11041808 w 12192000"/>
              <a:gd name="connsiteY2167" fmla="*/ 666482 h 3218321"/>
              <a:gd name="connsiteX2168" fmla="*/ 11053428 w 12192000"/>
              <a:gd name="connsiteY2168" fmla="*/ 649573 h 3218321"/>
              <a:gd name="connsiteX2169" fmla="*/ 11054428 w 12192000"/>
              <a:gd name="connsiteY2169" fmla="*/ 672959 h 3218321"/>
              <a:gd name="connsiteX2170" fmla="*/ 11035426 w 12192000"/>
              <a:gd name="connsiteY2170" fmla="*/ 669959 h 3218321"/>
              <a:gd name="connsiteX2171" fmla="*/ 11037665 w 12192000"/>
              <a:gd name="connsiteY2171" fmla="*/ 645334 h 3218321"/>
              <a:gd name="connsiteX2172" fmla="*/ 11097101 w 12192000"/>
              <a:gd name="connsiteY2172" fmla="*/ 644000 h 3218321"/>
              <a:gd name="connsiteX2173" fmla="*/ 11115293 w 12192000"/>
              <a:gd name="connsiteY2173" fmla="*/ 653622 h 3218321"/>
              <a:gd name="connsiteX2174" fmla="*/ 11097196 w 12192000"/>
              <a:gd name="connsiteY2174" fmla="*/ 653479 h 3218321"/>
              <a:gd name="connsiteX2175" fmla="*/ 11097101 w 12192000"/>
              <a:gd name="connsiteY2175" fmla="*/ 644000 h 3218321"/>
              <a:gd name="connsiteX2176" fmla="*/ 9525048 w 12192000"/>
              <a:gd name="connsiteY2176" fmla="*/ 643763 h 3218321"/>
              <a:gd name="connsiteX2177" fmla="*/ 9524667 w 12192000"/>
              <a:gd name="connsiteY2177" fmla="*/ 650669 h 3218321"/>
              <a:gd name="connsiteX2178" fmla="*/ 9540859 w 12192000"/>
              <a:gd name="connsiteY2178" fmla="*/ 661814 h 3218321"/>
              <a:gd name="connsiteX2179" fmla="*/ 9544288 w 12192000"/>
              <a:gd name="connsiteY2179" fmla="*/ 661957 h 3218321"/>
              <a:gd name="connsiteX2180" fmla="*/ 9543526 w 12192000"/>
              <a:gd name="connsiteY2180" fmla="*/ 644191 h 3218321"/>
              <a:gd name="connsiteX2181" fmla="*/ 9525048 w 12192000"/>
              <a:gd name="connsiteY2181" fmla="*/ 643763 h 3218321"/>
              <a:gd name="connsiteX2182" fmla="*/ 10428922 w 12192000"/>
              <a:gd name="connsiteY2182" fmla="*/ 642685 h 3218321"/>
              <a:gd name="connsiteX2183" fmla="*/ 10429208 w 12192000"/>
              <a:gd name="connsiteY2183" fmla="*/ 650431 h 3218321"/>
              <a:gd name="connsiteX2184" fmla="*/ 10421207 w 12192000"/>
              <a:gd name="connsiteY2184" fmla="*/ 642762 h 3218321"/>
              <a:gd name="connsiteX2185" fmla="*/ 10428922 w 12192000"/>
              <a:gd name="connsiteY2185" fmla="*/ 642685 h 3218321"/>
              <a:gd name="connsiteX2186" fmla="*/ 11082623 w 12192000"/>
              <a:gd name="connsiteY2186" fmla="*/ 639190 h 3218321"/>
              <a:gd name="connsiteX2187" fmla="*/ 11090433 w 12192000"/>
              <a:gd name="connsiteY2187" fmla="*/ 650383 h 3218321"/>
              <a:gd name="connsiteX2188" fmla="*/ 11082623 w 12192000"/>
              <a:gd name="connsiteY2188" fmla="*/ 639190 h 3218321"/>
              <a:gd name="connsiteX2189" fmla="*/ 10401538 w 12192000"/>
              <a:gd name="connsiteY2189" fmla="*/ 638428 h 3218321"/>
              <a:gd name="connsiteX2190" fmla="*/ 10397442 w 12192000"/>
              <a:gd name="connsiteY2190" fmla="*/ 638666 h 3218321"/>
              <a:gd name="connsiteX2191" fmla="*/ 9473660 w 12192000"/>
              <a:gd name="connsiteY2191" fmla="*/ 638333 h 3218321"/>
              <a:gd name="connsiteX2192" fmla="*/ 9474232 w 12192000"/>
              <a:gd name="connsiteY2192" fmla="*/ 649431 h 3218321"/>
              <a:gd name="connsiteX2193" fmla="*/ 9473660 w 12192000"/>
              <a:gd name="connsiteY2193" fmla="*/ 638333 h 3218321"/>
              <a:gd name="connsiteX2194" fmla="*/ 10412063 w 12192000"/>
              <a:gd name="connsiteY2194" fmla="*/ 637570 h 3218321"/>
              <a:gd name="connsiteX2195" fmla="*/ 10409110 w 12192000"/>
              <a:gd name="connsiteY2195" fmla="*/ 650478 h 3218321"/>
              <a:gd name="connsiteX2196" fmla="*/ 10412063 w 12192000"/>
              <a:gd name="connsiteY2196" fmla="*/ 637570 h 3218321"/>
              <a:gd name="connsiteX2197" fmla="*/ 10987135 w 12192000"/>
              <a:gd name="connsiteY2197" fmla="*/ 637094 h 3218321"/>
              <a:gd name="connsiteX2198" fmla="*/ 10986992 w 12192000"/>
              <a:gd name="connsiteY2198" fmla="*/ 657432 h 3218321"/>
              <a:gd name="connsiteX2199" fmla="*/ 10976990 w 12192000"/>
              <a:gd name="connsiteY2199" fmla="*/ 637142 h 3218321"/>
              <a:gd name="connsiteX2200" fmla="*/ 10987135 w 12192000"/>
              <a:gd name="connsiteY2200" fmla="*/ 637094 h 3218321"/>
              <a:gd name="connsiteX2201" fmla="*/ 9481042 w 12192000"/>
              <a:gd name="connsiteY2201" fmla="*/ 635856 h 3218321"/>
              <a:gd name="connsiteX2202" fmla="*/ 9494520 w 12192000"/>
              <a:gd name="connsiteY2202" fmla="*/ 643858 h 3218321"/>
              <a:gd name="connsiteX2203" fmla="*/ 9502426 w 12192000"/>
              <a:gd name="connsiteY2203" fmla="*/ 656337 h 3218321"/>
              <a:gd name="connsiteX2204" fmla="*/ 9510284 w 12192000"/>
              <a:gd name="connsiteY2204" fmla="*/ 643620 h 3218321"/>
              <a:gd name="connsiteX2205" fmla="*/ 9514761 w 12192000"/>
              <a:gd name="connsiteY2205" fmla="*/ 654194 h 3218321"/>
              <a:gd name="connsiteX2206" fmla="*/ 9515999 w 12192000"/>
              <a:gd name="connsiteY2206" fmla="*/ 641334 h 3218321"/>
              <a:gd name="connsiteX2207" fmla="*/ 9501044 w 12192000"/>
              <a:gd name="connsiteY2207" fmla="*/ 643763 h 3218321"/>
              <a:gd name="connsiteX2208" fmla="*/ 9503664 w 12192000"/>
              <a:gd name="connsiteY2208" fmla="*/ 640190 h 3218321"/>
              <a:gd name="connsiteX2209" fmla="*/ 9481042 w 12192000"/>
              <a:gd name="connsiteY2209" fmla="*/ 635856 h 3218321"/>
              <a:gd name="connsiteX2210" fmla="*/ 9747939 w 12192000"/>
              <a:gd name="connsiteY2210" fmla="*/ 635612 h 3218321"/>
              <a:gd name="connsiteX2211" fmla="*/ 9741218 w 12192000"/>
              <a:gd name="connsiteY2211" fmla="*/ 638047 h 3218321"/>
              <a:gd name="connsiteX2212" fmla="*/ 9751552 w 12192000"/>
              <a:gd name="connsiteY2212" fmla="*/ 641143 h 3218321"/>
              <a:gd name="connsiteX2213" fmla="*/ 9747939 w 12192000"/>
              <a:gd name="connsiteY2213" fmla="*/ 635612 h 3218321"/>
              <a:gd name="connsiteX2214" fmla="*/ 11000470 w 12192000"/>
              <a:gd name="connsiteY2214" fmla="*/ 635284 h 3218321"/>
              <a:gd name="connsiteX2215" fmla="*/ 11003089 w 12192000"/>
              <a:gd name="connsiteY2215" fmla="*/ 657098 h 3218321"/>
              <a:gd name="connsiteX2216" fmla="*/ 11006946 w 12192000"/>
              <a:gd name="connsiteY2216" fmla="*/ 640571 h 3218321"/>
              <a:gd name="connsiteX2217" fmla="*/ 11012042 w 12192000"/>
              <a:gd name="connsiteY2217" fmla="*/ 650049 h 3218321"/>
              <a:gd name="connsiteX2218" fmla="*/ 11024806 w 12192000"/>
              <a:gd name="connsiteY2218" fmla="*/ 644905 h 3218321"/>
              <a:gd name="connsiteX2219" fmla="*/ 11025139 w 12192000"/>
              <a:gd name="connsiteY2219" fmla="*/ 667101 h 3218321"/>
              <a:gd name="connsiteX2220" fmla="*/ 11012852 w 12192000"/>
              <a:gd name="connsiteY2220" fmla="*/ 659861 h 3218321"/>
              <a:gd name="connsiteX2221" fmla="*/ 10991706 w 12192000"/>
              <a:gd name="connsiteY2221" fmla="*/ 660766 h 3218321"/>
              <a:gd name="connsiteX2222" fmla="*/ 11000470 w 12192000"/>
              <a:gd name="connsiteY2222" fmla="*/ 635284 h 3218321"/>
              <a:gd name="connsiteX2223" fmla="*/ 9722072 w 12192000"/>
              <a:gd name="connsiteY2223" fmla="*/ 633379 h 3218321"/>
              <a:gd name="connsiteX2224" fmla="*/ 9734217 w 12192000"/>
              <a:gd name="connsiteY2224" fmla="*/ 641191 h 3218321"/>
              <a:gd name="connsiteX2225" fmla="*/ 9722072 w 12192000"/>
              <a:gd name="connsiteY2225" fmla="*/ 633379 h 3218321"/>
              <a:gd name="connsiteX2226" fmla="*/ 10383058 w 12192000"/>
              <a:gd name="connsiteY2226" fmla="*/ 633140 h 3218321"/>
              <a:gd name="connsiteX2227" fmla="*/ 10390965 w 12192000"/>
              <a:gd name="connsiteY2227" fmla="*/ 641142 h 3218321"/>
              <a:gd name="connsiteX2228" fmla="*/ 10383058 w 12192000"/>
              <a:gd name="connsiteY2228" fmla="*/ 633140 h 3218321"/>
              <a:gd name="connsiteX2229" fmla="*/ 9893380 w 12192000"/>
              <a:gd name="connsiteY2229" fmla="*/ 633094 h 3218321"/>
              <a:gd name="connsiteX2230" fmla="*/ 9890856 w 12192000"/>
              <a:gd name="connsiteY2230" fmla="*/ 645382 h 3218321"/>
              <a:gd name="connsiteX2231" fmla="*/ 9893380 w 12192000"/>
              <a:gd name="connsiteY2231" fmla="*/ 633094 h 3218321"/>
              <a:gd name="connsiteX2232" fmla="*/ 2481697 w 12192000"/>
              <a:gd name="connsiteY2232" fmla="*/ 632474 h 3218321"/>
              <a:gd name="connsiteX2233" fmla="*/ 2464411 w 12192000"/>
              <a:gd name="connsiteY2233" fmla="*/ 634189 h 3218321"/>
              <a:gd name="connsiteX2234" fmla="*/ 2446886 w 12192000"/>
              <a:gd name="connsiteY2234" fmla="*/ 637380 h 3218321"/>
              <a:gd name="connsiteX2235" fmla="*/ 2447458 w 12192000"/>
              <a:gd name="connsiteY2235" fmla="*/ 643191 h 3218321"/>
              <a:gd name="connsiteX2236" fmla="*/ 2481649 w 12192000"/>
              <a:gd name="connsiteY2236" fmla="*/ 636332 h 3218321"/>
              <a:gd name="connsiteX2237" fmla="*/ 9709219 w 12192000"/>
              <a:gd name="connsiteY2237" fmla="*/ 630569 h 3218321"/>
              <a:gd name="connsiteX2238" fmla="*/ 9702070 w 12192000"/>
              <a:gd name="connsiteY2238" fmla="*/ 632855 h 3218321"/>
              <a:gd name="connsiteX2239" fmla="*/ 9712690 w 12192000"/>
              <a:gd name="connsiteY2239" fmla="*/ 635856 h 3218321"/>
              <a:gd name="connsiteX2240" fmla="*/ 9709219 w 12192000"/>
              <a:gd name="connsiteY2240" fmla="*/ 630569 h 3218321"/>
              <a:gd name="connsiteX2241" fmla="*/ 9435227 w 12192000"/>
              <a:gd name="connsiteY2241" fmla="*/ 629283 h 3218321"/>
              <a:gd name="connsiteX2242" fmla="*/ 9435227 w 12192000"/>
              <a:gd name="connsiteY2242" fmla="*/ 629283 h 3218321"/>
              <a:gd name="connsiteX2243" fmla="*/ 9450800 w 12192000"/>
              <a:gd name="connsiteY2243" fmla="*/ 628998 h 3218321"/>
              <a:gd name="connsiteX2244" fmla="*/ 9448467 w 12192000"/>
              <a:gd name="connsiteY2244" fmla="*/ 646573 h 3218321"/>
              <a:gd name="connsiteX2245" fmla="*/ 9453562 w 12192000"/>
              <a:gd name="connsiteY2245" fmla="*/ 646716 h 3218321"/>
              <a:gd name="connsiteX2246" fmla="*/ 9453467 w 12192000"/>
              <a:gd name="connsiteY2246" fmla="*/ 633522 h 3218321"/>
              <a:gd name="connsiteX2247" fmla="*/ 9468231 w 12192000"/>
              <a:gd name="connsiteY2247" fmla="*/ 648383 h 3218321"/>
              <a:gd name="connsiteX2248" fmla="*/ 9461992 w 12192000"/>
              <a:gd name="connsiteY2248" fmla="*/ 633999 h 3218321"/>
              <a:gd name="connsiteX2249" fmla="*/ 9450800 w 12192000"/>
              <a:gd name="connsiteY2249" fmla="*/ 628998 h 3218321"/>
              <a:gd name="connsiteX2250" fmla="*/ 9396651 w 12192000"/>
              <a:gd name="connsiteY2250" fmla="*/ 628950 h 3218321"/>
              <a:gd name="connsiteX2251" fmla="*/ 9396651 w 12192000"/>
              <a:gd name="connsiteY2251" fmla="*/ 628950 h 3218321"/>
              <a:gd name="connsiteX2252" fmla="*/ 1491329 w 12192000"/>
              <a:gd name="connsiteY2252" fmla="*/ 628187 h 3218321"/>
              <a:gd name="connsiteX2253" fmla="*/ 1491329 w 12192000"/>
              <a:gd name="connsiteY2253" fmla="*/ 628187 h 3218321"/>
              <a:gd name="connsiteX2254" fmla="*/ 1485044 w 12192000"/>
              <a:gd name="connsiteY2254" fmla="*/ 627949 h 3218321"/>
              <a:gd name="connsiteX2255" fmla="*/ 1476900 w 12192000"/>
              <a:gd name="connsiteY2255" fmla="*/ 641047 h 3218321"/>
              <a:gd name="connsiteX2256" fmla="*/ 1485044 w 12192000"/>
              <a:gd name="connsiteY2256" fmla="*/ 627949 h 3218321"/>
              <a:gd name="connsiteX2257" fmla="*/ 11045475 w 12192000"/>
              <a:gd name="connsiteY2257" fmla="*/ 626758 h 3218321"/>
              <a:gd name="connsiteX2258" fmla="*/ 11064001 w 12192000"/>
              <a:gd name="connsiteY2258" fmla="*/ 633331 h 3218321"/>
              <a:gd name="connsiteX2259" fmla="*/ 11062525 w 12192000"/>
              <a:gd name="connsiteY2259" fmla="*/ 643143 h 3218321"/>
              <a:gd name="connsiteX2260" fmla="*/ 11044237 w 12192000"/>
              <a:gd name="connsiteY2260" fmla="*/ 641190 h 3218321"/>
              <a:gd name="connsiteX2261" fmla="*/ 11045475 w 12192000"/>
              <a:gd name="connsiteY2261" fmla="*/ 626758 h 3218321"/>
              <a:gd name="connsiteX2262" fmla="*/ 9681121 w 12192000"/>
              <a:gd name="connsiteY2262" fmla="*/ 625372 h 3218321"/>
              <a:gd name="connsiteX2263" fmla="*/ 9672542 w 12192000"/>
              <a:gd name="connsiteY2263" fmla="*/ 625949 h 3218321"/>
              <a:gd name="connsiteX2264" fmla="*/ 9685448 w 12192000"/>
              <a:gd name="connsiteY2264" fmla="*/ 631760 h 3218321"/>
              <a:gd name="connsiteX2265" fmla="*/ 9681121 w 12192000"/>
              <a:gd name="connsiteY2265" fmla="*/ 625372 h 3218321"/>
              <a:gd name="connsiteX2266" fmla="*/ 9844469 w 12192000"/>
              <a:gd name="connsiteY2266" fmla="*/ 624901 h 3218321"/>
              <a:gd name="connsiteX2267" fmla="*/ 9834944 w 12192000"/>
              <a:gd name="connsiteY2267" fmla="*/ 639857 h 3218321"/>
              <a:gd name="connsiteX2268" fmla="*/ 9844469 w 12192000"/>
              <a:gd name="connsiteY2268" fmla="*/ 624901 h 3218321"/>
              <a:gd name="connsiteX2269" fmla="*/ 11015328 w 12192000"/>
              <a:gd name="connsiteY2269" fmla="*/ 624854 h 3218321"/>
              <a:gd name="connsiteX2270" fmla="*/ 11034569 w 12192000"/>
              <a:gd name="connsiteY2270" fmla="*/ 628235 h 3218321"/>
              <a:gd name="connsiteX2271" fmla="*/ 11031426 w 12192000"/>
              <a:gd name="connsiteY2271" fmla="*/ 635808 h 3218321"/>
              <a:gd name="connsiteX2272" fmla="*/ 11015328 w 12192000"/>
              <a:gd name="connsiteY2272" fmla="*/ 624854 h 3218321"/>
              <a:gd name="connsiteX2273" fmla="*/ 9825562 w 12192000"/>
              <a:gd name="connsiteY2273" fmla="*/ 623568 h 3218321"/>
              <a:gd name="connsiteX2274" fmla="*/ 9825562 w 12192000"/>
              <a:gd name="connsiteY2274" fmla="*/ 623568 h 3218321"/>
              <a:gd name="connsiteX2275" fmla="*/ 1569056 w 12192000"/>
              <a:gd name="connsiteY2275" fmla="*/ 622996 h 3218321"/>
              <a:gd name="connsiteX2276" fmla="*/ 1553101 w 12192000"/>
              <a:gd name="connsiteY2276" fmla="*/ 633617 h 3218321"/>
              <a:gd name="connsiteX2277" fmla="*/ 1552815 w 12192000"/>
              <a:gd name="connsiteY2277" fmla="*/ 636285 h 3218321"/>
              <a:gd name="connsiteX2278" fmla="*/ 1526955 w 12192000"/>
              <a:gd name="connsiteY2278" fmla="*/ 640095 h 3218321"/>
              <a:gd name="connsiteX2279" fmla="*/ 1507048 w 12192000"/>
              <a:gd name="connsiteY2279" fmla="*/ 641048 h 3218321"/>
              <a:gd name="connsiteX2280" fmla="*/ 1492808 w 12192000"/>
              <a:gd name="connsiteY2280" fmla="*/ 648383 h 3218321"/>
              <a:gd name="connsiteX2281" fmla="*/ 1473901 w 12192000"/>
              <a:gd name="connsiteY2281" fmla="*/ 655861 h 3218321"/>
              <a:gd name="connsiteX2282" fmla="*/ 1468949 w 12192000"/>
              <a:gd name="connsiteY2282" fmla="*/ 651669 h 3218321"/>
              <a:gd name="connsiteX2283" fmla="*/ 1462615 w 12192000"/>
              <a:gd name="connsiteY2283" fmla="*/ 659957 h 3218321"/>
              <a:gd name="connsiteX2284" fmla="*/ 1436040 w 12192000"/>
              <a:gd name="connsiteY2284" fmla="*/ 664005 h 3218321"/>
              <a:gd name="connsiteX2285" fmla="*/ 1421467 w 12192000"/>
              <a:gd name="connsiteY2285" fmla="*/ 669530 h 3218321"/>
              <a:gd name="connsiteX2286" fmla="*/ 1406893 w 12192000"/>
              <a:gd name="connsiteY2286" fmla="*/ 678294 h 3218321"/>
              <a:gd name="connsiteX2287" fmla="*/ 1450899 w 12192000"/>
              <a:gd name="connsiteY2287" fmla="*/ 667053 h 3218321"/>
              <a:gd name="connsiteX2288" fmla="*/ 1458995 w 12192000"/>
              <a:gd name="connsiteY2288" fmla="*/ 671816 h 3218321"/>
              <a:gd name="connsiteX2289" fmla="*/ 1457328 w 12192000"/>
              <a:gd name="connsiteY2289" fmla="*/ 666482 h 3218321"/>
              <a:gd name="connsiteX2290" fmla="*/ 1473711 w 12192000"/>
              <a:gd name="connsiteY2290" fmla="*/ 662910 h 3218321"/>
              <a:gd name="connsiteX2291" fmla="*/ 1536575 w 12192000"/>
              <a:gd name="connsiteY2291" fmla="*/ 644239 h 3218321"/>
              <a:gd name="connsiteX2292" fmla="*/ 1569246 w 12192000"/>
              <a:gd name="connsiteY2292" fmla="*/ 632093 h 3218321"/>
              <a:gd name="connsiteX2293" fmla="*/ 1573865 w 12192000"/>
              <a:gd name="connsiteY2293" fmla="*/ 637237 h 3218321"/>
              <a:gd name="connsiteX2294" fmla="*/ 1583105 w 12192000"/>
              <a:gd name="connsiteY2294" fmla="*/ 627616 h 3218321"/>
              <a:gd name="connsiteX2295" fmla="*/ 1588819 w 12192000"/>
              <a:gd name="connsiteY2295" fmla="*/ 632522 h 3218321"/>
              <a:gd name="connsiteX2296" fmla="*/ 1596772 w 12192000"/>
              <a:gd name="connsiteY2296" fmla="*/ 626378 h 3218321"/>
              <a:gd name="connsiteX2297" fmla="*/ 1579009 w 12192000"/>
              <a:gd name="connsiteY2297" fmla="*/ 640857 h 3218321"/>
              <a:gd name="connsiteX2298" fmla="*/ 1569532 w 12192000"/>
              <a:gd name="connsiteY2298" fmla="*/ 643001 h 3218321"/>
              <a:gd name="connsiteX2299" fmla="*/ 1549815 w 12192000"/>
              <a:gd name="connsiteY2299" fmla="*/ 648240 h 3218321"/>
              <a:gd name="connsiteX2300" fmla="*/ 1517192 w 12192000"/>
              <a:gd name="connsiteY2300" fmla="*/ 658671 h 3218321"/>
              <a:gd name="connsiteX2301" fmla="*/ 1497762 w 12192000"/>
              <a:gd name="connsiteY2301" fmla="*/ 661576 h 3218321"/>
              <a:gd name="connsiteX2302" fmla="*/ 1479473 w 12192000"/>
              <a:gd name="connsiteY2302" fmla="*/ 668768 h 3218321"/>
              <a:gd name="connsiteX2303" fmla="*/ 1445089 w 12192000"/>
              <a:gd name="connsiteY2303" fmla="*/ 676675 h 3218321"/>
              <a:gd name="connsiteX2304" fmla="*/ 1421657 w 12192000"/>
              <a:gd name="connsiteY2304" fmla="*/ 683438 h 3218321"/>
              <a:gd name="connsiteX2305" fmla="*/ 1412323 w 12192000"/>
              <a:gd name="connsiteY2305" fmla="*/ 685962 h 3218321"/>
              <a:gd name="connsiteX2306" fmla="*/ 1369317 w 12192000"/>
              <a:gd name="connsiteY2306" fmla="*/ 697727 h 3218321"/>
              <a:gd name="connsiteX2307" fmla="*/ 1333457 w 12192000"/>
              <a:gd name="connsiteY2307" fmla="*/ 704252 h 3218321"/>
              <a:gd name="connsiteX2308" fmla="*/ 1333790 w 12192000"/>
              <a:gd name="connsiteY2308" fmla="*/ 707920 h 3218321"/>
              <a:gd name="connsiteX2309" fmla="*/ 1315883 w 12192000"/>
              <a:gd name="connsiteY2309" fmla="*/ 709873 h 3218321"/>
              <a:gd name="connsiteX2310" fmla="*/ 1332647 w 12192000"/>
              <a:gd name="connsiteY2310" fmla="*/ 702538 h 3218321"/>
              <a:gd name="connsiteX2311" fmla="*/ 1340600 w 12192000"/>
              <a:gd name="connsiteY2311" fmla="*/ 694107 h 3218321"/>
              <a:gd name="connsiteX2312" fmla="*/ 1359460 w 12192000"/>
              <a:gd name="connsiteY2312" fmla="*/ 694964 h 3218321"/>
              <a:gd name="connsiteX2313" fmla="*/ 1366556 w 12192000"/>
              <a:gd name="connsiteY2313" fmla="*/ 684629 h 3218321"/>
              <a:gd name="connsiteX2314" fmla="*/ 1350935 w 12192000"/>
              <a:gd name="connsiteY2314" fmla="*/ 685391 h 3218321"/>
              <a:gd name="connsiteX2315" fmla="*/ 1358411 w 12192000"/>
              <a:gd name="connsiteY2315" fmla="*/ 674865 h 3218321"/>
              <a:gd name="connsiteX2316" fmla="*/ 1364461 w 12192000"/>
              <a:gd name="connsiteY2316" fmla="*/ 677627 h 3218321"/>
              <a:gd name="connsiteX2317" fmla="*/ 1388605 w 12192000"/>
              <a:gd name="connsiteY2317" fmla="*/ 669625 h 3218321"/>
              <a:gd name="connsiteX2318" fmla="*/ 1371889 w 12192000"/>
              <a:gd name="connsiteY2318" fmla="*/ 680056 h 3218321"/>
              <a:gd name="connsiteX2319" fmla="*/ 1371222 w 12192000"/>
              <a:gd name="connsiteY2319" fmla="*/ 691487 h 3218321"/>
              <a:gd name="connsiteX2320" fmla="*/ 1378271 w 12192000"/>
              <a:gd name="connsiteY2320" fmla="*/ 684581 h 3218321"/>
              <a:gd name="connsiteX2321" fmla="*/ 1384748 w 12192000"/>
              <a:gd name="connsiteY2321" fmla="*/ 687725 h 3218321"/>
              <a:gd name="connsiteX2322" fmla="*/ 1391796 w 12192000"/>
              <a:gd name="connsiteY2322" fmla="*/ 681342 h 3218321"/>
              <a:gd name="connsiteX2323" fmla="*/ 1406512 w 12192000"/>
              <a:gd name="connsiteY2323" fmla="*/ 680437 h 3218321"/>
              <a:gd name="connsiteX2324" fmla="*/ 1409799 w 12192000"/>
              <a:gd name="connsiteY2324" fmla="*/ 661195 h 3218321"/>
              <a:gd name="connsiteX2325" fmla="*/ 1431611 w 12192000"/>
              <a:gd name="connsiteY2325" fmla="*/ 659242 h 3218321"/>
              <a:gd name="connsiteX2326" fmla="*/ 1445517 w 12192000"/>
              <a:gd name="connsiteY2326" fmla="*/ 654432 h 3218321"/>
              <a:gd name="connsiteX2327" fmla="*/ 1463234 w 12192000"/>
              <a:gd name="connsiteY2327" fmla="*/ 650431 h 3218321"/>
              <a:gd name="connsiteX2328" fmla="*/ 1462281 w 12192000"/>
              <a:gd name="connsiteY2328" fmla="*/ 641143 h 3218321"/>
              <a:gd name="connsiteX2329" fmla="*/ 1445279 w 12192000"/>
              <a:gd name="connsiteY2329" fmla="*/ 648287 h 3218321"/>
              <a:gd name="connsiteX2330" fmla="*/ 1426229 w 12192000"/>
              <a:gd name="connsiteY2330" fmla="*/ 655861 h 3218321"/>
              <a:gd name="connsiteX2331" fmla="*/ 1422181 w 12192000"/>
              <a:gd name="connsiteY2331" fmla="*/ 652955 h 3218321"/>
              <a:gd name="connsiteX2332" fmla="*/ 1363746 w 12192000"/>
              <a:gd name="connsiteY2332" fmla="*/ 670673 h 3218321"/>
              <a:gd name="connsiteX2333" fmla="*/ 1372603 w 12192000"/>
              <a:gd name="connsiteY2333" fmla="*/ 655670 h 3218321"/>
              <a:gd name="connsiteX2334" fmla="*/ 1378461 w 12192000"/>
              <a:gd name="connsiteY2334" fmla="*/ 659576 h 3218321"/>
              <a:gd name="connsiteX2335" fmla="*/ 1393415 w 12192000"/>
              <a:gd name="connsiteY2335" fmla="*/ 654527 h 3218321"/>
              <a:gd name="connsiteX2336" fmla="*/ 1450756 w 12192000"/>
              <a:gd name="connsiteY2336" fmla="*/ 640476 h 3218321"/>
              <a:gd name="connsiteX2337" fmla="*/ 1473187 w 12192000"/>
              <a:gd name="connsiteY2337" fmla="*/ 632189 h 3218321"/>
              <a:gd name="connsiteX2338" fmla="*/ 1466614 w 12192000"/>
              <a:gd name="connsiteY2338" fmla="*/ 647192 h 3218321"/>
              <a:gd name="connsiteX2339" fmla="*/ 1483522 w 12192000"/>
              <a:gd name="connsiteY2339" fmla="*/ 646192 h 3218321"/>
              <a:gd name="connsiteX2340" fmla="*/ 1502333 w 12192000"/>
              <a:gd name="connsiteY2340" fmla="*/ 638190 h 3218321"/>
              <a:gd name="connsiteX2341" fmla="*/ 1521859 w 12192000"/>
              <a:gd name="connsiteY2341" fmla="*/ 636618 h 3218321"/>
              <a:gd name="connsiteX2342" fmla="*/ 1541004 w 12192000"/>
              <a:gd name="connsiteY2342" fmla="*/ 626616 h 3218321"/>
              <a:gd name="connsiteX2343" fmla="*/ 1545767 w 12192000"/>
              <a:gd name="connsiteY2343" fmla="*/ 631855 h 3218321"/>
              <a:gd name="connsiteX2344" fmla="*/ 1549910 w 12192000"/>
              <a:gd name="connsiteY2344" fmla="*/ 627235 h 3218321"/>
              <a:gd name="connsiteX2345" fmla="*/ 1569056 w 12192000"/>
              <a:gd name="connsiteY2345" fmla="*/ 622996 h 3218321"/>
              <a:gd name="connsiteX2346" fmla="*/ 9411081 w 12192000"/>
              <a:gd name="connsiteY2346" fmla="*/ 622949 h 3218321"/>
              <a:gd name="connsiteX2347" fmla="*/ 9412510 w 12192000"/>
              <a:gd name="connsiteY2347" fmla="*/ 641143 h 3218321"/>
              <a:gd name="connsiteX2348" fmla="*/ 9411081 w 12192000"/>
              <a:gd name="connsiteY2348" fmla="*/ 622949 h 3218321"/>
              <a:gd name="connsiteX2349" fmla="*/ 10925079 w 12192000"/>
              <a:gd name="connsiteY2349" fmla="*/ 622805 h 3218321"/>
              <a:gd name="connsiteX2350" fmla="*/ 10935271 w 12192000"/>
              <a:gd name="connsiteY2350" fmla="*/ 622805 h 3218321"/>
              <a:gd name="connsiteX2351" fmla="*/ 10930318 w 12192000"/>
              <a:gd name="connsiteY2351" fmla="*/ 630616 h 3218321"/>
              <a:gd name="connsiteX2352" fmla="*/ 10951225 w 12192000"/>
              <a:gd name="connsiteY2352" fmla="*/ 631474 h 3218321"/>
              <a:gd name="connsiteX2353" fmla="*/ 10943986 w 12192000"/>
              <a:gd name="connsiteY2353" fmla="*/ 632426 h 3218321"/>
              <a:gd name="connsiteX2354" fmla="*/ 10944510 w 12192000"/>
              <a:gd name="connsiteY2354" fmla="*/ 638523 h 3218321"/>
              <a:gd name="connsiteX2355" fmla="*/ 10958226 w 12192000"/>
              <a:gd name="connsiteY2355" fmla="*/ 626425 h 3218321"/>
              <a:gd name="connsiteX2356" fmla="*/ 10959941 w 12192000"/>
              <a:gd name="connsiteY2356" fmla="*/ 647287 h 3218321"/>
              <a:gd name="connsiteX2357" fmla="*/ 10972656 w 12192000"/>
              <a:gd name="connsiteY2357" fmla="*/ 631140 h 3218321"/>
              <a:gd name="connsiteX2358" fmla="*/ 10972895 w 12192000"/>
              <a:gd name="connsiteY2358" fmla="*/ 652859 h 3218321"/>
              <a:gd name="connsiteX2359" fmla="*/ 10939080 w 12192000"/>
              <a:gd name="connsiteY2359" fmla="*/ 645620 h 3218321"/>
              <a:gd name="connsiteX2360" fmla="*/ 10937890 w 12192000"/>
              <a:gd name="connsiteY2360" fmla="*/ 633045 h 3218321"/>
              <a:gd name="connsiteX2361" fmla="*/ 10925508 w 12192000"/>
              <a:gd name="connsiteY2361" fmla="*/ 643714 h 3218321"/>
              <a:gd name="connsiteX2362" fmla="*/ 10925079 w 12192000"/>
              <a:gd name="connsiteY2362" fmla="*/ 622805 h 3218321"/>
              <a:gd name="connsiteX2363" fmla="*/ 10345817 w 12192000"/>
              <a:gd name="connsiteY2363" fmla="*/ 622234 h 3218321"/>
              <a:gd name="connsiteX2364" fmla="*/ 10363247 w 12192000"/>
              <a:gd name="connsiteY2364" fmla="*/ 628664 h 3218321"/>
              <a:gd name="connsiteX2365" fmla="*/ 10362913 w 12192000"/>
              <a:gd name="connsiteY2365" fmla="*/ 638619 h 3218321"/>
              <a:gd name="connsiteX2366" fmla="*/ 10351055 w 12192000"/>
              <a:gd name="connsiteY2366" fmla="*/ 632617 h 3218321"/>
              <a:gd name="connsiteX2367" fmla="*/ 10337958 w 12192000"/>
              <a:gd name="connsiteY2367" fmla="*/ 637952 h 3218321"/>
              <a:gd name="connsiteX2368" fmla="*/ 10345817 w 12192000"/>
              <a:gd name="connsiteY2368" fmla="*/ 622234 h 3218321"/>
              <a:gd name="connsiteX2369" fmla="*/ 2796832 w 12192000"/>
              <a:gd name="connsiteY2369" fmla="*/ 622044 h 3218321"/>
              <a:gd name="connsiteX2370" fmla="*/ 2794731 w 12192000"/>
              <a:gd name="connsiteY2370" fmla="*/ 627235 h 3218321"/>
              <a:gd name="connsiteX2371" fmla="*/ 2788908 w 12192000"/>
              <a:gd name="connsiteY2371" fmla="*/ 623091 h 3218321"/>
              <a:gd name="connsiteX2372" fmla="*/ 2774204 w 12192000"/>
              <a:gd name="connsiteY2372" fmla="*/ 629950 h 3218321"/>
              <a:gd name="connsiteX2373" fmla="*/ 2715100 w 12192000"/>
              <a:gd name="connsiteY2373" fmla="*/ 640381 h 3218321"/>
              <a:gd name="connsiteX2374" fmla="*/ 2707569 w 12192000"/>
              <a:gd name="connsiteY2374" fmla="*/ 638428 h 3218321"/>
              <a:gd name="connsiteX2375" fmla="*/ 2691849 w 12192000"/>
              <a:gd name="connsiteY2375" fmla="*/ 643001 h 3218321"/>
              <a:gd name="connsiteX2376" fmla="*/ 2689753 w 12192000"/>
              <a:gd name="connsiteY2376" fmla="*/ 647906 h 3218321"/>
              <a:gd name="connsiteX2377" fmla="*/ 2685246 w 12192000"/>
              <a:gd name="connsiteY2377" fmla="*/ 641762 h 3218321"/>
              <a:gd name="connsiteX2378" fmla="*/ 2672040 w 12192000"/>
              <a:gd name="connsiteY2378" fmla="*/ 650240 h 3218321"/>
              <a:gd name="connsiteX2379" fmla="*/ 2658465 w 12192000"/>
              <a:gd name="connsiteY2379" fmla="*/ 643715 h 3218321"/>
              <a:gd name="connsiteX2380" fmla="*/ 2656654 w 12192000"/>
              <a:gd name="connsiteY2380" fmla="*/ 654051 h 3218321"/>
              <a:gd name="connsiteX2381" fmla="*/ 2644940 w 12192000"/>
              <a:gd name="connsiteY2381" fmla="*/ 647764 h 3218321"/>
              <a:gd name="connsiteX2382" fmla="*/ 2637368 w 12192000"/>
              <a:gd name="connsiteY2382" fmla="*/ 654670 h 3218321"/>
              <a:gd name="connsiteX2383" fmla="*/ 2631368 w 12192000"/>
              <a:gd name="connsiteY2383" fmla="*/ 651241 h 3218321"/>
              <a:gd name="connsiteX2384" fmla="*/ 2623224 w 12192000"/>
              <a:gd name="connsiteY2384" fmla="*/ 659814 h 3218321"/>
              <a:gd name="connsiteX2385" fmla="*/ 2610225 w 12192000"/>
              <a:gd name="connsiteY2385" fmla="*/ 660957 h 3218321"/>
              <a:gd name="connsiteX2386" fmla="*/ 2609463 w 12192000"/>
              <a:gd name="connsiteY2386" fmla="*/ 653527 h 3218321"/>
              <a:gd name="connsiteX2387" fmla="*/ 2599224 w 12192000"/>
              <a:gd name="connsiteY2387" fmla="*/ 665196 h 3218321"/>
              <a:gd name="connsiteX2388" fmla="*/ 2593796 w 12192000"/>
              <a:gd name="connsiteY2388" fmla="*/ 661290 h 3218321"/>
              <a:gd name="connsiteX2389" fmla="*/ 2578414 w 12192000"/>
              <a:gd name="connsiteY2389" fmla="*/ 663053 h 3218321"/>
              <a:gd name="connsiteX2390" fmla="*/ 2557223 w 12192000"/>
              <a:gd name="connsiteY2390" fmla="*/ 672912 h 3218321"/>
              <a:gd name="connsiteX2391" fmla="*/ 2569366 w 12192000"/>
              <a:gd name="connsiteY2391" fmla="*/ 678770 h 3218321"/>
              <a:gd name="connsiteX2392" fmla="*/ 2579652 w 12192000"/>
              <a:gd name="connsiteY2392" fmla="*/ 679056 h 3218321"/>
              <a:gd name="connsiteX2393" fmla="*/ 2598796 w 12192000"/>
              <a:gd name="connsiteY2393" fmla="*/ 671197 h 3218321"/>
              <a:gd name="connsiteX2394" fmla="*/ 2606129 w 12192000"/>
              <a:gd name="connsiteY2394" fmla="*/ 673198 h 3218321"/>
              <a:gd name="connsiteX2395" fmla="*/ 2615510 w 12192000"/>
              <a:gd name="connsiteY2395" fmla="*/ 676341 h 3218321"/>
              <a:gd name="connsiteX2396" fmla="*/ 2626607 w 12192000"/>
              <a:gd name="connsiteY2396" fmla="*/ 666815 h 3218321"/>
              <a:gd name="connsiteX2397" fmla="*/ 2636701 w 12192000"/>
              <a:gd name="connsiteY2397" fmla="*/ 667911 h 3218321"/>
              <a:gd name="connsiteX2398" fmla="*/ 2644226 w 12192000"/>
              <a:gd name="connsiteY2398" fmla="*/ 672245 h 3218321"/>
              <a:gd name="connsiteX2399" fmla="*/ 2652845 w 12192000"/>
              <a:gd name="connsiteY2399" fmla="*/ 653431 h 3218321"/>
              <a:gd name="connsiteX2400" fmla="*/ 2662227 w 12192000"/>
              <a:gd name="connsiteY2400" fmla="*/ 666101 h 3218321"/>
              <a:gd name="connsiteX2401" fmla="*/ 2663180 w 12192000"/>
              <a:gd name="connsiteY2401" fmla="*/ 651526 h 3218321"/>
              <a:gd name="connsiteX2402" fmla="*/ 2669084 w 12192000"/>
              <a:gd name="connsiteY2402" fmla="*/ 667435 h 3218321"/>
              <a:gd name="connsiteX2403" fmla="*/ 2678947 w 12192000"/>
              <a:gd name="connsiteY2403" fmla="*/ 650288 h 3218321"/>
              <a:gd name="connsiteX2404" fmla="*/ 2688569 w 12192000"/>
              <a:gd name="connsiteY2404" fmla="*/ 655718 h 3218321"/>
              <a:gd name="connsiteX2405" fmla="*/ 2681373 w 12192000"/>
              <a:gd name="connsiteY2405" fmla="*/ 656242 h 3218321"/>
              <a:gd name="connsiteX2406" fmla="*/ 2682279 w 12192000"/>
              <a:gd name="connsiteY2406" fmla="*/ 662719 h 3218321"/>
              <a:gd name="connsiteX2407" fmla="*/ 2695713 w 12192000"/>
              <a:gd name="connsiteY2407" fmla="*/ 648192 h 3218321"/>
              <a:gd name="connsiteX2408" fmla="*/ 2696098 w 12192000"/>
              <a:gd name="connsiteY2408" fmla="*/ 655861 h 3218321"/>
              <a:gd name="connsiteX2409" fmla="*/ 2709810 w 12192000"/>
              <a:gd name="connsiteY2409" fmla="*/ 654813 h 3218321"/>
              <a:gd name="connsiteX2410" fmla="*/ 2704812 w 12192000"/>
              <a:gd name="connsiteY2410" fmla="*/ 647668 h 3218321"/>
              <a:gd name="connsiteX2411" fmla="*/ 2725780 w 12192000"/>
              <a:gd name="connsiteY2411" fmla="*/ 641905 h 3218321"/>
              <a:gd name="connsiteX2412" fmla="*/ 2724235 w 12192000"/>
              <a:gd name="connsiteY2412" fmla="*/ 652431 h 3218321"/>
              <a:gd name="connsiteX2413" fmla="*/ 2738937 w 12192000"/>
              <a:gd name="connsiteY2413" fmla="*/ 640381 h 3218321"/>
              <a:gd name="connsiteX2414" fmla="*/ 2733950 w 12192000"/>
              <a:gd name="connsiteY2414" fmla="*/ 651526 h 3218321"/>
              <a:gd name="connsiteX2415" fmla="*/ 2737821 w 12192000"/>
              <a:gd name="connsiteY2415" fmla="*/ 651288 h 3218321"/>
              <a:gd name="connsiteX2416" fmla="*/ 2751257 w 12192000"/>
              <a:gd name="connsiteY2416" fmla="*/ 636380 h 3218321"/>
              <a:gd name="connsiteX2417" fmla="*/ 2750435 w 12192000"/>
              <a:gd name="connsiteY2417" fmla="*/ 647668 h 3218321"/>
              <a:gd name="connsiteX2418" fmla="*/ 2763535 w 12192000"/>
              <a:gd name="connsiteY2418" fmla="*/ 634999 h 3218321"/>
              <a:gd name="connsiteX2419" fmla="*/ 2761183 w 12192000"/>
              <a:gd name="connsiteY2419" fmla="*/ 646716 h 3218321"/>
              <a:gd name="connsiteX2420" fmla="*/ 2765963 w 12192000"/>
              <a:gd name="connsiteY2420" fmla="*/ 646573 h 3218321"/>
              <a:gd name="connsiteX2421" fmla="*/ 2781094 w 12192000"/>
              <a:gd name="connsiteY2421" fmla="*/ 630522 h 3218321"/>
              <a:gd name="connsiteX2422" fmla="*/ 2771495 w 12192000"/>
              <a:gd name="connsiteY2422" fmla="*/ 648430 h 3218321"/>
              <a:gd name="connsiteX2423" fmla="*/ 2783518 w 12192000"/>
              <a:gd name="connsiteY2423" fmla="*/ 637857 h 3218321"/>
              <a:gd name="connsiteX2424" fmla="*/ 2805298 w 12192000"/>
              <a:gd name="connsiteY2424" fmla="*/ 636713 h 3218321"/>
              <a:gd name="connsiteX2425" fmla="*/ 2796832 w 12192000"/>
              <a:gd name="connsiteY2425" fmla="*/ 622044 h 3218321"/>
              <a:gd name="connsiteX2426" fmla="*/ 9657296 w 12192000"/>
              <a:gd name="connsiteY2426" fmla="*/ 621264 h 3218321"/>
              <a:gd name="connsiteX2427" fmla="*/ 9650302 w 12192000"/>
              <a:gd name="connsiteY2427" fmla="*/ 623520 h 3218321"/>
              <a:gd name="connsiteX2428" fmla="*/ 9660684 w 12192000"/>
              <a:gd name="connsiteY2428" fmla="*/ 626759 h 3218321"/>
              <a:gd name="connsiteX2429" fmla="*/ 9657296 w 12192000"/>
              <a:gd name="connsiteY2429" fmla="*/ 621264 h 3218321"/>
              <a:gd name="connsiteX2430" fmla="*/ 11001804 w 12192000"/>
              <a:gd name="connsiteY2430" fmla="*/ 619519 h 3218321"/>
              <a:gd name="connsiteX2431" fmla="*/ 11010566 w 12192000"/>
              <a:gd name="connsiteY2431" fmla="*/ 630236 h 3218321"/>
              <a:gd name="connsiteX2432" fmla="*/ 11001804 w 12192000"/>
              <a:gd name="connsiteY2432" fmla="*/ 619519 h 3218321"/>
              <a:gd name="connsiteX2433" fmla="*/ 10316813 w 12192000"/>
              <a:gd name="connsiteY2433" fmla="*/ 618994 h 3218321"/>
              <a:gd name="connsiteX2434" fmla="*/ 10322766 w 12192000"/>
              <a:gd name="connsiteY2434" fmla="*/ 629521 h 3218321"/>
              <a:gd name="connsiteX2435" fmla="*/ 10316813 w 12192000"/>
              <a:gd name="connsiteY2435" fmla="*/ 618994 h 3218321"/>
              <a:gd name="connsiteX2436" fmla="*/ 10302049 w 12192000"/>
              <a:gd name="connsiteY2436" fmla="*/ 618804 h 3218321"/>
              <a:gd name="connsiteX2437" fmla="*/ 10309860 w 12192000"/>
              <a:gd name="connsiteY2437" fmla="*/ 626711 h 3218321"/>
              <a:gd name="connsiteX2438" fmla="*/ 10302049 w 12192000"/>
              <a:gd name="connsiteY2438" fmla="*/ 618804 h 3218321"/>
              <a:gd name="connsiteX2439" fmla="*/ 2550508 w 12192000"/>
              <a:gd name="connsiteY2439" fmla="*/ 618090 h 3218321"/>
              <a:gd name="connsiteX2440" fmla="*/ 2514984 w 12192000"/>
              <a:gd name="connsiteY2440" fmla="*/ 623472 h 3218321"/>
              <a:gd name="connsiteX2441" fmla="*/ 2514365 w 12192000"/>
              <a:gd name="connsiteY2441" fmla="*/ 627283 h 3218321"/>
              <a:gd name="connsiteX2442" fmla="*/ 2533270 w 12192000"/>
              <a:gd name="connsiteY2442" fmla="*/ 626568 h 3218321"/>
              <a:gd name="connsiteX2443" fmla="*/ 2534937 w 12192000"/>
              <a:gd name="connsiteY2443" fmla="*/ 623615 h 3218321"/>
              <a:gd name="connsiteX2444" fmla="*/ 2550508 w 12192000"/>
              <a:gd name="connsiteY2444" fmla="*/ 618090 h 3218321"/>
              <a:gd name="connsiteX2445" fmla="*/ 9631376 w 12192000"/>
              <a:gd name="connsiteY2445" fmla="*/ 617382 h 3218321"/>
              <a:gd name="connsiteX2446" fmla="*/ 9621774 w 12192000"/>
              <a:gd name="connsiteY2446" fmla="*/ 620900 h 3218321"/>
              <a:gd name="connsiteX2447" fmla="*/ 9638442 w 12192000"/>
              <a:gd name="connsiteY2447" fmla="*/ 626330 h 3218321"/>
              <a:gd name="connsiteX2448" fmla="*/ 9631376 w 12192000"/>
              <a:gd name="connsiteY2448" fmla="*/ 617382 h 3218321"/>
              <a:gd name="connsiteX2449" fmla="*/ 10920508 w 12192000"/>
              <a:gd name="connsiteY2449" fmla="*/ 616899 h 3218321"/>
              <a:gd name="connsiteX2450" fmla="*/ 10920031 w 12192000"/>
              <a:gd name="connsiteY2450" fmla="*/ 640904 h 3218321"/>
              <a:gd name="connsiteX2451" fmla="*/ 10910983 w 12192000"/>
              <a:gd name="connsiteY2451" fmla="*/ 636141 h 3218321"/>
              <a:gd name="connsiteX2452" fmla="*/ 10910792 w 12192000"/>
              <a:gd name="connsiteY2452" fmla="*/ 624234 h 3218321"/>
              <a:gd name="connsiteX2453" fmla="*/ 10920508 w 12192000"/>
              <a:gd name="connsiteY2453" fmla="*/ 616899 h 3218321"/>
              <a:gd name="connsiteX2454" fmla="*/ 9371409 w 12192000"/>
              <a:gd name="connsiteY2454" fmla="*/ 616852 h 3218321"/>
              <a:gd name="connsiteX2455" fmla="*/ 9375410 w 12192000"/>
              <a:gd name="connsiteY2455" fmla="*/ 632236 h 3218321"/>
              <a:gd name="connsiteX2456" fmla="*/ 9371409 w 12192000"/>
              <a:gd name="connsiteY2456" fmla="*/ 616852 h 3218321"/>
              <a:gd name="connsiteX2457" fmla="*/ 10291095 w 12192000"/>
              <a:gd name="connsiteY2457" fmla="*/ 615327 h 3218321"/>
              <a:gd name="connsiteX2458" fmla="*/ 10291095 w 12192000"/>
              <a:gd name="connsiteY2458" fmla="*/ 615327 h 3218321"/>
              <a:gd name="connsiteX2459" fmla="*/ 9773031 w 12192000"/>
              <a:gd name="connsiteY2459" fmla="*/ 613994 h 3218321"/>
              <a:gd name="connsiteX2460" fmla="*/ 9773031 w 12192000"/>
              <a:gd name="connsiteY2460" fmla="*/ 613994 h 3218321"/>
              <a:gd name="connsiteX2461" fmla="*/ 9358551 w 12192000"/>
              <a:gd name="connsiteY2461" fmla="*/ 613804 h 3218321"/>
              <a:gd name="connsiteX2462" fmla="*/ 9358551 w 12192000"/>
              <a:gd name="connsiteY2462" fmla="*/ 613804 h 3218321"/>
              <a:gd name="connsiteX2463" fmla="*/ 2854208 w 12192000"/>
              <a:gd name="connsiteY2463" fmla="*/ 613470 h 3218321"/>
              <a:gd name="connsiteX2464" fmla="*/ 2840729 w 12192000"/>
              <a:gd name="connsiteY2464" fmla="*/ 615090 h 3218321"/>
              <a:gd name="connsiteX2465" fmla="*/ 2824289 w 12192000"/>
              <a:gd name="connsiteY2465" fmla="*/ 618852 h 3218321"/>
              <a:gd name="connsiteX2466" fmla="*/ 2824432 w 12192000"/>
              <a:gd name="connsiteY2466" fmla="*/ 622329 h 3218321"/>
              <a:gd name="connsiteX2467" fmla="*/ 2838972 w 12192000"/>
              <a:gd name="connsiteY2467" fmla="*/ 631855 h 3218321"/>
              <a:gd name="connsiteX2468" fmla="*/ 2843737 w 12192000"/>
              <a:gd name="connsiteY2468" fmla="*/ 633618 h 3218321"/>
              <a:gd name="connsiteX2469" fmla="*/ 2844022 w 12192000"/>
              <a:gd name="connsiteY2469" fmla="*/ 627902 h 3218321"/>
              <a:gd name="connsiteX2470" fmla="*/ 2854208 w 12192000"/>
              <a:gd name="connsiteY2470" fmla="*/ 613470 h 3218321"/>
              <a:gd name="connsiteX2471" fmla="*/ 9787556 w 12192000"/>
              <a:gd name="connsiteY2471" fmla="*/ 613280 h 3218321"/>
              <a:gd name="connsiteX2472" fmla="*/ 9781509 w 12192000"/>
              <a:gd name="connsiteY2472" fmla="*/ 632474 h 3218321"/>
              <a:gd name="connsiteX2473" fmla="*/ 9785842 w 12192000"/>
              <a:gd name="connsiteY2473" fmla="*/ 632284 h 3218321"/>
              <a:gd name="connsiteX2474" fmla="*/ 9790462 w 12192000"/>
              <a:gd name="connsiteY2474" fmla="*/ 619329 h 3218321"/>
              <a:gd name="connsiteX2475" fmla="*/ 9800273 w 12192000"/>
              <a:gd name="connsiteY2475" fmla="*/ 631665 h 3218321"/>
              <a:gd name="connsiteX2476" fmla="*/ 9805321 w 12192000"/>
              <a:gd name="connsiteY2476" fmla="*/ 614089 h 3218321"/>
              <a:gd name="connsiteX2477" fmla="*/ 9799416 w 12192000"/>
              <a:gd name="connsiteY2477" fmla="*/ 621901 h 3218321"/>
              <a:gd name="connsiteX2478" fmla="*/ 9787556 w 12192000"/>
              <a:gd name="connsiteY2478" fmla="*/ 613280 h 3218321"/>
              <a:gd name="connsiteX2479" fmla="*/ 10891741 w 12192000"/>
              <a:gd name="connsiteY2479" fmla="*/ 613089 h 3218321"/>
              <a:gd name="connsiteX2480" fmla="*/ 10891694 w 12192000"/>
              <a:gd name="connsiteY2480" fmla="*/ 623091 h 3218321"/>
              <a:gd name="connsiteX2481" fmla="*/ 10905552 w 12192000"/>
              <a:gd name="connsiteY2481" fmla="*/ 616661 h 3218321"/>
              <a:gd name="connsiteX2482" fmla="*/ 10906076 w 12192000"/>
              <a:gd name="connsiteY2482" fmla="*/ 636713 h 3218321"/>
              <a:gd name="connsiteX2483" fmla="*/ 10887551 w 12192000"/>
              <a:gd name="connsiteY2483" fmla="*/ 631188 h 3218321"/>
              <a:gd name="connsiteX2484" fmla="*/ 10882407 w 12192000"/>
              <a:gd name="connsiteY2484" fmla="*/ 613565 h 3218321"/>
              <a:gd name="connsiteX2485" fmla="*/ 10891741 w 12192000"/>
              <a:gd name="connsiteY2485" fmla="*/ 613089 h 3218321"/>
              <a:gd name="connsiteX2486" fmla="*/ 10366422 w 12192000"/>
              <a:gd name="connsiteY2486" fmla="*/ 612628 h 3218321"/>
              <a:gd name="connsiteX2487" fmla="*/ 10360294 w 12192000"/>
              <a:gd name="connsiteY2487" fmla="*/ 613565 h 3218321"/>
              <a:gd name="connsiteX2488" fmla="*/ 10366422 w 12192000"/>
              <a:gd name="connsiteY2488" fmla="*/ 612628 h 3218321"/>
              <a:gd name="connsiteX2489" fmla="*/ 10284332 w 12192000"/>
              <a:gd name="connsiteY2489" fmla="*/ 611564 h 3218321"/>
              <a:gd name="connsiteX2490" fmla="*/ 10277046 w 12192000"/>
              <a:gd name="connsiteY2490" fmla="*/ 621614 h 3218321"/>
              <a:gd name="connsiteX2491" fmla="*/ 10284332 w 12192000"/>
              <a:gd name="connsiteY2491" fmla="*/ 611564 h 3218321"/>
              <a:gd name="connsiteX2492" fmla="*/ 9691878 w 12192000"/>
              <a:gd name="connsiteY2492" fmla="*/ 610089 h 3218321"/>
              <a:gd name="connsiteX2493" fmla="*/ 9691878 w 12192000"/>
              <a:gd name="connsiteY2493" fmla="*/ 610089 h 3218321"/>
              <a:gd name="connsiteX2494" fmla="*/ 2863551 w 12192000"/>
              <a:gd name="connsiteY2494" fmla="*/ 609886 h 3218321"/>
              <a:gd name="connsiteX2495" fmla="*/ 2858967 w 12192000"/>
              <a:gd name="connsiteY2495" fmla="*/ 617376 h 3218321"/>
              <a:gd name="connsiteX2496" fmla="*/ 2871638 w 12192000"/>
              <a:gd name="connsiteY2496" fmla="*/ 614613 h 3218321"/>
              <a:gd name="connsiteX2497" fmla="*/ 2863551 w 12192000"/>
              <a:gd name="connsiteY2497" fmla="*/ 609886 h 3218321"/>
              <a:gd name="connsiteX2498" fmla="*/ 10271581 w 12192000"/>
              <a:gd name="connsiteY2498" fmla="*/ 609333 h 3218321"/>
              <a:gd name="connsiteX2499" fmla="*/ 10271903 w 12192000"/>
              <a:gd name="connsiteY2499" fmla="*/ 617185 h 3218321"/>
              <a:gd name="connsiteX2500" fmla="*/ 10263901 w 12192000"/>
              <a:gd name="connsiteY2500" fmla="*/ 609374 h 3218321"/>
              <a:gd name="connsiteX2501" fmla="*/ 10271581 w 12192000"/>
              <a:gd name="connsiteY2501" fmla="*/ 609333 h 3218321"/>
              <a:gd name="connsiteX2502" fmla="*/ 9669574 w 12192000"/>
              <a:gd name="connsiteY2502" fmla="*/ 608195 h 3218321"/>
              <a:gd name="connsiteX2503" fmla="*/ 9663493 w 12192000"/>
              <a:gd name="connsiteY2503" fmla="*/ 608898 h 3218321"/>
              <a:gd name="connsiteX2504" fmla="*/ 9669574 w 12192000"/>
              <a:gd name="connsiteY2504" fmla="*/ 608195 h 3218321"/>
              <a:gd name="connsiteX2505" fmla="*/ 9338739 w 12192000"/>
              <a:gd name="connsiteY2505" fmla="*/ 606707 h 3218321"/>
              <a:gd name="connsiteX2506" fmla="*/ 9330214 w 12192000"/>
              <a:gd name="connsiteY2506" fmla="*/ 615852 h 3218321"/>
              <a:gd name="connsiteX2507" fmla="*/ 9321784 w 12192000"/>
              <a:gd name="connsiteY2507" fmla="*/ 606993 h 3218321"/>
              <a:gd name="connsiteX2508" fmla="*/ 9314164 w 12192000"/>
              <a:gd name="connsiteY2508" fmla="*/ 616090 h 3218321"/>
              <a:gd name="connsiteX2509" fmla="*/ 9301639 w 12192000"/>
              <a:gd name="connsiteY2509" fmla="*/ 609041 h 3218321"/>
              <a:gd name="connsiteX2510" fmla="*/ 9307116 w 12192000"/>
              <a:gd name="connsiteY2510" fmla="*/ 624425 h 3218321"/>
              <a:gd name="connsiteX2511" fmla="*/ 9316308 w 12192000"/>
              <a:gd name="connsiteY2511" fmla="*/ 616185 h 3218321"/>
              <a:gd name="connsiteX2512" fmla="*/ 9334214 w 12192000"/>
              <a:gd name="connsiteY2512" fmla="*/ 620377 h 3218321"/>
              <a:gd name="connsiteX2513" fmla="*/ 9337739 w 12192000"/>
              <a:gd name="connsiteY2513" fmla="*/ 612565 h 3218321"/>
              <a:gd name="connsiteX2514" fmla="*/ 9346168 w 12192000"/>
              <a:gd name="connsiteY2514" fmla="*/ 634237 h 3218321"/>
              <a:gd name="connsiteX2515" fmla="*/ 9348692 w 12192000"/>
              <a:gd name="connsiteY2515" fmla="*/ 613089 h 3218321"/>
              <a:gd name="connsiteX2516" fmla="*/ 9339358 w 12192000"/>
              <a:gd name="connsiteY2516" fmla="*/ 613423 h 3218321"/>
              <a:gd name="connsiteX2517" fmla="*/ 9720834 w 12192000"/>
              <a:gd name="connsiteY2517" fmla="*/ 604706 h 3218321"/>
              <a:gd name="connsiteX2518" fmla="*/ 9720834 w 12192000"/>
              <a:gd name="connsiteY2518" fmla="*/ 604706 h 3218321"/>
              <a:gd name="connsiteX2519" fmla="*/ 9280636 w 12192000"/>
              <a:gd name="connsiteY2519" fmla="*/ 604516 h 3218321"/>
              <a:gd name="connsiteX2520" fmla="*/ 9285637 w 12192000"/>
              <a:gd name="connsiteY2520" fmla="*/ 622234 h 3218321"/>
              <a:gd name="connsiteX2521" fmla="*/ 9280636 w 12192000"/>
              <a:gd name="connsiteY2521" fmla="*/ 604516 h 3218321"/>
              <a:gd name="connsiteX2522" fmla="*/ 9295924 w 12192000"/>
              <a:gd name="connsiteY2522" fmla="*/ 604421 h 3218321"/>
              <a:gd name="connsiteX2523" fmla="*/ 9295114 w 12192000"/>
              <a:gd name="connsiteY2523" fmla="*/ 621567 h 3218321"/>
              <a:gd name="connsiteX2524" fmla="*/ 9295924 w 12192000"/>
              <a:gd name="connsiteY2524" fmla="*/ 604421 h 3218321"/>
              <a:gd name="connsiteX2525" fmla="*/ 10255091 w 12192000"/>
              <a:gd name="connsiteY2525" fmla="*/ 604420 h 3218321"/>
              <a:gd name="connsiteX2526" fmla="*/ 10251995 w 12192000"/>
              <a:gd name="connsiteY2526" fmla="*/ 617375 h 3218321"/>
              <a:gd name="connsiteX2527" fmla="*/ 10255091 w 12192000"/>
              <a:gd name="connsiteY2527" fmla="*/ 604420 h 3218321"/>
              <a:gd name="connsiteX2528" fmla="*/ 2313754 w 12192000"/>
              <a:gd name="connsiteY2528" fmla="*/ 604277 h 3218321"/>
              <a:gd name="connsiteX2529" fmla="*/ 2314945 w 12192000"/>
              <a:gd name="connsiteY2529" fmla="*/ 612565 h 3218321"/>
              <a:gd name="connsiteX2530" fmla="*/ 2316945 w 12192000"/>
              <a:gd name="connsiteY2530" fmla="*/ 622995 h 3218321"/>
              <a:gd name="connsiteX2531" fmla="*/ 2310421 w 12192000"/>
              <a:gd name="connsiteY2531" fmla="*/ 615375 h 3218321"/>
              <a:gd name="connsiteX2532" fmla="*/ 2309611 w 12192000"/>
              <a:gd name="connsiteY2532" fmla="*/ 621709 h 3218321"/>
              <a:gd name="connsiteX2533" fmla="*/ 2287799 w 12192000"/>
              <a:gd name="connsiteY2533" fmla="*/ 621757 h 3218321"/>
              <a:gd name="connsiteX2534" fmla="*/ 2277227 w 12192000"/>
              <a:gd name="connsiteY2534" fmla="*/ 633855 h 3218321"/>
              <a:gd name="connsiteX2535" fmla="*/ 2276513 w 12192000"/>
              <a:gd name="connsiteY2535" fmla="*/ 623710 h 3218321"/>
              <a:gd name="connsiteX2536" fmla="*/ 2259557 w 12192000"/>
              <a:gd name="connsiteY2536" fmla="*/ 625996 h 3218321"/>
              <a:gd name="connsiteX2537" fmla="*/ 2252463 w 12192000"/>
              <a:gd name="connsiteY2537" fmla="*/ 637094 h 3218321"/>
              <a:gd name="connsiteX2538" fmla="*/ 2243841 w 12192000"/>
              <a:gd name="connsiteY2538" fmla="*/ 631521 h 3218321"/>
              <a:gd name="connsiteX2539" fmla="*/ 2241984 w 12192000"/>
              <a:gd name="connsiteY2539" fmla="*/ 640428 h 3218321"/>
              <a:gd name="connsiteX2540" fmla="*/ 2231649 w 12192000"/>
              <a:gd name="connsiteY2540" fmla="*/ 637094 h 3218321"/>
              <a:gd name="connsiteX2541" fmla="*/ 2221364 w 12192000"/>
              <a:gd name="connsiteY2541" fmla="*/ 633569 h 3218321"/>
              <a:gd name="connsiteX2542" fmla="*/ 2208268 w 12192000"/>
              <a:gd name="connsiteY2542" fmla="*/ 637856 h 3218321"/>
              <a:gd name="connsiteX2543" fmla="*/ 2199411 w 12192000"/>
              <a:gd name="connsiteY2543" fmla="*/ 649906 h 3218321"/>
              <a:gd name="connsiteX2544" fmla="*/ 2191359 w 12192000"/>
              <a:gd name="connsiteY2544" fmla="*/ 642285 h 3218321"/>
              <a:gd name="connsiteX2545" fmla="*/ 2190550 w 12192000"/>
              <a:gd name="connsiteY2545" fmla="*/ 652669 h 3218321"/>
              <a:gd name="connsiteX2546" fmla="*/ 2180597 w 12192000"/>
              <a:gd name="connsiteY2546" fmla="*/ 643905 h 3218321"/>
              <a:gd name="connsiteX2547" fmla="*/ 2175167 w 12192000"/>
              <a:gd name="connsiteY2547" fmla="*/ 656622 h 3218321"/>
              <a:gd name="connsiteX2548" fmla="*/ 2165979 w 12192000"/>
              <a:gd name="connsiteY2548" fmla="*/ 649001 h 3218321"/>
              <a:gd name="connsiteX2549" fmla="*/ 2161689 w 12192000"/>
              <a:gd name="connsiteY2549" fmla="*/ 655098 h 3218321"/>
              <a:gd name="connsiteX2550" fmla="*/ 2144638 w 12192000"/>
              <a:gd name="connsiteY2550" fmla="*/ 661385 h 3218321"/>
              <a:gd name="connsiteX2551" fmla="*/ 2138162 w 12192000"/>
              <a:gd name="connsiteY2551" fmla="*/ 646810 h 3218321"/>
              <a:gd name="connsiteX2552" fmla="*/ 2156683 w 12192000"/>
              <a:gd name="connsiteY2552" fmla="*/ 642381 h 3218321"/>
              <a:gd name="connsiteX2553" fmla="*/ 2158209 w 12192000"/>
              <a:gd name="connsiteY2553" fmla="*/ 646906 h 3218321"/>
              <a:gd name="connsiteX2554" fmla="*/ 2169312 w 12192000"/>
              <a:gd name="connsiteY2554" fmla="*/ 643381 h 3218321"/>
              <a:gd name="connsiteX2555" fmla="*/ 2167788 w 12192000"/>
              <a:gd name="connsiteY2555" fmla="*/ 639332 h 3218321"/>
              <a:gd name="connsiteX2556" fmla="*/ 2190550 w 12192000"/>
              <a:gd name="connsiteY2556" fmla="*/ 636522 h 3218321"/>
              <a:gd name="connsiteX2557" fmla="*/ 2192359 w 12192000"/>
              <a:gd name="connsiteY2557" fmla="*/ 634617 h 3218321"/>
              <a:gd name="connsiteX2558" fmla="*/ 2196504 w 12192000"/>
              <a:gd name="connsiteY2558" fmla="*/ 635522 h 3218321"/>
              <a:gd name="connsiteX2559" fmla="*/ 2206544 w 12192000"/>
              <a:gd name="connsiteY2559" fmla="*/ 637808 h 3218321"/>
              <a:gd name="connsiteX2560" fmla="*/ 2206356 w 12192000"/>
              <a:gd name="connsiteY2560" fmla="*/ 628330 h 3218321"/>
              <a:gd name="connsiteX2561" fmla="*/ 2212170 w 12192000"/>
              <a:gd name="connsiteY2561" fmla="*/ 637141 h 3218321"/>
              <a:gd name="connsiteX2562" fmla="*/ 2221029 w 12192000"/>
              <a:gd name="connsiteY2562" fmla="*/ 629330 h 3218321"/>
              <a:gd name="connsiteX2563" fmla="*/ 2238460 w 12192000"/>
              <a:gd name="connsiteY2563" fmla="*/ 621709 h 3218321"/>
              <a:gd name="connsiteX2564" fmla="*/ 2234412 w 12192000"/>
              <a:gd name="connsiteY2564" fmla="*/ 630950 h 3218321"/>
              <a:gd name="connsiteX2565" fmla="*/ 2251891 w 12192000"/>
              <a:gd name="connsiteY2565" fmla="*/ 625615 h 3218321"/>
              <a:gd name="connsiteX2566" fmla="*/ 2271131 w 12192000"/>
              <a:gd name="connsiteY2566" fmla="*/ 624901 h 3218321"/>
              <a:gd name="connsiteX2567" fmla="*/ 2273560 w 12192000"/>
              <a:gd name="connsiteY2567" fmla="*/ 613231 h 3218321"/>
              <a:gd name="connsiteX2568" fmla="*/ 2283322 w 12192000"/>
              <a:gd name="connsiteY2568" fmla="*/ 620709 h 3218321"/>
              <a:gd name="connsiteX2569" fmla="*/ 2289467 w 12192000"/>
              <a:gd name="connsiteY2569" fmla="*/ 607563 h 3218321"/>
              <a:gd name="connsiteX2570" fmla="*/ 2289562 w 12192000"/>
              <a:gd name="connsiteY2570" fmla="*/ 618232 h 3218321"/>
              <a:gd name="connsiteX2571" fmla="*/ 2305849 w 12192000"/>
              <a:gd name="connsiteY2571" fmla="*/ 619328 h 3218321"/>
              <a:gd name="connsiteX2572" fmla="*/ 2300610 w 12192000"/>
              <a:gd name="connsiteY2572" fmla="*/ 608564 h 3218321"/>
              <a:gd name="connsiteX2573" fmla="*/ 2312659 w 12192000"/>
              <a:gd name="connsiteY2573" fmla="*/ 614898 h 3218321"/>
              <a:gd name="connsiteX2574" fmla="*/ 2313754 w 12192000"/>
              <a:gd name="connsiteY2574" fmla="*/ 604277 h 3218321"/>
              <a:gd name="connsiteX2575" fmla="*/ 9707928 w 12192000"/>
              <a:gd name="connsiteY2575" fmla="*/ 601277 h 3218321"/>
              <a:gd name="connsiteX2576" fmla="*/ 9706594 w 12192000"/>
              <a:gd name="connsiteY2576" fmla="*/ 617281 h 3218321"/>
              <a:gd name="connsiteX2577" fmla="*/ 9707928 w 12192000"/>
              <a:gd name="connsiteY2577" fmla="*/ 601277 h 3218321"/>
              <a:gd name="connsiteX2578" fmla="*/ 9254109 w 12192000"/>
              <a:gd name="connsiteY2578" fmla="*/ 600182 h 3218321"/>
              <a:gd name="connsiteX2579" fmla="*/ 9254109 w 12192000"/>
              <a:gd name="connsiteY2579" fmla="*/ 600182 h 3218321"/>
              <a:gd name="connsiteX2580" fmla="*/ 10306859 w 12192000"/>
              <a:gd name="connsiteY2580" fmla="*/ 600086 h 3218321"/>
              <a:gd name="connsiteX2581" fmla="*/ 10320719 w 12192000"/>
              <a:gd name="connsiteY2581" fmla="*/ 609326 h 3218321"/>
              <a:gd name="connsiteX2582" fmla="*/ 10306859 w 12192000"/>
              <a:gd name="connsiteY2582" fmla="*/ 600086 h 3218321"/>
              <a:gd name="connsiteX2583" fmla="*/ 10211609 w 12192000"/>
              <a:gd name="connsiteY2583" fmla="*/ 599705 h 3218321"/>
              <a:gd name="connsiteX2584" fmla="*/ 10219229 w 12192000"/>
              <a:gd name="connsiteY2584" fmla="*/ 607564 h 3218321"/>
              <a:gd name="connsiteX2585" fmla="*/ 10211609 w 12192000"/>
              <a:gd name="connsiteY2585" fmla="*/ 599705 h 3218321"/>
              <a:gd name="connsiteX2586" fmla="*/ 10300000 w 12192000"/>
              <a:gd name="connsiteY2586" fmla="*/ 598542 h 3218321"/>
              <a:gd name="connsiteX2587" fmla="*/ 10293905 w 12192000"/>
              <a:gd name="connsiteY2587" fmla="*/ 599419 h 3218321"/>
              <a:gd name="connsiteX2588" fmla="*/ 10300000 w 12192000"/>
              <a:gd name="connsiteY2588" fmla="*/ 598542 h 3218321"/>
              <a:gd name="connsiteX2589" fmla="*/ 2378613 w 12192000"/>
              <a:gd name="connsiteY2589" fmla="*/ 598300 h 3218321"/>
              <a:gd name="connsiteX2590" fmla="*/ 2392572 w 12192000"/>
              <a:gd name="connsiteY2590" fmla="*/ 599419 h 3218321"/>
              <a:gd name="connsiteX2591" fmla="*/ 2379381 w 12192000"/>
              <a:gd name="connsiteY2591" fmla="*/ 603372 h 3218321"/>
              <a:gd name="connsiteX2592" fmla="*/ 2369142 w 12192000"/>
              <a:gd name="connsiteY2592" fmla="*/ 613375 h 3218321"/>
              <a:gd name="connsiteX2593" fmla="*/ 2363522 w 12192000"/>
              <a:gd name="connsiteY2593" fmla="*/ 606278 h 3218321"/>
              <a:gd name="connsiteX2594" fmla="*/ 2360712 w 12192000"/>
              <a:gd name="connsiteY2594" fmla="*/ 614518 h 3218321"/>
              <a:gd name="connsiteX2595" fmla="*/ 2354093 w 12192000"/>
              <a:gd name="connsiteY2595" fmla="*/ 604468 h 3218321"/>
              <a:gd name="connsiteX2596" fmla="*/ 2366189 w 12192000"/>
              <a:gd name="connsiteY2596" fmla="*/ 604611 h 3218321"/>
              <a:gd name="connsiteX2597" fmla="*/ 2378613 w 12192000"/>
              <a:gd name="connsiteY2597" fmla="*/ 598300 h 3218321"/>
              <a:gd name="connsiteX2598" fmla="*/ 2916932 w 12192000"/>
              <a:gd name="connsiteY2598" fmla="*/ 598133 h 3218321"/>
              <a:gd name="connsiteX2599" fmla="*/ 2912604 w 12192000"/>
              <a:gd name="connsiteY2599" fmla="*/ 604087 h 3218321"/>
              <a:gd name="connsiteX2600" fmla="*/ 2908746 w 12192000"/>
              <a:gd name="connsiteY2600" fmla="*/ 600467 h 3218321"/>
              <a:gd name="connsiteX2601" fmla="*/ 2874493 w 12192000"/>
              <a:gd name="connsiteY2601" fmla="*/ 610374 h 3218321"/>
              <a:gd name="connsiteX2602" fmla="*/ 2882010 w 12192000"/>
              <a:gd name="connsiteY2602" fmla="*/ 624711 h 3218321"/>
              <a:gd name="connsiteX2603" fmla="*/ 2894361 w 12192000"/>
              <a:gd name="connsiteY2603" fmla="*/ 612708 h 3218321"/>
              <a:gd name="connsiteX2604" fmla="*/ 2890394 w 12192000"/>
              <a:gd name="connsiteY2604" fmla="*/ 623425 h 3218321"/>
              <a:gd name="connsiteX2605" fmla="*/ 2908843 w 12192000"/>
              <a:gd name="connsiteY2605" fmla="*/ 617519 h 3218321"/>
              <a:gd name="connsiteX2606" fmla="*/ 2916028 w 12192000"/>
              <a:gd name="connsiteY2606" fmla="*/ 608660 h 3218321"/>
              <a:gd name="connsiteX2607" fmla="*/ 2920743 w 12192000"/>
              <a:gd name="connsiteY2607" fmla="*/ 608469 h 3218321"/>
              <a:gd name="connsiteX2608" fmla="*/ 2914125 w 12192000"/>
              <a:gd name="connsiteY2608" fmla="*/ 618995 h 3218321"/>
              <a:gd name="connsiteX2609" fmla="*/ 2916932 w 12192000"/>
              <a:gd name="connsiteY2609" fmla="*/ 598133 h 3218321"/>
              <a:gd name="connsiteX2610" fmla="*/ 10225183 w 12192000"/>
              <a:gd name="connsiteY2610" fmla="*/ 597990 h 3218321"/>
              <a:gd name="connsiteX2611" fmla="*/ 10245090 w 12192000"/>
              <a:gd name="connsiteY2611" fmla="*/ 614660 h 3218321"/>
              <a:gd name="connsiteX2612" fmla="*/ 10232183 w 12192000"/>
              <a:gd name="connsiteY2612" fmla="*/ 608850 h 3218321"/>
              <a:gd name="connsiteX2613" fmla="*/ 10225135 w 12192000"/>
              <a:gd name="connsiteY2613" fmla="*/ 612755 h 3218321"/>
              <a:gd name="connsiteX2614" fmla="*/ 10225183 w 12192000"/>
              <a:gd name="connsiteY2614" fmla="*/ 597990 h 3218321"/>
              <a:gd name="connsiteX2615" fmla="*/ 2337995 w 12192000"/>
              <a:gd name="connsiteY2615" fmla="*/ 597085 h 3218321"/>
              <a:gd name="connsiteX2616" fmla="*/ 2348806 w 12192000"/>
              <a:gd name="connsiteY2616" fmla="*/ 619566 h 3218321"/>
              <a:gd name="connsiteX2617" fmla="*/ 2340519 w 12192000"/>
              <a:gd name="connsiteY2617" fmla="*/ 611803 h 3218321"/>
              <a:gd name="connsiteX2618" fmla="*/ 2329376 w 12192000"/>
              <a:gd name="connsiteY2618" fmla="*/ 619519 h 3218321"/>
              <a:gd name="connsiteX2619" fmla="*/ 2328852 w 12192000"/>
              <a:gd name="connsiteY2619" fmla="*/ 608373 h 3218321"/>
              <a:gd name="connsiteX2620" fmla="*/ 2343329 w 12192000"/>
              <a:gd name="connsiteY2620" fmla="*/ 609278 h 3218321"/>
              <a:gd name="connsiteX2621" fmla="*/ 2337995 w 12192000"/>
              <a:gd name="connsiteY2621" fmla="*/ 597085 h 3218321"/>
              <a:gd name="connsiteX2622" fmla="*/ 9201721 w 12192000"/>
              <a:gd name="connsiteY2622" fmla="*/ 596324 h 3218321"/>
              <a:gd name="connsiteX2623" fmla="*/ 9201721 w 12192000"/>
              <a:gd name="connsiteY2623" fmla="*/ 596324 h 3218321"/>
              <a:gd name="connsiteX2624" fmla="*/ 9233868 w 12192000"/>
              <a:gd name="connsiteY2624" fmla="*/ 595752 h 3218321"/>
              <a:gd name="connsiteX2625" fmla="*/ 9225772 w 12192000"/>
              <a:gd name="connsiteY2625" fmla="*/ 607755 h 3218321"/>
              <a:gd name="connsiteX2626" fmla="*/ 9233202 w 12192000"/>
              <a:gd name="connsiteY2626" fmla="*/ 611327 h 3218321"/>
              <a:gd name="connsiteX2627" fmla="*/ 9233868 w 12192000"/>
              <a:gd name="connsiteY2627" fmla="*/ 595752 h 3218321"/>
              <a:gd name="connsiteX2628" fmla="*/ 10198227 w 12192000"/>
              <a:gd name="connsiteY2628" fmla="*/ 595275 h 3218321"/>
              <a:gd name="connsiteX2629" fmla="*/ 10203084 w 12192000"/>
              <a:gd name="connsiteY2629" fmla="*/ 606182 h 3218321"/>
              <a:gd name="connsiteX2630" fmla="*/ 10198227 w 12192000"/>
              <a:gd name="connsiteY2630" fmla="*/ 595275 h 3218321"/>
              <a:gd name="connsiteX2631" fmla="*/ 9247823 w 12192000"/>
              <a:gd name="connsiteY2631" fmla="*/ 594561 h 3218321"/>
              <a:gd name="connsiteX2632" fmla="*/ 9242155 w 12192000"/>
              <a:gd name="connsiteY2632" fmla="*/ 607898 h 3218321"/>
              <a:gd name="connsiteX2633" fmla="*/ 9247823 w 12192000"/>
              <a:gd name="connsiteY2633" fmla="*/ 594561 h 3218321"/>
              <a:gd name="connsiteX2634" fmla="*/ 2669084 w 12192000"/>
              <a:gd name="connsiteY2634" fmla="*/ 593704 h 3218321"/>
              <a:gd name="connsiteX2635" fmla="*/ 2554461 w 12192000"/>
              <a:gd name="connsiteY2635" fmla="*/ 614518 h 3218321"/>
              <a:gd name="connsiteX2636" fmla="*/ 2551604 w 12192000"/>
              <a:gd name="connsiteY2636" fmla="*/ 622758 h 3218321"/>
              <a:gd name="connsiteX2637" fmla="*/ 2602653 w 12192000"/>
              <a:gd name="connsiteY2637" fmla="*/ 607231 h 3218321"/>
              <a:gd name="connsiteX2638" fmla="*/ 2607462 w 12192000"/>
              <a:gd name="connsiteY2638" fmla="*/ 613089 h 3218321"/>
              <a:gd name="connsiteX2639" fmla="*/ 2655178 w 12192000"/>
              <a:gd name="connsiteY2639" fmla="*/ 599943 h 3218321"/>
              <a:gd name="connsiteX2640" fmla="*/ 2669084 w 12192000"/>
              <a:gd name="connsiteY2640" fmla="*/ 593704 h 3218321"/>
              <a:gd name="connsiteX2641" fmla="*/ 9187672 w 12192000"/>
              <a:gd name="connsiteY2641" fmla="*/ 590608 h 3218321"/>
              <a:gd name="connsiteX2642" fmla="*/ 9187672 w 12192000"/>
              <a:gd name="connsiteY2642" fmla="*/ 590608 h 3218321"/>
              <a:gd name="connsiteX2643" fmla="*/ 10174556 w 12192000"/>
              <a:gd name="connsiteY2643" fmla="*/ 589512 h 3218321"/>
              <a:gd name="connsiteX2644" fmla="*/ 10193940 w 12192000"/>
              <a:gd name="connsiteY2644" fmla="*/ 595561 h 3218321"/>
              <a:gd name="connsiteX2645" fmla="*/ 10167651 w 12192000"/>
              <a:gd name="connsiteY2645" fmla="*/ 602324 h 3218321"/>
              <a:gd name="connsiteX2646" fmla="*/ 10174556 w 12192000"/>
              <a:gd name="connsiteY2646" fmla="*/ 589512 h 3218321"/>
              <a:gd name="connsiteX2647" fmla="*/ 10881169 w 12192000"/>
              <a:gd name="connsiteY2647" fmla="*/ 589274 h 3218321"/>
              <a:gd name="connsiteX2648" fmla="*/ 10899124 w 12192000"/>
              <a:gd name="connsiteY2648" fmla="*/ 596561 h 3218321"/>
              <a:gd name="connsiteX2649" fmla="*/ 10913650 w 12192000"/>
              <a:gd name="connsiteY2649" fmla="*/ 596895 h 3218321"/>
              <a:gd name="connsiteX2650" fmla="*/ 10918935 w 12192000"/>
              <a:gd name="connsiteY2650" fmla="*/ 600134 h 3218321"/>
              <a:gd name="connsiteX2651" fmla="*/ 10946463 w 12192000"/>
              <a:gd name="connsiteY2651" fmla="*/ 609898 h 3218321"/>
              <a:gd name="connsiteX2652" fmla="*/ 10951987 w 12192000"/>
              <a:gd name="connsiteY2652" fmla="*/ 602991 h 3218321"/>
              <a:gd name="connsiteX2653" fmla="*/ 10961512 w 12192000"/>
              <a:gd name="connsiteY2653" fmla="*/ 616185 h 3218321"/>
              <a:gd name="connsiteX2654" fmla="*/ 10985372 w 12192000"/>
              <a:gd name="connsiteY2654" fmla="*/ 619043 h 3218321"/>
              <a:gd name="connsiteX2655" fmla="*/ 10995469 w 12192000"/>
              <a:gd name="connsiteY2655" fmla="*/ 614613 h 3218321"/>
              <a:gd name="connsiteX2656" fmla="*/ 10997184 w 12192000"/>
              <a:gd name="connsiteY2656" fmla="*/ 627949 h 3218321"/>
              <a:gd name="connsiteX2657" fmla="*/ 10965846 w 12192000"/>
              <a:gd name="connsiteY2657" fmla="*/ 621138 h 3218321"/>
              <a:gd name="connsiteX2658" fmla="*/ 10946653 w 12192000"/>
              <a:gd name="connsiteY2658" fmla="*/ 613994 h 3218321"/>
              <a:gd name="connsiteX2659" fmla="*/ 10932223 w 12192000"/>
              <a:gd name="connsiteY2659" fmla="*/ 608088 h 3218321"/>
              <a:gd name="connsiteX2660" fmla="*/ 10928032 w 12192000"/>
              <a:gd name="connsiteY2660" fmla="*/ 611803 h 3218321"/>
              <a:gd name="connsiteX2661" fmla="*/ 10913125 w 12192000"/>
              <a:gd name="connsiteY2661" fmla="*/ 606421 h 3218321"/>
              <a:gd name="connsiteX2662" fmla="*/ 10894075 w 12192000"/>
              <a:gd name="connsiteY2662" fmla="*/ 598895 h 3218321"/>
              <a:gd name="connsiteX2663" fmla="*/ 10882455 w 12192000"/>
              <a:gd name="connsiteY2663" fmla="*/ 604373 h 3218321"/>
              <a:gd name="connsiteX2664" fmla="*/ 10881169 w 12192000"/>
              <a:gd name="connsiteY2664" fmla="*/ 589274 h 3218321"/>
              <a:gd name="connsiteX2665" fmla="*/ 10166555 w 12192000"/>
              <a:gd name="connsiteY2665" fmla="*/ 586083 h 3218321"/>
              <a:gd name="connsiteX2666" fmla="*/ 10159269 w 12192000"/>
              <a:gd name="connsiteY2666" fmla="*/ 597467 h 3218321"/>
              <a:gd name="connsiteX2667" fmla="*/ 10166555 w 12192000"/>
              <a:gd name="connsiteY2667" fmla="*/ 586083 h 3218321"/>
              <a:gd name="connsiteX2668" fmla="*/ 2720012 w 12192000"/>
              <a:gd name="connsiteY2668" fmla="*/ 585893 h 3218321"/>
              <a:gd name="connsiteX2669" fmla="*/ 2671421 w 12192000"/>
              <a:gd name="connsiteY2669" fmla="*/ 590275 h 3218321"/>
              <a:gd name="connsiteX2670" fmla="*/ 2672371 w 12192000"/>
              <a:gd name="connsiteY2670" fmla="*/ 600086 h 3218321"/>
              <a:gd name="connsiteX2671" fmla="*/ 2677993 w 12192000"/>
              <a:gd name="connsiteY2671" fmla="*/ 595514 h 3218321"/>
              <a:gd name="connsiteX2672" fmla="*/ 2720012 w 12192000"/>
              <a:gd name="connsiteY2672" fmla="*/ 585893 h 3218321"/>
              <a:gd name="connsiteX2673" fmla="*/ 9167289 w 12192000"/>
              <a:gd name="connsiteY2673" fmla="*/ 585607 h 3218321"/>
              <a:gd name="connsiteX2674" fmla="*/ 9166146 w 12192000"/>
              <a:gd name="connsiteY2674" fmla="*/ 602277 h 3218321"/>
              <a:gd name="connsiteX2675" fmla="*/ 9167289 w 12192000"/>
              <a:gd name="connsiteY2675" fmla="*/ 585607 h 3218321"/>
              <a:gd name="connsiteX2676" fmla="*/ 9182433 w 12192000"/>
              <a:gd name="connsiteY2676" fmla="*/ 585464 h 3218321"/>
              <a:gd name="connsiteX2677" fmla="*/ 9180433 w 12192000"/>
              <a:gd name="connsiteY2677" fmla="*/ 606373 h 3218321"/>
              <a:gd name="connsiteX2678" fmla="*/ 9182433 w 12192000"/>
              <a:gd name="connsiteY2678" fmla="*/ 585464 h 3218321"/>
              <a:gd name="connsiteX2679" fmla="*/ 10152459 w 12192000"/>
              <a:gd name="connsiteY2679" fmla="*/ 585273 h 3218321"/>
              <a:gd name="connsiteX2680" fmla="*/ 10144886 w 12192000"/>
              <a:gd name="connsiteY2680" fmla="*/ 596276 h 3218321"/>
              <a:gd name="connsiteX2681" fmla="*/ 10152459 w 12192000"/>
              <a:gd name="connsiteY2681" fmla="*/ 585273 h 3218321"/>
              <a:gd name="connsiteX2682" fmla="*/ 1136204 w 12192000"/>
              <a:gd name="connsiteY2682" fmla="*/ 583415 h 3218321"/>
              <a:gd name="connsiteX2683" fmla="*/ 1130060 w 12192000"/>
              <a:gd name="connsiteY2683" fmla="*/ 592465 h 3218321"/>
              <a:gd name="connsiteX2684" fmla="*/ 1136204 w 12192000"/>
              <a:gd name="connsiteY2684" fmla="*/ 583415 h 3218321"/>
              <a:gd name="connsiteX2685" fmla="*/ 10136076 w 12192000"/>
              <a:gd name="connsiteY2685" fmla="*/ 580796 h 3218321"/>
              <a:gd name="connsiteX2686" fmla="*/ 10134075 w 12192000"/>
              <a:gd name="connsiteY2686" fmla="*/ 594466 h 3218321"/>
              <a:gd name="connsiteX2687" fmla="*/ 10136076 w 12192000"/>
              <a:gd name="connsiteY2687" fmla="*/ 580796 h 3218321"/>
              <a:gd name="connsiteX2688" fmla="*/ 10122216 w 12192000"/>
              <a:gd name="connsiteY2688" fmla="*/ 580796 h 3218321"/>
              <a:gd name="connsiteX2689" fmla="*/ 10122216 w 12192000"/>
              <a:gd name="connsiteY2689" fmla="*/ 580796 h 3218321"/>
              <a:gd name="connsiteX2690" fmla="*/ 2420866 w 12192000"/>
              <a:gd name="connsiteY2690" fmla="*/ 580510 h 3218321"/>
              <a:gd name="connsiteX2691" fmla="*/ 2444534 w 12192000"/>
              <a:gd name="connsiteY2691" fmla="*/ 589607 h 3218321"/>
              <a:gd name="connsiteX2692" fmla="*/ 2435724 w 12192000"/>
              <a:gd name="connsiteY2692" fmla="*/ 600038 h 3218321"/>
              <a:gd name="connsiteX2693" fmla="*/ 2431628 w 12192000"/>
              <a:gd name="connsiteY2693" fmla="*/ 594132 h 3218321"/>
              <a:gd name="connsiteX2694" fmla="*/ 2416817 w 12192000"/>
              <a:gd name="connsiteY2694" fmla="*/ 599228 h 3218321"/>
              <a:gd name="connsiteX2695" fmla="*/ 2410483 w 12192000"/>
              <a:gd name="connsiteY2695" fmla="*/ 604373 h 3218321"/>
              <a:gd name="connsiteX2696" fmla="*/ 2408245 w 12192000"/>
              <a:gd name="connsiteY2696" fmla="*/ 591989 h 3218321"/>
              <a:gd name="connsiteX2697" fmla="*/ 2420913 w 12192000"/>
              <a:gd name="connsiteY2697" fmla="*/ 594513 h 3218321"/>
              <a:gd name="connsiteX2698" fmla="*/ 2414293 w 12192000"/>
              <a:gd name="connsiteY2698" fmla="*/ 587654 h 3218321"/>
              <a:gd name="connsiteX2699" fmla="*/ 2420866 w 12192000"/>
              <a:gd name="connsiteY2699" fmla="*/ 580510 h 3218321"/>
              <a:gd name="connsiteX2700" fmla="*/ 9141380 w 12192000"/>
              <a:gd name="connsiteY2700" fmla="*/ 580225 h 3218321"/>
              <a:gd name="connsiteX2701" fmla="*/ 9121045 w 12192000"/>
              <a:gd name="connsiteY2701" fmla="*/ 580844 h 3218321"/>
              <a:gd name="connsiteX2702" fmla="*/ 9129141 w 12192000"/>
              <a:gd name="connsiteY2702" fmla="*/ 595943 h 3218321"/>
              <a:gd name="connsiteX2703" fmla="*/ 9130236 w 12192000"/>
              <a:gd name="connsiteY2703" fmla="*/ 581749 h 3218321"/>
              <a:gd name="connsiteX2704" fmla="*/ 9140142 w 12192000"/>
              <a:gd name="connsiteY2704" fmla="*/ 598657 h 3218321"/>
              <a:gd name="connsiteX2705" fmla="*/ 9146810 w 12192000"/>
              <a:gd name="connsiteY2705" fmla="*/ 590465 h 3218321"/>
              <a:gd name="connsiteX2706" fmla="*/ 9153287 w 12192000"/>
              <a:gd name="connsiteY2706" fmla="*/ 601372 h 3218321"/>
              <a:gd name="connsiteX2707" fmla="*/ 9159716 w 12192000"/>
              <a:gd name="connsiteY2707" fmla="*/ 583368 h 3218321"/>
              <a:gd name="connsiteX2708" fmla="*/ 9141380 w 12192000"/>
              <a:gd name="connsiteY2708" fmla="*/ 580225 h 3218321"/>
              <a:gd name="connsiteX2709" fmla="*/ 1150778 w 12192000"/>
              <a:gd name="connsiteY2709" fmla="*/ 579891 h 3218321"/>
              <a:gd name="connsiteX2710" fmla="*/ 1151921 w 12192000"/>
              <a:gd name="connsiteY2710" fmla="*/ 583606 h 3218321"/>
              <a:gd name="connsiteX2711" fmla="*/ 1145920 w 12192000"/>
              <a:gd name="connsiteY2711" fmla="*/ 589750 h 3218321"/>
              <a:gd name="connsiteX2712" fmla="*/ 1150778 w 12192000"/>
              <a:gd name="connsiteY2712" fmla="*/ 579891 h 3218321"/>
              <a:gd name="connsiteX2713" fmla="*/ 10209081 w 12192000"/>
              <a:gd name="connsiteY2713" fmla="*/ 579611 h 3218321"/>
              <a:gd name="connsiteX2714" fmla="*/ 10202846 w 12192000"/>
              <a:gd name="connsiteY2714" fmla="*/ 580367 h 3218321"/>
              <a:gd name="connsiteX2715" fmla="*/ 10209081 w 12192000"/>
              <a:gd name="connsiteY2715" fmla="*/ 579611 h 3218321"/>
              <a:gd name="connsiteX2716" fmla="*/ 2733080 w 12192000"/>
              <a:gd name="connsiteY2716" fmla="*/ 578642 h 3218321"/>
              <a:gd name="connsiteX2717" fmla="*/ 2726263 w 12192000"/>
              <a:gd name="connsiteY2717" fmla="*/ 583511 h 3218321"/>
              <a:gd name="connsiteX2718" fmla="*/ 2742676 w 12192000"/>
              <a:gd name="connsiteY2718" fmla="*/ 581130 h 3218321"/>
              <a:gd name="connsiteX2719" fmla="*/ 2733080 w 12192000"/>
              <a:gd name="connsiteY2719" fmla="*/ 578642 h 3218321"/>
              <a:gd name="connsiteX2720" fmla="*/ 10111930 w 12192000"/>
              <a:gd name="connsiteY2720" fmla="*/ 576700 h 3218321"/>
              <a:gd name="connsiteX2721" fmla="*/ 10109263 w 12192000"/>
              <a:gd name="connsiteY2721" fmla="*/ 588893 h 3218321"/>
              <a:gd name="connsiteX2722" fmla="*/ 10111930 w 12192000"/>
              <a:gd name="connsiteY2722" fmla="*/ 576700 h 3218321"/>
              <a:gd name="connsiteX2723" fmla="*/ 9117980 w 12192000"/>
              <a:gd name="connsiteY2723" fmla="*/ 576079 h 3218321"/>
              <a:gd name="connsiteX2724" fmla="*/ 9112758 w 12192000"/>
              <a:gd name="connsiteY2724" fmla="*/ 576700 h 3218321"/>
              <a:gd name="connsiteX2725" fmla="*/ 9113520 w 12192000"/>
              <a:gd name="connsiteY2725" fmla="*/ 592227 h 3218321"/>
              <a:gd name="connsiteX2726" fmla="*/ 9117980 w 12192000"/>
              <a:gd name="connsiteY2726" fmla="*/ 576079 h 3218321"/>
              <a:gd name="connsiteX2727" fmla="*/ 9082850 w 12192000"/>
              <a:gd name="connsiteY2727" fmla="*/ 575700 h 3218321"/>
              <a:gd name="connsiteX2728" fmla="*/ 9090565 w 12192000"/>
              <a:gd name="connsiteY2728" fmla="*/ 583559 h 3218321"/>
              <a:gd name="connsiteX2729" fmla="*/ 9082850 w 12192000"/>
              <a:gd name="connsiteY2729" fmla="*/ 575700 h 3218321"/>
              <a:gd name="connsiteX2730" fmla="*/ 10260742 w 12192000"/>
              <a:gd name="connsiteY2730" fmla="*/ 574824 h 3218321"/>
              <a:gd name="connsiteX2731" fmla="*/ 10254567 w 12192000"/>
              <a:gd name="connsiteY2731" fmla="*/ 575795 h 3218321"/>
              <a:gd name="connsiteX2732" fmla="*/ 10260742 w 12192000"/>
              <a:gd name="connsiteY2732" fmla="*/ 574824 h 3218321"/>
              <a:gd name="connsiteX2733" fmla="*/ 10051113 w 12192000"/>
              <a:gd name="connsiteY2733" fmla="*/ 573938 h 3218321"/>
              <a:gd name="connsiteX2734" fmla="*/ 10033492 w 12192000"/>
              <a:gd name="connsiteY2734" fmla="*/ 580987 h 3218321"/>
              <a:gd name="connsiteX2735" fmla="*/ 10051685 w 12192000"/>
              <a:gd name="connsiteY2735" fmla="*/ 589274 h 3218321"/>
              <a:gd name="connsiteX2736" fmla="*/ 10067068 w 12192000"/>
              <a:gd name="connsiteY2736" fmla="*/ 576986 h 3218321"/>
              <a:gd name="connsiteX2737" fmla="*/ 10051113 w 12192000"/>
              <a:gd name="connsiteY2737" fmla="*/ 573938 h 3218321"/>
              <a:gd name="connsiteX2738" fmla="*/ 2473729 w 12192000"/>
              <a:gd name="connsiteY2738" fmla="*/ 572794 h 3218321"/>
              <a:gd name="connsiteX2739" fmla="*/ 2481111 w 12192000"/>
              <a:gd name="connsiteY2739" fmla="*/ 591512 h 3218321"/>
              <a:gd name="connsiteX2740" fmla="*/ 2471967 w 12192000"/>
              <a:gd name="connsiteY2740" fmla="*/ 581701 h 3218321"/>
              <a:gd name="connsiteX2741" fmla="*/ 2464537 w 12192000"/>
              <a:gd name="connsiteY2741" fmla="*/ 590989 h 3218321"/>
              <a:gd name="connsiteX2742" fmla="*/ 2459299 w 12192000"/>
              <a:gd name="connsiteY2742" fmla="*/ 586226 h 3218321"/>
              <a:gd name="connsiteX2743" fmla="*/ 2448155 w 12192000"/>
              <a:gd name="connsiteY2743" fmla="*/ 595418 h 3218321"/>
              <a:gd name="connsiteX2744" fmla="*/ 2447917 w 12192000"/>
              <a:gd name="connsiteY2744" fmla="*/ 584416 h 3218321"/>
              <a:gd name="connsiteX2745" fmla="*/ 2463156 w 12192000"/>
              <a:gd name="connsiteY2745" fmla="*/ 585416 h 3218321"/>
              <a:gd name="connsiteX2746" fmla="*/ 2455251 w 12192000"/>
              <a:gd name="connsiteY2746" fmla="*/ 576033 h 3218321"/>
              <a:gd name="connsiteX2747" fmla="*/ 2473729 w 12192000"/>
              <a:gd name="connsiteY2747" fmla="*/ 572794 h 3218321"/>
              <a:gd name="connsiteX2748" fmla="*/ 9073229 w 12192000"/>
              <a:gd name="connsiteY2748" fmla="*/ 572366 h 3218321"/>
              <a:gd name="connsiteX2749" fmla="*/ 9076087 w 12192000"/>
              <a:gd name="connsiteY2749" fmla="*/ 587798 h 3218321"/>
              <a:gd name="connsiteX2750" fmla="*/ 9073229 w 12192000"/>
              <a:gd name="connsiteY2750" fmla="*/ 572366 h 3218321"/>
              <a:gd name="connsiteX2751" fmla="*/ 1792348 w 12192000"/>
              <a:gd name="connsiteY2751" fmla="*/ 571175 h 3218321"/>
              <a:gd name="connsiteX2752" fmla="*/ 1774298 w 12192000"/>
              <a:gd name="connsiteY2752" fmla="*/ 576700 h 3218321"/>
              <a:gd name="connsiteX2753" fmla="*/ 1756629 w 12192000"/>
              <a:gd name="connsiteY2753" fmla="*/ 580939 h 3218321"/>
              <a:gd name="connsiteX2754" fmla="*/ 1756534 w 12192000"/>
              <a:gd name="connsiteY2754" fmla="*/ 590084 h 3218321"/>
              <a:gd name="connsiteX2755" fmla="*/ 1789348 w 12192000"/>
              <a:gd name="connsiteY2755" fmla="*/ 581511 h 3218321"/>
              <a:gd name="connsiteX2756" fmla="*/ 1792348 w 12192000"/>
              <a:gd name="connsiteY2756" fmla="*/ 571175 h 3218321"/>
              <a:gd name="connsiteX2757" fmla="*/ 2977417 w 12192000"/>
              <a:gd name="connsiteY2757" fmla="*/ 570842 h 3218321"/>
              <a:gd name="connsiteX2758" fmla="*/ 2977417 w 12192000"/>
              <a:gd name="connsiteY2758" fmla="*/ 570842 h 3218321"/>
              <a:gd name="connsiteX2759" fmla="*/ 10246177 w 12192000"/>
              <a:gd name="connsiteY2759" fmla="*/ 570051 h 3218321"/>
              <a:gd name="connsiteX2760" fmla="*/ 10240089 w 12192000"/>
              <a:gd name="connsiteY2760" fmla="*/ 570794 h 3218321"/>
              <a:gd name="connsiteX2761" fmla="*/ 10246177 w 12192000"/>
              <a:gd name="connsiteY2761" fmla="*/ 570051 h 3218321"/>
              <a:gd name="connsiteX2762" fmla="*/ 10085688 w 12192000"/>
              <a:gd name="connsiteY2762" fmla="*/ 568793 h 3218321"/>
              <a:gd name="connsiteX2763" fmla="*/ 10087784 w 12192000"/>
              <a:gd name="connsiteY2763" fmla="*/ 575985 h 3218321"/>
              <a:gd name="connsiteX2764" fmla="*/ 10102786 w 12192000"/>
              <a:gd name="connsiteY2764" fmla="*/ 575128 h 3218321"/>
              <a:gd name="connsiteX2765" fmla="*/ 10094166 w 12192000"/>
              <a:gd name="connsiteY2765" fmla="*/ 588464 h 3218321"/>
              <a:gd name="connsiteX2766" fmla="*/ 10089832 w 12192000"/>
              <a:gd name="connsiteY2766" fmla="*/ 578700 h 3218321"/>
              <a:gd name="connsiteX2767" fmla="*/ 10075782 w 12192000"/>
              <a:gd name="connsiteY2767" fmla="*/ 586321 h 3218321"/>
              <a:gd name="connsiteX2768" fmla="*/ 10085688 w 12192000"/>
              <a:gd name="connsiteY2768" fmla="*/ 568793 h 3218321"/>
              <a:gd name="connsiteX2769" fmla="*/ 3011849 w 12192000"/>
              <a:gd name="connsiteY2769" fmla="*/ 565745 h 3218321"/>
              <a:gd name="connsiteX2770" fmla="*/ 2985319 w 12192000"/>
              <a:gd name="connsiteY2770" fmla="*/ 579844 h 3218321"/>
              <a:gd name="connsiteX2771" fmla="*/ 2998372 w 12192000"/>
              <a:gd name="connsiteY2771" fmla="*/ 572271 h 3218321"/>
              <a:gd name="connsiteX2772" fmla="*/ 3011849 w 12192000"/>
              <a:gd name="connsiteY2772" fmla="*/ 565745 h 3218321"/>
              <a:gd name="connsiteX2773" fmla="*/ 2498637 w 12192000"/>
              <a:gd name="connsiteY2773" fmla="*/ 564602 h 3218321"/>
              <a:gd name="connsiteX2774" fmla="*/ 2510591 w 12192000"/>
              <a:gd name="connsiteY2774" fmla="*/ 576843 h 3218321"/>
              <a:gd name="connsiteX2775" fmla="*/ 2501875 w 12192000"/>
              <a:gd name="connsiteY2775" fmla="*/ 585607 h 3218321"/>
              <a:gd name="connsiteX2776" fmla="*/ 2498304 w 12192000"/>
              <a:gd name="connsiteY2776" fmla="*/ 579034 h 3218321"/>
              <a:gd name="connsiteX2777" fmla="*/ 2485160 w 12192000"/>
              <a:gd name="connsiteY2777" fmla="*/ 585988 h 3218321"/>
              <a:gd name="connsiteX2778" fmla="*/ 2498637 w 12192000"/>
              <a:gd name="connsiteY2778" fmla="*/ 564602 h 3218321"/>
              <a:gd name="connsiteX2779" fmla="*/ 10690383 w 12192000"/>
              <a:gd name="connsiteY2779" fmla="*/ 564364 h 3218321"/>
              <a:gd name="connsiteX2780" fmla="*/ 10694859 w 12192000"/>
              <a:gd name="connsiteY2780" fmla="*/ 579891 h 3218321"/>
              <a:gd name="connsiteX2781" fmla="*/ 10697051 w 12192000"/>
              <a:gd name="connsiteY2781" fmla="*/ 570508 h 3218321"/>
              <a:gd name="connsiteX2782" fmla="*/ 10705813 w 12192000"/>
              <a:gd name="connsiteY2782" fmla="*/ 570270 h 3218321"/>
              <a:gd name="connsiteX2783" fmla="*/ 10706242 w 12192000"/>
              <a:gd name="connsiteY2783" fmla="*/ 581034 h 3218321"/>
              <a:gd name="connsiteX2784" fmla="*/ 10720387 w 12192000"/>
              <a:gd name="connsiteY2784" fmla="*/ 569222 h 3218321"/>
              <a:gd name="connsiteX2785" fmla="*/ 10720148 w 12192000"/>
              <a:gd name="connsiteY2785" fmla="*/ 579796 h 3218321"/>
              <a:gd name="connsiteX2786" fmla="*/ 10749009 w 12192000"/>
              <a:gd name="connsiteY2786" fmla="*/ 580796 h 3218321"/>
              <a:gd name="connsiteX2787" fmla="*/ 10743342 w 12192000"/>
              <a:gd name="connsiteY2787" fmla="*/ 590941 h 3218321"/>
              <a:gd name="connsiteX2788" fmla="*/ 10757868 w 12192000"/>
              <a:gd name="connsiteY2788" fmla="*/ 579272 h 3218321"/>
              <a:gd name="connsiteX2789" fmla="*/ 10760154 w 12192000"/>
              <a:gd name="connsiteY2789" fmla="*/ 595276 h 3218321"/>
              <a:gd name="connsiteX2790" fmla="*/ 10772536 w 12192000"/>
              <a:gd name="connsiteY2790" fmla="*/ 583416 h 3218321"/>
              <a:gd name="connsiteX2791" fmla="*/ 10772584 w 12192000"/>
              <a:gd name="connsiteY2791" fmla="*/ 597229 h 3218321"/>
              <a:gd name="connsiteX2792" fmla="*/ 10786585 w 12192000"/>
              <a:gd name="connsiteY2792" fmla="*/ 587750 h 3218321"/>
              <a:gd name="connsiteX2793" fmla="*/ 10786537 w 12192000"/>
              <a:gd name="connsiteY2793" fmla="*/ 600182 h 3218321"/>
              <a:gd name="connsiteX2794" fmla="*/ 10795968 w 12192000"/>
              <a:gd name="connsiteY2794" fmla="*/ 590179 h 3218321"/>
              <a:gd name="connsiteX2795" fmla="*/ 10814732 w 12192000"/>
              <a:gd name="connsiteY2795" fmla="*/ 595180 h 3218321"/>
              <a:gd name="connsiteX2796" fmla="*/ 10809922 w 12192000"/>
              <a:gd name="connsiteY2796" fmla="*/ 604325 h 3218321"/>
              <a:gd name="connsiteX2797" fmla="*/ 10826066 w 12192000"/>
              <a:gd name="connsiteY2797" fmla="*/ 596276 h 3218321"/>
              <a:gd name="connsiteX2798" fmla="*/ 10825209 w 12192000"/>
              <a:gd name="connsiteY2798" fmla="*/ 610517 h 3218321"/>
              <a:gd name="connsiteX2799" fmla="*/ 10838545 w 12192000"/>
              <a:gd name="connsiteY2799" fmla="*/ 597752 h 3218321"/>
              <a:gd name="connsiteX2800" fmla="*/ 10841401 w 12192000"/>
              <a:gd name="connsiteY2800" fmla="*/ 612041 h 3218321"/>
              <a:gd name="connsiteX2801" fmla="*/ 10845879 w 12192000"/>
              <a:gd name="connsiteY2801" fmla="*/ 605135 h 3218321"/>
              <a:gd name="connsiteX2802" fmla="*/ 10853355 w 12192000"/>
              <a:gd name="connsiteY2802" fmla="*/ 602420 h 3218321"/>
              <a:gd name="connsiteX2803" fmla="*/ 10853689 w 12192000"/>
              <a:gd name="connsiteY2803" fmla="*/ 612470 h 3218321"/>
              <a:gd name="connsiteX2804" fmla="*/ 10866500 w 12192000"/>
              <a:gd name="connsiteY2804" fmla="*/ 607516 h 3218321"/>
              <a:gd name="connsiteX2805" fmla="*/ 10863166 w 12192000"/>
              <a:gd name="connsiteY2805" fmla="*/ 619614 h 3218321"/>
              <a:gd name="connsiteX2806" fmla="*/ 10877502 w 12192000"/>
              <a:gd name="connsiteY2806" fmla="*/ 607612 h 3218321"/>
              <a:gd name="connsiteX2807" fmla="*/ 10878454 w 12192000"/>
              <a:gd name="connsiteY2807" fmla="*/ 629331 h 3218321"/>
              <a:gd name="connsiteX2808" fmla="*/ 10861167 w 12192000"/>
              <a:gd name="connsiteY2808" fmla="*/ 625282 h 3218321"/>
              <a:gd name="connsiteX2809" fmla="*/ 10856784 w 12192000"/>
              <a:gd name="connsiteY2809" fmla="*/ 620424 h 3218321"/>
              <a:gd name="connsiteX2810" fmla="*/ 10845688 w 12192000"/>
              <a:gd name="connsiteY2810" fmla="*/ 622758 h 3218321"/>
              <a:gd name="connsiteX2811" fmla="*/ 10843021 w 12192000"/>
              <a:gd name="connsiteY2811" fmla="*/ 617090 h 3218321"/>
              <a:gd name="connsiteX2812" fmla="*/ 10806207 w 12192000"/>
              <a:gd name="connsiteY2812" fmla="*/ 612375 h 3218321"/>
              <a:gd name="connsiteX2813" fmla="*/ 10805778 w 12192000"/>
              <a:gd name="connsiteY2813" fmla="*/ 604849 h 3218321"/>
              <a:gd name="connsiteX2814" fmla="*/ 10789109 w 12192000"/>
              <a:gd name="connsiteY2814" fmla="*/ 604135 h 3218321"/>
              <a:gd name="connsiteX2815" fmla="*/ 10783299 w 12192000"/>
              <a:gd name="connsiteY2815" fmla="*/ 607993 h 3218321"/>
              <a:gd name="connsiteX2816" fmla="*/ 10776155 w 12192000"/>
              <a:gd name="connsiteY2816" fmla="*/ 597181 h 3218321"/>
              <a:gd name="connsiteX2817" fmla="*/ 10749819 w 12192000"/>
              <a:gd name="connsiteY2817" fmla="*/ 598181 h 3218321"/>
              <a:gd name="connsiteX2818" fmla="*/ 10753391 w 12192000"/>
              <a:gd name="connsiteY2818" fmla="*/ 588131 h 3218321"/>
              <a:gd name="connsiteX2819" fmla="*/ 10742818 w 12192000"/>
              <a:gd name="connsiteY2819" fmla="*/ 598467 h 3218321"/>
              <a:gd name="connsiteX2820" fmla="*/ 10725292 w 12192000"/>
              <a:gd name="connsiteY2820" fmla="*/ 593228 h 3218321"/>
              <a:gd name="connsiteX2821" fmla="*/ 10725340 w 12192000"/>
              <a:gd name="connsiteY2821" fmla="*/ 584464 h 3218321"/>
              <a:gd name="connsiteX2822" fmla="*/ 10708147 w 12192000"/>
              <a:gd name="connsiteY2822" fmla="*/ 584797 h 3218321"/>
              <a:gd name="connsiteX2823" fmla="*/ 10705242 w 12192000"/>
              <a:gd name="connsiteY2823" fmla="*/ 588417 h 3218321"/>
              <a:gd name="connsiteX2824" fmla="*/ 10687240 w 12192000"/>
              <a:gd name="connsiteY2824" fmla="*/ 583797 h 3218321"/>
              <a:gd name="connsiteX2825" fmla="*/ 10690383 w 12192000"/>
              <a:gd name="connsiteY2825" fmla="*/ 564364 h 3218321"/>
              <a:gd name="connsiteX2826" fmla="*/ 10673762 w 12192000"/>
              <a:gd name="connsiteY2826" fmla="*/ 562982 h 3218321"/>
              <a:gd name="connsiteX2827" fmla="*/ 10678239 w 12192000"/>
              <a:gd name="connsiteY2827" fmla="*/ 579224 h 3218321"/>
              <a:gd name="connsiteX2828" fmla="*/ 10673762 w 12192000"/>
              <a:gd name="connsiteY2828" fmla="*/ 562982 h 3218321"/>
              <a:gd name="connsiteX2829" fmla="*/ 2824671 w 12192000"/>
              <a:gd name="connsiteY2829" fmla="*/ 561935 h 3218321"/>
              <a:gd name="connsiteX2830" fmla="*/ 2746574 w 12192000"/>
              <a:gd name="connsiteY2830" fmla="*/ 584178 h 3218321"/>
              <a:gd name="connsiteX2831" fmla="*/ 2774632 w 12192000"/>
              <a:gd name="connsiteY2831" fmla="*/ 577557 h 3218321"/>
              <a:gd name="connsiteX2832" fmla="*/ 2778956 w 12192000"/>
              <a:gd name="connsiteY2832" fmla="*/ 579225 h 3218321"/>
              <a:gd name="connsiteX2833" fmla="*/ 2807485 w 12192000"/>
              <a:gd name="connsiteY2833" fmla="*/ 574319 h 3218321"/>
              <a:gd name="connsiteX2834" fmla="*/ 2824432 w 12192000"/>
              <a:gd name="connsiteY2834" fmla="*/ 569270 h 3218321"/>
              <a:gd name="connsiteX2835" fmla="*/ 2824671 w 12192000"/>
              <a:gd name="connsiteY2835" fmla="*/ 561935 h 3218321"/>
              <a:gd name="connsiteX2836" fmla="*/ 3049610 w 12192000"/>
              <a:gd name="connsiteY2836" fmla="*/ 560982 h 3218321"/>
              <a:gd name="connsiteX2837" fmla="*/ 3029807 w 12192000"/>
              <a:gd name="connsiteY2837" fmla="*/ 561554 h 3218321"/>
              <a:gd name="connsiteX2838" fmla="*/ 3024043 w 12192000"/>
              <a:gd name="connsiteY2838" fmla="*/ 577129 h 3218321"/>
              <a:gd name="connsiteX2839" fmla="*/ 3036552 w 12192000"/>
              <a:gd name="connsiteY2839" fmla="*/ 563507 h 3218321"/>
              <a:gd name="connsiteX2840" fmla="*/ 3041697 w 12192000"/>
              <a:gd name="connsiteY2840" fmla="*/ 570508 h 3218321"/>
              <a:gd name="connsiteX2841" fmla="*/ 3049610 w 12192000"/>
              <a:gd name="connsiteY2841" fmla="*/ 560982 h 3218321"/>
              <a:gd name="connsiteX2842" fmla="*/ 8999970 w 12192000"/>
              <a:gd name="connsiteY2842" fmla="*/ 560566 h 3218321"/>
              <a:gd name="connsiteX2843" fmla="*/ 8980408 w 12192000"/>
              <a:gd name="connsiteY2843" fmla="*/ 561173 h 3218321"/>
              <a:gd name="connsiteX2844" fmla="*/ 8984932 w 12192000"/>
              <a:gd name="connsiteY2844" fmla="*/ 581273 h 3218321"/>
              <a:gd name="connsiteX2845" fmla="*/ 8987647 w 12192000"/>
              <a:gd name="connsiteY2845" fmla="*/ 563173 h 3218321"/>
              <a:gd name="connsiteX2846" fmla="*/ 9000363 w 12192000"/>
              <a:gd name="connsiteY2846" fmla="*/ 582225 h 3218321"/>
              <a:gd name="connsiteX2847" fmla="*/ 9001316 w 12192000"/>
              <a:gd name="connsiteY2847" fmla="*/ 565888 h 3218321"/>
              <a:gd name="connsiteX2848" fmla="*/ 9005125 w 12192000"/>
              <a:gd name="connsiteY2848" fmla="*/ 565412 h 3218321"/>
              <a:gd name="connsiteX2849" fmla="*/ 9012603 w 12192000"/>
              <a:gd name="connsiteY2849" fmla="*/ 584130 h 3218321"/>
              <a:gd name="connsiteX2850" fmla="*/ 9023271 w 12192000"/>
              <a:gd name="connsiteY2850" fmla="*/ 578224 h 3218321"/>
              <a:gd name="connsiteX2851" fmla="*/ 9030224 w 12192000"/>
              <a:gd name="connsiteY2851" fmla="*/ 570461 h 3218321"/>
              <a:gd name="connsiteX2852" fmla="*/ 9038225 w 12192000"/>
              <a:gd name="connsiteY2852" fmla="*/ 589941 h 3218321"/>
              <a:gd name="connsiteX2853" fmla="*/ 9039416 w 12192000"/>
              <a:gd name="connsiteY2853" fmla="*/ 567079 h 3218321"/>
              <a:gd name="connsiteX2854" fmla="*/ 9045416 w 12192000"/>
              <a:gd name="connsiteY2854" fmla="*/ 583797 h 3218321"/>
              <a:gd name="connsiteX2855" fmla="*/ 9050845 w 12192000"/>
              <a:gd name="connsiteY2855" fmla="*/ 588512 h 3218321"/>
              <a:gd name="connsiteX2856" fmla="*/ 9055275 w 12192000"/>
              <a:gd name="connsiteY2856" fmla="*/ 576462 h 3218321"/>
              <a:gd name="connsiteX2857" fmla="*/ 9061371 w 12192000"/>
              <a:gd name="connsiteY2857" fmla="*/ 586036 h 3218321"/>
              <a:gd name="connsiteX2858" fmla="*/ 9067514 w 12192000"/>
              <a:gd name="connsiteY2858" fmla="*/ 568603 h 3218321"/>
              <a:gd name="connsiteX2859" fmla="*/ 9054560 w 12192000"/>
              <a:gd name="connsiteY2859" fmla="*/ 576176 h 3218321"/>
              <a:gd name="connsiteX2860" fmla="*/ 9018032 w 12192000"/>
              <a:gd name="connsiteY2860" fmla="*/ 565745 h 3218321"/>
              <a:gd name="connsiteX2861" fmla="*/ 8999970 w 12192000"/>
              <a:gd name="connsiteY2861" fmla="*/ 560566 h 3218321"/>
              <a:gd name="connsiteX2862" fmla="*/ 2836353 w 12192000"/>
              <a:gd name="connsiteY2862" fmla="*/ 560465 h 3218321"/>
              <a:gd name="connsiteX2863" fmla="*/ 2830306 w 12192000"/>
              <a:gd name="connsiteY2863" fmla="*/ 561268 h 3218321"/>
              <a:gd name="connsiteX2864" fmla="*/ 2836353 w 12192000"/>
              <a:gd name="connsiteY2864" fmla="*/ 560465 h 3218321"/>
              <a:gd name="connsiteX2865" fmla="*/ 10194639 w 12192000"/>
              <a:gd name="connsiteY2865" fmla="*/ 560460 h 3218321"/>
              <a:gd name="connsiteX2866" fmla="*/ 10188464 w 12192000"/>
              <a:gd name="connsiteY2866" fmla="*/ 561411 h 3218321"/>
              <a:gd name="connsiteX2867" fmla="*/ 10194639 w 12192000"/>
              <a:gd name="connsiteY2867" fmla="*/ 560460 h 3218321"/>
              <a:gd name="connsiteX2868" fmla="*/ 2535499 w 12192000"/>
              <a:gd name="connsiteY2868" fmla="*/ 560029 h 3218321"/>
              <a:gd name="connsiteX2869" fmla="*/ 2547976 w 12192000"/>
              <a:gd name="connsiteY2869" fmla="*/ 575652 h 3218321"/>
              <a:gd name="connsiteX2870" fmla="*/ 2533213 w 12192000"/>
              <a:gd name="connsiteY2870" fmla="*/ 569603 h 3218321"/>
              <a:gd name="connsiteX2871" fmla="*/ 2514021 w 12192000"/>
              <a:gd name="connsiteY2871" fmla="*/ 580224 h 3218321"/>
              <a:gd name="connsiteX2872" fmla="*/ 2515592 w 12192000"/>
              <a:gd name="connsiteY2872" fmla="*/ 569650 h 3218321"/>
              <a:gd name="connsiteX2873" fmla="*/ 2509830 w 12192000"/>
              <a:gd name="connsiteY2873" fmla="*/ 571127 h 3218321"/>
              <a:gd name="connsiteX2874" fmla="*/ 2509544 w 12192000"/>
              <a:gd name="connsiteY2874" fmla="*/ 565411 h 3218321"/>
              <a:gd name="connsiteX2875" fmla="*/ 2528404 w 12192000"/>
              <a:gd name="connsiteY2875" fmla="*/ 572460 h 3218321"/>
              <a:gd name="connsiteX2876" fmla="*/ 2523784 w 12192000"/>
              <a:gd name="connsiteY2876" fmla="*/ 560839 h 3218321"/>
              <a:gd name="connsiteX2877" fmla="*/ 2528879 w 12192000"/>
              <a:gd name="connsiteY2877" fmla="*/ 560839 h 3218321"/>
              <a:gd name="connsiteX2878" fmla="*/ 2529452 w 12192000"/>
              <a:gd name="connsiteY2878" fmla="*/ 568888 h 3218321"/>
              <a:gd name="connsiteX2879" fmla="*/ 2535499 w 12192000"/>
              <a:gd name="connsiteY2879" fmla="*/ 560029 h 3218321"/>
              <a:gd name="connsiteX2880" fmla="*/ 1207783 w 12192000"/>
              <a:gd name="connsiteY2880" fmla="*/ 559184 h 3218321"/>
              <a:gd name="connsiteX2881" fmla="*/ 1218838 w 12192000"/>
              <a:gd name="connsiteY2881" fmla="*/ 561744 h 3218321"/>
              <a:gd name="connsiteX2882" fmla="*/ 1212837 w 12192000"/>
              <a:gd name="connsiteY2882" fmla="*/ 569174 h 3218321"/>
              <a:gd name="connsiteX2883" fmla="*/ 1201122 w 12192000"/>
              <a:gd name="connsiteY2883" fmla="*/ 569126 h 3218321"/>
              <a:gd name="connsiteX2884" fmla="*/ 1207783 w 12192000"/>
              <a:gd name="connsiteY2884" fmla="*/ 559184 h 3218321"/>
              <a:gd name="connsiteX2885" fmla="*/ 8978551 w 12192000"/>
              <a:gd name="connsiteY2885" fmla="*/ 555981 h 3218321"/>
              <a:gd name="connsiteX2886" fmla="*/ 8952357 w 12192000"/>
              <a:gd name="connsiteY2886" fmla="*/ 557362 h 3218321"/>
              <a:gd name="connsiteX2887" fmla="*/ 8971312 w 12192000"/>
              <a:gd name="connsiteY2887" fmla="*/ 566650 h 3218321"/>
              <a:gd name="connsiteX2888" fmla="*/ 8978551 w 12192000"/>
              <a:gd name="connsiteY2888" fmla="*/ 555981 h 3218321"/>
              <a:gd name="connsiteX2889" fmla="*/ 10084259 w 12192000"/>
              <a:gd name="connsiteY2889" fmla="*/ 555934 h 3218321"/>
              <a:gd name="connsiteX2890" fmla="*/ 10084259 w 12192000"/>
              <a:gd name="connsiteY2890" fmla="*/ 555934 h 3218321"/>
              <a:gd name="connsiteX2891" fmla="*/ 8853774 w 12192000"/>
              <a:gd name="connsiteY2891" fmla="*/ 552695 h 3218321"/>
              <a:gd name="connsiteX2892" fmla="*/ 8853774 w 12192000"/>
              <a:gd name="connsiteY2892" fmla="*/ 552695 h 3218321"/>
              <a:gd name="connsiteX2893" fmla="*/ 8938879 w 12192000"/>
              <a:gd name="connsiteY2893" fmla="*/ 551314 h 3218321"/>
              <a:gd name="connsiteX2894" fmla="*/ 8929259 w 12192000"/>
              <a:gd name="connsiteY2894" fmla="*/ 551409 h 3218321"/>
              <a:gd name="connsiteX2895" fmla="*/ 8934545 w 12192000"/>
              <a:gd name="connsiteY2895" fmla="*/ 572699 h 3218321"/>
              <a:gd name="connsiteX2896" fmla="*/ 8934593 w 12192000"/>
              <a:gd name="connsiteY2896" fmla="*/ 565269 h 3218321"/>
              <a:gd name="connsiteX2897" fmla="*/ 8947833 w 12192000"/>
              <a:gd name="connsiteY2897" fmla="*/ 571175 h 3218321"/>
              <a:gd name="connsiteX2898" fmla="*/ 8948023 w 12192000"/>
              <a:gd name="connsiteY2898" fmla="*/ 551885 h 3218321"/>
              <a:gd name="connsiteX2899" fmla="*/ 8939069 w 12192000"/>
              <a:gd name="connsiteY2899" fmla="*/ 557124 h 3218321"/>
              <a:gd name="connsiteX2900" fmla="*/ 8920306 w 12192000"/>
              <a:gd name="connsiteY2900" fmla="*/ 550551 h 3218321"/>
              <a:gd name="connsiteX2901" fmla="*/ 8917591 w 12192000"/>
              <a:gd name="connsiteY2901" fmla="*/ 563840 h 3218321"/>
              <a:gd name="connsiteX2902" fmla="*/ 8920306 w 12192000"/>
              <a:gd name="connsiteY2902" fmla="*/ 550551 h 3218321"/>
              <a:gd name="connsiteX2903" fmla="*/ 2594555 w 12192000"/>
              <a:gd name="connsiteY2903" fmla="*/ 548170 h 3218321"/>
              <a:gd name="connsiteX2904" fmla="*/ 2600080 w 12192000"/>
              <a:gd name="connsiteY2904" fmla="*/ 561125 h 3218321"/>
              <a:gd name="connsiteX2905" fmla="*/ 2592936 w 12192000"/>
              <a:gd name="connsiteY2905" fmla="*/ 566364 h 3218321"/>
              <a:gd name="connsiteX2906" fmla="*/ 2588269 w 12192000"/>
              <a:gd name="connsiteY2906" fmla="*/ 560316 h 3218321"/>
              <a:gd name="connsiteX2907" fmla="*/ 2580983 w 12192000"/>
              <a:gd name="connsiteY2907" fmla="*/ 567460 h 3218321"/>
              <a:gd name="connsiteX2908" fmla="*/ 2581412 w 12192000"/>
              <a:gd name="connsiteY2908" fmla="*/ 559411 h 3218321"/>
              <a:gd name="connsiteX2909" fmla="*/ 2594555 w 12192000"/>
              <a:gd name="connsiteY2909" fmla="*/ 548170 h 3218321"/>
              <a:gd name="connsiteX2910" fmla="*/ 8909304 w 12192000"/>
              <a:gd name="connsiteY2910" fmla="*/ 547979 h 3218321"/>
              <a:gd name="connsiteX2911" fmla="*/ 8906733 w 12192000"/>
              <a:gd name="connsiteY2911" fmla="*/ 565745 h 3218321"/>
              <a:gd name="connsiteX2912" fmla="*/ 8909304 w 12192000"/>
              <a:gd name="connsiteY2912" fmla="*/ 547979 h 3218321"/>
              <a:gd name="connsiteX2913" fmla="*/ 8898759 w 12192000"/>
              <a:gd name="connsiteY2913" fmla="*/ 546965 h 3218321"/>
              <a:gd name="connsiteX2914" fmla="*/ 8893445 w 12192000"/>
              <a:gd name="connsiteY2914" fmla="*/ 547455 h 3218321"/>
              <a:gd name="connsiteX2915" fmla="*/ 8894493 w 12192000"/>
              <a:gd name="connsiteY2915" fmla="*/ 563650 h 3218321"/>
              <a:gd name="connsiteX2916" fmla="*/ 8898759 w 12192000"/>
              <a:gd name="connsiteY2916" fmla="*/ 546965 h 3218321"/>
              <a:gd name="connsiteX2917" fmla="*/ 1893263 w 12192000"/>
              <a:gd name="connsiteY2917" fmla="*/ 546598 h 3218321"/>
              <a:gd name="connsiteX2918" fmla="*/ 1879023 w 12192000"/>
              <a:gd name="connsiteY2918" fmla="*/ 553219 h 3218321"/>
              <a:gd name="connsiteX2919" fmla="*/ 1862450 w 12192000"/>
              <a:gd name="connsiteY2919" fmla="*/ 557172 h 3218321"/>
              <a:gd name="connsiteX2920" fmla="*/ 1862212 w 12192000"/>
              <a:gd name="connsiteY2920" fmla="*/ 565555 h 3218321"/>
              <a:gd name="connsiteX2921" fmla="*/ 1902930 w 12192000"/>
              <a:gd name="connsiteY2921" fmla="*/ 557172 h 3218321"/>
              <a:gd name="connsiteX2922" fmla="*/ 1893263 w 12192000"/>
              <a:gd name="connsiteY2922" fmla="*/ 546598 h 3218321"/>
              <a:gd name="connsiteX2923" fmla="*/ 10695146 w 12192000"/>
              <a:gd name="connsiteY2923" fmla="*/ 546502 h 3218321"/>
              <a:gd name="connsiteX2924" fmla="*/ 10714720 w 12192000"/>
              <a:gd name="connsiteY2924" fmla="*/ 548979 h 3218321"/>
              <a:gd name="connsiteX2925" fmla="*/ 10715816 w 12192000"/>
              <a:gd name="connsiteY2925" fmla="*/ 555314 h 3218321"/>
              <a:gd name="connsiteX2926" fmla="*/ 10752296 w 12192000"/>
              <a:gd name="connsiteY2926" fmla="*/ 558648 h 3218321"/>
              <a:gd name="connsiteX2927" fmla="*/ 10766060 w 12192000"/>
              <a:gd name="connsiteY2927" fmla="*/ 561839 h 3218321"/>
              <a:gd name="connsiteX2928" fmla="*/ 10779537 w 12192000"/>
              <a:gd name="connsiteY2928" fmla="*/ 565887 h 3218321"/>
              <a:gd name="connsiteX2929" fmla="*/ 10804208 w 12192000"/>
              <a:gd name="connsiteY2929" fmla="*/ 572413 h 3218321"/>
              <a:gd name="connsiteX2930" fmla="*/ 10832735 w 12192000"/>
              <a:gd name="connsiteY2930" fmla="*/ 576842 h 3218321"/>
              <a:gd name="connsiteX2931" fmla="*/ 10862976 w 12192000"/>
              <a:gd name="connsiteY2931" fmla="*/ 579843 h 3218321"/>
              <a:gd name="connsiteX2932" fmla="*/ 10863310 w 12192000"/>
              <a:gd name="connsiteY2932" fmla="*/ 593322 h 3218321"/>
              <a:gd name="connsiteX2933" fmla="*/ 10872026 w 12192000"/>
              <a:gd name="connsiteY2933" fmla="*/ 585511 h 3218321"/>
              <a:gd name="connsiteX2934" fmla="*/ 10878550 w 12192000"/>
              <a:gd name="connsiteY2934" fmla="*/ 594894 h 3218321"/>
              <a:gd name="connsiteX2935" fmla="*/ 10860595 w 12192000"/>
              <a:gd name="connsiteY2935" fmla="*/ 593322 h 3218321"/>
              <a:gd name="connsiteX2936" fmla="*/ 10846308 w 12192000"/>
              <a:gd name="connsiteY2936" fmla="*/ 593417 h 3218321"/>
              <a:gd name="connsiteX2937" fmla="*/ 10827734 w 12192000"/>
              <a:gd name="connsiteY2937" fmla="*/ 586082 h 3218321"/>
              <a:gd name="connsiteX2938" fmla="*/ 10813638 w 12192000"/>
              <a:gd name="connsiteY2938" fmla="*/ 579843 h 3218321"/>
              <a:gd name="connsiteX2939" fmla="*/ 10777108 w 12192000"/>
              <a:gd name="connsiteY2939" fmla="*/ 579795 h 3218321"/>
              <a:gd name="connsiteX2940" fmla="*/ 10777919 w 12192000"/>
              <a:gd name="connsiteY2940" fmla="*/ 570079 h 3218321"/>
              <a:gd name="connsiteX2941" fmla="*/ 10746295 w 12192000"/>
              <a:gd name="connsiteY2941" fmla="*/ 565744 h 3218321"/>
              <a:gd name="connsiteX2942" fmla="*/ 10743200 w 12192000"/>
              <a:gd name="connsiteY2942" fmla="*/ 570174 h 3218321"/>
              <a:gd name="connsiteX2943" fmla="*/ 10710910 w 12192000"/>
              <a:gd name="connsiteY2943" fmla="*/ 564554 h 3218321"/>
              <a:gd name="connsiteX2944" fmla="*/ 10710862 w 12192000"/>
              <a:gd name="connsiteY2944" fmla="*/ 557076 h 3218321"/>
              <a:gd name="connsiteX2945" fmla="*/ 10695146 w 12192000"/>
              <a:gd name="connsiteY2945" fmla="*/ 546502 h 3218321"/>
              <a:gd name="connsiteX2946" fmla="*/ 8884779 w 12192000"/>
              <a:gd name="connsiteY2946" fmla="*/ 546211 h 3218321"/>
              <a:gd name="connsiteX2947" fmla="*/ 8878491 w 12192000"/>
              <a:gd name="connsiteY2947" fmla="*/ 547075 h 3218321"/>
              <a:gd name="connsiteX2948" fmla="*/ 8884779 w 12192000"/>
              <a:gd name="connsiteY2948" fmla="*/ 546211 h 3218321"/>
              <a:gd name="connsiteX2949" fmla="*/ 9948624 w 12192000"/>
              <a:gd name="connsiteY2949" fmla="*/ 545169 h 3218321"/>
              <a:gd name="connsiteX2950" fmla="*/ 9960339 w 12192000"/>
              <a:gd name="connsiteY2950" fmla="*/ 551647 h 3218321"/>
              <a:gd name="connsiteX2951" fmla="*/ 9983772 w 12192000"/>
              <a:gd name="connsiteY2951" fmla="*/ 552980 h 3218321"/>
              <a:gd name="connsiteX2952" fmla="*/ 9973341 w 12192000"/>
              <a:gd name="connsiteY2952" fmla="*/ 567555 h 3218321"/>
              <a:gd name="connsiteX2953" fmla="*/ 9972484 w 12192000"/>
              <a:gd name="connsiteY2953" fmla="*/ 555124 h 3218321"/>
              <a:gd name="connsiteX2954" fmla="*/ 9965388 w 12192000"/>
              <a:gd name="connsiteY2954" fmla="*/ 561030 h 3218321"/>
              <a:gd name="connsiteX2955" fmla="*/ 9946338 w 12192000"/>
              <a:gd name="connsiteY2955" fmla="*/ 561696 h 3218321"/>
              <a:gd name="connsiteX2956" fmla="*/ 9948624 w 12192000"/>
              <a:gd name="connsiteY2956" fmla="*/ 545169 h 3218321"/>
              <a:gd name="connsiteX2957" fmla="*/ 3250220 w 12192000"/>
              <a:gd name="connsiteY2957" fmla="*/ 543645 h 3218321"/>
              <a:gd name="connsiteX2958" fmla="*/ 3198637 w 12192000"/>
              <a:gd name="connsiteY2958" fmla="*/ 554362 h 3218321"/>
              <a:gd name="connsiteX2959" fmla="*/ 3160022 w 12192000"/>
              <a:gd name="connsiteY2959" fmla="*/ 560363 h 3218321"/>
              <a:gd name="connsiteX2960" fmla="*/ 3154392 w 12192000"/>
              <a:gd name="connsiteY2960" fmla="*/ 557791 h 3218321"/>
              <a:gd name="connsiteX2961" fmla="*/ 3144528 w 12192000"/>
              <a:gd name="connsiteY2961" fmla="*/ 566936 h 3218321"/>
              <a:gd name="connsiteX2962" fmla="*/ 3143100 w 12192000"/>
              <a:gd name="connsiteY2962" fmla="*/ 561125 h 3218321"/>
              <a:gd name="connsiteX2963" fmla="*/ 3115576 w 12192000"/>
              <a:gd name="connsiteY2963" fmla="*/ 571080 h 3218321"/>
              <a:gd name="connsiteX2964" fmla="*/ 3118440 w 12192000"/>
              <a:gd name="connsiteY2964" fmla="*/ 558982 h 3218321"/>
              <a:gd name="connsiteX2965" fmla="*/ 3108198 w 12192000"/>
              <a:gd name="connsiteY2965" fmla="*/ 569127 h 3218321"/>
              <a:gd name="connsiteX2966" fmla="*/ 3073381 w 12192000"/>
              <a:gd name="connsiteY2966" fmla="*/ 571747 h 3218321"/>
              <a:gd name="connsiteX2967" fmla="*/ 3066568 w 12192000"/>
              <a:gd name="connsiteY2967" fmla="*/ 577557 h 3218321"/>
              <a:gd name="connsiteX2968" fmla="*/ 3045654 w 12192000"/>
              <a:gd name="connsiteY2968" fmla="*/ 578986 h 3218321"/>
              <a:gd name="connsiteX2969" fmla="*/ 2969555 w 12192000"/>
              <a:gd name="connsiteY2969" fmla="*/ 591799 h 3218321"/>
              <a:gd name="connsiteX2970" fmla="*/ 2928798 w 12192000"/>
              <a:gd name="connsiteY2970" fmla="*/ 597657 h 3218321"/>
              <a:gd name="connsiteX2971" fmla="*/ 2929511 w 12192000"/>
              <a:gd name="connsiteY2971" fmla="*/ 619757 h 3218321"/>
              <a:gd name="connsiteX2972" fmla="*/ 2950506 w 12192000"/>
              <a:gd name="connsiteY2972" fmla="*/ 601182 h 3218321"/>
              <a:gd name="connsiteX2973" fmla="*/ 2942889 w 12192000"/>
              <a:gd name="connsiteY2973" fmla="*/ 612613 h 3218321"/>
              <a:gd name="connsiteX2974" fmla="*/ 2956841 w 12192000"/>
              <a:gd name="connsiteY2974" fmla="*/ 612232 h 3218321"/>
              <a:gd name="connsiteX2975" fmla="*/ 2985369 w 12192000"/>
              <a:gd name="connsiteY2975" fmla="*/ 606373 h 3218321"/>
              <a:gd name="connsiteX2976" fmla="*/ 3000656 w 12192000"/>
              <a:gd name="connsiteY2976" fmla="*/ 592751 h 3218321"/>
              <a:gd name="connsiteX2977" fmla="*/ 2994463 w 12192000"/>
              <a:gd name="connsiteY2977" fmla="*/ 604278 h 3218321"/>
              <a:gd name="connsiteX2978" fmla="*/ 3018183 w 12192000"/>
              <a:gd name="connsiteY2978" fmla="*/ 595514 h 3218321"/>
              <a:gd name="connsiteX2979" fmla="*/ 3037849 w 12192000"/>
              <a:gd name="connsiteY2979" fmla="*/ 598705 h 3218321"/>
              <a:gd name="connsiteX2980" fmla="*/ 3044942 w 12192000"/>
              <a:gd name="connsiteY2980" fmla="*/ 589751 h 3218321"/>
              <a:gd name="connsiteX2981" fmla="*/ 3062569 w 12192000"/>
              <a:gd name="connsiteY2981" fmla="*/ 584416 h 3218321"/>
              <a:gd name="connsiteX2982" fmla="*/ 3063045 w 12192000"/>
              <a:gd name="connsiteY2982" fmla="*/ 590703 h 3218321"/>
              <a:gd name="connsiteX2983" fmla="*/ 3069571 w 12192000"/>
              <a:gd name="connsiteY2983" fmla="*/ 585464 h 3218321"/>
              <a:gd name="connsiteX2984" fmla="*/ 3082091 w 12192000"/>
              <a:gd name="connsiteY2984" fmla="*/ 591037 h 3218321"/>
              <a:gd name="connsiteX2985" fmla="*/ 3077093 w 12192000"/>
              <a:gd name="connsiteY2985" fmla="*/ 580844 h 3218321"/>
              <a:gd name="connsiteX2986" fmla="*/ 3115147 w 12192000"/>
              <a:gd name="connsiteY2986" fmla="*/ 572699 h 3218321"/>
              <a:gd name="connsiteX2987" fmla="*/ 3115004 w 12192000"/>
              <a:gd name="connsiteY2987" fmla="*/ 579796 h 3218321"/>
              <a:gd name="connsiteX2988" fmla="*/ 3124581 w 12192000"/>
              <a:gd name="connsiteY2988" fmla="*/ 568222 h 3218321"/>
              <a:gd name="connsiteX2989" fmla="*/ 3130924 w 12192000"/>
              <a:gd name="connsiteY2989" fmla="*/ 581939 h 3218321"/>
              <a:gd name="connsiteX2990" fmla="*/ 3132692 w 12192000"/>
              <a:gd name="connsiteY2990" fmla="*/ 574843 h 3218321"/>
              <a:gd name="connsiteX2991" fmla="*/ 3149532 w 12192000"/>
              <a:gd name="connsiteY2991" fmla="*/ 574652 h 3218321"/>
              <a:gd name="connsiteX2992" fmla="*/ 3153060 w 12192000"/>
              <a:gd name="connsiteY2992" fmla="*/ 581082 h 3218321"/>
              <a:gd name="connsiteX2993" fmla="*/ 3150200 w 12192000"/>
              <a:gd name="connsiteY2993" fmla="*/ 571508 h 3218321"/>
              <a:gd name="connsiteX2994" fmla="*/ 3158686 w 12192000"/>
              <a:gd name="connsiteY2994" fmla="*/ 576129 h 3218321"/>
              <a:gd name="connsiteX2995" fmla="*/ 3152394 w 12192000"/>
              <a:gd name="connsiteY2995" fmla="*/ 564126 h 3218321"/>
              <a:gd name="connsiteX2996" fmla="*/ 3166723 w 12192000"/>
              <a:gd name="connsiteY2996" fmla="*/ 573938 h 3218321"/>
              <a:gd name="connsiteX2997" fmla="*/ 3185108 w 12192000"/>
              <a:gd name="connsiteY2997" fmla="*/ 571318 h 3218321"/>
              <a:gd name="connsiteX2998" fmla="*/ 3185062 w 12192000"/>
              <a:gd name="connsiteY2998" fmla="*/ 564888 h 3218321"/>
              <a:gd name="connsiteX2999" fmla="*/ 3205544 w 12192000"/>
              <a:gd name="connsiteY2999" fmla="*/ 560649 h 3218321"/>
              <a:gd name="connsiteX3000" fmla="*/ 3205497 w 12192000"/>
              <a:gd name="connsiteY3000" fmla="*/ 566317 h 3218321"/>
              <a:gd name="connsiteX3001" fmla="*/ 3218502 w 12192000"/>
              <a:gd name="connsiteY3001" fmla="*/ 559506 h 3218321"/>
              <a:gd name="connsiteX3002" fmla="*/ 3220931 w 12192000"/>
              <a:gd name="connsiteY3002" fmla="*/ 567603 h 3218321"/>
              <a:gd name="connsiteX3003" fmla="*/ 3223266 w 12192000"/>
              <a:gd name="connsiteY3003" fmla="*/ 559982 h 3218321"/>
              <a:gd name="connsiteX3004" fmla="*/ 3240891 w 12192000"/>
              <a:gd name="connsiteY3004" fmla="*/ 557553 h 3218321"/>
              <a:gd name="connsiteX3005" fmla="*/ 3263892 w 12192000"/>
              <a:gd name="connsiteY3005" fmla="*/ 549885 h 3218321"/>
              <a:gd name="connsiteX3006" fmla="*/ 3250220 w 12192000"/>
              <a:gd name="connsiteY3006" fmla="*/ 543645 h 3218321"/>
              <a:gd name="connsiteX3007" fmla="*/ 8862536 w 12192000"/>
              <a:gd name="connsiteY3007" fmla="*/ 541073 h 3218321"/>
              <a:gd name="connsiteX3008" fmla="*/ 8871680 w 12192000"/>
              <a:gd name="connsiteY3008" fmla="*/ 554457 h 3218321"/>
              <a:gd name="connsiteX3009" fmla="*/ 8871252 w 12192000"/>
              <a:gd name="connsiteY3009" fmla="*/ 543788 h 3218321"/>
              <a:gd name="connsiteX3010" fmla="*/ 8862536 w 12192000"/>
              <a:gd name="connsiteY3010" fmla="*/ 541073 h 3218321"/>
              <a:gd name="connsiteX3011" fmla="*/ 2620178 w 12192000"/>
              <a:gd name="connsiteY3011" fmla="*/ 540692 h 3218321"/>
              <a:gd name="connsiteX3012" fmla="*/ 2615987 w 12192000"/>
              <a:gd name="connsiteY3012" fmla="*/ 550504 h 3218321"/>
              <a:gd name="connsiteX3013" fmla="*/ 2622083 w 12192000"/>
              <a:gd name="connsiteY3013" fmla="*/ 562649 h 3218321"/>
              <a:gd name="connsiteX3014" fmla="*/ 2615892 w 12192000"/>
              <a:gd name="connsiteY3014" fmla="*/ 551885 h 3218321"/>
              <a:gd name="connsiteX3015" fmla="*/ 2604606 w 12192000"/>
              <a:gd name="connsiteY3015" fmla="*/ 566221 h 3218321"/>
              <a:gd name="connsiteX3016" fmla="*/ 2611034 w 12192000"/>
              <a:gd name="connsiteY3016" fmla="*/ 547027 h 3218321"/>
              <a:gd name="connsiteX3017" fmla="*/ 2620178 w 12192000"/>
              <a:gd name="connsiteY3017" fmla="*/ 540692 h 3218321"/>
              <a:gd name="connsiteX3018" fmla="*/ 8847487 w 12192000"/>
              <a:gd name="connsiteY3018" fmla="*/ 538835 h 3218321"/>
              <a:gd name="connsiteX3019" fmla="*/ 8839819 w 12192000"/>
              <a:gd name="connsiteY3019" fmla="*/ 538977 h 3218321"/>
              <a:gd name="connsiteX3020" fmla="*/ 8847867 w 12192000"/>
              <a:gd name="connsiteY3020" fmla="*/ 546551 h 3218321"/>
              <a:gd name="connsiteX3021" fmla="*/ 8847487 w 12192000"/>
              <a:gd name="connsiteY3021" fmla="*/ 538835 h 3218321"/>
              <a:gd name="connsiteX3022" fmla="*/ 1940317 w 12192000"/>
              <a:gd name="connsiteY3022" fmla="*/ 537120 h 3218321"/>
              <a:gd name="connsiteX3023" fmla="*/ 1915170 w 12192000"/>
              <a:gd name="connsiteY3023" fmla="*/ 542454 h 3218321"/>
              <a:gd name="connsiteX3024" fmla="*/ 1914932 w 12192000"/>
              <a:gd name="connsiteY3024" fmla="*/ 547789 h 3218321"/>
              <a:gd name="connsiteX3025" fmla="*/ 1905597 w 12192000"/>
              <a:gd name="connsiteY3025" fmla="*/ 543693 h 3218321"/>
              <a:gd name="connsiteX3026" fmla="*/ 1904978 w 12192000"/>
              <a:gd name="connsiteY3026" fmla="*/ 559696 h 3218321"/>
              <a:gd name="connsiteX3027" fmla="*/ 1922361 w 12192000"/>
              <a:gd name="connsiteY3027" fmla="*/ 549551 h 3218321"/>
              <a:gd name="connsiteX3028" fmla="*/ 1935077 w 12192000"/>
              <a:gd name="connsiteY3028" fmla="*/ 548075 h 3218321"/>
              <a:gd name="connsiteX3029" fmla="*/ 1940317 w 12192000"/>
              <a:gd name="connsiteY3029" fmla="*/ 537120 h 3218321"/>
              <a:gd name="connsiteX3030" fmla="*/ 10246712 w 12192000"/>
              <a:gd name="connsiteY3030" fmla="*/ 536896 h 3218321"/>
              <a:gd name="connsiteX3031" fmla="*/ 10240470 w 12192000"/>
              <a:gd name="connsiteY3031" fmla="*/ 537786 h 3218321"/>
              <a:gd name="connsiteX3032" fmla="*/ 10246712 w 12192000"/>
              <a:gd name="connsiteY3032" fmla="*/ 536896 h 3218321"/>
              <a:gd name="connsiteX3033" fmla="*/ 9895950 w 12192000"/>
              <a:gd name="connsiteY3033" fmla="*/ 536834 h 3218321"/>
              <a:gd name="connsiteX3034" fmla="*/ 9913524 w 12192000"/>
              <a:gd name="connsiteY3034" fmla="*/ 536834 h 3218321"/>
              <a:gd name="connsiteX3035" fmla="*/ 9920905 w 12192000"/>
              <a:gd name="connsiteY3035" fmla="*/ 542883 h 3218321"/>
              <a:gd name="connsiteX3036" fmla="*/ 9946195 w 12192000"/>
              <a:gd name="connsiteY3036" fmla="*/ 556315 h 3218321"/>
              <a:gd name="connsiteX3037" fmla="*/ 9935717 w 12192000"/>
              <a:gd name="connsiteY3037" fmla="*/ 555981 h 3218321"/>
              <a:gd name="connsiteX3038" fmla="*/ 9920001 w 12192000"/>
              <a:gd name="connsiteY3038" fmla="*/ 556838 h 3218321"/>
              <a:gd name="connsiteX3039" fmla="*/ 9920716 w 12192000"/>
              <a:gd name="connsiteY3039" fmla="*/ 546217 h 3218321"/>
              <a:gd name="connsiteX3040" fmla="*/ 9893664 w 12192000"/>
              <a:gd name="connsiteY3040" fmla="*/ 551694 h 3218321"/>
              <a:gd name="connsiteX3041" fmla="*/ 9895950 w 12192000"/>
              <a:gd name="connsiteY3041" fmla="*/ 536834 h 3218321"/>
              <a:gd name="connsiteX3042" fmla="*/ 9203325 w 12192000"/>
              <a:gd name="connsiteY3042" fmla="*/ 536830 h 3218321"/>
              <a:gd name="connsiteX3043" fmla="*/ 9197150 w 12192000"/>
              <a:gd name="connsiteY3043" fmla="*/ 537406 h 3218321"/>
              <a:gd name="connsiteX3044" fmla="*/ 9203325 w 12192000"/>
              <a:gd name="connsiteY3044" fmla="*/ 536830 h 3218321"/>
              <a:gd name="connsiteX3045" fmla="*/ 8800290 w 12192000"/>
              <a:gd name="connsiteY3045" fmla="*/ 536405 h 3218321"/>
              <a:gd name="connsiteX3046" fmla="*/ 8805835 w 12192000"/>
              <a:gd name="connsiteY3046" fmla="*/ 549535 h 3218321"/>
              <a:gd name="connsiteX3047" fmla="*/ 8805815 w 12192000"/>
              <a:gd name="connsiteY3047" fmla="*/ 551409 h 3218321"/>
              <a:gd name="connsiteX3048" fmla="*/ 8806605 w 12192000"/>
              <a:gd name="connsiteY3048" fmla="*/ 551360 h 3218321"/>
              <a:gd name="connsiteX3049" fmla="*/ 8809482 w 12192000"/>
              <a:gd name="connsiteY3049" fmla="*/ 558172 h 3218321"/>
              <a:gd name="connsiteX3050" fmla="*/ 8811149 w 12192000"/>
              <a:gd name="connsiteY3050" fmla="*/ 551075 h 3218321"/>
              <a:gd name="connsiteX3051" fmla="*/ 8806605 w 12192000"/>
              <a:gd name="connsiteY3051" fmla="*/ 551360 h 3218321"/>
              <a:gd name="connsiteX3052" fmla="*/ 8805835 w 12192000"/>
              <a:gd name="connsiteY3052" fmla="*/ 549535 h 3218321"/>
              <a:gd name="connsiteX3053" fmla="*/ 8805910 w 12192000"/>
              <a:gd name="connsiteY3053" fmla="*/ 542359 h 3218321"/>
              <a:gd name="connsiteX3054" fmla="*/ 8825056 w 12192000"/>
              <a:gd name="connsiteY3054" fmla="*/ 545074 h 3218321"/>
              <a:gd name="connsiteX3055" fmla="*/ 8824912 w 12192000"/>
              <a:gd name="connsiteY3055" fmla="*/ 557267 h 3218321"/>
              <a:gd name="connsiteX3056" fmla="*/ 8834390 w 12192000"/>
              <a:gd name="connsiteY3056" fmla="*/ 550075 h 3218321"/>
              <a:gd name="connsiteX3057" fmla="*/ 8834438 w 12192000"/>
              <a:gd name="connsiteY3057" fmla="*/ 536501 h 3218321"/>
              <a:gd name="connsiteX3058" fmla="*/ 8812149 w 12192000"/>
              <a:gd name="connsiteY3058" fmla="*/ 540263 h 3218321"/>
              <a:gd name="connsiteX3059" fmla="*/ 8800290 w 12192000"/>
              <a:gd name="connsiteY3059" fmla="*/ 536405 h 3218321"/>
              <a:gd name="connsiteX3060" fmla="*/ 9883854 w 12192000"/>
              <a:gd name="connsiteY3060" fmla="*/ 533738 h 3218321"/>
              <a:gd name="connsiteX3061" fmla="*/ 9890855 w 12192000"/>
              <a:gd name="connsiteY3061" fmla="*/ 545789 h 3218321"/>
              <a:gd name="connsiteX3062" fmla="*/ 9883854 w 12192000"/>
              <a:gd name="connsiteY3062" fmla="*/ 533738 h 3218321"/>
              <a:gd name="connsiteX3063" fmla="*/ 10218396 w 12192000"/>
              <a:gd name="connsiteY3063" fmla="*/ 532443 h 3218321"/>
              <a:gd name="connsiteX3064" fmla="*/ 10212181 w 12192000"/>
              <a:gd name="connsiteY3064" fmla="*/ 533213 h 3218321"/>
              <a:gd name="connsiteX3065" fmla="*/ 10218396 w 12192000"/>
              <a:gd name="connsiteY3065" fmla="*/ 532443 h 3218321"/>
              <a:gd name="connsiteX3066" fmla="*/ 8773906 w 12192000"/>
              <a:gd name="connsiteY3066" fmla="*/ 532214 h 3218321"/>
              <a:gd name="connsiteX3067" fmla="*/ 8781383 w 12192000"/>
              <a:gd name="connsiteY3067" fmla="*/ 544645 h 3218321"/>
              <a:gd name="connsiteX3068" fmla="*/ 8773906 w 12192000"/>
              <a:gd name="connsiteY3068" fmla="*/ 532214 h 3218321"/>
              <a:gd name="connsiteX3069" fmla="*/ 10628804 w 12192000"/>
              <a:gd name="connsiteY3069" fmla="*/ 532118 h 3218321"/>
              <a:gd name="connsiteX3070" fmla="*/ 10647045 w 12192000"/>
              <a:gd name="connsiteY3070" fmla="*/ 536595 h 3218321"/>
              <a:gd name="connsiteX3071" fmla="*/ 10680192 w 12192000"/>
              <a:gd name="connsiteY3071" fmla="*/ 545883 h 3218321"/>
              <a:gd name="connsiteX3072" fmla="*/ 10686811 w 12192000"/>
              <a:gd name="connsiteY3072" fmla="*/ 543073 h 3218321"/>
              <a:gd name="connsiteX3073" fmla="*/ 10693431 w 12192000"/>
              <a:gd name="connsiteY3073" fmla="*/ 557266 h 3218321"/>
              <a:gd name="connsiteX3074" fmla="*/ 10679763 w 12192000"/>
              <a:gd name="connsiteY3074" fmla="*/ 551741 h 3218321"/>
              <a:gd name="connsiteX3075" fmla="*/ 10673952 w 12192000"/>
              <a:gd name="connsiteY3075" fmla="*/ 556123 h 3218321"/>
              <a:gd name="connsiteX3076" fmla="*/ 10671142 w 12192000"/>
              <a:gd name="connsiteY3076" fmla="*/ 549312 h 3218321"/>
              <a:gd name="connsiteX3077" fmla="*/ 10660237 w 12192000"/>
              <a:gd name="connsiteY3077" fmla="*/ 551027 h 3218321"/>
              <a:gd name="connsiteX3078" fmla="*/ 10656045 w 12192000"/>
              <a:gd name="connsiteY3078" fmla="*/ 544978 h 3218321"/>
              <a:gd name="connsiteX3079" fmla="*/ 10644139 w 12192000"/>
              <a:gd name="connsiteY3079" fmla="*/ 551122 h 3218321"/>
              <a:gd name="connsiteX3080" fmla="*/ 10644377 w 12192000"/>
              <a:gd name="connsiteY3080" fmla="*/ 541596 h 3218321"/>
              <a:gd name="connsiteX3081" fmla="*/ 10630471 w 12192000"/>
              <a:gd name="connsiteY3081" fmla="*/ 548312 h 3218321"/>
              <a:gd name="connsiteX3082" fmla="*/ 10628804 w 12192000"/>
              <a:gd name="connsiteY3082" fmla="*/ 532118 h 3218321"/>
              <a:gd name="connsiteX3083" fmla="*/ 9179410 w 12192000"/>
              <a:gd name="connsiteY3083" fmla="*/ 531841 h 3218321"/>
              <a:gd name="connsiteX3084" fmla="*/ 9173242 w 12192000"/>
              <a:gd name="connsiteY3084" fmla="*/ 532786 h 3218321"/>
              <a:gd name="connsiteX3085" fmla="*/ 9179410 w 12192000"/>
              <a:gd name="connsiteY3085" fmla="*/ 531841 h 3218321"/>
              <a:gd name="connsiteX3086" fmla="*/ 8791813 w 12192000"/>
              <a:gd name="connsiteY3086" fmla="*/ 531404 h 3218321"/>
              <a:gd name="connsiteX3087" fmla="*/ 8787765 w 12192000"/>
              <a:gd name="connsiteY3087" fmla="*/ 550742 h 3218321"/>
              <a:gd name="connsiteX3088" fmla="*/ 8791813 w 12192000"/>
              <a:gd name="connsiteY3088" fmla="*/ 531404 h 3218321"/>
              <a:gd name="connsiteX3089" fmla="*/ 8690207 w 12192000"/>
              <a:gd name="connsiteY3089" fmla="*/ 531385 h 3218321"/>
              <a:gd name="connsiteX3090" fmla="*/ 8684086 w 12192000"/>
              <a:gd name="connsiteY3090" fmla="*/ 532309 h 3218321"/>
              <a:gd name="connsiteX3091" fmla="*/ 8690207 w 12192000"/>
              <a:gd name="connsiteY3091" fmla="*/ 531385 h 3218321"/>
              <a:gd name="connsiteX3092" fmla="*/ 2672519 w 12192000"/>
              <a:gd name="connsiteY3092" fmla="*/ 530928 h 3218321"/>
              <a:gd name="connsiteX3093" fmla="*/ 2667947 w 12192000"/>
              <a:gd name="connsiteY3093" fmla="*/ 541788 h 3218321"/>
              <a:gd name="connsiteX3094" fmla="*/ 2677805 w 12192000"/>
              <a:gd name="connsiteY3094" fmla="*/ 540644 h 3218321"/>
              <a:gd name="connsiteX3095" fmla="*/ 2676186 w 12192000"/>
              <a:gd name="connsiteY3095" fmla="*/ 551647 h 3218321"/>
              <a:gd name="connsiteX3096" fmla="*/ 2669137 w 12192000"/>
              <a:gd name="connsiteY3096" fmla="*/ 541788 h 3218321"/>
              <a:gd name="connsiteX3097" fmla="*/ 2660183 w 12192000"/>
              <a:gd name="connsiteY3097" fmla="*/ 555219 h 3218321"/>
              <a:gd name="connsiteX3098" fmla="*/ 2658707 w 12192000"/>
              <a:gd name="connsiteY3098" fmla="*/ 543121 h 3218321"/>
              <a:gd name="connsiteX3099" fmla="*/ 2646087 w 12192000"/>
              <a:gd name="connsiteY3099" fmla="*/ 556791 h 3218321"/>
              <a:gd name="connsiteX3100" fmla="*/ 2638038 w 12192000"/>
              <a:gd name="connsiteY3100" fmla="*/ 549646 h 3218321"/>
              <a:gd name="connsiteX3101" fmla="*/ 2635466 w 12192000"/>
              <a:gd name="connsiteY3101" fmla="*/ 557315 h 3218321"/>
              <a:gd name="connsiteX3102" fmla="*/ 2628418 w 12192000"/>
              <a:gd name="connsiteY3102" fmla="*/ 541835 h 3218321"/>
              <a:gd name="connsiteX3103" fmla="*/ 2633657 w 12192000"/>
              <a:gd name="connsiteY3103" fmla="*/ 541645 h 3218321"/>
              <a:gd name="connsiteX3104" fmla="*/ 2634371 w 12192000"/>
              <a:gd name="connsiteY3104" fmla="*/ 548027 h 3218321"/>
              <a:gd name="connsiteX3105" fmla="*/ 2646944 w 12192000"/>
              <a:gd name="connsiteY3105" fmla="*/ 546217 h 3218321"/>
              <a:gd name="connsiteX3106" fmla="*/ 2642467 w 12192000"/>
              <a:gd name="connsiteY3106" fmla="*/ 535405 h 3218321"/>
              <a:gd name="connsiteX3107" fmla="*/ 2648182 w 12192000"/>
              <a:gd name="connsiteY3107" fmla="*/ 543693 h 3218321"/>
              <a:gd name="connsiteX3108" fmla="*/ 2660089 w 12192000"/>
              <a:gd name="connsiteY3108" fmla="*/ 531881 h 3218321"/>
              <a:gd name="connsiteX3109" fmla="*/ 2656706 w 12192000"/>
              <a:gd name="connsiteY3109" fmla="*/ 544550 h 3218321"/>
              <a:gd name="connsiteX3110" fmla="*/ 2672519 w 12192000"/>
              <a:gd name="connsiteY3110" fmla="*/ 530928 h 3218321"/>
              <a:gd name="connsiteX3111" fmla="*/ 3241640 w 12192000"/>
              <a:gd name="connsiteY3111" fmla="*/ 527184 h 3218321"/>
              <a:gd name="connsiteX3112" fmla="*/ 3235317 w 12192000"/>
              <a:gd name="connsiteY3112" fmla="*/ 527927 h 3218321"/>
              <a:gd name="connsiteX3113" fmla="*/ 3241640 w 12192000"/>
              <a:gd name="connsiteY3113" fmla="*/ 527184 h 3218321"/>
              <a:gd name="connsiteX3114" fmla="*/ 8767715 w 12192000"/>
              <a:gd name="connsiteY3114" fmla="*/ 527022 h 3218321"/>
              <a:gd name="connsiteX3115" fmla="*/ 8757190 w 12192000"/>
              <a:gd name="connsiteY3115" fmla="*/ 527927 h 3218321"/>
              <a:gd name="connsiteX3116" fmla="*/ 8732520 w 12192000"/>
              <a:gd name="connsiteY3116" fmla="*/ 528023 h 3218321"/>
              <a:gd name="connsiteX3117" fmla="*/ 8748856 w 12192000"/>
              <a:gd name="connsiteY3117" fmla="*/ 535929 h 3218321"/>
              <a:gd name="connsiteX3118" fmla="*/ 8748808 w 12192000"/>
              <a:gd name="connsiteY3118" fmla="*/ 546741 h 3218321"/>
              <a:gd name="connsiteX3119" fmla="*/ 8753475 w 12192000"/>
              <a:gd name="connsiteY3119" fmla="*/ 546551 h 3218321"/>
              <a:gd name="connsiteX3120" fmla="*/ 8753427 w 12192000"/>
              <a:gd name="connsiteY3120" fmla="*/ 534167 h 3218321"/>
              <a:gd name="connsiteX3121" fmla="*/ 8768620 w 12192000"/>
              <a:gd name="connsiteY3121" fmla="*/ 537930 h 3218321"/>
              <a:gd name="connsiteX3122" fmla="*/ 8767715 w 12192000"/>
              <a:gd name="connsiteY3122" fmla="*/ 527022 h 3218321"/>
              <a:gd name="connsiteX3123" fmla="*/ 8725424 w 12192000"/>
              <a:gd name="connsiteY3123" fmla="*/ 525260 h 3218321"/>
              <a:gd name="connsiteX3124" fmla="*/ 8725614 w 12192000"/>
              <a:gd name="connsiteY3124" fmla="*/ 540978 h 3218321"/>
              <a:gd name="connsiteX3125" fmla="*/ 8725424 w 12192000"/>
              <a:gd name="connsiteY3125" fmla="*/ 525260 h 3218321"/>
              <a:gd name="connsiteX3126" fmla="*/ 9836896 w 12192000"/>
              <a:gd name="connsiteY3126" fmla="*/ 524259 h 3218321"/>
              <a:gd name="connsiteX3127" fmla="*/ 9878949 w 12192000"/>
              <a:gd name="connsiteY3127" fmla="*/ 533547 h 3218321"/>
              <a:gd name="connsiteX3128" fmla="*/ 9868662 w 12192000"/>
              <a:gd name="connsiteY3128" fmla="*/ 548264 h 3218321"/>
              <a:gd name="connsiteX3129" fmla="*/ 9867281 w 12192000"/>
              <a:gd name="connsiteY3129" fmla="*/ 537119 h 3218321"/>
              <a:gd name="connsiteX3130" fmla="*/ 9857613 w 12192000"/>
              <a:gd name="connsiteY3130" fmla="*/ 544787 h 3218321"/>
              <a:gd name="connsiteX3131" fmla="*/ 9841420 w 12192000"/>
              <a:gd name="connsiteY3131" fmla="*/ 542406 h 3218321"/>
              <a:gd name="connsiteX3132" fmla="*/ 9844326 w 12192000"/>
              <a:gd name="connsiteY3132" fmla="*/ 532261 h 3218321"/>
              <a:gd name="connsiteX3133" fmla="*/ 9828228 w 12192000"/>
              <a:gd name="connsiteY3133" fmla="*/ 539215 h 3218321"/>
              <a:gd name="connsiteX3134" fmla="*/ 9836896 w 12192000"/>
              <a:gd name="connsiteY3134" fmla="*/ 524259 h 3218321"/>
              <a:gd name="connsiteX3135" fmla="*/ 2710097 w 12192000"/>
              <a:gd name="connsiteY3135" fmla="*/ 523164 h 3218321"/>
              <a:gd name="connsiteX3136" fmla="*/ 2725050 w 12192000"/>
              <a:gd name="connsiteY3136" fmla="*/ 523926 h 3218321"/>
              <a:gd name="connsiteX3137" fmla="*/ 2714433 w 12192000"/>
              <a:gd name="connsiteY3137" fmla="*/ 537786 h 3218321"/>
              <a:gd name="connsiteX3138" fmla="*/ 2715243 w 12192000"/>
              <a:gd name="connsiteY3138" fmla="*/ 541835 h 3218321"/>
              <a:gd name="connsiteX3139" fmla="*/ 2709858 w 12192000"/>
              <a:gd name="connsiteY3139" fmla="*/ 541978 h 3218321"/>
              <a:gd name="connsiteX3140" fmla="*/ 2711334 w 12192000"/>
              <a:gd name="connsiteY3140" fmla="*/ 535024 h 3218321"/>
              <a:gd name="connsiteX3141" fmla="*/ 2693144 w 12192000"/>
              <a:gd name="connsiteY3141" fmla="*/ 542835 h 3218321"/>
              <a:gd name="connsiteX3142" fmla="*/ 2677331 w 12192000"/>
              <a:gd name="connsiteY3142" fmla="*/ 533119 h 3218321"/>
              <a:gd name="connsiteX3143" fmla="*/ 2690523 w 12192000"/>
              <a:gd name="connsiteY3143" fmla="*/ 540073 h 3218321"/>
              <a:gd name="connsiteX3144" fmla="*/ 2697870 w 12192000"/>
              <a:gd name="connsiteY3144" fmla="*/ 529022 h 3218321"/>
              <a:gd name="connsiteX3145" fmla="*/ 2715432 w 12192000"/>
              <a:gd name="connsiteY3145" fmla="*/ 533738 h 3218321"/>
              <a:gd name="connsiteX3146" fmla="*/ 8717899 w 12192000"/>
              <a:gd name="connsiteY3146" fmla="*/ 522831 h 3218321"/>
              <a:gd name="connsiteX3147" fmla="*/ 8711708 w 12192000"/>
              <a:gd name="connsiteY3147" fmla="*/ 540692 h 3218321"/>
              <a:gd name="connsiteX3148" fmla="*/ 8717899 w 12192000"/>
              <a:gd name="connsiteY3148" fmla="*/ 522831 h 3218321"/>
              <a:gd name="connsiteX3149" fmla="*/ 8704898 w 12192000"/>
              <a:gd name="connsiteY3149" fmla="*/ 520497 h 3218321"/>
              <a:gd name="connsiteX3150" fmla="*/ 8699182 w 12192000"/>
              <a:gd name="connsiteY3150" fmla="*/ 536215 h 3218321"/>
              <a:gd name="connsiteX3151" fmla="*/ 8704898 w 12192000"/>
              <a:gd name="connsiteY3151" fmla="*/ 520497 h 3218321"/>
              <a:gd name="connsiteX3152" fmla="*/ 2791442 w 12192000"/>
              <a:gd name="connsiteY3152" fmla="*/ 519973 h 3218321"/>
              <a:gd name="connsiteX3153" fmla="*/ 2791442 w 12192000"/>
              <a:gd name="connsiteY3153" fmla="*/ 519973 h 3218321"/>
              <a:gd name="connsiteX3154" fmla="*/ 8687181 w 12192000"/>
              <a:gd name="connsiteY3154" fmla="*/ 519354 h 3218321"/>
              <a:gd name="connsiteX3155" fmla="*/ 8687181 w 12192000"/>
              <a:gd name="connsiteY3155" fmla="*/ 519354 h 3218321"/>
              <a:gd name="connsiteX3156" fmla="*/ 3388256 w 12192000"/>
              <a:gd name="connsiteY3156" fmla="*/ 518502 h 3218321"/>
              <a:gd name="connsiteX3157" fmla="*/ 3384104 w 12192000"/>
              <a:gd name="connsiteY3157" fmla="*/ 522688 h 3218321"/>
              <a:gd name="connsiteX3158" fmla="*/ 3378624 w 12192000"/>
              <a:gd name="connsiteY3158" fmla="*/ 518735 h 3218321"/>
              <a:gd name="connsiteX3159" fmla="*/ 3371191 w 12192000"/>
              <a:gd name="connsiteY3159" fmla="*/ 525975 h 3218321"/>
              <a:gd name="connsiteX3160" fmla="*/ 3348947 w 12192000"/>
              <a:gd name="connsiteY3160" fmla="*/ 532976 h 3218321"/>
              <a:gd name="connsiteX3161" fmla="*/ 3351572 w 12192000"/>
              <a:gd name="connsiteY3161" fmla="*/ 524117 h 3218321"/>
              <a:gd name="connsiteX3162" fmla="*/ 3334533 w 12192000"/>
              <a:gd name="connsiteY3162" fmla="*/ 528594 h 3218321"/>
              <a:gd name="connsiteX3163" fmla="*/ 3333533 w 12192000"/>
              <a:gd name="connsiteY3163" fmla="*/ 532786 h 3218321"/>
              <a:gd name="connsiteX3164" fmla="*/ 3322268 w 12192000"/>
              <a:gd name="connsiteY3164" fmla="*/ 530452 h 3218321"/>
              <a:gd name="connsiteX3165" fmla="*/ 3301370 w 12192000"/>
              <a:gd name="connsiteY3165" fmla="*/ 537549 h 3218321"/>
              <a:gd name="connsiteX3166" fmla="*/ 3299421 w 12192000"/>
              <a:gd name="connsiteY3166" fmla="*/ 530976 h 3218321"/>
              <a:gd name="connsiteX3167" fmla="*/ 3286237 w 12192000"/>
              <a:gd name="connsiteY3167" fmla="*/ 544455 h 3218321"/>
              <a:gd name="connsiteX3168" fmla="*/ 3282614 w 12192000"/>
              <a:gd name="connsiteY3168" fmla="*/ 534214 h 3218321"/>
              <a:gd name="connsiteX3169" fmla="*/ 3280991 w 12192000"/>
              <a:gd name="connsiteY3169" fmla="*/ 545741 h 3218321"/>
              <a:gd name="connsiteX3170" fmla="*/ 3271798 w 12192000"/>
              <a:gd name="connsiteY3170" fmla="*/ 540311 h 3218321"/>
              <a:gd name="connsiteX3171" fmla="*/ 3274985 w 12192000"/>
              <a:gd name="connsiteY3171" fmla="*/ 549599 h 3218321"/>
              <a:gd name="connsiteX3172" fmla="*/ 3271845 w 12192000"/>
              <a:gd name="connsiteY3172" fmla="*/ 556458 h 3218321"/>
              <a:gd name="connsiteX3173" fmla="*/ 3275365 w 12192000"/>
              <a:gd name="connsiteY3173" fmla="*/ 555886 h 3218321"/>
              <a:gd name="connsiteX3174" fmla="*/ 3287097 w 12192000"/>
              <a:gd name="connsiteY3174" fmla="*/ 544741 h 3218321"/>
              <a:gd name="connsiteX3175" fmla="*/ 3281707 w 12192000"/>
              <a:gd name="connsiteY3175" fmla="*/ 557744 h 3218321"/>
              <a:gd name="connsiteX3176" fmla="*/ 3297425 w 12192000"/>
              <a:gd name="connsiteY3176" fmla="*/ 544074 h 3218321"/>
              <a:gd name="connsiteX3177" fmla="*/ 3299184 w 12192000"/>
              <a:gd name="connsiteY3177" fmla="*/ 552457 h 3218321"/>
              <a:gd name="connsiteX3178" fmla="*/ 3301276 w 12192000"/>
              <a:gd name="connsiteY3178" fmla="*/ 541073 h 3218321"/>
              <a:gd name="connsiteX3179" fmla="*/ 3317359 w 12192000"/>
              <a:gd name="connsiteY3179" fmla="*/ 548646 h 3218321"/>
              <a:gd name="connsiteX3180" fmla="*/ 3325609 w 12192000"/>
              <a:gd name="connsiteY3180" fmla="*/ 547551 h 3218321"/>
              <a:gd name="connsiteX3181" fmla="*/ 3355523 w 12192000"/>
              <a:gd name="connsiteY3181" fmla="*/ 543788 h 3218321"/>
              <a:gd name="connsiteX3182" fmla="*/ 3371478 w 12192000"/>
              <a:gd name="connsiteY3182" fmla="*/ 537453 h 3218321"/>
              <a:gd name="connsiteX3183" fmla="*/ 3374622 w 12192000"/>
              <a:gd name="connsiteY3183" fmla="*/ 541978 h 3218321"/>
              <a:gd name="connsiteX3184" fmla="*/ 3394587 w 12192000"/>
              <a:gd name="connsiteY3184" fmla="*/ 536501 h 3218321"/>
              <a:gd name="connsiteX3185" fmla="*/ 3391633 w 12192000"/>
              <a:gd name="connsiteY3185" fmla="*/ 529928 h 3218321"/>
              <a:gd name="connsiteX3186" fmla="*/ 3388256 w 12192000"/>
              <a:gd name="connsiteY3186" fmla="*/ 518502 h 3218321"/>
              <a:gd name="connsiteX3187" fmla="*/ 8658177 w 12192000"/>
              <a:gd name="connsiteY3187" fmla="*/ 517973 h 3218321"/>
              <a:gd name="connsiteX3188" fmla="*/ 8658844 w 12192000"/>
              <a:gd name="connsiteY3188" fmla="*/ 537025 h 3218321"/>
              <a:gd name="connsiteX3189" fmla="*/ 8667036 w 12192000"/>
              <a:gd name="connsiteY3189" fmla="*/ 536120 h 3218321"/>
              <a:gd name="connsiteX3190" fmla="*/ 8659939 w 12192000"/>
              <a:gd name="connsiteY3190" fmla="*/ 521736 h 3218321"/>
              <a:gd name="connsiteX3191" fmla="*/ 8676275 w 12192000"/>
              <a:gd name="connsiteY3191" fmla="*/ 539025 h 3218321"/>
              <a:gd name="connsiteX3192" fmla="*/ 8680037 w 12192000"/>
              <a:gd name="connsiteY3192" fmla="*/ 518020 h 3218321"/>
              <a:gd name="connsiteX3193" fmla="*/ 8658177 w 12192000"/>
              <a:gd name="connsiteY3193" fmla="*/ 517973 h 3218321"/>
              <a:gd name="connsiteX3194" fmla="*/ 9074961 w 12192000"/>
              <a:gd name="connsiteY3194" fmla="*/ 517652 h 3218321"/>
              <a:gd name="connsiteX3195" fmla="*/ 9068800 w 12192000"/>
              <a:gd name="connsiteY3195" fmla="*/ 518449 h 3218321"/>
              <a:gd name="connsiteX3196" fmla="*/ 9074961 w 12192000"/>
              <a:gd name="connsiteY3196" fmla="*/ 517652 h 3218321"/>
              <a:gd name="connsiteX3197" fmla="*/ 10127724 w 12192000"/>
              <a:gd name="connsiteY3197" fmla="*/ 513173 h 3218321"/>
              <a:gd name="connsiteX3198" fmla="*/ 10121455 w 12192000"/>
              <a:gd name="connsiteY3198" fmla="*/ 513876 h 3218321"/>
              <a:gd name="connsiteX3199" fmla="*/ 10127724 w 12192000"/>
              <a:gd name="connsiteY3199" fmla="*/ 513173 h 3218321"/>
              <a:gd name="connsiteX3200" fmla="*/ 9037112 w 12192000"/>
              <a:gd name="connsiteY3200" fmla="*/ 512850 h 3218321"/>
              <a:gd name="connsiteX3201" fmla="*/ 9030843 w 12192000"/>
              <a:gd name="connsiteY3201" fmla="*/ 513781 h 3218321"/>
              <a:gd name="connsiteX3202" fmla="*/ 9037112 w 12192000"/>
              <a:gd name="connsiteY3202" fmla="*/ 512850 h 3218321"/>
              <a:gd name="connsiteX3203" fmla="*/ 1373911 w 12192000"/>
              <a:gd name="connsiteY3203" fmla="*/ 512685 h 3218321"/>
              <a:gd name="connsiteX3204" fmla="*/ 1383770 w 12192000"/>
              <a:gd name="connsiteY3204" fmla="*/ 520877 h 3218321"/>
              <a:gd name="connsiteX3205" fmla="*/ 1346718 w 12192000"/>
              <a:gd name="connsiteY3205" fmla="*/ 532166 h 3218321"/>
              <a:gd name="connsiteX3206" fmla="*/ 1358767 w 12192000"/>
              <a:gd name="connsiteY3206" fmla="*/ 518067 h 3218321"/>
              <a:gd name="connsiteX3207" fmla="*/ 1360529 w 12192000"/>
              <a:gd name="connsiteY3207" fmla="*/ 525402 h 3218321"/>
              <a:gd name="connsiteX3208" fmla="*/ 1373911 w 12192000"/>
              <a:gd name="connsiteY3208" fmla="*/ 512685 h 3218321"/>
              <a:gd name="connsiteX3209" fmla="*/ 8620220 w 12192000"/>
              <a:gd name="connsiteY3209" fmla="*/ 512543 h 3218321"/>
              <a:gd name="connsiteX3210" fmla="*/ 8620220 w 12192000"/>
              <a:gd name="connsiteY3210" fmla="*/ 529166 h 3218321"/>
              <a:gd name="connsiteX3211" fmla="*/ 8604028 w 12192000"/>
              <a:gd name="connsiteY3211" fmla="*/ 521974 h 3218321"/>
              <a:gd name="connsiteX3212" fmla="*/ 8638508 w 12192000"/>
              <a:gd name="connsiteY3212" fmla="*/ 532833 h 3218321"/>
              <a:gd name="connsiteX3213" fmla="*/ 8641032 w 12192000"/>
              <a:gd name="connsiteY3213" fmla="*/ 513019 h 3218321"/>
              <a:gd name="connsiteX3214" fmla="*/ 8620220 w 12192000"/>
              <a:gd name="connsiteY3214" fmla="*/ 512543 h 3218321"/>
              <a:gd name="connsiteX3215" fmla="*/ 2774729 w 12192000"/>
              <a:gd name="connsiteY3215" fmla="*/ 512352 h 3218321"/>
              <a:gd name="connsiteX3216" fmla="*/ 2765394 w 12192000"/>
              <a:gd name="connsiteY3216" fmla="*/ 533881 h 3218321"/>
              <a:gd name="connsiteX3217" fmla="*/ 2757820 w 12192000"/>
              <a:gd name="connsiteY3217" fmla="*/ 525736 h 3218321"/>
              <a:gd name="connsiteX3218" fmla="*/ 2748774 w 12192000"/>
              <a:gd name="connsiteY3218" fmla="*/ 539120 h 3218321"/>
              <a:gd name="connsiteX3219" fmla="*/ 2750968 w 12192000"/>
              <a:gd name="connsiteY3219" fmla="*/ 527641 h 3218321"/>
              <a:gd name="connsiteX3220" fmla="*/ 2740398 w 12192000"/>
              <a:gd name="connsiteY3220" fmla="*/ 537453 h 3218321"/>
              <a:gd name="connsiteX3221" fmla="*/ 2724767 w 12192000"/>
              <a:gd name="connsiteY3221" fmla="*/ 541930 h 3218321"/>
              <a:gd name="connsiteX3222" fmla="*/ 2724005 w 12192000"/>
              <a:gd name="connsiteY3222" fmla="*/ 532833 h 3218321"/>
              <a:gd name="connsiteX3223" fmla="*/ 2731832 w 12192000"/>
              <a:gd name="connsiteY3223" fmla="*/ 532023 h 3218321"/>
              <a:gd name="connsiteX3224" fmla="*/ 2729268 w 12192000"/>
              <a:gd name="connsiteY3224" fmla="*/ 523259 h 3218321"/>
              <a:gd name="connsiteX3225" fmla="*/ 2743484 w 12192000"/>
              <a:gd name="connsiteY3225" fmla="*/ 528594 h 3218321"/>
              <a:gd name="connsiteX3226" fmla="*/ 2748869 w 12192000"/>
              <a:gd name="connsiteY3226" fmla="*/ 518734 h 3218321"/>
              <a:gd name="connsiteX3227" fmla="*/ 2756487 w 12192000"/>
              <a:gd name="connsiteY3227" fmla="*/ 523402 h 3218321"/>
              <a:gd name="connsiteX3228" fmla="*/ 2759485 w 12192000"/>
              <a:gd name="connsiteY3228" fmla="*/ 516448 h 3218321"/>
              <a:gd name="connsiteX3229" fmla="*/ 2767778 w 12192000"/>
              <a:gd name="connsiteY3229" fmla="*/ 525784 h 3218321"/>
              <a:gd name="connsiteX3230" fmla="*/ 2774729 w 12192000"/>
              <a:gd name="connsiteY3230" fmla="*/ 512352 h 3218321"/>
              <a:gd name="connsiteX3231" fmla="*/ 2814778 w 12192000"/>
              <a:gd name="connsiteY3231" fmla="*/ 510543 h 3218321"/>
              <a:gd name="connsiteX3232" fmla="*/ 2805971 w 12192000"/>
              <a:gd name="connsiteY3232" fmla="*/ 521831 h 3218321"/>
              <a:gd name="connsiteX3233" fmla="*/ 2801497 w 12192000"/>
              <a:gd name="connsiteY3233" fmla="*/ 511400 h 3218321"/>
              <a:gd name="connsiteX3234" fmla="*/ 2814778 w 12192000"/>
              <a:gd name="connsiteY3234" fmla="*/ 510543 h 3218321"/>
              <a:gd name="connsiteX3235" fmla="*/ 8600313 w 12192000"/>
              <a:gd name="connsiteY3235" fmla="*/ 509828 h 3218321"/>
              <a:gd name="connsiteX3236" fmla="*/ 8599932 w 12192000"/>
              <a:gd name="connsiteY3236" fmla="*/ 521545 h 3218321"/>
              <a:gd name="connsiteX3237" fmla="*/ 8600313 w 12192000"/>
              <a:gd name="connsiteY3237" fmla="*/ 509828 h 3218321"/>
              <a:gd name="connsiteX3238" fmla="*/ 8589645 w 12192000"/>
              <a:gd name="connsiteY3238" fmla="*/ 508637 h 3218321"/>
              <a:gd name="connsiteX3239" fmla="*/ 8582453 w 12192000"/>
              <a:gd name="connsiteY3239" fmla="*/ 521212 h 3218321"/>
              <a:gd name="connsiteX3240" fmla="*/ 8589645 w 12192000"/>
              <a:gd name="connsiteY3240" fmla="*/ 508637 h 3218321"/>
              <a:gd name="connsiteX3241" fmla="*/ 2834470 w 12192000"/>
              <a:gd name="connsiteY3241" fmla="*/ 505512 h 3218321"/>
              <a:gd name="connsiteX3242" fmla="*/ 2837978 w 12192000"/>
              <a:gd name="connsiteY3242" fmla="*/ 511686 h 3218321"/>
              <a:gd name="connsiteX3243" fmla="*/ 2824733 w 12192000"/>
              <a:gd name="connsiteY3243" fmla="*/ 506303 h 3218321"/>
              <a:gd name="connsiteX3244" fmla="*/ 2834470 w 12192000"/>
              <a:gd name="connsiteY3244" fmla="*/ 505512 h 3218321"/>
              <a:gd name="connsiteX3245" fmla="*/ 10401966 w 12192000"/>
              <a:gd name="connsiteY3245" fmla="*/ 504398 h 3218321"/>
              <a:gd name="connsiteX3246" fmla="*/ 10401966 w 12192000"/>
              <a:gd name="connsiteY3246" fmla="*/ 504398 h 3218321"/>
              <a:gd name="connsiteX3247" fmla="*/ 9731740 w 12192000"/>
              <a:gd name="connsiteY3247" fmla="*/ 504017 h 3218321"/>
              <a:gd name="connsiteX3248" fmla="*/ 9786318 w 12192000"/>
              <a:gd name="connsiteY3248" fmla="*/ 514781 h 3218321"/>
              <a:gd name="connsiteX3249" fmla="*/ 9789271 w 12192000"/>
              <a:gd name="connsiteY3249" fmla="*/ 527689 h 3218321"/>
              <a:gd name="connsiteX3250" fmla="*/ 9804844 w 12192000"/>
              <a:gd name="connsiteY3250" fmla="*/ 520497 h 3218321"/>
              <a:gd name="connsiteX3251" fmla="*/ 9826800 w 12192000"/>
              <a:gd name="connsiteY3251" fmla="*/ 524260 h 3218321"/>
              <a:gd name="connsiteX3252" fmla="*/ 9816036 w 12192000"/>
              <a:gd name="connsiteY3252" fmla="*/ 538977 h 3218321"/>
              <a:gd name="connsiteX3253" fmla="*/ 9815321 w 12192000"/>
              <a:gd name="connsiteY3253" fmla="*/ 526879 h 3218321"/>
              <a:gd name="connsiteX3254" fmla="*/ 9808464 w 12192000"/>
              <a:gd name="connsiteY3254" fmla="*/ 532119 h 3218321"/>
              <a:gd name="connsiteX3255" fmla="*/ 9791652 w 12192000"/>
              <a:gd name="connsiteY3255" fmla="*/ 530166 h 3218321"/>
              <a:gd name="connsiteX3256" fmla="*/ 9773649 w 12192000"/>
              <a:gd name="connsiteY3256" fmla="*/ 530499 h 3218321"/>
              <a:gd name="connsiteX3257" fmla="*/ 9778126 w 12192000"/>
              <a:gd name="connsiteY3257" fmla="*/ 516972 h 3218321"/>
              <a:gd name="connsiteX3258" fmla="*/ 9763791 w 12192000"/>
              <a:gd name="connsiteY3258" fmla="*/ 528975 h 3218321"/>
              <a:gd name="connsiteX3259" fmla="*/ 9762743 w 12192000"/>
              <a:gd name="connsiteY3259" fmla="*/ 517734 h 3218321"/>
              <a:gd name="connsiteX3260" fmla="*/ 9755790 w 12192000"/>
              <a:gd name="connsiteY3260" fmla="*/ 522450 h 3218321"/>
              <a:gd name="connsiteX3261" fmla="*/ 9737455 w 12192000"/>
              <a:gd name="connsiteY3261" fmla="*/ 522974 h 3218321"/>
              <a:gd name="connsiteX3262" fmla="*/ 9739074 w 12192000"/>
              <a:gd name="connsiteY3262" fmla="*/ 513114 h 3218321"/>
              <a:gd name="connsiteX3263" fmla="*/ 9726406 w 12192000"/>
              <a:gd name="connsiteY3263" fmla="*/ 520973 h 3218321"/>
              <a:gd name="connsiteX3264" fmla="*/ 9724167 w 12192000"/>
              <a:gd name="connsiteY3264" fmla="*/ 509256 h 3218321"/>
              <a:gd name="connsiteX3265" fmla="*/ 9731740 w 12192000"/>
              <a:gd name="connsiteY3265" fmla="*/ 504017 h 3218321"/>
              <a:gd name="connsiteX3266" fmla="*/ 3495207 w 12192000"/>
              <a:gd name="connsiteY3266" fmla="*/ 503779 h 3218321"/>
              <a:gd name="connsiteX3267" fmla="*/ 3479905 w 12192000"/>
              <a:gd name="connsiteY3267" fmla="*/ 504589 h 3218321"/>
              <a:gd name="connsiteX3268" fmla="*/ 3464794 w 12192000"/>
              <a:gd name="connsiteY3268" fmla="*/ 510876 h 3218321"/>
              <a:gd name="connsiteX3269" fmla="*/ 3445806 w 12192000"/>
              <a:gd name="connsiteY3269" fmla="*/ 523641 h 3218321"/>
              <a:gd name="connsiteX3270" fmla="*/ 3439161 w 12192000"/>
              <a:gd name="connsiteY3270" fmla="*/ 512734 h 3218321"/>
              <a:gd name="connsiteX3271" fmla="*/ 3426416 w 12192000"/>
              <a:gd name="connsiteY3271" fmla="*/ 514067 h 3218321"/>
              <a:gd name="connsiteX3272" fmla="*/ 3427267 w 12192000"/>
              <a:gd name="connsiteY3272" fmla="*/ 521593 h 3218321"/>
              <a:gd name="connsiteX3273" fmla="*/ 3416887 w 12192000"/>
              <a:gd name="connsiteY3273" fmla="*/ 515210 h 3218321"/>
              <a:gd name="connsiteX3274" fmla="*/ 3404451 w 12192000"/>
              <a:gd name="connsiteY3274" fmla="*/ 530166 h 3218321"/>
              <a:gd name="connsiteX3275" fmla="*/ 3402212 w 12192000"/>
              <a:gd name="connsiteY3275" fmla="*/ 535691 h 3218321"/>
              <a:gd name="connsiteX3276" fmla="*/ 3414456 w 12192000"/>
              <a:gd name="connsiteY3276" fmla="*/ 537406 h 3218321"/>
              <a:gd name="connsiteX3277" fmla="*/ 3409598 w 12192000"/>
              <a:gd name="connsiteY3277" fmla="*/ 527594 h 3218321"/>
              <a:gd name="connsiteX3278" fmla="*/ 3429653 w 12192000"/>
              <a:gd name="connsiteY3278" fmla="*/ 528499 h 3218321"/>
              <a:gd name="connsiteX3279" fmla="*/ 3442265 w 12192000"/>
              <a:gd name="connsiteY3279" fmla="*/ 531881 h 3218321"/>
              <a:gd name="connsiteX3280" fmla="*/ 3452879 w 12192000"/>
              <a:gd name="connsiteY3280" fmla="*/ 520973 h 3218321"/>
              <a:gd name="connsiteX3281" fmla="*/ 3450651 w 12192000"/>
              <a:gd name="connsiteY3281" fmla="*/ 531500 h 3218321"/>
              <a:gd name="connsiteX3282" fmla="*/ 3458270 w 12192000"/>
              <a:gd name="connsiteY3282" fmla="*/ 526451 h 3218321"/>
              <a:gd name="connsiteX3283" fmla="*/ 3451978 w 12192000"/>
              <a:gd name="connsiteY3283" fmla="*/ 518544 h 3218321"/>
              <a:gd name="connsiteX3284" fmla="*/ 3465988 w 12192000"/>
              <a:gd name="connsiteY3284" fmla="*/ 521116 h 3218321"/>
              <a:gd name="connsiteX3285" fmla="*/ 3461839 w 12192000"/>
              <a:gd name="connsiteY3285" fmla="*/ 527594 h 3218321"/>
              <a:gd name="connsiteX3286" fmla="*/ 3465891 w 12192000"/>
              <a:gd name="connsiteY3286" fmla="*/ 527165 h 3218321"/>
              <a:gd name="connsiteX3287" fmla="*/ 3492537 w 12192000"/>
              <a:gd name="connsiteY3287" fmla="*/ 521116 h 3218321"/>
              <a:gd name="connsiteX3288" fmla="*/ 3509840 w 12192000"/>
              <a:gd name="connsiteY3288" fmla="*/ 516020 h 3218321"/>
              <a:gd name="connsiteX3289" fmla="*/ 3503834 w 12192000"/>
              <a:gd name="connsiteY3289" fmla="*/ 505017 h 3218321"/>
              <a:gd name="connsiteX3290" fmla="*/ 3497208 w 12192000"/>
              <a:gd name="connsiteY3290" fmla="*/ 509209 h 3218321"/>
              <a:gd name="connsiteX3291" fmla="*/ 8542211 w 12192000"/>
              <a:gd name="connsiteY3291" fmla="*/ 503732 h 3218321"/>
              <a:gd name="connsiteX3292" fmla="*/ 8549687 w 12192000"/>
              <a:gd name="connsiteY3292" fmla="*/ 521878 h 3218321"/>
              <a:gd name="connsiteX3293" fmla="*/ 8547735 w 12192000"/>
              <a:gd name="connsiteY3293" fmla="*/ 506542 h 3218321"/>
              <a:gd name="connsiteX3294" fmla="*/ 8554117 w 12192000"/>
              <a:gd name="connsiteY3294" fmla="*/ 523545 h 3218321"/>
              <a:gd name="connsiteX3295" fmla="*/ 8571405 w 12192000"/>
              <a:gd name="connsiteY3295" fmla="*/ 511543 h 3218321"/>
              <a:gd name="connsiteX3296" fmla="*/ 8567642 w 12192000"/>
              <a:gd name="connsiteY3296" fmla="*/ 524784 h 3218321"/>
              <a:gd name="connsiteX3297" fmla="*/ 8578548 w 12192000"/>
              <a:gd name="connsiteY3297" fmla="*/ 504065 h 3218321"/>
              <a:gd name="connsiteX3298" fmla="*/ 8542211 w 12192000"/>
              <a:gd name="connsiteY3298" fmla="*/ 503732 h 3218321"/>
              <a:gd name="connsiteX3299" fmla="*/ 10495550 w 12192000"/>
              <a:gd name="connsiteY3299" fmla="*/ 503683 h 3218321"/>
              <a:gd name="connsiteX3300" fmla="*/ 10524173 w 12192000"/>
              <a:gd name="connsiteY3300" fmla="*/ 513447 h 3218321"/>
              <a:gd name="connsiteX3301" fmla="*/ 10528363 w 12192000"/>
              <a:gd name="connsiteY3301" fmla="*/ 507589 h 3218321"/>
              <a:gd name="connsiteX3302" fmla="*/ 10533793 w 12192000"/>
              <a:gd name="connsiteY3302" fmla="*/ 523830 h 3218321"/>
              <a:gd name="connsiteX3303" fmla="*/ 10526888 w 12192000"/>
              <a:gd name="connsiteY3303" fmla="*/ 525640 h 3218321"/>
              <a:gd name="connsiteX3304" fmla="*/ 10513885 w 12192000"/>
              <a:gd name="connsiteY3304" fmla="*/ 520353 h 3218321"/>
              <a:gd name="connsiteX3305" fmla="*/ 10497455 w 12192000"/>
              <a:gd name="connsiteY3305" fmla="*/ 516924 h 3218321"/>
              <a:gd name="connsiteX3306" fmla="*/ 10503932 w 12192000"/>
              <a:gd name="connsiteY3306" fmla="*/ 510875 h 3218321"/>
              <a:gd name="connsiteX3307" fmla="*/ 10495550 w 12192000"/>
              <a:gd name="connsiteY3307" fmla="*/ 503683 h 3218321"/>
              <a:gd name="connsiteX3308" fmla="*/ 1992082 w 12192000"/>
              <a:gd name="connsiteY3308" fmla="*/ 503445 h 3218321"/>
              <a:gd name="connsiteX3309" fmla="*/ 1978792 w 12192000"/>
              <a:gd name="connsiteY3309" fmla="*/ 515448 h 3218321"/>
              <a:gd name="connsiteX3310" fmla="*/ 1945408 w 12192000"/>
              <a:gd name="connsiteY3310" fmla="*/ 521163 h 3218321"/>
              <a:gd name="connsiteX3311" fmla="*/ 1931644 w 12192000"/>
              <a:gd name="connsiteY3311" fmla="*/ 525593 h 3218321"/>
              <a:gd name="connsiteX3312" fmla="*/ 1916785 w 12192000"/>
              <a:gd name="connsiteY3312" fmla="*/ 530213 h 3218321"/>
              <a:gd name="connsiteX3313" fmla="*/ 1912356 w 12192000"/>
              <a:gd name="connsiteY3313" fmla="*/ 527641 h 3218321"/>
              <a:gd name="connsiteX3314" fmla="*/ 1889782 w 12192000"/>
              <a:gd name="connsiteY3314" fmla="*/ 537548 h 3218321"/>
              <a:gd name="connsiteX3315" fmla="*/ 1891067 w 12192000"/>
              <a:gd name="connsiteY3315" fmla="*/ 528546 h 3218321"/>
              <a:gd name="connsiteX3316" fmla="*/ 1907355 w 12192000"/>
              <a:gd name="connsiteY3316" fmla="*/ 525021 h 3218321"/>
              <a:gd name="connsiteX3317" fmla="*/ 1927262 w 12192000"/>
              <a:gd name="connsiteY3317" fmla="*/ 523164 h 3218321"/>
              <a:gd name="connsiteX3318" fmla="*/ 1940932 w 12192000"/>
              <a:gd name="connsiteY3318" fmla="*/ 515972 h 3218321"/>
              <a:gd name="connsiteX3319" fmla="*/ 1959219 w 12192000"/>
              <a:gd name="connsiteY3319" fmla="*/ 511590 h 3218321"/>
              <a:gd name="connsiteX3320" fmla="*/ 1992082 w 12192000"/>
              <a:gd name="connsiteY3320" fmla="*/ 503445 h 3218321"/>
              <a:gd name="connsiteX3321" fmla="*/ 3384002 w 12192000"/>
              <a:gd name="connsiteY3321" fmla="*/ 503245 h 3218321"/>
              <a:gd name="connsiteX3322" fmla="*/ 3377958 w 12192000"/>
              <a:gd name="connsiteY3322" fmla="*/ 504303 h 3218321"/>
              <a:gd name="connsiteX3323" fmla="*/ 3384002 w 12192000"/>
              <a:gd name="connsiteY3323" fmla="*/ 503245 h 3218321"/>
              <a:gd name="connsiteX3324" fmla="*/ 3529806 w 12192000"/>
              <a:gd name="connsiteY3324" fmla="*/ 500969 h 3218321"/>
              <a:gd name="connsiteX3325" fmla="*/ 3529806 w 12192000"/>
              <a:gd name="connsiteY3325" fmla="*/ 500969 h 3218321"/>
              <a:gd name="connsiteX3326" fmla="*/ 2896179 w 12192000"/>
              <a:gd name="connsiteY3326" fmla="*/ 499778 h 3218321"/>
              <a:gd name="connsiteX3327" fmla="*/ 2896179 w 12192000"/>
              <a:gd name="connsiteY3327" fmla="*/ 499778 h 3218321"/>
              <a:gd name="connsiteX3328" fmla="*/ 9701402 w 12192000"/>
              <a:gd name="connsiteY3328" fmla="*/ 498778 h 3218321"/>
              <a:gd name="connsiteX3329" fmla="*/ 9724786 w 12192000"/>
              <a:gd name="connsiteY3329" fmla="*/ 504541 h 3218321"/>
              <a:gd name="connsiteX3330" fmla="*/ 9713023 w 12192000"/>
              <a:gd name="connsiteY3330" fmla="*/ 519830 h 3218321"/>
              <a:gd name="connsiteX3331" fmla="*/ 9709355 w 12192000"/>
              <a:gd name="connsiteY3331" fmla="*/ 508637 h 3218321"/>
              <a:gd name="connsiteX3332" fmla="*/ 9698735 w 12192000"/>
              <a:gd name="connsiteY3332" fmla="*/ 517925 h 3218321"/>
              <a:gd name="connsiteX3333" fmla="*/ 9701402 w 12192000"/>
              <a:gd name="connsiteY3333" fmla="*/ 498778 h 3218321"/>
              <a:gd name="connsiteX3334" fmla="*/ 1449916 w 12192000"/>
              <a:gd name="connsiteY3334" fmla="*/ 498421 h 3218321"/>
              <a:gd name="connsiteX3335" fmla="*/ 1443922 w 12192000"/>
              <a:gd name="connsiteY3335" fmla="*/ 499445 h 3218321"/>
              <a:gd name="connsiteX3336" fmla="*/ 1449916 w 12192000"/>
              <a:gd name="connsiteY3336" fmla="*/ 498421 h 3218321"/>
              <a:gd name="connsiteX3337" fmla="*/ 2879741 w 12192000"/>
              <a:gd name="connsiteY3337" fmla="*/ 494110 h 3218321"/>
              <a:gd name="connsiteX3338" fmla="*/ 2883596 w 12192000"/>
              <a:gd name="connsiteY3338" fmla="*/ 500873 h 3218321"/>
              <a:gd name="connsiteX3339" fmla="*/ 2892031 w 12192000"/>
              <a:gd name="connsiteY3339" fmla="*/ 494872 h 3218321"/>
              <a:gd name="connsiteX3340" fmla="*/ 2882977 w 12192000"/>
              <a:gd name="connsiteY3340" fmla="*/ 510209 h 3218321"/>
              <a:gd name="connsiteX3341" fmla="*/ 2880647 w 12192000"/>
              <a:gd name="connsiteY3341" fmla="*/ 502779 h 3218321"/>
              <a:gd name="connsiteX3342" fmla="*/ 2867314 w 12192000"/>
              <a:gd name="connsiteY3342" fmla="*/ 514591 h 3218321"/>
              <a:gd name="connsiteX3343" fmla="*/ 2868409 w 12192000"/>
              <a:gd name="connsiteY3343" fmla="*/ 506779 h 3218321"/>
              <a:gd name="connsiteX3344" fmla="*/ 2849886 w 12192000"/>
              <a:gd name="connsiteY3344" fmla="*/ 513924 h 3218321"/>
              <a:gd name="connsiteX3345" fmla="*/ 2843409 w 12192000"/>
              <a:gd name="connsiteY3345" fmla="*/ 519116 h 3218321"/>
              <a:gd name="connsiteX3346" fmla="*/ 2843265 w 12192000"/>
              <a:gd name="connsiteY3346" fmla="*/ 507684 h 3218321"/>
              <a:gd name="connsiteX3347" fmla="*/ 2852600 w 12192000"/>
              <a:gd name="connsiteY3347" fmla="*/ 511066 h 3218321"/>
              <a:gd name="connsiteX3348" fmla="*/ 2853028 w 12192000"/>
              <a:gd name="connsiteY3348" fmla="*/ 497968 h 3218321"/>
              <a:gd name="connsiteX3349" fmla="*/ 2859407 w 12192000"/>
              <a:gd name="connsiteY3349" fmla="*/ 504303 h 3218321"/>
              <a:gd name="connsiteX3350" fmla="*/ 2868789 w 12192000"/>
              <a:gd name="connsiteY3350" fmla="*/ 495396 h 3218321"/>
              <a:gd name="connsiteX3351" fmla="*/ 2874505 w 12192000"/>
              <a:gd name="connsiteY3351" fmla="*/ 501350 h 3218321"/>
              <a:gd name="connsiteX3352" fmla="*/ 2879741 w 12192000"/>
              <a:gd name="connsiteY3352" fmla="*/ 494110 h 3218321"/>
              <a:gd name="connsiteX3353" fmla="*/ 10349578 w 12192000"/>
              <a:gd name="connsiteY3353" fmla="*/ 493967 h 3218321"/>
              <a:gd name="connsiteX3354" fmla="*/ 10349578 w 12192000"/>
              <a:gd name="connsiteY3354" fmla="*/ 493967 h 3218321"/>
              <a:gd name="connsiteX3355" fmla="*/ 2044519 w 12192000"/>
              <a:gd name="connsiteY3355" fmla="*/ 493777 h 3218321"/>
              <a:gd name="connsiteX3356" fmla="*/ 2038610 w 12192000"/>
              <a:gd name="connsiteY3356" fmla="*/ 503065 h 3218321"/>
              <a:gd name="connsiteX3357" fmla="*/ 1993938 w 12192000"/>
              <a:gd name="connsiteY3357" fmla="*/ 513305 h 3218321"/>
              <a:gd name="connsiteX3358" fmla="*/ 2001130 w 12192000"/>
              <a:gd name="connsiteY3358" fmla="*/ 498397 h 3218321"/>
              <a:gd name="connsiteX3359" fmla="*/ 2007417 w 12192000"/>
              <a:gd name="connsiteY3359" fmla="*/ 503493 h 3218321"/>
              <a:gd name="connsiteX3360" fmla="*/ 2026042 w 12192000"/>
              <a:gd name="connsiteY3360" fmla="*/ 495682 h 3218321"/>
              <a:gd name="connsiteX3361" fmla="*/ 2044519 w 12192000"/>
              <a:gd name="connsiteY3361" fmla="*/ 493777 h 3218321"/>
              <a:gd name="connsiteX3362" fmla="*/ 10446782 w 12192000"/>
              <a:gd name="connsiteY3362" fmla="*/ 493586 h 3218321"/>
              <a:gd name="connsiteX3363" fmla="*/ 10473166 w 12192000"/>
              <a:gd name="connsiteY3363" fmla="*/ 510637 h 3218321"/>
              <a:gd name="connsiteX3364" fmla="*/ 10472451 w 12192000"/>
              <a:gd name="connsiteY3364" fmla="*/ 498635 h 3218321"/>
              <a:gd name="connsiteX3365" fmla="*/ 10491978 w 12192000"/>
              <a:gd name="connsiteY3365" fmla="*/ 505017 h 3218321"/>
              <a:gd name="connsiteX3366" fmla="*/ 10491263 w 12192000"/>
              <a:gd name="connsiteY3366" fmla="*/ 518734 h 3218321"/>
              <a:gd name="connsiteX3367" fmla="*/ 10486073 w 12192000"/>
              <a:gd name="connsiteY3367" fmla="*/ 509590 h 3218321"/>
              <a:gd name="connsiteX3368" fmla="*/ 10468689 w 12192000"/>
              <a:gd name="connsiteY3368" fmla="*/ 513590 h 3218321"/>
              <a:gd name="connsiteX3369" fmla="*/ 10468213 w 12192000"/>
              <a:gd name="connsiteY3369" fmla="*/ 527736 h 3218321"/>
              <a:gd name="connsiteX3370" fmla="*/ 10479643 w 12192000"/>
              <a:gd name="connsiteY3370" fmla="*/ 513543 h 3218321"/>
              <a:gd name="connsiteX3371" fmla="*/ 10484930 w 12192000"/>
              <a:gd name="connsiteY3371" fmla="*/ 532214 h 3218321"/>
              <a:gd name="connsiteX3372" fmla="*/ 10497454 w 12192000"/>
              <a:gd name="connsiteY3372" fmla="*/ 516924 h 3218321"/>
              <a:gd name="connsiteX3373" fmla="*/ 10493644 w 12192000"/>
              <a:gd name="connsiteY3373" fmla="*/ 530642 h 3218321"/>
              <a:gd name="connsiteX3374" fmla="*/ 10507884 w 12192000"/>
              <a:gd name="connsiteY3374" fmla="*/ 521783 h 3218321"/>
              <a:gd name="connsiteX3375" fmla="*/ 10506027 w 12192000"/>
              <a:gd name="connsiteY3375" fmla="*/ 537739 h 3218321"/>
              <a:gd name="connsiteX3376" fmla="*/ 10520458 w 12192000"/>
              <a:gd name="connsiteY3376" fmla="*/ 526974 h 3218321"/>
              <a:gd name="connsiteX3377" fmla="*/ 10522219 w 12192000"/>
              <a:gd name="connsiteY3377" fmla="*/ 536596 h 3218321"/>
              <a:gd name="connsiteX3378" fmla="*/ 10534793 w 12192000"/>
              <a:gd name="connsiteY3378" fmla="*/ 525022 h 3218321"/>
              <a:gd name="connsiteX3379" fmla="*/ 10535364 w 12192000"/>
              <a:gd name="connsiteY3379" fmla="*/ 541740 h 3218321"/>
              <a:gd name="connsiteX3380" fmla="*/ 10549556 w 12192000"/>
              <a:gd name="connsiteY3380" fmla="*/ 530023 h 3218321"/>
              <a:gd name="connsiteX3381" fmla="*/ 10545413 w 12192000"/>
              <a:gd name="connsiteY3381" fmla="*/ 541168 h 3218321"/>
              <a:gd name="connsiteX3382" fmla="*/ 10551462 w 12192000"/>
              <a:gd name="connsiteY3382" fmla="*/ 546455 h 3218321"/>
              <a:gd name="connsiteX3383" fmla="*/ 10568035 w 12192000"/>
              <a:gd name="connsiteY3383" fmla="*/ 541882 h 3218321"/>
              <a:gd name="connsiteX3384" fmla="*/ 10564177 w 12192000"/>
              <a:gd name="connsiteY3384" fmla="*/ 526260 h 3218321"/>
              <a:gd name="connsiteX3385" fmla="*/ 10547461 w 12192000"/>
              <a:gd name="connsiteY3385" fmla="*/ 520163 h 3218321"/>
              <a:gd name="connsiteX3386" fmla="*/ 10540937 w 12192000"/>
              <a:gd name="connsiteY3386" fmla="*/ 527975 h 3218321"/>
              <a:gd name="connsiteX3387" fmla="*/ 10537460 w 12192000"/>
              <a:gd name="connsiteY3387" fmla="*/ 519163 h 3218321"/>
              <a:gd name="connsiteX3388" fmla="*/ 10535745 w 12192000"/>
              <a:gd name="connsiteY3388" fmla="*/ 516639 h 3218321"/>
              <a:gd name="connsiteX3389" fmla="*/ 10546365 w 12192000"/>
              <a:gd name="connsiteY3389" fmla="*/ 519449 h 3218321"/>
              <a:gd name="connsiteX3390" fmla="*/ 10552271 w 12192000"/>
              <a:gd name="connsiteY3390" fmla="*/ 514781 h 3218321"/>
              <a:gd name="connsiteX3391" fmla="*/ 10560558 w 12192000"/>
              <a:gd name="connsiteY3391" fmla="*/ 522688 h 3218321"/>
              <a:gd name="connsiteX3392" fmla="*/ 10567606 w 12192000"/>
              <a:gd name="connsiteY3392" fmla="*/ 518068 h 3218321"/>
              <a:gd name="connsiteX3393" fmla="*/ 10591086 w 12192000"/>
              <a:gd name="connsiteY3393" fmla="*/ 530690 h 3218321"/>
              <a:gd name="connsiteX3394" fmla="*/ 10594895 w 12192000"/>
              <a:gd name="connsiteY3394" fmla="*/ 521259 h 3218321"/>
              <a:gd name="connsiteX3395" fmla="*/ 10597467 w 12192000"/>
              <a:gd name="connsiteY3395" fmla="*/ 528117 h 3218321"/>
              <a:gd name="connsiteX3396" fmla="*/ 10613326 w 12192000"/>
              <a:gd name="connsiteY3396" fmla="*/ 531975 h 3218321"/>
              <a:gd name="connsiteX3397" fmla="*/ 10619613 w 12192000"/>
              <a:gd name="connsiteY3397" fmla="*/ 528070 h 3218321"/>
              <a:gd name="connsiteX3398" fmla="*/ 10626423 w 12192000"/>
              <a:gd name="connsiteY3398" fmla="*/ 542645 h 3218321"/>
              <a:gd name="connsiteX3399" fmla="*/ 10612707 w 12192000"/>
              <a:gd name="connsiteY3399" fmla="*/ 536881 h 3218321"/>
              <a:gd name="connsiteX3400" fmla="*/ 10606183 w 12192000"/>
              <a:gd name="connsiteY3400" fmla="*/ 543264 h 3218321"/>
              <a:gd name="connsiteX3401" fmla="*/ 10606183 w 12192000"/>
              <a:gd name="connsiteY3401" fmla="*/ 532261 h 3218321"/>
              <a:gd name="connsiteX3402" fmla="*/ 10578703 w 12192000"/>
              <a:gd name="connsiteY3402" fmla="*/ 533500 h 3218321"/>
              <a:gd name="connsiteX3403" fmla="*/ 10573084 w 12192000"/>
              <a:gd name="connsiteY3403" fmla="*/ 525736 h 3218321"/>
              <a:gd name="connsiteX3404" fmla="*/ 10573274 w 12192000"/>
              <a:gd name="connsiteY3404" fmla="*/ 552218 h 3218321"/>
              <a:gd name="connsiteX3405" fmla="*/ 10586276 w 12192000"/>
              <a:gd name="connsiteY3405" fmla="*/ 538691 h 3218321"/>
              <a:gd name="connsiteX3406" fmla="*/ 10587371 w 12192000"/>
              <a:gd name="connsiteY3406" fmla="*/ 554504 h 3218321"/>
              <a:gd name="connsiteX3407" fmla="*/ 10596991 w 12192000"/>
              <a:gd name="connsiteY3407" fmla="*/ 542025 h 3218321"/>
              <a:gd name="connsiteX3408" fmla="*/ 10603706 w 12192000"/>
              <a:gd name="connsiteY3408" fmla="*/ 551599 h 3218321"/>
              <a:gd name="connsiteX3409" fmla="*/ 10617565 w 12192000"/>
              <a:gd name="connsiteY3409" fmla="*/ 549456 h 3218321"/>
              <a:gd name="connsiteX3410" fmla="*/ 10610421 w 12192000"/>
              <a:gd name="connsiteY3410" fmla="*/ 559553 h 3218321"/>
              <a:gd name="connsiteX3411" fmla="*/ 10629900 w 12192000"/>
              <a:gd name="connsiteY3411" fmla="*/ 547931 h 3218321"/>
              <a:gd name="connsiteX3412" fmla="*/ 10626757 w 12192000"/>
              <a:gd name="connsiteY3412" fmla="*/ 560934 h 3218321"/>
              <a:gd name="connsiteX3413" fmla="*/ 10638806 w 12192000"/>
              <a:gd name="connsiteY3413" fmla="*/ 550075 h 3218321"/>
              <a:gd name="connsiteX3414" fmla="*/ 10641140 w 12192000"/>
              <a:gd name="connsiteY3414" fmla="*/ 566983 h 3218321"/>
              <a:gd name="connsiteX3415" fmla="*/ 10653426 w 12192000"/>
              <a:gd name="connsiteY3415" fmla="*/ 554742 h 3218321"/>
              <a:gd name="connsiteX3416" fmla="*/ 10654855 w 12192000"/>
              <a:gd name="connsiteY3416" fmla="*/ 570698 h 3218321"/>
              <a:gd name="connsiteX3417" fmla="*/ 10667143 w 12192000"/>
              <a:gd name="connsiteY3417" fmla="*/ 558743 h 3218321"/>
              <a:gd name="connsiteX3418" fmla="*/ 10669857 w 12192000"/>
              <a:gd name="connsiteY3418" fmla="*/ 580796 h 3218321"/>
              <a:gd name="connsiteX3419" fmla="*/ 10641711 w 12192000"/>
              <a:gd name="connsiteY3419" fmla="*/ 570794 h 3218321"/>
              <a:gd name="connsiteX3420" fmla="*/ 10637091 w 12192000"/>
              <a:gd name="connsiteY3420" fmla="*/ 574175 h 3218321"/>
              <a:gd name="connsiteX3421" fmla="*/ 10617994 w 12192000"/>
              <a:gd name="connsiteY3421" fmla="*/ 566412 h 3218321"/>
              <a:gd name="connsiteX3422" fmla="*/ 10606469 w 12192000"/>
              <a:gd name="connsiteY3422" fmla="*/ 565411 h 3218321"/>
              <a:gd name="connsiteX3423" fmla="*/ 10605469 w 12192000"/>
              <a:gd name="connsiteY3423" fmla="*/ 553695 h 3218321"/>
              <a:gd name="connsiteX3424" fmla="*/ 10599801 w 12192000"/>
              <a:gd name="connsiteY3424" fmla="*/ 563459 h 3218321"/>
              <a:gd name="connsiteX3425" fmla="*/ 10575513 w 12192000"/>
              <a:gd name="connsiteY3425" fmla="*/ 557553 h 3218321"/>
              <a:gd name="connsiteX3426" fmla="*/ 10561273 w 12192000"/>
              <a:gd name="connsiteY3426" fmla="*/ 553933 h 3218321"/>
              <a:gd name="connsiteX3427" fmla="*/ 10554224 w 12192000"/>
              <a:gd name="connsiteY3427" fmla="*/ 556648 h 3218321"/>
              <a:gd name="connsiteX3428" fmla="*/ 10552938 w 12192000"/>
              <a:gd name="connsiteY3428" fmla="*/ 551170 h 3218321"/>
              <a:gd name="connsiteX3429" fmla="*/ 10535936 w 12192000"/>
              <a:gd name="connsiteY3429" fmla="*/ 547074 h 3218321"/>
              <a:gd name="connsiteX3430" fmla="*/ 10533555 w 12192000"/>
              <a:gd name="connsiteY3430" fmla="*/ 550456 h 3218321"/>
              <a:gd name="connsiteX3431" fmla="*/ 10500740 w 12192000"/>
              <a:gd name="connsiteY3431" fmla="*/ 540787 h 3218321"/>
              <a:gd name="connsiteX3432" fmla="*/ 10502551 w 12192000"/>
              <a:gd name="connsiteY3432" fmla="*/ 529594 h 3218321"/>
              <a:gd name="connsiteX3433" fmla="*/ 10490215 w 12192000"/>
              <a:gd name="connsiteY3433" fmla="*/ 541882 h 3218321"/>
              <a:gd name="connsiteX3434" fmla="*/ 10448639 w 12192000"/>
              <a:gd name="connsiteY3434" fmla="*/ 531166 h 3218321"/>
              <a:gd name="connsiteX3435" fmla="*/ 10445782 w 12192000"/>
              <a:gd name="connsiteY3435" fmla="*/ 513352 h 3218321"/>
              <a:gd name="connsiteX3436" fmla="*/ 10453306 w 12192000"/>
              <a:gd name="connsiteY3436" fmla="*/ 513162 h 3218321"/>
              <a:gd name="connsiteX3437" fmla="*/ 10454449 w 12192000"/>
              <a:gd name="connsiteY3437" fmla="*/ 526260 h 3218321"/>
              <a:gd name="connsiteX3438" fmla="*/ 10457784 w 12192000"/>
              <a:gd name="connsiteY3438" fmla="*/ 502445 h 3218321"/>
              <a:gd name="connsiteX3439" fmla="*/ 10445353 w 12192000"/>
              <a:gd name="connsiteY3439" fmla="*/ 502588 h 3218321"/>
              <a:gd name="connsiteX3440" fmla="*/ 10446782 w 12192000"/>
              <a:gd name="connsiteY3440" fmla="*/ 493586 h 3218321"/>
              <a:gd name="connsiteX3441" fmla="*/ 2905039 w 12192000"/>
              <a:gd name="connsiteY3441" fmla="*/ 492062 h 3218321"/>
              <a:gd name="connsiteX3442" fmla="*/ 2931897 w 12192000"/>
              <a:gd name="connsiteY3442" fmla="*/ 496730 h 3218321"/>
              <a:gd name="connsiteX3443" fmla="*/ 2916990 w 12192000"/>
              <a:gd name="connsiteY3443" fmla="*/ 500683 h 3218321"/>
              <a:gd name="connsiteX3444" fmla="*/ 2905039 w 12192000"/>
              <a:gd name="connsiteY3444" fmla="*/ 492062 h 3218321"/>
              <a:gd name="connsiteX3445" fmla="*/ 10398346 w 12192000"/>
              <a:gd name="connsiteY3445" fmla="*/ 488537 h 3218321"/>
              <a:gd name="connsiteX3446" fmla="*/ 10404729 w 12192000"/>
              <a:gd name="connsiteY3446" fmla="*/ 504302 h 3218321"/>
              <a:gd name="connsiteX3447" fmla="*/ 10407730 w 12192000"/>
              <a:gd name="connsiteY3447" fmla="*/ 491109 h 3218321"/>
              <a:gd name="connsiteX3448" fmla="*/ 10417350 w 12192000"/>
              <a:gd name="connsiteY3448" fmla="*/ 519925 h 3218321"/>
              <a:gd name="connsiteX3449" fmla="*/ 10420588 w 12192000"/>
              <a:gd name="connsiteY3449" fmla="*/ 489156 h 3218321"/>
              <a:gd name="connsiteX3450" fmla="*/ 10424303 w 12192000"/>
              <a:gd name="connsiteY3450" fmla="*/ 489347 h 3218321"/>
              <a:gd name="connsiteX3451" fmla="*/ 10431447 w 12192000"/>
              <a:gd name="connsiteY3451" fmla="*/ 514495 h 3218321"/>
              <a:gd name="connsiteX3452" fmla="*/ 10437780 w 12192000"/>
              <a:gd name="connsiteY3452" fmla="*/ 504588 h 3218321"/>
              <a:gd name="connsiteX3453" fmla="*/ 10445210 w 12192000"/>
              <a:gd name="connsiteY3453" fmla="*/ 511256 h 3218321"/>
              <a:gd name="connsiteX3454" fmla="*/ 10447068 w 12192000"/>
              <a:gd name="connsiteY3454" fmla="*/ 525593 h 3218321"/>
              <a:gd name="connsiteX3455" fmla="*/ 10435019 w 12192000"/>
              <a:gd name="connsiteY3455" fmla="*/ 528403 h 3218321"/>
              <a:gd name="connsiteX3456" fmla="*/ 10434399 w 12192000"/>
              <a:gd name="connsiteY3456" fmla="*/ 518067 h 3218321"/>
              <a:gd name="connsiteX3457" fmla="*/ 10429970 w 12192000"/>
              <a:gd name="connsiteY3457" fmla="*/ 517877 h 3218321"/>
              <a:gd name="connsiteX3458" fmla="*/ 10429732 w 12192000"/>
              <a:gd name="connsiteY3458" fmla="*/ 528070 h 3218321"/>
              <a:gd name="connsiteX3459" fmla="*/ 10404062 w 12192000"/>
              <a:gd name="connsiteY3459" fmla="*/ 519020 h 3218321"/>
              <a:gd name="connsiteX3460" fmla="*/ 10396299 w 12192000"/>
              <a:gd name="connsiteY3460" fmla="*/ 523021 h 3218321"/>
              <a:gd name="connsiteX3461" fmla="*/ 10398346 w 12192000"/>
              <a:gd name="connsiteY3461" fmla="*/ 488537 h 3218321"/>
              <a:gd name="connsiteX3462" fmla="*/ 8401764 w 12192000"/>
              <a:gd name="connsiteY3462" fmla="*/ 485299 h 3218321"/>
              <a:gd name="connsiteX3463" fmla="*/ 8401812 w 12192000"/>
              <a:gd name="connsiteY3463" fmla="*/ 502779 h 3218321"/>
              <a:gd name="connsiteX3464" fmla="*/ 8401764 w 12192000"/>
              <a:gd name="connsiteY3464" fmla="*/ 485299 h 3218321"/>
              <a:gd name="connsiteX3465" fmla="*/ 3651798 w 12192000"/>
              <a:gd name="connsiteY3465" fmla="*/ 485013 h 3218321"/>
              <a:gd name="connsiteX3466" fmla="*/ 3632192 w 12192000"/>
              <a:gd name="connsiteY3466" fmla="*/ 486537 h 3218321"/>
              <a:gd name="connsiteX3467" fmla="*/ 3608541 w 12192000"/>
              <a:gd name="connsiteY3467" fmla="*/ 486251 h 3218321"/>
              <a:gd name="connsiteX3468" fmla="*/ 3590028 w 12192000"/>
              <a:gd name="connsiteY3468" fmla="*/ 491110 h 3218321"/>
              <a:gd name="connsiteX3469" fmla="*/ 3551105 w 12192000"/>
              <a:gd name="connsiteY3469" fmla="*/ 505399 h 3218321"/>
              <a:gd name="connsiteX3470" fmla="*/ 3560004 w 12192000"/>
              <a:gd name="connsiteY3470" fmla="*/ 513448 h 3218321"/>
              <a:gd name="connsiteX3471" fmla="*/ 3564335 w 12192000"/>
              <a:gd name="connsiteY3471" fmla="*/ 509209 h 3218321"/>
              <a:gd name="connsiteX3472" fmla="*/ 3584700 w 12192000"/>
              <a:gd name="connsiteY3472" fmla="*/ 500064 h 3218321"/>
              <a:gd name="connsiteX3473" fmla="*/ 3581606 w 12192000"/>
              <a:gd name="connsiteY3473" fmla="*/ 508494 h 3218321"/>
              <a:gd name="connsiteX3474" fmla="*/ 3587173 w 12192000"/>
              <a:gd name="connsiteY3474" fmla="*/ 508494 h 3218321"/>
              <a:gd name="connsiteX3475" fmla="*/ 3585224 w 12192000"/>
              <a:gd name="connsiteY3475" fmla="*/ 503208 h 3218321"/>
              <a:gd name="connsiteX3476" fmla="*/ 3609446 w 12192000"/>
              <a:gd name="connsiteY3476" fmla="*/ 500397 h 3218321"/>
              <a:gd name="connsiteX3477" fmla="*/ 3605354 w 12192000"/>
              <a:gd name="connsiteY3477" fmla="*/ 508542 h 3218321"/>
              <a:gd name="connsiteX3478" fmla="*/ 3608590 w 12192000"/>
              <a:gd name="connsiteY3478" fmla="*/ 507923 h 3218321"/>
              <a:gd name="connsiteX3479" fmla="*/ 3622865 w 12192000"/>
              <a:gd name="connsiteY3479" fmla="*/ 501398 h 3218321"/>
              <a:gd name="connsiteX3480" fmla="*/ 3653509 w 12192000"/>
              <a:gd name="connsiteY3480" fmla="*/ 498873 h 3218321"/>
              <a:gd name="connsiteX3481" fmla="*/ 3651798 w 12192000"/>
              <a:gd name="connsiteY3481" fmla="*/ 485013 h 3218321"/>
              <a:gd name="connsiteX3482" fmla="*/ 8415099 w 12192000"/>
              <a:gd name="connsiteY3482" fmla="*/ 484632 h 3218321"/>
              <a:gd name="connsiteX3483" fmla="*/ 8415385 w 12192000"/>
              <a:gd name="connsiteY3483" fmla="*/ 503779 h 3218321"/>
              <a:gd name="connsiteX3484" fmla="*/ 8419814 w 12192000"/>
              <a:gd name="connsiteY3484" fmla="*/ 503732 h 3218321"/>
              <a:gd name="connsiteX3485" fmla="*/ 8420386 w 12192000"/>
              <a:gd name="connsiteY3485" fmla="*/ 494206 h 3218321"/>
              <a:gd name="connsiteX3486" fmla="*/ 8428911 w 12192000"/>
              <a:gd name="connsiteY3486" fmla="*/ 494206 h 3218321"/>
              <a:gd name="connsiteX3487" fmla="*/ 8430530 w 12192000"/>
              <a:gd name="connsiteY3487" fmla="*/ 509304 h 3218321"/>
              <a:gd name="connsiteX3488" fmla="*/ 8435816 w 12192000"/>
              <a:gd name="connsiteY3488" fmla="*/ 496968 h 3218321"/>
              <a:gd name="connsiteX3489" fmla="*/ 8440531 w 12192000"/>
              <a:gd name="connsiteY3489" fmla="*/ 497349 h 3218321"/>
              <a:gd name="connsiteX3490" fmla="*/ 8439198 w 12192000"/>
              <a:gd name="connsiteY3490" fmla="*/ 509733 h 3218321"/>
              <a:gd name="connsiteX3491" fmla="*/ 8453294 w 12192000"/>
              <a:gd name="connsiteY3491" fmla="*/ 497825 h 3218321"/>
              <a:gd name="connsiteX3492" fmla="*/ 8453581 w 12192000"/>
              <a:gd name="connsiteY3492" fmla="*/ 508590 h 3218321"/>
              <a:gd name="connsiteX3493" fmla="*/ 8457057 w 12192000"/>
              <a:gd name="connsiteY3493" fmla="*/ 508399 h 3218321"/>
              <a:gd name="connsiteX3494" fmla="*/ 8469154 w 12192000"/>
              <a:gd name="connsiteY3494" fmla="*/ 497159 h 3218321"/>
              <a:gd name="connsiteX3495" fmla="*/ 8467582 w 12192000"/>
              <a:gd name="connsiteY3495" fmla="*/ 508542 h 3218321"/>
              <a:gd name="connsiteX3496" fmla="*/ 8472631 w 12192000"/>
              <a:gd name="connsiteY3496" fmla="*/ 508542 h 3218321"/>
              <a:gd name="connsiteX3497" fmla="*/ 8471535 w 12192000"/>
              <a:gd name="connsiteY3497" fmla="*/ 497206 h 3218321"/>
              <a:gd name="connsiteX3498" fmla="*/ 8483536 w 12192000"/>
              <a:gd name="connsiteY3498" fmla="*/ 507637 h 3218321"/>
              <a:gd name="connsiteX3499" fmla="*/ 8475631 w 12192000"/>
              <a:gd name="connsiteY3499" fmla="*/ 509495 h 3218321"/>
              <a:gd name="connsiteX3500" fmla="*/ 8485204 w 12192000"/>
              <a:gd name="connsiteY3500" fmla="*/ 516687 h 3218321"/>
              <a:gd name="connsiteX3501" fmla="*/ 8487156 w 12192000"/>
              <a:gd name="connsiteY3501" fmla="*/ 501445 h 3218321"/>
              <a:gd name="connsiteX3502" fmla="*/ 8505349 w 12192000"/>
              <a:gd name="connsiteY3502" fmla="*/ 504541 h 3218321"/>
              <a:gd name="connsiteX3503" fmla="*/ 8506111 w 12192000"/>
              <a:gd name="connsiteY3503" fmla="*/ 513257 h 3218321"/>
              <a:gd name="connsiteX3504" fmla="*/ 8510588 w 12192000"/>
              <a:gd name="connsiteY3504" fmla="*/ 513353 h 3218321"/>
              <a:gd name="connsiteX3505" fmla="*/ 8510492 w 12192000"/>
              <a:gd name="connsiteY3505" fmla="*/ 503636 h 3218321"/>
              <a:gd name="connsiteX3506" fmla="*/ 8522255 w 12192000"/>
              <a:gd name="connsiteY3506" fmla="*/ 508209 h 3218321"/>
              <a:gd name="connsiteX3507" fmla="*/ 8514350 w 12192000"/>
              <a:gd name="connsiteY3507" fmla="*/ 515782 h 3218321"/>
              <a:gd name="connsiteX3508" fmla="*/ 8522446 w 12192000"/>
              <a:gd name="connsiteY3508" fmla="*/ 520449 h 3218321"/>
              <a:gd name="connsiteX3509" fmla="*/ 8528447 w 12192000"/>
              <a:gd name="connsiteY3509" fmla="*/ 504208 h 3218321"/>
              <a:gd name="connsiteX3510" fmla="*/ 8530447 w 12192000"/>
              <a:gd name="connsiteY3510" fmla="*/ 519830 h 3218321"/>
              <a:gd name="connsiteX3511" fmla="*/ 8540496 w 12192000"/>
              <a:gd name="connsiteY3511" fmla="*/ 503970 h 3218321"/>
              <a:gd name="connsiteX3512" fmla="*/ 8462819 w 12192000"/>
              <a:gd name="connsiteY3512" fmla="*/ 493872 h 3218321"/>
              <a:gd name="connsiteX3513" fmla="*/ 8454437 w 12192000"/>
              <a:gd name="connsiteY3513" fmla="*/ 488728 h 3218321"/>
              <a:gd name="connsiteX3514" fmla="*/ 8453009 w 12192000"/>
              <a:gd name="connsiteY3514" fmla="*/ 493634 h 3218321"/>
              <a:gd name="connsiteX3515" fmla="*/ 8415099 w 12192000"/>
              <a:gd name="connsiteY3515" fmla="*/ 484632 h 3218321"/>
              <a:gd name="connsiteX3516" fmla="*/ 10256672 w 12192000"/>
              <a:gd name="connsiteY3516" fmla="*/ 484085 h 3218321"/>
              <a:gd name="connsiteX3517" fmla="*/ 10250424 w 12192000"/>
              <a:gd name="connsiteY3517" fmla="*/ 484775 h 3218321"/>
              <a:gd name="connsiteX3518" fmla="*/ 10256672 w 12192000"/>
              <a:gd name="connsiteY3518" fmla="*/ 484085 h 3218321"/>
              <a:gd name="connsiteX3519" fmla="*/ 8383482 w 12192000"/>
              <a:gd name="connsiteY3519" fmla="*/ 481608 h 3218321"/>
              <a:gd name="connsiteX3520" fmla="*/ 8378476 w 12192000"/>
              <a:gd name="connsiteY3520" fmla="*/ 486871 h 3218321"/>
              <a:gd name="connsiteX3521" fmla="*/ 8395478 w 12192000"/>
              <a:gd name="connsiteY3521" fmla="*/ 497063 h 3218321"/>
              <a:gd name="connsiteX3522" fmla="*/ 8394954 w 12192000"/>
              <a:gd name="connsiteY3522" fmla="*/ 486918 h 3218321"/>
              <a:gd name="connsiteX3523" fmla="*/ 8383482 w 12192000"/>
              <a:gd name="connsiteY3523" fmla="*/ 481608 h 3218321"/>
              <a:gd name="connsiteX3524" fmla="*/ 8887016 w 12192000"/>
              <a:gd name="connsiteY3524" fmla="*/ 481012 h 3218321"/>
              <a:gd name="connsiteX3525" fmla="*/ 8906018 w 12192000"/>
              <a:gd name="connsiteY3525" fmla="*/ 483155 h 3218321"/>
              <a:gd name="connsiteX3526" fmla="*/ 8887016 w 12192000"/>
              <a:gd name="connsiteY3526" fmla="*/ 481012 h 3218321"/>
              <a:gd name="connsiteX3527" fmla="*/ 2095956 w 12192000"/>
              <a:gd name="connsiteY3527" fmla="*/ 479678 h 3218321"/>
              <a:gd name="connsiteX3528" fmla="*/ 2095575 w 12192000"/>
              <a:gd name="connsiteY3528" fmla="*/ 488585 h 3218321"/>
              <a:gd name="connsiteX3529" fmla="*/ 2079336 w 12192000"/>
              <a:gd name="connsiteY3529" fmla="*/ 492443 h 3218321"/>
              <a:gd name="connsiteX3530" fmla="*/ 2060571 w 12192000"/>
              <a:gd name="connsiteY3530" fmla="*/ 495062 h 3218321"/>
              <a:gd name="connsiteX3531" fmla="*/ 2075953 w 12192000"/>
              <a:gd name="connsiteY3531" fmla="*/ 491252 h 3218321"/>
              <a:gd name="connsiteX3532" fmla="*/ 2077144 w 12192000"/>
              <a:gd name="connsiteY3532" fmla="*/ 485870 h 3218321"/>
              <a:gd name="connsiteX3533" fmla="*/ 2095956 w 12192000"/>
              <a:gd name="connsiteY3533" fmla="*/ 479678 h 3218321"/>
              <a:gd name="connsiteX3534" fmla="*/ 8366951 w 12192000"/>
              <a:gd name="connsiteY3534" fmla="*/ 479583 h 3218321"/>
              <a:gd name="connsiteX3535" fmla="*/ 8364046 w 12192000"/>
              <a:gd name="connsiteY3535" fmla="*/ 498492 h 3218321"/>
              <a:gd name="connsiteX3536" fmla="*/ 8366951 w 12192000"/>
              <a:gd name="connsiteY3536" fmla="*/ 479583 h 3218321"/>
              <a:gd name="connsiteX3537" fmla="*/ 2984572 w 12192000"/>
              <a:gd name="connsiteY3537" fmla="*/ 477630 h 3218321"/>
              <a:gd name="connsiteX3538" fmla="*/ 2992099 w 12192000"/>
              <a:gd name="connsiteY3538" fmla="*/ 488251 h 3218321"/>
              <a:gd name="connsiteX3539" fmla="*/ 2963952 w 12192000"/>
              <a:gd name="connsiteY3539" fmla="*/ 493634 h 3218321"/>
              <a:gd name="connsiteX3540" fmla="*/ 2947615 w 12192000"/>
              <a:gd name="connsiteY3540" fmla="*/ 498873 h 3218321"/>
              <a:gd name="connsiteX3541" fmla="*/ 2949377 w 12192000"/>
              <a:gd name="connsiteY3541" fmla="*/ 490585 h 3218321"/>
              <a:gd name="connsiteX3542" fmla="*/ 2984572 w 12192000"/>
              <a:gd name="connsiteY3542" fmla="*/ 477630 h 3218321"/>
              <a:gd name="connsiteX3543" fmla="*/ 10326956 w 12192000"/>
              <a:gd name="connsiteY3543" fmla="*/ 477249 h 3218321"/>
              <a:gd name="connsiteX3544" fmla="*/ 10330100 w 12192000"/>
              <a:gd name="connsiteY3544" fmla="*/ 487395 h 3218321"/>
              <a:gd name="connsiteX3545" fmla="*/ 10326956 w 12192000"/>
              <a:gd name="connsiteY3545" fmla="*/ 477249 h 3218321"/>
              <a:gd name="connsiteX3546" fmla="*/ 2231318 w 12192000"/>
              <a:gd name="connsiteY3546" fmla="*/ 475285 h 3218321"/>
              <a:gd name="connsiteX3547" fmla="*/ 2217781 w 12192000"/>
              <a:gd name="connsiteY3547" fmla="*/ 477916 h 3218321"/>
              <a:gd name="connsiteX3548" fmla="*/ 2197972 w 12192000"/>
              <a:gd name="connsiteY3548" fmla="*/ 480917 h 3218321"/>
              <a:gd name="connsiteX3549" fmla="*/ 2179210 w 12192000"/>
              <a:gd name="connsiteY3549" fmla="*/ 495111 h 3218321"/>
              <a:gd name="connsiteX3550" fmla="*/ 2214057 w 12192000"/>
              <a:gd name="connsiteY3550" fmla="*/ 487823 h 3218321"/>
              <a:gd name="connsiteX3551" fmla="*/ 2215588 w 12192000"/>
              <a:gd name="connsiteY3551" fmla="*/ 484680 h 3218321"/>
              <a:gd name="connsiteX3552" fmla="*/ 2230723 w 12192000"/>
              <a:gd name="connsiteY3552" fmla="*/ 479774 h 3218321"/>
              <a:gd name="connsiteX3553" fmla="*/ 2245304 w 12192000"/>
              <a:gd name="connsiteY3553" fmla="*/ 475297 h 3218321"/>
              <a:gd name="connsiteX3554" fmla="*/ 2231318 w 12192000"/>
              <a:gd name="connsiteY3554" fmla="*/ 475285 h 3218321"/>
              <a:gd name="connsiteX3555" fmla="*/ 10271998 w 12192000"/>
              <a:gd name="connsiteY3555" fmla="*/ 471772 h 3218321"/>
              <a:gd name="connsiteX3556" fmla="*/ 10275712 w 12192000"/>
              <a:gd name="connsiteY3556" fmla="*/ 488252 h 3218321"/>
              <a:gd name="connsiteX3557" fmla="*/ 10277522 w 12192000"/>
              <a:gd name="connsiteY3557" fmla="*/ 473582 h 3218321"/>
              <a:gd name="connsiteX3558" fmla="*/ 10271998 w 12192000"/>
              <a:gd name="connsiteY3558" fmla="*/ 471772 h 3218321"/>
              <a:gd name="connsiteX3559" fmla="*/ 3028390 w 12192000"/>
              <a:gd name="connsiteY3559" fmla="*/ 471676 h 3218321"/>
              <a:gd name="connsiteX3560" fmla="*/ 3036210 w 12192000"/>
              <a:gd name="connsiteY3560" fmla="*/ 478439 h 3218321"/>
              <a:gd name="connsiteX3561" fmla="*/ 3021676 w 12192000"/>
              <a:gd name="connsiteY3561" fmla="*/ 481392 h 3218321"/>
              <a:gd name="connsiteX3562" fmla="*/ 2998100 w 12192000"/>
              <a:gd name="connsiteY3562" fmla="*/ 487584 h 3218321"/>
              <a:gd name="connsiteX3563" fmla="*/ 3007104 w 12192000"/>
              <a:gd name="connsiteY3563" fmla="*/ 474248 h 3218321"/>
              <a:gd name="connsiteX3564" fmla="*/ 3028390 w 12192000"/>
              <a:gd name="connsiteY3564" fmla="*/ 471676 h 3218321"/>
              <a:gd name="connsiteX3565" fmla="*/ 9531095 w 12192000"/>
              <a:gd name="connsiteY3565" fmla="*/ 471152 h 3218321"/>
              <a:gd name="connsiteX3566" fmla="*/ 9560861 w 12192000"/>
              <a:gd name="connsiteY3566" fmla="*/ 477391 h 3218321"/>
              <a:gd name="connsiteX3567" fmla="*/ 9627250 w 12192000"/>
              <a:gd name="connsiteY3567" fmla="*/ 487584 h 3218321"/>
              <a:gd name="connsiteX3568" fmla="*/ 9646919 w 12192000"/>
              <a:gd name="connsiteY3568" fmla="*/ 493395 h 3218321"/>
              <a:gd name="connsiteX3569" fmla="*/ 9651920 w 12192000"/>
              <a:gd name="connsiteY3569" fmla="*/ 491871 h 3218321"/>
              <a:gd name="connsiteX3570" fmla="*/ 9659826 w 12192000"/>
              <a:gd name="connsiteY3570" fmla="*/ 496205 h 3218321"/>
              <a:gd name="connsiteX3571" fmla="*/ 9667588 w 12192000"/>
              <a:gd name="connsiteY3571" fmla="*/ 494014 h 3218321"/>
              <a:gd name="connsiteX3572" fmla="*/ 9674732 w 12192000"/>
              <a:gd name="connsiteY3572" fmla="*/ 498920 h 3218321"/>
              <a:gd name="connsiteX3573" fmla="*/ 9691591 w 12192000"/>
              <a:gd name="connsiteY3573" fmla="*/ 498920 h 3218321"/>
              <a:gd name="connsiteX3574" fmla="*/ 9689210 w 12192000"/>
              <a:gd name="connsiteY3574" fmla="*/ 507541 h 3218321"/>
              <a:gd name="connsiteX3575" fmla="*/ 9671113 w 12192000"/>
              <a:gd name="connsiteY3575" fmla="*/ 500778 h 3218321"/>
              <a:gd name="connsiteX3576" fmla="*/ 9661826 w 12192000"/>
              <a:gd name="connsiteY3576" fmla="*/ 507970 h 3218321"/>
              <a:gd name="connsiteX3577" fmla="*/ 9645014 w 12192000"/>
              <a:gd name="connsiteY3577" fmla="*/ 506255 h 3218321"/>
              <a:gd name="connsiteX3578" fmla="*/ 9649776 w 12192000"/>
              <a:gd name="connsiteY3578" fmla="*/ 496348 h 3218321"/>
              <a:gd name="connsiteX3579" fmla="*/ 9631917 w 12192000"/>
              <a:gd name="connsiteY3579" fmla="*/ 503540 h 3218321"/>
              <a:gd name="connsiteX3580" fmla="*/ 9635013 w 12192000"/>
              <a:gd name="connsiteY3580" fmla="*/ 493395 h 3218321"/>
              <a:gd name="connsiteX3581" fmla="*/ 9616677 w 12192000"/>
              <a:gd name="connsiteY3581" fmla="*/ 505160 h 3218321"/>
              <a:gd name="connsiteX3582" fmla="*/ 9614724 w 12192000"/>
              <a:gd name="connsiteY3582" fmla="*/ 499063 h 3218321"/>
              <a:gd name="connsiteX3583" fmla="*/ 9620678 w 12192000"/>
              <a:gd name="connsiteY3583" fmla="*/ 498920 h 3218321"/>
              <a:gd name="connsiteX3584" fmla="*/ 9620106 w 12192000"/>
              <a:gd name="connsiteY3584" fmla="*/ 493633 h 3218321"/>
              <a:gd name="connsiteX3585" fmla="*/ 9606914 w 12192000"/>
              <a:gd name="connsiteY3585" fmla="*/ 500063 h 3218321"/>
              <a:gd name="connsiteX3586" fmla="*/ 9604771 w 12192000"/>
              <a:gd name="connsiteY3586" fmla="*/ 489823 h 3218321"/>
              <a:gd name="connsiteX3587" fmla="*/ 9591865 w 12192000"/>
              <a:gd name="connsiteY3587" fmla="*/ 500349 h 3218321"/>
              <a:gd name="connsiteX3588" fmla="*/ 9591483 w 12192000"/>
              <a:gd name="connsiteY3588" fmla="*/ 493824 h 3218321"/>
              <a:gd name="connsiteX3589" fmla="*/ 9598627 w 12192000"/>
              <a:gd name="connsiteY3589" fmla="*/ 494348 h 3218321"/>
              <a:gd name="connsiteX3590" fmla="*/ 9577291 w 12192000"/>
              <a:gd name="connsiteY3590" fmla="*/ 494205 h 3218321"/>
              <a:gd name="connsiteX3591" fmla="*/ 9582435 w 12192000"/>
              <a:gd name="connsiteY3591" fmla="*/ 485536 h 3218321"/>
              <a:gd name="connsiteX3592" fmla="*/ 9550431 w 12192000"/>
              <a:gd name="connsiteY3592" fmla="*/ 482964 h 3218321"/>
              <a:gd name="connsiteX3593" fmla="*/ 9540525 w 12192000"/>
              <a:gd name="connsiteY3593" fmla="*/ 489823 h 3218321"/>
              <a:gd name="connsiteX3594" fmla="*/ 9538477 w 12192000"/>
              <a:gd name="connsiteY3594" fmla="*/ 476582 h 3218321"/>
              <a:gd name="connsiteX3595" fmla="*/ 9528714 w 12192000"/>
              <a:gd name="connsiteY3595" fmla="*/ 481297 h 3218321"/>
              <a:gd name="connsiteX3596" fmla="*/ 9531095 w 12192000"/>
              <a:gd name="connsiteY3596" fmla="*/ 471152 h 3218321"/>
              <a:gd name="connsiteX3597" fmla="*/ 10333862 w 12192000"/>
              <a:gd name="connsiteY3597" fmla="*/ 468819 h 3218321"/>
              <a:gd name="connsiteX3598" fmla="*/ 10333147 w 12192000"/>
              <a:gd name="connsiteY3598" fmla="*/ 499635 h 3218321"/>
              <a:gd name="connsiteX3599" fmla="*/ 10341768 w 12192000"/>
              <a:gd name="connsiteY3599" fmla="*/ 497968 h 3218321"/>
              <a:gd name="connsiteX3600" fmla="*/ 10344578 w 12192000"/>
              <a:gd name="connsiteY3600" fmla="*/ 477726 h 3218321"/>
              <a:gd name="connsiteX3601" fmla="*/ 10350436 w 12192000"/>
              <a:gd name="connsiteY3601" fmla="*/ 487680 h 3218321"/>
              <a:gd name="connsiteX3602" fmla="*/ 10353674 w 12192000"/>
              <a:gd name="connsiteY3602" fmla="*/ 487680 h 3218321"/>
              <a:gd name="connsiteX3603" fmla="*/ 10353817 w 12192000"/>
              <a:gd name="connsiteY3603" fmla="*/ 475297 h 3218321"/>
              <a:gd name="connsiteX3604" fmla="*/ 10358961 w 12192000"/>
              <a:gd name="connsiteY3604" fmla="*/ 474868 h 3218321"/>
              <a:gd name="connsiteX3605" fmla="*/ 10356722 w 12192000"/>
              <a:gd name="connsiteY3605" fmla="*/ 490681 h 3218321"/>
              <a:gd name="connsiteX3606" fmla="*/ 10368009 w 12192000"/>
              <a:gd name="connsiteY3606" fmla="*/ 499874 h 3218321"/>
              <a:gd name="connsiteX3607" fmla="*/ 10370772 w 12192000"/>
              <a:gd name="connsiteY3607" fmla="*/ 476106 h 3218321"/>
              <a:gd name="connsiteX3608" fmla="*/ 10374153 w 12192000"/>
              <a:gd name="connsiteY3608" fmla="*/ 506637 h 3218321"/>
              <a:gd name="connsiteX3609" fmla="*/ 10394203 w 12192000"/>
              <a:gd name="connsiteY3609" fmla="*/ 496778 h 3218321"/>
              <a:gd name="connsiteX3610" fmla="*/ 10386202 w 12192000"/>
              <a:gd name="connsiteY3610" fmla="*/ 507018 h 3218321"/>
              <a:gd name="connsiteX3611" fmla="*/ 10394394 w 12192000"/>
              <a:gd name="connsiteY3611" fmla="*/ 518020 h 3218321"/>
              <a:gd name="connsiteX3612" fmla="*/ 10381583 w 12192000"/>
              <a:gd name="connsiteY3612" fmla="*/ 517973 h 3218321"/>
              <a:gd name="connsiteX3613" fmla="*/ 10383726 w 12192000"/>
              <a:gd name="connsiteY3613" fmla="*/ 506208 h 3218321"/>
              <a:gd name="connsiteX3614" fmla="*/ 10365437 w 12192000"/>
              <a:gd name="connsiteY3614" fmla="*/ 503732 h 3218321"/>
              <a:gd name="connsiteX3615" fmla="*/ 10364151 w 12192000"/>
              <a:gd name="connsiteY3615" fmla="*/ 513448 h 3218321"/>
              <a:gd name="connsiteX3616" fmla="*/ 10341863 w 12192000"/>
              <a:gd name="connsiteY3616" fmla="*/ 508542 h 3218321"/>
              <a:gd name="connsiteX3617" fmla="*/ 10334100 w 12192000"/>
              <a:gd name="connsiteY3617" fmla="*/ 501874 h 3218321"/>
              <a:gd name="connsiteX3618" fmla="*/ 10331718 w 12192000"/>
              <a:gd name="connsiteY3618" fmla="*/ 510733 h 3218321"/>
              <a:gd name="connsiteX3619" fmla="*/ 10318765 w 12192000"/>
              <a:gd name="connsiteY3619" fmla="*/ 490062 h 3218321"/>
              <a:gd name="connsiteX3620" fmla="*/ 10327194 w 12192000"/>
              <a:gd name="connsiteY3620" fmla="*/ 504827 h 3218321"/>
              <a:gd name="connsiteX3621" fmla="*/ 10313336 w 12192000"/>
              <a:gd name="connsiteY3621" fmla="*/ 498111 h 3218321"/>
              <a:gd name="connsiteX3622" fmla="*/ 10308144 w 12192000"/>
              <a:gd name="connsiteY3622" fmla="*/ 503541 h 3218321"/>
              <a:gd name="connsiteX3623" fmla="*/ 10298953 w 12192000"/>
              <a:gd name="connsiteY3623" fmla="*/ 494920 h 3218321"/>
              <a:gd name="connsiteX3624" fmla="*/ 10309430 w 12192000"/>
              <a:gd name="connsiteY3624" fmla="*/ 475392 h 3218321"/>
              <a:gd name="connsiteX3625" fmla="*/ 10314622 w 12192000"/>
              <a:gd name="connsiteY3625" fmla="*/ 496206 h 3218321"/>
              <a:gd name="connsiteX3626" fmla="*/ 10312668 w 12192000"/>
              <a:gd name="connsiteY3626" fmla="*/ 472201 h 3218321"/>
              <a:gd name="connsiteX3627" fmla="*/ 10325004 w 12192000"/>
              <a:gd name="connsiteY3627" fmla="*/ 475535 h 3218321"/>
              <a:gd name="connsiteX3628" fmla="*/ 10333862 w 12192000"/>
              <a:gd name="connsiteY3628" fmla="*/ 468819 h 3218321"/>
              <a:gd name="connsiteX3629" fmla="*/ 2264878 w 12192000"/>
              <a:gd name="connsiteY3629" fmla="*/ 467152 h 3218321"/>
              <a:gd name="connsiteX3630" fmla="*/ 2248398 w 12192000"/>
              <a:gd name="connsiteY3630" fmla="*/ 477726 h 3218321"/>
              <a:gd name="connsiteX3631" fmla="*/ 2264878 w 12192000"/>
              <a:gd name="connsiteY3631" fmla="*/ 467152 h 3218321"/>
              <a:gd name="connsiteX3632" fmla="*/ 8676417 w 12192000"/>
              <a:gd name="connsiteY3632" fmla="*/ 466961 h 3218321"/>
              <a:gd name="connsiteX3633" fmla="*/ 8655368 w 12192000"/>
              <a:gd name="connsiteY3633" fmla="*/ 467152 h 3218321"/>
              <a:gd name="connsiteX3634" fmla="*/ 8676417 w 12192000"/>
              <a:gd name="connsiteY3634" fmla="*/ 466961 h 3218321"/>
              <a:gd name="connsiteX3635" fmla="*/ 2539237 w 12192000"/>
              <a:gd name="connsiteY3635" fmla="*/ 466675 h 3218321"/>
              <a:gd name="connsiteX3636" fmla="*/ 2539237 w 12192000"/>
              <a:gd name="connsiteY3636" fmla="*/ 466675 h 3218321"/>
              <a:gd name="connsiteX3637" fmla="*/ 2554353 w 12192000"/>
              <a:gd name="connsiteY3637" fmla="*/ 465613 h 3218321"/>
              <a:gd name="connsiteX3638" fmla="*/ 2548333 w 12192000"/>
              <a:gd name="connsiteY3638" fmla="*/ 466819 h 3218321"/>
              <a:gd name="connsiteX3639" fmla="*/ 2554353 w 12192000"/>
              <a:gd name="connsiteY3639" fmla="*/ 465613 h 3218321"/>
              <a:gd name="connsiteX3640" fmla="*/ 3195443 w 12192000"/>
              <a:gd name="connsiteY3640" fmla="*/ 464401 h 3218321"/>
              <a:gd name="connsiteX3641" fmla="*/ 3208369 w 12192000"/>
              <a:gd name="connsiteY3641" fmla="*/ 467580 h 3218321"/>
              <a:gd name="connsiteX3642" fmla="*/ 3182839 w 12192000"/>
              <a:gd name="connsiteY3642" fmla="*/ 466865 h 3218321"/>
              <a:gd name="connsiteX3643" fmla="*/ 3195443 w 12192000"/>
              <a:gd name="connsiteY3643" fmla="*/ 464401 h 3218321"/>
              <a:gd name="connsiteX3644" fmla="*/ 10253805 w 12192000"/>
              <a:gd name="connsiteY3644" fmla="*/ 463341 h 3218321"/>
              <a:gd name="connsiteX3645" fmla="*/ 10253805 w 12192000"/>
              <a:gd name="connsiteY3645" fmla="*/ 480869 h 3218321"/>
              <a:gd name="connsiteX3646" fmla="*/ 10253805 w 12192000"/>
              <a:gd name="connsiteY3646" fmla="*/ 463341 h 3218321"/>
              <a:gd name="connsiteX3647" fmla="*/ 2562526 w 12192000"/>
              <a:gd name="connsiteY3647" fmla="*/ 463294 h 3218321"/>
              <a:gd name="connsiteX3648" fmla="*/ 2562526 w 12192000"/>
              <a:gd name="connsiteY3648" fmla="*/ 463294 h 3218321"/>
              <a:gd name="connsiteX3649" fmla="*/ 10177986 w 12192000"/>
              <a:gd name="connsiteY3649" fmla="*/ 461722 h 3218321"/>
              <a:gd name="connsiteX3650" fmla="*/ 10177986 w 12192000"/>
              <a:gd name="connsiteY3650" fmla="*/ 461722 h 3218321"/>
              <a:gd name="connsiteX3651" fmla="*/ 8210455 w 12192000"/>
              <a:gd name="connsiteY3651" fmla="*/ 461389 h 3218321"/>
              <a:gd name="connsiteX3652" fmla="*/ 8209931 w 12192000"/>
              <a:gd name="connsiteY3652" fmla="*/ 469533 h 3218321"/>
              <a:gd name="connsiteX3653" fmla="*/ 8226838 w 12192000"/>
              <a:gd name="connsiteY3653" fmla="*/ 478440 h 3218321"/>
              <a:gd name="connsiteX3654" fmla="*/ 8234363 w 12192000"/>
              <a:gd name="connsiteY3654" fmla="*/ 474153 h 3218321"/>
              <a:gd name="connsiteX3655" fmla="*/ 8234363 w 12192000"/>
              <a:gd name="connsiteY3655" fmla="*/ 484251 h 3218321"/>
              <a:gd name="connsiteX3656" fmla="*/ 8253508 w 12192000"/>
              <a:gd name="connsiteY3656" fmla="*/ 484394 h 3218321"/>
              <a:gd name="connsiteX3657" fmla="*/ 8252937 w 12192000"/>
              <a:gd name="connsiteY3657" fmla="*/ 475011 h 3218321"/>
              <a:gd name="connsiteX3658" fmla="*/ 8264367 w 12192000"/>
              <a:gd name="connsiteY3658" fmla="*/ 475297 h 3218321"/>
              <a:gd name="connsiteX3659" fmla="*/ 8257032 w 12192000"/>
              <a:gd name="connsiteY3659" fmla="*/ 482441 h 3218321"/>
              <a:gd name="connsiteX3660" fmla="*/ 8287369 w 12192000"/>
              <a:gd name="connsiteY3660" fmla="*/ 478535 h 3218321"/>
              <a:gd name="connsiteX3661" fmla="*/ 8283893 w 12192000"/>
              <a:gd name="connsiteY3661" fmla="*/ 491110 h 3218321"/>
              <a:gd name="connsiteX3662" fmla="*/ 8302038 w 12192000"/>
              <a:gd name="connsiteY3662" fmla="*/ 478583 h 3218321"/>
              <a:gd name="connsiteX3663" fmla="*/ 8296132 w 12192000"/>
              <a:gd name="connsiteY3663" fmla="*/ 489490 h 3218321"/>
              <a:gd name="connsiteX3664" fmla="*/ 8305705 w 12192000"/>
              <a:gd name="connsiteY3664" fmla="*/ 489585 h 3218321"/>
              <a:gd name="connsiteX3665" fmla="*/ 8305848 w 12192000"/>
              <a:gd name="connsiteY3665" fmla="*/ 479726 h 3218321"/>
              <a:gd name="connsiteX3666" fmla="*/ 8311325 w 12192000"/>
              <a:gd name="connsiteY3666" fmla="*/ 480202 h 3218321"/>
              <a:gd name="connsiteX3667" fmla="*/ 8307229 w 12192000"/>
              <a:gd name="connsiteY3667" fmla="*/ 495587 h 3218321"/>
              <a:gd name="connsiteX3668" fmla="*/ 8324946 w 12192000"/>
              <a:gd name="connsiteY3668" fmla="*/ 483203 h 3218321"/>
              <a:gd name="connsiteX3669" fmla="*/ 8323755 w 12192000"/>
              <a:gd name="connsiteY3669" fmla="*/ 495730 h 3218321"/>
              <a:gd name="connsiteX3670" fmla="*/ 8352139 w 12192000"/>
              <a:gd name="connsiteY3670" fmla="*/ 484346 h 3218321"/>
              <a:gd name="connsiteX3671" fmla="*/ 8357235 w 12192000"/>
              <a:gd name="connsiteY3671" fmla="*/ 495158 h 3218321"/>
              <a:gd name="connsiteX3672" fmla="*/ 8358664 w 12192000"/>
              <a:gd name="connsiteY3672" fmla="*/ 474963 h 3218321"/>
              <a:gd name="connsiteX3673" fmla="*/ 8341091 w 12192000"/>
              <a:gd name="connsiteY3673" fmla="*/ 475916 h 3218321"/>
              <a:gd name="connsiteX3674" fmla="*/ 8337090 w 12192000"/>
              <a:gd name="connsiteY3674" fmla="*/ 479536 h 3218321"/>
              <a:gd name="connsiteX3675" fmla="*/ 8302895 w 12192000"/>
              <a:gd name="connsiteY3675" fmla="*/ 471534 h 3218321"/>
              <a:gd name="connsiteX3676" fmla="*/ 8279463 w 12192000"/>
              <a:gd name="connsiteY3676" fmla="*/ 466485 h 3218321"/>
              <a:gd name="connsiteX3677" fmla="*/ 8265747 w 12192000"/>
              <a:gd name="connsiteY3677" fmla="*/ 466533 h 3218321"/>
              <a:gd name="connsiteX3678" fmla="*/ 8248460 w 12192000"/>
              <a:gd name="connsiteY3678" fmla="*/ 465151 h 3218321"/>
              <a:gd name="connsiteX3679" fmla="*/ 8248650 w 12192000"/>
              <a:gd name="connsiteY3679" fmla="*/ 483537 h 3218321"/>
              <a:gd name="connsiteX3680" fmla="*/ 8242792 w 12192000"/>
              <a:gd name="connsiteY3680" fmla="*/ 466247 h 3218321"/>
              <a:gd name="connsiteX3681" fmla="*/ 8210455 w 12192000"/>
              <a:gd name="connsiteY3681" fmla="*/ 461389 h 3218321"/>
              <a:gd name="connsiteX3682" fmla="*/ 2173443 w 12192000"/>
              <a:gd name="connsiteY3682" fmla="*/ 461293 h 3218321"/>
              <a:gd name="connsiteX3683" fmla="*/ 2170207 w 12192000"/>
              <a:gd name="connsiteY3683" fmla="*/ 473963 h 3218321"/>
              <a:gd name="connsiteX3684" fmla="*/ 2173443 w 12192000"/>
              <a:gd name="connsiteY3684" fmla="*/ 461293 h 3218321"/>
              <a:gd name="connsiteX3685" fmla="*/ 8172355 w 12192000"/>
              <a:gd name="connsiteY3685" fmla="*/ 460770 h 3218321"/>
              <a:gd name="connsiteX3686" fmla="*/ 8172450 w 12192000"/>
              <a:gd name="connsiteY3686" fmla="*/ 475154 h 3218321"/>
              <a:gd name="connsiteX3687" fmla="*/ 8176974 w 12192000"/>
              <a:gd name="connsiteY3687" fmla="*/ 475154 h 3218321"/>
              <a:gd name="connsiteX3688" fmla="*/ 8177403 w 12192000"/>
              <a:gd name="connsiteY3688" fmla="*/ 465437 h 3218321"/>
              <a:gd name="connsiteX3689" fmla="*/ 8196882 w 12192000"/>
              <a:gd name="connsiteY3689" fmla="*/ 466009 h 3218321"/>
              <a:gd name="connsiteX3690" fmla="*/ 8196691 w 12192000"/>
              <a:gd name="connsiteY3690" fmla="*/ 480060 h 3218321"/>
              <a:gd name="connsiteX3691" fmla="*/ 8201358 w 12192000"/>
              <a:gd name="connsiteY3691" fmla="*/ 479869 h 3218321"/>
              <a:gd name="connsiteX3692" fmla="*/ 8200025 w 12192000"/>
              <a:gd name="connsiteY3692" fmla="*/ 472582 h 3218321"/>
              <a:gd name="connsiteX3693" fmla="*/ 8207217 w 12192000"/>
              <a:gd name="connsiteY3693" fmla="*/ 461579 h 3218321"/>
              <a:gd name="connsiteX3694" fmla="*/ 8172355 w 12192000"/>
              <a:gd name="connsiteY3694" fmla="*/ 460770 h 3218321"/>
              <a:gd name="connsiteX3695" fmla="*/ 3075396 w 12192000"/>
              <a:gd name="connsiteY3695" fmla="*/ 460626 h 3218321"/>
              <a:gd name="connsiteX3696" fmla="*/ 3091402 w 12192000"/>
              <a:gd name="connsiteY3696" fmla="*/ 464532 h 3218321"/>
              <a:gd name="connsiteX3697" fmla="*/ 3067874 w 12192000"/>
              <a:gd name="connsiteY3697" fmla="*/ 472200 h 3218321"/>
              <a:gd name="connsiteX3698" fmla="*/ 3065634 w 12192000"/>
              <a:gd name="connsiteY3698" fmla="*/ 470914 h 3218321"/>
              <a:gd name="connsiteX3699" fmla="*/ 3052774 w 12192000"/>
              <a:gd name="connsiteY3699" fmla="*/ 477487 h 3218321"/>
              <a:gd name="connsiteX3700" fmla="*/ 3052346 w 12192000"/>
              <a:gd name="connsiteY3700" fmla="*/ 470200 h 3218321"/>
              <a:gd name="connsiteX3701" fmla="*/ 3078924 w 12192000"/>
              <a:gd name="connsiteY3701" fmla="*/ 466961 h 3218321"/>
              <a:gd name="connsiteX3702" fmla="*/ 8907697 w 12192000"/>
              <a:gd name="connsiteY3702" fmla="*/ 460465 h 3218321"/>
              <a:gd name="connsiteX3703" fmla="*/ 8901636 w 12192000"/>
              <a:gd name="connsiteY3703" fmla="*/ 461436 h 3218321"/>
              <a:gd name="connsiteX3704" fmla="*/ 8907697 w 12192000"/>
              <a:gd name="connsiteY3704" fmla="*/ 460465 h 3218321"/>
              <a:gd name="connsiteX3705" fmla="*/ 8627404 w 12192000"/>
              <a:gd name="connsiteY3705" fmla="*/ 460371 h 3218321"/>
              <a:gd name="connsiteX3706" fmla="*/ 8621316 w 12192000"/>
              <a:gd name="connsiteY3706" fmla="*/ 461389 h 3218321"/>
              <a:gd name="connsiteX3707" fmla="*/ 8627404 w 12192000"/>
              <a:gd name="connsiteY3707" fmla="*/ 460371 h 3218321"/>
              <a:gd name="connsiteX3708" fmla="*/ 10294402 w 12192000"/>
              <a:gd name="connsiteY3708" fmla="*/ 460310 h 3218321"/>
              <a:gd name="connsiteX3709" fmla="*/ 10288428 w 12192000"/>
              <a:gd name="connsiteY3709" fmla="*/ 461388 h 3218321"/>
              <a:gd name="connsiteX3710" fmla="*/ 10294402 w 12192000"/>
              <a:gd name="connsiteY3710" fmla="*/ 460310 h 3218321"/>
              <a:gd name="connsiteX3711" fmla="*/ 3762053 w 12192000"/>
              <a:gd name="connsiteY3711" fmla="*/ 460246 h 3218321"/>
              <a:gd name="connsiteX3712" fmla="*/ 3767287 w 12192000"/>
              <a:gd name="connsiteY3712" fmla="*/ 468486 h 3218321"/>
              <a:gd name="connsiteX3713" fmla="*/ 3754914 w 12192000"/>
              <a:gd name="connsiteY3713" fmla="*/ 468581 h 3218321"/>
              <a:gd name="connsiteX3714" fmla="*/ 3748014 w 12192000"/>
              <a:gd name="connsiteY3714" fmla="*/ 464342 h 3218321"/>
              <a:gd name="connsiteX3715" fmla="*/ 3729599 w 12192000"/>
              <a:gd name="connsiteY3715" fmla="*/ 480536 h 3218321"/>
              <a:gd name="connsiteX3716" fmla="*/ 3727125 w 12192000"/>
              <a:gd name="connsiteY3716" fmla="*/ 463437 h 3218321"/>
              <a:gd name="connsiteX3717" fmla="*/ 3718083 w 12192000"/>
              <a:gd name="connsiteY3717" fmla="*/ 479012 h 3218321"/>
              <a:gd name="connsiteX3718" fmla="*/ 3714230 w 12192000"/>
              <a:gd name="connsiteY3718" fmla="*/ 471153 h 3218321"/>
              <a:gd name="connsiteX3719" fmla="*/ 3698097 w 12192000"/>
              <a:gd name="connsiteY3719" fmla="*/ 470581 h 3218321"/>
              <a:gd name="connsiteX3720" fmla="*/ 3691199 w 12192000"/>
              <a:gd name="connsiteY3720" fmla="*/ 479821 h 3218321"/>
              <a:gd name="connsiteX3721" fmla="*/ 3659409 w 12192000"/>
              <a:gd name="connsiteY3721" fmla="*/ 486299 h 3218321"/>
              <a:gd name="connsiteX3722" fmla="*/ 3664500 w 12192000"/>
              <a:gd name="connsiteY3722" fmla="*/ 496873 h 3218321"/>
              <a:gd name="connsiteX3723" fmla="*/ 3665311 w 12192000"/>
              <a:gd name="connsiteY3723" fmla="*/ 484156 h 3218321"/>
              <a:gd name="connsiteX3724" fmla="*/ 3673638 w 12192000"/>
              <a:gd name="connsiteY3724" fmla="*/ 494396 h 3218321"/>
              <a:gd name="connsiteX3725" fmla="*/ 3685488 w 12192000"/>
              <a:gd name="connsiteY3725" fmla="*/ 488538 h 3218321"/>
              <a:gd name="connsiteX3726" fmla="*/ 3686582 w 12192000"/>
              <a:gd name="connsiteY3726" fmla="*/ 494539 h 3218321"/>
              <a:gd name="connsiteX3727" fmla="*/ 3722176 w 12192000"/>
              <a:gd name="connsiteY3727" fmla="*/ 493634 h 3218321"/>
              <a:gd name="connsiteX3728" fmla="*/ 3765624 w 12192000"/>
              <a:gd name="connsiteY3728" fmla="*/ 483441 h 3218321"/>
              <a:gd name="connsiteX3729" fmla="*/ 3782944 w 12192000"/>
              <a:gd name="connsiteY3729" fmla="*/ 479869 h 3218321"/>
              <a:gd name="connsiteX3730" fmla="*/ 3776519 w 12192000"/>
              <a:gd name="connsiteY3730" fmla="*/ 470819 h 3218321"/>
              <a:gd name="connsiteX3731" fmla="*/ 3783611 w 12192000"/>
              <a:gd name="connsiteY3731" fmla="*/ 468676 h 3218321"/>
              <a:gd name="connsiteX3732" fmla="*/ 3762053 w 12192000"/>
              <a:gd name="connsiteY3732" fmla="*/ 460246 h 3218321"/>
              <a:gd name="connsiteX3733" fmla="*/ 10279284 w 12192000"/>
              <a:gd name="connsiteY3733" fmla="*/ 457340 h 3218321"/>
              <a:gd name="connsiteX3734" fmla="*/ 10286095 w 12192000"/>
              <a:gd name="connsiteY3734" fmla="*/ 489109 h 3218321"/>
              <a:gd name="connsiteX3735" fmla="*/ 10286809 w 12192000"/>
              <a:gd name="connsiteY3735" fmla="*/ 478821 h 3218321"/>
              <a:gd name="connsiteX3736" fmla="*/ 10293810 w 12192000"/>
              <a:gd name="connsiteY3736" fmla="*/ 480250 h 3218321"/>
              <a:gd name="connsiteX3737" fmla="*/ 10289524 w 12192000"/>
              <a:gd name="connsiteY3737" fmla="*/ 470391 h 3218321"/>
              <a:gd name="connsiteX3738" fmla="*/ 10296191 w 12192000"/>
              <a:gd name="connsiteY3738" fmla="*/ 470391 h 3218321"/>
              <a:gd name="connsiteX3739" fmla="*/ 10297811 w 12192000"/>
              <a:gd name="connsiteY3739" fmla="*/ 499826 h 3218321"/>
              <a:gd name="connsiteX3740" fmla="*/ 10288381 w 12192000"/>
              <a:gd name="connsiteY3740" fmla="*/ 497158 h 3218321"/>
              <a:gd name="connsiteX3741" fmla="*/ 10285904 w 12192000"/>
              <a:gd name="connsiteY3741" fmla="*/ 495682 h 3218321"/>
              <a:gd name="connsiteX3742" fmla="*/ 10279618 w 12192000"/>
              <a:gd name="connsiteY3742" fmla="*/ 496015 h 3218321"/>
              <a:gd name="connsiteX3743" fmla="*/ 10262473 w 12192000"/>
              <a:gd name="connsiteY3743" fmla="*/ 493396 h 3218321"/>
              <a:gd name="connsiteX3744" fmla="*/ 10262758 w 12192000"/>
              <a:gd name="connsiteY3744" fmla="*/ 470629 h 3218321"/>
              <a:gd name="connsiteX3745" fmla="*/ 10279284 w 12192000"/>
              <a:gd name="connsiteY3745" fmla="*/ 457340 h 3218321"/>
              <a:gd name="connsiteX3746" fmla="*/ 2196356 w 12192000"/>
              <a:gd name="connsiteY3746" fmla="*/ 457292 h 3218321"/>
              <a:gd name="connsiteX3747" fmla="*/ 2196356 w 12192000"/>
              <a:gd name="connsiteY3747" fmla="*/ 457292 h 3218321"/>
              <a:gd name="connsiteX3748" fmla="*/ 8161687 w 12192000"/>
              <a:gd name="connsiteY3748" fmla="*/ 456864 h 3218321"/>
              <a:gd name="connsiteX3749" fmla="*/ 8159496 w 12192000"/>
              <a:gd name="connsiteY3749" fmla="*/ 474011 h 3218321"/>
              <a:gd name="connsiteX3750" fmla="*/ 8161687 w 12192000"/>
              <a:gd name="connsiteY3750" fmla="*/ 456864 h 3218321"/>
              <a:gd name="connsiteX3751" fmla="*/ 8588886 w 12192000"/>
              <a:gd name="connsiteY3751" fmla="*/ 455706 h 3218321"/>
              <a:gd name="connsiteX3752" fmla="*/ 8582644 w 12192000"/>
              <a:gd name="connsiteY3752" fmla="*/ 456483 h 3218321"/>
              <a:gd name="connsiteX3753" fmla="*/ 8588886 w 12192000"/>
              <a:gd name="connsiteY3753" fmla="*/ 455706 h 3218321"/>
              <a:gd name="connsiteX3754" fmla="*/ 3132275 w 12192000"/>
              <a:gd name="connsiteY3754" fmla="*/ 452863 h 3218321"/>
              <a:gd name="connsiteX3755" fmla="*/ 3139785 w 12192000"/>
              <a:gd name="connsiteY3755" fmla="*/ 457912 h 3218321"/>
              <a:gd name="connsiteX3756" fmla="*/ 3119884 w 12192000"/>
              <a:gd name="connsiteY3756" fmla="*/ 463294 h 3218321"/>
              <a:gd name="connsiteX3757" fmla="*/ 3116743 w 12192000"/>
              <a:gd name="connsiteY3757" fmla="*/ 461151 h 3218321"/>
              <a:gd name="connsiteX3758" fmla="*/ 3105741 w 12192000"/>
              <a:gd name="connsiteY3758" fmla="*/ 470629 h 3218321"/>
              <a:gd name="connsiteX3759" fmla="*/ 3104550 w 12192000"/>
              <a:gd name="connsiteY3759" fmla="*/ 461913 h 3218321"/>
              <a:gd name="connsiteX3760" fmla="*/ 3132275 w 12192000"/>
              <a:gd name="connsiteY3760" fmla="*/ 452863 h 3218321"/>
              <a:gd name="connsiteX3761" fmla="*/ 8682532 w 12192000"/>
              <a:gd name="connsiteY3761" fmla="*/ 452738 h 3218321"/>
              <a:gd name="connsiteX3762" fmla="*/ 8676894 w 12192000"/>
              <a:gd name="connsiteY3762" fmla="*/ 457483 h 3218321"/>
              <a:gd name="connsiteX3763" fmla="*/ 8687419 w 12192000"/>
              <a:gd name="connsiteY3763" fmla="*/ 456816 h 3218321"/>
              <a:gd name="connsiteX3764" fmla="*/ 8682532 w 12192000"/>
              <a:gd name="connsiteY3764" fmla="*/ 452738 h 3218321"/>
              <a:gd name="connsiteX3765" fmla="*/ 2138919 w 12192000"/>
              <a:gd name="connsiteY3765" fmla="*/ 452196 h 3218321"/>
              <a:gd name="connsiteX3766" fmla="*/ 2151919 w 12192000"/>
              <a:gd name="connsiteY3766" fmla="*/ 460579 h 3218321"/>
              <a:gd name="connsiteX3767" fmla="*/ 2138919 w 12192000"/>
              <a:gd name="connsiteY3767" fmla="*/ 452196 h 3218321"/>
              <a:gd name="connsiteX3768" fmla="*/ 8547222 w 12192000"/>
              <a:gd name="connsiteY3768" fmla="*/ 450924 h 3218321"/>
              <a:gd name="connsiteX3769" fmla="*/ 8541068 w 12192000"/>
              <a:gd name="connsiteY3769" fmla="*/ 451768 h 3218321"/>
              <a:gd name="connsiteX3770" fmla="*/ 8547222 w 12192000"/>
              <a:gd name="connsiteY3770" fmla="*/ 450924 h 3218321"/>
              <a:gd name="connsiteX3771" fmla="*/ 9793272 w 12192000"/>
              <a:gd name="connsiteY3771" fmla="*/ 449338 h 3218321"/>
              <a:gd name="connsiteX3772" fmla="*/ 9799462 w 12192000"/>
              <a:gd name="connsiteY3772" fmla="*/ 455768 h 3218321"/>
              <a:gd name="connsiteX3773" fmla="*/ 9797961 w 12192000"/>
              <a:gd name="connsiteY3773" fmla="*/ 456843 h 3218321"/>
              <a:gd name="connsiteX3774" fmla="*/ 9249250 w 12192000"/>
              <a:gd name="connsiteY3774" fmla="*/ 448576 h 3218321"/>
              <a:gd name="connsiteX3775" fmla="*/ 9235201 w 12192000"/>
              <a:gd name="connsiteY3775" fmla="*/ 453053 h 3218321"/>
              <a:gd name="connsiteX3776" fmla="*/ 9249250 w 12192000"/>
              <a:gd name="connsiteY3776" fmla="*/ 448576 h 3218321"/>
              <a:gd name="connsiteX3777" fmla="*/ 2242402 w 12192000"/>
              <a:gd name="connsiteY3777" fmla="*/ 446956 h 3218321"/>
              <a:gd name="connsiteX3778" fmla="*/ 2234218 w 12192000"/>
              <a:gd name="connsiteY3778" fmla="*/ 459959 h 3218321"/>
              <a:gd name="connsiteX3779" fmla="*/ 2242402 w 12192000"/>
              <a:gd name="connsiteY3779" fmla="*/ 446956 h 3218321"/>
              <a:gd name="connsiteX3780" fmla="*/ 9205197 w 12192000"/>
              <a:gd name="connsiteY3780" fmla="*/ 446909 h 3218321"/>
              <a:gd name="connsiteX3781" fmla="*/ 9196006 w 12192000"/>
              <a:gd name="connsiteY3781" fmla="*/ 452386 h 3218321"/>
              <a:gd name="connsiteX3782" fmla="*/ 9197101 w 12192000"/>
              <a:gd name="connsiteY3782" fmla="*/ 448576 h 3218321"/>
              <a:gd name="connsiteX3783" fmla="*/ 9205197 w 12192000"/>
              <a:gd name="connsiteY3783" fmla="*/ 446909 h 3218321"/>
              <a:gd name="connsiteX3784" fmla="*/ 8509346 w 12192000"/>
              <a:gd name="connsiteY3784" fmla="*/ 446333 h 3218321"/>
              <a:gd name="connsiteX3785" fmla="*/ 8503111 w 12192000"/>
              <a:gd name="connsiteY3785" fmla="*/ 446862 h 3218321"/>
              <a:gd name="connsiteX3786" fmla="*/ 8509346 w 12192000"/>
              <a:gd name="connsiteY3786" fmla="*/ 446333 h 3218321"/>
              <a:gd name="connsiteX3787" fmla="*/ 8630031 w 12192000"/>
              <a:gd name="connsiteY3787" fmla="*/ 445719 h 3218321"/>
              <a:gd name="connsiteX3788" fmla="*/ 8624935 w 12192000"/>
              <a:gd name="connsiteY3788" fmla="*/ 454911 h 3218321"/>
              <a:gd name="connsiteX3789" fmla="*/ 8658368 w 12192000"/>
              <a:gd name="connsiteY3789" fmla="*/ 455721 h 3218321"/>
              <a:gd name="connsiteX3790" fmla="*/ 8658225 w 12192000"/>
              <a:gd name="connsiteY3790" fmla="*/ 451720 h 3218321"/>
              <a:gd name="connsiteX3791" fmla="*/ 8646890 w 12192000"/>
              <a:gd name="connsiteY3791" fmla="*/ 450196 h 3218321"/>
              <a:gd name="connsiteX3792" fmla="*/ 8630031 w 12192000"/>
              <a:gd name="connsiteY3792" fmla="*/ 445719 h 3218321"/>
              <a:gd name="connsiteX3793" fmla="*/ 2382836 w 12192000"/>
              <a:gd name="connsiteY3793" fmla="*/ 443861 h 3218321"/>
              <a:gd name="connsiteX3794" fmla="*/ 2382836 w 12192000"/>
              <a:gd name="connsiteY3794" fmla="*/ 443861 h 3218321"/>
              <a:gd name="connsiteX3795" fmla="*/ 8030718 w 12192000"/>
              <a:gd name="connsiteY3795" fmla="*/ 442908 h 3218321"/>
              <a:gd name="connsiteX3796" fmla="*/ 8029814 w 12192000"/>
              <a:gd name="connsiteY3796" fmla="*/ 461103 h 3218321"/>
              <a:gd name="connsiteX3797" fmla="*/ 8033052 w 12192000"/>
              <a:gd name="connsiteY3797" fmla="*/ 460627 h 3218321"/>
              <a:gd name="connsiteX3798" fmla="*/ 8042910 w 12192000"/>
              <a:gd name="connsiteY3798" fmla="*/ 449719 h 3218321"/>
              <a:gd name="connsiteX3799" fmla="*/ 8045101 w 12192000"/>
              <a:gd name="connsiteY3799" fmla="*/ 463437 h 3218321"/>
              <a:gd name="connsiteX3800" fmla="*/ 8050054 w 12192000"/>
              <a:gd name="connsiteY3800" fmla="*/ 451482 h 3218321"/>
              <a:gd name="connsiteX3801" fmla="*/ 8055341 w 12192000"/>
              <a:gd name="connsiteY3801" fmla="*/ 451244 h 3218321"/>
              <a:gd name="connsiteX3802" fmla="*/ 8053292 w 12192000"/>
              <a:gd name="connsiteY3802" fmla="*/ 467628 h 3218321"/>
              <a:gd name="connsiteX3803" fmla="*/ 8063913 w 12192000"/>
              <a:gd name="connsiteY3803" fmla="*/ 451672 h 3218321"/>
              <a:gd name="connsiteX3804" fmla="*/ 8080820 w 12192000"/>
              <a:gd name="connsiteY3804" fmla="*/ 457150 h 3218321"/>
              <a:gd name="connsiteX3805" fmla="*/ 8085154 w 12192000"/>
              <a:gd name="connsiteY3805" fmla="*/ 471391 h 3218321"/>
              <a:gd name="connsiteX3806" fmla="*/ 8087440 w 12192000"/>
              <a:gd name="connsiteY3806" fmla="*/ 456102 h 3218321"/>
              <a:gd name="connsiteX3807" fmla="*/ 8097108 w 12192000"/>
              <a:gd name="connsiteY3807" fmla="*/ 456054 h 3218321"/>
              <a:gd name="connsiteX3808" fmla="*/ 8090345 w 12192000"/>
              <a:gd name="connsiteY3808" fmla="*/ 467152 h 3218321"/>
              <a:gd name="connsiteX3809" fmla="*/ 8103537 w 12192000"/>
              <a:gd name="connsiteY3809" fmla="*/ 454054 h 3218321"/>
              <a:gd name="connsiteX3810" fmla="*/ 8106490 w 12192000"/>
              <a:gd name="connsiteY3810" fmla="*/ 471343 h 3218321"/>
              <a:gd name="connsiteX3811" fmla="*/ 8119110 w 12192000"/>
              <a:gd name="connsiteY3811" fmla="*/ 458722 h 3218321"/>
              <a:gd name="connsiteX3812" fmla="*/ 8120301 w 12192000"/>
              <a:gd name="connsiteY3812" fmla="*/ 470438 h 3218321"/>
              <a:gd name="connsiteX3813" fmla="*/ 8123254 w 12192000"/>
              <a:gd name="connsiteY3813" fmla="*/ 470200 h 3218321"/>
              <a:gd name="connsiteX3814" fmla="*/ 8133636 w 12192000"/>
              <a:gd name="connsiteY3814" fmla="*/ 459245 h 3218321"/>
              <a:gd name="connsiteX3815" fmla="*/ 8137351 w 12192000"/>
              <a:gd name="connsiteY3815" fmla="*/ 475868 h 3218321"/>
              <a:gd name="connsiteX3816" fmla="*/ 8139780 w 12192000"/>
              <a:gd name="connsiteY3816" fmla="*/ 459150 h 3218321"/>
              <a:gd name="connsiteX3817" fmla="*/ 8147352 w 12192000"/>
              <a:gd name="connsiteY3817" fmla="*/ 461055 h 3218321"/>
              <a:gd name="connsiteX3818" fmla="*/ 8142685 w 12192000"/>
              <a:gd name="connsiteY3818" fmla="*/ 477011 h 3218321"/>
              <a:gd name="connsiteX3819" fmla="*/ 8156401 w 12192000"/>
              <a:gd name="connsiteY3819" fmla="*/ 464389 h 3218321"/>
              <a:gd name="connsiteX3820" fmla="*/ 8117825 w 12192000"/>
              <a:gd name="connsiteY3820" fmla="*/ 454006 h 3218321"/>
              <a:gd name="connsiteX3821" fmla="*/ 8030718 w 12192000"/>
              <a:gd name="connsiteY3821" fmla="*/ 442908 h 3218321"/>
              <a:gd name="connsiteX3822" fmla="*/ 10157412 w 12192000"/>
              <a:gd name="connsiteY3822" fmla="*/ 442670 h 3218321"/>
              <a:gd name="connsiteX3823" fmla="*/ 10172556 w 12192000"/>
              <a:gd name="connsiteY3823" fmla="*/ 455435 h 3218321"/>
              <a:gd name="connsiteX3824" fmla="*/ 10173033 w 12192000"/>
              <a:gd name="connsiteY3824" fmla="*/ 446671 h 3218321"/>
              <a:gd name="connsiteX3825" fmla="*/ 10191606 w 12192000"/>
              <a:gd name="connsiteY3825" fmla="*/ 448767 h 3218321"/>
              <a:gd name="connsiteX3826" fmla="*/ 10191035 w 12192000"/>
              <a:gd name="connsiteY3826" fmla="*/ 468866 h 3218321"/>
              <a:gd name="connsiteX3827" fmla="*/ 10197036 w 12192000"/>
              <a:gd name="connsiteY3827" fmla="*/ 469819 h 3218321"/>
              <a:gd name="connsiteX3828" fmla="*/ 10196702 w 12192000"/>
              <a:gd name="connsiteY3828" fmla="*/ 449957 h 3218321"/>
              <a:gd name="connsiteX3829" fmla="*/ 10206941 w 12192000"/>
              <a:gd name="connsiteY3829" fmla="*/ 451815 h 3218321"/>
              <a:gd name="connsiteX3830" fmla="*/ 10204751 w 12192000"/>
              <a:gd name="connsiteY3830" fmla="*/ 473867 h 3218321"/>
              <a:gd name="connsiteX3831" fmla="*/ 10211371 w 12192000"/>
              <a:gd name="connsiteY3831" fmla="*/ 446528 h 3218321"/>
              <a:gd name="connsiteX3832" fmla="*/ 10214609 w 12192000"/>
              <a:gd name="connsiteY3832" fmla="*/ 446433 h 3218321"/>
              <a:gd name="connsiteX3833" fmla="*/ 10221896 w 12192000"/>
              <a:gd name="connsiteY3833" fmla="*/ 470486 h 3218321"/>
              <a:gd name="connsiteX3834" fmla="*/ 10229516 w 12192000"/>
              <a:gd name="connsiteY3834" fmla="*/ 457578 h 3218321"/>
              <a:gd name="connsiteX3835" fmla="*/ 10233373 w 12192000"/>
              <a:gd name="connsiteY3835" fmla="*/ 469200 h 3218321"/>
              <a:gd name="connsiteX3836" fmla="*/ 10231564 w 12192000"/>
              <a:gd name="connsiteY3836" fmla="*/ 471676 h 3218321"/>
              <a:gd name="connsiteX3837" fmla="*/ 10229945 w 12192000"/>
              <a:gd name="connsiteY3837" fmla="*/ 481774 h 3218321"/>
              <a:gd name="connsiteX3838" fmla="*/ 10238660 w 12192000"/>
              <a:gd name="connsiteY3838" fmla="*/ 459055 h 3218321"/>
              <a:gd name="connsiteX3839" fmla="*/ 10247995 w 12192000"/>
              <a:gd name="connsiteY3839" fmla="*/ 483870 h 3218321"/>
              <a:gd name="connsiteX3840" fmla="*/ 10241374 w 12192000"/>
              <a:gd name="connsiteY3840" fmla="*/ 489776 h 3218321"/>
              <a:gd name="connsiteX3841" fmla="*/ 10226706 w 12192000"/>
              <a:gd name="connsiteY3841" fmla="*/ 484441 h 3218321"/>
              <a:gd name="connsiteX3842" fmla="*/ 10218609 w 12192000"/>
              <a:gd name="connsiteY3842" fmla="*/ 469390 h 3218321"/>
              <a:gd name="connsiteX3843" fmla="*/ 10212133 w 12192000"/>
              <a:gd name="connsiteY3843" fmla="*/ 486346 h 3218321"/>
              <a:gd name="connsiteX3844" fmla="*/ 10208990 w 12192000"/>
              <a:gd name="connsiteY3844" fmla="*/ 472772 h 3218321"/>
              <a:gd name="connsiteX3845" fmla="*/ 10190845 w 12192000"/>
              <a:gd name="connsiteY3845" fmla="*/ 473010 h 3218321"/>
              <a:gd name="connsiteX3846" fmla="*/ 10190940 w 12192000"/>
              <a:gd name="connsiteY3846" fmla="*/ 480726 h 3218321"/>
              <a:gd name="connsiteX3847" fmla="*/ 10172795 w 12192000"/>
              <a:gd name="connsiteY3847" fmla="*/ 474248 h 3218321"/>
              <a:gd name="connsiteX3848" fmla="*/ 10172652 w 12192000"/>
              <a:gd name="connsiteY3848" fmla="*/ 465294 h 3218321"/>
              <a:gd name="connsiteX3849" fmla="*/ 10167318 w 12192000"/>
              <a:gd name="connsiteY3849" fmla="*/ 466580 h 3218321"/>
              <a:gd name="connsiteX3850" fmla="*/ 10168509 w 12192000"/>
              <a:gd name="connsiteY3850" fmla="*/ 460769 h 3218321"/>
              <a:gd name="connsiteX3851" fmla="*/ 10162031 w 12192000"/>
              <a:gd name="connsiteY3851" fmla="*/ 460912 h 3218321"/>
              <a:gd name="connsiteX3852" fmla="*/ 10168794 w 12192000"/>
              <a:gd name="connsiteY3852" fmla="*/ 470343 h 3218321"/>
              <a:gd name="connsiteX3853" fmla="*/ 10158507 w 12192000"/>
              <a:gd name="connsiteY3853" fmla="*/ 470533 h 3218321"/>
              <a:gd name="connsiteX3854" fmla="*/ 10157412 w 12192000"/>
              <a:gd name="connsiteY3854" fmla="*/ 442670 h 3218321"/>
              <a:gd name="connsiteX3855" fmla="*/ 2684832 w 12192000"/>
              <a:gd name="connsiteY3855" fmla="*/ 442384 h 3218321"/>
              <a:gd name="connsiteX3856" fmla="*/ 2668353 w 12192000"/>
              <a:gd name="connsiteY3856" fmla="*/ 444956 h 3218321"/>
              <a:gd name="connsiteX3857" fmla="*/ 2684832 w 12192000"/>
              <a:gd name="connsiteY3857" fmla="*/ 442384 h 3218321"/>
              <a:gd name="connsiteX3858" fmla="*/ 3993657 w 12192000"/>
              <a:gd name="connsiteY3858" fmla="*/ 441539 h 3218321"/>
              <a:gd name="connsiteX3859" fmla="*/ 3987394 w 12192000"/>
              <a:gd name="connsiteY3859" fmla="*/ 442336 h 3218321"/>
              <a:gd name="connsiteX3860" fmla="*/ 3993657 w 12192000"/>
              <a:gd name="connsiteY3860" fmla="*/ 441539 h 3218321"/>
              <a:gd name="connsiteX3861" fmla="*/ 8473488 w 12192000"/>
              <a:gd name="connsiteY3861" fmla="*/ 440801 h 3218321"/>
              <a:gd name="connsiteX3862" fmla="*/ 8463201 w 12192000"/>
              <a:gd name="connsiteY3862" fmla="*/ 445004 h 3218321"/>
              <a:gd name="connsiteX3863" fmla="*/ 8486061 w 12192000"/>
              <a:gd name="connsiteY3863" fmla="*/ 443385 h 3218321"/>
              <a:gd name="connsiteX3864" fmla="*/ 8473488 w 12192000"/>
              <a:gd name="connsiteY3864" fmla="*/ 440801 h 3218321"/>
              <a:gd name="connsiteX3865" fmla="*/ 3924739 w 12192000"/>
              <a:gd name="connsiteY3865" fmla="*/ 440336 h 3218321"/>
              <a:gd name="connsiteX3866" fmla="*/ 3912683 w 12192000"/>
              <a:gd name="connsiteY3866" fmla="*/ 446052 h 3218321"/>
              <a:gd name="connsiteX3867" fmla="*/ 3908440 w 12192000"/>
              <a:gd name="connsiteY3867" fmla="*/ 443956 h 3218321"/>
              <a:gd name="connsiteX3868" fmla="*/ 3874937 w 12192000"/>
              <a:gd name="connsiteY3868" fmla="*/ 448862 h 3218321"/>
              <a:gd name="connsiteX3869" fmla="*/ 3859498 w 12192000"/>
              <a:gd name="connsiteY3869" fmla="*/ 460341 h 3218321"/>
              <a:gd name="connsiteX3870" fmla="*/ 3859878 w 12192000"/>
              <a:gd name="connsiteY3870" fmla="*/ 449434 h 3218321"/>
              <a:gd name="connsiteX3871" fmla="*/ 3845390 w 12192000"/>
              <a:gd name="connsiteY3871" fmla="*/ 465818 h 3218321"/>
              <a:gd name="connsiteX3872" fmla="*/ 3842294 w 12192000"/>
              <a:gd name="connsiteY3872" fmla="*/ 450101 h 3218321"/>
              <a:gd name="connsiteX3873" fmla="*/ 3834477 w 12192000"/>
              <a:gd name="connsiteY3873" fmla="*/ 456816 h 3218321"/>
              <a:gd name="connsiteX3874" fmla="*/ 3839195 w 12192000"/>
              <a:gd name="connsiteY3874" fmla="*/ 467485 h 3218321"/>
              <a:gd name="connsiteX3875" fmla="*/ 3826996 w 12192000"/>
              <a:gd name="connsiteY3875" fmla="*/ 455149 h 3218321"/>
              <a:gd name="connsiteX3876" fmla="*/ 3827996 w 12192000"/>
              <a:gd name="connsiteY3876" fmla="*/ 466009 h 3218321"/>
              <a:gd name="connsiteX3877" fmla="*/ 3795935 w 12192000"/>
              <a:gd name="connsiteY3877" fmla="*/ 460960 h 3218321"/>
              <a:gd name="connsiteX3878" fmla="*/ 3802122 w 12192000"/>
              <a:gd name="connsiteY3878" fmla="*/ 480250 h 3218321"/>
              <a:gd name="connsiteX3879" fmla="*/ 3817321 w 12192000"/>
              <a:gd name="connsiteY3879" fmla="*/ 473630 h 3218321"/>
              <a:gd name="connsiteX3880" fmla="*/ 3832953 w 12192000"/>
              <a:gd name="connsiteY3880" fmla="*/ 467819 h 3218321"/>
              <a:gd name="connsiteX3881" fmla="*/ 3840577 w 12192000"/>
              <a:gd name="connsiteY3881" fmla="*/ 475011 h 3218321"/>
              <a:gd name="connsiteX3882" fmla="*/ 3879369 w 12192000"/>
              <a:gd name="connsiteY3882" fmla="*/ 468819 h 3218321"/>
              <a:gd name="connsiteX3883" fmla="*/ 3904532 w 12192000"/>
              <a:gd name="connsiteY3883" fmla="*/ 466580 h 3218321"/>
              <a:gd name="connsiteX3884" fmla="*/ 3912396 w 12192000"/>
              <a:gd name="connsiteY3884" fmla="*/ 451720 h 3218321"/>
              <a:gd name="connsiteX3885" fmla="*/ 3922357 w 12192000"/>
              <a:gd name="connsiteY3885" fmla="*/ 460293 h 3218321"/>
              <a:gd name="connsiteX3886" fmla="*/ 3919735 w 12192000"/>
              <a:gd name="connsiteY3886" fmla="*/ 449529 h 3218321"/>
              <a:gd name="connsiteX3887" fmla="*/ 3934887 w 12192000"/>
              <a:gd name="connsiteY3887" fmla="*/ 459341 h 3218321"/>
              <a:gd name="connsiteX3888" fmla="*/ 3924739 w 12192000"/>
              <a:gd name="connsiteY3888" fmla="*/ 440336 h 3218321"/>
              <a:gd name="connsiteX3889" fmla="*/ 2224840 w 12192000"/>
              <a:gd name="connsiteY3889" fmla="*/ 438764 h 3218321"/>
              <a:gd name="connsiteX3890" fmla="*/ 2231173 w 12192000"/>
              <a:gd name="connsiteY3890" fmla="*/ 444575 h 3218321"/>
              <a:gd name="connsiteX3891" fmla="*/ 2224840 w 12192000"/>
              <a:gd name="connsiteY3891" fmla="*/ 438764 h 3218321"/>
              <a:gd name="connsiteX3892" fmla="*/ 2706311 w 12192000"/>
              <a:gd name="connsiteY3892" fmla="*/ 437288 h 3218321"/>
              <a:gd name="connsiteX3893" fmla="*/ 2706311 w 12192000"/>
              <a:gd name="connsiteY3893" fmla="*/ 437288 h 3218321"/>
              <a:gd name="connsiteX3894" fmla="*/ 2294848 w 12192000"/>
              <a:gd name="connsiteY3894" fmla="*/ 437288 h 3218321"/>
              <a:gd name="connsiteX3895" fmla="*/ 2286610 w 12192000"/>
              <a:gd name="connsiteY3895" fmla="*/ 450291 h 3218321"/>
              <a:gd name="connsiteX3896" fmla="*/ 2294848 w 12192000"/>
              <a:gd name="connsiteY3896" fmla="*/ 437288 h 3218321"/>
              <a:gd name="connsiteX3897" fmla="*/ 3191184 w 12192000"/>
              <a:gd name="connsiteY3897" fmla="*/ 436811 h 3218321"/>
              <a:gd name="connsiteX3898" fmla="*/ 3202949 w 12192000"/>
              <a:gd name="connsiteY3898" fmla="*/ 450100 h 3218321"/>
              <a:gd name="connsiteX3899" fmla="*/ 3180515 w 12192000"/>
              <a:gd name="connsiteY3899" fmla="*/ 447147 h 3218321"/>
              <a:gd name="connsiteX3900" fmla="*/ 3187374 w 12192000"/>
              <a:gd name="connsiteY3900" fmla="*/ 456434 h 3218321"/>
              <a:gd name="connsiteX3901" fmla="*/ 3172945 w 12192000"/>
              <a:gd name="connsiteY3901" fmla="*/ 454672 h 3218321"/>
              <a:gd name="connsiteX3902" fmla="*/ 3181802 w 12192000"/>
              <a:gd name="connsiteY3902" fmla="*/ 442288 h 3218321"/>
              <a:gd name="connsiteX3903" fmla="*/ 3192518 w 12192000"/>
              <a:gd name="connsiteY3903" fmla="*/ 448004 h 3218321"/>
              <a:gd name="connsiteX3904" fmla="*/ 3191184 w 12192000"/>
              <a:gd name="connsiteY3904" fmla="*/ 436811 h 3218321"/>
              <a:gd name="connsiteX3905" fmla="*/ 3860655 w 12192000"/>
              <a:gd name="connsiteY3905" fmla="*/ 436539 h 3218321"/>
              <a:gd name="connsiteX3906" fmla="*/ 3854683 w 12192000"/>
              <a:gd name="connsiteY3906" fmla="*/ 437764 h 3218321"/>
              <a:gd name="connsiteX3907" fmla="*/ 3860655 w 12192000"/>
              <a:gd name="connsiteY3907" fmla="*/ 436539 h 3218321"/>
              <a:gd name="connsiteX3908" fmla="*/ 7963186 w 12192000"/>
              <a:gd name="connsiteY3908" fmla="*/ 435573 h 3218321"/>
              <a:gd name="connsiteX3909" fmla="*/ 7968520 w 12192000"/>
              <a:gd name="connsiteY3909" fmla="*/ 451101 h 3218321"/>
              <a:gd name="connsiteX3910" fmla="*/ 7984760 w 12192000"/>
              <a:gd name="connsiteY3910" fmla="*/ 444766 h 3218321"/>
              <a:gd name="connsiteX3911" fmla="*/ 7976045 w 12192000"/>
              <a:gd name="connsiteY3911" fmla="*/ 454387 h 3218321"/>
              <a:gd name="connsiteX3912" fmla="*/ 7984141 w 12192000"/>
              <a:gd name="connsiteY3912" fmla="*/ 458579 h 3218321"/>
              <a:gd name="connsiteX3913" fmla="*/ 7990951 w 12192000"/>
              <a:gd name="connsiteY3913" fmla="*/ 443051 h 3218321"/>
              <a:gd name="connsiteX3914" fmla="*/ 7991618 w 12192000"/>
              <a:gd name="connsiteY3914" fmla="*/ 460674 h 3218321"/>
              <a:gd name="connsiteX3915" fmla="*/ 7996714 w 12192000"/>
              <a:gd name="connsiteY3915" fmla="*/ 461008 h 3218321"/>
              <a:gd name="connsiteX3916" fmla="*/ 7994571 w 12192000"/>
              <a:gd name="connsiteY3916" fmla="*/ 446576 h 3218321"/>
              <a:gd name="connsiteX3917" fmla="*/ 8005620 w 12192000"/>
              <a:gd name="connsiteY3917" fmla="*/ 446576 h 3218321"/>
              <a:gd name="connsiteX3918" fmla="*/ 8005620 w 12192000"/>
              <a:gd name="connsiteY3918" fmla="*/ 456340 h 3218321"/>
              <a:gd name="connsiteX3919" fmla="*/ 8014056 w 12192000"/>
              <a:gd name="connsiteY3919" fmla="*/ 451774 h 3218321"/>
              <a:gd name="connsiteX3920" fmla="*/ 8020045 w 12192000"/>
              <a:gd name="connsiteY3920" fmla="*/ 454314 h 3218321"/>
              <a:gd name="connsiteX3921" fmla="*/ 8019480 w 12192000"/>
              <a:gd name="connsiteY3921" fmla="*/ 455560 h 3218321"/>
              <a:gd name="connsiteX3922" fmla="*/ 8015145 w 12192000"/>
              <a:gd name="connsiteY3922" fmla="*/ 456054 h 3218321"/>
              <a:gd name="connsiteX3923" fmla="*/ 8016145 w 12192000"/>
              <a:gd name="connsiteY3923" fmla="*/ 462913 h 3218321"/>
              <a:gd name="connsiteX3924" fmla="*/ 8019480 w 12192000"/>
              <a:gd name="connsiteY3924" fmla="*/ 455560 h 3218321"/>
              <a:gd name="connsiteX3925" fmla="*/ 8022241 w 12192000"/>
              <a:gd name="connsiteY3925" fmla="*/ 455245 h 3218321"/>
              <a:gd name="connsiteX3926" fmla="*/ 8020045 w 12192000"/>
              <a:gd name="connsiteY3926" fmla="*/ 454314 h 3218321"/>
              <a:gd name="connsiteX3927" fmla="*/ 8025670 w 12192000"/>
              <a:gd name="connsiteY3927" fmla="*/ 441908 h 3218321"/>
              <a:gd name="connsiteX3928" fmla="*/ 7974568 w 12192000"/>
              <a:gd name="connsiteY3928" fmla="*/ 440527 h 3218321"/>
              <a:gd name="connsiteX3929" fmla="*/ 7963186 w 12192000"/>
              <a:gd name="connsiteY3929" fmla="*/ 435573 h 3218321"/>
              <a:gd name="connsiteX3930" fmla="*/ 8502348 w 12192000"/>
              <a:gd name="connsiteY3930" fmla="*/ 433478 h 3218321"/>
              <a:gd name="connsiteX3931" fmla="*/ 8515969 w 12192000"/>
              <a:gd name="connsiteY3931" fmla="*/ 433478 h 3218321"/>
              <a:gd name="connsiteX3932" fmla="*/ 8502348 w 12192000"/>
              <a:gd name="connsiteY3932" fmla="*/ 433478 h 3218321"/>
              <a:gd name="connsiteX3933" fmla="*/ 8392579 w 12192000"/>
              <a:gd name="connsiteY3933" fmla="*/ 432817 h 3218321"/>
              <a:gd name="connsiteX3934" fmla="*/ 8375190 w 12192000"/>
              <a:gd name="connsiteY3934" fmla="*/ 435573 h 3218321"/>
              <a:gd name="connsiteX3935" fmla="*/ 8448675 w 12192000"/>
              <a:gd name="connsiteY3935" fmla="*/ 441575 h 3218321"/>
              <a:gd name="connsiteX3936" fmla="*/ 8448770 w 12192000"/>
              <a:gd name="connsiteY3936" fmla="*/ 437193 h 3218321"/>
              <a:gd name="connsiteX3937" fmla="*/ 8411003 w 12192000"/>
              <a:gd name="connsiteY3937" fmla="*/ 437431 h 3218321"/>
              <a:gd name="connsiteX3938" fmla="*/ 8410432 w 12192000"/>
              <a:gd name="connsiteY3938" fmla="*/ 432954 h 3218321"/>
              <a:gd name="connsiteX3939" fmla="*/ 8392579 w 12192000"/>
              <a:gd name="connsiteY3939" fmla="*/ 432817 h 3218321"/>
              <a:gd name="connsiteX3940" fmla="*/ 8541448 w 12192000"/>
              <a:gd name="connsiteY3940" fmla="*/ 432811 h 3218321"/>
              <a:gd name="connsiteX3941" fmla="*/ 8533352 w 12192000"/>
              <a:gd name="connsiteY3941" fmla="*/ 441099 h 3218321"/>
              <a:gd name="connsiteX3942" fmla="*/ 8568214 w 12192000"/>
              <a:gd name="connsiteY3942" fmla="*/ 447386 h 3218321"/>
              <a:gd name="connsiteX3943" fmla="*/ 8567166 w 12192000"/>
              <a:gd name="connsiteY3943" fmla="*/ 435335 h 3218321"/>
              <a:gd name="connsiteX3944" fmla="*/ 8563689 w 12192000"/>
              <a:gd name="connsiteY3944" fmla="*/ 443956 h 3218321"/>
              <a:gd name="connsiteX3945" fmla="*/ 8555450 w 12192000"/>
              <a:gd name="connsiteY3945" fmla="*/ 436097 h 3218321"/>
              <a:gd name="connsiteX3946" fmla="*/ 8544830 w 12192000"/>
              <a:gd name="connsiteY3946" fmla="*/ 442480 h 3218321"/>
              <a:gd name="connsiteX3947" fmla="*/ 8541448 w 12192000"/>
              <a:gd name="connsiteY3947" fmla="*/ 432811 h 3218321"/>
              <a:gd name="connsiteX3948" fmla="*/ 3273439 w 12192000"/>
              <a:gd name="connsiteY3948" fmla="*/ 428905 h 3218321"/>
              <a:gd name="connsiteX3949" fmla="*/ 3280968 w 12192000"/>
              <a:gd name="connsiteY3949" fmla="*/ 433144 h 3218321"/>
              <a:gd name="connsiteX3950" fmla="*/ 3275154 w 12192000"/>
              <a:gd name="connsiteY3950" fmla="*/ 440479 h 3218321"/>
              <a:gd name="connsiteX3951" fmla="*/ 3263582 w 12192000"/>
              <a:gd name="connsiteY3951" fmla="*/ 440479 h 3218321"/>
              <a:gd name="connsiteX3952" fmla="*/ 3273439 w 12192000"/>
              <a:gd name="connsiteY3952" fmla="*/ 428905 h 3218321"/>
              <a:gd name="connsiteX3953" fmla="*/ 9090126 w 12192000"/>
              <a:gd name="connsiteY3953" fmla="*/ 427409 h 3218321"/>
              <a:gd name="connsiteX3954" fmla="*/ 9083944 w 12192000"/>
              <a:gd name="connsiteY3954" fmla="*/ 427904 h 3218321"/>
              <a:gd name="connsiteX3955" fmla="*/ 9090126 w 12192000"/>
              <a:gd name="connsiteY3955" fmla="*/ 427409 h 3218321"/>
              <a:gd name="connsiteX3956" fmla="*/ 8451494 w 12192000"/>
              <a:gd name="connsiteY3956" fmla="*/ 427202 h 3218321"/>
              <a:gd name="connsiteX3957" fmla="*/ 8445198 w 12192000"/>
              <a:gd name="connsiteY3957" fmla="*/ 427905 h 3218321"/>
              <a:gd name="connsiteX3958" fmla="*/ 8451494 w 12192000"/>
              <a:gd name="connsiteY3958" fmla="*/ 427202 h 3218321"/>
              <a:gd name="connsiteX3959" fmla="*/ 8356040 w 12192000"/>
              <a:gd name="connsiteY3959" fmla="*/ 427105 h 3218321"/>
              <a:gd name="connsiteX3960" fmla="*/ 8349758 w 12192000"/>
              <a:gd name="connsiteY3960" fmla="*/ 428096 h 3218321"/>
              <a:gd name="connsiteX3961" fmla="*/ 8356040 w 12192000"/>
              <a:gd name="connsiteY3961" fmla="*/ 427105 h 3218321"/>
              <a:gd name="connsiteX3962" fmla="*/ 4165372 w 12192000"/>
              <a:gd name="connsiteY3962" fmla="*/ 426946 h 3218321"/>
              <a:gd name="connsiteX3963" fmla="*/ 4159169 w 12192000"/>
              <a:gd name="connsiteY3963" fmla="*/ 427810 h 3218321"/>
              <a:gd name="connsiteX3964" fmla="*/ 4165372 w 12192000"/>
              <a:gd name="connsiteY3964" fmla="*/ 426946 h 3218321"/>
              <a:gd name="connsiteX3965" fmla="*/ 2468458 w 12192000"/>
              <a:gd name="connsiteY3965" fmla="*/ 426571 h 3218321"/>
              <a:gd name="connsiteX3966" fmla="*/ 2432885 w 12192000"/>
              <a:gd name="connsiteY3966" fmla="*/ 433240 h 3218321"/>
              <a:gd name="connsiteX3967" fmla="*/ 2434790 w 12192000"/>
              <a:gd name="connsiteY3967" fmla="*/ 441575 h 3218321"/>
              <a:gd name="connsiteX3968" fmla="*/ 2468458 w 12192000"/>
              <a:gd name="connsiteY3968" fmla="*/ 426571 h 3218321"/>
              <a:gd name="connsiteX3969" fmla="*/ 2473268 w 12192000"/>
              <a:gd name="connsiteY3969" fmla="*/ 425381 h 3218321"/>
              <a:gd name="connsiteX3970" fmla="*/ 2478697 w 12192000"/>
              <a:gd name="connsiteY3970" fmla="*/ 434859 h 3218321"/>
              <a:gd name="connsiteX3971" fmla="*/ 2473268 w 12192000"/>
              <a:gd name="connsiteY3971" fmla="*/ 425381 h 3218321"/>
              <a:gd name="connsiteX3972" fmla="*/ 9124426 w 12192000"/>
              <a:gd name="connsiteY3972" fmla="*/ 423523 h 3218321"/>
              <a:gd name="connsiteX3973" fmla="*/ 9107233 w 12192000"/>
              <a:gd name="connsiteY3973" fmla="*/ 434335 h 3218321"/>
              <a:gd name="connsiteX3974" fmla="*/ 9124426 w 12192000"/>
              <a:gd name="connsiteY3974" fmla="*/ 423523 h 3218321"/>
              <a:gd name="connsiteX3975" fmla="*/ 8421148 w 12192000"/>
              <a:gd name="connsiteY3975" fmla="*/ 423476 h 3218321"/>
              <a:gd name="connsiteX3976" fmla="*/ 8439150 w 12192000"/>
              <a:gd name="connsiteY3976" fmla="*/ 425095 h 3218321"/>
              <a:gd name="connsiteX3977" fmla="*/ 8421148 w 12192000"/>
              <a:gd name="connsiteY3977" fmla="*/ 423476 h 3218321"/>
              <a:gd name="connsiteX3978" fmla="*/ 8318111 w 12192000"/>
              <a:gd name="connsiteY3978" fmla="*/ 422381 h 3218321"/>
              <a:gd name="connsiteX3979" fmla="*/ 8311849 w 12192000"/>
              <a:gd name="connsiteY3979" fmla="*/ 423285 h 3218321"/>
              <a:gd name="connsiteX3980" fmla="*/ 8318111 w 12192000"/>
              <a:gd name="connsiteY3980" fmla="*/ 422381 h 3218321"/>
              <a:gd name="connsiteX3981" fmla="*/ 2308581 w 12192000"/>
              <a:gd name="connsiteY3981" fmla="*/ 422366 h 3218321"/>
              <a:gd name="connsiteX3982" fmla="*/ 2302473 w 12192000"/>
              <a:gd name="connsiteY3982" fmla="*/ 423190 h 3218321"/>
              <a:gd name="connsiteX3983" fmla="*/ 2308581 w 12192000"/>
              <a:gd name="connsiteY3983" fmla="*/ 422366 h 3218321"/>
              <a:gd name="connsiteX3984" fmla="*/ 9051996 w 12192000"/>
              <a:gd name="connsiteY3984" fmla="*/ 422279 h 3218321"/>
              <a:gd name="connsiteX3985" fmla="*/ 9045654 w 12192000"/>
              <a:gd name="connsiteY3985" fmla="*/ 423237 h 3218321"/>
              <a:gd name="connsiteX3986" fmla="*/ 9051996 w 12192000"/>
              <a:gd name="connsiteY3986" fmla="*/ 422279 h 3218321"/>
              <a:gd name="connsiteX3987" fmla="*/ 7896273 w 12192000"/>
              <a:gd name="connsiteY3987" fmla="*/ 422190 h 3218321"/>
              <a:gd name="connsiteX3988" fmla="*/ 7858697 w 12192000"/>
              <a:gd name="connsiteY3988" fmla="*/ 426429 h 3218321"/>
              <a:gd name="connsiteX3989" fmla="*/ 7857506 w 12192000"/>
              <a:gd name="connsiteY3989" fmla="*/ 423190 h 3218321"/>
              <a:gd name="connsiteX3990" fmla="*/ 7824312 w 12192000"/>
              <a:gd name="connsiteY3990" fmla="*/ 422285 h 3218321"/>
              <a:gd name="connsiteX3991" fmla="*/ 7824549 w 12192000"/>
              <a:gd name="connsiteY3991" fmla="*/ 441861 h 3218321"/>
              <a:gd name="connsiteX3992" fmla="*/ 7828027 w 12192000"/>
              <a:gd name="connsiteY3992" fmla="*/ 441765 h 3218321"/>
              <a:gd name="connsiteX3993" fmla="*/ 7838551 w 12192000"/>
              <a:gd name="connsiteY3993" fmla="*/ 425905 h 3218321"/>
              <a:gd name="connsiteX3994" fmla="*/ 7839266 w 12192000"/>
              <a:gd name="connsiteY3994" fmla="*/ 441861 h 3218321"/>
              <a:gd name="connsiteX3995" fmla="*/ 7842076 w 12192000"/>
              <a:gd name="connsiteY3995" fmla="*/ 441622 h 3218321"/>
              <a:gd name="connsiteX3996" fmla="*/ 7845361 w 12192000"/>
              <a:gd name="connsiteY3996" fmla="*/ 433716 h 3218321"/>
              <a:gd name="connsiteX3997" fmla="*/ 7855268 w 12192000"/>
              <a:gd name="connsiteY3997" fmla="*/ 430001 h 3218321"/>
              <a:gd name="connsiteX3998" fmla="*/ 7848362 w 12192000"/>
              <a:gd name="connsiteY3998" fmla="*/ 448624 h 3218321"/>
              <a:gd name="connsiteX3999" fmla="*/ 7866174 w 12192000"/>
              <a:gd name="connsiteY3999" fmla="*/ 430191 h 3218321"/>
              <a:gd name="connsiteX4000" fmla="*/ 7863602 w 12192000"/>
              <a:gd name="connsiteY4000" fmla="*/ 447338 h 3218321"/>
              <a:gd name="connsiteX4001" fmla="*/ 7877651 w 12192000"/>
              <a:gd name="connsiteY4001" fmla="*/ 429620 h 3218321"/>
              <a:gd name="connsiteX4002" fmla="*/ 7872556 w 12192000"/>
              <a:gd name="connsiteY4002" fmla="*/ 447052 h 3218321"/>
              <a:gd name="connsiteX4003" fmla="*/ 7881605 w 12192000"/>
              <a:gd name="connsiteY4003" fmla="*/ 446528 h 3218321"/>
              <a:gd name="connsiteX4004" fmla="*/ 7882462 w 12192000"/>
              <a:gd name="connsiteY4004" fmla="*/ 435764 h 3218321"/>
              <a:gd name="connsiteX4005" fmla="*/ 7893320 w 12192000"/>
              <a:gd name="connsiteY4005" fmla="*/ 440336 h 3218321"/>
              <a:gd name="connsiteX4006" fmla="*/ 7886605 w 12192000"/>
              <a:gd name="connsiteY4006" fmla="*/ 442242 h 3218321"/>
              <a:gd name="connsiteX4007" fmla="*/ 7886939 w 12192000"/>
              <a:gd name="connsiteY4007" fmla="*/ 448672 h 3218321"/>
              <a:gd name="connsiteX4008" fmla="*/ 7901512 w 12192000"/>
              <a:gd name="connsiteY4008" fmla="*/ 435621 h 3218321"/>
              <a:gd name="connsiteX4009" fmla="*/ 7900892 w 12192000"/>
              <a:gd name="connsiteY4009" fmla="*/ 452911 h 3218321"/>
              <a:gd name="connsiteX4010" fmla="*/ 7915037 w 12192000"/>
              <a:gd name="connsiteY4010" fmla="*/ 435050 h 3218321"/>
              <a:gd name="connsiteX4011" fmla="*/ 7914275 w 12192000"/>
              <a:gd name="connsiteY4011" fmla="*/ 453054 h 3218321"/>
              <a:gd name="connsiteX4012" fmla="*/ 7929944 w 12192000"/>
              <a:gd name="connsiteY4012" fmla="*/ 435145 h 3218321"/>
              <a:gd name="connsiteX4013" fmla="*/ 7925658 w 12192000"/>
              <a:gd name="connsiteY4013" fmla="*/ 448862 h 3218321"/>
              <a:gd name="connsiteX4014" fmla="*/ 7925039 w 12192000"/>
              <a:gd name="connsiteY4014" fmla="*/ 452101 h 3218321"/>
              <a:gd name="connsiteX4015" fmla="*/ 7941612 w 12192000"/>
              <a:gd name="connsiteY4015" fmla="*/ 439908 h 3218321"/>
              <a:gd name="connsiteX4016" fmla="*/ 7939326 w 12192000"/>
              <a:gd name="connsiteY4016" fmla="*/ 457054 h 3218321"/>
              <a:gd name="connsiteX4017" fmla="*/ 7958233 w 12192000"/>
              <a:gd name="connsiteY4017" fmla="*/ 440908 h 3218321"/>
              <a:gd name="connsiteX4018" fmla="*/ 7958138 w 12192000"/>
              <a:gd name="connsiteY4018" fmla="*/ 436717 h 3218321"/>
              <a:gd name="connsiteX4019" fmla="*/ 7949327 w 12192000"/>
              <a:gd name="connsiteY4019" fmla="*/ 438336 h 3218321"/>
              <a:gd name="connsiteX4020" fmla="*/ 7948089 w 12192000"/>
              <a:gd name="connsiteY4020" fmla="*/ 431620 h 3218321"/>
              <a:gd name="connsiteX4021" fmla="*/ 7937278 w 12192000"/>
              <a:gd name="connsiteY4021" fmla="*/ 436812 h 3218321"/>
              <a:gd name="connsiteX4022" fmla="*/ 7922562 w 12192000"/>
              <a:gd name="connsiteY4022" fmla="*/ 431096 h 3218321"/>
              <a:gd name="connsiteX4023" fmla="*/ 7896511 w 12192000"/>
              <a:gd name="connsiteY4023" fmla="*/ 433001 h 3218321"/>
              <a:gd name="connsiteX4024" fmla="*/ 7896273 w 12192000"/>
              <a:gd name="connsiteY4024" fmla="*/ 422190 h 3218321"/>
              <a:gd name="connsiteX4025" fmla="*/ 3348187 w 12192000"/>
              <a:gd name="connsiteY4025" fmla="*/ 419284 h 3218321"/>
              <a:gd name="connsiteX4026" fmla="*/ 3356457 w 12192000"/>
              <a:gd name="connsiteY4026" fmla="*/ 425332 h 3218321"/>
              <a:gd name="connsiteX4027" fmla="*/ 3336312 w 12192000"/>
              <a:gd name="connsiteY4027" fmla="*/ 424094 h 3218321"/>
              <a:gd name="connsiteX4028" fmla="*/ 3348187 w 12192000"/>
              <a:gd name="connsiteY4028" fmla="*/ 419284 h 3218321"/>
              <a:gd name="connsiteX4029" fmla="*/ 2287285 w 12192000"/>
              <a:gd name="connsiteY4029" fmla="*/ 418570 h 3218321"/>
              <a:gd name="connsiteX4030" fmla="*/ 2295333 w 12192000"/>
              <a:gd name="connsiteY4030" fmla="*/ 431668 h 3218321"/>
              <a:gd name="connsiteX4031" fmla="*/ 2287285 w 12192000"/>
              <a:gd name="connsiteY4031" fmla="*/ 418570 h 3218321"/>
              <a:gd name="connsiteX4032" fmla="*/ 8390823 w 12192000"/>
              <a:gd name="connsiteY4032" fmla="*/ 418124 h 3218321"/>
              <a:gd name="connsiteX4033" fmla="*/ 8382524 w 12192000"/>
              <a:gd name="connsiteY4033" fmla="*/ 420713 h 3218321"/>
              <a:gd name="connsiteX4034" fmla="*/ 8401050 w 12192000"/>
              <a:gd name="connsiteY4034" fmla="*/ 420284 h 3218321"/>
              <a:gd name="connsiteX4035" fmla="*/ 8390823 w 12192000"/>
              <a:gd name="connsiteY4035" fmla="*/ 418124 h 3218321"/>
              <a:gd name="connsiteX4036" fmla="*/ 8257795 w 12192000"/>
              <a:gd name="connsiteY4036" fmla="*/ 416468 h 3218321"/>
              <a:gd name="connsiteX4037" fmla="*/ 8248936 w 12192000"/>
              <a:gd name="connsiteY4037" fmla="*/ 421189 h 3218321"/>
              <a:gd name="connsiteX4038" fmla="*/ 8266653 w 12192000"/>
              <a:gd name="connsiteY4038" fmla="*/ 421427 h 3218321"/>
              <a:gd name="connsiteX4039" fmla="*/ 8257795 w 12192000"/>
              <a:gd name="connsiteY4039" fmla="*/ 416468 h 3218321"/>
              <a:gd name="connsiteX4040" fmla="*/ 2525270 w 12192000"/>
              <a:gd name="connsiteY4040" fmla="*/ 416093 h 3218321"/>
              <a:gd name="connsiteX4041" fmla="*/ 2531031 w 12192000"/>
              <a:gd name="connsiteY4041" fmla="*/ 425190 h 3218321"/>
              <a:gd name="connsiteX4042" fmla="*/ 2525270 w 12192000"/>
              <a:gd name="connsiteY4042" fmla="*/ 416093 h 3218321"/>
              <a:gd name="connsiteX4043" fmla="*/ 9068133 w 12192000"/>
              <a:gd name="connsiteY4043" fmla="*/ 415235 h 3218321"/>
              <a:gd name="connsiteX4044" fmla="*/ 9068133 w 12192000"/>
              <a:gd name="connsiteY4044" fmla="*/ 415235 h 3218321"/>
              <a:gd name="connsiteX4045" fmla="*/ 7725537 w 12192000"/>
              <a:gd name="connsiteY4045" fmla="*/ 414997 h 3218321"/>
              <a:gd name="connsiteX4046" fmla="*/ 7725537 w 12192000"/>
              <a:gd name="connsiteY4046" fmla="*/ 425809 h 3218321"/>
              <a:gd name="connsiteX4047" fmla="*/ 7725537 w 12192000"/>
              <a:gd name="connsiteY4047" fmla="*/ 414997 h 3218321"/>
              <a:gd name="connsiteX4048" fmla="*/ 9082658 w 12192000"/>
              <a:gd name="connsiteY4048" fmla="*/ 414711 h 3218321"/>
              <a:gd name="connsiteX4049" fmla="*/ 9082658 w 12192000"/>
              <a:gd name="connsiteY4049" fmla="*/ 414711 h 3218321"/>
              <a:gd name="connsiteX4050" fmla="*/ 7789640 w 12192000"/>
              <a:gd name="connsiteY4050" fmla="*/ 413950 h 3218321"/>
              <a:gd name="connsiteX4051" fmla="*/ 7776258 w 12192000"/>
              <a:gd name="connsiteY4051" fmla="*/ 415283 h 3218321"/>
              <a:gd name="connsiteX4052" fmla="*/ 7738587 w 12192000"/>
              <a:gd name="connsiteY4052" fmla="*/ 418760 h 3218321"/>
              <a:gd name="connsiteX4053" fmla="*/ 7739301 w 12192000"/>
              <a:gd name="connsiteY4053" fmla="*/ 428096 h 3218321"/>
              <a:gd name="connsiteX4054" fmla="*/ 7734110 w 12192000"/>
              <a:gd name="connsiteY4054" fmla="*/ 427048 h 3218321"/>
              <a:gd name="connsiteX4055" fmla="*/ 7735015 w 12192000"/>
              <a:gd name="connsiteY4055" fmla="*/ 434335 h 3218321"/>
              <a:gd name="connsiteX4056" fmla="*/ 7746159 w 12192000"/>
              <a:gd name="connsiteY4056" fmla="*/ 421285 h 3218321"/>
              <a:gd name="connsiteX4057" fmla="*/ 7750541 w 12192000"/>
              <a:gd name="connsiteY4057" fmla="*/ 422713 h 3218321"/>
              <a:gd name="connsiteX4058" fmla="*/ 7749350 w 12192000"/>
              <a:gd name="connsiteY4058" fmla="*/ 438193 h 3218321"/>
              <a:gd name="connsiteX4059" fmla="*/ 7763637 w 12192000"/>
              <a:gd name="connsiteY4059" fmla="*/ 421046 h 3218321"/>
              <a:gd name="connsiteX4060" fmla="*/ 7759589 w 12192000"/>
              <a:gd name="connsiteY4060" fmla="*/ 437669 h 3218321"/>
              <a:gd name="connsiteX4061" fmla="*/ 7775924 w 12192000"/>
              <a:gd name="connsiteY4061" fmla="*/ 422999 h 3218321"/>
              <a:gd name="connsiteX4062" fmla="*/ 7772257 w 12192000"/>
              <a:gd name="connsiteY4062" fmla="*/ 438098 h 3218321"/>
              <a:gd name="connsiteX4063" fmla="*/ 7785306 w 12192000"/>
              <a:gd name="connsiteY4063" fmla="*/ 427715 h 3218321"/>
              <a:gd name="connsiteX4064" fmla="*/ 7787592 w 12192000"/>
              <a:gd name="connsiteY4064" fmla="*/ 437002 h 3218321"/>
              <a:gd name="connsiteX4065" fmla="*/ 7791307 w 12192000"/>
              <a:gd name="connsiteY4065" fmla="*/ 437050 h 3218321"/>
              <a:gd name="connsiteX4066" fmla="*/ 7791689 w 12192000"/>
              <a:gd name="connsiteY4066" fmla="*/ 427524 h 3218321"/>
              <a:gd name="connsiteX4067" fmla="*/ 7800832 w 12192000"/>
              <a:gd name="connsiteY4067" fmla="*/ 427524 h 3218321"/>
              <a:gd name="connsiteX4068" fmla="*/ 7801023 w 12192000"/>
              <a:gd name="connsiteY4068" fmla="*/ 437764 h 3218321"/>
              <a:gd name="connsiteX4069" fmla="*/ 7805309 w 12192000"/>
              <a:gd name="connsiteY4069" fmla="*/ 437764 h 3218321"/>
              <a:gd name="connsiteX4070" fmla="*/ 7806976 w 12192000"/>
              <a:gd name="connsiteY4070" fmla="*/ 423095 h 3218321"/>
              <a:gd name="connsiteX4071" fmla="*/ 7811215 w 12192000"/>
              <a:gd name="connsiteY4071" fmla="*/ 443956 h 3218321"/>
              <a:gd name="connsiteX4072" fmla="*/ 7818120 w 12192000"/>
              <a:gd name="connsiteY4072" fmla="*/ 425095 h 3218321"/>
              <a:gd name="connsiteX4073" fmla="*/ 7789640 w 12192000"/>
              <a:gd name="connsiteY4073" fmla="*/ 413950 h 3218321"/>
              <a:gd name="connsiteX4074" fmla="*/ 8344948 w 12192000"/>
              <a:gd name="connsiteY4074" fmla="*/ 413902 h 3218321"/>
              <a:gd name="connsiteX4075" fmla="*/ 8362950 w 12192000"/>
              <a:gd name="connsiteY4075" fmla="*/ 415617 h 3218321"/>
              <a:gd name="connsiteX4076" fmla="*/ 8344948 w 12192000"/>
              <a:gd name="connsiteY4076" fmla="*/ 413902 h 3218321"/>
              <a:gd name="connsiteX4077" fmla="*/ 8789474 w 12192000"/>
              <a:gd name="connsiteY4077" fmla="*/ 413214 h 3218321"/>
              <a:gd name="connsiteX4078" fmla="*/ 8783192 w 12192000"/>
              <a:gd name="connsiteY4078" fmla="*/ 414044 h 3218321"/>
              <a:gd name="connsiteX4079" fmla="*/ 8789474 w 12192000"/>
              <a:gd name="connsiteY4079" fmla="*/ 413214 h 3218321"/>
              <a:gd name="connsiteX4080" fmla="*/ 8241966 w 12192000"/>
              <a:gd name="connsiteY4080" fmla="*/ 412809 h 3218321"/>
              <a:gd name="connsiteX4081" fmla="*/ 8235744 w 12192000"/>
              <a:gd name="connsiteY4081" fmla="*/ 413807 h 3218321"/>
              <a:gd name="connsiteX4082" fmla="*/ 8241966 w 12192000"/>
              <a:gd name="connsiteY4082" fmla="*/ 412809 h 3218321"/>
              <a:gd name="connsiteX4083" fmla="*/ 8217420 w 12192000"/>
              <a:gd name="connsiteY4083" fmla="*/ 411902 h 3218321"/>
              <a:gd name="connsiteX4084" fmla="*/ 8207883 w 12192000"/>
              <a:gd name="connsiteY4084" fmla="*/ 416522 h 3218321"/>
              <a:gd name="connsiteX4085" fmla="*/ 8229172 w 12192000"/>
              <a:gd name="connsiteY4085" fmla="*/ 414712 h 3218321"/>
              <a:gd name="connsiteX4086" fmla="*/ 8217420 w 12192000"/>
              <a:gd name="connsiteY4086" fmla="*/ 411902 h 3218321"/>
              <a:gd name="connsiteX4087" fmla="*/ 7703772 w 12192000"/>
              <a:gd name="connsiteY4087" fmla="*/ 410711 h 3218321"/>
              <a:gd name="connsiteX4088" fmla="*/ 7687294 w 12192000"/>
              <a:gd name="connsiteY4088" fmla="*/ 411139 h 3218321"/>
              <a:gd name="connsiteX4089" fmla="*/ 7685675 w 12192000"/>
              <a:gd name="connsiteY4089" fmla="*/ 424142 h 3218321"/>
              <a:gd name="connsiteX4090" fmla="*/ 7702916 w 12192000"/>
              <a:gd name="connsiteY4090" fmla="*/ 421237 h 3218321"/>
              <a:gd name="connsiteX4091" fmla="*/ 7695914 w 12192000"/>
              <a:gd name="connsiteY4091" fmla="*/ 423333 h 3218321"/>
              <a:gd name="connsiteX4092" fmla="*/ 7697677 w 12192000"/>
              <a:gd name="connsiteY4092" fmla="*/ 428477 h 3218321"/>
              <a:gd name="connsiteX4093" fmla="*/ 7710249 w 12192000"/>
              <a:gd name="connsiteY4093" fmla="*/ 414521 h 3218321"/>
              <a:gd name="connsiteX4094" fmla="*/ 7711107 w 12192000"/>
              <a:gd name="connsiteY4094" fmla="*/ 433668 h 3218321"/>
              <a:gd name="connsiteX4095" fmla="*/ 7720203 w 12192000"/>
              <a:gd name="connsiteY4095" fmla="*/ 419046 h 3218321"/>
              <a:gd name="connsiteX4096" fmla="*/ 7703772 w 12192000"/>
              <a:gd name="connsiteY4096" fmla="*/ 410711 h 3218321"/>
              <a:gd name="connsiteX4097" fmla="*/ 9044558 w 12192000"/>
              <a:gd name="connsiteY4097" fmla="*/ 410139 h 3218321"/>
              <a:gd name="connsiteX4098" fmla="*/ 9044558 w 12192000"/>
              <a:gd name="connsiteY4098" fmla="*/ 410139 h 3218321"/>
              <a:gd name="connsiteX4099" fmla="*/ 2571575 w 12192000"/>
              <a:gd name="connsiteY4099" fmla="*/ 409544 h 3218321"/>
              <a:gd name="connsiteX4100" fmla="*/ 2563794 w 12192000"/>
              <a:gd name="connsiteY4100" fmla="*/ 409663 h 3218321"/>
              <a:gd name="connsiteX4101" fmla="*/ 2571462 w 12192000"/>
              <a:gd name="connsiteY4101" fmla="*/ 417284 h 3218321"/>
              <a:gd name="connsiteX4102" fmla="*/ 2571575 w 12192000"/>
              <a:gd name="connsiteY4102" fmla="*/ 409544 h 3218321"/>
              <a:gd name="connsiteX4103" fmla="*/ 9016126 w 12192000"/>
              <a:gd name="connsiteY4103" fmla="*/ 408662 h 3218321"/>
              <a:gd name="connsiteX4104" fmla="*/ 9014507 w 12192000"/>
              <a:gd name="connsiteY4104" fmla="*/ 412711 h 3218321"/>
              <a:gd name="connsiteX4105" fmla="*/ 8300728 w 12192000"/>
              <a:gd name="connsiteY4105" fmla="*/ 408603 h 3218321"/>
              <a:gd name="connsiteX4106" fmla="*/ 8292227 w 12192000"/>
              <a:gd name="connsiteY4106" fmla="*/ 411330 h 3218321"/>
              <a:gd name="connsiteX4107" fmla="*/ 8311515 w 12192000"/>
              <a:gd name="connsiteY4107" fmla="*/ 410235 h 3218321"/>
              <a:gd name="connsiteX4108" fmla="*/ 8300728 w 12192000"/>
              <a:gd name="connsiteY4108" fmla="*/ 408603 h 3218321"/>
              <a:gd name="connsiteX4109" fmla="*/ 8509219 w 12192000"/>
              <a:gd name="connsiteY4109" fmla="*/ 408264 h 3218321"/>
              <a:gd name="connsiteX4110" fmla="*/ 8503205 w 12192000"/>
              <a:gd name="connsiteY4110" fmla="*/ 408425 h 3218321"/>
              <a:gd name="connsiteX4111" fmla="*/ 8509219 w 12192000"/>
              <a:gd name="connsiteY4111" fmla="*/ 408264 h 3218321"/>
              <a:gd name="connsiteX4112" fmla="*/ 8751356 w 12192000"/>
              <a:gd name="connsiteY4112" fmla="*/ 408085 h 3218321"/>
              <a:gd name="connsiteX4113" fmla="*/ 8745188 w 12192000"/>
              <a:gd name="connsiteY4113" fmla="*/ 408948 h 3218321"/>
              <a:gd name="connsiteX4114" fmla="*/ 8751356 w 12192000"/>
              <a:gd name="connsiteY4114" fmla="*/ 408085 h 3218321"/>
              <a:gd name="connsiteX4115" fmla="*/ 2374667 w 12192000"/>
              <a:gd name="connsiteY4115" fmla="*/ 407979 h 3218321"/>
              <a:gd name="connsiteX4116" fmla="*/ 2368439 w 12192000"/>
              <a:gd name="connsiteY4116" fmla="*/ 409091 h 3218321"/>
              <a:gd name="connsiteX4117" fmla="*/ 2374667 w 12192000"/>
              <a:gd name="connsiteY4117" fmla="*/ 407979 h 3218321"/>
              <a:gd name="connsiteX4118" fmla="*/ 3301597 w 12192000"/>
              <a:gd name="connsiteY4118" fmla="*/ 407472 h 3218321"/>
              <a:gd name="connsiteX4119" fmla="*/ 3308779 w 12192000"/>
              <a:gd name="connsiteY4119" fmla="*/ 414093 h 3218321"/>
              <a:gd name="connsiteX4120" fmla="*/ 3315013 w 12192000"/>
              <a:gd name="connsiteY4120" fmla="*/ 427857 h 3218321"/>
              <a:gd name="connsiteX4121" fmla="*/ 3325216 w 12192000"/>
              <a:gd name="connsiteY4121" fmla="*/ 421999 h 3218321"/>
              <a:gd name="connsiteX4122" fmla="*/ 3318731 w 12192000"/>
              <a:gd name="connsiteY4122" fmla="*/ 433097 h 3218321"/>
              <a:gd name="connsiteX4123" fmla="*/ 3311873 w 12192000"/>
              <a:gd name="connsiteY4123" fmla="*/ 427476 h 3218321"/>
              <a:gd name="connsiteX4124" fmla="*/ 3301597 w 12192000"/>
              <a:gd name="connsiteY4124" fmla="*/ 438336 h 3218321"/>
              <a:gd name="connsiteX4125" fmla="*/ 3300216 w 12192000"/>
              <a:gd name="connsiteY4125" fmla="*/ 432382 h 3218321"/>
              <a:gd name="connsiteX4126" fmla="*/ 3284362 w 12192000"/>
              <a:gd name="connsiteY4126" fmla="*/ 437717 h 3218321"/>
              <a:gd name="connsiteX4127" fmla="*/ 3311493 w 12192000"/>
              <a:gd name="connsiteY4127" fmla="*/ 426238 h 3218321"/>
              <a:gd name="connsiteX4128" fmla="*/ 3300502 w 12192000"/>
              <a:gd name="connsiteY4128" fmla="*/ 411473 h 3218321"/>
              <a:gd name="connsiteX4129" fmla="*/ 8967644 w 12192000"/>
              <a:gd name="connsiteY4129" fmla="*/ 404518 h 3218321"/>
              <a:gd name="connsiteX4130" fmla="*/ 8955309 w 12192000"/>
              <a:gd name="connsiteY4130" fmla="*/ 412901 h 3218321"/>
              <a:gd name="connsiteX4131" fmla="*/ 8967644 w 12192000"/>
              <a:gd name="connsiteY4131" fmla="*/ 404518 h 3218321"/>
              <a:gd name="connsiteX4132" fmla="*/ 3350631 w 12192000"/>
              <a:gd name="connsiteY4132" fmla="*/ 404388 h 3218321"/>
              <a:gd name="connsiteX4133" fmla="*/ 3356272 w 12192000"/>
              <a:gd name="connsiteY4133" fmla="*/ 411758 h 3218321"/>
              <a:gd name="connsiteX4134" fmla="*/ 3345176 w 12192000"/>
              <a:gd name="connsiteY4134" fmla="*/ 411663 h 3218321"/>
              <a:gd name="connsiteX4135" fmla="*/ 3350631 w 12192000"/>
              <a:gd name="connsiteY4135" fmla="*/ 404388 h 3218321"/>
              <a:gd name="connsiteX4136" fmla="*/ 8254460 w 12192000"/>
              <a:gd name="connsiteY4136" fmla="*/ 404328 h 3218321"/>
              <a:gd name="connsiteX4137" fmla="*/ 8272367 w 12192000"/>
              <a:gd name="connsiteY4137" fmla="*/ 405805 h 3218321"/>
              <a:gd name="connsiteX4138" fmla="*/ 8254460 w 12192000"/>
              <a:gd name="connsiteY4138" fmla="*/ 404328 h 3218321"/>
              <a:gd name="connsiteX4139" fmla="*/ 2591558 w 12192000"/>
              <a:gd name="connsiteY4139" fmla="*/ 404043 h 3218321"/>
              <a:gd name="connsiteX4140" fmla="*/ 2575509 w 12192000"/>
              <a:gd name="connsiteY4140" fmla="*/ 419427 h 3218321"/>
              <a:gd name="connsiteX4141" fmla="*/ 2587938 w 12192000"/>
              <a:gd name="connsiteY4141" fmla="*/ 409139 h 3218321"/>
              <a:gd name="connsiteX4142" fmla="*/ 2591320 w 12192000"/>
              <a:gd name="connsiteY4142" fmla="*/ 411378 h 3218321"/>
              <a:gd name="connsiteX4143" fmla="*/ 2603939 w 12192000"/>
              <a:gd name="connsiteY4143" fmla="*/ 413378 h 3218321"/>
              <a:gd name="connsiteX4144" fmla="*/ 2611368 w 12192000"/>
              <a:gd name="connsiteY4144" fmla="*/ 404328 h 3218321"/>
              <a:gd name="connsiteX4145" fmla="*/ 2591558 w 12192000"/>
              <a:gd name="connsiteY4145" fmla="*/ 404043 h 3218321"/>
              <a:gd name="connsiteX4146" fmla="*/ 9090422 w 12192000"/>
              <a:gd name="connsiteY4146" fmla="*/ 403852 h 3218321"/>
              <a:gd name="connsiteX4147" fmla="*/ 9108329 w 12192000"/>
              <a:gd name="connsiteY4147" fmla="*/ 404805 h 3218321"/>
              <a:gd name="connsiteX4148" fmla="*/ 9134332 w 12192000"/>
              <a:gd name="connsiteY4148" fmla="*/ 409377 h 3218321"/>
              <a:gd name="connsiteX4149" fmla="*/ 9142952 w 12192000"/>
              <a:gd name="connsiteY4149" fmla="*/ 413711 h 3218321"/>
              <a:gd name="connsiteX4150" fmla="*/ 9144762 w 12192000"/>
              <a:gd name="connsiteY4150" fmla="*/ 408996 h 3218321"/>
              <a:gd name="connsiteX4151" fmla="*/ 9167526 w 12192000"/>
              <a:gd name="connsiteY4151" fmla="*/ 418093 h 3218321"/>
              <a:gd name="connsiteX4152" fmla="*/ 9168051 w 12192000"/>
              <a:gd name="connsiteY4152" fmla="*/ 413378 h 3218321"/>
              <a:gd name="connsiteX4153" fmla="*/ 9203674 w 12192000"/>
              <a:gd name="connsiteY4153" fmla="*/ 422142 h 3218321"/>
              <a:gd name="connsiteX4154" fmla="*/ 9232011 w 12192000"/>
              <a:gd name="connsiteY4154" fmla="*/ 427476 h 3218321"/>
              <a:gd name="connsiteX4155" fmla="*/ 9236345 w 12192000"/>
              <a:gd name="connsiteY4155" fmla="*/ 423904 h 3218321"/>
              <a:gd name="connsiteX4156" fmla="*/ 9255252 w 12192000"/>
              <a:gd name="connsiteY4156" fmla="*/ 429572 h 3218321"/>
              <a:gd name="connsiteX4157" fmla="*/ 9294066 w 12192000"/>
              <a:gd name="connsiteY4157" fmla="*/ 435954 h 3218321"/>
              <a:gd name="connsiteX4158" fmla="*/ 9322070 w 12192000"/>
              <a:gd name="connsiteY4158" fmla="*/ 440956 h 3218321"/>
              <a:gd name="connsiteX4159" fmla="*/ 9331880 w 12192000"/>
              <a:gd name="connsiteY4159" fmla="*/ 441718 h 3218321"/>
              <a:gd name="connsiteX4160" fmla="*/ 9394412 w 12192000"/>
              <a:gd name="connsiteY4160" fmla="*/ 447862 h 3218321"/>
              <a:gd name="connsiteX4161" fmla="*/ 9451277 w 12192000"/>
              <a:gd name="connsiteY4161" fmla="*/ 459960 h 3218321"/>
              <a:gd name="connsiteX4162" fmla="*/ 9470564 w 12192000"/>
              <a:gd name="connsiteY4162" fmla="*/ 462865 h 3218321"/>
              <a:gd name="connsiteX4163" fmla="*/ 9503330 w 12192000"/>
              <a:gd name="connsiteY4163" fmla="*/ 468676 h 3218321"/>
              <a:gd name="connsiteX4164" fmla="*/ 9526286 w 12192000"/>
              <a:gd name="connsiteY4164" fmla="*/ 470772 h 3218321"/>
              <a:gd name="connsiteX4165" fmla="*/ 9524905 w 12192000"/>
              <a:gd name="connsiteY4165" fmla="*/ 480679 h 3218321"/>
              <a:gd name="connsiteX4166" fmla="*/ 9510522 w 12192000"/>
              <a:gd name="connsiteY4166" fmla="*/ 473963 h 3218321"/>
              <a:gd name="connsiteX4167" fmla="*/ 9516189 w 12192000"/>
              <a:gd name="connsiteY4167" fmla="*/ 485632 h 3218321"/>
              <a:gd name="connsiteX4168" fmla="*/ 9493329 w 12192000"/>
              <a:gd name="connsiteY4168" fmla="*/ 473439 h 3218321"/>
              <a:gd name="connsiteX4169" fmla="*/ 9502616 w 12192000"/>
              <a:gd name="connsiteY4169" fmla="*/ 482917 h 3218321"/>
              <a:gd name="connsiteX4170" fmla="*/ 9492996 w 12192000"/>
              <a:gd name="connsiteY4170" fmla="*/ 487490 h 3218321"/>
              <a:gd name="connsiteX4171" fmla="*/ 9491758 w 12192000"/>
              <a:gd name="connsiteY4171" fmla="*/ 471200 h 3218321"/>
              <a:gd name="connsiteX4172" fmla="*/ 9446466 w 12192000"/>
              <a:gd name="connsiteY4172" fmla="*/ 465723 h 3218321"/>
              <a:gd name="connsiteX4173" fmla="*/ 9454420 w 12192000"/>
              <a:gd name="connsiteY4173" fmla="*/ 475154 h 3218321"/>
              <a:gd name="connsiteX4174" fmla="*/ 9443466 w 12192000"/>
              <a:gd name="connsiteY4174" fmla="*/ 475154 h 3218321"/>
              <a:gd name="connsiteX4175" fmla="*/ 9447371 w 12192000"/>
              <a:gd name="connsiteY4175" fmla="*/ 468390 h 3218321"/>
              <a:gd name="connsiteX4176" fmla="*/ 9431560 w 12192000"/>
              <a:gd name="connsiteY4176" fmla="*/ 464199 h 3218321"/>
              <a:gd name="connsiteX4177" fmla="*/ 9420320 w 12192000"/>
              <a:gd name="connsiteY4177" fmla="*/ 459579 h 3218321"/>
              <a:gd name="connsiteX4178" fmla="*/ 9425368 w 12192000"/>
              <a:gd name="connsiteY4178" fmla="*/ 471820 h 3218321"/>
              <a:gd name="connsiteX4179" fmla="*/ 9410652 w 12192000"/>
              <a:gd name="connsiteY4179" fmla="*/ 460388 h 3218321"/>
              <a:gd name="connsiteX4180" fmla="*/ 9395841 w 12192000"/>
              <a:gd name="connsiteY4180" fmla="*/ 466580 h 3218321"/>
              <a:gd name="connsiteX4181" fmla="*/ 9402080 w 12192000"/>
              <a:gd name="connsiteY4181" fmla="*/ 456769 h 3218321"/>
              <a:gd name="connsiteX4182" fmla="*/ 9369028 w 12192000"/>
              <a:gd name="connsiteY4182" fmla="*/ 451720 h 3218321"/>
              <a:gd name="connsiteX4183" fmla="*/ 9365837 w 12192000"/>
              <a:gd name="connsiteY4183" fmla="*/ 455673 h 3218321"/>
              <a:gd name="connsiteX4184" fmla="*/ 9340977 w 12192000"/>
              <a:gd name="connsiteY4184" fmla="*/ 449529 h 3218321"/>
              <a:gd name="connsiteX4185" fmla="*/ 9330357 w 12192000"/>
              <a:gd name="connsiteY4185" fmla="*/ 443956 h 3218321"/>
              <a:gd name="connsiteX4186" fmla="*/ 9332786 w 12192000"/>
              <a:gd name="connsiteY4186" fmla="*/ 453244 h 3218321"/>
              <a:gd name="connsiteX4187" fmla="*/ 9334072 w 12192000"/>
              <a:gd name="connsiteY4187" fmla="*/ 457197 h 3218321"/>
              <a:gd name="connsiteX4188" fmla="*/ 9318403 w 12192000"/>
              <a:gd name="connsiteY4188" fmla="*/ 444337 h 3218321"/>
              <a:gd name="connsiteX4189" fmla="*/ 9299210 w 12192000"/>
              <a:gd name="connsiteY4189" fmla="*/ 441479 h 3218321"/>
              <a:gd name="connsiteX4190" fmla="*/ 9279303 w 12192000"/>
              <a:gd name="connsiteY4190" fmla="*/ 444623 h 3218321"/>
              <a:gd name="connsiteX4191" fmla="*/ 9247061 w 12192000"/>
              <a:gd name="connsiteY4191" fmla="*/ 437574 h 3218321"/>
              <a:gd name="connsiteX4192" fmla="*/ 9217438 w 12192000"/>
              <a:gd name="connsiteY4192" fmla="*/ 435097 h 3218321"/>
              <a:gd name="connsiteX4193" fmla="*/ 9220628 w 12192000"/>
              <a:gd name="connsiteY4193" fmla="*/ 428429 h 3218321"/>
              <a:gd name="connsiteX4194" fmla="*/ 9184434 w 12192000"/>
              <a:gd name="connsiteY4194" fmla="*/ 428096 h 3218321"/>
              <a:gd name="connsiteX4195" fmla="*/ 9171527 w 12192000"/>
              <a:gd name="connsiteY4195" fmla="*/ 436907 h 3218321"/>
              <a:gd name="connsiteX4196" fmla="*/ 9184814 w 12192000"/>
              <a:gd name="connsiteY4196" fmla="*/ 426143 h 3218321"/>
              <a:gd name="connsiteX4197" fmla="*/ 9157811 w 12192000"/>
              <a:gd name="connsiteY4197" fmla="*/ 437526 h 3218321"/>
              <a:gd name="connsiteX4198" fmla="*/ 9161669 w 12192000"/>
              <a:gd name="connsiteY4198" fmla="*/ 421237 h 3218321"/>
              <a:gd name="connsiteX4199" fmla="*/ 9153430 w 12192000"/>
              <a:gd name="connsiteY4199" fmla="*/ 442670 h 3218321"/>
              <a:gd name="connsiteX4200" fmla="*/ 9140619 w 12192000"/>
              <a:gd name="connsiteY4200" fmla="*/ 435192 h 3218321"/>
              <a:gd name="connsiteX4201" fmla="*/ 9153525 w 12192000"/>
              <a:gd name="connsiteY4201" fmla="*/ 419808 h 3218321"/>
              <a:gd name="connsiteX4202" fmla="*/ 9126236 w 12192000"/>
              <a:gd name="connsiteY4202" fmla="*/ 419427 h 3218321"/>
              <a:gd name="connsiteX4203" fmla="*/ 9102090 w 12192000"/>
              <a:gd name="connsiteY4203" fmla="*/ 412521 h 3218321"/>
              <a:gd name="connsiteX4204" fmla="*/ 9094851 w 12192000"/>
              <a:gd name="connsiteY4204" fmla="*/ 428715 h 3218321"/>
              <a:gd name="connsiteX4205" fmla="*/ 9090422 w 12192000"/>
              <a:gd name="connsiteY4205" fmla="*/ 403852 h 3218321"/>
              <a:gd name="connsiteX4206" fmla="*/ 8134172 w 12192000"/>
              <a:gd name="connsiteY4206" fmla="*/ 402233 h 3218321"/>
              <a:gd name="connsiteX4207" fmla="*/ 8127063 w 12192000"/>
              <a:gd name="connsiteY4207" fmla="*/ 404567 h 3218321"/>
              <a:gd name="connsiteX4208" fmla="*/ 8138065 w 12192000"/>
              <a:gd name="connsiteY4208" fmla="*/ 407615 h 3218321"/>
              <a:gd name="connsiteX4209" fmla="*/ 8134172 w 12192000"/>
              <a:gd name="connsiteY4209" fmla="*/ 402233 h 3218321"/>
              <a:gd name="connsiteX4210" fmla="*/ 2883156 w 12192000"/>
              <a:gd name="connsiteY4210" fmla="*/ 401268 h 3218321"/>
              <a:gd name="connsiteX4211" fmla="*/ 2894688 w 12192000"/>
              <a:gd name="connsiteY4211" fmla="*/ 405280 h 3218321"/>
              <a:gd name="connsiteX4212" fmla="*/ 2877534 w 12192000"/>
              <a:gd name="connsiteY4212" fmla="*/ 411758 h 3218321"/>
              <a:gd name="connsiteX4213" fmla="*/ 2883156 w 12192000"/>
              <a:gd name="connsiteY4213" fmla="*/ 401268 h 3218321"/>
              <a:gd name="connsiteX4214" fmla="*/ 8929544 w 12192000"/>
              <a:gd name="connsiteY4214" fmla="*/ 400280 h 3218321"/>
              <a:gd name="connsiteX4215" fmla="*/ 8917067 w 12192000"/>
              <a:gd name="connsiteY4215" fmla="*/ 408234 h 3218321"/>
              <a:gd name="connsiteX4216" fmla="*/ 8929544 w 12192000"/>
              <a:gd name="connsiteY4216" fmla="*/ 400280 h 3218321"/>
              <a:gd name="connsiteX4217" fmla="*/ 8216170 w 12192000"/>
              <a:gd name="connsiteY4217" fmla="*/ 400089 h 3218321"/>
              <a:gd name="connsiteX4218" fmla="*/ 8216170 w 12192000"/>
              <a:gd name="connsiteY4218" fmla="*/ 400089 h 3218321"/>
              <a:gd name="connsiteX4219" fmla="*/ 9132979 w 12192000"/>
              <a:gd name="connsiteY4219" fmla="*/ 398731 h 3218321"/>
              <a:gd name="connsiteX4220" fmla="*/ 9126998 w 12192000"/>
              <a:gd name="connsiteY4220" fmla="*/ 399327 h 3218321"/>
              <a:gd name="connsiteX4221" fmla="*/ 9132979 w 12192000"/>
              <a:gd name="connsiteY4221" fmla="*/ 398731 h 3218321"/>
              <a:gd name="connsiteX4222" fmla="*/ 1822041 w 12192000"/>
              <a:gd name="connsiteY4222" fmla="*/ 398041 h 3218321"/>
              <a:gd name="connsiteX4223" fmla="*/ 1829995 w 12192000"/>
              <a:gd name="connsiteY4223" fmla="*/ 406186 h 3218321"/>
              <a:gd name="connsiteX4224" fmla="*/ 1822184 w 12192000"/>
              <a:gd name="connsiteY4224" fmla="*/ 413187 h 3218321"/>
              <a:gd name="connsiteX4225" fmla="*/ 1804515 w 12192000"/>
              <a:gd name="connsiteY4225" fmla="*/ 409186 h 3218321"/>
              <a:gd name="connsiteX4226" fmla="*/ 1811089 w 12192000"/>
              <a:gd name="connsiteY4226" fmla="*/ 418284 h 3218321"/>
              <a:gd name="connsiteX4227" fmla="*/ 1793896 w 12192000"/>
              <a:gd name="connsiteY4227" fmla="*/ 416474 h 3218321"/>
              <a:gd name="connsiteX4228" fmla="*/ 1807801 w 12192000"/>
              <a:gd name="connsiteY4228" fmla="*/ 404090 h 3218321"/>
              <a:gd name="connsiteX4229" fmla="*/ 1810754 w 12192000"/>
              <a:gd name="connsiteY4229" fmla="*/ 409091 h 3218321"/>
              <a:gd name="connsiteX4230" fmla="*/ 1822041 w 12192000"/>
              <a:gd name="connsiteY4230" fmla="*/ 398041 h 3218321"/>
              <a:gd name="connsiteX4231" fmla="*/ 7635811 w 12192000"/>
              <a:gd name="connsiteY4231" fmla="*/ 397613 h 3218321"/>
              <a:gd name="connsiteX4232" fmla="*/ 7633955 w 12192000"/>
              <a:gd name="connsiteY4232" fmla="*/ 408948 h 3218321"/>
              <a:gd name="connsiteX4233" fmla="*/ 7605617 w 12192000"/>
              <a:gd name="connsiteY4233" fmla="*/ 402947 h 3218321"/>
              <a:gd name="connsiteX4234" fmla="*/ 7611618 w 12192000"/>
              <a:gd name="connsiteY4234" fmla="*/ 420237 h 3218321"/>
              <a:gd name="connsiteX4235" fmla="*/ 7616761 w 12192000"/>
              <a:gd name="connsiteY4235" fmla="*/ 410711 h 3218321"/>
              <a:gd name="connsiteX4236" fmla="*/ 7621524 w 12192000"/>
              <a:gd name="connsiteY4236" fmla="*/ 411044 h 3218321"/>
              <a:gd name="connsiteX4237" fmla="*/ 7619762 w 12192000"/>
              <a:gd name="connsiteY4237" fmla="*/ 422761 h 3218321"/>
              <a:gd name="connsiteX4238" fmla="*/ 7625001 w 12192000"/>
              <a:gd name="connsiteY4238" fmla="*/ 422761 h 3218321"/>
              <a:gd name="connsiteX4239" fmla="*/ 7623572 w 12192000"/>
              <a:gd name="connsiteY4239" fmla="*/ 413664 h 3218321"/>
              <a:gd name="connsiteX4240" fmla="*/ 7634145 w 12192000"/>
              <a:gd name="connsiteY4240" fmla="*/ 411806 h 3218321"/>
              <a:gd name="connsiteX4241" fmla="*/ 7634335 w 12192000"/>
              <a:gd name="connsiteY4241" fmla="*/ 422713 h 3218321"/>
              <a:gd name="connsiteX4242" fmla="*/ 7638764 w 12192000"/>
              <a:gd name="connsiteY4242" fmla="*/ 422904 h 3218321"/>
              <a:gd name="connsiteX4243" fmla="*/ 7639574 w 12192000"/>
              <a:gd name="connsiteY4243" fmla="*/ 411997 h 3218321"/>
              <a:gd name="connsiteX4244" fmla="*/ 7651290 w 12192000"/>
              <a:gd name="connsiteY4244" fmla="*/ 416998 h 3218321"/>
              <a:gd name="connsiteX4245" fmla="*/ 7663196 w 12192000"/>
              <a:gd name="connsiteY4245" fmla="*/ 411806 h 3218321"/>
              <a:gd name="connsiteX4246" fmla="*/ 7657862 w 12192000"/>
              <a:gd name="connsiteY4246" fmla="*/ 428191 h 3218321"/>
              <a:gd name="connsiteX4247" fmla="*/ 7671912 w 12192000"/>
              <a:gd name="connsiteY4247" fmla="*/ 410949 h 3218321"/>
              <a:gd name="connsiteX4248" fmla="*/ 7672864 w 12192000"/>
              <a:gd name="connsiteY4248" fmla="*/ 426476 h 3218321"/>
              <a:gd name="connsiteX4249" fmla="*/ 7681484 w 12192000"/>
              <a:gd name="connsiteY4249" fmla="*/ 415902 h 3218321"/>
              <a:gd name="connsiteX4250" fmla="*/ 7675674 w 12192000"/>
              <a:gd name="connsiteY4250" fmla="*/ 402947 h 3218321"/>
              <a:gd name="connsiteX4251" fmla="*/ 7667625 w 12192000"/>
              <a:gd name="connsiteY4251" fmla="*/ 410616 h 3218321"/>
              <a:gd name="connsiteX4252" fmla="*/ 7659434 w 12192000"/>
              <a:gd name="connsiteY4252" fmla="*/ 402614 h 3218321"/>
              <a:gd name="connsiteX4253" fmla="*/ 7657196 w 12192000"/>
              <a:gd name="connsiteY4253" fmla="*/ 409234 h 3218321"/>
              <a:gd name="connsiteX4254" fmla="*/ 7651004 w 12192000"/>
              <a:gd name="connsiteY4254" fmla="*/ 405233 h 3218321"/>
              <a:gd name="connsiteX4255" fmla="*/ 7639860 w 12192000"/>
              <a:gd name="connsiteY4255" fmla="*/ 409377 h 3218321"/>
              <a:gd name="connsiteX4256" fmla="*/ 7635811 w 12192000"/>
              <a:gd name="connsiteY4256" fmla="*/ 397613 h 3218321"/>
              <a:gd name="connsiteX4257" fmla="*/ 8091649 w 12192000"/>
              <a:gd name="connsiteY4257" fmla="*/ 397148 h 3218321"/>
              <a:gd name="connsiteX4258" fmla="*/ 8083249 w 12192000"/>
              <a:gd name="connsiteY4258" fmla="*/ 401947 h 3218321"/>
              <a:gd name="connsiteX4259" fmla="*/ 8099870 w 12192000"/>
              <a:gd name="connsiteY4259" fmla="*/ 402423 h 3218321"/>
              <a:gd name="connsiteX4260" fmla="*/ 8091649 w 12192000"/>
              <a:gd name="connsiteY4260" fmla="*/ 397148 h 3218321"/>
              <a:gd name="connsiteX4261" fmla="*/ 1841271 w 12192000"/>
              <a:gd name="connsiteY4261" fmla="*/ 396940 h 3218321"/>
              <a:gd name="connsiteX4262" fmla="*/ 1852475 w 12192000"/>
              <a:gd name="connsiteY4262" fmla="*/ 399946 h 3218321"/>
              <a:gd name="connsiteX4263" fmla="*/ 1834425 w 12192000"/>
              <a:gd name="connsiteY4263" fmla="*/ 407329 h 3218321"/>
              <a:gd name="connsiteX4264" fmla="*/ 1841271 w 12192000"/>
              <a:gd name="connsiteY4264" fmla="*/ 396940 h 3218321"/>
              <a:gd name="connsiteX4265" fmla="*/ 3403576 w 12192000"/>
              <a:gd name="connsiteY4265" fmla="*/ 396803 h 3218321"/>
              <a:gd name="connsiteX4266" fmla="*/ 3415867 w 12192000"/>
              <a:gd name="connsiteY4266" fmla="*/ 399613 h 3218321"/>
              <a:gd name="connsiteX4267" fmla="*/ 3402481 w 12192000"/>
              <a:gd name="connsiteY4267" fmla="*/ 408329 h 3218321"/>
              <a:gd name="connsiteX4268" fmla="*/ 3411770 w 12192000"/>
              <a:gd name="connsiteY4268" fmla="*/ 418808 h 3218321"/>
              <a:gd name="connsiteX4269" fmla="*/ 3402672 w 12192000"/>
              <a:gd name="connsiteY4269" fmla="*/ 413854 h 3218321"/>
              <a:gd name="connsiteX4270" fmla="*/ 3374756 w 12192000"/>
              <a:gd name="connsiteY4270" fmla="*/ 422999 h 3218321"/>
              <a:gd name="connsiteX4271" fmla="*/ 3386761 w 12192000"/>
              <a:gd name="connsiteY4271" fmla="*/ 414521 h 3218321"/>
              <a:gd name="connsiteX4272" fmla="*/ 3401052 w 12192000"/>
              <a:gd name="connsiteY4272" fmla="*/ 412664 h 3218321"/>
              <a:gd name="connsiteX4273" fmla="*/ 3375280 w 12192000"/>
              <a:gd name="connsiteY4273" fmla="*/ 401804 h 3218321"/>
              <a:gd name="connsiteX4274" fmla="*/ 3403814 w 12192000"/>
              <a:gd name="connsiteY4274" fmla="*/ 401518 h 3218321"/>
              <a:gd name="connsiteX4275" fmla="*/ 8943260 w 12192000"/>
              <a:gd name="connsiteY4275" fmla="*/ 396278 h 3218321"/>
              <a:gd name="connsiteX4276" fmla="*/ 8942403 w 12192000"/>
              <a:gd name="connsiteY4276" fmla="*/ 411567 h 3218321"/>
              <a:gd name="connsiteX4277" fmla="*/ 8943260 w 12192000"/>
              <a:gd name="connsiteY4277" fmla="*/ 396278 h 3218321"/>
              <a:gd name="connsiteX4278" fmla="*/ 9982818 w 12192000"/>
              <a:gd name="connsiteY4278" fmla="*/ 396136 h 3218321"/>
              <a:gd name="connsiteX4279" fmla="*/ 9982818 w 12192000"/>
              <a:gd name="connsiteY4279" fmla="*/ 396136 h 3218321"/>
              <a:gd name="connsiteX4280" fmla="*/ 2928249 w 12192000"/>
              <a:gd name="connsiteY4280" fmla="*/ 396136 h 3218321"/>
              <a:gd name="connsiteX4281" fmla="*/ 2934596 w 12192000"/>
              <a:gd name="connsiteY4281" fmla="*/ 399565 h 3218321"/>
              <a:gd name="connsiteX4282" fmla="*/ 2919785 w 12192000"/>
              <a:gd name="connsiteY4282" fmla="*/ 396993 h 3218321"/>
              <a:gd name="connsiteX4283" fmla="*/ 2928249 w 12192000"/>
              <a:gd name="connsiteY4283" fmla="*/ 396136 h 3218321"/>
              <a:gd name="connsiteX4284" fmla="*/ 2419602 w 12192000"/>
              <a:gd name="connsiteY4284" fmla="*/ 394571 h 3218321"/>
              <a:gd name="connsiteX4285" fmla="*/ 2428019 w 12192000"/>
              <a:gd name="connsiteY4285" fmla="*/ 402661 h 3218321"/>
              <a:gd name="connsiteX4286" fmla="*/ 2410970 w 12192000"/>
              <a:gd name="connsiteY4286" fmla="*/ 401661 h 3218321"/>
              <a:gd name="connsiteX4287" fmla="*/ 2419602 w 12192000"/>
              <a:gd name="connsiteY4287" fmla="*/ 394571 h 3218321"/>
              <a:gd name="connsiteX4288" fmla="*/ 8156418 w 12192000"/>
              <a:gd name="connsiteY4288" fmla="*/ 393757 h 3218321"/>
              <a:gd name="connsiteX4289" fmla="*/ 8150209 w 12192000"/>
              <a:gd name="connsiteY4289" fmla="*/ 394755 h 3218321"/>
              <a:gd name="connsiteX4290" fmla="*/ 8156418 w 12192000"/>
              <a:gd name="connsiteY4290" fmla="*/ 393757 h 3218321"/>
              <a:gd name="connsiteX4291" fmla="*/ 8170344 w 12192000"/>
              <a:gd name="connsiteY4291" fmla="*/ 393756 h 3218321"/>
              <a:gd name="connsiteX4292" fmla="*/ 8164068 w 12192000"/>
              <a:gd name="connsiteY4292" fmla="*/ 394707 h 3218321"/>
              <a:gd name="connsiteX4293" fmla="*/ 8170344 w 12192000"/>
              <a:gd name="connsiteY4293" fmla="*/ 393756 h 3218321"/>
              <a:gd name="connsiteX4294" fmla="*/ 2945718 w 12192000"/>
              <a:gd name="connsiteY4294" fmla="*/ 393593 h 3218321"/>
              <a:gd name="connsiteX4295" fmla="*/ 2939503 w 12192000"/>
              <a:gd name="connsiteY4295" fmla="*/ 394517 h 3218321"/>
              <a:gd name="connsiteX4296" fmla="*/ 2945718 w 12192000"/>
              <a:gd name="connsiteY4296" fmla="*/ 393593 h 3218321"/>
              <a:gd name="connsiteX4297" fmla="*/ 7558469 w 12192000"/>
              <a:gd name="connsiteY4297" fmla="*/ 393231 h 3218321"/>
              <a:gd name="connsiteX4298" fmla="*/ 7554992 w 12192000"/>
              <a:gd name="connsiteY4298" fmla="*/ 419522 h 3218321"/>
              <a:gd name="connsiteX4299" fmla="*/ 7572947 w 12192000"/>
              <a:gd name="connsiteY4299" fmla="*/ 407234 h 3218321"/>
              <a:gd name="connsiteX4300" fmla="*/ 7566708 w 12192000"/>
              <a:gd name="connsiteY4300" fmla="*/ 418046 h 3218321"/>
              <a:gd name="connsiteX4301" fmla="*/ 7572708 w 12192000"/>
              <a:gd name="connsiteY4301" fmla="*/ 418046 h 3218321"/>
              <a:gd name="connsiteX4302" fmla="*/ 7572137 w 12192000"/>
              <a:gd name="connsiteY4302" fmla="*/ 413140 h 3218321"/>
              <a:gd name="connsiteX4303" fmla="*/ 7587187 w 12192000"/>
              <a:gd name="connsiteY4303" fmla="*/ 407377 h 3218321"/>
              <a:gd name="connsiteX4304" fmla="*/ 7581043 w 12192000"/>
              <a:gd name="connsiteY4304" fmla="*/ 417998 h 3218321"/>
              <a:gd name="connsiteX4305" fmla="*/ 7586853 w 12192000"/>
              <a:gd name="connsiteY4305" fmla="*/ 418093 h 3218321"/>
              <a:gd name="connsiteX4306" fmla="*/ 7586806 w 12192000"/>
              <a:gd name="connsiteY4306" fmla="*/ 413902 h 3218321"/>
              <a:gd name="connsiteX4307" fmla="*/ 7596140 w 12192000"/>
              <a:gd name="connsiteY4307" fmla="*/ 407615 h 3218321"/>
              <a:gd name="connsiteX4308" fmla="*/ 7596331 w 12192000"/>
              <a:gd name="connsiteY4308" fmla="*/ 417998 h 3218321"/>
              <a:gd name="connsiteX4309" fmla="*/ 7600903 w 12192000"/>
              <a:gd name="connsiteY4309" fmla="*/ 417998 h 3218321"/>
              <a:gd name="connsiteX4310" fmla="*/ 7601236 w 12192000"/>
              <a:gd name="connsiteY4310" fmla="*/ 399280 h 3218321"/>
              <a:gd name="connsiteX4311" fmla="*/ 7574566 w 12192000"/>
              <a:gd name="connsiteY4311" fmla="*/ 403900 h 3218321"/>
              <a:gd name="connsiteX4312" fmla="*/ 7575661 w 12192000"/>
              <a:gd name="connsiteY4312" fmla="*/ 394374 h 3218321"/>
              <a:gd name="connsiteX4313" fmla="*/ 7568375 w 12192000"/>
              <a:gd name="connsiteY4313" fmla="*/ 403709 h 3218321"/>
              <a:gd name="connsiteX4314" fmla="*/ 7558469 w 12192000"/>
              <a:gd name="connsiteY4314" fmla="*/ 393231 h 3218321"/>
              <a:gd name="connsiteX4315" fmla="*/ 8047566 w 12192000"/>
              <a:gd name="connsiteY4315" fmla="*/ 392939 h 3218321"/>
              <a:gd name="connsiteX4316" fmla="*/ 8030909 w 12192000"/>
              <a:gd name="connsiteY4316" fmla="*/ 395707 h 3218321"/>
              <a:gd name="connsiteX4317" fmla="*/ 8062294 w 12192000"/>
              <a:gd name="connsiteY4317" fmla="*/ 397279 h 3218321"/>
              <a:gd name="connsiteX4318" fmla="*/ 8047566 w 12192000"/>
              <a:gd name="connsiteY4318" fmla="*/ 392939 h 3218321"/>
              <a:gd name="connsiteX4319" fmla="*/ 3452540 w 12192000"/>
              <a:gd name="connsiteY4319" fmla="*/ 391706 h 3218321"/>
              <a:gd name="connsiteX4320" fmla="*/ 3453924 w 12192000"/>
              <a:gd name="connsiteY4320" fmla="*/ 398660 h 3218321"/>
              <a:gd name="connsiteX4321" fmla="*/ 3435305 w 12192000"/>
              <a:gd name="connsiteY4321" fmla="*/ 398232 h 3218321"/>
              <a:gd name="connsiteX4322" fmla="*/ 3449307 w 12192000"/>
              <a:gd name="connsiteY4322" fmla="*/ 410996 h 3218321"/>
              <a:gd name="connsiteX4323" fmla="*/ 3430018 w 12192000"/>
              <a:gd name="connsiteY4323" fmla="*/ 416855 h 3218321"/>
              <a:gd name="connsiteX4324" fmla="*/ 3424638 w 12192000"/>
              <a:gd name="connsiteY4324" fmla="*/ 411759 h 3218321"/>
              <a:gd name="connsiteX4325" fmla="*/ 3423828 w 12192000"/>
              <a:gd name="connsiteY4325" fmla="*/ 418570 h 3218321"/>
              <a:gd name="connsiteX4326" fmla="*/ 3414444 w 12192000"/>
              <a:gd name="connsiteY4326" fmla="*/ 416712 h 3218321"/>
              <a:gd name="connsiteX4327" fmla="*/ 3434877 w 12192000"/>
              <a:gd name="connsiteY4327" fmla="*/ 401804 h 3218321"/>
              <a:gd name="connsiteX4328" fmla="*/ 3424734 w 12192000"/>
              <a:gd name="connsiteY4328" fmla="*/ 401994 h 3218321"/>
              <a:gd name="connsiteX4329" fmla="*/ 3424541 w 12192000"/>
              <a:gd name="connsiteY4329" fmla="*/ 395517 h 3218321"/>
              <a:gd name="connsiteX4330" fmla="*/ 3432830 w 12192000"/>
              <a:gd name="connsiteY4330" fmla="*/ 400327 h 3218321"/>
              <a:gd name="connsiteX4331" fmla="*/ 3434606 w 12192000"/>
              <a:gd name="connsiteY4331" fmla="*/ 393354 h 3218321"/>
              <a:gd name="connsiteX4332" fmla="*/ 3436290 w 12192000"/>
              <a:gd name="connsiteY4332" fmla="*/ 394273 h 3218321"/>
              <a:gd name="connsiteX4333" fmla="*/ 3452540 w 12192000"/>
              <a:gd name="connsiteY4333" fmla="*/ 391706 h 3218321"/>
              <a:gd name="connsiteX4334" fmla="*/ 2430308 w 12192000"/>
              <a:gd name="connsiteY4334" fmla="*/ 390516 h 3218321"/>
              <a:gd name="connsiteX4335" fmla="*/ 2442786 w 12192000"/>
              <a:gd name="connsiteY4335" fmla="*/ 395469 h 3218321"/>
              <a:gd name="connsiteX4336" fmla="*/ 2435023 w 12192000"/>
              <a:gd name="connsiteY4336" fmla="*/ 401709 h 3218321"/>
              <a:gd name="connsiteX4337" fmla="*/ 2430308 w 12192000"/>
              <a:gd name="connsiteY4337" fmla="*/ 390516 h 3218321"/>
              <a:gd name="connsiteX4338" fmla="*/ 7487460 w 12192000"/>
              <a:gd name="connsiteY4338" fmla="*/ 390325 h 3218321"/>
              <a:gd name="connsiteX4339" fmla="*/ 7459028 w 12192000"/>
              <a:gd name="connsiteY4339" fmla="*/ 395088 h 3218321"/>
              <a:gd name="connsiteX4340" fmla="*/ 7454313 w 12192000"/>
              <a:gd name="connsiteY4340" fmla="*/ 412711 h 3218321"/>
              <a:gd name="connsiteX4341" fmla="*/ 7466886 w 12192000"/>
              <a:gd name="connsiteY4341" fmla="*/ 396993 h 3218321"/>
              <a:gd name="connsiteX4342" fmla="*/ 7467696 w 12192000"/>
              <a:gd name="connsiteY4342" fmla="*/ 409330 h 3218321"/>
              <a:gd name="connsiteX4343" fmla="*/ 7482555 w 12192000"/>
              <a:gd name="connsiteY4343" fmla="*/ 396993 h 3218321"/>
              <a:gd name="connsiteX4344" fmla="*/ 7478697 w 12192000"/>
              <a:gd name="connsiteY4344" fmla="*/ 413330 h 3218321"/>
              <a:gd name="connsiteX4345" fmla="*/ 7487460 w 12192000"/>
              <a:gd name="connsiteY4345" fmla="*/ 390325 h 3218321"/>
              <a:gd name="connsiteX4346" fmla="*/ 8125825 w 12192000"/>
              <a:gd name="connsiteY4346" fmla="*/ 390278 h 3218321"/>
              <a:gd name="connsiteX4347" fmla="*/ 8143828 w 12192000"/>
              <a:gd name="connsiteY4347" fmla="*/ 391754 h 3218321"/>
              <a:gd name="connsiteX4348" fmla="*/ 8125825 w 12192000"/>
              <a:gd name="connsiteY4348" fmla="*/ 390278 h 3218321"/>
              <a:gd name="connsiteX4349" fmla="*/ 8915876 w 12192000"/>
              <a:gd name="connsiteY4349" fmla="*/ 390230 h 3218321"/>
              <a:gd name="connsiteX4350" fmla="*/ 8915876 w 12192000"/>
              <a:gd name="connsiteY4350" fmla="*/ 390230 h 3218321"/>
              <a:gd name="connsiteX4351" fmla="*/ 8627745 w 12192000"/>
              <a:gd name="connsiteY4351" fmla="*/ 388658 h 3218321"/>
              <a:gd name="connsiteX4352" fmla="*/ 8630174 w 12192000"/>
              <a:gd name="connsiteY4352" fmla="*/ 406091 h 3218321"/>
              <a:gd name="connsiteX4353" fmla="*/ 8660273 w 12192000"/>
              <a:gd name="connsiteY4353" fmla="*/ 407901 h 3218321"/>
              <a:gd name="connsiteX4354" fmla="*/ 8696373 w 12192000"/>
              <a:gd name="connsiteY4354" fmla="*/ 406758 h 3218321"/>
              <a:gd name="connsiteX4355" fmla="*/ 8696563 w 12192000"/>
              <a:gd name="connsiteY4355" fmla="*/ 413283 h 3218321"/>
              <a:gd name="connsiteX4356" fmla="*/ 8739474 w 12192000"/>
              <a:gd name="connsiteY4356" fmla="*/ 408186 h 3218321"/>
              <a:gd name="connsiteX4357" fmla="*/ 8739331 w 12192000"/>
              <a:gd name="connsiteY4357" fmla="*/ 412664 h 3218321"/>
              <a:gd name="connsiteX4358" fmla="*/ 8732091 w 12192000"/>
              <a:gd name="connsiteY4358" fmla="*/ 414759 h 3218321"/>
              <a:gd name="connsiteX4359" fmla="*/ 8766667 w 12192000"/>
              <a:gd name="connsiteY4359" fmla="*/ 417427 h 3218321"/>
              <a:gd name="connsiteX4360" fmla="*/ 8778478 w 12192000"/>
              <a:gd name="connsiteY4360" fmla="*/ 411378 h 3218321"/>
              <a:gd name="connsiteX4361" fmla="*/ 8772144 w 12192000"/>
              <a:gd name="connsiteY4361" fmla="*/ 423190 h 3218321"/>
              <a:gd name="connsiteX4362" fmla="*/ 8797195 w 12192000"/>
              <a:gd name="connsiteY4362" fmla="*/ 413235 h 3218321"/>
              <a:gd name="connsiteX4363" fmla="*/ 8803720 w 12192000"/>
              <a:gd name="connsiteY4363" fmla="*/ 413235 h 3218321"/>
              <a:gd name="connsiteX4364" fmla="*/ 8798957 w 12192000"/>
              <a:gd name="connsiteY4364" fmla="*/ 423428 h 3218321"/>
              <a:gd name="connsiteX4365" fmla="*/ 8814102 w 12192000"/>
              <a:gd name="connsiteY4365" fmla="*/ 417474 h 3218321"/>
              <a:gd name="connsiteX4366" fmla="*/ 8818816 w 12192000"/>
              <a:gd name="connsiteY4366" fmla="*/ 429334 h 3218321"/>
              <a:gd name="connsiteX4367" fmla="*/ 8820341 w 12192000"/>
              <a:gd name="connsiteY4367" fmla="*/ 416903 h 3218321"/>
              <a:gd name="connsiteX4368" fmla="*/ 8831818 w 12192000"/>
              <a:gd name="connsiteY4368" fmla="*/ 421332 h 3218321"/>
              <a:gd name="connsiteX4369" fmla="*/ 8823913 w 12192000"/>
              <a:gd name="connsiteY4369" fmla="*/ 423190 h 3218321"/>
              <a:gd name="connsiteX4370" fmla="*/ 8824960 w 12192000"/>
              <a:gd name="connsiteY4370" fmla="*/ 428048 h 3218321"/>
              <a:gd name="connsiteX4371" fmla="*/ 8836200 w 12192000"/>
              <a:gd name="connsiteY4371" fmla="*/ 423618 h 3218321"/>
              <a:gd name="connsiteX4372" fmla="*/ 8855297 w 12192000"/>
              <a:gd name="connsiteY4372" fmla="*/ 422190 h 3218321"/>
              <a:gd name="connsiteX4373" fmla="*/ 8850202 w 12192000"/>
              <a:gd name="connsiteY4373" fmla="*/ 432716 h 3218321"/>
              <a:gd name="connsiteX4374" fmla="*/ 8880777 w 12192000"/>
              <a:gd name="connsiteY4374" fmla="*/ 427000 h 3218321"/>
              <a:gd name="connsiteX4375" fmla="*/ 8887253 w 12192000"/>
              <a:gd name="connsiteY4375" fmla="*/ 434859 h 3218321"/>
              <a:gd name="connsiteX4376" fmla="*/ 8886777 w 12192000"/>
              <a:gd name="connsiteY4376" fmla="*/ 427524 h 3218321"/>
              <a:gd name="connsiteX4377" fmla="*/ 8893873 w 12192000"/>
              <a:gd name="connsiteY4377" fmla="*/ 427476 h 3218321"/>
              <a:gd name="connsiteX4378" fmla="*/ 8886682 w 12192000"/>
              <a:gd name="connsiteY4378" fmla="*/ 437526 h 3218321"/>
              <a:gd name="connsiteX4379" fmla="*/ 8901732 w 12192000"/>
              <a:gd name="connsiteY4379" fmla="*/ 427524 h 3218321"/>
              <a:gd name="connsiteX4380" fmla="*/ 8906494 w 12192000"/>
              <a:gd name="connsiteY4380" fmla="*/ 427524 h 3218321"/>
              <a:gd name="connsiteX4381" fmla="*/ 8903208 w 12192000"/>
              <a:gd name="connsiteY4381" fmla="*/ 437669 h 3218321"/>
              <a:gd name="connsiteX4382" fmla="*/ 8922877 w 12192000"/>
              <a:gd name="connsiteY4382" fmla="*/ 436097 h 3218321"/>
              <a:gd name="connsiteX4383" fmla="*/ 8936784 w 12192000"/>
              <a:gd name="connsiteY4383" fmla="*/ 435383 h 3218321"/>
              <a:gd name="connsiteX4384" fmla="*/ 8929640 w 12192000"/>
              <a:gd name="connsiteY4384" fmla="*/ 437288 h 3218321"/>
              <a:gd name="connsiteX4385" fmla="*/ 8929497 w 12192000"/>
              <a:gd name="connsiteY4385" fmla="*/ 441527 h 3218321"/>
              <a:gd name="connsiteX4386" fmla="*/ 8959215 w 12192000"/>
              <a:gd name="connsiteY4386" fmla="*/ 436764 h 3218321"/>
              <a:gd name="connsiteX4387" fmla="*/ 8954548 w 12192000"/>
              <a:gd name="connsiteY4387" fmla="*/ 446290 h 3218321"/>
              <a:gd name="connsiteX4388" fmla="*/ 8966788 w 12192000"/>
              <a:gd name="connsiteY4388" fmla="*/ 446624 h 3218321"/>
              <a:gd name="connsiteX4389" fmla="*/ 8962454 w 12192000"/>
              <a:gd name="connsiteY4389" fmla="*/ 437050 h 3218321"/>
              <a:gd name="connsiteX4390" fmla="*/ 8968930 w 12192000"/>
              <a:gd name="connsiteY4390" fmla="*/ 437002 h 3218321"/>
              <a:gd name="connsiteX4391" fmla="*/ 8968740 w 12192000"/>
              <a:gd name="connsiteY4391" fmla="*/ 448291 h 3218321"/>
              <a:gd name="connsiteX4392" fmla="*/ 8982075 w 12192000"/>
              <a:gd name="connsiteY4392" fmla="*/ 436383 h 3218321"/>
              <a:gd name="connsiteX4393" fmla="*/ 8981980 w 12192000"/>
              <a:gd name="connsiteY4393" fmla="*/ 449243 h 3218321"/>
              <a:gd name="connsiteX4394" fmla="*/ 8996172 w 12192000"/>
              <a:gd name="connsiteY4394" fmla="*/ 440670 h 3218321"/>
              <a:gd name="connsiteX4395" fmla="*/ 8994505 w 12192000"/>
              <a:gd name="connsiteY4395" fmla="*/ 451482 h 3218321"/>
              <a:gd name="connsiteX4396" fmla="*/ 9000744 w 12192000"/>
              <a:gd name="connsiteY4396" fmla="*/ 451339 h 3218321"/>
              <a:gd name="connsiteX4397" fmla="*/ 9001553 w 12192000"/>
              <a:gd name="connsiteY4397" fmla="*/ 441813 h 3218321"/>
              <a:gd name="connsiteX4398" fmla="*/ 9010079 w 12192000"/>
              <a:gd name="connsiteY4398" fmla="*/ 441813 h 3218321"/>
              <a:gd name="connsiteX4399" fmla="*/ 9007983 w 12192000"/>
              <a:gd name="connsiteY4399" fmla="*/ 449910 h 3218321"/>
              <a:gd name="connsiteX4400" fmla="*/ 9019508 w 12192000"/>
              <a:gd name="connsiteY4400" fmla="*/ 446862 h 3218321"/>
              <a:gd name="connsiteX4401" fmla="*/ 9034701 w 12192000"/>
              <a:gd name="connsiteY4401" fmla="*/ 447433 h 3218321"/>
              <a:gd name="connsiteX4402" fmla="*/ 9034129 w 12192000"/>
              <a:gd name="connsiteY4402" fmla="*/ 456292 h 3218321"/>
              <a:gd name="connsiteX4403" fmla="*/ 9051179 w 12192000"/>
              <a:gd name="connsiteY4403" fmla="*/ 453720 h 3218321"/>
              <a:gd name="connsiteX4404" fmla="*/ 9066800 w 12192000"/>
              <a:gd name="connsiteY4404" fmla="*/ 455578 h 3218321"/>
              <a:gd name="connsiteX4405" fmla="*/ 9070943 w 12192000"/>
              <a:gd name="connsiteY4405" fmla="*/ 452673 h 3218321"/>
              <a:gd name="connsiteX4406" fmla="*/ 9086136 w 12192000"/>
              <a:gd name="connsiteY4406" fmla="*/ 455149 h 3218321"/>
              <a:gd name="connsiteX4407" fmla="*/ 9086993 w 12192000"/>
              <a:gd name="connsiteY4407" fmla="*/ 460627 h 3218321"/>
              <a:gd name="connsiteX4408" fmla="*/ 9126998 w 12192000"/>
              <a:gd name="connsiteY4408" fmla="*/ 464485 h 3218321"/>
              <a:gd name="connsiteX4409" fmla="*/ 9156192 w 12192000"/>
              <a:gd name="connsiteY4409" fmla="*/ 469486 h 3218321"/>
              <a:gd name="connsiteX4410" fmla="*/ 9160526 w 12192000"/>
              <a:gd name="connsiteY4410" fmla="*/ 466104 h 3218321"/>
              <a:gd name="connsiteX4411" fmla="*/ 9176195 w 12192000"/>
              <a:gd name="connsiteY4411" fmla="*/ 467724 h 3218321"/>
              <a:gd name="connsiteX4412" fmla="*/ 9179100 w 12192000"/>
              <a:gd name="connsiteY4412" fmla="*/ 475630 h 3218321"/>
              <a:gd name="connsiteX4413" fmla="*/ 9199150 w 12192000"/>
              <a:gd name="connsiteY4413" fmla="*/ 472105 h 3218321"/>
              <a:gd name="connsiteX4414" fmla="*/ 9214771 w 12192000"/>
              <a:gd name="connsiteY4414" fmla="*/ 473010 h 3218321"/>
              <a:gd name="connsiteX4415" fmla="*/ 9221724 w 12192000"/>
              <a:gd name="connsiteY4415" fmla="*/ 479155 h 3218321"/>
              <a:gd name="connsiteX4416" fmla="*/ 9251728 w 12192000"/>
              <a:gd name="connsiteY4416" fmla="*/ 481822 h 3218321"/>
              <a:gd name="connsiteX4417" fmla="*/ 9265396 w 12192000"/>
              <a:gd name="connsiteY4417" fmla="*/ 482441 h 3218321"/>
              <a:gd name="connsiteX4418" fmla="*/ 9295972 w 12192000"/>
              <a:gd name="connsiteY4418" fmla="*/ 488823 h 3218321"/>
              <a:gd name="connsiteX4419" fmla="*/ 9381744 w 12192000"/>
              <a:gd name="connsiteY4419" fmla="*/ 502827 h 3218321"/>
              <a:gd name="connsiteX4420" fmla="*/ 9444276 w 12192000"/>
              <a:gd name="connsiteY4420" fmla="*/ 511543 h 3218321"/>
              <a:gd name="connsiteX4421" fmla="*/ 9475280 w 12192000"/>
              <a:gd name="connsiteY4421" fmla="*/ 517211 h 3218321"/>
              <a:gd name="connsiteX4422" fmla="*/ 9503759 w 12192000"/>
              <a:gd name="connsiteY4422" fmla="*/ 521736 h 3218321"/>
              <a:gd name="connsiteX4423" fmla="*/ 9703451 w 12192000"/>
              <a:gd name="connsiteY4423" fmla="*/ 552457 h 3218321"/>
              <a:gd name="connsiteX4424" fmla="*/ 9765506 w 12192000"/>
              <a:gd name="connsiteY4424" fmla="*/ 562125 h 3218321"/>
              <a:gd name="connsiteX4425" fmla="*/ 9817703 w 12192000"/>
              <a:gd name="connsiteY4425" fmla="*/ 571556 h 3218321"/>
              <a:gd name="connsiteX4426" fmla="*/ 9851422 w 12192000"/>
              <a:gd name="connsiteY4426" fmla="*/ 578748 h 3218321"/>
              <a:gd name="connsiteX4427" fmla="*/ 9903476 w 12192000"/>
              <a:gd name="connsiteY4427" fmla="*/ 587703 h 3218321"/>
              <a:gd name="connsiteX4428" fmla="*/ 9960816 w 12192000"/>
              <a:gd name="connsiteY4428" fmla="*/ 595847 h 3218321"/>
              <a:gd name="connsiteX4429" fmla="*/ 9989153 w 12192000"/>
              <a:gd name="connsiteY4429" fmla="*/ 599896 h 3218321"/>
              <a:gd name="connsiteX4430" fmla="*/ 10013299 w 12192000"/>
              <a:gd name="connsiteY4430" fmla="*/ 605326 h 3218321"/>
              <a:gd name="connsiteX4431" fmla="*/ 10070306 w 12192000"/>
              <a:gd name="connsiteY4431" fmla="*/ 616709 h 3218321"/>
              <a:gd name="connsiteX4432" fmla="*/ 10083832 w 12192000"/>
              <a:gd name="connsiteY4432" fmla="*/ 619805 h 3218321"/>
              <a:gd name="connsiteX4433" fmla="*/ 10117645 w 12192000"/>
              <a:gd name="connsiteY4433" fmla="*/ 623996 h 3218321"/>
              <a:gd name="connsiteX4434" fmla="*/ 10146411 w 12192000"/>
              <a:gd name="connsiteY4434" fmla="*/ 628426 h 3218321"/>
              <a:gd name="connsiteX4435" fmla="*/ 10175320 w 12192000"/>
              <a:gd name="connsiteY4435" fmla="*/ 636475 h 3218321"/>
              <a:gd name="connsiteX4436" fmla="*/ 10198751 w 12192000"/>
              <a:gd name="connsiteY4436" fmla="*/ 638142 h 3218321"/>
              <a:gd name="connsiteX4437" fmla="*/ 10222802 w 12192000"/>
              <a:gd name="connsiteY4437" fmla="*/ 643667 h 3218321"/>
              <a:gd name="connsiteX4438" fmla="*/ 10251329 w 12192000"/>
              <a:gd name="connsiteY4438" fmla="*/ 647716 h 3218321"/>
              <a:gd name="connsiteX4439" fmla="*/ 10270236 w 12192000"/>
              <a:gd name="connsiteY4439" fmla="*/ 654622 h 3218321"/>
              <a:gd name="connsiteX4440" fmla="*/ 10274998 w 12192000"/>
              <a:gd name="connsiteY4440" fmla="*/ 651812 h 3218321"/>
              <a:gd name="connsiteX4441" fmla="*/ 10318099 w 12192000"/>
              <a:gd name="connsiteY4441" fmla="*/ 662386 h 3218321"/>
              <a:gd name="connsiteX4442" fmla="*/ 10341530 w 12192000"/>
              <a:gd name="connsiteY4442" fmla="*/ 666815 h 3218321"/>
              <a:gd name="connsiteX4443" fmla="*/ 10375249 w 12192000"/>
              <a:gd name="connsiteY4443" fmla="*/ 674341 h 3218321"/>
              <a:gd name="connsiteX4444" fmla="*/ 10393966 w 12192000"/>
              <a:gd name="connsiteY4444" fmla="*/ 676008 h 3218321"/>
              <a:gd name="connsiteX4445" fmla="*/ 10417683 w 12192000"/>
              <a:gd name="connsiteY4445" fmla="*/ 680961 h 3218321"/>
              <a:gd name="connsiteX4446" fmla="*/ 10449163 w 12192000"/>
              <a:gd name="connsiteY4446" fmla="*/ 687296 h 3218321"/>
              <a:gd name="connsiteX4447" fmla="*/ 10489406 w 12192000"/>
              <a:gd name="connsiteY4447" fmla="*/ 697870 h 3218321"/>
              <a:gd name="connsiteX4448" fmla="*/ 10537222 w 12192000"/>
              <a:gd name="connsiteY4448" fmla="*/ 704919 h 3218321"/>
              <a:gd name="connsiteX4449" fmla="*/ 10556272 w 12192000"/>
              <a:gd name="connsiteY4449" fmla="*/ 712445 h 3218321"/>
              <a:gd name="connsiteX4450" fmla="*/ 10560558 w 12192000"/>
              <a:gd name="connsiteY4450" fmla="*/ 709111 h 3218321"/>
              <a:gd name="connsiteX4451" fmla="*/ 10586133 w 12192000"/>
              <a:gd name="connsiteY4451" fmla="*/ 717065 h 3218321"/>
              <a:gd name="connsiteX4452" fmla="*/ 10625519 w 12192000"/>
              <a:gd name="connsiteY4452" fmla="*/ 723590 h 3218321"/>
              <a:gd name="connsiteX4453" fmla="*/ 10625424 w 12192000"/>
              <a:gd name="connsiteY4453" fmla="*/ 718160 h 3218321"/>
              <a:gd name="connsiteX4454" fmla="*/ 10605801 w 12192000"/>
              <a:gd name="connsiteY4454" fmla="*/ 717970 h 3218321"/>
              <a:gd name="connsiteX4455" fmla="*/ 10606183 w 12192000"/>
              <a:gd name="connsiteY4455" fmla="*/ 713492 h 3218321"/>
              <a:gd name="connsiteX4456" fmla="*/ 10584323 w 12192000"/>
              <a:gd name="connsiteY4456" fmla="*/ 712302 h 3218321"/>
              <a:gd name="connsiteX4457" fmla="*/ 10570607 w 12192000"/>
              <a:gd name="connsiteY4457" fmla="*/ 706634 h 3218321"/>
              <a:gd name="connsiteX4458" fmla="*/ 10541508 w 12192000"/>
              <a:gd name="connsiteY4458" fmla="*/ 699775 h 3218321"/>
              <a:gd name="connsiteX4459" fmla="*/ 10513219 w 12192000"/>
              <a:gd name="connsiteY4459" fmla="*/ 696012 h 3218321"/>
              <a:gd name="connsiteX4460" fmla="*/ 10499456 w 12192000"/>
              <a:gd name="connsiteY4460" fmla="*/ 691249 h 3218321"/>
              <a:gd name="connsiteX4461" fmla="*/ 10479834 w 12192000"/>
              <a:gd name="connsiteY4461" fmla="*/ 688677 h 3218321"/>
              <a:gd name="connsiteX4462" fmla="*/ 10448973 w 12192000"/>
              <a:gd name="connsiteY4462" fmla="*/ 684581 h 3218321"/>
              <a:gd name="connsiteX4463" fmla="*/ 10448782 w 12192000"/>
              <a:gd name="connsiteY4463" fmla="*/ 680485 h 3218321"/>
              <a:gd name="connsiteX4464" fmla="*/ 10413111 w 12192000"/>
              <a:gd name="connsiteY4464" fmla="*/ 673626 h 3218321"/>
              <a:gd name="connsiteX4465" fmla="*/ 10361057 w 12192000"/>
              <a:gd name="connsiteY4465" fmla="*/ 664434 h 3218321"/>
              <a:gd name="connsiteX4466" fmla="*/ 10328434 w 12192000"/>
              <a:gd name="connsiteY4466" fmla="*/ 657766 h 3218321"/>
              <a:gd name="connsiteX4467" fmla="*/ 10270427 w 12192000"/>
              <a:gd name="connsiteY4467" fmla="*/ 645334 h 3218321"/>
              <a:gd name="connsiteX4468" fmla="*/ 10242042 w 12192000"/>
              <a:gd name="connsiteY4468" fmla="*/ 641095 h 3218321"/>
              <a:gd name="connsiteX4469" fmla="*/ 10218182 w 12192000"/>
              <a:gd name="connsiteY4469" fmla="*/ 636047 h 3218321"/>
              <a:gd name="connsiteX4470" fmla="*/ 10165461 w 12192000"/>
              <a:gd name="connsiteY4470" fmla="*/ 625902 h 3218321"/>
              <a:gd name="connsiteX4471" fmla="*/ 10112692 w 12192000"/>
              <a:gd name="connsiteY4471" fmla="*/ 615995 h 3218321"/>
              <a:gd name="connsiteX4472" fmla="*/ 10089833 w 12192000"/>
              <a:gd name="connsiteY4472" fmla="*/ 609755 h 3218321"/>
              <a:gd name="connsiteX4473" fmla="*/ 10084355 w 12192000"/>
              <a:gd name="connsiteY4473" fmla="*/ 611470 h 3218321"/>
              <a:gd name="connsiteX4474" fmla="*/ 10066116 w 12192000"/>
              <a:gd name="connsiteY4474" fmla="*/ 605754 h 3218321"/>
              <a:gd name="connsiteX4475" fmla="*/ 9958912 w 12192000"/>
              <a:gd name="connsiteY4475" fmla="*/ 584940 h 3218321"/>
              <a:gd name="connsiteX4476" fmla="*/ 9957245 w 12192000"/>
              <a:gd name="connsiteY4476" fmla="*/ 589751 h 3218321"/>
              <a:gd name="connsiteX4477" fmla="*/ 9937195 w 12192000"/>
              <a:gd name="connsiteY4477" fmla="*/ 581034 h 3218321"/>
              <a:gd name="connsiteX4478" fmla="*/ 9885473 w 12192000"/>
              <a:gd name="connsiteY4478" fmla="*/ 577748 h 3218321"/>
              <a:gd name="connsiteX4479" fmla="*/ 9887616 w 12192000"/>
              <a:gd name="connsiteY4479" fmla="*/ 570699 h 3218321"/>
              <a:gd name="connsiteX4480" fmla="*/ 9858232 w 12192000"/>
              <a:gd name="connsiteY4480" fmla="*/ 574890 h 3218321"/>
              <a:gd name="connsiteX4481" fmla="*/ 9859804 w 12192000"/>
              <a:gd name="connsiteY4481" fmla="*/ 570223 h 3218321"/>
              <a:gd name="connsiteX4482" fmla="*/ 9829419 w 12192000"/>
              <a:gd name="connsiteY4482" fmla="*/ 570699 h 3218321"/>
              <a:gd name="connsiteX4483" fmla="*/ 9835181 w 12192000"/>
              <a:gd name="connsiteY4483" fmla="*/ 559887 h 3218321"/>
              <a:gd name="connsiteX4484" fmla="*/ 9827657 w 12192000"/>
              <a:gd name="connsiteY4484" fmla="*/ 564126 h 3218321"/>
              <a:gd name="connsiteX4485" fmla="*/ 9808321 w 12192000"/>
              <a:gd name="connsiteY4485" fmla="*/ 563364 h 3218321"/>
              <a:gd name="connsiteX4486" fmla="*/ 9780366 w 12192000"/>
              <a:gd name="connsiteY4486" fmla="*/ 554505 h 3218321"/>
              <a:gd name="connsiteX4487" fmla="*/ 9762982 w 12192000"/>
              <a:gd name="connsiteY4487" fmla="*/ 551171 h 3218321"/>
              <a:gd name="connsiteX4488" fmla="*/ 9755220 w 12192000"/>
              <a:gd name="connsiteY4488" fmla="*/ 554505 h 3218321"/>
              <a:gd name="connsiteX4489" fmla="*/ 9741789 w 12192000"/>
              <a:gd name="connsiteY4489" fmla="*/ 547265 h 3218321"/>
              <a:gd name="connsiteX4490" fmla="*/ 9717500 w 12192000"/>
              <a:gd name="connsiteY4490" fmla="*/ 543645 h 3218321"/>
              <a:gd name="connsiteX4491" fmla="*/ 9684068 w 12192000"/>
              <a:gd name="connsiteY4491" fmla="*/ 539930 h 3218321"/>
              <a:gd name="connsiteX4492" fmla="*/ 9651159 w 12192000"/>
              <a:gd name="connsiteY4492" fmla="*/ 533738 h 3218321"/>
              <a:gd name="connsiteX4493" fmla="*/ 9625870 w 12192000"/>
              <a:gd name="connsiteY4493" fmla="*/ 528118 h 3218321"/>
              <a:gd name="connsiteX4494" fmla="*/ 9622822 w 12192000"/>
              <a:gd name="connsiteY4494" fmla="*/ 532309 h 3218321"/>
              <a:gd name="connsiteX4495" fmla="*/ 9593866 w 12192000"/>
              <a:gd name="connsiteY4495" fmla="*/ 525927 h 3218321"/>
              <a:gd name="connsiteX4496" fmla="*/ 9555385 w 12192000"/>
              <a:gd name="connsiteY4496" fmla="*/ 521640 h 3218321"/>
              <a:gd name="connsiteX4497" fmla="*/ 9536096 w 12192000"/>
              <a:gd name="connsiteY4497" fmla="*/ 513734 h 3218321"/>
              <a:gd name="connsiteX4498" fmla="*/ 9527572 w 12192000"/>
              <a:gd name="connsiteY4498" fmla="*/ 517306 h 3218321"/>
              <a:gd name="connsiteX4499" fmla="*/ 9503426 w 12192000"/>
              <a:gd name="connsiteY4499" fmla="*/ 511352 h 3218321"/>
              <a:gd name="connsiteX4500" fmla="*/ 9470041 w 12192000"/>
              <a:gd name="connsiteY4500" fmla="*/ 504732 h 3218321"/>
              <a:gd name="connsiteX4501" fmla="*/ 9446371 w 12192000"/>
              <a:gd name="connsiteY4501" fmla="*/ 500445 h 3218321"/>
              <a:gd name="connsiteX4502" fmla="*/ 9379839 w 12192000"/>
              <a:gd name="connsiteY4502" fmla="*/ 490967 h 3218321"/>
              <a:gd name="connsiteX4503" fmla="*/ 9346216 w 12192000"/>
              <a:gd name="connsiteY4503" fmla="*/ 487680 h 3218321"/>
              <a:gd name="connsiteX4504" fmla="*/ 9287303 w 12192000"/>
              <a:gd name="connsiteY4504" fmla="*/ 475201 h 3218321"/>
              <a:gd name="connsiteX4505" fmla="*/ 9286161 w 12192000"/>
              <a:gd name="connsiteY4505" fmla="*/ 479821 h 3218321"/>
              <a:gd name="connsiteX4506" fmla="*/ 9256252 w 12192000"/>
              <a:gd name="connsiteY4506" fmla="*/ 474106 h 3218321"/>
              <a:gd name="connsiteX4507" fmla="*/ 9184291 w 12192000"/>
              <a:gd name="connsiteY4507" fmla="*/ 461913 h 3218321"/>
              <a:gd name="connsiteX4508" fmla="*/ 9158716 w 12192000"/>
              <a:gd name="connsiteY4508" fmla="*/ 456626 h 3218321"/>
              <a:gd name="connsiteX4509" fmla="*/ 9157430 w 12192000"/>
              <a:gd name="connsiteY4509" fmla="*/ 460817 h 3218321"/>
              <a:gd name="connsiteX4510" fmla="*/ 9122902 w 12192000"/>
              <a:gd name="connsiteY4510" fmla="*/ 453482 h 3218321"/>
              <a:gd name="connsiteX4511" fmla="*/ 9084326 w 12192000"/>
              <a:gd name="connsiteY4511" fmla="*/ 447195 h 3218321"/>
              <a:gd name="connsiteX4512" fmla="*/ 9051179 w 12192000"/>
              <a:gd name="connsiteY4512" fmla="*/ 445814 h 3218321"/>
              <a:gd name="connsiteX4513" fmla="*/ 9018175 w 12192000"/>
              <a:gd name="connsiteY4513" fmla="*/ 439050 h 3218321"/>
              <a:gd name="connsiteX4514" fmla="*/ 8829723 w 12192000"/>
              <a:gd name="connsiteY4514" fmla="*/ 413950 h 3218321"/>
              <a:gd name="connsiteX4515" fmla="*/ 8759285 w 12192000"/>
              <a:gd name="connsiteY4515" fmla="*/ 411330 h 3218321"/>
              <a:gd name="connsiteX4516" fmla="*/ 8755952 w 12192000"/>
              <a:gd name="connsiteY4516" fmla="*/ 402471 h 3218321"/>
              <a:gd name="connsiteX4517" fmla="*/ 8719090 w 12192000"/>
              <a:gd name="connsiteY4517" fmla="*/ 408186 h 3218321"/>
              <a:gd name="connsiteX4518" fmla="*/ 8725519 w 12192000"/>
              <a:gd name="connsiteY4518" fmla="*/ 398851 h 3218321"/>
              <a:gd name="connsiteX4519" fmla="*/ 8721328 w 12192000"/>
              <a:gd name="connsiteY4519" fmla="*/ 399661 h 3218321"/>
              <a:gd name="connsiteX4520" fmla="*/ 8706183 w 12192000"/>
              <a:gd name="connsiteY4520" fmla="*/ 410044 h 3218321"/>
              <a:gd name="connsiteX4521" fmla="*/ 8705802 w 12192000"/>
              <a:gd name="connsiteY4521" fmla="*/ 403995 h 3218321"/>
              <a:gd name="connsiteX4522" fmla="*/ 8714137 w 12192000"/>
              <a:gd name="connsiteY4522" fmla="*/ 401804 h 3218321"/>
              <a:gd name="connsiteX4523" fmla="*/ 8698992 w 12192000"/>
              <a:gd name="connsiteY4523" fmla="*/ 399851 h 3218321"/>
              <a:gd name="connsiteX4524" fmla="*/ 8681466 w 12192000"/>
              <a:gd name="connsiteY4524" fmla="*/ 403709 h 3218321"/>
              <a:gd name="connsiteX4525" fmla="*/ 8685276 w 12192000"/>
              <a:gd name="connsiteY4525" fmla="*/ 394326 h 3218321"/>
              <a:gd name="connsiteX4526" fmla="*/ 8665893 w 12192000"/>
              <a:gd name="connsiteY4526" fmla="*/ 404948 h 3218321"/>
              <a:gd name="connsiteX4527" fmla="*/ 8676417 w 12192000"/>
              <a:gd name="connsiteY4527" fmla="*/ 395326 h 3218321"/>
              <a:gd name="connsiteX4528" fmla="*/ 8657939 w 12192000"/>
              <a:gd name="connsiteY4528" fmla="*/ 398470 h 3218321"/>
              <a:gd name="connsiteX4529" fmla="*/ 8649700 w 12192000"/>
              <a:gd name="connsiteY4529" fmla="*/ 392326 h 3218321"/>
              <a:gd name="connsiteX4530" fmla="*/ 8647986 w 12192000"/>
              <a:gd name="connsiteY4530" fmla="*/ 399423 h 3218321"/>
              <a:gd name="connsiteX4531" fmla="*/ 8627745 w 12192000"/>
              <a:gd name="connsiteY4531" fmla="*/ 388658 h 3218321"/>
              <a:gd name="connsiteX4532" fmla="*/ 7505605 w 12192000"/>
              <a:gd name="connsiteY4532" fmla="*/ 388515 h 3218321"/>
              <a:gd name="connsiteX4533" fmla="*/ 7505700 w 12192000"/>
              <a:gd name="connsiteY4533" fmla="*/ 414807 h 3218321"/>
              <a:gd name="connsiteX4534" fmla="*/ 7519083 w 12192000"/>
              <a:gd name="connsiteY4534" fmla="*/ 401518 h 3218321"/>
              <a:gd name="connsiteX4535" fmla="*/ 7521035 w 12192000"/>
              <a:gd name="connsiteY4535" fmla="*/ 415093 h 3218321"/>
              <a:gd name="connsiteX4536" fmla="*/ 7526274 w 12192000"/>
              <a:gd name="connsiteY4536" fmla="*/ 403900 h 3218321"/>
              <a:gd name="connsiteX4537" fmla="*/ 7532322 w 12192000"/>
              <a:gd name="connsiteY4537" fmla="*/ 403519 h 3218321"/>
              <a:gd name="connsiteX4538" fmla="*/ 7528894 w 12192000"/>
              <a:gd name="connsiteY4538" fmla="*/ 419618 h 3218321"/>
              <a:gd name="connsiteX4539" fmla="*/ 7543610 w 12192000"/>
              <a:gd name="connsiteY4539" fmla="*/ 401661 h 3218321"/>
              <a:gd name="connsiteX4540" fmla="*/ 7543848 w 12192000"/>
              <a:gd name="connsiteY4540" fmla="*/ 418046 h 3218321"/>
              <a:gd name="connsiteX4541" fmla="*/ 7547420 w 12192000"/>
              <a:gd name="connsiteY4541" fmla="*/ 417950 h 3218321"/>
              <a:gd name="connsiteX4542" fmla="*/ 7553325 w 12192000"/>
              <a:gd name="connsiteY4542" fmla="*/ 402947 h 3218321"/>
              <a:gd name="connsiteX4543" fmla="*/ 7541514 w 12192000"/>
              <a:gd name="connsiteY4543" fmla="*/ 398565 h 3218321"/>
              <a:gd name="connsiteX4544" fmla="*/ 7523131 w 12192000"/>
              <a:gd name="connsiteY4544" fmla="*/ 398470 h 3218321"/>
              <a:gd name="connsiteX4545" fmla="*/ 7525083 w 12192000"/>
              <a:gd name="connsiteY4545" fmla="*/ 389420 h 3218321"/>
              <a:gd name="connsiteX4546" fmla="*/ 7519845 w 12192000"/>
              <a:gd name="connsiteY4546" fmla="*/ 389420 h 3218321"/>
              <a:gd name="connsiteX4547" fmla="*/ 7520988 w 12192000"/>
              <a:gd name="connsiteY4547" fmla="*/ 400899 h 3218321"/>
              <a:gd name="connsiteX4548" fmla="*/ 7505605 w 12192000"/>
              <a:gd name="connsiteY4548" fmla="*/ 388515 h 3218321"/>
              <a:gd name="connsiteX4549" fmla="*/ 7993232 w 12192000"/>
              <a:gd name="connsiteY4549" fmla="*/ 388129 h 3218321"/>
              <a:gd name="connsiteX4550" fmla="*/ 7983522 w 12192000"/>
              <a:gd name="connsiteY4550" fmla="*/ 390944 h 3218321"/>
              <a:gd name="connsiteX4551" fmla="*/ 7983522 w 12192000"/>
              <a:gd name="connsiteY4551" fmla="*/ 392850 h 3218321"/>
              <a:gd name="connsiteX4552" fmla="*/ 8000190 w 12192000"/>
              <a:gd name="connsiteY4552" fmla="*/ 392993 h 3218321"/>
              <a:gd name="connsiteX4553" fmla="*/ 7993232 w 12192000"/>
              <a:gd name="connsiteY4553" fmla="*/ 388129 h 3218321"/>
              <a:gd name="connsiteX4554" fmla="*/ 7446740 w 12192000"/>
              <a:gd name="connsiteY4554" fmla="*/ 386039 h 3218321"/>
              <a:gd name="connsiteX4555" fmla="*/ 7444978 w 12192000"/>
              <a:gd name="connsiteY4555" fmla="*/ 402614 h 3218321"/>
              <a:gd name="connsiteX4556" fmla="*/ 7446740 w 12192000"/>
              <a:gd name="connsiteY4556" fmla="*/ 386039 h 3218321"/>
              <a:gd name="connsiteX4557" fmla="*/ 7430691 w 12192000"/>
              <a:gd name="connsiteY4557" fmla="*/ 386039 h 3218321"/>
              <a:gd name="connsiteX4558" fmla="*/ 7430596 w 12192000"/>
              <a:gd name="connsiteY4558" fmla="*/ 402090 h 3218321"/>
              <a:gd name="connsiteX4559" fmla="*/ 7430691 w 12192000"/>
              <a:gd name="connsiteY4559" fmla="*/ 386039 h 3218321"/>
              <a:gd name="connsiteX4560" fmla="*/ 8824721 w 12192000"/>
              <a:gd name="connsiteY4560" fmla="*/ 385514 h 3218321"/>
              <a:gd name="connsiteX4561" fmla="*/ 8811196 w 12192000"/>
              <a:gd name="connsiteY4561" fmla="*/ 391230 h 3218321"/>
              <a:gd name="connsiteX4562" fmla="*/ 8824721 w 12192000"/>
              <a:gd name="connsiteY4562" fmla="*/ 385514 h 3218321"/>
              <a:gd name="connsiteX4563" fmla="*/ 7960794 w 12192000"/>
              <a:gd name="connsiteY4563" fmla="*/ 384257 h 3218321"/>
              <a:gd name="connsiteX4564" fmla="*/ 7954518 w 12192000"/>
              <a:gd name="connsiteY4564" fmla="*/ 385181 h 3218321"/>
              <a:gd name="connsiteX4565" fmla="*/ 7960794 w 12192000"/>
              <a:gd name="connsiteY4565" fmla="*/ 384257 h 3218321"/>
              <a:gd name="connsiteX4566" fmla="*/ 3506333 w 12192000"/>
              <a:gd name="connsiteY4566" fmla="*/ 383943 h 3218321"/>
              <a:gd name="connsiteX4567" fmla="*/ 3505616 w 12192000"/>
              <a:gd name="connsiteY4567" fmla="*/ 389754 h 3218321"/>
              <a:gd name="connsiteX4568" fmla="*/ 3493514 w 12192000"/>
              <a:gd name="connsiteY4568" fmla="*/ 388325 h 3218321"/>
              <a:gd name="connsiteX4569" fmla="*/ 3495087 w 12192000"/>
              <a:gd name="connsiteY4569" fmla="*/ 399042 h 3218321"/>
              <a:gd name="connsiteX4570" fmla="*/ 3500806 w 12192000"/>
              <a:gd name="connsiteY4570" fmla="*/ 398708 h 3218321"/>
              <a:gd name="connsiteX4571" fmla="*/ 3500662 w 12192000"/>
              <a:gd name="connsiteY4571" fmla="*/ 404948 h 3218321"/>
              <a:gd name="connsiteX4572" fmla="*/ 3492354 w 12192000"/>
              <a:gd name="connsiteY4572" fmla="*/ 398858 h 3218321"/>
              <a:gd name="connsiteX4573" fmla="*/ 3481762 w 12192000"/>
              <a:gd name="connsiteY4573" fmla="*/ 407657 h 3218321"/>
              <a:gd name="connsiteX4574" fmla="*/ 3467586 w 12192000"/>
              <a:gd name="connsiteY4574" fmla="*/ 409996 h 3218321"/>
              <a:gd name="connsiteX4575" fmla="*/ 3456919 w 12192000"/>
              <a:gd name="connsiteY4575" fmla="*/ 406091 h 3218321"/>
              <a:gd name="connsiteX4576" fmla="*/ 3482786 w 12192000"/>
              <a:gd name="connsiteY4576" fmla="*/ 399423 h 3218321"/>
              <a:gd name="connsiteX4577" fmla="*/ 3479689 w 12192000"/>
              <a:gd name="connsiteY4577" fmla="*/ 405805 h 3218321"/>
              <a:gd name="connsiteX4578" fmla="*/ 3492354 w 12192000"/>
              <a:gd name="connsiteY4578" fmla="*/ 398857 h 3218321"/>
              <a:gd name="connsiteX4579" fmla="*/ 3486969 w 12192000"/>
              <a:gd name="connsiteY4579" fmla="*/ 394910 h 3218321"/>
              <a:gd name="connsiteX4580" fmla="*/ 3470452 w 12192000"/>
              <a:gd name="connsiteY4580" fmla="*/ 391087 h 3218321"/>
              <a:gd name="connsiteX4581" fmla="*/ 3457545 w 12192000"/>
              <a:gd name="connsiteY4581" fmla="*/ 393993 h 3218321"/>
              <a:gd name="connsiteX4582" fmla="*/ 3468356 w 12192000"/>
              <a:gd name="connsiteY4582" fmla="*/ 386991 h 3218321"/>
              <a:gd name="connsiteX4583" fmla="*/ 3506333 w 12192000"/>
              <a:gd name="connsiteY4583" fmla="*/ 383943 h 3218321"/>
              <a:gd name="connsiteX4584" fmla="*/ 8107776 w 12192000"/>
              <a:gd name="connsiteY4584" fmla="*/ 383514 h 3218321"/>
              <a:gd name="connsiteX4585" fmla="*/ 8098441 w 12192000"/>
              <a:gd name="connsiteY4585" fmla="*/ 388658 h 3218321"/>
              <a:gd name="connsiteX4586" fmla="*/ 8071152 w 12192000"/>
              <a:gd name="connsiteY4586" fmla="*/ 387515 h 3218321"/>
              <a:gd name="connsiteX4587" fmla="*/ 8086344 w 12192000"/>
              <a:gd name="connsiteY4587" fmla="*/ 394136 h 3218321"/>
              <a:gd name="connsiteX4588" fmla="*/ 8107776 w 12192000"/>
              <a:gd name="connsiteY4588" fmla="*/ 383514 h 3218321"/>
              <a:gd name="connsiteX4589" fmla="*/ 3437393 w 12192000"/>
              <a:gd name="connsiteY4589" fmla="*/ 382371 h 3218321"/>
              <a:gd name="connsiteX4590" fmla="*/ 3434606 w 12192000"/>
              <a:gd name="connsiteY4590" fmla="*/ 393354 h 3218321"/>
              <a:gd name="connsiteX4591" fmla="*/ 3432281 w 12192000"/>
              <a:gd name="connsiteY4591" fmla="*/ 392089 h 3218321"/>
              <a:gd name="connsiteX4592" fmla="*/ 3437393 w 12192000"/>
              <a:gd name="connsiteY4592" fmla="*/ 382371 h 3218321"/>
              <a:gd name="connsiteX4593" fmla="*/ 3625042 w 12192000"/>
              <a:gd name="connsiteY4593" fmla="*/ 381561 h 3218321"/>
              <a:gd name="connsiteX4594" fmla="*/ 3625042 w 12192000"/>
              <a:gd name="connsiteY4594" fmla="*/ 381561 h 3218321"/>
              <a:gd name="connsiteX4595" fmla="*/ 8049578 w 12192000"/>
              <a:gd name="connsiteY4595" fmla="*/ 381323 h 3218321"/>
              <a:gd name="connsiteX4596" fmla="*/ 8049578 w 12192000"/>
              <a:gd name="connsiteY4596" fmla="*/ 381323 h 3218321"/>
              <a:gd name="connsiteX4597" fmla="*/ 2486053 w 12192000"/>
              <a:gd name="connsiteY4597" fmla="*/ 381244 h 3218321"/>
              <a:gd name="connsiteX4598" fmla="*/ 2490649 w 12192000"/>
              <a:gd name="connsiteY4598" fmla="*/ 385609 h 3218321"/>
              <a:gd name="connsiteX4599" fmla="*/ 2474220 w 12192000"/>
              <a:gd name="connsiteY4599" fmla="*/ 392992 h 3218321"/>
              <a:gd name="connsiteX4600" fmla="*/ 2486053 w 12192000"/>
              <a:gd name="connsiteY4600" fmla="*/ 381244 h 3218321"/>
              <a:gd name="connsiteX4601" fmla="*/ 7378542 w 12192000"/>
              <a:gd name="connsiteY4601" fmla="*/ 381085 h 3218321"/>
              <a:gd name="connsiteX4602" fmla="*/ 7379970 w 12192000"/>
              <a:gd name="connsiteY4602" fmla="*/ 403042 h 3218321"/>
              <a:gd name="connsiteX4603" fmla="*/ 7378542 w 12192000"/>
              <a:gd name="connsiteY4603" fmla="*/ 381085 h 3218321"/>
              <a:gd name="connsiteX4604" fmla="*/ 7409212 w 12192000"/>
              <a:gd name="connsiteY4604" fmla="*/ 380990 h 3218321"/>
              <a:gd name="connsiteX4605" fmla="*/ 7407021 w 12192000"/>
              <a:gd name="connsiteY4605" fmla="*/ 397803 h 3218321"/>
              <a:gd name="connsiteX4606" fmla="*/ 7409212 w 12192000"/>
              <a:gd name="connsiteY4606" fmla="*/ 380990 h 3218321"/>
              <a:gd name="connsiteX4607" fmla="*/ 8786669 w 12192000"/>
              <a:gd name="connsiteY4607" fmla="*/ 380513 h 3218321"/>
              <a:gd name="connsiteX4608" fmla="*/ 8774525 w 12192000"/>
              <a:gd name="connsiteY4608" fmla="*/ 389563 h 3218321"/>
              <a:gd name="connsiteX4609" fmla="*/ 8786669 w 12192000"/>
              <a:gd name="connsiteY4609" fmla="*/ 380513 h 3218321"/>
              <a:gd name="connsiteX4610" fmla="*/ 7239476 w 12192000"/>
              <a:gd name="connsiteY4610" fmla="*/ 379894 h 3218321"/>
              <a:gd name="connsiteX4611" fmla="*/ 7239476 w 12192000"/>
              <a:gd name="connsiteY4611" fmla="*/ 379894 h 3218321"/>
              <a:gd name="connsiteX4612" fmla="*/ 7921893 w 12192000"/>
              <a:gd name="connsiteY4612" fmla="*/ 379514 h 3218321"/>
              <a:gd name="connsiteX4613" fmla="*/ 7915751 w 12192000"/>
              <a:gd name="connsiteY4613" fmla="*/ 380371 h 3218321"/>
              <a:gd name="connsiteX4614" fmla="*/ 7921893 w 12192000"/>
              <a:gd name="connsiteY4614" fmla="*/ 379514 h 3218321"/>
              <a:gd name="connsiteX4615" fmla="*/ 8558260 w 12192000"/>
              <a:gd name="connsiteY4615" fmla="*/ 378466 h 3218321"/>
              <a:gd name="connsiteX4616" fmla="*/ 8537877 w 12192000"/>
              <a:gd name="connsiteY4616" fmla="*/ 393802 h 3218321"/>
              <a:gd name="connsiteX4617" fmla="*/ 8579644 w 12192000"/>
              <a:gd name="connsiteY4617" fmla="*/ 396279 h 3218321"/>
              <a:gd name="connsiteX4618" fmla="*/ 8594217 w 12192000"/>
              <a:gd name="connsiteY4618" fmla="*/ 391897 h 3218321"/>
              <a:gd name="connsiteX4619" fmla="*/ 8591598 w 12192000"/>
              <a:gd name="connsiteY4619" fmla="*/ 399375 h 3218321"/>
              <a:gd name="connsiteX4620" fmla="*/ 8627840 w 12192000"/>
              <a:gd name="connsiteY4620" fmla="*/ 393945 h 3218321"/>
              <a:gd name="connsiteX4621" fmla="*/ 8609266 w 12192000"/>
              <a:gd name="connsiteY4621" fmla="*/ 386039 h 3218321"/>
              <a:gd name="connsiteX4622" fmla="*/ 8610362 w 12192000"/>
              <a:gd name="connsiteY4622" fmla="*/ 395898 h 3218321"/>
              <a:gd name="connsiteX4623" fmla="*/ 8594074 w 12192000"/>
              <a:gd name="connsiteY4623" fmla="*/ 384610 h 3218321"/>
              <a:gd name="connsiteX4624" fmla="*/ 8583406 w 12192000"/>
              <a:gd name="connsiteY4624" fmla="*/ 389325 h 3218321"/>
              <a:gd name="connsiteX4625" fmla="*/ 8570976 w 12192000"/>
              <a:gd name="connsiteY4625" fmla="*/ 380895 h 3218321"/>
              <a:gd name="connsiteX4626" fmla="*/ 8573119 w 12192000"/>
              <a:gd name="connsiteY4626" fmla="*/ 389563 h 3218321"/>
              <a:gd name="connsiteX4627" fmla="*/ 8552498 w 12192000"/>
              <a:gd name="connsiteY4627" fmla="*/ 387991 h 3218321"/>
              <a:gd name="connsiteX4628" fmla="*/ 7392115 w 12192000"/>
              <a:gd name="connsiteY4628" fmla="*/ 377656 h 3218321"/>
              <a:gd name="connsiteX4629" fmla="*/ 7386209 w 12192000"/>
              <a:gd name="connsiteY4629" fmla="*/ 405043 h 3218321"/>
              <a:gd name="connsiteX4630" fmla="*/ 7400592 w 12192000"/>
              <a:gd name="connsiteY4630" fmla="*/ 391326 h 3218321"/>
              <a:gd name="connsiteX4631" fmla="*/ 7392115 w 12192000"/>
              <a:gd name="connsiteY4631" fmla="*/ 377656 h 3218321"/>
              <a:gd name="connsiteX4632" fmla="*/ 8801386 w 12192000"/>
              <a:gd name="connsiteY4632" fmla="*/ 377274 h 3218321"/>
              <a:gd name="connsiteX4633" fmla="*/ 8792289 w 12192000"/>
              <a:gd name="connsiteY4633" fmla="*/ 389229 h 3218321"/>
              <a:gd name="connsiteX4634" fmla="*/ 8801386 w 12192000"/>
              <a:gd name="connsiteY4634" fmla="*/ 377274 h 3218321"/>
              <a:gd name="connsiteX4635" fmla="*/ 9720501 w 12192000"/>
              <a:gd name="connsiteY4635" fmla="*/ 376322 h 3218321"/>
              <a:gd name="connsiteX4636" fmla="*/ 9720501 w 12192000"/>
              <a:gd name="connsiteY4636" fmla="*/ 376322 h 3218321"/>
              <a:gd name="connsiteX4637" fmla="*/ 8020027 w 12192000"/>
              <a:gd name="connsiteY4637" fmla="*/ 376114 h 3218321"/>
              <a:gd name="connsiteX4638" fmla="*/ 8011097 w 12192000"/>
              <a:gd name="connsiteY4638" fmla="*/ 377084 h 3218321"/>
              <a:gd name="connsiteX4639" fmla="*/ 8029242 w 12192000"/>
              <a:gd name="connsiteY4639" fmla="*/ 377608 h 3218321"/>
              <a:gd name="connsiteX4640" fmla="*/ 8020027 w 12192000"/>
              <a:gd name="connsiteY4640" fmla="*/ 376114 h 3218321"/>
              <a:gd name="connsiteX4641" fmla="*/ 3003521 w 12192000"/>
              <a:gd name="connsiteY4641" fmla="*/ 375988 h 3218321"/>
              <a:gd name="connsiteX4642" fmla="*/ 3001377 w 12192000"/>
              <a:gd name="connsiteY4642" fmla="*/ 384323 h 3218321"/>
              <a:gd name="connsiteX4643" fmla="*/ 3015666 w 12192000"/>
              <a:gd name="connsiteY4643" fmla="*/ 381608 h 3218321"/>
              <a:gd name="connsiteX4644" fmla="*/ 3001234 w 12192000"/>
              <a:gd name="connsiteY4644" fmla="*/ 386657 h 3218321"/>
              <a:gd name="connsiteX4645" fmla="*/ 2992566 w 12192000"/>
              <a:gd name="connsiteY4645" fmla="*/ 394849 h 3218321"/>
              <a:gd name="connsiteX4646" fmla="*/ 2987138 w 12192000"/>
              <a:gd name="connsiteY4646" fmla="*/ 385181 h 3218321"/>
              <a:gd name="connsiteX4647" fmla="*/ 2986090 w 12192000"/>
              <a:gd name="connsiteY4647" fmla="*/ 393420 h 3218321"/>
              <a:gd name="connsiteX4648" fmla="*/ 2965278 w 12192000"/>
              <a:gd name="connsiteY4648" fmla="*/ 398517 h 3218321"/>
              <a:gd name="connsiteX4649" fmla="*/ 2981233 w 12192000"/>
              <a:gd name="connsiteY4649" fmla="*/ 390182 h 3218321"/>
              <a:gd name="connsiteX4650" fmla="*/ 2987994 w 12192000"/>
              <a:gd name="connsiteY4650" fmla="*/ 381275 h 3218321"/>
              <a:gd name="connsiteX4651" fmla="*/ 3003521 w 12192000"/>
              <a:gd name="connsiteY4651" fmla="*/ 375988 h 3218321"/>
              <a:gd name="connsiteX4652" fmla="*/ 4497785 w 12192000"/>
              <a:gd name="connsiteY4652" fmla="*/ 375608 h 3218321"/>
              <a:gd name="connsiteX4653" fmla="*/ 4489642 w 12192000"/>
              <a:gd name="connsiteY4653" fmla="*/ 383705 h 3218321"/>
              <a:gd name="connsiteX4654" fmla="*/ 4455150 w 12192000"/>
              <a:gd name="connsiteY4654" fmla="*/ 386324 h 3218321"/>
              <a:gd name="connsiteX4655" fmla="*/ 4427342 w 12192000"/>
              <a:gd name="connsiteY4655" fmla="*/ 387515 h 3218321"/>
              <a:gd name="connsiteX4656" fmla="*/ 4402508 w 12192000"/>
              <a:gd name="connsiteY4656" fmla="*/ 390897 h 3218321"/>
              <a:gd name="connsiteX4657" fmla="*/ 4393756 w 12192000"/>
              <a:gd name="connsiteY4657" fmla="*/ 392230 h 3218321"/>
              <a:gd name="connsiteX4658" fmla="*/ 4382003 w 12192000"/>
              <a:gd name="connsiteY4658" fmla="*/ 386467 h 3218321"/>
              <a:gd name="connsiteX4659" fmla="*/ 4371095 w 12192000"/>
              <a:gd name="connsiteY4659" fmla="*/ 398422 h 3218321"/>
              <a:gd name="connsiteX4660" fmla="*/ 4326480 w 12192000"/>
              <a:gd name="connsiteY4660" fmla="*/ 397803 h 3218321"/>
              <a:gd name="connsiteX4661" fmla="*/ 4317432 w 12192000"/>
              <a:gd name="connsiteY4661" fmla="*/ 393993 h 3218321"/>
              <a:gd name="connsiteX4662" fmla="*/ 4278065 w 12192000"/>
              <a:gd name="connsiteY4662" fmla="*/ 399804 h 3218321"/>
              <a:gd name="connsiteX4663" fmla="*/ 4270820 w 12192000"/>
              <a:gd name="connsiteY4663" fmla="*/ 406662 h 3218321"/>
              <a:gd name="connsiteX4664" fmla="*/ 4254212 w 12192000"/>
              <a:gd name="connsiteY4664" fmla="*/ 400518 h 3218321"/>
              <a:gd name="connsiteX4665" fmla="*/ 4245730 w 12192000"/>
              <a:gd name="connsiteY4665" fmla="*/ 408663 h 3218321"/>
              <a:gd name="connsiteX4666" fmla="*/ 4229209 w 12192000"/>
              <a:gd name="connsiteY4666" fmla="*/ 408091 h 3218321"/>
              <a:gd name="connsiteX4667" fmla="*/ 4210215 w 12192000"/>
              <a:gd name="connsiteY4667" fmla="*/ 409091 h 3218321"/>
              <a:gd name="connsiteX4668" fmla="*/ 4211659 w 12192000"/>
              <a:gd name="connsiteY4668" fmla="*/ 416331 h 3218321"/>
              <a:gd name="connsiteX4669" fmla="*/ 4203853 w 12192000"/>
              <a:gd name="connsiteY4669" fmla="*/ 409377 h 3218321"/>
              <a:gd name="connsiteX4670" fmla="*/ 4188752 w 12192000"/>
              <a:gd name="connsiteY4670" fmla="*/ 411473 h 3218321"/>
              <a:gd name="connsiteX4671" fmla="*/ 4190516 w 12192000"/>
              <a:gd name="connsiteY4671" fmla="*/ 418093 h 3218321"/>
              <a:gd name="connsiteX4672" fmla="*/ 4196103 w 12192000"/>
              <a:gd name="connsiteY4672" fmla="*/ 417808 h 3218321"/>
              <a:gd name="connsiteX4673" fmla="*/ 4195477 w 12192000"/>
              <a:gd name="connsiteY4673" fmla="*/ 424333 h 3218321"/>
              <a:gd name="connsiteX4674" fmla="*/ 4180083 w 12192000"/>
              <a:gd name="connsiteY4674" fmla="*/ 409663 h 3218321"/>
              <a:gd name="connsiteX4675" fmla="*/ 4156931 w 12192000"/>
              <a:gd name="connsiteY4675" fmla="*/ 417046 h 3218321"/>
              <a:gd name="connsiteX4676" fmla="*/ 4147022 w 12192000"/>
              <a:gd name="connsiteY4676" fmla="*/ 414188 h 3218321"/>
              <a:gd name="connsiteX4677" fmla="*/ 4151404 w 12192000"/>
              <a:gd name="connsiteY4677" fmla="*/ 420284 h 3218321"/>
              <a:gd name="connsiteX4678" fmla="*/ 4133826 w 12192000"/>
              <a:gd name="connsiteY4678" fmla="*/ 417569 h 3218321"/>
              <a:gd name="connsiteX4679" fmla="*/ 4137161 w 12192000"/>
              <a:gd name="connsiteY4679" fmla="*/ 426381 h 3218321"/>
              <a:gd name="connsiteX4680" fmla="*/ 4122012 w 12192000"/>
              <a:gd name="connsiteY4680" fmla="*/ 417617 h 3218321"/>
              <a:gd name="connsiteX4681" fmla="*/ 4118391 w 12192000"/>
              <a:gd name="connsiteY4681" fmla="*/ 422475 h 3218321"/>
              <a:gd name="connsiteX4682" fmla="*/ 4112960 w 12192000"/>
              <a:gd name="connsiteY4682" fmla="*/ 418855 h 3218321"/>
              <a:gd name="connsiteX4683" fmla="*/ 4086139 w 12192000"/>
              <a:gd name="connsiteY4683" fmla="*/ 427810 h 3218321"/>
              <a:gd name="connsiteX4684" fmla="*/ 4084948 w 12192000"/>
              <a:gd name="connsiteY4684" fmla="*/ 421570 h 3218321"/>
              <a:gd name="connsiteX4685" fmla="*/ 4076326 w 12192000"/>
              <a:gd name="connsiteY4685" fmla="*/ 429429 h 3218321"/>
              <a:gd name="connsiteX4686" fmla="*/ 4074420 w 12192000"/>
              <a:gd name="connsiteY4686" fmla="*/ 421951 h 3218321"/>
              <a:gd name="connsiteX4687" fmla="*/ 4060176 w 12192000"/>
              <a:gd name="connsiteY4687" fmla="*/ 425000 h 3218321"/>
              <a:gd name="connsiteX4688" fmla="*/ 3983194 w 12192000"/>
              <a:gd name="connsiteY4688" fmla="*/ 432525 h 3218321"/>
              <a:gd name="connsiteX4689" fmla="*/ 3971427 w 12192000"/>
              <a:gd name="connsiteY4689" fmla="*/ 444290 h 3218321"/>
              <a:gd name="connsiteX4690" fmla="*/ 3967389 w 12192000"/>
              <a:gd name="connsiteY4690" fmla="*/ 434669 h 3218321"/>
              <a:gd name="connsiteX4691" fmla="*/ 3967817 w 12192000"/>
              <a:gd name="connsiteY4691" fmla="*/ 443671 h 3218321"/>
              <a:gd name="connsiteX4692" fmla="*/ 3947592 w 12192000"/>
              <a:gd name="connsiteY4692" fmla="*/ 444004 h 3218321"/>
              <a:gd name="connsiteX4693" fmla="*/ 3957152 w 12192000"/>
              <a:gd name="connsiteY4693" fmla="*/ 443099 h 3218321"/>
              <a:gd name="connsiteX4694" fmla="*/ 3968292 w 12192000"/>
              <a:gd name="connsiteY4694" fmla="*/ 451958 h 3218321"/>
              <a:gd name="connsiteX4695" fmla="*/ 4000724 w 12192000"/>
              <a:gd name="connsiteY4695" fmla="*/ 451958 h 3218321"/>
              <a:gd name="connsiteX4696" fmla="*/ 3999914 w 12192000"/>
              <a:gd name="connsiteY4696" fmla="*/ 439813 h 3218321"/>
              <a:gd name="connsiteX4697" fmla="*/ 4008393 w 12192000"/>
              <a:gd name="connsiteY4697" fmla="*/ 451101 h 3218321"/>
              <a:gd name="connsiteX4698" fmla="*/ 4017970 w 12192000"/>
              <a:gd name="connsiteY4698" fmla="*/ 435954 h 3218321"/>
              <a:gd name="connsiteX4699" fmla="*/ 4020208 w 12192000"/>
              <a:gd name="connsiteY4699" fmla="*/ 449196 h 3218321"/>
              <a:gd name="connsiteX4700" fmla="*/ 4038834 w 12192000"/>
              <a:gd name="connsiteY4700" fmla="*/ 445719 h 3218321"/>
              <a:gd name="connsiteX4701" fmla="*/ 4038120 w 12192000"/>
              <a:gd name="connsiteY4701" fmla="*/ 435764 h 3218321"/>
              <a:gd name="connsiteX4702" fmla="*/ 4064654 w 12192000"/>
              <a:gd name="connsiteY4702" fmla="*/ 441146 h 3218321"/>
              <a:gd name="connsiteX4703" fmla="*/ 4062416 w 12192000"/>
              <a:gd name="connsiteY4703" fmla="*/ 432287 h 3218321"/>
              <a:gd name="connsiteX4704" fmla="*/ 4072277 w 12192000"/>
              <a:gd name="connsiteY4704" fmla="*/ 432287 h 3218321"/>
              <a:gd name="connsiteX4705" fmla="*/ 4072086 w 12192000"/>
              <a:gd name="connsiteY4705" fmla="*/ 435812 h 3218321"/>
              <a:gd name="connsiteX4706" fmla="*/ 4064749 w 12192000"/>
              <a:gd name="connsiteY4706" fmla="*/ 438527 h 3218321"/>
              <a:gd name="connsiteX4707" fmla="*/ 4073896 w 12192000"/>
              <a:gd name="connsiteY4707" fmla="*/ 444433 h 3218321"/>
              <a:gd name="connsiteX4708" fmla="*/ 4083139 w 12192000"/>
              <a:gd name="connsiteY4708" fmla="*/ 428143 h 3218321"/>
              <a:gd name="connsiteX4709" fmla="*/ 4082709 w 12192000"/>
              <a:gd name="connsiteY4709" fmla="*/ 441194 h 3218321"/>
              <a:gd name="connsiteX4710" fmla="*/ 4102813 w 12192000"/>
              <a:gd name="connsiteY4710" fmla="*/ 432763 h 3218321"/>
              <a:gd name="connsiteX4711" fmla="*/ 4086616 w 12192000"/>
              <a:gd name="connsiteY4711" fmla="*/ 437241 h 3218321"/>
              <a:gd name="connsiteX4712" fmla="*/ 4110102 w 12192000"/>
              <a:gd name="connsiteY4712" fmla="*/ 427048 h 3218321"/>
              <a:gd name="connsiteX4713" fmla="*/ 4110530 w 12192000"/>
              <a:gd name="connsiteY4713" fmla="*/ 435097 h 3218321"/>
              <a:gd name="connsiteX4714" fmla="*/ 4115199 w 12192000"/>
              <a:gd name="connsiteY4714" fmla="*/ 434430 h 3218321"/>
              <a:gd name="connsiteX4715" fmla="*/ 4115771 w 12192000"/>
              <a:gd name="connsiteY4715" fmla="*/ 425619 h 3218321"/>
              <a:gd name="connsiteX4716" fmla="*/ 4129824 w 12192000"/>
              <a:gd name="connsiteY4716" fmla="*/ 437669 h 3218321"/>
              <a:gd name="connsiteX4717" fmla="*/ 4125726 w 12192000"/>
              <a:gd name="connsiteY4717" fmla="*/ 428620 h 3218321"/>
              <a:gd name="connsiteX4718" fmla="*/ 4127204 w 12192000"/>
              <a:gd name="connsiteY4718" fmla="*/ 428096 h 3218321"/>
              <a:gd name="connsiteX4719" fmla="*/ 4139494 w 12192000"/>
              <a:gd name="connsiteY4719" fmla="*/ 436336 h 3218321"/>
              <a:gd name="connsiteX4720" fmla="*/ 4137399 w 12192000"/>
              <a:gd name="connsiteY4720" fmla="*/ 426905 h 3218321"/>
              <a:gd name="connsiteX4721" fmla="*/ 4149023 w 12192000"/>
              <a:gd name="connsiteY4721" fmla="*/ 422618 h 3218321"/>
              <a:gd name="connsiteX4722" fmla="*/ 4144211 w 12192000"/>
              <a:gd name="connsiteY4722" fmla="*/ 436859 h 3218321"/>
              <a:gd name="connsiteX4723" fmla="*/ 4151071 w 12192000"/>
              <a:gd name="connsiteY4723" fmla="*/ 430334 h 3218321"/>
              <a:gd name="connsiteX4724" fmla="*/ 4171983 w 12192000"/>
              <a:gd name="connsiteY4724" fmla="*/ 422142 h 3218321"/>
              <a:gd name="connsiteX4725" fmla="*/ 4172080 w 12192000"/>
              <a:gd name="connsiteY4725" fmla="*/ 432763 h 3218321"/>
              <a:gd name="connsiteX4726" fmla="*/ 4214976 w 12192000"/>
              <a:gd name="connsiteY4726" fmla="*/ 426429 h 3218321"/>
              <a:gd name="connsiteX4727" fmla="*/ 4215653 w 12192000"/>
              <a:gd name="connsiteY4727" fmla="*/ 419379 h 3218321"/>
              <a:gd name="connsiteX4728" fmla="*/ 4223953 w 12192000"/>
              <a:gd name="connsiteY4728" fmla="*/ 422190 h 3218321"/>
              <a:gd name="connsiteX4729" fmla="*/ 4219309 w 12192000"/>
              <a:gd name="connsiteY4729" fmla="*/ 412044 h 3218321"/>
              <a:gd name="connsiteX4730" fmla="*/ 4225563 w 12192000"/>
              <a:gd name="connsiteY4730" fmla="*/ 414188 h 3218321"/>
              <a:gd name="connsiteX4731" fmla="*/ 4224662 w 12192000"/>
              <a:gd name="connsiteY4731" fmla="*/ 422332 h 3218321"/>
              <a:gd name="connsiteX4732" fmla="*/ 4266614 w 12192000"/>
              <a:gd name="connsiteY4732" fmla="*/ 417093 h 3218321"/>
              <a:gd name="connsiteX4733" fmla="*/ 4267622 w 12192000"/>
              <a:gd name="connsiteY4733" fmla="*/ 413188 h 3218321"/>
              <a:gd name="connsiteX4734" fmla="*/ 4280250 w 12192000"/>
              <a:gd name="connsiteY4734" fmla="*/ 418522 h 3218321"/>
              <a:gd name="connsiteX4735" fmla="*/ 4282833 w 12192000"/>
              <a:gd name="connsiteY4735" fmla="*/ 408472 h 3218321"/>
              <a:gd name="connsiteX4736" fmla="*/ 4289869 w 12192000"/>
              <a:gd name="connsiteY4736" fmla="*/ 408377 h 3218321"/>
              <a:gd name="connsiteX4737" fmla="*/ 4285959 w 12192000"/>
              <a:gd name="connsiteY4737" fmla="*/ 419760 h 3218321"/>
              <a:gd name="connsiteX4738" fmla="*/ 4300447 w 12192000"/>
              <a:gd name="connsiteY4738" fmla="*/ 407567 h 3218321"/>
              <a:gd name="connsiteX4739" fmla="*/ 4301445 w 12192000"/>
              <a:gd name="connsiteY4739" fmla="*/ 420094 h 3218321"/>
              <a:gd name="connsiteX4740" fmla="*/ 4307103 w 12192000"/>
              <a:gd name="connsiteY4740" fmla="*/ 408567 h 3218321"/>
              <a:gd name="connsiteX4741" fmla="*/ 4314613 w 12192000"/>
              <a:gd name="connsiteY4741" fmla="*/ 408425 h 3218321"/>
              <a:gd name="connsiteX4742" fmla="*/ 4309338 w 12192000"/>
              <a:gd name="connsiteY4742" fmla="*/ 417950 h 3218321"/>
              <a:gd name="connsiteX4743" fmla="*/ 4314854 w 12192000"/>
              <a:gd name="connsiteY4743" fmla="*/ 418046 h 3218321"/>
              <a:gd name="connsiteX4744" fmla="*/ 4314898 w 12192000"/>
              <a:gd name="connsiteY4744" fmla="*/ 414045 h 3218321"/>
              <a:gd name="connsiteX4745" fmla="*/ 4336344 w 12192000"/>
              <a:gd name="connsiteY4745" fmla="*/ 403376 h 3218321"/>
              <a:gd name="connsiteX4746" fmla="*/ 4359184 w 12192000"/>
              <a:gd name="connsiteY4746" fmla="*/ 407567 h 3218321"/>
              <a:gd name="connsiteX4747" fmla="*/ 4379966 w 12192000"/>
              <a:gd name="connsiteY4747" fmla="*/ 400423 h 3218321"/>
              <a:gd name="connsiteX4748" fmla="*/ 4395751 w 12192000"/>
              <a:gd name="connsiteY4748" fmla="*/ 408806 h 3218321"/>
              <a:gd name="connsiteX4749" fmla="*/ 4396368 w 12192000"/>
              <a:gd name="connsiteY4749" fmla="*/ 399327 h 3218321"/>
              <a:gd name="connsiteX4750" fmla="*/ 4405420 w 12192000"/>
              <a:gd name="connsiteY4750" fmla="*/ 402852 h 3218321"/>
              <a:gd name="connsiteX4751" fmla="*/ 4419858 w 12192000"/>
              <a:gd name="connsiteY4751" fmla="*/ 402995 h 3218321"/>
              <a:gd name="connsiteX4752" fmla="*/ 4427293 w 12192000"/>
              <a:gd name="connsiteY4752" fmla="*/ 398899 h 3218321"/>
              <a:gd name="connsiteX4753" fmla="*/ 4431096 w 12192000"/>
              <a:gd name="connsiteY4753" fmla="*/ 403614 h 3218321"/>
              <a:gd name="connsiteX4754" fmla="*/ 4436102 w 12192000"/>
              <a:gd name="connsiteY4754" fmla="*/ 398756 h 3218321"/>
              <a:gd name="connsiteX4755" fmla="*/ 4442675 w 12192000"/>
              <a:gd name="connsiteY4755" fmla="*/ 402566 h 3218321"/>
              <a:gd name="connsiteX4756" fmla="*/ 4456829 w 12192000"/>
              <a:gd name="connsiteY4756" fmla="*/ 401614 h 3218321"/>
              <a:gd name="connsiteX4757" fmla="*/ 4464066 w 12192000"/>
              <a:gd name="connsiteY4757" fmla="*/ 395565 h 3218321"/>
              <a:gd name="connsiteX4758" fmla="*/ 4469921 w 12192000"/>
              <a:gd name="connsiteY4758" fmla="*/ 398899 h 3218321"/>
              <a:gd name="connsiteX4759" fmla="*/ 4485084 w 12192000"/>
              <a:gd name="connsiteY4759" fmla="*/ 398613 h 3218321"/>
              <a:gd name="connsiteX4760" fmla="*/ 4492358 w 12192000"/>
              <a:gd name="connsiteY4760" fmla="*/ 390611 h 3218321"/>
              <a:gd name="connsiteX4761" fmla="*/ 4500215 w 12192000"/>
              <a:gd name="connsiteY4761" fmla="*/ 394279 h 3218321"/>
              <a:gd name="connsiteX4762" fmla="*/ 4501646 w 12192000"/>
              <a:gd name="connsiteY4762" fmla="*/ 384991 h 3218321"/>
              <a:gd name="connsiteX4763" fmla="*/ 4512171 w 12192000"/>
              <a:gd name="connsiteY4763" fmla="*/ 393040 h 3218321"/>
              <a:gd name="connsiteX4764" fmla="*/ 4520985 w 12192000"/>
              <a:gd name="connsiteY4764" fmla="*/ 380037 h 3218321"/>
              <a:gd name="connsiteX4765" fmla="*/ 4514695 w 12192000"/>
              <a:gd name="connsiteY4765" fmla="*/ 379752 h 3218321"/>
              <a:gd name="connsiteX4766" fmla="*/ 4515980 w 12192000"/>
              <a:gd name="connsiteY4766" fmla="*/ 386324 h 3218321"/>
              <a:gd name="connsiteX4767" fmla="*/ 4497785 w 12192000"/>
              <a:gd name="connsiteY4767" fmla="*/ 375608 h 3218321"/>
              <a:gd name="connsiteX4768" fmla="*/ 7207424 w 12192000"/>
              <a:gd name="connsiteY4768" fmla="*/ 375592 h 3218321"/>
              <a:gd name="connsiteX4769" fmla="*/ 7201329 w 12192000"/>
              <a:gd name="connsiteY4769" fmla="*/ 376275 h 3218321"/>
              <a:gd name="connsiteX4770" fmla="*/ 7207424 w 12192000"/>
              <a:gd name="connsiteY4770" fmla="*/ 375592 h 3218321"/>
              <a:gd name="connsiteX4771" fmla="*/ 8004426 w 12192000"/>
              <a:gd name="connsiteY4771" fmla="*/ 374768 h 3218321"/>
              <a:gd name="connsiteX4772" fmla="*/ 7998238 w 12192000"/>
              <a:gd name="connsiteY4772" fmla="*/ 375465 h 3218321"/>
              <a:gd name="connsiteX4773" fmla="*/ 8004426 w 12192000"/>
              <a:gd name="connsiteY4773" fmla="*/ 374768 h 3218321"/>
              <a:gd name="connsiteX4774" fmla="*/ 9370418 w 12192000"/>
              <a:gd name="connsiteY4774" fmla="*/ 374652 h 3218321"/>
              <a:gd name="connsiteX4775" fmla="*/ 9364170 w 12192000"/>
              <a:gd name="connsiteY4775" fmla="*/ 375703 h 3218321"/>
              <a:gd name="connsiteX4776" fmla="*/ 9370418 w 12192000"/>
              <a:gd name="connsiteY4776" fmla="*/ 374652 h 3218321"/>
              <a:gd name="connsiteX4777" fmla="*/ 8897064 w 12192000"/>
              <a:gd name="connsiteY4777" fmla="*/ 373988 h 3218321"/>
              <a:gd name="connsiteX4778" fmla="*/ 8907875 w 12192000"/>
              <a:gd name="connsiteY4778" fmla="*/ 378846 h 3218321"/>
              <a:gd name="connsiteX4779" fmla="*/ 8939165 w 12192000"/>
              <a:gd name="connsiteY4779" fmla="*/ 380370 h 3218321"/>
              <a:gd name="connsiteX4780" fmla="*/ 8946689 w 12192000"/>
              <a:gd name="connsiteY4780" fmla="*/ 384990 h 3218321"/>
              <a:gd name="connsiteX4781" fmla="*/ 8979741 w 12192000"/>
              <a:gd name="connsiteY4781" fmla="*/ 385895 h 3218321"/>
              <a:gd name="connsiteX4782" fmla="*/ 9006126 w 12192000"/>
              <a:gd name="connsiteY4782" fmla="*/ 390230 h 3218321"/>
              <a:gd name="connsiteX4783" fmla="*/ 9005697 w 12192000"/>
              <a:gd name="connsiteY4783" fmla="*/ 396517 h 3218321"/>
              <a:gd name="connsiteX4784" fmla="*/ 9037034 w 12192000"/>
              <a:gd name="connsiteY4784" fmla="*/ 398517 h 3218321"/>
              <a:gd name="connsiteX4785" fmla="*/ 9041558 w 12192000"/>
              <a:gd name="connsiteY4785" fmla="*/ 394516 h 3218321"/>
              <a:gd name="connsiteX4786" fmla="*/ 9074753 w 12192000"/>
              <a:gd name="connsiteY4786" fmla="*/ 404376 h 3218321"/>
              <a:gd name="connsiteX4787" fmla="*/ 9089946 w 12192000"/>
              <a:gd name="connsiteY4787" fmla="*/ 404233 h 3218321"/>
              <a:gd name="connsiteX4788" fmla="*/ 9063847 w 12192000"/>
              <a:gd name="connsiteY4788" fmla="*/ 408567 h 3218321"/>
              <a:gd name="connsiteX4789" fmla="*/ 9060561 w 12192000"/>
              <a:gd name="connsiteY4789" fmla="*/ 418188 h 3218321"/>
              <a:gd name="connsiteX4790" fmla="*/ 9040892 w 12192000"/>
              <a:gd name="connsiteY4790" fmla="*/ 403804 h 3218321"/>
              <a:gd name="connsiteX4791" fmla="*/ 9030224 w 12192000"/>
              <a:gd name="connsiteY4791" fmla="*/ 419284 h 3218321"/>
              <a:gd name="connsiteX4792" fmla="*/ 9034462 w 12192000"/>
              <a:gd name="connsiteY4792" fmla="*/ 427762 h 3218321"/>
              <a:gd name="connsiteX4793" fmla="*/ 9020937 w 12192000"/>
              <a:gd name="connsiteY4793" fmla="*/ 420236 h 3218321"/>
              <a:gd name="connsiteX4794" fmla="*/ 9033176 w 12192000"/>
              <a:gd name="connsiteY4794" fmla="*/ 406567 h 3218321"/>
              <a:gd name="connsiteX4795" fmla="*/ 9009935 w 12192000"/>
              <a:gd name="connsiteY4795" fmla="*/ 398136 h 3218321"/>
              <a:gd name="connsiteX4796" fmla="*/ 9004935 w 12192000"/>
              <a:gd name="connsiteY4796" fmla="*/ 416474 h 3218321"/>
              <a:gd name="connsiteX4797" fmla="*/ 9001220 w 12192000"/>
              <a:gd name="connsiteY4797" fmla="*/ 410568 h 3218321"/>
              <a:gd name="connsiteX4798" fmla="*/ 9008888 w 12192000"/>
              <a:gd name="connsiteY4798" fmla="*/ 400946 h 3218321"/>
              <a:gd name="connsiteX4799" fmla="*/ 8991219 w 12192000"/>
              <a:gd name="connsiteY4799" fmla="*/ 393659 h 3218321"/>
              <a:gd name="connsiteX4800" fmla="*/ 8995982 w 12192000"/>
              <a:gd name="connsiteY4800" fmla="*/ 407853 h 3218321"/>
              <a:gd name="connsiteX4801" fmla="*/ 8991504 w 12192000"/>
              <a:gd name="connsiteY4801" fmla="*/ 412044 h 3218321"/>
              <a:gd name="connsiteX4802" fmla="*/ 8980980 w 12192000"/>
              <a:gd name="connsiteY4802" fmla="*/ 408710 h 3218321"/>
              <a:gd name="connsiteX4803" fmla="*/ 8984361 w 12192000"/>
              <a:gd name="connsiteY4803" fmla="*/ 418188 h 3218321"/>
              <a:gd name="connsiteX4804" fmla="*/ 8980122 w 12192000"/>
              <a:gd name="connsiteY4804" fmla="*/ 417569 h 3218321"/>
              <a:gd name="connsiteX4805" fmla="*/ 8978217 w 12192000"/>
              <a:gd name="connsiteY4805" fmla="*/ 400041 h 3218321"/>
              <a:gd name="connsiteX4806" fmla="*/ 8992790 w 12192000"/>
              <a:gd name="connsiteY4806" fmla="*/ 405995 h 3218321"/>
              <a:gd name="connsiteX4807" fmla="*/ 8967597 w 12192000"/>
              <a:gd name="connsiteY4807" fmla="*/ 389706 h 3218321"/>
              <a:gd name="connsiteX4808" fmla="*/ 8971788 w 12192000"/>
              <a:gd name="connsiteY4808" fmla="*/ 400851 h 3218321"/>
              <a:gd name="connsiteX4809" fmla="*/ 8965882 w 12192000"/>
              <a:gd name="connsiteY4809" fmla="*/ 392421 h 3218321"/>
              <a:gd name="connsiteX4810" fmla="*/ 8951595 w 12192000"/>
              <a:gd name="connsiteY4810" fmla="*/ 397898 h 3218321"/>
              <a:gd name="connsiteX4811" fmla="*/ 8961024 w 12192000"/>
              <a:gd name="connsiteY4811" fmla="*/ 388134 h 3218321"/>
              <a:gd name="connsiteX4812" fmla="*/ 8931688 w 12192000"/>
              <a:gd name="connsiteY4812" fmla="*/ 391087 h 3218321"/>
              <a:gd name="connsiteX4813" fmla="*/ 8935212 w 12192000"/>
              <a:gd name="connsiteY4813" fmla="*/ 383895 h 3218321"/>
              <a:gd name="connsiteX4814" fmla="*/ 8900969 w 12192000"/>
              <a:gd name="connsiteY4814" fmla="*/ 383800 h 3218321"/>
              <a:gd name="connsiteX4815" fmla="*/ 8880348 w 12192000"/>
              <a:gd name="connsiteY4815" fmla="*/ 404138 h 3218321"/>
              <a:gd name="connsiteX4816" fmla="*/ 8871156 w 12192000"/>
              <a:gd name="connsiteY4816" fmla="*/ 396469 h 3218321"/>
              <a:gd name="connsiteX4817" fmla="*/ 8878110 w 12192000"/>
              <a:gd name="connsiteY4817" fmla="*/ 386657 h 3218321"/>
              <a:gd name="connsiteX4818" fmla="*/ 8887063 w 12192000"/>
              <a:gd name="connsiteY4818" fmla="*/ 396422 h 3218321"/>
              <a:gd name="connsiteX4819" fmla="*/ 8897064 w 12192000"/>
              <a:gd name="connsiteY4819" fmla="*/ 373988 h 3218321"/>
              <a:gd name="connsiteX4820" fmla="*/ 7853077 w 12192000"/>
              <a:gd name="connsiteY4820" fmla="*/ 373697 h 3218321"/>
              <a:gd name="connsiteX4821" fmla="*/ 7845933 w 12192000"/>
              <a:gd name="connsiteY4821" fmla="*/ 376132 h 3218321"/>
              <a:gd name="connsiteX4822" fmla="*/ 7857078 w 12192000"/>
              <a:gd name="connsiteY4822" fmla="*/ 378942 h 3218321"/>
              <a:gd name="connsiteX4823" fmla="*/ 7853077 w 12192000"/>
              <a:gd name="connsiteY4823" fmla="*/ 373697 h 3218321"/>
              <a:gd name="connsiteX4824" fmla="*/ 7340966 w 12192000"/>
              <a:gd name="connsiteY4824" fmla="*/ 373512 h 3218321"/>
              <a:gd name="connsiteX4825" fmla="*/ 7344966 w 12192000"/>
              <a:gd name="connsiteY4825" fmla="*/ 383276 h 3218321"/>
              <a:gd name="connsiteX4826" fmla="*/ 7339584 w 12192000"/>
              <a:gd name="connsiteY4826" fmla="*/ 384991 h 3218321"/>
              <a:gd name="connsiteX4827" fmla="*/ 7339394 w 12192000"/>
              <a:gd name="connsiteY4827" fmla="*/ 400375 h 3218321"/>
              <a:gd name="connsiteX4828" fmla="*/ 7352967 w 12192000"/>
              <a:gd name="connsiteY4828" fmla="*/ 388182 h 3218321"/>
              <a:gd name="connsiteX4829" fmla="*/ 7354205 w 12192000"/>
              <a:gd name="connsiteY4829" fmla="*/ 401090 h 3218321"/>
              <a:gd name="connsiteX4830" fmla="*/ 7359634 w 12192000"/>
              <a:gd name="connsiteY4830" fmla="*/ 389468 h 3218321"/>
              <a:gd name="connsiteX4831" fmla="*/ 7368874 w 12192000"/>
              <a:gd name="connsiteY4831" fmla="*/ 389659 h 3218321"/>
              <a:gd name="connsiteX4832" fmla="*/ 7362825 w 12192000"/>
              <a:gd name="connsiteY4832" fmla="*/ 403804 h 3218321"/>
              <a:gd name="connsiteX4833" fmla="*/ 7367969 w 12192000"/>
              <a:gd name="connsiteY4833" fmla="*/ 403900 h 3218321"/>
              <a:gd name="connsiteX4834" fmla="*/ 7366302 w 12192000"/>
              <a:gd name="connsiteY4834" fmla="*/ 397660 h 3218321"/>
              <a:gd name="connsiteX4835" fmla="*/ 7372683 w 12192000"/>
              <a:gd name="connsiteY4835" fmla="*/ 399327 h 3218321"/>
              <a:gd name="connsiteX4836" fmla="*/ 7371588 w 12192000"/>
              <a:gd name="connsiteY4836" fmla="*/ 379752 h 3218321"/>
              <a:gd name="connsiteX4837" fmla="*/ 7358539 w 12192000"/>
              <a:gd name="connsiteY4837" fmla="*/ 385038 h 3218321"/>
              <a:gd name="connsiteX4838" fmla="*/ 7357539 w 12192000"/>
              <a:gd name="connsiteY4838" fmla="*/ 379228 h 3218321"/>
              <a:gd name="connsiteX4839" fmla="*/ 7348585 w 12192000"/>
              <a:gd name="connsiteY4839" fmla="*/ 385229 h 3218321"/>
              <a:gd name="connsiteX4840" fmla="*/ 7340966 w 12192000"/>
              <a:gd name="connsiteY4840" fmla="*/ 373512 h 3218321"/>
              <a:gd name="connsiteX4841" fmla="*/ 8872251 w 12192000"/>
              <a:gd name="connsiteY4841" fmla="*/ 372940 h 3218321"/>
              <a:gd name="connsiteX4842" fmla="*/ 8890301 w 12192000"/>
              <a:gd name="connsiteY4842" fmla="*/ 377084 h 3218321"/>
              <a:gd name="connsiteX4843" fmla="*/ 8872251 w 12192000"/>
              <a:gd name="connsiteY4843" fmla="*/ 372940 h 3218321"/>
              <a:gd name="connsiteX4844" fmla="*/ 4535987 w 12192000"/>
              <a:gd name="connsiteY4844" fmla="*/ 372798 h 3218321"/>
              <a:gd name="connsiteX4845" fmla="*/ 4525412 w 12192000"/>
              <a:gd name="connsiteY4845" fmla="*/ 382752 h 3218321"/>
              <a:gd name="connsiteX4846" fmla="*/ 4537940 w 12192000"/>
              <a:gd name="connsiteY4846" fmla="*/ 395850 h 3218321"/>
              <a:gd name="connsiteX4847" fmla="*/ 4533415 w 12192000"/>
              <a:gd name="connsiteY4847" fmla="*/ 383324 h 3218321"/>
              <a:gd name="connsiteX4848" fmla="*/ 4550517 w 12192000"/>
              <a:gd name="connsiteY4848" fmla="*/ 390897 h 3218321"/>
              <a:gd name="connsiteX4849" fmla="*/ 4565522 w 12192000"/>
              <a:gd name="connsiteY4849" fmla="*/ 389277 h 3218321"/>
              <a:gd name="connsiteX4850" fmla="*/ 4561044 w 12192000"/>
              <a:gd name="connsiteY4850" fmla="*/ 376036 h 3218321"/>
              <a:gd name="connsiteX4851" fmla="*/ 4535987 w 12192000"/>
              <a:gd name="connsiteY4851" fmla="*/ 372798 h 3218321"/>
              <a:gd name="connsiteX4852" fmla="*/ 8866155 w 12192000"/>
              <a:gd name="connsiteY4852" fmla="*/ 371607 h 3218321"/>
              <a:gd name="connsiteX4853" fmla="*/ 8845105 w 12192000"/>
              <a:gd name="connsiteY4853" fmla="*/ 371750 h 3218321"/>
              <a:gd name="connsiteX4854" fmla="*/ 8866155 w 12192000"/>
              <a:gd name="connsiteY4854" fmla="*/ 371607 h 3218321"/>
              <a:gd name="connsiteX4855" fmla="*/ 7962090 w 12192000"/>
              <a:gd name="connsiteY4855" fmla="*/ 370702 h 3218321"/>
              <a:gd name="connsiteX4856" fmla="*/ 7976521 w 12192000"/>
              <a:gd name="connsiteY4856" fmla="*/ 377799 h 3218321"/>
              <a:gd name="connsiteX4857" fmla="*/ 7962090 w 12192000"/>
              <a:gd name="connsiteY4857" fmla="*/ 370702 h 3218321"/>
              <a:gd name="connsiteX4858" fmla="*/ 2563945 w 12192000"/>
              <a:gd name="connsiteY4858" fmla="*/ 369988 h 3218321"/>
              <a:gd name="connsiteX4859" fmla="*/ 2571184 w 12192000"/>
              <a:gd name="connsiteY4859" fmla="*/ 373798 h 3218321"/>
              <a:gd name="connsiteX4860" fmla="*/ 2554278 w 12192000"/>
              <a:gd name="connsiteY4860" fmla="*/ 373607 h 3218321"/>
              <a:gd name="connsiteX4861" fmla="*/ 2563945 w 12192000"/>
              <a:gd name="connsiteY4861" fmla="*/ 369988 h 3218321"/>
              <a:gd name="connsiteX4862" fmla="*/ 7227380 w 12192000"/>
              <a:gd name="connsiteY4862" fmla="*/ 369559 h 3218321"/>
              <a:gd name="connsiteX4863" fmla="*/ 7210854 w 12192000"/>
              <a:gd name="connsiteY4863" fmla="*/ 388563 h 3218321"/>
              <a:gd name="connsiteX4864" fmla="*/ 7227968 w 12192000"/>
              <a:gd name="connsiteY4864" fmla="*/ 377708 h 3218321"/>
              <a:gd name="connsiteX4865" fmla="*/ 7228253 w 12192000"/>
              <a:gd name="connsiteY4865" fmla="*/ 381664 h 3218321"/>
              <a:gd name="connsiteX4866" fmla="*/ 7226618 w 12192000"/>
              <a:gd name="connsiteY4866" fmla="*/ 388230 h 3218321"/>
              <a:gd name="connsiteX4867" fmla="*/ 7228856 w 12192000"/>
              <a:gd name="connsiteY4867" fmla="*/ 390040 h 3218321"/>
              <a:gd name="connsiteX4868" fmla="*/ 7228253 w 12192000"/>
              <a:gd name="connsiteY4868" fmla="*/ 381664 h 3218321"/>
              <a:gd name="connsiteX4869" fmla="*/ 7229475 w 12192000"/>
              <a:gd name="connsiteY4869" fmla="*/ 376751 h 3218321"/>
              <a:gd name="connsiteX4870" fmla="*/ 7227968 w 12192000"/>
              <a:gd name="connsiteY4870" fmla="*/ 377708 h 3218321"/>
              <a:gd name="connsiteX4871" fmla="*/ 2538848 w 12192000"/>
              <a:gd name="connsiteY4871" fmla="*/ 369415 h 3218321"/>
              <a:gd name="connsiteX4872" fmla="*/ 2536181 w 12192000"/>
              <a:gd name="connsiteY4872" fmla="*/ 378131 h 3218321"/>
              <a:gd name="connsiteX4873" fmla="*/ 2548705 w 12192000"/>
              <a:gd name="connsiteY4873" fmla="*/ 371463 h 3218321"/>
              <a:gd name="connsiteX4874" fmla="*/ 2541943 w 12192000"/>
              <a:gd name="connsiteY4874" fmla="*/ 385466 h 3218321"/>
              <a:gd name="connsiteX4875" fmla="*/ 2539848 w 12192000"/>
              <a:gd name="connsiteY4875" fmla="*/ 377798 h 3218321"/>
              <a:gd name="connsiteX4876" fmla="*/ 2524180 w 12192000"/>
              <a:gd name="connsiteY4876" fmla="*/ 384704 h 3218321"/>
              <a:gd name="connsiteX4877" fmla="*/ 2538848 w 12192000"/>
              <a:gd name="connsiteY4877" fmla="*/ 369415 h 3218321"/>
              <a:gd name="connsiteX4878" fmla="*/ 7281196 w 12192000"/>
              <a:gd name="connsiteY4878" fmla="*/ 369178 h 3218321"/>
              <a:gd name="connsiteX4879" fmla="*/ 7271766 w 12192000"/>
              <a:gd name="connsiteY4879" fmla="*/ 377846 h 3218321"/>
              <a:gd name="connsiteX4880" fmla="*/ 7263908 w 12192000"/>
              <a:gd name="connsiteY4880" fmla="*/ 372845 h 3218321"/>
              <a:gd name="connsiteX4881" fmla="*/ 7251906 w 12192000"/>
              <a:gd name="connsiteY4881" fmla="*/ 385038 h 3218321"/>
              <a:gd name="connsiteX4882" fmla="*/ 7262765 w 12192000"/>
              <a:gd name="connsiteY4882" fmla="*/ 382466 h 3218321"/>
              <a:gd name="connsiteX4883" fmla="*/ 7262860 w 12192000"/>
              <a:gd name="connsiteY4883" fmla="*/ 395612 h 3218321"/>
              <a:gd name="connsiteX4884" fmla="*/ 7276814 w 12192000"/>
              <a:gd name="connsiteY4884" fmla="*/ 381323 h 3218321"/>
              <a:gd name="connsiteX4885" fmla="*/ 7276433 w 12192000"/>
              <a:gd name="connsiteY4885" fmla="*/ 395517 h 3218321"/>
              <a:gd name="connsiteX4886" fmla="*/ 7291531 w 12192000"/>
              <a:gd name="connsiteY4886" fmla="*/ 382181 h 3218321"/>
              <a:gd name="connsiteX4887" fmla="*/ 7288149 w 12192000"/>
              <a:gd name="connsiteY4887" fmla="*/ 395041 h 3218321"/>
              <a:gd name="connsiteX4888" fmla="*/ 7301199 w 12192000"/>
              <a:gd name="connsiteY4888" fmla="*/ 380990 h 3218321"/>
              <a:gd name="connsiteX4889" fmla="*/ 7302199 w 12192000"/>
              <a:gd name="connsiteY4889" fmla="*/ 395231 h 3218321"/>
              <a:gd name="connsiteX4890" fmla="*/ 7314962 w 12192000"/>
              <a:gd name="connsiteY4890" fmla="*/ 383086 h 3218321"/>
              <a:gd name="connsiteX4891" fmla="*/ 7317629 w 12192000"/>
              <a:gd name="connsiteY4891" fmla="*/ 394660 h 3218321"/>
              <a:gd name="connsiteX4892" fmla="*/ 7323535 w 12192000"/>
              <a:gd name="connsiteY4892" fmla="*/ 383133 h 3218321"/>
              <a:gd name="connsiteX4893" fmla="*/ 7318867 w 12192000"/>
              <a:gd name="connsiteY4893" fmla="*/ 374369 h 3218321"/>
              <a:gd name="connsiteX4894" fmla="*/ 7301389 w 12192000"/>
              <a:gd name="connsiteY4894" fmla="*/ 374512 h 3218321"/>
              <a:gd name="connsiteX4895" fmla="*/ 7299341 w 12192000"/>
              <a:gd name="connsiteY4895" fmla="*/ 381561 h 3218321"/>
              <a:gd name="connsiteX4896" fmla="*/ 7293912 w 12192000"/>
              <a:gd name="connsiteY4896" fmla="*/ 371321 h 3218321"/>
              <a:gd name="connsiteX4897" fmla="*/ 7281196 w 12192000"/>
              <a:gd name="connsiteY4897" fmla="*/ 369178 h 3218321"/>
              <a:gd name="connsiteX4898" fmla="*/ 7913914 w 12192000"/>
              <a:gd name="connsiteY4898" fmla="*/ 365894 h 3218321"/>
              <a:gd name="connsiteX4899" fmla="*/ 7903131 w 12192000"/>
              <a:gd name="connsiteY4899" fmla="*/ 374179 h 3218321"/>
              <a:gd name="connsiteX4900" fmla="*/ 7940278 w 12192000"/>
              <a:gd name="connsiteY4900" fmla="*/ 367749 h 3218321"/>
              <a:gd name="connsiteX4901" fmla="*/ 7916514 w 12192000"/>
              <a:gd name="connsiteY4901" fmla="*/ 371131 h 3218321"/>
              <a:gd name="connsiteX4902" fmla="*/ 7913914 w 12192000"/>
              <a:gd name="connsiteY4902" fmla="*/ 365894 h 3218321"/>
              <a:gd name="connsiteX4903" fmla="*/ 3092724 w 12192000"/>
              <a:gd name="connsiteY4903" fmla="*/ 365700 h 3218321"/>
              <a:gd name="connsiteX4904" fmla="*/ 3085250 w 12192000"/>
              <a:gd name="connsiteY4904" fmla="*/ 380275 h 3218321"/>
              <a:gd name="connsiteX4905" fmla="*/ 3076960 w 12192000"/>
              <a:gd name="connsiteY4905" fmla="*/ 373797 h 3218321"/>
              <a:gd name="connsiteX4906" fmla="*/ 3076579 w 12192000"/>
              <a:gd name="connsiteY4906" fmla="*/ 378941 h 3218321"/>
              <a:gd name="connsiteX4907" fmla="*/ 3044337 w 12192000"/>
              <a:gd name="connsiteY4907" fmla="*/ 380608 h 3218321"/>
              <a:gd name="connsiteX4908" fmla="*/ 3039080 w 12192000"/>
              <a:gd name="connsiteY4908" fmla="*/ 373892 h 3218321"/>
              <a:gd name="connsiteX4909" fmla="*/ 3038275 w 12192000"/>
              <a:gd name="connsiteY4909" fmla="*/ 385228 h 3218321"/>
              <a:gd name="connsiteX4910" fmla="*/ 3025481 w 12192000"/>
              <a:gd name="connsiteY4910" fmla="*/ 382609 h 3218321"/>
              <a:gd name="connsiteX4911" fmla="*/ 3019336 w 12192000"/>
              <a:gd name="connsiteY4911" fmla="*/ 390134 h 3218321"/>
              <a:gd name="connsiteX4912" fmla="*/ 3027959 w 12192000"/>
              <a:gd name="connsiteY4912" fmla="*/ 372606 h 3218321"/>
              <a:gd name="connsiteX4913" fmla="*/ 3029482 w 12192000"/>
              <a:gd name="connsiteY4913" fmla="*/ 380799 h 3218321"/>
              <a:gd name="connsiteX4914" fmla="*/ 3039753 w 12192000"/>
              <a:gd name="connsiteY4914" fmla="*/ 373083 h 3218321"/>
              <a:gd name="connsiteX4915" fmla="*/ 3056720 w 12192000"/>
              <a:gd name="connsiteY4915" fmla="*/ 377179 h 3218321"/>
              <a:gd name="connsiteX4916" fmla="*/ 3064719 w 12192000"/>
              <a:gd name="connsiteY4916" fmla="*/ 369987 h 3218321"/>
              <a:gd name="connsiteX4917" fmla="*/ 3078820 w 12192000"/>
              <a:gd name="connsiteY4917" fmla="*/ 365795 h 3218321"/>
              <a:gd name="connsiteX4918" fmla="*/ 3083007 w 12192000"/>
              <a:gd name="connsiteY4918" fmla="*/ 370653 h 3218321"/>
              <a:gd name="connsiteX4919" fmla="*/ 3092724 w 12192000"/>
              <a:gd name="connsiteY4919" fmla="*/ 365700 h 3218321"/>
              <a:gd name="connsiteX4920" fmla="*/ 7769033 w 12192000"/>
              <a:gd name="connsiteY4920" fmla="*/ 364699 h 3218321"/>
              <a:gd name="connsiteX4921" fmla="*/ 7763018 w 12192000"/>
              <a:gd name="connsiteY4921" fmla="*/ 365844 h 3218321"/>
              <a:gd name="connsiteX4922" fmla="*/ 7769033 w 12192000"/>
              <a:gd name="connsiteY4922" fmla="*/ 364699 h 3218321"/>
              <a:gd name="connsiteX4923" fmla="*/ 7176849 w 12192000"/>
              <a:gd name="connsiteY4923" fmla="*/ 364320 h 3218321"/>
              <a:gd name="connsiteX4924" fmla="*/ 7177755 w 12192000"/>
              <a:gd name="connsiteY4924" fmla="*/ 385086 h 3218321"/>
              <a:gd name="connsiteX4925" fmla="*/ 7172135 w 12192000"/>
              <a:gd name="connsiteY4925" fmla="*/ 384324 h 3218321"/>
              <a:gd name="connsiteX4926" fmla="*/ 7172801 w 12192000"/>
              <a:gd name="connsiteY4926" fmla="*/ 391087 h 3218321"/>
              <a:gd name="connsiteX4927" fmla="*/ 7186470 w 12192000"/>
              <a:gd name="connsiteY4927" fmla="*/ 375941 h 3218321"/>
              <a:gd name="connsiteX4928" fmla="*/ 7186613 w 12192000"/>
              <a:gd name="connsiteY4928" fmla="*/ 389468 h 3218321"/>
              <a:gd name="connsiteX4929" fmla="*/ 7189565 w 12192000"/>
              <a:gd name="connsiteY4929" fmla="*/ 389182 h 3218321"/>
              <a:gd name="connsiteX4930" fmla="*/ 7196519 w 12192000"/>
              <a:gd name="connsiteY4930" fmla="*/ 376703 h 3218321"/>
              <a:gd name="connsiteX4931" fmla="*/ 7189327 w 12192000"/>
              <a:gd name="connsiteY4931" fmla="*/ 364320 h 3218321"/>
              <a:gd name="connsiteX4932" fmla="*/ 7185708 w 12192000"/>
              <a:gd name="connsiteY4932" fmla="*/ 373845 h 3218321"/>
              <a:gd name="connsiteX4933" fmla="*/ 7176849 w 12192000"/>
              <a:gd name="connsiteY4933" fmla="*/ 364320 h 3218321"/>
              <a:gd name="connsiteX4934" fmla="*/ 7750141 w 12192000"/>
              <a:gd name="connsiteY4934" fmla="*/ 364171 h 3218321"/>
              <a:gd name="connsiteX4935" fmla="*/ 7740825 w 12192000"/>
              <a:gd name="connsiteY4935" fmla="*/ 366796 h 3218321"/>
              <a:gd name="connsiteX4936" fmla="*/ 7756636 w 12192000"/>
              <a:gd name="connsiteY4936" fmla="*/ 369225 h 3218321"/>
              <a:gd name="connsiteX4937" fmla="*/ 7750141 w 12192000"/>
              <a:gd name="connsiteY4937" fmla="*/ 364171 h 3218321"/>
              <a:gd name="connsiteX4938" fmla="*/ 7163229 w 12192000"/>
              <a:gd name="connsiteY4938" fmla="*/ 363605 h 3218321"/>
              <a:gd name="connsiteX4939" fmla="*/ 7162657 w 12192000"/>
              <a:gd name="connsiteY4939" fmla="*/ 384657 h 3218321"/>
              <a:gd name="connsiteX4940" fmla="*/ 7157895 w 12192000"/>
              <a:gd name="connsiteY4940" fmla="*/ 384562 h 3218321"/>
              <a:gd name="connsiteX4941" fmla="*/ 7158228 w 12192000"/>
              <a:gd name="connsiteY4941" fmla="*/ 390944 h 3218321"/>
              <a:gd name="connsiteX4942" fmla="*/ 7173325 w 12192000"/>
              <a:gd name="connsiteY4942" fmla="*/ 377418 h 3218321"/>
              <a:gd name="connsiteX4943" fmla="*/ 7163229 w 12192000"/>
              <a:gd name="connsiteY4943" fmla="*/ 363605 h 3218321"/>
              <a:gd name="connsiteX4944" fmla="*/ 8656653 w 12192000"/>
              <a:gd name="connsiteY4944" fmla="*/ 362319 h 3218321"/>
              <a:gd name="connsiteX4945" fmla="*/ 8652700 w 12192000"/>
              <a:gd name="connsiteY4945" fmla="*/ 362462 h 3218321"/>
              <a:gd name="connsiteX4946" fmla="*/ 8015621 w 12192000"/>
              <a:gd name="connsiteY4946" fmla="*/ 362129 h 3218321"/>
              <a:gd name="connsiteX4947" fmla="*/ 8015621 w 12192000"/>
              <a:gd name="connsiteY4947" fmla="*/ 362129 h 3218321"/>
              <a:gd name="connsiteX4948" fmla="*/ 9801701 w 12192000"/>
              <a:gd name="connsiteY4948" fmla="*/ 361795 h 3218321"/>
              <a:gd name="connsiteX4949" fmla="*/ 9801701 w 12192000"/>
              <a:gd name="connsiteY4949" fmla="*/ 361795 h 3218321"/>
              <a:gd name="connsiteX4950" fmla="*/ 7845028 w 12192000"/>
              <a:gd name="connsiteY4950" fmla="*/ 361033 h 3218321"/>
              <a:gd name="connsiteX4951" fmla="*/ 7845028 w 12192000"/>
              <a:gd name="connsiteY4951" fmla="*/ 361033 h 3218321"/>
              <a:gd name="connsiteX4952" fmla="*/ 9266892 w 12192000"/>
              <a:gd name="connsiteY4952" fmla="*/ 360934 h 3218321"/>
              <a:gd name="connsiteX4953" fmla="*/ 9260824 w 12192000"/>
              <a:gd name="connsiteY4953" fmla="*/ 361604 h 3218321"/>
              <a:gd name="connsiteX4954" fmla="*/ 9266892 w 12192000"/>
              <a:gd name="connsiteY4954" fmla="*/ 360934 h 3218321"/>
              <a:gd name="connsiteX4955" fmla="*/ 7024449 w 12192000"/>
              <a:gd name="connsiteY4955" fmla="*/ 360795 h 3218321"/>
              <a:gd name="connsiteX4956" fmla="*/ 7024688 w 12192000"/>
              <a:gd name="connsiteY4956" fmla="*/ 372131 h 3218321"/>
              <a:gd name="connsiteX4957" fmla="*/ 7041737 w 12192000"/>
              <a:gd name="connsiteY4957" fmla="*/ 369178 h 3218321"/>
              <a:gd name="connsiteX4958" fmla="*/ 7032927 w 12192000"/>
              <a:gd name="connsiteY4958" fmla="*/ 378085 h 3218321"/>
              <a:gd name="connsiteX4959" fmla="*/ 7041500 w 12192000"/>
              <a:gd name="connsiteY4959" fmla="*/ 382657 h 3218321"/>
              <a:gd name="connsiteX4960" fmla="*/ 7052310 w 12192000"/>
              <a:gd name="connsiteY4960" fmla="*/ 373798 h 3218321"/>
              <a:gd name="connsiteX4961" fmla="*/ 7050501 w 12192000"/>
              <a:gd name="connsiteY4961" fmla="*/ 376608 h 3218321"/>
              <a:gd name="connsiteX4962" fmla="*/ 7048691 w 12192000"/>
              <a:gd name="connsiteY4962" fmla="*/ 380609 h 3218321"/>
              <a:gd name="connsiteX4963" fmla="*/ 7060168 w 12192000"/>
              <a:gd name="connsiteY4963" fmla="*/ 369416 h 3218321"/>
              <a:gd name="connsiteX4964" fmla="*/ 7082124 w 12192000"/>
              <a:gd name="connsiteY4964" fmla="*/ 375274 h 3218321"/>
              <a:gd name="connsiteX4965" fmla="*/ 7081790 w 12192000"/>
              <a:gd name="connsiteY4965" fmla="*/ 365701 h 3218321"/>
              <a:gd name="connsiteX4966" fmla="*/ 7041595 w 12192000"/>
              <a:gd name="connsiteY4966" fmla="*/ 362224 h 3218321"/>
              <a:gd name="connsiteX4967" fmla="*/ 7024449 w 12192000"/>
              <a:gd name="connsiteY4967" fmla="*/ 360795 h 3218321"/>
              <a:gd name="connsiteX4968" fmla="*/ 2588379 w 12192000"/>
              <a:gd name="connsiteY4968" fmla="*/ 360795 h 3218321"/>
              <a:gd name="connsiteX4969" fmla="*/ 2599713 w 12192000"/>
              <a:gd name="connsiteY4969" fmla="*/ 367654 h 3218321"/>
              <a:gd name="connsiteX4970" fmla="*/ 2593855 w 12192000"/>
              <a:gd name="connsiteY4970" fmla="*/ 374941 h 3218321"/>
              <a:gd name="connsiteX4971" fmla="*/ 2593379 w 12192000"/>
              <a:gd name="connsiteY4971" fmla="*/ 368368 h 3218321"/>
              <a:gd name="connsiteX4972" fmla="*/ 2581378 w 12192000"/>
              <a:gd name="connsiteY4972" fmla="*/ 373369 h 3218321"/>
              <a:gd name="connsiteX4973" fmla="*/ 2577473 w 12192000"/>
              <a:gd name="connsiteY4973" fmla="*/ 362367 h 3218321"/>
              <a:gd name="connsiteX4974" fmla="*/ 2580093 w 12192000"/>
              <a:gd name="connsiteY4974" fmla="*/ 368130 h 3218321"/>
              <a:gd name="connsiteX4975" fmla="*/ 2588379 w 12192000"/>
              <a:gd name="connsiteY4975" fmla="*/ 360795 h 3218321"/>
              <a:gd name="connsiteX4976" fmla="*/ 9280136 w 12192000"/>
              <a:gd name="connsiteY4976" fmla="*/ 360773 h 3218321"/>
              <a:gd name="connsiteX4977" fmla="*/ 9273921 w 12192000"/>
              <a:gd name="connsiteY4977" fmla="*/ 361556 h 3218321"/>
              <a:gd name="connsiteX4978" fmla="*/ 9280136 w 12192000"/>
              <a:gd name="connsiteY4978" fmla="*/ 360773 h 3218321"/>
              <a:gd name="connsiteX4979" fmla="*/ 7104840 w 12192000"/>
              <a:gd name="connsiteY4979" fmla="*/ 360366 h 3218321"/>
              <a:gd name="connsiteX4980" fmla="*/ 7085077 w 12192000"/>
              <a:gd name="connsiteY4980" fmla="*/ 366511 h 3218321"/>
              <a:gd name="connsiteX4981" fmla="*/ 7094172 w 12192000"/>
              <a:gd name="connsiteY4981" fmla="*/ 376084 h 3218321"/>
              <a:gd name="connsiteX4982" fmla="*/ 7109317 w 12192000"/>
              <a:gd name="connsiteY4982" fmla="*/ 376275 h 3218321"/>
              <a:gd name="connsiteX4983" fmla="*/ 7104840 w 12192000"/>
              <a:gd name="connsiteY4983" fmla="*/ 360366 h 3218321"/>
              <a:gd name="connsiteX4984" fmla="*/ 3118782 w 12192000"/>
              <a:gd name="connsiteY4984" fmla="*/ 359461 h 3218321"/>
              <a:gd name="connsiteX4985" fmla="*/ 3120443 w 12192000"/>
              <a:gd name="connsiteY4985" fmla="*/ 366320 h 3218321"/>
              <a:gd name="connsiteX4986" fmla="*/ 3128402 w 12192000"/>
              <a:gd name="connsiteY4986" fmla="*/ 362271 h 3218321"/>
              <a:gd name="connsiteX4987" fmla="*/ 3129451 w 12192000"/>
              <a:gd name="connsiteY4987" fmla="*/ 369225 h 3218321"/>
              <a:gd name="connsiteX4988" fmla="*/ 3111680 w 12192000"/>
              <a:gd name="connsiteY4988" fmla="*/ 373750 h 3218321"/>
              <a:gd name="connsiteX4989" fmla="*/ 3094203 w 12192000"/>
              <a:gd name="connsiteY4989" fmla="*/ 375036 h 3218321"/>
              <a:gd name="connsiteX4990" fmla="*/ 3108588 w 12192000"/>
              <a:gd name="connsiteY4990" fmla="*/ 362033 h 3218321"/>
              <a:gd name="connsiteX4991" fmla="*/ 3109826 w 12192000"/>
              <a:gd name="connsiteY4991" fmla="*/ 367320 h 3218321"/>
              <a:gd name="connsiteX4992" fmla="*/ 3118782 w 12192000"/>
              <a:gd name="connsiteY4992" fmla="*/ 359461 h 3218321"/>
              <a:gd name="connsiteX4993" fmla="*/ 7125129 w 12192000"/>
              <a:gd name="connsiteY4993" fmla="*/ 359414 h 3218321"/>
              <a:gd name="connsiteX4994" fmla="*/ 7124796 w 12192000"/>
              <a:gd name="connsiteY4994" fmla="*/ 374084 h 3218321"/>
              <a:gd name="connsiteX4995" fmla="*/ 7141940 w 12192000"/>
              <a:gd name="connsiteY4995" fmla="*/ 378704 h 3218321"/>
              <a:gd name="connsiteX4996" fmla="*/ 7153275 w 12192000"/>
              <a:gd name="connsiteY4996" fmla="*/ 373607 h 3218321"/>
              <a:gd name="connsiteX4997" fmla="*/ 7149989 w 12192000"/>
              <a:gd name="connsiteY4997" fmla="*/ 385515 h 3218321"/>
              <a:gd name="connsiteX4998" fmla="*/ 7151275 w 12192000"/>
              <a:gd name="connsiteY4998" fmla="*/ 364986 h 3218321"/>
              <a:gd name="connsiteX4999" fmla="*/ 7125129 w 12192000"/>
              <a:gd name="connsiteY4999" fmla="*/ 359414 h 3218321"/>
              <a:gd name="connsiteX5000" fmla="*/ 8808720 w 12192000"/>
              <a:gd name="connsiteY5000" fmla="*/ 359175 h 3218321"/>
              <a:gd name="connsiteX5001" fmla="*/ 8839819 w 12192000"/>
              <a:gd name="connsiteY5001" fmla="*/ 366700 h 3218321"/>
              <a:gd name="connsiteX5002" fmla="*/ 8825912 w 12192000"/>
              <a:gd name="connsiteY5002" fmla="*/ 377465 h 3218321"/>
              <a:gd name="connsiteX5003" fmla="*/ 8805624 w 12192000"/>
              <a:gd name="connsiteY5003" fmla="*/ 390849 h 3218321"/>
              <a:gd name="connsiteX5004" fmla="*/ 8813625 w 12192000"/>
              <a:gd name="connsiteY5004" fmla="*/ 372273 h 3218321"/>
              <a:gd name="connsiteX5005" fmla="*/ 8808720 w 12192000"/>
              <a:gd name="connsiteY5005" fmla="*/ 359175 h 3218321"/>
              <a:gd name="connsiteX5006" fmla="*/ 9615916 w 12192000"/>
              <a:gd name="connsiteY5006" fmla="*/ 357508 h 3218321"/>
              <a:gd name="connsiteX5007" fmla="*/ 9615916 w 12192000"/>
              <a:gd name="connsiteY5007" fmla="*/ 357508 h 3218321"/>
              <a:gd name="connsiteX5008" fmla="*/ 7820406 w 12192000"/>
              <a:gd name="connsiteY5008" fmla="*/ 357318 h 3218321"/>
              <a:gd name="connsiteX5009" fmla="*/ 7820406 w 12192000"/>
              <a:gd name="connsiteY5009" fmla="*/ 357318 h 3218321"/>
              <a:gd name="connsiteX5010" fmla="*/ 4003964 w 12192000"/>
              <a:gd name="connsiteY5010" fmla="*/ 357223 h 3218321"/>
              <a:gd name="connsiteX5011" fmla="*/ 3984194 w 12192000"/>
              <a:gd name="connsiteY5011" fmla="*/ 359747 h 3218321"/>
              <a:gd name="connsiteX5012" fmla="*/ 4003964 w 12192000"/>
              <a:gd name="connsiteY5012" fmla="*/ 357223 h 3218321"/>
              <a:gd name="connsiteX5013" fmla="*/ 2007936 w 12192000"/>
              <a:gd name="connsiteY5013" fmla="*/ 357222 h 3218321"/>
              <a:gd name="connsiteX5014" fmla="*/ 2016656 w 12192000"/>
              <a:gd name="connsiteY5014" fmla="*/ 365510 h 3218321"/>
              <a:gd name="connsiteX5015" fmla="*/ 2004410 w 12192000"/>
              <a:gd name="connsiteY5015" fmla="*/ 360175 h 3218321"/>
              <a:gd name="connsiteX5016" fmla="*/ 2009603 w 12192000"/>
              <a:gd name="connsiteY5016" fmla="*/ 369082 h 3218321"/>
              <a:gd name="connsiteX5017" fmla="*/ 1984171 w 12192000"/>
              <a:gd name="connsiteY5017" fmla="*/ 366319 h 3218321"/>
              <a:gd name="connsiteX5018" fmla="*/ 2007936 w 12192000"/>
              <a:gd name="connsiteY5018" fmla="*/ 357222 h 3218321"/>
              <a:gd name="connsiteX5019" fmla="*/ 2051563 w 12192000"/>
              <a:gd name="connsiteY5019" fmla="*/ 356889 h 3218321"/>
              <a:gd name="connsiteX5020" fmla="*/ 2039939 w 12192000"/>
              <a:gd name="connsiteY5020" fmla="*/ 357080 h 3218321"/>
              <a:gd name="connsiteX5021" fmla="*/ 2051563 w 12192000"/>
              <a:gd name="connsiteY5021" fmla="*/ 356889 h 3218321"/>
              <a:gd name="connsiteX5022" fmla="*/ 4750177 w 12192000"/>
              <a:gd name="connsiteY5022" fmla="*/ 356032 h 3218321"/>
              <a:gd name="connsiteX5023" fmla="*/ 4739099 w 12192000"/>
              <a:gd name="connsiteY5023" fmla="*/ 370368 h 3218321"/>
              <a:gd name="connsiteX5024" fmla="*/ 4738433 w 12192000"/>
              <a:gd name="connsiteY5024" fmla="*/ 362557 h 3218321"/>
              <a:gd name="connsiteX5025" fmla="*/ 4726696 w 12192000"/>
              <a:gd name="connsiteY5025" fmla="*/ 356365 h 3218321"/>
              <a:gd name="connsiteX5026" fmla="*/ 4717372 w 12192000"/>
              <a:gd name="connsiteY5026" fmla="*/ 365606 h 3218321"/>
              <a:gd name="connsiteX5027" fmla="*/ 4713453 w 12192000"/>
              <a:gd name="connsiteY5027" fmla="*/ 362414 h 3218321"/>
              <a:gd name="connsiteX5028" fmla="*/ 4688615 w 12192000"/>
              <a:gd name="connsiteY5028" fmla="*/ 363272 h 3218321"/>
              <a:gd name="connsiteX5029" fmla="*/ 4653233 w 12192000"/>
              <a:gd name="connsiteY5029" fmla="*/ 370416 h 3218321"/>
              <a:gd name="connsiteX5030" fmla="*/ 4652373 w 12192000"/>
              <a:gd name="connsiteY5030" fmla="*/ 365748 h 3218321"/>
              <a:gd name="connsiteX5031" fmla="*/ 4635364 w 12192000"/>
              <a:gd name="connsiteY5031" fmla="*/ 374608 h 3218321"/>
              <a:gd name="connsiteX5032" fmla="*/ 4639118 w 12192000"/>
              <a:gd name="connsiteY5032" fmla="*/ 364415 h 3218321"/>
              <a:gd name="connsiteX5033" fmla="*/ 4626436 w 12192000"/>
              <a:gd name="connsiteY5033" fmla="*/ 374084 h 3218321"/>
              <a:gd name="connsiteX5034" fmla="*/ 4627957 w 12192000"/>
              <a:gd name="connsiteY5034" fmla="*/ 366272 h 3218321"/>
              <a:gd name="connsiteX5035" fmla="*/ 4613536 w 12192000"/>
              <a:gd name="connsiteY5035" fmla="*/ 374798 h 3218321"/>
              <a:gd name="connsiteX5036" fmla="*/ 4593188 w 12192000"/>
              <a:gd name="connsiteY5036" fmla="*/ 374655 h 3218321"/>
              <a:gd name="connsiteX5037" fmla="*/ 4586240 w 12192000"/>
              <a:gd name="connsiteY5037" fmla="*/ 371893 h 3218321"/>
              <a:gd name="connsiteX5038" fmla="*/ 4575572 w 12192000"/>
              <a:gd name="connsiteY5038" fmla="*/ 382324 h 3218321"/>
              <a:gd name="connsiteX5039" fmla="*/ 4584715 w 12192000"/>
              <a:gd name="connsiteY5039" fmla="*/ 381514 h 3218321"/>
              <a:gd name="connsiteX5040" fmla="*/ 4599379 w 12192000"/>
              <a:gd name="connsiteY5040" fmla="*/ 382562 h 3218321"/>
              <a:gd name="connsiteX5041" fmla="*/ 4609808 w 12192000"/>
              <a:gd name="connsiteY5041" fmla="*/ 390992 h 3218321"/>
              <a:gd name="connsiteX5042" fmla="*/ 4610335 w 12192000"/>
              <a:gd name="connsiteY5042" fmla="*/ 380990 h 3218321"/>
              <a:gd name="connsiteX5043" fmla="*/ 4637241 w 12192000"/>
              <a:gd name="connsiteY5043" fmla="*/ 378942 h 3218321"/>
              <a:gd name="connsiteX5044" fmla="*/ 4638202 w 12192000"/>
              <a:gd name="connsiteY5044" fmla="*/ 373655 h 3218321"/>
              <a:gd name="connsiteX5045" fmla="*/ 4646769 w 12192000"/>
              <a:gd name="connsiteY5045" fmla="*/ 379656 h 3218321"/>
              <a:gd name="connsiteX5046" fmla="*/ 4650755 w 12192000"/>
              <a:gd name="connsiteY5046" fmla="*/ 374941 h 3218321"/>
              <a:gd name="connsiteX5047" fmla="*/ 4656133 w 12192000"/>
              <a:gd name="connsiteY5047" fmla="*/ 379799 h 3218321"/>
              <a:gd name="connsiteX5048" fmla="*/ 4659930 w 12192000"/>
              <a:gd name="connsiteY5048" fmla="*/ 374465 h 3218321"/>
              <a:gd name="connsiteX5049" fmla="*/ 4694080 w 12192000"/>
              <a:gd name="connsiteY5049" fmla="*/ 380133 h 3218321"/>
              <a:gd name="connsiteX5050" fmla="*/ 4690802 w 12192000"/>
              <a:gd name="connsiteY5050" fmla="*/ 370321 h 3218321"/>
              <a:gd name="connsiteX5051" fmla="*/ 4704217 w 12192000"/>
              <a:gd name="connsiteY5051" fmla="*/ 370321 h 3218321"/>
              <a:gd name="connsiteX5052" fmla="*/ 4700187 w 12192000"/>
              <a:gd name="connsiteY5052" fmla="*/ 380990 h 3218321"/>
              <a:gd name="connsiteX5053" fmla="*/ 4719765 w 12192000"/>
              <a:gd name="connsiteY5053" fmla="*/ 370178 h 3218321"/>
              <a:gd name="connsiteX5054" fmla="*/ 4736728 w 12192000"/>
              <a:gd name="connsiteY5054" fmla="*/ 370178 h 3218321"/>
              <a:gd name="connsiteX5055" fmla="*/ 4741892 w 12192000"/>
              <a:gd name="connsiteY5055" fmla="*/ 372702 h 3218321"/>
              <a:gd name="connsiteX5056" fmla="*/ 4755933 w 12192000"/>
              <a:gd name="connsiteY5056" fmla="*/ 364939 h 3218321"/>
              <a:gd name="connsiteX5057" fmla="*/ 4755651 w 12192000"/>
              <a:gd name="connsiteY5057" fmla="*/ 376084 h 3218321"/>
              <a:gd name="connsiteX5058" fmla="*/ 4764366 w 12192000"/>
              <a:gd name="connsiteY5058" fmla="*/ 363081 h 3218321"/>
              <a:gd name="connsiteX5059" fmla="*/ 4750177 w 12192000"/>
              <a:gd name="connsiteY5059" fmla="*/ 356032 h 3218321"/>
              <a:gd name="connsiteX5060" fmla="*/ 8767190 w 12192000"/>
              <a:gd name="connsiteY5060" fmla="*/ 355698 h 3218321"/>
              <a:gd name="connsiteX5061" fmla="*/ 8802719 w 12192000"/>
              <a:gd name="connsiteY5061" fmla="*/ 359651 h 3218321"/>
              <a:gd name="connsiteX5062" fmla="*/ 8795194 w 12192000"/>
              <a:gd name="connsiteY5062" fmla="*/ 373845 h 3218321"/>
              <a:gd name="connsiteX5063" fmla="*/ 8790384 w 12192000"/>
              <a:gd name="connsiteY5063" fmla="*/ 363938 h 3218321"/>
              <a:gd name="connsiteX5064" fmla="*/ 8767286 w 12192000"/>
              <a:gd name="connsiteY5064" fmla="*/ 386514 h 3218321"/>
              <a:gd name="connsiteX5065" fmla="*/ 8779049 w 12192000"/>
              <a:gd name="connsiteY5065" fmla="*/ 363890 h 3218321"/>
              <a:gd name="connsiteX5066" fmla="*/ 8766476 w 12192000"/>
              <a:gd name="connsiteY5066" fmla="*/ 366939 h 3218321"/>
              <a:gd name="connsiteX5067" fmla="*/ 8767190 w 12192000"/>
              <a:gd name="connsiteY5067" fmla="*/ 355698 h 3218321"/>
              <a:gd name="connsiteX5068" fmla="*/ 9241493 w 12192000"/>
              <a:gd name="connsiteY5068" fmla="*/ 355494 h 3218321"/>
              <a:gd name="connsiteX5069" fmla="*/ 9235345 w 12192000"/>
              <a:gd name="connsiteY5069" fmla="*/ 356746 h 3218321"/>
              <a:gd name="connsiteX5070" fmla="*/ 9241493 w 12192000"/>
              <a:gd name="connsiteY5070" fmla="*/ 355494 h 3218321"/>
              <a:gd name="connsiteX5071" fmla="*/ 7641669 w 12192000"/>
              <a:gd name="connsiteY5071" fmla="*/ 355470 h 3218321"/>
              <a:gd name="connsiteX5072" fmla="*/ 7635574 w 12192000"/>
              <a:gd name="connsiteY5072" fmla="*/ 356461 h 3218321"/>
              <a:gd name="connsiteX5073" fmla="*/ 7641669 w 12192000"/>
              <a:gd name="connsiteY5073" fmla="*/ 355470 h 3218321"/>
              <a:gd name="connsiteX5074" fmla="*/ 6990350 w 12192000"/>
              <a:gd name="connsiteY5074" fmla="*/ 355413 h 3218321"/>
              <a:gd name="connsiteX5075" fmla="*/ 6981873 w 12192000"/>
              <a:gd name="connsiteY5075" fmla="*/ 360557 h 3218321"/>
              <a:gd name="connsiteX5076" fmla="*/ 6974681 w 12192000"/>
              <a:gd name="connsiteY5076" fmla="*/ 356699 h 3218321"/>
              <a:gd name="connsiteX5077" fmla="*/ 6947535 w 12192000"/>
              <a:gd name="connsiteY5077" fmla="*/ 359747 h 3218321"/>
              <a:gd name="connsiteX5078" fmla="*/ 6948726 w 12192000"/>
              <a:gd name="connsiteY5078" fmla="*/ 375655 h 3218321"/>
              <a:gd name="connsiteX5079" fmla="*/ 6964680 w 12192000"/>
              <a:gd name="connsiteY5079" fmla="*/ 363129 h 3218321"/>
              <a:gd name="connsiteX5080" fmla="*/ 6957489 w 12192000"/>
              <a:gd name="connsiteY5080" fmla="*/ 380799 h 3218321"/>
              <a:gd name="connsiteX5081" fmla="*/ 6971633 w 12192000"/>
              <a:gd name="connsiteY5081" fmla="*/ 365891 h 3218321"/>
              <a:gd name="connsiteX5082" fmla="*/ 6986874 w 12192000"/>
              <a:gd name="connsiteY5082" fmla="*/ 365463 h 3218321"/>
              <a:gd name="connsiteX5083" fmla="*/ 6986445 w 12192000"/>
              <a:gd name="connsiteY5083" fmla="*/ 375084 h 3218321"/>
              <a:gd name="connsiteX5084" fmla="*/ 6981349 w 12192000"/>
              <a:gd name="connsiteY5084" fmla="*/ 375131 h 3218321"/>
              <a:gd name="connsiteX5085" fmla="*/ 6982778 w 12192000"/>
              <a:gd name="connsiteY5085" fmla="*/ 381704 h 3218321"/>
              <a:gd name="connsiteX5086" fmla="*/ 6991683 w 12192000"/>
              <a:gd name="connsiteY5086" fmla="*/ 370892 h 3218321"/>
              <a:gd name="connsiteX5087" fmla="*/ 7007067 w 12192000"/>
              <a:gd name="connsiteY5087" fmla="*/ 368511 h 3218321"/>
              <a:gd name="connsiteX5088" fmla="*/ 6992255 w 12192000"/>
              <a:gd name="connsiteY5088" fmla="*/ 359414 h 3218321"/>
              <a:gd name="connsiteX5089" fmla="*/ 4790907 w 12192000"/>
              <a:gd name="connsiteY5089" fmla="*/ 354841 h 3218321"/>
              <a:gd name="connsiteX5090" fmla="*/ 4778969 w 12192000"/>
              <a:gd name="connsiteY5090" fmla="*/ 360843 h 3218321"/>
              <a:gd name="connsiteX5091" fmla="*/ 4775401 w 12192000"/>
              <a:gd name="connsiteY5091" fmla="*/ 355413 h 3218321"/>
              <a:gd name="connsiteX5092" fmla="*/ 4767648 w 12192000"/>
              <a:gd name="connsiteY5092" fmla="*/ 362271 h 3218321"/>
              <a:gd name="connsiteX5093" fmla="*/ 4767743 w 12192000"/>
              <a:gd name="connsiteY5093" fmla="*/ 376417 h 3218321"/>
              <a:gd name="connsiteX5094" fmla="*/ 4773212 w 12192000"/>
              <a:gd name="connsiteY5094" fmla="*/ 371131 h 3218321"/>
              <a:gd name="connsiteX5095" fmla="*/ 4790907 w 12192000"/>
              <a:gd name="connsiteY5095" fmla="*/ 354841 h 3218321"/>
              <a:gd name="connsiteX5096" fmla="*/ 6880325 w 12192000"/>
              <a:gd name="connsiteY5096" fmla="*/ 354812 h 3218321"/>
              <a:gd name="connsiteX5097" fmla="*/ 6856477 w 12192000"/>
              <a:gd name="connsiteY5097" fmla="*/ 358032 h 3218321"/>
              <a:gd name="connsiteX5098" fmla="*/ 6874383 w 12192000"/>
              <a:gd name="connsiteY5098" fmla="*/ 364558 h 3218321"/>
              <a:gd name="connsiteX5099" fmla="*/ 6885528 w 12192000"/>
              <a:gd name="connsiteY5099" fmla="*/ 364320 h 3218321"/>
              <a:gd name="connsiteX5100" fmla="*/ 6883766 w 12192000"/>
              <a:gd name="connsiteY5100" fmla="*/ 367654 h 3218321"/>
              <a:gd name="connsiteX5101" fmla="*/ 6881956 w 12192000"/>
              <a:gd name="connsiteY5101" fmla="*/ 372512 h 3218321"/>
              <a:gd name="connsiteX5102" fmla="*/ 6900958 w 12192000"/>
              <a:gd name="connsiteY5102" fmla="*/ 358985 h 3218321"/>
              <a:gd name="connsiteX5103" fmla="*/ 6900767 w 12192000"/>
              <a:gd name="connsiteY5103" fmla="*/ 365653 h 3218321"/>
              <a:gd name="connsiteX5104" fmla="*/ 6905625 w 12192000"/>
              <a:gd name="connsiteY5104" fmla="*/ 365606 h 3218321"/>
              <a:gd name="connsiteX5105" fmla="*/ 6905435 w 12192000"/>
              <a:gd name="connsiteY5105" fmla="*/ 358461 h 3218321"/>
              <a:gd name="connsiteX5106" fmla="*/ 6913055 w 12192000"/>
              <a:gd name="connsiteY5106" fmla="*/ 369035 h 3218321"/>
              <a:gd name="connsiteX5107" fmla="*/ 6921103 w 12192000"/>
              <a:gd name="connsiteY5107" fmla="*/ 362081 h 3218321"/>
              <a:gd name="connsiteX5108" fmla="*/ 6903530 w 12192000"/>
              <a:gd name="connsiteY5108" fmla="*/ 357985 h 3218321"/>
              <a:gd name="connsiteX5109" fmla="*/ 6880325 w 12192000"/>
              <a:gd name="connsiteY5109" fmla="*/ 354812 h 3218321"/>
              <a:gd name="connsiteX5110" fmla="*/ 3693263 w 12192000"/>
              <a:gd name="connsiteY5110" fmla="*/ 354037 h 3218321"/>
              <a:gd name="connsiteX5111" fmla="*/ 3703453 w 12192000"/>
              <a:gd name="connsiteY5111" fmla="*/ 354840 h 3218321"/>
              <a:gd name="connsiteX5112" fmla="*/ 3690794 w 12192000"/>
              <a:gd name="connsiteY5112" fmla="*/ 367700 h 3218321"/>
              <a:gd name="connsiteX5113" fmla="*/ 3665327 w 12192000"/>
              <a:gd name="connsiteY5113" fmla="*/ 369034 h 3218321"/>
              <a:gd name="connsiteX5114" fmla="*/ 3626767 w 12192000"/>
              <a:gd name="connsiteY5114" fmla="*/ 373845 h 3218321"/>
              <a:gd name="connsiteX5115" fmla="*/ 3585452 w 12192000"/>
              <a:gd name="connsiteY5115" fmla="*/ 379560 h 3218321"/>
              <a:gd name="connsiteX5116" fmla="*/ 3590545 w 12192000"/>
              <a:gd name="connsiteY5116" fmla="*/ 394087 h 3218321"/>
              <a:gd name="connsiteX5117" fmla="*/ 3581072 w 12192000"/>
              <a:gd name="connsiteY5117" fmla="*/ 379894 h 3218321"/>
              <a:gd name="connsiteX5118" fmla="*/ 3544466 w 12192000"/>
              <a:gd name="connsiteY5118" fmla="*/ 393659 h 3218321"/>
              <a:gd name="connsiteX5119" fmla="*/ 3558034 w 12192000"/>
              <a:gd name="connsiteY5119" fmla="*/ 390229 h 3218321"/>
              <a:gd name="connsiteX5120" fmla="*/ 3552370 w 12192000"/>
              <a:gd name="connsiteY5120" fmla="*/ 398326 h 3218321"/>
              <a:gd name="connsiteX5121" fmla="*/ 3530933 w 12192000"/>
              <a:gd name="connsiteY5121" fmla="*/ 395992 h 3218321"/>
              <a:gd name="connsiteX5122" fmla="*/ 3517975 w 12192000"/>
              <a:gd name="connsiteY5122" fmla="*/ 404804 h 3218321"/>
              <a:gd name="connsiteX5123" fmla="*/ 3532268 w 12192000"/>
              <a:gd name="connsiteY5123" fmla="*/ 389086 h 3218321"/>
              <a:gd name="connsiteX5124" fmla="*/ 3535080 w 12192000"/>
              <a:gd name="connsiteY5124" fmla="*/ 395468 h 3218321"/>
              <a:gd name="connsiteX5125" fmla="*/ 3546419 w 12192000"/>
              <a:gd name="connsiteY5125" fmla="*/ 385419 h 3218321"/>
              <a:gd name="connsiteX5126" fmla="*/ 3524448 w 12192000"/>
              <a:gd name="connsiteY5126" fmla="*/ 385704 h 3218321"/>
              <a:gd name="connsiteX5127" fmla="*/ 3524641 w 12192000"/>
              <a:gd name="connsiteY5127" fmla="*/ 381418 h 3218321"/>
              <a:gd name="connsiteX5128" fmla="*/ 3536178 w 12192000"/>
              <a:gd name="connsiteY5128" fmla="*/ 375083 h 3218321"/>
              <a:gd name="connsiteX5129" fmla="*/ 3541991 w 12192000"/>
              <a:gd name="connsiteY5129" fmla="*/ 379179 h 3218321"/>
              <a:gd name="connsiteX5130" fmla="*/ 3549943 w 12192000"/>
              <a:gd name="connsiteY5130" fmla="*/ 370939 h 3218321"/>
              <a:gd name="connsiteX5131" fmla="*/ 3558652 w 12192000"/>
              <a:gd name="connsiteY5131" fmla="*/ 377798 h 3218321"/>
              <a:gd name="connsiteX5132" fmla="*/ 3574646 w 12192000"/>
              <a:gd name="connsiteY5132" fmla="*/ 370987 h 3218321"/>
              <a:gd name="connsiteX5133" fmla="*/ 3589307 w 12192000"/>
              <a:gd name="connsiteY5133" fmla="*/ 372606 h 3218321"/>
              <a:gd name="connsiteX5134" fmla="*/ 3612441 w 12192000"/>
              <a:gd name="connsiteY5134" fmla="*/ 367605 h 3218321"/>
              <a:gd name="connsiteX5135" fmla="*/ 3645906 w 12192000"/>
              <a:gd name="connsiteY5135" fmla="*/ 364223 h 3218321"/>
              <a:gd name="connsiteX5136" fmla="*/ 3684605 w 12192000"/>
              <a:gd name="connsiteY5136" fmla="*/ 358984 h 3218321"/>
              <a:gd name="connsiteX5137" fmla="*/ 3693263 w 12192000"/>
              <a:gd name="connsiteY5137" fmla="*/ 354037 h 3218321"/>
              <a:gd name="connsiteX5138" fmla="*/ 6850333 w 12192000"/>
              <a:gd name="connsiteY5138" fmla="*/ 353555 h 3218321"/>
              <a:gd name="connsiteX5139" fmla="*/ 6844999 w 12192000"/>
              <a:gd name="connsiteY5139" fmla="*/ 370273 h 3218321"/>
              <a:gd name="connsiteX5140" fmla="*/ 6850333 w 12192000"/>
              <a:gd name="connsiteY5140" fmla="*/ 353555 h 3218321"/>
              <a:gd name="connsiteX5141" fmla="*/ 6937486 w 12192000"/>
              <a:gd name="connsiteY5141" fmla="*/ 352603 h 3218321"/>
              <a:gd name="connsiteX5142" fmla="*/ 6920627 w 12192000"/>
              <a:gd name="connsiteY5142" fmla="*/ 359985 h 3218321"/>
              <a:gd name="connsiteX5143" fmla="*/ 6944583 w 12192000"/>
              <a:gd name="connsiteY5143" fmla="*/ 366034 h 3218321"/>
              <a:gd name="connsiteX5144" fmla="*/ 6937486 w 12192000"/>
              <a:gd name="connsiteY5144" fmla="*/ 352603 h 3218321"/>
              <a:gd name="connsiteX5145" fmla="*/ 8723471 w 12192000"/>
              <a:gd name="connsiteY5145" fmla="*/ 352554 h 3218321"/>
              <a:gd name="connsiteX5146" fmla="*/ 8702135 w 12192000"/>
              <a:gd name="connsiteY5146" fmla="*/ 352602 h 3218321"/>
              <a:gd name="connsiteX5147" fmla="*/ 8723471 w 12192000"/>
              <a:gd name="connsiteY5147" fmla="*/ 352554 h 3218321"/>
              <a:gd name="connsiteX5148" fmla="*/ 2675191 w 12192000"/>
              <a:gd name="connsiteY5148" fmla="*/ 351030 h 3218321"/>
              <a:gd name="connsiteX5149" fmla="*/ 2669104 w 12192000"/>
              <a:gd name="connsiteY5149" fmla="*/ 352316 h 3218321"/>
              <a:gd name="connsiteX5150" fmla="*/ 2675191 w 12192000"/>
              <a:gd name="connsiteY5150" fmla="*/ 351030 h 3218321"/>
              <a:gd name="connsiteX5151" fmla="*/ 7708056 w 12192000"/>
              <a:gd name="connsiteY5151" fmla="*/ 350751 h 3218321"/>
              <a:gd name="connsiteX5152" fmla="*/ 7701867 w 12192000"/>
              <a:gd name="connsiteY5152" fmla="*/ 351936 h 3218321"/>
              <a:gd name="connsiteX5153" fmla="*/ 7708056 w 12192000"/>
              <a:gd name="connsiteY5153" fmla="*/ 350751 h 3218321"/>
              <a:gd name="connsiteX5154" fmla="*/ 8729329 w 12192000"/>
              <a:gd name="connsiteY5154" fmla="*/ 350697 h 3218321"/>
              <a:gd name="connsiteX5155" fmla="*/ 8764714 w 12192000"/>
              <a:gd name="connsiteY5155" fmla="*/ 356317 h 3218321"/>
              <a:gd name="connsiteX5156" fmla="*/ 8749427 w 12192000"/>
              <a:gd name="connsiteY5156" fmla="*/ 372273 h 3218321"/>
              <a:gd name="connsiteX5157" fmla="*/ 8748474 w 12192000"/>
              <a:gd name="connsiteY5157" fmla="*/ 366081 h 3218321"/>
              <a:gd name="connsiteX5158" fmla="*/ 8755475 w 12192000"/>
              <a:gd name="connsiteY5158" fmla="*/ 364700 h 3218321"/>
              <a:gd name="connsiteX5159" fmla="*/ 8740711 w 12192000"/>
              <a:gd name="connsiteY5159" fmla="*/ 372892 h 3218321"/>
              <a:gd name="connsiteX5160" fmla="*/ 8729757 w 12192000"/>
              <a:gd name="connsiteY5160" fmla="*/ 380942 h 3218321"/>
              <a:gd name="connsiteX5161" fmla="*/ 8729567 w 12192000"/>
              <a:gd name="connsiteY5161" fmla="*/ 375226 h 3218321"/>
              <a:gd name="connsiteX5162" fmla="*/ 8732901 w 12192000"/>
              <a:gd name="connsiteY5162" fmla="*/ 374798 h 3218321"/>
              <a:gd name="connsiteX5163" fmla="*/ 8741282 w 12192000"/>
              <a:gd name="connsiteY5163" fmla="*/ 358746 h 3218321"/>
              <a:gd name="connsiteX5164" fmla="*/ 8729710 w 12192000"/>
              <a:gd name="connsiteY5164" fmla="*/ 361223 h 3218321"/>
              <a:gd name="connsiteX5165" fmla="*/ 8729329 w 12192000"/>
              <a:gd name="connsiteY5165" fmla="*/ 350697 h 3218321"/>
              <a:gd name="connsiteX5166" fmla="*/ 4035357 w 12192000"/>
              <a:gd name="connsiteY5166" fmla="*/ 350198 h 3218321"/>
              <a:gd name="connsiteX5167" fmla="*/ 4020637 w 12192000"/>
              <a:gd name="connsiteY5167" fmla="*/ 353174 h 3218321"/>
              <a:gd name="connsiteX5168" fmla="*/ 4047505 w 12192000"/>
              <a:gd name="connsiteY5168" fmla="*/ 354508 h 3218321"/>
              <a:gd name="connsiteX5169" fmla="*/ 4035357 w 12192000"/>
              <a:gd name="connsiteY5169" fmla="*/ 350198 h 3218321"/>
              <a:gd name="connsiteX5170" fmla="*/ 7771686 w 12192000"/>
              <a:gd name="connsiteY5170" fmla="*/ 349602 h 3218321"/>
              <a:gd name="connsiteX5171" fmla="*/ 7765637 w 12192000"/>
              <a:gd name="connsiteY5171" fmla="*/ 358461 h 3218321"/>
              <a:gd name="connsiteX5172" fmla="*/ 7754208 w 12192000"/>
              <a:gd name="connsiteY5172" fmla="*/ 350412 h 3218321"/>
              <a:gd name="connsiteX5173" fmla="*/ 7750588 w 12192000"/>
              <a:gd name="connsiteY5173" fmla="*/ 360414 h 3218321"/>
              <a:gd name="connsiteX5174" fmla="*/ 7787878 w 12192000"/>
              <a:gd name="connsiteY5174" fmla="*/ 352269 h 3218321"/>
              <a:gd name="connsiteX5175" fmla="*/ 7773019 w 12192000"/>
              <a:gd name="connsiteY5175" fmla="*/ 358366 h 3218321"/>
              <a:gd name="connsiteX5176" fmla="*/ 7729728 w 12192000"/>
              <a:gd name="connsiteY5176" fmla="*/ 349126 h 3218321"/>
              <a:gd name="connsiteX5177" fmla="*/ 7747969 w 12192000"/>
              <a:gd name="connsiteY5177" fmla="*/ 355032 h 3218321"/>
              <a:gd name="connsiteX5178" fmla="*/ 7729728 w 12192000"/>
              <a:gd name="connsiteY5178" fmla="*/ 349126 h 3218321"/>
              <a:gd name="connsiteX5179" fmla="*/ 4076755 w 12192000"/>
              <a:gd name="connsiteY5179" fmla="*/ 347840 h 3218321"/>
              <a:gd name="connsiteX5180" fmla="*/ 4059081 w 12192000"/>
              <a:gd name="connsiteY5180" fmla="*/ 348697 h 3218321"/>
              <a:gd name="connsiteX5181" fmla="*/ 4076755 w 12192000"/>
              <a:gd name="connsiteY5181" fmla="*/ 347840 h 3218321"/>
              <a:gd name="connsiteX5182" fmla="*/ 6799612 w 12192000"/>
              <a:gd name="connsiteY5182" fmla="*/ 347506 h 3218321"/>
              <a:gd name="connsiteX5183" fmla="*/ 6799612 w 12192000"/>
              <a:gd name="connsiteY5183" fmla="*/ 364605 h 3218321"/>
              <a:gd name="connsiteX5184" fmla="*/ 6799612 w 12192000"/>
              <a:gd name="connsiteY5184" fmla="*/ 347506 h 3218321"/>
              <a:gd name="connsiteX5185" fmla="*/ 6477619 w 12192000"/>
              <a:gd name="connsiteY5185" fmla="*/ 347173 h 3218321"/>
              <a:gd name="connsiteX5186" fmla="*/ 6477619 w 12192000"/>
              <a:gd name="connsiteY5186" fmla="*/ 347173 h 3218321"/>
              <a:gd name="connsiteX5187" fmla="*/ 8593312 w 12192000"/>
              <a:gd name="connsiteY5187" fmla="*/ 347172 h 3218321"/>
              <a:gd name="connsiteX5188" fmla="*/ 8587787 w 12192000"/>
              <a:gd name="connsiteY5188" fmla="*/ 360604 h 3218321"/>
              <a:gd name="connsiteX5189" fmla="*/ 8593312 w 12192000"/>
              <a:gd name="connsiteY5189" fmla="*/ 347172 h 3218321"/>
              <a:gd name="connsiteX5190" fmla="*/ 2683822 w 12192000"/>
              <a:gd name="connsiteY5190" fmla="*/ 347029 h 3218321"/>
              <a:gd name="connsiteX5191" fmla="*/ 2690920 w 12192000"/>
              <a:gd name="connsiteY5191" fmla="*/ 355412 h 3218321"/>
              <a:gd name="connsiteX5192" fmla="*/ 2683822 w 12192000"/>
              <a:gd name="connsiteY5192" fmla="*/ 347029 h 3218321"/>
              <a:gd name="connsiteX5193" fmla="*/ 6822472 w 12192000"/>
              <a:gd name="connsiteY5193" fmla="*/ 346792 h 3218321"/>
              <a:gd name="connsiteX5194" fmla="*/ 6810423 w 12192000"/>
              <a:gd name="connsiteY5194" fmla="*/ 352841 h 3218321"/>
              <a:gd name="connsiteX5195" fmla="*/ 6807089 w 12192000"/>
              <a:gd name="connsiteY5195" fmla="*/ 370845 h 3218321"/>
              <a:gd name="connsiteX5196" fmla="*/ 6815852 w 12192000"/>
              <a:gd name="connsiteY5196" fmla="*/ 353746 h 3218321"/>
              <a:gd name="connsiteX5197" fmla="*/ 6822901 w 12192000"/>
              <a:gd name="connsiteY5197" fmla="*/ 370988 h 3218321"/>
              <a:gd name="connsiteX5198" fmla="*/ 6827902 w 12192000"/>
              <a:gd name="connsiteY5198" fmla="*/ 359747 h 3218321"/>
              <a:gd name="connsiteX5199" fmla="*/ 6822472 w 12192000"/>
              <a:gd name="connsiteY5199" fmla="*/ 346792 h 3218321"/>
              <a:gd name="connsiteX5200" fmla="*/ 4090552 w 12192000"/>
              <a:gd name="connsiteY5200" fmla="*/ 345161 h 3218321"/>
              <a:gd name="connsiteX5201" fmla="*/ 4083186 w 12192000"/>
              <a:gd name="connsiteY5201" fmla="*/ 347459 h 3218321"/>
              <a:gd name="connsiteX5202" fmla="*/ 4094524 w 12192000"/>
              <a:gd name="connsiteY5202" fmla="*/ 350364 h 3218321"/>
              <a:gd name="connsiteX5203" fmla="*/ 4090552 w 12192000"/>
              <a:gd name="connsiteY5203" fmla="*/ 345161 h 3218321"/>
              <a:gd name="connsiteX5204" fmla="*/ 6730508 w 12192000"/>
              <a:gd name="connsiteY5204" fmla="*/ 344648 h 3218321"/>
              <a:gd name="connsiteX5205" fmla="*/ 6728746 w 12192000"/>
              <a:gd name="connsiteY5205" fmla="*/ 352698 h 3218321"/>
              <a:gd name="connsiteX5206" fmla="*/ 6720983 w 12192000"/>
              <a:gd name="connsiteY5206" fmla="*/ 351221 h 3218321"/>
              <a:gd name="connsiteX5207" fmla="*/ 6715030 w 12192000"/>
              <a:gd name="connsiteY5207" fmla="*/ 367558 h 3218321"/>
              <a:gd name="connsiteX5208" fmla="*/ 6740461 w 12192000"/>
              <a:gd name="connsiteY5208" fmla="*/ 355270 h 3218321"/>
              <a:gd name="connsiteX5209" fmla="*/ 6730508 w 12192000"/>
              <a:gd name="connsiteY5209" fmla="*/ 344648 h 3218321"/>
              <a:gd name="connsiteX5210" fmla="*/ 7667900 w 12192000"/>
              <a:gd name="connsiteY5210" fmla="*/ 344643 h 3218321"/>
              <a:gd name="connsiteX5211" fmla="*/ 7661005 w 12192000"/>
              <a:gd name="connsiteY5211" fmla="*/ 350555 h 3218321"/>
              <a:gd name="connsiteX5212" fmla="*/ 7694057 w 12192000"/>
              <a:gd name="connsiteY5212" fmla="*/ 355270 h 3218321"/>
              <a:gd name="connsiteX5213" fmla="*/ 7697724 w 12192000"/>
              <a:gd name="connsiteY5213" fmla="*/ 347220 h 3218321"/>
              <a:gd name="connsiteX5214" fmla="*/ 7693724 w 12192000"/>
              <a:gd name="connsiteY5214" fmla="*/ 347125 h 3218321"/>
              <a:gd name="connsiteX5215" fmla="*/ 7675150 w 12192000"/>
              <a:gd name="connsiteY5215" fmla="*/ 347268 h 3218321"/>
              <a:gd name="connsiteX5216" fmla="*/ 7667900 w 12192000"/>
              <a:gd name="connsiteY5216" fmla="*/ 344643 h 3218321"/>
              <a:gd name="connsiteX5217" fmla="*/ 8555355 w 12192000"/>
              <a:gd name="connsiteY5217" fmla="*/ 342124 h 3218321"/>
              <a:gd name="connsiteX5218" fmla="*/ 8549545 w 12192000"/>
              <a:gd name="connsiteY5218" fmla="*/ 355746 h 3218321"/>
              <a:gd name="connsiteX5219" fmla="*/ 8555355 w 12192000"/>
              <a:gd name="connsiteY5219" fmla="*/ 342124 h 3218321"/>
              <a:gd name="connsiteX5220" fmla="*/ 2724735 w 12192000"/>
              <a:gd name="connsiteY5220" fmla="*/ 342028 h 3218321"/>
              <a:gd name="connsiteX5221" fmla="*/ 2724735 w 12192000"/>
              <a:gd name="connsiteY5221" fmla="*/ 342028 h 3218321"/>
              <a:gd name="connsiteX5222" fmla="*/ 4902317 w 12192000"/>
              <a:gd name="connsiteY5222" fmla="*/ 341695 h 3218321"/>
              <a:gd name="connsiteX5223" fmla="*/ 4902508 w 12192000"/>
              <a:gd name="connsiteY5223" fmla="*/ 351507 h 3218321"/>
              <a:gd name="connsiteX5224" fmla="*/ 4889297 w 12192000"/>
              <a:gd name="connsiteY5224" fmla="*/ 349697 h 3218321"/>
              <a:gd name="connsiteX5225" fmla="*/ 4890491 w 12192000"/>
              <a:gd name="connsiteY5225" fmla="*/ 356699 h 3218321"/>
              <a:gd name="connsiteX5226" fmla="*/ 4886056 w 12192000"/>
              <a:gd name="connsiteY5226" fmla="*/ 355841 h 3218321"/>
              <a:gd name="connsiteX5227" fmla="*/ 4888202 w 12192000"/>
              <a:gd name="connsiteY5227" fmla="*/ 349411 h 3218321"/>
              <a:gd name="connsiteX5228" fmla="*/ 4879139 w 12192000"/>
              <a:gd name="connsiteY5228" fmla="*/ 352174 h 3218321"/>
              <a:gd name="connsiteX5229" fmla="*/ 4867214 w 12192000"/>
              <a:gd name="connsiteY5229" fmla="*/ 351507 h 3218321"/>
              <a:gd name="connsiteX5230" fmla="*/ 4867404 w 12192000"/>
              <a:gd name="connsiteY5230" fmla="*/ 355889 h 3218321"/>
              <a:gd name="connsiteX5231" fmla="*/ 4862422 w 12192000"/>
              <a:gd name="connsiteY5231" fmla="*/ 356699 h 3218321"/>
              <a:gd name="connsiteX5232" fmla="*/ 4866694 w 12192000"/>
              <a:gd name="connsiteY5232" fmla="*/ 346268 h 3218321"/>
              <a:gd name="connsiteX5233" fmla="*/ 4852602 w 12192000"/>
              <a:gd name="connsiteY5233" fmla="*/ 357270 h 3218321"/>
              <a:gd name="connsiteX5234" fmla="*/ 4853076 w 12192000"/>
              <a:gd name="connsiteY5234" fmla="*/ 350697 h 3218321"/>
              <a:gd name="connsiteX5235" fmla="*/ 4836742 w 12192000"/>
              <a:gd name="connsiteY5235" fmla="*/ 353269 h 3218321"/>
              <a:gd name="connsiteX5236" fmla="*/ 4822114 w 12192000"/>
              <a:gd name="connsiteY5236" fmla="*/ 356604 h 3218321"/>
              <a:gd name="connsiteX5237" fmla="*/ 4816447 w 12192000"/>
              <a:gd name="connsiteY5237" fmla="*/ 358794 h 3218321"/>
              <a:gd name="connsiteX5238" fmla="*/ 4804081 w 12192000"/>
              <a:gd name="connsiteY5238" fmla="*/ 360366 h 3218321"/>
              <a:gd name="connsiteX5239" fmla="*/ 4815589 w 12192000"/>
              <a:gd name="connsiteY5239" fmla="*/ 361700 h 3218321"/>
              <a:gd name="connsiteX5240" fmla="*/ 4831444 w 12192000"/>
              <a:gd name="connsiteY5240" fmla="*/ 369940 h 3218321"/>
              <a:gd name="connsiteX5241" fmla="*/ 4883574 w 12192000"/>
              <a:gd name="connsiteY5241" fmla="*/ 364224 h 3218321"/>
              <a:gd name="connsiteX5242" fmla="*/ 4910140 w 12192000"/>
              <a:gd name="connsiteY5242" fmla="*/ 356127 h 3218321"/>
              <a:gd name="connsiteX5243" fmla="*/ 4909571 w 12192000"/>
              <a:gd name="connsiteY5243" fmla="*/ 353365 h 3218321"/>
              <a:gd name="connsiteX5244" fmla="*/ 4906658 w 12192000"/>
              <a:gd name="connsiteY5244" fmla="*/ 350507 h 3218321"/>
              <a:gd name="connsiteX5245" fmla="*/ 4902317 w 12192000"/>
              <a:gd name="connsiteY5245" fmla="*/ 341695 h 3218321"/>
              <a:gd name="connsiteX5246" fmla="*/ 6760655 w 12192000"/>
              <a:gd name="connsiteY5246" fmla="*/ 341600 h 3218321"/>
              <a:gd name="connsiteX5247" fmla="*/ 6747415 w 12192000"/>
              <a:gd name="connsiteY5247" fmla="*/ 353222 h 3218321"/>
              <a:gd name="connsiteX5248" fmla="*/ 6747320 w 12192000"/>
              <a:gd name="connsiteY5248" fmla="*/ 357366 h 3218321"/>
              <a:gd name="connsiteX5249" fmla="*/ 6758035 w 12192000"/>
              <a:gd name="connsiteY5249" fmla="*/ 351412 h 3218321"/>
              <a:gd name="connsiteX5250" fmla="*/ 6757749 w 12192000"/>
              <a:gd name="connsiteY5250" fmla="*/ 361033 h 3218321"/>
              <a:gd name="connsiteX5251" fmla="*/ 6771561 w 12192000"/>
              <a:gd name="connsiteY5251" fmla="*/ 359318 h 3218321"/>
              <a:gd name="connsiteX5252" fmla="*/ 6769656 w 12192000"/>
              <a:gd name="connsiteY5252" fmla="*/ 362367 h 3218321"/>
              <a:gd name="connsiteX5253" fmla="*/ 6767656 w 12192000"/>
              <a:gd name="connsiteY5253" fmla="*/ 366749 h 3218321"/>
              <a:gd name="connsiteX5254" fmla="*/ 6776942 w 12192000"/>
              <a:gd name="connsiteY5254" fmla="*/ 348316 h 3218321"/>
              <a:gd name="connsiteX5255" fmla="*/ 6767560 w 12192000"/>
              <a:gd name="connsiteY5255" fmla="*/ 352317 h 3218321"/>
              <a:gd name="connsiteX5256" fmla="*/ 6760655 w 12192000"/>
              <a:gd name="connsiteY5256" fmla="*/ 341600 h 3218321"/>
              <a:gd name="connsiteX5257" fmla="*/ 8490244 w 12192000"/>
              <a:gd name="connsiteY5257" fmla="*/ 341081 h 3218321"/>
              <a:gd name="connsiteX5258" fmla="*/ 8484250 w 12192000"/>
              <a:gd name="connsiteY5258" fmla="*/ 342219 h 3218321"/>
              <a:gd name="connsiteX5259" fmla="*/ 8490244 w 12192000"/>
              <a:gd name="connsiteY5259" fmla="*/ 341081 h 3218321"/>
              <a:gd name="connsiteX5260" fmla="*/ 5017405 w 12192000"/>
              <a:gd name="connsiteY5260" fmla="*/ 339660 h 3218321"/>
              <a:gd name="connsiteX5261" fmla="*/ 5007200 w 12192000"/>
              <a:gd name="connsiteY5261" fmla="*/ 345268 h 3218321"/>
              <a:gd name="connsiteX5262" fmla="*/ 4983922 w 12192000"/>
              <a:gd name="connsiteY5262" fmla="*/ 343982 h 3218321"/>
              <a:gd name="connsiteX5263" fmla="*/ 4964752 w 12192000"/>
              <a:gd name="connsiteY5263" fmla="*/ 349269 h 3218321"/>
              <a:gd name="connsiteX5264" fmla="*/ 4967567 w 12192000"/>
              <a:gd name="connsiteY5264" fmla="*/ 341791 h 3218321"/>
              <a:gd name="connsiteX5265" fmla="*/ 4962650 w 12192000"/>
              <a:gd name="connsiteY5265" fmla="*/ 341743 h 3218321"/>
              <a:gd name="connsiteX5266" fmla="*/ 4962650 w 12192000"/>
              <a:gd name="connsiteY5266" fmla="*/ 346173 h 3218321"/>
              <a:gd name="connsiteX5267" fmla="*/ 4940714 w 12192000"/>
              <a:gd name="connsiteY5267" fmla="*/ 350126 h 3218321"/>
              <a:gd name="connsiteX5268" fmla="*/ 4928885 w 12192000"/>
              <a:gd name="connsiteY5268" fmla="*/ 346268 h 3218321"/>
              <a:gd name="connsiteX5269" fmla="*/ 4928072 w 12192000"/>
              <a:gd name="connsiteY5269" fmla="*/ 342362 h 3218321"/>
              <a:gd name="connsiteX5270" fmla="*/ 4914385 w 12192000"/>
              <a:gd name="connsiteY5270" fmla="*/ 351364 h 3218321"/>
              <a:gd name="connsiteX5271" fmla="*/ 4919060 w 12192000"/>
              <a:gd name="connsiteY5271" fmla="*/ 355937 h 3218321"/>
              <a:gd name="connsiteX5272" fmla="*/ 4979774 w 12192000"/>
              <a:gd name="connsiteY5272" fmla="*/ 352460 h 3218321"/>
              <a:gd name="connsiteX5273" fmla="*/ 4986928 w 12192000"/>
              <a:gd name="connsiteY5273" fmla="*/ 356127 h 3218321"/>
              <a:gd name="connsiteX5274" fmla="*/ 5043969 w 12192000"/>
              <a:gd name="connsiteY5274" fmla="*/ 356127 h 3218321"/>
              <a:gd name="connsiteX5275" fmla="*/ 5056084 w 12192000"/>
              <a:gd name="connsiteY5275" fmla="*/ 345887 h 3218321"/>
              <a:gd name="connsiteX5276" fmla="*/ 5029187 w 12192000"/>
              <a:gd name="connsiteY5276" fmla="*/ 341267 h 3218321"/>
              <a:gd name="connsiteX5277" fmla="*/ 5017405 w 12192000"/>
              <a:gd name="connsiteY5277" fmla="*/ 339660 h 3218321"/>
              <a:gd name="connsiteX5278" fmla="*/ 6595301 w 12192000"/>
              <a:gd name="connsiteY5278" fmla="*/ 337790 h 3218321"/>
              <a:gd name="connsiteX5279" fmla="*/ 6575012 w 12192000"/>
              <a:gd name="connsiteY5279" fmla="*/ 342791 h 3218321"/>
              <a:gd name="connsiteX5280" fmla="*/ 6567249 w 12192000"/>
              <a:gd name="connsiteY5280" fmla="*/ 342839 h 3218321"/>
              <a:gd name="connsiteX5281" fmla="*/ 6569393 w 12192000"/>
              <a:gd name="connsiteY5281" fmla="*/ 356699 h 3218321"/>
              <a:gd name="connsiteX5282" fmla="*/ 6575584 w 12192000"/>
              <a:gd name="connsiteY5282" fmla="*/ 343077 h 3218321"/>
              <a:gd name="connsiteX5283" fmla="*/ 6598158 w 12192000"/>
              <a:gd name="connsiteY5283" fmla="*/ 344315 h 3218321"/>
              <a:gd name="connsiteX5284" fmla="*/ 6595301 w 12192000"/>
              <a:gd name="connsiteY5284" fmla="*/ 337790 h 3218321"/>
              <a:gd name="connsiteX5285" fmla="*/ 8517207 w 12192000"/>
              <a:gd name="connsiteY5285" fmla="*/ 337170 h 3218321"/>
              <a:gd name="connsiteX5286" fmla="*/ 8511444 w 12192000"/>
              <a:gd name="connsiteY5286" fmla="*/ 351030 h 3218321"/>
              <a:gd name="connsiteX5287" fmla="*/ 8517207 w 12192000"/>
              <a:gd name="connsiteY5287" fmla="*/ 337170 h 3218321"/>
              <a:gd name="connsiteX5288" fmla="*/ 6681740 w 12192000"/>
              <a:gd name="connsiteY5288" fmla="*/ 337028 h 3218321"/>
              <a:gd name="connsiteX5289" fmla="*/ 6681692 w 12192000"/>
              <a:gd name="connsiteY5289" fmla="*/ 360747 h 3218321"/>
              <a:gd name="connsiteX5290" fmla="*/ 6686264 w 12192000"/>
              <a:gd name="connsiteY5290" fmla="*/ 361033 h 3218321"/>
              <a:gd name="connsiteX5291" fmla="*/ 6687122 w 12192000"/>
              <a:gd name="connsiteY5291" fmla="*/ 349745 h 3218321"/>
              <a:gd name="connsiteX5292" fmla="*/ 6698266 w 12192000"/>
              <a:gd name="connsiteY5292" fmla="*/ 355603 h 3218321"/>
              <a:gd name="connsiteX5293" fmla="*/ 6706124 w 12192000"/>
              <a:gd name="connsiteY5293" fmla="*/ 350174 h 3218321"/>
              <a:gd name="connsiteX5294" fmla="*/ 6706315 w 12192000"/>
              <a:gd name="connsiteY5294" fmla="*/ 365844 h 3218321"/>
              <a:gd name="connsiteX5295" fmla="*/ 6709601 w 12192000"/>
              <a:gd name="connsiteY5295" fmla="*/ 340790 h 3218321"/>
              <a:gd name="connsiteX5296" fmla="*/ 6701409 w 12192000"/>
              <a:gd name="connsiteY5296" fmla="*/ 346554 h 3218321"/>
              <a:gd name="connsiteX5297" fmla="*/ 6699504 w 12192000"/>
              <a:gd name="connsiteY5297" fmla="*/ 338695 h 3218321"/>
              <a:gd name="connsiteX5298" fmla="*/ 6685788 w 12192000"/>
              <a:gd name="connsiteY5298" fmla="*/ 347697 h 3218321"/>
              <a:gd name="connsiteX5299" fmla="*/ 6691456 w 12192000"/>
              <a:gd name="connsiteY5299" fmla="*/ 337028 h 3218321"/>
              <a:gd name="connsiteX5300" fmla="*/ 6681740 w 12192000"/>
              <a:gd name="connsiteY5300" fmla="*/ 337028 h 3218321"/>
              <a:gd name="connsiteX5301" fmla="*/ 7751558 w 12192000"/>
              <a:gd name="connsiteY5301" fmla="*/ 336666 h 3218321"/>
              <a:gd name="connsiteX5302" fmla="*/ 7745349 w 12192000"/>
              <a:gd name="connsiteY5302" fmla="*/ 337409 h 3218321"/>
              <a:gd name="connsiteX5303" fmla="*/ 7751558 w 12192000"/>
              <a:gd name="connsiteY5303" fmla="*/ 336666 h 3218321"/>
              <a:gd name="connsiteX5304" fmla="*/ 6648498 w 12192000"/>
              <a:gd name="connsiteY5304" fmla="*/ 336313 h 3218321"/>
              <a:gd name="connsiteX5305" fmla="*/ 6630258 w 12192000"/>
              <a:gd name="connsiteY5305" fmla="*/ 348697 h 3218321"/>
              <a:gd name="connsiteX5306" fmla="*/ 6629972 w 12192000"/>
              <a:gd name="connsiteY5306" fmla="*/ 361795 h 3218321"/>
              <a:gd name="connsiteX5307" fmla="*/ 6639354 w 12192000"/>
              <a:gd name="connsiteY5307" fmla="*/ 347173 h 3218321"/>
              <a:gd name="connsiteX5308" fmla="*/ 6657213 w 12192000"/>
              <a:gd name="connsiteY5308" fmla="*/ 352079 h 3218321"/>
              <a:gd name="connsiteX5309" fmla="*/ 6652546 w 12192000"/>
              <a:gd name="connsiteY5309" fmla="*/ 362319 h 3218321"/>
              <a:gd name="connsiteX5310" fmla="*/ 6671120 w 12192000"/>
              <a:gd name="connsiteY5310" fmla="*/ 347316 h 3218321"/>
              <a:gd name="connsiteX5311" fmla="*/ 6672072 w 12192000"/>
              <a:gd name="connsiteY5311" fmla="*/ 342886 h 3218321"/>
              <a:gd name="connsiteX5312" fmla="*/ 6665119 w 12192000"/>
              <a:gd name="connsiteY5312" fmla="*/ 348364 h 3218321"/>
              <a:gd name="connsiteX5313" fmla="*/ 6648641 w 12192000"/>
              <a:gd name="connsiteY5313" fmla="*/ 346173 h 3218321"/>
              <a:gd name="connsiteX5314" fmla="*/ 6648498 w 12192000"/>
              <a:gd name="connsiteY5314" fmla="*/ 336313 h 3218321"/>
              <a:gd name="connsiteX5315" fmla="*/ 6610350 w 12192000"/>
              <a:gd name="connsiteY5315" fmla="*/ 335599 h 3218321"/>
              <a:gd name="connsiteX5316" fmla="*/ 6600539 w 12192000"/>
              <a:gd name="connsiteY5316" fmla="*/ 361176 h 3218321"/>
              <a:gd name="connsiteX5317" fmla="*/ 6605921 w 12192000"/>
              <a:gd name="connsiteY5317" fmla="*/ 361081 h 3218321"/>
              <a:gd name="connsiteX5318" fmla="*/ 6605445 w 12192000"/>
              <a:gd name="connsiteY5318" fmla="*/ 355651 h 3218321"/>
              <a:gd name="connsiteX5319" fmla="*/ 6610541 w 12192000"/>
              <a:gd name="connsiteY5319" fmla="*/ 356222 h 3218321"/>
              <a:gd name="connsiteX5320" fmla="*/ 6610350 w 12192000"/>
              <a:gd name="connsiteY5320" fmla="*/ 335599 h 3218321"/>
              <a:gd name="connsiteX5321" fmla="*/ 7720680 w 12192000"/>
              <a:gd name="connsiteY5321" fmla="*/ 335027 h 3218321"/>
              <a:gd name="connsiteX5322" fmla="*/ 7720680 w 12192000"/>
              <a:gd name="connsiteY5322" fmla="*/ 335027 h 3218321"/>
              <a:gd name="connsiteX5323" fmla="*/ 7539038 w 12192000"/>
              <a:gd name="connsiteY5323" fmla="*/ 334408 h 3218321"/>
              <a:gd name="connsiteX5324" fmla="*/ 7551944 w 12192000"/>
              <a:gd name="connsiteY5324" fmla="*/ 341172 h 3218321"/>
              <a:gd name="connsiteX5325" fmla="*/ 7539038 w 12192000"/>
              <a:gd name="connsiteY5325" fmla="*/ 334408 h 3218321"/>
              <a:gd name="connsiteX5326" fmla="*/ 6414992 w 12192000"/>
              <a:gd name="connsiteY5326" fmla="*/ 333456 h 3218321"/>
              <a:gd name="connsiteX5327" fmla="*/ 6400991 w 12192000"/>
              <a:gd name="connsiteY5327" fmla="*/ 333551 h 3218321"/>
              <a:gd name="connsiteX5328" fmla="*/ 6414992 w 12192000"/>
              <a:gd name="connsiteY5328" fmla="*/ 333456 h 3218321"/>
              <a:gd name="connsiteX5329" fmla="*/ 5116271 w 12192000"/>
              <a:gd name="connsiteY5329" fmla="*/ 333456 h 3218321"/>
              <a:gd name="connsiteX5330" fmla="*/ 5108238 w 12192000"/>
              <a:gd name="connsiteY5330" fmla="*/ 341314 h 3218321"/>
              <a:gd name="connsiteX5331" fmla="*/ 5107380 w 12192000"/>
              <a:gd name="connsiteY5331" fmla="*/ 335170 h 3218321"/>
              <a:gd name="connsiteX5332" fmla="*/ 5079335 w 12192000"/>
              <a:gd name="connsiteY5332" fmla="*/ 337409 h 3218321"/>
              <a:gd name="connsiteX5333" fmla="*/ 5067246 w 12192000"/>
              <a:gd name="connsiteY5333" fmla="*/ 343029 h 3218321"/>
              <a:gd name="connsiteX5334" fmla="*/ 5072537 w 12192000"/>
              <a:gd name="connsiteY5334" fmla="*/ 351317 h 3218321"/>
              <a:gd name="connsiteX5335" fmla="*/ 5113086 w 12192000"/>
              <a:gd name="connsiteY5335" fmla="*/ 355508 h 3218321"/>
              <a:gd name="connsiteX5336" fmla="*/ 5132528 w 12192000"/>
              <a:gd name="connsiteY5336" fmla="*/ 340648 h 3218321"/>
              <a:gd name="connsiteX5337" fmla="*/ 5116271 w 12192000"/>
              <a:gd name="connsiteY5337" fmla="*/ 333456 h 3218321"/>
              <a:gd name="connsiteX5338" fmla="*/ 7518244 w 12192000"/>
              <a:gd name="connsiteY5338" fmla="*/ 332783 h 3218321"/>
              <a:gd name="connsiteX5339" fmla="*/ 7510558 w 12192000"/>
              <a:gd name="connsiteY5339" fmla="*/ 333170 h 3218321"/>
              <a:gd name="connsiteX5340" fmla="*/ 7518464 w 12192000"/>
              <a:gd name="connsiteY5340" fmla="*/ 340505 h 3218321"/>
              <a:gd name="connsiteX5341" fmla="*/ 7518244 w 12192000"/>
              <a:gd name="connsiteY5341" fmla="*/ 332783 h 3218321"/>
              <a:gd name="connsiteX5342" fmla="*/ 8642488 w 12192000"/>
              <a:gd name="connsiteY5342" fmla="*/ 332174 h 3218321"/>
              <a:gd name="connsiteX5343" fmla="*/ 8636460 w 12192000"/>
              <a:gd name="connsiteY5343" fmla="*/ 333360 h 3218321"/>
              <a:gd name="connsiteX5344" fmla="*/ 8642488 w 12192000"/>
              <a:gd name="connsiteY5344" fmla="*/ 332174 h 3218321"/>
              <a:gd name="connsiteX5345" fmla="*/ 8655487 w 12192000"/>
              <a:gd name="connsiteY5345" fmla="*/ 331922 h 3218321"/>
              <a:gd name="connsiteX5346" fmla="*/ 8649366 w 12192000"/>
              <a:gd name="connsiteY5346" fmla="*/ 332645 h 3218321"/>
              <a:gd name="connsiteX5347" fmla="*/ 8655487 w 12192000"/>
              <a:gd name="connsiteY5347" fmla="*/ 331922 h 3218321"/>
              <a:gd name="connsiteX5348" fmla="*/ 8399209 w 12192000"/>
              <a:gd name="connsiteY5348" fmla="*/ 331843 h 3218321"/>
              <a:gd name="connsiteX5349" fmla="*/ 8393001 w 12192000"/>
              <a:gd name="connsiteY5349" fmla="*/ 332741 h 3218321"/>
              <a:gd name="connsiteX5350" fmla="*/ 8399209 w 12192000"/>
              <a:gd name="connsiteY5350" fmla="*/ 331843 h 3218321"/>
              <a:gd name="connsiteX5351" fmla="*/ 9622432 w 12192000"/>
              <a:gd name="connsiteY5351" fmla="*/ 331837 h 3218321"/>
              <a:gd name="connsiteX5352" fmla="*/ 9616297 w 12192000"/>
              <a:gd name="connsiteY5352" fmla="*/ 332741 h 3218321"/>
              <a:gd name="connsiteX5353" fmla="*/ 9622432 w 12192000"/>
              <a:gd name="connsiteY5353" fmla="*/ 331837 h 3218321"/>
              <a:gd name="connsiteX5354" fmla="*/ 6448187 w 12192000"/>
              <a:gd name="connsiteY5354" fmla="*/ 331360 h 3218321"/>
              <a:gd name="connsiteX5355" fmla="*/ 6454188 w 12192000"/>
              <a:gd name="connsiteY5355" fmla="*/ 351317 h 3218321"/>
              <a:gd name="connsiteX5356" fmla="*/ 6457712 w 12192000"/>
              <a:gd name="connsiteY5356" fmla="*/ 351317 h 3218321"/>
              <a:gd name="connsiteX5357" fmla="*/ 6458522 w 12192000"/>
              <a:gd name="connsiteY5357" fmla="*/ 340267 h 3218321"/>
              <a:gd name="connsiteX5358" fmla="*/ 6469713 w 12192000"/>
              <a:gd name="connsiteY5358" fmla="*/ 346077 h 3218321"/>
              <a:gd name="connsiteX5359" fmla="*/ 6481524 w 12192000"/>
              <a:gd name="connsiteY5359" fmla="*/ 335551 h 3218321"/>
              <a:gd name="connsiteX5360" fmla="*/ 6482144 w 12192000"/>
              <a:gd name="connsiteY5360" fmla="*/ 332170 h 3218321"/>
              <a:gd name="connsiteX5361" fmla="*/ 6448187 w 12192000"/>
              <a:gd name="connsiteY5361" fmla="*/ 331360 h 3218321"/>
              <a:gd name="connsiteX5362" fmla="*/ 6431870 w 12192000"/>
              <a:gd name="connsiteY5362" fmla="*/ 329181 h 3218321"/>
              <a:gd name="connsiteX5363" fmla="*/ 6426042 w 12192000"/>
              <a:gd name="connsiteY5363" fmla="*/ 336075 h 3218321"/>
              <a:gd name="connsiteX5364" fmla="*/ 6441948 w 12192000"/>
              <a:gd name="connsiteY5364" fmla="*/ 333503 h 3218321"/>
              <a:gd name="connsiteX5365" fmla="*/ 6431870 w 12192000"/>
              <a:gd name="connsiteY5365" fmla="*/ 329181 h 3218321"/>
              <a:gd name="connsiteX5366" fmla="*/ 6303430 w 12192000"/>
              <a:gd name="connsiteY5366" fmla="*/ 327133 h 3218321"/>
              <a:gd name="connsiteX5367" fmla="*/ 6297168 w 12192000"/>
              <a:gd name="connsiteY5367" fmla="*/ 327930 h 3218321"/>
              <a:gd name="connsiteX5368" fmla="*/ 6303430 w 12192000"/>
              <a:gd name="connsiteY5368" fmla="*/ 327133 h 3218321"/>
              <a:gd name="connsiteX5369" fmla="*/ 6098690 w 12192000"/>
              <a:gd name="connsiteY5369" fmla="*/ 327107 h 3218321"/>
              <a:gd name="connsiteX5370" fmla="*/ 6092382 w 12192000"/>
              <a:gd name="connsiteY5370" fmla="*/ 327930 h 3218321"/>
              <a:gd name="connsiteX5371" fmla="*/ 6098690 w 12192000"/>
              <a:gd name="connsiteY5371" fmla="*/ 327107 h 3218321"/>
              <a:gd name="connsiteX5372" fmla="*/ 6265324 w 12192000"/>
              <a:gd name="connsiteY5372" fmla="*/ 327062 h 3218321"/>
              <a:gd name="connsiteX5373" fmla="*/ 6259068 w 12192000"/>
              <a:gd name="connsiteY5373" fmla="*/ 328073 h 3218321"/>
              <a:gd name="connsiteX5374" fmla="*/ 6265324 w 12192000"/>
              <a:gd name="connsiteY5374" fmla="*/ 327062 h 3218321"/>
              <a:gd name="connsiteX5375" fmla="*/ 9046970 w 12192000"/>
              <a:gd name="connsiteY5375" fmla="*/ 326956 h 3218321"/>
              <a:gd name="connsiteX5376" fmla="*/ 9040748 w 12192000"/>
              <a:gd name="connsiteY5376" fmla="*/ 327787 h 3218321"/>
              <a:gd name="connsiteX5377" fmla="*/ 9046970 w 12192000"/>
              <a:gd name="connsiteY5377" fmla="*/ 326956 h 3218321"/>
              <a:gd name="connsiteX5378" fmla="*/ 3361070 w 12192000"/>
              <a:gd name="connsiteY5378" fmla="*/ 325453 h 3218321"/>
              <a:gd name="connsiteX5379" fmla="*/ 3350396 w 12192000"/>
              <a:gd name="connsiteY5379" fmla="*/ 334455 h 3218321"/>
              <a:gd name="connsiteX5380" fmla="*/ 3317052 w 12192000"/>
              <a:gd name="connsiteY5380" fmla="*/ 340123 h 3218321"/>
              <a:gd name="connsiteX5381" fmla="*/ 3312574 w 12192000"/>
              <a:gd name="connsiteY5381" fmla="*/ 338313 h 3218321"/>
              <a:gd name="connsiteX5382" fmla="*/ 3293023 w 12192000"/>
              <a:gd name="connsiteY5382" fmla="*/ 346363 h 3218321"/>
              <a:gd name="connsiteX5383" fmla="*/ 3288021 w 12192000"/>
              <a:gd name="connsiteY5383" fmla="*/ 339028 h 3218321"/>
              <a:gd name="connsiteX5384" fmla="*/ 3279059 w 12192000"/>
              <a:gd name="connsiteY5384" fmla="*/ 350506 h 3218321"/>
              <a:gd name="connsiteX5385" fmla="*/ 3276390 w 12192000"/>
              <a:gd name="connsiteY5385" fmla="*/ 343124 h 3218321"/>
              <a:gd name="connsiteX5386" fmla="*/ 3260007 w 12192000"/>
              <a:gd name="connsiteY5386" fmla="*/ 348506 h 3218321"/>
              <a:gd name="connsiteX5387" fmla="*/ 3202712 w 12192000"/>
              <a:gd name="connsiteY5387" fmla="*/ 360747 h 3218321"/>
              <a:gd name="connsiteX5388" fmla="*/ 3199139 w 12192000"/>
              <a:gd name="connsiteY5388" fmla="*/ 355555 h 3218321"/>
              <a:gd name="connsiteX5389" fmla="*/ 3187184 w 12192000"/>
              <a:gd name="connsiteY5389" fmla="*/ 361795 h 3218321"/>
              <a:gd name="connsiteX5390" fmla="*/ 3185991 w 12192000"/>
              <a:gd name="connsiteY5390" fmla="*/ 354412 h 3218321"/>
              <a:gd name="connsiteX5391" fmla="*/ 3169374 w 12192000"/>
              <a:gd name="connsiteY5391" fmla="*/ 362461 h 3218321"/>
              <a:gd name="connsiteX5392" fmla="*/ 3149226 w 12192000"/>
              <a:gd name="connsiteY5392" fmla="*/ 369034 h 3218321"/>
              <a:gd name="connsiteX5393" fmla="*/ 3145556 w 12192000"/>
              <a:gd name="connsiteY5393" fmla="*/ 362366 h 3218321"/>
              <a:gd name="connsiteX5394" fmla="*/ 3135086 w 12192000"/>
              <a:gd name="connsiteY5394" fmla="*/ 369320 h 3218321"/>
              <a:gd name="connsiteX5395" fmla="*/ 3133473 w 12192000"/>
              <a:gd name="connsiteY5395" fmla="*/ 361652 h 3218321"/>
              <a:gd name="connsiteX5396" fmla="*/ 3161232 w 12192000"/>
              <a:gd name="connsiteY5396" fmla="*/ 360509 h 3218321"/>
              <a:gd name="connsiteX5397" fmla="*/ 3170850 w 12192000"/>
              <a:gd name="connsiteY5397" fmla="*/ 349840 h 3218321"/>
              <a:gd name="connsiteX5398" fmla="*/ 3173376 w 12192000"/>
              <a:gd name="connsiteY5398" fmla="*/ 357413 h 3218321"/>
              <a:gd name="connsiteX5399" fmla="*/ 3183278 w 12192000"/>
              <a:gd name="connsiteY5399" fmla="*/ 348935 h 3218321"/>
              <a:gd name="connsiteX5400" fmla="*/ 3190802 w 12192000"/>
              <a:gd name="connsiteY5400" fmla="*/ 351935 h 3218321"/>
              <a:gd name="connsiteX5401" fmla="*/ 3199948 w 12192000"/>
              <a:gd name="connsiteY5401" fmla="*/ 345982 h 3218321"/>
              <a:gd name="connsiteX5402" fmla="*/ 3201473 w 12192000"/>
              <a:gd name="connsiteY5402" fmla="*/ 352507 h 3218321"/>
              <a:gd name="connsiteX5403" fmla="*/ 3209333 w 12192000"/>
              <a:gd name="connsiteY5403" fmla="*/ 344076 h 3218321"/>
              <a:gd name="connsiteX5404" fmla="*/ 3211047 w 12192000"/>
              <a:gd name="connsiteY5404" fmla="*/ 352602 h 3218321"/>
              <a:gd name="connsiteX5405" fmla="*/ 3221098 w 12192000"/>
              <a:gd name="connsiteY5405" fmla="*/ 342219 h 3218321"/>
              <a:gd name="connsiteX5406" fmla="*/ 3234625 w 12192000"/>
              <a:gd name="connsiteY5406" fmla="*/ 340742 h 3218321"/>
              <a:gd name="connsiteX5407" fmla="*/ 3247575 w 12192000"/>
              <a:gd name="connsiteY5407" fmla="*/ 342124 h 3218321"/>
              <a:gd name="connsiteX5408" fmla="*/ 3251148 w 12192000"/>
              <a:gd name="connsiteY5408" fmla="*/ 345743 h 3218321"/>
              <a:gd name="connsiteX5409" fmla="*/ 3261434 w 12192000"/>
              <a:gd name="connsiteY5409" fmla="*/ 335979 h 3218321"/>
              <a:gd name="connsiteX5410" fmla="*/ 3263013 w 12192000"/>
              <a:gd name="connsiteY5410" fmla="*/ 341647 h 3218321"/>
              <a:gd name="connsiteX5411" fmla="*/ 3288927 w 12192000"/>
              <a:gd name="connsiteY5411" fmla="*/ 333788 h 3218321"/>
              <a:gd name="connsiteX5412" fmla="*/ 3294211 w 12192000"/>
              <a:gd name="connsiteY5412" fmla="*/ 337456 h 3218321"/>
              <a:gd name="connsiteX5413" fmla="*/ 3299493 w 12192000"/>
              <a:gd name="connsiteY5413" fmla="*/ 330931 h 3218321"/>
              <a:gd name="connsiteX5414" fmla="*/ 3301252 w 12192000"/>
              <a:gd name="connsiteY5414" fmla="*/ 337551 h 3218321"/>
              <a:gd name="connsiteX5415" fmla="*/ 3329020 w 12192000"/>
              <a:gd name="connsiteY5415" fmla="*/ 327120 h 3218321"/>
              <a:gd name="connsiteX5416" fmla="*/ 3329306 w 12192000"/>
              <a:gd name="connsiteY5416" fmla="*/ 332264 h 3218321"/>
              <a:gd name="connsiteX5417" fmla="*/ 3361070 w 12192000"/>
              <a:gd name="connsiteY5417" fmla="*/ 325453 h 3218321"/>
              <a:gd name="connsiteX5418" fmla="*/ 2815227 w 12192000"/>
              <a:gd name="connsiteY5418" fmla="*/ 324977 h 3218321"/>
              <a:gd name="connsiteX5419" fmla="*/ 2815227 w 12192000"/>
              <a:gd name="connsiteY5419" fmla="*/ 324977 h 3218321"/>
              <a:gd name="connsiteX5420" fmla="*/ 6211348 w 12192000"/>
              <a:gd name="connsiteY5420" fmla="*/ 324406 h 3218321"/>
              <a:gd name="connsiteX5421" fmla="*/ 6211348 w 12192000"/>
              <a:gd name="connsiteY5421" fmla="*/ 324406 h 3218321"/>
              <a:gd name="connsiteX5422" fmla="*/ 6500670 w 12192000"/>
              <a:gd name="connsiteY5422" fmla="*/ 324120 h 3218321"/>
              <a:gd name="connsiteX5423" fmla="*/ 6491859 w 12192000"/>
              <a:gd name="connsiteY5423" fmla="*/ 336790 h 3218321"/>
              <a:gd name="connsiteX5424" fmla="*/ 6500670 w 12192000"/>
              <a:gd name="connsiteY5424" fmla="*/ 324120 h 3218321"/>
              <a:gd name="connsiteX5425" fmla="*/ 2829188 w 12192000"/>
              <a:gd name="connsiteY5425" fmla="*/ 324072 h 3218321"/>
              <a:gd name="connsiteX5426" fmla="*/ 2829188 w 12192000"/>
              <a:gd name="connsiteY5426" fmla="*/ 324072 h 3218321"/>
              <a:gd name="connsiteX5427" fmla="*/ 2805754 w 12192000"/>
              <a:gd name="connsiteY5427" fmla="*/ 324072 h 3218321"/>
              <a:gd name="connsiteX5428" fmla="*/ 2804803 w 12192000"/>
              <a:gd name="connsiteY5428" fmla="*/ 338266 h 3218321"/>
              <a:gd name="connsiteX5429" fmla="*/ 2805754 w 12192000"/>
              <a:gd name="connsiteY5429" fmla="*/ 324072 h 3218321"/>
              <a:gd name="connsiteX5430" fmla="*/ 5678017 w 12192000"/>
              <a:gd name="connsiteY5430" fmla="*/ 323453 h 3218321"/>
              <a:gd name="connsiteX5431" fmla="*/ 5678017 w 12192000"/>
              <a:gd name="connsiteY5431" fmla="*/ 323453 h 3218321"/>
              <a:gd name="connsiteX5432" fmla="*/ 8561545 w 12192000"/>
              <a:gd name="connsiteY5432" fmla="*/ 322881 h 3218321"/>
              <a:gd name="connsiteX5433" fmla="*/ 8570880 w 12192000"/>
              <a:gd name="connsiteY5433" fmla="*/ 333598 h 3218321"/>
              <a:gd name="connsiteX5434" fmla="*/ 8622696 w 12192000"/>
              <a:gd name="connsiteY5434" fmla="*/ 339599 h 3218321"/>
              <a:gd name="connsiteX5435" fmla="*/ 8632983 w 12192000"/>
              <a:gd name="connsiteY5435" fmla="*/ 338599 h 3218321"/>
              <a:gd name="connsiteX5436" fmla="*/ 8635269 w 12192000"/>
              <a:gd name="connsiteY5436" fmla="*/ 349411 h 3218321"/>
              <a:gd name="connsiteX5437" fmla="*/ 8685847 w 12192000"/>
              <a:gd name="connsiteY5437" fmla="*/ 344743 h 3218321"/>
              <a:gd name="connsiteX5438" fmla="*/ 8687657 w 12192000"/>
              <a:gd name="connsiteY5438" fmla="*/ 354174 h 3218321"/>
              <a:gd name="connsiteX5439" fmla="*/ 8696991 w 12192000"/>
              <a:gd name="connsiteY5439" fmla="*/ 344791 h 3218321"/>
              <a:gd name="connsiteX5440" fmla="*/ 8684990 w 12192000"/>
              <a:gd name="connsiteY5440" fmla="*/ 373988 h 3218321"/>
              <a:gd name="connsiteX5441" fmla="*/ 8698515 w 12192000"/>
              <a:gd name="connsiteY5441" fmla="*/ 363080 h 3218321"/>
              <a:gd name="connsiteX5442" fmla="*/ 8709374 w 12192000"/>
              <a:gd name="connsiteY5442" fmla="*/ 374083 h 3218321"/>
              <a:gd name="connsiteX5443" fmla="*/ 8663463 w 12192000"/>
              <a:gd name="connsiteY5443" fmla="*/ 369891 h 3218321"/>
              <a:gd name="connsiteX5444" fmla="*/ 8668797 w 12192000"/>
              <a:gd name="connsiteY5444" fmla="*/ 356127 h 3218321"/>
              <a:gd name="connsiteX5445" fmla="*/ 8673655 w 12192000"/>
              <a:gd name="connsiteY5445" fmla="*/ 355984 h 3218321"/>
              <a:gd name="connsiteX5446" fmla="*/ 8682418 w 12192000"/>
              <a:gd name="connsiteY5446" fmla="*/ 364366 h 3218321"/>
              <a:gd name="connsiteX5447" fmla="*/ 8663130 w 12192000"/>
              <a:gd name="connsiteY5447" fmla="*/ 350840 h 3218321"/>
              <a:gd name="connsiteX5448" fmla="*/ 8662749 w 12192000"/>
              <a:gd name="connsiteY5448" fmla="*/ 344648 h 3218321"/>
              <a:gd name="connsiteX5449" fmla="*/ 8640460 w 12192000"/>
              <a:gd name="connsiteY5449" fmla="*/ 371035 h 3218321"/>
              <a:gd name="connsiteX5450" fmla="*/ 8638746 w 12192000"/>
              <a:gd name="connsiteY5450" fmla="*/ 361366 h 3218321"/>
              <a:gd name="connsiteX5451" fmla="*/ 8644651 w 12192000"/>
              <a:gd name="connsiteY5451" fmla="*/ 360604 h 3218321"/>
              <a:gd name="connsiteX5452" fmla="*/ 8648413 w 12192000"/>
              <a:gd name="connsiteY5452" fmla="*/ 344457 h 3218321"/>
              <a:gd name="connsiteX5453" fmla="*/ 8626125 w 12192000"/>
              <a:gd name="connsiteY5453" fmla="*/ 367653 h 3218321"/>
              <a:gd name="connsiteX5454" fmla="*/ 8625315 w 12192000"/>
              <a:gd name="connsiteY5454" fmla="*/ 362795 h 3218321"/>
              <a:gd name="connsiteX5455" fmla="*/ 8625982 w 12192000"/>
              <a:gd name="connsiteY5455" fmla="*/ 347982 h 3218321"/>
              <a:gd name="connsiteX5456" fmla="*/ 8611838 w 12192000"/>
              <a:gd name="connsiteY5456" fmla="*/ 367701 h 3218321"/>
              <a:gd name="connsiteX5457" fmla="*/ 8610742 w 12192000"/>
              <a:gd name="connsiteY5457" fmla="*/ 362747 h 3218321"/>
              <a:gd name="connsiteX5458" fmla="*/ 8616505 w 12192000"/>
              <a:gd name="connsiteY5458" fmla="*/ 341933 h 3218321"/>
              <a:gd name="connsiteX5459" fmla="*/ 8604789 w 12192000"/>
              <a:gd name="connsiteY5459" fmla="*/ 352935 h 3218321"/>
              <a:gd name="connsiteX5460" fmla="*/ 8611314 w 12192000"/>
              <a:gd name="connsiteY5460" fmla="*/ 342028 h 3218321"/>
              <a:gd name="connsiteX5461" fmla="*/ 8580310 w 12192000"/>
              <a:gd name="connsiteY5461" fmla="*/ 337218 h 3218321"/>
              <a:gd name="connsiteX5462" fmla="*/ 8587263 w 12192000"/>
              <a:gd name="connsiteY5462" fmla="*/ 346410 h 3218321"/>
              <a:gd name="connsiteX5463" fmla="*/ 8583358 w 12192000"/>
              <a:gd name="connsiteY5463" fmla="*/ 346934 h 3218321"/>
              <a:gd name="connsiteX5464" fmla="*/ 8572404 w 12192000"/>
              <a:gd name="connsiteY5464" fmla="*/ 363033 h 3218321"/>
              <a:gd name="connsiteX5465" fmla="*/ 8581596 w 12192000"/>
              <a:gd name="connsiteY5465" fmla="*/ 339218 h 3218321"/>
              <a:gd name="connsiteX5466" fmla="*/ 8568594 w 12192000"/>
              <a:gd name="connsiteY5466" fmla="*/ 346696 h 3218321"/>
              <a:gd name="connsiteX5467" fmla="*/ 8566594 w 12192000"/>
              <a:gd name="connsiteY5467" fmla="*/ 334026 h 3218321"/>
              <a:gd name="connsiteX5468" fmla="*/ 8547687 w 12192000"/>
              <a:gd name="connsiteY5468" fmla="*/ 338027 h 3218321"/>
              <a:gd name="connsiteX5469" fmla="*/ 8547925 w 12192000"/>
              <a:gd name="connsiteY5469" fmla="*/ 326406 h 3218321"/>
              <a:gd name="connsiteX5470" fmla="*/ 8558831 w 12192000"/>
              <a:gd name="connsiteY5470" fmla="*/ 334312 h 3218321"/>
              <a:gd name="connsiteX5471" fmla="*/ 8561545 w 12192000"/>
              <a:gd name="connsiteY5471" fmla="*/ 322881 h 3218321"/>
              <a:gd name="connsiteX5472" fmla="*/ 6045914 w 12192000"/>
              <a:gd name="connsiteY5472" fmla="*/ 322834 h 3218321"/>
              <a:gd name="connsiteX5473" fmla="*/ 6043342 w 12192000"/>
              <a:gd name="connsiteY5473" fmla="*/ 327026 h 3218321"/>
              <a:gd name="connsiteX5474" fmla="*/ 6045914 w 12192000"/>
              <a:gd name="connsiteY5474" fmla="*/ 322834 h 3218321"/>
              <a:gd name="connsiteX5475" fmla="*/ 6078812 w 12192000"/>
              <a:gd name="connsiteY5475" fmla="*/ 322786 h 3218321"/>
              <a:gd name="connsiteX5476" fmla="*/ 6061672 w 12192000"/>
              <a:gd name="connsiteY5476" fmla="*/ 323215 h 3218321"/>
              <a:gd name="connsiteX5477" fmla="*/ 6050198 w 12192000"/>
              <a:gd name="connsiteY5477" fmla="*/ 333217 h 3218321"/>
              <a:gd name="connsiteX5478" fmla="*/ 6078812 w 12192000"/>
              <a:gd name="connsiteY5478" fmla="*/ 322786 h 3218321"/>
              <a:gd name="connsiteX5479" fmla="*/ 6514196 w 12192000"/>
              <a:gd name="connsiteY5479" fmla="*/ 322548 h 3218321"/>
              <a:gd name="connsiteX5480" fmla="*/ 6499813 w 12192000"/>
              <a:gd name="connsiteY5480" fmla="*/ 336551 h 3218321"/>
              <a:gd name="connsiteX5481" fmla="*/ 6515958 w 12192000"/>
              <a:gd name="connsiteY5481" fmla="*/ 339600 h 3218321"/>
              <a:gd name="connsiteX5482" fmla="*/ 6515243 w 12192000"/>
              <a:gd name="connsiteY5482" fmla="*/ 356127 h 3218321"/>
              <a:gd name="connsiteX5483" fmla="*/ 6518434 w 12192000"/>
              <a:gd name="connsiteY5483" fmla="*/ 355937 h 3218321"/>
              <a:gd name="connsiteX5484" fmla="*/ 6523102 w 12192000"/>
              <a:gd name="connsiteY5484" fmla="*/ 344506 h 3218321"/>
              <a:gd name="connsiteX5485" fmla="*/ 6521386 w 12192000"/>
              <a:gd name="connsiteY5485" fmla="*/ 336837 h 3218321"/>
              <a:gd name="connsiteX5486" fmla="*/ 6532769 w 12192000"/>
              <a:gd name="connsiteY5486" fmla="*/ 346506 h 3218321"/>
              <a:gd name="connsiteX5487" fmla="*/ 6537436 w 12192000"/>
              <a:gd name="connsiteY5487" fmla="*/ 331884 h 3218321"/>
              <a:gd name="connsiteX5488" fmla="*/ 6509052 w 12192000"/>
              <a:gd name="connsiteY5488" fmla="*/ 336694 h 3218321"/>
              <a:gd name="connsiteX5489" fmla="*/ 6514196 w 12192000"/>
              <a:gd name="connsiteY5489" fmla="*/ 322548 h 3218321"/>
              <a:gd name="connsiteX5490" fmla="*/ 7194987 w 12192000"/>
              <a:gd name="connsiteY5490" fmla="*/ 322232 h 3218321"/>
              <a:gd name="connsiteX5491" fmla="*/ 7188899 w 12192000"/>
              <a:gd name="connsiteY5491" fmla="*/ 323310 h 3218321"/>
              <a:gd name="connsiteX5492" fmla="*/ 7194987 w 12192000"/>
              <a:gd name="connsiteY5492" fmla="*/ 322232 h 3218321"/>
              <a:gd name="connsiteX5493" fmla="*/ 8308647 w 12192000"/>
              <a:gd name="connsiteY5493" fmla="*/ 322018 h 3218321"/>
              <a:gd name="connsiteX5494" fmla="*/ 8302418 w 12192000"/>
              <a:gd name="connsiteY5494" fmla="*/ 322929 h 3218321"/>
              <a:gd name="connsiteX5495" fmla="*/ 8308647 w 12192000"/>
              <a:gd name="connsiteY5495" fmla="*/ 322018 h 3218321"/>
              <a:gd name="connsiteX5496" fmla="*/ 5443957 w 12192000"/>
              <a:gd name="connsiteY5496" fmla="*/ 321405 h 3218321"/>
              <a:gd name="connsiteX5497" fmla="*/ 5443720 w 12192000"/>
              <a:gd name="connsiteY5497" fmla="*/ 329598 h 3218321"/>
              <a:gd name="connsiteX5498" fmla="*/ 5424627 w 12192000"/>
              <a:gd name="connsiteY5498" fmla="*/ 328693 h 3218321"/>
              <a:gd name="connsiteX5499" fmla="*/ 5424817 w 12192000"/>
              <a:gd name="connsiteY5499" fmla="*/ 322358 h 3218321"/>
              <a:gd name="connsiteX5500" fmla="*/ 5406963 w 12192000"/>
              <a:gd name="connsiteY5500" fmla="*/ 329264 h 3218321"/>
              <a:gd name="connsiteX5501" fmla="*/ 5381538 w 12192000"/>
              <a:gd name="connsiteY5501" fmla="*/ 322739 h 3218321"/>
              <a:gd name="connsiteX5502" fmla="*/ 5381681 w 12192000"/>
              <a:gd name="connsiteY5502" fmla="*/ 330645 h 3218321"/>
              <a:gd name="connsiteX5503" fmla="*/ 5375873 w 12192000"/>
              <a:gd name="connsiteY5503" fmla="*/ 330264 h 3218321"/>
              <a:gd name="connsiteX5504" fmla="*/ 5375824 w 12192000"/>
              <a:gd name="connsiteY5504" fmla="*/ 322596 h 3218321"/>
              <a:gd name="connsiteX5505" fmla="*/ 5365636 w 12192000"/>
              <a:gd name="connsiteY5505" fmla="*/ 327407 h 3218321"/>
              <a:gd name="connsiteX5506" fmla="*/ 5345495 w 12192000"/>
              <a:gd name="connsiteY5506" fmla="*/ 325216 h 3218321"/>
              <a:gd name="connsiteX5507" fmla="*/ 5342306 w 12192000"/>
              <a:gd name="connsiteY5507" fmla="*/ 327645 h 3218321"/>
              <a:gd name="connsiteX5508" fmla="*/ 5326783 w 12192000"/>
              <a:gd name="connsiteY5508" fmla="*/ 328693 h 3218321"/>
              <a:gd name="connsiteX5509" fmla="*/ 5324110 w 12192000"/>
              <a:gd name="connsiteY5509" fmla="*/ 322691 h 3218321"/>
              <a:gd name="connsiteX5510" fmla="*/ 5307724 w 12192000"/>
              <a:gd name="connsiteY5510" fmla="*/ 329836 h 3218321"/>
              <a:gd name="connsiteX5511" fmla="*/ 5271831 w 12192000"/>
              <a:gd name="connsiteY5511" fmla="*/ 333503 h 3218321"/>
              <a:gd name="connsiteX5512" fmla="*/ 5272024 w 12192000"/>
              <a:gd name="connsiteY5512" fmla="*/ 326121 h 3218321"/>
              <a:gd name="connsiteX5513" fmla="*/ 5265800 w 12192000"/>
              <a:gd name="connsiteY5513" fmla="*/ 332646 h 3218321"/>
              <a:gd name="connsiteX5514" fmla="*/ 5245565 w 12192000"/>
              <a:gd name="connsiteY5514" fmla="*/ 328788 h 3218321"/>
              <a:gd name="connsiteX5515" fmla="*/ 5228547 w 12192000"/>
              <a:gd name="connsiteY5515" fmla="*/ 331074 h 3218321"/>
              <a:gd name="connsiteX5516" fmla="*/ 5207882 w 12192000"/>
              <a:gd name="connsiteY5516" fmla="*/ 327835 h 3218321"/>
              <a:gd name="connsiteX5517" fmla="*/ 5199568 w 12192000"/>
              <a:gd name="connsiteY5517" fmla="*/ 335075 h 3218321"/>
              <a:gd name="connsiteX5518" fmla="*/ 5193353 w 12192000"/>
              <a:gd name="connsiteY5518" fmla="*/ 328740 h 3218321"/>
              <a:gd name="connsiteX5519" fmla="*/ 5183326 w 12192000"/>
              <a:gd name="connsiteY5519" fmla="*/ 337695 h 3218321"/>
              <a:gd name="connsiteX5520" fmla="*/ 5168705 w 12192000"/>
              <a:gd name="connsiteY5520" fmla="*/ 331312 h 3218321"/>
              <a:gd name="connsiteX5521" fmla="*/ 5151257 w 12192000"/>
              <a:gd name="connsiteY5521" fmla="*/ 335027 h 3218321"/>
              <a:gd name="connsiteX5522" fmla="*/ 5133955 w 12192000"/>
              <a:gd name="connsiteY5522" fmla="*/ 337313 h 3218321"/>
              <a:gd name="connsiteX5523" fmla="*/ 5134717 w 12192000"/>
              <a:gd name="connsiteY5523" fmla="*/ 349935 h 3218321"/>
              <a:gd name="connsiteX5524" fmla="*/ 5151114 w 12192000"/>
              <a:gd name="connsiteY5524" fmla="*/ 353365 h 3218321"/>
              <a:gd name="connsiteX5525" fmla="*/ 5147979 w 12192000"/>
              <a:gd name="connsiteY5525" fmla="*/ 346554 h 3218321"/>
              <a:gd name="connsiteX5526" fmla="*/ 5153160 w 12192000"/>
              <a:gd name="connsiteY5526" fmla="*/ 346506 h 3218321"/>
              <a:gd name="connsiteX5527" fmla="*/ 5153301 w 12192000"/>
              <a:gd name="connsiteY5527" fmla="*/ 352174 h 3218321"/>
              <a:gd name="connsiteX5528" fmla="*/ 5217743 w 12192000"/>
              <a:gd name="connsiteY5528" fmla="*/ 343886 h 3218321"/>
              <a:gd name="connsiteX5529" fmla="*/ 5243453 w 12192000"/>
              <a:gd name="connsiteY5529" fmla="*/ 342172 h 3218321"/>
              <a:gd name="connsiteX5530" fmla="*/ 5243696 w 12192000"/>
              <a:gd name="connsiteY5530" fmla="*/ 346697 h 3218321"/>
              <a:gd name="connsiteX5531" fmla="*/ 5264993 w 12192000"/>
              <a:gd name="connsiteY5531" fmla="*/ 348888 h 3218321"/>
              <a:gd name="connsiteX5532" fmla="*/ 5262342 w 12192000"/>
              <a:gd name="connsiteY5532" fmla="*/ 340457 h 3218321"/>
              <a:gd name="connsiteX5533" fmla="*/ 5268833 w 12192000"/>
              <a:gd name="connsiteY5533" fmla="*/ 344839 h 3218321"/>
              <a:gd name="connsiteX5534" fmla="*/ 5355160 w 12192000"/>
              <a:gd name="connsiteY5534" fmla="*/ 338552 h 3218321"/>
              <a:gd name="connsiteX5535" fmla="*/ 5374873 w 12192000"/>
              <a:gd name="connsiteY5535" fmla="*/ 340933 h 3218321"/>
              <a:gd name="connsiteX5536" fmla="*/ 5412343 w 12192000"/>
              <a:gd name="connsiteY5536" fmla="*/ 333170 h 3218321"/>
              <a:gd name="connsiteX5537" fmla="*/ 5426436 w 12192000"/>
              <a:gd name="connsiteY5537" fmla="*/ 332551 h 3218321"/>
              <a:gd name="connsiteX5538" fmla="*/ 5442005 w 12192000"/>
              <a:gd name="connsiteY5538" fmla="*/ 335789 h 3218321"/>
              <a:gd name="connsiteX5539" fmla="*/ 5453289 w 12192000"/>
              <a:gd name="connsiteY5539" fmla="*/ 329931 h 3218321"/>
              <a:gd name="connsiteX5540" fmla="*/ 5443957 w 12192000"/>
              <a:gd name="connsiteY5540" fmla="*/ 321405 h 3218321"/>
              <a:gd name="connsiteX5541" fmla="*/ 9382839 w 12192000"/>
              <a:gd name="connsiteY5541" fmla="*/ 320405 h 3218321"/>
              <a:gd name="connsiteX5542" fmla="*/ 9382839 w 12192000"/>
              <a:gd name="connsiteY5542" fmla="*/ 320405 h 3218321"/>
              <a:gd name="connsiteX5543" fmla="*/ 9372743 w 12192000"/>
              <a:gd name="connsiteY5543" fmla="*/ 319881 h 3218321"/>
              <a:gd name="connsiteX5544" fmla="*/ 9372743 w 12192000"/>
              <a:gd name="connsiteY5544" fmla="*/ 319881 h 3218321"/>
              <a:gd name="connsiteX5545" fmla="*/ 6230589 w 12192000"/>
              <a:gd name="connsiteY5545" fmla="*/ 319833 h 3218321"/>
              <a:gd name="connsiteX5546" fmla="*/ 6218158 w 12192000"/>
              <a:gd name="connsiteY5546" fmla="*/ 333027 h 3218321"/>
              <a:gd name="connsiteX5547" fmla="*/ 6233494 w 12192000"/>
              <a:gd name="connsiteY5547" fmla="*/ 326216 h 3218321"/>
              <a:gd name="connsiteX5548" fmla="*/ 6237065 w 12192000"/>
              <a:gd name="connsiteY5548" fmla="*/ 333694 h 3218321"/>
              <a:gd name="connsiteX5549" fmla="*/ 6244733 w 12192000"/>
              <a:gd name="connsiteY5549" fmla="*/ 322882 h 3218321"/>
              <a:gd name="connsiteX5550" fmla="*/ 6234970 w 12192000"/>
              <a:gd name="connsiteY5550" fmla="*/ 324263 h 3218321"/>
              <a:gd name="connsiteX5551" fmla="*/ 6205633 w 12192000"/>
              <a:gd name="connsiteY5551" fmla="*/ 319833 h 3218321"/>
              <a:gd name="connsiteX5552" fmla="*/ 6196680 w 12192000"/>
              <a:gd name="connsiteY5552" fmla="*/ 332027 h 3218321"/>
              <a:gd name="connsiteX5553" fmla="*/ 6205633 w 12192000"/>
              <a:gd name="connsiteY5553" fmla="*/ 319833 h 3218321"/>
              <a:gd name="connsiteX5554" fmla="*/ 8360759 w 12192000"/>
              <a:gd name="connsiteY5554" fmla="*/ 319643 h 3218321"/>
              <a:gd name="connsiteX5555" fmla="*/ 8357711 w 12192000"/>
              <a:gd name="connsiteY5555" fmla="*/ 333313 h 3218321"/>
              <a:gd name="connsiteX5556" fmla="*/ 8360759 w 12192000"/>
              <a:gd name="connsiteY5556" fmla="*/ 319643 h 3218321"/>
              <a:gd name="connsiteX5557" fmla="*/ 5782954 w 12192000"/>
              <a:gd name="connsiteY5557" fmla="*/ 319643 h 3218321"/>
              <a:gd name="connsiteX5558" fmla="*/ 5780430 w 12192000"/>
              <a:gd name="connsiteY5558" fmla="*/ 331503 h 3218321"/>
              <a:gd name="connsiteX5559" fmla="*/ 5782954 w 12192000"/>
              <a:gd name="connsiteY5559" fmla="*/ 319643 h 3218321"/>
              <a:gd name="connsiteX5560" fmla="*/ 5882224 w 12192000"/>
              <a:gd name="connsiteY5560" fmla="*/ 319548 h 3218321"/>
              <a:gd name="connsiteX5561" fmla="*/ 5882224 w 12192000"/>
              <a:gd name="connsiteY5561" fmla="*/ 319548 h 3218321"/>
              <a:gd name="connsiteX5562" fmla="*/ 5896411 w 12192000"/>
              <a:gd name="connsiteY5562" fmla="*/ 319262 h 3218321"/>
              <a:gd name="connsiteX5563" fmla="*/ 5896411 w 12192000"/>
              <a:gd name="connsiteY5563" fmla="*/ 319262 h 3218321"/>
              <a:gd name="connsiteX5564" fmla="*/ 8374380 w 12192000"/>
              <a:gd name="connsiteY5564" fmla="*/ 319214 h 3218321"/>
              <a:gd name="connsiteX5565" fmla="*/ 8368998 w 12192000"/>
              <a:gd name="connsiteY5565" fmla="*/ 332217 h 3218321"/>
              <a:gd name="connsiteX5566" fmla="*/ 8374380 w 12192000"/>
              <a:gd name="connsiteY5566" fmla="*/ 319214 h 3218321"/>
              <a:gd name="connsiteX5567" fmla="*/ 2214559 w 12192000"/>
              <a:gd name="connsiteY5567" fmla="*/ 319071 h 3218321"/>
              <a:gd name="connsiteX5568" fmla="*/ 2197657 w 12192000"/>
              <a:gd name="connsiteY5568" fmla="*/ 324548 h 3218321"/>
              <a:gd name="connsiteX5569" fmla="*/ 2214559 w 12192000"/>
              <a:gd name="connsiteY5569" fmla="*/ 319071 h 3218321"/>
              <a:gd name="connsiteX5570" fmla="*/ 5667018 w 12192000"/>
              <a:gd name="connsiteY5570" fmla="*/ 318928 h 3218321"/>
              <a:gd name="connsiteX5571" fmla="*/ 5667018 w 12192000"/>
              <a:gd name="connsiteY5571" fmla="*/ 318928 h 3218321"/>
              <a:gd name="connsiteX5572" fmla="*/ 5521851 w 12192000"/>
              <a:gd name="connsiteY5572" fmla="*/ 318643 h 3218321"/>
              <a:gd name="connsiteX5573" fmla="*/ 5515900 w 12192000"/>
              <a:gd name="connsiteY5573" fmla="*/ 335694 h 3218321"/>
              <a:gd name="connsiteX5574" fmla="*/ 5521851 w 12192000"/>
              <a:gd name="connsiteY5574" fmla="*/ 318643 h 3218321"/>
              <a:gd name="connsiteX5575" fmla="*/ 8539162 w 12192000"/>
              <a:gd name="connsiteY5575" fmla="*/ 318023 h 3218321"/>
              <a:gd name="connsiteX5576" fmla="*/ 8539448 w 12192000"/>
              <a:gd name="connsiteY5576" fmla="*/ 322024 h 3218321"/>
              <a:gd name="connsiteX5577" fmla="*/ 8532018 w 12192000"/>
              <a:gd name="connsiteY5577" fmla="*/ 321595 h 3218321"/>
              <a:gd name="connsiteX5578" fmla="*/ 8523589 w 12192000"/>
              <a:gd name="connsiteY5578" fmla="*/ 327073 h 3218321"/>
              <a:gd name="connsiteX5579" fmla="*/ 8544687 w 12192000"/>
              <a:gd name="connsiteY5579" fmla="*/ 327930 h 3218321"/>
              <a:gd name="connsiteX5580" fmla="*/ 8544020 w 12192000"/>
              <a:gd name="connsiteY5580" fmla="*/ 332264 h 3218321"/>
              <a:gd name="connsiteX5581" fmla="*/ 8510539 w 12192000"/>
              <a:gd name="connsiteY5581" fmla="*/ 331550 h 3218321"/>
              <a:gd name="connsiteX5582" fmla="*/ 8509968 w 12192000"/>
              <a:gd name="connsiteY5582" fmla="*/ 321405 h 3218321"/>
              <a:gd name="connsiteX5583" fmla="*/ 8521779 w 12192000"/>
              <a:gd name="connsiteY5583" fmla="*/ 331121 h 3218321"/>
              <a:gd name="connsiteX5584" fmla="*/ 8525446 w 12192000"/>
              <a:gd name="connsiteY5584" fmla="*/ 318737 h 3218321"/>
              <a:gd name="connsiteX5585" fmla="*/ 8539162 w 12192000"/>
              <a:gd name="connsiteY5585" fmla="*/ 318023 h 3218321"/>
              <a:gd name="connsiteX5586" fmla="*/ 8459962 w 12192000"/>
              <a:gd name="connsiteY5586" fmla="*/ 317975 h 3218321"/>
              <a:gd name="connsiteX5587" fmla="*/ 8469439 w 12192000"/>
              <a:gd name="connsiteY5587" fmla="*/ 318404 h 3218321"/>
              <a:gd name="connsiteX5588" fmla="*/ 8451628 w 12192000"/>
              <a:gd name="connsiteY5588" fmla="*/ 341837 h 3218321"/>
              <a:gd name="connsiteX5589" fmla="*/ 8443198 w 12192000"/>
              <a:gd name="connsiteY5589" fmla="*/ 341790 h 3218321"/>
              <a:gd name="connsiteX5590" fmla="*/ 8459962 w 12192000"/>
              <a:gd name="connsiteY5590" fmla="*/ 317975 h 3218321"/>
              <a:gd name="connsiteX5591" fmla="*/ 3390989 w 12192000"/>
              <a:gd name="connsiteY5591" fmla="*/ 317833 h 3218321"/>
              <a:gd name="connsiteX5592" fmla="*/ 3392036 w 12192000"/>
              <a:gd name="connsiteY5592" fmla="*/ 322929 h 3218321"/>
              <a:gd name="connsiteX5593" fmla="*/ 3412047 w 12192000"/>
              <a:gd name="connsiteY5593" fmla="*/ 328121 h 3218321"/>
              <a:gd name="connsiteX5594" fmla="*/ 3402375 w 12192000"/>
              <a:gd name="connsiteY5594" fmla="*/ 323739 h 3218321"/>
              <a:gd name="connsiteX5595" fmla="*/ 3383366 w 12192000"/>
              <a:gd name="connsiteY5595" fmla="*/ 332836 h 3218321"/>
              <a:gd name="connsiteX5596" fmla="*/ 3376982 w 12192000"/>
              <a:gd name="connsiteY5596" fmla="*/ 325073 h 3218321"/>
              <a:gd name="connsiteX5597" fmla="*/ 3373362 w 12192000"/>
              <a:gd name="connsiteY5597" fmla="*/ 331931 h 3218321"/>
              <a:gd name="connsiteX5598" fmla="*/ 3377744 w 12192000"/>
              <a:gd name="connsiteY5598" fmla="*/ 319405 h 3218321"/>
              <a:gd name="connsiteX5599" fmla="*/ 3378698 w 12192000"/>
              <a:gd name="connsiteY5599" fmla="*/ 325882 h 3218321"/>
              <a:gd name="connsiteX5600" fmla="*/ 3390989 w 12192000"/>
              <a:gd name="connsiteY5600" fmla="*/ 317833 h 3218321"/>
              <a:gd name="connsiteX5601" fmla="*/ 5472287 w 12192000"/>
              <a:gd name="connsiteY5601" fmla="*/ 317785 h 3218321"/>
              <a:gd name="connsiteX5602" fmla="*/ 5473859 w 12192000"/>
              <a:gd name="connsiteY5602" fmla="*/ 323977 h 3218321"/>
              <a:gd name="connsiteX5603" fmla="*/ 5469717 w 12192000"/>
              <a:gd name="connsiteY5603" fmla="*/ 324787 h 3218321"/>
              <a:gd name="connsiteX5604" fmla="*/ 5456574 w 12192000"/>
              <a:gd name="connsiteY5604" fmla="*/ 322310 h 3218321"/>
              <a:gd name="connsiteX5605" fmla="*/ 5463241 w 12192000"/>
              <a:gd name="connsiteY5605" fmla="*/ 337361 h 3218321"/>
              <a:gd name="connsiteX5606" fmla="*/ 5472429 w 12192000"/>
              <a:gd name="connsiteY5606" fmla="*/ 331074 h 3218321"/>
              <a:gd name="connsiteX5607" fmla="*/ 5481428 w 12192000"/>
              <a:gd name="connsiteY5607" fmla="*/ 336980 h 3218321"/>
              <a:gd name="connsiteX5608" fmla="*/ 5487903 w 12192000"/>
              <a:gd name="connsiteY5608" fmla="*/ 322167 h 3218321"/>
              <a:gd name="connsiteX5609" fmla="*/ 5473429 w 12192000"/>
              <a:gd name="connsiteY5609" fmla="*/ 326787 h 3218321"/>
              <a:gd name="connsiteX5610" fmla="*/ 5477571 w 12192000"/>
              <a:gd name="connsiteY5610" fmla="*/ 318024 h 3218321"/>
              <a:gd name="connsiteX5611" fmla="*/ 9531953 w 12192000"/>
              <a:gd name="connsiteY5611" fmla="*/ 317633 h 3218321"/>
              <a:gd name="connsiteX5612" fmla="*/ 9525952 w 12192000"/>
              <a:gd name="connsiteY5612" fmla="*/ 318309 h 3218321"/>
              <a:gd name="connsiteX5613" fmla="*/ 9531953 w 12192000"/>
              <a:gd name="connsiteY5613" fmla="*/ 317633 h 3218321"/>
              <a:gd name="connsiteX5614" fmla="*/ 5985065 w 12192000"/>
              <a:gd name="connsiteY5614" fmla="*/ 317547 h 3218321"/>
              <a:gd name="connsiteX5615" fmla="*/ 5961784 w 12192000"/>
              <a:gd name="connsiteY5615" fmla="*/ 329264 h 3218321"/>
              <a:gd name="connsiteX5616" fmla="*/ 5986638 w 12192000"/>
              <a:gd name="connsiteY5616" fmla="*/ 328311 h 3218321"/>
              <a:gd name="connsiteX5617" fmla="*/ 5998684 w 12192000"/>
              <a:gd name="connsiteY5617" fmla="*/ 335694 h 3218321"/>
              <a:gd name="connsiteX5618" fmla="*/ 6003064 w 12192000"/>
              <a:gd name="connsiteY5618" fmla="*/ 331026 h 3218321"/>
              <a:gd name="connsiteX5619" fmla="*/ 6000206 w 12192000"/>
              <a:gd name="connsiteY5619" fmla="*/ 324215 h 3218321"/>
              <a:gd name="connsiteX5620" fmla="*/ 5985065 w 12192000"/>
              <a:gd name="connsiteY5620" fmla="*/ 317547 h 3218321"/>
              <a:gd name="connsiteX5621" fmla="*/ 7121572 w 12192000"/>
              <a:gd name="connsiteY5621" fmla="*/ 317210 h 3218321"/>
              <a:gd name="connsiteX5622" fmla="*/ 7115651 w 12192000"/>
              <a:gd name="connsiteY5622" fmla="*/ 318643 h 3218321"/>
              <a:gd name="connsiteX5623" fmla="*/ 7121572 w 12192000"/>
              <a:gd name="connsiteY5623" fmla="*/ 317210 h 3218321"/>
              <a:gd name="connsiteX5624" fmla="*/ 8472392 w 12192000"/>
              <a:gd name="connsiteY5624" fmla="*/ 316928 h 3218321"/>
              <a:gd name="connsiteX5625" fmla="*/ 8485251 w 12192000"/>
              <a:gd name="connsiteY5625" fmla="*/ 321786 h 3218321"/>
              <a:gd name="connsiteX5626" fmla="*/ 8506253 w 12192000"/>
              <a:gd name="connsiteY5626" fmla="*/ 322786 h 3218321"/>
              <a:gd name="connsiteX5627" fmla="*/ 8498253 w 12192000"/>
              <a:gd name="connsiteY5627" fmla="*/ 339266 h 3218321"/>
              <a:gd name="connsiteX5628" fmla="*/ 8490299 w 12192000"/>
              <a:gd name="connsiteY5628" fmla="*/ 335456 h 3218321"/>
              <a:gd name="connsiteX5629" fmla="*/ 8499014 w 12192000"/>
              <a:gd name="connsiteY5629" fmla="*/ 325454 h 3218321"/>
              <a:gd name="connsiteX5630" fmla="*/ 8477678 w 12192000"/>
              <a:gd name="connsiteY5630" fmla="*/ 338218 h 3218321"/>
              <a:gd name="connsiteX5631" fmla="*/ 8477393 w 12192000"/>
              <a:gd name="connsiteY5631" fmla="*/ 334075 h 3218321"/>
              <a:gd name="connsiteX5632" fmla="*/ 8484965 w 12192000"/>
              <a:gd name="connsiteY5632" fmla="*/ 324787 h 3218321"/>
              <a:gd name="connsiteX5633" fmla="*/ 8472392 w 12192000"/>
              <a:gd name="connsiteY5633" fmla="*/ 327740 h 3218321"/>
              <a:gd name="connsiteX5634" fmla="*/ 8472392 w 12192000"/>
              <a:gd name="connsiteY5634" fmla="*/ 316928 h 3218321"/>
              <a:gd name="connsiteX5635" fmla="*/ 5537516 w 12192000"/>
              <a:gd name="connsiteY5635" fmla="*/ 316404 h 3218321"/>
              <a:gd name="connsiteX5636" fmla="*/ 5528087 w 12192000"/>
              <a:gd name="connsiteY5636" fmla="*/ 333741 h 3218321"/>
              <a:gd name="connsiteX5637" fmla="*/ 5535564 w 12192000"/>
              <a:gd name="connsiteY5637" fmla="*/ 328169 h 3218321"/>
              <a:gd name="connsiteX5638" fmla="*/ 5563843 w 12192000"/>
              <a:gd name="connsiteY5638" fmla="*/ 316690 h 3218321"/>
              <a:gd name="connsiteX5639" fmla="*/ 5548989 w 12192000"/>
              <a:gd name="connsiteY5639" fmla="*/ 327930 h 3218321"/>
              <a:gd name="connsiteX5640" fmla="*/ 5547893 w 12192000"/>
              <a:gd name="connsiteY5640" fmla="*/ 317214 h 3218321"/>
              <a:gd name="connsiteX5641" fmla="*/ 5539753 w 12192000"/>
              <a:gd name="connsiteY5641" fmla="*/ 323691 h 3218321"/>
              <a:gd name="connsiteX5642" fmla="*/ 5501234 w 12192000"/>
              <a:gd name="connsiteY5642" fmla="*/ 316166 h 3218321"/>
              <a:gd name="connsiteX5643" fmla="*/ 5489571 w 12192000"/>
              <a:gd name="connsiteY5643" fmla="*/ 332503 h 3218321"/>
              <a:gd name="connsiteX5644" fmla="*/ 5499140 w 12192000"/>
              <a:gd name="connsiteY5644" fmla="*/ 330598 h 3218321"/>
              <a:gd name="connsiteX5645" fmla="*/ 5511947 w 12192000"/>
              <a:gd name="connsiteY5645" fmla="*/ 322167 h 3218321"/>
              <a:gd name="connsiteX5646" fmla="*/ 5495902 w 12192000"/>
              <a:gd name="connsiteY5646" fmla="*/ 330026 h 3218321"/>
              <a:gd name="connsiteX5647" fmla="*/ 5501234 w 12192000"/>
              <a:gd name="connsiteY5647" fmla="*/ 316166 h 3218321"/>
              <a:gd name="connsiteX5648" fmla="*/ 5826660 w 12192000"/>
              <a:gd name="connsiteY5648" fmla="*/ 315070 h 3218321"/>
              <a:gd name="connsiteX5649" fmla="*/ 5824946 w 12192000"/>
              <a:gd name="connsiteY5649" fmla="*/ 317690 h 3218321"/>
              <a:gd name="connsiteX5650" fmla="*/ 5822042 w 12192000"/>
              <a:gd name="connsiteY5650" fmla="*/ 320167 h 3218321"/>
              <a:gd name="connsiteX5651" fmla="*/ 5815901 w 12192000"/>
              <a:gd name="connsiteY5651" fmla="*/ 327168 h 3218321"/>
              <a:gd name="connsiteX5652" fmla="*/ 5819852 w 12192000"/>
              <a:gd name="connsiteY5652" fmla="*/ 327502 h 3218321"/>
              <a:gd name="connsiteX5653" fmla="*/ 5845564 w 12192000"/>
              <a:gd name="connsiteY5653" fmla="*/ 331455 h 3218321"/>
              <a:gd name="connsiteX5654" fmla="*/ 5862654 w 12192000"/>
              <a:gd name="connsiteY5654" fmla="*/ 326502 h 3218321"/>
              <a:gd name="connsiteX5655" fmla="*/ 5862892 w 12192000"/>
              <a:gd name="connsiteY5655" fmla="*/ 323263 h 3218321"/>
              <a:gd name="connsiteX5656" fmla="*/ 5844468 w 12192000"/>
              <a:gd name="connsiteY5656" fmla="*/ 318452 h 3218321"/>
              <a:gd name="connsiteX5657" fmla="*/ 5845371 w 12192000"/>
              <a:gd name="connsiteY5657" fmla="*/ 324930 h 3218321"/>
              <a:gd name="connsiteX5658" fmla="*/ 5826660 w 12192000"/>
              <a:gd name="connsiteY5658" fmla="*/ 315070 h 3218321"/>
              <a:gd name="connsiteX5659" fmla="*/ 5876464 w 12192000"/>
              <a:gd name="connsiteY5659" fmla="*/ 314928 h 3218321"/>
              <a:gd name="connsiteX5660" fmla="*/ 5868035 w 12192000"/>
              <a:gd name="connsiteY5660" fmla="*/ 327026 h 3218321"/>
              <a:gd name="connsiteX5661" fmla="*/ 5876464 w 12192000"/>
              <a:gd name="connsiteY5661" fmla="*/ 314928 h 3218321"/>
              <a:gd name="connsiteX5662" fmla="*/ 3441572 w 12192000"/>
              <a:gd name="connsiteY5662" fmla="*/ 314403 h 3218321"/>
              <a:gd name="connsiteX5663" fmla="*/ 3420909 w 12192000"/>
              <a:gd name="connsiteY5663" fmla="*/ 322357 h 3218321"/>
              <a:gd name="connsiteX5664" fmla="*/ 3441572 w 12192000"/>
              <a:gd name="connsiteY5664" fmla="*/ 314403 h 3218321"/>
              <a:gd name="connsiteX5665" fmla="*/ 4664486 w 12192000"/>
              <a:gd name="connsiteY5665" fmla="*/ 313927 h 3218321"/>
              <a:gd name="connsiteX5666" fmla="*/ 4658638 w 12192000"/>
              <a:gd name="connsiteY5666" fmla="*/ 327359 h 3218321"/>
              <a:gd name="connsiteX5667" fmla="*/ 4664486 w 12192000"/>
              <a:gd name="connsiteY5667" fmla="*/ 313927 h 3218321"/>
              <a:gd name="connsiteX5668" fmla="*/ 8336232 w 12192000"/>
              <a:gd name="connsiteY5668" fmla="*/ 313832 h 3218321"/>
              <a:gd name="connsiteX5669" fmla="*/ 8330326 w 12192000"/>
              <a:gd name="connsiteY5669" fmla="*/ 330502 h 3218321"/>
              <a:gd name="connsiteX5670" fmla="*/ 8336232 w 12192000"/>
              <a:gd name="connsiteY5670" fmla="*/ 313832 h 3218321"/>
              <a:gd name="connsiteX5671" fmla="*/ 5750863 w 12192000"/>
              <a:gd name="connsiteY5671" fmla="*/ 313689 h 3218321"/>
              <a:gd name="connsiteX5672" fmla="*/ 5741721 w 12192000"/>
              <a:gd name="connsiteY5672" fmla="*/ 323120 h 3218321"/>
              <a:gd name="connsiteX5673" fmla="*/ 5734483 w 12192000"/>
              <a:gd name="connsiteY5673" fmla="*/ 316928 h 3218321"/>
              <a:gd name="connsiteX5674" fmla="*/ 5727390 w 12192000"/>
              <a:gd name="connsiteY5674" fmla="*/ 320453 h 3218321"/>
              <a:gd name="connsiteX5675" fmla="*/ 5695634 w 12192000"/>
              <a:gd name="connsiteY5675" fmla="*/ 318547 h 3218321"/>
              <a:gd name="connsiteX5676" fmla="*/ 5686729 w 12192000"/>
              <a:gd name="connsiteY5676" fmla="*/ 323263 h 3218321"/>
              <a:gd name="connsiteX5677" fmla="*/ 5691919 w 12192000"/>
              <a:gd name="connsiteY5677" fmla="*/ 330836 h 3218321"/>
              <a:gd name="connsiteX5678" fmla="*/ 5703679 w 12192000"/>
              <a:gd name="connsiteY5678" fmla="*/ 330455 h 3218321"/>
              <a:gd name="connsiteX5679" fmla="*/ 5717107 w 12192000"/>
              <a:gd name="connsiteY5679" fmla="*/ 330884 h 3218321"/>
              <a:gd name="connsiteX5680" fmla="*/ 5736485 w 12192000"/>
              <a:gd name="connsiteY5680" fmla="*/ 327930 h 3218321"/>
              <a:gd name="connsiteX5681" fmla="*/ 5741816 w 12192000"/>
              <a:gd name="connsiteY5681" fmla="*/ 330407 h 3218321"/>
              <a:gd name="connsiteX5682" fmla="*/ 5755575 w 12192000"/>
              <a:gd name="connsiteY5682" fmla="*/ 322358 h 3218321"/>
              <a:gd name="connsiteX5683" fmla="*/ 5767050 w 12192000"/>
              <a:gd name="connsiteY5683" fmla="*/ 329074 h 3218321"/>
              <a:gd name="connsiteX5684" fmla="*/ 5772908 w 12192000"/>
              <a:gd name="connsiteY5684" fmla="*/ 316404 h 3218321"/>
              <a:gd name="connsiteX5685" fmla="*/ 5765957 w 12192000"/>
              <a:gd name="connsiteY5685" fmla="*/ 326359 h 3218321"/>
              <a:gd name="connsiteX5686" fmla="*/ 5762432 w 12192000"/>
              <a:gd name="connsiteY5686" fmla="*/ 326359 h 3218321"/>
              <a:gd name="connsiteX5687" fmla="*/ 5762908 w 12192000"/>
              <a:gd name="connsiteY5687" fmla="*/ 317357 h 3218321"/>
              <a:gd name="connsiteX5688" fmla="*/ 5748054 w 12192000"/>
              <a:gd name="connsiteY5688" fmla="*/ 324311 h 3218321"/>
              <a:gd name="connsiteX5689" fmla="*/ 6043961 w 12192000"/>
              <a:gd name="connsiteY5689" fmla="*/ 312880 h 3218321"/>
              <a:gd name="connsiteX5690" fmla="*/ 5999160 w 12192000"/>
              <a:gd name="connsiteY5690" fmla="*/ 313070 h 3218321"/>
              <a:gd name="connsiteX5691" fmla="*/ 6029106 w 12192000"/>
              <a:gd name="connsiteY5691" fmla="*/ 327168 h 3218321"/>
              <a:gd name="connsiteX5692" fmla="*/ 6030962 w 12192000"/>
              <a:gd name="connsiteY5692" fmla="*/ 334218 h 3218321"/>
              <a:gd name="connsiteX5693" fmla="*/ 6043438 w 12192000"/>
              <a:gd name="connsiteY5693" fmla="*/ 316547 h 3218321"/>
              <a:gd name="connsiteX5694" fmla="*/ 2897527 w 12192000"/>
              <a:gd name="connsiteY5694" fmla="*/ 312879 h 3218321"/>
              <a:gd name="connsiteX5695" fmla="*/ 2891431 w 12192000"/>
              <a:gd name="connsiteY5695" fmla="*/ 313736 h 3218321"/>
              <a:gd name="connsiteX5696" fmla="*/ 2897527 w 12192000"/>
              <a:gd name="connsiteY5696" fmla="*/ 312879 h 3218321"/>
              <a:gd name="connsiteX5697" fmla="*/ 7042770 w 12192000"/>
              <a:gd name="connsiteY5697" fmla="*/ 312876 h 3218321"/>
              <a:gd name="connsiteX5698" fmla="*/ 7036642 w 12192000"/>
              <a:gd name="connsiteY5698" fmla="*/ 313546 h 3218321"/>
              <a:gd name="connsiteX5699" fmla="*/ 7042770 w 12192000"/>
              <a:gd name="connsiteY5699" fmla="*/ 312876 h 3218321"/>
              <a:gd name="connsiteX5700" fmla="*/ 7485079 w 12192000"/>
              <a:gd name="connsiteY5700" fmla="*/ 312855 h 3218321"/>
              <a:gd name="connsiteX5701" fmla="*/ 7479078 w 12192000"/>
              <a:gd name="connsiteY5701" fmla="*/ 313832 h 3218321"/>
              <a:gd name="connsiteX5702" fmla="*/ 7485079 w 12192000"/>
              <a:gd name="connsiteY5702" fmla="*/ 312855 h 3218321"/>
              <a:gd name="connsiteX5703" fmla="*/ 5798809 w 12192000"/>
              <a:gd name="connsiteY5703" fmla="*/ 312832 h 3218321"/>
              <a:gd name="connsiteX5704" fmla="*/ 5790713 w 12192000"/>
              <a:gd name="connsiteY5704" fmla="*/ 321072 h 3218321"/>
              <a:gd name="connsiteX5705" fmla="*/ 5803475 w 12192000"/>
              <a:gd name="connsiteY5705" fmla="*/ 333122 h 3218321"/>
              <a:gd name="connsiteX5706" fmla="*/ 5810758 w 12192000"/>
              <a:gd name="connsiteY5706" fmla="*/ 322596 h 3218321"/>
              <a:gd name="connsiteX5707" fmla="*/ 5798809 w 12192000"/>
              <a:gd name="connsiteY5707" fmla="*/ 312832 h 3218321"/>
              <a:gd name="connsiteX5708" fmla="*/ 8326850 w 12192000"/>
              <a:gd name="connsiteY5708" fmla="*/ 312402 h 3218321"/>
              <a:gd name="connsiteX5709" fmla="*/ 8317182 w 12192000"/>
              <a:gd name="connsiteY5709" fmla="*/ 327358 h 3218321"/>
              <a:gd name="connsiteX5710" fmla="*/ 8326850 w 12192000"/>
              <a:gd name="connsiteY5710" fmla="*/ 312402 h 3218321"/>
              <a:gd name="connsiteX5711" fmla="*/ 6118955 w 12192000"/>
              <a:gd name="connsiteY5711" fmla="*/ 311546 h 3218321"/>
              <a:gd name="connsiteX5712" fmla="*/ 6114566 w 12192000"/>
              <a:gd name="connsiteY5712" fmla="*/ 318111 h 3218321"/>
              <a:gd name="connsiteX5713" fmla="*/ 6113383 w 12192000"/>
              <a:gd name="connsiteY5713" fmla="*/ 318119 h 3218321"/>
              <a:gd name="connsiteX5714" fmla="*/ 6113971 w 12192000"/>
              <a:gd name="connsiteY5714" fmla="*/ 319000 h 3218321"/>
              <a:gd name="connsiteX5715" fmla="*/ 6108669 w 12192000"/>
              <a:gd name="connsiteY5715" fmla="*/ 326930 h 3218321"/>
              <a:gd name="connsiteX5716" fmla="*/ 6105239 w 12192000"/>
              <a:gd name="connsiteY5716" fmla="*/ 327835 h 3218321"/>
              <a:gd name="connsiteX5717" fmla="*/ 6105097 w 12192000"/>
              <a:gd name="connsiteY5717" fmla="*/ 331788 h 3218321"/>
              <a:gd name="connsiteX5718" fmla="*/ 6146530 w 12192000"/>
              <a:gd name="connsiteY5718" fmla="*/ 332646 h 3218321"/>
              <a:gd name="connsiteX5719" fmla="*/ 6159103 w 12192000"/>
              <a:gd name="connsiteY5719" fmla="*/ 316595 h 3218321"/>
              <a:gd name="connsiteX5720" fmla="*/ 6151055 w 12192000"/>
              <a:gd name="connsiteY5720" fmla="*/ 324025 h 3218321"/>
              <a:gd name="connsiteX5721" fmla="*/ 6140244 w 12192000"/>
              <a:gd name="connsiteY5721" fmla="*/ 321453 h 3218321"/>
              <a:gd name="connsiteX5722" fmla="*/ 6127147 w 12192000"/>
              <a:gd name="connsiteY5722" fmla="*/ 323691 h 3218321"/>
              <a:gd name="connsiteX5723" fmla="*/ 6118319 w 12192000"/>
              <a:gd name="connsiteY5723" fmla="*/ 325514 h 3218321"/>
              <a:gd name="connsiteX5724" fmla="*/ 6113971 w 12192000"/>
              <a:gd name="connsiteY5724" fmla="*/ 319000 h 3218321"/>
              <a:gd name="connsiteX5725" fmla="*/ 6114566 w 12192000"/>
              <a:gd name="connsiteY5725" fmla="*/ 318111 h 3218321"/>
              <a:gd name="connsiteX5726" fmla="*/ 6120003 w 12192000"/>
              <a:gd name="connsiteY5726" fmla="*/ 318071 h 3218321"/>
              <a:gd name="connsiteX5727" fmla="*/ 5928834 w 12192000"/>
              <a:gd name="connsiteY5727" fmla="*/ 311117 h 3218321"/>
              <a:gd name="connsiteX5728" fmla="*/ 5918171 w 12192000"/>
              <a:gd name="connsiteY5728" fmla="*/ 327978 h 3218321"/>
              <a:gd name="connsiteX5729" fmla="*/ 5927837 w 12192000"/>
              <a:gd name="connsiteY5729" fmla="*/ 325358 h 3218321"/>
              <a:gd name="connsiteX5730" fmla="*/ 5952879 w 12192000"/>
              <a:gd name="connsiteY5730" fmla="*/ 324739 h 3218321"/>
              <a:gd name="connsiteX5731" fmla="*/ 5954118 w 12192000"/>
              <a:gd name="connsiteY5731" fmla="*/ 333837 h 3218321"/>
              <a:gd name="connsiteX5732" fmla="*/ 5963829 w 12192000"/>
              <a:gd name="connsiteY5732" fmla="*/ 317642 h 3218321"/>
              <a:gd name="connsiteX5733" fmla="*/ 5967639 w 12192000"/>
              <a:gd name="connsiteY5733" fmla="*/ 318500 h 3218321"/>
              <a:gd name="connsiteX5734" fmla="*/ 5967211 w 12192000"/>
              <a:gd name="connsiteY5734" fmla="*/ 311736 h 3218321"/>
              <a:gd name="connsiteX5735" fmla="*/ 5955545 w 12192000"/>
              <a:gd name="connsiteY5735" fmla="*/ 322024 h 3218321"/>
              <a:gd name="connsiteX5736" fmla="*/ 5927266 w 12192000"/>
              <a:gd name="connsiteY5736" fmla="*/ 319595 h 3218321"/>
              <a:gd name="connsiteX5737" fmla="*/ 8271366 w 12192000"/>
              <a:gd name="connsiteY5737" fmla="*/ 310974 h 3218321"/>
              <a:gd name="connsiteX5738" fmla="*/ 8271176 w 12192000"/>
              <a:gd name="connsiteY5738" fmla="*/ 321119 h 3218321"/>
              <a:gd name="connsiteX5739" fmla="*/ 8253507 w 12192000"/>
              <a:gd name="connsiteY5739" fmla="*/ 315642 h 3218321"/>
              <a:gd name="connsiteX5740" fmla="*/ 8271366 w 12192000"/>
              <a:gd name="connsiteY5740" fmla="*/ 310974 h 3218321"/>
              <a:gd name="connsiteX5741" fmla="*/ 5637737 w 12192000"/>
              <a:gd name="connsiteY5741" fmla="*/ 310117 h 3218321"/>
              <a:gd name="connsiteX5742" fmla="*/ 5629262 w 12192000"/>
              <a:gd name="connsiteY5742" fmla="*/ 325073 h 3218321"/>
              <a:gd name="connsiteX5743" fmla="*/ 5621786 w 12192000"/>
              <a:gd name="connsiteY5743" fmla="*/ 316118 h 3218321"/>
              <a:gd name="connsiteX5744" fmla="*/ 5619978 w 12192000"/>
              <a:gd name="connsiteY5744" fmla="*/ 324072 h 3218321"/>
              <a:gd name="connsiteX5745" fmla="*/ 5602599 w 12192000"/>
              <a:gd name="connsiteY5745" fmla="*/ 322929 h 3218321"/>
              <a:gd name="connsiteX5746" fmla="*/ 5598649 w 12192000"/>
              <a:gd name="connsiteY5746" fmla="*/ 314308 h 3218321"/>
              <a:gd name="connsiteX5747" fmla="*/ 5588983 w 12192000"/>
              <a:gd name="connsiteY5747" fmla="*/ 322834 h 3218321"/>
              <a:gd name="connsiteX5748" fmla="*/ 5577033 w 12192000"/>
              <a:gd name="connsiteY5748" fmla="*/ 323215 h 3218321"/>
              <a:gd name="connsiteX5749" fmla="*/ 5576557 w 12192000"/>
              <a:gd name="connsiteY5749" fmla="*/ 313165 h 3218321"/>
              <a:gd name="connsiteX5750" fmla="*/ 5563225 w 12192000"/>
              <a:gd name="connsiteY5750" fmla="*/ 325216 h 3218321"/>
              <a:gd name="connsiteX5751" fmla="*/ 5573462 w 12192000"/>
              <a:gd name="connsiteY5751" fmla="*/ 324835 h 3218321"/>
              <a:gd name="connsiteX5752" fmla="*/ 5598934 w 12192000"/>
              <a:gd name="connsiteY5752" fmla="*/ 328788 h 3218321"/>
              <a:gd name="connsiteX5753" fmla="*/ 5613027 w 12192000"/>
              <a:gd name="connsiteY5753" fmla="*/ 328264 h 3218321"/>
              <a:gd name="connsiteX5754" fmla="*/ 5618503 w 12192000"/>
              <a:gd name="connsiteY5754" fmla="*/ 331169 h 3218321"/>
              <a:gd name="connsiteX5755" fmla="*/ 5621025 w 12192000"/>
              <a:gd name="connsiteY5755" fmla="*/ 323453 h 3218321"/>
              <a:gd name="connsiteX5756" fmla="*/ 5632690 w 12192000"/>
              <a:gd name="connsiteY5756" fmla="*/ 330979 h 3218321"/>
              <a:gd name="connsiteX5757" fmla="*/ 5657210 w 12192000"/>
              <a:gd name="connsiteY5757" fmla="*/ 331931 h 3218321"/>
              <a:gd name="connsiteX5758" fmla="*/ 5663021 w 12192000"/>
              <a:gd name="connsiteY5758" fmla="*/ 317261 h 3218321"/>
              <a:gd name="connsiteX5759" fmla="*/ 5638928 w 12192000"/>
              <a:gd name="connsiteY5759" fmla="*/ 322834 h 3218321"/>
              <a:gd name="connsiteX5760" fmla="*/ 5637737 w 12192000"/>
              <a:gd name="connsiteY5760" fmla="*/ 310117 h 3218321"/>
              <a:gd name="connsiteX5761" fmla="*/ 8445198 w 12192000"/>
              <a:gd name="connsiteY5761" fmla="*/ 310021 h 3218321"/>
              <a:gd name="connsiteX5762" fmla="*/ 8446293 w 12192000"/>
              <a:gd name="connsiteY5762" fmla="*/ 321738 h 3218321"/>
              <a:gd name="connsiteX5763" fmla="*/ 8445198 w 12192000"/>
              <a:gd name="connsiteY5763" fmla="*/ 310021 h 3218321"/>
              <a:gd name="connsiteX5764" fmla="*/ 8286797 w 12192000"/>
              <a:gd name="connsiteY5764" fmla="*/ 309498 h 3218321"/>
              <a:gd name="connsiteX5765" fmla="*/ 8278748 w 12192000"/>
              <a:gd name="connsiteY5765" fmla="*/ 322596 h 3218321"/>
              <a:gd name="connsiteX5766" fmla="*/ 8286797 w 12192000"/>
              <a:gd name="connsiteY5766" fmla="*/ 309498 h 3218321"/>
              <a:gd name="connsiteX5767" fmla="*/ 7446211 w 12192000"/>
              <a:gd name="connsiteY5767" fmla="*/ 308962 h 3218321"/>
              <a:gd name="connsiteX5768" fmla="*/ 7439787 w 12192000"/>
              <a:gd name="connsiteY5768" fmla="*/ 309926 h 3218321"/>
              <a:gd name="connsiteX5769" fmla="*/ 7446026 w 12192000"/>
              <a:gd name="connsiteY5769" fmla="*/ 315642 h 3218321"/>
              <a:gd name="connsiteX5770" fmla="*/ 7446211 w 12192000"/>
              <a:gd name="connsiteY5770" fmla="*/ 308962 h 3218321"/>
              <a:gd name="connsiteX5771" fmla="*/ 8298180 w 12192000"/>
              <a:gd name="connsiteY5771" fmla="*/ 308831 h 3218321"/>
              <a:gd name="connsiteX5772" fmla="*/ 8292465 w 12192000"/>
              <a:gd name="connsiteY5772" fmla="*/ 326073 h 3218321"/>
              <a:gd name="connsiteX5773" fmla="*/ 8298180 w 12192000"/>
              <a:gd name="connsiteY5773" fmla="*/ 308831 h 3218321"/>
              <a:gd name="connsiteX5774" fmla="*/ 9480320 w 12192000"/>
              <a:gd name="connsiteY5774" fmla="*/ 308108 h 3218321"/>
              <a:gd name="connsiteX5775" fmla="*/ 9474279 w 12192000"/>
              <a:gd name="connsiteY5775" fmla="*/ 308878 h 3218321"/>
              <a:gd name="connsiteX5776" fmla="*/ 9480320 w 12192000"/>
              <a:gd name="connsiteY5776" fmla="*/ 308108 h 3218321"/>
              <a:gd name="connsiteX5777" fmla="*/ 8193742 w 12192000"/>
              <a:gd name="connsiteY5777" fmla="*/ 308047 h 3218321"/>
              <a:gd name="connsiteX5778" fmla="*/ 8187547 w 12192000"/>
              <a:gd name="connsiteY5778" fmla="*/ 308830 h 3218321"/>
              <a:gd name="connsiteX5779" fmla="*/ 8193742 w 12192000"/>
              <a:gd name="connsiteY5779" fmla="*/ 308047 h 3218321"/>
              <a:gd name="connsiteX5780" fmla="*/ 8375002 w 12192000"/>
              <a:gd name="connsiteY5780" fmla="*/ 307886 h 3218321"/>
              <a:gd name="connsiteX5781" fmla="*/ 8368760 w 12192000"/>
              <a:gd name="connsiteY5781" fmla="*/ 308736 h 3218321"/>
              <a:gd name="connsiteX5782" fmla="*/ 8375002 w 12192000"/>
              <a:gd name="connsiteY5782" fmla="*/ 307886 h 3218321"/>
              <a:gd name="connsiteX5783" fmla="*/ 7401306 w 12192000"/>
              <a:gd name="connsiteY5783" fmla="*/ 305687 h 3218321"/>
              <a:gd name="connsiteX5784" fmla="*/ 7401306 w 12192000"/>
              <a:gd name="connsiteY5784" fmla="*/ 305687 h 3218321"/>
              <a:gd name="connsiteX5785" fmla="*/ 8435339 w 12192000"/>
              <a:gd name="connsiteY5785" fmla="*/ 305544 h 3218321"/>
              <a:gd name="connsiteX5786" fmla="*/ 8437197 w 12192000"/>
              <a:gd name="connsiteY5786" fmla="*/ 305639 h 3218321"/>
              <a:gd name="connsiteX5787" fmla="*/ 8438054 w 12192000"/>
              <a:gd name="connsiteY5787" fmla="*/ 321929 h 3218321"/>
              <a:gd name="connsiteX5788" fmla="*/ 8435339 w 12192000"/>
              <a:gd name="connsiteY5788" fmla="*/ 305544 h 3218321"/>
              <a:gd name="connsiteX5789" fmla="*/ 9285439 w 12192000"/>
              <a:gd name="connsiteY5789" fmla="*/ 305365 h 3218321"/>
              <a:gd name="connsiteX5790" fmla="*/ 9279445 w 12192000"/>
              <a:gd name="connsiteY5790" fmla="*/ 306021 h 3218321"/>
              <a:gd name="connsiteX5791" fmla="*/ 9285439 w 12192000"/>
              <a:gd name="connsiteY5791" fmla="*/ 305365 h 3218321"/>
              <a:gd name="connsiteX5792" fmla="*/ 2281098 w 12192000"/>
              <a:gd name="connsiteY5792" fmla="*/ 304783 h 3218321"/>
              <a:gd name="connsiteX5793" fmla="*/ 2263762 w 12192000"/>
              <a:gd name="connsiteY5793" fmla="*/ 310165 h 3218321"/>
              <a:gd name="connsiteX5794" fmla="*/ 2281098 w 12192000"/>
              <a:gd name="connsiteY5794" fmla="*/ 304783 h 3218321"/>
              <a:gd name="connsiteX5795" fmla="*/ 8389286 w 12192000"/>
              <a:gd name="connsiteY5795" fmla="*/ 304592 h 3218321"/>
              <a:gd name="connsiteX5796" fmla="*/ 8393096 w 12192000"/>
              <a:gd name="connsiteY5796" fmla="*/ 317500 h 3218321"/>
              <a:gd name="connsiteX5797" fmla="*/ 8400669 w 12192000"/>
              <a:gd name="connsiteY5797" fmla="*/ 308164 h 3218321"/>
              <a:gd name="connsiteX5798" fmla="*/ 8390001 w 12192000"/>
              <a:gd name="connsiteY5798" fmla="*/ 327311 h 3218321"/>
              <a:gd name="connsiteX5799" fmla="*/ 8389286 w 12192000"/>
              <a:gd name="connsiteY5799" fmla="*/ 304592 h 3218321"/>
              <a:gd name="connsiteX5800" fmla="*/ 8245649 w 12192000"/>
              <a:gd name="connsiteY5800" fmla="*/ 304068 h 3218321"/>
              <a:gd name="connsiteX5801" fmla="*/ 8239791 w 12192000"/>
              <a:gd name="connsiteY5801" fmla="*/ 317881 h 3218321"/>
              <a:gd name="connsiteX5802" fmla="*/ 8245649 w 12192000"/>
              <a:gd name="connsiteY5802" fmla="*/ 304068 h 3218321"/>
              <a:gd name="connsiteX5803" fmla="*/ 2938257 w 12192000"/>
              <a:gd name="connsiteY5803" fmla="*/ 303972 h 3218321"/>
              <a:gd name="connsiteX5804" fmla="*/ 2938924 w 12192000"/>
              <a:gd name="connsiteY5804" fmla="*/ 312355 h 3218321"/>
              <a:gd name="connsiteX5805" fmla="*/ 2905638 w 12192000"/>
              <a:gd name="connsiteY5805" fmla="*/ 318356 h 3218321"/>
              <a:gd name="connsiteX5806" fmla="*/ 2905923 w 12192000"/>
              <a:gd name="connsiteY5806" fmla="*/ 309068 h 3218321"/>
              <a:gd name="connsiteX5807" fmla="*/ 2929877 w 12192000"/>
              <a:gd name="connsiteY5807" fmla="*/ 309592 h 3218321"/>
              <a:gd name="connsiteX5808" fmla="*/ 2938257 w 12192000"/>
              <a:gd name="connsiteY5808" fmla="*/ 303972 h 3218321"/>
              <a:gd name="connsiteX5809" fmla="*/ 8423623 w 12192000"/>
              <a:gd name="connsiteY5809" fmla="*/ 303544 h 3218321"/>
              <a:gd name="connsiteX5810" fmla="*/ 8422671 w 12192000"/>
              <a:gd name="connsiteY5810" fmla="*/ 321786 h 3218321"/>
              <a:gd name="connsiteX5811" fmla="*/ 8432434 w 12192000"/>
              <a:gd name="connsiteY5811" fmla="*/ 324549 h 3218321"/>
              <a:gd name="connsiteX5812" fmla="*/ 8419195 w 12192000"/>
              <a:gd name="connsiteY5812" fmla="*/ 342600 h 3218321"/>
              <a:gd name="connsiteX5813" fmla="*/ 8427291 w 12192000"/>
              <a:gd name="connsiteY5813" fmla="*/ 333170 h 3218321"/>
              <a:gd name="connsiteX5814" fmla="*/ 8418242 w 12192000"/>
              <a:gd name="connsiteY5814" fmla="*/ 323977 h 3218321"/>
              <a:gd name="connsiteX5815" fmla="*/ 8413336 w 12192000"/>
              <a:gd name="connsiteY5815" fmla="*/ 340790 h 3218321"/>
              <a:gd name="connsiteX5816" fmla="*/ 8407574 w 12192000"/>
              <a:gd name="connsiteY5816" fmla="*/ 336313 h 3218321"/>
              <a:gd name="connsiteX5817" fmla="*/ 8411860 w 12192000"/>
              <a:gd name="connsiteY5817" fmla="*/ 322691 h 3218321"/>
              <a:gd name="connsiteX5818" fmla="*/ 8419908 w 12192000"/>
              <a:gd name="connsiteY5818" fmla="*/ 322739 h 3218321"/>
              <a:gd name="connsiteX5819" fmla="*/ 8409717 w 12192000"/>
              <a:gd name="connsiteY5819" fmla="*/ 311308 h 3218321"/>
              <a:gd name="connsiteX5820" fmla="*/ 8417051 w 12192000"/>
              <a:gd name="connsiteY5820" fmla="*/ 317785 h 3218321"/>
              <a:gd name="connsiteX5821" fmla="*/ 8405764 w 12192000"/>
              <a:gd name="connsiteY5821" fmla="*/ 318023 h 3218321"/>
              <a:gd name="connsiteX5822" fmla="*/ 8407335 w 12192000"/>
              <a:gd name="connsiteY5822" fmla="*/ 304925 h 3218321"/>
              <a:gd name="connsiteX5823" fmla="*/ 8423623 w 12192000"/>
              <a:gd name="connsiteY5823" fmla="*/ 303544 h 3218321"/>
              <a:gd name="connsiteX5824" fmla="*/ 7363921 w 12192000"/>
              <a:gd name="connsiteY5824" fmla="*/ 302115 h 3218321"/>
              <a:gd name="connsiteX5825" fmla="*/ 7381208 w 12192000"/>
              <a:gd name="connsiteY5825" fmla="*/ 304687 h 3218321"/>
              <a:gd name="connsiteX5826" fmla="*/ 7363921 w 12192000"/>
              <a:gd name="connsiteY5826" fmla="*/ 302115 h 3218321"/>
              <a:gd name="connsiteX5827" fmla="*/ 7121367 w 12192000"/>
              <a:gd name="connsiteY5827" fmla="*/ 301067 h 3218321"/>
              <a:gd name="connsiteX5828" fmla="*/ 7117223 w 12192000"/>
              <a:gd name="connsiteY5828" fmla="*/ 313689 h 3218321"/>
              <a:gd name="connsiteX5829" fmla="*/ 7128081 w 12192000"/>
              <a:gd name="connsiteY5829" fmla="*/ 306211 h 3218321"/>
              <a:gd name="connsiteX5830" fmla="*/ 7131177 w 12192000"/>
              <a:gd name="connsiteY5830" fmla="*/ 312213 h 3218321"/>
              <a:gd name="connsiteX5831" fmla="*/ 7142036 w 12192000"/>
              <a:gd name="connsiteY5831" fmla="*/ 314070 h 3218321"/>
              <a:gd name="connsiteX5832" fmla="*/ 7139464 w 12192000"/>
              <a:gd name="connsiteY5832" fmla="*/ 322691 h 3218321"/>
              <a:gd name="connsiteX5833" fmla="*/ 7145274 w 12192000"/>
              <a:gd name="connsiteY5833" fmla="*/ 322882 h 3218321"/>
              <a:gd name="connsiteX5834" fmla="*/ 7143989 w 12192000"/>
              <a:gd name="connsiteY5834" fmla="*/ 311403 h 3218321"/>
              <a:gd name="connsiteX5835" fmla="*/ 7157990 w 12192000"/>
              <a:gd name="connsiteY5835" fmla="*/ 323549 h 3218321"/>
              <a:gd name="connsiteX5836" fmla="*/ 7156371 w 12192000"/>
              <a:gd name="connsiteY5836" fmla="*/ 311546 h 3218321"/>
              <a:gd name="connsiteX5837" fmla="*/ 7171135 w 12192000"/>
              <a:gd name="connsiteY5837" fmla="*/ 322739 h 3218321"/>
              <a:gd name="connsiteX5838" fmla="*/ 7172087 w 12192000"/>
              <a:gd name="connsiteY5838" fmla="*/ 311260 h 3218321"/>
              <a:gd name="connsiteX5839" fmla="*/ 7180279 w 12192000"/>
              <a:gd name="connsiteY5839" fmla="*/ 327692 h 3218321"/>
              <a:gd name="connsiteX5840" fmla="*/ 7180374 w 12192000"/>
              <a:gd name="connsiteY5840" fmla="*/ 318786 h 3218321"/>
              <a:gd name="connsiteX5841" fmla="*/ 7199281 w 12192000"/>
              <a:gd name="connsiteY5841" fmla="*/ 315642 h 3218321"/>
              <a:gd name="connsiteX5842" fmla="*/ 7206710 w 12192000"/>
              <a:gd name="connsiteY5842" fmla="*/ 329788 h 3218321"/>
              <a:gd name="connsiteX5843" fmla="*/ 7209139 w 12192000"/>
              <a:gd name="connsiteY5843" fmla="*/ 320072 h 3218321"/>
              <a:gd name="connsiteX5844" fmla="*/ 7218236 w 12192000"/>
              <a:gd name="connsiteY5844" fmla="*/ 327883 h 3218321"/>
              <a:gd name="connsiteX5845" fmla="*/ 7220617 w 12192000"/>
              <a:gd name="connsiteY5845" fmla="*/ 315261 h 3218321"/>
              <a:gd name="connsiteX5846" fmla="*/ 7258098 w 12192000"/>
              <a:gd name="connsiteY5846" fmla="*/ 322882 h 3218321"/>
              <a:gd name="connsiteX5847" fmla="*/ 7296483 w 12192000"/>
              <a:gd name="connsiteY5847" fmla="*/ 322024 h 3218321"/>
              <a:gd name="connsiteX5848" fmla="*/ 7316439 w 12192000"/>
              <a:gd name="connsiteY5848" fmla="*/ 329645 h 3218321"/>
              <a:gd name="connsiteX5849" fmla="*/ 7339203 w 12192000"/>
              <a:gd name="connsiteY5849" fmla="*/ 325739 h 3218321"/>
              <a:gd name="connsiteX5850" fmla="*/ 7345014 w 12192000"/>
              <a:gd name="connsiteY5850" fmla="*/ 335551 h 3218321"/>
              <a:gd name="connsiteX5851" fmla="*/ 7371779 w 12192000"/>
              <a:gd name="connsiteY5851" fmla="*/ 329121 h 3218321"/>
              <a:gd name="connsiteX5852" fmla="*/ 7388352 w 12192000"/>
              <a:gd name="connsiteY5852" fmla="*/ 329645 h 3218321"/>
              <a:gd name="connsiteX5853" fmla="*/ 7399639 w 12192000"/>
              <a:gd name="connsiteY5853" fmla="*/ 340219 h 3218321"/>
              <a:gd name="connsiteX5854" fmla="*/ 7411641 w 12192000"/>
              <a:gd name="connsiteY5854" fmla="*/ 329979 h 3218321"/>
              <a:gd name="connsiteX5855" fmla="*/ 7437311 w 12192000"/>
              <a:gd name="connsiteY5855" fmla="*/ 333456 h 3218321"/>
              <a:gd name="connsiteX5856" fmla="*/ 7452217 w 12192000"/>
              <a:gd name="connsiteY5856" fmla="*/ 344696 h 3218321"/>
              <a:gd name="connsiteX5857" fmla="*/ 7461076 w 12192000"/>
              <a:gd name="connsiteY5857" fmla="*/ 344220 h 3218321"/>
              <a:gd name="connsiteX5858" fmla="*/ 7467362 w 12192000"/>
              <a:gd name="connsiteY5858" fmla="*/ 336456 h 3218321"/>
              <a:gd name="connsiteX5859" fmla="*/ 7482459 w 12192000"/>
              <a:gd name="connsiteY5859" fmla="*/ 337933 h 3218321"/>
              <a:gd name="connsiteX5860" fmla="*/ 7484507 w 12192000"/>
              <a:gd name="connsiteY5860" fmla="*/ 345744 h 3218321"/>
              <a:gd name="connsiteX5861" fmla="*/ 7484793 w 12192000"/>
              <a:gd name="connsiteY5861" fmla="*/ 335837 h 3218321"/>
              <a:gd name="connsiteX5862" fmla="*/ 7499938 w 12192000"/>
              <a:gd name="connsiteY5862" fmla="*/ 343029 h 3218321"/>
              <a:gd name="connsiteX5863" fmla="*/ 7507415 w 12192000"/>
              <a:gd name="connsiteY5863" fmla="*/ 327264 h 3218321"/>
              <a:gd name="connsiteX5864" fmla="*/ 7489651 w 12192000"/>
              <a:gd name="connsiteY5864" fmla="*/ 328597 h 3218321"/>
              <a:gd name="connsiteX5865" fmla="*/ 7474077 w 12192000"/>
              <a:gd name="connsiteY5865" fmla="*/ 329740 h 3218321"/>
              <a:gd name="connsiteX5866" fmla="*/ 7468839 w 12192000"/>
              <a:gd name="connsiteY5866" fmla="*/ 330645 h 3218321"/>
              <a:gd name="connsiteX5867" fmla="*/ 7466457 w 12192000"/>
              <a:gd name="connsiteY5867" fmla="*/ 329359 h 3218321"/>
              <a:gd name="connsiteX5868" fmla="*/ 7455694 w 12192000"/>
              <a:gd name="connsiteY5868" fmla="*/ 330169 h 3218321"/>
              <a:gd name="connsiteX5869" fmla="*/ 7429881 w 12192000"/>
              <a:gd name="connsiteY5869" fmla="*/ 326549 h 3218321"/>
              <a:gd name="connsiteX5870" fmla="*/ 7428548 w 12192000"/>
              <a:gd name="connsiteY5870" fmla="*/ 321977 h 3218321"/>
              <a:gd name="connsiteX5871" fmla="*/ 7417261 w 12192000"/>
              <a:gd name="connsiteY5871" fmla="*/ 328216 h 3218321"/>
              <a:gd name="connsiteX5872" fmla="*/ 7413784 w 12192000"/>
              <a:gd name="connsiteY5872" fmla="*/ 322929 h 3218321"/>
              <a:gd name="connsiteX5873" fmla="*/ 7408355 w 12192000"/>
              <a:gd name="connsiteY5873" fmla="*/ 326644 h 3218321"/>
              <a:gd name="connsiteX5874" fmla="*/ 7390876 w 12192000"/>
              <a:gd name="connsiteY5874" fmla="*/ 327311 h 3218321"/>
              <a:gd name="connsiteX5875" fmla="*/ 7391829 w 12192000"/>
              <a:gd name="connsiteY5875" fmla="*/ 317738 h 3218321"/>
              <a:gd name="connsiteX5876" fmla="*/ 7374303 w 12192000"/>
              <a:gd name="connsiteY5876" fmla="*/ 318690 h 3218321"/>
              <a:gd name="connsiteX5877" fmla="*/ 7360920 w 12192000"/>
              <a:gd name="connsiteY5877" fmla="*/ 319167 h 3218321"/>
              <a:gd name="connsiteX5878" fmla="*/ 7341013 w 12192000"/>
              <a:gd name="connsiteY5878" fmla="*/ 321548 h 3218321"/>
              <a:gd name="connsiteX5879" fmla="*/ 7316153 w 12192000"/>
              <a:gd name="connsiteY5879" fmla="*/ 319167 h 3218321"/>
              <a:gd name="connsiteX5880" fmla="*/ 7313105 w 12192000"/>
              <a:gd name="connsiteY5880" fmla="*/ 312546 h 3218321"/>
              <a:gd name="connsiteX5881" fmla="*/ 7293531 w 12192000"/>
              <a:gd name="connsiteY5881" fmla="*/ 317928 h 3218321"/>
              <a:gd name="connsiteX5882" fmla="*/ 7284387 w 12192000"/>
              <a:gd name="connsiteY5882" fmla="*/ 313499 h 3218321"/>
              <a:gd name="connsiteX5883" fmla="*/ 7280148 w 12192000"/>
              <a:gd name="connsiteY5883" fmla="*/ 316356 h 3218321"/>
              <a:gd name="connsiteX5884" fmla="*/ 7240762 w 12192000"/>
              <a:gd name="connsiteY5884" fmla="*/ 311736 h 3218321"/>
              <a:gd name="connsiteX5885" fmla="*/ 7237238 w 12192000"/>
              <a:gd name="connsiteY5885" fmla="*/ 310260 h 3218321"/>
              <a:gd name="connsiteX5886" fmla="*/ 7177659 w 12192000"/>
              <a:gd name="connsiteY5886" fmla="*/ 307354 h 3218321"/>
              <a:gd name="connsiteX5887" fmla="*/ 7176326 w 12192000"/>
              <a:gd name="connsiteY5887" fmla="*/ 304211 h 3218321"/>
              <a:gd name="connsiteX5888" fmla="*/ 7155990 w 12192000"/>
              <a:gd name="connsiteY5888" fmla="*/ 307212 h 3218321"/>
              <a:gd name="connsiteX5889" fmla="*/ 7121367 w 12192000"/>
              <a:gd name="connsiteY5889" fmla="*/ 301067 h 3218321"/>
              <a:gd name="connsiteX5890" fmla="*/ 8206168 w 12192000"/>
              <a:gd name="connsiteY5890" fmla="*/ 299924 h 3218321"/>
              <a:gd name="connsiteX5891" fmla="*/ 8206168 w 12192000"/>
              <a:gd name="connsiteY5891" fmla="*/ 299924 h 3218321"/>
              <a:gd name="connsiteX5892" fmla="*/ 8863155 w 12192000"/>
              <a:gd name="connsiteY5892" fmla="*/ 299781 h 3218321"/>
              <a:gd name="connsiteX5893" fmla="*/ 8863155 w 12192000"/>
              <a:gd name="connsiteY5893" fmla="*/ 299781 h 3218321"/>
              <a:gd name="connsiteX5894" fmla="*/ 8102759 w 12192000"/>
              <a:gd name="connsiteY5894" fmla="*/ 298575 h 3218321"/>
              <a:gd name="connsiteX5895" fmla="*/ 8096630 w 12192000"/>
              <a:gd name="connsiteY5895" fmla="*/ 299305 h 3218321"/>
              <a:gd name="connsiteX5896" fmla="*/ 8102759 w 12192000"/>
              <a:gd name="connsiteY5896" fmla="*/ 298575 h 3218321"/>
              <a:gd name="connsiteX5897" fmla="*/ 8385144 w 12192000"/>
              <a:gd name="connsiteY5897" fmla="*/ 298524 h 3218321"/>
              <a:gd name="connsiteX5898" fmla="*/ 8379190 w 12192000"/>
              <a:gd name="connsiteY5898" fmla="*/ 299448 h 3218321"/>
              <a:gd name="connsiteX5899" fmla="*/ 8385144 w 12192000"/>
              <a:gd name="connsiteY5899" fmla="*/ 298524 h 3218321"/>
              <a:gd name="connsiteX5900" fmla="*/ 8608994 w 12192000"/>
              <a:gd name="connsiteY5900" fmla="*/ 298499 h 3218321"/>
              <a:gd name="connsiteX5901" fmla="*/ 8602980 w 12192000"/>
              <a:gd name="connsiteY5901" fmla="*/ 299115 h 3218321"/>
              <a:gd name="connsiteX5902" fmla="*/ 8608994 w 12192000"/>
              <a:gd name="connsiteY5902" fmla="*/ 298499 h 3218321"/>
              <a:gd name="connsiteX5903" fmla="*/ 2991122 w 12192000"/>
              <a:gd name="connsiteY5903" fmla="*/ 298066 h 3218321"/>
              <a:gd name="connsiteX5904" fmla="*/ 2991074 w 12192000"/>
              <a:gd name="connsiteY5904" fmla="*/ 303353 h 3218321"/>
              <a:gd name="connsiteX5905" fmla="*/ 2961211 w 12192000"/>
              <a:gd name="connsiteY5905" fmla="*/ 307020 h 3218321"/>
              <a:gd name="connsiteX5906" fmla="*/ 2943403 w 12192000"/>
              <a:gd name="connsiteY5906" fmla="*/ 308306 h 3218321"/>
              <a:gd name="connsiteX5907" fmla="*/ 2943213 w 12192000"/>
              <a:gd name="connsiteY5907" fmla="*/ 304067 h 3218321"/>
              <a:gd name="connsiteX5908" fmla="*/ 2958977 w 12192000"/>
              <a:gd name="connsiteY5908" fmla="*/ 299876 h 3218321"/>
              <a:gd name="connsiteX5909" fmla="*/ 2991122 w 12192000"/>
              <a:gd name="connsiteY5909" fmla="*/ 298066 h 3218321"/>
              <a:gd name="connsiteX5910" fmla="*/ 3211070 w 12192000"/>
              <a:gd name="connsiteY5910" fmla="*/ 297590 h 3218321"/>
              <a:gd name="connsiteX5911" fmla="*/ 3197446 w 12192000"/>
              <a:gd name="connsiteY5911" fmla="*/ 304354 h 3218321"/>
              <a:gd name="connsiteX5912" fmla="*/ 3179157 w 12192000"/>
              <a:gd name="connsiteY5912" fmla="*/ 304878 h 3218321"/>
              <a:gd name="connsiteX5913" fmla="*/ 3162300 w 12192000"/>
              <a:gd name="connsiteY5913" fmla="*/ 309593 h 3218321"/>
              <a:gd name="connsiteX5914" fmla="*/ 3162204 w 12192000"/>
              <a:gd name="connsiteY5914" fmla="*/ 317928 h 3218321"/>
              <a:gd name="connsiteX5915" fmla="*/ 3197589 w 12192000"/>
              <a:gd name="connsiteY5915" fmla="*/ 310117 h 3218321"/>
              <a:gd name="connsiteX5916" fmla="*/ 3211070 w 12192000"/>
              <a:gd name="connsiteY5916" fmla="*/ 297590 h 3218321"/>
              <a:gd name="connsiteX5917" fmla="*/ 8143113 w 12192000"/>
              <a:gd name="connsiteY5917" fmla="*/ 296161 h 3218321"/>
              <a:gd name="connsiteX5918" fmla="*/ 8130445 w 12192000"/>
              <a:gd name="connsiteY5918" fmla="*/ 305496 h 3218321"/>
              <a:gd name="connsiteX5919" fmla="*/ 8143113 w 12192000"/>
              <a:gd name="connsiteY5919" fmla="*/ 296161 h 3218321"/>
              <a:gd name="connsiteX5920" fmla="*/ 3544786 w 12192000"/>
              <a:gd name="connsiteY5920" fmla="*/ 295875 h 3218321"/>
              <a:gd name="connsiteX5921" fmla="*/ 3559303 w 12192000"/>
              <a:gd name="connsiteY5921" fmla="*/ 301257 h 3218321"/>
              <a:gd name="connsiteX5922" fmla="*/ 3512147 w 12192000"/>
              <a:gd name="connsiteY5922" fmla="*/ 311355 h 3218321"/>
              <a:gd name="connsiteX5923" fmla="*/ 3507618 w 12192000"/>
              <a:gd name="connsiteY5923" fmla="*/ 307258 h 3218321"/>
              <a:gd name="connsiteX5924" fmla="*/ 3490845 w 12192000"/>
              <a:gd name="connsiteY5924" fmla="*/ 312736 h 3218321"/>
              <a:gd name="connsiteX5925" fmla="*/ 3482554 w 12192000"/>
              <a:gd name="connsiteY5925" fmla="*/ 317785 h 3218321"/>
              <a:gd name="connsiteX5926" fmla="*/ 3480600 w 12192000"/>
              <a:gd name="connsiteY5926" fmla="*/ 312307 h 3218321"/>
              <a:gd name="connsiteX5927" fmla="*/ 3473499 w 12192000"/>
              <a:gd name="connsiteY5927" fmla="*/ 318547 h 3218321"/>
              <a:gd name="connsiteX5928" fmla="*/ 3471356 w 12192000"/>
              <a:gd name="connsiteY5928" fmla="*/ 312974 h 3218321"/>
              <a:gd name="connsiteX5929" fmla="*/ 3447168 w 12192000"/>
              <a:gd name="connsiteY5929" fmla="*/ 320166 h 3218321"/>
              <a:gd name="connsiteX5930" fmla="*/ 3464779 w 12192000"/>
              <a:gd name="connsiteY5930" fmla="*/ 310783 h 3218321"/>
              <a:gd name="connsiteX5931" fmla="*/ 3479885 w 12192000"/>
              <a:gd name="connsiteY5931" fmla="*/ 305925 h 3218321"/>
              <a:gd name="connsiteX5932" fmla="*/ 3489082 w 12192000"/>
              <a:gd name="connsiteY5932" fmla="*/ 308402 h 3218321"/>
              <a:gd name="connsiteX5933" fmla="*/ 3494705 w 12192000"/>
              <a:gd name="connsiteY5933" fmla="*/ 302400 h 3218321"/>
              <a:gd name="connsiteX5934" fmla="*/ 3496800 w 12192000"/>
              <a:gd name="connsiteY5934" fmla="*/ 308163 h 3218321"/>
              <a:gd name="connsiteX5935" fmla="*/ 3519864 w 12192000"/>
              <a:gd name="connsiteY5935" fmla="*/ 300305 h 3218321"/>
              <a:gd name="connsiteX5936" fmla="*/ 3526818 w 12192000"/>
              <a:gd name="connsiteY5936" fmla="*/ 303162 h 3218321"/>
              <a:gd name="connsiteX5937" fmla="*/ 3531966 w 12192000"/>
              <a:gd name="connsiteY5937" fmla="*/ 299638 h 3218321"/>
              <a:gd name="connsiteX5938" fmla="*/ 3536544 w 12192000"/>
              <a:gd name="connsiteY5938" fmla="*/ 303496 h 3218321"/>
              <a:gd name="connsiteX5939" fmla="*/ 3544786 w 12192000"/>
              <a:gd name="connsiteY5939" fmla="*/ 295875 h 3218321"/>
              <a:gd name="connsiteX5940" fmla="*/ 8155352 w 12192000"/>
              <a:gd name="connsiteY5940" fmla="*/ 295494 h 3218321"/>
              <a:gd name="connsiteX5941" fmla="*/ 8150351 w 12192000"/>
              <a:gd name="connsiteY5941" fmla="*/ 308306 h 3218321"/>
              <a:gd name="connsiteX5942" fmla="*/ 8155352 w 12192000"/>
              <a:gd name="connsiteY5942" fmla="*/ 295494 h 3218321"/>
              <a:gd name="connsiteX5943" fmla="*/ 8334001 w 12192000"/>
              <a:gd name="connsiteY5943" fmla="*/ 295369 h 3218321"/>
              <a:gd name="connsiteX5944" fmla="*/ 8339803 w 12192000"/>
              <a:gd name="connsiteY5944" fmla="*/ 308593 h 3218321"/>
              <a:gd name="connsiteX5945" fmla="*/ 8329850 w 12192000"/>
              <a:gd name="connsiteY5945" fmla="*/ 308688 h 3218321"/>
              <a:gd name="connsiteX5946" fmla="*/ 8331945 w 12192000"/>
              <a:gd name="connsiteY5946" fmla="*/ 295590 h 3218321"/>
              <a:gd name="connsiteX5947" fmla="*/ 8333993 w 12192000"/>
              <a:gd name="connsiteY5947" fmla="*/ 295352 h 3218321"/>
              <a:gd name="connsiteX5948" fmla="*/ 8334005 w 12192000"/>
              <a:gd name="connsiteY5948" fmla="*/ 295369 h 3218321"/>
              <a:gd name="connsiteX5949" fmla="*/ 8334001 w 12192000"/>
              <a:gd name="connsiteY5949" fmla="*/ 295369 h 3218321"/>
              <a:gd name="connsiteX5950" fmla="*/ 8577786 w 12192000"/>
              <a:gd name="connsiteY5950" fmla="*/ 295161 h 3218321"/>
              <a:gd name="connsiteX5951" fmla="*/ 8577786 w 12192000"/>
              <a:gd name="connsiteY5951" fmla="*/ 295161 h 3218321"/>
              <a:gd name="connsiteX5952" fmla="*/ 8183546 w 12192000"/>
              <a:gd name="connsiteY5952" fmla="*/ 294923 h 3218321"/>
              <a:gd name="connsiteX5953" fmla="*/ 8169830 w 12192000"/>
              <a:gd name="connsiteY5953" fmla="*/ 310641 h 3218321"/>
              <a:gd name="connsiteX5954" fmla="*/ 8183546 w 12192000"/>
              <a:gd name="connsiteY5954" fmla="*/ 294923 h 3218321"/>
              <a:gd name="connsiteX5955" fmla="*/ 6986255 w 12192000"/>
              <a:gd name="connsiteY5955" fmla="*/ 294637 h 3218321"/>
              <a:gd name="connsiteX5956" fmla="*/ 6969586 w 12192000"/>
              <a:gd name="connsiteY5956" fmla="*/ 295828 h 3218321"/>
              <a:gd name="connsiteX5957" fmla="*/ 6950155 w 12192000"/>
              <a:gd name="connsiteY5957" fmla="*/ 303592 h 3218321"/>
              <a:gd name="connsiteX5958" fmla="*/ 6964680 w 12192000"/>
              <a:gd name="connsiteY5958" fmla="*/ 304211 h 3218321"/>
              <a:gd name="connsiteX5959" fmla="*/ 6962394 w 12192000"/>
              <a:gd name="connsiteY5959" fmla="*/ 313213 h 3218321"/>
              <a:gd name="connsiteX5960" fmla="*/ 6968205 w 12192000"/>
              <a:gd name="connsiteY5960" fmla="*/ 313213 h 3218321"/>
              <a:gd name="connsiteX5961" fmla="*/ 6966156 w 12192000"/>
              <a:gd name="connsiteY5961" fmla="*/ 303163 h 3218321"/>
              <a:gd name="connsiteX5962" fmla="*/ 7003304 w 12192000"/>
              <a:gd name="connsiteY5962" fmla="*/ 306211 h 3218321"/>
              <a:gd name="connsiteX5963" fmla="*/ 7016210 w 12192000"/>
              <a:gd name="connsiteY5963" fmla="*/ 311594 h 3218321"/>
              <a:gd name="connsiteX5964" fmla="*/ 7022020 w 12192000"/>
              <a:gd name="connsiteY5964" fmla="*/ 304259 h 3218321"/>
              <a:gd name="connsiteX5965" fmla="*/ 7036927 w 12192000"/>
              <a:gd name="connsiteY5965" fmla="*/ 304782 h 3218321"/>
              <a:gd name="connsiteX5966" fmla="*/ 7059644 w 12192000"/>
              <a:gd name="connsiteY5966" fmla="*/ 310260 h 3218321"/>
              <a:gd name="connsiteX5967" fmla="*/ 7073599 w 12192000"/>
              <a:gd name="connsiteY5967" fmla="*/ 319405 h 3218321"/>
              <a:gd name="connsiteX5968" fmla="*/ 7068312 w 12192000"/>
              <a:gd name="connsiteY5968" fmla="*/ 306545 h 3218321"/>
              <a:gd name="connsiteX5969" fmla="*/ 7080361 w 12192000"/>
              <a:gd name="connsiteY5969" fmla="*/ 319357 h 3218321"/>
              <a:gd name="connsiteX5970" fmla="*/ 7090601 w 12192000"/>
              <a:gd name="connsiteY5970" fmla="*/ 307259 h 3218321"/>
              <a:gd name="connsiteX5971" fmla="*/ 7090410 w 12192000"/>
              <a:gd name="connsiteY5971" fmla="*/ 319643 h 3218321"/>
              <a:gd name="connsiteX5972" fmla="*/ 7097602 w 12192000"/>
              <a:gd name="connsiteY5972" fmla="*/ 308212 h 3218321"/>
              <a:gd name="connsiteX5973" fmla="*/ 7106460 w 12192000"/>
              <a:gd name="connsiteY5973" fmla="*/ 314451 h 3218321"/>
              <a:gd name="connsiteX5974" fmla="*/ 7118128 w 12192000"/>
              <a:gd name="connsiteY5974" fmla="*/ 301782 h 3218321"/>
              <a:gd name="connsiteX5975" fmla="*/ 7064741 w 12192000"/>
              <a:gd name="connsiteY5975" fmla="*/ 302496 h 3218321"/>
              <a:gd name="connsiteX5976" fmla="*/ 7022640 w 12192000"/>
              <a:gd name="connsiteY5976" fmla="*/ 297400 h 3218321"/>
              <a:gd name="connsiteX5977" fmla="*/ 7002876 w 12192000"/>
              <a:gd name="connsiteY5977" fmla="*/ 297305 h 3218321"/>
              <a:gd name="connsiteX5978" fmla="*/ 6987159 w 12192000"/>
              <a:gd name="connsiteY5978" fmla="*/ 299686 h 3218321"/>
              <a:gd name="connsiteX5979" fmla="*/ 8039870 w 12192000"/>
              <a:gd name="connsiteY5979" fmla="*/ 294319 h 3218321"/>
              <a:gd name="connsiteX5980" fmla="*/ 8040602 w 12192000"/>
              <a:gd name="connsiteY5980" fmla="*/ 294706 h 3218321"/>
              <a:gd name="connsiteX5981" fmla="*/ 8039575 w 12192000"/>
              <a:gd name="connsiteY5981" fmla="*/ 295495 h 3218321"/>
              <a:gd name="connsiteX5982" fmla="*/ 7208575 w 12192000"/>
              <a:gd name="connsiteY5982" fmla="*/ 293517 h 3218321"/>
              <a:gd name="connsiteX5983" fmla="*/ 7202567 w 12192000"/>
              <a:gd name="connsiteY5983" fmla="*/ 294066 h 3218321"/>
              <a:gd name="connsiteX5984" fmla="*/ 7208575 w 12192000"/>
              <a:gd name="connsiteY5984" fmla="*/ 293517 h 3218321"/>
              <a:gd name="connsiteX5985" fmla="*/ 3248166 w 12192000"/>
              <a:gd name="connsiteY5985" fmla="*/ 293066 h 3218321"/>
              <a:gd name="connsiteX5986" fmla="*/ 3235126 w 12192000"/>
              <a:gd name="connsiteY5986" fmla="*/ 298924 h 3218321"/>
              <a:gd name="connsiteX5987" fmla="*/ 3215072 w 12192000"/>
              <a:gd name="connsiteY5987" fmla="*/ 298924 h 3218321"/>
              <a:gd name="connsiteX5988" fmla="*/ 3214738 w 12192000"/>
              <a:gd name="connsiteY5988" fmla="*/ 308545 h 3218321"/>
              <a:gd name="connsiteX5989" fmla="*/ 3248453 w 12192000"/>
              <a:gd name="connsiteY5989" fmla="*/ 303401 h 3218321"/>
              <a:gd name="connsiteX5990" fmla="*/ 3248166 w 12192000"/>
              <a:gd name="connsiteY5990" fmla="*/ 293066 h 3218321"/>
              <a:gd name="connsiteX5991" fmla="*/ 8354519 w 12192000"/>
              <a:gd name="connsiteY5991" fmla="*/ 292732 h 3218321"/>
              <a:gd name="connsiteX5992" fmla="*/ 8364044 w 12192000"/>
              <a:gd name="connsiteY5992" fmla="*/ 313975 h 3218321"/>
              <a:gd name="connsiteX5993" fmla="*/ 8347614 w 12192000"/>
              <a:gd name="connsiteY5993" fmla="*/ 306068 h 3218321"/>
              <a:gd name="connsiteX5994" fmla="*/ 8352900 w 12192000"/>
              <a:gd name="connsiteY5994" fmla="*/ 323929 h 3218321"/>
              <a:gd name="connsiteX5995" fmla="*/ 8344036 w 12192000"/>
              <a:gd name="connsiteY5995" fmla="*/ 308676 h 3218321"/>
              <a:gd name="connsiteX5996" fmla="*/ 8334005 w 12192000"/>
              <a:gd name="connsiteY5996" fmla="*/ 295369 h 3218321"/>
              <a:gd name="connsiteX5997" fmla="*/ 8346995 w 12192000"/>
              <a:gd name="connsiteY5997" fmla="*/ 293970 h 3218321"/>
              <a:gd name="connsiteX5998" fmla="*/ 8356948 w 12192000"/>
              <a:gd name="connsiteY5998" fmla="*/ 306497 h 3218321"/>
              <a:gd name="connsiteX5999" fmla="*/ 8354519 w 12192000"/>
              <a:gd name="connsiteY5999" fmla="*/ 292732 h 3218321"/>
              <a:gd name="connsiteX6000" fmla="*/ 3008579 w 12192000"/>
              <a:gd name="connsiteY6000" fmla="*/ 292100 h 3218321"/>
              <a:gd name="connsiteX6001" fmla="*/ 3018131 w 12192000"/>
              <a:gd name="connsiteY6001" fmla="*/ 297208 h 3218321"/>
              <a:gd name="connsiteX6002" fmla="*/ 2996464 w 12192000"/>
              <a:gd name="connsiteY6002" fmla="*/ 295780 h 3218321"/>
              <a:gd name="connsiteX6003" fmla="*/ 3008579 w 12192000"/>
              <a:gd name="connsiteY6003" fmla="*/ 292100 h 3218321"/>
              <a:gd name="connsiteX6004" fmla="*/ 8553783 w 12192000"/>
              <a:gd name="connsiteY6004" fmla="*/ 291827 h 3218321"/>
              <a:gd name="connsiteX6005" fmla="*/ 8553783 w 12192000"/>
              <a:gd name="connsiteY6005" fmla="*/ 291827 h 3218321"/>
              <a:gd name="connsiteX6006" fmla="*/ 8811101 w 12192000"/>
              <a:gd name="connsiteY6006" fmla="*/ 291732 h 3218321"/>
              <a:gd name="connsiteX6007" fmla="*/ 8811101 w 12192000"/>
              <a:gd name="connsiteY6007" fmla="*/ 291732 h 3218321"/>
              <a:gd name="connsiteX6008" fmla="*/ 6879336 w 12192000"/>
              <a:gd name="connsiteY6008" fmla="*/ 291303 h 3218321"/>
              <a:gd name="connsiteX6009" fmla="*/ 6876193 w 12192000"/>
              <a:gd name="connsiteY6009" fmla="*/ 297400 h 3218321"/>
              <a:gd name="connsiteX6010" fmla="*/ 6895719 w 12192000"/>
              <a:gd name="connsiteY6010" fmla="*/ 291541 h 3218321"/>
              <a:gd name="connsiteX6011" fmla="*/ 6879336 w 12192000"/>
              <a:gd name="connsiteY6011" fmla="*/ 291303 h 3218321"/>
              <a:gd name="connsiteX6012" fmla="*/ 7192518 w 12192000"/>
              <a:gd name="connsiteY6012" fmla="*/ 290875 h 3218321"/>
              <a:gd name="connsiteX6013" fmla="*/ 7192518 w 12192000"/>
              <a:gd name="connsiteY6013" fmla="*/ 290875 h 3218321"/>
              <a:gd name="connsiteX6014" fmla="*/ 8130016 w 12192000"/>
              <a:gd name="connsiteY6014" fmla="*/ 290827 h 3218321"/>
              <a:gd name="connsiteX6015" fmla="*/ 8130016 w 12192000"/>
              <a:gd name="connsiteY6015" fmla="*/ 290827 h 3218321"/>
              <a:gd name="connsiteX6016" fmla="*/ 6906101 w 12192000"/>
              <a:gd name="connsiteY6016" fmla="*/ 290732 h 3218321"/>
              <a:gd name="connsiteX6017" fmla="*/ 6902101 w 12192000"/>
              <a:gd name="connsiteY6017" fmla="*/ 297305 h 3218321"/>
              <a:gd name="connsiteX6018" fmla="*/ 6931676 w 12192000"/>
              <a:gd name="connsiteY6018" fmla="*/ 307116 h 3218321"/>
              <a:gd name="connsiteX6019" fmla="*/ 6931391 w 12192000"/>
              <a:gd name="connsiteY6019" fmla="*/ 299448 h 3218321"/>
              <a:gd name="connsiteX6020" fmla="*/ 6941772 w 12192000"/>
              <a:gd name="connsiteY6020" fmla="*/ 303782 h 3218321"/>
              <a:gd name="connsiteX6021" fmla="*/ 6948869 w 12192000"/>
              <a:gd name="connsiteY6021" fmla="*/ 298352 h 3218321"/>
              <a:gd name="connsiteX6022" fmla="*/ 6948155 w 12192000"/>
              <a:gd name="connsiteY6022" fmla="*/ 294018 h 3218321"/>
              <a:gd name="connsiteX6023" fmla="*/ 6932390 w 12192000"/>
              <a:gd name="connsiteY6023" fmla="*/ 291732 h 3218321"/>
              <a:gd name="connsiteX6024" fmla="*/ 6906101 w 12192000"/>
              <a:gd name="connsiteY6024" fmla="*/ 290732 h 3218321"/>
              <a:gd name="connsiteX6025" fmla="*/ 8227600 w 12192000"/>
              <a:gd name="connsiteY6025" fmla="*/ 289398 h 3218321"/>
              <a:gd name="connsiteX6026" fmla="*/ 8250650 w 12192000"/>
              <a:gd name="connsiteY6026" fmla="*/ 299257 h 3218321"/>
              <a:gd name="connsiteX6027" fmla="*/ 8240982 w 12192000"/>
              <a:gd name="connsiteY6027" fmla="*/ 295828 h 3218321"/>
              <a:gd name="connsiteX6028" fmla="*/ 8224123 w 12192000"/>
              <a:gd name="connsiteY6028" fmla="*/ 319071 h 3218321"/>
              <a:gd name="connsiteX6029" fmla="*/ 8234553 w 12192000"/>
              <a:gd name="connsiteY6029" fmla="*/ 304973 h 3218321"/>
              <a:gd name="connsiteX6030" fmla="*/ 8227600 w 12192000"/>
              <a:gd name="connsiteY6030" fmla="*/ 289398 h 3218321"/>
              <a:gd name="connsiteX6031" fmla="*/ 8291703 w 12192000"/>
              <a:gd name="connsiteY6031" fmla="*/ 289255 h 3218321"/>
              <a:gd name="connsiteX6032" fmla="*/ 8295180 w 12192000"/>
              <a:gd name="connsiteY6032" fmla="*/ 289493 h 3218321"/>
              <a:gd name="connsiteX6033" fmla="*/ 8324231 w 12192000"/>
              <a:gd name="connsiteY6033" fmla="*/ 309593 h 3218321"/>
              <a:gd name="connsiteX6034" fmla="*/ 8311658 w 12192000"/>
              <a:gd name="connsiteY6034" fmla="*/ 300829 h 3218321"/>
              <a:gd name="connsiteX6035" fmla="*/ 8309324 w 12192000"/>
              <a:gd name="connsiteY6035" fmla="*/ 309450 h 3218321"/>
              <a:gd name="connsiteX6036" fmla="*/ 8315706 w 12192000"/>
              <a:gd name="connsiteY6036" fmla="*/ 307783 h 3218321"/>
              <a:gd name="connsiteX6037" fmla="*/ 8315277 w 12192000"/>
              <a:gd name="connsiteY6037" fmla="*/ 314832 h 3218321"/>
              <a:gd name="connsiteX6038" fmla="*/ 8291941 w 12192000"/>
              <a:gd name="connsiteY6038" fmla="*/ 302972 h 3218321"/>
              <a:gd name="connsiteX6039" fmla="*/ 8291703 w 12192000"/>
              <a:gd name="connsiteY6039" fmla="*/ 289255 h 3218321"/>
              <a:gd name="connsiteX6040" fmla="*/ 7145417 w 12192000"/>
              <a:gd name="connsiteY6040" fmla="*/ 289217 h 3218321"/>
              <a:gd name="connsiteX6041" fmla="*/ 7139369 w 12192000"/>
              <a:gd name="connsiteY6041" fmla="*/ 289779 h 3218321"/>
              <a:gd name="connsiteX6042" fmla="*/ 7145417 w 12192000"/>
              <a:gd name="connsiteY6042" fmla="*/ 289217 h 3218321"/>
              <a:gd name="connsiteX6043" fmla="*/ 8013309 w 12192000"/>
              <a:gd name="connsiteY6043" fmla="*/ 289063 h 3218321"/>
              <a:gd name="connsiteX6044" fmla="*/ 8007000 w 12192000"/>
              <a:gd name="connsiteY6044" fmla="*/ 289826 h 3218321"/>
              <a:gd name="connsiteX6045" fmla="*/ 8013309 w 12192000"/>
              <a:gd name="connsiteY6045" fmla="*/ 289063 h 3218321"/>
              <a:gd name="connsiteX6046" fmla="*/ 5113115 w 12192000"/>
              <a:gd name="connsiteY6046" fmla="*/ 288869 h 3218321"/>
              <a:gd name="connsiteX6047" fmla="*/ 5106934 w 12192000"/>
              <a:gd name="connsiteY6047" fmla="*/ 289826 h 3218321"/>
              <a:gd name="connsiteX6048" fmla="*/ 5113115 w 12192000"/>
              <a:gd name="connsiteY6048" fmla="*/ 288869 h 3218321"/>
              <a:gd name="connsiteX6049" fmla="*/ 3034563 w 12192000"/>
              <a:gd name="connsiteY6049" fmla="*/ 288564 h 3218321"/>
              <a:gd name="connsiteX6050" fmla="*/ 3042743 w 12192000"/>
              <a:gd name="connsiteY6050" fmla="*/ 292255 h 3218321"/>
              <a:gd name="connsiteX6051" fmla="*/ 3024468 w 12192000"/>
              <a:gd name="connsiteY6051" fmla="*/ 291446 h 3218321"/>
              <a:gd name="connsiteX6052" fmla="*/ 3034563 w 12192000"/>
              <a:gd name="connsiteY6052" fmla="*/ 288564 h 3218321"/>
              <a:gd name="connsiteX6053" fmla="*/ 8772857 w 12192000"/>
              <a:gd name="connsiteY6053" fmla="*/ 286492 h 3218321"/>
              <a:gd name="connsiteX6054" fmla="*/ 8772857 w 12192000"/>
              <a:gd name="connsiteY6054" fmla="*/ 286492 h 3218321"/>
              <a:gd name="connsiteX6055" fmla="*/ 8082010 w 12192000"/>
              <a:gd name="connsiteY6055" fmla="*/ 286397 h 3218321"/>
              <a:gd name="connsiteX6056" fmla="*/ 8073104 w 12192000"/>
              <a:gd name="connsiteY6056" fmla="*/ 298686 h 3218321"/>
              <a:gd name="connsiteX6057" fmla="*/ 8082010 w 12192000"/>
              <a:gd name="connsiteY6057" fmla="*/ 286397 h 3218321"/>
              <a:gd name="connsiteX6058" fmla="*/ 8758761 w 12192000"/>
              <a:gd name="connsiteY6058" fmla="*/ 286302 h 3218321"/>
              <a:gd name="connsiteX6059" fmla="*/ 8758761 w 12192000"/>
              <a:gd name="connsiteY6059" fmla="*/ 286302 h 3218321"/>
              <a:gd name="connsiteX6060" fmla="*/ 8501491 w 12192000"/>
              <a:gd name="connsiteY6060" fmla="*/ 285588 h 3218321"/>
              <a:gd name="connsiteX6061" fmla="*/ 8501491 w 12192000"/>
              <a:gd name="connsiteY6061" fmla="*/ 285588 h 3218321"/>
              <a:gd name="connsiteX6062" fmla="*/ 6750606 w 12192000"/>
              <a:gd name="connsiteY6062" fmla="*/ 284826 h 3218321"/>
              <a:gd name="connsiteX6063" fmla="*/ 6748177 w 12192000"/>
              <a:gd name="connsiteY6063" fmla="*/ 289112 h 3218321"/>
              <a:gd name="connsiteX6064" fmla="*/ 6750606 w 12192000"/>
              <a:gd name="connsiteY6064" fmla="*/ 284826 h 3218321"/>
              <a:gd name="connsiteX6065" fmla="*/ 2383419 w 12192000"/>
              <a:gd name="connsiteY6065" fmla="*/ 284318 h 3218321"/>
              <a:gd name="connsiteX6066" fmla="*/ 2377258 w 12192000"/>
              <a:gd name="connsiteY6066" fmla="*/ 284968 h 3218321"/>
              <a:gd name="connsiteX6067" fmla="*/ 2383419 w 12192000"/>
              <a:gd name="connsiteY6067" fmla="*/ 284318 h 3218321"/>
              <a:gd name="connsiteX6068" fmla="*/ 6765989 w 12192000"/>
              <a:gd name="connsiteY6068" fmla="*/ 284064 h 3218321"/>
              <a:gd name="connsiteX6069" fmla="*/ 6755083 w 12192000"/>
              <a:gd name="connsiteY6069" fmla="*/ 296257 h 3218321"/>
              <a:gd name="connsiteX6070" fmla="*/ 6800755 w 12192000"/>
              <a:gd name="connsiteY6070" fmla="*/ 298400 h 3218321"/>
              <a:gd name="connsiteX6071" fmla="*/ 6801183 w 12192000"/>
              <a:gd name="connsiteY6071" fmla="*/ 293542 h 3218321"/>
              <a:gd name="connsiteX6072" fmla="*/ 6812376 w 12192000"/>
              <a:gd name="connsiteY6072" fmla="*/ 298352 h 3218321"/>
              <a:gd name="connsiteX6073" fmla="*/ 6835426 w 12192000"/>
              <a:gd name="connsiteY6073" fmla="*/ 284397 h 3218321"/>
              <a:gd name="connsiteX6074" fmla="*/ 6816328 w 12192000"/>
              <a:gd name="connsiteY6074" fmla="*/ 285492 h 3218321"/>
              <a:gd name="connsiteX6075" fmla="*/ 6813661 w 12192000"/>
              <a:gd name="connsiteY6075" fmla="*/ 288969 h 3218321"/>
              <a:gd name="connsiteX6076" fmla="*/ 6798183 w 12192000"/>
              <a:gd name="connsiteY6076" fmla="*/ 289255 h 3218321"/>
              <a:gd name="connsiteX6077" fmla="*/ 6794897 w 12192000"/>
              <a:gd name="connsiteY6077" fmla="*/ 285302 h 3218321"/>
              <a:gd name="connsiteX6078" fmla="*/ 6765989 w 12192000"/>
              <a:gd name="connsiteY6078" fmla="*/ 284064 h 3218321"/>
              <a:gd name="connsiteX6079" fmla="*/ 4858723 w 12192000"/>
              <a:gd name="connsiteY6079" fmla="*/ 283730 h 3218321"/>
              <a:gd name="connsiteX6080" fmla="*/ 4856969 w 12192000"/>
              <a:gd name="connsiteY6080" fmla="*/ 290065 h 3218321"/>
              <a:gd name="connsiteX6081" fmla="*/ 4846479 w 12192000"/>
              <a:gd name="connsiteY6081" fmla="*/ 284683 h 3218321"/>
              <a:gd name="connsiteX6082" fmla="*/ 4824633 w 12192000"/>
              <a:gd name="connsiteY6082" fmla="*/ 293542 h 3218321"/>
              <a:gd name="connsiteX6083" fmla="*/ 4823866 w 12192000"/>
              <a:gd name="connsiteY6083" fmla="*/ 286159 h 3218321"/>
              <a:gd name="connsiteX6084" fmla="*/ 4802700 w 12192000"/>
              <a:gd name="connsiteY6084" fmla="*/ 292970 h 3218321"/>
              <a:gd name="connsiteX6085" fmla="*/ 4789241 w 12192000"/>
              <a:gd name="connsiteY6085" fmla="*/ 293351 h 3218321"/>
              <a:gd name="connsiteX6086" fmla="*/ 4779680 w 12192000"/>
              <a:gd name="connsiteY6086" fmla="*/ 293304 h 3218321"/>
              <a:gd name="connsiteX6087" fmla="*/ 4766412 w 12192000"/>
              <a:gd name="connsiteY6087" fmla="*/ 295923 h 3218321"/>
              <a:gd name="connsiteX6088" fmla="*/ 4726745 w 12192000"/>
              <a:gd name="connsiteY6088" fmla="*/ 296161 h 3218321"/>
              <a:gd name="connsiteX6089" fmla="*/ 4710294 w 12192000"/>
              <a:gd name="connsiteY6089" fmla="*/ 299067 h 3218321"/>
              <a:gd name="connsiteX6090" fmla="*/ 4710152 w 12192000"/>
              <a:gd name="connsiteY6090" fmla="*/ 294161 h 3218321"/>
              <a:gd name="connsiteX6091" fmla="*/ 4688902 w 12192000"/>
              <a:gd name="connsiteY6091" fmla="*/ 300924 h 3218321"/>
              <a:gd name="connsiteX6092" fmla="*/ 4663434 w 12192000"/>
              <a:gd name="connsiteY6092" fmla="*/ 307831 h 3218321"/>
              <a:gd name="connsiteX6093" fmla="*/ 4687189 w 12192000"/>
              <a:gd name="connsiteY6093" fmla="*/ 308926 h 3218321"/>
              <a:gd name="connsiteX6094" fmla="*/ 4686002 w 12192000"/>
              <a:gd name="connsiteY6094" fmla="*/ 322786 h 3218321"/>
              <a:gd name="connsiteX6095" fmla="*/ 4703742 w 12192000"/>
              <a:gd name="connsiteY6095" fmla="*/ 317023 h 3218321"/>
              <a:gd name="connsiteX6096" fmla="*/ 4710102 w 12192000"/>
              <a:gd name="connsiteY6096" fmla="*/ 312213 h 3218321"/>
              <a:gd name="connsiteX6097" fmla="*/ 4710199 w 12192000"/>
              <a:gd name="connsiteY6097" fmla="*/ 323930 h 3218321"/>
              <a:gd name="connsiteX6098" fmla="*/ 4725121 w 12192000"/>
              <a:gd name="connsiteY6098" fmla="*/ 310355 h 3218321"/>
              <a:gd name="connsiteX6099" fmla="*/ 4719285 w 12192000"/>
              <a:gd name="connsiteY6099" fmla="*/ 324835 h 3218321"/>
              <a:gd name="connsiteX6100" fmla="*/ 4733201 w 12192000"/>
              <a:gd name="connsiteY6100" fmla="*/ 310212 h 3218321"/>
              <a:gd name="connsiteX6101" fmla="*/ 4736347 w 12192000"/>
              <a:gd name="connsiteY6101" fmla="*/ 327502 h 3218321"/>
              <a:gd name="connsiteX6102" fmla="*/ 4749154 w 12192000"/>
              <a:gd name="connsiteY6102" fmla="*/ 306259 h 3218321"/>
              <a:gd name="connsiteX6103" fmla="*/ 4748055 w 12192000"/>
              <a:gd name="connsiteY6103" fmla="*/ 319500 h 3218321"/>
              <a:gd name="connsiteX6104" fmla="*/ 4762606 w 12192000"/>
              <a:gd name="connsiteY6104" fmla="*/ 307259 h 3218321"/>
              <a:gd name="connsiteX6105" fmla="*/ 4761228 w 12192000"/>
              <a:gd name="connsiteY6105" fmla="*/ 316690 h 3218321"/>
              <a:gd name="connsiteX6106" fmla="*/ 4777684 w 12192000"/>
              <a:gd name="connsiteY6106" fmla="*/ 302496 h 3218321"/>
              <a:gd name="connsiteX6107" fmla="*/ 4771596 w 12192000"/>
              <a:gd name="connsiteY6107" fmla="*/ 318643 h 3218321"/>
              <a:gd name="connsiteX6108" fmla="*/ 4790430 w 12192000"/>
              <a:gd name="connsiteY6108" fmla="*/ 313356 h 3218321"/>
              <a:gd name="connsiteX6109" fmla="*/ 4803034 w 12192000"/>
              <a:gd name="connsiteY6109" fmla="*/ 299115 h 3218321"/>
              <a:gd name="connsiteX6110" fmla="*/ 4795995 w 12192000"/>
              <a:gd name="connsiteY6110" fmla="*/ 321691 h 3218321"/>
              <a:gd name="connsiteX6111" fmla="*/ 4814448 w 12192000"/>
              <a:gd name="connsiteY6111" fmla="*/ 300782 h 3218321"/>
              <a:gd name="connsiteX6112" fmla="*/ 4811975 w 12192000"/>
              <a:gd name="connsiteY6112" fmla="*/ 313308 h 3218321"/>
              <a:gd name="connsiteX6113" fmla="*/ 4824201 w 12192000"/>
              <a:gd name="connsiteY6113" fmla="*/ 302306 h 3218321"/>
              <a:gd name="connsiteX6114" fmla="*/ 4824825 w 12192000"/>
              <a:gd name="connsiteY6114" fmla="*/ 311117 h 3218321"/>
              <a:gd name="connsiteX6115" fmla="*/ 4838866 w 12192000"/>
              <a:gd name="connsiteY6115" fmla="*/ 300448 h 3218321"/>
              <a:gd name="connsiteX6116" fmla="*/ 4836742 w 12192000"/>
              <a:gd name="connsiteY6116" fmla="*/ 313165 h 3218321"/>
              <a:gd name="connsiteX6117" fmla="*/ 4849849 w 12192000"/>
              <a:gd name="connsiteY6117" fmla="*/ 300162 h 3218321"/>
              <a:gd name="connsiteX6118" fmla="*/ 4849704 w 12192000"/>
              <a:gd name="connsiteY6118" fmla="*/ 313213 h 3218321"/>
              <a:gd name="connsiteX6119" fmla="*/ 4862848 w 12192000"/>
              <a:gd name="connsiteY6119" fmla="*/ 297305 h 3218321"/>
              <a:gd name="connsiteX6120" fmla="*/ 4858676 w 12192000"/>
              <a:gd name="connsiteY6120" fmla="*/ 310355 h 3218321"/>
              <a:gd name="connsiteX6121" fmla="*/ 4857393 w 12192000"/>
              <a:gd name="connsiteY6121" fmla="*/ 312689 h 3218321"/>
              <a:gd name="connsiteX6122" fmla="*/ 4881476 w 12192000"/>
              <a:gd name="connsiteY6122" fmla="*/ 312498 h 3218321"/>
              <a:gd name="connsiteX6123" fmla="*/ 4881094 w 12192000"/>
              <a:gd name="connsiteY6123" fmla="*/ 308259 h 3218321"/>
              <a:gd name="connsiteX6124" fmla="*/ 4864320 w 12192000"/>
              <a:gd name="connsiteY6124" fmla="*/ 308926 h 3218321"/>
              <a:gd name="connsiteX6125" fmla="*/ 4878756 w 12192000"/>
              <a:gd name="connsiteY6125" fmla="*/ 305449 h 3218321"/>
              <a:gd name="connsiteX6126" fmla="*/ 4891158 w 12192000"/>
              <a:gd name="connsiteY6126" fmla="*/ 291017 h 3218321"/>
              <a:gd name="connsiteX6127" fmla="*/ 4885865 w 12192000"/>
              <a:gd name="connsiteY6127" fmla="*/ 309545 h 3218321"/>
              <a:gd name="connsiteX6128" fmla="*/ 4896167 w 12192000"/>
              <a:gd name="connsiteY6128" fmla="*/ 293589 h 3218321"/>
              <a:gd name="connsiteX6129" fmla="*/ 4878948 w 12192000"/>
              <a:gd name="connsiteY6129" fmla="*/ 288064 h 3218321"/>
              <a:gd name="connsiteX6130" fmla="*/ 4864653 w 12192000"/>
              <a:gd name="connsiteY6130" fmla="*/ 288493 h 3218321"/>
              <a:gd name="connsiteX6131" fmla="*/ 4858723 w 12192000"/>
              <a:gd name="connsiteY6131" fmla="*/ 283730 h 3218321"/>
              <a:gd name="connsiteX6132" fmla="*/ 8254889 w 12192000"/>
              <a:gd name="connsiteY6132" fmla="*/ 282777 h 3218321"/>
              <a:gd name="connsiteX6133" fmla="*/ 8259032 w 12192000"/>
              <a:gd name="connsiteY6133" fmla="*/ 294065 h 3218321"/>
              <a:gd name="connsiteX6134" fmla="*/ 8288559 w 12192000"/>
              <a:gd name="connsiteY6134" fmla="*/ 304306 h 3218321"/>
              <a:gd name="connsiteX6135" fmla="*/ 8272367 w 12192000"/>
              <a:gd name="connsiteY6135" fmla="*/ 297923 h 3218321"/>
              <a:gd name="connsiteX6136" fmla="*/ 8277177 w 12192000"/>
              <a:gd name="connsiteY6136" fmla="*/ 310497 h 3218321"/>
              <a:gd name="connsiteX6137" fmla="*/ 8265461 w 12192000"/>
              <a:gd name="connsiteY6137" fmla="*/ 297923 h 3218321"/>
              <a:gd name="connsiteX6138" fmla="*/ 8253412 w 12192000"/>
              <a:gd name="connsiteY6138" fmla="*/ 299257 h 3218321"/>
              <a:gd name="connsiteX6139" fmla="*/ 8254889 w 12192000"/>
              <a:gd name="connsiteY6139" fmla="*/ 282777 h 3218321"/>
              <a:gd name="connsiteX6140" fmla="*/ 8204549 w 12192000"/>
              <a:gd name="connsiteY6140" fmla="*/ 282348 h 3218321"/>
              <a:gd name="connsiteX6141" fmla="*/ 8203311 w 12192000"/>
              <a:gd name="connsiteY6141" fmla="*/ 293494 h 3218321"/>
              <a:gd name="connsiteX6142" fmla="*/ 8190833 w 12192000"/>
              <a:gd name="connsiteY6142" fmla="*/ 289540 h 3218321"/>
              <a:gd name="connsiteX6143" fmla="*/ 8204549 w 12192000"/>
              <a:gd name="connsiteY6143" fmla="*/ 282348 h 3218321"/>
              <a:gd name="connsiteX6144" fmla="*/ 8720613 w 12192000"/>
              <a:gd name="connsiteY6144" fmla="*/ 281729 h 3218321"/>
              <a:gd name="connsiteX6145" fmla="*/ 8720613 w 12192000"/>
              <a:gd name="connsiteY6145" fmla="*/ 281729 h 3218321"/>
              <a:gd name="connsiteX6146" fmla="*/ 4925833 w 12192000"/>
              <a:gd name="connsiteY6146" fmla="*/ 280920 h 3218321"/>
              <a:gd name="connsiteX6147" fmla="*/ 4901077 w 12192000"/>
              <a:gd name="connsiteY6147" fmla="*/ 287636 h 3218321"/>
              <a:gd name="connsiteX6148" fmla="*/ 4901461 w 12192000"/>
              <a:gd name="connsiteY6148" fmla="*/ 305116 h 3218321"/>
              <a:gd name="connsiteX6149" fmla="*/ 4913001 w 12192000"/>
              <a:gd name="connsiteY6149" fmla="*/ 294209 h 3218321"/>
              <a:gd name="connsiteX6150" fmla="*/ 4917772 w 12192000"/>
              <a:gd name="connsiteY6150" fmla="*/ 299781 h 3218321"/>
              <a:gd name="connsiteX6151" fmla="*/ 4925833 w 12192000"/>
              <a:gd name="connsiteY6151" fmla="*/ 280920 h 3218321"/>
              <a:gd name="connsiteX6152" fmla="*/ 6687789 w 12192000"/>
              <a:gd name="connsiteY6152" fmla="*/ 280729 h 3218321"/>
              <a:gd name="connsiteX6153" fmla="*/ 6694075 w 12192000"/>
              <a:gd name="connsiteY6153" fmla="*/ 287731 h 3218321"/>
              <a:gd name="connsiteX6154" fmla="*/ 6687789 w 12192000"/>
              <a:gd name="connsiteY6154" fmla="*/ 280729 h 3218321"/>
              <a:gd name="connsiteX6155" fmla="*/ 8463343 w 12192000"/>
              <a:gd name="connsiteY6155" fmla="*/ 280587 h 3218321"/>
              <a:gd name="connsiteX6156" fmla="*/ 8463343 w 12192000"/>
              <a:gd name="connsiteY6156" fmla="*/ 280587 h 3218321"/>
              <a:gd name="connsiteX6157" fmla="*/ 8212121 w 12192000"/>
              <a:gd name="connsiteY6157" fmla="*/ 280158 h 3218321"/>
              <a:gd name="connsiteX6158" fmla="*/ 8222742 w 12192000"/>
              <a:gd name="connsiteY6158" fmla="*/ 293875 h 3218321"/>
              <a:gd name="connsiteX6159" fmla="*/ 8212121 w 12192000"/>
              <a:gd name="connsiteY6159" fmla="*/ 280158 h 3218321"/>
              <a:gd name="connsiteX6160" fmla="*/ 9299949 w 12192000"/>
              <a:gd name="connsiteY6160" fmla="*/ 279456 h 3218321"/>
              <a:gd name="connsiteX6161" fmla="*/ 9293828 w 12192000"/>
              <a:gd name="connsiteY6161" fmla="*/ 280206 h 3218321"/>
              <a:gd name="connsiteX6162" fmla="*/ 9299949 w 12192000"/>
              <a:gd name="connsiteY6162" fmla="*/ 279456 h 3218321"/>
              <a:gd name="connsiteX6163" fmla="*/ 7936377 w 12192000"/>
              <a:gd name="connsiteY6163" fmla="*/ 279364 h 3218321"/>
              <a:gd name="connsiteX6164" fmla="*/ 7930229 w 12192000"/>
              <a:gd name="connsiteY6164" fmla="*/ 280349 h 3218321"/>
              <a:gd name="connsiteX6165" fmla="*/ 7936377 w 12192000"/>
              <a:gd name="connsiteY6165" fmla="*/ 279364 h 3218321"/>
              <a:gd name="connsiteX6166" fmla="*/ 8043623 w 12192000"/>
              <a:gd name="connsiteY6166" fmla="*/ 279348 h 3218321"/>
              <a:gd name="connsiteX6167" fmla="*/ 8039870 w 12192000"/>
              <a:gd name="connsiteY6167" fmla="*/ 294319 h 3218321"/>
              <a:gd name="connsiteX6168" fmla="*/ 8032384 w 12192000"/>
              <a:gd name="connsiteY6168" fmla="*/ 290351 h 3218321"/>
              <a:gd name="connsiteX6169" fmla="*/ 8037766 w 12192000"/>
              <a:gd name="connsiteY6169" fmla="*/ 289017 h 3218321"/>
              <a:gd name="connsiteX6170" fmla="*/ 8043623 w 12192000"/>
              <a:gd name="connsiteY6170" fmla="*/ 279348 h 3218321"/>
              <a:gd name="connsiteX6171" fmla="*/ 7589568 w 12192000"/>
              <a:gd name="connsiteY6171" fmla="*/ 279205 h 3218321"/>
              <a:gd name="connsiteX6172" fmla="*/ 7561993 w 12192000"/>
              <a:gd name="connsiteY6172" fmla="*/ 280158 h 3218321"/>
              <a:gd name="connsiteX6173" fmla="*/ 7563041 w 12192000"/>
              <a:gd name="connsiteY6173" fmla="*/ 290065 h 3218321"/>
              <a:gd name="connsiteX6174" fmla="*/ 7569994 w 12192000"/>
              <a:gd name="connsiteY6174" fmla="*/ 284778 h 3218321"/>
              <a:gd name="connsiteX6175" fmla="*/ 7589568 w 12192000"/>
              <a:gd name="connsiteY6175" fmla="*/ 279205 h 3218321"/>
              <a:gd name="connsiteX6176" fmla="*/ 6700695 w 12192000"/>
              <a:gd name="connsiteY6176" fmla="*/ 279205 h 3218321"/>
              <a:gd name="connsiteX6177" fmla="*/ 6700933 w 12192000"/>
              <a:gd name="connsiteY6177" fmla="*/ 287779 h 3218321"/>
              <a:gd name="connsiteX6178" fmla="*/ 6712411 w 12192000"/>
              <a:gd name="connsiteY6178" fmla="*/ 296066 h 3218321"/>
              <a:gd name="connsiteX6179" fmla="*/ 6738033 w 12192000"/>
              <a:gd name="connsiteY6179" fmla="*/ 293256 h 3218321"/>
              <a:gd name="connsiteX6180" fmla="*/ 6745795 w 12192000"/>
              <a:gd name="connsiteY6180" fmla="*/ 283825 h 3218321"/>
              <a:gd name="connsiteX6181" fmla="*/ 6719840 w 12192000"/>
              <a:gd name="connsiteY6181" fmla="*/ 288636 h 3218321"/>
              <a:gd name="connsiteX6182" fmla="*/ 6719935 w 12192000"/>
              <a:gd name="connsiteY6182" fmla="*/ 279396 h 3218321"/>
              <a:gd name="connsiteX6183" fmla="*/ 6700695 w 12192000"/>
              <a:gd name="connsiteY6183" fmla="*/ 279205 h 3218321"/>
              <a:gd name="connsiteX6184" fmla="*/ 3096381 w 12192000"/>
              <a:gd name="connsiteY6184" fmla="*/ 279205 h 3218321"/>
              <a:gd name="connsiteX6185" fmla="*/ 3096239 w 12192000"/>
              <a:gd name="connsiteY6185" fmla="*/ 283873 h 3218321"/>
              <a:gd name="connsiteX6186" fmla="*/ 3079429 w 12192000"/>
              <a:gd name="connsiteY6186" fmla="*/ 288588 h 3218321"/>
              <a:gd name="connsiteX6187" fmla="*/ 3057470 w 12192000"/>
              <a:gd name="connsiteY6187" fmla="*/ 289874 h 3218321"/>
              <a:gd name="connsiteX6188" fmla="*/ 3048182 w 12192000"/>
              <a:gd name="connsiteY6188" fmla="*/ 293923 h 3218321"/>
              <a:gd name="connsiteX6189" fmla="*/ 3048232 w 12192000"/>
              <a:gd name="connsiteY6189" fmla="*/ 285159 h 3218321"/>
              <a:gd name="connsiteX6190" fmla="*/ 3096381 w 12192000"/>
              <a:gd name="connsiteY6190" fmla="*/ 279205 h 3218321"/>
              <a:gd name="connsiteX6191" fmla="*/ 3680066 w 12192000"/>
              <a:gd name="connsiteY6191" fmla="*/ 279110 h 3218321"/>
              <a:gd name="connsiteX6192" fmla="*/ 3617047 w 12192000"/>
              <a:gd name="connsiteY6192" fmla="*/ 297686 h 3218321"/>
              <a:gd name="connsiteX6193" fmla="*/ 3563215 w 12192000"/>
              <a:gd name="connsiteY6193" fmla="*/ 302544 h 3218321"/>
              <a:gd name="connsiteX6194" fmla="*/ 3556455 w 12192000"/>
              <a:gd name="connsiteY6194" fmla="*/ 294685 h 3218321"/>
              <a:gd name="connsiteX6195" fmla="*/ 3567167 w 12192000"/>
              <a:gd name="connsiteY6195" fmla="*/ 299114 h 3218321"/>
              <a:gd name="connsiteX6196" fmla="*/ 3567974 w 12192000"/>
              <a:gd name="connsiteY6196" fmla="*/ 292684 h 3218321"/>
              <a:gd name="connsiteX6197" fmla="*/ 3573923 w 12192000"/>
              <a:gd name="connsiteY6197" fmla="*/ 299448 h 3218321"/>
              <a:gd name="connsiteX6198" fmla="*/ 3583253 w 12192000"/>
              <a:gd name="connsiteY6198" fmla="*/ 290112 h 3218321"/>
              <a:gd name="connsiteX6199" fmla="*/ 3588822 w 12192000"/>
              <a:gd name="connsiteY6199" fmla="*/ 294018 h 3218321"/>
              <a:gd name="connsiteX6200" fmla="*/ 3614903 w 12192000"/>
              <a:gd name="connsiteY6200" fmla="*/ 288636 h 3218321"/>
              <a:gd name="connsiteX6201" fmla="*/ 3641177 w 12192000"/>
              <a:gd name="connsiteY6201" fmla="*/ 286540 h 3218321"/>
              <a:gd name="connsiteX6202" fmla="*/ 3651223 w 12192000"/>
              <a:gd name="connsiteY6202" fmla="*/ 289112 h 3218321"/>
              <a:gd name="connsiteX6203" fmla="*/ 3658930 w 12192000"/>
              <a:gd name="connsiteY6203" fmla="*/ 281015 h 3218321"/>
              <a:gd name="connsiteX6204" fmla="*/ 3680066 w 12192000"/>
              <a:gd name="connsiteY6204" fmla="*/ 279110 h 3218321"/>
              <a:gd name="connsiteX6205" fmla="*/ 7590758 w 12192000"/>
              <a:gd name="connsiteY6205" fmla="*/ 277538 h 3218321"/>
              <a:gd name="connsiteX6206" fmla="*/ 7591092 w 12192000"/>
              <a:gd name="connsiteY6206" fmla="*/ 291684 h 3218321"/>
              <a:gd name="connsiteX6207" fmla="*/ 7607713 w 12192000"/>
              <a:gd name="connsiteY6207" fmla="*/ 289636 h 3218321"/>
              <a:gd name="connsiteX6208" fmla="*/ 7636574 w 12192000"/>
              <a:gd name="connsiteY6208" fmla="*/ 291684 h 3218321"/>
              <a:gd name="connsiteX6209" fmla="*/ 7665149 w 12192000"/>
              <a:gd name="connsiteY6209" fmla="*/ 297162 h 3218321"/>
              <a:gd name="connsiteX6210" fmla="*/ 7679818 w 12192000"/>
              <a:gd name="connsiteY6210" fmla="*/ 296733 h 3218321"/>
              <a:gd name="connsiteX6211" fmla="*/ 7717108 w 12192000"/>
              <a:gd name="connsiteY6211" fmla="*/ 301972 h 3218321"/>
              <a:gd name="connsiteX6212" fmla="*/ 7737015 w 12192000"/>
              <a:gd name="connsiteY6212" fmla="*/ 301353 h 3218321"/>
              <a:gd name="connsiteX6213" fmla="*/ 7774543 w 12192000"/>
              <a:gd name="connsiteY6213" fmla="*/ 306259 h 3218321"/>
              <a:gd name="connsiteX6214" fmla="*/ 7813120 w 12192000"/>
              <a:gd name="connsiteY6214" fmla="*/ 309879 h 3218321"/>
              <a:gd name="connsiteX6215" fmla="*/ 7827502 w 12192000"/>
              <a:gd name="connsiteY6215" fmla="*/ 309641 h 3218321"/>
              <a:gd name="connsiteX6216" fmla="*/ 7858649 w 12192000"/>
              <a:gd name="connsiteY6216" fmla="*/ 316880 h 3218321"/>
              <a:gd name="connsiteX6217" fmla="*/ 7865126 w 12192000"/>
              <a:gd name="connsiteY6217" fmla="*/ 313737 h 3218321"/>
              <a:gd name="connsiteX6218" fmla="*/ 7870079 w 12192000"/>
              <a:gd name="connsiteY6218" fmla="*/ 316214 h 3218321"/>
              <a:gd name="connsiteX6219" fmla="*/ 7917895 w 12192000"/>
              <a:gd name="connsiteY6219" fmla="*/ 319548 h 3218321"/>
              <a:gd name="connsiteX6220" fmla="*/ 7961186 w 12192000"/>
              <a:gd name="connsiteY6220" fmla="*/ 327359 h 3218321"/>
              <a:gd name="connsiteX6221" fmla="*/ 7969853 w 12192000"/>
              <a:gd name="connsiteY6221" fmla="*/ 324168 h 3218321"/>
              <a:gd name="connsiteX6222" fmla="*/ 7999571 w 12192000"/>
              <a:gd name="connsiteY6222" fmla="*/ 331407 h 3218321"/>
              <a:gd name="connsiteX6223" fmla="*/ 8007811 w 12192000"/>
              <a:gd name="connsiteY6223" fmla="*/ 328026 h 3218321"/>
              <a:gd name="connsiteX6224" fmla="*/ 8034766 w 12192000"/>
              <a:gd name="connsiteY6224" fmla="*/ 332836 h 3218321"/>
              <a:gd name="connsiteX6225" fmla="*/ 8060341 w 12192000"/>
              <a:gd name="connsiteY6225" fmla="*/ 334932 h 3218321"/>
              <a:gd name="connsiteX6226" fmla="*/ 8094869 w 12192000"/>
              <a:gd name="connsiteY6226" fmla="*/ 341219 h 3218321"/>
              <a:gd name="connsiteX6227" fmla="*/ 8098345 w 12192000"/>
              <a:gd name="connsiteY6227" fmla="*/ 337028 h 3218321"/>
              <a:gd name="connsiteX6228" fmla="*/ 8137303 w 12192000"/>
              <a:gd name="connsiteY6228" fmla="*/ 343458 h 3218321"/>
              <a:gd name="connsiteX6229" fmla="*/ 8183071 w 12192000"/>
              <a:gd name="connsiteY6229" fmla="*/ 350602 h 3218321"/>
              <a:gd name="connsiteX6230" fmla="*/ 8189119 w 12192000"/>
              <a:gd name="connsiteY6230" fmla="*/ 349173 h 3218321"/>
              <a:gd name="connsiteX6231" fmla="*/ 8227695 w 12192000"/>
              <a:gd name="connsiteY6231" fmla="*/ 353031 h 3218321"/>
              <a:gd name="connsiteX6232" fmla="*/ 8260604 w 12192000"/>
              <a:gd name="connsiteY6232" fmla="*/ 359366 h 3218321"/>
              <a:gd name="connsiteX6233" fmla="*/ 8299085 w 12192000"/>
              <a:gd name="connsiteY6233" fmla="*/ 364462 h 3218321"/>
              <a:gd name="connsiteX6234" fmla="*/ 8303228 w 12192000"/>
              <a:gd name="connsiteY6234" fmla="*/ 361176 h 3218321"/>
              <a:gd name="connsiteX6235" fmla="*/ 8308277 w 12192000"/>
              <a:gd name="connsiteY6235" fmla="*/ 364462 h 3218321"/>
              <a:gd name="connsiteX6236" fmla="*/ 8400955 w 12192000"/>
              <a:gd name="connsiteY6236" fmla="*/ 374989 h 3218321"/>
              <a:gd name="connsiteX6237" fmla="*/ 8427244 w 12192000"/>
              <a:gd name="connsiteY6237" fmla="*/ 379370 h 3218321"/>
              <a:gd name="connsiteX6238" fmla="*/ 8431625 w 12192000"/>
              <a:gd name="connsiteY6238" fmla="*/ 377561 h 3218321"/>
              <a:gd name="connsiteX6239" fmla="*/ 8465487 w 12192000"/>
              <a:gd name="connsiteY6239" fmla="*/ 384086 h 3218321"/>
              <a:gd name="connsiteX6240" fmla="*/ 8505397 w 12192000"/>
              <a:gd name="connsiteY6240" fmla="*/ 382038 h 3218321"/>
              <a:gd name="connsiteX6241" fmla="*/ 8500491 w 12192000"/>
              <a:gd name="connsiteY6241" fmla="*/ 389420 h 3218321"/>
              <a:gd name="connsiteX6242" fmla="*/ 8539162 w 12192000"/>
              <a:gd name="connsiteY6242" fmla="*/ 389420 h 3218321"/>
              <a:gd name="connsiteX6243" fmla="*/ 8539162 w 12192000"/>
              <a:gd name="connsiteY6243" fmla="*/ 378799 h 3218321"/>
              <a:gd name="connsiteX6244" fmla="*/ 8531923 w 12192000"/>
              <a:gd name="connsiteY6244" fmla="*/ 384419 h 3218321"/>
              <a:gd name="connsiteX6245" fmla="*/ 8517684 w 12192000"/>
              <a:gd name="connsiteY6245" fmla="*/ 384705 h 3218321"/>
              <a:gd name="connsiteX6246" fmla="*/ 8516160 w 12192000"/>
              <a:gd name="connsiteY6246" fmla="*/ 371178 h 3218321"/>
              <a:gd name="connsiteX6247" fmla="*/ 8505158 w 12192000"/>
              <a:gd name="connsiteY6247" fmla="*/ 381514 h 3218321"/>
              <a:gd name="connsiteX6248" fmla="*/ 8497586 w 12192000"/>
              <a:gd name="connsiteY6248" fmla="*/ 374036 h 3218321"/>
              <a:gd name="connsiteX6249" fmla="*/ 8495633 w 12192000"/>
              <a:gd name="connsiteY6249" fmla="*/ 379323 h 3218321"/>
              <a:gd name="connsiteX6250" fmla="*/ 8477583 w 12192000"/>
              <a:gd name="connsiteY6250" fmla="*/ 372940 h 3218321"/>
              <a:gd name="connsiteX6251" fmla="*/ 8475964 w 12192000"/>
              <a:gd name="connsiteY6251" fmla="*/ 368463 h 3218321"/>
              <a:gd name="connsiteX6252" fmla="*/ 8457724 w 12192000"/>
              <a:gd name="connsiteY6252" fmla="*/ 366987 h 3218321"/>
              <a:gd name="connsiteX6253" fmla="*/ 8458152 w 12192000"/>
              <a:gd name="connsiteY6253" fmla="*/ 376132 h 3218321"/>
              <a:gd name="connsiteX6254" fmla="*/ 8448151 w 12192000"/>
              <a:gd name="connsiteY6254" fmla="*/ 369606 h 3218321"/>
              <a:gd name="connsiteX6255" fmla="*/ 8441674 w 12192000"/>
              <a:gd name="connsiteY6255" fmla="*/ 373036 h 3218321"/>
              <a:gd name="connsiteX6256" fmla="*/ 8375952 w 12192000"/>
              <a:gd name="connsiteY6256" fmla="*/ 362462 h 3218321"/>
              <a:gd name="connsiteX6257" fmla="*/ 8298085 w 12192000"/>
              <a:gd name="connsiteY6257" fmla="*/ 354365 h 3218321"/>
              <a:gd name="connsiteX6258" fmla="*/ 8249269 w 12192000"/>
              <a:gd name="connsiteY6258" fmla="*/ 347459 h 3218321"/>
              <a:gd name="connsiteX6259" fmla="*/ 8212836 w 12192000"/>
              <a:gd name="connsiteY6259" fmla="*/ 342553 h 3218321"/>
              <a:gd name="connsiteX6260" fmla="*/ 8169688 w 12192000"/>
              <a:gd name="connsiteY6260" fmla="*/ 339933 h 3218321"/>
              <a:gd name="connsiteX6261" fmla="*/ 8130445 w 12192000"/>
              <a:gd name="connsiteY6261" fmla="*/ 335218 h 3218321"/>
              <a:gd name="connsiteX6262" fmla="*/ 8083677 w 12192000"/>
              <a:gd name="connsiteY6262" fmla="*/ 329883 h 3218321"/>
              <a:gd name="connsiteX6263" fmla="*/ 7891606 w 12192000"/>
              <a:gd name="connsiteY6263" fmla="*/ 308593 h 3218321"/>
              <a:gd name="connsiteX6264" fmla="*/ 7848410 w 12192000"/>
              <a:gd name="connsiteY6264" fmla="*/ 304782 h 3218321"/>
              <a:gd name="connsiteX6265" fmla="*/ 7760732 w 12192000"/>
              <a:gd name="connsiteY6265" fmla="*/ 295876 h 3218321"/>
              <a:gd name="connsiteX6266" fmla="*/ 7703153 w 12192000"/>
              <a:gd name="connsiteY6266" fmla="*/ 292637 h 3218321"/>
              <a:gd name="connsiteX6267" fmla="*/ 7659672 w 12192000"/>
              <a:gd name="connsiteY6267" fmla="*/ 286636 h 3218321"/>
              <a:gd name="connsiteX6268" fmla="*/ 7651290 w 12192000"/>
              <a:gd name="connsiteY6268" fmla="*/ 287017 h 3218321"/>
              <a:gd name="connsiteX6269" fmla="*/ 7590758 w 12192000"/>
              <a:gd name="connsiteY6269" fmla="*/ 277538 h 3218321"/>
              <a:gd name="connsiteX6270" fmla="*/ 6972919 w 12192000"/>
              <a:gd name="connsiteY6270" fmla="*/ 277491 h 3218321"/>
              <a:gd name="connsiteX6271" fmla="*/ 6972919 w 12192000"/>
              <a:gd name="connsiteY6271" fmla="*/ 277491 h 3218321"/>
              <a:gd name="connsiteX6272" fmla="*/ 6934581 w 12192000"/>
              <a:gd name="connsiteY6272" fmla="*/ 277253 h 3218321"/>
              <a:gd name="connsiteX6273" fmla="*/ 6934581 w 12192000"/>
              <a:gd name="connsiteY6273" fmla="*/ 277253 h 3218321"/>
              <a:gd name="connsiteX6274" fmla="*/ 7963471 w 12192000"/>
              <a:gd name="connsiteY6274" fmla="*/ 276490 h 3218321"/>
              <a:gd name="connsiteX6275" fmla="*/ 7974997 w 12192000"/>
              <a:gd name="connsiteY6275" fmla="*/ 286683 h 3218321"/>
              <a:gd name="connsiteX6276" fmla="*/ 7958804 w 12192000"/>
              <a:gd name="connsiteY6276" fmla="*/ 288588 h 3218321"/>
              <a:gd name="connsiteX6277" fmla="*/ 7963471 w 12192000"/>
              <a:gd name="connsiteY6277" fmla="*/ 276490 h 3218321"/>
              <a:gd name="connsiteX6278" fmla="*/ 8425434 w 12192000"/>
              <a:gd name="connsiteY6278" fmla="*/ 276252 h 3218321"/>
              <a:gd name="connsiteX6279" fmla="*/ 8425434 w 12192000"/>
              <a:gd name="connsiteY6279" fmla="*/ 276252 h 3218321"/>
              <a:gd name="connsiteX6280" fmla="*/ 3126204 w 12192000"/>
              <a:gd name="connsiteY6280" fmla="*/ 275252 h 3218321"/>
              <a:gd name="connsiteX6281" fmla="*/ 3117011 w 12192000"/>
              <a:gd name="connsiteY6281" fmla="*/ 284778 h 3218321"/>
              <a:gd name="connsiteX6282" fmla="*/ 3113150 w 12192000"/>
              <a:gd name="connsiteY6282" fmla="*/ 279729 h 3218321"/>
              <a:gd name="connsiteX6283" fmla="*/ 3099527 w 12192000"/>
              <a:gd name="connsiteY6283" fmla="*/ 275966 h 3218321"/>
              <a:gd name="connsiteX6284" fmla="*/ 3126204 w 12192000"/>
              <a:gd name="connsiteY6284" fmla="*/ 275252 h 3218321"/>
              <a:gd name="connsiteX6285" fmla="*/ 8175498 w 12192000"/>
              <a:gd name="connsiteY6285" fmla="*/ 275109 h 3218321"/>
              <a:gd name="connsiteX6286" fmla="*/ 8187071 w 12192000"/>
              <a:gd name="connsiteY6286" fmla="*/ 289493 h 3218321"/>
              <a:gd name="connsiteX6287" fmla="*/ 8178594 w 12192000"/>
              <a:gd name="connsiteY6287" fmla="*/ 289731 h 3218321"/>
              <a:gd name="connsiteX6288" fmla="*/ 8176022 w 12192000"/>
              <a:gd name="connsiteY6288" fmla="*/ 282301 h 3218321"/>
              <a:gd name="connsiteX6289" fmla="*/ 8166925 w 12192000"/>
              <a:gd name="connsiteY6289" fmla="*/ 277776 h 3218321"/>
              <a:gd name="connsiteX6290" fmla="*/ 8172831 w 12192000"/>
              <a:gd name="connsiteY6290" fmla="*/ 290446 h 3218321"/>
              <a:gd name="connsiteX6291" fmla="*/ 8163639 w 12192000"/>
              <a:gd name="connsiteY6291" fmla="*/ 277300 h 3218321"/>
              <a:gd name="connsiteX6292" fmla="*/ 8175498 w 12192000"/>
              <a:gd name="connsiteY6292" fmla="*/ 275109 h 3218321"/>
              <a:gd name="connsiteX6293" fmla="*/ 8402987 w 12192000"/>
              <a:gd name="connsiteY6293" fmla="*/ 274882 h 3218321"/>
              <a:gd name="connsiteX6294" fmla="*/ 8396859 w 12192000"/>
              <a:gd name="connsiteY6294" fmla="*/ 275585 h 3218321"/>
              <a:gd name="connsiteX6295" fmla="*/ 8402987 w 12192000"/>
              <a:gd name="connsiteY6295" fmla="*/ 274882 h 3218321"/>
              <a:gd name="connsiteX6296" fmla="*/ 2433626 w 12192000"/>
              <a:gd name="connsiteY6296" fmla="*/ 274653 h 3218321"/>
              <a:gd name="connsiteX6297" fmla="*/ 2433554 w 12192000"/>
              <a:gd name="connsiteY6297" fmla="*/ 274966 h 3218321"/>
              <a:gd name="connsiteX6298" fmla="*/ 2433026 w 12192000"/>
              <a:gd name="connsiteY6298" fmla="*/ 274883 h 3218321"/>
              <a:gd name="connsiteX6299" fmla="*/ 6643355 w 12192000"/>
              <a:gd name="connsiteY6299" fmla="*/ 274633 h 3218321"/>
              <a:gd name="connsiteX6300" fmla="*/ 6632115 w 12192000"/>
              <a:gd name="connsiteY6300" fmla="*/ 283587 h 3218321"/>
              <a:gd name="connsiteX6301" fmla="*/ 6625733 w 12192000"/>
              <a:gd name="connsiteY6301" fmla="*/ 275728 h 3218321"/>
              <a:gd name="connsiteX6302" fmla="*/ 6618161 w 12192000"/>
              <a:gd name="connsiteY6302" fmla="*/ 288303 h 3218321"/>
              <a:gd name="connsiteX6303" fmla="*/ 6642354 w 12192000"/>
              <a:gd name="connsiteY6303" fmla="*/ 289446 h 3218321"/>
              <a:gd name="connsiteX6304" fmla="*/ 6651451 w 12192000"/>
              <a:gd name="connsiteY6304" fmla="*/ 298876 h 3218321"/>
              <a:gd name="connsiteX6305" fmla="*/ 6652213 w 12192000"/>
              <a:gd name="connsiteY6305" fmla="*/ 289350 h 3218321"/>
              <a:gd name="connsiteX6306" fmla="*/ 6660500 w 12192000"/>
              <a:gd name="connsiteY6306" fmla="*/ 292780 h 3218321"/>
              <a:gd name="connsiteX6307" fmla="*/ 6678454 w 12192000"/>
              <a:gd name="connsiteY6307" fmla="*/ 285778 h 3218321"/>
              <a:gd name="connsiteX6308" fmla="*/ 6665595 w 12192000"/>
              <a:gd name="connsiteY6308" fmla="*/ 281158 h 3218321"/>
              <a:gd name="connsiteX6309" fmla="*/ 6649879 w 12192000"/>
              <a:gd name="connsiteY6309" fmla="*/ 280825 h 3218321"/>
              <a:gd name="connsiteX6310" fmla="*/ 6643878 w 12192000"/>
              <a:gd name="connsiteY6310" fmla="*/ 285731 h 3218321"/>
              <a:gd name="connsiteX6311" fmla="*/ 6643355 w 12192000"/>
              <a:gd name="connsiteY6311" fmla="*/ 274633 h 3218321"/>
              <a:gd name="connsiteX6312" fmla="*/ 5437815 w 12192000"/>
              <a:gd name="connsiteY6312" fmla="*/ 274633 h 3218321"/>
              <a:gd name="connsiteX6313" fmla="*/ 5432625 w 12192000"/>
              <a:gd name="connsiteY6313" fmla="*/ 288969 h 3218321"/>
              <a:gd name="connsiteX6314" fmla="*/ 5437815 w 12192000"/>
              <a:gd name="connsiteY6314" fmla="*/ 274633 h 3218321"/>
              <a:gd name="connsiteX6315" fmla="*/ 5894246 w 12192000"/>
              <a:gd name="connsiteY6315" fmla="*/ 274496 h 3218321"/>
              <a:gd name="connsiteX6316" fmla="*/ 5888126 w 12192000"/>
              <a:gd name="connsiteY6316" fmla="*/ 275300 h 3218321"/>
              <a:gd name="connsiteX6317" fmla="*/ 5894246 w 12192000"/>
              <a:gd name="connsiteY6317" fmla="*/ 274496 h 3218321"/>
              <a:gd name="connsiteX6318" fmla="*/ 2423030 w 12192000"/>
              <a:gd name="connsiteY6318" fmla="*/ 273299 h 3218321"/>
              <a:gd name="connsiteX6319" fmla="*/ 2433026 w 12192000"/>
              <a:gd name="connsiteY6319" fmla="*/ 274883 h 3218321"/>
              <a:gd name="connsiteX6320" fmla="*/ 2425220 w 12192000"/>
              <a:gd name="connsiteY6320" fmla="*/ 277871 h 3218321"/>
              <a:gd name="connsiteX6321" fmla="*/ 2421983 w 12192000"/>
              <a:gd name="connsiteY6321" fmla="*/ 286683 h 3218321"/>
              <a:gd name="connsiteX6322" fmla="*/ 2413220 w 12192000"/>
              <a:gd name="connsiteY6322" fmla="*/ 283015 h 3218321"/>
              <a:gd name="connsiteX6323" fmla="*/ 2423030 w 12192000"/>
              <a:gd name="connsiteY6323" fmla="*/ 273299 h 3218321"/>
              <a:gd name="connsiteX6324" fmla="*/ 5393054 w 12192000"/>
              <a:gd name="connsiteY6324" fmla="*/ 273061 h 3218321"/>
              <a:gd name="connsiteX6325" fmla="*/ 5390673 w 12192000"/>
              <a:gd name="connsiteY6325" fmla="*/ 283444 h 3218321"/>
              <a:gd name="connsiteX6326" fmla="*/ 5378150 w 12192000"/>
              <a:gd name="connsiteY6326" fmla="*/ 276776 h 3218321"/>
              <a:gd name="connsiteX6327" fmla="*/ 5393054 w 12192000"/>
              <a:gd name="connsiteY6327" fmla="*/ 273061 h 3218321"/>
              <a:gd name="connsiteX6328" fmla="*/ 5696145 w 12192000"/>
              <a:gd name="connsiteY6328" fmla="*/ 273050 h 3218321"/>
              <a:gd name="connsiteX6329" fmla="*/ 5687538 w 12192000"/>
              <a:gd name="connsiteY6329" fmla="*/ 278300 h 3218321"/>
              <a:gd name="connsiteX6330" fmla="*/ 5704964 w 12192000"/>
              <a:gd name="connsiteY6330" fmla="*/ 278300 h 3218321"/>
              <a:gd name="connsiteX6331" fmla="*/ 5696145 w 12192000"/>
              <a:gd name="connsiteY6331" fmla="*/ 273050 h 3218321"/>
              <a:gd name="connsiteX6332" fmla="*/ 5371674 w 12192000"/>
              <a:gd name="connsiteY6332" fmla="*/ 272584 h 3218321"/>
              <a:gd name="connsiteX6333" fmla="*/ 5363102 w 12192000"/>
              <a:gd name="connsiteY6333" fmla="*/ 283348 h 3218321"/>
              <a:gd name="connsiteX6334" fmla="*/ 5371674 w 12192000"/>
              <a:gd name="connsiteY6334" fmla="*/ 272584 h 3218321"/>
              <a:gd name="connsiteX6335" fmla="*/ 7912894 w 12192000"/>
              <a:gd name="connsiteY6335" fmla="*/ 272299 h 3218321"/>
              <a:gd name="connsiteX6336" fmla="*/ 7916799 w 12192000"/>
              <a:gd name="connsiteY6336" fmla="*/ 277348 h 3218321"/>
              <a:gd name="connsiteX6337" fmla="*/ 7923705 w 12192000"/>
              <a:gd name="connsiteY6337" fmla="*/ 283730 h 3218321"/>
              <a:gd name="connsiteX6338" fmla="*/ 7912894 w 12192000"/>
              <a:gd name="connsiteY6338" fmla="*/ 272299 h 3218321"/>
              <a:gd name="connsiteX6339" fmla="*/ 6129153 w 12192000"/>
              <a:gd name="connsiteY6339" fmla="*/ 271776 h 3218321"/>
              <a:gd name="connsiteX6340" fmla="*/ 6122480 w 12192000"/>
              <a:gd name="connsiteY6340" fmla="*/ 273966 h 3218321"/>
              <a:gd name="connsiteX6341" fmla="*/ 6132719 w 12192000"/>
              <a:gd name="connsiteY6341" fmla="*/ 277729 h 3218321"/>
              <a:gd name="connsiteX6342" fmla="*/ 6129153 w 12192000"/>
              <a:gd name="connsiteY6342" fmla="*/ 271776 h 3218321"/>
              <a:gd name="connsiteX6343" fmla="*/ 7462695 w 12192000"/>
              <a:gd name="connsiteY6343" fmla="*/ 271775 h 3218321"/>
              <a:gd name="connsiteX6344" fmla="*/ 7462695 w 12192000"/>
              <a:gd name="connsiteY6344" fmla="*/ 271775 h 3218321"/>
              <a:gd name="connsiteX6345" fmla="*/ 6834712 w 12192000"/>
              <a:gd name="connsiteY6345" fmla="*/ 271204 h 3218321"/>
              <a:gd name="connsiteX6346" fmla="*/ 6834712 w 12192000"/>
              <a:gd name="connsiteY6346" fmla="*/ 271204 h 3218321"/>
              <a:gd name="connsiteX6347" fmla="*/ 5348867 w 12192000"/>
              <a:gd name="connsiteY6347" fmla="*/ 270632 h 3218321"/>
              <a:gd name="connsiteX6348" fmla="*/ 5343010 w 12192000"/>
              <a:gd name="connsiteY6348" fmla="*/ 284873 h 3218321"/>
              <a:gd name="connsiteX6349" fmla="*/ 5323148 w 12192000"/>
              <a:gd name="connsiteY6349" fmla="*/ 284587 h 3218321"/>
              <a:gd name="connsiteX6350" fmla="*/ 5336582 w 12192000"/>
              <a:gd name="connsiteY6350" fmla="*/ 278872 h 3218321"/>
              <a:gd name="connsiteX6351" fmla="*/ 5348867 w 12192000"/>
              <a:gd name="connsiteY6351" fmla="*/ 270632 h 3218321"/>
              <a:gd name="connsiteX6352" fmla="*/ 8133302 w 12192000"/>
              <a:gd name="connsiteY6352" fmla="*/ 270203 h 3218321"/>
              <a:gd name="connsiteX6353" fmla="*/ 8144589 w 12192000"/>
              <a:gd name="connsiteY6353" fmla="*/ 270584 h 3218321"/>
              <a:gd name="connsiteX6354" fmla="*/ 8143684 w 12192000"/>
              <a:gd name="connsiteY6354" fmla="*/ 279777 h 3218321"/>
              <a:gd name="connsiteX6355" fmla="*/ 8156591 w 12192000"/>
              <a:gd name="connsiteY6355" fmla="*/ 278443 h 3218321"/>
              <a:gd name="connsiteX6356" fmla="*/ 8125872 w 12192000"/>
              <a:gd name="connsiteY6356" fmla="*/ 284635 h 3218321"/>
              <a:gd name="connsiteX6357" fmla="*/ 8120872 w 12192000"/>
              <a:gd name="connsiteY6357" fmla="*/ 276252 h 3218321"/>
              <a:gd name="connsiteX6358" fmla="*/ 8126491 w 12192000"/>
              <a:gd name="connsiteY6358" fmla="*/ 272013 h 3218321"/>
              <a:gd name="connsiteX6359" fmla="*/ 8137683 w 12192000"/>
              <a:gd name="connsiteY6359" fmla="*/ 283111 h 3218321"/>
              <a:gd name="connsiteX6360" fmla="*/ 8133302 w 12192000"/>
              <a:gd name="connsiteY6360" fmla="*/ 270203 h 3218321"/>
              <a:gd name="connsiteX6361" fmla="*/ 2451054 w 12192000"/>
              <a:gd name="connsiteY6361" fmla="*/ 269925 h 3218321"/>
              <a:gd name="connsiteX6362" fmla="*/ 2444792 w 12192000"/>
              <a:gd name="connsiteY6362" fmla="*/ 270823 h 3218321"/>
              <a:gd name="connsiteX6363" fmla="*/ 2451054 w 12192000"/>
              <a:gd name="connsiteY6363" fmla="*/ 269925 h 3218321"/>
              <a:gd name="connsiteX6364" fmla="*/ 2434697 w 12192000"/>
              <a:gd name="connsiteY6364" fmla="*/ 269917 h 3218321"/>
              <a:gd name="connsiteX6365" fmla="*/ 2439650 w 12192000"/>
              <a:gd name="connsiteY6365" fmla="*/ 272346 h 3218321"/>
              <a:gd name="connsiteX6366" fmla="*/ 2433626 w 12192000"/>
              <a:gd name="connsiteY6366" fmla="*/ 274653 h 3218321"/>
              <a:gd name="connsiteX6367" fmla="*/ 6220968 w 12192000"/>
              <a:gd name="connsiteY6367" fmla="*/ 269537 h 3218321"/>
              <a:gd name="connsiteX6368" fmla="*/ 6207633 w 12192000"/>
              <a:gd name="connsiteY6368" fmla="*/ 280015 h 3218321"/>
              <a:gd name="connsiteX6369" fmla="*/ 6220968 w 12192000"/>
              <a:gd name="connsiteY6369" fmla="*/ 269537 h 3218321"/>
              <a:gd name="connsiteX6370" fmla="*/ 7840354 w 12192000"/>
              <a:gd name="connsiteY6370" fmla="*/ 269042 h 3218321"/>
              <a:gd name="connsiteX6371" fmla="*/ 7847551 w 12192000"/>
              <a:gd name="connsiteY6371" fmla="*/ 273775 h 3218321"/>
              <a:gd name="connsiteX6372" fmla="*/ 7830692 w 12192000"/>
              <a:gd name="connsiteY6372" fmla="*/ 271632 h 3218321"/>
              <a:gd name="connsiteX6373" fmla="*/ 7840354 w 12192000"/>
              <a:gd name="connsiteY6373" fmla="*/ 269042 h 3218321"/>
              <a:gd name="connsiteX6374" fmla="*/ 7444609 w 12192000"/>
              <a:gd name="connsiteY6374" fmla="*/ 268989 h 3218321"/>
              <a:gd name="connsiteX6375" fmla="*/ 7435025 w 12192000"/>
              <a:gd name="connsiteY6375" fmla="*/ 273347 h 3218321"/>
              <a:gd name="connsiteX6376" fmla="*/ 7456694 w 12192000"/>
              <a:gd name="connsiteY6376" fmla="*/ 271489 h 3218321"/>
              <a:gd name="connsiteX6377" fmla="*/ 7444609 w 12192000"/>
              <a:gd name="connsiteY6377" fmla="*/ 268989 h 3218321"/>
              <a:gd name="connsiteX6378" fmla="*/ 7477649 w 12192000"/>
              <a:gd name="connsiteY6378" fmla="*/ 268727 h 3218321"/>
              <a:gd name="connsiteX6379" fmla="*/ 7476935 w 12192000"/>
              <a:gd name="connsiteY6379" fmla="*/ 275395 h 3218321"/>
              <a:gd name="connsiteX6380" fmla="*/ 7470077 w 12192000"/>
              <a:gd name="connsiteY6380" fmla="*/ 273013 h 3218321"/>
              <a:gd name="connsiteX6381" fmla="*/ 7472601 w 12192000"/>
              <a:gd name="connsiteY6381" fmla="*/ 279110 h 3218321"/>
              <a:gd name="connsiteX6382" fmla="*/ 7509605 w 12192000"/>
              <a:gd name="connsiteY6382" fmla="*/ 279444 h 3218321"/>
              <a:gd name="connsiteX6383" fmla="*/ 7510749 w 12192000"/>
              <a:gd name="connsiteY6383" fmla="*/ 284683 h 3218321"/>
              <a:gd name="connsiteX6384" fmla="*/ 7529465 w 12192000"/>
              <a:gd name="connsiteY6384" fmla="*/ 284826 h 3218321"/>
              <a:gd name="connsiteX6385" fmla="*/ 7532942 w 12192000"/>
              <a:gd name="connsiteY6385" fmla="*/ 275538 h 3218321"/>
              <a:gd name="connsiteX6386" fmla="*/ 7493175 w 12192000"/>
              <a:gd name="connsiteY6386" fmla="*/ 270727 h 3218321"/>
              <a:gd name="connsiteX6387" fmla="*/ 7483364 w 12192000"/>
              <a:gd name="connsiteY6387" fmla="*/ 275919 h 3218321"/>
              <a:gd name="connsiteX6388" fmla="*/ 7477649 w 12192000"/>
              <a:gd name="connsiteY6388" fmla="*/ 268727 h 3218321"/>
              <a:gd name="connsiteX6389" fmla="*/ 5492189 w 12192000"/>
              <a:gd name="connsiteY6389" fmla="*/ 268679 h 3218321"/>
              <a:gd name="connsiteX6390" fmla="*/ 5488476 w 12192000"/>
              <a:gd name="connsiteY6390" fmla="*/ 276347 h 3218321"/>
              <a:gd name="connsiteX6391" fmla="*/ 5492189 w 12192000"/>
              <a:gd name="connsiteY6391" fmla="*/ 268679 h 3218321"/>
              <a:gd name="connsiteX6392" fmla="*/ 5305488 w 12192000"/>
              <a:gd name="connsiteY6392" fmla="*/ 268536 h 3218321"/>
              <a:gd name="connsiteX6393" fmla="*/ 5314618 w 12192000"/>
              <a:gd name="connsiteY6393" fmla="*/ 282158 h 3218321"/>
              <a:gd name="connsiteX6394" fmla="*/ 5322958 w 12192000"/>
              <a:gd name="connsiteY6394" fmla="*/ 268822 h 3218321"/>
              <a:gd name="connsiteX6395" fmla="*/ 5325722 w 12192000"/>
              <a:gd name="connsiteY6395" fmla="*/ 275061 h 3218321"/>
              <a:gd name="connsiteX6396" fmla="*/ 5319621 w 12192000"/>
              <a:gd name="connsiteY6396" fmla="*/ 275014 h 3218321"/>
              <a:gd name="connsiteX6397" fmla="*/ 5321050 w 12192000"/>
              <a:gd name="connsiteY6397" fmla="*/ 285159 h 3218321"/>
              <a:gd name="connsiteX6398" fmla="*/ 5306715 w 12192000"/>
              <a:gd name="connsiteY6398" fmla="*/ 286397 h 3218321"/>
              <a:gd name="connsiteX6399" fmla="*/ 5305488 w 12192000"/>
              <a:gd name="connsiteY6399" fmla="*/ 268536 h 3218321"/>
              <a:gd name="connsiteX6400" fmla="*/ 3149904 w 12192000"/>
              <a:gd name="connsiteY6400" fmla="*/ 267815 h 3218321"/>
              <a:gd name="connsiteX6401" fmla="*/ 3161072 w 12192000"/>
              <a:gd name="connsiteY6401" fmla="*/ 273441 h 3218321"/>
              <a:gd name="connsiteX6402" fmla="*/ 3138771 w 12192000"/>
              <a:gd name="connsiteY6402" fmla="*/ 277156 h 3218321"/>
              <a:gd name="connsiteX6403" fmla="*/ 3149904 w 12192000"/>
              <a:gd name="connsiteY6403" fmla="*/ 267815 h 3218321"/>
              <a:gd name="connsiteX6404" fmla="*/ 5510095 w 12192000"/>
              <a:gd name="connsiteY6404" fmla="*/ 267774 h 3218321"/>
              <a:gd name="connsiteX6405" fmla="*/ 5501571 w 12192000"/>
              <a:gd name="connsiteY6405" fmla="*/ 279395 h 3218321"/>
              <a:gd name="connsiteX6406" fmla="*/ 5510095 w 12192000"/>
              <a:gd name="connsiteY6406" fmla="*/ 267774 h 3218321"/>
              <a:gd name="connsiteX6407" fmla="*/ 7424357 w 12192000"/>
              <a:gd name="connsiteY6407" fmla="*/ 267584 h 3218321"/>
              <a:gd name="connsiteX6408" fmla="*/ 7424357 w 12192000"/>
              <a:gd name="connsiteY6408" fmla="*/ 267584 h 3218321"/>
              <a:gd name="connsiteX6409" fmla="*/ 5630228 w 12192000"/>
              <a:gd name="connsiteY6409" fmla="*/ 267583 h 3218321"/>
              <a:gd name="connsiteX6410" fmla="*/ 5630228 w 12192000"/>
              <a:gd name="connsiteY6410" fmla="*/ 267583 h 3218321"/>
              <a:gd name="connsiteX6411" fmla="*/ 6758274 w 12192000"/>
              <a:gd name="connsiteY6411" fmla="*/ 267536 h 3218321"/>
              <a:gd name="connsiteX6412" fmla="*/ 6758274 w 12192000"/>
              <a:gd name="connsiteY6412" fmla="*/ 267536 h 3218321"/>
              <a:gd name="connsiteX6413" fmla="*/ 8349234 w 12192000"/>
              <a:gd name="connsiteY6413" fmla="*/ 267155 h 3218321"/>
              <a:gd name="connsiteX6414" fmla="*/ 8349234 w 12192000"/>
              <a:gd name="connsiteY6414" fmla="*/ 267155 h 3218321"/>
              <a:gd name="connsiteX6415" fmla="*/ 6094714 w 12192000"/>
              <a:gd name="connsiteY6415" fmla="*/ 266583 h 3218321"/>
              <a:gd name="connsiteX6416" fmla="*/ 6094525 w 12192000"/>
              <a:gd name="connsiteY6416" fmla="*/ 278062 h 3218321"/>
              <a:gd name="connsiteX6417" fmla="*/ 6094714 w 12192000"/>
              <a:gd name="connsiteY6417" fmla="*/ 266583 h 3218321"/>
              <a:gd name="connsiteX6418" fmla="*/ 7418022 w 12192000"/>
              <a:gd name="connsiteY6418" fmla="*/ 266345 h 3218321"/>
              <a:gd name="connsiteX6419" fmla="*/ 7412069 w 12192000"/>
              <a:gd name="connsiteY6419" fmla="*/ 275824 h 3218321"/>
              <a:gd name="connsiteX6420" fmla="*/ 7418022 w 12192000"/>
              <a:gd name="connsiteY6420" fmla="*/ 266345 h 3218321"/>
              <a:gd name="connsiteX6421" fmla="*/ 8088391 w 12192000"/>
              <a:gd name="connsiteY6421" fmla="*/ 266202 h 3218321"/>
              <a:gd name="connsiteX6422" fmla="*/ 8114109 w 12192000"/>
              <a:gd name="connsiteY6422" fmla="*/ 276966 h 3218321"/>
              <a:gd name="connsiteX6423" fmla="*/ 8104727 w 12192000"/>
              <a:gd name="connsiteY6423" fmla="*/ 286064 h 3218321"/>
              <a:gd name="connsiteX6424" fmla="*/ 8083248 w 12192000"/>
              <a:gd name="connsiteY6424" fmla="*/ 272251 h 3218321"/>
              <a:gd name="connsiteX6425" fmla="*/ 8088391 w 12192000"/>
              <a:gd name="connsiteY6425" fmla="*/ 266202 h 3218321"/>
              <a:gd name="connsiteX6426" fmla="*/ 9209374 w 12192000"/>
              <a:gd name="connsiteY6426" fmla="*/ 265367 h 3218321"/>
              <a:gd name="connsiteX6427" fmla="*/ 9203340 w 12192000"/>
              <a:gd name="connsiteY6427" fmla="*/ 265869 h 3218321"/>
              <a:gd name="connsiteX6428" fmla="*/ 9209374 w 12192000"/>
              <a:gd name="connsiteY6428" fmla="*/ 265367 h 3218321"/>
              <a:gd name="connsiteX6429" fmla="*/ 6698389 w 12192000"/>
              <a:gd name="connsiteY6429" fmla="*/ 265324 h 3218321"/>
              <a:gd name="connsiteX6430" fmla="*/ 6692408 w 12192000"/>
              <a:gd name="connsiteY6430" fmla="*/ 266155 h 3218321"/>
              <a:gd name="connsiteX6431" fmla="*/ 6698389 w 12192000"/>
              <a:gd name="connsiteY6431" fmla="*/ 265324 h 3218321"/>
              <a:gd name="connsiteX6432" fmla="*/ 7809335 w 12192000"/>
              <a:gd name="connsiteY6432" fmla="*/ 265126 h 3218321"/>
              <a:gd name="connsiteX6433" fmla="*/ 7803213 w 12192000"/>
              <a:gd name="connsiteY6433" fmla="*/ 265916 h 3218321"/>
              <a:gd name="connsiteX6434" fmla="*/ 7809335 w 12192000"/>
              <a:gd name="connsiteY6434" fmla="*/ 265126 h 3218321"/>
              <a:gd name="connsiteX6435" fmla="*/ 6659940 w 12192000"/>
              <a:gd name="connsiteY6435" fmla="*/ 264807 h 3218321"/>
              <a:gd name="connsiteX6436" fmla="*/ 6653832 w 12192000"/>
              <a:gd name="connsiteY6436" fmla="*/ 266012 h 3218321"/>
              <a:gd name="connsiteX6437" fmla="*/ 6659940 w 12192000"/>
              <a:gd name="connsiteY6437" fmla="*/ 264807 h 3218321"/>
              <a:gd name="connsiteX6438" fmla="*/ 7408497 w 12192000"/>
              <a:gd name="connsiteY6438" fmla="*/ 264678 h 3218321"/>
              <a:gd name="connsiteX6439" fmla="*/ 7380828 w 12192000"/>
              <a:gd name="connsiteY6439" fmla="*/ 265869 h 3218321"/>
              <a:gd name="connsiteX6440" fmla="*/ 7381828 w 12192000"/>
              <a:gd name="connsiteY6440" fmla="*/ 275300 h 3218321"/>
              <a:gd name="connsiteX6441" fmla="*/ 7398020 w 12192000"/>
              <a:gd name="connsiteY6441" fmla="*/ 274585 h 3218321"/>
              <a:gd name="connsiteX6442" fmla="*/ 7408497 w 12192000"/>
              <a:gd name="connsiteY6442" fmla="*/ 264678 h 3218321"/>
              <a:gd name="connsiteX6443" fmla="*/ 7788093 w 12192000"/>
              <a:gd name="connsiteY6443" fmla="*/ 264326 h 3218321"/>
              <a:gd name="connsiteX6444" fmla="*/ 7795546 w 12192000"/>
              <a:gd name="connsiteY6444" fmla="*/ 268916 h 3218321"/>
              <a:gd name="connsiteX6445" fmla="*/ 7778353 w 12192000"/>
              <a:gd name="connsiteY6445" fmla="*/ 267059 h 3218321"/>
              <a:gd name="connsiteX6446" fmla="*/ 7788093 w 12192000"/>
              <a:gd name="connsiteY6446" fmla="*/ 264326 h 3218321"/>
              <a:gd name="connsiteX6447" fmla="*/ 6643545 w 12192000"/>
              <a:gd name="connsiteY6447" fmla="*/ 263107 h 3218321"/>
              <a:gd name="connsiteX6448" fmla="*/ 6643545 w 12192000"/>
              <a:gd name="connsiteY6448" fmla="*/ 263107 h 3218321"/>
              <a:gd name="connsiteX6449" fmla="*/ 5485383 w 12192000"/>
              <a:gd name="connsiteY6449" fmla="*/ 263106 h 3218321"/>
              <a:gd name="connsiteX6450" fmla="*/ 5477765 w 12192000"/>
              <a:gd name="connsiteY6450" fmla="*/ 278776 h 3218321"/>
              <a:gd name="connsiteX6451" fmla="*/ 5485383 w 12192000"/>
              <a:gd name="connsiteY6451" fmla="*/ 263106 h 3218321"/>
              <a:gd name="connsiteX6452" fmla="*/ 6605778 w 12192000"/>
              <a:gd name="connsiteY6452" fmla="*/ 262392 h 3218321"/>
              <a:gd name="connsiteX6453" fmla="*/ 6605778 w 12192000"/>
              <a:gd name="connsiteY6453" fmla="*/ 262392 h 3218321"/>
              <a:gd name="connsiteX6454" fmla="*/ 6629781 w 12192000"/>
              <a:gd name="connsiteY6454" fmla="*/ 262106 h 3218321"/>
              <a:gd name="connsiteX6455" fmla="*/ 6629781 w 12192000"/>
              <a:gd name="connsiteY6455" fmla="*/ 262106 h 3218321"/>
              <a:gd name="connsiteX6456" fmla="*/ 5523857 w 12192000"/>
              <a:gd name="connsiteY6456" fmla="*/ 262106 h 3218321"/>
              <a:gd name="connsiteX6457" fmla="*/ 5515382 w 12192000"/>
              <a:gd name="connsiteY6457" fmla="*/ 278872 h 3218321"/>
              <a:gd name="connsiteX6458" fmla="*/ 5523857 w 12192000"/>
              <a:gd name="connsiteY6458" fmla="*/ 262106 h 3218321"/>
              <a:gd name="connsiteX6459" fmla="*/ 7823454 w 12192000"/>
              <a:gd name="connsiteY6459" fmla="*/ 262105 h 3218321"/>
              <a:gd name="connsiteX6460" fmla="*/ 7823454 w 12192000"/>
              <a:gd name="connsiteY6460" fmla="*/ 273441 h 3218321"/>
              <a:gd name="connsiteX6461" fmla="*/ 7823454 w 12192000"/>
              <a:gd name="connsiteY6461" fmla="*/ 262105 h 3218321"/>
              <a:gd name="connsiteX6462" fmla="*/ 5550092 w 12192000"/>
              <a:gd name="connsiteY6462" fmla="*/ 261582 h 3218321"/>
              <a:gd name="connsiteX6463" fmla="*/ 5540095 w 12192000"/>
              <a:gd name="connsiteY6463" fmla="*/ 278233 h 3218321"/>
              <a:gd name="connsiteX6464" fmla="*/ 5538330 w 12192000"/>
              <a:gd name="connsiteY6464" fmla="*/ 271347 h 3218321"/>
              <a:gd name="connsiteX6465" fmla="*/ 5529904 w 12192000"/>
              <a:gd name="connsiteY6465" fmla="*/ 274680 h 3218321"/>
              <a:gd name="connsiteX6466" fmla="*/ 5535427 w 12192000"/>
              <a:gd name="connsiteY6466" fmla="*/ 262249 h 3218321"/>
              <a:gd name="connsiteX6467" fmla="*/ 5538332 w 12192000"/>
              <a:gd name="connsiteY6467" fmla="*/ 271345 h 3218321"/>
              <a:gd name="connsiteX6468" fmla="*/ 5543194 w 12192000"/>
              <a:gd name="connsiteY6468" fmla="*/ 264803 h 3218321"/>
              <a:gd name="connsiteX6469" fmla="*/ 5550092 w 12192000"/>
              <a:gd name="connsiteY6469" fmla="*/ 261582 h 3218321"/>
              <a:gd name="connsiteX6470" fmla="*/ 8051529 w 12192000"/>
              <a:gd name="connsiteY6470" fmla="*/ 260725 h 3218321"/>
              <a:gd name="connsiteX6471" fmla="*/ 8059340 w 12192000"/>
              <a:gd name="connsiteY6471" fmla="*/ 272585 h 3218321"/>
              <a:gd name="connsiteX6472" fmla="*/ 8059911 w 12192000"/>
              <a:gd name="connsiteY6472" fmla="*/ 261392 h 3218321"/>
              <a:gd name="connsiteX6473" fmla="*/ 8081533 w 12192000"/>
              <a:gd name="connsiteY6473" fmla="*/ 277395 h 3218321"/>
              <a:gd name="connsiteX6474" fmla="*/ 8049863 w 12192000"/>
              <a:gd name="connsiteY6474" fmla="*/ 294542 h 3218321"/>
              <a:gd name="connsiteX6475" fmla="*/ 8064293 w 12192000"/>
              <a:gd name="connsiteY6475" fmla="*/ 294304 h 3218321"/>
              <a:gd name="connsiteX6476" fmla="*/ 8064341 w 12192000"/>
              <a:gd name="connsiteY6476" fmla="*/ 299210 h 3218321"/>
              <a:gd name="connsiteX6477" fmla="*/ 8047077 w 12192000"/>
              <a:gd name="connsiteY6477" fmla="*/ 298138 h 3218321"/>
              <a:gd name="connsiteX6478" fmla="*/ 8040602 w 12192000"/>
              <a:gd name="connsiteY6478" fmla="*/ 294706 h 3218321"/>
              <a:gd name="connsiteX6479" fmla="*/ 8056863 w 12192000"/>
              <a:gd name="connsiteY6479" fmla="*/ 282206 h 3218321"/>
              <a:gd name="connsiteX6480" fmla="*/ 8047053 w 12192000"/>
              <a:gd name="connsiteY6480" fmla="*/ 269441 h 3218321"/>
              <a:gd name="connsiteX6481" fmla="*/ 8043671 w 12192000"/>
              <a:gd name="connsiteY6481" fmla="*/ 261773 h 3218321"/>
              <a:gd name="connsiteX6482" fmla="*/ 8051529 w 12192000"/>
              <a:gd name="connsiteY6482" fmla="*/ 260725 h 3218321"/>
              <a:gd name="connsiteX6483" fmla="*/ 7320106 w 12192000"/>
              <a:gd name="connsiteY6483" fmla="*/ 260535 h 3218321"/>
              <a:gd name="connsiteX6484" fmla="*/ 7319915 w 12192000"/>
              <a:gd name="connsiteY6484" fmla="*/ 266393 h 3218321"/>
              <a:gd name="connsiteX6485" fmla="*/ 7333822 w 12192000"/>
              <a:gd name="connsiteY6485" fmla="*/ 263869 h 3218321"/>
              <a:gd name="connsiteX6486" fmla="*/ 7334679 w 12192000"/>
              <a:gd name="connsiteY6486" fmla="*/ 271108 h 3218321"/>
              <a:gd name="connsiteX6487" fmla="*/ 7344728 w 12192000"/>
              <a:gd name="connsiteY6487" fmla="*/ 263773 h 3218321"/>
              <a:gd name="connsiteX6488" fmla="*/ 7343680 w 12192000"/>
              <a:gd name="connsiteY6488" fmla="*/ 270537 h 3218321"/>
              <a:gd name="connsiteX6489" fmla="*/ 7377446 w 12192000"/>
              <a:gd name="connsiteY6489" fmla="*/ 269918 h 3218321"/>
              <a:gd name="connsiteX6490" fmla="*/ 7377208 w 12192000"/>
              <a:gd name="connsiteY6490" fmla="*/ 265869 h 3218321"/>
              <a:gd name="connsiteX6491" fmla="*/ 7365635 w 12192000"/>
              <a:gd name="connsiteY6491" fmla="*/ 262583 h 3218321"/>
              <a:gd name="connsiteX6492" fmla="*/ 7320106 w 12192000"/>
              <a:gd name="connsiteY6492" fmla="*/ 260535 h 3218321"/>
              <a:gd name="connsiteX6493" fmla="*/ 7756866 w 12192000"/>
              <a:gd name="connsiteY6493" fmla="*/ 260391 h 3218321"/>
              <a:gd name="connsiteX6494" fmla="*/ 7750778 w 12192000"/>
              <a:gd name="connsiteY6494" fmla="*/ 261201 h 3218321"/>
              <a:gd name="connsiteX6495" fmla="*/ 7756866 w 12192000"/>
              <a:gd name="connsiteY6495" fmla="*/ 260391 h 3218321"/>
              <a:gd name="connsiteX6496" fmla="*/ 3204461 w 12192000"/>
              <a:gd name="connsiteY6496" fmla="*/ 259570 h 3218321"/>
              <a:gd name="connsiteX6497" fmla="*/ 3217227 w 12192000"/>
              <a:gd name="connsiteY6497" fmla="*/ 262534 h 3218321"/>
              <a:gd name="connsiteX6498" fmla="*/ 3206508 w 12192000"/>
              <a:gd name="connsiteY6498" fmla="*/ 270631 h 3218321"/>
              <a:gd name="connsiteX6499" fmla="*/ 3204223 w 12192000"/>
              <a:gd name="connsiteY6499" fmla="*/ 264868 h 3218321"/>
              <a:gd name="connsiteX6500" fmla="*/ 3195600 w 12192000"/>
              <a:gd name="connsiteY6500" fmla="*/ 269774 h 3218321"/>
              <a:gd name="connsiteX6501" fmla="*/ 3161220 w 12192000"/>
              <a:gd name="connsiteY6501" fmla="*/ 267440 h 3218321"/>
              <a:gd name="connsiteX6502" fmla="*/ 3191123 w 12192000"/>
              <a:gd name="connsiteY6502" fmla="*/ 267155 h 3218321"/>
              <a:gd name="connsiteX6503" fmla="*/ 3191266 w 12192000"/>
              <a:gd name="connsiteY6503" fmla="*/ 261106 h 3218321"/>
              <a:gd name="connsiteX6504" fmla="*/ 3204461 w 12192000"/>
              <a:gd name="connsiteY6504" fmla="*/ 259570 h 3218321"/>
              <a:gd name="connsiteX6505" fmla="*/ 3485817 w 12192000"/>
              <a:gd name="connsiteY6505" fmla="*/ 259391 h 3218321"/>
              <a:gd name="connsiteX6506" fmla="*/ 3398019 w 12192000"/>
              <a:gd name="connsiteY6506" fmla="*/ 272251 h 3218321"/>
              <a:gd name="connsiteX6507" fmla="*/ 3333914 w 12192000"/>
              <a:gd name="connsiteY6507" fmla="*/ 280777 h 3218321"/>
              <a:gd name="connsiteX6508" fmla="*/ 3325848 w 12192000"/>
              <a:gd name="connsiteY6508" fmla="*/ 285254 h 3218321"/>
              <a:gd name="connsiteX6509" fmla="*/ 3253225 w 12192000"/>
              <a:gd name="connsiteY6509" fmla="*/ 294971 h 3218321"/>
              <a:gd name="connsiteX6510" fmla="*/ 3252795 w 12192000"/>
              <a:gd name="connsiteY6510" fmla="*/ 303925 h 3218321"/>
              <a:gd name="connsiteX6511" fmla="*/ 3275032 w 12192000"/>
              <a:gd name="connsiteY6511" fmla="*/ 294161 h 3218321"/>
              <a:gd name="connsiteX6512" fmla="*/ 3284474 w 12192000"/>
              <a:gd name="connsiteY6512" fmla="*/ 298733 h 3218321"/>
              <a:gd name="connsiteX6513" fmla="*/ 3287670 w 12192000"/>
              <a:gd name="connsiteY6513" fmla="*/ 294209 h 3218321"/>
              <a:gd name="connsiteX6514" fmla="*/ 3308264 w 12192000"/>
              <a:gd name="connsiteY6514" fmla="*/ 291637 h 3218321"/>
              <a:gd name="connsiteX6515" fmla="*/ 3327136 w 12192000"/>
              <a:gd name="connsiteY6515" fmla="*/ 290779 h 3218321"/>
              <a:gd name="connsiteX6516" fmla="*/ 3341065 w 12192000"/>
              <a:gd name="connsiteY6516" fmla="*/ 285302 h 3218321"/>
              <a:gd name="connsiteX6517" fmla="*/ 3345714 w 12192000"/>
              <a:gd name="connsiteY6517" fmla="*/ 289112 h 3218321"/>
              <a:gd name="connsiteX6518" fmla="*/ 3370953 w 12192000"/>
              <a:gd name="connsiteY6518" fmla="*/ 286159 h 3218321"/>
              <a:gd name="connsiteX6519" fmla="*/ 3408977 w 12192000"/>
              <a:gd name="connsiteY6519" fmla="*/ 275585 h 3218321"/>
              <a:gd name="connsiteX6520" fmla="*/ 3412598 w 12192000"/>
              <a:gd name="connsiteY6520" fmla="*/ 280110 h 3218321"/>
              <a:gd name="connsiteX6521" fmla="*/ 3418078 w 12192000"/>
              <a:gd name="connsiteY6521" fmla="*/ 275204 h 3218321"/>
              <a:gd name="connsiteX6522" fmla="*/ 3421366 w 12192000"/>
              <a:gd name="connsiteY6522" fmla="*/ 279444 h 3218321"/>
              <a:gd name="connsiteX6523" fmla="*/ 3448185 w 12192000"/>
              <a:gd name="connsiteY6523" fmla="*/ 271061 h 3218321"/>
              <a:gd name="connsiteX6524" fmla="*/ 3448613 w 12192000"/>
              <a:gd name="connsiteY6524" fmla="*/ 275728 h 3218321"/>
              <a:gd name="connsiteX6525" fmla="*/ 3459461 w 12192000"/>
              <a:gd name="connsiteY6525" fmla="*/ 274538 h 3218321"/>
              <a:gd name="connsiteX6526" fmla="*/ 3484910 w 12192000"/>
              <a:gd name="connsiteY6526" fmla="*/ 263392 h 3218321"/>
              <a:gd name="connsiteX6527" fmla="*/ 3489582 w 12192000"/>
              <a:gd name="connsiteY6527" fmla="*/ 272061 h 3218321"/>
              <a:gd name="connsiteX6528" fmla="*/ 3491870 w 12192000"/>
              <a:gd name="connsiteY6528" fmla="*/ 265631 h 3218321"/>
              <a:gd name="connsiteX6529" fmla="*/ 3502546 w 12192000"/>
              <a:gd name="connsiteY6529" fmla="*/ 269251 h 3218321"/>
              <a:gd name="connsiteX6530" fmla="*/ 3485817 w 12192000"/>
              <a:gd name="connsiteY6530" fmla="*/ 259391 h 3218321"/>
              <a:gd name="connsiteX6531" fmla="*/ 7739613 w 12192000"/>
              <a:gd name="connsiteY6531" fmla="*/ 259213 h 3218321"/>
              <a:gd name="connsiteX6532" fmla="*/ 7732346 w 12192000"/>
              <a:gd name="connsiteY6532" fmla="*/ 264631 h 3218321"/>
              <a:gd name="connsiteX6533" fmla="*/ 7732251 w 12192000"/>
              <a:gd name="connsiteY6533" fmla="*/ 261678 h 3218321"/>
              <a:gd name="connsiteX6534" fmla="*/ 7739613 w 12192000"/>
              <a:gd name="connsiteY6534" fmla="*/ 259213 h 3218321"/>
              <a:gd name="connsiteX6535" fmla="*/ 6539532 w 12192000"/>
              <a:gd name="connsiteY6535" fmla="*/ 258629 h 3218321"/>
              <a:gd name="connsiteX6536" fmla="*/ 6539532 w 12192000"/>
              <a:gd name="connsiteY6536" fmla="*/ 258629 h 3218321"/>
              <a:gd name="connsiteX6537" fmla="*/ 6553581 w 12192000"/>
              <a:gd name="connsiteY6537" fmla="*/ 258391 h 3218321"/>
              <a:gd name="connsiteX6538" fmla="*/ 6553581 w 12192000"/>
              <a:gd name="connsiteY6538" fmla="*/ 258391 h 3218321"/>
              <a:gd name="connsiteX6539" fmla="*/ 6515719 w 12192000"/>
              <a:gd name="connsiteY6539" fmla="*/ 258248 h 3218321"/>
              <a:gd name="connsiteX6540" fmla="*/ 6515719 w 12192000"/>
              <a:gd name="connsiteY6540" fmla="*/ 258248 h 3218321"/>
              <a:gd name="connsiteX6541" fmla="*/ 7996761 w 12192000"/>
              <a:gd name="connsiteY6541" fmla="*/ 257676 h 3218321"/>
              <a:gd name="connsiteX6542" fmla="*/ 8003333 w 12192000"/>
              <a:gd name="connsiteY6542" fmla="*/ 270250 h 3218321"/>
              <a:gd name="connsiteX6543" fmla="*/ 7996761 w 12192000"/>
              <a:gd name="connsiteY6543" fmla="*/ 257676 h 3218321"/>
              <a:gd name="connsiteX6544" fmla="*/ 8539686 w 12192000"/>
              <a:gd name="connsiteY6544" fmla="*/ 257200 h 3218321"/>
              <a:gd name="connsiteX6545" fmla="*/ 8539686 w 12192000"/>
              <a:gd name="connsiteY6545" fmla="*/ 257200 h 3218321"/>
              <a:gd name="connsiteX6546" fmla="*/ 7299579 w 12192000"/>
              <a:gd name="connsiteY6546" fmla="*/ 256105 h 3218321"/>
              <a:gd name="connsiteX6547" fmla="*/ 7296483 w 12192000"/>
              <a:gd name="connsiteY6547" fmla="*/ 257248 h 3218321"/>
              <a:gd name="connsiteX6548" fmla="*/ 7295340 w 12192000"/>
              <a:gd name="connsiteY6548" fmla="*/ 264059 h 3218321"/>
              <a:gd name="connsiteX6549" fmla="*/ 7299484 w 12192000"/>
              <a:gd name="connsiteY6549" fmla="*/ 264107 h 3218321"/>
              <a:gd name="connsiteX6550" fmla="*/ 7301723 w 12192000"/>
              <a:gd name="connsiteY6550" fmla="*/ 259915 h 3218321"/>
              <a:gd name="connsiteX6551" fmla="*/ 7261088 w 12192000"/>
              <a:gd name="connsiteY6551" fmla="*/ 255883 h 3218321"/>
              <a:gd name="connsiteX6552" fmla="*/ 7254859 w 12192000"/>
              <a:gd name="connsiteY6552" fmla="*/ 256486 h 3218321"/>
              <a:gd name="connsiteX6553" fmla="*/ 7261088 w 12192000"/>
              <a:gd name="connsiteY6553" fmla="*/ 255883 h 3218321"/>
              <a:gd name="connsiteX6554" fmla="*/ 5056377 w 12192000"/>
              <a:gd name="connsiteY6554" fmla="*/ 255721 h 3218321"/>
              <a:gd name="connsiteX6555" fmla="*/ 5050125 w 12192000"/>
              <a:gd name="connsiteY6555" fmla="*/ 256391 h 3218321"/>
              <a:gd name="connsiteX6556" fmla="*/ 5056377 w 12192000"/>
              <a:gd name="connsiteY6556" fmla="*/ 255721 h 3218321"/>
              <a:gd name="connsiteX6557" fmla="*/ 3165489 w 12192000"/>
              <a:gd name="connsiteY6557" fmla="*/ 255426 h 3218321"/>
              <a:gd name="connsiteX6558" fmla="*/ 3159510 w 12192000"/>
              <a:gd name="connsiteY6558" fmla="*/ 256343 h 3218321"/>
              <a:gd name="connsiteX6559" fmla="*/ 3165489 w 12192000"/>
              <a:gd name="connsiteY6559" fmla="*/ 255426 h 3218321"/>
              <a:gd name="connsiteX6560" fmla="*/ 3506456 w 12192000"/>
              <a:gd name="connsiteY6560" fmla="*/ 255337 h 3218321"/>
              <a:gd name="connsiteX6561" fmla="*/ 3500878 w 12192000"/>
              <a:gd name="connsiteY6561" fmla="*/ 263583 h 3218321"/>
              <a:gd name="connsiteX6562" fmla="*/ 3518465 w 12192000"/>
              <a:gd name="connsiteY6562" fmla="*/ 257058 h 3218321"/>
              <a:gd name="connsiteX6563" fmla="*/ 3506456 w 12192000"/>
              <a:gd name="connsiteY6563" fmla="*/ 255337 h 3218321"/>
              <a:gd name="connsiteX6564" fmla="*/ 5030960 w 12192000"/>
              <a:gd name="connsiteY6564" fmla="*/ 255313 h 3218321"/>
              <a:gd name="connsiteX6565" fmla="*/ 5024895 w 12192000"/>
              <a:gd name="connsiteY6565" fmla="*/ 256391 h 3218321"/>
              <a:gd name="connsiteX6566" fmla="*/ 5030960 w 12192000"/>
              <a:gd name="connsiteY6566" fmla="*/ 255313 h 3218321"/>
              <a:gd name="connsiteX6567" fmla="*/ 8006333 w 12192000"/>
              <a:gd name="connsiteY6567" fmla="*/ 255200 h 3218321"/>
              <a:gd name="connsiteX6568" fmla="*/ 8028097 w 12192000"/>
              <a:gd name="connsiteY6568" fmla="*/ 260201 h 3218321"/>
              <a:gd name="connsiteX6569" fmla="*/ 8034241 w 12192000"/>
              <a:gd name="connsiteY6569" fmla="*/ 268251 h 3218321"/>
              <a:gd name="connsiteX6570" fmla="*/ 8037813 w 12192000"/>
              <a:gd name="connsiteY6570" fmla="*/ 258629 h 3218321"/>
              <a:gd name="connsiteX6571" fmla="*/ 8041194 w 12192000"/>
              <a:gd name="connsiteY6571" fmla="*/ 276157 h 3218321"/>
              <a:gd name="connsiteX6572" fmla="*/ 8011382 w 12192000"/>
              <a:gd name="connsiteY6572" fmla="*/ 269394 h 3218321"/>
              <a:gd name="connsiteX6573" fmla="*/ 8006333 w 12192000"/>
              <a:gd name="connsiteY6573" fmla="*/ 255200 h 3218321"/>
              <a:gd name="connsiteX6574" fmla="*/ 7294436 w 12192000"/>
              <a:gd name="connsiteY6574" fmla="*/ 255057 h 3218321"/>
              <a:gd name="connsiteX6575" fmla="*/ 7267814 w 12192000"/>
              <a:gd name="connsiteY6575" fmla="*/ 256534 h 3218321"/>
              <a:gd name="connsiteX6576" fmla="*/ 7269194 w 12192000"/>
              <a:gd name="connsiteY6576" fmla="*/ 262392 h 3218321"/>
              <a:gd name="connsiteX6577" fmla="*/ 7294436 w 12192000"/>
              <a:gd name="connsiteY6577" fmla="*/ 255057 h 3218321"/>
              <a:gd name="connsiteX6578" fmla="*/ 7236923 w 12192000"/>
              <a:gd name="connsiteY6578" fmla="*/ 253587 h 3218321"/>
              <a:gd name="connsiteX6579" fmla="*/ 7230618 w 12192000"/>
              <a:gd name="connsiteY6579" fmla="*/ 260106 h 3218321"/>
              <a:gd name="connsiteX6580" fmla="*/ 7248906 w 12192000"/>
              <a:gd name="connsiteY6580" fmla="*/ 254819 h 3218321"/>
              <a:gd name="connsiteX6581" fmla="*/ 7236923 w 12192000"/>
              <a:gd name="connsiteY6581" fmla="*/ 253587 h 3218321"/>
              <a:gd name="connsiteX6582" fmla="*/ 6405230 w 12192000"/>
              <a:gd name="connsiteY6582" fmla="*/ 253485 h 3218321"/>
              <a:gd name="connsiteX6583" fmla="*/ 6388751 w 12192000"/>
              <a:gd name="connsiteY6583" fmla="*/ 258010 h 3218321"/>
              <a:gd name="connsiteX6584" fmla="*/ 6405134 w 12192000"/>
              <a:gd name="connsiteY6584" fmla="*/ 264202 h 3218321"/>
              <a:gd name="connsiteX6585" fmla="*/ 6405230 w 12192000"/>
              <a:gd name="connsiteY6585" fmla="*/ 253485 h 3218321"/>
              <a:gd name="connsiteX6586" fmla="*/ 6350473 w 12192000"/>
              <a:gd name="connsiteY6586" fmla="*/ 253200 h 3218321"/>
              <a:gd name="connsiteX6587" fmla="*/ 6349556 w 12192000"/>
              <a:gd name="connsiteY6587" fmla="*/ 258344 h 3218321"/>
              <a:gd name="connsiteX6588" fmla="*/ 6367082 w 12192000"/>
              <a:gd name="connsiteY6588" fmla="*/ 253533 h 3218321"/>
              <a:gd name="connsiteX6589" fmla="*/ 6358319 w 12192000"/>
              <a:gd name="connsiteY6589" fmla="*/ 254057 h 3218321"/>
              <a:gd name="connsiteX6590" fmla="*/ 6350473 w 12192000"/>
              <a:gd name="connsiteY6590" fmla="*/ 253200 h 3218321"/>
              <a:gd name="connsiteX6591" fmla="*/ 6325600 w 12192000"/>
              <a:gd name="connsiteY6591" fmla="*/ 252676 h 3218321"/>
              <a:gd name="connsiteX6592" fmla="*/ 6324696 w 12192000"/>
              <a:gd name="connsiteY6592" fmla="*/ 265583 h 3218321"/>
              <a:gd name="connsiteX6593" fmla="*/ 6324696 w 12192000"/>
              <a:gd name="connsiteY6593" fmla="*/ 265583 h 3218321"/>
              <a:gd name="connsiteX6594" fmla="*/ 6325600 w 12192000"/>
              <a:gd name="connsiteY6594" fmla="*/ 252676 h 3218321"/>
              <a:gd name="connsiteX6595" fmla="*/ 5886556 w 12192000"/>
              <a:gd name="connsiteY6595" fmla="*/ 252342 h 3218321"/>
              <a:gd name="connsiteX6596" fmla="*/ 5878843 w 12192000"/>
              <a:gd name="connsiteY6596" fmla="*/ 264916 h 3218321"/>
              <a:gd name="connsiteX6597" fmla="*/ 5886556 w 12192000"/>
              <a:gd name="connsiteY6597" fmla="*/ 252342 h 3218321"/>
              <a:gd name="connsiteX6598" fmla="*/ 6416231 w 12192000"/>
              <a:gd name="connsiteY6598" fmla="*/ 252295 h 3218321"/>
              <a:gd name="connsiteX6599" fmla="*/ 6416088 w 12192000"/>
              <a:gd name="connsiteY6599" fmla="*/ 264107 h 3218321"/>
              <a:gd name="connsiteX6600" fmla="*/ 6416231 w 12192000"/>
              <a:gd name="connsiteY6600" fmla="*/ 252295 h 3218321"/>
              <a:gd name="connsiteX6601" fmla="*/ 6286548 w 12192000"/>
              <a:gd name="connsiteY6601" fmla="*/ 252009 h 3218321"/>
              <a:gd name="connsiteX6602" fmla="*/ 6286548 w 12192000"/>
              <a:gd name="connsiteY6602" fmla="*/ 252009 h 3218321"/>
              <a:gd name="connsiteX6603" fmla="*/ 6112672 w 12192000"/>
              <a:gd name="connsiteY6603" fmla="*/ 251296 h 3218321"/>
              <a:gd name="connsiteX6604" fmla="*/ 6106430 w 12192000"/>
              <a:gd name="connsiteY6604" fmla="*/ 251771 h 3218321"/>
              <a:gd name="connsiteX6605" fmla="*/ 6112672 w 12192000"/>
              <a:gd name="connsiteY6605" fmla="*/ 251296 h 3218321"/>
              <a:gd name="connsiteX6606" fmla="*/ 5697728 w 12192000"/>
              <a:gd name="connsiteY6606" fmla="*/ 251247 h 3218321"/>
              <a:gd name="connsiteX6607" fmla="*/ 5676921 w 12192000"/>
              <a:gd name="connsiteY6607" fmla="*/ 251342 h 3218321"/>
              <a:gd name="connsiteX6608" fmla="*/ 5673066 w 12192000"/>
              <a:gd name="connsiteY6608" fmla="*/ 272442 h 3218321"/>
              <a:gd name="connsiteX6609" fmla="*/ 5664209 w 12192000"/>
              <a:gd name="connsiteY6609" fmla="*/ 280063 h 3218321"/>
              <a:gd name="connsiteX6610" fmla="*/ 5684492 w 12192000"/>
              <a:gd name="connsiteY6610" fmla="*/ 281920 h 3218321"/>
              <a:gd name="connsiteX6611" fmla="*/ 5675398 w 12192000"/>
              <a:gd name="connsiteY6611" fmla="*/ 269013 h 3218321"/>
              <a:gd name="connsiteX6612" fmla="*/ 5692539 w 12192000"/>
              <a:gd name="connsiteY6612" fmla="*/ 271537 h 3218321"/>
              <a:gd name="connsiteX6613" fmla="*/ 5697728 w 12192000"/>
              <a:gd name="connsiteY6613" fmla="*/ 251247 h 3218321"/>
              <a:gd name="connsiteX6614" fmla="*/ 8223029 w 12192000"/>
              <a:gd name="connsiteY6614" fmla="*/ 250919 h 3218321"/>
              <a:gd name="connsiteX6615" fmla="*/ 8217075 w 12192000"/>
              <a:gd name="connsiteY6615" fmla="*/ 252533 h 3218321"/>
              <a:gd name="connsiteX6616" fmla="*/ 8223029 w 12192000"/>
              <a:gd name="connsiteY6616" fmla="*/ 250919 h 3218321"/>
              <a:gd name="connsiteX6617" fmla="*/ 7724536 w 12192000"/>
              <a:gd name="connsiteY6617" fmla="*/ 250913 h 3218321"/>
              <a:gd name="connsiteX6618" fmla="*/ 7720012 w 12192000"/>
              <a:gd name="connsiteY6618" fmla="*/ 258962 h 3218321"/>
              <a:gd name="connsiteX6619" fmla="*/ 7725346 w 12192000"/>
              <a:gd name="connsiteY6619" fmla="*/ 265726 h 3218321"/>
              <a:gd name="connsiteX6620" fmla="*/ 7698771 w 12192000"/>
              <a:gd name="connsiteY6620" fmla="*/ 259486 h 3218321"/>
              <a:gd name="connsiteX6621" fmla="*/ 7712106 w 12192000"/>
              <a:gd name="connsiteY6621" fmla="*/ 255819 h 3218321"/>
              <a:gd name="connsiteX6622" fmla="*/ 7724536 w 12192000"/>
              <a:gd name="connsiteY6622" fmla="*/ 250913 h 3218321"/>
              <a:gd name="connsiteX6623" fmla="*/ 5145274 w 12192000"/>
              <a:gd name="connsiteY6623" fmla="*/ 250887 h 3218321"/>
              <a:gd name="connsiteX6624" fmla="*/ 5139185 w 12192000"/>
              <a:gd name="connsiteY6624" fmla="*/ 251818 h 3218321"/>
              <a:gd name="connsiteX6625" fmla="*/ 5145274 w 12192000"/>
              <a:gd name="connsiteY6625" fmla="*/ 250887 h 3218321"/>
              <a:gd name="connsiteX6626" fmla="*/ 5133098 w 12192000"/>
              <a:gd name="connsiteY6626" fmla="*/ 250872 h 3218321"/>
              <a:gd name="connsiteX6627" fmla="*/ 5127015 w 12192000"/>
              <a:gd name="connsiteY6627" fmla="*/ 251723 h 3218321"/>
              <a:gd name="connsiteX6628" fmla="*/ 5133098 w 12192000"/>
              <a:gd name="connsiteY6628" fmla="*/ 250872 h 3218321"/>
              <a:gd name="connsiteX6629" fmla="*/ 5170088 w 12192000"/>
              <a:gd name="connsiteY6629" fmla="*/ 250768 h 3218321"/>
              <a:gd name="connsiteX6630" fmla="*/ 5164001 w 12192000"/>
              <a:gd name="connsiteY6630" fmla="*/ 251866 h 3218321"/>
              <a:gd name="connsiteX6631" fmla="*/ 5170088 w 12192000"/>
              <a:gd name="connsiteY6631" fmla="*/ 250768 h 3218321"/>
              <a:gd name="connsiteX6632" fmla="*/ 6425660 w 12192000"/>
              <a:gd name="connsiteY6632" fmla="*/ 250580 h 3218321"/>
              <a:gd name="connsiteX6633" fmla="*/ 6421422 w 12192000"/>
              <a:gd name="connsiteY6633" fmla="*/ 275300 h 3218321"/>
              <a:gd name="connsiteX6634" fmla="*/ 6408802 w 12192000"/>
              <a:gd name="connsiteY6634" fmla="*/ 270156 h 3218321"/>
              <a:gd name="connsiteX6635" fmla="*/ 6411849 w 12192000"/>
              <a:gd name="connsiteY6635" fmla="*/ 276395 h 3218321"/>
              <a:gd name="connsiteX6636" fmla="*/ 6397895 w 12192000"/>
              <a:gd name="connsiteY6636" fmla="*/ 278920 h 3218321"/>
              <a:gd name="connsiteX6637" fmla="*/ 6401181 w 12192000"/>
              <a:gd name="connsiteY6637" fmla="*/ 269870 h 3218321"/>
              <a:gd name="connsiteX6638" fmla="*/ 6385608 w 12192000"/>
              <a:gd name="connsiteY6638" fmla="*/ 277205 h 3218321"/>
              <a:gd name="connsiteX6639" fmla="*/ 6391418 w 12192000"/>
              <a:gd name="connsiteY6639" fmla="*/ 264250 h 3218321"/>
              <a:gd name="connsiteX6640" fmla="*/ 6377798 w 12192000"/>
              <a:gd name="connsiteY6640" fmla="*/ 275919 h 3218321"/>
              <a:gd name="connsiteX6641" fmla="*/ 6374797 w 12192000"/>
              <a:gd name="connsiteY6641" fmla="*/ 264059 h 3218321"/>
              <a:gd name="connsiteX6642" fmla="*/ 6372178 w 12192000"/>
              <a:gd name="connsiteY6642" fmla="*/ 277872 h 3218321"/>
              <a:gd name="connsiteX6643" fmla="*/ 6359224 w 12192000"/>
              <a:gd name="connsiteY6643" fmla="*/ 269060 h 3218321"/>
              <a:gd name="connsiteX6644" fmla="*/ 6357795 w 12192000"/>
              <a:gd name="connsiteY6644" fmla="*/ 278539 h 3218321"/>
              <a:gd name="connsiteX6645" fmla="*/ 6350127 w 12192000"/>
              <a:gd name="connsiteY6645" fmla="*/ 265250 h 3218321"/>
              <a:gd name="connsiteX6646" fmla="*/ 6337840 w 12192000"/>
              <a:gd name="connsiteY6646" fmla="*/ 277062 h 3218321"/>
              <a:gd name="connsiteX6647" fmla="*/ 6338459 w 12192000"/>
              <a:gd name="connsiteY6647" fmla="*/ 263821 h 3218321"/>
              <a:gd name="connsiteX6648" fmla="*/ 6334166 w 12192000"/>
              <a:gd name="connsiteY6648" fmla="*/ 275006 h 3218321"/>
              <a:gd name="connsiteX6649" fmla="*/ 6333649 w 12192000"/>
              <a:gd name="connsiteY6649" fmla="*/ 274442 h 3218321"/>
              <a:gd name="connsiteX6650" fmla="*/ 6330506 w 12192000"/>
              <a:gd name="connsiteY6650" fmla="*/ 284540 h 3218321"/>
              <a:gd name="connsiteX6651" fmla="*/ 6334166 w 12192000"/>
              <a:gd name="connsiteY6651" fmla="*/ 275006 h 3218321"/>
              <a:gd name="connsiteX6652" fmla="*/ 6340983 w 12192000"/>
              <a:gd name="connsiteY6652" fmla="*/ 282444 h 3218321"/>
              <a:gd name="connsiteX6653" fmla="*/ 6345555 w 12192000"/>
              <a:gd name="connsiteY6653" fmla="*/ 272918 h 3218321"/>
              <a:gd name="connsiteX6654" fmla="*/ 6361605 w 12192000"/>
              <a:gd name="connsiteY6654" fmla="*/ 277157 h 3218321"/>
              <a:gd name="connsiteX6655" fmla="*/ 6382322 w 12192000"/>
              <a:gd name="connsiteY6655" fmla="*/ 280301 h 3218321"/>
              <a:gd name="connsiteX6656" fmla="*/ 6411659 w 12192000"/>
              <a:gd name="connsiteY6656" fmla="*/ 285492 h 3218321"/>
              <a:gd name="connsiteX6657" fmla="*/ 6421945 w 12192000"/>
              <a:gd name="connsiteY6657" fmla="*/ 277491 h 3218321"/>
              <a:gd name="connsiteX6658" fmla="*/ 6421708 w 12192000"/>
              <a:gd name="connsiteY6658" fmla="*/ 287207 h 3218321"/>
              <a:gd name="connsiteX6659" fmla="*/ 6471333 w 12192000"/>
              <a:gd name="connsiteY6659" fmla="*/ 287255 h 3218321"/>
              <a:gd name="connsiteX6660" fmla="*/ 6471714 w 12192000"/>
              <a:gd name="connsiteY6660" fmla="*/ 282682 h 3218321"/>
              <a:gd name="connsiteX6661" fmla="*/ 6505099 w 12192000"/>
              <a:gd name="connsiteY6661" fmla="*/ 284826 h 3218321"/>
              <a:gd name="connsiteX6662" fmla="*/ 6506147 w 12192000"/>
              <a:gd name="connsiteY6662" fmla="*/ 288684 h 3218321"/>
              <a:gd name="connsiteX6663" fmla="*/ 6531864 w 12192000"/>
              <a:gd name="connsiteY6663" fmla="*/ 287017 h 3218321"/>
              <a:gd name="connsiteX6664" fmla="*/ 6552200 w 12192000"/>
              <a:gd name="connsiteY6664" fmla="*/ 292875 h 3218321"/>
              <a:gd name="connsiteX6665" fmla="*/ 6548533 w 12192000"/>
              <a:gd name="connsiteY6665" fmla="*/ 284445 h 3218321"/>
              <a:gd name="connsiteX6666" fmla="*/ 6583585 w 12192000"/>
              <a:gd name="connsiteY6666" fmla="*/ 280158 h 3218321"/>
              <a:gd name="connsiteX6667" fmla="*/ 6567821 w 12192000"/>
              <a:gd name="connsiteY6667" fmla="*/ 281301 h 3218321"/>
              <a:gd name="connsiteX6668" fmla="*/ 6567440 w 12192000"/>
              <a:gd name="connsiteY6668" fmla="*/ 274871 h 3218321"/>
              <a:gd name="connsiteX6669" fmla="*/ 6551105 w 12192000"/>
              <a:gd name="connsiteY6669" fmla="*/ 276014 h 3218321"/>
              <a:gd name="connsiteX6670" fmla="*/ 6530911 w 12192000"/>
              <a:gd name="connsiteY6670" fmla="*/ 279205 h 3218321"/>
              <a:gd name="connsiteX6671" fmla="*/ 6517005 w 12192000"/>
              <a:gd name="connsiteY6671" fmla="*/ 279396 h 3218321"/>
              <a:gd name="connsiteX6672" fmla="*/ 6513719 w 12192000"/>
              <a:gd name="connsiteY6672" fmla="*/ 274871 h 3218321"/>
              <a:gd name="connsiteX6673" fmla="*/ 6503956 w 12192000"/>
              <a:gd name="connsiteY6673" fmla="*/ 279729 h 3218321"/>
              <a:gd name="connsiteX6674" fmla="*/ 6487383 w 12192000"/>
              <a:gd name="connsiteY6674" fmla="*/ 280491 h 3218321"/>
              <a:gd name="connsiteX6675" fmla="*/ 6492002 w 12192000"/>
              <a:gd name="connsiteY6675" fmla="*/ 269203 h 3218321"/>
              <a:gd name="connsiteX6676" fmla="*/ 6478286 w 12192000"/>
              <a:gd name="connsiteY6676" fmla="*/ 279444 h 3218321"/>
              <a:gd name="connsiteX6677" fmla="*/ 6475571 w 12192000"/>
              <a:gd name="connsiteY6677" fmla="*/ 270680 h 3218321"/>
              <a:gd name="connsiteX6678" fmla="*/ 6466332 w 12192000"/>
              <a:gd name="connsiteY6678" fmla="*/ 278396 h 3218321"/>
              <a:gd name="connsiteX6679" fmla="*/ 6453474 w 12192000"/>
              <a:gd name="connsiteY6679" fmla="*/ 270108 h 3218321"/>
              <a:gd name="connsiteX6680" fmla="*/ 6449902 w 12192000"/>
              <a:gd name="connsiteY6680" fmla="*/ 270870 h 3218321"/>
              <a:gd name="connsiteX6681" fmla="*/ 6439662 w 12192000"/>
              <a:gd name="connsiteY6681" fmla="*/ 279396 h 3218321"/>
              <a:gd name="connsiteX6682" fmla="*/ 6438329 w 12192000"/>
              <a:gd name="connsiteY6682" fmla="*/ 270584 h 3218321"/>
              <a:gd name="connsiteX6683" fmla="*/ 6424137 w 12192000"/>
              <a:gd name="connsiteY6683" fmla="*/ 278348 h 3218321"/>
              <a:gd name="connsiteX6684" fmla="*/ 6431947 w 12192000"/>
              <a:gd name="connsiteY6684" fmla="*/ 261773 h 3218321"/>
              <a:gd name="connsiteX6685" fmla="*/ 6425660 w 12192000"/>
              <a:gd name="connsiteY6685" fmla="*/ 250580 h 3218321"/>
              <a:gd name="connsiteX6686" fmla="*/ 3247327 w 12192000"/>
              <a:gd name="connsiteY6686" fmla="*/ 250484 h 3218321"/>
              <a:gd name="connsiteX6687" fmla="*/ 3254239 w 12192000"/>
              <a:gd name="connsiteY6687" fmla="*/ 259677 h 3218321"/>
              <a:gd name="connsiteX6688" fmla="*/ 3224278 w 12192000"/>
              <a:gd name="connsiteY6688" fmla="*/ 261439 h 3218321"/>
              <a:gd name="connsiteX6689" fmla="*/ 3224564 w 12192000"/>
              <a:gd name="connsiteY6689" fmla="*/ 266011 h 3218321"/>
              <a:gd name="connsiteX6690" fmla="*/ 3216419 w 12192000"/>
              <a:gd name="connsiteY6690" fmla="*/ 264011 h 3218321"/>
              <a:gd name="connsiteX6691" fmla="*/ 3247327 w 12192000"/>
              <a:gd name="connsiteY6691" fmla="*/ 250484 h 3218321"/>
              <a:gd name="connsiteX6692" fmla="*/ 6272070 w 12192000"/>
              <a:gd name="connsiteY6692" fmla="*/ 249913 h 3218321"/>
              <a:gd name="connsiteX6693" fmla="*/ 6266212 w 12192000"/>
              <a:gd name="connsiteY6693" fmla="*/ 274442 h 3218321"/>
              <a:gd name="connsiteX6694" fmla="*/ 6261449 w 12192000"/>
              <a:gd name="connsiteY6694" fmla="*/ 266774 h 3218321"/>
              <a:gd name="connsiteX6695" fmla="*/ 6250495 w 12192000"/>
              <a:gd name="connsiteY6695" fmla="*/ 272299 h 3218321"/>
              <a:gd name="connsiteX6696" fmla="*/ 6262545 w 12192000"/>
              <a:gd name="connsiteY6696" fmla="*/ 272490 h 3218321"/>
              <a:gd name="connsiteX6697" fmla="*/ 6257163 w 12192000"/>
              <a:gd name="connsiteY6697" fmla="*/ 279491 h 3218321"/>
              <a:gd name="connsiteX6698" fmla="*/ 6274261 w 12192000"/>
              <a:gd name="connsiteY6698" fmla="*/ 281206 h 3218321"/>
              <a:gd name="connsiteX6699" fmla="*/ 6290072 w 12192000"/>
              <a:gd name="connsiteY6699" fmla="*/ 279062 h 3218321"/>
              <a:gd name="connsiteX6700" fmla="*/ 6291644 w 12192000"/>
              <a:gd name="connsiteY6700" fmla="*/ 284921 h 3218321"/>
              <a:gd name="connsiteX6701" fmla="*/ 6296692 w 12192000"/>
              <a:gd name="connsiteY6701" fmla="*/ 284492 h 3218321"/>
              <a:gd name="connsiteX6702" fmla="*/ 6284357 w 12192000"/>
              <a:gd name="connsiteY6702" fmla="*/ 265536 h 3218321"/>
              <a:gd name="connsiteX6703" fmla="*/ 6275546 w 12192000"/>
              <a:gd name="connsiteY6703" fmla="*/ 273585 h 3218321"/>
              <a:gd name="connsiteX6704" fmla="*/ 6280976 w 12192000"/>
              <a:gd name="connsiteY6704" fmla="*/ 256867 h 3218321"/>
              <a:gd name="connsiteX6705" fmla="*/ 6272070 w 12192000"/>
              <a:gd name="connsiteY6705" fmla="*/ 249913 h 3218321"/>
              <a:gd name="connsiteX6706" fmla="*/ 5569796 w 12192000"/>
              <a:gd name="connsiteY6706" fmla="*/ 249770 h 3218321"/>
              <a:gd name="connsiteX6707" fmla="*/ 5561511 w 12192000"/>
              <a:gd name="connsiteY6707" fmla="*/ 270299 h 3218321"/>
              <a:gd name="connsiteX6708" fmla="*/ 5570938 w 12192000"/>
              <a:gd name="connsiteY6708" fmla="*/ 270346 h 3218321"/>
              <a:gd name="connsiteX6709" fmla="*/ 5569224 w 12192000"/>
              <a:gd name="connsiteY6709" fmla="*/ 261011 h 3218321"/>
              <a:gd name="connsiteX6710" fmla="*/ 5577746 w 12192000"/>
              <a:gd name="connsiteY6710" fmla="*/ 260201 h 3218321"/>
              <a:gd name="connsiteX6711" fmla="*/ 5565225 w 12192000"/>
              <a:gd name="connsiteY6711" fmla="*/ 280253 h 3218321"/>
              <a:gd name="connsiteX6712" fmla="*/ 5560607 w 12192000"/>
              <a:gd name="connsiteY6712" fmla="*/ 275347 h 3218321"/>
              <a:gd name="connsiteX6713" fmla="*/ 5547418 w 12192000"/>
              <a:gd name="connsiteY6713" fmla="*/ 279729 h 3218321"/>
              <a:gd name="connsiteX6714" fmla="*/ 5559225 w 12192000"/>
              <a:gd name="connsiteY6714" fmla="*/ 265059 h 3218321"/>
              <a:gd name="connsiteX6715" fmla="*/ 5551036 w 12192000"/>
              <a:gd name="connsiteY6715" fmla="*/ 255914 h 3218321"/>
              <a:gd name="connsiteX6716" fmla="*/ 5539990 w 12192000"/>
              <a:gd name="connsiteY6716" fmla="*/ 250532 h 3218321"/>
              <a:gd name="connsiteX6717" fmla="*/ 5537371 w 12192000"/>
              <a:gd name="connsiteY6717" fmla="*/ 258534 h 3218321"/>
              <a:gd name="connsiteX6718" fmla="*/ 5533562 w 12192000"/>
              <a:gd name="connsiteY6718" fmla="*/ 251675 h 3218321"/>
              <a:gd name="connsiteX6719" fmla="*/ 5513376 w 12192000"/>
              <a:gd name="connsiteY6719" fmla="*/ 257439 h 3218321"/>
              <a:gd name="connsiteX6720" fmla="*/ 5406392 w 12192000"/>
              <a:gd name="connsiteY6720" fmla="*/ 259344 h 3218321"/>
              <a:gd name="connsiteX6721" fmla="*/ 5404964 w 12192000"/>
              <a:gd name="connsiteY6721" fmla="*/ 256724 h 3218321"/>
              <a:gd name="connsiteX6722" fmla="*/ 5388775 w 12192000"/>
              <a:gd name="connsiteY6722" fmla="*/ 257105 h 3218321"/>
              <a:gd name="connsiteX6723" fmla="*/ 5383158 w 12192000"/>
              <a:gd name="connsiteY6723" fmla="*/ 260916 h 3218321"/>
              <a:gd name="connsiteX6724" fmla="*/ 5380777 w 12192000"/>
              <a:gd name="connsiteY6724" fmla="*/ 256486 h 3218321"/>
              <a:gd name="connsiteX6725" fmla="*/ 5321966 w 12192000"/>
              <a:gd name="connsiteY6725" fmla="*/ 264107 h 3218321"/>
              <a:gd name="connsiteX6726" fmla="*/ 5298588 w 12192000"/>
              <a:gd name="connsiteY6726" fmla="*/ 264059 h 3218321"/>
              <a:gd name="connsiteX6727" fmla="*/ 5284422 w 12192000"/>
              <a:gd name="connsiteY6727" fmla="*/ 264297 h 3218321"/>
              <a:gd name="connsiteX6728" fmla="*/ 5220107 w 12192000"/>
              <a:gd name="connsiteY6728" fmla="*/ 266107 h 3218321"/>
              <a:gd name="connsiteX6729" fmla="*/ 5193353 w 12192000"/>
              <a:gd name="connsiteY6729" fmla="*/ 269155 h 3218321"/>
              <a:gd name="connsiteX6730" fmla="*/ 5188674 w 12192000"/>
              <a:gd name="connsiteY6730" fmla="*/ 265488 h 3218321"/>
              <a:gd name="connsiteX6731" fmla="*/ 5172746 w 12192000"/>
              <a:gd name="connsiteY6731" fmla="*/ 265536 h 3218321"/>
              <a:gd name="connsiteX6732" fmla="*/ 5171842 w 12192000"/>
              <a:gd name="connsiteY6732" fmla="*/ 269822 h 3218321"/>
              <a:gd name="connsiteX6733" fmla="*/ 5157105 w 12192000"/>
              <a:gd name="connsiteY6733" fmla="*/ 268727 h 3218321"/>
              <a:gd name="connsiteX6734" fmla="*/ 5087844 w 12192000"/>
              <a:gd name="connsiteY6734" fmla="*/ 272204 h 3218321"/>
              <a:gd name="connsiteX6735" fmla="*/ 5074913 w 12192000"/>
              <a:gd name="connsiteY6735" fmla="*/ 273395 h 3218321"/>
              <a:gd name="connsiteX6736" fmla="*/ 5010300 w 12192000"/>
              <a:gd name="connsiteY6736" fmla="*/ 275633 h 3218321"/>
              <a:gd name="connsiteX6737" fmla="*/ 5002239 w 12192000"/>
              <a:gd name="connsiteY6737" fmla="*/ 280063 h 3218321"/>
              <a:gd name="connsiteX6738" fmla="*/ 4998900 w 12192000"/>
              <a:gd name="connsiteY6738" fmla="*/ 275681 h 3218321"/>
              <a:gd name="connsiteX6739" fmla="*/ 4980156 w 12192000"/>
              <a:gd name="connsiteY6739" fmla="*/ 281539 h 3218321"/>
              <a:gd name="connsiteX6740" fmla="*/ 4955449 w 12192000"/>
              <a:gd name="connsiteY6740" fmla="*/ 283301 h 3218321"/>
              <a:gd name="connsiteX6741" fmla="*/ 4939093 w 12192000"/>
              <a:gd name="connsiteY6741" fmla="*/ 284540 h 3218321"/>
              <a:gd name="connsiteX6742" fmla="*/ 4937849 w 12192000"/>
              <a:gd name="connsiteY6742" fmla="*/ 278872 h 3218321"/>
              <a:gd name="connsiteX6743" fmla="*/ 4929408 w 12192000"/>
              <a:gd name="connsiteY6743" fmla="*/ 285873 h 3218321"/>
              <a:gd name="connsiteX6744" fmla="*/ 4931554 w 12192000"/>
              <a:gd name="connsiteY6744" fmla="*/ 298114 h 3218321"/>
              <a:gd name="connsiteX6745" fmla="*/ 4941665 w 12192000"/>
              <a:gd name="connsiteY6745" fmla="*/ 289541 h 3218321"/>
              <a:gd name="connsiteX6746" fmla="*/ 4945816 w 12192000"/>
              <a:gd name="connsiteY6746" fmla="*/ 294399 h 3218321"/>
              <a:gd name="connsiteX6747" fmla="*/ 4953256 w 12192000"/>
              <a:gd name="connsiteY6747" fmla="*/ 288684 h 3218321"/>
              <a:gd name="connsiteX6748" fmla="*/ 4961126 w 12192000"/>
              <a:gd name="connsiteY6748" fmla="*/ 293542 h 3218321"/>
              <a:gd name="connsiteX6749" fmla="*/ 4967136 w 12192000"/>
              <a:gd name="connsiteY6749" fmla="*/ 287302 h 3218321"/>
              <a:gd name="connsiteX6750" fmla="*/ 4967708 w 12192000"/>
              <a:gd name="connsiteY6750" fmla="*/ 300496 h 3218321"/>
              <a:gd name="connsiteX6751" fmla="*/ 4979010 w 12192000"/>
              <a:gd name="connsiteY6751" fmla="*/ 289493 h 3218321"/>
              <a:gd name="connsiteX6752" fmla="*/ 4985497 w 12192000"/>
              <a:gd name="connsiteY6752" fmla="*/ 294971 h 3218321"/>
              <a:gd name="connsiteX6753" fmla="*/ 4988836 w 12192000"/>
              <a:gd name="connsiteY6753" fmla="*/ 284016 h 3218321"/>
              <a:gd name="connsiteX6754" fmla="*/ 4992508 w 12192000"/>
              <a:gd name="connsiteY6754" fmla="*/ 294304 h 3218321"/>
              <a:gd name="connsiteX6755" fmla="*/ 5018504 w 12192000"/>
              <a:gd name="connsiteY6755" fmla="*/ 293256 h 3218321"/>
              <a:gd name="connsiteX6756" fmla="*/ 5028471 w 12192000"/>
              <a:gd name="connsiteY6756" fmla="*/ 283825 h 3218321"/>
              <a:gd name="connsiteX6757" fmla="*/ 5029949 w 12192000"/>
              <a:gd name="connsiteY6757" fmla="*/ 295304 h 3218321"/>
              <a:gd name="connsiteX6758" fmla="*/ 5041443 w 12192000"/>
              <a:gd name="connsiteY6758" fmla="*/ 285016 h 3218321"/>
              <a:gd name="connsiteX6759" fmla="*/ 5054991 w 12192000"/>
              <a:gd name="connsiteY6759" fmla="*/ 293637 h 3218321"/>
              <a:gd name="connsiteX6760" fmla="*/ 5070204 w 12192000"/>
              <a:gd name="connsiteY6760" fmla="*/ 287541 h 3218321"/>
              <a:gd name="connsiteX6761" fmla="*/ 5061665 w 12192000"/>
              <a:gd name="connsiteY6761" fmla="*/ 297305 h 3218321"/>
              <a:gd name="connsiteX6762" fmla="*/ 5069871 w 12192000"/>
              <a:gd name="connsiteY6762" fmla="*/ 302068 h 3218321"/>
              <a:gd name="connsiteX6763" fmla="*/ 5075958 w 12192000"/>
              <a:gd name="connsiteY6763" fmla="*/ 286826 h 3218321"/>
              <a:gd name="connsiteX6764" fmla="*/ 5075674 w 12192000"/>
              <a:gd name="connsiteY6764" fmla="*/ 298638 h 3218321"/>
              <a:gd name="connsiteX6765" fmla="*/ 5082330 w 12192000"/>
              <a:gd name="connsiteY6765" fmla="*/ 287826 h 3218321"/>
              <a:gd name="connsiteX6766" fmla="*/ 5094311 w 12192000"/>
              <a:gd name="connsiteY6766" fmla="*/ 293875 h 3218321"/>
              <a:gd name="connsiteX6767" fmla="*/ 5085182 w 12192000"/>
              <a:gd name="connsiteY6767" fmla="*/ 294494 h 3218321"/>
              <a:gd name="connsiteX6768" fmla="*/ 5095258 w 12192000"/>
              <a:gd name="connsiteY6768" fmla="*/ 305163 h 3218321"/>
              <a:gd name="connsiteX6769" fmla="*/ 5096686 w 12192000"/>
              <a:gd name="connsiteY6769" fmla="*/ 297114 h 3218321"/>
              <a:gd name="connsiteX6770" fmla="*/ 5105244 w 12192000"/>
              <a:gd name="connsiteY6770" fmla="*/ 302544 h 3218321"/>
              <a:gd name="connsiteX6771" fmla="*/ 5115606 w 12192000"/>
              <a:gd name="connsiteY6771" fmla="*/ 297781 h 3218321"/>
              <a:gd name="connsiteX6772" fmla="*/ 5115464 w 12192000"/>
              <a:gd name="connsiteY6772" fmla="*/ 304497 h 3218321"/>
              <a:gd name="connsiteX6773" fmla="*/ 5124875 w 12192000"/>
              <a:gd name="connsiteY6773" fmla="*/ 296876 h 3218321"/>
              <a:gd name="connsiteX6774" fmla="*/ 5126064 w 12192000"/>
              <a:gd name="connsiteY6774" fmla="*/ 284111 h 3218321"/>
              <a:gd name="connsiteX6775" fmla="*/ 5132387 w 12192000"/>
              <a:gd name="connsiteY6775" fmla="*/ 288446 h 3218321"/>
              <a:gd name="connsiteX6776" fmla="*/ 5135620 w 12192000"/>
              <a:gd name="connsiteY6776" fmla="*/ 290160 h 3218321"/>
              <a:gd name="connsiteX6777" fmla="*/ 5133671 w 12192000"/>
              <a:gd name="connsiteY6777" fmla="*/ 297829 h 3218321"/>
              <a:gd name="connsiteX6778" fmla="*/ 5142608 w 12192000"/>
              <a:gd name="connsiteY6778" fmla="*/ 302353 h 3218321"/>
              <a:gd name="connsiteX6779" fmla="*/ 5147549 w 12192000"/>
              <a:gd name="connsiteY6779" fmla="*/ 296304 h 3218321"/>
              <a:gd name="connsiteX6780" fmla="*/ 5143606 w 12192000"/>
              <a:gd name="connsiteY6780" fmla="*/ 293161 h 3218321"/>
              <a:gd name="connsiteX6781" fmla="*/ 5142844 w 12192000"/>
              <a:gd name="connsiteY6781" fmla="*/ 290160 h 3218321"/>
              <a:gd name="connsiteX6782" fmla="*/ 5144935 w 12192000"/>
              <a:gd name="connsiteY6782" fmla="*/ 287731 h 3218321"/>
              <a:gd name="connsiteX6783" fmla="*/ 5155159 w 12192000"/>
              <a:gd name="connsiteY6783" fmla="*/ 282778 h 3218321"/>
              <a:gd name="connsiteX6784" fmla="*/ 5156630 w 12192000"/>
              <a:gd name="connsiteY6784" fmla="*/ 298019 h 3218321"/>
              <a:gd name="connsiteX6785" fmla="*/ 5172701 w 12192000"/>
              <a:gd name="connsiteY6785" fmla="*/ 298591 h 3218321"/>
              <a:gd name="connsiteX6786" fmla="*/ 5172650 w 12192000"/>
              <a:gd name="connsiteY6786" fmla="*/ 294923 h 3218321"/>
              <a:gd name="connsiteX6787" fmla="*/ 5184378 w 12192000"/>
              <a:gd name="connsiteY6787" fmla="*/ 295876 h 3218321"/>
              <a:gd name="connsiteX6788" fmla="*/ 5170701 w 12192000"/>
              <a:gd name="connsiteY6788" fmla="*/ 285254 h 3218321"/>
              <a:gd name="connsiteX6789" fmla="*/ 5179403 w 12192000"/>
              <a:gd name="connsiteY6789" fmla="*/ 275157 h 3218321"/>
              <a:gd name="connsiteX6790" fmla="*/ 5185091 w 12192000"/>
              <a:gd name="connsiteY6790" fmla="*/ 275300 h 3218321"/>
              <a:gd name="connsiteX6791" fmla="*/ 5180214 w 12192000"/>
              <a:gd name="connsiteY6791" fmla="*/ 286588 h 3218321"/>
              <a:gd name="connsiteX6792" fmla="*/ 5195634 w 12192000"/>
              <a:gd name="connsiteY6792" fmla="*/ 286826 h 3218321"/>
              <a:gd name="connsiteX6793" fmla="*/ 5191835 w 12192000"/>
              <a:gd name="connsiteY6793" fmla="*/ 276157 h 3218321"/>
              <a:gd name="connsiteX6794" fmla="*/ 5200901 w 12192000"/>
              <a:gd name="connsiteY6794" fmla="*/ 286636 h 3218321"/>
              <a:gd name="connsiteX6795" fmla="*/ 5204566 w 12192000"/>
              <a:gd name="connsiteY6795" fmla="*/ 277967 h 3218321"/>
              <a:gd name="connsiteX6796" fmla="*/ 5207073 w 12192000"/>
              <a:gd name="connsiteY6796" fmla="*/ 289922 h 3218321"/>
              <a:gd name="connsiteX6797" fmla="*/ 5186291 w 12192000"/>
              <a:gd name="connsiteY6797" fmla="*/ 289446 h 3218321"/>
              <a:gd name="connsiteX6798" fmla="*/ 5217504 w 12192000"/>
              <a:gd name="connsiteY6798" fmla="*/ 297590 h 3218321"/>
              <a:gd name="connsiteX6799" fmla="*/ 5231664 w 12192000"/>
              <a:gd name="connsiteY6799" fmla="*/ 298829 h 3218321"/>
              <a:gd name="connsiteX6800" fmla="*/ 5239428 w 12192000"/>
              <a:gd name="connsiteY6800" fmla="*/ 292494 h 3218321"/>
              <a:gd name="connsiteX6801" fmla="*/ 5228596 w 12192000"/>
              <a:gd name="connsiteY6801" fmla="*/ 282492 h 3218321"/>
              <a:gd name="connsiteX6802" fmla="*/ 5227037 w 12192000"/>
              <a:gd name="connsiteY6802" fmla="*/ 291875 h 3218321"/>
              <a:gd name="connsiteX6803" fmla="*/ 5213432 w 12192000"/>
              <a:gd name="connsiteY6803" fmla="*/ 280301 h 3218321"/>
              <a:gd name="connsiteX6804" fmla="*/ 5222463 w 12192000"/>
              <a:gd name="connsiteY6804" fmla="*/ 282730 h 3218321"/>
              <a:gd name="connsiteX6805" fmla="*/ 5243742 w 12192000"/>
              <a:gd name="connsiteY6805" fmla="*/ 279777 h 3218321"/>
              <a:gd name="connsiteX6806" fmla="*/ 5240436 w 12192000"/>
              <a:gd name="connsiteY6806" fmla="*/ 291113 h 3218321"/>
              <a:gd name="connsiteX6807" fmla="*/ 5261300 w 12192000"/>
              <a:gd name="connsiteY6807" fmla="*/ 269203 h 3218321"/>
              <a:gd name="connsiteX6808" fmla="*/ 5262532 w 12192000"/>
              <a:gd name="connsiteY6808" fmla="*/ 274442 h 3218321"/>
              <a:gd name="connsiteX6809" fmla="*/ 5257030 w 12192000"/>
              <a:gd name="connsiteY6809" fmla="*/ 275252 h 3218321"/>
              <a:gd name="connsiteX6810" fmla="*/ 5253049 w 12192000"/>
              <a:gd name="connsiteY6810" fmla="*/ 291113 h 3218321"/>
              <a:gd name="connsiteX6811" fmla="*/ 5271028 w 12192000"/>
              <a:gd name="connsiteY6811" fmla="*/ 278253 h 3218321"/>
              <a:gd name="connsiteX6812" fmla="*/ 5266797 w 12192000"/>
              <a:gd name="connsiteY6812" fmla="*/ 270108 h 3218321"/>
              <a:gd name="connsiteX6813" fmla="*/ 5287075 w 12192000"/>
              <a:gd name="connsiteY6813" fmla="*/ 270060 h 3218321"/>
              <a:gd name="connsiteX6814" fmla="*/ 5286594 w 12192000"/>
              <a:gd name="connsiteY6814" fmla="*/ 275252 h 3218321"/>
              <a:gd name="connsiteX6815" fmla="*/ 5281179 w 12192000"/>
              <a:gd name="connsiteY6815" fmla="*/ 275014 h 3218321"/>
              <a:gd name="connsiteX6816" fmla="*/ 5282245 w 12192000"/>
              <a:gd name="connsiteY6816" fmla="*/ 285826 h 3218321"/>
              <a:gd name="connsiteX6817" fmla="*/ 5299781 w 12192000"/>
              <a:gd name="connsiteY6817" fmla="*/ 268679 h 3218321"/>
              <a:gd name="connsiteX6818" fmla="*/ 5301244 w 12192000"/>
              <a:gd name="connsiteY6818" fmla="*/ 275014 h 3218321"/>
              <a:gd name="connsiteX6819" fmla="*/ 5294293 w 12192000"/>
              <a:gd name="connsiteY6819" fmla="*/ 275252 h 3218321"/>
              <a:gd name="connsiteX6820" fmla="*/ 5302145 w 12192000"/>
              <a:gd name="connsiteY6820" fmla="*/ 289398 h 3218321"/>
              <a:gd name="connsiteX6821" fmla="*/ 5291753 w 12192000"/>
              <a:gd name="connsiteY6821" fmla="*/ 285302 h 3218321"/>
              <a:gd name="connsiteX6822" fmla="*/ 5283937 w 12192000"/>
              <a:gd name="connsiteY6822" fmla="*/ 288493 h 3218321"/>
              <a:gd name="connsiteX6823" fmla="*/ 5278525 w 12192000"/>
              <a:gd name="connsiteY6823" fmla="*/ 284445 h 3218321"/>
              <a:gd name="connsiteX6824" fmla="*/ 5274598 w 12192000"/>
              <a:gd name="connsiteY6824" fmla="*/ 289398 h 3218321"/>
              <a:gd name="connsiteX6825" fmla="*/ 5262010 w 12192000"/>
              <a:gd name="connsiteY6825" fmla="*/ 290732 h 3218321"/>
              <a:gd name="connsiteX6826" fmla="*/ 5308387 w 12192000"/>
              <a:gd name="connsiteY6826" fmla="*/ 292113 h 3218321"/>
              <a:gd name="connsiteX6827" fmla="*/ 5324541 w 12192000"/>
              <a:gd name="connsiteY6827" fmla="*/ 295018 h 3218321"/>
              <a:gd name="connsiteX6828" fmla="*/ 5324110 w 12192000"/>
              <a:gd name="connsiteY6828" fmla="*/ 287255 h 3218321"/>
              <a:gd name="connsiteX6829" fmla="*/ 5330964 w 12192000"/>
              <a:gd name="connsiteY6829" fmla="*/ 293780 h 3218321"/>
              <a:gd name="connsiteX6830" fmla="*/ 5346260 w 12192000"/>
              <a:gd name="connsiteY6830" fmla="*/ 293161 h 3218321"/>
              <a:gd name="connsiteX6831" fmla="*/ 5352829 w 12192000"/>
              <a:gd name="connsiteY6831" fmla="*/ 288588 h 3218321"/>
              <a:gd name="connsiteX6832" fmla="*/ 5356971 w 12192000"/>
              <a:gd name="connsiteY6832" fmla="*/ 273299 h 3218321"/>
              <a:gd name="connsiteX6833" fmla="*/ 5357544 w 12192000"/>
              <a:gd name="connsiteY6833" fmla="*/ 290970 h 3218321"/>
              <a:gd name="connsiteX6834" fmla="*/ 5423531 w 12192000"/>
              <a:gd name="connsiteY6834" fmla="*/ 288636 h 3218321"/>
              <a:gd name="connsiteX6835" fmla="*/ 5419247 w 12192000"/>
              <a:gd name="connsiteY6835" fmla="*/ 279920 h 3218321"/>
              <a:gd name="connsiteX6836" fmla="*/ 5409438 w 12192000"/>
              <a:gd name="connsiteY6836" fmla="*/ 285350 h 3218321"/>
              <a:gd name="connsiteX6837" fmla="*/ 5420724 w 12192000"/>
              <a:gd name="connsiteY6837" fmla="*/ 265440 h 3218321"/>
              <a:gd name="connsiteX6838" fmla="*/ 5449290 w 12192000"/>
              <a:gd name="connsiteY6838" fmla="*/ 265917 h 3218321"/>
              <a:gd name="connsiteX6839" fmla="*/ 5448148 w 12192000"/>
              <a:gd name="connsiteY6839" fmla="*/ 275490 h 3218321"/>
              <a:gd name="connsiteX6840" fmla="*/ 5461431 w 12192000"/>
              <a:gd name="connsiteY6840" fmla="*/ 269013 h 3218321"/>
              <a:gd name="connsiteX6841" fmla="*/ 5458336 w 12192000"/>
              <a:gd name="connsiteY6841" fmla="*/ 281730 h 3218321"/>
              <a:gd name="connsiteX6842" fmla="*/ 5476191 w 12192000"/>
              <a:gd name="connsiteY6842" fmla="*/ 264059 h 3218321"/>
              <a:gd name="connsiteX6843" fmla="*/ 5462908 w 12192000"/>
              <a:gd name="connsiteY6843" fmla="*/ 282873 h 3218321"/>
              <a:gd name="connsiteX6844" fmla="*/ 5558131 w 12192000"/>
              <a:gd name="connsiteY6844" fmla="*/ 283254 h 3218321"/>
              <a:gd name="connsiteX6845" fmla="*/ 5586174 w 12192000"/>
              <a:gd name="connsiteY6845" fmla="*/ 283921 h 3218321"/>
              <a:gd name="connsiteX6846" fmla="*/ 5587174 w 12192000"/>
              <a:gd name="connsiteY6846" fmla="*/ 275538 h 3218321"/>
              <a:gd name="connsiteX6847" fmla="*/ 5610312 w 12192000"/>
              <a:gd name="connsiteY6847" fmla="*/ 284445 h 3218321"/>
              <a:gd name="connsiteX6848" fmla="*/ 5610599 w 12192000"/>
              <a:gd name="connsiteY6848" fmla="*/ 274061 h 3218321"/>
              <a:gd name="connsiteX6849" fmla="*/ 5621169 w 12192000"/>
              <a:gd name="connsiteY6849" fmla="*/ 283683 h 3218321"/>
              <a:gd name="connsiteX6850" fmla="*/ 5641928 w 12192000"/>
              <a:gd name="connsiteY6850" fmla="*/ 280777 h 3218321"/>
              <a:gd name="connsiteX6851" fmla="*/ 5645594 w 12192000"/>
              <a:gd name="connsiteY6851" fmla="*/ 284397 h 3218321"/>
              <a:gd name="connsiteX6852" fmla="*/ 5652258 w 12192000"/>
              <a:gd name="connsiteY6852" fmla="*/ 279729 h 3218321"/>
              <a:gd name="connsiteX6853" fmla="*/ 5657259 w 12192000"/>
              <a:gd name="connsiteY6853" fmla="*/ 280158 h 3218321"/>
              <a:gd name="connsiteX6854" fmla="*/ 5659687 w 12192000"/>
              <a:gd name="connsiteY6854" fmla="*/ 279872 h 3218321"/>
              <a:gd name="connsiteX6855" fmla="*/ 5651498 w 12192000"/>
              <a:gd name="connsiteY6855" fmla="*/ 272109 h 3218321"/>
              <a:gd name="connsiteX6856" fmla="*/ 5658068 w 12192000"/>
              <a:gd name="connsiteY6856" fmla="*/ 268012 h 3218321"/>
              <a:gd name="connsiteX6857" fmla="*/ 5669731 w 12192000"/>
              <a:gd name="connsiteY6857" fmla="*/ 269298 h 3218321"/>
              <a:gd name="connsiteX6858" fmla="*/ 5673875 w 12192000"/>
              <a:gd name="connsiteY6858" fmla="*/ 251437 h 3218321"/>
              <a:gd name="connsiteX6859" fmla="*/ 5661638 w 12192000"/>
              <a:gd name="connsiteY6859" fmla="*/ 251247 h 3218321"/>
              <a:gd name="connsiteX6860" fmla="*/ 5661161 w 12192000"/>
              <a:gd name="connsiteY6860" fmla="*/ 261154 h 3218321"/>
              <a:gd name="connsiteX6861" fmla="*/ 5658305 w 12192000"/>
              <a:gd name="connsiteY6861" fmla="*/ 252199 h 3218321"/>
              <a:gd name="connsiteX6862" fmla="*/ 5643498 w 12192000"/>
              <a:gd name="connsiteY6862" fmla="*/ 251485 h 3218321"/>
              <a:gd name="connsiteX6863" fmla="*/ 5636642 w 12192000"/>
              <a:gd name="connsiteY6863" fmla="*/ 254152 h 3218321"/>
              <a:gd name="connsiteX6864" fmla="*/ 5623358 w 12192000"/>
              <a:gd name="connsiteY6864" fmla="*/ 250389 h 3218321"/>
              <a:gd name="connsiteX6865" fmla="*/ 5622551 w 12192000"/>
              <a:gd name="connsiteY6865" fmla="*/ 261201 h 3218321"/>
              <a:gd name="connsiteX6866" fmla="*/ 5620311 w 12192000"/>
              <a:gd name="connsiteY6866" fmla="*/ 252104 h 3218321"/>
              <a:gd name="connsiteX6867" fmla="*/ 5602218 w 12192000"/>
              <a:gd name="connsiteY6867" fmla="*/ 251675 h 3218321"/>
              <a:gd name="connsiteX6868" fmla="*/ 5597172 w 12192000"/>
              <a:gd name="connsiteY6868" fmla="*/ 262821 h 3218321"/>
              <a:gd name="connsiteX6869" fmla="*/ 5595363 w 12192000"/>
              <a:gd name="connsiteY6869" fmla="*/ 249913 h 3218321"/>
              <a:gd name="connsiteX6870" fmla="*/ 5581747 w 12192000"/>
              <a:gd name="connsiteY6870" fmla="*/ 262535 h 3218321"/>
              <a:gd name="connsiteX6871" fmla="*/ 5582698 w 12192000"/>
              <a:gd name="connsiteY6871" fmla="*/ 250294 h 3218321"/>
              <a:gd name="connsiteX6872" fmla="*/ 5569796 w 12192000"/>
              <a:gd name="connsiteY6872" fmla="*/ 249770 h 3218321"/>
              <a:gd name="connsiteX6873" fmla="*/ 6211169 w 12192000"/>
              <a:gd name="connsiteY6873" fmla="*/ 249086 h 3218321"/>
              <a:gd name="connsiteX6874" fmla="*/ 6197060 w 12192000"/>
              <a:gd name="connsiteY6874" fmla="*/ 253104 h 3218321"/>
              <a:gd name="connsiteX6875" fmla="*/ 6214777 w 12192000"/>
              <a:gd name="connsiteY6875" fmla="*/ 258820 h 3218321"/>
              <a:gd name="connsiteX6876" fmla="*/ 6211169 w 12192000"/>
              <a:gd name="connsiteY6876" fmla="*/ 249086 h 3218321"/>
              <a:gd name="connsiteX6877" fmla="*/ 8192072 w 12192000"/>
              <a:gd name="connsiteY6877" fmla="*/ 248246 h 3218321"/>
              <a:gd name="connsiteX6878" fmla="*/ 8192072 w 12192000"/>
              <a:gd name="connsiteY6878" fmla="*/ 248246 h 3218321"/>
              <a:gd name="connsiteX6879" fmla="*/ 5892745 w 12192000"/>
              <a:gd name="connsiteY6879" fmla="*/ 248198 h 3218321"/>
              <a:gd name="connsiteX6880" fmla="*/ 5892983 w 12192000"/>
              <a:gd name="connsiteY6880" fmla="*/ 264250 h 3218321"/>
              <a:gd name="connsiteX6881" fmla="*/ 5892745 w 12192000"/>
              <a:gd name="connsiteY6881" fmla="*/ 248198 h 3218321"/>
              <a:gd name="connsiteX6882" fmla="*/ 6135482 w 12192000"/>
              <a:gd name="connsiteY6882" fmla="*/ 248151 h 3218321"/>
              <a:gd name="connsiteX6883" fmla="*/ 6130433 w 12192000"/>
              <a:gd name="connsiteY6883" fmla="*/ 269965 h 3218321"/>
              <a:gd name="connsiteX6884" fmla="*/ 6135482 w 12192000"/>
              <a:gd name="connsiteY6884" fmla="*/ 248151 h 3218321"/>
              <a:gd name="connsiteX6885" fmla="*/ 6120575 w 12192000"/>
              <a:gd name="connsiteY6885" fmla="*/ 248056 h 3218321"/>
              <a:gd name="connsiteX6886" fmla="*/ 6120575 w 12192000"/>
              <a:gd name="connsiteY6886" fmla="*/ 248056 h 3218321"/>
              <a:gd name="connsiteX6887" fmla="*/ 5816281 w 12192000"/>
              <a:gd name="connsiteY6887" fmla="*/ 248056 h 3218321"/>
              <a:gd name="connsiteX6888" fmla="*/ 5813615 w 12192000"/>
              <a:gd name="connsiteY6888" fmla="*/ 264297 h 3218321"/>
              <a:gd name="connsiteX6889" fmla="*/ 5809043 w 12192000"/>
              <a:gd name="connsiteY6889" fmla="*/ 251342 h 3218321"/>
              <a:gd name="connsiteX6890" fmla="*/ 5799188 w 12192000"/>
              <a:gd name="connsiteY6890" fmla="*/ 251294 h 3218321"/>
              <a:gd name="connsiteX6891" fmla="*/ 5801284 w 12192000"/>
              <a:gd name="connsiteY6891" fmla="*/ 261487 h 3218321"/>
              <a:gd name="connsiteX6892" fmla="*/ 5795664 w 12192000"/>
              <a:gd name="connsiteY6892" fmla="*/ 260820 h 3218321"/>
              <a:gd name="connsiteX6893" fmla="*/ 5797855 w 12192000"/>
              <a:gd name="connsiteY6893" fmla="*/ 250770 h 3218321"/>
              <a:gd name="connsiteX6894" fmla="*/ 5791856 w 12192000"/>
              <a:gd name="connsiteY6894" fmla="*/ 248961 h 3218321"/>
              <a:gd name="connsiteX6895" fmla="*/ 5790286 w 12192000"/>
              <a:gd name="connsiteY6895" fmla="*/ 263202 h 3218321"/>
              <a:gd name="connsiteX6896" fmla="*/ 5784952 w 12192000"/>
              <a:gd name="connsiteY6896" fmla="*/ 251437 h 3218321"/>
              <a:gd name="connsiteX6897" fmla="*/ 5776241 w 12192000"/>
              <a:gd name="connsiteY6897" fmla="*/ 251247 h 3218321"/>
              <a:gd name="connsiteX6898" fmla="*/ 5777050 w 12192000"/>
              <a:gd name="connsiteY6898" fmla="*/ 261201 h 3218321"/>
              <a:gd name="connsiteX6899" fmla="*/ 5772337 w 12192000"/>
              <a:gd name="connsiteY6899" fmla="*/ 261011 h 3218321"/>
              <a:gd name="connsiteX6900" fmla="*/ 5772050 w 12192000"/>
              <a:gd name="connsiteY6900" fmla="*/ 251247 h 3218321"/>
              <a:gd name="connsiteX6901" fmla="*/ 5764241 w 12192000"/>
              <a:gd name="connsiteY6901" fmla="*/ 251247 h 3218321"/>
              <a:gd name="connsiteX6902" fmla="*/ 5763337 w 12192000"/>
              <a:gd name="connsiteY6902" fmla="*/ 260820 h 3218321"/>
              <a:gd name="connsiteX6903" fmla="*/ 5757528 w 12192000"/>
              <a:gd name="connsiteY6903" fmla="*/ 260820 h 3218321"/>
              <a:gd name="connsiteX6904" fmla="*/ 5761338 w 12192000"/>
              <a:gd name="connsiteY6904" fmla="*/ 249961 h 3218321"/>
              <a:gd name="connsiteX6905" fmla="*/ 5729295 w 12192000"/>
              <a:gd name="connsiteY6905" fmla="*/ 251580 h 3218321"/>
              <a:gd name="connsiteX6906" fmla="*/ 5722868 w 12192000"/>
              <a:gd name="connsiteY6906" fmla="*/ 262059 h 3218321"/>
              <a:gd name="connsiteX6907" fmla="*/ 5723153 w 12192000"/>
              <a:gd name="connsiteY6907" fmla="*/ 251151 h 3218321"/>
              <a:gd name="connsiteX6908" fmla="*/ 5715488 w 12192000"/>
              <a:gd name="connsiteY6908" fmla="*/ 251294 h 3218321"/>
              <a:gd name="connsiteX6909" fmla="*/ 5714820 w 12192000"/>
              <a:gd name="connsiteY6909" fmla="*/ 259106 h 3218321"/>
              <a:gd name="connsiteX6910" fmla="*/ 5710488 w 12192000"/>
              <a:gd name="connsiteY6910" fmla="*/ 258867 h 3218321"/>
              <a:gd name="connsiteX6911" fmla="*/ 5710107 w 12192000"/>
              <a:gd name="connsiteY6911" fmla="*/ 251294 h 3218321"/>
              <a:gd name="connsiteX6912" fmla="*/ 5700156 w 12192000"/>
              <a:gd name="connsiteY6912" fmla="*/ 251247 h 3218321"/>
              <a:gd name="connsiteX6913" fmla="*/ 5699919 w 12192000"/>
              <a:gd name="connsiteY6913" fmla="*/ 271537 h 3218321"/>
              <a:gd name="connsiteX6914" fmla="*/ 5712298 w 12192000"/>
              <a:gd name="connsiteY6914" fmla="*/ 262964 h 3218321"/>
              <a:gd name="connsiteX6915" fmla="*/ 5705776 w 12192000"/>
              <a:gd name="connsiteY6915" fmla="*/ 282635 h 3218321"/>
              <a:gd name="connsiteX6916" fmla="*/ 5720581 w 12192000"/>
              <a:gd name="connsiteY6916" fmla="*/ 279062 h 3218321"/>
              <a:gd name="connsiteX6917" fmla="*/ 5713678 w 12192000"/>
              <a:gd name="connsiteY6917" fmla="*/ 270346 h 3218321"/>
              <a:gd name="connsiteX6918" fmla="*/ 5720201 w 12192000"/>
              <a:gd name="connsiteY6918" fmla="*/ 270680 h 3218321"/>
              <a:gd name="connsiteX6919" fmla="*/ 5719535 w 12192000"/>
              <a:gd name="connsiteY6919" fmla="*/ 265583 h 3218321"/>
              <a:gd name="connsiteX6920" fmla="*/ 5724866 w 12192000"/>
              <a:gd name="connsiteY6920" fmla="*/ 265583 h 3218321"/>
              <a:gd name="connsiteX6921" fmla="*/ 5721250 w 12192000"/>
              <a:gd name="connsiteY6921" fmla="*/ 274347 h 3218321"/>
              <a:gd name="connsiteX6922" fmla="*/ 5738532 w 12192000"/>
              <a:gd name="connsiteY6922" fmla="*/ 262106 h 3218321"/>
              <a:gd name="connsiteX6923" fmla="*/ 5722059 w 12192000"/>
              <a:gd name="connsiteY6923" fmla="*/ 276967 h 3218321"/>
              <a:gd name="connsiteX6924" fmla="*/ 5744387 w 12192000"/>
              <a:gd name="connsiteY6924" fmla="*/ 280253 h 3218321"/>
              <a:gd name="connsiteX6925" fmla="*/ 5738340 w 12192000"/>
              <a:gd name="connsiteY6925" fmla="*/ 268965 h 3218321"/>
              <a:gd name="connsiteX6926" fmla="*/ 5750387 w 12192000"/>
              <a:gd name="connsiteY6926" fmla="*/ 279062 h 3218321"/>
              <a:gd name="connsiteX6927" fmla="*/ 5761431 w 12192000"/>
              <a:gd name="connsiteY6927" fmla="*/ 280777 h 3218321"/>
              <a:gd name="connsiteX6928" fmla="*/ 5749481 w 12192000"/>
              <a:gd name="connsiteY6928" fmla="*/ 271966 h 3218321"/>
              <a:gd name="connsiteX6929" fmla="*/ 5761386 w 12192000"/>
              <a:gd name="connsiteY6929" fmla="*/ 262630 h 3218321"/>
              <a:gd name="connsiteX6930" fmla="*/ 5763384 w 12192000"/>
              <a:gd name="connsiteY6930" fmla="*/ 272680 h 3218321"/>
              <a:gd name="connsiteX6931" fmla="*/ 5769622 w 12192000"/>
              <a:gd name="connsiteY6931" fmla="*/ 266107 h 3218321"/>
              <a:gd name="connsiteX6932" fmla="*/ 5780144 w 12192000"/>
              <a:gd name="connsiteY6932" fmla="*/ 268012 h 3218321"/>
              <a:gd name="connsiteX6933" fmla="*/ 5769670 w 12192000"/>
              <a:gd name="connsiteY6933" fmla="*/ 272347 h 3218321"/>
              <a:gd name="connsiteX6934" fmla="*/ 5778714 w 12192000"/>
              <a:gd name="connsiteY6934" fmla="*/ 281492 h 3218321"/>
              <a:gd name="connsiteX6935" fmla="*/ 5800949 w 12192000"/>
              <a:gd name="connsiteY6935" fmla="*/ 263869 h 3218321"/>
              <a:gd name="connsiteX6936" fmla="*/ 5794808 w 12192000"/>
              <a:gd name="connsiteY6936" fmla="*/ 276729 h 3218321"/>
              <a:gd name="connsiteX6937" fmla="*/ 5812566 w 12192000"/>
              <a:gd name="connsiteY6937" fmla="*/ 263488 h 3218321"/>
              <a:gd name="connsiteX6938" fmla="*/ 5821852 w 12192000"/>
              <a:gd name="connsiteY6938" fmla="*/ 277062 h 3218321"/>
              <a:gd name="connsiteX6939" fmla="*/ 5833755 w 12192000"/>
              <a:gd name="connsiteY6939" fmla="*/ 279872 h 3218321"/>
              <a:gd name="connsiteX6940" fmla="*/ 5817803 w 12192000"/>
              <a:gd name="connsiteY6940" fmla="*/ 266250 h 3218321"/>
              <a:gd name="connsiteX6941" fmla="*/ 5835658 w 12192000"/>
              <a:gd name="connsiteY6941" fmla="*/ 255105 h 3218321"/>
              <a:gd name="connsiteX6942" fmla="*/ 5840990 w 12192000"/>
              <a:gd name="connsiteY6942" fmla="*/ 256057 h 3218321"/>
              <a:gd name="connsiteX6943" fmla="*/ 5838850 w 12192000"/>
              <a:gd name="connsiteY6943" fmla="*/ 268346 h 3218321"/>
              <a:gd name="connsiteX6944" fmla="*/ 5849847 w 12192000"/>
              <a:gd name="connsiteY6944" fmla="*/ 252866 h 3218321"/>
              <a:gd name="connsiteX6945" fmla="*/ 5830232 w 12192000"/>
              <a:gd name="connsiteY6945" fmla="*/ 248294 h 3218321"/>
              <a:gd name="connsiteX6946" fmla="*/ 5826565 w 12192000"/>
              <a:gd name="connsiteY6946" fmla="*/ 254295 h 3218321"/>
              <a:gd name="connsiteX6947" fmla="*/ 5816281 w 12192000"/>
              <a:gd name="connsiteY6947" fmla="*/ 248056 h 3218321"/>
              <a:gd name="connsiteX6948" fmla="*/ 7604569 w 12192000"/>
              <a:gd name="connsiteY6948" fmla="*/ 247770 h 3218321"/>
              <a:gd name="connsiteX6949" fmla="*/ 7587090 w 12192000"/>
              <a:gd name="connsiteY6949" fmla="*/ 248008 h 3218321"/>
              <a:gd name="connsiteX6950" fmla="*/ 7604569 w 12192000"/>
              <a:gd name="connsiteY6950" fmla="*/ 247770 h 3218321"/>
              <a:gd name="connsiteX6951" fmla="*/ 6082336 w 12192000"/>
              <a:gd name="connsiteY6951" fmla="*/ 247722 h 3218321"/>
              <a:gd name="connsiteX6952" fmla="*/ 6082336 w 12192000"/>
              <a:gd name="connsiteY6952" fmla="*/ 247722 h 3218321"/>
              <a:gd name="connsiteX6953" fmla="*/ 6176820 w 12192000"/>
              <a:gd name="connsiteY6953" fmla="*/ 247627 h 3218321"/>
              <a:gd name="connsiteX6954" fmla="*/ 6168105 w 12192000"/>
              <a:gd name="connsiteY6954" fmla="*/ 252819 h 3218321"/>
              <a:gd name="connsiteX6955" fmla="*/ 6157532 w 12192000"/>
              <a:gd name="connsiteY6955" fmla="*/ 265631 h 3218321"/>
              <a:gd name="connsiteX6956" fmla="*/ 6154532 w 12192000"/>
              <a:gd name="connsiteY6956" fmla="*/ 273109 h 3218321"/>
              <a:gd name="connsiteX6957" fmla="*/ 6144387 w 12192000"/>
              <a:gd name="connsiteY6957" fmla="*/ 263202 h 3218321"/>
              <a:gd name="connsiteX6958" fmla="*/ 6145816 w 12192000"/>
              <a:gd name="connsiteY6958" fmla="*/ 280872 h 3218321"/>
              <a:gd name="connsiteX6959" fmla="*/ 6186297 w 12192000"/>
              <a:gd name="connsiteY6959" fmla="*/ 279967 h 3218321"/>
              <a:gd name="connsiteX6960" fmla="*/ 6185583 w 12192000"/>
              <a:gd name="connsiteY6960" fmla="*/ 264583 h 3218321"/>
              <a:gd name="connsiteX6961" fmla="*/ 6169200 w 12192000"/>
              <a:gd name="connsiteY6961" fmla="*/ 277014 h 3218321"/>
              <a:gd name="connsiteX6962" fmla="*/ 6176820 w 12192000"/>
              <a:gd name="connsiteY6962" fmla="*/ 247627 h 3218321"/>
              <a:gd name="connsiteX6963" fmla="*/ 3571566 w 12192000"/>
              <a:gd name="connsiteY6963" fmla="*/ 247055 h 3218321"/>
              <a:gd name="connsiteX6964" fmla="*/ 3542300 w 12192000"/>
              <a:gd name="connsiteY6964" fmla="*/ 251342 h 3218321"/>
              <a:gd name="connsiteX6965" fmla="*/ 3524653 w 12192000"/>
              <a:gd name="connsiteY6965" fmla="*/ 252914 h 3218321"/>
              <a:gd name="connsiteX6966" fmla="*/ 3524653 w 12192000"/>
              <a:gd name="connsiteY6966" fmla="*/ 264821 h 3218321"/>
              <a:gd name="connsiteX6967" fmla="*/ 3531522 w 12192000"/>
              <a:gd name="connsiteY6967" fmla="*/ 260392 h 3218321"/>
              <a:gd name="connsiteX6968" fmla="*/ 3535815 w 12192000"/>
              <a:gd name="connsiteY6968" fmla="*/ 266155 h 3218321"/>
              <a:gd name="connsiteX6969" fmla="*/ 3565571 w 12192000"/>
              <a:gd name="connsiteY6969" fmla="*/ 258725 h 3218321"/>
              <a:gd name="connsiteX6970" fmla="*/ 3571566 w 12192000"/>
              <a:gd name="connsiteY6970" fmla="*/ 247055 h 3218321"/>
              <a:gd name="connsiteX6971" fmla="*/ 7915561 w 12192000"/>
              <a:gd name="connsiteY6971" fmla="*/ 246674 h 3218321"/>
              <a:gd name="connsiteX6972" fmla="*/ 7935182 w 12192000"/>
              <a:gd name="connsiteY6972" fmla="*/ 256724 h 3218321"/>
              <a:gd name="connsiteX6973" fmla="*/ 7947565 w 12192000"/>
              <a:gd name="connsiteY6973" fmla="*/ 251723 h 3218321"/>
              <a:gd name="connsiteX6974" fmla="*/ 7962185 w 12192000"/>
              <a:gd name="connsiteY6974" fmla="*/ 256771 h 3218321"/>
              <a:gd name="connsiteX6975" fmla="*/ 7967186 w 12192000"/>
              <a:gd name="connsiteY6975" fmla="*/ 266631 h 3218321"/>
              <a:gd name="connsiteX6976" fmla="*/ 7957328 w 12192000"/>
              <a:gd name="connsiteY6976" fmla="*/ 258772 h 3218321"/>
              <a:gd name="connsiteX6977" fmla="*/ 7936659 w 12192000"/>
              <a:gd name="connsiteY6977" fmla="*/ 277443 h 3218321"/>
              <a:gd name="connsiteX6978" fmla="*/ 7920847 w 12192000"/>
              <a:gd name="connsiteY6978" fmla="*/ 260058 h 3218321"/>
              <a:gd name="connsiteX6979" fmla="*/ 7915561 w 12192000"/>
              <a:gd name="connsiteY6979" fmla="*/ 246674 h 3218321"/>
              <a:gd name="connsiteX6980" fmla="*/ 7107514 w 12192000"/>
              <a:gd name="connsiteY6980" fmla="*/ 246311 h 3218321"/>
              <a:gd name="connsiteX6981" fmla="*/ 7101459 w 12192000"/>
              <a:gd name="connsiteY6981" fmla="*/ 246960 h 3218321"/>
              <a:gd name="connsiteX6982" fmla="*/ 7107514 w 12192000"/>
              <a:gd name="connsiteY6982" fmla="*/ 246311 h 3218321"/>
              <a:gd name="connsiteX6983" fmla="*/ 2569493 w 12192000"/>
              <a:gd name="connsiteY6983" fmla="*/ 246233 h 3218321"/>
              <a:gd name="connsiteX6984" fmla="*/ 2563479 w 12192000"/>
              <a:gd name="connsiteY6984" fmla="*/ 247150 h 3218321"/>
              <a:gd name="connsiteX6985" fmla="*/ 2569493 w 12192000"/>
              <a:gd name="connsiteY6985" fmla="*/ 246233 h 3218321"/>
              <a:gd name="connsiteX6986" fmla="*/ 5261000 w 12192000"/>
              <a:gd name="connsiteY6986" fmla="*/ 246208 h 3218321"/>
              <a:gd name="connsiteX6987" fmla="*/ 5254922 w 12192000"/>
              <a:gd name="connsiteY6987" fmla="*/ 246817 h 3218321"/>
              <a:gd name="connsiteX6988" fmla="*/ 5261000 w 12192000"/>
              <a:gd name="connsiteY6988" fmla="*/ 246208 h 3218321"/>
              <a:gd name="connsiteX6989" fmla="*/ 7146255 w 12192000"/>
              <a:gd name="connsiteY6989" fmla="*/ 245893 h 3218321"/>
              <a:gd name="connsiteX6990" fmla="*/ 7140274 w 12192000"/>
              <a:gd name="connsiteY6990" fmla="*/ 246770 h 3218321"/>
              <a:gd name="connsiteX6991" fmla="*/ 7146255 w 12192000"/>
              <a:gd name="connsiteY6991" fmla="*/ 245893 h 3218321"/>
              <a:gd name="connsiteX6992" fmla="*/ 7905529 w 12192000"/>
              <a:gd name="connsiteY6992" fmla="*/ 245823 h 3218321"/>
              <a:gd name="connsiteX6993" fmla="*/ 7911416 w 12192000"/>
              <a:gd name="connsiteY6993" fmla="*/ 251437 h 3218321"/>
              <a:gd name="connsiteX6994" fmla="*/ 7900463 w 12192000"/>
              <a:gd name="connsiteY6994" fmla="*/ 256486 h 3218321"/>
              <a:gd name="connsiteX6995" fmla="*/ 7897319 w 12192000"/>
              <a:gd name="connsiteY6995" fmla="*/ 248103 h 3218321"/>
              <a:gd name="connsiteX6996" fmla="*/ 7905529 w 12192000"/>
              <a:gd name="connsiteY6996" fmla="*/ 245823 h 3218321"/>
              <a:gd name="connsiteX6997" fmla="*/ 6062102 w 12192000"/>
              <a:gd name="connsiteY6997" fmla="*/ 245531 h 3218321"/>
              <a:gd name="connsiteX6998" fmla="*/ 6052578 w 12192000"/>
              <a:gd name="connsiteY6998" fmla="*/ 255962 h 3218321"/>
              <a:gd name="connsiteX6999" fmla="*/ 6043056 w 12192000"/>
              <a:gd name="connsiteY6999" fmla="*/ 246531 h 3218321"/>
              <a:gd name="connsiteX7000" fmla="*/ 6058436 w 12192000"/>
              <a:gd name="connsiteY7000" fmla="*/ 256153 h 3218321"/>
              <a:gd name="connsiteX7001" fmla="*/ 6055150 w 12192000"/>
              <a:gd name="connsiteY7001" fmla="*/ 267060 h 3218321"/>
              <a:gd name="connsiteX7002" fmla="*/ 6064100 w 12192000"/>
              <a:gd name="connsiteY7002" fmla="*/ 263964 h 3218321"/>
              <a:gd name="connsiteX7003" fmla="*/ 6062102 w 12192000"/>
              <a:gd name="connsiteY7003" fmla="*/ 245531 h 3218321"/>
              <a:gd name="connsiteX7004" fmla="*/ 3211831 w 12192000"/>
              <a:gd name="connsiteY7004" fmla="*/ 245173 h 3218321"/>
              <a:gd name="connsiteX7005" fmla="*/ 3217517 w 12192000"/>
              <a:gd name="connsiteY7005" fmla="*/ 251008 h 3218321"/>
              <a:gd name="connsiteX7006" fmla="*/ 3202893 w 12192000"/>
              <a:gd name="connsiteY7006" fmla="*/ 247340 h 3218321"/>
              <a:gd name="connsiteX7007" fmla="*/ 3211831 w 12192000"/>
              <a:gd name="connsiteY7007" fmla="*/ 245173 h 3218321"/>
              <a:gd name="connsiteX7008" fmla="*/ 7668529 w 12192000"/>
              <a:gd name="connsiteY7008" fmla="*/ 244388 h 3218321"/>
              <a:gd name="connsiteX7009" fmla="*/ 7673673 w 12192000"/>
              <a:gd name="connsiteY7009" fmla="*/ 258677 h 3218321"/>
              <a:gd name="connsiteX7010" fmla="*/ 7686770 w 12192000"/>
              <a:gd name="connsiteY7010" fmla="*/ 245245 h 3218321"/>
              <a:gd name="connsiteX7011" fmla="*/ 7680721 w 12192000"/>
              <a:gd name="connsiteY7011" fmla="*/ 257057 h 3218321"/>
              <a:gd name="connsiteX7012" fmla="*/ 7692294 w 12192000"/>
              <a:gd name="connsiteY7012" fmla="*/ 255819 h 3218321"/>
              <a:gd name="connsiteX7013" fmla="*/ 7692294 w 12192000"/>
              <a:gd name="connsiteY7013" fmla="*/ 260296 h 3218321"/>
              <a:gd name="connsiteX7014" fmla="*/ 7670625 w 12192000"/>
              <a:gd name="connsiteY7014" fmla="*/ 261678 h 3218321"/>
              <a:gd name="connsiteX7015" fmla="*/ 7661052 w 12192000"/>
              <a:gd name="connsiteY7015" fmla="*/ 252818 h 3218321"/>
              <a:gd name="connsiteX7016" fmla="*/ 7667910 w 12192000"/>
              <a:gd name="connsiteY7016" fmla="*/ 251675 h 3218321"/>
              <a:gd name="connsiteX7017" fmla="*/ 5948118 w 12192000"/>
              <a:gd name="connsiteY7017" fmla="*/ 244245 h 3218321"/>
              <a:gd name="connsiteX7018" fmla="*/ 5940738 w 12192000"/>
              <a:gd name="connsiteY7018" fmla="*/ 262249 h 3218321"/>
              <a:gd name="connsiteX7019" fmla="*/ 5929644 w 12192000"/>
              <a:gd name="connsiteY7019" fmla="*/ 244769 h 3218321"/>
              <a:gd name="connsiteX7020" fmla="*/ 5929169 w 12192000"/>
              <a:gd name="connsiteY7020" fmla="*/ 266202 h 3218321"/>
              <a:gd name="connsiteX7021" fmla="*/ 5918171 w 12192000"/>
              <a:gd name="connsiteY7021" fmla="*/ 266488 h 3218321"/>
              <a:gd name="connsiteX7022" fmla="*/ 5926025 w 12192000"/>
              <a:gd name="connsiteY7022" fmla="*/ 251771 h 3218321"/>
              <a:gd name="connsiteX7023" fmla="*/ 5904697 w 12192000"/>
              <a:gd name="connsiteY7023" fmla="*/ 246341 h 3218321"/>
              <a:gd name="connsiteX7024" fmla="*/ 5907457 w 12192000"/>
              <a:gd name="connsiteY7024" fmla="*/ 266726 h 3218321"/>
              <a:gd name="connsiteX7025" fmla="*/ 5912171 w 12192000"/>
              <a:gd name="connsiteY7025" fmla="*/ 252199 h 3218321"/>
              <a:gd name="connsiteX7026" fmla="*/ 5909982 w 12192000"/>
              <a:gd name="connsiteY7026" fmla="*/ 270441 h 3218321"/>
              <a:gd name="connsiteX7027" fmla="*/ 5910172 w 12192000"/>
              <a:gd name="connsiteY7027" fmla="*/ 275252 h 3218321"/>
              <a:gd name="connsiteX7028" fmla="*/ 5930405 w 12192000"/>
              <a:gd name="connsiteY7028" fmla="*/ 273299 h 3218321"/>
              <a:gd name="connsiteX7029" fmla="*/ 5932691 w 12192000"/>
              <a:gd name="connsiteY7029" fmla="*/ 279444 h 3218321"/>
              <a:gd name="connsiteX7030" fmla="*/ 6067338 w 12192000"/>
              <a:gd name="connsiteY7030" fmla="*/ 279586 h 3218321"/>
              <a:gd name="connsiteX7031" fmla="*/ 6080717 w 12192000"/>
              <a:gd name="connsiteY7031" fmla="*/ 267917 h 3218321"/>
              <a:gd name="connsiteX7032" fmla="*/ 6078765 w 12192000"/>
              <a:gd name="connsiteY7032" fmla="*/ 269108 h 3218321"/>
              <a:gd name="connsiteX7033" fmla="*/ 6070577 w 12192000"/>
              <a:gd name="connsiteY7033" fmla="*/ 265155 h 3218321"/>
              <a:gd name="connsiteX7034" fmla="*/ 6078432 w 12192000"/>
              <a:gd name="connsiteY7034" fmla="*/ 251723 h 3218321"/>
              <a:gd name="connsiteX7035" fmla="*/ 6067386 w 12192000"/>
              <a:gd name="connsiteY7035" fmla="*/ 250818 h 3218321"/>
              <a:gd name="connsiteX7036" fmla="*/ 6057578 w 12192000"/>
              <a:gd name="connsiteY7036" fmla="*/ 276443 h 3218321"/>
              <a:gd name="connsiteX7037" fmla="*/ 6041913 w 12192000"/>
              <a:gd name="connsiteY7037" fmla="*/ 275014 h 3218321"/>
              <a:gd name="connsiteX7038" fmla="*/ 6042484 w 12192000"/>
              <a:gd name="connsiteY7038" fmla="*/ 264821 h 3218321"/>
              <a:gd name="connsiteX7039" fmla="*/ 6034392 w 12192000"/>
              <a:gd name="connsiteY7039" fmla="*/ 274585 h 3218321"/>
              <a:gd name="connsiteX7040" fmla="*/ 6034106 w 12192000"/>
              <a:gd name="connsiteY7040" fmla="*/ 260916 h 3218321"/>
              <a:gd name="connsiteX7041" fmla="*/ 6040343 w 12192000"/>
              <a:gd name="connsiteY7041" fmla="*/ 260725 h 3218321"/>
              <a:gd name="connsiteX7042" fmla="*/ 6030534 w 12192000"/>
              <a:gd name="connsiteY7042" fmla="*/ 247055 h 3218321"/>
              <a:gd name="connsiteX7043" fmla="*/ 6019346 w 12192000"/>
              <a:gd name="connsiteY7043" fmla="*/ 275395 h 3218321"/>
              <a:gd name="connsiteX7044" fmla="*/ 6024869 w 12192000"/>
              <a:gd name="connsiteY7044" fmla="*/ 245960 h 3218321"/>
              <a:gd name="connsiteX7045" fmla="*/ 6013157 w 12192000"/>
              <a:gd name="connsiteY7045" fmla="*/ 256295 h 3218321"/>
              <a:gd name="connsiteX7046" fmla="*/ 6006062 w 12192000"/>
              <a:gd name="connsiteY7046" fmla="*/ 244388 h 3218321"/>
              <a:gd name="connsiteX7047" fmla="*/ 6005348 w 12192000"/>
              <a:gd name="connsiteY7047" fmla="*/ 266864 h 3218321"/>
              <a:gd name="connsiteX7048" fmla="*/ 6016291 w 12192000"/>
              <a:gd name="connsiteY7048" fmla="*/ 259963 h 3218321"/>
              <a:gd name="connsiteX7049" fmla="*/ 6004482 w 12192000"/>
              <a:gd name="connsiteY7049" fmla="*/ 274490 h 3218321"/>
              <a:gd name="connsiteX7050" fmla="*/ 6005339 w 12192000"/>
              <a:gd name="connsiteY7050" fmla="*/ 266874 h 3218321"/>
              <a:gd name="connsiteX7051" fmla="*/ 5994920 w 12192000"/>
              <a:gd name="connsiteY7051" fmla="*/ 273442 h 3218321"/>
              <a:gd name="connsiteX7052" fmla="*/ 5996920 w 12192000"/>
              <a:gd name="connsiteY7052" fmla="*/ 262725 h 3218321"/>
              <a:gd name="connsiteX7053" fmla="*/ 6002255 w 12192000"/>
              <a:gd name="connsiteY7053" fmla="*/ 251675 h 3218321"/>
              <a:gd name="connsiteX7054" fmla="*/ 5990778 w 12192000"/>
              <a:gd name="connsiteY7054" fmla="*/ 250818 h 3218321"/>
              <a:gd name="connsiteX7055" fmla="*/ 5974448 w 12192000"/>
              <a:gd name="connsiteY7055" fmla="*/ 274252 h 3218321"/>
              <a:gd name="connsiteX7056" fmla="*/ 5986256 w 12192000"/>
              <a:gd name="connsiteY7056" fmla="*/ 244340 h 3218321"/>
              <a:gd name="connsiteX7057" fmla="*/ 5982686 w 12192000"/>
              <a:gd name="connsiteY7057" fmla="*/ 248484 h 3218321"/>
              <a:gd name="connsiteX7058" fmla="*/ 5981686 w 12192000"/>
              <a:gd name="connsiteY7058" fmla="*/ 263011 h 3218321"/>
              <a:gd name="connsiteX7059" fmla="*/ 5967115 w 12192000"/>
              <a:gd name="connsiteY7059" fmla="*/ 245007 h 3218321"/>
              <a:gd name="connsiteX7060" fmla="*/ 5972686 w 12192000"/>
              <a:gd name="connsiteY7060" fmla="*/ 269584 h 3218321"/>
              <a:gd name="connsiteX7061" fmla="*/ 5957117 w 12192000"/>
              <a:gd name="connsiteY7061" fmla="*/ 272299 h 3218321"/>
              <a:gd name="connsiteX7062" fmla="*/ 5958878 w 12192000"/>
              <a:gd name="connsiteY7062" fmla="*/ 263345 h 3218321"/>
              <a:gd name="connsiteX7063" fmla="*/ 5964116 w 12192000"/>
              <a:gd name="connsiteY7063" fmla="*/ 251580 h 3218321"/>
              <a:gd name="connsiteX7064" fmla="*/ 5952546 w 12192000"/>
              <a:gd name="connsiteY7064" fmla="*/ 250770 h 3218321"/>
              <a:gd name="connsiteX7065" fmla="*/ 5939262 w 12192000"/>
              <a:gd name="connsiteY7065" fmla="*/ 271346 h 3218321"/>
              <a:gd name="connsiteX7066" fmla="*/ 5948118 w 12192000"/>
              <a:gd name="connsiteY7066" fmla="*/ 244245 h 3218321"/>
              <a:gd name="connsiteX7067" fmla="*/ 8154019 w 12192000"/>
              <a:gd name="connsiteY7067" fmla="*/ 243626 h 3218321"/>
              <a:gd name="connsiteX7068" fmla="*/ 8154019 w 12192000"/>
              <a:gd name="connsiteY7068" fmla="*/ 243626 h 3218321"/>
              <a:gd name="connsiteX7069" fmla="*/ 7053442 w 12192000"/>
              <a:gd name="connsiteY7069" fmla="*/ 242686 h 3218321"/>
              <a:gd name="connsiteX7070" fmla="*/ 7043405 w 12192000"/>
              <a:gd name="connsiteY7070" fmla="*/ 244483 h 3218321"/>
              <a:gd name="connsiteX7071" fmla="*/ 7058978 w 12192000"/>
              <a:gd name="connsiteY7071" fmla="*/ 249532 h 3218321"/>
              <a:gd name="connsiteX7072" fmla="*/ 7053442 w 12192000"/>
              <a:gd name="connsiteY7072" fmla="*/ 242686 h 3218321"/>
              <a:gd name="connsiteX7073" fmla="*/ 7078070 w 12192000"/>
              <a:gd name="connsiteY7073" fmla="*/ 242203 h 3218321"/>
              <a:gd name="connsiteX7074" fmla="*/ 7064741 w 12192000"/>
              <a:gd name="connsiteY7074" fmla="*/ 243769 h 3218321"/>
              <a:gd name="connsiteX7075" fmla="*/ 7085505 w 12192000"/>
              <a:gd name="connsiteY7075" fmla="*/ 250532 h 3218321"/>
              <a:gd name="connsiteX7076" fmla="*/ 7078070 w 12192000"/>
              <a:gd name="connsiteY7076" fmla="*/ 242203 h 3218321"/>
              <a:gd name="connsiteX7077" fmla="*/ 7843361 w 12192000"/>
              <a:gd name="connsiteY7077" fmla="*/ 242197 h 3218321"/>
              <a:gd name="connsiteX7078" fmla="*/ 7873698 w 12192000"/>
              <a:gd name="connsiteY7078" fmla="*/ 251628 h 3218321"/>
              <a:gd name="connsiteX7079" fmla="*/ 7862792 w 12192000"/>
              <a:gd name="connsiteY7079" fmla="*/ 247960 h 3218321"/>
              <a:gd name="connsiteX7080" fmla="*/ 7862744 w 12192000"/>
              <a:gd name="connsiteY7080" fmla="*/ 257105 h 3218321"/>
              <a:gd name="connsiteX7081" fmla="*/ 7851505 w 12192000"/>
              <a:gd name="connsiteY7081" fmla="*/ 248151 h 3218321"/>
              <a:gd name="connsiteX7082" fmla="*/ 7844075 w 12192000"/>
              <a:gd name="connsiteY7082" fmla="*/ 257200 h 3218321"/>
              <a:gd name="connsiteX7083" fmla="*/ 7843361 w 12192000"/>
              <a:gd name="connsiteY7083" fmla="*/ 242197 h 3218321"/>
              <a:gd name="connsiteX7084" fmla="*/ 8146338 w 12192000"/>
              <a:gd name="connsiteY7084" fmla="*/ 241742 h 3218321"/>
              <a:gd name="connsiteX7085" fmla="*/ 8140303 w 12192000"/>
              <a:gd name="connsiteY7085" fmla="*/ 242626 h 3218321"/>
              <a:gd name="connsiteX7086" fmla="*/ 8146338 w 12192000"/>
              <a:gd name="connsiteY7086" fmla="*/ 241742 h 3218321"/>
              <a:gd name="connsiteX7087" fmla="*/ 3241042 w 12192000"/>
              <a:gd name="connsiteY7087" fmla="*/ 241591 h 3218321"/>
              <a:gd name="connsiteX7088" fmla="*/ 3234906 w 12192000"/>
              <a:gd name="connsiteY7088" fmla="*/ 242006 h 3218321"/>
              <a:gd name="connsiteX7089" fmla="*/ 3241042 w 12192000"/>
              <a:gd name="connsiteY7089" fmla="*/ 241591 h 3218321"/>
              <a:gd name="connsiteX7090" fmla="*/ 8441702 w 12192000"/>
              <a:gd name="connsiteY7090" fmla="*/ 241435 h 3218321"/>
              <a:gd name="connsiteX7091" fmla="*/ 8435721 w 12192000"/>
              <a:gd name="connsiteY7091" fmla="*/ 242339 h 3218321"/>
              <a:gd name="connsiteX7092" fmla="*/ 8441702 w 12192000"/>
              <a:gd name="connsiteY7092" fmla="*/ 241435 h 3218321"/>
              <a:gd name="connsiteX7093" fmla="*/ 8133172 w 12192000"/>
              <a:gd name="connsiteY7093" fmla="*/ 241281 h 3218321"/>
              <a:gd name="connsiteX7094" fmla="*/ 8127111 w 12192000"/>
              <a:gd name="connsiteY7094" fmla="*/ 242292 h 3218321"/>
              <a:gd name="connsiteX7095" fmla="*/ 8133172 w 12192000"/>
              <a:gd name="connsiteY7095" fmla="*/ 241281 h 3218321"/>
              <a:gd name="connsiteX7096" fmla="*/ 7646052 w 12192000"/>
              <a:gd name="connsiteY7096" fmla="*/ 241259 h 3218321"/>
              <a:gd name="connsiteX7097" fmla="*/ 7640145 w 12192000"/>
              <a:gd name="connsiteY7097" fmla="*/ 242578 h 3218321"/>
              <a:gd name="connsiteX7098" fmla="*/ 7646052 w 12192000"/>
              <a:gd name="connsiteY7098" fmla="*/ 241259 h 3218321"/>
              <a:gd name="connsiteX7099" fmla="*/ 7632716 w 12192000"/>
              <a:gd name="connsiteY7099" fmla="*/ 241054 h 3218321"/>
              <a:gd name="connsiteX7100" fmla="*/ 7635764 w 12192000"/>
              <a:gd name="connsiteY7100" fmla="*/ 254533 h 3218321"/>
              <a:gd name="connsiteX7101" fmla="*/ 7658671 w 12192000"/>
              <a:gd name="connsiteY7101" fmla="*/ 241816 h 3218321"/>
              <a:gd name="connsiteX7102" fmla="*/ 7654671 w 12192000"/>
              <a:gd name="connsiteY7102" fmla="*/ 256248 h 3218321"/>
              <a:gd name="connsiteX7103" fmla="*/ 7622238 w 12192000"/>
              <a:gd name="connsiteY7103" fmla="*/ 250437 h 3218321"/>
              <a:gd name="connsiteX7104" fmla="*/ 7632716 w 12192000"/>
              <a:gd name="connsiteY7104" fmla="*/ 241054 h 3218321"/>
              <a:gd name="connsiteX7105" fmla="*/ 7545026 w 12192000"/>
              <a:gd name="connsiteY7105" fmla="*/ 240101 h 3218321"/>
              <a:gd name="connsiteX7106" fmla="*/ 7552896 w 12192000"/>
              <a:gd name="connsiteY7106" fmla="*/ 244292 h 3218321"/>
              <a:gd name="connsiteX7107" fmla="*/ 7535084 w 12192000"/>
              <a:gd name="connsiteY7107" fmla="*/ 243197 h 3218321"/>
              <a:gd name="connsiteX7108" fmla="*/ 7545026 w 12192000"/>
              <a:gd name="connsiteY7108" fmla="*/ 240101 h 3218321"/>
              <a:gd name="connsiteX7109" fmla="*/ 8411098 w 12192000"/>
              <a:gd name="connsiteY7109" fmla="*/ 239768 h 3218321"/>
              <a:gd name="connsiteX7110" fmla="*/ 8411098 w 12192000"/>
              <a:gd name="connsiteY7110" fmla="*/ 239768 h 3218321"/>
              <a:gd name="connsiteX7111" fmla="*/ 8115824 w 12192000"/>
              <a:gd name="connsiteY7111" fmla="*/ 238244 h 3218321"/>
              <a:gd name="connsiteX7112" fmla="*/ 8115824 w 12192000"/>
              <a:gd name="connsiteY7112" fmla="*/ 238244 h 3218321"/>
              <a:gd name="connsiteX7113" fmla="*/ 7792021 w 12192000"/>
              <a:gd name="connsiteY7113" fmla="*/ 237672 h 3218321"/>
              <a:gd name="connsiteX7114" fmla="*/ 7825692 w 12192000"/>
              <a:gd name="connsiteY7114" fmla="*/ 252104 h 3218321"/>
              <a:gd name="connsiteX7115" fmla="*/ 7807880 w 12192000"/>
              <a:gd name="connsiteY7115" fmla="*/ 251389 h 3218321"/>
              <a:gd name="connsiteX7116" fmla="*/ 7791545 w 12192000"/>
              <a:gd name="connsiteY7116" fmla="*/ 250056 h 3218321"/>
              <a:gd name="connsiteX7117" fmla="*/ 7792021 w 12192000"/>
              <a:gd name="connsiteY7117" fmla="*/ 237672 h 3218321"/>
              <a:gd name="connsiteX7118" fmla="*/ 8390367 w 12192000"/>
              <a:gd name="connsiteY7118" fmla="*/ 236382 h 3218321"/>
              <a:gd name="connsiteX7119" fmla="*/ 8384333 w 12192000"/>
              <a:gd name="connsiteY7119" fmla="*/ 236576 h 3218321"/>
              <a:gd name="connsiteX7120" fmla="*/ 8390367 w 12192000"/>
              <a:gd name="connsiteY7120" fmla="*/ 236382 h 3218321"/>
              <a:gd name="connsiteX7121" fmla="*/ 7489483 w 12192000"/>
              <a:gd name="connsiteY7121" fmla="*/ 236200 h 3218321"/>
              <a:gd name="connsiteX7122" fmla="*/ 7483268 w 12192000"/>
              <a:gd name="connsiteY7122" fmla="*/ 237338 h 3218321"/>
              <a:gd name="connsiteX7123" fmla="*/ 7489483 w 12192000"/>
              <a:gd name="connsiteY7123" fmla="*/ 236200 h 3218321"/>
              <a:gd name="connsiteX7124" fmla="*/ 7580613 w 12192000"/>
              <a:gd name="connsiteY7124" fmla="*/ 236005 h 3218321"/>
              <a:gd name="connsiteX7125" fmla="*/ 7577994 w 12192000"/>
              <a:gd name="connsiteY7125" fmla="*/ 249627 h 3218321"/>
              <a:gd name="connsiteX7126" fmla="*/ 7559039 w 12192000"/>
              <a:gd name="connsiteY7126" fmla="*/ 245388 h 3218321"/>
              <a:gd name="connsiteX7127" fmla="*/ 7564611 w 12192000"/>
              <a:gd name="connsiteY7127" fmla="*/ 236338 h 3218321"/>
              <a:gd name="connsiteX7128" fmla="*/ 7569945 w 12192000"/>
              <a:gd name="connsiteY7128" fmla="*/ 247150 h 3218321"/>
              <a:gd name="connsiteX7129" fmla="*/ 7580613 w 12192000"/>
              <a:gd name="connsiteY7129" fmla="*/ 236005 h 3218321"/>
              <a:gd name="connsiteX7130" fmla="*/ 3275263 w 12192000"/>
              <a:gd name="connsiteY7130" fmla="*/ 235886 h 3218321"/>
              <a:gd name="connsiteX7131" fmla="*/ 3284348 w 12192000"/>
              <a:gd name="connsiteY7131" fmla="*/ 240054 h 3218321"/>
              <a:gd name="connsiteX7132" fmla="*/ 3263863 w 12192000"/>
              <a:gd name="connsiteY7132" fmla="*/ 240292 h 3218321"/>
              <a:gd name="connsiteX7133" fmla="*/ 3275263 w 12192000"/>
              <a:gd name="connsiteY7133" fmla="*/ 235886 h 3218321"/>
              <a:gd name="connsiteX7134" fmla="*/ 6997399 w 12192000"/>
              <a:gd name="connsiteY7134" fmla="*/ 235767 h 3218321"/>
              <a:gd name="connsiteX7135" fmla="*/ 6995970 w 12192000"/>
              <a:gd name="connsiteY7135" fmla="*/ 244531 h 3218321"/>
              <a:gd name="connsiteX7136" fmla="*/ 7024449 w 12192000"/>
              <a:gd name="connsiteY7136" fmla="*/ 246912 h 3218321"/>
              <a:gd name="connsiteX7137" fmla="*/ 7024974 w 12192000"/>
              <a:gd name="connsiteY7137" fmla="*/ 240435 h 3218321"/>
              <a:gd name="connsiteX7138" fmla="*/ 7015639 w 12192000"/>
              <a:gd name="connsiteY7138" fmla="*/ 242102 h 3218321"/>
              <a:gd name="connsiteX7139" fmla="*/ 7016639 w 12192000"/>
              <a:gd name="connsiteY7139" fmla="*/ 238196 h 3218321"/>
              <a:gd name="connsiteX7140" fmla="*/ 6997399 w 12192000"/>
              <a:gd name="connsiteY7140" fmla="*/ 235767 h 3218321"/>
              <a:gd name="connsiteX7141" fmla="*/ 6958203 w 12192000"/>
              <a:gd name="connsiteY7141" fmla="*/ 234529 h 3218321"/>
              <a:gd name="connsiteX7142" fmla="*/ 6957013 w 12192000"/>
              <a:gd name="connsiteY7142" fmla="*/ 250247 h 3218321"/>
              <a:gd name="connsiteX7143" fmla="*/ 6966823 w 12192000"/>
              <a:gd name="connsiteY7143" fmla="*/ 238911 h 3218321"/>
              <a:gd name="connsiteX7144" fmla="*/ 6967966 w 12192000"/>
              <a:gd name="connsiteY7144" fmla="*/ 246436 h 3218321"/>
              <a:gd name="connsiteX7145" fmla="*/ 6985540 w 12192000"/>
              <a:gd name="connsiteY7145" fmla="*/ 245150 h 3218321"/>
              <a:gd name="connsiteX7146" fmla="*/ 6994112 w 12192000"/>
              <a:gd name="connsiteY7146" fmla="*/ 235053 h 3218321"/>
              <a:gd name="connsiteX7147" fmla="*/ 6958203 w 12192000"/>
              <a:gd name="connsiteY7147" fmla="*/ 234529 h 3218321"/>
              <a:gd name="connsiteX7148" fmla="*/ 8077629 w 12192000"/>
              <a:gd name="connsiteY7148" fmla="*/ 234433 h 3218321"/>
              <a:gd name="connsiteX7149" fmla="*/ 8077629 w 12192000"/>
              <a:gd name="connsiteY7149" fmla="*/ 234433 h 3218321"/>
              <a:gd name="connsiteX7150" fmla="*/ 6927676 w 12192000"/>
              <a:gd name="connsiteY7150" fmla="*/ 233767 h 3218321"/>
              <a:gd name="connsiteX7151" fmla="*/ 6917960 w 12192000"/>
              <a:gd name="connsiteY7151" fmla="*/ 240721 h 3218321"/>
              <a:gd name="connsiteX7152" fmla="*/ 6933962 w 12192000"/>
              <a:gd name="connsiteY7152" fmla="*/ 243340 h 3218321"/>
              <a:gd name="connsiteX7153" fmla="*/ 6940963 w 12192000"/>
              <a:gd name="connsiteY7153" fmla="*/ 239577 h 3218321"/>
              <a:gd name="connsiteX7154" fmla="*/ 6945059 w 12192000"/>
              <a:gd name="connsiteY7154" fmla="*/ 247293 h 3218321"/>
              <a:gd name="connsiteX7155" fmla="*/ 6955870 w 12192000"/>
              <a:gd name="connsiteY7155" fmla="*/ 235719 h 3218321"/>
              <a:gd name="connsiteX7156" fmla="*/ 6927390 w 12192000"/>
              <a:gd name="connsiteY7156" fmla="*/ 239577 h 3218321"/>
              <a:gd name="connsiteX7157" fmla="*/ 6890087 w 12192000"/>
              <a:gd name="connsiteY7157" fmla="*/ 233100 h 3218321"/>
              <a:gd name="connsiteX7158" fmla="*/ 6882337 w 12192000"/>
              <a:gd name="connsiteY7158" fmla="*/ 233195 h 3218321"/>
              <a:gd name="connsiteX7159" fmla="*/ 6890480 w 12192000"/>
              <a:gd name="connsiteY7159" fmla="*/ 240863 h 3218321"/>
              <a:gd name="connsiteX7160" fmla="*/ 6890087 w 12192000"/>
              <a:gd name="connsiteY7160" fmla="*/ 233100 h 3218321"/>
              <a:gd name="connsiteX7161" fmla="*/ 6895005 w 12192000"/>
              <a:gd name="connsiteY7161" fmla="*/ 232766 h 3218321"/>
              <a:gd name="connsiteX7162" fmla="*/ 6915055 w 12192000"/>
              <a:gd name="connsiteY7162" fmla="*/ 242102 h 3218321"/>
              <a:gd name="connsiteX7163" fmla="*/ 6915341 w 12192000"/>
              <a:gd name="connsiteY7163" fmla="*/ 232957 h 3218321"/>
              <a:gd name="connsiteX7164" fmla="*/ 6895005 w 12192000"/>
              <a:gd name="connsiteY7164" fmla="*/ 232766 h 3218321"/>
              <a:gd name="connsiteX7165" fmla="*/ 3693339 w 12192000"/>
              <a:gd name="connsiteY7165" fmla="*/ 232528 h 3218321"/>
              <a:gd name="connsiteX7166" fmla="*/ 3693339 w 12192000"/>
              <a:gd name="connsiteY7166" fmla="*/ 232528 h 3218321"/>
              <a:gd name="connsiteX7167" fmla="*/ 2649775 w 12192000"/>
              <a:gd name="connsiteY7167" fmla="*/ 232337 h 3218321"/>
              <a:gd name="connsiteX7168" fmla="*/ 2642965 w 12192000"/>
              <a:gd name="connsiteY7168" fmla="*/ 239910 h 3218321"/>
              <a:gd name="connsiteX7169" fmla="*/ 2614773 w 12192000"/>
              <a:gd name="connsiteY7169" fmla="*/ 241958 h 3218321"/>
              <a:gd name="connsiteX7170" fmla="*/ 2614678 w 12192000"/>
              <a:gd name="connsiteY7170" fmla="*/ 237672 h 3218321"/>
              <a:gd name="connsiteX7171" fmla="*/ 2649775 w 12192000"/>
              <a:gd name="connsiteY7171" fmla="*/ 232337 h 3218321"/>
              <a:gd name="connsiteX7172" fmla="*/ 6819900 w 12192000"/>
              <a:gd name="connsiteY7172" fmla="*/ 231909 h 3218321"/>
              <a:gd name="connsiteX7173" fmla="*/ 6818471 w 12192000"/>
              <a:gd name="connsiteY7173" fmla="*/ 237196 h 3218321"/>
              <a:gd name="connsiteX7174" fmla="*/ 6841188 w 12192000"/>
              <a:gd name="connsiteY7174" fmla="*/ 239054 h 3218321"/>
              <a:gd name="connsiteX7175" fmla="*/ 6850904 w 12192000"/>
              <a:gd name="connsiteY7175" fmla="*/ 237053 h 3218321"/>
              <a:gd name="connsiteX7176" fmla="*/ 6865858 w 12192000"/>
              <a:gd name="connsiteY7176" fmla="*/ 246293 h 3218321"/>
              <a:gd name="connsiteX7177" fmla="*/ 6878860 w 12192000"/>
              <a:gd name="connsiteY7177" fmla="*/ 232385 h 3218321"/>
              <a:gd name="connsiteX7178" fmla="*/ 6819900 w 12192000"/>
              <a:gd name="connsiteY7178" fmla="*/ 231909 h 3218321"/>
              <a:gd name="connsiteX7179" fmla="*/ 8056038 w 12192000"/>
              <a:gd name="connsiteY7179" fmla="*/ 231885 h 3218321"/>
              <a:gd name="connsiteX7180" fmla="*/ 8049816 w 12192000"/>
              <a:gd name="connsiteY7180" fmla="*/ 232909 h 3218321"/>
              <a:gd name="connsiteX7181" fmla="*/ 8056038 w 12192000"/>
              <a:gd name="connsiteY7181" fmla="*/ 231885 h 3218321"/>
              <a:gd name="connsiteX7182" fmla="*/ 7529703 w 12192000"/>
              <a:gd name="connsiteY7182" fmla="*/ 230623 h 3218321"/>
              <a:gd name="connsiteX7183" fmla="*/ 7528274 w 12192000"/>
              <a:gd name="connsiteY7183" fmla="*/ 248198 h 3218321"/>
              <a:gd name="connsiteX7184" fmla="*/ 7508033 w 12192000"/>
              <a:gd name="connsiteY7184" fmla="*/ 236767 h 3218321"/>
              <a:gd name="connsiteX7185" fmla="*/ 7529703 w 12192000"/>
              <a:gd name="connsiteY7185" fmla="*/ 230623 h 3218321"/>
              <a:gd name="connsiteX7186" fmla="*/ 3314948 w 12192000"/>
              <a:gd name="connsiteY7186" fmla="*/ 229718 h 3218321"/>
              <a:gd name="connsiteX7187" fmla="*/ 3314948 w 12192000"/>
              <a:gd name="connsiteY7187" fmla="*/ 229718 h 3218321"/>
              <a:gd name="connsiteX7188" fmla="*/ 7450598 w 12192000"/>
              <a:gd name="connsiteY7188" fmla="*/ 229575 h 3218321"/>
              <a:gd name="connsiteX7189" fmla="*/ 7434453 w 12192000"/>
              <a:gd name="connsiteY7189" fmla="*/ 233671 h 3218321"/>
              <a:gd name="connsiteX7190" fmla="*/ 7450598 w 12192000"/>
              <a:gd name="connsiteY7190" fmla="*/ 229575 h 3218321"/>
              <a:gd name="connsiteX7191" fmla="*/ 7739205 w 12192000"/>
              <a:gd name="connsiteY7191" fmla="*/ 229241 h 3218321"/>
              <a:gd name="connsiteX7192" fmla="*/ 7748539 w 12192000"/>
              <a:gd name="connsiteY7192" fmla="*/ 241482 h 3218321"/>
              <a:gd name="connsiteX7193" fmla="*/ 7739205 w 12192000"/>
              <a:gd name="connsiteY7193" fmla="*/ 229241 h 3218321"/>
              <a:gd name="connsiteX7194" fmla="*/ 3400420 w 12192000"/>
              <a:gd name="connsiteY7194" fmla="*/ 229193 h 3218321"/>
              <a:gd name="connsiteX7195" fmla="*/ 3400420 w 12192000"/>
              <a:gd name="connsiteY7195" fmla="*/ 229193 h 3218321"/>
              <a:gd name="connsiteX7196" fmla="*/ 3311857 w 12192000"/>
              <a:gd name="connsiteY7196" fmla="*/ 228908 h 3218321"/>
              <a:gd name="connsiteX7197" fmla="*/ 3298398 w 12192000"/>
              <a:gd name="connsiteY7197" fmla="*/ 247674 h 3218321"/>
              <a:gd name="connsiteX7198" fmla="*/ 3307339 w 12192000"/>
              <a:gd name="connsiteY7198" fmla="*/ 247293 h 3218321"/>
              <a:gd name="connsiteX7199" fmla="*/ 3296923 w 12192000"/>
              <a:gd name="connsiteY7199" fmla="*/ 257248 h 3218321"/>
              <a:gd name="connsiteX7200" fmla="*/ 3295689 w 12192000"/>
              <a:gd name="connsiteY7200" fmla="*/ 251865 h 3218321"/>
              <a:gd name="connsiteX7201" fmla="*/ 3259721 w 12192000"/>
              <a:gd name="connsiteY7201" fmla="*/ 260582 h 3218321"/>
              <a:gd name="connsiteX7202" fmla="*/ 3253392 w 12192000"/>
              <a:gd name="connsiteY7202" fmla="*/ 253056 h 3218321"/>
              <a:gd name="connsiteX7203" fmla="*/ 3297114 w 12192000"/>
              <a:gd name="connsiteY7203" fmla="*/ 248150 h 3218321"/>
              <a:gd name="connsiteX7204" fmla="*/ 3292693 w 12192000"/>
              <a:gd name="connsiteY7204" fmla="*/ 234195 h 3218321"/>
              <a:gd name="connsiteX7205" fmla="*/ 3311857 w 12192000"/>
              <a:gd name="connsiteY7205" fmla="*/ 228908 h 3218321"/>
              <a:gd name="connsiteX7206" fmla="*/ 8025623 w 12192000"/>
              <a:gd name="connsiteY7206" fmla="*/ 228766 h 3218321"/>
              <a:gd name="connsiteX7207" fmla="*/ 8025623 w 12192000"/>
              <a:gd name="connsiteY7207" fmla="*/ 228766 h 3218321"/>
              <a:gd name="connsiteX7208" fmla="*/ 6806375 w 12192000"/>
              <a:gd name="connsiteY7208" fmla="*/ 228718 h 3218321"/>
              <a:gd name="connsiteX7209" fmla="*/ 6814566 w 12192000"/>
              <a:gd name="connsiteY7209" fmla="*/ 236624 h 3218321"/>
              <a:gd name="connsiteX7210" fmla="*/ 6806375 w 12192000"/>
              <a:gd name="connsiteY7210" fmla="*/ 228718 h 3218321"/>
              <a:gd name="connsiteX7211" fmla="*/ 7464409 w 12192000"/>
              <a:gd name="connsiteY7211" fmla="*/ 228355 h 3218321"/>
              <a:gd name="connsiteX7212" fmla="*/ 7469933 w 12192000"/>
              <a:gd name="connsiteY7212" fmla="*/ 233433 h 3218321"/>
              <a:gd name="connsiteX7213" fmla="*/ 7476505 w 12192000"/>
              <a:gd name="connsiteY7213" fmla="*/ 239816 h 3218321"/>
              <a:gd name="connsiteX7214" fmla="*/ 7458455 w 12192000"/>
              <a:gd name="connsiteY7214" fmla="*/ 232528 h 3218321"/>
              <a:gd name="connsiteX7215" fmla="*/ 7464409 w 12192000"/>
              <a:gd name="connsiteY7215" fmla="*/ 228355 h 3218321"/>
              <a:gd name="connsiteX7216" fmla="*/ 6777895 w 12192000"/>
              <a:gd name="connsiteY7216" fmla="*/ 227575 h 3218321"/>
              <a:gd name="connsiteX7217" fmla="*/ 6747844 w 12192000"/>
              <a:gd name="connsiteY7217" fmla="*/ 229004 h 3218321"/>
              <a:gd name="connsiteX7218" fmla="*/ 6722936 w 12192000"/>
              <a:gd name="connsiteY7218" fmla="*/ 236910 h 3218321"/>
              <a:gd name="connsiteX7219" fmla="*/ 6740033 w 12192000"/>
              <a:gd name="connsiteY7219" fmla="*/ 230766 h 3218321"/>
              <a:gd name="connsiteX7220" fmla="*/ 6740176 w 12192000"/>
              <a:gd name="connsiteY7220" fmla="*/ 234672 h 3218321"/>
              <a:gd name="connsiteX7221" fmla="*/ 6760655 w 12192000"/>
              <a:gd name="connsiteY7221" fmla="*/ 233719 h 3218321"/>
              <a:gd name="connsiteX7222" fmla="*/ 6777895 w 12192000"/>
              <a:gd name="connsiteY7222" fmla="*/ 227575 h 3218321"/>
              <a:gd name="connsiteX7223" fmla="*/ 7376083 w 12192000"/>
              <a:gd name="connsiteY7223" fmla="*/ 227095 h 3218321"/>
              <a:gd name="connsiteX7224" fmla="*/ 7369968 w 12192000"/>
              <a:gd name="connsiteY7224" fmla="*/ 227764 h 3218321"/>
              <a:gd name="connsiteX7225" fmla="*/ 7376083 w 12192000"/>
              <a:gd name="connsiteY7225" fmla="*/ 227095 h 3218321"/>
              <a:gd name="connsiteX7226" fmla="*/ 7396639 w 12192000"/>
              <a:gd name="connsiteY7226" fmla="*/ 224621 h 3218321"/>
              <a:gd name="connsiteX7227" fmla="*/ 7396639 w 12192000"/>
              <a:gd name="connsiteY7227" fmla="*/ 224621 h 3218321"/>
              <a:gd name="connsiteX7228" fmla="*/ 3415575 w 12192000"/>
              <a:gd name="connsiteY7228" fmla="*/ 224431 h 3218321"/>
              <a:gd name="connsiteX7229" fmla="*/ 3415575 w 12192000"/>
              <a:gd name="connsiteY7229" fmla="*/ 224431 h 3218321"/>
              <a:gd name="connsiteX7230" fmla="*/ 7987284 w 12192000"/>
              <a:gd name="connsiteY7230" fmla="*/ 224241 h 3218321"/>
              <a:gd name="connsiteX7231" fmla="*/ 7987284 w 12192000"/>
              <a:gd name="connsiteY7231" fmla="*/ 224241 h 3218321"/>
              <a:gd name="connsiteX7232" fmla="*/ 3348357 w 12192000"/>
              <a:gd name="connsiteY7232" fmla="*/ 223574 h 3218321"/>
              <a:gd name="connsiteX7233" fmla="*/ 3347313 w 12192000"/>
              <a:gd name="connsiteY7233" fmla="*/ 227623 h 3218321"/>
              <a:gd name="connsiteX7234" fmla="*/ 3345979 w 12192000"/>
              <a:gd name="connsiteY7234" fmla="*/ 231195 h 3218321"/>
              <a:gd name="connsiteX7235" fmla="*/ 3369408 w 12192000"/>
              <a:gd name="connsiteY7235" fmla="*/ 238815 h 3218321"/>
              <a:gd name="connsiteX7236" fmla="*/ 3348690 w 12192000"/>
              <a:gd name="connsiteY7236" fmla="*/ 247198 h 3218321"/>
              <a:gd name="connsiteX7237" fmla="*/ 3348975 w 12192000"/>
              <a:gd name="connsiteY7237" fmla="*/ 239006 h 3218321"/>
              <a:gd name="connsiteX7238" fmla="*/ 3337076 w 12192000"/>
              <a:gd name="connsiteY7238" fmla="*/ 251056 h 3218321"/>
              <a:gd name="connsiteX7239" fmla="*/ 3335745 w 12192000"/>
              <a:gd name="connsiteY7239" fmla="*/ 243674 h 3218321"/>
              <a:gd name="connsiteX7240" fmla="*/ 3308531 w 12192000"/>
              <a:gd name="connsiteY7240" fmla="*/ 251485 h 3218321"/>
              <a:gd name="connsiteX7241" fmla="*/ 3337549 w 12192000"/>
              <a:gd name="connsiteY7241" fmla="*/ 233529 h 3218321"/>
              <a:gd name="connsiteX7242" fmla="*/ 3335745 w 12192000"/>
              <a:gd name="connsiteY7242" fmla="*/ 231766 h 3218321"/>
              <a:gd name="connsiteX7243" fmla="*/ 3324873 w 12192000"/>
              <a:gd name="connsiteY7243" fmla="*/ 231195 h 3218321"/>
              <a:gd name="connsiteX7244" fmla="*/ 3324778 w 12192000"/>
              <a:gd name="connsiteY7244" fmla="*/ 227670 h 3218321"/>
              <a:gd name="connsiteX7245" fmla="*/ 3340897 w 12192000"/>
              <a:gd name="connsiteY7245" fmla="*/ 229623 h 3218321"/>
              <a:gd name="connsiteX7246" fmla="*/ 3348357 w 12192000"/>
              <a:gd name="connsiteY7246" fmla="*/ 223574 h 3218321"/>
              <a:gd name="connsiteX7247" fmla="*/ 6658785 w 12192000"/>
              <a:gd name="connsiteY7247" fmla="*/ 222669 h 3218321"/>
              <a:gd name="connsiteX7248" fmla="*/ 6632781 w 12192000"/>
              <a:gd name="connsiteY7248" fmla="*/ 229099 h 3218321"/>
              <a:gd name="connsiteX7249" fmla="*/ 6652070 w 12192000"/>
              <a:gd name="connsiteY7249" fmla="*/ 230957 h 3218321"/>
              <a:gd name="connsiteX7250" fmla="*/ 6659785 w 12192000"/>
              <a:gd name="connsiteY7250" fmla="*/ 226194 h 3218321"/>
              <a:gd name="connsiteX7251" fmla="*/ 6727222 w 12192000"/>
              <a:gd name="connsiteY7251" fmla="*/ 222478 h 3218321"/>
              <a:gd name="connsiteX7252" fmla="*/ 6706696 w 12192000"/>
              <a:gd name="connsiteY7252" fmla="*/ 222859 h 3218321"/>
              <a:gd name="connsiteX7253" fmla="*/ 6687646 w 12192000"/>
              <a:gd name="connsiteY7253" fmla="*/ 229909 h 3218321"/>
              <a:gd name="connsiteX7254" fmla="*/ 6713363 w 12192000"/>
              <a:gd name="connsiteY7254" fmla="*/ 230242 h 3218321"/>
              <a:gd name="connsiteX7255" fmla="*/ 6708981 w 12192000"/>
              <a:gd name="connsiteY7255" fmla="*/ 237529 h 3218321"/>
              <a:gd name="connsiteX7256" fmla="*/ 6727222 w 12192000"/>
              <a:gd name="connsiteY7256" fmla="*/ 222478 h 3218321"/>
              <a:gd name="connsiteX7257" fmla="*/ 8703517 w 12192000"/>
              <a:gd name="connsiteY7257" fmla="*/ 222144 h 3218321"/>
              <a:gd name="connsiteX7258" fmla="*/ 8697563 w 12192000"/>
              <a:gd name="connsiteY7258" fmla="*/ 223336 h 3218321"/>
              <a:gd name="connsiteX7259" fmla="*/ 8703517 w 12192000"/>
              <a:gd name="connsiteY7259" fmla="*/ 222144 h 3218321"/>
              <a:gd name="connsiteX7260" fmla="*/ 7753397 w 12192000"/>
              <a:gd name="connsiteY7260" fmla="*/ 222049 h 3218321"/>
              <a:gd name="connsiteX7261" fmla="*/ 7774543 w 12192000"/>
              <a:gd name="connsiteY7261" fmla="*/ 240005 h 3218321"/>
              <a:gd name="connsiteX7262" fmla="*/ 7753397 w 12192000"/>
              <a:gd name="connsiteY7262" fmla="*/ 245340 h 3218321"/>
              <a:gd name="connsiteX7263" fmla="*/ 7753397 w 12192000"/>
              <a:gd name="connsiteY7263" fmla="*/ 222049 h 3218321"/>
              <a:gd name="connsiteX7264" fmla="*/ 3364292 w 12192000"/>
              <a:gd name="connsiteY7264" fmla="*/ 221847 h 3218321"/>
              <a:gd name="connsiteX7265" fmla="*/ 3376649 w 12192000"/>
              <a:gd name="connsiteY7265" fmla="*/ 225955 h 3218321"/>
              <a:gd name="connsiteX7266" fmla="*/ 3353122 w 12192000"/>
              <a:gd name="connsiteY7266" fmla="*/ 229527 h 3218321"/>
              <a:gd name="connsiteX7267" fmla="*/ 3364292 w 12192000"/>
              <a:gd name="connsiteY7267" fmla="*/ 221847 h 3218321"/>
              <a:gd name="connsiteX7268" fmla="*/ 3764248 w 12192000"/>
              <a:gd name="connsiteY7268" fmla="*/ 221716 h 3218321"/>
              <a:gd name="connsiteX7269" fmla="*/ 3757674 w 12192000"/>
              <a:gd name="connsiteY7269" fmla="*/ 229051 h 3218321"/>
              <a:gd name="connsiteX7270" fmla="*/ 3776282 w 12192000"/>
              <a:gd name="connsiteY7270" fmla="*/ 224098 h 3218321"/>
              <a:gd name="connsiteX7271" fmla="*/ 3764248 w 12192000"/>
              <a:gd name="connsiteY7271" fmla="*/ 221716 h 3218321"/>
              <a:gd name="connsiteX7272" fmla="*/ 6609493 w 12192000"/>
              <a:gd name="connsiteY7272" fmla="*/ 220430 h 3218321"/>
              <a:gd name="connsiteX7273" fmla="*/ 6596634 w 12192000"/>
              <a:gd name="connsiteY7273" fmla="*/ 231909 h 3218321"/>
              <a:gd name="connsiteX7274" fmla="*/ 6609493 w 12192000"/>
              <a:gd name="connsiteY7274" fmla="*/ 220430 h 3218321"/>
              <a:gd name="connsiteX7275" fmla="*/ 7305961 w 12192000"/>
              <a:gd name="connsiteY7275" fmla="*/ 220144 h 3218321"/>
              <a:gd name="connsiteX7276" fmla="*/ 7324486 w 12192000"/>
              <a:gd name="connsiteY7276" fmla="*/ 220239 h 3218321"/>
              <a:gd name="connsiteX7277" fmla="*/ 7305961 w 12192000"/>
              <a:gd name="connsiteY7277" fmla="*/ 220144 h 3218321"/>
              <a:gd name="connsiteX7278" fmla="*/ 3411908 w 12192000"/>
              <a:gd name="connsiteY7278" fmla="*/ 220049 h 3218321"/>
              <a:gd name="connsiteX7279" fmla="*/ 3384703 w 12192000"/>
              <a:gd name="connsiteY7279" fmla="*/ 224336 h 3218321"/>
              <a:gd name="connsiteX7280" fmla="*/ 3396804 w 12192000"/>
              <a:gd name="connsiteY7280" fmla="*/ 234005 h 3218321"/>
              <a:gd name="connsiteX7281" fmla="*/ 3388753 w 12192000"/>
              <a:gd name="connsiteY7281" fmla="*/ 240339 h 3218321"/>
              <a:gd name="connsiteX7282" fmla="*/ 3388800 w 12192000"/>
              <a:gd name="connsiteY7282" fmla="*/ 231337 h 3218321"/>
              <a:gd name="connsiteX7283" fmla="*/ 3379462 w 12192000"/>
              <a:gd name="connsiteY7283" fmla="*/ 242578 h 3218321"/>
              <a:gd name="connsiteX7284" fmla="*/ 3372173 w 12192000"/>
              <a:gd name="connsiteY7284" fmla="*/ 231766 h 3218321"/>
              <a:gd name="connsiteX7285" fmla="*/ 3387371 w 12192000"/>
              <a:gd name="connsiteY7285" fmla="*/ 231194 h 3218321"/>
              <a:gd name="connsiteX7286" fmla="*/ 3380988 w 12192000"/>
              <a:gd name="connsiteY7286" fmla="*/ 220097 h 3218321"/>
              <a:gd name="connsiteX7287" fmla="*/ 3411908 w 12192000"/>
              <a:gd name="connsiteY7287" fmla="*/ 220049 h 3218321"/>
              <a:gd name="connsiteX7288" fmla="*/ 7949089 w 12192000"/>
              <a:gd name="connsiteY7288" fmla="*/ 219859 h 3218321"/>
              <a:gd name="connsiteX7289" fmla="*/ 7949089 w 12192000"/>
              <a:gd name="connsiteY7289" fmla="*/ 219859 h 3218321"/>
              <a:gd name="connsiteX7290" fmla="*/ 6301312 w 12192000"/>
              <a:gd name="connsiteY7290" fmla="*/ 219478 h 3218321"/>
              <a:gd name="connsiteX7291" fmla="*/ 6301312 w 12192000"/>
              <a:gd name="connsiteY7291" fmla="*/ 219478 h 3218321"/>
              <a:gd name="connsiteX7292" fmla="*/ 6101382 w 12192000"/>
              <a:gd name="connsiteY7292" fmla="*/ 218716 h 3218321"/>
              <a:gd name="connsiteX7293" fmla="*/ 6101382 w 12192000"/>
              <a:gd name="connsiteY7293" fmla="*/ 218716 h 3218321"/>
              <a:gd name="connsiteX7294" fmla="*/ 6048960 w 12192000"/>
              <a:gd name="connsiteY7294" fmla="*/ 218287 h 3218321"/>
              <a:gd name="connsiteX7295" fmla="*/ 6048960 w 12192000"/>
              <a:gd name="connsiteY7295" fmla="*/ 218287 h 3218321"/>
              <a:gd name="connsiteX7296" fmla="*/ 7363348 w 12192000"/>
              <a:gd name="connsiteY7296" fmla="*/ 218001 h 3218321"/>
              <a:gd name="connsiteX7297" fmla="*/ 7361015 w 12192000"/>
              <a:gd name="connsiteY7297" fmla="*/ 233433 h 3218321"/>
              <a:gd name="connsiteX7298" fmla="*/ 7343060 w 12192000"/>
              <a:gd name="connsiteY7298" fmla="*/ 224002 h 3218321"/>
              <a:gd name="connsiteX7299" fmla="*/ 7348632 w 12192000"/>
              <a:gd name="connsiteY7299" fmla="*/ 221668 h 3218321"/>
              <a:gd name="connsiteX7300" fmla="*/ 7363348 w 12192000"/>
              <a:gd name="connsiteY7300" fmla="*/ 218001 h 3218321"/>
              <a:gd name="connsiteX7301" fmla="*/ 8665179 w 12192000"/>
              <a:gd name="connsiteY7301" fmla="*/ 217345 h 3218321"/>
              <a:gd name="connsiteX7302" fmla="*/ 8659225 w 12192000"/>
              <a:gd name="connsiteY7302" fmla="*/ 218430 h 3218321"/>
              <a:gd name="connsiteX7303" fmla="*/ 8665179 w 12192000"/>
              <a:gd name="connsiteY7303" fmla="*/ 217345 h 3218321"/>
              <a:gd name="connsiteX7304" fmla="*/ 3476091 w 12192000"/>
              <a:gd name="connsiteY7304" fmla="*/ 217072 h 3218321"/>
              <a:gd name="connsiteX7305" fmla="*/ 3485934 w 12192000"/>
              <a:gd name="connsiteY7305" fmla="*/ 220525 h 3218321"/>
              <a:gd name="connsiteX7306" fmla="*/ 3464676 w 12192000"/>
              <a:gd name="connsiteY7306" fmla="*/ 220192 h 3218321"/>
              <a:gd name="connsiteX7307" fmla="*/ 3476091 w 12192000"/>
              <a:gd name="connsiteY7307" fmla="*/ 217072 h 3218321"/>
              <a:gd name="connsiteX7308" fmla="*/ 6020917 w 12192000"/>
              <a:gd name="connsiteY7308" fmla="*/ 216650 h 3218321"/>
              <a:gd name="connsiteX7309" fmla="*/ 6011061 w 12192000"/>
              <a:gd name="connsiteY7309" fmla="*/ 219383 h 3218321"/>
              <a:gd name="connsiteX7310" fmla="*/ 6028345 w 12192000"/>
              <a:gd name="connsiteY7310" fmla="*/ 221240 h 3218321"/>
              <a:gd name="connsiteX7311" fmla="*/ 6020917 w 12192000"/>
              <a:gd name="connsiteY7311" fmla="*/ 216650 h 3218321"/>
              <a:gd name="connsiteX7312" fmla="*/ 7286529 w 12192000"/>
              <a:gd name="connsiteY7312" fmla="*/ 215096 h 3218321"/>
              <a:gd name="connsiteX7313" fmla="*/ 7267860 w 12192000"/>
              <a:gd name="connsiteY7313" fmla="*/ 216001 h 3218321"/>
              <a:gd name="connsiteX7314" fmla="*/ 7286529 w 12192000"/>
              <a:gd name="connsiteY7314" fmla="*/ 215096 h 3218321"/>
              <a:gd name="connsiteX7315" fmla="*/ 5908220 w 12192000"/>
              <a:gd name="connsiteY7315" fmla="*/ 215096 h 3218321"/>
              <a:gd name="connsiteX7316" fmla="*/ 5895697 w 12192000"/>
              <a:gd name="connsiteY7316" fmla="*/ 219240 h 3218321"/>
              <a:gd name="connsiteX7317" fmla="*/ 5896411 w 12192000"/>
              <a:gd name="connsiteY7317" fmla="*/ 227146 h 3218321"/>
              <a:gd name="connsiteX7318" fmla="*/ 5908411 w 12192000"/>
              <a:gd name="connsiteY7318" fmla="*/ 220287 h 3218321"/>
              <a:gd name="connsiteX7319" fmla="*/ 5931740 w 12192000"/>
              <a:gd name="connsiteY7319" fmla="*/ 221240 h 3218321"/>
              <a:gd name="connsiteX7320" fmla="*/ 5908220 w 12192000"/>
              <a:gd name="connsiteY7320" fmla="*/ 215096 h 3218321"/>
              <a:gd name="connsiteX7321" fmla="*/ 7910894 w 12192000"/>
              <a:gd name="connsiteY7321" fmla="*/ 214667 h 3218321"/>
              <a:gd name="connsiteX7322" fmla="*/ 7910894 w 12192000"/>
              <a:gd name="connsiteY7322" fmla="*/ 214667 h 3218321"/>
              <a:gd name="connsiteX7323" fmla="*/ 3492132 w 12192000"/>
              <a:gd name="connsiteY7323" fmla="*/ 214429 h 3218321"/>
              <a:gd name="connsiteX7324" fmla="*/ 3492132 w 12192000"/>
              <a:gd name="connsiteY7324" fmla="*/ 214429 h 3218321"/>
              <a:gd name="connsiteX7325" fmla="*/ 5947213 w 12192000"/>
              <a:gd name="connsiteY7325" fmla="*/ 214286 h 3218321"/>
              <a:gd name="connsiteX7326" fmla="*/ 5934263 w 12192000"/>
              <a:gd name="connsiteY7326" fmla="*/ 219001 h 3218321"/>
              <a:gd name="connsiteX7327" fmla="*/ 5936691 w 12192000"/>
              <a:gd name="connsiteY7327" fmla="*/ 238291 h 3218321"/>
              <a:gd name="connsiteX7328" fmla="*/ 5942832 w 12192000"/>
              <a:gd name="connsiteY7328" fmla="*/ 223336 h 3218321"/>
              <a:gd name="connsiteX7329" fmla="*/ 5989207 w 12192000"/>
              <a:gd name="connsiteY7329" fmla="*/ 226241 h 3218321"/>
              <a:gd name="connsiteX7330" fmla="*/ 6008205 w 12192000"/>
              <a:gd name="connsiteY7330" fmla="*/ 218716 h 3218321"/>
              <a:gd name="connsiteX7331" fmla="*/ 5984400 w 12192000"/>
              <a:gd name="connsiteY7331" fmla="*/ 214953 h 3218321"/>
              <a:gd name="connsiteX7332" fmla="*/ 5960259 w 12192000"/>
              <a:gd name="connsiteY7332" fmla="*/ 216191 h 3218321"/>
              <a:gd name="connsiteX7333" fmla="*/ 5954783 w 12192000"/>
              <a:gd name="connsiteY7333" fmla="*/ 221621 h 3218321"/>
              <a:gd name="connsiteX7334" fmla="*/ 5947213 w 12192000"/>
              <a:gd name="connsiteY7334" fmla="*/ 214286 h 3218321"/>
              <a:gd name="connsiteX7335" fmla="*/ 7300150 w 12192000"/>
              <a:gd name="connsiteY7335" fmla="*/ 213571 h 3218321"/>
              <a:gd name="connsiteX7336" fmla="*/ 7292768 w 12192000"/>
              <a:gd name="connsiteY7336" fmla="*/ 226812 h 3218321"/>
              <a:gd name="connsiteX7337" fmla="*/ 7300150 w 12192000"/>
              <a:gd name="connsiteY7337" fmla="*/ 213571 h 3218321"/>
              <a:gd name="connsiteX7338" fmla="*/ 7232343 w 12192000"/>
              <a:gd name="connsiteY7338" fmla="*/ 212711 h 3218321"/>
              <a:gd name="connsiteX7339" fmla="*/ 7226141 w 12192000"/>
              <a:gd name="connsiteY7339" fmla="*/ 213809 h 3218321"/>
              <a:gd name="connsiteX7340" fmla="*/ 7232343 w 12192000"/>
              <a:gd name="connsiteY7340" fmla="*/ 212711 h 3218321"/>
              <a:gd name="connsiteX7341" fmla="*/ 3435633 w 12192000"/>
              <a:gd name="connsiteY7341" fmla="*/ 208665 h 3218321"/>
              <a:gd name="connsiteX7342" fmla="*/ 3447501 w 12192000"/>
              <a:gd name="connsiteY7342" fmla="*/ 215809 h 3218321"/>
              <a:gd name="connsiteX7343" fmla="*/ 3434875 w 12192000"/>
              <a:gd name="connsiteY7343" fmla="*/ 221668 h 3218321"/>
              <a:gd name="connsiteX7344" fmla="*/ 3458064 w 12192000"/>
              <a:gd name="connsiteY7344" fmla="*/ 218953 h 3218321"/>
              <a:gd name="connsiteX7345" fmla="*/ 3458441 w 12192000"/>
              <a:gd name="connsiteY7345" fmla="*/ 230813 h 3218321"/>
              <a:gd name="connsiteX7346" fmla="*/ 3439822 w 12192000"/>
              <a:gd name="connsiteY7346" fmla="*/ 232051 h 3218321"/>
              <a:gd name="connsiteX7347" fmla="*/ 3439917 w 12192000"/>
              <a:gd name="connsiteY7347" fmla="*/ 224764 h 3218321"/>
              <a:gd name="connsiteX7348" fmla="*/ 3430729 w 12192000"/>
              <a:gd name="connsiteY7348" fmla="*/ 233909 h 3218321"/>
              <a:gd name="connsiteX7349" fmla="*/ 3432016 w 12192000"/>
              <a:gd name="connsiteY7349" fmla="*/ 223525 h 3218321"/>
              <a:gd name="connsiteX7350" fmla="*/ 3425205 w 12192000"/>
              <a:gd name="connsiteY7350" fmla="*/ 227669 h 3218321"/>
              <a:gd name="connsiteX7351" fmla="*/ 3435633 w 12192000"/>
              <a:gd name="connsiteY7351" fmla="*/ 208665 h 3218321"/>
              <a:gd name="connsiteX7352" fmla="*/ 7170320 w 12192000"/>
              <a:gd name="connsiteY7352" fmla="*/ 208101 h 3218321"/>
              <a:gd name="connsiteX7353" fmla="*/ 7164038 w 12192000"/>
              <a:gd name="connsiteY7353" fmla="*/ 208904 h 3218321"/>
              <a:gd name="connsiteX7354" fmla="*/ 7170320 w 12192000"/>
              <a:gd name="connsiteY7354" fmla="*/ 208101 h 3218321"/>
              <a:gd name="connsiteX7355" fmla="*/ 7155979 w 12192000"/>
              <a:gd name="connsiteY7355" fmla="*/ 208020 h 3218321"/>
              <a:gd name="connsiteX7356" fmla="*/ 7149703 w 12192000"/>
              <a:gd name="connsiteY7356" fmla="*/ 208904 h 3218321"/>
              <a:gd name="connsiteX7357" fmla="*/ 7155979 w 12192000"/>
              <a:gd name="connsiteY7357" fmla="*/ 208020 h 3218321"/>
              <a:gd name="connsiteX7358" fmla="*/ 3465576 w 12192000"/>
              <a:gd name="connsiteY7358" fmla="*/ 207195 h 3218321"/>
              <a:gd name="connsiteX7359" fmla="*/ 3476358 w 12192000"/>
              <a:gd name="connsiteY7359" fmla="*/ 209332 h 3218321"/>
              <a:gd name="connsiteX7360" fmla="*/ 3454878 w 12192000"/>
              <a:gd name="connsiteY7360" fmla="*/ 210094 h 3218321"/>
              <a:gd name="connsiteX7361" fmla="*/ 3465576 w 12192000"/>
              <a:gd name="connsiteY7361" fmla="*/ 207195 h 3218321"/>
              <a:gd name="connsiteX7362" fmla="*/ 7496603 w 12192000"/>
              <a:gd name="connsiteY7362" fmla="*/ 206332 h 3218321"/>
              <a:gd name="connsiteX7363" fmla="*/ 7500032 w 12192000"/>
              <a:gd name="connsiteY7363" fmla="*/ 221050 h 3218321"/>
              <a:gd name="connsiteX7364" fmla="*/ 7496603 w 12192000"/>
              <a:gd name="connsiteY7364" fmla="*/ 206332 h 3218321"/>
              <a:gd name="connsiteX7365" fmla="*/ 7182087 w 12192000"/>
              <a:gd name="connsiteY7365" fmla="*/ 205427 h 3218321"/>
              <a:gd name="connsiteX7366" fmla="*/ 7182230 w 12192000"/>
              <a:gd name="connsiteY7366" fmla="*/ 214667 h 3218321"/>
              <a:gd name="connsiteX7367" fmla="*/ 7193184 w 12192000"/>
              <a:gd name="connsiteY7367" fmla="*/ 209523 h 3218321"/>
              <a:gd name="connsiteX7368" fmla="*/ 7220044 w 12192000"/>
              <a:gd name="connsiteY7368" fmla="*/ 213810 h 3218321"/>
              <a:gd name="connsiteX7369" fmla="*/ 7219997 w 12192000"/>
              <a:gd name="connsiteY7369" fmla="*/ 217811 h 3218321"/>
              <a:gd name="connsiteX7370" fmla="*/ 7173753 w 12192000"/>
              <a:gd name="connsiteY7370" fmla="*/ 217811 h 3218321"/>
              <a:gd name="connsiteX7371" fmla="*/ 7182087 w 12192000"/>
              <a:gd name="connsiteY7371" fmla="*/ 205427 h 3218321"/>
              <a:gd name="connsiteX7372" fmla="*/ 7511938 w 12192000"/>
              <a:gd name="connsiteY7372" fmla="*/ 203379 h 3218321"/>
              <a:gd name="connsiteX7373" fmla="*/ 7516606 w 12192000"/>
              <a:gd name="connsiteY7373" fmla="*/ 213429 h 3218321"/>
              <a:gd name="connsiteX7374" fmla="*/ 7528321 w 12192000"/>
              <a:gd name="connsiteY7374" fmla="*/ 204427 h 3218321"/>
              <a:gd name="connsiteX7375" fmla="*/ 7527321 w 12192000"/>
              <a:gd name="connsiteY7375" fmla="*/ 212524 h 3218321"/>
              <a:gd name="connsiteX7376" fmla="*/ 7536560 w 12192000"/>
              <a:gd name="connsiteY7376" fmla="*/ 208999 h 3218321"/>
              <a:gd name="connsiteX7377" fmla="*/ 7550848 w 12192000"/>
              <a:gd name="connsiteY7377" fmla="*/ 210333 h 3218321"/>
              <a:gd name="connsiteX7378" fmla="*/ 7572327 w 12192000"/>
              <a:gd name="connsiteY7378" fmla="*/ 218144 h 3218321"/>
              <a:gd name="connsiteX7379" fmla="*/ 7572850 w 12192000"/>
              <a:gd name="connsiteY7379" fmla="*/ 207856 h 3218321"/>
              <a:gd name="connsiteX7380" fmla="*/ 7600092 w 12192000"/>
              <a:gd name="connsiteY7380" fmla="*/ 216191 h 3218321"/>
              <a:gd name="connsiteX7381" fmla="*/ 7609712 w 12192000"/>
              <a:gd name="connsiteY7381" fmla="*/ 222669 h 3218321"/>
              <a:gd name="connsiteX7382" fmla="*/ 7611141 w 12192000"/>
              <a:gd name="connsiteY7382" fmla="*/ 214429 h 3218321"/>
              <a:gd name="connsiteX7383" fmla="*/ 7619999 w 12192000"/>
              <a:gd name="connsiteY7383" fmla="*/ 218954 h 3218321"/>
              <a:gd name="connsiteX7384" fmla="*/ 7628334 w 12192000"/>
              <a:gd name="connsiteY7384" fmla="*/ 214763 h 3218321"/>
              <a:gd name="connsiteX7385" fmla="*/ 7628095 w 12192000"/>
              <a:gd name="connsiteY7385" fmla="*/ 221955 h 3218321"/>
              <a:gd name="connsiteX7386" fmla="*/ 7646526 w 12192000"/>
              <a:gd name="connsiteY7386" fmla="*/ 226432 h 3218321"/>
              <a:gd name="connsiteX7387" fmla="*/ 7650384 w 12192000"/>
              <a:gd name="connsiteY7387" fmla="*/ 218859 h 3218321"/>
              <a:gd name="connsiteX7388" fmla="*/ 7670434 w 12192000"/>
              <a:gd name="connsiteY7388" fmla="*/ 227289 h 3218321"/>
              <a:gd name="connsiteX7389" fmla="*/ 7684150 w 12192000"/>
              <a:gd name="connsiteY7389" fmla="*/ 225384 h 3218321"/>
              <a:gd name="connsiteX7390" fmla="*/ 7730775 w 12192000"/>
              <a:gd name="connsiteY7390" fmla="*/ 227575 h 3218321"/>
              <a:gd name="connsiteX7391" fmla="*/ 7735585 w 12192000"/>
              <a:gd name="connsiteY7391" fmla="*/ 242435 h 3218321"/>
              <a:gd name="connsiteX7392" fmla="*/ 7715011 w 12192000"/>
              <a:gd name="connsiteY7392" fmla="*/ 242102 h 3218321"/>
              <a:gd name="connsiteX7393" fmla="*/ 7715440 w 12192000"/>
              <a:gd name="connsiteY7393" fmla="*/ 234624 h 3218321"/>
              <a:gd name="connsiteX7394" fmla="*/ 7702295 w 12192000"/>
              <a:gd name="connsiteY7394" fmla="*/ 235243 h 3218321"/>
              <a:gd name="connsiteX7395" fmla="*/ 7689913 w 12192000"/>
              <a:gd name="connsiteY7395" fmla="*/ 238244 h 3218321"/>
              <a:gd name="connsiteX7396" fmla="*/ 7682959 w 12192000"/>
              <a:gd name="connsiteY7396" fmla="*/ 231004 h 3218321"/>
              <a:gd name="connsiteX7397" fmla="*/ 7681579 w 12192000"/>
              <a:gd name="connsiteY7397" fmla="*/ 237101 h 3218321"/>
              <a:gd name="connsiteX7398" fmla="*/ 7664672 w 12192000"/>
              <a:gd name="connsiteY7398" fmla="*/ 235053 h 3218321"/>
              <a:gd name="connsiteX7399" fmla="*/ 7660290 w 12192000"/>
              <a:gd name="connsiteY7399" fmla="*/ 228909 h 3218321"/>
              <a:gd name="connsiteX7400" fmla="*/ 7646098 w 12192000"/>
              <a:gd name="connsiteY7400" fmla="*/ 233052 h 3218321"/>
              <a:gd name="connsiteX7401" fmla="*/ 7630906 w 12192000"/>
              <a:gd name="connsiteY7401" fmla="*/ 226765 h 3218321"/>
              <a:gd name="connsiteX7402" fmla="*/ 7627572 w 12192000"/>
              <a:gd name="connsiteY7402" fmla="*/ 232338 h 3218321"/>
              <a:gd name="connsiteX7403" fmla="*/ 7583995 w 12192000"/>
              <a:gd name="connsiteY7403" fmla="*/ 223383 h 3218321"/>
              <a:gd name="connsiteX7404" fmla="*/ 7574708 w 12192000"/>
              <a:gd name="connsiteY7404" fmla="*/ 227718 h 3218321"/>
              <a:gd name="connsiteX7405" fmla="*/ 7567945 w 12192000"/>
              <a:gd name="connsiteY7405" fmla="*/ 221288 h 3218321"/>
              <a:gd name="connsiteX7406" fmla="*/ 7570374 w 12192000"/>
              <a:gd name="connsiteY7406" fmla="*/ 230433 h 3218321"/>
              <a:gd name="connsiteX7407" fmla="*/ 7546704 w 12192000"/>
              <a:gd name="connsiteY7407" fmla="*/ 217858 h 3218321"/>
              <a:gd name="connsiteX7408" fmla="*/ 7531702 w 12192000"/>
              <a:gd name="connsiteY7408" fmla="*/ 217811 h 3218321"/>
              <a:gd name="connsiteX7409" fmla="*/ 7528226 w 12192000"/>
              <a:gd name="connsiteY7409" fmla="*/ 222478 h 3218321"/>
              <a:gd name="connsiteX7410" fmla="*/ 7509938 w 12192000"/>
              <a:gd name="connsiteY7410" fmla="*/ 222860 h 3218321"/>
              <a:gd name="connsiteX7411" fmla="*/ 7511938 w 12192000"/>
              <a:gd name="connsiteY7411" fmla="*/ 203379 h 3218321"/>
              <a:gd name="connsiteX7412" fmla="*/ 7071098 w 12192000"/>
              <a:gd name="connsiteY7412" fmla="*/ 203276 h 3218321"/>
              <a:gd name="connsiteX7413" fmla="*/ 7064882 w 12192000"/>
              <a:gd name="connsiteY7413" fmla="*/ 204093 h 3218321"/>
              <a:gd name="connsiteX7414" fmla="*/ 7071098 w 12192000"/>
              <a:gd name="connsiteY7414" fmla="*/ 203276 h 3218321"/>
              <a:gd name="connsiteX7415" fmla="*/ 3574418 w 12192000"/>
              <a:gd name="connsiteY7415" fmla="*/ 203200 h 3218321"/>
              <a:gd name="connsiteX7416" fmla="*/ 3568309 w 12192000"/>
              <a:gd name="connsiteY7416" fmla="*/ 203997 h 3218321"/>
              <a:gd name="connsiteX7417" fmla="*/ 3574418 w 12192000"/>
              <a:gd name="connsiteY7417" fmla="*/ 203200 h 3218321"/>
              <a:gd name="connsiteX7418" fmla="*/ 7107790 w 12192000"/>
              <a:gd name="connsiteY7418" fmla="*/ 203197 h 3218321"/>
              <a:gd name="connsiteX7419" fmla="*/ 7101601 w 12192000"/>
              <a:gd name="connsiteY7419" fmla="*/ 204188 h 3218321"/>
              <a:gd name="connsiteX7420" fmla="*/ 7107790 w 12192000"/>
              <a:gd name="connsiteY7420" fmla="*/ 203197 h 3218321"/>
              <a:gd name="connsiteX7421" fmla="*/ 7045315 w 12192000"/>
              <a:gd name="connsiteY7421" fmla="*/ 203057 h 3218321"/>
              <a:gd name="connsiteX7422" fmla="*/ 7039261 w 12192000"/>
              <a:gd name="connsiteY7422" fmla="*/ 204236 h 3218321"/>
              <a:gd name="connsiteX7423" fmla="*/ 7045315 w 12192000"/>
              <a:gd name="connsiteY7423" fmla="*/ 203057 h 3218321"/>
              <a:gd name="connsiteX7424" fmla="*/ 7114984 w 12192000"/>
              <a:gd name="connsiteY7424" fmla="*/ 202855 h 3218321"/>
              <a:gd name="connsiteX7425" fmla="*/ 7144417 w 12192000"/>
              <a:gd name="connsiteY7425" fmla="*/ 209190 h 3218321"/>
              <a:gd name="connsiteX7426" fmla="*/ 7144417 w 12192000"/>
              <a:gd name="connsiteY7426" fmla="*/ 212333 h 3218321"/>
              <a:gd name="connsiteX7427" fmla="*/ 7127462 w 12192000"/>
              <a:gd name="connsiteY7427" fmla="*/ 213667 h 3218321"/>
              <a:gd name="connsiteX7428" fmla="*/ 7118747 w 12192000"/>
              <a:gd name="connsiteY7428" fmla="*/ 205856 h 3218321"/>
              <a:gd name="connsiteX7429" fmla="*/ 7115698 w 12192000"/>
              <a:gd name="connsiteY7429" fmla="*/ 212667 h 3218321"/>
              <a:gd name="connsiteX7430" fmla="*/ 7114984 w 12192000"/>
              <a:gd name="connsiteY7430" fmla="*/ 202855 h 3218321"/>
              <a:gd name="connsiteX7431" fmla="*/ 7085099 w 12192000"/>
              <a:gd name="connsiteY7431" fmla="*/ 202326 h 3218321"/>
              <a:gd name="connsiteX7432" fmla="*/ 7095220 w 12192000"/>
              <a:gd name="connsiteY7432" fmla="*/ 205094 h 3218321"/>
              <a:gd name="connsiteX7433" fmla="*/ 7077265 w 12192000"/>
              <a:gd name="connsiteY7433" fmla="*/ 206665 h 3218321"/>
              <a:gd name="connsiteX7434" fmla="*/ 7085099 w 12192000"/>
              <a:gd name="connsiteY7434" fmla="*/ 202326 h 3218321"/>
              <a:gd name="connsiteX7435" fmla="*/ 7029545 w 12192000"/>
              <a:gd name="connsiteY7435" fmla="*/ 201283 h 3218321"/>
              <a:gd name="connsiteX7436" fmla="*/ 7029545 w 12192000"/>
              <a:gd name="connsiteY7436" fmla="*/ 201283 h 3218321"/>
              <a:gd name="connsiteX7437" fmla="*/ 3515303 w 12192000"/>
              <a:gd name="connsiteY7437" fmla="*/ 200616 h 3218321"/>
              <a:gd name="connsiteX7438" fmla="*/ 3514636 w 12192000"/>
              <a:gd name="connsiteY7438" fmla="*/ 206760 h 3218321"/>
              <a:gd name="connsiteX7439" fmla="*/ 3489282 w 12192000"/>
              <a:gd name="connsiteY7439" fmla="*/ 207665 h 3218321"/>
              <a:gd name="connsiteX7440" fmla="*/ 3481656 w 12192000"/>
              <a:gd name="connsiteY7440" fmla="*/ 211809 h 3218321"/>
              <a:gd name="connsiteX7441" fmla="*/ 3482182 w 12192000"/>
              <a:gd name="connsiteY7441" fmla="*/ 205951 h 3218321"/>
              <a:gd name="connsiteX7442" fmla="*/ 3515303 w 12192000"/>
              <a:gd name="connsiteY7442" fmla="*/ 200616 h 3218321"/>
              <a:gd name="connsiteX7443" fmla="*/ 6985777 w 12192000"/>
              <a:gd name="connsiteY7443" fmla="*/ 200378 h 3218321"/>
              <a:gd name="connsiteX7444" fmla="*/ 6968156 w 12192000"/>
              <a:gd name="connsiteY7444" fmla="*/ 200664 h 3218321"/>
              <a:gd name="connsiteX7445" fmla="*/ 6985777 w 12192000"/>
              <a:gd name="connsiteY7445" fmla="*/ 200378 h 3218321"/>
              <a:gd name="connsiteX7446" fmla="*/ 7735804 w 12192000"/>
              <a:gd name="connsiteY7446" fmla="*/ 198579 h 3218321"/>
              <a:gd name="connsiteX7447" fmla="*/ 7729776 w 12192000"/>
              <a:gd name="connsiteY7447" fmla="*/ 199664 h 3218321"/>
              <a:gd name="connsiteX7448" fmla="*/ 7735804 w 12192000"/>
              <a:gd name="connsiteY7448" fmla="*/ 198579 h 3218321"/>
              <a:gd name="connsiteX7449" fmla="*/ 6997893 w 12192000"/>
              <a:gd name="connsiteY7449" fmla="*/ 198372 h 3218321"/>
              <a:gd name="connsiteX7450" fmla="*/ 6991778 w 12192000"/>
              <a:gd name="connsiteY7450" fmla="*/ 199330 h 3218321"/>
              <a:gd name="connsiteX7451" fmla="*/ 6997893 w 12192000"/>
              <a:gd name="connsiteY7451" fmla="*/ 198372 h 3218321"/>
              <a:gd name="connsiteX7452" fmla="*/ 6912399 w 12192000"/>
              <a:gd name="connsiteY7452" fmla="*/ 198342 h 3218321"/>
              <a:gd name="connsiteX7453" fmla="*/ 6906244 w 12192000"/>
              <a:gd name="connsiteY7453" fmla="*/ 199473 h 3218321"/>
              <a:gd name="connsiteX7454" fmla="*/ 6912399 w 12192000"/>
              <a:gd name="connsiteY7454" fmla="*/ 198342 h 3218321"/>
              <a:gd name="connsiteX7455" fmla="*/ 6951922 w 12192000"/>
              <a:gd name="connsiteY7455" fmla="*/ 197508 h 3218321"/>
              <a:gd name="connsiteX7456" fmla="*/ 6961917 w 12192000"/>
              <a:gd name="connsiteY7456" fmla="*/ 199901 h 3218321"/>
              <a:gd name="connsiteX7457" fmla="*/ 6944534 w 12192000"/>
              <a:gd name="connsiteY7457" fmla="*/ 202188 h 3218321"/>
              <a:gd name="connsiteX7458" fmla="*/ 6951922 w 12192000"/>
              <a:gd name="connsiteY7458" fmla="*/ 197508 h 3218321"/>
              <a:gd name="connsiteX7459" fmla="*/ 6896291 w 12192000"/>
              <a:gd name="connsiteY7459" fmla="*/ 195758 h 3218321"/>
              <a:gd name="connsiteX7460" fmla="*/ 6896291 w 12192000"/>
              <a:gd name="connsiteY7460" fmla="*/ 195758 h 3218321"/>
              <a:gd name="connsiteX7461" fmla="*/ 7706344 w 12192000"/>
              <a:gd name="connsiteY7461" fmla="*/ 195282 h 3218321"/>
              <a:gd name="connsiteX7462" fmla="*/ 7706344 w 12192000"/>
              <a:gd name="connsiteY7462" fmla="*/ 195282 h 3218321"/>
              <a:gd name="connsiteX7463" fmla="*/ 7717345 w 12192000"/>
              <a:gd name="connsiteY7463" fmla="*/ 195044 h 3218321"/>
              <a:gd name="connsiteX7464" fmla="*/ 7724632 w 12192000"/>
              <a:gd name="connsiteY7464" fmla="*/ 203188 h 3218321"/>
              <a:gd name="connsiteX7465" fmla="*/ 7717345 w 12192000"/>
              <a:gd name="connsiteY7465" fmla="*/ 195044 h 3218321"/>
              <a:gd name="connsiteX7466" fmla="*/ 3548805 w 12192000"/>
              <a:gd name="connsiteY7466" fmla="*/ 194758 h 3218321"/>
              <a:gd name="connsiteX7467" fmla="*/ 3548805 w 12192000"/>
              <a:gd name="connsiteY7467" fmla="*/ 194758 h 3218321"/>
              <a:gd name="connsiteX7468" fmla="*/ 7684890 w 12192000"/>
              <a:gd name="connsiteY7468" fmla="*/ 193933 h 3218321"/>
              <a:gd name="connsiteX7469" fmla="*/ 7678674 w 12192000"/>
              <a:gd name="connsiteY7469" fmla="*/ 194663 h 3218321"/>
              <a:gd name="connsiteX7470" fmla="*/ 7684890 w 12192000"/>
              <a:gd name="connsiteY7470" fmla="*/ 193933 h 3218321"/>
              <a:gd name="connsiteX7471" fmla="*/ 7398876 w 12192000"/>
              <a:gd name="connsiteY7471" fmla="*/ 192614 h 3218321"/>
              <a:gd name="connsiteX7472" fmla="*/ 7399257 w 12192000"/>
              <a:gd name="connsiteY7472" fmla="*/ 204902 h 3218321"/>
              <a:gd name="connsiteX7473" fmla="*/ 7407972 w 12192000"/>
              <a:gd name="connsiteY7473" fmla="*/ 199235 h 3218321"/>
              <a:gd name="connsiteX7474" fmla="*/ 7442405 w 12192000"/>
              <a:gd name="connsiteY7474" fmla="*/ 204569 h 3218321"/>
              <a:gd name="connsiteX7475" fmla="*/ 7455788 w 12192000"/>
              <a:gd name="connsiteY7475" fmla="*/ 208189 h 3218321"/>
              <a:gd name="connsiteX7476" fmla="*/ 7462122 w 12192000"/>
              <a:gd name="connsiteY7476" fmla="*/ 196996 h 3218321"/>
              <a:gd name="connsiteX7477" fmla="*/ 7463075 w 12192000"/>
              <a:gd name="connsiteY7477" fmla="*/ 207713 h 3218321"/>
              <a:gd name="connsiteX7478" fmla="*/ 7492078 w 12192000"/>
              <a:gd name="connsiteY7478" fmla="*/ 219429 h 3218321"/>
              <a:gd name="connsiteX7479" fmla="*/ 7477267 w 12192000"/>
              <a:gd name="connsiteY7479" fmla="*/ 212047 h 3218321"/>
              <a:gd name="connsiteX7480" fmla="*/ 7476981 w 12192000"/>
              <a:gd name="connsiteY7480" fmla="*/ 218096 h 3218321"/>
              <a:gd name="connsiteX7481" fmla="*/ 7460265 w 12192000"/>
              <a:gd name="connsiteY7481" fmla="*/ 215810 h 3218321"/>
              <a:gd name="connsiteX7482" fmla="*/ 7431309 w 12192000"/>
              <a:gd name="connsiteY7482" fmla="*/ 208760 h 3218321"/>
              <a:gd name="connsiteX7483" fmla="*/ 7421069 w 12192000"/>
              <a:gd name="connsiteY7483" fmla="*/ 213714 h 3218321"/>
              <a:gd name="connsiteX7484" fmla="*/ 7419307 w 12192000"/>
              <a:gd name="connsiteY7484" fmla="*/ 209380 h 3218321"/>
              <a:gd name="connsiteX7485" fmla="*/ 7395304 w 12192000"/>
              <a:gd name="connsiteY7485" fmla="*/ 208856 h 3218321"/>
              <a:gd name="connsiteX7486" fmla="*/ 7398876 w 12192000"/>
              <a:gd name="connsiteY7486" fmla="*/ 192614 h 3218321"/>
              <a:gd name="connsiteX7487" fmla="*/ 7668101 w 12192000"/>
              <a:gd name="connsiteY7487" fmla="*/ 190567 h 3218321"/>
              <a:gd name="connsiteX7488" fmla="*/ 7668101 w 12192000"/>
              <a:gd name="connsiteY7488" fmla="*/ 190567 h 3218321"/>
              <a:gd name="connsiteX7489" fmla="*/ 6805945 w 12192000"/>
              <a:gd name="connsiteY7489" fmla="*/ 190519 h 3218321"/>
              <a:gd name="connsiteX7490" fmla="*/ 6824709 w 12192000"/>
              <a:gd name="connsiteY7490" fmla="*/ 192281 h 3218321"/>
              <a:gd name="connsiteX7491" fmla="*/ 6805945 w 12192000"/>
              <a:gd name="connsiteY7491" fmla="*/ 190519 h 3218321"/>
              <a:gd name="connsiteX7492" fmla="*/ 7654005 w 12192000"/>
              <a:gd name="connsiteY7492" fmla="*/ 190043 h 3218321"/>
              <a:gd name="connsiteX7493" fmla="*/ 7654005 w 12192000"/>
              <a:gd name="connsiteY7493" fmla="*/ 190043 h 3218321"/>
              <a:gd name="connsiteX7494" fmla="*/ 3607487 w 12192000"/>
              <a:gd name="connsiteY7494" fmla="*/ 188666 h 3218321"/>
              <a:gd name="connsiteX7495" fmla="*/ 3601442 w 12192000"/>
              <a:gd name="connsiteY7495" fmla="*/ 189423 h 3218321"/>
              <a:gd name="connsiteX7496" fmla="*/ 3607487 w 12192000"/>
              <a:gd name="connsiteY7496" fmla="*/ 188666 h 3218321"/>
              <a:gd name="connsiteX7497" fmla="*/ 7322391 w 12192000"/>
              <a:gd name="connsiteY7497" fmla="*/ 187994 h 3218321"/>
              <a:gd name="connsiteX7498" fmla="*/ 7327868 w 12192000"/>
              <a:gd name="connsiteY7498" fmla="*/ 198187 h 3218321"/>
              <a:gd name="connsiteX7499" fmla="*/ 7332439 w 12192000"/>
              <a:gd name="connsiteY7499" fmla="*/ 188661 h 3218321"/>
              <a:gd name="connsiteX7500" fmla="*/ 7343155 w 12192000"/>
              <a:gd name="connsiteY7500" fmla="*/ 200663 h 3218321"/>
              <a:gd name="connsiteX7501" fmla="*/ 7343965 w 12192000"/>
              <a:gd name="connsiteY7501" fmla="*/ 189375 h 3218321"/>
              <a:gd name="connsiteX7502" fmla="*/ 7348204 w 12192000"/>
              <a:gd name="connsiteY7502" fmla="*/ 189280 h 3218321"/>
              <a:gd name="connsiteX7503" fmla="*/ 7349394 w 12192000"/>
              <a:gd name="connsiteY7503" fmla="*/ 200568 h 3218321"/>
              <a:gd name="connsiteX7504" fmla="*/ 7359681 w 12192000"/>
              <a:gd name="connsiteY7504" fmla="*/ 189804 h 3218321"/>
              <a:gd name="connsiteX7505" fmla="*/ 7363443 w 12192000"/>
              <a:gd name="connsiteY7505" fmla="*/ 189328 h 3218321"/>
              <a:gd name="connsiteX7506" fmla="*/ 7357966 w 12192000"/>
              <a:gd name="connsiteY7506" fmla="*/ 198330 h 3218321"/>
              <a:gd name="connsiteX7507" fmla="*/ 7385255 w 12192000"/>
              <a:gd name="connsiteY7507" fmla="*/ 195472 h 3218321"/>
              <a:gd name="connsiteX7508" fmla="*/ 7391495 w 12192000"/>
              <a:gd name="connsiteY7508" fmla="*/ 209808 h 3218321"/>
              <a:gd name="connsiteX7509" fmla="*/ 7375445 w 12192000"/>
              <a:gd name="connsiteY7509" fmla="*/ 209142 h 3218321"/>
              <a:gd name="connsiteX7510" fmla="*/ 7365158 w 12192000"/>
              <a:gd name="connsiteY7510" fmla="*/ 204188 h 3218321"/>
              <a:gd name="connsiteX7511" fmla="*/ 7345869 w 12192000"/>
              <a:gd name="connsiteY7511" fmla="*/ 206331 h 3218321"/>
              <a:gd name="connsiteX7512" fmla="*/ 7331010 w 12192000"/>
              <a:gd name="connsiteY7512" fmla="*/ 206141 h 3218321"/>
              <a:gd name="connsiteX7513" fmla="*/ 7311818 w 12192000"/>
              <a:gd name="connsiteY7513" fmla="*/ 197663 h 3218321"/>
              <a:gd name="connsiteX7514" fmla="*/ 7322391 w 12192000"/>
              <a:gd name="connsiteY7514" fmla="*/ 187994 h 3218321"/>
              <a:gd name="connsiteX7515" fmla="*/ 6781847 w 12192000"/>
              <a:gd name="connsiteY7515" fmla="*/ 187184 h 3218321"/>
              <a:gd name="connsiteX7516" fmla="*/ 6781847 w 12192000"/>
              <a:gd name="connsiteY7516" fmla="*/ 187184 h 3218321"/>
              <a:gd name="connsiteX7517" fmla="*/ 7630001 w 12192000"/>
              <a:gd name="connsiteY7517" fmla="*/ 186994 h 3218321"/>
              <a:gd name="connsiteX7518" fmla="*/ 7630001 w 12192000"/>
              <a:gd name="connsiteY7518" fmla="*/ 186994 h 3218321"/>
              <a:gd name="connsiteX7519" fmla="*/ 7616095 w 12192000"/>
              <a:gd name="connsiteY7519" fmla="*/ 186423 h 3218321"/>
              <a:gd name="connsiteX7520" fmla="*/ 7616095 w 12192000"/>
              <a:gd name="connsiteY7520" fmla="*/ 186423 h 3218321"/>
              <a:gd name="connsiteX7521" fmla="*/ 7570092 w 12192000"/>
              <a:gd name="connsiteY7521" fmla="*/ 183968 h 3218321"/>
              <a:gd name="connsiteX7522" fmla="*/ 7563850 w 12192000"/>
              <a:gd name="connsiteY7522" fmla="*/ 184946 h 3218321"/>
              <a:gd name="connsiteX7523" fmla="*/ 7570092 w 12192000"/>
              <a:gd name="connsiteY7523" fmla="*/ 183968 h 3218321"/>
              <a:gd name="connsiteX7524" fmla="*/ 3631410 w 12192000"/>
              <a:gd name="connsiteY7524" fmla="*/ 183148 h 3218321"/>
              <a:gd name="connsiteX7525" fmla="*/ 3643518 w 12192000"/>
              <a:gd name="connsiteY7525" fmla="*/ 185422 h 3218321"/>
              <a:gd name="connsiteX7526" fmla="*/ 3621766 w 12192000"/>
              <a:gd name="connsiteY7526" fmla="*/ 188518 h 3218321"/>
              <a:gd name="connsiteX7527" fmla="*/ 3631410 w 12192000"/>
              <a:gd name="connsiteY7527" fmla="*/ 183148 h 3218321"/>
              <a:gd name="connsiteX7528" fmla="*/ 6653212 w 12192000"/>
              <a:gd name="connsiteY7528" fmla="*/ 182898 h 3218321"/>
              <a:gd name="connsiteX7529" fmla="*/ 6671357 w 12192000"/>
              <a:gd name="connsiteY7529" fmla="*/ 185851 h 3218321"/>
              <a:gd name="connsiteX7530" fmla="*/ 6653212 w 12192000"/>
              <a:gd name="connsiteY7530" fmla="*/ 182898 h 3218321"/>
              <a:gd name="connsiteX7531" fmla="*/ 7577709 w 12192000"/>
              <a:gd name="connsiteY7531" fmla="*/ 182517 h 3218321"/>
              <a:gd name="connsiteX7532" fmla="*/ 7577709 w 12192000"/>
              <a:gd name="connsiteY7532" fmla="*/ 182517 h 3218321"/>
              <a:gd name="connsiteX7533" fmla="*/ 6629400 w 12192000"/>
              <a:gd name="connsiteY7533" fmla="*/ 181469 h 3218321"/>
              <a:gd name="connsiteX7534" fmla="*/ 6629400 w 12192000"/>
              <a:gd name="connsiteY7534" fmla="*/ 181469 h 3218321"/>
              <a:gd name="connsiteX7535" fmla="*/ 7553849 w 12192000"/>
              <a:gd name="connsiteY7535" fmla="*/ 181088 h 3218321"/>
              <a:gd name="connsiteX7536" fmla="*/ 7553849 w 12192000"/>
              <a:gd name="connsiteY7536" fmla="*/ 181088 h 3218321"/>
              <a:gd name="connsiteX7537" fmla="*/ 4282166 w 12192000"/>
              <a:gd name="connsiteY7537" fmla="*/ 180469 h 3218321"/>
              <a:gd name="connsiteX7538" fmla="*/ 4282166 w 12192000"/>
              <a:gd name="connsiteY7538" fmla="*/ 180469 h 3218321"/>
              <a:gd name="connsiteX7539" fmla="*/ 6615588 w 12192000"/>
              <a:gd name="connsiteY7539" fmla="*/ 180373 h 3218321"/>
              <a:gd name="connsiteX7540" fmla="*/ 6615588 w 12192000"/>
              <a:gd name="connsiteY7540" fmla="*/ 180373 h 3218321"/>
              <a:gd name="connsiteX7541" fmla="*/ 7531409 w 12192000"/>
              <a:gd name="connsiteY7541" fmla="*/ 179606 h 3218321"/>
              <a:gd name="connsiteX7542" fmla="*/ 7525274 w 12192000"/>
              <a:gd name="connsiteY7542" fmla="*/ 180088 h 3218321"/>
              <a:gd name="connsiteX7543" fmla="*/ 7531409 w 12192000"/>
              <a:gd name="connsiteY7543" fmla="*/ 179606 h 3218321"/>
              <a:gd name="connsiteX7544" fmla="*/ 6608196 w 12192000"/>
              <a:gd name="connsiteY7544" fmla="*/ 179389 h 3218321"/>
              <a:gd name="connsiteX7545" fmla="*/ 6601920 w 12192000"/>
              <a:gd name="connsiteY7545" fmla="*/ 180373 h 3218321"/>
              <a:gd name="connsiteX7546" fmla="*/ 6608196 w 12192000"/>
              <a:gd name="connsiteY7546" fmla="*/ 179389 h 3218321"/>
              <a:gd name="connsiteX7547" fmla="*/ 6578828 w 12192000"/>
              <a:gd name="connsiteY7547" fmla="*/ 178064 h 3218321"/>
              <a:gd name="connsiteX7548" fmla="*/ 6595348 w 12192000"/>
              <a:gd name="connsiteY7548" fmla="*/ 183136 h 3218321"/>
              <a:gd name="connsiteX7549" fmla="*/ 6563201 w 12192000"/>
              <a:gd name="connsiteY7549" fmla="*/ 183136 h 3218321"/>
              <a:gd name="connsiteX7550" fmla="*/ 6578828 w 12192000"/>
              <a:gd name="connsiteY7550" fmla="*/ 178064 h 3218321"/>
              <a:gd name="connsiteX7551" fmla="*/ 6539150 w 12192000"/>
              <a:gd name="connsiteY7551" fmla="*/ 177230 h 3218321"/>
              <a:gd name="connsiteX7552" fmla="*/ 6557914 w 12192000"/>
              <a:gd name="connsiteY7552" fmla="*/ 178135 h 3218321"/>
              <a:gd name="connsiteX7553" fmla="*/ 6539150 w 12192000"/>
              <a:gd name="connsiteY7553" fmla="*/ 177230 h 3218321"/>
              <a:gd name="connsiteX7554" fmla="*/ 7515464 w 12192000"/>
              <a:gd name="connsiteY7554" fmla="*/ 177040 h 3218321"/>
              <a:gd name="connsiteX7555" fmla="*/ 7515464 w 12192000"/>
              <a:gd name="connsiteY7555" fmla="*/ 177040 h 3218321"/>
              <a:gd name="connsiteX7556" fmla="*/ 7172254 w 12192000"/>
              <a:gd name="connsiteY7556" fmla="*/ 176344 h 3218321"/>
              <a:gd name="connsiteX7557" fmla="*/ 7235904 w 12192000"/>
              <a:gd name="connsiteY7557" fmla="*/ 180564 h 3218321"/>
              <a:gd name="connsiteX7558" fmla="*/ 7234237 w 12192000"/>
              <a:gd name="connsiteY7558" fmla="*/ 190804 h 3218321"/>
              <a:gd name="connsiteX7559" fmla="*/ 7246953 w 12192000"/>
              <a:gd name="connsiteY7559" fmla="*/ 178944 h 3218321"/>
              <a:gd name="connsiteX7560" fmla="*/ 7249715 w 12192000"/>
              <a:gd name="connsiteY7560" fmla="*/ 191185 h 3218321"/>
              <a:gd name="connsiteX7561" fmla="*/ 7255669 w 12192000"/>
              <a:gd name="connsiteY7561" fmla="*/ 179706 h 3218321"/>
              <a:gd name="connsiteX7562" fmla="*/ 7259097 w 12192000"/>
              <a:gd name="connsiteY7562" fmla="*/ 188423 h 3218321"/>
              <a:gd name="connsiteX7563" fmla="*/ 7271480 w 12192000"/>
              <a:gd name="connsiteY7563" fmla="*/ 183803 h 3218321"/>
              <a:gd name="connsiteX7564" fmla="*/ 7272623 w 12192000"/>
              <a:gd name="connsiteY7564" fmla="*/ 191042 h 3218321"/>
              <a:gd name="connsiteX7565" fmla="*/ 7289054 w 12192000"/>
              <a:gd name="connsiteY7565" fmla="*/ 188232 h 3218321"/>
              <a:gd name="connsiteX7566" fmla="*/ 7301151 w 12192000"/>
              <a:gd name="connsiteY7566" fmla="*/ 183374 h 3218321"/>
              <a:gd name="connsiteX7567" fmla="*/ 7297864 w 12192000"/>
              <a:gd name="connsiteY7567" fmla="*/ 194948 h 3218321"/>
              <a:gd name="connsiteX7568" fmla="*/ 7307342 w 12192000"/>
              <a:gd name="connsiteY7568" fmla="*/ 185136 h 3218321"/>
              <a:gd name="connsiteX7569" fmla="*/ 7310342 w 12192000"/>
              <a:gd name="connsiteY7569" fmla="*/ 184469 h 3218321"/>
              <a:gd name="connsiteX7570" fmla="*/ 7308389 w 12192000"/>
              <a:gd name="connsiteY7570" fmla="*/ 205808 h 3218321"/>
              <a:gd name="connsiteX7571" fmla="*/ 7304817 w 12192000"/>
              <a:gd name="connsiteY7571" fmla="*/ 198425 h 3218321"/>
              <a:gd name="connsiteX7572" fmla="*/ 7294483 w 12192000"/>
              <a:gd name="connsiteY7572" fmla="*/ 203521 h 3218321"/>
              <a:gd name="connsiteX7573" fmla="*/ 7251430 w 12192000"/>
              <a:gd name="connsiteY7573" fmla="*/ 195329 h 3218321"/>
              <a:gd name="connsiteX7574" fmla="*/ 7234094 w 12192000"/>
              <a:gd name="connsiteY7574" fmla="*/ 193805 h 3218321"/>
              <a:gd name="connsiteX7575" fmla="*/ 7235761 w 12192000"/>
              <a:gd name="connsiteY7575" fmla="*/ 200664 h 3218321"/>
              <a:gd name="connsiteX7576" fmla="*/ 7215473 w 12192000"/>
              <a:gd name="connsiteY7576" fmla="*/ 194281 h 3218321"/>
              <a:gd name="connsiteX7577" fmla="*/ 7215187 w 12192000"/>
              <a:gd name="connsiteY7577" fmla="*/ 186756 h 3218321"/>
              <a:gd name="connsiteX7578" fmla="*/ 7177420 w 12192000"/>
              <a:gd name="connsiteY7578" fmla="*/ 193805 h 3218321"/>
              <a:gd name="connsiteX7579" fmla="*/ 7176849 w 12192000"/>
              <a:gd name="connsiteY7579" fmla="*/ 189566 h 3218321"/>
              <a:gd name="connsiteX7580" fmla="*/ 7151465 w 12192000"/>
              <a:gd name="connsiteY7580" fmla="*/ 179135 h 3218321"/>
              <a:gd name="connsiteX7581" fmla="*/ 7172254 w 12192000"/>
              <a:gd name="connsiteY7581" fmla="*/ 176344 h 3218321"/>
              <a:gd name="connsiteX7582" fmla="*/ 5208691 w 12192000"/>
              <a:gd name="connsiteY7582" fmla="*/ 174770 h 3218321"/>
              <a:gd name="connsiteX7583" fmla="*/ 5202449 w 12192000"/>
              <a:gd name="connsiteY7583" fmla="*/ 175420 h 3218321"/>
              <a:gd name="connsiteX7584" fmla="*/ 5208691 w 12192000"/>
              <a:gd name="connsiteY7584" fmla="*/ 174770 h 3218321"/>
              <a:gd name="connsiteX7585" fmla="*/ 6493149 w 12192000"/>
              <a:gd name="connsiteY7585" fmla="*/ 174762 h 3218321"/>
              <a:gd name="connsiteX7586" fmla="*/ 6487001 w 12192000"/>
              <a:gd name="connsiteY7586" fmla="*/ 175324 h 3218321"/>
              <a:gd name="connsiteX7587" fmla="*/ 6493149 w 12192000"/>
              <a:gd name="connsiteY7587" fmla="*/ 174762 h 3218321"/>
              <a:gd name="connsiteX7588" fmla="*/ 5231678 w 12192000"/>
              <a:gd name="connsiteY7588" fmla="*/ 174618 h 3218321"/>
              <a:gd name="connsiteX7589" fmla="*/ 5225576 w 12192000"/>
              <a:gd name="connsiteY7589" fmla="*/ 175515 h 3218321"/>
              <a:gd name="connsiteX7590" fmla="*/ 5231678 w 12192000"/>
              <a:gd name="connsiteY7590" fmla="*/ 174618 h 3218321"/>
              <a:gd name="connsiteX7591" fmla="*/ 4351852 w 12192000"/>
              <a:gd name="connsiteY7591" fmla="*/ 174529 h 3218321"/>
              <a:gd name="connsiteX7592" fmla="*/ 4345762 w 12192000"/>
              <a:gd name="connsiteY7592" fmla="*/ 174991 h 3218321"/>
              <a:gd name="connsiteX7593" fmla="*/ 4351852 w 12192000"/>
              <a:gd name="connsiteY7593" fmla="*/ 174529 h 3218321"/>
              <a:gd name="connsiteX7594" fmla="*/ 5183360 w 12192000"/>
              <a:gd name="connsiteY7594" fmla="*/ 174512 h 3218321"/>
              <a:gd name="connsiteX7595" fmla="*/ 5177250 w 12192000"/>
              <a:gd name="connsiteY7595" fmla="*/ 175610 h 3218321"/>
              <a:gd name="connsiteX7596" fmla="*/ 5183360 w 12192000"/>
              <a:gd name="connsiteY7596" fmla="*/ 174512 h 3218321"/>
              <a:gd name="connsiteX7597" fmla="*/ 6470708 w 12192000"/>
              <a:gd name="connsiteY7597" fmla="*/ 173866 h 3218321"/>
              <a:gd name="connsiteX7598" fmla="*/ 6480762 w 12192000"/>
              <a:gd name="connsiteY7598" fmla="*/ 176277 h 3218321"/>
              <a:gd name="connsiteX7599" fmla="*/ 6463617 w 12192000"/>
              <a:gd name="connsiteY7599" fmla="*/ 178563 h 3218321"/>
              <a:gd name="connsiteX7600" fmla="*/ 6470708 w 12192000"/>
              <a:gd name="connsiteY7600" fmla="*/ 173866 h 3218321"/>
              <a:gd name="connsiteX7601" fmla="*/ 6532721 w 12192000"/>
              <a:gd name="connsiteY7601" fmla="*/ 172896 h 3218321"/>
              <a:gd name="connsiteX7602" fmla="*/ 6526006 w 12192000"/>
              <a:gd name="connsiteY7602" fmla="*/ 184041 h 3218321"/>
              <a:gd name="connsiteX7603" fmla="*/ 6532721 w 12192000"/>
              <a:gd name="connsiteY7603" fmla="*/ 172896 h 3218321"/>
              <a:gd name="connsiteX7604" fmla="*/ 6373224 w 12192000"/>
              <a:gd name="connsiteY7604" fmla="*/ 171610 h 3218321"/>
              <a:gd name="connsiteX7605" fmla="*/ 6390322 w 12192000"/>
              <a:gd name="connsiteY7605" fmla="*/ 171705 h 3218321"/>
              <a:gd name="connsiteX7606" fmla="*/ 6373224 w 12192000"/>
              <a:gd name="connsiteY7606" fmla="*/ 171610 h 3218321"/>
              <a:gd name="connsiteX7607" fmla="*/ 7463362 w 12192000"/>
              <a:gd name="connsiteY7607" fmla="*/ 171467 h 3218321"/>
              <a:gd name="connsiteX7608" fmla="*/ 7463362 w 12192000"/>
              <a:gd name="connsiteY7608" fmla="*/ 171467 h 3218321"/>
              <a:gd name="connsiteX7609" fmla="*/ 6410194 w 12192000"/>
              <a:gd name="connsiteY7609" fmla="*/ 170955 h 3218321"/>
              <a:gd name="connsiteX7610" fmla="*/ 6417849 w 12192000"/>
              <a:gd name="connsiteY7610" fmla="*/ 177992 h 3218321"/>
              <a:gd name="connsiteX7611" fmla="*/ 6397037 w 12192000"/>
              <a:gd name="connsiteY7611" fmla="*/ 171134 h 3218321"/>
              <a:gd name="connsiteX7612" fmla="*/ 6410194 w 12192000"/>
              <a:gd name="connsiteY7612" fmla="*/ 170955 h 3218321"/>
              <a:gd name="connsiteX7613" fmla="*/ 3725954 w 12192000"/>
              <a:gd name="connsiteY7613" fmla="*/ 169990 h 3218321"/>
              <a:gd name="connsiteX7614" fmla="*/ 3748370 w 12192000"/>
              <a:gd name="connsiteY7614" fmla="*/ 170562 h 3218321"/>
              <a:gd name="connsiteX7615" fmla="*/ 3739469 w 12192000"/>
              <a:gd name="connsiteY7615" fmla="*/ 186565 h 3218321"/>
              <a:gd name="connsiteX7616" fmla="*/ 3738327 w 12192000"/>
              <a:gd name="connsiteY7616" fmla="*/ 172800 h 3218321"/>
              <a:gd name="connsiteX7617" fmla="*/ 3726381 w 12192000"/>
              <a:gd name="connsiteY7617" fmla="*/ 186375 h 3218321"/>
              <a:gd name="connsiteX7618" fmla="*/ 3728334 w 12192000"/>
              <a:gd name="connsiteY7618" fmla="*/ 177468 h 3218321"/>
              <a:gd name="connsiteX7619" fmla="*/ 3715625 w 12192000"/>
              <a:gd name="connsiteY7619" fmla="*/ 170181 h 3218321"/>
              <a:gd name="connsiteX7620" fmla="*/ 3723239 w 12192000"/>
              <a:gd name="connsiteY7620" fmla="*/ 176611 h 3218321"/>
              <a:gd name="connsiteX7621" fmla="*/ 3725954 w 12192000"/>
              <a:gd name="connsiteY7621" fmla="*/ 169990 h 3218321"/>
              <a:gd name="connsiteX7622" fmla="*/ 6424279 w 12192000"/>
              <a:gd name="connsiteY7622" fmla="*/ 169943 h 3218321"/>
              <a:gd name="connsiteX7623" fmla="*/ 6458950 w 12192000"/>
              <a:gd name="connsiteY7623" fmla="*/ 175230 h 3218321"/>
              <a:gd name="connsiteX7624" fmla="*/ 6458569 w 12192000"/>
              <a:gd name="connsiteY7624" fmla="*/ 179802 h 3218321"/>
              <a:gd name="connsiteX7625" fmla="*/ 6424660 w 12192000"/>
              <a:gd name="connsiteY7625" fmla="*/ 179850 h 3218321"/>
              <a:gd name="connsiteX7626" fmla="*/ 6424279 w 12192000"/>
              <a:gd name="connsiteY7626" fmla="*/ 169943 h 3218321"/>
              <a:gd name="connsiteX7627" fmla="*/ 6270867 w 12192000"/>
              <a:gd name="connsiteY7627" fmla="*/ 168651 h 3218321"/>
              <a:gd name="connsiteX7628" fmla="*/ 6295453 w 12192000"/>
              <a:gd name="connsiteY7628" fmla="*/ 170895 h 3218321"/>
              <a:gd name="connsiteX7629" fmla="*/ 6367175 w 12192000"/>
              <a:gd name="connsiteY7629" fmla="*/ 170419 h 3218321"/>
              <a:gd name="connsiteX7630" fmla="*/ 6367795 w 12192000"/>
              <a:gd name="connsiteY7630" fmla="*/ 175039 h 3218321"/>
              <a:gd name="connsiteX7631" fmla="*/ 6263401 w 12192000"/>
              <a:gd name="connsiteY7631" fmla="*/ 173086 h 3218321"/>
              <a:gd name="connsiteX7632" fmla="*/ 6270867 w 12192000"/>
              <a:gd name="connsiteY7632" fmla="*/ 168651 h 3218321"/>
              <a:gd name="connsiteX7633" fmla="*/ 7103459 w 12192000"/>
              <a:gd name="connsiteY7633" fmla="*/ 168609 h 3218321"/>
              <a:gd name="connsiteX7634" fmla="*/ 7105173 w 12192000"/>
              <a:gd name="connsiteY7634" fmla="*/ 181517 h 3218321"/>
              <a:gd name="connsiteX7635" fmla="*/ 7105745 w 12192000"/>
              <a:gd name="connsiteY7635" fmla="*/ 175563 h 3218321"/>
              <a:gd name="connsiteX7636" fmla="*/ 7141273 w 12192000"/>
              <a:gd name="connsiteY7636" fmla="*/ 179373 h 3218321"/>
              <a:gd name="connsiteX7637" fmla="*/ 7151607 w 12192000"/>
              <a:gd name="connsiteY7637" fmla="*/ 173515 h 3218321"/>
              <a:gd name="connsiteX7638" fmla="*/ 7147845 w 12192000"/>
              <a:gd name="connsiteY7638" fmla="*/ 190280 h 3218321"/>
              <a:gd name="connsiteX7639" fmla="*/ 7131367 w 12192000"/>
              <a:gd name="connsiteY7639" fmla="*/ 189090 h 3218321"/>
              <a:gd name="connsiteX7640" fmla="*/ 7122175 w 12192000"/>
              <a:gd name="connsiteY7640" fmla="*/ 184803 h 3218321"/>
              <a:gd name="connsiteX7641" fmla="*/ 7118413 w 12192000"/>
              <a:gd name="connsiteY7641" fmla="*/ 187994 h 3218321"/>
              <a:gd name="connsiteX7642" fmla="*/ 7066835 w 12192000"/>
              <a:gd name="connsiteY7642" fmla="*/ 183946 h 3218321"/>
              <a:gd name="connsiteX7643" fmla="*/ 7075884 w 12192000"/>
              <a:gd name="connsiteY7643" fmla="*/ 168895 h 3218321"/>
              <a:gd name="connsiteX7644" fmla="*/ 7077884 w 12192000"/>
              <a:gd name="connsiteY7644" fmla="*/ 175753 h 3218321"/>
              <a:gd name="connsiteX7645" fmla="*/ 7091838 w 12192000"/>
              <a:gd name="connsiteY7645" fmla="*/ 169133 h 3218321"/>
              <a:gd name="connsiteX7646" fmla="*/ 7088218 w 12192000"/>
              <a:gd name="connsiteY7646" fmla="*/ 178897 h 3218321"/>
              <a:gd name="connsiteX7647" fmla="*/ 7103459 w 12192000"/>
              <a:gd name="connsiteY7647" fmla="*/ 168609 h 3218321"/>
              <a:gd name="connsiteX7648" fmla="*/ 3767263 w 12192000"/>
              <a:gd name="connsiteY7648" fmla="*/ 167037 h 3218321"/>
              <a:gd name="connsiteX7649" fmla="*/ 3767263 w 12192000"/>
              <a:gd name="connsiteY7649" fmla="*/ 167037 h 3218321"/>
              <a:gd name="connsiteX7650" fmla="*/ 6987968 w 12192000"/>
              <a:gd name="connsiteY7650" fmla="*/ 166418 h 3218321"/>
              <a:gd name="connsiteX7651" fmla="*/ 6987777 w 12192000"/>
              <a:gd name="connsiteY7651" fmla="*/ 176420 h 3218321"/>
              <a:gd name="connsiteX7652" fmla="*/ 7003017 w 12192000"/>
              <a:gd name="connsiteY7652" fmla="*/ 174706 h 3218321"/>
              <a:gd name="connsiteX7653" fmla="*/ 7011733 w 12192000"/>
              <a:gd name="connsiteY7653" fmla="*/ 167942 h 3218321"/>
              <a:gd name="connsiteX7654" fmla="*/ 7017257 w 12192000"/>
              <a:gd name="connsiteY7654" fmla="*/ 175372 h 3218321"/>
              <a:gd name="connsiteX7655" fmla="*/ 7037117 w 12192000"/>
              <a:gd name="connsiteY7655" fmla="*/ 171562 h 3218321"/>
              <a:gd name="connsiteX7656" fmla="*/ 7055452 w 12192000"/>
              <a:gd name="connsiteY7656" fmla="*/ 174229 h 3218321"/>
              <a:gd name="connsiteX7657" fmla="*/ 7064168 w 12192000"/>
              <a:gd name="connsiteY7657" fmla="*/ 169800 h 3218321"/>
              <a:gd name="connsiteX7658" fmla="*/ 7056024 w 12192000"/>
              <a:gd name="connsiteY7658" fmla="*/ 185136 h 3218321"/>
              <a:gd name="connsiteX7659" fmla="*/ 7028020 w 12192000"/>
              <a:gd name="connsiteY7659" fmla="*/ 180421 h 3218321"/>
              <a:gd name="connsiteX7660" fmla="*/ 7008542 w 12192000"/>
              <a:gd name="connsiteY7660" fmla="*/ 183374 h 3218321"/>
              <a:gd name="connsiteX7661" fmla="*/ 6957773 w 12192000"/>
              <a:gd name="connsiteY7661" fmla="*/ 178992 h 3218321"/>
              <a:gd name="connsiteX7662" fmla="*/ 6957631 w 12192000"/>
              <a:gd name="connsiteY7662" fmla="*/ 171324 h 3218321"/>
              <a:gd name="connsiteX7663" fmla="*/ 6976490 w 12192000"/>
              <a:gd name="connsiteY7663" fmla="*/ 167656 h 3218321"/>
              <a:gd name="connsiteX7664" fmla="*/ 6977395 w 12192000"/>
              <a:gd name="connsiteY7664" fmla="*/ 177849 h 3218321"/>
              <a:gd name="connsiteX7665" fmla="*/ 6987968 w 12192000"/>
              <a:gd name="connsiteY7665" fmla="*/ 166418 h 3218321"/>
              <a:gd name="connsiteX7666" fmla="*/ 6264592 w 12192000"/>
              <a:gd name="connsiteY7666" fmla="*/ 165561 h 3218321"/>
              <a:gd name="connsiteX7667" fmla="*/ 6241923 w 12192000"/>
              <a:gd name="connsiteY7667" fmla="*/ 169038 h 3218321"/>
              <a:gd name="connsiteX7668" fmla="*/ 6242399 w 12192000"/>
              <a:gd name="connsiteY7668" fmla="*/ 172182 h 3218321"/>
              <a:gd name="connsiteX7669" fmla="*/ 6217348 w 12192000"/>
              <a:gd name="connsiteY7669" fmla="*/ 166180 h 3218321"/>
              <a:gd name="connsiteX7670" fmla="*/ 6255163 w 12192000"/>
              <a:gd name="connsiteY7670" fmla="*/ 168466 h 3218321"/>
              <a:gd name="connsiteX7671" fmla="*/ 7365679 w 12192000"/>
              <a:gd name="connsiteY7671" fmla="*/ 165309 h 3218321"/>
              <a:gd name="connsiteX7672" fmla="*/ 7359444 w 12192000"/>
              <a:gd name="connsiteY7672" fmla="*/ 166133 h 3218321"/>
              <a:gd name="connsiteX7673" fmla="*/ 7365679 w 12192000"/>
              <a:gd name="connsiteY7673" fmla="*/ 165309 h 3218321"/>
              <a:gd name="connsiteX7674" fmla="*/ 7387019 w 12192000"/>
              <a:gd name="connsiteY7674" fmla="*/ 163799 h 3218321"/>
              <a:gd name="connsiteX7675" fmla="*/ 7386352 w 12192000"/>
              <a:gd name="connsiteY7675" fmla="*/ 175373 h 3218321"/>
              <a:gd name="connsiteX7676" fmla="*/ 7421071 w 12192000"/>
              <a:gd name="connsiteY7676" fmla="*/ 174992 h 3218321"/>
              <a:gd name="connsiteX7677" fmla="*/ 7413546 w 12192000"/>
              <a:gd name="connsiteY7677" fmla="*/ 164608 h 3218321"/>
              <a:gd name="connsiteX7678" fmla="*/ 7406545 w 12192000"/>
              <a:gd name="connsiteY7678" fmla="*/ 173039 h 3218321"/>
              <a:gd name="connsiteX7679" fmla="*/ 7404592 w 12192000"/>
              <a:gd name="connsiteY7679" fmla="*/ 164275 h 3218321"/>
              <a:gd name="connsiteX7680" fmla="*/ 7392972 w 12192000"/>
              <a:gd name="connsiteY7680" fmla="*/ 172086 h 3218321"/>
              <a:gd name="connsiteX7681" fmla="*/ 7387019 w 12192000"/>
              <a:gd name="connsiteY7681" fmla="*/ 163799 h 3218321"/>
              <a:gd name="connsiteX7682" fmla="*/ 5757138 w 12192000"/>
              <a:gd name="connsiteY7682" fmla="*/ 162512 h 3218321"/>
              <a:gd name="connsiteX7683" fmla="*/ 5739284 w 12192000"/>
              <a:gd name="connsiteY7683" fmla="*/ 162607 h 3218321"/>
              <a:gd name="connsiteX7684" fmla="*/ 5757138 w 12192000"/>
              <a:gd name="connsiteY7684" fmla="*/ 162512 h 3218321"/>
              <a:gd name="connsiteX7685" fmla="*/ 7349252 w 12192000"/>
              <a:gd name="connsiteY7685" fmla="*/ 162036 h 3218321"/>
              <a:gd name="connsiteX7686" fmla="*/ 7349252 w 12192000"/>
              <a:gd name="connsiteY7686" fmla="*/ 162036 h 3218321"/>
              <a:gd name="connsiteX7687" fmla="*/ 5871267 w 12192000"/>
              <a:gd name="connsiteY7687" fmla="*/ 162036 h 3218321"/>
              <a:gd name="connsiteX7688" fmla="*/ 5854080 w 12192000"/>
              <a:gd name="connsiteY7688" fmla="*/ 162083 h 3218321"/>
              <a:gd name="connsiteX7689" fmla="*/ 5871267 w 12192000"/>
              <a:gd name="connsiteY7689" fmla="*/ 162036 h 3218321"/>
              <a:gd name="connsiteX7690" fmla="*/ 4243915 w 12192000"/>
              <a:gd name="connsiteY7690" fmla="*/ 161560 h 3218321"/>
              <a:gd name="connsiteX7691" fmla="*/ 4243915 w 12192000"/>
              <a:gd name="connsiteY7691" fmla="*/ 161560 h 3218321"/>
              <a:gd name="connsiteX7692" fmla="*/ 6083382 w 12192000"/>
              <a:gd name="connsiteY7692" fmla="*/ 161512 h 3218321"/>
              <a:gd name="connsiteX7693" fmla="*/ 6105762 w 12192000"/>
              <a:gd name="connsiteY7693" fmla="*/ 165703 h 3218321"/>
              <a:gd name="connsiteX7694" fmla="*/ 6215776 w 12192000"/>
              <a:gd name="connsiteY7694" fmla="*/ 165561 h 3218321"/>
              <a:gd name="connsiteX7695" fmla="*/ 6215300 w 12192000"/>
              <a:gd name="connsiteY7695" fmla="*/ 170371 h 3218321"/>
              <a:gd name="connsiteX7696" fmla="*/ 6076667 w 12192000"/>
              <a:gd name="connsiteY7696" fmla="*/ 169704 h 3218321"/>
              <a:gd name="connsiteX7697" fmla="*/ 6083382 w 12192000"/>
              <a:gd name="connsiteY7697" fmla="*/ 161512 h 3218321"/>
              <a:gd name="connsiteX7698" fmla="*/ 6017058 w 12192000"/>
              <a:gd name="connsiteY7698" fmla="*/ 161178 h 3218321"/>
              <a:gd name="connsiteX7699" fmla="*/ 6028200 w 12192000"/>
              <a:gd name="connsiteY7699" fmla="*/ 169275 h 3218321"/>
              <a:gd name="connsiteX7700" fmla="*/ 6017058 w 12192000"/>
              <a:gd name="connsiteY7700" fmla="*/ 161178 h 3218321"/>
              <a:gd name="connsiteX7701" fmla="*/ 5846523 w 12192000"/>
              <a:gd name="connsiteY7701" fmla="*/ 160508 h 3218321"/>
              <a:gd name="connsiteX7702" fmla="*/ 5840222 w 12192000"/>
              <a:gd name="connsiteY7702" fmla="*/ 161131 h 3218321"/>
              <a:gd name="connsiteX7703" fmla="*/ 5846523 w 12192000"/>
              <a:gd name="connsiteY7703" fmla="*/ 160508 h 3218321"/>
              <a:gd name="connsiteX7704" fmla="*/ 5794053 w 12192000"/>
              <a:gd name="connsiteY7704" fmla="*/ 160483 h 3218321"/>
              <a:gd name="connsiteX7705" fmla="*/ 5787753 w 12192000"/>
              <a:gd name="connsiteY7705" fmla="*/ 161179 h 3218321"/>
              <a:gd name="connsiteX7706" fmla="*/ 5794053 w 12192000"/>
              <a:gd name="connsiteY7706" fmla="*/ 160483 h 3218321"/>
              <a:gd name="connsiteX7707" fmla="*/ 5679873 w 12192000"/>
              <a:gd name="connsiteY7707" fmla="*/ 160483 h 3218321"/>
              <a:gd name="connsiteX7708" fmla="*/ 5673579 w 12192000"/>
              <a:gd name="connsiteY7708" fmla="*/ 161226 h 3218321"/>
              <a:gd name="connsiteX7709" fmla="*/ 5679873 w 12192000"/>
              <a:gd name="connsiteY7709" fmla="*/ 160483 h 3218321"/>
              <a:gd name="connsiteX7710" fmla="*/ 5946116 w 12192000"/>
              <a:gd name="connsiteY7710" fmla="*/ 160450 h 3218321"/>
              <a:gd name="connsiteX7711" fmla="*/ 5939781 w 12192000"/>
              <a:gd name="connsiteY7711" fmla="*/ 161227 h 3218321"/>
              <a:gd name="connsiteX7712" fmla="*/ 5946116 w 12192000"/>
              <a:gd name="connsiteY7712" fmla="*/ 160450 h 3218321"/>
              <a:gd name="connsiteX7713" fmla="*/ 5832110 w 12192000"/>
              <a:gd name="connsiteY7713" fmla="*/ 160443 h 3218321"/>
              <a:gd name="connsiteX7714" fmla="*/ 5825797 w 12192000"/>
              <a:gd name="connsiteY7714" fmla="*/ 161227 h 3218321"/>
              <a:gd name="connsiteX7715" fmla="*/ 5832110 w 12192000"/>
              <a:gd name="connsiteY7715" fmla="*/ 160443 h 3218321"/>
              <a:gd name="connsiteX7716" fmla="*/ 5808332 w 12192000"/>
              <a:gd name="connsiteY7716" fmla="*/ 160430 h 3218321"/>
              <a:gd name="connsiteX7717" fmla="*/ 5802037 w 12192000"/>
              <a:gd name="connsiteY7717" fmla="*/ 161274 h 3218321"/>
              <a:gd name="connsiteX7718" fmla="*/ 5808332 w 12192000"/>
              <a:gd name="connsiteY7718" fmla="*/ 160430 h 3218321"/>
              <a:gd name="connsiteX7719" fmla="*/ 5922576 w 12192000"/>
              <a:gd name="connsiteY7719" fmla="*/ 160424 h 3218321"/>
              <a:gd name="connsiteX7720" fmla="*/ 5916260 w 12192000"/>
              <a:gd name="connsiteY7720" fmla="*/ 161274 h 3218321"/>
              <a:gd name="connsiteX7721" fmla="*/ 5922576 w 12192000"/>
              <a:gd name="connsiteY7721" fmla="*/ 160424 h 3218321"/>
              <a:gd name="connsiteX7722" fmla="*/ 5884526 w 12192000"/>
              <a:gd name="connsiteY7722" fmla="*/ 160423 h 3218321"/>
              <a:gd name="connsiteX7723" fmla="*/ 5878218 w 12192000"/>
              <a:gd name="connsiteY7723" fmla="*/ 161227 h 3218321"/>
              <a:gd name="connsiteX7724" fmla="*/ 5884526 w 12192000"/>
              <a:gd name="connsiteY7724" fmla="*/ 160423 h 3218321"/>
              <a:gd name="connsiteX7725" fmla="*/ 5732056 w 12192000"/>
              <a:gd name="connsiteY7725" fmla="*/ 160397 h 3218321"/>
              <a:gd name="connsiteX7726" fmla="*/ 5725761 w 12192000"/>
              <a:gd name="connsiteY7726" fmla="*/ 161321 h 3218321"/>
              <a:gd name="connsiteX7727" fmla="*/ 5732056 w 12192000"/>
              <a:gd name="connsiteY7727" fmla="*/ 160397 h 3218321"/>
              <a:gd name="connsiteX7728" fmla="*/ 5617549 w 12192000"/>
              <a:gd name="connsiteY7728" fmla="*/ 160397 h 3218321"/>
              <a:gd name="connsiteX7729" fmla="*/ 5611301 w 12192000"/>
              <a:gd name="connsiteY7729" fmla="*/ 161274 h 3218321"/>
              <a:gd name="connsiteX7730" fmla="*/ 5617549 w 12192000"/>
              <a:gd name="connsiteY7730" fmla="*/ 160397 h 3218321"/>
              <a:gd name="connsiteX7731" fmla="*/ 5695149 w 12192000"/>
              <a:gd name="connsiteY7731" fmla="*/ 160383 h 3218321"/>
              <a:gd name="connsiteX7732" fmla="*/ 5688861 w 12192000"/>
              <a:gd name="connsiteY7732" fmla="*/ 161274 h 3218321"/>
              <a:gd name="connsiteX7733" fmla="*/ 5695149 w 12192000"/>
              <a:gd name="connsiteY7733" fmla="*/ 160383 h 3218321"/>
              <a:gd name="connsiteX7734" fmla="*/ 5960584 w 12192000"/>
              <a:gd name="connsiteY7734" fmla="*/ 160370 h 3218321"/>
              <a:gd name="connsiteX7735" fmla="*/ 5954303 w 12192000"/>
              <a:gd name="connsiteY7735" fmla="*/ 161321 h 3218321"/>
              <a:gd name="connsiteX7736" fmla="*/ 5960584 w 12192000"/>
              <a:gd name="connsiteY7736" fmla="*/ 160370 h 3218321"/>
              <a:gd name="connsiteX7737" fmla="*/ 5984568 w 12192000"/>
              <a:gd name="connsiteY7737" fmla="*/ 160351 h 3218321"/>
              <a:gd name="connsiteX7738" fmla="*/ 5978349 w 12192000"/>
              <a:gd name="connsiteY7738" fmla="*/ 161369 h 3218321"/>
              <a:gd name="connsiteX7739" fmla="*/ 5984568 w 12192000"/>
              <a:gd name="connsiteY7739" fmla="*/ 160351 h 3218321"/>
              <a:gd name="connsiteX7740" fmla="*/ 5770119 w 12192000"/>
              <a:gd name="connsiteY7740" fmla="*/ 160338 h 3218321"/>
              <a:gd name="connsiteX7741" fmla="*/ 5763851 w 12192000"/>
              <a:gd name="connsiteY7741" fmla="*/ 161370 h 3218321"/>
              <a:gd name="connsiteX7742" fmla="*/ 5770119 w 12192000"/>
              <a:gd name="connsiteY7742" fmla="*/ 160338 h 3218321"/>
              <a:gd name="connsiteX7743" fmla="*/ 5654826 w 12192000"/>
              <a:gd name="connsiteY7743" fmla="*/ 160271 h 3218321"/>
              <a:gd name="connsiteX7744" fmla="*/ 5648726 w 12192000"/>
              <a:gd name="connsiteY7744" fmla="*/ 161369 h 3218321"/>
              <a:gd name="connsiteX7745" fmla="*/ 5654826 w 12192000"/>
              <a:gd name="connsiteY7745" fmla="*/ 160271 h 3218321"/>
              <a:gd name="connsiteX7746" fmla="*/ 5901786 w 12192000"/>
              <a:gd name="connsiteY7746" fmla="*/ 159732 h 3218321"/>
              <a:gd name="connsiteX7747" fmla="*/ 5909358 w 12192000"/>
              <a:gd name="connsiteY7747" fmla="*/ 164275 h 3218321"/>
              <a:gd name="connsiteX7748" fmla="*/ 5891787 w 12192000"/>
              <a:gd name="connsiteY7748" fmla="*/ 162370 h 3218321"/>
              <a:gd name="connsiteX7749" fmla="*/ 5901786 w 12192000"/>
              <a:gd name="connsiteY7749" fmla="*/ 159732 h 3218321"/>
              <a:gd name="connsiteX7750" fmla="*/ 4529735 w 12192000"/>
              <a:gd name="connsiteY7750" fmla="*/ 157273 h 3218321"/>
              <a:gd name="connsiteX7751" fmla="*/ 4529735 w 12192000"/>
              <a:gd name="connsiteY7751" fmla="*/ 157273 h 3218321"/>
              <a:gd name="connsiteX7752" fmla="*/ 7653813 w 12192000"/>
              <a:gd name="connsiteY7752" fmla="*/ 157130 h 3218321"/>
              <a:gd name="connsiteX7753" fmla="*/ 7653813 w 12192000"/>
              <a:gd name="connsiteY7753" fmla="*/ 157130 h 3218321"/>
              <a:gd name="connsiteX7754" fmla="*/ 7251210 w 12192000"/>
              <a:gd name="connsiteY7754" fmla="*/ 156642 h 3218321"/>
              <a:gd name="connsiteX7755" fmla="*/ 7245001 w 12192000"/>
              <a:gd name="connsiteY7755" fmla="*/ 157131 h 3218321"/>
              <a:gd name="connsiteX7756" fmla="*/ 7251210 w 12192000"/>
              <a:gd name="connsiteY7756" fmla="*/ 156642 h 3218321"/>
              <a:gd name="connsiteX7757" fmla="*/ 7300246 w 12192000"/>
              <a:gd name="connsiteY7757" fmla="*/ 154082 h 3218321"/>
              <a:gd name="connsiteX7758" fmla="*/ 7295055 w 12192000"/>
              <a:gd name="connsiteY7758" fmla="*/ 163322 h 3218321"/>
              <a:gd name="connsiteX7759" fmla="*/ 7270719 w 12192000"/>
              <a:gd name="connsiteY7759" fmla="*/ 155178 h 3218321"/>
              <a:gd name="connsiteX7760" fmla="*/ 7272338 w 12192000"/>
              <a:gd name="connsiteY7760" fmla="*/ 164751 h 3218321"/>
              <a:gd name="connsiteX7761" fmla="*/ 7301484 w 12192000"/>
              <a:gd name="connsiteY7761" fmla="*/ 165132 h 3218321"/>
              <a:gd name="connsiteX7762" fmla="*/ 7300246 w 12192000"/>
              <a:gd name="connsiteY7762" fmla="*/ 154082 h 3218321"/>
              <a:gd name="connsiteX7763" fmla="*/ 7220522 w 12192000"/>
              <a:gd name="connsiteY7763" fmla="*/ 152510 h 3218321"/>
              <a:gd name="connsiteX7764" fmla="*/ 7220522 w 12192000"/>
              <a:gd name="connsiteY7764" fmla="*/ 152510 h 3218321"/>
              <a:gd name="connsiteX7765" fmla="*/ 7174353 w 12192000"/>
              <a:gd name="connsiteY7765" fmla="*/ 150839 h 3218321"/>
              <a:gd name="connsiteX7766" fmla="*/ 7168325 w 12192000"/>
              <a:gd name="connsiteY7766" fmla="*/ 151415 h 3218321"/>
              <a:gd name="connsiteX7767" fmla="*/ 7174353 w 12192000"/>
              <a:gd name="connsiteY7767" fmla="*/ 150839 h 3218321"/>
              <a:gd name="connsiteX7768" fmla="*/ 6734126 w 12192000"/>
              <a:gd name="connsiteY7768" fmla="*/ 150033 h 3218321"/>
              <a:gd name="connsiteX7769" fmla="*/ 6734507 w 12192000"/>
              <a:gd name="connsiteY7769" fmla="*/ 163417 h 3218321"/>
              <a:gd name="connsiteX7770" fmla="*/ 6747176 w 12192000"/>
              <a:gd name="connsiteY7770" fmla="*/ 151319 h 3218321"/>
              <a:gd name="connsiteX7771" fmla="*/ 6748605 w 12192000"/>
              <a:gd name="connsiteY7771" fmla="*/ 162941 h 3218321"/>
              <a:gd name="connsiteX7772" fmla="*/ 6760796 w 12192000"/>
              <a:gd name="connsiteY7772" fmla="*/ 163131 h 3218321"/>
              <a:gd name="connsiteX7773" fmla="*/ 6772083 w 12192000"/>
              <a:gd name="connsiteY7773" fmla="*/ 156272 h 3218321"/>
              <a:gd name="connsiteX7774" fmla="*/ 6774608 w 12192000"/>
              <a:gd name="connsiteY7774" fmla="*/ 166418 h 3218321"/>
              <a:gd name="connsiteX7775" fmla="*/ 6784419 w 12192000"/>
              <a:gd name="connsiteY7775" fmla="*/ 154605 h 3218321"/>
              <a:gd name="connsiteX7776" fmla="*/ 6785419 w 12192000"/>
              <a:gd name="connsiteY7776" fmla="*/ 164370 h 3218321"/>
              <a:gd name="connsiteX7777" fmla="*/ 6793801 w 12192000"/>
              <a:gd name="connsiteY7777" fmla="*/ 168418 h 3218321"/>
              <a:gd name="connsiteX7778" fmla="*/ 6790800 w 12192000"/>
              <a:gd name="connsiteY7778" fmla="*/ 155987 h 3218321"/>
              <a:gd name="connsiteX7779" fmla="*/ 6796658 w 12192000"/>
              <a:gd name="connsiteY7779" fmla="*/ 156034 h 3218321"/>
              <a:gd name="connsiteX7780" fmla="*/ 6793896 w 12192000"/>
              <a:gd name="connsiteY7780" fmla="*/ 166989 h 3218321"/>
              <a:gd name="connsiteX7781" fmla="*/ 6845188 w 12192000"/>
              <a:gd name="connsiteY7781" fmla="*/ 165179 h 3218321"/>
              <a:gd name="connsiteX7782" fmla="*/ 6847617 w 12192000"/>
              <a:gd name="connsiteY7782" fmla="*/ 155368 h 3218321"/>
              <a:gd name="connsiteX7783" fmla="*/ 6846569 w 12192000"/>
              <a:gd name="connsiteY7783" fmla="*/ 165560 h 3218321"/>
              <a:gd name="connsiteX7784" fmla="*/ 6861571 w 12192000"/>
              <a:gd name="connsiteY7784" fmla="*/ 164751 h 3218321"/>
              <a:gd name="connsiteX7785" fmla="*/ 6861428 w 12192000"/>
              <a:gd name="connsiteY7785" fmla="*/ 168990 h 3218321"/>
              <a:gd name="connsiteX7786" fmla="*/ 6869715 w 12192000"/>
              <a:gd name="connsiteY7786" fmla="*/ 160035 h 3218321"/>
              <a:gd name="connsiteX7787" fmla="*/ 6886193 w 12192000"/>
              <a:gd name="connsiteY7787" fmla="*/ 170561 h 3218321"/>
              <a:gd name="connsiteX7788" fmla="*/ 6881049 w 12192000"/>
              <a:gd name="connsiteY7788" fmla="*/ 160702 h 3218321"/>
              <a:gd name="connsiteX7789" fmla="*/ 6884955 w 12192000"/>
              <a:gd name="connsiteY7789" fmla="*/ 162655 h 3218321"/>
              <a:gd name="connsiteX7790" fmla="*/ 6891623 w 12192000"/>
              <a:gd name="connsiteY7790" fmla="*/ 167132 h 3218321"/>
              <a:gd name="connsiteX7791" fmla="*/ 6898052 w 12192000"/>
              <a:gd name="connsiteY7791" fmla="*/ 164465 h 3218321"/>
              <a:gd name="connsiteX7792" fmla="*/ 6910482 w 12192000"/>
              <a:gd name="connsiteY7792" fmla="*/ 161940 h 3218321"/>
              <a:gd name="connsiteX7793" fmla="*/ 6908291 w 12192000"/>
              <a:gd name="connsiteY7793" fmla="*/ 170133 h 3218321"/>
              <a:gd name="connsiteX7794" fmla="*/ 6952630 w 12192000"/>
              <a:gd name="connsiteY7794" fmla="*/ 170561 h 3218321"/>
              <a:gd name="connsiteX7795" fmla="*/ 6954583 w 12192000"/>
              <a:gd name="connsiteY7795" fmla="*/ 181135 h 3218321"/>
              <a:gd name="connsiteX7796" fmla="*/ 6941057 w 12192000"/>
              <a:gd name="connsiteY7796" fmla="*/ 173657 h 3218321"/>
              <a:gd name="connsiteX7797" fmla="*/ 6938295 w 12192000"/>
              <a:gd name="connsiteY7797" fmla="*/ 179659 h 3218321"/>
              <a:gd name="connsiteX7798" fmla="*/ 6902291 w 12192000"/>
              <a:gd name="connsiteY7798" fmla="*/ 175705 h 3218321"/>
              <a:gd name="connsiteX7799" fmla="*/ 6891670 w 12192000"/>
              <a:gd name="connsiteY7799" fmla="*/ 174800 h 3218321"/>
              <a:gd name="connsiteX7800" fmla="*/ 6868382 w 12192000"/>
              <a:gd name="connsiteY7800" fmla="*/ 167608 h 3218321"/>
              <a:gd name="connsiteX7801" fmla="*/ 6866381 w 12192000"/>
              <a:gd name="connsiteY7801" fmla="*/ 177468 h 3218321"/>
              <a:gd name="connsiteX7802" fmla="*/ 6847188 w 12192000"/>
              <a:gd name="connsiteY7802" fmla="*/ 176896 h 3218321"/>
              <a:gd name="connsiteX7803" fmla="*/ 6844045 w 12192000"/>
              <a:gd name="connsiteY7803" fmla="*/ 167942 h 3218321"/>
              <a:gd name="connsiteX7804" fmla="*/ 6836949 w 12192000"/>
              <a:gd name="connsiteY7804" fmla="*/ 175562 h 3218321"/>
              <a:gd name="connsiteX7805" fmla="*/ 6820423 w 12192000"/>
              <a:gd name="connsiteY7805" fmla="*/ 175420 h 3218321"/>
              <a:gd name="connsiteX7806" fmla="*/ 6819232 w 12192000"/>
              <a:gd name="connsiteY7806" fmla="*/ 170657 h 3218321"/>
              <a:gd name="connsiteX7807" fmla="*/ 6802944 w 12192000"/>
              <a:gd name="connsiteY7807" fmla="*/ 171657 h 3218321"/>
              <a:gd name="connsiteX7808" fmla="*/ 6784419 w 12192000"/>
              <a:gd name="connsiteY7808" fmla="*/ 173848 h 3218321"/>
              <a:gd name="connsiteX7809" fmla="*/ 6770036 w 12192000"/>
              <a:gd name="connsiteY7809" fmla="*/ 170752 h 3218321"/>
              <a:gd name="connsiteX7810" fmla="*/ 6767940 w 12192000"/>
              <a:gd name="connsiteY7810" fmla="*/ 163750 h 3218321"/>
              <a:gd name="connsiteX7811" fmla="*/ 6760273 w 12192000"/>
              <a:gd name="connsiteY7811" fmla="*/ 170942 h 3218321"/>
              <a:gd name="connsiteX7812" fmla="*/ 6741366 w 12192000"/>
              <a:gd name="connsiteY7812" fmla="*/ 166799 h 3218321"/>
              <a:gd name="connsiteX7813" fmla="*/ 6727173 w 12192000"/>
              <a:gd name="connsiteY7813" fmla="*/ 165703 h 3218321"/>
              <a:gd name="connsiteX7814" fmla="*/ 6718410 w 12192000"/>
              <a:gd name="connsiteY7814" fmla="*/ 170847 h 3218321"/>
              <a:gd name="connsiteX7815" fmla="*/ 6734126 w 12192000"/>
              <a:gd name="connsiteY7815" fmla="*/ 150033 h 3218321"/>
              <a:gd name="connsiteX7816" fmla="*/ 6708028 w 12192000"/>
              <a:gd name="connsiteY7816" fmla="*/ 149700 h 3218321"/>
              <a:gd name="connsiteX7817" fmla="*/ 6714838 w 12192000"/>
              <a:gd name="connsiteY7817" fmla="*/ 164703 h 3218321"/>
              <a:gd name="connsiteX7818" fmla="*/ 6708124 w 12192000"/>
              <a:gd name="connsiteY7818" fmla="*/ 169419 h 3218321"/>
              <a:gd name="connsiteX7819" fmla="*/ 6703170 w 12192000"/>
              <a:gd name="connsiteY7819" fmla="*/ 162893 h 3218321"/>
              <a:gd name="connsiteX7820" fmla="*/ 6675453 w 12192000"/>
              <a:gd name="connsiteY7820" fmla="*/ 151319 h 3218321"/>
              <a:gd name="connsiteX7821" fmla="*/ 6695788 w 12192000"/>
              <a:gd name="connsiteY7821" fmla="*/ 151700 h 3218321"/>
              <a:gd name="connsiteX7822" fmla="*/ 6698313 w 12192000"/>
              <a:gd name="connsiteY7822" fmla="*/ 161417 h 3218321"/>
              <a:gd name="connsiteX7823" fmla="*/ 6708028 w 12192000"/>
              <a:gd name="connsiteY7823" fmla="*/ 149700 h 3218321"/>
              <a:gd name="connsiteX7824" fmla="*/ 3898224 w 12192000"/>
              <a:gd name="connsiteY7824" fmla="*/ 147985 h 3218321"/>
              <a:gd name="connsiteX7825" fmla="*/ 3891552 w 12192000"/>
              <a:gd name="connsiteY7825" fmla="*/ 163941 h 3218321"/>
              <a:gd name="connsiteX7826" fmla="*/ 3898224 w 12192000"/>
              <a:gd name="connsiteY7826" fmla="*/ 147985 h 3218321"/>
              <a:gd name="connsiteX7827" fmla="*/ 7006161 w 12192000"/>
              <a:gd name="connsiteY7827" fmla="*/ 147652 h 3218321"/>
              <a:gd name="connsiteX7828" fmla="*/ 7006161 w 12192000"/>
              <a:gd name="connsiteY7828" fmla="*/ 147652 h 3218321"/>
              <a:gd name="connsiteX7829" fmla="*/ 7143685 w 12192000"/>
              <a:gd name="connsiteY7829" fmla="*/ 146396 h 3218321"/>
              <a:gd name="connsiteX7830" fmla="*/ 7129796 w 12192000"/>
              <a:gd name="connsiteY7830" fmla="*/ 148224 h 3218321"/>
              <a:gd name="connsiteX7831" fmla="*/ 7151465 w 12192000"/>
              <a:gd name="connsiteY7831" fmla="*/ 155035 h 3218321"/>
              <a:gd name="connsiteX7832" fmla="*/ 7143685 w 12192000"/>
              <a:gd name="connsiteY7832" fmla="*/ 146396 h 3218321"/>
              <a:gd name="connsiteX7833" fmla="*/ 7105841 w 12192000"/>
              <a:gd name="connsiteY7833" fmla="*/ 143651 h 3218321"/>
              <a:gd name="connsiteX7834" fmla="*/ 7119128 w 12192000"/>
              <a:gd name="connsiteY7834" fmla="*/ 148414 h 3218321"/>
              <a:gd name="connsiteX7835" fmla="*/ 7105841 w 12192000"/>
              <a:gd name="connsiteY7835" fmla="*/ 143651 h 3218321"/>
              <a:gd name="connsiteX7836" fmla="*/ 7070741 w 12192000"/>
              <a:gd name="connsiteY7836" fmla="*/ 142985 h 3218321"/>
              <a:gd name="connsiteX7837" fmla="*/ 7054358 w 12192000"/>
              <a:gd name="connsiteY7837" fmla="*/ 143175 h 3218321"/>
              <a:gd name="connsiteX7838" fmla="*/ 7070741 w 12192000"/>
              <a:gd name="connsiteY7838" fmla="*/ 142985 h 3218321"/>
              <a:gd name="connsiteX7839" fmla="*/ 8067770 w 12192000"/>
              <a:gd name="connsiteY7839" fmla="*/ 142556 h 3218321"/>
              <a:gd name="connsiteX7840" fmla="*/ 8079962 w 12192000"/>
              <a:gd name="connsiteY7840" fmla="*/ 151320 h 3218321"/>
              <a:gd name="connsiteX7841" fmla="*/ 8067770 w 12192000"/>
              <a:gd name="connsiteY7841" fmla="*/ 142556 h 3218321"/>
              <a:gd name="connsiteX7842" fmla="*/ 3938844 w 12192000"/>
              <a:gd name="connsiteY7842" fmla="*/ 142413 h 3218321"/>
              <a:gd name="connsiteX7843" fmla="*/ 3938939 w 12192000"/>
              <a:gd name="connsiteY7843" fmla="*/ 154035 h 3218321"/>
              <a:gd name="connsiteX7844" fmla="*/ 3919574 w 12192000"/>
              <a:gd name="connsiteY7844" fmla="*/ 160655 h 3218321"/>
              <a:gd name="connsiteX7845" fmla="*/ 3919098 w 12192000"/>
              <a:gd name="connsiteY7845" fmla="*/ 147843 h 3218321"/>
              <a:gd name="connsiteX7846" fmla="*/ 3937330 w 12192000"/>
              <a:gd name="connsiteY7846" fmla="*/ 152129 h 3218321"/>
              <a:gd name="connsiteX7847" fmla="*/ 3935109 w 12192000"/>
              <a:gd name="connsiteY7847" fmla="*/ 143318 h 3218321"/>
              <a:gd name="connsiteX7848" fmla="*/ 6848475 w 12192000"/>
              <a:gd name="connsiteY7848" fmla="*/ 141793 h 3218321"/>
              <a:gd name="connsiteX7849" fmla="*/ 6858381 w 12192000"/>
              <a:gd name="connsiteY7849" fmla="*/ 144508 h 3218321"/>
              <a:gd name="connsiteX7850" fmla="*/ 6850952 w 12192000"/>
              <a:gd name="connsiteY7850" fmla="*/ 151557 h 3218321"/>
              <a:gd name="connsiteX7851" fmla="*/ 6848475 w 12192000"/>
              <a:gd name="connsiteY7851" fmla="*/ 141793 h 3218321"/>
              <a:gd name="connsiteX7852" fmla="*/ 3997182 w 12192000"/>
              <a:gd name="connsiteY7852" fmla="*/ 138269 h 3218321"/>
              <a:gd name="connsiteX7853" fmla="*/ 3996993 w 12192000"/>
              <a:gd name="connsiteY7853" fmla="*/ 149795 h 3218321"/>
              <a:gd name="connsiteX7854" fmla="*/ 3997182 w 12192000"/>
              <a:gd name="connsiteY7854" fmla="*/ 138269 h 3218321"/>
              <a:gd name="connsiteX7855" fmla="*/ 4785429 w 12192000"/>
              <a:gd name="connsiteY7855" fmla="*/ 137697 h 3218321"/>
              <a:gd name="connsiteX7856" fmla="*/ 4766972 w 12192000"/>
              <a:gd name="connsiteY7856" fmla="*/ 137793 h 3218321"/>
              <a:gd name="connsiteX7857" fmla="*/ 4785429 w 12192000"/>
              <a:gd name="connsiteY7857" fmla="*/ 137697 h 3218321"/>
              <a:gd name="connsiteX7858" fmla="*/ 6948791 w 12192000"/>
              <a:gd name="connsiteY7858" fmla="*/ 136531 h 3218321"/>
              <a:gd name="connsiteX7859" fmla="*/ 6935486 w 12192000"/>
              <a:gd name="connsiteY7859" fmla="*/ 138079 h 3218321"/>
              <a:gd name="connsiteX7860" fmla="*/ 6957060 w 12192000"/>
              <a:gd name="connsiteY7860" fmla="*/ 145271 h 3218321"/>
              <a:gd name="connsiteX7861" fmla="*/ 6948791 w 12192000"/>
              <a:gd name="connsiteY7861" fmla="*/ 136531 h 3218321"/>
              <a:gd name="connsiteX7862" fmla="*/ 4799258 w 12192000"/>
              <a:gd name="connsiteY7862" fmla="*/ 135453 h 3218321"/>
              <a:gd name="connsiteX7863" fmla="*/ 4809305 w 12192000"/>
              <a:gd name="connsiteY7863" fmla="*/ 138126 h 3218321"/>
              <a:gd name="connsiteX7864" fmla="*/ 4791705 w 12192000"/>
              <a:gd name="connsiteY7864" fmla="*/ 140031 h 3218321"/>
              <a:gd name="connsiteX7865" fmla="*/ 4799258 w 12192000"/>
              <a:gd name="connsiteY7865" fmla="*/ 135453 h 3218321"/>
              <a:gd name="connsiteX7866" fmla="*/ 3984894 w 12192000"/>
              <a:gd name="connsiteY7866" fmla="*/ 135125 h 3218321"/>
              <a:gd name="connsiteX7867" fmla="*/ 3984941 w 12192000"/>
              <a:gd name="connsiteY7867" fmla="*/ 153177 h 3218321"/>
              <a:gd name="connsiteX7868" fmla="*/ 3976136 w 12192000"/>
              <a:gd name="connsiteY7868" fmla="*/ 143174 h 3218321"/>
              <a:gd name="connsiteX7869" fmla="*/ 3976136 w 12192000"/>
              <a:gd name="connsiteY7869" fmla="*/ 154558 h 3218321"/>
              <a:gd name="connsiteX7870" fmla="*/ 3963805 w 12192000"/>
              <a:gd name="connsiteY7870" fmla="*/ 148842 h 3218321"/>
              <a:gd name="connsiteX7871" fmla="*/ 3959328 w 12192000"/>
              <a:gd name="connsiteY7871" fmla="*/ 156225 h 3218321"/>
              <a:gd name="connsiteX7872" fmla="*/ 3959614 w 12192000"/>
              <a:gd name="connsiteY7872" fmla="*/ 142650 h 3218321"/>
              <a:gd name="connsiteX7873" fmla="*/ 3973680 w 12192000"/>
              <a:gd name="connsiteY7873" fmla="*/ 146604 h 3218321"/>
              <a:gd name="connsiteX7874" fmla="*/ 3971174 w 12192000"/>
              <a:gd name="connsiteY7874" fmla="*/ 136030 h 3218321"/>
              <a:gd name="connsiteX7875" fmla="*/ 3983085 w 12192000"/>
              <a:gd name="connsiteY7875" fmla="*/ 143984 h 3218321"/>
              <a:gd name="connsiteX7876" fmla="*/ 6827864 w 12192000"/>
              <a:gd name="connsiteY7876" fmla="*/ 132068 h 3218321"/>
              <a:gd name="connsiteX7877" fmla="*/ 6821662 w 12192000"/>
              <a:gd name="connsiteY7877" fmla="*/ 132744 h 3218321"/>
              <a:gd name="connsiteX7878" fmla="*/ 6827864 w 12192000"/>
              <a:gd name="connsiteY7878" fmla="*/ 132068 h 3218321"/>
              <a:gd name="connsiteX7879" fmla="*/ 6840698 w 12192000"/>
              <a:gd name="connsiteY7879" fmla="*/ 131651 h 3218321"/>
              <a:gd name="connsiteX7880" fmla="*/ 6835474 w 12192000"/>
              <a:gd name="connsiteY7880" fmla="*/ 133363 h 3218321"/>
              <a:gd name="connsiteX7881" fmla="*/ 6835474 w 12192000"/>
              <a:gd name="connsiteY7881" fmla="*/ 137412 h 3218321"/>
              <a:gd name="connsiteX7882" fmla="*/ 6840698 w 12192000"/>
              <a:gd name="connsiteY7882" fmla="*/ 131651 h 3218321"/>
              <a:gd name="connsiteX7883" fmla="*/ 4873329 w 12192000"/>
              <a:gd name="connsiteY7883" fmla="*/ 131583 h 3218321"/>
              <a:gd name="connsiteX7884" fmla="*/ 4885144 w 12192000"/>
              <a:gd name="connsiteY7884" fmla="*/ 133268 h 3218321"/>
              <a:gd name="connsiteX7885" fmla="*/ 4867356 w 12192000"/>
              <a:gd name="connsiteY7885" fmla="*/ 139507 h 3218321"/>
              <a:gd name="connsiteX7886" fmla="*/ 4873329 w 12192000"/>
              <a:gd name="connsiteY7886" fmla="*/ 131583 h 3218321"/>
              <a:gd name="connsiteX7887" fmla="*/ 3939178 w 12192000"/>
              <a:gd name="connsiteY7887" fmla="*/ 129791 h 3218321"/>
              <a:gd name="connsiteX7888" fmla="*/ 3939178 w 12192000"/>
              <a:gd name="connsiteY7888" fmla="*/ 129791 h 3218321"/>
              <a:gd name="connsiteX7889" fmla="*/ 4011666 w 12192000"/>
              <a:gd name="connsiteY7889" fmla="*/ 129695 h 3218321"/>
              <a:gd name="connsiteX7890" fmla="*/ 4014048 w 12192000"/>
              <a:gd name="connsiteY7890" fmla="*/ 139364 h 3218321"/>
              <a:gd name="connsiteX7891" fmla="*/ 4023147 w 12192000"/>
              <a:gd name="connsiteY7891" fmla="*/ 131314 h 3218321"/>
              <a:gd name="connsiteX7892" fmla="*/ 4037676 w 12192000"/>
              <a:gd name="connsiteY7892" fmla="*/ 142984 h 3218321"/>
              <a:gd name="connsiteX7893" fmla="*/ 4034771 w 12192000"/>
              <a:gd name="connsiteY7893" fmla="*/ 130171 h 3218321"/>
              <a:gd name="connsiteX7894" fmla="*/ 4039582 w 12192000"/>
              <a:gd name="connsiteY7894" fmla="*/ 145746 h 3218321"/>
              <a:gd name="connsiteX7895" fmla="*/ 4024100 w 12192000"/>
              <a:gd name="connsiteY7895" fmla="*/ 145746 h 3218321"/>
              <a:gd name="connsiteX7896" fmla="*/ 4013429 w 12192000"/>
              <a:gd name="connsiteY7896" fmla="*/ 139602 h 3218321"/>
              <a:gd name="connsiteX7897" fmla="*/ 4015239 w 12192000"/>
              <a:gd name="connsiteY7897" fmla="*/ 153176 h 3218321"/>
              <a:gd name="connsiteX7898" fmla="*/ 4011666 w 12192000"/>
              <a:gd name="connsiteY7898" fmla="*/ 129695 h 3218321"/>
              <a:gd name="connsiteX7899" fmla="*/ 6810804 w 12192000"/>
              <a:gd name="connsiteY7899" fmla="*/ 129220 h 3218321"/>
              <a:gd name="connsiteX7900" fmla="*/ 6810804 w 12192000"/>
              <a:gd name="connsiteY7900" fmla="*/ 129220 h 3218321"/>
              <a:gd name="connsiteX7901" fmla="*/ 5893267 w 12192000"/>
              <a:gd name="connsiteY7901" fmla="*/ 128933 h 3218321"/>
              <a:gd name="connsiteX7902" fmla="*/ 5931405 w 12192000"/>
              <a:gd name="connsiteY7902" fmla="*/ 130743 h 3218321"/>
              <a:gd name="connsiteX7903" fmla="*/ 6222587 w 12192000"/>
              <a:gd name="connsiteY7903" fmla="*/ 134077 h 3218321"/>
              <a:gd name="connsiteX7904" fmla="*/ 6238447 w 12192000"/>
              <a:gd name="connsiteY7904" fmla="*/ 132172 h 3218321"/>
              <a:gd name="connsiteX7905" fmla="*/ 6239590 w 12192000"/>
              <a:gd name="connsiteY7905" fmla="*/ 136506 h 3218321"/>
              <a:gd name="connsiteX7906" fmla="*/ 6255877 w 12192000"/>
              <a:gd name="connsiteY7906" fmla="*/ 134839 h 3218321"/>
              <a:gd name="connsiteX7907" fmla="*/ 6367272 w 12192000"/>
              <a:gd name="connsiteY7907" fmla="*/ 137125 h 3218321"/>
              <a:gd name="connsiteX7908" fmla="*/ 6367986 w 12192000"/>
              <a:gd name="connsiteY7908" fmla="*/ 147747 h 3218321"/>
              <a:gd name="connsiteX7909" fmla="*/ 6371558 w 12192000"/>
              <a:gd name="connsiteY7909" fmla="*/ 147985 h 3218321"/>
              <a:gd name="connsiteX7910" fmla="*/ 6372463 w 12192000"/>
              <a:gd name="connsiteY7910" fmla="*/ 136887 h 3218321"/>
              <a:gd name="connsiteX7911" fmla="*/ 6409468 w 12192000"/>
              <a:gd name="connsiteY7911" fmla="*/ 140983 h 3218321"/>
              <a:gd name="connsiteX7912" fmla="*/ 6411420 w 12192000"/>
              <a:gd name="connsiteY7912" fmla="*/ 138316 h 3218321"/>
              <a:gd name="connsiteX7913" fmla="*/ 6431566 w 12192000"/>
              <a:gd name="connsiteY7913" fmla="*/ 144365 h 3218321"/>
              <a:gd name="connsiteX7914" fmla="*/ 6482096 w 12192000"/>
              <a:gd name="connsiteY7914" fmla="*/ 141984 h 3218321"/>
              <a:gd name="connsiteX7915" fmla="*/ 6505861 w 12192000"/>
              <a:gd name="connsiteY7915" fmla="*/ 141412 h 3218321"/>
              <a:gd name="connsiteX7916" fmla="*/ 6505384 w 12192000"/>
              <a:gd name="connsiteY7916" fmla="*/ 152557 h 3218321"/>
              <a:gd name="connsiteX7917" fmla="*/ 6519100 w 12192000"/>
              <a:gd name="connsiteY7917" fmla="*/ 141460 h 3218321"/>
              <a:gd name="connsiteX7918" fmla="*/ 6520767 w 12192000"/>
              <a:gd name="connsiteY7918" fmla="*/ 152319 h 3218321"/>
              <a:gd name="connsiteX7919" fmla="*/ 6527006 w 12192000"/>
              <a:gd name="connsiteY7919" fmla="*/ 142650 h 3218321"/>
              <a:gd name="connsiteX7920" fmla="*/ 6543770 w 12192000"/>
              <a:gd name="connsiteY7920" fmla="*/ 141698 h 3218321"/>
              <a:gd name="connsiteX7921" fmla="*/ 6543866 w 12192000"/>
              <a:gd name="connsiteY7921" fmla="*/ 149557 h 3218321"/>
              <a:gd name="connsiteX7922" fmla="*/ 6579394 w 12192000"/>
              <a:gd name="connsiteY7922" fmla="*/ 147651 h 3218321"/>
              <a:gd name="connsiteX7923" fmla="*/ 6594872 w 12192000"/>
              <a:gd name="connsiteY7923" fmla="*/ 145651 h 3218321"/>
              <a:gd name="connsiteX7924" fmla="*/ 6598301 w 12192000"/>
              <a:gd name="connsiteY7924" fmla="*/ 157511 h 3218321"/>
              <a:gd name="connsiteX7925" fmla="*/ 6619542 w 12192000"/>
              <a:gd name="connsiteY7925" fmla="*/ 147175 h 3218321"/>
              <a:gd name="connsiteX7926" fmla="*/ 6622161 w 12192000"/>
              <a:gd name="connsiteY7926" fmla="*/ 156463 h 3218321"/>
              <a:gd name="connsiteX7927" fmla="*/ 6633305 w 12192000"/>
              <a:gd name="connsiteY7927" fmla="*/ 144746 h 3218321"/>
              <a:gd name="connsiteX7928" fmla="*/ 6634734 w 12192000"/>
              <a:gd name="connsiteY7928" fmla="*/ 156034 h 3218321"/>
              <a:gd name="connsiteX7929" fmla="*/ 6638258 w 12192000"/>
              <a:gd name="connsiteY7929" fmla="*/ 156034 h 3218321"/>
              <a:gd name="connsiteX7930" fmla="*/ 6640163 w 12192000"/>
              <a:gd name="connsiteY7930" fmla="*/ 145127 h 3218321"/>
              <a:gd name="connsiteX7931" fmla="*/ 6645402 w 12192000"/>
              <a:gd name="connsiteY7931" fmla="*/ 154177 h 3218321"/>
              <a:gd name="connsiteX7932" fmla="*/ 6658927 w 12192000"/>
              <a:gd name="connsiteY7932" fmla="*/ 157463 h 3218321"/>
              <a:gd name="connsiteX7933" fmla="*/ 6677216 w 12192000"/>
              <a:gd name="connsiteY7933" fmla="*/ 165751 h 3218321"/>
              <a:gd name="connsiteX7934" fmla="*/ 6651260 w 12192000"/>
              <a:gd name="connsiteY7934" fmla="*/ 161797 h 3218321"/>
              <a:gd name="connsiteX7935" fmla="*/ 6636211 w 12192000"/>
              <a:gd name="connsiteY7935" fmla="*/ 161750 h 3218321"/>
              <a:gd name="connsiteX7936" fmla="*/ 6615446 w 12192000"/>
              <a:gd name="connsiteY7936" fmla="*/ 165655 h 3218321"/>
              <a:gd name="connsiteX7937" fmla="*/ 6614589 w 12192000"/>
              <a:gd name="connsiteY7937" fmla="*/ 161750 h 3218321"/>
              <a:gd name="connsiteX7938" fmla="*/ 6588538 w 12192000"/>
              <a:gd name="connsiteY7938" fmla="*/ 156558 h 3218321"/>
              <a:gd name="connsiteX7939" fmla="*/ 6580870 w 12192000"/>
              <a:gd name="connsiteY7939" fmla="*/ 163941 h 3218321"/>
              <a:gd name="connsiteX7940" fmla="*/ 6555438 w 12192000"/>
              <a:gd name="connsiteY7940" fmla="*/ 159654 h 3218321"/>
              <a:gd name="connsiteX7941" fmla="*/ 6531150 w 12192000"/>
              <a:gd name="connsiteY7941" fmla="*/ 161131 h 3218321"/>
              <a:gd name="connsiteX7942" fmla="*/ 6517338 w 12192000"/>
              <a:gd name="connsiteY7942" fmla="*/ 158892 h 3218321"/>
              <a:gd name="connsiteX7943" fmla="*/ 6502765 w 12192000"/>
              <a:gd name="connsiteY7943" fmla="*/ 159654 h 3218321"/>
              <a:gd name="connsiteX7944" fmla="*/ 6472714 w 12192000"/>
              <a:gd name="connsiteY7944" fmla="*/ 151843 h 3218321"/>
              <a:gd name="connsiteX7945" fmla="*/ 6470856 w 12192000"/>
              <a:gd name="connsiteY7945" fmla="*/ 156892 h 3218321"/>
              <a:gd name="connsiteX7946" fmla="*/ 6459712 w 12192000"/>
              <a:gd name="connsiteY7946" fmla="*/ 150938 h 3218321"/>
              <a:gd name="connsiteX7947" fmla="*/ 6450806 w 12192000"/>
              <a:gd name="connsiteY7947" fmla="*/ 161559 h 3218321"/>
              <a:gd name="connsiteX7948" fmla="*/ 6450997 w 12192000"/>
              <a:gd name="connsiteY7948" fmla="*/ 149604 h 3218321"/>
              <a:gd name="connsiteX7949" fmla="*/ 6440471 w 12192000"/>
              <a:gd name="connsiteY7949" fmla="*/ 156225 h 3218321"/>
              <a:gd name="connsiteX7950" fmla="*/ 6432804 w 12192000"/>
              <a:gd name="connsiteY7950" fmla="*/ 147794 h 3218321"/>
              <a:gd name="connsiteX7951" fmla="*/ 6428184 w 12192000"/>
              <a:gd name="connsiteY7951" fmla="*/ 155891 h 3218321"/>
              <a:gd name="connsiteX7952" fmla="*/ 6420898 w 12192000"/>
              <a:gd name="connsiteY7952" fmla="*/ 150462 h 3218321"/>
              <a:gd name="connsiteX7953" fmla="*/ 6418373 w 12192000"/>
              <a:gd name="connsiteY7953" fmla="*/ 156939 h 3218321"/>
              <a:gd name="connsiteX7954" fmla="*/ 6406086 w 12192000"/>
              <a:gd name="connsiteY7954" fmla="*/ 150557 h 3218321"/>
              <a:gd name="connsiteX7955" fmla="*/ 6405372 w 12192000"/>
              <a:gd name="connsiteY7955" fmla="*/ 156177 h 3218321"/>
              <a:gd name="connsiteX7956" fmla="*/ 6385560 w 12192000"/>
              <a:gd name="connsiteY7956" fmla="*/ 149509 h 3218321"/>
              <a:gd name="connsiteX7957" fmla="*/ 6364034 w 12192000"/>
              <a:gd name="connsiteY7957" fmla="*/ 151319 h 3218321"/>
              <a:gd name="connsiteX7958" fmla="*/ 6354604 w 12192000"/>
              <a:gd name="connsiteY7958" fmla="*/ 140078 h 3218321"/>
              <a:gd name="connsiteX7959" fmla="*/ 6352747 w 12192000"/>
              <a:gd name="connsiteY7959" fmla="*/ 146127 h 3218321"/>
              <a:gd name="connsiteX7960" fmla="*/ 6358604 w 12192000"/>
              <a:gd name="connsiteY7960" fmla="*/ 145984 h 3218321"/>
              <a:gd name="connsiteX7961" fmla="*/ 6356890 w 12192000"/>
              <a:gd name="connsiteY7961" fmla="*/ 152176 h 3218321"/>
              <a:gd name="connsiteX7962" fmla="*/ 6344269 w 12192000"/>
              <a:gd name="connsiteY7962" fmla="*/ 145984 h 3218321"/>
              <a:gd name="connsiteX7963" fmla="*/ 6342983 w 12192000"/>
              <a:gd name="connsiteY7963" fmla="*/ 151890 h 3218321"/>
              <a:gd name="connsiteX7964" fmla="*/ 6331791 w 12192000"/>
              <a:gd name="connsiteY7964" fmla="*/ 146127 h 3218321"/>
              <a:gd name="connsiteX7965" fmla="*/ 6327743 w 12192000"/>
              <a:gd name="connsiteY7965" fmla="*/ 151128 h 3218321"/>
              <a:gd name="connsiteX7966" fmla="*/ 6322695 w 12192000"/>
              <a:gd name="connsiteY7966" fmla="*/ 147413 h 3218321"/>
              <a:gd name="connsiteX7967" fmla="*/ 6307408 w 12192000"/>
              <a:gd name="connsiteY7967" fmla="*/ 147699 h 3218321"/>
              <a:gd name="connsiteX7968" fmla="*/ 6293311 w 12192000"/>
              <a:gd name="connsiteY7968" fmla="*/ 147366 h 3218321"/>
              <a:gd name="connsiteX7969" fmla="*/ 6272593 w 12192000"/>
              <a:gd name="connsiteY7969" fmla="*/ 151224 h 3218321"/>
              <a:gd name="connsiteX7970" fmla="*/ 6271403 w 12192000"/>
              <a:gd name="connsiteY7970" fmla="*/ 146461 h 3218321"/>
              <a:gd name="connsiteX7971" fmla="*/ 6250495 w 12192000"/>
              <a:gd name="connsiteY7971" fmla="*/ 149318 h 3218321"/>
              <a:gd name="connsiteX7972" fmla="*/ 6236303 w 12192000"/>
              <a:gd name="connsiteY7972" fmla="*/ 149080 h 3218321"/>
              <a:gd name="connsiteX7973" fmla="*/ 6222016 w 12192000"/>
              <a:gd name="connsiteY7973" fmla="*/ 148318 h 3218321"/>
              <a:gd name="connsiteX7974" fmla="*/ 6185916 w 12192000"/>
              <a:gd name="connsiteY7974" fmla="*/ 145746 h 3218321"/>
              <a:gd name="connsiteX7975" fmla="*/ 6150769 w 12192000"/>
              <a:gd name="connsiteY7975" fmla="*/ 146365 h 3218321"/>
              <a:gd name="connsiteX7976" fmla="*/ 6139863 w 12192000"/>
              <a:gd name="connsiteY7976" fmla="*/ 140936 h 3218321"/>
              <a:gd name="connsiteX7977" fmla="*/ 6138624 w 12192000"/>
              <a:gd name="connsiteY7977" fmla="*/ 146032 h 3218321"/>
              <a:gd name="connsiteX7978" fmla="*/ 6122241 w 12192000"/>
              <a:gd name="connsiteY7978" fmla="*/ 145079 h 3218321"/>
              <a:gd name="connsiteX7979" fmla="*/ 6102239 w 12192000"/>
              <a:gd name="connsiteY7979" fmla="*/ 143174 h 3218321"/>
              <a:gd name="connsiteX7980" fmla="*/ 6098429 w 12192000"/>
              <a:gd name="connsiteY7980" fmla="*/ 146604 h 3218321"/>
              <a:gd name="connsiteX7981" fmla="*/ 6088144 w 12192000"/>
              <a:gd name="connsiteY7981" fmla="*/ 141317 h 3218321"/>
              <a:gd name="connsiteX7982" fmla="*/ 6084335 w 12192000"/>
              <a:gd name="connsiteY7982" fmla="*/ 146604 h 3218321"/>
              <a:gd name="connsiteX7983" fmla="*/ 6065385 w 12192000"/>
              <a:gd name="connsiteY7983" fmla="*/ 141698 h 3218321"/>
              <a:gd name="connsiteX7984" fmla="*/ 6060625 w 12192000"/>
              <a:gd name="connsiteY7984" fmla="*/ 145413 h 3218321"/>
              <a:gd name="connsiteX7985" fmla="*/ 6045865 w 12192000"/>
              <a:gd name="connsiteY7985" fmla="*/ 144937 h 3218321"/>
              <a:gd name="connsiteX7986" fmla="*/ 5888506 w 12192000"/>
              <a:gd name="connsiteY7986" fmla="*/ 140459 h 3218321"/>
              <a:gd name="connsiteX7987" fmla="*/ 5543792 w 12192000"/>
              <a:gd name="connsiteY7987" fmla="*/ 142222 h 3218321"/>
              <a:gd name="connsiteX7988" fmla="*/ 5522175 w 12192000"/>
              <a:gd name="connsiteY7988" fmla="*/ 141793 h 3218321"/>
              <a:gd name="connsiteX7989" fmla="*/ 5514606 w 12192000"/>
              <a:gd name="connsiteY7989" fmla="*/ 146413 h 3218321"/>
              <a:gd name="connsiteX7990" fmla="*/ 5498940 w 12192000"/>
              <a:gd name="connsiteY7990" fmla="*/ 142650 h 3218321"/>
              <a:gd name="connsiteX7991" fmla="*/ 5418048 w 12192000"/>
              <a:gd name="connsiteY7991" fmla="*/ 150271 h 3218321"/>
              <a:gd name="connsiteX7992" fmla="*/ 5388528 w 12192000"/>
              <a:gd name="connsiteY7992" fmla="*/ 146746 h 3218321"/>
              <a:gd name="connsiteX7993" fmla="*/ 5379720 w 12192000"/>
              <a:gd name="connsiteY7993" fmla="*/ 151033 h 3218321"/>
              <a:gd name="connsiteX7994" fmla="*/ 5365723 w 12192000"/>
              <a:gd name="connsiteY7994" fmla="*/ 147509 h 3218321"/>
              <a:gd name="connsiteX7995" fmla="*/ 5255245 w 12192000"/>
              <a:gd name="connsiteY7995" fmla="*/ 154605 h 3218321"/>
              <a:gd name="connsiteX7996" fmla="*/ 5227326 w 12192000"/>
              <a:gd name="connsiteY7996" fmla="*/ 154605 h 3218321"/>
              <a:gd name="connsiteX7997" fmla="*/ 5141268 w 12192000"/>
              <a:gd name="connsiteY7997" fmla="*/ 158178 h 3218321"/>
              <a:gd name="connsiteX7998" fmla="*/ 5121872 w 12192000"/>
              <a:gd name="connsiteY7998" fmla="*/ 157701 h 3218321"/>
              <a:gd name="connsiteX7999" fmla="*/ 5098054 w 12192000"/>
              <a:gd name="connsiteY7999" fmla="*/ 157130 h 3218321"/>
              <a:gd name="connsiteX8000" fmla="*/ 5091110 w 12192000"/>
              <a:gd name="connsiteY8000" fmla="*/ 160464 h 3218321"/>
              <a:gd name="connsiteX8001" fmla="*/ 5019923 w 12192000"/>
              <a:gd name="connsiteY8001" fmla="*/ 161274 h 3218321"/>
              <a:gd name="connsiteX8002" fmla="*/ 5012769 w 12192000"/>
              <a:gd name="connsiteY8002" fmla="*/ 165179 h 3218321"/>
              <a:gd name="connsiteX8003" fmla="*/ 4984392 w 12192000"/>
              <a:gd name="connsiteY8003" fmla="*/ 163750 h 3218321"/>
              <a:gd name="connsiteX8004" fmla="*/ 4935843 w 12192000"/>
              <a:gd name="connsiteY8004" fmla="*/ 168370 h 3218321"/>
              <a:gd name="connsiteX8005" fmla="*/ 4931645 w 12192000"/>
              <a:gd name="connsiteY8005" fmla="*/ 166036 h 3218321"/>
              <a:gd name="connsiteX8006" fmla="*/ 4858577 w 12192000"/>
              <a:gd name="connsiteY8006" fmla="*/ 173800 h 3218321"/>
              <a:gd name="connsiteX8007" fmla="*/ 4857008 w 12192000"/>
              <a:gd name="connsiteY8007" fmla="*/ 171038 h 3218321"/>
              <a:gd name="connsiteX8008" fmla="*/ 4772017 w 12192000"/>
              <a:gd name="connsiteY8008" fmla="*/ 177182 h 3218321"/>
              <a:gd name="connsiteX8009" fmla="*/ 4704636 w 12192000"/>
              <a:gd name="connsiteY8009" fmla="*/ 183136 h 3218321"/>
              <a:gd name="connsiteX8010" fmla="*/ 4634312 w 12192000"/>
              <a:gd name="connsiteY8010" fmla="*/ 188756 h 3218321"/>
              <a:gd name="connsiteX8011" fmla="*/ 4584184 w 12192000"/>
              <a:gd name="connsiteY8011" fmla="*/ 191566 h 3218321"/>
              <a:gd name="connsiteX8012" fmla="*/ 4555751 w 12192000"/>
              <a:gd name="connsiteY8012" fmla="*/ 195900 h 3218321"/>
              <a:gd name="connsiteX8013" fmla="*/ 4494021 w 12192000"/>
              <a:gd name="connsiteY8013" fmla="*/ 201806 h 3218321"/>
              <a:gd name="connsiteX8014" fmla="*/ 4374849 w 12192000"/>
              <a:gd name="connsiteY8014" fmla="*/ 211237 h 3218321"/>
              <a:gd name="connsiteX8015" fmla="*/ 4283722 w 12192000"/>
              <a:gd name="connsiteY8015" fmla="*/ 222382 h 3218321"/>
              <a:gd name="connsiteX8016" fmla="*/ 4279628 w 12192000"/>
              <a:gd name="connsiteY8016" fmla="*/ 218620 h 3218321"/>
              <a:gd name="connsiteX8017" fmla="*/ 4231721 w 12192000"/>
              <a:gd name="connsiteY8017" fmla="*/ 226097 h 3218321"/>
              <a:gd name="connsiteX8018" fmla="*/ 4141480 w 12192000"/>
              <a:gd name="connsiteY8018" fmla="*/ 235052 h 3218321"/>
              <a:gd name="connsiteX8019" fmla="*/ 4038916 w 12192000"/>
              <a:gd name="connsiteY8019" fmla="*/ 245530 h 3218321"/>
              <a:gd name="connsiteX8020" fmla="*/ 4002855 w 12192000"/>
              <a:gd name="connsiteY8020" fmla="*/ 250722 h 3218321"/>
              <a:gd name="connsiteX8021" fmla="*/ 3928864 w 12192000"/>
              <a:gd name="connsiteY8021" fmla="*/ 257057 h 3218321"/>
              <a:gd name="connsiteX8022" fmla="*/ 3883932 w 12192000"/>
              <a:gd name="connsiteY8022" fmla="*/ 262963 h 3218321"/>
              <a:gd name="connsiteX8023" fmla="*/ 3879405 w 12192000"/>
              <a:gd name="connsiteY8023" fmla="*/ 261439 h 3218321"/>
              <a:gd name="connsiteX8024" fmla="*/ 3855481 w 12192000"/>
              <a:gd name="connsiteY8024" fmla="*/ 263487 h 3218321"/>
              <a:gd name="connsiteX8025" fmla="*/ 3756235 w 12192000"/>
              <a:gd name="connsiteY8025" fmla="*/ 278109 h 3218321"/>
              <a:gd name="connsiteX8026" fmla="*/ 3679857 w 12192000"/>
              <a:gd name="connsiteY8026" fmla="*/ 292160 h 3218321"/>
              <a:gd name="connsiteX8027" fmla="*/ 3682808 w 12192000"/>
              <a:gd name="connsiteY8027" fmla="*/ 276966 h 3218321"/>
              <a:gd name="connsiteX8028" fmla="*/ 3693230 w 12192000"/>
              <a:gd name="connsiteY8028" fmla="*/ 279109 h 3218321"/>
              <a:gd name="connsiteX8029" fmla="*/ 3718496 w 12192000"/>
              <a:gd name="connsiteY8029" fmla="*/ 278966 h 3218321"/>
              <a:gd name="connsiteX8030" fmla="*/ 3731965 w 12192000"/>
              <a:gd name="connsiteY8030" fmla="*/ 274013 h 3218321"/>
              <a:gd name="connsiteX8031" fmla="*/ 3756282 w 12192000"/>
              <a:gd name="connsiteY8031" fmla="*/ 273251 h 3218321"/>
              <a:gd name="connsiteX8032" fmla="*/ 3769940 w 12192000"/>
              <a:gd name="connsiteY8032" fmla="*/ 269107 h 3218321"/>
              <a:gd name="connsiteX8033" fmla="*/ 3808065 w 12192000"/>
              <a:gd name="connsiteY8033" fmla="*/ 264344 h 3218321"/>
              <a:gd name="connsiteX8034" fmla="*/ 3841090 w 12192000"/>
              <a:gd name="connsiteY8034" fmla="*/ 258343 h 3218321"/>
              <a:gd name="connsiteX8035" fmla="*/ 3874448 w 12192000"/>
              <a:gd name="connsiteY8035" fmla="*/ 255009 h 3218321"/>
              <a:gd name="connsiteX8036" fmla="*/ 3917671 w 12192000"/>
              <a:gd name="connsiteY8036" fmla="*/ 247293 h 3218321"/>
              <a:gd name="connsiteX8037" fmla="*/ 3955659 w 12192000"/>
              <a:gd name="connsiteY8037" fmla="*/ 242768 h 3218321"/>
              <a:gd name="connsiteX8038" fmla="*/ 3990515 w 12192000"/>
              <a:gd name="connsiteY8038" fmla="*/ 240910 h 3218321"/>
              <a:gd name="connsiteX8039" fmla="*/ 3992755 w 12192000"/>
              <a:gd name="connsiteY8039" fmla="*/ 236195 h 3218321"/>
              <a:gd name="connsiteX8040" fmla="*/ 4002711 w 12192000"/>
              <a:gd name="connsiteY8040" fmla="*/ 241053 h 3218321"/>
              <a:gd name="connsiteX8041" fmla="*/ 4046109 w 12192000"/>
              <a:gd name="connsiteY8041" fmla="*/ 232480 h 3218321"/>
              <a:gd name="connsiteX8042" fmla="*/ 4050635 w 12192000"/>
              <a:gd name="connsiteY8042" fmla="*/ 236433 h 3218321"/>
              <a:gd name="connsiteX8043" fmla="*/ 4079504 w 12192000"/>
              <a:gd name="connsiteY8043" fmla="*/ 230479 h 3218321"/>
              <a:gd name="connsiteX8044" fmla="*/ 4121759 w 12192000"/>
              <a:gd name="connsiteY8044" fmla="*/ 224383 h 3218321"/>
              <a:gd name="connsiteX8045" fmla="*/ 4175779 w 12192000"/>
              <a:gd name="connsiteY8045" fmla="*/ 218239 h 3218321"/>
              <a:gd name="connsiteX8046" fmla="*/ 4178971 w 12192000"/>
              <a:gd name="connsiteY8046" fmla="*/ 222573 h 3218321"/>
              <a:gd name="connsiteX8047" fmla="*/ 4222524 w 12192000"/>
              <a:gd name="connsiteY8047" fmla="*/ 214047 h 3218321"/>
              <a:gd name="connsiteX8048" fmla="*/ 4230866 w 12192000"/>
              <a:gd name="connsiteY8048" fmla="*/ 216095 h 3218321"/>
              <a:gd name="connsiteX8049" fmla="*/ 4270051 w 12192000"/>
              <a:gd name="connsiteY8049" fmla="*/ 211380 h 3218321"/>
              <a:gd name="connsiteX8050" fmla="*/ 4365300 w 12192000"/>
              <a:gd name="connsiteY8050" fmla="*/ 201187 h 3218321"/>
              <a:gd name="connsiteX8051" fmla="*/ 4369652 w 12192000"/>
              <a:gd name="connsiteY8051" fmla="*/ 203045 h 3218321"/>
              <a:gd name="connsiteX8052" fmla="*/ 4417385 w 12192000"/>
              <a:gd name="connsiteY8052" fmla="*/ 196567 h 3218321"/>
              <a:gd name="connsiteX8053" fmla="*/ 4421859 w 12192000"/>
              <a:gd name="connsiteY8053" fmla="*/ 198139 h 3218321"/>
              <a:gd name="connsiteX8054" fmla="*/ 4466242 w 12192000"/>
              <a:gd name="connsiteY8054" fmla="*/ 192709 h 3218321"/>
              <a:gd name="connsiteX8055" fmla="*/ 4517211 w 12192000"/>
              <a:gd name="connsiteY8055" fmla="*/ 186279 h 3218321"/>
              <a:gd name="connsiteX8056" fmla="*/ 4529883 w 12192000"/>
              <a:gd name="connsiteY8056" fmla="*/ 185041 h 3218321"/>
              <a:gd name="connsiteX8057" fmla="*/ 4535933 w 12192000"/>
              <a:gd name="connsiteY8057" fmla="*/ 188280 h 3218321"/>
              <a:gd name="connsiteX8058" fmla="*/ 4574945 w 12192000"/>
              <a:gd name="connsiteY8058" fmla="*/ 182850 h 3218321"/>
              <a:gd name="connsiteX8059" fmla="*/ 4623914 w 12192000"/>
              <a:gd name="connsiteY8059" fmla="*/ 175753 h 3218321"/>
              <a:gd name="connsiteX8060" fmla="*/ 4625282 w 12192000"/>
              <a:gd name="connsiteY8060" fmla="*/ 179420 h 3218321"/>
              <a:gd name="connsiteX8061" fmla="*/ 4679532 w 12192000"/>
              <a:gd name="connsiteY8061" fmla="*/ 173038 h 3218321"/>
              <a:gd name="connsiteX8062" fmla="*/ 4748871 w 12192000"/>
              <a:gd name="connsiteY8062" fmla="*/ 167704 h 3218321"/>
              <a:gd name="connsiteX8063" fmla="*/ 4817632 w 12192000"/>
              <a:gd name="connsiteY8063" fmla="*/ 161559 h 3218321"/>
              <a:gd name="connsiteX8064" fmla="*/ 4821774 w 12192000"/>
              <a:gd name="connsiteY8064" fmla="*/ 163560 h 3218321"/>
              <a:gd name="connsiteX8065" fmla="*/ 4903365 w 12192000"/>
              <a:gd name="connsiteY8065" fmla="*/ 158463 h 3218321"/>
              <a:gd name="connsiteX8066" fmla="*/ 4994746 w 12192000"/>
              <a:gd name="connsiteY8066" fmla="*/ 151748 h 3218321"/>
              <a:gd name="connsiteX8067" fmla="*/ 4999703 w 12192000"/>
              <a:gd name="connsiteY8067" fmla="*/ 157273 h 3218321"/>
              <a:gd name="connsiteX8068" fmla="*/ 5001181 w 12192000"/>
              <a:gd name="connsiteY8068" fmla="*/ 152033 h 3218321"/>
              <a:gd name="connsiteX8069" fmla="*/ 5021974 w 12192000"/>
              <a:gd name="connsiteY8069" fmla="*/ 154081 h 3218321"/>
              <a:gd name="connsiteX8070" fmla="*/ 5103093 w 12192000"/>
              <a:gd name="connsiteY8070" fmla="*/ 148890 h 3218321"/>
              <a:gd name="connsiteX8071" fmla="*/ 5114550 w 12192000"/>
              <a:gd name="connsiteY8071" fmla="*/ 150700 h 3218321"/>
              <a:gd name="connsiteX8072" fmla="*/ 5115785 w 12192000"/>
              <a:gd name="connsiteY8072" fmla="*/ 147413 h 3218321"/>
              <a:gd name="connsiteX8073" fmla="*/ 5236721 w 12192000"/>
              <a:gd name="connsiteY8073" fmla="*/ 144698 h 3218321"/>
              <a:gd name="connsiteX8074" fmla="*/ 5360150 w 12192000"/>
              <a:gd name="connsiteY8074" fmla="*/ 139650 h 3218321"/>
              <a:gd name="connsiteX8075" fmla="*/ 5477466 w 12192000"/>
              <a:gd name="connsiteY8075" fmla="*/ 135601 h 3218321"/>
              <a:gd name="connsiteX8076" fmla="*/ 5738621 w 12192000"/>
              <a:gd name="connsiteY8076" fmla="*/ 131648 h 3218321"/>
              <a:gd name="connsiteX8077" fmla="*/ 5850939 w 12192000"/>
              <a:gd name="connsiteY8077" fmla="*/ 129886 h 3218321"/>
              <a:gd name="connsiteX8078" fmla="*/ 5893267 w 12192000"/>
              <a:gd name="connsiteY8078" fmla="*/ 128933 h 3218321"/>
              <a:gd name="connsiteX8079" fmla="*/ 6786991 w 12192000"/>
              <a:gd name="connsiteY8079" fmla="*/ 128743 h 3218321"/>
              <a:gd name="connsiteX8080" fmla="*/ 6786991 w 12192000"/>
              <a:gd name="connsiteY8080" fmla="*/ 128743 h 3218321"/>
              <a:gd name="connsiteX8081" fmla="*/ 4064545 w 12192000"/>
              <a:gd name="connsiteY8081" fmla="*/ 128266 h 3218321"/>
              <a:gd name="connsiteX8082" fmla="*/ 4075036 w 12192000"/>
              <a:gd name="connsiteY8082" fmla="*/ 137794 h 3218321"/>
              <a:gd name="connsiteX8083" fmla="*/ 4075978 w 12192000"/>
              <a:gd name="connsiteY8083" fmla="*/ 142508 h 3218321"/>
              <a:gd name="connsiteX8084" fmla="*/ 4048444 w 12192000"/>
              <a:gd name="connsiteY8084" fmla="*/ 144365 h 3218321"/>
              <a:gd name="connsiteX8085" fmla="*/ 4048253 w 12192000"/>
              <a:gd name="connsiteY8085" fmla="*/ 138554 h 3218321"/>
              <a:gd name="connsiteX8086" fmla="*/ 4062067 w 12192000"/>
              <a:gd name="connsiteY8086" fmla="*/ 137506 h 3218321"/>
              <a:gd name="connsiteX8087" fmla="*/ 4064545 w 12192000"/>
              <a:gd name="connsiteY8087" fmla="*/ 128266 h 3218321"/>
              <a:gd name="connsiteX8088" fmla="*/ 4975075 w 12192000"/>
              <a:gd name="connsiteY8088" fmla="*/ 127015 h 3218321"/>
              <a:gd name="connsiteX8089" fmla="*/ 4968798 w 12192000"/>
              <a:gd name="connsiteY8089" fmla="*/ 127933 h 3218321"/>
              <a:gd name="connsiteX8090" fmla="*/ 4975075 w 12192000"/>
              <a:gd name="connsiteY8090" fmla="*/ 127015 h 3218321"/>
              <a:gd name="connsiteX8091" fmla="*/ 5013775 w 12192000"/>
              <a:gd name="connsiteY8091" fmla="*/ 126892 h 3218321"/>
              <a:gd name="connsiteX8092" fmla="*/ 5007619 w 12192000"/>
              <a:gd name="connsiteY8092" fmla="*/ 127742 h 3218321"/>
              <a:gd name="connsiteX8093" fmla="*/ 5013775 w 12192000"/>
              <a:gd name="connsiteY8093" fmla="*/ 126892 h 3218321"/>
              <a:gd name="connsiteX8094" fmla="*/ 4989089 w 12192000"/>
              <a:gd name="connsiteY8094" fmla="*/ 126576 h 3218321"/>
              <a:gd name="connsiteX8095" fmla="*/ 5000370 w 12192000"/>
              <a:gd name="connsiteY8095" fmla="*/ 130267 h 3218321"/>
              <a:gd name="connsiteX8096" fmla="*/ 4981674 w 12192000"/>
              <a:gd name="connsiteY8096" fmla="*/ 134744 h 3218321"/>
              <a:gd name="connsiteX8097" fmla="*/ 4989089 w 12192000"/>
              <a:gd name="connsiteY8097" fmla="*/ 126576 h 3218321"/>
              <a:gd name="connsiteX8098" fmla="*/ 5027464 w 12192000"/>
              <a:gd name="connsiteY8098" fmla="*/ 126379 h 3218321"/>
              <a:gd name="connsiteX8099" fmla="*/ 5021399 w 12192000"/>
              <a:gd name="connsiteY8099" fmla="*/ 127457 h 3218321"/>
              <a:gd name="connsiteX8100" fmla="*/ 5027464 w 12192000"/>
              <a:gd name="connsiteY8100" fmla="*/ 126379 h 3218321"/>
              <a:gd name="connsiteX8101" fmla="*/ 4072596 w 12192000"/>
              <a:gd name="connsiteY8101" fmla="*/ 125599 h 3218321"/>
              <a:gd name="connsiteX8102" fmla="*/ 4076502 w 12192000"/>
              <a:gd name="connsiteY8102" fmla="*/ 139126 h 3218321"/>
              <a:gd name="connsiteX8103" fmla="*/ 4075036 w 12192000"/>
              <a:gd name="connsiteY8103" fmla="*/ 137794 h 3218321"/>
              <a:gd name="connsiteX8104" fmla="*/ 7880085 w 12192000"/>
              <a:gd name="connsiteY8104" fmla="*/ 122239 h 3218321"/>
              <a:gd name="connsiteX8105" fmla="*/ 7873984 w 12192000"/>
              <a:gd name="connsiteY8105" fmla="*/ 123170 h 3218321"/>
              <a:gd name="connsiteX8106" fmla="*/ 7880085 w 12192000"/>
              <a:gd name="connsiteY8106" fmla="*/ 122239 h 3218321"/>
              <a:gd name="connsiteX8107" fmla="*/ 6650530 w 12192000"/>
              <a:gd name="connsiteY8107" fmla="*/ 122122 h 3218321"/>
              <a:gd name="connsiteX8108" fmla="*/ 6644402 w 12192000"/>
              <a:gd name="connsiteY8108" fmla="*/ 123361 h 3218321"/>
              <a:gd name="connsiteX8109" fmla="*/ 6650530 w 12192000"/>
              <a:gd name="connsiteY8109" fmla="*/ 122122 h 3218321"/>
              <a:gd name="connsiteX8110" fmla="*/ 5047013 w 12192000"/>
              <a:gd name="connsiteY8110" fmla="*/ 121968 h 3218321"/>
              <a:gd name="connsiteX8111" fmla="*/ 5052929 w 12192000"/>
              <a:gd name="connsiteY8111" fmla="*/ 130839 h 3218321"/>
              <a:gd name="connsiteX8112" fmla="*/ 5035088 w 12192000"/>
              <a:gd name="connsiteY8112" fmla="*/ 124314 h 3218321"/>
              <a:gd name="connsiteX8113" fmla="*/ 5047013 w 12192000"/>
              <a:gd name="connsiteY8113" fmla="*/ 121968 h 3218321"/>
              <a:gd name="connsiteX8114" fmla="*/ 6710696 w 12192000"/>
              <a:gd name="connsiteY8114" fmla="*/ 121361 h 3218321"/>
              <a:gd name="connsiteX8115" fmla="*/ 6709601 w 12192000"/>
              <a:gd name="connsiteY8115" fmla="*/ 132030 h 3218321"/>
              <a:gd name="connsiteX8116" fmla="*/ 6739462 w 12192000"/>
              <a:gd name="connsiteY8116" fmla="*/ 131506 h 3218321"/>
              <a:gd name="connsiteX8117" fmla="*/ 6739033 w 12192000"/>
              <a:gd name="connsiteY8117" fmla="*/ 124695 h 3218321"/>
              <a:gd name="connsiteX8118" fmla="*/ 6716840 w 12192000"/>
              <a:gd name="connsiteY8118" fmla="*/ 127362 h 3218321"/>
              <a:gd name="connsiteX8119" fmla="*/ 6710696 w 12192000"/>
              <a:gd name="connsiteY8119" fmla="*/ 121361 h 3218321"/>
              <a:gd name="connsiteX8120" fmla="*/ 6620256 w 12192000"/>
              <a:gd name="connsiteY8120" fmla="*/ 120075 h 3218321"/>
              <a:gd name="connsiteX8121" fmla="*/ 6620256 w 12192000"/>
              <a:gd name="connsiteY8121" fmla="*/ 120075 h 3218321"/>
              <a:gd name="connsiteX8122" fmla="*/ 6606540 w 12192000"/>
              <a:gd name="connsiteY8122" fmla="*/ 119265 h 3218321"/>
              <a:gd name="connsiteX8123" fmla="*/ 6614208 w 12192000"/>
              <a:gd name="connsiteY8123" fmla="*/ 127267 h 3218321"/>
              <a:gd name="connsiteX8124" fmla="*/ 6606540 w 12192000"/>
              <a:gd name="connsiteY8124" fmla="*/ 119265 h 3218321"/>
              <a:gd name="connsiteX8125" fmla="*/ 6596349 w 12192000"/>
              <a:gd name="connsiteY8125" fmla="*/ 119265 h 3218321"/>
              <a:gd name="connsiteX8126" fmla="*/ 6596349 w 12192000"/>
              <a:gd name="connsiteY8126" fmla="*/ 119265 h 3218321"/>
              <a:gd name="connsiteX8127" fmla="*/ 6582251 w 12192000"/>
              <a:gd name="connsiteY8127" fmla="*/ 118789 h 3218321"/>
              <a:gd name="connsiteX8128" fmla="*/ 6582251 w 12192000"/>
              <a:gd name="connsiteY8128" fmla="*/ 118789 h 3218321"/>
              <a:gd name="connsiteX8129" fmla="*/ 7842734 w 12192000"/>
              <a:gd name="connsiteY8129" fmla="*/ 117592 h 3218321"/>
              <a:gd name="connsiteX8130" fmla="*/ 7836646 w 12192000"/>
              <a:gd name="connsiteY8130" fmla="*/ 118503 h 3218321"/>
              <a:gd name="connsiteX8131" fmla="*/ 7842734 w 12192000"/>
              <a:gd name="connsiteY8131" fmla="*/ 117592 h 3218321"/>
              <a:gd name="connsiteX8132" fmla="*/ 5264876 w 12192000"/>
              <a:gd name="connsiteY8132" fmla="*/ 117536 h 3218321"/>
              <a:gd name="connsiteX8133" fmla="*/ 5258733 w 12192000"/>
              <a:gd name="connsiteY8133" fmla="*/ 118359 h 3218321"/>
              <a:gd name="connsiteX8134" fmla="*/ 5264876 w 12192000"/>
              <a:gd name="connsiteY8134" fmla="*/ 117536 h 3218321"/>
              <a:gd name="connsiteX8135" fmla="*/ 6535897 w 12192000"/>
              <a:gd name="connsiteY8135" fmla="*/ 117490 h 3218321"/>
              <a:gd name="connsiteX8136" fmla="*/ 6529769 w 12192000"/>
              <a:gd name="connsiteY8136" fmla="*/ 118360 h 3218321"/>
              <a:gd name="connsiteX8137" fmla="*/ 6535897 w 12192000"/>
              <a:gd name="connsiteY8137" fmla="*/ 117490 h 3218321"/>
              <a:gd name="connsiteX8138" fmla="*/ 4163540 w 12192000"/>
              <a:gd name="connsiteY8138" fmla="*/ 116931 h 3218321"/>
              <a:gd name="connsiteX8139" fmla="*/ 4172305 w 12192000"/>
              <a:gd name="connsiteY8139" fmla="*/ 124266 h 3218321"/>
              <a:gd name="connsiteX8140" fmla="*/ 4166303 w 12192000"/>
              <a:gd name="connsiteY8140" fmla="*/ 131982 h 3218321"/>
              <a:gd name="connsiteX8141" fmla="*/ 4127239 w 12192000"/>
              <a:gd name="connsiteY8141" fmla="*/ 135078 h 3218321"/>
              <a:gd name="connsiteX8142" fmla="*/ 4098562 w 12192000"/>
              <a:gd name="connsiteY8142" fmla="*/ 138364 h 3218321"/>
              <a:gd name="connsiteX8143" fmla="*/ 4093370 w 12192000"/>
              <a:gd name="connsiteY8143" fmla="*/ 137078 h 3218321"/>
              <a:gd name="connsiteX8144" fmla="*/ 4084937 w 12192000"/>
              <a:gd name="connsiteY8144" fmla="*/ 143270 h 3218321"/>
              <a:gd name="connsiteX8145" fmla="*/ 4088701 w 12192000"/>
              <a:gd name="connsiteY8145" fmla="*/ 122932 h 3218321"/>
              <a:gd name="connsiteX8146" fmla="*/ 4101610 w 12192000"/>
              <a:gd name="connsiteY8146" fmla="*/ 134173 h 3218321"/>
              <a:gd name="connsiteX8147" fmla="*/ 4100706 w 12192000"/>
              <a:gd name="connsiteY8147" fmla="*/ 121551 h 3218321"/>
              <a:gd name="connsiteX8148" fmla="*/ 4107327 w 12192000"/>
              <a:gd name="connsiteY8148" fmla="*/ 126695 h 3218321"/>
              <a:gd name="connsiteX8149" fmla="*/ 4124905 w 12192000"/>
              <a:gd name="connsiteY8149" fmla="*/ 133077 h 3218321"/>
              <a:gd name="connsiteX8150" fmla="*/ 4124334 w 12192000"/>
              <a:gd name="connsiteY8150" fmla="*/ 123028 h 3218321"/>
              <a:gd name="connsiteX8151" fmla="*/ 4141388 w 12192000"/>
              <a:gd name="connsiteY8151" fmla="*/ 117360 h 3218321"/>
              <a:gd name="connsiteX8152" fmla="*/ 4146819 w 12192000"/>
              <a:gd name="connsiteY8152" fmla="*/ 127791 h 3218321"/>
              <a:gd name="connsiteX8153" fmla="*/ 4163683 w 12192000"/>
              <a:gd name="connsiteY8153" fmla="*/ 130172 h 3218321"/>
              <a:gd name="connsiteX8154" fmla="*/ 4163540 w 12192000"/>
              <a:gd name="connsiteY8154" fmla="*/ 116931 h 3218321"/>
              <a:gd name="connsiteX8155" fmla="*/ 4180596 w 12192000"/>
              <a:gd name="connsiteY8155" fmla="*/ 115216 h 3218321"/>
              <a:gd name="connsiteX8156" fmla="*/ 4178261 w 12192000"/>
              <a:gd name="connsiteY8156" fmla="*/ 130220 h 3218321"/>
              <a:gd name="connsiteX8157" fmla="*/ 4180596 w 12192000"/>
              <a:gd name="connsiteY8157" fmla="*/ 115216 h 3218321"/>
              <a:gd name="connsiteX8158" fmla="*/ 6506194 w 12192000"/>
              <a:gd name="connsiteY8158" fmla="*/ 114312 h 3218321"/>
              <a:gd name="connsiteX8159" fmla="*/ 6506194 w 12192000"/>
              <a:gd name="connsiteY8159" fmla="*/ 114312 h 3218321"/>
              <a:gd name="connsiteX8160" fmla="*/ 6491240 w 12192000"/>
              <a:gd name="connsiteY8160" fmla="*/ 114216 h 3218321"/>
              <a:gd name="connsiteX8161" fmla="*/ 6499574 w 12192000"/>
              <a:gd name="connsiteY8161" fmla="*/ 122599 h 3218321"/>
              <a:gd name="connsiteX8162" fmla="*/ 6491240 w 12192000"/>
              <a:gd name="connsiteY8162" fmla="*/ 114216 h 3218321"/>
              <a:gd name="connsiteX8163" fmla="*/ 5288296 w 12192000"/>
              <a:gd name="connsiteY8163" fmla="*/ 114216 h 3218321"/>
              <a:gd name="connsiteX8164" fmla="*/ 5272922 w 12192000"/>
              <a:gd name="connsiteY8164" fmla="*/ 121693 h 3218321"/>
              <a:gd name="connsiteX8165" fmla="*/ 5288296 w 12192000"/>
              <a:gd name="connsiteY8165" fmla="*/ 114216 h 3218321"/>
              <a:gd name="connsiteX8166" fmla="*/ 5335618 w 12192000"/>
              <a:gd name="connsiteY8166" fmla="*/ 112686 h 3218321"/>
              <a:gd name="connsiteX8167" fmla="*/ 5347346 w 12192000"/>
              <a:gd name="connsiteY8167" fmla="*/ 114407 h 3218321"/>
              <a:gd name="connsiteX8168" fmla="*/ 5329488 w 12192000"/>
              <a:gd name="connsiteY8168" fmla="*/ 120360 h 3218321"/>
              <a:gd name="connsiteX8169" fmla="*/ 5335618 w 12192000"/>
              <a:gd name="connsiteY8169" fmla="*/ 112686 h 3218321"/>
              <a:gd name="connsiteX8170" fmla="*/ 5311685 w 12192000"/>
              <a:gd name="connsiteY8170" fmla="*/ 112584 h 3218321"/>
              <a:gd name="connsiteX8171" fmla="*/ 5323482 w 12192000"/>
              <a:gd name="connsiteY8171" fmla="*/ 114406 h 3218321"/>
              <a:gd name="connsiteX8172" fmla="*/ 5305723 w 12192000"/>
              <a:gd name="connsiteY8172" fmla="*/ 120550 h 3218321"/>
              <a:gd name="connsiteX8173" fmla="*/ 5311685 w 12192000"/>
              <a:gd name="connsiteY8173" fmla="*/ 112584 h 3218321"/>
              <a:gd name="connsiteX8174" fmla="*/ 6429614 w 12192000"/>
              <a:gd name="connsiteY8174" fmla="*/ 110406 h 3218321"/>
              <a:gd name="connsiteX8175" fmla="*/ 6429614 w 12192000"/>
              <a:gd name="connsiteY8175" fmla="*/ 110406 h 3218321"/>
              <a:gd name="connsiteX8176" fmla="*/ 5391676 w 12192000"/>
              <a:gd name="connsiteY8176" fmla="*/ 109691 h 3218321"/>
              <a:gd name="connsiteX8177" fmla="*/ 5391676 w 12192000"/>
              <a:gd name="connsiteY8177" fmla="*/ 109691 h 3218321"/>
              <a:gd name="connsiteX8178" fmla="*/ 6391847 w 12192000"/>
              <a:gd name="connsiteY8178" fmla="*/ 109549 h 3218321"/>
              <a:gd name="connsiteX8179" fmla="*/ 6391847 w 12192000"/>
              <a:gd name="connsiteY8179" fmla="*/ 109549 h 3218321"/>
              <a:gd name="connsiteX8180" fmla="*/ 5415670 w 12192000"/>
              <a:gd name="connsiteY8180" fmla="*/ 109548 h 3218321"/>
              <a:gd name="connsiteX8181" fmla="*/ 5415670 w 12192000"/>
              <a:gd name="connsiteY8181" fmla="*/ 109548 h 3218321"/>
              <a:gd name="connsiteX8182" fmla="*/ 6385149 w 12192000"/>
              <a:gd name="connsiteY8182" fmla="*/ 109328 h 3218321"/>
              <a:gd name="connsiteX8183" fmla="*/ 6377464 w 12192000"/>
              <a:gd name="connsiteY8183" fmla="*/ 109406 h 3218321"/>
              <a:gd name="connsiteX8184" fmla="*/ 6385084 w 12192000"/>
              <a:gd name="connsiteY8184" fmla="*/ 117074 h 3218321"/>
              <a:gd name="connsiteX8185" fmla="*/ 6385149 w 12192000"/>
              <a:gd name="connsiteY8185" fmla="*/ 109328 h 3218321"/>
              <a:gd name="connsiteX8186" fmla="*/ 5456710 w 12192000"/>
              <a:gd name="connsiteY8186" fmla="*/ 107989 h 3218321"/>
              <a:gd name="connsiteX8187" fmla="*/ 5450570 w 12192000"/>
              <a:gd name="connsiteY8187" fmla="*/ 108739 h 3218321"/>
              <a:gd name="connsiteX8188" fmla="*/ 5456710 w 12192000"/>
              <a:gd name="connsiteY8188" fmla="*/ 107989 h 3218321"/>
              <a:gd name="connsiteX8189" fmla="*/ 5493927 w 12192000"/>
              <a:gd name="connsiteY8189" fmla="*/ 107881 h 3218321"/>
              <a:gd name="connsiteX8190" fmla="*/ 5487659 w 12192000"/>
              <a:gd name="connsiteY8190" fmla="*/ 108738 h 3218321"/>
              <a:gd name="connsiteX8191" fmla="*/ 5493927 w 12192000"/>
              <a:gd name="connsiteY8191" fmla="*/ 107881 h 3218321"/>
              <a:gd name="connsiteX8192" fmla="*/ 5469139 w 12192000"/>
              <a:gd name="connsiteY8192" fmla="*/ 107850 h 3218321"/>
              <a:gd name="connsiteX8193" fmla="*/ 5463045 w 12192000"/>
              <a:gd name="connsiteY8193" fmla="*/ 108881 h 3218321"/>
              <a:gd name="connsiteX8194" fmla="*/ 5469139 w 12192000"/>
              <a:gd name="connsiteY8194" fmla="*/ 107850 h 3218321"/>
              <a:gd name="connsiteX8195" fmla="*/ 4307623 w 12192000"/>
              <a:gd name="connsiteY8195" fmla="*/ 105357 h 3218321"/>
              <a:gd name="connsiteX8196" fmla="*/ 4305341 w 12192000"/>
              <a:gd name="connsiteY8196" fmla="*/ 118503 h 3218321"/>
              <a:gd name="connsiteX8197" fmla="*/ 4307623 w 12192000"/>
              <a:gd name="connsiteY8197" fmla="*/ 105357 h 3218321"/>
              <a:gd name="connsiteX8198" fmla="*/ 6277261 w 12192000"/>
              <a:gd name="connsiteY8198" fmla="*/ 104976 h 3218321"/>
              <a:gd name="connsiteX8199" fmla="*/ 6277261 w 12192000"/>
              <a:gd name="connsiteY8199" fmla="*/ 104976 h 3218321"/>
              <a:gd name="connsiteX8200" fmla="*/ 6239351 w 12192000"/>
              <a:gd name="connsiteY8200" fmla="*/ 104833 h 3218321"/>
              <a:gd name="connsiteX8201" fmla="*/ 6239351 w 12192000"/>
              <a:gd name="connsiteY8201" fmla="*/ 104833 h 3218321"/>
              <a:gd name="connsiteX8202" fmla="*/ 6225112 w 12192000"/>
              <a:gd name="connsiteY8202" fmla="*/ 104738 h 3218321"/>
              <a:gd name="connsiteX8203" fmla="*/ 6231588 w 12192000"/>
              <a:gd name="connsiteY8203" fmla="*/ 110977 h 3218321"/>
              <a:gd name="connsiteX8204" fmla="*/ 6225112 w 12192000"/>
              <a:gd name="connsiteY8204" fmla="*/ 104738 h 3218321"/>
              <a:gd name="connsiteX8205" fmla="*/ 6215015 w 12192000"/>
              <a:gd name="connsiteY8205" fmla="*/ 104309 h 3218321"/>
              <a:gd name="connsiteX8206" fmla="*/ 6215015 w 12192000"/>
              <a:gd name="connsiteY8206" fmla="*/ 104309 h 3218321"/>
              <a:gd name="connsiteX8207" fmla="*/ 6193935 w 12192000"/>
              <a:gd name="connsiteY8207" fmla="*/ 103535 h 3218321"/>
              <a:gd name="connsiteX8208" fmla="*/ 6187726 w 12192000"/>
              <a:gd name="connsiteY8208" fmla="*/ 104452 h 3218321"/>
              <a:gd name="connsiteX8209" fmla="*/ 6193935 w 12192000"/>
              <a:gd name="connsiteY8209" fmla="*/ 103535 h 3218321"/>
              <a:gd name="connsiteX8210" fmla="*/ 7675113 w 12192000"/>
              <a:gd name="connsiteY8210" fmla="*/ 103195 h 3218321"/>
              <a:gd name="connsiteX8211" fmla="*/ 7668911 w 12192000"/>
              <a:gd name="connsiteY8211" fmla="*/ 104166 h 3218321"/>
              <a:gd name="connsiteX8212" fmla="*/ 7675113 w 12192000"/>
              <a:gd name="connsiteY8212" fmla="*/ 103195 h 3218321"/>
              <a:gd name="connsiteX8213" fmla="*/ 6179919 w 12192000"/>
              <a:gd name="connsiteY8213" fmla="*/ 103156 h 3218321"/>
              <a:gd name="connsiteX8214" fmla="*/ 6173724 w 12192000"/>
              <a:gd name="connsiteY8214" fmla="*/ 104214 h 3218321"/>
              <a:gd name="connsiteX8215" fmla="*/ 6179919 w 12192000"/>
              <a:gd name="connsiteY8215" fmla="*/ 103156 h 3218321"/>
              <a:gd name="connsiteX8216" fmla="*/ 5558365 w 12192000"/>
              <a:gd name="connsiteY8216" fmla="*/ 102642 h 3218321"/>
              <a:gd name="connsiteX8217" fmla="*/ 5634260 w 12192000"/>
              <a:gd name="connsiteY8217" fmla="*/ 103690 h 3218321"/>
              <a:gd name="connsiteX8218" fmla="*/ 5664589 w 12192000"/>
              <a:gd name="connsiteY8218" fmla="*/ 111596 h 3218321"/>
              <a:gd name="connsiteX8219" fmla="*/ 5641163 w 12192000"/>
              <a:gd name="connsiteY8219" fmla="*/ 110739 h 3218321"/>
              <a:gd name="connsiteX8220" fmla="*/ 5562127 w 12192000"/>
              <a:gd name="connsiteY8220" fmla="*/ 112739 h 3218321"/>
              <a:gd name="connsiteX8221" fmla="*/ 5558365 w 12192000"/>
              <a:gd name="connsiteY8221" fmla="*/ 102642 h 3218321"/>
              <a:gd name="connsiteX8222" fmla="*/ 4211558 w 12192000"/>
              <a:gd name="connsiteY8222" fmla="*/ 102071 h 3218321"/>
              <a:gd name="connsiteX8223" fmla="*/ 4208722 w 12192000"/>
              <a:gd name="connsiteY8223" fmla="*/ 122170 h 3218321"/>
              <a:gd name="connsiteX8224" fmla="*/ 4225420 w 12192000"/>
              <a:gd name="connsiteY8224" fmla="*/ 119646 h 3218321"/>
              <a:gd name="connsiteX8225" fmla="*/ 4232542 w 12192000"/>
              <a:gd name="connsiteY8225" fmla="*/ 106357 h 3218321"/>
              <a:gd name="connsiteX8226" fmla="*/ 4231814 w 12192000"/>
              <a:gd name="connsiteY8226" fmla="*/ 114883 h 3218321"/>
              <a:gd name="connsiteX8227" fmla="*/ 4243146 w 12192000"/>
              <a:gd name="connsiteY8227" fmla="*/ 117074 h 3218321"/>
              <a:gd name="connsiteX8228" fmla="*/ 4238986 w 12192000"/>
              <a:gd name="connsiteY8228" fmla="*/ 107834 h 3218321"/>
              <a:gd name="connsiteX8229" fmla="*/ 4255025 w 12192000"/>
              <a:gd name="connsiteY8229" fmla="*/ 119503 h 3218321"/>
              <a:gd name="connsiteX8230" fmla="*/ 4253010 w 12192000"/>
              <a:gd name="connsiteY8230" fmla="*/ 107500 h 3218321"/>
              <a:gd name="connsiteX8231" fmla="*/ 4257115 w 12192000"/>
              <a:gd name="connsiteY8231" fmla="*/ 115597 h 3218321"/>
              <a:gd name="connsiteX8232" fmla="*/ 4268187 w 12192000"/>
              <a:gd name="connsiteY8232" fmla="*/ 104881 h 3218321"/>
              <a:gd name="connsiteX8233" fmla="*/ 4291895 w 12192000"/>
              <a:gd name="connsiteY8233" fmla="*/ 112331 h 3218321"/>
              <a:gd name="connsiteX8234" fmla="*/ 4292260 w 12192000"/>
              <a:gd name="connsiteY8234" fmla="*/ 119503 h 3218321"/>
              <a:gd name="connsiteX8235" fmla="*/ 4290690 w 12192000"/>
              <a:gd name="connsiteY8235" fmla="*/ 113502 h 3218321"/>
              <a:gd name="connsiteX8236" fmla="*/ 4275535 w 12192000"/>
              <a:gd name="connsiteY8236" fmla="*/ 111977 h 3218321"/>
              <a:gd name="connsiteX8237" fmla="*/ 4264852 w 12192000"/>
              <a:gd name="connsiteY8237" fmla="*/ 123933 h 3218321"/>
              <a:gd name="connsiteX8238" fmla="*/ 4264806 w 12192000"/>
              <a:gd name="connsiteY8238" fmla="*/ 115073 h 3218321"/>
              <a:gd name="connsiteX8239" fmla="*/ 4253778 w 12192000"/>
              <a:gd name="connsiteY8239" fmla="*/ 121884 h 3218321"/>
              <a:gd name="connsiteX8240" fmla="*/ 4226556 w 12192000"/>
              <a:gd name="connsiteY8240" fmla="*/ 125123 h 3218321"/>
              <a:gd name="connsiteX8241" fmla="*/ 4220492 w 12192000"/>
              <a:gd name="connsiteY8241" fmla="*/ 120741 h 3218321"/>
              <a:gd name="connsiteX8242" fmla="*/ 4219259 w 12192000"/>
              <a:gd name="connsiteY8242" fmla="*/ 127219 h 3218321"/>
              <a:gd name="connsiteX8243" fmla="*/ 4187699 w 12192000"/>
              <a:gd name="connsiteY8243" fmla="*/ 127267 h 3218321"/>
              <a:gd name="connsiteX8244" fmla="*/ 4192748 w 12192000"/>
              <a:gd name="connsiteY8244" fmla="*/ 111549 h 3218321"/>
              <a:gd name="connsiteX8245" fmla="*/ 4196953 w 12192000"/>
              <a:gd name="connsiteY8245" fmla="*/ 120360 h 3218321"/>
              <a:gd name="connsiteX8246" fmla="*/ 4211558 w 12192000"/>
              <a:gd name="connsiteY8246" fmla="*/ 102071 h 3218321"/>
              <a:gd name="connsiteX8247" fmla="*/ 4291364 w 12192000"/>
              <a:gd name="connsiteY8247" fmla="*/ 101880 h 3218321"/>
              <a:gd name="connsiteX8248" fmla="*/ 4296071 w 12192000"/>
              <a:gd name="connsiteY8248" fmla="*/ 113645 h 3218321"/>
              <a:gd name="connsiteX8249" fmla="*/ 4291895 w 12192000"/>
              <a:gd name="connsiteY8249" fmla="*/ 112331 h 3218321"/>
              <a:gd name="connsiteX8250" fmla="*/ 6124671 w 12192000"/>
              <a:gd name="connsiteY8250" fmla="*/ 101070 h 3218321"/>
              <a:gd name="connsiteX8251" fmla="*/ 6124671 w 12192000"/>
              <a:gd name="connsiteY8251" fmla="*/ 101070 h 3218321"/>
              <a:gd name="connsiteX8252" fmla="*/ 6157092 w 12192000"/>
              <a:gd name="connsiteY8252" fmla="*/ 100999 h 3218321"/>
              <a:gd name="connsiteX8253" fmla="*/ 6149769 w 12192000"/>
              <a:gd name="connsiteY8253" fmla="*/ 107405 h 3218321"/>
              <a:gd name="connsiteX8254" fmla="*/ 6166342 w 12192000"/>
              <a:gd name="connsiteY8254" fmla="*/ 107310 h 3218321"/>
              <a:gd name="connsiteX8255" fmla="*/ 6157092 w 12192000"/>
              <a:gd name="connsiteY8255" fmla="*/ 100999 h 3218321"/>
              <a:gd name="connsiteX8256" fmla="*/ 6010871 w 12192000"/>
              <a:gd name="connsiteY8256" fmla="*/ 100070 h 3218321"/>
              <a:gd name="connsiteX8257" fmla="*/ 6010871 w 12192000"/>
              <a:gd name="connsiteY8257" fmla="*/ 100070 h 3218321"/>
              <a:gd name="connsiteX8258" fmla="*/ 6049007 w 12192000"/>
              <a:gd name="connsiteY8258" fmla="*/ 100023 h 3218321"/>
              <a:gd name="connsiteX8259" fmla="*/ 6049007 w 12192000"/>
              <a:gd name="connsiteY8259" fmla="*/ 100023 h 3218321"/>
              <a:gd name="connsiteX8260" fmla="*/ 5972829 w 12192000"/>
              <a:gd name="connsiteY8260" fmla="*/ 99880 h 3218321"/>
              <a:gd name="connsiteX8261" fmla="*/ 5972829 w 12192000"/>
              <a:gd name="connsiteY8261" fmla="*/ 99880 h 3218321"/>
              <a:gd name="connsiteX8262" fmla="*/ 5996825 w 12192000"/>
              <a:gd name="connsiteY8262" fmla="*/ 99784 h 3218321"/>
              <a:gd name="connsiteX8263" fmla="*/ 6004586 w 12192000"/>
              <a:gd name="connsiteY8263" fmla="*/ 107786 h 3218321"/>
              <a:gd name="connsiteX8264" fmla="*/ 5996825 w 12192000"/>
              <a:gd name="connsiteY8264" fmla="*/ 99784 h 3218321"/>
              <a:gd name="connsiteX8265" fmla="*/ 6085430 w 12192000"/>
              <a:gd name="connsiteY8265" fmla="*/ 99713 h 3218321"/>
              <a:gd name="connsiteX8266" fmla="*/ 6073098 w 12192000"/>
              <a:gd name="connsiteY8266" fmla="*/ 100975 h 3218321"/>
              <a:gd name="connsiteX8267" fmla="*/ 6091049 w 12192000"/>
              <a:gd name="connsiteY8267" fmla="*/ 106595 h 3218321"/>
              <a:gd name="connsiteX8268" fmla="*/ 6085430 w 12192000"/>
              <a:gd name="connsiteY8268" fmla="*/ 99713 h 3218321"/>
              <a:gd name="connsiteX8269" fmla="*/ 6035011 w 12192000"/>
              <a:gd name="connsiteY8269" fmla="*/ 99689 h 3218321"/>
              <a:gd name="connsiteX8270" fmla="*/ 6042770 w 12192000"/>
              <a:gd name="connsiteY8270" fmla="*/ 107739 h 3218321"/>
              <a:gd name="connsiteX8271" fmla="*/ 6035011 w 12192000"/>
              <a:gd name="connsiteY8271" fmla="*/ 99689 h 3218321"/>
              <a:gd name="connsiteX8272" fmla="*/ 6021108 w 12192000"/>
              <a:gd name="connsiteY8272" fmla="*/ 99403 h 3218321"/>
              <a:gd name="connsiteX8273" fmla="*/ 6029106 w 12192000"/>
              <a:gd name="connsiteY8273" fmla="*/ 107643 h 3218321"/>
              <a:gd name="connsiteX8274" fmla="*/ 6021108 w 12192000"/>
              <a:gd name="connsiteY8274" fmla="*/ 99403 h 3218321"/>
              <a:gd name="connsiteX8275" fmla="*/ 5958593 w 12192000"/>
              <a:gd name="connsiteY8275" fmla="*/ 99213 h 3218321"/>
              <a:gd name="connsiteX8276" fmla="*/ 5966544 w 12192000"/>
              <a:gd name="connsiteY8276" fmla="*/ 106929 h 3218321"/>
              <a:gd name="connsiteX8277" fmla="*/ 5958593 w 12192000"/>
              <a:gd name="connsiteY8277" fmla="*/ 99213 h 3218321"/>
              <a:gd name="connsiteX8278" fmla="*/ 5915075 w 12192000"/>
              <a:gd name="connsiteY8278" fmla="*/ 98879 h 3218321"/>
              <a:gd name="connsiteX8279" fmla="*/ 5881222 w 12192000"/>
              <a:gd name="connsiteY8279" fmla="*/ 99118 h 3218321"/>
              <a:gd name="connsiteX8280" fmla="*/ 5881461 w 12192000"/>
              <a:gd name="connsiteY8280" fmla="*/ 103119 h 3218321"/>
              <a:gd name="connsiteX8281" fmla="*/ 5915455 w 12192000"/>
              <a:gd name="connsiteY8281" fmla="*/ 107739 h 3218321"/>
              <a:gd name="connsiteX8282" fmla="*/ 5915075 w 12192000"/>
              <a:gd name="connsiteY8282" fmla="*/ 98879 h 3218321"/>
              <a:gd name="connsiteX8283" fmla="*/ 7616386 w 12192000"/>
              <a:gd name="connsiteY8283" fmla="*/ 95546 h 3218321"/>
              <a:gd name="connsiteX8284" fmla="*/ 7604855 w 12192000"/>
              <a:gd name="connsiteY8284" fmla="*/ 99498 h 3218321"/>
              <a:gd name="connsiteX8285" fmla="*/ 7623524 w 12192000"/>
              <a:gd name="connsiteY8285" fmla="*/ 102737 h 3218321"/>
              <a:gd name="connsiteX8286" fmla="*/ 7616386 w 12192000"/>
              <a:gd name="connsiteY8286" fmla="*/ 95546 h 3218321"/>
              <a:gd name="connsiteX8287" fmla="*/ 5721724 w 12192000"/>
              <a:gd name="connsiteY8287" fmla="*/ 95260 h 3218321"/>
              <a:gd name="connsiteX8288" fmla="*/ 5682824 w 12192000"/>
              <a:gd name="connsiteY8288" fmla="*/ 95403 h 3218321"/>
              <a:gd name="connsiteX8289" fmla="*/ 5675206 w 12192000"/>
              <a:gd name="connsiteY8289" fmla="*/ 103976 h 3218321"/>
              <a:gd name="connsiteX8290" fmla="*/ 5787668 w 12192000"/>
              <a:gd name="connsiteY8290" fmla="*/ 103642 h 3218321"/>
              <a:gd name="connsiteX8291" fmla="*/ 5787000 w 12192000"/>
              <a:gd name="connsiteY8291" fmla="*/ 98832 h 3218321"/>
              <a:gd name="connsiteX8292" fmla="*/ 5774955 w 12192000"/>
              <a:gd name="connsiteY8292" fmla="*/ 96736 h 3218321"/>
              <a:gd name="connsiteX8293" fmla="*/ 5748958 w 12192000"/>
              <a:gd name="connsiteY8293" fmla="*/ 99546 h 3218321"/>
              <a:gd name="connsiteX8294" fmla="*/ 5721724 w 12192000"/>
              <a:gd name="connsiteY8294" fmla="*/ 95260 h 3218321"/>
              <a:gd name="connsiteX8295" fmla="*/ 5798093 w 12192000"/>
              <a:gd name="connsiteY8295" fmla="*/ 94259 h 3218321"/>
              <a:gd name="connsiteX8296" fmla="*/ 5789571 w 12192000"/>
              <a:gd name="connsiteY8296" fmla="*/ 103690 h 3218321"/>
              <a:gd name="connsiteX8297" fmla="*/ 5877225 w 12192000"/>
              <a:gd name="connsiteY8297" fmla="*/ 108120 h 3218321"/>
              <a:gd name="connsiteX8298" fmla="*/ 5877273 w 12192000"/>
              <a:gd name="connsiteY8298" fmla="*/ 98117 h 3218321"/>
              <a:gd name="connsiteX8299" fmla="*/ 5836754 w 12192000"/>
              <a:gd name="connsiteY8299" fmla="*/ 97355 h 3218321"/>
              <a:gd name="connsiteX8300" fmla="*/ 5798093 w 12192000"/>
              <a:gd name="connsiteY8300" fmla="*/ 94259 h 3218321"/>
              <a:gd name="connsiteX8301" fmla="*/ 4486973 w 12192000"/>
              <a:gd name="connsiteY8301" fmla="*/ 90544 h 3218321"/>
              <a:gd name="connsiteX8302" fmla="*/ 4486973 w 12192000"/>
              <a:gd name="connsiteY8302" fmla="*/ 90544 h 3218321"/>
              <a:gd name="connsiteX8303" fmla="*/ 4344111 w 12192000"/>
              <a:gd name="connsiteY8303" fmla="*/ 90210 h 3218321"/>
              <a:gd name="connsiteX8304" fmla="*/ 4333550 w 12192000"/>
              <a:gd name="connsiteY8304" fmla="*/ 100260 h 3218321"/>
              <a:gd name="connsiteX8305" fmla="*/ 4337656 w 12192000"/>
              <a:gd name="connsiteY8305" fmla="*/ 107166 h 3218321"/>
              <a:gd name="connsiteX8306" fmla="*/ 4329830 w 12192000"/>
              <a:gd name="connsiteY8306" fmla="*/ 114120 h 3218321"/>
              <a:gd name="connsiteX8307" fmla="*/ 4330644 w 12192000"/>
              <a:gd name="connsiteY8307" fmla="*/ 104928 h 3218321"/>
              <a:gd name="connsiteX8308" fmla="*/ 4316424 w 12192000"/>
              <a:gd name="connsiteY8308" fmla="*/ 118026 h 3218321"/>
              <a:gd name="connsiteX8309" fmla="*/ 4316758 w 12192000"/>
              <a:gd name="connsiteY8309" fmla="*/ 106309 h 3218321"/>
              <a:gd name="connsiteX8310" fmla="*/ 4323316 w 12192000"/>
              <a:gd name="connsiteY8310" fmla="*/ 94163 h 3218321"/>
              <a:gd name="connsiteX8311" fmla="*/ 4321354 w 12192000"/>
              <a:gd name="connsiteY8311" fmla="*/ 108452 h 3218321"/>
              <a:gd name="connsiteX8312" fmla="*/ 4344111 w 12192000"/>
              <a:gd name="connsiteY8312" fmla="*/ 90210 h 3218321"/>
              <a:gd name="connsiteX8313" fmla="*/ 7522351 w 12192000"/>
              <a:gd name="connsiteY8313" fmla="*/ 88427 h 3218321"/>
              <a:gd name="connsiteX8314" fmla="*/ 7516082 w 12192000"/>
              <a:gd name="connsiteY8314" fmla="*/ 88782 h 3218321"/>
              <a:gd name="connsiteX8315" fmla="*/ 7522351 w 12192000"/>
              <a:gd name="connsiteY8315" fmla="*/ 88427 h 3218321"/>
              <a:gd name="connsiteX8316" fmla="*/ 4367748 w 12192000"/>
              <a:gd name="connsiteY8316" fmla="*/ 87781 h 3218321"/>
              <a:gd name="connsiteX8317" fmla="*/ 4365779 w 12192000"/>
              <a:gd name="connsiteY8317" fmla="*/ 110500 h 3218321"/>
              <a:gd name="connsiteX8318" fmla="*/ 4368031 w 12192000"/>
              <a:gd name="connsiteY8318" fmla="*/ 101736 h 3218321"/>
              <a:gd name="connsiteX8319" fmla="*/ 4387200 w 12192000"/>
              <a:gd name="connsiteY8319" fmla="*/ 94783 h 3218321"/>
              <a:gd name="connsiteX8320" fmla="*/ 4389100 w 12192000"/>
              <a:gd name="connsiteY8320" fmla="*/ 100927 h 3218321"/>
              <a:gd name="connsiteX8321" fmla="*/ 4384635 w 12192000"/>
              <a:gd name="connsiteY8321" fmla="*/ 110596 h 3218321"/>
              <a:gd name="connsiteX8322" fmla="*/ 4382255 w 12192000"/>
              <a:gd name="connsiteY8322" fmla="*/ 101451 h 3218321"/>
              <a:gd name="connsiteX8323" fmla="*/ 4370662 w 12192000"/>
              <a:gd name="connsiteY8323" fmla="*/ 112453 h 3218321"/>
              <a:gd name="connsiteX8324" fmla="*/ 4354130 w 12192000"/>
              <a:gd name="connsiteY8324" fmla="*/ 112120 h 3218321"/>
              <a:gd name="connsiteX8325" fmla="*/ 4347756 w 12192000"/>
              <a:gd name="connsiteY8325" fmla="*/ 104594 h 3218321"/>
              <a:gd name="connsiteX8326" fmla="*/ 4345778 w 12192000"/>
              <a:gd name="connsiteY8326" fmla="*/ 112834 h 3218321"/>
              <a:gd name="connsiteX8327" fmla="*/ 4344628 w 12192000"/>
              <a:gd name="connsiteY8327" fmla="*/ 100117 h 3218321"/>
              <a:gd name="connsiteX8328" fmla="*/ 4346524 w 12192000"/>
              <a:gd name="connsiteY8328" fmla="*/ 99355 h 3218321"/>
              <a:gd name="connsiteX8329" fmla="*/ 4354899 w 12192000"/>
              <a:gd name="connsiteY8329" fmla="*/ 109881 h 3218321"/>
              <a:gd name="connsiteX8330" fmla="*/ 4367748 w 12192000"/>
              <a:gd name="connsiteY8330" fmla="*/ 87781 h 3218321"/>
              <a:gd name="connsiteX8331" fmla="*/ 4438388 w 12192000"/>
              <a:gd name="connsiteY8331" fmla="*/ 84162 h 3218321"/>
              <a:gd name="connsiteX8332" fmla="*/ 4439130 w 12192000"/>
              <a:gd name="connsiteY8332" fmla="*/ 84282 h 3218321"/>
              <a:gd name="connsiteX8333" fmla="*/ 4438244 w 12192000"/>
              <a:gd name="connsiteY8333" fmla="*/ 86029 h 3218321"/>
              <a:gd name="connsiteX8334" fmla="*/ 4459069 w 12192000"/>
              <a:gd name="connsiteY8334" fmla="*/ 78161 h 3218321"/>
              <a:gd name="connsiteX8335" fmla="*/ 4447873 w 12192000"/>
              <a:gd name="connsiteY8335" fmla="*/ 91211 h 3218321"/>
              <a:gd name="connsiteX8336" fmla="*/ 4453727 w 12192000"/>
              <a:gd name="connsiteY8336" fmla="*/ 97403 h 3218321"/>
              <a:gd name="connsiteX8337" fmla="*/ 4448233 w 12192000"/>
              <a:gd name="connsiteY8337" fmla="*/ 101928 h 3218321"/>
              <a:gd name="connsiteX8338" fmla="*/ 4434907 w 12192000"/>
              <a:gd name="connsiteY8338" fmla="*/ 101309 h 3218321"/>
              <a:gd name="connsiteX8339" fmla="*/ 4423800 w 12192000"/>
              <a:gd name="connsiteY8339" fmla="*/ 103261 h 3218321"/>
              <a:gd name="connsiteX8340" fmla="*/ 4408808 w 12192000"/>
              <a:gd name="connsiteY8340" fmla="*/ 102547 h 3218321"/>
              <a:gd name="connsiteX8341" fmla="*/ 4408711 w 12192000"/>
              <a:gd name="connsiteY8341" fmla="*/ 108739 h 3218321"/>
              <a:gd name="connsiteX8342" fmla="*/ 4388722 w 12192000"/>
              <a:gd name="connsiteY8342" fmla="*/ 104547 h 3218321"/>
              <a:gd name="connsiteX8343" fmla="*/ 4395275 w 12192000"/>
              <a:gd name="connsiteY8343" fmla="*/ 103500 h 3218321"/>
              <a:gd name="connsiteX8344" fmla="*/ 4405611 w 12192000"/>
              <a:gd name="connsiteY8344" fmla="*/ 83495 h 3218321"/>
              <a:gd name="connsiteX8345" fmla="*/ 4403702 w 12192000"/>
              <a:gd name="connsiteY8345" fmla="*/ 87496 h 3218321"/>
              <a:gd name="connsiteX8346" fmla="*/ 4401554 w 12192000"/>
              <a:gd name="connsiteY8346" fmla="*/ 90687 h 3218321"/>
              <a:gd name="connsiteX8347" fmla="*/ 4403510 w 12192000"/>
              <a:gd name="connsiteY8347" fmla="*/ 103690 h 3218321"/>
              <a:gd name="connsiteX8348" fmla="*/ 4405467 w 12192000"/>
              <a:gd name="connsiteY8348" fmla="*/ 93831 h 3218321"/>
              <a:gd name="connsiteX8349" fmla="*/ 4416764 w 12192000"/>
              <a:gd name="connsiteY8349" fmla="*/ 101832 h 3218321"/>
              <a:gd name="connsiteX8350" fmla="*/ 4429163 w 12192000"/>
              <a:gd name="connsiteY8350" fmla="*/ 79113 h 3218321"/>
              <a:gd name="connsiteX8351" fmla="*/ 4424184 w 12192000"/>
              <a:gd name="connsiteY8351" fmla="*/ 95450 h 3218321"/>
              <a:gd name="connsiteX8352" fmla="*/ 4433578 w 12192000"/>
              <a:gd name="connsiteY8352" fmla="*/ 95212 h 3218321"/>
              <a:gd name="connsiteX8353" fmla="*/ 4438244 w 12192000"/>
              <a:gd name="connsiteY8353" fmla="*/ 86029 h 3218321"/>
              <a:gd name="connsiteX8354" fmla="*/ 4437435 w 12192000"/>
              <a:gd name="connsiteY8354" fmla="*/ 96450 h 3218321"/>
              <a:gd name="connsiteX8355" fmla="*/ 4459069 w 12192000"/>
              <a:gd name="connsiteY8355" fmla="*/ 78161 h 3218321"/>
              <a:gd name="connsiteX8356" fmla="*/ 4442527 w 12192000"/>
              <a:gd name="connsiteY8356" fmla="*/ 77589 h 3218321"/>
              <a:gd name="connsiteX8357" fmla="*/ 4443733 w 12192000"/>
              <a:gd name="connsiteY8357" fmla="*/ 85019 h 3218321"/>
              <a:gd name="connsiteX8358" fmla="*/ 4439130 w 12192000"/>
              <a:gd name="connsiteY8358" fmla="*/ 84282 h 3218321"/>
              <a:gd name="connsiteX8359" fmla="*/ 5842564 w 12192000"/>
              <a:gd name="connsiteY8359" fmla="*/ 75922 h 3218321"/>
              <a:gd name="connsiteX8360" fmla="*/ 5869893 w 12192000"/>
              <a:gd name="connsiteY8360" fmla="*/ 78065 h 3218321"/>
              <a:gd name="connsiteX8361" fmla="*/ 6155388 w 12192000"/>
              <a:gd name="connsiteY8361" fmla="*/ 81733 h 3218321"/>
              <a:gd name="connsiteX8362" fmla="*/ 6169628 w 12192000"/>
              <a:gd name="connsiteY8362" fmla="*/ 81828 h 3218321"/>
              <a:gd name="connsiteX8363" fmla="*/ 6212920 w 12192000"/>
              <a:gd name="connsiteY8363" fmla="*/ 82495 h 3218321"/>
              <a:gd name="connsiteX8364" fmla="*/ 6226588 w 12192000"/>
              <a:gd name="connsiteY8364" fmla="*/ 82828 h 3218321"/>
              <a:gd name="connsiteX8365" fmla="*/ 6322410 w 12192000"/>
              <a:gd name="connsiteY8365" fmla="*/ 87734 h 3218321"/>
              <a:gd name="connsiteX8366" fmla="*/ 6326743 w 12192000"/>
              <a:gd name="connsiteY8366" fmla="*/ 86258 h 3218321"/>
              <a:gd name="connsiteX8367" fmla="*/ 6346222 w 12192000"/>
              <a:gd name="connsiteY8367" fmla="*/ 87020 h 3218321"/>
              <a:gd name="connsiteX8368" fmla="*/ 6361177 w 12192000"/>
              <a:gd name="connsiteY8368" fmla="*/ 87544 h 3218321"/>
              <a:gd name="connsiteX8369" fmla="*/ 6364462 w 12192000"/>
              <a:gd name="connsiteY8369" fmla="*/ 86353 h 3218321"/>
              <a:gd name="connsiteX8370" fmla="*/ 6379464 w 12192000"/>
              <a:gd name="connsiteY8370" fmla="*/ 87734 h 3218321"/>
              <a:gd name="connsiteX8371" fmla="*/ 6393847 w 12192000"/>
              <a:gd name="connsiteY8371" fmla="*/ 87258 h 3218321"/>
              <a:gd name="connsiteX8372" fmla="*/ 6422088 w 12192000"/>
              <a:gd name="connsiteY8372" fmla="*/ 91735 h 3218321"/>
              <a:gd name="connsiteX8373" fmla="*/ 6459903 w 12192000"/>
              <a:gd name="connsiteY8373" fmla="*/ 91545 h 3218321"/>
              <a:gd name="connsiteX8374" fmla="*/ 6475190 w 12192000"/>
              <a:gd name="connsiteY8374" fmla="*/ 92449 h 3218321"/>
              <a:gd name="connsiteX8375" fmla="*/ 6478715 w 12192000"/>
              <a:gd name="connsiteY8375" fmla="*/ 91068 h 3218321"/>
              <a:gd name="connsiteX8376" fmla="*/ 6493574 w 12192000"/>
              <a:gd name="connsiteY8376" fmla="*/ 92497 h 3218321"/>
              <a:gd name="connsiteX8377" fmla="*/ 6507813 w 12192000"/>
              <a:gd name="connsiteY8377" fmla="*/ 92211 h 3218321"/>
              <a:gd name="connsiteX8378" fmla="*/ 6534389 w 12192000"/>
              <a:gd name="connsiteY8378" fmla="*/ 90163 h 3218321"/>
              <a:gd name="connsiteX8379" fmla="*/ 6535389 w 12192000"/>
              <a:gd name="connsiteY8379" fmla="*/ 99308 h 3218321"/>
              <a:gd name="connsiteX8380" fmla="*/ 6545104 w 12192000"/>
              <a:gd name="connsiteY8380" fmla="*/ 89687 h 3218321"/>
              <a:gd name="connsiteX8381" fmla="*/ 6559534 w 12192000"/>
              <a:gd name="connsiteY8381" fmla="*/ 97212 h 3218321"/>
              <a:gd name="connsiteX8382" fmla="*/ 6574965 w 12192000"/>
              <a:gd name="connsiteY8382" fmla="*/ 95593 h 3218321"/>
              <a:gd name="connsiteX8383" fmla="*/ 6590443 w 12192000"/>
              <a:gd name="connsiteY8383" fmla="*/ 97260 h 3218321"/>
              <a:gd name="connsiteX8384" fmla="*/ 6592586 w 12192000"/>
              <a:gd name="connsiteY8384" fmla="*/ 95736 h 3218321"/>
              <a:gd name="connsiteX8385" fmla="*/ 6607874 w 12192000"/>
              <a:gd name="connsiteY8385" fmla="*/ 97355 h 3218321"/>
              <a:gd name="connsiteX8386" fmla="*/ 6622400 w 12192000"/>
              <a:gd name="connsiteY8386" fmla="*/ 96307 h 3218321"/>
              <a:gd name="connsiteX8387" fmla="*/ 6651689 w 12192000"/>
              <a:gd name="connsiteY8387" fmla="*/ 102309 h 3218321"/>
              <a:gd name="connsiteX8388" fmla="*/ 6659214 w 12192000"/>
              <a:gd name="connsiteY8388" fmla="*/ 96260 h 3218321"/>
              <a:gd name="connsiteX8389" fmla="*/ 6664024 w 12192000"/>
              <a:gd name="connsiteY8389" fmla="*/ 104023 h 3218321"/>
              <a:gd name="connsiteX8390" fmla="*/ 6669215 w 12192000"/>
              <a:gd name="connsiteY8390" fmla="*/ 100356 h 3218321"/>
              <a:gd name="connsiteX8391" fmla="*/ 6685121 w 12192000"/>
              <a:gd name="connsiteY8391" fmla="*/ 100451 h 3218321"/>
              <a:gd name="connsiteX8392" fmla="*/ 6691074 w 12192000"/>
              <a:gd name="connsiteY8392" fmla="*/ 104643 h 3218321"/>
              <a:gd name="connsiteX8393" fmla="*/ 6698218 w 12192000"/>
              <a:gd name="connsiteY8393" fmla="*/ 100594 h 3218321"/>
              <a:gd name="connsiteX8394" fmla="*/ 6713839 w 12192000"/>
              <a:gd name="connsiteY8394" fmla="*/ 103642 h 3218321"/>
              <a:gd name="connsiteX8395" fmla="*/ 6765608 w 12192000"/>
              <a:gd name="connsiteY8395" fmla="*/ 107405 h 3218321"/>
              <a:gd name="connsiteX8396" fmla="*/ 6772847 w 12192000"/>
              <a:gd name="connsiteY8396" fmla="*/ 102499 h 3218321"/>
              <a:gd name="connsiteX8397" fmla="*/ 6780467 w 12192000"/>
              <a:gd name="connsiteY8397" fmla="*/ 109167 h 3218321"/>
              <a:gd name="connsiteX8398" fmla="*/ 6783039 w 12192000"/>
              <a:gd name="connsiteY8398" fmla="*/ 102928 h 3218321"/>
              <a:gd name="connsiteX8399" fmla="*/ 6791182 w 12192000"/>
              <a:gd name="connsiteY8399" fmla="*/ 109691 h 3218321"/>
              <a:gd name="connsiteX8400" fmla="*/ 6797993 w 12192000"/>
              <a:gd name="connsiteY8400" fmla="*/ 104786 h 3218321"/>
              <a:gd name="connsiteX8401" fmla="*/ 6836997 w 12192000"/>
              <a:gd name="connsiteY8401" fmla="*/ 111311 h 3218321"/>
              <a:gd name="connsiteX8402" fmla="*/ 6868478 w 12192000"/>
              <a:gd name="connsiteY8402" fmla="*/ 112644 h 3218321"/>
              <a:gd name="connsiteX8403" fmla="*/ 6874241 w 12192000"/>
              <a:gd name="connsiteY8403" fmla="*/ 110072 h 3218321"/>
              <a:gd name="connsiteX8404" fmla="*/ 6936010 w 12192000"/>
              <a:gd name="connsiteY8404" fmla="*/ 115121 h 3218321"/>
              <a:gd name="connsiteX8405" fmla="*/ 6979016 w 12192000"/>
              <a:gd name="connsiteY8405" fmla="*/ 115931 h 3218321"/>
              <a:gd name="connsiteX8406" fmla="*/ 7045881 w 12192000"/>
              <a:gd name="connsiteY8406" fmla="*/ 120170 h 3218321"/>
              <a:gd name="connsiteX8407" fmla="*/ 7070075 w 12192000"/>
              <a:gd name="connsiteY8407" fmla="*/ 119646 h 3218321"/>
              <a:gd name="connsiteX8408" fmla="*/ 7084219 w 12192000"/>
              <a:gd name="connsiteY8408" fmla="*/ 120551 h 3218321"/>
              <a:gd name="connsiteX8409" fmla="*/ 7089458 w 12192000"/>
              <a:gd name="connsiteY8409" fmla="*/ 120503 h 3218321"/>
              <a:gd name="connsiteX8410" fmla="*/ 7134225 w 12192000"/>
              <a:gd name="connsiteY8410" fmla="*/ 124171 h 3218321"/>
              <a:gd name="connsiteX8411" fmla="*/ 7146703 w 12192000"/>
              <a:gd name="connsiteY8411" fmla="*/ 126362 h 3218321"/>
              <a:gd name="connsiteX8412" fmla="*/ 7156419 w 12192000"/>
              <a:gd name="connsiteY8412" fmla="*/ 122218 h 3218321"/>
              <a:gd name="connsiteX8413" fmla="*/ 7159228 w 12192000"/>
              <a:gd name="connsiteY8413" fmla="*/ 128124 h 3218321"/>
              <a:gd name="connsiteX8414" fmla="*/ 7164419 w 12192000"/>
              <a:gd name="connsiteY8414" fmla="*/ 123980 h 3218321"/>
              <a:gd name="connsiteX8415" fmla="*/ 7182422 w 12192000"/>
              <a:gd name="connsiteY8415" fmla="*/ 123123 h 3218321"/>
              <a:gd name="connsiteX8416" fmla="*/ 7181660 w 12192000"/>
              <a:gd name="connsiteY8416" fmla="*/ 132887 h 3218321"/>
              <a:gd name="connsiteX8417" fmla="*/ 7191471 w 12192000"/>
              <a:gd name="connsiteY8417" fmla="*/ 126171 h 3218321"/>
              <a:gd name="connsiteX8418" fmla="*/ 7199519 w 12192000"/>
              <a:gd name="connsiteY8418" fmla="*/ 132792 h 3218321"/>
              <a:gd name="connsiteX8419" fmla="*/ 7201805 w 12192000"/>
              <a:gd name="connsiteY8419" fmla="*/ 128457 h 3218321"/>
              <a:gd name="connsiteX8420" fmla="*/ 7312486 w 12192000"/>
              <a:gd name="connsiteY8420" fmla="*/ 139269 h 3218321"/>
              <a:gd name="connsiteX8421" fmla="*/ 7326868 w 12192000"/>
              <a:gd name="connsiteY8421" fmla="*/ 139412 h 3218321"/>
              <a:gd name="connsiteX8422" fmla="*/ 7339917 w 12192000"/>
              <a:gd name="connsiteY8422" fmla="*/ 139650 h 3218321"/>
              <a:gd name="connsiteX8423" fmla="*/ 7377399 w 12192000"/>
              <a:gd name="connsiteY8423" fmla="*/ 144461 h 3218321"/>
              <a:gd name="connsiteX8424" fmla="*/ 7430310 w 12192000"/>
              <a:gd name="connsiteY8424" fmla="*/ 150129 h 3218321"/>
              <a:gd name="connsiteX8425" fmla="*/ 7423738 w 12192000"/>
              <a:gd name="connsiteY8425" fmla="*/ 141556 h 3218321"/>
              <a:gd name="connsiteX8426" fmla="*/ 7479793 w 12192000"/>
              <a:gd name="connsiteY8426" fmla="*/ 154178 h 3218321"/>
              <a:gd name="connsiteX8427" fmla="*/ 7483650 w 12192000"/>
              <a:gd name="connsiteY8427" fmla="*/ 153082 h 3218321"/>
              <a:gd name="connsiteX8428" fmla="*/ 7512701 w 12192000"/>
              <a:gd name="connsiteY8428" fmla="*/ 154130 h 3218321"/>
              <a:gd name="connsiteX8429" fmla="*/ 7544133 w 12192000"/>
              <a:gd name="connsiteY8429" fmla="*/ 152892 h 3218321"/>
              <a:gd name="connsiteX8430" fmla="*/ 7538180 w 12192000"/>
              <a:gd name="connsiteY8430" fmla="*/ 160179 h 3218321"/>
              <a:gd name="connsiteX8431" fmla="*/ 7578709 w 12192000"/>
              <a:gd name="connsiteY8431" fmla="*/ 161751 h 3218321"/>
              <a:gd name="connsiteX8432" fmla="*/ 7665339 w 12192000"/>
              <a:gd name="connsiteY8432" fmla="*/ 168085 h 3218321"/>
              <a:gd name="connsiteX8433" fmla="*/ 7699915 w 12192000"/>
              <a:gd name="connsiteY8433" fmla="*/ 174468 h 3218321"/>
              <a:gd name="connsiteX8434" fmla="*/ 7709011 w 12192000"/>
              <a:gd name="connsiteY8434" fmla="*/ 164513 h 3218321"/>
              <a:gd name="connsiteX8435" fmla="*/ 7706011 w 12192000"/>
              <a:gd name="connsiteY8435" fmla="*/ 174754 h 3218321"/>
              <a:gd name="connsiteX8436" fmla="*/ 7786783 w 12192000"/>
              <a:gd name="connsiteY8436" fmla="*/ 182374 h 3218321"/>
              <a:gd name="connsiteX8437" fmla="*/ 7793927 w 12192000"/>
              <a:gd name="connsiteY8437" fmla="*/ 182327 h 3218321"/>
              <a:gd name="connsiteX8438" fmla="*/ 7839171 w 12192000"/>
              <a:gd name="connsiteY8438" fmla="*/ 187947 h 3218321"/>
              <a:gd name="connsiteX8439" fmla="*/ 8003715 w 12192000"/>
              <a:gd name="connsiteY8439" fmla="*/ 206284 h 3218321"/>
              <a:gd name="connsiteX8440" fmla="*/ 8008858 w 12192000"/>
              <a:gd name="connsiteY8440" fmla="*/ 206141 h 3218321"/>
              <a:gd name="connsiteX8441" fmla="*/ 8119110 w 12192000"/>
              <a:gd name="connsiteY8441" fmla="*/ 216144 h 3218321"/>
              <a:gd name="connsiteX8442" fmla="*/ 8130969 w 12192000"/>
              <a:gd name="connsiteY8442" fmla="*/ 220192 h 3218321"/>
              <a:gd name="connsiteX8443" fmla="*/ 8148924 w 12192000"/>
              <a:gd name="connsiteY8443" fmla="*/ 222145 h 3218321"/>
              <a:gd name="connsiteX8444" fmla="*/ 8156591 w 12192000"/>
              <a:gd name="connsiteY8444" fmla="*/ 219525 h 3218321"/>
              <a:gd name="connsiteX8445" fmla="*/ 8168783 w 12192000"/>
              <a:gd name="connsiteY8445" fmla="*/ 225384 h 3218321"/>
              <a:gd name="connsiteX8446" fmla="*/ 8182880 w 12192000"/>
              <a:gd name="connsiteY8446" fmla="*/ 226098 h 3218321"/>
              <a:gd name="connsiteX8447" fmla="*/ 8215027 w 12192000"/>
              <a:gd name="connsiteY8447" fmla="*/ 229242 h 3218321"/>
              <a:gd name="connsiteX8448" fmla="*/ 8285369 w 12192000"/>
              <a:gd name="connsiteY8448" fmla="*/ 235243 h 3218321"/>
              <a:gd name="connsiteX8449" fmla="*/ 8322421 w 12192000"/>
              <a:gd name="connsiteY8449" fmla="*/ 239816 h 3218321"/>
              <a:gd name="connsiteX8450" fmla="*/ 8334614 w 12192000"/>
              <a:gd name="connsiteY8450" fmla="*/ 242769 h 3218321"/>
              <a:gd name="connsiteX8451" fmla="*/ 8334185 w 12192000"/>
              <a:gd name="connsiteY8451" fmla="*/ 236910 h 3218321"/>
              <a:gd name="connsiteX8452" fmla="*/ 8339995 w 12192000"/>
              <a:gd name="connsiteY8452" fmla="*/ 237053 h 3218321"/>
              <a:gd name="connsiteX8453" fmla="*/ 8333613 w 12192000"/>
              <a:gd name="connsiteY8453" fmla="*/ 246246 h 3218321"/>
              <a:gd name="connsiteX8454" fmla="*/ 8375714 w 12192000"/>
              <a:gd name="connsiteY8454" fmla="*/ 250818 h 3218321"/>
              <a:gd name="connsiteX8455" fmla="*/ 8399193 w 12192000"/>
              <a:gd name="connsiteY8455" fmla="*/ 248865 h 3218321"/>
              <a:gd name="connsiteX8456" fmla="*/ 8413385 w 12192000"/>
              <a:gd name="connsiteY8456" fmla="*/ 255914 h 3218321"/>
              <a:gd name="connsiteX8457" fmla="*/ 8437531 w 12192000"/>
              <a:gd name="connsiteY8457" fmla="*/ 253771 h 3218321"/>
              <a:gd name="connsiteX8458" fmla="*/ 8484918 w 12192000"/>
              <a:gd name="connsiteY8458" fmla="*/ 258963 h 3218321"/>
              <a:gd name="connsiteX8459" fmla="*/ 8494157 w 12192000"/>
              <a:gd name="connsiteY8459" fmla="*/ 244198 h 3218321"/>
              <a:gd name="connsiteX8460" fmla="*/ 8490204 w 12192000"/>
              <a:gd name="connsiteY8460" fmla="*/ 265583 h 3218321"/>
              <a:gd name="connsiteX8461" fmla="*/ 8523304 w 12192000"/>
              <a:gd name="connsiteY8461" fmla="*/ 265059 h 3218321"/>
              <a:gd name="connsiteX8462" fmla="*/ 8529018 w 12192000"/>
              <a:gd name="connsiteY8462" fmla="*/ 253152 h 3218321"/>
              <a:gd name="connsiteX8463" fmla="*/ 8528495 w 12192000"/>
              <a:gd name="connsiteY8463" fmla="*/ 269822 h 3218321"/>
              <a:gd name="connsiteX8464" fmla="*/ 8562689 w 12192000"/>
              <a:gd name="connsiteY8464" fmla="*/ 270346 h 3218321"/>
              <a:gd name="connsiteX8465" fmla="*/ 8565880 w 12192000"/>
              <a:gd name="connsiteY8465" fmla="*/ 260582 h 3218321"/>
              <a:gd name="connsiteX8466" fmla="*/ 8568214 w 12192000"/>
              <a:gd name="connsiteY8466" fmla="*/ 276824 h 3218321"/>
              <a:gd name="connsiteX8467" fmla="*/ 8579120 w 12192000"/>
              <a:gd name="connsiteY8467" fmla="*/ 261535 h 3218321"/>
              <a:gd name="connsiteX8468" fmla="*/ 8582263 w 12192000"/>
              <a:gd name="connsiteY8468" fmla="*/ 260296 h 3218321"/>
              <a:gd name="connsiteX8469" fmla="*/ 8579311 w 12192000"/>
              <a:gd name="connsiteY8469" fmla="*/ 274347 h 3218321"/>
              <a:gd name="connsiteX8470" fmla="*/ 8616744 w 12192000"/>
              <a:gd name="connsiteY8470" fmla="*/ 280396 h 3218321"/>
              <a:gd name="connsiteX8471" fmla="*/ 8615172 w 12192000"/>
              <a:gd name="connsiteY8471" fmla="*/ 265583 h 3218321"/>
              <a:gd name="connsiteX8472" fmla="*/ 8621602 w 12192000"/>
              <a:gd name="connsiteY8472" fmla="*/ 265583 h 3218321"/>
              <a:gd name="connsiteX8473" fmla="*/ 8618458 w 12192000"/>
              <a:gd name="connsiteY8473" fmla="*/ 279872 h 3218321"/>
              <a:gd name="connsiteX8474" fmla="*/ 8631031 w 12192000"/>
              <a:gd name="connsiteY8474" fmla="*/ 279967 h 3218321"/>
              <a:gd name="connsiteX8475" fmla="*/ 8629602 w 12192000"/>
              <a:gd name="connsiteY8475" fmla="*/ 265536 h 3218321"/>
              <a:gd name="connsiteX8476" fmla="*/ 8634126 w 12192000"/>
              <a:gd name="connsiteY8476" fmla="*/ 265583 h 3218321"/>
              <a:gd name="connsiteX8477" fmla="*/ 8633936 w 12192000"/>
              <a:gd name="connsiteY8477" fmla="*/ 282825 h 3218321"/>
              <a:gd name="connsiteX8478" fmla="*/ 8650891 w 12192000"/>
              <a:gd name="connsiteY8478" fmla="*/ 268155 h 3218321"/>
              <a:gd name="connsiteX8479" fmla="*/ 8643604 w 12192000"/>
              <a:gd name="connsiteY8479" fmla="*/ 283301 h 3218321"/>
              <a:gd name="connsiteX8480" fmla="*/ 8677418 w 12192000"/>
              <a:gd name="connsiteY8480" fmla="*/ 287541 h 3218321"/>
              <a:gd name="connsiteX8481" fmla="*/ 8687133 w 12192000"/>
              <a:gd name="connsiteY8481" fmla="*/ 273061 h 3218321"/>
              <a:gd name="connsiteX8482" fmla="*/ 8682133 w 12192000"/>
              <a:gd name="connsiteY8482" fmla="*/ 291780 h 3218321"/>
              <a:gd name="connsiteX8483" fmla="*/ 8693420 w 12192000"/>
              <a:gd name="connsiteY8483" fmla="*/ 281682 h 3218321"/>
              <a:gd name="connsiteX8484" fmla="*/ 8706326 w 12192000"/>
              <a:gd name="connsiteY8484" fmla="*/ 291875 h 3218321"/>
              <a:gd name="connsiteX8485" fmla="*/ 8706421 w 12192000"/>
              <a:gd name="connsiteY8485" fmla="*/ 275157 h 3218321"/>
              <a:gd name="connsiteX8486" fmla="*/ 8709708 w 12192000"/>
              <a:gd name="connsiteY8486" fmla="*/ 274871 h 3218321"/>
              <a:gd name="connsiteX8487" fmla="*/ 8710326 w 12192000"/>
              <a:gd name="connsiteY8487" fmla="*/ 294018 h 3218321"/>
              <a:gd name="connsiteX8488" fmla="*/ 8747570 w 12192000"/>
              <a:gd name="connsiteY8488" fmla="*/ 285826 h 3218321"/>
              <a:gd name="connsiteX8489" fmla="*/ 8751665 w 12192000"/>
              <a:gd name="connsiteY8489" fmla="*/ 285588 h 3218321"/>
              <a:gd name="connsiteX8490" fmla="*/ 8747760 w 12192000"/>
              <a:gd name="connsiteY8490" fmla="*/ 299019 h 3218321"/>
              <a:gd name="connsiteX8491" fmla="*/ 8791004 w 12192000"/>
              <a:gd name="connsiteY8491" fmla="*/ 287302 h 3218321"/>
              <a:gd name="connsiteX8492" fmla="*/ 8785908 w 12192000"/>
              <a:gd name="connsiteY8492" fmla="*/ 303115 h 3218321"/>
              <a:gd name="connsiteX8493" fmla="*/ 8818959 w 12192000"/>
              <a:gd name="connsiteY8493" fmla="*/ 305116 h 3218321"/>
              <a:gd name="connsiteX8494" fmla="*/ 8827198 w 12192000"/>
              <a:gd name="connsiteY8494" fmla="*/ 292542 h 3218321"/>
              <a:gd name="connsiteX8495" fmla="*/ 8835247 w 12192000"/>
              <a:gd name="connsiteY8495" fmla="*/ 310450 h 3218321"/>
              <a:gd name="connsiteX8496" fmla="*/ 8834485 w 12192000"/>
              <a:gd name="connsiteY8496" fmla="*/ 299019 h 3218321"/>
              <a:gd name="connsiteX8497" fmla="*/ 8839438 w 12192000"/>
              <a:gd name="connsiteY8497" fmla="*/ 298591 h 3218321"/>
              <a:gd name="connsiteX8498" fmla="*/ 8838295 w 12192000"/>
              <a:gd name="connsiteY8498" fmla="*/ 308450 h 3218321"/>
              <a:gd name="connsiteX8499" fmla="*/ 8850773 w 12192000"/>
              <a:gd name="connsiteY8499" fmla="*/ 308545 h 3218321"/>
              <a:gd name="connsiteX8500" fmla="*/ 8848249 w 12192000"/>
              <a:gd name="connsiteY8500" fmla="*/ 298924 h 3218321"/>
              <a:gd name="connsiteX8501" fmla="*/ 8853535 w 12192000"/>
              <a:gd name="connsiteY8501" fmla="*/ 298829 h 3218321"/>
              <a:gd name="connsiteX8502" fmla="*/ 8850820 w 12192000"/>
              <a:gd name="connsiteY8502" fmla="*/ 313165 h 3218321"/>
              <a:gd name="connsiteX8503" fmla="*/ 8873490 w 12192000"/>
              <a:gd name="connsiteY8503" fmla="*/ 313261 h 3218321"/>
              <a:gd name="connsiteX8504" fmla="*/ 8874157 w 12192000"/>
              <a:gd name="connsiteY8504" fmla="*/ 302782 h 3218321"/>
              <a:gd name="connsiteX8505" fmla="*/ 8878586 w 12192000"/>
              <a:gd name="connsiteY8505" fmla="*/ 319357 h 3218321"/>
              <a:gd name="connsiteX8506" fmla="*/ 8889254 w 12192000"/>
              <a:gd name="connsiteY8506" fmla="*/ 304211 h 3218321"/>
              <a:gd name="connsiteX8507" fmla="*/ 8892730 w 12192000"/>
              <a:gd name="connsiteY8507" fmla="*/ 303735 h 3218321"/>
              <a:gd name="connsiteX8508" fmla="*/ 8887492 w 12192000"/>
              <a:gd name="connsiteY8508" fmla="*/ 318024 h 3218321"/>
              <a:gd name="connsiteX8509" fmla="*/ 8911923 w 12192000"/>
              <a:gd name="connsiteY8509" fmla="*/ 317976 h 3218321"/>
              <a:gd name="connsiteX8510" fmla="*/ 8910733 w 12192000"/>
              <a:gd name="connsiteY8510" fmla="*/ 308545 h 3218321"/>
              <a:gd name="connsiteX8511" fmla="*/ 8919400 w 12192000"/>
              <a:gd name="connsiteY8511" fmla="*/ 308021 h 3218321"/>
              <a:gd name="connsiteX8512" fmla="*/ 8914590 w 12192000"/>
              <a:gd name="connsiteY8512" fmla="*/ 324120 h 3218321"/>
              <a:gd name="connsiteX8513" fmla="*/ 8930354 w 12192000"/>
              <a:gd name="connsiteY8513" fmla="*/ 310498 h 3218321"/>
              <a:gd name="connsiteX8514" fmla="*/ 8929640 w 12192000"/>
              <a:gd name="connsiteY8514" fmla="*/ 321834 h 3218321"/>
              <a:gd name="connsiteX8515" fmla="*/ 8962215 w 12192000"/>
              <a:gd name="connsiteY8515" fmla="*/ 327407 h 3218321"/>
              <a:gd name="connsiteX8516" fmla="*/ 8972693 w 12192000"/>
              <a:gd name="connsiteY8516" fmla="*/ 310450 h 3218321"/>
              <a:gd name="connsiteX8517" fmla="*/ 8965359 w 12192000"/>
              <a:gd name="connsiteY8517" fmla="*/ 326311 h 3218321"/>
              <a:gd name="connsiteX8518" fmla="*/ 8986790 w 12192000"/>
              <a:gd name="connsiteY8518" fmla="*/ 331360 h 3218321"/>
              <a:gd name="connsiteX8519" fmla="*/ 8987171 w 12192000"/>
              <a:gd name="connsiteY8519" fmla="*/ 327311 h 3218321"/>
              <a:gd name="connsiteX8520" fmla="*/ 8998887 w 12192000"/>
              <a:gd name="connsiteY8520" fmla="*/ 332932 h 3218321"/>
              <a:gd name="connsiteX8521" fmla="*/ 9010602 w 12192000"/>
              <a:gd name="connsiteY8521" fmla="*/ 315261 h 3218321"/>
              <a:gd name="connsiteX8522" fmla="*/ 9004316 w 12192000"/>
              <a:gd name="connsiteY8522" fmla="*/ 335408 h 3218321"/>
              <a:gd name="connsiteX8523" fmla="*/ 9020985 w 12192000"/>
              <a:gd name="connsiteY8523" fmla="*/ 321453 h 3218321"/>
              <a:gd name="connsiteX8524" fmla="*/ 9020794 w 12192000"/>
              <a:gd name="connsiteY8524" fmla="*/ 339886 h 3218321"/>
              <a:gd name="connsiteX8525" fmla="*/ 9031843 w 12192000"/>
              <a:gd name="connsiteY8525" fmla="*/ 322834 h 3218321"/>
              <a:gd name="connsiteX8526" fmla="*/ 9035558 w 12192000"/>
              <a:gd name="connsiteY8526" fmla="*/ 322977 h 3218321"/>
              <a:gd name="connsiteX8527" fmla="*/ 9030367 w 12192000"/>
              <a:gd name="connsiteY8527" fmla="*/ 338028 h 3218321"/>
              <a:gd name="connsiteX8528" fmla="*/ 9063133 w 12192000"/>
              <a:gd name="connsiteY8528" fmla="*/ 325168 h 3218321"/>
              <a:gd name="connsiteX8529" fmla="*/ 9057180 w 12192000"/>
              <a:gd name="connsiteY8529" fmla="*/ 341600 h 3218321"/>
              <a:gd name="connsiteX8530" fmla="*/ 9069848 w 12192000"/>
              <a:gd name="connsiteY8530" fmla="*/ 341838 h 3218321"/>
              <a:gd name="connsiteX8531" fmla="*/ 9067419 w 12192000"/>
              <a:gd name="connsiteY8531" fmla="*/ 332265 h 3218321"/>
              <a:gd name="connsiteX8532" fmla="*/ 9072801 w 12192000"/>
              <a:gd name="connsiteY8532" fmla="*/ 332265 h 3218321"/>
              <a:gd name="connsiteX8533" fmla="*/ 9071467 w 12192000"/>
              <a:gd name="connsiteY8533" fmla="*/ 340314 h 3218321"/>
              <a:gd name="connsiteX8534" fmla="*/ 9089327 w 12192000"/>
              <a:gd name="connsiteY8534" fmla="*/ 346935 h 3218321"/>
              <a:gd name="connsiteX8535" fmla="*/ 9100709 w 12192000"/>
              <a:gd name="connsiteY8535" fmla="*/ 329312 h 3218321"/>
              <a:gd name="connsiteX8536" fmla="*/ 9095517 w 12192000"/>
              <a:gd name="connsiteY8536" fmla="*/ 346554 h 3218321"/>
              <a:gd name="connsiteX8537" fmla="*/ 9104186 w 12192000"/>
              <a:gd name="connsiteY8537" fmla="*/ 346506 h 3218321"/>
              <a:gd name="connsiteX8538" fmla="*/ 9109805 w 12192000"/>
              <a:gd name="connsiteY8538" fmla="*/ 334837 h 3218321"/>
              <a:gd name="connsiteX8539" fmla="*/ 9111805 w 12192000"/>
              <a:gd name="connsiteY8539" fmla="*/ 353698 h 3218321"/>
              <a:gd name="connsiteX8540" fmla="*/ 9122330 w 12192000"/>
              <a:gd name="connsiteY8540" fmla="*/ 337456 h 3218321"/>
              <a:gd name="connsiteX8541" fmla="*/ 9124617 w 12192000"/>
              <a:gd name="connsiteY8541" fmla="*/ 336932 h 3218321"/>
              <a:gd name="connsiteX8542" fmla="*/ 9124379 w 12192000"/>
              <a:gd name="connsiteY8542" fmla="*/ 349888 h 3218321"/>
              <a:gd name="connsiteX8543" fmla="*/ 9137904 w 12192000"/>
              <a:gd name="connsiteY8543" fmla="*/ 354794 h 3218321"/>
              <a:gd name="connsiteX8544" fmla="*/ 9152763 w 12192000"/>
              <a:gd name="connsiteY8544" fmla="*/ 338790 h 3218321"/>
              <a:gd name="connsiteX8545" fmla="*/ 9157240 w 12192000"/>
              <a:gd name="connsiteY8545" fmla="*/ 357890 h 3218321"/>
              <a:gd name="connsiteX8546" fmla="*/ 9159811 w 12192000"/>
              <a:gd name="connsiteY8546" fmla="*/ 339266 h 3218321"/>
              <a:gd name="connsiteX8547" fmla="*/ 9164479 w 12192000"/>
              <a:gd name="connsiteY8547" fmla="*/ 356080 h 3218321"/>
              <a:gd name="connsiteX8548" fmla="*/ 9172527 w 12192000"/>
              <a:gd name="connsiteY8548" fmla="*/ 356127 h 3218321"/>
              <a:gd name="connsiteX8549" fmla="*/ 9171337 w 12192000"/>
              <a:gd name="connsiteY8549" fmla="*/ 346554 h 3218321"/>
              <a:gd name="connsiteX8550" fmla="*/ 9176814 w 12192000"/>
              <a:gd name="connsiteY8550" fmla="*/ 346554 h 3218321"/>
              <a:gd name="connsiteX8551" fmla="*/ 9177909 w 12192000"/>
              <a:gd name="connsiteY8551" fmla="*/ 361605 h 3218321"/>
              <a:gd name="connsiteX8552" fmla="*/ 9192625 w 12192000"/>
              <a:gd name="connsiteY8552" fmla="*/ 344744 h 3218321"/>
              <a:gd name="connsiteX8553" fmla="*/ 9183719 w 12192000"/>
              <a:gd name="connsiteY8553" fmla="*/ 355556 h 3218321"/>
              <a:gd name="connsiteX8554" fmla="*/ 9197578 w 12192000"/>
              <a:gd name="connsiteY8554" fmla="*/ 362843 h 3218321"/>
              <a:gd name="connsiteX8555" fmla="*/ 9196388 w 12192000"/>
              <a:gd name="connsiteY8555" fmla="*/ 351317 h 3218321"/>
              <a:gd name="connsiteX8556" fmla="*/ 9201150 w 12192000"/>
              <a:gd name="connsiteY8556" fmla="*/ 351269 h 3218321"/>
              <a:gd name="connsiteX8557" fmla="*/ 9200483 w 12192000"/>
              <a:gd name="connsiteY8557" fmla="*/ 364462 h 3218321"/>
              <a:gd name="connsiteX8558" fmla="*/ 9227963 w 12192000"/>
              <a:gd name="connsiteY8558" fmla="*/ 369273 h 3218321"/>
              <a:gd name="connsiteX8559" fmla="*/ 9233773 w 12192000"/>
              <a:gd name="connsiteY8559" fmla="*/ 365034 h 3218321"/>
              <a:gd name="connsiteX8560" fmla="*/ 9248299 w 12192000"/>
              <a:gd name="connsiteY8560" fmla="*/ 371797 h 3218321"/>
              <a:gd name="connsiteX8561" fmla="*/ 9249108 w 12192000"/>
              <a:gd name="connsiteY8561" fmla="*/ 355984 h 3218321"/>
              <a:gd name="connsiteX8562" fmla="*/ 9256300 w 12192000"/>
              <a:gd name="connsiteY8562" fmla="*/ 356032 h 3218321"/>
              <a:gd name="connsiteX8563" fmla="*/ 9252680 w 12192000"/>
              <a:gd name="connsiteY8563" fmla="*/ 369892 h 3218321"/>
              <a:gd name="connsiteX8564" fmla="*/ 9284970 w 12192000"/>
              <a:gd name="connsiteY8564" fmla="*/ 374226 h 3218321"/>
              <a:gd name="connsiteX8565" fmla="*/ 9288780 w 12192000"/>
              <a:gd name="connsiteY8565" fmla="*/ 365653 h 3218321"/>
              <a:gd name="connsiteX8566" fmla="*/ 9291066 w 12192000"/>
              <a:gd name="connsiteY8566" fmla="*/ 365606 h 3218321"/>
              <a:gd name="connsiteX8567" fmla="*/ 9292114 w 12192000"/>
              <a:gd name="connsiteY8567" fmla="*/ 381895 h 3218321"/>
              <a:gd name="connsiteX8568" fmla="*/ 9306116 w 12192000"/>
              <a:gd name="connsiteY8568" fmla="*/ 364129 h 3218321"/>
              <a:gd name="connsiteX8569" fmla="*/ 9304830 w 12192000"/>
              <a:gd name="connsiteY8569" fmla="*/ 381085 h 3218321"/>
              <a:gd name="connsiteX8570" fmla="*/ 9319260 w 12192000"/>
              <a:gd name="connsiteY8570" fmla="*/ 374798 h 3218321"/>
              <a:gd name="connsiteX8571" fmla="*/ 9318974 w 12192000"/>
              <a:gd name="connsiteY8571" fmla="*/ 384991 h 3218321"/>
              <a:gd name="connsiteX8572" fmla="*/ 9328547 w 12192000"/>
              <a:gd name="connsiteY8572" fmla="*/ 368654 h 3218321"/>
              <a:gd name="connsiteX8573" fmla="*/ 9330785 w 12192000"/>
              <a:gd name="connsiteY8573" fmla="*/ 387610 h 3218321"/>
              <a:gd name="connsiteX8574" fmla="*/ 9342739 w 12192000"/>
              <a:gd name="connsiteY8574" fmla="*/ 369368 h 3218321"/>
              <a:gd name="connsiteX8575" fmla="*/ 9344263 w 12192000"/>
              <a:gd name="connsiteY8575" fmla="*/ 383086 h 3218321"/>
              <a:gd name="connsiteX8576" fmla="*/ 9359122 w 12192000"/>
              <a:gd name="connsiteY8576" fmla="*/ 389468 h 3218321"/>
              <a:gd name="connsiteX8577" fmla="*/ 9365456 w 12192000"/>
              <a:gd name="connsiteY8577" fmla="*/ 385086 h 3218321"/>
              <a:gd name="connsiteX8578" fmla="*/ 9374600 w 12192000"/>
              <a:gd name="connsiteY8578" fmla="*/ 390373 h 3218321"/>
              <a:gd name="connsiteX8579" fmla="*/ 9384697 w 12192000"/>
              <a:gd name="connsiteY8579" fmla="*/ 373417 h 3218321"/>
              <a:gd name="connsiteX8580" fmla="*/ 9382220 w 12192000"/>
              <a:gd name="connsiteY8580" fmla="*/ 396327 h 3218321"/>
              <a:gd name="connsiteX8581" fmla="*/ 9394412 w 12192000"/>
              <a:gd name="connsiteY8581" fmla="*/ 380561 h 3218321"/>
              <a:gd name="connsiteX8582" fmla="*/ 9397079 w 12192000"/>
              <a:gd name="connsiteY8582" fmla="*/ 379656 h 3218321"/>
              <a:gd name="connsiteX8583" fmla="*/ 9394412 w 12192000"/>
              <a:gd name="connsiteY8583" fmla="*/ 396184 h 3218321"/>
              <a:gd name="connsiteX8584" fmla="*/ 9411319 w 12192000"/>
              <a:gd name="connsiteY8584" fmla="*/ 377846 h 3218321"/>
              <a:gd name="connsiteX8585" fmla="*/ 9407461 w 12192000"/>
              <a:gd name="connsiteY8585" fmla="*/ 399613 h 3218321"/>
              <a:gd name="connsiteX8586" fmla="*/ 9423178 w 12192000"/>
              <a:gd name="connsiteY8586" fmla="*/ 382371 h 3218321"/>
              <a:gd name="connsiteX8587" fmla="*/ 9419606 w 12192000"/>
              <a:gd name="connsiteY8587" fmla="*/ 394040 h 3218321"/>
              <a:gd name="connsiteX8588" fmla="*/ 9432893 w 12192000"/>
              <a:gd name="connsiteY8588" fmla="*/ 396279 h 3218321"/>
              <a:gd name="connsiteX8589" fmla="*/ 9449276 w 12192000"/>
              <a:gd name="connsiteY8589" fmla="*/ 403471 h 3218321"/>
              <a:gd name="connsiteX8590" fmla="*/ 9462278 w 12192000"/>
              <a:gd name="connsiteY8590" fmla="*/ 386801 h 3218321"/>
              <a:gd name="connsiteX8591" fmla="*/ 9460992 w 12192000"/>
              <a:gd name="connsiteY8591" fmla="*/ 405710 h 3218321"/>
              <a:gd name="connsiteX8592" fmla="*/ 9473708 w 12192000"/>
              <a:gd name="connsiteY8592" fmla="*/ 395374 h 3218321"/>
              <a:gd name="connsiteX8593" fmla="*/ 9473327 w 12192000"/>
              <a:gd name="connsiteY8593" fmla="*/ 411425 h 3218321"/>
              <a:gd name="connsiteX8594" fmla="*/ 9484328 w 12192000"/>
              <a:gd name="connsiteY8594" fmla="*/ 394279 h 3218321"/>
              <a:gd name="connsiteX8595" fmla="*/ 9494377 w 12192000"/>
              <a:gd name="connsiteY8595" fmla="*/ 413188 h 3218321"/>
              <a:gd name="connsiteX8596" fmla="*/ 9497187 w 12192000"/>
              <a:gd name="connsiteY8596" fmla="*/ 398661 h 3218321"/>
              <a:gd name="connsiteX8597" fmla="*/ 9502759 w 12192000"/>
              <a:gd name="connsiteY8597" fmla="*/ 406710 h 3218321"/>
              <a:gd name="connsiteX8598" fmla="*/ 9507521 w 12192000"/>
              <a:gd name="connsiteY8598" fmla="*/ 409996 h 3218321"/>
              <a:gd name="connsiteX8599" fmla="*/ 9505950 w 12192000"/>
              <a:gd name="connsiteY8599" fmla="*/ 398613 h 3218321"/>
              <a:gd name="connsiteX8600" fmla="*/ 9514665 w 12192000"/>
              <a:gd name="connsiteY8600" fmla="*/ 399375 h 3218321"/>
              <a:gd name="connsiteX8601" fmla="*/ 9510141 w 12192000"/>
              <a:gd name="connsiteY8601" fmla="*/ 413235 h 3218321"/>
              <a:gd name="connsiteX8602" fmla="*/ 9519999 w 12192000"/>
              <a:gd name="connsiteY8602" fmla="*/ 413283 h 3218321"/>
              <a:gd name="connsiteX8603" fmla="*/ 9520524 w 12192000"/>
              <a:gd name="connsiteY8603" fmla="*/ 401756 h 3218321"/>
              <a:gd name="connsiteX8604" fmla="*/ 9524809 w 12192000"/>
              <a:gd name="connsiteY8604" fmla="*/ 402137 h 3218321"/>
              <a:gd name="connsiteX8605" fmla="*/ 9525524 w 12192000"/>
              <a:gd name="connsiteY8605" fmla="*/ 420141 h 3218321"/>
              <a:gd name="connsiteX8606" fmla="*/ 9539859 w 12192000"/>
              <a:gd name="connsiteY8606" fmla="*/ 402423 h 3218321"/>
              <a:gd name="connsiteX8607" fmla="*/ 9535906 w 12192000"/>
              <a:gd name="connsiteY8607" fmla="*/ 420523 h 3218321"/>
              <a:gd name="connsiteX8608" fmla="*/ 9554242 w 12192000"/>
              <a:gd name="connsiteY8608" fmla="*/ 406424 h 3218321"/>
              <a:gd name="connsiteX8609" fmla="*/ 9547955 w 12192000"/>
              <a:gd name="connsiteY8609" fmla="*/ 423952 h 3218321"/>
              <a:gd name="connsiteX8610" fmla="*/ 9567862 w 12192000"/>
              <a:gd name="connsiteY8610" fmla="*/ 405662 h 3218321"/>
              <a:gd name="connsiteX8611" fmla="*/ 9562052 w 12192000"/>
              <a:gd name="connsiteY8611" fmla="*/ 422618 h 3218321"/>
              <a:gd name="connsiteX8612" fmla="*/ 9571911 w 12192000"/>
              <a:gd name="connsiteY8612" fmla="*/ 422809 h 3218321"/>
              <a:gd name="connsiteX8613" fmla="*/ 9574102 w 12192000"/>
              <a:gd name="connsiteY8613" fmla="*/ 406710 h 3218321"/>
              <a:gd name="connsiteX8614" fmla="*/ 9578578 w 12192000"/>
              <a:gd name="connsiteY8614" fmla="*/ 421761 h 3218321"/>
              <a:gd name="connsiteX8615" fmla="*/ 9594199 w 12192000"/>
              <a:gd name="connsiteY8615" fmla="*/ 427953 h 3218321"/>
              <a:gd name="connsiteX8616" fmla="*/ 9606153 w 12192000"/>
              <a:gd name="connsiteY8616" fmla="*/ 410330 h 3218321"/>
              <a:gd name="connsiteX8617" fmla="*/ 9602105 w 12192000"/>
              <a:gd name="connsiteY8617" fmla="*/ 429763 h 3218321"/>
              <a:gd name="connsiteX8618" fmla="*/ 9620107 w 12192000"/>
              <a:gd name="connsiteY8618" fmla="*/ 415521 h 3218321"/>
              <a:gd name="connsiteX8619" fmla="*/ 9614535 w 12192000"/>
              <a:gd name="connsiteY8619" fmla="*/ 434049 h 3218321"/>
              <a:gd name="connsiteX8620" fmla="*/ 9629108 w 12192000"/>
              <a:gd name="connsiteY8620" fmla="*/ 420999 h 3218321"/>
              <a:gd name="connsiteX8621" fmla="*/ 9632918 w 12192000"/>
              <a:gd name="connsiteY8621" fmla="*/ 435716 h 3218321"/>
              <a:gd name="connsiteX8622" fmla="*/ 9644062 w 12192000"/>
              <a:gd name="connsiteY8622" fmla="*/ 422761 h 3218321"/>
              <a:gd name="connsiteX8623" fmla="*/ 9644110 w 12192000"/>
              <a:gd name="connsiteY8623" fmla="*/ 436193 h 3218321"/>
              <a:gd name="connsiteX8624" fmla="*/ 9659064 w 12192000"/>
              <a:gd name="connsiteY8624" fmla="*/ 420999 h 3218321"/>
              <a:gd name="connsiteX8625" fmla="*/ 9654064 w 12192000"/>
              <a:gd name="connsiteY8625" fmla="*/ 439479 h 3218321"/>
              <a:gd name="connsiteX8626" fmla="*/ 9671256 w 12192000"/>
              <a:gd name="connsiteY8626" fmla="*/ 425524 h 3218321"/>
              <a:gd name="connsiteX8627" fmla="*/ 9667351 w 12192000"/>
              <a:gd name="connsiteY8627" fmla="*/ 443956 h 3218321"/>
              <a:gd name="connsiteX8628" fmla="*/ 9681400 w 12192000"/>
              <a:gd name="connsiteY8628" fmla="*/ 429001 h 3218321"/>
              <a:gd name="connsiteX8629" fmla="*/ 9684687 w 12192000"/>
              <a:gd name="connsiteY8629" fmla="*/ 444623 h 3218321"/>
              <a:gd name="connsiteX8630" fmla="*/ 9694450 w 12192000"/>
              <a:gd name="connsiteY8630" fmla="*/ 436478 h 3218321"/>
              <a:gd name="connsiteX8631" fmla="*/ 9686354 w 12192000"/>
              <a:gd name="connsiteY8631" fmla="*/ 430953 h 3218321"/>
              <a:gd name="connsiteX8632" fmla="*/ 9696878 w 12192000"/>
              <a:gd name="connsiteY8632" fmla="*/ 444671 h 3218321"/>
              <a:gd name="connsiteX8633" fmla="*/ 9711500 w 12192000"/>
              <a:gd name="connsiteY8633" fmla="*/ 429667 h 3218321"/>
              <a:gd name="connsiteX8634" fmla="*/ 9706118 w 12192000"/>
              <a:gd name="connsiteY8634" fmla="*/ 447147 h 3218321"/>
              <a:gd name="connsiteX8635" fmla="*/ 9714976 w 12192000"/>
              <a:gd name="connsiteY8635" fmla="*/ 446481 h 3218321"/>
              <a:gd name="connsiteX8636" fmla="*/ 9715976 w 12192000"/>
              <a:gd name="connsiteY8636" fmla="*/ 437145 h 3218321"/>
              <a:gd name="connsiteX8637" fmla="*/ 9725120 w 12192000"/>
              <a:gd name="connsiteY8637" fmla="*/ 436574 h 3218321"/>
              <a:gd name="connsiteX8638" fmla="*/ 9718929 w 12192000"/>
              <a:gd name="connsiteY8638" fmla="*/ 452863 h 3218321"/>
              <a:gd name="connsiteX8639" fmla="*/ 9735074 w 12192000"/>
              <a:gd name="connsiteY8639" fmla="*/ 440194 h 3218321"/>
              <a:gd name="connsiteX8640" fmla="*/ 9732788 w 12192000"/>
              <a:gd name="connsiteY8640" fmla="*/ 454244 h 3218321"/>
              <a:gd name="connsiteX8641" fmla="*/ 9744123 w 12192000"/>
              <a:gd name="connsiteY8641" fmla="*/ 442480 h 3218321"/>
              <a:gd name="connsiteX8642" fmla="*/ 9749647 w 12192000"/>
              <a:gd name="connsiteY8642" fmla="*/ 441670 h 3218321"/>
              <a:gd name="connsiteX8643" fmla="*/ 9743504 w 12192000"/>
              <a:gd name="connsiteY8643" fmla="*/ 456959 h 3218321"/>
              <a:gd name="connsiteX8644" fmla="*/ 9763316 w 12192000"/>
              <a:gd name="connsiteY8644" fmla="*/ 443289 h 3218321"/>
              <a:gd name="connsiteX8645" fmla="*/ 9758124 w 12192000"/>
              <a:gd name="connsiteY8645" fmla="*/ 458722 h 3218321"/>
              <a:gd name="connsiteX8646" fmla="*/ 9773984 w 12192000"/>
              <a:gd name="connsiteY8646" fmla="*/ 445576 h 3218321"/>
              <a:gd name="connsiteX8647" fmla="*/ 9772412 w 12192000"/>
              <a:gd name="connsiteY8647" fmla="*/ 462437 h 3218321"/>
              <a:gd name="connsiteX8648" fmla="*/ 9786224 w 12192000"/>
              <a:gd name="connsiteY8648" fmla="*/ 449767 h 3218321"/>
              <a:gd name="connsiteX8649" fmla="*/ 9788747 w 12192000"/>
              <a:gd name="connsiteY8649" fmla="*/ 463437 h 3218321"/>
              <a:gd name="connsiteX8650" fmla="*/ 9797961 w 12192000"/>
              <a:gd name="connsiteY8650" fmla="*/ 456843 h 3218321"/>
              <a:gd name="connsiteX8651" fmla="*/ 9802082 w 12192000"/>
              <a:gd name="connsiteY8651" fmla="*/ 463437 h 3218321"/>
              <a:gd name="connsiteX8652" fmla="*/ 9816131 w 12192000"/>
              <a:gd name="connsiteY8652" fmla="*/ 449005 h 3218321"/>
              <a:gd name="connsiteX8653" fmla="*/ 9810750 w 12192000"/>
              <a:gd name="connsiteY8653" fmla="*/ 465866 h 3218321"/>
              <a:gd name="connsiteX8654" fmla="*/ 9819751 w 12192000"/>
              <a:gd name="connsiteY8654" fmla="*/ 465580 h 3218321"/>
              <a:gd name="connsiteX8655" fmla="*/ 9820799 w 12192000"/>
              <a:gd name="connsiteY8655" fmla="*/ 456149 h 3218321"/>
              <a:gd name="connsiteX8656" fmla="*/ 9829276 w 12192000"/>
              <a:gd name="connsiteY8656" fmla="*/ 455721 h 3218321"/>
              <a:gd name="connsiteX8657" fmla="*/ 9823847 w 12192000"/>
              <a:gd name="connsiteY8657" fmla="*/ 471677 h 3218321"/>
              <a:gd name="connsiteX8658" fmla="*/ 9840039 w 12192000"/>
              <a:gd name="connsiteY8658" fmla="*/ 459388 h 3218321"/>
              <a:gd name="connsiteX8659" fmla="*/ 9836039 w 12192000"/>
              <a:gd name="connsiteY8659" fmla="*/ 472296 h 3218321"/>
              <a:gd name="connsiteX8660" fmla="*/ 9853946 w 12192000"/>
              <a:gd name="connsiteY8660" fmla="*/ 459007 h 3218321"/>
              <a:gd name="connsiteX8661" fmla="*/ 9847945 w 12192000"/>
              <a:gd name="connsiteY8661" fmla="*/ 476487 h 3218321"/>
              <a:gd name="connsiteX8662" fmla="*/ 9868805 w 12192000"/>
              <a:gd name="connsiteY8662" fmla="*/ 459055 h 3218321"/>
              <a:gd name="connsiteX8663" fmla="*/ 9863376 w 12192000"/>
              <a:gd name="connsiteY8663" fmla="*/ 477630 h 3218321"/>
              <a:gd name="connsiteX8664" fmla="*/ 9880759 w 12192000"/>
              <a:gd name="connsiteY8664" fmla="*/ 463770 h 3218321"/>
              <a:gd name="connsiteX8665" fmla="*/ 9876711 w 12192000"/>
              <a:gd name="connsiteY8665" fmla="*/ 479774 h 3218321"/>
              <a:gd name="connsiteX8666" fmla="*/ 9892903 w 12192000"/>
              <a:gd name="connsiteY8666" fmla="*/ 468676 h 3218321"/>
              <a:gd name="connsiteX8667" fmla="*/ 9887522 w 12192000"/>
              <a:gd name="connsiteY8667" fmla="*/ 481917 h 3218321"/>
              <a:gd name="connsiteX8668" fmla="*/ 9906762 w 12192000"/>
              <a:gd name="connsiteY8668" fmla="*/ 468486 h 3218321"/>
              <a:gd name="connsiteX8669" fmla="*/ 9899809 w 12192000"/>
              <a:gd name="connsiteY8669" fmla="*/ 486442 h 3218321"/>
              <a:gd name="connsiteX8670" fmla="*/ 9919811 w 12192000"/>
              <a:gd name="connsiteY8670" fmla="*/ 468105 h 3218321"/>
              <a:gd name="connsiteX8671" fmla="*/ 9915048 w 12192000"/>
              <a:gd name="connsiteY8671" fmla="*/ 484727 h 3218321"/>
              <a:gd name="connsiteX8672" fmla="*/ 9924621 w 12192000"/>
              <a:gd name="connsiteY8672" fmla="*/ 484680 h 3218321"/>
              <a:gd name="connsiteX8673" fmla="*/ 9925479 w 12192000"/>
              <a:gd name="connsiteY8673" fmla="*/ 475154 h 3218321"/>
              <a:gd name="connsiteX8674" fmla="*/ 9935432 w 12192000"/>
              <a:gd name="connsiteY8674" fmla="*/ 475058 h 3218321"/>
              <a:gd name="connsiteX8675" fmla="*/ 9928717 w 12192000"/>
              <a:gd name="connsiteY8675" fmla="*/ 486061 h 3218321"/>
              <a:gd name="connsiteX8676" fmla="*/ 9945052 w 12192000"/>
              <a:gd name="connsiteY8676" fmla="*/ 479488 h 3218321"/>
              <a:gd name="connsiteX8677" fmla="*/ 9938861 w 12192000"/>
              <a:gd name="connsiteY8677" fmla="*/ 491253 h 3218321"/>
              <a:gd name="connsiteX8678" fmla="*/ 9958435 w 12192000"/>
              <a:gd name="connsiteY8678" fmla="*/ 477821 h 3218321"/>
              <a:gd name="connsiteX8679" fmla="*/ 9952291 w 12192000"/>
              <a:gd name="connsiteY8679" fmla="*/ 495253 h 3218321"/>
              <a:gd name="connsiteX8680" fmla="*/ 9972770 w 12192000"/>
              <a:gd name="connsiteY8680" fmla="*/ 481774 h 3218321"/>
              <a:gd name="connsiteX8681" fmla="*/ 9967483 w 12192000"/>
              <a:gd name="connsiteY8681" fmla="*/ 494348 h 3218321"/>
              <a:gd name="connsiteX8682" fmla="*/ 9976961 w 12192000"/>
              <a:gd name="connsiteY8682" fmla="*/ 494206 h 3218321"/>
              <a:gd name="connsiteX8683" fmla="*/ 9977914 w 12192000"/>
              <a:gd name="connsiteY8683" fmla="*/ 484727 h 3218321"/>
              <a:gd name="connsiteX8684" fmla="*/ 9986819 w 12192000"/>
              <a:gd name="connsiteY8684" fmla="*/ 484346 h 3218321"/>
              <a:gd name="connsiteX8685" fmla="*/ 9980914 w 12192000"/>
              <a:gd name="connsiteY8685" fmla="*/ 500493 h 3218321"/>
              <a:gd name="connsiteX8686" fmla="*/ 9995202 w 12192000"/>
              <a:gd name="connsiteY8686" fmla="*/ 486585 h 3218321"/>
              <a:gd name="connsiteX8687" fmla="*/ 9994725 w 12192000"/>
              <a:gd name="connsiteY8687" fmla="*/ 500397 h 3218321"/>
              <a:gd name="connsiteX8688" fmla="*/ 10012109 w 12192000"/>
              <a:gd name="connsiteY8688" fmla="*/ 487204 h 3218321"/>
              <a:gd name="connsiteX8689" fmla="*/ 10005108 w 12192000"/>
              <a:gd name="connsiteY8689" fmla="*/ 505351 h 3218321"/>
              <a:gd name="connsiteX8690" fmla="*/ 10023920 w 12192000"/>
              <a:gd name="connsiteY8690" fmla="*/ 492253 h 3218321"/>
              <a:gd name="connsiteX8691" fmla="*/ 10020014 w 12192000"/>
              <a:gd name="connsiteY8691" fmla="*/ 505970 h 3218321"/>
              <a:gd name="connsiteX8692" fmla="*/ 10038921 w 12192000"/>
              <a:gd name="connsiteY8692" fmla="*/ 492253 h 3218321"/>
              <a:gd name="connsiteX8693" fmla="*/ 10033826 w 12192000"/>
              <a:gd name="connsiteY8693" fmla="*/ 504779 h 3218321"/>
              <a:gd name="connsiteX8694" fmla="*/ 10053924 w 12192000"/>
              <a:gd name="connsiteY8694" fmla="*/ 508971 h 3218321"/>
              <a:gd name="connsiteX8695" fmla="*/ 10051542 w 12192000"/>
              <a:gd name="connsiteY8695" fmla="*/ 499016 h 3218321"/>
              <a:gd name="connsiteX8696" fmla="*/ 10063544 w 12192000"/>
              <a:gd name="connsiteY8696" fmla="*/ 498683 h 3218321"/>
              <a:gd name="connsiteX8697" fmla="*/ 10057066 w 12192000"/>
              <a:gd name="connsiteY8697" fmla="*/ 513019 h 3218321"/>
              <a:gd name="connsiteX8698" fmla="*/ 10067401 w 12192000"/>
              <a:gd name="connsiteY8698" fmla="*/ 513353 h 3218321"/>
              <a:gd name="connsiteX8699" fmla="*/ 10068402 w 12192000"/>
              <a:gd name="connsiteY8699" fmla="*/ 503684 h 3218321"/>
              <a:gd name="connsiteX8700" fmla="*/ 10078641 w 12192000"/>
              <a:gd name="connsiteY8700" fmla="*/ 503732 h 3218321"/>
              <a:gd name="connsiteX8701" fmla="*/ 10071402 w 12192000"/>
              <a:gd name="connsiteY8701" fmla="*/ 513257 h 3218321"/>
              <a:gd name="connsiteX8702" fmla="*/ 10081783 w 12192000"/>
              <a:gd name="connsiteY8702" fmla="*/ 513305 h 3218321"/>
              <a:gd name="connsiteX8703" fmla="*/ 10082642 w 12192000"/>
              <a:gd name="connsiteY8703" fmla="*/ 503732 h 3218321"/>
              <a:gd name="connsiteX8704" fmla="*/ 10091928 w 12192000"/>
              <a:gd name="connsiteY8704" fmla="*/ 503541 h 3218321"/>
              <a:gd name="connsiteX8705" fmla="*/ 10085260 w 12192000"/>
              <a:gd name="connsiteY8705" fmla="*/ 518306 h 3218321"/>
              <a:gd name="connsiteX8706" fmla="*/ 10114455 w 12192000"/>
              <a:gd name="connsiteY8706" fmla="*/ 510352 h 3218321"/>
              <a:gd name="connsiteX8707" fmla="*/ 10110358 w 12192000"/>
              <a:gd name="connsiteY8707" fmla="*/ 521736 h 3218321"/>
              <a:gd name="connsiteX8708" fmla="*/ 10137838 w 12192000"/>
              <a:gd name="connsiteY8708" fmla="*/ 525975 h 3218321"/>
              <a:gd name="connsiteX8709" fmla="*/ 10149935 w 12192000"/>
              <a:gd name="connsiteY8709" fmla="*/ 527689 h 3218321"/>
              <a:gd name="connsiteX8710" fmla="*/ 10148031 w 12192000"/>
              <a:gd name="connsiteY8710" fmla="*/ 518020 h 3218321"/>
              <a:gd name="connsiteX8711" fmla="*/ 10154031 w 12192000"/>
              <a:gd name="connsiteY8711" fmla="*/ 518020 h 3218321"/>
              <a:gd name="connsiteX8712" fmla="*/ 10150983 w 12192000"/>
              <a:gd name="connsiteY8712" fmla="*/ 528594 h 3218321"/>
              <a:gd name="connsiteX8713" fmla="*/ 10169653 w 12192000"/>
              <a:gd name="connsiteY8713" fmla="*/ 521402 h 3218321"/>
              <a:gd name="connsiteX8714" fmla="*/ 10160128 w 12192000"/>
              <a:gd name="connsiteY8714" fmla="*/ 532500 h 3218321"/>
              <a:gd name="connsiteX8715" fmla="*/ 10172223 w 12192000"/>
              <a:gd name="connsiteY8715" fmla="*/ 532309 h 3218321"/>
              <a:gd name="connsiteX8716" fmla="*/ 10173177 w 12192000"/>
              <a:gd name="connsiteY8716" fmla="*/ 522831 h 3218321"/>
              <a:gd name="connsiteX8717" fmla="*/ 10182559 w 12192000"/>
              <a:gd name="connsiteY8717" fmla="*/ 522402 h 3218321"/>
              <a:gd name="connsiteX8718" fmla="*/ 10175938 w 12192000"/>
              <a:gd name="connsiteY8718" fmla="*/ 537406 h 3218321"/>
              <a:gd name="connsiteX8719" fmla="*/ 10204275 w 12192000"/>
              <a:gd name="connsiteY8719" fmla="*/ 535072 h 3218321"/>
              <a:gd name="connsiteX8720" fmla="*/ 10186940 w 12192000"/>
              <a:gd name="connsiteY8720" fmla="*/ 531452 h 3218321"/>
              <a:gd name="connsiteX8721" fmla="*/ 10186988 w 12192000"/>
              <a:gd name="connsiteY8721" fmla="*/ 527784 h 3218321"/>
              <a:gd name="connsiteX8722" fmla="*/ 10208752 w 12192000"/>
              <a:gd name="connsiteY8722" fmla="*/ 528023 h 3218321"/>
              <a:gd name="connsiteX8723" fmla="*/ 10203656 w 12192000"/>
              <a:gd name="connsiteY8723" fmla="*/ 541978 h 3218321"/>
              <a:gd name="connsiteX8724" fmla="*/ 10223849 w 12192000"/>
              <a:gd name="connsiteY8724" fmla="*/ 541216 h 3218321"/>
              <a:gd name="connsiteX8725" fmla="*/ 10229469 w 12192000"/>
              <a:gd name="connsiteY8725" fmla="*/ 530976 h 3218321"/>
              <a:gd name="connsiteX8726" fmla="*/ 10230041 w 12192000"/>
              <a:gd name="connsiteY8726" fmla="*/ 545646 h 3218321"/>
              <a:gd name="connsiteX8727" fmla="*/ 10271903 w 12192000"/>
              <a:gd name="connsiteY8727" fmla="*/ 548027 h 3218321"/>
              <a:gd name="connsiteX8728" fmla="*/ 10260520 w 12192000"/>
              <a:gd name="connsiteY8728" fmla="*/ 543074 h 3218321"/>
              <a:gd name="connsiteX8729" fmla="*/ 10273331 w 12192000"/>
              <a:gd name="connsiteY8729" fmla="*/ 541692 h 3218321"/>
              <a:gd name="connsiteX8730" fmla="*/ 10270665 w 12192000"/>
              <a:gd name="connsiteY8730" fmla="*/ 555029 h 3218321"/>
              <a:gd name="connsiteX8731" fmla="*/ 10288095 w 12192000"/>
              <a:gd name="connsiteY8731" fmla="*/ 544312 h 3218321"/>
              <a:gd name="connsiteX8732" fmla="*/ 10280238 w 12192000"/>
              <a:gd name="connsiteY8732" fmla="*/ 558601 h 3218321"/>
              <a:gd name="connsiteX8733" fmla="*/ 10301717 w 12192000"/>
              <a:gd name="connsiteY8733" fmla="*/ 544598 h 3218321"/>
              <a:gd name="connsiteX8734" fmla="*/ 10295525 w 12192000"/>
              <a:gd name="connsiteY8734" fmla="*/ 560697 h 3218321"/>
              <a:gd name="connsiteX8735" fmla="*/ 10314241 w 12192000"/>
              <a:gd name="connsiteY8735" fmla="*/ 560316 h 3218321"/>
              <a:gd name="connsiteX8736" fmla="*/ 10324386 w 12192000"/>
              <a:gd name="connsiteY8736" fmla="*/ 548646 h 3218321"/>
              <a:gd name="connsiteX8737" fmla="*/ 10324386 w 12192000"/>
              <a:gd name="connsiteY8737" fmla="*/ 565745 h 3218321"/>
              <a:gd name="connsiteX8738" fmla="*/ 10346817 w 12192000"/>
              <a:gd name="connsiteY8738" fmla="*/ 564555 h 3218321"/>
              <a:gd name="connsiteX8739" fmla="*/ 10326767 w 12192000"/>
              <a:gd name="connsiteY8739" fmla="*/ 556124 h 3218321"/>
              <a:gd name="connsiteX8740" fmla="*/ 10354104 w 12192000"/>
              <a:gd name="connsiteY8740" fmla="*/ 560077 h 3218321"/>
              <a:gd name="connsiteX8741" fmla="*/ 10348008 w 12192000"/>
              <a:gd name="connsiteY8741" fmla="*/ 570508 h 3218321"/>
              <a:gd name="connsiteX8742" fmla="*/ 10356152 w 12192000"/>
              <a:gd name="connsiteY8742" fmla="*/ 570270 h 3218321"/>
              <a:gd name="connsiteX8743" fmla="*/ 10380012 w 12192000"/>
              <a:gd name="connsiteY8743" fmla="*/ 564126 h 3218321"/>
              <a:gd name="connsiteX8744" fmla="*/ 10365391 w 12192000"/>
              <a:gd name="connsiteY8744" fmla="*/ 575652 h 3218321"/>
              <a:gd name="connsiteX8745" fmla="*/ 10381964 w 12192000"/>
              <a:gd name="connsiteY8745" fmla="*/ 574176 h 3218321"/>
              <a:gd name="connsiteX8746" fmla="*/ 10385060 w 12192000"/>
              <a:gd name="connsiteY8746" fmla="*/ 562602 h 3218321"/>
              <a:gd name="connsiteX8747" fmla="*/ 10393299 w 12192000"/>
              <a:gd name="connsiteY8747" fmla="*/ 579463 h 3218321"/>
              <a:gd name="connsiteX8748" fmla="*/ 10410825 w 12192000"/>
              <a:gd name="connsiteY8748" fmla="*/ 579320 h 3218321"/>
              <a:gd name="connsiteX8749" fmla="*/ 10410825 w 12192000"/>
              <a:gd name="connsiteY8749" fmla="*/ 574652 h 3218321"/>
              <a:gd name="connsiteX8750" fmla="*/ 10396681 w 12192000"/>
              <a:gd name="connsiteY8750" fmla="*/ 577081 h 3218321"/>
              <a:gd name="connsiteX8751" fmla="*/ 10396347 w 12192000"/>
              <a:gd name="connsiteY8751" fmla="*/ 570508 h 3218321"/>
              <a:gd name="connsiteX8752" fmla="*/ 10416301 w 12192000"/>
              <a:gd name="connsiteY8752" fmla="*/ 570746 h 3218321"/>
              <a:gd name="connsiteX8753" fmla="*/ 10416540 w 12192000"/>
              <a:gd name="connsiteY8753" fmla="*/ 584845 h 3218321"/>
              <a:gd name="connsiteX8754" fmla="*/ 10424303 w 12192000"/>
              <a:gd name="connsiteY8754" fmla="*/ 584702 h 3218321"/>
              <a:gd name="connsiteX8755" fmla="*/ 10420350 w 12192000"/>
              <a:gd name="connsiteY8755" fmla="*/ 575176 h 3218321"/>
              <a:gd name="connsiteX8756" fmla="*/ 10431684 w 12192000"/>
              <a:gd name="connsiteY8756" fmla="*/ 575128 h 3218321"/>
              <a:gd name="connsiteX8757" fmla="*/ 10429494 w 12192000"/>
              <a:gd name="connsiteY8757" fmla="*/ 586274 h 3218321"/>
              <a:gd name="connsiteX8758" fmla="*/ 10440734 w 12192000"/>
              <a:gd name="connsiteY8758" fmla="*/ 576891 h 3218321"/>
              <a:gd name="connsiteX8759" fmla="*/ 10449116 w 12192000"/>
              <a:gd name="connsiteY8759" fmla="*/ 591894 h 3218321"/>
              <a:gd name="connsiteX8760" fmla="*/ 10449306 w 12192000"/>
              <a:gd name="connsiteY8760" fmla="*/ 579844 h 3218321"/>
              <a:gd name="connsiteX8761" fmla="*/ 10462736 w 12192000"/>
              <a:gd name="connsiteY8761" fmla="*/ 579939 h 3218321"/>
              <a:gd name="connsiteX8762" fmla="*/ 10454640 w 12192000"/>
              <a:gd name="connsiteY8762" fmla="*/ 594275 h 3218321"/>
              <a:gd name="connsiteX8763" fmla="*/ 10462546 w 12192000"/>
              <a:gd name="connsiteY8763" fmla="*/ 594228 h 3218321"/>
              <a:gd name="connsiteX8764" fmla="*/ 10463642 w 12192000"/>
              <a:gd name="connsiteY8764" fmla="*/ 584083 h 3218321"/>
              <a:gd name="connsiteX8765" fmla="*/ 10480929 w 12192000"/>
              <a:gd name="connsiteY8765" fmla="*/ 585083 h 3218321"/>
              <a:gd name="connsiteX8766" fmla="*/ 10493597 w 12192000"/>
              <a:gd name="connsiteY8766" fmla="*/ 601849 h 3218321"/>
              <a:gd name="connsiteX8767" fmla="*/ 10485358 w 12192000"/>
              <a:gd name="connsiteY8767" fmla="*/ 588131 h 3218321"/>
              <a:gd name="connsiteX8768" fmla="*/ 10511599 w 12192000"/>
              <a:gd name="connsiteY8768" fmla="*/ 593466 h 3218321"/>
              <a:gd name="connsiteX8769" fmla="*/ 10506170 w 12192000"/>
              <a:gd name="connsiteY8769" fmla="*/ 605516 h 3218321"/>
              <a:gd name="connsiteX8770" fmla="*/ 10525744 w 12192000"/>
              <a:gd name="connsiteY8770" fmla="*/ 591989 h 3218321"/>
              <a:gd name="connsiteX8771" fmla="*/ 10525411 w 12192000"/>
              <a:gd name="connsiteY8771" fmla="*/ 610517 h 3218321"/>
              <a:gd name="connsiteX8772" fmla="*/ 10531650 w 12192000"/>
              <a:gd name="connsiteY8772" fmla="*/ 599229 h 3218321"/>
              <a:gd name="connsiteX8773" fmla="*/ 10548938 w 12192000"/>
              <a:gd name="connsiteY8773" fmla="*/ 599277 h 3218321"/>
              <a:gd name="connsiteX8774" fmla="*/ 10549033 w 12192000"/>
              <a:gd name="connsiteY8774" fmla="*/ 613280 h 3218321"/>
              <a:gd name="connsiteX8775" fmla="*/ 10558224 w 12192000"/>
              <a:gd name="connsiteY8775" fmla="*/ 613423 h 3218321"/>
              <a:gd name="connsiteX8776" fmla="*/ 10552652 w 12192000"/>
              <a:gd name="connsiteY8776" fmla="*/ 602754 h 3218321"/>
              <a:gd name="connsiteX8777" fmla="*/ 10587656 w 12192000"/>
              <a:gd name="connsiteY8777" fmla="*/ 609422 h 3218321"/>
              <a:gd name="connsiteX8778" fmla="*/ 10587942 w 12192000"/>
              <a:gd name="connsiteY8778" fmla="*/ 622853 h 3218321"/>
              <a:gd name="connsiteX8779" fmla="*/ 10595944 w 12192000"/>
              <a:gd name="connsiteY8779" fmla="*/ 622806 h 3218321"/>
              <a:gd name="connsiteX8780" fmla="*/ 10596229 w 12192000"/>
              <a:gd name="connsiteY8780" fmla="*/ 613232 h 3218321"/>
              <a:gd name="connsiteX8781" fmla="*/ 10601706 w 12192000"/>
              <a:gd name="connsiteY8781" fmla="*/ 613327 h 3218321"/>
              <a:gd name="connsiteX8782" fmla="*/ 10606517 w 12192000"/>
              <a:gd name="connsiteY8782" fmla="*/ 628664 h 3218321"/>
              <a:gd name="connsiteX8783" fmla="*/ 10607087 w 12192000"/>
              <a:gd name="connsiteY8783" fmla="*/ 610898 h 3218321"/>
              <a:gd name="connsiteX8784" fmla="*/ 10618089 w 12192000"/>
              <a:gd name="connsiteY8784" fmla="*/ 627188 h 3218321"/>
              <a:gd name="connsiteX8785" fmla="*/ 10621089 w 12192000"/>
              <a:gd name="connsiteY8785" fmla="*/ 627664 h 3218321"/>
              <a:gd name="connsiteX8786" fmla="*/ 10617994 w 12192000"/>
              <a:gd name="connsiteY8786" fmla="*/ 615995 h 3218321"/>
              <a:gd name="connsiteX8787" fmla="*/ 10627280 w 12192000"/>
              <a:gd name="connsiteY8787" fmla="*/ 635380 h 3218321"/>
              <a:gd name="connsiteX8788" fmla="*/ 10637377 w 12192000"/>
              <a:gd name="connsiteY8788" fmla="*/ 620948 h 3218321"/>
              <a:gd name="connsiteX8789" fmla="*/ 10650045 w 12192000"/>
              <a:gd name="connsiteY8789" fmla="*/ 632951 h 3218321"/>
              <a:gd name="connsiteX8790" fmla="*/ 10641806 w 12192000"/>
              <a:gd name="connsiteY8790" fmla="*/ 620853 h 3218321"/>
              <a:gd name="connsiteX8791" fmla="*/ 10669143 w 12192000"/>
              <a:gd name="connsiteY8791" fmla="*/ 629902 h 3218321"/>
              <a:gd name="connsiteX8792" fmla="*/ 10651760 w 12192000"/>
              <a:gd name="connsiteY8792" fmla="*/ 632855 h 3218321"/>
              <a:gd name="connsiteX8793" fmla="*/ 10670906 w 12192000"/>
              <a:gd name="connsiteY8793" fmla="*/ 641953 h 3218321"/>
              <a:gd name="connsiteX8794" fmla="*/ 10672762 w 12192000"/>
              <a:gd name="connsiteY8794" fmla="*/ 624806 h 3218321"/>
              <a:gd name="connsiteX8795" fmla="*/ 10684812 w 12192000"/>
              <a:gd name="connsiteY8795" fmla="*/ 641381 h 3218321"/>
              <a:gd name="connsiteX8796" fmla="*/ 10687145 w 12192000"/>
              <a:gd name="connsiteY8796" fmla="*/ 641953 h 3218321"/>
              <a:gd name="connsiteX8797" fmla="*/ 10685669 w 12192000"/>
              <a:gd name="connsiteY8797" fmla="*/ 629617 h 3218321"/>
              <a:gd name="connsiteX8798" fmla="*/ 10695766 w 12192000"/>
              <a:gd name="connsiteY8798" fmla="*/ 646859 h 3218321"/>
              <a:gd name="connsiteX8799" fmla="*/ 10700671 w 12192000"/>
              <a:gd name="connsiteY8799" fmla="*/ 646620 h 3218321"/>
              <a:gd name="connsiteX8800" fmla="*/ 10701956 w 12192000"/>
              <a:gd name="connsiteY8800" fmla="*/ 635809 h 3218321"/>
              <a:gd name="connsiteX8801" fmla="*/ 10711149 w 12192000"/>
              <a:gd name="connsiteY8801" fmla="*/ 641524 h 3218321"/>
              <a:gd name="connsiteX8802" fmla="*/ 10707672 w 12192000"/>
              <a:gd name="connsiteY8802" fmla="*/ 654098 h 3218321"/>
              <a:gd name="connsiteX8803" fmla="*/ 10715625 w 12192000"/>
              <a:gd name="connsiteY8803" fmla="*/ 636475 h 3218321"/>
              <a:gd name="connsiteX8804" fmla="*/ 10734532 w 12192000"/>
              <a:gd name="connsiteY8804" fmla="*/ 654908 h 3218321"/>
              <a:gd name="connsiteX8805" fmla="*/ 10736580 w 12192000"/>
              <a:gd name="connsiteY8805" fmla="*/ 654003 h 3218321"/>
              <a:gd name="connsiteX8806" fmla="*/ 10747867 w 12192000"/>
              <a:gd name="connsiteY8806" fmla="*/ 644239 h 3218321"/>
              <a:gd name="connsiteX8807" fmla="*/ 10749819 w 12192000"/>
              <a:gd name="connsiteY8807" fmla="*/ 659623 h 3218321"/>
              <a:gd name="connsiteX8808" fmla="*/ 10754820 w 12192000"/>
              <a:gd name="connsiteY8808" fmla="*/ 646239 h 3218321"/>
              <a:gd name="connsiteX8809" fmla="*/ 10781014 w 12192000"/>
              <a:gd name="connsiteY8809" fmla="*/ 660385 h 3218321"/>
              <a:gd name="connsiteX8810" fmla="*/ 10769965 w 12192000"/>
              <a:gd name="connsiteY8810" fmla="*/ 666053 h 3218321"/>
              <a:gd name="connsiteX8811" fmla="*/ 10784300 w 12192000"/>
              <a:gd name="connsiteY8811" fmla="*/ 651431 h 3218321"/>
              <a:gd name="connsiteX8812" fmla="*/ 10787681 w 12192000"/>
              <a:gd name="connsiteY8812" fmla="*/ 667387 h 3218321"/>
              <a:gd name="connsiteX8813" fmla="*/ 10791587 w 12192000"/>
              <a:gd name="connsiteY8813" fmla="*/ 665625 h 3218321"/>
              <a:gd name="connsiteX8814" fmla="*/ 10790348 w 12192000"/>
              <a:gd name="connsiteY8814" fmla="*/ 653193 h 3218321"/>
              <a:gd name="connsiteX8815" fmla="*/ 10806351 w 12192000"/>
              <a:gd name="connsiteY8815" fmla="*/ 671626 h 3218321"/>
              <a:gd name="connsiteX8816" fmla="*/ 10805683 w 12192000"/>
              <a:gd name="connsiteY8816" fmla="*/ 659433 h 3218321"/>
              <a:gd name="connsiteX8817" fmla="*/ 10815924 w 12192000"/>
              <a:gd name="connsiteY8817" fmla="*/ 667816 h 3218321"/>
              <a:gd name="connsiteX8818" fmla="*/ 10809732 w 12192000"/>
              <a:gd name="connsiteY8818" fmla="*/ 677151 h 3218321"/>
              <a:gd name="connsiteX8819" fmla="*/ 10822020 w 12192000"/>
              <a:gd name="connsiteY8819" fmla="*/ 659433 h 3218321"/>
              <a:gd name="connsiteX8820" fmla="*/ 10829687 w 12192000"/>
              <a:gd name="connsiteY8820" fmla="*/ 671436 h 3218321"/>
              <a:gd name="connsiteX8821" fmla="*/ 10828401 w 12192000"/>
              <a:gd name="connsiteY8821" fmla="*/ 682295 h 3218321"/>
              <a:gd name="connsiteX8822" fmla="*/ 10838116 w 12192000"/>
              <a:gd name="connsiteY8822" fmla="*/ 666625 h 3218321"/>
              <a:gd name="connsiteX8823" fmla="*/ 10841022 w 12192000"/>
              <a:gd name="connsiteY8823" fmla="*/ 681962 h 3218321"/>
              <a:gd name="connsiteX8824" fmla="*/ 10847355 w 12192000"/>
              <a:gd name="connsiteY8824" fmla="*/ 671817 h 3218321"/>
              <a:gd name="connsiteX8825" fmla="*/ 10866787 w 12192000"/>
              <a:gd name="connsiteY8825" fmla="*/ 675198 h 3218321"/>
              <a:gd name="connsiteX8826" fmla="*/ 10871072 w 12192000"/>
              <a:gd name="connsiteY8826" fmla="*/ 691345 h 3218321"/>
              <a:gd name="connsiteX8827" fmla="*/ 10872978 w 12192000"/>
              <a:gd name="connsiteY8827" fmla="*/ 675532 h 3218321"/>
              <a:gd name="connsiteX8828" fmla="*/ 10890266 w 12192000"/>
              <a:gd name="connsiteY8828" fmla="*/ 681485 h 3218321"/>
              <a:gd name="connsiteX8829" fmla="*/ 10898172 w 12192000"/>
              <a:gd name="connsiteY8829" fmla="*/ 686725 h 3218321"/>
              <a:gd name="connsiteX8830" fmla="*/ 10890933 w 12192000"/>
              <a:gd name="connsiteY8830" fmla="*/ 696917 h 3218321"/>
              <a:gd name="connsiteX8831" fmla="*/ 10904505 w 12192000"/>
              <a:gd name="connsiteY8831" fmla="*/ 680533 h 3218321"/>
              <a:gd name="connsiteX8832" fmla="*/ 10906697 w 12192000"/>
              <a:gd name="connsiteY8832" fmla="*/ 689011 h 3218321"/>
              <a:gd name="connsiteX8833" fmla="*/ 10914936 w 12192000"/>
              <a:gd name="connsiteY8833" fmla="*/ 686296 h 3218321"/>
              <a:gd name="connsiteX8834" fmla="*/ 10907934 w 12192000"/>
              <a:gd name="connsiteY8834" fmla="*/ 698870 h 3218321"/>
              <a:gd name="connsiteX8835" fmla="*/ 10938272 w 12192000"/>
              <a:gd name="connsiteY8835" fmla="*/ 694726 h 3218321"/>
              <a:gd name="connsiteX8836" fmla="*/ 10931033 w 12192000"/>
              <a:gd name="connsiteY8836" fmla="*/ 704586 h 3218321"/>
              <a:gd name="connsiteX8837" fmla="*/ 10943273 w 12192000"/>
              <a:gd name="connsiteY8837" fmla="*/ 695250 h 3218321"/>
              <a:gd name="connsiteX8838" fmla="*/ 10953750 w 12192000"/>
              <a:gd name="connsiteY8838" fmla="*/ 704681 h 3218321"/>
              <a:gd name="connsiteX8839" fmla="*/ 10954893 w 12192000"/>
              <a:gd name="connsiteY8839" fmla="*/ 691773 h 3218321"/>
              <a:gd name="connsiteX8840" fmla="*/ 10965752 w 12192000"/>
              <a:gd name="connsiteY8840" fmla="*/ 709206 h 3218321"/>
              <a:gd name="connsiteX8841" fmla="*/ 10971371 w 12192000"/>
              <a:gd name="connsiteY8841" fmla="*/ 701109 h 3218321"/>
              <a:gd name="connsiteX8842" fmla="*/ 10980705 w 12192000"/>
              <a:gd name="connsiteY8842" fmla="*/ 706015 h 3218321"/>
              <a:gd name="connsiteX8843" fmla="*/ 10970848 w 12192000"/>
              <a:gd name="connsiteY8843" fmla="*/ 713969 h 3218321"/>
              <a:gd name="connsiteX8844" fmla="*/ 10995422 w 12192000"/>
              <a:gd name="connsiteY8844" fmla="*/ 703300 h 3218321"/>
              <a:gd name="connsiteX8845" fmla="*/ 11003995 w 12192000"/>
              <a:gd name="connsiteY8845" fmla="*/ 719399 h 3218321"/>
              <a:gd name="connsiteX8846" fmla="*/ 11007757 w 12192000"/>
              <a:gd name="connsiteY8846" fmla="*/ 708872 h 3218321"/>
              <a:gd name="connsiteX8847" fmla="*/ 11015662 w 12192000"/>
              <a:gd name="connsiteY8847" fmla="*/ 714445 h 3218321"/>
              <a:gd name="connsiteX8848" fmla="*/ 11011948 w 12192000"/>
              <a:gd name="connsiteY8848" fmla="*/ 725114 h 3218321"/>
              <a:gd name="connsiteX8849" fmla="*/ 11024758 w 12192000"/>
              <a:gd name="connsiteY8849" fmla="*/ 714445 h 3218321"/>
              <a:gd name="connsiteX8850" fmla="*/ 11032093 w 12192000"/>
              <a:gd name="connsiteY8850" fmla="*/ 724019 h 3218321"/>
              <a:gd name="connsiteX8851" fmla="*/ 11038284 w 12192000"/>
              <a:gd name="connsiteY8851" fmla="*/ 711492 h 3218321"/>
              <a:gd name="connsiteX8852" fmla="*/ 11041142 w 12192000"/>
              <a:gd name="connsiteY8852" fmla="*/ 726972 h 3218321"/>
              <a:gd name="connsiteX8853" fmla="*/ 11058906 w 12192000"/>
              <a:gd name="connsiteY8853" fmla="*/ 733878 h 3218321"/>
              <a:gd name="connsiteX8854" fmla="*/ 11056477 w 12192000"/>
              <a:gd name="connsiteY8854" fmla="*/ 721256 h 3218321"/>
              <a:gd name="connsiteX8855" fmla="*/ 11068002 w 12192000"/>
              <a:gd name="connsiteY8855" fmla="*/ 728401 h 3218321"/>
              <a:gd name="connsiteX8856" fmla="*/ 11076909 w 12192000"/>
              <a:gd name="connsiteY8856" fmla="*/ 724066 h 3218321"/>
              <a:gd name="connsiteX8857" fmla="*/ 11086291 w 12192000"/>
              <a:gd name="connsiteY8857" fmla="*/ 740022 h 3218321"/>
              <a:gd name="connsiteX8858" fmla="*/ 11088577 w 12192000"/>
              <a:gd name="connsiteY8858" fmla="*/ 724971 h 3218321"/>
              <a:gd name="connsiteX8859" fmla="*/ 11098006 w 12192000"/>
              <a:gd name="connsiteY8859" fmla="*/ 746452 h 3218321"/>
              <a:gd name="connsiteX8860" fmla="*/ 11112341 w 12192000"/>
              <a:gd name="connsiteY8860" fmla="*/ 734783 h 3218321"/>
              <a:gd name="connsiteX8861" fmla="*/ 11112294 w 12192000"/>
              <a:gd name="connsiteY8861" fmla="*/ 746690 h 3218321"/>
              <a:gd name="connsiteX8862" fmla="*/ 11117056 w 12192000"/>
              <a:gd name="connsiteY8862" fmla="*/ 740546 h 3218321"/>
              <a:gd name="connsiteX8863" fmla="*/ 11122580 w 12192000"/>
              <a:gd name="connsiteY8863" fmla="*/ 746833 h 3218321"/>
              <a:gd name="connsiteX8864" fmla="*/ 11133820 w 12192000"/>
              <a:gd name="connsiteY8864" fmla="*/ 740213 h 3218321"/>
              <a:gd name="connsiteX8865" fmla="*/ 11135202 w 12192000"/>
              <a:gd name="connsiteY8865" fmla="*/ 752882 h 3218321"/>
              <a:gd name="connsiteX8866" fmla="*/ 11144250 w 12192000"/>
              <a:gd name="connsiteY8866" fmla="*/ 743356 h 3218321"/>
              <a:gd name="connsiteX8867" fmla="*/ 11150869 w 12192000"/>
              <a:gd name="connsiteY8867" fmla="*/ 755073 h 3218321"/>
              <a:gd name="connsiteX8868" fmla="*/ 11158442 w 12192000"/>
              <a:gd name="connsiteY8868" fmla="*/ 751310 h 3218321"/>
              <a:gd name="connsiteX8869" fmla="*/ 11167586 w 12192000"/>
              <a:gd name="connsiteY8869" fmla="*/ 757264 h 3218321"/>
              <a:gd name="connsiteX8870" fmla="*/ 11169825 w 12192000"/>
              <a:gd name="connsiteY8870" fmla="*/ 745928 h 3218321"/>
              <a:gd name="connsiteX8871" fmla="*/ 11178921 w 12192000"/>
              <a:gd name="connsiteY8871" fmla="*/ 762218 h 3218321"/>
              <a:gd name="connsiteX8872" fmla="*/ 11192447 w 12192000"/>
              <a:gd name="connsiteY8872" fmla="*/ 764694 h 3218321"/>
              <a:gd name="connsiteX8873" fmla="*/ 11209068 w 12192000"/>
              <a:gd name="connsiteY8873" fmla="*/ 760312 h 3218321"/>
              <a:gd name="connsiteX8874" fmla="*/ 11216973 w 12192000"/>
              <a:gd name="connsiteY8874" fmla="*/ 769886 h 3218321"/>
              <a:gd name="connsiteX8875" fmla="*/ 11223879 w 12192000"/>
              <a:gd name="connsiteY8875" fmla="*/ 765266 h 3218321"/>
              <a:gd name="connsiteX8876" fmla="*/ 11230880 w 12192000"/>
              <a:gd name="connsiteY8876" fmla="*/ 775030 h 3218321"/>
              <a:gd name="connsiteX8877" fmla="*/ 11243406 w 12192000"/>
              <a:gd name="connsiteY8877" fmla="*/ 769219 h 3218321"/>
              <a:gd name="connsiteX8878" fmla="*/ 11246691 w 12192000"/>
              <a:gd name="connsiteY8878" fmla="*/ 786175 h 3218321"/>
              <a:gd name="connsiteX8879" fmla="*/ 11249073 w 12192000"/>
              <a:gd name="connsiteY8879" fmla="*/ 775649 h 3218321"/>
              <a:gd name="connsiteX8880" fmla="*/ 11270027 w 12192000"/>
              <a:gd name="connsiteY8880" fmla="*/ 782984 h 3218321"/>
              <a:gd name="connsiteX8881" fmla="*/ 11312985 w 12192000"/>
              <a:gd name="connsiteY8881" fmla="*/ 793367 h 3218321"/>
              <a:gd name="connsiteX8882" fmla="*/ 11320319 w 12192000"/>
              <a:gd name="connsiteY8882" fmla="*/ 790367 h 3218321"/>
              <a:gd name="connsiteX8883" fmla="*/ 11320510 w 12192000"/>
              <a:gd name="connsiteY8883" fmla="*/ 799607 h 3218321"/>
              <a:gd name="connsiteX8884" fmla="*/ 11329701 w 12192000"/>
              <a:gd name="connsiteY8884" fmla="*/ 795082 h 3218321"/>
              <a:gd name="connsiteX8885" fmla="*/ 11391423 w 12192000"/>
              <a:gd name="connsiteY8885" fmla="*/ 814229 h 3218321"/>
              <a:gd name="connsiteX8886" fmla="*/ 11409807 w 12192000"/>
              <a:gd name="connsiteY8886" fmla="*/ 824088 h 3218321"/>
              <a:gd name="connsiteX8887" fmla="*/ 11412617 w 12192000"/>
              <a:gd name="connsiteY8887" fmla="*/ 820183 h 3218321"/>
              <a:gd name="connsiteX8888" fmla="*/ 11428000 w 12192000"/>
              <a:gd name="connsiteY8888" fmla="*/ 825803 h 3218321"/>
              <a:gd name="connsiteX8889" fmla="*/ 11438144 w 12192000"/>
              <a:gd name="connsiteY8889" fmla="*/ 825422 h 3218321"/>
              <a:gd name="connsiteX8890" fmla="*/ 11558826 w 12192000"/>
              <a:gd name="connsiteY8890" fmla="*/ 860954 h 3218321"/>
              <a:gd name="connsiteX8891" fmla="*/ 11691985 w 12192000"/>
              <a:gd name="connsiteY8891" fmla="*/ 899963 h 3218321"/>
              <a:gd name="connsiteX8892" fmla="*/ 11760994 w 12192000"/>
              <a:gd name="connsiteY8892" fmla="*/ 921967 h 3218321"/>
              <a:gd name="connsiteX8893" fmla="*/ 11765566 w 12192000"/>
              <a:gd name="connsiteY8893" fmla="*/ 919157 h 3218321"/>
              <a:gd name="connsiteX8894" fmla="*/ 11856053 w 12192000"/>
              <a:gd name="connsiteY8894" fmla="*/ 950164 h 3218321"/>
              <a:gd name="connsiteX8895" fmla="*/ 11861625 w 12192000"/>
              <a:gd name="connsiteY8895" fmla="*/ 948783 h 3218321"/>
              <a:gd name="connsiteX8896" fmla="*/ 11971210 w 12192000"/>
              <a:gd name="connsiteY8896" fmla="*/ 982695 h 3218321"/>
              <a:gd name="connsiteX8897" fmla="*/ 12006596 w 12192000"/>
              <a:gd name="connsiteY8897" fmla="*/ 992888 h 3218321"/>
              <a:gd name="connsiteX8898" fmla="*/ 12000643 w 12192000"/>
              <a:gd name="connsiteY8898" fmla="*/ 1011988 h 3218321"/>
              <a:gd name="connsiteX8899" fmla="*/ 12015358 w 12192000"/>
              <a:gd name="connsiteY8899" fmla="*/ 992983 h 3218321"/>
              <a:gd name="connsiteX8900" fmla="*/ 12018264 w 12192000"/>
              <a:gd name="connsiteY8900" fmla="*/ 1023990 h 3218321"/>
              <a:gd name="connsiteX8901" fmla="*/ 12020359 w 12192000"/>
              <a:gd name="connsiteY8901" fmla="*/ 998556 h 3218321"/>
              <a:gd name="connsiteX8902" fmla="*/ 12042934 w 12192000"/>
              <a:gd name="connsiteY8902" fmla="*/ 1004510 h 3218321"/>
              <a:gd name="connsiteX8903" fmla="*/ 12039505 w 12192000"/>
              <a:gd name="connsiteY8903" fmla="*/ 1027515 h 3218321"/>
              <a:gd name="connsiteX8904" fmla="*/ 12048744 w 12192000"/>
              <a:gd name="connsiteY8904" fmla="*/ 1028277 h 3218321"/>
              <a:gd name="connsiteX8905" fmla="*/ 12043220 w 12192000"/>
              <a:gd name="connsiteY8905" fmla="*/ 1008272 h 3218321"/>
              <a:gd name="connsiteX8906" fmla="*/ 12057650 w 12192000"/>
              <a:gd name="connsiteY8906" fmla="*/ 1008653 h 3218321"/>
              <a:gd name="connsiteX8907" fmla="*/ 12050792 w 12192000"/>
              <a:gd name="connsiteY8907" fmla="*/ 1014274 h 3218321"/>
              <a:gd name="connsiteX8908" fmla="*/ 12055221 w 12192000"/>
              <a:gd name="connsiteY8908" fmla="*/ 1032421 h 3218321"/>
              <a:gd name="connsiteX8909" fmla="*/ 12058793 w 12192000"/>
              <a:gd name="connsiteY8909" fmla="*/ 1032516 h 3218321"/>
              <a:gd name="connsiteX8910" fmla="*/ 12057316 w 12192000"/>
              <a:gd name="connsiteY8910" fmla="*/ 1014941 h 3218321"/>
              <a:gd name="connsiteX8911" fmla="*/ 12069556 w 12192000"/>
              <a:gd name="connsiteY8911" fmla="*/ 1007558 h 3218321"/>
              <a:gd name="connsiteX8912" fmla="*/ 12063031 w 12192000"/>
              <a:gd name="connsiteY8912" fmla="*/ 1023895 h 3218321"/>
              <a:gd name="connsiteX8913" fmla="*/ 12083035 w 12192000"/>
              <a:gd name="connsiteY8913" fmla="*/ 1011702 h 3218321"/>
              <a:gd name="connsiteX8914" fmla="*/ 12076748 w 12192000"/>
              <a:gd name="connsiteY8914" fmla="*/ 1030277 h 3218321"/>
              <a:gd name="connsiteX8915" fmla="*/ 12087225 w 12192000"/>
              <a:gd name="connsiteY8915" fmla="*/ 1019132 h 3218321"/>
              <a:gd name="connsiteX8916" fmla="*/ 12102655 w 12192000"/>
              <a:gd name="connsiteY8916" fmla="*/ 1031373 h 3218321"/>
              <a:gd name="connsiteX8917" fmla="*/ 12115419 w 12192000"/>
              <a:gd name="connsiteY8917" fmla="*/ 1026181 h 3218321"/>
              <a:gd name="connsiteX8918" fmla="*/ 12118658 w 12192000"/>
              <a:gd name="connsiteY8918" fmla="*/ 1037755 h 3218321"/>
              <a:gd name="connsiteX8919" fmla="*/ 12119753 w 12192000"/>
              <a:gd name="connsiteY8919" fmla="*/ 1026800 h 3218321"/>
              <a:gd name="connsiteX8920" fmla="*/ 12192000 w 12192000"/>
              <a:gd name="connsiteY8920" fmla="*/ 1047948 h 3218321"/>
              <a:gd name="connsiteX8921" fmla="*/ 12192000 w 12192000"/>
              <a:gd name="connsiteY8921" fmla="*/ 1064999 h 3218321"/>
              <a:gd name="connsiteX8922" fmla="*/ 12181761 w 12192000"/>
              <a:gd name="connsiteY8922" fmla="*/ 1056140 h 3218321"/>
              <a:gd name="connsiteX8923" fmla="*/ 12186665 w 12192000"/>
              <a:gd name="connsiteY8923" fmla="*/ 1073477 h 3218321"/>
              <a:gd name="connsiteX8924" fmla="*/ 12161091 w 12192000"/>
              <a:gd name="connsiteY8924" fmla="*/ 1067809 h 3218321"/>
              <a:gd name="connsiteX8925" fmla="*/ 12132898 w 12192000"/>
              <a:gd name="connsiteY8925" fmla="*/ 1057807 h 3218321"/>
              <a:gd name="connsiteX8926" fmla="*/ 12119086 w 12192000"/>
              <a:gd name="connsiteY8926" fmla="*/ 1058712 h 3218321"/>
              <a:gd name="connsiteX8927" fmla="*/ 12123991 w 12192000"/>
              <a:gd name="connsiteY8927" fmla="*/ 1042137 h 3218321"/>
              <a:gd name="connsiteX8928" fmla="*/ 12091988 w 12192000"/>
              <a:gd name="connsiteY8928" fmla="*/ 1035231 h 3218321"/>
              <a:gd name="connsiteX8929" fmla="*/ 12091988 w 12192000"/>
              <a:gd name="connsiteY8929" fmla="*/ 1040327 h 3218321"/>
              <a:gd name="connsiteX8930" fmla="*/ 12117229 w 12192000"/>
              <a:gd name="connsiteY8930" fmla="*/ 1058903 h 3218321"/>
              <a:gd name="connsiteX8931" fmla="*/ 12078509 w 12192000"/>
              <a:gd name="connsiteY8931" fmla="*/ 1042232 h 3218321"/>
              <a:gd name="connsiteX8932" fmla="*/ 12088749 w 12192000"/>
              <a:gd name="connsiteY8932" fmla="*/ 1032754 h 3218321"/>
              <a:gd name="connsiteX8933" fmla="*/ 12078224 w 12192000"/>
              <a:gd name="connsiteY8933" fmla="*/ 1031706 h 3218321"/>
              <a:gd name="connsiteX8934" fmla="*/ 12077891 w 12192000"/>
              <a:gd name="connsiteY8934" fmla="*/ 1046424 h 3218321"/>
              <a:gd name="connsiteX8935" fmla="*/ 12000881 w 12192000"/>
              <a:gd name="connsiteY8935" fmla="*/ 1030515 h 3218321"/>
              <a:gd name="connsiteX8936" fmla="*/ 12021407 w 12192000"/>
              <a:gd name="connsiteY8936" fmla="*/ 1043995 h 3218321"/>
              <a:gd name="connsiteX8937" fmla="*/ 12014502 w 12192000"/>
              <a:gd name="connsiteY8937" fmla="*/ 1032373 h 3218321"/>
              <a:gd name="connsiteX8938" fmla="*/ 12034838 w 12192000"/>
              <a:gd name="connsiteY8938" fmla="*/ 1037374 h 3218321"/>
              <a:gd name="connsiteX8939" fmla="*/ 12031313 w 12192000"/>
              <a:gd name="connsiteY8939" fmla="*/ 1045471 h 3218321"/>
              <a:gd name="connsiteX8940" fmla="*/ 12051077 w 12192000"/>
              <a:gd name="connsiteY8940" fmla="*/ 1041851 h 3218321"/>
              <a:gd name="connsiteX8941" fmla="*/ 12041029 w 12192000"/>
              <a:gd name="connsiteY8941" fmla="*/ 1050091 h 3218321"/>
              <a:gd name="connsiteX8942" fmla="*/ 12077557 w 12192000"/>
              <a:gd name="connsiteY8942" fmla="*/ 1060713 h 3218321"/>
              <a:gd name="connsiteX8943" fmla="*/ 12084272 w 12192000"/>
              <a:gd name="connsiteY8943" fmla="*/ 1050234 h 3218321"/>
              <a:gd name="connsiteX8944" fmla="*/ 12082224 w 12192000"/>
              <a:gd name="connsiteY8944" fmla="*/ 1060951 h 3218321"/>
              <a:gd name="connsiteX8945" fmla="*/ 12096178 w 12192000"/>
              <a:gd name="connsiteY8945" fmla="*/ 1066476 h 3218321"/>
              <a:gd name="connsiteX8946" fmla="*/ 12090511 w 12192000"/>
              <a:gd name="connsiteY8946" fmla="*/ 1078621 h 3218321"/>
              <a:gd name="connsiteX8947" fmla="*/ 12119610 w 12192000"/>
              <a:gd name="connsiteY8947" fmla="*/ 1085099 h 3218321"/>
              <a:gd name="connsiteX8948" fmla="*/ 12099084 w 12192000"/>
              <a:gd name="connsiteY8948" fmla="*/ 1066619 h 3218321"/>
              <a:gd name="connsiteX8949" fmla="*/ 12139136 w 12192000"/>
              <a:gd name="connsiteY8949" fmla="*/ 1078955 h 3218321"/>
              <a:gd name="connsiteX8950" fmla="*/ 12116991 w 12192000"/>
              <a:gd name="connsiteY8950" fmla="*/ 1078955 h 3218321"/>
              <a:gd name="connsiteX8951" fmla="*/ 12146232 w 12192000"/>
              <a:gd name="connsiteY8951" fmla="*/ 1095196 h 3218321"/>
              <a:gd name="connsiteX8952" fmla="*/ 12157043 w 12192000"/>
              <a:gd name="connsiteY8952" fmla="*/ 1099531 h 3218321"/>
              <a:gd name="connsiteX8953" fmla="*/ 12144470 w 12192000"/>
              <a:gd name="connsiteY8953" fmla="*/ 1079717 h 3218321"/>
              <a:gd name="connsiteX8954" fmla="*/ 12166854 w 12192000"/>
              <a:gd name="connsiteY8954" fmla="*/ 1087480 h 3218321"/>
              <a:gd name="connsiteX8955" fmla="*/ 12158853 w 12192000"/>
              <a:gd name="connsiteY8955" fmla="*/ 1101103 h 3218321"/>
              <a:gd name="connsiteX8956" fmla="*/ 12174474 w 12192000"/>
              <a:gd name="connsiteY8956" fmla="*/ 1090243 h 3218321"/>
              <a:gd name="connsiteX8957" fmla="*/ 12172807 w 12192000"/>
              <a:gd name="connsiteY8957" fmla="*/ 1105437 h 3218321"/>
              <a:gd name="connsiteX8958" fmla="*/ 12186142 w 12192000"/>
              <a:gd name="connsiteY8958" fmla="*/ 1099293 h 3218321"/>
              <a:gd name="connsiteX8959" fmla="*/ 12192000 w 12192000"/>
              <a:gd name="connsiteY8959" fmla="*/ 1111867 h 3218321"/>
              <a:gd name="connsiteX8960" fmla="*/ 12192000 w 12192000"/>
              <a:gd name="connsiteY8960" fmla="*/ 1141921 h 3218321"/>
              <a:gd name="connsiteX8961" fmla="*/ 12187238 w 12192000"/>
              <a:gd name="connsiteY8961" fmla="*/ 1145922 h 3218321"/>
              <a:gd name="connsiteX8962" fmla="*/ 12093703 w 12192000"/>
              <a:gd name="connsiteY8962" fmla="*/ 1114344 h 3218321"/>
              <a:gd name="connsiteX8963" fmla="*/ 12066794 w 12192000"/>
              <a:gd name="connsiteY8963" fmla="*/ 1107390 h 3218321"/>
              <a:gd name="connsiteX8964" fmla="*/ 12060745 w 12192000"/>
              <a:gd name="connsiteY8964" fmla="*/ 1106770 h 3218321"/>
              <a:gd name="connsiteX8965" fmla="*/ 12044410 w 12192000"/>
              <a:gd name="connsiteY8965" fmla="*/ 1102198 h 3218321"/>
              <a:gd name="connsiteX8966" fmla="*/ 12044410 w 12192000"/>
              <a:gd name="connsiteY8966" fmla="*/ 1096673 h 3218321"/>
              <a:gd name="connsiteX8967" fmla="*/ 12013692 w 12192000"/>
              <a:gd name="connsiteY8967" fmla="*/ 1085528 h 3218321"/>
              <a:gd name="connsiteX8968" fmla="*/ 12002452 w 12192000"/>
              <a:gd name="connsiteY8968" fmla="*/ 1090862 h 3218321"/>
              <a:gd name="connsiteX8969" fmla="*/ 12000119 w 12192000"/>
              <a:gd name="connsiteY8969" fmla="*/ 1080574 h 3218321"/>
              <a:gd name="connsiteX8970" fmla="*/ 11985403 w 12192000"/>
              <a:gd name="connsiteY8970" fmla="*/ 1083194 h 3218321"/>
              <a:gd name="connsiteX8971" fmla="*/ 11946398 w 12192000"/>
              <a:gd name="connsiteY8971" fmla="*/ 1068286 h 3218321"/>
              <a:gd name="connsiteX8972" fmla="*/ 11930015 w 12192000"/>
              <a:gd name="connsiteY8972" fmla="*/ 1071286 h 3218321"/>
              <a:gd name="connsiteX8973" fmla="*/ 11933920 w 12192000"/>
              <a:gd name="connsiteY8973" fmla="*/ 1062475 h 3218321"/>
              <a:gd name="connsiteX8974" fmla="*/ 11889867 w 12192000"/>
              <a:gd name="connsiteY8974" fmla="*/ 1057664 h 3218321"/>
              <a:gd name="connsiteX8975" fmla="*/ 11749183 w 12192000"/>
              <a:gd name="connsiteY8975" fmla="*/ 1013797 h 3218321"/>
              <a:gd name="connsiteX8976" fmla="*/ 11748706 w 12192000"/>
              <a:gd name="connsiteY8976" fmla="*/ 1018560 h 3218321"/>
              <a:gd name="connsiteX8977" fmla="*/ 11727609 w 12192000"/>
              <a:gd name="connsiteY8977" fmla="*/ 1007939 h 3218321"/>
              <a:gd name="connsiteX8978" fmla="*/ 11699320 w 12192000"/>
              <a:gd name="connsiteY8978" fmla="*/ 1001842 h 3218321"/>
              <a:gd name="connsiteX8979" fmla="*/ 11684175 w 12192000"/>
              <a:gd name="connsiteY8979" fmla="*/ 995127 h 3218321"/>
              <a:gd name="connsiteX8980" fmla="*/ 11681365 w 12192000"/>
              <a:gd name="connsiteY8980" fmla="*/ 998270 h 3218321"/>
              <a:gd name="connsiteX8981" fmla="*/ 11632025 w 12192000"/>
              <a:gd name="connsiteY8981" fmla="*/ 980981 h 3218321"/>
              <a:gd name="connsiteX8982" fmla="*/ 11625976 w 12192000"/>
              <a:gd name="connsiteY8982" fmla="*/ 985505 h 3218321"/>
              <a:gd name="connsiteX8983" fmla="*/ 11619166 w 12192000"/>
              <a:gd name="connsiteY8983" fmla="*/ 974646 h 3218321"/>
              <a:gd name="connsiteX8984" fmla="*/ 11613738 w 12192000"/>
              <a:gd name="connsiteY8984" fmla="*/ 979409 h 3218321"/>
              <a:gd name="connsiteX8985" fmla="*/ 11591448 w 12192000"/>
              <a:gd name="connsiteY8985" fmla="*/ 969835 h 3218321"/>
              <a:gd name="connsiteX8986" fmla="*/ 11582400 w 12192000"/>
              <a:gd name="connsiteY8986" fmla="*/ 976313 h 3218321"/>
              <a:gd name="connsiteX8987" fmla="*/ 11582400 w 12192000"/>
              <a:gd name="connsiteY8987" fmla="*/ 965025 h 3218321"/>
              <a:gd name="connsiteX8988" fmla="*/ 11568065 w 12192000"/>
              <a:gd name="connsiteY8988" fmla="*/ 971407 h 3218321"/>
              <a:gd name="connsiteX8989" fmla="*/ 11568399 w 12192000"/>
              <a:gd name="connsiteY8989" fmla="*/ 960500 h 3218321"/>
              <a:gd name="connsiteX8990" fmla="*/ 11554397 w 12192000"/>
              <a:gd name="connsiteY8990" fmla="*/ 967263 h 3218321"/>
              <a:gd name="connsiteX8991" fmla="*/ 11553682 w 12192000"/>
              <a:gd name="connsiteY8991" fmla="*/ 955118 h 3218321"/>
              <a:gd name="connsiteX8992" fmla="*/ 11544824 w 12192000"/>
              <a:gd name="connsiteY8992" fmla="*/ 961548 h 3218321"/>
              <a:gd name="connsiteX8993" fmla="*/ 11536775 w 12192000"/>
              <a:gd name="connsiteY8993" fmla="*/ 951069 h 3218321"/>
              <a:gd name="connsiteX8994" fmla="*/ 11532727 w 12192000"/>
              <a:gd name="connsiteY8994" fmla="*/ 962167 h 3218321"/>
              <a:gd name="connsiteX8995" fmla="*/ 11515296 w 12192000"/>
              <a:gd name="connsiteY8995" fmla="*/ 955880 h 3218321"/>
              <a:gd name="connsiteX8996" fmla="*/ 11515296 w 12192000"/>
              <a:gd name="connsiteY8996" fmla="*/ 945354 h 3218321"/>
              <a:gd name="connsiteX8997" fmla="*/ 11501294 w 12192000"/>
              <a:gd name="connsiteY8997" fmla="*/ 951831 h 3218321"/>
              <a:gd name="connsiteX8998" fmla="*/ 11501294 w 12192000"/>
              <a:gd name="connsiteY8998" fmla="*/ 940495 h 3218321"/>
              <a:gd name="connsiteX8999" fmla="*/ 11487293 w 12192000"/>
              <a:gd name="connsiteY8999" fmla="*/ 949497 h 3218321"/>
              <a:gd name="connsiteX9000" fmla="*/ 11487102 w 12192000"/>
              <a:gd name="connsiteY9000" fmla="*/ 936780 h 3218321"/>
              <a:gd name="connsiteX9001" fmla="*/ 11474244 w 12192000"/>
              <a:gd name="connsiteY9001" fmla="*/ 949354 h 3218321"/>
              <a:gd name="connsiteX9002" fmla="*/ 11478102 w 12192000"/>
              <a:gd name="connsiteY9002" fmla="*/ 935494 h 3218321"/>
              <a:gd name="connsiteX9003" fmla="*/ 11460099 w 12192000"/>
              <a:gd name="connsiteY9003" fmla="*/ 941496 h 3218321"/>
              <a:gd name="connsiteX9004" fmla="*/ 11461242 w 12192000"/>
              <a:gd name="connsiteY9004" fmla="*/ 929826 h 3218321"/>
              <a:gd name="connsiteX9005" fmla="*/ 11451002 w 12192000"/>
              <a:gd name="connsiteY9005" fmla="*/ 942686 h 3218321"/>
              <a:gd name="connsiteX9006" fmla="*/ 11444812 w 12192000"/>
              <a:gd name="connsiteY9006" fmla="*/ 926254 h 3218321"/>
              <a:gd name="connsiteX9007" fmla="*/ 11436810 w 12192000"/>
              <a:gd name="connsiteY9007" fmla="*/ 937447 h 3218321"/>
              <a:gd name="connsiteX9008" fmla="*/ 11426857 w 12192000"/>
              <a:gd name="connsiteY9008" fmla="*/ 919824 h 3218321"/>
              <a:gd name="connsiteX9009" fmla="*/ 11425951 w 12192000"/>
              <a:gd name="connsiteY9009" fmla="*/ 932398 h 3218321"/>
              <a:gd name="connsiteX9010" fmla="*/ 11421427 w 12192000"/>
              <a:gd name="connsiteY9010" fmla="*/ 932446 h 3218321"/>
              <a:gd name="connsiteX9011" fmla="*/ 11419046 w 12192000"/>
              <a:gd name="connsiteY9011" fmla="*/ 921158 h 3218321"/>
              <a:gd name="connsiteX9012" fmla="*/ 11406664 w 12192000"/>
              <a:gd name="connsiteY9012" fmla="*/ 929874 h 3218321"/>
              <a:gd name="connsiteX9013" fmla="*/ 11407903 w 12192000"/>
              <a:gd name="connsiteY9013" fmla="*/ 917967 h 3218321"/>
              <a:gd name="connsiteX9014" fmla="*/ 11402330 w 12192000"/>
              <a:gd name="connsiteY9014" fmla="*/ 918109 h 3218321"/>
              <a:gd name="connsiteX9015" fmla="*/ 11399377 w 12192000"/>
              <a:gd name="connsiteY9015" fmla="*/ 930398 h 3218321"/>
              <a:gd name="connsiteX9016" fmla="*/ 11391614 w 12192000"/>
              <a:gd name="connsiteY9016" fmla="*/ 913537 h 3218321"/>
              <a:gd name="connsiteX9017" fmla="*/ 11387710 w 12192000"/>
              <a:gd name="connsiteY9017" fmla="*/ 913299 h 3218321"/>
              <a:gd name="connsiteX9018" fmla="*/ 11386756 w 12192000"/>
              <a:gd name="connsiteY9018" fmla="*/ 924444 h 3218321"/>
              <a:gd name="connsiteX9019" fmla="*/ 11373279 w 12192000"/>
              <a:gd name="connsiteY9019" fmla="*/ 906250 h 3218321"/>
              <a:gd name="connsiteX9020" fmla="*/ 11372469 w 12192000"/>
              <a:gd name="connsiteY9020" fmla="*/ 918014 h 3218321"/>
              <a:gd name="connsiteX9021" fmla="*/ 11368278 w 12192000"/>
              <a:gd name="connsiteY9021" fmla="*/ 918443 h 3218321"/>
              <a:gd name="connsiteX9022" fmla="*/ 11367706 w 12192000"/>
              <a:gd name="connsiteY9022" fmla="*/ 906059 h 3218321"/>
              <a:gd name="connsiteX9023" fmla="*/ 11356953 w 12192000"/>
              <a:gd name="connsiteY9023" fmla="*/ 921145 h 3218321"/>
              <a:gd name="connsiteX9024" fmla="*/ 11356592 w 12192000"/>
              <a:gd name="connsiteY9024" fmla="*/ 921046 h 3218321"/>
              <a:gd name="connsiteX9025" fmla="*/ 11352228 w 12192000"/>
              <a:gd name="connsiteY9025" fmla="*/ 903963 h 3218321"/>
              <a:gd name="connsiteX9026" fmla="*/ 11347513 w 12192000"/>
              <a:gd name="connsiteY9026" fmla="*/ 903582 h 3218321"/>
              <a:gd name="connsiteX9027" fmla="*/ 11349038 w 12192000"/>
              <a:gd name="connsiteY9027" fmla="*/ 913346 h 3218321"/>
              <a:gd name="connsiteX9028" fmla="*/ 11339608 w 12192000"/>
              <a:gd name="connsiteY9028" fmla="*/ 913346 h 3218321"/>
              <a:gd name="connsiteX9029" fmla="*/ 11339512 w 12192000"/>
              <a:gd name="connsiteY9029" fmla="*/ 901010 h 3218321"/>
              <a:gd name="connsiteX9030" fmla="*/ 11319558 w 12192000"/>
              <a:gd name="connsiteY9030" fmla="*/ 894485 h 3218321"/>
              <a:gd name="connsiteX9031" fmla="*/ 11320367 w 12192000"/>
              <a:gd name="connsiteY9031" fmla="*/ 904726 h 3218321"/>
              <a:gd name="connsiteX9032" fmla="*/ 11310794 w 12192000"/>
              <a:gd name="connsiteY9032" fmla="*/ 903821 h 3218321"/>
              <a:gd name="connsiteX9033" fmla="*/ 11315081 w 12192000"/>
              <a:gd name="connsiteY9033" fmla="*/ 891961 h 3218321"/>
              <a:gd name="connsiteX9034" fmla="*/ 11305746 w 12192000"/>
              <a:gd name="connsiteY9034" fmla="*/ 907107 h 3218321"/>
              <a:gd name="connsiteX9035" fmla="*/ 11356592 w 12192000"/>
              <a:gd name="connsiteY9035" fmla="*/ 921046 h 3218321"/>
              <a:gd name="connsiteX9036" fmla="*/ 11356706 w 12192000"/>
              <a:gd name="connsiteY9036" fmla="*/ 921491 h 3218321"/>
              <a:gd name="connsiteX9037" fmla="*/ 11356953 w 12192000"/>
              <a:gd name="connsiteY9037" fmla="*/ 921145 h 3218321"/>
              <a:gd name="connsiteX9038" fmla="*/ 11399960 w 12192000"/>
              <a:gd name="connsiteY9038" fmla="*/ 932935 h 3218321"/>
              <a:gd name="connsiteX9039" fmla="*/ 11494389 w 12192000"/>
              <a:gd name="connsiteY9039" fmla="*/ 958118 h 3218321"/>
              <a:gd name="connsiteX9040" fmla="*/ 11485293 w 12192000"/>
              <a:gd name="connsiteY9040" fmla="*/ 967168 h 3218321"/>
              <a:gd name="connsiteX9041" fmla="*/ 11506629 w 12192000"/>
              <a:gd name="connsiteY9041" fmla="*/ 957309 h 3218321"/>
              <a:gd name="connsiteX9042" fmla="*/ 11503676 w 12192000"/>
              <a:gd name="connsiteY9042" fmla="*/ 966977 h 3218321"/>
              <a:gd name="connsiteX9043" fmla="*/ 11522297 w 12192000"/>
              <a:gd name="connsiteY9043" fmla="*/ 961167 h 3218321"/>
              <a:gd name="connsiteX9044" fmla="*/ 11518631 w 12192000"/>
              <a:gd name="connsiteY9044" fmla="*/ 968597 h 3218321"/>
              <a:gd name="connsiteX9045" fmla="*/ 11513058 w 12192000"/>
              <a:gd name="connsiteY9045" fmla="*/ 973169 h 3218321"/>
              <a:gd name="connsiteX9046" fmla="*/ 11511676 w 12192000"/>
              <a:gd name="connsiteY9046" fmla="*/ 977551 h 3218321"/>
              <a:gd name="connsiteX9047" fmla="*/ 11535204 w 12192000"/>
              <a:gd name="connsiteY9047" fmla="*/ 964072 h 3218321"/>
              <a:gd name="connsiteX9048" fmla="*/ 11528774 w 12192000"/>
              <a:gd name="connsiteY9048" fmla="*/ 977932 h 3218321"/>
              <a:gd name="connsiteX9049" fmla="*/ 11549158 w 12192000"/>
              <a:gd name="connsiteY9049" fmla="*/ 966406 h 3218321"/>
              <a:gd name="connsiteX9050" fmla="*/ 11543586 w 12192000"/>
              <a:gd name="connsiteY9050" fmla="*/ 980600 h 3218321"/>
              <a:gd name="connsiteX9051" fmla="*/ 11563302 w 12192000"/>
              <a:gd name="connsiteY9051" fmla="*/ 970026 h 3218321"/>
              <a:gd name="connsiteX9052" fmla="*/ 11552682 w 12192000"/>
              <a:gd name="connsiteY9052" fmla="*/ 986791 h 3218321"/>
              <a:gd name="connsiteX9053" fmla="*/ 11576209 w 12192000"/>
              <a:gd name="connsiteY9053" fmla="*/ 974122 h 3218321"/>
              <a:gd name="connsiteX9054" fmla="*/ 11566779 w 12192000"/>
              <a:gd name="connsiteY9054" fmla="*/ 991983 h 3218321"/>
              <a:gd name="connsiteX9055" fmla="*/ 11587353 w 12192000"/>
              <a:gd name="connsiteY9055" fmla="*/ 978409 h 3218321"/>
              <a:gd name="connsiteX9056" fmla="*/ 11584115 w 12192000"/>
              <a:gd name="connsiteY9056" fmla="*/ 991935 h 3218321"/>
              <a:gd name="connsiteX9057" fmla="*/ 11602355 w 12192000"/>
              <a:gd name="connsiteY9057" fmla="*/ 982886 h 3218321"/>
              <a:gd name="connsiteX9058" fmla="*/ 11595831 w 12192000"/>
              <a:gd name="connsiteY9058" fmla="*/ 996079 h 3218321"/>
              <a:gd name="connsiteX9059" fmla="*/ 11617023 w 12192000"/>
              <a:gd name="connsiteY9059" fmla="*/ 985601 h 3218321"/>
              <a:gd name="connsiteX9060" fmla="*/ 11610166 w 12192000"/>
              <a:gd name="connsiteY9060" fmla="*/ 999937 h 3218321"/>
              <a:gd name="connsiteX9061" fmla="*/ 11630454 w 12192000"/>
              <a:gd name="connsiteY9061" fmla="*/ 987553 h 3218321"/>
              <a:gd name="connsiteX9062" fmla="*/ 11623500 w 12192000"/>
              <a:gd name="connsiteY9062" fmla="*/ 1004795 h 3218321"/>
              <a:gd name="connsiteX9063" fmla="*/ 11643456 w 12192000"/>
              <a:gd name="connsiteY9063" fmla="*/ 992459 h 3218321"/>
              <a:gd name="connsiteX9064" fmla="*/ 11637359 w 12192000"/>
              <a:gd name="connsiteY9064" fmla="*/ 1008510 h 3218321"/>
              <a:gd name="connsiteX9065" fmla="*/ 11654933 w 12192000"/>
              <a:gd name="connsiteY9065" fmla="*/ 998032 h 3218321"/>
              <a:gd name="connsiteX9066" fmla="*/ 11653647 w 12192000"/>
              <a:gd name="connsiteY9066" fmla="*/ 1011416 h 3218321"/>
              <a:gd name="connsiteX9067" fmla="*/ 11669602 w 12192000"/>
              <a:gd name="connsiteY9067" fmla="*/ 1002366 h 3218321"/>
              <a:gd name="connsiteX9068" fmla="*/ 11662172 w 12192000"/>
              <a:gd name="connsiteY9068" fmla="*/ 1013845 h 3218321"/>
              <a:gd name="connsiteX9069" fmla="*/ 11685984 w 12192000"/>
              <a:gd name="connsiteY9069" fmla="*/ 1002795 h 3218321"/>
              <a:gd name="connsiteX9070" fmla="*/ 11676412 w 12192000"/>
              <a:gd name="connsiteY9070" fmla="*/ 1017941 h 3218321"/>
              <a:gd name="connsiteX9071" fmla="*/ 11734800 w 12192000"/>
              <a:gd name="connsiteY9071" fmla="*/ 1035516 h 3218321"/>
              <a:gd name="connsiteX9072" fmla="*/ 11742134 w 12192000"/>
              <a:gd name="connsiteY9072" fmla="*/ 1033611 h 3218321"/>
              <a:gd name="connsiteX9073" fmla="*/ 11773281 w 12192000"/>
              <a:gd name="connsiteY9073" fmla="*/ 1043233 h 3218321"/>
              <a:gd name="connsiteX9074" fmla="*/ 11768281 w 12192000"/>
              <a:gd name="connsiteY9074" fmla="*/ 1052187 h 3218321"/>
              <a:gd name="connsiteX9075" fmla="*/ 11781901 w 12192000"/>
              <a:gd name="connsiteY9075" fmla="*/ 1046281 h 3218321"/>
              <a:gd name="connsiteX9076" fmla="*/ 11802952 w 12192000"/>
              <a:gd name="connsiteY9076" fmla="*/ 1054568 h 3218321"/>
              <a:gd name="connsiteX9077" fmla="*/ 11817572 w 12192000"/>
              <a:gd name="connsiteY9077" fmla="*/ 1060665 h 3218321"/>
              <a:gd name="connsiteX9078" fmla="*/ 11824288 w 12192000"/>
              <a:gd name="connsiteY9078" fmla="*/ 1055997 h 3218321"/>
              <a:gd name="connsiteX9079" fmla="*/ 11856768 w 12192000"/>
              <a:gd name="connsiteY9079" fmla="*/ 1067238 h 3218321"/>
              <a:gd name="connsiteX9080" fmla="*/ 11852910 w 12192000"/>
              <a:gd name="connsiteY9080" fmla="*/ 1075430 h 3218321"/>
              <a:gd name="connsiteX9081" fmla="*/ 11869959 w 12192000"/>
              <a:gd name="connsiteY9081" fmla="*/ 1069000 h 3218321"/>
              <a:gd name="connsiteX9082" fmla="*/ 11870960 w 12192000"/>
              <a:gd name="connsiteY9082" fmla="*/ 1076430 h 3218321"/>
              <a:gd name="connsiteX9083" fmla="*/ 11898725 w 12192000"/>
              <a:gd name="connsiteY9083" fmla="*/ 1082432 h 3218321"/>
              <a:gd name="connsiteX9084" fmla="*/ 11937492 w 12192000"/>
              <a:gd name="connsiteY9084" fmla="*/ 1091005 h 3218321"/>
              <a:gd name="connsiteX9085" fmla="*/ 11981116 w 12192000"/>
              <a:gd name="connsiteY9085" fmla="*/ 1105294 h 3218321"/>
              <a:gd name="connsiteX9086" fmla="*/ 11977497 w 12192000"/>
              <a:gd name="connsiteY9086" fmla="*/ 1113486 h 3218321"/>
              <a:gd name="connsiteX9087" fmla="*/ 11986736 w 12192000"/>
              <a:gd name="connsiteY9087" fmla="*/ 1105580 h 3218321"/>
              <a:gd name="connsiteX9088" fmla="*/ 11993880 w 12192000"/>
              <a:gd name="connsiteY9088" fmla="*/ 1116630 h 3218321"/>
              <a:gd name="connsiteX9089" fmla="*/ 12007119 w 12192000"/>
              <a:gd name="connsiteY9089" fmla="*/ 1112200 h 3218321"/>
              <a:gd name="connsiteX9090" fmla="*/ 12008215 w 12192000"/>
              <a:gd name="connsiteY9090" fmla="*/ 1122536 h 3218321"/>
              <a:gd name="connsiteX9091" fmla="*/ 12032838 w 12192000"/>
              <a:gd name="connsiteY9091" fmla="*/ 1123727 h 3218321"/>
              <a:gd name="connsiteX9092" fmla="*/ 12051316 w 12192000"/>
              <a:gd name="connsiteY9092" fmla="*/ 1124679 h 3218321"/>
              <a:gd name="connsiteX9093" fmla="*/ 12056269 w 12192000"/>
              <a:gd name="connsiteY9093" fmla="*/ 1124727 h 3218321"/>
              <a:gd name="connsiteX9094" fmla="*/ 12072890 w 12192000"/>
              <a:gd name="connsiteY9094" fmla="*/ 1128871 h 3218321"/>
              <a:gd name="connsiteX9095" fmla="*/ 12072747 w 12192000"/>
              <a:gd name="connsiteY9095" fmla="*/ 1137587 h 3218321"/>
              <a:gd name="connsiteX9096" fmla="*/ 12087273 w 12192000"/>
              <a:gd name="connsiteY9096" fmla="*/ 1131014 h 3218321"/>
              <a:gd name="connsiteX9097" fmla="*/ 12081415 w 12192000"/>
              <a:gd name="connsiteY9097" fmla="*/ 1143683 h 3218321"/>
              <a:gd name="connsiteX9098" fmla="*/ 12102512 w 12192000"/>
              <a:gd name="connsiteY9098" fmla="*/ 1135967 h 3218321"/>
              <a:gd name="connsiteX9099" fmla="*/ 12095750 w 12192000"/>
              <a:gd name="connsiteY9099" fmla="*/ 1148256 h 3218321"/>
              <a:gd name="connsiteX9100" fmla="*/ 12111847 w 12192000"/>
              <a:gd name="connsiteY9100" fmla="*/ 1141540 h 3218321"/>
              <a:gd name="connsiteX9101" fmla="*/ 12108704 w 12192000"/>
              <a:gd name="connsiteY9101" fmla="*/ 1152876 h 3218321"/>
              <a:gd name="connsiteX9102" fmla="*/ 12126277 w 12192000"/>
              <a:gd name="connsiteY9102" fmla="*/ 1146208 h 3218321"/>
              <a:gd name="connsiteX9103" fmla="*/ 12121848 w 12192000"/>
              <a:gd name="connsiteY9103" fmla="*/ 1157401 h 3218321"/>
              <a:gd name="connsiteX9104" fmla="*/ 12132373 w 12192000"/>
              <a:gd name="connsiteY9104" fmla="*/ 1153209 h 3218321"/>
              <a:gd name="connsiteX9105" fmla="*/ 12134041 w 12192000"/>
              <a:gd name="connsiteY9105" fmla="*/ 1160735 h 3218321"/>
              <a:gd name="connsiteX9106" fmla="*/ 12152948 w 12192000"/>
              <a:gd name="connsiteY9106" fmla="*/ 1162497 h 3218321"/>
              <a:gd name="connsiteX9107" fmla="*/ 12169330 w 12192000"/>
              <a:gd name="connsiteY9107" fmla="*/ 1154591 h 3218321"/>
              <a:gd name="connsiteX9108" fmla="*/ 12162473 w 12192000"/>
              <a:gd name="connsiteY9108" fmla="*/ 1165593 h 3218321"/>
              <a:gd name="connsiteX9109" fmla="*/ 12170330 w 12192000"/>
              <a:gd name="connsiteY9109" fmla="*/ 1166974 h 3218321"/>
              <a:gd name="connsiteX9110" fmla="*/ 12181713 w 12192000"/>
              <a:gd name="connsiteY9110" fmla="*/ 1159068 h 3218321"/>
              <a:gd name="connsiteX9111" fmla="*/ 12176760 w 12192000"/>
              <a:gd name="connsiteY9111" fmla="*/ 1169070 h 3218321"/>
              <a:gd name="connsiteX9112" fmla="*/ 12192000 w 12192000"/>
              <a:gd name="connsiteY9112" fmla="*/ 1176500 h 3218321"/>
              <a:gd name="connsiteX9113" fmla="*/ 12192000 w 12192000"/>
              <a:gd name="connsiteY9113" fmla="*/ 1199601 h 3218321"/>
              <a:gd name="connsiteX9114" fmla="*/ 12190809 w 12192000"/>
              <a:gd name="connsiteY9114" fmla="*/ 1201792 h 3218321"/>
              <a:gd name="connsiteX9115" fmla="*/ 12192000 w 12192000"/>
              <a:gd name="connsiteY9115" fmla="*/ 1201268 h 3218321"/>
              <a:gd name="connsiteX9116" fmla="*/ 12192000 w 12192000"/>
              <a:gd name="connsiteY9116" fmla="*/ 1212080 h 3218321"/>
              <a:gd name="connsiteX9117" fmla="*/ 12167758 w 12192000"/>
              <a:gd name="connsiteY9117" fmla="*/ 1204221 h 3218321"/>
              <a:gd name="connsiteX9118" fmla="*/ 12163473 w 12192000"/>
              <a:gd name="connsiteY9118" fmla="*/ 1212223 h 3218321"/>
              <a:gd name="connsiteX9119" fmla="*/ 12170569 w 12192000"/>
              <a:gd name="connsiteY9119" fmla="*/ 1209460 h 3218321"/>
              <a:gd name="connsiteX9120" fmla="*/ 12192000 w 12192000"/>
              <a:gd name="connsiteY9120" fmla="*/ 1217128 h 3218321"/>
              <a:gd name="connsiteX9121" fmla="*/ 12192000 w 12192000"/>
              <a:gd name="connsiteY9121" fmla="*/ 1581665 h 3218321"/>
              <a:gd name="connsiteX9122" fmla="*/ 12192000 w 12192000"/>
              <a:gd name="connsiteY9122" fmla="*/ 1782016 h 3218321"/>
              <a:gd name="connsiteX9123" fmla="*/ 12192000 w 12192000"/>
              <a:gd name="connsiteY9123" fmla="*/ 3218321 h 3218321"/>
              <a:gd name="connsiteX9124" fmla="*/ 0 w 12192000"/>
              <a:gd name="connsiteY9124" fmla="*/ 3218321 h 3218321"/>
              <a:gd name="connsiteX9125" fmla="*/ 0 w 12192000"/>
              <a:gd name="connsiteY9125" fmla="*/ 1845520 h 3218321"/>
              <a:gd name="connsiteX9126" fmla="*/ 312 w 12192000"/>
              <a:gd name="connsiteY9126" fmla="*/ 1845347 h 3218321"/>
              <a:gd name="connsiteX9127" fmla="*/ 312 w 12192000"/>
              <a:gd name="connsiteY9127" fmla="*/ 1379926 h 3218321"/>
              <a:gd name="connsiteX9128" fmla="*/ 2741 w 12192000"/>
              <a:gd name="connsiteY9128" fmla="*/ 1378831 h 3218321"/>
              <a:gd name="connsiteX9129" fmla="*/ 2503 w 12192000"/>
              <a:gd name="connsiteY9129" fmla="*/ 1376640 h 3218321"/>
              <a:gd name="connsiteX9130" fmla="*/ 312 w 12192000"/>
              <a:gd name="connsiteY9130" fmla="*/ 1377355 h 3218321"/>
              <a:gd name="connsiteX9131" fmla="*/ 312 w 12192000"/>
              <a:gd name="connsiteY9131" fmla="*/ 1337679 h 3218321"/>
              <a:gd name="connsiteX9132" fmla="*/ 32697 w 12192000"/>
              <a:gd name="connsiteY9132" fmla="*/ 1325914 h 3218321"/>
              <a:gd name="connsiteX9133" fmla="*/ 40316 w 12192000"/>
              <a:gd name="connsiteY9133" fmla="*/ 1317818 h 3218321"/>
              <a:gd name="connsiteX9134" fmla="*/ 46079 w 12192000"/>
              <a:gd name="connsiteY9134" fmla="*/ 1323390 h 3218321"/>
              <a:gd name="connsiteX9135" fmla="*/ 53556 w 12192000"/>
              <a:gd name="connsiteY9135" fmla="*/ 1315055 h 3218321"/>
              <a:gd name="connsiteX9136" fmla="*/ 61033 w 12192000"/>
              <a:gd name="connsiteY9136" fmla="*/ 1318389 h 3218321"/>
              <a:gd name="connsiteX9137" fmla="*/ 68224 w 12192000"/>
              <a:gd name="connsiteY9137" fmla="*/ 1308482 h 3218321"/>
              <a:gd name="connsiteX9138" fmla="*/ 75415 w 12192000"/>
              <a:gd name="connsiteY9138" fmla="*/ 1311768 h 3218321"/>
              <a:gd name="connsiteX9139" fmla="*/ 82749 w 12192000"/>
              <a:gd name="connsiteY9139" fmla="*/ 1305434 h 3218321"/>
              <a:gd name="connsiteX9140" fmla="*/ 107609 w 12192000"/>
              <a:gd name="connsiteY9140" fmla="*/ 1297718 h 3218321"/>
              <a:gd name="connsiteX9141" fmla="*/ 136088 w 12192000"/>
              <a:gd name="connsiteY9141" fmla="*/ 1286858 h 3218321"/>
              <a:gd name="connsiteX9142" fmla="*/ 156424 w 12192000"/>
              <a:gd name="connsiteY9142" fmla="*/ 1271855 h 3218321"/>
              <a:gd name="connsiteX9143" fmla="*/ 154566 w 12192000"/>
              <a:gd name="connsiteY9143" fmla="*/ 1280666 h 3218321"/>
              <a:gd name="connsiteX9144" fmla="*/ 212048 w 12192000"/>
              <a:gd name="connsiteY9144" fmla="*/ 1253613 h 3218321"/>
              <a:gd name="connsiteX9145" fmla="*/ 214429 w 12192000"/>
              <a:gd name="connsiteY9145" fmla="*/ 1259757 h 3218321"/>
              <a:gd name="connsiteX9146" fmla="*/ 270578 w 12192000"/>
              <a:gd name="connsiteY9146" fmla="*/ 1235037 h 3218321"/>
              <a:gd name="connsiteX9147" fmla="*/ 277006 w 12192000"/>
              <a:gd name="connsiteY9147" fmla="*/ 1238800 h 3218321"/>
              <a:gd name="connsiteX9148" fmla="*/ 282531 w 12192000"/>
              <a:gd name="connsiteY9148" fmla="*/ 1228845 h 3218321"/>
              <a:gd name="connsiteX9149" fmla="*/ 289532 w 12192000"/>
              <a:gd name="connsiteY9149" fmla="*/ 1232751 h 3218321"/>
              <a:gd name="connsiteX9150" fmla="*/ 297009 w 12192000"/>
              <a:gd name="connsiteY9150" fmla="*/ 1224559 h 3218321"/>
              <a:gd name="connsiteX9151" fmla="*/ 311724 w 12192000"/>
              <a:gd name="connsiteY9151" fmla="*/ 1220605 h 3218321"/>
              <a:gd name="connsiteX9152" fmla="*/ 333012 w 12192000"/>
              <a:gd name="connsiteY9152" fmla="*/ 1216128 h 3218321"/>
              <a:gd name="connsiteX9153" fmla="*/ 338965 w 12192000"/>
              <a:gd name="connsiteY9153" fmla="*/ 1210365 h 3218321"/>
              <a:gd name="connsiteX9154" fmla="*/ 354824 w 12192000"/>
              <a:gd name="connsiteY9154" fmla="*/ 1204411 h 3218321"/>
              <a:gd name="connsiteX9155" fmla="*/ 361015 w 12192000"/>
              <a:gd name="connsiteY9155" fmla="*/ 1209317 h 3218321"/>
              <a:gd name="connsiteX9156" fmla="*/ 367397 w 12192000"/>
              <a:gd name="connsiteY9156" fmla="*/ 1197076 h 3218321"/>
              <a:gd name="connsiteX9157" fmla="*/ 373493 w 12192000"/>
              <a:gd name="connsiteY9157" fmla="*/ 1203125 h 3218321"/>
              <a:gd name="connsiteX9158" fmla="*/ 390685 w 12192000"/>
              <a:gd name="connsiteY9158" fmla="*/ 1197791 h 3218321"/>
              <a:gd name="connsiteX9159" fmla="*/ 390780 w 12192000"/>
              <a:gd name="connsiteY9159" fmla="*/ 1189122 h 3218321"/>
              <a:gd name="connsiteX9160" fmla="*/ 404543 w 12192000"/>
              <a:gd name="connsiteY9160" fmla="*/ 1195647 h 3218321"/>
              <a:gd name="connsiteX9161" fmla="*/ 404876 w 12192000"/>
              <a:gd name="connsiteY9161" fmla="*/ 1184740 h 3218321"/>
              <a:gd name="connsiteX9162" fmla="*/ 421402 w 12192000"/>
              <a:gd name="connsiteY9162" fmla="*/ 1191170 h 3218321"/>
              <a:gd name="connsiteX9163" fmla="*/ 420021 w 12192000"/>
              <a:gd name="connsiteY9163" fmla="*/ 1181216 h 3218321"/>
              <a:gd name="connsiteX9164" fmla="*/ 432498 w 12192000"/>
              <a:gd name="connsiteY9164" fmla="*/ 1185598 h 3218321"/>
              <a:gd name="connsiteX9165" fmla="*/ 434070 w 12192000"/>
              <a:gd name="connsiteY9165" fmla="*/ 1174881 h 3218321"/>
              <a:gd name="connsiteX9166" fmla="*/ 443833 w 12192000"/>
              <a:gd name="connsiteY9166" fmla="*/ 1181406 h 3218321"/>
              <a:gd name="connsiteX9167" fmla="*/ 465407 w 12192000"/>
              <a:gd name="connsiteY9167" fmla="*/ 1167879 h 3218321"/>
              <a:gd name="connsiteX9168" fmla="*/ 475836 w 12192000"/>
              <a:gd name="connsiteY9168" fmla="*/ 1171356 h 3218321"/>
              <a:gd name="connsiteX9169" fmla="*/ 476598 w 12192000"/>
              <a:gd name="connsiteY9169" fmla="*/ 1162878 h 3218321"/>
              <a:gd name="connsiteX9170" fmla="*/ 492981 w 12192000"/>
              <a:gd name="connsiteY9170" fmla="*/ 1156305 h 3218321"/>
              <a:gd name="connsiteX9171" fmla="*/ 498458 w 12192000"/>
              <a:gd name="connsiteY9171" fmla="*/ 1159116 h 3218321"/>
              <a:gd name="connsiteX9172" fmla="*/ 514220 w 12192000"/>
              <a:gd name="connsiteY9172" fmla="*/ 1155305 h 3218321"/>
              <a:gd name="connsiteX9173" fmla="*/ 525650 w 12192000"/>
              <a:gd name="connsiteY9173" fmla="*/ 1142921 h 3218321"/>
              <a:gd name="connsiteX9174" fmla="*/ 524460 w 12192000"/>
              <a:gd name="connsiteY9174" fmla="*/ 1154210 h 3218321"/>
              <a:gd name="connsiteX9175" fmla="*/ 535604 w 12192000"/>
              <a:gd name="connsiteY9175" fmla="*/ 1141588 h 3218321"/>
              <a:gd name="connsiteX9176" fmla="*/ 540224 w 12192000"/>
              <a:gd name="connsiteY9176" fmla="*/ 1146113 h 3218321"/>
              <a:gd name="connsiteX9177" fmla="*/ 565845 w 12192000"/>
              <a:gd name="connsiteY9177" fmla="*/ 1132776 h 3218321"/>
              <a:gd name="connsiteX9178" fmla="*/ 570036 w 12192000"/>
              <a:gd name="connsiteY9178" fmla="*/ 1138111 h 3218321"/>
              <a:gd name="connsiteX9179" fmla="*/ 578369 w 12192000"/>
              <a:gd name="connsiteY9179" fmla="*/ 1126775 h 3218321"/>
              <a:gd name="connsiteX9180" fmla="*/ 582751 w 12192000"/>
              <a:gd name="connsiteY9180" fmla="*/ 1132443 h 3218321"/>
              <a:gd name="connsiteX9181" fmla="*/ 598705 w 12192000"/>
              <a:gd name="connsiteY9181" fmla="*/ 1126823 h 3218321"/>
              <a:gd name="connsiteX9182" fmla="*/ 609707 w 12192000"/>
              <a:gd name="connsiteY9182" fmla="*/ 1116630 h 3218321"/>
              <a:gd name="connsiteX9183" fmla="*/ 607802 w 12192000"/>
              <a:gd name="connsiteY9183" fmla="*/ 1126823 h 3218321"/>
              <a:gd name="connsiteX9184" fmla="*/ 623661 w 12192000"/>
              <a:gd name="connsiteY9184" fmla="*/ 1112010 h 3218321"/>
              <a:gd name="connsiteX9185" fmla="*/ 619945 w 12192000"/>
              <a:gd name="connsiteY9185" fmla="*/ 1123870 h 3218321"/>
              <a:gd name="connsiteX9186" fmla="*/ 633709 w 12192000"/>
              <a:gd name="connsiteY9186" fmla="*/ 1112724 h 3218321"/>
              <a:gd name="connsiteX9187" fmla="*/ 633185 w 12192000"/>
              <a:gd name="connsiteY9187" fmla="*/ 1108485 h 3218321"/>
              <a:gd name="connsiteX9188" fmla="*/ 638423 w 12192000"/>
              <a:gd name="connsiteY9188" fmla="*/ 1108628 h 3218321"/>
              <a:gd name="connsiteX9189" fmla="*/ 633947 w 12192000"/>
              <a:gd name="connsiteY9189" fmla="*/ 1119535 h 3218321"/>
              <a:gd name="connsiteX9190" fmla="*/ 645139 w 12192000"/>
              <a:gd name="connsiteY9190" fmla="*/ 1109390 h 3218321"/>
              <a:gd name="connsiteX9191" fmla="*/ 662188 w 12192000"/>
              <a:gd name="connsiteY9191" fmla="*/ 1099769 h 3218321"/>
              <a:gd name="connsiteX9192" fmla="*/ 664141 w 12192000"/>
              <a:gd name="connsiteY9192" fmla="*/ 1109866 h 3218321"/>
              <a:gd name="connsiteX9193" fmla="*/ 674903 w 12192000"/>
              <a:gd name="connsiteY9193" fmla="*/ 1097911 h 3218321"/>
              <a:gd name="connsiteX9194" fmla="*/ 678237 w 12192000"/>
              <a:gd name="connsiteY9194" fmla="*/ 1104865 h 3218321"/>
              <a:gd name="connsiteX9195" fmla="*/ 688857 w 12192000"/>
              <a:gd name="connsiteY9195" fmla="*/ 1091386 h 3218321"/>
              <a:gd name="connsiteX9196" fmla="*/ 692524 w 12192000"/>
              <a:gd name="connsiteY9196" fmla="*/ 1099150 h 3218321"/>
              <a:gd name="connsiteX9197" fmla="*/ 709526 w 12192000"/>
              <a:gd name="connsiteY9197" fmla="*/ 1091243 h 3218321"/>
              <a:gd name="connsiteX9198" fmla="*/ 711764 w 12192000"/>
              <a:gd name="connsiteY9198" fmla="*/ 1083861 h 3218321"/>
              <a:gd name="connsiteX9199" fmla="*/ 717050 w 12192000"/>
              <a:gd name="connsiteY9199" fmla="*/ 1094101 h 3218321"/>
              <a:gd name="connsiteX9200" fmla="*/ 729909 w 12192000"/>
              <a:gd name="connsiteY9200" fmla="*/ 1078193 h 3218321"/>
              <a:gd name="connsiteX9201" fmla="*/ 730814 w 12192000"/>
              <a:gd name="connsiteY9201" fmla="*/ 1090624 h 3218321"/>
              <a:gd name="connsiteX9202" fmla="*/ 738434 w 12192000"/>
              <a:gd name="connsiteY9202" fmla="*/ 1074620 h 3218321"/>
              <a:gd name="connsiteX9203" fmla="*/ 745862 w 12192000"/>
              <a:gd name="connsiteY9203" fmla="*/ 1085099 h 3218321"/>
              <a:gd name="connsiteX9204" fmla="*/ 753721 w 12192000"/>
              <a:gd name="connsiteY9204" fmla="*/ 1071239 h 3218321"/>
              <a:gd name="connsiteX9205" fmla="*/ 761007 w 12192000"/>
              <a:gd name="connsiteY9205" fmla="*/ 1082194 h 3218321"/>
              <a:gd name="connsiteX9206" fmla="*/ 763198 w 12192000"/>
              <a:gd name="connsiteY9206" fmla="*/ 1069524 h 3218321"/>
              <a:gd name="connsiteX9207" fmla="*/ 776104 w 12192000"/>
              <a:gd name="connsiteY9207" fmla="*/ 1074620 h 3218321"/>
              <a:gd name="connsiteX9208" fmla="*/ 777200 w 12192000"/>
              <a:gd name="connsiteY9208" fmla="*/ 1064809 h 3218321"/>
              <a:gd name="connsiteX9209" fmla="*/ 790962 w 12192000"/>
              <a:gd name="connsiteY9209" fmla="*/ 1071096 h 3218321"/>
              <a:gd name="connsiteX9210" fmla="*/ 790057 w 12192000"/>
              <a:gd name="connsiteY9210" fmla="*/ 1060141 h 3218321"/>
              <a:gd name="connsiteX9211" fmla="*/ 804583 w 12192000"/>
              <a:gd name="connsiteY9211" fmla="*/ 1066809 h 3218321"/>
              <a:gd name="connsiteX9212" fmla="*/ 804631 w 12192000"/>
              <a:gd name="connsiteY9212" fmla="*/ 1054759 h 3218321"/>
              <a:gd name="connsiteX9213" fmla="*/ 814346 w 12192000"/>
              <a:gd name="connsiteY9213" fmla="*/ 1064952 h 3218321"/>
              <a:gd name="connsiteX9214" fmla="*/ 821585 w 12192000"/>
              <a:gd name="connsiteY9214" fmla="*/ 1051377 h 3218321"/>
              <a:gd name="connsiteX9215" fmla="*/ 826918 w 12192000"/>
              <a:gd name="connsiteY9215" fmla="*/ 1062332 h 3218321"/>
              <a:gd name="connsiteX9216" fmla="*/ 842349 w 12192000"/>
              <a:gd name="connsiteY9216" fmla="*/ 1050806 h 3218321"/>
              <a:gd name="connsiteX9217" fmla="*/ 847730 w 12192000"/>
              <a:gd name="connsiteY9217" fmla="*/ 1043614 h 3218321"/>
              <a:gd name="connsiteX9218" fmla="*/ 855492 w 12192000"/>
              <a:gd name="connsiteY9218" fmla="*/ 1050901 h 3218321"/>
              <a:gd name="connsiteX9219" fmla="*/ 862969 w 12192000"/>
              <a:gd name="connsiteY9219" fmla="*/ 1036517 h 3218321"/>
              <a:gd name="connsiteX9220" fmla="*/ 869018 w 12192000"/>
              <a:gd name="connsiteY9220" fmla="*/ 1046471 h 3218321"/>
              <a:gd name="connsiteX9221" fmla="*/ 871113 w 12192000"/>
              <a:gd name="connsiteY9221" fmla="*/ 1038470 h 3218321"/>
              <a:gd name="connsiteX9222" fmla="*/ 890497 w 12192000"/>
              <a:gd name="connsiteY9222" fmla="*/ 1033040 h 3218321"/>
              <a:gd name="connsiteX9223" fmla="*/ 896545 w 12192000"/>
              <a:gd name="connsiteY9223" fmla="*/ 1036040 h 3218321"/>
              <a:gd name="connsiteX9224" fmla="*/ 943739 w 12192000"/>
              <a:gd name="connsiteY9224" fmla="*/ 1015369 h 3218321"/>
              <a:gd name="connsiteX9225" fmla="*/ 960360 w 12192000"/>
              <a:gd name="connsiteY9225" fmla="*/ 1011797 h 3218321"/>
              <a:gd name="connsiteX9226" fmla="*/ 963170 w 12192000"/>
              <a:gd name="connsiteY9226" fmla="*/ 1016179 h 3218321"/>
              <a:gd name="connsiteX9227" fmla="*/ 1000984 w 12192000"/>
              <a:gd name="connsiteY9227" fmla="*/ 999556 h 3218321"/>
              <a:gd name="connsiteX9228" fmla="*/ 1054607 w 12192000"/>
              <a:gd name="connsiteY9228" fmla="*/ 982600 h 3218321"/>
              <a:gd name="connsiteX9229" fmla="*/ 1071943 w 12192000"/>
              <a:gd name="connsiteY9229" fmla="*/ 972836 h 3218321"/>
              <a:gd name="connsiteX9230" fmla="*/ 1070324 w 12192000"/>
              <a:gd name="connsiteY9230" fmla="*/ 978742 h 3218321"/>
              <a:gd name="connsiteX9231" fmla="*/ 1192574 w 12192000"/>
              <a:gd name="connsiteY9231" fmla="*/ 940114 h 3218321"/>
              <a:gd name="connsiteX9232" fmla="*/ 1198479 w 12192000"/>
              <a:gd name="connsiteY9232" fmla="*/ 940543 h 3218321"/>
              <a:gd name="connsiteX9233" fmla="*/ 1259438 w 12192000"/>
              <a:gd name="connsiteY9233" fmla="*/ 920634 h 3218321"/>
              <a:gd name="connsiteX9234" fmla="*/ 1266153 w 12192000"/>
              <a:gd name="connsiteY9234" fmla="*/ 922825 h 3218321"/>
              <a:gd name="connsiteX9235" fmla="*/ 1272296 w 12192000"/>
              <a:gd name="connsiteY9235" fmla="*/ 914537 h 3218321"/>
              <a:gd name="connsiteX9236" fmla="*/ 1288679 w 12192000"/>
              <a:gd name="connsiteY9236" fmla="*/ 910775 h 3218321"/>
              <a:gd name="connsiteX9237" fmla="*/ 1295155 w 12192000"/>
              <a:gd name="connsiteY9237" fmla="*/ 913585 h 3218321"/>
              <a:gd name="connsiteX9238" fmla="*/ 1318349 w 12192000"/>
              <a:gd name="connsiteY9238" fmla="*/ 901534 h 3218321"/>
              <a:gd name="connsiteX9239" fmla="*/ 1337731 w 12192000"/>
              <a:gd name="connsiteY9239" fmla="*/ 903249 h 3218321"/>
              <a:gd name="connsiteX9240" fmla="*/ 1338302 w 12192000"/>
              <a:gd name="connsiteY9240" fmla="*/ 895581 h 3218321"/>
              <a:gd name="connsiteX9241" fmla="*/ 1384021 w 12192000"/>
              <a:gd name="connsiteY9241" fmla="*/ 886102 h 3218321"/>
              <a:gd name="connsiteX9242" fmla="*/ 1388641 w 12192000"/>
              <a:gd name="connsiteY9242" fmla="*/ 887674 h 3218321"/>
              <a:gd name="connsiteX9243" fmla="*/ 1403452 w 12192000"/>
              <a:gd name="connsiteY9243" fmla="*/ 881911 h 3218321"/>
              <a:gd name="connsiteX9244" fmla="*/ 1457552 w 12192000"/>
              <a:gd name="connsiteY9244" fmla="*/ 867289 h 3218321"/>
              <a:gd name="connsiteX9245" fmla="*/ 1464268 w 12192000"/>
              <a:gd name="connsiteY9245" fmla="*/ 860620 h 3218321"/>
              <a:gd name="connsiteX9246" fmla="*/ 1470221 w 12192000"/>
              <a:gd name="connsiteY9246" fmla="*/ 866241 h 3218321"/>
              <a:gd name="connsiteX9247" fmla="*/ 1477744 w 12192000"/>
              <a:gd name="connsiteY9247" fmla="*/ 856667 h 3218321"/>
              <a:gd name="connsiteX9248" fmla="*/ 1484460 w 12192000"/>
              <a:gd name="connsiteY9248" fmla="*/ 861144 h 3218321"/>
              <a:gd name="connsiteX9249" fmla="*/ 1491556 w 12192000"/>
              <a:gd name="connsiteY9249" fmla="*/ 853381 h 3218321"/>
              <a:gd name="connsiteX9250" fmla="*/ 1498128 w 12192000"/>
              <a:gd name="connsiteY9250" fmla="*/ 855048 h 3218321"/>
              <a:gd name="connsiteX9251" fmla="*/ 1530845 w 12192000"/>
              <a:gd name="connsiteY9251" fmla="*/ 843474 h 3218321"/>
              <a:gd name="connsiteX9252" fmla="*/ 1537370 w 12192000"/>
              <a:gd name="connsiteY9252" fmla="*/ 843140 h 3218321"/>
              <a:gd name="connsiteX9253" fmla="*/ 1550848 w 12192000"/>
              <a:gd name="connsiteY9253" fmla="*/ 839473 h 3218321"/>
              <a:gd name="connsiteX9254" fmla="*/ 1640856 w 12192000"/>
              <a:gd name="connsiteY9254" fmla="*/ 815229 h 3218321"/>
              <a:gd name="connsiteX9255" fmla="*/ 1646809 w 12192000"/>
              <a:gd name="connsiteY9255" fmla="*/ 818278 h 3218321"/>
              <a:gd name="connsiteX9256" fmla="*/ 1654001 w 12192000"/>
              <a:gd name="connsiteY9256" fmla="*/ 808514 h 3218321"/>
              <a:gd name="connsiteX9257" fmla="*/ 1660097 w 12192000"/>
              <a:gd name="connsiteY9257" fmla="*/ 812848 h 3218321"/>
              <a:gd name="connsiteX9258" fmla="*/ 1679431 w 12192000"/>
              <a:gd name="connsiteY9258" fmla="*/ 804179 h 3218321"/>
              <a:gd name="connsiteX9259" fmla="*/ 1683765 w 12192000"/>
              <a:gd name="connsiteY9259" fmla="*/ 808704 h 3218321"/>
              <a:gd name="connsiteX9260" fmla="*/ 1692147 w 12192000"/>
              <a:gd name="connsiteY9260" fmla="*/ 799940 h 3218321"/>
              <a:gd name="connsiteX9261" fmla="*/ 1699053 w 12192000"/>
              <a:gd name="connsiteY9261" fmla="*/ 803989 h 3218321"/>
              <a:gd name="connsiteX9262" fmla="*/ 1705387 w 12192000"/>
              <a:gd name="connsiteY9262" fmla="*/ 796511 h 3218321"/>
              <a:gd name="connsiteX9263" fmla="*/ 1790300 w 12192000"/>
              <a:gd name="connsiteY9263" fmla="*/ 775983 h 3218321"/>
              <a:gd name="connsiteX9264" fmla="*/ 1792776 w 12192000"/>
              <a:gd name="connsiteY9264" fmla="*/ 780841 h 3218321"/>
              <a:gd name="connsiteX9265" fmla="*/ 1801777 w 12192000"/>
              <a:gd name="connsiteY9265" fmla="*/ 771410 h 3218321"/>
              <a:gd name="connsiteX9266" fmla="*/ 1808397 w 12192000"/>
              <a:gd name="connsiteY9266" fmla="*/ 775363 h 3218321"/>
              <a:gd name="connsiteX9267" fmla="*/ 1814969 w 12192000"/>
              <a:gd name="connsiteY9267" fmla="*/ 768267 h 3218321"/>
              <a:gd name="connsiteX9268" fmla="*/ 1900168 w 12192000"/>
              <a:gd name="connsiteY9268" fmla="*/ 750263 h 3218321"/>
              <a:gd name="connsiteX9269" fmla="*/ 1989084 w 12192000"/>
              <a:gd name="connsiteY9269" fmla="*/ 729925 h 3218321"/>
              <a:gd name="connsiteX9270" fmla="*/ 2050478 w 12192000"/>
              <a:gd name="connsiteY9270" fmla="*/ 714636 h 3218321"/>
              <a:gd name="connsiteX9271" fmla="*/ 2055994 w 12192000"/>
              <a:gd name="connsiteY9271" fmla="*/ 716255 h 3218321"/>
              <a:gd name="connsiteX9272" fmla="*/ 2074192 w 12192000"/>
              <a:gd name="connsiteY9272" fmla="*/ 709777 h 3218321"/>
              <a:gd name="connsiteX9273" fmla="*/ 2080624 w 12192000"/>
              <a:gd name="connsiteY9273" fmla="*/ 711302 h 3218321"/>
              <a:gd name="connsiteX9274" fmla="*/ 2087148 w 12192000"/>
              <a:gd name="connsiteY9274" fmla="*/ 705491 h 3218321"/>
              <a:gd name="connsiteX9275" fmla="*/ 2186301 w 12192000"/>
              <a:gd name="connsiteY9275" fmla="*/ 685105 h 3218321"/>
              <a:gd name="connsiteX9276" fmla="*/ 2241683 w 12192000"/>
              <a:gd name="connsiteY9276" fmla="*/ 672579 h 3218321"/>
              <a:gd name="connsiteX9277" fmla="*/ 2259400 w 12192000"/>
              <a:gd name="connsiteY9277" fmla="*/ 667911 h 3218321"/>
              <a:gd name="connsiteX9278" fmla="*/ 2264974 w 12192000"/>
              <a:gd name="connsiteY9278" fmla="*/ 668721 h 3218321"/>
              <a:gd name="connsiteX9279" fmla="*/ 2465411 w 12192000"/>
              <a:gd name="connsiteY9279" fmla="*/ 624568 h 3218321"/>
              <a:gd name="connsiteX9280" fmla="*/ 2551937 w 12192000"/>
              <a:gd name="connsiteY9280" fmla="*/ 604421 h 3218321"/>
              <a:gd name="connsiteX9281" fmla="*/ 2554508 w 12192000"/>
              <a:gd name="connsiteY9281" fmla="*/ 607421 h 3218321"/>
              <a:gd name="connsiteX9282" fmla="*/ 2624559 w 12192000"/>
              <a:gd name="connsiteY9282" fmla="*/ 592466 h 3218321"/>
              <a:gd name="connsiteX9283" fmla="*/ 2629606 w 12192000"/>
              <a:gd name="connsiteY9283" fmla="*/ 586369 h 3218321"/>
              <a:gd name="connsiteX9284" fmla="*/ 2669133 w 12192000"/>
              <a:gd name="connsiteY9284" fmla="*/ 582511 h 3218321"/>
              <a:gd name="connsiteX9285" fmla="*/ 2750867 w 12192000"/>
              <a:gd name="connsiteY9285" fmla="*/ 562459 h 3218321"/>
              <a:gd name="connsiteX9286" fmla="*/ 2766913 w 12192000"/>
              <a:gd name="connsiteY9286" fmla="*/ 565031 h 3218321"/>
              <a:gd name="connsiteX9287" fmla="*/ 2788669 w 12192000"/>
              <a:gd name="connsiteY9287" fmla="*/ 557791 h 3218321"/>
              <a:gd name="connsiteX9288" fmla="*/ 2794588 w 12192000"/>
              <a:gd name="connsiteY9288" fmla="*/ 560982 h 3218321"/>
              <a:gd name="connsiteX9289" fmla="*/ 2801255 w 12192000"/>
              <a:gd name="connsiteY9289" fmla="*/ 552552 h 3218321"/>
              <a:gd name="connsiteX9290" fmla="*/ 2807961 w 12192000"/>
              <a:gd name="connsiteY9290" fmla="*/ 554648 h 3218321"/>
              <a:gd name="connsiteX9291" fmla="*/ 2848879 w 12192000"/>
              <a:gd name="connsiteY9291" fmla="*/ 550409 h 3218321"/>
              <a:gd name="connsiteX9292" fmla="*/ 2848355 w 12192000"/>
              <a:gd name="connsiteY9292" fmla="*/ 542359 h 3218321"/>
              <a:gd name="connsiteX9293" fmla="*/ 2900374 w 12192000"/>
              <a:gd name="connsiteY9293" fmla="*/ 540168 h 3218321"/>
              <a:gd name="connsiteX9294" fmla="*/ 2906793 w 12192000"/>
              <a:gd name="connsiteY9294" fmla="*/ 531976 h 3218321"/>
              <a:gd name="connsiteX9295" fmla="*/ 2911318 w 12192000"/>
              <a:gd name="connsiteY9295" fmla="*/ 536453 h 3218321"/>
              <a:gd name="connsiteX9296" fmla="*/ 2930889 w 12192000"/>
              <a:gd name="connsiteY9296" fmla="*/ 528975 h 3218321"/>
              <a:gd name="connsiteX9297" fmla="*/ 2952601 w 12192000"/>
              <a:gd name="connsiteY9297" fmla="*/ 531023 h 3218321"/>
              <a:gd name="connsiteX9298" fmla="*/ 2959363 w 12192000"/>
              <a:gd name="connsiteY9298" fmla="*/ 522545 h 3218321"/>
              <a:gd name="connsiteX9299" fmla="*/ 2963513 w 12192000"/>
              <a:gd name="connsiteY9299" fmla="*/ 526451 h 3218321"/>
              <a:gd name="connsiteX9300" fmla="*/ 2990702 w 12192000"/>
              <a:gd name="connsiteY9300" fmla="*/ 520545 h 3218321"/>
              <a:gd name="connsiteX9301" fmla="*/ 2999131 w 12192000"/>
              <a:gd name="connsiteY9301" fmla="*/ 517544 h 3218321"/>
              <a:gd name="connsiteX9302" fmla="*/ 3001419 w 12192000"/>
              <a:gd name="connsiteY9302" fmla="*/ 522498 h 3218321"/>
              <a:gd name="connsiteX9303" fmla="*/ 3035773 w 12192000"/>
              <a:gd name="connsiteY9303" fmla="*/ 511209 h 3218321"/>
              <a:gd name="connsiteX9304" fmla="*/ 3102098 w 12192000"/>
              <a:gd name="connsiteY9304" fmla="*/ 497111 h 3218321"/>
              <a:gd name="connsiteX9305" fmla="*/ 3108198 w 12192000"/>
              <a:gd name="connsiteY9305" fmla="*/ 497063 h 3218321"/>
              <a:gd name="connsiteX9306" fmla="*/ 3128775 w 12192000"/>
              <a:gd name="connsiteY9306" fmla="*/ 495063 h 3218321"/>
              <a:gd name="connsiteX9307" fmla="*/ 3131353 w 12192000"/>
              <a:gd name="connsiteY9307" fmla="*/ 501302 h 3218321"/>
              <a:gd name="connsiteX9308" fmla="*/ 3138618 w 12192000"/>
              <a:gd name="connsiteY9308" fmla="*/ 487966 h 3218321"/>
              <a:gd name="connsiteX9309" fmla="*/ 3144718 w 12192000"/>
              <a:gd name="connsiteY9309" fmla="*/ 493205 h 3218321"/>
              <a:gd name="connsiteX9310" fmla="*/ 3158017 w 12192000"/>
              <a:gd name="connsiteY9310" fmla="*/ 490109 h 3218321"/>
              <a:gd name="connsiteX9311" fmla="*/ 3193254 w 12192000"/>
              <a:gd name="connsiteY9311" fmla="*/ 482727 h 3218321"/>
              <a:gd name="connsiteX9312" fmla="*/ 3234126 w 12192000"/>
              <a:gd name="connsiteY9312" fmla="*/ 475201 h 3218321"/>
              <a:gd name="connsiteX9313" fmla="*/ 3233650 w 12192000"/>
              <a:gd name="connsiteY9313" fmla="*/ 485918 h 3218321"/>
              <a:gd name="connsiteX9314" fmla="*/ 3048941 w 12192000"/>
              <a:gd name="connsiteY9314" fmla="*/ 518116 h 3218321"/>
              <a:gd name="connsiteX9315" fmla="*/ 3011991 w 12192000"/>
              <a:gd name="connsiteY9315" fmla="*/ 525975 h 3218321"/>
              <a:gd name="connsiteX9316" fmla="*/ 2997278 w 12192000"/>
              <a:gd name="connsiteY9316" fmla="*/ 527165 h 3218321"/>
              <a:gd name="connsiteX9317" fmla="*/ 2868872 w 12192000"/>
              <a:gd name="connsiteY9317" fmla="*/ 552838 h 3218321"/>
              <a:gd name="connsiteX9318" fmla="*/ 2840206 w 12192000"/>
              <a:gd name="connsiteY9318" fmla="*/ 564555 h 3218321"/>
              <a:gd name="connsiteX9319" fmla="*/ 2879775 w 12192000"/>
              <a:gd name="connsiteY9319" fmla="*/ 557791 h 3218321"/>
              <a:gd name="connsiteX9320" fmla="*/ 2883386 w 12192000"/>
              <a:gd name="connsiteY9320" fmla="*/ 559315 h 3218321"/>
              <a:gd name="connsiteX9321" fmla="*/ 2931078 w 12192000"/>
              <a:gd name="connsiteY9321" fmla="*/ 549027 h 3218321"/>
              <a:gd name="connsiteX9322" fmla="*/ 2936604 w 12192000"/>
              <a:gd name="connsiteY9322" fmla="*/ 549504 h 3218321"/>
              <a:gd name="connsiteX9323" fmla="*/ 3553580 w 12192000"/>
              <a:gd name="connsiteY9323" fmla="*/ 447862 h 3218321"/>
              <a:gd name="connsiteX9324" fmla="*/ 3644325 w 12192000"/>
              <a:gd name="connsiteY9324" fmla="*/ 433240 h 3218321"/>
              <a:gd name="connsiteX9325" fmla="*/ 3651178 w 12192000"/>
              <a:gd name="connsiteY9325" fmla="*/ 434192 h 3218321"/>
              <a:gd name="connsiteX9326" fmla="*/ 3689248 w 12192000"/>
              <a:gd name="connsiteY9326" fmla="*/ 429858 h 3218321"/>
              <a:gd name="connsiteX9327" fmla="*/ 3797884 w 12192000"/>
              <a:gd name="connsiteY9327" fmla="*/ 415902 h 3218321"/>
              <a:gd name="connsiteX9328" fmla="*/ 3888520 w 12192000"/>
              <a:gd name="connsiteY9328" fmla="*/ 401280 h 3218321"/>
              <a:gd name="connsiteX9329" fmla="*/ 3894001 w 12192000"/>
              <a:gd name="connsiteY9329" fmla="*/ 403042 h 3218321"/>
              <a:gd name="connsiteX9330" fmla="*/ 3904199 w 12192000"/>
              <a:gd name="connsiteY9330" fmla="*/ 393993 h 3218321"/>
              <a:gd name="connsiteX9331" fmla="*/ 3906916 w 12192000"/>
              <a:gd name="connsiteY9331" fmla="*/ 402519 h 3218321"/>
              <a:gd name="connsiteX9332" fmla="*/ 3927116 w 12192000"/>
              <a:gd name="connsiteY9332" fmla="*/ 395136 h 3218321"/>
              <a:gd name="connsiteX9333" fmla="*/ 3932870 w 12192000"/>
              <a:gd name="connsiteY9333" fmla="*/ 397946 h 3218321"/>
              <a:gd name="connsiteX9334" fmla="*/ 3946299 w 12192000"/>
              <a:gd name="connsiteY9334" fmla="*/ 395993 h 3218321"/>
              <a:gd name="connsiteX9335" fmla="*/ 3973069 w 12192000"/>
              <a:gd name="connsiteY9335" fmla="*/ 392945 h 3218321"/>
              <a:gd name="connsiteX9336" fmla="*/ 3978339 w 12192000"/>
              <a:gd name="connsiteY9336" fmla="*/ 385515 h 3218321"/>
              <a:gd name="connsiteX9337" fmla="*/ 4024161 w 12192000"/>
              <a:gd name="connsiteY9337" fmla="*/ 388230 h 3218321"/>
              <a:gd name="connsiteX9338" fmla="*/ 4029783 w 12192000"/>
              <a:gd name="connsiteY9338" fmla="*/ 381228 h 3218321"/>
              <a:gd name="connsiteX9339" fmla="*/ 4059653 w 12192000"/>
              <a:gd name="connsiteY9339" fmla="*/ 379323 h 3218321"/>
              <a:gd name="connsiteX9340" fmla="*/ 4057890 w 12192000"/>
              <a:gd name="connsiteY9340" fmla="*/ 385991 h 3218321"/>
              <a:gd name="connsiteX9341" fmla="*/ 4068085 w 12192000"/>
              <a:gd name="connsiteY9341" fmla="*/ 377608 h 3218321"/>
              <a:gd name="connsiteX9342" fmla="*/ 4090665 w 12192000"/>
              <a:gd name="connsiteY9342" fmla="*/ 379132 h 3218321"/>
              <a:gd name="connsiteX9343" fmla="*/ 4092905 w 12192000"/>
              <a:gd name="connsiteY9343" fmla="*/ 374084 h 3218321"/>
              <a:gd name="connsiteX9344" fmla="*/ 4097572 w 12192000"/>
              <a:gd name="connsiteY9344" fmla="*/ 380037 h 3218321"/>
              <a:gd name="connsiteX9345" fmla="*/ 4105528 w 12192000"/>
              <a:gd name="connsiteY9345" fmla="*/ 375036 h 3218321"/>
              <a:gd name="connsiteX9346" fmla="*/ 4122536 w 12192000"/>
              <a:gd name="connsiteY9346" fmla="*/ 371940 h 3218321"/>
              <a:gd name="connsiteX9347" fmla="*/ 4128348 w 12192000"/>
              <a:gd name="connsiteY9347" fmla="*/ 375608 h 3218321"/>
              <a:gd name="connsiteX9348" fmla="*/ 4129872 w 12192000"/>
              <a:gd name="connsiteY9348" fmla="*/ 371416 h 3218321"/>
              <a:gd name="connsiteX9349" fmla="*/ 4152167 w 12192000"/>
              <a:gd name="connsiteY9349" fmla="*/ 373893 h 3218321"/>
              <a:gd name="connsiteX9350" fmla="*/ 4160647 w 12192000"/>
              <a:gd name="connsiteY9350" fmla="*/ 365463 h 3218321"/>
              <a:gd name="connsiteX9351" fmla="*/ 4158122 w 12192000"/>
              <a:gd name="connsiteY9351" fmla="*/ 376465 h 3218321"/>
              <a:gd name="connsiteX9352" fmla="*/ 4168126 w 12192000"/>
              <a:gd name="connsiteY9352" fmla="*/ 367987 h 3218321"/>
              <a:gd name="connsiteX9353" fmla="*/ 4185084 w 12192000"/>
              <a:gd name="connsiteY9353" fmla="*/ 367225 h 3218321"/>
              <a:gd name="connsiteX9354" fmla="*/ 4189563 w 12192000"/>
              <a:gd name="connsiteY9354" fmla="*/ 370702 h 3218321"/>
              <a:gd name="connsiteX9355" fmla="*/ 4198612 w 12192000"/>
              <a:gd name="connsiteY9355" fmla="*/ 360366 h 3218321"/>
              <a:gd name="connsiteX9356" fmla="*/ 4201771 w 12192000"/>
              <a:gd name="connsiteY9356" fmla="*/ 366320 h 3218321"/>
              <a:gd name="connsiteX9357" fmla="*/ 4210456 w 12192000"/>
              <a:gd name="connsiteY9357" fmla="*/ 360652 h 3218321"/>
              <a:gd name="connsiteX9358" fmla="*/ 4218316 w 12192000"/>
              <a:gd name="connsiteY9358" fmla="*/ 366034 h 3218321"/>
              <a:gd name="connsiteX9359" fmla="*/ 4225420 w 12192000"/>
              <a:gd name="connsiteY9359" fmla="*/ 356318 h 3218321"/>
              <a:gd name="connsiteX9360" fmla="*/ 4243245 w 12192000"/>
              <a:gd name="connsiteY9360" fmla="*/ 363224 h 3218321"/>
              <a:gd name="connsiteX9361" fmla="*/ 4250064 w 12192000"/>
              <a:gd name="connsiteY9361" fmla="*/ 355651 h 3218321"/>
              <a:gd name="connsiteX9362" fmla="*/ 4256169 w 12192000"/>
              <a:gd name="connsiteY9362" fmla="*/ 361414 h 3218321"/>
              <a:gd name="connsiteX9363" fmla="*/ 4259368 w 12192000"/>
              <a:gd name="connsiteY9363" fmla="*/ 357032 h 3218321"/>
              <a:gd name="connsiteX9364" fmla="*/ 4280676 w 12192000"/>
              <a:gd name="connsiteY9364" fmla="*/ 359318 h 3218321"/>
              <a:gd name="connsiteX9365" fmla="*/ 4290644 w 12192000"/>
              <a:gd name="connsiteY9365" fmla="*/ 349745 h 3218321"/>
              <a:gd name="connsiteX9366" fmla="*/ 4287055 w 12192000"/>
              <a:gd name="connsiteY9366" fmla="*/ 362081 h 3218321"/>
              <a:gd name="connsiteX9367" fmla="*/ 4299211 w 12192000"/>
              <a:gd name="connsiteY9367" fmla="*/ 350936 h 3218321"/>
              <a:gd name="connsiteX9368" fmla="*/ 4303919 w 12192000"/>
              <a:gd name="connsiteY9368" fmla="*/ 359176 h 3218321"/>
              <a:gd name="connsiteX9369" fmla="*/ 4313994 w 12192000"/>
              <a:gd name="connsiteY9369" fmla="*/ 350221 h 3218321"/>
              <a:gd name="connsiteX9370" fmla="*/ 4315995 w 12192000"/>
              <a:gd name="connsiteY9370" fmla="*/ 357318 h 3218321"/>
              <a:gd name="connsiteX9371" fmla="*/ 4326144 w 12192000"/>
              <a:gd name="connsiteY9371" fmla="*/ 346792 h 3218321"/>
              <a:gd name="connsiteX9372" fmla="*/ 4341244 w 12192000"/>
              <a:gd name="connsiteY9372" fmla="*/ 356080 h 3218321"/>
              <a:gd name="connsiteX9373" fmla="*/ 4351869 w 12192000"/>
              <a:gd name="connsiteY9373" fmla="*/ 345363 h 3218321"/>
              <a:gd name="connsiteX9374" fmla="*/ 4353894 w 12192000"/>
              <a:gd name="connsiteY9374" fmla="*/ 352174 h 3218321"/>
              <a:gd name="connsiteX9375" fmla="*/ 4362045 w 12192000"/>
              <a:gd name="connsiteY9375" fmla="*/ 345601 h 3218321"/>
              <a:gd name="connsiteX9376" fmla="*/ 4370089 w 12192000"/>
              <a:gd name="connsiteY9376" fmla="*/ 351698 h 3218321"/>
              <a:gd name="connsiteX9377" fmla="*/ 4378598 w 12192000"/>
              <a:gd name="connsiteY9377" fmla="*/ 342600 h 3218321"/>
              <a:gd name="connsiteX9378" fmla="*/ 4376934 w 12192000"/>
              <a:gd name="connsiteY9378" fmla="*/ 353079 h 3218321"/>
              <a:gd name="connsiteX9379" fmla="*/ 4390999 w 12192000"/>
              <a:gd name="connsiteY9379" fmla="*/ 340409 h 3218321"/>
              <a:gd name="connsiteX9380" fmla="*/ 4391097 w 12192000"/>
              <a:gd name="connsiteY9380" fmla="*/ 352174 h 3218321"/>
              <a:gd name="connsiteX9381" fmla="*/ 4408428 w 12192000"/>
              <a:gd name="connsiteY9381" fmla="*/ 345934 h 3218321"/>
              <a:gd name="connsiteX9382" fmla="*/ 4417244 w 12192000"/>
              <a:gd name="connsiteY9382" fmla="*/ 337552 h 3218321"/>
              <a:gd name="connsiteX9383" fmla="*/ 4432480 w 12192000"/>
              <a:gd name="connsiteY9383" fmla="*/ 346554 h 3218321"/>
              <a:gd name="connsiteX9384" fmla="*/ 4442095 w 12192000"/>
              <a:gd name="connsiteY9384" fmla="*/ 335551 h 3218321"/>
              <a:gd name="connsiteX9385" fmla="*/ 4444121 w 12192000"/>
              <a:gd name="connsiteY9385" fmla="*/ 342029 h 3218321"/>
              <a:gd name="connsiteX9386" fmla="*/ 4458112 w 12192000"/>
              <a:gd name="connsiteY9386" fmla="*/ 334075 h 3218321"/>
              <a:gd name="connsiteX9387" fmla="*/ 4452821 w 12192000"/>
              <a:gd name="connsiteY9387" fmla="*/ 348268 h 3218321"/>
              <a:gd name="connsiteX9388" fmla="*/ 4476592 w 12192000"/>
              <a:gd name="connsiteY9388" fmla="*/ 326311 h 3218321"/>
              <a:gd name="connsiteX9389" fmla="*/ 4483586 w 12192000"/>
              <a:gd name="connsiteY9389" fmla="*/ 339981 h 3218321"/>
              <a:gd name="connsiteX9390" fmla="*/ 4498403 w 12192000"/>
              <a:gd name="connsiteY9390" fmla="*/ 334027 h 3218321"/>
              <a:gd name="connsiteX9391" fmla="*/ 4508073 w 12192000"/>
              <a:gd name="connsiteY9391" fmla="*/ 337313 h 3218321"/>
              <a:gd name="connsiteX9392" fmla="*/ 4522601 w 12192000"/>
              <a:gd name="connsiteY9392" fmla="*/ 336409 h 3218321"/>
              <a:gd name="connsiteX9393" fmla="*/ 4533510 w 12192000"/>
              <a:gd name="connsiteY9393" fmla="*/ 325882 h 3218321"/>
              <a:gd name="connsiteX9394" fmla="*/ 4530222 w 12192000"/>
              <a:gd name="connsiteY9394" fmla="*/ 338981 h 3218321"/>
              <a:gd name="connsiteX9395" fmla="*/ 4543991 w 12192000"/>
              <a:gd name="connsiteY9395" fmla="*/ 326168 h 3218321"/>
              <a:gd name="connsiteX9396" fmla="*/ 4543466 w 12192000"/>
              <a:gd name="connsiteY9396" fmla="*/ 338504 h 3218321"/>
              <a:gd name="connsiteX9397" fmla="*/ 4557233 w 12192000"/>
              <a:gd name="connsiteY9397" fmla="*/ 326406 h 3218321"/>
              <a:gd name="connsiteX9398" fmla="*/ 4570378 w 12192000"/>
              <a:gd name="connsiteY9398" fmla="*/ 322977 h 3218321"/>
              <a:gd name="connsiteX9399" fmla="*/ 4567620 w 12192000"/>
              <a:gd name="connsiteY9399" fmla="*/ 335170 h 3218321"/>
              <a:gd name="connsiteX9400" fmla="*/ 4591860 w 12192000"/>
              <a:gd name="connsiteY9400" fmla="*/ 337266 h 3218321"/>
              <a:gd name="connsiteX9401" fmla="*/ 4585858 w 12192000"/>
              <a:gd name="connsiteY9401" fmla="*/ 328883 h 3218321"/>
              <a:gd name="connsiteX9402" fmla="*/ 4595855 w 12192000"/>
              <a:gd name="connsiteY9402" fmla="*/ 321596 h 3218321"/>
              <a:gd name="connsiteX9403" fmla="*/ 4596143 w 12192000"/>
              <a:gd name="connsiteY9403" fmla="*/ 333979 h 3218321"/>
              <a:gd name="connsiteX9404" fmla="*/ 4607288 w 12192000"/>
              <a:gd name="connsiteY9404" fmla="*/ 322072 h 3218321"/>
              <a:gd name="connsiteX9405" fmla="*/ 4612330 w 12192000"/>
              <a:gd name="connsiteY9405" fmla="*/ 328073 h 3218321"/>
              <a:gd name="connsiteX9406" fmla="*/ 4620842 w 12192000"/>
              <a:gd name="connsiteY9406" fmla="*/ 319262 h 3218321"/>
              <a:gd name="connsiteX9407" fmla="*/ 4629522 w 12192000"/>
              <a:gd name="connsiteY9407" fmla="*/ 322453 h 3218321"/>
              <a:gd name="connsiteX9408" fmla="*/ 4630186 w 12192000"/>
              <a:gd name="connsiteY9408" fmla="*/ 307878 h 3218321"/>
              <a:gd name="connsiteX9409" fmla="*/ 4639598 w 12192000"/>
              <a:gd name="connsiteY9409" fmla="*/ 314975 h 3218321"/>
              <a:gd name="connsiteX9410" fmla="*/ 4634366 w 12192000"/>
              <a:gd name="connsiteY9410" fmla="*/ 328835 h 3218321"/>
              <a:gd name="connsiteX9411" fmla="*/ 4645724 w 12192000"/>
              <a:gd name="connsiteY9411" fmla="*/ 317833 h 3218321"/>
              <a:gd name="connsiteX9412" fmla="*/ 4652087 w 12192000"/>
              <a:gd name="connsiteY9412" fmla="*/ 323739 h 3218321"/>
              <a:gd name="connsiteX9413" fmla="*/ 4660654 w 12192000"/>
              <a:gd name="connsiteY9413" fmla="*/ 303258 h 3218321"/>
              <a:gd name="connsiteX9414" fmla="*/ 4606249 w 12192000"/>
              <a:gd name="connsiteY9414" fmla="*/ 307354 h 3218321"/>
              <a:gd name="connsiteX9415" fmla="*/ 4604805 w 12192000"/>
              <a:gd name="connsiteY9415" fmla="*/ 304925 h 3218321"/>
              <a:gd name="connsiteX9416" fmla="*/ 4516695 w 12192000"/>
              <a:gd name="connsiteY9416" fmla="*/ 316404 h 3218321"/>
              <a:gd name="connsiteX9417" fmla="*/ 4511884 w 12192000"/>
              <a:gd name="connsiteY9417" fmla="*/ 313118 h 3218321"/>
              <a:gd name="connsiteX9418" fmla="*/ 4507406 w 12192000"/>
              <a:gd name="connsiteY9418" fmla="*/ 318500 h 3218321"/>
              <a:gd name="connsiteX9419" fmla="*/ 4504216 w 12192000"/>
              <a:gd name="connsiteY9419" fmla="*/ 314737 h 3218321"/>
              <a:gd name="connsiteX9420" fmla="*/ 4455766 w 12192000"/>
              <a:gd name="connsiteY9420" fmla="*/ 320119 h 3218321"/>
              <a:gd name="connsiteX9421" fmla="*/ 4412243 w 12192000"/>
              <a:gd name="connsiteY9421" fmla="*/ 325406 h 3218321"/>
              <a:gd name="connsiteX9422" fmla="*/ 4363462 w 12192000"/>
              <a:gd name="connsiteY9422" fmla="*/ 330645 h 3218321"/>
              <a:gd name="connsiteX9423" fmla="*/ 4361194 w 12192000"/>
              <a:gd name="connsiteY9423" fmla="*/ 329121 h 3218321"/>
              <a:gd name="connsiteX9424" fmla="*/ 4321786 w 12192000"/>
              <a:gd name="connsiteY9424" fmla="*/ 334884 h 3218321"/>
              <a:gd name="connsiteX9425" fmla="*/ 4096383 w 12192000"/>
              <a:gd name="connsiteY9425" fmla="*/ 360319 h 3218321"/>
              <a:gd name="connsiteX9426" fmla="*/ 3988147 w 12192000"/>
              <a:gd name="connsiteY9426" fmla="*/ 376370 h 3218321"/>
              <a:gd name="connsiteX9427" fmla="*/ 3844008 w 12192000"/>
              <a:gd name="connsiteY9427" fmla="*/ 393135 h 3218321"/>
              <a:gd name="connsiteX9428" fmla="*/ 3745731 w 12192000"/>
              <a:gd name="connsiteY9428" fmla="*/ 406329 h 3218321"/>
              <a:gd name="connsiteX9429" fmla="*/ 3726505 w 12192000"/>
              <a:gd name="connsiteY9429" fmla="*/ 406424 h 3218321"/>
              <a:gd name="connsiteX9430" fmla="*/ 3622530 w 12192000"/>
              <a:gd name="connsiteY9430" fmla="*/ 425047 h 3218321"/>
              <a:gd name="connsiteX9431" fmla="*/ 3550438 w 12192000"/>
              <a:gd name="connsiteY9431" fmla="*/ 434859 h 3218321"/>
              <a:gd name="connsiteX9432" fmla="*/ 3522558 w 12192000"/>
              <a:gd name="connsiteY9432" fmla="*/ 439384 h 3218321"/>
              <a:gd name="connsiteX9433" fmla="*/ 3459748 w 12192000"/>
              <a:gd name="connsiteY9433" fmla="*/ 448481 h 3218321"/>
              <a:gd name="connsiteX9434" fmla="*/ 3423984 w 12192000"/>
              <a:gd name="connsiteY9434" fmla="*/ 456102 h 3218321"/>
              <a:gd name="connsiteX9435" fmla="*/ 3369476 w 12192000"/>
              <a:gd name="connsiteY9435" fmla="*/ 462770 h 3218321"/>
              <a:gd name="connsiteX9436" fmla="*/ 3348663 w 12192000"/>
              <a:gd name="connsiteY9436" fmla="*/ 467581 h 3218321"/>
              <a:gd name="connsiteX9437" fmla="*/ 3284140 w 12192000"/>
              <a:gd name="connsiteY9437" fmla="*/ 478154 h 3218321"/>
              <a:gd name="connsiteX9438" fmla="*/ 3278751 w 12192000"/>
              <a:gd name="connsiteY9438" fmla="*/ 477440 h 3218321"/>
              <a:gd name="connsiteX9439" fmla="*/ 3236603 w 12192000"/>
              <a:gd name="connsiteY9439" fmla="*/ 483584 h 3218321"/>
              <a:gd name="connsiteX9440" fmla="*/ 3244221 w 12192000"/>
              <a:gd name="connsiteY9440" fmla="*/ 469819 h 3218321"/>
              <a:gd name="connsiteX9441" fmla="*/ 3249793 w 12192000"/>
              <a:gd name="connsiteY9441" fmla="*/ 473439 h 3218321"/>
              <a:gd name="connsiteX9442" fmla="*/ 3279084 w 12192000"/>
              <a:gd name="connsiteY9442" fmla="*/ 468533 h 3218321"/>
              <a:gd name="connsiteX9443" fmla="*/ 3303416 w 12192000"/>
              <a:gd name="connsiteY9443" fmla="*/ 462722 h 3218321"/>
              <a:gd name="connsiteX9444" fmla="*/ 3341824 w 12192000"/>
              <a:gd name="connsiteY9444" fmla="*/ 458245 h 3218321"/>
              <a:gd name="connsiteX9445" fmla="*/ 3380101 w 12192000"/>
              <a:gd name="connsiteY9445" fmla="*/ 452006 h 3218321"/>
              <a:gd name="connsiteX9446" fmla="*/ 3438918 w 12192000"/>
              <a:gd name="connsiteY9446" fmla="*/ 441813 h 3218321"/>
              <a:gd name="connsiteX9447" fmla="*/ 3544063 w 12192000"/>
              <a:gd name="connsiteY9447" fmla="*/ 424619 h 3218321"/>
              <a:gd name="connsiteX9448" fmla="*/ 3627527 w 12192000"/>
              <a:gd name="connsiteY9448" fmla="*/ 413616 h 3218321"/>
              <a:gd name="connsiteX9449" fmla="*/ 3736263 w 12192000"/>
              <a:gd name="connsiteY9449" fmla="*/ 397232 h 3218321"/>
              <a:gd name="connsiteX9450" fmla="*/ 3808076 w 12192000"/>
              <a:gd name="connsiteY9450" fmla="*/ 387087 h 3218321"/>
              <a:gd name="connsiteX9451" fmla="*/ 3870219 w 12192000"/>
              <a:gd name="connsiteY9451" fmla="*/ 376846 h 3218321"/>
              <a:gd name="connsiteX9452" fmla="*/ 3874033 w 12192000"/>
              <a:gd name="connsiteY9452" fmla="*/ 378227 h 3218321"/>
              <a:gd name="connsiteX9453" fmla="*/ 3913158 w 12192000"/>
              <a:gd name="connsiteY9453" fmla="*/ 372845 h 3218321"/>
              <a:gd name="connsiteX9454" fmla="*/ 3945868 w 12192000"/>
              <a:gd name="connsiteY9454" fmla="*/ 367368 h 3218321"/>
              <a:gd name="connsiteX9455" fmla="*/ 3950784 w 12192000"/>
              <a:gd name="connsiteY9455" fmla="*/ 368273 h 3218321"/>
              <a:gd name="connsiteX9456" fmla="*/ 3981097 w 12192000"/>
              <a:gd name="connsiteY9456" fmla="*/ 362367 h 3218321"/>
              <a:gd name="connsiteX9457" fmla="*/ 3976151 w 12192000"/>
              <a:gd name="connsiteY9457" fmla="*/ 359414 h 3218321"/>
              <a:gd name="connsiteX9458" fmla="*/ 3267750 w 12192000"/>
              <a:gd name="connsiteY9458" fmla="*/ 456816 h 3218321"/>
              <a:gd name="connsiteX9459" fmla="*/ 3232841 w 12192000"/>
              <a:gd name="connsiteY9459" fmla="*/ 459341 h 3218321"/>
              <a:gd name="connsiteX9460" fmla="*/ 3344809 w 12192000"/>
              <a:gd name="connsiteY9460" fmla="*/ 440479 h 3218321"/>
              <a:gd name="connsiteX9461" fmla="*/ 3349141 w 12192000"/>
              <a:gd name="connsiteY9461" fmla="*/ 435145 h 3218321"/>
              <a:gd name="connsiteX9462" fmla="*/ 3371382 w 12192000"/>
              <a:gd name="connsiteY9462" fmla="*/ 435954 h 3218321"/>
              <a:gd name="connsiteX9463" fmla="*/ 4022494 w 12192000"/>
              <a:gd name="connsiteY9463" fmla="*/ 344506 h 3218321"/>
              <a:gd name="connsiteX9464" fmla="*/ 4048553 w 12192000"/>
              <a:gd name="connsiteY9464" fmla="*/ 340171 h 3218321"/>
              <a:gd name="connsiteX9465" fmla="*/ 4051125 w 12192000"/>
              <a:gd name="connsiteY9465" fmla="*/ 334265 h 3218321"/>
              <a:gd name="connsiteX9466" fmla="*/ 4052269 w 12192000"/>
              <a:gd name="connsiteY9466" fmla="*/ 338600 h 3218321"/>
              <a:gd name="connsiteX9467" fmla="*/ 4067846 w 12192000"/>
              <a:gd name="connsiteY9467" fmla="*/ 341457 h 3218321"/>
              <a:gd name="connsiteX9468" fmla="*/ 4075374 w 12192000"/>
              <a:gd name="connsiteY9468" fmla="*/ 336837 h 3218321"/>
              <a:gd name="connsiteX9469" fmla="*/ 4078231 w 12192000"/>
              <a:gd name="connsiteY9469" fmla="*/ 340457 h 3218321"/>
              <a:gd name="connsiteX9470" fmla="*/ 4115055 w 12192000"/>
              <a:gd name="connsiteY9470" fmla="*/ 333170 h 3218321"/>
              <a:gd name="connsiteX9471" fmla="*/ 4116390 w 12192000"/>
              <a:gd name="connsiteY9471" fmla="*/ 338076 h 3218321"/>
              <a:gd name="connsiteX9472" fmla="*/ 4126204 w 12192000"/>
              <a:gd name="connsiteY9472" fmla="*/ 328359 h 3218321"/>
              <a:gd name="connsiteX9473" fmla="*/ 4143544 w 12192000"/>
              <a:gd name="connsiteY9473" fmla="*/ 322358 h 3218321"/>
              <a:gd name="connsiteX9474" fmla="*/ 4143877 w 12192000"/>
              <a:gd name="connsiteY9474" fmla="*/ 333313 h 3218321"/>
              <a:gd name="connsiteX9475" fmla="*/ 4155692 w 12192000"/>
              <a:gd name="connsiteY9475" fmla="*/ 323406 h 3218321"/>
              <a:gd name="connsiteX9476" fmla="*/ 4153501 w 12192000"/>
              <a:gd name="connsiteY9476" fmla="*/ 333932 h 3218321"/>
              <a:gd name="connsiteX9477" fmla="*/ 4171032 w 12192000"/>
              <a:gd name="connsiteY9477" fmla="*/ 317500 h 3218321"/>
              <a:gd name="connsiteX9478" fmla="*/ 4166601 w 12192000"/>
              <a:gd name="connsiteY9478" fmla="*/ 332074 h 3218321"/>
              <a:gd name="connsiteX9479" fmla="*/ 4179559 w 12192000"/>
              <a:gd name="connsiteY9479" fmla="*/ 322310 h 3218321"/>
              <a:gd name="connsiteX9480" fmla="*/ 4184322 w 12192000"/>
              <a:gd name="connsiteY9480" fmla="*/ 327883 h 3218321"/>
              <a:gd name="connsiteX9481" fmla="*/ 4195289 w 12192000"/>
              <a:gd name="connsiteY9481" fmla="*/ 316309 h 3218321"/>
              <a:gd name="connsiteX9482" fmla="*/ 4192231 w 12192000"/>
              <a:gd name="connsiteY9482" fmla="*/ 328407 h 3218321"/>
              <a:gd name="connsiteX9483" fmla="*/ 4205357 w 12192000"/>
              <a:gd name="connsiteY9483" fmla="*/ 316880 h 3218321"/>
              <a:gd name="connsiteX9484" fmla="*/ 4205439 w 12192000"/>
              <a:gd name="connsiteY9484" fmla="*/ 329026 h 3218321"/>
              <a:gd name="connsiteX9485" fmla="*/ 4218834 w 12192000"/>
              <a:gd name="connsiteY9485" fmla="*/ 316976 h 3218321"/>
              <a:gd name="connsiteX9486" fmla="*/ 4220588 w 12192000"/>
              <a:gd name="connsiteY9486" fmla="*/ 323787 h 3218321"/>
              <a:gd name="connsiteX9487" fmla="*/ 4234489 w 12192000"/>
              <a:gd name="connsiteY9487" fmla="*/ 311641 h 3218321"/>
              <a:gd name="connsiteX9488" fmla="*/ 4229401 w 12192000"/>
              <a:gd name="connsiteY9488" fmla="*/ 324263 h 3218321"/>
              <a:gd name="connsiteX9489" fmla="*/ 4241428 w 12192000"/>
              <a:gd name="connsiteY9489" fmla="*/ 318071 h 3218321"/>
              <a:gd name="connsiteX9490" fmla="*/ 4246351 w 12192000"/>
              <a:gd name="connsiteY9490" fmla="*/ 323025 h 3218321"/>
              <a:gd name="connsiteX9491" fmla="*/ 4256348 w 12192000"/>
              <a:gd name="connsiteY9491" fmla="*/ 311975 h 3218321"/>
              <a:gd name="connsiteX9492" fmla="*/ 4259905 w 12192000"/>
              <a:gd name="connsiteY9492" fmla="*/ 319500 h 3218321"/>
              <a:gd name="connsiteX9493" fmla="*/ 4271107 w 12192000"/>
              <a:gd name="connsiteY9493" fmla="*/ 308831 h 3218321"/>
              <a:gd name="connsiteX9494" fmla="*/ 4273728 w 12192000"/>
              <a:gd name="connsiteY9494" fmla="*/ 319119 h 3218321"/>
              <a:gd name="connsiteX9495" fmla="*/ 4284402 w 12192000"/>
              <a:gd name="connsiteY9495" fmla="*/ 308164 h 3218321"/>
              <a:gd name="connsiteX9496" fmla="*/ 4281404 w 12192000"/>
              <a:gd name="connsiteY9496" fmla="*/ 318024 h 3218321"/>
              <a:gd name="connsiteX9497" fmla="*/ 4287330 w 12192000"/>
              <a:gd name="connsiteY9497" fmla="*/ 317976 h 3218321"/>
              <a:gd name="connsiteX9498" fmla="*/ 4283581 w 12192000"/>
              <a:gd name="connsiteY9498" fmla="*/ 312117 h 3218321"/>
              <a:gd name="connsiteX9499" fmla="*/ 4296121 w 12192000"/>
              <a:gd name="connsiteY9499" fmla="*/ 308498 h 3218321"/>
              <a:gd name="connsiteX9500" fmla="*/ 4295931 w 12192000"/>
              <a:gd name="connsiteY9500" fmla="*/ 319024 h 3218321"/>
              <a:gd name="connsiteX9501" fmla="*/ 4309574 w 12192000"/>
              <a:gd name="connsiteY9501" fmla="*/ 307307 h 3218321"/>
              <a:gd name="connsiteX9502" fmla="*/ 4310668 w 12192000"/>
              <a:gd name="connsiteY9502" fmla="*/ 314451 h 3218321"/>
              <a:gd name="connsiteX9503" fmla="*/ 4324901 w 12192000"/>
              <a:gd name="connsiteY9503" fmla="*/ 301877 h 3218321"/>
              <a:gd name="connsiteX9504" fmla="*/ 4318004 w 12192000"/>
              <a:gd name="connsiteY9504" fmla="*/ 317690 h 3218321"/>
              <a:gd name="connsiteX9505" fmla="*/ 4337287 w 12192000"/>
              <a:gd name="connsiteY9505" fmla="*/ 310689 h 3218321"/>
              <a:gd name="connsiteX9506" fmla="*/ 4351639 w 12192000"/>
              <a:gd name="connsiteY9506" fmla="*/ 307545 h 3218321"/>
              <a:gd name="connsiteX9507" fmla="*/ 4361431 w 12192000"/>
              <a:gd name="connsiteY9507" fmla="*/ 299067 h 3218321"/>
              <a:gd name="connsiteX9508" fmla="*/ 4362989 w 12192000"/>
              <a:gd name="connsiteY9508" fmla="*/ 309688 h 3218321"/>
              <a:gd name="connsiteX9509" fmla="*/ 4375637 w 12192000"/>
              <a:gd name="connsiteY9509" fmla="*/ 298400 h 3218321"/>
              <a:gd name="connsiteX9510" fmla="*/ 4371860 w 12192000"/>
              <a:gd name="connsiteY9510" fmla="*/ 308402 h 3218321"/>
              <a:gd name="connsiteX9511" fmla="*/ 4376122 w 12192000"/>
              <a:gd name="connsiteY9511" fmla="*/ 309212 h 3218321"/>
              <a:gd name="connsiteX9512" fmla="*/ 4376270 w 12192000"/>
              <a:gd name="connsiteY9512" fmla="*/ 303211 h 3218321"/>
              <a:gd name="connsiteX9513" fmla="*/ 4380163 w 12192000"/>
              <a:gd name="connsiteY9513" fmla="*/ 301258 h 3218321"/>
              <a:gd name="connsiteX9514" fmla="*/ 4386919 w 12192000"/>
              <a:gd name="connsiteY9514" fmla="*/ 297829 h 3218321"/>
              <a:gd name="connsiteX9515" fmla="*/ 4381298 w 12192000"/>
              <a:gd name="connsiteY9515" fmla="*/ 313213 h 3218321"/>
              <a:gd name="connsiteX9516" fmla="*/ 4400790 w 12192000"/>
              <a:gd name="connsiteY9516" fmla="*/ 297876 h 3218321"/>
              <a:gd name="connsiteX9517" fmla="*/ 4398838 w 12192000"/>
              <a:gd name="connsiteY9517" fmla="*/ 307688 h 3218321"/>
              <a:gd name="connsiteX9518" fmla="*/ 4413340 w 12192000"/>
              <a:gd name="connsiteY9518" fmla="*/ 293113 h 3218321"/>
              <a:gd name="connsiteX9519" fmla="*/ 4415864 w 12192000"/>
              <a:gd name="connsiteY9519" fmla="*/ 301972 h 3218321"/>
              <a:gd name="connsiteX9520" fmla="*/ 4429163 w 12192000"/>
              <a:gd name="connsiteY9520" fmla="*/ 291875 h 3218321"/>
              <a:gd name="connsiteX9521" fmla="*/ 4424088 w 12192000"/>
              <a:gd name="connsiteY9521" fmla="*/ 305687 h 3218321"/>
              <a:gd name="connsiteX9522" fmla="*/ 4436578 w 12192000"/>
              <a:gd name="connsiteY9522" fmla="*/ 293685 h 3218321"/>
              <a:gd name="connsiteX9523" fmla="*/ 4440429 w 12192000"/>
              <a:gd name="connsiteY9523" fmla="*/ 299400 h 3218321"/>
              <a:gd name="connsiteX9524" fmla="*/ 4447873 w 12192000"/>
              <a:gd name="connsiteY9524" fmla="*/ 292970 h 3218321"/>
              <a:gd name="connsiteX9525" fmla="*/ 4462406 w 12192000"/>
              <a:gd name="connsiteY9525" fmla="*/ 302687 h 3218321"/>
              <a:gd name="connsiteX9526" fmla="*/ 4486325 w 12192000"/>
              <a:gd name="connsiteY9526" fmla="*/ 292970 h 3218321"/>
              <a:gd name="connsiteX9527" fmla="*/ 4483924 w 12192000"/>
              <a:gd name="connsiteY9527" fmla="*/ 302973 h 3218321"/>
              <a:gd name="connsiteX9528" fmla="*/ 4512027 w 12192000"/>
              <a:gd name="connsiteY9528" fmla="*/ 295923 h 3218321"/>
              <a:gd name="connsiteX9529" fmla="*/ 4500931 w 12192000"/>
              <a:gd name="connsiteY9529" fmla="*/ 294066 h 3218321"/>
              <a:gd name="connsiteX9530" fmla="*/ 4498545 w 12192000"/>
              <a:gd name="connsiteY9530" fmla="*/ 297971 h 3218321"/>
              <a:gd name="connsiteX9531" fmla="*/ 4516122 w 12192000"/>
              <a:gd name="connsiteY9531" fmla="*/ 298448 h 3218321"/>
              <a:gd name="connsiteX9532" fmla="*/ 4509884 w 12192000"/>
              <a:gd name="connsiteY9532" fmla="*/ 290732 h 3218321"/>
              <a:gd name="connsiteX9533" fmla="*/ 4525079 w 12192000"/>
              <a:gd name="connsiteY9533" fmla="*/ 290541 h 3218321"/>
              <a:gd name="connsiteX9534" fmla="*/ 4519030 w 12192000"/>
              <a:gd name="connsiteY9534" fmla="*/ 298924 h 3218321"/>
              <a:gd name="connsiteX9535" fmla="*/ 4530176 w 12192000"/>
              <a:gd name="connsiteY9535" fmla="*/ 298876 h 3218321"/>
              <a:gd name="connsiteX9536" fmla="*/ 4524602 w 12192000"/>
              <a:gd name="connsiteY9536" fmla="*/ 286397 h 3218321"/>
              <a:gd name="connsiteX9537" fmla="*/ 4538511 w 12192000"/>
              <a:gd name="connsiteY9537" fmla="*/ 285683 h 3218321"/>
              <a:gd name="connsiteX9538" fmla="*/ 4541180 w 12192000"/>
              <a:gd name="connsiteY9538" fmla="*/ 292923 h 3218321"/>
              <a:gd name="connsiteX9539" fmla="*/ 4552042 w 12192000"/>
              <a:gd name="connsiteY9539" fmla="*/ 284111 h 3218321"/>
              <a:gd name="connsiteX9540" fmla="*/ 4547610 w 12192000"/>
              <a:gd name="connsiteY9540" fmla="*/ 296733 h 3218321"/>
              <a:gd name="connsiteX9541" fmla="*/ 4565760 w 12192000"/>
              <a:gd name="connsiteY9541" fmla="*/ 279015 h 3218321"/>
              <a:gd name="connsiteX9542" fmla="*/ 4568381 w 12192000"/>
              <a:gd name="connsiteY9542" fmla="*/ 284730 h 3218321"/>
              <a:gd name="connsiteX9543" fmla="*/ 4580907 w 12192000"/>
              <a:gd name="connsiteY9543" fmla="*/ 279015 h 3218321"/>
              <a:gd name="connsiteX9544" fmla="*/ 4571759 w 12192000"/>
              <a:gd name="connsiteY9544" fmla="*/ 294780 h 3218321"/>
              <a:gd name="connsiteX9545" fmla="*/ 4585572 w 12192000"/>
              <a:gd name="connsiteY9545" fmla="*/ 290827 h 3218321"/>
              <a:gd name="connsiteX9546" fmla="*/ 4580570 w 12192000"/>
              <a:gd name="connsiteY9546" fmla="*/ 286969 h 3218321"/>
              <a:gd name="connsiteX9547" fmla="*/ 4588809 w 12192000"/>
              <a:gd name="connsiteY9547" fmla="*/ 279301 h 3218321"/>
              <a:gd name="connsiteX9548" fmla="*/ 4591908 w 12192000"/>
              <a:gd name="connsiteY9548" fmla="*/ 283492 h 3218321"/>
              <a:gd name="connsiteX9549" fmla="*/ 4627481 w 12192000"/>
              <a:gd name="connsiteY9549" fmla="*/ 276109 h 3218321"/>
              <a:gd name="connsiteX9550" fmla="*/ 4630092 w 12192000"/>
              <a:gd name="connsiteY9550" fmla="*/ 278300 h 3218321"/>
              <a:gd name="connsiteX9551" fmla="*/ 4696468 w 12192000"/>
              <a:gd name="connsiteY9551" fmla="*/ 271299 h 3218321"/>
              <a:gd name="connsiteX9552" fmla="*/ 4697658 w 12192000"/>
              <a:gd name="connsiteY9552" fmla="*/ 284206 h 3218321"/>
              <a:gd name="connsiteX9553" fmla="*/ 4710821 w 12192000"/>
              <a:gd name="connsiteY9553" fmla="*/ 267631 h 3218321"/>
              <a:gd name="connsiteX9554" fmla="*/ 4710249 w 12192000"/>
              <a:gd name="connsiteY9554" fmla="*/ 279777 h 3218321"/>
              <a:gd name="connsiteX9555" fmla="*/ 4715413 w 12192000"/>
              <a:gd name="connsiteY9555" fmla="*/ 280253 h 3218321"/>
              <a:gd name="connsiteX9556" fmla="*/ 4712448 w 12192000"/>
              <a:gd name="connsiteY9556" fmla="*/ 270918 h 3218321"/>
              <a:gd name="connsiteX9557" fmla="*/ 4737531 w 12192000"/>
              <a:gd name="connsiteY9557" fmla="*/ 266393 h 3218321"/>
              <a:gd name="connsiteX9558" fmla="*/ 4740140 w 12192000"/>
              <a:gd name="connsiteY9558" fmla="*/ 270299 h 3218321"/>
              <a:gd name="connsiteX9559" fmla="*/ 4751438 w 12192000"/>
              <a:gd name="connsiteY9559" fmla="*/ 264154 h 3218321"/>
              <a:gd name="connsiteX9560" fmla="*/ 4750128 w 12192000"/>
              <a:gd name="connsiteY9560" fmla="*/ 274776 h 3218321"/>
              <a:gd name="connsiteX9561" fmla="*/ 4758029 w 12192000"/>
              <a:gd name="connsiteY9561" fmla="*/ 264393 h 3218321"/>
              <a:gd name="connsiteX9562" fmla="*/ 4764794 w 12192000"/>
              <a:gd name="connsiteY9562" fmla="*/ 269870 h 3218321"/>
              <a:gd name="connsiteX9563" fmla="*/ 4776828 w 12192000"/>
              <a:gd name="connsiteY9563" fmla="*/ 264250 h 3218321"/>
              <a:gd name="connsiteX9564" fmla="*/ 4772736 w 12192000"/>
              <a:gd name="connsiteY9564" fmla="*/ 275490 h 3218321"/>
              <a:gd name="connsiteX9565" fmla="*/ 4785007 w 12192000"/>
              <a:gd name="connsiteY9565" fmla="*/ 263678 h 3218321"/>
              <a:gd name="connsiteX9566" fmla="*/ 4785055 w 12192000"/>
              <a:gd name="connsiteY9566" fmla="*/ 275252 h 3218321"/>
              <a:gd name="connsiteX9567" fmla="*/ 4788338 w 12192000"/>
              <a:gd name="connsiteY9567" fmla="*/ 274633 h 3218321"/>
              <a:gd name="connsiteX9568" fmla="*/ 4815541 w 12192000"/>
              <a:gd name="connsiteY9568" fmla="*/ 259725 h 3218321"/>
              <a:gd name="connsiteX9569" fmla="*/ 4810310 w 12192000"/>
              <a:gd name="connsiteY9569" fmla="*/ 275252 h 3218321"/>
              <a:gd name="connsiteX9570" fmla="*/ 4824489 w 12192000"/>
              <a:gd name="connsiteY9570" fmla="*/ 258439 h 3218321"/>
              <a:gd name="connsiteX9571" fmla="*/ 4824778 w 12192000"/>
              <a:gd name="connsiteY9571" fmla="*/ 272061 h 3218321"/>
              <a:gd name="connsiteX9572" fmla="*/ 4833292 w 12192000"/>
              <a:gd name="connsiteY9572" fmla="*/ 261821 h 3218321"/>
              <a:gd name="connsiteX9573" fmla="*/ 4863609 w 12192000"/>
              <a:gd name="connsiteY9573" fmla="*/ 261582 h 3218321"/>
              <a:gd name="connsiteX9574" fmla="*/ 4861523 w 12192000"/>
              <a:gd name="connsiteY9574" fmla="*/ 270346 h 3218321"/>
              <a:gd name="connsiteX9575" fmla="*/ 4866836 w 12192000"/>
              <a:gd name="connsiteY9575" fmla="*/ 270441 h 3218321"/>
              <a:gd name="connsiteX9576" fmla="*/ 4865981 w 12192000"/>
              <a:gd name="connsiteY9576" fmla="*/ 261154 h 3218321"/>
              <a:gd name="connsiteX9577" fmla="*/ 4894355 w 12192000"/>
              <a:gd name="connsiteY9577" fmla="*/ 258677 h 3218321"/>
              <a:gd name="connsiteX9578" fmla="*/ 4905228 w 12192000"/>
              <a:gd name="connsiteY9578" fmla="*/ 255200 h 3218321"/>
              <a:gd name="connsiteX9579" fmla="*/ 4901364 w 12192000"/>
              <a:gd name="connsiteY9579" fmla="*/ 270108 h 3218321"/>
              <a:gd name="connsiteX9580" fmla="*/ 4914529 w 12192000"/>
              <a:gd name="connsiteY9580" fmla="*/ 253533 h 3218321"/>
              <a:gd name="connsiteX9581" fmla="*/ 4916915 w 12192000"/>
              <a:gd name="connsiteY9581" fmla="*/ 265345 h 3218321"/>
              <a:gd name="connsiteX9582" fmla="*/ 4918821 w 12192000"/>
              <a:gd name="connsiteY9582" fmla="*/ 256724 h 3218321"/>
              <a:gd name="connsiteX9583" fmla="*/ 4978487 w 12192000"/>
              <a:gd name="connsiteY9583" fmla="*/ 254009 h 3218321"/>
              <a:gd name="connsiteX9584" fmla="*/ 4973908 w 12192000"/>
              <a:gd name="connsiteY9584" fmla="*/ 267869 h 3218321"/>
              <a:gd name="connsiteX9585" fmla="*/ 4988023 w 12192000"/>
              <a:gd name="connsiteY9585" fmla="*/ 252390 h 3218321"/>
              <a:gd name="connsiteX9586" fmla="*/ 5003383 w 12192000"/>
              <a:gd name="connsiteY9586" fmla="*/ 253485 h 3218321"/>
              <a:gd name="connsiteX9587" fmla="*/ 5000380 w 12192000"/>
              <a:gd name="connsiteY9587" fmla="*/ 267822 h 3218321"/>
              <a:gd name="connsiteX9588" fmla="*/ 5008867 w 12192000"/>
              <a:gd name="connsiteY9588" fmla="*/ 252104 h 3218321"/>
              <a:gd name="connsiteX9589" fmla="*/ 5055465 w 12192000"/>
              <a:gd name="connsiteY9589" fmla="*/ 249580 h 3218321"/>
              <a:gd name="connsiteX9590" fmla="*/ 5071488 w 12192000"/>
              <a:gd name="connsiteY9590" fmla="*/ 247198 h 3218321"/>
              <a:gd name="connsiteX9591" fmla="*/ 5072490 w 12192000"/>
              <a:gd name="connsiteY9591" fmla="*/ 250104 h 3218321"/>
              <a:gd name="connsiteX9592" fmla="*/ 5156108 w 12192000"/>
              <a:gd name="connsiteY9592" fmla="*/ 243388 h 3218321"/>
              <a:gd name="connsiteX9593" fmla="*/ 5164426 w 12192000"/>
              <a:gd name="connsiteY9593" fmla="*/ 244721 h 3218321"/>
              <a:gd name="connsiteX9594" fmla="*/ 5277556 w 12192000"/>
              <a:gd name="connsiteY9594" fmla="*/ 239482 h 3218321"/>
              <a:gd name="connsiteX9595" fmla="*/ 5402677 w 12192000"/>
              <a:gd name="connsiteY9595" fmla="*/ 234672 h 3218321"/>
              <a:gd name="connsiteX9596" fmla="*/ 5541371 w 12192000"/>
              <a:gd name="connsiteY9596" fmla="*/ 230242 h 3218321"/>
              <a:gd name="connsiteX9597" fmla="*/ 5555178 w 12192000"/>
              <a:gd name="connsiteY9597" fmla="*/ 230004 h 3218321"/>
              <a:gd name="connsiteX9598" fmla="*/ 5810568 w 12192000"/>
              <a:gd name="connsiteY9598" fmla="*/ 227289 h 3218321"/>
              <a:gd name="connsiteX9599" fmla="*/ 5813568 w 12192000"/>
              <a:gd name="connsiteY9599" fmla="*/ 237863 h 3218321"/>
              <a:gd name="connsiteX9600" fmla="*/ 5812091 w 12192000"/>
              <a:gd name="connsiteY9600" fmla="*/ 225860 h 3218321"/>
              <a:gd name="connsiteX9601" fmla="*/ 5848562 w 12192000"/>
              <a:gd name="connsiteY9601" fmla="*/ 227527 h 3218321"/>
              <a:gd name="connsiteX9602" fmla="*/ 5851610 w 12192000"/>
              <a:gd name="connsiteY9602" fmla="*/ 237101 h 3218321"/>
              <a:gd name="connsiteX9603" fmla="*/ 5848848 w 12192000"/>
              <a:gd name="connsiteY9603" fmla="*/ 225146 h 3218321"/>
              <a:gd name="connsiteX9604" fmla="*/ 5886033 w 12192000"/>
              <a:gd name="connsiteY9604" fmla="*/ 227098 h 3218321"/>
              <a:gd name="connsiteX9605" fmla="*/ 5893173 w 12192000"/>
              <a:gd name="connsiteY9605" fmla="*/ 218335 h 3218321"/>
              <a:gd name="connsiteX9606" fmla="*/ 5849562 w 12192000"/>
              <a:gd name="connsiteY9606" fmla="*/ 216620 h 3218321"/>
              <a:gd name="connsiteX9607" fmla="*/ 5842609 w 12192000"/>
              <a:gd name="connsiteY9607" fmla="*/ 214524 h 3218321"/>
              <a:gd name="connsiteX9608" fmla="*/ 5817663 w 12192000"/>
              <a:gd name="connsiteY9608" fmla="*/ 216477 h 3218321"/>
              <a:gd name="connsiteX9609" fmla="*/ 5779334 w 12192000"/>
              <a:gd name="connsiteY9609" fmla="*/ 215763 h 3218321"/>
              <a:gd name="connsiteX9610" fmla="*/ 5741054 w 12192000"/>
              <a:gd name="connsiteY9610" fmla="*/ 215953 h 3218321"/>
              <a:gd name="connsiteX9611" fmla="*/ 5693157 w 12192000"/>
              <a:gd name="connsiteY9611" fmla="*/ 216763 h 3218321"/>
              <a:gd name="connsiteX9612" fmla="*/ 5576889 w 12192000"/>
              <a:gd name="connsiteY9612" fmla="*/ 217954 h 3218321"/>
              <a:gd name="connsiteX9613" fmla="*/ 5486902 w 12192000"/>
              <a:gd name="connsiteY9613" fmla="*/ 221431 h 3218321"/>
              <a:gd name="connsiteX9614" fmla="*/ 5485238 w 12192000"/>
              <a:gd name="connsiteY9614" fmla="*/ 217334 h 3218321"/>
              <a:gd name="connsiteX9615" fmla="*/ 5476524 w 12192000"/>
              <a:gd name="connsiteY9615" fmla="*/ 222383 h 3218321"/>
              <a:gd name="connsiteX9616" fmla="*/ 5469763 w 12192000"/>
              <a:gd name="connsiteY9616" fmla="*/ 220859 h 3218321"/>
              <a:gd name="connsiteX9617" fmla="*/ 5391156 w 12192000"/>
              <a:gd name="connsiteY9617" fmla="*/ 222669 h 3218321"/>
              <a:gd name="connsiteX9618" fmla="*/ 5341307 w 12192000"/>
              <a:gd name="connsiteY9618" fmla="*/ 224860 h 3218321"/>
              <a:gd name="connsiteX9619" fmla="*/ 5318435 w 12192000"/>
              <a:gd name="connsiteY9619" fmla="*/ 228527 h 3218321"/>
              <a:gd name="connsiteX9620" fmla="*/ 5246287 w 12192000"/>
              <a:gd name="connsiteY9620" fmla="*/ 230004 h 3218321"/>
              <a:gd name="connsiteX9621" fmla="*/ 5227277 w 12192000"/>
              <a:gd name="connsiteY9621" fmla="*/ 230194 h 3218321"/>
              <a:gd name="connsiteX9622" fmla="*/ 5118125 w 12192000"/>
              <a:gd name="connsiteY9622" fmla="*/ 233862 h 3218321"/>
              <a:gd name="connsiteX9623" fmla="*/ 5112469 w 12192000"/>
              <a:gd name="connsiteY9623" fmla="*/ 234719 h 3218321"/>
              <a:gd name="connsiteX9624" fmla="*/ 5028947 w 12192000"/>
              <a:gd name="connsiteY9624" fmla="*/ 239292 h 3218321"/>
              <a:gd name="connsiteX9625" fmla="*/ 5022557 w 12192000"/>
              <a:gd name="connsiteY9625" fmla="*/ 239244 h 3218321"/>
              <a:gd name="connsiteX9626" fmla="*/ 4997802 w 12192000"/>
              <a:gd name="connsiteY9626" fmla="*/ 240530 h 3218321"/>
              <a:gd name="connsiteX9627" fmla="*/ 4945484 w 12192000"/>
              <a:gd name="connsiteY9627" fmla="*/ 244102 h 3218321"/>
              <a:gd name="connsiteX9628" fmla="*/ 4791047 w 12192000"/>
              <a:gd name="connsiteY9628" fmla="*/ 252437 h 3218321"/>
              <a:gd name="connsiteX9629" fmla="*/ 4711443 w 12192000"/>
              <a:gd name="connsiteY9629" fmla="*/ 259058 h 3218321"/>
              <a:gd name="connsiteX9630" fmla="*/ 4548468 w 12192000"/>
              <a:gd name="connsiteY9630" fmla="*/ 273918 h 3218321"/>
              <a:gd name="connsiteX9631" fmla="*/ 4548278 w 12192000"/>
              <a:gd name="connsiteY9631" fmla="*/ 271585 h 3218321"/>
              <a:gd name="connsiteX9632" fmla="*/ 4499738 w 12192000"/>
              <a:gd name="connsiteY9632" fmla="*/ 279539 h 3218321"/>
              <a:gd name="connsiteX9633" fmla="*/ 4494218 w 12192000"/>
              <a:gd name="connsiteY9633" fmla="*/ 276824 h 3218321"/>
              <a:gd name="connsiteX9634" fmla="*/ 4455435 w 12192000"/>
              <a:gd name="connsiteY9634" fmla="*/ 282301 h 3218321"/>
              <a:gd name="connsiteX9635" fmla="*/ 4410288 w 12192000"/>
              <a:gd name="connsiteY9635" fmla="*/ 286826 h 3218321"/>
              <a:gd name="connsiteX9636" fmla="*/ 4396417 w 12192000"/>
              <a:gd name="connsiteY9636" fmla="*/ 288112 h 3218321"/>
              <a:gd name="connsiteX9637" fmla="*/ 4395085 w 12192000"/>
              <a:gd name="connsiteY9637" fmla="*/ 285921 h 3218321"/>
              <a:gd name="connsiteX9638" fmla="*/ 4250395 w 12192000"/>
              <a:gd name="connsiteY9638" fmla="*/ 301734 h 3218321"/>
              <a:gd name="connsiteX9639" fmla="*/ 4126252 w 12192000"/>
              <a:gd name="connsiteY9639" fmla="*/ 316309 h 3218321"/>
              <a:gd name="connsiteX9640" fmla="*/ 4120868 w 12192000"/>
              <a:gd name="connsiteY9640" fmla="*/ 313594 h 3218321"/>
              <a:gd name="connsiteX9641" fmla="*/ 4075182 w 12192000"/>
              <a:gd name="connsiteY9641" fmla="*/ 320167 h 3218321"/>
              <a:gd name="connsiteX9642" fmla="*/ 3946203 w 12192000"/>
              <a:gd name="connsiteY9642" fmla="*/ 334646 h 3218321"/>
              <a:gd name="connsiteX9643" fmla="*/ 3908154 w 12192000"/>
              <a:gd name="connsiteY9643" fmla="*/ 339076 h 3218321"/>
              <a:gd name="connsiteX9644" fmla="*/ 3854540 w 12192000"/>
              <a:gd name="connsiteY9644" fmla="*/ 344839 h 3218321"/>
              <a:gd name="connsiteX9645" fmla="*/ 3851348 w 12192000"/>
              <a:gd name="connsiteY9645" fmla="*/ 341553 h 3218321"/>
              <a:gd name="connsiteX9646" fmla="*/ 3843675 w 12192000"/>
              <a:gd name="connsiteY9646" fmla="*/ 347506 h 3218321"/>
              <a:gd name="connsiteX9647" fmla="*/ 3779375 w 12192000"/>
              <a:gd name="connsiteY9647" fmla="*/ 353984 h 3218321"/>
              <a:gd name="connsiteX9648" fmla="*/ 3773808 w 12192000"/>
              <a:gd name="connsiteY9648" fmla="*/ 354555 h 3218321"/>
              <a:gd name="connsiteX9649" fmla="*/ 3741305 w 12192000"/>
              <a:gd name="connsiteY9649" fmla="*/ 358318 h 3218321"/>
              <a:gd name="connsiteX9650" fmla="*/ 3703901 w 12192000"/>
              <a:gd name="connsiteY9650" fmla="*/ 362271 h 3218321"/>
              <a:gd name="connsiteX9651" fmla="*/ 3706472 w 12192000"/>
              <a:gd name="connsiteY9651" fmla="*/ 355651 h 3218321"/>
              <a:gd name="connsiteX9652" fmla="*/ 3732361 w 12192000"/>
              <a:gd name="connsiteY9652" fmla="*/ 347792 h 3218321"/>
              <a:gd name="connsiteX9653" fmla="*/ 3737451 w 12192000"/>
              <a:gd name="connsiteY9653" fmla="*/ 351888 h 3218321"/>
              <a:gd name="connsiteX9654" fmla="*/ 3740545 w 12192000"/>
              <a:gd name="connsiteY9654" fmla="*/ 346030 h 3218321"/>
              <a:gd name="connsiteX9655" fmla="*/ 3748869 w 12192000"/>
              <a:gd name="connsiteY9655" fmla="*/ 350697 h 3218321"/>
              <a:gd name="connsiteX9656" fmla="*/ 3769571 w 12192000"/>
              <a:gd name="connsiteY9656" fmla="*/ 343458 h 3218321"/>
              <a:gd name="connsiteX9657" fmla="*/ 3788653 w 12192000"/>
              <a:gd name="connsiteY9657" fmla="*/ 345649 h 3218321"/>
              <a:gd name="connsiteX9658" fmla="*/ 3806837 w 12192000"/>
              <a:gd name="connsiteY9658" fmla="*/ 339076 h 3218321"/>
              <a:gd name="connsiteX9659" fmla="*/ 3860880 w 12192000"/>
              <a:gd name="connsiteY9659" fmla="*/ 333694 h 3218321"/>
              <a:gd name="connsiteX9660" fmla="*/ 3866025 w 12192000"/>
              <a:gd name="connsiteY9660" fmla="*/ 337123 h 3218321"/>
              <a:gd name="connsiteX9661" fmla="*/ 3873077 w 12192000"/>
              <a:gd name="connsiteY9661" fmla="*/ 328121 h 3218321"/>
              <a:gd name="connsiteX9662" fmla="*/ 3878750 w 12192000"/>
              <a:gd name="connsiteY9662" fmla="*/ 330264 h 3218321"/>
              <a:gd name="connsiteX9663" fmla="*/ 3905772 w 12192000"/>
              <a:gd name="connsiteY9663" fmla="*/ 327930 h 3218321"/>
              <a:gd name="connsiteX9664" fmla="*/ 3913921 w 12192000"/>
              <a:gd name="connsiteY9664" fmla="*/ 322167 h 3218321"/>
              <a:gd name="connsiteX9665" fmla="*/ 3915303 w 12192000"/>
              <a:gd name="connsiteY9665" fmla="*/ 326692 h 3218321"/>
              <a:gd name="connsiteX9666" fmla="*/ 3947687 w 12192000"/>
              <a:gd name="connsiteY9666" fmla="*/ 320929 h 3218321"/>
              <a:gd name="connsiteX9667" fmla="*/ 3949059 w 12192000"/>
              <a:gd name="connsiteY9667" fmla="*/ 319548 h 3218321"/>
              <a:gd name="connsiteX9668" fmla="*/ 3969860 w 12192000"/>
              <a:gd name="connsiteY9668" fmla="*/ 320643 h 3218321"/>
              <a:gd name="connsiteX9669" fmla="*/ 4004677 w 12192000"/>
              <a:gd name="connsiteY9669" fmla="*/ 314785 h 3218321"/>
              <a:gd name="connsiteX9670" fmla="*/ 4007060 w 12192000"/>
              <a:gd name="connsiteY9670" fmla="*/ 316595 h 3218321"/>
              <a:gd name="connsiteX9671" fmla="*/ 4040979 w 12192000"/>
              <a:gd name="connsiteY9671" fmla="*/ 309736 h 3218321"/>
              <a:gd name="connsiteX9672" fmla="*/ 4045885 w 12192000"/>
              <a:gd name="connsiteY9672" fmla="*/ 311594 h 3218321"/>
              <a:gd name="connsiteX9673" fmla="*/ 4108054 w 12192000"/>
              <a:gd name="connsiteY9673" fmla="*/ 301353 h 3218321"/>
              <a:gd name="connsiteX9674" fmla="*/ 4162409 w 12192000"/>
              <a:gd name="connsiteY9674" fmla="*/ 295399 h 3218321"/>
              <a:gd name="connsiteX9675" fmla="*/ 4163171 w 12192000"/>
              <a:gd name="connsiteY9675" fmla="*/ 297924 h 3218321"/>
              <a:gd name="connsiteX9676" fmla="*/ 4208286 w 12192000"/>
              <a:gd name="connsiteY9676" fmla="*/ 290779 h 3218321"/>
              <a:gd name="connsiteX9677" fmla="*/ 4216035 w 12192000"/>
              <a:gd name="connsiteY9677" fmla="*/ 291589 h 3218321"/>
              <a:gd name="connsiteX9678" fmla="*/ 4255984 w 12192000"/>
              <a:gd name="connsiteY9678" fmla="*/ 287159 h 3218321"/>
              <a:gd name="connsiteX9679" fmla="*/ 4288328 w 12192000"/>
              <a:gd name="connsiteY9679" fmla="*/ 282349 h 3218321"/>
              <a:gd name="connsiteX9680" fmla="*/ 4293307 w 12192000"/>
              <a:gd name="connsiteY9680" fmla="*/ 282301 h 3218321"/>
              <a:gd name="connsiteX9681" fmla="*/ 4341780 w 12192000"/>
              <a:gd name="connsiteY9681" fmla="*/ 276871 h 3218321"/>
              <a:gd name="connsiteX9682" fmla="*/ 4345532 w 12192000"/>
              <a:gd name="connsiteY9682" fmla="*/ 278157 h 3218321"/>
              <a:gd name="connsiteX9683" fmla="*/ 4406278 w 12192000"/>
              <a:gd name="connsiteY9683" fmla="*/ 271966 h 3218321"/>
              <a:gd name="connsiteX9684" fmla="*/ 4546848 w 12192000"/>
              <a:gd name="connsiteY9684" fmla="*/ 257581 h 3218321"/>
              <a:gd name="connsiteX9685" fmla="*/ 4549184 w 12192000"/>
              <a:gd name="connsiteY9685" fmla="*/ 259201 h 3218321"/>
              <a:gd name="connsiteX9686" fmla="*/ 4597055 w 12192000"/>
              <a:gd name="connsiteY9686" fmla="*/ 252056 h 3218321"/>
              <a:gd name="connsiteX9687" fmla="*/ 4602433 w 12192000"/>
              <a:gd name="connsiteY9687" fmla="*/ 254343 h 3218321"/>
              <a:gd name="connsiteX9688" fmla="*/ 4700478 w 12192000"/>
              <a:gd name="connsiteY9688" fmla="*/ 243007 h 3218321"/>
              <a:gd name="connsiteX9689" fmla="*/ 4700999 w 12192000"/>
              <a:gd name="connsiteY9689" fmla="*/ 245293 h 3218321"/>
              <a:gd name="connsiteX9690" fmla="*/ 4717228 w 12192000"/>
              <a:gd name="connsiteY9690" fmla="*/ 243578 h 3218321"/>
              <a:gd name="connsiteX9691" fmla="*/ 4771786 w 12192000"/>
              <a:gd name="connsiteY9691" fmla="*/ 240006 h 3218321"/>
              <a:gd name="connsiteX9692" fmla="*/ 4773500 w 12192000"/>
              <a:gd name="connsiteY9692" fmla="*/ 236291 h 3218321"/>
              <a:gd name="connsiteX9693" fmla="*/ 4778445 w 12192000"/>
              <a:gd name="connsiteY9693" fmla="*/ 240244 h 3218321"/>
              <a:gd name="connsiteX9694" fmla="*/ 4837526 w 12192000"/>
              <a:gd name="connsiteY9694" fmla="*/ 235053 h 3218321"/>
              <a:gd name="connsiteX9695" fmla="*/ 4914240 w 12192000"/>
              <a:gd name="connsiteY9695" fmla="*/ 230099 h 3218321"/>
              <a:gd name="connsiteX9696" fmla="*/ 4984209 w 12192000"/>
              <a:gd name="connsiteY9696" fmla="*/ 225717 h 3218321"/>
              <a:gd name="connsiteX9697" fmla="*/ 4999138 w 12192000"/>
              <a:gd name="connsiteY9697" fmla="*/ 224479 h 3218321"/>
              <a:gd name="connsiteX9698" fmla="*/ 5002668 w 12192000"/>
              <a:gd name="connsiteY9698" fmla="*/ 225765 h 3218321"/>
              <a:gd name="connsiteX9699" fmla="*/ 5087559 w 12192000"/>
              <a:gd name="connsiteY9699" fmla="*/ 218335 h 3218321"/>
              <a:gd name="connsiteX9700" fmla="*/ 5093264 w 12192000"/>
              <a:gd name="connsiteY9700" fmla="*/ 221240 h 3218321"/>
              <a:gd name="connsiteX9701" fmla="*/ 5174172 w 12192000"/>
              <a:gd name="connsiteY9701" fmla="*/ 215763 h 3218321"/>
              <a:gd name="connsiteX9702" fmla="*/ 5189919 w 12192000"/>
              <a:gd name="connsiteY9702" fmla="*/ 214858 h 3218321"/>
              <a:gd name="connsiteX9703" fmla="*/ 5192178 w 12192000"/>
              <a:gd name="connsiteY9703" fmla="*/ 216334 h 3218321"/>
              <a:gd name="connsiteX9704" fmla="*/ 5207790 w 12192000"/>
              <a:gd name="connsiteY9704" fmla="*/ 215143 h 3218321"/>
              <a:gd name="connsiteX9705" fmla="*/ 5304268 w 12192000"/>
              <a:gd name="connsiteY9705" fmla="*/ 210142 h 3218321"/>
              <a:gd name="connsiteX9706" fmla="*/ 5307433 w 12192000"/>
              <a:gd name="connsiteY9706" fmla="*/ 213429 h 3218321"/>
              <a:gd name="connsiteX9707" fmla="*/ 5315106 w 12192000"/>
              <a:gd name="connsiteY9707" fmla="*/ 207046 h 3218321"/>
              <a:gd name="connsiteX9708" fmla="*/ 5322869 w 12192000"/>
              <a:gd name="connsiteY9708" fmla="*/ 213429 h 3218321"/>
              <a:gd name="connsiteX9709" fmla="*/ 5327972 w 12192000"/>
              <a:gd name="connsiteY9709" fmla="*/ 207475 h 3218321"/>
              <a:gd name="connsiteX9710" fmla="*/ 5329719 w 12192000"/>
              <a:gd name="connsiteY9710" fmla="*/ 211667 h 3218321"/>
              <a:gd name="connsiteX9711" fmla="*/ 5413058 w 12192000"/>
              <a:gd name="connsiteY9711" fmla="*/ 205427 h 3218321"/>
              <a:gd name="connsiteX9712" fmla="*/ 5427435 w 12192000"/>
              <a:gd name="connsiteY9712" fmla="*/ 205903 h 3218321"/>
              <a:gd name="connsiteX9713" fmla="*/ 5474047 w 12192000"/>
              <a:gd name="connsiteY9713" fmla="*/ 204855 h 3218321"/>
              <a:gd name="connsiteX9714" fmla="*/ 5539276 w 12192000"/>
              <a:gd name="connsiteY9714" fmla="*/ 202807 h 3218321"/>
              <a:gd name="connsiteX9715" fmla="*/ 5545941 w 12192000"/>
              <a:gd name="connsiteY9715" fmla="*/ 201855 h 3218321"/>
              <a:gd name="connsiteX9716" fmla="*/ 5570462 w 12192000"/>
              <a:gd name="connsiteY9716" fmla="*/ 200855 h 3218321"/>
              <a:gd name="connsiteX9717" fmla="*/ 5575843 w 12192000"/>
              <a:gd name="connsiteY9717" fmla="*/ 202760 h 3218321"/>
              <a:gd name="connsiteX9718" fmla="*/ 5590648 w 12192000"/>
              <a:gd name="connsiteY9718" fmla="*/ 201950 h 3218321"/>
              <a:gd name="connsiteX9719" fmla="*/ 5593173 w 12192000"/>
              <a:gd name="connsiteY9719" fmla="*/ 198425 h 3218321"/>
              <a:gd name="connsiteX9720" fmla="*/ 5604076 w 12192000"/>
              <a:gd name="connsiteY9720" fmla="*/ 204141 h 3218321"/>
              <a:gd name="connsiteX9721" fmla="*/ 5605980 w 12192000"/>
              <a:gd name="connsiteY9721" fmla="*/ 200569 h 3218321"/>
              <a:gd name="connsiteX9722" fmla="*/ 5639546 w 12192000"/>
              <a:gd name="connsiteY9722" fmla="*/ 201140 h 3218321"/>
              <a:gd name="connsiteX9723" fmla="*/ 5908173 w 12192000"/>
              <a:gd name="connsiteY9723" fmla="*/ 196901 h 3218321"/>
              <a:gd name="connsiteX9724" fmla="*/ 5952594 w 12192000"/>
              <a:gd name="connsiteY9724" fmla="*/ 197330 h 3218321"/>
              <a:gd name="connsiteX9725" fmla="*/ 5966830 w 12192000"/>
              <a:gd name="connsiteY9725" fmla="*/ 197330 h 3218321"/>
              <a:gd name="connsiteX9726" fmla="*/ 5968068 w 12192000"/>
              <a:gd name="connsiteY9726" fmla="*/ 195568 h 3218321"/>
              <a:gd name="connsiteX9727" fmla="*/ 5985018 w 12192000"/>
              <a:gd name="connsiteY9727" fmla="*/ 196520 h 3218321"/>
              <a:gd name="connsiteX9728" fmla="*/ 5991160 w 12192000"/>
              <a:gd name="connsiteY9728" fmla="*/ 199473 h 3218321"/>
              <a:gd name="connsiteX9729" fmla="*/ 5999445 w 12192000"/>
              <a:gd name="connsiteY9729" fmla="*/ 193567 h 3218321"/>
              <a:gd name="connsiteX9730" fmla="*/ 6001063 w 12192000"/>
              <a:gd name="connsiteY9730" fmla="*/ 197092 h 3218321"/>
              <a:gd name="connsiteX9731" fmla="*/ 6019251 w 12192000"/>
              <a:gd name="connsiteY9731" fmla="*/ 197759 h 3218321"/>
              <a:gd name="connsiteX9732" fmla="*/ 6020727 w 12192000"/>
              <a:gd name="connsiteY9732" fmla="*/ 193472 h 3218321"/>
              <a:gd name="connsiteX9733" fmla="*/ 6029629 w 12192000"/>
              <a:gd name="connsiteY9733" fmla="*/ 200045 h 3218321"/>
              <a:gd name="connsiteX9734" fmla="*/ 6037391 w 12192000"/>
              <a:gd name="connsiteY9734" fmla="*/ 193520 h 3218321"/>
              <a:gd name="connsiteX9735" fmla="*/ 6039438 w 12192000"/>
              <a:gd name="connsiteY9735" fmla="*/ 196758 h 3218321"/>
              <a:gd name="connsiteX9736" fmla="*/ 6053627 w 12192000"/>
              <a:gd name="connsiteY9736" fmla="*/ 199283 h 3218321"/>
              <a:gd name="connsiteX9737" fmla="*/ 6059530 w 12192000"/>
              <a:gd name="connsiteY9737" fmla="*/ 195901 h 3218321"/>
              <a:gd name="connsiteX9738" fmla="*/ 6074909 w 12192000"/>
              <a:gd name="connsiteY9738" fmla="*/ 196997 h 3218321"/>
              <a:gd name="connsiteX9739" fmla="*/ 6097953 w 12192000"/>
              <a:gd name="connsiteY9739" fmla="*/ 196234 h 3218321"/>
              <a:gd name="connsiteX9740" fmla="*/ 6117622 w 12192000"/>
              <a:gd name="connsiteY9740" fmla="*/ 196854 h 3218321"/>
              <a:gd name="connsiteX9741" fmla="*/ 6129576 w 12192000"/>
              <a:gd name="connsiteY9741" fmla="*/ 193091 h 3218321"/>
              <a:gd name="connsiteX9742" fmla="*/ 6125480 w 12192000"/>
              <a:gd name="connsiteY9742" fmla="*/ 205237 h 3218321"/>
              <a:gd name="connsiteX9743" fmla="*/ 6135815 w 12192000"/>
              <a:gd name="connsiteY9743" fmla="*/ 194091 h 3218321"/>
              <a:gd name="connsiteX9744" fmla="*/ 6142530 w 12192000"/>
              <a:gd name="connsiteY9744" fmla="*/ 198711 h 3218321"/>
              <a:gd name="connsiteX9745" fmla="*/ 6152055 w 12192000"/>
              <a:gd name="connsiteY9745" fmla="*/ 193424 h 3218321"/>
              <a:gd name="connsiteX9746" fmla="*/ 6153246 w 12192000"/>
              <a:gd name="connsiteY9746" fmla="*/ 197997 h 3218321"/>
              <a:gd name="connsiteX9747" fmla="*/ 6170486 w 12192000"/>
              <a:gd name="connsiteY9747" fmla="*/ 197711 h 3218321"/>
              <a:gd name="connsiteX9748" fmla="*/ 6173867 w 12192000"/>
              <a:gd name="connsiteY9748" fmla="*/ 195091 h 3218321"/>
              <a:gd name="connsiteX9749" fmla="*/ 6189727 w 12192000"/>
              <a:gd name="connsiteY9749" fmla="*/ 194948 h 3218321"/>
              <a:gd name="connsiteX9750" fmla="*/ 6191917 w 12192000"/>
              <a:gd name="connsiteY9750" fmla="*/ 197663 h 3218321"/>
              <a:gd name="connsiteX9751" fmla="*/ 6208681 w 12192000"/>
              <a:gd name="connsiteY9751" fmla="*/ 197568 h 3218321"/>
              <a:gd name="connsiteX9752" fmla="*/ 6214539 w 12192000"/>
              <a:gd name="connsiteY9752" fmla="*/ 193377 h 3218321"/>
              <a:gd name="connsiteX9753" fmla="*/ 6216873 w 12192000"/>
              <a:gd name="connsiteY9753" fmla="*/ 203569 h 3218321"/>
              <a:gd name="connsiteX9754" fmla="*/ 6226541 w 12192000"/>
              <a:gd name="connsiteY9754" fmla="*/ 193805 h 3218321"/>
              <a:gd name="connsiteX9755" fmla="*/ 6232731 w 12192000"/>
              <a:gd name="connsiteY9755" fmla="*/ 199664 h 3218321"/>
              <a:gd name="connsiteX9756" fmla="*/ 6234827 w 12192000"/>
              <a:gd name="connsiteY9756" fmla="*/ 195330 h 3218321"/>
              <a:gd name="connsiteX9757" fmla="*/ 6251162 w 12192000"/>
              <a:gd name="connsiteY9757" fmla="*/ 197235 h 3218321"/>
              <a:gd name="connsiteX9758" fmla="*/ 6293882 w 12192000"/>
              <a:gd name="connsiteY9758" fmla="*/ 201950 h 3218321"/>
              <a:gd name="connsiteX9759" fmla="*/ 6300978 w 12192000"/>
              <a:gd name="connsiteY9759" fmla="*/ 197902 h 3218321"/>
              <a:gd name="connsiteX9760" fmla="*/ 6306979 w 12192000"/>
              <a:gd name="connsiteY9760" fmla="*/ 202045 h 3218321"/>
              <a:gd name="connsiteX9761" fmla="*/ 6332363 w 12192000"/>
              <a:gd name="connsiteY9761" fmla="*/ 199569 h 3218321"/>
              <a:gd name="connsiteX9762" fmla="*/ 6346555 w 12192000"/>
              <a:gd name="connsiteY9762" fmla="*/ 202141 h 3218321"/>
              <a:gd name="connsiteX9763" fmla="*/ 6351985 w 12192000"/>
              <a:gd name="connsiteY9763" fmla="*/ 199569 h 3218321"/>
              <a:gd name="connsiteX9764" fmla="*/ 6367272 w 12192000"/>
              <a:gd name="connsiteY9764" fmla="*/ 200759 h 3218321"/>
              <a:gd name="connsiteX9765" fmla="*/ 6367653 w 12192000"/>
              <a:gd name="connsiteY9765" fmla="*/ 202807 h 3218321"/>
              <a:gd name="connsiteX9766" fmla="*/ 6385227 w 12192000"/>
              <a:gd name="connsiteY9766" fmla="*/ 202664 h 3218321"/>
              <a:gd name="connsiteX9767" fmla="*/ 6391132 w 12192000"/>
              <a:gd name="connsiteY9767" fmla="*/ 197616 h 3218321"/>
              <a:gd name="connsiteX9768" fmla="*/ 6399657 w 12192000"/>
              <a:gd name="connsiteY9768" fmla="*/ 204284 h 3218321"/>
              <a:gd name="connsiteX9769" fmla="*/ 6401848 w 12192000"/>
              <a:gd name="connsiteY9769" fmla="*/ 198425 h 3218321"/>
              <a:gd name="connsiteX9770" fmla="*/ 6408992 w 12192000"/>
              <a:gd name="connsiteY9770" fmla="*/ 203046 h 3218321"/>
              <a:gd name="connsiteX9771" fmla="*/ 6500337 w 12192000"/>
              <a:gd name="connsiteY9771" fmla="*/ 207094 h 3218321"/>
              <a:gd name="connsiteX9772" fmla="*/ 6501717 w 12192000"/>
              <a:gd name="connsiteY9772" fmla="*/ 205237 h 3218321"/>
              <a:gd name="connsiteX9773" fmla="*/ 6519005 w 12192000"/>
              <a:gd name="connsiteY9773" fmla="*/ 205760 h 3218321"/>
              <a:gd name="connsiteX9774" fmla="*/ 6521149 w 12192000"/>
              <a:gd name="connsiteY9774" fmla="*/ 206951 h 3218321"/>
              <a:gd name="connsiteX9775" fmla="*/ 6538055 w 12192000"/>
              <a:gd name="connsiteY9775" fmla="*/ 207046 h 3218321"/>
              <a:gd name="connsiteX9776" fmla="*/ 6540151 w 12192000"/>
              <a:gd name="connsiteY9776" fmla="*/ 205237 h 3218321"/>
              <a:gd name="connsiteX9777" fmla="*/ 6555725 w 12192000"/>
              <a:gd name="connsiteY9777" fmla="*/ 206808 h 3218321"/>
              <a:gd name="connsiteX9778" fmla="*/ 6569726 w 12192000"/>
              <a:gd name="connsiteY9778" fmla="*/ 206570 h 3218321"/>
              <a:gd name="connsiteX9779" fmla="*/ 6637306 w 12192000"/>
              <a:gd name="connsiteY9779" fmla="*/ 211619 h 3218321"/>
              <a:gd name="connsiteX9780" fmla="*/ 6643688 w 12192000"/>
              <a:gd name="connsiteY9780" fmla="*/ 207189 h 3218321"/>
              <a:gd name="connsiteX9781" fmla="*/ 6652213 w 12192000"/>
              <a:gd name="connsiteY9781" fmla="*/ 213953 h 3218321"/>
              <a:gd name="connsiteX9782" fmla="*/ 6653356 w 12192000"/>
              <a:gd name="connsiteY9782" fmla="*/ 209761 h 3218321"/>
              <a:gd name="connsiteX9783" fmla="*/ 6676930 w 12192000"/>
              <a:gd name="connsiteY9783" fmla="*/ 211905 h 3218321"/>
              <a:gd name="connsiteX9784" fmla="*/ 6737842 w 12192000"/>
              <a:gd name="connsiteY9784" fmla="*/ 214715 h 3218321"/>
              <a:gd name="connsiteX9785" fmla="*/ 6750987 w 12192000"/>
              <a:gd name="connsiteY9785" fmla="*/ 216334 h 3218321"/>
              <a:gd name="connsiteX9786" fmla="*/ 6757035 w 12192000"/>
              <a:gd name="connsiteY9786" fmla="*/ 215429 h 3218321"/>
              <a:gd name="connsiteX9787" fmla="*/ 6770799 w 12192000"/>
              <a:gd name="connsiteY9787" fmla="*/ 214667 h 3218321"/>
              <a:gd name="connsiteX9788" fmla="*/ 6777514 w 12192000"/>
              <a:gd name="connsiteY9788" fmla="*/ 218430 h 3218321"/>
              <a:gd name="connsiteX9789" fmla="*/ 6783229 w 12192000"/>
              <a:gd name="connsiteY9789" fmla="*/ 214953 h 3218321"/>
              <a:gd name="connsiteX9790" fmla="*/ 6798374 w 12192000"/>
              <a:gd name="connsiteY9790" fmla="*/ 216096 h 3218321"/>
              <a:gd name="connsiteX9791" fmla="*/ 6860668 w 12192000"/>
              <a:gd name="connsiteY9791" fmla="*/ 220764 h 3218321"/>
              <a:gd name="connsiteX9792" fmla="*/ 6875288 w 12192000"/>
              <a:gd name="connsiteY9792" fmla="*/ 221097 h 3218321"/>
              <a:gd name="connsiteX9793" fmla="*/ 6941058 w 12192000"/>
              <a:gd name="connsiteY9793" fmla="*/ 225098 h 3218321"/>
              <a:gd name="connsiteX9794" fmla="*/ 7047738 w 12192000"/>
              <a:gd name="connsiteY9794" fmla="*/ 231195 h 3218321"/>
              <a:gd name="connsiteX9795" fmla="*/ 7049882 w 12192000"/>
              <a:gd name="connsiteY9795" fmla="*/ 226860 h 3218321"/>
              <a:gd name="connsiteX9796" fmla="*/ 7057978 w 12192000"/>
              <a:gd name="connsiteY9796" fmla="*/ 233576 h 3218321"/>
              <a:gd name="connsiteX9797" fmla="*/ 7064264 w 12192000"/>
              <a:gd name="connsiteY9797" fmla="*/ 229051 h 3218321"/>
              <a:gd name="connsiteX9798" fmla="*/ 7135511 w 12192000"/>
              <a:gd name="connsiteY9798" fmla="*/ 234910 h 3218321"/>
              <a:gd name="connsiteX9799" fmla="*/ 7141178 w 12192000"/>
              <a:gd name="connsiteY9799" fmla="*/ 234624 h 3218321"/>
              <a:gd name="connsiteX9800" fmla="*/ 7255336 w 12192000"/>
              <a:gd name="connsiteY9800" fmla="*/ 244245 h 3218321"/>
              <a:gd name="connsiteX9801" fmla="*/ 7274291 w 12192000"/>
              <a:gd name="connsiteY9801" fmla="*/ 244293 h 3218321"/>
              <a:gd name="connsiteX9802" fmla="*/ 7344204 w 12192000"/>
              <a:gd name="connsiteY9802" fmla="*/ 251151 h 3218321"/>
              <a:gd name="connsiteX9803" fmla="*/ 7350824 w 12192000"/>
              <a:gd name="connsiteY9803" fmla="*/ 248675 h 3218321"/>
              <a:gd name="connsiteX9804" fmla="*/ 7403593 w 12192000"/>
              <a:gd name="connsiteY9804" fmla="*/ 253866 h 3218321"/>
              <a:gd name="connsiteX9805" fmla="*/ 7450836 w 12192000"/>
              <a:gd name="connsiteY9805" fmla="*/ 258486 h 3218321"/>
              <a:gd name="connsiteX9806" fmla="*/ 7493794 w 12192000"/>
              <a:gd name="connsiteY9806" fmla="*/ 263059 h 3218321"/>
              <a:gd name="connsiteX9807" fmla="*/ 7502128 w 12192000"/>
              <a:gd name="connsiteY9807" fmla="*/ 262249 h 3218321"/>
              <a:gd name="connsiteX9808" fmla="*/ 7552135 w 12192000"/>
              <a:gd name="connsiteY9808" fmla="*/ 267584 h 3218321"/>
              <a:gd name="connsiteX9809" fmla="*/ 7565518 w 12192000"/>
              <a:gd name="connsiteY9809" fmla="*/ 268251 h 3218321"/>
              <a:gd name="connsiteX9810" fmla="*/ 7674436 w 12192000"/>
              <a:gd name="connsiteY9810" fmla="*/ 277157 h 3218321"/>
              <a:gd name="connsiteX9811" fmla="*/ 7725490 w 12192000"/>
              <a:gd name="connsiteY9811" fmla="*/ 282968 h 3218321"/>
              <a:gd name="connsiteX9812" fmla="*/ 7775544 w 12192000"/>
              <a:gd name="connsiteY9812" fmla="*/ 287731 h 3218321"/>
              <a:gd name="connsiteX9813" fmla="*/ 7780973 w 12192000"/>
              <a:gd name="connsiteY9813" fmla="*/ 285635 h 3218321"/>
              <a:gd name="connsiteX9814" fmla="*/ 7798403 w 12192000"/>
              <a:gd name="connsiteY9814" fmla="*/ 287779 h 3218321"/>
              <a:gd name="connsiteX9815" fmla="*/ 7814596 w 12192000"/>
              <a:gd name="connsiteY9815" fmla="*/ 287445 h 3218321"/>
              <a:gd name="connsiteX9816" fmla="*/ 7827074 w 12192000"/>
              <a:gd name="connsiteY9816" fmla="*/ 293399 h 3218321"/>
              <a:gd name="connsiteX9817" fmla="*/ 7833884 w 12192000"/>
              <a:gd name="connsiteY9817" fmla="*/ 290827 h 3218321"/>
              <a:gd name="connsiteX9818" fmla="*/ 7879270 w 12192000"/>
              <a:gd name="connsiteY9818" fmla="*/ 296685 h 3218321"/>
              <a:gd name="connsiteX9819" fmla="*/ 7954375 w 12192000"/>
              <a:gd name="connsiteY9819" fmla="*/ 303401 h 3218321"/>
              <a:gd name="connsiteX9820" fmla="*/ 8022384 w 12192000"/>
              <a:gd name="connsiteY9820" fmla="*/ 310927 h 3218321"/>
              <a:gd name="connsiteX9821" fmla="*/ 8621744 w 12192000"/>
              <a:gd name="connsiteY9821" fmla="*/ 377561 h 3218321"/>
              <a:gd name="connsiteX9822" fmla="*/ 9028081 w 12192000"/>
              <a:gd name="connsiteY9822" fmla="*/ 430620 h 3218321"/>
              <a:gd name="connsiteX9823" fmla="*/ 9122521 w 12192000"/>
              <a:gd name="connsiteY9823" fmla="*/ 440098 h 3218321"/>
              <a:gd name="connsiteX9824" fmla="*/ 9158192 w 12192000"/>
              <a:gd name="connsiteY9824" fmla="*/ 447338 h 3218321"/>
              <a:gd name="connsiteX9825" fmla="*/ 9154668 w 12192000"/>
              <a:gd name="connsiteY9825" fmla="*/ 434764 h 3218321"/>
              <a:gd name="connsiteX9826" fmla="*/ 9164669 w 12192000"/>
              <a:gd name="connsiteY9826" fmla="*/ 450958 h 3218321"/>
              <a:gd name="connsiteX9827" fmla="*/ 9192530 w 12192000"/>
              <a:gd name="connsiteY9827" fmla="*/ 445433 h 3218321"/>
              <a:gd name="connsiteX9828" fmla="*/ 9196006 w 12192000"/>
              <a:gd name="connsiteY9828" fmla="*/ 452386 h 3218321"/>
              <a:gd name="connsiteX9829" fmla="*/ 9196007 w 12192000"/>
              <a:gd name="connsiteY9829" fmla="*/ 452387 h 3218321"/>
              <a:gd name="connsiteX9830" fmla="*/ 9230677 w 12192000"/>
              <a:gd name="connsiteY9830" fmla="*/ 452625 h 3218321"/>
              <a:gd name="connsiteX9831" fmla="*/ 9224391 w 12192000"/>
              <a:gd name="connsiteY9831" fmla="*/ 461436 h 3218321"/>
              <a:gd name="connsiteX9832" fmla="*/ 9250966 w 12192000"/>
              <a:gd name="connsiteY9832" fmla="*/ 458722 h 3218321"/>
              <a:gd name="connsiteX9833" fmla="*/ 9287303 w 12192000"/>
              <a:gd name="connsiteY9833" fmla="*/ 465771 h 3218321"/>
              <a:gd name="connsiteX9834" fmla="*/ 9282779 w 12192000"/>
              <a:gd name="connsiteY9834" fmla="*/ 453959 h 3218321"/>
              <a:gd name="connsiteX9835" fmla="*/ 9294638 w 12192000"/>
              <a:gd name="connsiteY9835" fmla="*/ 469438 h 3218321"/>
              <a:gd name="connsiteX9836" fmla="*/ 9314212 w 12192000"/>
              <a:gd name="connsiteY9836" fmla="*/ 454673 h 3218321"/>
              <a:gd name="connsiteX9837" fmla="*/ 9322689 w 12192000"/>
              <a:gd name="connsiteY9837" fmla="*/ 472629 h 3218321"/>
              <a:gd name="connsiteX9838" fmla="*/ 9325927 w 12192000"/>
              <a:gd name="connsiteY9838" fmla="*/ 463675 h 3218321"/>
              <a:gd name="connsiteX9839" fmla="*/ 9337977 w 12192000"/>
              <a:gd name="connsiteY9839" fmla="*/ 466295 h 3218321"/>
              <a:gd name="connsiteX9840" fmla="*/ 9329690 w 12192000"/>
              <a:gd name="connsiteY9840" fmla="*/ 474344 h 3218321"/>
              <a:gd name="connsiteX9841" fmla="*/ 9347025 w 12192000"/>
              <a:gd name="connsiteY9841" fmla="*/ 472915 h 3218321"/>
              <a:gd name="connsiteX9842" fmla="*/ 9356312 w 12192000"/>
              <a:gd name="connsiteY9842" fmla="*/ 454340 h 3218321"/>
              <a:gd name="connsiteX9843" fmla="*/ 9355503 w 12192000"/>
              <a:gd name="connsiteY9843" fmla="*/ 477916 h 3218321"/>
              <a:gd name="connsiteX9844" fmla="*/ 9379125 w 12192000"/>
              <a:gd name="connsiteY9844" fmla="*/ 479393 h 3218321"/>
              <a:gd name="connsiteX9845" fmla="*/ 9370790 w 12192000"/>
              <a:gd name="connsiteY9845" fmla="*/ 473153 h 3218321"/>
              <a:gd name="connsiteX9846" fmla="*/ 9372219 w 12192000"/>
              <a:gd name="connsiteY9846" fmla="*/ 468533 h 3218321"/>
              <a:gd name="connsiteX9847" fmla="*/ 9392126 w 12192000"/>
              <a:gd name="connsiteY9847" fmla="*/ 480631 h 3218321"/>
              <a:gd name="connsiteX9848" fmla="*/ 9386316 w 12192000"/>
              <a:gd name="connsiteY9848" fmla="*/ 470153 h 3218321"/>
              <a:gd name="connsiteX9849" fmla="*/ 9403604 w 12192000"/>
              <a:gd name="connsiteY9849" fmla="*/ 474439 h 3218321"/>
              <a:gd name="connsiteX9850" fmla="*/ 9395413 w 12192000"/>
              <a:gd name="connsiteY9850" fmla="*/ 485346 h 3218321"/>
              <a:gd name="connsiteX9851" fmla="*/ 9409271 w 12192000"/>
              <a:gd name="connsiteY9851" fmla="*/ 479440 h 3218321"/>
              <a:gd name="connsiteX9852" fmla="*/ 9411081 w 12192000"/>
              <a:gd name="connsiteY9852" fmla="*/ 484441 h 3218321"/>
              <a:gd name="connsiteX9853" fmla="*/ 9428892 w 12192000"/>
              <a:gd name="connsiteY9853" fmla="*/ 476202 h 3218321"/>
              <a:gd name="connsiteX9854" fmla="*/ 9441370 w 12192000"/>
              <a:gd name="connsiteY9854" fmla="*/ 492348 h 3218321"/>
              <a:gd name="connsiteX9855" fmla="*/ 9439846 w 12192000"/>
              <a:gd name="connsiteY9855" fmla="*/ 478440 h 3218321"/>
              <a:gd name="connsiteX9856" fmla="*/ 9452848 w 12192000"/>
              <a:gd name="connsiteY9856" fmla="*/ 487585 h 3218321"/>
              <a:gd name="connsiteX9857" fmla="*/ 9455611 w 12192000"/>
              <a:gd name="connsiteY9857" fmla="*/ 477630 h 3218321"/>
              <a:gd name="connsiteX9858" fmla="*/ 9465326 w 12192000"/>
              <a:gd name="connsiteY9858" fmla="*/ 494063 h 3218321"/>
              <a:gd name="connsiteX9859" fmla="*/ 9480328 w 12192000"/>
              <a:gd name="connsiteY9859" fmla="*/ 483965 h 3218321"/>
              <a:gd name="connsiteX9860" fmla="*/ 9488853 w 12192000"/>
              <a:gd name="connsiteY9860" fmla="*/ 491157 h 3218321"/>
              <a:gd name="connsiteX9861" fmla="*/ 9506664 w 12192000"/>
              <a:gd name="connsiteY9861" fmla="*/ 499159 h 3218321"/>
              <a:gd name="connsiteX9862" fmla="*/ 9506093 w 12192000"/>
              <a:gd name="connsiteY9862" fmla="*/ 487776 h 3218321"/>
              <a:gd name="connsiteX9863" fmla="*/ 9516952 w 12192000"/>
              <a:gd name="connsiteY9863" fmla="*/ 496968 h 3218321"/>
              <a:gd name="connsiteX9864" fmla="*/ 9537764 w 12192000"/>
              <a:gd name="connsiteY9864" fmla="*/ 494063 h 3218321"/>
              <a:gd name="connsiteX9865" fmla="*/ 9540954 w 12192000"/>
              <a:gd name="connsiteY9865" fmla="*/ 503970 h 3218321"/>
              <a:gd name="connsiteX9866" fmla="*/ 9546812 w 12192000"/>
              <a:gd name="connsiteY9866" fmla="*/ 493682 h 3218321"/>
              <a:gd name="connsiteX9867" fmla="*/ 9555528 w 12192000"/>
              <a:gd name="connsiteY9867" fmla="*/ 501588 h 3218321"/>
              <a:gd name="connsiteX9868" fmla="*/ 9609058 w 12192000"/>
              <a:gd name="connsiteY9868" fmla="*/ 507732 h 3218321"/>
              <a:gd name="connsiteX9869" fmla="*/ 9633061 w 12192000"/>
              <a:gd name="connsiteY9869" fmla="*/ 511448 h 3218321"/>
              <a:gd name="connsiteX9870" fmla="*/ 9736788 w 12192000"/>
              <a:gd name="connsiteY9870" fmla="*/ 529642 h 3218321"/>
              <a:gd name="connsiteX9871" fmla="*/ 9773555 w 12192000"/>
              <a:gd name="connsiteY9871" fmla="*/ 532833 h 3218321"/>
              <a:gd name="connsiteX9872" fmla="*/ 9772269 w 12192000"/>
              <a:gd name="connsiteY9872" fmla="*/ 537596 h 3218321"/>
              <a:gd name="connsiteX9873" fmla="*/ 9789700 w 12192000"/>
              <a:gd name="connsiteY9873" fmla="*/ 539882 h 3218321"/>
              <a:gd name="connsiteX9874" fmla="*/ 9795463 w 12192000"/>
              <a:gd name="connsiteY9874" fmla="*/ 537549 h 3218321"/>
              <a:gd name="connsiteX9875" fmla="*/ 9827895 w 12192000"/>
              <a:gd name="connsiteY9875" fmla="*/ 548932 h 3218321"/>
              <a:gd name="connsiteX9876" fmla="*/ 9833990 w 12192000"/>
              <a:gd name="connsiteY9876" fmla="*/ 546503 h 3218321"/>
              <a:gd name="connsiteX9877" fmla="*/ 9942957 w 12192000"/>
              <a:gd name="connsiteY9877" fmla="*/ 564031 h 3218321"/>
              <a:gd name="connsiteX9878" fmla="*/ 9972580 w 12192000"/>
              <a:gd name="connsiteY9878" fmla="*/ 571318 h 3218321"/>
              <a:gd name="connsiteX9879" fmla="*/ 9990439 w 12192000"/>
              <a:gd name="connsiteY9879" fmla="*/ 552552 h 3218321"/>
              <a:gd name="connsiteX9880" fmla="*/ 9998344 w 12192000"/>
              <a:gd name="connsiteY9880" fmla="*/ 561697 h 3218321"/>
              <a:gd name="connsiteX9881" fmla="*/ 10012156 w 12192000"/>
              <a:gd name="connsiteY9881" fmla="*/ 554171 h 3218321"/>
              <a:gd name="connsiteX9882" fmla="*/ 10006203 w 12192000"/>
              <a:gd name="connsiteY9882" fmla="*/ 569508 h 3218321"/>
              <a:gd name="connsiteX9883" fmla="*/ 9985106 w 12192000"/>
              <a:gd name="connsiteY9883" fmla="*/ 570461 h 3218321"/>
              <a:gd name="connsiteX9884" fmla="*/ 10041493 w 12192000"/>
              <a:gd name="connsiteY9884" fmla="*/ 568508 h 3218321"/>
              <a:gd name="connsiteX9885" fmla="*/ 10024586 w 12192000"/>
              <a:gd name="connsiteY9885" fmla="*/ 575748 h 3218321"/>
              <a:gd name="connsiteX9886" fmla="*/ 10025776 w 12192000"/>
              <a:gd name="connsiteY9886" fmla="*/ 564126 h 3218321"/>
              <a:gd name="connsiteX9887" fmla="*/ 10014013 w 12192000"/>
              <a:gd name="connsiteY9887" fmla="*/ 571890 h 3218321"/>
              <a:gd name="connsiteX9888" fmla="*/ 10015299 w 12192000"/>
              <a:gd name="connsiteY9888" fmla="*/ 556839 h 3218321"/>
              <a:gd name="connsiteX9889" fmla="*/ 10036540 w 12192000"/>
              <a:gd name="connsiteY9889" fmla="*/ 563983 h 3218321"/>
              <a:gd name="connsiteX9890" fmla="*/ 10051066 w 12192000"/>
              <a:gd name="connsiteY9890" fmla="*/ 568222 h 3218321"/>
              <a:gd name="connsiteX9891" fmla="*/ 10065925 w 12192000"/>
              <a:gd name="connsiteY9891" fmla="*/ 572937 h 3218321"/>
              <a:gd name="connsiteX9892" fmla="*/ 10075830 w 12192000"/>
              <a:gd name="connsiteY9892" fmla="*/ 569127 h 3218321"/>
              <a:gd name="connsiteX9893" fmla="*/ 10066020 w 12192000"/>
              <a:gd name="connsiteY9893" fmla="*/ 591799 h 3218321"/>
              <a:gd name="connsiteX9894" fmla="*/ 10084737 w 12192000"/>
              <a:gd name="connsiteY9894" fmla="*/ 591084 h 3218321"/>
              <a:gd name="connsiteX9895" fmla="*/ 10103167 w 12192000"/>
              <a:gd name="connsiteY9895" fmla="*/ 596847 h 3218321"/>
              <a:gd name="connsiteX9896" fmla="*/ 10137077 w 12192000"/>
              <a:gd name="connsiteY9896" fmla="*/ 601182 h 3218321"/>
              <a:gd name="connsiteX9897" fmla="*/ 10156031 w 12192000"/>
              <a:gd name="connsiteY9897" fmla="*/ 606373 h 3218321"/>
              <a:gd name="connsiteX9898" fmla="*/ 10210609 w 12192000"/>
              <a:gd name="connsiteY9898" fmla="*/ 610851 h 3218321"/>
              <a:gd name="connsiteX9899" fmla="*/ 10205513 w 12192000"/>
              <a:gd name="connsiteY9899" fmla="*/ 617376 h 3218321"/>
              <a:gd name="connsiteX9900" fmla="*/ 10234565 w 12192000"/>
              <a:gd name="connsiteY9900" fmla="*/ 621567 h 3218321"/>
              <a:gd name="connsiteX9901" fmla="*/ 10298811 w 12192000"/>
              <a:gd name="connsiteY9901" fmla="*/ 634570 h 3218321"/>
              <a:gd name="connsiteX9902" fmla="*/ 10361914 w 12192000"/>
              <a:gd name="connsiteY9902" fmla="*/ 646097 h 3218321"/>
              <a:gd name="connsiteX9903" fmla="*/ 10378154 w 12192000"/>
              <a:gd name="connsiteY9903" fmla="*/ 625235 h 3218321"/>
              <a:gd name="connsiteX9904" fmla="*/ 10370296 w 12192000"/>
              <a:gd name="connsiteY9904" fmla="*/ 647383 h 3218321"/>
              <a:gd name="connsiteX9905" fmla="*/ 10428541 w 12192000"/>
              <a:gd name="connsiteY9905" fmla="*/ 660766 h 3218321"/>
              <a:gd name="connsiteX9906" fmla="*/ 10442781 w 12192000"/>
              <a:gd name="connsiteY9906" fmla="*/ 640571 h 3218321"/>
              <a:gd name="connsiteX9907" fmla="*/ 10433828 w 12192000"/>
              <a:gd name="connsiteY9907" fmla="*/ 664958 h 3218321"/>
              <a:gd name="connsiteX9908" fmla="*/ 10462546 w 12192000"/>
              <a:gd name="connsiteY9908" fmla="*/ 664815 h 3218321"/>
              <a:gd name="connsiteX9909" fmla="*/ 10448211 w 12192000"/>
              <a:gd name="connsiteY9909" fmla="*/ 653289 h 3218321"/>
              <a:gd name="connsiteX9910" fmla="*/ 10449163 w 12192000"/>
              <a:gd name="connsiteY9910" fmla="*/ 646430 h 3218321"/>
              <a:gd name="connsiteX9911" fmla="*/ 10469261 w 12192000"/>
              <a:gd name="connsiteY9911" fmla="*/ 651193 h 3218321"/>
              <a:gd name="connsiteX9912" fmla="*/ 10462070 w 12192000"/>
              <a:gd name="connsiteY9912" fmla="*/ 671626 h 3218321"/>
              <a:gd name="connsiteX9913" fmla="*/ 10473167 w 12192000"/>
              <a:gd name="connsiteY9913" fmla="*/ 663719 h 3218321"/>
              <a:gd name="connsiteX9914" fmla="*/ 10496884 w 12192000"/>
              <a:gd name="connsiteY9914" fmla="*/ 676151 h 3218321"/>
              <a:gd name="connsiteX9915" fmla="*/ 10502932 w 12192000"/>
              <a:gd name="connsiteY9915" fmla="*/ 657956 h 3218321"/>
              <a:gd name="connsiteX9916" fmla="*/ 10536270 w 12192000"/>
              <a:gd name="connsiteY9916" fmla="*/ 665148 h 3218321"/>
              <a:gd name="connsiteX9917" fmla="*/ 10528649 w 12192000"/>
              <a:gd name="connsiteY9917" fmla="*/ 686010 h 3218321"/>
              <a:gd name="connsiteX9918" fmla="*/ 10539556 w 12192000"/>
              <a:gd name="connsiteY9918" fmla="*/ 678961 h 3218321"/>
              <a:gd name="connsiteX9919" fmla="*/ 10539222 w 12192000"/>
              <a:gd name="connsiteY9919" fmla="*/ 663577 h 3218321"/>
              <a:gd name="connsiteX9920" fmla="*/ 10542698 w 12192000"/>
              <a:gd name="connsiteY9920" fmla="*/ 687487 h 3218321"/>
              <a:gd name="connsiteX9921" fmla="*/ 10564416 w 12192000"/>
              <a:gd name="connsiteY9921" fmla="*/ 668244 h 3218321"/>
              <a:gd name="connsiteX9922" fmla="*/ 10552271 w 12192000"/>
              <a:gd name="connsiteY9922" fmla="*/ 691154 h 3218321"/>
              <a:gd name="connsiteX9923" fmla="*/ 10569178 w 12192000"/>
              <a:gd name="connsiteY9923" fmla="*/ 683248 h 3218321"/>
              <a:gd name="connsiteX9924" fmla="*/ 10581418 w 12192000"/>
              <a:gd name="connsiteY9924" fmla="*/ 691202 h 3218321"/>
              <a:gd name="connsiteX9925" fmla="*/ 10576322 w 12192000"/>
              <a:gd name="connsiteY9925" fmla="*/ 682295 h 3218321"/>
              <a:gd name="connsiteX9926" fmla="*/ 10568369 w 12192000"/>
              <a:gd name="connsiteY9926" fmla="*/ 678532 h 3218321"/>
              <a:gd name="connsiteX9927" fmla="*/ 10567463 w 12192000"/>
              <a:gd name="connsiteY9927" fmla="*/ 671102 h 3218321"/>
              <a:gd name="connsiteX9928" fmla="*/ 10587276 w 12192000"/>
              <a:gd name="connsiteY9928" fmla="*/ 677103 h 3218321"/>
              <a:gd name="connsiteX9929" fmla="*/ 10589752 w 12192000"/>
              <a:gd name="connsiteY9929" fmla="*/ 695869 h 3218321"/>
              <a:gd name="connsiteX9930" fmla="*/ 10601563 w 12192000"/>
              <a:gd name="connsiteY9930" fmla="*/ 676056 h 3218321"/>
              <a:gd name="connsiteX9931" fmla="*/ 10596181 w 12192000"/>
              <a:gd name="connsiteY9931" fmla="*/ 701490 h 3218321"/>
              <a:gd name="connsiteX9932" fmla="*/ 10607944 w 12192000"/>
              <a:gd name="connsiteY9932" fmla="*/ 680009 h 3218321"/>
              <a:gd name="connsiteX9933" fmla="*/ 10616042 w 12192000"/>
              <a:gd name="connsiteY9933" fmla="*/ 679914 h 3218321"/>
              <a:gd name="connsiteX9934" fmla="*/ 10610564 w 12192000"/>
              <a:gd name="connsiteY9934" fmla="*/ 701918 h 3218321"/>
              <a:gd name="connsiteX9935" fmla="*/ 10623328 w 12192000"/>
              <a:gd name="connsiteY9935" fmla="*/ 684391 h 3218321"/>
              <a:gd name="connsiteX9936" fmla="*/ 10631234 w 12192000"/>
              <a:gd name="connsiteY9936" fmla="*/ 689154 h 3218321"/>
              <a:gd name="connsiteX9937" fmla="*/ 10640759 w 12192000"/>
              <a:gd name="connsiteY9937" fmla="*/ 686153 h 3218321"/>
              <a:gd name="connsiteX9938" fmla="*/ 10635139 w 12192000"/>
              <a:gd name="connsiteY9938" fmla="*/ 704109 h 3218321"/>
              <a:gd name="connsiteX9939" fmla="*/ 10643806 w 12192000"/>
              <a:gd name="connsiteY9939" fmla="*/ 703728 h 3218321"/>
              <a:gd name="connsiteX9940" fmla="*/ 10645092 w 12192000"/>
              <a:gd name="connsiteY9940" fmla="*/ 687153 h 3218321"/>
              <a:gd name="connsiteX9941" fmla="*/ 10655380 w 12192000"/>
              <a:gd name="connsiteY9941" fmla="*/ 693393 h 3218321"/>
              <a:gd name="connsiteX9942" fmla="*/ 10647616 w 12192000"/>
              <a:gd name="connsiteY9942" fmla="*/ 708396 h 3218321"/>
              <a:gd name="connsiteX9943" fmla="*/ 10658904 w 12192000"/>
              <a:gd name="connsiteY9943" fmla="*/ 708587 h 3218321"/>
              <a:gd name="connsiteX9944" fmla="*/ 10656808 w 12192000"/>
              <a:gd name="connsiteY9944" fmla="*/ 694536 h 3218321"/>
              <a:gd name="connsiteX9945" fmla="*/ 10669095 w 12192000"/>
              <a:gd name="connsiteY9945" fmla="*/ 692154 h 3218321"/>
              <a:gd name="connsiteX9946" fmla="*/ 10662285 w 12192000"/>
              <a:gd name="connsiteY9946" fmla="*/ 714493 h 3218321"/>
              <a:gd name="connsiteX9947" fmla="*/ 10672762 w 12192000"/>
              <a:gd name="connsiteY9947" fmla="*/ 707491 h 3218321"/>
              <a:gd name="connsiteX9948" fmla="*/ 10672762 w 12192000"/>
              <a:gd name="connsiteY9948" fmla="*/ 693059 h 3218321"/>
              <a:gd name="connsiteX9949" fmla="*/ 10681669 w 12192000"/>
              <a:gd name="connsiteY9949" fmla="*/ 699585 h 3218321"/>
              <a:gd name="connsiteX9950" fmla="*/ 10676620 w 12192000"/>
              <a:gd name="connsiteY9950" fmla="*/ 715731 h 3218321"/>
              <a:gd name="connsiteX9951" fmla="*/ 10688574 w 12192000"/>
              <a:gd name="connsiteY9951" fmla="*/ 699442 h 3218321"/>
              <a:gd name="connsiteX9952" fmla="*/ 10707386 w 12192000"/>
              <a:gd name="connsiteY9952" fmla="*/ 705538 h 3218321"/>
              <a:gd name="connsiteX9953" fmla="*/ 10701385 w 12192000"/>
              <a:gd name="connsiteY9953" fmla="*/ 718303 h 3218321"/>
              <a:gd name="connsiteX9954" fmla="*/ 10710624 w 12192000"/>
              <a:gd name="connsiteY9954" fmla="*/ 718017 h 3218321"/>
              <a:gd name="connsiteX9955" fmla="*/ 10711435 w 12192000"/>
              <a:gd name="connsiteY9955" fmla="*/ 700728 h 3218321"/>
              <a:gd name="connsiteX9956" fmla="*/ 10715816 w 12192000"/>
              <a:gd name="connsiteY9956" fmla="*/ 725305 h 3218321"/>
              <a:gd name="connsiteX9957" fmla="*/ 10727436 w 12192000"/>
              <a:gd name="connsiteY9957" fmla="*/ 706681 h 3218321"/>
              <a:gd name="connsiteX9958" fmla="*/ 10730008 w 12192000"/>
              <a:gd name="connsiteY9958" fmla="*/ 730449 h 3218321"/>
              <a:gd name="connsiteX9959" fmla="*/ 10741485 w 12192000"/>
              <a:gd name="connsiteY9959" fmla="*/ 712111 h 3218321"/>
              <a:gd name="connsiteX9960" fmla="*/ 10748819 w 12192000"/>
              <a:gd name="connsiteY9960" fmla="*/ 712635 h 3218321"/>
              <a:gd name="connsiteX9961" fmla="*/ 10742391 w 12192000"/>
              <a:gd name="connsiteY9961" fmla="*/ 730496 h 3218321"/>
              <a:gd name="connsiteX9962" fmla="*/ 10755534 w 12192000"/>
              <a:gd name="connsiteY9962" fmla="*/ 714350 h 3218321"/>
              <a:gd name="connsiteX9963" fmla="*/ 10774013 w 12192000"/>
              <a:gd name="connsiteY9963" fmla="*/ 719970 h 3218321"/>
              <a:gd name="connsiteX9964" fmla="*/ 10767583 w 12192000"/>
              <a:gd name="connsiteY9964" fmla="*/ 732735 h 3218321"/>
              <a:gd name="connsiteX9965" fmla="*/ 10775585 w 12192000"/>
              <a:gd name="connsiteY9965" fmla="*/ 732259 h 3218321"/>
              <a:gd name="connsiteX9966" fmla="*/ 10778537 w 12192000"/>
              <a:gd name="connsiteY9966" fmla="*/ 720637 h 3218321"/>
              <a:gd name="connsiteX9967" fmla="*/ 10782966 w 12192000"/>
              <a:gd name="connsiteY9967" fmla="*/ 740070 h 3218321"/>
              <a:gd name="connsiteX9968" fmla="*/ 10795492 w 12192000"/>
              <a:gd name="connsiteY9968" fmla="*/ 720542 h 3218321"/>
              <a:gd name="connsiteX9969" fmla="*/ 10797017 w 12192000"/>
              <a:gd name="connsiteY9969" fmla="*/ 744642 h 3218321"/>
              <a:gd name="connsiteX9970" fmla="*/ 10809303 w 12192000"/>
              <a:gd name="connsiteY9970" fmla="*/ 725686 h 3218321"/>
              <a:gd name="connsiteX9971" fmla="*/ 10812304 w 12192000"/>
              <a:gd name="connsiteY9971" fmla="*/ 743594 h 3218321"/>
              <a:gd name="connsiteX9972" fmla="*/ 10825401 w 12192000"/>
              <a:gd name="connsiteY9972" fmla="*/ 725162 h 3218321"/>
              <a:gd name="connsiteX9973" fmla="*/ 10823210 w 12192000"/>
              <a:gd name="connsiteY9973" fmla="*/ 746309 h 3218321"/>
              <a:gd name="connsiteX9974" fmla="*/ 10842927 w 12192000"/>
              <a:gd name="connsiteY9974" fmla="*/ 750596 h 3218321"/>
              <a:gd name="connsiteX9975" fmla="*/ 10854976 w 12192000"/>
              <a:gd name="connsiteY9975" fmla="*/ 733021 h 3218321"/>
              <a:gd name="connsiteX9976" fmla="*/ 10849118 w 12192000"/>
              <a:gd name="connsiteY9976" fmla="*/ 751977 h 3218321"/>
              <a:gd name="connsiteX9977" fmla="*/ 10857976 w 12192000"/>
              <a:gd name="connsiteY9977" fmla="*/ 751263 h 3218321"/>
              <a:gd name="connsiteX9978" fmla="*/ 10859977 w 12192000"/>
              <a:gd name="connsiteY9978" fmla="*/ 734116 h 3218321"/>
              <a:gd name="connsiteX9979" fmla="*/ 10865548 w 12192000"/>
              <a:gd name="connsiteY9979" fmla="*/ 759217 h 3218321"/>
              <a:gd name="connsiteX9980" fmla="*/ 10876312 w 12192000"/>
              <a:gd name="connsiteY9980" fmla="*/ 740165 h 3218321"/>
              <a:gd name="connsiteX9981" fmla="*/ 10878836 w 12192000"/>
              <a:gd name="connsiteY9981" fmla="*/ 758979 h 3218321"/>
              <a:gd name="connsiteX9982" fmla="*/ 10888932 w 12192000"/>
              <a:gd name="connsiteY9982" fmla="*/ 745595 h 3218321"/>
              <a:gd name="connsiteX9983" fmla="*/ 10894076 w 12192000"/>
              <a:gd name="connsiteY9983" fmla="*/ 751406 h 3218321"/>
              <a:gd name="connsiteX9984" fmla="*/ 10905459 w 12192000"/>
              <a:gd name="connsiteY9984" fmla="*/ 744928 h 3218321"/>
              <a:gd name="connsiteX9985" fmla="*/ 10906316 w 12192000"/>
              <a:gd name="connsiteY9985" fmla="*/ 765790 h 3218321"/>
              <a:gd name="connsiteX9986" fmla="*/ 10910506 w 12192000"/>
              <a:gd name="connsiteY9986" fmla="*/ 765695 h 3218321"/>
              <a:gd name="connsiteX9987" fmla="*/ 10912030 w 12192000"/>
              <a:gd name="connsiteY9987" fmla="*/ 748548 h 3218321"/>
              <a:gd name="connsiteX9988" fmla="*/ 10918841 w 12192000"/>
              <a:gd name="connsiteY9988" fmla="*/ 766028 h 3218321"/>
              <a:gd name="connsiteX9989" fmla="*/ 10924746 w 12192000"/>
              <a:gd name="connsiteY9989" fmla="*/ 765647 h 3218321"/>
              <a:gd name="connsiteX9990" fmla="*/ 10925413 w 12192000"/>
              <a:gd name="connsiteY9990" fmla="*/ 755359 h 3218321"/>
              <a:gd name="connsiteX9991" fmla="*/ 10935891 w 12192000"/>
              <a:gd name="connsiteY9991" fmla="*/ 760551 h 3218321"/>
              <a:gd name="connsiteX9992" fmla="*/ 10928985 w 12192000"/>
              <a:gd name="connsiteY9992" fmla="*/ 772744 h 3218321"/>
              <a:gd name="connsiteX9993" fmla="*/ 10939510 w 12192000"/>
              <a:gd name="connsiteY9993" fmla="*/ 753311 h 3218321"/>
              <a:gd name="connsiteX9994" fmla="*/ 10946034 w 12192000"/>
              <a:gd name="connsiteY9994" fmla="*/ 776507 h 3218321"/>
              <a:gd name="connsiteX9995" fmla="*/ 10958131 w 12192000"/>
              <a:gd name="connsiteY9995" fmla="*/ 758788 h 3218321"/>
              <a:gd name="connsiteX9996" fmla="*/ 10959417 w 12192000"/>
              <a:gd name="connsiteY9996" fmla="*/ 776840 h 3218321"/>
              <a:gd name="connsiteX9997" fmla="*/ 10972514 w 12192000"/>
              <a:gd name="connsiteY9997" fmla="*/ 761741 h 3218321"/>
              <a:gd name="connsiteX9998" fmla="*/ 10973134 w 12192000"/>
              <a:gd name="connsiteY9998" fmla="*/ 782984 h 3218321"/>
              <a:gd name="connsiteX9999" fmla="*/ 10980516 w 12192000"/>
              <a:gd name="connsiteY9999" fmla="*/ 763742 h 3218321"/>
              <a:gd name="connsiteX10000" fmla="*/ 10990564 w 12192000"/>
              <a:gd name="connsiteY10000" fmla="*/ 786842 h 3218321"/>
              <a:gd name="connsiteX10001" fmla="*/ 10992993 w 12192000"/>
              <a:gd name="connsiteY10001" fmla="*/ 767838 h 3218321"/>
              <a:gd name="connsiteX10002" fmla="*/ 10999851 w 12192000"/>
              <a:gd name="connsiteY10002" fmla="*/ 785890 h 3218321"/>
              <a:gd name="connsiteX10003" fmla="*/ 11009614 w 12192000"/>
              <a:gd name="connsiteY10003" fmla="*/ 770267 h 3218321"/>
              <a:gd name="connsiteX10004" fmla="*/ 11014806 w 12192000"/>
              <a:gd name="connsiteY10004" fmla="*/ 782270 h 3218321"/>
              <a:gd name="connsiteX10005" fmla="*/ 11010709 w 12192000"/>
              <a:gd name="connsiteY10005" fmla="*/ 791891 h 3218321"/>
              <a:gd name="connsiteX10006" fmla="*/ 11021044 w 12192000"/>
              <a:gd name="connsiteY10006" fmla="*/ 773125 h 3218321"/>
              <a:gd name="connsiteX10007" fmla="*/ 11027235 w 12192000"/>
              <a:gd name="connsiteY10007" fmla="*/ 785223 h 3218321"/>
              <a:gd name="connsiteX10008" fmla="*/ 11039618 w 12192000"/>
              <a:gd name="connsiteY10008" fmla="*/ 780126 h 3218321"/>
              <a:gd name="connsiteX10009" fmla="*/ 11038046 w 12192000"/>
              <a:gd name="connsiteY10009" fmla="*/ 795654 h 3218321"/>
              <a:gd name="connsiteX10010" fmla="*/ 11048381 w 12192000"/>
              <a:gd name="connsiteY10010" fmla="*/ 782222 h 3218321"/>
              <a:gd name="connsiteX10011" fmla="*/ 11058001 w 12192000"/>
              <a:gd name="connsiteY10011" fmla="*/ 800940 h 3218321"/>
              <a:gd name="connsiteX10012" fmla="*/ 11060145 w 12192000"/>
              <a:gd name="connsiteY10012" fmla="*/ 782746 h 3218321"/>
              <a:gd name="connsiteX10013" fmla="*/ 11071670 w 12192000"/>
              <a:gd name="connsiteY10013" fmla="*/ 806037 h 3218321"/>
              <a:gd name="connsiteX10014" fmla="*/ 11072431 w 12192000"/>
              <a:gd name="connsiteY10014" fmla="*/ 788462 h 3218321"/>
              <a:gd name="connsiteX10015" fmla="*/ 11091481 w 12192000"/>
              <a:gd name="connsiteY10015" fmla="*/ 796082 h 3218321"/>
              <a:gd name="connsiteX10016" fmla="*/ 11094910 w 12192000"/>
              <a:gd name="connsiteY10016" fmla="*/ 808228 h 3218321"/>
              <a:gd name="connsiteX10017" fmla="*/ 11103912 w 12192000"/>
              <a:gd name="connsiteY10017" fmla="*/ 792129 h 3218321"/>
              <a:gd name="connsiteX10018" fmla="*/ 11105816 w 12192000"/>
              <a:gd name="connsiteY10018" fmla="*/ 804751 h 3218321"/>
              <a:gd name="connsiteX10019" fmla="*/ 11114198 w 12192000"/>
              <a:gd name="connsiteY10019" fmla="*/ 799607 h 3218321"/>
              <a:gd name="connsiteX10020" fmla="*/ 11120724 w 12192000"/>
              <a:gd name="connsiteY10020" fmla="*/ 806227 h 3218321"/>
              <a:gd name="connsiteX10021" fmla="*/ 11140869 w 12192000"/>
              <a:gd name="connsiteY10021" fmla="*/ 813515 h 3218321"/>
              <a:gd name="connsiteX10022" fmla="*/ 11140012 w 12192000"/>
              <a:gd name="connsiteY10022" fmla="*/ 801512 h 3218321"/>
              <a:gd name="connsiteX10023" fmla="*/ 11152060 w 12192000"/>
              <a:gd name="connsiteY10023" fmla="*/ 824279 h 3218321"/>
              <a:gd name="connsiteX10024" fmla="*/ 11155538 w 12192000"/>
              <a:gd name="connsiteY10024" fmla="*/ 805799 h 3218321"/>
              <a:gd name="connsiteX10025" fmla="*/ 11158490 w 12192000"/>
              <a:gd name="connsiteY10025" fmla="*/ 816087 h 3218321"/>
              <a:gd name="connsiteX10026" fmla="*/ 11184588 w 12192000"/>
              <a:gd name="connsiteY10026" fmla="*/ 823660 h 3218321"/>
              <a:gd name="connsiteX10027" fmla="*/ 11179016 w 12192000"/>
              <a:gd name="connsiteY10027" fmla="*/ 815896 h 3218321"/>
              <a:gd name="connsiteX10028" fmla="*/ 11183827 w 12192000"/>
              <a:gd name="connsiteY10028" fmla="*/ 812657 h 3218321"/>
              <a:gd name="connsiteX10029" fmla="*/ 11189017 w 12192000"/>
              <a:gd name="connsiteY10029" fmla="*/ 829947 h 3218321"/>
              <a:gd name="connsiteX10030" fmla="*/ 11208162 w 12192000"/>
              <a:gd name="connsiteY10030" fmla="*/ 825375 h 3218321"/>
              <a:gd name="connsiteX10031" fmla="*/ 11252120 w 12192000"/>
              <a:gd name="connsiteY10031" fmla="*/ 833376 h 3218321"/>
              <a:gd name="connsiteX10032" fmla="*/ 11249787 w 12192000"/>
              <a:gd name="connsiteY10032" fmla="*/ 840807 h 3218321"/>
              <a:gd name="connsiteX10033" fmla="*/ 11284648 w 12192000"/>
              <a:gd name="connsiteY10033" fmla="*/ 849809 h 3218321"/>
              <a:gd name="connsiteX10034" fmla="*/ 11288888 w 12192000"/>
              <a:gd name="connsiteY10034" fmla="*/ 842045 h 3218321"/>
              <a:gd name="connsiteX10035" fmla="*/ 11341751 w 12192000"/>
              <a:gd name="connsiteY10035" fmla="*/ 865669 h 3218321"/>
              <a:gd name="connsiteX10036" fmla="*/ 11395186 w 12192000"/>
              <a:gd name="connsiteY10036" fmla="*/ 877815 h 3218321"/>
              <a:gd name="connsiteX10037" fmla="*/ 11465147 w 12192000"/>
              <a:gd name="connsiteY10037" fmla="*/ 897152 h 3218321"/>
              <a:gd name="connsiteX10038" fmla="*/ 11572970 w 12192000"/>
              <a:gd name="connsiteY10038" fmla="*/ 927445 h 3218321"/>
              <a:gd name="connsiteX10039" fmla="*/ 11631597 w 12192000"/>
              <a:gd name="connsiteY10039" fmla="*/ 943925 h 3218321"/>
              <a:gd name="connsiteX10040" fmla="*/ 11637787 w 12192000"/>
              <a:gd name="connsiteY10040" fmla="*/ 943305 h 3218321"/>
              <a:gd name="connsiteX10041" fmla="*/ 11775472 w 12192000"/>
              <a:gd name="connsiteY10041" fmla="*/ 985982 h 3218321"/>
              <a:gd name="connsiteX10042" fmla="*/ 11767613 w 12192000"/>
              <a:gd name="connsiteY10042" fmla="*/ 970073 h 3218321"/>
              <a:gd name="connsiteX10043" fmla="*/ 11775947 w 12192000"/>
              <a:gd name="connsiteY10043" fmla="*/ 970645 h 3218321"/>
              <a:gd name="connsiteX10044" fmla="*/ 11788283 w 12192000"/>
              <a:gd name="connsiteY10044" fmla="*/ 991888 h 3218321"/>
              <a:gd name="connsiteX10045" fmla="*/ 11777044 w 12192000"/>
              <a:gd name="connsiteY10045" fmla="*/ 959071 h 3218321"/>
              <a:gd name="connsiteX10046" fmla="*/ 11798284 w 12192000"/>
              <a:gd name="connsiteY10046" fmla="*/ 994222 h 3218321"/>
              <a:gd name="connsiteX10047" fmla="*/ 11796665 w 12192000"/>
              <a:gd name="connsiteY10047" fmla="*/ 978551 h 3218321"/>
              <a:gd name="connsiteX10048" fmla="*/ 11806999 w 12192000"/>
              <a:gd name="connsiteY10048" fmla="*/ 980314 h 3218321"/>
              <a:gd name="connsiteX10049" fmla="*/ 11801284 w 12192000"/>
              <a:gd name="connsiteY10049" fmla="*/ 990221 h 3218321"/>
              <a:gd name="connsiteX10050" fmla="*/ 11843528 w 12192000"/>
              <a:gd name="connsiteY10050" fmla="*/ 1004510 h 3218321"/>
              <a:gd name="connsiteX10051" fmla="*/ 11881152 w 12192000"/>
              <a:gd name="connsiteY10051" fmla="*/ 1014702 h 3218321"/>
              <a:gd name="connsiteX10052" fmla="*/ 11879961 w 12192000"/>
              <a:gd name="connsiteY10052" fmla="*/ 998223 h 3218321"/>
              <a:gd name="connsiteX10053" fmla="*/ 11849052 w 12192000"/>
              <a:gd name="connsiteY10053" fmla="*/ 988316 h 3218321"/>
              <a:gd name="connsiteX10054" fmla="*/ 11840527 w 12192000"/>
              <a:gd name="connsiteY10054" fmla="*/ 1003366 h 3218321"/>
              <a:gd name="connsiteX10055" fmla="*/ 11843338 w 12192000"/>
              <a:gd name="connsiteY10055" fmla="*/ 984219 h 3218321"/>
              <a:gd name="connsiteX10056" fmla="*/ 11831717 w 12192000"/>
              <a:gd name="connsiteY10056" fmla="*/ 984981 h 3218321"/>
              <a:gd name="connsiteX10057" fmla="*/ 11834526 w 12192000"/>
              <a:gd name="connsiteY10057" fmla="*/ 994460 h 3218321"/>
              <a:gd name="connsiteX10058" fmla="*/ 11822954 w 12192000"/>
              <a:gd name="connsiteY10058" fmla="*/ 993698 h 3218321"/>
              <a:gd name="connsiteX10059" fmla="*/ 11832145 w 12192000"/>
              <a:gd name="connsiteY10059" fmla="*/ 982267 h 3218321"/>
              <a:gd name="connsiteX10060" fmla="*/ 11817858 w 12192000"/>
              <a:gd name="connsiteY10060" fmla="*/ 975979 h 3218321"/>
              <a:gd name="connsiteX10061" fmla="*/ 11837003 w 12192000"/>
              <a:gd name="connsiteY10061" fmla="*/ 975789 h 3218321"/>
              <a:gd name="connsiteX10062" fmla="*/ 11870531 w 12192000"/>
              <a:gd name="connsiteY10062" fmla="*/ 988649 h 3218321"/>
              <a:gd name="connsiteX10063" fmla="*/ 11909870 w 12192000"/>
              <a:gd name="connsiteY10063" fmla="*/ 1000080 h 3218321"/>
              <a:gd name="connsiteX10064" fmla="*/ 11911156 w 12192000"/>
              <a:gd name="connsiteY10064" fmla="*/ 995746 h 3218321"/>
              <a:gd name="connsiteX10065" fmla="*/ 11821382 w 12192000"/>
              <a:gd name="connsiteY10065" fmla="*/ 967025 h 3218321"/>
              <a:gd name="connsiteX10066" fmla="*/ 11817858 w 12192000"/>
              <a:gd name="connsiteY10066" fmla="*/ 975979 h 3218321"/>
              <a:gd name="connsiteX10067" fmla="*/ 11802999 w 12192000"/>
              <a:gd name="connsiteY10067" fmla="*/ 972741 h 3218321"/>
              <a:gd name="connsiteX10068" fmla="*/ 11816858 w 12192000"/>
              <a:gd name="connsiteY10068" fmla="*/ 969692 h 3218321"/>
              <a:gd name="connsiteX10069" fmla="*/ 11816905 w 12192000"/>
              <a:gd name="connsiteY10069" fmla="*/ 966930 h 3218321"/>
              <a:gd name="connsiteX10070" fmla="*/ 11765947 w 12192000"/>
              <a:gd name="connsiteY10070" fmla="*/ 951212 h 3218321"/>
              <a:gd name="connsiteX10071" fmla="*/ 11775663 w 12192000"/>
              <a:gd name="connsiteY10071" fmla="*/ 966168 h 3218321"/>
              <a:gd name="connsiteX10072" fmla="*/ 11740896 w 12192000"/>
              <a:gd name="connsiteY10072" fmla="*/ 955165 h 3218321"/>
              <a:gd name="connsiteX10073" fmla="*/ 11728466 w 12192000"/>
              <a:gd name="connsiteY10073" fmla="*/ 967740 h 3218321"/>
              <a:gd name="connsiteX10074" fmla="*/ 11737943 w 12192000"/>
              <a:gd name="connsiteY10074" fmla="*/ 950641 h 3218321"/>
              <a:gd name="connsiteX10075" fmla="*/ 11724513 w 12192000"/>
              <a:gd name="connsiteY10075" fmla="*/ 951736 h 3218321"/>
              <a:gd name="connsiteX10076" fmla="*/ 11725894 w 12192000"/>
              <a:gd name="connsiteY10076" fmla="*/ 945687 h 3218321"/>
              <a:gd name="connsiteX10077" fmla="*/ 11768947 w 12192000"/>
              <a:gd name="connsiteY10077" fmla="*/ 956070 h 3218321"/>
              <a:gd name="connsiteX10078" fmla="*/ 11713416 w 12192000"/>
              <a:gd name="connsiteY10078" fmla="*/ 934303 h 3218321"/>
              <a:gd name="connsiteX10079" fmla="*/ 11631930 w 12192000"/>
              <a:gd name="connsiteY10079" fmla="*/ 912442 h 3218321"/>
              <a:gd name="connsiteX10080" fmla="*/ 11641074 w 12192000"/>
              <a:gd name="connsiteY10080" fmla="*/ 925063 h 3218321"/>
              <a:gd name="connsiteX10081" fmla="*/ 11627262 w 12192000"/>
              <a:gd name="connsiteY10081" fmla="*/ 915442 h 3218321"/>
              <a:gd name="connsiteX10082" fmla="*/ 11615785 w 12192000"/>
              <a:gd name="connsiteY10082" fmla="*/ 921396 h 3218321"/>
              <a:gd name="connsiteX10083" fmla="*/ 11615738 w 12192000"/>
              <a:gd name="connsiteY10083" fmla="*/ 914156 h 3218321"/>
              <a:gd name="connsiteX10084" fmla="*/ 11627548 w 12192000"/>
              <a:gd name="connsiteY10084" fmla="*/ 911775 h 3218321"/>
              <a:gd name="connsiteX10085" fmla="*/ 11595545 w 12192000"/>
              <a:gd name="connsiteY10085" fmla="*/ 902392 h 3218321"/>
              <a:gd name="connsiteX10086" fmla="*/ 11596163 w 12192000"/>
              <a:gd name="connsiteY10086" fmla="*/ 917681 h 3218321"/>
              <a:gd name="connsiteX10087" fmla="*/ 11591687 w 12192000"/>
              <a:gd name="connsiteY10087" fmla="*/ 899486 h 3218321"/>
              <a:gd name="connsiteX10088" fmla="*/ 11495818 w 12192000"/>
              <a:gd name="connsiteY10088" fmla="*/ 874052 h 3218321"/>
              <a:gd name="connsiteX10089" fmla="*/ 11502580 w 12192000"/>
              <a:gd name="connsiteY10089" fmla="*/ 885007 h 3218321"/>
              <a:gd name="connsiteX10090" fmla="*/ 11485980 w 12192000"/>
              <a:gd name="connsiteY10090" fmla="*/ 879058 h 3218321"/>
              <a:gd name="connsiteX10091" fmla="*/ 11492389 w 12192000"/>
              <a:gd name="connsiteY10091" fmla="*/ 872099 h 3218321"/>
              <a:gd name="connsiteX10092" fmla="*/ 11426666 w 12192000"/>
              <a:gd name="connsiteY10092" fmla="*/ 854238 h 3218321"/>
              <a:gd name="connsiteX10093" fmla="*/ 11434906 w 12192000"/>
              <a:gd name="connsiteY10093" fmla="*/ 862621 h 3218321"/>
              <a:gd name="connsiteX10094" fmla="*/ 11423522 w 12192000"/>
              <a:gd name="connsiteY10094" fmla="*/ 875005 h 3218321"/>
              <a:gd name="connsiteX10095" fmla="*/ 11377899 w 12192000"/>
              <a:gd name="connsiteY10095" fmla="*/ 863764 h 3218321"/>
              <a:gd name="connsiteX10096" fmla="*/ 11372993 w 12192000"/>
              <a:gd name="connsiteY10096" fmla="*/ 855953 h 3218321"/>
              <a:gd name="connsiteX10097" fmla="*/ 11365992 w 12192000"/>
              <a:gd name="connsiteY10097" fmla="*/ 859954 h 3218321"/>
              <a:gd name="connsiteX10098" fmla="*/ 11332893 w 12192000"/>
              <a:gd name="connsiteY10098" fmla="*/ 848951 h 3218321"/>
              <a:gd name="connsiteX10099" fmla="*/ 11318795 w 12192000"/>
              <a:gd name="connsiteY10099" fmla="*/ 845284 h 3218321"/>
              <a:gd name="connsiteX10100" fmla="*/ 11279886 w 12192000"/>
              <a:gd name="connsiteY10100" fmla="*/ 833757 h 3218321"/>
              <a:gd name="connsiteX10101" fmla="*/ 11183827 w 12192000"/>
              <a:gd name="connsiteY10101" fmla="*/ 812657 h 3218321"/>
              <a:gd name="connsiteX10102" fmla="*/ 11188160 w 12192000"/>
              <a:gd name="connsiteY10102" fmla="*/ 809800 h 3218321"/>
              <a:gd name="connsiteX10103" fmla="*/ 11170396 w 12192000"/>
              <a:gd name="connsiteY10103" fmla="*/ 805370 h 3218321"/>
              <a:gd name="connsiteX10104" fmla="*/ 11165300 w 12192000"/>
              <a:gd name="connsiteY10104" fmla="*/ 806894 h 3218321"/>
              <a:gd name="connsiteX10105" fmla="*/ 11079052 w 12192000"/>
              <a:gd name="connsiteY10105" fmla="*/ 783556 h 3218321"/>
              <a:gd name="connsiteX10106" fmla="*/ 10963847 w 12192000"/>
              <a:gd name="connsiteY10106" fmla="*/ 754644 h 3218321"/>
              <a:gd name="connsiteX10107" fmla="*/ 10810637 w 12192000"/>
              <a:gd name="connsiteY10107" fmla="*/ 716969 h 3218321"/>
              <a:gd name="connsiteX10108" fmla="*/ 10810684 w 12192000"/>
              <a:gd name="connsiteY10108" fmla="*/ 703776 h 3218321"/>
              <a:gd name="connsiteX10109" fmla="*/ 10795683 w 12192000"/>
              <a:gd name="connsiteY10109" fmla="*/ 703776 h 3218321"/>
              <a:gd name="connsiteX10110" fmla="*/ 10802827 w 12192000"/>
              <a:gd name="connsiteY10110" fmla="*/ 694822 h 3218321"/>
              <a:gd name="connsiteX10111" fmla="*/ 10776965 w 12192000"/>
              <a:gd name="connsiteY10111" fmla="*/ 699775 h 3218321"/>
              <a:gd name="connsiteX10112" fmla="*/ 10777156 w 12192000"/>
              <a:gd name="connsiteY10112" fmla="*/ 702157 h 3218321"/>
              <a:gd name="connsiteX10113" fmla="*/ 10810446 w 12192000"/>
              <a:gd name="connsiteY10113" fmla="*/ 718160 h 3218321"/>
              <a:gd name="connsiteX10114" fmla="*/ 10729865 w 12192000"/>
              <a:gd name="connsiteY10114" fmla="*/ 698442 h 3218321"/>
              <a:gd name="connsiteX10115" fmla="*/ 10729912 w 12192000"/>
              <a:gd name="connsiteY10115" fmla="*/ 685201 h 3218321"/>
              <a:gd name="connsiteX10116" fmla="*/ 10692574 w 12192000"/>
              <a:gd name="connsiteY10116" fmla="*/ 680295 h 3218321"/>
              <a:gd name="connsiteX10117" fmla="*/ 10725102 w 12192000"/>
              <a:gd name="connsiteY10117" fmla="*/ 690916 h 3218321"/>
              <a:gd name="connsiteX10118" fmla="*/ 10725293 w 12192000"/>
              <a:gd name="connsiteY10118" fmla="*/ 699966 h 3218321"/>
              <a:gd name="connsiteX10119" fmla="*/ 10703623 w 12192000"/>
              <a:gd name="connsiteY10119" fmla="*/ 690964 h 3218321"/>
              <a:gd name="connsiteX10120" fmla="*/ 10612802 w 12192000"/>
              <a:gd name="connsiteY10120" fmla="*/ 674389 h 3218321"/>
              <a:gd name="connsiteX10121" fmla="*/ 10592705 w 12192000"/>
              <a:gd name="connsiteY10121" fmla="*/ 660862 h 3218321"/>
              <a:gd name="connsiteX10122" fmla="*/ 10607373 w 12192000"/>
              <a:gd name="connsiteY10122" fmla="*/ 665006 h 3218321"/>
              <a:gd name="connsiteX10123" fmla="*/ 10625947 w 12192000"/>
              <a:gd name="connsiteY10123" fmla="*/ 671007 h 3218321"/>
              <a:gd name="connsiteX10124" fmla="*/ 10624947 w 12192000"/>
              <a:gd name="connsiteY10124" fmla="*/ 660957 h 3218321"/>
              <a:gd name="connsiteX10125" fmla="*/ 10609898 w 12192000"/>
              <a:gd name="connsiteY10125" fmla="*/ 661290 h 3218321"/>
              <a:gd name="connsiteX10126" fmla="*/ 10616994 w 12192000"/>
              <a:gd name="connsiteY10126" fmla="*/ 651764 h 3218321"/>
              <a:gd name="connsiteX10127" fmla="*/ 10560748 w 12192000"/>
              <a:gd name="connsiteY10127" fmla="*/ 653241 h 3218321"/>
              <a:gd name="connsiteX10128" fmla="*/ 10592324 w 12192000"/>
              <a:gd name="connsiteY10128" fmla="*/ 662815 h 3218321"/>
              <a:gd name="connsiteX10129" fmla="*/ 10592419 w 12192000"/>
              <a:gd name="connsiteY10129" fmla="*/ 665863 h 3218321"/>
              <a:gd name="connsiteX10130" fmla="*/ 10575703 w 12192000"/>
              <a:gd name="connsiteY10130" fmla="*/ 664624 h 3218321"/>
              <a:gd name="connsiteX10131" fmla="*/ 10558033 w 12192000"/>
              <a:gd name="connsiteY10131" fmla="*/ 659385 h 3218321"/>
              <a:gd name="connsiteX10132" fmla="*/ 10561510 w 12192000"/>
              <a:gd name="connsiteY10132" fmla="*/ 646620 h 3218321"/>
              <a:gd name="connsiteX10133" fmla="*/ 10543841 w 12192000"/>
              <a:gd name="connsiteY10133" fmla="*/ 646620 h 3218321"/>
              <a:gd name="connsiteX10134" fmla="*/ 10548985 w 12192000"/>
              <a:gd name="connsiteY10134" fmla="*/ 635380 h 3218321"/>
              <a:gd name="connsiteX10135" fmla="*/ 10538794 w 12192000"/>
              <a:gd name="connsiteY10135" fmla="*/ 645954 h 3218321"/>
              <a:gd name="connsiteX10136" fmla="*/ 10556224 w 12192000"/>
              <a:gd name="connsiteY10136" fmla="*/ 657242 h 3218321"/>
              <a:gd name="connsiteX10137" fmla="*/ 10491788 w 12192000"/>
              <a:gd name="connsiteY10137" fmla="*/ 645668 h 3218321"/>
              <a:gd name="connsiteX10138" fmla="*/ 10491740 w 12192000"/>
              <a:gd name="connsiteY10138" fmla="*/ 640048 h 3218321"/>
              <a:gd name="connsiteX10139" fmla="*/ 10517267 w 12192000"/>
              <a:gd name="connsiteY10139" fmla="*/ 645334 h 3218321"/>
              <a:gd name="connsiteX10140" fmla="*/ 10533841 w 12192000"/>
              <a:gd name="connsiteY10140" fmla="*/ 643525 h 3218321"/>
              <a:gd name="connsiteX10141" fmla="*/ 10505884 w 12192000"/>
              <a:gd name="connsiteY10141" fmla="*/ 636523 h 3218321"/>
              <a:gd name="connsiteX10142" fmla="*/ 10511599 w 12192000"/>
              <a:gd name="connsiteY10142" fmla="*/ 625949 h 3218321"/>
              <a:gd name="connsiteX10143" fmla="*/ 10499597 w 12192000"/>
              <a:gd name="connsiteY10143" fmla="*/ 636475 h 3218321"/>
              <a:gd name="connsiteX10144" fmla="*/ 10456593 w 12192000"/>
              <a:gd name="connsiteY10144" fmla="*/ 625997 h 3218321"/>
              <a:gd name="connsiteX10145" fmla="*/ 10445591 w 12192000"/>
              <a:gd name="connsiteY10145" fmla="*/ 624092 h 3218321"/>
              <a:gd name="connsiteX10146" fmla="*/ 10448925 w 12192000"/>
              <a:gd name="connsiteY10146" fmla="*/ 633427 h 3218321"/>
              <a:gd name="connsiteX10147" fmla="*/ 10469452 w 12192000"/>
              <a:gd name="connsiteY10147" fmla="*/ 632998 h 3218321"/>
              <a:gd name="connsiteX10148" fmla="*/ 10487359 w 12192000"/>
              <a:gd name="connsiteY10148" fmla="*/ 638809 h 3218321"/>
              <a:gd name="connsiteX10149" fmla="*/ 10485834 w 12192000"/>
              <a:gd name="connsiteY10149" fmla="*/ 645858 h 3218321"/>
              <a:gd name="connsiteX10150" fmla="*/ 10462117 w 12192000"/>
              <a:gd name="connsiteY10150" fmla="*/ 636666 h 3218321"/>
              <a:gd name="connsiteX10151" fmla="*/ 10439638 w 12192000"/>
              <a:gd name="connsiteY10151" fmla="*/ 631284 h 3218321"/>
              <a:gd name="connsiteX10152" fmla="*/ 10443020 w 12192000"/>
              <a:gd name="connsiteY10152" fmla="*/ 611375 h 3218321"/>
              <a:gd name="connsiteX10153" fmla="*/ 10429351 w 12192000"/>
              <a:gd name="connsiteY10153" fmla="*/ 625425 h 3218321"/>
              <a:gd name="connsiteX10154" fmla="*/ 10436353 w 12192000"/>
              <a:gd name="connsiteY10154" fmla="*/ 632332 h 3218321"/>
              <a:gd name="connsiteX10155" fmla="*/ 10426589 w 12192000"/>
              <a:gd name="connsiteY10155" fmla="*/ 632332 h 3218321"/>
              <a:gd name="connsiteX10156" fmla="*/ 10425874 w 12192000"/>
              <a:gd name="connsiteY10156" fmla="*/ 619614 h 3218321"/>
              <a:gd name="connsiteX10157" fmla="*/ 10404491 w 12192000"/>
              <a:gd name="connsiteY10157" fmla="*/ 612899 h 3218321"/>
              <a:gd name="connsiteX10158" fmla="*/ 10404634 w 12192000"/>
              <a:gd name="connsiteY10158" fmla="*/ 629045 h 3218321"/>
              <a:gd name="connsiteX10159" fmla="*/ 10401205 w 12192000"/>
              <a:gd name="connsiteY10159" fmla="*/ 614089 h 3218321"/>
              <a:gd name="connsiteX10160" fmla="*/ 10338674 w 12192000"/>
              <a:gd name="connsiteY10160" fmla="*/ 598896 h 3218321"/>
              <a:gd name="connsiteX10161" fmla="*/ 10339101 w 12192000"/>
              <a:gd name="connsiteY10161" fmla="*/ 613327 h 3218321"/>
              <a:gd name="connsiteX10162" fmla="*/ 10335530 w 12192000"/>
              <a:gd name="connsiteY10162" fmla="*/ 613423 h 3218321"/>
              <a:gd name="connsiteX10163" fmla="*/ 10335244 w 12192000"/>
              <a:gd name="connsiteY10163" fmla="*/ 599991 h 3218321"/>
              <a:gd name="connsiteX10164" fmla="*/ 10319624 w 12192000"/>
              <a:gd name="connsiteY10164" fmla="*/ 598133 h 3218321"/>
              <a:gd name="connsiteX10165" fmla="*/ 10326577 w 12192000"/>
              <a:gd name="connsiteY10165" fmla="*/ 589941 h 3218321"/>
              <a:gd name="connsiteX10166" fmla="*/ 10301383 w 12192000"/>
              <a:gd name="connsiteY10166" fmla="*/ 593752 h 3218321"/>
              <a:gd name="connsiteX10167" fmla="*/ 10199560 w 12192000"/>
              <a:gd name="connsiteY10167" fmla="*/ 573890 h 3218321"/>
              <a:gd name="connsiteX10168" fmla="*/ 10211372 w 12192000"/>
              <a:gd name="connsiteY10168" fmla="*/ 567174 h 3218321"/>
              <a:gd name="connsiteX10169" fmla="*/ 10204418 w 12192000"/>
              <a:gd name="connsiteY10169" fmla="*/ 563316 h 3218321"/>
              <a:gd name="connsiteX10170" fmla="*/ 10183225 w 12192000"/>
              <a:gd name="connsiteY10170" fmla="*/ 573985 h 3218321"/>
              <a:gd name="connsiteX10171" fmla="*/ 10181034 w 12192000"/>
              <a:gd name="connsiteY10171" fmla="*/ 560887 h 3218321"/>
              <a:gd name="connsiteX10172" fmla="*/ 10170557 w 12192000"/>
              <a:gd name="connsiteY10172" fmla="*/ 567222 h 3218321"/>
              <a:gd name="connsiteX10173" fmla="*/ 10127838 w 12192000"/>
              <a:gd name="connsiteY10173" fmla="*/ 559363 h 3218321"/>
              <a:gd name="connsiteX10174" fmla="*/ 10129694 w 12192000"/>
              <a:gd name="connsiteY10174" fmla="*/ 571794 h 3218321"/>
              <a:gd name="connsiteX10175" fmla="*/ 10107502 w 12192000"/>
              <a:gd name="connsiteY10175" fmla="*/ 555172 h 3218321"/>
              <a:gd name="connsiteX10176" fmla="*/ 10097548 w 12192000"/>
              <a:gd name="connsiteY10176" fmla="*/ 566079 h 3218321"/>
              <a:gd name="connsiteX10177" fmla="*/ 10105930 w 12192000"/>
              <a:gd name="connsiteY10177" fmla="*/ 553504 h 3218321"/>
              <a:gd name="connsiteX10178" fmla="*/ 10051018 w 12192000"/>
              <a:gd name="connsiteY10178" fmla="*/ 542740 h 3218321"/>
              <a:gd name="connsiteX10179" fmla="*/ 10045255 w 12192000"/>
              <a:gd name="connsiteY10179" fmla="*/ 558601 h 3218321"/>
              <a:gd name="connsiteX10180" fmla="*/ 10045969 w 12192000"/>
              <a:gd name="connsiteY10180" fmla="*/ 542550 h 3218321"/>
              <a:gd name="connsiteX10181" fmla="*/ 9983677 w 12192000"/>
              <a:gd name="connsiteY10181" fmla="*/ 531928 h 3218321"/>
              <a:gd name="connsiteX10182" fmla="*/ 9990773 w 12192000"/>
              <a:gd name="connsiteY10182" fmla="*/ 545074 h 3218321"/>
              <a:gd name="connsiteX10183" fmla="*/ 9978294 w 12192000"/>
              <a:gd name="connsiteY10183" fmla="*/ 540406 h 3218321"/>
              <a:gd name="connsiteX10184" fmla="*/ 9983820 w 12192000"/>
              <a:gd name="connsiteY10184" fmla="*/ 532357 h 3218321"/>
              <a:gd name="connsiteX10185" fmla="*/ 9944338 w 12192000"/>
              <a:gd name="connsiteY10185" fmla="*/ 522402 h 3218321"/>
              <a:gd name="connsiteX10186" fmla="*/ 9944005 w 12192000"/>
              <a:gd name="connsiteY10186" fmla="*/ 532309 h 3218321"/>
              <a:gd name="connsiteX10187" fmla="*/ 9939719 w 12192000"/>
              <a:gd name="connsiteY10187" fmla="*/ 532357 h 3218321"/>
              <a:gd name="connsiteX10188" fmla="*/ 9941290 w 12192000"/>
              <a:gd name="connsiteY10188" fmla="*/ 521593 h 3218321"/>
              <a:gd name="connsiteX10189" fmla="*/ 9931194 w 12192000"/>
              <a:gd name="connsiteY10189" fmla="*/ 526356 h 3218321"/>
              <a:gd name="connsiteX10190" fmla="*/ 9922430 w 12192000"/>
              <a:gd name="connsiteY10190" fmla="*/ 519164 h 3218321"/>
              <a:gd name="connsiteX10191" fmla="*/ 9915477 w 12192000"/>
              <a:gd name="connsiteY10191" fmla="*/ 529975 h 3218321"/>
              <a:gd name="connsiteX10192" fmla="*/ 9917668 w 12192000"/>
              <a:gd name="connsiteY10192" fmla="*/ 519211 h 3218321"/>
              <a:gd name="connsiteX10193" fmla="*/ 9892903 w 12192000"/>
              <a:gd name="connsiteY10193" fmla="*/ 513829 h 3218321"/>
              <a:gd name="connsiteX10194" fmla="*/ 9885235 w 12192000"/>
              <a:gd name="connsiteY10194" fmla="*/ 528642 h 3218321"/>
              <a:gd name="connsiteX10195" fmla="*/ 9882901 w 12192000"/>
              <a:gd name="connsiteY10195" fmla="*/ 525879 h 3218321"/>
              <a:gd name="connsiteX10196" fmla="*/ 9890951 w 12192000"/>
              <a:gd name="connsiteY10196" fmla="*/ 512638 h 3218321"/>
              <a:gd name="connsiteX10197" fmla="*/ 9878711 w 12192000"/>
              <a:gd name="connsiteY10197" fmla="*/ 515734 h 3218321"/>
              <a:gd name="connsiteX10198" fmla="*/ 9866137 w 12192000"/>
              <a:gd name="connsiteY10198" fmla="*/ 507161 h 3218321"/>
              <a:gd name="connsiteX10199" fmla="*/ 9868091 w 12192000"/>
              <a:gd name="connsiteY10199" fmla="*/ 518068 h 3218321"/>
              <a:gd name="connsiteX10200" fmla="*/ 9863042 w 12192000"/>
              <a:gd name="connsiteY10200" fmla="*/ 518068 h 3218321"/>
              <a:gd name="connsiteX10201" fmla="*/ 9864423 w 12192000"/>
              <a:gd name="connsiteY10201" fmla="*/ 505875 h 3218321"/>
              <a:gd name="connsiteX10202" fmla="*/ 9850327 w 12192000"/>
              <a:gd name="connsiteY10202" fmla="*/ 516353 h 3218321"/>
              <a:gd name="connsiteX10203" fmla="*/ 9839182 w 12192000"/>
              <a:gd name="connsiteY10203" fmla="*/ 500826 h 3218321"/>
              <a:gd name="connsiteX10204" fmla="*/ 9842706 w 12192000"/>
              <a:gd name="connsiteY10204" fmla="*/ 514877 h 3218321"/>
              <a:gd name="connsiteX10205" fmla="*/ 9829705 w 12192000"/>
              <a:gd name="connsiteY10205" fmla="*/ 501588 h 3218321"/>
              <a:gd name="connsiteX10206" fmla="*/ 9813988 w 12192000"/>
              <a:gd name="connsiteY10206" fmla="*/ 500874 h 3218321"/>
              <a:gd name="connsiteX10207" fmla="*/ 9815989 w 12192000"/>
              <a:gd name="connsiteY10207" fmla="*/ 508494 h 3218321"/>
              <a:gd name="connsiteX10208" fmla="*/ 9810416 w 12192000"/>
              <a:gd name="connsiteY10208" fmla="*/ 508590 h 3218321"/>
              <a:gd name="connsiteX10209" fmla="*/ 9813941 w 12192000"/>
              <a:gd name="connsiteY10209" fmla="*/ 496539 h 3218321"/>
              <a:gd name="connsiteX10210" fmla="*/ 9798558 w 12192000"/>
              <a:gd name="connsiteY10210" fmla="*/ 505970 h 3218321"/>
              <a:gd name="connsiteX10211" fmla="*/ 9778412 w 12192000"/>
              <a:gd name="connsiteY10211" fmla="*/ 493253 h 3218321"/>
              <a:gd name="connsiteX10212" fmla="*/ 9769507 w 12192000"/>
              <a:gd name="connsiteY10212" fmla="*/ 505113 h 3218321"/>
              <a:gd name="connsiteX10213" fmla="*/ 9767221 w 12192000"/>
              <a:gd name="connsiteY10213" fmla="*/ 489062 h 3218321"/>
              <a:gd name="connsiteX10214" fmla="*/ 9758410 w 12192000"/>
              <a:gd name="connsiteY10214" fmla="*/ 501302 h 3218321"/>
              <a:gd name="connsiteX10215" fmla="*/ 9759553 w 12192000"/>
              <a:gd name="connsiteY10215" fmla="*/ 488681 h 3218321"/>
              <a:gd name="connsiteX10216" fmla="*/ 9745456 w 12192000"/>
              <a:gd name="connsiteY10216" fmla="*/ 492110 h 3218321"/>
              <a:gd name="connsiteX10217" fmla="*/ 9739932 w 12192000"/>
              <a:gd name="connsiteY10217" fmla="*/ 484441 h 3218321"/>
              <a:gd name="connsiteX10218" fmla="*/ 9726263 w 12192000"/>
              <a:gd name="connsiteY10218" fmla="*/ 485299 h 3218321"/>
              <a:gd name="connsiteX10219" fmla="*/ 9717310 w 12192000"/>
              <a:gd name="connsiteY10219" fmla="*/ 496730 h 3218321"/>
              <a:gd name="connsiteX10220" fmla="*/ 9715072 w 12192000"/>
              <a:gd name="connsiteY10220" fmla="*/ 478440 h 3218321"/>
              <a:gd name="connsiteX10221" fmla="*/ 9706927 w 12192000"/>
              <a:gd name="connsiteY10221" fmla="*/ 491491 h 3218321"/>
              <a:gd name="connsiteX10222" fmla="*/ 9705213 w 12192000"/>
              <a:gd name="connsiteY10222" fmla="*/ 479917 h 3218321"/>
              <a:gd name="connsiteX10223" fmla="*/ 9698593 w 12192000"/>
              <a:gd name="connsiteY10223" fmla="*/ 479774 h 3218321"/>
              <a:gd name="connsiteX10224" fmla="*/ 9699117 w 12192000"/>
              <a:gd name="connsiteY10224" fmla="*/ 490776 h 3218321"/>
              <a:gd name="connsiteX10225" fmla="*/ 9686211 w 12192000"/>
              <a:gd name="connsiteY10225" fmla="*/ 475773 h 3218321"/>
              <a:gd name="connsiteX10226" fmla="*/ 9668589 w 12192000"/>
              <a:gd name="connsiteY10226" fmla="*/ 476583 h 3218321"/>
              <a:gd name="connsiteX10227" fmla="*/ 9656683 w 12192000"/>
              <a:gd name="connsiteY10227" fmla="*/ 468962 h 3218321"/>
              <a:gd name="connsiteX10228" fmla="*/ 9658588 w 12192000"/>
              <a:gd name="connsiteY10228" fmla="*/ 479917 h 3218321"/>
              <a:gd name="connsiteX10229" fmla="*/ 9653207 w 12192000"/>
              <a:gd name="connsiteY10229" fmla="*/ 479964 h 3218321"/>
              <a:gd name="connsiteX10230" fmla="*/ 9655588 w 12192000"/>
              <a:gd name="connsiteY10230" fmla="*/ 469819 h 3218321"/>
              <a:gd name="connsiteX10231" fmla="*/ 9629394 w 12192000"/>
              <a:gd name="connsiteY10231" fmla="*/ 474630 h 3218321"/>
              <a:gd name="connsiteX10232" fmla="*/ 9629775 w 12192000"/>
              <a:gd name="connsiteY10232" fmla="*/ 470581 h 3218321"/>
              <a:gd name="connsiteX10233" fmla="*/ 9638490 w 12192000"/>
              <a:gd name="connsiteY10233" fmla="*/ 469533 h 3218321"/>
              <a:gd name="connsiteX10234" fmla="*/ 9605676 w 12192000"/>
              <a:gd name="connsiteY10234" fmla="*/ 462198 h 3218321"/>
              <a:gd name="connsiteX10235" fmla="*/ 9606010 w 12192000"/>
              <a:gd name="connsiteY10235" fmla="*/ 470343 h 3218321"/>
              <a:gd name="connsiteX10236" fmla="*/ 9600962 w 12192000"/>
              <a:gd name="connsiteY10236" fmla="*/ 470629 h 3218321"/>
              <a:gd name="connsiteX10237" fmla="*/ 9602867 w 12192000"/>
              <a:gd name="connsiteY10237" fmla="*/ 460865 h 3218321"/>
              <a:gd name="connsiteX10238" fmla="*/ 9592485 w 12192000"/>
              <a:gd name="connsiteY10238" fmla="*/ 460865 h 3218321"/>
              <a:gd name="connsiteX10239" fmla="*/ 9590913 w 12192000"/>
              <a:gd name="connsiteY10239" fmla="*/ 472058 h 3218321"/>
              <a:gd name="connsiteX10240" fmla="*/ 9581722 w 12192000"/>
              <a:gd name="connsiteY10240" fmla="*/ 457102 h 3218321"/>
              <a:gd name="connsiteX10241" fmla="*/ 9566529 w 12192000"/>
              <a:gd name="connsiteY10241" fmla="*/ 456578 h 3218321"/>
              <a:gd name="connsiteX10242" fmla="*/ 9568006 w 12192000"/>
              <a:gd name="connsiteY10242" fmla="*/ 465580 h 3218321"/>
              <a:gd name="connsiteX10243" fmla="*/ 9565767 w 12192000"/>
              <a:gd name="connsiteY10243" fmla="*/ 465342 h 3218321"/>
              <a:gd name="connsiteX10244" fmla="*/ 9556671 w 12192000"/>
              <a:gd name="connsiteY10244" fmla="*/ 452387 h 3218321"/>
              <a:gd name="connsiteX10245" fmla="*/ 9551908 w 12192000"/>
              <a:gd name="connsiteY10245" fmla="*/ 460912 h 3218321"/>
              <a:gd name="connsiteX10246" fmla="*/ 9497044 w 12192000"/>
              <a:gd name="connsiteY10246" fmla="*/ 450529 h 3218321"/>
              <a:gd name="connsiteX10247" fmla="*/ 9491139 w 12192000"/>
              <a:gd name="connsiteY10247" fmla="*/ 442194 h 3218321"/>
              <a:gd name="connsiteX10248" fmla="*/ 9405747 w 12192000"/>
              <a:gd name="connsiteY10248" fmla="*/ 430429 h 3218321"/>
              <a:gd name="connsiteX10249" fmla="*/ 9395365 w 12192000"/>
              <a:gd name="connsiteY10249" fmla="*/ 426857 h 3218321"/>
              <a:gd name="connsiteX10250" fmla="*/ 9394746 w 12192000"/>
              <a:gd name="connsiteY10250" fmla="*/ 438098 h 3218321"/>
              <a:gd name="connsiteX10251" fmla="*/ 9388602 w 12192000"/>
              <a:gd name="connsiteY10251" fmla="*/ 424047 h 3218321"/>
              <a:gd name="connsiteX10252" fmla="*/ 9365313 w 12192000"/>
              <a:gd name="connsiteY10252" fmla="*/ 425428 h 3218321"/>
              <a:gd name="connsiteX10253" fmla="*/ 9357884 w 12192000"/>
              <a:gd name="connsiteY10253" fmla="*/ 421618 h 3218321"/>
              <a:gd name="connsiteX10254" fmla="*/ 9357598 w 12192000"/>
              <a:gd name="connsiteY10254" fmla="*/ 433049 h 3218321"/>
              <a:gd name="connsiteX10255" fmla="*/ 9346168 w 12192000"/>
              <a:gd name="connsiteY10255" fmla="*/ 416379 h 3218321"/>
              <a:gd name="connsiteX10256" fmla="*/ 9343406 w 12192000"/>
              <a:gd name="connsiteY10256" fmla="*/ 422475 h 3218321"/>
              <a:gd name="connsiteX10257" fmla="*/ 9320308 w 12192000"/>
              <a:gd name="connsiteY10257" fmla="*/ 412902 h 3218321"/>
              <a:gd name="connsiteX10258" fmla="*/ 9319641 w 12192000"/>
              <a:gd name="connsiteY10258" fmla="*/ 424142 h 3218321"/>
              <a:gd name="connsiteX10259" fmla="*/ 9308735 w 12192000"/>
              <a:gd name="connsiteY10259" fmla="*/ 412997 h 3218321"/>
              <a:gd name="connsiteX10260" fmla="*/ 9304163 w 12192000"/>
              <a:gd name="connsiteY10260" fmla="*/ 416950 h 3218321"/>
              <a:gd name="connsiteX10261" fmla="*/ 9285065 w 12192000"/>
              <a:gd name="connsiteY10261" fmla="*/ 410330 h 3218321"/>
              <a:gd name="connsiteX10262" fmla="*/ 9253918 w 12192000"/>
              <a:gd name="connsiteY10262" fmla="*/ 404090 h 3218321"/>
              <a:gd name="connsiteX10263" fmla="*/ 9253394 w 12192000"/>
              <a:gd name="connsiteY10263" fmla="*/ 406900 h 3218321"/>
              <a:gd name="connsiteX10264" fmla="*/ 9236440 w 12192000"/>
              <a:gd name="connsiteY10264" fmla="*/ 406424 h 3218321"/>
              <a:gd name="connsiteX10265" fmla="*/ 9217009 w 12192000"/>
              <a:gd name="connsiteY10265" fmla="*/ 400851 h 3218321"/>
              <a:gd name="connsiteX10266" fmla="*/ 9211770 w 12192000"/>
              <a:gd name="connsiteY10266" fmla="*/ 403376 h 3218321"/>
              <a:gd name="connsiteX10267" fmla="*/ 9193482 w 12192000"/>
              <a:gd name="connsiteY10267" fmla="*/ 394660 h 3218321"/>
              <a:gd name="connsiteX10268" fmla="*/ 9185148 w 12192000"/>
              <a:gd name="connsiteY10268" fmla="*/ 397613 h 3218321"/>
              <a:gd name="connsiteX10269" fmla="*/ 9156002 w 12192000"/>
              <a:gd name="connsiteY10269" fmla="*/ 390040 h 3218321"/>
              <a:gd name="connsiteX10270" fmla="*/ 9148858 w 12192000"/>
              <a:gd name="connsiteY10270" fmla="*/ 393993 h 3218321"/>
              <a:gd name="connsiteX10271" fmla="*/ 9122283 w 12192000"/>
              <a:gd name="connsiteY10271" fmla="*/ 386039 h 3218321"/>
              <a:gd name="connsiteX10272" fmla="*/ 9105090 w 12192000"/>
              <a:gd name="connsiteY10272" fmla="*/ 388658 h 3218321"/>
              <a:gd name="connsiteX10273" fmla="*/ 9106710 w 12192000"/>
              <a:gd name="connsiteY10273" fmla="*/ 380323 h 3218321"/>
              <a:gd name="connsiteX10274" fmla="*/ 9088231 w 12192000"/>
              <a:gd name="connsiteY10274" fmla="*/ 381466 h 3218321"/>
              <a:gd name="connsiteX10275" fmla="*/ 9082374 w 12192000"/>
              <a:gd name="connsiteY10275" fmla="*/ 385610 h 3218321"/>
              <a:gd name="connsiteX10276" fmla="*/ 9062704 w 12192000"/>
              <a:gd name="connsiteY10276" fmla="*/ 374131 h 3218321"/>
              <a:gd name="connsiteX10277" fmla="*/ 9055894 w 12192000"/>
              <a:gd name="connsiteY10277" fmla="*/ 379561 h 3218321"/>
              <a:gd name="connsiteX10278" fmla="*/ 9037082 w 12192000"/>
              <a:gd name="connsiteY10278" fmla="*/ 371940 h 3218321"/>
              <a:gd name="connsiteX10279" fmla="*/ 9032367 w 12192000"/>
              <a:gd name="connsiteY10279" fmla="*/ 373607 h 3218321"/>
              <a:gd name="connsiteX10280" fmla="*/ 9011602 w 12192000"/>
              <a:gd name="connsiteY10280" fmla="*/ 369845 h 3218321"/>
              <a:gd name="connsiteX10281" fmla="*/ 9004364 w 12192000"/>
              <a:gd name="connsiteY10281" fmla="*/ 371797 h 3218321"/>
              <a:gd name="connsiteX10282" fmla="*/ 8983980 w 12192000"/>
              <a:gd name="connsiteY10282" fmla="*/ 367177 h 3218321"/>
              <a:gd name="connsiteX10283" fmla="*/ 8976074 w 12192000"/>
              <a:gd name="connsiteY10283" fmla="*/ 371654 h 3218321"/>
              <a:gd name="connsiteX10284" fmla="*/ 8977932 w 12192000"/>
              <a:gd name="connsiteY10284" fmla="*/ 361843 h 3218321"/>
              <a:gd name="connsiteX10285" fmla="*/ 8950738 w 12192000"/>
              <a:gd name="connsiteY10285" fmla="*/ 364415 h 3218321"/>
              <a:gd name="connsiteX10286" fmla="*/ 8937403 w 12192000"/>
              <a:gd name="connsiteY10286" fmla="*/ 357413 h 3218321"/>
              <a:gd name="connsiteX10287" fmla="*/ 8913066 w 12192000"/>
              <a:gd name="connsiteY10287" fmla="*/ 358366 h 3218321"/>
              <a:gd name="connsiteX10288" fmla="*/ 8888254 w 12192000"/>
              <a:gd name="connsiteY10288" fmla="*/ 354413 h 3218321"/>
              <a:gd name="connsiteX10289" fmla="*/ 8882015 w 12192000"/>
              <a:gd name="connsiteY10289" fmla="*/ 350126 h 3218321"/>
              <a:gd name="connsiteX10290" fmla="*/ 8872538 w 12192000"/>
              <a:gd name="connsiteY10290" fmla="*/ 356127 h 3218321"/>
              <a:gd name="connsiteX10291" fmla="*/ 8872538 w 12192000"/>
              <a:gd name="connsiteY10291" fmla="*/ 345649 h 3218321"/>
              <a:gd name="connsiteX10292" fmla="*/ 8863012 w 12192000"/>
              <a:gd name="connsiteY10292" fmla="*/ 352364 h 3218321"/>
              <a:gd name="connsiteX10293" fmla="*/ 8855345 w 12192000"/>
              <a:gd name="connsiteY10293" fmla="*/ 346316 h 3218321"/>
              <a:gd name="connsiteX10294" fmla="*/ 8848916 w 12192000"/>
              <a:gd name="connsiteY10294" fmla="*/ 352555 h 3218321"/>
              <a:gd name="connsiteX10295" fmla="*/ 8848392 w 12192000"/>
              <a:gd name="connsiteY10295" fmla="*/ 340790 h 3218321"/>
              <a:gd name="connsiteX10296" fmla="*/ 8835295 w 12192000"/>
              <a:gd name="connsiteY10296" fmla="*/ 351745 h 3218321"/>
              <a:gd name="connsiteX10297" fmla="*/ 8834151 w 12192000"/>
              <a:gd name="connsiteY10297" fmla="*/ 340790 h 3218321"/>
              <a:gd name="connsiteX10298" fmla="*/ 8825008 w 12192000"/>
              <a:gd name="connsiteY10298" fmla="*/ 347744 h 3218321"/>
              <a:gd name="connsiteX10299" fmla="*/ 8818769 w 12192000"/>
              <a:gd name="connsiteY10299" fmla="*/ 343553 h 3218321"/>
              <a:gd name="connsiteX10300" fmla="*/ 8793385 w 12192000"/>
              <a:gd name="connsiteY10300" fmla="*/ 337933 h 3218321"/>
              <a:gd name="connsiteX10301" fmla="*/ 8786669 w 12192000"/>
              <a:gd name="connsiteY10301" fmla="*/ 342934 h 3218321"/>
              <a:gd name="connsiteX10302" fmla="*/ 8779859 w 12192000"/>
              <a:gd name="connsiteY10302" fmla="*/ 337599 h 3218321"/>
              <a:gd name="connsiteX10303" fmla="*/ 8767476 w 12192000"/>
              <a:gd name="connsiteY10303" fmla="*/ 343077 h 3218321"/>
              <a:gd name="connsiteX10304" fmla="*/ 8771525 w 12192000"/>
              <a:gd name="connsiteY10304" fmla="*/ 333979 h 3218321"/>
              <a:gd name="connsiteX10305" fmla="*/ 8745284 w 12192000"/>
              <a:gd name="connsiteY10305" fmla="*/ 335170 h 3218321"/>
              <a:gd name="connsiteX10306" fmla="*/ 8739140 w 12192000"/>
              <a:gd name="connsiteY10306" fmla="*/ 331122 h 3218321"/>
              <a:gd name="connsiteX10307" fmla="*/ 8729662 w 12192000"/>
              <a:gd name="connsiteY10307" fmla="*/ 338028 h 3218321"/>
              <a:gd name="connsiteX10308" fmla="*/ 8729662 w 12192000"/>
              <a:gd name="connsiteY10308" fmla="*/ 329550 h 3218321"/>
              <a:gd name="connsiteX10309" fmla="*/ 8708041 w 12192000"/>
              <a:gd name="connsiteY10309" fmla="*/ 330312 h 3218321"/>
              <a:gd name="connsiteX10310" fmla="*/ 8689800 w 12192000"/>
              <a:gd name="connsiteY10310" fmla="*/ 324787 h 3218321"/>
              <a:gd name="connsiteX10311" fmla="*/ 8673322 w 12192000"/>
              <a:gd name="connsiteY10311" fmla="*/ 324358 h 3218321"/>
              <a:gd name="connsiteX10312" fmla="*/ 8668036 w 12192000"/>
              <a:gd name="connsiteY10312" fmla="*/ 328502 h 3218321"/>
              <a:gd name="connsiteX10313" fmla="*/ 8666940 w 12192000"/>
              <a:gd name="connsiteY10313" fmla="*/ 317642 h 3218321"/>
              <a:gd name="connsiteX10314" fmla="*/ 8655463 w 12192000"/>
              <a:gd name="connsiteY10314" fmla="*/ 327264 h 3218321"/>
              <a:gd name="connsiteX10315" fmla="*/ 8653319 w 12192000"/>
              <a:gd name="connsiteY10315" fmla="*/ 318881 h 3218321"/>
              <a:gd name="connsiteX10316" fmla="*/ 8635936 w 12192000"/>
              <a:gd name="connsiteY10316" fmla="*/ 319548 h 3218321"/>
              <a:gd name="connsiteX10317" fmla="*/ 8629555 w 12192000"/>
              <a:gd name="connsiteY10317" fmla="*/ 323834 h 3218321"/>
              <a:gd name="connsiteX10318" fmla="*/ 8629698 w 12192000"/>
              <a:gd name="connsiteY10318" fmla="*/ 311927 h 3218321"/>
              <a:gd name="connsiteX10319" fmla="*/ 8615219 w 12192000"/>
              <a:gd name="connsiteY10319" fmla="*/ 324025 h 3218321"/>
              <a:gd name="connsiteX10320" fmla="*/ 8615886 w 12192000"/>
              <a:gd name="connsiteY10320" fmla="*/ 313784 h 3218321"/>
              <a:gd name="connsiteX10321" fmla="*/ 8598884 w 12192000"/>
              <a:gd name="connsiteY10321" fmla="*/ 316499 h 3218321"/>
              <a:gd name="connsiteX10322" fmla="*/ 8584311 w 12192000"/>
              <a:gd name="connsiteY10322" fmla="*/ 314499 h 3218321"/>
              <a:gd name="connsiteX10323" fmla="*/ 8577119 w 12192000"/>
              <a:gd name="connsiteY10323" fmla="*/ 318119 h 3218321"/>
              <a:gd name="connsiteX10324" fmla="*/ 8577549 w 12192000"/>
              <a:gd name="connsiteY10324" fmla="*/ 309212 h 3218321"/>
              <a:gd name="connsiteX10325" fmla="*/ 8559308 w 12192000"/>
              <a:gd name="connsiteY10325" fmla="*/ 309784 h 3218321"/>
              <a:gd name="connsiteX10326" fmla="*/ 8550640 w 12192000"/>
              <a:gd name="connsiteY10326" fmla="*/ 312737 h 3218321"/>
              <a:gd name="connsiteX10327" fmla="*/ 8549116 w 12192000"/>
              <a:gd name="connsiteY10327" fmla="*/ 303401 h 3218321"/>
              <a:gd name="connsiteX10328" fmla="*/ 8540162 w 12192000"/>
              <a:gd name="connsiteY10328" fmla="*/ 308974 h 3218321"/>
              <a:gd name="connsiteX10329" fmla="*/ 8537400 w 12192000"/>
              <a:gd name="connsiteY10329" fmla="*/ 302353 h 3218321"/>
              <a:gd name="connsiteX10330" fmla="*/ 8524970 w 12192000"/>
              <a:gd name="connsiteY10330" fmla="*/ 309260 h 3218321"/>
              <a:gd name="connsiteX10331" fmla="*/ 8524637 w 12192000"/>
              <a:gd name="connsiteY10331" fmla="*/ 297495 h 3218321"/>
              <a:gd name="connsiteX10332" fmla="*/ 8512445 w 12192000"/>
              <a:gd name="connsiteY10332" fmla="*/ 309117 h 3218321"/>
              <a:gd name="connsiteX10333" fmla="*/ 8511921 w 12192000"/>
              <a:gd name="connsiteY10333" fmla="*/ 297305 h 3218321"/>
              <a:gd name="connsiteX10334" fmla="*/ 8503205 w 12192000"/>
              <a:gd name="connsiteY10334" fmla="*/ 304163 h 3218321"/>
              <a:gd name="connsiteX10335" fmla="*/ 8497634 w 12192000"/>
              <a:gd name="connsiteY10335" fmla="*/ 294923 h 3218321"/>
              <a:gd name="connsiteX10336" fmla="*/ 8489347 w 12192000"/>
              <a:gd name="connsiteY10336" fmla="*/ 304497 h 3218321"/>
              <a:gd name="connsiteX10337" fmla="*/ 8483203 w 12192000"/>
              <a:gd name="connsiteY10337" fmla="*/ 296161 h 3218321"/>
              <a:gd name="connsiteX10338" fmla="*/ 8472488 w 12192000"/>
              <a:gd name="connsiteY10338" fmla="*/ 305021 h 3218321"/>
              <a:gd name="connsiteX10339" fmla="*/ 8472488 w 12192000"/>
              <a:gd name="connsiteY10339" fmla="*/ 293161 h 3218321"/>
              <a:gd name="connsiteX10340" fmla="*/ 8465820 w 12192000"/>
              <a:gd name="connsiteY10340" fmla="*/ 297495 h 3218321"/>
              <a:gd name="connsiteX10341" fmla="*/ 8449675 w 12192000"/>
              <a:gd name="connsiteY10341" fmla="*/ 297686 h 3218321"/>
              <a:gd name="connsiteX10342" fmla="*/ 8445913 w 12192000"/>
              <a:gd name="connsiteY10342" fmla="*/ 290255 h 3218321"/>
              <a:gd name="connsiteX10343" fmla="*/ 8434435 w 12192000"/>
              <a:gd name="connsiteY10343" fmla="*/ 300448 h 3218321"/>
              <a:gd name="connsiteX10344" fmla="*/ 8434340 w 12192000"/>
              <a:gd name="connsiteY10344" fmla="*/ 287922 h 3218321"/>
              <a:gd name="connsiteX10345" fmla="*/ 8423243 w 12192000"/>
              <a:gd name="connsiteY10345" fmla="*/ 297638 h 3218321"/>
              <a:gd name="connsiteX10346" fmla="*/ 8420100 w 12192000"/>
              <a:gd name="connsiteY10346" fmla="*/ 288255 h 3218321"/>
              <a:gd name="connsiteX10347" fmla="*/ 8410670 w 12192000"/>
              <a:gd name="connsiteY10347" fmla="*/ 295257 h 3218321"/>
              <a:gd name="connsiteX10348" fmla="*/ 8410289 w 12192000"/>
              <a:gd name="connsiteY10348" fmla="*/ 283635 h 3218321"/>
              <a:gd name="connsiteX10349" fmla="*/ 8396240 w 12192000"/>
              <a:gd name="connsiteY10349" fmla="*/ 295638 h 3218321"/>
              <a:gd name="connsiteX10350" fmla="*/ 8396335 w 12192000"/>
              <a:gd name="connsiteY10350" fmla="*/ 283730 h 3218321"/>
              <a:gd name="connsiteX10351" fmla="*/ 8383000 w 12192000"/>
              <a:gd name="connsiteY10351" fmla="*/ 292542 h 3218321"/>
              <a:gd name="connsiteX10352" fmla="*/ 8392906 w 12192000"/>
              <a:gd name="connsiteY10352" fmla="*/ 268584 h 3218321"/>
              <a:gd name="connsiteX10353" fmla="*/ 8375000 w 12192000"/>
              <a:gd name="connsiteY10353" fmla="*/ 289446 h 3218321"/>
              <a:gd name="connsiteX10354" fmla="*/ 8368903 w 12192000"/>
              <a:gd name="connsiteY10354" fmla="*/ 280872 h 3218321"/>
              <a:gd name="connsiteX10355" fmla="*/ 8358283 w 12192000"/>
              <a:gd name="connsiteY10355" fmla="*/ 291065 h 3218321"/>
              <a:gd name="connsiteX10356" fmla="*/ 8358140 w 12192000"/>
              <a:gd name="connsiteY10356" fmla="*/ 278777 h 3218321"/>
              <a:gd name="connsiteX10357" fmla="*/ 8349567 w 12192000"/>
              <a:gd name="connsiteY10357" fmla="*/ 285064 h 3218321"/>
              <a:gd name="connsiteX10358" fmla="*/ 8340805 w 12192000"/>
              <a:gd name="connsiteY10358" fmla="*/ 279158 h 3218321"/>
              <a:gd name="connsiteX10359" fmla="*/ 8337376 w 12192000"/>
              <a:gd name="connsiteY10359" fmla="*/ 285826 h 3218321"/>
              <a:gd name="connsiteX10360" fmla="*/ 8331232 w 12192000"/>
              <a:gd name="connsiteY10360" fmla="*/ 276490 h 3218321"/>
              <a:gd name="connsiteX10361" fmla="*/ 8319992 w 12192000"/>
              <a:gd name="connsiteY10361" fmla="*/ 286064 h 3218321"/>
              <a:gd name="connsiteX10362" fmla="*/ 8320374 w 12192000"/>
              <a:gd name="connsiteY10362" fmla="*/ 274871 h 3218321"/>
              <a:gd name="connsiteX10363" fmla="*/ 8305229 w 12192000"/>
              <a:gd name="connsiteY10363" fmla="*/ 281444 h 3218321"/>
              <a:gd name="connsiteX10364" fmla="*/ 8315468 w 12192000"/>
              <a:gd name="connsiteY10364" fmla="*/ 260249 h 3218321"/>
              <a:gd name="connsiteX10365" fmla="*/ 8300705 w 12192000"/>
              <a:gd name="connsiteY10365" fmla="*/ 278729 h 3218321"/>
              <a:gd name="connsiteX10366" fmla="*/ 8282892 w 12192000"/>
              <a:gd name="connsiteY10366" fmla="*/ 279062 h 3218321"/>
              <a:gd name="connsiteX10367" fmla="*/ 8279130 w 12192000"/>
              <a:gd name="connsiteY10367" fmla="*/ 271346 h 3218321"/>
              <a:gd name="connsiteX10368" fmla="*/ 8268129 w 12192000"/>
              <a:gd name="connsiteY10368" fmla="*/ 280587 h 3218321"/>
              <a:gd name="connsiteX10369" fmla="*/ 8267557 w 12192000"/>
              <a:gd name="connsiteY10369" fmla="*/ 269298 h 3218321"/>
              <a:gd name="connsiteX10370" fmla="*/ 8258937 w 12192000"/>
              <a:gd name="connsiteY10370" fmla="*/ 275728 h 3218321"/>
              <a:gd name="connsiteX10371" fmla="*/ 8256127 w 12192000"/>
              <a:gd name="connsiteY10371" fmla="*/ 265536 h 3218321"/>
              <a:gd name="connsiteX10372" fmla="*/ 8244221 w 12192000"/>
              <a:gd name="connsiteY10372" fmla="*/ 276538 h 3218321"/>
              <a:gd name="connsiteX10373" fmla="*/ 8243269 w 12192000"/>
              <a:gd name="connsiteY10373" fmla="*/ 263821 h 3218321"/>
              <a:gd name="connsiteX10374" fmla="*/ 8229600 w 12192000"/>
              <a:gd name="connsiteY10374" fmla="*/ 276300 h 3218321"/>
              <a:gd name="connsiteX10375" fmla="*/ 8229600 w 12192000"/>
              <a:gd name="connsiteY10375" fmla="*/ 264202 h 3218321"/>
              <a:gd name="connsiteX10376" fmla="*/ 8216123 w 12192000"/>
              <a:gd name="connsiteY10376" fmla="*/ 276109 h 3218321"/>
              <a:gd name="connsiteX10377" fmla="*/ 8220171 w 12192000"/>
              <a:gd name="connsiteY10377" fmla="*/ 258582 h 3218321"/>
              <a:gd name="connsiteX10378" fmla="*/ 8205978 w 12192000"/>
              <a:gd name="connsiteY10378" fmla="*/ 271251 h 3218321"/>
              <a:gd name="connsiteX10379" fmla="*/ 8204597 w 12192000"/>
              <a:gd name="connsiteY10379" fmla="*/ 258915 h 3218321"/>
              <a:gd name="connsiteX10380" fmla="*/ 8191500 w 12192000"/>
              <a:gd name="connsiteY10380" fmla="*/ 271727 h 3218321"/>
              <a:gd name="connsiteX10381" fmla="*/ 8191453 w 12192000"/>
              <a:gd name="connsiteY10381" fmla="*/ 259344 h 3218321"/>
              <a:gd name="connsiteX10382" fmla="*/ 8179403 w 12192000"/>
              <a:gd name="connsiteY10382" fmla="*/ 269822 h 3218321"/>
              <a:gd name="connsiteX10383" fmla="*/ 8176260 w 12192000"/>
              <a:gd name="connsiteY10383" fmla="*/ 259010 h 3218321"/>
              <a:gd name="connsiteX10384" fmla="*/ 8168164 w 12192000"/>
              <a:gd name="connsiteY10384" fmla="*/ 267012 h 3218321"/>
              <a:gd name="connsiteX10385" fmla="*/ 8166211 w 12192000"/>
              <a:gd name="connsiteY10385" fmla="*/ 253485 h 3218321"/>
              <a:gd name="connsiteX10386" fmla="*/ 8154972 w 12192000"/>
              <a:gd name="connsiteY10386" fmla="*/ 265536 h 3218321"/>
              <a:gd name="connsiteX10387" fmla="*/ 8152114 w 12192000"/>
              <a:gd name="connsiteY10387" fmla="*/ 254771 h 3218321"/>
              <a:gd name="connsiteX10388" fmla="*/ 8139732 w 12192000"/>
              <a:gd name="connsiteY10388" fmla="*/ 266393 h 3218321"/>
              <a:gd name="connsiteX10389" fmla="*/ 8138827 w 12192000"/>
              <a:gd name="connsiteY10389" fmla="*/ 254867 h 3218321"/>
              <a:gd name="connsiteX10390" fmla="*/ 8131159 w 12192000"/>
              <a:gd name="connsiteY10390" fmla="*/ 261439 h 3218321"/>
              <a:gd name="connsiteX10391" fmla="*/ 8117395 w 12192000"/>
              <a:gd name="connsiteY10391" fmla="*/ 254962 h 3218321"/>
              <a:gd name="connsiteX10392" fmla="*/ 8102489 w 12192000"/>
              <a:gd name="connsiteY10392" fmla="*/ 260153 h 3218321"/>
              <a:gd name="connsiteX10393" fmla="*/ 8100537 w 12192000"/>
              <a:gd name="connsiteY10393" fmla="*/ 251056 h 3218321"/>
              <a:gd name="connsiteX10394" fmla="*/ 8090249 w 12192000"/>
              <a:gd name="connsiteY10394" fmla="*/ 256534 h 3218321"/>
              <a:gd name="connsiteX10395" fmla="*/ 8096536 w 12192000"/>
              <a:gd name="connsiteY10395" fmla="*/ 236815 h 3218321"/>
              <a:gd name="connsiteX10396" fmla="*/ 8094012 w 12192000"/>
              <a:gd name="connsiteY10396" fmla="*/ 237625 h 3218321"/>
              <a:gd name="connsiteX10397" fmla="*/ 8081391 w 12192000"/>
              <a:gd name="connsiteY10397" fmla="*/ 250961 h 3218321"/>
              <a:gd name="connsiteX10398" fmla="*/ 8065580 w 12192000"/>
              <a:gd name="connsiteY10398" fmla="*/ 247817 h 3218321"/>
              <a:gd name="connsiteX10399" fmla="*/ 8048816 w 12192000"/>
              <a:gd name="connsiteY10399" fmla="*/ 250770 h 3218321"/>
              <a:gd name="connsiteX10400" fmla="*/ 8050340 w 12192000"/>
              <a:gd name="connsiteY10400" fmla="*/ 240340 h 3218321"/>
              <a:gd name="connsiteX10401" fmla="*/ 8040386 w 12192000"/>
              <a:gd name="connsiteY10401" fmla="*/ 252437 h 3218321"/>
              <a:gd name="connsiteX10402" fmla="*/ 8037147 w 12192000"/>
              <a:gd name="connsiteY10402" fmla="*/ 240768 h 3218321"/>
              <a:gd name="connsiteX10403" fmla="*/ 8025908 w 12192000"/>
              <a:gd name="connsiteY10403" fmla="*/ 247913 h 3218321"/>
              <a:gd name="connsiteX10404" fmla="*/ 8023574 w 12192000"/>
              <a:gd name="connsiteY10404" fmla="*/ 240959 h 3218321"/>
              <a:gd name="connsiteX10405" fmla="*/ 8009430 w 12192000"/>
              <a:gd name="connsiteY10405" fmla="*/ 250151 h 3218321"/>
              <a:gd name="connsiteX10406" fmla="*/ 8021717 w 12192000"/>
              <a:gd name="connsiteY10406" fmla="*/ 227813 h 3218321"/>
              <a:gd name="connsiteX10407" fmla="*/ 8009573 w 12192000"/>
              <a:gd name="connsiteY10407" fmla="*/ 227337 h 3218321"/>
              <a:gd name="connsiteX10408" fmla="*/ 8015145 w 12192000"/>
              <a:gd name="connsiteY10408" fmla="*/ 235196 h 3218321"/>
              <a:gd name="connsiteX10409" fmla="*/ 8004001 w 12192000"/>
              <a:gd name="connsiteY10409" fmla="*/ 242959 h 3218321"/>
              <a:gd name="connsiteX10410" fmla="*/ 7988142 w 12192000"/>
              <a:gd name="connsiteY10410" fmla="*/ 240197 h 3218321"/>
              <a:gd name="connsiteX10411" fmla="*/ 7975235 w 12192000"/>
              <a:gd name="connsiteY10411" fmla="*/ 234052 h 3218321"/>
              <a:gd name="connsiteX10412" fmla="*/ 7977759 w 12192000"/>
              <a:gd name="connsiteY10412" fmla="*/ 242340 h 3218321"/>
              <a:gd name="connsiteX10413" fmla="*/ 7951042 w 12192000"/>
              <a:gd name="connsiteY10413" fmla="*/ 234862 h 3218321"/>
              <a:gd name="connsiteX10414" fmla="*/ 7936087 w 12192000"/>
              <a:gd name="connsiteY10414" fmla="*/ 235767 h 3218321"/>
              <a:gd name="connsiteX10415" fmla="*/ 7920038 w 12192000"/>
              <a:gd name="connsiteY10415" fmla="*/ 227956 h 3218321"/>
              <a:gd name="connsiteX10416" fmla="*/ 7910941 w 12192000"/>
              <a:gd name="connsiteY10416" fmla="*/ 237863 h 3218321"/>
              <a:gd name="connsiteX10417" fmla="*/ 7910084 w 12192000"/>
              <a:gd name="connsiteY10417" fmla="*/ 226956 h 3218321"/>
              <a:gd name="connsiteX10418" fmla="*/ 7895321 w 12192000"/>
              <a:gd name="connsiteY10418" fmla="*/ 230290 h 3218321"/>
              <a:gd name="connsiteX10419" fmla="*/ 7906369 w 12192000"/>
              <a:gd name="connsiteY10419" fmla="*/ 219573 h 3218321"/>
              <a:gd name="connsiteX10420" fmla="*/ 7897844 w 12192000"/>
              <a:gd name="connsiteY10420" fmla="*/ 212571 h 3218321"/>
              <a:gd name="connsiteX10421" fmla="*/ 7881985 w 12192000"/>
              <a:gd name="connsiteY10421" fmla="*/ 234529 h 3218321"/>
              <a:gd name="connsiteX10422" fmla="*/ 7893082 w 12192000"/>
              <a:gd name="connsiteY10422" fmla="*/ 213381 h 3218321"/>
              <a:gd name="connsiteX10423" fmla="*/ 7885843 w 12192000"/>
              <a:gd name="connsiteY10423" fmla="*/ 213429 h 3218321"/>
              <a:gd name="connsiteX10424" fmla="*/ 7873746 w 12192000"/>
              <a:gd name="connsiteY10424" fmla="*/ 233100 h 3218321"/>
              <a:gd name="connsiteX10425" fmla="*/ 7875985 w 12192000"/>
              <a:gd name="connsiteY10425" fmla="*/ 202760 h 3218321"/>
              <a:gd name="connsiteX10426" fmla="*/ 7871270 w 12192000"/>
              <a:gd name="connsiteY10426" fmla="*/ 221907 h 3218321"/>
              <a:gd name="connsiteX10427" fmla="*/ 7862316 w 12192000"/>
              <a:gd name="connsiteY10427" fmla="*/ 227622 h 3218321"/>
              <a:gd name="connsiteX10428" fmla="*/ 7846171 w 12192000"/>
              <a:gd name="connsiteY10428" fmla="*/ 218335 h 3218321"/>
              <a:gd name="connsiteX10429" fmla="*/ 7853410 w 12192000"/>
              <a:gd name="connsiteY10429" fmla="*/ 217668 h 3218321"/>
              <a:gd name="connsiteX10430" fmla="*/ 7853267 w 12192000"/>
              <a:gd name="connsiteY10430" fmla="*/ 208380 h 3218321"/>
              <a:gd name="connsiteX10431" fmla="*/ 7849029 w 12192000"/>
              <a:gd name="connsiteY10431" fmla="*/ 208713 h 3218321"/>
              <a:gd name="connsiteX10432" fmla="*/ 7834408 w 12192000"/>
              <a:gd name="connsiteY10432" fmla="*/ 226575 h 3218321"/>
              <a:gd name="connsiteX10433" fmla="*/ 7839647 w 12192000"/>
              <a:gd name="connsiteY10433" fmla="*/ 210285 h 3218321"/>
              <a:gd name="connsiteX10434" fmla="*/ 7819501 w 12192000"/>
              <a:gd name="connsiteY10434" fmla="*/ 205475 h 3218321"/>
              <a:gd name="connsiteX10435" fmla="*/ 7820121 w 12192000"/>
              <a:gd name="connsiteY10435" fmla="*/ 212524 h 3218321"/>
              <a:gd name="connsiteX10436" fmla="*/ 7836266 w 12192000"/>
              <a:gd name="connsiteY10436" fmla="*/ 212190 h 3218321"/>
              <a:gd name="connsiteX10437" fmla="*/ 7820740 w 12192000"/>
              <a:gd name="connsiteY10437" fmla="*/ 229147 h 3218321"/>
              <a:gd name="connsiteX10438" fmla="*/ 7820358 w 12192000"/>
              <a:gd name="connsiteY10438" fmla="*/ 218811 h 3218321"/>
              <a:gd name="connsiteX10439" fmla="*/ 7795165 w 12192000"/>
              <a:gd name="connsiteY10439" fmla="*/ 221240 h 3218321"/>
              <a:gd name="connsiteX10440" fmla="*/ 7802166 w 12192000"/>
              <a:gd name="connsiteY10440" fmla="*/ 204284 h 3218321"/>
              <a:gd name="connsiteX10441" fmla="*/ 7781782 w 12192000"/>
              <a:gd name="connsiteY10441" fmla="*/ 204427 h 3218321"/>
              <a:gd name="connsiteX10442" fmla="*/ 7781687 w 12192000"/>
              <a:gd name="connsiteY10442" fmla="*/ 209047 h 3218321"/>
              <a:gd name="connsiteX10443" fmla="*/ 7797927 w 12192000"/>
              <a:gd name="connsiteY10443" fmla="*/ 206094 h 3218321"/>
              <a:gd name="connsiteX10444" fmla="*/ 7782592 w 12192000"/>
              <a:gd name="connsiteY10444" fmla="*/ 225050 h 3218321"/>
              <a:gd name="connsiteX10445" fmla="*/ 7782401 w 12192000"/>
              <a:gd name="connsiteY10445" fmla="*/ 213905 h 3218321"/>
              <a:gd name="connsiteX10446" fmla="*/ 7767733 w 12192000"/>
              <a:gd name="connsiteY10446" fmla="*/ 214286 h 3218321"/>
              <a:gd name="connsiteX10447" fmla="*/ 7778163 w 12192000"/>
              <a:gd name="connsiteY10447" fmla="*/ 204760 h 3218321"/>
              <a:gd name="connsiteX10448" fmla="*/ 7770352 w 12192000"/>
              <a:gd name="connsiteY10448" fmla="*/ 201045 h 3218321"/>
              <a:gd name="connsiteX10449" fmla="*/ 7758113 w 12192000"/>
              <a:gd name="connsiteY10449" fmla="*/ 220573 h 3218321"/>
              <a:gd name="connsiteX10450" fmla="*/ 7757970 w 12192000"/>
              <a:gd name="connsiteY10450" fmla="*/ 197092 h 3218321"/>
              <a:gd name="connsiteX10451" fmla="*/ 7744825 w 12192000"/>
              <a:gd name="connsiteY10451" fmla="*/ 220049 h 3218321"/>
              <a:gd name="connsiteX10452" fmla="*/ 7742921 w 12192000"/>
              <a:gd name="connsiteY10452" fmla="*/ 206808 h 3218321"/>
              <a:gd name="connsiteX10453" fmla="*/ 7737920 w 12192000"/>
              <a:gd name="connsiteY10453" fmla="*/ 214000 h 3218321"/>
              <a:gd name="connsiteX10454" fmla="*/ 7730824 w 12192000"/>
              <a:gd name="connsiteY10454" fmla="*/ 208618 h 3218321"/>
              <a:gd name="connsiteX10455" fmla="*/ 7706535 w 12192000"/>
              <a:gd name="connsiteY10455" fmla="*/ 212095 h 3218321"/>
              <a:gd name="connsiteX10456" fmla="*/ 7704678 w 12192000"/>
              <a:gd name="connsiteY10456" fmla="*/ 205141 h 3218321"/>
              <a:gd name="connsiteX10457" fmla="*/ 7691581 w 12192000"/>
              <a:gd name="connsiteY10457" fmla="*/ 211333 h 3218321"/>
              <a:gd name="connsiteX10458" fmla="*/ 7696533 w 12192000"/>
              <a:gd name="connsiteY10458" fmla="*/ 193901 h 3218321"/>
              <a:gd name="connsiteX10459" fmla="*/ 7693438 w 12192000"/>
              <a:gd name="connsiteY10459" fmla="*/ 194425 h 3218321"/>
              <a:gd name="connsiteX10460" fmla="*/ 7686628 w 12192000"/>
              <a:gd name="connsiteY10460" fmla="*/ 208047 h 3218321"/>
              <a:gd name="connsiteX10461" fmla="*/ 7670197 w 12192000"/>
              <a:gd name="connsiteY10461" fmla="*/ 205141 h 3218321"/>
              <a:gd name="connsiteX10462" fmla="*/ 7655624 w 12192000"/>
              <a:gd name="connsiteY10462" fmla="*/ 206189 h 3218321"/>
              <a:gd name="connsiteX10463" fmla="*/ 7616952 w 12192000"/>
              <a:gd name="connsiteY10463" fmla="*/ 201521 h 3218321"/>
              <a:gd name="connsiteX10464" fmla="*/ 7606332 w 12192000"/>
              <a:gd name="connsiteY10464" fmla="*/ 197044 h 3218321"/>
              <a:gd name="connsiteX10465" fmla="*/ 7601903 w 12192000"/>
              <a:gd name="connsiteY10465" fmla="*/ 181803 h 3218321"/>
              <a:gd name="connsiteX10466" fmla="*/ 7603522 w 12192000"/>
              <a:gd name="connsiteY10466" fmla="*/ 201474 h 3218321"/>
              <a:gd name="connsiteX10467" fmla="*/ 7596807 w 12192000"/>
              <a:gd name="connsiteY10467" fmla="*/ 184137 h 3218321"/>
              <a:gd name="connsiteX10468" fmla="*/ 7592902 w 12192000"/>
              <a:gd name="connsiteY10468" fmla="*/ 185280 h 3218321"/>
              <a:gd name="connsiteX10469" fmla="*/ 7574947 w 12192000"/>
              <a:gd name="connsiteY10469" fmla="*/ 197235 h 3218321"/>
              <a:gd name="connsiteX10470" fmla="*/ 7558755 w 12192000"/>
              <a:gd name="connsiteY10470" fmla="*/ 195425 h 3218321"/>
              <a:gd name="connsiteX10471" fmla="*/ 7557564 w 12192000"/>
              <a:gd name="connsiteY10471" fmla="*/ 198235 h 3218321"/>
              <a:gd name="connsiteX10472" fmla="*/ 7538942 w 12192000"/>
              <a:gd name="connsiteY10472" fmla="*/ 192853 h 3218321"/>
              <a:gd name="connsiteX10473" fmla="*/ 7544800 w 12192000"/>
              <a:gd name="connsiteY10473" fmla="*/ 180088 h 3218321"/>
              <a:gd name="connsiteX10474" fmla="*/ 7540657 w 12192000"/>
              <a:gd name="connsiteY10474" fmla="*/ 179802 h 3218321"/>
              <a:gd name="connsiteX10475" fmla="*/ 7534085 w 12192000"/>
              <a:gd name="connsiteY10475" fmla="*/ 193472 h 3218321"/>
              <a:gd name="connsiteX10476" fmla="*/ 7517320 w 12192000"/>
              <a:gd name="connsiteY10476" fmla="*/ 190852 h 3218321"/>
              <a:gd name="connsiteX10477" fmla="*/ 7503414 w 12192000"/>
              <a:gd name="connsiteY10477" fmla="*/ 191424 h 3218321"/>
              <a:gd name="connsiteX10478" fmla="*/ 7479506 w 12192000"/>
              <a:gd name="connsiteY10478" fmla="*/ 188137 h 3218321"/>
              <a:gd name="connsiteX10479" fmla="*/ 7483031 w 12192000"/>
              <a:gd name="connsiteY10479" fmla="*/ 175135 h 3218321"/>
              <a:gd name="connsiteX10480" fmla="*/ 7470934 w 12192000"/>
              <a:gd name="connsiteY10480" fmla="*/ 175516 h 3218321"/>
              <a:gd name="connsiteX10481" fmla="*/ 7480745 w 12192000"/>
              <a:gd name="connsiteY10481" fmla="*/ 180517 h 3218321"/>
              <a:gd name="connsiteX10482" fmla="*/ 7451075 w 12192000"/>
              <a:gd name="connsiteY10482" fmla="*/ 186994 h 3218321"/>
              <a:gd name="connsiteX10483" fmla="*/ 7424690 w 12192000"/>
              <a:gd name="connsiteY10483" fmla="*/ 184232 h 3218321"/>
              <a:gd name="connsiteX10484" fmla="*/ 7430929 w 12192000"/>
              <a:gd name="connsiteY10484" fmla="*/ 169943 h 3218321"/>
              <a:gd name="connsiteX10485" fmla="*/ 7426786 w 12192000"/>
              <a:gd name="connsiteY10485" fmla="*/ 170038 h 3218321"/>
              <a:gd name="connsiteX10486" fmla="*/ 7415403 w 12192000"/>
              <a:gd name="connsiteY10486" fmla="*/ 183089 h 3218321"/>
              <a:gd name="connsiteX10487" fmla="*/ 7380018 w 12192000"/>
              <a:gd name="connsiteY10487" fmla="*/ 178469 h 3218321"/>
              <a:gd name="connsiteX10488" fmla="*/ 7373065 w 12192000"/>
              <a:gd name="connsiteY10488" fmla="*/ 162656 h 3218321"/>
              <a:gd name="connsiteX10489" fmla="*/ 7376208 w 12192000"/>
              <a:gd name="connsiteY10489" fmla="*/ 178135 h 3218321"/>
              <a:gd name="connsiteX10490" fmla="*/ 7356634 w 12192000"/>
              <a:gd name="connsiteY10490" fmla="*/ 176135 h 3218321"/>
              <a:gd name="connsiteX10491" fmla="*/ 7351729 w 12192000"/>
              <a:gd name="connsiteY10491" fmla="*/ 177802 h 3218321"/>
              <a:gd name="connsiteX10492" fmla="*/ 7336536 w 12192000"/>
              <a:gd name="connsiteY10492" fmla="*/ 176754 h 3218321"/>
              <a:gd name="connsiteX10493" fmla="*/ 7310962 w 12192000"/>
              <a:gd name="connsiteY10493" fmla="*/ 174706 h 3218321"/>
              <a:gd name="connsiteX10494" fmla="*/ 7315010 w 12192000"/>
              <a:gd name="connsiteY10494" fmla="*/ 155511 h 3218321"/>
              <a:gd name="connsiteX10495" fmla="*/ 7304961 w 12192000"/>
              <a:gd name="connsiteY10495" fmla="*/ 173658 h 3218321"/>
              <a:gd name="connsiteX10496" fmla="*/ 7284387 w 12192000"/>
              <a:gd name="connsiteY10496" fmla="*/ 172134 h 3218321"/>
              <a:gd name="connsiteX10497" fmla="*/ 7242953 w 12192000"/>
              <a:gd name="connsiteY10497" fmla="*/ 166799 h 3218321"/>
              <a:gd name="connsiteX10498" fmla="*/ 7222045 w 12192000"/>
              <a:gd name="connsiteY10498" fmla="*/ 168181 h 3218321"/>
              <a:gd name="connsiteX10499" fmla="*/ 7188899 w 12192000"/>
              <a:gd name="connsiteY10499" fmla="*/ 163703 h 3218321"/>
              <a:gd name="connsiteX10500" fmla="*/ 7173040 w 12192000"/>
              <a:gd name="connsiteY10500" fmla="*/ 162227 h 3218321"/>
              <a:gd name="connsiteX10501" fmla="*/ 7171897 w 12192000"/>
              <a:gd name="connsiteY10501" fmla="*/ 164227 h 3218321"/>
              <a:gd name="connsiteX10502" fmla="*/ 7155609 w 12192000"/>
              <a:gd name="connsiteY10502" fmla="*/ 162894 h 3218321"/>
              <a:gd name="connsiteX10503" fmla="*/ 7118652 w 12192000"/>
              <a:gd name="connsiteY10503" fmla="*/ 160179 h 3218321"/>
              <a:gd name="connsiteX10504" fmla="*/ 7112175 w 12192000"/>
              <a:gd name="connsiteY10504" fmla="*/ 155845 h 3218321"/>
              <a:gd name="connsiteX10505" fmla="*/ 7109222 w 12192000"/>
              <a:gd name="connsiteY10505" fmla="*/ 159322 h 3218321"/>
              <a:gd name="connsiteX10506" fmla="*/ 7090982 w 12192000"/>
              <a:gd name="connsiteY10506" fmla="*/ 160131 h 3218321"/>
              <a:gd name="connsiteX10507" fmla="*/ 7089839 w 12192000"/>
              <a:gd name="connsiteY10507" fmla="*/ 150558 h 3218321"/>
              <a:gd name="connsiteX10508" fmla="*/ 7102841 w 12192000"/>
              <a:gd name="connsiteY10508" fmla="*/ 147795 h 3218321"/>
              <a:gd name="connsiteX10509" fmla="*/ 7087600 w 12192000"/>
              <a:gd name="connsiteY10509" fmla="*/ 141794 h 3218321"/>
              <a:gd name="connsiteX10510" fmla="*/ 7086267 w 12192000"/>
              <a:gd name="connsiteY10510" fmla="*/ 155845 h 3218321"/>
              <a:gd name="connsiteX10511" fmla="*/ 7035832 w 12192000"/>
              <a:gd name="connsiteY10511" fmla="*/ 151606 h 3218321"/>
              <a:gd name="connsiteX10512" fmla="*/ 7029498 w 12192000"/>
              <a:gd name="connsiteY10512" fmla="*/ 157512 h 3218321"/>
              <a:gd name="connsiteX10513" fmla="*/ 7029307 w 12192000"/>
              <a:gd name="connsiteY10513" fmla="*/ 146557 h 3218321"/>
              <a:gd name="connsiteX10514" fmla="*/ 7053739 w 12192000"/>
              <a:gd name="connsiteY10514" fmla="*/ 150510 h 3218321"/>
              <a:gd name="connsiteX10515" fmla="*/ 7045691 w 12192000"/>
              <a:gd name="connsiteY10515" fmla="*/ 132268 h 3218321"/>
              <a:gd name="connsiteX10516" fmla="*/ 7046405 w 12192000"/>
              <a:gd name="connsiteY10516" fmla="*/ 141651 h 3218321"/>
              <a:gd name="connsiteX10517" fmla="*/ 7032927 w 12192000"/>
              <a:gd name="connsiteY10517" fmla="*/ 142699 h 3218321"/>
              <a:gd name="connsiteX10518" fmla="*/ 7032308 w 12192000"/>
              <a:gd name="connsiteY10518" fmla="*/ 131125 h 3218321"/>
              <a:gd name="connsiteX10519" fmla="*/ 7029879 w 12192000"/>
              <a:gd name="connsiteY10519" fmla="*/ 141841 h 3218321"/>
              <a:gd name="connsiteX10520" fmla="*/ 6994779 w 12192000"/>
              <a:gd name="connsiteY10520" fmla="*/ 139841 h 3218321"/>
              <a:gd name="connsiteX10521" fmla="*/ 7001114 w 12192000"/>
              <a:gd name="connsiteY10521" fmla="*/ 150367 h 3218321"/>
              <a:gd name="connsiteX10522" fmla="*/ 6991255 w 12192000"/>
              <a:gd name="connsiteY10522" fmla="*/ 155892 h 3218321"/>
              <a:gd name="connsiteX10523" fmla="*/ 6992208 w 12192000"/>
              <a:gd name="connsiteY10523" fmla="*/ 139365 h 3218321"/>
              <a:gd name="connsiteX10524" fmla="*/ 6971538 w 12192000"/>
              <a:gd name="connsiteY10524" fmla="*/ 137174 h 3218321"/>
              <a:gd name="connsiteX10525" fmla="*/ 6972919 w 12192000"/>
              <a:gd name="connsiteY10525" fmla="*/ 146843 h 3218321"/>
              <a:gd name="connsiteX10526" fmla="*/ 6986731 w 12192000"/>
              <a:gd name="connsiteY10526" fmla="*/ 144556 h 3218321"/>
              <a:gd name="connsiteX10527" fmla="*/ 6986588 w 12192000"/>
              <a:gd name="connsiteY10527" fmla="*/ 150986 h 3218321"/>
              <a:gd name="connsiteX10528" fmla="*/ 6900482 w 12192000"/>
              <a:gd name="connsiteY10528" fmla="*/ 150272 h 3218321"/>
              <a:gd name="connsiteX10529" fmla="*/ 6892433 w 12192000"/>
              <a:gd name="connsiteY10529" fmla="*/ 146271 h 3218321"/>
              <a:gd name="connsiteX10530" fmla="*/ 6891052 w 12192000"/>
              <a:gd name="connsiteY10530" fmla="*/ 149891 h 3218321"/>
              <a:gd name="connsiteX10531" fmla="*/ 6872812 w 12192000"/>
              <a:gd name="connsiteY10531" fmla="*/ 149891 h 3218321"/>
              <a:gd name="connsiteX10532" fmla="*/ 6871192 w 12192000"/>
              <a:gd name="connsiteY10532" fmla="*/ 146128 h 3218321"/>
              <a:gd name="connsiteX10533" fmla="*/ 6861191 w 12192000"/>
              <a:gd name="connsiteY10533" fmla="*/ 152510 h 3218321"/>
              <a:gd name="connsiteX10534" fmla="*/ 6864334 w 12192000"/>
              <a:gd name="connsiteY10534" fmla="*/ 142222 h 3218321"/>
              <a:gd name="connsiteX10535" fmla="*/ 6919055 w 12192000"/>
              <a:gd name="connsiteY10535" fmla="*/ 145080 h 3218321"/>
              <a:gd name="connsiteX10536" fmla="*/ 6931295 w 12192000"/>
              <a:gd name="connsiteY10536" fmla="*/ 137364 h 3218321"/>
              <a:gd name="connsiteX10537" fmla="*/ 6888718 w 12192000"/>
              <a:gd name="connsiteY10537" fmla="*/ 135126 h 3218321"/>
              <a:gd name="connsiteX10538" fmla="*/ 6875050 w 12192000"/>
              <a:gd name="connsiteY10538" fmla="*/ 134983 h 3218321"/>
              <a:gd name="connsiteX10539" fmla="*/ 6865049 w 12192000"/>
              <a:gd name="connsiteY10539" fmla="*/ 134792 h 3218321"/>
              <a:gd name="connsiteX10540" fmla="*/ 6847713 w 12192000"/>
              <a:gd name="connsiteY10540" fmla="*/ 131125 h 3218321"/>
              <a:gd name="connsiteX10541" fmla="*/ 6848475 w 12192000"/>
              <a:gd name="connsiteY10541" fmla="*/ 141794 h 3218321"/>
              <a:gd name="connsiteX10542" fmla="*/ 6840712 w 12192000"/>
              <a:gd name="connsiteY10542" fmla="*/ 144461 h 3218321"/>
              <a:gd name="connsiteX10543" fmla="*/ 6838046 w 12192000"/>
              <a:gd name="connsiteY10543" fmla="*/ 144175 h 3218321"/>
              <a:gd name="connsiteX10544" fmla="*/ 6821519 w 12192000"/>
              <a:gd name="connsiteY10544" fmla="*/ 143508 h 3218321"/>
              <a:gd name="connsiteX10545" fmla="*/ 6815042 w 12192000"/>
              <a:gd name="connsiteY10545" fmla="*/ 147652 h 3218321"/>
              <a:gd name="connsiteX10546" fmla="*/ 6808899 w 12192000"/>
              <a:gd name="connsiteY10546" fmla="*/ 143461 h 3218321"/>
              <a:gd name="connsiteX10547" fmla="*/ 6796850 w 12192000"/>
              <a:gd name="connsiteY10547" fmla="*/ 143699 h 3218321"/>
              <a:gd name="connsiteX10548" fmla="*/ 6806994 w 12192000"/>
              <a:gd name="connsiteY10548" fmla="*/ 130125 h 3218321"/>
              <a:gd name="connsiteX10549" fmla="*/ 6789277 w 12192000"/>
              <a:gd name="connsiteY10549" fmla="*/ 147224 h 3218321"/>
              <a:gd name="connsiteX10550" fmla="*/ 6782467 w 12192000"/>
              <a:gd name="connsiteY10550" fmla="*/ 138984 h 3218321"/>
              <a:gd name="connsiteX10551" fmla="*/ 6774800 w 12192000"/>
              <a:gd name="connsiteY10551" fmla="*/ 147176 h 3218321"/>
              <a:gd name="connsiteX10552" fmla="*/ 6769370 w 12192000"/>
              <a:gd name="connsiteY10552" fmla="*/ 139698 h 3218321"/>
              <a:gd name="connsiteX10553" fmla="*/ 6746986 w 12192000"/>
              <a:gd name="connsiteY10553" fmla="*/ 142604 h 3218321"/>
              <a:gd name="connsiteX10554" fmla="*/ 6750463 w 12192000"/>
              <a:gd name="connsiteY10554" fmla="*/ 136078 h 3218321"/>
              <a:gd name="connsiteX10555" fmla="*/ 6769132 w 12192000"/>
              <a:gd name="connsiteY10555" fmla="*/ 136745 h 3218321"/>
              <a:gd name="connsiteX10556" fmla="*/ 6767227 w 12192000"/>
              <a:gd name="connsiteY10556" fmla="*/ 128362 h 3218321"/>
              <a:gd name="connsiteX10557" fmla="*/ 6742177 w 12192000"/>
              <a:gd name="connsiteY10557" fmla="*/ 128076 h 3218321"/>
              <a:gd name="connsiteX10558" fmla="*/ 6750463 w 12192000"/>
              <a:gd name="connsiteY10558" fmla="*/ 136078 h 3218321"/>
              <a:gd name="connsiteX10559" fmla="*/ 6732318 w 12192000"/>
              <a:gd name="connsiteY10559" fmla="*/ 140508 h 3218321"/>
              <a:gd name="connsiteX10560" fmla="*/ 6719126 w 12192000"/>
              <a:gd name="connsiteY10560" fmla="*/ 136793 h 3218321"/>
              <a:gd name="connsiteX10561" fmla="*/ 6713744 w 12192000"/>
              <a:gd name="connsiteY10561" fmla="*/ 139984 h 3218321"/>
              <a:gd name="connsiteX10562" fmla="*/ 6698361 w 12192000"/>
              <a:gd name="connsiteY10562" fmla="*/ 139079 h 3218321"/>
              <a:gd name="connsiteX10563" fmla="*/ 6671977 w 12192000"/>
              <a:gd name="connsiteY10563" fmla="*/ 136936 h 3218321"/>
              <a:gd name="connsiteX10564" fmla="*/ 6678549 w 12192000"/>
              <a:gd name="connsiteY10564" fmla="*/ 123028 h 3218321"/>
              <a:gd name="connsiteX10565" fmla="*/ 6674835 w 12192000"/>
              <a:gd name="connsiteY10565" fmla="*/ 123171 h 3218321"/>
              <a:gd name="connsiteX10566" fmla="*/ 6655642 w 12192000"/>
              <a:gd name="connsiteY10566" fmla="*/ 134745 h 3218321"/>
              <a:gd name="connsiteX10567" fmla="*/ 6636972 w 12192000"/>
              <a:gd name="connsiteY10567" fmla="*/ 134125 h 3218321"/>
              <a:gd name="connsiteX10568" fmla="*/ 6620447 w 12192000"/>
              <a:gd name="connsiteY10568" fmla="*/ 135697 h 3218321"/>
              <a:gd name="connsiteX10569" fmla="*/ 6619399 w 12192000"/>
              <a:gd name="connsiteY10569" fmla="*/ 133220 h 3218321"/>
              <a:gd name="connsiteX10570" fmla="*/ 6598968 w 12192000"/>
              <a:gd name="connsiteY10570" fmla="*/ 134506 h 3218321"/>
              <a:gd name="connsiteX10571" fmla="*/ 6584061 w 12192000"/>
              <a:gd name="connsiteY10571" fmla="*/ 134554 h 3218321"/>
              <a:gd name="connsiteX10572" fmla="*/ 6554819 w 12192000"/>
              <a:gd name="connsiteY10572" fmla="*/ 128696 h 3218321"/>
              <a:gd name="connsiteX10573" fmla="*/ 6548485 w 12192000"/>
              <a:gd name="connsiteY10573" fmla="*/ 133506 h 3218321"/>
              <a:gd name="connsiteX10574" fmla="*/ 6540199 w 12192000"/>
              <a:gd name="connsiteY10574" fmla="*/ 127029 h 3218321"/>
              <a:gd name="connsiteX10575" fmla="*/ 6537865 w 12192000"/>
              <a:gd name="connsiteY10575" fmla="*/ 130887 h 3218321"/>
              <a:gd name="connsiteX10576" fmla="*/ 6521244 w 12192000"/>
              <a:gd name="connsiteY10576" fmla="*/ 130267 h 3218321"/>
              <a:gd name="connsiteX10577" fmla="*/ 6514910 w 12192000"/>
              <a:gd name="connsiteY10577" fmla="*/ 126314 h 3218321"/>
              <a:gd name="connsiteX10578" fmla="*/ 6506814 w 12192000"/>
              <a:gd name="connsiteY10578" fmla="*/ 132887 h 3218321"/>
              <a:gd name="connsiteX10579" fmla="*/ 6504528 w 12192000"/>
              <a:gd name="connsiteY10579" fmla="*/ 127362 h 3218321"/>
              <a:gd name="connsiteX10580" fmla="*/ 6496622 w 12192000"/>
              <a:gd name="connsiteY10580" fmla="*/ 129743 h 3218321"/>
              <a:gd name="connsiteX10581" fmla="*/ 6480191 w 12192000"/>
              <a:gd name="connsiteY10581" fmla="*/ 131315 h 3218321"/>
              <a:gd name="connsiteX10582" fmla="*/ 6487716 w 12192000"/>
              <a:gd name="connsiteY10582" fmla="*/ 113835 h 3218321"/>
              <a:gd name="connsiteX10583" fmla="*/ 6465189 w 12192000"/>
              <a:gd name="connsiteY10583" fmla="*/ 113454 h 3218321"/>
              <a:gd name="connsiteX10584" fmla="*/ 6468618 w 12192000"/>
              <a:gd name="connsiteY10584" fmla="*/ 123647 h 3218321"/>
              <a:gd name="connsiteX10585" fmla="*/ 6481620 w 12192000"/>
              <a:gd name="connsiteY10585" fmla="*/ 120360 h 3218321"/>
              <a:gd name="connsiteX10586" fmla="*/ 6471047 w 12192000"/>
              <a:gd name="connsiteY10586" fmla="*/ 130982 h 3218321"/>
              <a:gd name="connsiteX10587" fmla="*/ 6451759 w 12192000"/>
              <a:gd name="connsiteY10587" fmla="*/ 111025 h 3218321"/>
              <a:gd name="connsiteX10588" fmla="*/ 6463141 w 12192000"/>
              <a:gd name="connsiteY10588" fmla="*/ 125790 h 3218321"/>
              <a:gd name="connsiteX10589" fmla="*/ 6443901 w 12192000"/>
              <a:gd name="connsiteY10589" fmla="*/ 127267 h 3218321"/>
              <a:gd name="connsiteX10590" fmla="*/ 6444758 w 12192000"/>
              <a:gd name="connsiteY10590" fmla="*/ 122790 h 3218321"/>
              <a:gd name="connsiteX10591" fmla="*/ 6425756 w 12192000"/>
              <a:gd name="connsiteY10591" fmla="*/ 124076 h 3218321"/>
              <a:gd name="connsiteX10592" fmla="*/ 6422803 w 12192000"/>
              <a:gd name="connsiteY10592" fmla="*/ 127838 h 3218321"/>
              <a:gd name="connsiteX10593" fmla="*/ 6415231 w 12192000"/>
              <a:gd name="connsiteY10593" fmla="*/ 121361 h 3218321"/>
              <a:gd name="connsiteX10594" fmla="*/ 6408896 w 12192000"/>
              <a:gd name="connsiteY10594" fmla="*/ 125743 h 3218321"/>
              <a:gd name="connsiteX10595" fmla="*/ 6393656 w 12192000"/>
              <a:gd name="connsiteY10595" fmla="*/ 124266 h 3218321"/>
              <a:gd name="connsiteX10596" fmla="*/ 6367272 w 12192000"/>
              <a:gd name="connsiteY10596" fmla="*/ 126457 h 3218321"/>
              <a:gd name="connsiteX10597" fmla="*/ 6365558 w 12192000"/>
              <a:gd name="connsiteY10597" fmla="*/ 121027 h 3218321"/>
              <a:gd name="connsiteX10598" fmla="*/ 6373559 w 12192000"/>
              <a:gd name="connsiteY10598" fmla="*/ 106214 h 3218321"/>
              <a:gd name="connsiteX10599" fmla="*/ 6353604 w 12192000"/>
              <a:gd name="connsiteY10599" fmla="*/ 127695 h 3218321"/>
              <a:gd name="connsiteX10600" fmla="*/ 6358652 w 12192000"/>
              <a:gd name="connsiteY10600" fmla="*/ 108358 h 3218321"/>
              <a:gd name="connsiteX10601" fmla="*/ 6355176 w 12192000"/>
              <a:gd name="connsiteY10601" fmla="*/ 108691 h 3218321"/>
              <a:gd name="connsiteX10602" fmla="*/ 6346175 w 12192000"/>
              <a:gd name="connsiteY10602" fmla="*/ 125600 h 3218321"/>
              <a:gd name="connsiteX10603" fmla="*/ 6339983 w 12192000"/>
              <a:gd name="connsiteY10603" fmla="*/ 105786 h 3218321"/>
              <a:gd name="connsiteX10604" fmla="*/ 6341507 w 12192000"/>
              <a:gd name="connsiteY10604" fmla="*/ 124790 h 3218321"/>
              <a:gd name="connsiteX10605" fmla="*/ 6323267 w 12192000"/>
              <a:gd name="connsiteY10605" fmla="*/ 116264 h 3218321"/>
              <a:gd name="connsiteX10606" fmla="*/ 6334506 w 12192000"/>
              <a:gd name="connsiteY10606" fmla="*/ 116455 h 3218321"/>
              <a:gd name="connsiteX10607" fmla="*/ 6334078 w 12192000"/>
              <a:gd name="connsiteY10607" fmla="*/ 106072 h 3218321"/>
              <a:gd name="connsiteX10608" fmla="*/ 6323505 w 12192000"/>
              <a:gd name="connsiteY10608" fmla="*/ 110692 h 3218321"/>
              <a:gd name="connsiteX10609" fmla="*/ 6298168 w 12192000"/>
              <a:gd name="connsiteY10609" fmla="*/ 112740 h 3218321"/>
              <a:gd name="connsiteX10610" fmla="*/ 6321314 w 12192000"/>
              <a:gd name="connsiteY10610" fmla="*/ 112692 h 3218321"/>
              <a:gd name="connsiteX10611" fmla="*/ 6325267 w 12192000"/>
              <a:gd name="connsiteY10611" fmla="*/ 121599 h 3218321"/>
              <a:gd name="connsiteX10612" fmla="*/ 6279404 w 12192000"/>
              <a:gd name="connsiteY10612" fmla="*/ 120313 h 3218321"/>
              <a:gd name="connsiteX10613" fmla="*/ 6269641 w 12192000"/>
              <a:gd name="connsiteY10613" fmla="*/ 120170 h 3218321"/>
              <a:gd name="connsiteX10614" fmla="*/ 6255687 w 12192000"/>
              <a:gd name="connsiteY10614" fmla="*/ 119694 h 3218321"/>
              <a:gd name="connsiteX10615" fmla="*/ 6241400 w 12192000"/>
              <a:gd name="connsiteY10615" fmla="*/ 119789 h 3218321"/>
              <a:gd name="connsiteX10616" fmla="*/ 6136386 w 12192000"/>
              <a:gd name="connsiteY10616" fmla="*/ 116026 h 3218321"/>
              <a:gd name="connsiteX10617" fmla="*/ 6094714 w 12192000"/>
              <a:gd name="connsiteY10617" fmla="*/ 113788 h 3218321"/>
              <a:gd name="connsiteX10618" fmla="*/ 6089478 w 12192000"/>
              <a:gd name="connsiteY10618" fmla="*/ 116264 h 3218321"/>
              <a:gd name="connsiteX10619" fmla="*/ 6064198 w 12192000"/>
              <a:gd name="connsiteY10619" fmla="*/ 116217 h 3218321"/>
              <a:gd name="connsiteX10620" fmla="*/ 6057865 w 12192000"/>
              <a:gd name="connsiteY10620" fmla="*/ 112168 h 3218321"/>
              <a:gd name="connsiteX10621" fmla="*/ 6051720 w 12192000"/>
              <a:gd name="connsiteY10621" fmla="*/ 116264 h 3218321"/>
              <a:gd name="connsiteX10622" fmla="*/ 5932217 w 12192000"/>
              <a:gd name="connsiteY10622" fmla="*/ 112025 h 3218321"/>
              <a:gd name="connsiteX10623" fmla="*/ 5953260 w 12192000"/>
              <a:gd name="connsiteY10623" fmla="*/ 105738 h 3218321"/>
              <a:gd name="connsiteX10624" fmla="*/ 5953118 w 12192000"/>
              <a:gd name="connsiteY10624" fmla="*/ 99356 h 3218321"/>
              <a:gd name="connsiteX10625" fmla="*/ 5916885 w 12192000"/>
              <a:gd name="connsiteY10625" fmla="*/ 100165 h 3218321"/>
              <a:gd name="connsiteX10626" fmla="*/ 5936882 w 12192000"/>
              <a:gd name="connsiteY10626" fmla="*/ 105976 h 3218321"/>
              <a:gd name="connsiteX10627" fmla="*/ 5910553 w 12192000"/>
              <a:gd name="connsiteY10627" fmla="*/ 113168 h 3218321"/>
              <a:gd name="connsiteX10628" fmla="*/ 5779620 w 12192000"/>
              <a:gd name="connsiteY10628" fmla="*/ 111454 h 3218321"/>
              <a:gd name="connsiteX10629" fmla="*/ 5754766 w 12192000"/>
              <a:gd name="connsiteY10629" fmla="*/ 110215 h 3218321"/>
              <a:gd name="connsiteX10630" fmla="*/ 5747815 w 12192000"/>
              <a:gd name="connsiteY10630" fmla="*/ 113407 h 3218321"/>
              <a:gd name="connsiteX10631" fmla="*/ 5725154 w 12192000"/>
              <a:gd name="connsiteY10631" fmla="*/ 109406 h 3218321"/>
              <a:gd name="connsiteX10632" fmla="*/ 5724105 w 12192000"/>
              <a:gd name="connsiteY10632" fmla="*/ 112025 h 3218321"/>
              <a:gd name="connsiteX10633" fmla="*/ 5703823 w 12192000"/>
              <a:gd name="connsiteY10633" fmla="*/ 110596 h 3218321"/>
              <a:gd name="connsiteX10634" fmla="*/ 5679777 w 12192000"/>
              <a:gd name="connsiteY10634" fmla="*/ 110930 h 3218321"/>
              <a:gd name="connsiteX10635" fmla="*/ 5665638 w 12192000"/>
              <a:gd name="connsiteY10635" fmla="*/ 108215 h 3218321"/>
              <a:gd name="connsiteX10636" fmla="*/ 5676494 w 12192000"/>
              <a:gd name="connsiteY10636" fmla="*/ 98451 h 3218321"/>
              <a:gd name="connsiteX10637" fmla="*/ 5498472 w 12192000"/>
              <a:gd name="connsiteY10637" fmla="*/ 100499 h 3218321"/>
              <a:gd name="connsiteX10638" fmla="*/ 5482998 w 12192000"/>
              <a:gd name="connsiteY10638" fmla="*/ 102118 h 3218321"/>
              <a:gd name="connsiteX10639" fmla="*/ 5479808 w 12192000"/>
              <a:gd name="connsiteY10639" fmla="*/ 98260 h 3218321"/>
              <a:gd name="connsiteX10640" fmla="*/ 5475191 w 12192000"/>
              <a:gd name="connsiteY10640" fmla="*/ 103928 h 3218321"/>
              <a:gd name="connsiteX10641" fmla="*/ 5467621 w 12192000"/>
              <a:gd name="connsiteY10641" fmla="*/ 97451 h 3218321"/>
              <a:gd name="connsiteX10642" fmla="*/ 5459860 w 12192000"/>
              <a:gd name="connsiteY10642" fmla="*/ 103976 h 3218321"/>
              <a:gd name="connsiteX10643" fmla="*/ 5456813 w 12192000"/>
              <a:gd name="connsiteY10643" fmla="*/ 100451 h 3218321"/>
              <a:gd name="connsiteX10644" fmla="*/ 5440481 w 12192000"/>
              <a:gd name="connsiteY10644" fmla="*/ 100356 h 3218321"/>
              <a:gd name="connsiteX10645" fmla="*/ 5435816 w 12192000"/>
              <a:gd name="connsiteY10645" fmla="*/ 104023 h 3218321"/>
              <a:gd name="connsiteX10646" fmla="*/ 5433006 w 12192000"/>
              <a:gd name="connsiteY10646" fmla="*/ 100404 h 3218321"/>
              <a:gd name="connsiteX10647" fmla="*/ 5417533 w 12192000"/>
              <a:gd name="connsiteY10647" fmla="*/ 101785 h 3218321"/>
              <a:gd name="connsiteX10648" fmla="*/ 5367635 w 12192000"/>
              <a:gd name="connsiteY10648" fmla="*/ 103642 h 3218321"/>
              <a:gd name="connsiteX10649" fmla="*/ 5373397 w 12192000"/>
              <a:gd name="connsiteY10649" fmla="*/ 117646 h 3218321"/>
              <a:gd name="connsiteX10650" fmla="*/ 5363921 w 12192000"/>
              <a:gd name="connsiteY10650" fmla="*/ 118122 h 3218321"/>
              <a:gd name="connsiteX10651" fmla="*/ 5368444 w 12192000"/>
              <a:gd name="connsiteY10651" fmla="*/ 107739 h 3218321"/>
              <a:gd name="connsiteX10652" fmla="*/ 5341021 w 12192000"/>
              <a:gd name="connsiteY10652" fmla="*/ 106786 h 3218321"/>
              <a:gd name="connsiteX10653" fmla="*/ 5336635 w 12192000"/>
              <a:gd name="connsiteY10653" fmla="*/ 105214 h 3218321"/>
              <a:gd name="connsiteX10654" fmla="*/ 5245805 w 12192000"/>
              <a:gd name="connsiteY10654" fmla="*/ 110311 h 3218321"/>
              <a:gd name="connsiteX10655" fmla="*/ 5231616 w 12192000"/>
              <a:gd name="connsiteY10655" fmla="*/ 110930 h 3218321"/>
              <a:gd name="connsiteX10656" fmla="*/ 5212327 w 12192000"/>
              <a:gd name="connsiteY10656" fmla="*/ 111025 h 3218321"/>
              <a:gd name="connsiteX10657" fmla="*/ 5155726 w 12192000"/>
              <a:gd name="connsiteY10657" fmla="*/ 112502 h 3218321"/>
              <a:gd name="connsiteX10658" fmla="*/ 5163524 w 12192000"/>
              <a:gd name="connsiteY10658" fmla="*/ 119837 h 3218321"/>
              <a:gd name="connsiteX10659" fmla="*/ 5246573 w 12192000"/>
              <a:gd name="connsiteY10659" fmla="*/ 118836 h 3218321"/>
              <a:gd name="connsiteX10660" fmla="*/ 5227522 w 12192000"/>
              <a:gd name="connsiteY10660" fmla="*/ 125790 h 3218321"/>
              <a:gd name="connsiteX10661" fmla="*/ 5211462 w 12192000"/>
              <a:gd name="connsiteY10661" fmla="*/ 126028 h 3218321"/>
              <a:gd name="connsiteX10662" fmla="*/ 5208600 w 12192000"/>
              <a:gd name="connsiteY10662" fmla="*/ 122313 h 3218321"/>
              <a:gd name="connsiteX10663" fmla="*/ 5200851 w 12192000"/>
              <a:gd name="connsiteY10663" fmla="*/ 128696 h 3218321"/>
              <a:gd name="connsiteX10664" fmla="*/ 5194391 w 12192000"/>
              <a:gd name="connsiteY10664" fmla="*/ 124361 h 3218321"/>
              <a:gd name="connsiteX10665" fmla="*/ 5169231 w 12192000"/>
              <a:gd name="connsiteY10665" fmla="*/ 124838 h 3218321"/>
              <a:gd name="connsiteX10666" fmla="*/ 5148693 w 12192000"/>
              <a:gd name="connsiteY10666" fmla="*/ 127934 h 3218321"/>
              <a:gd name="connsiteX10667" fmla="*/ 5155490 w 12192000"/>
              <a:gd name="connsiteY10667" fmla="*/ 114502 h 3218321"/>
              <a:gd name="connsiteX10668" fmla="*/ 5134288 w 12192000"/>
              <a:gd name="connsiteY10668" fmla="*/ 113645 h 3218321"/>
              <a:gd name="connsiteX10669" fmla="*/ 5132624 w 12192000"/>
              <a:gd name="connsiteY10669" fmla="*/ 123218 h 3218321"/>
              <a:gd name="connsiteX10670" fmla="*/ 5143653 w 12192000"/>
              <a:gd name="connsiteY10670" fmla="*/ 121456 h 3218321"/>
              <a:gd name="connsiteX10671" fmla="*/ 5143750 w 12192000"/>
              <a:gd name="connsiteY10671" fmla="*/ 127171 h 3218321"/>
              <a:gd name="connsiteX10672" fmla="*/ 5098635 w 12192000"/>
              <a:gd name="connsiteY10672" fmla="*/ 129553 h 3218321"/>
              <a:gd name="connsiteX10673" fmla="*/ 5086133 w 12192000"/>
              <a:gd name="connsiteY10673" fmla="*/ 130077 h 3218321"/>
              <a:gd name="connsiteX10674" fmla="*/ 5079953 w 12192000"/>
              <a:gd name="connsiteY10674" fmla="*/ 129553 h 3218321"/>
              <a:gd name="connsiteX10675" fmla="*/ 5067246 w 12192000"/>
              <a:gd name="connsiteY10675" fmla="*/ 128362 h 3218321"/>
              <a:gd name="connsiteX10676" fmla="*/ 5058137 w 12192000"/>
              <a:gd name="connsiteY10676" fmla="*/ 133030 h 3218321"/>
              <a:gd name="connsiteX10677" fmla="*/ 5057659 w 12192000"/>
              <a:gd name="connsiteY10677" fmla="*/ 122837 h 3218321"/>
              <a:gd name="connsiteX10678" fmla="*/ 5132101 w 12192000"/>
              <a:gd name="connsiteY10678" fmla="*/ 121837 h 3218321"/>
              <a:gd name="connsiteX10679" fmla="*/ 5117745 w 12192000"/>
              <a:gd name="connsiteY10679" fmla="*/ 115026 h 3218321"/>
              <a:gd name="connsiteX10680" fmla="*/ 5091981 w 12192000"/>
              <a:gd name="connsiteY10680" fmla="*/ 116264 h 3218321"/>
              <a:gd name="connsiteX10681" fmla="*/ 5090696 w 12192000"/>
              <a:gd name="connsiteY10681" fmla="*/ 114597 h 3218321"/>
              <a:gd name="connsiteX10682" fmla="*/ 5074961 w 12192000"/>
              <a:gd name="connsiteY10682" fmla="*/ 116502 h 3218321"/>
              <a:gd name="connsiteX10683" fmla="*/ 5050508 w 12192000"/>
              <a:gd name="connsiteY10683" fmla="*/ 116645 h 3218321"/>
              <a:gd name="connsiteX10684" fmla="*/ 5003000 w 12192000"/>
              <a:gd name="connsiteY10684" fmla="*/ 119741 h 3218321"/>
              <a:gd name="connsiteX10685" fmla="*/ 4977294 w 12192000"/>
              <a:gd name="connsiteY10685" fmla="*/ 121218 h 3218321"/>
              <a:gd name="connsiteX10686" fmla="*/ 4976534 w 12192000"/>
              <a:gd name="connsiteY10686" fmla="*/ 119217 h 3218321"/>
              <a:gd name="connsiteX10687" fmla="*/ 4960503 w 12192000"/>
              <a:gd name="connsiteY10687" fmla="*/ 120932 h 3218321"/>
              <a:gd name="connsiteX10688" fmla="*/ 4923401 w 12192000"/>
              <a:gd name="connsiteY10688" fmla="*/ 127886 h 3218321"/>
              <a:gd name="connsiteX10689" fmla="*/ 4962462 w 12192000"/>
              <a:gd name="connsiteY10689" fmla="*/ 128934 h 3218321"/>
              <a:gd name="connsiteX10690" fmla="*/ 4962795 w 12192000"/>
              <a:gd name="connsiteY10690" fmla="*/ 137650 h 3218321"/>
              <a:gd name="connsiteX10691" fmla="*/ 4954973 w 12192000"/>
              <a:gd name="connsiteY10691" fmla="*/ 131696 h 3218321"/>
              <a:gd name="connsiteX10692" fmla="*/ 4938948 w 12192000"/>
              <a:gd name="connsiteY10692" fmla="*/ 132982 h 3218321"/>
              <a:gd name="connsiteX10693" fmla="*/ 4938184 w 12192000"/>
              <a:gd name="connsiteY10693" fmla="*/ 135364 h 3218321"/>
              <a:gd name="connsiteX10694" fmla="*/ 4917009 w 12192000"/>
              <a:gd name="connsiteY10694" fmla="*/ 135792 h 3218321"/>
              <a:gd name="connsiteX10695" fmla="*/ 4927024 w 12192000"/>
              <a:gd name="connsiteY10695" fmla="*/ 120884 h 3218321"/>
              <a:gd name="connsiteX10696" fmla="*/ 4909807 w 12192000"/>
              <a:gd name="connsiteY10696" fmla="*/ 129172 h 3218321"/>
              <a:gd name="connsiteX10697" fmla="*/ 4909807 w 12192000"/>
              <a:gd name="connsiteY10697" fmla="*/ 122456 h 3218321"/>
              <a:gd name="connsiteX10698" fmla="*/ 4903273 w 12192000"/>
              <a:gd name="connsiteY10698" fmla="*/ 123695 h 3218321"/>
              <a:gd name="connsiteX10699" fmla="*/ 4915674 w 12192000"/>
              <a:gd name="connsiteY10699" fmla="*/ 136983 h 3218321"/>
              <a:gd name="connsiteX10700" fmla="*/ 4890157 w 12192000"/>
              <a:gd name="connsiteY10700" fmla="*/ 137126 h 3218321"/>
              <a:gd name="connsiteX10701" fmla="*/ 4901795 w 12192000"/>
              <a:gd name="connsiteY10701" fmla="*/ 122456 h 3218321"/>
              <a:gd name="connsiteX10702" fmla="*/ 4887440 w 12192000"/>
              <a:gd name="connsiteY10702" fmla="*/ 127076 h 3218321"/>
              <a:gd name="connsiteX10703" fmla="*/ 4885767 w 12192000"/>
              <a:gd name="connsiteY10703" fmla="*/ 124266 h 3218321"/>
              <a:gd name="connsiteX10704" fmla="*/ 4868117 w 12192000"/>
              <a:gd name="connsiteY10704" fmla="*/ 124076 h 3218321"/>
              <a:gd name="connsiteX10705" fmla="*/ 4865648 w 12192000"/>
              <a:gd name="connsiteY10705" fmla="*/ 128362 h 3218321"/>
              <a:gd name="connsiteX10706" fmla="*/ 4861426 w 12192000"/>
              <a:gd name="connsiteY10706" fmla="*/ 123314 h 3218321"/>
              <a:gd name="connsiteX10707" fmla="*/ 4836031 w 12192000"/>
              <a:gd name="connsiteY10707" fmla="*/ 133030 h 3218321"/>
              <a:gd name="connsiteX10708" fmla="*/ 4863089 w 12192000"/>
              <a:gd name="connsiteY10708" fmla="*/ 132268 h 3218321"/>
              <a:gd name="connsiteX10709" fmla="*/ 4861142 w 12192000"/>
              <a:gd name="connsiteY10709" fmla="*/ 139127 h 3218321"/>
              <a:gd name="connsiteX10710" fmla="*/ 4843847 w 12192000"/>
              <a:gd name="connsiteY10710" fmla="*/ 140270 h 3218321"/>
              <a:gd name="connsiteX10711" fmla="*/ 4842708 w 12192000"/>
              <a:gd name="connsiteY10711" fmla="*/ 137793 h 3218321"/>
              <a:gd name="connsiteX10712" fmla="*/ 4813831 w 12192000"/>
              <a:gd name="connsiteY10712" fmla="*/ 142175 h 3218321"/>
              <a:gd name="connsiteX10713" fmla="*/ 4826488 w 12192000"/>
              <a:gd name="connsiteY10713" fmla="*/ 128362 h 3218321"/>
              <a:gd name="connsiteX10714" fmla="*/ 4807695 w 12192000"/>
              <a:gd name="connsiteY10714" fmla="*/ 130506 h 3218321"/>
              <a:gd name="connsiteX10715" fmla="*/ 4784294 w 12192000"/>
              <a:gd name="connsiteY10715" fmla="*/ 130601 h 3218321"/>
              <a:gd name="connsiteX10716" fmla="*/ 4746771 w 12192000"/>
              <a:gd name="connsiteY10716" fmla="*/ 132887 h 3218321"/>
              <a:gd name="connsiteX10717" fmla="*/ 4748252 w 12192000"/>
              <a:gd name="connsiteY10717" fmla="*/ 139650 h 3218321"/>
              <a:gd name="connsiteX10718" fmla="*/ 4764842 w 12192000"/>
              <a:gd name="connsiteY10718" fmla="*/ 136888 h 3218321"/>
              <a:gd name="connsiteX10719" fmla="*/ 4753084 w 12192000"/>
              <a:gd name="connsiteY10719" fmla="*/ 147605 h 3218321"/>
              <a:gd name="connsiteX10720" fmla="*/ 4741419 w 12192000"/>
              <a:gd name="connsiteY10720" fmla="*/ 131172 h 3218321"/>
              <a:gd name="connsiteX10721" fmla="*/ 4724355 w 12192000"/>
              <a:gd name="connsiteY10721" fmla="*/ 149462 h 3218321"/>
              <a:gd name="connsiteX10722" fmla="*/ 4733391 w 12192000"/>
              <a:gd name="connsiteY10722" fmla="*/ 132173 h 3218321"/>
              <a:gd name="connsiteX10723" fmla="*/ 4712593 w 12192000"/>
              <a:gd name="connsiteY10723" fmla="*/ 138269 h 3218321"/>
              <a:gd name="connsiteX10724" fmla="*/ 4699949 w 12192000"/>
              <a:gd name="connsiteY10724" fmla="*/ 153177 h 3218321"/>
              <a:gd name="connsiteX10725" fmla="*/ 4705259 w 12192000"/>
              <a:gd name="connsiteY10725" fmla="*/ 136840 h 3218321"/>
              <a:gd name="connsiteX10726" fmla="*/ 4688379 w 12192000"/>
              <a:gd name="connsiteY10726" fmla="*/ 138079 h 3218321"/>
              <a:gd name="connsiteX10727" fmla="*/ 4662765 w 12192000"/>
              <a:gd name="connsiteY10727" fmla="*/ 151844 h 3218321"/>
              <a:gd name="connsiteX10728" fmla="*/ 4668135 w 12192000"/>
              <a:gd name="connsiteY10728" fmla="*/ 134364 h 3218321"/>
              <a:gd name="connsiteX10729" fmla="*/ 4651372 w 12192000"/>
              <a:gd name="connsiteY10729" fmla="*/ 154511 h 3218321"/>
              <a:gd name="connsiteX10730" fmla="*/ 4640117 w 12192000"/>
              <a:gd name="connsiteY10730" fmla="*/ 143651 h 3218321"/>
              <a:gd name="connsiteX10731" fmla="*/ 4623256 w 12192000"/>
              <a:gd name="connsiteY10731" fmla="*/ 157559 h 3218321"/>
              <a:gd name="connsiteX10732" fmla="*/ 4628811 w 12192000"/>
              <a:gd name="connsiteY10732" fmla="*/ 141889 h 3218321"/>
              <a:gd name="connsiteX10733" fmla="*/ 4616337 w 12192000"/>
              <a:gd name="connsiteY10733" fmla="*/ 143747 h 3218321"/>
              <a:gd name="connsiteX10734" fmla="*/ 4620370 w 12192000"/>
              <a:gd name="connsiteY10734" fmla="*/ 155368 h 3218321"/>
              <a:gd name="connsiteX10735" fmla="*/ 4600138 w 12192000"/>
              <a:gd name="connsiteY10735" fmla="*/ 154368 h 3218321"/>
              <a:gd name="connsiteX10736" fmla="*/ 4600811 w 12192000"/>
              <a:gd name="connsiteY10736" fmla="*/ 151463 h 3218321"/>
              <a:gd name="connsiteX10737" fmla="*/ 4609095 w 12192000"/>
              <a:gd name="connsiteY10737" fmla="*/ 149748 h 3218321"/>
              <a:gd name="connsiteX10738" fmla="*/ 4582098 w 12192000"/>
              <a:gd name="connsiteY10738" fmla="*/ 152701 h 3218321"/>
              <a:gd name="connsiteX10739" fmla="*/ 4598810 w 12192000"/>
              <a:gd name="connsiteY10739" fmla="*/ 152463 h 3218321"/>
              <a:gd name="connsiteX10740" fmla="*/ 4575144 w 12192000"/>
              <a:gd name="connsiteY10740" fmla="*/ 161322 h 3218321"/>
              <a:gd name="connsiteX10741" fmla="*/ 4583144 w 12192000"/>
              <a:gd name="connsiteY10741" fmla="*/ 144461 h 3218321"/>
              <a:gd name="connsiteX10742" fmla="*/ 4559234 w 12192000"/>
              <a:gd name="connsiteY10742" fmla="*/ 156130 h 3218321"/>
              <a:gd name="connsiteX10743" fmla="*/ 4574907 w 12192000"/>
              <a:gd name="connsiteY10743" fmla="*/ 152320 h 3218321"/>
              <a:gd name="connsiteX10744" fmla="*/ 4552327 w 12192000"/>
              <a:gd name="connsiteY10744" fmla="*/ 160846 h 3218321"/>
              <a:gd name="connsiteX10745" fmla="*/ 4560139 w 12192000"/>
              <a:gd name="connsiteY10745" fmla="*/ 149462 h 3218321"/>
              <a:gd name="connsiteX10746" fmla="*/ 4516360 w 12192000"/>
              <a:gd name="connsiteY10746" fmla="*/ 153558 h 3218321"/>
              <a:gd name="connsiteX10747" fmla="*/ 4527078 w 12192000"/>
              <a:gd name="connsiteY10747" fmla="*/ 157607 h 3218321"/>
              <a:gd name="connsiteX10748" fmla="*/ 4517413 w 12192000"/>
              <a:gd name="connsiteY10748" fmla="*/ 166752 h 3218321"/>
              <a:gd name="connsiteX10749" fmla="*/ 4506552 w 12192000"/>
              <a:gd name="connsiteY10749" fmla="*/ 154606 h 3218321"/>
              <a:gd name="connsiteX10750" fmla="*/ 4481878 w 12192000"/>
              <a:gd name="connsiteY10750" fmla="*/ 156940 h 3218321"/>
              <a:gd name="connsiteX10751" fmla="*/ 4503360 w 12192000"/>
              <a:gd name="connsiteY10751" fmla="*/ 161322 h 3218321"/>
              <a:gd name="connsiteX10752" fmla="*/ 4495637 w 12192000"/>
              <a:gd name="connsiteY10752" fmla="*/ 167180 h 3218321"/>
              <a:gd name="connsiteX10753" fmla="*/ 4485502 w 12192000"/>
              <a:gd name="connsiteY10753" fmla="*/ 167847 h 3218321"/>
              <a:gd name="connsiteX10754" fmla="*/ 4470160 w 12192000"/>
              <a:gd name="connsiteY10754" fmla="*/ 170514 h 3218321"/>
              <a:gd name="connsiteX10755" fmla="*/ 4460592 w 12192000"/>
              <a:gd name="connsiteY10755" fmla="*/ 168609 h 3218321"/>
              <a:gd name="connsiteX10756" fmla="*/ 4459972 w 12192000"/>
              <a:gd name="connsiteY10756" fmla="*/ 166847 h 3218321"/>
              <a:gd name="connsiteX10757" fmla="*/ 4460209 w 12192000"/>
              <a:gd name="connsiteY10757" fmla="*/ 165180 h 3218321"/>
              <a:gd name="connsiteX10758" fmla="*/ 4452963 w 12192000"/>
              <a:gd name="connsiteY10758" fmla="*/ 156892 h 3218321"/>
              <a:gd name="connsiteX10759" fmla="*/ 4416615 w 12192000"/>
              <a:gd name="connsiteY10759" fmla="*/ 164132 h 3218321"/>
              <a:gd name="connsiteX10760" fmla="*/ 4425580 w 12192000"/>
              <a:gd name="connsiteY10760" fmla="*/ 168371 h 3218321"/>
              <a:gd name="connsiteX10761" fmla="*/ 4428839 w 12192000"/>
              <a:gd name="connsiteY10761" fmla="*/ 167276 h 3218321"/>
              <a:gd name="connsiteX10762" fmla="*/ 4454254 w 12192000"/>
              <a:gd name="connsiteY10762" fmla="*/ 165894 h 3218321"/>
              <a:gd name="connsiteX10763" fmla="*/ 4453632 w 12192000"/>
              <a:gd name="connsiteY10763" fmla="*/ 168657 h 3218321"/>
              <a:gd name="connsiteX10764" fmla="*/ 4434907 w 12192000"/>
              <a:gd name="connsiteY10764" fmla="*/ 173801 h 3218321"/>
              <a:gd name="connsiteX10765" fmla="*/ 4432578 w 12192000"/>
              <a:gd name="connsiteY10765" fmla="*/ 172372 h 3218321"/>
              <a:gd name="connsiteX10766" fmla="*/ 4398317 w 12192000"/>
              <a:gd name="connsiteY10766" fmla="*/ 177326 h 3218321"/>
              <a:gd name="connsiteX10767" fmla="*/ 4371383 w 12192000"/>
              <a:gd name="connsiteY10767" fmla="*/ 179564 h 3218321"/>
              <a:gd name="connsiteX10768" fmla="*/ 4372189 w 12192000"/>
              <a:gd name="connsiteY10768" fmla="*/ 171134 h 3218321"/>
              <a:gd name="connsiteX10769" fmla="*/ 4415242 w 12192000"/>
              <a:gd name="connsiteY10769" fmla="*/ 170276 h 3218321"/>
              <a:gd name="connsiteX10770" fmla="*/ 4414764 w 12192000"/>
              <a:gd name="connsiteY10770" fmla="*/ 159655 h 3218321"/>
              <a:gd name="connsiteX10771" fmla="*/ 4404802 w 12192000"/>
              <a:gd name="connsiteY10771" fmla="*/ 167371 h 3218321"/>
              <a:gd name="connsiteX10772" fmla="*/ 4397271 w 12192000"/>
              <a:gd name="connsiteY10772" fmla="*/ 159893 h 3218321"/>
              <a:gd name="connsiteX10773" fmla="*/ 4395513 w 12192000"/>
              <a:gd name="connsiteY10773" fmla="*/ 163751 h 3218321"/>
              <a:gd name="connsiteX10774" fmla="*/ 4364220 w 12192000"/>
              <a:gd name="connsiteY10774" fmla="*/ 173515 h 3218321"/>
              <a:gd name="connsiteX10775" fmla="*/ 4360388 w 12192000"/>
              <a:gd name="connsiteY10775" fmla="*/ 164608 h 3218321"/>
              <a:gd name="connsiteX10776" fmla="*/ 4356475 w 12192000"/>
              <a:gd name="connsiteY10776" fmla="*/ 168990 h 3218321"/>
              <a:gd name="connsiteX10777" fmla="*/ 4340176 w 12192000"/>
              <a:gd name="connsiteY10777" fmla="*/ 168847 h 3218321"/>
              <a:gd name="connsiteX10778" fmla="*/ 4335374 w 12192000"/>
              <a:gd name="connsiteY10778" fmla="*/ 164989 h 3218321"/>
              <a:gd name="connsiteX10779" fmla="*/ 4327341 w 12192000"/>
              <a:gd name="connsiteY10779" fmla="*/ 176087 h 3218321"/>
              <a:gd name="connsiteX10780" fmla="*/ 4338963 w 12192000"/>
              <a:gd name="connsiteY10780" fmla="*/ 175468 h 3218321"/>
              <a:gd name="connsiteX10781" fmla="*/ 4338671 w 12192000"/>
              <a:gd name="connsiteY10781" fmla="*/ 184327 h 3218321"/>
              <a:gd name="connsiteX10782" fmla="*/ 4329114 w 12192000"/>
              <a:gd name="connsiteY10782" fmla="*/ 177564 h 3218321"/>
              <a:gd name="connsiteX10783" fmla="*/ 4318437 w 12192000"/>
              <a:gd name="connsiteY10783" fmla="*/ 185042 h 3218321"/>
              <a:gd name="connsiteX10784" fmla="*/ 4324567 w 12192000"/>
              <a:gd name="connsiteY10784" fmla="*/ 169752 h 3218321"/>
              <a:gd name="connsiteX10785" fmla="*/ 4296121 w 12192000"/>
              <a:gd name="connsiteY10785" fmla="*/ 172658 h 3218321"/>
              <a:gd name="connsiteX10786" fmla="*/ 4300258 w 12192000"/>
              <a:gd name="connsiteY10786" fmla="*/ 183708 h 3218321"/>
              <a:gd name="connsiteX10787" fmla="*/ 4283021 w 12192000"/>
              <a:gd name="connsiteY10787" fmla="*/ 169324 h 3218321"/>
              <a:gd name="connsiteX10788" fmla="*/ 4271243 w 12192000"/>
              <a:gd name="connsiteY10788" fmla="*/ 189328 h 3218321"/>
              <a:gd name="connsiteX10789" fmla="*/ 4267137 w 12192000"/>
              <a:gd name="connsiteY10789" fmla="*/ 180421 h 3218321"/>
              <a:gd name="connsiteX10790" fmla="*/ 4257553 w 12192000"/>
              <a:gd name="connsiteY10790" fmla="*/ 189328 h 3218321"/>
              <a:gd name="connsiteX10791" fmla="*/ 4263459 w 12192000"/>
              <a:gd name="connsiteY10791" fmla="*/ 173658 h 3218321"/>
              <a:gd name="connsiteX10792" fmla="*/ 4250698 w 12192000"/>
              <a:gd name="connsiteY10792" fmla="*/ 179135 h 3218321"/>
              <a:gd name="connsiteX10793" fmla="*/ 4246734 w 12192000"/>
              <a:gd name="connsiteY10793" fmla="*/ 176659 h 3218321"/>
              <a:gd name="connsiteX10794" fmla="*/ 4210263 w 12192000"/>
              <a:gd name="connsiteY10794" fmla="*/ 190424 h 3218321"/>
              <a:gd name="connsiteX10795" fmla="*/ 4209782 w 12192000"/>
              <a:gd name="connsiteY10795" fmla="*/ 178754 h 3218321"/>
              <a:gd name="connsiteX10796" fmla="*/ 4196246 w 12192000"/>
              <a:gd name="connsiteY10796" fmla="*/ 190567 h 3218321"/>
              <a:gd name="connsiteX10797" fmla="*/ 4196721 w 12192000"/>
              <a:gd name="connsiteY10797" fmla="*/ 177659 h 3218321"/>
              <a:gd name="connsiteX10798" fmla="*/ 4179606 w 12192000"/>
              <a:gd name="connsiteY10798" fmla="*/ 196425 h 3218321"/>
              <a:gd name="connsiteX10799" fmla="*/ 4182417 w 12192000"/>
              <a:gd name="connsiteY10799" fmla="*/ 183232 h 3218321"/>
              <a:gd name="connsiteX10800" fmla="*/ 4167506 w 12192000"/>
              <a:gd name="connsiteY10800" fmla="*/ 197759 h 3218321"/>
              <a:gd name="connsiteX10801" fmla="*/ 4172270 w 12192000"/>
              <a:gd name="connsiteY10801" fmla="*/ 181898 h 3218321"/>
              <a:gd name="connsiteX10802" fmla="*/ 4154216 w 12192000"/>
              <a:gd name="connsiteY10802" fmla="*/ 199092 h 3218321"/>
              <a:gd name="connsiteX10803" fmla="*/ 4157883 w 12192000"/>
              <a:gd name="connsiteY10803" fmla="*/ 182041 h 3218321"/>
              <a:gd name="connsiteX10804" fmla="*/ 4146736 w 12192000"/>
              <a:gd name="connsiteY10804" fmla="*/ 197663 h 3218321"/>
              <a:gd name="connsiteX10805" fmla="*/ 4127871 w 12192000"/>
              <a:gd name="connsiteY10805" fmla="*/ 197902 h 3218321"/>
              <a:gd name="connsiteX10806" fmla="*/ 4129348 w 12192000"/>
              <a:gd name="connsiteY10806" fmla="*/ 194282 h 3218321"/>
              <a:gd name="connsiteX10807" fmla="*/ 4137875 w 12192000"/>
              <a:gd name="connsiteY10807" fmla="*/ 193615 h 3218321"/>
              <a:gd name="connsiteX10808" fmla="*/ 4127775 w 12192000"/>
              <a:gd name="connsiteY10808" fmla="*/ 188661 h 3218321"/>
              <a:gd name="connsiteX10809" fmla="*/ 4119391 w 12192000"/>
              <a:gd name="connsiteY10809" fmla="*/ 201569 h 3218321"/>
              <a:gd name="connsiteX10810" fmla="*/ 4102051 w 12192000"/>
              <a:gd name="connsiteY10810" fmla="*/ 195044 h 3218321"/>
              <a:gd name="connsiteX10811" fmla="*/ 4094429 w 12192000"/>
              <a:gd name="connsiteY10811" fmla="*/ 202331 h 3218321"/>
              <a:gd name="connsiteX10812" fmla="*/ 4075563 w 12192000"/>
              <a:gd name="connsiteY10812" fmla="*/ 208428 h 3218321"/>
              <a:gd name="connsiteX10813" fmla="*/ 4082090 w 12192000"/>
              <a:gd name="connsiteY10813" fmla="*/ 192329 h 3218321"/>
              <a:gd name="connsiteX10814" fmla="*/ 4067513 w 12192000"/>
              <a:gd name="connsiteY10814" fmla="*/ 205189 h 3218321"/>
              <a:gd name="connsiteX10815" fmla="*/ 4067370 w 12192000"/>
              <a:gd name="connsiteY10815" fmla="*/ 192281 h 3218321"/>
              <a:gd name="connsiteX10816" fmla="*/ 4053318 w 12192000"/>
              <a:gd name="connsiteY10816" fmla="*/ 209761 h 3218321"/>
              <a:gd name="connsiteX10817" fmla="*/ 4055222 w 12192000"/>
              <a:gd name="connsiteY10817" fmla="*/ 195044 h 3218321"/>
              <a:gd name="connsiteX10818" fmla="*/ 4039883 w 12192000"/>
              <a:gd name="connsiteY10818" fmla="*/ 210333 h 3218321"/>
              <a:gd name="connsiteX10819" fmla="*/ 4042788 w 12192000"/>
              <a:gd name="connsiteY10819" fmla="*/ 196044 h 3218321"/>
              <a:gd name="connsiteX10820" fmla="*/ 4028830 w 12192000"/>
              <a:gd name="connsiteY10820" fmla="*/ 209952 h 3218321"/>
              <a:gd name="connsiteX10821" fmla="*/ 4013443 w 12192000"/>
              <a:gd name="connsiteY10821" fmla="*/ 212714 h 3218321"/>
              <a:gd name="connsiteX10822" fmla="*/ 4015587 w 12192000"/>
              <a:gd name="connsiteY10822" fmla="*/ 201807 h 3218321"/>
              <a:gd name="connsiteX10823" fmla="*/ 4001820 w 12192000"/>
              <a:gd name="connsiteY10823" fmla="*/ 214477 h 3218321"/>
              <a:gd name="connsiteX10824" fmla="*/ 4002295 w 12192000"/>
              <a:gd name="connsiteY10824" fmla="*/ 202522 h 3218321"/>
              <a:gd name="connsiteX10825" fmla="*/ 3972924 w 12192000"/>
              <a:gd name="connsiteY10825" fmla="*/ 218668 h 3218321"/>
              <a:gd name="connsiteX10826" fmla="*/ 3977300 w 12192000"/>
              <a:gd name="connsiteY10826" fmla="*/ 206808 h 3218321"/>
              <a:gd name="connsiteX10827" fmla="*/ 3965917 w 12192000"/>
              <a:gd name="connsiteY10827" fmla="*/ 216334 h 3218321"/>
              <a:gd name="connsiteX10828" fmla="*/ 3948494 w 12192000"/>
              <a:gd name="connsiteY10828" fmla="*/ 220335 h 3218321"/>
              <a:gd name="connsiteX10829" fmla="*/ 3948494 w 12192000"/>
              <a:gd name="connsiteY10829" fmla="*/ 214715 h 3218321"/>
              <a:gd name="connsiteX10830" fmla="*/ 3870364 w 12192000"/>
              <a:gd name="connsiteY10830" fmla="*/ 228575 h 3218321"/>
              <a:gd name="connsiteX10831" fmla="*/ 3871888 w 12192000"/>
              <a:gd name="connsiteY10831" fmla="*/ 219383 h 3218321"/>
              <a:gd name="connsiteX10832" fmla="*/ 3845343 w 12192000"/>
              <a:gd name="connsiteY10832" fmla="*/ 232385 h 3218321"/>
              <a:gd name="connsiteX10833" fmla="*/ 3846581 w 12192000"/>
              <a:gd name="connsiteY10833" fmla="*/ 225479 h 3218321"/>
              <a:gd name="connsiteX10834" fmla="*/ 3808410 w 12192000"/>
              <a:gd name="connsiteY10834" fmla="*/ 230909 h 3218321"/>
              <a:gd name="connsiteX10835" fmla="*/ 3811697 w 12192000"/>
              <a:gd name="connsiteY10835" fmla="*/ 224431 h 3218321"/>
              <a:gd name="connsiteX10836" fmla="*/ 3818083 w 12192000"/>
              <a:gd name="connsiteY10836" fmla="*/ 220954 h 3218321"/>
              <a:gd name="connsiteX10837" fmla="*/ 3819274 w 12192000"/>
              <a:gd name="connsiteY10837" fmla="*/ 229385 h 3218321"/>
              <a:gd name="connsiteX10838" fmla="*/ 3830618 w 12192000"/>
              <a:gd name="connsiteY10838" fmla="*/ 219621 h 3218321"/>
              <a:gd name="connsiteX10839" fmla="*/ 3795935 w 12192000"/>
              <a:gd name="connsiteY10839" fmla="*/ 218287 h 3218321"/>
              <a:gd name="connsiteX10840" fmla="*/ 3795886 w 12192000"/>
              <a:gd name="connsiteY10840" fmla="*/ 224860 h 3218321"/>
              <a:gd name="connsiteX10841" fmla="*/ 3778613 w 12192000"/>
              <a:gd name="connsiteY10841" fmla="*/ 231004 h 3218321"/>
              <a:gd name="connsiteX10842" fmla="*/ 3806550 w 12192000"/>
              <a:gd name="connsiteY10842" fmla="*/ 224241 h 3218321"/>
              <a:gd name="connsiteX10843" fmla="*/ 3800693 w 12192000"/>
              <a:gd name="connsiteY10843" fmla="*/ 236720 h 3218321"/>
              <a:gd name="connsiteX10844" fmla="*/ 3739356 w 12192000"/>
              <a:gd name="connsiteY10844" fmla="*/ 239387 h 3218321"/>
              <a:gd name="connsiteX10845" fmla="*/ 3732932 w 12192000"/>
              <a:gd name="connsiteY10845" fmla="*/ 245579 h 3218321"/>
              <a:gd name="connsiteX10846" fmla="*/ 3702523 w 12192000"/>
              <a:gd name="connsiteY10846" fmla="*/ 246722 h 3218321"/>
              <a:gd name="connsiteX10847" fmla="*/ 3711183 w 12192000"/>
              <a:gd name="connsiteY10847" fmla="*/ 229575 h 3218321"/>
              <a:gd name="connsiteX10848" fmla="*/ 3708423 w 12192000"/>
              <a:gd name="connsiteY10848" fmla="*/ 228623 h 3218321"/>
              <a:gd name="connsiteX10849" fmla="*/ 3695386 w 12192000"/>
              <a:gd name="connsiteY10849" fmla="*/ 252342 h 3218321"/>
              <a:gd name="connsiteX10850" fmla="*/ 3689817 w 12192000"/>
              <a:gd name="connsiteY10850" fmla="*/ 248198 h 3218321"/>
              <a:gd name="connsiteX10851" fmla="*/ 3663122 w 12192000"/>
              <a:gd name="connsiteY10851" fmla="*/ 251437 h 3218321"/>
              <a:gd name="connsiteX10852" fmla="*/ 3675635 w 12192000"/>
              <a:gd name="connsiteY10852" fmla="*/ 243293 h 3218321"/>
              <a:gd name="connsiteX10853" fmla="*/ 3678015 w 12192000"/>
              <a:gd name="connsiteY10853" fmla="*/ 244007 h 3218321"/>
              <a:gd name="connsiteX10854" fmla="*/ 3688295 w 12192000"/>
              <a:gd name="connsiteY10854" fmla="*/ 232862 h 3218321"/>
              <a:gd name="connsiteX10855" fmla="*/ 3676684 w 12192000"/>
              <a:gd name="connsiteY10855" fmla="*/ 236672 h 3218321"/>
              <a:gd name="connsiteX10856" fmla="*/ 3639756 w 12192000"/>
              <a:gd name="connsiteY10856" fmla="*/ 237291 h 3218321"/>
              <a:gd name="connsiteX10857" fmla="*/ 3641851 w 12192000"/>
              <a:gd name="connsiteY10857" fmla="*/ 251009 h 3218321"/>
              <a:gd name="connsiteX10858" fmla="*/ 3651178 w 12192000"/>
              <a:gd name="connsiteY10858" fmla="*/ 240721 h 3218321"/>
              <a:gd name="connsiteX10859" fmla="*/ 3655080 w 12192000"/>
              <a:gd name="connsiteY10859" fmla="*/ 246627 h 3218321"/>
              <a:gd name="connsiteX10860" fmla="*/ 3667262 w 12192000"/>
              <a:gd name="connsiteY10860" fmla="*/ 238958 h 3218321"/>
              <a:gd name="connsiteX10861" fmla="*/ 3656938 w 12192000"/>
              <a:gd name="connsiteY10861" fmla="*/ 257343 h 3218321"/>
              <a:gd name="connsiteX10862" fmla="*/ 3652271 w 12192000"/>
              <a:gd name="connsiteY10862" fmla="*/ 252437 h 3218321"/>
              <a:gd name="connsiteX10863" fmla="*/ 3627099 w 12192000"/>
              <a:gd name="connsiteY10863" fmla="*/ 258629 h 3218321"/>
              <a:gd name="connsiteX10864" fmla="*/ 3633476 w 12192000"/>
              <a:gd name="connsiteY10864" fmla="*/ 240911 h 3218321"/>
              <a:gd name="connsiteX10865" fmla="*/ 3603735 w 12192000"/>
              <a:gd name="connsiteY10865" fmla="*/ 243912 h 3218321"/>
              <a:gd name="connsiteX10866" fmla="*/ 3577182 w 12192000"/>
              <a:gd name="connsiteY10866" fmla="*/ 247627 h 3218321"/>
              <a:gd name="connsiteX10867" fmla="*/ 3576180 w 12192000"/>
              <a:gd name="connsiteY10867" fmla="*/ 255962 h 3218321"/>
              <a:gd name="connsiteX10868" fmla="*/ 3605354 w 12192000"/>
              <a:gd name="connsiteY10868" fmla="*/ 255343 h 3218321"/>
              <a:gd name="connsiteX10869" fmla="*/ 3612157 w 12192000"/>
              <a:gd name="connsiteY10869" fmla="*/ 244150 h 3218321"/>
              <a:gd name="connsiteX10870" fmla="*/ 3616868 w 12192000"/>
              <a:gd name="connsiteY10870" fmla="*/ 251247 h 3218321"/>
              <a:gd name="connsiteX10871" fmla="*/ 3627954 w 12192000"/>
              <a:gd name="connsiteY10871" fmla="*/ 246198 h 3218321"/>
              <a:gd name="connsiteX10872" fmla="*/ 3621721 w 12192000"/>
              <a:gd name="connsiteY10872" fmla="*/ 259725 h 3218321"/>
              <a:gd name="connsiteX10873" fmla="*/ 3469514 w 12192000"/>
              <a:gd name="connsiteY10873" fmla="*/ 277729 h 3218321"/>
              <a:gd name="connsiteX10874" fmla="*/ 3189204 w 12192000"/>
              <a:gd name="connsiteY10874" fmla="*/ 320738 h 3218321"/>
              <a:gd name="connsiteX10875" fmla="*/ 3183202 w 12192000"/>
              <a:gd name="connsiteY10875" fmla="*/ 320786 h 3218321"/>
              <a:gd name="connsiteX10876" fmla="*/ 3097813 w 12192000"/>
              <a:gd name="connsiteY10876" fmla="*/ 335456 h 3218321"/>
              <a:gd name="connsiteX10877" fmla="*/ 3093903 w 12192000"/>
              <a:gd name="connsiteY10877" fmla="*/ 333456 h 3218321"/>
              <a:gd name="connsiteX10878" fmla="*/ 3069333 w 12192000"/>
              <a:gd name="connsiteY10878" fmla="*/ 341029 h 3218321"/>
              <a:gd name="connsiteX10879" fmla="*/ 3074384 w 12192000"/>
              <a:gd name="connsiteY10879" fmla="*/ 329169 h 3218321"/>
              <a:gd name="connsiteX10880" fmla="*/ 3157728 w 12192000"/>
              <a:gd name="connsiteY10880" fmla="*/ 317357 h 3218321"/>
              <a:gd name="connsiteX10881" fmla="*/ 3158494 w 12192000"/>
              <a:gd name="connsiteY10881" fmla="*/ 307974 h 3218321"/>
              <a:gd name="connsiteX10882" fmla="*/ 3067188 w 12192000"/>
              <a:gd name="connsiteY10882" fmla="*/ 324120 h 3218321"/>
              <a:gd name="connsiteX10883" fmla="*/ 3015612 w 12192000"/>
              <a:gd name="connsiteY10883" fmla="*/ 336599 h 3218321"/>
              <a:gd name="connsiteX10884" fmla="*/ 3072285 w 12192000"/>
              <a:gd name="connsiteY10884" fmla="*/ 330598 h 3218321"/>
              <a:gd name="connsiteX10885" fmla="*/ 3005610 w 12192000"/>
              <a:gd name="connsiteY10885" fmla="*/ 350316 h 3218321"/>
              <a:gd name="connsiteX10886" fmla="*/ 3005277 w 12192000"/>
              <a:gd name="connsiteY10886" fmla="*/ 347268 h 3218321"/>
              <a:gd name="connsiteX10887" fmla="*/ 2950221 w 12192000"/>
              <a:gd name="connsiteY10887" fmla="*/ 358604 h 3218321"/>
              <a:gd name="connsiteX10888" fmla="*/ 2914601 w 12192000"/>
              <a:gd name="connsiteY10888" fmla="*/ 364986 h 3218321"/>
              <a:gd name="connsiteX10889" fmla="*/ 2914934 w 12192000"/>
              <a:gd name="connsiteY10889" fmla="*/ 356794 h 3218321"/>
              <a:gd name="connsiteX10890" fmla="*/ 2955695 w 12192000"/>
              <a:gd name="connsiteY10890" fmla="*/ 348745 h 3218321"/>
              <a:gd name="connsiteX10891" fmla="*/ 2984227 w 12192000"/>
              <a:gd name="connsiteY10891" fmla="*/ 344410 h 3218321"/>
              <a:gd name="connsiteX10892" fmla="*/ 2994463 w 12192000"/>
              <a:gd name="connsiteY10892" fmla="*/ 342172 h 3218321"/>
              <a:gd name="connsiteX10893" fmla="*/ 3009801 w 12192000"/>
              <a:gd name="connsiteY10893" fmla="*/ 339790 h 3218321"/>
              <a:gd name="connsiteX10894" fmla="*/ 3016707 w 12192000"/>
              <a:gd name="connsiteY10894" fmla="*/ 331979 h 3218321"/>
              <a:gd name="connsiteX10895" fmla="*/ 2976751 w 12192000"/>
              <a:gd name="connsiteY10895" fmla="*/ 342600 h 3218321"/>
              <a:gd name="connsiteX10896" fmla="*/ 2976606 w 12192000"/>
              <a:gd name="connsiteY10896" fmla="*/ 337552 h 3218321"/>
              <a:gd name="connsiteX10897" fmla="*/ 2946365 w 12192000"/>
              <a:gd name="connsiteY10897" fmla="*/ 344125 h 3218321"/>
              <a:gd name="connsiteX10898" fmla="*/ 2888340 w 12192000"/>
              <a:gd name="connsiteY10898" fmla="*/ 354460 h 3218321"/>
              <a:gd name="connsiteX10899" fmla="*/ 2882057 w 12192000"/>
              <a:gd name="connsiteY10899" fmla="*/ 351745 h 3218321"/>
              <a:gd name="connsiteX10900" fmla="*/ 2836549 w 12192000"/>
              <a:gd name="connsiteY10900" fmla="*/ 363081 h 3218321"/>
              <a:gd name="connsiteX10901" fmla="*/ 2829160 w 12192000"/>
              <a:gd name="connsiteY10901" fmla="*/ 360414 h 3218321"/>
              <a:gd name="connsiteX10902" fmla="*/ 2816387 w 12192000"/>
              <a:gd name="connsiteY10902" fmla="*/ 364558 h 3218321"/>
              <a:gd name="connsiteX10903" fmla="*/ 2812385 w 12192000"/>
              <a:gd name="connsiteY10903" fmla="*/ 373179 h 3218321"/>
              <a:gd name="connsiteX10904" fmla="*/ 2846927 w 12192000"/>
              <a:gd name="connsiteY10904" fmla="*/ 367082 h 3218321"/>
              <a:gd name="connsiteX10905" fmla="*/ 2851352 w 12192000"/>
              <a:gd name="connsiteY10905" fmla="*/ 370321 h 3218321"/>
              <a:gd name="connsiteX10906" fmla="*/ 2861204 w 12192000"/>
              <a:gd name="connsiteY10906" fmla="*/ 359795 h 3218321"/>
              <a:gd name="connsiteX10907" fmla="*/ 2862823 w 12192000"/>
              <a:gd name="connsiteY10907" fmla="*/ 364177 h 3218321"/>
              <a:gd name="connsiteX10908" fmla="*/ 2877439 w 12192000"/>
              <a:gd name="connsiteY10908" fmla="*/ 364272 h 3218321"/>
              <a:gd name="connsiteX10909" fmla="*/ 2897662 w 12192000"/>
              <a:gd name="connsiteY10909" fmla="*/ 358413 h 3218321"/>
              <a:gd name="connsiteX10910" fmla="*/ 2915410 w 12192000"/>
              <a:gd name="connsiteY10910" fmla="*/ 355413 h 3218321"/>
              <a:gd name="connsiteX10911" fmla="*/ 2882152 w 12192000"/>
              <a:gd name="connsiteY10911" fmla="*/ 369130 h 3218321"/>
              <a:gd name="connsiteX10912" fmla="*/ 2806820 w 12192000"/>
              <a:gd name="connsiteY10912" fmla="*/ 378132 h 3218321"/>
              <a:gd name="connsiteX10913" fmla="*/ 2800732 w 12192000"/>
              <a:gd name="connsiteY10913" fmla="*/ 384038 h 3218321"/>
              <a:gd name="connsiteX10914" fmla="*/ 2649226 w 12192000"/>
              <a:gd name="connsiteY10914" fmla="*/ 408520 h 3218321"/>
              <a:gd name="connsiteX10915" fmla="*/ 2552127 w 12192000"/>
              <a:gd name="connsiteY10915" fmla="*/ 427857 h 3218321"/>
              <a:gd name="connsiteX10916" fmla="*/ 2559127 w 12192000"/>
              <a:gd name="connsiteY10916" fmla="*/ 412949 h 3218321"/>
              <a:gd name="connsiteX10917" fmla="*/ 2535413 w 12192000"/>
              <a:gd name="connsiteY10917" fmla="*/ 414521 h 3218321"/>
              <a:gd name="connsiteX10918" fmla="*/ 2543365 w 12192000"/>
              <a:gd name="connsiteY10918" fmla="*/ 429715 h 3218321"/>
              <a:gd name="connsiteX10919" fmla="*/ 2500650 w 12192000"/>
              <a:gd name="connsiteY10919" fmla="*/ 438717 h 3218321"/>
              <a:gd name="connsiteX10920" fmla="*/ 2500888 w 12192000"/>
              <a:gd name="connsiteY10920" fmla="*/ 430620 h 3218321"/>
              <a:gd name="connsiteX10921" fmla="*/ 2522269 w 12192000"/>
              <a:gd name="connsiteY10921" fmla="*/ 416760 h 3218321"/>
              <a:gd name="connsiteX10922" fmla="*/ 2492364 w 12192000"/>
              <a:gd name="connsiteY10922" fmla="*/ 430334 h 3218321"/>
              <a:gd name="connsiteX10923" fmla="*/ 2484840 w 12192000"/>
              <a:gd name="connsiteY10923" fmla="*/ 420856 h 3218321"/>
              <a:gd name="connsiteX10924" fmla="*/ 2488601 w 12192000"/>
              <a:gd name="connsiteY10924" fmla="*/ 441622 h 3218321"/>
              <a:gd name="connsiteX10925" fmla="*/ 2464697 w 12192000"/>
              <a:gd name="connsiteY10925" fmla="*/ 443337 h 3218321"/>
              <a:gd name="connsiteX10926" fmla="*/ 2412028 w 12192000"/>
              <a:gd name="connsiteY10926" fmla="*/ 444718 h 3218321"/>
              <a:gd name="connsiteX10927" fmla="*/ 2435743 w 12192000"/>
              <a:gd name="connsiteY10927" fmla="*/ 442861 h 3218321"/>
              <a:gd name="connsiteX10928" fmla="*/ 2389884 w 12192000"/>
              <a:gd name="connsiteY10928" fmla="*/ 444528 h 3218321"/>
              <a:gd name="connsiteX10929" fmla="*/ 2417314 w 12192000"/>
              <a:gd name="connsiteY10929" fmla="*/ 450243 h 3218321"/>
              <a:gd name="connsiteX10930" fmla="*/ 2364455 w 12192000"/>
              <a:gd name="connsiteY10930" fmla="*/ 463103 h 3218321"/>
              <a:gd name="connsiteX10931" fmla="*/ 2377646 w 12192000"/>
              <a:gd name="connsiteY10931" fmla="*/ 446338 h 3218321"/>
              <a:gd name="connsiteX10932" fmla="*/ 2354931 w 12192000"/>
              <a:gd name="connsiteY10932" fmla="*/ 448862 h 3218321"/>
              <a:gd name="connsiteX10933" fmla="*/ 2336931 w 12192000"/>
              <a:gd name="connsiteY10933" fmla="*/ 454006 h 3218321"/>
              <a:gd name="connsiteX10934" fmla="*/ 2310787 w 12192000"/>
              <a:gd name="connsiteY10934" fmla="*/ 465961 h 3218321"/>
              <a:gd name="connsiteX10935" fmla="*/ 2352407 w 12192000"/>
              <a:gd name="connsiteY10935" fmla="*/ 457626 h 3218321"/>
              <a:gd name="connsiteX10936" fmla="*/ 2356122 w 12192000"/>
              <a:gd name="connsiteY10936" fmla="*/ 462008 h 3218321"/>
              <a:gd name="connsiteX10937" fmla="*/ 2358359 w 12192000"/>
              <a:gd name="connsiteY10937" fmla="*/ 465675 h 3218321"/>
              <a:gd name="connsiteX10938" fmla="*/ 2306548 w 12192000"/>
              <a:gd name="connsiteY10938" fmla="*/ 475678 h 3218321"/>
              <a:gd name="connsiteX10939" fmla="*/ 2292358 w 12192000"/>
              <a:gd name="connsiteY10939" fmla="*/ 474820 h 3218321"/>
              <a:gd name="connsiteX10940" fmla="*/ 2297453 w 12192000"/>
              <a:gd name="connsiteY10940" fmla="*/ 464199 h 3218321"/>
              <a:gd name="connsiteX10941" fmla="*/ 2303835 w 12192000"/>
              <a:gd name="connsiteY10941" fmla="*/ 471391 h 3218321"/>
              <a:gd name="connsiteX10942" fmla="*/ 2311215 w 12192000"/>
              <a:gd name="connsiteY10942" fmla="*/ 460198 h 3218321"/>
              <a:gd name="connsiteX10943" fmla="*/ 2269354 w 12192000"/>
              <a:gd name="connsiteY10943" fmla="*/ 469057 h 3218321"/>
              <a:gd name="connsiteX10944" fmla="*/ 2290215 w 12192000"/>
              <a:gd name="connsiteY10944" fmla="*/ 475868 h 3218321"/>
              <a:gd name="connsiteX10945" fmla="*/ 2287024 w 12192000"/>
              <a:gd name="connsiteY10945" fmla="*/ 478345 h 3218321"/>
              <a:gd name="connsiteX10946" fmla="*/ 2245495 w 12192000"/>
              <a:gd name="connsiteY10946" fmla="*/ 487347 h 3218321"/>
              <a:gd name="connsiteX10947" fmla="*/ 2222401 w 12192000"/>
              <a:gd name="connsiteY10947" fmla="*/ 491776 h 3218321"/>
              <a:gd name="connsiteX10948" fmla="*/ 2150862 w 12192000"/>
              <a:gd name="connsiteY10948" fmla="*/ 507685 h 3218321"/>
              <a:gd name="connsiteX10949" fmla="*/ 2163729 w 12192000"/>
              <a:gd name="connsiteY10949" fmla="*/ 495206 h 3218321"/>
              <a:gd name="connsiteX10950" fmla="*/ 2180635 w 12192000"/>
              <a:gd name="connsiteY10950" fmla="*/ 489109 h 3218321"/>
              <a:gd name="connsiteX10951" fmla="*/ 2150862 w 12192000"/>
              <a:gd name="connsiteY10951" fmla="*/ 492824 h 3218321"/>
              <a:gd name="connsiteX10952" fmla="*/ 2145724 w 12192000"/>
              <a:gd name="connsiteY10952" fmla="*/ 490681 h 3218321"/>
              <a:gd name="connsiteX10953" fmla="*/ 2113086 w 12192000"/>
              <a:gd name="connsiteY10953" fmla="*/ 501731 h 3218321"/>
              <a:gd name="connsiteX10954" fmla="*/ 2088862 w 12192000"/>
              <a:gd name="connsiteY10954" fmla="*/ 505922 h 3218321"/>
              <a:gd name="connsiteX10955" fmla="*/ 2141292 w 12192000"/>
              <a:gd name="connsiteY10955" fmla="*/ 500445 h 3218321"/>
              <a:gd name="connsiteX10956" fmla="*/ 2155570 w 12192000"/>
              <a:gd name="connsiteY10956" fmla="*/ 501731 h 3218321"/>
              <a:gd name="connsiteX10957" fmla="*/ 2136161 w 12192000"/>
              <a:gd name="connsiteY10957" fmla="*/ 511400 h 3218321"/>
              <a:gd name="connsiteX10958" fmla="*/ 2067569 w 12192000"/>
              <a:gd name="connsiteY10958" fmla="*/ 519878 h 3218321"/>
              <a:gd name="connsiteX10959" fmla="*/ 2074430 w 12192000"/>
              <a:gd name="connsiteY10959" fmla="*/ 512495 h 3218321"/>
              <a:gd name="connsiteX10960" fmla="*/ 2079434 w 12192000"/>
              <a:gd name="connsiteY10960" fmla="*/ 518735 h 3218321"/>
              <a:gd name="connsiteX10961" fmla="*/ 2089958 w 12192000"/>
              <a:gd name="connsiteY10961" fmla="*/ 507637 h 3218321"/>
              <a:gd name="connsiteX10962" fmla="*/ 2046429 w 12192000"/>
              <a:gd name="connsiteY10962" fmla="*/ 516210 h 3218321"/>
              <a:gd name="connsiteX10963" fmla="*/ 2024425 w 12192000"/>
              <a:gd name="connsiteY10963" fmla="*/ 518449 h 3218321"/>
              <a:gd name="connsiteX10964" fmla="*/ 2023945 w 12192000"/>
              <a:gd name="connsiteY10964" fmla="*/ 527499 h 3218321"/>
              <a:gd name="connsiteX10965" fmla="*/ 2058476 w 12192000"/>
              <a:gd name="connsiteY10965" fmla="*/ 517115 h 3218321"/>
              <a:gd name="connsiteX10966" fmla="*/ 2069817 w 12192000"/>
              <a:gd name="connsiteY10966" fmla="*/ 527927 h 3218321"/>
              <a:gd name="connsiteX10967" fmla="*/ 1986517 w 12192000"/>
              <a:gd name="connsiteY10967" fmla="*/ 540263 h 3218321"/>
              <a:gd name="connsiteX10968" fmla="*/ 1986612 w 12192000"/>
              <a:gd name="connsiteY10968" fmla="*/ 539168 h 3218321"/>
              <a:gd name="connsiteX10969" fmla="*/ 1993657 w 12192000"/>
              <a:gd name="connsiteY10969" fmla="*/ 531452 h 3218321"/>
              <a:gd name="connsiteX10970" fmla="*/ 1998707 w 12192000"/>
              <a:gd name="connsiteY10970" fmla="*/ 537596 h 3218321"/>
              <a:gd name="connsiteX10971" fmla="*/ 2007801 w 12192000"/>
              <a:gd name="connsiteY10971" fmla="*/ 526213 h 3218321"/>
              <a:gd name="connsiteX10972" fmla="*/ 2012951 w 12192000"/>
              <a:gd name="connsiteY10972" fmla="*/ 533452 h 3218321"/>
              <a:gd name="connsiteX10973" fmla="*/ 2020907 w 12192000"/>
              <a:gd name="connsiteY10973" fmla="*/ 522117 h 3218321"/>
              <a:gd name="connsiteX10974" fmla="*/ 1979082 w 12192000"/>
              <a:gd name="connsiteY10974" fmla="*/ 531357 h 3218321"/>
              <a:gd name="connsiteX10975" fmla="*/ 1974322 w 12192000"/>
              <a:gd name="connsiteY10975" fmla="*/ 529118 h 3218321"/>
              <a:gd name="connsiteX10976" fmla="*/ 1957747 w 12192000"/>
              <a:gd name="connsiteY10976" fmla="*/ 533595 h 3218321"/>
              <a:gd name="connsiteX10977" fmla="*/ 1957131 w 12192000"/>
              <a:gd name="connsiteY10977" fmla="*/ 540359 h 3218321"/>
              <a:gd name="connsiteX10978" fmla="*/ 1975847 w 12192000"/>
              <a:gd name="connsiteY10978" fmla="*/ 542359 h 3218321"/>
              <a:gd name="connsiteX10979" fmla="*/ 1975083 w 12192000"/>
              <a:gd name="connsiteY10979" fmla="*/ 545503 h 3218321"/>
              <a:gd name="connsiteX10980" fmla="*/ 1883118 w 12192000"/>
              <a:gd name="connsiteY10980" fmla="*/ 567031 h 3218321"/>
              <a:gd name="connsiteX10981" fmla="*/ 1827495 w 12192000"/>
              <a:gd name="connsiteY10981" fmla="*/ 576224 h 3218321"/>
              <a:gd name="connsiteX10982" fmla="*/ 1834067 w 12192000"/>
              <a:gd name="connsiteY10982" fmla="*/ 567460 h 3218321"/>
              <a:gd name="connsiteX10983" fmla="*/ 1847972 w 12192000"/>
              <a:gd name="connsiteY10983" fmla="*/ 566888 h 3218321"/>
              <a:gd name="connsiteX10984" fmla="*/ 1850592 w 12192000"/>
              <a:gd name="connsiteY10984" fmla="*/ 571604 h 3218321"/>
              <a:gd name="connsiteX10985" fmla="*/ 1860259 w 12192000"/>
              <a:gd name="connsiteY10985" fmla="*/ 555838 h 3218321"/>
              <a:gd name="connsiteX10986" fmla="*/ 1831971 w 12192000"/>
              <a:gd name="connsiteY10986" fmla="*/ 563888 h 3218321"/>
              <a:gd name="connsiteX10987" fmla="*/ 1794015 w 12192000"/>
              <a:gd name="connsiteY10987" fmla="*/ 570889 h 3218321"/>
              <a:gd name="connsiteX10988" fmla="*/ 1823161 w 12192000"/>
              <a:gd name="connsiteY10988" fmla="*/ 571223 h 3218321"/>
              <a:gd name="connsiteX10989" fmla="*/ 1829638 w 12192000"/>
              <a:gd name="connsiteY10989" fmla="*/ 579034 h 3218321"/>
              <a:gd name="connsiteX10990" fmla="*/ 1812635 w 12192000"/>
              <a:gd name="connsiteY10990" fmla="*/ 582178 h 3218321"/>
              <a:gd name="connsiteX10991" fmla="*/ 1730770 w 12192000"/>
              <a:gd name="connsiteY10991" fmla="*/ 600658 h 3218321"/>
              <a:gd name="connsiteX10992" fmla="*/ 1741105 w 12192000"/>
              <a:gd name="connsiteY10992" fmla="*/ 588703 h 3218321"/>
              <a:gd name="connsiteX10993" fmla="*/ 1746724 w 12192000"/>
              <a:gd name="connsiteY10993" fmla="*/ 595180 h 3218321"/>
              <a:gd name="connsiteX10994" fmla="*/ 1754773 w 12192000"/>
              <a:gd name="connsiteY10994" fmla="*/ 581558 h 3218321"/>
              <a:gd name="connsiteX10995" fmla="*/ 1715293 w 12192000"/>
              <a:gd name="connsiteY10995" fmla="*/ 589703 h 3218321"/>
              <a:gd name="connsiteX10996" fmla="*/ 1717198 w 12192000"/>
              <a:gd name="connsiteY10996" fmla="*/ 598753 h 3218321"/>
              <a:gd name="connsiteX10997" fmla="*/ 1708483 w 12192000"/>
              <a:gd name="connsiteY10997" fmla="*/ 590275 h 3218321"/>
              <a:gd name="connsiteX10998" fmla="*/ 1666621 w 12192000"/>
              <a:gd name="connsiteY10998" fmla="*/ 603516 h 3218321"/>
              <a:gd name="connsiteX10999" fmla="*/ 1680146 w 12192000"/>
              <a:gd name="connsiteY10999" fmla="*/ 584654 h 3218321"/>
              <a:gd name="connsiteX11000" fmla="*/ 1600853 w 12192000"/>
              <a:gd name="connsiteY11000" fmla="*/ 608183 h 3218321"/>
              <a:gd name="connsiteX11001" fmla="*/ 1597424 w 12192000"/>
              <a:gd name="connsiteY11001" fmla="*/ 601515 h 3218321"/>
              <a:gd name="connsiteX11002" fmla="*/ 1588899 w 12192000"/>
              <a:gd name="connsiteY11002" fmla="*/ 621853 h 3218321"/>
              <a:gd name="connsiteX11003" fmla="*/ 1568563 w 12192000"/>
              <a:gd name="connsiteY11003" fmla="*/ 627473 h 3218321"/>
              <a:gd name="connsiteX11004" fmla="*/ 1587613 w 12192000"/>
              <a:gd name="connsiteY11004" fmla="*/ 616518 h 3218321"/>
              <a:gd name="connsiteX11005" fmla="*/ 1587042 w 12192000"/>
              <a:gd name="connsiteY11005" fmla="*/ 608326 h 3218321"/>
              <a:gd name="connsiteX11006" fmla="*/ 1514320 w 12192000"/>
              <a:gd name="connsiteY11006" fmla="*/ 631617 h 3218321"/>
              <a:gd name="connsiteX11007" fmla="*/ 1515321 w 12192000"/>
              <a:gd name="connsiteY11007" fmla="*/ 620281 h 3218321"/>
              <a:gd name="connsiteX11008" fmla="*/ 1532703 w 12192000"/>
              <a:gd name="connsiteY11008" fmla="*/ 613994 h 3218321"/>
              <a:gd name="connsiteX11009" fmla="*/ 1536513 w 12192000"/>
              <a:gd name="connsiteY11009" fmla="*/ 618424 h 3218321"/>
              <a:gd name="connsiteX11010" fmla="*/ 1543561 w 12192000"/>
              <a:gd name="connsiteY11010" fmla="*/ 611470 h 3218321"/>
              <a:gd name="connsiteX11011" fmla="*/ 1608234 w 12192000"/>
              <a:gd name="connsiteY11011" fmla="*/ 596562 h 3218321"/>
              <a:gd name="connsiteX11012" fmla="*/ 1640952 w 12192000"/>
              <a:gd name="connsiteY11012" fmla="*/ 585702 h 3218321"/>
              <a:gd name="connsiteX11013" fmla="*/ 1646904 w 12192000"/>
              <a:gd name="connsiteY11013" fmla="*/ 588798 h 3218321"/>
              <a:gd name="connsiteX11014" fmla="*/ 1653572 w 12192000"/>
              <a:gd name="connsiteY11014" fmla="*/ 581273 h 3218321"/>
              <a:gd name="connsiteX11015" fmla="*/ 1659906 w 12192000"/>
              <a:gd name="connsiteY11015" fmla="*/ 583225 h 3218321"/>
              <a:gd name="connsiteX11016" fmla="*/ 1773203 w 12192000"/>
              <a:gd name="connsiteY11016" fmla="*/ 554695 h 3218321"/>
              <a:gd name="connsiteX11017" fmla="*/ 1779394 w 12192000"/>
              <a:gd name="connsiteY11017" fmla="*/ 554076 h 3218321"/>
              <a:gd name="connsiteX11018" fmla="*/ 1854544 w 12192000"/>
              <a:gd name="connsiteY11018" fmla="*/ 534262 h 3218321"/>
              <a:gd name="connsiteX11019" fmla="*/ 1859688 w 12192000"/>
              <a:gd name="connsiteY11019" fmla="*/ 535215 h 3218321"/>
              <a:gd name="connsiteX11020" fmla="*/ 1876260 w 12192000"/>
              <a:gd name="connsiteY11020" fmla="*/ 533214 h 3218321"/>
              <a:gd name="connsiteX11021" fmla="*/ 1886119 w 12192000"/>
              <a:gd name="connsiteY11021" fmla="*/ 526641 h 3218321"/>
              <a:gd name="connsiteX11022" fmla="*/ 1886690 w 12192000"/>
              <a:gd name="connsiteY11022" fmla="*/ 537025 h 3218321"/>
              <a:gd name="connsiteX11023" fmla="*/ 1875308 w 12192000"/>
              <a:gd name="connsiteY11023" fmla="*/ 537501 h 3218321"/>
              <a:gd name="connsiteX11024" fmla="*/ 1768869 w 12192000"/>
              <a:gd name="connsiteY11024" fmla="*/ 564507 h 3218321"/>
              <a:gd name="connsiteX11025" fmla="*/ 1765583 w 12192000"/>
              <a:gd name="connsiteY11025" fmla="*/ 560601 h 3218321"/>
              <a:gd name="connsiteX11026" fmla="*/ 1730961 w 12192000"/>
              <a:gd name="connsiteY11026" fmla="*/ 573985 h 3218321"/>
              <a:gd name="connsiteX11027" fmla="*/ 1726960 w 12192000"/>
              <a:gd name="connsiteY11027" fmla="*/ 571461 h 3218321"/>
              <a:gd name="connsiteX11028" fmla="*/ 1685813 w 12192000"/>
              <a:gd name="connsiteY11028" fmla="*/ 581987 h 3218321"/>
              <a:gd name="connsiteX11029" fmla="*/ 1678527 w 12192000"/>
              <a:gd name="connsiteY11029" fmla="*/ 593942 h 3218321"/>
              <a:gd name="connsiteX11030" fmla="*/ 1795824 w 12192000"/>
              <a:gd name="connsiteY11030" fmla="*/ 564983 h 3218321"/>
              <a:gd name="connsiteX11031" fmla="*/ 1933839 w 12192000"/>
              <a:gd name="connsiteY11031" fmla="*/ 532214 h 3218321"/>
              <a:gd name="connsiteX11032" fmla="*/ 2153297 w 12192000"/>
              <a:gd name="connsiteY11032" fmla="*/ 483537 h 3218321"/>
              <a:gd name="connsiteX11033" fmla="*/ 2163156 w 12192000"/>
              <a:gd name="connsiteY11033" fmla="*/ 462818 h 3218321"/>
              <a:gd name="connsiteX11034" fmla="*/ 2155946 w 12192000"/>
              <a:gd name="connsiteY11034" fmla="*/ 482965 h 3218321"/>
              <a:gd name="connsiteX11035" fmla="*/ 2222352 w 12192000"/>
              <a:gd name="connsiteY11035" fmla="*/ 469295 h 3218321"/>
              <a:gd name="connsiteX11036" fmla="*/ 2221634 w 12192000"/>
              <a:gd name="connsiteY11036" fmla="*/ 461008 h 3218321"/>
              <a:gd name="connsiteX11037" fmla="*/ 2223399 w 12192000"/>
              <a:gd name="connsiteY11037" fmla="*/ 468867 h 3218321"/>
              <a:gd name="connsiteX11038" fmla="*/ 2358073 w 12192000"/>
              <a:gd name="connsiteY11038" fmla="*/ 441003 h 3218321"/>
              <a:gd name="connsiteX11039" fmla="*/ 2352836 w 12192000"/>
              <a:gd name="connsiteY11039" fmla="*/ 427762 h 3218321"/>
              <a:gd name="connsiteX11040" fmla="*/ 2362026 w 12192000"/>
              <a:gd name="connsiteY11040" fmla="*/ 438955 h 3218321"/>
              <a:gd name="connsiteX11041" fmla="*/ 2451077 w 12192000"/>
              <a:gd name="connsiteY11041" fmla="*/ 420618 h 3218321"/>
              <a:gd name="connsiteX11042" fmla="*/ 2535508 w 12192000"/>
              <a:gd name="connsiteY11042" fmla="*/ 403423 h 3218321"/>
              <a:gd name="connsiteX11043" fmla="*/ 2549652 w 12192000"/>
              <a:gd name="connsiteY11043" fmla="*/ 403519 h 3218321"/>
              <a:gd name="connsiteX11044" fmla="*/ 2550175 w 12192000"/>
              <a:gd name="connsiteY11044" fmla="*/ 397660 h 3218321"/>
              <a:gd name="connsiteX11045" fmla="*/ 2623654 w 12192000"/>
              <a:gd name="connsiteY11045" fmla="*/ 388277 h 3218321"/>
              <a:gd name="connsiteX11046" fmla="*/ 2754776 w 12192000"/>
              <a:gd name="connsiteY11046" fmla="*/ 365701 h 3218321"/>
              <a:gd name="connsiteX11047" fmla="*/ 2753685 w 12192000"/>
              <a:gd name="connsiteY11047" fmla="*/ 374703 h 3218321"/>
              <a:gd name="connsiteX11048" fmla="*/ 2615224 w 12192000"/>
              <a:gd name="connsiteY11048" fmla="*/ 400185 h 3218321"/>
              <a:gd name="connsiteX11049" fmla="*/ 2614462 w 12192000"/>
              <a:gd name="connsiteY11049" fmla="*/ 409568 h 3218321"/>
              <a:gd name="connsiteX11050" fmla="*/ 2647465 w 12192000"/>
              <a:gd name="connsiteY11050" fmla="*/ 401614 h 3218321"/>
              <a:gd name="connsiteX11051" fmla="*/ 2648654 w 12192000"/>
              <a:gd name="connsiteY11051" fmla="*/ 400375 h 3218321"/>
              <a:gd name="connsiteX11052" fmla="*/ 2688327 w 12192000"/>
              <a:gd name="connsiteY11052" fmla="*/ 396089 h 3218321"/>
              <a:gd name="connsiteX11053" fmla="*/ 2740975 w 12192000"/>
              <a:gd name="connsiteY11053" fmla="*/ 387420 h 3218321"/>
              <a:gd name="connsiteX11054" fmla="*/ 2756865 w 12192000"/>
              <a:gd name="connsiteY11054" fmla="*/ 381133 h 3218321"/>
              <a:gd name="connsiteX11055" fmla="*/ 2758525 w 12192000"/>
              <a:gd name="connsiteY11055" fmla="*/ 383086 h 3218321"/>
              <a:gd name="connsiteX11056" fmla="*/ 2771970 w 12192000"/>
              <a:gd name="connsiteY11056" fmla="*/ 383514 h 3218321"/>
              <a:gd name="connsiteX11057" fmla="*/ 2801540 w 12192000"/>
              <a:gd name="connsiteY11057" fmla="*/ 376846 h 3218321"/>
              <a:gd name="connsiteX11058" fmla="*/ 2813146 w 12192000"/>
              <a:gd name="connsiteY11058" fmla="*/ 363986 h 3218321"/>
              <a:gd name="connsiteX11059" fmla="*/ 2793538 w 12192000"/>
              <a:gd name="connsiteY11059" fmla="*/ 368559 h 3218321"/>
              <a:gd name="connsiteX11060" fmla="*/ 2764437 w 12192000"/>
              <a:gd name="connsiteY11060" fmla="*/ 374036 h 3218321"/>
              <a:gd name="connsiteX11061" fmla="*/ 2768963 w 12192000"/>
              <a:gd name="connsiteY11061" fmla="*/ 361700 h 3218321"/>
              <a:gd name="connsiteX11062" fmla="*/ 2789003 w 12192000"/>
              <a:gd name="connsiteY11062" fmla="*/ 362414 h 3218321"/>
              <a:gd name="connsiteX11063" fmla="*/ 2811481 w 12192000"/>
              <a:gd name="connsiteY11063" fmla="*/ 353698 h 3218321"/>
              <a:gd name="connsiteX11064" fmla="*/ 2817389 w 12192000"/>
              <a:gd name="connsiteY11064" fmla="*/ 354079 h 3218321"/>
              <a:gd name="connsiteX11065" fmla="*/ 2888482 w 12192000"/>
              <a:gd name="connsiteY11065" fmla="*/ 338742 h 3218321"/>
              <a:gd name="connsiteX11066" fmla="*/ 2894936 w 12192000"/>
              <a:gd name="connsiteY11066" fmla="*/ 338885 h 3218321"/>
              <a:gd name="connsiteX11067" fmla="*/ 2901182 w 12192000"/>
              <a:gd name="connsiteY11067" fmla="*/ 332979 h 3218321"/>
              <a:gd name="connsiteX11068" fmla="*/ 2909363 w 12192000"/>
              <a:gd name="connsiteY11068" fmla="*/ 336790 h 3218321"/>
              <a:gd name="connsiteX11069" fmla="*/ 2923929 w 12192000"/>
              <a:gd name="connsiteY11069" fmla="*/ 335408 h 3218321"/>
              <a:gd name="connsiteX11070" fmla="*/ 2928416 w 12192000"/>
              <a:gd name="connsiteY11070" fmla="*/ 328597 h 3218321"/>
              <a:gd name="connsiteX11071" fmla="*/ 2935747 w 12192000"/>
              <a:gd name="connsiteY11071" fmla="*/ 330360 h 3218321"/>
              <a:gd name="connsiteX11072" fmla="*/ 2962028 w 12192000"/>
              <a:gd name="connsiteY11072" fmla="*/ 330931 h 3218321"/>
              <a:gd name="connsiteX11073" fmla="*/ 2968793 w 12192000"/>
              <a:gd name="connsiteY11073" fmla="*/ 322548 h 3218321"/>
              <a:gd name="connsiteX11074" fmla="*/ 2975086 w 12192000"/>
              <a:gd name="connsiteY11074" fmla="*/ 327835 h 3218321"/>
              <a:gd name="connsiteX11075" fmla="*/ 2979892 w 12192000"/>
              <a:gd name="connsiteY11075" fmla="*/ 321834 h 3218321"/>
              <a:gd name="connsiteX11076" fmla="*/ 2983033 w 12192000"/>
              <a:gd name="connsiteY11076" fmla="*/ 327883 h 3218321"/>
              <a:gd name="connsiteX11077" fmla="*/ 2991701 w 12192000"/>
              <a:gd name="connsiteY11077" fmla="*/ 320929 h 3218321"/>
              <a:gd name="connsiteX11078" fmla="*/ 3008278 w 12192000"/>
              <a:gd name="connsiteY11078" fmla="*/ 320881 h 3218321"/>
              <a:gd name="connsiteX11079" fmla="*/ 3031716 w 12192000"/>
              <a:gd name="connsiteY11079" fmla="*/ 313784 h 3218321"/>
              <a:gd name="connsiteX11080" fmla="*/ 3037709 w 12192000"/>
              <a:gd name="connsiteY11080" fmla="*/ 318024 h 3218321"/>
              <a:gd name="connsiteX11081" fmla="*/ 3060232 w 12192000"/>
              <a:gd name="connsiteY11081" fmla="*/ 309879 h 3218321"/>
              <a:gd name="connsiteX11082" fmla="*/ 3076045 w 12192000"/>
              <a:gd name="connsiteY11082" fmla="*/ 312689 h 3218321"/>
              <a:gd name="connsiteX11083" fmla="*/ 3082611 w 12192000"/>
              <a:gd name="connsiteY11083" fmla="*/ 304163 h 3218321"/>
              <a:gd name="connsiteX11084" fmla="*/ 3104813 w 12192000"/>
              <a:gd name="connsiteY11084" fmla="*/ 307259 h 3218321"/>
              <a:gd name="connsiteX11085" fmla="*/ 3111184 w 12192000"/>
              <a:gd name="connsiteY11085" fmla="*/ 299781 h 3218321"/>
              <a:gd name="connsiteX11086" fmla="*/ 3118582 w 12192000"/>
              <a:gd name="connsiteY11086" fmla="*/ 304116 h 3218321"/>
              <a:gd name="connsiteX11087" fmla="*/ 3120911 w 12192000"/>
              <a:gd name="connsiteY11087" fmla="*/ 298448 h 3218321"/>
              <a:gd name="connsiteX11088" fmla="*/ 3130397 w 12192000"/>
              <a:gd name="connsiteY11088" fmla="*/ 305163 h 3218321"/>
              <a:gd name="connsiteX11089" fmla="*/ 3133166 w 12192000"/>
              <a:gd name="connsiteY11089" fmla="*/ 294494 h 3218321"/>
              <a:gd name="connsiteX11090" fmla="*/ 3165815 w 12192000"/>
              <a:gd name="connsiteY11090" fmla="*/ 291732 h 3218321"/>
              <a:gd name="connsiteX11091" fmla="*/ 3163012 w 12192000"/>
              <a:gd name="connsiteY11091" fmla="*/ 300591 h 3218321"/>
              <a:gd name="connsiteX11092" fmla="*/ 3174157 w 12192000"/>
              <a:gd name="connsiteY11092" fmla="*/ 289350 h 3218321"/>
              <a:gd name="connsiteX11093" fmla="*/ 3182061 w 12192000"/>
              <a:gd name="connsiteY11093" fmla="*/ 293589 h 3218321"/>
              <a:gd name="connsiteX11094" fmla="*/ 3189967 w 12192000"/>
              <a:gd name="connsiteY11094" fmla="*/ 289208 h 3218321"/>
              <a:gd name="connsiteX11095" fmla="*/ 3192492 w 12192000"/>
              <a:gd name="connsiteY11095" fmla="*/ 294590 h 3218321"/>
              <a:gd name="connsiteX11096" fmla="*/ 3208736 w 12192000"/>
              <a:gd name="connsiteY11096" fmla="*/ 288017 h 3218321"/>
              <a:gd name="connsiteX11097" fmla="*/ 3213643 w 12192000"/>
              <a:gd name="connsiteY11097" fmla="*/ 284016 h 3218321"/>
              <a:gd name="connsiteX11098" fmla="*/ 3216120 w 12192000"/>
              <a:gd name="connsiteY11098" fmla="*/ 288160 h 3218321"/>
              <a:gd name="connsiteX11099" fmla="*/ 3231840 w 12192000"/>
              <a:gd name="connsiteY11099" fmla="*/ 286540 h 3218321"/>
              <a:gd name="connsiteX11100" fmla="*/ 3246129 w 12192000"/>
              <a:gd name="connsiteY11100" fmla="*/ 282206 h 3218321"/>
              <a:gd name="connsiteX11101" fmla="*/ 3279847 w 12192000"/>
              <a:gd name="connsiteY11101" fmla="*/ 276252 h 3218321"/>
              <a:gd name="connsiteX11102" fmla="*/ 3284999 w 12192000"/>
              <a:gd name="connsiteY11102" fmla="*/ 280348 h 3218321"/>
              <a:gd name="connsiteX11103" fmla="*/ 3291768 w 12192000"/>
              <a:gd name="connsiteY11103" fmla="*/ 271394 h 3218321"/>
              <a:gd name="connsiteX11104" fmla="*/ 3318306 w 12192000"/>
              <a:gd name="connsiteY11104" fmla="*/ 272013 h 3218321"/>
              <a:gd name="connsiteX11105" fmla="*/ 3323174 w 12192000"/>
              <a:gd name="connsiteY11105" fmla="*/ 275585 h 3218321"/>
              <a:gd name="connsiteX11106" fmla="*/ 3330812 w 12192000"/>
              <a:gd name="connsiteY11106" fmla="*/ 264964 h 3218321"/>
              <a:gd name="connsiteX11107" fmla="*/ 3337051 w 12192000"/>
              <a:gd name="connsiteY11107" fmla="*/ 270680 h 3218321"/>
              <a:gd name="connsiteX11108" fmla="*/ 3340346 w 12192000"/>
              <a:gd name="connsiteY11108" fmla="*/ 267060 h 3218321"/>
              <a:gd name="connsiteX11109" fmla="*/ 3357566 w 12192000"/>
              <a:gd name="connsiteY11109" fmla="*/ 266679 h 3218321"/>
              <a:gd name="connsiteX11110" fmla="*/ 3358759 w 12192000"/>
              <a:gd name="connsiteY11110" fmla="*/ 270632 h 3218321"/>
              <a:gd name="connsiteX11111" fmla="*/ 3374955 w 12192000"/>
              <a:gd name="connsiteY11111" fmla="*/ 262964 h 3218321"/>
              <a:gd name="connsiteX11112" fmla="*/ 3409931 w 12192000"/>
              <a:gd name="connsiteY11112" fmla="*/ 257343 h 3218321"/>
              <a:gd name="connsiteX11113" fmla="*/ 3410931 w 12192000"/>
              <a:gd name="connsiteY11113" fmla="*/ 260249 h 3218321"/>
              <a:gd name="connsiteX11114" fmla="*/ 3433945 w 12192000"/>
              <a:gd name="connsiteY11114" fmla="*/ 254390 h 3218321"/>
              <a:gd name="connsiteX11115" fmla="*/ 3446427 w 12192000"/>
              <a:gd name="connsiteY11115" fmla="*/ 252437 h 3218321"/>
              <a:gd name="connsiteX11116" fmla="*/ 3451599 w 12192000"/>
              <a:gd name="connsiteY11116" fmla="*/ 256343 h 3218321"/>
              <a:gd name="connsiteX11117" fmla="*/ 3459506 w 12192000"/>
              <a:gd name="connsiteY11117" fmla="*/ 247151 h 3218321"/>
              <a:gd name="connsiteX11118" fmla="*/ 3463652 w 12192000"/>
              <a:gd name="connsiteY11118" fmla="*/ 254914 h 3218321"/>
              <a:gd name="connsiteX11119" fmla="*/ 3479905 w 12192000"/>
              <a:gd name="connsiteY11119" fmla="*/ 249723 h 3218321"/>
              <a:gd name="connsiteX11120" fmla="*/ 3498114 w 12192000"/>
              <a:gd name="connsiteY11120" fmla="*/ 244055 h 3218321"/>
              <a:gd name="connsiteX11121" fmla="*/ 3518369 w 12192000"/>
              <a:gd name="connsiteY11121" fmla="*/ 245007 h 3218321"/>
              <a:gd name="connsiteX11122" fmla="*/ 3535862 w 12192000"/>
              <a:gd name="connsiteY11122" fmla="*/ 239387 h 3218321"/>
              <a:gd name="connsiteX11123" fmla="*/ 3552009 w 12192000"/>
              <a:gd name="connsiteY11123" fmla="*/ 238720 h 3218321"/>
              <a:gd name="connsiteX11124" fmla="*/ 3554293 w 12192000"/>
              <a:gd name="connsiteY11124" fmla="*/ 240578 h 3218321"/>
              <a:gd name="connsiteX11125" fmla="*/ 3582986 w 12192000"/>
              <a:gd name="connsiteY11125" fmla="*/ 236100 h 3218321"/>
              <a:gd name="connsiteX11126" fmla="*/ 3589791 w 12192000"/>
              <a:gd name="connsiteY11126" fmla="*/ 232147 h 3218321"/>
              <a:gd name="connsiteX11127" fmla="*/ 3594217 w 12192000"/>
              <a:gd name="connsiteY11127" fmla="*/ 237910 h 3218321"/>
              <a:gd name="connsiteX11128" fmla="*/ 3602021 w 12192000"/>
              <a:gd name="connsiteY11128" fmla="*/ 227337 h 3218321"/>
              <a:gd name="connsiteX11129" fmla="*/ 3608923 w 12192000"/>
              <a:gd name="connsiteY11129" fmla="*/ 232766 h 3218321"/>
              <a:gd name="connsiteX11130" fmla="*/ 3611204 w 12192000"/>
              <a:gd name="connsiteY11130" fmla="*/ 228956 h 3218321"/>
              <a:gd name="connsiteX11131" fmla="*/ 3627765 w 12192000"/>
              <a:gd name="connsiteY11131" fmla="*/ 229147 h 3218321"/>
              <a:gd name="connsiteX11132" fmla="*/ 3633141 w 12192000"/>
              <a:gd name="connsiteY11132" fmla="*/ 232528 h 3218321"/>
              <a:gd name="connsiteX11133" fmla="*/ 3638187 w 12192000"/>
              <a:gd name="connsiteY11133" fmla="*/ 221526 h 3218321"/>
              <a:gd name="connsiteX11134" fmla="*/ 3645467 w 12192000"/>
              <a:gd name="connsiteY11134" fmla="*/ 225527 h 3218321"/>
              <a:gd name="connsiteX11135" fmla="*/ 3661789 w 12192000"/>
              <a:gd name="connsiteY11135" fmla="*/ 225908 h 3218321"/>
              <a:gd name="connsiteX11136" fmla="*/ 3664025 w 12192000"/>
              <a:gd name="connsiteY11136" fmla="*/ 222336 h 3218321"/>
              <a:gd name="connsiteX11137" fmla="*/ 3671116 w 12192000"/>
              <a:gd name="connsiteY11137" fmla="*/ 227051 h 3218321"/>
              <a:gd name="connsiteX11138" fmla="*/ 3678349 w 12192000"/>
              <a:gd name="connsiteY11138" fmla="*/ 218001 h 3218321"/>
              <a:gd name="connsiteX11139" fmla="*/ 3699003 w 12192000"/>
              <a:gd name="connsiteY11139" fmla="*/ 219954 h 3218321"/>
              <a:gd name="connsiteX11140" fmla="*/ 3755343 w 12192000"/>
              <a:gd name="connsiteY11140" fmla="*/ 210857 h 3218321"/>
              <a:gd name="connsiteX11141" fmla="*/ 3810031 w 12192000"/>
              <a:gd name="connsiteY11141" fmla="*/ 204760 h 3218321"/>
              <a:gd name="connsiteX11142" fmla="*/ 3810506 w 12192000"/>
              <a:gd name="connsiteY11142" fmla="*/ 207904 h 3218321"/>
              <a:gd name="connsiteX11143" fmla="*/ 3907869 w 12192000"/>
              <a:gd name="connsiteY11143" fmla="*/ 192138 h 3218321"/>
              <a:gd name="connsiteX11144" fmla="*/ 3914540 w 12192000"/>
              <a:gd name="connsiteY11144" fmla="*/ 191948 h 3218321"/>
              <a:gd name="connsiteX11145" fmla="*/ 4043646 w 12192000"/>
              <a:gd name="connsiteY11145" fmla="*/ 175992 h 3218321"/>
              <a:gd name="connsiteX11146" fmla="*/ 4091238 w 12192000"/>
              <a:gd name="connsiteY11146" fmla="*/ 172563 h 3218321"/>
              <a:gd name="connsiteX11147" fmla="*/ 4093191 w 12192000"/>
              <a:gd name="connsiteY11147" fmla="*/ 180802 h 3218321"/>
              <a:gd name="connsiteX11148" fmla="*/ 4095906 w 12192000"/>
              <a:gd name="connsiteY11148" fmla="*/ 171038 h 3218321"/>
              <a:gd name="connsiteX11149" fmla="*/ 4128966 w 12192000"/>
              <a:gd name="connsiteY11149" fmla="*/ 166656 h 3218321"/>
              <a:gd name="connsiteX11150" fmla="*/ 4132969 w 12192000"/>
              <a:gd name="connsiteY11150" fmla="*/ 175277 h 3218321"/>
              <a:gd name="connsiteX11151" fmla="*/ 4132872 w 12192000"/>
              <a:gd name="connsiteY11151" fmla="*/ 166371 h 3218321"/>
              <a:gd name="connsiteX11152" fmla="*/ 4167173 w 12192000"/>
              <a:gd name="connsiteY11152" fmla="*/ 163132 h 3218321"/>
              <a:gd name="connsiteX11153" fmla="*/ 4170269 w 12192000"/>
              <a:gd name="connsiteY11153" fmla="*/ 170086 h 3218321"/>
              <a:gd name="connsiteX11154" fmla="*/ 4177653 w 12192000"/>
              <a:gd name="connsiteY11154" fmla="*/ 162608 h 3218321"/>
              <a:gd name="connsiteX11155" fmla="*/ 4205542 w 12192000"/>
              <a:gd name="connsiteY11155" fmla="*/ 161036 h 3218321"/>
              <a:gd name="connsiteX11156" fmla="*/ 4205776 w 12192000"/>
              <a:gd name="connsiteY11156" fmla="*/ 170848 h 3218321"/>
              <a:gd name="connsiteX11157" fmla="*/ 4223241 w 12192000"/>
              <a:gd name="connsiteY11157" fmla="*/ 164704 h 3218321"/>
              <a:gd name="connsiteX11158" fmla="*/ 4229115 w 12192000"/>
              <a:gd name="connsiteY11158" fmla="*/ 154701 h 3218321"/>
              <a:gd name="connsiteX11159" fmla="*/ 4234786 w 12192000"/>
              <a:gd name="connsiteY11159" fmla="*/ 159083 h 3218321"/>
              <a:gd name="connsiteX11160" fmla="*/ 4277399 w 12192000"/>
              <a:gd name="connsiteY11160" fmla="*/ 159845 h 3218321"/>
              <a:gd name="connsiteX11161" fmla="*/ 4276832 w 12192000"/>
              <a:gd name="connsiteY11161" fmla="*/ 151510 h 3218321"/>
              <a:gd name="connsiteX11162" fmla="*/ 4297358 w 12192000"/>
              <a:gd name="connsiteY11162" fmla="*/ 150320 h 3218321"/>
              <a:gd name="connsiteX11163" fmla="*/ 4297547 w 12192000"/>
              <a:gd name="connsiteY11163" fmla="*/ 160750 h 3218321"/>
              <a:gd name="connsiteX11164" fmla="*/ 4301398 w 12192000"/>
              <a:gd name="connsiteY11164" fmla="*/ 152082 h 3218321"/>
              <a:gd name="connsiteX11165" fmla="*/ 4351490 w 12192000"/>
              <a:gd name="connsiteY11165" fmla="*/ 149081 h 3218321"/>
              <a:gd name="connsiteX11166" fmla="*/ 4369273 w 12192000"/>
              <a:gd name="connsiteY11166" fmla="*/ 143366 h 3218321"/>
              <a:gd name="connsiteX11167" fmla="*/ 4375391 w 12192000"/>
              <a:gd name="connsiteY11167" fmla="*/ 145318 h 3218321"/>
              <a:gd name="connsiteX11168" fmla="*/ 4389245 w 12192000"/>
              <a:gd name="connsiteY11168" fmla="*/ 143985 h 3218321"/>
              <a:gd name="connsiteX11169" fmla="*/ 4421957 w 12192000"/>
              <a:gd name="connsiteY11169" fmla="*/ 139746 h 3218321"/>
              <a:gd name="connsiteX11170" fmla="*/ 4445888 w 12192000"/>
              <a:gd name="connsiteY11170" fmla="*/ 139222 h 3218321"/>
              <a:gd name="connsiteX11171" fmla="*/ 4464636 w 12192000"/>
              <a:gd name="connsiteY11171" fmla="*/ 138936 h 3218321"/>
              <a:gd name="connsiteX11172" fmla="*/ 4488928 w 12192000"/>
              <a:gd name="connsiteY11172" fmla="*/ 139222 h 3218321"/>
              <a:gd name="connsiteX11173" fmla="*/ 4513218 w 12192000"/>
              <a:gd name="connsiteY11173" fmla="*/ 135173 h 3218321"/>
              <a:gd name="connsiteX11174" fmla="*/ 4518410 w 12192000"/>
              <a:gd name="connsiteY11174" fmla="*/ 131934 h 3218321"/>
              <a:gd name="connsiteX11175" fmla="*/ 4521602 w 12192000"/>
              <a:gd name="connsiteY11175" fmla="*/ 137507 h 3218321"/>
              <a:gd name="connsiteX11176" fmla="*/ 4529890 w 12192000"/>
              <a:gd name="connsiteY11176" fmla="*/ 130839 h 3218321"/>
              <a:gd name="connsiteX11177" fmla="*/ 4542990 w 12192000"/>
              <a:gd name="connsiteY11177" fmla="*/ 129077 h 3218321"/>
              <a:gd name="connsiteX11178" fmla="*/ 4545419 w 12192000"/>
              <a:gd name="connsiteY11178" fmla="*/ 135126 h 3218321"/>
              <a:gd name="connsiteX11179" fmla="*/ 4556092 w 12192000"/>
              <a:gd name="connsiteY11179" fmla="*/ 126600 h 3218321"/>
              <a:gd name="connsiteX11180" fmla="*/ 4559568 w 12192000"/>
              <a:gd name="connsiteY11180" fmla="*/ 133316 h 3218321"/>
              <a:gd name="connsiteX11181" fmla="*/ 4564427 w 12192000"/>
              <a:gd name="connsiteY11181" fmla="*/ 126886 h 3218321"/>
              <a:gd name="connsiteX11182" fmla="*/ 4570811 w 12192000"/>
              <a:gd name="connsiteY11182" fmla="*/ 132506 h 3218321"/>
              <a:gd name="connsiteX11183" fmla="*/ 4575620 w 12192000"/>
              <a:gd name="connsiteY11183" fmla="*/ 123314 h 3218321"/>
              <a:gd name="connsiteX11184" fmla="*/ 4595145 w 12192000"/>
              <a:gd name="connsiteY11184" fmla="*/ 125314 h 3218321"/>
              <a:gd name="connsiteX11185" fmla="*/ 4603713 w 12192000"/>
              <a:gd name="connsiteY11185" fmla="*/ 118074 h 3218321"/>
              <a:gd name="connsiteX11186" fmla="*/ 4609000 w 12192000"/>
              <a:gd name="connsiteY11186" fmla="*/ 129505 h 3218321"/>
              <a:gd name="connsiteX11187" fmla="*/ 4611563 w 12192000"/>
              <a:gd name="connsiteY11187" fmla="*/ 116026 h 3218321"/>
              <a:gd name="connsiteX11188" fmla="*/ 4616574 w 12192000"/>
              <a:gd name="connsiteY11188" fmla="*/ 127934 h 3218321"/>
              <a:gd name="connsiteX11189" fmla="*/ 4627245 w 12192000"/>
              <a:gd name="connsiteY11189" fmla="*/ 118312 h 3218321"/>
              <a:gd name="connsiteX11190" fmla="*/ 4633091 w 12192000"/>
              <a:gd name="connsiteY11190" fmla="*/ 129220 h 3218321"/>
              <a:gd name="connsiteX11191" fmla="*/ 4634366 w 12192000"/>
              <a:gd name="connsiteY11191" fmla="*/ 116979 h 3218321"/>
              <a:gd name="connsiteX11192" fmla="*/ 4642576 w 12192000"/>
              <a:gd name="connsiteY11192" fmla="*/ 122742 h 3218321"/>
              <a:gd name="connsiteX11193" fmla="*/ 4656182 w 12192000"/>
              <a:gd name="connsiteY11193" fmla="*/ 119551 h 3218321"/>
              <a:gd name="connsiteX11194" fmla="*/ 4684243 w 12192000"/>
              <a:gd name="connsiteY11194" fmla="*/ 115407 h 3218321"/>
              <a:gd name="connsiteX11195" fmla="*/ 4692844 w 12192000"/>
              <a:gd name="connsiteY11195" fmla="*/ 116455 h 3218321"/>
              <a:gd name="connsiteX11196" fmla="*/ 4742460 w 12192000"/>
              <a:gd name="connsiteY11196" fmla="*/ 113645 h 3218321"/>
              <a:gd name="connsiteX11197" fmla="*/ 4770074 w 12192000"/>
              <a:gd name="connsiteY11197" fmla="*/ 114026 h 3218321"/>
              <a:gd name="connsiteX11198" fmla="*/ 4777017 w 12192000"/>
              <a:gd name="connsiteY11198" fmla="*/ 108644 h 3218321"/>
              <a:gd name="connsiteX11199" fmla="*/ 4854923 w 12192000"/>
              <a:gd name="connsiteY11199" fmla="*/ 107072 h 3218321"/>
              <a:gd name="connsiteX11200" fmla="*/ 4860144 w 12192000"/>
              <a:gd name="connsiteY11200" fmla="*/ 106072 h 3218321"/>
              <a:gd name="connsiteX11201" fmla="*/ 4967612 w 12192000"/>
              <a:gd name="connsiteY11201" fmla="*/ 100642 h 3218321"/>
              <a:gd name="connsiteX11202" fmla="*/ 4974197 w 12192000"/>
              <a:gd name="connsiteY11202" fmla="*/ 101690 h 3218321"/>
              <a:gd name="connsiteX11203" fmla="*/ 5075864 w 12192000"/>
              <a:gd name="connsiteY11203" fmla="*/ 96879 h 3218321"/>
              <a:gd name="connsiteX11204" fmla="*/ 5089080 w 12192000"/>
              <a:gd name="connsiteY11204" fmla="*/ 95974 h 3218321"/>
              <a:gd name="connsiteX11205" fmla="*/ 5184472 w 12192000"/>
              <a:gd name="connsiteY11205" fmla="*/ 92449 h 3218321"/>
              <a:gd name="connsiteX11206" fmla="*/ 5195726 w 12192000"/>
              <a:gd name="connsiteY11206" fmla="*/ 91592 h 3218321"/>
              <a:gd name="connsiteX11207" fmla="*/ 5208030 w 12192000"/>
              <a:gd name="connsiteY11207" fmla="*/ 91545 h 3218321"/>
              <a:gd name="connsiteX11208" fmla="*/ 5227522 w 12192000"/>
              <a:gd name="connsiteY11208" fmla="*/ 92783 h 3218321"/>
              <a:gd name="connsiteX11209" fmla="*/ 5234227 w 12192000"/>
              <a:gd name="connsiteY11209" fmla="*/ 88306 h 3218321"/>
              <a:gd name="connsiteX11210" fmla="*/ 5240388 w 12192000"/>
              <a:gd name="connsiteY11210" fmla="*/ 92497 h 3218321"/>
              <a:gd name="connsiteX11211" fmla="*/ 5330667 w 12192000"/>
              <a:gd name="connsiteY11211" fmla="*/ 84829 h 3218321"/>
              <a:gd name="connsiteX11212" fmla="*/ 5337214 w 12192000"/>
              <a:gd name="connsiteY11212" fmla="*/ 89592 h 3218321"/>
              <a:gd name="connsiteX11213" fmla="*/ 5341925 w 12192000"/>
              <a:gd name="connsiteY11213" fmla="*/ 83638 h 3218321"/>
              <a:gd name="connsiteX11214" fmla="*/ 5344164 w 12192000"/>
              <a:gd name="connsiteY11214" fmla="*/ 87925 h 3218321"/>
              <a:gd name="connsiteX11215" fmla="*/ 5424295 w 12192000"/>
              <a:gd name="connsiteY11215" fmla="*/ 82304 h 3218321"/>
              <a:gd name="connsiteX11216" fmla="*/ 5436864 w 12192000"/>
              <a:gd name="connsiteY11216" fmla="*/ 81447 h 3218321"/>
              <a:gd name="connsiteX11217" fmla="*/ 5440767 w 12192000"/>
              <a:gd name="connsiteY11217" fmla="*/ 82590 h 3218321"/>
              <a:gd name="connsiteX11218" fmla="*/ 5455813 w 12192000"/>
              <a:gd name="connsiteY11218" fmla="*/ 81590 h 3218321"/>
              <a:gd name="connsiteX11219" fmla="*/ 5703345 w 12192000"/>
              <a:gd name="connsiteY11219" fmla="*/ 78399 h 3218321"/>
              <a:gd name="connsiteX11220" fmla="*/ 5719582 w 12192000"/>
              <a:gd name="connsiteY11220" fmla="*/ 76303 h 3218321"/>
              <a:gd name="connsiteX11221" fmla="*/ 5720962 w 12192000"/>
              <a:gd name="connsiteY11221" fmla="*/ 80447 h 3218321"/>
              <a:gd name="connsiteX11222" fmla="*/ 5726152 w 12192000"/>
              <a:gd name="connsiteY11222" fmla="*/ 76827 h 3218321"/>
              <a:gd name="connsiteX11223" fmla="*/ 5780144 w 12192000"/>
              <a:gd name="connsiteY11223" fmla="*/ 76970 h 3218321"/>
              <a:gd name="connsiteX11224" fmla="*/ 5785619 w 12192000"/>
              <a:gd name="connsiteY11224" fmla="*/ 79589 h 3218321"/>
              <a:gd name="connsiteX11225" fmla="*/ 5798000 w 12192000"/>
              <a:gd name="connsiteY11225" fmla="*/ 76732 h 3218321"/>
              <a:gd name="connsiteX11226" fmla="*/ 5811377 w 12192000"/>
              <a:gd name="connsiteY11226" fmla="*/ 78256 h 3218321"/>
              <a:gd name="connsiteX11227" fmla="*/ 5832755 w 12192000"/>
              <a:gd name="connsiteY11227" fmla="*/ 76779 h 3218321"/>
              <a:gd name="connsiteX11228" fmla="*/ 5835802 w 12192000"/>
              <a:gd name="connsiteY11228" fmla="*/ 79828 h 3218321"/>
              <a:gd name="connsiteX11229" fmla="*/ 5842564 w 12192000"/>
              <a:gd name="connsiteY11229" fmla="*/ 75922 h 3218321"/>
              <a:gd name="connsiteX11230" fmla="*/ 4481401 w 12192000"/>
              <a:gd name="connsiteY11230" fmla="*/ 73921 h 3218321"/>
              <a:gd name="connsiteX11231" fmla="*/ 4471590 w 12192000"/>
              <a:gd name="connsiteY11231" fmla="*/ 92735 h 3218321"/>
              <a:gd name="connsiteX11232" fmla="*/ 4483394 w 12192000"/>
              <a:gd name="connsiteY11232" fmla="*/ 90734 h 3218321"/>
              <a:gd name="connsiteX11233" fmla="*/ 4473971 w 12192000"/>
              <a:gd name="connsiteY11233" fmla="*/ 100308 h 3218321"/>
              <a:gd name="connsiteX11234" fmla="*/ 4470302 w 12192000"/>
              <a:gd name="connsiteY11234" fmla="*/ 94164 h 3218321"/>
              <a:gd name="connsiteX11235" fmla="*/ 4455479 w 12192000"/>
              <a:gd name="connsiteY11235" fmla="*/ 104404 h 3218321"/>
              <a:gd name="connsiteX11236" fmla="*/ 4469107 w 12192000"/>
              <a:gd name="connsiteY11236" fmla="*/ 91068 h 3218321"/>
              <a:gd name="connsiteX11237" fmla="*/ 4481401 w 12192000"/>
              <a:gd name="connsiteY11237" fmla="*/ 73921 h 3218321"/>
              <a:gd name="connsiteX11238" fmla="*/ 4524746 w 12192000"/>
              <a:gd name="connsiteY11238" fmla="*/ 72730 h 3218321"/>
              <a:gd name="connsiteX11239" fmla="*/ 4524746 w 12192000"/>
              <a:gd name="connsiteY11239" fmla="*/ 72730 h 3218321"/>
              <a:gd name="connsiteX11240" fmla="*/ 7396495 w 12192000"/>
              <a:gd name="connsiteY11240" fmla="*/ 71730 h 3218321"/>
              <a:gd name="connsiteX11241" fmla="*/ 7414116 w 12192000"/>
              <a:gd name="connsiteY11241" fmla="*/ 72159 h 3218321"/>
              <a:gd name="connsiteX11242" fmla="*/ 7396114 w 12192000"/>
              <a:gd name="connsiteY11242" fmla="*/ 73445 h 3218321"/>
              <a:gd name="connsiteX11243" fmla="*/ 4563930 w 12192000"/>
              <a:gd name="connsiteY11243" fmla="*/ 70163 h 3218321"/>
              <a:gd name="connsiteX11244" fmla="*/ 4557900 w 12192000"/>
              <a:gd name="connsiteY11244" fmla="*/ 71302 h 3218321"/>
              <a:gd name="connsiteX11245" fmla="*/ 4563930 w 12192000"/>
              <a:gd name="connsiteY11245" fmla="*/ 70163 h 3218321"/>
              <a:gd name="connsiteX11246" fmla="*/ 6155661 w 12192000"/>
              <a:gd name="connsiteY11246" fmla="*/ 65255 h 3218321"/>
              <a:gd name="connsiteX11247" fmla="*/ 6149673 w 12192000"/>
              <a:gd name="connsiteY11247" fmla="*/ 65824 h 3218321"/>
              <a:gd name="connsiteX11248" fmla="*/ 6155661 w 12192000"/>
              <a:gd name="connsiteY11248" fmla="*/ 65255 h 3218321"/>
              <a:gd name="connsiteX11249" fmla="*/ 4575190 w 12192000"/>
              <a:gd name="connsiteY11249" fmla="*/ 64586 h 3218321"/>
              <a:gd name="connsiteX11250" fmla="*/ 4577141 w 12192000"/>
              <a:gd name="connsiteY11250" fmla="*/ 85686 h 3218321"/>
              <a:gd name="connsiteX11251" fmla="*/ 4588858 w 12192000"/>
              <a:gd name="connsiteY11251" fmla="*/ 74302 h 3218321"/>
              <a:gd name="connsiteX11252" fmla="*/ 4595238 w 12192000"/>
              <a:gd name="connsiteY11252" fmla="*/ 81447 h 3218321"/>
              <a:gd name="connsiteX11253" fmla="*/ 4596096 w 12192000"/>
              <a:gd name="connsiteY11253" fmla="*/ 75065 h 3218321"/>
              <a:gd name="connsiteX11254" fmla="*/ 4601201 w 12192000"/>
              <a:gd name="connsiteY11254" fmla="*/ 75065 h 3218321"/>
              <a:gd name="connsiteX11255" fmla="*/ 4597480 w 12192000"/>
              <a:gd name="connsiteY11255" fmla="*/ 83114 h 3218321"/>
              <a:gd name="connsiteX11256" fmla="*/ 4613536 w 12192000"/>
              <a:gd name="connsiteY11256" fmla="*/ 76446 h 3218321"/>
              <a:gd name="connsiteX11257" fmla="*/ 4613391 w 12192000"/>
              <a:gd name="connsiteY11257" fmla="*/ 81542 h 3218321"/>
              <a:gd name="connsiteX11258" fmla="*/ 4634128 w 12192000"/>
              <a:gd name="connsiteY11258" fmla="*/ 78827 h 3218321"/>
              <a:gd name="connsiteX11259" fmla="*/ 4598429 w 12192000"/>
              <a:gd name="connsiteY11259" fmla="*/ 90497 h 3218321"/>
              <a:gd name="connsiteX11260" fmla="*/ 4596710 w 12192000"/>
              <a:gd name="connsiteY11260" fmla="*/ 82304 h 3218321"/>
              <a:gd name="connsiteX11261" fmla="*/ 4588620 w 12192000"/>
              <a:gd name="connsiteY11261" fmla="*/ 90258 h 3218321"/>
              <a:gd name="connsiteX11262" fmla="*/ 4584476 w 12192000"/>
              <a:gd name="connsiteY11262" fmla="*/ 85829 h 3218321"/>
              <a:gd name="connsiteX11263" fmla="*/ 4558661 w 12192000"/>
              <a:gd name="connsiteY11263" fmla="*/ 93545 h 3218321"/>
              <a:gd name="connsiteX11264" fmla="*/ 4554469 w 12192000"/>
              <a:gd name="connsiteY11264" fmla="*/ 88020 h 3218321"/>
              <a:gd name="connsiteX11265" fmla="*/ 4552469 w 12192000"/>
              <a:gd name="connsiteY11265" fmla="*/ 93831 h 3218321"/>
              <a:gd name="connsiteX11266" fmla="*/ 4530746 w 12192000"/>
              <a:gd name="connsiteY11266" fmla="*/ 90020 h 3218321"/>
              <a:gd name="connsiteX11267" fmla="*/ 4517122 w 12192000"/>
              <a:gd name="connsiteY11267" fmla="*/ 93354 h 3218321"/>
              <a:gd name="connsiteX11268" fmla="*/ 4510886 w 12192000"/>
              <a:gd name="connsiteY11268" fmla="*/ 96260 h 3218321"/>
              <a:gd name="connsiteX11269" fmla="*/ 4494687 w 12192000"/>
              <a:gd name="connsiteY11269" fmla="*/ 98975 h 3218321"/>
              <a:gd name="connsiteX11270" fmla="*/ 4501738 w 12192000"/>
              <a:gd name="connsiteY11270" fmla="*/ 75112 h 3218321"/>
              <a:gd name="connsiteX11271" fmla="*/ 4506079 w 12192000"/>
              <a:gd name="connsiteY11271" fmla="*/ 74922 h 3218321"/>
              <a:gd name="connsiteX11272" fmla="*/ 4501553 w 12192000"/>
              <a:gd name="connsiteY11272" fmla="*/ 88829 h 3218321"/>
              <a:gd name="connsiteX11273" fmla="*/ 4509980 w 12192000"/>
              <a:gd name="connsiteY11273" fmla="*/ 88258 h 3218321"/>
              <a:gd name="connsiteX11274" fmla="*/ 4510362 w 12192000"/>
              <a:gd name="connsiteY11274" fmla="*/ 75065 h 3218321"/>
              <a:gd name="connsiteX11275" fmla="*/ 4519745 w 12192000"/>
              <a:gd name="connsiteY11275" fmla="*/ 74779 h 3218321"/>
              <a:gd name="connsiteX11276" fmla="*/ 4516884 w 12192000"/>
              <a:gd name="connsiteY11276" fmla="*/ 93259 h 3218321"/>
              <a:gd name="connsiteX11277" fmla="*/ 4520268 w 12192000"/>
              <a:gd name="connsiteY11277" fmla="*/ 84352 h 3218321"/>
              <a:gd name="connsiteX11278" fmla="*/ 4543322 w 12192000"/>
              <a:gd name="connsiteY11278" fmla="*/ 89830 h 3218321"/>
              <a:gd name="connsiteX11279" fmla="*/ 4549184 w 12192000"/>
              <a:gd name="connsiteY11279" fmla="*/ 70206 h 3218321"/>
              <a:gd name="connsiteX11280" fmla="*/ 4552374 w 12192000"/>
              <a:gd name="connsiteY11280" fmla="*/ 70159 h 3218321"/>
              <a:gd name="connsiteX11281" fmla="*/ 4559615 w 12192000"/>
              <a:gd name="connsiteY11281" fmla="*/ 80399 h 3218321"/>
              <a:gd name="connsiteX11282" fmla="*/ 4575190 w 12192000"/>
              <a:gd name="connsiteY11282" fmla="*/ 64586 h 3218321"/>
              <a:gd name="connsiteX11283" fmla="*/ 4620135 w 12192000"/>
              <a:gd name="connsiteY11283" fmla="*/ 62633 h 3218321"/>
              <a:gd name="connsiteX11284" fmla="*/ 4620135 w 12192000"/>
              <a:gd name="connsiteY11284" fmla="*/ 62633 h 3218321"/>
              <a:gd name="connsiteX11285" fmla="*/ 4877278 w 12192000"/>
              <a:gd name="connsiteY11285" fmla="*/ 57441 h 3218321"/>
              <a:gd name="connsiteX11286" fmla="*/ 4885479 w 12192000"/>
              <a:gd name="connsiteY11286" fmla="*/ 67824 h 3218321"/>
              <a:gd name="connsiteX11287" fmla="*/ 4877278 w 12192000"/>
              <a:gd name="connsiteY11287" fmla="*/ 57441 h 3218321"/>
              <a:gd name="connsiteX11288" fmla="*/ 4691655 w 12192000"/>
              <a:gd name="connsiteY11288" fmla="*/ 57156 h 3218321"/>
              <a:gd name="connsiteX11289" fmla="*/ 4691655 w 12192000"/>
              <a:gd name="connsiteY11289" fmla="*/ 57156 h 3218321"/>
              <a:gd name="connsiteX11290" fmla="*/ 4715458 w 12192000"/>
              <a:gd name="connsiteY11290" fmla="*/ 56203 h 3218321"/>
              <a:gd name="connsiteX11291" fmla="*/ 4715458 w 12192000"/>
              <a:gd name="connsiteY11291" fmla="*/ 56203 h 3218321"/>
              <a:gd name="connsiteX11292" fmla="*/ 4745208 w 12192000"/>
              <a:gd name="connsiteY11292" fmla="*/ 55507 h 3218321"/>
              <a:gd name="connsiteX11293" fmla="*/ 4739143 w 12192000"/>
              <a:gd name="connsiteY11293" fmla="*/ 56632 h 3218321"/>
              <a:gd name="connsiteX11294" fmla="*/ 4745208 w 12192000"/>
              <a:gd name="connsiteY11294" fmla="*/ 55507 h 3218321"/>
              <a:gd name="connsiteX11295" fmla="*/ 4732296 w 12192000"/>
              <a:gd name="connsiteY11295" fmla="*/ 55139 h 3218321"/>
              <a:gd name="connsiteX11296" fmla="*/ 4726076 w 12192000"/>
              <a:gd name="connsiteY11296" fmla="*/ 56251 h 3218321"/>
              <a:gd name="connsiteX11297" fmla="*/ 4732296 w 12192000"/>
              <a:gd name="connsiteY11297" fmla="*/ 55139 h 3218321"/>
              <a:gd name="connsiteX11298" fmla="*/ 4753650 w 12192000"/>
              <a:gd name="connsiteY11298" fmla="*/ 52583 h 3218321"/>
              <a:gd name="connsiteX11299" fmla="*/ 4753650 w 12192000"/>
              <a:gd name="connsiteY11299" fmla="*/ 52583 h 3218321"/>
              <a:gd name="connsiteX11300" fmla="*/ 4834661 w 12192000"/>
              <a:gd name="connsiteY11300" fmla="*/ 46391 h 3218321"/>
              <a:gd name="connsiteX11301" fmla="*/ 4832246 w 12192000"/>
              <a:gd name="connsiteY11301" fmla="*/ 61013 h 3218321"/>
              <a:gd name="connsiteX11302" fmla="*/ 4853217 w 12192000"/>
              <a:gd name="connsiteY11302" fmla="*/ 61823 h 3218321"/>
              <a:gd name="connsiteX11303" fmla="*/ 4853359 w 12192000"/>
              <a:gd name="connsiteY11303" fmla="*/ 46439 h 3218321"/>
              <a:gd name="connsiteX11304" fmla="*/ 4863229 w 12192000"/>
              <a:gd name="connsiteY11304" fmla="*/ 46391 h 3218321"/>
              <a:gd name="connsiteX11305" fmla="*/ 4868069 w 12192000"/>
              <a:gd name="connsiteY11305" fmla="*/ 65252 h 3218321"/>
              <a:gd name="connsiteX11306" fmla="*/ 4867358 w 12192000"/>
              <a:gd name="connsiteY11306" fmla="*/ 46486 h 3218321"/>
              <a:gd name="connsiteX11307" fmla="*/ 4871867 w 12192000"/>
              <a:gd name="connsiteY11307" fmla="*/ 46439 h 3218321"/>
              <a:gd name="connsiteX11308" fmla="*/ 4872483 w 12192000"/>
              <a:gd name="connsiteY11308" fmla="*/ 70015 h 3218321"/>
              <a:gd name="connsiteX11309" fmla="*/ 4825685 w 12192000"/>
              <a:gd name="connsiteY11309" fmla="*/ 69682 h 3218321"/>
              <a:gd name="connsiteX11310" fmla="*/ 4822936 w 12192000"/>
              <a:gd name="connsiteY11310" fmla="*/ 77207 h 3218321"/>
              <a:gd name="connsiteX11311" fmla="*/ 4820253 w 12192000"/>
              <a:gd name="connsiteY11311" fmla="*/ 68253 h 3218321"/>
              <a:gd name="connsiteX11312" fmla="*/ 4812927 w 12192000"/>
              <a:gd name="connsiteY11312" fmla="*/ 75207 h 3218321"/>
              <a:gd name="connsiteX11313" fmla="*/ 4798990 w 12192000"/>
              <a:gd name="connsiteY11313" fmla="*/ 75350 h 3218321"/>
              <a:gd name="connsiteX11314" fmla="*/ 4792806 w 12192000"/>
              <a:gd name="connsiteY11314" fmla="*/ 71206 h 3218321"/>
              <a:gd name="connsiteX11315" fmla="*/ 4786671 w 12192000"/>
              <a:gd name="connsiteY11315" fmla="*/ 76255 h 3218321"/>
              <a:gd name="connsiteX11316" fmla="*/ 4786387 w 12192000"/>
              <a:gd name="connsiteY11316" fmla="*/ 70634 h 3218321"/>
              <a:gd name="connsiteX11317" fmla="*/ 4752001 w 12192000"/>
              <a:gd name="connsiteY11317" fmla="*/ 78922 h 3218321"/>
              <a:gd name="connsiteX11318" fmla="*/ 4729088 w 12192000"/>
              <a:gd name="connsiteY11318" fmla="*/ 78350 h 3218321"/>
              <a:gd name="connsiteX11319" fmla="*/ 4678778 w 12192000"/>
              <a:gd name="connsiteY11319" fmla="*/ 75302 h 3218321"/>
              <a:gd name="connsiteX11320" fmla="*/ 4631185 w 12192000"/>
              <a:gd name="connsiteY11320" fmla="*/ 85495 h 3218321"/>
              <a:gd name="connsiteX11321" fmla="*/ 4640496 w 12192000"/>
              <a:gd name="connsiteY11321" fmla="*/ 76874 h 3218321"/>
              <a:gd name="connsiteX11322" fmla="*/ 4683909 w 12192000"/>
              <a:gd name="connsiteY11322" fmla="*/ 72825 h 3218321"/>
              <a:gd name="connsiteX11323" fmla="*/ 4690326 w 12192000"/>
              <a:gd name="connsiteY11323" fmla="*/ 68825 h 3218321"/>
              <a:gd name="connsiteX11324" fmla="*/ 4692180 w 12192000"/>
              <a:gd name="connsiteY11324" fmla="*/ 75112 h 3218321"/>
              <a:gd name="connsiteX11325" fmla="*/ 4701047 w 12192000"/>
              <a:gd name="connsiteY11325" fmla="*/ 68253 h 3218321"/>
              <a:gd name="connsiteX11326" fmla="*/ 4718615 w 12192000"/>
              <a:gd name="connsiteY11326" fmla="*/ 73921 h 3218321"/>
              <a:gd name="connsiteX11327" fmla="*/ 4725216 w 12192000"/>
              <a:gd name="connsiteY11327" fmla="*/ 68301 h 3218321"/>
              <a:gd name="connsiteX11328" fmla="*/ 4741464 w 12192000"/>
              <a:gd name="connsiteY11328" fmla="*/ 65348 h 3218321"/>
              <a:gd name="connsiteX11329" fmla="*/ 4749243 w 12192000"/>
              <a:gd name="connsiteY11329" fmla="*/ 72587 h 3218321"/>
              <a:gd name="connsiteX11330" fmla="*/ 4750635 w 12192000"/>
              <a:gd name="connsiteY11330" fmla="*/ 63728 h 3218321"/>
              <a:gd name="connsiteX11331" fmla="*/ 4754697 w 12192000"/>
              <a:gd name="connsiteY11331" fmla="*/ 70111 h 3218321"/>
              <a:gd name="connsiteX11332" fmla="*/ 4762701 w 12192000"/>
              <a:gd name="connsiteY11332" fmla="*/ 64490 h 3218321"/>
              <a:gd name="connsiteX11333" fmla="*/ 4772878 w 12192000"/>
              <a:gd name="connsiteY11333" fmla="*/ 49392 h 3218321"/>
              <a:gd name="connsiteX11334" fmla="*/ 4761465 w 12192000"/>
              <a:gd name="connsiteY11334" fmla="*/ 70111 h 3218321"/>
              <a:gd name="connsiteX11335" fmla="*/ 4788193 w 12192000"/>
              <a:gd name="connsiteY11335" fmla="*/ 63157 h 3218321"/>
              <a:gd name="connsiteX11336" fmla="*/ 4810264 w 12192000"/>
              <a:gd name="connsiteY11336" fmla="*/ 63442 h 3218321"/>
              <a:gd name="connsiteX11337" fmla="*/ 4831159 w 12192000"/>
              <a:gd name="connsiteY11337" fmla="*/ 61823 h 3218321"/>
              <a:gd name="connsiteX11338" fmla="*/ 4828680 w 12192000"/>
              <a:gd name="connsiteY11338" fmla="*/ 46629 h 3218321"/>
              <a:gd name="connsiteX11339" fmla="*/ 4884787 w 12192000"/>
              <a:gd name="connsiteY11339" fmla="*/ 46279 h 3218321"/>
              <a:gd name="connsiteX11340" fmla="*/ 4878660 w 12192000"/>
              <a:gd name="connsiteY11340" fmla="*/ 47391 h 3218321"/>
              <a:gd name="connsiteX11341" fmla="*/ 4884787 w 12192000"/>
              <a:gd name="connsiteY11341" fmla="*/ 46279 h 3218321"/>
              <a:gd name="connsiteX11342" fmla="*/ 7094830 w 12192000"/>
              <a:gd name="connsiteY11342" fmla="*/ 46007 h 3218321"/>
              <a:gd name="connsiteX11343" fmla="*/ 7088742 w 12192000"/>
              <a:gd name="connsiteY11343" fmla="*/ 47105 h 3218321"/>
              <a:gd name="connsiteX11344" fmla="*/ 7094830 w 12192000"/>
              <a:gd name="connsiteY11344" fmla="*/ 46007 h 3218321"/>
              <a:gd name="connsiteX11345" fmla="*/ 7068669 w 12192000"/>
              <a:gd name="connsiteY11345" fmla="*/ 45218 h 3218321"/>
              <a:gd name="connsiteX11346" fmla="*/ 7081598 w 12192000"/>
              <a:gd name="connsiteY11346" fmla="*/ 49630 h 3218321"/>
              <a:gd name="connsiteX11347" fmla="*/ 7053881 w 12192000"/>
              <a:gd name="connsiteY11347" fmla="*/ 48058 h 3218321"/>
              <a:gd name="connsiteX11348" fmla="*/ 7068669 w 12192000"/>
              <a:gd name="connsiteY11348" fmla="*/ 45218 h 3218321"/>
              <a:gd name="connsiteX11349" fmla="*/ 6867525 w 12192000"/>
              <a:gd name="connsiteY11349" fmla="*/ 42676 h 3218321"/>
              <a:gd name="connsiteX11350" fmla="*/ 6867525 w 12192000"/>
              <a:gd name="connsiteY11350" fmla="*/ 42676 h 3218321"/>
              <a:gd name="connsiteX11351" fmla="*/ 5048360 w 12192000"/>
              <a:gd name="connsiteY11351" fmla="*/ 41724 h 3218321"/>
              <a:gd name="connsiteX11352" fmla="*/ 5050018 w 12192000"/>
              <a:gd name="connsiteY11352" fmla="*/ 41724 h 3218321"/>
              <a:gd name="connsiteX11353" fmla="*/ 5048682 w 12192000"/>
              <a:gd name="connsiteY11353" fmla="*/ 45579 h 3218321"/>
              <a:gd name="connsiteX11354" fmla="*/ 7022973 w 12192000"/>
              <a:gd name="connsiteY11354" fmla="*/ 41438 h 3218321"/>
              <a:gd name="connsiteX11355" fmla="*/ 7021925 w 12192000"/>
              <a:gd name="connsiteY11355" fmla="*/ 53060 h 3218321"/>
              <a:gd name="connsiteX11356" fmla="*/ 7017305 w 12192000"/>
              <a:gd name="connsiteY11356" fmla="*/ 47725 h 3218321"/>
              <a:gd name="connsiteX11357" fmla="*/ 7022973 w 12192000"/>
              <a:gd name="connsiteY11357" fmla="*/ 41438 h 3218321"/>
              <a:gd name="connsiteX11358" fmla="*/ 4970140 w 12192000"/>
              <a:gd name="connsiteY11358" fmla="*/ 39056 h 3218321"/>
              <a:gd name="connsiteX11359" fmla="*/ 4970234 w 12192000"/>
              <a:gd name="connsiteY11359" fmla="*/ 56488 h 3218321"/>
              <a:gd name="connsiteX11360" fmla="*/ 4983493 w 12192000"/>
              <a:gd name="connsiteY11360" fmla="*/ 41866 h 3218321"/>
              <a:gd name="connsiteX11361" fmla="*/ 4990456 w 12192000"/>
              <a:gd name="connsiteY11361" fmla="*/ 41485 h 3218321"/>
              <a:gd name="connsiteX11362" fmla="*/ 4986021 w 12192000"/>
              <a:gd name="connsiteY11362" fmla="*/ 60346 h 3218321"/>
              <a:gd name="connsiteX11363" fmla="*/ 4970283 w 12192000"/>
              <a:gd name="connsiteY11363" fmla="*/ 62776 h 3218321"/>
              <a:gd name="connsiteX11364" fmla="*/ 4966180 w 12192000"/>
              <a:gd name="connsiteY11364" fmla="*/ 57584 h 3218321"/>
              <a:gd name="connsiteX11365" fmla="*/ 4945816 w 12192000"/>
              <a:gd name="connsiteY11365" fmla="*/ 63776 h 3218321"/>
              <a:gd name="connsiteX11366" fmla="*/ 4930027 w 12192000"/>
              <a:gd name="connsiteY11366" fmla="*/ 64776 h 3218321"/>
              <a:gd name="connsiteX11367" fmla="*/ 4926835 w 12192000"/>
              <a:gd name="connsiteY11367" fmla="*/ 60204 h 3218321"/>
              <a:gd name="connsiteX11368" fmla="*/ 4922445 w 12192000"/>
              <a:gd name="connsiteY11368" fmla="*/ 64633 h 3218321"/>
              <a:gd name="connsiteX11369" fmla="*/ 4916053 w 12192000"/>
              <a:gd name="connsiteY11369" fmla="*/ 63395 h 3218321"/>
              <a:gd name="connsiteX11370" fmla="*/ 4913860 w 12192000"/>
              <a:gd name="connsiteY11370" fmla="*/ 62109 h 3218321"/>
              <a:gd name="connsiteX11371" fmla="*/ 4908567 w 12192000"/>
              <a:gd name="connsiteY11371" fmla="*/ 61918 h 3218321"/>
              <a:gd name="connsiteX11372" fmla="*/ 4891680 w 12192000"/>
              <a:gd name="connsiteY11372" fmla="*/ 70349 h 3218321"/>
              <a:gd name="connsiteX11373" fmla="*/ 4895975 w 12192000"/>
              <a:gd name="connsiteY11373" fmla="*/ 47296 h 3218321"/>
              <a:gd name="connsiteX11374" fmla="*/ 4897071 w 12192000"/>
              <a:gd name="connsiteY11374" fmla="*/ 59108 h 3218321"/>
              <a:gd name="connsiteX11375" fmla="*/ 4906991 w 12192000"/>
              <a:gd name="connsiteY11375" fmla="*/ 46486 h 3218321"/>
              <a:gd name="connsiteX11376" fmla="*/ 4909280 w 12192000"/>
              <a:gd name="connsiteY11376" fmla="*/ 46010 h 3218321"/>
              <a:gd name="connsiteX11377" fmla="*/ 4911381 w 12192000"/>
              <a:gd name="connsiteY11377" fmla="*/ 55393 h 3218321"/>
              <a:gd name="connsiteX11378" fmla="*/ 4913479 w 12192000"/>
              <a:gd name="connsiteY11378" fmla="*/ 54869 h 3218321"/>
              <a:gd name="connsiteX11379" fmla="*/ 4925356 w 12192000"/>
              <a:gd name="connsiteY11379" fmla="*/ 40151 h 3218321"/>
              <a:gd name="connsiteX11380" fmla="*/ 4919392 w 12192000"/>
              <a:gd name="connsiteY11380" fmla="*/ 57870 h 3218321"/>
              <a:gd name="connsiteX11381" fmla="*/ 4939043 w 12192000"/>
              <a:gd name="connsiteY11381" fmla="*/ 39675 h 3218321"/>
              <a:gd name="connsiteX11382" fmla="*/ 4933270 w 12192000"/>
              <a:gd name="connsiteY11382" fmla="*/ 55679 h 3218321"/>
              <a:gd name="connsiteX11383" fmla="*/ 4944147 w 12192000"/>
              <a:gd name="connsiteY11383" fmla="*/ 57108 h 3218321"/>
              <a:gd name="connsiteX11384" fmla="*/ 4943478 w 12192000"/>
              <a:gd name="connsiteY11384" fmla="*/ 41580 h 3218321"/>
              <a:gd name="connsiteX11385" fmla="*/ 4952399 w 12192000"/>
              <a:gd name="connsiteY11385" fmla="*/ 41771 h 3218321"/>
              <a:gd name="connsiteX11386" fmla="*/ 4945720 w 12192000"/>
              <a:gd name="connsiteY11386" fmla="*/ 57060 h 3218321"/>
              <a:gd name="connsiteX11387" fmla="*/ 4960409 w 12192000"/>
              <a:gd name="connsiteY11387" fmla="*/ 40675 h 3218321"/>
              <a:gd name="connsiteX11388" fmla="*/ 4965702 w 12192000"/>
              <a:gd name="connsiteY11388" fmla="*/ 50201 h 3218321"/>
              <a:gd name="connsiteX11389" fmla="*/ 4970140 w 12192000"/>
              <a:gd name="connsiteY11389" fmla="*/ 39056 h 3218321"/>
              <a:gd name="connsiteX11390" fmla="*/ 6741092 w 12192000"/>
              <a:gd name="connsiteY11390" fmla="*/ 35990 h 3218321"/>
              <a:gd name="connsiteX11391" fmla="*/ 6739318 w 12192000"/>
              <a:gd name="connsiteY11391" fmla="*/ 44058 h 3218321"/>
              <a:gd name="connsiteX11392" fmla="*/ 6742414 w 12192000"/>
              <a:gd name="connsiteY11392" fmla="*/ 45344 h 3218321"/>
              <a:gd name="connsiteX11393" fmla="*/ 6747367 w 12192000"/>
              <a:gd name="connsiteY11393" fmla="*/ 40104 h 3218321"/>
              <a:gd name="connsiteX11394" fmla="*/ 6741092 w 12192000"/>
              <a:gd name="connsiteY11394" fmla="*/ 35990 h 3218321"/>
              <a:gd name="connsiteX11395" fmla="*/ 5038867 w 12192000"/>
              <a:gd name="connsiteY11395" fmla="*/ 35198 h 3218321"/>
              <a:gd name="connsiteX11396" fmla="*/ 5037148 w 12192000"/>
              <a:gd name="connsiteY11396" fmla="*/ 59251 h 3218321"/>
              <a:gd name="connsiteX11397" fmla="*/ 5025800 w 12192000"/>
              <a:gd name="connsiteY11397" fmla="*/ 55774 h 3218321"/>
              <a:gd name="connsiteX11398" fmla="*/ 5023843 w 12192000"/>
              <a:gd name="connsiteY11398" fmla="*/ 60251 h 3218321"/>
              <a:gd name="connsiteX11399" fmla="*/ 5007722 w 12192000"/>
              <a:gd name="connsiteY11399" fmla="*/ 59013 h 3218321"/>
              <a:gd name="connsiteX11400" fmla="*/ 4989169 w 12192000"/>
              <a:gd name="connsiteY11400" fmla="*/ 52297 h 3218321"/>
              <a:gd name="connsiteX11401" fmla="*/ 5003908 w 12192000"/>
              <a:gd name="connsiteY11401" fmla="*/ 51106 h 3218321"/>
              <a:gd name="connsiteX11402" fmla="*/ 5016071 w 12192000"/>
              <a:gd name="connsiteY11402" fmla="*/ 40580 h 3218321"/>
              <a:gd name="connsiteX11403" fmla="*/ 5009534 w 12192000"/>
              <a:gd name="connsiteY11403" fmla="*/ 48868 h 3218321"/>
              <a:gd name="connsiteX11404" fmla="*/ 5018885 w 12192000"/>
              <a:gd name="connsiteY11404" fmla="*/ 54964 h 3218321"/>
              <a:gd name="connsiteX11405" fmla="*/ 5027946 w 12192000"/>
              <a:gd name="connsiteY11405" fmla="*/ 37198 h 3218321"/>
              <a:gd name="connsiteX11406" fmla="*/ 5023986 w 12192000"/>
              <a:gd name="connsiteY11406" fmla="*/ 53250 h 3218321"/>
              <a:gd name="connsiteX11407" fmla="*/ 5038867 w 12192000"/>
              <a:gd name="connsiteY11407" fmla="*/ 35198 h 3218321"/>
              <a:gd name="connsiteX11408" fmla="*/ 5052367 w 12192000"/>
              <a:gd name="connsiteY11408" fmla="*/ 34960 h 3218321"/>
              <a:gd name="connsiteX11409" fmla="*/ 5053558 w 12192000"/>
              <a:gd name="connsiteY11409" fmla="*/ 41724 h 3218321"/>
              <a:gd name="connsiteX11410" fmla="*/ 5050018 w 12192000"/>
              <a:gd name="connsiteY11410" fmla="*/ 41724 h 3218321"/>
              <a:gd name="connsiteX11411" fmla="*/ 6734222 w 12192000"/>
              <a:gd name="connsiteY11411" fmla="*/ 32436 h 3218321"/>
              <a:gd name="connsiteX11412" fmla="*/ 6720792 w 12192000"/>
              <a:gd name="connsiteY11412" fmla="*/ 34817 h 3218321"/>
              <a:gd name="connsiteX11413" fmla="*/ 6718316 w 12192000"/>
              <a:gd name="connsiteY11413" fmla="*/ 33150 h 3218321"/>
              <a:gd name="connsiteX11414" fmla="*/ 6713982 w 12192000"/>
              <a:gd name="connsiteY11414" fmla="*/ 44200 h 3218321"/>
              <a:gd name="connsiteX11415" fmla="*/ 6734413 w 12192000"/>
              <a:gd name="connsiteY11415" fmla="*/ 46344 h 3218321"/>
              <a:gd name="connsiteX11416" fmla="*/ 6734222 w 12192000"/>
              <a:gd name="connsiteY11416" fmla="*/ 32436 h 3218321"/>
              <a:gd name="connsiteX11417" fmla="*/ 4861372 w 12192000"/>
              <a:gd name="connsiteY11417" fmla="*/ 31671 h 3218321"/>
              <a:gd name="connsiteX11418" fmla="*/ 4855353 w 12192000"/>
              <a:gd name="connsiteY11418" fmla="*/ 32722 h 3218321"/>
              <a:gd name="connsiteX11419" fmla="*/ 4861372 w 12192000"/>
              <a:gd name="connsiteY11419" fmla="*/ 31671 h 3218321"/>
              <a:gd name="connsiteX11420" fmla="*/ 5143366 w 12192000"/>
              <a:gd name="connsiteY11420" fmla="*/ 29959 h 3218321"/>
              <a:gd name="connsiteX11421" fmla="*/ 5138186 w 12192000"/>
              <a:gd name="connsiteY11421" fmla="*/ 48439 h 3218321"/>
              <a:gd name="connsiteX11422" fmla="*/ 5152828 w 12192000"/>
              <a:gd name="connsiteY11422" fmla="*/ 30435 h 3218321"/>
              <a:gd name="connsiteX11423" fmla="*/ 5154110 w 12192000"/>
              <a:gd name="connsiteY11423" fmla="*/ 50344 h 3218321"/>
              <a:gd name="connsiteX11424" fmla="*/ 5162904 w 12192000"/>
              <a:gd name="connsiteY11424" fmla="*/ 31864 h 3218321"/>
              <a:gd name="connsiteX11425" fmla="*/ 5168418 w 12192000"/>
              <a:gd name="connsiteY11425" fmla="*/ 32340 h 3218321"/>
              <a:gd name="connsiteX11426" fmla="*/ 5161432 w 12192000"/>
              <a:gd name="connsiteY11426" fmla="*/ 43581 h 3218321"/>
              <a:gd name="connsiteX11427" fmla="*/ 5170038 w 12192000"/>
              <a:gd name="connsiteY11427" fmla="*/ 52059 h 3218321"/>
              <a:gd name="connsiteX11428" fmla="*/ 5136521 w 12192000"/>
              <a:gd name="connsiteY11428" fmla="*/ 53726 h 3218321"/>
              <a:gd name="connsiteX11429" fmla="*/ 5117554 w 12192000"/>
              <a:gd name="connsiteY11429" fmla="*/ 51297 h 3218321"/>
              <a:gd name="connsiteX11430" fmla="*/ 5111516 w 12192000"/>
              <a:gd name="connsiteY11430" fmla="*/ 55870 h 3218321"/>
              <a:gd name="connsiteX11431" fmla="*/ 5107001 w 12192000"/>
              <a:gd name="connsiteY11431" fmla="*/ 48201 h 3218321"/>
              <a:gd name="connsiteX11432" fmla="*/ 5078336 w 12192000"/>
              <a:gd name="connsiteY11432" fmla="*/ 53107 h 3218321"/>
              <a:gd name="connsiteX11433" fmla="*/ 5075864 w 12192000"/>
              <a:gd name="connsiteY11433" fmla="*/ 54584 h 3218321"/>
              <a:gd name="connsiteX11434" fmla="*/ 5053368 w 12192000"/>
              <a:gd name="connsiteY11434" fmla="*/ 55060 h 3218321"/>
              <a:gd name="connsiteX11435" fmla="*/ 5043111 w 12192000"/>
              <a:gd name="connsiteY11435" fmla="*/ 61633 h 3218321"/>
              <a:gd name="connsiteX11436" fmla="*/ 5048682 w 12192000"/>
              <a:gd name="connsiteY11436" fmla="*/ 45579 h 3218321"/>
              <a:gd name="connsiteX11437" fmla="*/ 5049309 w 12192000"/>
              <a:gd name="connsiteY11437" fmla="*/ 53107 h 3218321"/>
              <a:gd name="connsiteX11438" fmla="*/ 5059806 w 12192000"/>
              <a:gd name="connsiteY11438" fmla="*/ 37103 h 3218321"/>
              <a:gd name="connsiteX11439" fmla="*/ 5067626 w 12192000"/>
              <a:gd name="connsiteY11439" fmla="*/ 36675 h 3218321"/>
              <a:gd name="connsiteX11440" fmla="*/ 5061044 w 12192000"/>
              <a:gd name="connsiteY11440" fmla="*/ 52869 h 3218321"/>
              <a:gd name="connsiteX11441" fmla="*/ 5075815 w 12192000"/>
              <a:gd name="connsiteY11441" fmla="*/ 37675 h 3218321"/>
              <a:gd name="connsiteX11442" fmla="*/ 5078528 w 12192000"/>
              <a:gd name="connsiteY11442" fmla="*/ 45534 h 3218321"/>
              <a:gd name="connsiteX11443" fmla="*/ 5083756 w 12192000"/>
              <a:gd name="connsiteY11443" fmla="*/ 37151 h 3218321"/>
              <a:gd name="connsiteX11444" fmla="*/ 5091455 w 12192000"/>
              <a:gd name="connsiteY11444" fmla="*/ 36627 h 3218321"/>
              <a:gd name="connsiteX11445" fmla="*/ 5085895 w 12192000"/>
              <a:gd name="connsiteY11445" fmla="*/ 50154 h 3218321"/>
              <a:gd name="connsiteX11446" fmla="*/ 5096924 w 12192000"/>
              <a:gd name="connsiteY11446" fmla="*/ 37437 h 3218321"/>
              <a:gd name="connsiteX11447" fmla="*/ 5115984 w 12192000"/>
              <a:gd name="connsiteY11447" fmla="*/ 36294 h 3218321"/>
              <a:gd name="connsiteX11448" fmla="*/ 5112753 w 12192000"/>
              <a:gd name="connsiteY11448" fmla="*/ 46582 h 3218321"/>
              <a:gd name="connsiteX11449" fmla="*/ 5118314 w 12192000"/>
              <a:gd name="connsiteY11449" fmla="*/ 46391 h 3218321"/>
              <a:gd name="connsiteX11450" fmla="*/ 5130057 w 12192000"/>
              <a:gd name="connsiteY11450" fmla="*/ 34484 h 3218321"/>
              <a:gd name="connsiteX11451" fmla="*/ 5124400 w 12192000"/>
              <a:gd name="connsiteY11451" fmla="*/ 46201 h 3218321"/>
              <a:gd name="connsiteX11452" fmla="*/ 5132860 w 12192000"/>
              <a:gd name="connsiteY11452" fmla="*/ 48344 h 3218321"/>
              <a:gd name="connsiteX11453" fmla="*/ 5143366 w 12192000"/>
              <a:gd name="connsiteY11453" fmla="*/ 29959 h 3218321"/>
              <a:gd name="connsiteX11454" fmla="*/ 5282486 w 12192000"/>
              <a:gd name="connsiteY11454" fmla="*/ 25625 h 3218321"/>
              <a:gd name="connsiteX11455" fmla="*/ 5279082 w 12192000"/>
              <a:gd name="connsiteY11455" fmla="*/ 38914 h 3218321"/>
              <a:gd name="connsiteX11456" fmla="*/ 5288730 w 12192000"/>
              <a:gd name="connsiteY11456" fmla="*/ 35580 h 3218321"/>
              <a:gd name="connsiteX11457" fmla="*/ 5286833 w 12192000"/>
              <a:gd name="connsiteY11457" fmla="*/ 26816 h 3218321"/>
              <a:gd name="connsiteX11458" fmla="*/ 5290053 w 12192000"/>
              <a:gd name="connsiteY11458" fmla="*/ 48868 h 3218321"/>
              <a:gd name="connsiteX11459" fmla="*/ 5287263 w 12192000"/>
              <a:gd name="connsiteY11459" fmla="*/ 39962 h 3218321"/>
              <a:gd name="connsiteX11460" fmla="*/ 5272212 w 12192000"/>
              <a:gd name="connsiteY11460" fmla="*/ 52440 h 3218321"/>
              <a:gd name="connsiteX11461" fmla="*/ 5282486 w 12192000"/>
              <a:gd name="connsiteY11461" fmla="*/ 25625 h 3218321"/>
              <a:gd name="connsiteX11462" fmla="*/ 5243838 w 12192000"/>
              <a:gd name="connsiteY11462" fmla="*/ 25482 h 3218321"/>
              <a:gd name="connsiteX11463" fmla="*/ 5240196 w 12192000"/>
              <a:gd name="connsiteY11463" fmla="*/ 43438 h 3218321"/>
              <a:gd name="connsiteX11464" fmla="*/ 5257126 w 12192000"/>
              <a:gd name="connsiteY11464" fmla="*/ 26149 h 3218321"/>
              <a:gd name="connsiteX11465" fmla="*/ 5255782 w 12192000"/>
              <a:gd name="connsiteY11465" fmla="*/ 43534 h 3218321"/>
              <a:gd name="connsiteX11466" fmla="*/ 5266936 w 12192000"/>
              <a:gd name="connsiteY11466" fmla="*/ 25768 h 3218321"/>
              <a:gd name="connsiteX11467" fmla="*/ 5267695 w 12192000"/>
              <a:gd name="connsiteY11467" fmla="*/ 46439 h 3218321"/>
              <a:gd name="connsiteX11468" fmla="*/ 5249975 w 12192000"/>
              <a:gd name="connsiteY11468" fmla="*/ 51297 h 3218321"/>
              <a:gd name="connsiteX11469" fmla="*/ 5246669 w 12192000"/>
              <a:gd name="connsiteY11469" fmla="*/ 45058 h 3218321"/>
              <a:gd name="connsiteX11470" fmla="*/ 5216477 w 12192000"/>
              <a:gd name="connsiteY11470" fmla="*/ 47058 h 3218321"/>
              <a:gd name="connsiteX11471" fmla="*/ 5207168 w 12192000"/>
              <a:gd name="connsiteY11471" fmla="*/ 46249 h 3218321"/>
              <a:gd name="connsiteX11472" fmla="*/ 5193174 w 12192000"/>
              <a:gd name="connsiteY11472" fmla="*/ 48630 h 3218321"/>
              <a:gd name="connsiteX11473" fmla="*/ 5173076 w 12192000"/>
              <a:gd name="connsiteY11473" fmla="*/ 53393 h 3218321"/>
              <a:gd name="connsiteX11474" fmla="*/ 5170177 w 12192000"/>
              <a:gd name="connsiteY11474" fmla="*/ 42581 h 3218321"/>
              <a:gd name="connsiteX11475" fmla="*/ 5180077 w 12192000"/>
              <a:gd name="connsiteY11475" fmla="*/ 47106 h 3218321"/>
              <a:gd name="connsiteX11476" fmla="*/ 5190292 w 12192000"/>
              <a:gd name="connsiteY11476" fmla="*/ 30293 h 3218321"/>
              <a:gd name="connsiteX11477" fmla="*/ 5192362 w 12192000"/>
              <a:gd name="connsiteY11477" fmla="*/ 43772 h 3218321"/>
              <a:gd name="connsiteX11478" fmla="*/ 5197523 w 12192000"/>
              <a:gd name="connsiteY11478" fmla="*/ 32293 h 3218321"/>
              <a:gd name="connsiteX11479" fmla="*/ 5206223 w 12192000"/>
              <a:gd name="connsiteY11479" fmla="*/ 32055 h 3218321"/>
              <a:gd name="connsiteX11480" fmla="*/ 5199717 w 12192000"/>
              <a:gd name="connsiteY11480" fmla="*/ 43915 h 3218321"/>
              <a:gd name="connsiteX11481" fmla="*/ 5211560 w 12192000"/>
              <a:gd name="connsiteY11481" fmla="*/ 32293 h 3218321"/>
              <a:gd name="connsiteX11482" fmla="*/ 5217406 w 12192000"/>
              <a:gd name="connsiteY11482" fmla="*/ 32007 h 3218321"/>
              <a:gd name="connsiteX11483" fmla="*/ 5214678 w 12192000"/>
              <a:gd name="connsiteY11483" fmla="*/ 43581 h 3218321"/>
              <a:gd name="connsiteX11484" fmla="*/ 5229230 w 12192000"/>
              <a:gd name="connsiteY11484" fmla="*/ 31150 h 3218321"/>
              <a:gd name="connsiteX11485" fmla="*/ 5229471 w 12192000"/>
              <a:gd name="connsiteY11485" fmla="*/ 43153 h 3218321"/>
              <a:gd name="connsiteX11486" fmla="*/ 5243838 w 12192000"/>
              <a:gd name="connsiteY11486" fmla="*/ 25482 h 3218321"/>
              <a:gd name="connsiteX11487" fmla="*/ 5515660 w 12192000"/>
              <a:gd name="connsiteY11487" fmla="*/ 19099 h 3218321"/>
              <a:gd name="connsiteX11488" fmla="*/ 5515660 w 12192000"/>
              <a:gd name="connsiteY11488" fmla="*/ 19099 h 3218321"/>
              <a:gd name="connsiteX11489" fmla="*/ 5553654 w 12192000"/>
              <a:gd name="connsiteY11489" fmla="*/ 18575 h 3218321"/>
              <a:gd name="connsiteX11490" fmla="*/ 5553654 w 12192000"/>
              <a:gd name="connsiteY11490" fmla="*/ 18575 h 3218321"/>
              <a:gd name="connsiteX11491" fmla="*/ 6485405 w 12192000"/>
              <a:gd name="connsiteY11491" fmla="*/ 18093 h 3218321"/>
              <a:gd name="connsiteX11492" fmla="*/ 6485953 w 12192000"/>
              <a:gd name="connsiteY11492" fmla="*/ 25768 h 3218321"/>
              <a:gd name="connsiteX11493" fmla="*/ 6477571 w 12192000"/>
              <a:gd name="connsiteY11493" fmla="*/ 18385 h 3218321"/>
              <a:gd name="connsiteX11494" fmla="*/ 6485405 w 12192000"/>
              <a:gd name="connsiteY11494" fmla="*/ 18093 h 3218321"/>
              <a:gd name="connsiteX11495" fmla="*/ 5142320 w 12192000"/>
              <a:gd name="connsiteY11495" fmla="*/ 17575 h 3218321"/>
              <a:gd name="connsiteX11496" fmla="*/ 5136235 w 12192000"/>
              <a:gd name="connsiteY11496" fmla="*/ 18432 h 3218321"/>
              <a:gd name="connsiteX11497" fmla="*/ 5142320 w 12192000"/>
              <a:gd name="connsiteY11497" fmla="*/ 17575 h 3218321"/>
              <a:gd name="connsiteX11498" fmla="*/ 6301311 w 12192000"/>
              <a:gd name="connsiteY11498" fmla="*/ 13384 h 3218321"/>
              <a:gd name="connsiteX11499" fmla="*/ 6301311 w 12192000"/>
              <a:gd name="connsiteY11499" fmla="*/ 13384 h 3218321"/>
              <a:gd name="connsiteX11500" fmla="*/ 5671017 w 12192000"/>
              <a:gd name="connsiteY11500" fmla="*/ 11764 h 3218321"/>
              <a:gd name="connsiteX11501" fmla="*/ 5672827 w 12192000"/>
              <a:gd name="connsiteY11501" fmla="*/ 27482 h 3218321"/>
              <a:gd name="connsiteX11502" fmla="*/ 5679348 w 12192000"/>
              <a:gd name="connsiteY11502" fmla="*/ 27434 h 3218321"/>
              <a:gd name="connsiteX11503" fmla="*/ 5678158 w 12192000"/>
              <a:gd name="connsiteY11503" fmla="*/ 18194 h 3218321"/>
              <a:gd name="connsiteX11504" fmla="*/ 5686539 w 12192000"/>
              <a:gd name="connsiteY11504" fmla="*/ 17670 h 3218321"/>
              <a:gd name="connsiteX11505" fmla="*/ 5685492 w 12192000"/>
              <a:gd name="connsiteY11505" fmla="*/ 27482 h 3218321"/>
              <a:gd name="connsiteX11506" fmla="*/ 5691061 w 12192000"/>
              <a:gd name="connsiteY11506" fmla="*/ 27434 h 3218321"/>
              <a:gd name="connsiteX11507" fmla="*/ 5691680 w 12192000"/>
              <a:gd name="connsiteY11507" fmla="*/ 15813 h 3218321"/>
              <a:gd name="connsiteX11508" fmla="*/ 5700155 w 12192000"/>
              <a:gd name="connsiteY11508" fmla="*/ 19289 h 3218321"/>
              <a:gd name="connsiteX11509" fmla="*/ 5694917 w 12192000"/>
              <a:gd name="connsiteY11509" fmla="*/ 27434 h 3218321"/>
              <a:gd name="connsiteX11510" fmla="*/ 5705250 w 12192000"/>
              <a:gd name="connsiteY11510" fmla="*/ 27482 h 3218321"/>
              <a:gd name="connsiteX11511" fmla="*/ 5706106 w 12192000"/>
              <a:gd name="connsiteY11511" fmla="*/ 13907 h 3218321"/>
              <a:gd name="connsiteX11512" fmla="*/ 5715250 w 12192000"/>
              <a:gd name="connsiteY11512" fmla="*/ 31006 h 3218321"/>
              <a:gd name="connsiteX11513" fmla="*/ 5715105 w 12192000"/>
              <a:gd name="connsiteY11513" fmla="*/ 17861 h 3218321"/>
              <a:gd name="connsiteX11514" fmla="*/ 5724676 w 12192000"/>
              <a:gd name="connsiteY11514" fmla="*/ 17908 h 3218321"/>
              <a:gd name="connsiteX11515" fmla="*/ 5723534 w 12192000"/>
              <a:gd name="connsiteY11515" fmla="*/ 27529 h 3218321"/>
              <a:gd name="connsiteX11516" fmla="*/ 5729152 w 12192000"/>
              <a:gd name="connsiteY11516" fmla="*/ 27387 h 3218321"/>
              <a:gd name="connsiteX11517" fmla="*/ 5729675 w 12192000"/>
              <a:gd name="connsiteY11517" fmla="*/ 17146 h 3218321"/>
              <a:gd name="connsiteX11518" fmla="*/ 5739531 w 12192000"/>
              <a:gd name="connsiteY11518" fmla="*/ 18099 h 3218321"/>
              <a:gd name="connsiteX11519" fmla="*/ 5733198 w 12192000"/>
              <a:gd name="connsiteY11519" fmla="*/ 27434 h 3218321"/>
              <a:gd name="connsiteX11520" fmla="*/ 5743482 w 12192000"/>
              <a:gd name="connsiteY11520" fmla="*/ 27482 h 3218321"/>
              <a:gd name="connsiteX11521" fmla="*/ 5743768 w 12192000"/>
              <a:gd name="connsiteY11521" fmla="*/ 17908 h 3218321"/>
              <a:gd name="connsiteX11522" fmla="*/ 5746863 w 12192000"/>
              <a:gd name="connsiteY11522" fmla="*/ 18003 h 3218321"/>
              <a:gd name="connsiteX11523" fmla="*/ 5752576 w 12192000"/>
              <a:gd name="connsiteY11523" fmla="*/ 29911 h 3218321"/>
              <a:gd name="connsiteX11524" fmla="*/ 5753958 w 12192000"/>
              <a:gd name="connsiteY11524" fmla="*/ 15765 h 3218321"/>
              <a:gd name="connsiteX11525" fmla="*/ 5764002 w 12192000"/>
              <a:gd name="connsiteY11525" fmla="*/ 27387 h 3218321"/>
              <a:gd name="connsiteX11526" fmla="*/ 5767335 w 12192000"/>
              <a:gd name="connsiteY11526" fmla="*/ 27434 h 3218321"/>
              <a:gd name="connsiteX11527" fmla="*/ 5767764 w 12192000"/>
              <a:gd name="connsiteY11527" fmla="*/ 17908 h 3218321"/>
              <a:gd name="connsiteX11528" fmla="*/ 5777192 w 12192000"/>
              <a:gd name="connsiteY11528" fmla="*/ 17908 h 3218321"/>
              <a:gd name="connsiteX11529" fmla="*/ 5772573 w 12192000"/>
              <a:gd name="connsiteY11529" fmla="*/ 27053 h 3218321"/>
              <a:gd name="connsiteX11530" fmla="*/ 5781475 w 12192000"/>
              <a:gd name="connsiteY11530" fmla="*/ 27672 h 3218321"/>
              <a:gd name="connsiteX11531" fmla="*/ 5781858 w 12192000"/>
              <a:gd name="connsiteY11531" fmla="*/ 17718 h 3218321"/>
              <a:gd name="connsiteX11532" fmla="*/ 5784808 w 12192000"/>
              <a:gd name="connsiteY11532" fmla="*/ 18242 h 3218321"/>
              <a:gd name="connsiteX11533" fmla="*/ 5793332 w 12192000"/>
              <a:gd name="connsiteY11533" fmla="*/ 32531 h 3218321"/>
              <a:gd name="connsiteX11534" fmla="*/ 5790808 w 12192000"/>
              <a:gd name="connsiteY11534" fmla="*/ 17861 h 3218321"/>
              <a:gd name="connsiteX11535" fmla="*/ 5800662 w 12192000"/>
              <a:gd name="connsiteY11535" fmla="*/ 17908 h 3218321"/>
              <a:gd name="connsiteX11536" fmla="*/ 5800853 w 12192000"/>
              <a:gd name="connsiteY11536" fmla="*/ 27434 h 3218321"/>
              <a:gd name="connsiteX11537" fmla="*/ 5805093 w 12192000"/>
              <a:gd name="connsiteY11537" fmla="*/ 27434 h 3218321"/>
              <a:gd name="connsiteX11538" fmla="*/ 5806615 w 12192000"/>
              <a:gd name="connsiteY11538" fmla="*/ 14908 h 3218321"/>
              <a:gd name="connsiteX11539" fmla="*/ 5815375 w 12192000"/>
              <a:gd name="connsiteY11539" fmla="*/ 18908 h 3218321"/>
              <a:gd name="connsiteX11540" fmla="*/ 5809186 w 12192000"/>
              <a:gd name="connsiteY11540" fmla="*/ 27196 h 3218321"/>
              <a:gd name="connsiteX11541" fmla="*/ 5819708 w 12192000"/>
              <a:gd name="connsiteY11541" fmla="*/ 28291 h 3218321"/>
              <a:gd name="connsiteX11542" fmla="*/ 5819850 w 12192000"/>
              <a:gd name="connsiteY11542" fmla="*/ 17861 h 3218321"/>
              <a:gd name="connsiteX11543" fmla="*/ 5823231 w 12192000"/>
              <a:gd name="connsiteY11543" fmla="*/ 18051 h 3218321"/>
              <a:gd name="connsiteX11544" fmla="*/ 5828993 w 12192000"/>
              <a:gd name="connsiteY11544" fmla="*/ 31197 h 3218321"/>
              <a:gd name="connsiteX11545" fmla="*/ 5821899 w 12192000"/>
              <a:gd name="connsiteY11545" fmla="*/ 37246 h 3218321"/>
              <a:gd name="connsiteX11546" fmla="*/ 5801091 w 12192000"/>
              <a:gd name="connsiteY11546" fmla="*/ 32102 h 3218321"/>
              <a:gd name="connsiteX11547" fmla="*/ 5800282 w 12192000"/>
              <a:gd name="connsiteY11547" fmla="*/ 36389 h 3218321"/>
              <a:gd name="connsiteX11548" fmla="*/ 5784097 w 12192000"/>
              <a:gd name="connsiteY11548" fmla="*/ 35150 h 3218321"/>
              <a:gd name="connsiteX11549" fmla="*/ 5741672 w 12192000"/>
              <a:gd name="connsiteY11549" fmla="*/ 33293 h 3218321"/>
              <a:gd name="connsiteX11550" fmla="*/ 5726723 w 12192000"/>
              <a:gd name="connsiteY11550" fmla="*/ 32578 h 3218321"/>
              <a:gd name="connsiteX11551" fmla="*/ 5723677 w 12192000"/>
              <a:gd name="connsiteY11551" fmla="*/ 36007 h 3218321"/>
              <a:gd name="connsiteX11552" fmla="*/ 5702773 w 12192000"/>
              <a:gd name="connsiteY11552" fmla="*/ 33531 h 3218321"/>
              <a:gd name="connsiteX11553" fmla="*/ 5679586 w 12192000"/>
              <a:gd name="connsiteY11553" fmla="*/ 34674 h 3218321"/>
              <a:gd name="connsiteX11554" fmla="*/ 5589173 w 12192000"/>
              <a:gd name="connsiteY11554" fmla="*/ 39246 h 3218321"/>
              <a:gd name="connsiteX11555" fmla="*/ 5565319 w 12192000"/>
              <a:gd name="connsiteY11555" fmla="*/ 38770 h 3218321"/>
              <a:gd name="connsiteX11556" fmla="*/ 5517517 w 12192000"/>
              <a:gd name="connsiteY11556" fmla="*/ 39103 h 3218321"/>
              <a:gd name="connsiteX11557" fmla="*/ 5498376 w 12192000"/>
              <a:gd name="connsiteY11557" fmla="*/ 38532 h 3218321"/>
              <a:gd name="connsiteX11558" fmla="*/ 5474571 w 12192000"/>
              <a:gd name="connsiteY11558" fmla="*/ 40675 h 3218321"/>
              <a:gd name="connsiteX11559" fmla="*/ 5445862 w 12192000"/>
              <a:gd name="connsiteY11559" fmla="*/ 39532 h 3218321"/>
              <a:gd name="connsiteX11560" fmla="*/ 5420056 w 12192000"/>
              <a:gd name="connsiteY11560" fmla="*/ 36912 h 3218321"/>
              <a:gd name="connsiteX11561" fmla="*/ 5419580 w 12192000"/>
              <a:gd name="connsiteY11561" fmla="*/ 40675 h 3218321"/>
              <a:gd name="connsiteX11562" fmla="*/ 5402010 w 12192000"/>
              <a:gd name="connsiteY11562" fmla="*/ 46343 h 3218321"/>
              <a:gd name="connsiteX11563" fmla="*/ 5391917 w 12192000"/>
              <a:gd name="connsiteY11563" fmla="*/ 30530 h 3218321"/>
              <a:gd name="connsiteX11564" fmla="*/ 5396440 w 12192000"/>
              <a:gd name="connsiteY11564" fmla="*/ 41437 h 3218321"/>
              <a:gd name="connsiteX11565" fmla="*/ 5379109 w 12192000"/>
              <a:gd name="connsiteY11565" fmla="*/ 45581 h 3218321"/>
              <a:gd name="connsiteX11566" fmla="*/ 5331620 w 12192000"/>
              <a:gd name="connsiteY11566" fmla="*/ 43533 h 3218321"/>
              <a:gd name="connsiteX11567" fmla="*/ 5307335 w 12192000"/>
              <a:gd name="connsiteY11567" fmla="*/ 42104 h 3218321"/>
              <a:gd name="connsiteX11568" fmla="*/ 5303334 w 12192000"/>
              <a:gd name="connsiteY11568" fmla="*/ 45867 h 3218321"/>
              <a:gd name="connsiteX11569" fmla="*/ 5304808 w 12192000"/>
              <a:gd name="connsiteY11569" fmla="*/ 25434 h 3218321"/>
              <a:gd name="connsiteX11570" fmla="*/ 5305822 w 12192000"/>
              <a:gd name="connsiteY11570" fmla="*/ 38913 h 3218321"/>
              <a:gd name="connsiteX11571" fmla="*/ 5320254 w 12192000"/>
              <a:gd name="connsiteY11571" fmla="*/ 25577 h 3218321"/>
              <a:gd name="connsiteX11572" fmla="*/ 5316050 w 12192000"/>
              <a:gd name="connsiteY11572" fmla="*/ 38961 h 3218321"/>
              <a:gd name="connsiteX11573" fmla="*/ 5329445 w 12192000"/>
              <a:gd name="connsiteY11573" fmla="*/ 26291 h 3218321"/>
              <a:gd name="connsiteX11574" fmla="*/ 5329543 w 12192000"/>
              <a:gd name="connsiteY11574" fmla="*/ 36960 h 3218321"/>
              <a:gd name="connsiteX11575" fmla="*/ 5334115 w 12192000"/>
              <a:gd name="connsiteY11575" fmla="*/ 36960 h 3218321"/>
              <a:gd name="connsiteX11576" fmla="*/ 5334351 w 12192000"/>
              <a:gd name="connsiteY11576" fmla="*/ 27434 h 3218321"/>
              <a:gd name="connsiteX11577" fmla="*/ 5344162 w 12192000"/>
              <a:gd name="connsiteY11577" fmla="*/ 27434 h 3218321"/>
              <a:gd name="connsiteX11578" fmla="*/ 5340877 w 12192000"/>
              <a:gd name="connsiteY11578" fmla="*/ 36960 h 3218321"/>
              <a:gd name="connsiteX11579" fmla="*/ 5348066 w 12192000"/>
              <a:gd name="connsiteY11579" fmla="*/ 37008 h 3218321"/>
              <a:gd name="connsiteX11580" fmla="*/ 5349495 w 12192000"/>
              <a:gd name="connsiteY11580" fmla="*/ 22243 h 3218321"/>
              <a:gd name="connsiteX11581" fmla="*/ 5355351 w 12192000"/>
              <a:gd name="connsiteY11581" fmla="*/ 36865 h 3218321"/>
              <a:gd name="connsiteX11582" fmla="*/ 5360304 w 12192000"/>
              <a:gd name="connsiteY11582" fmla="*/ 37055 h 3218321"/>
              <a:gd name="connsiteX11583" fmla="*/ 5357446 w 12192000"/>
              <a:gd name="connsiteY11583" fmla="*/ 21909 h 3218321"/>
              <a:gd name="connsiteX11584" fmla="*/ 5368588 w 12192000"/>
              <a:gd name="connsiteY11584" fmla="*/ 30673 h 3218321"/>
              <a:gd name="connsiteX11585" fmla="*/ 5376395 w 12192000"/>
              <a:gd name="connsiteY11585" fmla="*/ 21528 h 3218321"/>
              <a:gd name="connsiteX11586" fmla="*/ 5389870 w 12192000"/>
              <a:gd name="connsiteY11586" fmla="*/ 34579 h 3218321"/>
              <a:gd name="connsiteX11587" fmla="*/ 5378633 w 12192000"/>
              <a:gd name="connsiteY11587" fmla="*/ 29911 h 3218321"/>
              <a:gd name="connsiteX11588" fmla="*/ 5402153 w 12192000"/>
              <a:gd name="connsiteY11588" fmla="*/ 21433 h 3218321"/>
              <a:gd name="connsiteX11589" fmla="*/ 5397631 w 12192000"/>
              <a:gd name="connsiteY11589" fmla="*/ 31911 h 3218321"/>
              <a:gd name="connsiteX11590" fmla="*/ 5410770 w 12192000"/>
              <a:gd name="connsiteY11590" fmla="*/ 37770 h 3218321"/>
              <a:gd name="connsiteX11591" fmla="*/ 5404630 w 12192000"/>
              <a:gd name="connsiteY11591" fmla="*/ 22671 h 3218321"/>
              <a:gd name="connsiteX11592" fmla="*/ 5414389 w 12192000"/>
              <a:gd name="connsiteY11592" fmla="*/ 22624 h 3218321"/>
              <a:gd name="connsiteX11593" fmla="*/ 5410103 w 12192000"/>
              <a:gd name="connsiteY11593" fmla="*/ 33817 h 3218321"/>
              <a:gd name="connsiteX11594" fmla="*/ 5421865 w 12192000"/>
              <a:gd name="connsiteY11594" fmla="*/ 21433 h 3218321"/>
              <a:gd name="connsiteX11595" fmla="*/ 5422245 w 12192000"/>
              <a:gd name="connsiteY11595" fmla="*/ 33531 h 3218321"/>
              <a:gd name="connsiteX11596" fmla="*/ 5434862 w 12192000"/>
              <a:gd name="connsiteY11596" fmla="*/ 21147 h 3218321"/>
              <a:gd name="connsiteX11597" fmla="*/ 5432816 w 12192000"/>
              <a:gd name="connsiteY11597" fmla="*/ 33912 h 3218321"/>
              <a:gd name="connsiteX11598" fmla="*/ 5448336 w 12192000"/>
              <a:gd name="connsiteY11598" fmla="*/ 21480 h 3218321"/>
              <a:gd name="connsiteX11599" fmla="*/ 5448670 w 12192000"/>
              <a:gd name="connsiteY11599" fmla="*/ 27434 h 3218321"/>
              <a:gd name="connsiteX11600" fmla="*/ 5442720 w 12192000"/>
              <a:gd name="connsiteY11600" fmla="*/ 27577 h 3218321"/>
              <a:gd name="connsiteX11601" fmla="*/ 5443195 w 12192000"/>
              <a:gd name="connsiteY11601" fmla="*/ 32435 h 3218321"/>
              <a:gd name="connsiteX11602" fmla="*/ 5454003 w 12192000"/>
              <a:gd name="connsiteY11602" fmla="*/ 32673 h 3218321"/>
              <a:gd name="connsiteX11603" fmla="*/ 5457289 w 12192000"/>
              <a:gd name="connsiteY11603" fmla="*/ 17908 h 3218321"/>
              <a:gd name="connsiteX11604" fmla="*/ 5458288 w 12192000"/>
              <a:gd name="connsiteY11604" fmla="*/ 32626 h 3218321"/>
              <a:gd name="connsiteX11605" fmla="*/ 5469096 w 12192000"/>
              <a:gd name="connsiteY11605" fmla="*/ 18718 h 3218321"/>
              <a:gd name="connsiteX11606" fmla="*/ 5472904 w 12192000"/>
              <a:gd name="connsiteY11606" fmla="*/ 25529 h 3218321"/>
              <a:gd name="connsiteX11607" fmla="*/ 5464332 w 12192000"/>
              <a:gd name="connsiteY11607" fmla="*/ 31959 h 3218321"/>
              <a:gd name="connsiteX11608" fmla="*/ 5538895 w 12192000"/>
              <a:gd name="connsiteY11608" fmla="*/ 32292 h 3218321"/>
              <a:gd name="connsiteX11609" fmla="*/ 5538943 w 12192000"/>
              <a:gd name="connsiteY11609" fmla="*/ 17861 h 3218321"/>
              <a:gd name="connsiteX11610" fmla="*/ 5543988 w 12192000"/>
              <a:gd name="connsiteY11610" fmla="*/ 17956 h 3218321"/>
              <a:gd name="connsiteX11611" fmla="*/ 5542703 w 12192000"/>
              <a:gd name="connsiteY11611" fmla="*/ 32245 h 3218321"/>
              <a:gd name="connsiteX11612" fmla="*/ 5561844 w 12192000"/>
              <a:gd name="connsiteY11612" fmla="*/ 31864 h 3218321"/>
              <a:gd name="connsiteX11613" fmla="*/ 5572318 w 12192000"/>
              <a:gd name="connsiteY11613" fmla="*/ 16051 h 3218321"/>
              <a:gd name="connsiteX11614" fmla="*/ 5566318 w 12192000"/>
              <a:gd name="connsiteY11614" fmla="*/ 34055 h 3218321"/>
              <a:gd name="connsiteX11615" fmla="*/ 5578603 w 12192000"/>
              <a:gd name="connsiteY11615" fmla="*/ 18003 h 3218321"/>
              <a:gd name="connsiteX11616" fmla="*/ 5583699 w 12192000"/>
              <a:gd name="connsiteY11616" fmla="*/ 17861 h 3218321"/>
              <a:gd name="connsiteX11617" fmla="*/ 5580603 w 12192000"/>
              <a:gd name="connsiteY11617" fmla="*/ 32197 h 3218321"/>
              <a:gd name="connsiteX11618" fmla="*/ 5584792 w 12192000"/>
              <a:gd name="connsiteY11618" fmla="*/ 32102 h 3218321"/>
              <a:gd name="connsiteX11619" fmla="*/ 5596791 w 12192000"/>
              <a:gd name="connsiteY11619" fmla="*/ 16146 h 3218321"/>
              <a:gd name="connsiteX11620" fmla="*/ 5591172 w 12192000"/>
              <a:gd name="connsiteY11620" fmla="*/ 31911 h 3218321"/>
              <a:gd name="connsiteX11621" fmla="*/ 5608930 w 12192000"/>
              <a:gd name="connsiteY11621" fmla="*/ 31911 h 3218321"/>
              <a:gd name="connsiteX11622" fmla="*/ 5620644 w 12192000"/>
              <a:gd name="connsiteY11622" fmla="*/ 15765 h 3218321"/>
              <a:gd name="connsiteX11623" fmla="*/ 5617930 w 12192000"/>
              <a:gd name="connsiteY11623" fmla="*/ 32435 h 3218321"/>
              <a:gd name="connsiteX11624" fmla="*/ 5634974 w 12192000"/>
              <a:gd name="connsiteY11624" fmla="*/ 16527 h 3218321"/>
              <a:gd name="connsiteX11625" fmla="*/ 5629643 w 12192000"/>
              <a:gd name="connsiteY11625" fmla="*/ 31387 h 3218321"/>
              <a:gd name="connsiteX11626" fmla="*/ 5641022 w 12192000"/>
              <a:gd name="connsiteY11626" fmla="*/ 26482 h 3218321"/>
              <a:gd name="connsiteX11627" fmla="*/ 5638641 w 12192000"/>
              <a:gd name="connsiteY11627" fmla="*/ 17765 h 3218321"/>
              <a:gd name="connsiteX11628" fmla="*/ 5649830 w 12192000"/>
              <a:gd name="connsiteY11628" fmla="*/ 18051 h 3218321"/>
              <a:gd name="connsiteX11629" fmla="*/ 5640689 w 12192000"/>
              <a:gd name="connsiteY11629" fmla="*/ 28434 h 3218321"/>
              <a:gd name="connsiteX11630" fmla="*/ 5654639 w 12192000"/>
              <a:gd name="connsiteY11630" fmla="*/ 17956 h 3218321"/>
              <a:gd name="connsiteX11631" fmla="*/ 5664352 w 12192000"/>
              <a:gd name="connsiteY11631" fmla="*/ 17861 h 3218321"/>
              <a:gd name="connsiteX11632" fmla="*/ 5656638 w 12192000"/>
              <a:gd name="connsiteY11632" fmla="*/ 28863 h 3218321"/>
              <a:gd name="connsiteX11633" fmla="*/ 5671017 w 12192000"/>
              <a:gd name="connsiteY11633" fmla="*/ 11764 h 3218321"/>
              <a:gd name="connsiteX11634" fmla="*/ 6347841 w 12192000"/>
              <a:gd name="connsiteY11634" fmla="*/ 9383 h 3218321"/>
              <a:gd name="connsiteX11635" fmla="*/ 6339126 w 12192000"/>
              <a:gd name="connsiteY11635" fmla="*/ 21671 h 3218321"/>
              <a:gd name="connsiteX11636" fmla="*/ 6347841 w 12192000"/>
              <a:gd name="connsiteY11636" fmla="*/ 9383 h 3218321"/>
              <a:gd name="connsiteX11637" fmla="*/ 6181344 w 12192000"/>
              <a:gd name="connsiteY11637" fmla="*/ 5287 h 3218321"/>
              <a:gd name="connsiteX11638" fmla="*/ 6173104 w 12192000"/>
              <a:gd name="connsiteY11638" fmla="*/ 16813 h 3218321"/>
              <a:gd name="connsiteX11639" fmla="*/ 6181344 w 12192000"/>
              <a:gd name="connsiteY11639" fmla="*/ 5287 h 3218321"/>
              <a:gd name="connsiteX11640" fmla="*/ 6125098 w 12192000"/>
              <a:gd name="connsiteY11640" fmla="*/ 4953 h 3218321"/>
              <a:gd name="connsiteX11641" fmla="*/ 6125098 w 12192000"/>
              <a:gd name="connsiteY11641" fmla="*/ 4953 h 3218321"/>
              <a:gd name="connsiteX11642" fmla="*/ 6041104 w 12192000"/>
              <a:gd name="connsiteY11642" fmla="*/ 4906 h 3218321"/>
              <a:gd name="connsiteX11643" fmla="*/ 6047722 w 12192000"/>
              <a:gd name="connsiteY11643" fmla="*/ 25244 h 3218321"/>
              <a:gd name="connsiteX11644" fmla="*/ 6048056 w 12192000"/>
              <a:gd name="connsiteY11644" fmla="*/ 13908 h 3218321"/>
              <a:gd name="connsiteX11645" fmla="*/ 6054911 w 12192000"/>
              <a:gd name="connsiteY11645" fmla="*/ 27482 h 3218321"/>
              <a:gd name="connsiteX11646" fmla="*/ 6063052 w 12192000"/>
              <a:gd name="connsiteY11646" fmla="*/ 21195 h 3218321"/>
              <a:gd name="connsiteX11647" fmla="*/ 6056671 w 12192000"/>
              <a:gd name="connsiteY11647" fmla="*/ 13241 h 3218321"/>
              <a:gd name="connsiteX11648" fmla="*/ 6062911 w 12192000"/>
              <a:gd name="connsiteY11648" fmla="*/ 13003 h 3218321"/>
              <a:gd name="connsiteX11649" fmla="*/ 6062578 w 12192000"/>
              <a:gd name="connsiteY11649" fmla="*/ 18338 h 3218321"/>
              <a:gd name="connsiteX11650" fmla="*/ 6067385 w 12192000"/>
              <a:gd name="connsiteY11650" fmla="*/ 17814 h 3218321"/>
              <a:gd name="connsiteX11651" fmla="*/ 6067531 w 12192000"/>
              <a:gd name="connsiteY11651" fmla="*/ 27482 h 3218321"/>
              <a:gd name="connsiteX11652" fmla="*/ 6071718 w 12192000"/>
              <a:gd name="connsiteY11652" fmla="*/ 27435 h 3218321"/>
              <a:gd name="connsiteX11653" fmla="*/ 6073813 w 12192000"/>
              <a:gd name="connsiteY11653" fmla="*/ 6668 h 3218321"/>
              <a:gd name="connsiteX11654" fmla="*/ 6091430 w 12192000"/>
              <a:gd name="connsiteY11654" fmla="*/ 17623 h 3218321"/>
              <a:gd name="connsiteX11655" fmla="*/ 6091143 w 12192000"/>
              <a:gd name="connsiteY11655" fmla="*/ 28483 h 3218321"/>
              <a:gd name="connsiteX11656" fmla="*/ 6101143 w 12192000"/>
              <a:gd name="connsiteY11656" fmla="*/ 21291 h 3218321"/>
              <a:gd name="connsiteX11657" fmla="*/ 6094762 w 12192000"/>
              <a:gd name="connsiteY11657" fmla="*/ 13384 h 3218321"/>
              <a:gd name="connsiteX11658" fmla="*/ 6101477 w 12192000"/>
              <a:gd name="connsiteY11658" fmla="*/ 12574 h 3218321"/>
              <a:gd name="connsiteX11659" fmla="*/ 6100048 w 12192000"/>
              <a:gd name="connsiteY11659" fmla="*/ 18957 h 3218321"/>
              <a:gd name="connsiteX11660" fmla="*/ 6105572 w 12192000"/>
              <a:gd name="connsiteY11660" fmla="*/ 17623 h 3218321"/>
              <a:gd name="connsiteX11661" fmla="*/ 6105334 w 12192000"/>
              <a:gd name="connsiteY11661" fmla="*/ 27959 h 3218321"/>
              <a:gd name="connsiteX11662" fmla="*/ 6124908 w 12192000"/>
              <a:gd name="connsiteY11662" fmla="*/ 26149 h 3218321"/>
              <a:gd name="connsiteX11663" fmla="*/ 6122003 w 12192000"/>
              <a:gd name="connsiteY11663" fmla="*/ 12193 h 3218321"/>
              <a:gd name="connsiteX11664" fmla="*/ 6130671 w 12192000"/>
              <a:gd name="connsiteY11664" fmla="*/ 28245 h 3218321"/>
              <a:gd name="connsiteX11665" fmla="*/ 6141624 w 12192000"/>
              <a:gd name="connsiteY11665" fmla="*/ 18099 h 3218321"/>
              <a:gd name="connsiteX11666" fmla="*/ 6145720 w 12192000"/>
              <a:gd name="connsiteY11666" fmla="*/ 28197 h 3218321"/>
              <a:gd name="connsiteX11667" fmla="*/ 6166913 w 12192000"/>
              <a:gd name="connsiteY11667" fmla="*/ 21100 h 3218321"/>
              <a:gd name="connsiteX11668" fmla="*/ 6169438 w 12192000"/>
              <a:gd name="connsiteY11668" fmla="*/ 28768 h 3218321"/>
              <a:gd name="connsiteX11669" fmla="*/ 6184249 w 12192000"/>
              <a:gd name="connsiteY11669" fmla="*/ 24768 h 3218321"/>
              <a:gd name="connsiteX11670" fmla="*/ 6201155 w 12192000"/>
              <a:gd name="connsiteY11670" fmla="*/ 27482 h 3218321"/>
              <a:gd name="connsiteX11671" fmla="*/ 6201061 w 12192000"/>
              <a:gd name="connsiteY11671" fmla="*/ 8383 h 3218321"/>
              <a:gd name="connsiteX11672" fmla="*/ 6204870 w 12192000"/>
              <a:gd name="connsiteY11672" fmla="*/ 8240 h 3218321"/>
              <a:gd name="connsiteX11673" fmla="*/ 6204918 w 12192000"/>
              <a:gd name="connsiteY11673" fmla="*/ 27435 h 3218321"/>
              <a:gd name="connsiteX11674" fmla="*/ 6224825 w 12192000"/>
              <a:gd name="connsiteY11674" fmla="*/ 27006 h 3218321"/>
              <a:gd name="connsiteX11675" fmla="*/ 6225302 w 12192000"/>
              <a:gd name="connsiteY11675" fmla="*/ 8335 h 3218321"/>
              <a:gd name="connsiteX11676" fmla="*/ 6233731 w 12192000"/>
              <a:gd name="connsiteY11676" fmla="*/ 9955 h 3218321"/>
              <a:gd name="connsiteX11677" fmla="*/ 6227445 w 12192000"/>
              <a:gd name="connsiteY11677" fmla="*/ 20624 h 3218321"/>
              <a:gd name="connsiteX11678" fmla="*/ 6238970 w 12192000"/>
              <a:gd name="connsiteY11678" fmla="*/ 28721 h 3218321"/>
              <a:gd name="connsiteX11679" fmla="*/ 6243399 w 12192000"/>
              <a:gd name="connsiteY11679" fmla="*/ 6287 h 3218321"/>
              <a:gd name="connsiteX11680" fmla="*/ 6243589 w 12192000"/>
              <a:gd name="connsiteY11680" fmla="*/ 27578 h 3218321"/>
              <a:gd name="connsiteX11681" fmla="*/ 6249923 w 12192000"/>
              <a:gd name="connsiteY11681" fmla="*/ 27292 h 3218321"/>
              <a:gd name="connsiteX11682" fmla="*/ 6248019 w 12192000"/>
              <a:gd name="connsiteY11682" fmla="*/ 12527 h 3218321"/>
              <a:gd name="connsiteX11683" fmla="*/ 6254162 w 12192000"/>
              <a:gd name="connsiteY11683" fmla="*/ 14527 h 3218321"/>
              <a:gd name="connsiteX11684" fmla="*/ 6252448 w 12192000"/>
              <a:gd name="connsiteY11684" fmla="*/ 8335 h 3218321"/>
              <a:gd name="connsiteX11685" fmla="*/ 6258305 w 12192000"/>
              <a:gd name="connsiteY11685" fmla="*/ 7954 h 3218321"/>
              <a:gd name="connsiteX11686" fmla="*/ 6259734 w 12192000"/>
              <a:gd name="connsiteY11686" fmla="*/ 29673 h 3218321"/>
              <a:gd name="connsiteX11687" fmla="*/ 6271545 w 12192000"/>
              <a:gd name="connsiteY11687" fmla="*/ 6383 h 3218321"/>
              <a:gd name="connsiteX11688" fmla="*/ 6276546 w 12192000"/>
              <a:gd name="connsiteY11688" fmla="*/ 28816 h 3218321"/>
              <a:gd name="connsiteX11689" fmla="*/ 6281023 w 12192000"/>
              <a:gd name="connsiteY11689" fmla="*/ 6240 h 3218321"/>
              <a:gd name="connsiteX11690" fmla="*/ 6282213 w 12192000"/>
              <a:gd name="connsiteY11690" fmla="*/ 29054 h 3218321"/>
              <a:gd name="connsiteX11691" fmla="*/ 6294024 w 12192000"/>
              <a:gd name="connsiteY11691" fmla="*/ 22291 h 3218321"/>
              <a:gd name="connsiteX11692" fmla="*/ 6285023 w 12192000"/>
              <a:gd name="connsiteY11692" fmla="*/ 22672 h 3218321"/>
              <a:gd name="connsiteX11693" fmla="*/ 6295644 w 12192000"/>
              <a:gd name="connsiteY11693" fmla="*/ 6430 h 3218321"/>
              <a:gd name="connsiteX11694" fmla="*/ 6296596 w 12192000"/>
              <a:gd name="connsiteY11694" fmla="*/ 30245 h 3218321"/>
              <a:gd name="connsiteX11695" fmla="*/ 6314075 w 12192000"/>
              <a:gd name="connsiteY11695" fmla="*/ 26816 h 3218321"/>
              <a:gd name="connsiteX11696" fmla="*/ 6318266 w 12192000"/>
              <a:gd name="connsiteY11696" fmla="*/ 10907 h 3218321"/>
              <a:gd name="connsiteX11697" fmla="*/ 6320123 w 12192000"/>
              <a:gd name="connsiteY11697" fmla="*/ 32674 h 3218321"/>
              <a:gd name="connsiteX11698" fmla="*/ 6334125 w 12192000"/>
              <a:gd name="connsiteY11698" fmla="*/ 21576 h 3218321"/>
              <a:gd name="connsiteX11699" fmla="*/ 6333982 w 12192000"/>
              <a:gd name="connsiteY11699" fmla="*/ 32341 h 3218321"/>
              <a:gd name="connsiteX11700" fmla="*/ 6353794 w 12192000"/>
              <a:gd name="connsiteY11700" fmla="*/ 27054 h 3218321"/>
              <a:gd name="connsiteX11701" fmla="*/ 6357223 w 12192000"/>
              <a:gd name="connsiteY11701" fmla="*/ 11050 h 3218321"/>
              <a:gd name="connsiteX11702" fmla="*/ 6358937 w 12192000"/>
              <a:gd name="connsiteY11702" fmla="*/ 32912 h 3218321"/>
              <a:gd name="connsiteX11703" fmla="*/ 6374939 w 12192000"/>
              <a:gd name="connsiteY11703" fmla="*/ 31150 h 3218321"/>
              <a:gd name="connsiteX11704" fmla="*/ 6391465 w 12192000"/>
              <a:gd name="connsiteY11704" fmla="*/ 32293 h 3218321"/>
              <a:gd name="connsiteX11705" fmla="*/ 6394942 w 12192000"/>
              <a:gd name="connsiteY11705" fmla="*/ 10860 h 3218321"/>
              <a:gd name="connsiteX11706" fmla="*/ 6395656 w 12192000"/>
              <a:gd name="connsiteY11706" fmla="*/ 33389 h 3218321"/>
              <a:gd name="connsiteX11707" fmla="*/ 6408182 w 12192000"/>
              <a:gd name="connsiteY11707" fmla="*/ 27578 h 3218321"/>
              <a:gd name="connsiteX11708" fmla="*/ 6418326 w 12192000"/>
              <a:gd name="connsiteY11708" fmla="*/ 14051 h 3218321"/>
              <a:gd name="connsiteX11709" fmla="*/ 6422718 w 12192000"/>
              <a:gd name="connsiteY11709" fmla="*/ 22629 h 3218321"/>
              <a:gd name="connsiteX11710" fmla="*/ 6422183 w 12192000"/>
              <a:gd name="connsiteY11710" fmla="*/ 23101 h 3218321"/>
              <a:gd name="connsiteX11711" fmla="*/ 6423021 w 12192000"/>
              <a:gd name="connsiteY11711" fmla="*/ 23221 h 3218321"/>
              <a:gd name="connsiteX11712" fmla="*/ 6428422 w 12192000"/>
              <a:gd name="connsiteY11712" fmla="*/ 33770 h 3218321"/>
              <a:gd name="connsiteX11713" fmla="*/ 6430470 w 12192000"/>
              <a:gd name="connsiteY11713" fmla="*/ 24291 h 3218321"/>
              <a:gd name="connsiteX11714" fmla="*/ 6423021 w 12192000"/>
              <a:gd name="connsiteY11714" fmla="*/ 23221 h 3218321"/>
              <a:gd name="connsiteX11715" fmla="*/ 6422718 w 12192000"/>
              <a:gd name="connsiteY11715" fmla="*/ 22629 h 3218321"/>
              <a:gd name="connsiteX11716" fmla="*/ 6433946 w 12192000"/>
              <a:gd name="connsiteY11716" fmla="*/ 12717 h 3218321"/>
              <a:gd name="connsiteX11717" fmla="*/ 6434232 w 12192000"/>
              <a:gd name="connsiteY11717" fmla="*/ 32198 h 3218321"/>
              <a:gd name="connsiteX11718" fmla="*/ 6443710 w 12192000"/>
              <a:gd name="connsiteY11718" fmla="*/ 32436 h 3218321"/>
              <a:gd name="connsiteX11719" fmla="*/ 6447520 w 12192000"/>
              <a:gd name="connsiteY11719" fmla="*/ 12860 h 3218321"/>
              <a:gd name="connsiteX11720" fmla="*/ 6448282 w 12192000"/>
              <a:gd name="connsiteY11720" fmla="*/ 32150 h 3218321"/>
              <a:gd name="connsiteX11721" fmla="*/ 6466427 w 12192000"/>
              <a:gd name="connsiteY11721" fmla="*/ 32103 h 3218321"/>
              <a:gd name="connsiteX11722" fmla="*/ 6471190 w 12192000"/>
              <a:gd name="connsiteY11722" fmla="*/ 15623 h 3218321"/>
              <a:gd name="connsiteX11723" fmla="*/ 6471904 w 12192000"/>
              <a:gd name="connsiteY11723" fmla="*/ 32769 h 3218321"/>
              <a:gd name="connsiteX11724" fmla="*/ 6485715 w 12192000"/>
              <a:gd name="connsiteY11724" fmla="*/ 31340 h 3218321"/>
              <a:gd name="connsiteX11725" fmla="*/ 6486668 w 12192000"/>
              <a:gd name="connsiteY11725" fmla="*/ 37104 h 3218321"/>
              <a:gd name="connsiteX11726" fmla="*/ 6506718 w 12192000"/>
              <a:gd name="connsiteY11726" fmla="*/ 37247 h 3218321"/>
              <a:gd name="connsiteX11727" fmla="*/ 6501955 w 12192000"/>
              <a:gd name="connsiteY11727" fmla="*/ 23482 h 3218321"/>
              <a:gd name="connsiteX11728" fmla="*/ 6510194 w 12192000"/>
              <a:gd name="connsiteY11728" fmla="*/ 16575 h 3218321"/>
              <a:gd name="connsiteX11729" fmla="*/ 6511671 w 12192000"/>
              <a:gd name="connsiteY11729" fmla="*/ 37770 h 3218321"/>
              <a:gd name="connsiteX11730" fmla="*/ 6527958 w 12192000"/>
              <a:gd name="connsiteY11730" fmla="*/ 37675 h 3218321"/>
              <a:gd name="connsiteX11731" fmla="*/ 6537626 w 12192000"/>
              <a:gd name="connsiteY11731" fmla="*/ 15908 h 3218321"/>
              <a:gd name="connsiteX11732" fmla="*/ 6539245 w 12192000"/>
              <a:gd name="connsiteY11732" fmla="*/ 23339 h 3218321"/>
              <a:gd name="connsiteX11733" fmla="*/ 6548485 w 12192000"/>
              <a:gd name="connsiteY11733" fmla="*/ 18671 h 3218321"/>
              <a:gd name="connsiteX11734" fmla="*/ 6557200 w 12192000"/>
              <a:gd name="connsiteY11734" fmla="*/ 23386 h 3218321"/>
              <a:gd name="connsiteX11735" fmla="*/ 6560057 w 12192000"/>
              <a:gd name="connsiteY11735" fmla="*/ 15861 h 3218321"/>
              <a:gd name="connsiteX11736" fmla="*/ 6563915 w 12192000"/>
              <a:gd name="connsiteY11736" fmla="*/ 30007 h 3218321"/>
              <a:gd name="connsiteX11737" fmla="*/ 6547580 w 12192000"/>
              <a:gd name="connsiteY11737" fmla="*/ 25911 h 3218321"/>
              <a:gd name="connsiteX11738" fmla="*/ 6549295 w 12192000"/>
              <a:gd name="connsiteY11738" fmla="*/ 36865 h 3218321"/>
              <a:gd name="connsiteX11739" fmla="*/ 6563248 w 12192000"/>
              <a:gd name="connsiteY11739" fmla="*/ 30483 h 3218321"/>
              <a:gd name="connsiteX11740" fmla="*/ 6566535 w 12192000"/>
              <a:gd name="connsiteY11740" fmla="*/ 39914 h 3218321"/>
              <a:gd name="connsiteX11741" fmla="*/ 6577822 w 12192000"/>
              <a:gd name="connsiteY11741" fmla="*/ 17385 h 3218321"/>
              <a:gd name="connsiteX11742" fmla="*/ 6572059 w 12192000"/>
              <a:gd name="connsiteY11742" fmla="*/ 36246 h 3218321"/>
              <a:gd name="connsiteX11743" fmla="*/ 6582013 w 12192000"/>
              <a:gd name="connsiteY11743" fmla="*/ 37199 h 3218321"/>
              <a:gd name="connsiteX11744" fmla="*/ 6580489 w 12192000"/>
              <a:gd name="connsiteY11744" fmla="*/ 22672 h 3218321"/>
              <a:gd name="connsiteX11745" fmla="*/ 6601158 w 12192000"/>
              <a:gd name="connsiteY11745" fmla="*/ 22672 h 3218321"/>
              <a:gd name="connsiteX11746" fmla="*/ 6599110 w 12192000"/>
              <a:gd name="connsiteY11746" fmla="*/ 32055 h 3218321"/>
              <a:gd name="connsiteX11747" fmla="*/ 6586442 w 12192000"/>
              <a:gd name="connsiteY11747" fmla="*/ 26816 h 3218321"/>
              <a:gd name="connsiteX11748" fmla="*/ 6586537 w 12192000"/>
              <a:gd name="connsiteY11748" fmla="*/ 36913 h 3218321"/>
              <a:gd name="connsiteX11749" fmla="*/ 6620875 w 12192000"/>
              <a:gd name="connsiteY11749" fmla="*/ 37628 h 3218321"/>
              <a:gd name="connsiteX11750" fmla="*/ 6619684 w 12192000"/>
              <a:gd name="connsiteY11750" fmla="*/ 22624 h 3218321"/>
              <a:gd name="connsiteX11751" fmla="*/ 6626923 w 12192000"/>
              <a:gd name="connsiteY11751" fmla="*/ 22529 h 3218321"/>
              <a:gd name="connsiteX11752" fmla="*/ 6624066 w 12192000"/>
              <a:gd name="connsiteY11752" fmla="*/ 42581 h 3218321"/>
              <a:gd name="connsiteX11753" fmla="*/ 6628590 w 12192000"/>
              <a:gd name="connsiteY11753" fmla="*/ 26863 h 3218321"/>
              <a:gd name="connsiteX11754" fmla="*/ 6640401 w 12192000"/>
              <a:gd name="connsiteY11754" fmla="*/ 21672 h 3218321"/>
              <a:gd name="connsiteX11755" fmla="*/ 6638686 w 12192000"/>
              <a:gd name="connsiteY11755" fmla="*/ 41486 h 3218321"/>
              <a:gd name="connsiteX11756" fmla="*/ 6644020 w 12192000"/>
              <a:gd name="connsiteY11756" fmla="*/ 41962 h 3218321"/>
              <a:gd name="connsiteX11757" fmla="*/ 6642783 w 12192000"/>
              <a:gd name="connsiteY11757" fmla="*/ 26149 h 3218321"/>
              <a:gd name="connsiteX11758" fmla="*/ 6653784 w 12192000"/>
              <a:gd name="connsiteY11758" fmla="*/ 21767 h 3218321"/>
              <a:gd name="connsiteX11759" fmla="*/ 6648830 w 12192000"/>
              <a:gd name="connsiteY11759" fmla="*/ 36818 h 3218321"/>
              <a:gd name="connsiteX11760" fmla="*/ 6673834 w 12192000"/>
              <a:gd name="connsiteY11760" fmla="*/ 42295 h 3218321"/>
              <a:gd name="connsiteX11761" fmla="*/ 6654260 w 12192000"/>
              <a:gd name="connsiteY11761" fmla="*/ 30054 h 3218321"/>
              <a:gd name="connsiteX11762" fmla="*/ 6692789 w 12192000"/>
              <a:gd name="connsiteY11762" fmla="*/ 27768 h 3218321"/>
              <a:gd name="connsiteX11763" fmla="*/ 6682930 w 12192000"/>
              <a:gd name="connsiteY11763" fmla="*/ 40295 h 3218321"/>
              <a:gd name="connsiteX11764" fmla="*/ 6680311 w 12192000"/>
              <a:gd name="connsiteY11764" fmla="*/ 28054 h 3218321"/>
              <a:gd name="connsiteX11765" fmla="*/ 6675548 w 12192000"/>
              <a:gd name="connsiteY11765" fmla="*/ 41200 h 3218321"/>
              <a:gd name="connsiteX11766" fmla="*/ 6695170 w 12192000"/>
              <a:gd name="connsiteY11766" fmla="*/ 41724 h 3218321"/>
              <a:gd name="connsiteX11767" fmla="*/ 6696313 w 12192000"/>
              <a:gd name="connsiteY11767" fmla="*/ 28149 h 3218321"/>
              <a:gd name="connsiteX11768" fmla="*/ 6741128 w 12192000"/>
              <a:gd name="connsiteY11768" fmla="*/ 29102 h 3218321"/>
              <a:gd name="connsiteX11769" fmla="*/ 6752462 w 12192000"/>
              <a:gd name="connsiteY11769" fmla="*/ 33055 h 3218321"/>
              <a:gd name="connsiteX11770" fmla="*/ 6753939 w 12192000"/>
              <a:gd name="connsiteY11770" fmla="*/ 48725 h 3218321"/>
              <a:gd name="connsiteX11771" fmla="*/ 6758845 w 12192000"/>
              <a:gd name="connsiteY11771" fmla="*/ 32103 h 3218321"/>
              <a:gd name="connsiteX11772" fmla="*/ 6768893 w 12192000"/>
              <a:gd name="connsiteY11772" fmla="*/ 32150 h 3218321"/>
              <a:gd name="connsiteX11773" fmla="*/ 6765226 w 12192000"/>
              <a:gd name="connsiteY11773" fmla="*/ 46630 h 3218321"/>
              <a:gd name="connsiteX11774" fmla="*/ 6772465 w 12192000"/>
              <a:gd name="connsiteY11774" fmla="*/ 46391 h 3218321"/>
              <a:gd name="connsiteX11775" fmla="*/ 6771370 w 12192000"/>
              <a:gd name="connsiteY11775" fmla="*/ 32198 h 3218321"/>
              <a:gd name="connsiteX11776" fmla="*/ 6807565 w 12192000"/>
              <a:gd name="connsiteY11776" fmla="*/ 32293 h 3218321"/>
              <a:gd name="connsiteX11777" fmla="*/ 6798659 w 12192000"/>
              <a:gd name="connsiteY11777" fmla="*/ 45153 h 3218321"/>
              <a:gd name="connsiteX11778" fmla="*/ 6791753 w 12192000"/>
              <a:gd name="connsiteY11778" fmla="*/ 35103 h 3218321"/>
              <a:gd name="connsiteX11779" fmla="*/ 6791039 w 12192000"/>
              <a:gd name="connsiteY11779" fmla="*/ 46058 h 3218321"/>
              <a:gd name="connsiteX11780" fmla="*/ 6810470 w 12192000"/>
              <a:gd name="connsiteY11780" fmla="*/ 46439 h 3218321"/>
              <a:gd name="connsiteX11781" fmla="*/ 6810136 w 12192000"/>
              <a:gd name="connsiteY11781" fmla="*/ 32198 h 3218321"/>
              <a:gd name="connsiteX11782" fmla="*/ 6830425 w 12192000"/>
              <a:gd name="connsiteY11782" fmla="*/ 32579 h 3218321"/>
              <a:gd name="connsiteX11783" fmla="*/ 6829092 w 12192000"/>
              <a:gd name="connsiteY11783" fmla="*/ 51345 h 3218321"/>
              <a:gd name="connsiteX11784" fmla="*/ 6834092 w 12192000"/>
              <a:gd name="connsiteY11784" fmla="*/ 51202 h 3218321"/>
              <a:gd name="connsiteX11785" fmla="*/ 6834235 w 12192000"/>
              <a:gd name="connsiteY11785" fmla="*/ 38056 h 3218321"/>
              <a:gd name="connsiteX11786" fmla="*/ 6843284 w 12192000"/>
              <a:gd name="connsiteY11786" fmla="*/ 31198 h 3218321"/>
              <a:gd name="connsiteX11787" fmla="*/ 6847903 w 12192000"/>
              <a:gd name="connsiteY11787" fmla="*/ 53202 h 3218321"/>
              <a:gd name="connsiteX11788" fmla="*/ 6848189 w 12192000"/>
              <a:gd name="connsiteY11788" fmla="*/ 32198 h 3218321"/>
              <a:gd name="connsiteX11789" fmla="*/ 6883146 w 12192000"/>
              <a:gd name="connsiteY11789" fmla="*/ 36723 h 3218321"/>
              <a:gd name="connsiteX11790" fmla="*/ 6875621 w 12192000"/>
              <a:gd name="connsiteY11790" fmla="*/ 50869 h 3218321"/>
              <a:gd name="connsiteX11791" fmla="*/ 6886908 w 12192000"/>
              <a:gd name="connsiteY11791" fmla="*/ 51393 h 3218321"/>
              <a:gd name="connsiteX11792" fmla="*/ 6885051 w 12192000"/>
              <a:gd name="connsiteY11792" fmla="*/ 37056 h 3218321"/>
              <a:gd name="connsiteX11793" fmla="*/ 6909197 w 12192000"/>
              <a:gd name="connsiteY11793" fmla="*/ 37770 h 3218321"/>
              <a:gd name="connsiteX11794" fmla="*/ 6906196 w 12192000"/>
              <a:gd name="connsiteY11794" fmla="*/ 46630 h 3218321"/>
              <a:gd name="connsiteX11795" fmla="*/ 6907482 w 12192000"/>
              <a:gd name="connsiteY11795" fmla="*/ 56727 h 3218321"/>
              <a:gd name="connsiteX11796" fmla="*/ 6911435 w 12192000"/>
              <a:gd name="connsiteY11796" fmla="*/ 40914 h 3218321"/>
              <a:gd name="connsiteX11797" fmla="*/ 6990350 w 12192000"/>
              <a:gd name="connsiteY11797" fmla="*/ 42581 h 3218321"/>
              <a:gd name="connsiteX11798" fmla="*/ 6995799 w 12192000"/>
              <a:gd name="connsiteY11798" fmla="*/ 48672 h 3218321"/>
              <a:gd name="connsiteX11799" fmla="*/ 6995615 w 12192000"/>
              <a:gd name="connsiteY11799" fmla="*/ 50460 h 3218321"/>
              <a:gd name="connsiteX11800" fmla="*/ 6963567 w 12192000"/>
              <a:gd name="connsiteY11800" fmla="*/ 46237 h 3218321"/>
              <a:gd name="connsiteX11801" fmla="*/ 6929104 w 12192000"/>
              <a:gd name="connsiteY11801" fmla="*/ 45248 h 3218321"/>
              <a:gd name="connsiteX11802" fmla="*/ 6929485 w 12192000"/>
              <a:gd name="connsiteY11802" fmla="*/ 56679 h 3218321"/>
              <a:gd name="connsiteX11803" fmla="*/ 6938010 w 12192000"/>
              <a:gd name="connsiteY11803" fmla="*/ 52774 h 3218321"/>
              <a:gd name="connsiteX11804" fmla="*/ 6994874 w 12192000"/>
              <a:gd name="connsiteY11804" fmla="*/ 57680 h 3218321"/>
              <a:gd name="connsiteX11805" fmla="*/ 6995615 w 12192000"/>
              <a:gd name="connsiteY11805" fmla="*/ 50460 h 3218321"/>
              <a:gd name="connsiteX11806" fmla="*/ 6997636 w 12192000"/>
              <a:gd name="connsiteY11806" fmla="*/ 50726 h 3218321"/>
              <a:gd name="connsiteX11807" fmla="*/ 6995799 w 12192000"/>
              <a:gd name="connsiteY11807" fmla="*/ 48672 h 3218321"/>
              <a:gd name="connsiteX11808" fmla="*/ 6996541 w 12192000"/>
              <a:gd name="connsiteY11808" fmla="*/ 41438 h 3218321"/>
              <a:gd name="connsiteX11809" fmla="*/ 7006304 w 12192000"/>
              <a:gd name="connsiteY11809" fmla="*/ 41771 h 3218321"/>
              <a:gd name="connsiteX11810" fmla="*/ 6999636 w 12192000"/>
              <a:gd name="connsiteY11810" fmla="*/ 50583 h 3218321"/>
              <a:gd name="connsiteX11811" fmla="*/ 7012829 w 12192000"/>
              <a:gd name="connsiteY11811" fmla="*/ 47773 h 3218321"/>
              <a:gd name="connsiteX11812" fmla="*/ 7002780 w 12192000"/>
              <a:gd name="connsiteY11812" fmla="*/ 56632 h 3218321"/>
              <a:gd name="connsiteX11813" fmla="*/ 7019353 w 12192000"/>
              <a:gd name="connsiteY11813" fmla="*/ 59347 h 3218321"/>
              <a:gd name="connsiteX11814" fmla="*/ 7036213 w 12192000"/>
              <a:gd name="connsiteY11814" fmla="*/ 43343 h 3218321"/>
              <a:gd name="connsiteX11815" fmla="*/ 7049357 w 12192000"/>
              <a:gd name="connsiteY11815" fmla="*/ 53774 h 3218321"/>
              <a:gd name="connsiteX11816" fmla="*/ 7030640 w 12192000"/>
              <a:gd name="connsiteY11816" fmla="*/ 53488 h 3218321"/>
              <a:gd name="connsiteX11817" fmla="*/ 7065359 w 12192000"/>
              <a:gd name="connsiteY11817" fmla="*/ 63014 h 3218321"/>
              <a:gd name="connsiteX11818" fmla="*/ 7070074 w 12192000"/>
              <a:gd name="connsiteY11818" fmla="*/ 59061 h 3218321"/>
              <a:gd name="connsiteX11819" fmla="*/ 7100697 w 12192000"/>
              <a:gd name="connsiteY11819" fmla="*/ 64348 h 3218321"/>
              <a:gd name="connsiteX11820" fmla="*/ 7109508 w 12192000"/>
              <a:gd name="connsiteY11820" fmla="*/ 61490 h 3218321"/>
              <a:gd name="connsiteX11821" fmla="*/ 7113603 w 12192000"/>
              <a:gd name="connsiteY11821" fmla="*/ 66825 h 3218321"/>
              <a:gd name="connsiteX11822" fmla="*/ 7115889 w 12192000"/>
              <a:gd name="connsiteY11822" fmla="*/ 61061 h 3218321"/>
              <a:gd name="connsiteX11823" fmla="*/ 7131415 w 12192000"/>
              <a:gd name="connsiteY11823" fmla="*/ 56870 h 3218321"/>
              <a:gd name="connsiteX11824" fmla="*/ 7114508 w 12192000"/>
              <a:gd name="connsiteY11824" fmla="*/ 56156 h 3218321"/>
              <a:gd name="connsiteX11825" fmla="*/ 7134796 w 12192000"/>
              <a:gd name="connsiteY11825" fmla="*/ 46725 h 3218321"/>
              <a:gd name="connsiteX11826" fmla="*/ 7134082 w 12192000"/>
              <a:gd name="connsiteY11826" fmla="*/ 65062 h 3218321"/>
              <a:gd name="connsiteX11827" fmla="*/ 7153370 w 12192000"/>
              <a:gd name="connsiteY11827" fmla="*/ 64681 h 3218321"/>
              <a:gd name="connsiteX11828" fmla="*/ 7153418 w 12192000"/>
              <a:gd name="connsiteY11828" fmla="*/ 56775 h 3218321"/>
              <a:gd name="connsiteX11829" fmla="*/ 7135320 w 12192000"/>
              <a:gd name="connsiteY11829" fmla="*/ 51678 h 3218321"/>
              <a:gd name="connsiteX11830" fmla="*/ 7159418 w 12192000"/>
              <a:gd name="connsiteY11830" fmla="*/ 50869 h 3218321"/>
              <a:gd name="connsiteX11831" fmla="*/ 7157704 w 12192000"/>
              <a:gd name="connsiteY11831" fmla="*/ 65491 h 3218321"/>
              <a:gd name="connsiteX11832" fmla="*/ 7168991 w 12192000"/>
              <a:gd name="connsiteY11832" fmla="*/ 65777 h 3218321"/>
              <a:gd name="connsiteX11833" fmla="*/ 7160514 w 12192000"/>
              <a:gd name="connsiteY11833" fmla="*/ 51869 h 3218321"/>
              <a:gd name="connsiteX11834" fmla="*/ 7173229 w 12192000"/>
              <a:gd name="connsiteY11834" fmla="*/ 50678 h 3218321"/>
              <a:gd name="connsiteX11835" fmla="*/ 7171182 w 12192000"/>
              <a:gd name="connsiteY11835" fmla="*/ 65491 h 3218321"/>
              <a:gd name="connsiteX11836" fmla="*/ 7177278 w 12192000"/>
              <a:gd name="connsiteY11836" fmla="*/ 65681 h 3218321"/>
              <a:gd name="connsiteX11837" fmla="*/ 7176373 w 12192000"/>
              <a:gd name="connsiteY11837" fmla="*/ 50488 h 3218321"/>
              <a:gd name="connsiteX11838" fmla="*/ 7202566 w 12192000"/>
              <a:gd name="connsiteY11838" fmla="*/ 55393 h 3218321"/>
              <a:gd name="connsiteX11839" fmla="*/ 7211092 w 12192000"/>
              <a:gd name="connsiteY11839" fmla="*/ 52964 h 3218321"/>
              <a:gd name="connsiteX11840" fmla="*/ 7199471 w 12192000"/>
              <a:gd name="connsiteY11840" fmla="*/ 58013 h 3218321"/>
              <a:gd name="connsiteX11841" fmla="*/ 7196137 w 12192000"/>
              <a:gd name="connsiteY11841" fmla="*/ 58013 h 3218321"/>
              <a:gd name="connsiteX11842" fmla="*/ 7196137 w 12192000"/>
              <a:gd name="connsiteY11842" fmla="*/ 70254 h 3218321"/>
              <a:gd name="connsiteX11843" fmla="*/ 7215426 w 12192000"/>
              <a:gd name="connsiteY11843" fmla="*/ 69730 h 3218321"/>
              <a:gd name="connsiteX11844" fmla="*/ 7214187 w 12192000"/>
              <a:gd name="connsiteY11844" fmla="*/ 56489 h 3218321"/>
              <a:gd name="connsiteX11845" fmla="*/ 7225760 w 12192000"/>
              <a:gd name="connsiteY11845" fmla="*/ 54536 h 3218321"/>
              <a:gd name="connsiteX11846" fmla="*/ 7218140 w 12192000"/>
              <a:gd name="connsiteY11846" fmla="*/ 69968 h 3218321"/>
              <a:gd name="connsiteX11847" fmla="*/ 7228903 w 12192000"/>
              <a:gd name="connsiteY11847" fmla="*/ 70397 h 3218321"/>
              <a:gd name="connsiteX11848" fmla="*/ 7229142 w 12192000"/>
              <a:gd name="connsiteY11848" fmla="*/ 56013 h 3218321"/>
              <a:gd name="connsiteX11849" fmla="*/ 7239047 w 12192000"/>
              <a:gd name="connsiteY11849" fmla="*/ 55727 h 3218321"/>
              <a:gd name="connsiteX11850" fmla="*/ 7232999 w 12192000"/>
              <a:gd name="connsiteY11850" fmla="*/ 70302 h 3218321"/>
              <a:gd name="connsiteX11851" fmla="*/ 7239190 w 12192000"/>
              <a:gd name="connsiteY11851" fmla="*/ 70159 h 3218321"/>
              <a:gd name="connsiteX11852" fmla="*/ 7238952 w 12192000"/>
              <a:gd name="connsiteY11852" fmla="*/ 60395 h 3218321"/>
              <a:gd name="connsiteX11853" fmla="*/ 7253954 w 12192000"/>
              <a:gd name="connsiteY11853" fmla="*/ 55298 h 3218321"/>
              <a:gd name="connsiteX11854" fmla="*/ 7243858 w 12192000"/>
              <a:gd name="connsiteY11854" fmla="*/ 68349 h 3218321"/>
              <a:gd name="connsiteX11855" fmla="*/ 7252811 w 12192000"/>
              <a:gd name="connsiteY11855" fmla="*/ 74922 h 3218321"/>
              <a:gd name="connsiteX11856" fmla="*/ 7253287 w 12192000"/>
              <a:gd name="connsiteY11856" fmla="*/ 61014 h 3218321"/>
              <a:gd name="connsiteX11857" fmla="*/ 7266336 w 12192000"/>
              <a:gd name="connsiteY11857" fmla="*/ 62871 h 3218321"/>
              <a:gd name="connsiteX11858" fmla="*/ 7278100 w 12192000"/>
              <a:gd name="connsiteY11858" fmla="*/ 55108 h 3218321"/>
              <a:gd name="connsiteX11859" fmla="*/ 7271766 w 12192000"/>
              <a:gd name="connsiteY11859" fmla="*/ 69825 h 3218321"/>
              <a:gd name="connsiteX11860" fmla="*/ 7255954 w 12192000"/>
              <a:gd name="connsiteY11860" fmla="*/ 64919 h 3218321"/>
              <a:gd name="connsiteX11861" fmla="*/ 7302770 w 12192000"/>
              <a:gd name="connsiteY11861" fmla="*/ 78589 h 3218321"/>
              <a:gd name="connsiteX11862" fmla="*/ 7314200 w 12192000"/>
              <a:gd name="connsiteY11862" fmla="*/ 69778 h 3218321"/>
              <a:gd name="connsiteX11863" fmla="*/ 7303674 w 12192000"/>
              <a:gd name="connsiteY11863" fmla="*/ 69158 h 3218321"/>
              <a:gd name="connsiteX11864" fmla="*/ 7314342 w 12192000"/>
              <a:gd name="connsiteY11864" fmla="*/ 59632 h 3218321"/>
              <a:gd name="connsiteX11865" fmla="*/ 7313914 w 12192000"/>
              <a:gd name="connsiteY11865" fmla="*/ 66967 h 3218321"/>
              <a:gd name="connsiteX11866" fmla="*/ 7322200 w 12192000"/>
              <a:gd name="connsiteY11866" fmla="*/ 62109 h 3218321"/>
              <a:gd name="connsiteX11867" fmla="*/ 7340489 w 12192000"/>
              <a:gd name="connsiteY11867" fmla="*/ 60442 h 3218321"/>
              <a:gd name="connsiteX11868" fmla="*/ 7328154 w 12192000"/>
              <a:gd name="connsiteY11868" fmla="*/ 78399 h 3218321"/>
              <a:gd name="connsiteX11869" fmla="*/ 7358443 w 12192000"/>
              <a:gd name="connsiteY11869" fmla="*/ 80304 h 3218321"/>
              <a:gd name="connsiteX11870" fmla="*/ 7364301 w 12192000"/>
              <a:gd name="connsiteY11870" fmla="*/ 63586 h 3218321"/>
              <a:gd name="connsiteX11871" fmla="*/ 7360967 w 12192000"/>
              <a:gd name="connsiteY11871" fmla="*/ 79875 h 3218321"/>
              <a:gd name="connsiteX11872" fmla="*/ 7373017 w 12192000"/>
              <a:gd name="connsiteY11872" fmla="*/ 79827 h 3218321"/>
              <a:gd name="connsiteX11873" fmla="*/ 7366540 w 12192000"/>
              <a:gd name="connsiteY11873" fmla="*/ 71302 h 3218321"/>
              <a:gd name="connsiteX11874" fmla="*/ 7378970 w 12192000"/>
              <a:gd name="connsiteY11874" fmla="*/ 70111 h 3218321"/>
              <a:gd name="connsiteX11875" fmla="*/ 7394876 w 12192000"/>
              <a:gd name="connsiteY11875" fmla="*/ 68539 h 3218321"/>
              <a:gd name="connsiteX11876" fmla="*/ 7376731 w 12192000"/>
              <a:gd name="connsiteY11876" fmla="*/ 74826 h 3218321"/>
              <a:gd name="connsiteX11877" fmla="*/ 7377303 w 12192000"/>
              <a:gd name="connsiteY11877" fmla="*/ 85924 h 3218321"/>
              <a:gd name="connsiteX11878" fmla="*/ 7384018 w 12192000"/>
              <a:gd name="connsiteY11878" fmla="*/ 79256 h 3218321"/>
              <a:gd name="connsiteX11879" fmla="*/ 7393543 w 12192000"/>
              <a:gd name="connsiteY11879" fmla="*/ 85591 h 3218321"/>
              <a:gd name="connsiteX11880" fmla="*/ 7401401 w 12192000"/>
              <a:gd name="connsiteY11880" fmla="*/ 77684 h 3218321"/>
              <a:gd name="connsiteX11881" fmla="*/ 7402306 w 12192000"/>
              <a:gd name="connsiteY11881" fmla="*/ 84638 h 3218321"/>
              <a:gd name="connsiteX11882" fmla="*/ 7431405 w 12192000"/>
              <a:gd name="connsiteY11882" fmla="*/ 86305 h 3218321"/>
              <a:gd name="connsiteX11883" fmla="*/ 7450264 w 12192000"/>
              <a:gd name="connsiteY11883" fmla="*/ 88829 h 3218321"/>
              <a:gd name="connsiteX11884" fmla="*/ 7421118 w 12192000"/>
              <a:gd name="connsiteY11884" fmla="*/ 69492 h 3218321"/>
              <a:gd name="connsiteX11885" fmla="*/ 7432405 w 12192000"/>
              <a:gd name="connsiteY11885" fmla="*/ 74064 h 3218321"/>
              <a:gd name="connsiteX11886" fmla="*/ 7451645 w 12192000"/>
              <a:gd name="connsiteY11886" fmla="*/ 69778 h 3218321"/>
              <a:gd name="connsiteX11887" fmla="*/ 7461885 w 12192000"/>
              <a:gd name="connsiteY11887" fmla="*/ 82590 h 3218321"/>
              <a:gd name="connsiteX11888" fmla="*/ 7446597 w 12192000"/>
              <a:gd name="connsiteY11888" fmla="*/ 79923 h 3218321"/>
              <a:gd name="connsiteX11889" fmla="*/ 7472886 w 12192000"/>
              <a:gd name="connsiteY11889" fmla="*/ 90211 h 3218321"/>
              <a:gd name="connsiteX11890" fmla="*/ 7483697 w 12192000"/>
              <a:gd name="connsiteY11890" fmla="*/ 72492 h 3218321"/>
              <a:gd name="connsiteX11891" fmla="*/ 7475029 w 12192000"/>
              <a:gd name="connsiteY11891" fmla="*/ 87972 h 3218321"/>
              <a:gd name="connsiteX11892" fmla="*/ 7496461 w 12192000"/>
              <a:gd name="connsiteY11892" fmla="*/ 94212 h 3218321"/>
              <a:gd name="connsiteX11893" fmla="*/ 7496698 w 12192000"/>
              <a:gd name="connsiteY11893" fmla="*/ 82685 h 3218321"/>
              <a:gd name="connsiteX11894" fmla="*/ 7484888 w 12192000"/>
              <a:gd name="connsiteY11894" fmla="*/ 87734 h 3218321"/>
              <a:gd name="connsiteX11895" fmla="*/ 7488412 w 12192000"/>
              <a:gd name="connsiteY11895" fmla="*/ 73493 h 3218321"/>
              <a:gd name="connsiteX11896" fmla="*/ 7504985 w 12192000"/>
              <a:gd name="connsiteY11896" fmla="*/ 75922 h 3218321"/>
              <a:gd name="connsiteX11897" fmla="*/ 7508033 w 12192000"/>
              <a:gd name="connsiteY11897" fmla="*/ 84829 h 3218321"/>
              <a:gd name="connsiteX11898" fmla="*/ 7499223 w 12192000"/>
              <a:gd name="connsiteY11898" fmla="*/ 86686 h 3218321"/>
              <a:gd name="connsiteX11899" fmla="*/ 7509652 w 12192000"/>
              <a:gd name="connsiteY11899" fmla="*/ 96164 h 3218321"/>
              <a:gd name="connsiteX11900" fmla="*/ 7508319 w 12192000"/>
              <a:gd name="connsiteY11900" fmla="*/ 78684 h 3218321"/>
              <a:gd name="connsiteX11901" fmla="*/ 7522273 w 12192000"/>
              <a:gd name="connsiteY11901" fmla="*/ 82733 h 3218321"/>
              <a:gd name="connsiteX11902" fmla="*/ 7532846 w 12192000"/>
              <a:gd name="connsiteY11902" fmla="*/ 78780 h 3218321"/>
              <a:gd name="connsiteX11903" fmla="*/ 7528702 w 12192000"/>
              <a:gd name="connsiteY11903" fmla="*/ 93735 h 3218321"/>
              <a:gd name="connsiteX11904" fmla="*/ 7540037 w 12192000"/>
              <a:gd name="connsiteY11904" fmla="*/ 94259 h 3218321"/>
              <a:gd name="connsiteX11905" fmla="*/ 7532084 w 12192000"/>
              <a:gd name="connsiteY11905" fmla="*/ 82876 h 3218321"/>
              <a:gd name="connsiteX11906" fmla="*/ 7543800 w 12192000"/>
              <a:gd name="connsiteY11906" fmla="*/ 79256 h 3218321"/>
              <a:gd name="connsiteX11907" fmla="*/ 7544895 w 12192000"/>
              <a:gd name="connsiteY11907" fmla="*/ 101166 h 3218321"/>
              <a:gd name="connsiteX11908" fmla="*/ 7548372 w 12192000"/>
              <a:gd name="connsiteY11908" fmla="*/ 79732 h 3218321"/>
              <a:gd name="connsiteX11909" fmla="*/ 7565469 w 12192000"/>
              <a:gd name="connsiteY11909" fmla="*/ 81113 h 3218321"/>
              <a:gd name="connsiteX11910" fmla="*/ 7584186 w 12192000"/>
              <a:gd name="connsiteY11910" fmla="*/ 86448 h 3218321"/>
              <a:gd name="connsiteX11911" fmla="*/ 7562469 w 12192000"/>
              <a:gd name="connsiteY11911" fmla="*/ 91544 h 3218321"/>
              <a:gd name="connsiteX11912" fmla="*/ 7587091 w 12192000"/>
              <a:gd name="connsiteY11912" fmla="*/ 99022 h 3218321"/>
              <a:gd name="connsiteX11913" fmla="*/ 7582900 w 12192000"/>
              <a:gd name="connsiteY11913" fmla="*/ 88734 h 3218321"/>
              <a:gd name="connsiteX11914" fmla="*/ 7595092 w 12192000"/>
              <a:gd name="connsiteY11914" fmla="*/ 83828 h 3218321"/>
              <a:gd name="connsiteX11915" fmla="*/ 7596997 w 12192000"/>
              <a:gd name="connsiteY11915" fmla="*/ 90068 h 3218321"/>
              <a:gd name="connsiteX11916" fmla="*/ 7602902 w 12192000"/>
              <a:gd name="connsiteY11916" fmla="*/ 86496 h 3218321"/>
              <a:gd name="connsiteX11917" fmla="*/ 7629668 w 12192000"/>
              <a:gd name="connsiteY11917" fmla="*/ 90830 h 3218321"/>
              <a:gd name="connsiteX11918" fmla="*/ 7646193 w 12192000"/>
              <a:gd name="connsiteY11918" fmla="*/ 89449 h 3218321"/>
              <a:gd name="connsiteX11919" fmla="*/ 7643384 w 12192000"/>
              <a:gd name="connsiteY11919" fmla="*/ 102928 h 3218321"/>
              <a:gd name="connsiteX11920" fmla="*/ 7646527 w 12192000"/>
              <a:gd name="connsiteY11920" fmla="*/ 103261 h 3218321"/>
              <a:gd name="connsiteX11921" fmla="*/ 7654004 w 12192000"/>
              <a:gd name="connsiteY11921" fmla="*/ 88782 h 3218321"/>
              <a:gd name="connsiteX11922" fmla="*/ 7688675 w 12192000"/>
              <a:gd name="connsiteY11922" fmla="*/ 97403 h 3218321"/>
              <a:gd name="connsiteX11923" fmla="*/ 7710630 w 12192000"/>
              <a:gd name="connsiteY11923" fmla="*/ 93973 h 3218321"/>
              <a:gd name="connsiteX11924" fmla="*/ 7710773 w 12192000"/>
              <a:gd name="connsiteY11924" fmla="*/ 104785 h 3218321"/>
              <a:gd name="connsiteX11925" fmla="*/ 7718393 w 12192000"/>
              <a:gd name="connsiteY11925" fmla="*/ 96736 h 3218321"/>
              <a:gd name="connsiteX11926" fmla="*/ 7740681 w 12192000"/>
              <a:gd name="connsiteY11926" fmla="*/ 97069 h 3218321"/>
              <a:gd name="connsiteX11927" fmla="*/ 7733776 w 12192000"/>
              <a:gd name="connsiteY11927" fmla="*/ 115073 h 3218321"/>
              <a:gd name="connsiteX11928" fmla="*/ 7745444 w 12192000"/>
              <a:gd name="connsiteY11928" fmla="*/ 98927 h 3218321"/>
              <a:gd name="connsiteX11929" fmla="*/ 7779115 w 12192000"/>
              <a:gd name="connsiteY11929" fmla="*/ 102023 h 3218321"/>
              <a:gd name="connsiteX11930" fmla="*/ 7771590 w 12192000"/>
              <a:gd name="connsiteY11930" fmla="*/ 119979 h 3218321"/>
              <a:gd name="connsiteX11931" fmla="*/ 7785687 w 12192000"/>
              <a:gd name="connsiteY11931" fmla="*/ 103690 h 3218321"/>
              <a:gd name="connsiteX11932" fmla="*/ 7803642 w 12192000"/>
              <a:gd name="connsiteY11932" fmla="*/ 103404 h 3218321"/>
              <a:gd name="connsiteX11933" fmla="*/ 7801975 w 12192000"/>
              <a:gd name="connsiteY11933" fmla="*/ 110739 h 3218321"/>
              <a:gd name="connsiteX11934" fmla="*/ 7836646 w 12192000"/>
              <a:gd name="connsiteY11934" fmla="*/ 109024 h 3218321"/>
              <a:gd name="connsiteX11935" fmla="*/ 7869888 w 12192000"/>
              <a:gd name="connsiteY11935" fmla="*/ 116169 h 3218321"/>
              <a:gd name="connsiteX11936" fmla="*/ 7879604 w 12192000"/>
              <a:gd name="connsiteY11936" fmla="*/ 115740 h 3218321"/>
              <a:gd name="connsiteX11937" fmla="*/ 7893463 w 12192000"/>
              <a:gd name="connsiteY11937" fmla="*/ 115645 h 3218321"/>
              <a:gd name="connsiteX11938" fmla="*/ 7903559 w 12192000"/>
              <a:gd name="connsiteY11938" fmla="*/ 125790 h 3218321"/>
              <a:gd name="connsiteX11939" fmla="*/ 7917751 w 12192000"/>
              <a:gd name="connsiteY11939" fmla="*/ 122837 h 3218321"/>
              <a:gd name="connsiteX11940" fmla="*/ 7928086 w 12192000"/>
              <a:gd name="connsiteY11940" fmla="*/ 117264 h 3218321"/>
              <a:gd name="connsiteX11941" fmla="*/ 7930324 w 12192000"/>
              <a:gd name="connsiteY11941" fmla="*/ 121599 h 3218321"/>
              <a:gd name="connsiteX11942" fmla="*/ 7956232 w 12192000"/>
              <a:gd name="connsiteY11942" fmla="*/ 124599 h 3218321"/>
              <a:gd name="connsiteX11943" fmla="*/ 7969615 w 12192000"/>
              <a:gd name="connsiteY11943" fmla="*/ 126266 h 3218321"/>
              <a:gd name="connsiteX11944" fmla="*/ 8018716 w 12192000"/>
              <a:gd name="connsiteY11944" fmla="*/ 128886 h 3218321"/>
              <a:gd name="connsiteX11945" fmla="*/ 8022288 w 12192000"/>
              <a:gd name="connsiteY11945" fmla="*/ 132363 h 3218321"/>
              <a:gd name="connsiteX11946" fmla="*/ 8030765 w 12192000"/>
              <a:gd name="connsiteY11946" fmla="*/ 131506 h 3218321"/>
              <a:gd name="connsiteX11947" fmla="*/ 8029336 w 12192000"/>
              <a:gd name="connsiteY11947" fmla="*/ 141603 h 3218321"/>
              <a:gd name="connsiteX11948" fmla="*/ 8034861 w 12192000"/>
              <a:gd name="connsiteY11948" fmla="*/ 142270 h 3218321"/>
              <a:gd name="connsiteX11949" fmla="*/ 8033242 w 12192000"/>
              <a:gd name="connsiteY11949" fmla="*/ 130077 h 3218321"/>
              <a:gd name="connsiteX11950" fmla="*/ 8045767 w 12192000"/>
              <a:gd name="connsiteY11950" fmla="*/ 135983 h 3218321"/>
              <a:gd name="connsiteX11951" fmla="*/ 8060864 w 12192000"/>
              <a:gd name="connsiteY11951" fmla="*/ 136507 h 3218321"/>
              <a:gd name="connsiteX11952" fmla="*/ 8069818 w 12192000"/>
              <a:gd name="connsiteY11952" fmla="*/ 134554 h 3218321"/>
              <a:gd name="connsiteX11953" fmla="*/ 8103680 w 12192000"/>
              <a:gd name="connsiteY11953" fmla="*/ 139126 h 3218321"/>
              <a:gd name="connsiteX11954" fmla="*/ 8122300 w 12192000"/>
              <a:gd name="connsiteY11954" fmla="*/ 150557 h 3218321"/>
              <a:gd name="connsiteX11955" fmla="*/ 8136874 w 12192000"/>
              <a:gd name="connsiteY11955" fmla="*/ 146176 h 3218321"/>
              <a:gd name="connsiteX11956" fmla="*/ 8145494 w 12192000"/>
              <a:gd name="connsiteY11956" fmla="*/ 142270 h 3218321"/>
              <a:gd name="connsiteX11957" fmla="*/ 8188595 w 12192000"/>
              <a:gd name="connsiteY11957" fmla="*/ 149938 h 3218321"/>
              <a:gd name="connsiteX11958" fmla="*/ 8219217 w 12192000"/>
              <a:gd name="connsiteY11958" fmla="*/ 152701 h 3218321"/>
              <a:gd name="connsiteX11959" fmla="*/ 8265223 w 12192000"/>
              <a:gd name="connsiteY11959" fmla="*/ 158940 h 3218321"/>
              <a:gd name="connsiteX11960" fmla="*/ 8312800 w 12192000"/>
              <a:gd name="connsiteY11960" fmla="*/ 163036 h 3218321"/>
              <a:gd name="connsiteX11961" fmla="*/ 8344614 w 12192000"/>
              <a:gd name="connsiteY11961" fmla="*/ 169038 h 3218321"/>
              <a:gd name="connsiteX11962" fmla="*/ 8350996 w 12192000"/>
              <a:gd name="connsiteY11962" fmla="*/ 166037 h 3218321"/>
              <a:gd name="connsiteX11963" fmla="*/ 8390810 w 12192000"/>
              <a:gd name="connsiteY11963" fmla="*/ 171419 h 3218321"/>
              <a:gd name="connsiteX11964" fmla="*/ 8392620 w 12192000"/>
              <a:gd name="connsiteY11964" fmla="*/ 175896 h 3218321"/>
              <a:gd name="connsiteX11965" fmla="*/ 8398764 w 12192000"/>
              <a:gd name="connsiteY11965" fmla="*/ 171467 h 3218321"/>
              <a:gd name="connsiteX11966" fmla="*/ 8427672 w 12192000"/>
              <a:gd name="connsiteY11966" fmla="*/ 176849 h 3218321"/>
              <a:gd name="connsiteX11967" fmla="*/ 8465582 w 12192000"/>
              <a:gd name="connsiteY11967" fmla="*/ 181374 h 3218321"/>
              <a:gd name="connsiteX11968" fmla="*/ 8478917 w 12192000"/>
              <a:gd name="connsiteY11968" fmla="*/ 180755 h 3218321"/>
              <a:gd name="connsiteX11969" fmla="*/ 8536972 w 12192000"/>
              <a:gd name="connsiteY11969" fmla="*/ 192091 h 3218321"/>
              <a:gd name="connsiteX11970" fmla="*/ 8541448 w 12192000"/>
              <a:gd name="connsiteY11970" fmla="*/ 190376 h 3218321"/>
              <a:gd name="connsiteX11971" fmla="*/ 8590407 w 12192000"/>
              <a:gd name="connsiteY11971" fmla="*/ 198997 h 3218321"/>
              <a:gd name="connsiteX11972" fmla="*/ 8592217 w 12192000"/>
              <a:gd name="connsiteY11972" fmla="*/ 194853 h 3218321"/>
              <a:gd name="connsiteX11973" fmla="*/ 8612410 w 12192000"/>
              <a:gd name="connsiteY11973" fmla="*/ 201664 h 3218321"/>
              <a:gd name="connsiteX11974" fmla="*/ 8625745 w 12192000"/>
              <a:gd name="connsiteY11974" fmla="*/ 203426 h 3218321"/>
              <a:gd name="connsiteX11975" fmla="*/ 8632269 w 12192000"/>
              <a:gd name="connsiteY11975" fmla="*/ 200997 h 3218321"/>
              <a:gd name="connsiteX11976" fmla="*/ 8698468 w 12192000"/>
              <a:gd name="connsiteY11976" fmla="*/ 209428 h 3218321"/>
              <a:gd name="connsiteX11977" fmla="*/ 8737187 w 12192000"/>
              <a:gd name="connsiteY11977" fmla="*/ 214381 h 3218321"/>
              <a:gd name="connsiteX11978" fmla="*/ 8760857 w 12192000"/>
              <a:gd name="connsiteY11978" fmla="*/ 219763 h 3218321"/>
              <a:gd name="connsiteX11979" fmla="*/ 8775287 w 12192000"/>
              <a:gd name="connsiteY11979" fmla="*/ 219144 h 3218321"/>
              <a:gd name="connsiteX11980" fmla="*/ 8793623 w 12192000"/>
              <a:gd name="connsiteY11980" fmla="*/ 225717 h 3218321"/>
              <a:gd name="connsiteX11981" fmla="*/ 8800338 w 12192000"/>
              <a:gd name="connsiteY11981" fmla="*/ 222621 h 3218321"/>
              <a:gd name="connsiteX11982" fmla="*/ 8807815 w 12192000"/>
              <a:gd name="connsiteY11982" fmla="*/ 227432 h 3218321"/>
              <a:gd name="connsiteX11983" fmla="*/ 8836771 w 12192000"/>
              <a:gd name="connsiteY11983" fmla="*/ 228480 h 3218321"/>
              <a:gd name="connsiteX11984" fmla="*/ 8869585 w 12192000"/>
              <a:gd name="connsiteY11984" fmla="*/ 236100 h 3218321"/>
              <a:gd name="connsiteX11985" fmla="*/ 8884539 w 12192000"/>
              <a:gd name="connsiteY11985" fmla="*/ 236291 h 3218321"/>
              <a:gd name="connsiteX11986" fmla="*/ 8903350 w 12192000"/>
              <a:gd name="connsiteY11986" fmla="*/ 237720 h 3218321"/>
              <a:gd name="connsiteX11987" fmla="*/ 8917495 w 12192000"/>
              <a:gd name="connsiteY11987" fmla="*/ 238005 h 3218321"/>
              <a:gd name="connsiteX11988" fmla="*/ 8937879 w 12192000"/>
              <a:gd name="connsiteY11988" fmla="*/ 245626 h 3218321"/>
              <a:gd name="connsiteX11989" fmla="*/ 8941307 w 12192000"/>
              <a:gd name="connsiteY11989" fmla="*/ 241816 h 3218321"/>
              <a:gd name="connsiteX11990" fmla="*/ 8975122 w 12192000"/>
              <a:gd name="connsiteY11990" fmla="*/ 250818 h 3218321"/>
              <a:gd name="connsiteX11991" fmla="*/ 8979646 w 12192000"/>
              <a:gd name="connsiteY11991" fmla="*/ 246817 h 3218321"/>
              <a:gd name="connsiteX11992" fmla="*/ 9012555 w 12192000"/>
              <a:gd name="connsiteY11992" fmla="*/ 254438 h 3218321"/>
              <a:gd name="connsiteX11993" fmla="*/ 9046178 w 12192000"/>
              <a:gd name="connsiteY11993" fmla="*/ 257200 h 3218321"/>
              <a:gd name="connsiteX11994" fmla="*/ 9081325 w 12192000"/>
              <a:gd name="connsiteY11994" fmla="*/ 265440 h 3218321"/>
              <a:gd name="connsiteX11995" fmla="*/ 9082516 w 12192000"/>
              <a:gd name="connsiteY11995" fmla="*/ 261058 h 3218321"/>
              <a:gd name="connsiteX11996" fmla="*/ 9142381 w 12192000"/>
              <a:gd name="connsiteY11996" fmla="*/ 273537 h 3218321"/>
              <a:gd name="connsiteX11997" fmla="*/ 9146381 w 12192000"/>
              <a:gd name="connsiteY11997" fmla="*/ 270441 h 3218321"/>
              <a:gd name="connsiteX11998" fmla="*/ 9153144 w 12192000"/>
              <a:gd name="connsiteY11998" fmla="*/ 275014 h 3218321"/>
              <a:gd name="connsiteX11999" fmla="*/ 9174670 w 12192000"/>
              <a:gd name="connsiteY11999" fmla="*/ 275681 h 3218321"/>
              <a:gd name="connsiteX12000" fmla="*/ 9207865 w 12192000"/>
              <a:gd name="connsiteY12000" fmla="*/ 282206 h 3218321"/>
              <a:gd name="connsiteX12001" fmla="*/ 9212913 w 12192000"/>
              <a:gd name="connsiteY12001" fmla="*/ 282015 h 3218321"/>
              <a:gd name="connsiteX12002" fmla="*/ 9270254 w 12192000"/>
              <a:gd name="connsiteY12002" fmla="*/ 293923 h 3218321"/>
              <a:gd name="connsiteX12003" fmla="*/ 9274540 w 12192000"/>
              <a:gd name="connsiteY12003" fmla="*/ 290350 h 3218321"/>
              <a:gd name="connsiteX12004" fmla="*/ 9308068 w 12192000"/>
              <a:gd name="connsiteY12004" fmla="*/ 296971 h 3218321"/>
              <a:gd name="connsiteX12005" fmla="*/ 9341977 w 12192000"/>
              <a:gd name="connsiteY12005" fmla="*/ 301829 h 3218321"/>
              <a:gd name="connsiteX12006" fmla="*/ 9365932 w 12192000"/>
              <a:gd name="connsiteY12006" fmla="*/ 305687 h 3218321"/>
              <a:gd name="connsiteX12007" fmla="*/ 9393793 w 12192000"/>
              <a:gd name="connsiteY12007" fmla="*/ 309164 h 3218321"/>
              <a:gd name="connsiteX12008" fmla="*/ 9426416 w 12192000"/>
              <a:gd name="connsiteY12008" fmla="*/ 317071 h 3218321"/>
              <a:gd name="connsiteX12009" fmla="*/ 9432131 w 12192000"/>
              <a:gd name="connsiteY12009" fmla="*/ 315642 h 3218321"/>
              <a:gd name="connsiteX12010" fmla="*/ 9456420 w 12192000"/>
              <a:gd name="connsiteY12010" fmla="*/ 320071 h 3218321"/>
              <a:gd name="connsiteX12011" fmla="*/ 9489329 w 12192000"/>
              <a:gd name="connsiteY12011" fmla="*/ 326406 h 3218321"/>
              <a:gd name="connsiteX12012" fmla="*/ 9513141 w 12192000"/>
              <a:gd name="connsiteY12012" fmla="*/ 330979 h 3218321"/>
              <a:gd name="connsiteX12013" fmla="*/ 9543907 w 12192000"/>
              <a:gd name="connsiteY12013" fmla="*/ 336932 h 3218321"/>
              <a:gd name="connsiteX12014" fmla="*/ 9544145 w 12192000"/>
              <a:gd name="connsiteY12014" fmla="*/ 332217 h 3218321"/>
              <a:gd name="connsiteX12015" fmla="*/ 9656064 w 12192000"/>
              <a:gd name="connsiteY12015" fmla="*/ 354317 h 3218321"/>
              <a:gd name="connsiteX12016" fmla="*/ 9684305 w 12192000"/>
              <a:gd name="connsiteY12016" fmla="*/ 359080 h 3218321"/>
              <a:gd name="connsiteX12017" fmla="*/ 9986344 w 12192000"/>
              <a:gd name="connsiteY12017" fmla="*/ 412378 h 3218321"/>
              <a:gd name="connsiteX12018" fmla="*/ 10065591 w 12192000"/>
              <a:gd name="connsiteY12018" fmla="*/ 430191 h 3218321"/>
              <a:gd name="connsiteX12019" fmla="*/ 10072354 w 12192000"/>
              <a:gd name="connsiteY12019" fmla="*/ 427286 h 3218321"/>
              <a:gd name="connsiteX12020" fmla="*/ 10155222 w 12192000"/>
              <a:gd name="connsiteY12020" fmla="*/ 443385 h 3218321"/>
              <a:gd name="connsiteX12021" fmla="*/ 10153364 w 12192000"/>
              <a:gd name="connsiteY12021" fmla="*/ 470438 h 3218321"/>
              <a:gd name="connsiteX12022" fmla="*/ 10144934 w 12192000"/>
              <a:gd name="connsiteY12022" fmla="*/ 470486 h 3218321"/>
              <a:gd name="connsiteX12023" fmla="*/ 10140458 w 12192000"/>
              <a:gd name="connsiteY12023" fmla="*/ 446385 h 3218321"/>
              <a:gd name="connsiteX12024" fmla="*/ 10141696 w 12192000"/>
              <a:gd name="connsiteY12024" fmla="*/ 465485 h 3218321"/>
              <a:gd name="connsiteX12025" fmla="*/ 10127218 w 12192000"/>
              <a:gd name="connsiteY12025" fmla="*/ 466580 h 3218321"/>
              <a:gd name="connsiteX12026" fmla="*/ 10135886 w 12192000"/>
              <a:gd name="connsiteY12026" fmla="*/ 458054 h 3218321"/>
              <a:gd name="connsiteX12027" fmla="*/ 10125836 w 12192000"/>
              <a:gd name="connsiteY12027" fmla="*/ 450862 h 3218321"/>
              <a:gd name="connsiteX12028" fmla="*/ 10125075 w 12192000"/>
              <a:gd name="connsiteY12028" fmla="*/ 469867 h 3218321"/>
              <a:gd name="connsiteX12029" fmla="*/ 10110692 w 12192000"/>
              <a:gd name="connsiteY12029" fmla="*/ 446004 h 3218321"/>
              <a:gd name="connsiteX12030" fmla="*/ 10115359 w 12192000"/>
              <a:gd name="connsiteY12030" fmla="*/ 461293 h 3218321"/>
              <a:gd name="connsiteX12031" fmla="*/ 10107263 w 12192000"/>
              <a:gd name="connsiteY12031" fmla="*/ 460865 h 3218321"/>
              <a:gd name="connsiteX12032" fmla="*/ 10098643 w 12192000"/>
              <a:gd name="connsiteY12032" fmla="*/ 444909 h 3218321"/>
              <a:gd name="connsiteX12033" fmla="*/ 10101501 w 12192000"/>
              <a:gd name="connsiteY12033" fmla="*/ 462436 h 3218321"/>
              <a:gd name="connsiteX12034" fmla="*/ 10088832 w 12192000"/>
              <a:gd name="connsiteY12034" fmla="*/ 456149 h 3218321"/>
              <a:gd name="connsiteX12035" fmla="*/ 10083165 w 12192000"/>
              <a:gd name="connsiteY12035" fmla="*/ 459579 h 3218321"/>
              <a:gd name="connsiteX12036" fmla="*/ 10080497 w 12192000"/>
              <a:gd name="connsiteY12036" fmla="*/ 445957 h 3218321"/>
              <a:gd name="connsiteX12037" fmla="*/ 10068068 w 12192000"/>
              <a:gd name="connsiteY12037" fmla="*/ 456911 h 3218321"/>
              <a:gd name="connsiteX12038" fmla="*/ 10067639 w 12192000"/>
              <a:gd name="connsiteY12038" fmla="*/ 447957 h 3218321"/>
              <a:gd name="connsiteX12039" fmla="*/ 10054494 w 12192000"/>
              <a:gd name="connsiteY12039" fmla="*/ 451767 h 3218321"/>
              <a:gd name="connsiteX12040" fmla="*/ 10052876 w 12192000"/>
              <a:gd name="connsiteY12040" fmla="*/ 440146 h 3218321"/>
              <a:gd name="connsiteX12041" fmla="*/ 10049970 w 12192000"/>
              <a:gd name="connsiteY12041" fmla="*/ 439860 h 3218321"/>
              <a:gd name="connsiteX12042" fmla="*/ 10047160 w 12192000"/>
              <a:gd name="connsiteY12042" fmla="*/ 451339 h 3218321"/>
              <a:gd name="connsiteX12043" fmla="*/ 10022443 w 12192000"/>
              <a:gd name="connsiteY12043" fmla="*/ 447481 h 3218321"/>
              <a:gd name="connsiteX12044" fmla="*/ 10031540 w 12192000"/>
              <a:gd name="connsiteY12044" fmla="*/ 438431 h 3218321"/>
              <a:gd name="connsiteX12045" fmla="*/ 10022221 w 12192000"/>
              <a:gd name="connsiteY12045" fmla="*/ 439970 h 3218321"/>
              <a:gd name="connsiteX12046" fmla="*/ 10025681 w 12192000"/>
              <a:gd name="connsiteY12046" fmla="*/ 429620 h 3218321"/>
              <a:gd name="connsiteX12047" fmla="*/ 10020872 w 12192000"/>
              <a:gd name="connsiteY12047" fmla="*/ 440193 h 3218321"/>
              <a:gd name="connsiteX12048" fmla="*/ 10022221 w 12192000"/>
              <a:gd name="connsiteY12048" fmla="*/ 439970 h 3218321"/>
              <a:gd name="connsiteX12049" fmla="*/ 10020109 w 12192000"/>
              <a:gd name="connsiteY12049" fmla="*/ 446290 h 3218321"/>
              <a:gd name="connsiteX12050" fmla="*/ 10016251 w 12192000"/>
              <a:gd name="connsiteY12050" fmla="*/ 446338 h 3218321"/>
              <a:gd name="connsiteX12051" fmla="*/ 10015537 w 12192000"/>
              <a:gd name="connsiteY12051" fmla="*/ 436716 h 3218321"/>
              <a:gd name="connsiteX12052" fmla="*/ 10002965 w 12192000"/>
              <a:gd name="connsiteY12052" fmla="*/ 442956 h 3218321"/>
              <a:gd name="connsiteX12053" fmla="*/ 9997773 w 12192000"/>
              <a:gd name="connsiteY12053" fmla="*/ 428810 h 3218321"/>
              <a:gd name="connsiteX12054" fmla="*/ 9995535 w 12192000"/>
              <a:gd name="connsiteY12054" fmla="*/ 443670 h 3218321"/>
              <a:gd name="connsiteX12055" fmla="*/ 9983057 w 12192000"/>
              <a:gd name="connsiteY12055" fmla="*/ 421427 h 3218321"/>
              <a:gd name="connsiteX12056" fmla="*/ 9983819 w 12192000"/>
              <a:gd name="connsiteY12056" fmla="*/ 437193 h 3218321"/>
              <a:gd name="connsiteX12057" fmla="*/ 9971961 w 12192000"/>
              <a:gd name="connsiteY12057" fmla="*/ 437050 h 3218321"/>
              <a:gd name="connsiteX12058" fmla="*/ 9977866 w 12192000"/>
              <a:gd name="connsiteY12058" fmla="*/ 427667 h 3218321"/>
              <a:gd name="connsiteX12059" fmla="*/ 9974532 w 12192000"/>
              <a:gd name="connsiteY12059" fmla="*/ 427953 h 3218321"/>
              <a:gd name="connsiteX12060" fmla="*/ 9961482 w 12192000"/>
              <a:gd name="connsiteY12060" fmla="*/ 428619 h 3218321"/>
              <a:gd name="connsiteX12061" fmla="*/ 9949528 w 12192000"/>
              <a:gd name="connsiteY12061" fmla="*/ 433525 h 3218321"/>
              <a:gd name="connsiteX12062" fmla="*/ 9948053 w 12192000"/>
              <a:gd name="connsiteY12062" fmla="*/ 419284 h 3218321"/>
              <a:gd name="connsiteX12063" fmla="*/ 9940957 w 12192000"/>
              <a:gd name="connsiteY12063" fmla="*/ 432477 h 3218321"/>
              <a:gd name="connsiteX12064" fmla="*/ 9931480 w 12192000"/>
              <a:gd name="connsiteY12064" fmla="*/ 413235 h 3218321"/>
              <a:gd name="connsiteX12065" fmla="*/ 9930860 w 12192000"/>
              <a:gd name="connsiteY12065" fmla="*/ 428953 h 3218321"/>
              <a:gd name="connsiteX12066" fmla="*/ 9918287 w 12192000"/>
              <a:gd name="connsiteY12066" fmla="*/ 424142 h 3218321"/>
              <a:gd name="connsiteX12067" fmla="*/ 9925336 w 12192000"/>
              <a:gd name="connsiteY12067" fmla="*/ 422475 h 3218321"/>
              <a:gd name="connsiteX12068" fmla="*/ 9924573 w 12192000"/>
              <a:gd name="connsiteY12068" fmla="*/ 416712 h 3218321"/>
              <a:gd name="connsiteX12069" fmla="*/ 9911715 w 12192000"/>
              <a:gd name="connsiteY12069" fmla="*/ 428572 h 3218321"/>
              <a:gd name="connsiteX12070" fmla="*/ 9907904 w 12192000"/>
              <a:gd name="connsiteY12070" fmla="*/ 410901 h 3218321"/>
              <a:gd name="connsiteX12071" fmla="*/ 9905286 w 12192000"/>
              <a:gd name="connsiteY12071" fmla="*/ 422761 h 3218321"/>
              <a:gd name="connsiteX12072" fmla="*/ 9896856 w 12192000"/>
              <a:gd name="connsiteY12072" fmla="*/ 422761 h 3218321"/>
              <a:gd name="connsiteX12073" fmla="*/ 9895332 w 12192000"/>
              <a:gd name="connsiteY12073" fmla="*/ 404281 h 3218321"/>
              <a:gd name="connsiteX12074" fmla="*/ 9892712 w 12192000"/>
              <a:gd name="connsiteY12074" fmla="*/ 404423 h 3218321"/>
              <a:gd name="connsiteX12075" fmla="*/ 9891426 w 12192000"/>
              <a:gd name="connsiteY12075" fmla="*/ 423666 h 3218321"/>
              <a:gd name="connsiteX12076" fmla="*/ 9881758 w 12192000"/>
              <a:gd name="connsiteY12076" fmla="*/ 416998 h 3218321"/>
              <a:gd name="connsiteX12077" fmla="*/ 9879425 w 12192000"/>
              <a:gd name="connsiteY12077" fmla="*/ 403090 h 3218321"/>
              <a:gd name="connsiteX12078" fmla="*/ 9878806 w 12192000"/>
              <a:gd name="connsiteY12078" fmla="*/ 418093 h 3218321"/>
              <a:gd name="connsiteX12079" fmla="*/ 9867138 w 12192000"/>
              <a:gd name="connsiteY12079" fmla="*/ 417998 h 3218321"/>
              <a:gd name="connsiteX12080" fmla="*/ 9873567 w 12192000"/>
              <a:gd name="connsiteY12080" fmla="*/ 408996 h 3218321"/>
              <a:gd name="connsiteX12081" fmla="*/ 9868233 w 12192000"/>
              <a:gd name="connsiteY12081" fmla="*/ 407186 h 3218321"/>
              <a:gd name="connsiteX12082" fmla="*/ 9866471 w 12192000"/>
              <a:gd name="connsiteY12082" fmla="*/ 412949 h 3218321"/>
              <a:gd name="connsiteX12083" fmla="*/ 9858518 w 12192000"/>
              <a:gd name="connsiteY12083" fmla="*/ 415521 h 3218321"/>
              <a:gd name="connsiteX12084" fmla="*/ 9856089 w 12192000"/>
              <a:gd name="connsiteY12084" fmla="*/ 402995 h 3218321"/>
              <a:gd name="connsiteX12085" fmla="*/ 9853326 w 12192000"/>
              <a:gd name="connsiteY12085" fmla="*/ 413140 h 3218321"/>
              <a:gd name="connsiteX12086" fmla="*/ 9844421 w 12192000"/>
              <a:gd name="connsiteY12086" fmla="*/ 413283 h 3218321"/>
              <a:gd name="connsiteX12087" fmla="*/ 9843611 w 12192000"/>
              <a:gd name="connsiteY12087" fmla="*/ 400804 h 3218321"/>
              <a:gd name="connsiteX12088" fmla="*/ 9837800 w 12192000"/>
              <a:gd name="connsiteY12088" fmla="*/ 409758 h 3218321"/>
              <a:gd name="connsiteX12089" fmla="*/ 9829086 w 12192000"/>
              <a:gd name="connsiteY12089" fmla="*/ 408281 h 3218321"/>
              <a:gd name="connsiteX12090" fmla="*/ 9828943 w 12192000"/>
              <a:gd name="connsiteY12090" fmla="*/ 399041 h 3218321"/>
              <a:gd name="connsiteX12091" fmla="*/ 9825276 w 12192000"/>
              <a:gd name="connsiteY12091" fmla="*/ 408567 h 3218321"/>
              <a:gd name="connsiteX12092" fmla="*/ 9814751 w 12192000"/>
              <a:gd name="connsiteY12092" fmla="*/ 408424 h 3218321"/>
              <a:gd name="connsiteX12093" fmla="*/ 9821275 w 12192000"/>
              <a:gd name="connsiteY12093" fmla="*/ 399232 h 3218321"/>
              <a:gd name="connsiteX12094" fmla="*/ 9816465 w 12192000"/>
              <a:gd name="connsiteY12094" fmla="*/ 398470 h 3218321"/>
              <a:gd name="connsiteX12095" fmla="*/ 9806369 w 12192000"/>
              <a:gd name="connsiteY12095" fmla="*/ 409806 h 3218321"/>
              <a:gd name="connsiteX12096" fmla="*/ 9805369 w 12192000"/>
              <a:gd name="connsiteY12096" fmla="*/ 394898 h 3218321"/>
              <a:gd name="connsiteX12097" fmla="*/ 9803415 w 12192000"/>
              <a:gd name="connsiteY12097" fmla="*/ 395088 h 3218321"/>
              <a:gd name="connsiteX12098" fmla="*/ 9792557 w 12192000"/>
              <a:gd name="connsiteY12098" fmla="*/ 405043 h 3218321"/>
              <a:gd name="connsiteX12099" fmla="*/ 9789843 w 12192000"/>
              <a:gd name="connsiteY12099" fmla="*/ 390039 h 3218321"/>
              <a:gd name="connsiteX12100" fmla="*/ 9785890 w 12192000"/>
              <a:gd name="connsiteY12100" fmla="*/ 404519 h 3218321"/>
              <a:gd name="connsiteX12101" fmla="*/ 9776603 w 12192000"/>
              <a:gd name="connsiteY12101" fmla="*/ 398184 h 3218321"/>
              <a:gd name="connsiteX12102" fmla="*/ 9777460 w 12192000"/>
              <a:gd name="connsiteY12102" fmla="*/ 384895 h 3218321"/>
              <a:gd name="connsiteX12103" fmla="*/ 9772840 w 12192000"/>
              <a:gd name="connsiteY12103" fmla="*/ 385562 h 3218321"/>
              <a:gd name="connsiteX12104" fmla="*/ 9774222 w 12192000"/>
              <a:gd name="connsiteY12104" fmla="*/ 398327 h 3218321"/>
              <a:gd name="connsiteX12105" fmla="*/ 9760457 w 12192000"/>
              <a:gd name="connsiteY12105" fmla="*/ 400089 h 3218321"/>
              <a:gd name="connsiteX12106" fmla="*/ 9769221 w 12192000"/>
              <a:gd name="connsiteY12106" fmla="*/ 391230 h 3218321"/>
              <a:gd name="connsiteX12107" fmla="*/ 9761125 w 12192000"/>
              <a:gd name="connsiteY12107" fmla="*/ 387086 h 3218321"/>
              <a:gd name="connsiteX12108" fmla="*/ 9754743 w 12192000"/>
              <a:gd name="connsiteY12108" fmla="*/ 401232 h 3218321"/>
              <a:gd name="connsiteX12109" fmla="*/ 9751599 w 12192000"/>
              <a:gd name="connsiteY12109" fmla="*/ 383657 h 3218321"/>
              <a:gd name="connsiteX12110" fmla="*/ 9749552 w 12192000"/>
              <a:gd name="connsiteY12110" fmla="*/ 394231 h 3218321"/>
              <a:gd name="connsiteX12111" fmla="*/ 9740694 w 12192000"/>
              <a:gd name="connsiteY12111" fmla="*/ 394088 h 3218321"/>
              <a:gd name="connsiteX12112" fmla="*/ 9735883 w 12192000"/>
              <a:gd name="connsiteY12112" fmla="*/ 382895 h 3218321"/>
              <a:gd name="connsiteX12113" fmla="*/ 9734454 w 12192000"/>
              <a:gd name="connsiteY12113" fmla="*/ 393993 h 3218321"/>
              <a:gd name="connsiteX12114" fmla="*/ 9708213 w 12192000"/>
              <a:gd name="connsiteY12114" fmla="*/ 385800 h 3218321"/>
              <a:gd name="connsiteX12115" fmla="*/ 9715595 w 12192000"/>
              <a:gd name="connsiteY12115" fmla="*/ 384467 h 3218321"/>
              <a:gd name="connsiteX12116" fmla="*/ 9715309 w 12192000"/>
              <a:gd name="connsiteY12116" fmla="*/ 378513 h 3218321"/>
              <a:gd name="connsiteX12117" fmla="*/ 9701260 w 12192000"/>
              <a:gd name="connsiteY12117" fmla="*/ 390754 h 3218321"/>
              <a:gd name="connsiteX12118" fmla="*/ 9701117 w 12192000"/>
              <a:gd name="connsiteY12118" fmla="*/ 375322 h 3218321"/>
              <a:gd name="connsiteX12119" fmla="*/ 9697926 w 12192000"/>
              <a:gd name="connsiteY12119" fmla="*/ 375179 h 3218321"/>
              <a:gd name="connsiteX12120" fmla="*/ 9683781 w 12192000"/>
              <a:gd name="connsiteY12120" fmla="*/ 375417 h 3218321"/>
              <a:gd name="connsiteX12121" fmla="*/ 9661255 w 12192000"/>
              <a:gd name="connsiteY12121" fmla="*/ 378608 h 3218321"/>
              <a:gd name="connsiteX12122" fmla="*/ 9660826 w 12192000"/>
              <a:gd name="connsiteY12122" fmla="*/ 369178 h 3218321"/>
              <a:gd name="connsiteX12123" fmla="*/ 9649729 w 12192000"/>
              <a:gd name="connsiteY12123" fmla="*/ 381942 h 3218321"/>
              <a:gd name="connsiteX12124" fmla="*/ 9647872 w 12192000"/>
              <a:gd name="connsiteY12124" fmla="*/ 363891 h 3218321"/>
              <a:gd name="connsiteX12125" fmla="*/ 9642300 w 12192000"/>
              <a:gd name="connsiteY12125" fmla="*/ 376274 h 3218321"/>
              <a:gd name="connsiteX12126" fmla="*/ 9631918 w 12192000"/>
              <a:gd name="connsiteY12126" fmla="*/ 364796 h 3218321"/>
              <a:gd name="connsiteX12127" fmla="*/ 9628393 w 12192000"/>
              <a:gd name="connsiteY12127" fmla="*/ 376465 h 3218321"/>
              <a:gd name="connsiteX12128" fmla="*/ 9618726 w 12192000"/>
              <a:gd name="connsiteY12128" fmla="*/ 370702 h 3218321"/>
              <a:gd name="connsiteX12129" fmla="*/ 9597009 w 12192000"/>
              <a:gd name="connsiteY12129" fmla="*/ 370035 h 3218321"/>
              <a:gd name="connsiteX12130" fmla="*/ 9589913 w 12192000"/>
              <a:gd name="connsiteY12130" fmla="*/ 350507 h 3218321"/>
              <a:gd name="connsiteX12131" fmla="*/ 9592151 w 12192000"/>
              <a:gd name="connsiteY12131" fmla="*/ 365653 h 3218321"/>
              <a:gd name="connsiteX12132" fmla="*/ 9581817 w 12192000"/>
              <a:gd name="connsiteY12132" fmla="*/ 365605 h 3218321"/>
              <a:gd name="connsiteX12133" fmla="*/ 9584531 w 12192000"/>
              <a:gd name="connsiteY12133" fmla="*/ 356079 h 3218321"/>
              <a:gd name="connsiteX12134" fmla="*/ 9577911 w 12192000"/>
              <a:gd name="connsiteY12134" fmla="*/ 356079 h 3218321"/>
              <a:gd name="connsiteX12135" fmla="*/ 9576863 w 12192000"/>
              <a:gd name="connsiteY12135" fmla="*/ 365748 h 3218321"/>
              <a:gd name="connsiteX12136" fmla="*/ 9567100 w 12192000"/>
              <a:gd name="connsiteY12136" fmla="*/ 365558 h 3218321"/>
              <a:gd name="connsiteX12137" fmla="*/ 9573768 w 12192000"/>
              <a:gd name="connsiteY12137" fmla="*/ 356175 h 3218321"/>
              <a:gd name="connsiteX12138" fmla="*/ 9567195 w 12192000"/>
              <a:gd name="connsiteY12138" fmla="*/ 355889 h 3218321"/>
              <a:gd name="connsiteX12139" fmla="*/ 9568529 w 12192000"/>
              <a:gd name="connsiteY12139" fmla="*/ 361557 h 3218321"/>
              <a:gd name="connsiteX12140" fmla="*/ 9558480 w 12192000"/>
              <a:gd name="connsiteY12140" fmla="*/ 361128 h 3218321"/>
              <a:gd name="connsiteX12141" fmla="*/ 9558194 w 12192000"/>
              <a:gd name="connsiteY12141" fmla="*/ 350697 h 3218321"/>
              <a:gd name="connsiteX12142" fmla="*/ 9553718 w 12192000"/>
              <a:gd name="connsiteY12142" fmla="*/ 350316 h 3218321"/>
              <a:gd name="connsiteX12143" fmla="*/ 9553384 w 12192000"/>
              <a:gd name="connsiteY12143" fmla="*/ 360842 h 3218321"/>
              <a:gd name="connsiteX12144" fmla="*/ 9544574 w 12192000"/>
              <a:gd name="connsiteY12144" fmla="*/ 360842 h 3218321"/>
              <a:gd name="connsiteX12145" fmla="*/ 9542621 w 12192000"/>
              <a:gd name="connsiteY12145" fmla="*/ 340647 h 3218321"/>
              <a:gd name="connsiteX12146" fmla="*/ 9537430 w 12192000"/>
              <a:gd name="connsiteY12146" fmla="*/ 360604 h 3218321"/>
              <a:gd name="connsiteX12147" fmla="*/ 9525381 w 12192000"/>
              <a:gd name="connsiteY12147" fmla="*/ 342934 h 3218321"/>
              <a:gd name="connsiteX12148" fmla="*/ 9524809 w 12192000"/>
              <a:gd name="connsiteY12148" fmla="*/ 356175 h 3218321"/>
              <a:gd name="connsiteX12149" fmla="*/ 9515713 w 12192000"/>
              <a:gd name="connsiteY12149" fmla="*/ 356127 h 3218321"/>
              <a:gd name="connsiteX12150" fmla="*/ 9520618 w 12192000"/>
              <a:gd name="connsiteY12150" fmla="*/ 345315 h 3218321"/>
              <a:gd name="connsiteX12151" fmla="*/ 9505950 w 12192000"/>
              <a:gd name="connsiteY12151" fmla="*/ 357127 h 3218321"/>
              <a:gd name="connsiteX12152" fmla="*/ 9505950 w 12192000"/>
              <a:gd name="connsiteY12152" fmla="*/ 341743 h 3218321"/>
              <a:gd name="connsiteX12153" fmla="*/ 9501473 w 12192000"/>
              <a:gd name="connsiteY12153" fmla="*/ 341791 h 3218321"/>
              <a:gd name="connsiteX12154" fmla="*/ 9500901 w 12192000"/>
              <a:gd name="connsiteY12154" fmla="*/ 351364 h 3218321"/>
              <a:gd name="connsiteX12155" fmla="*/ 9492948 w 12192000"/>
              <a:gd name="connsiteY12155" fmla="*/ 351269 h 3218321"/>
              <a:gd name="connsiteX12156" fmla="*/ 9488376 w 12192000"/>
              <a:gd name="connsiteY12156" fmla="*/ 338456 h 3218321"/>
              <a:gd name="connsiteX12157" fmla="*/ 9485471 w 12192000"/>
              <a:gd name="connsiteY12157" fmla="*/ 353460 h 3218321"/>
              <a:gd name="connsiteX12158" fmla="*/ 9472279 w 12192000"/>
              <a:gd name="connsiteY12158" fmla="*/ 330836 h 3218321"/>
              <a:gd name="connsiteX12159" fmla="*/ 9478042 w 12192000"/>
              <a:gd name="connsiteY12159" fmla="*/ 346744 h 3218321"/>
              <a:gd name="connsiteX12160" fmla="*/ 9453515 w 12192000"/>
              <a:gd name="connsiteY12160" fmla="*/ 346315 h 3218321"/>
              <a:gd name="connsiteX12161" fmla="*/ 9453610 w 12192000"/>
              <a:gd name="connsiteY12161" fmla="*/ 333503 h 3218321"/>
              <a:gd name="connsiteX12162" fmla="*/ 9439894 w 12192000"/>
              <a:gd name="connsiteY12162" fmla="*/ 343410 h 3218321"/>
              <a:gd name="connsiteX12163" fmla="*/ 9438942 w 12192000"/>
              <a:gd name="connsiteY12163" fmla="*/ 329359 h 3218321"/>
              <a:gd name="connsiteX12164" fmla="*/ 9426797 w 12192000"/>
              <a:gd name="connsiteY12164" fmla="*/ 343696 h 3218321"/>
              <a:gd name="connsiteX12165" fmla="*/ 9428368 w 12192000"/>
              <a:gd name="connsiteY12165" fmla="*/ 330121 h 3218321"/>
              <a:gd name="connsiteX12166" fmla="*/ 9416177 w 12192000"/>
              <a:gd name="connsiteY12166" fmla="*/ 342362 h 3218321"/>
              <a:gd name="connsiteX12167" fmla="*/ 9415224 w 12192000"/>
              <a:gd name="connsiteY12167" fmla="*/ 327549 h 3218321"/>
              <a:gd name="connsiteX12168" fmla="*/ 9410890 w 12192000"/>
              <a:gd name="connsiteY12168" fmla="*/ 327263 h 3218321"/>
              <a:gd name="connsiteX12169" fmla="*/ 9410271 w 12192000"/>
              <a:gd name="connsiteY12169" fmla="*/ 338266 h 3218321"/>
              <a:gd name="connsiteX12170" fmla="*/ 9398079 w 12192000"/>
              <a:gd name="connsiteY12170" fmla="*/ 322977 h 3218321"/>
              <a:gd name="connsiteX12171" fmla="*/ 9395936 w 12192000"/>
              <a:gd name="connsiteY12171" fmla="*/ 337933 h 3218321"/>
              <a:gd name="connsiteX12172" fmla="*/ 9363313 w 12192000"/>
              <a:gd name="connsiteY12172" fmla="*/ 331836 h 3218321"/>
              <a:gd name="connsiteX12173" fmla="*/ 9362360 w 12192000"/>
              <a:gd name="connsiteY12173" fmla="*/ 315832 h 3218321"/>
              <a:gd name="connsiteX12174" fmla="*/ 9356645 w 12192000"/>
              <a:gd name="connsiteY12174" fmla="*/ 327359 h 3218321"/>
              <a:gd name="connsiteX12175" fmla="*/ 9349168 w 12192000"/>
              <a:gd name="connsiteY12175" fmla="*/ 327597 h 3218321"/>
              <a:gd name="connsiteX12176" fmla="*/ 9348835 w 12192000"/>
              <a:gd name="connsiteY12176" fmla="*/ 319786 h 3218321"/>
              <a:gd name="connsiteX12177" fmla="*/ 9331928 w 12192000"/>
              <a:gd name="connsiteY12177" fmla="*/ 329502 h 3218321"/>
              <a:gd name="connsiteX12178" fmla="*/ 9340405 w 12192000"/>
              <a:gd name="connsiteY12178" fmla="*/ 319595 h 3218321"/>
              <a:gd name="connsiteX12179" fmla="*/ 9331533 w 12192000"/>
              <a:gd name="connsiteY12179" fmla="*/ 321396 h 3218321"/>
              <a:gd name="connsiteX12180" fmla="*/ 9334024 w 12192000"/>
              <a:gd name="connsiteY12180" fmla="*/ 310926 h 3218321"/>
              <a:gd name="connsiteX12181" fmla="*/ 9330547 w 12192000"/>
              <a:gd name="connsiteY12181" fmla="*/ 321596 h 3218321"/>
              <a:gd name="connsiteX12182" fmla="*/ 9331533 w 12192000"/>
              <a:gd name="connsiteY12182" fmla="*/ 321396 h 3218321"/>
              <a:gd name="connsiteX12183" fmla="*/ 9329118 w 12192000"/>
              <a:gd name="connsiteY12183" fmla="*/ 331550 h 3218321"/>
              <a:gd name="connsiteX12184" fmla="*/ 9322832 w 12192000"/>
              <a:gd name="connsiteY12184" fmla="*/ 315689 h 3218321"/>
              <a:gd name="connsiteX12185" fmla="*/ 9308497 w 12192000"/>
              <a:gd name="connsiteY12185" fmla="*/ 308688 h 3218321"/>
              <a:gd name="connsiteX12186" fmla="*/ 9305592 w 12192000"/>
              <a:gd name="connsiteY12186" fmla="*/ 323596 h 3218321"/>
              <a:gd name="connsiteX12187" fmla="*/ 9272492 w 12192000"/>
              <a:gd name="connsiteY12187" fmla="*/ 317261 h 3218321"/>
              <a:gd name="connsiteX12188" fmla="*/ 9272540 w 12192000"/>
              <a:gd name="connsiteY12188" fmla="*/ 303592 h 3218321"/>
              <a:gd name="connsiteX12189" fmla="*/ 9266443 w 12192000"/>
              <a:gd name="connsiteY12189" fmla="*/ 303687 h 3218321"/>
              <a:gd name="connsiteX12190" fmla="*/ 9267682 w 12192000"/>
              <a:gd name="connsiteY12190" fmla="*/ 314880 h 3218321"/>
              <a:gd name="connsiteX12191" fmla="*/ 9254966 w 12192000"/>
              <a:gd name="connsiteY12191" fmla="*/ 307450 h 3218321"/>
              <a:gd name="connsiteX12192" fmla="*/ 9234154 w 12192000"/>
              <a:gd name="connsiteY12192" fmla="*/ 313356 h 3218321"/>
              <a:gd name="connsiteX12193" fmla="*/ 9234011 w 12192000"/>
              <a:gd name="connsiteY12193" fmla="*/ 298829 h 3218321"/>
              <a:gd name="connsiteX12194" fmla="*/ 9230582 w 12192000"/>
              <a:gd name="connsiteY12194" fmla="*/ 299019 h 3218321"/>
              <a:gd name="connsiteX12195" fmla="*/ 9230725 w 12192000"/>
              <a:gd name="connsiteY12195" fmla="*/ 309926 h 3218321"/>
              <a:gd name="connsiteX12196" fmla="*/ 9217104 w 12192000"/>
              <a:gd name="connsiteY12196" fmla="*/ 303115 h 3218321"/>
              <a:gd name="connsiteX12197" fmla="*/ 9203388 w 12192000"/>
              <a:gd name="connsiteY12197" fmla="*/ 304782 h 3218321"/>
              <a:gd name="connsiteX12198" fmla="*/ 9168336 w 12192000"/>
              <a:gd name="connsiteY12198" fmla="*/ 303639 h 3218321"/>
              <a:gd name="connsiteX12199" fmla="*/ 9164812 w 12192000"/>
              <a:gd name="connsiteY12199" fmla="*/ 284349 h 3218321"/>
              <a:gd name="connsiteX12200" fmla="*/ 9164573 w 12192000"/>
              <a:gd name="connsiteY12200" fmla="*/ 298971 h 3218321"/>
              <a:gd name="connsiteX12201" fmla="*/ 9144095 w 12192000"/>
              <a:gd name="connsiteY12201" fmla="*/ 298305 h 3218321"/>
              <a:gd name="connsiteX12202" fmla="*/ 9141523 w 12192000"/>
              <a:gd name="connsiteY12202" fmla="*/ 284873 h 3218321"/>
              <a:gd name="connsiteX12203" fmla="*/ 9140619 w 12192000"/>
              <a:gd name="connsiteY12203" fmla="*/ 295066 h 3218321"/>
              <a:gd name="connsiteX12204" fmla="*/ 9128712 w 12192000"/>
              <a:gd name="connsiteY12204" fmla="*/ 279872 h 3218321"/>
              <a:gd name="connsiteX12205" fmla="*/ 9125854 w 12192000"/>
              <a:gd name="connsiteY12205" fmla="*/ 279539 h 3218321"/>
              <a:gd name="connsiteX12206" fmla="*/ 9124617 w 12192000"/>
              <a:gd name="connsiteY12206" fmla="*/ 294351 h 3218321"/>
              <a:gd name="connsiteX12207" fmla="*/ 9107853 w 12192000"/>
              <a:gd name="connsiteY12207" fmla="*/ 292780 h 3218321"/>
              <a:gd name="connsiteX12208" fmla="*/ 9090993 w 12192000"/>
              <a:gd name="connsiteY12208" fmla="*/ 288398 h 3218321"/>
              <a:gd name="connsiteX12209" fmla="*/ 9091374 w 12192000"/>
              <a:gd name="connsiteY12209" fmla="*/ 275061 h 3218321"/>
              <a:gd name="connsiteX12210" fmla="*/ 9087421 w 12192000"/>
              <a:gd name="connsiteY12210" fmla="*/ 274918 h 3218321"/>
              <a:gd name="connsiteX12211" fmla="*/ 9074848 w 12192000"/>
              <a:gd name="connsiteY12211" fmla="*/ 285730 h 3218321"/>
              <a:gd name="connsiteX12212" fmla="*/ 9050750 w 12192000"/>
              <a:gd name="connsiteY12212" fmla="*/ 282063 h 3218321"/>
              <a:gd name="connsiteX12213" fmla="*/ 9039225 w 12192000"/>
              <a:gd name="connsiteY12213" fmla="*/ 285302 h 3218321"/>
              <a:gd name="connsiteX12214" fmla="*/ 9039225 w 12192000"/>
              <a:gd name="connsiteY12214" fmla="*/ 270251 h 3218321"/>
              <a:gd name="connsiteX12215" fmla="*/ 9034748 w 12192000"/>
              <a:gd name="connsiteY12215" fmla="*/ 270346 h 3218321"/>
              <a:gd name="connsiteX12216" fmla="*/ 9034176 w 12192000"/>
              <a:gd name="connsiteY12216" fmla="*/ 280586 h 3218321"/>
              <a:gd name="connsiteX12217" fmla="*/ 9002125 w 12192000"/>
              <a:gd name="connsiteY12217" fmla="*/ 274252 h 3218321"/>
              <a:gd name="connsiteX12218" fmla="*/ 8998315 w 12192000"/>
              <a:gd name="connsiteY12218" fmla="*/ 264392 h 3218321"/>
              <a:gd name="connsiteX12219" fmla="*/ 8995124 w 12192000"/>
              <a:gd name="connsiteY12219" fmla="*/ 275014 h 3218321"/>
              <a:gd name="connsiteX12220" fmla="*/ 8946261 w 12192000"/>
              <a:gd name="connsiteY12220" fmla="*/ 266583 h 3218321"/>
              <a:gd name="connsiteX12221" fmla="*/ 8908256 w 12192000"/>
              <a:gd name="connsiteY12221" fmla="*/ 260630 h 3218321"/>
              <a:gd name="connsiteX12222" fmla="*/ 8854678 w 12192000"/>
              <a:gd name="connsiteY12222" fmla="*/ 250437 h 3218321"/>
              <a:gd name="connsiteX12223" fmla="*/ 8841438 w 12192000"/>
              <a:gd name="connsiteY12223" fmla="*/ 251342 h 3218321"/>
              <a:gd name="connsiteX12224" fmla="*/ 8837818 w 12192000"/>
              <a:gd name="connsiteY12224" fmla="*/ 255057 h 3218321"/>
              <a:gd name="connsiteX12225" fmla="*/ 8817102 w 12192000"/>
              <a:gd name="connsiteY12225" fmla="*/ 246865 h 3218321"/>
              <a:gd name="connsiteX12226" fmla="*/ 8803624 w 12192000"/>
              <a:gd name="connsiteY12226" fmla="*/ 248675 h 3218321"/>
              <a:gd name="connsiteX12227" fmla="*/ 8741473 w 12192000"/>
              <a:gd name="connsiteY12227" fmla="*/ 237529 h 3218321"/>
              <a:gd name="connsiteX12228" fmla="*/ 8735425 w 12192000"/>
              <a:gd name="connsiteY12228" fmla="*/ 240435 h 3218321"/>
              <a:gd name="connsiteX12229" fmla="*/ 8707993 w 12192000"/>
              <a:gd name="connsiteY12229" fmla="*/ 235148 h 3218321"/>
              <a:gd name="connsiteX12230" fmla="*/ 8693896 w 12192000"/>
              <a:gd name="connsiteY12230" fmla="*/ 235052 h 3218321"/>
              <a:gd name="connsiteX12231" fmla="*/ 8672751 w 12192000"/>
              <a:gd name="connsiteY12231" fmla="*/ 227051 h 3218321"/>
              <a:gd name="connsiteX12232" fmla="*/ 8671798 w 12192000"/>
              <a:gd name="connsiteY12232" fmla="*/ 233052 h 3218321"/>
              <a:gd name="connsiteX12233" fmla="*/ 8663320 w 12192000"/>
              <a:gd name="connsiteY12233" fmla="*/ 227479 h 3218321"/>
              <a:gd name="connsiteX12234" fmla="*/ 8638984 w 12192000"/>
              <a:gd name="connsiteY12234" fmla="*/ 227479 h 3218321"/>
              <a:gd name="connsiteX12235" fmla="*/ 8638842 w 12192000"/>
              <a:gd name="connsiteY12235" fmla="*/ 213190 h 3218321"/>
              <a:gd name="connsiteX12236" fmla="*/ 8634936 w 12192000"/>
              <a:gd name="connsiteY12236" fmla="*/ 213143 h 3218321"/>
              <a:gd name="connsiteX12237" fmla="*/ 8634460 w 12192000"/>
              <a:gd name="connsiteY12237" fmla="*/ 228956 h 3218321"/>
              <a:gd name="connsiteX12238" fmla="*/ 8622506 w 12192000"/>
              <a:gd name="connsiteY12238" fmla="*/ 223526 h 3218321"/>
              <a:gd name="connsiteX12239" fmla="*/ 8599456 w 12192000"/>
              <a:gd name="connsiteY12239" fmla="*/ 218192 h 3218321"/>
              <a:gd name="connsiteX12240" fmla="*/ 8584263 w 12192000"/>
              <a:gd name="connsiteY12240" fmla="*/ 218906 h 3218321"/>
              <a:gd name="connsiteX12241" fmla="*/ 8558736 w 12192000"/>
              <a:gd name="connsiteY12241" fmla="*/ 213238 h 3218321"/>
              <a:gd name="connsiteX12242" fmla="*/ 8557165 w 12192000"/>
              <a:gd name="connsiteY12242" fmla="*/ 217906 h 3218321"/>
              <a:gd name="connsiteX12243" fmla="*/ 8474964 w 12192000"/>
              <a:gd name="connsiteY12243" fmla="*/ 207141 h 3218321"/>
              <a:gd name="connsiteX12244" fmla="*/ 8436912 w 12192000"/>
              <a:gd name="connsiteY12244" fmla="*/ 201997 h 3218321"/>
              <a:gd name="connsiteX12245" fmla="*/ 8398525 w 12192000"/>
              <a:gd name="connsiteY12245" fmla="*/ 197520 h 3218321"/>
              <a:gd name="connsiteX12246" fmla="*/ 8364807 w 12192000"/>
              <a:gd name="connsiteY12246" fmla="*/ 191424 h 3218321"/>
              <a:gd name="connsiteX12247" fmla="*/ 8360569 w 12192000"/>
              <a:gd name="connsiteY12247" fmla="*/ 193758 h 3218321"/>
              <a:gd name="connsiteX12248" fmla="*/ 8327469 w 12192000"/>
              <a:gd name="connsiteY12248" fmla="*/ 187709 h 3218321"/>
              <a:gd name="connsiteX12249" fmla="*/ 8322516 w 12192000"/>
              <a:gd name="connsiteY12249" fmla="*/ 188423 h 3218321"/>
              <a:gd name="connsiteX12250" fmla="*/ 8284321 w 12192000"/>
              <a:gd name="connsiteY12250" fmla="*/ 183565 h 3218321"/>
              <a:gd name="connsiteX12251" fmla="*/ 8237506 w 12192000"/>
              <a:gd name="connsiteY12251" fmla="*/ 176706 h 3218321"/>
              <a:gd name="connsiteX12252" fmla="*/ 8198644 w 12192000"/>
              <a:gd name="connsiteY12252" fmla="*/ 170610 h 3218321"/>
              <a:gd name="connsiteX12253" fmla="*/ 8194452 w 12192000"/>
              <a:gd name="connsiteY12253" fmla="*/ 172991 h 3218321"/>
              <a:gd name="connsiteX12254" fmla="*/ 8160639 w 12192000"/>
              <a:gd name="connsiteY12254" fmla="*/ 166942 h 3218321"/>
              <a:gd name="connsiteX12255" fmla="*/ 8125158 w 12192000"/>
              <a:gd name="connsiteY12255" fmla="*/ 165466 h 3218321"/>
              <a:gd name="connsiteX12256" fmla="*/ 8124492 w 12192000"/>
              <a:gd name="connsiteY12256" fmla="*/ 154987 h 3218321"/>
              <a:gd name="connsiteX12257" fmla="*/ 8117729 w 12192000"/>
              <a:gd name="connsiteY12257" fmla="*/ 162322 h 3218321"/>
              <a:gd name="connsiteX12258" fmla="*/ 8036099 w 12192000"/>
              <a:gd name="connsiteY12258" fmla="*/ 155368 h 3218321"/>
              <a:gd name="connsiteX12259" fmla="*/ 8032527 w 12192000"/>
              <a:gd name="connsiteY12259" fmla="*/ 149129 h 3218321"/>
              <a:gd name="connsiteX12260" fmla="*/ 7994237 w 12192000"/>
              <a:gd name="connsiteY12260" fmla="*/ 148795 h 3218321"/>
              <a:gd name="connsiteX12261" fmla="*/ 7803213 w 12192000"/>
              <a:gd name="connsiteY12261" fmla="*/ 129124 h 3218321"/>
              <a:gd name="connsiteX12262" fmla="*/ 7798879 w 12192000"/>
              <a:gd name="connsiteY12262" fmla="*/ 129981 h 3218321"/>
              <a:gd name="connsiteX12263" fmla="*/ 7751064 w 12192000"/>
              <a:gd name="connsiteY12263" fmla="*/ 124933 h 3218321"/>
              <a:gd name="connsiteX12264" fmla="*/ 7703582 w 12192000"/>
              <a:gd name="connsiteY12264" fmla="*/ 122123 h 3218321"/>
              <a:gd name="connsiteX12265" fmla="*/ 7652718 w 12192000"/>
              <a:gd name="connsiteY12265" fmla="*/ 115788 h 3218321"/>
              <a:gd name="connsiteX12266" fmla="*/ 7598568 w 12192000"/>
              <a:gd name="connsiteY12266" fmla="*/ 109263 h 3218321"/>
              <a:gd name="connsiteX12267" fmla="*/ 7546800 w 12192000"/>
              <a:gd name="connsiteY12267" fmla="*/ 105690 h 3218321"/>
              <a:gd name="connsiteX12268" fmla="*/ 7497461 w 12192000"/>
              <a:gd name="connsiteY12268" fmla="*/ 101880 h 3218321"/>
              <a:gd name="connsiteX12269" fmla="*/ 7436167 w 12192000"/>
              <a:gd name="connsiteY12269" fmla="*/ 96260 h 3218321"/>
              <a:gd name="connsiteX12270" fmla="*/ 7378922 w 12192000"/>
              <a:gd name="connsiteY12270" fmla="*/ 92116 h 3218321"/>
              <a:gd name="connsiteX12271" fmla="*/ 7312914 w 12192000"/>
              <a:gd name="connsiteY12271" fmla="*/ 88401 h 3218321"/>
              <a:gd name="connsiteX12272" fmla="*/ 7257811 w 12192000"/>
              <a:gd name="connsiteY12272" fmla="*/ 81209 h 3218321"/>
              <a:gd name="connsiteX12273" fmla="*/ 7251144 w 12192000"/>
              <a:gd name="connsiteY12273" fmla="*/ 83733 h 3218321"/>
              <a:gd name="connsiteX12274" fmla="*/ 7219902 w 12192000"/>
              <a:gd name="connsiteY12274" fmla="*/ 79827 h 3218321"/>
              <a:gd name="connsiteX12275" fmla="*/ 7162990 w 12192000"/>
              <a:gd name="connsiteY12275" fmla="*/ 75017 h 3218321"/>
              <a:gd name="connsiteX12276" fmla="*/ 7122652 w 12192000"/>
              <a:gd name="connsiteY12276" fmla="*/ 72111 h 3218321"/>
              <a:gd name="connsiteX12277" fmla="*/ 7091219 w 12192000"/>
              <a:gd name="connsiteY12277" fmla="*/ 70302 h 3218321"/>
              <a:gd name="connsiteX12278" fmla="*/ 7050452 w 12192000"/>
              <a:gd name="connsiteY12278" fmla="*/ 66777 h 3218321"/>
              <a:gd name="connsiteX12279" fmla="*/ 7027259 w 12192000"/>
              <a:gd name="connsiteY12279" fmla="*/ 66682 h 3218321"/>
              <a:gd name="connsiteX12280" fmla="*/ 7013067 w 12192000"/>
              <a:gd name="connsiteY12280" fmla="*/ 66825 h 3218321"/>
              <a:gd name="connsiteX12281" fmla="*/ 6993922 w 12192000"/>
              <a:gd name="connsiteY12281" fmla="*/ 67634 h 3218321"/>
              <a:gd name="connsiteX12282" fmla="*/ 6926723 w 12192000"/>
              <a:gd name="connsiteY12282" fmla="*/ 63681 h 3218321"/>
              <a:gd name="connsiteX12283" fmla="*/ 6845713 w 12192000"/>
              <a:gd name="connsiteY12283" fmla="*/ 57203 h 3218321"/>
              <a:gd name="connsiteX12284" fmla="*/ 6831711 w 12192000"/>
              <a:gd name="connsiteY12284" fmla="*/ 56537 h 3218321"/>
              <a:gd name="connsiteX12285" fmla="*/ 6755606 w 12192000"/>
              <a:gd name="connsiteY12285" fmla="*/ 54298 h 3218321"/>
              <a:gd name="connsiteX12286" fmla="*/ 6750700 w 12192000"/>
              <a:gd name="connsiteY12286" fmla="*/ 55393 h 3218321"/>
              <a:gd name="connsiteX12287" fmla="*/ 6734794 w 12192000"/>
              <a:gd name="connsiteY12287" fmla="*/ 56060 h 3218321"/>
              <a:gd name="connsiteX12288" fmla="*/ 6733317 w 12192000"/>
              <a:gd name="connsiteY12288" fmla="*/ 50535 h 3218321"/>
              <a:gd name="connsiteX12289" fmla="*/ 6727507 w 12192000"/>
              <a:gd name="connsiteY12289" fmla="*/ 53965 h 3218321"/>
              <a:gd name="connsiteX12290" fmla="*/ 6667690 w 12192000"/>
              <a:gd name="connsiteY12290" fmla="*/ 51202 h 3218321"/>
              <a:gd name="connsiteX12291" fmla="*/ 6600634 w 12192000"/>
              <a:gd name="connsiteY12291" fmla="*/ 46725 h 3218321"/>
              <a:gd name="connsiteX12292" fmla="*/ 6541007 w 12192000"/>
              <a:gd name="connsiteY12292" fmla="*/ 44153 h 3218321"/>
              <a:gd name="connsiteX12293" fmla="*/ 6525625 w 12192000"/>
              <a:gd name="connsiteY12293" fmla="*/ 41914 h 3218321"/>
              <a:gd name="connsiteX12294" fmla="*/ 6522434 w 12192000"/>
              <a:gd name="connsiteY12294" fmla="*/ 46582 h 3218321"/>
              <a:gd name="connsiteX12295" fmla="*/ 6483810 w 12192000"/>
              <a:gd name="connsiteY12295" fmla="*/ 45248 h 3218321"/>
              <a:gd name="connsiteX12296" fmla="*/ 6412230 w 12192000"/>
              <a:gd name="connsiteY12296" fmla="*/ 38056 h 3218321"/>
              <a:gd name="connsiteX12297" fmla="*/ 6388941 w 12192000"/>
              <a:gd name="connsiteY12297" fmla="*/ 36865 h 3218321"/>
              <a:gd name="connsiteX12298" fmla="*/ 6384036 w 12192000"/>
              <a:gd name="connsiteY12298" fmla="*/ 41819 h 3218321"/>
              <a:gd name="connsiteX12299" fmla="*/ 6354794 w 12192000"/>
              <a:gd name="connsiteY12299" fmla="*/ 40914 h 3218321"/>
              <a:gd name="connsiteX12300" fmla="*/ 6351317 w 12192000"/>
              <a:gd name="connsiteY12300" fmla="*/ 37247 h 3218321"/>
              <a:gd name="connsiteX12301" fmla="*/ 6346079 w 12192000"/>
              <a:gd name="connsiteY12301" fmla="*/ 41533 h 3218321"/>
              <a:gd name="connsiteX12302" fmla="*/ 6335458 w 12192000"/>
              <a:gd name="connsiteY12302" fmla="*/ 36199 h 3218321"/>
              <a:gd name="connsiteX12303" fmla="*/ 6333601 w 12192000"/>
              <a:gd name="connsiteY12303" fmla="*/ 41771 h 3218321"/>
              <a:gd name="connsiteX12304" fmla="*/ 6317742 w 12192000"/>
              <a:gd name="connsiteY12304" fmla="*/ 37961 h 3218321"/>
              <a:gd name="connsiteX12305" fmla="*/ 6293882 w 12192000"/>
              <a:gd name="connsiteY12305" fmla="*/ 39819 h 3218321"/>
              <a:gd name="connsiteX12306" fmla="*/ 6253257 w 12192000"/>
              <a:gd name="connsiteY12306" fmla="*/ 37056 h 3218321"/>
              <a:gd name="connsiteX12307" fmla="*/ 6191059 w 12192000"/>
              <a:gd name="connsiteY12307" fmla="*/ 36342 h 3218321"/>
              <a:gd name="connsiteX12308" fmla="*/ 6183487 w 12192000"/>
              <a:gd name="connsiteY12308" fmla="*/ 31817 h 3218321"/>
              <a:gd name="connsiteX12309" fmla="*/ 6178105 w 12192000"/>
              <a:gd name="connsiteY12309" fmla="*/ 38247 h 3218321"/>
              <a:gd name="connsiteX12310" fmla="*/ 6175772 w 12192000"/>
              <a:gd name="connsiteY12310" fmla="*/ 31340 h 3218321"/>
              <a:gd name="connsiteX12311" fmla="*/ 6164913 w 12192000"/>
              <a:gd name="connsiteY12311" fmla="*/ 36913 h 3218321"/>
              <a:gd name="connsiteX12312" fmla="*/ 6160817 w 12192000"/>
              <a:gd name="connsiteY12312" fmla="*/ 32579 h 3218321"/>
              <a:gd name="connsiteX12313" fmla="*/ 6156007 w 12192000"/>
              <a:gd name="connsiteY12313" fmla="*/ 35865 h 3218321"/>
              <a:gd name="connsiteX12314" fmla="*/ 6117050 w 12192000"/>
              <a:gd name="connsiteY12314" fmla="*/ 36961 h 3218321"/>
              <a:gd name="connsiteX12315" fmla="*/ 6108192 w 12192000"/>
              <a:gd name="connsiteY12315" fmla="*/ 32769 h 3218321"/>
              <a:gd name="connsiteX12316" fmla="*/ 6088239 w 12192000"/>
              <a:gd name="connsiteY12316" fmla="*/ 35198 h 3218321"/>
              <a:gd name="connsiteX12317" fmla="*/ 6083763 w 12192000"/>
              <a:gd name="connsiteY12317" fmla="*/ 32198 h 3218321"/>
              <a:gd name="connsiteX12318" fmla="*/ 6080763 w 12192000"/>
              <a:gd name="connsiteY12318" fmla="*/ 36532 h 3218321"/>
              <a:gd name="connsiteX12319" fmla="*/ 6031391 w 12192000"/>
              <a:gd name="connsiteY12319" fmla="*/ 33436 h 3218321"/>
              <a:gd name="connsiteX12320" fmla="*/ 6003728 w 12192000"/>
              <a:gd name="connsiteY12320" fmla="*/ 36008 h 3218321"/>
              <a:gd name="connsiteX12321" fmla="*/ 5955449 w 12192000"/>
              <a:gd name="connsiteY12321" fmla="*/ 33627 h 3218321"/>
              <a:gd name="connsiteX12322" fmla="*/ 5935833 w 12192000"/>
              <a:gd name="connsiteY12322" fmla="*/ 35341 h 3218321"/>
              <a:gd name="connsiteX12323" fmla="*/ 5931693 w 12192000"/>
              <a:gd name="connsiteY12323" fmla="*/ 32579 h 3218321"/>
              <a:gd name="connsiteX12324" fmla="*/ 5924836 w 12192000"/>
              <a:gd name="connsiteY12324" fmla="*/ 35818 h 3218321"/>
              <a:gd name="connsiteX12325" fmla="*/ 5917266 w 12192000"/>
              <a:gd name="connsiteY12325" fmla="*/ 32245 h 3218321"/>
              <a:gd name="connsiteX12326" fmla="*/ 5888840 w 12192000"/>
              <a:gd name="connsiteY12326" fmla="*/ 36865 h 3218321"/>
              <a:gd name="connsiteX12327" fmla="*/ 5879414 w 12192000"/>
              <a:gd name="connsiteY12327" fmla="*/ 32388 h 3218321"/>
              <a:gd name="connsiteX12328" fmla="*/ 5850371 w 12192000"/>
              <a:gd name="connsiteY12328" fmla="*/ 37104 h 3218321"/>
              <a:gd name="connsiteX12329" fmla="*/ 5841325 w 12192000"/>
              <a:gd name="connsiteY12329" fmla="*/ 32626 h 3218321"/>
              <a:gd name="connsiteX12330" fmla="*/ 5828183 w 12192000"/>
              <a:gd name="connsiteY12330" fmla="*/ 18099 h 3218321"/>
              <a:gd name="connsiteX12331" fmla="*/ 5838563 w 12192000"/>
              <a:gd name="connsiteY12331" fmla="*/ 17814 h 3218321"/>
              <a:gd name="connsiteX12332" fmla="*/ 5839229 w 12192000"/>
              <a:gd name="connsiteY12332" fmla="*/ 27435 h 3218321"/>
              <a:gd name="connsiteX12333" fmla="*/ 5843562 w 12192000"/>
              <a:gd name="connsiteY12333" fmla="*/ 27435 h 3218321"/>
              <a:gd name="connsiteX12334" fmla="*/ 5844086 w 12192000"/>
              <a:gd name="connsiteY12334" fmla="*/ 16337 h 3218321"/>
              <a:gd name="connsiteX12335" fmla="*/ 5855560 w 12192000"/>
              <a:gd name="connsiteY12335" fmla="*/ 23005 h 3218321"/>
              <a:gd name="connsiteX12336" fmla="*/ 5862606 w 12192000"/>
              <a:gd name="connsiteY12336" fmla="*/ 16671 h 3218321"/>
              <a:gd name="connsiteX12337" fmla="*/ 5862846 w 12192000"/>
              <a:gd name="connsiteY12337" fmla="*/ 27435 h 3218321"/>
              <a:gd name="connsiteX12338" fmla="*/ 5867179 w 12192000"/>
              <a:gd name="connsiteY12338" fmla="*/ 27435 h 3218321"/>
              <a:gd name="connsiteX12339" fmla="*/ 5867751 w 12192000"/>
              <a:gd name="connsiteY12339" fmla="*/ 17909 h 3218321"/>
              <a:gd name="connsiteX12340" fmla="*/ 5876795 w 12192000"/>
              <a:gd name="connsiteY12340" fmla="*/ 17909 h 3218321"/>
              <a:gd name="connsiteX12341" fmla="*/ 5877080 w 12192000"/>
              <a:gd name="connsiteY12341" fmla="*/ 27482 h 3218321"/>
              <a:gd name="connsiteX12342" fmla="*/ 5881459 w 12192000"/>
              <a:gd name="connsiteY12342" fmla="*/ 27435 h 3218321"/>
              <a:gd name="connsiteX12343" fmla="*/ 5882318 w 12192000"/>
              <a:gd name="connsiteY12343" fmla="*/ 16480 h 3218321"/>
              <a:gd name="connsiteX12344" fmla="*/ 5895982 w 12192000"/>
              <a:gd name="connsiteY12344" fmla="*/ 22862 h 3218321"/>
              <a:gd name="connsiteX12345" fmla="*/ 5896744 w 12192000"/>
              <a:gd name="connsiteY12345" fmla="*/ 15242 h 3218321"/>
              <a:gd name="connsiteX12346" fmla="*/ 5902267 w 12192000"/>
              <a:gd name="connsiteY12346" fmla="*/ 27101 h 3218321"/>
              <a:gd name="connsiteX12347" fmla="*/ 5905411 w 12192000"/>
              <a:gd name="connsiteY12347" fmla="*/ 27673 h 3218321"/>
              <a:gd name="connsiteX12348" fmla="*/ 5906076 w 12192000"/>
              <a:gd name="connsiteY12348" fmla="*/ 15861 h 3218321"/>
              <a:gd name="connsiteX12349" fmla="*/ 5916695 w 12192000"/>
              <a:gd name="connsiteY12349" fmla="*/ 28292 h 3218321"/>
              <a:gd name="connsiteX12350" fmla="*/ 5931451 w 12192000"/>
              <a:gd name="connsiteY12350" fmla="*/ 14765 h 3218321"/>
              <a:gd name="connsiteX12351" fmla="*/ 5928596 w 12192000"/>
              <a:gd name="connsiteY12351" fmla="*/ 22672 h 3218321"/>
              <a:gd name="connsiteX12352" fmla="*/ 5934407 w 12192000"/>
              <a:gd name="connsiteY12352" fmla="*/ 22719 h 3218321"/>
              <a:gd name="connsiteX12353" fmla="*/ 5932264 w 12192000"/>
              <a:gd name="connsiteY12353" fmla="*/ 13146 h 3218321"/>
              <a:gd name="connsiteX12354" fmla="*/ 5940404 w 12192000"/>
              <a:gd name="connsiteY12354" fmla="*/ 27768 h 3218321"/>
              <a:gd name="connsiteX12355" fmla="*/ 5952213 w 12192000"/>
              <a:gd name="connsiteY12355" fmla="*/ 15861 h 3218321"/>
              <a:gd name="connsiteX12356" fmla="*/ 5953498 w 12192000"/>
              <a:gd name="connsiteY12356" fmla="*/ 27435 h 3218321"/>
              <a:gd name="connsiteX12357" fmla="*/ 5957782 w 12192000"/>
              <a:gd name="connsiteY12357" fmla="*/ 27482 h 3218321"/>
              <a:gd name="connsiteX12358" fmla="*/ 5958164 w 12192000"/>
              <a:gd name="connsiteY12358" fmla="*/ 17242 h 3218321"/>
              <a:gd name="connsiteX12359" fmla="*/ 5976780 w 12192000"/>
              <a:gd name="connsiteY12359" fmla="*/ 17623 h 3218321"/>
              <a:gd name="connsiteX12360" fmla="*/ 5978493 w 12192000"/>
              <a:gd name="connsiteY12360" fmla="*/ 29007 h 3218321"/>
              <a:gd name="connsiteX12361" fmla="*/ 5985113 w 12192000"/>
              <a:gd name="connsiteY12361" fmla="*/ 13432 h 3218321"/>
              <a:gd name="connsiteX12362" fmla="*/ 5995113 w 12192000"/>
              <a:gd name="connsiteY12362" fmla="*/ 28435 h 3218321"/>
              <a:gd name="connsiteX12363" fmla="*/ 5997062 w 12192000"/>
              <a:gd name="connsiteY12363" fmla="*/ 15861 h 3218321"/>
              <a:gd name="connsiteX12364" fmla="*/ 6010013 w 12192000"/>
              <a:gd name="connsiteY12364" fmla="*/ 22815 h 3218321"/>
              <a:gd name="connsiteX12365" fmla="*/ 6011680 w 12192000"/>
              <a:gd name="connsiteY12365" fmla="*/ 15908 h 3218321"/>
              <a:gd name="connsiteX12366" fmla="*/ 6018249 w 12192000"/>
              <a:gd name="connsiteY12366" fmla="*/ 28959 h 3218321"/>
              <a:gd name="connsiteX12367" fmla="*/ 6022583 w 12192000"/>
              <a:gd name="connsiteY12367" fmla="*/ 11908 h 3218321"/>
              <a:gd name="connsiteX12368" fmla="*/ 6033153 w 12192000"/>
              <a:gd name="connsiteY12368" fmla="*/ 28578 h 3218321"/>
              <a:gd name="connsiteX12369" fmla="*/ 6036962 w 12192000"/>
              <a:gd name="connsiteY12369" fmla="*/ 5049 h 3218321"/>
              <a:gd name="connsiteX12370" fmla="*/ 6041104 w 12192000"/>
              <a:gd name="connsiteY12370" fmla="*/ 4906 h 3218321"/>
              <a:gd name="connsiteX12371" fmla="*/ 6195155 w 12192000"/>
              <a:gd name="connsiteY12371" fmla="*/ 4858 h 3218321"/>
              <a:gd name="connsiteX12372" fmla="*/ 6186916 w 12192000"/>
              <a:gd name="connsiteY12372" fmla="*/ 17004 h 3218321"/>
              <a:gd name="connsiteX12373" fmla="*/ 6195155 w 12192000"/>
              <a:gd name="connsiteY12373" fmla="*/ 4858 h 3218321"/>
              <a:gd name="connsiteX12374" fmla="*/ 6086907 w 12192000"/>
              <a:gd name="connsiteY12374" fmla="*/ 4620 h 3218321"/>
              <a:gd name="connsiteX12375" fmla="*/ 6086907 w 12192000"/>
              <a:gd name="connsiteY12375" fmla="*/ 4620 h 3218321"/>
              <a:gd name="connsiteX12376" fmla="*/ 5920549 w 12192000"/>
              <a:gd name="connsiteY12376" fmla="*/ 4096 h 3218321"/>
              <a:gd name="connsiteX12377" fmla="*/ 5920549 w 12192000"/>
              <a:gd name="connsiteY12377" fmla="*/ 4096 h 3218321"/>
              <a:gd name="connsiteX12378" fmla="*/ 6156912 w 12192000"/>
              <a:gd name="connsiteY12378" fmla="*/ 4048 h 3218321"/>
              <a:gd name="connsiteX12379" fmla="*/ 6151340 w 12192000"/>
              <a:gd name="connsiteY12379" fmla="*/ 17623 h 3218321"/>
              <a:gd name="connsiteX12380" fmla="*/ 6156912 w 12192000"/>
              <a:gd name="connsiteY12380" fmla="*/ 4048 h 3218321"/>
              <a:gd name="connsiteX12381" fmla="*/ 6118907 w 12192000"/>
              <a:gd name="connsiteY12381" fmla="*/ 4048 h 3218321"/>
              <a:gd name="connsiteX12382" fmla="*/ 6113239 w 12192000"/>
              <a:gd name="connsiteY12382" fmla="*/ 17528 h 3218321"/>
              <a:gd name="connsiteX12383" fmla="*/ 6118907 w 12192000"/>
              <a:gd name="connsiteY12383" fmla="*/ 4048 h 3218321"/>
              <a:gd name="connsiteX12384" fmla="*/ 6048912 w 12192000"/>
              <a:gd name="connsiteY12384" fmla="*/ 3906 h 3218321"/>
              <a:gd name="connsiteX12385" fmla="*/ 6048912 w 12192000"/>
              <a:gd name="connsiteY12385" fmla="*/ 3906 h 3218321"/>
              <a:gd name="connsiteX12386" fmla="*/ 5706106 w 12192000"/>
              <a:gd name="connsiteY12386" fmla="*/ 1334 h 3218321"/>
              <a:gd name="connsiteX12387" fmla="*/ 5706106 w 12192000"/>
              <a:gd name="connsiteY12387" fmla="*/ 1334 h 3218321"/>
              <a:gd name="connsiteX12388" fmla="*/ 5744006 w 12192000"/>
              <a:gd name="connsiteY12388" fmla="*/ 1286 h 3218321"/>
              <a:gd name="connsiteX12389" fmla="*/ 5744006 w 12192000"/>
              <a:gd name="connsiteY12389" fmla="*/ 1286 h 3218321"/>
              <a:gd name="connsiteX12390" fmla="*/ 5820519 w 12192000"/>
              <a:gd name="connsiteY12390" fmla="*/ 1191 h 3218321"/>
              <a:gd name="connsiteX12391" fmla="*/ 5820519 w 12192000"/>
              <a:gd name="connsiteY12391" fmla="*/ 1191 h 3218321"/>
              <a:gd name="connsiteX12392" fmla="*/ 5896458 w 12192000"/>
              <a:gd name="connsiteY12392" fmla="*/ 810 h 3218321"/>
              <a:gd name="connsiteX12393" fmla="*/ 5896458 w 12192000"/>
              <a:gd name="connsiteY12393" fmla="*/ 810 h 3218321"/>
              <a:gd name="connsiteX12394" fmla="*/ 5858323 w 12192000"/>
              <a:gd name="connsiteY12394" fmla="*/ 619 h 3218321"/>
              <a:gd name="connsiteX12395" fmla="*/ 5858323 w 12192000"/>
              <a:gd name="connsiteY12395" fmla="*/ 619 h 3218321"/>
              <a:gd name="connsiteX12396" fmla="*/ 5910552 w 12192000"/>
              <a:gd name="connsiteY12396" fmla="*/ 143 h 3218321"/>
              <a:gd name="connsiteX12397" fmla="*/ 5910552 w 12192000"/>
              <a:gd name="connsiteY12397" fmla="*/ 143 h 3218321"/>
              <a:gd name="connsiteX12398" fmla="*/ 5782334 w 12192000"/>
              <a:gd name="connsiteY12398" fmla="*/ 0 h 3218321"/>
              <a:gd name="connsiteX12399" fmla="*/ 5782334 w 12192000"/>
              <a:gd name="connsiteY12399" fmla="*/ 0 h 3218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3218321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3218321"/>
                </a:lnTo>
                <a:lnTo>
                  <a:pt x="0" y="3218321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986" name="iconfont-1096-617929"/>
          <p:cNvSpPr/>
          <p:nvPr/>
        </p:nvSpPr>
        <p:spPr>
          <a:xfrm>
            <a:off x="3735633" y="3003267"/>
            <a:ext cx="301878" cy="300704"/>
          </a:xfrm>
          <a:custGeom>
            <a:avLst/>
            <a:gdLst>
              <a:gd name="T0" fmla="*/ 11209 w 11256"/>
              <a:gd name="T1" fmla="*/ 4253 h 11213"/>
              <a:gd name="T2" fmla="*/ 10891 w 11256"/>
              <a:gd name="T3" fmla="*/ 3984 h 11213"/>
              <a:gd name="T4" fmla="*/ 7510 w 11256"/>
              <a:gd name="T5" fmla="*/ 3462 h 11213"/>
              <a:gd name="T6" fmla="*/ 6001 w 11256"/>
              <a:gd name="T7" fmla="*/ 230 h 11213"/>
              <a:gd name="T8" fmla="*/ 5640 w 11256"/>
              <a:gd name="T9" fmla="*/ 0 h 11213"/>
              <a:gd name="T10" fmla="*/ 5640 w 11256"/>
              <a:gd name="T11" fmla="*/ 0 h 11213"/>
              <a:gd name="T12" fmla="*/ 5279 w 11256"/>
              <a:gd name="T13" fmla="*/ 230 h 11213"/>
              <a:gd name="T14" fmla="*/ 3756 w 11256"/>
              <a:gd name="T15" fmla="*/ 3455 h 11213"/>
              <a:gd name="T16" fmla="*/ 370 w 11256"/>
              <a:gd name="T17" fmla="*/ 3965 h 11213"/>
              <a:gd name="T18" fmla="*/ 49 w 11256"/>
              <a:gd name="T19" fmla="*/ 4231 h 11213"/>
              <a:gd name="T20" fmla="*/ 142 w 11256"/>
              <a:gd name="T21" fmla="*/ 4638 h 11213"/>
              <a:gd name="T22" fmla="*/ 2597 w 11256"/>
              <a:gd name="T23" fmla="*/ 7164 h 11213"/>
              <a:gd name="T24" fmla="*/ 2010 w 11256"/>
              <a:gd name="T25" fmla="*/ 10725 h 11213"/>
              <a:gd name="T26" fmla="*/ 2174 w 11256"/>
              <a:gd name="T27" fmla="*/ 11116 h 11213"/>
              <a:gd name="T28" fmla="*/ 2597 w 11256"/>
              <a:gd name="T29" fmla="*/ 11140 h 11213"/>
              <a:gd name="T30" fmla="*/ 5620 w 11256"/>
              <a:gd name="T31" fmla="*/ 9478 h 11213"/>
              <a:gd name="T32" fmla="*/ 8637 w 11256"/>
              <a:gd name="T33" fmla="*/ 11151 h 11213"/>
              <a:gd name="T34" fmla="*/ 8831 w 11256"/>
              <a:gd name="T35" fmla="*/ 11200 h 11213"/>
              <a:gd name="T36" fmla="*/ 8839 w 11256"/>
              <a:gd name="T37" fmla="*/ 11200 h 11213"/>
              <a:gd name="T38" fmla="*/ 9239 w 11256"/>
              <a:gd name="T39" fmla="*/ 10800 h 11213"/>
              <a:gd name="T40" fmla="*/ 9213 w 11256"/>
              <a:gd name="T41" fmla="*/ 10658 h 11213"/>
              <a:gd name="T42" fmla="*/ 8652 w 11256"/>
              <a:gd name="T43" fmla="*/ 7175 h 11213"/>
              <a:gd name="T44" fmla="*/ 11114 w 11256"/>
              <a:gd name="T45" fmla="*/ 4659 h 11213"/>
              <a:gd name="T46" fmla="*/ 11209 w 11256"/>
              <a:gd name="T47" fmla="*/ 4253 h 11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56" h="11213">
                <a:moveTo>
                  <a:pt x="11209" y="4253"/>
                </a:moveTo>
                <a:cubicBezTo>
                  <a:pt x="11161" y="4111"/>
                  <a:pt x="11039" y="4008"/>
                  <a:pt x="10891" y="3984"/>
                </a:cubicBezTo>
                <a:lnTo>
                  <a:pt x="7510" y="3462"/>
                </a:lnTo>
                <a:lnTo>
                  <a:pt x="6001" y="230"/>
                </a:lnTo>
                <a:cubicBezTo>
                  <a:pt x="5934" y="90"/>
                  <a:pt x="5795" y="0"/>
                  <a:pt x="5640" y="0"/>
                </a:cubicBezTo>
                <a:lnTo>
                  <a:pt x="5640" y="0"/>
                </a:lnTo>
                <a:cubicBezTo>
                  <a:pt x="5485" y="0"/>
                  <a:pt x="5345" y="88"/>
                  <a:pt x="5279" y="230"/>
                </a:cubicBezTo>
                <a:lnTo>
                  <a:pt x="3756" y="3455"/>
                </a:lnTo>
                <a:lnTo>
                  <a:pt x="370" y="3965"/>
                </a:lnTo>
                <a:cubicBezTo>
                  <a:pt x="221" y="3986"/>
                  <a:pt x="99" y="4090"/>
                  <a:pt x="49" y="4231"/>
                </a:cubicBezTo>
                <a:cubicBezTo>
                  <a:pt x="0" y="4373"/>
                  <a:pt x="36" y="4530"/>
                  <a:pt x="142" y="4638"/>
                </a:cubicBezTo>
                <a:lnTo>
                  <a:pt x="2597" y="7164"/>
                </a:lnTo>
                <a:lnTo>
                  <a:pt x="2010" y="10725"/>
                </a:lnTo>
                <a:cubicBezTo>
                  <a:pt x="1984" y="10875"/>
                  <a:pt x="2049" y="11028"/>
                  <a:pt x="2174" y="11116"/>
                </a:cubicBezTo>
                <a:cubicBezTo>
                  <a:pt x="2298" y="11204"/>
                  <a:pt x="2464" y="11213"/>
                  <a:pt x="2597" y="11140"/>
                </a:cubicBezTo>
                <a:lnTo>
                  <a:pt x="5620" y="9478"/>
                </a:lnTo>
                <a:lnTo>
                  <a:pt x="8637" y="11151"/>
                </a:lnTo>
                <a:cubicBezTo>
                  <a:pt x="8697" y="11183"/>
                  <a:pt x="8764" y="11200"/>
                  <a:pt x="8831" y="11200"/>
                </a:cubicBezTo>
                <a:lnTo>
                  <a:pt x="8839" y="11200"/>
                </a:lnTo>
                <a:cubicBezTo>
                  <a:pt x="9061" y="11200"/>
                  <a:pt x="9239" y="11022"/>
                  <a:pt x="9239" y="10800"/>
                </a:cubicBezTo>
                <a:cubicBezTo>
                  <a:pt x="9239" y="10751"/>
                  <a:pt x="9231" y="10703"/>
                  <a:pt x="9213" y="10658"/>
                </a:cubicBezTo>
                <a:lnTo>
                  <a:pt x="8652" y="7175"/>
                </a:lnTo>
                <a:lnTo>
                  <a:pt x="11114" y="4659"/>
                </a:lnTo>
                <a:cubicBezTo>
                  <a:pt x="11219" y="4552"/>
                  <a:pt x="11256" y="4395"/>
                  <a:pt x="11209" y="4253"/>
                </a:cubicBezTo>
                <a:close/>
              </a:path>
            </a:pathLst>
          </a:custGeom>
          <a:gradFill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ym typeface="+mn-lt"/>
            </a:endParaRPr>
          </a:p>
        </p:txBody>
      </p:sp>
      <p:sp>
        <p:nvSpPr>
          <p:cNvPr id="1987" name="iconfont-1096-617929"/>
          <p:cNvSpPr/>
          <p:nvPr/>
        </p:nvSpPr>
        <p:spPr>
          <a:xfrm>
            <a:off x="8154489" y="3003267"/>
            <a:ext cx="301878" cy="300704"/>
          </a:xfrm>
          <a:custGeom>
            <a:avLst/>
            <a:gdLst>
              <a:gd name="T0" fmla="*/ 11209 w 11256"/>
              <a:gd name="T1" fmla="*/ 4253 h 11213"/>
              <a:gd name="T2" fmla="*/ 10891 w 11256"/>
              <a:gd name="T3" fmla="*/ 3984 h 11213"/>
              <a:gd name="T4" fmla="*/ 7510 w 11256"/>
              <a:gd name="T5" fmla="*/ 3462 h 11213"/>
              <a:gd name="T6" fmla="*/ 6001 w 11256"/>
              <a:gd name="T7" fmla="*/ 230 h 11213"/>
              <a:gd name="T8" fmla="*/ 5640 w 11256"/>
              <a:gd name="T9" fmla="*/ 0 h 11213"/>
              <a:gd name="T10" fmla="*/ 5640 w 11256"/>
              <a:gd name="T11" fmla="*/ 0 h 11213"/>
              <a:gd name="T12" fmla="*/ 5279 w 11256"/>
              <a:gd name="T13" fmla="*/ 230 h 11213"/>
              <a:gd name="T14" fmla="*/ 3756 w 11256"/>
              <a:gd name="T15" fmla="*/ 3455 h 11213"/>
              <a:gd name="T16" fmla="*/ 370 w 11256"/>
              <a:gd name="T17" fmla="*/ 3965 h 11213"/>
              <a:gd name="T18" fmla="*/ 49 w 11256"/>
              <a:gd name="T19" fmla="*/ 4231 h 11213"/>
              <a:gd name="T20" fmla="*/ 142 w 11256"/>
              <a:gd name="T21" fmla="*/ 4638 h 11213"/>
              <a:gd name="T22" fmla="*/ 2597 w 11256"/>
              <a:gd name="T23" fmla="*/ 7164 h 11213"/>
              <a:gd name="T24" fmla="*/ 2010 w 11256"/>
              <a:gd name="T25" fmla="*/ 10725 h 11213"/>
              <a:gd name="T26" fmla="*/ 2174 w 11256"/>
              <a:gd name="T27" fmla="*/ 11116 h 11213"/>
              <a:gd name="T28" fmla="*/ 2597 w 11256"/>
              <a:gd name="T29" fmla="*/ 11140 h 11213"/>
              <a:gd name="T30" fmla="*/ 5620 w 11256"/>
              <a:gd name="T31" fmla="*/ 9478 h 11213"/>
              <a:gd name="T32" fmla="*/ 8637 w 11256"/>
              <a:gd name="T33" fmla="*/ 11151 h 11213"/>
              <a:gd name="T34" fmla="*/ 8831 w 11256"/>
              <a:gd name="T35" fmla="*/ 11200 h 11213"/>
              <a:gd name="T36" fmla="*/ 8839 w 11256"/>
              <a:gd name="T37" fmla="*/ 11200 h 11213"/>
              <a:gd name="T38" fmla="*/ 9239 w 11256"/>
              <a:gd name="T39" fmla="*/ 10800 h 11213"/>
              <a:gd name="T40" fmla="*/ 9213 w 11256"/>
              <a:gd name="T41" fmla="*/ 10658 h 11213"/>
              <a:gd name="T42" fmla="*/ 8652 w 11256"/>
              <a:gd name="T43" fmla="*/ 7175 h 11213"/>
              <a:gd name="T44" fmla="*/ 11114 w 11256"/>
              <a:gd name="T45" fmla="*/ 4659 h 11213"/>
              <a:gd name="T46" fmla="*/ 11209 w 11256"/>
              <a:gd name="T47" fmla="*/ 4253 h 11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56" h="11213">
                <a:moveTo>
                  <a:pt x="11209" y="4253"/>
                </a:moveTo>
                <a:cubicBezTo>
                  <a:pt x="11161" y="4111"/>
                  <a:pt x="11039" y="4008"/>
                  <a:pt x="10891" y="3984"/>
                </a:cubicBezTo>
                <a:lnTo>
                  <a:pt x="7510" y="3462"/>
                </a:lnTo>
                <a:lnTo>
                  <a:pt x="6001" y="230"/>
                </a:lnTo>
                <a:cubicBezTo>
                  <a:pt x="5934" y="90"/>
                  <a:pt x="5795" y="0"/>
                  <a:pt x="5640" y="0"/>
                </a:cubicBezTo>
                <a:lnTo>
                  <a:pt x="5640" y="0"/>
                </a:lnTo>
                <a:cubicBezTo>
                  <a:pt x="5485" y="0"/>
                  <a:pt x="5345" y="88"/>
                  <a:pt x="5279" y="230"/>
                </a:cubicBezTo>
                <a:lnTo>
                  <a:pt x="3756" y="3455"/>
                </a:lnTo>
                <a:lnTo>
                  <a:pt x="370" y="3965"/>
                </a:lnTo>
                <a:cubicBezTo>
                  <a:pt x="221" y="3986"/>
                  <a:pt x="99" y="4090"/>
                  <a:pt x="49" y="4231"/>
                </a:cubicBezTo>
                <a:cubicBezTo>
                  <a:pt x="0" y="4373"/>
                  <a:pt x="36" y="4530"/>
                  <a:pt x="142" y="4638"/>
                </a:cubicBezTo>
                <a:lnTo>
                  <a:pt x="2597" y="7164"/>
                </a:lnTo>
                <a:lnTo>
                  <a:pt x="2010" y="10725"/>
                </a:lnTo>
                <a:cubicBezTo>
                  <a:pt x="1984" y="10875"/>
                  <a:pt x="2049" y="11028"/>
                  <a:pt x="2174" y="11116"/>
                </a:cubicBezTo>
                <a:cubicBezTo>
                  <a:pt x="2298" y="11204"/>
                  <a:pt x="2464" y="11213"/>
                  <a:pt x="2597" y="11140"/>
                </a:cubicBezTo>
                <a:lnTo>
                  <a:pt x="5620" y="9478"/>
                </a:lnTo>
                <a:lnTo>
                  <a:pt x="8637" y="11151"/>
                </a:lnTo>
                <a:cubicBezTo>
                  <a:pt x="8697" y="11183"/>
                  <a:pt x="8764" y="11200"/>
                  <a:pt x="8831" y="11200"/>
                </a:cubicBezTo>
                <a:lnTo>
                  <a:pt x="8839" y="11200"/>
                </a:lnTo>
                <a:cubicBezTo>
                  <a:pt x="9061" y="11200"/>
                  <a:pt x="9239" y="11022"/>
                  <a:pt x="9239" y="10800"/>
                </a:cubicBezTo>
                <a:cubicBezTo>
                  <a:pt x="9239" y="10751"/>
                  <a:pt x="9231" y="10703"/>
                  <a:pt x="9213" y="10658"/>
                </a:cubicBezTo>
                <a:lnTo>
                  <a:pt x="8652" y="7175"/>
                </a:lnTo>
                <a:lnTo>
                  <a:pt x="11114" y="4659"/>
                </a:lnTo>
                <a:cubicBezTo>
                  <a:pt x="11219" y="4552"/>
                  <a:pt x="11256" y="4395"/>
                  <a:pt x="11209" y="4253"/>
                </a:cubicBezTo>
                <a:close/>
              </a:path>
            </a:pathLst>
          </a:custGeom>
          <a:gradFill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ym typeface="+mn-lt"/>
            </a:endParaRPr>
          </a:p>
        </p:txBody>
      </p:sp>
      <p:grpSp>
        <p:nvGrpSpPr>
          <p:cNvPr id="1989" name="组合 1988"/>
          <p:cNvGrpSpPr/>
          <p:nvPr/>
        </p:nvGrpSpPr>
        <p:grpSpPr>
          <a:xfrm>
            <a:off x="7012868" y="5804953"/>
            <a:ext cx="4746416" cy="313984"/>
            <a:chOff x="3804061" y="5439068"/>
            <a:chExt cx="4746416" cy="313984"/>
          </a:xfrm>
        </p:grpSpPr>
        <p:grpSp>
          <p:nvGrpSpPr>
            <p:cNvPr id="1990" name="组合 1989"/>
            <p:cNvGrpSpPr/>
            <p:nvPr/>
          </p:nvGrpSpPr>
          <p:grpSpPr>
            <a:xfrm>
              <a:off x="3804061" y="5439070"/>
              <a:ext cx="2404354" cy="313982"/>
              <a:chOff x="3804061" y="5439070"/>
              <a:chExt cx="2404354" cy="313982"/>
            </a:xfrm>
          </p:grpSpPr>
          <p:sp>
            <p:nvSpPr>
              <p:cNvPr id="1994" name="文本框 1993"/>
              <p:cNvSpPr txBox="1"/>
              <p:nvPr/>
            </p:nvSpPr>
            <p:spPr>
              <a:xfrm>
                <a:off x="4181287" y="5446347"/>
                <a:ext cx="2027128" cy="3067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汇报人：</a:t>
                </a:r>
                <a:r>
                  <a:rPr lang="zh-CN" altLang="en-US" sz="1400" dirty="0">
                    <a:solidFill>
                      <a:schemeClr val="bg1"/>
                    </a:solidFill>
                    <a:sym typeface="+mn-lt"/>
                  </a:rPr>
                  <a:t>李思雨</a:t>
                </a:r>
                <a:endParaRPr lang="zh-CN" altLang="en-US" sz="1400" dirty="0">
                  <a:solidFill>
                    <a:schemeClr val="bg1"/>
                  </a:solidFill>
                  <a:sym typeface="+mn-lt"/>
                </a:endParaRPr>
              </a:p>
            </p:txBody>
          </p:sp>
          <p:sp>
            <p:nvSpPr>
              <p:cNvPr id="1995" name="iconfont-10019-4889788"/>
              <p:cNvSpPr/>
              <p:nvPr/>
            </p:nvSpPr>
            <p:spPr>
              <a:xfrm>
                <a:off x="3804061" y="5439070"/>
                <a:ext cx="307776" cy="307776"/>
              </a:xfrm>
              <a:custGeom>
                <a:avLst/>
                <a:gdLst>
                  <a:gd name="T0" fmla="*/ 6383 w 12767"/>
                  <a:gd name="T1" fmla="*/ 0 h 12767"/>
                  <a:gd name="T2" fmla="*/ 0 w 12767"/>
                  <a:gd name="T3" fmla="*/ 6383 h 12767"/>
                  <a:gd name="T4" fmla="*/ 6383 w 12767"/>
                  <a:gd name="T5" fmla="*/ 12767 h 12767"/>
                  <a:gd name="T6" fmla="*/ 12767 w 12767"/>
                  <a:gd name="T7" fmla="*/ 6383 h 12767"/>
                  <a:gd name="T8" fmla="*/ 6383 w 12767"/>
                  <a:gd name="T9" fmla="*/ 0 h 12767"/>
                  <a:gd name="T10" fmla="*/ 6383 w 12767"/>
                  <a:gd name="T11" fmla="*/ 870 h 12767"/>
                  <a:gd name="T12" fmla="*/ 11897 w 12767"/>
                  <a:gd name="T13" fmla="*/ 6383 h 12767"/>
                  <a:gd name="T14" fmla="*/ 11032 w 12767"/>
                  <a:gd name="T15" fmla="*/ 9349 h 12767"/>
                  <a:gd name="T16" fmla="*/ 7524 w 12767"/>
                  <a:gd name="T17" fmla="*/ 7451 h 12767"/>
                  <a:gd name="T18" fmla="*/ 9004 w 12767"/>
                  <a:gd name="T19" fmla="*/ 5101 h 12767"/>
                  <a:gd name="T20" fmla="*/ 6393 w 12767"/>
                  <a:gd name="T21" fmla="*/ 2489 h 12767"/>
                  <a:gd name="T22" fmla="*/ 3781 w 12767"/>
                  <a:gd name="T23" fmla="*/ 5101 h 12767"/>
                  <a:gd name="T24" fmla="*/ 5261 w 12767"/>
                  <a:gd name="T25" fmla="*/ 7451 h 12767"/>
                  <a:gd name="T26" fmla="*/ 1743 w 12767"/>
                  <a:gd name="T27" fmla="*/ 9361 h 12767"/>
                  <a:gd name="T28" fmla="*/ 870 w 12767"/>
                  <a:gd name="T29" fmla="*/ 6383 h 12767"/>
                  <a:gd name="T30" fmla="*/ 6383 w 12767"/>
                  <a:gd name="T31" fmla="*/ 870 h 127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767" h="12767">
                    <a:moveTo>
                      <a:pt x="6383" y="0"/>
                    </a:moveTo>
                    <a:cubicBezTo>
                      <a:pt x="2858" y="0"/>
                      <a:pt x="0" y="2858"/>
                      <a:pt x="0" y="6383"/>
                    </a:cubicBezTo>
                    <a:cubicBezTo>
                      <a:pt x="0" y="9909"/>
                      <a:pt x="2858" y="12767"/>
                      <a:pt x="6383" y="12767"/>
                    </a:cubicBezTo>
                    <a:cubicBezTo>
                      <a:pt x="9909" y="12767"/>
                      <a:pt x="12767" y="9909"/>
                      <a:pt x="12767" y="6383"/>
                    </a:cubicBezTo>
                    <a:cubicBezTo>
                      <a:pt x="12767" y="2858"/>
                      <a:pt x="9909" y="0"/>
                      <a:pt x="6383" y="0"/>
                    </a:cubicBezTo>
                    <a:close/>
                    <a:moveTo>
                      <a:pt x="6383" y="870"/>
                    </a:moveTo>
                    <a:cubicBezTo>
                      <a:pt x="9428" y="870"/>
                      <a:pt x="11897" y="3339"/>
                      <a:pt x="11897" y="6383"/>
                    </a:cubicBezTo>
                    <a:cubicBezTo>
                      <a:pt x="11897" y="7475"/>
                      <a:pt x="11579" y="8493"/>
                      <a:pt x="11032" y="9349"/>
                    </a:cubicBezTo>
                    <a:cubicBezTo>
                      <a:pt x="10114" y="8379"/>
                      <a:pt x="8895" y="7697"/>
                      <a:pt x="7524" y="7451"/>
                    </a:cubicBezTo>
                    <a:cubicBezTo>
                      <a:pt x="8399" y="7030"/>
                      <a:pt x="9004" y="6137"/>
                      <a:pt x="9004" y="5101"/>
                    </a:cubicBezTo>
                    <a:cubicBezTo>
                      <a:pt x="9004" y="3658"/>
                      <a:pt x="7835" y="2489"/>
                      <a:pt x="6393" y="2489"/>
                    </a:cubicBezTo>
                    <a:cubicBezTo>
                      <a:pt x="4950" y="2489"/>
                      <a:pt x="3781" y="3658"/>
                      <a:pt x="3781" y="5101"/>
                    </a:cubicBezTo>
                    <a:cubicBezTo>
                      <a:pt x="3781" y="6137"/>
                      <a:pt x="4386" y="7030"/>
                      <a:pt x="5261" y="7451"/>
                    </a:cubicBezTo>
                    <a:cubicBezTo>
                      <a:pt x="3885" y="7698"/>
                      <a:pt x="2662" y="8385"/>
                      <a:pt x="1743" y="9361"/>
                    </a:cubicBezTo>
                    <a:cubicBezTo>
                      <a:pt x="1190" y="8502"/>
                      <a:pt x="870" y="7480"/>
                      <a:pt x="870" y="6383"/>
                    </a:cubicBezTo>
                    <a:cubicBezTo>
                      <a:pt x="870" y="3339"/>
                      <a:pt x="3339" y="870"/>
                      <a:pt x="6383" y="8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20000"/>
                      <a:lumOff val="80000"/>
                    </a:schemeClr>
                  </a:gs>
                  <a:gs pos="100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991" name="组合 1990"/>
            <p:cNvGrpSpPr/>
            <p:nvPr/>
          </p:nvGrpSpPr>
          <p:grpSpPr>
            <a:xfrm>
              <a:off x="6476783" y="5439068"/>
              <a:ext cx="2073694" cy="307778"/>
              <a:chOff x="6476783" y="5439068"/>
              <a:chExt cx="2073694" cy="307778"/>
            </a:xfrm>
          </p:grpSpPr>
          <p:sp>
            <p:nvSpPr>
              <p:cNvPr id="1992" name="文本框 1991"/>
              <p:cNvSpPr txBox="1"/>
              <p:nvPr/>
            </p:nvSpPr>
            <p:spPr>
              <a:xfrm>
                <a:off x="6882272" y="5439068"/>
                <a:ext cx="1668205" cy="3067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000" b="1">
                    <a:solidFill>
                      <a:schemeClr val="bg1"/>
                    </a:solidFill>
                    <a:latin typeface="阿里巴巴普惠体 2.0 55 Regular" panose="00020600040101010101" pitchFamily="18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r>
                  <a:rPr lang="zh-CN" altLang="en-US" sz="1400" dirty="0">
                    <a:sym typeface="+mn-lt"/>
                  </a:rPr>
                  <a:t>时间：</a:t>
                </a:r>
                <a:r>
                  <a:rPr lang="en-US" altLang="zh-CN" sz="1400" dirty="0">
                    <a:sym typeface="+mn-lt"/>
                  </a:rPr>
                  <a:t>2024.1</a:t>
                </a:r>
                <a:endParaRPr lang="zh-CN" altLang="en-US" sz="1400" dirty="0">
                  <a:sym typeface="+mn-lt"/>
                </a:endParaRPr>
              </a:p>
            </p:txBody>
          </p:sp>
          <p:sp>
            <p:nvSpPr>
              <p:cNvPr id="1993" name="iconfont-11899-5651509"/>
              <p:cNvSpPr/>
              <p:nvPr/>
            </p:nvSpPr>
            <p:spPr>
              <a:xfrm>
                <a:off x="6476783" y="5439072"/>
                <a:ext cx="307836" cy="307774"/>
              </a:xfrm>
              <a:custGeom>
                <a:avLst/>
                <a:gdLst>
                  <a:gd name="T0" fmla="*/ 5872 w 10378"/>
                  <a:gd name="T1" fmla="*/ 5277 h 10377"/>
                  <a:gd name="T2" fmla="*/ 5872 w 10378"/>
                  <a:gd name="T3" fmla="*/ 2783 h 10377"/>
                  <a:gd name="T4" fmla="*/ 5223 w 10378"/>
                  <a:gd name="T5" fmla="*/ 2135 h 10377"/>
                  <a:gd name="T6" fmla="*/ 4574 w 10378"/>
                  <a:gd name="T7" fmla="*/ 2783 h 10377"/>
                  <a:gd name="T8" fmla="*/ 4574 w 10378"/>
                  <a:gd name="T9" fmla="*/ 6026 h 10377"/>
                  <a:gd name="T10" fmla="*/ 7383 w 10378"/>
                  <a:gd name="T11" fmla="*/ 7647 h 10377"/>
                  <a:gd name="T12" fmla="*/ 8267 w 10378"/>
                  <a:gd name="T13" fmla="*/ 7403 h 10377"/>
                  <a:gd name="T14" fmla="*/ 8031 w 10378"/>
                  <a:gd name="T15" fmla="*/ 6523 h 10377"/>
                  <a:gd name="T16" fmla="*/ 5872 w 10378"/>
                  <a:gd name="T17" fmla="*/ 5277 h 10377"/>
                  <a:gd name="T18" fmla="*/ 5189 w 10378"/>
                  <a:gd name="T19" fmla="*/ 10377 h 10377"/>
                  <a:gd name="T20" fmla="*/ 0 w 10378"/>
                  <a:gd name="T21" fmla="*/ 5188 h 10377"/>
                  <a:gd name="T22" fmla="*/ 5189 w 10378"/>
                  <a:gd name="T23" fmla="*/ 0 h 10377"/>
                  <a:gd name="T24" fmla="*/ 10378 w 10378"/>
                  <a:gd name="T25" fmla="*/ 5188 h 10377"/>
                  <a:gd name="T26" fmla="*/ 5189 w 10378"/>
                  <a:gd name="T27" fmla="*/ 10377 h 10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378" h="10377">
                    <a:moveTo>
                      <a:pt x="5872" y="5277"/>
                    </a:moveTo>
                    <a:lnTo>
                      <a:pt x="5872" y="2783"/>
                    </a:lnTo>
                    <a:cubicBezTo>
                      <a:pt x="5872" y="2425"/>
                      <a:pt x="5582" y="2135"/>
                      <a:pt x="5223" y="2135"/>
                    </a:cubicBezTo>
                    <a:cubicBezTo>
                      <a:pt x="4864" y="2135"/>
                      <a:pt x="4574" y="2425"/>
                      <a:pt x="4574" y="2783"/>
                    </a:cubicBezTo>
                    <a:lnTo>
                      <a:pt x="4574" y="6026"/>
                    </a:lnTo>
                    <a:lnTo>
                      <a:pt x="7383" y="7647"/>
                    </a:lnTo>
                    <a:cubicBezTo>
                      <a:pt x="7694" y="7825"/>
                      <a:pt x="8091" y="7716"/>
                      <a:pt x="8267" y="7403"/>
                    </a:cubicBezTo>
                    <a:cubicBezTo>
                      <a:pt x="8442" y="7095"/>
                      <a:pt x="8337" y="6703"/>
                      <a:pt x="8031" y="6523"/>
                    </a:cubicBezTo>
                    <a:lnTo>
                      <a:pt x="5872" y="5277"/>
                    </a:lnTo>
                    <a:close/>
                    <a:moveTo>
                      <a:pt x="5189" y="10377"/>
                    </a:moveTo>
                    <a:cubicBezTo>
                      <a:pt x="2324" y="10377"/>
                      <a:pt x="0" y="8054"/>
                      <a:pt x="0" y="5188"/>
                    </a:cubicBezTo>
                    <a:cubicBezTo>
                      <a:pt x="0" y="2322"/>
                      <a:pt x="2324" y="0"/>
                      <a:pt x="5189" y="0"/>
                    </a:cubicBezTo>
                    <a:cubicBezTo>
                      <a:pt x="8054" y="0"/>
                      <a:pt x="10378" y="2322"/>
                      <a:pt x="10378" y="5188"/>
                    </a:cubicBezTo>
                    <a:cubicBezTo>
                      <a:pt x="10378" y="8054"/>
                      <a:pt x="8056" y="10377"/>
                      <a:pt x="5189" y="103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20000"/>
                      <a:lumOff val="80000"/>
                    </a:schemeClr>
                  </a:gs>
                  <a:gs pos="100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 descr="D:\51PPT模板网\51pptmoban.com\图片.jpg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402637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/>
          </a:p>
        </p:txBody>
      </p:sp>
      <p:sp>
        <p:nvSpPr>
          <p:cNvPr id="100" name="文本框 99"/>
          <p:cNvSpPr txBox="1"/>
          <p:nvPr/>
        </p:nvSpPr>
        <p:spPr>
          <a:xfrm>
            <a:off x="0" y="1010920"/>
            <a:ext cx="12599670" cy="2122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    </a:t>
            </a:r>
            <a:endParaRPr lang="en-US" altLang="zh-CN" sz="6600" b="1">
              <a:solidFill>
                <a:srgbClr val="D11314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  <a:p>
            <a:pPr indent="0"/>
            <a:r>
              <a:rPr lang="en-US" altLang="zh-CN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        </a:t>
            </a:r>
            <a:r>
              <a:rPr lang="zh-CN" sz="6600" b="1">
                <a:solidFill>
                  <a:srgbClr val="D11314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6600" b="1">
              <a:solidFill>
                <a:srgbClr val="D11314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4780280" y="224155"/>
            <a:ext cx="26314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rgbClr val="C00000"/>
                </a:solidFill>
              </a:rPr>
              <a:t>教育基础设施建设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0725" y="1501775"/>
            <a:ext cx="358203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成都信息工程大学拥有两个校区，占地面积超过2000亩；19个学院、53个本科专业，其中37个获批为国家级或省级一流建设点。学校从最初单一的气象人才培养，发展成以大气学科、信息学科和经管学科为重点，以学科交叉为特色，具有大气、信息、经管三大学科群的现代高校。</a:t>
            </a:r>
            <a:endParaRPr lang="en-US" altLang="zh-CN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1441614271" name="图片 11" descr="图书馆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85665" y="1710055"/>
            <a:ext cx="6191885" cy="410654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: 圆角 14"/>
          <p:cNvSpPr/>
          <p:nvPr/>
        </p:nvSpPr>
        <p:spPr>
          <a:xfrm>
            <a:off x="6347460" y="1229995"/>
            <a:ext cx="2599690" cy="925830"/>
          </a:xfrm>
          <a:prstGeom prst="roundRect">
            <a:avLst>
              <a:gd name="adj" fmla="val 0"/>
            </a:avLst>
          </a:prstGeom>
          <a:solidFill>
            <a:srgbClr val="D1131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lt1"/>
              </a:solidFill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2565" y="1370330"/>
            <a:ext cx="2188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成都信息工程大学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航空港校区</a:t>
            </a:r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图书馆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3275496" name="图片 9" descr="校区俯拍图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34795" y="1977390"/>
            <a:ext cx="9869805" cy="404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矩形: 圆角 14"/>
          <p:cNvSpPr/>
          <p:nvPr/>
        </p:nvSpPr>
        <p:spPr>
          <a:xfrm>
            <a:off x="4177665" y="1124585"/>
            <a:ext cx="4150995" cy="1056640"/>
          </a:xfrm>
          <a:prstGeom prst="roundRect">
            <a:avLst>
              <a:gd name="adj" fmla="val 0"/>
            </a:avLst>
          </a:prstGeom>
          <a:solidFill>
            <a:srgbClr val="D1131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lt1"/>
              </a:solidFill>
              <a:cs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234940" y="1332230"/>
            <a:ext cx="2188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成都信息工程大学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航空港</a:t>
            </a:r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校区俯拍图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80280" y="224155"/>
            <a:ext cx="26314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rgbClr val="C00000"/>
                </a:solidFill>
              </a:rPr>
              <a:t>教育基础设施建设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13155" y="1606550"/>
            <a:ext cx="343471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近五年来，学校承担了230余项国家重点研发计划、自然科学基金和社会科学基金项目，获省部级以上科研奖励80余项，其中包括国家科技奖3项。成都信息工程大学还创建了立足四川、面向西部、辐射全国的网信人才培养基地。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80280" y="224155"/>
            <a:ext cx="23253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rgbClr val="C00000"/>
                </a:solidFill>
              </a:rPr>
              <a:t>教育</a:t>
            </a:r>
            <a:r>
              <a:rPr lang="zh-CN" altLang="en-US" dirty="0">
                <a:solidFill>
                  <a:srgbClr val="C00000"/>
                </a:solidFill>
              </a:rPr>
              <a:t>现代化建设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5155565" y="1370965"/>
            <a:ext cx="5581015" cy="42564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: 圆角 14"/>
          <p:cNvSpPr/>
          <p:nvPr/>
        </p:nvSpPr>
        <p:spPr>
          <a:xfrm>
            <a:off x="6439535" y="996950"/>
            <a:ext cx="2862580" cy="925830"/>
          </a:xfrm>
          <a:prstGeom prst="roundRect">
            <a:avLst>
              <a:gd name="adj" fmla="val 0"/>
            </a:avLst>
          </a:prstGeom>
          <a:solidFill>
            <a:srgbClr val="D1131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lt1"/>
              </a:solidFill>
              <a:cs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73520" y="1137285"/>
            <a:ext cx="2594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成都信息工程大学网信人才培养基地揭牌</a:t>
            </a:r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仪式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5072380" y="1851025"/>
            <a:ext cx="6718300" cy="3540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矩形: 圆角 14"/>
          <p:cNvSpPr/>
          <p:nvPr/>
        </p:nvSpPr>
        <p:spPr>
          <a:xfrm>
            <a:off x="7105650" y="1249680"/>
            <a:ext cx="2599690" cy="925830"/>
          </a:xfrm>
          <a:prstGeom prst="roundRect">
            <a:avLst>
              <a:gd name="adj" fmla="val 0"/>
            </a:avLst>
          </a:prstGeom>
          <a:solidFill>
            <a:srgbClr val="D1131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lt1"/>
              </a:solidFill>
              <a:cs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6100" y="1249680"/>
            <a:ext cx="432435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学校从最初单一的气象人才培养，发展成以大气学科、信息学科和经管学科为重点，以学科交叉为特色，具有大气、信息、经管三大学科群的现代高校。站在新的历史起点，成信大将在党的二十大精神指引下秉承成于大气，信达天下的校训精神，坚持以人为本，追求卓越的办学理念，向着建设开放的特色鲜明的高水平教育事业阔步迈进。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80280" y="224155"/>
            <a:ext cx="23253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rgbClr val="C00000"/>
                </a:solidFill>
              </a:rPr>
              <a:t>教育</a:t>
            </a:r>
            <a:r>
              <a:rPr lang="zh-CN" altLang="en-US" dirty="0">
                <a:solidFill>
                  <a:srgbClr val="C00000"/>
                </a:solidFill>
              </a:rPr>
              <a:t>现代化建设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37425" y="1390015"/>
            <a:ext cx="2188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成都信息工程大学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航空港校区</a:t>
            </a:r>
            <a:r>
              <a:rPr lang="zh-CN" altLang="en-US" dirty="0">
                <a:solidFill>
                  <a:schemeClr val="bg1"/>
                </a:solidFill>
                <a:sym typeface="HarmonyOS Sans SC Light" panose="00000400000000000000" pitchFamily="2" charset="-122"/>
              </a:rPr>
              <a:t>图书馆</a:t>
            </a:r>
            <a:endParaRPr lang="zh-CN" altLang="en-US" dirty="0">
              <a:solidFill>
                <a:schemeClr val="bg1"/>
              </a:solidFill>
              <a:sym typeface="HarmonyOS Sans SC Light" panose="000004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 rot="10800000" flipH="1">
            <a:off x="3792375" y="2577571"/>
            <a:ext cx="4607249" cy="702956"/>
          </a:xfrm>
          <a:custGeom>
            <a:avLst/>
            <a:gdLst>
              <a:gd name="connsiteX0" fmla="*/ 0 w 4607249"/>
              <a:gd name="connsiteY0" fmla="*/ 702956 h 702956"/>
              <a:gd name="connsiteX1" fmla="*/ 1628592 w 4607249"/>
              <a:gd name="connsiteY1" fmla="*/ 702956 h 702956"/>
              <a:gd name="connsiteX2" fmla="*/ 2978657 w 4607249"/>
              <a:gd name="connsiteY2" fmla="*/ 702956 h 702956"/>
              <a:gd name="connsiteX3" fmla="*/ 4607249 w 4607249"/>
              <a:gd name="connsiteY3" fmla="*/ 702956 h 702956"/>
              <a:gd name="connsiteX4" fmla="*/ 4431510 w 4607249"/>
              <a:gd name="connsiteY4" fmla="*/ 0 h 702956"/>
              <a:gd name="connsiteX5" fmla="*/ 2978657 w 4607249"/>
              <a:gd name="connsiteY5" fmla="*/ 0 h 702956"/>
              <a:gd name="connsiteX6" fmla="*/ 1628592 w 4607249"/>
              <a:gd name="connsiteY6" fmla="*/ 0 h 702956"/>
              <a:gd name="connsiteX7" fmla="*/ 175739 w 4607249"/>
              <a:gd name="connsiteY7" fmla="*/ 0 h 70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07249" h="702956">
                <a:moveTo>
                  <a:pt x="0" y="702956"/>
                </a:moveTo>
                <a:lnTo>
                  <a:pt x="1628592" y="702956"/>
                </a:lnTo>
                <a:lnTo>
                  <a:pt x="2978657" y="702956"/>
                </a:lnTo>
                <a:lnTo>
                  <a:pt x="4607249" y="702956"/>
                </a:lnTo>
                <a:lnTo>
                  <a:pt x="4431510" y="0"/>
                </a:lnTo>
                <a:lnTo>
                  <a:pt x="2978657" y="0"/>
                </a:lnTo>
                <a:lnTo>
                  <a:pt x="1628592" y="0"/>
                </a:lnTo>
                <a:lnTo>
                  <a:pt x="175739" y="0"/>
                </a:ln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5" name="任意多边形: 形状 2004"/>
          <p:cNvSpPr/>
          <p:nvPr/>
        </p:nvSpPr>
        <p:spPr>
          <a:xfrm>
            <a:off x="9747544" y="4155551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/>
        </p:nvSpPr>
        <p:spPr>
          <a:xfrm>
            <a:off x="0" y="4850174"/>
            <a:ext cx="12192000" cy="2007826"/>
          </a:xfrm>
          <a:custGeom>
            <a:avLst/>
            <a:gdLst>
              <a:gd name="connsiteX0" fmla="*/ 13047 w 12192000"/>
              <a:gd name="connsiteY0" fmla="*/ 1403591 h 2007826"/>
              <a:gd name="connsiteX1" fmla="*/ 6932 w 12192000"/>
              <a:gd name="connsiteY1" fmla="*/ 1404408 h 2007826"/>
              <a:gd name="connsiteX2" fmla="*/ 13047 w 12192000"/>
              <a:gd name="connsiteY2" fmla="*/ 1403591 h 2007826"/>
              <a:gd name="connsiteX3" fmla="*/ 11266 w 12192000"/>
              <a:gd name="connsiteY3" fmla="*/ 1385023 h 2007826"/>
              <a:gd name="connsiteX4" fmla="*/ 8742 w 12192000"/>
              <a:gd name="connsiteY4" fmla="*/ 1397978 h 2007826"/>
              <a:gd name="connsiteX5" fmla="*/ 11266 w 12192000"/>
              <a:gd name="connsiteY5" fmla="*/ 1385023 h 2007826"/>
              <a:gd name="connsiteX6" fmla="*/ 28030 w 12192000"/>
              <a:gd name="connsiteY6" fmla="*/ 1380784 h 2007826"/>
              <a:gd name="connsiteX7" fmla="*/ 19457 w 12192000"/>
              <a:gd name="connsiteY7" fmla="*/ 1392644 h 2007826"/>
              <a:gd name="connsiteX8" fmla="*/ 28030 w 12192000"/>
              <a:gd name="connsiteY8" fmla="*/ 1380784 h 2007826"/>
              <a:gd name="connsiteX9" fmla="*/ 51369 w 12192000"/>
              <a:gd name="connsiteY9" fmla="*/ 1355857 h 2007826"/>
              <a:gd name="connsiteX10" fmla="*/ 45221 w 12192000"/>
              <a:gd name="connsiteY10" fmla="*/ 1356969 h 2007826"/>
              <a:gd name="connsiteX11" fmla="*/ 51369 w 12192000"/>
              <a:gd name="connsiteY11" fmla="*/ 1355857 h 2007826"/>
              <a:gd name="connsiteX12" fmla="*/ 124039 w 12192000"/>
              <a:gd name="connsiteY12" fmla="*/ 1345359 h 2007826"/>
              <a:gd name="connsiteX13" fmla="*/ 116752 w 12192000"/>
              <a:gd name="connsiteY13" fmla="*/ 1347681 h 2007826"/>
              <a:gd name="connsiteX14" fmla="*/ 127754 w 12192000"/>
              <a:gd name="connsiteY14" fmla="*/ 1350682 h 2007826"/>
              <a:gd name="connsiteX15" fmla="*/ 124039 w 12192000"/>
              <a:gd name="connsiteY15" fmla="*/ 1345359 h 2007826"/>
              <a:gd name="connsiteX16" fmla="*/ 200284 w 12192000"/>
              <a:gd name="connsiteY16" fmla="*/ 1334869 h 2007826"/>
              <a:gd name="connsiteX17" fmla="*/ 176902 w 12192000"/>
              <a:gd name="connsiteY17" fmla="*/ 1345728 h 2007826"/>
              <a:gd name="connsiteX18" fmla="*/ 200284 w 12192000"/>
              <a:gd name="connsiteY18" fmla="*/ 1334869 h 2007826"/>
              <a:gd name="connsiteX19" fmla="*/ 233780 w 12192000"/>
              <a:gd name="connsiteY19" fmla="*/ 1308678 h 2007826"/>
              <a:gd name="connsiteX20" fmla="*/ 228336 w 12192000"/>
              <a:gd name="connsiteY20" fmla="*/ 1313578 h 2007826"/>
              <a:gd name="connsiteX21" fmla="*/ 231336 w 12192000"/>
              <a:gd name="connsiteY21" fmla="*/ 1321437 h 2007826"/>
              <a:gd name="connsiteX22" fmla="*/ 233780 w 12192000"/>
              <a:gd name="connsiteY22" fmla="*/ 1308678 h 2007826"/>
              <a:gd name="connsiteX23" fmla="*/ 217763 w 12192000"/>
              <a:gd name="connsiteY23" fmla="*/ 1308244 h 2007826"/>
              <a:gd name="connsiteX24" fmla="*/ 173711 w 12192000"/>
              <a:gd name="connsiteY24" fmla="*/ 1331344 h 2007826"/>
              <a:gd name="connsiteX25" fmla="*/ 173092 w 12192000"/>
              <a:gd name="connsiteY25" fmla="*/ 1324724 h 2007826"/>
              <a:gd name="connsiteX26" fmla="*/ 157661 w 12192000"/>
              <a:gd name="connsiteY26" fmla="*/ 1338251 h 2007826"/>
              <a:gd name="connsiteX27" fmla="*/ 160376 w 12192000"/>
              <a:gd name="connsiteY27" fmla="*/ 1326819 h 2007826"/>
              <a:gd name="connsiteX28" fmla="*/ 146375 w 12192000"/>
              <a:gd name="connsiteY28" fmla="*/ 1347205 h 2007826"/>
              <a:gd name="connsiteX29" fmla="*/ 166996 w 12192000"/>
              <a:gd name="connsiteY29" fmla="*/ 1340965 h 2007826"/>
              <a:gd name="connsiteX30" fmla="*/ 166996 w 12192000"/>
              <a:gd name="connsiteY30" fmla="*/ 1332392 h 2007826"/>
              <a:gd name="connsiteX31" fmla="*/ 175949 w 12192000"/>
              <a:gd name="connsiteY31" fmla="*/ 1337203 h 2007826"/>
              <a:gd name="connsiteX32" fmla="*/ 198141 w 12192000"/>
              <a:gd name="connsiteY32" fmla="*/ 1323295 h 2007826"/>
              <a:gd name="connsiteX33" fmla="*/ 201856 w 12192000"/>
              <a:gd name="connsiteY33" fmla="*/ 1328868 h 2007826"/>
              <a:gd name="connsiteX34" fmla="*/ 212334 w 12192000"/>
              <a:gd name="connsiteY34" fmla="*/ 1319008 h 2007826"/>
              <a:gd name="connsiteX35" fmla="*/ 221763 w 12192000"/>
              <a:gd name="connsiteY35" fmla="*/ 1333202 h 2007826"/>
              <a:gd name="connsiteX36" fmla="*/ 217763 w 12192000"/>
              <a:gd name="connsiteY36" fmla="*/ 1308244 h 2007826"/>
              <a:gd name="connsiteX37" fmla="*/ 260386 w 12192000"/>
              <a:gd name="connsiteY37" fmla="*/ 1294765 h 2007826"/>
              <a:gd name="connsiteX38" fmla="*/ 237050 w 12192000"/>
              <a:gd name="connsiteY38" fmla="*/ 1304291 h 2007826"/>
              <a:gd name="connsiteX39" fmla="*/ 244051 w 12192000"/>
              <a:gd name="connsiteY39" fmla="*/ 1313864 h 2007826"/>
              <a:gd name="connsiteX40" fmla="*/ 234907 w 12192000"/>
              <a:gd name="connsiteY40" fmla="*/ 1326772 h 2007826"/>
              <a:gd name="connsiteX41" fmla="*/ 253623 w 12192000"/>
              <a:gd name="connsiteY41" fmla="*/ 1321676 h 2007826"/>
              <a:gd name="connsiteX42" fmla="*/ 245241 w 12192000"/>
              <a:gd name="connsiteY42" fmla="*/ 1316341 h 2007826"/>
              <a:gd name="connsiteX43" fmla="*/ 250194 w 12192000"/>
              <a:gd name="connsiteY43" fmla="*/ 1307482 h 2007826"/>
              <a:gd name="connsiteX44" fmla="*/ 260958 w 12192000"/>
              <a:gd name="connsiteY44" fmla="*/ 1311768 h 2007826"/>
              <a:gd name="connsiteX45" fmla="*/ 266482 w 12192000"/>
              <a:gd name="connsiteY45" fmla="*/ 1300528 h 2007826"/>
              <a:gd name="connsiteX46" fmla="*/ 260386 w 12192000"/>
              <a:gd name="connsiteY46" fmla="*/ 1294765 h 2007826"/>
              <a:gd name="connsiteX47" fmla="*/ 346609 w 12192000"/>
              <a:gd name="connsiteY47" fmla="*/ 1283584 h 2007826"/>
              <a:gd name="connsiteX48" fmla="*/ 339489 w 12192000"/>
              <a:gd name="connsiteY48" fmla="*/ 1285810 h 2007826"/>
              <a:gd name="connsiteX49" fmla="*/ 350300 w 12192000"/>
              <a:gd name="connsiteY49" fmla="*/ 1289002 h 2007826"/>
              <a:gd name="connsiteX50" fmla="*/ 346609 w 12192000"/>
              <a:gd name="connsiteY50" fmla="*/ 1283584 h 2007826"/>
              <a:gd name="connsiteX51" fmla="*/ 281531 w 12192000"/>
              <a:gd name="connsiteY51" fmla="*/ 1275284 h 2007826"/>
              <a:gd name="connsiteX52" fmla="*/ 226716 w 12192000"/>
              <a:gd name="connsiteY52" fmla="*/ 1293336 h 2007826"/>
              <a:gd name="connsiteX53" fmla="*/ 216572 w 12192000"/>
              <a:gd name="connsiteY53" fmla="*/ 1295289 h 2007826"/>
              <a:gd name="connsiteX54" fmla="*/ 198094 w 12192000"/>
              <a:gd name="connsiteY54" fmla="*/ 1303005 h 2007826"/>
              <a:gd name="connsiteX55" fmla="*/ 188332 w 12192000"/>
              <a:gd name="connsiteY55" fmla="*/ 1304862 h 2007826"/>
              <a:gd name="connsiteX56" fmla="*/ 121753 w 12192000"/>
              <a:gd name="connsiteY56" fmla="*/ 1330677 h 2007826"/>
              <a:gd name="connsiteX57" fmla="*/ 95084 w 12192000"/>
              <a:gd name="connsiteY57" fmla="*/ 1344823 h 2007826"/>
              <a:gd name="connsiteX58" fmla="*/ 111229 w 12192000"/>
              <a:gd name="connsiteY58" fmla="*/ 1338584 h 2007826"/>
              <a:gd name="connsiteX59" fmla="*/ 149756 w 12192000"/>
              <a:gd name="connsiteY59" fmla="*/ 1324533 h 2007826"/>
              <a:gd name="connsiteX60" fmla="*/ 164471 w 12192000"/>
              <a:gd name="connsiteY60" fmla="*/ 1319103 h 2007826"/>
              <a:gd name="connsiteX61" fmla="*/ 178902 w 12192000"/>
              <a:gd name="connsiteY61" fmla="*/ 1314579 h 2007826"/>
              <a:gd name="connsiteX62" fmla="*/ 188284 w 12192000"/>
              <a:gd name="connsiteY62" fmla="*/ 1312292 h 2007826"/>
              <a:gd name="connsiteX63" fmla="*/ 202856 w 12192000"/>
              <a:gd name="connsiteY63" fmla="*/ 1307148 h 2007826"/>
              <a:gd name="connsiteX64" fmla="*/ 270245 w 12192000"/>
              <a:gd name="connsiteY64" fmla="*/ 1283905 h 2007826"/>
              <a:gd name="connsiteX65" fmla="*/ 281531 w 12192000"/>
              <a:gd name="connsiteY65" fmla="*/ 1275284 h 2007826"/>
              <a:gd name="connsiteX66" fmla="*/ 353061 w 12192000"/>
              <a:gd name="connsiteY66" fmla="*/ 1245897 h 2007826"/>
              <a:gd name="connsiteX67" fmla="*/ 352585 w 12192000"/>
              <a:gd name="connsiteY67" fmla="*/ 1250517 h 2007826"/>
              <a:gd name="connsiteX68" fmla="*/ 336251 w 12192000"/>
              <a:gd name="connsiteY68" fmla="*/ 1254137 h 2007826"/>
              <a:gd name="connsiteX69" fmla="*/ 312011 w 12192000"/>
              <a:gd name="connsiteY69" fmla="*/ 1264425 h 2007826"/>
              <a:gd name="connsiteX70" fmla="*/ 355252 w 12192000"/>
              <a:gd name="connsiteY70" fmla="*/ 1252708 h 2007826"/>
              <a:gd name="connsiteX71" fmla="*/ 368540 w 12192000"/>
              <a:gd name="connsiteY71" fmla="*/ 1249136 h 2007826"/>
              <a:gd name="connsiteX72" fmla="*/ 353061 w 12192000"/>
              <a:gd name="connsiteY72" fmla="*/ 1245897 h 2007826"/>
              <a:gd name="connsiteX73" fmla="*/ 437927 w 12192000"/>
              <a:gd name="connsiteY73" fmla="*/ 1238228 h 2007826"/>
              <a:gd name="connsiteX74" fmla="*/ 421117 w 12192000"/>
              <a:gd name="connsiteY74" fmla="*/ 1246230 h 2007826"/>
              <a:gd name="connsiteX75" fmla="*/ 437927 w 12192000"/>
              <a:gd name="connsiteY75" fmla="*/ 1238228 h 2007826"/>
              <a:gd name="connsiteX76" fmla="*/ 389554 w 12192000"/>
              <a:gd name="connsiteY76" fmla="*/ 1235675 h 2007826"/>
              <a:gd name="connsiteX77" fmla="*/ 382589 w 12192000"/>
              <a:gd name="connsiteY77" fmla="*/ 1238181 h 2007826"/>
              <a:gd name="connsiteX78" fmla="*/ 393304 w 12192000"/>
              <a:gd name="connsiteY78" fmla="*/ 1240991 h 2007826"/>
              <a:gd name="connsiteX79" fmla="*/ 389554 w 12192000"/>
              <a:gd name="connsiteY79" fmla="*/ 1235675 h 2007826"/>
              <a:gd name="connsiteX80" fmla="*/ 12128041 w 12192000"/>
              <a:gd name="connsiteY80" fmla="*/ 1222720 h 2007826"/>
              <a:gd name="connsiteX81" fmla="*/ 12122087 w 12192000"/>
              <a:gd name="connsiteY81" fmla="*/ 1223416 h 2007826"/>
              <a:gd name="connsiteX82" fmla="*/ 12128041 w 12192000"/>
              <a:gd name="connsiteY82" fmla="*/ 1222720 h 2007826"/>
              <a:gd name="connsiteX83" fmla="*/ 12060984 w 12192000"/>
              <a:gd name="connsiteY83" fmla="*/ 1213116 h 2007826"/>
              <a:gd name="connsiteX84" fmla="*/ 12050934 w 12192000"/>
              <a:gd name="connsiteY84" fmla="*/ 1215461 h 2007826"/>
              <a:gd name="connsiteX85" fmla="*/ 12067461 w 12192000"/>
              <a:gd name="connsiteY85" fmla="*/ 1222272 h 2007826"/>
              <a:gd name="connsiteX86" fmla="*/ 12060984 w 12192000"/>
              <a:gd name="connsiteY86" fmla="*/ 1213116 h 2007826"/>
              <a:gd name="connsiteX87" fmla="*/ 531669 w 12192000"/>
              <a:gd name="connsiteY87" fmla="*/ 1209079 h 2007826"/>
              <a:gd name="connsiteX88" fmla="*/ 525174 w 12192000"/>
              <a:gd name="connsiteY88" fmla="*/ 1210079 h 2007826"/>
              <a:gd name="connsiteX89" fmla="*/ 531270 w 12192000"/>
              <a:gd name="connsiteY89" fmla="*/ 1215795 h 2007826"/>
              <a:gd name="connsiteX90" fmla="*/ 531669 w 12192000"/>
              <a:gd name="connsiteY90" fmla="*/ 1209079 h 2007826"/>
              <a:gd name="connsiteX91" fmla="*/ 12062044 w 12192000"/>
              <a:gd name="connsiteY91" fmla="*/ 1203227 h 2007826"/>
              <a:gd name="connsiteX92" fmla="*/ 12056030 w 12192000"/>
              <a:gd name="connsiteY92" fmla="*/ 1204459 h 2007826"/>
              <a:gd name="connsiteX93" fmla="*/ 12062044 w 12192000"/>
              <a:gd name="connsiteY93" fmla="*/ 1203227 h 2007826"/>
              <a:gd name="connsiteX94" fmla="*/ 11984165 w 12192000"/>
              <a:gd name="connsiteY94" fmla="*/ 1194600 h 2007826"/>
              <a:gd name="connsiteX95" fmla="*/ 12021836 w 12192000"/>
              <a:gd name="connsiteY95" fmla="*/ 1206983 h 2007826"/>
              <a:gd name="connsiteX96" fmla="*/ 12009216 w 12192000"/>
              <a:gd name="connsiteY96" fmla="*/ 1200315 h 2007826"/>
              <a:gd name="connsiteX97" fmla="*/ 11984165 w 12192000"/>
              <a:gd name="connsiteY97" fmla="*/ 1194600 h 2007826"/>
              <a:gd name="connsiteX98" fmla="*/ 452453 w 12192000"/>
              <a:gd name="connsiteY98" fmla="*/ 1186312 h 2007826"/>
              <a:gd name="connsiteX99" fmla="*/ 452453 w 12192000"/>
              <a:gd name="connsiteY99" fmla="*/ 1186312 h 2007826"/>
              <a:gd name="connsiteX100" fmla="*/ 11964352 w 12192000"/>
              <a:gd name="connsiteY100" fmla="*/ 1186264 h 2007826"/>
              <a:gd name="connsiteX101" fmla="*/ 11981688 w 12192000"/>
              <a:gd name="connsiteY101" fmla="*/ 1191170 h 2007826"/>
              <a:gd name="connsiteX102" fmla="*/ 11964352 w 12192000"/>
              <a:gd name="connsiteY102" fmla="*/ 1186264 h 2007826"/>
              <a:gd name="connsiteX103" fmla="*/ 12097322 w 12192000"/>
              <a:gd name="connsiteY103" fmla="*/ 1181644 h 2007826"/>
              <a:gd name="connsiteX104" fmla="*/ 12101226 w 12192000"/>
              <a:gd name="connsiteY104" fmla="*/ 1190980 h 2007826"/>
              <a:gd name="connsiteX105" fmla="*/ 12097322 w 12192000"/>
              <a:gd name="connsiteY105" fmla="*/ 1181644 h 2007826"/>
              <a:gd name="connsiteX106" fmla="*/ 561368 w 12192000"/>
              <a:gd name="connsiteY106" fmla="*/ 1180692 h 2007826"/>
              <a:gd name="connsiteX107" fmla="*/ 543986 w 12192000"/>
              <a:gd name="connsiteY107" fmla="*/ 1186836 h 2007826"/>
              <a:gd name="connsiteX108" fmla="*/ 561368 w 12192000"/>
              <a:gd name="connsiteY108" fmla="*/ 1180692 h 2007826"/>
              <a:gd name="connsiteX109" fmla="*/ 483979 w 12192000"/>
              <a:gd name="connsiteY109" fmla="*/ 1179691 h 2007826"/>
              <a:gd name="connsiteX110" fmla="*/ 477931 w 12192000"/>
              <a:gd name="connsiteY110" fmla="*/ 1180454 h 2007826"/>
              <a:gd name="connsiteX111" fmla="*/ 483979 w 12192000"/>
              <a:gd name="connsiteY111" fmla="*/ 1179691 h 2007826"/>
              <a:gd name="connsiteX112" fmla="*/ 11952676 w 12192000"/>
              <a:gd name="connsiteY112" fmla="*/ 1179674 h 2007826"/>
              <a:gd name="connsiteX113" fmla="*/ 11946636 w 12192000"/>
              <a:gd name="connsiteY113" fmla="*/ 1180692 h 2007826"/>
              <a:gd name="connsiteX114" fmla="*/ 11952676 w 12192000"/>
              <a:gd name="connsiteY114" fmla="*/ 1179674 h 2007826"/>
              <a:gd name="connsiteX115" fmla="*/ 11927923 w 12192000"/>
              <a:gd name="connsiteY115" fmla="*/ 1174908 h 2007826"/>
              <a:gd name="connsiteX116" fmla="*/ 11921728 w 12192000"/>
              <a:gd name="connsiteY116" fmla="*/ 1175738 h 2007826"/>
              <a:gd name="connsiteX117" fmla="*/ 11927923 w 12192000"/>
              <a:gd name="connsiteY117" fmla="*/ 1174908 h 2007826"/>
              <a:gd name="connsiteX118" fmla="*/ 12068747 w 12192000"/>
              <a:gd name="connsiteY118" fmla="*/ 1174071 h 2007826"/>
              <a:gd name="connsiteX119" fmla="*/ 12068794 w 12192000"/>
              <a:gd name="connsiteY119" fmla="*/ 1194457 h 2007826"/>
              <a:gd name="connsiteX120" fmla="*/ 12076843 w 12192000"/>
              <a:gd name="connsiteY120" fmla="*/ 1194409 h 2007826"/>
              <a:gd name="connsiteX121" fmla="*/ 12072176 w 12192000"/>
              <a:gd name="connsiteY121" fmla="*/ 1181406 h 2007826"/>
              <a:gd name="connsiteX122" fmla="*/ 12091131 w 12192000"/>
              <a:gd name="connsiteY122" fmla="*/ 1181978 h 2007826"/>
              <a:gd name="connsiteX123" fmla="*/ 12068747 w 12192000"/>
              <a:gd name="connsiteY123" fmla="*/ 1174071 h 2007826"/>
              <a:gd name="connsiteX124" fmla="*/ 12044744 w 12192000"/>
              <a:gd name="connsiteY124" fmla="*/ 1167212 h 2007826"/>
              <a:gd name="connsiteX125" fmla="*/ 12058793 w 12192000"/>
              <a:gd name="connsiteY125" fmla="*/ 1178120 h 2007826"/>
              <a:gd name="connsiteX126" fmla="*/ 12044744 w 12192000"/>
              <a:gd name="connsiteY126" fmla="*/ 1167212 h 2007826"/>
              <a:gd name="connsiteX127" fmla="*/ 603230 w 12192000"/>
              <a:gd name="connsiteY127" fmla="*/ 1165450 h 2007826"/>
              <a:gd name="connsiteX128" fmla="*/ 581561 w 12192000"/>
              <a:gd name="connsiteY128" fmla="*/ 1171737 h 2007826"/>
              <a:gd name="connsiteX129" fmla="*/ 581133 w 12192000"/>
              <a:gd name="connsiteY129" fmla="*/ 1174595 h 2007826"/>
              <a:gd name="connsiteX130" fmla="*/ 565083 w 12192000"/>
              <a:gd name="connsiteY130" fmla="*/ 1179310 h 2007826"/>
              <a:gd name="connsiteX131" fmla="*/ 603230 w 12192000"/>
              <a:gd name="connsiteY131" fmla="*/ 1165450 h 2007826"/>
              <a:gd name="connsiteX132" fmla="*/ 524650 w 12192000"/>
              <a:gd name="connsiteY132" fmla="*/ 1163212 h 2007826"/>
              <a:gd name="connsiteX133" fmla="*/ 524650 w 12192000"/>
              <a:gd name="connsiteY133" fmla="*/ 1163212 h 2007826"/>
              <a:gd name="connsiteX134" fmla="*/ 11980028 w 12192000"/>
              <a:gd name="connsiteY134" fmla="*/ 1160700 h 2007826"/>
              <a:gd name="connsiteX135" fmla="*/ 11974068 w 12192000"/>
              <a:gd name="connsiteY135" fmla="*/ 1161497 h 2007826"/>
              <a:gd name="connsiteX136" fmla="*/ 11980028 w 12192000"/>
              <a:gd name="connsiteY136" fmla="*/ 1160700 h 2007826"/>
              <a:gd name="connsiteX137" fmla="*/ 538509 w 12192000"/>
              <a:gd name="connsiteY137" fmla="*/ 1158639 h 2007826"/>
              <a:gd name="connsiteX138" fmla="*/ 538509 w 12192000"/>
              <a:gd name="connsiteY138" fmla="*/ 1158639 h 2007826"/>
              <a:gd name="connsiteX139" fmla="*/ 741482 w 12192000"/>
              <a:gd name="connsiteY139" fmla="*/ 1157639 h 2007826"/>
              <a:gd name="connsiteX140" fmla="*/ 715955 w 12192000"/>
              <a:gd name="connsiteY140" fmla="*/ 1162164 h 2007826"/>
              <a:gd name="connsiteX141" fmla="*/ 741482 w 12192000"/>
              <a:gd name="connsiteY141" fmla="*/ 1157639 h 2007826"/>
              <a:gd name="connsiteX142" fmla="*/ 12056914 w 12192000"/>
              <a:gd name="connsiteY142" fmla="*/ 1155816 h 2007826"/>
              <a:gd name="connsiteX143" fmla="*/ 12050840 w 12192000"/>
              <a:gd name="connsiteY143" fmla="*/ 1156686 h 2007826"/>
              <a:gd name="connsiteX144" fmla="*/ 12056914 w 12192000"/>
              <a:gd name="connsiteY144" fmla="*/ 1155816 h 2007826"/>
              <a:gd name="connsiteX145" fmla="*/ 642757 w 12192000"/>
              <a:gd name="connsiteY145" fmla="*/ 1153019 h 2007826"/>
              <a:gd name="connsiteX146" fmla="*/ 620470 w 12192000"/>
              <a:gd name="connsiteY146" fmla="*/ 1164926 h 2007826"/>
              <a:gd name="connsiteX147" fmla="*/ 642757 w 12192000"/>
              <a:gd name="connsiteY147" fmla="*/ 1153019 h 2007826"/>
              <a:gd name="connsiteX148" fmla="*/ 784914 w 12192000"/>
              <a:gd name="connsiteY148" fmla="*/ 1141500 h 2007826"/>
              <a:gd name="connsiteX149" fmla="*/ 778866 w 12192000"/>
              <a:gd name="connsiteY149" fmla="*/ 1142397 h 2007826"/>
              <a:gd name="connsiteX150" fmla="*/ 784914 w 12192000"/>
              <a:gd name="connsiteY150" fmla="*/ 1141500 h 2007826"/>
              <a:gd name="connsiteX151" fmla="*/ 709430 w 12192000"/>
              <a:gd name="connsiteY151" fmla="*/ 1133824 h 2007826"/>
              <a:gd name="connsiteX152" fmla="*/ 691667 w 12192000"/>
              <a:gd name="connsiteY152" fmla="*/ 1138825 h 2007826"/>
              <a:gd name="connsiteX153" fmla="*/ 709430 w 12192000"/>
              <a:gd name="connsiteY153" fmla="*/ 1133824 h 2007826"/>
              <a:gd name="connsiteX154" fmla="*/ 782009 w 12192000"/>
              <a:gd name="connsiteY154" fmla="*/ 1128775 h 2007826"/>
              <a:gd name="connsiteX155" fmla="*/ 756102 w 12192000"/>
              <a:gd name="connsiteY155" fmla="*/ 1141874 h 2007826"/>
              <a:gd name="connsiteX156" fmla="*/ 770008 w 12192000"/>
              <a:gd name="connsiteY156" fmla="*/ 1133872 h 2007826"/>
              <a:gd name="connsiteX157" fmla="*/ 768913 w 12192000"/>
              <a:gd name="connsiteY157" fmla="*/ 1143779 h 2007826"/>
              <a:gd name="connsiteX158" fmla="*/ 782009 w 12192000"/>
              <a:gd name="connsiteY158" fmla="*/ 1128775 h 2007826"/>
              <a:gd name="connsiteX159" fmla="*/ 11884342 w 12192000"/>
              <a:gd name="connsiteY159" fmla="*/ 1119488 h 2007826"/>
              <a:gd name="connsiteX160" fmla="*/ 11901058 w 12192000"/>
              <a:gd name="connsiteY160" fmla="*/ 1124679 h 2007826"/>
              <a:gd name="connsiteX161" fmla="*/ 11884342 w 12192000"/>
              <a:gd name="connsiteY161" fmla="*/ 1119488 h 2007826"/>
              <a:gd name="connsiteX162" fmla="*/ 12079624 w 12192000"/>
              <a:gd name="connsiteY162" fmla="*/ 1117774 h 2007826"/>
              <a:gd name="connsiteX163" fmla="*/ 12073509 w 12192000"/>
              <a:gd name="connsiteY163" fmla="*/ 1118678 h 2007826"/>
              <a:gd name="connsiteX164" fmla="*/ 12079624 w 12192000"/>
              <a:gd name="connsiteY164" fmla="*/ 1117774 h 2007826"/>
              <a:gd name="connsiteX165" fmla="*/ 12060819 w 12192000"/>
              <a:gd name="connsiteY165" fmla="*/ 1113022 h 2007826"/>
              <a:gd name="connsiteX166" fmla="*/ 12054792 w 12192000"/>
              <a:gd name="connsiteY166" fmla="*/ 1113772 h 2007826"/>
              <a:gd name="connsiteX167" fmla="*/ 12060819 w 12192000"/>
              <a:gd name="connsiteY167" fmla="*/ 1113022 h 2007826"/>
              <a:gd name="connsiteX168" fmla="*/ 782723 w 12192000"/>
              <a:gd name="connsiteY168" fmla="*/ 1110819 h 2007826"/>
              <a:gd name="connsiteX169" fmla="*/ 745672 w 12192000"/>
              <a:gd name="connsiteY169" fmla="*/ 1123346 h 2007826"/>
              <a:gd name="connsiteX170" fmla="*/ 782723 w 12192000"/>
              <a:gd name="connsiteY170" fmla="*/ 1110819 h 2007826"/>
              <a:gd name="connsiteX171" fmla="*/ 700716 w 12192000"/>
              <a:gd name="connsiteY171" fmla="*/ 1106294 h 2007826"/>
              <a:gd name="connsiteX172" fmla="*/ 700716 w 12192000"/>
              <a:gd name="connsiteY172" fmla="*/ 1106294 h 2007826"/>
              <a:gd name="connsiteX173" fmla="*/ 890878 w 12192000"/>
              <a:gd name="connsiteY173" fmla="*/ 1095435 h 2007826"/>
              <a:gd name="connsiteX174" fmla="*/ 876685 w 12192000"/>
              <a:gd name="connsiteY174" fmla="*/ 1095768 h 2007826"/>
              <a:gd name="connsiteX175" fmla="*/ 890878 w 12192000"/>
              <a:gd name="connsiteY175" fmla="*/ 1095435 h 2007826"/>
              <a:gd name="connsiteX176" fmla="*/ 835739 w 12192000"/>
              <a:gd name="connsiteY176" fmla="*/ 1093833 h 2007826"/>
              <a:gd name="connsiteX177" fmla="*/ 829538 w 12192000"/>
              <a:gd name="connsiteY177" fmla="*/ 1094911 h 2007826"/>
              <a:gd name="connsiteX178" fmla="*/ 835739 w 12192000"/>
              <a:gd name="connsiteY178" fmla="*/ 1093833 h 2007826"/>
              <a:gd name="connsiteX179" fmla="*/ 58421 w 12192000"/>
              <a:gd name="connsiteY179" fmla="*/ 1089099 h 2007826"/>
              <a:gd name="connsiteX180" fmla="*/ 55754 w 12192000"/>
              <a:gd name="connsiteY180" fmla="*/ 1092528 h 2007826"/>
              <a:gd name="connsiteX181" fmla="*/ 2653 w 12192000"/>
              <a:gd name="connsiteY181" fmla="*/ 1085480 h 2007826"/>
              <a:gd name="connsiteX182" fmla="*/ 2796 w 12192000"/>
              <a:gd name="connsiteY182" fmla="*/ 1088385 h 2007826"/>
              <a:gd name="connsiteX183" fmla="*/ 34 w 12192000"/>
              <a:gd name="connsiteY183" fmla="*/ 1089338 h 2007826"/>
              <a:gd name="connsiteX184" fmla="*/ 34 w 12192000"/>
              <a:gd name="connsiteY184" fmla="*/ 1085861 h 2007826"/>
              <a:gd name="connsiteX185" fmla="*/ 11794194 w 12192000"/>
              <a:gd name="connsiteY185" fmla="*/ 1079560 h 2007826"/>
              <a:gd name="connsiteX186" fmla="*/ 11788140 w 12192000"/>
              <a:gd name="connsiteY186" fmla="*/ 1080384 h 2007826"/>
              <a:gd name="connsiteX187" fmla="*/ 11794194 w 12192000"/>
              <a:gd name="connsiteY187" fmla="*/ 1079560 h 2007826"/>
              <a:gd name="connsiteX188" fmla="*/ 11725609 w 12192000"/>
              <a:gd name="connsiteY188" fmla="*/ 1071620 h 2007826"/>
              <a:gd name="connsiteX189" fmla="*/ 11725609 w 12192000"/>
              <a:gd name="connsiteY189" fmla="*/ 1071620 h 2007826"/>
              <a:gd name="connsiteX190" fmla="*/ 964676 w 12192000"/>
              <a:gd name="connsiteY190" fmla="*/ 1070870 h 2007826"/>
              <a:gd name="connsiteX191" fmla="*/ 959170 w 12192000"/>
              <a:gd name="connsiteY191" fmla="*/ 1074906 h 2007826"/>
              <a:gd name="connsiteX192" fmla="*/ 970505 w 12192000"/>
              <a:gd name="connsiteY192" fmla="*/ 1074763 h 2007826"/>
              <a:gd name="connsiteX193" fmla="*/ 964676 w 12192000"/>
              <a:gd name="connsiteY193" fmla="*/ 1070870 h 2007826"/>
              <a:gd name="connsiteX194" fmla="*/ 11744480 w 12192000"/>
              <a:gd name="connsiteY194" fmla="*/ 1070453 h 2007826"/>
              <a:gd name="connsiteX195" fmla="*/ 11736705 w 12192000"/>
              <a:gd name="connsiteY195" fmla="*/ 1078717 h 2007826"/>
              <a:gd name="connsiteX196" fmla="*/ 11753755 w 12192000"/>
              <a:gd name="connsiteY196" fmla="*/ 1073620 h 2007826"/>
              <a:gd name="connsiteX197" fmla="*/ 11744480 w 12192000"/>
              <a:gd name="connsiteY197" fmla="*/ 1070453 h 2007826"/>
              <a:gd name="connsiteX198" fmla="*/ 11767328 w 12192000"/>
              <a:gd name="connsiteY198" fmla="*/ 1069286 h 2007826"/>
              <a:gd name="connsiteX199" fmla="*/ 11752564 w 12192000"/>
              <a:gd name="connsiteY199" fmla="*/ 1088290 h 2007826"/>
              <a:gd name="connsiteX200" fmla="*/ 11770662 w 12192000"/>
              <a:gd name="connsiteY200" fmla="*/ 1093910 h 2007826"/>
              <a:gd name="connsiteX201" fmla="*/ 11775091 w 12192000"/>
              <a:gd name="connsiteY201" fmla="*/ 1090148 h 2007826"/>
              <a:gd name="connsiteX202" fmla="*/ 11802094 w 12192000"/>
              <a:gd name="connsiteY202" fmla="*/ 1098102 h 2007826"/>
              <a:gd name="connsiteX203" fmla="*/ 11773614 w 12192000"/>
              <a:gd name="connsiteY203" fmla="*/ 1080765 h 2007826"/>
              <a:gd name="connsiteX204" fmla="*/ 11782616 w 12192000"/>
              <a:gd name="connsiteY204" fmla="*/ 1079955 h 2007826"/>
              <a:gd name="connsiteX205" fmla="*/ 11782330 w 12192000"/>
              <a:gd name="connsiteY205" fmla="*/ 1074287 h 2007826"/>
              <a:gd name="connsiteX206" fmla="*/ 11765184 w 12192000"/>
              <a:gd name="connsiteY206" fmla="*/ 1084146 h 2007826"/>
              <a:gd name="connsiteX207" fmla="*/ 11762756 w 12192000"/>
              <a:gd name="connsiteY207" fmla="*/ 1075478 h 2007826"/>
              <a:gd name="connsiteX208" fmla="*/ 11768614 w 12192000"/>
              <a:gd name="connsiteY208" fmla="*/ 1075240 h 2007826"/>
              <a:gd name="connsiteX209" fmla="*/ 919213 w 12192000"/>
              <a:gd name="connsiteY209" fmla="*/ 1068762 h 2007826"/>
              <a:gd name="connsiteX210" fmla="*/ 888115 w 12192000"/>
              <a:gd name="connsiteY210" fmla="*/ 1077145 h 2007826"/>
              <a:gd name="connsiteX211" fmla="*/ 871685 w 12192000"/>
              <a:gd name="connsiteY211" fmla="*/ 1081146 h 2007826"/>
              <a:gd name="connsiteX212" fmla="*/ 872066 w 12192000"/>
              <a:gd name="connsiteY212" fmla="*/ 1085528 h 2007826"/>
              <a:gd name="connsiteX213" fmla="*/ 919213 w 12192000"/>
              <a:gd name="connsiteY213" fmla="*/ 1068762 h 2007826"/>
              <a:gd name="connsiteX214" fmla="*/ 11717607 w 12192000"/>
              <a:gd name="connsiteY214" fmla="*/ 1060760 h 2007826"/>
              <a:gd name="connsiteX215" fmla="*/ 11714321 w 12192000"/>
              <a:gd name="connsiteY215" fmla="*/ 1075525 h 2007826"/>
              <a:gd name="connsiteX216" fmla="*/ 11717607 w 12192000"/>
              <a:gd name="connsiteY216" fmla="*/ 1060760 h 2007826"/>
              <a:gd name="connsiteX217" fmla="*/ 945152 w 12192000"/>
              <a:gd name="connsiteY217" fmla="*/ 1060621 h 2007826"/>
              <a:gd name="connsiteX218" fmla="*/ 938977 w 12192000"/>
              <a:gd name="connsiteY218" fmla="*/ 1061284 h 2007826"/>
              <a:gd name="connsiteX219" fmla="*/ 945152 w 12192000"/>
              <a:gd name="connsiteY219" fmla="*/ 1060621 h 2007826"/>
              <a:gd name="connsiteX220" fmla="*/ 960023 w 12192000"/>
              <a:gd name="connsiteY220" fmla="*/ 1055874 h 2007826"/>
              <a:gd name="connsiteX221" fmla="*/ 953741 w 12192000"/>
              <a:gd name="connsiteY221" fmla="*/ 1056664 h 2007826"/>
              <a:gd name="connsiteX222" fmla="*/ 960023 w 12192000"/>
              <a:gd name="connsiteY222" fmla="*/ 1055874 h 2007826"/>
              <a:gd name="connsiteX223" fmla="*/ 112693 w 12192000"/>
              <a:gd name="connsiteY223" fmla="*/ 1050800 h 2007826"/>
              <a:gd name="connsiteX224" fmla="*/ 106350 w 12192000"/>
              <a:gd name="connsiteY224" fmla="*/ 1051805 h 2007826"/>
              <a:gd name="connsiteX225" fmla="*/ 112693 w 12192000"/>
              <a:gd name="connsiteY225" fmla="*/ 1050800 h 2007826"/>
              <a:gd name="connsiteX226" fmla="*/ 12140333 w 12192000"/>
              <a:gd name="connsiteY226" fmla="*/ 1047692 h 2007826"/>
              <a:gd name="connsiteX227" fmla="*/ 12129658 w 12192000"/>
              <a:gd name="connsiteY227" fmla="*/ 1049567 h 2007826"/>
              <a:gd name="connsiteX228" fmla="*/ 12149042 w 12192000"/>
              <a:gd name="connsiteY228" fmla="*/ 1055569 h 2007826"/>
              <a:gd name="connsiteX229" fmla="*/ 12140333 w 12192000"/>
              <a:gd name="connsiteY229" fmla="*/ 1047692 h 2007826"/>
              <a:gd name="connsiteX230" fmla="*/ 11670014 w 12192000"/>
              <a:gd name="connsiteY230" fmla="*/ 1046400 h 2007826"/>
              <a:gd name="connsiteX231" fmla="*/ 11663839 w 12192000"/>
              <a:gd name="connsiteY231" fmla="*/ 1047043 h 2007826"/>
              <a:gd name="connsiteX232" fmla="*/ 11670014 w 12192000"/>
              <a:gd name="connsiteY232" fmla="*/ 1046400 h 2007826"/>
              <a:gd name="connsiteX233" fmla="*/ 124596 w 12192000"/>
              <a:gd name="connsiteY233" fmla="*/ 1046269 h 2007826"/>
              <a:gd name="connsiteX234" fmla="*/ 118066 w 12192000"/>
              <a:gd name="connsiteY234" fmla="*/ 1047280 h 2007826"/>
              <a:gd name="connsiteX235" fmla="*/ 124596 w 12192000"/>
              <a:gd name="connsiteY235" fmla="*/ 1046269 h 2007826"/>
              <a:gd name="connsiteX236" fmla="*/ 11656480 w 12192000"/>
              <a:gd name="connsiteY236" fmla="*/ 1041540 h 2007826"/>
              <a:gd name="connsiteX237" fmla="*/ 11650218 w 12192000"/>
              <a:gd name="connsiteY237" fmla="*/ 1042470 h 2007826"/>
              <a:gd name="connsiteX238" fmla="*/ 11656480 w 12192000"/>
              <a:gd name="connsiteY238" fmla="*/ 1041540 h 2007826"/>
              <a:gd name="connsiteX239" fmla="*/ 1066847 w 12192000"/>
              <a:gd name="connsiteY239" fmla="*/ 1036803 h 2007826"/>
              <a:gd name="connsiteX240" fmla="*/ 1067609 w 12192000"/>
              <a:gd name="connsiteY240" fmla="*/ 1043471 h 2007826"/>
              <a:gd name="connsiteX241" fmla="*/ 1058846 w 12192000"/>
              <a:gd name="connsiteY241" fmla="*/ 1038136 h 2007826"/>
              <a:gd name="connsiteX242" fmla="*/ 1046560 w 12192000"/>
              <a:gd name="connsiteY242" fmla="*/ 1050472 h 2007826"/>
              <a:gd name="connsiteX243" fmla="*/ 1062180 w 12192000"/>
              <a:gd name="connsiteY243" fmla="*/ 1050520 h 2007826"/>
              <a:gd name="connsiteX244" fmla="*/ 1073133 w 12192000"/>
              <a:gd name="connsiteY244" fmla="*/ 1037565 h 2007826"/>
              <a:gd name="connsiteX245" fmla="*/ 11614206 w 12192000"/>
              <a:gd name="connsiteY245" fmla="*/ 1031883 h 2007826"/>
              <a:gd name="connsiteX246" fmla="*/ 11608165 w 12192000"/>
              <a:gd name="connsiteY246" fmla="*/ 1033135 h 2007826"/>
              <a:gd name="connsiteX247" fmla="*/ 11614206 w 12192000"/>
              <a:gd name="connsiteY247" fmla="*/ 1031883 h 2007826"/>
              <a:gd name="connsiteX248" fmla="*/ 12070472 w 12192000"/>
              <a:gd name="connsiteY248" fmla="*/ 1027530 h 2007826"/>
              <a:gd name="connsiteX249" fmla="*/ 12064317 w 12192000"/>
              <a:gd name="connsiteY249" fmla="*/ 1028467 h 2007826"/>
              <a:gd name="connsiteX250" fmla="*/ 12070472 w 12192000"/>
              <a:gd name="connsiteY250" fmla="*/ 1027530 h 2007826"/>
              <a:gd name="connsiteX251" fmla="*/ 165074 w 12192000"/>
              <a:gd name="connsiteY251" fmla="*/ 1026788 h 2007826"/>
              <a:gd name="connsiteX252" fmla="*/ 171634 w 12192000"/>
              <a:gd name="connsiteY252" fmla="*/ 1033230 h 2007826"/>
              <a:gd name="connsiteX253" fmla="*/ 157728 w 12192000"/>
              <a:gd name="connsiteY253" fmla="*/ 1031420 h 2007826"/>
              <a:gd name="connsiteX254" fmla="*/ 165074 w 12192000"/>
              <a:gd name="connsiteY254" fmla="*/ 1026788 h 2007826"/>
              <a:gd name="connsiteX255" fmla="*/ 1069231 w 12192000"/>
              <a:gd name="connsiteY255" fmla="*/ 1022753 h 2007826"/>
              <a:gd name="connsiteX256" fmla="*/ 1062989 w 12192000"/>
              <a:gd name="connsiteY256" fmla="*/ 1023228 h 2007826"/>
              <a:gd name="connsiteX257" fmla="*/ 1069231 w 12192000"/>
              <a:gd name="connsiteY257" fmla="*/ 1022753 h 2007826"/>
              <a:gd name="connsiteX258" fmla="*/ 12032765 w 12192000"/>
              <a:gd name="connsiteY258" fmla="*/ 1017824 h 2007826"/>
              <a:gd name="connsiteX259" fmla="*/ 12026503 w 12192000"/>
              <a:gd name="connsiteY259" fmla="*/ 1018608 h 2007826"/>
              <a:gd name="connsiteX260" fmla="*/ 12032765 w 12192000"/>
              <a:gd name="connsiteY260" fmla="*/ 1017824 h 2007826"/>
              <a:gd name="connsiteX261" fmla="*/ 12008756 w 12192000"/>
              <a:gd name="connsiteY261" fmla="*/ 1012821 h 2007826"/>
              <a:gd name="connsiteX262" fmla="*/ 12002548 w 12192000"/>
              <a:gd name="connsiteY262" fmla="*/ 1013893 h 2007826"/>
              <a:gd name="connsiteX263" fmla="*/ 12008756 w 12192000"/>
              <a:gd name="connsiteY263" fmla="*/ 1012821 h 2007826"/>
              <a:gd name="connsiteX264" fmla="*/ 11532662 w 12192000"/>
              <a:gd name="connsiteY264" fmla="*/ 1008313 h 2007826"/>
              <a:gd name="connsiteX265" fmla="*/ 11526393 w 12192000"/>
              <a:gd name="connsiteY265" fmla="*/ 1009130 h 2007826"/>
              <a:gd name="connsiteX266" fmla="*/ 11532662 w 12192000"/>
              <a:gd name="connsiteY266" fmla="*/ 1008313 h 2007826"/>
              <a:gd name="connsiteX267" fmla="*/ 11994755 w 12192000"/>
              <a:gd name="connsiteY267" fmla="*/ 1008178 h 2007826"/>
              <a:gd name="connsiteX268" fmla="*/ 11988546 w 12192000"/>
              <a:gd name="connsiteY268" fmla="*/ 1009082 h 2007826"/>
              <a:gd name="connsiteX269" fmla="*/ 11994755 w 12192000"/>
              <a:gd name="connsiteY269" fmla="*/ 1008178 h 2007826"/>
              <a:gd name="connsiteX270" fmla="*/ 12032746 w 12192000"/>
              <a:gd name="connsiteY270" fmla="*/ 1007778 h 2007826"/>
              <a:gd name="connsiteX271" fmla="*/ 12026551 w 12192000"/>
              <a:gd name="connsiteY271" fmla="*/ 1008796 h 2007826"/>
              <a:gd name="connsiteX272" fmla="*/ 12032746 w 12192000"/>
              <a:gd name="connsiteY272" fmla="*/ 1007778 h 2007826"/>
              <a:gd name="connsiteX273" fmla="*/ 856282 w 12192000"/>
              <a:gd name="connsiteY273" fmla="*/ 1003569 h 2007826"/>
              <a:gd name="connsiteX274" fmla="*/ 850148 w 12192000"/>
              <a:gd name="connsiteY274" fmla="*/ 1003937 h 2007826"/>
              <a:gd name="connsiteX275" fmla="*/ 856282 w 12192000"/>
              <a:gd name="connsiteY275" fmla="*/ 1003569 h 2007826"/>
              <a:gd name="connsiteX276" fmla="*/ 328324 w 12192000"/>
              <a:gd name="connsiteY276" fmla="*/ 1001794 h 2007826"/>
              <a:gd name="connsiteX277" fmla="*/ 298225 w 12192000"/>
              <a:gd name="connsiteY277" fmla="*/ 1016083 h 2007826"/>
              <a:gd name="connsiteX278" fmla="*/ 280937 w 12192000"/>
              <a:gd name="connsiteY278" fmla="*/ 1023084 h 2007826"/>
              <a:gd name="connsiteX279" fmla="*/ 279889 w 12192000"/>
              <a:gd name="connsiteY279" fmla="*/ 1017702 h 2007826"/>
              <a:gd name="connsiteX280" fmla="*/ 285747 w 12192000"/>
              <a:gd name="connsiteY280" fmla="*/ 1018226 h 2007826"/>
              <a:gd name="connsiteX281" fmla="*/ 286318 w 12192000"/>
              <a:gd name="connsiteY281" fmla="*/ 1014035 h 2007826"/>
              <a:gd name="connsiteX282" fmla="*/ 328324 w 12192000"/>
              <a:gd name="connsiteY282" fmla="*/ 1001794 h 2007826"/>
              <a:gd name="connsiteX283" fmla="*/ 11930110 w 12192000"/>
              <a:gd name="connsiteY283" fmla="*/ 1001557 h 2007826"/>
              <a:gd name="connsiteX284" fmla="*/ 11930015 w 12192000"/>
              <a:gd name="connsiteY284" fmla="*/ 1007367 h 2007826"/>
              <a:gd name="connsiteX285" fmla="*/ 11956066 w 12192000"/>
              <a:gd name="connsiteY285" fmla="*/ 1017179 h 2007826"/>
              <a:gd name="connsiteX286" fmla="*/ 11943398 w 12192000"/>
              <a:gd name="connsiteY286" fmla="*/ 1018417 h 2007826"/>
              <a:gd name="connsiteX287" fmla="*/ 11941255 w 12192000"/>
              <a:gd name="connsiteY287" fmla="*/ 1032754 h 2007826"/>
              <a:gd name="connsiteX288" fmla="*/ 12042029 w 12192000"/>
              <a:gd name="connsiteY288" fmla="*/ 1064618 h 2007826"/>
              <a:gd name="connsiteX289" fmla="*/ 12051411 w 12192000"/>
              <a:gd name="connsiteY289" fmla="*/ 1066952 h 2007826"/>
              <a:gd name="connsiteX290" fmla="*/ 12087654 w 12192000"/>
              <a:gd name="connsiteY290" fmla="*/ 1075430 h 2007826"/>
              <a:gd name="connsiteX291" fmla="*/ 12089749 w 12192000"/>
              <a:gd name="connsiteY291" fmla="*/ 1067286 h 2007826"/>
              <a:gd name="connsiteX292" fmla="*/ 12054126 w 12192000"/>
              <a:gd name="connsiteY292" fmla="*/ 1059998 h 2007826"/>
              <a:gd name="connsiteX293" fmla="*/ 12053697 w 12192000"/>
              <a:gd name="connsiteY293" fmla="*/ 1054949 h 2007826"/>
              <a:gd name="connsiteX294" fmla="*/ 12045505 w 12192000"/>
              <a:gd name="connsiteY294" fmla="*/ 1059808 h 2007826"/>
              <a:gd name="connsiteX295" fmla="*/ 12037837 w 12192000"/>
              <a:gd name="connsiteY295" fmla="*/ 1050758 h 2007826"/>
              <a:gd name="connsiteX296" fmla="*/ 12031695 w 12192000"/>
              <a:gd name="connsiteY296" fmla="*/ 1056188 h 2007826"/>
              <a:gd name="connsiteX297" fmla="*/ 12024883 w 12192000"/>
              <a:gd name="connsiteY297" fmla="*/ 1048234 h 2007826"/>
              <a:gd name="connsiteX298" fmla="*/ 12001166 w 12192000"/>
              <a:gd name="connsiteY298" fmla="*/ 1045757 h 2007826"/>
              <a:gd name="connsiteX299" fmla="*/ 12001023 w 12192000"/>
              <a:gd name="connsiteY299" fmla="*/ 1031325 h 2007826"/>
              <a:gd name="connsiteX300" fmla="*/ 11994213 w 12192000"/>
              <a:gd name="connsiteY300" fmla="*/ 1030849 h 2007826"/>
              <a:gd name="connsiteX301" fmla="*/ 11996928 w 12192000"/>
              <a:gd name="connsiteY301" fmla="*/ 1046662 h 2007826"/>
              <a:gd name="connsiteX302" fmla="*/ 11982164 w 12192000"/>
              <a:gd name="connsiteY302" fmla="*/ 1030896 h 2007826"/>
              <a:gd name="connsiteX303" fmla="*/ 11983688 w 12192000"/>
              <a:gd name="connsiteY303" fmla="*/ 1044328 h 2007826"/>
              <a:gd name="connsiteX304" fmla="*/ 11969925 w 12192000"/>
              <a:gd name="connsiteY304" fmla="*/ 1032659 h 2007826"/>
              <a:gd name="connsiteX305" fmla="*/ 11981450 w 12192000"/>
              <a:gd name="connsiteY305" fmla="*/ 1031135 h 2007826"/>
              <a:gd name="connsiteX306" fmla="*/ 11958685 w 12192000"/>
              <a:gd name="connsiteY306" fmla="*/ 1021466 h 2007826"/>
              <a:gd name="connsiteX307" fmla="*/ 11958685 w 12192000"/>
              <a:gd name="connsiteY307" fmla="*/ 1016560 h 2007826"/>
              <a:gd name="connsiteX308" fmla="*/ 12010501 w 12192000"/>
              <a:gd name="connsiteY308" fmla="*/ 1024848 h 2007826"/>
              <a:gd name="connsiteX309" fmla="*/ 11975449 w 12192000"/>
              <a:gd name="connsiteY309" fmla="*/ 1014798 h 2007826"/>
              <a:gd name="connsiteX310" fmla="*/ 11951398 w 12192000"/>
              <a:gd name="connsiteY310" fmla="*/ 1006939 h 2007826"/>
              <a:gd name="connsiteX311" fmla="*/ 11930110 w 12192000"/>
              <a:gd name="connsiteY311" fmla="*/ 1001557 h 2007826"/>
              <a:gd name="connsiteX312" fmla="*/ 11888629 w 12192000"/>
              <a:gd name="connsiteY312" fmla="*/ 1001366 h 2007826"/>
              <a:gd name="connsiteX313" fmla="*/ 11894630 w 12192000"/>
              <a:gd name="connsiteY313" fmla="*/ 1017989 h 2007826"/>
              <a:gd name="connsiteX314" fmla="*/ 11888629 w 12192000"/>
              <a:gd name="connsiteY314" fmla="*/ 1001366 h 2007826"/>
              <a:gd name="connsiteX315" fmla="*/ 11925300 w 12192000"/>
              <a:gd name="connsiteY315" fmla="*/ 998604 h 2007826"/>
              <a:gd name="connsiteX316" fmla="*/ 11912965 w 12192000"/>
              <a:gd name="connsiteY316" fmla="*/ 1000271 h 2007826"/>
              <a:gd name="connsiteX317" fmla="*/ 11910013 w 12192000"/>
              <a:gd name="connsiteY317" fmla="*/ 1011368 h 2007826"/>
              <a:gd name="connsiteX318" fmla="*/ 11917538 w 12192000"/>
              <a:gd name="connsiteY318" fmla="*/ 1020847 h 2007826"/>
              <a:gd name="connsiteX319" fmla="*/ 11905964 w 12192000"/>
              <a:gd name="connsiteY319" fmla="*/ 1007320 h 2007826"/>
              <a:gd name="connsiteX320" fmla="*/ 11901440 w 12192000"/>
              <a:gd name="connsiteY320" fmla="*/ 1006891 h 2007826"/>
              <a:gd name="connsiteX321" fmla="*/ 11901488 w 12192000"/>
              <a:gd name="connsiteY321" fmla="*/ 1022037 h 2007826"/>
              <a:gd name="connsiteX322" fmla="*/ 11917918 w 12192000"/>
              <a:gd name="connsiteY322" fmla="*/ 1025467 h 2007826"/>
              <a:gd name="connsiteX323" fmla="*/ 11936825 w 12192000"/>
              <a:gd name="connsiteY323" fmla="*/ 1032897 h 2007826"/>
              <a:gd name="connsiteX324" fmla="*/ 11934396 w 12192000"/>
              <a:gd name="connsiteY324" fmla="*/ 1018560 h 2007826"/>
              <a:gd name="connsiteX325" fmla="*/ 11943969 w 12192000"/>
              <a:gd name="connsiteY325" fmla="*/ 1016750 h 2007826"/>
              <a:gd name="connsiteX326" fmla="*/ 11927967 w 12192000"/>
              <a:gd name="connsiteY326" fmla="*/ 1010749 h 2007826"/>
              <a:gd name="connsiteX327" fmla="*/ 11930539 w 12192000"/>
              <a:gd name="connsiteY327" fmla="*/ 1026848 h 2007826"/>
              <a:gd name="connsiteX328" fmla="*/ 11914632 w 12192000"/>
              <a:gd name="connsiteY328" fmla="*/ 1003986 h 2007826"/>
              <a:gd name="connsiteX329" fmla="*/ 11925300 w 12192000"/>
              <a:gd name="connsiteY329" fmla="*/ 1003700 h 2007826"/>
              <a:gd name="connsiteX330" fmla="*/ 11859363 w 12192000"/>
              <a:gd name="connsiteY330" fmla="*/ 996507 h 2007826"/>
              <a:gd name="connsiteX331" fmla="*/ 11872340 w 12192000"/>
              <a:gd name="connsiteY331" fmla="*/ 1001222 h 2007826"/>
              <a:gd name="connsiteX332" fmla="*/ 11873436 w 12192000"/>
              <a:gd name="connsiteY332" fmla="*/ 1006366 h 2007826"/>
              <a:gd name="connsiteX333" fmla="*/ 11854528 w 12192000"/>
              <a:gd name="connsiteY333" fmla="*/ 1001937 h 2007826"/>
              <a:gd name="connsiteX334" fmla="*/ 11859363 w 12192000"/>
              <a:gd name="connsiteY334" fmla="*/ 996507 h 2007826"/>
              <a:gd name="connsiteX335" fmla="*/ 11223508 w 12192000"/>
              <a:gd name="connsiteY335" fmla="*/ 993968 h 2007826"/>
              <a:gd name="connsiteX336" fmla="*/ 11217307 w 12192000"/>
              <a:gd name="connsiteY336" fmla="*/ 994698 h 2007826"/>
              <a:gd name="connsiteX337" fmla="*/ 11223508 w 12192000"/>
              <a:gd name="connsiteY337" fmla="*/ 993968 h 2007826"/>
              <a:gd name="connsiteX338" fmla="*/ 11444431 w 12192000"/>
              <a:gd name="connsiteY338" fmla="*/ 986553 h 2007826"/>
              <a:gd name="connsiteX339" fmla="*/ 11444431 w 12192000"/>
              <a:gd name="connsiteY339" fmla="*/ 986553 h 2007826"/>
              <a:gd name="connsiteX340" fmla="*/ 12192000 w 12192000"/>
              <a:gd name="connsiteY340" fmla="*/ 985886 h 2007826"/>
              <a:gd name="connsiteX341" fmla="*/ 12192000 w 12192000"/>
              <a:gd name="connsiteY341" fmla="*/ 988601 h 2007826"/>
              <a:gd name="connsiteX342" fmla="*/ 12189619 w 12192000"/>
              <a:gd name="connsiteY342" fmla="*/ 989172 h 2007826"/>
              <a:gd name="connsiteX343" fmla="*/ 12189428 w 12192000"/>
              <a:gd name="connsiteY343" fmla="*/ 986839 h 2007826"/>
              <a:gd name="connsiteX344" fmla="*/ 11178112 w 12192000"/>
              <a:gd name="connsiteY344" fmla="*/ 985553 h 2007826"/>
              <a:gd name="connsiteX345" fmla="*/ 11191827 w 12192000"/>
              <a:gd name="connsiteY345" fmla="*/ 993698 h 2007826"/>
              <a:gd name="connsiteX346" fmla="*/ 11178112 w 12192000"/>
              <a:gd name="connsiteY346" fmla="*/ 985553 h 2007826"/>
              <a:gd name="connsiteX347" fmla="*/ 11943493 w 12192000"/>
              <a:gd name="connsiteY347" fmla="*/ 983695 h 2007826"/>
              <a:gd name="connsiteX348" fmla="*/ 11949446 w 12192000"/>
              <a:gd name="connsiteY348" fmla="*/ 999366 h 2007826"/>
              <a:gd name="connsiteX349" fmla="*/ 11954256 w 12192000"/>
              <a:gd name="connsiteY349" fmla="*/ 999175 h 2007826"/>
              <a:gd name="connsiteX350" fmla="*/ 11952446 w 12192000"/>
              <a:gd name="connsiteY350" fmla="*/ 990745 h 2007826"/>
              <a:gd name="connsiteX351" fmla="*/ 11972734 w 12192000"/>
              <a:gd name="connsiteY351" fmla="*/ 995365 h 2007826"/>
              <a:gd name="connsiteX352" fmla="*/ 11973211 w 12192000"/>
              <a:gd name="connsiteY352" fmla="*/ 999318 h 2007826"/>
              <a:gd name="connsiteX353" fmla="*/ 11986951 w 12192000"/>
              <a:gd name="connsiteY353" fmla="*/ 998703 h 2007826"/>
              <a:gd name="connsiteX354" fmla="*/ 11988030 w 12192000"/>
              <a:gd name="connsiteY354" fmla="*/ 999076 h 2007826"/>
              <a:gd name="connsiteX355" fmla="*/ 11986974 w 12192000"/>
              <a:gd name="connsiteY355" fmla="*/ 1004224 h 2007826"/>
              <a:gd name="connsiteX356" fmla="*/ 11999214 w 12192000"/>
              <a:gd name="connsiteY356" fmla="*/ 1002938 h 2007826"/>
              <a:gd name="connsiteX357" fmla="*/ 11988030 w 12192000"/>
              <a:gd name="connsiteY357" fmla="*/ 999076 h 2007826"/>
              <a:gd name="connsiteX358" fmla="*/ 11988117 w 12192000"/>
              <a:gd name="connsiteY358" fmla="*/ 998651 h 2007826"/>
              <a:gd name="connsiteX359" fmla="*/ 11986951 w 12192000"/>
              <a:gd name="connsiteY359" fmla="*/ 998703 h 2007826"/>
              <a:gd name="connsiteX360" fmla="*/ 11932587 w 12192000"/>
              <a:gd name="connsiteY360" fmla="*/ 979837 h 2007826"/>
              <a:gd name="connsiteX361" fmla="*/ 11939921 w 12192000"/>
              <a:gd name="connsiteY361" fmla="*/ 991507 h 2007826"/>
              <a:gd name="connsiteX362" fmla="*/ 11932587 w 12192000"/>
              <a:gd name="connsiteY362" fmla="*/ 979837 h 2007826"/>
              <a:gd name="connsiteX363" fmla="*/ 12163901 w 12192000"/>
              <a:gd name="connsiteY363" fmla="*/ 976408 h 2007826"/>
              <a:gd name="connsiteX364" fmla="*/ 12163901 w 12192000"/>
              <a:gd name="connsiteY364" fmla="*/ 976408 h 2007826"/>
              <a:gd name="connsiteX365" fmla="*/ 12149566 w 12192000"/>
              <a:gd name="connsiteY365" fmla="*/ 972073 h 2007826"/>
              <a:gd name="connsiteX366" fmla="*/ 12149566 w 12192000"/>
              <a:gd name="connsiteY366" fmla="*/ 972073 h 2007826"/>
              <a:gd name="connsiteX367" fmla="*/ 12191999 w 12192000"/>
              <a:gd name="connsiteY367" fmla="*/ 972026 h 2007826"/>
              <a:gd name="connsiteX368" fmla="*/ 12191999 w 12192000"/>
              <a:gd name="connsiteY368" fmla="*/ 974836 h 2007826"/>
              <a:gd name="connsiteX369" fmla="*/ 12189618 w 12192000"/>
              <a:gd name="connsiteY369" fmla="*/ 974360 h 2007826"/>
              <a:gd name="connsiteX370" fmla="*/ 12189666 w 12192000"/>
              <a:gd name="connsiteY370" fmla="*/ 972359 h 2007826"/>
              <a:gd name="connsiteX371" fmla="*/ 405289 w 12192000"/>
              <a:gd name="connsiteY371" fmla="*/ 971788 h 2007826"/>
              <a:gd name="connsiteX372" fmla="*/ 405289 w 12192000"/>
              <a:gd name="connsiteY372" fmla="*/ 971788 h 2007826"/>
              <a:gd name="connsiteX373" fmla="*/ 11436862 w 12192000"/>
              <a:gd name="connsiteY373" fmla="*/ 970140 h 2007826"/>
              <a:gd name="connsiteX374" fmla="*/ 11430714 w 12192000"/>
              <a:gd name="connsiteY374" fmla="*/ 970883 h 2007826"/>
              <a:gd name="connsiteX375" fmla="*/ 11436862 w 12192000"/>
              <a:gd name="connsiteY375" fmla="*/ 970140 h 2007826"/>
              <a:gd name="connsiteX376" fmla="*/ 12142263 w 12192000"/>
              <a:gd name="connsiteY376" fmla="*/ 970094 h 2007826"/>
              <a:gd name="connsiteX377" fmla="*/ 12136135 w 12192000"/>
              <a:gd name="connsiteY377" fmla="*/ 970931 h 2007826"/>
              <a:gd name="connsiteX378" fmla="*/ 12142263 w 12192000"/>
              <a:gd name="connsiteY378" fmla="*/ 970094 h 2007826"/>
              <a:gd name="connsiteX379" fmla="*/ 11899246 w 12192000"/>
              <a:gd name="connsiteY379" fmla="*/ 969990 h 2007826"/>
              <a:gd name="connsiteX380" fmla="*/ 11893058 w 12192000"/>
              <a:gd name="connsiteY380" fmla="*/ 971169 h 2007826"/>
              <a:gd name="connsiteX381" fmla="*/ 11899246 w 12192000"/>
              <a:gd name="connsiteY381" fmla="*/ 969990 h 2007826"/>
              <a:gd name="connsiteX382" fmla="*/ 11759184 w 12192000"/>
              <a:gd name="connsiteY382" fmla="*/ 966787 h 2007826"/>
              <a:gd name="connsiteX383" fmla="*/ 11759184 w 12192000"/>
              <a:gd name="connsiteY383" fmla="*/ 966787 h 2007826"/>
              <a:gd name="connsiteX384" fmla="*/ 341236 w 12192000"/>
              <a:gd name="connsiteY384" fmla="*/ 966548 h 2007826"/>
              <a:gd name="connsiteX385" fmla="*/ 324424 w 12192000"/>
              <a:gd name="connsiteY385" fmla="*/ 981408 h 2007826"/>
              <a:gd name="connsiteX386" fmla="*/ 333425 w 12192000"/>
              <a:gd name="connsiteY386" fmla="*/ 981266 h 2007826"/>
              <a:gd name="connsiteX387" fmla="*/ 333616 w 12192000"/>
              <a:gd name="connsiteY387" fmla="*/ 995602 h 2007826"/>
              <a:gd name="connsiteX388" fmla="*/ 324567 w 12192000"/>
              <a:gd name="connsiteY388" fmla="*/ 989887 h 2007826"/>
              <a:gd name="connsiteX389" fmla="*/ 318090 w 12192000"/>
              <a:gd name="connsiteY389" fmla="*/ 997079 h 2007826"/>
              <a:gd name="connsiteX390" fmla="*/ 301850 w 12192000"/>
              <a:gd name="connsiteY390" fmla="*/ 1002794 h 2007826"/>
              <a:gd name="connsiteX391" fmla="*/ 296611 w 12192000"/>
              <a:gd name="connsiteY391" fmla="*/ 998555 h 2007826"/>
              <a:gd name="connsiteX392" fmla="*/ 289134 w 12192000"/>
              <a:gd name="connsiteY392" fmla="*/ 1009224 h 2007826"/>
              <a:gd name="connsiteX393" fmla="*/ 282514 w 12192000"/>
              <a:gd name="connsiteY393" fmla="*/ 1003223 h 2007826"/>
              <a:gd name="connsiteX394" fmla="*/ 274752 w 12192000"/>
              <a:gd name="connsiteY394" fmla="*/ 1013987 h 2007826"/>
              <a:gd name="connsiteX395" fmla="*/ 268179 w 12192000"/>
              <a:gd name="connsiteY395" fmla="*/ 1007938 h 2007826"/>
              <a:gd name="connsiteX396" fmla="*/ 260607 w 12192000"/>
              <a:gd name="connsiteY396" fmla="*/ 1018655 h 2007826"/>
              <a:gd name="connsiteX397" fmla="*/ 252224 w 12192000"/>
              <a:gd name="connsiteY397" fmla="*/ 1011891 h 2007826"/>
              <a:gd name="connsiteX398" fmla="*/ 250273 w 12192000"/>
              <a:gd name="connsiteY398" fmla="*/ 1029181 h 2007826"/>
              <a:gd name="connsiteX399" fmla="*/ 239843 w 12192000"/>
              <a:gd name="connsiteY399" fmla="*/ 1017178 h 2007826"/>
              <a:gd name="connsiteX400" fmla="*/ 232223 w 12192000"/>
              <a:gd name="connsiteY400" fmla="*/ 1028038 h 2007826"/>
              <a:gd name="connsiteX401" fmla="*/ 225889 w 12192000"/>
              <a:gd name="connsiteY401" fmla="*/ 1022608 h 2007826"/>
              <a:gd name="connsiteX402" fmla="*/ 218221 w 12192000"/>
              <a:gd name="connsiteY402" fmla="*/ 1030658 h 2007826"/>
              <a:gd name="connsiteX403" fmla="*/ 210887 w 12192000"/>
              <a:gd name="connsiteY403" fmla="*/ 1029753 h 2007826"/>
              <a:gd name="connsiteX404" fmla="*/ 203743 w 12192000"/>
              <a:gd name="connsiteY404" fmla="*/ 1034468 h 2007826"/>
              <a:gd name="connsiteX405" fmla="*/ 196552 w 12192000"/>
              <a:gd name="connsiteY405" fmla="*/ 1034611 h 2007826"/>
              <a:gd name="connsiteX406" fmla="*/ 189599 w 12192000"/>
              <a:gd name="connsiteY406" fmla="*/ 1039564 h 2007826"/>
              <a:gd name="connsiteX407" fmla="*/ 182312 w 12192000"/>
              <a:gd name="connsiteY407" fmla="*/ 1039421 h 2007826"/>
              <a:gd name="connsiteX408" fmla="*/ 161547 w 12192000"/>
              <a:gd name="connsiteY408" fmla="*/ 1050900 h 2007826"/>
              <a:gd name="connsiteX409" fmla="*/ 170501 w 12192000"/>
              <a:gd name="connsiteY409" fmla="*/ 1056330 h 2007826"/>
              <a:gd name="connsiteX410" fmla="*/ 176835 w 12192000"/>
              <a:gd name="connsiteY410" fmla="*/ 1047471 h 2007826"/>
              <a:gd name="connsiteX411" fmla="*/ 193647 w 12192000"/>
              <a:gd name="connsiteY411" fmla="*/ 1049757 h 2007826"/>
              <a:gd name="connsiteX412" fmla="*/ 78108 w 12192000"/>
              <a:gd name="connsiteY412" fmla="*/ 1091766 h 2007826"/>
              <a:gd name="connsiteX413" fmla="*/ 63964 w 12192000"/>
              <a:gd name="connsiteY413" fmla="*/ 1085432 h 2007826"/>
              <a:gd name="connsiteX414" fmla="*/ 120971 w 12192000"/>
              <a:gd name="connsiteY414" fmla="*/ 1067523 h 2007826"/>
              <a:gd name="connsiteX415" fmla="*/ 134449 w 12192000"/>
              <a:gd name="connsiteY415" fmla="*/ 1063236 h 2007826"/>
              <a:gd name="connsiteX416" fmla="*/ 142640 w 12192000"/>
              <a:gd name="connsiteY416" fmla="*/ 1063855 h 2007826"/>
              <a:gd name="connsiteX417" fmla="*/ 147165 w 12192000"/>
              <a:gd name="connsiteY417" fmla="*/ 1056568 h 2007826"/>
              <a:gd name="connsiteX418" fmla="*/ 126686 w 12192000"/>
              <a:gd name="connsiteY418" fmla="*/ 1059378 h 2007826"/>
              <a:gd name="connsiteX419" fmla="*/ 27436 w 12192000"/>
              <a:gd name="connsiteY419" fmla="*/ 1098625 h 2007826"/>
              <a:gd name="connsiteX420" fmla="*/ 54772 w 12192000"/>
              <a:gd name="connsiteY420" fmla="*/ 1093386 h 2007826"/>
              <a:gd name="connsiteX421" fmla="*/ 47248 w 12192000"/>
              <a:gd name="connsiteY421" fmla="*/ 1102674 h 2007826"/>
              <a:gd name="connsiteX422" fmla="*/ 27722 w 12192000"/>
              <a:gd name="connsiteY422" fmla="*/ 1109866 h 2007826"/>
              <a:gd name="connsiteX423" fmla="*/ 33341 w 12192000"/>
              <a:gd name="connsiteY423" fmla="*/ 1098625 h 2007826"/>
              <a:gd name="connsiteX424" fmla="*/ 18958 w 12192000"/>
              <a:gd name="connsiteY424" fmla="*/ 1108627 h 2007826"/>
              <a:gd name="connsiteX425" fmla="*/ 29484 w 12192000"/>
              <a:gd name="connsiteY425" fmla="*/ 1093814 h 2007826"/>
              <a:gd name="connsiteX426" fmla="*/ 9720 w 12192000"/>
              <a:gd name="connsiteY426" fmla="*/ 1104245 h 2007826"/>
              <a:gd name="connsiteX427" fmla="*/ 13196 w 12192000"/>
              <a:gd name="connsiteY427" fmla="*/ 1108627 h 2007826"/>
              <a:gd name="connsiteX428" fmla="*/ 52 w 12192000"/>
              <a:gd name="connsiteY428" fmla="*/ 1118153 h 2007826"/>
              <a:gd name="connsiteX429" fmla="*/ 52 w 12192000"/>
              <a:gd name="connsiteY429" fmla="*/ 1094195 h 2007826"/>
              <a:gd name="connsiteX430" fmla="*/ 7291 w 12192000"/>
              <a:gd name="connsiteY430" fmla="*/ 1092814 h 2007826"/>
              <a:gd name="connsiteX431" fmla="*/ 16816 w 12192000"/>
              <a:gd name="connsiteY431" fmla="*/ 1080764 h 2007826"/>
              <a:gd name="connsiteX432" fmla="*/ 18626 w 12192000"/>
              <a:gd name="connsiteY432" fmla="*/ 1087289 h 2007826"/>
              <a:gd name="connsiteX433" fmla="*/ 33531 w 12192000"/>
              <a:gd name="connsiteY433" fmla="*/ 1081669 h 2007826"/>
              <a:gd name="connsiteX434" fmla="*/ 26865 w 12192000"/>
              <a:gd name="connsiteY434" fmla="*/ 1068666 h 2007826"/>
              <a:gd name="connsiteX435" fmla="*/ 50534 w 12192000"/>
              <a:gd name="connsiteY435" fmla="*/ 1077811 h 2007826"/>
              <a:gd name="connsiteX436" fmla="*/ 99111 w 12192000"/>
              <a:gd name="connsiteY436" fmla="*/ 1056759 h 2007826"/>
              <a:gd name="connsiteX437" fmla="*/ 53534 w 12192000"/>
              <a:gd name="connsiteY437" fmla="*/ 1070952 h 2007826"/>
              <a:gd name="connsiteX438" fmla="*/ 59249 w 12192000"/>
              <a:gd name="connsiteY438" fmla="*/ 1063331 h 2007826"/>
              <a:gd name="connsiteX439" fmla="*/ 126781 w 12192000"/>
              <a:gd name="connsiteY439" fmla="*/ 1039660 h 2007826"/>
              <a:gd name="connsiteX440" fmla="*/ 149927 w 12192000"/>
              <a:gd name="connsiteY440" fmla="*/ 1041041 h 2007826"/>
              <a:gd name="connsiteX441" fmla="*/ 171644 w 12192000"/>
              <a:gd name="connsiteY441" fmla="*/ 1033230 h 2007826"/>
              <a:gd name="connsiteX442" fmla="*/ 197885 w 12192000"/>
              <a:gd name="connsiteY442" fmla="*/ 1025037 h 2007826"/>
              <a:gd name="connsiteX443" fmla="*/ 183312 w 12192000"/>
              <a:gd name="connsiteY443" fmla="*/ 1021227 h 2007826"/>
              <a:gd name="connsiteX444" fmla="*/ 288324 w 12192000"/>
              <a:gd name="connsiteY444" fmla="*/ 982885 h 2007826"/>
              <a:gd name="connsiteX445" fmla="*/ 282895 w 12192000"/>
              <a:gd name="connsiteY445" fmla="*/ 999365 h 2007826"/>
              <a:gd name="connsiteX446" fmla="*/ 296897 w 12192000"/>
              <a:gd name="connsiteY446" fmla="*/ 980265 h 2007826"/>
              <a:gd name="connsiteX447" fmla="*/ 300992 w 12192000"/>
              <a:gd name="connsiteY447" fmla="*/ 979075 h 2007826"/>
              <a:gd name="connsiteX448" fmla="*/ 296849 w 12192000"/>
              <a:gd name="connsiteY448" fmla="*/ 994792 h 2007826"/>
              <a:gd name="connsiteX449" fmla="*/ 314566 w 12192000"/>
              <a:gd name="connsiteY449" fmla="*/ 973026 h 2007826"/>
              <a:gd name="connsiteX450" fmla="*/ 309374 w 12192000"/>
              <a:gd name="connsiteY450" fmla="*/ 992125 h 2007826"/>
              <a:gd name="connsiteX451" fmla="*/ 326710 w 12192000"/>
              <a:gd name="connsiteY451" fmla="*/ 969358 h 2007826"/>
              <a:gd name="connsiteX452" fmla="*/ 341236 w 12192000"/>
              <a:gd name="connsiteY452" fmla="*/ 966548 h 2007826"/>
              <a:gd name="connsiteX453" fmla="*/ 1308490 w 12192000"/>
              <a:gd name="connsiteY453" fmla="*/ 966358 h 2007826"/>
              <a:gd name="connsiteX454" fmla="*/ 1306109 w 12192000"/>
              <a:gd name="connsiteY454" fmla="*/ 980171 h 2007826"/>
              <a:gd name="connsiteX455" fmla="*/ 1308490 w 12192000"/>
              <a:gd name="connsiteY455" fmla="*/ 966358 h 2007826"/>
              <a:gd name="connsiteX456" fmla="*/ 1343732 w 12192000"/>
              <a:gd name="connsiteY456" fmla="*/ 966025 h 2007826"/>
              <a:gd name="connsiteX457" fmla="*/ 1343732 w 12192000"/>
              <a:gd name="connsiteY457" fmla="*/ 966025 h 2007826"/>
              <a:gd name="connsiteX458" fmla="*/ 12125943 w 12192000"/>
              <a:gd name="connsiteY458" fmla="*/ 965882 h 2007826"/>
              <a:gd name="connsiteX459" fmla="*/ 12125943 w 12192000"/>
              <a:gd name="connsiteY459" fmla="*/ 965882 h 2007826"/>
              <a:gd name="connsiteX460" fmla="*/ 11885380 w 12192000"/>
              <a:gd name="connsiteY460" fmla="*/ 965371 h 2007826"/>
              <a:gd name="connsiteX461" fmla="*/ 11879152 w 12192000"/>
              <a:gd name="connsiteY461" fmla="*/ 966168 h 2007826"/>
              <a:gd name="connsiteX462" fmla="*/ 11885380 w 12192000"/>
              <a:gd name="connsiteY462" fmla="*/ 965371 h 2007826"/>
              <a:gd name="connsiteX463" fmla="*/ 11744611 w 12192000"/>
              <a:gd name="connsiteY463" fmla="*/ 962024 h 2007826"/>
              <a:gd name="connsiteX464" fmla="*/ 11744611 w 12192000"/>
              <a:gd name="connsiteY464" fmla="*/ 962024 h 2007826"/>
              <a:gd name="connsiteX465" fmla="*/ 11870786 w 12192000"/>
              <a:gd name="connsiteY465" fmla="*/ 960608 h 2007826"/>
              <a:gd name="connsiteX466" fmla="*/ 11864530 w 12192000"/>
              <a:gd name="connsiteY466" fmla="*/ 961405 h 2007826"/>
              <a:gd name="connsiteX467" fmla="*/ 11870786 w 12192000"/>
              <a:gd name="connsiteY467" fmla="*/ 960608 h 2007826"/>
              <a:gd name="connsiteX468" fmla="*/ 12110019 w 12192000"/>
              <a:gd name="connsiteY468" fmla="*/ 956993 h 2007826"/>
              <a:gd name="connsiteX469" fmla="*/ 12118419 w 12192000"/>
              <a:gd name="connsiteY469" fmla="*/ 962785 h 2007826"/>
              <a:gd name="connsiteX470" fmla="*/ 12102226 w 12192000"/>
              <a:gd name="connsiteY470" fmla="*/ 961452 h 2007826"/>
              <a:gd name="connsiteX471" fmla="*/ 12110019 w 12192000"/>
              <a:gd name="connsiteY471" fmla="*/ 956993 h 2007826"/>
              <a:gd name="connsiteX472" fmla="*/ 11856491 w 12192000"/>
              <a:gd name="connsiteY472" fmla="*/ 955846 h 2007826"/>
              <a:gd name="connsiteX473" fmla="*/ 11850243 w 12192000"/>
              <a:gd name="connsiteY473" fmla="*/ 956689 h 2007826"/>
              <a:gd name="connsiteX474" fmla="*/ 11856491 w 12192000"/>
              <a:gd name="connsiteY474" fmla="*/ 955846 h 2007826"/>
              <a:gd name="connsiteX475" fmla="*/ 362096 w 12192000"/>
              <a:gd name="connsiteY475" fmla="*/ 954355 h 2007826"/>
              <a:gd name="connsiteX476" fmla="*/ 360620 w 12192000"/>
              <a:gd name="connsiteY476" fmla="*/ 975312 h 2007826"/>
              <a:gd name="connsiteX477" fmla="*/ 372765 w 12192000"/>
              <a:gd name="connsiteY477" fmla="*/ 963929 h 2007826"/>
              <a:gd name="connsiteX478" fmla="*/ 370717 w 12192000"/>
              <a:gd name="connsiteY478" fmla="*/ 978456 h 2007826"/>
              <a:gd name="connsiteX479" fmla="*/ 356905 w 12192000"/>
              <a:gd name="connsiteY479" fmla="*/ 980551 h 2007826"/>
              <a:gd name="connsiteX480" fmla="*/ 357478 w 12192000"/>
              <a:gd name="connsiteY480" fmla="*/ 992078 h 2007826"/>
              <a:gd name="connsiteX481" fmla="*/ 387909 w 12192000"/>
              <a:gd name="connsiteY481" fmla="*/ 979361 h 2007826"/>
              <a:gd name="connsiteX482" fmla="*/ 364860 w 12192000"/>
              <a:gd name="connsiteY482" fmla="*/ 992221 h 2007826"/>
              <a:gd name="connsiteX483" fmla="*/ 345332 w 12192000"/>
              <a:gd name="connsiteY483" fmla="*/ 1003080 h 2007826"/>
              <a:gd name="connsiteX484" fmla="*/ 340428 w 12192000"/>
              <a:gd name="connsiteY484" fmla="*/ 1001175 h 2007826"/>
              <a:gd name="connsiteX485" fmla="*/ 346631 w 12192000"/>
              <a:gd name="connsiteY485" fmla="*/ 983711 h 2007826"/>
              <a:gd name="connsiteX486" fmla="*/ 343471 w 12192000"/>
              <a:gd name="connsiteY486" fmla="*/ 988121 h 2007826"/>
              <a:gd name="connsiteX487" fmla="*/ 338186 w 12192000"/>
              <a:gd name="connsiteY487" fmla="*/ 987267 h 2007826"/>
              <a:gd name="connsiteX488" fmla="*/ 345092 w 12192000"/>
              <a:gd name="connsiteY488" fmla="*/ 971168 h 2007826"/>
              <a:gd name="connsiteX489" fmla="*/ 347224 w 12192000"/>
              <a:gd name="connsiteY489" fmla="*/ 982039 h 2007826"/>
              <a:gd name="connsiteX490" fmla="*/ 354333 w 12192000"/>
              <a:gd name="connsiteY490" fmla="*/ 962023 h 2007826"/>
              <a:gd name="connsiteX491" fmla="*/ 362096 w 12192000"/>
              <a:gd name="connsiteY491" fmla="*/ 954355 h 2007826"/>
              <a:gd name="connsiteX492" fmla="*/ 11716749 w 12192000"/>
              <a:gd name="connsiteY492" fmla="*/ 952593 h 2007826"/>
              <a:gd name="connsiteX493" fmla="*/ 11716749 w 12192000"/>
              <a:gd name="connsiteY493" fmla="*/ 952593 h 2007826"/>
              <a:gd name="connsiteX494" fmla="*/ 979410 w 12192000"/>
              <a:gd name="connsiteY494" fmla="*/ 952307 h 2007826"/>
              <a:gd name="connsiteX495" fmla="*/ 978267 w 12192000"/>
              <a:gd name="connsiteY495" fmla="*/ 969787 h 2007826"/>
              <a:gd name="connsiteX496" fmla="*/ 979410 w 12192000"/>
              <a:gd name="connsiteY496" fmla="*/ 952307 h 2007826"/>
              <a:gd name="connsiteX497" fmla="*/ 468920 w 12192000"/>
              <a:gd name="connsiteY497" fmla="*/ 951069 h 2007826"/>
              <a:gd name="connsiteX498" fmla="*/ 425010 w 12192000"/>
              <a:gd name="connsiteY498" fmla="*/ 968168 h 2007826"/>
              <a:gd name="connsiteX499" fmla="*/ 422391 w 12192000"/>
              <a:gd name="connsiteY499" fmla="*/ 973931 h 2007826"/>
              <a:gd name="connsiteX500" fmla="*/ 411818 w 12192000"/>
              <a:gd name="connsiteY500" fmla="*/ 976789 h 2007826"/>
              <a:gd name="connsiteX501" fmla="*/ 424820 w 12192000"/>
              <a:gd name="connsiteY501" fmla="*/ 963215 h 2007826"/>
              <a:gd name="connsiteX502" fmla="*/ 430916 w 12192000"/>
              <a:gd name="connsiteY502" fmla="*/ 965120 h 2007826"/>
              <a:gd name="connsiteX503" fmla="*/ 468920 w 12192000"/>
              <a:gd name="connsiteY503" fmla="*/ 951069 h 2007826"/>
              <a:gd name="connsiteX504" fmla="*/ 11047153 w 12192000"/>
              <a:gd name="connsiteY504" fmla="*/ 951030 h 2007826"/>
              <a:gd name="connsiteX505" fmla="*/ 11040952 w 12192000"/>
              <a:gd name="connsiteY505" fmla="*/ 951974 h 2007826"/>
              <a:gd name="connsiteX506" fmla="*/ 11047153 w 12192000"/>
              <a:gd name="connsiteY506" fmla="*/ 951030 h 2007826"/>
              <a:gd name="connsiteX507" fmla="*/ 11450361 w 12192000"/>
              <a:gd name="connsiteY507" fmla="*/ 950912 h 2007826"/>
              <a:gd name="connsiteX508" fmla="*/ 11444240 w 12192000"/>
              <a:gd name="connsiteY508" fmla="*/ 952117 h 2007826"/>
              <a:gd name="connsiteX509" fmla="*/ 11450361 w 12192000"/>
              <a:gd name="connsiteY509" fmla="*/ 950912 h 2007826"/>
              <a:gd name="connsiteX510" fmla="*/ 11280934 w 12192000"/>
              <a:gd name="connsiteY510" fmla="*/ 946830 h 2007826"/>
              <a:gd name="connsiteX511" fmla="*/ 11351895 w 12192000"/>
              <a:gd name="connsiteY511" fmla="*/ 967501 h 2007826"/>
              <a:gd name="connsiteX512" fmla="*/ 11372850 w 12192000"/>
              <a:gd name="connsiteY512" fmla="*/ 971216 h 2007826"/>
              <a:gd name="connsiteX513" fmla="*/ 11372850 w 12192000"/>
              <a:gd name="connsiteY513" fmla="*/ 966644 h 2007826"/>
              <a:gd name="connsiteX514" fmla="*/ 11280934 w 12192000"/>
              <a:gd name="connsiteY514" fmla="*/ 946830 h 2007826"/>
              <a:gd name="connsiteX515" fmla="*/ 11718427 w 12192000"/>
              <a:gd name="connsiteY515" fmla="*/ 941678 h 2007826"/>
              <a:gd name="connsiteX516" fmla="*/ 11712178 w 12192000"/>
              <a:gd name="connsiteY516" fmla="*/ 942495 h 2007826"/>
              <a:gd name="connsiteX517" fmla="*/ 11718427 w 12192000"/>
              <a:gd name="connsiteY517" fmla="*/ 941678 h 2007826"/>
              <a:gd name="connsiteX518" fmla="*/ 11328482 w 12192000"/>
              <a:gd name="connsiteY518" fmla="*/ 941484 h 2007826"/>
              <a:gd name="connsiteX519" fmla="*/ 11322367 w 12192000"/>
              <a:gd name="connsiteY519" fmla="*/ 942448 h 2007826"/>
              <a:gd name="connsiteX520" fmla="*/ 11328482 w 12192000"/>
              <a:gd name="connsiteY520" fmla="*/ 941484 h 2007826"/>
              <a:gd name="connsiteX521" fmla="*/ 11680244 w 12192000"/>
              <a:gd name="connsiteY521" fmla="*/ 941392 h 2007826"/>
              <a:gd name="connsiteX522" fmla="*/ 11673982 w 12192000"/>
              <a:gd name="connsiteY522" fmla="*/ 942209 h 2007826"/>
              <a:gd name="connsiteX523" fmla="*/ 11680244 w 12192000"/>
              <a:gd name="connsiteY523" fmla="*/ 941392 h 2007826"/>
              <a:gd name="connsiteX524" fmla="*/ 11251216 w 12192000"/>
              <a:gd name="connsiteY524" fmla="*/ 937971 h 2007826"/>
              <a:gd name="connsiteX525" fmla="*/ 11276743 w 12192000"/>
              <a:gd name="connsiteY525" fmla="*/ 943591 h 2007826"/>
              <a:gd name="connsiteX526" fmla="*/ 11251216 w 12192000"/>
              <a:gd name="connsiteY526" fmla="*/ 937971 h 2007826"/>
              <a:gd name="connsiteX527" fmla="*/ 11394988 w 12192000"/>
              <a:gd name="connsiteY527" fmla="*/ 936561 h 2007826"/>
              <a:gd name="connsiteX528" fmla="*/ 11388900 w 12192000"/>
              <a:gd name="connsiteY528" fmla="*/ 937733 h 2007826"/>
              <a:gd name="connsiteX529" fmla="*/ 11394988 w 12192000"/>
              <a:gd name="connsiteY529" fmla="*/ 936561 h 2007826"/>
              <a:gd name="connsiteX530" fmla="*/ 12068270 w 12192000"/>
              <a:gd name="connsiteY530" fmla="*/ 936304 h 2007826"/>
              <a:gd name="connsiteX531" fmla="*/ 12067841 w 12192000"/>
              <a:gd name="connsiteY531" fmla="*/ 945496 h 2007826"/>
              <a:gd name="connsiteX532" fmla="*/ 12081033 w 12192000"/>
              <a:gd name="connsiteY532" fmla="*/ 943544 h 2007826"/>
              <a:gd name="connsiteX533" fmla="*/ 12085986 w 12192000"/>
              <a:gd name="connsiteY533" fmla="*/ 950545 h 2007826"/>
              <a:gd name="connsiteX534" fmla="*/ 12074556 w 12192000"/>
              <a:gd name="connsiteY534" fmla="*/ 953498 h 2007826"/>
              <a:gd name="connsiteX535" fmla="*/ 12064126 w 12192000"/>
              <a:gd name="connsiteY535" fmla="*/ 955642 h 2007826"/>
              <a:gd name="connsiteX536" fmla="*/ 12058697 w 12192000"/>
              <a:gd name="connsiteY536" fmla="*/ 942734 h 2007826"/>
              <a:gd name="connsiteX537" fmla="*/ 12068270 w 12192000"/>
              <a:gd name="connsiteY537" fmla="*/ 936304 h 2007826"/>
              <a:gd name="connsiteX538" fmla="*/ 1420073 w 12192000"/>
              <a:gd name="connsiteY538" fmla="*/ 935780 h 2007826"/>
              <a:gd name="connsiteX539" fmla="*/ 1419072 w 12192000"/>
              <a:gd name="connsiteY539" fmla="*/ 942496 h 2007826"/>
              <a:gd name="connsiteX540" fmla="*/ 1412072 w 12192000"/>
              <a:gd name="connsiteY540" fmla="*/ 937971 h 2007826"/>
              <a:gd name="connsiteX541" fmla="*/ 1389451 w 12192000"/>
              <a:gd name="connsiteY541" fmla="*/ 946783 h 2007826"/>
              <a:gd name="connsiteX542" fmla="*/ 1396261 w 12192000"/>
              <a:gd name="connsiteY542" fmla="*/ 956547 h 2007826"/>
              <a:gd name="connsiteX543" fmla="*/ 1414691 w 12192000"/>
              <a:gd name="connsiteY543" fmla="*/ 950307 h 2007826"/>
              <a:gd name="connsiteX544" fmla="*/ 1410024 w 12192000"/>
              <a:gd name="connsiteY544" fmla="*/ 943401 h 2007826"/>
              <a:gd name="connsiteX545" fmla="*/ 1428359 w 12192000"/>
              <a:gd name="connsiteY545" fmla="*/ 944306 h 2007826"/>
              <a:gd name="connsiteX546" fmla="*/ 1420073 w 12192000"/>
              <a:gd name="connsiteY546" fmla="*/ 935780 h 2007826"/>
              <a:gd name="connsiteX547" fmla="*/ 12035694 w 12192000"/>
              <a:gd name="connsiteY547" fmla="*/ 933493 h 2007826"/>
              <a:gd name="connsiteX548" fmla="*/ 12041980 w 12192000"/>
              <a:gd name="connsiteY548" fmla="*/ 939352 h 2007826"/>
              <a:gd name="connsiteX549" fmla="*/ 12035694 w 12192000"/>
              <a:gd name="connsiteY549" fmla="*/ 933493 h 2007826"/>
              <a:gd name="connsiteX550" fmla="*/ 11236424 w 12192000"/>
              <a:gd name="connsiteY550" fmla="*/ 931944 h 2007826"/>
              <a:gd name="connsiteX551" fmla="*/ 11230356 w 12192000"/>
              <a:gd name="connsiteY551" fmla="*/ 932875 h 2007826"/>
              <a:gd name="connsiteX552" fmla="*/ 11236424 w 12192000"/>
              <a:gd name="connsiteY552" fmla="*/ 931944 h 2007826"/>
              <a:gd name="connsiteX553" fmla="*/ 11774621 w 12192000"/>
              <a:gd name="connsiteY553" fmla="*/ 931785 h 2007826"/>
              <a:gd name="connsiteX554" fmla="*/ 11768567 w 12192000"/>
              <a:gd name="connsiteY554" fmla="*/ 932970 h 2007826"/>
              <a:gd name="connsiteX555" fmla="*/ 11774621 w 12192000"/>
              <a:gd name="connsiteY555" fmla="*/ 931785 h 2007826"/>
              <a:gd name="connsiteX556" fmla="*/ 11380068 w 12192000"/>
              <a:gd name="connsiteY556" fmla="*/ 931742 h 2007826"/>
              <a:gd name="connsiteX557" fmla="*/ 11374041 w 12192000"/>
              <a:gd name="connsiteY557" fmla="*/ 932827 h 2007826"/>
              <a:gd name="connsiteX558" fmla="*/ 11380068 w 12192000"/>
              <a:gd name="connsiteY558" fmla="*/ 931742 h 2007826"/>
              <a:gd name="connsiteX559" fmla="*/ 1039182 w 12192000"/>
              <a:gd name="connsiteY559" fmla="*/ 931302 h 2007826"/>
              <a:gd name="connsiteX560" fmla="*/ 1019799 w 12192000"/>
              <a:gd name="connsiteY560" fmla="*/ 948353 h 2007826"/>
              <a:gd name="connsiteX561" fmla="*/ 1024085 w 12192000"/>
              <a:gd name="connsiteY561" fmla="*/ 957927 h 2007826"/>
              <a:gd name="connsiteX562" fmla="*/ 1013036 w 12192000"/>
              <a:gd name="connsiteY562" fmla="*/ 944734 h 2007826"/>
              <a:gd name="connsiteX563" fmla="*/ 1021942 w 12192000"/>
              <a:gd name="connsiteY563" fmla="*/ 936208 h 2007826"/>
              <a:gd name="connsiteX564" fmla="*/ 1026371 w 12192000"/>
              <a:gd name="connsiteY564" fmla="*/ 941447 h 2007826"/>
              <a:gd name="connsiteX565" fmla="*/ 11682841 w 12192000"/>
              <a:gd name="connsiteY565" fmla="*/ 930826 h 2007826"/>
              <a:gd name="connsiteX566" fmla="*/ 11693841 w 12192000"/>
              <a:gd name="connsiteY566" fmla="*/ 938828 h 2007826"/>
              <a:gd name="connsiteX567" fmla="*/ 11702653 w 12192000"/>
              <a:gd name="connsiteY567" fmla="*/ 937637 h 2007826"/>
              <a:gd name="connsiteX568" fmla="*/ 11711416 w 12192000"/>
              <a:gd name="connsiteY568" fmla="*/ 956403 h 2007826"/>
              <a:gd name="connsiteX569" fmla="*/ 11701367 w 12192000"/>
              <a:gd name="connsiteY569" fmla="*/ 956213 h 2007826"/>
              <a:gd name="connsiteX570" fmla="*/ 11702128 w 12192000"/>
              <a:gd name="connsiteY570" fmla="*/ 945401 h 2007826"/>
              <a:gd name="connsiteX571" fmla="*/ 11688794 w 12192000"/>
              <a:gd name="connsiteY571" fmla="*/ 952783 h 2007826"/>
              <a:gd name="connsiteX572" fmla="*/ 11682841 w 12192000"/>
              <a:gd name="connsiteY572" fmla="*/ 930826 h 2007826"/>
              <a:gd name="connsiteX573" fmla="*/ 11635264 w 12192000"/>
              <a:gd name="connsiteY573" fmla="*/ 928873 h 2007826"/>
              <a:gd name="connsiteX574" fmla="*/ 11635264 w 12192000"/>
              <a:gd name="connsiteY574" fmla="*/ 928873 h 2007826"/>
              <a:gd name="connsiteX575" fmla="*/ 1452599 w 12192000"/>
              <a:gd name="connsiteY575" fmla="*/ 928159 h 2007826"/>
              <a:gd name="connsiteX576" fmla="*/ 1438884 w 12192000"/>
              <a:gd name="connsiteY576" fmla="*/ 941591 h 2007826"/>
              <a:gd name="connsiteX577" fmla="*/ 1452599 w 12192000"/>
              <a:gd name="connsiteY577" fmla="*/ 928159 h 2007826"/>
              <a:gd name="connsiteX578" fmla="*/ 11761184 w 12192000"/>
              <a:gd name="connsiteY578" fmla="*/ 927102 h 2007826"/>
              <a:gd name="connsiteX579" fmla="*/ 11755184 w 12192000"/>
              <a:gd name="connsiteY579" fmla="*/ 928207 h 2007826"/>
              <a:gd name="connsiteX580" fmla="*/ 11761184 w 12192000"/>
              <a:gd name="connsiteY580" fmla="*/ 927102 h 2007826"/>
              <a:gd name="connsiteX581" fmla="*/ 12014215 w 12192000"/>
              <a:gd name="connsiteY581" fmla="*/ 923634 h 2007826"/>
              <a:gd name="connsiteX582" fmla="*/ 12017073 w 12192000"/>
              <a:gd name="connsiteY582" fmla="*/ 931207 h 2007826"/>
              <a:gd name="connsiteX583" fmla="*/ 12029693 w 12192000"/>
              <a:gd name="connsiteY583" fmla="*/ 926873 h 2007826"/>
              <a:gd name="connsiteX584" fmla="*/ 12028360 w 12192000"/>
              <a:gd name="connsiteY584" fmla="*/ 945591 h 2007826"/>
              <a:gd name="connsiteX585" fmla="*/ 12005024 w 12192000"/>
              <a:gd name="connsiteY585" fmla="*/ 929492 h 2007826"/>
              <a:gd name="connsiteX586" fmla="*/ 12014215 w 12192000"/>
              <a:gd name="connsiteY586" fmla="*/ 923634 h 2007826"/>
              <a:gd name="connsiteX587" fmla="*/ 10927858 w 12192000"/>
              <a:gd name="connsiteY587" fmla="*/ 922465 h 2007826"/>
              <a:gd name="connsiteX588" fmla="*/ 10921603 w 12192000"/>
              <a:gd name="connsiteY588" fmla="*/ 923349 h 2007826"/>
              <a:gd name="connsiteX589" fmla="*/ 10927858 w 12192000"/>
              <a:gd name="connsiteY589" fmla="*/ 922465 h 2007826"/>
              <a:gd name="connsiteX590" fmla="*/ 11641217 w 12192000"/>
              <a:gd name="connsiteY590" fmla="*/ 922015 h 2007826"/>
              <a:gd name="connsiteX591" fmla="*/ 11661076 w 12192000"/>
              <a:gd name="connsiteY591" fmla="*/ 925825 h 2007826"/>
              <a:gd name="connsiteX592" fmla="*/ 11678840 w 12192000"/>
              <a:gd name="connsiteY592" fmla="*/ 931779 h 2007826"/>
              <a:gd name="connsiteX593" fmla="*/ 11663648 w 12192000"/>
              <a:gd name="connsiteY593" fmla="*/ 946306 h 2007826"/>
              <a:gd name="connsiteX594" fmla="*/ 11656028 w 12192000"/>
              <a:gd name="connsiteY594" fmla="*/ 934446 h 2007826"/>
              <a:gd name="connsiteX595" fmla="*/ 11650742 w 12192000"/>
              <a:gd name="connsiteY595" fmla="*/ 943782 h 2007826"/>
              <a:gd name="connsiteX596" fmla="*/ 11645217 w 12192000"/>
              <a:gd name="connsiteY596" fmla="*/ 933017 h 2007826"/>
              <a:gd name="connsiteX597" fmla="*/ 11654219 w 12192000"/>
              <a:gd name="connsiteY597" fmla="*/ 932160 h 2007826"/>
              <a:gd name="connsiteX598" fmla="*/ 11653837 w 12192000"/>
              <a:gd name="connsiteY598" fmla="*/ 929112 h 2007826"/>
              <a:gd name="connsiteX599" fmla="*/ 11641217 w 12192000"/>
              <a:gd name="connsiteY599" fmla="*/ 922015 h 2007826"/>
              <a:gd name="connsiteX600" fmla="*/ 550478 w 12192000"/>
              <a:gd name="connsiteY600" fmla="*/ 917299 h 2007826"/>
              <a:gd name="connsiteX601" fmla="*/ 496662 w 12192000"/>
              <a:gd name="connsiteY601" fmla="*/ 933969 h 2007826"/>
              <a:gd name="connsiteX602" fmla="*/ 520998 w 12192000"/>
              <a:gd name="connsiteY602" fmla="*/ 932207 h 2007826"/>
              <a:gd name="connsiteX603" fmla="*/ 527332 w 12192000"/>
              <a:gd name="connsiteY603" fmla="*/ 937065 h 2007826"/>
              <a:gd name="connsiteX604" fmla="*/ 536429 w 12192000"/>
              <a:gd name="connsiteY604" fmla="*/ 925968 h 2007826"/>
              <a:gd name="connsiteX605" fmla="*/ 537572 w 12192000"/>
              <a:gd name="connsiteY605" fmla="*/ 935160 h 2007826"/>
              <a:gd name="connsiteX606" fmla="*/ 550478 w 12192000"/>
              <a:gd name="connsiteY606" fmla="*/ 917299 h 2007826"/>
              <a:gd name="connsiteX607" fmla="*/ 11982450 w 12192000"/>
              <a:gd name="connsiteY607" fmla="*/ 915585 h 2007826"/>
              <a:gd name="connsiteX608" fmla="*/ 11982450 w 12192000"/>
              <a:gd name="connsiteY608" fmla="*/ 915585 h 2007826"/>
              <a:gd name="connsiteX609" fmla="*/ 11701892 w 12192000"/>
              <a:gd name="connsiteY609" fmla="*/ 914966 h 2007826"/>
              <a:gd name="connsiteX610" fmla="*/ 11701892 w 12192000"/>
              <a:gd name="connsiteY610" fmla="*/ 914966 h 2007826"/>
              <a:gd name="connsiteX611" fmla="*/ 10884217 w 12192000"/>
              <a:gd name="connsiteY611" fmla="*/ 913632 h 2007826"/>
              <a:gd name="connsiteX612" fmla="*/ 10896743 w 12192000"/>
              <a:gd name="connsiteY612" fmla="*/ 922110 h 2007826"/>
              <a:gd name="connsiteX613" fmla="*/ 10884217 w 12192000"/>
              <a:gd name="connsiteY613" fmla="*/ 913632 h 2007826"/>
              <a:gd name="connsiteX614" fmla="*/ 11580888 w 12192000"/>
              <a:gd name="connsiteY614" fmla="*/ 913351 h 2007826"/>
              <a:gd name="connsiteX615" fmla="*/ 11587305 w 12192000"/>
              <a:gd name="connsiteY615" fmla="*/ 913394 h 2007826"/>
              <a:gd name="connsiteX616" fmla="*/ 11586496 w 12192000"/>
              <a:gd name="connsiteY616" fmla="*/ 924016 h 2007826"/>
              <a:gd name="connsiteX617" fmla="*/ 11157359 w 12192000"/>
              <a:gd name="connsiteY617" fmla="*/ 913100 h 2007826"/>
              <a:gd name="connsiteX618" fmla="*/ 11151298 w 12192000"/>
              <a:gd name="connsiteY618" fmla="*/ 913823 h 2007826"/>
              <a:gd name="connsiteX619" fmla="*/ 11157359 w 12192000"/>
              <a:gd name="connsiteY619" fmla="*/ 913100 h 2007826"/>
              <a:gd name="connsiteX620" fmla="*/ 11602974 w 12192000"/>
              <a:gd name="connsiteY620" fmla="*/ 909488 h 2007826"/>
              <a:gd name="connsiteX621" fmla="*/ 11613451 w 12192000"/>
              <a:gd name="connsiteY621" fmla="*/ 927207 h 2007826"/>
              <a:gd name="connsiteX622" fmla="*/ 11602974 w 12192000"/>
              <a:gd name="connsiteY622" fmla="*/ 909488 h 2007826"/>
              <a:gd name="connsiteX623" fmla="*/ 11578256 w 12192000"/>
              <a:gd name="connsiteY623" fmla="*/ 908345 h 2007826"/>
              <a:gd name="connsiteX624" fmla="*/ 11580888 w 12192000"/>
              <a:gd name="connsiteY624" fmla="*/ 913351 h 2007826"/>
              <a:gd name="connsiteX625" fmla="*/ 11580304 w 12192000"/>
              <a:gd name="connsiteY625" fmla="*/ 913347 h 2007826"/>
              <a:gd name="connsiteX626" fmla="*/ 11578195 w 12192000"/>
              <a:gd name="connsiteY626" fmla="*/ 908418 h 2007826"/>
              <a:gd name="connsiteX627" fmla="*/ 11136964 w 12192000"/>
              <a:gd name="connsiteY627" fmla="*/ 907173 h 2007826"/>
              <a:gd name="connsiteX628" fmla="*/ 11131248 w 12192000"/>
              <a:gd name="connsiteY628" fmla="*/ 912442 h 2007826"/>
              <a:gd name="connsiteX629" fmla="*/ 11142964 w 12192000"/>
              <a:gd name="connsiteY629" fmla="*/ 912442 h 2007826"/>
              <a:gd name="connsiteX630" fmla="*/ 11136964 w 12192000"/>
              <a:gd name="connsiteY630" fmla="*/ 907173 h 2007826"/>
              <a:gd name="connsiteX631" fmla="*/ 1131935 w 12192000"/>
              <a:gd name="connsiteY631" fmla="*/ 906067 h 2007826"/>
              <a:gd name="connsiteX632" fmla="*/ 1138385 w 12192000"/>
              <a:gd name="connsiteY632" fmla="*/ 907446 h 2007826"/>
              <a:gd name="connsiteX633" fmla="*/ 1141089 w 12192000"/>
              <a:gd name="connsiteY633" fmla="*/ 907123 h 2007826"/>
              <a:gd name="connsiteX634" fmla="*/ 1138968 w 12192000"/>
              <a:gd name="connsiteY634" fmla="*/ 910167 h 2007826"/>
              <a:gd name="connsiteX635" fmla="*/ 1131676 w 12192000"/>
              <a:gd name="connsiteY635" fmla="*/ 922681 h 2007826"/>
              <a:gd name="connsiteX636" fmla="*/ 1129247 w 12192000"/>
              <a:gd name="connsiteY636" fmla="*/ 922348 h 2007826"/>
              <a:gd name="connsiteX637" fmla="*/ 1130247 w 12192000"/>
              <a:gd name="connsiteY637" fmla="*/ 910393 h 2007826"/>
              <a:gd name="connsiteX638" fmla="*/ 1114483 w 12192000"/>
              <a:gd name="connsiteY638" fmla="*/ 929016 h 2007826"/>
              <a:gd name="connsiteX639" fmla="*/ 1126437 w 12192000"/>
              <a:gd name="connsiteY639" fmla="*/ 908630 h 2007826"/>
              <a:gd name="connsiteX640" fmla="*/ 1131935 w 12192000"/>
              <a:gd name="connsiteY640" fmla="*/ 906067 h 2007826"/>
              <a:gd name="connsiteX641" fmla="*/ 11954588 w 12192000"/>
              <a:gd name="connsiteY641" fmla="*/ 905058 h 2007826"/>
              <a:gd name="connsiteX642" fmla="*/ 11962304 w 12192000"/>
              <a:gd name="connsiteY642" fmla="*/ 910297 h 2007826"/>
              <a:gd name="connsiteX643" fmla="*/ 11962161 w 12192000"/>
              <a:gd name="connsiteY643" fmla="*/ 922252 h 2007826"/>
              <a:gd name="connsiteX644" fmla="*/ 11954588 w 12192000"/>
              <a:gd name="connsiteY644" fmla="*/ 905058 h 2007826"/>
              <a:gd name="connsiteX645" fmla="*/ 11332448 w 12192000"/>
              <a:gd name="connsiteY645" fmla="*/ 902660 h 2007826"/>
              <a:gd name="connsiteX646" fmla="*/ 11326320 w 12192000"/>
              <a:gd name="connsiteY646" fmla="*/ 903772 h 2007826"/>
              <a:gd name="connsiteX647" fmla="*/ 11332448 w 12192000"/>
              <a:gd name="connsiteY647" fmla="*/ 902660 h 2007826"/>
              <a:gd name="connsiteX648" fmla="*/ 551553 w 12192000"/>
              <a:gd name="connsiteY648" fmla="*/ 902457 h 2007826"/>
              <a:gd name="connsiteX649" fmla="*/ 545525 w 12192000"/>
              <a:gd name="connsiteY649" fmla="*/ 903629 h 2007826"/>
              <a:gd name="connsiteX650" fmla="*/ 551553 w 12192000"/>
              <a:gd name="connsiteY650" fmla="*/ 902457 h 2007826"/>
              <a:gd name="connsiteX651" fmla="*/ 10821066 w 12192000"/>
              <a:gd name="connsiteY651" fmla="*/ 900058 h 2007826"/>
              <a:gd name="connsiteX652" fmla="*/ 10847832 w 12192000"/>
              <a:gd name="connsiteY652" fmla="*/ 905202 h 2007826"/>
              <a:gd name="connsiteX653" fmla="*/ 10821066 w 12192000"/>
              <a:gd name="connsiteY653" fmla="*/ 900058 h 2007826"/>
              <a:gd name="connsiteX654" fmla="*/ 11104444 w 12192000"/>
              <a:gd name="connsiteY654" fmla="*/ 898638 h 2007826"/>
              <a:gd name="connsiteX655" fmla="*/ 11098149 w 12192000"/>
              <a:gd name="connsiteY655" fmla="*/ 899582 h 2007826"/>
              <a:gd name="connsiteX656" fmla="*/ 11104444 w 12192000"/>
              <a:gd name="connsiteY656" fmla="*/ 898638 h 2007826"/>
              <a:gd name="connsiteX657" fmla="*/ 1147439 w 12192000"/>
              <a:gd name="connsiteY657" fmla="*/ 898009 h 2007826"/>
              <a:gd name="connsiteX658" fmla="*/ 1144111 w 12192000"/>
              <a:gd name="connsiteY658" fmla="*/ 906762 h 2007826"/>
              <a:gd name="connsiteX659" fmla="*/ 1141089 w 12192000"/>
              <a:gd name="connsiteY659" fmla="*/ 907123 h 2007826"/>
              <a:gd name="connsiteX660" fmla="*/ 11566682 w 12192000"/>
              <a:gd name="connsiteY660" fmla="*/ 897788 h 2007826"/>
              <a:gd name="connsiteX661" fmla="*/ 11574458 w 12192000"/>
              <a:gd name="connsiteY661" fmla="*/ 899683 h 2007826"/>
              <a:gd name="connsiteX662" fmla="*/ 11578195 w 12192000"/>
              <a:gd name="connsiteY662" fmla="*/ 908418 h 2007826"/>
              <a:gd name="connsiteX663" fmla="*/ 11570064 w 12192000"/>
              <a:gd name="connsiteY663" fmla="*/ 918109 h 2007826"/>
              <a:gd name="connsiteX664" fmla="*/ 11561873 w 12192000"/>
              <a:gd name="connsiteY664" fmla="*/ 909155 h 2007826"/>
              <a:gd name="connsiteX665" fmla="*/ 11570398 w 12192000"/>
              <a:gd name="connsiteY665" fmla="*/ 905011 h 2007826"/>
              <a:gd name="connsiteX666" fmla="*/ 11565683 w 12192000"/>
              <a:gd name="connsiteY666" fmla="*/ 902773 h 2007826"/>
              <a:gd name="connsiteX667" fmla="*/ 11566682 w 12192000"/>
              <a:gd name="connsiteY667" fmla="*/ 897788 h 2007826"/>
              <a:gd name="connsiteX668" fmla="*/ 11926157 w 12192000"/>
              <a:gd name="connsiteY668" fmla="*/ 896151 h 2007826"/>
              <a:gd name="connsiteX669" fmla="*/ 11934063 w 12192000"/>
              <a:gd name="connsiteY669" fmla="*/ 912203 h 2007826"/>
              <a:gd name="connsiteX670" fmla="*/ 11926157 w 12192000"/>
              <a:gd name="connsiteY670" fmla="*/ 896151 h 2007826"/>
              <a:gd name="connsiteX671" fmla="*/ 11074098 w 12192000"/>
              <a:gd name="connsiteY671" fmla="*/ 895200 h 2007826"/>
              <a:gd name="connsiteX672" fmla="*/ 11085814 w 12192000"/>
              <a:gd name="connsiteY672" fmla="*/ 895200 h 2007826"/>
              <a:gd name="connsiteX673" fmla="*/ 11074098 w 12192000"/>
              <a:gd name="connsiteY673" fmla="*/ 895200 h 2007826"/>
              <a:gd name="connsiteX674" fmla="*/ 1167967 w 12192000"/>
              <a:gd name="connsiteY674" fmla="*/ 894961 h 2007826"/>
              <a:gd name="connsiteX675" fmla="*/ 1171396 w 12192000"/>
              <a:gd name="connsiteY675" fmla="*/ 912393 h 2007826"/>
              <a:gd name="connsiteX676" fmla="*/ 1167967 w 12192000"/>
              <a:gd name="connsiteY676" fmla="*/ 894961 h 2007826"/>
              <a:gd name="connsiteX677" fmla="*/ 11912560 w 12192000"/>
              <a:gd name="connsiteY677" fmla="*/ 894154 h 2007826"/>
              <a:gd name="connsiteX678" fmla="*/ 11918680 w 12192000"/>
              <a:gd name="connsiteY678" fmla="*/ 895200 h 2007826"/>
              <a:gd name="connsiteX679" fmla="*/ 11919632 w 12192000"/>
              <a:gd name="connsiteY679" fmla="*/ 907583 h 2007826"/>
              <a:gd name="connsiteX680" fmla="*/ 11912560 w 12192000"/>
              <a:gd name="connsiteY680" fmla="*/ 894154 h 2007826"/>
              <a:gd name="connsiteX681" fmla="*/ 11517653 w 12192000"/>
              <a:gd name="connsiteY681" fmla="*/ 891081 h 2007826"/>
              <a:gd name="connsiteX682" fmla="*/ 11538870 w 12192000"/>
              <a:gd name="connsiteY682" fmla="*/ 892246 h 2007826"/>
              <a:gd name="connsiteX683" fmla="*/ 11547776 w 12192000"/>
              <a:gd name="connsiteY683" fmla="*/ 902867 h 2007826"/>
              <a:gd name="connsiteX684" fmla="*/ 11554110 w 12192000"/>
              <a:gd name="connsiteY684" fmla="*/ 892532 h 2007826"/>
              <a:gd name="connsiteX685" fmla="*/ 11555587 w 12192000"/>
              <a:gd name="connsiteY685" fmla="*/ 902438 h 2007826"/>
              <a:gd name="connsiteX686" fmla="*/ 11557348 w 12192000"/>
              <a:gd name="connsiteY686" fmla="*/ 905201 h 2007826"/>
              <a:gd name="connsiteX687" fmla="*/ 11542918 w 12192000"/>
              <a:gd name="connsiteY687" fmla="*/ 908011 h 2007826"/>
              <a:gd name="connsiteX688" fmla="*/ 11538346 w 12192000"/>
              <a:gd name="connsiteY688" fmla="*/ 900438 h 2007826"/>
              <a:gd name="connsiteX689" fmla="*/ 11526726 w 12192000"/>
              <a:gd name="connsiteY689" fmla="*/ 905010 h 2007826"/>
              <a:gd name="connsiteX690" fmla="*/ 11526869 w 12192000"/>
              <a:gd name="connsiteY690" fmla="*/ 893103 h 2007826"/>
              <a:gd name="connsiteX691" fmla="*/ 11512343 w 12192000"/>
              <a:gd name="connsiteY691" fmla="*/ 901819 h 2007826"/>
              <a:gd name="connsiteX692" fmla="*/ 11510771 w 12192000"/>
              <a:gd name="connsiteY692" fmla="*/ 895199 h 2007826"/>
              <a:gd name="connsiteX693" fmla="*/ 11517653 w 12192000"/>
              <a:gd name="connsiteY693" fmla="*/ 891081 h 2007826"/>
              <a:gd name="connsiteX694" fmla="*/ 11904069 w 12192000"/>
              <a:gd name="connsiteY694" fmla="*/ 889390 h 2007826"/>
              <a:gd name="connsiteX695" fmla="*/ 11897867 w 12192000"/>
              <a:gd name="connsiteY695" fmla="*/ 890341 h 2007826"/>
              <a:gd name="connsiteX696" fmla="*/ 11904069 w 12192000"/>
              <a:gd name="connsiteY696" fmla="*/ 889390 h 2007826"/>
              <a:gd name="connsiteX697" fmla="*/ 1619473 w 12192000"/>
              <a:gd name="connsiteY697" fmla="*/ 886674 h 2007826"/>
              <a:gd name="connsiteX698" fmla="*/ 1612854 w 12192000"/>
              <a:gd name="connsiteY698" fmla="*/ 894438 h 2007826"/>
              <a:gd name="connsiteX699" fmla="*/ 1597853 w 12192000"/>
              <a:gd name="connsiteY699" fmla="*/ 891103 h 2007826"/>
              <a:gd name="connsiteX700" fmla="*/ 1589328 w 12192000"/>
              <a:gd name="connsiteY700" fmla="*/ 896390 h 2007826"/>
              <a:gd name="connsiteX701" fmla="*/ 1603614 w 12192000"/>
              <a:gd name="connsiteY701" fmla="*/ 900058 h 2007826"/>
              <a:gd name="connsiteX702" fmla="*/ 1602710 w 12192000"/>
              <a:gd name="connsiteY702" fmla="*/ 903344 h 2007826"/>
              <a:gd name="connsiteX703" fmla="*/ 1619473 w 12192000"/>
              <a:gd name="connsiteY703" fmla="*/ 886674 h 2007826"/>
              <a:gd name="connsiteX704" fmla="*/ 11884199 w 12192000"/>
              <a:gd name="connsiteY704" fmla="*/ 885150 h 2007826"/>
              <a:gd name="connsiteX705" fmla="*/ 11889151 w 12192000"/>
              <a:gd name="connsiteY705" fmla="*/ 902630 h 2007826"/>
              <a:gd name="connsiteX706" fmla="*/ 11884199 w 12192000"/>
              <a:gd name="connsiteY706" fmla="*/ 885150 h 2007826"/>
              <a:gd name="connsiteX707" fmla="*/ 11269504 w 12192000"/>
              <a:gd name="connsiteY707" fmla="*/ 885054 h 2007826"/>
              <a:gd name="connsiteX708" fmla="*/ 11267598 w 12192000"/>
              <a:gd name="connsiteY708" fmla="*/ 897914 h 2007826"/>
              <a:gd name="connsiteX709" fmla="*/ 11300365 w 12192000"/>
              <a:gd name="connsiteY709" fmla="*/ 902725 h 2007826"/>
              <a:gd name="connsiteX710" fmla="*/ 11296999 w 12192000"/>
              <a:gd name="connsiteY710" fmla="*/ 897440 h 2007826"/>
              <a:gd name="connsiteX711" fmla="*/ 11297555 w 12192000"/>
              <a:gd name="connsiteY711" fmla="*/ 897295 h 2007826"/>
              <a:gd name="connsiteX712" fmla="*/ 11290840 w 12192000"/>
              <a:gd name="connsiteY712" fmla="*/ 887769 h 2007826"/>
              <a:gd name="connsiteX713" fmla="*/ 11296999 w 12192000"/>
              <a:gd name="connsiteY713" fmla="*/ 897440 h 2007826"/>
              <a:gd name="connsiteX714" fmla="*/ 11288934 w 12192000"/>
              <a:gd name="connsiteY714" fmla="*/ 899534 h 2007826"/>
              <a:gd name="connsiteX715" fmla="*/ 11281458 w 12192000"/>
              <a:gd name="connsiteY715" fmla="*/ 885483 h 2007826"/>
              <a:gd name="connsiteX716" fmla="*/ 11282267 w 12192000"/>
              <a:gd name="connsiteY716" fmla="*/ 895676 h 2007826"/>
              <a:gd name="connsiteX717" fmla="*/ 11269504 w 12192000"/>
              <a:gd name="connsiteY717" fmla="*/ 885054 h 2007826"/>
              <a:gd name="connsiteX718" fmla="*/ 11506396 w 12192000"/>
              <a:gd name="connsiteY718" fmla="*/ 884494 h 2007826"/>
              <a:gd name="connsiteX719" fmla="*/ 11514487 w 12192000"/>
              <a:gd name="connsiteY719" fmla="*/ 887197 h 2007826"/>
              <a:gd name="connsiteX720" fmla="*/ 11497770 w 12192000"/>
              <a:gd name="connsiteY720" fmla="*/ 891293 h 2007826"/>
              <a:gd name="connsiteX721" fmla="*/ 11506396 w 12192000"/>
              <a:gd name="connsiteY721" fmla="*/ 884494 h 2007826"/>
              <a:gd name="connsiteX722" fmla="*/ 1199830 w 12192000"/>
              <a:gd name="connsiteY722" fmla="*/ 884292 h 2007826"/>
              <a:gd name="connsiteX723" fmla="*/ 1197592 w 12192000"/>
              <a:gd name="connsiteY723" fmla="*/ 901963 h 2007826"/>
              <a:gd name="connsiteX724" fmla="*/ 1187638 w 12192000"/>
              <a:gd name="connsiteY724" fmla="*/ 909012 h 2007826"/>
              <a:gd name="connsiteX725" fmla="*/ 1175065 w 12192000"/>
              <a:gd name="connsiteY725" fmla="*/ 894294 h 2007826"/>
              <a:gd name="connsiteX726" fmla="*/ 1181780 w 12192000"/>
              <a:gd name="connsiteY726" fmla="*/ 895104 h 2007826"/>
              <a:gd name="connsiteX727" fmla="*/ 1180732 w 12192000"/>
              <a:gd name="connsiteY727" fmla="*/ 888150 h 2007826"/>
              <a:gd name="connsiteX728" fmla="*/ 1184923 w 12192000"/>
              <a:gd name="connsiteY728" fmla="*/ 890055 h 2007826"/>
              <a:gd name="connsiteX729" fmla="*/ 1194829 w 12192000"/>
              <a:gd name="connsiteY729" fmla="*/ 892913 h 2007826"/>
              <a:gd name="connsiteX730" fmla="*/ 1190876 w 12192000"/>
              <a:gd name="connsiteY730" fmla="*/ 890865 h 2007826"/>
              <a:gd name="connsiteX731" fmla="*/ 1196543 w 12192000"/>
              <a:gd name="connsiteY731" fmla="*/ 885054 h 2007826"/>
              <a:gd name="connsiteX732" fmla="*/ 11047843 w 12192000"/>
              <a:gd name="connsiteY732" fmla="*/ 884282 h 2007826"/>
              <a:gd name="connsiteX733" fmla="*/ 11041809 w 12192000"/>
              <a:gd name="connsiteY733" fmla="*/ 885293 h 2007826"/>
              <a:gd name="connsiteX734" fmla="*/ 11047843 w 12192000"/>
              <a:gd name="connsiteY734" fmla="*/ 884282 h 2007826"/>
              <a:gd name="connsiteX735" fmla="*/ 590340 w 12192000"/>
              <a:gd name="connsiteY735" fmla="*/ 882815 h 2007826"/>
              <a:gd name="connsiteX736" fmla="*/ 586665 w 12192000"/>
              <a:gd name="connsiteY736" fmla="*/ 895380 h 2007826"/>
              <a:gd name="connsiteX737" fmla="*/ 585673 w 12192000"/>
              <a:gd name="connsiteY737" fmla="*/ 896104 h 2007826"/>
              <a:gd name="connsiteX738" fmla="*/ 1452933 w 12192000"/>
              <a:gd name="connsiteY738" fmla="*/ 881435 h 2007826"/>
              <a:gd name="connsiteX739" fmla="*/ 1452933 w 12192000"/>
              <a:gd name="connsiteY739" fmla="*/ 881435 h 2007826"/>
              <a:gd name="connsiteX740" fmla="*/ 11485312 w 12192000"/>
              <a:gd name="connsiteY740" fmla="*/ 879784 h 2007826"/>
              <a:gd name="connsiteX741" fmla="*/ 11493246 w 12192000"/>
              <a:gd name="connsiteY741" fmla="*/ 896724 h 2007826"/>
              <a:gd name="connsiteX742" fmla="*/ 11482316 w 12192000"/>
              <a:gd name="connsiteY742" fmla="*/ 883037 h 2007826"/>
              <a:gd name="connsiteX743" fmla="*/ 11080007 w 12192000"/>
              <a:gd name="connsiteY743" fmla="*/ 879617 h 2007826"/>
              <a:gd name="connsiteX744" fmla="*/ 11073765 w 12192000"/>
              <a:gd name="connsiteY744" fmla="*/ 880387 h 2007826"/>
              <a:gd name="connsiteX745" fmla="*/ 11080007 w 12192000"/>
              <a:gd name="connsiteY745" fmla="*/ 879617 h 2007826"/>
              <a:gd name="connsiteX746" fmla="*/ 11484769 w 12192000"/>
              <a:gd name="connsiteY746" fmla="*/ 878624 h 2007826"/>
              <a:gd name="connsiteX747" fmla="*/ 11485980 w 12192000"/>
              <a:gd name="connsiteY747" fmla="*/ 879058 h 2007826"/>
              <a:gd name="connsiteX748" fmla="*/ 11485312 w 12192000"/>
              <a:gd name="connsiteY748" fmla="*/ 879784 h 2007826"/>
              <a:gd name="connsiteX749" fmla="*/ 11021449 w 12192000"/>
              <a:gd name="connsiteY749" fmla="*/ 878398 h 2007826"/>
              <a:gd name="connsiteX750" fmla="*/ 11012663 w 12192000"/>
              <a:gd name="connsiteY750" fmla="*/ 881339 h 2007826"/>
              <a:gd name="connsiteX751" fmla="*/ 11027950 w 12192000"/>
              <a:gd name="connsiteY751" fmla="*/ 883387 h 2007826"/>
              <a:gd name="connsiteX752" fmla="*/ 11021449 w 12192000"/>
              <a:gd name="connsiteY752" fmla="*/ 878398 h 2007826"/>
              <a:gd name="connsiteX753" fmla="*/ 1233739 w 12192000"/>
              <a:gd name="connsiteY753" fmla="*/ 876290 h 2007826"/>
              <a:gd name="connsiteX754" fmla="*/ 1233739 w 12192000"/>
              <a:gd name="connsiteY754" fmla="*/ 876290 h 2007826"/>
              <a:gd name="connsiteX755" fmla="*/ 11857196 w 12192000"/>
              <a:gd name="connsiteY755" fmla="*/ 875766 h 2007826"/>
              <a:gd name="connsiteX756" fmla="*/ 11877009 w 12192000"/>
              <a:gd name="connsiteY756" fmla="*/ 881767 h 2007826"/>
              <a:gd name="connsiteX757" fmla="*/ 11880104 w 12192000"/>
              <a:gd name="connsiteY757" fmla="*/ 899200 h 2007826"/>
              <a:gd name="connsiteX758" fmla="*/ 11872199 w 12192000"/>
              <a:gd name="connsiteY758" fmla="*/ 899009 h 2007826"/>
              <a:gd name="connsiteX759" fmla="*/ 11875055 w 12192000"/>
              <a:gd name="connsiteY759" fmla="*/ 888388 h 2007826"/>
              <a:gd name="connsiteX760" fmla="*/ 11862863 w 12192000"/>
              <a:gd name="connsiteY760" fmla="*/ 892198 h 2007826"/>
              <a:gd name="connsiteX761" fmla="*/ 11857196 w 12192000"/>
              <a:gd name="connsiteY761" fmla="*/ 875766 h 2007826"/>
              <a:gd name="connsiteX762" fmla="*/ 1247931 w 12192000"/>
              <a:gd name="connsiteY762" fmla="*/ 872147 h 2007826"/>
              <a:gd name="connsiteX763" fmla="*/ 1247931 w 12192000"/>
              <a:gd name="connsiteY763" fmla="*/ 872147 h 2007826"/>
              <a:gd name="connsiteX764" fmla="*/ 10701862 w 12192000"/>
              <a:gd name="connsiteY764" fmla="*/ 871671 h 2007826"/>
              <a:gd name="connsiteX765" fmla="*/ 10710101 w 12192000"/>
              <a:gd name="connsiteY765" fmla="*/ 878958 h 2007826"/>
              <a:gd name="connsiteX766" fmla="*/ 10801350 w 12192000"/>
              <a:gd name="connsiteY766" fmla="*/ 899486 h 2007826"/>
              <a:gd name="connsiteX767" fmla="*/ 10801350 w 12192000"/>
              <a:gd name="connsiteY767" fmla="*/ 895342 h 2007826"/>
              <a:gd name="connsiteX768" fmla="*/ 10784920 w 12192000"/>
              <a:gd name="connsiteY768" fmla="*/ 890484 h 2007826"/>
              <a:gd name="connsiteX769" fmla="*/ 10775347 w 12192000"/>
              <a:gd name="connsiteY769" fmla="*/ 888436 h 2007826"/>
              <a:gd name="connsiteX770" fmla="*/ 10731960 w 12192000"/>
              <a:gd name="connsiteY770" fmla="*/ 875767 h 2007826"/>
              <a:gd name="connsiteX771" fmla="*/ 10725245 w 12192000"/>
              <a:gd name="connsiteY771" fmla="*/ 880006 h 2007826"/>
              <a:gd name="connsiteX772" fmla="*/ 10706100 w 12192000"/>
              <a:gd name="connsiteY772" fmla="*/ 874052 h 2007826"/>
              <a:gd name="connsiteX773" fmla="*/ 10703957 w 12192000"/>
              <a:gd name="connsiteY773" fmla="*/ 871718 h 2007826"/>
              <a:gd name="connsiteX774" fmla="*/ 11847385 w 12192000"/>
              <a:gd name="connsiteY774" fmla="*/ 871194 h 2007826"/>
              <a:gd name="connsiteX775" fmla="*/ 11852719 w 12192000"/>
              <a:gd name="connsiteY775" fmla="*/ 889293 h 2007826"/>
              <a:gd name="connsiteX776" fmla="*/ 11847385 w 12192000"/>
              <a:gd name="connsiteY776" fmla="*/ 871194 h 2007826"/>
              <a:gd name="connsiteX777" fmla="*/ 11537442 w 12192000"/>
              <a:gd name="connsiteY777" fmla="*/ 870290 h 2007826"/>
              <a:gd name="connsiteX778" fmla="*/ 11526012 w 12192000"/>
              <a:gd name="connsiteY778" fmla="*/ 871099 h 2007826"/>
              <a:gd name="connsiteX779" fmla="*/ 11544586 w 12192000"/>
              <a:gd name="connsiteY779" fmla="*/ 877624 h 2007826"/>
              <a:gd name="connsiteX780" fmla="*/ 11537442 w 12192000"/>
              <a:gd name="connsiteY780" fmla="*/ 870290 h 2007826"/>
              <a:gd name="connsiteX781" fmla="*/ 11830811 w 12192000"/>
              <a:gd name="connsiteY781" fmla="*/ 866669 h 2007826"/>
              <a:gd name="connsiteX782" fmla="*/ 11838240 w 12192000"/>
              <a:gd name="connsiteY782" fmla="*/ 872051 h 2007826"/>
              <a:gd name="connsiteX783" fmla="*/ 11838383 w 12192000"/>
              <a:gd name="connsiteY783" fmla="*/ 884101 h 2007826"/>
              <a:gd name="connsiteX784" fmla="*/ 11830811 w 12192000"/>
              <a:gd name="connsiteY784" fmla="*/ 866669 h 2007826"/>
              <a:gd name="connsiteX785" fmla="*/ 10966176 w 12192000"/>
              <a:gd name="connsiteY785" fmla="*/ 865375 h 2007826"/>
              <a:gd name="connsiteX786" fmla="*/ 10959894 w 12192000"/>
              <a:gd name="connsiteY786" fmla="*/ 866098 h 2007826"/>
              <a:gd name="connsiteX787" fmla="*/ 10966176 w 12192000"/>
              <a:gd name="connsiteY787" fmla="*/ 865375 h 2007826"/>
              <a:gd name="connsiteX788" fmla="*/ 11517608 w 12192000"/>
              <a:gd name="connsiteY788" fmla="*/ 865261 h 2007826"/>
              <a:gd name="connsiteX789" fmla="*/ 11511487 w 12192000"/>
              <a:gd name="connsiteY789" fmla="*/ 866098 h 2007826"/>
              <a:gd name="connsiteX790" fmla="*/ 11517608 w 12192000"/>
              <a:gd name="connsiteY790" fmla="*/ 865261 h 2007826"/>
              <a:gd name="connsiteX791" fmla="*/ 11784555 w 12192000"/>
              <a:gd name="connsiteY791" fmla="*/ 864809 h 2007826"/>
              <a:gd name="connsiteX792" fmla="*/ 11778567 w 12192000"/>
              <a:gd name="connsiteY792" fmla="*/ 865954 h 2007826"/>
              <a:gd name="connsiteX793" fmla="*/ 11784555 w 12192000"/>
              <a:gd name="connsiteY793" fmla="*/ 864809 h 2007826"/>
              <a:gd name="connsiteX794" fmla="*/ 11450192 w 12192000"/>
              <a:gd name="connsiteY794" fmla="*/ 864526 h 2007826"/>
              <a:gd name="connsiteX795" fmla="*/ 11440858 w 12192000"/>
              <a:gd name="connsiteY795" fmla="*/ 877196 h 2007826"/>
              <a:gd name="connsiteX796" fmla="*/ 11457431 w 12192000"/>
              <a:gd name="connsiteY796" fmla="*/ 869098 h 2007826"/>
              <a:gd name="connsiteX797" fmla="*/ 11466432 w 12192000"/>
              <a:gd name="connsiteY797" fmla="*/ 879101 h 2007826"/>
              <a:gd name="connsiteX798" fmla="*/ 11467909 w 12192000"/>
              <a:gd name="connsiteY798" fmla="*/ 867336 h 2007826"/>
              <a:gd name="connsiteX799" fmla="*/ 11480101 w 12192000"/>
              <a:gd name="connsiteY799" fmla="*/ 891151 h 2007826"/>
              <a:gd name="connsiteX800" fmla="*/ 11468528 w 12192000"/>
              <a:gd name="connsiteY800" fmla="*/ 880958 h 2007826"/>
              <a:gd name="connsiteX801" fmla="*/ 11459431 w 12192000"/>
              <a:gd name="connsiteY801" fmla="*/ 888531 h 2007826"/>
              <a:gd name="connsiteX802" fmla="*/ 11455479 w 12192000"/>
              <a:gd name="connsiteY802" fmla="*/ 878196 h 2007826"/>
              <a:gd name="connsiteX803" fmla="*/ 11428475 w 12192000"/>
              <a:gd name="connsiteY803" fmla="*/ 879101 h 2007826"/>
              <a:gd name="connsiteX804" fmla="*/ 11450192 w 12192000"/>
              <a:gd name="connsiteY804" fmla="*/ 864526 h 2007826"/>
              <a:gd name="connsiteX805" fmla="*/ 10664142 w 12192000"/>
              <a:gd name="connsiteY805" fmla="*/ 863288 h 2007826"/>
              <a:gd name="connsiteX806" fmla="*/ 10662761 w 12192000"/>
              <a:gd name="connsiteY806" fmla="*/ 869527 h 2007826"/>
              <a:gd name="connsiteX807" fmla="*/ 10696527 w 12192000"/>
              <a:gd name="connsiteY807" fmla="*/ 871766 h 2007826"/>
              <a:gd name="connsiteX808" fmla="*/ 10684573 w 12192000"/>
              <a:gd name="connsiteY808" fmla="*/ 870480 h 2007826"/>
              <a:gd name="connsiteX809" fmla="*/ 10664142 w 12192000"/>
              <a:gd name="connsiteY809" fmla="*/ 863288 h 2007826"/>
              <a:gd name="connsiteX810" fmla="*/ 1520178 w 12192000"/>
              <a:gd name="connsiteY810" fmla="*/ 863192 h 2007826"/>
              <a:gd name="connsiteX811" fmla="*/ 1520178 w 12192000"/>
              <a:gd name="connsiteY811" fmla="*/ 863192 h 2007826"/>
              <a:gd name="connsiteX812" fmla="*/ 11803553 w 12192000"/>
              <a:gd name="connsiteY812" fmla="*/ 860541 h 2007826"/>
              <a:gd name="connsiteX813" fmla="*/ 11809095 w 12192000"/>
              <a:gd name="connsiteY813" fmla="*/ 861144 h 2007826"/>
              <a:gd name="connsiteX814" fmla="*/ 11810143 w 12192000"/>
              <a:gd name="connsiteY814" fmla="*/ 873909 h 2007826"/>
              <a:gd name="connsiteX815" fmla="*/ 11807618 w 12192000"/>
              <a:gd name="connsiteY815" fmla="*/ 875243 h 2007826"/>
              <a:gd name="connsiteX816" fmla="*/ 11803553 w 12192000"/>
              <a:gd name="connsiteY816" fmla="*/ 860541 h 2007826"/>
              <a:gd name="connsiteX817" fmla="*/ 10999372 w 12192000"/>
              <a:gd name="connsiteY817" fmla="*/ 860481 h 2007826"/>
              <a:gd name="connsiteX818" fmla="*/ 10993184 w 12192000"/>
              <a:gd name="connsiteY818" fmla="*/ 861525 h 2007826"/>
              <a:gd name="connsiteX819" fmla="*/ 10999372 w 12192000"/>
              <a:gd name="connsiteY819" fmla="*/ 860481 h 2007826"/>
              <a:gd name="connsiteX820" fmla="*/ 1295748 w 12192000"/>
              <a:gd name="connsiteY820" fmla="*/ 860477 h 2007826"/>
              <a:gd name="connsiteX821" fmla="*/ 1295367 w 12192000"/>
              <a:gd name="connsiteY821" fmla="*/ 866240 h 2007826"/>
              <a:gd name="connsiteX822" fmla="*/ 1288842 w 12192000"/>
              <a:gd name="connsiteY822" fmla="*/ 865573 h 2007826"/>
              <a:gd name="connsiteX823" fmla="*/ 1284461 w 12192000"/>
              <a:gd name="connsiteY823" fmla="*/ 880815 h 2007826"/>
              <a:gd name="connsiteX824" fmla="*/ 1279984 w 12192000"/>
              <a:gd name="connsiteY824" fmla="*/ 876528 h 2007826"/>
              <a:gd name="connsiteX825" fmla="*/ 1277555 w 12192000"/>
              <a:gd name="connsiteY825" fmla="*/ 876004 h 2007826"/>
              <a:gd name="connsiteX826" fmla="*/ 1275507 w 12192000"/>
              <a:gd name="connsiteY826" fmla="*/ 876528 h 2007826"/>
              <a:gd name="connsiteX827" fmla="*/ 1271840 w 12192000"/>
              <a:gd name="connsiteY827" fmla="*/ 880291 h 2007826"/>
              <a:gd name="connsiteX828" fmla="*/ 1274888 w 12192000"/>
              <a:gd name="connsiteY828" fmla="*/ 868336 h 2007826"/>
              <a:gd name="connsiteX829" fmla="*/ 1260315 w 12192000"/>
              <a:gd name="connsiteY829" fmla="*/ 876481 h 2007826"/>
              <a:gd name="connsiteX830" fmla="*/ 1259553 w 12192000"/>
              <a:gd name="connsiteY830" fmla="*/ 867193 h 2007826"/>
              <a:gd name="connsiteX831" fmla="*/ 1280556 w 12192000"/>
              <a:gd name="connsiteY831" fmla="*/ 865002 h 2007826"/>
              <a:gd name="connsiteX832" fmla="*/ 1284699 w 12192000"/>
              <a:gd name="connsiteY832" fmla="*/ 863525 h 2007826"/>
              <a:gd name="connsiteX833" fmla="*/ 1295748 w 12192000"/>
              <a:gd name="connsiteY833" fmla="*/ 860477 h 2007826"/>
              <a:gd name="connsiteX834" fmla="*/ 10943249 w 12192000"/>
              <a:gd name="connsiteY834" fmla="*/ 859430 h 2007826"/>
              <a:gd name="connsiteX835" fmla="*/ 10936272 w 12192000"/>
              <a:gd name="connsiteY835" fmla="*/ 861716 h 2007826"/>
              <a:gd name="connsiteX836" fmla="*/ 10946797 w 12192000"/>
              <a:gd name="connsiteY836" fmla="*/ 864860 h 2007826"/>
              <a:gd name="connsiteX837" fmla="*/ 10943249 w 12192000"/>
              <a:gd name="connsiteY837" fmla="*/ 859430 h 2007826"/>
              <a:gd name="connsiteX838" fmla="*/ 10634901 w 12192000"/>
              <a:gd name="connsiteY838" fmla="*/ 857334 h 2007826"/>
              <a:gd name="connsiteX839" fmla="*/ 10652903 w 12192000"/>
              <a:gd name="connsiteY839" fmla="*/ 862716 h 2007826"/>
              <a:gd name="connsiteX840" fmla="*/ 10634901 w 12192000"/>
              <a:gd name="connsiteY840" fmla="*/ 857334 h 2007826"/>
              <a:gd name="connsiteX841" fmla="*/ 768638 w 12192000"/>
              <a:gd name="connsiteY841" fmla="*/ 856953 h 2007826"/>
              <a:gd name="connsiteX842" fmla="*/ 771972 w 12192000"/>
              <a:gd name="connsiteY842" fmla="*/ 858191 h 2007826"/>
              <a:gd name="connsiteX843" fmla="*/ 768686 w 12192000"/>
              <a:gd name="connsiteY843" fmla="*/ 867193 h 2007826"/>
              <a:gd name="connsiteX844" fmla="*/ 763352 w 12192000"/>
              <a:gd name="connsiteY844" fmla="*/ 862669 h 2007826"/>
              <a:gd name="connsiteX845" fmla="*/ 768638 w 12192000"/>
              <a:gd name="connsiteY845" fmla="*/ 856953 h 2007826"/>
              <a:gd name="connsiteX846" fmla="*/ 1743867 w 12192000"/>
              <a:gd name="connsiteY846" fmla="*/ 856762 h 2007826"/>
              <a:gd name="connsiteX847" fmla="*/ 1743867 w 12192000"/>
              <a:gd name="connsiteY847" fmla="*/ 856762 h 2007826"/>
              <a:gd name="connsiteX848" fmla="*/ 11789044 w 12192000"/>
              <a:gd name="connsiteY848" fmla="*/ 856667 h 2007826"/>
              <a:gd name="connsiteX849" fmla="*/ 11794045 w 12192000"/>
              <a:gd name="connsiteY849" fmla="*/ 872957 h 2007826"/>
              <a:gd name="connsiteX850" fmla="*/ 11789044 w 12192000"/>
              <a:gd name="connsiteY850" fmla="*/ 856667 h 2007826"/>
              <a:gd name="connsiteX851" fmla="*/ 1306975 w 12192000"/>
              <a:gd name="connsiteY851" fmla="*/ 855877 h 2007826"/>
              <a:gd name="connsiteX852" fmla="*/ 1306178 w 12192000"/>
              <a:gd name="connsiteY852" fmla="*/ 867383 h 2007826"/>
              <a:gd name="connsiteX853" fmla="*/ 1302701 w 12192000"/>
              <a:gd name="connsiteY853" fmla="*/ 857905 h 2007826"/>
              <a:gd name="connsiteX854" fmla="*/ 1306975 w 12192000"/>
              <a:gd name="connsiteY854" fmla="*/ 855877 h 2007826"/>
              <a:gd name="connsiteX855" fmla="*/ 10924168 w 12192000"/>
              <a:gd name="connsiteY855" fmla="*/ 855745 h 2007826"/>
              <a:gd name="connsiteX856" fmla="*/ 10918127 w 12192000"/>
              <a:gd name="connsiteY856" fmla="*/ 856762 h 2007826"/>
              <a:gd name="connsiteX857" fmla="*/ 10924168 w 12192000"/>
              <a:gd name="connsiteY857" fmla="*/ 855745 h 2007826"/>
              <a:gd name="connsiteX858" fmla="*/ 1557849 w 12192000"/>
              <a:gd name="connsiteY858" fmla="*/ 854000 h 2007826"/>
              <a:gd name="connsiteX859" fmla="*/ 1557849 w 12192000"/>
              <a:gd name="connsiteY859" fmla="*/ 854000 h 2007826"/>
              <a:gd name="connsiteX860" fmla="*/ 10901446 w 12192000"/>
              <a:gd name="connsiteY860" fmla="*/ 850005 h 2007826"/>
              <a:gd name="connsiteX861" fmla="*/ 10894409 w 12192000"/>
              <a:gd name="connsiteY861" fmla="*/ 852190 h 2007826"/>
              <a:gd name="connsiteX862" fmla="*/ 10904839 w 12192000"/>
              <a:gd name="connsiteY862" fmla="*/ 855572 h 2007826"/>
              <a:gd name="connsiteX863" fmla="*/ 10901446 w 12192000"/>
              <a:gd name="connsiteY863" fmla="*/ 850005 h 2007826"/>
              <a:gd name="connsiteX864" fmla="*/ 10596515 w 12192000"/>
              <a:gd name="connsiteY864" fmla="*/ 849046 h 2007826"/>
              <a:gd name="connsiteX865" fmla="*/ 10614517 w 12192000"/>
              <a:gd name="connsiteY865" fmla="*/ 853095 h 2007826"/>
              <a:gd name="connsiteX866" fmla="*/ 10596515 w 12192000"/>
              <a:gd name="connsiteY866" fmla="*/ 849046 h 2007826"/>
              <a:gd name="connsiteX867" fmla="*/ 1572326 w 12192000"/>
              <a:gd name="connsiteY867" fmla="*/ 848999 h 2007826"/>
              <a:gd name="connsiteX868" fmla="*/ 1572326 w 12192000"/>
              <a:gd name="connsiteY868" fmla="*/ 848999 h 2007826"/>
              <a:gd name="connsiteX869" fmla="*/ 11763851 w 12192000"/>
              <a:gd name="connsiteY869" fmla="*/ 847808 h 2007826"/>
              <a:gd name="connsiteX870" fmla="*/ 11763851 w 12192000"/>
              <a:gd name="connsiteY870" fmla="*/ 847808 h 2007826"/>
              <a:gd name="connsiteX871" fmla="*/ 11137249 w 12192000"/>
              <a:gd name="connsiteY871" fmla="*/ 847237 h 2007826"/>
              <a:gd name="connsiteX872" fmla="*/ 11131678 w 12192000"/>
              <a:gd name="connsiteY872" fmla="*/ 864336 h 2007826"/>
              <a:gd name="connsiteX873" fmla="*/ 11154775 w 12192000"/>
              <a:gd name="connsiteY873" fmla="*/ 868718 h 2007826"/>
              <a:gd name="connsiteX874" fmla="*/ 11170869 w 12192000"/>
              <a:gd name="connsiteY874" fmla="*/ 873073 h 2007826"/>
              <a:gd name="connsiteX875" fmla="*/ 11170968 w 12192000"/>
              <a:gd name="connsiteY875" fmla="*/ 873433 h 2007826"/>
              <a:gd name="connsiteX876" fmla="*/ 11171063 w 12192000"/>
              <a:gd name="connsiteY876" fmla="*/ 873126 h 2007826"/>
              <a:gd name="connsiteX877" fmla="*/ 11179481 w 12192000"/>
              <a:gd name="connsiteY877" fmla="*/ 875404 h 2007826"/>
              <a:gd name="connsiteX878" fmla="*/ 11204686 w 12192000"/>
              <a:gd name="connsiteY878" fmla="*/ 880768 h 2007826"/>
              <a:gd name="connsiteX879" fmla="*/ 11203067 w 12192000"/>
              <a:gd name="connsiteY879" fmla="*/ 886483 h 2007826"/>
              <a:gd name="connsiteX880" fmla="*/ 11227927 w 12192000"/>
              <a:gd name="connsiteY880" fmla="*/ 886769 h 2007826"/>
              <a:gd name="connsiteX881" fmla="*/ 11258788 w 12192000"/>
              <a:gd name="connsiteY881" fmla="*/ 895057 h 2007826"/>
              <a:gd name="connsiteX882" fmla="*/ 11258026 w 12192000"/>
              <a:gd name="connsiteY882" fmla="*/ 878529 h 2007826"/>
              <a:gd name="connsiteX883" fmla="*/ 11250882 w 12192000"/>
              <a:gd name="connsiteY883" fmla="*/ 891342 h 2007826"/>
              <a:gd name="connsiteX884" fmla="*/ 11232881 w 12192000"/>
              <a:gd name="connsiteY884" fmla="*/ 883816 h 2007826"/>
              <a:gd name="connsiteX885" fmla="*/ 11234881 w 12192000"/>
              <a:gd name="connsiteY885" fmla="*/ 873576 h 2007826"/>
              <a:gd name="connsiteX886" fmla="*/ 11223545 w 12192000"/>
              <a:gd name="connsiteY886" fmla="*/ 883721 h 2007826"/>
              <a:gd name="connsiteX887" fmla="*/ 11213116 w 12192000"/>
              <a:gd name="connsiteY887" fmla="*/ 870099 h 2007826"/>
              <a:gd name="connsiteX888" fmla="*/ 11216117 w 12192000"/>
              <a:gd name="connsiteY888" fmla="*/ 879720 h 2007826"/>
              <a:gd name="connsiteX889" fmla="*/ 11206924 w 12192000"/>
              <a:gd name="connsiteY889" fmla="*/ 880387 h 2007826"/>
              <a:gd name="connsiteX890" fmla="*/ 11203020 w 12192000"/>
              <a:gd name="connsiteY890" fmla="*/ 863526 h 2007826"/>
              <a:gd name="connsiteX891" fmla="*/ 11200923 w 12192000"/>
              <a:gd name="connsiteY891" fmla="*/ 875100 h 2007826"/>
              <a:gd name="connsiteX892" fmla="*/ 11192113 w 12192000"/>
              <a:gd name="connsiteY892" fmla="*/ 875243 h 2007826"/>
              <a:gd name="connsiteX893" fmla="*/ 11191637 w 12192000"/>
              <a:gd name="connsiteY893" fmla="*/ 870432 h 2007826"/>
              <a:gd name="connsiteX894" fmla="*/ 11175254 w 12192000"/>
              <a:gd name="connsiteY894" fmla="*/ 859573 h 2007826"/>
              <a:gd name="connsiteX895" fmla="*/ 11171063 w 12192000"/>
              <a:gd name="connsiteY895" fmla="*/ 873126 h 2007826"/>
              <a:gd name="connsiteX896" fmla="*/ 11170869 w 12192000"/>
              <a:gd name="connsiteY896" fmla="*/ 873073 h 2007826"/>
              <a:gd name="connsiteX897" fmla="*/ 11167515 w 12192000"/>
              <a:gd name="connsiteY897" fmla="*/ 860918 h 2007826"/>
              <a:gd name="connsiteX898" fmla="*/ 11158347 w 12192000"/>
              <a:gd name="connsiteY898" fmla="*/ 856048 h 2007826"/>
              <a:gd name="connsiteX899" fmla="*/ 11153394 w 12192000"/>
              <a:gd name="connsiteY899" fmla="*/ 866003 h 2007826"/>
              <a:gd name="connsiteX900" fmla="*/ 11151632 w 12192000"/>
              <a:gd name="connsiteY900" fmla="*/ 852714 h 2007826"/>
              <a:gd name="connsiteX901" fmla="*/ 11145012 w 12192000"/>
              <a:gd name="connsiteY901" fmla="*/ 852904 h 2007826"/>
              <a:gd name="connsiteX902" fmla="*/ 11150060 w 12192000"/>
              <a:gd name="connsiteY902" fmla="*/ 861859 h 2007826"/>
              <a:gd name="connsiteX903" fmla="*/ 11137249 w 12192000"/>
              <a:gd name="connsiteY903" fmla="*/ 847237 h 2007826"/>
              <a:gd name="connsiteX904" fmla="*/ 11124057 w 12192000"/>
              <a:gd name="connsiteY904" fmla="*/ 846570 h 2007826"/>
              <a:gd name="connsiteX905" fmla="*/ 11120676 w 12192000"/>
              <a:gd name="connsiteY905" fmla="*/ 846665 h 2007826"/>
              <a:gd name="connsiteX906" fmla="*/ 11119865 w 12192000"/>
              <a:gd name="connsiteY906" fmla="*/ 858287 h 2007826"/>
              <a:gd name="connsiteX907" fmla="*/ 11109436 w 12192000"/>
              <a:gd name="connsiteY907" fmla="*/ 853000 h 2007826"/>
              <a:gd name="connsiteX908" fmla="*/ 11094577 w 12192000"/>
              <a:gd name="connsiteY908" fmla="*/ 850094 h 2007826"/>
              <a:gd name="connsiteX909" fmla="*/ 11097577 w 12192000"/>
              <a:gd name="connsiteY909" fmla="*/ 859716 h 2007826"/>
              <a:gd name="connsiteX910" fmla="*/ 11104816 w 12192000"/>
              <a:gd name="connsiteY910" fmla="*/ 855000 h 2007826"/>
              <a:gd name="connsiteX911" fmla="*/ 11130058 w 12192000"/>
              <a:gd name="connsiteY911" fmla="*/ 866527 h 2007826"/>
              <a:gd name="connsiteX912" fmla="*/ 11124057 w 12192000"/>
              <a:gd name="connsiteY912" fmla="*/ 846570 h 2007826"/>
              <a:gd name="connsiteX913" fmla="*/ 11447749 w 12192000"/>
              <a:gd name="connsiteY913" fmla="*/ 846204 h 2007826"/>
              <a:gd name="connsiteX914" fmla="*/ 11441668 w 12192000"/>
              <a:gd name="connsiteY914" fmla="*/ 847141 h 2007826"/>
              <a:gd name="connsiteX915" fmla="*/ 11447749 w 12192000"/>
              <a:gd name="connsiteY915" fmla="*/ 846204 h 2007826"/>
              <a:gd name="connsiteX916" fmla="*/ 10939498 w 12192000"/>
              <a:gd name="connsiteY916" fmla="*/ 845212 h 2007826"/>
              <a:gd name="connsiteX917" fmla="*/ 10932462 w 12192000"/>
              <a:gd name="connsiteY917" fmla="*/ 847570 h 2007826"/>
              <a:gd name="connsiteX918" fmla="*/ 10943320 w 12192000"/>
              <a:gd name="connsiteY918" fmla="*/ 850571 h 2007826"/>
              <a:gd name="connsiteX919" fmla="*/ 10939498 w 12192000"/>
              <a:gd name="connsiteY919" fmla="*/ 845212 h 2007826"/>
              <a:gd name="connsiteX920" fmla="*/ 11749516 w 12192000"/>
              <a:gd name="connsiteY920" fmla="*/ 843140 h 2007826"/>
              <a:gd name="connsiteX921" fmla="*/ 11749516 w 12192000"/>
              <a:gd name="connsiteY921" fmla="*/ 843140 h 2007826"/>
              <a:gd name="connsiteX922" fmla="*/ 11068193 w 12192000"/>
              <a:gd name="connsiteY922" fmla="*/ 843093 h 2007826"/>
              <a:gd name="connsiteX923" fmla="*/ 11087005 w 12192000"/>
              <a:gd name="connsiteY923" fmla="*/ 854238 h 2007826"/>
              <a:gd name="connsiteX924" fmla="*/ 11068193 w 12192000"/>
              <a:gd name="connsiteY924" fmla="*/ 843093 h 2007826"/>
              <a:gd name="connsiteX925" fmla="*/ 1586756 w 12192000"/>
              <a:gd name="connsiteY925" fmla="*/ 843045 h 2007826"/>
              <a:gd name="connsiteX926" fmla="*/ 1586756 w 12192000"/>
              <a:gd name="connsiteY926" fmla="*/ 843045 h 2007826"/>
              <a:gd name="connsiteX927" fmla="*/ 11433394 w 12192000"/>
              <a:gd name="connsiteY927" fmla="*/ 841408 h 2007826"/>
              <a:gd name="connsiteX928" fmla="*/ 11427333 w 12192000"/>
              <a:gd name="connsiteY928" fmla="*/ 842426 h 2007826"/>
              <a:gd name="connsiteX929" fmla="*/ 11433394 w 12192000"/>
              <a:gd name="connsiteY929" fmla="*/ 841408 h 2007826"/>
              <a:gd name="connsiteX930" fmla="*/ 1362854 w 12192000"/>
              <a:gd name="connsiteY930" fmla="*/ 841044 h 2007826"/>
              <a:gd name="connsiteX931" fmla="*/ 1362044 w 12192000"/>
              <a:gd name="connsiteY931" fmla="*/ 846093 h 2007826"/>
              <a:gd name="connsiteX932" fmla="*/ 1348043 w 12192000"/>
              <a:gd name="connsiteY932" fmla="*/ 853332 h 2007826"/>
              <a:gd name="connsiteX933" fmla="*/ 1350614 w 12192000"/>
              <a:gd name="connsiteY933" fmla="*/ 859000 h 2007826"/>
              <a:gd name="connsiteX934" fmla="*/ 1330421 w 12192000"/>
              <a:gd name="connsiteY934" fmla="*/ 862144 h 2007826"/>
              <a:gd name="connsiteX935" fmla="*/ 1327849 w 12192000"/>
              <a:gd name="connsiteY935" fmla="*/ 864525 h 2007826"/>
              <a:gd name="connsiteX936" fmla="*/ 1325087 w 12192000"/>
              <a:gd name="connsiteY936" fmla="*/ 866478 h 2007826"/>
              <a:gd name="connsiteX937" fmla="*/ 1322754 w 12192000"/>
              <a:gd name="connsiteY937" fmla="*/ 868574 h 2007826"/>
              <a:gd name="connsiteX938" fmla="*/ 1308228 w 12192000"/>
              <a:gd name="connsiteY938" fmla="*/ 870765 h 2007826"/>
              <a:gd name="connsiteX939" fmla="*/ 1323230 w 12192000"/>
              <a:gd name="connsiteY939" fmla="*/ 853285 h 2007826"/>
              <a:gd name="connsiteX940" fmla="*/ 1325373 w 12192000"/>
              <a:gd name="connsiteY940" fmla="*/ 855190 h 2007826"/>
              <a:gd name="connsiteX941" fmla="*/ 1335041 w 12192000"/>
              <a:gd name="connsiteY941" fmla="*/ 848379 h 2007826"/>
              <a:gd name="connsiteX942" fmla="*/ 1362854 w 12192000"/>
              <a:gd name="connsiteY942" fmla="*/ 841044 h 2007826"/>
              <a:gd name="connsiteX943" fmla="*/ 797401 w 12192000"/>
              <a:gd name="connsiteY943" fmla="*/ 840842 h 2007826"/>
              <a:gd name="connsiteX944" fmla="*/ 785220 w 12192000"/>
              <a:gd name="connsiteY944" fmla="*/ 847903 h 2007826"/>
              <a:gd name="connsiteX945" fmla="*/ 811938 w 12192000"/>
              <a:gd name="connsiteY945" fmla="*/ 842425 h 2007826"/>
              <a:gd name="connsiteX946" fmla="*/ 797401 w 12192000"/>
              <a:gd name="connsiteY946" fmla="*/ 840842 h 2007826"/>
              <a:gd name="connsiteX947" fmla="*/ 1600995 w 12192000"/>
              <a:gd name="connsiteY947" fmla="*/ 838282 h 2007826"/>
              <a:gd name="connsiteX948" fmla="*/ 1600995 w 12192000"/>
              <a:gd name="connsiteY948" fmla="*/ 838282 h 2007826"/>
              <a:gd name="connsiteX949" fmla="*/ 11735561 w 12192000"/>
              <a:gd name="connsiteY949" fmla="*/ 838235 h 2007826"/>
              <a:gd name="connsiteX950" fmla="*/ 11742562 w 12192000"/>
              <a:gd name="connsiteY950" fmla="*/ 856096 h 2007826"/>
              <a:gd name="connsiteX951" fmla="*/ 11735561 w 12192000"/>
              <a:gd name="connsiteY951" fmla="*/ 838235 h 2007826"/>
              <a:gd name="connsiteX952" fmla="*/ 1375522 w 12192000"/>
              <a:gd name="connsiteY952" fmla="*/ 837472 h 2007826"/>
              <a:gd name="connsiteX953" fmla="*/ 1367236 w 12192000"/>
              <a:gd name="connsiteY953" fmla="*/ 850237 h 2007826"/>
              <a:gd name="connsiteX954" fmla="*/ 1375522 w 12192000"/>
              <a:gd name="connsiteY954" fmla="*/ 837472 h 2007826"/>
              <a:gd name="connsiteX955" fmla="*/ 10547033 w 12192000"/>
              <a:gd name="connsiteY955" fmla="*/ 837234 h 2007826"/>
              <a:gd name="connsiteX956" fmla="*/ 10528792 w 12192000"/>
              <a:gd name="connsiteY956" fmla="*/ 839330 h 2007826"/>
              <a:gd name="connsiteX957" fmla="*/ 10560558 w 12192000"/>
              <a:gd name="connsiteY957" fmla="*/ 849094 h 2007826"/>
              <a:gd name="connsiteX958" fmla="*/ 10574417 w 12192000"/>
              <a:gd name="connsiteY958" fmla="*/ 850094 h 2007826"/>
              <a:gd name="connsiteX959" fmla="*/ 10588753 w 12192000"/>
              <a:gd name="connsiteY959" fmla="*/ 851476 h 2007826"/>
              <a:gd name="connsiteX960" fmla="*/ 10587704 w 12192000"/>
              <a:gd name="connsiteY960" fmla="*/ 847237 h 2007826"/>
              <a:gd name="connsiteX961" fmla="*/ 10568892 w 12192000"/>
              <a:gd name="connsiteY961" fmla="*/ 842902 h 2007826"/>
              <a:gd name="connsiteX962" fmla="*/ 10547033 w 12192000"/>
              <a:gd name="connsiteY962" fmla="*/ 837234 h 2007826"/>
              <a:gd name="connsiteX963" fmla="*/ 11374088 w 12192000"/>
              <a:gd name="connsiteY963" fmla="*/ 836853 h 2007826"/>
              <a:gd name="connsiteX964" fmla="*/ 11360705 w 12192000"/>
              <a:gd name="connsiteY964" fmla="*/ 852666 h 2007826"/>
              <a:gd name="connsiteX965" fmla="*/ 11382661 w 12192000"/>
              <a:gd name="connsiteY965" fmla="*/ 846474 h 2007826"/>
              <a:gd name="connsiteX966" fmla="*/ 11374898 w 12192000"/>
              <a:gd name="connsiteY966" fmla="*/ 855810 h 2007826"/>
              <a:gd name="connsiteX967" fmla="*/ 11387090 w 12192000"/>
              <a:gd name="connsiteY967" fmla="*/ 857382 h 2007826"/>
              <a:gd name="connsiteX968" fmla="*/ 11387138 w 12192000"/>
              <a:gd name="connsiteY968" fmla="*/ 851428 h 2007826"/>
              <a:gd name="connsiteX969" fmla="*/ 11392091 w 12192000"/>
              <a:gd name="connsiteY969" fmla="*/ 851428 h 2007826"/>
              <a:gd name="connsiteX970" fmla="*/ 11389709 w 12192000"/>
              <a:gd name="connsiteY970" fmla="*/ 861906 h 2007826"/>
              <a:gd name="connsiteX971" fmla="*/ 11404092 w 12192000"/>
              <a:gd name="connsiteY971" fmla="*/ 857096 h 2007826"/>
              <a:gd name="connsiteX972" fmla="*/ 11406854 w 12192000"/>
              <a:gd name="connsiteY972" fmla="*/ 866336 h 2007826"/>
              <a:gd name="connsiteX973" fmla="*/ 11413045 w 12192000"/>
              <a:gd name="connsiteY973" fmla="*/ 863002 h 2007826"/>
              <a:gd name="connsiteX974" fmla="*/ 11429000 w 12192000"/>
              <a:gd name="connsiteY974" fmla="*/ 866860 h 2007826"/>
              <a:gd name="connsiteX975" fmla="*/ 11408569 w 12192000"/>
              <a:gd name="connsiteY975" fmla="*/ 849904 h 2007826"/>
              <a:gd name="connsiteX976" fmla="*/ 11394091 w 12192000"/>
              <a:gd name="connsiteY976" fmla="*/ 845331 h 2007826"/>
              <a:gd name="connsiteX977" fmla="*/ 11374088 w 12192000"/>
              <a:gd name="connsiteY977" fmla="*/ 836853 h 2007826"/>
              <a:gd name="connsiteX978" fmla="*/ 11408172 w 12192000"/>
              <a:gd name="connsiteY978" fmla="*/ 836731 h 2007826"/>
              <a:gd name="connsiteX979" fmla="*/ 11402044 w 12192000"/>
              <a:gd name="connsiteY979" fmla="*/ 837615 h 2007826"/>
              <a:gd name="connsiteX980" fmla="*/ 11408172 w 12192000"/>
              <a:gd name="connsiteY980" fmla="*/ 836731 h 2007826"/>
              <a:gd name="connsiteX981" fmla="*/ 10896839 w 12192000"/>
              <a:gd name="connsiteY981" fmla="*/ 835693 h 2007826"/>
              <a:gd name="connsiteX982" fmla="*/ 10889742 w 12192000"/>
              <a:gd name="connsiteY982" fmla="*/ 837949 h 2007826"/>
              <a:gd name="connsiteX983" fmla="*/ 10900363 w 12192000"/>
              <a:gd name="connsiteY983" fmla="*/ 841188 h 2007826"/>
              <a:gd name="connsiteX984" fmla="*/ 10896839 w 12192000"/>
              <a:gd name="connsiteY984" fmla="*/ 835693 h 2007826"/>
              <a:gd name="connsiteX985" fmla="*/ 815224 w 12192000"/>
              <a:gd name="connsiteY985" fmla="*/ 834614 h 2007826"/>
              <a:gd name="connsiteX986" fmla="*/ 820939 w 12192000"/>
              <a:gd name="connsiteY986" fmla="*/ 844378 h 2007826"/>
              <a:gd name="connsiteX987" fmla="*/ 815224 w 12192000"/>
              <a:gd name="connsiteY987" fmla="*/ 834614 h 2007826"/>
              <a:gd name="connsiteX988" fmla="*/ 11722786 w 12192000"/>
              <a:gd name="connsiteY988" fmla="*/ 833885 h 2007826"/>
              <a:gd name="connsiteX989" fmla="*/ 11729037 w 12192000"/>
              <a:gd name="connsiteY989" fmla="*/ 838949 h 2007826"/>
              <a:gd name="connsiteX990" fmla="*/ 11728894 w 12192000"/>
              <a:gd name="connsiteY990" fmla="*/ 851380 h 2007826"/>
              <a:gd name="connsiteX991" fmla="*/ 11722786 w 12192000"/>
              <a:gd name="connsiteY991" fmla="*/ 833885 h 2007826"/>
              <a:gd name="connsiteX992" fmla="*/ 11394699 w 12192000"/>
              <a:gd name="connsiteY992" fmla="*/ 832042 h 2007826"/>
              <a:gd name="connsiteX993" fmla="*/ 11388423 w 12192000"/>
              <a:gd name="connsiteY993" fmla="*/ 832805 h 2007826"/>
              <a:gd name="connsiteX994" fmla="*/ 11394699 w 12192000"/>
              <a:gd name="connsiteY994" fmla="*/ 832042 h 2007826"/>
              <a:gd name="connsiteX995" fmla="*/ 10818012 w 12192000"/>
              <a:gd name="connsiteY995" fmla="*/ 831875 h 2007826"/>
              <a:gd name="connsiteX996" fmla="*/ 10812018 w 12192000"/>
              <a:gd name="connsiteY996" fmla="*/ 832852 h 2007826"/>
              <a:gd name="connsiteX997" fmla="*/ 10818012 w 12192000"/>
              <a:gd name="connsiteY997" fmla="*/ 831875 h 2007826"/>
              <a:gd name="connsiteX998" fmla="*/ 829416 w 12192000"/>
              <a:gd name="connsiteY998" fmla="*/ 829470 h 2007826"/>
              <a:gd name="connsiteX999" fmla="*/ 829368 w 12192000"/>
              <a:gd name="connsiteY999" fmla="*/ 840329 h 2007826"/>
              <a:gd name="connsiteX1000" fmla="*/ 829416 w 12192000"/>
              <a:gd name="connsiteY1000" fmla="*/ 829470 h 2007826"/>
              <a:gd name="connsiteX1001" fmla="*/ 11380187 w 12192000"/>
              <a:gd name="connsiteY1001" fmla="*/ 827174 h 2007826"/>
              <a:gd name="connsiteX1002" fmla="*/ 11373945 w 12192000"/>
              <a:gd name="connsiteY1002" fmla="*/ 828185 h 2007826"/>
              <a:gd name="connsiteX1003" fmla="*/ 11380187 w 12192000"/>
              <a:gd name="connsiteY1003" fmla="*/ 827174 h 2007826"/>
              <a:gd name="connsiteX1004" fmla="*/ 11367073 w 12192000"/>
              <a:gd name="connsiteY1004" fmla="*/ 822465 h 2007826"/>
              <a:gd name="connsiteX1005" fmla="*/ 11361039 w 12192000"/>
              <a:gd name="connsiteY1005" fmla="*/ 823469 h 2007826"/>
              <a:gd name="connsiteX1006" fmla="*/ 11367073 w 12192000"/>
              <a:gd name="connsiteY1006" fmla="*/ 822465 h 2007826"/>
              <a:gd name="connsiteX1007" fmla="*/ 868754 w 12192000"/>
              <a:gd name="connsiteY1007" fmla="*/ 819468 h 2007826"/>
              <a:gd name="connsiteX1008" fmla="*/ 875374 w 12192000"/>
              <a:gd name="connsiteY1008" fmla="*/ 827469 h 2007826"/>
              <a:gd name="connsiteX1009" fmla="*/ 876154 w 12192000"/>
              <a:gd name="connsiteY1009" fmla="*/ 819468 h 2007826"/>
              <a:gd name="connsiteX1010" fmla="*/ 868754 w 12192000"/>
              <a:gd name="connsiteY1010" fmla="*/ 819468 h 2007826"/>
              <a:gd name="connsiteX1011" fmla="*/ 11005042 w 12192000"/>
              <a:gd name="connsiteY1011" fmla="*/ 819135 h 2007826"/>
              <a:gd name="connsiteX1012" fmla="*/ 11004661 w 12192000"/>
              <a:gd name="connsiteY1012" fmla="*/ 836044 h 2007826"/>
              <a:gd name="connsiteX1013" fmla="*/ 11005042 w 12192000"/>
              <a:gd name="connsiteY1013" fmla="*/ 819135 h 2007826"/>
              <a:gd name="connsiteX1014" fmla="*/ 11341632 w 12192000"/>
              <a:gd name="connsiteY1014" fmla="*/ 817707 h 2007826"/>
              <a:gd name="connsiteX1015" fmla="*/ 11335464 w 12192000"/>
              <a:gd name="connsiteY1015" fmla="*/ 818611 h 2007826"/>
              <a:gd name="connsiteX1016" fmla="*/ 11341632 w 12192000"/>
              <a:gd name="connsiteY1016" fmla="*/ 817707 h 2007826"/>
              <a:gd name="connsiteX1017" fmla="*/ 10439400 w 12192000"/>
              <a:gd name="connsiteY1017" fmla="*/ 817659 h 2007826"/>
              <a:gd name="connsiteX1018" fmla="*/ 10439352 w 12192000"/>
              <a:gd name="connsiteY1018" fmla="*/ 821612 h 2007826"/>
              <a:gd name="connsiteX1019" fmla="*/ 10476548 w 12192000"/>
              <a:gd name="connsiteY1019" fmla="*/ 829375 h 2007826"/>
              <a:gd name="connsiteX1020" fmla="*/ 10510933 w 12192000"/>
              <a:gd name="connsiteY1020" fmla="*/ 837853 h 2007826"/>
              <a:gd name="connsiteX1021" fmla="*/ 10510885 w 12192000"/>
              <a:gd name="connsiteY1021" fmla="*/ 827280 h 2007826"/>
              <a:gd name="connsiteX1022" fmla="*/ 10469832 w 12192000"/>
              <a:gd name="connsiteY1022" fmla="*/ 818659 h 2007826"/>
              <a:gd name="connsiteX1023" fmla="*/ 10461117 w 12192000"/>
              <a:gd name="connsiteY1023" fmla="*/ 822707 h 2007826"/>
              <a:gd name="connsiteX1024" fmla="*/ 10439400 w 12192000"/>
              <a:gd name="connsiteY1024" fmla="*/ 817659 h 2007826"/>
              <a:gd name="connsiteX1025" fmla="*/ 11672934 w 12192000"/>
              <a:gd name="connsiteY1025" fmla="*/ 815896 h 2007826"/>
              <a:gd name="connsiteX1026" fmla="*/ 11670935 w 12192000"/>
              <a:gd name="connsiteY1026" fmla="*/ 832281 h 2007826"/>
              <a:gd name="connsiteX1027" fmla="*/ 11680792 w 12192000"/>
              <a:gd name="connsiteY1027" fmla="*/ 832995 h 2007826"/>
              <a:gd name="connsiteX1028" fmla="*/ 11678221 w 12192000"/>
              <a:gd name="connsiteY1028" fmla="*/ 823088 h 2007826"/>
              <a:gd name="connsiteX1029" fmla="*/ 11687413 w 12192000"/>
              <a:gd name="connsiteY1029" fmla="*/ 822659 h 2007826"/>
              <a:gd name="connsiteX1030" fmla="*/ 11686174 w 12192000"/>
              <a:gd name="connsiteY1030" fmla="*/ 837139 h 2007826"/>
              <a:gd name="connsiteX1031" fmla="*/ 11694080 w 12192000"/>
              <a:gd name="connsiteY1031" fmla="*/ 837139 h 2007826"/>
              <a:gd name="connsiteX1032" fmla="*/ 11691651 w 12192000"/>
              <a:gd name="connsiteY1032" fmla="*/ 827613 h 2007826"/>
              <a:gd name="connsiteX1033" fmla="*/ 11701605 w 12192000"/>
              <a:gd name="connsiteY1033" fmla="*/ 827565 h 2007826"/>
              <a:gd name="connsiteX1034" fmla="*/ 11705129 w 12192000"/>
              <a:gd name="connsiteY1034" fmla="*/ 845379 h 2007826"/>
              <a:gd name="connsiteX1035" fmla="*/ 11707558 w 12192000"/>
              <a:gd name="connsiteY1035" fmla="*/ 828613 h 2007826"/>
              <a:gd name="connsiteX1036" fmla="*/ 11715702 w 12192000"/>
              <a:gd name="connsiteY1036" fmla="*/ 849142 h 2007826"/>
              <a:gd name="connsiteX1037" fmla="*/ 11696556 w 12192000"/>
              <a:gd name="connsiteY1037" fmla="*/ 845950 h 2007826"/>
              <a:gd name="connsiteX1038" fmla="*/ 11696699 w 12192000"/>
              <a:gd name="connsiteY1038" fmla="*/ 842521 h 2007826"/>
              <a:gd name="connsiteX1039" fmla="*/ 11680412 w 12192000"/>
              <a:gd name="connsiteY1039" fmla="*/ 836377 h 2007826"/>
              <a:gd name="connsiteX1040" fmla="*/ 11668649 w 12192000"/>
              <a:gd name="connsiteY1040" fmla="*/ 837425 h 2007826"/>
              <a:gd name="connsiteX1041" fmla="*/ 11672934 w 12192000"/>
              <a:gd name="connsiteY1041" fmla="*/ 815896 h 2007826"/>
              <a:gd name="connsiteX1042" fmla="*/ 889667 w 12192000"/>
              <a:gd name="connsiteY1042" fmla="*/ 814866 h 2007826"/>
              <a:gd name="connsiteX1043" fmla="*/ 882089 w 12192000"/>
              <a:gd name="connsiteY1043" fmla="*/ 814943 h 2007826"/>
              <a:gd name="connsiteX1044" fmla="*/ 889565 w 12192000"/>
              <a:gd name="connsiteY1044" fmla="*/ 822754 h 2007826"/>
              <a:gd name="connsiteX1045" fmla="*/ 889667 w 12192000"/>
              <a:gd name="connsiteY1045" fmla="*/ 814866 h 2007826"/>
              <a:gd name="connsiteX1046" fmla="*/ 10973324 w 12192000"/>
              <a:gd name="connsiteY1046" fmla="*/ 814801 h 2007826"/>
              <a:gd name="connsiteX1047" fmla="*/ 10973324 w 12192000"/>
              <a:gd name="connsiteY1047" fmla="*/ 814801 h 2007826"/>
              <a:gd name="connsiteX1048" fmla="*/ 1696052 w 12192000"/>
              <a:gd name="connsiteY1048" fmla="*/ 814229 h 2007826"/>
              <a:gd name="connsiteX1049" fmla="*/ 1696052 w 12192000"/>
              <a:gd name="connsiteY1049" fmla="*/ 814229 h 2007826"/>
              <a:gd name="connsiteX1050" fmla="*/ 11327400 w 12192000"/>
              <a:gd name="connsiteY1050" fmla="*/ 812805 h 2007826"/>
              <a:gd name="connsiteX1051" fmla="*/ 11321272 w 12192000"/>
              <a:gd name="connsiteY1051" fmla="*/ 813943 h 2007826"/>
              <a:gd name="connsiteX1052" fmla="*/ 11327400 w 12192000"/>
              <a:gd name="connsiteY1052" fmla="*/ 812805 h 2007826"/>
              <a:gd name="connsiteX1053" fmla="*/ 10426196 w 12192000"/>
              <a:gd name="connsiteY1053" fmla="*/ 812646 h 2007826"/>
              <a:gd name="connsiteX1054" fmla="*/ 10416112 w 12192000"/>
              <a:gd name="connsiteY1054" fmla="*/ 816230 h 2007826"/>
              <a:gd name="connsiteX1055" fmla="*/ 10434351 w 12192000"/>
              <a:gd name="connsiteY1055" fmla="*/ 821278 h 2007826"/>
              <a:gd name="connsiteX1056" fmla="*/ 10426196 w 12192000"/>
              <a:gd name="connsiteY1056" fmla="*/ 812646 h 2007826"/>
              <a:gd name="connsiteX1057" fmla="*/ 11113033 w 12192000"/>
              <a:gd name="connsiteY1057" fmla="*/ 807777 h 2007826"/>
              <a:gd name="connsiteX1058" fmla="*/ 11106912 w 12192000"/>
              <a:gd name="connsiteY1058" fmla="*/ 808942 h 2007826"/>
              <a:gd name="connsiteX1059" fmla="*/ 11113033 w 12192000"/>
              <a:gd name="connsiteY1059" fmla="*/ 807777 h 2007826"/>
              <a:gd name="connsiteX1060" fmla="*/ 1497349 w 12192000"/>
              <a:gd name="connsiteY1060" fmla="*/ 807037 h 2007826"/>
              <a:gd name="connsiteX1061" fmla="*/ 1487300 w 12192000"/>
              <a:gd name="connsiteY1061" fmla="*/ 824851 h 2007826"/>
              <a:gd name="connsiteX1062" fmla="*/ 1485347 w 12192000"/>
              <a:gd name="connsiteY1062" fmla="*/ 815706 h 2007826"/>
              <a:gd name="connsiteX1063" fmla="*/ 1474346 w 12192000"/>
              <a:gd name="connsiteY1063" fmla="*/ 827661 h 2007826"/>
              <a:gd name="connsiteX1064" fmla="*/ 1468488 w 12192000"/>
              <a:gd name="connsiteY1064" fmla="*/ 820850 h 2007826"/>
              <a:gd name="connsiteX1065" fmla="*/ 1446580 w 12192000"/>
              <a:gd name="connsiteY1065" fmla="*/ 830947 h 2007826"/>
              <a:gd name="connsiteX1066" fmla="*/ 1410623 w 12192000"/>
              <a:gd name="connsiteY1066" fmla="*/ 836520 h 2007826"/>
              <a:gd name="connsiteX1067" fmla="*/ 1403908 w 12192000"/>
              <a:gd name="connsiteY1067" fmla="*/ 846522 h 2007826"/>
              <a:gd name="connsiteX1068" fmla="*/ 1399670 w 12192000"/>
              <a:gd name="connsiteY1068" fmla="*/ 846855 h 2007826"/>
              <a:gd name="connsiteX1069" fmla="*/ 1405147 w 12192000"/>
              <a:gd name="connsiteY1069" fmla="*/ 838377 h 2007826"/>
              <a:gd name="connsiteX1070" fmla="*/ 1392764 w 12192000"/>
              <a:gd name="connsiteY1070" fmla="*/ 834138 h 2007826"/>
              <a:gd name="connsiteX1071" fmla="*/ 1407814 w 12192000"/>
              <a:gd name="connsiteY1071" fmla="*/ 830423 h 2007826"/>
              <a:gd name="connsiteX1072" fmla="*/ 1415672 w 12192000"/>
              <a:gd name="connsiteY1072" fmla="*/ 824279 h 2007826"/>
              <a:gd name="connsiteX1073" fmla="*/ 1422292 w 12192000"/>
              <a:gd name="connsiteY1073" fmla="*/ 827946 h 2007826"/>
              <a:gd name="connsiteX1074" fmla="*/ 1425625 w 12192000"/>
              <a:gd name="connsiteY1074" fmla="*/ 821469 h 2007826"/>
              <a:gd name="connsiteX1075" fmla="*/ 1431007 w 12192000"/>
              <a:gd name="connsiteY1075" fmla="*/ 831233 h 2007826"/>
              <a:gd name="connsiteX1076" fmla="*/ 1440484 w 12192000"/>
              <a:gd name="connsiteY1076" fmla="*/ 816849 h 2007826"/>
              <a:gd name="connsiteX1077" fmla="*/ 1448247 w 12192000"/>
              <a:gd name="connsiteY1077" fmla="*/ 827423 h 2007826"/>
              <a:gd name="connsiteX1078" fmla="*/ 1447866 w 12192000"/>
              <a:gd name="connsiteY1078" fmla="*/ 817563 h 2007826"/>
              <a:gd name="connsiteX1079" fmla="*/ 1462487 w 12192000"/>
              <a:gd name="connsiteY1079" fmla="*/ 821516 h 2007826"/>
              <a:gd name="connsiteX1080" fmla="*/ 1462582 w 12192000"/>
              <a:gd name="connsiteY1080" fmla="*/ 812991 h 2007826"/>
              <a:gd name="connsiteX1081" fmla="*/ 1474250 w 12192000"/>
              <a:gd name="connsiteY1081" fmla="*/ 814562 h 2007826"/>
              <a:gd name="connsiteX1082" fmla="*/ 1489395 w 12192000"/>
              <a:gd name="connsiteY1082" fmla="*/ 814705 h 2007826"/>
              <a:gd name="connsiteX1083" fmla="*/ 1497349 w 12192000"/>
              <a:gd name="connsiteY1083" fmla="*/ 807037 h 2007826"/>
              <a:gd name="connsiteX1084" fmla="*/ 10935081 w 12192000"/>
              <a:gd name="connsiteY1084" fmla="*/ 805989 h 2007826"/>
              <a:gd name="connsiteX1085" fmla="*/ 10935081 w 12192000"/>
              <a:gd name="connsiteY1085" fmla="*/ 805989 h 2007826"/>
              <a:gd name="connsiteX1086" fmla="*/ 910425 w 12192000"/>
              <a:gd name="connsiteY1086" fmla="*/ 805893 h 2007826"/>
              <a:gd name="connsiteX1087" fmla="*/ 910425 w 12192000"/>
              <a:gd name="connsiteY1087" fmla="*/ 815991 h 2007826"/>
              <a:gd name="connsiteX1088" fmla="*/ 910425 w 12192000"/>
              <a:gd name="connsiteY1088" fmla="*/ 805893 h 2007826"/>
              <a:gd name="connsiteX1089" fmla="*/ 10386869 w 12192000"/>
              <a:gd name="connsiteY1089" fmla="*/ 805846 h 2007826"/>
              <a:gd name="connsiteX1090" fmla="*/ 10404967 w 12192000"/>
              <a:gd name="connsiteY1090" fmla="*/ 810705 h 2007826"/>
              <a:gd name="connsiteX1091" fmla="*/ 10386869 w 12192000"/>
              <a:gd name="connsiteY1091" fmla="*/ 805846 h 2007826"/>
              <a:gd name="connsiteX1092" fmla="*/ 901233 w 12192000"/>
              <a:gd name="connsiteY1092" fmla="*/ 805798 h 2007826"/>
              <a:gd name="connsiteX1093" fmla="*/ 895615 w 12192000"/>
              <a:gd name="connsiteY1093" fmla="*/ 821659 h 2007826"/>
              <a:gd name="connsiteX1094" fmla="*/ 901233 w 12192000"/>
              <a:gd name="connsiteY1094" fmla="*/ 805798 h 2007826"/>
              <a:gd name="connsiteX1095" fmla="*/ 1509160 w 12192000"/>
              <a:gd name="connsiteY1095" fmla="*/ 804560 h 2007826"/>
              <a:gd name="connsiteX1096" fmla="*/ 1500874 w 12192000"/>
              <a:gd name="connsiteY1096" fmla="*/ 817372 h 2007826"/>
              <a:gd name="connsiteX1097" fmla="*/ 1509160 w 12192000"/>
              <a:gd name="connsiteY1097" fmla="*/ 804560 h 2007826"/>
              <a:gd name="connsiteX1098" fmla="*/ 11611070 w 12192000"/>
              <a:gd name="connsiteY1098" fmla="*/ 803703 h 2007826"/>
              <a:gd name="connsiteX1099" fmla="*/ 11621642 w 12192000"/>
              <a:gd name="connsiteY1099" fmla="*/ 803989 h 2007826"/>
              <a:gd name="connsiteX1100" fmla="*/ 11615451 w 12192000"/>
              <a:gd name="connsiteY1100" fmla="*/ 817611 h 2007826"/>
              <a:gd name="connsiteX1101" fmla="*/ 11624785 w 12192000"/>
              <a:gd name="connsiteY1101" fmla="*/ 819849 h 2007826"/>
              <a:gd name="connsiteX1102" fmla="*/ 11626786 w 12192000"/>
              <a:gd name="connsiteY1102" fmla="*/ 804656 h 2007826"/>
              <a:gd name="connsiteX1103" fmla="*/ 11640406 w 12192000"/>
              <a:gd name="connsiteY1103" fmla="*/ 815277 h 2007826"/>
              <a:gd name="connsiteX1104" fmla="*/ 11643074 w 12192000"/>
              <a:gd name="connsiteY1104" fmla="*/ 806227 h 2007826"/>
              <a:gd name="connsiteX1105" fmla="*/ 11646455 w 12192000"/>
              <a:gd name="connsiteY1105" fmla="*/ 821945 h 2007826"/>
              <a:gd name="connsiteX1106" fmla="*/ 11659218 w 12192000"/>
              <a:gd name="connsiteY1106" fmla="*/ 812562 h 2007826"/>
              <a:gd name="connsiteX1107" fmla="*/ 11658361 w 12192000"/>
              <a:gd name="connsiteY1107" fmla="*/ 827470 h 2007826"/>
              <a:gd name="connsiteX1108" fmla="*/ 11665791 w 12192000"/>
              <a:gd name="connsiteY1108" fmla="*/ 828280 h 2007826"/>
              <a:gd name="connsiteX1109" fmla="*/ 11653932 w 12192000"/>
              <a:gd name="connsiteY1109" fmla="*/ 833900 h 2007826"/>
              <a:gd name="connsiteX1110" fmla="*/ 11654932 w 12192000"/>
              <a:gd name="connsiteY1110" fmla="*/ 819516 h 2007826"/>
              <a:gd name="connsiteX1111" fmla="*/ 11645598 w 12192000"/>
              <a:gd name="connsiteY1111" fmla="*/ 830900 h 2007826"/>
              <a:gd name="connsiteX1112" fmla="*/ 11636121 w 12192000"/>
              <a:gd name="connsiteY1112" fmla="*/ 826470 h 2007826"/>
              <a:gd name="connsiteX1113" fmla="*/ 11641978 w 12192000"/>
              <a:gd name="connsiteY1113" fmla="*/ 817659 h 2007826"/>
              <a:gd name="connsiteX1114" fmla="*/ 11632215 w 12192000"/>
              <a:gd name="connsiteY1114" fmla="*/ 817563 h 2007826"/>
              <a:gd name="connsiteX1115" fmla="*/ 11634930 w 12192000"/>
              <a:gd name="connsiteY1115" fmla="*/ 827947 h 2007826"/>
              <a:gd name="connsiteX1116" fmla="*/ 11601688 w 12192000"/>
              <a:gd name="connsiteY1116" fmla="*/ 817325 h 2007826"/>
              <a:gd name="connsiteX1117" fmla="*/ 11600925 w 12192000"/>
              <a:gd name="connsiteY1117" fmla="*/ 812943 h 2007826"/>
              <a:gd name="connsiteX1118" fmla="*/ 11610927 w 12192000"/>
              <a:gd name="connsiteY1118" fmla="*/ 814801 h 2007826"/>
              <a:gd name="connsiteX1119" fmla="*/ 11611070 w 12192000"/>
              <a:gd name="connsiteY1119" fmla="*/ 803703 h 2007826"/>
              <a:gd name="connsiteX1120" fmla="*/ 10882931 w 12192000"/>
              <a:gd name="connsiteY1120" fmla="*/ 801703 h 2007826"/>
              <a:gd name="connsiteX1121" fmla="*/ 10882931 w 12192000"/>
              <a:gd name="connsiteY1121" fmla="*/ 801703 h 2007826"/>
              <a:gd name="connsiteX1122" fmla="*/ 10898600 w 12192000"/>
              <a:gd name="connsiteY1122" fmla="*/ 800940 h 2007826"/>
              <a:gd name="connsiteX1123" fmla="*/ 10897409 w 12192000"/>
              <a:gd name="connsiteY1123" fmla="*/ 814277 h 2007826"/>
              <a:gd name="connsiteX1124" fmla="*/ 10898600 w 12192000"/>
              <a:gd name="connsiteY1124" fmla="*/ 800940 h 2007826"/>
              <a:gd name="connsiteX1125" fmla="*/ 795647 w 12192000"/>
              <a:gd name="connsiteY1125" fmla="*/ 800749 h 2007826"/>
              <a:gd name="connsiteX1126" fmla="*/ 795647 w 12192000"/>
              <a:gd name="connsiteY1126" fmla="*/ 800749 h 2007826"/>
              <a:gd name="connsiteX1127" fmla="*/ 11597734 w 12192000"/>
              <a:gd name="connsiteY1127" fmla="*/ 800416 h 2007826"/>
              <a:gd name="connsiteX1128" fmla="*/ 11604544 w 12192000"/>
              <a:gd name="connsiteY1128" fmla="*/ 808656 h 2007826"/>
              <a:gd name="connsiteX1129" fmla="*/ 11597734 w 12192000"/>
              <a:gd name="connsiteY1129" fmla="*/ 800416 h 2007826"/>
              <a:gd name="connsiteX1130" fmla="*/ 1523352 w 12192000"/>
              <a:gd name="connsiteY1130" fmla="*/ 799558 h 2007826"/>
              <a:gd name="connsiteX1131" fmla="*/ 1515352 w 12192000"/>
              <a:gd name="connsiteY1131" fmla="*/ 812085 h 2007826"/>
              <a:gd name="connsiteX1132" fmla="*/ 1523352 w 12192000"/>
              <a:gd name="connsiteY1132" fmla="*/ 799558 h 2007826"/>
              <a:gd name="connsiteX1133" fmla="*/ 809937 w 12192000"/>
              <a:gd name="connsiteY1133" fmla="*/ 796749 h 2007826"/>
              <a:gd name="connsiteX1134" fmla="*/ 809937 w 12192000"/>
              <a:gd name="connsiteY1134" fmla="*/ 796749 h 2007826"/>
              <a:gd name="connsiteX1135" fmla="*/ 1553023 w 12192000"/>
              <a:gd name="connsiteY1135" fmla="*/ 796558 h 2007826"/>
              <a:gd name="connsiteX1136" fmla="*/ 1553023 w 12192000"/>
              <a:gd name="connsiteY1136" fmla="*/ 796558 h 2007826"/>
              <a:gd name="connsiteX1137" fmla="*/ 1769412 w 12192000"/>
              <a:gd name="connsiteY1137" fmla="*/ 795428 h 2007826"/>
              <a:gd name="connsiteX1138" fmla="*/ 1762916 w 12192000"/>
              <a:gd name="connsiteY1138" fmla="*/ 796320 h 2007826"/>
              <a:gd name="connsiteX1139" fmla="*/ 1769298 w 12192000"/>
              <a:gd name="connsiteY1139" fmla="*/ 802036 h 2007826"/>
              <a:gd name="connsiteX1140" fmla="*/ 1769412 w 12192000"/>
              <a:gd name="connsiteY1140" fmla="*/ 795428 h 2007826"/>
              <a:gd name="connsiteX1141" fmla="*/ 11591258 w 12192000"/>
              <a:gd name="connsiteY1141" fmla="*/ 795415 h 2007826"/>
              <a:gd name="connsiteX1142" fmla="*/ 11590162 w 12192000"/>
              <a:gd name="connsiteY1142" fmla="*/ 813086 h 2007826"/>
              <a:gd name="connsiteX1143" fmla="*/ 11591258 w 12192000"/>
              <a:gd name="connsiteY1143" fmla="*/ 795415 h 2007826"/>
              <a:gd name="connsiteX1144" fmla="*/ 1537545 w 12192000"/>
              <a:gd name="connsiteY1144" fmla="*/ 794510 h 2007826"/>
              <a:gd name="connsiteX1145" fmla="*/ 1527734 w 12192000"/>
              <a:gd name="connsiteY1145" fmla="*/ 808989 h 2007826"/>
              <a:gd name="connsiteX1146" fmla="*/ 1537545 w 12192000"/>
              <a:gd name="connsiteY1146" fmla="*/ 794510 h 2007826"/>
              <a:gd name="connsiteX1147" fmla="*/ 10348865 w 12192000"/>
              <a:gd name="connsiteY1147" fmla="*/ 794320 h 2007826"/>
              <a:gd name="connsiteX1148" fmla="*/ 10348912 w 12192000"/>
              <a:gd name="connsiteY1148" fmla="*/ 803751 h 2007826"/>
              <a:gd name="connsiteX1149" fmla="*/ 10363009 w 12192000"/>
              <a:gd name="connsiteY1149" fmla="*/ 803846 h 2007826"/>
              <a:gd name="connsiteX1150" fmla="*/ 10363534 w 12192000"/>
              <a:gd name="connsiteY1150" fmla="*/ 807323 h 2007826"/>
              <a:gd name="connsiteX1151" fmla="*/ 10382298 w 12192000"/>
              <a:gd name="connsiteY1151" fmla="*/ 813134 h 2007826"/>
              <a:gd name="connsiteX1152" fmla="*/ 10383155 w 12192000"/>
              <a:gd name="connsiteY1152" fmla="*/ 802798 h 2007826"/>
              <a:gd name="connsiteX1153" fmla="*/ 10367724 w 12192000"/>
              <a:gd name="connsiteY1153" fmla="*/ 803941 h 2007826"/>
              <a:gd name="connsiteX1154" fmla="*/ 10348865 w 12192000"/>
              <a:gd name="connsiteY1154" fmla="*/ 794320 h 2007826"/>
              <a:gd name="connsiteX1155" fmla="*/ 10847461 w 12192000"/>
              <a:gd name="connsiteY1155" fmla="*/ 793923 h 2007826"/>
              <a:gd name="connsiteX1156" fmla="*/ 10841259 w 12192000"/>
              <a:gd name="connsiteY1156" fmla="*/ 794606 h 2007826"/>
              <a:gd name="connsiteX1157" fmla="*/ 10847461 w 12192000"/>
              <a:gd name="connsiteY1157" fmla="*/ 793923 h 2007826"/>
              <a:gd name="connsiteX1158" fmla="*/ 10320433 w 12192000"/>
              <a:gd name="connsiteY1158" fmla="*/ 791653 h 2007826"/>
              <a:gd name="connsiteX1159" fmla="*/ 10338245 w 12192000"/>
              <a:gd name="connsiteY1159" fmla="*/ 796225 h 2007826"/>
              <a:gd name="connsiteX1160" fmla="*/ 10320433 w 12192000"/>
              <a:gd name="connsiteY1160" fmla="*/ 791653 h 2007826"/>
              <a:gd name="connsiteX1161" fmla="*/ 10830734 w 12192000"/>
              <a:gd name="connsiteY1161" fmla="*/ 791034 h 2007826"/>
              <a:gd name="connsiteX1162" fmla="*/ 10830734 w 12192000"/>
              <a:gd name="connsiteY1162" fmla="*/ 791034 h 2007826"/>
              <a:gd name="connsiteX1163" fmla="*/ 11664076 w 12192000"/>
              <a:gd name="connsiteY1163" fmla="*/ 790604 h 2007826"/>
              <a:gd name="connsiteX1164" fmla="*/ 11664076 w 12192000"/>
              <a:gd name="connsiteY1164" fmla="*/ 790604 h 2007826"/>
              <a:gd name="connsiteX1165" fmla="*/ 841726 w 12192000"/>
              <a:gd name="connsiteY1165" fmla="*/ 789159 h 2007826"/>
              <a:gd name="connsiteX1166" fmla="*/ 835511 w 12192000"/>
              <a:gd name="connsiteY1166" fmla="*/ 789795 h 2007826"/>
              <a:gd name="connsiteX1167" fmla="*/ 841726 w 12192000"/>
              <a:gd name="connsiteY1167" fmla="*/ 789159 h 2007826"/>
              <a:gd name="connsiteX1168" fmla="*/ 1794374 w 12192000"/>
              <a:gd name="connsiteY1168" fmla="*/ 789100 h 2007826"/>
              <a:gd name="connsiteX1169" fmla="*/ 1788300 w 12192000"/>
              <a:gd name="connsiteY1169" fmla="*/ 790319 h 2007826"/>
              <a:gd name="connsiteX1170" fmla="*/ 1794374 w 12192000"/>
              <a:gd name="connsiteY1170" fmla="*/ 789100 h 2007826"/>
              <a:gd name="connsiteX1171" fmla="*/ 11232796 w 12192000"/>
              <a:gd name="connsiteY1171" fmla="*/ 789055 h 2007826"/>
              <a:gd name="connsiteX1172" fmla="*/ 11226594 w 12192000"/>
              <a:gd name="connsiteY1172" fmla="*/ 790033 h 2007826"/>
              <a:gd name="connsiteX1173" fmla="*/ 11232796 w 12192000"/>
              <a:gd name="connsiteY1173" fmla="*/ 789055 h 2007826"/>
              <a:gd name="connsiteX1174" fmla="*/ 10815351 w 12192000"/>
              <a:gd name="connsiteY1174" fmla="*/ 787223 h 2007826"/>
              <a:gd name="connsiteX1175" fmla="*/ 10815351 w 12192000"/>
              <a:gd name="connsiteY1175" fmla="*/ 787223 h 2007826"/>
              <a:gd name="connsiteX1176" fmla="*/ 10296620 w 12192000"/>
              <a:gd name="connsiteY1176" fmla="*/ 786318 h 2007826"/>
              <a:gd name="connsiteX1177" fmla="*/ 10296620 w 12192000"/>
              <a:gd name="connsiteY1177" fmla="*/ 786318 h 2007826"/>
              <a:gd name="connsiteX1178" fmla="*/ 11641448 w 12192000"/>
              <a:gd name="connsiteY1178" fmla="*/ 785949 h 2007826"/>
              <a:gd name="connsiteX1179" fmla="*/ 11641644 w 12192000"/>
              <a:gd name="connsiteY1179" fmla="*/ 792557 h 2007826"/>
              <a:gd name="connsiteX1180" fmla="*/ 11635073 w 12192000"/>
              <a:gd name="connsiteY1180" fmla="*/ 786841 h 2007826"/>
              <a:gd name="connsiteX1181" fmla="*/ 11641448 w 12192000"/>
              <a:gd name="connsiteY1181" fmla="*/ 785949 h 2007826"/>
              <a:gd name="connsiteX1182" fmla="*/ 11169919 w 12192000"/>
              <a:gd name="connsiteY1182" fmla="*/ 785937 h 2007826"/>
              <a:gd name="connsiteX1183" fmla="*/ 11162728 w 12192000"/>
              <a:gd name="connsiteY1183" fmla="*/ 800560 h 2007826"/>
              <a:gd name="connsiteX1184" fmla="*/ 11177731 w 12192000"/>
              <a:gd name="connsiteY1184" fmla="*/ 791176 h 2007826"/>
              <a:gd name="connsiteX1185" fmla="*/ 11177588 w 12192000"/>
              <a:gd name="connsiteY1185" fmla="*/ 802608 h 2007826"/>
              <a:gd name="connsiteX1186" fmla="*/ 11194304 w 12192000"/>
              <a:gd name="connsiteY1186" fmla="*/ 807180 h 2007826"/>
              <a:gd name="connsiteX1187" fmla="*/ 11230213 w 12192000"/>
              <a:gd name="connsiteY1187" fmla="*/ 810752 h 2007826"/>
              <a:gd name="connsiteX1188" fmla="*/ 11230070 w 12192000"/>
              <a:gd name="connsiteY1188" fmla="*/ 818373 h 2007826"/>
              <a:gd name="connsiteX1189" fmla="*/ 11239643 w 12192000"/>
              <a:gd name="connsiteY1189" fmla="*/ 818087 h 2007826"/>
              <a:gd name="connsiteX1190" fmla="*/ 11238405 w 12192000"/>
              <a:gd name="connsiteY1190" fmla="*/ 808752 h 2007826"/>
              <a:gd name="connsiteX1191" fmla="*/ 11243167 w 12192000"/>
              <a:gd name="connsiteY1191" fmla="*/ 808609 h 2007826"/>
              <a:gd name="connsiteX1192" fmla="*/ 11267266 w 12192000"/>
              <a:gd name="connsiteY1192" fmla="*/ 823755 h 2007826"/>
              <a:gd name="connsiteX1193" fmla="*/ 11267409 w 12192000"/>
              <a:gd name="connsiteY1193" fmla="*/ 817420 h 2007826"/>
              <a:gd name="connsiteX1194" fmla="*/ 11274790 w 12192000"/>
              <a:gd name="connsiteY1194" fmla="*/ 818373 h 2007826"/>
              <a:gd name="connsiteX1195" fmla="*/ 11267218 w 12192000"/>
              <a:gd name="connsiteY1195" fmla="*/ 828280 h 2007826"/>
              <a:gd name="connsiteX1196" fmla="*/ 11280506 w 12192000"/>
              <a:gd name="connsiteY1196" fmla="*/ 825565 h 2007826"/>
              <a:gd name="connsiteX1197" fmla="*/ 11302597 w 12192000"/>
              <a:gd name="connsiteY1197" fmla="*/ 835216 h 2007826"/>
              <a:gd name="connsiteX1198" fmla="*/ 11318590 w 12192000"/>
              <a:gd name="connsiteY1198" fmla="*/ 833015 h 2007826"/>
              <a:gd name="connsiteX1199" fmla="*/ 11319463 w 12192000"/>
              <a:gd name="connsiteY1199" fmla="*/ 833043 h 2007826"/>
              <a:gd name="connsiteX1200" fmla="*/ 11319324 w 12192000"/>
              <a:gd name="connsiteY1200" fmla="*/ 832914 h 2007826"/>
              <a:gd name="connsiteX1201" fmla="*/ 11325654 w 12192000"/>
              <a:gd name="connsiteY1201" fmla="*/ 832043 h 2007826"/>
              <a:gd name="connsiteX1202" fmla="*/ 11323130 w 12192000"/>
              <a:gd name="connsiteY1202" fmla="*/ 841902 h 2007826"/>
              <a:gd name="connsiteX1203" fmla="*/ 11334845 w 12192000"/>
              <a:gd name="connsiteY1203" fmla="*/ 841902 h 2007826"/>
              <a:gd name="connsiteX1204" fmla="*/ 11332893 w 12192000"/>
              <a:gd name="connsiteY1204" fmla="*/ 832281 h 2007826"/>
              <a:gd name="connsiteX1205" fmla="*/ 11340608 w 12192000"/>
              <a:gd name="connsiteY1205" fmla="*/ 846189 h 2007826"/>
              <a:gd name="connsiteX1206" fmla="*/ 11366231 w 12192000"/>
              <a:gd name="connsiteY1206" fmla="*/ 835424 h 2007826"/>
              <a:gd name="connsiteX1207" fmla="*/ 11349799 w 12192000"/>
              <a:gd name="connsiteY1207" fmla="*/ 840997 h 2007826"/>
              <a:gd name="connsiteX1208" fmla="*/ 11353562 w 12192000"/>
              <a:gd name="connsiteY1208" fmla="*/ 833662 h 2007826"/>
              <a:gd name="connsiteX1209" fmla="*/ 11307842 w 12192000"/>
              <a:gd name="connsiteY1209" fmla="*/ 822279 h 2007826"/>
              <a:gd name="connsiteX1210" fmla="*/ 11319324 w 12192000"/>
              <a:gd name="connsiteY1210" fmla="*/ 832914 h 2007826"/>
              <a:gd name="connsiteX1211" fmla="*/ 11318590 w 12192000"/>
              <a:gd name="connsiteY1211" fmla="*/ 833015 h 2007826"/>
              <a:gd name="connsiteX1212" fmla="*/ 11311658 w 12192000"/>
              <a:gd name="connsiteY1212" fmla="*/ 832795 h 2007826"/>
              <a:gd name="connsiteX1213" fmla="*/ 11290602 w 12192000"/>
              <a:gd name="connsiteY1213" fmla="*/ 827851 h 2007826"/>
              <a:gd name="connsiteX1214" fmla="*/ 11296459 w 12192000"/>
              <a:gd name="connsiteY1214" fmla="*/ 819802 h 2007826"/>
              <a:gd name="connsiteX1215" fmla="*/ 11279791 w 12192000"/>
              <a:gd name="connsiteY1215" fmla="*/ 814372 h 2007826"/>
              <a:gd name="connsiteX1216" fmla="*/ 11252645 w 12192000"/>
              <a:gd name="connsiteY1216" fmla="*/ 819897 h 2007826"/>
              <a:gd name="connsiteX1217" fmla="*/ 11257502 w 12192000"/>
              <a:gd name="connsiteY1217" fmla="*/ 812181 h 2007826"/>
              <a:gd name="connsiteX1218" fmla="*/ 11197876 w 12192000"/>
              <a:gd name="connsiteY1218" fmla="*/ 804703 h 2007826"/>
              <a:gd name="connsiteX1219" fmla="*/ 11201829 w 12192000"/>
              <a:gd name="connsiteY1219" fmla="*/ 794225 h 2007826"/>
              <a:gd name="connsiteX1220" fmla="*/ 11185731 w 12192000"/>
              <a:gd name="connsiteY1220" fmla="*/ 792367 h 2007826"/>
              <a:gd name="connsiteX1221" fmla="*/ 11169919 w 12192000"/>
              <a:gd name="connsiteY1221" fmla="*/ 785937 h 2007826"/>
              <a:gd name="connsiteX1222" fmla="*/ 10801827 w 12192000"/>
              <a:gd name="connsiteY1222" fmla="*/ 784937 h 2007826"/>
              <a:gd name="connsiteX1223" fmla="*/ 10801827 w 12192000"/>
              <a:gd name="connsiteY1223" fmla="*/ 784937 h 2007826"/>
              <a:gd name="connsiteX1224" fmla="*/ 11544300 w 12192000"/>
              <a:gd name="connsiteY1224" fmla="*/ 784746 h 2007826"/>
              <a:gd name="connsiteX1225" fmla="*/ 11550444 w 12192000"/>
              <a:gd name="connsiteY1225" fmla="*/ 784746 h 2007826"/>
              <a:gd name="connsiteX1226" fmla="*/ 11548729 w 12192000"/>
              <a:gd name="connsiteY1226" fmla="*/ 799035 h 2007826"/>
              <a:gd name="connsiteX1227" fmla="*/ 11557397 w 12192000"/>
              <a:gd name="connsiteY1227" fmla="*/ 799035 h 2007826"/>
              <a:gd name="connsiteX1228" fmla="*/ 11561445 w 12192000"/>
              <a:gd name="connsiteY1228" fmla="*/ 785127 h 2007826"/>
              <a:gd name="connsiteX1229" fmla="*/ 11573399 w 12192000"/>
              <a:gd name="connsiteY1229" fmla="*/ 806846 h 2007826"/>
              <a:gd name="connsiteX1230" fmla="*/ 11570541 w 12192000"/>
              <a:gd name="connsiteY1230" fmla="*/ 795177 h 2007826"/>
              <a:gd name="connsiteX1231" fmla="*/ 11576494 w 12192000"/>
              <a:gd name="connsiteY1231" fmla="*/ 790176 h 2007826"/>
              <a:gd name="connsiteX1232" fmla="*/ 11577780 w 12192000"/>
              <a:gd name="connsiteY1232" fmla="*/ 809275 h 2007826"/>
              <a:gd name="connsiteX1233" fmla="*/ 11544014 w 12192000"/>
              <a:gd name="connsiteY1233" fmla="*/ 802893 h 2007826"/>
              <a:gd name="connsiteX1234" fmla="*/ 11544300 w 12192000"/>
              <a:gd name="connsiteY1234" fmla="*/ 784746 h 2007826"/>
              <a:gd name="connsiteX1235" fmla="*/ 10793762 w 12192000"/>
              <a:gd name="connsiteY1235" fmla="*/ 784371 h 2007826"/>
              <a:gd name="connsiteX1236" fmla="*/ 10787635 w 12192000"/>
              <a:gd name="connsiteY1236" fmla="*/ 785127 h 2007826"/>
              <a:gd name="connsiteX1237" fmla="*/ 10793762 w 12192000"/>
              <a:gd name="connsiteY1237" fmla="*/ 784371 h 2007826"/>
              <a:gd name="connsiteX1238" fmla="*/ 11218773 w 12192000"/>
              <a:gd name="connsiteY1238" fmla="*/ 784325 h 2007826"/>
              <a:gd name="connsiteX1239" fmla="*/ 11212592 w 12192000"/>
              <a:gd name="connsiteY1239" fmla="*/ 785175 h 2007826"/>
              <a:gd name="connsiteX1240" fmla="*/ 11218773 w 12192000"/>
              <a:gd name="connsiteY1240" fmla="*/ 784325 h 2007826"/>
              <a:gd name="connsiteX1241" fmla="*/ 11621072 w 12192000"/>
              <a:gd name="connsiteY1241" fmla="*/ 780840 h 2007826"/>
              <a:gd name="connsiteX1242" fmla="*/ 11621072 w 12192000"/>
              <a:gd name="connsiteY1242" fmla="*/ 780840 h 2007826"/>
              <a:gd name="connsiteX1243" fmla="*/ 11531727 w 12192000"/>
              <a:gd name="connsiteY1243" fmla="*/ 780745 h 2007826"/>
              <a:gd name="connsiteX1244" fmla="*/ 11538156 w 12192000"/>
              <a:gd name="connsiteY1244" fmla="*/ 796463 h 2007826"/>
              <a:gd name="connsiteX1245" fmla="*/ 11531727 w 12192000"/>
              <a:gd name="connsiteY1245" fmla="*/ 780745 h 2007826"/>
              <a:gd name="connsiteX1246" fmla="*/ 2069981 w 12192000"/>
              <a:gd name="connsiteY1246" fmla="*/ 779940 h 2007826"/>
              <a:gd name="connsiteX1247" fmla="*/ 2063667 w 12192000"/>
              <a:gd name="connsiteY1247" fmla="*/ 780603 h 2007826"/>
              <a:gd name="connsiteX1248" fmla="*/ 2069981 w 12192000"/>
              <a:gd name="connsiteY1248" fmla="*/ 779940 h 2007826"/>
              <a:gd name="connsiteX1249" fmla="*/ 10780214 w 12192000"/>
              <a:gd name="connsiteY1249" fmla="*/ 779557 h 2007826"/>
              <a:gd name="connsiteX1250" fmla="*/ 10773966 w 12192000"/>
              <a:gd name="connsiteY1250" fmla="*/ 780507 h 2007826"/>
              <a:gd name="connsiteX1251" fmla="*/ 10780214 w 12192000"/>
              <a:gd name="connsiteY1251" fmla="*/ 779557 h 2007826"/>
              <a:gd name="connsiteX1252" fmla="*/ 10244281 w 12192000"/>
              <a:gd name="connsiteY1252" fmla="*/ 776745 h 2007826"/>
              <a:gd name="connsiteX1253" fmla="*/ 10244281 w 12192000"/>
              <a:gd name="connsiteY1253" fmla="*/ 776745 h 2007826"/>
              <a:gd name="connsiteX1254" fmla="*/ 10611612 w 12192000"/>
              <a:gd name="connsiteY1254" fmla="*/ 776268 h 2007826"/>
              <a:gd name="connsiteX1255" fmla="*/ 10611612 w 12192000"/>
              <a:gd name="connsiteY1255" fmla="*/ 776268 h 2007826"/>
              <a:gd name="connsiteX1256" fmla="*/ 955859 w 12192000"/>
              <a:gd name="connsiteY1256" fmla="*/ 774410 h 2007826"/>
              <a:gd name="connsiteX1257" fmla="*/ 948096 w 12192000"/>
              <a:gd name="connsiteY1257" fmla="*/ 802416 h 2007826"/>
              <a:gd name="connsiteX1258" fmla="*/ 939286 w 12192000"/>
              <a:gd name="connsiteY1258" fmla="*/ 793795 h 2007826"/>
              <a:gd name="connsiteX1259" fmla="*/ 936190 w 12192000"/>
              <a:gd name="connsiteY1259" fmla="*/ 807227 h 2007826"/>
              <a:gd name="connsiteX1260" fmla="*/ 924379 w 12192000"/>
              <a:gd name="connsiteY1260" fmla="*/ 799035 h 2007826"/>
              <a:gd name="connsiteX1261" fmla="*/ 923046 w 12192000"/>
              <a:gd name="connsiteY1261" fmla="*/ 813514 h 2007826"/>
              <a:gd name="connsiteX1262" fmla="*/ 945048 w 12192000"/>
              <a:gd name="connsiteY1262" fmla="*/ 805274 h 2007826"/>
              <a:gd name="connsiteX1263" fmla="*/ 962527 w 12192000"/>
              <a:gd name="connsiteY1263" fmla="*/ 807322 h 2007826"/>
              <a:gd name="connsiteX1264" fmla="*/ 907378 w 12192000"/>
              <a:gd name="connsiteY1264" fmla="*/ 824516 h 2007826"/>
              <a:gd name="connsiteX1265" fmla="*/ 862753 w 12192000"/>
              <a:gd name="connsiteY1265" fmla="*/ 839329 h 2007826"/>
              <a:gd name="connsiteX1266" fmla="*/ 859753 w 12192000"/>
              <a:gd name="connsiteY1266" fmla="*/ 819849 h 2007826"/>
              <a:gd name="connsiteX1267" fmla="*/ 855848 w 12192000"/>
              <a:gd name="connsiteY1267" fmla="*/ 831089 h 2007826"/>
              <a:gd name="connsiteX1268" fmla="*/ 842989 w 12192000"/>
              <a:gd name="connsiteY1268" fmla="*/ 823278 h 2007826"/>
              <a:gd name="connsiteX1269" fmla="*/ 850133 w 12192000"/>
              <a:gd name="connsiteY1269" fmla="*/ 842282 h 2007826"/>
              <a:gd name="connsiteX1270" fmla="*/ 791411 w 12192000"/>
              <a:gd name="connsiteY1270" fmla="*/ 857714 h 2007826"/>
              <a:gd name="connsiteX1271" fmla="*/ 781219 w 12192000"/>
              <a:gd name="connsiteY1271" fmla="*/ 862620 h 2007826"/>
              <a:gd name="connsiteX1272" fmla="*/ 776409 w 12192000"/>
              <a:gd name="connsiteY1272" fmla="*/ 856285 h 2007826"/>
              <a:gd name="connsiteX1273" fmla="*/ 779457 w 12192000"/>
              <a:gd name="connsiteY1273" fmla="*/ 852046 h 2007826"/>
              <a:gd name="connsiteX1274" fmla="*/ 779505 w 12192000"/>
              <a:gd name="connsiteY1274" fmla="*/ 848712 h 2007826"/>
              <a:gd name="connsiteX1275" fmla="*/ 772790 w 12192000"/>
              <a:gd name="connsiteY1275" fmla="*/ 844568 h 2007826"/>
              <a:gd name="connsiteX1276" fmla="*/ 771313 w 12192000"/>
              <a:gd name="connsiteY1276" fmla="*/ 853618 h 2007826"/>
              <a:gd name="connsiteX1277" fmla="*/ 759121 w 12192000"/>
              <a:gd name="connsiteY1277" fmla="*/ 850856 h 2007826"/>
              <a:gd name="connsiteX1278" fmla="*/ 759075 w 12192000"/>
              <a:gd name="connsiteY1278" fmla="*/ 860286 h 2007826"/>
              <a:gd name="connsiteX1279" fmla="*/ 746883 w 12192000"/>
              <a:gd name="connsiteY1279" fmla="*/ 854618 h 2007826"/>
              <a:gd name="connsiteX1280" fmla="*/ 746359 w 12192000"/>
              <a:gd name="connsiteY1280" fmla="*/ 864954 h 2007826"/>
              <a:gd name="connsiteX1281" fmla="*/ 759836 w 12192000"/>
              <a:gd name="connsiteY1281" fmla="*/ 861810 h 2007826"/>
              <a:gd name="connsiteX1282" fmla="*/ 747025 w 12192000"/>
              <a:gd name="connsiteY1282" fmla="*/ 873861 h 2007826"/>
              <a:gd name="connsiteX1283" fmla="*/ 717070 w 12192000"/>
              <a:gd name="connsiteY1283" fmla="*/ 879862 h 2007826"/>
              <a:gd name="connsiteX1284" fmla="*/ 734166 w 12192000"/>
              <a:gd name="connsiteY1284" fmla="*/ 863287 h 2007826"/>
              <a:gd name="connsiteX1285" fmla="*/ 735262 w 12192000"/>
              <a:gd name="connsiteY1285" fmla="*/ 871622 h 2007826"/>
              <a:gd name="connsiteX1286" fmla="*/ 743216 w 12192000"/>
              <a:gd name="connsiteY1286" fmla="*/ 863811 h 2007826"/>
              <a:gd name="connsiteX1287" fmla="*/ 737691 w 12192000"/>
              <a:gd name="connsiteY1287" fmla="*/ 859000 h 2007826"/>
              <a:gd name="connsiteX1288" fmla="*/ 718974 w 12192000"/>
              <a:gd name="connsiteY1288" fmla="*/ 862668 h 2007826"/>
              <a:gd name="connsiteX1289" fmla="*/ 718260 w 12192000"/>
              <a:gd name="connsiteY1289" fmla="*/ 877433 h 2007826"/>
              <a:gd name="connsiteX1290" fmla="*/ 708307 w 12192000"/>
              <a:gd name="connsiteY1290" fmla="*/ 866288 h 2007826"/>
              <a:gd name="connsiteX1291" fmla="*/ 692781 w 12192000"/>
              <a:gd name="connsiteY1291" fmla="*/ 872337 h 2007826"/>
              <a:gd name="connsiteX1292" fmla="*/ 678398 w 12192000"/>
              <a:gd name="connsiteY1292" fmla="*/ 876909 h 2007826"/>
              <a:gd name="connsiteX1293" fmla="*/ 659300 w 12192000"/>
              <a:gd name="connsiteY1293" fmla="*/ 884625 h 2007826"/>
              <a:gd name="connsiteX1294" fmla="*/ 655157 w 12192000"/>
              <a:gd name="connsiteY1294" fmla="*/ 879910 h 2007826"/>
              <a:gd name="connsiteX1295" fmla="*/ 645299 w 12192000"/>
              <a:gd name="connsiteY1295" fmla="*/ 889674 h 2007826"/>
              <a:gd name="connsiteX1296" fmla="*/ 626106 w 12192000"/>
              <a:gd name="connsiteY1296" fmla="*/ 891627 h 2007826"/>
              <a:gd name="connsiteX1297" fmla="*/ 564147 w 12192000"/>
              <a:gd name="connsiteY1297" fmla="*/ 914298 h 2007826"/>
              <a:gd name="connsiteX1298" fmla="*/ 551669 w 12192000"/>
              <a:gd name="connsiteY1298" fmla="*/ 913250 h 2007826"/>
              <a:gd name="connsiteX1299" fmla="*/ 555574 w 12192000"/>
              <a:gd name="connsiteY1299" fmla="*/ 929063 h 2007826"/>
              <a:gd name="connsiteX1300" fmla="*/ 564575 w 12192000"/>
              <a:gd name="connsiteY1300" fmla="*/ 915870 h 2007826"/>
              <a:gd name="connsiteX1301" fmla="*/ 566195 w 12192000"/>
              <a:gd name="connsiteY1301" fmla="*/ 924967 h 2007826"/>
              <a:gd name="connsiteX1302" fmla="*/ 578815 w 12192000"/>
              <a:gd name="connsiteY1302" fmla="*/ 912917 h 2007826"/>
              <a:gd name="connsiteX1303" fmla="*/ 585197 w 12192000"/>
              <a:gd name="connsiteY1303" fmla="*/ 919014 h 2007826"/>
              <a:gd name="connsiteX1304" fmla="*/ 586768 w 12192000"/>
              <a:gd name="connsiteY1304" fmla="*/ 913536 h 2007826"/>
              <a:gd name="connsiteX1305" fmla="*/ 590578 w 12192000"/>
              <a:gd name="connsiteY1305" fmla="*/ 913203 h 2007826"/>
              <a:gd name="connsiteX1306" fmla="*/ 590673 w 12192000"/>
              <a:gd name="connsiteY1306" fmla="*/ 907011 h 2007826"/>
              <a:gd name="connsiteX1307" fmla="*/ 596436 w 12192000"/>
              <a:gd name="connsiteY1307" fmla="*/ 912965 h 2007826"/>
              <a:gd name="connsiteX1308" fmla="*/ 607246 w 12192000"/>
              <a:gd name="connsiteY1308" fmla="*/ 906344 h 2007826"/>
              <a:gd name="connsiteX1309" fmla="*/ 600055 w 12192000"/>
              <a:gd name="connsiteY1309" fmla="*/ 917442 h 2007826"/>
              <a:gd name="connsiteX1310" fmla="*/ 575386 w 12192000"/>
              <a:gd name="connsiteY1310" fmla="*/ 925777 h 2007826"/>
              <a:gd name="connsiteX1311" fmla="*/ 522713 w 12192000"/>
              <a:gd name="connsiteY1311" fmla="*/ 940637 h 2007826"/>
              <a:gd name="connsiteX1312" fmla="*/ 495376 w 12192000"/>
              <a:gd name="connsiteY1312" fmla="*/ 947163 h 2007826"/>
              <a:gd name="connsiteX1313" fmla="*/ 468801 w 12192000"/>
              <a:gd name="connsiteY1313" fmla="*/ 957784 h 2007826"/>
              <a:gd name="connsiteX1314" fmla="*/ 480422 w 12192000"/>
              <a:gd name="connsiteY1314" fmla="*/ 945734 h 2007826"/>
              <a:gd name="connsiteX1315" fmla="*/ 479279 w 12192000"/>
              <a:gd name="connsiteY1315" fmla="*/ 940066 h 2007826"/>
              <a:gd name="connsiteX1316" fmla="*/ 496710 w 12192000"/>
              <a:gd name="connsiteY1316" fmla="*/ 940780 h 2007826"/>
              <a:gd name="connsiteX1317" fmla="*/ 489613 w 12192000"/>
              <a:gd name="connsiteY1317" fmla="*/ 933731 h 2007826"/>
              <a:gd name="connsiteX1318" fmla="*/ 465277 w 12192000"/>
              <a:gd name="connsiteY1318" fmla="*/ 947972 h 2007826"/>
              <a:gd name="connsiteX1319" fmla="*/ 460848 w 12192000"/>
              <a:gd name="connsiteY1319" fmla="*/ 942876 h 2007826"/>
              <a:gd name="connsiteX1320" fmla="*/ 431417 w 12192000"/>
              <a:gd name="connsiteY1320" fmla="*/ 954402 h 2007826"/>
              <a:gd name="connsiteX1321" fmla="*/ 416415 w 12192000"/>
              <a:gd name="connsiteY1321" fmla="*/ 960975 h 2007826"/>
              <a:gd name="connsiteX1322" fmla="*/ 413557 w 12192000"/>
              <a:gd name="connsiteY1322" fmla="*/ 956308 h 2007826"/>
              <a:gd name="connsiteX1323" fmla="*/ 396936 w 12192000"/>
              <a:gd name="connsiteY1323" fmla="*/ 967453 h 2007826"/>
              <a:gd name="connsiteX1324" fmla="*/ 394174 w 12192000"/>
              <a:gd name="connsiteY1324" fmla="*/ 970549 h 2007826"/>
              <a:gd name="connsiteX1325" fmla="*/ 375886 w 12192000"/>
              <a:gd name="connsiteY1325" fmla="*/ 976741 h 2007826"/>
              <a:gd name="connsiteX1326" fmla="*/ 382220 w 12192000"/>
              <a:gd name="connsiteY1326" fmla="*/ 952116 h 2007826"/>
              <a:gd name="connsiteX1327" fmla="*/ 390459 w 12192000"/>
              <a:gd name="connsiteY1327" fmla="*/ 945686 h 2007826"/>
              <a:gd name="connsiteX1328" fmla="*/ 390745 w 12192000"/>
              <a:gd name="connsiteY1328" fmla="*/ 951449 h 2007826"/>
              <a:gd name="connsiteX1329" fmla="*/ 385887 w 12192000"/>
              <a:gd name="connsiteY1329" fmla="*/ 951449 h 2007826"/>
              <a:gd name="connsiteX1330" fmla="*/ 385697 w 12192000"/>
              <a:gd name="connsiteY1330" fmla="*/ 963785 h 2007826"/>
              <a:gd name="connsiteX1331" fmla="*/ 403461 w 12192000"/>
              <a:gd name="connsiteY1331" fmla="*/ 954307 h 2007826"/>
              <a:gd name="connsiteX1332" fmla="*/ 425273 w 12192000"/>
              <a:gd name="connsiteY1332" fmla="*/ 943638 h 2007826"/>
              <a:gd name="connsiteX1333" fmla="*/ 434465 w 12192000"/>
              <a:gd name="connsiteY1333" fmla="*/ 930349 h 2007826"/>
              <a:gd name="connsiteX1334" fmla="*/ 433560 w 12192000"/>
              <a:gd name="connsiteY1334" fmla="*/ 948544 h 2007826"/>
              <a:gd name="connsiteX1335" fmla="*/ 437227 w 12192000"/>
              <a:gd name="connsiteY1335" fmla="*/ 933541 h 2007826"/>
              <a:gd name="connsiteX1336" fmla="*/ 447703 w 12192000"/>
              <a:gd name="connsiteY1336" fmla="*/ 926634 h 2007826"/>
              <a:gd name="connsiteX1337" fmla="*/ 447800 w 12192000"/>
              <a:gd name="connsiteY1337" fmla="*/ 941304 h 2007826"/>
              <a:gd name="connsiteX1338" fmla="*/ 452372 w 12192000"/>
              <a:gd name="connsiteY1338" fmla="*/ 927777 h 2007826"/>
              <a:gd name="connsiteX1339" fmla="*/ 478469 w 12192000"/>
              <a:gd name="connsiteY1339" fmla="*/ 918585 h 2007826"/>
              <a:gd name="connsiteX1340" fmla="*/ 466849 w 12192000"/>
              <a:gd name="connsiteY1340" fmla="*/ 932255 h 2007826"/>
              <a:gd name="connsiteX1341" fmla="*/ 498662 w 12192000"/>
              <a:gd name="connsiteY1341" fmla="*/ 920824 h 2007826"/>
              <a:gd name="connsiteX1342" fmla="*/ 478469 w 12192000"/>
              <a:gd name="connsiteY1342" fmla="*/ 924967 h 2007826"/>
              <a:gd name="connsiteX1343" fmla="*/ 504806 w 12192000"/>
              <a:gd name="connsiteY1343" fmla="*/ 913489 h 2007826"/>
              <a:gd name="connsiteX1344" fmla="*/ 506139 w 12192000"/>
              <a:gd name="connsiteY1344" fmla="*/ 921109 h 2007826"/>
              <a:gd name="connsiteX1345" fmla="*/ 524332 w 12192000"/>
              <a:gd name="connsiteY1345" fmla="*/ 915108 h 2007826"/>
              <a:gd name="connsiteX1346" fmla="*/ 509568 w 12192000"/>
              <a:gd name="connsiteY1346" fmla="*/ 913108 h 2007826"/>
              <a:gd name="connsiteX1347" fmla="*/ 521713 w 12192000"/>
              <a:gd name="connsiteY1347" fmla="*/ 905868 h 2007826"/>
              <a:gd name="connsiteX1348" fmla="*/ 535953 w 12192000"/>
              <a:gd name="connsiteY1348" fmla="*/ 902105 h 2007826"/>
              <a:gd name="connsiteX1349" fmla="*/ 550193 w 12192000"/>
              <a:gd name="connsiteY1349" fmla="*/ 897104 h 2007826"/>
              <a:gd name="connsiteX1350" fmla="*/ 577720 w 12192000"/>
              <a:gd name="connsiteY1350" fmla="*/ 888912 h 2007826"/>
              <a:gd name="connsiteX1351" fmla="*/ 570814 w 12192000"/>
              <a:gd name="connsiteY1351" fmla="*/ 897866 h 2007826"/>
              <a:gd name="connsiteX1352" fmla="*/ 585911 w 12192000"/>
              <a:gd name="connsiteY1352" fmla="*/ 897961 h 2007826"/>
              <a:gd name="connsiteX1353" fmla="*/ 586665 w 12192000"/>
              <a:gd name="connsiteY1353" fmla="*/ 895380 h 2007826"/>
              <a:gd name="connsiteX1354" fmla="*/ 613104 w 12192000"/>
              <a:gd name="connsiteY1354" fmla="*/ 876099 h 2007826"/>
              <a:gd name="connsiteX1355" fmla="*/ 614866 w 12192000"/>
              <a:gd name="connsiteY1355" fmla="*/ 884720 h 2007826"/>
              <a:gd name="connsiteX1356" fmla="*/ 605818 w 12192000"/>
              <a:gd name="connsiteY1356" fmla="*/ 883625 h 2007826"/>
              <a:gd name="connsiteX1357" fmla="*/ 607866 w 12192000"/>
              <a:gd name="connsiteY1357" fmla="*/ 891436 h 2007826"/>
              <a:gd name="connsiteX1358" fmla="*/ 619867 w 12192000"/>
              <a:gd name="connsiteY1358" fmla="*/ 876195 h 2007826"/>
              <a:gd name="connsiteX1359" fmla="*/ 630440 w 12192000"/>
              <a:gd name="connsiteY1359" fmla="*/ 869145 h 2007826"/>
              <a:gd name="connsiteX1360" fmla="*/ 624248 w 12192000"/>
              <a:gd name="connsiteY1360" fmla="*/ 886530 h 2007826"/>
              <a:gd name="connsiteX1361" fmla="*/ 642489 w 12192000"/>
              <a:gd name="connsiteY1361" fmla="*/ 867478 h 2007826"/>
              <a:gd name="connsiteX1362" fmla="*/ 637726 w 12192000"/>
              <a:gd name="connsiteY1362" fmla="*/ 880100 h 2007826"/>
              <a:gd name="connsiteX1363" fmla="*/ 646680 w 12192000"/>
              <a:gd name="connsiteY1363" fmla="*/ 880005 h 2007826"/>
              <a:gd name="connsiteX1364" fmla="*/ 656062 w 12192000"/>
              <a:gd name="connsiteY1364" fmla="*/ 859000 h 2007826"/>
              <a:gd name="connsiteX1365" fmla="*/ 656348 w 12192000"/>
              <a:gd name="connsiteY1365" fmla="*/ 869241 h 2007826"/>
              <a:gd name="connsiteX1366" fmla="*/ 654728 w 12192000"/>
              <a:gd name="connsiteY1366" fmla="*/ 872194 h 2007826"/>
              <a:gd name="connsiteX1367" fmla="*/ 653347 w 12192000"/>
              <a:gd name="connsiteY1367" fmla="*/ 876052 h 2007826"/>
              <a:gd name="connsiteX1368" fmla="*/ 667492 w 12192000"/>
              <a:gd name="connsiteY1368" fmla="*/ 856428 h 2007826"/>
              <a:gd name="connsiteX1369" fmla="*/ 673588 w 12192000"/>
              <a:gd name="connsiteY1369" fmla="*/ 860429 h 2007826"/>
              <a:gd name="connsiteX1370" fmla="*/ 688495 w 12192000"/>
              <a:gd name="connsiteY1370" fmla="*/ 853999 h 2007826"/>
              <a:gd name="connsiteX1371" fmla="*/ 702830 w 12192000"/>
              <a:gd name="connsiteY1371" fmla="*/ 850094 h 2007826"/>
              <a:gd name="connsiteX1372" fmla="*/ 721546 w 12192000"/>
              <a:gd name="connsiteY1372" fmla="*/ 842901 h 2007826"/>
              <a:gd name="connsiteX1373" fmla="*/ 731071 w 12192000"/>
              <a:gd name="connsiteY1373" fmla="*/ 840853 h 2007826"/>
              <a:gd name="connsiteX1374" fmla="*/ 754025 w 12192000"/>
              <a:gd name="connsiteY1374" fmla="*/ 832709 h 2007826"/>
              <a:gd name="connsiteX1375" fmla="*/ 749787 w 12192000"/>
              <a:gd name="connsiteY1375" fmla="*/ 848617 h 2007826"/>
              <a:gd name="connsiteX1376" fmla="*/ 757931 w 12192000"/>
              <a:gd name="connsiteY1376" fmla="*/ 832804 h 2007826"/>
              <a:gd name="connsiteX1377" fmla="*/ 802460 w 12192000"/>
              <a:gd name="connsiteY1377" fmla="*/ 819706 h 2007826"/>
              <a:gd name="connsiteX1378" fmla="*/ 816890 w 12192000"/>
              <a:gd name="connsiteY1378" fmla="*/ 814990 h 2007826"/>
              <a:gd name="connsiteX1379" fmla="*/ 831178 w 12192000"/>
              <a:gd name="connsiteY1379" fmla="*/ 809656 h 2007826"/>
              <a:gd name="connsiteX1380" fmla="*/ 840513 w 12192000"/>
              <a:gd name="connsiteY1380" fmla="*/ 807370 h 2007826"/>
              <a:gd name="connsiteX1381" fmla="*/ 862849 w 12192000"/>
              <a:gd name="connsiteY1381" fmla="*/ 800321 h 2007826"/>
              <a:gd name="connsiteX1382" fmla="*/ 863658 w 12192000"/>
              <a:gd name="connsiteY1382" fmla="*/ 809561 h 2007826"/>
              <a:gd name="connsiteX1383" fmla="*/ 865087 w 12192000"/>
              <a:gd name="connsiteY1383" fmla="*/ 799797 h 2007826"/>
              <a:gd name="connsiteX1384" fmla="*/ 907329 w 12192000"/>
              <a:gd name="connsiteY1384" fmla="*/ 788080 h 2007826"/>
              <a:gd name="connsiteX1385" fmla="*/ 921665 w 12192000"/>
              <a:gd name="connsiteY1385" fmla="*/ 783079 h 2007826"/>
              <a:gd name="connsiteX1386" fmla="*/ 955859 w 12192000"/>
              <a:gd name="connsiteY1386" fmla="*/ 774410 h 2007826"/>
              <a:gd name="connsiteX1387" fmla="*/ 10259806 w 12192000"/>
              <a:gd name="connsiteY1387" fmla="*/ 774268 h 2007826"/>
              <a:gd name="connsiteX1388" fmla="*/ 10262997 w 12192000"/>
              <a:gd name="connsiteY1388" fmla="*/ 790986 h 2007826"/>
              <a:gd name="connsiteX1389" fmla="*/ 10263283 w 12192000"/>
              <a:gd name="connsiteY1389" fmla="*/ 780936 h 2007826"/>
              <a:gd name="connsiteX1390" fmla="*/ 10267950 w 12192000"/>
              <a:gd name="connsiteY1390" fmla="*/ 780841 h 2007826"/>
              <a:gd name="connsiteX1391" fmla="*/ 10267807 w 12192000"/>
              <a:gd name="connsiteY1391" fmla="*/ 788271 h 2007826"/>
              <a:gd name="connsiteX1392" fmla="*/ 10287048 w 12192000"/>
              <a:gd name="connsiteY1392" fmla="*/ 794129 h 2007826"/>
              <a:gd name="connsiteX1393" fmla="*/ 10289381 w 12192000"/>
              <a:gd name="connsiteY1393" fmla="*/ 781555 h 2007826"/>
              <a:gd name="connsiteX1394" fmla="*/ 10259806 w 12192000"/>
              <a:gd name="connsiteY1394" fmla="*/ 774268 h 2007826"/>
              <a:gd name="connsiteX1395" fmla="*/ 11601878 w 12192000"/>
              <a:gd name="connsiteY1395" fmla="*/ 771838 h 2007826"/>
              <a:gd name="connsiteX1396" fmla="*/ 11609212 w 12192000"/>
              <a:gd name="connsiteY1396" fmla="*/ 776934 h 2007826"/>
              <a:gd name="connsiteX1397" fmla="*/ 11595830 w 12192000"/>
              <a:gd name="connsiteY1397" fmla="*/ 775601 h 2007826"/>
              <a:gd name="connsiteX1398" fmla="*/ 11601878 w 12192000"/>
              <a:gd name="connsiteY1398" fmla="*/ 771838 h 2007826"/>
              <a:gd name="connsiteX1399" fmla="*/ 1624291 w 12192000"/>
              <a:gd name="connsiteY1399" fmla="*/ 771213 h 2007826"/>
              <a:gd name="connsiteX1400" fmla="*/ 1637512 w 12192000"/>
              <a:gd name="connsiteY1400" fmla="*/ 771362 h 2007826"/>
              <a:gd name="connsiteX1401" fmla="*/ 1635559 w 12192000"/>
              <a:gd name="connsiteY1401" fmla="*/ 785222 h 2007826"/>
              <a:gd name="connsiteX1402" fmla="*/ 1628368 w 12192000"/>
              <a:gd name="connsiteY1402" fmla="*/ 772076 h 2007826"/>
              <a:gd name="connsiteX1403" fmla="*/ 1620986 w 12192000"/>
              <a:gd name="connsiteY1403" fmla="*/ 785650 h 2007826"/>
              <a:gd name="connsiteX1404" fmla="*/ 1607222 w 12192000"/>
              <a:gd name="connsiteY1404" fmla="*/ 790699 h 2007826"/>
              <a:gd name="connsiteX1405" fmla="*/ 1600364 w 12192000"/>
              <a:gd name="connsiteY1405" fmla="*/ 782126 h 2007826"/>
              <a:gd name="connsiteX1406" fmla="*/ 1591983 w 12192000"/>
              <a:gd name="connsiteY1406" fmla="*/ 796272 h 2007826"/>
              <a:gd name="connsiteX1407" fmla="*/ 1590316 w 12192000"/>
              <a:gd name="connsiteY1407" fmla="*/ 786460 h 2007826"/>
              <a:gd name="connsiteX1408" fmla="*/ 1576742 w 12192000"/>
              <a:gd name="connsiteY1408" fmla="*/ 800654 h 2007826"/>
              <a:gd name="connsiteX1409" fmla="*/ 1563218 w 12192000"/>
              <a:gd name="connsiteY1409" fmla="*/ 805369 h 2007826"/>
              <a:gd name="connsiteX1410" fmla="*/ 1563742 w 12192000"/>
              <a:gd name="connsiteY1410" fmla="*/ 785793 h 2007826"/>
              <a:gd name="connsiteX1411" fmla="*/ 1571171 w 12192000"/>
              <a:gd name="connsiteY1411" fmla="*/ 791318 h 2007826"/>
              <a:gd name="connsiteX1412" fmla="*/ 1571648 w 12192000"/>
              <a:gd name="connsiteY1412" fmla="*/ 785555 h 2007826"/>
              <a:gd name="connsiteX1413" fmla="*/ 1591601 w 12192000"/>
              <a:gd name="connsiteY1413" fmla="*/ 780935 h 2007826"/>
              <a:gd name="connsiteX1414" fmla="*/ 1613890 w 12192000"/>
              <a:gd name="connsiteY1414" fmla="*/ 777601 h 2007826"/>
              <a:gd name="connsiteX1415" fmla="*/ 1624291 w 12192000"/>
              <a:gd name="connsiteY1415" fmla="*/ 771213 h 2007826"/>
              <a:gd name="connsiteX1416" fmla="*/ 11589243 w 12192000"/>
              <a:gd name="connsiteY1416" fmla="*/ 770112 h 2007826"/>
              <a:gd name="connsiteX1417" fmla="*/ 11583162 w 12192000"/>
              <a:gd name="connsiteY1417" fmla="*/ 770648 h 2007826"/>
              <a:gd name="connsiteX1418" fmla="*/ 11589243 w 12192000"/>
              <a:gd name="connsiteY1418" fmla="*/ 770112 h 2007826"/>
              <a:gd name="connsiteX1419" fmla="*/ 905475 w 12192000"/>
              <a:gd name="connsiteY1419" fmla="*/ 767742 h 2007826"/>
              <a:gd name="connsiteX1420" fmla="*/ 905475 w 12192000"/>
              <a:gd name="connsiteY1420" fmla="*/ 767742 h 2007826"/>
              <a:gd name="connsiteX1421" fmla="*/ 10192559 w 12192000"/>
              <a:gd name="connsiteY1421" fmla="*/ 767028 h 2007826"/>
              <a:gd name="connsiteX1422" fmla="*/ 10192559 w 12192000"/>
              <a:gd name="connsiteY1422" fmla="*/ 767028 h 2007826"/>
              <a:gd name="connsiteX1423" fmla="*/ 10178129 w 12192000"/>
              <a:gd name="connsiteY1423" fmla="*/ 766600 h 2007826"/>
              <a:gd name="connsiteX1424" fmla="*/ 10178129 w 12192000"/>
              <a:gd name="connsiteY1424" fmla="*/ 766600 h 2007826"/>
              <a:gd name="connsiteX1425" fmla="*/ 11483435 w 12192000"/>
              <a:gd name="connsiteY1425" fmla="*/ 765599 h 2007826"/>
              <a:gd name="connsiteX1426" fmla="*/ 11482101 w 12192000"/>
              <a:gd name="connsiteY1426" fmla="*/ 779983 h 2007826"/>
              <a:gd name="connsiteX1427" fmla="*/ 11492817 w 12192000"/>
              <a:gd name="connsiteY1427" fmla="*/ 779983 h 2007826"/>
              <a:gd name="connsiteX1428" fmla="*/ 11486341 w 12192000"/>
              <a:gd name="connsiteY1428" fmla="*/ 770600 h 2007826"/>
              <a:gd name="connsiteX1429" fmla="*/ 11498532 w 12192000"/>
              <a:gd name="connsiteY1429" fmla="*/ 769552 h 2007826"/>
              <a:gd name="connsiteX1430" fmla="*/ 11496341 w 12192000"/>
              <a:gd name="connsiteY1430" fmla="*/ 784699 h 2007826"/>
              <a:gd name="connsiteX1431" fmla="*/ 11501771 w 12192000"/>
              <a:gd name="connsiteY1431" fmla="*/ 784794 h 2007826"/>
              <a:gd name="connsiteX1432" fmla="*/ 11510533 w 12192000"/>
              <a:gd name="connsiteY1432" fmla="*/ 768552 h 2007826"/>
              <a:gd name="connsiteX1433" fmla="*/ 11511153 w 12192000"/>
              <a:gd name="connsiteY1433" fmla="*/ 789462 h 2007826"/>
              <a:gd name="connsiteX1434" fmla="*/ 11516915 w 12192000"/>
              <a:gd name="connsiteY1434" fmla="*/ 789604 h 2007826"/>
              <a:gd name="connsiteX1435" fmla="*/ 11515725 w 12192000"/>
              <a:gd name="connsiteY1435" fmla="*/ 775315 h 2007826"/>
              <a:gd name="connsiteX1436" fmla="*/ 11526345 w 12192000"/>
              <a:gd name="connsiteY1436" fmla="*/ 775458 h 2007826"/>
              <a:gd name="connsiteX1437" fmla="*/ 11520726 w 12192000"/>
              <a:gd name="connsiteY1437" fmla="*/ 787556 h 2007826"/>
              <a:gd name="connsiteX1438" fmla="*/ 11526584 w 12192000"/>
              <a:gd name="connsiteY1438" fmla="*/ 796368 h 2007826"/>
              <a:gd name="connsiteX1439" fmla="*/ 11503676 w 12192000"/>
              <a:gd name="connsiteY1439" fmla="*/ 790700 h 2007826"/>
              <a:gd name="connsiteX1440" fmla="*/ 11494532 w 12192000"/>
              <a:gd name="connsiteY1440" fmla="*/ 788318 h 2007826"/>
              <a:gd name="connsiteX1441" fmla="*/ 11477720 w 12192000"/>
              <a:gd name="connsiteY1441" fmla="*/ 783603 h 2007826"/>
              <a:gd name="connsiteX1442" fmla="*/ 11475768 w 12192000"/>
              <a:gd name="connsiteY1442" fmla="*/ 765694 h 2007826"/>
              <a:gd name="connsiteX1443" fmla="*/ 10713553 w 12192000"/>
              <a:gd name="connsiteY1443" fmla="*/ 765307 h 2007826"/>
              <a:gd name="connsiteX1444" fmla="*/ 10707291 w 12192000"/>
              <a:gd name="connsiteY1444" fmla="*/ 766171 h 2007826"/>
              <a:gd name="connsiteX1445" fmla="*/ 10713553 w 12192000"/>
              <a:gd name="connsiteY1445" fmla="*/ 765307 h 2007826"/>
              <a:gd name="connsiteX1446" fmla="*/ 10537626 w 12192000"/>
              <a:gd name="connsiteY1446" fmla="*/ 760621 h 2007826"/>
              <a:gd name="connsiteX1447" fmla="*/ 10531364 w 12192000"/>
              <a:gd name="connsiteY1447" fmla="*/ 761217 h 2007826"/>
              <a:gd name="connsiteX1448" fmla="*/ 10537626 w 12192000"/>
              <a:gd name="connsiteY1448" fmla="*/ 760621 h 2007826"/>
              <a:gd name="connsiteX1449" fmla="*/ 10700215 w 12192000"/>
              <a:gd name="connsiteY1449" fmla="*/ 760610 h 2007826"/>
              <a:gd name="connsiteX1450" fmla="*/ 10694194 w 12192000"/>
              <a:gd name="connsiteY1450" fmla="*/ 761360 h 2007826"/>
              <a:gd name="connsiteX1451" fmla="*/ 10700215 w 12192000"/>
              <a:gd name="connsiteY1451" fmla="*/ 760610 h 2007826"/>
              <a:gd name="connsiteX1452" fmla="*/ 10150792 w 12192000"/>
              <a:gd name="connsiteY1452" fmla="*/ 757455 h 2007826"/>
              <a:gd name="connsiteX1453" fmla="*/ 10157983 w 12192000"/>
              <a:gd name="connsiteY1453" fmla="*/ 768981 h 2007826"/>
              <a:gd name="connsiteX1454" fmla="*/ 10150792 w 12192000"/>
              <a:gd name="connsiteY1454" fmla="*/ 757455 h 2007826"/>
              <a:gd name="connsiteX1455" fmla="*/ 10139744 w 12192000"/>
              <a:gd name="connsiteY1455" fmla="*/ 757217 h 2007826"/>
              <a:gd name="connsiteX1456" fmla="*/ 10139744 w 12192000"/>
              <a:gd name="connsiteY1456" fmla="*/ 757217 h 2007826"/>
              <a:gd name="connsiteX1457" fmla="*/ 1675900 w 12192000"/>
              <a:gd name="connsiteY1457" fmla="*/ 756835 h 2007826"/>
              <a:gd name="connsiteX1458" fmla="*/ 1675663 w 12192000"/>
              <a:gd name="connsiteY1458" fmla="*/ 772172 h 2007826"/>
              <a:gd name="connsiteX1459" fmla="*/ 1666329 w 12192000"/>
              <a:gd name="connsiteY1459" fmla="*/ 762312 h 2007826"/>
              <a:gd name="connsiteX1460" fmla="*/ 1660137 w 12192000"/>
              <a:gd name="connsiteY1460" fmla="*/ 774077 h 2007826"/>
              <a:gd name="connsiteX1461" fmla="*/ 1648612 w 12192000"/>
              <a:gd name="connsiteY1461" fmla="*/ 769409 h 2007826"/>
              <a:gd name="connsiteX1462" fmla="*/ 1649184 w 12192000"/>
              <a:gd name="connsiteY1462" fmla="*/ 779935 h 2007826"/>
              <a:gd name="connsiteX1463" fmla="*/ 1644421 w 12192000"/>
              <a:gd name="connsiteY1463" fmla="*/ 780316 h 2007826"/>
              <a:gd name="connsiteX1464" fmla="*/ 1643659 w 12192000"/>
              <a:gd name="connsiteY1464" fmla="*/ 765265 h 2007826"/>
              <a:gd name="connsiteX1465" fmla="*/ 1654899 w 12192000"/>
              <a:gd name="connsiteY1465" fmla="*/ 770981 h 2007826"/>
              <a:gd name="connsiteX1466" fmla="*/ 1654661 w 12192000"/>
              <a:gd name="connsiteY1466" fmla="*/ 762312 h 2007826"/>
              <a:gd name="connsiteX1467" fmla="*/ 1675900 w 12192000"/>
              <a:gd name="connsiteY1467" fmla="*/ 756835 h 2007826"/>
              <a:gd name="connsiteX1468" fmla="*/ 11053858 w 12192000"/>
              <a:gd name="connsiteY1468" fmla="*/ 756693 h 2007826"/>
              <a:gd name="connsiteX1469" fmla="*/ 11028045 w 12192000"/>
              <a:gd name="connsiteY1469" fmla="*/ 764123 h 2007826"/>
              <a:gd name="connsiteX1470" fmla="*/ 11046762 w 12192000"/>
              <a:gd name="connsiteY1470" fmla="*/ 769124 h 2007826"/>
              <a:gd name="connsiteX1471" fmla="*/ 11080147 w 12192000"/>
              <a:gd name="connsiteY1471" fmla="*/ 776459 h 2007826"/>
              <a:gd name="connsiteX1472" fmla="*/ 11094101 w 12192000"/>
              <a:gd name="connsiteY1472" fmla="*/ 781651 h 2007826"/>
              <a:gd name="connsiteX1473" fmla="*/ 11126248 w 12192000"/>
              <a:gd name="connsiteY1473" fmla="*/ 780126 h 2007826"/>
              <a:gd name="connsiteX1474" fmla="*/ 11121010 w 12192000"/>
              <a:gd name="connsiteY1474" fmla="*/ 788938 h 2007826"/>
              <a:gd name="connsiteX1475" fmla="*/ 11158299 w 12192000"/>
              <a:gd name="connsiteY1475" fmla="*/ 797940 h 2007826"/>
              <a:gd name="connsiteX1476" fmla="*/ 11160205 w 12192000"/>
              <a:gd name="connsiteY1476" fmla="*/ 786556 h 2007826"/>
              <a:gd name="connsiteX1477" fmla="*/ 11150680 w 12192000"/>
              <a:gd name="connsiteY1477" fmla="*/ 791462 h 2007826"/>
              <a:gd name="connsiteX1478" fmla="*/ 11147917 w 12192000"/>
              <a:gd name="connsiteY1478" fmla="*/ 781603 h 2007826"/>
              <a:gd name="connsiteX1479" fmla="*/ 11130819 w 12192000"/>
              <a:gd name="connsiteY1479" fmla="*/ 777173 h 2007826"/>
              <a:gd name="connsiteX1480" fmla="*/ 11105578 w 12192000"/>
              <a:gd name="connsiteY1480" fmla="*/ 780841 h 2007826"/>
              <a:gd name="connsiteX1481" fmla="*/ 11109627 w 12192000"/>
              <a:gd name="connsiteY1481" fmla="*/ 770600 h 2007826"/>
              <a:gd name="connsiteX1482" fmla="*/ 11090767 w 12192000"/>
              <a:gd name="connsiteY1482" fmla="*/ 777316 h 2007826"/>
              <a:gd name="connsiteX1483" fmla="*/ 11096053 w 12192000"/>
              <a:gd name="connsiteY1483" fmla="*/ 766028 h 2007826"/>
              <a:gd name="connsiteX1484" fmla="*/ 11065812 w 12192000"/>
              <a:gd name="connsiteY1484" fmla="*/ 769838 h 2007826"/>
              <a:gd name="connsiteX1485" fmla="*/ 11068764 w 12192000"/>
              <a:gd name="connsiteY1485" fmla="*/ 760693 h 2007826"/>
              <a:gd name="connsiteX1486" fmla="*/ 11053333 w 12192000"/>
              <a:gd name="connsiteY1486" fmla="*/ 767028 h 2007826"/>
              <a:gd name="connsiteX1487" fmla="*/ 11053858 w 12192000"/>
              <a:gd name="connsiteY1487" fmla="*/ 756693 h 2007826"/>
              <a:gd name="connsiteX1488" fmla="*/ 11023204 w 12192000"/>
              <a:gd name="connsiteY1488" fmla="*/ 755923 h 2007826"/>
              <a:gd name="connsiteX1489" fmla="*/ 11016948 w 12192000"/>
              <a:gd name="connsiteY1489" fmla="*/ 756740 h 2007826"/>
              <a:gd name="connsiteX1490" fmla="*/ 11023204 w 12192000"/>
              <a:gd name="connsiteY1490" fmla="*/ 755923 h 2007826"/>
              <a:gd name="connsiteX1491" fmla="*/ 10894768 w 12192000"/>
              <a:gd name="connsiteY1491" fmla="*/ 755501 h 2007826"/>
              <a:gd name="connsiteX1492" fmla="*/ 10888647 w 12192000"/>
              <a:gd name="connsiteY1492" fmla="*/ 756693 h 2007826"/>
              <a:gd name="connsiteX1493" fmla="*/ 10894768 w 12192000"/>
              <a:gd name="connsiteY1493" fmla="*/ 755501 h 2007826"/>
              <a:gd name="connsiteX1494" fmla="*/ 1687352 w 12192000"/>
              <a:gd name="connsiteY1494" fmla="*/ 755340 h 2007826"/>
              <a:gd name="connsiteX1495" fmla="*/ 1688759 w 12192000"/>
              <a:gd name="connsiteY1495" fmla="*/ 769599 h 2007826"/>
              <a:gd name="connsiteX1496" fmla="*/ 1682234 w 12192000"/>
              <a:gd name="connsiteY1496" fmla="*/ 756549 h 2007826"/>
              <a:gd name="connsiteX1497" fmla="*/ 1687352 w 12192000"/>
              <a:gd name="connsiteY1497" fmla="*/ 755340 h 2007826"/>
              <a:gd name="connsiteX1498" fmla="*/ 11448955 w 12192000"/>
              <a:gd name="connsiteY1498" fmla="*/ 754263 h 2007826"/>
              <a:gd name="connsiteX1499" fmla="*/ 11454526 w 12192000"/>
              <a:gd name="connsiteY1499" fmla="*/ 769600 h 2007826"/>
              <a:gd name="connsiteX1500" fmla="*/ 11462576 w 12192000"/>
              <a:gd name="connsiteY1500" fmla="*/ 777030 h 2007826"/>
              <a:gd name="connsiteX1501" fmla="*/ 11467195 w 12192000"/>
              <a:gd name="connsiteY1501" fmla="*/ 758835 h 2007826"/>
              <a:gd name="connsiteX1502" fmla="*/ 11473434 w 12192000"/>
              <a:gd name="connsiteY1502" fmla="*/ 780602 h 2007826"/>
              <a:gd name="connsiteX1503" fmla="*/ 11449859 w 12192000"/>
              <a:gd name="connsiteY1503" fmla="*/ 773648 h 2007826"/>
              <a:gd name="connsiteX1504" fmla="*/ 11448955 w 12192000"/>
              <a:gd name="connsiteY1504" fmla="*/ 754263 h 2007826"/>
              <a:gd name="connsiteX1505" fmla="*/ 10506313 w 12192000"/>
              <a:gd name="connsiteY1505" fmla="*/ 753787 h 2007826"/>
              <a:gd name="connsiteX1506" fmla="*/ 10506313 w 12192000"/>
              <a:gd name="connsiteY1506" fmla="*/ 753787 h 2007826"/>
              <a:gd name="connsiteX1507" fmla="*/ 1696523 w 12192000"/>
              <a:gd name="connsiteY1507" fmla="*/ 752787 h 2007826"/>
              <a:gd name="connsiteX1508" fmla="*/ 1701285 w 12192000"/>
              <a:gd name="connsiteY1508" fmla="*/ 762122 h 2007826"/>
              <a:gd name="connsiteX1509" fmla="*/ 1696523 w 12192000"/>
              <a:gd name="connsiteY1509" fmla="*/ 752787 h 2007826"/>
              <a:gd name="connsiteX1510" fmla="*/ 10491835 w 12192000"/>
              <a:gd name="connsiteY1510" fmla="*/ 752501 h 2007826"/>
              <a:gd name="connsiteX1511" fmla="*/ 10491835 w 12192000"/>
              <a:gd name="connsiteY1511" fmla="*/ 752501 h 2007826"/>
              <a:gd name="connsiteX1512" fmla="*/ 10647573 w 12192000"/>
              <a:gd name="connsiteY1512" fmla="*/ 751023 h 2007826"/>
              <a:gd name="connsiteX1513" fmla="*/ 10641425 w 12192000"/>
              <a:gd name="connsiteY1513" fmla="*/ 751739 h 2007826"/>
              <a:gd name="connsiteX1514" fmla="*/ 10647573 w 12192000"/>
              <a:gd name="connsiteY1514" fmla="*/ 751023 h 2007826"/>
              <a:gd name="connsiteX1515" fmla="*/ 1039207 w 12192000"/>
              <a:gd name="connsiteY1515" fmla="*/ 748500 h 2007826"/>
              <a:gd name="connsiteX1516" fmla="*/ 1053875 w 12192000"/>
              <a:gd name="connsiteY1516" fmla="*/ 751310 h 2007826"/>
              <a:gd name="connsiteX1517" fmla="*/ 1041541 w 12192000"/>
              <a:gd name="connsiteY1517" fmla="*/ 775220 h 2007826"/>
              <a:gd name="connsiteX1518" fmla="*/ 1054780 w 12192000"/>
              <a:gd name="connsiteY1518" fmla="*/ 783127 h 2007826"/>
              <a:gd name="connsiteX1519" fmla="*/ 1036254 w 12192000"/>
              <a:gd name="connsiteY1519" fmla="*/ 788128 h 2007826"/>
              <a:gd name="connsiteX1520" fmla="*/ 1016728 w 12192000"/>
              <a:gd name="connsiteY1520" fmla="*/ 791748 h 2007826"/>
              <a:gd name="connsiteX1521" fmla="*/ 998012 w 12192000"/>
              <a:gd name="connsiteY1521" fmla="*/ 797082 h 2007826"/>
              <a:gd name="connsiteX1522" fmla="*/ 979058 w 12192000"/>
              <a:gd name="connsiteY1522" fmla="*/ 806513 h 2007826"/>
              <a:gd name="connsiteX1523" fmla="*/ 985535 w 12192000"/>
              <a:gd name="connsiteY1523" fmla="*/ 793701 h 2007826"/>
              <a:gd name="connsiteX1524" fmla="*/ 1024824 w 12192000"/>
              <a:gd name="connsiteY1524" fmla="*/ 784556 h 2007826"/>
              <a:gd name="connsiteX1525" fmla="*/ 1026920 w 12192000"/>
              <a:gd name="connsiteY1525" fmla="*/ 774744 h 2007826"/>
              <a:gd name="connsiteX1526" fmla="*/ 1011728 w 12192000"/>
              <a:gd name="connsiteY1526" fmla="*/ 780507 h 2007826"/>
              <a:gd name="connsiteX1527" fmla="*/ 1013013 w 12192000"/>
              <a:gd name="connsiteY1527" fmla="*/ 771458 h 2007826"/>
              <a:gd name="connsiteX1528" fmla="*/ 1001537 w 12192000"/>
              <a:gd name="connsiteY1528" fmla="*/ 786366 h 2007826"/>
              <a:gd name="connsiteX1529" fmla="*/ 998202 w 12192000"/>
              <a:gd name="connsiteY1529" fmla="*/ 775316 h 2007826"/>
              <a:gd name="connsiteX1530" fmla="*/ 989440 w 12192000"/>
              <a:gd name="connsiteY1530" fmla="*/ 788842 h 2007826"/>
              <a:gd name="connsiteX1531" fmla="*/ 984487 w 12192000"/>
              <a:gd name="connsiteY1531" fmla="*/ 780078 h 2007826"/>
              <a:gd name="connsiteX1532" fmla="*/ 983057 w 12192000"/>
              <a:gd name="connsiteY1532" fmla="*/ 780269 h 2007826"/>
              <a:gd name="connsiteX1533" fmla="*/ 976772 w 12192000"/>
              <a:gd name="connsiteY1533" fmla="*/ 791081 h 2007826"/>
              <a:gd name="connsiteX1534" fmla="*/ 977819 w 12192000"/>
              <a:gd name="connsiteY1534" fmla="*/ 803274 h 2007826"/>
              <a:gd name="connsiteX1535" fmla="*/ 965103 w 12192000"/>
              <a:gd name="connsiteY1535" fmla="*/ 808609 h 2007826"/>
              <a:gd name="connsiteX1536" fmla="*/ 972247 w 12192000"/>
              <a:gd name="connsiteY1536" fmla="*/ 782603 h 2007826"/>
              <a:gd name="connsiteX1537" fmla="*/ 961865 w 12192000"/>
              <a:gd name="connsiteY1537" fmla="*/ 794796 h 2007826"/>
              <a:gd name="connsiteX1538" fmla="*/ 959150 w 12192000"/>
              <a:gd name="connsiteY1538" fmla="*/ 772315 h 2007826"/>
              <a:gd name="connsiteX1539" fmla="*/ 1002536 w 12192000"/>
              <a:gd name="connsiteY1539" fmla="*/ 760265 h 2007826"/>
              <a:gd name="connsiteX1540" fmla="*/ 1016966 w 12192000"/>
              <a:gd name="connsiteY1540" fmla="*/ 755978 h 2007826"/>
              <a:gd name="connsiteX1541" fmla="*/ 1032444 w 12192000"/>
              <a:gd name="connsiteY1541" fmla="*/ 755168 h 2007826"/>
              <a:gd name="connsiteX1542" fmla="*/ 1039207 w 12192000"/>
              <a:gd name="connsiteY1542" fmla="*/ 748500 h 2007826"/>
              <a:gd name="connsiteX1543" fmla="*/ 10087356 w 12192000"/>
              <a:gd name="connsiteY1543" fmla="*/ 747691 h 2007826"/>
              <a:gd name="connsiteX1544" fmla="*/ 10087356 w 12192000"/>
              <a:gd name="connsiteY1544" fmla="*/ 747691 h 2007826"/>
              <a:gd name="connsiteX1545" fmla="*/ 11501819 w 12192000"/>
              <a:gd name="connsiteY1545" fmla="*/ 747547 h 2007826"/>
              <a:gd name="connsiteX1546" fmla="*/ 11501819 w 12192000"/>
              <a:gd name="connsiteY1546" fmla="*/ 747547 h 2007826"/>
              <a:gd name="connsiteX1547" fmla="*/ 1149125 w 12192000"/>
              <a:gd name="connsiteY1547" fmla="*/ 747405 h 2007826"/>
              <a:gd name="connsiteX1548" fmla="*/ 1147029 w 12192000"/>
              <a:gd name="connsiteY1548" fmla="*/ 751787 h 2007826"/>
              <a:gd name="connsiteX1549" fmla="*/ 10079387 w 12192000"/>
              <a:gd name="connsiteY1549" fmla="*/ 746441 h 2007826"/>
              <a:gd name="connsiteX1550" fmla="*/ 10073260 w 12192000"/>
              <a:gd name="connsiteY1550" fmla="*/ 747452 h 2007826"/>
              <a:gd name="connsiteX1551" fmla="*/ 10079387 w 12192000"/>
              <a:gd name="connsiteY1551" fmla="*/ 746441 h 2007826"/>
              <a:gd name="connsiteX1552" fmla="*/ 10106460 w 12192000"/>
              <a:gd name="connsiteY1552" fmla="*/ 745863 h 2007826"/>
              <a:gd name="connsiteX1553" fmla="*/ 10095643 w 12192000"/>
              <a:gd name="connsiteY1553" fmla="*/ 751453 h 2007826"/>
              <a:gd name="connsiteX1554" fmla="*/ 10115169 w 12192000"/>
              <a:gd name="connsiteY1554" fmla="*/ 754883 h 2007826"/>
              <a:gd name="connsiteX1555" fmla="*/ 10106460 w 12192000"/>
              <a:gd name="connsiteY1555" fmla="*/ 745863 h 2007826"/>
              <a:gd name="connsiteX1556" fmla="*/ 2192634 w 12192000"/>
              <a:gd name="connsiteY1556" fmla="*/ 744499 h 2007826"/>
              <a:gd name="connsiteX1557" fmla="*/ 2191203 w 12192000"/>
              <a:gd name="connsiteY1557" fmla="*/ 753263 h 2007826"/>
              <a:gd name="connsiteX1558" fmla="*/ 2184582 w 12192000"/>
              <a:gd name="connsiteY1558" fmla="*/ 745119 h 2007826"/>
              <a:gd name="connsiteX1559" fmla="*/ 2170587 w 12192000"/>
              <a:gd name="connsiteY1559" fmla="*/ 759646 h 2007826"/>
              <a:gd name="connsiteX1560" fmla="*/ 2187347 w 12192000"/>
              <a:gd name="connsiteY1560" fmla="*/ 761074 h 2007826"/>
              <a:gd name="connsiteX1561" fmla="*/ 2184191 w 12192000"/>
              <a:gd name="connsiteY1561" fmla="*/ 755073 h 2007826"/>
              <a:gd name="connsiteX1562" fmla="*/ 2202382 w 12192000"/>
              <a:gd name="connsiteY1562" fmla="*/ 755597 h 2007826"/>
              <a:gd name="connsiteX1563" fmla="*/ 2192634 w 12192000"/>
              <a:gd name="connsiteY1563" fmla="*/ 744499 h 2007826"/>
              <a:gd name="connsiteX1564" fmla="*/ 1722660 w 12192000"/>
              <a:gd name="connsiteY1564" fmla="*/ 743851 h 2007826"/>
              <a:gd name="connsiteX1565" fmla="*/ 1728051 w 12192000"/>
              <a:gd name="connsiteY1565" fmla="*/ 743927 h 2007826"/>
              <a:gd name="connsiteX1566" fmla="*/ 1728099 w 12192000"/>
              <a:gd name="connsiteY1566" fmla="*/ 754882 h 2007826"/>
              <a:gd name="connsiteX1567" fmla="*/ 1722660 w 12192000"/>
              <a:gd name="connsiteY1567" fmla="*/ 743851 h 2007826"/>
              <a:gd name="connsiteX1568" fmla="*/ 2219931 w 12192000"/>
              <a:gd name="connsiteY1568" fmla="*/ 742285 h 2007826"/>
              <a:gd name="connsiteX1569" fmla="*/ 2211114 w 12192000"/>
              <a:gd name="connsiteY1569" fmla="*/ 750405 h 2007826"/>
              <a:gd name="connsiteX1570" fmla="*/ 2231822 w 12192000"/>
              <a:gd name="connsiteY1570" fmla="*/ 745595 h 2007826"/>
              <a:gd name="connsiteX1571" fmla="*/ 2219931 w 12192000"/>
              <a:gd name="connsiteY1571" fmla="*/ 742285 h 2007826"/>
              <a:gd name="connsiteX1572" fmla="*/ 10445943 w 12192000"/>
              <a:gd name="connsiteY1572" fmla="*/ 741651 h 2007826"/>
              <a:gd name="connsiteX1573" fmla="*/ 10439829 w 12192000"/>
              <a:gd name="connsiteY1573" fmla="*/ 742213 h 2007826"/>
              <a:gd name="connsiteX1574" fmla="*/ 10445943 w 12192000"/>
              <a:gd name="connsiteY1574" fmla="*/ 741651 h 2007826"/>
              <a:gd name="connsiteX1575" fmla="*/ 10607610 w 12192000"/>
              <a:gd name="connsiteY1575" fmla="*/ 741373 h 2007826"/>
              <a:gd name="connsiteX1576" fmla="*/ 10601563 w 12192000"/>
              <a:gd name="connsiteY1576" fmla="*/ 742451 h 2007826"/>
              <a:gd name="connsiteX1577" fmla="*/ 10607610 w 12192000"/>
              <a:gd name="connsiteY1577" fmla="*/ 741373 h 2007826"/>
              <a:gd name="connsiteX1578" fmla="*/ 11479584 w 12192000"/>
              <a:gd name="connsiteY1578" fmla="*/ 740462 h 2007826"/>
              <a:gd name="connsiteX1579" fmla="*/ 11491199 w 12192000"/>
              <a:gd name="connsiteY1579" fmla="*/ 744213 h 2007826"/>
              <a:gd name="connsiteX1580" fmla="*/ 11473292 w 12192000"/>
              <a:gd name="connsiteY1580" fmla="*/ 747356 h 2007826"/>
              <a:gd name="connsiteX1581" fmla="*/ 11479584 w 12192000"/>
              <a:gd name="connsiteY1581" fmla="*/ 740462 h 2007826"/>
              <a:gd name="connsiteX1582" fmla="*/ 10696861 w 12192000"/>
              <a:gd name="connsiteY1582" fmla="*/ 738879 h 2007826"/>
              <a:gd name="connsiteX1583" fmla="*/ 10714244 w 12192000"/>
              <a:gd name="connsiteY1583" fmla="*/ 739260 h 2007826"/>
              <a:gd name="connsiteX1584" fmla="*/ 10696861 w 12192000"/>
              <a:gd name="connsiteY1584" fmla="*/ 738879 h 2007826"/>
              <a:gd name="connsiteX1585" fmla="*/ 1739576 w 12192000"/>
              <a:gd name="connsiteY1585" fmla="*/ 738831 h 2007826"/>
              <a:gd name="connsiteX1586" fmla="*/ 1734528 w 12192000"/>
              <a:gd name="connsiteY1586" fmla="*/ 755454 h 2007826"/>
              <a:gd name="connsiteX1587" fmla="*/ 1739576 w 12192000"/>
              <a:gd name="connsiteY1587" fmla="*/ 738831 h 2007826"/>
              <a:gd name="connsiteX1588" fmla="*/ 10035112 w 12192000"/>
              <a:gd name="connsiteY1588" fmla="*/ 738308 h 2007826"/>
              <a:gd name="connsiteX1589" fmla="*/ 10035112 w 12192000"/>
              <a:gd name="connsiteY1589" fmla="*/ 738308 h 2007826"/>
              <a:gd name="connsiteX1590" fmla="*/ 11465837 w 12192000"/>
              <a:gd name="connsiteY1590" fmla="*/ 736793 h 2007826"/>
              <a:gd name="connsiteX1591" fmla="*/ 11459622 w 12192000"/>
              <a:gd name="connsiteY1591" fmla="*/ 737878 h 2007826"/>
              <a:gd name="connsiteX1592" fmla="*/ 11465837 w 12192000"/>
              <a:gd name="connsiteY1592" fmla="*/ 736793 h 2007826"/>
              <a:gd name="connsiteX1593" fmla="*/ 1747912 w 12192000"/>
              <a:gd name="connsiteY1593" fmla="*/ 736068 h 2007826"/>
              <a:gd name="connsiteX1594" fmla="*/ 1762157 w 12192000"/>
              <a:gd name="connsiteY1594" fmla="*/ 742685 h 2007826"/>
              <a:gd name="connsiteX1595" fmla="*/ 1760533 w 12192000"/>
              <a:gd name="connsiteY1595" fmla="*/ 752453 h 2007826"/>
              <a:gd name="connsiteX1596" fmla="*/ 1752532 w 12192000"/>
              <a:gd name="connsiteY1596" fmla="*/ 744880 h 2007826"/>
              <a:gd name="connsiteX1597" fmla="*/ 1747912 w 12192000"/>
              <a:gd name="connsiteY1597" fmla="*/ 753501 h 2007826"/>
              <a:gd name="connsiteX1598" fmla="*/ 1747912 w 12192000"/>
              <a:gd name="connsiteY1598" fmla="*/ 736068 h 2007826"/>
              <a:gd name="connsiteX1599" fmla="*/ 1764104 w 12192000"/>
              <a:gd name="connsiteY1599" fmla="*/ 730972 h 2007826"/>
              <a:gd name="connsiteX1600" fmla="*/ 1763295 w 12192000"/>
              <a:gd name="connsiteY1600" fmla="*/ 743213 h 2007826"/>
              <a:gd name="connsiteX1601" fmla="*/ 1762157 w 12192000"/>
              <a:gd name="connsiteY1601" fmla="*/ 742685 h 2007826"/>
              <a:gd name="connsiteX1602" fmla="*/ 1777916 w 12192000"/>
              <a:gd name="connsiteY1602" fmla="*/ 728781 h 2007826"/>
              <a:gd name="connsiteX1603" fmla="*/ 1773820 w 12192000"/>
              <a:gd name="connsiteY1603" fmla="*/ 745451 h 2007826"/>
              <a:gd name="connsiteX1604" fmla="*/ 1777916 w 12192000"/>
              <a:gd name="connsiteY1604" fmla="*/ 728781 h 2007826"/>
              <a:gd name="connsiteX1605" fmla="*/ 11435048 w 12192000"/>
              <a:gd name="connsiteY1605" fmla="*/ 728257 h 2007826"/>
              <a:gd name="connsiteX1606" fmla="*/ 11435048 w 12192000"/>
              <a:gd name="connsiteY1606" fmla="*/ 728257 h 2007826"/>
              <a:gd name="connsiteX1607" fmla="*/ 9993249 w 12192000"/>
              <a:gd name="connsiteY1607" fmla="*/ 727781 h 2007826"/>
              <a:gd name="connsiteX1608" fmla="*/ 10000964 w 12192000"/>
              <a:gd name="connsiteY1608" fmla="*/ 740213 h 2007826"/>
              <a:gd name="connsiteX1609" fmla="*/ 9993249 w 12192000"/>
              <a:gd name="connsiteY1609" fmla="*/ 727781 h 2007826"/>
              <a:gd name="connsiteX1610" fmla="*/ 10934891 w 12192000"/>
              <a:gd name="connsiteY1610" fmla="*/ 727591 h 2007826"/>
              <a:gd name="connsiteX1611" fmla="*/ 10913602 w 12192000"/>
              <a:gd name="connsiteY1611" fmla="*/ 728686 h 2007826"/>
              <a:gd name="connsiteX1612" fmla="*/ 10893409 w 12192000"/>
              <a:gd name="connsiteY1612" fmla="*/ 732116 h 2007826"/>
              <a:gd name="connsiteX1613" fmla="*/ 10908745 w 12192000"/>
              <a:gd name="connsiteY1613" fmla="*/ 731592 h 2007826"/>
              <a:gd name="connsiteX1614" fmla="*/ 10927652 w 12192000"/>
              <a:gd name="connsiteY1614" fmla="*/ 741308 h 2007826"/>
              <a:gd name="connsiteX1615" fmla="*/ 10946463 w 12192000"/>
              <a:gd name="connsiteY1615" fmla="*/ 742499 h 2007826"/>
              <a:gd name="connsiteX1616" fmla="*/ 10961084 w 12192000"/>
              <a:gd name="connsiteY1616" fmla="*/ 748834 h 2007826"/>
              <a:gd name="connsiteX1617" fmla="*/ 11009043 w 12192000"/>
              <a:gd name="connsiteY1617" fmla="*/ 759217 h 2007826"/>
              <a:gd name="connsiteX1618" fmla="*/ 11016187 w 12192000"/>
              <a:gd name="connsiteY1618" fmla="*/ 746357 h 2007826"/>
              <a:gd name="connsiteX1619" fmla="*/ 10995660 w 12192000"/>
              <a:gd name="connsiteY1619" fmla="*/ 750977 h 2007826"/>
              <a:gd name="connsiteX1620" fmla="*/ 11000803 w 12192000"/>
              <a:gd name="connsiteY1620" fmla="*/ 741784 h 2007826"/>
              <a:gd name="connsiteX1621" fmla="*/ 10990326 w 12192000"/>
              <a:gd name="connsiteY1621" fmla="*/ 750072 h 2007826"/>
              <a:gd name="connsiteX1622" fmla="*/ 10985563 w 12192000"/>
              <a:gd name="connsiteY1622" fmla="*/ 742880 h 2007826"/>
              <a:gd name="connsiteX1623" fmla="*/ 10976563 w 12192000"/>
              <a:gd name="connsiteY1623" fmla="*/ 748691 h 2007826"/>
              <a:gd name="connsiteX1624" fmla="*/ 10970085 w 12192000"/>
              <a:gd name="connsiteY1624" fmla="*/ 738593 h 2007826"/>
              <a:gd name="connsiteX1625" fmla="*/ 10960798 w 12192000"/>
              <a:gd name="connsiteY1625" fmla="*/ 741642 h 2007826"/>
              <a:gd name="connsiteX1626" fmla="*/ 10944320 w 12192000"/>
              <a:gd name="connsiteY1626" fmla="*/ 734640 h 2007826"/>
              <a:gd name="connsiteX1627" fmla="*/ 10927461 w 12192000"/>
              <a:gd name="connsiteY1627" fmla="*/ 732116 h 2007826"/>
              <a:gd name="connsiteX1628" fmla="*/ 10935081 w 12192000"/>
              <a:gd name="connsiteY1628" fmla="*/ 732592 h 2007826"/>
              <a:gd name="connsiteX1629" fmla="*/ 10670554 w 12192000"/>
              <a:gd name="connsiteY1629" fmla="*/ 727490 h 2007826"/>
              <a:gd name="connsiteX1630" fmla="*/ 10659332 w 12192000"/>
              <a:gd name="connsiteY1630" fmla="*/ 728496 h 2007826"/>
              <a:gd name="connsiteX1631" fmla="*/ 10677239 w 12192000"/>
              <a:gd name="connsiteY1631" fmla="*/ 736021 h 2007826"/>
              <a:gd name="connsiteX1632" fmla="*/ 10670554 w 12192000"/>
              <a:gd name="connsiteY1632" fmla="*/ 727490 h 2007826"/>
              <a:gd name="connsiteX1633" fmla="*/ 10542318 w 12192000"/>
              <a:gd name="connsiteY1633" fmla="*/ 727161 h 2007826"/>
              <a:gd name="connsiteX1634" fmla="*/ 10536317 w 12192000"/>
              <a:gd name="connsiteY1634" fmla="*/ 727924 h 2007826"/>
              <a:gd name="connsiteX1635" fmla="*/ 10542318 w 12192000"/>
              <a:gd name="connsiteY1635" fmla="*/ 727161 h 2007826"/>
              <a:gd name="connsiteX1636" fmla="*/ 10018728 w 12192000"/>
              <a:gd name="connsiteY1636" fmla="*/ 727115 h 2007826"/>
              <a:gd name="connsiteX1637" fmla="*/ 10006108 w 12192000"/>
              <a:gd name="connsiteY1637" fmla="*/ 733830 h 2007826"/>
              <a:gd name="connsiteX1638" fmla="*/ 10014633 w 12192000"/>
              <a:gd name="connsiteY1638" fmla="*/ 731449 h 2007826"/>
              <a:gd name="connsiteX1639" fmla="*/ 10025681 w 12192000"/>
              <a:gd name="connsiteY1639" fmla="*/ 741737 h 2007826"/>
              <a:gd name="connsiteX1640" fmla="*/ 10018728 w 12192000"/>
              <a:gd name="connsiteY1640" fmla="*/ 727115 h 2007826"/>
              <a:gd name="connsiteX1641" fmla="*/ 1792806 w 12192000"/>
              <a:gd name="connsiteY1641" fmla="*/ 726737 h 2007826"/>
              <a:gd name="connsiteX1642" fmla="*/ 1792632 w 12192000"/>
              <a:gd name="connsiteY1642" fmla="*/ 739355 h 2007826"/>
              <a:gd name="connsiteX1643" fmla="*/ 1788013 w 12192000"/>
              <a:gd name="connsiteY1643" fmla="*/ 728353 h 2007826"/>
              <a:gd name="connsiteX1644" fmla="*/ 1792806 w 12192000"/>
              <a:gd name="connsiteY1644" fmla="*/ 726737 h 2007826"/>
              <a:gd name="connsiteX1645" fmla="*/ 10759012 w 12192000"/>
              <a:gd name="connsiteY1645" fmla="*/ 724114 h 2007826"/>
              <a:gd name="connsiteX1646" fmla="*/ 10759012 w 12192000"/>
              <a:gd name="connsiteY1646" fmla="*/ 724114 h 2007826"/>
              <a:gd name="connsiteX1647" fmla="*/ 2289453 w 12192000"/>
              <a:gd name="connsiteY1647" fmla="*/ 723971 h 2007826"/>
              <a:gd name="connsiteX1648" fmla="*/ 2278689 w 12192000"/>
              <a:gd name="connsiteY1648" fmla="*/ 724781 h 2007826"/>
              <a:gd name="connsiteX1649" fmla="*/ 2265212 w 12192000"/>
              <a:gd name="connsiteY1649" fmla="*/ 736450 h 2007826"/>
              <a:gd name="connsiteX1650" fmla="*/ 2258069 w 12192000"/>
              <a:gd name="connsiteY1650" fmla="*/ 733116 h 2007826"/>
              <a:gd name="connsiteX1651" fmla="*/ 2264589 w 12192000"/>
              <a:gd name="connsiteY1651" fmla="*/ 743642 h 2007826"/>
              <a:gd name="connsiteX1652" fmla="*/ 2272164 w 12192000"/>
              <a:gd name="connsiteY1652" fmla="*/ 731258 h 2007826"/>
              <a:gd name="connsiteX1653" fmla="*/ 2278831 w 12192000"/>
              <a:gd name="connsiteY1653" fmla="*/ 736545 h 2007826"/>
              <a:gd name="connsiteX1654" fmla="*/ 2288547 w 12192000"/>
              <a:gd name="connsiteY1654" fmla="*/ 729020 h 2007826"/>
              <a:gd name="connsiteX1655" fmla="*/ 2289167 w 12192000"/>
              <a:gd name="connsiteY1655" fmla="*/ 738927 h 2007826"/>
              <a:gd name="connsiteX1656" fmla="*/ 2297643 w 12192000"/>
              <a:gd name="connsiteY1656" fmla="*/ 727924 h 2007826"/>
              <a:gd name="connsiteX1657" fmla="*/ 2289641 w 12192000"/>
              <a:gd name="connsiteY1657" fmla="*/ 729020 h 2007826"/>
              <a:gd name="connsiteX1658" fmla="*/ 9976533 w 12192000"/>
              <a:gd name="connsiteY1658" fmla="*/ 722679 h 2007826"/>
              <a:gd name="connsiteX1659" fmla="*/ 9969580 w 12192000"/>
              <a:gd name="connsiteY1659" fmla="*/ 731020 h 2007826"/>
              <a:gd name="connsiteX1660" fmla="*/ 9987344 w 12192000"/>
              <a:gd name="connsiteY1660" fmla="*/ 729448 h 2007826"/>
              <a:gd name="connsiteX1661" fmla="*/ 9976533 w 12192000"/>
              <a:gd name="connsiteY1661" fmla="*/ 722679 h 2007826"/>
              <a:gd name="connsiteX1662" fmla="*/ 10351500 w 12192000"/>
              <a:gd name="connsiteY1662" fmla="*/ 722570 h 2007826"/>
              <a:gd name="connsiteX1663" fmla="*/ 10345245 w 12192000"/>
              <a:gd name="connsiteY1663" fmla="*/ 723447 h 2007826"/>
              <a:gd name="connsiteX1664" fmla="*/ 10351500 w 12192000"/>
              <a:gd name="connsiteY1664" fmla="*/ 722570 h 2007826"/>
              <a:gd name="connsiteX1665" fmla="*/ 11320462 w 12192000"/>
              <a:gd name="connsiteY1665" fmla="*/ 720351 h 2007826"/>
              <a:gd name="connsiteX1666" fmla="*/ 11320510 w 12192000"/>
              <a:gd name="connsiteY1666" fmla="*/ 737069 h 2007826"/>
              <a:gd name="connsiteX1667" fmla="*/ 11330416 w 12192000"/>
              <a:gd name="connsiteY1667" fmla="*/ 737355 h 2007826"/>
              <a:gd name="connsiteX1668" fmla="*/ 11334464 w 12192000"/>
              <a:gd name="connsiteY1668" fmla="*/ 721161 h 2007826"/>
              <a:gd name="connsiteX1669" fmla="*/ 11334893 w 12192000"/>
              <a:gd name="connsiteY1669" fmla="*/ 741784 h 2007826"/>
              <a:gd name="connsiteX1670" fmla="*/ 11342512 w 12192000"/>
              <a:gd name="connsiteY1670" fmla="*/ 742118 h 2007826"/>
              <a:gd name="connsiteX1671" fmla="*/ 11347751 w 12192000"/>
              <a:gd name="connsiteY1671" fmla="*/ 726257 h 2007826"/>
              <a:gd name="connsiteX1672" fmla="*/ 11350133 w 12192000"/>
              <a:gd name="connsiteY1672" fmla="*/ 745880 h 2007826"/>
              <a:gd name="connsiteX1673" fmla="*/ 11354562 w 12192000"/>
              <a:gd name="connsiteY1673" fmla="*/ 732354 h 2007826"/>
              <a:gd name="connsiteX1674" fmla="*/ 11362373 w 12192000"/>
              <a:gd name="connsiteY1674" fmla="*/ 732258 h 2007826"/>
              <a:gd name="connsiteX1675" fmla="*/ 11366897 w 12192000"/>
              <a:gd name="connsiteY1675" fmla="*/ 751739 h 2007826"/>
              <a:gd name="connsiteX1676" fmla="*/ 11368944 w 12192000"/>
              <a:gd name="connsiteY1676" fmla="*/ 733783 h 2007826"/>
              <a:gd name="connsiteX1677" fmla="*/ 11376899 w 12192000"/>
              <a:gd name="connsiteY1677" fmla="*/ 751358 h 2007826"/>
              <a:gd name="connsiteX1678" fmla="*/ 11382089 w 12192000"/>
              <a:gd name="connsiteY1678" fmla="*/ 751501 h 2007826"/>
              <a:gd name="connsiteX1679" fmla="*/ 11382566 w 12192000"/>
              <a:gd name="connsiteY1679" fmla="*/ 735688 h 2007826"/>
              <a:gd name="connsiteX1680" fmla="*/ 11392757 w 12192000"/>
              <a:gd name="connsiteY1680" fmla="*/ 745452 h 2007826"/>
              <a:gd name="connsiteX1681" fmla="*/ 11385899 w 12192000"/>
              <a:gd name="connsiteY1681" fmla="*/ 755930 h 2007826"/>
              <a:gd name="connsiteX1682" fmla="*/ 11396662 w 12192000"/>
              <a:gd name="connsiteY1682" fmla="*/ 756454 h 2007826"/>
              <a:gd name="connsiteX1683" fmla="*/ 11400759 w 12192000"/>
              <a:gd name="connsiteY1683" fmla="*/ 739927 h 2007826"/>
              <a:gd name="connsiteX1684" fmla="*/ 11402425 w 12192000"/>
              <a:gd name="connsiteY1684" fmla="*/ 761789 h 2007826"/>
              <a:gd name="connsiteX1685" fmla="*/ 11408616 w 12192000"/>
              <a:gd name="connsiteY1685" fmla="*/ 747119 h 2007826"/>
              <a:gd name="connsiteX1686" fmla="*/ 11415665 w 12192000"/>
              <a:gd name="connsiteY1686" fmla="*/ 746309 h 2007826"/>
              <a:gd name="connsiteX1687" fmla="*/ 11415712 w 12192000"/>
              <a:gd name="connsiteY1687" fmla="*/ 763408 h 2007826"/>
              <a:gd name="connsiteX1688" fmla="*/ 11420999 w 12192000"/>
              <a:gd name="connsiteY1688" fmla="*/ 763789 h 2007826"/>
              <a:gd name="connsiteX1689" fmla="*/ 11420666 w 12192000"/>
              <a:gd name="connsiteY1689" fmla="*/ 751406 h 2007826"/>
              <a:gd name="connsiteX1690" fmla="*/ 11429762 w 12192000"/>
              <a:gd name="connsiteY1690" fmla="*/ 751406 h 2007826"/>
              <a:gd name="connsiteX1691" fmla="*/ 11430000 w 12192000"/>
              <a:gd name="connsiteY1691" fmla="*/ 766647 h 2007826"/>
              <a:gd name="connsiteX1692" fmla="*/ 11436096 w 12192000"/>
              <a:gd name="connsiteY1692" fmla="*/ 766314 h 2007826"/>
              <a:gd name="connsiteX1693" fmla="*/ 11434953 w 12192000"/>
              <a:gd name="connsiteY1693" fmla="*/ 753692 h 2007826"/>
              <a:gd name="connsiteX1694" fmla="*/ 11446287 w 12192000"/>
              <a:gd name="connsiteY1694" fmla="*/ 775601 h 2007826"/>
              <a:gd name="connsiteX1695" fmla="*/ 11372564 w 12192000"/>
              <a:gd name="connsiteY1695" fmla="*/ 754644 h 2007826"/>
              <a:gd name="connsiteX1696" fmla="*/ 11306747 w 12192000"/>
              <a:gd name="connsiteY1696" fmla="*/ 734259 h 2007826"/>
              <a:gd name="connsiteX1697" fmla="*/ 11316462 w 12192000"/>
              <a:gd name="connsiteY1697" fmla="*/ 731782 h 2007826"/>
              <a:gd name="connsiteX1698" fmla="*/ 11310651 w 12192000"/>
              <a:gd name="connsiteY1698" fmla="*/ 723304 h 2007826"/>
              <a:gd name="connsiteX1699" fmla="*/ 11320462 w 12192000"/>
              <a:gd name="connsiteY1699" fmla="*/ 720351 h 2007826"/>
              <a:gd name="connsiteX1700" fmla="*/ 10629948 w 12192000"/>
              <a:gd name="connsiteY1700" fmla="*/ 720208 h 2007826"/>
              <a:gd name="connsiteX1701" fmla="*/ 10648807 w 12192000"/>
              <a:gd name="connsiteY1701" fmla="*/ 729972 h 2007826"/>
              <a:gd name="connsiteX1702" fmla="*/ 10629948 w 12192000"/>
              <a:gd name="connsiteY1702" fmla="*/ 720208 h 2007826"/>
              <a:gd name="connsiteX1703" fmla="*/ 10335006 w 12192000"/>
              <a:gd name="connsiteY1703" fmla="*/ 719446 h 2007826"/>
              <a:gd name="connsiteX1704" fmla="*/ 10335006 w 12192000"/>
              <a:gd name="connsiteY1704" fmla="*/ 719446 h 2007826"/>
              <a:gd name="connsiteX1705" fmla="*/ 1226236 w 12192000"/>
              <a:gd name="connsiteY1705" fmla="*/ 719207 h 2007826"/>
              <a:gd name="connsiteX1706" fmla="*/ 1209996 w 12192000"/>
              <a:gd name="connsiteY1706" fmla="*/ 729924 h 2007826"/>
              <a:gd name="connsiteX1707" fmla="*/ 1226236 w 12192000"/>
              <a:gd name="connsiteY1707" fmla="*/ 719207 h 2007826"/>
              <a:gd name="connsiteX1708" fmla="*/ 11302698 w 12192000"/>
              <a:gd name="connsiteY1708" fmla="*/ 718969 h 2007826"/>
              <a:gd name="connsiteX1709" fmla="*/ 11298984 w 12192000"/>
              <a:gd name="connsiteY1709" fmla="*/ 736925 h 2007826"/>
              <a:gd name="connsiteX1710" fmla="*/ 11302698 w 12192000"/>
              <a:gd name="connsiteY1710" fmla="*/ 718969 h 2007826"/>
              <a:gd name="connsiteX1711" fmla="*/ 1192176 w 12192000"/>
              <a:gd name="connsiteY1711" fmla="*/ 717998 h 2007826"/>
              <a:gd name="connsiteX1712" fmla="*/ 1186089 w 12192000"/>
              <a:gd name="connsiteY1712" fmla="*/ 718969 h 2007826"/>
              <a:gd name="connsiteX1713" fmla="*/ 1192176 w 12192000"/>
              <a:gd name="connsiteY1713" fmla="*/ 717998 h 2007826"/>
              <a:gd name="connsiteX1714" fmla="*/ 9953107 w 12192000"/>
              <a:gd name="connsiteY1714" fmla="*/ 717994 h 2007826"/>
              <a:gd name="connsiteX1715" fmla="*/ 9943862 w 12192000"/>
              <a:gd name="connsiteY1715" fmla="*/ 725638 h 2007826"/>
              <a:gd name="connsiteX1716" fmla="*/ 9961816 w 12192000"/>
              <a:gd name="connsiteY1716" fmla="*/ 731068 h 2007826"/>
              <a:gd name="connsiteX1717" fmla="*/ 9953107 w 12192000"/>
              <a:gd name="connsiteY1717" fmla="*/ 717994 h 2007826"/>
              <a:gd name="connsiteX1718" fmla="*/ 1835257 w 12192000"/>
              <a:gd name="connsiteY1718" fmla="*/ 717636 h 2007826"/>
              <a:gd name="connsiteX1719" fmla="*/ 1834638 w 12192000"/>
              <a:gd name="connsiteY1719" fmla="*/ 733497 h 2007826"/>
              <a:gd name="connsiteX1720" fmla="*/ 1818970 w 12192000"/>
              <a:gd name="connsiteY1720" fmla="*/ 725638 h 2007826"/>
              <a:gd name="connsiteX1721" fmla="*/ 1804206 w 12192000"/>
              <a:gd name="connsiteY1721" fmla="*/ 731687 h 2007826"/>
              <a:gd name="connsiteX1722" fmla="*/ 1800682 w 12192000"/>
              <a:gd name="connsiteY1722" fmla="*/ 739308 h 2007826"/>
              <a:gd name="connsiteX1723" fmla="*/ 1799491 w 12192000"/>
              <a:gd name="connsiteY1723" fmla="*/ 722447 h 2007826"/>
              <a:gd name="connsiteX1724" fmla="*/ 1815731 w 12192000"/>
              <a:gd name="connsiteY1724" fmla="*/ 724733 h 2007826"/>
              <a:gd name="connsiteX1725" fmla="*/ 1835257 w 12192000"/>
              <a:gd name="connsiteY1725" fmla="*/ 717636 h 2007826"/>
              <a:gd name="connsiteX1726" fmla="*/ 9892142 w 12192000"/>
              <a:gd name="connsiteY1726" fmla="*/ 714064 h 2007826"/>
              <a:gd name="connsiteX1727" fmla="*/ 9892142 w 12192000"/>
              <a:gd name="connsiteY1727" fmla="*/ 714064 h 2007826"/>
              <a:gd name="connsiteX1728" fmla="*/ 10299195 w 12192000"/>
              <a:gd name="connsiteY1728" fmla="*/ 713178 h 2007826"/>
              <a:gd name="connsiteX1729" fmla="*/ 10292953 w 12192000"/>
              <a:gd name="connsiteY1729" fmla="*/ 713921 h 2007826"/>
              <a:gd name="connsiteX1730" fmla="*/ 10299195 w 12192000"/>
              <a:gd name="connsiteY1730" fmla="*/ 713178 h 2007826"/>
              <a:gd name="connsiteX1731" fmla="*/ 11363325 w 12192000"/>
              <a:gd name="connsiteY1731" fmla="*/ 712635 h 2007826"/>
              <a:gd name="connsiteX1732" fmla="*/ 11387424 w 12192000"/>
              <a:gd name="connsiteY1732" fmla="*/ 713349 h 2007826"/>
              <a:gd name="connsiteX1733" fmla="*/ 11380518 w 12192000"/>
              <a:gd name="connsiteY1733" fmla="*/ 727400 h 2007826"/>
              <a:gd name="connsiteX1734" fmla="*/ 11378326 w 12192000"/>
              <a:gd name="connsiteY1734" fmla="*/ 727543 h 2007826"/>
              <a:gd name="connsiteX1735" fmla="*/ 11375708 w 12192000"/>
              <a:gd name="connsiteY1735" fmla="*/ 713826 h 2007826"/>
              <a:gd name="connsiteX1736" fmla="*/ 11363325 w 12192000"/>
              <a:gd name="connsiteY1736" fmla="*/ 723685 h 2007826"/>
              <a:gd name="connsiteX1737" fmla="*/ 11363325 w 12192000"/>
              <a:gd name="connsiteY1737" fmla="*/ 712635 h 2007826"/>
              <a:gd name="connsiteX1738" fmla="*/ 10164473 w 12192000"/>
              <a:gd name="connsiteY1738" fmla="*/ 711707 h 2007826"/>
              <a:gd name="connsiteX1739" fmla="*/ 10155602 w 12192000"/>
              <a:gd name="connsiteY1739" fmla="*/ 714397 h 2007826"/>
              <a:gd name="connsiteX1740" fmla="*/ 10170700 w 12192000"/>
              <a:gd name="connsiteY1740" fmla="*/ 716874 h 2007826"/>
              <a:gd name="connsiteX1741" fmla="*/ 10164473 w 12192000"/>
              <a:gd name="connsiteY1741" fmla="*/ 711707 h 2007826"/>
              <a:gd name="connsiteX1742" fmla="*/ 9927384 w 12192000"/>
              <a:gd name="connsiteY1742" fmla="*/ 711302 h 2007826"/>
              <a:gd name="connsiteX1743" fmla="*/ 9913239 w 12192000"/>
              <a:gd name="connsiteY1743" fmla="*/ 722399 h 2007826"/>
              <a:gd name="connsiteX1744" fmla="*/ 9936909 w 12192000"/>
              <a:gd name="connsiteY1744" fmla="*/ 726591 h 2007826"/>
              <a:gd name="connsiteX1745" fmla="*/ 9927384 w 12192000"/>
              <a:gd name="connsiteY1745" fmla="*/ 711302 h 2007826"/>
              <a:gd name="connsiteX1746" fmla="*/ 9901714 w 12192000"/>
              <a:gd name="connsiteY1746" fmla="*/ 710539 h 2007826"/>
              <a:gd name="connsiteX1747" fmla="*/ 9908858 w 12192000"/>
              <a:gd name="connsiteY1747" fmla="*/ 722733 h 2007826"/>
              <a:gd name="connsiteX1748" fmla="*/ 9901714 w 12192000"/>
              <a:gd name="connsiteY1748" fmla="*/ 710539 h 2007826"/>
              <a:gd name="connsiteX1749" fmla="*/ 10142982 w 12192000"/>
              <a:gd name="connsiteY1749" fmla="*/ 709873 h 2007826"/>
              <a:gd name="connsiteX1750" fmla="*/ 10130933 w 12192000"/>
              <a:gd name="connsiteY1750" fmla="*/ 709920 h 2007826"/>
              <a:gd name="connsiteX1751" fmla="*/ 10143125 w 12192000"/>
              <a:gd name="connsiteY1751" fmla="*/ 712635 h 2007826"/>
              <a:gd name="connsiteX1752" fmla="*/ 1885455 w 12192000"/>
              <a:gd name="connsiteY1752" fmla="*/ 709872 h 2007826"/>
              <a:gd name="connsiteX1753" fmla="*/ 1884693 w 12192000"/>
              <a:gd name="connsiteY1753" fmla="*/ 720065 h 2007826"/>
              <a:gd name="connsiteX1754" fmla="*/ 1885455 w 12192000"/>
              <a:gd name="connsiteY1754" fmla="*/ 709872 h 2007826"/>
              <a:gd name="connsiteX1755" fmla="*/ 10282524 w 12192000"/>
              <a:gd name="connsiteY1755" fmla="*/ 709349 h 2007826"/>
              <a:gd name="connsiteX1756" fmla="*/ 10282524 w 12192000"/>
              <a:gd name="connsiteY1756" fmla="*/ 709349 h 2007826"/>
              <a:gd name="connsiteX1757" fmla="*/ 1244475 w 12192000"/>
              <a:gd name="connsiteY1757" fmla="*/ 709253 h 2007826"/>
              <a:gd name="connsiteX1758" fmla="*/ 1250048 w 12192000"/>
              <a:gd name="connsiteY1758" fmla="*/ 715445 h 2007826"/>
              <a:gd name="connsiteX1759" fmla="*/ 1244475 w 12192000"/>
              <a:gd name="connsiteY1759" fmla="*/ 709253 h 2007826"/>
              <a:gd name="connsiteX1760" fmla="*/ 11350084 w 12192000"/>
              <a:gd name="connsiteY1760" fmla="*/ 708586 h 2007826"/>
              <a:gd name="connsiteX1761" fmla="*/ 11358466 w 12192000"/>
              <a:gd name="connsiteY1761" fmla="*/ 716302 h 2007826"/>
              <a:gd name="connsiteX1762" fmla="*/ 11350084 w 12192000"/>
              <a:gd name="connsiteY1762" fmla="*/ 708586 h 2007826"/>
              <a:gd name="connsiteX1763" fmla="*/ 11258692 w 12192000"/>
              <a:gd name="connsiteY1763" fmla="*/ 708491 h 2007826"/>
              <a:gd name="connsiteX1764" fmla="*/ 11267788 w 12192000"/>
              <a:gd name="connsiteY1764" fmla="*/ 708539 h 2007826"/>
              <a:gd name="connsiteX1765" fmla="*/ 11268740 w 12192000"/>
              <a:gd name="connsiteY1765" fmla="*/ 727829 h 2007826"/>
              <a:gd name="connsiteX1766" fmla="*/ 11258644 w 12192000"/>
              <a:gd name="connsiteY1766" fmla="*/ 727114 h 2007826"/>
              <a:gd name="connsiteX1767" fmla="*/ 11258692 w 12192000"/>
              <a:gd name="connsiteY1767" fmla="*/ 708491 h 2007826"/>
              <a:gd name="connsiteX1768" fmla="*/ 1865500 w 12192000"/>
              <a:gd name="connsiteY1768" fmla="*/ 707300 h 2007826"/>
              <a:gd name="connsiteX1769" fmla="*/ 1873453 w 12192000"/>
              <a:gd name="connsiteY1769" fmla="*/ 723161 h 2007826"/>
              <a:gd name="connsiteX1770" fmla="*/ 1859737 w 12192000"/>
              <a:gd name="connsiteY1770" fmla="*/ 715873 h 2007826"/>
              <a:gd name="connsiteX1771" fmla="*/ 1855118 w 12192000"/>
              <a:gd name="connsiteY1771" fmla="*/ 727495 h 2007826"/>
              <a:gd name="connsiteX1772" fmla="*/ 1848593 w 12192000"/>
              <a:gd name="connsiteY1772" fmla="*/ 716302 h 2007826"/>
              <a:gd name="connsiteX1773" fmla="*/ 1847259 w 12192000"/>
              <a:gd name="connsiteY1773" fmla="*/ 732782 h 2007826"/>
              <a:gd name="connsiteX1774" fmla="*/ 1836639 w 12192000"/>
              <a:gd name="connsiteY1774" fmla="*/ 727876 h 2007826"/>
              <a:gd name="connsiteX1775" fmla="*/ 1847259 w 12192000"/>
              <a:gd name="connsiteY1775" fmla="*/ 714063 h 2007826"/>
              <a:gd name="connsiteX1776" fmla="*/ 1865500 w 12192000"/>
              <a:gd name="connsiteY1776" fmla="*/ 707300 h 2007826"/>
              <a:gd name="connsiteX1777" fmla="*/ 11281933 w 12192000"/>
              <a:gd name="connsiteY1777" fmla="*/ 706538 h 2007826"/>
              <a:gd name="connsiteX1778" fmla="*/ 11282458 w 12192000"/>
              <a:gd name="connsiteY1778" fmla="*/ 727590 h 2007826"/>
              <a:gd name="connsiteX1779" fmla="*/ 11287029 w 12192000"/>
              <a:gd name="connsiteY1779" fmla="*/ 727590 h 2007826"/>
              <a:gd name="connsiteX1780" fmla="*/ 11287220 w 12192000"/>
              <a:gd name="connsiteY1780" fmla="*/ 713301 h 2007826"/>
              <a:gd name="connsiteX1781" fmla="*/ 11296650 w 12192000"/>
              <a:gd name="connsiteY1781" fmla="*/ 713206 h 2007826"/>
              <a:gd name="connsiteX1782" fmla="*/ 11292412 w 12192000"/>
              <a:gd name="connsiteY1782" fmla="*/ 733401 h 2007826"/>
              <a:gd name="connsiteX1783" fmla="*/ 11273362 w 12192000"/>
              <a:gd name="connsiteY1783" fmla="*/ 726923 h 2007826"/>
              <a:gd name="connsiteX1784" fmla="*/ 11281933 w 12192000"/>
              <a:gd name="connsiteY1784" fmla="*/ 706538 h 2007826"/>
              <a:gd name="connsiteX1785" fmla="*/ 2413313 w 12192000"/>
              <a:gd name="connsiteY1785" fmla="*/ 705062 h 2007826"/>
              <a:gd name="connsiteX1786" fmla="*/ 2401980 w 12192000"/>
              <a:gd name="connsiteY1786" fmla="*/ 705157 h 2007826"/>
              <a:gd name="connsiteX1787" fmla="*/ 2413313 w 12192000"/>
              <a:gd name="connsiteY1787" fmla="*/ 705062 h 2007826"/>
              <a:gd name="connsiteX1788" fmla="*/ 2356455 w 12192000"/>
              <a:gd name="connsiteY1788" fmla="*/ 704633 h 2007826"/>
              <a:gd name="connsiteX1789" fmla="*/ 2345550 w 12192000"/>
              <a:gd name="connsiteY1789" fmla="*/ 718446 h 2007826"/>
              <a:gd name="connsiteX1790" fmla="*/ 2341883 w 12192000"/>
              <a:gd name="connsiteY1790" fmla="*/ 713111 h 2007826"/>
              <a:gd name="connsiteX1791" fmla="*/ 2338168 w 12192000"/>
              <a:gd name="connsiteY1791" fmla="*/ 717874 h 2007826"/>
              <a:gd name="connsiteX1792" fmla="*/ 2318358 w 12192000"/>
              <a:gd name="connsiteY1792" fmla="*/ 726638 h 2007826"/>
              <a:gd name="connsiteX1793" fmla="*/ 2311835 w 12192000"/>
              <a:gd name="connsiteY1793" fmla="*/ 724495 h 2007826"/>
              <a:gd name="connsiteX1794" fmla="*/ 2314644 w 12192000"/>
              <a:gd name="connsiteY1794" fmla="*/ 731877 h 2007826"/>
              <a:gd name="connsiteX1795" fmla="*/ 2327549 w 12192000"/>
              <a:gd name="connsiteY1795" fmla="*/ 729163 h 2007826"/>
              <a:gd name="connsiteX1796" fmla="*/ 2363026 w 12192000"/>
              <a:gd name="connsiteY1796" fmla="*/ 715922 h 2007826"/>
              <a:gd name="connsiteX1797" fmla="*/ 2356455 w 12192000"/>
              <a:gd name="connsiteY1797" fmla="*/ 704633 h 2007826"/>
              <a:gd name="connsiteX1798" fmla="*/ 10839545 w 12192000"/>
              <a:gd name="connsiteY1798" fmla="*/ 703824 h 2007826"/>
              <a:gd name="connsiteX1799" fmla="*/ 10813447 w 12192000"/>
              <a:gd name="connsiteY1799" fmla="*/ 712207 h 2007826"/>
              <a:gd name="connsiteX1800" fmla="*/ 10827544 w 12192000"/>
              <a:gd name="connsiteY1800" fmla="*/ 714159 h 2007826"/>
              <a:gd name="connsiteX1801" fmla="*/ 10846260 w 12192000"/>
              <a:gd name="connsiteY1801" fmla="*/ 721590 h 2007826"/>
              <a:gd name="connsiteX1802" fmla="*/ 10870549 w 12192000"/>
              <a:gd name="connsiteY1802" fmla="*/ 725876 h 2007826"/>
              <a:gd name="connsiteX1803" fmla="*/ 10890122 w 12192000"/>
              <a:gd name="connsiteY1803" fmla="*/ 732735 h 2007826"/>
              <a:gd name="connsiteX1804" fmla="*/ 10896171 w 12192000"/>
              <a:gd name="connsiteY1804" fmla="*/ 717636 h 2007826"/>
              <a:gd name="connsiteX1805" fmla="*/ 10874692 w 12192000"/>
              <a:gd name="connsiteY1805" fmla="*/ 718160 h 2007826"/>
              <a:gd name="connsiteX1806" fmla="*/ 10882312 w 12192000"/>
              <a:gd name="connsiteY1806" fmla="*/ 717922 h 2007826"/>
              <a:gd name="connsiteX1807" fmla="*/ 10882742 w 12192000"/>
              <a:gd name="connsiteY1807" fmla="*/ 713254 h 2007826"/>
              <a:gd name="connsiteX1808" fmla="*/ 10864978 w 12192000"/>
              <a:gd name="connsiteY1808" fmla="*/ 718779 h 2007826"/>
              <a:gd name="connsiteX1809" fmla="*/ 10866405 w 12192000"/>
              <a:gd name="connsiteY1809" fmla="*/ 710301 h 2007826"/>
              <a:gd name="connsiteX1810" fmla="*/ 10854167 w 12192000"/>
              <a:gd name="connsiteY1810" fmla="*/ 719732 h 2007826"/>
              <a:gd name="connsiteX1811" fmla="*/ 10853738 w 12192000"/>
              <a:gd name="connsiteY1811" fmla="*/ 708015 h 2007826"/>
              <a:gd name="connsiteX1812" fmla="*/ 10839831 w 12192000"/>
              <a:gd name="connsiteY1812" fmla="*/ 714493 h 2007826"/>
              <a:gd name="connsiteX1813" fmla="*/ 10839545 w 12192000"/>
              <a:gd name="connsiteY1813" fmla="*/ 703824 h 2007826"/>
              <a:gd name="connsiteX1814" fmla="*/ 10261047 w 12192000"/>
              <a:gd name="connsiteY1814" fmla="*/ 703593 h 2007826"/>
              <a:gd name="connsiteX1815" fmla="*/ 10254805 w 12192000"/>
              <a:gd name="connsiteY1815" fmla="*/ 704443 h 2007826"/>
              <a:gd name="connsiteX1816" fmla="*/ 10261047 w 12192000"/>
              <a:gd name="connsiteY1816" fmla="*/ 703593 h 2007826"/>
              <a:gd name="connsiteX1817" fmla="*/ 11255311 w 12192000"/>
              <a:gd name="connsiteY1817" fmla="*/ 702680 h 2007826"/>
              <a:gd name="connsiteX1818" fmla="*/ 11253310 w 12192000"/>
              <a:gd name="connsiteY1818" fmla="*/ 722780 h 2007826"/>
              <a:gd name="connsiteX1819" fmla="*/ 11239547 w 12192000"/>
              <a:gd name="connsiteY1819" fmla="*/ 723018 h 2007826"/>
              <a:gd name="connsiteX1820" fmla="*/ 11255311 w 12192000"/>
              <a:gd name="connsiteY1820" fmla="*/ 702680 h 2007826"/>
              <a:gd name="connsiteX1821" fmla="*/ 1912176 w 12192000"/>
              <a:gd name="connsiteY1821" fmla="*/ 702346 h 2007826"/>
              <a:gd name="connsiteX1822" fmla="*/ 1913810 w 12192000"/>
              <a:gd name="connsiteY1822" fmla="*/ 704164 h 2007826"/>
              <a:gd name="connsiteX1823" fmla="*/ 1911463 w 12192000"/>
              <a:gd name="connsiteY1823" fmla="*/ 705039 h 2007826"/>
              <a:gd name="connsiteX1824" fmla="*/ 1898984 w 12192000"/>
              <a:gd name="connsiteY1824" fmla="*/ 702156 h 2007826"/>
              <a:gd name="connsiteX1825" fmla="*/ 1900794 w 12192000"/>
              <a:gd name="connsiteY1825" fmla="*/ 709015 h 2007826"/>
              <a:gd name="connsiteX1826" fmla="*/ 1911463 w 12192000"/>
              <a:gd name="connsiteY1826" fmla="*/ 705039 h 2007826"/>
              <a:gd name="connsiteX1827" fmla="*/ 1909176 w 12192000"/>
              <a:gd name="connsiteY1827" fmla="*/ 713682 h 2007826"/>
              <a:gd name="connsiteX1828" fmla="*/ 1891078 w 12192000"/>
              <a:gd name="connsiteY1828" fmla="*/ 717826 h 2007826"/>
              <a:gd name="connsiteX1829" fmla="*/ 1898984 w 12192000"/>
              <a:gd name="connsiteY1829" fmla="*/ 702156 h 2007826"/>
              <a:gd name="connsiteX1830" fmla="*/ 9825704 w 12192000"/>
              <a:gd name="connsiteY1830" fmla="*/ 700109 h 2007826"/>
              <a:gd name="connsiteX1831" fmla="*/ 9825704 w 12192000"/>
              <a:gd name="connsiteY1831" fmla="*/ 700109 h 2007826"/>
              <a:gd name="connsiteX1832" fmla="*/ 11324795 w 12192000"/>
              <a:gd name="connsiteY1832" fmla="*/ 698965 h 2007826"/>
              <a:gd name="connsiteX1833" fmla="*/ 11344369 w 12192000"/>
              <a:gd name="connsiteY1833" fmla="*/ 705014 h 2007826"/>
              <a:gd name="connsiteX1834" fmla="*/ 11343893 w 12192000"/>
              <a:gd name="connsiteY1834" fmla="*/ 715159 h 2007826"/>
              <a:gd name="connsiteX1835" fmla="*/ 11332701 w 12192000"/>
              <a:gd name="connsiteY1835" fmla="*/ 704633 h 2007826"/>
              <a:gd name="connsiteX1836" fmla="*/ 11325558 w 12192000"/>
              <a:gd name="connsiteY1836" fmla="*/ 714826 h 2007826"/>
              <a:gd name="connsiteX1837" fmla="*/ 11324795 w 12192000"/>
              <a:gd name="connsiteY1837" fmla="*/ 698965 h 2007826"/>
              <a:gd name="connsiteX1838" fmla="*/ 9848088 w 12192000"/>
              <a:gd name="connsiteY1838" fmla="*/ 698108 h 2007826"/>
              <a:gd name="connsiteX1839" fmla="*/ 9860661 w 12192000"/>
              <a:gd name="connsiteY1839" fmla="*/ 707205 h 2007826"/>
              <a:gd name="connsiteX1840" fmla="*/ 9866805 w 12192000"/>
              <a:gd name="connsiteY1840" fmla="*/ 713635 h 2007826"/>
              <a:gd name="connsiteX1841" fmla="*/ 9870091 w 12192000"/>
              <a:gd name="connsiteY1841" fmla="*/ 705300 h 2007826"/>
              <a:gd name="connsiteX1842" fmla="*/ 9883044 w 12192000"/>
              <a:gd name="connsiteY1842" fmla="*/ 719446 h 2007826"/>
              <a:gd name="connsiteX1843" fmla="*/ 9855708 w 12192000"/>
              <a:gd name="connsiteY1843" fmla="*/ 701776 h 2007826"/>
              <a:gd name="connsiteX1844" fmla="*/ 9848088 w 12192000"/>
              <a:gd name="connsiteY1844" fmla="*/ 698108 h 2007826"/>
              <a:gd name="connsiteX1845" fmla="*/ 11311699 w 12192000"/>
              <a:gd name="connsiteY1845" fmla="*/ 696870 h 2007826"/>
              <a:gd name="connsiteX1846" fmla="*/ 11317081 w 12192000"/>
              <a:gd name="connsiteY1846" fmla="*/ 706729 h 2007826"/>
              <a:gd name="connsiteX1847" fmla="*/ 11311699 w 12192000"/>
              <a:gd name="connsiteY1847" fmla="*/ 696870 h 2007826"/>
              <a:gd name="connsiteX1848" fmla="*/ 9834276 w 12192000"/>
              <a:gd name="connsiteY1848" fmla="*/ 696584 h 2007826"/>
              <a:gd name="connsiteX1849" fmla="*/ 9843515 w 12192000"/>
              <a:gd name="connsiteY1849" fmla="*/ 707539 h 2007826"/>
              <a:gd name="connsiteX1850" fmla="*/ 9834276 w 12192000"/>
              <a:gd name="connsiteY1850" fmla="*/ 696584 h 2007826"/>
              <a:gd name="connsiteX1851" fmla="*/ 1243905 w 12192000"/>
              <a:gd name="connsiteY1851" fmla="*/ 694440 h 2007826"/>
              <a:gd name="connsiteX1852" fmla="*/ 1233427 w 12192000"/>
              <a:gd name="connsiteY1852" fmla="*/ 724209 h 2007826"/>
              <a:gd name="connsiteX1853" fmla="*/ 1276385 w 12192000"/>
              <a:gd name="connsiteY1853" fmla="*/ 713778 h 2007826"/>
              <a:gd name="connsiteX1854" fmla="*/ 1294673 w 12192000"/>
              <a:gd name="connsiteY1854" fmla="*/ 712968 h 2007826"/>
              <a:gd name="connsiteX1855" fmla="*/ 1306960 w 12192000"/>
              <a:gd name="connsiteY1855" fmla="*/ 707300 h 2007826"/>
              <a:gd name="connsiteX1856" fmla="*/ 1317437 w 12192000"/>
              <a:gd name="connsiteY1856" fmla="*/ 702061 h 2007826"/>
              <a:gd name="connsiteX1857" fmla="*/ 1310340 w 12192000"/>
              <a:gd name="connsiteY1857" fmla="*/ 711158 h 2007826"/>
              <a:gd name="connsiteX1858" fmla="*/ 1207471 w 12192000"/>
              <a:gd name="connsiteY1858" fmla="*/ 740546 h 2007826"/>
              <a:gd name="connsiteX1859" fmla="*/ 1197804 w 12192000"/>
              <a:gd name="connsiteY1859" fmla="*/ 743070 h 2007826"/>
              <a:gd name="connsiteX1860" fmla="*/ 1155275 w 12192000"/>
              <a:gd name="connsiteY1860" fmla="*/ 753501 h 2007826"/>
              <a:gd name="connsiteX1861" fmla="*/ 1165658 w 12192000"/>
              <a:gd name="connsiteY1861" fmla="*/ 743165 h 2007826"/>
              <a:gd name="connsiteX1862" fmla="*/ 1167752 w 12192000"/>
              <a:gd name="connsiteY1862" fmla="*/ 744927 h 2007826"/>
              <a:gd name="connsiteX1863" fmla="*/ 1177469 w 12192000"/>
              <a:gd name="connsiteY1863" fmla="*/ 732210 h 2007826"/>
              <a:gd name="connsiteX1864" fmla="*/ 1166801 w 12192000"/>
              <a:gd name="connsiteY1864" fmla="*/ 737973 h 2007826"/>
              <a:gd name="connsiteX1865" fmla="*/ 1159085 w 12192000"/>
              <a:gd name="connsiteY1865" fmla="*/ 727066 h 2007826"/>
              <a:gd name="connsiteX1866" fmla="*/ 1153323 w 12192000"/>
              <a:gd name="connsiteY1866" fmla="*/ 745309 h 2007826"/>
              <a:gd name="connsiteX1867" fmla="*/ 1143893 w 12192000"/>
              <a:gd name="connsiteY1867" fmla="*/ 732544 h 2007826"/>
              <a:gd name="connsiteX1868" fmla="*/ 1144798 w 12192000"/>
              <a:gd name="connsiteY1868" fmla="*/ 754549 h 2007826"/>
              <a:gd name="connsiteX1869" fmla="*/ 1128986 w 12192000"/>
              <a:gd name="connsiteY1869" fmla="*/ 740498 h 2007826"/>
              <a:gd name="connsiteX1870" fmla="*/ 1128224 w 12192000"/>
              <a:gd name="connsiteY1870" fmla="*/ 755073 h 2007826"/>
              <a:gd name="connsiteX1871" fmla="*/ 1144036 w 12192000"/>
              <a:gd name="connsiteY1871" fmla="*/ 756501 h 2007826"/>
              <a:gd name="connsiteX1872" fmla="*/ 1128272 w 12192000"/>
              <a:gd name="connsiteY1872" fmla="*/ 761645 h 2007826"/>
              <a:gd name="connsiteX1873" fmla="*/ 1085314 w 12192000"/>
              <a:gd name="connsiteY1873" fmla="*/ 774029 h 2007826"/>
              <a:gd name="connsiteX1874" fmla="*/ 1103602 w 12192000"/>
              <a:gd name="connsiteY1874" fmla="*/ 765027 h 2007826"/>
              <a:gd name="connsiteX1875" fmla="*/ 1117556 w 12192000"/>
              <a:gd name="connsiteY1875" fmla="*/ 752596 h 2007826"/>
              <a:gd name="connsiteX1876" fmla="*/ 1093268 w 12192000"/>
              <a:gd name="connsiteY1876" fmla="*/ 756549 h 2007826"/>
              <a:gd name="connsiteX1877" fmla="*/ 1095506 w 12192000"/>
              <a:gd name="connsiteY1877" fmla="*/ 745404 h 2007826"/>
              <a:gd name="connsiteX1878" fmla="*/ 1087410 w 12192000"/>
              <a:gd name="connsiteY1878" fmla="*/ 747738 h 2007826"/>
              <a:gd name="connsiteX1879" fmla="*/ 1092077 w 12192000"/>
              <a:gd name="connsiteY1879" fmla="*/ 754215 h 2007826"/>
              <a:gd name="connsiteX1880" fmla="*/ 1081314 w 12192000"/>
              <a:gd name="connsiteY1880" fmla="*/ 761788 h 2007826"/>
              <a:gd name="connsiteX1881" fmla="*/ 1080790 w 12192000"/>
              <a:gd name="connsiteY1881" fmla="*/ 749214 h 2007826"/>
              <a:gd name="connsiteX1882" fmla="*/ 1073360 w 12192000"/>
              <a:gd name="connsiteY1882" fmla="*/ 751977 h 2007826"/>
              <a:gd name="connsiteX1883" fmla="*/ 1076266 w 12192000"/>
              <a:gd name="connsiteY1883" fmla="*/ 758550 h 2007826"/>
              <a:gd name="connsiteX1884" fmla="*/ 1070074 w 12192000"/>
              <a:gd name="connsiteY1884" fmla="*/ 768314 h 2007826"/>
              <a:gd name="connsiteX1885" fmla="*/ 1065359 w 12192000"/>
              <a:gd name="connsiteY1885" fmla="*/ 753358 h 2007826"/>
              <a:gd name="connsiteX1886" fmla="*/ 1058407 w 12192000"/>
              <a:gd name="connsiteY1886" fmla="*/ 767313 h 2007826"/>
              <a:gd name="connsiteX1887" fmla="*/ 1063979 w 12192000"/>
              <a:gd name="connsiteY1887" fmla="*/ 777744 h 2007826"/>
              <a:gd name="connsiteX1888" fmla="*/ 1062073 w 12192000"/>
              <a:gd name="connsiteY1888" fmla="*/ 741165 h 2007826"/>
              <a:gd name="connsiteX1889" fmla="*/ 1069312 w 12192000"/>
              <a:gd name="connsiteY1889" fmla="*/ 745642 h 2007826"/>
              <a:gd name="connsiteX1890" fmla="*/ 1098125 w 12192000"/>
              <a:gd name="connsiteY1890" fmla="*/ 735163 h 2007826"/>
              <a:gd name="connsiteX1891" fmla="*/ 1113175 w 12192000"/>
              <a:gd name="connsiteY1891" fmla="*/ 731067 h 2007826"/>
              <a:gd name="connsiteX1892" fmla="*/ 1120938 w 12192000"/>
              <a:gd name="connsiteY1892" fmla="*/ 723447 h 2007826"/>
              <a:gd name="connsiteX1893" fmla="*/ 1126796 w 12192000"/>
              <a:gd name="connsiteY1893" fmla="*/ 727876 h 2007826"/>
              <a:gd name="connsiteX1894" fmla="*/ 1135416 w 12192000"/>
              <a:gd name="connsiteY1894" fmla="*/ 719303 h 2007826"/>
              <a:gd name="connsiteX1895" fmla="*/ 1140178 w 12192000"/>
              <a:gd name="connsiteY1895" fmla="*/ 721875 h 2007826"/>
              <a:gd name="connsiteX1896" fmla="*/ 1145512 w 12192000"/>
              <a:gd name="connsiteY1896" fmla="*/ 718731 h 2007826"/>
              <a:gd name="connsiteX1897" fmla="*/ 1149894 w 12192000"/>
              <a:gd name="connsiteY1897" fmla="*/ 722399 h 2007826"/>
              <a:gd name="connsiteX1898" fmla="*/ 1178897 w 12192000"/>
              <a:gd name="connsiteY1898" fmla="*/ 711063 h 2007826"/>
              <a:gd name="connsiteX1899" fmla="*/ 1202661 w 12192000"/>
              <a:gd name="connsiteY1899" fmla="*/ 707062 h 2007826"/>
              <a:gd name="connsiteX1900" fmla="*/ 1199567 w 12192000"/>
              <a:gd name="connsiteY1900" fmla="*/ 724590 h 2007826"/>
              <a:gd name="connsiteX1901" fmla="*/ 1206233 w 12192000"/>
              <a:gd name="connsiteY1901" fmla="*/ 716588 h 2007826"/>
              <a:gd name="connsiteX1902" fmla="*/ 1221854 w 12192000"/>
              <a:gd name="connsiteY1902" fmla="*/ 706967 h 2007826"/>
              <a:gd name="connsiteX1903" fmla="*/ 1203090 w 12192000"/>
              <a:gd name="connsiteY1903" fmla="*/ 713968 h 2007826"/>
              <a:gd name="connsiteX1904" fmla="*/ 1243905 w 12192000"/>
              <a:gd name="connsiteY1904" fmla="*/ 694440 h 2007826"/>
              <a:gd name="connsiteX1905" fmla="*/ 11207971 w 12192000"/>
              <a:gd name="connsiteY1905" fmla="*/ 692297 h 2007826"/>
              <a:gd name="connsiteX1906" fmla="*/ 11219925 w 12192000"/>
              <a:gd name="connsiteY1906" fmla="*/ 710492 h 2007826"/>
              <a:gd name="connsiteX1907" fmla="*/ 11220688 w 12192000"/>
              <a:gd name="connsiteY1907" fmla="*/ 693774 h 2007826"/>
              <a:gd name="connsiteX1908" fmla="*/ 11230308 w 12192000"/>
              <a:gd name="connsiteY1908" fmla="*/ 700585 h 2007826"/>
              <a:gd name="connsiteX1909" fmla="*/ 11224736 w 12192000"/>
              <a:gd name="connsiteY1909" fmla="*/ 712682 h 2007826"/>
              <a:gd name="connsiteX1910" fmla="*/ 11234547 w 12192000"/>
              <a:gd name="connsiteY1910" fmla="*/ 714778 h 2007826"/>
              <a:gd name="connsiteX1911" fmla="*/ 11240309 w 12192000"/>
              <a:gd name="connsiteY1911" fmla="*/ 696822 h 2007826"/>
              <a:gd name="connsiteX1912" fmla="*/ 11239309 w 12192000"/>
              <a:gd name="connsiteY1912" fmla="*/ 718779 h 2007826"/>
              <a:gd name="connsiteX1913" fmla="*/ 11202495 w 12192000"/>
              <a:gd name="connsiteY1913" fmla="*/ 712968 h 2007826"/>
              <a:gd name="connsiteX1914" fmla="*/ 11207971 w 12192000"/>
              <a:gd name="connsiteY1914" fmla="*/ 692297 h 2007826"/>
              <a:gd name="connsiteX1915" fmla="*/ 2460363 w 12192000"/>
              <a:gd name="connsiteY1915" fmla="*/ 691011 h 2007826"/>
              <a:gd name="connsiteX1916" fmla="*/ 2446029 w 12192000"/>
              <a:gd name="connsiteY1916" fmla="*/ 702061 h 2007826"/>
              <a:gd name="connsiteX1917" fmla="*/ 2467934 w 12192000"/>
              <a:gd name="connsiteY1917" fmla="*/ 695298 h 2007826"/>
              <a:gd name="connsiteX1918" fmla="*/ 2460363 w 12192000"/>
              <a:gd name="connsiteY1918" fmla="*/ 691011 h 2007826"/>
              <a:gd name="connsiteX1919" fmla="*/ 9783747 w 12192000"/>
              <a:gd name="connsiteY1919" fmla="*/ 689535 h 2007826"/>
              <a:gd name="connsiteX1920" fmla="*/ 9788747 w 12192000"/>
              <a:gd name="connsiteY1920" fmla="*/ 703109 h 2007826"/>
              <a:gd name="connsiteX1921" fmla="*/ 9783747 w 12192000"/>
              <a:gd name="connsiteY1921" fmla="*/ 689535 h 2007826"/>
              <a:gd name="connsiteX1922" fmla="*/ 1943706 w 12192000"/>
              <a:gd name="connsiteY1922" fmla="*/ 689153 h 2007826"/>
              <a:gd name="connsiteX1923" fmla="*/ 1945467 w 12192000"/>
              <a:gd name="connsiteY1923" fmla="*/ 697345 h 2007826"/>
              <a:gd name="connsiteX1924" fmla="*/ 1955229 w 12192000"/>
              <a:gd name="connsiteY1924" fmla="*/ 690629 h 2007826"/>
              <a:gd name="connsiteX1925" fmla="*/ 1964611 w 12192000"/>
              <a:gd name="connsiteY1925" fmla="*/ 694619 h 2007826"/>
              <a:gd name="connsiteX1926" fmla="*/ 1966993 w 12192000"/>
              <a:gd name="connsiteY1926" fmla="*/ 693028 h 2007826"/>
              <a:gd name="connsiteX1927" fmla="*/ 1961897 w 12192000"/>
              <a:gd name="connsiteY1927" fmla="*/ 704823 h 2007826"/>
              <a:gd name="connsiteX1928" fmla="*/ 1946991 w 12192000"/>
              <a:gd name="connsiteY1928" fmla="*/ 707395 h 2007826"/>
              <a:gd name="connsiteX1929" fmla="*/ 1937321 w 12192000"/>
              <a:gd name="connsiteY1929" fmla="*/ 696107 h 2007826"/>
              <a:gd name="connsiteX1930" fmla="*/ 1938940 w 12192000"/>
              <a:gd name="connsiteY1930" fmla="*/ 708491 h 2007826"/>
              <a:gd name="connsiteX1931" fmla="*/ 1935226 w 12192000"/>
              <a:gd name="connsiteY1931" fmla="*/ 708300 h 2007826"/>
              <a:gd name="connsiteX1932" fmla="*/ 1929226 w 12192000"/>
              <a:gd name="connsiteY1932" fmla="*/ 700155 h 2007826"/>
              <a:gd name="connsiteX1933" fmla="*/ 1925178 w 12192000"/>
              <a:gd name="connsiteY1933" fmla="*/ 702013 h 2007826"/>
              <a:gd name="connsiteX1934" fmla="*/ 1923177 w 12192000"/>
              <a:gd name="connsiteY1934" fmla="*/ 714587 h 2007826"/>
              <a:gd name="connsiteX1935" fmla="*/ 1913810 w 12192000"/>
              <a:gd name="connsiteY1935" fmla="*/ 704164 h 2007826"/>
              <a:gd name="connsiteX1936" fmla="*/ 1928273 w 12192000"/>
              <a:gd name="connsiteY1936" fmla="*/ 698774 h 2007826"/>
              <a:gd name="connsiteX1937" fmla="*/ 1929178 w 12192000"/>
              <a:gd name="connsiteY1937" fmla="*/ 694202 h 2007826"/>
              <a:gd name="connsiteX1938" fmla="*/ 1944753 w 12192000"/>
              <a:gd name="connsiteY1938" fmla="*/ 696345 h 2007826"/>
              <a:gd name="connsiteX1939" fmla="*/ 10734532 w 12192000"/>
              <a:gd name="connsiteY1939" fmla="*/ 689106 h 2007826"/>
              <a:gd name="connsiteX1940" fmla="*/ 10734484 w 12192000"/>
              <a:gd name="connsiteY1940" fmla="*/ 693202 h 2007826"/>
              <a:gd name="connsiteX1941" fmla="*/ 10751248 w 12192000"/>
              <a:gd name="connsiteY1941" fmla="*/ 697584 h 2007826"/>
              <a:gd name="connsiteX1942" fmla="*/ 10770823 w 12192000"/>
              <a:gd name="connsiteY1942" fmla="*/ 702347 h 2007826"/>
              <a:gd name="connsiteX1943" fmla="*/ 10773489 w 12192000"/>
              <a:gd name="connsiteY1943" fmla="*/ 694536 h 2007826"/>
              <a:gd name="connsiteX1944" fmla="*/ 10760916 w 12192000"/>
              <a:gd name="connsiteY1944" fmla="*/ 693393 h 2007826"/>
              <a:gd name="connsiteX1945" fmla="*/ 10734532 w 12192000"/>
              <a:gd name="connsiteY1945" fmla="*/ 689106 h 2007826"/>
              <a:gd name="connsiteX1946" fmla="*/ 9809273 w 12192000"/>
              <a:gd name="connsiteY1946" fmla="*/ 686725 h 2007826"/>
              <a:gd name="connsiteX1947" fmla="*/ 9806797 w 12192000"/>
              <a:gd name="connsiteY1947" fmla="*/ 696489 h 2007826"/>
              <a:gd name="connsiteX1948" fmla="*/ 9797415 w 12192000"/>
              <a:gd name="connsiteY1948" fmla="*/ 688011 h 2007826"/>
              <a:gd name="connsiteX1949" fmla="*/ 9803988 w 12192000"/>
              <a:gd name="connsiteY1949" fmla="*/ 702919 h 2007826"/>
              <a:gd name="connsiteX1950" fmla="*/ 9810655 w 12192000"/>
              <a:gd name="connsiteY1950" fmla="*/ 696393 h 2007826"/>
              <a:gd name="connsiteX1951" fmla="*/ 9810845 w 12192000"/>
              <a:gd name="connsiteY1951" fmla="*/ 709730 h 2007826"/>
              <a:gd name="connsiteX1952" fmla="*/ 9821752 w 12192000"/>
              <a:gd name="connsiteY1952" fmla="*/ 702919 h 2007826"/>
              <a:gd name="connsiteX1953" fmla="*/ 9809273 w 12192000"/>
              <a:gd name="connsiteY1953" fmla="*/ 686725 h 2007826"/>
              <a:gd name="connsiteX1954" fmla="*/ 11149155 w 12192000"/>
              <a:gd name="connsiteY1954" fmla="*/ 686677 h 2007826"/>
              <a:gd name="connsiteX1955" fmla="*/ 11149155 w 12192000"/>
              <a:gd name="connsiteY1955" fmla="*/ 686677 h 2007826"/>
              <a:gd name="connsiteX1956" fmla="*/ 11276790 w 12192000"/>
              <a:gd name="connsiteY1956" fmla="*/ 686533 h 2007826"/>
              <a:gd name="connsiteX1957" fmla="*/ 11276790 w 12192000"/>
              <a:gd name="connsiteY1957" fmla="*/ 697345 h 2007826"/>
              <a:gd name="connsiteX1958" fmla="*/ 11276790 w 12192000"/>
              <a:gd name="connsiteY1958" fmla="*/ 686533 h 2007826"/>
              <a:gd name="connsiteX1959" fmla="*/ 2501221 w 12192000"/>
              <a:gd name="connsiteY1959" fmla="*/ 686486 h 2007826"/>
              <a:gd name="connsiteX1960" fmla="*/ 2501221 w 12192000"/>
              <a:gd name="connsiteY1960" fmla="*/ 686486 h 2007826"/>
              <a:gd name="connsiteX1961" fmla="*/ 1986424 w 12192000"/>
              <a:gd name="connsiteY1961" fmla="*/ 686057 h 2007826"/>
              <a:gd name="connsiteX1962" fmla="*/ 1986424 w 12192000"/>
              <a:gd name="connsiteY1962" fmla="*/ 686057 h 2007826"/>
              <a:gd name="connsiteX1963" fmla="*/ 1980661 w 12192000"/>
              <a:gd name="connsiteY1963" fmla="*/ 685772 h 2007826"/>
              <a:gd name="connsiteX1964" fmla="*/ 1971898 w 12192000"/>
              <a:gd name="connsiteY1964" fmla="*/ 698108 h 2007826"/>
              <a:gd name="connsiteX1965" fmla="*/ 1980661 w 12192000"/>
              <a:gd name="connsiteY1965" fmla="*/ 685772 h 2007826"/>
              <a:gd name="connsiteX1966" fmla="*/ 1971279 w 12192000"/>
              <a:gd name="connsiteY1966" fmla="*/ 683104 h 2007826"/>
              <a:gd name="connsiteX1967" fmla="*/ 1968435 w 12192000"/>
              <a:gd name="connsiteY1967" fmla="*/ 692063 h 2007826"/>
              <a:gd name="connsiteX1968" fmla="*/ 1966993 w 12192000"/>
              <a:gd name="connsiteY1968" fmla="*/ 693028 h 2007826"/>
              <a:gd name="connsiteX1969" fmla="*/ 11186587 w 12192000"/>
              <a:gd name="connsiteY1969" fmla="*/ 682676 h 2007826"/>
              <a:gd name="connsiteX1970" fmla="*/ 11187255 w 12192000"/>
              <a:gd name="connsiteY1970" fmla="*/ 703776 h 2007826"/>
              <a:gd name="connsiteX1971" fmla="*/ 11191779 w 12192000"/>
              <a:gd name="connsiteY1971" fmla="*/ 703728 h 2007826"/>
              <a:gd name="connsiteX1972" fmla="*/ 11191969 w 12192000"/>
              <a:gd name="connsiteY1972" fmla="*/ 689487 h 2007826"/>
              <a:gd name="connsiteX1973" fmla="*/ 11200827 w 12192000"/>
              <a:gd name="connsiteY1973" fmla="*/ 689439 h 2007826"/>
              <a:gd name="connsiteX1974" fmla="*/ 11201161 w 12192000"/>
              <a:gd name="connsiteY1974" fmla="*/ 709444 h 2007826"/>
              <a:gd name="connsiteX1975" fmla="*/ 11164013 w 12192000"/>
              <a:gd name="connsiteY1975" fmla="*/ 697584 h 2007826"/>
              <a:gd name="connsiteX1976" fmla="*/ 11165156 w 12192000"/>
              <a:gd name="connsiteY1976" fmla="*/ 690868 h 2007826"/>
              <a:gd name="connsiteX1977" fmla="*/ 11163013 w 12192000"/>
              <a:gd name="connsiteY1977" fmla="*/ 684724 h 2007826"/>
              <a:gd name="connsiteX1978" fmla="*/ 11172729 w 12192000"/>
              <a:gd name="connsiteY1978" fmla="*/ 683390 h 2007826"/>
              <a:gd name="connsiteX1979" fmla="*/ 11172824 w 12192000"/>
              <a:gd name="connsiteY1979" fmla="*/ 701061 h 2007826"/>
              <a:gd name="connsiteX1980" fmla="*/ 11186587 w 12192000"/>
              <a:gd name="connsiteY1980" fmla="*/ 682676 h 2007826"/>
              <a:gd name="connsiteX1981" fmla="*/ 1347016 w 12192000"/>
              <a:gd name="connsiteY1981" fmla="*/ 681294 h 2007826"/>
              <a:gd name="connsiteX1982" fmla="*/ 1323490 w 12192000"/>
              <a:gd name="connsiteY1982" fmla="*/ 692106 h 2007826"/>
              <a:gd name="connsiteX1983" fmla="*/ 1347016 w 12192000"/>
              <a:gd name="connsiteY1983" fmla="*/ 681294 h 2007826"/>
              <a:gd name="connsiteX1984" fmla="*/ 2001999 w 12192000"/>
              <a:gd name="connsiteY1984" fmla="*/ 680485 h 2007826"/>
              <a:gd name="connsiteX1985" fmla="*/ 2001665 w 12192000"/>
              <a:gd name="connsiteY1985" fmla="*/ 692726 h 2007826"/>
              <a:gd name="connsiteX1986" fmla="*/ 2001999 w 12192000"/>
              <a:gd name="connsiteY1986" fmla="*/ 680485 h 2007826"/>
              <a:gd name="connsiteX1987" fmla="*/ 10860724 w 12192000"/>
              <a:gd name="connsiteY1987" fmla="*/ 679104 h 2007826"/>
              <a:gd name="connsiteX1988" fmla="*/ 10854737 w 12192000"/>
              <a:gd name="connsiteY1988" fmla="*/ 679961 h 2007826"/>
              <a:gd name="connsiteX1989" fmla="*/ 10860724 w 12192000"/>
              <a:gd name="connsiteY1989" fmla="*/ 679104 h 2007826"/>
              <a:gd name="connsiteX1990" fmla="*/ 10097786 w 12192000"/>
              <a:gd name="connsiteY1990" fmla="*/ 675960 h 2007826"/>
              <a:gd name="connsiteX1991" fmla="*/ 10103548 w 12192000"/>
              <a:gd name="connsiteY1991" fmla="*/ 682009 h 2007826"/>
              <a:gd name="connsiteX1992" fmla="*/ 10097786 w 12192000"/>
              <a:gd name="connsiteY1992" fmla="*/ 675960 h 2007826"/>
              <a:gd name="connsiteX1993" fmla="*/ 11230355 w 12192000"/>
              <a:gd name="connsiteY1993" fmla="*/ 674674 h 2007826"/>
              <a:gd name="connsiteX1994" fmla="*/ 11253405 w 12192000"/>
              <a:gd name="connsiteY1994" fmla="*/ 683676 h 2007826"/>
              <a:gd name="connsiteX1995" fmla="*/ 11229831 w 12192000"/>
              <a:gd name="connsiteY1995" fmla="*/ 688058 h 2007826"/>
              <a:gd name="connsiteX1996" fmla="*/ 11230355 w 12192000"/>
              <a:gd name="connsiteY1996" fmla="*/ 674674 h 2007826"/>
              <a:gd name="connsiteX1997" fmla="*/ 2029375 w 12192000"/>
              <a:gd name="connsiteY1997" fmla="*/ 674338 h 2007826"/>
              <a:gd name="connsiteX1998" fmla="*/ 2025242 w 12192000"/>
              <a:gd name="connsiteY1998" fmla="*/ 688296 h 2007826"/>
              <a:gd name="connsiteX1999" fmla="*/ 2022148 w 12192000"/>
              <a:gd name="connsiteY1999" fmla="*/ 675817 h 2007826"/>
              <a:gd name="connsiteX2000" fmla="*/ 2029375 w 12192000"/>
              <a:gd name="connsiteY2000" fmla="*/ 674338 h 2007826"/>
              <a:gd name="connsiteX2001" fmla="*/ 1311108 w 12192000"/>
              <a:gd name="connsiteY2001" fmla="*/ 674102 h 2007826"/>
              <a:gd name="connsiteX2002" fmla="*/ 1303869 w 12192000"/>
              <a:gd name="connsiteY2002" fmla="*/ 691106 h 2007826"/>
              <a:gd name="connsiteX2003" fmla="*/ 1320157 w 12192000"/>
              <a:gd name="connsiteY2003" fmla="*/ 687724 h 2007826"/>
              <a:gd name="connsiteX2004" fmla="*/ 1312918 w 12192000"/>
              <a:gd name="connsiteY2004" fmla="*/ 701013 h 2007826"/>
              <a:gd name="connsiteX2005" fmla="*/ 1292582 w 12192000"/>
              <a:gd name="connsiteY2005" fmla="*/ 701156 h 2007826"/>
              <a:gd name="connsiteX2006" fmla="*/ 1274342 w 12192000"/>
              <a:gd name="connsiteY2006" fmla="*/ 706776 h 2007826"/>
              <a:gd name="connsiteX2007" fmla="*/ 1257006 w 12192000"/>
              <a:gd name="connsiteY2007" fmla="*/ 713254 h 2007826"/>
              <a:gd name="connsiteX2008" fmla="*/ 1257435 w 12192000"/>
              <a:gd name="connsiteY2008" fmla="*/ 702680 h 2007826"/>
              <a:gd name="connsiteX2009" fmla="*/ 1271675 w 12192000"/>
              <a:gd name="connsiteY2009" fmla="*/ 703728 h 2007826"/>
              <a:gd name="connsiteX2010" fmla="*/ 1271960 w 12192000"/>
              <a:gd name="connsiteY2010" fmla="*/ 694106 h 2007826"/>
              <a:gd name="connsiteX2011" fmla="*/ 1249625 w 12192000"/>
              <a:gd name="connsiteY2011" fmla="*/ 704918 h 2007826"/>
              <a:gd name="connsiteX2012" fmla="*/ 1242910 w 12192000"/>
              <a:gd name="connsiteY2012" fmla="*/ 697583 h 2007826"/>
              <a:gd name="connsiteX2013" fmla="*/ 1298440 w 12192000"/>
              <a:gd name="connsiteY2013" fmla="*/ 679722 h 2007826"/>
              <a:gd name="connsiteX2014" fmla="*/ 1290391 w 12192000"/>
              <a:gd name="connsiteY2014" fmla="*/ 694392 h 2007826"/>
              <a:gd name="connsiteX2015" fmla="*/ 1300726 w 12192000"/>
              <a:gd name="connsiteY2015" fmla="*/ 694249 h 2007826"/>
              <a:gd name="connsiteX2016" fmla="*/ 1311108 w 12192000"/>
              <a:gd name="connsiteY2016" fmla="*/ 674102 h 2007826"/>
              <a:gd name="connsiteX2017" fmla="*/ 11216973 w 12192000"/>
              <a:gd name="connsiteY2017" fmla="*/ 672673 h 2007826"/>
              <a:gd name="connsiteX2018" fmla="*/ 11224878 w 12192000"/>
              <a:gd name="connsiteY2018" fmla="*/ 683343 h 2007826"/>
              <a:gd name="connsiteX2019" fmla="*/ 11216973 w 12192000"/>
              <a:gd name="connsiteY2019" fmla="*/ 672673 h 2007826"/>
              <a:gd name="connsiteX2020" fmla="*/ 2053154 w 12192000"/>
              <a:gd name="connsiteY2020" fmla="*/ 671578 h 2007826"/>
              <a:gd name="connsiteX2021" fmla="*/ 2053154 w 12192000"/>
              <a:gd name="connsiteY2021" fmla="*/ 671578 h 2007826"/>
              <a:gd name="connsiteX2022" fmla="*/ 2046197 w 12192000"/>
              <a:gd name="connsiteY2022" fmla="*/ 671149 h 2007826"/>
              <a:gd name="connsiteX2023" fmla="*/ 2041101 w 12192000"/>
              <a:gd name="connsiteY2023" fmla="*/ 683152 h 2007826"/>
              <a:gd name="connsiteX2024" fmla="*/ 2037195 w 12192000"/>
              <a:gd name="connsiteY2024" fmla="*/ 675102 h 2007826"/>
              <a:gd name="connsiteX2025" fmla="*/ 2046197 w 12192000"/>
              <a:gd name="connsiteY2025" fmla="*/ 671149 h 2007826"/>
              <a:gd name="connsiteX2026" fmla="*/ 10517077 w 12192000"/>
              <a:gd name="connsiteY2026" fmla="*/ 670435 h 2007826"/>
              <a:gd name="connsiteX2027" fmla="*/ 10524125 w 12192000"/>
              <a:gd name="connsiteY2027" fmla="*/ 678532 h 2007826"/>
              <a:gd name="connsiteX2028" fmla="*/ 10517077 w 12192000"/>
              <a:gd name="connsiteY2028" fmla="*/ 670435 h 2007826"/>
              <a:gd name="connsiteX2029" fmla="*/ 9691592 w 12192000"/>
              <a:gd name="connsiteY2029" fmla="*/ 670388 h 2007826"/>
              <a:gd name="connsiteX2030" fmla="*/ 9699974 w 12192000"/>
              <a:gd name="connsiteY2030" fmla="*/ 690630 h 2007826"/>
              <a:gd name="connsiteX2031" fmla="*/ 9702927 w 12192000"/>
              <a:gd name="connsiteY2031" fmla="*/ 676437 h 2007826"/>
              <a:gd name="connsiteX2032" fmla="*/ 9709785 w 12192000"/>
              <a:gd name="connsiteY2032" fmla="*/ 689582 h 2007826"/>
              <a:gd name="connsiteX2033" fmla="*/ 9720215 w 12192000"/>
              <a:gd name="connsiteY2033" fmla="*/ 681914 h 2007826"/>
              <a:gd name="connsiteX2034" fmla="*/ 9720262 w 12192000"/>
              <a:gd name="connsiteY2034" fmla="*/ 695488 h 2007826"/>
              <a:gd name="connsiteX2035" fmla="*/ 9734455 w 12192000"/>
              <a:gd name="connsiteY2035" fmla="*/ 683533 h 2007826"/>
              <a:gd name="connsiteX2036" fmla="*/ 9734645 w 12192000"/>
              <a:gd name="connsiteY2036" fmla="*/ 694250 h 2007826"/>
              <a:gd name="connsiteX2037" fmla="*/ 9738646 w 12192000"/>
              <a:gd name="connsiteY2037" fmla="*/ 694250 h 2007826"/>
              <a:gd name="connsiteX2038" fmla="*/ 9740836 w 12192000"/>
              <a:gd name="connsiteY2038" fmla="*/ 683343 h 2007826"/>
              <a:gd name="connsiteX2039" fmla="*/ 9745980 w 12192000"/>
              <a:gd name="connsiteY2039" fmla="*/ 695393 h 2007826"/>
              <a:gd name="connsiteX2040" fmla="*/ 9755315 w 12192000"/>
              <a:gd name="connsiteY2040" fmla="*/ 690344 h 2007826"/>
              <a:gd name="connsiteX2041" fmla="*/ 9773364 w 12192000"/>
              <a:gd name="connsiteY2041" fmla="*/ 688963 h 2007826"/>
              <a:gd name="connsiteX2042" fmla="*/ 9772459 w 12192000"/>
              <a:gd name="connsiteY2042" fmla="*/ 698965 h 2007826"/>
              <a:gd name="connsiteX2043" fmla="*/ 9777985 w 12192000"/>
              <a:gd name="connsiteY2043" fmla="*/ 699108 h 2007826"/>
              <a:gd name="connsiteX2044" fmla="*/ 9775603 w 12192000"/>
              <a:gd name="connsiteY2044" fmla="*/ 687963 h 2007826"/>
              <a:gd name="connsiteX2045" fmla="*/ 9756363 w 12192000"/>
              <a:gd name="connsiteY2045" fmla="*/ 681057 h 2007826"/>
              <a:gd name="connsiteX2046" fmla="*/ 9712500 w 12192000"/>
              <a:gd name="connsiteY2046" fmla="*/ 678485 h 2007826"/>
              <a:gd name="connsiteX2047" fmla="*/ 9694355 w 12192000"/>
              <a:gd name="connsiteY2047" fmla="*/ 671340 h 2007826"/>
              <a:gd name="connsiteX2048" fmla="*/ 2548317 w 12192000"/>
              <a:gd name="connsiteY2048" fmla="*/ 670197 h 2007826"/>
              <a:gd name="connsiteX2049" fmla="*/ 2548175 w 12192000"/>
              <a:gd name="connsiteY2049" fmla="*/ 676484 h 2007826"/>
              <a:gd name="connsiteX2050" fmla="*/ 2542032 w 12192000"/>
              <a:gd name="connsiteY2050" fmla="*/ 671007 h 2007826"/>
              <a:gd name="connsiteX2051" fmla="*/ 2530604 w 12192000"/>
              <a:gd name="connsiteY2051" fmla="*/ 678866 h 2007826"/>
              <a:gd name="connsiteX2052" fmla="*/ 2526937 w 12192000"/>
              <a:gd name="connsiteY2052" fmla="*/ 673103 h 2007826"/>
              <a:gd name="connsiteX2053" fmla="*/ 2508364 w 12192000"/>
              <a:gd name="connsiteY2053" fmla="*/ 694536 h 2007826"/>
              <a:gd name="connsiteX2054" fmla="*/ 2527888 w 12192000"/>
              <a:gd name="connsiteY2054" fmla="*/ 687106 h 2007826"/>
              <a:gd name="connsiteX2055" fmla="*/ 2542937 w 12192000"/>
              <a:gd name="connsiteY2055" fmla="*/ 689821 h 2007826"/>
              <a:gd name="connsiteX2056" fmla="*/ 2554127 w 12192000"/>
              <a:gd name="connsiteY2056" fmla="*/ 670483 h 2007826"/>
              <a:gd name="connsiteX2057" fmla="*/ 11133391 w 12192000"/>
              <a:gd name="connsiteY2057" fmla="*/ 668673 h 2007826"/>
              <a:gd name="connsiteX2058" fmla="*/ 11135106 w 12192000"/>
              <a:gd name="connsiteY2058" fmla="*/ 689582 h 2007826"/>
              <a:gd name="connsiteX2059" fmla="*/ 11139487 w 12192000"/>
              <a:gd name="connsiteY2059" fmla="*/ 689487 h 2007826"/>
              <a:gd name="connsiteX2060" fmla="*/ 11139535 w 12192000"/>
              <a:gd name="connsiteY2060" fmla="*/ 675198 h 2007826"/>
              <a:gd name="connsiteX2061" fmla="*/ 11149251 w 12192000"/>
              <a:gd name="connsiteY2061" fmla="*/ 675198 h 2007826"/>
              <a:gd name="connsiteX2062" fmla="*/ 11147203 w 12192000"/>
              <a:gd name="connsiteY2062" fmla="*/ 681342 h 2007826"/>
              <a:gd name="connsiteX2063" fmla="*/ 11162681 w 12192000"/>
              <a:gd name="connsiteY2063" fmla="*/ 679485 h 2007826"/>
              <a:gd name="connsiteX2064" fmla="*/ 11157871 w 12192000"/>
              <a:gd name="connsiteY2064" fmla="*/ 698918 h 2007826"/>
              <a:gd name="connsiteX2065" fmla="*/ 11141868 w 12192000"/>
              <a:gd name="connsiteY2065" fmla="*/ 695965 h 2007826"/>
              <a:gd name="connsiteX2066" fmla="*/ 11107531 w 12192000"/>
              <a:gd name="connsiteY2066" fmla="*/ 689440 h 2007826"/>
              <a:gd name="connsiteX2067" fmla="*/ 11111864 w 12192000"/>
              <a:gd name="connsiteY2067" fmla="*/ 670435 h 2007826"/>
              <a:gd name="connsiteX2068" fmla="*/ 11120103 w 12192000"/>
              <a:gd name="connsiteY2068" fmla="*/ 670388 h 2007826"/>
              <a:gd name="connsiteX2069" fmla="*/ 11120771 w 12192000"/>
              <a:gd name="connsiteY2069" fmla="*/ 688630 h 2007826"/>
              <a:gd name="connsiteX2070" fmla="*/ 11133391 w 12192000"/>
              <a:gd name="connsiteY2070" fmla="*/ 668673 h 2007826"/>
              <a:gd name="connsiteX2071" fmla="*/ 10506932 w 12192000"/>
              <a:gd name="connsiteY2071" fmla="*/ 666815 h 2007826"/>
              <a:gd name="connsiteX2072" fmla="*/ 10506932 w 12192000"/>
              <a:gd name="connsiteY2072" fmla="*/ 666815 h 2007826"/>
              <a:gd name="connsiteX2073" fmla="*/ 11187921 w 12192000"/>
              <a:gd name="connsiteY2073" fmla="*/ 665719 h 2007826"/>
              <a:gd name="connsiteX2074" fmla="*/ 11196208 w 12192000"/>
              <a:gd name="connsiteY2074" fmla="*/ 677484 h 2007826"/>
              <a:gd name="connsiteX2075" fmla="*/ 11187921 w 12192000"/>
              <a:gd name="connsiteY2075" fmla="*/ 665719 h 2007826"/>
              <a:gd name="connsiteX2076" fmla="*/ 10051626 w 12192000"/>
              <a:gd name="connsiteY2076" fmla="*/ 665298 h 2007826"/>
              <a:gd name="connsiteX2077" fmla="*/ 10045351 w 12192000"/>
              <a:gd name="connsiteY2077" fmla="*/ 666101 h 2007826"/>
              <a:gd name="connsiteX2078" fmla="*/ 10051626 w 12192000"/>
              <a:gd name="connsiteY2078" fmla="*/ 665298 h 2007826"/>
              <a:gd name="connsiteX2079" fmla="*/ 10682240 w 12192000"/>
              <a:gd name="connsiteY2079" fmla="*/ 665006 h 2007826"/>
              <a:gd name="connsiteX2080" fmla="*/ 10668857 w 12192000"/>
              <a:gd name="connsiteY2080" fmla="*/ 678437 h 2007826"/>
              <a:gd name="connsiteX2081" fmla="*/ 10692194 w 12192000"/>
              <a:gd name="connsiteY2081" fmla="*/ 685820 h 2007826"/>
              <a:gd name="connsiteX2082" fmla="*/ 10692146 w 12192000"/>
              <a:gd name="connsiteY2082" fmla="*/ 675960 h 2007826"/>
              <a:gd name="connsiteX2083" fmla="*/ 10678525 w 12192000"/>
              <a:gd name="connsiteY2083" fmla="*/ 671769 h 2007826"/>
              <a:gd name="connsiteX2084" fmla="*/ 10680335 w 12192000"/>
              <a:gd name="connsiteY2084" fmla="*/ 669006 h 2007826"/>
              <a:gd name="connsiteX2085" fmla="*/ 11177730 w 12192000"/>
              <a:gd name="connsiteY2085" fmla="*/ 662433 h 2007826"/>
              <a:gd name="connsiteX2086" fmla="*/ 11177730 w 12192000"/>
              <a:gd name="connsiteY2086" fmla="*/ 662433 h 2007826"/>
              <a:gd name="connsiteX2087" fmla="*/ 1363785 w 12192000"/>
              <a:gd name="connsiteY2087" fmla="*/ 661052 h 2007826"/>
              <a:gd name="connsiteX2088" fmla="*/ 1349831 w 12192000"/>
              <a:gd name="connsiteY2088" fmla="*/ 672340 h 2007826"/>
              <a:gd name="connsiteX2089" fmla="*/ 1331305 w 12192000"/>
              <a:gd name="connsiteY2089" fmla="*/ 678484 h 2007826"/>
              <a:gd name="connsiteX2090" fmla="*/ 1315541 w 12192000"/>
              <a:gd name="connsiteY2090" fmla="*/ 688010 h 2007826"/>
              <a:gd name="connsiteX2091" fmla="*/ 1326828 w 12192000"/>
              <a:gd name="connsiteY2091" fmla="*/ 674245 h 2007826"/>
              <a:gd name="connsiteX2092" fmla="*/ 1345307 w 12192000"/>
              <a:gd name="connsiteY2092" fmla="*/ 666958 h 2007826"/>
              <a:gd name="connsiteX2093" fmla="*/ 1363785 w 12192000"/>
              <a:gd name="connsiteY2093" fmla="*/ 661052 h 2007826"/>
              <a:gd name="connsiteX2094" fmla="*/ 10495353 w 12192000"/>
              <a:gd name="connsiteY2094" fmla="*/ 657135 h 2007826"/>
              <a:gd name="connsiteX2095" fmla="*/ 10495454 w 12192000"/>
              <a:gd name="connsiteY2095" fmla="*/ 665005 h 2007826"/>
              <a:gd name="connsiteX2096" fmla="*/ 10487786 w 12192000"/>
              <a:gd name="connsiteY2096" fmla="*/ 657194 h 2007826"/>
              <a:gd name="connsiteX2097" fmla="*/ 10495353 w 12192000"/>
              <a:gd name="connsiteY2097" fmla="*/ 657135 h 2007826"/>
              <a:gd name="connsiteX2098" fmla="*/ 10642378 w 12192000"/>
              <a:gd name="connsiteY2098" fmla="*/ 656146 h 2007826"/>
              <a:gd name="connsiteX2099" fmla="*/ 10628566 w 12192000"/>
              <a:gd name="connsiteY2099" fmla="*/ 670102 h 2007826"/>
              <a:gd name="connsiteX2100" fmla="*/ 10641759 w 12192000"/>
              <a:gd name="connsiteY2100" fmla="*/ 671245 h 2007826"/>
              <a:gd name="connsiteX2101" fmla="*/ 10669905 w 12192000"/>
              <a:gd name="connsiteY2101" fmla="*/ 672055 h 2007826"/>
              <a:gd name="connsiteX2102" fmla="*/ 10640234 w 12192000"/>
              <a:gd name="connsiteY2102" fmla="*/ 662148 h 2007826"/>
              <a:gd name="connsiteX2103" fmla="*/ 10641473 w 12192000"/>
              <a:gd name="connsiteY2103" fmla="*/ 659576 h 2007826"/>
              <a:gd name="connsiteX2104" fmla="*/ 11068288 w 12192000"/>
              <a:gd name="connsiteY2104" fmla="*/ 655098 h 2007826"/>
              <a:gd name="connsiteX2105" fmla="*/ 11065620 w 12192000"/>
              <a:gd name="connsiteY2105" fmla="*/ 664338 h 2007826"/>
              <a:gd name="connsiteX2106" fmla="*/ 11077527 w 12192000"/>
              <a:gd name="connsiteY2106" fmla="*/ 660480 h 2007826"/>
              <a:gd name="connsiteX2107" fmla="*/ 11084241 w 12192000"/>
              <a:gd name="connsiteY2107" fmla="*/ 676579 h 2007826"/>
              <a:gd name="connsiteX2108" fmla="*/ 11091053 w 12192000"/>
              <a:gd name="connsiteY2108" fmla="*/ 658671 h 2007826"/>
              <a:gd name="connsiteX2109" fmla="*/ 11091957 w 12192000"/>
              <a:gd name="connsiteY2109" fmla="*/ 671149 h 2007826"/>
              <a:gd name="connsiteX2110" fmla="*/ 11106006 w 12192000"/>
              <a:gd name="connsiteY2110" fmla="*/ 664386 h 2007826"/>
              <a:gd name="connsiteX2111" fmla="*/ 11106149 w 12192000"/>
              <a:gd name="connsiteY2111" fmla="*/ 685200 h 2007826"/>
              <a:gd name="connsiteX2112" fmla="*/ 11094291 w 12192000"/>
              <a:gd name="connsiteY2112" fmla="*/ 683771 h 2007826"/>
              <a:gd name="connsiteX2113" fmla="*/ 11055714 w 12192000"/>
              <a:gd name="connsiteY2113" fmla="*/ 674484 h 2007826"/>
              <a:gd name="connsiteX2114" fmla="*/ 11068288 w 12192000"/>
              <a:gd name="connsiteY2114" fmla="*/ 655098 h 2007826"/>
              <a:gd name="connsiteX2115" fmla="*/ 9599962 w 12192000"/>
              <a:gd name="connsiteY2115" fmla="*/ 654860 h 2007826"/>
              <a:gd name="connsiteX2116" fmla="*/ 9606010 w 12192000"/>
              <a:gd name="connsiteY2116" fmla="*/ 669483 h 2007826"/>
              <a:gd name="connsiteX2117" fmla="*/ 9634728 w 12192000"/>
              <a:gd name="connsiteY2117" fmla="*/ 675484 h 2007826"/>
              <a:gd name="connsiteX2118" fmla="*/ 9634538 w 12192000"/>
              <a:gd name="connsiteY2118" fmla="*/ 660862 h 2007826"/>
              <a:gd name="connsiteX2119" fmla="*/ 9651349 w 12192000"/>
              <a:gd name="connsiteY2119" fmla="*/ 667530 h 2007826"/>
              <a:gd name="connsiteX2120" fmla="*/ 9659921 w 12192000"/>
              <a:gd name="connsiteY2120" fmla="*/ 679104 h 2007826"/>
              <a:gd name="connsiteX2121" fmla="*/ 9667399 w 12192000"/>
              <a:gd name="connsiteY2121" fmla="*/ 674389 h 2007826"/>
              <a:gd name="connsiteX2122" fmla="*/ 9668970 w 12192000"/>
              <a:gd name="connsiteY2122" fmla="*/ 683676 h 2007826"/>
              <a:gd name="connsiteX2123" fmla="*/ 9679877 w 12192000"/>
              <a:gd name="connsiteY2123" fmla="*/ 675913 h 2007826"/>
              <a:gd name="connsiteX2124" fmla="*/ 9686782 w 12192000"/>
              <a:gd name="connsiteY2124" fmla="*/ 686486 h 2007826"/>
              <a:gd name="connsiteX2125" fmla="*/ 9687068 w 12192000"/>
              <a:gd name="connsiteY2125" fmla="*/ 665529 h 2007826"/>
              <a:gd name="connsiteX2126" fmla="*/ 9672876 w 12192000"/>
              <a:gd name="connsiteY2126" fmla="*/ 674293 h 2007826"/>
              <a:gd name="connsiteX2127" fmla="*/ 9672399 w 12192000"/>
              <a:gd name="connsiteY2127" fmla="*/ 666482 h 2007826"/>
              <a:gd name="connsiteX2128" fmla="*/ 9661398 w 12192000"/>
              <a:gd name="connsiteY2128" fmla="*/ 663672 h 2007826"/>
              <a:gd name="connsiteX2129" fmla="*/ 9652968 w 12192000"/>
              <a:gd name="connsiteY2129" fmla="*/ 666625 h 2007826"/>
              <a:gd name="connsiteX2130" fmla="*/ 9632537 w 12192000"/>
              <a:gd name="connsiteY2130" fmla="*/ 656146 h 2007826"/>
              <a:gd name="connsiteX2131" fmla="*/ 9628108 w 12192000"/>
              <a:gd name="connsiteY2131" fmla="*/ 659433 h 2007826"/>
              <a:gd name="connsiteX2132" fmla="*/ 9610630 w 12192000"/>
              <a:gd name="connsiteY2132" fmla="*/ 664958 h 2007826"/>
              <a:gd name="connsiteX2133" fmla="*/ 9599962 w 12192000"/>
              <a:gd name="connsiteY2133" fmla="*/ 654860 h 2007826"/>
              <a:gd name="connsiteX2134" fmla="*/ 2119713 w 12192000"/>
              <a:gd name="connsiteY2134" fmla="*/ 652383 h 2007826"/>
              <a:gd name="connsiteX2135" fmla="*/ 2125595 w 12192000"/>
              <a:gd name="connsiteY2135" fmla="*/ 665433 h 2007826"/>
              <a:gd name="connsiteX2136" fmla="*/ 2119381 w 12192000"/>
              <a:gd name="connsiteY2136" fmla="*/ 659099 h 2007826"/>
              <a:gd name="connsiteX2137" fmla="*/ 2102087 w 12192000"/>
              <a:gd name="connsiteY2137" fmla="*/ 662766 h 2007826"/>
              <a:gd name="connsiteX2138" fmla="*/ 2086922 w 12192000"/>
              <a:gd name="connsiteY2138" fmla="*/ 667529 h 2007826"/>
              <a:gd name="connsiteX2139" fmla="*/ 2073491 w 12192000"/>
              <a:gd name="connsiteY2139" fmla="*/ 665052 h 2007826"/>
              <a:gd name="connsiteX2140" fmla="*/ 2088827 w 12192000"/>
              <a:gd name="connsiteY2140" fmla="*/ 658003 h 2007826"/>
              <a:gd name="connsiteX2141" fmla="*/ 2087732 w 12192000"/>
              <a:gd name="connsiteY2141" fmla="*/ 663766 h 2007826"/>
              <a:gd name="connsiteX2142" fmla="*/ 2119713 w 12192000"/>
              <a:gd name="connsiteY2142" fmla="*/ 652383 h 2007826"/>
              <a:gd name="connsiteX2143" fmla="*/ 11133247 w 12192000"/>
              <a:gd name="connsiteY2143" fmla="*/ 650097 h 2007826"/>
              <a:gd name="connsiteX2144" fmla="*/ 11146773 w 12192000"/>
              <a:gd name="connsiteY2144" fmla="*/ 655479 h 2007826"/>
              <a:gd name="connsiteX2145" fmla="*/ 11160727 w 12192000"/>
              <a:gd name="connsiteY2145" fmla="*/ 661576 h 2007826"/>
              <a:gd name="connsiteX2146" fmla="*/ 11174633 w 12192000"/>
              <a:gd name="connsiteY2146" fmla="*/ 661099 h 2007826"/>
              <a:gd name="connsiteX2147" fmla="*/ 11160918 w 12192000"/>
              <a:gd name="connsiteY2147" fmla="*/ 666005 h 2007826"/>
              <a:gd name="connsiteX2148" fmla="*/ 11147249 w 12192000"/>
              <a:gd name="connsiteY2148" fmla="*/ 661004 h 2007826"/>
              <a:gd name="connsiteX2149" fmla="*/ 11133247 w 12192000"/>
              <a:gd name="connsiteY2149" fmla="*/ 650097 h 2007826"/>
              <a:gd name="connsiteX2150" fmla="*/ 2129421 w 12192000"/>
              <a:gd name="connsiteY2150" fmla="*/ 648763 h 2007826"/>
              <a:gd name="connsiteX2151" fmla="*/ 2132140 w 12192000"/>
              <a:gd name="connsiteY2151" fmla="*/ 664766 h 2007826"/>
              <a:gd name="connsiteX2152" fmla="*/ 2129421 w 12192000"/>
              <a:gd name="connsiteY2152" fmla="*/ 648763 h 2007826"/>
              <a:gd name="connsiteX2153" fmla="*/ 11126485 w 12192000"/>
              <a:gd name="connsiteY2153" fmla="*/ 647715 h 2007826"/>
              <a:gd name="connsiteX2154" fmla="*/ 11126581 w 12192000"/>
              <a:gd name="connsiteY2154" fmla="*/ 660099 h 2007826"/>
              <a:gd name="connsiteX2155" fmla="*/ 11126485 w 12192000"/>
              <a:gd name="connsiteY2155" fmla="*/ 647715 h 2007826"/>
              <a:gd name="connsiteX2156" fmla="*/ 9947309 w 12192000"/>
              <a:gd name="connsiteY2156" fmla="*/ 646188 h 2007826"/>
              <a:gd name="connsiteX2157" fmla="*/ 9941194 w 12192000"/>
              <a:gd name="connsiteY2157" fmla="*/ 647192 h 2007826"/>
              <a:gd name="connsiteX2158" fmla="*/ 9947309 w 12192000"/>
              <a:gd name="connsiteY2158" fmla="*/ 646188 h 2007826"/>
              <a:gd name="connsiteX2159" fmla="*/ 9572958 w 12192000"/>
              <a:gd name="connsiteY2159" fmla="*/ 645763 h 2007826"/>
              <a:gd name="connsiteX2160" fmla="*/ 9563005 w 12192000"/>
              <a:gd name="connsiteY2160" fmla="*/ 667054 h 2007826"/>
              <a:gd name="connsiteX2161" fmla="*/ 9574578 w 12192000"/>
              <a:gd name="connsiteY2161" fmla="*/ 656146 h 2007826"/>
              <a:gd name="connsiteX2162" fmla="*/ 9578102 w 12192000"/>
              <a:gd name="connsiteY2162" fmla="*/ 663719 h 2007826"/>
              <a:gd name="connsiteX2163" fmla="*/ 9595438 w 12192000"/>
              <a:gd name="connsiteY2163" fmla="*/ 662052 h 2007826"/>
              <a:gd name="connsiteX2164" fmla="*/ 9579912 w 12192000"/>
              <a:gd name="connsiteY2164" fmla="*/ 649669 h 2007826"/>
              <a:gd name="connsiteX2165" fmla="*/ 9566958 w 12192000"/>
              <a:gd name="connsiteY2165" fmla="*/ 657099 h 2007826"/>
              <a:gd name="connsiteX2166" fmla="*/ 11037665 w 12192000"/>
              <a:gd name="connsiteY2166" fmla="*/ 645334 h 2007826"/>
              <a:gd name="connsiteX2167" fmla="*/ 11041808 w 12192000"/>
              <a:gd name="connsiteY2167" fmla="*/ 666482 h 2007826"/>
              <a:gd name="connsiteX2168" fmla="*/ 11053428 w 12192000"/>
              <a:gd name="connsiteY2168" fmla="*/ 649573 h 2007826"/>
              <a:gd name="connsiteX2169" fmla="*/ 11054428 w 12192000"/>
              <a:gd name="connsiteY2169" fmla="*/ 672959 h 2007826"/>
              <a:gd name="connsiteX2170" fmla="*/ 11035426 w 12192000"/>
              <a:gd name="connsiteY2170" fmla="*/ 669959 h 2007826"/>
              <a:gd name="connsiteX2171" fmla="*/ 11037665 w 12192000"/>
              <a:gd name="connsiteY2171" fmla="*/ 645334 h 2007826"/>
              <a:gd name="connsiteX2172" fmla="*/ 11097101 w 12192000"/>
              <a:gd name="connsiteY2172" fmla="*/ 644000 h 2007826"/>
              <a:gd name="connsiteX2173" fmla="*/ 11115293 w 12192000"/>
              <a:gd name="connsiteY2173" fmla="*/ 653622 h 2007826"/>
              <a:gd name="connsiteX2174" fmla="*/ 11097196 w 12192000"/>
              <a:gd name="connsiteY2174" fmla="*/ 653479 h 2007826"/>
              <a:gd name="connsiteX2175" fmla="*/ 11097101 w 12192000"/>
              <a:gd name="connsiteY2175" fmla="*/ 644000 h 2007826"/>
              <a:gd name="connsiteX2176" fmla="*/ 9525048 w 12192000"/>
              <a:gd name="connsiteY2176" fmla="*/ 643763 h 2007826"/>
              <a:gd name="connsiteX2177" fmla="*/ 9524667 w 12192000"/>
              <a:gd name="connsiteY2177" fmla="*/ 650669 h 2007826"/>
              <a:gd name="connsiteX2178" fmla="*/ 9540859 w 12192000"/>
              <a:gd name="connsiteY2178" fmla="*/ 661814 h 2007826"/>
              <a:gd name="connsiteX2179" fmla="*/ 9544288 w 12192000"/>
              <a:gd name="connsiteY2179" fmla="*/ 661957 h 2007826"/>
              <a:gd name="connsiteX2180" fmla="*/ 9543526 w 12192000"/>
              <a:gd name="connsiteY2180" fmla="*/ 644191 h 2007826"/>
              <a:gd name="connsiteX2181" fmla="*/ 9525048 w 12192000"/>
              <a:gd name="connsiteY2181" fmla="*/ 643763 h 2007826"/>
              <a:gd name="connsiteX2182" fmla="*/ 10428922 w 12192000"/>
              <a:gd name="connsiteY2182" fmla="*/ 642685 h 2007826"/>
              <a:gd name="connsiteX2183" fmla="*/ 10429208 w 12192000"/>
              <a:gd name="connsiteY2183" fmla="*/ 650431 h 2007826"/>
              <a:gd name="connsiteX2184" fmla="*/ 10421207 w 12192000"/>
              <a:gd name="connsiteY2184" fmla="*/ 642762 h 2007826"/>
              <a:gd name="connsiteX2185" fmla="*/ 10428922 w 12192000"/>
              <a:gd name="connsiteY2185" fmla="*/ 642685 h 2007826"/>
              <a:gd name="connsiteX2186" fmla="*/ 11082623 w 12192000"/>
              <a:gd name="connsiteY2186" fmla="*/ 639190 h 2007826"/>
              <a:gd name="connsiteX2187" fmla="*/ 11090433 w 12192000"/>
              <a:gd name="connsiteY2187" fmla="*/ 650383 h 2007826"/>
              <a:gd name="connsiteX2188" fmla="*/ 11082623 w 12192000"/>
              <a:gd name="connsiteY2188" fmla="*/ 639190 h 2007826"/>
              <a:gd name="connsiteX2189" fmla="*/ 10401538 w 12192000"/>
              <a:gd name="connsiteY2189" fmla="*/ 638428 h 2007826"/>
              <a:gd name="connsiteX2190" fmla="*/ 10397442 w 12192000"/>
              <a:gd name="connsiteY2190" fmla="*/ 638666 h 2007826"/>
              <a:gd name="connsiteX2191" fmla="*/ 9473660 w 12192000"/>
              <a:gd name="connsiteY2191" fmla="*/ 638333 h 2007826"/>
              <a:gd name="connsiteX2192" fmla="*/ 9474232 w 12192000"/>
              <a:gd name="connsiteY2192" fmla="*/ 649431 h 2007826"/>
              <a:gd name="connsiteX2193" fmla="*/ 9473660 w 12192000"/>
              <a:gd name="connsiteY2193" fmla="*/ 638333 h 2007826"/>
              <a:gd name="connsiteX2194" fmla="*/ 10412063 w 12192000"/>
              <a:gd name="connsiteY2194" fmla="*/ 637570 h 2007826"/>
              <a:gd name="connsiteX2195" fmla="*/ 10409110 w 12192000"/>
              <a:gd name="connsiteY2195" fmla="*/ 650478 h 2007826"/>
              <a:gd name="connsiteX2196" fmla="*/ 10412063 w 12192000"/>
              <a:gd name="connsiteY2196" fmla="*/ 637570 h 2007826"/>
              <a:gd name="connsiteX2197" fmla="*/ 10987135 w 12192000"/>
              <a:gd name="connsiteY2197" fmla="*/ 637094 h 2007826"/>
              <a:gd name="connsiteX2198" fmla="*/ 10986992 w 12192000"/>
              <a:gd name="connsiteY2198" fmla="*/ 657432 h 2007826"/>
              <a:gd name="connsiteX2199" fmla="*/ 10976990 w 12192000"/>
              <a:gd name="connsiteY2199" fmla="*/ 637142 h 2007826"/>
              <a:gd name="connsiteX2200" fmla="*/ 10987135 w 12192000"/>
              <a:gd name="connsiteY2200" fmla="*/ 637094 h 2007826"/>
              <a:gd name="connsiteX2201" fmla="*/ 9481042 w 12192000"/>
              <a:gd name="connsiteY2201" fmla="*/ 635856 h 2007826"/>
              <a:gd name="connsiteX2202" fmla="*/ 9494520 w 12192000"/>
              <a:gd name="connsiteY2202" fmla="*/ 643858 h 2007826"/>
              <a:gd name="connsiteX2203" fmla="*/ 9502426 w 12192000"/>
              <a:gd name="connsiteY2203" fmla="*/ 656337 h 2007826"/>
              <a:gd name="connsiteX2204" fmla="*/ 9510284 w 12192000"/>
              <a:gd name="connsiteY2204" fmla="*/ 643620 h 2007826"/>
              <a:gd name="connsiteX2205" fmla="*/ 9514761 w 12192000"/>
              <a:gd name="connsiteY2205" fmla="*/ 654194 h 2007826"/>
              <a:gd name="connsiteX2206" fmla="*/ 9515999 w 12192000"/>
              <a:gd name="connsiteY2206" fmla="*/ 641334 h 2007826"/>
              <a:gd name="connsiteX2207" fmla="*/ 9501044 w 12192000"/>
              <a:gd name="connsiteY2207" fmla="*/ 643763 h 2007826"/>
              <a:gd name="connsiteX2208" fmla="*/ 9503664 w 12192000"/>
              <a:gd name="connsiteY2208" fmla="*/ 640190 h 2007826"/>
              <a:gd name="connsiteX2209" fmla="*/ 9481042 w 12192000"/>
              <a:gd name="connsiteY2209" fmla="*/ 635856 h 2007826"/>
              <a:gd name="connsiteX2210" fmla="*/ 9747939 w 12192000"/>
              <a:gd name="connsiteY2210" fmla="*/ 635612 h 2007826"/>
              <a:gd name="connsiteX2211" fmla="*/ 9741218 w 12192000"/>
              <a:gd name="connsiteY2211" fmla="*/ 638047 h 2007826"/>
              <a:gd name="connsiteX2212" fmla="*/ 9751552 w 12192000"/>
              <a:gd name="connsiteY2212" fmla="*/ 641143 h 2007826"/>
              <a:gd name="connsiteX2213" fmla="*/ 9747939 w 12192000"/>
              <a:gd name="connsiteY2213" fmla="*/ 635612 h 2007826"/>
              <a:gd name="connsiteX2214" fmla="*/ 11000470 w 12192000"/>
              <a:gd name="connsiteY2214" fmla="*/ 635284 h 2007826"/>
              <a:gd name="connsiteX2215" fmla="*/ 11003089 w 12192000"/>
              <a:gd name="connsiteY2215" fmla="*/ 657098 h 2007826"/>
              <a:gd name="connsiteX2216" fmla="*/ 11006946 w 12192000"/>
              <a:gd name="connsiteY2216" fmla="*/ 640571 h 2007826"/>
              <a:gd name="connsiteX2217" fmla="*/ 11012042 w 12192000"/>
              <a:gd name="connsiteY2217" fmla="*/ 650049 h 2007826"/>
              <a:gd name="connsiteX2218" fmla="*/ 11024806 w 12192000"/>
              <a:gd name="connsiteY2218" fmla="*/ 644905 h 2007826"/>
              <a:gd name="connsiteX2219" fmla="*/ 11025139 w 12192000"/>
              <a:gd name="connsiteY2219" fmla="*/ 667101 h 2007826"/>
              <a:gd name="connsiteX2220" fmla="*/ 11012852 w 12192000"/>
              <a:gd name="connsiteY2220" fmla="*/ 659861 h 2007826"/>
              <a:gd name="connsiteX2221" fmla="*/ 10991706 w 12192000"/>
              <a:gd name="connsiteY2221" fmla="*/ 660766 h 2007826"/>
              <a:gd name="connsiteX2222" fmla="*/ 11000470 w 12192000"/>
              <a:gd name="connsiteY2222" fmla="*/ 635284 h 2007826"/>
              <a:gd name="connsiteX2223" fmla="*/ 9722072 w 12192000"/>
              <a:gd name="connsiteY2223" fmla="*/ 633379 h 2007826"/>
              <a:gd name="connsiteX2224" fmla="*/ 9734217 w 12192000"/>
              <a:gd name="connsiteY2224" fmla="*/ 641191 h 2007826"/>
              <a:gd name="connsiteX2225" fmla="*/ 9722072 w 12192000"/>
              <a:gd name="connsiteY2225" fmla="*/ 633379 h 2007826"/>
              <a:gd name="connsiteX2226" fmla="*/ 10383058 w 12192000"/>
              <a:gd name="connsiteY2226" fmla="*/ 633140 h 2007826"/>
              <a:gd name="connsiteX2227" fmla="*/ 10390965 w 12192000"/>
              <a:gd name="connsiteY2227" fmla="*/ 641142 h 2007826"/>
              <a:gd name="connsiteX2228" fmla="*/ 10383058 w 12192000"/>
              <a:gd name="connsiteY2228" fmla="*/ 633140 h 2007826"/>
              <a:gd name="connsiteX2229" fmla="*/ 9893380 w 12192000"/>
              <a:gd name="connsiteY2229" fmla="*/ 633094 h 2007826"/>
              <a:gd name="connsiteX2230" fmla="*/ 9890856 w 12192000"/>
              <a:gd name="connsiteY2230" fmla="*/ 645382 h 2007826"/>
              <a:gd name="connsiteX2231" fmla="*/ 9893380 w 12192000"/>
              <a:gd name="connsiteY2231" fmla="*/ 633094 h 2007826"/>
              <a:gd name="connsiteX2232" fmla="*/ 2481697 w 12192000"/>
              <a:gd name="connsiteY2232" fmla="*/ 632474 h 2007826"/>
              <a:gd name="connsiteX2233" fmla="*/ 2464411 w 12192000"/>
              <a:gd name="connsiteY2233" fmla="*/ 634189 h 2007826"/>
              <a:gd name="connsiteX2234" fmla="*/ 2446886 w 12192000"/>
              <a:gd name="connsiteY2234" fmla="*/ 637380 h 2007826"/>
              <a:gd name="connsiteX2235" fmla="*/ 2447458 w 12192000"/>
              <a:gd name="connsiteY2235" fmla="*/ 643191 h 2007826"/>
              <a:gd name="connsiteX2236" fmla="*/ 2481649 w 12192000"/>
              <a:gd name="connsiteY2236" fmla="*/ 636332 h 2007826"/>
              <a:gd name="connsiteX2237" fmla="*/ 9709219 w 12192000"/>
              <a:gd name="connsiteY2237" fmla="*/ 630569 h 2007826"/>
              <a:gd name="connsiteX2238" fmla="*/ 9702070 w 12192000"/>
              <a:gd name="connsiteY2238" fmla="*/ 632855 h 2007826"/>
              <a:gd name="connsiteX2239" fmla="*/ 9712690 w 12192000"/>
              <a:gd name="connsiteY2239" fmla="*/ 635856 h 2007826"/>
              <a:gd name="connsiteX2240" fmla="*/ 9709219 w 12192000"/>
              <a:gd name="connsiteY2240" fmla="*/ 630569 h 2007826"/>
              <a:gd name="connsiteX2241" fmla="*/ 9435227 w 12192000"/>
              <a:gd name="connsiteY2241" fmla="*/ 629283 h 2007826"/>
              <a:gd name="connsiteX2242" fmla="*/ 9435227 w 12192000"/>
              <a:gd name="connsiteY2242" fmla="*/ 629283 h 2007826"/>
              <a:gd name="connsiteX2243" fmla="*/ 9450800 w 12192000"/>
              <a:gd name="connsiteY2243" fmla="*/ 628998 h 2007826"/>
              <a:gd name="connsiteX2244" fmla="*/ 9448467 w 12192000"/>
              <a:gd name="connsiteY2244" fmla="*/ 646573 h 2007826"/>
              <a:gd name="connsiteX2245" fmla="*/ 9453562 w 12192000"/>
              <a:gd name="connsiteY2245" fmla="*/ 646716 h 2007826"/>
              <a:gd name="connsiteX2246" fmla="*/ 9453467 w 12192000"/>
              <a:gd name="connsiteY2246" fmla="*/ 633522 h 2007826"/>
              <a:gd name="connsiteX2247" fmla="*/ 9468231 w 12192000"/>
              <a:gd name="connsiteY2247" fmla="*/ 648383 h 2007826"/>
              <a:gd name="connsiteX2248" fmla="*/ 9461992 w 12192000"/>
              <a:gd name="connsiteY2248" fmla="*/ 633999 h 2007826"/>
              <a:gd name="connsiteX2249" fmla="*/ 9450800 w 12192000"/>
              <a:gd name="connsiteY2249" fmla="*/ 628998 h 2007826"/>
              <a:gd name="connsiteX2250" fmla="*/ 9396651 w 12192000"/>
              <a:gd name="connsiteY2250" fmla="*/ 628950 h 2007826"/>
              <a:gd name="connsiteX2251" fmla="*/ 9396651 w 12192000"/>
              <a:gd name="connsiteY2251" fmla="*/ 628950 h 2007826"/>
              <a:gd name="connsiteX2252" fmla="*/ 1491329 w 12192000"/>
              <a:gd name="connsiteY2252" fmla="*/ 628187 h 2007826"/>
              <a:gd name="connsiteX2253" fmla="*/ 1491329 w 12192000"/>
              <a:gd name="connsiteY2253" fmla="*/ 628187 h 2007826"/>
              <a:gd name="connsiteX2254" fmla="*/ 1485044 w 12192000"/>
              <a:gd name="connsiteY2254" fmla="*/ 627949 h 2007826"/>
              <a:gd name="connsiteX2255" fmla="*/ 1476900 w 12192000"/>
              <a:gd name="connsiteY2255" fmla="*/ 641047 h 2007826"/>
              <a:gd name="connsiteX2256" fmla="*/ 1485044 w 12192000"/>
              <a:gd name="connsiteY2256" fmla="*/ 627949 h 2007826"/>
              <a:gd name="connsiteX2257" fmla="*/ 11045475 w 12192000"/>
              <a:gd name="connsiteY2257" fmla="*/ 626758 h 2007826"/>
              <a:gd name="connsiteX2258" fmla="*/ 11064001 w 12192000"/>
              <a:gd name="connsiteY2258" fmla="*/ 633331 h 2007826"/>
              <a:gd name="connsiteX2259" fmla="*/ 11062525 w 12192000"/>
              <a:gd name="connsiteY2259" fmla="*/ 643143 h 2007826"/>
              <a:gd name="connsiteX2260" fmla="*/ 11044237 w 12192000"/>
              <a:gd name="connsiteY2260" fmla="*/ 641190 h 2007826"/>
              <a:gd name="connsiteX2261" fmla="*/ 11045475 w 12192000"/>
              <a:gd name="connsiteY2261" fmla="*/ 626758 h 2007826"/>
              <a:gd name="connsiteX2262" fmla="*/ 9681121 w 12192000"/>
              <a:gd name="connsiteY2262" fmla="*/ 625372 h 2007826"/>
              <a:gd name="connsiteX2263" fmla="*/ 9672542 w 12192000"/>
              <a:gd name="connsiteY2263" fmla="*/ 625949 h 2007826"/>
              <a:gd name="connsiteX2264" fmla="*/ 9685448 w 12192000"/>
              <a:gd name="connsiteY2264" fmla="*/ 631760 h 2007826"/>
              <a:gd name="connsiteX2265" fmla="*/ 9681121 w 12192000"/>
              <a:gd name="connsiteY2265" fmla="*/ 625372 h 2007826"/>
              <a:gd name="connsiteX2266" fmla="*/ 9844469 w 12192000"/>
              <a:gd name="connsiteY2266" fmla="*/ 624901 h 2007826"/>
              <a:gd name="connsiteX2267" fmla="*/ 9834944 w 12192000"/>
              <a:gd name="connsiteY2267" fmla="*/ 639857 h 2007826"/>
              <a:gd name="connsiteX2268" fmla="*/ 9844469 w 12192000"/>
              <a:gd name="connsiteY2268" fmla="*/ 624901 h 2007826"/>
              <a:gd name="connsiteX2269" fmla="*/ 11015328 w 12192000"/>
              <a:gd name="connsiteY2269" fmla="*/ 624854 h 2007826"/>
              <a:gd name="connsiteX2270" fmla="*/ 11034569 w 12192000"/>
              <a:gd name="connsiteY2270" fmla="*/ 628235 h 2007826"/>
              <a:gd name="connsiteX2271" fmla="*/ 11031426 w 12192000"/>
              <a:gd name="connsiteY2271" fmla="*/ 635808 h 2007826"/>
              <a:gd name="connsiteX2272" fmla="*/ 11015328 w 12192000"/>
              <a:gd name="connsiteY2272" fmla="*/ 624854 h 2007826"/>
              <a:gd name="connsiteX2273" fmla="*/ 9825562 w 12192000"/>
              <a:gd name="connsiteY2273" fmla="*/ 623568 h 2007826"/>
              <a:gd name="connsiteX2274" fmla="*/ 9825562 w 12192000"/>
              <a:gd name="connsiteY2274" fmla="*/ 623568 h 2007826"/>
              <a:gd name="connsiteX2275" fmla="*/ 1569056 w 12192000"/>
              <a:gd name="connsiteY2275" fmla="*/ 622996 h 2007826"/>
              <a:gd name="connsiteX2276" fmla="*/ 1553101 w 12192000"/>
              <a:gd name="connsiteY2276" fmla="*/ 633617 h 2007826"/>
              <a:gd name="connsiteX2277" fmla="*/ 1552815 w 12192000"/>
              <a:gd name="connsiteY2277" fmla="*/ 636285 h 2007826"/>
              <a:gd name="connsiteX2278" fmla="*/ 1526955 w 12192000"/>
              <a:gd name="connsiteY2278" fmla="*/ 640095 h 2007826"/>
              <a:gd name="connsiteX2279" fmla="*/ 1507048 w 12192000"/>
              <a:gd name="connsiteY2279" fmla="*/ 641048 h 2007826"/>
              <a:gd name="connsiteX2280" fmla="*/ 1492808 w 12192000"/>
              <a:gd name="connsiteY2280" fmla="*/ 648383 h 2007826"/>
              <a:gd name="connsiteX2281" fmla="*/ 1473901 w 12192000"/>
              <a:gd name="connsiteY2281" fmla="*/ 655861 h 2007826"/>
              <a:gd name="connsiteX2282" fmla="*/ 1468949 w 12192000"/>
              <a:gd name="connsiteY2282" fmla="*/ 651669 h 2007826"/>
              <a:gd name="connsiteX2283" fmla="*/ 1462615 w 12192000"/>
              <a:gd name="connsiteY2283" fmla="*/ 659957 h 2007826"/>
              <a:gd name="connsiteX2284" fmla="*/ 1436040 w 12192000"/>
              <a:gd name="connsiteY2284" fmla="*/ 664005 h 2007826"/>
              <a:gd name="connsiteX2285" fmla="*/ 1421467 w 12192000"/>
              <a:gd name="connsiteY2285" fmla="*/ 669530 h 2007826"/>
              <a:gd name="connsiteX2286" fmla="*/ 1406893 w 12192000"/>
              <a:gd name="connsiteY2286" fmla="*/ 678294 h 2007826"/>
              <a:gd name="connsiteX2287" fmla="*/ 1450899 w 12192000"/>
              <a:gd name="connsiteY2287" fmla="*/ 667053 h 2007826"/>
              <a:gd name="connsiteX2288" fmla="*/ 1458995 w 12192000"/>
              <a:gd name="connsiteY2288" fmla="*/ 671816 h 2007826"/>
              <a:gd name="connsiteX2289" fmla="*/ 1457328 w 12192000"/>
              <a:gd name="connsiteY2289" fmla="*/ 666482 h 2007826"/>
              <a:gd name="connsiteX2290" fmla="*/ 1473711 w 12192000"/>
              <a:gd name="connsiteY2290" fmla="*/ 662910 h 2007826"/>
              <a:gd name="connsiteX2291" fmla="*/ 1536575 w 12192000"/>
              <a:gd name="connsiteY2291" fmla="*/ 644239 h 2007826"/>
              <a:gd name="connsiteX2292" fmla="*/ 1569246 w 12192000"/>
              <a:gd name="connsiteY2292" fmla="*/ 632093 h 2007826"/>
              <a:gd name="connsiteX2293" fmla="*/ 1573865 w 12192000"/>
              <a:gd name="connsiteY2293" fmla="*/ 637237 h 2007826"/>
              <a:gd name="connsiteX2294" fmla="*/ 1583105 w 12192000"/>
              <a:gd name="connsiteY2294" fmla="*/ 627616 h 2007826"/>
              <a:gd name="connsiteX2295" fmla="*/ 1588819 w 12192000"/>
              <a:gd name="connsiteY2295" fmla="*/ 632522 h 2007826"/>
              <a:gd name="connsiteX2296" fmla="*/ 1596772 w 12192000"/>
              <a:gd name="connsiteY2296" fmla="*/ 626378 h 2007826"/>
              <a:gd name="connsiteX2297" fmla="*/ 1579009 w 12192000"/>
              <a:gd name="connsiteY2297" fmla="*/ 640857 h 2007826"/>
              <a:gd name="connsiteX2298" fmla="*/ 1569532 w 12192000"/>
              <a:gd name="connsiteY2298" fmla="*/ 643001 h 2007826"/>
              <a:gd name="connsiteX2299" fmla="*/ 1549815 w 12192000"/>
              <a:gd name="connsiteY2299" fmla="*/ 648240 h 2007826"/>
              <a:gd name="connsiteX2300" fmla="*/ 1517192 w 12192000"/>
              <a:gd name="connsiteY2300" fmla="*/ 658671 h 2007826"/>
              <a:gd name="connsiteX2301" fmla="*/ 1497762 w 12192000"/>
              <a:gd name="connsiteY2301" fmla="*/ 661576 h 2007826"/>
              <a:gd name="connsiteX2302" fmla="*/ 1479473 w 12192000"/>
              <a:gd name="connsiteY2302" fmla="*/ 668768 h 2007826"/>
              <a:gd name="connsiteX2303" fmla="*/ 1445089 w 12192000"/>
              <a:gd name="connsiteY2303" fmla="*/ 676675 h 2007826"/>
              <a:gd name="connsiteX2304" fmla="*/ 1421657 w 12192000"/>
              <a:gd name="connsiteY2304" fmla="*/ 683438 h 2007826"/>
              <a:gd name="connsiteX2305" fmla="*/ 1412323 w 12192000"/>
              <a:gd name="connsiteY2305" fmla="*/ 685962 h 2007826"/>
              <a:gd name="connsiteX2306" fmla="*/ 1369317 w 12192000"/>
              <a:gd name="connsiteY2306" fmla="*/ 697727 h 2007826"/>
              <a:gd name="connsiteX2307" fmla="*/ 1333457 w 12192000"/>
              <a:gd name="connsiteY2307" fmla="*/ 704252 h 2007826"/>
              <a:gd name="connsiteX2308" fmla="*/ 1333790 w 12192000"/>
              <a:gd name="connsiteY2308" fmla="*/ 707920 h 2007826"/>
              <a:gd name="connsiteX2309" fmla="*/ 1315883 w 12192000"/>
              <a:gd name="connsiteY2309" fmla="*/ 709873 h 2007826"/>
              <a:gd name="connsiteX2310" fmla="*/ 1332647 w 12192000"/>
              <a:gd name="connsiteY2310" fmla="*/ 702538 h 2007826"/>
              <a:gd name="connsiteX2311" fmla="*/ 1340600 w 12192000"/>
              <a:gd name="connsiteY2311" fmla="*/ 694107 h 2007826"/>
              <a:gd name="connsiteX2312" fmla="*/ 1359460 w 12192000"/>
              <a:gd name="connsiteY2312" fmla="*/ 694964 h 2007826"/>
              <a:gd name="connsiteX2313" fmla="*/ 1366556 w 12192000"/>
              <a:gd name="connsiteY2313" fmla="*/ 684629 h 2007826"/>
              <a:gd name="connsiteX2314" fmla="*/ 1350935 w 12192000"/>
              <a:gd name="connsiteY2314" fmla="*/ 685391 h 2007826"/>
              <a:gd name="connsiteX2315" fmla="*/ 1358411 w 12192000"/>
              <a:gd name="connsiteY2315" fmla="*/ 674865 h 2007826"/>
              <a:gd name="connsiteX2316" fmla="*/ 1364461 w 12192000"/>
              <a:gd name="connsiteY2316" fmla="*/ 677627 h 2007826"/>
              <a:gd name="connsiteX2317" fmla="*/ 1388605 w 12192000"/>
              <a:gd name="connsiteY2317" fmla="*/ 669625 h 2007826"/>
              <a:gd name="connsiteX2318" fmla="*/ 1371889 w 12192000"/>
              <a:gd name="connsiteY2318" fmla="*/ 680056 h 2007826"/>
              <a:gd name="connsiteX2319" fmla="*/ 1371222 w 12192000"/>
              <a:gd name="connsiteY2319" fmla="*/ 691487 h 2007826"/>
              <a:gd name="connsiteX2320" fmla="*/ 1378271 w 12192000"/>
              <a:gd name="connsiteY2320" fmla="*/ 684581 h 2007826"/>
              <a:gd name="connsiteX2321" fmla="*/ 1384748 w 12192000"/>
              <a:gd name="connsiteY2321" fmla="*/ 687725 h 2007826"/>
              <a:gd name="connsiteX2322" fmla="*/ 1391796 w 12192000"/>
              <a:gd name="connsiteY2322" fmla="*/ 681342 h 2007826"/>
              <a:gd name="connsiteX2323" fmla="*/ 1406512 w 12192000"/>
              <a:gd name="connsiteY2323" fmla="*/ 680437 h 2007826"/>
              <a:gd name="connsiteX2324" fmla="*/ 1409799 w 12192000"/>
              <a:gd name="connsiteY2324" fmla="*/ 661195 h 2007826"/>
              <a:gd name="connsiteX2325" fmla="*/ 1431611 w 12192000"/>
              <a:gd name="connsiteY2325" fmla="*/ 659242 h 2007826"/>
              <a:gd name="connsiteX2326" fmla="*/ 1445517 w 12192000"/>
              <a:gd name="connsiteY2326" fmla="*/ 654432 h 2007826"/>
              <a:gd name="connsiteX2327" fmla="*/ 1463234 w 12192000"/>
              <a:gd name="connsiteY2327" fmla="*/ 650431 h 2007826"/>
              <a:gd name="connsiteX2328" fmla="*/ 1462281 w 12192000"/>
              <a:gd name="connsiteY2328" fmla="*/ 641143 h 2007826"/>
              <a:gd name="connsiteX2329" fmla="*/ 1445279 w 12192000"/>
              <a:gd name="connsiteY2329" fmla="*/ 648287 h 2007826"/>
              <a:gd name="connsiteX2330" fmla="*/ 1426229 w 12192000"/>
              <a:gd name="connsiteY2330" fmla="*/ 655861 h 2007826"/>
              <a:gd name="connsiteX2331" fmla="*/ 1422181 w 12192000"/>
              <a:gd name="connsiteY2331" fmla="*/ 652955 h 2007826"/>
              <a:gd name="connsiteX2332" fmla="*/ 1363746 w 12192000"/>
              <a:gd name="connsiteY2332" fmla="*/ 670673 h 2007826"/>
              <a:gd name="connsiteX2333" fmla="*/ 1372603 w 12192000"/>
              <a:gd name="connsiteY2333" fmla="*/ 655670 h 2007826"/>
              <a:gd name="connsiteX2334" fmla="*/ 1378461 w 12192000"/>
              <a:gd name="connsiteY2334" fmla="*/ 659576 h 2007826"/>
              <a:gd name="connsiteX2335" fmla="*/ 1393415 w 12192000"/>
              <a:gd name="connsiteY2335" fmla="*/ 654527 h 2007826"/>
              <a:gd name="connsiteX2336" fmla="*/ 1450756 w 12192000"/>
              <a:gd name="connsiteY2336" fmla="*/ 640476 h 2007826"/>
              <a:gd name="connsiteX2337" fmla="*/ 1473187 w 12192000"/>
              <a:gd name="connsiteY2337" fmla="*/ 632189 h 2007826"/>
              <a:gd name="connsiteX2338" fmla="*/ 1466614 w 12192000"/>
              <a:gd name="connsiteY2338" fmla="*/ 647192 h 2007826"/>
              <a:gd name="connsiteX2339" fmla="*/ 1483522 w 12192000"/>
              <a:gd name="connsiteY2339" fmla="*/ 646192 h 2007826"/>
              <a:gd name="connsiteX2340" fmla="*/ 1502333 w 12192000"/>
              <a:gd name="connsiteY2340" fmla="*/ 638190 h 2007826"/>
              <a:gd name="connsiteX2341" fmla="*/ 1521859 w 12192000"/>
              <a:gd name="connsiteY2341" fmla="*/ 636618 h 2007826"/>
              <a:gd name="connsiteX2342" fmla="*/ 1541004 w 12192000"/>
              <a:gd name="connsiteY2342" fmla="*/ 626616 h 2007826"/>
              <a:gd name="connsiteX2343" fmla="*/ 1545767 w 12192000"/>
              <a:gd name="connsiteY2343" fmla="*/ 631855 h 2007826"/>
              <a:gd name="connsiteX2344" fmla="*/ 1549910 w 12192000"/>
              <a:gd name="connsiteY2344" fmla="*/ 627235 h 2007826"/>
              <a:gd name="connsiteX2345" fmla="*/ 1569056 w 12192000"/>
              <a:gd name="connsiteY2345" fmla="*/ 622996 h 2007826"/>
              <a:gd name="connsiteX2346" fmla="*/ 9411081 w 12192000"/>
              <a:gd name="connsiteY2346" fmla="*/ 622949 h 2007826"/>
              <a:gd name="connsiteX2347" fmla="*/ 9412510 w 12192000"/>
              <a:gd name="connsiteY2347" fmla="*/ 641143 h 2007826"/>
              <a:gd name="connsiteX2348" fmla="*/ 9411081 w 12192000"/>
              <a:gd name="connsiteY2348" fmla="*/ 622949 h 2007826"/>
              <a:gd name="connsiteX2349" fmla="*/ 10925079 w 12192000"/>
              <a:gd name="connsiteY2349" fmla="*/ 622805 h 2007826"/>
              <a:gd name="connsiteX2350" fmla="*/ 10935271 w 12192000"/>
              <a:gd name="connsiteY2350" fmla="*/ 622805 h 2007826"/>
              <a:gd name="connsiteX2351" fmla="*/ 10930318 w 12192000"/>
              <a:gd name="connsiteY2351" fmla="*/ 630616 h 2007826"/>
              <a:gd name="connsiteX2352" fmla="*/ 10951225 w 12192000"/>
              <a:gd name="connsiteY2352" fmla="*/ 631474 h 2007826"/>
              <a:gd name="connsiteX2353" fmla="*/ 10943986 w 12192000"/>
              <a:gd name="connsiteY2353" fmla="*/ 632426 h 2007826"/>
              <a:gd name="connsiteX2354" fmla="*/ 10944510 w 12192000"/>
              <a:gd name="connsiteY2354" fmla="*/ 638523 h 2007826"/>
              <a:gd name="connsiteX2355" fmla="*/ 10958226 w 12192000"/>
              <a:gd name="connsiteY2355" fmla="*/ 626425 h 2007826"/>
              <a:gd name="connsiteX2356" fmla="*/ 10959941 w 12192000"/>
              <a:gd name="connsiteY2356" fmla="*/ 647287 h 2007826"/>
              <a:gd name="connsiteX2357" fmla="*/ 10972656 w 12192000"/>
              <a:gd name="connsiteY2357" fmla="*/ 631140 h 2007826"/>
              <a:gd name="connsiteX2358" fmla="*/ 10972895 w 12192000"/>
              <a:gd name="connsiteY2358" fmla="*/ 652859 h 2007826"/>
              <a:gd name="connsiteX2359" fmla="*/ 10939080 w 12192000"/>
              <a:gd name="connsiteY2359" fmla="*/ 645620 h 2007826"/>
              <a:gd name="connsiteX2360" fmla="*/ 10937890 w 12192000"/>
              <a:gd name="connsiteY2360" fmla="*/ 633045 h 2007826"/>
              <a:gd name="connsiteX2361" fmla="*/ 10925508 w 12192000"/>
              <a:gd name="connsiteY2361" fmla="*/ 643714 h 2007826"/>
              <a:gd name="connsiteX2362" fmla="*/ 10925079 w 12192000"/>
              <a:gd name="connsiteY2362" fmla="*/ 622805 h 2007826"/>
              <a:gd name="connsiteX2363" fmla="*/ 10345817 w 12192000"/>
              <a:gd name="connsiteY2363" fmla="*/ 622234 h 2007826"/>
              <a:gd name="connsiteX2364" fmla="*/ 10363247 w 12192000"/>
              <a:gd name="connsiteY2364" fmla="*/ 628664 h 2007826"/>
              <a:gd name="connsiteX2365" fmla="*/ 10362913 w 12192000"/>
              <a:gd name="connsiteY2365" fmla="*/ 638619 h 2007826"/>
              <a:gd name="connsiteX2366" fmla="*/ 10351055 w 12192000"/>
              <a:gd name="connsiteY2366" fmla="*/ 632617 h 2007826"/>
              <a:gd name="connsiteX2367" fmla="*/ 10337958 w 12192000"/>
              <a:gd name="connsiteY2367" fmla="*/ 637952 h 2007826"/>
              <a:gd name="connsiteX2368" fmla="*/ 10345817 w 12192000"/>
              <a:gd name="connsiteY2368" fmla="*/ 622234 h 2007826"/>
              <a:gd name="connsiteX2369" fmla="*/ 2796832 w 12192000"/>
              <a:gd name="connsiteY2369" fmla="*/ 622044 h 2007826"/>
              <a:gd name="connsiteX2370" fmla="*/ 2794731 w 12192000"/>
              <a:gd name="connsiteY2370" fmla="*/ 627235 h 2007826"/>
              <a:gd name="connsiteX2371" fmla="*/ 2788908 w 12192000"/>
              <a:gd name="connsiteY2371" fmla="*/ 623091 h 2007826"/>
              <a:gd name="connsiteX2372" fmla="*/ 2774204 w 12192000"/>
              <a:gd name="connsiteY2372" fmla="*/ 629950 h 2007826"/>
              <a:gd name="connsiteX2373" fmla="*/ 2715100 w 12192000"/>
              <a:gd name="connsiteY2373" fmla="*/ 640381 h 2007826"/>
              <a:gd name="connsiteX2374" fmla="*/ 2707569 w 12192000"/>
              <a:gd name="connsiteY2374" fmla="*/ 638428 h 2007826"/>
              <a:gd name="connsiteX2375" fmla="*/ 2691849 w 12192000"/>
              <a:gd name="connsiteY2375" fmla="*/ 643001 h 2007826"/>
              <a:gd name="connsiteX2376" fmla="*/ 2689753 w 12192000"/>
              <a:gd name="connsiteY2376" fmla="*/ 647906 h 2007826"/>
              <a:gd name="connsiteX2377" fmla="*/ 2685246 w 12192000"/>
              <a:gd name="connsiteY2377" fmla="*/ 641762 h 2007826"/>
              <a:gd name="connsiteX2378" fmla="*/ 2672040 w 12192000"/>
              <a:gd name="connsiteY2378" fmla="*/ 650240 h 2007826"/>
              <a:gd name="connsiteX2379" fmla="*/ 2658465 w 12192000"/>
              <a:gd name="connsiteY2379" fmla="*/ 643715 h 2007826"/>
              <a:gd name="connsiteX2380" fmla="*/ 2656654 w 12192000"/>
              <a:gd name="connsiteY2380" fmla="*/ 654051 h 2007826"/>
              <a:gd name="connsiteX2381" fmla="*/ 2644940 w 12192000"/>
              <a:gd name="connsiteY2381" fmla="*/ 647764 h 2007826"/>
              <a:gd name="connsiteX2382" fmla="*/ 2637368 w 12192000"/>
              <a:gd name="connsiteY2382" fmla="*/ 654670 h 2007826"/>
              <a:gd name="connsiteX2383" fmla="*/ 2631368 w 12192000"/>
              <a:gd name="connsiteY2383" fmla="*/ 651241 h 2007826"/>
              <a:gd name="connsiteX2384" fmla="*/ 2623224 w 12192000"/>
              <a:gd name="connsiteY2384" fmla="*/ 659814 h 2007826"/>
              <a:gd name="connsiteX2385" fmla="*/ 2610225 w 12192000"/>
              <a:gd name="connsiteY2385" fmla="*/ 660957 h 2007826"/>
              <a:gd name="connsiteX2386" fmla="*/ 2609463 w 12192000"/>
              <a:gd name="connsiteY2386" fmla="*/ 653527 h 2007826"/>
              <a:gd name="connsiteX2387" fmla="*/ 2599224 w 12192000"/>
              <a:gd name="connsiteY2387" fmla="*/ 665196 h 2007826"/>
              <a:gd name="connsiteX2388" fmla="*/ 2593796 w 12192000"/>
              <a:gd name="connsiteY2388" fmla="*/ 661290 h 2007826"/>
              <a:gd name="connsiteX2389" fmla="*/ 2578414 w 12192000"/>
              <a:gd name="connsiteY2389" fmla="*/ 663053 h 2007826"/>
              <a:gd name="connsiteX2390" fmla="*/ 2557223 w 12192000"/>
              <a:gd name="connsiteY2390" fmla="*/ 672912 h 2007826"/>
              <a:gd name="connsiteX2391" fmla="*/ 2569366 w 12192000"/>
              <a:gd name="connsiteY2391" fmla="*/ 678770 h 2007826"/>
              <a:gd name="connsiteX2392" fmla="*/ 2579652 w 12192000"/>
              <a:gd name="connsiteY2392" fmla="*/ 679056 h 2007826"/>
              <a:gd name="connsiteX2393" fmla="*/ 2598796 w 12192000"/>
              <a:gd name="connsiteY2393" fmla="*/ 671197 h 2007826"/>
              <a:gd name="connsiteX2394" fmla="*/ 2606129 w 12192000"/>
              <a:gd name="connsiteY2394" fmla="*/ 673198 h 2007826"/>
              <a:gd name="connsiteX2395" fmla="*/ 2615510 w 12192000"/>
              <a:gd name="connsiteY2395" fmla="*/ 676341 h 2007826"/>
              <a:gd name="connsiteX2396" fmla="*/ 2626607 w 12192000"/>
              <a:gd name="connsiteY2396" fmla="*/ 666815 h 2007826"/>
              <a:gd name="connsiteX2397" fmla="*/ 2636701 w 12192000"/>
              <a:gd name="connsiteY2397" fmla="*/ 667911 h 2007826"/>
              <a:gd name="connsiteX2398" fmla="*/ 2644226 w 12192000"/>
              <a:gd name="connsiteY2398" fmla="*/ 672245 h 2007826"/>
              <a:gd name="connsiteX2399" fmla="*/ 2652845 w 12192000"/>
              <a:gd name="connsiteY2399" fmla="*/ 653431 h 2007826"/>
              <a:gd name="connsiteX2400" fmla="*/ 2662227 w 12192000"/>
              <a:gd name="connsiteY2400" fmla="*/ 666101 h 2007826"/>
              <a:gd name="connsiteX2401" fmla="*/ 2663180 w 12192000"/>
              <a:gd name="connsiteY2401" fmla="*/ 651526 h 2007826"/>
              <a:gd name="connsiteX2402" fmla="*/ 2669084 w 12192000"/>
              <a:gd name="connsiteY2402" fmla="*/ 667435 h 2007826"/>
              <a:gd name="connsiteX2403" fmla="*/ 2678947 w 12192000"/>
              <a:gd name="connsiteY2403" fmla="*/ 650288 h 2007826"/>
              <a:gd name="connsiteX2404" fmla="*/ 2688569 w 12192000"/>
              <a:gd name="connsiteY2404" fmla="*/ 655718 h 2007826"/>
              <a:gd name="connsiteX2405" fmla="*/ 2681373 w 12192000"/>
              <a:gd name="connsiteY2405" fmla="*/ 656242 h 2007826"/>
              <a:gd name="connsiteX2406" fmla="*/ 2682279 w 12192000"/>
              <a:gd name="connsiteY2406" fmla="*/ 662719 h 2007826"/>
              <a:gd name="connsiteX2407" fmla="*/ 2695713 w 12192000"/>
              <a:gd name="connsiteY2407" fmla="*/ 648192 h 2007826"/>
              <a:gd name="connsiteX2408" fmla="*/ 2696098 w 12192000"/>
              <a:gd name="connsiteY2408" fmla="*/ 655861 h 2007826"/>
              <a:gd name="connsiteX2409" fmla="*/ 2709810 w 12192000"/>
              <a:gd name="connsiteY2409" fmla="*/ 654813 h 2007826"/>
              <a:gd name="connsiteX2410" fmla="*/ 2704812 w 12192000"/>
              <a:gd name="connsiteY2410" fmla="*/ 647668 h 2007826"/>
              <a:gd name="connsiteX2411" fmla="*/ 2725780 w 12192000"/>
              <a:gd name="connsiteY2411" fmla="*/ 641905 h 2007826"/>
              <a:gd name="connsiteX2412" fmla="*/ 2724235 w 12192000"/>
              <a:gd name="connsiteY2412" fmla="*/ 652431 h 2007826"/>
              <a:gd name="connsiteX2413" fmla="*/ 2738937 w 12192000"/>
              <a:gd name="connsiteY2413" fmla="*/ 640381 h 2007826"/>
              <a:gd name="connsiteX2414" fmla="*/ 2733950 w 12192000"/>
              <a:gd name="connsiteY2414" fmla="*/ 651526 h 2007826"/>
              <a:gd name="connsiteX2415" fmla="*/ 2737821 w 12192000"/>
              <a:gd name="connsiteY2415" fmla="*/ 651288 h 2007826"/>
              <a:gd name="connsiteX2416" fmla="*/ 2751257 w 12192000"/>
              <a:gd name="connsiteY2416" fmla="*/ 636380 h 2007826"/>
              <a:gd name="connsiteX2417" fmla="*/ 2750435 w 12192000"/>
              <a:gd name="connsiteY2417" fmla="*/ 647668 h 2007826"/>
              <a:gd name="connsiteX2418" fmla="*/ 2763535 w 12192000"/>
              <a:gd name="connsiteY2418" fmla="*/ 634999 h 2007826"/>
              <a:gd name="connsiteX2419" fmla="*/ 2761183 w 12192000"/>
              <a:gd name="connsiteY2419" fmla="*/ 646716 h 2007826"/>
              <a:gd name="connsiteX2420" fmla="*/ 2765963 w 12192000"/>
              <a:gd name="connsiteY2420" fmla="*/ 646573 h 2007826"/>
              <a:gd name="connsiteX2421" fmla="*/ 2781094 w 12192000"/>
              <a:gd name="connsiteY2421" fmla="*/ 630522 h 2007826"/>
              <a:gd name="connsiteX2422" fmla="*/ 2771495 w 12192000"/>
              <a:gd name="connsiteY2422" fmla="*/ 648430 h 2007826"/>
              <a:gd name="connsiteX2423" fmla="*/ 2783518 w 12192000"/>
              <a:gd name="connsiteY2423" fmla="*/ 637857 h 2007826"/>
              <a:gd name="connsiteX2424" fmla="*/ 2805298 w 12192000"/>
              <a:gd name="connsiteY2424" fmla="*/ 636713 h 2007826"/>
              <a:gd name="connsiteX2425" fmla="*/ 2796832 w 12192000"/>
              <a:gd name="connsiteY2425" fmla="*/ 622044 h 2007826"/>
              <a:gd name="connsiteX2426" fmla="*/ 9657296 w 12192000"/>
              <a:gd name="connsiteY2426" fmla="*/ 621264 h 2007826"/>
              <a:gd name="connsiteX2427" fmla="*/ 9650302 w 12192000"/>
              <a:gd name="connsiteY2427" fmla="*/ 623520 h 2007826"/>
              <a:gd name="connsiteX2428" fmla="*/ 9660684 w 12192000"/>
              <a:gd name="connsiteY2428" fmla="*/ 626759 h 2007826"/>
              <a:gd name="connsiteX2429" fmla="*/ 9657296 w 12192000"/>
              <a:gd name="connsiteY2429" fmla="*/ 621264 h 2007826"/>
              <a:gd name="connsiteX2430" fmla="*/ 11001804 w 12192000"/>
              <a:gd name="connsiteY2430" fmla="*/ 619519 h 2007826"/>
              <a:gd name="connsiteX2431" fmla="*/ 11010566 w 12192000"/>
              <a:gd name="connsiteY2431" fmla="*/ 630236 h 2007826"/>
              <a:gd name="connsiteX2432" fmla="*/ 11001804 w 12192000"/>
              <a:gd name="connsiteY2432" fmla="*/ 619519 h 2007826"/>
              <a:gd name="connsiteX2433" fmla="*/ 10316813 w 12192000"/>
              <a:gd name="connsiteY2433" fmla="*/ 618994 h 2007826"/>
              <a:gd name="connsiteX2434" fmla="*/ 10322766 w 12192000"/>
              <a:gd name="connsiteY2434" fmla="*/ 629521 h 2007826"/>
              <a:gd name="connsiteX2435" fmla="*/ 10316813 w 12192000"/>
              <a:gd name="connsiteY2435" fmla="*/ 618994 h 2007826"/>
              <a:gd name="connsiteX2436" fmla="*/ 10302049 w 12192000"/>
              <a:gd name="connsiteY2436" fmla="*/ 618804 h 2007826"/>
              <a:gd name="connsiteX2437" fmla="*/ 10309860 w 12192000"/>
              <a:gd name="connsiteY2437" fmla="*/ 626711 h 2007826"/>
              <a:gd name="connsiteX2438" fmla="*/ 10302049 w 12192000"/>
              <a:gd name="connsiteY2438" fmla="*/ 618804 h 2007826"/>
              <a:gd name="connsiteX2439" fmla="*/ 2550508 w 12192000"/>
              <a:gd name="connsiteY2439" fmla="*/ 618090 h 2007826"/>
              <a:gd name="connsiteX2440" fmla="*/ 2514984 w 12192000"/>
              <a:gd name="connsiteY2440" fmla="*/ 623472 h 2007826"/>
              <a:gd name="connsiteX2441" fmla="*/ 2514365 w 12192000"/>
              <a:gd name="connsiteY2441" fmla="*/ 627283 h 2007826"/>
              <a:gd name="connsiteX2442" fmla="*/ 2533270 w 12192000"/>
              <a:gd name="connsiteY2442" fmla="*/ 626568 h 2007826"/>
              <a:gd name="connsiteX2443" fmla="*/ 2534937 w 12192000"/>
              <a:gd name="connsiteY2443" fmla="*/ 623615 h 2007826"/>
              <a:gd name="connsiteX2444" fmla="*/ 2550508 w 12192000"/>
              <a:gd name="connsiteY2444" fmla="*/ 618090 h 2007826"/>
              <a:gd name="connsiteX2445" fmla="*/ 9631376 w 12192000"/>
              <a:gd name="connsiteY2445" fmla="*/ 617382 h 2007826"/>
              <a:gd name="connsiteX2446" fmla="*/ 9621774 w 12192000"/>
              <a:gd name="connsiteY2446" fmla="*/ 620900 h 2007826"/>
              <a:gd name="connsiteX2447" fmla="*/ 9638442 w 12192000"/>
              <a:gd name="connsiteY2447" fmla="*/ 626330 h 2007826"/>
              <a:gd name="connsiteX2448" fmla="*/ 9631376 w 12192000"/>
              <a:gd name="connsiteY2448" fmla="*/ 617382 h 2007826"/>
              <a:gd name="connsiteX2449" fmla="*/ 10920508 w 12192000"/>
              <a:gd name="connsiteY2449" fmla="*/ 616899 h 2007826"/>
              <a:gd name="connsiteX2450" fmla="*/ 10920031 w 12192000"/>
              <a:gd name="connsiteY2450" fmla="*/ 640904 h 2007826"/>
              <a:gd name="connsiteX2451" fmla="*/ 10910983 w 12192000"/>
              <a:gd name="connsiteY2451" fmla="*/ 636141 h 2007826"/>
              <a:gd name="connsiteX2452" fmla="*/ 10910792 w 12192000"/>
              <a:gd name="connsiteY2452" fmla="*/ 624234 h 2007826"/>
              <a:gd name="connsiteX2453" fmla="*/ 10920508 w 12192000"/>
              <a:gd name="connsiteY2453" fmla="*/ 616899 h 2007826"/>
              <a:gd name="connsiteX2454" fmla="*/ 9371409 w 12192000"/>
              <a:gd name="connsiteY2454" fmla="*/ 616852 h 2007826"/>
              <a:gd name="connsiteX2455" fmla="*/ 9375410 w 12192000"/>
              <a:gd name="connsiteY2455" fmla="*/ 632236 h 2007826"/>
              <a:gd name="connsiteX2456" fmla="*/ 9371409 w 12192000"/>
              <a:gd name="connsiteY2456" fmla="*/ 616852 h 2007826"/>
              <a:gd name="connsiteX2457" fmla="*/ 10291095 w 12192000"/>
              <a:gd name="connsiteY2457" fmla="*/ 615327 h 2007826"/>
              <a:gd name="connsiteX2458" fmla="*/ 10291095 w 12192000"/>
              <a:gd name="connsiteY2458" fmla="*/ 615327 h 2007826"/>
              <a:gd name="connsiteX2459" fmla="*/ 9773031 w 12192000"/>
              <a:gd name="connsiteY2459" fmla="*/ 613994 h 2007826"/>
              <a:gd name="connsiteX2460" fmla="*/ 9773031 w 12192000"/>
              <a:gd name="connsiteY2460" fmla="*/ 613994 h 2007826"/>
              <a:gd name="connsiteX2461" fmla="*/ 9358551 w 12192000"/>
              <a:gd name="connsiteY2461" fmla="*/ 613804 h 2007826"/>
              <a:gd name="connsiteX2462" fmla="*/ 9358551 w 12192000"/>
              <a:gd name="connsiteY2462" fmla="*/ 613804 h 2007826"/>
              <a:gd name="connsiteX2463" fmla="*/ 2854208 w 12192000"/>
              <a:gd name="connsiteY2463" fmla="*/ 613470 h 2007826"/>
              <a:gd name="connsiteX2464" fmla="*/ 2840729 w 12192000"/>
              <a:gd name="connsiteY2464" fmla="*/ 615090 h 2007826"/>
              <a:gd name="connsiteX2465" fmla="*/ 2824289 w 12192000"/>
              <a:gd name="connsiteY2465" fmla="*/ 618852 h 2007826"/>
              <a:gd name="connsiteX2466" fmla="*/ 2824432 w 12192000"/>
              <a:gd name="connsiteY2466" fmla="*/ 622329 h 2007826"/>
              <a:gd name="connsiteX2467" fmla="*/ 2838972 w 12192000"/>
              <a:gd name="connsiteY2467" fmla="*/ 631855 h 2007826"/>
              <a:gd name="connsiteX2468" fmla="*/ 2843737 w 12192000"/>
              <a:gd name="connsiteY2468" fmla="*/ 633618 h 2007826"/>
              <a:gd name="connsiteX2469" fmla="*/ 2844022 w 12192000"/>
              <a:gd name="connsiteY2469" fmla="*/ 627902 h 2007826"/>
              <a:gd name="connsiteX2470" fmla="*/ 2854208 w 12192000"/>
              <a:gd name="connsiteY2470" fmla="*/ 613470 h 2007826"/>
              <a:gd name="connsiteX2471" fmla="*/ 9787556 w 12192000"/>
              <a:gd name="connsiteY2471" fmla="*/ 613280 h 2007826"/>
              <a:gd name="connsiteX2472" fmla="*/ 9781509 w 12192000"/>
              <a:gd name="connsiteY2472" fmla="*/ 632474 h 2007826"/>
              <a:gd name="connsiteX2473" fmla="*/ 9785842 w 12192000"/>
              <a:gd name="connsiteY2473" fmla="*/ 632284 h 2007826"/>
              <a:gd name="connsiteX2474" fmla="*/ 9790462 w 12192000"/>
              <a:gd name="connsiteY2474" fmla="*/ 619329 h 2007826"/>
              <a:gd name="connsiteX2475" fmla="*/ 9800273 w 12192000"/>
              <a:gd name="connsiteY2475" fmla="*/ 631665 h 2007826"/>
              <a:gd name="connsiteX2476" fmla="*/ 9805321 w 12192000"/>
              <a:gd name="connsiteY2476" fmla="*/ 614089 h 2007826"/>
              <a:gd name="connsiteX2477" fmla="*/ 9799416 w 12192000"/>
              <a:gd name="connsiteY2477" fmla="*/ 621901 h 2007826"/>
              <a:gd name="connsiteX2478" fmla="*/ 9787556 w 12192000"/>
              <a:gd name="connsiteY2478" fmla="*/ 613280 h 2007826"/>
              <a:gd name="connsiteX2479" fmla="*/ 10891741 w 12192000"/>
              <a:gd name="connsiteY2479" fmla="*/ 613089 h 2007826"/>
              <a:gd name="connsiteX2480" fmla="*/ 10891694 w 12192000"/>
              <a:gd name="connsiteY2480" fmla="*/ 623091 h 2007826"/>
              <a:gd name="connsiteX2481" fmla="*/ 10905552 w 12192000"/>
              <a:gd name="connsiteY2481" fmla="*/ 616661 h 2007826"/>
              <a:gd name="connsiteX2482" fmla="*/ 10906076 w 12192000"/>
              <a:gd name="connsiteY2482" fmla="*/ 636713 h 2007826"/>
              <a:gd name="connsiteX2483" fmla="*/ 10887551 w 12192000"/>
              <a:gd name="connsiteY2483" fmla="*/ 631188 h 2007826"/>
              <a:gd name="connsiteX2484" fmla="*/ 10882407 w 12192000"/>
              <a:gd name="connsiteY2484" fmla="*/ 613565 h 2007826"/>
              <a:gd name="connsiteX2485" fmla="*/ 10891741 w 12192000"/>
              <a:gd name="connsiteY2485" fmla="*/ 613089 h 2007826"/>
              <a:gd name="connsiteX2486" fmla="*/ 10366422 w 12192000"/>
              <a:gd name="connsiteY2486" fmla="*/ 612628 h 2007826"/>
              <a:gd name="connsiteX2487" fmla="*/ 10360294 w 12192000"/>
              <a:gd name="connsiteY2487" fmla="*/ 613565 h 2007826"/>
              <a:gd name="connsiteX2488" fmla="*/ 10366422 w 12192000"/>
              <a:gd name="connsiteY2488" fmla="*/ 612628 h 2007826"/>
              <a:gd name="connsiteX2489" fmla="*/ 10284332 w 12192000"/>
              <a:gd name="connsiteY2489" fmla="*/ 611564 h 2007826"/>
              <a:gd name="connsiteX2490" fmla="*/ 10277046 w 12192000"/>
              <a:gd name="connsiteY2490" fmla="*/ 621614 h 2007826"/>
              <a:gd name="connsiteX2491" fmla="*/ 10284332 w 12192000"/>
              <a:gd name="connsiteY2491" fmla="*/ 611564 h 2007826"/>
              <a:gd name="connsiteX2492" fmla="*/ 9691878 w 12192000"/>
              <a:gd name="connsiteY2492" fmla="*/ 610089 h 2007826"/>
              <a:gd name="connsiteX2493" fmla="*/ 9691878 w 12192000"/>
              <a:gd name="connsiteY2493" fmla="*/ 610089 h 2007826"/>
              <a:gd name="connsiteX2494" fmla="*/ 2863551 w 12192000"/>
              <a:gd name="connsiteY2494" fmla="*/ 609886 h 2007826"/>
              <a:gd name="connsiteX2495" fmla="*/ 2858967 w 12192000"/>
              <a:gd name="connsiteY2495" fmla="*/ 617376 h 2007826"/>
              <a:gd name="connsiteX2496" fmla="*/ 2871638 w 12192000"/>
              <a:gd name="connsiteY2496" fmla="*/ 614613 h 2007826"/>
              <a:gd name="connsiteX2497" fmla="*/ 2863551 w 12192000"/>
              <a:gd name="connsiteY2497" fmla="*/ 609886 h 2007826"/>
              <a:gd name="connsiteX2498" fmla="*/ 10271581 w 12192000"/>
              <a:gd name="connsiteY2498" fmla="*/ 609333 h 2007826"/>
              <a:gd name="connsiteX2499" fmla="*/ 10271903 w 12192000"/>
              <a:gd name="connsiteY2499" fmla="*/ 617185 h 2007826"/>
              <a:gd name="connsiteX2500" fmla="*/ 10263901 w 12192000"/>
              <a:gd name="connsiteY2500" fmla="*/ 609374 h 2007826"/>
              <a:gd name="connsiteX2501" fmla="*/ 10271581 w 12192000"/>
              <a:gd name="connsiteY2501" fmla="*/ 609333 h 2007826"/>
              <a:gd name="connsiteX2502" fmla="*/ 9669574 w 12192000"/>
              <a:gd name="connsiteY2502" fmla="*/ 608195 h 2007826"/>
              <a:gd name="connsiteX2503" fmla="*/ 9663493 w 12192000"/>
              <a:gd name="connsiteY2503" fmla="*/ 608898 h 2007826"/>
              <a:gd name="connsiteX2504" fmla="*/ 9669574 w 12192000"/>
              <a:gd name="connsiteY2504" fmla="*/ 608195 h 2007826"/>
              <a:gd name="connsiteX2505" fmla="*/ 9338739 w 12192000"/>
              <a:gd name="connsiteY2505" fmla="*/ 606707 h 2007826"/>
              <a:gd name="connsiteX2506" fmla="*/ 9330214 w 12192000"/>
              <a:gd name="connsiteY2506" fmla="*/ 615852 h 2007826"/>
              <a:gd name="connsiteX2507" fmla="*/ 9321784 w 12192000"/>
              <a:gd name="connsiteY2507" fmla="*/ 606993 h 2007826"/>
              <a:gd name="connsiteX2508" fmla="*/ 9314164 w 12192000"/>
              <a:gd name="connsiteY2508" fmla="*/ 616090 h 2007826"/>
              <a:gd name="connsiteX2509" fmla="*/ 9301639 w 12192000"/>
              <a:gd name="connsiteY2509" fmla="*/ 609041 h 2007826"/>
              <a:gd name="connsiteX2510" fmla="*/ 9307116 w 12192000"/>
              <a:gd name="connsiteY2510" fmla="*/ 624425 h 2007826"/>
              <a:gd name="connsiteX2511" fmla="*/ 9316308 w 12192000"/>
              <a:gd name="connsiteY2511" fmla="*/ 616185 h 2007826"/>
              <a:gd name="connsiteX2512" fmla="*/ 9334214 w 12192000"/>
              <a:gd name="connsiteY2512" fmla="*/ 620377 h 2007826"/>
              <a:gd name="connsiteX2513" fmla="*/ 9337739 w 12192000"/>
              <a:gd name="connsiteY2513" fmla="*/ 612565 h 2007826"/>
              <a:gd name="connsiteX2514" fmla="*/ 9346168 w 12192000"/>
              <a:gd name="connsiteY2514" fmla="*/ 634237 h 2007826"/>
              <a:gd name="connsiteX2515" fmla="*/ 9348692 w 12192000"/>
              <a:gd name="connsiteY2515" fmla="*/ 613089 h 2007826"/>
              <a:gd name="connsiteX2516" fmla="*/ 9339358 w 12192000"/>
              <a:gd name="connsiteY2516" fmla="*/ 613423 h 2007826"/>
              <a:gd name="connsiteX2517" fmla="*/ 9720834 w 12192000"/>
              <a:gd name="connsiteY2517" fmla="*/ 604706 h 2007826"/>
              <a:gd name="connsiteX2518" fmla="*/ 9720834 w 12192000"/>
              <a:gd name="connsiteY2518" fmla="*/ 604706 h 2007826"/>
              <a:gd name="connsiteX2519" fmla="*/ 9280636 w 12192000"/>
              <a:gd name="connsiteY2519" fmla="*/ 604516 h 2007826"/>
              <a:gd name="connsiteX2520" fmla="*/ 9285637 w 12192000"/>
              <a:gd name="connsiteY2520" fmla="*/ 622234 h 2007826"/>
              <a:gd name="connsiteX2521" fmla="*/ 9280636 w 12192000"/>
              <a:gd name="connsiteY2521" fmla="*/ 604516 h 2007826"/>
              <a:gd name="connsiteX2522" fmla="*/ 9295924 w 12192000"/>
              <a:gd name="connsiteY2522" fmla="*/ 604421 h 2007826"/>
              <a:gd name="connsiteX2523" fmla="*/ 9295114 w 12192000"/>
              <a:gd name="connsiteY2523" fmla="*/ 621567 h 2007826"/>
              <a:gd name="connsiteX2524" fmla="*/ 9295924 w 12192000"/>
              <a:gd name="connsiteY2524" fmla="*/ 604421 h 2007826"/>
              <a:gd name="connsiteX2525" fmla="*/ 10255091 w 12192000"/>
              <a:gd name="connsiteY2525" fmla="*/ 604420 h 2007826"/>
              <a:gd name="connsiteX2526" fmla="*/ 10251995 w 12192000"/>
              <a:gd name="connsiteY2526" fmla="*/ 617375 h 2007826"/>
              <a:gd name="connsiteX2527" fmla="*/ 10255091 w 12192000"/>
              <a:gd name="connsiteY2527" fmla="*/ 604420 h 2007826"/>
              <a:gd name="connsiteX2528" fmla="*/ 2313754 w 12192000"/>
              <a:gd name="connsiteY2528" fmla="*/ 604277 h 2007826"/>
              <a:gd name="connsiteX2529" fmla="*/ 2314945 w 12192000"/>
              <a:gd name="connsiteY2529" fmla="*/ 612565 h 2007826"/>
              <a:gd name="connsiteX2530" fmla="*/ 2316945 w 12192000"/>
              <a:gd name="connsiteY2530" fmla="*/ 622995 h 2007826"/>
              <a:gd name="connsiteX2531" fmla="*/ 2310421 w 12192000"/>
              <a:gd name="connsiteY2531" fmla="*/ 615375 h 2007826"/>
              <a:gd name="connsiteX2532" fmla="*/ 2309611 w 12192000"/>
              <a:gd name="connsiteY2532" fmla="*/ 621709 h 2007826"/>
              <a:gd name="connsiteX2533" fmla="*/ 2287799 w 12192000"/>
              <a:gd name="connsiteY2533" fmla="*/ 621757 h 2007826"/>
              <a:gd name="connsiteX2534" fmla="*/ 2277227 w 12192000"/>
              <a:gd name="connsiteY2534" fmla="*/ 633855 h 2007826"/>
              <a:gd name="connsiteX2535" fmla="*/ 2276513 w 12192000"/>
              <a:gd name="connsiteY2535" fmla="*/ 623710 h 2007826"/>
              <a:gd name="connsiteX2536" fmla="*/ 2259557 w 12192000"/>
              <a:gd name="connsiteY2536" fmla="*/ 625996 h 2007826"/>
              <a:gd name="connsiteX2537" fmla="*/ 2252463 w 12192000"/>
              <a:gd name="connsiteY2537" fmla="*/ 637094 h 2007826"/>
              <a:gd name="connsiteX2538" fmla="*/ 2243841 w 12192000"/>
              <a:gd name="connsiteY2538" fmla="*/ 631521 h 2007826"/>
              <a:gd name="connsiteX2539" fmla="*/ 2241984 w 12192000"/>
              <a:gd name="connsiteY2539" fmla="*/ 640428 h 2007826"/>
              <a:gd name="connsiteX2540" fmla="*/ 2231649 w 12192000"/>
              <a:gd name="connsiteY2540" fmla="*/ 637094 h 2007826"/>
              <a:gd name="connsiteX2541" fmla="*/ 2221364 w 12192000"/>
              <a:gd name="connsiteY2541" fmla="*/ 633569 h 2007826"/>
              <a:gd name="connsiteX2542" fmla="*/ 2208268 w 12192000"/>
              <a:gd name="connsiteY2542" fmla="*/ 637856 h 2007826"/>
              <a:gd name="connsiteX2543" fmla="*/ 2199411 w 12192000"/>
              <a:gd name="connsiteY2543" fmla="*/ 649906 h 2007826"/>
              <a:gd name="connsiteX2544" fmla="*/ 2191359 w 12192000"/>
              <a:gd name="connsiteY2544" fmla="*/ 642285 h 2007826"/>
              <a:gd name="connsiteX2545" fmla="*/ 2190550 w 12192000"/>
              <a:gd name="connsiteY2545" fmla="*/ 652669 h 2007826"/>
              <a:gd name="connsiteX2546" fmla="*/ 2180597 w 12192000"/>
              <a:gd name="connsiteY2546" fmla="*/ 643905 h 2007826"/>
              <a:gd name="connsiteX2547" fmla="*/ 2175167 w 12192000"/>
              <a:gd name="connsiteY2547" fmla="*/ 656622 h 2007826"/>
              <a:gd name="connsiteX2548" fmla="*/ 2165979 w 12192000"/>
              <a:gd name="connsiteY2548" fmla="*/ 649001 h 2007826"/>
              <a:gd name="connsiteX2549" fmla="*/ 2161689 w 12192000"/>
              <a:gd name="connsiteY2549" fmla="*/ 655098 h 2007826"/>
              <a:gd name="connsiteX2550" fmla="*/ 2144638 w 12192000"/>
              <a:gd name="connsiteY2550" fmla="*/ 661385 h 2007826"/>
              <a:gd name="connsiteX2551" fmla="*/ 2138162 w 12192000"/>
              <a:gd name="connsiteY2551" fmla="*/ 646810 h 2007826"/>
              <a:gd name="connsiteX2552" fmla="*/ 2156683 w 12192000"/>
              <a:gd name="connsiteY2552" fmla="*/ 642381 h 2007826"/>
              <a:gd name="connsiteX2553" fmla="*/ 2158209 w 12192000"/>
              <a:gd name="connsiteY2553" fmla="*/ 646906 h 2007826"/>
              <a:gd name="connsiteX2554" fmla="*/ 2169312 w 12192000"/>
              <a:gd name="connsiteY2554" fmla="*/ 643381 h 2007826"/>
              <a:gd name="connsiteX2555" fmla="*/ 2167788 w 12192000"/>
              <a:gd name="connsiteY2555" fmla="*/ 639332 h 2007826"/>
              <a:gd name="connsiteX2556" fmla="*/ 2190550 w 12192000"/>
              <a:gd name="connsiteY2556" fmla="*/ 636522 h 2007826"/>
              <a:gd name="connsiteX2557" fmla="*/ 2192359 w 12192000"/>
              <a:gd name="connsiteY2557" fmla="*/ 634617 h 2007826"/>
              <a:gd name="connsiteX2558" fmla="*/ 2196504 w 12192000"/>
              <a:gd name="connsiteY2558" fmla="*/ 635522 h 2007826"/>
              <a:gd name="connsiteX2559" fmla="*/ 2206544 w 12192000"/>
              <a:gd name="connsiteY2559" fmla="*/ 637808 h 2007826"/>
              <a:gd name="connsiteX2560" fmla="*/ 2206356 w 12192000"/>
              <a:gd name="connsiteY2560" fmla="*/ 628330 h 2007826"/>
              <a:gd name="connsiteX2561" fmla="*/ 2212170 w 12192000"/>
              <a:gd name="connsiteY2561" fmla="*/ 637141 h 2007826"/>
              <a:gd name="connsiteX2562" fmla="*/ 2221029 w 12192000"/>
              <a:gd name="connsiteY2562" fmla="*/ 629330 h 2007826"/>
              <a:gd name="connsiteX2563" fmla="*/ 2238460 w 12192000"/>
              <a:gd name="connsiteY2563" fmla="*/ 621709 h 2007826"/>
              <a:gd name="connsiteX2564" fmla="*/ 2234412 w 12192000"/>
              <a:gd name="connsiteY2564" fmla="*/ 630950 h 2007826"/>
              <a:gd name="connsiteX2565" fmla="*/ 2251891 w 12192000"/>
              <a:gd name="connsiteY2565" fmla="*/ 625615 h 2007826"/>
              <a:gd name="connsiteX2566" fmla="*/ 2271131 w 12192000"/>
              <a:gd name="connsiteY2566" fmla="*/ 624901 h 2007826"/>
              <a:gd name="connsiteX2567" fmla="*/ 2273560 w 12192000"/>
              <a:gd name="connsiteY2567" fmla="*/ 613231 h 2007826"/>
              <a:gd name="connsiteX2568" fmla="*/ 2283322 w 12192000"/>
              <a:gd name="connsiteY2568" fmla="*/ 620709 h 2007826"/>
              <a:gd name="connsiteX2569" fmla="*/ 2289467 w 12192000"/>
              <a:gd name="connsiteY2569" fmla="*/ 607563 h 2007826"/>
              <a:gd name="connsiteX2570" fmla="*/ 2289562 w 12192000"/>
              <a:gd name="connsiteY2570" fmla="*/ 618232 h 2007826"/>
              <a:gd name="connsiteX2571" fmla="*/ 2305849 w 12192000"/>
              <a:gd name="connsiteY2571" fmla="*/ 619328 h 2007826"/>
              <a:gd name="connsiteX2572" fmla="*/ 2300610 w 12192000"/>
              <a:gd name="connsiteY2572" fmla="*/ 608564 h 2007826"/>
              <a:gd name="connsiteX2573" fmla="*/ 2312659 w 12192000"/>
              <a:gd name="connsiteY2573" fmla="*/ 614898 h 2007826"/>
              <a:gd name="connsiteX2574" fmla="*/ 2313754 w 12192000"/>
              <a:gd name="connsiteY2574" fmla="*/ 604277 h 2007826"/>
              <a:gd name="connsiteX2575" fmla="*/ 9707928 w 12192000"/>
              <a:gd name="connsiteY2575" fmla="*/ 601277 h 2007826"/>
              <a:gd name="connsiteX2576" fmla="*/ 9706594 w 12192000"/>
              <a:gd name="connsiteY2576" fmla="*/ 617281 h 2007826"/>
              <a:gd name="connsiteX2577" fmla="*/ 9707928 w 12192000"/>
              <a:gd name="connsiteY2577" fmla="*/ 601277 h 2007826"/>
              <a:gd name="connsiteX2578" fmla="*/ 9254109 w 12192000"/>
              <a:gd name="connsiteY2578" fmla="*/ 600182 h 2007826"/>
              <a:gd name="connsiteX2579" fmla="*/ 9254109 w 12192000"/>
              <a:gd name="connsiteY2579" fmla="*/ 600182 h 2007826"/>
              <a:gd name="connsiteX2580" fmla="*/ 10306859 w 12192000"/>
              <a:gd name="connsiteY2580" fmla="*/ 600086 h 2007826"/>
              <a:gd name="connsiteX2581" fmla="*/ 10320719 w 12192000"/>
              <a:gd name="connsiteY2581" fmla="*/ 609326 h 2007826"/>
              <a:gd name="connsiteX2582" fmla="*/ 10306859 w 12192000"/>
              <a:gd name="connsiteY2582" fmla="*/ 600086 h 2007826"/>
              <a:gd name="connsiteX2583" fmla="*/ 10211609 w 12192000"/>
              <a:gd name="connsiteY2583" fmla="*/ 599705 h 2007826"/>
              <a:gd name="connsiteX2584" fmla="*/ 10219229 w 12192000"/>
              <a:gd name="connsiteY2584" fmla="*/ 607564 h 2007826"/>
              <a:gd name="connsiteX2585" fmla="*/ 10211609 w 12192000"/>
              <a:gd name="connsiteY2585" fmla="*/ 599705 h 2007826"/>
              <a:gd name="connsiteX2586" fmla="*/ 10300000 w 12192000"/>
              <a:gd name="connsiteY2586" fmla="*/ 598542 h 2007826"/>
              <a:gd name="connsiteX2587" fmla="*/ 10293905 w 12192000"/>
              <a:gd name="connsiteY2587" fmla="*/ 599419 h 2007826"/>
              <a:gd name="connsiteX2588" fmla="*/ 10300000 w 12192000"/>
              <a:gd name="connsiteY2588" fmla="*/ 598542 h 2007826"/>
              <a:gd name="connsiteX2589" fmla="*/ 2378613 w 12192000"/>
              <a:gd name="connsiteY2589" fmla="*/ 598300 h 2007826"/>
              <a:gd name="connsiteX2590" fmla="*/ 2392572 w 12192000"/>
              <a:gd name="connsiteY2590" fmla="*/ 599419 h 2007826"/>
              <a:gd name="connsiteX2591" fmla="*/ 2379381 w 12192000"/>
              <a:gd name="connsiteY2591" fmla="*/ 603372 h 2007826"/>
              <a:gd name="connsiteX2592" fmla="*/ 2369142 w 12192000"/>
              <a:gd name="connsiteY2592" fmla="*/ 613375 h 2007826"/>
              <a:gd name="connsiteX2593" fmla="*/ 2363522 w 12192000"/>
              <a:gd name="connsiteY2593" fmla="*/ 606278 h 2007826"/>
              <a:gd name="connsiteX2594" fmla="*/ 2360712 w 12192000"/>
              <a:gd name="connsiteY2594" fmla="*/ 614518 h 2007826"/>
              <a:gd name="connsiteX2595" fmla="*/ 2354093 w 12192000"/>
              <a:gd name="connsiteY2595" fmla="*/ 604468 h 2007826"/>
              <a:gd name="connsiteX2596" fmla="*/ 2366189 w 12192000"/>
              <a:gd name="connsiteY2596" fmla="*/ 604611 h 2007826"/>
              <a:gd name="connsiteX2597" fmla="*/ 2378613 w 12192000"/>
              <a:gd name="connsiteY2597" fmla="*/ 598300 h 2007826"/>
              <a:gd name="connsiteX2598" fmla="*/ 2916932 w 12192000"/>
              <a:gd name="connsiteY2598" fmla="*/ 598133 h 2007826"/>
              <a:gd name="connsiteX2599" fmla="*/ 2912604 w 12192000"/>
              <a:gd name="connsiteY2599" fmla="*/ 604087 h 2007826"/>
              <a:gd name="connsiteX2600" fmla="*/ 2908746 w 12192000"/>
              <a:gd name="connsiteY2600" fmla="*/ 600467 h 2007826"/>
              <a:gd name="connsiteX2601" fmla="*/ 2874493 w 12192000"/>
              <a:gd name="connsiteY2601" fmla="*/ 610374 h 2007826"/>
              <a:gd name="connsiteX2602" fmla="*/ 2882010 w 12192000"/>
              <a:gd name="connsiteY2602" fmla="*/ 624711 h 2007826"/>
              <a:gd name="connsiteX2603" fmla="*/ 2894361 w 12192000"/>
              <a:gd name="connsiteY2603" fmla="*/ 612708 h 2007826"/>
              <a:gd name="connsiteX2604" fmla="*/ 2890394 w 12192000"/>
              <a:gd name="connsiteY2604" fmla="*/ 623425 h 2007826"/>
              <a:gd name="connsiteX2605" fmla="*/ 2908843 w 12192000"/>
              <a:gd name="connsiteY2605" fmla="*/ 617519 h 2007826"/>
              <a:gd name="connsiteX2606" fmla="*/ 2916028 w 12192000"/>
              <a:gd name="connsiteY2606" fmla="*/ 608660 h 2007826"/>
              <a:gd name="connsiteX2607" fmla="*/ 2920743 w 12192000"/>
              <a:gd name="connsiteY2607" fmla="*/ 608469 h 2007826"/>
              <a:gd name="connsiteX2608" fmla="*/ 2914125 w 12192000"/>
              <a:gd name="connsiteY2608" fmla="*/ 618995 h 2007826"/>
              <a:gd name="connsiteX2609" fmla="*/ 2916932 w 12192000"/>
              <a:gd name="connsiteY2609" fmla="*/ 598133 h 2007826"/>
              <a:gd name="connsiteX2610" fmla="*/ 10225183 w 12192000"/>
              <a:gd name="connsiteY2610" fmla="*/ 597990 h 2007826"/>
              <a:gd name="connsiteX2611" fmla="*/ 10245090 w 12192000"/>
              <a:gd name="connsiteY2611" fmla="*/ 614660 h 2007826"/>
              <a:gd name="connsiteX2612" fmla="*/ 10232183 w 12192000"/>
              <a:gd name="connsiteY2612" fmla="*/ 608850 h 2007826"/>
              <a:gd name="connsiteX2613" fmla="*/ 10225135 w 12192000"/>
              <a:gd name="connsiteY2613" fmla="*/ 612755 h 2007826"/>
              <a:gd name="connsiteX2614" fmla="*/ 10225183 w 12192000"/>
              <a:gd name="connsiteY2614" fmla="*/ 597990 h 2007826"/>
              <a:gd name="connsiteX2615" fmla="*/ 2337995 w 12192000"/>
              <a:gd name="connsiteY2615" fmla="*/ 597085 h 2007826"/>
              <a:gd name="connsiteX2616" fmla="*/ 2348806 w 12192000"/>
              <a:gd name="connsiteY2616" fmla="*/ 619566 h 2007826"/>
              <a:gd name="connsiteX2617" fmla="*/ 2340519 w 12192000"/>
              <a:gd name="connsiteY2617" fmla="*/ 611803 h 2007826"/>
              <a:gd name="connsiteX2618" fmla="*/ 2329376 w 12192000"/>
              <a:gd name="connsiteY2618" fmla="*/ 619519 h 2007826"/>
              <a:gd name="connsiteX2619" fmla="*/ 2328852 w 12192000"/>
              <a:gd name="connsiteY2619" fmla="*/ 608373 h 2007826"/>
              <a:gd name="connsiteX2620" fmla="*/ 2343329 w 12192000"/>
              <a:gd name="connsiteY2620" fmla="*/ 609278 h 2007826"/>
              <a:gd name="connsiteX2621" fmla="*/ 2337995 w 12192000"/>
              <a:gd name="connsiteY2621" fmla="*/ 597085 h 2007826"/>
              <a:gd name="connsiteX2622" fmla="*/ 9201721 w 12192000"/>
              <a:gd name="connsiteY2622" fmla="*/ 596324 h 2007826"/>
              <a:gd name="connsiteX2623" fmla="*/ 9201721 w 12192000"/>
              <a:gd name="connsiteY2623" fmla="*/ 596324 h 2007826"/>
              <a:gd name="connsiteX2624" fmla="*/ 9233868 w 12192000"/>
              <a:gd name="connsiteY2624" fmla="*/ 595752 h 2007826"/>
              <a:gd name="connsiteX2625" fmla="*/ 9225772 w 12192000"/>
              <a:gd name="connsiteY2625" fmla="*/ 607755 h 2007826"/>
              <a:gd name="connsiteX2626" fmla="*/ 9233202 w 12192000"/>
              <a:gd name="connsiteY2626" fmla="*/ 611327 h 2007826"/>
              <a:gd name="connsiteX2627" fmla="*/ 9233868 w 12192000"/>
              <a:gd name="connsiteY2627" fmla="*/ 595752 h 2007826"/>
              <a:gd name="connsiteX2628" fmla="*/ 10198227 w 12192000"/>
              <a:gd name="connsiteY2628" fmla="*/ 595275 h 2007826"/>
              <a:gd name="connsiteX2629" fmla="*/ 10203084 w 12192000"/>
              <a:gd name="connsiteY2629" fmla="*/ 606182 h 2007826"/>
              <a:gd name="connsiteX2630" fmla="*/ 10198227 w 12192000"/>
              <a:gd name="connsiteY2630" fmla="*/ 595275 h 2007826"/>
              <a:gd name="connsiteX2631" fmla="*/ 9247823 w 12192000"/>
              <a:gd name="connsiteY2631" fmla="*/ 594561 h 2007826"/>
              <a:gd name="connsiteX2632" fmla="*/ 9242155 w 12192000"/>
              <a:gd name="connsiteY2632" fmla="*/ 607898 h 2007826"/>
              <a:gd name="connsiteX2633" fmla="*/ 9247823 w 12192000"/>
              <a:gd name="connsiteY2633" fmla="*/ 594561 h 2007826"/>
              <a:gd name="connsiteX2634" fmla="*/ 2669084 w 12192000"/>
              <a:gd name="connsiteY2634" fmla="*/ 593704 h 2007826"/>
              <a:gd name="connsiteX2635" fmla="*/ 2554461 w 12192000"/>
              <a:gd name="connsiteY2635" fmla="*/ 614518 h 2007826"/>
              <a:gd name="connsiteX2636" fmla="*/ 2551604 w 12192000"/>
              <a:gd name="connsiteY2636" fmla="*/ 622758 h 2007826"/>
              <a:gd name="connsiteX2637" fmla="*/ 2602653 w 12192000"/>
              <a:gd name="connsiteY2637" fmla="*/ 607231 h 2007826"/>
              <a:gd name="connsiteX2638" fmla="*/ 2607462 w 12192000"/>
              <a:gd name="connsiteY2638" fmla="*/ 613089 h 2007826"/>
              <a:gd name="connsiteX2639" fmla="*/ 2655178 w 12192000"/>
              <a:gd name="connsiteY2639" fmla="*/ 599943 h 2007826"/>
              <a:gd name="connsiteX2640" fmla="*/ 2669084 w 12192000"/>
              <a:gd name="connsiteY2640" fmla="*/ 593704 h 2007826"/>
              <a:gd name="connsiteX2641" fmla="*/ 9187672 w 12192000"/>
              <a:gd name="connsiteY2641" fmla="*/ 590608 h 2007826"/>
              <a:gd name="connsiteX2642" fmla="*/ 9187672 w 12192000"/>
              <a:gd name="connsiteY2642" fmla="*/ 590608 h 2007826"/>
              <a:gd name="connsiteX2643" fmla="*/ 10174556 w 12192000"/>
              <a:gd name="connsiteY2643" fmla="*/ 589512 h 2007826"/>
              <a:gd name="connsiteX2644" fmla="*/ 10193940 w 12192000"/>
              <a:gd name="connsiteY2644" fmla="*/ 595561 h 2007826"/>
              <a:gd name="connsiteX2645" fmla="*/ 10167651 w 12192000"/>
              <a:gd name="connsiteY2645" fmla="*/ 602324 h 2007826"/>
              <a:gd name="connsiteX2646" fmla="*/ 10174556 w 12192000"/>
              <a:gd name="connsiteY2646" fmla="*/ 589512 h 2007826"/>
              <a:gd name="connsiteX2647" fmla="*/ 10881169 w 12192000"/>
              <a:gd name="connsiteY2647" fmla="*/ 589274 h 2007826"/>
              <a:gd name="connsiteX2648" fmla="*/ 10899124 w 12192000"/>
              <a:gd name="connsiteY2648" fmla="*/ 596561 h 2007826"/>
              <a:gd name="connsiteX2649" fmla="*/ 10913650 w 12192000"/>
              <a:gd name="connsiteY2649" fmla="*/ 596895 h 2007826"/>
              <a:gd name="connsiteX2650" fmla="*/ 10918935 w 12192000"/>
              <a:gd name="connsiteY2650" fmla="*/ 600134 h 2007826"/>
              <a:gd name="connsiteX2651" fmla="*/ 10946463 w 12192000"/>
              <a:gd name="connsiteY2651" fmla="*/ 609898 h 2007826"/>
              <a:gd name="connsiteX2652" fmla="*/ 10951987 w 12192000"/>
              <a:gd name="connsiteY2652" fmla="*/ 602991 h 2007826"/>
              <a:gd name="connsiteX2653" fmla="*/ 10961512 w 12192000"/>
              <a:gd name="connsiteY2653" fmla="*/ 616185 h 2007826"/>
              <a:gd name="connsiteX2654" fmla="*/ 10985372 w 12192000"/>
              <a:gd name="connsiteY2654" fmla="*/ 619043 h 2007826"/>
              <a:gd name="connsiteX2655" fmla="*/ 10995469 w 12192000"/>
              <a:gd name="connsiteY2655" fmla="*/ 614613 h 2007826"/>
              <a:gd name="connsiteX2656" fmla="*/ 10997184 w 12192000"/>
              <a:gd name="connsiteY2656" fmla="*/ 627949 h 2007826"/>
              <a:gd name="connsiteX2657" fmla="*/ 10965846 w 12192000"/>
              <a:gd name="connsiteY2657" fmla="*/ 621138 h 2007826"/>
              <a:gd name="connsiteX2658" fmla="*/ 10946653 w 12192000"/>
              <a:gd name="connsiteY2658" fmla="*/ 613994 h 2007826"/>
              <a:gd name="connsiteX2659" fmla="*/ 10932223 w 12192000"/>
              <a:gd name="connsiteY2659" fmla="*/ 608088 h 2007826"/>
              <a:gd name="connsiteX2660" fmla="*/ 10928032 w 12192000"/>
              <a:gd name="connsiteY2660" fmla="*/ 611803 h 2007826"/>
              <a:gd name="connsiteX2661" fmla="*/ 10913125 w 12192000"/>
              <a:gd name="connsiteY2661" fmla="*/ 606421 h 2007826"/>
              <a:gd name="connsiteX2662" fmla="*/ 10894075 w 12192000"/>
              <a:gd name="connsiteY2662" fmla="*/ 598895 h 2007826"/>
              <a:gd name="connsiteX2663" fmla="*/ 10882455 w 12192000"/>
              <a:gd name="connsiteY2663" fmla="*/ 604373 h 2007826"/>
              <a:gd name="connsiteX2664" fmla="*/ 10881169 w 12192000"/>
              <a:gd name="connsiteY2664" fmla="*/ 589274 h 2007826"/>
              <a:gd name="connsiteX2665" fmla="*/ 10166555 w 12192000"/>
              <a:gd name="connsiteY2665" fmla="*/ 586083 h 2007826"/>
              <a:gd name="connsiteX2666" fmla="*/ 10159269 w 12192000"/>
              <a:gd name="connsiteY2666" fmla="*/ 597467 h 2007826"/>
              <a:gd name="connsiteX2667" fmla="*/ 10166555 w 12192000"/>
              <a:gd name="connsiteY2667" fmla="*/ 586083 h 2007826"/>
              <a:gd name="connsiteX2668" fmla="*/ 2720012 w 12192000"/>
              <a:gd name="connsiteY2668" fmla="*/ 585893 h 2007826"/>
              <a:gd name="connsiteX2669" fmla="*/ 2671421 w 12192000"/>
              <a:gd name="connsiteY2669" fmla="*/ 590275 h 2007826"/>
              <a:gd name="connsiteX2670" fmla="*/ 2672371 w 12192000"/>
              <a:gd name="connsiteY2670" fmla="*/ 600086 h 2007826"/>
              <a:gd name="connsiteX2671" fmla="*/ 2677993 w 12192000"/>
              <a:gd name="connsiteY2671" fmla="*/ 595514 h 2007826"/>
              <a:gd name="connsiteX2672" fmla="*/ 2720012 w 12192000"/>
              <a:gd name="connsiteY2672" fmla="*/ 585893 h 2007826"/>
              <a:gd name="connsiteX2673" fmla="*/ 9167289 w 12192000"/>
              <a:gd name="connsiteY2673" fmla="*/ 585607 h 2007826"/>
              <a:gd name="connsiteX2674" fmla="*/ 9166146 w 12192000"/>
              <a:gd name="connsiteY2674" fmla="*/ 602277 h 2007826"/>
              <a:gd name="connsiteX2675" fmla="*/ 9167289 w 12192000"/>
              <a:gd name="connsiteY2675" fmla="*/ 585607 h 2007826"/>
              <a:gd name="connsiteX2676" fmla="*/ 9182433 w 12192000"/>
              <a:gd name="connsiteY2676" fmla="*/ 585464 h 2007826"/>
              <a:gd name="connsiteX2677" fmla="*/ 9180433 w 12192000"/>
              <a:gd name="connsiteY2677" fmla="*/ 606373 h 2007826"/>
              <a:gd name="connsiteX2678" fmla="*/ 9182433 w 12192000"/>
              <a:gd name="connsiteY2678" fmla="*/ 585464 h 2007826"/>
              <a:gd name="connsiteX2679" fmla="*/ 10152459 w 12192000"/>
              <a:gd name="connsiteY2679" fmla="*/ 585273 h 2007826"/>
              <a:gd name="connsiteX2680" fmla="*/ 10144886 w 12192000"/>
              <a:gd name="connsiteY2680" fmla="*/ 596276 h 2007826"/>
              <a:gd name="connsiteX2681" fmla="*/ 10152459 w 12192000"/>
              <a:gd name="connsiteY2681" fmla="*/ 585273 h 2007826"/>
              <a:gd name="connsiteX2682" fmla="*/ 1136204 w 12192000"/>
              <a:gd name="connsiteY2682" fmla="*/ 583415 h 2007826"/>
              <a:gd name="connsiteX2683" fmla="*/ 1130060 w 12192000"/>
              <a:gd name="connsiteY2683" fmla="*/ 592465 h 2007826"/>
              <a:gd name="connsiteX2684" fmla="*/ 1136204 w 12192000"/>
              <a:gd name="connsiteY2684" fmla="*/ 583415 h 2007826"/>
              <a:gd name="connsiteX2685" fmla="*/ 10136076 w 12192000"/>
              <a:gd name="connsiteY2685" fmla="*/ 580796 h 2007826"/>
              <a:gd name="connsiteX2686" fmla="*/ 10134075 w 12192000"/>
              <a:gd name="connsiteY2686" fmla="*/ 594466 h 2007826"/>
              <a:gd name="connsiteX2687" fmla="*/ 10136076 w 12192000"/>
              <a:gd name="connsiteY2687" fmla="*/ 580796 h 2007826"/>
              <a:gd name="connsiteX2688" fmla="*/ 10122216 w 12192000"/>
              <a:gd name="connsiteY2688" fmla="*/ 580796 h 2007826"/>
              <a:gd name="connsiteX2689" fmla="*/ 10122216 w 12192000"/>
              <a:gd name="connsiteY2689" fmla="*/ 580796 h 2007826"/>
              <a:gd name="connsiteX2690" fmla="*/ 2420866 w 12192000"/>
              <a:gd name="connsiteY2690" fmla="*/ 580510 h 2007826"/>
              <a:gd name="connsiteX2691" fmla="*/ 2444534 w 12192000"/>
              <a:gd name="connsiteY2691" fmla="*/ 589607 h 2007826"/>
              <a:gd name="connsiteX2692" fmla="*/ 2435724 w 12192000"/>
              <a:gd name="connsiteY2692" fmla="*/ 600038 h 2007826"/>
              <a:gd name="connsiteX2693" fmla="*/ 2431628 w 12192000"/>
              <a:gd name="connsiteY2693" fmla="*/ 594132 h 2007826"/>
              <a:gd name="connsiteX2694" fmla="*/ 2416817 w 12192000"/>
              <a:gd name="connsiteY2694" fmla="*/ 599228 h 2007826"/>
              <a:gd name="connsiteX2695" fmla="*/ 2410483 w 12192000"/>
              <a:gd name="connsiteY2695" fmla="*/ 604373 h 2007826"/>
              <a:gd name="connsiteX2696" fmla="*/ 2408245 w 12192000"/>
              <a:gd name="connsiteY2696" fmla="*/ 591989 h 2007826"/>
              <a:gd name="connsiteX2697" fmla="*/ 2420913 w 12192000"/>
              <a:gd name="connsiteY2697" fmla="*/ 594513 h 2007826"/>
              <a:gd name="connsiteX2698" fmla="*/ 2414293 w 12192000"/>
              <a:gd name="connsiteY2698" fmla="*/ 587654 h 2007826"/>
              <a:gd name="connsiteX2699" fmla="*/ 2420866 w 12192000"/>
              <a:gd name="connsiteY2699" fmla="*/ 580510 h 2007826"/>
              <a:gd name="connsiteX2700" fmla="*/ 9141380 w 12192000"/>
              <a:gd name="connsiteY2700" fmla="*/ 580225 h 2007826"/>
              <a:gd name="connsiteX2701" fmla="*/ 9121045 w 12192000"/>
              <a:gd name="connsiteY2701" fmla="*/ 580844 h 2007826"/>
              <a:gd name="connsiteX2702" fmla="*/ 9129141 w 12192000"/>
              <a:gd name="connsiteY2702" fmla="*/ 595943 h 2007826"/>
              <a:gd name="connsiteX2703" fmla="*/ 9130236 w 12192000"/>
              <a:gd name="connsiteY2703" fmla="*/ 581749 h 2007826"/>
              <a:gd name="connsiteX2704" fmla="*/ 9140142 w 12192000"/>
              <a:gd name="connsiteY2704" fmla="*/ 598657 h 2007826"/>
              <a:gd name="connsiteX2705" fmla="*/ 9146810 w 12192000"/>
              <a:gd name="connsiteY2705" fmla="*/ 590465 h 2007826"/>
              <a:gd name="connsiteX2706" fmla="*/ 9153287 w 12192000"/>
              <a:gd name="connsiteY2706" fmla="*/ 601372 h 2007826"/>
              <a:gd name="connsiteX2707" fmla="*/ 9159716 w 12192000"/>
              <a:gd name="connsiteY2707" fmla="*/ 583368 h 2007826"/>
              <a:gd name="connsiteX2708" fmla="*/ 9141380 w 12192000"/>
              <a:gd name="connsiteY2708" fmla="*/ 580225 h 2007826"/>
              <a:gd name="connsiteX2709" fmla="*/ 1150778 w 12192000"/>
              <a:gd name="connsiteY2709" fmla="*/ 579891 h 2007826"/>
              <a:gd name="connsiteX2710" fmla="*/ 1151921 w 12192000"/>
              <a:gd name="connsiteY2710" fmla="*/ 583606 h 2007826"/>
              <a:gd name="connsiteX2711" fmla="*/ 1145920 w 12192000"/>
              <a:gd name="connsiteY2711" fmla="*/ 589750 h 2007826"/>
              <a:gd name="connsiteX2712" fmla="*/ 1150778 w 12192000"/>
              <a:gd name="connsiteY2712" fmla="*/ 579891 h 2007826"/>
              <a:gd name="connsiteX2713" fmla="*/ 10209081 w 12192000"/>
              <a:gd name="connsiteY2713" fmla="*/ 579611 h 2007826"/>
              <a:gd name="connsiteX2714" fmla="*/ 10202846 w 12192000"/>
              <a:gd name="connsiteY2714" fmla="*/ 580367 h 2007826"/>
              <a:gd name="connsiteX2715" fmla="*/ 10209081 w 12192000"/>
              <a:gd name="connsiteY2715" fmla="*/ 579611 h 2007826"/>
              <a:gd name="connsiteX2716" fmla="*/ 2733080 w 12192000"/>
              <a:gd name="connsiteY2716" fmla="*/ 578642 h 2007826"/>
              <a:gd name="connsiteX2717" fmla="*/ 2726263 w 12192000"/>
              <a:gd name="connsiteY2717" fmla="*/ 583511 h 2007826"/>
              <a:gd name="connsiteX2718" fmla="*/ 2742676 w 12192000"/>
              <a:gd name="connsiteY2718" fmla="*/ 581130 h 2007826"/>
              <a:gd name="connsiteX2719" fmla="*/ 2733080 w 12192000"/>
              <a:gd name="connsiteY2719" fmla="*/ 578642 h 2007826"/>
              <a:gd name="connsiteX2720" fmla="*/ 10111930 w 12192000"/>
              <a:gd name="connsiteY2720" fmla="*/ 576700 h 2007826"/>
              <a:gd name="connsiteX2721" fmla="*/ 10109263 w 12192000"/>
              <a:gd name="connsiteY2721" fmla="*/ 588893 h 2007826"/>
              <a:gd name="connsiteX2722" fmla="*/ 10111930 w 12192000"/>
              <a:gd name="connsiteY2722" fmla="*/ 576700 h 2007826"/>
              <a:gd name="connsiteX2723" fmla="*/ 9117980 w 12192000"/>
              <a:gd name="connsiteY2723" fmla="*/ 576079 h 2007826"/>
              <a:gd name="connsiteX2724" fmla="*/ 9112758 w 12192000"/>
              <a:gd name="connsiteY2724" fmla="*/ 576700 h 2007826"/>
              <a:gd name="connsiteX2725" fmla="*/ 9113520 w 12192000"/>
              <a:gd name="connsiteY2725" fmla="*/ 592227 h 2007826"/>
              <a:gd name="connsiteX2726" fmla="*/ 9117980 w 12192000"/>
              <a:gd name="connsiteY2726" fmla="*/ 576079 h 2007826"/>
              <a:gd name="connsiteX2727" fmla="*/ 9082850 w 12192000"/>
              <a:gd name="connsiteY2727" fmla="*/ 575700 h 2007826"/>
              <a:gd name="connsiteX2728" fmla="*/ 9090565 w 12192000"/>
              <a:gd name="connsiteY2728" fmla="*/ 583559 h 2007826"/>
              <a:gd name="connsiteX2729" fmla="*/ 9082850 w 12192000"/>
              <a:gd name="connsiteY2729" fmla="*/ 575700 h 2007826"/>
              <a:gd name="connsiteX2730" fmla="*/ 10260742 w 12192000"/>
              <a:gd name="connsiteY2730" fmla="*/ 574824 h 2007826"/>
              <a:gd name="connsiteX2731" fmla="*/ 10254567 w 12192000"/>
              <a:gd name="connsiteY2731" fmla="*/ 575795 h 2007826"/>
              <a:gd name="connsiteX2732" fmla="*/ 10260742 w 12192000"/>
              <a:gd name="connsiteY2732" fmla="*/ 574824 h 2007826"/>
              <a:gd name="connsiteX2733" fmla="*/ 10051113 w 12192000"/>
              <a:gd name="connsiteY2733" fmla="*/ 573938 h 2007826"/>
              <a:gd name="connsiteX2734" fmla="*/ 10033492 w 12192000"/>
              <a:gd name="connsiteY2734" fmla="*/ 580987 h 2007826"/>
              <a:gd name="connsiteX2735" fmla="*/ 10051685 w 12192000"/>
              <a:gd name="connsiteY2735" fmla="*/ 589274 h 2007826"/>
              <a:gd name="connsiteX2736" fmla="*/ 10067068 w 12192000"/>
              <a:gd name="connsiteY2736" fmla="*/ 576986 h 2007826"/>
              <a:gd name="connsiteX2737" fmla="*/ 10051113 w 12192000"/>
              <a:gd name="connsiteY2737" fmla="*/ 573938 h 2007826"/>
              <a:gd name="connsiteX2738" fmla="*/ 2473729 w 12192000"/>
              <a:gd name="connsiteY2738" fmla="*/ 572794 h 2007826"/>
              <a:gd name="connsiteX2739" fmla="*/ 2481111 w 12192000"/>
              <a:gd name="connsiteY2739" fmla="*/ 591512 h 2007826"/>
              <a:gd name="connsiteX2740" fmla="*/ 2471967 w 12192000"/>
              <a:gd name="connsiteY2740" fmla="*/ 581701 h 2007826"/>
              <a:gd name="connsiteX2741" fmla="*/ 2464537 w 12192000"/>
              <a:gd name="connsiteY2741" fmla="*/ 590989 h 2007826"/>
              <a:gd name="connsiteX2742" fmla="*/ 2459299 w 12192000"/>
              <a:gd name="connsiteY2742" fmla="*/ 586226 h 2007826"/>
              <a:gd name="connsiteX2743" fmla="*/ 2448155 w 12192000"/>
              <a:gd name="connsiteY2743" fmla="*/ 595418 h 2007826"/>
              <a:gd name="connsiteX2744" fmla="*/ 2447917 w 12192000"/>
              <a:gd name="connsiteY2744" fmla="*/ 584416 h 2007826"/>
              <a:gd name="connsiteX2745" fmla="*/ 2463156 w 12192000"/>
              <a:gd name="connsiteY2745" fmla="*/ 585416 h 2007826"/>
              <a:gd name="connsiteX2746" fmla="*/ 2455251 w 12192000"/>
              <a:gd name="connsiteY2746" fmla="*/ 576033 h 2007826"/>
              <a:gd name="connsiteX2747" fmla="*/ 2473729 w 12192000"/>
              <a:gd name="connsiteY2747" fmla="*/ 572794 h 2007826"/>
              <a:gd name="connsiteX2748" fmla="*/ 9073229 w 12192000"/>
              <a:gd name="connsiteY2748" fmla="*/ 572366 h 2007826"/>
              <a:gd name="connsiteX2749" fmla="*/ 9076087 w 12192000"/>
              <a:gd name="connsiteY2749" fmla="*/ 587798 h 2007826"/>
              <a:gd name="connsiteX2750" fmla="*/ 9073229 w 12192000"/>
              <a:gd name="connsiteY2750" fmla="*/ 572366 h 2007826"/>
              <a:gd name="connsiteX2751" fmla="*/ 1792348 w 12192000"/>
              <a:gd name="connsiteY2751" fmla="*/ 571175 h 2007826"/>
              <a:gd name="connsiteX2752" fmla="*/ 1774298 w 12192000"/>
              <a:gd name="connsiteY2752" fmla="*/ 576700 h 2007826"/>
              <a:gd name="connsiteX2753" fmla="*/ 1756629 w 12192000"/>
              <a:gd name="connsiteY2753" fmla="*/ 580939 h 2007826"/>
              <a:gd name="connsiteX2754" fmla="*/ 1756534 w 12192000"/>
              <a:gd name="connsiteY2754" fmla="*/ 590084 h 2007826"/>
              <a:gd name="connsiteX2755" fmla="*/ 1789348 w 12192000"/>
              <a:gd name="connsiteY2755" fmla="*/ 581511 h 2007826"/>
              <a:gd name="connsiteX2756" fmla="*/ 1792348 w 12192000"/>
              <a:gd name="connsiteY2756" fmla="*/ 571175 h 2007826"/>
              <a:gd name="connsiteX2757" fmla="*/ 2977417 w 12192000"/>
              <a:gd name="connsiteY2757" fmla="*/ 570842 h 2007826"/>
              <a:gd name="connsiteX2758" fmla="*/ 2977417 w 12192000"/>
              <a:gd name="connsiteY2758" fmla="*/ 570842 h 2007826"/>
              <a:gd name="connsiteX2759" fmla="*/ 10246177 w 12192000"/>
              <a:gd name="connsiteY2759" fmla="*/ 570051 h 2007826"/>
              <a:gd name="connsiteX2760" fmla="*/ 10240089 w 12192000"/>
              <a:gd name="connsiteY2760" fmla="*/ 570794 h 2007826"/>
              <a:gd name="connsiteX2761" fmla="*/ 10246177 w 12192000"/>
              <a:gd name="connsiteY2761" fmla="*/ 570051 h 2007826"/>
              <a:gd name="connsiteX2762" fmla="*/ 10085688 w 12192000"/>
              <a:gd name="connsiteY2762" fmla="*/ 568793 h 2007826"/>
              <a:gd name="connsiteX2763" fmla="*/ 10087784 w 12192000"/>
              <a:gd name="connsiteY2763" fmla="*/ 575985 h 2007826"/>
              <a:gd name="connsiteX2764" fmla="*/ 10102786 w 12192000"/>
              <a:gd name="connsiteY2764" fmla="*/ 575128 h 2007826"/>
              <a:gd name="connsiteX2765" fmla="*/ 10094166 w 12192000"/>
              <a:gd name="connsiteY2765" fmla="*/ 588464 h 2007826"/>
              <a:gd name="connsiteX2766" fmla="*/ 10089832 w 12192000"/>
              <a:gd name="connsiteY2766" fmla="*/ 578700 h 2007826"/>
              <a:gd name="connsiteX2767" fmla="*/ 10075782 w 12192000"/>
              <a:gd name="connsiteY2767" fmla="*/ 586321 h 2007826"/>
              <a:gd name="connsiteX2768" fmla="*/ 10085688 w 12192000"/>
              <a:gd name="connsiteY2768" fmla="*/ 568793 h 2007826"/>
              <a:gd name="connsiteX2769" fmla="*/ 3011849 w 12192000"/>
              <a:gd name="connsiteY2769" fmla="*/ 565745 h 2007826"/>
              <a:gd name="connsiteX2770" fmla="*/ 2985319 w 12192000"/>
              <a:gd name="connsiteY2770" fmla="*/ 579844 h 2007826"/>
              <a:gd name="connsiteX2771" fmla="*/ 2998372 w 12192000"/>
              <a:gd name="connsiteY2771" fmla="*/ 572271 h 2007826"/>
              <a:gd name="connsiteX2772" fmla="*/ 3011849 w 12192000"/>
              <a:gd name="connsiteY2772" fmla="*/ 565745 h 2007826"/>
              <a:gd name="connsiteX2773" fmla="*/ 2498637 w 12192000"/>
              <a:gd name="connsiteY2773" fmla="*/ 564602 h 2007826"/>
              <a:gd name="connsiteX2774" fmla="*/ 2510591 w 12192000"/>
              <a:gd name="connsiteY2774" fmla="*/ 576843 h 2007826"/>
              <a:gd name="connsiteX2775" fmla="*/ 2501875 w 12192000"/>
              <a:gd name="connsiteY2775" fmla="*/ 585607 h 2007826"/>
              <a:gd name="connsiteX2776" fmla="*/ 2498304 w 12192000"/>
              <a:gd name="connsiteY2776" fmla="*/ 579034 h 2007826"/>
              <a:gd name="connsiteX2777" fmla="*/ 2485160 w 12192000"/>
              <a:gd name="connsiteY2777" fmla="*/ 585988 h 2007826"/>
              <a:gd name="connsiteX2778" fmla="*/ 2498637 w 12192000"/>
              <a:gd name="connsiteY2778" fmla="*/ 564602 h 2007826"/>
              <a:gd name="connsiteX2779" fmla="*/ 10690383 w 12192000"/>
              <a:gd name="connsiteY2779" fmla="*/ 564364 h 2007826"/>
              <a:gd name="connsiteX2780" fmla="*/ 10694859 w 12192000"/>
              <a:gd name="connsiteY2780" fmla="*/ 579891 h 2007826"/>
              <a:gd name="connsiteX2781" fmla="*/ 10697051 w 12192000"/>
              <a:gd name="connsiteY2781" fmla="*/ 570508 h 2007826"/>
              <a:gd name="connsiteX2782" fmla="*/ 10705813 w 12192000"/>
              <a:gd name="connsiteY2782" fmla="*/ 570270 h 2007826"/>
              <a:gd name="connsiteX2783" fmla="*/ 10706242 w 12192000"/>
              <a:gd name="connsiteY2783" fmla="*/ 581034 h 2007826"/>
              <a:gd name="connsiteX2784" fmla="*/ 10720387 w 12192000"/>
              <a:gd name="connsiteY2784" fmla="*/ 569222 h 2007826"/>
              <a:gd name="connsiteX2785" fmla="*/ 10720148 w 12192000"/>
              <a:gd name="connsiteY2785" fmla="*/ 579796 h 2007826"/>
              <a:gd name="connsiteX2786" fmla="*/ 10749009 w 12192000"/>
              <a:gd name="connsiteY2786" fmla="*/ 580796 h 2007826"/>
              <a:gd name="connsiteX2787" fmla="*/ 10743342 w 12192000"/>
              <a:gd name="connsiteY2787" fmla="*/ 590941 h 2007826"/>
              <a:gd name="connsiteX2788" fmla="*/ 10757868 w 12192000"/>
              <a:gd name="connsiteY2788" fmla="*/ 579272 h 2007826"/>
              <a:gd name="connsiteX2789" fmla="*/ 10760154 w 12192000"/>
              <a:gd name="connsiteY2789" fmla="*/ 595276 h 2007826"/>
              <a:gd name="connsiteX2790" fmla="*/ 10772536 w 12192000"/>
              <a:gd name="connsiteY2790" fmla="*/ 583416 h 2007826"/>
              <a:gd name="connsiteX2791" fmla="*/ 10772584 w 12192000"/>
              <a:gd name="connsiteY2791" fmla="*/ 597229 h 2007826"/>
              <a:gd name="connsiteX2792" fmla="*/ 10786585 w 12192000"/>
              <a:gd name="connsiteY2792" fmla="*/ 587750 h 2007826"/>
              <a:gd name="connsiteX2793" fmla="*/ 10786537 w 12192000"/>
              <a:gd name="connsiteY2793" fmla="*/ 600182 h 2007826"/>
              <a:gd name="connsiteX2794" fmla="*/ 10795968 w 12192000"/>
              <a:gd name="connsiteY2794" fmla="*/ 590179 h 2007826"/>
              <a:gd name="connsiteX2795" fmla="*/ 10814732 w 12192000"/>
              <a:gd name="connsiteY2795" fmla="*/ 595180 h 2007826"/>
              <a:gd name="connsiteX2796" fmla="*/ 10809922 w 12192000"/>
              <a:gd name="connsiteY2796" fmla="*/ 604325 h 2007826"/>
              <a:gd name="connsiteX2797" fmla="*/ 10826066 w 12192000"/>
              <a:gd name="connsiteY2797" fmla="*/ 596276 h 2007826"/>
              <a:gd name="connsiteX2798" fmla="*/ 10825209 w 12192000"/>
              <a:gd name="connsiteY2798" fmla="*/ 610517 h 2007826"/>
              <a:gd name="connsiteX2799" fmla="*/ 10838545 w 12192000"/>
              <a:gd name="connsiteY2799" fmla="*/ 597752 h 2007826"/>
              <a:gd name="connsiteX2800" fmla="*/ 10841401 w 12192000"/>
              <a:gd name="connsiteY2800" fmla="*/ 612041 h 2007826"/>
              <a:gd name="connsiteX2801" fmla="*/ 10845879 w 12192000"/>
              <a:gd name="connsiteY2801" fmla="*/ 605135 h 2007826"/>
              <a:gd name="connsiteX2802" fmla="*/ 10853355 w 12192000"/>
              <a:gd name="connsiteY2802" fmla="*/ 602420 h 2007826"/>
              <a:gd name="connsiteX2803" fmla="*/ 10853689 w 12192000"/>
              <a:gd name="connsiteY2803" fmla="*/ 612470 h 2007826"/>
              <a:gd name="connsiteX2804" fmla="*/ 10866500 w 12192000"/>
              <a:gd name="connsiteY2804" fmla="*/ 607516 h 2007826"/>
              <a:gd name="connsiteX2805" fmla="*/ 10863166 w 12192000"/>
              <a:gd name="connsiteY2805" fmla="*/ 619614 h 2007826"/>
              <a:gd name="connsiteX2806" fmla="*/ 10877502 w 12192000"/>
              <a:gd name="connsiteY2806" fmla="*/ 607612 h 2007826"/>
              <a:gd name="connsiteX2807" fmla="*/ 10878454 w 12192000"/>
              <a:gd name="connsiteY2807" fmla="*/ 629331 h 2007826"/>
              <a:gd name="connsiteX2808" fmla="*/ 10861167 w 12192000"/>
              <a:gd name="connsiteY2808" fmla="*/ 625282 h 2007826"/>
              <a:gd name="connsiteX2809" fmla="*/ 10856784 w 12192000"/>
              <a:gd name="connsiteY2809" fmla="*/ 620424 h 2007826"/>
              <a:gd name="connsiteX2810" fmla="*/ 10845688 w 12192000"/>
              <a:gd name="connsiteY2810" fmla="*/ 622758 h 2007826"/>
              <a:gd name="connsiteX2811" fmla="*/ 10843021 w 12192000"/>
              <a:gd name="connsiteY2811" fmla="*/ 617090 h 2007826"/>
              <a:gd name="connsiteX2812" fmla="*/ 10806207 w 12192000"/>
              <a:gd name="connsiteY2812" fmla="*/ 612375 h 2007826"/>
              <a:gd name="connsiteX2813" fmla="*/ 10805778 w 12192000"/>
              <a:gd name="connsiteY2813" fmla="*/ 604849 h 2007826"/>
              <a:gd name="connsiteX2814" fmla="*/ 10789109 w 12192000"/>
              <a:gd name="connsiteY2814" fmla="*/ 604135 h 2007826"/>
              <a:gd name="connsiteX2815" fmla="*/ 10783299 w 12192000"/>
              <a:gd name="connsiteY2815" fmla="*/ 607993 h 2007826"/>
              <a:gd name="connsiteX2816" fmla="*/ 10776155 w 12192000"/>
              <a:gd name="connsiteY2816" fmla="*/ 597181 h 2007826"/>
              <a:gd name="connsiteX2817" fmla="*/ 10749819 w 12192000"/>
              <a:gd name="connsiteY2817" fmla="*/ 598181 h 2007826"/>
              <a:gd name="connsiteX2818" fmla="*/ 10753391 w 12192000"/>
              <a:gd name="connsiteY2818" fmla="*/ 588131 h 2007826"/>
              <a:gd name="connsiteX2819" fmla="*/ 10742818 w 12192000"/>
              <a:gd name="connsiteY2819" fmla="*/ 598467 h 2007826"/>
              <a:gd name="connsiteX2820" fmla="*/ 10725292 w 12192000"/>
              <a:gd name="connsiteY2820" fmla="*/ 593228 h 2007826"/>
              <a:gd name="connsiteX2821" fmla="*/ 10725340 w 12192000"/>
              <a:gd name="connsiteY2821" fmla="*/ 584464 h 2007826"/>
              <a:gd name="connsiteX2822" fmla="*/ 10708147 w 12192000"/>
              <a:gd name="connsiteY2822" fmla="*/ 584797 h 2007826"/>
              <a:gd name="connsiteX2823" fmla="*/ 10705242 w 12192000"/>
              <a:gd name="connsiteY2823" fmla="*/ 588417 h 2007826"/>
              <a:gd name="connsiteX2824" fmla="*/ 10687240 w 12192000"/>
              <a:gd name="connsiteY2824" fmla="*/ 583797 h 2007826"/>
              <a:gd name="connsiteX2825" fmla="*/ 10690383 w 12192000"/>
              <a:gd name="connsiteY2825" fmla="*/ 564364 h 2007826"/>
              <a:gd name="connsiteX2826" fmla="*/ 10673762 w 12192000"/>
              <a:gd name="connsiteY2826" fmla="*/ 562982 h 2007826"/>
              <a:gd name="connsiteX2827" fmla="*/ 10678239 w 12192000"/>
              <a:gd name="connsiteY2827" fmla="*/ 579224 h 2007826"/>
              <a:gd name="connsiteX2828" fmla="*/ 10673762 w 12192000"/>
              <a:gd name="connsiteY2828" fmla="*/ 562982 h 2007826"/>
              <a:gd name="connsiteX2829" fmla="*/ 2824671 w 12192000"/>
              <a:gd name="connsiteY2829" fmla="*/ 561935 h 2007826"/>
              <a:gd name="connsiteX2830" fmla="*/ 2746574 w 12192000"/>
              <a:gd name="connsiteY2830" fmla="*/ 584178 h 2007826"/>
              <a:gd name="connsiteX2831" fmla="*/ 2774632 w 12192000"/>
              <a:gd name="connsiteY2831" fmla="*/ 577557 h 2007826"/>
              <a:gd name="connsiteX2832" fmla="*/ 2778956 w 12192000"/>
              <a:gd name="connsiteY2832" fmla="*/ 579225 h 2007826"/>
              <a:gd name="connsiteX2833" fmla="*/ 2807485 w 12192000"/>
              <a:gd name="connsiteY2833" fmla="*/ 574319 h 2007826"/>
              <a:gd name="connsiteX2834" fmla="*/ 2824432 w 12192000"/>
              <a:gd name="connsiteY2834" fmla="*/ 569270 h 2007826"/>
              <a:gd name="connsiteX2835" fmla="*/ 2824671 w 12192000"/>
              <a:gd name="connsiteY2835" fmla="*/ 561935 h 2007826"/>
              <a:gd name="connsiteX2836" fmla="*/ 3049610 w 12192000"/>
              <a:gd name="connsiteY2836" fmla="*/ 560982 h 2007826"/>
              <a:gd name="connsiteX2837" fmla="*/ 3029807 w 12192000"/>
              <a:gd name="connsiteY2837" fmla="*/ 561554 h 2007826"/>
              <a:gd name="connsiteX2838" fmla="*/ 3024043 w 12192000"/>
              <a:gd name="connsiteY2838" fmla="*/ 577129 h 2007826"/>
              <a:gd name="connsiteX2839" fmla="*/ 3036552 w 12192000"/>
              <a:gd name="connsiteY2839" fmla="*/ 563507 h 2007826"/>
              <a:gd name="connsiteX2840" fmla="*/ 3041697 w 12192000"/>
              <a:gd name="connsiteY2840" fmla="*/ 570508 h 2007826"/>
              <a:gd name="connsiteX2841" fmla="*/ 3049610 w 12192000"/>
              <a:gd name="connsiteY2841" fmla="*/ 560982 h 2007826"/>
              <a:gd name="connsiteX2842" fmla="*/ 8999970 w 12192000"/>
              <a:gd name="connsiteY2842" fmla="*/ 560566 h 2007826"/>
              <a:gd name="connsiteX2843" fmla="*/ 8980408 w 12192000"/>
              <a:gd name="connsiteY2843" fmla="*/ 561173 h 2007826"/>
              <a:gd name="connsiteX2844" fmla="*/ 8984932 w 12192000"/>
              <a:gd name="connsiteY2844" fmla="*/ 581273 h 2007826"/>
              <a:gd name="connsiteX2845" fmla="*/ 8987647 w 12192000"/>
              <a:gd name="connsiteY2845" fmla="*/ 563173 h 2007826"/>
              <a:gd name="connsiteX2846" fmla="*/ 9000363 w 12192000"/>
              <a:gd name="connsiteY2846" fmla="*/ 582225 h 2007826"/>
              <a:gd name="connsiteX2847" fmla="*/ 9001316 w 12192000"/>
              <a:gd name="connsiteY2847" fmla="*/ 565888 h 2007826"/>
              <a:gd name="connsiteX2848" fmla="*/ 9005125 w 12192000"/>
              <a:gd name="connsiteY2848" fmla="*/ 565412 h 2007826"/>
              <a:gd name="connsiteX2849" fmla="*/ 9012603 w 12192000"/>
              <a:gd name="connsiteY2849" fmla="*/ 584130 h 2007826"/>
              <a:gd name="connsiteX2850" fmla="*/ 9023271 w 12192000"/>
              <a:gd name="connsiteY2850" fmla="*/ 578224 h 2007826"/>
              <a:gd name="connsiteX2851" fmla="*/ 9030224 w 12192000"/>
              <a:gd name="connsiteY2851" fmla="*/ 570461 h 2007826"/>
              <a:gd name="connsiteX2852" fmla="*/ 9038225 w 12192000"/>
              <a:gd name="connsiteY2852" fmla="*/ 589941 h 2007826"/>
              <a:gd name="connsiteX2853" fmla="*/ 9039416 w 12192000"/>
              <a:gd name="connsiteY2853" fmla="*/ 567079 h 2007826"/>
              <a:gd name="connsiteX2854" fmla="*/ 9045416 w 12192000"/>
              <a:gd name="connsiteY2854" fmla="*/ 583797 h 2007826"/>
              <a:gd name="connsiteX2855" fmla="*/ 9050845 w 12192000"/>
              <a:gd name="connsiteY2855" fmla="*/ 588512 h 2007826"/>
              <a:gd name="connsiteX2856" fmla="*/ 9055275 w 12192000"/>
              <a:gd name="connsiteY2856" fmla="*/ 576462 h 2007826"/>
              <a:gd name="connsiteX2857" fmla="*/ 9061371 w 12192000"/>
              <a:gd name="connsiteY2857" fmla="*/ 586036 h 2007826"/>
              <a:gd name="connsiteX2858" fmla="*/ 9067514 w 12192000"/>
              <a:gd name="connsiteY2858" fmla="*/ 568603 h 2007826"/>
              <a:gd name="connsiteX2859" fmla="*/ 9054560 w 12192000"/>
              <a:gd name="connsiteY2859" fmla="*/ 576176 h 2007826"/>
              <a:gd name="connsiteX2860" fmla="*/ 9018032 w 12192000"/>
              <a:gd name="connsiteY2860" fmla="*/ 565745 h 2007826"/>
              <a:gd name="connsiteX2861" fmla="*/ 8999970 w 12192000"/>
              <a:gd name="connsiteY2861" fmla="*/ 560566 h 2007826"/>
              <a:gd name="connsiteX2862" fmla="*/ 2836353 w 12192000"/>
              <a:gd name="connsiteY2862" fmla="*/ 560465 h 2007826"/>
              <a:gd name="connsiteX2863" fmla="*/ 2830306 w 12192000"/>
              <a:gd name="connsiteY2863" fmla="*/ 561268 h 2007826"/>
              <a:gd name="connsiteX2864" fmla="*/ 2836353 w 12192000"/>
              <a:gd name="connsiteY2864" fmla="*/ 560465 h 2007826"/>
              <a:gd name="connsiteX2865" fmla="*/ 10194639 w 12192000"/>
              <a:gd name="connsiteY2865" fmla="*/ 560460 h 2007826"/>
              <a:gd name="connsiteX2866" fmla="*/ 10188464 w 12192000"/>
              <a:gd name="connsiteY2866" fmla="*/ 561411 h 2007826"/>
              <a:gd name="connsiteX2867" fmla="*/ 10194639 w 12192000"/>
              <a:gd name="connsiteY2867" fmla="*/ 560460 h 2007826"/>
              <a:gd name="connsiteX2868" fmla="*/ 2535499 w 12192000"/>
              <a:gd name="connsiteY2868" fmla="*/ 560029 h 2007826"/>
              <a:gd name="connsiteX2869" fmla="*/ 2547976 w 12192000"/>
              <a:gd name="connsiteY2869" fmla="*/ 575652 h 2007826"/>
              <a:gd name="connsiteX2870" fmla="*/ 2533213 w 12192000"/>
              <a:gd name="connsiteY2870" fmla="*/ 569603 h 2007826"/>
              <a:gd name="connsiteX2871" fmla="*/ 2514021 w 12192000"/>
              <a:gd name="connsiteY2871" fmla="*/ 580224 h 2007826"/>
              <a:gd name="connsiteX2872" fmla="*/ 2515592 w 12192000"/>
              <a:gd name="connsiteY2872" fmla="*/ 569650 h 2007826"/>
              <a:gd name="connsiteX2873" fmla="*/ 2509830 w 12192000"/>
              <a:gd name="connsiteY2873" fmla="*/ 571127 h 2007826"/>
              <a:gd name="connsiteX2874" fmla="*/ 2509544 w 12192000"/>
              <a:gd name="connsiteY2874" fmla="*/ 565411 h 2007826"/>
              <a:gd name="connsiteX2875" fmla="*/ 2528404 w 12192000"/>
              <a:gd name="connsiteY2875" fmla="*/ 572460 h 2007826"/>
              <a:gd name="connsiteX2876" fmla="*/ 2523784 w 12192000"/>
              <a:gd name="connsiteY2876" fmla="*/ 560839 h 2007826"/>
              <a:gd name="connsiteX2877" fmla="*/ 2528879 w 12192000"/>
              <a:gd name="connsiteY2877" fmla="*/ 560839 h 2007826"/>
              <a:gd name="connsiteX2878" fmla="*/ 2529452 w 12192000"/>
              <a:gd name="connsiteY2878" fmla="*/ 568888 h 2007826"/>
              <a:gd name="connsiteX2879" fmla="*/ 2535499 w 12192000"/>
              <a:gd name="connsiteY2879" fmla="*/ 560029 h 2007826"/>
              <a:gd name="connsiteX2880" fmla="*/ 1207783 w 12192000"/>
              <a:gd name="connsiteY2880" fmla="*/ 559184 h 2007826"/>
              <a:gd name="connsiteX2881" fmla="*/ 1218838 w 12192000"/>
              <a:gd name="connsiteY2881" fmla="*/ 561744 h 2007826"/>
              <a:gd name="connsiteX2882" fmla="*/ 1212837 w 12192000"/>
              <a:gd name="connsiteY2882" fmla="*/ 569174 h 2007826"/>
              <a:gd name="connsiteX2883" fmla="*/ 1201122 w 12192000"/>
              <a:gd name="connsiteY2883" fmla="*/ 569126 h 2007826"/>
              <a:gd name="connsiteX2884" fmla="*/ 1207783 w 12192000"/>
              <a:gd name="connsiteY2884" fmla="*/ 559184 h 2007826"/>
              <a:gd name="connsiteX2885" fmla="*/ 8978551 w 12192000"/>
              <a:gd name="connsiteY2885" fmla="*/ 555981 h 2007826"/>
              <a:gd name="connsiteX2886" fmla="*/ 8952357 w 12192000"/>
              <a:gd name="connsiteY2886" fmla="*/ 557362 h 2007826"/>
              <a:gd name="connsiteX2887" fmla="*/ 8971312 w 12192000"/>
              <a:gd name="connsiteY2887" fmla="*/ 566650 h 2007826"/>
              <a:gd name="connsiteX2888" fmla="*/ 8978551 w 12192000"/>
              <a:gd name="connsiteY2888" fmla="*/ 555981 h 2007826"/>
              <a:gd name="connsiteX2889" fmla="*/ 10084259 w 12192000"/>
              <a:gd name="connsiteY2889" fmla="*/ 555934 h 2007826"/>
              <a:gd name="connsiteX2890" fmla="*/ 10084259 w 12192000"/>
              <a:gd name="connsiteY2890" fmla="*/ 555934 h 2007826"/>
              <a:gd name="connsiteX2891" fmla="*/ 8853774 w 12192000"/>
              <a:gd name="connsiteY2891" fmla="*/ 552695 h 2007826"/>
              <a:gd name="connsiteX2892" fmla="*/ 8853774 w 12192000"/>
              <a:gd name="connsiteY2892" fmla="*/ 552695 h 2007826"/>
              <a:gd name="connsiteX2893" fmla="*/ 8938879 w 12192000"/>
              <a:gd name="connsiteY2893" fmla="*/ 551314 h 2007826"/>
              <a:gd name="connsiteX2894" fmla="*/ 8929259 w 12192000"/>
              <a:gd name="connsiteY2894" fmla="*/ 551409 h 2007826"/>
              <a:gd name="connsiteX2895" fmla="*/ 8934545 w 12192000"/>
              <a:gd name="connsiteY2895" fmla="*/ 572699 h 2007826"/>
              <a:gd name="connsiteX2896" fmla="*/ 8934593 w 12192000"/>
              <a:gd name="connsiteY2896" fmla="*/ 565269 h 2007826"/>
              <a:gd name="connsiteX2897" fmla="*/ 8947833 w 12192000"/>
              <a:gd name="connsiteY2897" fmla="*/ 571175 h 2007826"/>
              <a:gd name="connsiteX2898" fmla="*/ 8948023 w 12192000"/>
              <a:gd name="connsiteY2898" fmla="*/ 551885 h 2007826"/>
              <a:gd name="connsiteX2899" fmla="*/ 8939069 w 12192000"/>
              <a:gd name="connsiteY2899" fmla="*/ 557124 h 2007826"/>
              <a:gd name="connsiteX2900" fmla="*/ 8920306 w 12192000"/>
              <a:gd name="connsiteY2900" fmla="*/ 550551 h 2007826"/>
              <a:gd name="connsiteX2901" fmla="*/ 8917591 w 12192000"/>
              <a:gd name="connsiteY2901" fmla="*/ 563840 h 2007826"/>
              <a:gd name="connsiteX2902" fmla="*/ 8920306 w 12192000"/>
              <a:gd name="connsiteY2902" fmla="*/ 550551 h 2007826"/>
              <a:gd name="connsiteX2903" fmla="*/ 2594555 w 12192000"/>
              <a:gd name="connsiteY2903" fmla="*/ 548170 h 2007826"/>
              <a:gd name="connsiteX2904" fmla="*/ 2600080 w 12192000"/>
              <a:gd name="connsiteY2904" fmla="*/ 561125 h 2007826"/>
              <a:gd name="connsiteX2905" fmla="*/ 2592936 w 12192000"/>
              <a:gd name="connsiteY2905" fmla="*/ 566364 h 2007826"/>
              <a:gd name="connsiteX2906" fmla="*/ 2588269 w 12192000"/>
              <a:gd name="connsiteY2906" fmla="*/ 560316 h 2007826"/>
              <a:gd name="connsiteX2907" fmla="*/ 2580983 w 12192000"/>
              <a:gd name="connsiteY2907" fmla="*/ 567460 h 2007826"/>
              <a:gd name="connsiteX2908" fmla="*/ 2581412 w 12192000"/>
              <a:gd name="connsiteY2908" fmla="*/ 559411 h 2007826"/>
              <a:gd name="connsiteX2909" fmla="*/ 2594555 w 12192000"/>
              <a:gd name="connsiteY2909" fmla="*/ 548170 h 2007826"/>
              <a:gd name="connsiteX2910" fmla="*/ 8909304 w 12192000"/>
              <a:gd name="connsiteY2910" fmla="*/ 547979 h 2007826"/>
              <a:gd name="connsiteX2911" fmla="*/ 8906733 w 12192000"/>
              <a:gd name="connsiteY2911" fmla="*/ 565745 h 2007826"/>
              <a:gd name="connsiteX2912" fmla="*/ 8909304 w 12192000"/>
              <a:gd name="connsiteY2912" fmla="*/ 547979 h 2007826"/>
              <a:gd name="connsiteX2913" fmla="*/ 8898759 w 12192000"/>
              <a:gd name="connsiteY2913" fmla="*/ 546965 h 2007826"/>
              <a:gd name="connsiteX2914" fmla="*/ 8893445 w 12192000"/>
              <a:gd name="connsiteY2914" fmla="*/ 547455 h 2007826"/>
              <a:gd name="connsiteX2915" fmla="*/ 8894493 w 12192000"/>
              <a:gd name="connsiteY2915" fmla="*/ 563650 h 2007826"/>
              <a:gd name="connsiteX2916" fmla="*/ 8898759 w 12192000"/>
              <a:gd name="connsiteY2916" fmla="*/ 546965 h 2007826"/>
              <a:gd name="connsiteX2917" fmla="*/ 1893263 w 12192000"/>
              <a:gd name="connsiteY2917" fmla="*/ 546598 h 2007826"/>
              <a:gd name="connsiteX2918" fmla="*/ 1879023 w 12192000"/>
              <a:gd name="connsiteY2918" fmla="*/ 553219 h 2007826"/>
              <a:gd name="connsiteX2919" fmla="*/ 1862450 w 12192000"/>
              <a:gd name="connsiteY2919" fmla="*/ 557172 h 2007826"/>
              <a:gd name="connsiteX2920" fmla="*/ 1862212 w 12192000"/>
              <a:gd name="connsiteY2920" fmla="*/ 565555 h 2007826"/>
              <a:gd name="connsiteX2921" fmla="*/ 1902930 w 12192000"/>
              <a:gd name="connsiteY2921" fmla="*/ 557172 h 2007826"/>
              <a:gd name="connsiteX2922" fmla="*/ 1893263 w 12192000"/>
              <a:gd name="connsiteY2922" fmla="*/ 546598 h 2007826"/>
              <a:gd name="connsiteX2923" fmla="*/ 10695146 w 12192000"/>
              <a:gd name="connsiteY2923" fmla="*/ 546502 h 2007826"/>
              <a:gd name="connsiteX2924" fmla="*/ 10714720 w 12192000"/>
              <a:gd name="connsiteY2924" fmla="*/ 548979 h 2007826"/>
              <a:gd name="connsiteX2925" fmla="*/ 10715816 w 12192000"/>
              <a:gd name="connsiteY2925" fmla="*/ 555314 h 2007826"/>
              <a:gd name="connsiteX2926" fmla="*/ 10752296 w 12192000"/>
              <a:gd name="connsiteY2926" fmla="*/ 558648 h 2007826"/>
              <a:gd name="connsiteX2927" fmla="*/ 10766060 w 12192000"/>
              <a:gd name="connsiteY2927" fmla="*/ 561839 h 2007826"/>
              <a:gd name="connsiteX2928" fmla="*/ 10779537 w 12192000"/>
              <a:gd name="connsiteY2928" fmla="*/ 565887 h 2007826"/>
              <a:gd name="connsiteX2929" fmla="*/ 10804208 w 12192000"/>
              <a:gd name="connsiteY2929" fmla="*/ 572413 h 2007826"/>
              <a:gd name="connsiteX2930" fmla="*/ 10832735 w 12192000"/>
              <a:gd name="connsiteY2930" fmla="*/ 576842 h 2007826"/>
              <a:gd name="connsiteX2931" fmla="*/ 10862976 w 12192000"/>
              <a:gd name="connsiteY2931" fmla="*/ 579843 h 2007826"/>
              <a:gd name="connsiteX2932" fmla="*/ 10863310 w 12192000"/>
              <a:gd name="connsiteY2932" fmla="*/ 593322 h 2007826"/>
              <a:gd name="connsiteX2933" fmla="*/ 10872026 w 12192000"/>
              <a:gd name="connsiteY2933" fmla="*/ 585511 h 2007826"/>
              <a:gd name="connsiteX2934" fmla="*/ 10878550 w 12192000"/>
              <a:gd name="connsiteY2934" fmla="*/ 594894 h 2007826"/>
              <a:gd name="connsiteX2935" fmla="*/ 10860595 w 12192000"/>
              <a:gd name="connsiteY2935" fmla="*/ 593322 h 2007826"/>
              <a:gd name="connsiteX2936" fmla="*/ 10846308 w 12192000"/>
              <a:gd name="connsiteY2936" fmla="*/ 593417 h 2007826"/>
              <a:gd name="connsiteX2937" fmla="*/ 10827734 w 12192000"/>
              <a:gd name="connsiteY2937" fmla="*/ 586082 h 2007826"/>
              <a:gd name="connsiteX2938" fmla="*/ 10813638 w 12192000"/>
              <a:gd name="connsiteY2938" fmla="*/ 579843 h 2007826"/>
              <a:gd name="connsiteX2939" fmla="*/ 10777108 w 12192000"/>
              <a:gd name="connsiteY2939" fmla="*/ 579795 h 2007826"/>
              <a:gd name="connsiteX2940" fmla="*/ 10777919 w 12192000"/>
              <a:gd name="connsiteY2940" fmla="*/ 570079 h 2007826"/>
              <a:gd name="connsiteX2941" fmla="*/ 10746295 w 12192000"/>
              <a:gd name="connsiteY2941" fmla="*/ 565744 h 2007826"/>
              <a:gd name="connsiteX2942" fmla="*/ 10743200 w 12192000"/>
              <a:gd name="connsiteY2942" fmla="*/ 570174 h 2007826"/>
              <a:gd name="connsiteX2943" fmla="*/ 10710910 w 12192000"/>
              <a:gd name="connsiteY2943" fmla="*/ 564554 h 2007826"/>
              <a:gd name="connsiteX2944" fmla="*/ 10710862 w 12192000"/>
              <a:gd name="connsiteY2944" fmla="*/ 557076 h 2007826"/>
              <a:gd name="connsiteX2945" fmla="*/ 10695146 w 12192000"/>
              <a:gd name="connsiteY2945" fmla="*/ 546502 h 2007826"/>
              <a:gd name="connsiteX2946" fmla="*/ 8884779 w 12192000"/>
              <a:gd name="connsiteY2946" fmla="*/ 546211 h 2007826"/>
              <a:gd name="connsiteX2947" fmla="*/ 8878491 w 12192000"/>
              <a:gd name="connsiteY2947" fmla="*/ 547075 h 2007826"/>
              <a:gd name="connsiteX2948" fmla="*/ 8884779 w 12192000"/>
              <a:gd name="connsiteY2948" fmla="*/ 546211 h 2007826"/>
              <a:gd name="connsiteX2949" fmla="*/ 9948624 w 12192000"/>
              <a:gd name="connsiteY2949" fmla="*/ 545169 h 2007826"/>
              <a:gd name="connsiteX2950" fmla="*/ 9960339 w 12192000"/>
              <a:gd name="connsiteY2950" fmla="*/ 551647 h 2007826"/>
              <a:gd name="connsiteX2951" fmla="*/ 9983772 w 12192000"/>
              <a:gd name="connsiteY2951" fmla="*/ 552980 h 2007826"/>
              <a:gd name="connsiteX2952" fmla="*/ 9973341 w 12192000"/>
              <a:gd name="connsiteY2952" fmla="*/ 567555 h 2007826"/>
              <a:gd name="connsiteX2953" fmla="*/ 9972484 w 12192000"/>
              <a:gd name="connsiteY2953" fmla="*/ 555124 h 2007826"/>
              <a:gd name="connsiteX2954" fmla="*/ 9965388 w 12192000"/>
              <a:gd name="connsiteY2954" fmla="*/ 561030 h 2007826"/>
              <a:gd name="connsiteX2955" fmla="*/ 9946338 w 12192000"/>
              <a:gd name="connsiteY2955" fmla="*/ 561696 h 2007826"/>
              <a:gd name="connsiteX2956" fmla="*/ 9948624 w 12192000"/>
              <a:gd name="connsiteY2956" fmla="*/ 545169 h 2007826"/>
              <a:gd name="connsiteX2957" fmla="*/ 3250220 w 12192000"/>
              <a:gd name="connsiteY2957" fmla="*/ 543645 h 2007826"/>
              <a:gd name="connsiteX2958" fmla="*/ 3198637 w 12192000"/>
              <a:gd name="connsiteY2958" fmla="*/ 554362 h 2007826"/>
              <a:gd name="connsiteX2959" fmla="*/ 3160022 w 12192000"/>
              <a:gd name="connsiteY2959" fmla="*/ 560363 h 2007826"/>
              <a:gd name="connsiteX2960" fmla="*/ 3154392 w 12192000"/>
              <a:gd name="connsiteY2960" fmla="*/ 557791 h 2007826"/>
              <a:gd name="connsiteX2961" fmla="*/ 3144528 w 12192000"/>
              <a:gd name="connsiteY2961" fmla="*/ 566936 h 2007826"/>
              <a:gd name="connsiteX2962" fmla="*/ 3143100 w 12192000"/>
              <a:gd name="connsiteY2962" fmla="*/ 561125 h 2007826"/>
              <a:gd name="connsiteX2963" fmla="*/ 3115576 w 12192000"/>
              <a:gd name="connsiteY2963" fmla="*/ 571080 h 2007826"/>
              <a:gd name="connsiteX2964" fmla="*/ 3118440 w 12192000"/>
              <a:gd name="connsiteY2964" fmla="*/ 558982 h 2007826"/>
              <a:gd name="connsiteX2965" fmla="*/ 3108198 w 12192000"/>
              <a:gd name="connsiteY2965" fmla="*/ 569127 h 2007826"/>
              <a:gd name="connsiteX2966" fmla="*/ 3073381 w 12192000"/>
              <a:gd name="connsiteY2966" fmla="*/ 571747 h 2007826"/>
              <a:gd name="connsiteX2967" fmla="*/ 3066568 w 12192000"/>
              <a:gd name="connsiteY2967" fmla="*/ 577557 h 2007826"/>
              <a:gd name="connsiteX2968" fmla="*/ 3045654 w 12192000"/>
              <a:gd name="connsiteY2968" fmla="*/ 578986 h 2007826"/>
              <a:gd name="connsiteX2969" fmla="*/ 2969555 w 12192000"/>
              <a:gd name="connsiteY2969" fmla="*/ 591799 h 2007826"/>
              <a:gd name="connsiteX2970" fmla="*/ 2928798 w 12192000"/>
              <a:gd name="connsiteY2970" fmla="*/ 597657 h 2007826"/>
              <a:gd name="connsiteX2971" fmla="*/ 2929511 w 12192000"/>
              <a:gd name="connsiteY2971" fmla="*/ 619757 h 2007826"/>
              <a:gd name="connsiteX2972" fmla="*/ 2950506 w 12192000"/>
              <a:gd name="connsiteY2972" fmla="*/ 601182 h 2007826"/>
              <a:gd name="connsiteX2973" fmla="*/ 2942889 w 12192000"/>
              <a:gd name="connsiteY2973" fmla="*/ 612613 h 2007826"/>
              <a:gd name="connsiteX2974" fmla="*/ 2956841 w 12192000"/>
              <a:gd name="connsiteY2974" fmla="*/ 612232 h 2007826"/>
              <a:gd name="connsiteX2975" fmla="*/ 2985369 w 12192000"/>
              <a:gd name="connsiteY2975" fmla="*/ 606373 h 2007826"/>
              <a:gd name="connsiteX2976" fmla="*/ 3000656 w 12192000"/>
              <a:gd name="connsiteY2976" fmla="*/ 592751 h 2007826"/>
              <a:gd name="connsiteX2977" fmla="*/ 2994463 w 12192000"/>
              <a:gd name="connsiteY2977" fmla="*/ 604278 h 2007826"/>
              <a:gd name="connsiteX2978" fmla="*/ 3018183 w 12192000"/>
              <a:gd name="connsiteY2978" fmla="*/ 595514 h 2007826"/>
              <a:gd name="connsiteX2979" fmla="*/ 3037849 w 12192000"/>
              <a:gd name="connsiteY2979" fmla="*/ 598705 h 2007826"/>
              <a:gd name="connsiteX2980" fmla="*/ 3044942 w 12192000"/>
              <a:gd name="connsiteY2980" fmla="*/ 589751 h 2007826"/>
              <a:gd name="connsiteX2981" fmla="*/ 3062569 w 12192000"/>
              <a:gd name="connsiteY2981" fmla="*/ 584416 h 2007826"/>
              <a:gd name="connsiteX2982" fmla="*/ 3063045 w 12192000"/>
              <a:gd name="connsiteY2982" fmla="*/ 590703 h 2007826"/>
              <a:gd name="connsiteX2983" fmla="*/ 3069571 w 12192000"/>
              <a:gd name="connsiteY2983" fmla="*/ 585464 h 2007826"/>
              <a:gd name="connsiteX2984" fmla="*/ 3082091 w 12192000"/>
              <a:gd name="connsiteY2984" fmla="*/ 591037 h 2007826"/>
              <a:gd name="connsiteX2985" fmla="*/ 3077093 w 12192000"/>
              <a:gd name="connsiteY2985" fmla="*/ 580844 h 2007826"/>
              <a:gd name="connsiteX2986" fmla="*/ 3115147 w 12192000"/>
              <a:gd name="connsiteY2986" fmla="*/ 572699 h 2007826"/>
              <a:gd name="connsiteX2987" fmla="*/ 3115004 w 12192000"/>
              <a:gd name="connsiteY2987" fmla="*/ 579796 h 2007826"/>
              <a:gd name="connsiteX2988" fmla="*/ 3124581 w 12192000"/>
              <a:gd name="connsiteY2988" fmla="*/ 568222 h 2007826"/>
              <a:gd name="connsiteX2989" fmla="*/ 3130924 w 12192000"/>
              <a:gd name="connsiteY2989" fmla="*/ 581939 h 2007826"/>
              <a:gd name="connsiteX2990" fmla="*/ 3132692 w 12192000"/>
              <a:gd name="connsiteY2990" fmla="*/ 574843 h 2007826"/>
              <a:gd name="connsiteX2991" fmla="*/ 3149532 w 12192000"/>
              <a:gd name="connsiteY2991" fmla="*/ 574652 h 2007826"/>
              <a:gd name="connsiteX2992" fmla="*/ 3153060 w 12192000"/>
              <a:gd name="connsiteY2992" fmla="*/ 581082 h 2007826"/>
              <a:gd name="connsiteX2993" fmla="*/ 3150200 w 12192000"/>
              <a:gd name="connsiteY2993" fmla="*/ 571508 h 2007826"/>
              <a:gd name="connsiteX2994" fmla="*/ 3158686 w 12192000"/>
              <a:gd name="connsiteY2994" fmla="*/ 576129 h 2007826"/>
              <a:gd name="connsiteX2995" fmla="*/ 3152394 w 12192000"/>
              <a:gd name="connsiteY2995" fmla="*/ 564126 h 2007826"/>
              <a:gd name="connsiteX2996" fmla="*/ 3166723 w 12192000"/>
              <a:gd name="connsiteY2996" fmla="*/ 573938 h 2007826"/>
              <a:gd name="connsiteX2997" fmla="*/ 3185108 w 12192000"/>
              <a:gd name="connsiteY2997" fmla="*/ 571318 h 2007826"/>
              <a:gd name="connsiteX2998" fmla="*/ 3185062 w 12192000"/>
              <a:gd name="connsiteY2998" fmla="*/ 564888 h 2007826"/>
              <a:gd name="connsiteX2999" fmla="*/ 3205544 w 12192000"/>
              <a:gd name="connsiteY2999" fmla="*/ 560649 h 2007826"/>
              <a:gd name="connsiteX3000" fmla="*/ 3205497 w 12192000"/>
              <a:gd name="connsiteY3000" fmla="*/ 566317 h 2007826"/>
              <a:gd name="connsiteX3001" fmla="*/ 3218502 w 12192000"/>
              <a:gd name="connsiteY3001" fmla="*/ 559506 h 2007826"/>
              <a:gd name="connsiteX3002" fmla="*/ 3220931 w 12192000"/>
              <a:gd name="connsiteY3002" fmla="*/ 567603 h 2007826"/>
              <a:gd name="connsiteX3003" fmla="*/ 3223266 w 12192000"/>
              <a:gd name="connsiteY3003" fmla="*/ 559982 h 2007826"/>
              <a:gd name="connsiteX3004" fmla="*/ 3240891 w 12192000"/>
              <a:gd name="connsiteY3004" fmla="*/ 557553 h 2007826"/>
              <a:gd name="connsiteX3005" fmla="*/ 3263892 w 12192000"/>
              <a:gd name="connsiteY3005" fmla="*/ 549885 h 2007826"/>
              <a:gd name="connsiteX3006" fmla="*/ 3250220 w 12192000"/>
              <a:gd name="connsiteY3006" fmla="*/ 543645 h 2007826"/>
              <a:gd name="connsiteX3007" fmla="*/ 8862536 w 12192000"/>
              <a:gd name="connsiteY3007" fmla="*/ 541073 h 2007826"/>
              <a:gd name="connsiteX3008" fmla="*/ 8871680 w 12192000"/>
              <a:gd name="connsiteY3008" fmla="*/ 554457 h 2007826"/>
              <a:gd name="connsiteX3009" fmla="*/ 8871252 w 12192000"/>
              <a:gd name="connsiteY3009" fmla="*/ 543788 h 2007826"/>
              <a:gd name="connsiteX3010" fmla="*/ 8862536 w 12192000"/>
              <a:gd name="connsiteY3010" fmla="*/ 541073 h 2007826"/>
              <a:gd name="connsiteX3011" fmla="*/ 2620178 w 12192000"/>
              <a:gd name="connsiteY3011" fmla="*/ 540692 h 2007826"/>
              <a:gd name="connsiteX3012" fmla="*/ 2615987 w 12192000"/>
              <a:gd name="connsiteY3012" fmla="*/ 550504 h 2007826"/>
              <a:gd name="connsiteX3013" fmla="*/ 2622083 w 12192000"/>
              <a:gd name="connsiteY3013" fmla="*/ 562649 h 2007826"/>
              <a:gd name="connsiteX3014" fmla="*/ 2615892 w 12192000"/>
              <a:gd name="connsiteY3014" fmla="*/ 551885 h 2007826"/>
              <a:gd name="connsiteX3015" fmla="*/ 2604606 w 12192000"/>
              <a:gd name="connsiteY3015" fmla="*/ 566221 h 2007826"/>
              <a:gd name="connsiteX3016" fmla="*/ 2611034 w 12192000"/>
              <a:gd name="connsiteY3016" fmla="*/ 547027 h 2007826"/>
              <a:gd name="connsiteX3017" fmla="*/ 2620178 w 12192000"/>
              <a:gd name="connsiteY3017" fmla="*/ 540692 h 2007826"/>
              <a:gd name="connsiteX3018" fmla="*/ 8847487 w 12192000"/>
              <a:gd name="connsiteY3018" fmla="*/ 538835 h 2007826"/>
              <a:gd name="connsiteX3019" fmla="*/ 8839819 w 12192000"/>
              <a:gd name="connsiteY3019" fmla="*/ 538977 h 2007826"/>
              <a:gd name="connsiteX3020" fmla="*/ 8847867 w 12192000"/>
              <a:gd name="connsiteY3020" fmla="*/ 546551 h 2007826"/>
              <a:gd name="connsiteX3021" fmla="*/ 8847487 w 12192000"/>
              <a:gd name="connsiteY3021" fmla="*/ 538835 h 2007826"/>
              <a:gd name="connsiteX3022" fmla="*/ 1940317 w 12192000"/>
              <a:gd name="connsiteY3022" fmla="*/ 537120 h 2007826"/>
              <a:gd name="connsiteX3023" fmla="*/ 1915170 w 12192000"/>
              <a:gd name="connsiteY3023" fmla="*/ 542454 h 2007826"/>
              <a:gd name="connsiteX3024" fmla="*/ 1914932 w 12192000"/>
              <a:gd name="connsiteY3024" fmla="*/ 547789 h 2007826"/>
              <a:gd name="connsiteX3025" fmla="*/ 1905597 w 12192000"/>
              <a:gd name="connsiteY3025" fmla="*/ 543693 h 2007826"/>
              <a:gd name="connsiteX3026" fmla="*/ 1904978 w 12192000"/>
              <a:gd name="connsiteY3026" fmla="*/ 559696 h 2007826"/>
              <a:gd name="connsiteX3027" fmla="*/ 1922361 w 12192000"/>
              <a:gd name="connsiteY3027" fmla="*/ 549551 h 2007826"/>
              <a:gd name="connsiteX3028" fmla="*/ 1935077 w 12192000"/>
              <a:gd name="connsiteY3028" fmla="*/ 548075 h 2007826"/>
              <a:gd name="connsiteX3029" fmla="*/ 1940317 w 12192000"/>
              <a:gd name="connsiteY3029" fmla="*/ 537120 h 2007826"/>
              <a:gd name="connsiteX3030" fmla="*/ 10246712 w 12192000"/>
              <a:gd name="connsiteY3030" fmla="*/ 536896 h 2007826"/>
              <a:gd name="connsiteX3031" fmla="*/ 10240470 w 12192000"/>
              <a:gd name="connsiteY3031" fmla="*/ 537786 h 2007826"/>
              <a:gd name="connsiteX3032" fmla="*/ 10246712 w 12192000"/>
              <a:gd name="connsiteY3032" fmla="*/ 536896 h 2007826"/>
              <a:gd name="connsiteX3033" fmla="*/ 9895950 w 12192000"/>
              <a:gd name="connsiteY3033" fmla="*/ 536834 h 2007826"/>
              <a:gd name="connsiteX3034" fmla="*/ 9913524 w 12192000"/>
              <a:gd name="connsiteY3034" fmla="*/ 536834 h 2007826"/>
              <a:gd name="connsiteX3035" fmla="*/ 9920905 w 12192000"/>
              <a:gd name="connsiteY3035" fmla="*/ 542883 h 2007826"/>
              <a:gd name="connsiteX3036" fmla="*/ 9946195 w 12192000"/>
              <a:gd name="connsiteY3036" fmla="*/ 556315 h 2007826"/>
              <a:gd name="connsiteX3037" fmla="*/ 9935717 w 12192000"/>
              <a:gd name="connsiteY3037" fmla="*/ 555981 h 2007826"/>
              <a:gd name="connsiteX3038" fmla="*/ 9920001 w 12192000"/>
              <a:gd name="connsiteY3038" fmla="*/ 556838 h 2007826"/>
              <a:gd name="connsiteX3039" fmla="*/ 9920716 w 12192000"/>
              <a:gd name="connsiteY3039" fmla="*/ 546217 h 2007826"/>
              <a:gd name="connsiteX3040" fmla="*/ 9893664 w 12192000"/>
              <a:gd name="connsiteY3040" fmla="*/ 551694 h 2007826"/>
              <a:gd name="connsiteX3041" fmla="*/ 9895950 w 12192000"/>
              <a:gd name="connsiteY3041" fmla="*/ 536834 h 2007826"/>
              <a:gd name="connsiteX3042" fmla="*/ 9203325 w 12192000"/>
              <a:gd name="connsiteY3042" fmla="*/ 536830 h 2007826"/>
              <a:gd name="connsiteX3043" fmla="*/ 9197150 w 12192000"/>
              <a:gd name="connsiteY3043" fmla="*/ 537406 h 2007826"/>
              <a:gd name="connsiteX3044" fmla="*/ 9203325 w 12192000"/>
              <a:gd name="connsiteY3044" fmla="*/ 536830 h 2007826"/>
              <a:gd name="connsiteX3045" fmla="*/ 8800290 w 12192000"/>
              <a:gd name="connsiteY3045" fmla="*/ 536405 h 2007826"/>
              <a:gd name="connsiteX3046" fmla="*/ 8805835 w 12192000"/>
              <a:gd name="connsiteY3046" fmla="*/ 549535 h 2007826"/>
              <a:gd name="connsiteX3047" fmla="*/ 8805815 w 12192000"/>
              <a:gd name="connsiteY3047" fmla="*/ 551409 h 2007826"/>
              <a:gd name="connsiteX3048" fmla="*/ 8806605 w 12192000"/>
              <a:gd name="connsiteY3048" fmla="*/ 551360 h 2007826"/>
              <a:gd name="connsiteX3049" fmla="*/ 8809482 w 12192000"/>
              <a:gd name="connsiteY3049" fmla="*/ 558172 h 2007826"/>
              <a:gd name="connsiteX3050" fmla="*/ 8811149 w 12192000"/>
              <a:gd name="connsiteY3050" fmla="*/ 551075 h 2007826"/>
              <a:gd name="connsiteX3051" fmla="*/ 8806605 w 12192000"/>
              <a:gd name="connsiteY3051" fmla="*/ 551360 h 2007826"/>
              <a:gd name="connsiteX3052" fmla="*/ 8805835 w 12192000"/>
              <a:gd name="connsiteY3052" fmla="*/ 549535 h 2007826"/>
              <a:gd name="connsiteX3053" fmla="*/ 8805910 w 12192000"/>
              <a:gd name="connsiteY3053" fmla="*/ 542359 h 2007826"/>
              <a:gd name="connsiteX3054" fmla="*/ 8825056 w 12192000"/>
              <a:gd name="connsiteY3054" fmla="*/ 545074 h 2007826"/>
              <a:gd name="connsiteX3055" fmla="*/ 8824912 w 12192000"/>
              <a:gd name="connsiteY3055" fmla="*/ 557267 h 2007826"/>
              <a:gd name="connsiteX3056" fmla="*/ 8834390 w 12192000"/>
              <a:gd name="connsiteY3056" fmla="*/ 550075 h 2007826"/>
              <a:gd name="connsiteX3057" fmla="*/ 8834438 w 12192000"/>
              <a:gd name="connsiteY3057" fmla="*/ 536501 h 2007826"/>
              <a:gd name="connsiteX3058" fmla="*/ 8812149 w 12192000"/>
              <a:gd name="connsiteY3058" fmla="*/ 540263 h 2007826"/>
              <a:gd name="connsiteX3059" fmla="*/ 8800290 w 12192000"/>
              <a:gd name="connsiteY3059" fmla="*/ 536405 h 2007826"/>
              <a:gd name="connsiteX3060" fmla="*/ 9883854 w 12192000"/>
              <a:gd name="connsiteY3060" fmla="*/ 533738 h 2007826"/>
              <a:gd name="connsiteX3061" fmla="*/ 9890855 w 12192000"/>
              <a:gd name="connsiteY3061" fmla="*/ 545789 h 2007826"/>
              <a:gd name="connsiteX3062" fmla="*/ 9883854 w 12192000"/>
              <a:gd name="connsiteY3062" fmla="*/ 533738 h 2007826"/>
              <a:gd name="connsiteX3063" fmla="*/ 10218396 w 12192000"/>
              <a:gd name="connsiteY3063" fmla="*/ 532443 h 2007826"/>
              <a:gd name="connsiteX3064" fmla="*/ 10212181 w 12192000"/>
              <a:gd name="connsiteY3064" fmla="*/ 533213 h 2007826"/>
              <a:gd name="connsiteX3065" fmla="*/ 10218396 w 12192000"/>
              <a:gd name="connsiteY3065" fmla="*/ 532443 h 2007826"/>
              <a:gd name="connsiteX3066" fmla="*/ 8773906 w 12192000"/>
              <a:gd name="connsiteY3066" fmla="*/ 532214 h 2007826"/>
              <a:gd name="connsiteX3067" fmla="*/ 8781383 w 12192000"/>
              <a:gd name="connsiteY3067" fmla="*/ 544645 h 2007826"/>
              <a:gd name="connsiteX3068" fmla="*/ 8773906 w 12192000"/>
              <a:gd name="connsiteY3068" fmla="*/ 532214 h 2007826"/>
              <a:gd name="connsiteX3069" fmla="*/ 10628804 w 12192000"/>
              <a:gd name="connsiteY3069" fmla="*/ 532118 h 2007826"/>
              <a:gd name="connsiteX3070" fmla="*/ 10647045 w 12192000"/>
              <a:gd name="connsiteY3070" fmla="*/ 536595 h 2007826"/>
              <a:gd name="connsiteX3071" fmla="*/ 10680192 w 12192000"/>
              <a:gd name="connsiteY3071" fmla="*/ 545883 h 2007826"/>
              <a:gd name="connsiteX3072" fmla="*/ 10686811 w 12192000"/>
              <a:gd name="connsiteY3072" fmla="*/ 543073 h 2007826"/>
              <a:gd name="connsiteX3073" fmla="*/ 10693431 w 12192000"/>
              <a:gd name="connsiteY3073" fmla="*/ 557266 h 2007826"/>
              <a:gd name="connsiteX3074" fmla="*/ 10679763 w 12192000"/>
              <a:gd name="connsiteY3074" fmla="*/ 551741 h 2007826"/>
              <a:gd name="connsiteX3075" fmla="*/ 10673952 w 12192000"/>
              <a:gd name="connsiteY3075" fmla="*/ 556123 h 2007826"/>
              <a:gd name="connsiteX3076" fmla="*/ 10671142 w 12192000"/>
              <a:gd name="connsiteY3076" fmla="*/ 549312 h 2007826"/>
              <a:gd name="connsiteX3077" fmla="*/ 10660237 w 12192000"/>
              <a:gd name="connsiteY3077" fmla="*/ 551027 h 2007826"/>
              <a:gd name="connsiteX3078" fmla="*/ 10656045 w 12192000"/>
              <a:gd name="connsiteY3078" fmla="*/ 544978 h 2007826"/>
              <a:gd name="connsiteX3079" fmla="*/ 10644139 w 12192000"/>
              <a:gd name="connsiteY3079" fmla="*/ 551122 h 2007826"/>
              <a:gd name="connsiteX3080" fmla="*/ 10644377 w 12192000"/>
              <a:gd name="connsiteY3080" fmla="*/ 541596 h 2007826"/>
              <a:gd name="connsiteX3081" fmla="*/ 10630471 w 12192000"/>
              <a:gd name="connsiteY3081" fmla="*/ 548312 h 2007826"/>
              <a:gd name="connsiteX3082" fmla="*/ 10628804 w 12192000"/>
              <a:gd name="connsiteY3082" fmla="*/ 532118 h 2007826"/>
              <a:gd name="connsiteX3083" fmla="*/ 9179410 w 12192000"/>
              <a:gd name="connsiteY3083" fmla="*/ 531841 h 2007826"/>
              <a:gd name="connsiteX3084" fmla="*/ 9173242 w 12192000"/>
              <a:gd name="connsiteY3084" fmla="*/ 532786 h 2007826"/>
              <a:gd name="connsiteX3085" fmla="*/ 9179410 w 12192000"/>
              <a:gd name="connsiteY3085" fmla="*/ 531841 h 2007826"/>
              <a:gd name="connsiteX3086" fmla="*/ 8791813 w 12192000"/>
              <a:gd name="connsiteY3086" fmla="*/ 531404 h 2007826"/>
              <a:gd name="connsiteX3087" fmla="*/ 8787765 w 12192000"/>
              <a:gd name="connsiteY3087" fmla="*/ 550742 h 2007826"/>
              <a:gd name="connsiteX3088" fmla="*/ 8791813 w 12192000"/>
              <a:gd name="connsiteY3088" fmla="*/ 531404 h 2007826"/>
              <a:gd name="connsiteX3089" fmla="*/ 8690207 w 12192000"/>
              <a:gd name="connsiteY3089" fmla="*/ 531385 h 2007826"/>
              <a:gd name="connsiteX3090" fmla="*/ 8684086 w 12192000"/>
              <a:gd name="connsiteY3090" fmla="*/ 532309 h 2007826"/>
              <a:gd name="connsiteX3091" fmla="*/ 8690207 w 12192000"/>
              <a:gd name="connsiteY3091" fmla="*/ 531385 h 2007826"/>
              <a:gd name="connsiteX3092" fmla="*/ 2672519 w 12192000"/>
              <a:gd name="connsiteY3092" fmla="*/ 530928 h 2007826"/>
              <a:gd name="connsiteX3093" fmla="*/ 2667947 w 12192000"/>
              <a:gd name="connsiteY3093" fmla="*/ 541788 h 2007826"/>
              <a:gd name="connsiteX3094" fmla="*/ 2677805 w 12192000"/>
              <a:gd name="connsiteY3094" fmla="*/ 540644 h 2007826"/>
              <a:gd name="connsiteX3095" fmla="*/ 2676186 w 12192000"/>
              <a:gd name="connsiteY3095" fmla="*/ 551647 h 2007826"/>
              <a:gd name="connsiteX3096" fmla="*/ 2669137 w 12192000"/>
              <a:gd name="connsiteY3096" fmla="*/ 541788 h 2007826"/>
              <a:gd name="connsiteX3097" fmla="*/ 2660183 w 12192000"/>
              <a:gd name="connsiteY3097" fmla="*/ 555219 h 2007826"/>
              <a:gd name="connsiteX3098" fmla="*/ 2658707 w 12192000"/>
              <a:gd name="connsiteY3098" fmla="*/ 543121 h 2007826"/>
              <a:gd name="connsiteX3099" fmla="*/ 2646087 w 12192000"/>
              <a:gd name="connsiteY3099" fmla="*/ 556791 h 2007826"/>
              <a:gd name="connsiteX3100" fmla="*/ 2638038 w 12192000"/>
              <a:gd name="connsiteY3100" fmla="*/ 549646 h 2007826"/>
              <a:gd name="connsiteX3101" fmla="*/ 2635466 w 12192000"/>
              <a:gd name="connsiteY3101" fmla="*/ 557315 h 2007826"/>
              <a:gd name="connsiteX3102" fmla="*/ 2628418 w 12192000"/>
              <a:gd name="connsiteY3102" fmla="*/ 541835 h 2007826"/>
              <a:gd name="connsiteX3103" fmla="*/ 2633657 w 12192000"/>
              <a:gd name="connsiteY3103" fmla="*/ 541645 h 2007826"/>
              <a:gd name="connsiteX3104" fmla="*/ 2634371 w 12192000"/>
              <a:gd name="connsiteY3104" fmla="*/ 548027 h 2007826"/>
              <a:gd name="connsiteX3105" fmla="*/ 2646944 w 12192000"/>
              <a:gd name="connsiteY3105" fmla="*/ 546217 h 2007826"/>
              <a:gd name="connsiteX3106" fmla="*/ 2642467 w 12192000"/>
              <a:gd name="connsiteY3106" fmla="*/ 535405 h 2007826"/>
              <a:gd name="connsiteX3107" fmla="*/ 2648182 w 12192000"/>
              <a:gd name="connsiteY3107" fmla="*/ 543693 h 2007826"/>
              <a:gd name="connsiteX3108" fmla="*/ 2660089 w 12192000"/>
              <a:gd name="connsiteY3108" fmla="*/ 531881 h 2007826"/>
              <a:gd name="connsiteX3109" fmla="*/ 2656706 w 12192000"/>
              <a:gd name="connsiteY3109" fmla="*/ 544550 h 2007826"/>
              <a:gd name="connsiteX3110" fmla="*/ 2672519 w 12192000"/>
              <a:gd name="connsiteY3110" fmla="*/ 530928 h 2007826"/>
              <a:gd name="connsiteX3111" fmla="*/ 3241640 w 12192000"/>
              <a:gd name="connsiteY3111" fmla="*/ 527184 h 2007826"/>
              <a:gd name="connsiteX3112" fmla="*/ 3235317 w 12192000"/>
              <a:gd name="connsiteY3112" fmla="*/ 527927 h 2007826"/>
              <a:gd name="connsiteX3113" fmla="*/ 3241640 w 12192000"/>
              <a:gd name="connsiteY3113" fmla="*/ 527184 h 2007826"/>
              <a:gd name="connsiteX3114" fmla="*/ 8767715 w 12192000"/>
              <a:gd name="connsiteY3114" fmla="*/ 527022 h 2007826"/>
              <a:gd name="connsiteX3115" fmla="*/ 8757190 w 12192000"/>
              <a:gd name="connsiteY3115" fmla="*/ 527927 h 2007826"/>
              <a:gd name="connsiteX3116" fmla="*/ 8732520 w 12192000"/>
              <a:gd name="connsiteY3116" fmla="*/ 528023 h 2007826"/>
              <a:gd name="connsiteX3117" fmla="*/ 8748856 w 12192000"/>
              <a:gd name="connsiteY3117" fmla="*/ 535929 h 2007826"/>
              <a:gd name="connsiteX3118" fmla="*/ 8748808 w 12192000"/>
              <a:gd name="connsiteY3118" fmla="*/ 546741 h 2007826"/>
              <a:gd name="connsiteX3119" fmla="*/ 8753475 w 12192000"/>
              <a:gd name="connsiteY3119" fmla="*/ 546551 h 2007826"/>
              <a:gd name="connsiteX3120" fmla="*/ 8753427 w 12192000"/>
              <a:gd name="connsiteY3120" fmla="*/ 534167 h 2007826"/>
              <a:gd name="connsiteX3121" fmla="*/ 8768620 w 12192000"/>
              <a:gd name="connsiteY3121" fmla="*/ 537930 h 2007826"/>
              <a:gd name="connsiteX3122" fmla="*/ 8767715 w 12192000"/>
              <a:gd name="connsiteY3122" fmla="*/ 527022 h 2007826"/>
              <a:gd name="connsiteX3123" fmla="*/ 8725424 w 12192000"/>
              <a:gd name="connsiteY3123" fmla="*/ 525260 h 2007826"/>
              <a:gd name="connsiteX3124" fmla="*/ 8725614 w 12192000"/>
              <a:gd name="connsiteY3124" fmla="*/ 540978 h 2007826"/>
              <a:gd name="connsiteX3125" fmla="*/ 8725424 w 12192000"/>
              <a:gd name="connsiteY3125" fmla="*/ 525260 h 2007826"/>
              <a:gd name="connsiteX3126" fmla="*/ 9836896 w 12192000"/>
              <a:gd name="connsiteY3126" fmla="*/ 524259 h 2007826"/>
              <a:gd name="connsiteX3127" fmla="*/ 9878949 w 12192000"/>
              <a:gd name="connsiteY3127" fmla="*/ 533547 h 2007826"/>
              <a:gd name="connsiteX3128" fmla="*/ 9868662 w 12192000"/>
              <a:gd name="connsiteY3128" fmla="*/ 548264 h 2007826"/>
              <a:gd name="connsiteX3129" fmla="*/ 9867281 w 12192000"/>
              <a:gd name="connsiteY3129" fmla="*/ 537119 h 2007826"/>
              <a:gd name="connsiteX3130" fmla="*/ 9857613 w 12192000"/>
              <a:gd name="connsiteY3130" fmla="*/ 544787 h 2007826"/>
              <a:gd name="connsiteX3131" fmla="*/ 9841420 w 12192000"/>
              <a:gd name="connsiteY3131" fmla="*/ 542406 h 2007826"/>
              <a:gd name="connsiteX3132" fmla="*/ 9844326 w 12192000"/>
              <a:gd name="connsiteY3132" fmla="*/ 532261 h 2007826"/>
              <a:gd name="connsiteX3133" fmla="*/ 9828228 w 12192000"/>
              <a:gd name="connsiteY3133" fmla="*/ 539215 h 2007826"/>
              <a:gd name="connsiteX3134" fmla="*/ 9836896 w 12192000"/>
              <a:gd name="connsiteY3134" fmla="*/ 524259 h 2007826"/>
              <a:gd name="connsiteX3135" fmla="*/ 2710097 w 12192000"/>
              <a:gd name="connsiteY3135" fmla="*/ 523164 h 2007826"/>
              <a:gd name="connsiteX3136" fmla="*/ 2725050 w 12192000"/>
              <a:gd name="connsiteY3136" fmla="*/ 523926 h 2007826"/>
              <a:gd name="connsiteX3137" fmla="*/ 2714433 w 12192000"/>
              <a:gd name="connsiteY3137" fmla="*/ 537786 h 2007826"/>
              <a:gd name="connsiteX3138" fmla="*/ 2715243 w 12192000"/>
              <a:gd name="connsiteY3138" fmla="*/ 541835 h 2007826"/>
              <a:gd name="connsiteX3139" fmla="*/ 2709858 w 12192000"/>
              <a:gd name="connsiteY3139" fmla="*/ 541978 h 2007826"/>
              <a:gd name="connsiteX3140" fmla="*/ 2711334 w 12192000"/>
              <a:gd name="connsiteY3140" fmla="*/ 535024 h 2007826"/>
              <a:gd name="connsiteX3141" fmla="*/ 2693144 w 12192000"/>
              <a:gd name="connsiteY3141" fmla="*/ 542835 h 2007826"/>
              <a:gd name="connsiteX3142" fmla="*/ 2677331 w 12192000"/>
              <a:gd name="connsiteY3142" fmla="*/ 533119 h 2007826"/>
              <a:gd name="connsiteX3143" fmla="*/ 2690523 w 12192000"/>
              <a:gd name="connsiteY3143" fmla="*/ 540073 h 2007826"/>
              <a:gd name="connsiteX3144" fmla="*/ 2697870 w 12192000"/>
              <a:gd name="connsiteY3144" fmla="*/ 529022 h 2007826"/>
              <a:gd name="connsiteX3145" fmla="*/ 2715432 w 12192000"/>
              <a:gd name="connsiteY3145" fmla="*/ 533738 h 2007826"/>
              <a:gd name="connsiteX3146" fmla="*/ 8717899 w 12192000"/>
              <a:gd name="connsiteY3146" fmla="*/ 522831 h 2007826"/>
              <a:gd name="connsiteX3147" fmla="*/ 8711708 w 12192000"/>
              <a:gd name="connsiteY3147" fmla="*/ 540692 h 2007826"/>
              <a:gd name="connsiteX3148" fmla="*/ 8717899 w 12192000"/>
              <a:gd name="connsiteY3148" fmla="*/ 522831 h 2007826"/>
              <a:gd name="connsiteX3149" fmla="*/ 8704898 w 12192000"/>
              <a:gd name="connsiteY3149" fmla="*/ 520497 h 2007826"/>
              <a:gd name="connsiteX3150" fmla="*/ 8699182 w 12192000"/>
              <a:gd name="connsiteY3150" fmla="*/ 536215 h 2007826"/>
              <a:gd name="connsiteX3151" fmla="*/ 8704898 w 12192000"/>
              <a:gd name="connsiteY3151" fmla="*/ 520497 h 2007826"/>
              <a:gd name="connsiteX3152" fmla="*/ 2791442 w 12192000"/>
              <a:gd name="connsiteY3152" fmla="*/ 519973 h 2007826"/>
              <a:gd name="connsiteX3153" fmla="*/ 2791442 w 12192000"/>
              <a:gd name="connsiteY3153" fmla="*/ 519973 h 2007826"/>
              <a:gd name="connsiteX3154" fmla="*/ 8687181 w 12192000"/>
              <a:gd name="connsiteY3154" fmla="*/ 519354 h 2007826"/>
              <a:gd name="connsiteX3155" fmla="*/ 8687181 w 12192000"/>
              <a:gd name="connsiteY3155" fmla="*/ 519354 h 2007826"/>
              <a:gd name="connsiteX3156" fmla="*/ 3388256 w 12192000"/>
              <a:gd name="connsiteY3156" fmla="*/ 518502 h 2007826"/>
              <a:gd name="connsiteX3157" fmla="*/ 3384104 w 12192000"/>
              <a:gd name="connsiteY3157" fmla="*/ 522688 h 2007826"/>
              <a:gd name="connsiteX3158" fmla="*/ 3378624 w 12192000"/>
              <a:gd name="connsiteY3158" fmla="*/ 518735 h 2007826"/>
              <a:gd name="connsiteX3159" fmla="*/ 3371191 w 12192000"/>
              <a:gd name="connsiteY3159" fmla="*/ 525975 h 2007826"/>
              <a:gd name="connsiteX3160" fmla="*/ 3348947 w 12192000"/>
              <a:gd name="connsiteY3160" fmla="*/ 532976 h 2007826"/>
              <a:gd name="connsiteX3161" fmla="*/ 3351572 w 12192000"/>
              <a:gd name="connsiteY3161" fmla="*/ 524117 h 2007826"/>
              <a:gd name="connsiteX3162" fmla="*/ 3334533 w 12192000"/>
              <a:gd name="connsiteY3162" fmla="*/ 528594 h 2007826"/>
              <a:gd name="connsiteX3163" fmla="*/ 3333533 w 12192000"/>
              <a:gd name="connsiteY3163" fmla="*/ 532786 h 2007826"/>
              <a:gd name="connsiteX3164" fmla="*/ 3322268 w 12192000"/>
              <a:gd name="connsiteY3164" fmla="*/ 530452 h 2007826"/>
              <a:gd name="connsiteX3165" fmla="*/ 3301370 w 12192000"/>
              <a:gd name="connsiteY3165" fmla="*/ 537549 h 2007826"/>
              <a:gd name="connsiteX3166" fmla="*/ 3299421 w 12192000"/>
              <a:gd name="connsiteY3166" fmla="*/ 530976 h 2007826"/>
              <a:gd name="connsiteX3167" fmla="*/ 3286237 w 12192000"/>
              <a:gd name="connsiteY3167" fmla="*/ 544455 h 2007826"/>
              <a:gd name="connsiteX3168" fmla="*/ 3282614 w 12192000"/>
              <a:gd name="connsiteY3168" fmla="*/ 534214 h 2007826"/>
              <a:gd name="connsiteX3169" fmla="*/ 3280991 w 12192000"/>
              <a:gd name="connsiteY3169" fmla="*/ 545741 h 2007826"/>
              <a:gd name="connsiteX3170" fmla="*/ 3271798 w 12192000"/>
              <a:gd name="connsiteY3170" fmla="*/ 540311 h 2007826"/>
              <a:gd name="connsiteX3171" fmla="*/ 3274985 w 12192000"/>
              <a:gd name="connsiteY3171" fmla="*/ 549599 h 2007826"/>
              <a:gd name="connsiteX3172" fmla="*/ 3271845 w 12192000"/>
              <a:gd name="connsiteY3172" fmla="*/ 556458 h 2007826"/>
              <a:gd name="connsiteX3173" fmla="*/ 3275365 w 12192000"/>
              <a:gd name="connsiteY3173" fmla="*/ 555886 h 2007826"/>
              <a:gd name="connsiteX3174" fmla="*/ 3287097 w 12192000"/>
              <a:gd name="connsiteY3174" fmla="*/ 544741 h 2007826"/>
              <a:gd name="connsiteX3175" fmla="*/ 3281707 w 12192000"/>
              <a:gd name="connsiteY3175" fmla="*/ 557744 h 2007826"/>
              <a:gd name="connsiteX3176" fmla="*/ 3297425 w 12192000"/>
              <a:gd name="connsiteY3176" fmla="*/ 544074 h 2007826"/>
              <a:gd name="connsiteX3177" fmla="*/ 3299184 w 12192000"/>
              <a:gd name="connsiteY3177" fmla="*/ 552457 h 2007826"/>
              <a:gd name="connsiteX3178" fmla="*/ 3301276 w 12192000"/>
              <a:gd name="connsiteY3178" fmla="*/ 541073 h 2007826"/>
              <a:gd name="connsiteX3179" fmla="*/ 3317359 w 12192000"/>
              <a:gd name="connsiteY3179" fmla="*/ 548646 h 2007826"/>
              <a:gd name="connsiteX3180" fmla="*/ 3325609 w 12192000"/>
              <a:gd name="connsiteY3180" fmla="*/ 547551 h 2007826"/>
              <a:gd name="connsiteX3181" fmla="*/ 3355523 w 12192000"/>
              <a:gd name="connsiteY3181" fmla="*/ 543788 h 2007826"/>
              <a:gd name="connsiteX3182" fmla="*/ 3371478 w 12192000"/>
              <a:gd name="connsiteY3182" fmla="*/ 537453 h 2007826"/>
              <a:gd name="connsiteX3183" fmla="*/ 3374622 w 12192000"/>
              <a:gd name="connsiteY3183" fmla="*/ 541978 h 2007826"/>
              <a:gd name="connsiteX3184" fmla="*/ 3394587 w 12192000"/>
              <a:gd name="connsiteY3184" fmla="*/ 536501 h 2007826"/>
              <a:gd name="connsiteX3185" fmla="*/ 3391633 w 12192000"/>
              <a:gd name="connsiteY3185" fmla="*/ 529928 h 2007826"/>
              <a:gd name="connsiteX3186" fmla="*/ 3388256 w 12192000"/>
              <a:gd name="connsiteY3186" fmla="*/ 518502 h 2007826"/>
              <a:gd name="connsiteX3187" fmla="*/ 8658177 w 12192000"/>
              <a:gd name="connsiteY3187" fmla="*/ 517973 h 2007826"/>
              <a:gd name="connsiteX3188" fmla="*/ 8658844 w 12192000"/>
              <a:gd name="connsiteY3188" fmla="*/ 537025 h 2007826"/>
              <a:gd name="connsiteX3189" fmla="*/ 8667036 w 12192000"/>
              <a:gd name="connsiteY3189" fmla="*/ 536120 h 2007826"/>
              <a:gd name="connsiteX3190" fmla="*/ 8659939 w 12192000"/>
              <a:gd name="connsiteY3190" fmla="*/ 521736 h 2007826"/>
              <a:gd name="connsiteX3191" fmla="*/ 8676275 w 12192000"/>
              <a:gd name="connsiteY3191" fmla="*/ 539025 h 2007826"/>
              <a:gd name="connsiteX3192" fmla="*/ 8680037 w 12192000"/>
              <a:gd name="connsiteY3192" fmla="*/ 518020 h 2007826"/>
              <a:gd name="connsiteX3193" fmla="*/ 8658177 w 12192000"/>
              <a:gd name="connsiteY3193" fmla="*/ 517973 h 2007826"/>
              <a:gd name="connsiteX3194" fmla="*/ 9074961 w 12192000"/>
              <a:gd name="connsiteY3194" fmla="*/ 517652 h 2007826"/>
              <a:gd name="connsiteX3195" fmla="*/ 9068800 w 12192000"/>
              <a:gd name="connsiteY3195" fmla="*/ 518449 h 2007826"/>
              <a:gd name="connsiteX3196" fmla="*/ 9074961 w 12192000"/>
              <a:gd name="connsiteY3196" fmla="*/ 517652 h 2007826"/>
              <a:gd name="connsiteX3197" fmla="*/ 10127724 w 12192000"/>
              <a:gd name="connsiteY3197" fmla="*/ 513173 h 2007826"/>
              <a:gd name="connsiteX3198" fmla="*/ 10121455 w 12192000"/>
              <a:gd name="connsiteY3198" fmla="*/ 513876 h 2007826"/>
              <a:gd name="connsiteX3199" fmla="*/ 10127724 w 12192000"/>
              <a:gd name="connsiteY3199" fmla="*/ 513173 h 2007826"/>
              <a:gd name="connsiteX3200" fmla="*/ 9037112 w 12192000"/>
              <a:gd name="connsiteY3200" fmla="*/ 512850 h 2007826"/>
              <a:gd name="connsiteX3201" fmla="*/ 9030843 w 12192000"/>
              <a:gd name="connsiteY3201" fmla="*/ 513781 h 2007826"/>
              <a:gd name="connsiteX3202" fmla="*/ 9037112 w 12192000"/>
              <a:gd name="connsiteY3202" fmla="*/ 512850 h 2007826"/>
              <a:gd name="connsiteX3203" fmla="*/ 1373911 w 12192000"/>
              <a:gd name="connsiteY3203" fmla="*/ 512685 h 2007826"/>
              <a:gd name="connsiteX3204" fmla="*/ 1383770 w 12192000"/>
              <a:gd name="connsiteY3204" fmla="*/ 520877 h 2007826"/>
              <a:gd name="connsiteX3205" fmla="*/ 1346718 w 12192000"/>
              <a:gd name="connsiteY3205" fmla="*/ 532166 h 2007826"/>
              <a:gd name="connsiteX3206" fmla="*/ 1358767 w 12192000"/>
              <a:gd name="connsiteY3206" fmla="*/ 518067 h 2007826"/>
              <a:gd name="connsiteX3207" fmla="*/ 1360529 w 12192000"/>
              <a:gd name="connsiteY3207" fmla="*/ 525402 h 2007826"/>
              <a:gd name="connsiteX3208" fmla="*/ 1373911 w 12192000"/>
              <a:gd name="connsiteY3208" fmla="*/ 512685 h 2007826"/>
              <a:gd name="connsiteX3209" fmla="*/ 8620220 w 12192000"/>
              <a:gd name="connsiteY3209" fmla="*/ 512543 h 2007826"/>
              <a:gd name="connsiteX3210" fmla="*/ 8620220 w 12192000"/>
              <a:gd name="connsiteY3210" fmla="*/ 529166 h 2007826"/>
              <a:gd name="connsiteX3211" fmla="*/ 8604028 w 12192000"/>
              <a:gd name="connsiteY3211" fmla="*/ 521974 h 2007826"/>
              <a:gd name="connsiteX3212" fmla="*/ 8638508 w 12192000"/>
              <a:gd name="connsiteY3212" fmla="*/ 532833 h 2007826"/>
              <a:gd name="connsiteX3213" fmla="*/ 8641032 w 12192000"/>
              <a:gd name="connsiteY3213" fmla="*/ 513019 h 2007826"/>
              <a:gd name="connsiteX3214" fmla="*/ 8620220 w 12192000"/>
              <a:gd name="connsiteY3214" fmla="*/ 512543 h 2007826"/>
              <a:gd name="connsiteX3215" fmla="*/ 2774729 w 12192000"/>
              <a:gd name="connsiteY3215" fmla="*/ 512352 h 2007826"/>
              <a:gd name="connsiteX3216" fmla="*/ 2765394 w 12192000"/>
              <a:gd name="connsiteY3216" fmla="*/ 533881 h 2007826"/>
              <a:gd name="connsiteX3217" fmla="*/ 2757820 w 12192000"/>
              <a:gd name="connsiteY3217" fmla="*/ 525736 h 2007826"/>
              <a:gd name="connsiteX3218" fmla="*/ 2748774 w 12192000"/>
              <a:gd name="connsiteY3218" fmla="*/ 539120 h 2007826"/>
              <a:gd name="connsiteX3219" fmla="*/ 2750968 w 12192000"/>
              <a:gd name="connsiteY3219" fmla="*/ 527641 h 2007826"/>
              <a:gd name="connsiteX3220" fmla="*/ 2740398 w 12192000"/>
              <a:gd name="connsiteY3220" fmla="*/ 537453 h 2007826"/>
              <a:gd name="connsiteX3221" fmla="*/ 2724767 w 12192000"/>
              <a:gd name="connsiteY3221" fmla="*/ 541930 h 2007826"/>
              <a:gd name="connsiteX3222" fmla="*/ 2724005 w 12192000"/>
              <a:gd name="connsiteY3222" fmla="*/ 532833 h 2007826"/>
              <a:gd name="connsiteX3223" fmla="*/ 2731832 w 12192000"/>
              <a:gd name="connsiteY3223" fmla="*/ 532023 h 2007826"/>
              <a:gd name="connsiteX3224" fmla="*/ 2729268 w 12192000"/>
              <a:gd name="connsiteY3224" fmla="*/ 523259 h 2007826"/>
              <a:gd name="connsiteX3225" fmla="*/ 2743484 w 12192000"/>
              <a:gd name="connsiteY3225" fmla="*/ 528594 h 2007826"/>
              <a:gd name="connsiteX3226" fmla="*/ 2748869 w 12192000"/>
              <a:gd name="connsiteY3226" fmla="*/ 518734 h 2007826"/>
              <a:gd name="connsiteX3227" fmla="*/ 2756487 w 12192000"/>
              <a:gd name="connsiteY3227" fmla="*/ 523402 h 2007826"/>
              <a:gd name="connsiteX3228" fmla="*/ 2759485 w 12192000"/>
              <a:gd name="connsiteY3228" fmla="*/ 516448 h 2007826"/>
              <a:gd name="connsiteX3229" fmla="*/ 2767778 w 12192000"/>
              <a:gd name="connsiteY3229" fmla="*/ 525784 h 2007826"/>
              <a:gd name="connsiteX3230" fmla="*/ 2774729 w 12192000"/>
              <a:gd name="connsiteY3230" fmla="*/ 512352 h 2007826"/>
              <a:gd name="connsiteX3231" fmla="*/ 2814778 w 12192000"/>
              <a:gd name="connsiteY3231" fmla="*/ 510543 h 2007826"/>
              <a:gd name="connsiteX3232" fmla="*/ 2805971 w 12192000"/>
              <a:gd name="connsiteY3232" fmla="*/ 521831 h 2007826"/>
              <a:gd name="connsiteX3233" fmla="*/ 2801497 w 12192000"/>
              <a:gd name="connsiteY3233" fmla="*/ 511400 h 2007826"/>
              <a:gd name="connsiteX3234" fmla="*/ 2814778 w 12192000"/>
              <a:gd name="connsiteY3234" fmla="*/ 510543 h 2007826"/>
              <a:gd name="connsiteX3235" fmla="*/ 8600313 w 12192000"/>
              <a:gd name="connsiteY3235" fmla="*/ 509828 h 2007826"/>
              <a:gd name="connsiteX3236" fmla="*/ 8599932 w 12192000"/>
              <a:gd name="connsiteY3236" fmla="*/ 521545 h 2007826"/>
              <a:gd name="connsiteX3237" fmla="*/ 8600313 w 12192000"/>
              <a:gd name="connsiteY3237" fmla="*/ 509828 h 2007826"/>
              <a:gd name="connsiteX3238" fmla="*/ 8589645 w 12192000"/>
              <a:gd name="connsiteY3238" fmla="*/ 508637 h 2007826"/>
              <a:gd name="connsiteX3239" fmla="*/ 8582453 w 12192000"/>
              <a:gd name="connsiteY3239" fmla="*/ 521212 h 2007826"/>
              <a:gd name="connsiteX3240" fmla="*/ 8589645 w 12192000"/>
              <a:gd name="connsiteY3240" fmla="*/ 508637 h 2007826"/>
              <a:gd name="connsiteX3241" fmla="*/ 2834470 w 12192000"/>
              <a:gd name="connsiteY3241" fmla="*/ 505512 h 2007826"/>
              <a:gd name="connsiteX3242" fmla="*/ 2837978 w 12192000"/>
              <a:gd name="connsiteY3242" fmla="*/ 511686 h 2007826"/>
              <a:gd name="connsiteX3243" fmla="*/ 2824733 w 12192000"/>
              <a:gd name="connsiteY3243" fmla="*/ 506303 h 2007826"/>
              <a:gd name="connsiteX3244" fmla="*/ 2834470 w 12192000"/>
              <a:gd name="connsiteY3244" fmla="*/ 505512 h 2007826"/>
              <a:gd name="connsiteX3245" fmla="*/ 10401966 w 12192000"/>
              <a:gd name="connsiteY3245" fmla="*/ 504398 h 2007826"/>
              <a:gd name="connsiteX3246" fmla="*/ 10401966 w 12192000"/>
              <a:gd name="connsiteY3246" fmla="*/ 504398 h 2007826"/>
              <a:gd name="connsiteX3247" fmla="*/ 9731740 w 12192000"/>
              <a:gd name="connsiteY3247" fmla="*/ 504017 h 2007826"/>
              <a:gd name="connsiteX3248" fmla="*/ 9786318 w 12192000"/>
              <a:gd name="connsiteY3248" fmla="*/ 514781 h 2007826"/>
              <a:gd name="connsiteX3249" fmla="*/ 9789271 w 12192000"/>
              <a:gd name="connsiteY3249" fmla="*/ 527689 h 2007826"/>
              <a:gd name="connsiteX3250" fmla="*/ 9804844 w 12192000"/>
              <a:gd name="connsiteY3250" fmla="*/ 520497 h 2007826"/>
              <a:gd name="connsiteX3251" fmla="*/ 9826800 w 12192000"/>
              <a:gd name="connsiteY3251" fmla="*/ 524260 h 2007826"/>
              <a:gd name="connsiteX3252" fmla="*/ 9816036 w 12192000"/>
              <a:gd name="connsiteY3252" fmla="*/ 538977 h 2007826"/>
              <a:gd name="connsiteX3253" fmla="*/ 9815321 w 12192000"/>
              <a:gd name="connsiteY3253" fmla="*/ 526879 h 2007826"/>
              <a:gd name="connsiteX3254" fmla="*/ 9808464 w 12192000"/>
              <a:gd name="connsiteY3254" fmla="*/ 532119 h 2007826"/>
              <a:gd name="connsiteX3255" fmla="*/ 9791652 w 12192000"/>
              <a:gd name="connsiteY3255" fmla="*/ 530166 h 2007826"/>
              <a:gd name="connsiteX3256" fmla="*/ 9773649 w 12192000"/>
              <a:gd name="connsiteY3256" fmla="*/ 530499 h 2007826"/>
              <a:gd name="connsiteX3257" fmla="*/ 9778126 w 12192000"/>
              <a:gd name="connsiteY3257" fmla="*/ 516972 h 2007826"/>
              <a:gd name="connsiteX3258" fmla="*/ 9763791 w 12192000"/>
              <a:gd name="connsiteY3258" fmla="*/ 528975 h 2007826"/>
              <a:gd name="connsiteX3259" fmla="*/ 9762743 w 12192000"/>
              <a:gd name="connsiteY3259" fmla="*/ 517734 h 2007826"/>
              <a:gd name="connsiteX3260" fmla="*/ 9755790 w 12192000"/>
              <a:gd name="connsiteY3260" fmla="*/ 522450 h 2007826"/>
              <a:gd name="connsiteX3261" fmla="*/ 9737455 w 12192000"/>
              <a:gd name="connsiteY3261" fmla="*/ 522974 h 2007826"/>
              <a:gd name="connsiteX3262" fmla="*/ 9739074 w 12192000"/>
              <a:gd name="connsiteY3262" fmla="*/ 513114 h 2007826"/>
              <a:gd name="connsiteX3263" fmla="*/ 9726406 w 12192000"/>
              <a:gd name="connsiteY3263" fmla="*/ 520973 h 2007826"/>
              <a:gd name="connsiteX3264" fmla="*/ 9724167 w 12192000"/>
              <a:gd name="connsiteY3264" fmla="*/ 509256 h 2007826"/>
              <a:gd name="connsiteX3265" fmla="*/ 9731740 w 12192000"/>
              <a:gd name="connsiteY3265" fmla="*/ 504017 h 2007826"/>
              <a:gd name="connsiteX3266" fmla="*/ 3495207 w 12192000"/>
              <a:gd name="connsiteY3266" fmla="*/ 503779 h 2007826"/>
              <a:gd name="connsiteX3267" fmla="*/ 3479905 w 12192000"/>
              <a:gd name="connsiteY3267" fmla="*/ 504589 h 2007826"/>
              <a:gd name="connsiteX3268" fmla="*/ 3464794 w 12192000"/>
              <a:gd name="connsiteY3268" fmla="*/ 510876 h 2007826"/>
              <a:gd name="connsiteX3269" fmla="*/ 3445806 w 12192000"/>
              <a:gd name="connsiteY3269" fmla="*/ 523641 h 2007826"/>
              <a:gd name="connsiteX3270" fmla="*/ 3439161 w 12192000"/>
              <a:gd name="connsiteY3270" fmla="*/ 512734 h 2007826"/>
              <a:gd name="connsiteX3271" fmla="*/ 3426416 w 12192000"/>
              <a:gd name="connsiteY3271" fmla="*/ 514067 h 2007826"/>
              <a:gd name="connsiteX3272" fmla="*/ 3427267 w 12192000"/>
              <a:gd name="connsiteY3272" fmla="*/ 521593 h 2007826"/>
              <a:gd name="connsiteX3273" fmla="*/ 3416887 w 12192000"/>
              <a:gd name="connsiteY3273" fmla="*/ 515210 h 2007826"/>
              <a:gd name="connsiteX3274" fmla="*/ 3404451 w 12192000"/>
              <a:gd name="connsiteY3274" fmla="*/ 530166 h 2007826"/>
              <a:gd name="connsiteX3275" fmla="*/ 3402212 w 12192000"/>
              <a:gd name="connsiteY3275" fmla="*/ 535691 h 2007826"/>
              <a:gd name="connsiteX3276" fmla="*/ 3414456 w 12192000"/>
              <a:gd name="connsiteY3276" fmla="*/ 537406 h 2007826"/>
              <a:gd name="connsiteX3277" fmla="*/ 3409598 w 12192000"/>
              <a:gd name="connsiteY3277" fmla="*/ 527594 h 2007826"/>
              <a:gd name="connsiteX3278" fmla="*/ 3429653 w 12192000"/>
              <a:gd name="connsiteY3278" fmla="*/ 528499 h 2007826"/>
              <a:gd name="connsiteX3279" fmla="*/ 3442265 w 12192000"/>
              <a:gd name="connsiteY3279" fmla="*/ 531881 h 2007826"/>
              <a:gd name="connsiteX3280" fmla="*/ 3452879 w 12192000"/>
              <a:gd name="connsiteY3280" fmla="*/ 520973 h 2007826"/>
              <a:gd name="connsiteX3281" fmla="*/ 3450651 w 12192000"/>
              <a:gd name="connsiteY3281" fmla="*/ 531500 h 2007826"/>
              <a:gd name="connsiteX3282" fmla="*/ 3458270 w 12192000"/>
              <a:gd name="connsiteY3282" fmla="*/ 526451 h 2007826"/>
              <a:gd name="connsiteX3283" fmla="*/ 3451978 w 12192000"/>
              <a:gd name="connsiteY3283" fmla="*/ 518544 h 2007826"/>
              <a:gd name="connsiteX3284" fmla="*/ 3465988 w 12192000"/>
              <a:gd name="connsiteY3284" fmla="*/ 521116 h 2007826"/>
              <a:gd name="connsiteX3285" fmla="*/ 3461839 w 12192000"/>
              <a:gd name="connsiteY3285" fmla="*/ 527594 h 2007826"/>
              <a:gd name="connsiteX3286" fmla="*/ 3465891 w 12192000"/>
              <a:gd name="connsiteY3286" fmla="*/ 527165 h 2007826"/>
              <a:gd name="connsiteX3287" fmla="*/ 3492537 w 12192000"/>
              <a:gd name="connsiteY3287" fmla="*/ 521116 h 2007826"/>
              <a:gd name="connsiteX3288" fmla="*/ 3509840 w 12192000"/>
              <a:gd name="connsiteY3288" fmla="*/ 516020 h 2007826"/>
              <a:gd name="connsiteX3289" fmla="*/ 3503834 w 12192000"/>
              <a:gd name="connsiteY3289" fmla="*/ 505017 h 2007826"/>
              <a:gd name="connsiteX3290" fmla="*/ 3497208 w 12192000"/>
              <a:gd name="connsiteY3290" fmla="*/ 509209 h 2007826"/>
              <a:gd name="connsiteX3291" fmla="*/ 8542211 w 12192000"/>
              <a:gd name="connsiteY3291" fmla="*/ 503732 h 2007826"/>
              <a:gd name="connsiteX3292" fmla="*/ 8549687 w 12192000"/>
              <a:gd name="connsiteY3292" fmla="*/ 521878 h 2007826"/>
              <a:gd name="connsiteX3293" fmla="*/ 8547735 w 12192000"/>
              <a:gd name="connsiteY3293" fmla="*/ 506542 h 2007826"/>
              <a:gd name="connsiteX3294" fmla="*/ 8554117 w 12192000"/>
              <a:gd name="connsiteY3294" fmla="*/ 523545 h 2007826"/>
              <a:gd name="connsiteX3295" fmla="*/ 8571405 w 12192000"/>
              <a:gd name="connsiteY3295" fmla="*/ 511543 h 2007826"/>
              <a:gd name="connsiteX3296" fmla="*/ 8567642 w 12192000"/>
              <a:gd name="connsiteY3296" fmla="*/ 524784 h 2007826"/>
              <a:gd name="connsiteX3297" fmla="*/ 8578548 w 12192000"/>
              <a:gd name="connsiteY3297" fmla="*/ 504065 h 2007826"/>
              <a:gd name="connsiteX3298" fmla="*/ 8542211 w 12192000"/>
              <a:gd name="connsiteY3298" fmla="*/ 503732 h 2007826"/>
              <a:gd name="connsiteX3299" fmla="*/ 10495550 w 12192000"/>
              <a:gd name="connsiteY3299" fmla="*/ 503683 h 2007826"/>
              <a:gd name="connsiteX3300" fmla="*/ 10524173 w 12192000"/>
              <a:gd name="connsiteY3300" fmla="*/ 513447 h 2007826"/>
              <a:gd name="connsiteX3301" fmla="*/ 10528363 w 12192000"/>
              <a:gd name="connsiteY3301" fmla="*/ 507589 h 2007826"/>
              <a:gd name="connsiteX3302" fmla="*/ 10533793 w 12192000"/>
              <a:gd name="connsiteY3302" fmla="*/ 523830 h 2007826"/>
              <a:gd name="connsiteX3303" fmla="*/ 10526888 w 12192000"/>
              <a:gd name="connsiteY3303" fmla="*/ 525640 h 2007826"/>
              <a:gd name="connsiteX3304" fmla="*/ 10513885 w 12192000"/>
              <a:gd name="connsiteY3304" fmla="*/ 520353 h 2007826"/>
              <a:gd name="connsiteX3305" fmla="*/ 10497455 w 12192000"/>
              <a:gd name="connsiteY3305" fmla="*/ 516924 h 2007826"/>
              <a:gd name="connsiteX3306" fmla="*/ 10503932 w 12192000"/>
              <a:gd name="connsiteY3306" fmla="*/ 510875 h 2007826"/>
              <a:gd name="connsiteX3307" fmla="*/ 10495550 w 12192000"/>
              <a:gd name="connsiteY3307" fmla="*/ 503683 h 2007826"/>
              <a:gd name="connsiteX3308" fmla="*/ 1992082 w 12192000"/>
              <a:gd name="connsiteY3308" fmla="*/ 503445 h 2007826"/>
              <a:gd name="connsiteX3309" fmla="*/ 1978792 w 12192000"/>
              <a:gd name="connsiteY3309" fmla="*/ 515448 h 2007826"/>
              <a:gd name="connsiteX3310" fmla="*/ 1945408 w 12192000"/>
              <a:gd name="connsiteY3310" fmla="*/ 521163 h 2007826"/>
              <a:gd name="connsiteX3311" fmla="*/ 1931644 w 12192000"/>
              <a:gd name="connsiteY3311" fmla="*/ 525593 h 2007826"/>
              <a:gd name="connsiteX3312" fmla="*/ 1916785 w 12192000"/>
              <a:gd name="connsiteY3312" fmla="*/ 530213 h 2007826"/>
              <a:gd name="connsiteX3313" fmla="*/ 1912356 w 12192000"/>
              <a:gd name="connsiteY3313" fmla="*/ 527641 h 2007826"/>
              <a:gd name="connsiteX3314" fmla="*/ 1889782 w 12192000"/>
              <a:gd name="connsiteY3314" fmla="*/ 537548 h 2007826"/>
              <a:gd name="connsiteX3315" fmla="*/ 1891067 w 12192000"/>
              <a:gd name="connsiteY3315" fmla="*/ 528546 h 2007826"/>
              <a:gd name="connsiteX3316" fmla="*/ 1907355 w 12192000"/>
              <a:gd name="connsiteY3316" fmla="*/ 525021 h 2007826"/>
              <a:gd name="connsiteX3317" fmla="*/ 1927262 w 12192000"/>
              <a:gd name="connsiteY3317" fmla="*/ 523164 h 2007826"/>
              <a:gd name="connsiteX3318" fmla="*/ 1940932 w 12192000"/>
              <a:gd name="connsiteY3318" fmla="*/ 515972 h 2007826"/>
              <a:gd name="connsiteX3319" fmla="*/ 1959219 w 12192000"/>
              <a:gd name="connsiteY3319" fmla="*/ 511590 h 2007826"/>
              <a:gd name="connsiteX3320" fmla="*/ 1992082 w 12192000"/>
              <a:gd name="connsiteY3320" fmla="*/ 503445 h 2007826"/>
              <a:gd name="connsiteX3321" fmla="*/ 3384002 w 12192000"/>
              <a:gd name="connsiteY3321" fmla="*/ 503245 h 2007826"/>
              <a:gd name="connsiteX3322" fmla="*/ 3377958 w 12192000"/>
              <a:gd name="connsiteY3322" fmla="*/ 504303 h 2007826"/>
              <a:gd name="connsiteX3323" fmla="*/ 3384002 w 12192000"/>
              <a:gd name="connsiteY3323" fmla="*/ 503245 h 2007826"/>
              <a:gd name="connsiteX3324" fmla="*/ 3529806 w 12192000"/>
              <a:gd name="connsiteY3324" fmla="*/ 500969 h 2007826"/>
              <a:gd name="connsiteX3325" fmla="*/ 3529806 w 12192000"/>
              <a:gd name="connsiteY3325" fmla="*/ 500969 h 2007826"/>
              <a:gd name="connsiteX3326" fmla="*/ 2896179 w 12192000"/>
              <a:gd name="connsiteY3326" fmla="*/ 499778 h 2007826"/>
              <a:gd name="connsiteX3327" fmla="*/ 2896179 w 12192000"/>
              <a:gd name="connsiteY3327" fmla="*/ 499778 h 2007826"/>
              <a:gd name="connsiteX3328" fmla="*/ 9701402 w 12192000"/>
              <a:gd name="connsiteY3328" fmla="*/ 498778 h 2007826"/>
              <a:gd name="connsiteX3329" fmla="*/ 9724786 w 12192000"/>
              <a:gd name="connsiteY3329" fmla="*/ 504541 h 2007826"/>
              <a:gd name="connsiteX3330" fmla="*/ 9713023 w 12192000"/>
              <a:gd name="connsiteY3330" fmla="*/ 519830 h 2007826"/>
              <a:gd name="connsiteX3331" fmla="*/ 9709355 w 12192000"/>
              <a:gd name="connsiteY3331" fmla="*/ 508637 h 2007826"/>
              <a:gd name="connsiteX3332" fmla="*/ 9698735 w 12192000"/>
              <a:gd name="connsiteY3332" fmla="*/ 517925 h 2007826"/>
              <a:gd name="connsiteX3333" fmla="*/ 9701402 w 12192000"/>
              <a:gd name="connsiteY3333" fmla="*/ 498778 h 2007826"/>
              <a:gd name="connsiteX3334" fmla="*/ 1449916 w 12192000"/>
              <a:gd name="connsiteY3334" fmla="*/ 498421 h 2007826"/>
              <a:gd name="connsiteX3335" fmla="*/ 1443922 w 12192000"/>
              <a:gd name="connsiteY3335" fmla="*/ 499445 h 2007826"/>
              <a:gd name="connsiteX3336" fmla="*/ 1449916 w 12192000"/>
              <a:gd name="connsiteY3336" fmla="*/ 498421 h 2007826"/>
              <a:gd name="connsiteX3337" fmla="*/ 2879741 w 12192000"/>
              <a:gd name="connsiteY3337" fmla="*/ 494110 h 2007826"/>
              <a:gd name="connsiteX3338" fmla="*/ 2883596 w 12192000"/>
              <a:gd name="connsiteY3338" fmla="*/ 500873 h 2007826"/>
              <a:gd name="connsiteX3339" fmla="*/ 2892031 w 12192000"/>
              <a:gd name="connsiteY3339" fmla="*/ 494872 h 2007826"/>
              <a:gd name="connsiteX3340" fmla="*/ 2882977 w 12192000"/>
              <a:gd name="connsiteY3340" fmla="*/ 510209 h 2007826"/>
              <a:gd name="connsiteX3341" fmla="*/ 2880647 w 12192000"/>
              <a:gd name="connsiteY3341" fmla="*/ 502779 h 2007826"/>
              <a:gd name="connsiteX3342" fmla="*/ 2867314 w 12192000"/>
              <a:gd name="connsiteY3342" fmla="*/ 514591 h 2007826"/>
              <a:gd name="connsiteX3343" fmla="*/ 2868409 w 12192000"/>
              <a:gd name="connsiteY3343" fmla="*/ 506779 h 2007826"/>
              <a:gd name="connsiteX3344" fmla="*/ 2849886 w 12192000"/>
              <a:gd name="connsiteY3344" fmla="*/ 513924 h 2007826"/>
              <a:gd name="connsiteX3345" fmla="*/ 2843409 w 12192000"/>
              <a:gd name="connsiteY3345" fmla="*/ 519116 h 2007826"/>
              <a:gd name="connsiteX3346" fmla="*/ 2843265 w 12192000"/>
              <a:gd name="connsiteY3346" fmla="*/ 507684 h 2007826"/>
              <a:gd name="connsiteX3347" fmla="*/ 2852600 w 12192000"/>
              <a:gd name="connsiteY3347" fmla="*/ 511066 h 2007826"/>
              <a:gd name="connsiteX3348" fmla="*/ 2853028 w 12192000"/>
              <a:gd name="connsiteY3348" fmla="*/ 497968 h 2007826"/>
              <a:gd name="connsiteX3349" fmla="*/ 2859407 w 12192000"/>
              <a:gd name="connsiteY3349" fmla="*/ 504303 h 2007826"/>
              <a:gd name="connsiteX3350" fmla="*/ 2868789 w 12192000"/>
              <a:gd name="connsiteY3350" fmla="*/ 495396 h 2007826"/>
              <a:gd name="connsiteX3351" fmla="*/ 2874505 w 12192000"/>
              <a:gd name="connsiteY3351" fmla="*/ 501350 h 2007826"/>
              <a:gd name="connsiteX3352" fmla="*/ 2879741 w 12192000"/>
              <a:gd name="connsiteY3352" fmla="*/ 494110 h 2007826"/>
              <a:gd name="connsiteX3353" fmla="*/ 10349578 w 12192000"/>
              <a:gd name="connsiteY3353" fmla="*/ 493967 h 2007826"/>
              <a:gd name="connsiteX3354" fmla="*/ 10349578 w 12192000"/>
              <a:gd name="connsiteY3354" fmla="*/ 493967 h 2007826"/>
              <a:gd name="connsiteX3355" fmla="*/ 2044519 w 12192000"/>
              <a:gd name="connsiteY3355" fmla="*/ 493777 h 2007826"/>
              <a:gd name="connsiteX3356" fmla="*/ 2038610 w 12192000"/>
              <a:gd name="connsiteY3356" fmla="*/ 503065 h 2007826"/>
              <a:gd name="connsiteX3357" fmla="*/ 1993938 w 12192000"/>
              <a:gd name="connsiteY3357" fmla="*/ 513305 h 2007826"/>
              <a:gd name="connsiteX3358" fmla="*/ 2001130 w 12192000"/>
              <a:gd name="connsiteY3358" fmla="*/ 498397 h 2007826"/>
              <a:gd name="connsiteX3359" fmla="*/ 2007417 w 12192000"/>
              <a:gd name="connsiteY3359" fmla="*/ 503493 h 2007826"/>
              <a:gd name="connsiteX3360" fmla="*/ 2026042 w 12192000"/>
              <a:gd name="connsiteY3360" fmla="*/ 495682 h 2007826"/>
              <a:gd name="connsiteX3361" fmla="*/ 2044519 w 12192000"/>
              <a:gd name="connsiteY3361" fmla="*/ 493777 h 2007826"/>
              <a:gd name="connsiteX3362" fmla="*/ 10446782 w 12192000"/>
              <a:gd name="connsiteY3362" fmla="*/ 493586 h 2007826"/>
              <a:gd name="connsiteX3363" fmla="*/ 10473166 w 12192000"/>
              <a:gd name="connsiteY3363" fmla="*/ 510637 h 2007826"/>
              <a:gd name="connsiteX3364" fmla="*/ 10472451 w 12192000"/>
              <a:gd name="connsiteY3364" fmla="*/ 498635 h 2007826"/>
              <a:gd name="connsiteX3365" fmla="*/ 10491978 w 12192000"/>
              <a:gd name="connsiteY3365" fmla="*/ 505017 h 2007826"/>
              <a:gd name="connsiteX3366" fmla="*/ 10491263 w 12192000"/>
              <a:gd name="connsiteY3366" fmla="*/ 518734 h 2007826"/>
              <a:gd name="connsiteX3367" fmla="*/ 10486073 w 12192000"/>
              <a:gd name="connsiteY3367" fmla="*/ 509590 h 2007826"/>
              <a:gd name="connsiteX3368" fmla="*/ 10468689 w 12192000"/>
              <a:gd name="connsiteY3368" fmla="*/ 513590 h 2007826"/>
              <a:gd name="connsiteX3369" fmla="*/ 10468213 w 12192000"/>
              <a:gd name="connsiteY3369" fmla="*/ 527736 h 2007826"/>
              <a:gd name="connsiteX3370" fmla="*/ 10479643 w 12192000"/>
              <a:gd name="connsiteY3370" fmla="*/ 513543 h 2007826"/>
              <a:gd name="connsiteX3371" fmla="*/ 10484930 w 12192000"/>
              <a:gd name="connsiteY3371" fmla="*/ 532214 h 2007826"/>
              <a:gd name="connsiteX3372" fmla="*/ 10497454 w 12192000"/>
              <a:gd name="connsiteY3372" fmla="*/ 516924 h 2007826"/>
              <a:gd name="connsiteX3373" fmla="*/ 10493644 w 12192000"/>
              <a:gd name="connsiteY3373" fmla="*/ 530642 h 2007826"/>
              <a:gd name="connsiteX3374" fmla="*/ 10507884 w 12192000"/>
              <a:gd name="connsiteY3374" fmla="*/ 521783 h 2007826"/>
              <a:gd name="connsiteX3375" fmla="*/ 10506027 w 12192000"/>
              <a:gd name="connsiteY3375" fmla="*/ 537739 h 2007826"/>
              <a:gd name="connsiteX3376" fmla="*/ 10520458 w 12192000"/>
              <a:gd name="connsiteY3376" fmla="*/ 526974 h 2007826"/>
              <a:gd name="connsiteX3377" fmla="*/ 10522219 w 12192000"/>
              <a:gd name="connsiteY3377" fmla="*/ 536596 h 2007826"/>
              <a:gd name="connsiteX3378" fmla="*/ 10534793 w 12192000"/>
              <a:gd name="connsiteY3378" fmla="*/ 525022 h 2007826"/>
              <a:gd name="connsiteX3379" fmla="*/ 10535364 w 12192000"/>
              <a:gd name="connsiteY3379" fmla="*/ 541740 h 2007826"/>
              <a:gd name="connsiteX3380" fmla="*/ 10549556 w 12192000"/>
              <a:gd name="connsiteY3380" fmla="*/ 530023 h 2007826"/>
              <a:gd name="connsiteX3381" fmla="*/ 10545413 w 12192000"/>
              <a:gd name="connsiteY3381" fmla="*/ 541168 h 2007826"/>
              <a:gd name="connsiteX3382" fmla="*/ 10551462 w 12192000"/>
              <a:gd name="connsiteY3382" fmla="*/ 546455 h 2007826"/>
              <a:gd name="connsiteX3383" fmla="*/ 10568035 w 12192000"/>
              <a:gd name="connsiteY3383" fmla="*/ 541882 h 2007826"/>
              <a:gd name="connsiteX3384" fmla="*/ 10564177 w 12192000"/>
              <a:gd name="connsiteY3384" fmla="*/ 526260 h 2007826"/>
              <a:gd name="connsiteX3385" fmla="*/ 10547461 w 12192000"/>
              <a:gd name="connsiteY3385" fmla="*/ 520163 h 2007826"/>
              <a:gd name="connsiteX3386" fmla="*/ 10540937 w 12192000"/>
              <a:gd name="connsiteY3386" fmla="*/ 527975 h 2007826"/>
              <a:gd name="connsiteX3387" fmla="*/ 10537460 w 12192000"/>
              <a:gd name="connsiteY3387" fmla="*/ 519163 h 2007826"/>
              <a:gd name="connsiteX3388" fmla="*/ 10535745 w 12192000"/>
              <a:gd name="connsiteY3388" fmla="*/ 516639 h 2007826"/>
              <a:gd name="connsiteX3389" fmla="*/ 10546365 w 12192000"/>
              <a:gd name="connsiteY3389" fmla="*/ 519449 h 2007826"/>
              <a:gd name="connsiteX3390" fmla="*/ 10552271 w 12192000"/>
              <a:gd name="connsiteY3390" fmla="*/ 514781 h 2007826"/>
              <a:gd name="connsiteX3391" fmla="*/ 10560558 w 12192000"/>
              <a:gd name="connsiteY3391" fmla="*/ 522688 h 2007826"/>
              <a:gd name="connsiteX3392" fmla="*/ 10567606 w 12192000"/>
              <a:gd name="connsiteY3392" fmla="*/ 518068 h 2007826"/>
              <a:gd name="connsiteX3393" fmla="*/ 10591086 w 12192000"/>
              <a:gd name="connsiteY3393" fmla="*/ 530690 h 2007826"/>
              <a:gd name="connsiteX3394" fmla="*/ 10594895 w 12192000"/>
              <a:gd name="connsiteY3394" fmla="*/ 521259 h 2007826"/>
              <a:gd name="connsiteX3395" fmla="*/ 10597467 w 12192000"/>
              <a:gd name="connsiteY3395" fmla="*/ 528117 h 2007826"/>
              <a:gd name="connsiteX3396" fmla="*/ 10613326 w 12192000"/>
              <a:gd name="connsiteY3396" fmla="*/ 531975 h 2007826"/>
              <a:gd name="connsiteX3397" fmla="*/ 10619613 w 12192000"/>
              <a:gd name="connsiteY3397" fmla="*/ 528070 h 2007826"/>
              <a:gd name="connsiteX3398" fmla="*/ 10626423 w 12192000"/>
              <a:gd name="connsiteY3398" fmla="*/ 542645 h 2007826"/>
              <a:gd name="connsiteX3399" fmla="*/ 10612707 w 12192000"/>
              <a:gd name="connsiteY3399" fmla="*/ 536881 h 2007826"/>
              <a:gd name="connsiteX3400" fmla="*/ 10606183 w 12192000"/>
              <a:gd name="connsiteY3400" fmla="*/ 543264 h 2007826"/>
              <a:gd name="connsiteX3401" fmla="*/ 10606183 w 12192000"/>
              <a:gd name="connsiteY3401" fmla="*/ 532261 h 2007826"/>
              <a:gd name="connsiteX3402" fmla="*/ 10578703 w 12192000"/>
              <a:gd name="connsiteY3402" fmla="*/ 533500 h 2007826"/>
              <a:gd name="connsiteX3403" fmla="*/ 10573084 w 12192000"/>
              <a:gd name="connsiteY3403" fmla="*/ 525736 h 2007826"/>
              <a:gd name="connsiteX3404" fmla="*/ 10573274 w 12192000"/>
              <a:gd name="connsiteY3404" fmla="*/ 552218 h 2007826"/>
              <a:gd name="connsiteX3405" fmla="*/ 10586276 w 12192000"/>
              <a:gd name="connsiteY3405" fmla="*/ 538691 h 2007826"/>
              <a:gd name="connsiteX3406" fmla="*/ 10587371 w 12192000"/>
              <a:gd name="connsiteY3406" fmla="*/ 554504 h 2007826"/>
              <a:gd name="connsiteX3407" fmla="*/ 10596991 w 12192000"/>
              <a:gd name="connsiteY3407" fmla="*/ 542025 h 2007826"/>
              <a:gd name="connsiteX3408" fmla="*/ 10603706 w 12192000"/>
              <a:gd name="connsiteY3408" fmla="*/ 551599 h 2007826"/>
              <a:gd name="connsiteX3409" fmla="*/ 10617565 w 12192000"/>
              <a:gd name="connsiteY3409" fmla="*/ 549456 h 2007826"/>
              <a:gd name="connsiteX3410" fmla="*/ 10610421 w 12192000"/>
              <a:gd name="connsiteY3410" fmla="*/ 559553 h 2007826"/>
              <a:gd name="connsiteX3411" fmla="*/ 10629900 w 12192000"/>
              <a:gd name="connsiteY3411" fmla="*/ 547931 h 2007826"/>
              <a:gd name="connsiteX3412" fmla="*/ 10626757 w 12192000"/>
              <a:gd name="connsiteY3412" fmla="*/ 560934 h 2007826"/>
              <a:gd name="connsiteX3413" fmla="*/ 10638806 w 12192000"/>
              <a:gd name="connsiteY3413" fmla="*/ 550075 h 2007826"/>
              <a:gd name="connsiteX3414" fmla="*/ 10641140 w 12192000"/>
              <a:gd name="connsiteY3414" fmla="*/ 566983 h 2007826"/>
              <a:gd name="connsiteX3415" fmla="*/ 10653426 w 12192000"/>
              <a:gd name="connsiteY3415" fmla="*/ 554742 h 2007826"/>
              <a:gd name="connsiteX3416" fmla="*/ 10654855 w 12192000"/>
              <a:gd name="connsiteY3416" fmla="*/ 570698 h 2007826"/>
              <a:gd name="connsiteX3417" fmla="*/ 10667143 w 12192000"/>
              <a:gd name="connsiteY3417" fmla="*/ 558743 h 2007826"/>
              <a:gd name="connsiteX3418" fmla="*/ 10669857 w 12192000"/>
              <a:gd name="connsiteY3418" fmla="*/ 580796 h 2007826"/>
              <a:gd name="connsiteX3419" fmla="*/ 10641711 w 12192000"/>
              <a:gd name="connsiteY3419" fmla="*/ 570794 h 2007826"/>
              <a:gd name="connsiteX3420" fmla="*/ 10637091 w 12192000"/>
              <a:gd name="connsiteY3420" fmla="*/ 574175 h 2007826"/>
              <a:gd name="connsiteX3421" fmla="*/ 10617994 w 12192000"/>
              <a:gd name="connsiteY3421" fmla="*/ 566412 h 2007826"/>
              <a:gd name="connsiteX3422" fmla="*/ 10606469 w 12192000"/>
              <a:gd name="connsiteY3422" fmla="*/ 565411 h 2007826"/>
              <a:gd name="connsiteX3423" fmla="*/ 10605469 w 12192000"/>
              <a:gd name="connsiteY3423" fmla="*/ 553695 h 2007826"/>
              <a:gd name="connsiteX3424" fmla="*/ 10599801 w 12192000"/>
              <a:gd name="connsiteY3424" fmla="*/ 563459 h 2007826"/>
              <a:gd name="connsiteX3425" fmla="*/ 10575513 w 12192000"/>
              <a:gd name="connsiteY3425" fmla="*/ 557553 h 2007826"/>
              <a:gd name="connsiteX3426" fmla="*/ 10561273 w 12192000"/>
              <a:gd name="connsiteY3426" fmla="*/ 553933 h 2007826"/>
              <a:gd name="connsiteX3427" fmla="*/ 10554224 w 12192000"/>
              <a:gd name="connsiteY3427" fmla="*/ 556648 h 2007826"/>
              <a:gd name="connsiteX3428" fmla="*/ 10552938 w 12192000"/>
              <a:gd name="connsiteY3428" fmla="*/ 551170 h 2007826"/>
              <a:gd name="connsiteX3429" fmla="*/ 10535936 w 12192000"/>
              <a:gd name="connsiteY3429" fmla="*/ 547074 h 2007826"/>
              <a:gd name="connsiteX3430" fmla="*/ 10533555 w 12192000"/>
              <a:gd name="connsiteY3430" fmla="*/ 550456 h 2007826"/>
              <a:gd name="connsiteX3431" fmla="*/ 10500740 w 12192000"/>
              <a:gd name="connsiteY3431" fmla="*/ 540787 h 2007826"/>
              <a:gd name="connsiteX3432" fmla="*/ 10502551 w 12192000"/>
              <a:gd name="connsiteY3432" fmla="*/ 529594 h 2007826"/>
              <a:gd name="connsiteX3433" fmla="*/ 10490215 w 12192000"/>
              <a:gd name="connsiteY3433" fmla="*/ 541882 h 2007826"/>
              <a:gd name="connsiteX3434" fmla="*/ 10448639 w 12192000"/>
              <a:gd name="connsiteY3434" fmla="*/ 531166 h 2007826"/>
              <a:gd name="connsiteX3435" fmla="*/ 10445782 w 12192000"/>
              <a:gd name="connsiteY3435" fmla="*/ 513352 h 2007826"/>
              <a:gd name="connsiteX3436" fmla="*/ 10453306 w 12192000"/>
              <a:gd name="connsiteY3436" fmla="*/ 513162 h 2007826"/>
              <a:gd name="connsiteX3437" fmla="*/ 10454449 w 12192000"/>
              <a:gd name="connsiteY3437" fmla="*/ 526260 h 2007826"/>
              <a:gd name="connsiteX3438" fmla="*/ 10457784 w 12192000"/>
              <a:gd name="connsiteY3438" fmla="*/ 502445 h 2007826"/>
              <a:gd name="connsiteX3439" fmla="*/ 10445353 w 12192000"/>
              <a:gd name="connsiteY3439" fmla="*/ 502588 h 2007826"/>
              <a:gd name="connsiteX3440" fmla="*/ 10446782 w 12192000"/>
              <a:gd name="connsiteY3440" fmla="*/ 493586 h 2007826"/>
              <a:gd name="connsiteX3441" fmla="*/ 2905039 w 12192000"/>
              <a:gd name="connsiteY3441" fmla="*/ 492062 h 2007826"/>
              <a:gd name="connsiteX3442" fmla="*/ 2931897 w 12192000"/>
              <a:gd name="connsiteY3442" fmla="*/ 496730 h 2007826"/>
              <a:gd name="connsiteX3443" fmla="*/ 2916990 w 12192000"/>
              <a:gd name="connsiteY3443" fmla="*/ 500683 h 2007826"/>
              <a:gd name="connsiteX3444" fmla="*/ 2905039 w 12192000"/>
              <a:gd name="connsiteY3444" fmla="*/ 492062 h 2007826"/>
              <a:gd name="connsiteX3445" fmla="*/ 10398346 w 12192000"/>
              <a:gd name="connsiteY3445" fmla="*/ 488537 h 2007826"/>
              <a:gd name="connsiteX3446" fmla="*/ 10404729 w 12192000"/>
              <a:gd name="connsiteY3446" fmla="*/ 504302 h 2007826"/>
              <a:gd name="connsiteX3447" fmla="*/ 10407730 w 12192000"/>
              <a:gd name="connsiteY3447" fmla="*/ 491109 h 2007826"/>
              <a:gd name="connsiteX3448" fmla="*/ 10417350 w 12192000"/>
              <a:gd name="connsiteY3448" fmla="*/ 519925 h 2007826"/>
              <a:gd name="connsiteX3449" fmla="*/ 10420588 w 12192000"/>
              <a:gd name="connsiteY3449" fmla="*/ 489156 h 2007826"/>
              <a:gd name="connsiteX3450" fmla="*/ 10424303 w 12192000"/>
              <a:gd name="connsiteY3450" fmla="*/ 489347 h 2007826"/>
              <a:gd name="connsiteX3451" fmla="*/ 10431447 w 12192000"/>
              <a:gd name="connsiteY3451" fmla="*/ 514495 h 2007826"/>
              <a:gd name="connsiteX3452" fmla="*/ 10437780 w 12192000"/>
              <a:gd name="connsiteY3452" fmla="*/ 504588 h 2007826"/>
              <a:gd name="connsiteX3453" fmla="*/ 10445210 w 12192000"/>
              <a:gd name="connsiteY3453" fmla="*/ 511256 h 2007826"/>
              <a:gd name="connsiteX3454" fmla="*/ 10447068 w 12192000"/>
              <a:gd name="connsiteY3454" fmla="*/ 525593 h 2007826"/>
              <a:gd name="connsiteX3455" fmla="*/ 10435019 w 12192000"/>
              <a:gd name="connsiteY3455" fmla="*/ 528403 h 2007826"/>
              <a:gd name="connsiteX3456" fmla="*/ 10434399 w 12192000"/>
              <a:gd name="connsiteY3456" fmla="*/ 518067 h 2007826"/>
              <a:gd name="connsiteX3457" fmla="*/ 10429970 w 12192000"/>
              <a:gd name="connsiteY3457" fmla="*/ 517877 h 2007826"/>
              <a:gd name="connsiteX3458" fmla="*/ 10429732 w 12192000"/>
              <a:gd name="connsiteY3458" fmla="*/ 528070 h 2007826"/>
              <a:gd name="connsiteX3459" fmla="*/ 10404062 w 12192000"/>
              <a:gd name="connsiteY3459" fmla="*/ 519020 h 2007826"/>
              <a:gd name="connsiteX3460" fmla="*/ 10396299 w 12192000"/>
              <a:gd name="connsiteY3460" fmla="*/ 523021 h 2007826"/>
              <a:gd name="connsiteX3461" fmla="*/ 10398346 w 12192000"/>
              <a:gd name="connsiteY3461" fmla="*/ 488537 h 2007826"/>
              <a:gd name="connsiteX3462" fmla="*/ 8401764 w 12192000"/>
              <a:gd name="connsiteY3462" fmla="*/ 485299 h 2007826"/>
              <a:gd name="connsiteX3463" fmla="*/ 8401812 w 12192000"/>
              <a:gd name="connsiteY3463" fmla="*/ 502779 h 2007826"/>
              <a:gd name="connsiteX3464" fmla="*/ 8401764 w 12192000"/>
              <a:gd name="connsiteY3464" fmla="*/ 485299 h 2007826"/>
              <a:gd name="connsiteX3465" fmla="*/ 3651798 w 12192000"/>
              <a:gd name="connsiteY3465" fmla="*/ 485013 h 2007826"/>
              <a:gd name="connsiteX3466" fmla="*/ 3632192 w 12192000"/>
              <a:gd name="connsiteY3466" fmla="*/ 486537 h 2007826"/>
              <a:gd name="connsiteX3467" fmla="*/ 3608541 w 12192000"/>
              <a:gd name="connsiteY3467" fmla="*/ 486251 h 2007826"/>
              <a:gd name="connsiteX3468" fmla="*/ 3590028 w 12192000"/>
              <a:gd name="connsiteY3468" fmla="*/ 491110 h 2007826"/>
              <a:gd name="connsiteX3469" fmla="*/ 3551105 w 12192000"/>
              <a:gd name="connsiteY3469" fmla="*/ 505399 h 2007826"/>
              <a:gd name="connsiteX3470" fmla="*/ 3560004 w 12192000"/>
              <a:gd name="connsiteY3470" fmla="*/ 513448 h 2007826"/>
              <a:gd name="connsiteX3471" fmla="*/ 3564335 w 12192000"/>
              <a:gd name="connsiteY3471" fmla="*/ 509209 h 2007826"/>
              <a:gd name="connsiteX3472" fmla="*/ 3584700 w 12192000"/>
              <a:gd name="connsiteY3472" fmla="*/ 500064 h 2007826"/>
              <a:gd name="connsiteX3473" fmla="*/ 3581606 w 12192000"/>
              <a:gd name="connsiteY3473" fmla="*/ 508494 h 2007826"/>
              <a:gd name="connsiteX3474" fmla="*/ 3587173 w 12192000"/>
              <a:gd name="connsiteY3474" fmla="*/ 508494 h 2007826"/>
              <a:gd name="connsiteX3475" fmla="*/ 3585224 w 12192000"/>
              <a:gd name="connsiteY3475" fmla="*/ 503208 h 2007826"/>
              <a:gd name="connsiteX3476" fmla="*/ 3609446 w 12192000"/>
              <a:gd name="connsiteY3476" fmla="*/ 500397 h 2007826"/>
              <a:gd name="connsiteX3477" fmla="*/ 3605354 w 12192000"/>
              <a:gd name="connsiteY3477" fmla="*/ 508542 h 2007826"/>
              <a:gd name="connsiteX3478" fmla="*/ 3608590 w 12192000"/>
              <a:gd name="connsiteY3478" fmla="*/ 507923 h 2007826"/>
              <a:gd name="connsiteX3479" fmla="*/ 3622865 w 12192000"/>
              <a:gd name="connsiteY3479" fmla="*/ 501398 h 2007826"/>
              <a:gd name="connsiteX3480" fmla="*/ 3653509 w 12192000"/>
              <a:gd name="connsiteY3480" fmla="*/ 498873 h 2007826"/>
              <a:gd name="connsiteX3481" fmla="*/ 3651798 w 12192000"/>
              <a:gd name="connsiteY3481" fmla="*/ 485013 h 2007826"/>
              <a:gd name="connsiteX3482" fmla="*/ 8415099 w 12192000"/>
              <a:gd name="connsiteY3482" fmla="*/ 484632 h 2007826"/>
              <a:gd name="connsiteX3483" fmla="*/ 8415385 w 12192000"/>
              <a:gd name="connsiteY3483" fmla="*/ 503779 h 2007826"/>
              <a:gd name="connsiteX3484" fmla="*/ 8419814 w 12192000"/>
              <a:gd name="connsiteY3484" fmla="*/ 503732 h 2007826"/>
              <a:gd name="connsiteX3485" fmla="*/ 8420386 w 12192000"/>
              <a:gd name="connsiteY3485" fmla="*/ 494206 h 2007826"/>
              <a:gd name="connsiteX3486" fmla="*/ 8428911 w 12192000"/>
              <a:gd name="connsiteY3486" fmla="*/ 494206 h 2007826"/>
              <a:gd name="connsiteX3487" fmla="*/ 8430530 w 12192000"/>
              <a:gd name="connsiteY3487" fmla="*/ 509304 h 2007826"/>
              <a:gd name="connsiteX3488" fmla="*/ 8435816 w 12192000"/>
              <a:gd name="connsiteY3488" fmla="*/ 496968 h 2007826"/>
              <a:gd name="connsiteX3489" fmla="*/ 8440531 w 12192000"/>
              <a:gd name="connsiteY3489" fmla="*/ 497349 h 2007826"/>
              <a:gd name="connsiteX3490" fmla="*/ 8439198 w 12192000"/>
              <a:gd name="connsiteY3490" fmla="*/ 509733 h 2007826"/>
              <a:gd name="connsiteX3491" fmla="*/ 8453294 w 12192000"/>
              <a:gd name="connsiteY3491" fmla="*/ 497825 h 2007826"/>
              <a:gd name="connsiteX3492" fmla="*/ 8453581 w 12192000"/>
              <a:gd name="connsiteY3492" fmla="*/ 508590 h 2007826"/>
              <a:gd name="connsiteX3493" fmla="*/ 8457057 w 12192000"/>
              <a:gd name="connsiteY3493" fmla="*/ 508399 h 2007826"/>
              <a:gd name="connsiteX3494" fmla="*/ 8469154 w 12192000"/>
              <a:gd name="connsiteY3494" fmla="*/ 497159 h 2007826"/>
              <a:gd name="connsiteX3495" fmla="*/ 8467582 w 12192000"/>
              <a:gd name="connsiteY3495" fmla="*/ 508542 h 2007826"/>
              <a:gd name="connsiteX3496" fmla="*/ 8472631 w 12192000"/>
              <a:gd name="connsiteY3496" fmla="*/ 508542 h 2007826"/>
              <a:gd name="connsiteX3497" fmla="*/ 8471535 w 12192000"/>
              <a:gd name="connsiteY3497" fmla="*/ 497206 h 2007826"/>
              <a:gd name="connsiteX3498" fmla="*/ 8483536 w 12192000"/>
              <a:gd name="connsiteY3498" fmla="*/ 507637 h 2007826"/>
              <a:gd name="connsiteX3499" fmla="*/ 8475631 w 12192000"/>
              <a:gd name="connsiteY3499" fmla="*/ 509495 h 2007826"/>
              <a:gd name="connsiteX3500" fmla="*/ 8485204 w 12192000"/>
              <a:gd name="connsiteY3500" fmla="*/ 516687 h 2007826"/>
              <a:gd name="connsiteX3501" fmla="*/ 8487156 w 12192000"/>
              <a:gd name="connsiteY3501" fmla="*/ 501445 h 2007826"/>
              <a:gd name="connsiteX3502" fmla="*/ 8505349 w 12192000"/>
              <a:gd name="connsiteY3502" fmla="*/ 504541 h 2007826"/>
              <a:gd name="connsiteX3503" fmla="*/ 8506111 w 12192000"/>
              <a:gd name="connsiteY3503" fmla="*/ 513257 h 2007826"/>
              <a:gd name="connsiteX3504" fmla="*/ 8510588 w 12192000"/>
              <a:gd name="connsiteY3504" fmla="*/ 513353 h 2007826"/>
              <a:gd name="connsiteX3505" fmla="*/ 8510492 w 12192000"/>
              <a:gd name="connsiteY3505" fmla="*/ 503636 h 2007826"/>
              <a:gd name="connsiteX3506" fmla="*/ 8522255 w 12192000"/>
              <a:gd name="connsiteY3506" fmla="*/ 508209 h 2007826"/>
              <a:gd name="connsiteX3507" fmla="*/ 8514350 w 12192000"/>
              <a:gd name="connsiteY3507" fmla="*/ 515782 h 2007826"/>
              <a:gd name="connsiteX3508" fmla="*/ 8522446 w 12192000"/>
              <a:gd name="connsiteY3508" fmla="*/ 520449 h 2007826"/>
              <a:gd name="connsiteX3509" fmla="*/ 8528447 w 12192000"/>
              <a:gd name="connsiteY3509" fmla="*/ 504208 h 2007826"/>
              <a:gd name="connsiteX3510" fmla="*/ 8530447 w 12192000"/>
              <a:gd name="connsiteY3510" fmla="*/ 519830 h 2007826"/>
              <a:gd name="connsiteX3511" fmla="*/ 8540496 w 12192000"/>
              <a:gd name="connsiteY3511" fmla="*/ 503970 h 2007826"/>
              <a:gd name="connsiteX3512" fmla="*/ 8462819 w 12192000"/>
              <a:gd name="connsiteY3512" fmla="*/ 493872 h 2007826"/>
              <a:gd name="connsiteX3513" fmla="*/ 8454437 w 12192000"/>
              <a:gd name="connsiteY3513" fmla="*/ 488728 h 2007826"/>
              <a:gd name="connsiteX3514" fmla="*/ 8453009 w 12192000"/>
              <a:gd name="connsiteY3514" fmla="*/ 493634 h 2007826"/>
              <a:gd name="connsiteX3515" fmla="*/ 8415099 w 12192000"/>
              <a:gd name="connsiteY3515" fmla="*/ 484632 h 2007826"/>
              <a:gd name="connsiteX3516" fmla="*/ 10256672 w 12192000"/>
              <a:gd name="connsiteY3516" fmla="*/ 484085 h 2007826"/>
              <a:gd name="connsiteX3517" fmla="*/ 10250424 w 12192000"/>
              <a:gd name="connsiteY3517" fmla="*/ 484775 h 2007826"/>
              <a:gd name="connsiteX3518" fmla="*/ 10256672 w 12192000"/>
              <a:gd name="connsiteY3518" fmla="*/ 484085 h 2007826"/>
              <a:gd name="connsiteX3519" fmla="*/ 8383482 w 12192000"/>
              <a:gd name="connsiteY3519" fmla="*/ 481608 h 2007826"/>
              <a:gd name="connsiteX3520" fmla="*/ 8378476 w 12192000"/>
              <a:gd name="connsiteY3520" fmla="*/ 486871 h 2007826"/>
              <a:gd name="connsiteX3521" fmla="*/ 8395478 w 12192000"/>
              <a:gd name="connsiteY3521" fmla="*/ 497063 h 2007826"/>
              <a:gd name="connsiteX3522" fmla="*/ 8394954 w 12192000"/>
              <a:gd name="connsiteY3522" fmla="*/ 486918 h 2007826"/>
              <a:gd name="connsiteX3523" fmla="*/ 8383482 w 12192000"/>
              <a:gd name="connsiteY3523" fmla="*/ 481608 h 2007826"/>
              <a:gd name="connsiteX3524" fmla="*/ 8887016 w 12192000"/>
              <a:gd name="connsiteY3524" fmla="*/ 481012 h 2007826"/>
              <a:gd name="connsiteX3525" fmla="*/ 8906018 w 12192000"/>
              <a:gd name="connsiteY3525" fmla="*/ 483155 h 2007826"/>
              <a:gd name="connsiteX3526" fmla="*/ 8887016 w 12192000"/>
              <a:gd name="connsiteY3526" fmla="*/ 481012 h 2007826"/>
              <a:gd name="connsiteX3527" fmla="*/ 2095956 w 12192000"/>
              <a:gd name="connsiteY3527" fmla="*/ 479678 h 2007826"/>
              <a:gd name="connsiteX3528" fmla="*/ 2095575 w 12192000"/>
              <a:gd name="connsiteY3528" fmla="*/ 488585 h 2007826"/>
              <a:gd name="connsiteX3529" fmla="*/ 2079336 w 12192000"/>
              <a:gd name="connsiteY3529" fmla="*/ 492443 h 2007826"/>
              <a:gd name="connsiteX3530" fmla="*/ 2060571 w 12192000"/>
              <a:gd name="connsiteY3530" fmla="*/ 495062 h 2007826"/>
              <a:gd name="connsiteX3531" fmla="*/ 2075953 w 12192000"/>
              <a:gd name="connsiteY3531" fmla="*/ 491252 h 2007826"/>
              <a:gd name="connsiteX3532" fmla="*/ 2077144 w 12192000"/>
              <a:gd name="connsiteY3532" fmla="*/ 485870 h 2007826"/>
              <a:gd name="connsiteX3533" fmla="*/ 2095956 w 12192000"/>
              <a:gd name="connsiteY3533" fmla="*/ 479678 h 2007826"/>
              <a:gd name="connsiteX3534" fmla="*/ 8366951 w 12192000"/>
              <a:gd name="connsiteY3534" fmla="*/ 479583 h 2007826"/>
              <a:gd name="connsiteX3535" fmla="*/ 8364046 w 12192000"/>
              <a:gd name="connsiteY3535" fmla="*/ 498492 h 2007826"/>
              <a:gd name="connsiteX3536" fmla="*/ 8366951 w 12192000"/>
              <a:gd name="connsiteY3536" fmla="*/ 479583 h 2007826"/>
              <a:gd name="connsiteX3537" fmla="*/ 2984572 w 12192000"/>
              <a:gd name="connsiteY3537" fmla="*/ 477630 h 2007826"/>
              <a:gd name="connsiteX3538" fmla="*/ 2992099 w 12192000"/>
              <a:gd name="connsiteY3538" fmla="*/ 488251 h 2007826"/>
              <a:gd name="connsiteX3539" fmla="*/ 2963952 w 12192000"/>
              <a:gd name="connsiteY3539" fmla="*/ 493634 h 2007826"/>
              <a:gd name="connsiteX3540" fmla="*/ 2947615 w 12192000"/>
              <a:gd name="connsiteY3540" fmla="*/ 498873 h 2007826"/>
              <a:gd name="connsiteX3541" fmla="*/ 2949377 w 12192000"/>
              <a:gd name="connsiteY3541" fmla="*/ 490585 h 2007826"/>
              <a:gd name="connsiteX3542" fmla="*/ 2984572 w 12192000"/>
              <a:gd name="connsiteY3542" fmla="*/ 477630 h 2007826"/>
              <a:gd name="connsiteX3543" fmla="*/ 10326956 w 12192000"/>
              <a:gd name="connsiteY3543" fmla="*/ 477249 h 2007826"/>
              <a:gd name="connsiteX3544" fmla="*/ 10330100 w 12192000"/>
              <a:gd name="connsiteY3544" fmla="*/ 487395 h 2007826"/>
              <a:gd name="connsiteX3545" fmla="*/ 10326956 w 12192000"/>
              <a:gd name="connsiteY3545" fmla="*/ 477249 h 2007826"/>
              <a:gd name="connsiteX3546" fmla="*/ 2231318 w 12192000"/>
              <a:gd name="connsiteY3546" fmla="*/ 475285 h 2007826"/>
              <a:gd name="connsiteX3547" fmla="*/ 2217781 w 12192000"/>
              <a:gd name="connsiteY3547" fmla="*/ 477916 h 2007826"/>
              <a:gd name="connsiteX3548" fmla="*/ 2197972 w 12192000"/>
              <a:gd name="connsiteY3548" fmla="*/ 480917 h 2007826"/>
              <a:gd name="connsiteX3549" fmla="*/ 2179210 w 12192000"/>
              <a:gd name="connsiteY3549" fmla="*/ 495111 h 2007826"/>
              <a:gd name="connsiteX3550" fmla="*/ 2214057 w 12192000"/>
              <a:gd name="connsiteY3550" fmla="*/ 487823 h 2007826"/>
              <a:gd name="connsiteX3551" fmla="*/ 2215588 w 12192000"/>
              <a:gd name="connsiteY3551" fmla="*/ 484680 h 2007826"/>
              <a:gd name="connsiteX3552" fmla="*/ 2230723 w 12192000"/>
              <a:gd name="connsiteY3552" fmla="*/ 479774 h 2007826"/>
              <a:gd name="connsiteX3553" fmla="*/ 2245304 w 12192000"/>
              <a:gd name="connsiteY3553" fmla="*/ 475297 h 2007826"/>
              <a:gd name="connsiteX3554" fmla="*/ 2231318 w 12192000"/>
              <a:gd name="connsiteY3554" fmla="*/ 475285 h 2007826"/>
              <a:gd name="connsiteX3555" fmla="*/ 10271998 w 12192000"/>
              <a:gd name="connsiteY3555" fmla="*/ 471772 h 2007826"/>
              <a:gd name="connsiteX3556" fmla="*/ 10275712 w 12192000"/>
              <a:gd name="connsiteY3556" fmla="*/ 488252 h 2007826"/>
              <a:gd name="connsiteX3557" fmla="*/ 10277522 w 12192000"/>
              <a:gd name="connsiteY3557" fmla="*/ 473582 h 2007826"/>
              <a:gd name="connsiteX3558" fmla="*/ 10271998 w 12192000"/>
              <a:gd name="connsiteY3558" fmla="*/ 471772 h 2007826"/>
              <a:gd name="connsiteX3559" fmla="*/ 3028390 w 12192000"/>
              <a:gd name="connsiteY3559" fmla="*/ 471676 h 2007826"/>
              <a:gd name="connsiteX3560" fmla="*/ 3036210 w 12192000"/>
              <a:gd name="connsiteY3560" fmla="*/ 478439 h 2007826"/>
              <a:gd name="connsiteX3561" fmla="*/ 3021676 w 12192000"/>
              <a:gd name="connsiteY3561" fmla="*/ 481392 h 2007826"/>
              <a:gd name="connsiteX3562" fmla="*/ 2998100 w 12192000"/>
              <a:gd name="connsiteY3562" fmla="*/ 487584 h 2007826"/>
              <a:gd name="connsiteX3563" fmla="*/ 3007104 w 12192000"/>
              <a:gd name="connsiteY3563" fmla="*/ 474248 h 2007826"/>
              <a:gd name="connsiteX3564" fmla="*/ 3028390 w 12192000"/>
              <a:gd name="connsiteY3564" fmla="*/ 471676 h 2007826"/>
              <a:gd name="connsiteX3565" fmla="*/ 9531095 w 12192000"/>
              <a:gd name="connsiteY3565" fmla="*/ 471152 h 2007826"/>
              <a:gd name="connsiteX3566" fmla="*/ 9560861 w 12192000"/>
              <a:gd name="connsiteY3566" fmla="*/ 477391 h 2007826"/>
              <a:gd name="connsiteX3567" fmla="*/ 9627250 w 12192000"/>
              <a:gd name="connsiteY3567" fmla="*/ 487584 h 2007826"/>
              <a:gd name="connsiteX3568" fmla="*/ 9646919 w 12192000"/>
              <a:gd name="connsiteY3568" fmla="*/ 493395 h 2007826"/>
              <a:gd name="connsiteX3569" fmla="*/ 9651920 w 12192000"/>
              <a:gd name="connsiteY3569" fmla="*/ 491871 h 2007826"/>
              <a:gd name="connsiteX3570" fmla="*/ 9659826 w 12192000"/>
              <a:gd name="connsiteY3570" fmla="*/ 496205 h 2007826"/>
              <a:gd name="connsiteX3571" fmla="*/ 9667588 w 12192000"/>
              <a:gd name="connsiteY3571" fmla="*/ 494014 h 2007826"/>
              <a:gd name="connsiteX3572" fmla="*/ 9674732 w 12192000"/>
              <a:gd name="connsiteY3572" fmla="*/ 498920 h 2007826"/>
              <a:gd name="connsiteX3573" fmla="*/ 9691591 w 12192000"/>
              <a:gd name="connsiteY3573" fmla="*/ 498920 h 2007826"/>
              <a:gd name="connsiteX3574" fmla="*/ 9689210 w 12192000"/>
              <a:gd name="connsiteY3574" fmla="*/ 507541 h 2007826"/>
              <a:gd name="connsiteX3575" fmla="*/ 9671113 w 12192000"/>
              <a:gd name="connsiteY3575" fmla="*/ 500778 h 2007826"/>
              <a:gd name="connsiteX3576" fmla="*/ 9661826 w 12192000"/>
              <a:gd name="connsiteY3576" fmla="*/ 507970 h 2007826"/>
              <a:gd name="connsiteX3577" fmla="*/ 9645014 w 12192000"/>
              <a:gd name="connsiteY3577" fmla="*/ 506255 h 2007826"/>
              <a:gd name="connsiteX3578" fmla="*/ 9649776 w 12192000"/>
              <a:gd name="connsiteY3578" fmla="*/ 496348 h 2007826"/>
              <a:gd name="connsiteX3579" fmla="*/ 9631917 w 12192000"/>
              <a:gd name="connsiteY3579" fmla="*/ 503540 h 2007826"/>
              <a:gd name="connsiteX3580" fmla="*/ 9635013 w 12192000"/>
              <a:gd name="connsiteY3580" fmla="*/ 493395 h 2007826"/>
              <a:gd name="connsiteX3581" fmla="*/ 9616677 w 12192000"/>
              <a:gd name="connsiteY3581" fmla="*/ 505160 h 2007826"/>
              <a:gd name="connsiteX3582" fmla="*/ 9614724 w 12192000"/>
              <a:gd name="connsiteY3582" fmla="*/ 499063 h 2007826"/>
              <a:gd name="connsiteX3583" fmla="*/ 9620678 w 12192000"/>
              <a:gd name="connsiteY3583" fmla="*/ 498920 h 2007826"/>
              <a:gd name="connsiteX3584" fmla="*/ 9620106 w 12192000"/>
              <a:gd name="connsiteY3584" fmla="*/ 493633 h 2007826"/>
              <a:gd name="connsiteX3585" fmla="*/ 9606914 w 12192000"/>
              <a:gd name="connsiteY3585" fmla="*/ 500063 h 2007826"/>
              <a:gd name="connsiteX3586" fmla="*/ 9604771 w 12192000"/>
              <a:gd name="connsiteY3586" fmla="*/ 489823 h 2007826"/>
              <a:gd name="connsiteX3587" fmla="*/ 9591865 w 12192000"/>
              <a:gd name="connsiteY3587" fmla="*/ 500349 h 2007826"/>
              <a:gd name="connsiteX3588" fmla="*/ 9591483 w 12192000"/>
              <a:gd name="connsiteY3588" fmla="*/ 493824 h 2007826"/>
              <a:gd name="connsiteX3589" fmla="*/ 9598627 w 12192000"/>
              <a:gd name="connsiteY3589" fmla="*/ 494348 h 2007826"/>
              <a:gd name="connsiteX3590" fmla="*/ 9577291 w 12192000"/>
              <a:gd name="connsiteY3590" fmla="*/ 494205 h 2007826"/>
              <a:gd name="connsiteX3591" fmla="*/ 9582435 w 12192000"/>
              <a:gd name="connsiteY3591" fmla="*/ 485536 h 2007826"/>
              <a:gd name="connsiteX3592" fmla="*/ 9550431 w 12192000"/>
              <a:gd name="connsiteY3592" fmla="*/ 482964 h 2007826"/>
              <a:gd name="connsiteX3593" fmla="*/ 9540525 w 12192000"/>
              <a:gd name="connsiteY3593" fmla="*/ 489823 h 2007826"/>
              <a:gd name="connsiteX3594" fmla="*/ 9538477 w 12192000"/>
              <a:gd name="connsiteY3594" fmla="*/ 476582 h 2007826"/>
              <a:gd name="connsiteX3595" fmla="*/ 9528714 w 12192000"/>
              <a:gd name="connsiteY3595" fmla="*/ 481297 h 2007826"/>
              <a:gd name="connsiteX3596" fmla="*/ 9531095 w 12192000"/>
              <a:gd name="connsiteY3596" fmla="*/ 471152 h 2007826"/>
              <a:gd name="connsiteX3597" fmla="*/ 10333862 w 12192000"/>
              <a:gd name="connsiteY3597" fmla="*/ 468819 h 2007826"/>
              <a:gd name="connsiteX3598" fmla="*/ 10333147 w 12192000"/>
              <a:gd name="connsiteY3598" fmla="*/ 499635 h 2007826"/>
              <a:gd name="connsiteX3599" fmla="*/ 10341768 w 12192000"/>
              <a:gd name="connsiteY3599" fmla="*/ 497968 h 2007826"/>
              <a:gd name="connsiteX3600" fmla="*/ 10344578 w 12192000"/>
              <a:gd name="connsiteY3600" fmla="*/ 477726 h 2007826"/>
              <a:gd name="connsiteX3601" fmla="*/ 10350436 w 12192000"/>
              <a:gd name="connsiteY3601" fmla="*/ 487680 h 2007826"/>
              <a:gd name="connsiteX3602" fmla="*/ 10353674 w 12192000"/>
              <a:gd name="connsiteY3602" fmla="*/ 487680 h 2007826"/>
              <a:gd name="connsiteX3603" fmla="*/ 10353817 w 12192000"/>
              <a:gd name="connsiteY3603" fmla="*/ 475297 h 2007826"/>
              <a:gd name="connsiteX3604" fmla="*/ 10358961 w 12192000"/>
              <a:gd name="connsiteY3604" fmla="*/ 474868 h 2007826"/>
              <a:gd name="connsiteX3605" fmla="*/ 10356722 w 12192000"/>
              <a:gd name="connsiteY3605" fmla="*/ 490681 h 2007826"/>
              <a:gd name="connsiteX3606" fmla="*/ 10368009 w 12192000"/>
              <a:gd name="connsiteY3606" fmla="*/ 499874 h 2007826"/>
              <a:gd name="connsiteX3607" fmla="*/ 10370772 w 12192000"/>
              <a:gd name="connsiteY3607" fmla="*/ 476106 h 2007826"/>
              <a:gd name="connsiteX3608" fmla="*/ 10374153 w 12192000"/>
              <a:gd name="connsiteY3608" fmla="*/ 506637 h 2007826"/>
              <a:gd name="connsiteX3609" fmla="*/ 10394203 w 12192000"/>
              <a:gd name="connsiteY3609" fmla="*/ 496778 h 2007826"/>
              <a:gd name="connsiteX3610" fmla="*/ 10386202 w 12192000"/>
              <a:gd name="connsiteY3610" fmla="*/ 507018 h 2007826"/>
              <a:gd name="connsiteX3611" fmla="*/ 10394394 w 12192000"/>
              <a:gd name="connsiteY3611" fmla="*/ 518020 h 2007826"/>
              <a:gd name="connsiteX3612" fmla="*/ 10381583 w 12192000"/>
              <a:gd name="connsiteY3612" fmla="*/ 517973 h 2007826"/>
              <a:gd name="connsiteX3613" fmla="*/ 10383726 w 12192000"/>
              <a:gd name="connsiteY3613" fmla="*/ 506208 h 2007826"/>
              <a:gd name="connsiteX3614" fmla="*/ 10365437 w 12192000"/>
              <a:gd name="connsiteY3614" fmla="*/ 503732 h 2007826"/>
              <a:gd name="connsiteX3615" fmla="*/ 10364151 w 12192000"/>
              <a:gd name="connsiteY3615" fmla="*/ 513448 h 2007826"/>
              <a:gd name="connsiteX3616" fmla="*/ 10341863 w 12192000"/>
              <a:gd name="connsiteY3616" fmla="*/ 508542 h 2007826"/>
              <a:gd name="connsiteX3617" fmla="*/ 10334100 w 12192000"/>
              <a:gd name="connsiteY3617" fmla="*/ 501874 h 2007826"/>
              <a:gd name="connsiteX3618" fmla="*/ 10331718 w 12192000"/>
              <a:gd name="connsiteY3618" fmla="*/ 510733 h 2007826"/>
              <a:gd name="connsiteX3619" fmla="*/ 10318765 w 12192000"/>
              <a:gd name="connsiteY3619" fmla="*/ 490062 h 2007826"/>
              <a:gd name="connsiteX3620" fmla="*/ 10327194 w 12192000"/>
              <a:gd name="connsiteY3620" fmla="*/ 504827 h 2007826"/>
              <a:gd name="connsiteX3621" fmla="*/ 10313336 w 12192000"/>
              <a:gd name="connsiteY3621" fmla="*/ 498111 h 2007826"/>
              <a:gd name="connsiteX3622" fmla="*/ 10308144 w 12192000"/>
              <a:gd name="connsiteY3622" fmla="*/ 503541 h 2007826"/>
              <a:gd name="connsiteX3623" fmla="*/ 10298953 w 12192000"/>
              <a:gd name="connsiteY3623" fmla="*/ 494920 h 2007826"/>
              <a:gd name="connsiteX3624" fmla="*/ 10309430 w 12192000"/>
              <a:gd name="connsiteY3624" fmla="*/ 475392 h 2007826"/>
              <a:gd name="connsiteX3625" fmla="*/ 10314622 w 12192000"/>
              <a:gd name="connsiteY3625" fmla="*/ 496206 h 2007826"/>
              <a:gd name="connsiteX3626" fmla="*/ 10312668 w 12192000"/>
              <a:gd name="connsiteY3626" fmla="*/ 472201 h 2007826"/>
              <a:gd name="connsiteX3627" fmla="*/ 10325004 w 12192000"/>
              <a:gd name="connsiteY3627" fmla="*/ 475535 h 2007826"/>
              <a:gd name="connsiteX3628" fmla="*/ 10333862 w 12192000"/>
              <a:gd name="connsiteY3628" fmla="*/ 468819 h 2007826"/>
              <a:gd name="connsiteX3629" fmla="*/ 2264878 w 12192000"/>
              <a:gd name="connsiteY3629" fmla="*/ 467152 h 2007826"/>
              <a:gd name="connsiteX3630" fmla="*/ 2248398 w 12192000"/>
              <a:gd name="connsiteY3630" fmla="*/ 477726 h 2007826"/>
              <a:gd name="connsiteX3631" fmla="*/ 2264878 w 12192000"/>
              <a:gd name="connsiteY3631" fmla="*/ 467152 h 2007826"/>
              <a:gd name="connsiteX3632" fmla="*/ 8676417 w 12192000"/>
              <a:gd name="connsiteY3632" fmla="*/ 466961 h 2007826"/>
              <a:gd name="connsiteX3633" fmla="*/ 8655368 w 12192000"/>
              <a:gd name="connsiteY3633" fmla="*/ 467152 h 2007826"/>
              <a:gd name="connsiteX3634" fmla="*/ 8676417 w 12192000"/>
              <a:gd name="connsiteY3634" fmla="*/ 466961 h 2007826"/>
              <a:gd name="connsiteX3635" fmla="*/ 2539237 w 12192000"/>
              <a:gd name="connsiteY3635" fmla="*/ 466675 h 2007826"/>
              <a:gd name="connsiteX3636" fmla="*/ 2539237 w 12192000"/>
              <a:gd name="connsiteY3636" fmla="*/ 466675 h 2007826"/>
              <a:gd name="connsiteX3637" fmla="*/ 2554353 w 12192000"/>
              <a:gd name="connsiteY3637" fmla="*/ 465613 h 2007826"/>
              <a:gd name="connsiteX3638" fmla="*/ 2548333 w 12192000"/>
              <a:gd name="connsiteY3638" fmla="*/ 466819 h 2007826"/>
              <a:gd name="connsiteX3639" fmla="*/ 2554353 w 12192000"/>
              <a:gd name="connsiteY3639" fmla="*/ 465613 h 2007826"/>
              <a:gd name="connsiteX3640" fmla="*/ 3195443 w 12192000"/>
              <a:gd name="connsiteY3640" fmla="*/ 464401 h 2007826"/>
              <a:gd name="connsiteX3641" fmla="*/ 3208369 w 12192000"/>
              <a:gd name="connsiteY3641" fmla="*/ 467580 h 2007826"/>
              <a:gd name="connsiteX3642" fmla="*/ 3182839 w 12192000"/>
              <a:gd name="connsiteY3642" fmla="*/ 466865 h 2007826"/>
              <a:gd name="connsiteX3643" fmla="*/ 3195443 w 12192000"/>
              <a:gd name="connsiteY3643" fmla="*/ 464401 h 2007826"/>
              <a:gd name="connsiteX3644" fmla="*/ 10253805 w 12192000"/>
              <a:gd name="connsiteY3644" fmla="*/ 463341 h 2007826"/>
              <a:gd name="connsiteX3645" fmla="*/ 10253805 w 12192000"/>
              <a:gd name="connsiteY3645" fmla="*/ 480869 h 2007826"/>
              <a:gd name="connsiteX3646" fmla="*/ 10253805 w 12192000"/>
              <a:gd name="connsiteY3646" fmla="*/ 463341 h 2007826"/>
              <a:gd name="connsiteX3647" fmla="*/ 2562526 w 12192000"/>
              <a:gd name="connsiteY3647" fmla="*/ 463294 h 2007826"/>
              <a:gd name="connsiteX3648" fmla="*/ 2562526 w 12192000"/>
              <a:gd name="connsiteY3648" fmla="*/ 463294 h 2007826"/>
              <a:gd name="connsiteX3649" fmla="*/ 10177986 w 12192000"/>
              <a:gd name="connsiteY3649" fmla="*/ 461722 h 2007826"/>
              <a:gd name="connsiteX3650" fmla="*/ 10177986 w 12192000"/>
              <a:gd name="connsiteY3650" fmla="*/ 461722 h 2007826"/>
              <a:gd name="connsiteX3651" fmla="*/ 8210455 w 12192000"/>
              <a:gd name="connsiteY3651" fmla="*/ 461389 h 2007826"/>
              <a:gd name="connsiteX3652" fmla="*/ 8209931 w 12192000"/>
              <a:gd name="connsiteY3652" fmla="*/ 469533 h 2007826"/>
              <a:gd name="connsiteX3653" fmla="*/ 8226838 w 12192000"/>
              <a:gd name="connsiteY3653" fmla="*/ 478440 h 2007826"/>
              <a:gd name="connsiteX3654" fmla="*/ 8234363 w 12192000"/>
              <a:gd name="connsiteY3654" fmla="*/ 474153 h 2007826"/>
              <a:gd name="connsiteX3655" fmla="*/ 8234363 w 12192000"/>
              <a:gd name="connsiteY3655" fmla="*/ 484251 h 2007826"/>
              <a:gd name="connsiteX3656" fmla="*/ 8253508 w 12192000"/>
              <a:gd name="connsiteY3656" fmla="*/ 484394 h 2007826"/>
              <a:gd name="connsiteX3657" fmla="*/ 8252937 w 12192000"/>
              <a:gd name="connsiteY3657" fmla="*/ 475011 h 2007826"/>
              <a:gd name="connsiteX3658" fmla="*/ 8264367 w 12192000"/>
              <a:gd name="connsiteY3658" fmla="*/ 475297 h 2007826"/>
              <a:gd name="connsiteX3659" fmla="*/ 8257032 w 12192000"/>
              <a:gd name="connsiteY3659" fmla="*/ 482441 h 2007826"/>
              <a:gd name="connsiteX3660" fmla="*/ 8287369 w 12192000"/>
              <a:gd name="connsiteY3660" fmla="*/ 478535 h 2007826"/>
              <a:gd name="connsiteX3661" fmla="*/ 8283893 w 12192000"/>
              <a:gd name="connsiteY3661" fmla="*/ 491110 h 2007826"/>
              <a:gd name="connsiteX3662" fmla="*/ 8302038 w 12192000"/>
              <a:gd name="connsiteY3662" fmla="*/ 478583 h 2007826"/>
              <a:gd name="connsiteX3663" fmla="*/ 8296132 w 12192000"/>
              <a:gd name="connsiteY3663" fmla="*/ 489490 h 2007826"/>
              <a:gd name="connsiteX3664" fmla="*/ 8305705 w 12192000"/>
              <a:gd name="connsiteY3664" fmla="*/ 489585 h 2007826"/>
              <a:gd name="connsiteX3665" fmla="*/ 8305848 w 12192000"/>
              <a:gd name="connsiteY3665" fmla="*/ 479726 h 2007826"/>
              <a:gd name="connsiteX3666" fmla="*/ 8311325 w 12192000"/>
              <a:gd name="connsiteY3666" fmla="*/ 480202 h 2007826"/>
              <a:gd name="connsiteX3667" fmla="*/ 8307229 w 12192000"/>
              <a:gd name="connsiteY3667" fmla="*/ 495587 h 2007826"/>
              <a:gd name="connsiteX3668" fmla="*/ 8324946 w 12192000"/>
              <a:gd name="connsiteY3668" fmla="*/ 483203 h 2007826"/>
              <a:gd name="connsiteX3669" fmla="*/ 8323755 w 12192000"/>
              <a:gd name="connsiteY3669" fmla="*/ 495730 h 2007826"/>
              <a:gd name="connsiteX3670" fmla="*/ 8352139 w 12192000"/>
              <a:gd name="connsiteY3670" fmla="*/ 484346 h 2007826"/>
              <a:gd name="connsiteX3671" fmla="*/ 8357235 w 12192000"/>
              <a:gd name="connsiteY3671" fmla="*/ 495158 h 2007826"/>
              <a:gd name="connsiteX3672" fmla="*/ 8358664 w 12192000"/>
              <a:gd name="connsiteY3672" fmla="*/ 474963 h 2007826"/>
              <a:gd name="connsiteX3673" fmla="*/ 8341091 w 12192000"/>
              <a:gd name="connsiteY3673" fmla="*/ 475916 h 2007826"/>
              <a:gd name="connsiteX3674" fmla="*/ 8337090 w 12192000"/>
              <a:gd name="connsiteY3674" fmla="*/ 479536 h 2007826"/>
              <a:gd name="connsiteX3675" fmla="*/ 8302895 w 12192000"/>
              <a:gd name="connsiteY3675" fmla="*/ 471534 h 2007826"/>
              <a:gd name="connsiteX3676" fmla="*/ 8279463 w 12192000"/>
              <a:gd name="connsiteY3676" fmla="*/ 466485 h 2007826"/>
              <a:gd name="connsiteX3677" fmla="*/ 8265747 w 12192000"/>
              <a:gd name="connsiteY3677" fmla="*/ 466533 h 2007826"/>
              <a:gd name="connsiteX3678" fmla="*/ 8248460 w 12192000"/>
              <a:gd name="connsiteY3678" fmla="*/ 465151 h 2007826"/>
              <a:gd name="connsiteX3679" fmla="*/ 8248650 w 12192000"/>
              <a:gd name="connsiteY3679" fmla="*/ 483537 h 2007826"/>
              <a:gd name="connsiteX3680" fmla="*/ 8242792 w 12192000"/>
              <a:gd name="connsiteY3680" fmla="*/ 466247 h 2007826"/>
              <a:gd name="connsiteX3681" fmla="*/ 8210455 w 12192000"/>
              <a:gd name="connsiteY3681" fmla="*/ 461389 h 2007826"/>
              <a:gd name="connsiteX3682" fmla="*/ 2173443 w 12192000"/>
              <a:gd name="connsiteY3682" fmla="*/ 461293 h 2007826"/>
              <a:gd name="connsiteX3683" fmla="*/ 2170207 w 12192000"/>
              <a:gd name="connsiteY3683" fmla="*/ 473963 h 2007826"/>
              <a:gd name="connsiteX3684" fmla="*/ 2173443 w 12192000"/>
              <a:gd name="connsiteY3684" fmla="*/ 461293 h 2007826"/>
              <a:gd name="connsiteX3685" fmla="*/ 8172355 w 12192000"/>
              <a:gd name="connsiteY3685" fmla="*/ 460770 h 2007826"/>
              <a:gd name="connsiteX3686" fmla="*/ 8172450 w 12192000"/>
              <a:gd name="connsiteY3686" fmla="*/ 475154 h 2007826"/>
              <a:gd name="connsiteX3687" fmla="*/ 8176974 w 12192000"/>
              <a:gd name="connsiteY3687" fmla="*/ 475154 h 2007826"/>
              <a:gd name="connsiteX3688" fmla="*/ 8177403 w 12192000"/>
              <a:gd name="connsiteY3688" fmla="*/ 465437 h 2007826"/>
              <a:gd name="connsiteX3689" fmla="*/ 8196882 w 12192000"/>
              <a:gd name="connsiteY3689" fmla="*/ 466009 h 2007826"/>
              <a:gd name="connsiteX3690" fmla="*/ 8196691 w 12192000"/>
              <a:gd name="connsiteY3690" fmla="*/ 480060 h 2007826"/>
              <a:gd name="connsiteX3691" fmla="*/ 8201358 w 12192000"/>
              <a:gd name="connsiteY3691" fmla="*/ 479869 h 2007826"/>
              <a:gd name="connsiteX3692" fmla="*/ 8200025 w 12192000"/>
              <a:gd name="connsiteY3692" fmla="*/ 472582 h 2007826"/>
              <a:gd name="connsiteX3693" fmla="*/ 8207217 w 12192000"/>
              <a:gd name="connsiteY3693" fmla="*/ 461579 h 2007826"/>
              <a:gd name="connsiteX3694" fmla="*/ 8172355 w 12192000"/>
              <a:gd name="connsiteY3694" fmla="*/ 460770 h 2007826"/>
              <a:gd name="connsiteX3695" fmla="*/ 3075396 w 12192000"/>
              <a:gd name="connsiteY3695" fmla="*/ 460626 h 2007826"/>
              <a:gd name="connsiteX3696" fmla="*/ 3091402 w 12192000"/>
              <a:gd name="connsiteY3696" fmla="*/ 464532 h 2007826"/>
              <a:gd name="connsiteX3697" fmla="*/ 3067874 w 12192000"/>
              <a:gd name="connsiteY3697" fmla="*/ 472200 h 2007826"/>
              <a:gd name="connsiteX3698" fmla="*/ 3065634 w 12192000"/>
              <a:gd name="connsiteY3698" fmla="*/ 470914 h 2007826"/>
              <a:gd name="connsiteX3699" fmla="*/ 3052774 w 12192000"/>
              <a:gd name="connsiteY3699" fmla="*/ 477487 h 2007826"/>
              <a:gd name="connsiteX3700" fmla="*/ 3052346 w 12192000"/>
              <a:gd name="connsiteY3700" fmla="*/ 470200 h 2007826"/>
              <a:gd name="connsiteX3701" fmla="*/ 3078924 w 12192000"/>
              <a:gd name="connsiteY3701" fmla="*/ 466961 h 2007826"/>
              <a:gd name="connsiteX3702" fmla="*/ 8907697 w 12192000"/>
              <a:gd name="connsiteY3702" fmla="*/ 460465 h 2007826"/>
              <a:gd name="connsiteX3703" fmla="*/ 8901636 w 12192000"/>
              <a:gd name="connsiteY3703" fmla="*/ 461436 h 2007826"/>
              <a:gd name="connsiteX3704" fmla="*/ 8907697 w 12192000"/>
              <a:gd name="connsiteY3704" fmla="*/ 460465 h 2007826"/>
              <a:gd name="connsiteX3705" fmla="*/ 8627404 w 12192000"/>
              <a:gd name="connsiteY3705" fmla="*/ 460371 h 2007826"/>
              <a:gd name="connsiteX3706" fmla="*/ 8621316 w 12192000"/>
              <a:gd name="connsiteY3706" fmla="*/ 461389 h 2007826"/>
              <a:gd name="connsiteX3707" fmla="*/ 8627404 w 12192000"/>
              <a:gd name="connsiteY3707" fmla="*/ 460371 h 2007826"/>
              <a:gd name="connsiteX3708" fmla="*/ 10294402 w 12192000"/>
              <a:gd name="connsiteY3708" fmla="*/ 460310 h 2007826"/>
              <a:gd name="connsiteX3709" fmla="*/ 10288428 w 12192000"/>
              <a:gd name="connsiteY3709" fmla="*/ 461388 h 2007826"/>
              <a:gd name="connsiteX3710" fmla="*/ 10294402 w 12192000"/>
              <a:gd name="connsiteY3710" fmla="*/ 460310 h 2007826"/>
              <a:gd name="connsiteX3711" fmla="*/ 3762053 w 12192000"/>
              <a:gd name="connsiteY3711" fmla="*/ 460246 h 2007826"/>
              <a:gd name="connsiteX3712" fmla="*/ 3767287 w 12192000"/>
              <a:gd name="connsiteY3712" fmla="*/ 468486 h 2007826"/>
              <a:gd name="connsiteX3713" fmla="*/ 3754914 w 12192000"/>
              <a:gd name="connsiteY3713" fmla="*/ 468581 h 2007826"/>
              <a:gd name="connsiteX3714" fmla="*/ 3748014 w 12192000"/>
              <a:gd name="connsiteY3714" fmla="*/ 464342 h 2007826"/>
              <a:gd name="connsiteX3715" fmla="*/ 3729599 w 12192000"/>
              <a:gd name="connsiteY3715" fmla="*/ 480536 h 2007826"/>
              <a:gd name="connsiteX3716" fmla="*/ 3727125 w 12192000"/>
              <a:gd name="connsiteY3716" fmla="*/ 463437 h 2007826"/>
              <a:gd name="connsiteX3717" fmla="*/ 3718083 w 12192000"/>
              <a:gd name="connsiteY3717" fmla="*/ 479012 h 2007826"/>
              <a:gd name="connsiteX3718" fmla="*/ 3714230 w 12192000"/>
              <a:gd name="connsiteY3718" fmla="*/ 471153 h 2007826"/>
              <a:gd name="connsiteX3719" fmla="*/ 3698097 w 12192000"/>
              <a:gd name="connsiteY3719" fmla="*/ 470581 h 2007826"/>
              <a:gd name="connsiteX3720" fmla="*/ 3691199 w 12192000"/>
              <a:gd name="connsiteY3720" fmla="*/ 479821 h 2007826"/>
              <a:gd name="connsiteX3721" fmla="*/ 3659409 w 12192000"/>
              <a:gd name="connsiteY3721" fmla="*/ 486299 h 2007826"/>
              <a:gd name="connsiteX3722" fmla="*/ 3664500 w 12192000"/>
              <a:gd name="connsiteY3722" fmla="*/ 496873 h 2007826"/>
              <a:gd name="connsiteX3723" fmla="*/ 3665311 w 12192000"/>
              <a:gd name="connsiteY3723" fmla="*/ 484156 h 2007826"/>
              <a:gd name="connsiteX3724" fmla="*/ 3673638 w 12192000"/>
              <a:gd name="connsiteY3724" fmla="*/ 494396 h 2007826"/>
              <a:gd name="connsiteX3725" fmla="*/ 3685488 w 12192000"/>
              <a:gd name="connsiteY3725" fmla="*/ 488538 h 2007826"/>
              <a:gd name="connsiteX3726" fmla="*/ 3686582 w 12192000"/>
              <a:gd name="connsiteY3726" fmla="*/ 494539 h 2007826"/>
              <a:gd name="connsiteX3727" fmla="*/ 3722176 w 12192000"/>
              <a:gd name="connsiteY3727" fmla="*/ 493634 h 2007826"/>
              <a:gd name="connsiteX3728" fmla="*/ 3765624 w 12192000"/>
              <a:gd name="connsiteY3728" fmla="*/ 483441 h 2007826"/>
              <a:gd name="connsiteX3729" fmla="*/ 3782944 w 12192000"/>
              <a:gd name="connsiteY3729" fmla="*/ 479869 h 2007826"/>
              <a:gd name="connsiteX3730" fmla="*/ 3776519 w 12192000"/>
              <a:gd name="connsiteY3730" fmla="*/ 470819 h 2007826"/>
              <a:gd name="connsiteX3731" fmla="*/ 3783611 w 12192000"/>
              <a:gd name="connsiteY3731" fmla="*/ 468676 h 2007826"/>
              <a:gd name="connsiteX3732" fmla="*/ 3762053 w 12192000"/>
              <a:gd name="connsiteY3732" fmla="*/ 460246 h 2007826"/>
              <a:gd name="connsiteX3733" fmla="*/ 10279284 w 12192000"/>
              <a:gd name="connsiteY3733" fmla="*/ 457340 h 2007826"/>
              <a:gd name="connsiteX3734" fmla="*/ 10286095 w 12192000"/>
              <a:gd name="connsiteY3734" fmla="*/ 489109 h 2007826"/>
              <a:gd name="connsiteX3735" fmla="*/ 10286809 w 12192000"/>
              <a:gd name="connsiteY3735" fmla="*/ 478821 h 2007826"/>
              <a:gd name="connsiteX3736" fmla="*/ 10293810 w 12192000"/>
              <a:gd name="connsiteY3736" fmla="*/ 480250 h 2007826"/>
              <a:gd name="connsiteX3737" fmla="*/ 10289524 w 12192000"/>
              <a:gd name="connsiteY3737" fmla="*/ 470391 h 2007826"/>
              <a:gd name="connsiteX3738" fmla="*/ 10296191 w 12192000"/>
              <a:gd name="connsiteY3738" fmla="*/ 470391 h 2007826"/>
              <a:gd name="connsiteX3739" fmla="*/ 10297811 w 12192000"/>
              <a:gd name="connsiteY3739" fmla="*/ 499826 h 2007826"/>
              <a:gd name="connsiteX3740" fmla="*/ 10288381 w 12192000"/>
              <a:gd name="connsiteY3740" fmla="*/ 497158 h 2007826"/>
              <a:gd name="connsiteX3741" fmla="*/ 10285904 w 12192000"/>
              <a:gd name="connsiteY3741" fmla="*/ 495682 h 2007826"/>
              <a:gd name="connsiteX3742" fmla="*/ 10279618 w 12192000"/>
              <a:gd name="connsiteY3742" fmla="*/ 496015 h 2007826"/>
              <a:gd name="connsiteX3743" fmla="*/ 10262473 w 12192000"/>
              <a:gd name="connsiteY3743" fmla="*/ 493396 h 2007826"/>
              <a:gd name="connsiteX3744" fmla="*/ 10262758 w 12192000"/>
              <a:gd name="connsiteY3744" fmla="*/ 470629 h 2007826"/>
              <a:gd name="connsiteX3745" fmla="*/ 10279284 w 12192000"/>
              <a:gd name="connsiteY3745" fmla="*/ 457340 h 2007826"/>
              <a:gd name="connsiteX3746" fmla="*/ 2196356 w 12192000"/>
              <a:gd name="connsiteY3746" fmla="*/ 457292 h 2007826"/>
              <a:gd name="connsiteX3747" fmla="*/ 2196356 w 12192000"/>
              <a:gd name="connsiteY3747" fmla="*/ 457292 h 2007826"/>
              <a:gd name="connsiteX3748" fmla="*/ 8161687 w 12192000"/>
              <a:gd name="connsiteY3748" fmla="*/ 456864 h 2007826"/>
              <a:gd name="connsiteX3749" fmla="*/ 8159496 w 12192000"/>
              <a:gd name="connsiteY3749" fmla="*/ 474011 h 2007826"/>
              <a:gd name="connsiteX3750" fmla="*/ 8161687 w 12192000"/>
              <a:gd name="connsiteY3750" fmla="*/ 456864 h 2007826"/>
              <a:gd name="connsiteX3751" fmla="*/ 8588886 w 12192000"/>
              <a:gd name="connsiteY3751" fmla="*/ 455706 h 2007826"/>
              <a:gd name="connsiteX3752" fmla="*/ 8582644 w 12192000"/>
              <a:gd name="connsiteY3752" fmla="*/ 456483 h 2007826"/>
              <a:gd name="connsiteX3753" fmla="*/ 8588886 w 12192000"/>
              <a:gd name="connsiteY3753" fmla="*/ 455706 h 2007826"/>
              <a:gd name="connsiteX3754" fmla="*/ 3132275 w 12192000"/>
              <a:gd name="connsiteY3754" fmla="*/ 452863 h 2007826"/>
              <a:gd name="connsiteX3755" fmla="*/ 3139785 w 12192000"/>
              <a:gd name="connsiteY3755" fmla="*/ 457912 h 2007826"/>
              <a:gd name="connsiteX3756" fmla="*/ 3119884 w 12192000"/>
              <a:gd name="connsiteY3756" fmla="*/ 463294 h 2007826"/>
              <a:gd name="connsiteX3757" fmla="*/ 3116743 w 12192000"/>
              <a:gd name="connsiteY3757" fmla="*/ 461151 h 2007826"/>
              <a:gd name="connsiteX3758" fmla="*/ 3105741 w 12192000"/>
              <a:gd name="connsiteY3758" fmla="*/ 470629 h 2007826"/>
              <a:gd name="connsiteX3759" fmla="*/ 3104550 w 12192000"/>
              <a:gd name="connsiteY3759" fmla="*/ 461913 h 2007826"/>
              <a:gd name="connsiteX3760" fmla="*/ 3132275 w 12192000"/>
              <a:gd name="connsiteY3760" fmla="*/ 452863 h 2007826"/>
              <a:gd name="connsiteX3761" fmla="*/ 8682532 w 12192000"/>
              <a:gd name="connsiteY3761" fmla="*/ 452738 h 2007826"/>
              <a:gd name="connsiteX3762" fmla="*/ 8676894 w 12192000"/>
              <a:gd name="connsiteY3762" fmla="*/ 457483 h 2007826"/>
              <a:gd name="connsiteX3763" fmla="*/ 8687419 w 12192000"/>
              <a:gd name="connsiteY3763" fmla="*/ 456816 h 2007826"/>
              <a:gd name="connsiteX3764" fmla="*/ 8682532 w 12192000"/>
              <a:gd name="connsiteY3764" fmla="*/ 452738 h 2007826"/>
              <a:gd name="connsiteX3765" fmla="*/ 2138919 w 12192000"/>
              <a:gd name="connsiteY3765" fmla="*/ 452196 h 2007826"/>
              <a:gd name="connsiteX3766" fmla="*/ 2151919 w 12192000"/>
              <a:gd name="connsiteY3766" fmla="*/ 460579 h 2007826"/>
              <a:gd name="connsiteX3767" fmla="*/ 2138919 w 12192000"/>
              <a:gd name="connsiteY3767" fmla="*/ 452196 h 2007826"/>
              <a:gd name="connsiteX3768" fmla="*/ 8547222 w 12192000"/>
              <a:gd name="connsiteY3768" fmla="*/ 450924 h 2007826"/>
              <a:gd name="connsiteX3769" fmla="*/ 8541068 w 12192000"/>
              <a:gd name="connsiteY3769" fmla="*/ 451768 h 2007826"/>
              <a:gd name="connsiteX3770" fmla="*/ 8547222 w 12192000"/>
              <a:gd name="connsiteY3770" fmla="*/ 450924 h 2007826"/>
              <a:gd name="connsiteX3771" fmla="*/ 9793272 w 12192000"/>
              <a:gd name="connsiteY3771" fmla="*/ 449338 h 2007826"/>
              <a:gd name="connsiteX3772" fmla="*/ 9799462 w 12192000"/>
              <a:gd name="connsiteY3772" fmla="*/ 455768 h 2007826"/>
              <a:gd name="connsiteX3773" fmla="*/ 9797961 w 12192000"/>
              <a:gd name="connsiteY3773" fmla="*/ 456843 h 2007826"/>
              <a:gd name="connsiteX3774" fmla="*/ 9249250 w 12192000"/>
              <a:gd name="connsiteY3774" fmla="*/ 448576 h 2007826"/>
              <a:gd name="connsiteX3775" fmla="*/ 9235201 w 12192000"/>
              <a:gd name="connsiteY3775" fmla="*/ 453053 h 2007826"/>
              <a:gd name="connsiteX3776" fmla="*/ 9249250 w 12192000"/>
              <a:gd name="connsiteY3776" fmla="*/ 448576 h 2007826"/>
              <a:gd name="connsiteX3777" fmla="*/ 2242402 w 12192000"/>
              <a:gd name="connsiteY3777" fmla="*/ 446956 h 2007826"/>
              <a:gd name="connsiteX3778" fmla="*/ 2234218 w 12192000"/>
              <a:gd name="connsiteY3778" fmla="*/ 459959 h 2007826"/>
              <a:gd name="connsiteX3779" fmla="*/ 2242402 w 12192000"/>
              <a:gd name="connsiteY3779" fmla="*/ 446956 h 2007826"/>
              <a:gd name="connsiteX3780" fmla="*/ 9205197 w 12192000"/>
              <a:gd name="connsiteY3780" fmla="*/ 446909 h 2007826"/>
              <a:gd name="connsiteX3781" fmla="*/ 9196006 w 12192000"/>
              <a:gd name="connsiteY3781" fmla="*/ 452386 h 2007826"/>
              <a:gd name="connsiteX3782" fmla="*/ 9197101 w 12192000"/>
              <a:gd name="connsiteY3782" fmla="*/ 448576 h 2007826"/>
              <a:gd name="connsiteX3783" fmla="*/ 9205197 w 12192000"/>
              <a:gd name="connsiteY3783" fmla="*/ 446909 h 2007826"/>
              <a:gd name="connsiteX3784" fmla="*/ 8509346 w 12192000"/>
              <a:gd name="connsiteY3784" fmla="*/ 446333 h 2007826"/>
              <a:gd name="connsiteX3785" fmla="*/ 8503111 w 12192000"/>
              <a:gd name="connsiteY3785" fmla="*/ 446862 h 2007826"/>
              <a:gd name="connsiteX3786" fmla="*/ 8509346 w 12192000"/>
              <a:gd name="connsiteY3786" fmla="*/ 446333 h 2007826"/>
              <a:gd name="connsiteX3787" fmla="*/ 8630031 w 12192000"/>
              <a:gd name="connsiteY3787" fmla="*/ 445719 h 2007826"/>
              <a:gd name="connsiteX3788" fmla="*/ 8624935 w 12192000"/>
              <a:gd name="connsiteY3788" fmla="*/ 454911 h 2007826"/>
              <a:gd name="connsiteX3789" fmla="*/ 8658368 w 12192000"/>
              <a:gd name="connsiteY3789" fmla="*/ 455721 h 2007826"/>
              <a:gd name="connsiteX3790" fmla="*/ 8658225 w 12192000"/>
              <a:gd name="connsiteY3790" fmla="*/ 451720 h 2007826"/>
              <a:gd name="connsiteX3791" fmla="*/ 8646890 w 12192000"/>
              <a:gd name="connsiteY3791" fmla="*/ 450196 h 2007826"/>
              <a:gd name="connsiteX3792" fmla="*/ 8630031 w 12192000"/>
              <a:gd name="connsiteY3792" fmla="*/ 445719 h 2007826"/>
              <a:gd name="connsiteX3793" fmla="*/ 2382836 w 12192000"/>
              <a:gd name="connsiteY3793" fmla="*/ 443861 h 2007826"/>
              <a:gd name="connsiteX3794" fmla="*/ 2382836 w 12192000"/>
              <a:gd name="connsiteY3794" fmla="*/ 443861 h 2007826"/>
              <a:gd name="connsiteX3795" fmla="*/ 8030718 w 12192000"/>
              <a:gd name="connsiteY3795" fmla="*/ 442908 h 2007826"/>
              <a:gd name="connsiteX3796" fmla="*/ 8029814 w 12192000"/>
              <a:gd name="connsiteY3796" fmla="*/ 461103 h 2007826"/>
              <a:gd name="connsiteX3797" fmla="*/ 8033052 w 12192000"/>
              <a:gd name="connsiteY3797" fmla="*/ 460627 h 2007826"/>
              <a:gd name="connsiteX3798" fmla="*/ 8042910 w 12192000"/>
              <a:gd name="connsiteY3798" fmla="*/ 449719 h 2007826"/>
              <a:gd name="connsiteX3799" fmla="*/ 8045101 w 12192000"/>
              <a:gd name="connsiteY3799" fmla="*/ 463437 h 2007826"/>
              <a:gd name="connsiteX3800" fmla="*/ 8050054 w 12192000"/>
              <a:gd name="connsiteY3800" fmla="*/ 451482 h 2007826"/>
              <a:gd name="connsiteX3801" fmla="*/ 8055341 w 12192000"/>
              <a:gd name="connsiteY3801" fmla="*/ 451244 h 2007826"/>
              <a:gd name="connsiteX3802" fmla="*/ 8053292 w 12192000"/>
              <a:gd name="connsiteY3802" fmla="*/ 467628 h 2007826"/>
              <a:gd name="connsiteX3803" fmla="*/ 8063913 w 12192000"/>
              <a:gd name="connsiteY3803" fmla="*/ 451672 h 2007826"/>
              <a:gd name="connsiteX3804" fmla="*/ 8080820 w 12192000"/>
              <a:gd name="connsiteY3804" fmla="*/ 457150 h 2007826"/>
              <a:gd name="connsiteX3805" fmla="*/ 8085154 w 12192000"/>
              <a:gd name="connsiteY3805" fmla="*/ 471391 h 2007826"/>
              <a:gd name="connsiteX3806" fmla="*/ 8087440 w 12192000"/>
              <a:gd name="connsiteY3806" fmla="*/ 456102 h 2007826"/>
              <a:gd name="connsiteX3807" fmla="*/ 8097108 w 12192000"/>
              <a:gd name="connsiteY3807" fmla="*/ 456054 h 2007826"/>
              <a:gd name="connsiteX3808" fmla="*/ 8090345 w 12192000"/>
              <a:gd name="connsiteY3808" fmla="*/ 467152 h 2007826"/>
              <a:gd name="connsiteX3809" fmla="*/ 8103537 w 12192000"/>
              <a:gd name="connsiteY3809" fmla="*/ 454054 h 2007826"/>
              <a:gd name="connsiteX3810" fmla="*/ 8106490 w 12192000"/>
              <a:gd name="connsiteY3810" fmla="*/ 471343 h 2007826"/>
              <a:gd name="connsiteX3811" fmla="*/ 8119110 w 12192000"/>
              <a:gd name="connsiteY3811" fmla="*/ 458722 h 2007826"/>
              <a:gd name="connsiteX3812" fmla="*/ 8120301 w 12192000"/>
              <a:gd name="connsiteY3812" fmla="*/ 470438 h 2007826"/>
              <a:gd name="connsiteX3813" fmla="*/ 8123254 w 12192000"/>
              <a:gd name="connsiteY3813" fmla="*/ 470200 h 2007826"/>
              <a:gd name="connsiteX3814" fmla="*/ 8133636 w 12192000"/>
              <a:gd name="connsiteY3814" fmla="*/ 459245 h 2007826"/>
              <a:gd name="connsiteX3815" fmla="*/ 8137351 w 12192000"/>
              <a:gd name="connsiteY3815" fmla="*/ 475868 h 2007826"/>
              <a:gd name="connsiteX3816" fmla="*/ 8139780 w 12192000"/>
              <a:gd name="connsiteY3816" fmla="*/ 459150 h 2007826"/>
              <a:gd name="connsiteX3817" fmla="*/ 8147352 w 12192000"/>
              <a:gd name="connsiteY3817" fmla="*/ 461055 h 2007826"/>
              <a:gd name="connsiteX3818" fmla="*/ 8142685 w 12192000"/>
              <a:gd name="connsiteY3818" fmla="*/ 477011 h 2007826"/>
              <a:gd name="connsiteX3819" fmla="*/ 8156401 w 12192000"/>
              <a:gd name="connsiteY3819" fmla="*/ 464389 h 2007826"/>
              <a:gd name="connsiteX3820" fmla="*/ 8117825 w 12192000"/>
              <a:gd name="connsiteY3820" fmla="*/ 454006 h 2007826"/>
              <a:gd name="connsiteX3821" fmla="*/ 8030718 w 12192000"/>
              <a:gd name="connsiteY3821" fmla="*/ 442908 h 2007826"/>
              <a:gd name="connsiteX3822" fmla="*/ 10157412 w 12192000"/>
              <a:gd name="connsiteY3822" fmla="*/ 442670 h 2007826"/>
              <a:gd name="connsiteX3823" fmla="*/ 10172556 w 12192000"/>
              <a:gd name="connsiteY3823" fmla="*/ 455435 h 2007826"/>
              <a:gd name="connsiteX3824" fmla="*/ 10173033 w 12192000"/>
              <a:gd name="connsiteY3824" fmla="*/ 446671 h 2007826"/>
              <a:gd name="connsiteX3825" fmla="*/ 10191606 w 12192000"/>
              <a:gd name="connsiteY3825" fmla="*/ 448767 h 2007826"/>
              <a:gd name="connsiteX3826" fmla="*/ 10191035 w 12192000"/>
              <a:gd name="connsiteY3826" fmla="*/ 468866 h 2007826"/>
              <a:gd name="connsiteX3827" fmla="*/ 10197036 w 12192000"/>
              <a:gd name="connsiteY3827" fmla="*/ 469819 h 2007826"/>
              <a:gd name="connsiteX3828" fmla="*/ 10196702 w 12192000"/>
              <a:gd name="connsiteY3828" fmla="*/ 449957 h 2007826"/>
              <a:gd name="connsiteX3829" fmla="*/ 10206941 w 12192000"/>
              <a:gd name="connsiteY3829" fmla="*/ 451815 h 2007826"/>
              <a:gd name="connsiteX3830" fmla="*/ 10204751 w 12192000"/>
              <a:gd name="connsiteY3830" fmla="*/ 473867 h 2007826"/>
              <a:gd name="connsiteX3831" fmla="*/ 10211371 w 12192000"/>
              <a:gd name="connsiteY3831" fmla="*/ 446528 h 2007826"/>
              <a:gd name="connsiteX3832" fmla="*/ 10214609 w 12192000"/>
              <a:gd name="connsiteY3832" fmla="*/ 446433 h 2007826"/>
              <a:gd name="connsiteX3833" fmla="*/ 10221896 w 12192000"/>
              <a:gd name="connsiteY3833" fmla="*/ 470486 h 2007826"/>
              <a:gd name="connsiteX3834" fmla="*/ 10229516 w 12192000"/>
              <a:gd name="connsiteY3834" fmla="*/ 457578 h 2007826"/>
              <a:gd name="connsiteX3835" fmla="*/ 10233373 w 12192000"/>
              <a:gd name="connsiteY3835" fmla="*/ 469200 h 2007826"/>
              <a:gd name="connsiteX3836" fmla="*/ 10231564 w 12192000"/>
              <a:gd name="connsiteY3836" fmla="*/ 471676 h 2007826"/>
              <a:gd name="connsiteX3837" fmla="*/ 10229945 w 12192000"/>
              <a:gd name="connsiteY3837" fmla="*/ 481774 h 2007826"/>
              <a:gd name="connsiteX3838" fmla="*/ 10238660 w 12192000"/>
              <a:gd name="connsiteY3838" fmla="*/ 459055 h 2007826"/>
              <a:gd name="connsiteX3839" fmla="*/ 10247995 w 12192000"/>
              <a:gd name="connsiteY3839" fmla="*/ 483870 h 2007826"/>
              <a:gd name="connsiteX3840" fmla="*/ 10241374 w 12192000"/>
              <a:gd name="connsiteY3840" fmla="*/ 489776 h 2007826"/>
              <a:gd name="connsiteX3841" fmla="*/ 10226706 w 12192000"/>
              <a:gd name="connsiteY3841" fmla="*/ 484441 h 2007826"/>
              <a:gd name="connsiteX3842" fmla="*/ 10218609 w 12192000"/>
              <a:gd name="connsiteY3842" fmla="*/ 469390 h 2007826"/>
              <a:gd name="connsiteX3843" fmla="*/ 10212133 w 12192000"/>
              <a:gd name="connsiteY3843" fmla="*/ 486346 h 2007826"/>
              <a:gd name="connsiteX3844" fmla="*/ 10208990 w 12192000"/>
              <a:gd name="connsiteY3844" fmla="*/ 472772 h 2007826"/>
              <a:gd name="connsiteX3845" fmla="*/ 10190845 w 12192000"/>
              <a:gd name="connsiteY3845" fmla="*/ 473010 h 2007826"/>
              <a:gd name="connsiteX3846" fmla="*/ 10190940 w 12192000"/>
              <a:gd name="connsiteY3846" fmla="*/ 480726 h 2007826"/>
              <a:gd name="connsiteX3847" fmla="*/ 10172795 w 12192000"/>
              <a:gd name="connsiteY3847" fmla="*/ 474248 h 2007826"/>
              <a:gd name="connsiteX3848" fmla="*/ 10172652 w 12192000"/>
              <a:gd name="connsiteY3848" fmla="*/ 465294 h 2007826"/>
              <a:gd name="connsiteX3849" fmla="*/ 10167318 w 12192000"/>
              <a:gd name="connsiteY3849" fmla="*/ 466580 h 2007826"/>
              <a:gd name="connsiteX3850" fmla="*/ 10168509 w 12192000"/>
              <a:gd name="connsiteY3850" fmla="*/ 460769 h 2007826"/>
              <a:gd name="connsiteX3851" fmla="*/ 10162031 w 12192000"/>
              <a:gd name="connsiteY3851" fmla="*/ 460912 h 2007826"/>
              <a:gd name="connsiteX3852" fmla="*/ 10168794 w 12192000"/>
              <a:gd name="connsiteY3852" fmla="*/ 470343 h 2007826"/>
              <a:gd name="connsiteX3853" fmla="*/ 10158507 w 12192000"/>
              <a:gd name="connsiteY3853" fmla="*/ 470533 h 2007826"/>
              <a:gd name="connsiteX3854" fmla="*/ 10157412 w 12192000"/>
              <a:gd name="connsiteY3854" fmla="*/ 442670 h 2007826"/>
              <a:gd name="connsiteX3855" fmla="*/ 2684832 w 12192000"/>
              <a:gd name="connsiteY3855" fmla="*/ 442384 h 2007826"/>
              <a:gd name="connsiteX3856" fmla="*/ 2668353 w 12192000"/>
              <a:gd name="connsiteY3856" fmla="*/ 444956 h 2007826"/>
              <a:gd name="connsiteX3857" fmla="*/ 2684832 w 12192000"/>
              <a:gd name="connsiteY3857" fmla="*/ 442384 h 2007826"/>
              <a:gd name="connsiteX3858" fmla="*/ 3993657 w 12192000"/>
              <a:gd name="connsiteY3858" fmla="*/ 441539 h 2007826"/>
              <a:gd name="connsiteX3859" fmla="*/ 3987394 w 12192000"/>
              <a:gd name="connsiteY3859" fmla="*/ 442336 h 2007826"/>
              <a:gd name="connsiteX3860" fmla="*/ 3993657 w 12192000"/>
              <a:gd name="connsiteY3860" fmla="*/ 441539 h 2007826"/>
              <a:gd name="connsiteX3861" fmla="*/ 8473488 w 12192000"/>
              <a:gd name="connsiteY3861" fmla="*/ 440801 h 2007826"/>
              <a:gd name="connsiteX3862" fmla="*/ 8463201 w 12192000"/>
              <a:gd name="connsiteY3862" fmla="*/ 445004 h 2007826"/>
              <a:gd name="connsiteX3863" fmla="*/ 8486061 w 12192000"/>
              <a:gd name="connsiteY3863" fmla="*/ 443385 h 2007826"/>
              <a:gd name="connsiteX3864" fmla="*/ 8473488 w 12192000"/>
              <a:gd name="connsiteY3864" fmla="*/ 440801 h 2007826"/>
              <a:gd name="connsiteX3865" fmla="*/ 3924739 w 12192000"/>
              <a:gd name="connsiteY3865" fmla="*/ 440336 h 2007826"/>
              <a:gd name="connsiteX3866" fmla="*/ 3912683 w 12192000"/>
              <a:gd name="connsiteY3866" fmla="*/ 446052 h 2007826"/>
              <a:gd name="connsiteX3867" fmla="*/ 3908440 w 12192000"/>
              <a:gd name="connsiteY3867" fmla="*/ 443956 h 2007826"/>
              <a:gd name="connsiteX3868" fmla="*/ 3874937 w 12192000"/>
              <a:gd name="connsiteY3868" fmla="*/ 448862 h 2007826"/>
              <a:gd name="connsiteX3869" fmla="*/ 3859498 w 12192000"/>
              <a:gd name="connsiteY3869" fmla="*/ 460341 h 2007826"/>
              <a:gd name="connsiteX3870" fmla="*/ 3859878 w 12192000"/>
              <a:gd name="connsiteY3870" fmla="*/ 449434 h 2007826"/>
              <a:gd name="connsiteX3871" fmla="*/ 3845390 w 12192000"/>
              <a:gd name="connsiteY3871" fmla="*/ 465818 h 2007826"/>
              <a:gd name="connsiteX3872" fmla="*/ 3842294 w 12192000"/>
              <a:gd name="connsiteY3872" fmla="*/ 450101 h 2007826"/>
              <a:gd name="connsiteX3873" fmla="*/ 3834477 w 12192000"/>
              <a:gd name="connsiteY3873" fmla="*/ 456816 h 2007826"/>
              <a:gd name="connsiteX3874" fmla="*/ 3839195 w 12192000"/>
              <a:gd name="connsiteY3874" fmla="*/ 467485 h 2007826"/>
              <a:gd name="connsiteX3875" fmla="*/ 3826996 w 12192000"/>
              <a:gd name="connsiteY3875" fmla="*/ 455149 h 2007826"/>
              <a:gd name="connsiteX3876" fmla="*/ 3827996 w 12192000"/>
              <a:gd name="connsiteY3876" fmla="*/ 466009 h 2007826"/>
              <a:gd name="connsiteX3877" fmla="*/ 3795935 w 12192000"/>
              <a:gd name="connsiteY3877" fmla="*/ 460960 h 2007826"/>
              <a:gd name="connsiteX3878" fmla="*/ 3802122 w 12192000"/>
              <a:gd name="connsiteY3878" fmla="*/ 480250 h 2007826"/>
              <a:gd name="connsiteX3879" fmla="*/ 3817321 w 12192000"/>
              <a:gd name="connsiteY3879" fmla="*/ 473630 h 2007826"/>
              <a:gd name="connsiteX3880" fmla="*/ 3832953 w 12192000"/>
              <a:gd name="connsiteY3880" fmla="*/ 467819 h 2007826"/>
              <a:gd name="connsiteX3881" fmla="*/ 3840577 w 12192000"/>
              <a:gd name="connsiteY3881" fmla="*/ 475011 h 2007826"/>
              <a:gd name="connsiteX3882" fmla="*/ 3879369 w 12192000"/>
              <a:gd name="connsiteY3882" fmla="*/ 468819 h 2007826"/>
              <a:gd name="connsiteX3883" fmla="*/ 3904532 w 12192000"/>
              <a:gd name="connsiteY3883" fmla="*/ 466580 h 2007826"/>
              <a:gd name="connsiteX3884" fmla="*/ 3912396 w 12192000"/>
              <a:gd name="connsiteY3884" fmla="*/ 451720 h 2007826"/>
              <a:gd name="connsiteX3885" fmla="*/ 3922357 w 12192000"/>
              <a:gd name="connsiteY3885" fmla="*/ 460293 h 2007826"/>
              <a:gd name="connsiteX3886" fmla="*/ 3919735 w 12192000"/>
              <a:gd name="connsiteY3886" fmla="*/ 449529 h 2007826"/>
              <a:gd name="connsiteX3887" fmla="*/ 3934887 w 12192000"/>
              <a:gd name="connsiteY3887" fmla="*/ 459341 h 2007826"/>
              <a:gd name="connsiteX3888" fmla="*/ 3924739 w 12192000"/>
              <a:gd name="connsiteY3888" fmla="*/ 440336 h 2007826"/>
              <a:gd name="connsiteX3889" fmla="*/ 2224840 w 12192000"/>
              <a:gd name="connsiteY3889" fmla="*/ 438764 h 2007826"/>
              <a:gd name="connsiteX3890" fmla="*/ 2231173 w 12192000"/>
              <a:gd name="connsiteY3890" fmla="*/ 444575 h 2007826"/>
              <a:gd name="connsiteX3891" fmla="*/ 2224840 w 12192000"/>
              <a:gd name="connsiteY3891" fmla="*/ 438764 h 2007826"/>
              <a:gd name="connsiteX3892" fmla="*/ 2706311 w 12192000"/>
              <a:gd name="connsiteY3892" fmla="*/ 437288 h 2007826"/>
              <a:gd name="connsiteX3893" fmla="*/ 2706311 w 12192000"/>
              <a:gd name="connsiteY3893" fmla="*/ 437288 h 2007826"/>
              <a:gd name="connsiteX3894" fmla="*/ 2294848 w 12192000"/>
              <a:gd name="connsiteY3894" fmla="*/ 437288 h 2007826"/>
              <a:gd name="connsiteX3895" fmla="*/ 2286610 w 12192000"/>
              <a:gd name="connsiteY3895" fmla="*/ 450291 h 2007826"/>
              <a:gd name="connsiteX3896" fmla="*/ 2294848 w 12192000"/>
              <a:gd name="connsiteY3896" fmla="*/ 437288 h 2007826"/>
              <a:gd name="connsiteX3897" fmla="*/ 3191184 w 12192000"/>
              <a:gd name="connsiteY3897" fmla="*/ 436811 h 2007826"/>
              <a:gd name="connsiteX3898" fmla="*/ 3202949 w 12192000"/>
              <a:gd name="connsiteY3898" fmla="*/ 450100 h 2007826"/>
              <a:gd name="connsiteX3899" fmla="*/ 3180515 w 12192000"/>
              <a:gd name="connsiteY3899" fmla="*/ 447147 h 2007826"/>
              <a:gd name="connsiteX3900" fmla="*/ 3187374 w 12192000"/>
              <a:gd name="connsiteY3900" fmla="*/ 456434 h 2007826"/>
              <a:gd name="connsiteX3901" fmla="*/ 3172945 w 12192000"/>
              <a:gd name="connsiteY3901" fmla="*/ 454672 h 2007826"/>
              <a:gd name="connsiteX3902" fmla="*/ 3181802 w 12192000"/>
              <a:gd name="connsiteY3902" fmla="*/ 442288 h 2007826"/>
              <a:gd name="connsiteX3903" fmla="*/ 3192518 w 12192000"/>
              <a:gd name="connsiteY3903" fmla="*/ 448004 h 2007826"/>
              <a:gd name="connsiteX3904" fmla="*/ 3191184 w 12192000"/>
              <a:gd name="connsiteY3904" fmla="*/ 436811 h 2007826"/>
              <a:gd name="connsiteX3905" fmla="*/ 3860655 w 12192000"/>
              <a:gd name="connsiteY3905" fmla="*/ 436539 h 2007826"/>
              <a:gd name="connsiteX3906" fmla="*/ 3854683 w 12192000"/>
              <a:gd name="connsiteY3906" fmla="*/ 437764 h 2007826"/>
              <a:gd name="connsiteX3907" fmla="*/ 3860655 w 12192000"/>
              <a:gd name="connsiteY3907" fmla="*/ 436539 h 2007826"/>
              <a:gd name="connsiteX3908" fmla="*/ 7963186 w 12192000"/>
              <a:gd name="connsiteY3908" fmla="*/ 435573 h 2007826"/>
              <a:gd name="connsiteX3909" fmla="*/ 7968520 w 12192000"/>
              <a:gd name="connsiteY3909" fmla="*/ 451101 h 2007826"/>
              <a:gd name="connsiteX3910" fmla="*/ 7984760 w 12192000"/>
              <a:gd name="connsiteY3910" fmla="*/ 444766 h 2007826"/>
              <a:gd name="connsiteX3911" fmla="*/ 7976045 w 12192000"/>
              <a:gd name="connsiteY3911" fmla="*/ 454387 h 2007826"/>
              <a:gd name="connsiteX3912" fmla="*/ 7984141 w 12192000"/>
              <a:gd name="connsiteY3912" fmla="*/ 458579 h 2007826"/>
              <a:gd name="connsiteX3913" fmla="*/ 7990951 w 12192000"/>
              <a:gd name="connsiteY3913" fmla="*/ 443051 h 2007826"/>
              <a:gd name="connsiteX3914" fmla="*/ 7991618 w 12192000"/>
              <a:gd name="connsiteY3914" fmla="*/ 460674 h 2007826"/>
              <a:gd name="connsiteX3915" fmla="*/ 7996714 w 12192000"/>
              <a:gd name="connsiteY3915" fmla="*/ 461008 h 2007826"/>
              <a:gd name="connsiteX3916" fmla="*/ 7994571 w 12192000"/>
              <a:gd name="connsiteY3916" fmla="*/ 446576 h 2007826"/>
              <a:gd name="connsiteX3917" fmla="*/ 8005620 w 12192000"/>
              <a:gd name="connsiteY3917" fmla="*/ 446576 h 2007826"/>
              <a:gd name="connsiteX3918" fmla="*/ 8005620 w 12192000"/>
              <a:gd name="connsiteY3918" fmla="*/ 456340 h 2007826"/>
              <a:gd name="connsiteX3919" fmla="*/ 8014056 w 12192000"/>
              <a:gd name="connsiteY3919" fmla="*/ 451774 h 2007826"/>
              <a:gd name="connsiteX3920" fmla="*/ 8020045 w 12192000"/>
              <a:gd name="connsiteY3920" fmla="*/ 454314 h 2007826"/>
              <a:gd name="connsiteX3921" fmla="*/ 8019480 w 12192000"/>
              <a:gd name="connsiteY3921" fmla="*/ 455560 h 2007826"/>
              <a:gd name="connsiteX3922" fmla="*/ 8015145 w 12192000"/>
              <a:gd name="connsiteY3922" fmla="*/ 456054 h 2007826"/>
              <a:gd name="connsiteX3923" fmla="*/ 8016145 w 12192000"/>
              <a:gd name="connsiteY3923" fmla="*/ 462913 h 2007826"/>
              <a:gd name="connsiteX3924" fmla="*/ 8019480 w 12192000"/>
              <a:gd name="connsiteY3924" fmla="*/ 455560 h 2007826"/>
              <a:gd name="connsiteX3925" fmla="*/ 8022241 w 12192000"/>
              <a:gd name="connsiteY3925" fmla="*/ 455245 h 2007826"/>
              <a:gd name="connsiteX3926" fmla="*/ 8020045 w 12192000"/>
              <a:gd name="connsiteY3926" fmla="*/ 454314 h 2007826"/>
              <a:gd name="connsiteX3927" fmla="*/ 8025670 w 12192000"/>
              <a:gd name="connsiteY3927" fmla="*/ 441908 h 2007826"/>
              <a:gd name="connsiteX3928" fmla="*/ 7974568 w 12192000"/>
              <a:gd name="connsiteY3928" fmla="*/ 440527 h 2007826"/>
              <a:gd name="connsiteX3929" fmla="*/ 7963186 w 12192000"/>
              <a:gd name="connsiteY3929" fmla="*/ 435573 h 2007826"/>
              <a:gd name="connsiteX3930" fmla="*/ 8502348 w 12192000"/>
              <a:gd name="connsiteY3930" fmla="*/ 433478 h 2007826"/>
              <a:gd name="connsiteX3931" fmla="*/ 8515969 w 12192000"/>
              <a:gd name="connsiteY3931" fmla="*/ 433478 h 2007826"/>
              <a:gd name="connsiteX3932" fmla="*/ 8502348 w 12192000"/>
              <a:gd name="connsiteY3932" fmla="*/ 433478 h 2007826"/>
              <a:gd name="connsiteX3933" fmla="*/ 8392579 w 12192000"/>
              <a:gd name="connsiteY3933" fmla="*/ 432817 h 2007826"/>
              <a:gd name="connsiteX3934" fmla="*/ 8375190 w 12192000"/>
              <a:gd name="connsiteY3934" fmla="*/ 435573 h 2007826"/>
              <a:gd name="connsiteX3935" fmla="*/ 8448675 w 12192000"/>
              <a:gd name="connsiteY3935" fmla="*/ 441575 h 2007826"/>
              <a:gd name="connsiteX3936" fmla="*/ 8448770 w 12192000"/>
              <a:gd name="connsiteY3936" fmla="*/ 437193 h 2007826"/>
              <a:gd name="connsiteX3937" fmla="*/ 8411003 w 12192000"/>
              <a:gd name="connsiteY3937" fmla="*/ 437431 h 2007826"/>
              <a:gd name="connsiteX3938" fmla="*/ 8410432 w 12192000"/>
              <a:gd name="connsiteY3938" fmla="*/ 432954 h 2007826"/>
              <a:gd name="connsiteX3939" fmla="*/ 8392579 w 12192000"/>
              <a:gd name="connsiteY3939" fmla="*/ 432817 h 2007826"/>
              <a:gd name="connsiteX3940" fmla="*/ 8541448 w 12192000"/>
              <a:gd name="connsiteY3940" fmla="*/ 432811 h 2007826"/>
              <a:gd name="connsiteX3941" fmla="*/ 8533352 w 12192000"/>
              <a:gd name="connsiteY3941" fmla="*/ 441099 h 2007826"/>
              <a:gd name="connsiteX3942" fmla="*/ 8568214 w 12192000"/>
              <a:gd name="connsiteY3942" fmla="*/ 447386 h 2007826"/>
              <a:gd name="connsiteX3943" fmla="*/ 8567166 w 12192000"/>
              <a:gd name="connsiteY3943" fmla="*/ 435335 h 2007826"/>
              <a:gd name="connsiteX3944" fmla="*/ 8563689 w 12192000"/>
              <a:gd name="connsiteY3944" fmla="*/ 443956 h 2007826"/>
              <a:gd name="connsiteX3945" fmla="*/ 8555450 w 12192000"/>
              <a:gd name="connsiteY3945" fmla="*/ 436097 h 2007826"/>
              <a:gd name="connsiteX3946" fmla="*/ 8544830 w 12192000"/>
              <a:gd name="connsiteY3946" fmla="*/ 442480 h 2007826"/>
              <a:gd name="connsiteX3947" fmla="*/ 8541448 w 12192000"/>
              <a:gd name="connsiteY3947" fmla="*/ 432811 h 2007826"/>
              <a:gd name="connsiteX3948" fmla="*/ 3273439 w 12192000"/>
              <a:gd name="connsiteY3948" fmla="*/ 428905 h 2007826"/>
              <a:gd name="connsiteX3949" fmla="*/ 3280968 w 12192000"/>
              <a:gd name="connsiteY3949" fmla="*/ 433144 h 2007826"/>
              <a:gd name="connsiteX3950" fmla="*/ 3275154 w 12192000"/>
              <a:gd name="connsiteY3950" fmla="*/ 440479 h 2007826"/>
              <a:gd name="connsiteX3951" fmla="*/ 3263582 w 12192000"/>
              <a:gd name="connsiteY3951" fmla="*/ 440479 h 2007826"/>
              <a:gd name="connsiteX3952" fmla="*/ 3273439 w 12192000"/>
              <a:gd name="connsiteY3952" fmla="*/ 428905 h 2007826"/>
              <a:gd name="connsiteX3953" fmla="*/ 9090126 w 12192000"/>
              <a:gd name="connsiteY3953" fmla="*/ 427409 h 2007826"/>
              <a:gd name="connsiteX3954" fmla="*/ 9083944 w 12192000"/>
              <a:gd name="connsiteY3954" fmla="*/ 427904 h 2007826"/>
              <a:gd name="connsiteX3955" fmla="*/ 9090126 w 12192000"/>
              <a:gd name="connsiteY3955" fmla="*/ 427409 h 2007826"/>
              <a:gd name="connsiteX3956" fmla="*/ 8451494 w 12192000"/>
              <a:gd name="connsiteY3956" fmla="*/ 427202 h 2007826"/>
              <a:gd name="connsiteX3957" fmla="*/ 8445198 w 12192000"/>
              <a:gd name="connsiteY3957" fmla="*/ 427905 h 2007826"/>
              <a:gd name="connsiteX3958" fmla="*/ 8451494 w 12192000"/>
              <a:gd name="connsiteY3958" fmla="*/ 427202 h 2007826"/>
              <a:gd name="connsiteX3959" fmla="*/ 8356040 w 12192000"/>
              <a:gd name="connsiteY3959" fmla="*/ 427105 h 2007826"/>
              <a:gd name="connsiteX3960" fmla="*/ 8349758 w 12192000"/>
              <a:gd name="connsiteY3960" fmla="*/ 428096 h 2007826"/>
              <a:gd name="connsiteX3961" fmla="*/ 8356040 w 12192000"/>
              <a:gd name="connsiteY3961" fmla="*/ 427105 h 2007826"/>
              <a:gd name="connsiteX3962" fmla="*/ 4165372 w 12192000"/>
              <a:gd name="connsiteY3962" fmla="*/ 426946 h 2007826"/>
              <a:gd name="connsiteX3963" fmla="*/ 4159169 w 12192000"/>
              <a:gd name="connsiteY3963" fmla="*/ 427810 h 2007826"/>
              <a:gd name="connsiteX3964" fmla="*/ 4165372 w 12192000"/>
              <a:gd name="connsiteY3964" fmla="*/ 426946 h 2007826"/>
              <a:gd name="connsiteX3965" fmla="*/ 2468458 w 12192000"/>
              <a:gd name="connsiteY3965" fmla="*/ 426571 h 2007826"/>
              <a:gd name="connsiteX3966" fmla="*/ 2432885 w 12192000"/>
              <a:gd name="connsiteY3966" fmla="*/ 433240 h 2007826"/>
              <a:gd name="connsiteX3967" fmla="*/ 2434790 w 12192000"/>
              <a:gd name="connsiteY3967" fmla="*/ 441575 h 2007826"/>
              <a:gd name="connsiteX3968" fmla="*/ 2468458 w 12192000"/>
              <a:gd name="connsiteY3968" fmla="*/ 426571 h 2007826"/>
              <a:gd name="connsiteX3969" fmla="*/ 2473268 w 12192000"/>
              <a:gd name="connsiteY3969" fmla="*/ 425381 h 2007826"/>
              <a:gd name="connsiteX3970" fmla="*/ 2478697 w 12192000"/>
              <a:gd name="connsiteY3970" fmla="*/ 434859 h 2007826"/>
              <a:gd name="connsiteX3971" fmla="*/ 2473268 w 12192000"/>
              <a:gd name="connsiteY3971" fmla="*/ 425381 h 2007826"/>
              <a:gd name="connsiteX3972" fmla="*/ 9124426 w 12192000"/>
              <a:gd name="connsiteY3972" fmla="*/ 423523 h 2007826"/>
              <a:gd name="connsiteX3973" fmla="*/ 9107233 w 12192000"/>
              <a:gd name="connsiteY3973" fmla="*/ 434335 h 2007826"/>
              <a:gd name="connsiteX3974" fmla="*/ 9124426 w 12192000"/>
              <a:gd name="connsiteY3974" fmla="*/ 423523 h 2007826"/>
              <a:gd name="connsiteX3975" fmla="*/ 8421148 w 12192000"/>
              <a:gd name="connsiteY3975" fmla="*/ 423476 h 2007826"/>
              <a:gd name="connsiteX3976" fmla="*/ 8439150 w 12192000"/>
              <a:gd name="connsiteY3976" fmla="*/ 425095 h 2007826"/>
              <a:gd name="connsiteX3977" fmla="*/ 8421148 w 12192000"/>
              <a:gd name="connsiteY3977" fmla="*/ 423476 h 2007826"/>
              <a:gd name="connsiteX3978" fmla="*/ 8318111 w 12192000"/>
              <a:gd name="connsiteY3978" fmla="*/ 422381 h 2007826"/>
              <a:gd name="connsiteX3979" fmla="*/ 8311849 w 12192000"/>
              <a:gd name="connsiteY3979" fmla="*/ 423285 h 2007826"/>
              <a:gd name="connsiteX3980" fmla="*/ 8318111 w 12192000"/>
              <a:gd name="connsiteY3980" fmla="*/ 422381 h 2007826"/>
              <a:gd name="connsiteX3981" fmla="*/ 2308581 w 12192000"/>
              <a:gd name="connsiteY3981" fmla="*/ 422366 h 2007826"/>
              <a:gd name="connsiteX3982" fmla="*/ 2302473 w 12192000"/>
              <a:gd name="connsiteY3982" fmla="*/ 423190 h 2007826"/>
              <a:gd name="connsiteX3983" fmla="*/ 2308581 w 12192000"/>
              <a:gd name="connsiteY3983" fmla="*/ 422366 h 2007826"/>
              <a:gd name="connsiteX3984" fmla="*/ 9051996 w 12192000"/>
              <a:gd name="connsiteY3984" fmla="*/ 422279 h 2007826"/>
              <a:gd name="connsiteX3985" fmla="*/ 9045654 w 12192000"/>
              <a:gd name="connsiteY3985" fmla="*/ 423237 h 2007826"/>
              <a:gd name="connsiteX3986" fmla="*/ 9051996 w 12192000"/>
              <a:gd name="connsiteY3986" fmla="*/ 422279 h 2007826"/>
              <a:gd name="connsiteX3987" fmla="*/ 7896273 w 12192000"/>
              <a:gd name="connsiteY3987" fmla="*/ 422190 h 2007826"/>
              <a:gd name="connsiteX3988" fmla="*/ 7858697 w 12192000"/>
              <a:gd name="connsiteY3988" fmla="*/ 426429 h 2007826"/>
              <a:gd name="connsiteX3989" fmla="*/ 7857506 w 12192000"/>
              <a:gd name="connsiteY3989" fmla="*/ 423190 h 2007826"/>
              <a:gd name="connsiteX3990" fmla="*/ 7824312 w 12192000"/>
              <a:gd name="connsiteY3990" fmla="*/ 422285 h 2007826"/>
              <a:gd name="connsiteX3991" fmla="*/ 7824549 w 12192000"/>
              <a:gd name="connsiteY3991" fmla="*/ 441861 h 2007826"/>
              <a:gd name="connsiteX3992" fmla="*/ 7828027 w 12192000"/>
              <a:gd name="connsiteY3992" fmla="*/ 441765 h 2007826"/>
              <a:gd name="connsiteX3993" fmla="*/ 7838551 w 12192000"/>
              <a:gd name="connsiteY3993" fmla="*/ 425905 h 2007826"/>
              <a:gd name="connsiteX3994" fmla="*/ 7839266 w 12192000"/>
              <a:gd name="connsiteY3994" fmla="*/ 441861 h 2007826"/>
              <a:gd name="connsiteX3995" fmla="*/ 7842076 w 12192000"/>
              <a:gd name="connsiteY3995" fmla="*/ 441622 h 2007826"/>
              <a:gd name="connsiteX3996" fmla="*/ 7845361 w 12192000"/>
              <a:gd name="connsiteY3996" fmla="*/ 433716 h 2007826"/>
              <a:gd name="connsiteX3997" fmla="*/ 7855268 w 12192000"/>
              <a:gd name="connsiteY3997" fmla="*/ 430001 h 2007826"/>
              <a:gd name="connsiteX3998" fmla="*/ 7848362 w 12192000"/>
              <a:gd name="connsiteY3998" fmla="*/ 448624 h 2007826"/>
              <a:gd name="connsiteX3999" fmla="*/ 7866174 w 12192000"/>
              <a:gd name="connsiteY3999" fmla="*/ 430191 h 2007826"/>
              <a:gd name="connsiteX4000" fmla="*/ 7863602 w 12192000"/>
              <a:gd name="connsiteY4000" fmla="*/ 447338 h 2007826"/>
              <a:gd name="connsiteX4001" fmla="*/ 7877651 w 12192000"/>
              <a:gd name="connsiteY4001" fmla="*/ 429620 h 2007826"/>
              <a:gd name="connsiteX4002" fmla="*/ 7872556 w 12192000"/>
              <a:gd name="connsiteY4002" fmla="*/ 447052 h 2007826"/>
              <a:gd name="connsiteX4003" fmla="*/ 7881605 w 12192000"/>
              <a:gd name="connsiteY4003" fmla="*/ 446528 h 2007826"/>
              <a:gd name="connsiteX4004" fmla="*/ 7882462 w 12192000"/>
              <a:gd name="connsiteY4004" fmla="*/ 435764 h 2007826"/>
              <a:gd name="connsiteX4005" fmla="*/ 7893320 w 12192000"/>
              <a:gd name="connsiteY4005" fmla="*/ 440336 h 2007826"/>
              <a:gd name="connsiteX4006" fmla="*/ 7886605 w 12192000"/>
              <a:gd name="connsiteY4006" fmla="*/ 442242 h 2007826"/>
              <a:gd name="connsiteX4007" fmla="*/ 7886939 w 12192000"/>
              <a:gd name="connsiteY4007" fmla="*/ 448672 h 2007826"/>
              <a:gd name="connsiteX4008" fmla="*/ 7901512 w 12192000"/>
              <a:gd name="connsiteY4008" fmla="*/ 435621 h 2007826"/>
              <a:gd name="connsiteX4009" fmla="*/ 7900892 w 12192000"/>
              <a:gd name="connsiteY4009" fmla="*/ 452911 h 2007826"/>
              <a:gd name="connsiteX4010" fmla="*/ 7915037 w 12192000"/>
              <a:gd name="connsiteY4010" fmla="*/ 435050 h 2007826"/>
              <a:gd name="connsiteX4011" fmla="*/ 7914275 w 12192000"/>
              <a:gd name="connsiteY4011" fmla="*/ 453054 h 2007826"/>
              <a:gd name="connsiteX4012" fmla="*/ 7929944 w 12192000"/>
              <a:gd name="connsiteY4012" fmla="*/ 435145 h 2007826"/>
              <a:gd name="connsiteX4013" fmla="*/ 7925658 w 12192000"/>
              <a:gd name="connsiteY4013" fmla="*/ 448862 h 2007826"/>
              <a:gd name="connsiteX4014" fmla="*/ 7925039 w 12192000"/>
              <a:gd name="connsiteY4014" fmla="*/ 452101 h 2007826"/>
              <a:gd name="connsiteX4015" fmla="*/ 7941612 w 12192000"/>
              <a:gd name="connsiteY4015" fmla="*/ 439908 h 2007826"/>
              <a:gd name="connsiteX4016" fmla="*/ 7939326 w 12192000"/>
              <a:gd name="connsiteY4016" fmla="*/ 457054 h 2007826"/>
              <a:gd name="connsiteX4017" fmla="*/ 7958233 w 12192000"/>
              <a:gd name="connsiteY4017" fmla="*/ 440908 h 2007826"/>
              <a:gd name="connsiteX4018" fmla="*/ 7958138 w 12192000"/>
              <a:gd name="connsiteY4018" fmla="*/ 436717 h 2007826"/>
              <a:gd name="connsiteX4019" fmla="*/ 7949327 w 12192000"/>
              <a:gd name="connsiteY4019" fmla="*/ 438336 h 2007826"/>
              <a:gd name="connsiteX4020" fmla="*/ 7948089 w 12192000"/>
              <a:gd name="connsiteY4020" fmla="*/ 431620 h 2007826"/>
              <a:gd name="connsiteX4021" fmla="*/ 7937278 w 12192000"/>
              <a:gd name="connsiteY4021" fmla="*/ 436812 h 2007826"/>
              <a:gd name="connsiteX4022" fmla="*/ 7922562 w 12192000"/>
              <a:gd name="connsiteY4022" fmla="*/ 431096 h 2007826"/>
              <a:gd name="connsiteX4023" fmla="*/ 7896511 w 12192000"/>
              <a:gd name="connsiteY4023" fmla="*/ 433001 h 2007826"/>
              <a:gd name="connsiteX4024" fmla="*/ 7896273 w 12192000"/>
              <a:gd name="connsiteY4024" fmla="*/ 422190 h 2007826"/>
              <a:gd name="connsiteX4025" fmla="*/ 3348187 w 12192000"/>
              <a:gd name="connsiteY4025" fmla="*/ 419284 h 2007826"/>
              <a:gd name="connsiteX4026" fmla="*/ 3356457 w 12192000"/>
              <a:gd name="connsiteY4026" fmla="*/ 425332 h 2007826"/>
              <a:gd name="connsiteX4027" fmla="*/ 3336312 w 12192000"/>
              <a:gd name="connsiteY4027" fmla="*/ 424094 h 2007826"/>
              <a:gd name="connsiteX4028" fmla="*/ 3348187 w 12192000"/>
              <a:gd name="connsiteY4028" fmla="*/ 419284 h 2007826"/>
              <a:gd name="connsiteX4029" fmla="*/ 2287285 w 12192000"/>
              <a:gd name="connsiteY4029" fmla="*/ 418570 h 2007826"/>
              <a:gd name="connsiteX4030" fmla="*/ 2295333 w 12192000"/>
              <a:gd name="connsiteY4030" fmla="*/ 431668 h 2007826"/>
              <a:gd name="connsiteX4031" fmla="*/ 2287285 w 12192000"/>
              <a:gd name="connsiteY4031" fmla="*/ 418570 h 2007826"/>
              <a:gd name="connsiteX4032" fmla="*/ 8390823 w 12192000"/>
              <a:gd name="connsiteY4032" fmla="*/ 418124 h 2007826"/>
              <a:gd name="connsiteX4033" fmla="*/ 8382524 w 12192000"/>
              <a:gd name="connsiteY4033" fmla="*/ 420713 h 2007826"/>
              <a:gd name="connsiteX4034" fmla="*/ 8401050 w 12192000"/>
              <a:gd name="connsiteY4034" fmla="*/ 420284 h 2007826"/>
              <a:gd name="connsiteX4035" fmla="*/ 8390823 w 12192000"/>
              <a:gd name="connsiteY4035" fmla="*/ 418124 h 2007826"/>
              <a:gd name="connsiteX4036" fmla="*/ 8257795 w 12192000"/>
              <a:gd name="connsiteY4036" fmla="*/ 416468 h 2007826"/>
              <a:gd name="connsiteX4037" fmla="*/ 8248936 w 12192000"/>
              <a:gd name="connsiteY4037" fmla="*/ 421189 h 2007826"/>
              <a:gd name="connsiteX4038" fmla="*/ 8266653 w 12192000"/>
              <a:gd name="connsiteY4038" fmla="*/ 421427 h 2007826"/>
              <a:gd name="connsiteX4039" fmla="*/ 8257795 w 12192000"/>
              <a:gd name="connsiteY4039" fmla="*/ 416468 h 2007826"/>
              <a:gd name="connsiteX4040" fmla="*/ 2525270 w 12192000"/>
              <a:gd name="connsiteY4040" fmla="*/ 416093 h 2007826"/>
              <a:gd name="connsiteX4041" fmla="*/ 2531031 w 12192000"/>
              <a:gd name="connsiteY4041" fmla="*/ 425190 h 2007826"/>
              <a:gd name="connsiteX4042" fmla="*/ 2525270 w 12192000"/>
              <a:gd name="connsiteY4042" fmla="*/ 416093 h 2007826"/>
              <a:gd name="connsiteX4043" fmla="*/ 9068133 w 12192000"/>
              <a:gd name="connsiteY4043" fmla="*/ 415235 h 2007826"/>
              <a:gd name="connsiteX4044" fmla="*/ 9068133 w 12192000"/>
              <a:gd name="connsiteY4044" fmla="*/ 415235 h 2007826"/>
              <a:gd name="connsiteX4045" fmla="*/ 7725537 w 12192000"/>
              <a:gd name="connsiteY4045" fmla="*/ 414997 h 2007826"/>
              <a:gd name="connsiteX4046" fmla="*/ 7725537 w 12192000"/>
              <a:gd name="connsiteY4046" fmla="*/ 425809 h 2007826"/>
              <a:gd name="connsiteX4047" fmla="*/ 7725537 w 12192000"/>
              <a:gd name="connsiteY4047" fmla="*/ 414997 h 2007826"/>
              <a:gd name="connsiteX4048" fmla="*/ 9082658 w 12192000"/>
              <a:gd name="connsiteY4048" fmla="*/ 414711 h 2007826"/>
              <a:gd name="connsiteX4049" fmla="*/ 9082658 w 12192000"/>
              <a:gd name="connsiteY4049" fmla="*/ 414711 h 2007826"/>
              <a:gd name="connsiteX4050" fmla="*/ 7789640 w 12192000"/>
              <a:gd name="connsiteY4050" fmla="*/ 413950 h 2007826"/>
              <a:gd name="connsiteX4051" fmla="*/ 7776258 w 12192000"/>
              <a:gd name="connsiteY4051" fmla="*/ 415283 h 2007826"/>
              <a:gd name="connsiteX4052" fmla="*/ 7738587 w 12192000"/>
              <a:gd name="connsiteY4052" fmla="*/ 418760 h 2007826"/>
              <a:gd name="connsiteX4053" fmla="*/ 7739301 w 12192000"/>
              <a:gd name="connsiteY4053" fmla="*/ 428096 h 2007826"/>
              <a:gd name="connsiteX4054" fmla="*/ 7734110 w 12192000"/>
              <a:gd name="connsiteY4054" fmla="*/ 427048 h 2007826"/>
              <a:gd name="connsiteX4055" fmla="*/ 7735015 w 12192000"/>
              <a:gd name="connsiteY4055" fmla="*/ 434335 h 2007826"/>
              <a:gd name="connsiteX4056" fmla="*/ 7746159 w 12192000"/>
              <a:gd name="connsiteY4056" fmla="*/ 421285 h 2007826"/>
              <a:gd name="connsiteX4057" fmla="*/ 7750541 w 12192000"/>
              <a:gd name="connsiteY4057" fmla="*/ 422713 h 2007826"/>
              <a:gd name="connsiteX4058" fmla="*/ 7749350 w 12192000"/>
              <a:gd name="connsiteY4058" fmla="*/ 438193 h 2007826"/>
              <a:gd name="connsiteX4059" fmla="*/ 7763637 w 12192000"/>
              <a:gd name="connsiteY4059" fmla="*/ 421046 h 2007826"/>
              <a:gd name="connsiteX4060" fmla="*/ 7759589 w 12192000"/>
              <a:gd name="connsiteY4060" fmla="*/ 437669 h 2007826"/>
              <a:gd name="connsiteX4061" fmla="*/ 7775924 w 12192000"/>
              <a:gd name="connsiteY4061" fmla="*/ 422999 h 2007826"/>
              <a:gd name="connsiteX4062" fmla="*/ 7772257 w 12192000"/>
              <a:gd name="connsiteY4062" fmla="*/ 438098 h 2007826"/>
              <a:gd name="connsiteX4063" fmla="*/ 7785306 w 12192000"/>
              <a:gd name="connsiteY4063" fmla="*/ 427715 h 2007826"/>
              <a:gd name="connsiteX4064" fmla="*/ 7787592 w 12192000"/>
              <a:gd name="connsiteY4064" fmla="*/ 437002 h 2007826"/>
              <a:gd name="connsiteX4065" fmla="*/ 7791307 w 12192000"/>
              <a:gd name="connsiteY4065" fmla="*/ 437050 h 2007826"/>
              <a:gd name="connsiteX4066" fmla="*/ 7791689 w 12192000"/>
              <a:gd name="connsiteY4066" fmla="*/ 427524 h 2007826"/>
              <a:gd name="connsiteX4067" fmla="*/ 7800832 w 12192000"/>
              <a:gd name="connsiteY4067" fmla="*/ 427524 h 2007826"/>
              <a:gd name="connsiteX4068" fmla="*/ 7801023 w 12192000"/>
              <a:gd name="connsiteY4068" fmla="*/ 437764 h 2007826"/>
              <a:gd name="connsiteX4069" fmla="*/ 7805309 w 12192000"/>
              <a:gd name="connsiteY4069" fmla="*/ 437764 h 2007826"/>
              <a:gd name="connsiteX4070" fmla="*/ 7806976 w 12192000"/>
              <a:gd name="connsiteY4070" fmla="*/ 423095 h 2007826"/>
              <a:gd name="connsiteX4071" fmla="*/ 7811215 w 12192000"/>
              <a:gd name="connsiteY4071" fmla="*/ 443956 h 2007826"/>
              <a:gd name="connsiteX4072" fmla="*/ 7818120 w 12192000"/>
              <a:gd name="connsiteY4072" fmla="*/ 425095 h 2007826"/>
              <a:gd name="connsiteX4073" fmla="*/ 7789640 w 12192000"/>
              <a:gd name="connsiteY4073" fmla="*/ 413950 h 2007826"/>
              <a:gd name="connsiteX4074" fmla="*/ 8344948 w 12192000"/>
              <a:gd name="connsiteY4074" fmla="*/ 413902 h 2007826"/>
              <a:gd name="connsiteX4075" fmla="*/ 8362950 w 12192000"/>
              <a:gd name="connsiteY4075" fmla="*/ 415617 h 2007826"/>
              <a:gd name="connsiteX4076" fmla="*/ 8344948 w 12192000"/>
              <a:gd name="connsiteY4076" fmla="*/ 413902 h 2007826"/>
              <a:gd name="connsiteX4077" fmla="*/ 8789474 w 12192000"/>
              <a:gd name="connsiteY4077" fmla="*/ 413214 h 2007826"/>
              <a:gd name="connsiteX4078" fmla="*/ 8783192 w 12192000"/>
              <a:gd name="connsiteY4078" fmla="*/ 414044 h 2007826"/>
              <a:gd name="connsiteX4079" fmla="*/ 8789474 w 12192000"/>
              <a:gd name="connsiteY4079" fmla="*/ 413214 h 2007826"/>
              <a:gd name="connsiteX4080" fmla="*/ 8241966 w 12192000"/>
              <a:gd name="connsiteY4080" fmla="*/ 412809 h 2007826"/>
              <a:gd name="connsiteX4081" fmla="*/ 8235744 w 12192000"/>
              <a:gd name="connsiteY4081" fmla="*/ 413807 h 2007826"/>
              <a:gd name="connsiteX4082" fmla="*/ 8241966 w 12192000"/>
              <a:gd name="connsiteY4082" fmla="*/ 412809 h 2007826"/>
              <a:gd name="connsiteX4083" fmla="*/ 8217420 w 12192000"/>
              <a:gd name="connsiteY4083" fmla="*/ 411902 h 2007826"/>
              <a:gd name="connsiteX4084" fmla="*/ 8207883 w 12192000"/>
              <a:gd name="connsiteY4084" fmla="*/ 416522 h 2007826"/>
              <a:gd name="connsiteX4085" fmla="*/ 8229172 w 12192000"/>
              <a:gd name="connsiteY4085" fmla="*/ 414712 h 2007826"/>
              <a:gd name="connsiteX4086" fmla="*/ 8217420 w 12192000"/>
              <a:gd name="connsiteY4086" fmla="*/ 411902 h 2007826"/>
              <a:gd name="connsiteX4087" fmla="*/ 7703772 w 12192000"/>
              <a:gd name="connsiteY4087" fmla="*/ 410711 h 2007826"/>
              <a:gd name="connsiteX4088" fmla="*/ 7687294 w 12192000"/>
              <a:gd name="connsiteY4088" fmla="*/ 411139 h 2007826"/>
              <a:gd name="connsiteX4089" fmla="*/ 7685675 w 12192000"/>
              <a:gd name="connsiteY4089" fmla="*/ 424142 h 2007826"/>
              <a:gd name="connsiteX4090" fmla="*/ 7702916 w 12192000"/>
              <a:gd name="connsiteY4090" fmla="*/ 421237 h 2007826"/>
              <a:gd name="connsiteX4091" fmla="*/ 7695914 w 12192000"/>
              <a:gd name="connsiteY4091" fmla="*/ 423333 h 2007826"/>
              <a:gd name="connsiteX4092" fmla="*/ 7697677 w 12192000"/>
              <a:gd name="connsiteY4092" fmla="*/ 428477 h 2007826"/>
              <a:gd name="connsiteX4093" fmla="*/ 7710249 w 12192000"/>
              <a:gd name="connsiteY4093" fmla="*/ 414521 h 2007826"/>
              <a:gd name="connsiteX4094" fmla="*/ 7711107 w 12192000"/>
              <a:gd name="connsiteY4094" fmla="*/ 433668 h 2007826"/>
              <a:gd name="connsiteX4095" fmla="*/ 7720203 w 12192000"/>
              <a:gd name="connsiteY4095" fmla="*/ 419046 h 2007826"/>
              <a:gd name="connsiteX4096" fmla="*/ 7703772 w 12192000"/>
              <a:gd name="connsiteY4096" fmla="*/ 410711 h 2007826"/>
              <a:gd name="connsiteX4097" fmla="*/ 9044558 w 12192000"/>
              <a:gd name="connsiteY4097" fmla="*/ 410139 h 2007826"/>
              <a:gd name="connsiteX4098" fmla="*/ 9044558 w 12192000"/>
              <a:gd name="connsiteY4098" fmla="*/ 410139 h 2007826"/>
              <a:gd name="connsiteX4099" fmla="*/ 2571575 w 12192000"/>
              <a:gd name="connsiteY4099" fmla="*/ 409544 h 2007826"/>
              <a:gd name="connsiteX4100" fmla="*/ 2563794 w 12192000"/>
              <a:gd name="connsiteY4100" fmla="*/ 409663 h 2007826"/>
              <a:gd name="connsiteX4101" fmla="*/ 2571462 w 12192000"/>
              <a:gd name="connsiteY4101" fmla="*/ 417284 h 2007826"/>
              <a:gd name="connsiteX4102" fmla="*/ 2571575 w 12192000"/>
              <a:gd name="connsiteY4102" fmla="*/ 409544 h 2007826"/>
              <a:gd name="connsiteX4103" fmla="*/ 9016126 w 12192000"/>
              <a:gd name="connsiteY4103" fmla="*/ 408662 h 2007826"/>
              <a:gd name="connsiteX4104" fmla="*/ 9014507 w 12192000"/>
              <a:gd name="connsiteY4104" fmla="*/ 412711 h 2007826"/>
              <a:gd name="connsiteX4105" fmla="*/ 8300728 w 12192000"/>
              <a:gd name="connsiteY4105" fmla="*/ 408603 h 2007826"/>
              <a:gd name="connsiteX4106" fmla="*/ 8292227 w 12192000"/>
              <a:gd name="connsiteY4106" fmla="*/ 411330 h 2007826"/>
              <a:gd name="connsiteX4107" fmla="*/ 8311515 w 12192000"/>
              <a:gd name="connsiteY4107" fmla="*/ 410235 h 2007826"/>
              <a:gd name="connsiteX4108" fmla="*/ 8300728 w 12192000"/>
              <a:gd name="connsiteY4108" fmla="*/ 408603 h 2007826"/>
              <a:gd name="connsiteX4109" fmla="*/ 8509219 w 12192000"/>
              <a:gd name="connsiteY4109" fmla="*/ 408264 h 2007826"/>
              <a:gd name="connsiteX4110" fmla="*/ 8503205 w 12192000"/>
              <a:gd name="connsiteY4110" fmla="*/ 408425 h 2007826"/>
              <a:gd name="connsiteX4111" fmla="*/ 8509219 w 12192000"/>
              <a:gd name="connsiteY4111" fmla="*/ 408264 h 2007826"/>
              <a:gd name="connsiteX4112" fmla="*/ 8751356 w 12192000"/>
              <a:gd name="connsiteY4112" fmla="*/ 408085 h 2007826"/>
              <a:gd name="connsiteX4113" fmla="*/ 8745188 w 12192000"/>
              <a:gd name="connsiteY4113" fmla="*/ 408948 h 2007826"/>
              <a:gd name="connsiteX4114" fmla="*/ 8751356 w 12192000"/>
              <a:gd name="connsiteY4114" fmla="*/ 408085 h 2007826"/>
              <a:gd name="connsiteX4115" fmla="*/ 2374667 w 12192000"/>
              <a:gd name="connsiteY4115" fmla="*/ 407979 h 2007826"/>
              <a:gd name="connsiteX4116" fmla="*/ 2368439 w 12192000"/>
              <a:gd name="connsiteY4116" fmla="*/ 409091 h 2007826"/>
              <a:gd name="connsiteX4117" fmla="*/ 2374667 w 12192000"/>
              <a:gd name="connsiteY4117" fmla="*/ 407979 h 2007826"/>
              <a:gd name="connsiteX4118" fmla="*/ 3301597 w 12192000"/>
              <a:gd name="connsiteY4118" fmla="*/ 407472 h 2007826"/>
              <a:gd name="connsiteX4119" fmla="*/ 3308779 w 12192000"/>
              <a:gd name="connsiteY4119" fmla="*/ 414093 h 2007826"/>
              <a:gd name="connsiteX4120" fmla="*/ 3315013 w 12192000"/>
              <a:gd name="connsiteY4120" fmla="*/ 427857 h 2007826"/>
              <a:gd name="connsiteX4121" fmla="*/ 3325216 w 12192000"/>
              <a:gd name="connsiteY4121" fmla="*/ 421999 h 2007826"/>
              <a:gd name="connsiteX4122" fmla="*/ 3318731 w 12192000"/>
              <a:gd name="connsiteY4122" fmla="*/ 433097 h 2007826"/>
              <a:gd name="connsiteX4123" fmla="*/ 3311873 w 12192000"/>
              <a:gd name="connsiteY4123" fmla="*/ 427476 h 2007826"/>
              <a:gd name="connsiteX4124" fmla="*/ 3301597 w 12192000"/>
              <a:gd name="connsiteY4124" fmla="*/ 438336 h 2007826"/>
              <a:gd name="connsiteX4125" fmla="*/ 3300216 w 12192000"/>
              <a:gd name="connsiteY4125" fmla="*/ 432382 h 2007826"/>
              <a:gd name="connsiteX4126" fmla="*/ 3284362 w 12192000"/>
              <a:gd name="connsiteY4126" fmla="*/ 437717 h 2007826"/>
              <a:gd name="connsiteX4127" fmla="*/ 3311493 w 12192000"/>
              <a:gd name="connsiteY4127" fmla="*/ 426238 h 2007826"/>
              <a:gd name="connsiteX4128" fmla="*/ 3300502 w 12192000"/>
              <a:gd name="connsiteY4128" fmla="*/ 411473 h 2007826"/>
              <a:gd name="connsiteX4129" fmla="*/ 8967644 w 12192000"/>
              <a:gd name="connsiteY4129" fmla="*/ 404518 h 2007826"/>
              <a:gd name="connsiteX4130" fmla="*/ 8955309 w 12192000"/>
              <a:gd name="connsiteY4130" fmla="*/ 412901 h 2007826"/>
              <a:gd name="connsiteX4131" fmla="*/ 8967644 w 12192000"/>
              <a:gd name="connsiteY4131" fmla="*/ 404518 h 2007826"/>
              <a:gd name="connsiteX4132" fmla="*/ 3350631 w 12192000"/>
              <a:gd name="connsiteY4132" fmla="*/ 404388 h 2007826"/>
              <a:gd name="connsiteX4133" fmla="*/ 3356272 w 12192000"/>
              <a:gd name="connsiteY4133" fmla="*/ 411758 h 2007826"/>
              <a:gd name="connsiteX4134" fmla="*/ 3345176 w 12192000"/>
              <a:gd name="connsiteY4134" fmla="*/ 411663 h 2007826"/>
              <a:gd name="connsiteX4135" fmla="*/ 3350631 w 12192000"/>
              <a:gd name="connsiteY4135" fmla="*/ 404388 h 2007826"/>
              <a:gd name="connsiteX4136" fmla="*/ 8254460 w 12192000"/>
              <a:gd name="connsiteY4136" fmla="*/ 404328 h 2007826"/>
              <a:gd name="connsiteX4137" fmla="*/ 8272367 w 12192000"/>
              <a:gd name="connsiteY4137" fmla="*/ 405805 h 2007826"/>
              <a:gd name="connsiteX4138" fmla="*/ 8254460 w 12192000"/>
              <a:gd name="connsiteY4138" fmla="*/ 404328 h 2007826"/>
              <a:gd name="connsiteX4139" fmla="*/ 2591558 w 12192000"/>
              <a:gd name="connsiteY4139" fmla="*/ 404043 h 2007826"/>
              <a:gd name="connsiteX4140" fmla="*/ 2575509 w 12192000"/>
              <a:gd name="connsiteY4140" fmla="*/ 419427 h 2007826"/>
              <a:gd name="connsiteX4141" fmla="*/ 2587938 w 12192000"/>
              <a:gd name="connsiteY4141" fmla="*/ 409139 h 2007826"/>
              <a:gd name="connsiteX4142" fmla="*/ 2591320 w 12192000"/>
              <a:gd name="connsiteY4142" fmla="*/ 411378 h 2007826"/>
              <a:gd name="connsiteX4143" fmla="*/ 2603939 w 12192000"/>
              <a:gd name="connsiteY4143" fmla="*/ 413378 h 2007826"/>
              <a:gd name="connsiteX4144" fmla="*/ 2611368 w 12192000"/>
              <a:gd name="connsiteY4144" fmla="*/ 404328 h 2007826"/>
              <a:gd name="connsiteX4145" fmla="*/ 2591558 w 12192000"/>
              <a:gd name="connsiteY4145" fmla="*/ 404043 h 2007826"/>
              <a:gd name="connsiteX4146" fmla="*/ 9090422 w 12192000"/>
              <a:gd name="connsiteY4146" fmla="*/ 403852 h 2007826"/>
              <a:gd name="connsiteX4147" fmla="*/ 9108329 w 12192000"/>
              <a:gd name="connsiteY4147" fmla="*/ 404805 h 2007826"/>
              <a:gd name="connsiteX4148" fmla="*/ 9134332 w 12192000"/>
              <a:gd name="connsiteY4148" fmla="*/ 409377 h 2007826"/>
              <a:gd name="connsiteX4149" fmla="*/ 9142952 w 12192000"/>
              <a:gd name="connsiteY4149" fmla="*/ 413711 h 2007826"/>
              <a:gd name="connsiteX4150" fmla="*/ 9144762 w 12192000"/>
              <a:gd name="connsiteY4150" fmla="*/ 408996 h 2007826"/>
              <a:gd name="connsiteX4151" fmla="*/ 9167526 w 12192000"/>
              <a:gd name="connsiteY4151" fmla="*/ 418093 h 2007826"/>
              <a:gd name="connsiteX4152" fmla="*/ 9168051 w 12192000"/>
              <a:gd name="connsiteY4152" fmla="*/ 413378 h 2007826"/>
              <a:gd name="connsiteX4153" fmla="*/ 9203674 w 12192000"/>
              <a:gd name="connsiteY4153" fmla="*/ 422142 h 2007826"/>
              <a:gd name="connsiteX4154" fmla="*/ 9232011 w 12192000"/>
              <a:gd name="connsiteY4154" fmla="*/ 427476 h 2007826"/>
              <a:gd name="connsiteX4155" fmla="*/ 9236345 w 12192000"/>
              <a:gd name="connsiteY4155" fmla="*/ 423904 h 2007826"/>
              <a:gd name="connsiteX4156" fmla="*/ 9255252 w 12192000"/>
              <a:gd name="connsiteY4156" fmla="*/ 429572 h 2007826"/>
              <a:gd name="connsiteX4157" fmla="*/ 9294066 w 12192000"/>
              <a:gd name="connsiteY4157" fmla="*/ 435954 h 2007826"/>
              <a:gd name="connsiteX4158" fmla="*/ 9322070 w 12192000"/>
              <a:gd name="connsiteY4158" fmla="*/ 440956 h 2007826"/>
              <a:gd name="connsiteX4159" fmla="*/ 9331880 w 12192000"/>
              <a:gd name="connsiteY4159" fmla="*/ 441718 h 2007826"/>
              <a:gd name="connsiteX4160" fmla="*/ 9394412 w 12192000"/>
              <a:gd name="connsiteY4160" fmla="*/ 447862 h 2007826"/>
              <a:gd name="connsiteX4161" fmla="*/ 9451277 w 12192000"/>
              <a:gd name="connsiteY4161" fmla="*/ 459960 h 2007826"/>
              <a:gd name="connsiteX4162" fmla="*/ 9470564 w 12192000"/>
              <a:gd name="connsiteY4162" fmla="*/ 462865 h 2007826"/>
              <a:gd name="connsiteX4163" fmla="*/ 9503330 w 12192000"/>
              <a:gd name="connsiteY4163" fmla="*/ 468676 h 2007826"/>
              <a:gd name="connsiteX4164" fmla="*/ 9526286 w 12192000"/>
              <a:gd name="connsiteY4164" fmla="*/ 470772 h 2007826"/>
              <a:gd name="connsiteX4165" fmla="*/ 9524905 w 12192000"/>
              <a:gd name="connsiteY4165" fmla="*/ 480679 h 2007826"/>
              <a:gd name="connsiteX4166" fmla="*/ 9510522 w 12192000"/>
              <a:gd name="connsiteY4166" fmla="*/ 473963 h 2007826"/>
              <a:gd name="connsiteX4167" fmla="*/ 9516189 w 12192000"/>
              <a:gd name="connsiteY4167" fmla="*/ 485632 h 2007826"/>
              <a:gd name="connsiteX4168" fmla="*/ 9493329 w 12192000"/>
              <a:gd name="connsiteY4168" fmla="*/ 473439 h 2007826"/>
              <a:gd name="connsiteX4169" fmla="*/ 9502616 w 12192000"/>
              <a:gd name="connsiteY4169" fmla="*/ 482917 h 2007826"/>
              <a:gd name="connsiteX4170" fmla="*/ 9492996 w 12192000"/>
              <a:gd name="connsiteY4170" fmla="*/ 487490 h 2007826"/>
              <a:gd name="connsiteX4171" fmla="*/ 9491758 w 12192000"/>
              <a:gd name="connsiteY4171" fmla="*/ 471200 h 2007826"/>
              <a:gd name="connsiteX4172" fmla="*/ 9446466 w 12192000"/>
              <a:gd name="connsiteY4172" fmla="*/ 465723 h 2007826"/>
              <a:gd name="connsiteX4173" fmla="*/ 9454420 w 12192000"/>
              <a:gd name="connsiteY4173" fmla="*/ 475154 h 2007826"/>
              <a:gd name="connsiteX4174" fmla="*/ 9443466 w 12192000"/>
              <a:gd name="connsiteY4174" fmla="*/ 475154 h 2007826"/>
              <a:gd name="connsiteX4175" fmla="*/ 9447371 w 12192000"/>
              <a:gd name="connsiteY4175" fmla="*/ 468390 h 2007826"/>
              <a:gd name="connsiteX4176" fmla="*/ 9431560 w 12192000"/>
              <a:gd name="connsiteY4176" fmla="*/ 464199 h 2007826"/>
              <a:gd name="connsiteX4177" fmla="*/ 9420320 w 12192000"/>
              <a:gd name="connsiteY4177" fmla="*/ 459579 h 2007826"/>
              <a:gd name="connsiteX4178" fmla="*/ 9425368 w 12192000"/>
              <a:gd name="connsiteY4178" fmla="*/ 471820 h 2007826"/>
              <a:gd name="connsiteX4179" fmla="*/ 9410652 w 12192000"/>
              <a:gd name="connsiteY4179" fmla="*/ 460388 h 2007826"/>
              <a:gd name="connsiteX4180" fmla="*/ 9395841 w 12192000"/>
              <a:gd name="connsiteY4180" fmla="*/ 466580 h 2007826"/>
              <a:gd name="connsiteX4181" fmla="*/ 9402080 w 12192000"/>
              <a:gd name="connsiteY4181" fmla="*/ 456769 h 2007826"/>
              <a:gd name="connsiteX4182" fmla="*/ 9369028 w 12192000"/>
              <a:gd name="connsiteY4182" fmla="*/ 451720 h 2007826"/>
              <a:gd name="connsiteX4183" fmla="*/ 9365837 w 12192000"/>
              <a:gd name="connsiteY4183" fmla="*/ 455673 h 2007826"/>
              <a:gd name="connsiteX4184" fmla="*/ 9340977 w 12192000"/>
              <a:gd name="connsiteY4184" fmla="*/ 449529 h 2007826"/>
              <a:gd name="connsiteX4185" fmla="*/ 9330357 w 12192000"/>
              <a:gd name="connsiteY4185" fmla="*/ 443956 h 2007826"/>
              <a:gd name="connsiteX4186" fmla="*/ 9332786 w 12192000"/>
              <a:gd name="connsiteY4186" fmla="*/ 453244 h 2007826"/>
              <a:gd name="connsiteX4187" fmla="*/ 9334072 w 12192000"/>
              <a:gd name="connsiteY4187" fmla="*/ 457197 h 2007826"/>
              <a:gd name="connsiteX4188" fmla="*/ 9318403 w 12192000"/>
              <a:gd name="connsiteY4188" fmla="*/ 444337 h 2007826"/>
              <a:gd name="connsiteX4189" fmla="*/ 9299210 w 12192000"/>
              <a:gd name="connsiteY4189" fmla="*/ 441479 h 2007826"/>
              <a:gd name="connsiteX4190" fmla="*/ 9279303 w 12192000"/>
              <a:gd name="connsiteY4190" fmla="*/ 444623 h 2007826"/>
              <a:gd name="connsiteX4191" fmla="*/ 9247061 w 12192000"/>
              <a:gd name="connsiteY4191" fmla="*/ 437574 h 2007826"/>
              <a:gd name="connsiteX4192" fmla="*/ 9217438 w 12192000"/>
              <a:gd name="connsiteY4192" fmla="*/ 435097 h 2007826"/>
              <a:gd name="connsiteX4193" fmla="*/ 9220628 w 12192000"/>
              <a:gd name="connsiteY4193" fmla="*/ 428429 h 2007826"/>
              <a:gd name="connsiteX4194" fmla="*/ 9184434 w 12192000"/>
              <a:gd name="connsiteY4194" fmla="*/ 428096 h 2007826"/>
              <a:gd name="connsiteX4195" fmla="*/ 9171527 w 12192000"/>
              <a:gd name="connsiteY4195" fmla="*/ 436907 h 2007826"/>
              <a:gd name="connsiteX4196" fmla="*/ 9184814 w 12192000"/>
              <a:gd name="connsiteY4196" fmla="*/ 426143 h 2007826"/>
              <a:gd name="connsiteX4197" fmla="*/ 9157811 w 12192000"/>
              <a:gd name="connsiteY4197" fmla="*/ 437526 h 2007826"/>
              <a:gd name="connsiteX4198" fmla="*/ 9161669 w 12192000"/>
              <a:gd name="connsiteY4198" fmla="*/ 421237 h 2007826"/>
              <a:gd name="connsiteX4199" fmla="*/ 9153430 w 12192000"/>
              <a:gd name="connsiteY4199" fmla="*/ 442670 h 2007826"/>
              <a:gd name="connsiteX4200" fmla="*/ 9140619 w 12192000"/>
              <a:gd name="connsiteY4200" fmla="*/ 435192 h 2007826"/>
              <a:gd name="connsiteX4201" fmla="*/ 9153525 w 12192000"/>
              <a:gd name="connsiteY4201" fmla="*/ 419808 h 2007826"/>
              <a:gd name="connsiteX4202" fmla="*/ 9126236 w 12192000"/>
              <a:gd name="connsiteY4202" fmla="*/ 419427 h 2007826"/>
              <a:gd name="connsiteX4203" fmla="*/ 9102090 w 12192000"/>
              <a:gd name="connsiteY4203" fmla="*/ 412521 h 2007826"/>
              <a:gd name="connsiteX4204" fmla="*/ 9094851 w 12192000"/>
              <a:gd name="connsiteY4204" fmla="*/ 428715 h 2007826"/>
              <a:gd name="connsiteX4205" fmla="*/ 9090422 w 12192000"/>
              <a:gd name="connsiteY4205" fmla="*/ 403852 h 2007826"/>
              <a:gd name="connsiteX4206" fmla="*/ 8134172 w 12192000"/>
              <a:gd name="connsiteY4206" fmla="*/ 402233 h 2007826"/>
              <a:gd name="connsiteX4207" fmla="*/ 8127063 w 12192000"/>
              <a:gd name="connsiteY4207" fmla="*/ 404567 h 2007826"/>
              <a:gd name="connsiteX4208" fmla="*/ 8138065 w 12192000"/>
              <a:gd name="connsiteY4208" fmla="*/ 407615 h 2007826"/>
              <a:gd name="connsiteX4209" fmla="*/ 8134172 w 12192000"/>
              <a:gd name="connsiteY4209" fmla="*/ 402233 h 2007826"/>
              <a:gd name="connsiteX4210" fmla="*/ 2883156 w 12192000"/>
              <a:gd name="connsiteY4210" fmla="*/ 401268 h 2007826"/>
              <a:gd name="connsiteX4211" fmla="*/ 2894688 w 12192000"/>
              <a:gd name="connsiteY4211" fmla="*/ 405280 h 2007826"/>
              <a:gd name="connsiteX4212" fmla="*/ 2877534 w 12192000"/>
              <a:gd name="connsiteY4212" fmla="*/ 411758 h 2007826"/>
              <a:gd name="connsiteX4213" fmla="*/ 2883156 w 12192000"/>
              <a:gd name="connsiteY4213" fmla="*/ 401268 h 2007826"/>
              <a:gd name="connsiteX4214" fmla="*/ 8929544 w 12192000"/>
              <a:gd name="connsiteY4214" fmla="*/ 400280 h 2007826"/>
              <a:gd name="connsiteX4215" fmla="*/ 8917067 w 12192000"/>
              <a:gd name="connsiteY4215" fmla="*/ 408234 h 2007826"/>
              <a:gd name="connsiteX4216" fmla="*/ 8929544 w 12192000"/>
              <a:gd name="connsiteY4216" fmla="*/ 400280 h 2007826"/>
              <a:gd name="connsiteX4217" fmla="*/ 8216170 w 12192000"/>
              <a:gd name="connsiteY4217" fmla="*/ 400089 h 2007826"/>
              <a:gd name="connsiteX4218" fmla="*/ 8216170 w 12192000"/>
              <a:gd name="connsiteY4218" fmla="*/ 400089 h 2007826"/>
              <a:gd name="connsiteX4219" fmla="*/ 9132979 w 12192000"/>
              <a:gd name="connsiteY4219" fmla="*/ 398731 h 2007826"/>
              <a:gd name="connsiteX4220" fmla="*/ 9126998 w 12192000"/>
              <a:gd name="connsiteY4220" fmla="*/ 399327 h 2007826"/>
              <a:gd name="connsiteX4221" fmla="*/ 9132979 w 12192000"/>
              <a:gd name="connsiteY4221" fmla="*/ 398731 h 2007826"/>
              <a:gd name="connsiteX4222" fmla="*/ 1822041 w 12192000"/>
              <a:gd name="connsiteY4222" fmla="*/ 398041 h 2007826"/>
              <a:gd name="connsiteX4223" fmla="*/ 1829995 w 12192000"/>
              <a:gd name="connsiteY4223" fmla="*/ 406186 h 2007826"/>
              <a:gd name="connsiteX4224" fmla="*/ 1822184 w 12192000"/>
              <a:gd name="connsiteY4224" fmla="*/ 413187 h 2007826"/>
              <a:gd name="connsiteX4225" fmla="*/ 1804515 w 12192000"/>
              <a:gd name="connsiteY4225" fmla="*/ 409186 h 2007826"/>
              <a:gd name="connsiteX4226" fmla="*/ 1811089 w 12192000"/>
              <a:gd name="connsiteY4226" fmla="*/ 418284 h 2007826"/>
              <a:gd name="connsiteX4227" fmla="*/ 1793896 w 12192000"/>
              <a:gd name="connsiteY4227" fmla="*/ 416474 h 2007826"/>
              <a:gd name="connsiteX4228" fmla="*/ 1807801 w 12192000"/>
              <a:gd name="connsiteY4228" fmla="*/ 404090 h 2007826"/>
              <a:gd name="connsiteX4229" fmla="*/ 1810754 w 12192000"/>
              <a:gd name="connsiteY4229" fmla="*/ 409091 h 2007826"/>
              <a:gd name="connsiteX4230" fmla="*/ 1822041 w 12192000"/>
              <a:gd name="connsiteY4230" fmla="*/ 398041 h 2007826"/>
              <a:gd name="connsiteX4231" fmla="*/ 7635811 w 12192000"/>
              <a:gd name="connsiteY4231" fmla="*/ 397613 h 2007826"/>
              <a:gd name="connsiteX4232" fmla="*/ 7633955 w 12192000"/>
              <a:gd name="connsiteY4232" fmla="*/ 408948 h 2007826"/>
              <a:gd name="connsiteX4233" fmla="*/ 7605617 w 12192000"/>
              <a:gd name="connsiteY4233" fmla="*/ 402947 h 2007826"/>
              <a:gd name="connsiteX4234" fmla="*/ 7611618 w 12192000"/>
              <a:gd name="connsiteY4234" fmla="*/ 420237 h 2007826"/>
              <a:gd name="connsiteX4235" fmla="*/ 7616761 w 12192000"/>
              <a:gd name="connsiteY4235" fmla="*/ 410711 h 2007826"/>
              <a:gd name="connsiteX4236" fmla="*/ 7621524 w 12192000"/>
              <a:gd name="connsiteY4236" fmla="*/ 411044 h 2007826"/>
              <a:gd name="connsiteX4237" fmla="*/ 7619762 w 12192000"/>
              <a:gd name="connsiteY4237" fmla="*/ 422761 h 2007826"/>
              <a:gd name="connsiteX4238" fmla="*/ 7625001 w 12192000"/>
              <a:gd name="connsiteY4238" fmla="*/ 422761 h 2007826"/>
              <a:gd name="connsiteX4239" fmla="*/ 7623572 w 12192000"/>
              <a:gd name="connsiteY4239" fmla="*/ 413664 h 2007826"/>
              <a:gd name="connsiteX4240" fmla="*/ 7634145 w 12192000"/>
              <a:gd name="connsiteY4240" fmla="*/ 411806 h 2007826"/>
              <a:gd name="connsiteX4241" fmla="*/ 7634335 w 12192000"/>
              <a:gd name="connsiteY4241" fmla="*/ 422713 h 2007826"/>
              <a:gd name="connsiteX4242" fmla="*/ 7638764 w 12192000"/>
              <a:gd name="connsiteY4242" fmla="*/ 422904 h 2007826"/>
              <a:gd name="connsiteX4243" fmla="*/ 7639574 w 12192000"/>
              <a:gd name="connsiteY4243" fmla="*/ 411997 h 2007826"/>
              <a:gd name="connsiteX4244" fmla="*/ 7651290 w 12192000"/>
              <a:gd name="connsiteY4244" fmla="*/ 416998 h 2007826"/>
              <a:gd name="connsiteX4245" fmla="*/ 7663196 w 12192000"/>
              <a:gd name="connsiteY4245" fmla="*/ 411806 h 2007826"/>
              <a:gd name="connsiteX4246" fmla="*/ 7657862 w 12192000"/>
              <a:gd name="connsiteY4246" fmla="*/ 428191 h 2007826"/>
              <a:gd name="connsiteX4247" fmla="*/ 7671912 w 12192000"/>
              <a:gd name="connsiteY4247" fmla="*/ 410949 h 2007826"/>
              <a:gd name="connsiteX4248" fmla="*/ 7672864 w 12192000"/>
              <a:gd name="connsiteY4248" fmla="*/ 426476 h 2007826"/>
              <a:gd name="connsiteX4249" fmla="*/ 7681484 w 12192000"/>
              <a:gd name="connsiteY4249" fmla="*/ 415902 h 2007826"/>
              <a:gd name="connsiteX4250" fmla="*/ 7675674 w 12192000"/>
              <a:gd name="connsiteY4250" fmla="*/ 402947 h 2007826"/>
              <a:gd name="connsiteX4251" fmla="*/ 7667625 w 12192000"/>
              <a:gd name="connsiteY4251" fmla="*/ 410616 h 2007826"/>
              <a:gd name="connsiteX4252" fmla="*/ 7659434 w 12192000"/>
              <a:gd name="connsiteY4252" fmla="*/ 402614 h 2007826"/>
              <a:gd name="connsiteX4253" fmla="*/ 7657196 w 12192000"/>
              <a:gd name="connsiteY4253" fmla="*/ 409234 h 2007826"/>
              <a:gd name="connsiteX4254" fmla="*/ 7651004 w 12192000"/>
              <a:gd name="connsiteY4254" fmla="*/ 405233 h 2007826"/>
              <a:gd name="connsiteX4255" fmla="*/ 7639860 w 12192000"/>
              <a:gd name="connsiteY4255" fmla="*/ 409377 h 2007826"/>
              <a:gd name="connsiteX4256" fmla="*/ 7635811 w 12192000"/>
              <a:gd name="connsiteY4256" fmla="*/ 397613 h 2007826"/>
              <a:gd name="connsiteX4257" fmla="*/ 8091649 w 12192000"/>
              <a:gd name="connsiteY4257" fmla="*/ 397148 h 2007826"/>
              <a:gd name="connsiteX4258" fmla="*/ 8083249 w 12192000"/>
              <a:gd name="connsiteY4258" fmla="*/ 401947 h 2007826"/>
              <a:gd name="connsiteX4259" fmla="*/ 8099870 w 12192000"/>
              <a:gd name="connsiteY4259" fmla="*/ 402423 h 2007826"/>
              <a:gd name="connsiteX4260" fmla="*/ 8091649 w 12192000"/>
              <a:gd name="connsiteY4260" fmla="*/ 397148 h 2007826"/>
              <a:gd name="connsiteX4261" fmla="*/ 1841271 w 12192000"/>
              <a:gd name="connsiteY4261" fmla="*/ 396940 h 2007826"/>
              <a:gd name="connsiteX4262" fmla="*/ 1852475 w 12192000"/>
              <a:gd name="connsiteY4262" fmla="*/ 399946 h 2007826"/>
              <a:gd name="connsiteX4263" fmla="*/ 1834425 w 12192000"/>
              <a:gd name="connsiteY4263" fmla="*/ 407329 h 2007826"/>
              <a:gd name="connsiteX4264" fmla="*/ 1841271 w 12192000"/>
              <a:gd name="connsiteY4264" fmla="*/ 396940 h 2007826"/>
              <a:gd name="connsiteX4265" fmla="*/ 3403576 w 12192000"/>
              <a:gd name="connsiteY4265" fmla="*/ 396803 h 2007826"/>
              <a:gd name="connsiteX4266" fmla="*/ 3415867 w 12192000"/>
              <a:gd name="connsiteY4266" fmla="*/ 399613 h 2007826"/>
              <a:gd name="connsiteX4267" fmla="*/ 3402481 w 12192000"/>
              <a:gd name="connsiteY4267" fmla="*/ 408329 h 2007826"/>
              <a:gd name="connsiteX4268" fmla="*/ 3411770 w 12192000"/>
              <a:gd name="connsiteY4268" fmla="*/ 418808 h 2007826"/>
              <a:gd name="connsiteX4269" fmla="*/ 3402672 w 12192000"/>
              <a:gd name="connsiteY4269" fmla="*/ 413854 h 2007826"/>
              <a:gd name="connsiteX4270" fmla="*/ 3374756 w 12192000"/>
              <a:gd name="connsiteY4270" fmla="*/ 422999 h 2007826"/>
              <a:gd name="connsiteX4271" fmla="*/ 3386761 w 12192000"/>
              <a:gd name="connsiteY4271" fmla="*/ 414521 h 2007826"/>
              <a:gd name="connsiteX4272" fmla="*/ 3401052 w 12192000"/>
              <a:gd name="connsiteY4272" fmla="*/ 412664 h 2007826"/>
              <a:gd name="connsiteX4273" fmla="*/ 3375280 w 12192000"/>
              <a:gd name="connsiteY4273" fmla="*/ 401804 h 2007826"/>
              <a:gd name="connsiteX4274" fmla="*/ 3403814 w 12192000"/>
              <a:gd name="connsiteY4274" fmla="*/ 401518 h 2007826"/>
              <a:gd name="connsiteX4275" fmla="*/ 8943260 w 12192000"/>
              <a:gd name="connsiteY4275" fmla="*/ 396278 h 2007826"/>
              <a:gd name="connsiteX4276" fmla="*/ 8942403 w 12192000"/>
              <a:gd name="connsiteY4276" fmla="*/ 411567 h 2007826"/>
              <a:gd name="connsiteX4277" fmla="*/ 8943260 w 12192000"/>
              <a:gd name="connsiteY4277" fmla="*/ 396278 h 2007826"/>
              <a:gd name="connsiteX4278" fmla="*/ 9982818 w 12192000"/>
              <a:gd name="connsiteY4278" fmla="*/ 396136 h 2007826"/>
              <a:gd name="connsiteX4279" fmla="*/ 9982818 w 12192000"/>
              <a:gd name="connsiteY4279" fmla="*/ 396136 h 2007826"/>
              <a:gd name="connsiteX4280" fmla="*/ 2928249 w 12192000"/>
              <a:gd name="connsiteY4280" fmla="*/ 396136 h 2007826"/>
              <a:gd name="connsiteX4281" fmla="*/ 2934596 w 12192000"/>
              <a:gd name="connsiteY4281" fmla="*/ 399565 h 2007826"/>
              <a:gd name="connsiteX4282" fmla="*/ 2919785 w 12192000"/>
              <a:gd name="connsiteY4282" fmla="*/ 396993 h 2007826"/>
              <a:gd name="connsiteX4283" fmla="*/ 2928249 w 12192000"/>
              <a:gd name="connsiteY4283" fmla="*/ 396136 h 2007826"/>
              <a:gd name="connsiteX4284" fmla="*/ 2419602 w 12192000"/>
              <a:gd name="connsiteY4284" fmla="*/ 394571 h 2007826"/>
              <a:gd name="connsiteX4285" fmla="*/ 2428019 w 12192000"/>
              <a:gd name="connsiteY4285" fmla="*/ 402661 h 2007826"/>
              <a:gd name="connsiteX4286" fmla="*/ 2410970 w 12192000"/>
              <a:gd name="connsiteY4286" fmla="*/ 401661 h 2007826"/>
              <a:gd name="connsiteX4287" fmla="*/ 2419602 w 12192000"/>
              <a:gd name="connsiteY4287" fmla="*/ 394571 h 2007826"/>
              <a:gd name="connsiteX4288" fmla="*/ 8156418 w 12192000"/>
              <a:gd name="connsiteY4288" fmla="*/ 393757 h 2007826"/>
              <a:gd name="connsiteX4289" fmla="*/ 8150209 w 12192000"/>
              <a:gd name="connsiteY4289" fmla="*/ 394755 h 2007826"/>
              <a:gd name="connsiteX4290" fmla="*/ 8156418 w 12192000"/>
              <a:gd name="connsiteY4290" fmla="*/ 393757 h 2007826"/>
              <a:gd name="connsiteX4291" fmla="*/ 8170344 w 12192000"/>
              <a:gd name="connsiteY4291" fmla="*/ 393756 h 2007826"/>
              <a:gd name="connsiteX4292" fmla="*/ 8164068 w 12192000"/>
              <a:gd name="connsiteY4292" fmla="*/ 394707 h 2007826"/>
              <a:gd name="connsiteX4293" fmla="*/ 8170344 w 12192000"/>
              <a:gd name="connsiteY4293" fmla="*/ 393756 h 2007826"/>
              <a:gd name="connsiteX4294" fmla="*/ 2945718 w 12192000"/>
              <a:gd name="connsiteY4294" fmla="*/ 393593 h 2007826"/>
              <a:gd name="connsiteX4295" fmla="*/ 2939503 w 12192000"/>
              <a:gd name="connsiteY4295" fmla="*/ 394517 h 2007826"/>
              <a:gd name="connsiteX4296" fmla="*/ 2945718 w 12192000"/>
              <a:gd name="connsiteY4296" fmla="*/ 393593 h 2007826"/>
              <a:gd name="connsiteX4297" fmla="*/ 7558469 w 12192000"/>
              <a:gd name="connsiteY4297" fmla="*/ 393231 h 2007826"/>
              <a:gd name="connsiteX4298" fmla="*/ 7554992 w 12192000"/>
              <a:gd name="connsiteY4298" fmla="*/ 419522 h 2007826"/>
              <a:gd name="connsiteX4299" fmla="*/ 7572947 w 12192000"/>
              <a:gd name="connsiteY4299" fmla="*/ 407234 h 2007826"/>
              <a:gd name="connsiteX4300" fmla="*/ 7566708 w 12192000"/>
              <a:gd name="connsiteY4300" fmla="*/ 418046 h 2007826"/>
              <a:gd name="connsiteX4301" fmla="*/ 7572708 w 12192000"/>
              <a:gd name="connsiteY4301" fmla="*/ 418046 h 2007826"/>
              <a:gd name="connsiteX4302" fmla="*/ 7572137 w 12192000"/>
              <a:gd name="connsiteY4302" fmla="*/ 413140 h 2007826"/>
              <a:gd name="connsiteX4303" fmla="*/ 7587187 w 12192000"/>
              <a:gd name="connsiteY4303" fmla="*/ 407377 h 2007826"/>
              <a:gd name="connsiteX4304" fmla="*/ 7581043 w 12192000"/>
              <a:gd name="connsiteY4304" fmla="*/ 417998 h 2007826"/>
              <a:gd name="connsiteX4305" fmla="*/ 7586853 w 12192000"/>
              <a:gd name="connsiteY4305" fmla="*/ 418093 h 2007826"/>
              <a:gd name="connsiteX4306" fmla="*/ 7586806 w 12192000"/>
              <a:gd name="connsiteY4306" fmla="*/ 413902 h 2007826"/>
              <a:gd name="connsiteX4307" fmla="*/ 7596140 w 12192000"/>
              <a:gd name="connsiteY4307" fmla="*/ 407615 h 2007826"/>
              <a:gd name="connsiteX4308" fmla="*/ 7596331 w 12192000"/>
              <a:gd name="connsiteY4308" fmla="*/ 417998 h 2007826"/>
              <a:gd name="connsiteX4309" fmla="*/ 7600903 w 12192000"/>
              <a:gd name="connsiteY4309" fmla="*/ 417998 h 2007826"/>
              <a:gd name="connsiteX4310" fmla="*/ 7601236 w 12192000"/>
              <a:gd name="connsiteY4310" fmla="*/ 399280 h 2007826"/>
              <a:gd name="connsiteX4311" fmla="*/ 7574566 w 12192000"/>
              <a:gd name="connsiteY4311" fmla="*/ 403900 h 2007826"/>
              <a:gd name="connsiteX4312" fmla="*/ 7575661 w 12192000"/>
              <a:gd name="connsiteY4312" fmla="*/ 394374 h 2007826"/>
              <a:gd name="connsiteX4313" fmla="*/ 7568375 w 12192000"/>
              <a:gd name="connsiteY4313" fmla="*/ 403709 h 2007826"/>
              <a:gd name="connsiteX4314" fmla="*/ 7558469 w 12192000"/>
              <a:gd name="connsiteY4314" fmla="*/ 393231 h 2007826"/>
              <a:gd name="connsiteX4315" fmla="*/ 8047566 w 12192000"/>
              <a:gd name="connsiteY4315" fmla="*/ 392939 h 2007826"/>
              <a:gd name="connsiteX4316" fmla="*/ 8030909 w 12192000"/>
              <a:gd name="connsiteY4316" fmla="*/ 395707 h 2007826"/>
              <a:gd name="connsiteX4317" fmla="*/ 8062294 w 12192000"/>
              <a:gd name="connsiteY4317" fmla="*/ 397279 h 2007826"/>
              <a:gd name="connsiteX4318" fmla="*/ 8047566 w 12192000"/>
              <a:gd name="connsiteY4318" fmla="*/ 392939 h 2007826"/>
              <a:gd name="connsiteX4319" fmla="*/ 3452540 w 12192000"/>
              <a:gd name="connsiteY4319" fmla="*/ 391706 h 2007826"/>
              <a:gd name="connsiteX4320" fmla="*/ 3453924 w 12192000"/>
              <a:gd name="connsiteY4320" fmla="*/ 398660 h 2007826"/>
              <a:gd name="connsiteX4321" fmla="*/ 3435305 w 12192000"/>
              <a:gd name="connsiteY4321" fmla="*/ 398232 h 2007826"/>
              <a:gd name="connsiteX4322" fmla="*/ 3449307 w 12192000"/>
              <a:gd name="connsiteY4322" fmla="*/ 410996 h 2007826"/>
              <a:gd name="connsiteX4323" fmla="*/ 3430018 w 12192000"/>
              <a:gd name="connsiteY4323" fmla="*/ 416855 h 2007826"/>
              <a:gd name="connsiteX4324" fmla="*/ 3424638 w 12192000"/>
              <a:gd name="connsiteY4324" fmla="*/ 411759 h 2007826"/>
              <a:gd name="connsiteX4325" fmla="*/ 3423828 w 12192000"/>
              <a:gd name="connsiteY4325" fmla="*/ 418570 h 2007826"/>
              <a:gd name="connsiteX4326" fmla="*/ 3414444 w 12192000"/>
              <a:gd name="connsiteY4326" fmla="*/ 416712 h 2007826"/>
              <a:gd name="connsiteX4327" fmla="*/ 3434877 w 12192000"/>
              <a:gd name="connsiteY4327" fmla="*/ 401804 h 2007826"/>
              <a:gd name="connsiteX4328" fmla="*/ 3424734 w 12192000"/>
              <a:gd name="connsiteY4328" fmla="*/ 401994 h 2007826"/>
              <a:gd name="connsiteX4329" fmla="*/ 3424541 w 12192000"/>
              <a:gd name="connsiteY4329" fmla="*/ 395517 h 2007826"/>
              <a:gd name="connsiteX4330" fmla="*/ 3432830 w 12192000"/>
              <a:gd name="connsiteY4330" fmla="*/ 400327 h 2007826"/>
              <a:gd name="connsiteX4331" fmla="*/ 3434606 w 12192000"/>
              <a:gd name="connsiteY4331" fmla="*/ 393354 h 2007826"/>
              <a:gd name="connsiteX4332" fmla="*/ 3436290 w 12192000"/>
              <a:gd name="connsiteY4332" fmla="*/ 394273 h 2007826"/>
              <a:gd name="connsiteX4333" fmla="*/ 3452540 w 12192000"/>
              <a:gd name="connsiteY4333" fmla="*/ 391706 h 2007826"/>
              <a:gd name="connsiteX4334" fmla="*/ 2430308 w 12192000"/>
              <a:gd name="connsiteY4334" fmla="*/ 390516 h 2007826"/>
              <a:gd name="connsiteX4335" fmla="*/ 2442786 w 12192000"/>
              <a:gd name="connsiteY4335" fmla="*/ 395469 h 2007826"/>
              <a:gd name="connsiteX4336" fmla="*/ 2435023 w 12192000"/>
              <a:gd name="connsiteY4336" fmla="*/ 401709 h 2007826"/>
              <a:gd name="connsiteX4337" fmla="*/ 2430308 w 12192000"/>
              <a:gd name="connsiteY4337" fmla="*/ 390516 h 2007826"/>
              <a:gd name="connsiteX4338" fmla="*/ 7487460 w 12192000"/>
              <a:gd name="connsiteY4338" fmla="*/ 390325 h 2007826"/>
              <a:gd name="connsiteX4339" fmla="*/ 7459028 w 12192000"/>
              <a:gd name="connsiteY4339" fmla="*/ 395088 h 2007826"/>
              <a:gd name="connsiteX4340" fmla="*/ 7454313 w 12192000"/>
              <a:gd name="connsiteY4340" fmla="*/ 412711 h 2007826"/>
              <a:gd name="connsiteX4341" fmla="*/ 7466886 w 12192000"/>
              <a:gd name="connsiteY4341" fmla="*/ 396993 h 2007826"/>
              <a:gd name="connsiteX4342" fmla="*/ 7467696 w 12192000"/>
              <a:gd name="connsiteY4342" fmla="*/ 409330 h 2007826"/>
              <a:gd name="connsiteX4343" fmla="*/ 7482555 w 12192000"/>
              <a:gd name="connsiteY4343" fmla="*/ 396993 h 2007826"/>
              <a:gd name="connsiteX4344" fmla="*/ 7478697 w 12192000"/>
              <a:gd name="connsiteY4344" fmla="*/ 413330 h 2007826"/>
              <a:gd name="connsiteX4345" fmla="*/ 7487460 w 12192000"/>
              <a:gd name="connsiteY4345" fmla="*/ 390325 h 2007826"/>
              <a:gd name="connsiteX4346" fmla="*/ 8125825 w 12192000"/>
              <a:gd name="connsiteY4346" fmla="*/ 390278 h 2007826"/>
              <a:gd name="connsiteX4347" fmla="*/ 8143828 w 12192000"/>
              <a:gd name="connsiteY4347" fmla="*/ 391754 h 2007826"/>
              <a:gd name="connsiteX4348" fmla="*/ 8125825 w 12192000"/>
              <a:gd name="connsiteY4348" fmla="*/ 390278 h 2007826"/>
              <a:gd name="connsiteX4349" fmla="*/ 8915876 w 12192000"/>
              <a:gd name="connsiteY4349" fmla="*/ 390230 h 2007826"/>
              <a:gd name="connsiteX4350" fmla="*/ 8915876 w 12192000"/>
              <a:gd name="connsiteY4350" fmla="*/ 390230 h 2007826"/>
              <a:gd name="connsiteX4351" fmla="*/ 8627745 w 12192000"/>
              <a:gd name="connsiteY4351" fmla="*/ 388658 h 2007826"/>
              <a:gd name="connsiteX4352" fmla="*/ 8630174 w 12192000"/>
              <a:gd name="connsiteY4352" fmla="*/ 406091 h 2007826"/>
              <a:gd name="connsiteX4353" fmla="*/ 8660273 w 12192000"/>
              <a:gd name="connsiteY4353" fmla="*/ 407901 h 2007826"/>
              <a:gd name="connsiteX4354" fmla="*/ 8696373 w 12192000"/>
              <a:gd name="connsiteY4354" fmla="*/ 406758 h 2007826"/>
              <a:gd name="connsiteX4355" fmla="*/ 8696563 w 12192000"/>
              <a:gd name="connsiteY4355" fmla="*/ 413283 h 2007826"/>
              <a:gd name="connsiteX4356" fmla="*/ 8739474 w 12192000"/>
              <a:gd name="connsiteY4356" fmla="*/ 408186 h 2007826"/>
              <a:gd name="connsiteX4357" fmla="*/ 8739331 w 12192000"/>
              <a:gd name="connsiteY4357" fmla="*/ 412664 h 2007826"/>
              <a:gd name="connsiteX4358" fmla="*/ 8732091 w 12192000"/>
              <a:gd name="connsiteY4358" fmla="*/ 414759 h 2007826"/>
              <a:gd name="connsiteX4359" fmla="*/ 8766667 w 12192000"/>
              <a:gd name="connsiteY4359" fmla="*/ 417427 h 2007826"/>
              <a:gd name="connsiteX4360" fmla="*/ 8778478 w 12192000"/>
              <a:gd name="connsiteY4360" fmla="*/ 411378 h 2007826"/>
              <a:gd name="connsiteX4361" fmla="*/ 8772144 w 12192000"/>
              <a:gd name="connsiteY4361" fmla="*/ 423190 h 2007826"/>
              <a:gd name="connsiteX4362" fmla="*/ 8797195 w 12192000"/>
              <a:gd name="connsiteY4362" fmla="*/ 413235 h 2007826"/>
              <a:gd name="connsiteX4363" fmla="*/ 8803720 w 12192000"/>
              <a:gd name="connsiteY4363" fmla="*/ 413235 h 2007826"/>
              <a:gd name="connsiteX4364" fmla="*/ 8798957 w 12192000"/>
              <a:gd name="connsiteY4364" fmla="*/ 423428 h 2007826"/>
              <a:gd name="connsiteX4365" fmla="*/ 8814102 w 12192000"/>
              <a:gd name="connsiteY4365" fmla="*/ 417474 h 2007826"/>
              <a:gd name="connsiteX4366" fmla="*/ 8818816 w 12192000"/>
              <a:gd name="connsiteY4366" fmla="*/ 429334 h 2007826"/>
              <a:gd name="connsiteX4367" fmla="*/ 8820341 w 12192000"/>
              <a:gd name="connsiteY4367" fmla="*/ 416903 h 2007826"/>
              <a:gd name="connsiteX4368" fmla="*/ 8831818 w 12192000"/>
              <a:gd name="connsiteY4368" fmla="*/ 421332 h 2007826"/>
              <a:gd name="connsiteX4369" fmla="*/ 8823913 w 12192000"/>
              <a:gd name="connsiteY4369" fmla="*/ 423190 h 2007826"/>
              <a:gd name="connsiteX4370" fmla="*/ 8824960 w 12192000"/>
              <a:gd name="connsiteY4370" fmla="*/ 428048 h 2007826"/>
              <a:gd name="connsiteX4371" fmla="*/ 8836200 w 12192000"/>
              <a:gd name="connsiteY4371" fmla="*/ 423618 h 2007826"/>
              <a:gd name="connsiteX4372" fmla="*/ 8855297 w 12192000"/>
              <a:gd name="connsiteY4372" fmla="*/ 422190 h 2007826"/>
              <a:gd name="connsiteX4373" fmla="*/ 8850202 w 12192000"/>
              <a:gd name="connsiteY4373" fmla="*/ 432716 h 2007826"/>
              <a:gd name="connsiteX4374" fmla="*/ 8880777 w 12192000"/>
              <a:gd name="connsiteY4374" fmla="*/ 427000 h 2007826"/>
              <a:gd name="connsiteX4375" fmla="*/ 8887253 w 12192000"/>
              <a:gd name="connsiteY4375" fmla="*/ 434859 h 2007826"/>
              <a:gd name="connsiteX4376" fmla="*/ 8886777 w 12192000"/>
              <a:gd name="connsiteY4376" fmla="*/ 427524 h 2007826"/>
              <a:gd name="connsiteX4377" fmla="*/ 8893873 w 12192000"/>
              <a:gd name="connsiteY4377" fmla="*/ 427476 h 2007826"/>
              <a:gd name="connsiteX4378" fmla="*/ 8886682 w 12192000"/>
              <a:gd name="connsiteY4378" fmla="*/ 437526 h 2007826"/>
              <a:gd name="connsiteX4379" fmla="*/ 8901732 w 12192000"/>
              <a:gd name="connsiteY4379" fmla="*/ 427524 h 2007826"/>
              <a:gd name="connsiteX4380" fmla="*/ 8906494 w 12192000"/>
              <a:gd name="connsiteY4380" fmla="*/ 427524 h 2007826"/>
              <a:gd name="connsiteX4381" fmla="*/ 8903208 w 12192000"/>
              <a:gd name="connsiteY4381" fmla="*/ 437669 h 2007826"/>
              <a:gd name="connsiteX4382" fmla="*/ 8922877 w 12192000"/>
              <a:gd name="connsiteY4382" fmla="*/ 436097 h 2007826"/>
              <a:gd name="connsiteX4383" fmla="*/ 8936784 w 12192000"/>
              <a:gd name="connsiteY4383" fmla="*/ 435383 h 2007826"/>
              <a:gd name="connsiteX4384" fmla="*/ 8929640 w 12192000"/>
              <a:gd name="connsiteY4384" fmla="*/ 437288 h 2007826"/>
              <a:gd name="connsiteX4385" fmla="*/ 8929497 w 12192000"/>
              <a:gd name="connsiteY4385" fmla="*/ 441527 h 2007826"/>
              <a:gd name="connsiteX4386" fmla="*/ 8959215 w 12192000"/>
              <a:gd name="connsiteY4386" fmla="*/ 436764 h 2007826"/>
              <a:gd name="connsiteX4387" fmla="*/ 8954548 w 12192000"/>
              <a:gd name="connsiteY4387" fmla="*/ 446290 h 2007826"/>
              <a:gd name="connsiteX4388" fmla="*/ 8966788 w 12192000"/>
              <a:gd name="connsiteY4388" fmla="*/ 446624 h 2007826"/>
              <a:gd name="connsiteX4389" fmla="*/ 8962454 w 12192000"/>
              <a:gd name="connsiteY4389" fmla="*/ 437050 h 2007826"/>
              <a:gd name="connsiteX4390" fmla="*/ 8968930 w 12192000"/>
              <a:gd name="connsiteY4390" fmla="*/ 437002 h 2007826"/>
              <a:gd name="connsiteX4391" fmla="*/ 8968740 w 12192000"/>
              <a:gd name="connsiteY4391" fmla="*/ 448291 h 2007826"/>
              <a:gd name="connsiteX4392" fmla="*/ 8982075 w 12192000"/>
              <a:gd name="connsiteY4392" fmla="*/ 436383 h 2007826"/>
              <a:gd name="connsiteX4393" fmla="*/ 8981980 w 12192000"/>
              <a:gd name="connsiteY4393" fmla="*/ 449243 h 2007826"/>
              <a:gd name="connsiteX4394" fmla="*/ 8996172 w 12192000"/>
              <a:gd name="connsiteY4394" fmla="*/ 440670 h 2007826"/>
              <a:gd name="connsiteX4395" fmla="*/ 8994505 w 12192000"/>
              <a:gd name="connsiteY4395" fmla="*/ 451482 h 2007826"/>
              <a:gd name="connsiteX4396" fmla="*/ 9000744 w 12192000"/>
              <a:gd name="connsiteY4396" fmla="*/ 451339 h 2007826"/>
              <a:gd name="connsiteX4397" fmla="*/ 9001553 w 12192000"/>
              <a:gd name="connsiteY4397" fmla="*/ 441813 h 2007826"/>
              <a:gd name="connsiteX4398" fmla="*/ 9010079 w 12192000"/>
              <a:gd name="connsiteY4398" fmla="*/ 441813 h 2007826"/>
              <a:gd name="connsiteX4399" fmla="*/ 9007983 w 12192000"/>
              <a:gd name="connsiteY4399" fmla="*/ 449910 h 2007826"/>
              <a:gd name="connsiteX4400" fmla="*/ 9019508 w 12192000"/>
              <a:gd name="connsiteY4400" fmla="*/ 446862 h 2007826"/>
              <a:gd name="connsiteX4401" fmla="*/ 9034701 w 12192000"/>
              <a:gd name="connsiteY4401" fmla="*/ 447433 h 2007826"/>
              <a:gd name="connsiteX4402" fmla="*/ 9034129 w 12192000"/>
              <a:gd name="connsiteY4402" fmla="*/ 456292 h 2007826"/>
              <a:gd name="connsiteX4403" fmla="*/ 9051179 w 12192000"/>
              <a:gd name="connsiteY4403" fmla="*/ 453720 h 2007826"/>
              <a:gd name="connsiteX4404" fmla="*/ 9066800 w 12192000"/>
              <a:gd name="connsiteY4404" fmla="*/ 455578 h 2007826"/>
              <a:gd name="connsiteX4405" fmla="*/ 9070943 w 12192000"/>
              <a:gd name="connsiteY4405" fmla="*/ 452673 h 2007826"/>
              <a:gd name="connsiteX4406" fmla="*/ 9086136 w 12192000"/>
              <a:gd name="connsiteY4406" fmla="*/ 455149 h 2007826"/>
              <a:gd name="connsiteX4407" fmla="*/ 9086993 w 12192000"/>
              <a:gd name="connsiteY4407" fmla="*/ 460627 h 2007826"/>
              <a:gd name="connsiteX4408" fmla="*/ 9126998 w 12192000"/>
              <a:gd name="connsiteY4408" fmla="*/ 464485 h 2007826"/>
              <a:gd name="connsiteX4409" fmla="*/ 9156192 w 12192000"/>
              <a:gd name="connsiteY4409" fmla="*/ 469486 h 2007826"/>
              <a:gd name="connsiteX4410" fmla="*/ 9160526 w 12192000"/>
              <a:gd name="connsiteY4410" fmla="*/ 466104 h 2007826"/>
              <a:gd name="connsiteX4411" fmla="*/ 9176195 w 12192000"/>
              <a:gd name="connsiteY4411" fmla="*/ 467724 h 2007826"/>
              <a:gd name="connsiteX4412" fmla="*/ 9179100 w 12192000"/>
              <a:gd name="connsiteY4412" fmla="*/ 475630 h 2007826"/>
              <a:gd name="connsiteX4413" fmla="*/ 9199150 w 12192000"/>
              <a:gd name="connsiteY4413" fmla="*/ 472105 h 2007826"/>
              <a:gd name="connsiteX4414" fmla="*/ 9214771 w 12192000"/>
              <a:gd name="connsiteY4414" fmla="*/ 473010 h 2007826"/>
              <a:gd name="connsiteX4415" fmla="*/ 9221724 w 12192000"/>
              <a:gd name="connsiteY4415" fmla="*/ 479155 h 2007826"/>
              <a:gd name="connsiteX4416" fmla="*/ 9251728 w 12192000"/>
              <a:gd name="connsiteY4416" fmla="*/ 481822 h 2007826"/>
              <a:gd name="connsiteX4417" fmla="*/ 9265396 w 12192000"/>
              <a:gd name="connsiteY4417" fmla="*/ 482441 h 2007826"/>
              <a:gd name="connsiteX4418" fmla="*/ 9295972 w 12192000"/>
              <a:gd name="connsiteY4418" fmla="*/ 488823 h 2007826"/>
              <a:gd name="connsiteX4419" fmla="*/ 9381744 w 12192000"/>
              <a:gd name="connsiteY4419" fmla="*/ 502827 h 2007826"/>
              <a:gd name="connsiteX4420" fmla="*/ 9444276 w 12192000"/>
              <a:gd name="connsiteY4420" fmla="*/ 511543 h 2007826"/>
              <a:gd name="connsiteX4421" fmla="*/ 9475280 w 12192000"/>
              <a:gd name="connsiteY4421" fmla="*/ 517211 h 2007826"/>
              <a:gd name="connsiteX4422" fmla="*/ 9503759 w 12192000"/>
              <a:gd name="connsiteY4422" fmla="*/ 521736 h 2007826"/>
              <a:gd name="connsiteX4423" fmla="*/ 9703451 w 12192000"/>
              <a:gd name="connsiteY4423" fmla="*/ 552457 h 2007826"/>
              <a:gd name="connsiteX4424" fmla="*/ 9765506 w 12192000"/>
              <a:gd name="connsiteY4424" fmla="*/ 562125 h 2007826"/>
              <a:gd name="connsiteX4425" fmla="*/ 9817703 w 12192000"/>
              <a:gd name="connsiteY4425" fmla="*/ 571556 h 2007826"/>
              <a:gd name="connsiteX4426" fmla="*/ 9851422 w 12192000"/>
              <a:gd name="connsiteY4426" fmla="*/ 578748 h 2007826"/>
              <a:gd name="connsiteX4427" fmla="*/ 9903476 w 12192000"/>
              <a:gd name="connsiteY4427" fmla="*/ 587703 h 2007826"/>
              <a:gd name="connsiteX4428" fmla="*/ 9960816 w 12192000"/>
              <a:gd name="connsiteY4428" fmla="*/ 595847 h 2007826"/>
              <a:gd name="connsiteX4429" fmla="*/ 9989153 w 12192000"/>
              <a:gd name="connsiteY4429" fmla="*/ 599896 h 2007826"/>
              <a:gd name="connsiteX4430" fmla="*/ 10013299 w 12192000"/>
              <a:gd name="connsiteY4430" fmla="*/ 605326 h 2007826"/>
              <a:gd name="connsiteX4431" fmla="*/ 10070306 w 12192000"/>
              <a:gd name="connsiteY4431" fmla="*/ 616709 h 2007826"/>
              <a:gd name="connsiteX4432" fmla="*/ 10083832 w 12192000"/>
              <a:gd name="connsiteY4432" fmla="*/ 619805 h 2007826"/>
              <a:gd name="connsiteX4433" fmla="*/ 10117645 w 12192000"/>
              <a:gd name="connsiteY4433" fmla="*/ 623996 h 2007826"/>
              <a:gd name="connsiteX4434" fmla="*/ 10146411 w 12192000"/>
              <a:gd name="connsiteY4434" fmla="*/ 628426 h 2007826"/>
              <a:gd name="connsiteX4435" fmla="*/ 10175320 w 12192000"/>
              <a:gd name="connsiteY4435" fmla="*/ 636475 h 2007826"/>
              <a:gd name="connsiteX4436" fmla="*/ 10198751 w 12192000"/>
              <a:gd name="connsiteY4436" fmla="*/ 638142 h 2007826"/>
              <a:gd name="connsiteX4437" fmla="*/ 10222802 w 12192000"/>
              <a:gd name="connsiteY4437" fmla="*/ 643667 h 2007826"/>
              <a:gd name="connsiteX4438" fmla="*/ 10251329 w 12192000"/>
              <a:gd name="connsiteY4438" fmla="*/ 647716 h 2007826"/>
              <a:gd name="connsiteX4439" fmla="*/ 10270236 w 12192000"/>
              <a:gd name="connsiteY4439" fmla="*/ 654622 h 2007826"/>
              <a:gd name="connsiteX4440" fmla="*/ 10274998 w 12192000"/>
              <a:gd name="connsiteY4440" fmla="*/ 651812 h 2007826"/>
              <a:gd name="connsiteX4441" fmla="*/ 10318099 w 12192000"/>
              <a:gd name="connsiteY4441" fmla="*/ 662386 h 2007826"/>
              <a:gd name="connsiteX4442" fmla="*/ 10341530 w 12192000"/>
              <a:gd name="connsiteY4442" fmla="*/ 666815 h 2007826"/>
              <a:gd name="connsiteX4443" fmla="*/ 10375249 w 12192000"/>
              <a:gd name="connsiteY4443" fmla="*/ 674341 h 2007826"/>
              <a:gd name="connsiteX4444" fmla="*/ 10393966 w 12192000"/>
              <a:gd name="connsiteY4444" fmla="*/ 676008 h 2007826"/>
              <a:gd name="connsiteX4445" fmla="*/ 10417683 w 12192000"/>
              <a:gd name="connsiteY4445" fmla="*/ 680961 h 2007826"/>
              <a:gd name="connsiteX4446" fmla="*/ 10449163 w 12192000"/>
              <a:gd name="connsiteY4446" fmla="*/ 687296 h 2007826"/>
              <a:gd name="connsiteX4447" fmla="*/ 10489406 w 12192000"/>
              <a:gd name="connsiteY4447" fmla="*/ 697870 h 2007826"/>
              <a:gd name="connsiteX4448" fmla="*/ 10537222 w 12192000"/>
              <a:gd name="connsiteY4448" fmla="*/ 704919 h 2007826"/>
              <a:gd name="connsiteX4449" fmla="*/ 10556272 w 12192000"/>
              <a:gd name="connsiteY4449" fmla="*/ 712445 h 2007826"/>
              <a:gd name="connsiteX4450" fmla="*/ 10560558 w 12192000"/>
              <a:gd name="connsiteY4450" fmla="*/ 709111 h 2007826"/>
              <a:gd name="connsiteX4451" fmla="*/ 10586133 w 12192000"/>
              <a:gd name="connsiteY4451" fmla="*/ 717065 h 2007826"/>
              <a:gd name="connsiteX4452" fmla="*/ 10625519 w 12192000"/>
              <a:gd name="connsiteY4452" fmla="*/ 723590 h 2007826"/>
              <a:gd name="connsiteX4453" fmla="*/ 10625424 w 12192000"/>
              <a:gd name="connsiteY4453" fmla="*/ 718160 h 2007826"/>
              <a:gd name="connsiteX4454" fmla="*/ 10605801 w 12192000"/>
              <a:gd name="connsiteY4454" fmla="*/ 717970 h 2007826"/>
              <a:gd name="connsiteX4455" fmla="*/ 10606183 w 12192000"/>
              <a:gd name="connsiteY4455" fmla="*/ 713492 h 2007826"/>
              <a:gd name="connsiteX4456" fmla="*/ 10584323 w 12192000"/>
              <a:gd name="connsiteY4456" fmla="*/ 712302 h 2007826"/>
              <a:gd name="connsiteX4457" fmla="*/ 10570607 w 12192000"/>
              <a:gd name="connsiteY4457" fmla="*/ 706634 h 2007826"/>
              <a:gd name="connsiteX4458" fmla="*/ 10541508 w 12192000"/>
              <a:gd name="connsiteY4458" fmla="*/ 699775 h 2007826"/>
              <a:gd name="connsiteX4459" fmla="*/ 10513219 w 12192000"/>
              <a:gd name="connsiteY4459" fmla="*/ 696012 h 2007826"/>
              <a:gd name="connsiteX4460" fmla="*/ 10499456 w 12192000"/>
              <a:gd name="connsiteY4460" fmla="*/ 691249 h 2007826"/>
              <a:gd name="connsiteX4461" fmla="*/ 10479834 w 12192000"/>
              <a:gd name="connsiteY4461" fmla="*/ 688677 h 2007826"/>
              <a:gd name="connsiteX4462" fmla="*/ 10448973 w 12192000"/>
              <a:gd name="connsiteY4462" fmla="*/ 684581 h 2007826"/>
              <a:gd name="connsiteX4463" fmla="*/ 10448782 w 12192000"/>
              <a:gd name="connsiteY4463" fmla="*/ 680485 h 2007826"/>
              <a:gd name="connsiteX4464" fmla="*/ 10413111 w 12192000"/>
              <a:gd name="connsiteY4464" fmla="*/ 673626 h 2007826"/>
              <a:gd name="connsiteX4465" fmla="*/ 10361057 w 12192000"/>
              <a:gd name="connsiteY4465" fmla="*/ 664434 h 2007826"/>
              <a:gd name="connsiteX4466" fmla="*/ 10328434 w 12192000"/>
              <a:gd name="connsiteY4466" fmla="*/ 657766 h 2007826"/>
              <a:gd name="connsiteX4467" fmla="*/ 10270427 w 12192000"/>
              <a:gd name="connsiteY4467" fmla="*/ 645334 h 2007826"/>
              <a:gd name="connsiteX4468" fmla="*/ 10242042 w 12192000"/>
              <a:gd name="connsiteY4468" fmla="*/ 641095 h 2007826"/>
              <a:gd name="connsiteX4469" fmla="*/ 10218182 w 12192000"/>
              <a:gd name="connsiteY4469" fmla="*/ 636047 h 2007826"/>
              <a:gd name="connsiteX4470" fmla="*/ 10165461 w 12192000"/>
              <a:gd name="connsiteY4470" fmla="*/ 625902 h 2007826"/>
              <a:gd name="connsiteX4471" fmla="*/ 10112692 w 12192000"/>
              <a:gd name="connsiteY4471" fmla="*/ 615995 h 2007826"/>
              <a:gd name="connsiteX4472" fmla="*/ 10089833 w 12192000"/>
              <a:gd name="connsiteY4472" fmla="*/ 609755 h 2007826"/>
              <a:gd name="connsiteX4473" fmla="*/ 10084355 w 12192000"/>
              <a:gd name="connsiteY4473" fmla="*/ 611470 h 2007826"/>
              <a:gd name="connsiteX4474" fmla="*/ 10066116 w 12192000"/>
              <a:gd name="connsiteY4474" fmla="*/ 605754 h 2007826"/>
              <a:gd name="connsiteX4475" fmla="*/ 9958912 w 12192000"/>
              <a:gd name="connsiteY4475" fmla="*/ 584940 h 2007826"/>
              <a:gd name="connsiteX4476" fmla="*/ 9957245 w 12192000"/>
              <a:gd name="connsiteY4476" fmla="*/ 589751 h 2007826"/>
              <a:gd name="connsiteX4477" fmla="*/ 9937195 w 12192000"/>
              <a:gd name="connsiteY4477" fmla="*/ 581034 h 2007826"/>
              <a:gd name="connsiteX4478" fmla="*/ 9885473 w 12192000"/>
              <a:gd name="connsiteY4478" fmla="*/ 577748 h 2007826"/>
              <a:gd name="connsiteX4479" fmla="*/ 9887616 w 12192000"/>
              <a:gd name="connsiteY4479" fmla="*/ 570699 h 2007826"/>
              <a:gd name="connsiteX4480" fmla="*/ 9858232 w 12192000"/>
              <a:gd name="connsiteY4480" fmla="*/ 574890 h 2007826"/>
              <a:gd name="connsiteX4481" fmla="*/ 9859804 w 12192000"/>
              <a:gd name="connsiteY4481" fmla="*/ 570223 h 2007826"/>
              <a:gd name="connsiteX4482" fmla="*/ 9829419 w 12192000"/>
              <a:gd name="connsiteY4482" fmla="*/ 570699 h 2007826"/>
              <a:gd name="connsiteX4483" fmla="*/ 9835181 w 12192000"/>
              <a:gd name="connsiteY4483" fmla="*/ 559887 h 2007826"/>
              <a:gd name="connsiteX4484" fmla="*/ 9827657 w 12192000"/>
              <a:gd name="connsiteY4484" fmla="*/ 564126 h 2007826"/>
              <a:gd name="connsiteX4485" fmla="*/ 9808321 w 12192000"/>
              <a:gd name="connsiteY4485" fmla="*/ 563364 h 2007826"/>
              <a:gd name="connsiteX4486" fmla="*/ 9780366 w 12192000"/>
              <a:gd name="connsiteY4486" fmla="*/ 554505 h 2007826"/>
              <a:gd name="connsiteX4487" fmla="*/ 9762982 w 12192000"/>
              <a:gd name="connsiteY4487" fmla="*/ 551171 h 2007826"/>
              <a:gd name="connsiteX4488" fmla="*/ 9755220 w 12192000"/>
              <a:gd name="connsiteY4488" fmla="*/ 554505 h 2007826"/>
              <a:gd name="connsiteX4489" fmla="*/ 9741789 w 12192000"/>
              <a:gd name="connsiteY4489" fmla="*/ 547265 h 2007826"/>
              <a:gd name="connsiteX4490" fmla="*/ 9717500 w 12192000"/>
              <a:gd name="connsiteY4490" fmla="*/ 543645 h 2007826"/>
              <a:gd name="connsiteX4491" fmla="*/ 9684068 w 12192000"/>
              <a:gd name="connsiteY4491" fmla="*/ 539930 h 2007826"/>
              <a:gd name="connsiteX4492" fmla="*/ 9651159 w 12192000"/>
              <a:gd name="connsiteY4492" fmla="*/ 533738 h 2007826"/>
              <a:gd name="connsiteX4493" fmla="*/ 9625870 w 12192000"/>
              <a:gd name="connsiteY4493" fmla="*/ 528118 h 2007826"/>
              <a:gd name="connsiteX4494" fmla="*/ 9622822 w 12192000"/>
              <a:gd name="connsiteY4494" fmla="*/ 532309 h 2007826"/>
              <a:gd name="connsiteX4495" fmla="*/ 9593866 w 12192000"/>
              <a:gd name="connsiteY4495" fmla="*/ 525927 h 2007826"/>
              <a:gd name="connsiteX4496" fmla="*/ 9555385 w 12192000"/>
              <a:gd name="connsiteY4496" fmla="*/ 521640 h 2007826"/>
              <a:gd name="connsiteX4497" fmla="*/ 9536096 w 12192000"/>
              <a:gd name="connsiteY4497" fmla="*/ 513734 h 2007826"/>
              <a:gd name="connsiteX4498" fmla="*/ 9527572 w 12192000"/>
              <a:gd name="connsiteY4498" fmla="*/ 517306 h 2007826"/>
              <a:gd name="connsiteX4499" fmla="*/ 9503426 w 12192000"/>
              <a:gd name="connsiteY4499" fmla="*/ 511352 h 2007826"/>
              <a:gd name="connsiteX4500" fmla="*/ 9470041 w 12192000"/>
              <a:gd name="connsiteY4500" fmla="*/ 504732 h 2007826"/>
              <a:gd name="connsiteX4501" fmla="*/ 9446371 w 12192000"/>
              <a:gd name="connsiteY4501" fmla="*/ 500445 h 2007826"/>
              <a:gd name="connsiteX4502" fmla="*/ 9379839 w 12192000"/>
              <a:gd name="connsiteY4502" fmla="*/ 490967 h 2007826"/>
              <a:gd name="connsiteX4503" fmla="*/ 9346216 w 12192000"/>
              <a:gd name="connsiteY4503" fmla="*/ 487680 h 2007826"/>
              <a:gd name="connsiteX4504" fmla="*/ 9287303 w 12192000"/>
              <a:gd name="connsiteY4504" fmla="*/ 475201 h 2007826"/>
              <a:gd name="connsiteX4505" fmla="*/ 9286161 w 12192000"/>
              <a:gd name="connsiteY4505" fmla="*/ 479821 h 2007826"/>
              <a:gd name="connsiteX4506" fmla="*/ 9256252 w 12192000"/>
              <a:gd name="connsiteY4506" fmla="*/ 474106 h 2007826"/>
              <a:gd name="connsiteX4507" fmla="*/ 9184291 w 12192000"/>
              <a:gd name="connsiteY4507" fmla="*/ 461913 h 2007826"/>
              <a:gd name="connsiteX4508" fmla="*/ 9158716 w 12192000"/>
              <a:gd name="connsiteY4508" fmla="*/ 456626 h 2007826"/>
              <a:gd name="connsiteX4509" fmla="*/ 9157430 w 12192000"/>
              <a:gd name="connsiteY4509" fmla="*/ 460817 h 2007826"/>
              <a:gd name="connsiteX4510" fmla="*/ 9122902 w 12192000"/>
              <a:gd name="connsiteY4510" fmla="*/ 453482 h 2007826"/>
              <a:gd name="connsiteX4511" fmla="*/ 9084326 w 12192000"/>
              <a:gd name="connsiteY4511" fmla="*/ 447195 h 2007826"/>
              <a:gd name="connsiteX4512" fmla="*/ 9051179 w 12192000"/>
              <a:gd name="connsiteY4512" fmla="*/ 445814 h 2007826"/>
              <a:gd name="connsiteX4513" fmla="*/ 9018175 w 12192000"/>
              <a:gd name="connsiteY4513" fmla="*/ 439050 h 2007826"/>
              <a:gd name="connsiteX4514" fmla="*/ 8829723 w 12192000"/>
              <a:gd name="connsiteY4514" fmla="*/ 413950 h 2007826"/>
              <a:gd name="connsiteX4515" fmla="*/ 8759285 w 12192000"/>
              <a:gd name="connsiteY4515" fmla="*/ 411330 h 2007826"/>
              <a:gd name="connsiteX4516" fmla="*/ 8755952 w 12192000"/>
              <a:gd name="connsiteY4516" fmla="*/ 402471 h 2007826"/>
              <a:gd name="connsiteX4517" fmla="*/ 8719090 w 12192000"/>
              <a:gd name="connsiteY4517" fmla="*/ 408186 h 2007826"/>
              <a:gd name="connsiteX4518" fmla="*/ 8725519 w 12192000"/>
              <a:gd name="connsiteY4518" fmla="*/ 398851 h 2007826"/>
              <a:gd name="connsiteX4519" fmla="*/ 8721328 w 12192000"/>
              <a:gd name="connsiteY4519" fmla="*/ 399661 h 2007826"/>
              <a:gd name="connsiteX4520" fmla="*/ 8706183 w 12192000"/>
              <a:gd name="connsiteY4520" fmla="*/ 410044 h 2007826"/>
              <a:gd name="connsiteX4521" fmla="*/ 8705802 w 12192000"/>
              <a:gd name="connsiteY4521" fmla="*/ 403995 h 2007826"/>
              <a:gd name="connsiteX4522" fmla="*/ 8714137 w 12192000"/>
              <a:gd name="connsiteY4522" fmla="*/ 401804 h 2007826"/>
              <a:gd name="connsiteX4523" fmla="*/ 8698992 w 12192000"/>
              <a:gd name="connsiteY4523" fmla="*/ 399851 h 2007826"/>
              <a:gd name="connsiteX4524" fmla="*/ 8681466 w 12192000"/>
              <a:gd name="connsiteY4524" fmla="*/ 403709 h 2007826"/>
              <a:gd name="connsiteX4525" fmla="*/ 8685276 w 12192000"/>
              <a:gd name="connsiteY4525" fmla="*/ 394326 h 2007826"/>
              <a:gd name="connsiteX4526" fmla="*/ 8665893 w 12192000"/>
              <a:gd name="connsiteY4526" fmla="*/ 404948 h 2007826"/>
              <a:gd name="connsiteX4527" fmla="*/ 8676417 w 12192000"/>
              <a:gd name="connsiteY4527" fmla="*/ 395326 h 2007826"/>
              <a:gd name="connsiteX4528" fmla="*/ 8657939 w 12192000"/>
              <a:gd name="connsiteY4528" fmla="*/ 398470 h 2007826"/>
              <a:gd name="connsiteX4529" fmla="*/ 8649700 w 12192000"/>
              <a:gd name="connsiteY4529" fmla="*/ 392326 h 2007826"/>
              <a:gd name="connsiteX4530" fmla="*/ 8647986 w 12192000"/>
              <a:gd name="connsiteY4530" fmla="*/ 399423 h 2007826"/>
              <a:gd name="connsiteX4531" fmla="*/ 8627745 w 12192000"/>
              <a:gd name="connsiteY4531" fmla="*/ 388658 h 2007826"/>
              <a:gd name="connsiteX4532" fmla="*/ 7505605 w 12192000"/>
              <a:gd name="connsiteY4532" fmla="*/ 388515 h 2007826"/>
              <a:gd name="connsiteX4533" fmla="*/ 7505700 w 12192000"/>
              <a:gd name="connsiteY4533" fmla="*/ 414807 h 2007826"/>
              <a:gd name="connsiteX4534" fmla="*/ 7519083 w 12192000"/>
              <a:gd name="connsiteY4534" fmla="*/ 401518 h 2007826"/>
              <a:gd name="connsiteX4535" fmla="*/ 7521035 w 12192000"/>
              <a:gd name="connsiteY4535" fmla="*/ 415093 h 2007826"/>
              <a:gd name="connsiteX4536" fmla="*/ 7526274 w 12192000"/>
              <a:gd name="connsiteY4536" fmla="*/ 403900 h 2007826"/>
              <a:gd name="connsiteX4537" fmla="*/ 7532322 w 12192000"/>
              <a:gd name="connsiteY4537" fmla="*/ 403519 h 2007826"/>
              <a:gd name="connsiteX4538" fmla="*/ 7528894 w 12192000"/>
              <a:gd name="connsiteY4538" fmla="*/ 419618 h 2007826"/>
              <a:gd name="connsiteX4539" fmla="*/ 7543610 w 12192000"/>
              <a:gd name="connsiteY4539" fmla="*/ 401661 h 2007826"/>
              <a:gd name="connsiteX4540" fmla="*/ 7543848 w 12192000"/>
              <a:gd name="connsiteY4540" fmla="*/ 418046 h 2007826"/>
              <a:gd name="connsiteX4541" fmla="*/ 7547420 w 12192000"/>
              <a:gd name="connsiteY4541" fmla="*/ 417950 h 2007826"/>
              <a:gd name="connsiteX4542" fmla="*/ 7553325 w 12192000"/>
              <a:gd name="connsiteY4542" fmla="*/ 402947 h 2007826"/>
              <a:gd name="connsiteX4543" fmla="*/ 7541514 w 12192000"/>
              <a:gd name="connsiteY4543" fmla="*/ 398565 h 2007826"/>
              <a:gd name="connsiteX4544" fmla="*/ 7523131 w 12192000"/>
              <a:gd name="connsiteY4544" fmla="*/ 398470 h 2007826"/>
              <a:gd name="connsiteX4545" fmla="*/ 7525083 w 12192000"/>
              <a:gd name="connsiteY4545" fmla="*/ 389420 h 2007826"/>
              <a:gd name="connsiteX4546" fmla="*/ 7519845 w 12192000"/>
              <a:gd name="connsiteY4546" fmla="*/ 389420 h 2007826"/>
              <a:gd name="connsiteX4547" fmla="*/ 7520988 w 12192000"/>
              <a:gd name="connsiteY4547" fmla="*/ 400899 h 2007826"/>
              <a:gd name="connsiteX4548" fmla="*/ 7505605 w 12192000"/>
              <a:gd name="connsiteY4548" fmla="*/ 388515 h 2007826"/>
              <a:gd name="connsiteX4549" fmla="*/ 7993232 w 12192000"/>
              <a:gd name="connsiteY4549" fmla="*/ 388129 h 2007826"/>
              <a:gd name="connsiteX4550" fmla="*/ 7983522 w 12192000"/>
              <a:gd name="connsiteY4550" fmla="*/ 390944 h 2007826"/>
              <a:gd name="connsiteX4551" fmla="*/ 7983522 w 12192000"/>
              <a:gd name="connsiteY4551" fmla="*/ 392850 h 2007826"/>
              <a:gd name="connsiteX4552" fmla="*/ 8000190 w 12192000"/>
              <a:gd name="connsiteY4552" fmla="*/ 392993 h 2007826"/>
              <a:gd name="connsiteX4553" fmla="*/ 7993232 w 12192000"/>
              <a:gd name="connsiteY4553" fmla="*/ 388129 h 2007826"/>
              <a:gd name="connsiteX4554" fmla="*/ 7446740 w 12192000"/>
              <a:gd name="connsiteY4554" fmla="*/ 386039 h 2007826"/>
              <a:gd name="connsiteX4555" fmla="*/ 7444978 w 12192000"/>
              <a:gd name="connsiteY4555" fmla="*/ 402614 h 2007826"/>
              <a:gd name="connsiteX4556" fmla="*/ 7446740 w 12192000"/>
              <a:gd name="connsiteY4556" fmla="*/ 386039 h 2007826"/>
              <a:gd name="connsiteX4557" fmla="*/ 7430691 w 12192000"/>
              <a:gd name="connsiteY4557" fmla="*/ 386039 h 2007826"/>
              <a:gd name="connsiteX4558" fmla="*/ 7430596 w 12192000"/>
              <a:gd name="connsiteY4558" fmla="*/ 402090 h 2007826"/>
              <a:gd name="connsiteX4559" fmla="*/ 7430691 w 12192000"/>
              <a:gd name="connsiteY4559" fmla="*/ 386039 h 2007826"/>
              <a:gd name="connsiteX4560" fmla="*/ 8824721 w 12192000"/>
              <a:gd name="connsiteY4560" fmla="*/ 385514 h 2007826"/>
              <a:gd name="connsiteX4561" fmla="*/ 8811196 w 12192000"/>
              <a:gd name="connsiteY4561" fmla="*/ 391230 h 2007826"/>
              <a:gd name="connsiteX4562" fmla="*/ 8824721 w 12192000"/>
              <a:gd name="connsiteY4562" fmla="*/ 385514 h 2007826"/>
              <a:gd name="connsiteX4563" fmla="*/ 7960794 w 12192000"/>
              <a:gd name="connsiteY4563" fmla="*/ 384257 h 2007826"/>
              <a:gd name="connsiteX4564" fmla="*/ 7954518 w 12192000"/>
              <a:gd name="connsiteY4564" fmla="*/ 385181 h 2007826"/>
              <a:gd name="connsiteX4565" fmla="*/ 7960794 w 12192000"/>
              <a:gd name="connsiteY4565" fmla="*/ 384257 h 2007826"/>
              <a:gd name="connsiteX4566" fmla="*/ 3506333 w 12192000"/>
              <a:gd name="connsiteY4566" fmla="*/ 383943 h 2007826"/>
              <a:gd name="connsiteX4567" fmla="*/ 3505616 w 12192000"/>
              <a:gd name="connsiteY4567" fmla="*/ 389754 h 2007826"/>
              <a:gd name="connsiteX4568" fmla="*/ 3493514 w 12192000"/>
              <a:gd name="connsiteY4568" fmla="*/ 388325 h 2007826"/>
              <a:gd name="connsiteX4569" fmla="*/ 3495087 w 12192000"/>
              <a:gd name="connsiteY4569" fmla="*/ 399042 h 2007826"/>
              <a:gd name="connsiteX4570" fmla="*/ 3500806 w 12192000"/>
              <a:gd name="connsiteY4570" fmla="*/ 398708 h 2007826"/>
              <a:gd name="connsiteX4571" fmla="*/ 3500662 w 12192000"/>
              <a:gd name="connsiteY4571" fmla="*/ 404948 h 2007826"/>
              <a:gd name="connsiteX4572" fmla="*/ 3492354 w 12192000"/>
              <a:gd name="connsiteY4572" fmla="*/ 398858 h 2007826"/>
              <a:gd name="connsiteX4573" fmla="*/ 3481762 w 12192000"/>
              <a:gd name="connsiteY4573" fmla="*/ 407657 h 2007826"/>
              <a:gd name="connsiteX4574" fmla="*/ 3467586 w 12192000"/>
              <a:gd name="connsiteY4574" fmla="*/ 409996 h 2007826"/>
              <a:gd name="connsiteX4575" fmla="*/ 3456919 w 12192000"/>
              <a:gd name="connsiteY4575" fmla="*/ 406091 h 2007826"/>
              <a:gd name="connsiteX4576" fmla="*/ 3482786 w 12192000"/>
              <a:gd name="connsiteY4576" fmla="*/ 399423 h 2007826"/>
              <a:gd name="connsiteX4577" fmla="*/ 3479689 w 12192000"/>
              <a:gd name="connsiteY4577" fmla="*/ 405805 h 2007826"/>
              <a:gd name="connsiteX4578" fmla="*/ 3492354 w 12192000"/>
              <a:gd name="connsiteY4578" fmla="*/ 398857 h 2007826"/>
              <a:gd name="connsiteX4579" fmla="*/ 3486969 w 12192000"/>
              <a:gd name="connsiteY4579" fmla="*/ 394910 h 2007826"/>
              <a:gd name="connsiteX4580" fmla="*/ 3470452 w 12192000"/>
              <a:gd name="connsiteY4580" fmla="*/ 391087 h 2007826"/>
              <a:gd name="connsiteX4581" fmla="*/ 3457545 w 12192000"/>
              <a:gd name="connsiteY4581" fmla="*/ 393993 h 2007826"/>
              <a:gd name="connsiteX4582" fmla="*/ 3468356 w 12192000"/>
              <a:gd name="connsiteY4582" fmla="*/ 386991 h 2007826"/>
              <a:gd name="connsiteX4583" fmla="*/ 3506333 w 12192000"/>
              <a:gd name="connsiteY4583" fmla="*/ 383943 h 2007826"/>
              <a:gd name="connsiteX4584" fmla="*/ 8107776 w 12192000"/>
              <a:gd name="connsiteY4584" fmla="*/ 383514 h 2007826"/>
              <a:gd name="connsiteX4585" fmla="*/ 8098441 w 12192000"/>
              <a:gd name="connsiteY4585" fmla="*/ 388658 h 2007826"/>
              <a:gd name="connsiteX4586" fmla="*/ 8071152 w 12192000"/>
              <a:gd name="connsiteY4586" fmla="*/ 387515 h 2007826"/>
              <a:gd name="connsiteX4587" fmla="*/ 8086344 w 12192000"/>
              <a:gd name="connsiteY4587" fmla="*/ 394136 h 2007826"/>
              <a:gd name="connsiteX4588" fmla="*/ 8107776 w 12192000"/>
              <a:gd name="connsiteY4588" fmla="*/ 383514 h 2007826"/>
              <a:gd name="connsiteX4589" fmla="*/ 3437393 w 12192000"/>
              <a:gd name="connsiteY4589" fmla="*/ 382371 h 2007826"/>
              <a:gd name="connsiteX4590" fmla="*/ 3434606 w 12192000"/>
              <a:gd name="connsiteY4590" fmla="*/ 393354 h 2007826"/>
              <a:gd name="connsiteX4591" fmla="*/ 3432281 w 12192000"/>
              <a:gd name="connsiteY4591" fmla="*/ 392089 h 2007826"/>
              <a:gd name="connsiteX4592" fmla="*/ 3437393 w 12192000"/>
              <a:gd name="connsiteY4592" fmla="*/ 382371 h 2007826"/>
              <a:gd name="connsiteX4593" fmla="*/ 3625042 w 12192000"/>
              <a:gd name="connsiteY4593" fmla="*/ 381561 h 2007826"/>
              <a:gd name="connsiteX4594" fmla="*/ 3625042 w 12192000"/>
              <a:gd name="connsiteY4594" fmla="*/ 381561 h 2007826"/>
              <a:gd name="connsiteX4595" fmla="*/ 8049578 w 12192000"/>
              <a:gd name="connsiteY4595" fmla="*/ 381323 h 2007826"/>
              <a:gd name="connsiteX4596" fmla="*/ 8049578 w 12192000"/>
              <a:gd name="connsiteY4596" fmla="*/ 381323 h 2007826"/>
              <a:gd name="connsiteX4597" fmla="*/ 2486053 w 12192000"/>
              <a:gd name="connsiteY4597" fmla="*/ 381244 h 2007826"/>
              <a:gd name="connsiteX4598" fmla="*/ 2490649 w 12192000"/>
              <a:gd name="connsiteY4598" fmla="*/ 385609 h 2007826"/>
              <a:gd name="connsiteX4599" fmla="*/ 2474220 w 12192000"/>
              <a:gd name="connsiteY4599" fmla="*/ 392992 h 2007826"/>
              <a:gd name="connsiteX4600" fmla="*/ 2486053 w 12192000"/>
              <a:gd name="connsiteY4600" fmla="*/ 381244 h 2007826"/>
              <a:gd name="connsiteX4601" fmla="*/ 7378542 w 12192000"/>
              <a:gd name="connsiteY4601" fmla="*/ 381085 h 2007826"/>
              <a:gd name="connsiteX4602" fmla="*/ 7379970 w 12192000"/>
              <a:gd name="connsiteY4602" fmla="*/ 403042 h 2007826"/>
              <a:gd name="connsiteX4603" fmla="*/ 7378542 w 12192000"/>
              <a:gd name="connsiteY4603" fmla="*/ 381085 h 2007826"/>
              <a:gd name="connsiteX4604" fmla="*/ 7409212 w 12192000"/>
              <a:gd name="connsiteY4604" fmla="*/ 380990 h 2007826"/>
              <a:gd name="connsiteX4605" fmla="*/ 7407021 w 12192000"/>
              <a:gd name="connsiteY4605" fmla="*/ 397803 h 2007826"/>
              <a:gd name="connsiteX4606" fmla="*/ 7409212 w 12192000"/>
              <a:gd name="connsiteY4606" fmla="*/ 380990 h 2007826"/>
              <a:gd name="connsiteX4607" fmla="*/ 8786669 w 12192000"/>
              <a:gd name="connsiteY4607" fmla="*/ 380513 h 2007826"/>
              <a:gd name="connsiteX4608" fmla="*/ 8774525 w 12192000"/>
              <a:gd name="connsiteY4608" fmla="*/ 389563 h 2007826"/>
              <a:gd name="connsiteX4609" fmla="*/ 8786669 w 12192000"/>
              <a:gd name="connsiteY4609" fmla="*/ 380513 h 2007826"/>
              <a:gd name="connsiteX4610" fmla="*/ 7239476 w 12192000"/>
              <a:gd name="connsiteY4610" fmla="*/ 379894 h 2007826"/>
              <a:gd name="connsiteX4611" fmla="*/ 7239476 w 12192000"/>
              <a:gd name="connsiteY4611" fmla="*/ 379894 h 2007826"/>
              <a:gd name="connsiteX4612" fmla="*/ 7921893 w 12192000"/>
              <a:gd name="connsiteY4612" fmla="*/ 379514 h 2007826"/>
              <a:gd name="connsiteX4613" fmla="*/ 7915751 w 12192000"/>
              <a:gd name="connsiteY4613" fmla="*/ 380371 h 2007826"/>
              <a:gd name="connsiteX4614" fmla="*/ 7921893 w 12192000"/>
              <a:gd name="connsiteY4614" fmla="*/ 379514 h 2007826"/>
              <a:gd name="connsiteX4615" fmla="*/ 8558260 w 12192000"/>
              <a:gd name="connsiteY4615" fmla="*/ 378466 h 2007826"/>
              <a:gd name="connsiteX4616" fmla="*/ 8537877 w 12192000"/>
              <a:gd name="connsiteY4616" fmla="*/ 393802 h 2007826"/>
              <a:gd name="connsiteX4617" fmla="*/ 8579644 w 12192000"/>
              <a:gd name="connsiteY4617" fmla="*/ 396279 h 2007826"/>
              <a:gd name="connsiteX4618" fmla="*/ 8594217 w 12192000"/>
              <a:gd name="connsiteY4618" fmla="*/ 391897 h 2007826"/>
              <a:gd name="connsiteX4619" fmla="*/ 8591598 w 12192000"/>
              <a:gd name="connsiteY4619" fmla="*/ 399375 h 2007826"/>
              <a:gd name="connsiteX4620" fmla="*/ 8627840 w 12192000"/>
              <a:gd name="connsiteY4620" fmla="*/ 393945 h 2007826"/>
              <a:gd name="connsiteX4621" fmla="*/ 8609266 w 12192000"/>
              <a:gd name="connsiteY4621" fmla="*/ 386039 h 2007826"/>
              <a:gd name="connsiteX4622" fmla="*/ 8610362 w 12192000"/>
              <a:gd name="connsiteY4622" fmla="*/ 395898 h 2007826"/>
              <a:gd name="connsiteX4623" fmla="*/ 8594074 w 12192000"/>
              <a:gd name="connsiteY4623" fmla="*/ 384610 h 2007826"/>
              <a:gd name="connsiteX4624" fmla="*/ 8583406 w 12192000"/>
              <a:gd name="connsiteY4624" fmla="*/ 389325 h 2007826"/>
              <a:gd name="connsiteX4625" fmla="*/ 8570976 w 12192000"/>
              <a:gd name="connsiteY4625" fmla="*/ 380895 h 2007826"/>
              <a:gd name="connsiteX4626" fmla="*/ 8573119 w 12192000"/>
              <a:gd name="connsiteY4626" fmla="*/ 389563 h 2007826"/>
              <a:gd name="connsiteX4627" fmla="*/ 8552498 w 12192000"/>
              <a:gd name="connsiteY4627" fmla="*/ 387991 h 2007826"/>
              <a:gd name="connsiteX4628" fmla="*/ 7392115 w 12192000"/>
              <a:gd name="connsiteY4628" fmla="*/ 377656 h 2007826"/>
              <a:gd name="connsiteX4629" fmla="*/ 7386209 w 12192000"/>
              <a:gd name="connsiteY4629" fmla="*/ 405043 h 2007826"/>
              <a:gd name="connsiteX4630" fmla="*/ 7400592 w 12192000"/>
              <a:gd name="connsiteY4630" fmla="*/ 391326 h 2007826"/>
              <a:gd name="connsiteX4631" fmla="*/ 7392115 w 12192000"/>
              <a:gd name="connsiteY4631" fmla="*/ 377656 h 2007826"/>
              <a:gd name="connsiteX4632" fmla="*/ 8801386 w 12192000"/>
              <a:gd name="connsiteY4632" fmla="*/ 377274 h 2007826"/>
              <a:gd name="connsiteX4633" fmla="*/ 8792289 w 12192000"/>
              <a:gd name="connsiteY4633" fmla="*/ 389229 h 2007826"/>
              <a:gd name="connsiteX4634" fmla="*/ 8801386 w 12192000"/>
              <a:gd name="connsiteY4634" fmla="*/ 377274 h 2007826"/>
              <a:gd name="connsiteX4635" fmla="*/ 9720501 w 12192000"/>
              <a:gd name="connsiteY4635" fmla="*/ 376322 h 2007826"/>
              <a:gd name="connsiteX4636" fmla="*/ 9720501 w 12192000"/>
              <a:gd name="connsiteY4636" fmla="*/ 376322 h 2007826"/>
              <a:gd name="connsiteX4637" fmla="*/ 8020027 w 12192000"/>
              <a:gd name="connsiteY4637" fmla="*/ 376114 h 2007826"/>
              <a:gd name="connsiteX4638" fmla="*/ 8011097 w 12192000"/>
              <a:gd name="connsiteY4638" fmla="*/ 377084 h 2007826"/>
              <a:gd name="connsiteX4639" fmla="*/ 8029242 w 12192000"/>
              <a:gd name="connsiteY4639" fmla="*/ 377608 h 2007826"/>
              <a:gd name="connsiteX4640" fmla="*/ 8020027 w 12192000"/>
              <a:gd name="connsiteY4640" fmla="*/ 376114 h 2007826"/>
              <a:gd name="connsiteX4641" fmla="*/ 3003521 w 12192000"/>
              <a:gd name="connsiteY4641" fmla="*/ 375988 h 2007826"/>
              <a:gd name="connsiteX4642" fmla="*/ 3001377 w 12192000"/>
              <a:gd name="connsiteY4642" fmla="*/ 384323 h 2007826"/>
              <a:gd name="connsiteX4643" fmla="*/ 3015666 w 12192000"/>
              <a:gd name="connsiteY4643" fmla="*/ 381608 h 2007826"/>
              <a:gd name="connsiteX4644" fmla="*/ 3001234 w 12192000"/>
              <a:gd name="connsiteY4644" fmla="*/ 386657 h 2007826"/>
              <a:gd name="connsiteX4645" fmla="*/ 2992566 w 12192000"/>
              <a:gd name="connsiteY4645" fmla="*/ 394849 h 2007826"/>
              <a:gd name="connsiteX4646" fmla="*/ 2987138 w 12192000"/>
              <a:gd name="connsiteY4646" fmla="*/ 385181 h 2007826"/>
              <a:gd name="connsiteX4647" fmla="*/ 2986090 w 12192000"/>
              <a:gd name="connsiteY4647" fmla="*/ 393420 h 2007826"/>
              <a:gd name="connsiteX4648" fmla="*/ 2965278 w 12192000"/>
              <a:gd name="connsiteY4648" fmla="*/ 398517 h 2007826"/>
              <a:gd name="connsiteX4649" fmla="*/ 2981233 w 12192000"/>
              <a:gd name="connsiteY4649" fmla="*/ 390182 h 2007826"/>
              <a:gd name="connsiteX4650" fmla="*/ 2987994 w 12192000"/>
              <a:gd name="connsiteY4650" fmla="*/ 381275 h 2007826"/>
              <a:gd name="connsiteX4651" fmla="*/ 3003521 w 12192000"/>
              <a:gd name="connsiteY4651" fmla="*/ 375988 h 2007826"/>
              <a:gd name="connsiteX4652" fmla="*/ 4497785 w 12192000"/>
              <a:gd name="connsiteY4652" fmla="*/ 375608 h 2007826"/>
              <a:gd name="connsiteX4653" fmla="*/ 4489642 w 12192000"/>
              <a:gd name="connsiteY4653" fmla="*/ 383705 h 2007826"/>
              <a:gd name="connsiteX4654" fmla="*/ 4455150 w 12192000"/>
              <a:gd name="connsiteY4654" fmla="*/ 386324 h 2007826"/>
              <a:gd name="connsiteX4655" fmla="*/ 4427342 w 12192000"/>
              <a:gd name="connsiteY4655" fmla="*/ 387515 h 2007826"/>
              <a:gd name="connsiteX4656" fmla="*/ 4402508 w 12192000"/>
              <a:gd name="connsiteY4656" fmla="*/ 390897 h 2007826"/>
              <a:gd name="connsiteX4657" fmla="*/ 4393756 w 12192000"/>
              <a:gd name="connsiteY4657" fmla="*/ 392230 h 2007826"/>
              <a:gd name="connsiteX4658" fmla="*/ 4382003 w 12192000"/>
              <a:gd name="connsiteY4658" fmla="*/ 386467 h 2007826"/>
              <a:gd name="connsiteX4659" fmla="*/ 4371095 w 12192000"/>
              <a:gd name="connsiteY4659" fmla="*/ 398422 h 2007826"/>
              <a:gd name="connsiteX4660" fmla="*/ 4326480 w 12192000"/>
              <a:gd name="connsiteY4660" fmla="*/ 397803 h 2007826"/>
              <a:gd name="connsiteX4661" fmla="*/ 4317432 w 12192000"/>
              <a:gd name="connsiteY4661" fmla="*/ 393993 h 2007826"/>
              <a:gd name="connsiteX4662" fmla="*/ 4278065 w 12192000"/>
              <a:gd name="connsiteY4662" fmla="*/ 399804 h 2007826"/>
              <a:gd name="connsiteX4663" fmla="*/ 4270820 w 12192000"/>
              <a:gd name="connsiteY4663" fmla="*/ 406662 h 2007826"/>
              <a:gd name="connsiteX4664" fmla="*/ 4254212 w 12192000"/>
              <a:gd name="connsiteY4664" fmla="*/ 400518 h 2007826"/>
              <a:gd name="connsiteX4665" fmla="*/ 4245730 w 12192000"/>
              <a:gd name="connsiteY4665" fmla="*/ 408663 h 2007826"/>
              <a:gd name="connsiteX4666" fmla="*/ 4229209 w 12192000"/>
              <a:gd name="connsiteY4666" fmla="*/ 408091 h 2007826"/>
              <a:gd name="connsiteX4667" fmla="*/ 4210215 w 12192000"/>
              <a:gd name="connsiteY4667" fmla="*/ 409091 h 2007826"/>
              <a:gd name="connsiteX4668" fmla="*/ 4211659 w 12192000"/>
              <a:gd name="connsiteY4668" fmla="*/ 416331 h 2007826"/>
              <a:gd name="connsiteX4669" fmla="*/ 4203853 w 12192000"/>
              <a:gd name="connsiteY4669" fmla="*/ 409377 h 2007826"/>
              <a:gd name="connsiteX4670" fmla="*/ 4188752 w 12192000"/>
              <a:gd name="connsiteY4670" fmla="*/ 411473 h 2007826"/>
              <a:gd name="connsiteX4671" fmla="*/ 4190516 w 12192000"/>
              <a:gd name="connsiteY4671" fmla="*/ 418093 h 2007826"/>
              <a:gd name="connsiteX4672" fmla="*/ 4196103 w 12192000"/>
              <a:gd name="connsiteY4672" fmla="*/ 417808 h 2007826"/>
              <a:gd name="connsiteX4673" fmla="*/ 4195477 w 12192000"/>
              <a:gd name="connsiteY4673" fmla="*/ 424333 h 2007826"/>
              <a:gd name="connsiteX4674" fmla="*/ 4180083 w 12192000"/>
              <a:gd name="connsiteY4674" fmla="*/ 409663 h 2007826"/>
              <a:gd name="connsiteX4675" fmla="*/ 4156931 w 12192000"/>
              <a:gd name="connsiteY4675" fmla="*/ 417046 h 2007826"/>
              <a:gd name="connsiteX4676" fmla="*/ 4147022 w 12192000"/>
              <a:gd name="connsiteY4676" fmla="*/ 414188 h 2007826"/>
              <a:gd name="connsiteX4677" fmla="*/ 4151404 w 12192000"/>
              <a:gd name="connsiteY4677" fmla="*/ 420284 h 2007826"/>
              <a:gd name="connsiteX4678" fmla="*/ 4133826 w 12192000"/>
              <a:gd name="connsiteY4678" fmla="*/ 417569 h 2007826"/>
              <a:gd name="connsiteX4679" fmla="*/ 4137161 w 12192000"/>
              <a:gd name="connsiteY4679" fmla="*/ 426381 h 2007826"/>
              <a:gd name="connsiteX4680" fmla="*/ 4122012 w 12192000"/>
              <a:gd name="connsiteY4680" fmla="*/ 417617 h 2007826"/>
              <a:gd name="connsiteX4681" fmla="*/ 4118391 w 12192000"/>
              <a:gd name="connsiteY4681" fmla="*/ 422475 h 2007826"/>
              <a:gd name="connsiteX4682" fmla="*/ 4112960 w 12192000"/>
              <a:gd name="connsiteY4682" fmla="*/ 418855 h 2007826"/>
              <a:gd name="connsiteX4683" fmla="*/ 4086139 w 12192000"/>
              <a:gd name="connsiteY4683" fmla="*/ 427810 h 2007826"/>
              <a:gd name="connsiteX4684" fmla="*/ 4084948 w 12192000"/>
              <a:gd name="connsiteY4684" fmla="*/ 421570 h 2007826"/>
              <a:gd name="connsiteX4685" fmla="*/ 4076326 w 12192000"/>
              <a:gd name="connsiteY4685" fmla="*/ 429429 h 2007826"/>
              <a:gd name="connsiteX4686" fmla="*/ 4074420 w 12192000"/>
              <a:gd name="connsiteY4686" fmla="*/ 421951 h 2007826"/>
              <a:gd name="connsiteX4687" fmla="*/ 4060176 w 12192000"/>
              <a:gd name="connsiteY4687" fmla="*/ 425000 h 2007826"/>
              <a:gd name="connsiteX4688" fmla="*/ 3983194 w 12192000"/>
              <a:gd name="connsiteY4688" fmla="*/ 432525 h 2007826"/>
              <a:gd name="connsiteX4689" fmla="*/ 3971427 w 12192000"/>
              <a:gd name="connsiteY4689" fmla="*/ 444290 h 2007826"/>
              <a:gd name="connsiteX4690" fmla="*/ 3967389 w 12192000"/>
              <a:gd name="connsiteY4690" fmla="*/ 434669 h 2007826"/>
              <a:gd name="connsiteX4691" fmla="*/ 3967817 w 12192000"/>
              <a:gd name="connsiteY4691" fmla="*/ 443671 h 2007826"/>
              <a:gd name="connsiteX4692" fmla="*/ 3947592 w 12192000"/>
              <a:gd name="connsiteY4692" fmla="*/ 444004 h 2007826"/>
              <a:gd name="connsiteX4693" fmla="*/ 3957152 w 12192000"/>
              <a:gd name="connsiteY4693" fmla="*/ 443099 h 2007826"/>
              <a:gd name="connsiteX4694" fmla="*/ 3968292 w 12192000"/>
              <a:gd name="connsiteY4694" fmla="*/ 451958 h 2007826"/>
              <a:gd name="connsiteX4695" fmla="*/ 4000724 w 12192000"/>
              <a:gd name="connsiteY4695" fmla="*/ 451958 h 2007826"/>
              <a:gd name="connsiteX4696" fmla="*/ 3999914 w 12192000"/>
              <a:gd name="connsiteY4696" fmla="*/ 439813 h 2007826"/>
              <a:gd name="connsiteX4697" fmla="*/ 4008393 w 12192000"/>
              <a:gd name="connsiteY4697" fmla="*/ 451101 h 2007826"/>
              <a:gd name="connsiteX4698" fmla="*/ 4017970 w 12192000"/>
              <a:gd name="connsiteY4698" fmla="*/ 435954 h 2007826"/>
              <a:gd name="connsiteX4699" fmla="*/ 4020208 w 12192000"/>
              <a:gd name="connsiteY4699" fmla="*/ 449196 h 2007826"/>
              <a:gd name="connsiteX4700" fmla="*/ 4038834 w 12192000"/>
              <a:gd name="connsiteY4700" fmla="*/ 445719 h 2007826"/>
              <a:gd name="connsiteX4701" fmla="*/ 4038120 w 12192000"/>
              <a:gd name="connsiteY4701" fmla="*/ 435764 h 2007826"/>
              <a:gd name="connsiteX4702" fmla="*/ 4064654 w 12192000"/>
              <a:gd name="connsiteY4702" fmla="*/ 441146 h 2007826"/>
              <a:gd name="connsiteX4703" fmla="*/ 4062416 w 12192000"/>
              <a:gd name="connsiteY4703" fmla="*/ 432287 h 2007826"/>
              <a:gd name="connsiteX4704" fmla="*/ 4072277 w 12192000"/>
              <a:gd name="connsiteY4704" fmla="*/ 432287 h 2007826"/>
              <a:gd name="connsiteX4705" fmla="*/ 4072086 w 12192000"/>
              <a:gd name="connsiteY4705" fmla="*/ 435812 h 2007826"/>
              <a:gd name="connsiteX4706" fmla="*/ 4064749 w 12192000"/>
              <a:gd name="connsiteY4706" fmla="*/ 438527 h 2007826"/>
              <a:gd name="connsiteX4707" fmla="*/ 4073896 w 12192000"/>
              <a:gd name="connsiteY4707" fmla="*/ 444433 h 2007826"/>
              <a:gd name="connsiteX4708" fmla="*/ 4083139 w 12192000"/>
              <a:gd name="connsiteY4708" fmla="*/ 428143 h 2007826"/>
              <a:gd name="connsiteX4709" fmla="*/ 4082709 w 12192000"/>
              <a:gd name="connsiteY4709" fmla="*/ 441194 h 2007826"/>
              <a:gd name="connsiteX4710" fmla="*/ 4102813 w 12192000"/>
              <a:gd name="connsiteY4710" fmla="*/ 432763 h 2007826"/>
              <a:gd name="connsiteX4711" fmla="*/ 4086616 w 12192000"/>
              <a:gd name="connsiteY4711" fmla="*/ 437241 h 2007826"/>
              <a:gd name="connsiteX4712" fmla="*/ 4110102 w 12192000"/>
              <a:gd name="connsiteY4712" fmla="*/ 427048 h 2007826"/>
              <a:gd name="connsiteX4713" fmla="*/ 4110530 w 12192000"/>
              <a:gd name="connsiteY4713" fmla="*/ 435097 h 2007826"/>
              <a:gd name="connsiteX4714" fmla="*/ 4115199 w 12192000"/>
              <a:gd name="connsiteY4714" fmla="*/ 434430 h 2007826"/>
              <a:gd name="connsiteX4715" fmla="*/ 4115771 w 12192000"/>
              <a:gd name="connsiteY4715" fmla="*/ 425619 h 2007826"/>
              <a:gd name="connsiteX4716" fmla="*/ 4129824 w 12192000"/>
              <a:gd name="connsiteY4716" fmla="*/ 437669 h 2007826"/>
              <a:gd name="connsiteX4717" fmla="*/ 4125726 w 12192000"/>
              <a:gd name="connsiteY4717" fmla="*/ 428620 h 2007826"/>
              <a:gd name="connsiteX4718" fmla="*/ 4127204 w 12192000"/>
              <a:gd name="connsiteY4718" fmla="*/ 428096 h 2007826"/>
              <a:gd name="connsiteX4719" fmla="*/ 4139494 w 12192000"/>
              <a:gd name="connsiteY4719" fmla="*/ 436336 h 2007826"/>
              <a:gd name="connsiteX4720" fmla="*/ 4137399 w 12192000"/>
              <a:gd name="connsiteY4720" fmla="*/ 426905 h 2007826"/>
              <a:gd name="connsiteX4721" fmla="*/ 4149023 w 12192000"/>
              <a:gd name="connsiteY4721" fmla="*/ 422618 h 2007826"/>
              <a:gd name="connsiteX4722" fmla="*/ 4144211 w 12192000"/>
              <a:gd name="connsiteY4722" fmla="*/ 436859 h 2007826"/>
              <a:gd name="connsiteX4723" fmla="*/ 4151071 w 12192000"/>
              <a:gd name="connsiteY4723" fmla="*/ 430334 h 2007826"/>
              <a:gd name="connsiteX4724" fmla="*/ 4171983 w 12192000"/>
              <a:gd name="connsiteY4724" fmla="*/ 422142 h 2007826"/>
              <a:gd name="connsiteX4725" fmla="*/ 4172080 w 12192000"/>
              <a:gd name="connsiteY4725" fmla="*/ 432763 h 2007826"/>
              <a:gd name="connsiteX4726" fmla="*/ 4214976 w 12192000"/>
              <a:gd name="connsiteY4726" fmla="*/ 426429 h 2007826"/>
              <a:gd name="connsiteX4727" fmla="*/ 4215653 w 12192000"/>
              <a:gd name="connsiteY4727" fmla="*/ 419379 h 2007826"/>
              <a:gd name="connsiteX4728" fmla="*/ 4223953 w 12192000"/>
              <a:gd name="connsiteY4728" fmla="*/ 422190 h 2007826"/>
              <a:gd name="connsiteX4729" fmla="*/ 4219309 w 12192000"/>
              <a:gd name="connsiteY4729" fmla="*/ 412044 h 2007826"/>
              <a:gd name="connsiteX4730" fmla="*/ 4225563 w 12192000"/>
              <a:gd name="connsiteY4730" fmla="*/ 414188 h 2007826"/>
              <a:gd name="connsiteX4731" fmla="*/ 4224662 w 12192000"/>
              <a:gd name="connsiteY4731" fmla="*/ 422332 h 2007826"/>
              <a:gd name="connsiteX4732" fmla="*/ 4266614 w 12192000"/>
              <a:gd name="connsiteY4732" fmla="*/ 417093 h 2007826"/>
              <a:gd name="connsiteX4733" fmla="*/ 4267622 w 12192000"/>
              <a:gd name="connsiteY4733" fmla="*/ 413188 h 2007826"/>
              <a:gd name="connsiteX4734" fmla="*/ 4280250 w 12192000"/>
              <a:gd name="connsiteY4734" fmla="*/ 418522 h 2007826"/>
              <a:gd name="connsiteX4735" fmla="*/ 4282833 w 12192000"/>
              <a:gd name="connsiteY4735" fmla="*/ 408472 h 2007826"/>
              <a:gd name="connsiteX4736" fmla="*/ 4289869 w 12192000"/>
              <a:gd name="connsiteY4736" fmla="*/ 408377 h 2007826"/>
              <a:gd name="connsiteX4737" fmla="*/ 4285959 w 12192000"/>
              <a:gd name="connsiteY4737" fmla="*/ 419760 h 2007826"/>
              <a:gd name="connsiteX4738" fmla="*/ 4300447 w 12192000"/>
              <a:gd name="connsiteY4738" fmla="*/ 407567 h 2007826"/>
              <a:gd name="connsiteX4739" fmla="*/ 4301445 w 12192000"/>
              <a:gd name="connsiteY4739" fmla="*/ 420094 h 2007826"/>
              <a:gd name="connsiteX4740" fmla="*/ 4307103 w 12192000"/>
              <a:gd name="connsiteY4740" fmla="*/ 408567 h 2007826"/>
              <a:gd name="connsiteX4741" fmla="*/ 4314613 w 12192000"/>
              <a:gd name="connsiteY4741" fmla="*/ 408425 h 2007826"/>
              <a:gd name="connsiteX4742" fmla="*/ 4309338 w 12192000"/>
              <a:gd name="connsiteY4742" fmla="*/ 417950 h 2007826"/>
              <a:gd name="connsiteX4743" fmla="*/ 4314854 w 12192000"/>
              <a:gd name="connsiteY4743" fmla="*/ 418046 h 2007826"/>
              <a:gd name="connsiteX4744" fmla="*/ 4314898 w 12192000"/>
              <a:gd name="connsiteY4744" fmla="*/ 414045 h 2007826"/>
              <a:gd name="connsiteX4745" fmla="*/ 4336344 w 12192000"/>
              <a:gd name="connsiteY4745" fmla="*/ 403376 h 2007826"/>
              <a:gd name="connsiteX4746" fmla="*/ 4359184 w 12192000"/>
              <a:gd name="connsiteY4746" fmla="*/ 407567 h 2007826"/>
              <a:gd name="connsiteX4747" fmla="*/ 4379966 w 12192000"/>
              <a:gd name="connsiteY4747" fmla="*/ 400423 h 2007826"/>
              <a:gd name="connsiteX4748" fmla="*/ 4395751 w 12192000"/>
              <a:gd name="connsiteY4748" fmla="*/ 408806 h 2007826"/>
              <a:gd name="connsiteX4749" fmla="*/ 4396368 w 12192000"/>
              <a:gd name="connsiteY4749" fmla="*/ 399327 h 2007826"/>
              <a:gd name="connsiteX4750" fmla="*/ 4405420 w 12192000"/>
              <a:gd name="connsiteY4750" fmla="*/ 402852 h 2007826"/>
              <a:gd name="connsiteX4751" fmla="*/ 4419858 w 12192000"/>
              <a:gd name="connsiteY4751" fmla="*/ 402995 h 2007826"/>
              <a:gd name="connsiteX4752" fmla="*/ 4427293 w 12192000"/>
              <a:gd name="connsiteY4752" fmla="*/ 398899 h 2007826"/>
              <a:gd name="connsiteX4753" fmla="*/ 4431096 w 12192000"/>
              <a:gd name="connsiteY4753" fmla="*/ 403614 h 2007826"/>
              <a:gd name="connsiteX4754" fmla="*/ 4436102 w 12192000"/>
              <a:gd name="connsiteY4754" fmla="*/ 398756 h 2007826"/>
              <a:gd name="connsiteX4755" fmla="*/ 4442675 w 12192000"/>
              <a:gd name="connsiteY4755" fmla="*/ 402566 h 2007826"/>
              <a:gd name="connsiteX4756" fmla="*/ 4456829 w 12192000"/>
              <a:gd name="connsiteY4756" fmla="*/ 401614 h 2007826"/>
              <a:gd name="connsiteX4757" fmla="*/ 4464066 w 12192000"/>
              <a:gd name="connsiteY4757" fmla="*/ 395565 h 2007826"/>
              <a:gd name="connsiteX4758" fmla="*/ 4469921 w 12192000"/>
              <a:gd name="connsiteY4758" fmla="*/ 398899 h 2007826"/>
              <a:gd name="connsiteX4759" fmla="*/ 4485084 w 12192000"/>
              <a:gd name="connsiteY4759" fmla="*/ 398613 h 2007826"/>
              <a:gd name="connsiteX4760" fmla="*/ 4492358 w 12192000"/>
              <a:gd name="connsiteY4760" fmla="*/ 390611 h 2007826"/>
              <a:gd name="connsiteX4761" fmla="*/ 4500215 w 12192000"/>
              <a:gd name="connsiteY4761" fmla="*/ 394279 h 2007826"/>
              <a:gd name="connsiteX4762" fmla="*/ 4501646 w 12192000"/>
              <a:gd name="connsiteY4762" fmla="*/ 384991 h 2007826"/>
              <a:gd name="connsiteX4763" fmla="*/ 4512171 w 12192000"/>
              <a:gd name="connsiteY4763" fmla="*/ 393040 h 2007826"/>
              <a:gd name="connsiteX4764" fmla="*/ 4520985 w 12192000"/>
              <a:gd name="connsiteY4764" fmla="*/ 380037 h 2007826"/>
              <a:gd name="connsiteX4765" fmla="*/ 4514695 w 12192000"/>
              <a:gd name="connsiteY4765" fmla="*/ 379752 h 2007826"/>
              <a:gd name="connsiteX4766" fmla="*/ 4515980 w 12192000"/>
              <a:gd name="connsiteY4766" fmla="*/ 386324 h 2007826"/>
              <a:gd name="connsiteX4767" fmla="*/ 4497785 w 12192000"/>
              <a:gd name="connsiteY4767" fmla="*/ 375608 h 2007826"/>
              <a:gd name="connsiteX4768" fmla="*/ 7207424 w 12192000"/>
              <a:gd name="connsiteY4768" fmla="*/ 375592 h 2007826"/>
              <a:gd name="connsiteX4769" fmla="*/ 7201329 w 12192000"/>
              <a:gd name="connsiteY4769" fmla="*/ 376275 h 2007826"/>
              <a:gd name="connsiteX4770" fmla="*/ 7207424 w 12192000"/>
              <a:gd name="connsiteY4770" fmla="*/ 375592 h 2007826"/>
              <a:gd name="connsiteX4771" fmla="*/ 8004426 w 12192000"/>
              <a:gd name="connsiteY4771" fmla="*/ 374768 h 2007826"/>
              <a:gd name="connsiteX4772" fmla="*/ 7998238 w 12192000"/>
              <a:gd name="connsiteY4772" fmla="*/ 375465 h 2007826"/>
              <a:gd name="connsiteX4773" fmla="*/ 8004426 w 12192000"/>
              <a:gd name="connsiteY4773" fmla="*/ 374768 h 2007826"/>
              <a:gd name="connsiteX4774" fmla="*/ 9370418 w 12192000"/>
              <a:gd name="connsiteY4774" fmla="*/ 374652 h 2007826"/>
              <a:gd name="connsiteX4775" fmla="*/ 9364170 w 12192000"/>
              <a:gd name="connsiteY4775" fmla="*/ 375703 h 2007826"/>
              <a:gd name="connsiteX4776" fmla="*/ 9370418 w 12192000"/>
              <a:gd name="connsiteY4776" fmla="*/ 374652 h 2007826"/>
              <a:gd name="connsiteX4777" fmla="*/ 8897064 w 12192000"/>
              <a:gd name="connsiteY4777" fmla="*/ 373988 h 2007826"/>
              <a:gd name="connsiteX4778" fmla="*/ 8907875 w 12192000"/>
              <a:gd name="connsiteY4778" fmla="*/ 378846 h 2007826"/>
              <a:gd name="connsiteX4779" fmla="*/ 8939165 w 12192000"/>
              <a:gd name="connsiteY4779" fmla="*/ 380370 h 2007826"/>
              <a:gd name="connsiteX4780" fmla="*/ 8946689 w 12192000"/>
              <a:gd name="connsiteY4780" fmla="*/ 384990 h 2007826"/>
              <a:gd name="connsiteX4781" fmla="*/ 8979741 w 12192000"/>
              <a:gd name="connsiteY4781" fmla="*/ 385895 h 2007826"/>
              <a:gd name="connsiteX4782" fmla="*/ 9006126 w 12192000"/>
              <a:gd name="connsiteY4782" fmla="*/ 390230 h 2007826"/>
              <a:gd name="connsiteX4783" fmla="*/ 9005697 w 12192000"/>
              <a:gd name="connsiteY4783" fmla="*/ 396517 h 2007826"/>
              <a:gd name="connsiteX4784" fmla="*/ 9037034 w 12192000"/>
              <a:gd name="connsiteY4784" fmla="*/ 398517 h 2007826"/>
              <a:gd name="connsiteX4785" fmla="*/ 9041558 w 12192000"/>
              <a:gd name="connsiteY4785" fmla="*/ 394516 h 2007826"/>
              <a:gd name="connsiteX4786" fmla="*/ 9074753 w 12192000"/>
              <a:gd name="connsiteY4786" fmla="*/ 404376 h 2007826"/>
              <a:gd name="connsiteX4787" fmla="*/ 9089946 w 12192000"/>
              <a:gd name="connsiteY4787" fmla="*/ 404233 h 2007826"/>
              <a:gd name="connsiteX4788" fmla="*/ 9063847 w 12192000"/>
              <a:gd name="connsiteY4788" fmla="*/ 408567 h 2007826"/>
              <a:gd name="connsiteX4789" fmla="*/ 9060561 w 12192000"/>
              <a:gd name="connsiteY4789" fmla="*/ 418188 h 2007826"/>
              <a:gd name="connsiteX4790" fmla="*/ 9040892 w 12192000"/>
              <a:gd name="connsiteY4790" fmla="*/ 403804 h 2007826"/>
              <a:gd name="connsiteX4791" fmla="*/ 9030224 w 12192000"/>
              <a:gd name="connsiteY4791" fmla="*/ 419284 h 2007826"/>
              <a:gd name="connsiteX4792" fmla="*/ 9034462 w 12192000"/>
              <a:gd name="connsiteY4792" fmla="*/ 427762 h 2007826"/>
              <a:gd name="connsiteX4793" fmla="*/ 9020937 w 12192000"/>
              <a:gd name="connsiteY4793" fmla="*/ 420236 h 2007826"/>
              <a:gd name="connsiteX4794" fmla="*/ 9033176 w 12192000"/>
              <a:gd name="connsiteY4794" fmla="*/ 406567 h 2007826"/>
              <a:gd name="connsiteX4795" fmla="*/ 9009935 w 12192000"/>
              <a:gd name="connsiteY4795" fmla="*/ 398136 h 2007826"/>
              <a:gd name="connsiteX4796" fmla="*/ 9004935 w 12192000"/>
              <a:gd name="connsiteY4796" fmla="*/ 416474 h 2007826"/>
              <a:gd name="connsiteX4797" fmla="*/ 9001220 w 12192000"/>
              <a:gd name="connsiteY4797" fmla="*/ 410568 h 2007826"/>
              <a:gd name="connsiteX4798" fmla="*/ 9008888 w 12192000"/>
              <a:gd name="connsiteY4798" fmla="*/ 400946 h 2007826"/>
              <a:gd name="connsiteX4799" fmla="*/ 8991219 w 12192000"/>
              <a:gd name="connsiteY4799" fmla="*/ 393659 h 2007826"/>
              <a:gd name="connsiteX4800" fmla="*/ 8995982 w 12192000"/>
              <a:gd name="connsiteY4800" fmla="*/ 407853 h 2007826"/>
              <a:gd name="connsiteX4801" fmla="*/ 8991504 w 12192000"/>
              <a:gd name="connsiteY4801" fmla="*/ 412044 h 2007826"/>
              <a:gd name="connsiteX4802" fmla="*/ 8980980 w 12192000"/>
              <a:gd name="connsiteY4802" fmla="*/ 408710 h 2007826"/>
              <a:gd name="connsiteX4803" fmla="*/ 8984361 w 12192000"/>
              <a:gd name="connsiteY4803" fmla="*/ 418188 h 2007826"/>
              <a:gd name="connsiteX4804" fmla="*/ 8980122 w 12192000"/>
              <a:gd name="connsiteY4804" fmla="*/ 417569 h 2007826"/>
              <a:gd name="connsiteX4805" fmla="*/ 8978217 w 12192000"/>
              <a:gd name="connsiteY4805" fmla="*/ 400041 h 2007826"/>
              <a:gd name="connsiteX4806" fmla="*/ 8992790 w 12192000"/>
              <a:gd name="connsiteY4806" fmla="*/ 405995 h 2007826"/>
              <a:gd name="connsiteX4807" fmla="*/ 8967597 w 12192000"/>
              <a:gd name="connsiteY4807" fmla="*/ 389706 h 2007826"/>
              <a:gd name="connsiteX4808" fmla="*/ 8971788 w 12192000"/>
              <a:gd name="connsiteY4808" fmla="*/ 400851 h 2007826"/>
              <a:gd name="connsiteX4809" fmla="*/ 8965882 w 12192000"/>
              <a:gd name="connsiteY4809" fmla="*/ 392421 h 2007826"/>
              <a:gd name="connsiteX4810" fmla="*/ 8951595 w 12192000"/>
              <a:gd name="connsiteY4810" fmla="*/ 397898 h 2007826"/>
              <a:gd name="connsiteX4811" fmla="*/ 8961024 w 12192000"/>
              <a:gd name="connsiteY4811" fmla="*/ 388134 h 2007826"/>
              <a:gd name="connsiteX4812" fmla="*/ 8931688 w 12192000"/>
              <a:gd name="connsiteY4812" fmla="*/ 391087 h 2007826"/>
              <a:gd name="connsiteX4813" fmla="*/ 8935212 w 12192000"/>
              <a:gd name="connsiteY4813" fmla="*/ 383895 h 2007826"/>
              <a:gd name="connsiteX4814" fmla="*/ 8900969 w 12192000"/>
              <a:gd name="connsiteY4814" fmla="*/ 383800 h 2007826"/>
              <a:gd name="connsiteX4815" fmla="*/ 8880348 w 12192000"/>
              <a:gd name="connsiteY4815" fmla="*/ 404138 h 2007826"/>
              <a:gd name="connsiteX4816" fmla="*/ 8871156 w 12192000"/>
              <a:gd name="connsiteY4816" fmla="*/ 396469 h 2007826"/>
              <a:gd name="connsiteX4817" fmla="*/ 8878110 w 12192000"/>
              <a:gd name="connsiteY4817" fmla="*/ 386657 h 2007826"/>
              <a:gd name="connsiteX4818" fmla="*/ 8887063 w 12192000"/>
              <a:gd name="connsiteY4818" fmla="*/ 396422 h 2007826"/>
              <a:gd name="connsiteX4819" fmla="*/ 8897064 w 12192000"/>
              <a:gd name="connsiteY4819" fmla="*/ 373988 h 2007826"/>
              <a:gd name="connsiteX4820" fmla="*/ 7853077 w 12192000"/>
              <a:gd name="connsiteY4820" fmla="*/ 373697 h 2007826"/>
              <a:gd name="connsiteX4821" fmla="*/ 7845933 w 12192000"/>
              <a:gd name="connsiteY4821" fmla="*/ 376132 h 2007826"/>
              <a:gd name="connsiteX4822" fmla="*/ 7857078 w 12192000"/>
              <a:gd name="connsiteY4822" fmla="*/ 378942 h 2007826"/>
              <a:gd name="connsiteX4823" fmla="*/ 7853077 w 12192000"/>
              <a:gd name="connsiteY4823" fmla="*/ 373697 h 2007826"/>
              <a:gd name="connsiteX4824" fmla="*/ 7340966 w 12192000"/>
              <a:gd name="connsiteY4824" fmla="*/ 373512 h 2007826"/>
              <a:gd name="connsiteX4825" fmla="*/ 7344966 w 12192000"/>
              <a:gd name="connsiteY4825" fmla="*/ 383276 h 2007826"/>
              <a:gd name="connsiteX4826" fmla="*/ 7339584 w 12192000"/>
              <a:gd name="connsiteY4826" fmla="*/ 384991 h 2007826"/>
              <a:gd name="connsiteX4827" fmla="*/ 7339394 w 12192000"/>
              <a:gd name="connsiteY4827" fmla="*/ 400375 h 2007826"/>
              <a:gd name="connsiteX4828" fmla="*/ 7352967 w 12192000"/>
              <a:gd name="connsiteY4828" fmla="*/ 388182 h 2007826"/>
              <a:gd name="connsiteX4829" fmla="*/ 7354205 w 12192000"/>
              <a:gd name="connsiteY4829" fmla="*/ 401090 h 2007826"/>
              <a:gd name="connsiteX4830" fmla="*/ 7359634 w 12192000"/>
              <a:gd name="connsiteY4830" fmla="*/ 389468 h 2007826"/>
              <a:gd name="connsiteX4831" fmla="*/ 7368874 w 12192000"/>
              <a:gd name="connsiteY4831" fmla="*/ 389659 h 2007826"/>
              <a:gd name="connsiteX4832" fmla="*/ 7362825 w 12192000"/>
              <a:gd name="connsiteY4832" fmla="*/ 403804 h 2007826"/>
              <a:gd name="connsiteX4833" fmla="*/ 7367969 w 12192000"/>
              <a:gd name="connsiteY4833" fmla="*/ 403900 h 2007826"/>
              <a:gd name="connsiteX4834" fmla="*/ 7366302 w 12192000"/>
              <a:gd name="connsiteY4834" fmla="*/ 397660 h 2007826"/>
              <a:gd name="connsiteX4835" fmla="*/ 7372683 w 12192000"/>
              <a:gd name="connsiteY4835" fmla="*/ 399327 h 2007826"/>
              <a:gd name="connsiteX4836" fmla="*/ 7371588 w 12192000"/>
              <a:gd name="connsiteY4836" fmla="*/ 379752 h 2007826"/>
              <a:gd name="connsiteX4837" fmla="*/ 7358539 w 12192000"/>
              <a:gd name="connsiteY4837" fmla="*/ 385038 h 2007826"/>
              <a:gd name="connsiteX4838" fmla="*/ 7357539 w 12192000"/>
              <a:gd name="connsiteY4838" fmla="*/ 379228 h 2007826"/>
              <a:gd name="connsiteX4839" fmla="*/ 7348585 w 12192000"/>
              <a:gd name="connsiteY4839" fmla="*/ 385229 h 2007826"/>
              <a:gd name="connsiteX4840" fmla="*/ 7340966 w 12192000"/>
              <a:gd name="connsiteY4840" fmla="*/ 373512 h 2007826"/>
              <a:gd name="connsiteX4841" fmla="*/ 8872251 w 12192000"/>
              <a:gd name="connsiteY4841" fmla="*/ 372940 h 2007826"/>
              <a:gd name="connsiteX4842" fmla="*/ 8890301 w 12192000"/>
              <a:gd name="connsiteY4842" fmla="*/ 377084 h 2007826"/>
              <a:gd name="connsiteX4843" fmla="*/ 8872251 w 12192000"/>
              <a:gd name="connsiteY4843" fmla="*/ 372940 h 2007826"/>
              <a:gd name="connsiteX4844" fmla="*/ 4535987 w 12192000"/>
              <a:gd name="connsiteY4844" fmla="*/ 372798 h 2007826"/>
              <a:gd name="connsiteX4845" fmla="*/ 4525412 w 12192000"/>
              <a:gd name="connsiteY4845" fmla="*/ 382752 h 2007826"/>
              <a:gd name="connsiteX4846" fmla="*/ 4537940 w 12192000"/>
              <a:gd name="connsiteY4846" fmla="*/ 395850 h 2007826"/>
              <a:gd name="connsiteX4847" fmla="*/ 4533415 w 12192000"/>
              <a:gd name="connsiteY4847" fmla="*/ 383324 h 2007826"/>
              <a:gd name="connsiteX4848" fmla="*/ 4550517 w 12192000"/>
              <a:gd name="connsiteY4848" fmla="*/ 390897 h 2007826"/>
              <a:gd name="connsiteX4849" fmla="*/ 4565522 w 12192000"/>
              <a:gd name="connsiteY4849" fmla="*/ 389277 h 2007826"/>
              <a:gd name="connsiteX4850" fmla="*/ 4561044 w 12192000"/>
              <a:gd name="connsiteY4850" fmla="*/ 376036 h 2007826"/>
              <a:gd name="connsiteX4851" fmla="*/ 4535987 w 12192000"/>
              <a:gd name="connsiteY4851" fmla="*/ 372798 h 2007826"/>
              <a:gd name="connsiteX4852" fmla="*/ 8866155 w 12192000"/>
              <a:gd name="connsiteY4852" fmla="*/ 371607 h 2007826"/>
              <a:gd name="connsiteX4853" fmla="*/ 8845105 w 12192000"/>
              <a:gd name="connsiteY4853" fmla="*/ 371750 h 2007826"/>
              <a:gd name="connsiteX4854" fmla="*/ 8866155 w 12192000"/>
              <a:gd name="connsiteY4854" fmla="*/ 371607 h 2007826"/>
              <a:gd name="connsiteX4855" fmla="*/ 7962090 w 12192000"/>
              <a:gd name="connsiteY4855" fmla="*/ 370702 h 2007826"/>
              <a:gd name="connsiteX4856" fmla="*/ 7976521 w 12192000"/>
              <a:gd name="connsiteY4856" fmla="*/ 377799 h 2007826"/>
              <a:gd name="connsiteX4857" fmla="*/ 7962090 w 12192000"/>
              <a:gd name="connsiteY4857" fmla="*/ 370702 h 2007826"/>
              <a:gd name="connsiteX4858" fmla="*/ 2563945 w 12192000"/>
              <a:gd name="connsiteY4858" fmla="*/ 369988 h 2007826"/>
              <a:gd name="connsiteX4859" fmla="*/ 2571184 w 12192000"/>
              <a:gd name="connsiteY4859" fmla="*/ 373798 h 2007826"/>
              <a:gd name="connsiteX4860" fmla="*/ 2554278 w 12192000"/>
              <a:gd name="connsiteY4860" fmla="*/ 373607 h 2007826"/>
              <a:gd name="connsiteX4861" fmla="*/ 2563945 w 12192000"/>
              <a:gd name="connsiteY4861" fmla="*/ 369988 h 2007826"/>
              <a:gd name="connsiteX4862" fmla="*/ 7227380 w 12192000"/>
              <a:gd name="connsiteY4862" fmla="*/ 369559 h 2007826"/>
              <a:gd name="connsiteX4863" fmla="*/ 7210854 w 12192000"/>
              <a:gd name="connsiteY4863" fmla="*/ 388563 h 2007826"/>
              <a:gd name="connsiteX4864" fmla="*/ 7227968 w 12192000"/>
              <a:gd name="connsiteY4864" fmla="*/ 377708 h 2007826"/>
              <a:gd name="connsiteX4865" fmla="*/ 7228253 w 12192000"/>
              <a:gd name="connsiteY4865" fmla="*/ 381664 h 2007826"/>
              <a:gd name="connsiteX4866" fmla="*/ 7226618 w 12192000"/>
              <a:gd name="connsiteY4866" fmla="*/ 388230 h 2007826"/>
              <a:gd name="connsiteX4867" fmla="*/ 7228856 w 12192000"/>
              <a:gd name="connsiteY4867" fmla="*/ 390040 h 2007826"/>
              <a:gd name="connsiteX4868" fmla="*/ 7228253 w 12192000"/>
              <a:gd name="connsiteY4868" fmla="*/ 381664 h 2007826"/>
              <a:gd name="connsiteX4869" fmla="*/ 7229475 w 12192000"/>
              <a:gd name="connsiteY4869" fmla="*/ 376751 h 2007826"/>
              <a:gd name="connsiteX4870" fmla="*/ 7227968 w 12192000"/>
              <a:gd name="connsiteY4870" fmla="*/ 377708 h 2007826"/>
              <a:gd name="connsiteX4871" fmla="*/ 2538848 w 12192000"/>
              <a:gd name="connsiteY4871" fmla="*/ 369415 h 2007826"/>
              <a:gd name="connsiteX4872" fmla="*/ 2536181 w 12192000"/>
              <a:gd name="connsiteY4872" fmla="*/ 378131 h 2007826"/>
              <a:gd name="connsiteX4873" fmla="*/ 2548705 w 12192000"/>
              <a:gd name="connsiteY4873" fmla="*/ 371463 h 2007826"/>
              <a:gd name="connsiteX4874" fmla="*/ 2541943 w 12192000"/>
              <a:gd name="connsiteY4874" fmla="*/ 385466 h 2007826"/>
              <a:gd name="connsiteX4875" fmla="*/ 2539848 w 12192000"/>
              <a:gd name="connsiteY4875" fmla="*/ 377798 h 2007826"/>
              <a:gd name="connsiteX4876" fmla="*/ 2524180 w 12192000"/>
              <a:gd name="connsiteY4876" fmla="*/ 384704 h 2007826"/>
              <a:gd name="connsiteX4877" fmla="*/ 2538848 w 12192000"/>
              <a:gd name="connsiteY4877" fmla="*/ 369415 h 2007826"/>
              <a:gd name="connsiteX4878" fmla="*/ 7281196 w 12192000"/>
              <a:gd name="connsiteY4878" fmla="*/ 369178 h 2007826"/>
              <a:gd name="connsiteX4879" fmla="*/ 7271766 w 12192000"/>
              <a:gd name="connsiteY4879" fmla="*/ 377846 h 2007826"/>
              <a:gd name="connsiteX4880" fmla="*/ 7263908 w 12192000"/>
              <a:gd name="connsiteY4880" fmla="*/ 372845 h 2007826"/>
              <a:gd name="connsiteX4881" fmla="*/ 7251906 w 12192000"/>
              <a:gd name="connsiteY4881" fmla="*/ 385038 h 2007826"/>
              <a:gd name="connsiteX4882" fmla="*/ 7262765 w 12192000"/>
              <a:gd name="connsiteY4882" fmla="*/ 382466 h 2007826"/>
              <a:gd name="connsiteX4883" fmla="*/ 7262860 w 12192000"/>
              <a:gd name="connsiteY4883" fmla="*/ 395612 h 2007826"/>
              <a:gd name="connsiteX4884" fmla="*/ 7276814 w 12192000"/>
              <a:gd name="connsiteY4884" fmla="*/ 381323 h 2007826"/>
              <a:gd name="connsiteX4885" fmla="*/ 7276433 w 12192000"/>
              <a:gd name="connsiteY4885" fmla="*/ 395517 h 2007826"/>
              <a:gd name="connsiteX4886" fmla="*/ 7291531 w 12192000"/>
              <a:gd name="connsiteY4886" fmla="*/ 382181 h 2007826"/>
              <a:gd name="connsiteX4887" fmla="*/ 7288149 w 12192000"/>
              <a:gd name="connsiteY4887" fmla="*/ 395041 h 2007826"/>
              <a:gd name="connsiteX4888" fmla="*/ 7301199 w 12192000"/>
              <a:gd name="connsiteY4888" fmla="*/ 380990 h 2007826"/>
              <a:gd name="connsiteX4889" fmla="*/ 7302199 w 12192000"/>
              <a:gd name="connsiteY4889" fmla="*/ 395231 h 2007826"/>
              <a:gd name="connsiteX4890" fmla="*/ 7314962 w 12192000"/>
              <a:gd name="connsiteY4890" fmla="*/ 383086 h 2007826"/>
              <a:gd name="connsiteX4891" fmla="*/ 7317629 w 12192000"/>
              <a:gd name="connsiteY4891" fmla="*/ 394660 h 2007826"/>
              <a:gd name="connsiteX4892" fmla="*/ 7323535 w 12192000"/>
              <a:gd name="connsiteY4892" fmla="*/ 383133 h 2007826"/>
              <a:gd name="connsiteX4893" fmla="*/ 7318867 w 12192000"/>
              <a:gd name="connsiteY4893" fmla="*/ 374369 h 2007826"/>
              <a:gd name="connsiteX4894" fmla="*/ 7301389 w 12192000"/>
              <a:gd name="connsiteY4894" fmla="*/ 374512 h 2007826"/>
              <a:gd name="connsiteX4895" fmla="*/ 7299341 w 12192000"/>
              <a:gd name="connsiteY4895" fmla="*/ 381561 h 2007826"/>
              <a:gd name="connsiteX4896" fmla="*/ 7293912 w 12192000"/>
              <a:gd name="connsiteY4896" fmla="*/ 371321 h 2007826"/>
              <a:gd name="connsiteX4897" fmla="*/ 7281196 w 12192000"/>
              <a:gd name="connsiteY4897" fmla="*/ 369178 h 2007826"/>
              <a:gd name="connsiteX4898" fmla="*/ 7913914 w 12192000"/>
              <a:gd name="connsiteY4898" fmla="*/ 365894 h 2007826"/>
              <a:gd name="connsiteX4899" fmla="*/ 7903131 w 12192000"/>
              <a:gd name="connsiteY4899" fmla="*/ 374179 h 2007826"/>
              <a:gd name="connsiteX4900" fmla="*/ 7940278 w 12192000"/>
              <a:gd name="connsiteY4900" fmla="*/ 367749 h 2007826"/>
              <a:gd name="connsiteX4901" fmla="*/ 7916514 w 12192000"/>
              <a:gd name="connsiteY4901" fmla="*/ 371131 h 2007826"/>
              <a:gd name="connsiteX4902" fmla="*/ 7913914 w 12192000"/>
              <a:gd name="connsiteY4902" fmla="*/ 365894 h 2007826"/>
              <a:gd name="connsiteX4903" fmla="*/ 3092724 w 12192000"/>
              <a:gd name="connsiteY4903" fmla="*/ 365700 h 2007826"/>
              <a:gd name="connsiteX4904" fmla="*/ 3085250 w 12192000"/>
              <a:gd name="connsiteY4904" fmla="*/ 380275 h 2007826"/>
              <a:gd name="connsiteX4905" fmla="*/ 3076960 w 12192000"/>
              <a:gd name="connsiteY4905" fmla="*/ 373797 h 2007826"/>
              <a:gd name="connsiteX4906" fmla="*/ 3076579 w 12192000"/>
              <a:gd name="connsiteY4906" fmla="*/ 378941 h 2007826"/>
              <a:gd name="connsiteX4907" fmla="*/ 3044337 w 12192000"/>
              <a:gd name="connsiteY4907" fmla="*/ 380608 h 2007826"/>
              <a:gd name="connsiteX4908" fmla="*/ 3039080 w 12192000"/>
              <a:gd name="connsiteY4908" fmla="*/ 373892 h 2007826"/>
              <a:gd name="connsiteX4909" fmla="*/ 3038275 w 12192000"/>
              <a:gd name="connsiteY4909" fmla="*/ 385228 h 2007826"/>
              <a:gd name="connsiteX4910" fmla="*/ 3025481 w 12192000"/>
              <a:gd name="connsiteY4910" fmla="*/ 382609 h 2007826"/>
              <a:gd name="connsiteX4911" fmla="*/ 3019336 w 12192000"/>
              <a:gd name="connsiteY4911" fmla="*/ 390134 h 2007826"/>
              <a:gd name="connsiteX4912" fmla="*/ 3027959 w 12192000"/>
              <a:gd name="connsiteY4912" fmla="*/ 372606 h 2007826"/>
              <a:gd name="connsiteX4913" fmla="*/ 3029482 w 12192000"/>
              <a:gd name="connsiteY4913" fmla="*/ 380799 h 2007826"/>
              <a:gd name="connsiteX4914" fmla="*/ 3039753 w 12192000"/>
              <a:gd name="connsiteY4914" fmla="*/ 373083 h 2007826"/>
              <a:gd name="connsiteX4915" fmla="*/ 3056720 w 12192000"/>
              <a:gd name="connsiteY4915" fmla="*/ 377179 h 2007826"/>
              <a:gd name="connsiteX4916" fmla="*/ 3064719 w 12192000"/>
              <a:gd name="connsiteY4916" fmla="*/ 369987 h 2007826"/>
              <a:gd name="connsiteX4917" fmla="*/ 3078820 w 12192000"/>
              <a:gd name="connsiteY4917" fmla="*/ 365795 h 2007826"/>
              <a:gd name="connsiteX4918" fmla="*/ 3083007 w 12192000"/>
              <a:gd name="connsiteY4918" fmla="*/ 370653 h 2007826"/>
              <a:gd name="connsiteX4919" fmla="*/ 3092724 w 12192000"/>
              <a:gd name="connsiteY4919" fmla="*/ 365700 h 2007826"/>
              <a:gd name="connsiteX4920" fmla="*/ 7769033 w 12192000"/>
              <a:gd name="connsiteY4920" fmla="*/ 364699 h 2007826"/>
              <a:gd name="connsiteX4921" fmla="*/ 7763018 w 12192000"/>
              <a:gd name="connsiteY4921" fmla="*/ 365844 h 2007826"/>
              <a:gd name="connsiteX4922" fmla="*/ 7769033 w 12192000"/>
              <a:gd name="connsiteY4922" fmla="*/ 364699 h 2007826"/>
              <a:gd name="connsiteX4923" fmla="*/ 7176849 w 12192000"/>
              <a:gd name="connsiteY4923" fmla="*/ 364320 h 2007826"/>
              <a:gd name="connsiteX4924" fmla="*/ 7177755 w 12192000"/>
              <a:gd name="connsiteY4924" fmla="*/ 385086 h 2007826"/>
              <a:gd name="connsiteX4925" fmla="*/ 7172135 w 12192000"/>
              <a:gd name="connsiteY4925" fmla="*/ 384324 h 2007826"/>
              <a:gd name="connsiteX4926" fmla="*/ 7172801 w 12192000"/>
              <a:gd name="connsiteY4926" fmla="*/ 391087 h 2007826"/>
              <a:gd name="connsiteX4927" fmla="*/ 7186470 w 12192000"/>
              <a:gd name="connsiteY4927" fmla="*/ 375941 h 2007826"/>
              <a:gd name="connsiteX4928" fmla="*/ 7186613 w 12192000"/>
              <a:gd name="connsiteY4928" fmla="*/ 389468 h 2007826"/>
              <a:gd name="connsiteX4929" fmla="*/ 7189565 w 12192000"/>
              <a:gd name="connsiteY4929" fmla="*/ 389182 h 2007826"/>
              <a:gd name="connsiteX4930" fmla="*/ 7196519 w 12192000"/>
              <a:gd name="connsiteY4930" fmla="*/ 376703 h 2007826"/>
              <a:gd name="connsiteX4931" fmla="*/ 7189327 w 12192000"/>
              <a:gd name="connsiteY4931" fmla="*/ 364320 h 2007826"/>
              <a:gd name="connsiteX4932" fmla="*/ 7185708 w 12192000"/>
              <a:gd name="connsiteY4932" fmla="*/ 373845 h 2007826"/>
              <a:gd name="connsiteX4933" fmla="*/ 7176849 w 12192000"/>
              <a:gd name="connsiteY4933" fmla="*/ 364320 h 2007826"/>
              <a:gd name="connsiteX4934" fmla="*/ 7750141 w 12192000"/>
              <a:gd name="connsiteY4934" fmla="*/ 364171 h 2007826"/>
              <a:gd name="connsiteX4935" fmla="*/ 7740825 w 12192000"/>
              <a:gd name="connsiteY4935" fmla="*/ 366796 h 2007826"/>
              <a:gd name="connsiteX4936" fmla="*/ 7756636 w 12192000"/>
              <a:gd name="connsiteY4936" fmla="*/ 369225 h 2007826"/>
              <a:gd name="connsiteX4937" fmla="*/ 7750141 w 12192000"/>
              <a:gd name="connsiteY4937" fmla="*/ 364171 h 2007826"/>
              <a:gd name="connsiteX4938" fmla="*/ 7163229 w 12192000"/>
              <a:gd name="connsiteY4938" fmla="*/ 363605 h 2007826"/>
              <a:gd name="connsiteX4939" fmla="*/ 7162657 w 12192000"/>
              <a:gd name="connsiteY4939" fmla="*/ 384657 h 2007826"/>
              <a:gd name="connsiteX4940" fmla="*/ 7157895 w 12192000"/>
              <a:gd name="connsiteY4940" fmla="*/ 384562 h 2007826"/>
              <a:gd name="connsiteX4941" fmla="*/ 7158228 w 12192000"/>
              <a:gd name="connsiteY4941" fmla="*/ 390944 h 2007826"/>
              <a:gd name="connsiteX4942" fmla="*/ 7173325 w 12192000"/>
              <a:gd name="connsiteY4942" fmla="*/ 377418 h 2007826"/>
              <a:gd name="connsiteX4943" fmla="*/ 7163229 w 12192000"/>
              <a:gd name="connsiteY4943" fmla="*/ 363605 h 2007826"/>
              <a:gd name="connsiteX4944" fmla="*/ 8656653 w 12192000"/>
              <a:gd name="connsiteY4944" fmla="*/ 362319 h 2007826"/>
              <a:gd name="connsiteX4945" fmla="*/ 8652700 w 12192000"/>
              <a:gd name="connsiteY4945" fmla="*/ 362462 h 2007826"/>
              <a:gd name="connsiteX4946" fmla="*/ 8015621 w 12192000"/>
              <a:gd name="connsiteY4946" fmla="*/ 362129 h 2007826"/>
              <a:gd name="connsiteX4947" fmla="*/ 8015621 w 12192000"/>
              <a:gd name="connsiteY4947" fmla="*/ 362129 h 2007826"/>
              <a:gd name="connsiteX4948" fmla="*/ 9801701 w 12192000"/>
              <a:gd name="connsiteY4948" fmla="*/ 361795 h 2007826"/>
              <a:gd name="connsiteX4949" fmla="*/ 9801701 w 12192000"/>
              <a:gd name="connsiteY4949" fmla="*/ 361795 h 2007826"/>
              <a:gd name="connsiteX4950" fmla="*/ 7845028 w 12192000"/>
              <a:gd name="connsiteY4950" fmla="*/ 361033 h 2007826"/>
              <a:gd name="connsiteX4951" fmla="*/ 7845028 w 12192000"/>
              <a:gd name="connsiteY4951" fmla="*/ 361033 h 2007826"/>
              <a:gd name="connsiteX4952" fmla="*/ 9266892 w 12192000"/>
              <a:gd name="connsiteY4952" fmla="*/ 360934 h 2007826"/>
              <a:gd name="connsiteX4953" fmla="*/ 9260824 w 12192000"/>
              <a:gd name="connsiteY4953" fmla="*/ 361604 h 2007826"/>
              <a:gd name="connsiteX4954" fmla="*/ 9266892 w 12192000"/>
              <a:gd name="connsiteY4954" fmla="*/ 360934 h 2007826"/>
              <a:gd name="connsiteX4955" fmla="*/ 7024449 w 12192000"/>
              <a:gd name="connsiteY4955" fmla="*/ 360795 h 2007826"/>
              <a:gd name="connsiteX4956" fmla="*/ 7024688 w 12192000"/>
              <a:gd name="connsiteY4956" fmla="*/ 372131 h 2007826"/>
              <a:gd name="connsiteX4957" fmla="*/ 7041737 w 12192000"/>
              <a:gd name="connsiteY4957" fmla="*/ 369178 h 2007826"/>
              <a:gd name="connsiteX4958" fmla="*/ 7032927 w 12192000"/>
              <a:gd name="connsiteY4958" fmla="*/ 378085 h 2007826"/>
              <a:gd name="connsiteX4959" fmla="*/ 7041500 w 12192000"/>
              <a:gd name="connsiteY4959" fmla="*/ 382657 h 2007826"/>
              <a:gd name="connsiteX4960" fmla="*/ 7052310 w 12192000"/>
              <a:gd name="connsiteY4960" fmla="*/ 373798 h 2007826"/>
              <a:gd name="connsiteX4961" fmla="*/ 7050501 w 12192000"/>
              <a:gd name="connsiteY4961" fmla="*/ 376608 h 2007826"/>
              <a:gd name="connsiteX4962" fmla="*/ 7048691 w 12192000"/>
              <a:gd name="connsiteY4962" fmla="*/ 380609 h 2007826"/>
              <a:gd name="connsiteX4963" fmla="*/ 7060168 w 12192000"/>
              <a:gd name="connsiteY4963" fmla="*/ 369416 h 2007826"/>
              <a:gd name="connsiteX4964" fmla="*/ 7082124 w 12192000"/>
              <a:gd name="connsiteY4964" fmla="*/ 375274 h 2007826"/>
              <a:gd name="connsiteX4965" fmla="*/ 7081790 w 12192000"/>
              <a:gd name="connsiteY4965" fmla="*/ 365701 h 2007826"/>
              <a:gd name="connsiteX4966" fmla="*/ 7041595 w 12192000"/>
              <a:gd name="connsiteY4966" fmla="*/ 362224 h 2007826"/>
              <a:gd name="connsiteX4967" fmla="*/ 7024449 w 12192000"/>
              <a:gd name="connsiteY4967" fmla="*/ 360795 h 2007826"/>
              <a:gd name="connsiteX4968" fmla="*/ 2588379 w 12192000"/>
              <a:gd name="connsiteY4968" fmla="*/ 360795 h 2007826"/>
              <a:gd name="connsiteX4969" fmla="*/ 2599713 w 12192000"/>
              <a:gd name="connsiteY4969" fmla="*/ 367654 h 2007826"/>
              <a:gd name="connsiteX4970" fmla="*/ 2593855 w 12192000"/>
              <a:gd name="connsiteY4970" fmla="*/ 374941 h 2007826"/>
              <a:gd name="connsiteX4971" fmla="*/ 2593379 w 12192000"/>
              <a:gd name="connsiteY4971" fmla="*/ 368368 h 2007826"/>
              <a:gd name="connsiteX4972" fmla="*/ 2581378 w 12192000"/>
              <a:gd name="connsiteY4972" fmla="*/ 373369 h 2007826"/>
              <a:gd name="connsiteX4973" fmla="*/ 2577473 w 12192000"/>
              <a:gd name="connsiteY4973" fmla="*/ 362367 h 2007826"/>
              <a:gd name="connsiteX4974" fmla="*/ 2580093 w 12192000"/>
              <a:gd name="connsiteY4974" fmla="*/ 368130 h 2007826"/>
              <a:gd name="connsiteX4975" fmla="*/ 2588379 w 12192000"/>
              <a:gd name="connsiteY4975" fmla="*/ 360795 h 2007826"/>
              <a:gd name="connsiteX4976" fmla="*/ 9280136 w 12192000"/>
              <a:gd name="connsiteY4976" fmla="*/ 360773 h 2007826"/>
              <a:gd name="connsiteX4977" fmla="*/ 9273921 w 12192000"/>
              <a:gd name="connsiteY4977" fmla="*/ 361556 h 2007826"/>
              <a:gd name="connsiteX4978" fmla="*/ 9280136 w 12192000"/>
              <a:gd name="connsiteY4978" fmla="*/ 360773 h 2007826"/>
              <a:gd name="connsiteX4979" fmla="*/ 7104840 w 12192000"/>
              <a:gd name="connsiteY4979" fmla="*/ 360366 h 2007826"/>
              <a:gd name="connsiteX4980" fmla="*/ 7085077 w 12192000"/>
              <a:gd name="connsiteY4980" fmla="*/ 366511 h 2007826"/>
              <a:gd name="connsiteX4981" fmla="*/ 7094172 w 12192000"/>
              <a:gd name="connsiteY4981" fmla="*/ 376084 h 2007826"/>
              <a:gd name="connsiteX4982" fmla="*/ 7109317 w 12192000"/>
              <a:gd name="connsiteY4982" fmla="*/ 376275 h 2007826"/>
              <a:gd name="connsiteX4983" fmla="*/ 7104840 w 12192000"/>
              <a:gd name="connsiteY4983" fmla="*/ 360366 h 2007826"/>
              <a:gd name="connsiteX4984" fmla="*/ 3118782 w 12192000"/>
              <a:gd name="connsiteY4984" fmla="*/ 359461 h 2007826"/>
              <a:gd name="connsiteX4985" fmla="*/ 3120443 w 12192000"/>
              <a:gd name="connsiteY4985" fmla="*/ 366320 h 2007826"/>
              <a:gd name="connsiteX4986" fmla="*/ 3128402 w 12192000"/>
              <a:gd name="connsiteY4986" fmla="*/ 362271 h 2007826"/>
              <a:gd name="connsiteX4987" fmla="*/ 3129451 w 12192000"/>
              <a:gd name="connsiteY4987" fmla="*/ 369225 h 2007826"/>
              <a:gd name="connsiteX4988" fmla="*/ 3111680 w 12192000"/>
              <a:gd name="connsiteY4988" fmla="*/ 373750 h 2007826"/>
              <a:gd name="connsiteX4989" fmla="*/ 3094203 w 12192000"/>
              <a:gd name="connsiteY4989" fmla="*/ 375036 h 2007826"/>
              <a:gd name="connsiteX4990" fmla="*/ 3108588 w 12192000"/>
              <a:gd name="connsiteY4990" fmla="*/ 362033 h 2007826"/>
              <a:gd name="connsiteX4991" fmla="*/ 3109826 w 12192000"/>
              <a:gd name="connsiteY4991" fmla="*/ 367320 h 2007826"/>
              <a:gd name="connsiteX4992" fmla="*/ 3118782 w 12192000"/>
              <a:gd name="connsiteY4992" fmla="*/ 359461 h 2007826"/>
              <a:gd name="connsiteX4993" fmla="*/ 7125129 w 12192000"/>
              <a:gd name="connsiteY4993" fmla="*/ 359414 h 2007826"/>
              <a:gd name="connsiteX4994" fmla="*/ 7124796 w 12192000"/>
              <a:gd name="connsiteY4994" fmla="*/ 374084 h 2007826"/>
              <a:gd name="connsiteX4995" fmla="*/ 7141940 w 12192000"/>
              <a:gd name="connsiteY4995" fmla="*/ 378704 h 2007826"/>
              <a:gd name="connsiteX4996" fmla="*/ 7153275 w 12192000"/>
              <a:gd name="connsiteY4996" fmla="*/ 373607 h 2007826"/>
              <a:gd name="connsiteX4997" fmla="*/ 7149989 w 12192000"/>
              <a:gd name="connsiteY4997" fmla="*/ 385515 h 2007826"/>
              <a:gd name="connsiteX4998" fmla="*/ 7151275 w 12192000"/>
              <a:gd name="connsiteY4998" fmla="*/ 364986 h 2007826"/>
              <a:gd name="connsiteX4999" fmla="*/ 7125129 w 12192000"/>
              <a:gd name="connsiteY4999" fmla="*/ 359414 h 2007826"/>
              <a:gd name="connsiteX5000" fmla="*/ 8808720 w 12192000"/>
              <a:gd name="connsiteY5000" fmla="*/ 359175 h 2007826"/>
              <a:gd name="connsiteX5001" fmla="*/ 8839819 w 12192000"/>
              <a:gd name="connsiteY5001" fmla="*/ 366700 h 2007826"/>
              <a:gd name="connsiteX5002" fmla="*/ 8825912 w 12192000"/>
              <a:gd name="connsiteY5002" fmla="*/ 377465 h 2007826"/>
              <a:gd name="connsiteX5003" fmla="*/ 8805624 w 12192000"/>
              <a:gd name="connsiteY5003" fmla="*/ 390849 h 2007826"/>
              <a:gd name="connsiteX5004" fmla="*/ 8813625 w 12192000"/>
              <a:gd name="connsiteY5004" fmla="*/ 372273 h 2007826"/>
              <a:gd name="connsiteX5005" fmla="*/ 8808720 w 12192000"/>
              <a:gd name="connsiteY5005" fmla="*/ 359175 h 2007826"/>
              <a:gd name="connsiteX5006" fmla="*/ 9615916 w 12192000"/>
              <a:gd name="connsiteY5006" fmla="*/ 357508 h 2007826"/>
              <a:gd name="connsiteX5007" fmla="*/ 9615916 w 12192000"/>
              <a:gd name="connsiteY5007" fmla="*/ 357508 h 2007826"/>
              <a:gd name="connsiteX5008" fmla="*/ 7820406 w 12192000"/>
              <a:gd name="connsiteY5008" fmla="*/ 357318 h 2007826"/>
              <a:gd name="connsiteX5009" fmla="*/ 7820406 w 12192000"/>
              <a:gd name="connsiteY5009" fmla="*/ 357318 h 2007826"/>
              <a:gd name="connsiteX5010" fmla="*/ 4003964 w 12192000"/>
              <a:gd name="connsiteY5010" fmla="*/ 357223 h 2007826"/>
              <a:gd name="connsiteX5011" fmla="*/ 3984194 w 12192000"/>
              <a:gd name="connsiteY5011" fmla="*/ 359747 h 2007826"/>
              <a:gd name="connsiteX5012" fmla="*/ 4003964 w 12192000"/>
              <a:gd name="connsiteY5012" fmla="*/ 357223 h 2007826"/>
              <a:gd name="connsiteX5013" fmla="*/ 2007936 w 12192000"/>
              <a:gd name="connsiteY5013" fmla="*/ 357222 h 2007826"/>
              <a:gd name="connsiteX5014" fmla="*/ 2016656 w 12192000"/>
              <a:gd name="connsiteY5014" fmla="*/ 365510 h 2007826"/>
              <a:gd name="connsiteX5015" fmla="*/ 2004410 w 12192000"/>
              <a:gd name="connsiteY5015" fmla="*/ 360175 h 2007826"/>
              <a:gd name="connsiteX5016" fmla="*/ 2009603 w 12192000"/>
              <a:gd name="connsiteY5016" fmla="*/ 369082 h 2007826"/>
              <a:gd name="connsiteX5017" fmla="*/ 1984171 w 12192000"/>
              <a:gd name="connsiteY5017" fmla="*/ 366319 h 2007826"/>
              <a:gd name="connsiteX5018" fmla="*/ 2007936 w 12192000"/>
              <a:gd name="connsiteY5018" fmla="*/ 357222 h 2007826"/>
              <a:gd name="connsiteX5019" fmla="*/ 2051563 w 12192000"/>
              <a:gd name="connsiteY5019" fmla="*/ 356889 h 2007826"/>
              <a:gd name="connsiteX5020" fmla="*/ 2039939 w 12192000"/>
              <a:gd name="connsiteY5020" fmla="*/ 357080 h 2007826"/>
              <a:gd name="connsiteX5021" fmla="*/ 2051563 w 12192000"/>
              <a:gd name="connsiteY5021" fmla="*/ 356889 h 2007826"/>
              <a:gd name="connsiteX5022" fmla="*/ 4750177 w 12192000"/>
              <a:gd name="connsiteY5022" fmla="*/ 356032 h 2007826"/>
              <a:gd name="connsiteX5023" fmla="*/ 4739099 w 12192000"/>
              <a:gd name="connsiteY5023" fmla="*/ 370368 h 2007826"/>
              <a:gd name="connsiteX5024" fmla="*/ 4738433 w 12192000"/>
              <a:gd name="connsiteY5024" fmla="*/ 362557 h 2007826"/>
              <a:gd name="connsiteX5025" fmla="*/ 4726696 w 12192000"/>
              <a:gd name="connsiteY5025" fmla="*/ 356365 h 2007826"/>
              <a:gd name="connsiteX5026" fmla="*/ 4717372 w 12192000"/>
              <a:gd name="connsiteY5026" fmla="*/ 365606 h 2007826"/>
              <a:gd name="connsiteX5027" fmla="*/ 4713453 w 12192000"/>
              <a:gd name="connsiteY5027" fmla="*/ 362414 h 2007826"/>
              <a:gd name="connsiteX5028" fmla="*/ 4688615 w 12192000"/>
              <a:gd name="connsiteY5028" fmla="*/ 363272 h 2007826"/>
              <a:gd name="connsiteX5029" fmla="*/ 4653233 w 12192000"/>
              <a:gd name="connsiteY5029" fmla="*/ 370416 h 2007826"/>
              <a:gd name="connsiteX5030" fmla="*/ 4652373 w 12192000"/>
              <a:gd name="connsiteY5030" fmla="*/ 365748 h 2007826"/>
              <a:gd name="connsiteX5031" fmla="*/ 4635364 w 12192000"/>
              <a:gd name="connsiteY5031" fmla="*/ 374608 h 2007826"/>
              <a:gd name="connsiteX5032" fmla="*/ 4639118 w 12192000"/>
              <a:gd name="connsiteY5032" fmla="*/ 364415 h 2007826"/>
              <a:gd name="connsiteX5033" fmla="*/ 4626436 w 12192000"/>
              <a:gd name="connsiteY5033" fmla="*/ 374084 h 2007826"/>
              <a:gd name="connsiteX5034" fmla="*/ 4627957 w 12192000"/>
              <a:gd name="connsiteY5034" fmla="*/ 366272 h 2007826"/>
              <a:gd name="connsiteX5035" fmla="*/ 4613536 w 12192000"/>
              <a:gd name="connsiteY5035" fmla="*/ 374798 h 2007826"/>
              <a:gd name="connsiteX5036" fmla="*/ 4593188 w 12192000"/>
              <a:gd name="connsiteY5036" fmla="*/ 374655 h 2007826"/>
              <a:gd name="connsiteX5037" fmla="*/ 4586240 w 12192000"/>
              <a:gd name="connsiteY5037" fmla="*/ 371893 h 2007826"/>
              <a:gd name="connsiteX5038" fmla="*/ 4575572 w 12192000"/>
              <a:gd name="connsiteY5038" fmla="*/ 382324 h 2007826"/>
              <a:gd name="connsiteX5039" fmla="*/ 4584715 w 12192000"/>
              <a:gd name="connsiteY5039" fmla="*/ 381514 h 2007826"/>
              <a:gd name="connsiteX5040" fmla="*/ 4599379 w 12192000"/>
              <a:gd name="connsiteY5040" fmla="*/ 382562 h 2007826"/>
              <a:gd name="connsiteX5041" fmla="*/ 4609808 w 12192000"/>
              <a:gd name="connsiteY5041" fmla="*/ 390992 h 2007826"/>
              <a:gd name="connsiteX5042" fmla="*/ 4610335 w 12192000"/>
              <a:gd name="connsiteY5042" fmla="*/ 380990 h 2007826"/>
              <a:gd name="connsiteX5043" fmla="*/ 4637241 w 12192000"/>
              <a:gd name="connsiteY5043" fmla="*/ 378942 h 2007826"/>
              <a:gd name="connsiteX5044" fmla="*/ 4638202 w 12192000"/>
              <a:gd name="connsiteY5044" fmla="*/ 373655 h 2007826"/>
              <a:gd name="connsiteX5045" fmla="*/ 4646769 w 12192000"/>
              <a:gd name="connsiteY5045" fmla="*/ 379656 h 2007826"/>
              <a:gd name="connsiteX5046" fmla="*/ 4650755 w 12192000"/>
              <a:gd name="connsiteY5046" fmla="*/ 374941 h 2007826"/>
              <a:gd name="connsiteX5047" fmla="*/ 4656133 w 12192000"/>
              <a:gd name="connsiteY5047" fmla="*/ 379799 h 2007826"/>
              <a:gd name="connsiteX5048" fmla="*/ 4659930 w 12192000"/>
              <a:gd name="connsiteY5048" fmla="*/ 374465 h 2007826"/>
              <a:gd name="connsiteX5049" fmla="*/ 4694080 w 12192000"/>
              <a:gd name="connsiteY5049" fmla="*/ 380133 h 2007826"/>
              <a:gd name="connsiteX5050" fmla="*/ 4690802 w 12192000"/>
              <a:gd name="connsiteY5050" fmla="*/ 370321 h 2007826"/>
              <a:gd name="connsiteX5051" fmla="*/ 4704217 w 12192000"/>
              <a:gd name="connsiteY5051" fmla="*/ 370321 h 2007826"/>
              <a:gd name="connsiteX5052" fmla="*/ 4700187 w 12192000"/>
              <a:gd name="connsiteY5052" fmla="*/ 380990 h 2007826"/>
              <a:gd name="connsiteX5053" fmla="*/ 4719765 w 12192000"/>
              <a:gd name="connsiteY5053" fmla="*/ 370178 h 2007826"/>
              <a:gd name="connsiteX5054" fmla="*/ 4736728 w 12192000"/>
              <a:gd name="connsiteY5054" fmla="*/ 370178 h 2007826"/>
              <a:gd name="connsiteX5055" fmla="*/ 4741892 w 12192000"/>
              <a:gd name="connsiteY5055" fmla="*/ 372702 h 2007826"/>
              <a:gd name="connsiteX5056" fmla="*/ 4755933 w 12192000"/>
              <a:gd name="connsiteY5056" fmla="*/ 364939 h 2007826"/>
              <a:gd name="connsiteX5057" fmla="*/ 4755651 w 12192000"/>
              <a:gd name="connsiteY5057" fmla="*/ 376084 h 2007826"/>
              <a:gd name="connsiteX5058" fmla="*/ 4764366 w 12192000"/>
              <a:gd name="connsiteY5058" fmla="*/ 363081 h 2007826"/>
              <a:gd name="connsiteX5059" fmla="*/ 4750177 w 12192000"/>
              <a:gd name="connsiteY5059" fmla="*/ 356032 h 2007826"/>
              <a:gd name="connsiteX5060" fmla="*/ 8767190 w 12192000"/>
              <a:gd name="connsiteY5060" fmla="*/ 355698 h 2007826"/>
              <a:gd name="connsiteX5061" fmla="*/ 8802719 w 12192000"/>
              <a:gd name="connsiteY5061" fmla="*/ 359651 h 2007826"/>
              <a:gd name="connsiteX5062" fmla="*/ 8795194 w 12192000"/>
              <a:gd name="connsiteY5062" fmla="*/ 373845 h 2007826"/>
              <a:gd name="connsiteX5063" fmla="*/ 8790384 w 12192000"/>
              <a:gd name="connsiteY5063" fmla="*/ 363938 h 2007826"/>
              <a:gd name="connsiteX5064" fmla="*/ 8767286 w 12192000"/>
              <a:gd name="connsiteY5064" fmla="*/ 386514 h 2007826"/>
              <a:gd name="connsiteX5065" fmla="*/ 8779049 w 12192000"/>
              <a:gd name="connsiteY5065" fmla="*/ 363890 h 2007826"/>
              <a:gd name="connsiteX5066" fmla="*/ 8766476 w 12192000"/>
              <a:gd name="connsiteY5066" fmla="*/ 366939 h 2007826"/>
              <a:gd name="connsiteX5067" fmla="*/ 8767190 w 12192000"/>
              <a:gd name="connsiteY5067" fmla="*/ 355698 h 2007826"/>
              <a:gd name="connsiteX5068" fmla="*/ 9241493 w 12192000"/>
              <a:gd name="connsiteY5068" fmla="*/ 355494 h 2007826"/>
              <a:gd name="connsiteX5069" fmla="*/ 9235345 w 12192000"/>
              <a:gd name="connsiteY5069" fmla="*/ 356746 h 2007826"/>
              <a:gd name="connsiteX5070" fmla="*/ 9241493 w 12192000"/>
              <a:gd name="connsiteY5070" fmla="*/ 355494 h 2007826"/>
              <a:gd name="connsiteX5071" fmla="*/ 7641669 w 12192000"/>
              <a:gd name="connsiteY5071" fmla="*/ 355470 h 2007826"/>
              <a:gd name="connsiteX5072" fmla="*/ 7635574 w 12192000"/>
              <a:gd name="connsiteY5072" fmla="*/ 356461 h 2007826"/>
              <a:gd name="connsiteX5073" fmla="*/ 7641669 w 12192000"/>
              <a:gd name="connsiteY5073" fmla="*/ 355470 h 2007826"/>
              <a:gd name="connsiteX5074" fmla="*/ 6990350 w 12192000"/>
              <a:gd name="connsiteY5074" fmla="*/ 355413 h 2007826"/>
              <a:gd name="connsiteX5075" fmla="*/ 6981873 w 12192000"/>
              <a:gd name="connsiteY5075" fmla="*/ 360557 h 2007826"/>
              <a:gd name="connsiteX5076" fmla="*/ 6974681 w 12192000"/>
              <a:gd name="connsiteY5076" fmla="*/ 356699 h 2007826"/>
              <a:gd name="connsiteX5077" fmla="*/ 6947535 w 12192000"/>
              <a:gd name="connsiteY5077" fmla="*/ 359747 h 2007826"/>
              <a:gd name="connsiteX5078" fmla="*/ 6948726 w 12192000"/>
              <a:gd name="connsiteY5078" fmla="*/ 375655 h 2007826"/>
              <a:gd name="connsiteX5079" fmla="*/ 6964680 w 12192000"/>
              <a:gd name="connsiteY5079" fmla="*/ 363129 h 2007826"/>
              <a:gd name="connsiteX5080" fmla="*/ 6957489 w 12192000"/>
              <a:gd name="connsiteY5080" fmla="*/ 380799 h 2007826"/>
              <a:gd name="connsiteX5081" fmla="*/ 6971633 w 12192000"/>
              <a:gd name="connsiteY5081" fmla="*/ 365891 h 2007826"/>
              <a:gd name="connsiteX5082" fmla="*/ 6986874 w 12192000"/>
              <a:gd name="connsiteY5082" fmla="*/ 365463 h 2007826"/>
              <a:gd name="connsiteX5083" fmla="*/ 6986445 w 12192000"/>
              <a:gd name="connsiteY5083" fmla="*/ 375084 h 2007826"/>
              <a:gd name="connsiteX5084" fmla="*/ 6981349 w 12192000"/>
              <a:gd name="connsiteY5084" fmla="*/ 375131 h 2007826"/>
              <a:gd name="connsiteX5085" fmla="*/ 6982778 w 12192000"/>
              <a:gd name="connsiteY5085" fmla="*/ 381704 h 2007826"/>
              <a:gd name="connsiteX5086" fmla="*/ 6991683 w 12192000"/>
              <a:gd name="connsiteY5086" fmla="*/ 370892 h 2007826"/>
              <a:gd name="connsiteX5087" fmla="*/ 7007067 w 12192000"/>
              <a:gd name="connsiteY5087" fmla="*/ 368511 h 2007826"/>
              <a:gd name="connsiteX5088" fmla="*/ 6992255 w 12192000"/>
              <a:gd name="connsiteY5088" fmla="*/ 359414 h 2007826"/>
              <a:gd name="connsiteX5089" fmla="*/ 4790907 w 12192000"/>
              <a:gd name="connsiteY5089" fmla="*/ 354841 h 2007826"/>
              <a:gd name="connsiteX5090" fmla="*/ 4778969 w 12192000"/>
              <a:gd name="connsiteY5090" fmla="*/ 360843 h 2007826"/>
              <a:gd name="connsiteX5091" fmla="*/ 4775401 w 12192000"/>
              <a:gd name="connsiteY5091" fmla="*/ 355413 h 2007826"/>
              <a:gd name="connsiteX5092" fmla="*/ 4767648 w 12192000"/>
              <a:gd name="connsiteY5092" fmla="*/ 362271 h 2007826"/>
              <a:gd name="connsiteX5093" fmla="*/ 4767743 w 12192000"/>
              <a:gd name="connsiteY5093" fmla="*/ 376417 h 2007826"/>
              <a:gd name="connsiteX5094" fmla="*/ 4773212 w 12192000"/>
              <a:gd name="connsiteY5094" fmla="*/ 371131 h 2007826"/>
              <a:gd name="connsiteX5095" fmla="*/ 4790907 w 12192000"/>
              <a:gd name="connsiteY5095" fmla="*/ 354841 h 2007826"/>
              <a:gd name="connsiteX5096" fmla="*/ 6880325 w 12192000"/>
              <a:gd name="connsiteY5096" fmla="*/ 354812 h 2007826"/>
              <a:gd name="connsiteX5097" fmla="*/ 6856477 w 12192000"/>
              <a:gd name="connsiteY5097" fmla="*/ 358032 h 2007826"/>
              <a:gd name="connsiteX5098" fmla="*/ 6874383 w 12192000"/>
              <a:gd name="connsiteY5098" fmla="*/ 364558 h 2007826"/>
              <a:gd name="connsiteX5099" fmla="*/ 6885528 w 12192000"/>
              <a:gd name="connsiteY5099" fmla="*/ 364320 h 2007826"/>
              <a:gd name="connsiteX5100" fmla="*/ 6883766 w 12192000"/>
              <a:gd name="connsiteY5100" fmla="*/ 367654 h 2007826"/>
              <a:gd name="connsiteX5101" fmla="*/ 6881956 w 12192000"/>
              <a:gd name="connsiteY5101" fmla="*/ 372512 h 2007826"/>
              <a:gd name="connsiteX5102" fmla="*/ 6900958 w 12192000"/>
              <a:gd name="connsiteY5102" fmla="*/ 358985 h 2007826"/>
              <a:gd name="connsiteX5103" fmla="*/ 6900767 w 12192000"/>
              <a:gd name="connsiteY5103" fmla="*/ 365653 h 2007826"/>
              <a:gd name="connsiteX5104" fmla="*/ 6905625 w 12192000"/>
              <a:gd name="connsiteY5104" fmla="*/ 365606 h 2007826"/>
              <a:gd name="connsiteX5105" fmla="*/ 6905435 w 12192000"/>
              <a:gd name="connsiteY5105" fmla="*/ 358461 h 2007826"/>
              <a:gd name="connsiteX5106" fmla="*/ 6913055 w 12192000"/>
              <a:gd name="connsiteY5106" fmla="*/ 369035 h 2007826"/>
              <a:gd name="connsiteX5107" fmla="*/ 6921103 w 12192000"/>
              <a:gd name="connsiteY5107" fmla="*/ 362081 h 2007826"/>
              <a:gd name="connsiteX5108" fmla="*/ 6903530 w 12192000"/>
              <a:gd name="connsiteY5108" fmla="*/ 357985 h 2007826"/>
              <a:gd name="connsiteX5109" fmla="*/ 6880325 w 12192000"/>
              <a:gd name="connsiteY5109" fmla="*/ 354812 h 2007826"/>
              <a:gd name="connsiteX5110" fmla="*/ 3693263 w 12192000"/>
              <a:gd name="connsiteY5110" fmla="*/ 354037 h 2007826"/>
              <a:gd name="connsiteX5111" fmla="*/ 3703453 w 12192000"/>
              <a:gd name="connsiteY5111" fmla="*/ 354840 h 2007826"/>
              <a:gd name="connsiteX5112" fmla="*/ 3690794 w 12192000"/>
              <a:gd name="connsiteY5112" fmla="*/ 367700 h 2007826"/>
              <a:gd name="connsiteX5113" fmla="*/ 3665327 w 12192000"/>
              <a:gd name="connsiteY5113" fmla="*/ 369034 h 2007826"/>
              <a:gd name="connsiteX5114" fmla="*/ 3626767 w 12192000"/>
              <a:gd name="connsiteY5114" fmla="*/ 373845 h 2007826"/>
              <a:gd name="connsiteX5115" fmla="*/ 3585452 w 12192000"/>
              <a:gd name="connsiteY5115" fmla="*/ 379560 h 2007826"/>
              <a:gd name="connsiteX5116" fmla="*/ 3590545 w 12192000"/>
              <a:gd name="connsiteY5116" fmla="*/ 394087 h 2007826"/>
              <a:gd name="connsiteX5117" fmla="*/ 3581072 w 12192000"/>
              <a:gd name="connsiteY5117" fmla="*/ 379894 h 2007826"/>
              <a:gd name="connsiteX5118" fmla="*/ 3544466 w 12192000"/>
              <a:gd name="connsiteY5118" fmla="*/ 393659 h 2007826"/>
              <a:gd name="connsiteX5119" fmla="*/ 3558034 w 12192000"/>
              <a:gd name="connsiteY5119" fmla="*/ 390229 h 2007826"/>
              <a:gd name="connsiteX5120" fmla="*/ 3552370 w 12192000"/>
              <a:gd name="connsiteY5120" fmla="*/ 398326 h 2007826"/>
              <a:gd name="connsiteX5121" fmla="*/ 3530933 w 12192000"/>
              <a:gd name="connsiteY5121" fmla="*/ 395992 h 2007826"/>
              <a:gd name="connsiteX5122" fmla="*/ 3517975 w 12192000"/>
              <a:gd name="connsiteY5122" fmla="*/ 404804 h 2007826"/>
              <a:gd name="connsiteX5123" fmla="*/ 3532268 w 12192000"/>
              <a:gd name="connsiteY5123" fmla="*/ 389086 h 2007826"/>
              <a:gd name="connsiteX5124" fmla="*/ 3535080 w 12192000"/>
              <a:gd name="connsiteY5124" fmla="*/ 395468 h 2007826"/>
              <a:gd name="connsiteX5125" fmla="*/ 3546419 w 12192000"/>
              <a:gd name="connsiteY5125" fmla="*/ 385419 h 2007826"/>
              <a:gd name="connsiteX5126" fmla="*/ 3524448 w 12192000"/>
              <a:gd name="connsiteY5126" fmla="*/ 385704 h 2007826"/>
              <a:gd name="connsiteX5127" fmla="*/ 3524641 w 12192000"/>
              <a:gd name="connsiteY5127" fmla="*/ 381418 h 2007826"/>
              <a:gd name="connsiteX5128" fmla="*/ 3536178 w 12192000"/>
              <a:gd name="connsiteY5128" fmla="*/ 375083 h 2007826"/>
              <a:gd name="connsiteX5129" fmla="*/ 3541991 w 12192000"/>
              <a:gd name="connsiteY5129" fmla="*/ 379179 h 2007826"/>
              <a:gd name="connsiteX5130" fmla="*/ 3549943 w 12192000"/>
              <a:gd name="connsiteY5130" fmla="*/ 370939 h 2007826"/>
              <a:gd name="connsiteX5131" fmla="*/ 3558652 w 12192000"/>
              <a:gd name="connsiteY5131" fmla="*/ 377798 h 2007826"/>
              <a:gd name="connsiteX5132" fmla="*/ 3574646 w 12192000"/>
              <a:gd name="connsiteY5132" fmla="*/ 370987 h 2007826"/>
              <a:gd name="connsiteX5133" fmla="*/ 3589307 w 12192000"/>
              <a:gd name="connsiteY5133" fmla="*/ 372606 h 2007826"/>
              <a:gd name="connsiteX5134" fmla="*/ 3612441 w 12192000"/>
              <a:gd name="connsiteY5134" fmla="*/ 367605 h 2007826"/>
              <a:gd name="connsiteX5135" fmla="*/ 3645906 w 12192000"/>
              <a:gd name="connsiteY5135" fmla="*/ 364223 h 2007826"/>
              <a:gd name="connsiteX5136" fmla="*/ 3684605 w 12192000"/>
              <a:gd name="connsiteY5136" fmla="*/ 358984 h 2007826"/>
              <a:gd name="connsiteX5137" fmla="*/ 3693263 w 12192000"/>
              <a:gd name="connsiteY5137" fmla="*/ 354037 h 2007826"/>
              <a:gd name="connsiteX5138" fmla="*/ 6850333 w 12192000"/>
              <a:gd name="connsiteY5138" fmla="*/ 353555 h 2007826"/>
              <a:gd name="connsiteX5139" fmla="*/ 6844999 w 12192000"/>
              <a:gd name="connsiteY5139" fmla="*/ 370273 h 2007826"/>
              <a:gd name="connsiteX5140" fmla="*/ 6850333 w 12192000"/>
              <a:gd name="connsiteY5140" fmla="*/ 353555 h 2007826"/>
              <a:gd name="connsiteX5141" fmla="*/ 6937486 w 12192000"/>
              <a:gd name="connsiteY5141" fmla="*/ 352603 h 2007826"/>
              <a:gd name="connsiteX5142" fmla="*/ 6920627 w 12192000"/>
              <a:gd name="connsiteY5142" fmla="*/ 359985 h 2007826"/>
              <a:gd name="connsiteX5143" fmla="*/ 6944583 w 12192000"/>
              <a:gd name="connsiteY5143" fmla="*/ 366034 h 2007826"/>
              <a:gd name="connsiteX5144" fmla="*/ 6937486 w 12192000"/>
              <a:gd name="connsiteY5144" fmla="*/ 352603 h 2007826"/>
              <a:gd name="connsiteX5145" fmla="*/ 8723471 w 12192000"/>
              <a:gd name="connsiteY5145" fmla="*/ 352554 h 2007826"/>
              <a:gd name="connsiteX5146" fmla="*/ 8702135 w 12192000"/>
              <a:gd name="connsiteY5146" fmla="*/ 352602 h 2007826"/>
              <a:gd name="connsiteX5147" fmla="*/ 8723471 w 12192000"/>
              <a:gd name="connsiteY5147" fmla="*/ 352554 h 2007826"/>
              <a:gd name="connsiteX5148" fmla="*/ 2675191 w 12192000"/>
              <a:gd name="connsiteY5148" fmla="*/ 351030 h 2007826"/>
              <a:gd name="connsiteX5149" fmla="*/ 2669104 w 12192000"/>
              <a:gd name="connsiteY5149" fmla="*/ 352316 h 2007826"/>
              <a:gd name="connsiteX5150" fmla="*/ 2675191 w 12192000"/>
              <a:gd name="connsiteY5150" fmla="*/ 351030 h 2007826"/>
              <a:gd name="connsiteX5151" fmla="*/ 7708056 w 12192000"/>
              <a:gd name="connsiteY5151" fmla="*/ 350751 h 2007826"/>
              <a:gd name="connsiteX5152" fmla="*/ 7701867 w 12192000"/>
              <a:gd name="connsiteY5152" fmla="*/ 351936 h 2007826"/>
              <a:gd name="connsiteX5153" fmla="*/ 7708056 w 12192000"/>
              <a:gd name="connsiteY5153" fmla="*/ 350751 h 2007826"/>
              <a:gd name="connsiteX5154" fmla="*/ 8729329 w 12192000"/>
              <a:gd name="connsiteY5154" fmla="*/ 350697 h 2007826"/>
              <a:gd name="connsiteX5155" fmla="*/ 8764714 w 12192000"/>
              <a:gd name="connsiteY5155" fmla="*/ 356317 h 2007826"/>
              <a:gd name="connsiteX5156" fmla="*/ 8749427 w 12192000"/>
              <a:gd name="connsiteY5156" fmla="*/ 372273 h 2007826"/>
              <a:gd name="connsiteX5157" fmla="*/ 8748474 w 12192000"/>
              <a:gd name="connsiteY5157" fmla="*/ 366081 h 2007826"/>
              <a:gd name="connsiteX5158" fmla="*/ 8755475 w 12192000"/>
              <a:gd name="connsiteY5158" fmla="*/ 364700 h 2007826"/>
              <a:gd name="connsiteX5159" fmla="*/ 8740711 w 12192000"/>
              <a:gd name="connsiteY5159" fmla="*/ 372892 h 2007826"/>
              <a:gd name="connsiteX5160" fmla="*/ 8729757 w 12192000"/>
              <a:gd name="connsiteY5160" fmla="*/ 380942 h 2007826"/>
              <a:gd name="connsiteX5161" fmla="*/ 8729567 w 12192000"/>
              <a:gd name="connsiteY5161" fmla="*/ 375226 h 2007826"/>
              <a:gd name="connsiteX5162" fmla="*/ 8732901 w 12192000"/>
              <a:gd name="connsiteY5162" fmla="*/ 374798 h 2007826"/>
              <a:gd name="connsiteX5163" fmla="*/ 8741282 w 12192000"/>
              <a:gd name="connsiteY5163" fmla="*/ 358746 h 2007826"/>
              <a:gd name="connsiteX5164" fmla="*/ 8729710 w 12192000"/>
              <a:gd name="connsiteY5164" fmla="*/ 361223 h 2007826"/>
              <a:gd name="connsiteX5165" fmla="*/ 8729329 w 12192000"/>
              <a:gd name="connsiteY5165" fmla="*/ 350697 h 2007826"/>
              <a:gd name="connsiteX5166" fmla="*/ 4035357 w 12192000"/>
              <a:gd name="connsiteY5166" fmla="*/ 350198 h 2007826"/>
              <a:gd name="connsiteX5167" fmla="*/ 4020637 w 12192000"/>
              <a:gd name="connsiteY5167" fmla="*/ 353174 h 2007826"/>
              <a:gd name="connsiteX5168" fmla="*/ 4047505 w 12192000"/>
              <a:gd name="connsiteY5168" fmla="*/ 354508 h 2007826"/>
              <a:gd name="connsiteX5169" fmla="*/ 4035357 w 12192000"/>
              <a:gd name="connsiteY5169" fmla="*/ 350198 h 2007826"/>
              <a:gd name="connsiteX5170" fmla="*/ 7771686 w 12192000"/>
              <a:gd name="connsiteY5170" fmla="*/ 349602 h 2007826"/>
              <a:gd name="connsiteX5171" fmla="*/ 7765637 w 12192000"/>
              <a:gd name="connsiteY5171" fmla="*/ 358461 h 2007826"/>
              <a:gd name="connsiteX5172" fmla="*/ 7754208 w 12192000"/>
              <a:gd name="connsiteY5172" fmla="*/ 350412 h 2007826"/>
              <a:gd name="connsiteX5173" fmla="*/ 7750588 w 12192000"/>
              <a:gd name="connsiteY5173" fmla="*/ 360414 h 2007826"/>
              <a:gd name="connsiteX5174" fmla="*/ 7787878 w 12192000"/>
              <a:gd name="connsiteY5174" fmla="*/ 352269 h 2007826"/>
              <a:gd name="connsiteX5175" fmla="*/ 7773019 w 12192000"/>
              <a:gd name="connsiteY5175" fmla="*/ 358366 h 2007826"/>
              <a:gd name="connsiteX5176" fmla="*/ 7729728 w 12192000"/>
              <a:gd name="connsiteY5176" fmla="*/ 349126 h 2007826"/>
              <a:gd name="connsiteX5177" fmla="*/ 7747969 w 12192000"/>
              <a:gd name="connsiteY5177" fmla="*/ 355032 h 2007826"/>
              <a:gd name="connsiteX5178" fmla="*/ 7729728 w 12192000"/>
              <a:gd name="connsiteY5178" fmla="*/ 349126 h 2007826"/>
              <a:gd name="connsiteX5179" fmla="*/ 4076755 w 12192000"/>
              <a:gd name="connsiteY5179" fmla="*/ 347840 h 2007826"/>
              <a:gd name="connsiteX5180" fmla="*/ 4059081 w 12192000"/>
              <a:gd name="connsiteY5180" fmla="*/ 348697 h 2007826"/>
              <a:gd name="connsiteX5181" fmla="*/ 4076755 w 12192000"/>
              <a:gd name="connsiteY5181" fmla="*/ 347840 h 2007826"/>
              <a:gd name="connsiteX5182" fmla="*/ 6799612 w 12192000"/>
              <a:gd name="connsiteY5182" fmla="*/ 347506 h 2007826"/>
              <a:gd name="connsiteX5183" fmla="*/ 6799612 w 12192000"/>
              <a:gd name="connsiteY5183" fmla="*/ 364605 h 2007826"/>
              <a:gd name="connsiteX5184" fmla="*/ 6799612 w 12192000"/>
              <a:gd name="connsiteY5184" fmla="*/ 347506 h 2007826"/>
              <a:gd name="connsiteX5185" fmla="*/ 6477619 w 12192000"/>
              <a:gd name="connsiteY5185" fmla="*/ 347173 h 2007826"/>
              <a:gd name="connsiteX5186" fmla="*/ 6477619 w 12192000"/>
              <a:gd name="connsiteY5186" fmla="*/ 347173 h 2007826"/>
              <a:gd name="connsiteX5187" fmla="*/ 8593312 w 12192000"/>
              <a:gd name="connsiteY5187" fmla="*/ 347172 h 2007826"/>
              <a:gd name="connsiteX5188" fmla="*/ 8587787 w 12192000"/>
              <a:gd name="connsiteY5188" fmla="*/ 360604 h 2007826"/>
              <a:gd name="connsiteX5189" fmla="*/ 8593312 w 12192000"/>
              <a:gd name="connsiteY5189" fmla="*/ 347172 h 2007826"/>
              <a:gd name="connsiteX5190" fmla="*/ 2683822 w 12192000"/>
              <a:gd name="connsiteY5190" fmla="*/ 347029 h 2007826"/>
              <a:gd name="connsiteX5191" fmla="*/ 2690920 w 12192000"/>
              <a:gd name="connsiteY5191" fmla="*/ 355412 h 2007826"/>
              <a:gd name="connsiteX5192" fmla="*/ 2683822 w 12192000"/>
              <a:gd name="connsiteY5192" fmla="*/ 347029 h 2007826"/>
              <a:gd name="connsiteX5193" fmla="*/ 6822472 w 12192000"/>
              <a:gd name="connsiteY5193" fmla="*/ 346792 h 2007826"/>
              <a:gd name="connsiteX5194" fmla="*/ 6810423 w 12192000"/>
              <a:gd name="connsiteY5194" fmla="*/ 352841 h 2007826"/>
              <a:gd name="connsiteX5195" fmla="*/ 6807089 w 12192000"/>
              <a:gd name="connsiteY5195" fmla="*/ 370845 h 2007826"/>
              <a:gd name="connsiteX5196" fmla="*/ 6815852 w 12192000"/>
              <a:gd name="connsiteY5196" fmla="*/ 353746 h 2007826"/>
              <a:gd name="connsiteX5197" fmla="*/ 6822901 w 12192000"/>
              <a:gd name="connsiteY5197" fmla="*/ 370988 h 2007826"/>
              <a:gd name="connsiteX5198" fmla="*/ 6827902 w 12192000"/>
              <a:gd name="connsiteY5198" fmla="*/ 359747 h 2007826"/>
              <a:gd name="connsiteX5199" fmla="*/ 6822472 w 12192000"/>
              <a:gd name="connsiteY5199" fmla="*/ 346792 h 2007826"/>
              <a:gd name="connsiteX5200" fmla="*/ 4090552 w 12192000"/>
              <a:gd name="connsiteY5200" fmla="*/ 345161 h 2007826"/>
              <a:gd name="connsiteX5201" fmla="*/ 4083186 w 12192000"/>
              <a:gd name="connsiteY5201" fmla="*/ 347459 h 2007826"/>
              <a:gd name="connsiteX5202" fmla="*/ 4094524 w 12192000"/>
              <a:gd name="connsiteY5202" fmla="*/ 350364 h 2007826"/>
              <a:gd name="connsiteX5203" fmla="*/ 4090552 w 12192000"/>
              <a:gd name="connsiteY5203" fmla="*/ 345161 h 2007826"/>
              <a:gd name="connsiteX5204" fmla="*/ 6730508 w 12192000"/>
              <a:gd name="connsiteY5204" fmla="*/ 344648 h 2007826"/>
              <a:gd name="connsiteX5205" fmla="*/ 6728746 w 12192000"/>
              <a:gd name="connsiteY5205" fmla="*/ 352698 h 2007826"/>
              <a:gd name="connsiteX5206" fmla="*/ 6720983 w 12192000"/>
              <a:gd name="connsiteY5206" fmla="*/ 351221 h 2007826"/>
              <a:gd name="connsiteX5207" fmla="*/ 6715030 w 12192000"/>
              <a:gd name="connsiteY5207" fmla="*/ 367558 h 2007826"/>
              <a:gd name="connsiteX5208" fmla="*/ 6740461 w 12192000"/>
              <a:gd name="connsiteY5208" fmla="*/ 355270 h 2007826"/>
              <a:gd name="connsiteX5209" fmla="*/ 6730508 w 12192000"/>
              <a:gd name="connsiteY5209" fmla="*/ 344648 h 2007826"/>
              <a:gd name="connsiteX5210" fmla="*/ 7667900 w 12192000"/>
              <a:gd name="connsiteY5210" fmla="*/ 344643 h 2007826"/>
              <a:gd name="connsiteX5211" fmla="*/ 7661005 w 12192000"/>
              <a:gd name="connsiteY5211" fmla="*/ 350555 h 2007826"/>
              <a:gd name="connsiteX5212" fmla="*/ 7694057 w 12192000"/>
              <a:gd name="connsiteY5212" fmla="*/ 355270 h 2007826"/>
              <a:gd name="connsiteX5213" fmla="*/ 7697724 w 12192000"/>
              <a:gd name="connsiteY5213" fmla="*/ 347220 h 2007826"/>
              <a:gd name="connsiteX5214" fmla="*/ 7693724 w 12192000"/>
              <a:gd name="connsiteY5214" fmla="*/ 347125 h 2007826"/>
              <a:gd name="connsiteX5215" fmla="*/ 7675150 w 12192000"/>
              <a:gd name="connsiteY5215" fmla="*/ 347268 h 2007826"/>
              <a:gd name="connsiteX5216" fmla="*/ 7667900 w 12192000"/>
              <a:gd name="connsiteY5216" fmla="*/ 344643 h 2007826"/>
              <a:gd name="connsiteX5217" fmla="*/ 8555355 w 12192000"/>
              <a:gd name="connsiteY5217" fmla="*/ 342124 h 2007826"/>
              <a:gd name="connsiteX5218" fmla="*/ 8549545 w 12192000"/>
              <a:gd name="connsiteY5218" fmla="*/ 355746 h 2007826"/>
              <a:gd name="connsiteX5219" fmla="*/ 8555355 w 12192000"/>
              <a:gd name="connsiteY5219" fmla="*/ 342124 h 2007826"/>
              <a:gd name="connsiteX5220" fmla="*/ 2724735 w 12192000"/>
              <a:gd name="connsiteY5220" fmla="*/ 342028 h 2007826"/>
              <a:gd name="connsiteX5221" fmla="*/ 2724735 w 12192000"/>
              <a:gd name="connsiteY5221" fmla="*/ 342028 h 2007826"/>
              <a:gd name="connsiteX5222" fmla="*/ 4902317 w 12192000"/>
              <a:gd name="connsiteY5222" fmla="*/ 341695 h 2007826"/>
              <a:gd name="connsiteX5223" fmla="*/ 4902508 w 12192000"/>
              <a:gd name="connsiteY5223" fmla="*/ 351507 h 2007826"/>
              <a:gd name="connsiteX5224" fmla="*/ 4889297 w 12192000"/>
              <a:gd name="connsiteY5224" fmla="*/ 349697 h 2007826"/>
              <a:gd name="connsiteX5225" fmla="*/ 4890491 w 12192000"/>
              <a:gd name="connsiteY5225" fmla="*/ 356699 h 2007826"/>
              <a:gd name="connsiteX5226" fmla="*/ 4886056 w 12192000"/>
              <a:gd name="connsiteY5226" fmla="*/ 355841 h 2007826"/>
              <a:gd name="connsiteX5227" fmla="*/ 4888202 w 12192000"/>
              <a:gd name="connsiteY5227" fmla="*/ 349411 h 2007826"/>
              <a:gd name="connsiteX5228" fmla="*/ 4879139 w 12192000"/>
              <a:gd name="connsiteY5228" fmla="*/ 352174 h 2007826"/>
              <a:gd name="connsiteX5229" fmla="*/ 4867214 w 12192000"/>
              <a:gd name="connsiteY5229" fmla="*/ 351507 h 2007826"/>
              <a:gd name="connsiteX5230" fmla="*/ 4867404 w 12192000"/>
              <a:gd name="connsiteY5230" fmla="*/ 355889 h 2007826"/>
              <a:gd name="connsiteX5231" fmla="*/ 4862422 w 12192000"/>
              <a:gd name="connsiteY5231" fmla="*/ 356699 h 2007826"/>
              <a:gd name="connsiteX5232" fmla="*/ 4866694 w 12192000"/>
              <a:gd name="connsiteY5232" fmla="*/ 346268 h 2007826"/>
              <a:gd name="connsiteX5233" fmla="*/ 4852602 w 12192000"/>
              <a:gd name="connsiteY5233" fmla="*/ 357270 h 2007826"/>
              <a:gd name="connsiteX5234" fmla="*/ 4853076 w 12192000"/>
              <a:gd name="connsiteY5234" fmla="*/ 350697 h 2007826"/>
              <a:gd name="connsiteX5235" fmla="*/ 4836742 w 12192000"/>
              <a:gd name="connsiteY5235" fmla="*/ 353269 h 2007826"/>
              <a:gd name="connsiteX5236" fmla="*/ 4822114 w 12192000"/>
              <a:gd name="connsiteY5236" fmla="*/ 356604 h 2007826"/>
              <a:gd name="connsiteX5237" fmla="*/ 4816447 w 12192000"/>
              <a:gd name="connsiteY5237" fmla="*/ 358794 h 2007826"/>
              <a:gd name="connsiteX5238" fmla="*/ 4804081 w 12192000"/>
              <a:gd name="connsiteY5238" fmla="*/ 360366 h 2007826"/>
              <a:gd name="connsiteX5239" fmla="*/ 4815589 w 12192000"/>
              <a:gd name="connsiteY5239" fmla="*/ 361700 h 2007826"/>
              <a:gd name="connsiteX5240" fmla="*/ 4831444 w 12192000"/>
              <a:gd name="connsiteY5240" fmla="*/ 369940 h 2007826"/>
              <a:gd name="connsiteX5241" fmla="*/ 4883574 w 12192000"/>
              <a:gd name="connsiteY5241" fmla="*/ 364224 h 2007826"/>
              <a:gd name="connsiteX5242" fmla="*/ 4910140 w 12192000"/>
              <a:gd name="connsiteY5242" fmla="*/ 356127 h 2007826"/>
              <a:gd name="connsiteX5243" fmla="*/ 4909571 w 12192000"/>
              <a:gd name="connsiteY5243" fmla="*/ 353365 h 2007826"/>
              <a:gd name="connsiteX5244" fmla="*/ 4906658 w 12192000"/>
              <a:gd name="connsiteY5244" fmla="*/ 350507 h 2007826"/>
              <a:gd name="connsiteX5245" fmla="*/ 4902317 w 12192000"/>
              <a:gd name="connsiteY5245" fmla="*/ 341695 h 2007826"/>
              <a:gd name="connsiteX5246" fmla="*/ 6760655 w 12192000"/>
              <a:gd name="connsiteY5246" fmla="*/ 341600 h 2007826"/>
              <a:gd name="connsiteX5247" fmla="*/ 6747415 w 12192000"/>
              <a:gd name="connsiteY5247" fmla="*/ 353222 h 2007826"/>
              <a:gd name="connsiteX5248" fmla="*/ 6747320 w 12192000"/>
              <a:gd name="connsiteY5248" fmla="*/ 357366 h 2007826"/>
              <a:gd name="connsiteX5249" fmla="*/ 6758035 w 12192000"/>
              <a:gd name="connsiteY5249" fmla="*/ 351412 h 2007826"/>
              <a:gd name="connsiteX5250" fmla="*/ 6757749 w 12192000"/>
              <a:gd name="connsiteY5250" fmla="*/ 361033 h 2007826"/>
              <a:gd name="connsiteX5251" fmla="*/ 6771561 w 12192000"/>
              <a:gd name="connsiteY5251" fmla="*/ 359318 h 2007826"/>
              <a:gd name="connsiteX5252" fmla="*/ 6769656 w 12192000"/>
              <a:gd name="connsiteY5252" fmla="*/ 362367 h 2007826"/>
              <a:gd name="connsiteX5253" fmla="*/ 6767656 w 12192000"/>
              <a:gd name="connsiteY5253" fmla="*/ 366749 h 2007826"/>
              <a:gd name="connsiteX5254" fmla="*/ 6776942 w 12192000"/>
              <a:gd name="connsiteY5254" fmla="*/ 348316 h 2007826"/>
              <a:gd name="connsiteX5255" fmla="*/ 6767560 w 12192000"/>
              <a:gd name="connsiteY5255" fmla="*/ 352317 h 2007826"/>
              <a:gd name="connsiteX5256" fmla="*/ 6760655 w 12192000"/>
              <a:gd name="connsiteY5256" fmla="*/ 341600 h 2007826"/>
              <a:gd name="connsiteX5257" fmla="*/ 8490244 w 12192000"/>
              <a:gd name="connsiteY5257" fmla="*/ 341081 h 2007826"/>
              <a:gd name="connsiteX5258" fmla="*/ 8484250 w 12192000"/>
              <a:gd name="connsiteY5258" fmla="*/ 342219 h 2007826"/>
              <a:gd name="connsiteX5259" fmla="*/ 8490244 w 12192000"/>
              <a:gd name="connsiteY5259" fmla="*/ 341081 h 2007826"/>
              <a:gd name="connsiteX5260" fmla="*/ 5017405 w 12192000"/>
              <a:gd name="connsiteY5260" fmla="*/ 339660 h 2007826"/>
              <a:gd name="connsiteX5261" fmla="*/ 5007200 w 12192000"/>
              <a:gd name="connsiteY5261" fmla="*/ 345268 h 2007826"/>
              <a:gd name="connsiteX5262" fmla="*/ 4983922 w 12192000"/>
              <a:gd name="connsiteY5262" fmla="*/ 343982 h 2007826"/>
              <a:gd name="connsiteX5263" fmla="*/ 4964752 w 12192000"/>
              <a:gd name="connsiteY5263" fmla="*/ 349269 h 2007826"/>
              <a:gd name="connsiteX5264" fmla="*/ 4967567 w 12192000"/>
              <a:gd name="connsiteY5264" fmla="*/ 341791 h 2007826"/>
              <a:gd name="connsiteX5265" fmla="*/ 4962650 w 12192000"/>
              <a:gd name="connsiteY5265" fmla="*/ 341743 h 2007826"/>
              <a:gd name="connsiteX5266" fmla="*/ 4962650 w 12192000"/>
              <a:gd name="connsiteY5266" fmla="*/ 346173 h 2007826"/>
              <a:gd name="connsiteX5267" fmla="*/ 4940714 w 12192000"/>
              <a:gd name="connsiteY5267" fmla="*/ 350126 h 2007826"/>
              <a:gd name="connsiteX5268" fmla="*/ 4928885 w 12192000"/>
              <a:gd name="connsiteY5268" fmla="*/ 346268 h 2007826"/>
              <a:gd name="connsiteX5269" fmla="*/ 4928072 w 12192000"/>
              <a:gd name="connsiteY5269" fmla="*/ 342362 h 2007826"/>
              <a:gd name="connsiteX5270" fmla="*/ 4914385 w 12192000"/>
              <a:gd name="connsiteY5270" fmla="*/ 351364 h 2007826"/>
              <a:gd name="connsiteX5271" fmla="*/ 4919060 w 12192000"/>
              <a:gd name="connsiteY5271" fmla="*/ 355937 h 2007826"/>
              <a:gd name="connsiteX5272" fmla="*/ 4979774 w 12192000"/>
              <a:gd name="connsiteY5272" fmla="*/ 352460 h 2007826"/>
              <a:gd name="connsiteX5273" fmla="*/ 4986928 w 12192000"/>
              <a:gd name="connsiteY5273" fmla="*/ 356127 h 2007826"/>
              <a:gd name="connsiteX5274" fmla="*/ 5043969 w 12192000"/>
              <a:gd name="connsiteY5274" fmla="*/ 356127 h 2007826"/>
              <a:gd name="connsiteX5275" fmla="*/ 5056084 w 12192000"/>
              <a:gd name="connsiteY5275" fmla="*/ 345887 h 2007826"/>
              <a:gd name="connsiteX5276" fmla="*/ 5029187 w 12192000"/>
              <a:gd name="connsiteY5276" fmla="*/ 341267 h 2007826"/>
              <a:gd name="connsiteX5277" fmla="*/ 5017405 w 12192000"/>
              <a:gd name="connsiteY5277" fmla="*/ 339660 h 2007826"/>
              <a:gd name="connsiteX5278" fmla="*/ 6595301 w 12192000"/>
              <a:gd name="connsiteY5278" fmla="*/ 337790 h 2007826"/>
              <a:gd name="connsiteX5279" fmla="*/ 6575012 w 12192000"/>
              <a:gd name="connsiteY5279" fmla="*/ 342791 h 2007826"/>
              <a:gd name="connsiteX5280" fmla="*/ 6567249 w 12192000"/>
              <a:gd name="connsiteY5280" fmla="*/ 342839 h 2007826"/>
              <a:gd name="connsiteX5281" fmla="*/ 6569393 w 12192000"/>
              <a:gd name="connsiteY5281" fmla="*/ 356699 h 2007826"/>
              <a:gd name="connsiteX5282" fmla="*/ 6575584 w 12192000"/>
              <a:gd name="connsiteY5282" fmla="*/ 343077 h 2007826"/>
              <a:gd name="connsiteX5283" fmla="*/ 6598158 w 12192000"/>
              <a:gd name="connsiteY5283" fmla="*/ 344315 h 2007826"/>
              <a:gd name="connsiteX5284" fmla="*/ 6595301 w 12192000"/>
              <a:gd name="connsiteY5284" fmla="*/ 337790 h 2007826"/>
              <a:gd name="connsiteX5285" fmla="*/ 8517207 w 12192000"/>
              <a:gd name="connsiteY5285" fmla="*/ 337170 h 2007826"/>
              <a:gd name="connsiteX5286" fmla="*/ 8511444 w 12192000"/>
              <a:gd name="connsiteY5286" fmla="*/ 351030 h 2007826"/>
              <a:gd name="connsiteX5287" fmla="*/ 8517207 w 12192000"/>
              <a:gd name="connsiteY5287" fmla="*/ 337170 h 2007826"/>
              <a:gd name="connsiteX5288" fmla="*/ 6681740 w 12192000"/>
              <a:gd name="connsiteY5288" fmla="*/ 337028 h 2007826"/>
              <a:gd name="connsiteX5289" fmla="*/ 6681692 w 12192000"/>
              <a:gd name="connsiteY5289" fmla="*/ 360747 h 2007826"/>
              <a:gd name="connsiteX5290" fmla="*/ 6686264 w 12192000"/>
              <a:gd name="connsiteY5290" fmla="*/ 361033 h 2007826"/>
              <a:gd name="connsiteX5291" fmla="*/ 6687122 w 12192000"/>
              <a:gd name="connsiteY5291" fmla="*/ 349745 h 2007826"/>
              <a:gd name="connsiteX5292" fmla="*/ 6698266 w 12192000"/>
              <a:gd name="connsiteY5292" fmla="*/ 355603 h 2007826"/>
              <a:gd name="connsiteX5293" fmla="*/ 6706124 w 12192000"/>
              <a:gd name="connsiteY5293" fmla="*/ 350174 h 2007826"/>
              <a:gd name="connsiteX5294" fmla="*/ 6706315 w 12192000"/>
              <a:gd name="connsiteY5294" fmla="*/ 365844 h 2007826"/>
              <a:gd name="connsiteX5295" fmla="*/ 6709601 w 12192000"/>
              <a:gd name="connsiteY5295" fmla="*/ 340790 h 2007826"/>
              <a:gd name="connsiteX5296" fmla="*/ 6701409 w 12192000"/>
              <a:gd name="connsiteY5296" fmla="*/ 346554 h 2007826"/>
              <a:gd name="connsiteX5297" fmla="*/ 6699504 w 12192000"/>
              <a:gd name="connsiteY5297" fmla="*/ 338695 h 2007826"/>
              <a:gd name="connsiteX5298" fmla="*/ 6685788 w 12192000"/>
              <a:gd name="connsiteY5298" fmla="*/ 347697 h 2007826"/>
              <a:gd name="connsiteX5299" fmla="*/ 6691456 w 12192000"/>
              <a:gd name="connsiteY5299" fmla="*/ 337028 h 2007826"/>
              <a:gd name="connsiteX5300" fmla="*/ 6681740 w 12192000"/>
              <a:gd name="connsiteY5300" fmla="*/ 337028 h 2007826"/>
              <a:gd name="connsiteX5301" fmla="*/ 7751558 w 12192000"/>
              <a:gd name="connsiteY5301" fmla="*/ 336666 h 2007826"/>
              <a:gd name="connsiteX5302" fmla="*/ 7745349 w 12192000"/>
              <a:gd name="connsiteY5302" fmla="*/ 337409 h 2007826"/>
              <a:gd name="connsiteX5303" fmla="*/ 7751558 w 12192000"/>
              <a:gd name="connsiteY5303" fmla="*/ 336666 h 2007826"/>
              <a:gd name="connsiteX5304" fmla="*/ 6648498 w 12192000"/>
              <a:gd name="connsiteY5304" fmla="*/ 336313 h 2007826"/>
              <a:gd name="connsiteX5305" fmla="*/ 6630258 w 12192000"/>
              <a:gd name="connsiteY5305" fmla="*/ 348697 h 2007826"/>
              <a:gd name="connsiteX5306" fmla="*/ 6629972 w 12192000"/>
              <a:gd name="connsiteY5306" fmla="*/ 361795 h 2007826"/>
              <a:gd name="connsiteX5307" fmla="*/ 6639354 w 12192000"/>
              <a:gd name="connsiteY5307" fmla="*/ 347173 h 2007826"/>
              <a:gd name="connsiteX5308" fmla="*/ 6657213 w 12192000"/>
              <a:gd name="connsiteY5308" fmla="*/ 352079 h 2007826"/>
              <a:gd name="connsiteX5309" fmla="*/ 6652546 w 12192000"/>
              <a:gd name="connsiteY5309" fmla="*/ 362319 h 2007826"/>
              <a:gd name="connsiteX5310" fmla="*/ 6671120 w 12192000"/>
              <a:gd name="connsiteY5310" fmla="*/ 347316 h 2007826"/>
              <a:gd name="connsiteX5311" fmla="*/ 6672072 w 12192000"/>
              <a:gd name="connsiteY5311" fmla="*/ 342886 h 2007826"/>
              <a:gd name="connsiteX5312" fmla="*/ 6665119 w 12192000"/>
              <a:gd name="connsiteY5312" fmla="*/ 348364 h 2007826"/>
              <a:gd name="connsiteX5313" fmla="*/ 6648641 w 12192000"/>
              <a:gd name="connsiteY5313" fmla="*/ 346173 h 2007826"/>
              <a:gd name="connsiteX5314" fmla="*/ 6648498 w 12192000"/>
              <a:gd name="connsiteY5314" fmla="*/ 336313 h 2007826"/>
              <a:gd name="connsiteX5315" fmla="*/ 6610350 w 12192000"/>
              <a:gd name="connsiteY5315" fmla="*/ 335599 h 2007826"/>
              <a:gd name="connsiteX5316" fmla="*/ 6600539 w 12192000"/>
              <a:gd name="connsiteY5316" fmla="*/ 361176 h 2007826"/>
              <a:gd name="connsiteX5317" fmla="*/ 6605921 w 12192000"/>
              <a:gd name="connsiteY5317" fmla="*/ 361081 h 2007826"/>
              <a:gd name="connsiteX5318" fmla="*/ 6605445 w 12192000"/>
              <a:gd name="connsiteY5318" fmla="*/ 355651 h 2007826"/>
              <a:gd name="connsiteX5319" fmla="*/ 6610541 w 12192000"/>
              <a:gd name="connsiteY5319" fmla="*/ 356222 h 2007826"/>
              <a:gd name="connsiteX5320" fmla="*/ 6610350 w 12192000"/>
              <a:gd name="connsiteY5320" fmla="*/ 335599 h 2007826"/>
              <a:gd name="connsiteX5321" fmla="*/ 7720680 w 12192000"/>
              <a:gd name="connsiteY5321" fmla="*/ 335027 h 2007826"/>
              <a:gd name="connsiteX5322" fmla="*/ 7720680 w 12192000"/>
              <a:gd name="connsiteY5322" fmla="*/ 335027 h 2007826"/>
              <a:gd name="connsiteX5323" fmla="*/ 7539038 w 12192000"/>
              <a:gd name="connsiteY5323" fmla="*/ 334408 h 2007826"/>
              <a:gd name="connsiteX5324" fmla="*/ 7551944 w 12192000"/>
              <a:gd name="connsiteY5324" fmla="*/ 341172 h 2007826"/>
              <a:gd name="connsiteX5325" fmla="*/ 7539038 w 12192000"/>
              <a:gd name="connsiteY5325" fmla="*/ 334408 h 2007826"/>
              <a:gd name="connsiteX5326" fmla="*/ 6414992 w 12192000"/>
              <a:gd name="connsiteY5326" fmla="*/ 333456 h 2007826"/>
              <a:gd name="connsiteX5327" fmla="*/ 6400991 w 12192000"/>
              <a:gd name="connsiteY5327" fmla="*/ 333551 h 2007826"/>
              <a:gd name="connsiteX5328" fmla="*/ 6414992 w 12192000"/>
              <a:gd name="connsiteY5328" fmla="*/ 333456 h 2007826"/>
              <a:gd name="connsiteX5329" fmla="*/ 5116271 w 12192000"/>
              <a:gd name="connsiteY5329" fmla="*/ 333456 h 2007826"/>
              <a:gd name="connsiteX5330" fmla="*/ 5108238 w 12192000"/>
              <a:gd name="connsiteY5330" fmla="*/ 341314 h 2007826"/>
              <a:gd name="connsiteX5331" fmla="*/ 5107380 w 12192000"/>
              <a:gd name="connsiteY5331" fmla="*/ 335170 h 2007826"/>
              <a:gd name="connsiteX5332" fmla="*/ 5079335 w 12192000"/>
              <a:gd name="connsiteY5332" fmla="*/ 337409 h 2007826"/>
              <a:gd name="connsiteX5333" fmla="*/ 5067246 w 12192000"/>
              <a:gd name="connsiteY5333" fmla="*/ 343029 h 2007826"/>
              <a:gd name="connsiteX5334" fmla="*/ 5072537 w 12192000"/>
              <a:gd name="connsiteY5334" fmla="*/ 351317 h 2007826"/>
              <a:gd name="connsiteX5335" fmla="*/ 5113086 w 12192000"/>
              <a:gd name="connsiteY5335" fmla="*/ 355508 h 2007826"/>
              <a:gd name="connsiteX5336" fmla="*/ 5132528 w 12192000"/>
              <a:gd name="connsiteY5336" fmla="*/ 340648 h 2007826"/>
              <a:gd name="connsiteX5337" fmla="*/ 5116271 w 12192000"/>
              <a:gd name="connsiteY5337" fmla="*/ 333456 h 2007826"/>
              <a:gd name="connsiteX5338" fmla="*/ 7518244 w 12192000"/>
              <a:gd name="connsiteY5338" fmla="*/ 332783 h 2007826"/>
              <a:gd name="connsiteX5339" fmla="*/ 7510558 w 12192000"/>
              <a:gd name="connsiteY5339" fmla="*/ 333170 h 2007826"/>
              <a:gd name="connsiteX5340" fmla="*/ 7518464 w 12192000"/>
              <a:gd name="connsiteY5340" fmla="*/ 340505 h 2007826"/>
              <a:gd name="connsiteX5341" fmla="*/ 7518244 w 12192000"/>
              <a:gd name="connsiteY5341" fmla="*/ 332783 h 2007826"/>
              <a:gd name="connsiteX5342" fmla="*/ 8642488 w 12192000"/>
              <a:gd name="connsiteY5342" fmla="*/ 332174 h 2007826"/>
              <a:gd name="connsiteX5343" fmla="*/ 8636460 w 12192000"/>
              <a:gd name="connsiteY5343" fmla="*/ 333360 h 2007826"/>
              <a:gd name="connsiteX5344" fmla="*/ 8642488 w 12192000"/>
              <a:gd name="connsiteY5344" fmla="*/ 332174 h 2007826"/>
              <a:gd name="connsiteX5345" fmla="*/ 8655487 w 12192000"/>
              <a:gd name="connsiteY5345" fmla="*/ 331922 h 2007826"/>
              <a:gd name="connsiteX5346" fmla="*/ 8649366 w 12192000"/>
              <a:gd name="connsiteY5346" fmla="*/ 332645 h 2007826"/>
              <a:gd name="connsiteX5347" fmla="*/ 8655487 w 12192000"/>
              <a:gd name="connsiteY5347" fmla="*/ 331922 h 2007826"/>
              <a:gd name="connsiteX5348" fmla="*/ 8399209 w 12192000"/>
              <a:gd name="connsiteY5348" fmla="*/ 331843 h 2007826"/>
              <a:gd name="connsiteX5349" fmla="*/ 8393001 w 12192000"/>
              <a:gd name="connsiteY5349" fmla="*/ 332741 h 2007826"/>
              <a:gd name="connsiteX5350" fmla="*/ 8399209 w 12192000"/>
              <a:gd name="connsiteY5350" fmla="*/ 331843 h 2007826"/>
              <a:gd name="connsiteX5351" fmla="*/ 9622432 w 12192000"/>
              <a:gd name="connsiteY5351" fmla="*/ 331837 h 2007826"/>
              <a:gd name="connsiteX5352" fmla="*/ 9616297 w 12192000"/>
              <a:gd name="connsiteY5352" fmla="*/ 332741 h 2007826"/>
              <a:gd name="connsiteX5353" fmla="*/ 9622432 w 12192000"/>
              <a:gd name="connsiteY5353" fmla="*/ 331837 h 2007826"/>
              <a:gd name="connsiteX5354" fmla="*/ 6448187 w 12192000"/>
              <a:gd name="connsiteY5354" fmla="*/ 331360 h 2007826"/>
              <a:gd name="connsiteX5355" fmla="*/ 6454188 w 12192000"/>
              <a:gd name="connsiteY5355" fmla="*/ 351317 h 2007826"/>
              <a:gd name="connsiteX5356" fmla="*/ 6457712 w 12192000"/>
              <a:gd name="connsiteY5356" fmla="*/ 351317 h 2007826"/>
              <a:gd name="connsiteX5357" fmla="*/ 6458522 w 12192000"/>
              <a:gd name="connsiteY5357" fmla="*/ 340267 h 2007826"/>
              <a:gd name="connsiteX5358" fmla="*/ 6469713 w 12192000"/>
              <a:gd name="connsiteY5358" fmla="*/ 346077 h 2007826"/>
              <a:gd name="connsiteX5359" fmla="*/ 6481524 w 12192000"/>
              <a:gd name="connsiteY5359" fmla="*/ 335551 h 2007826"/>
              <a:gd name="connsiteX5360" fmla="*/ 6482144 w 12192000"/>
              <a:gd name="connsiteY5360" fmla="*/ 332170 h 2007826"/>
              <a:gd name="connsiteX5361" fmla="*/ 6448187 w 12192000"/>
              <a:gd name="connsiteY5361" fmla="*/ 331360 h 2007826"/>
              <a:gd name="connsiteX5362" fmla="*/ 6431870 w 12192000"/>
              <a:gd name="connsiteY5362" fmla="*/ 329181 h 2007826"/>
              <a:gd name="connsiteX5363" fmla="*/ 6426042 w 12192000"/>
              <a:gd name="connsiteY5363" fmla="*/ 336075 h 2007826"/>
              <a:gd name="connsiteX5364" fmla="*/ 6441948 w 12192000"/>
              <a:gd name="connsiteY5364" fmla="*/ 333503 h 2007826"/>
              <a:gd name="connsiteX5365" fmla="*/ 6431870 w 12192000"/>
              <a:gd name="connsiteY5365" fmla="*/ 329181 h 2007826"/>
              <a:gd name="connsiteX5366" fmla="*/ 6303430 w 12192000"/>
              <a:gd name="connsiteY5366" fmla="*/ 327133 h 2007826"/>
              <a:gd name="connsiteX5367" fmla="*/ 6297168 w 12192000"/>
              <a:gd name="connsiteY5367" fmla="*/ 327930 h 2007826"/>
              <a:gd name="connsiteX5368" fmla="*/ 6303430 w 12192000"/>
              <a:gd name="connsiteY5368" fmla="*/ 327133 h 2007826"/>
              <a:gd name="connsiteX5369" fmla="*/ 6098690 w 12192000"/>
              <a:gd name="connsiteY5369" fmla="*/ 327107 h 2007826"/>
              <a:gd name="connsiteX5370" fmla="*/ 6092382 w 12192000"/>
              <a:gd name="connsiteY5370" fmla="*/ 327930 h 2007826"/>
              <a:gd name="connsiteX5371" fmla="*/ 6098690 w 12192000"/>
              <a:gd name="connsiteY5371" fmla="*/ 327107 h 2007826"/>
              <a:gd name="connsiteX5372" fmla="*/ 6265324 w 12192000"/>
              <a:gd name="connsiteY5372" fmla="*/ 327062 h 2007826"/>
              <a:gd name="connsiteX5373" fmla="*/ 6259068 w 12192000"/>
              <a:gd name="connsiteY5373" fmla="*/ 328073 h 2007826"/>
              <a:gd name="connsiteX5374" fmla="*/ 6265324 w 12192000"/>
              <a:gd name="connsiteY5374" fmla="*/ 327062 h 2007826"/>
              <a:gd name="connsiteX5375" fmla="*/ 9046970 w 12192000"/>
              <a:gd name="connsiteY5375" fmla="*/ 326956 h 2007826"/>
              <a:gd name="connsiteX5376" fmla="*/ 9040748 w 12192000"/>
              <a:gd name="connsiteY5376" fmla="*/ 327787 h 2007826"/>
              <a:gd name="connsiteX5377" fmla="*/ 9046970 w 12192000"/>
              <a:gd name="connsiteY5377" fmla="*/ 326956 h 2007826"/>
              <a:gd name="connsiteX5378" fmla="*/ 3361070 w 12192000"/>
              <a:gd name="connsiteY5378" fmla="*/ 325453 h 2007826"/>
              <a:gd name="connsiteX5379" fmla="*/ 3350396 w 12192000"/>
              <a:gd name="connsiteY5379" fmla="*/ 334455 h 2007826"/>
              <a:gd name="connsiteX5380" fmla="*/ 3317052 w 12192000"/>
              <a:gd name="connsiteY5380" fmla="*/ 340123 h 2007826"/>
              <a:gd name="connsiteX5381" fmla="*/ 3312574 w 12192000"/>
              <a:gd name="connsiteY5381" fmla="*/ 338313 h 2007826"/>
              <a:gd name="connsiteX5382" fmla="*/ 3293023 w 12192000"/>
              <a:gd name="connsiteY5382" fmla="*/ 346363 h 2007826"/>
              <a:gd name="connsiteX5383" fmla="*/ 3288021 w 12192000"/>
              <a:gd name="connsiteY5383" fmla="*/ 339028 h 2007826"/>
              <a:gd name="connsiteX5384" fmla="*/ 3279059 w 12192000"/>
              <a:gd name="connsiteY5384" fmla="*/ 350506 h 2007826"/>
              <a:gd name="connsiteX5385" fmla="*/ 3276390 w 12192000"/>
              <a:gd name="connsiteY5385" fmla="*/ 343124 h 2007826"/>
              <a:gd name="connsiteX5386" fmla="*/ 3260007 w 12192000"/>
              <a:gd name="connsiteY5386" fmla="*/ 348506 h 2007826"/>
              <a:gd name="connsiteX5387" fmla="*/ 3202712 w 12192000"/>
              <a:gd name="connsiteY5387" fmla="*/ 360747 h 2007826"/>
              <a:gd name="connsiteX5388" fmla="*/ 3199139 w 12192000"/>
              <a:gd name="connsiteY5388" fmla="*/ 355555 h 2007826"/>
              <a:gd name="connsiteX5389" fmla="*/ 3187184 w 12192000"/>
              <a:gd name="connsiteY5389" fmla="*/ 361795 h 2007826"/>
              <a:gd name="connsiteX5390" fmla="*/ 3185991 w 12192000"/>
              <a:gd name="connsiteY5390" fmla="*/ 354412 h 2007826"/>
              <a:gd name="connsiteX5391" fmla="*/ 3169374 w 12192000"/>
              <a:gd name="connsiteY5391" fmla="*/ 362461 h 2007826"/>
              <a:gd name="connsiteX5392" fmla="*/ 3149226 w 12192000"/>
              <a:gd name="connsiteY5392" fmla="*/ 369034 h 2007826"/>
              <a:gd name="connsiteX5393" fmla="*/ 3145556 w 12192000"/>
              <a:gd name="connsiteY5393" fmla="*/ 362366 h 2007826"/>
              <a:gd name="connsiteX5394" fmla="*/ 3135086 w 12192000"/>
              <a:gd name="connsiteY5394" fmla="*/ 369320 h 2007826"/>
              <a:gd name="connsiteX5395" fmla="*/ 3133473 w 12192000"/>
              <a:gd name="connsiteY5395" fmla="*/ 361652 h 2007826"/>
              <a:gd name="connsiteX5396" fmla="*/ 3161232 w 12192000"/>
              <a:gd name="connsiteY5396" fmla="*/ 360509 h 2007826"/>
              <a:gd name="connsiteX5397" fmla="*/ 3170850 w 12192000"/>
              <a:gd name="connsiteY5397" fmla="*/ 349840 h 2007826"/>
              <a:gd name="connsiteX5398" fmla="*/ 3173376 w 12192000"/>
              <a:gd name="connsiteY5398" fmla="*/ 357413 h 2007826"/>
              <a:gd name="connsiteX5399" fmla="*/ 3183278 w 12192000"/>
              <a:gd name="connsiteY5399" fmla="*/ 348935 h 2007826"/>
              <a:gd name="connsiteX5400" fmla="*/ 3190802 w 12192000"/>
              <a:gd name="connsiteY5400" fmla="*/ 351935 h 2007826"/>
              <a:gd name="connsiteX5401" fmla="*/ 3199948 w 12192000"/>
              <a:gd name="connsiteY5401" fmla="*/ 345982 h 2007826"/>
              <a:gd name="connsiteX5402" fmla="*/ 3201473 w 12192000"/>
              <a:gd name="connsiteY5402" fmla="*/ 352507 h 2007826"/>
              <a:gd name="connsiteX5403" fmla="*/ 3209333 w 12192000"/>
              <a:gd name="connsiteY5403" fmla="*/ 344076 h 2007826"/>
              <a:gd name="connsiteX5404" fmla="*/ 3211047 w 12192000"/>
              <a:gd name="connsiteY5404" fmla="*/ 352602 h 2007826"/>
              <a:gd name="connsiteX5405" fmla="*/ 3221098 w 12192000"/>
              <a:gd name="connsiteY5405" fmla="*/ 342219 h 2007826"/>
              <a:gd name="connsiteX5406" fmla="*/ 3234625 w 12192000"/>
              <a:gd name="connsiteY5406" fmla="*/ 340742 h 2007826"/>
              <a:gd name="connsiteX5407" fmla="*/ 3247575 w 12192000"/>
              <a:gd name="connsiteY5407" fmla="*/ 342124 h 2007826"/>
              <a:gd name="connsiteX5408" fmla="*/ 3251148 w 12192000"/>
              <a:gd name="connsiteY5408" fmla="*/ 345743 h 2007826"/>
              <a:gd name="connsiteX5409" fmla="*/ 3261434 w 12192000"/>
              <a:gd name="connsiteY5409" fmla="*/ 335979 h 2007826"/>
              <a:gd name="connsiteX5410" fmla="*/ 3263013 w 12192000"/>
              <a:gd name="connsiteY5410" fmla="*/ 341647 h 2007826"/>
              <a:gd name="connsiteX5411" fmla="*/ 3288927 w 12192000"/>
              <a:gd name="connsiteY5411" fmla="*/ 333788 h 2007826"/>
              <a:gd name="connsiteX5412" fmla="*/ 3294211 w 12192000"/>
              <a:gd name="connsiteY5412" fmla="*/ 337456 h 2007826"/>
              <a:gd name="connsiteX5413" fmla="*/ 3299493 w 12192000"/>
              <a:gd name="connsiteY5413" fmla="*/ 330931 h 2007826"/>
              <a:gd name="connsiteX5414" fmla="*/ 3301252 w 12192000"/>
              <a:gd name="connsiteY5414" fmla="*/ 337551 h 2007826"/>
              <a:gd name="connsiteX5415" fmla="*/ 3329020 w 12192000"/>
              <a:gd name="connsiteY5415" fmla="*/ 327120 h 2007826"/>
              <a:gd name="connsiteX5416" fmla="*/ 3329306 w 12192000"/>
              <a:gd name="connsiteY5416" fmla="*/ 332264 h 2007826"/>
              <a:gd name="connsiteX5417" fmla="*/ 3361070 w 12192000"/>
              <a:gd name="connsiteY5417" fmla="*/ 325453 h 2007826"/>
              <a:gd name="connsiteX5418" fmla="*/ 2815227 w 12192000"/>
              <a:gd name="connsiteY5418" fmla="*/ 324977 h 2007826"/>
              <a:gd name="connsiteX5419" fmla="*/ 2815227 w 12192000"/>
              <a:gd name="connsiteY5419" fmla="*/ 324977 h 2007826"/>
              <a:gd name="connsiteX5420" fmla="*/ 6211348 w 12192000"/>
              <a:gd name="connsiteY5420" fmla="*/ 324406 h 2007826"/>
              <a:gd name="connsiteX5421" fmla="*/ 6211348 w 12192000"/>
              <a:gd name="connsiteY5421" fmla="*/ 324406 h 2007826"/>
              <a:gd name="connsiteX5422" fmla="*/ 6500670 w 12192000"/>
              <a:gd name="connsiteY5422" fmla="*/ 324120 h 2007826"/>
              <a:gd name="connsiteX5423" fmla="*/ 6491859 w 12192000"/>
              <a:gd name="connsiteY5423" fmla="*/ 336790 h 2007826"/>
              <a:gd name="connsiteX5424" fmla="*/ 6500670 w 12192000"/>
              <a:gd name="connsiteY5424" fmla="*/ 324120 h 2007826"/>
              <a:gd name="connsiteX5425" fmla="*/ 2829188 w 12192000"/>
              <a:gd name="connsiteY5425" fmla="*/ 324072 h 2007826"/>
              <a:gd name="connsiteX5426" fmla="*/ 2829188 w 12192000"/>
              <a:gd name="connsiteY5426" fmla="*/ 324072 h 2007826"/>
              <a:gd name="connsiteX5427" fmla="*/ 2805754 w 12192000"/>
              <a:gd name="connsiteY5427" fmla="*/ 324072 h 2007826"/>
              <a:gd name="connsiteX5428" fmla="*/ 2804803 w 12192000"/>
              <a:gd name="connsiteY5428" fmla="*/ 338266 h 2007826"/>
              <a:gd name="connsiteX5429" fmla="*/ 2805754 w 12192000"/>
              <a:gd name="connsiteY5429" fmla="*/ 324072 h 2007826"/>
              <a:gd name="connsiteX5430" fmla="*/ 5678017 w 12192000"/>
              <a:gd name="connsiteY5430" fmla="*/ 323453 h 2007826"/>
              <a:gd name="connsiteX5431" fmla="*/ 5678017 w 12192000"/>
              <a:gd name="connsiteY5431" fmla="*/ 323453 h 2007826"/>
              <a:gd name="connsiteX5432" fmla="*/ 8561545 w 12192000"/>
              <a:gd name="connsiteY5432" fmla="*/ 322881 h 2007826"/>
              <a:gd name="connsiteX5433" fmla="*/ 8570880 w 12192000"/>
              <a:gd name="connsiteY5433" fmla="*/ 333598 h 2007826"/>
              <a:gd name="connsiteX5434" fmla="*/ 8622696 w 12192000"/>
              <a:gd name="connsiteY5434" fmla="*/ 339599 h 2007826"/>
              <a:gd name="connsiteX5435" fmla="*/ 8632983 w 12192000"/>
              <a:gd name="connsiteY5435" fmla="*/ 338599 h 2007826"/>
              <a:gd name="connsiteX5436" fmla="*/ 8635269 w 12192000"/>
              <a:gd name="connsiteY5436" fmla="*/ 349411 h 2007826"/>
              <a:gd name="connsiteX5437" fmla="*/ 8685847 w 12192000"/>
              <a:gd name="connsiteY5437" fmla="*/ 344743 h 2007826"/>
              <a:gd name="connsiteX5438" fmla="*/ 8687657 w 12192000"/>
              <a:gd name="connsiteY5438" fmla="*/ 354174 h 2007826"/>
              <a:gd name="connsiteX5439" fmla="*/ 8696991 w 12192000"/>
              <a:gd name="connsiteY5439" fmla="*/ 344791 h 2007826"/>
              <a:gd name="connsiteX5440" fmla="*/ 8684990 w 12192000"/>
              <a:gd name="connsiteY5440" fmla="*/ 373988 h 2007826"/>
              <a:gd name="connsiteX5441" fmla="*/ 8698515 w 12192000"/>
              <a:gd name="connsiteY5441" fmla="*/ 363080 h 2007826"/>
              <a:gd name="connsiteX5442" fmla="*/ 8709374 w 12192000"/>
              <a:gd name="connsiteY5442" fmla="*/ 374083 h 2007826"/>
              <a:gd name="connsiteX5443" fmla="*/ 8663463 w 12192000"/>
              <a:gd name="connsiteY5443" fmla="*/ 369891 h 2007826"/>
              <a:gd name="connsiteX5444" fmla="*/ 8668797 w 12192000"/>
              <a:gd name="connsiteY5444" fmla="*/ 356127 h 2007826"/>
              <a:gd name="connsiteX5445" fmla="*/ 8673655 w 12192000"/>
              <a:gd name="connsiteY5445" fmla="*/ 355984 h 2007826"/>
              <a:gd name="connsiteX5446" fmla="*/ 8682418 w 12192000"/>
              <a:gd name="connsiteY5446" fmla="*/ 364366 h 2007826"/>
              <a:gd name="connsiteX5447" fmla="*/ 8663130 w 12192000"/>
              <a:gd name="connsiteY5447" fmla="*/ 350840 h 2007826"/>
              <a:gd name="connsiteX5448" fmla="*/ 8662749 w 12192000"/>
              <a:gd name="connsiteY5448" fmla="*/ 344648 h 2007826"/>
              <a:gd name="connsiteX5449" fmla="*/ 8640460 w 12192000"/>
              <a:gd name="connsiteY5449" fmla="*/ 371035 h 2007826"/>
              <a:gd name="connsiteX5450" fmla="*/ 8638746 w 12192000"/>
              <a:gd name="connsiteY5450" fmla="*/ 361366 h 2007826"/>
              <a:gd name="connsiteX5451" fmla="*/ 8644651 w 12192000"/>
              <a:gd name="connsiteY5451" fmla="*/ 360604 h 2007826"/>
              <a:gd name="connsiteX5452" fmla="*/ 8648413 w 12192000"/>
              <a:gd name="connsiteY5452" fmla="*/ 344457 h 2007826"/>
              <a:gd name="connsiteX5453" fmla="*/ 8626125 w 12192000"/>
              <a:gd name="connsiteY5453" fmla="*/ 367653 h 2007826"/>
              <a:gd name="connsiteX5454" fmla="*/ 8625315 w 12192000"/>
              <a:gd name="connsiteY5454" fmla="*/ 362795 h 2007826"/>
              <a:gd name="connsiteX5455" fmla="*/ 8625982 w 12192000"/>
              <a:gd name="connsiteY5455" fmla="*/ 347982 h 2007826"/>
              <a:gd name="connsiteX5456" fmla="*/ 8611838 w 12192000"/>
              <a:gd name="connsiteY5456" fmla="*/ 367701 h 2007826"/>
              <a:gd name="connsiteX5457" fmla="*/ 8610742 w 12192000"/>
              <a:gd name="connsiteY5457" fmla="*/ 362747 h 2007826"/>
              <a:gd name="connsiteX5458" fmla="*/ 8616505 w 12192000"/>
              <a:gd name="connsiteY5458" fmla="*/ 341933 h 2007826"/>
              <a:gd name="connsiteX5459" fmla="*/ 8604789 w 12192000"/>
              <a:gd name="connsiteY5459" fmla="*/ 352935 h 2007826"/>
              <a:gd name="connsiteX5460" fmla="*/ 8611314 w 12192000"/>
              <a:gd name="connsiteY5460" fmla="*/ 342028 h 2007826"/>
              <a:gd name="connsiteX5461" fmla="*/ 8580310 w 12192000"/>
              <a:gd name="connsiteY5461" fmla="*/ 337218 h 2007826"/>
              <a:gd name="connsiteX5462" fmla="*/ 8587263 w 12192000"/>
              <a:gd name="connsiteY5462" fmla="*/ 346410 h 2007826"/>
              <a:gd name="connsiteX5463" fmla="*/ 8583358 w 12192000"/>
              <a:gd name="connsiteY5463" fmla="*/ 346934 h 2007826"/>
              <a:gd name="connsiteX5464" fmla="*/ 8572404 w 12192000"/>
              <a:gd name="connsiteY5464" fmla="*/ 363033 h 2007826"/>
              <a:gd name="connsiteX5465" fmla="*/ 8581596 w 12192000"/>
              <a:gd name="connsiteY5465" fmla="*/ 339218 h 2007826"/>
              <a:gd name="connsiteX5466" fmla="*/ 8568594 w 12192000"/>
              <a:gd name="connsiteY5466" fmla="*/ 346696 h 2007826"/>
              <a:gd name="connsiteX5467" fmla="*/ 8566594 w 12192000"/>
              <a:gd name="connsiteY5467" fmla="*/ 334026 h 2007826"/>
              <a:gd name="connsiteX5468" fmla="*/ 8547687 w 12192000"/>
              <a:gd name="connsiteY5468" fmla="*/ 338027 h 2007826"/>
              <a:gd name="connsiteX5469" fmla="*/ 8547925 w 12192000"/>
              <a:gd name="connsiteY5469" fmla="*/ 326406 h 2007826"/>
              <a:gd name="connsiteX5470" fmla="*/ 8558831 w 12192000"/>
              <a:gd name="connsiteY5470" fmla="*/ 334312 h 2007826"/>
              <a:gd name="connsiteX5471" fmla="*/ 8561545 w 12192000"/>
              <a:gd name="connsiteY5471" fmla="*/ 322881 h 2007826"/>
              <a:gd name="connsiteX5472" fmla="*/ 6045914 w 12192000"/>
              <a:gd name="connsiteY5472" fmla="*/ 322834 h 2007826"/>
              <a:gd name="connsiteX5473" fmla="*/ 6043342 w 12192000"/>
              <a:gd name="connsiteY5473" fmla="*/ 327026 h 2007826"/>
              <a:gd name="connsiteX5474" fmla="*/ 6045914 w 12192000"/>
              <a:gd name="connsiteY5474" fmla="*/ 322834 h 2007826"/>
              <a:gd name="connsiteX5475" fmla="*/ 6078812 w 12192000"/>
              <a:gd name="connsiteY5475" fmla="*/ 322786 h 2007826"/>
              <a:gd name="connsiteX5476" fmla="*/ 6061672 w 12192000"/>
              <a:gd name="connsiteY5476" fmla="*/ 323215 h 2007826"/>
              <a:gd name="connsiteX5477" fmla="*/ 6050198 w 12192000"/>
              <a:gd name="connsiteY5477" fmla="*/ 333217 h 2007826"/>
              <a:gd name="connsiteX5478" fmla="*/ 6078812 w 12192000"/>
              <a:gd name="connsiteY5478" fmla="*/ 322786 h 2007826"/>
              <a:gd name="connsiteX5479" fmla="*/ 6514196 w 12192000"/>
              <a:gd name="connsiteY5479" fmla="*/ 322548 h 2007826"/>
              <a:gd name="connsiteX5480" fmla="*/ 6499813 w 12192000"/>
              <a:gd name="connsiteY5480" fmla="*/ 336551 h 2007826"/>
              <a:gd name="connsiteX5481" fmla="*/ 6515958 w 12192000"/>
              <a:gd name="connsiteY5481" fmla="*/ 339600 h 2007826"/>
              <a:gd name="connsiteX5482" fmla="*/ 6515243 w 12192000"/>
              <a:gd name="connsiteY5482" fmla="*/ 356127 h 2007826"/>
              <a:gd name="connsiteX5483" fmla="*/ 6518434 w 12192000"/>
              <a:gd name="connsiteY5483" fmla="*/ 355937 h 2007826"/>
              <a:gd name="connsiteX5484" fmla="*/ 6523102 w 12192000"/>
              <a:gd name="connsiteY5484" fmla="*/ 344506 h 2007826"/>
              <a:gd name="connsiteX5485" fmla="*/ 6521386 w 12192000"/>
              <a:gd name="connsiteY5485" fmla="*/ 336837 h 2007826"/>
              <a:gd name="connsiteX5486" fmla="*/ 6532769 w 12192000"/>
              <a:gd name="connsiteY5486" fmla="*/ 346506 h 2007826"/>
              <a:gd name="connsiteX5487" fmla="*/ 6537436 w 12192000"/>
              <a:gd name="connsiteY5487" fmla="*/ 331884 h 2007826"/>
              <a:gd name="connsiteX5488" fmla="*/ 6509052 w 12192000"/>
              <a:gd name="connsiteY5488" fmla="*/ 336694 h 2007826"/>
              <a:gd name="connsiteX5489" fmla="*/ 6514196 w 12192000"/>
              <a:gd name="connsiteY5489" fmla="*/ 322548 h 2007826"/>
              <a:gd name="connsiteX5490" fmla="*/ 7194987 w 12192000"/>
              <a:gd name="connsiteY5490" fmla="*/ 322232 h 2007826"/>
              <a:gd name="connsiteX5491" fmla="*/ 7188899 w 12192000"/>
              <a:gd name="connsiteY5491" fmla="*/ 323310 h 2007826"/>
              <a:gd name="connsiteX5492" fmla="*/ 7194987 w 12192000"/>
              <a:gd name="connsiteY5492" fmla="*/ 322232 h 2007826"/>
              <a:gd name="connsiteX5493" fmla="*/ 8308647 w 12192000"/>
              <a:gd name="connsiteY5493" fmla="*/ 322018 h 2007826"/>
              <a:gd name="connsiteX5494" fmla="*/ 8302418 w 12192000"/>
              <a:gd name="connsiteY5494" fmla="*/ 322929 h 2007826"/>
              <a:gd name="connsiteX5495" fmla="*/ 8308647 w 12192000"/>
              <a:gd name="connsiteY5495" fmla="*/ 322018 h 2007826"/>
              <a:gd name="connsiteX5496" fmla="*/ 5443957 w 12192000"/>
              <a:gd name="connsiteY5496" fmla="*/ 321405 h 2007826"/>
              <a:gd name="connsiteX5497" fmla="*/ 5443720 w 12192000"/>
              <a:gd name="connsiteY5497" fmla="*/ 329598 h 2007826"/>
              <a:gd name="connsiteX5498" fmla="*/ 5424627 w 12192000"/>
              <a:gd name="connsiteY5498" fmla="*/ 328693 h 2007826"/>
              <a:gd name="connsiteX5499" fmla="*/ 5424817 w 12192000"/>
              <a:gd name="connsiteY5499" fmla="*/ 322358 h 2007826"/>
              <a:gd name="connsiteX5500" fmla="*/ 5406963 w 12192000"/>
              <a:gd name="connsiteY5500" fmla="*/ 329264 h 2007826"/>
              <a:gd name="connsiteX5501" fmla="*/ 5381538 w 12192000"/>
              <a:gd name="connsiteY5501" fmla="*/ 322739 h 2007826"/>
              <a:gd name="connsiteX5502" fmla="*/ 5381681 w 12192000"/>
              <a:gd name="connsiteY5502" fmla="*/ 330645 h 2007826"/>
              <a:gd name="connsiteX5503" fmla="*/ 5375873 w 12192000"/>
              <a:gd name="connsiteY5503" fmla="*/ 330264 h 2007826"/>
              <a:gd name="connsiteX5504" fmla="*/ 5375824 w 12192000"/>
              <a:gd name="connsiteY5504" fmla="*/ 322596 h 2007826"/>
              <a:gd name="connsiteX5505" fmla="*/ 5365636 w 12192000"/>
              <a:gd name="connsiteY5505" fmla="*/ 327407 h 2007826"/>
              <a:gd name="connsiteX5506" fmla="*/ 5345495 w 12192000"/>
              <a:gd name="connsiteY5506" fmla="*/ 325216 h 2007826"/>
              <a:gd name="connsiteX5507" fmla="*/ 5342306 w 12192000"/>
              <a:gd name="connsiteY5507" fmla="*/ 327645 h 2007826"/>
              <a:gd name="connsiteX5508" fmla="*/ 5326783 w 12192000"/>
              <a:gd name="connsiteY5508" fmla="*/ 328693 h 2007826"/>
              <a:gd name="connsiteX5509" fmla="*/ 5324110 w 12192000"/>
              <a:gd name="connsiteY5509" fmla="*/ 322691 h 2007826"/>
              <a:gd name="connsiteX5510" fmla="*/ 5307724 w 12192000"/>
              <a:gd name="connsiteY5510" fmla="*/ 329836 h 2007826"/>
              <a:gd name="connsiteX5511" fmla="*/ 5271831 w 12192000"/>
              <a:gd name="connsiteY5511" fmla="*/ 333503 h 2007826"/>
              <a:gd name="connsiteX5512" fmla="*/ 5272024 w 12192000"/>
              <a:gd name="connsiteY5512" fmla="*/ 326121 h 2007826"/>
              <a:gd name="connsiteX5513" fmla="*/ 5265800 w 12192000"/>
              <a:gd name="connsiteY5513" fmla="*/ 332646 h 2007826"/>
              <a:gd name="connsiteX5514" fmla="*/ 5245565 w 12192000"/>
              <a:gd name="connsiteY5514" fmla="*/ 328788 h 2007826"/>
              <a:gd name="connsiteX5515" fmla="*/ 5228547 w 12192000"/>
              <a:gd name="connsiteY5515" fmla="*/ 331074 h 2007826"/>
              <a:gd name="connsiteX5516" fmla="*/ 5207882 w 12192000"/>
              <a:gd name="connsiteY5516" fmla="*/ 327835 h 2007826"/>
              <a:gd name="connsiteX5517" fmla="*/ 5199568 w 12192000"/>
              <a:gd name="connsiteY5517" fmla="*/ 335075 h 2007826"/>
              <a:gd name="connsiteX5518" fmla="*/ 5193353 w 12192000"/>
              <a:gd name="connsiteY5518" fmla="*/ 328740 h 2007826"/>
              <a:gd name="connsiteX5519" fmla="*/ 5183326 w 12192000"/>
              <a:gd name="connsiteY5519" fmla="*/ 337695 h 2007826"/>
              <a:gd name="connsiteX5520" fmla="*/ 5168705 w 12192000"/>
              <a:gd name="connsiteY5520" fmla="*/ 331312 h 2007826"/>
              <a:gd name="connsiteX5521" fmla="*/ 5151257 w 12192000"/>
              <a:gd name="connsiteY5521" fmla="*/ 335027 h 2007826"/>
              <a:gd name="connsiteX5522" fmla="*/ 5133955 w 12192000"/>
              <a:gd name="connsiteY5522" fmla="*/ 337313 h 2007826"/>
              <a:gd name="connsiteX5523" fmla="*/ 5134717 w 12192000"/>
              <a:gd name="connsiteY5523" fmla="*/ 349935 h 2007826"/>
              <a:gd name="connsiteX5524" fmla="*/ 5151114 w 12192000"/>
              <a:gd name="connsiteY5524" fmla="*/ 353365 h 2007826"/>
              <a:gd name="connsiteX5525" fmla="*/ 5147979 w 12192000"/>
              <a:gd name="connsiteY5525" fmla="*/ 346554 h 2007826"/>
              <a:gd name="connsiteX5526" fmla="*/ 5153160 w 12192000"/>
              <a:gd name="connsiteY5526" fmla="*/ 346506 h 2007826"/>
              <a:gd name="connsiteX5527" fmla="*/ 5153301 w 12192000"/>
              <a:gd name="connsiteY5527" fmla="*/ 352174 h 2007826"/>
              <a:gd name="connsiteX5528" fmla="*/ 5217743 w 12192000"/>
              <a:gd name="connsiteY5528" fmla="*/ 343886 h 2007826"/>
              <a:gd name="connsiteX5529" fmla="*/ 5243453 w 12192000"/>
              <a:gd name="connsiteY5529" fmla="*/ 342172 h 2007826"/>
              <a:gd name="connsiteX5530" fmla="*/ 5243696 w 12192000"/>
              <a:gd name="connsiteY5530" fmla="*/ 346697 h 2007826"/>
              <a:gd name="connsiteX5531" fmla="*/ 5264993 w 12192000"/>
              <a:gd name="connsiteY5531" fmla="*/ 348888 h 2007826"/>
              <a:gd name="connsiteX5532" fmla="*/ 5262342 w 12192000"/>
              <a:gd name="connsiteY5532" fmla="*/ 340457 h 2007826"/>
              <a:gd name="connsiteX5533" fmla="*/ 5268833 w 12192000"/>
              <a:gd name="connsiteY5533" fmla="*/ 344839 h 2007826"/>
              <a:gd name="connsiteX5534" fmla="*/ 5355160 w 12192000"/>
              <a:gd name="connsiteY5534" fmla="*/ 338552 h 2007826"/>
              <a:gd name="connsiteX5535" fmla="*/ 5374873 w 12192000"/>
              <a:gd name="connsiteY5535" fmla="*/ 340933 h 2007826"/>
              <a:gd name="connsiteX5536" fmla="*/ 5412343 w 12192000"/>
              <a:gd name="connsiteY5536" fmla="*/ 333170 h 2007826"/>
              <a:gd name="connsiteX5537" fmla="*/ 5426436 w 12192000"/>
              <a:gd name="connsiteY5537" fmla="*/ 332551 h 2007826"/>
              <a:gd name="connsiteX5538" fmla="*/ 5442005 w 12192000"/>
              <a:gd name="connsiteY5538" fmla="*/ 335789 h 2007826"/>
              <a:gd name="connsiteX5539" fmla="*/ 5453289 w 12192000"/>
              <a:gd name="connsiteY5539" fmla="*/ 329931 h 2007826"/>
              <a:gd name="connsiteX5540" fmla="*/ 5443957 w 12192000"/>
              <a:gd name="connsiteY5540" fmla="*/ 321405 h 2007826"/>
              <a:gd name="connsiteX5541" fmla="*/ 9382839 w 12192000"/>
              <a:gd name="connsiteY5541" fmla="*/ 320405 h 2007826"/>
              <a:gd name="connsiteX5542" fmla="*/ 9382839 w 12192000"/>
              <a:gd name="connsiteY5542" fmla="*/ 320405 h 2007826"/>
              <a:gd name="connsiteX5543" fmla="*/ 9372743 w 12192000"/>
              <a:gd name="connsiteY5543" fmla="*/ 319881 h 2007826"/>
              <a:gd name="connsiteX5544" fmla="*/ 9372743 w 12192000"/>
              <a:gd name="connsiteY5544" fmla="*/ 319881 h 2007826"/>
              <a:gd name="connsiteX5545" fmla="*/ 6230589 w 12192000"/>
              <a:gd name="connsiteY5545" fmla="*/ 319833 h 2007826"/>
              <a:gd name="connsiteX5546" fmla="*/ 6218158 w 12192000"/>
              <a:gd name="connsiteY5546" fmla="*/ 333027 h 2007826"/>
              <a:gd name="connsiteX5547" fmla="*/ 6233494 w 12192000"/>
              <a:gd name="connsiteY5547" fmla="*/ 326216 h 2007826"/>
              <a:gd name="connsiteX5548" fmla="*/ 6237065 w 12192000"/>
              <a:gd name="connsiteY5548" fmla="*/ 333694 h 2007826"/>
              <a:gd name="connsiteX5549" fmla="*/ 6244733 w 12192000"/>
              <a:gd name="connsiteY5549" fmla="*/ 322882 h 2007826"/>
              <a:gd name="connsiteX5550" fmla="*/ 6234970 w 12192000"/>
              <a:gd name="connsiteY5550" fmla="*/ 324263 h 2007826"/>
              <a:gd name="connsiteX5551" fmla="*/ 6205633 w 12192000"/>
              <a:gd name="connsiteY5551" fmla="*/ 319833 h 2007826"/>
              <a:gd name="connsiteX5552" fmla="*/ 6196680 w 12192000"/>
              <a:gd name="connsiteY5552" fmla="*/ 332027 h 2007826"/>
              <a:gd name="connsiteX5553" fmla="*/ 6205633 w 12192000"/>
              <a:gd name="connsiteY5553" fmla="*/ 319833 h 2007826"/>
              <a:gd name="connsiteX5554" fmla="*/ 8360759 w 12192000"/>
              <a:gd name="connsiteY5554" fmla="*/ 319643 h 2007826"/>
              <a:gd name="connsiteX5555" fmla="*/ 8357711 w 12192000"/>
              <a:gd name="connsiteY5555" fmla="*/ 333313 h 2007826"/>
              <a:gd name="connsiteX5556" fmla="*/ 8360759 w 12192000"/>
              <a:gd name="connsiteY5556" fmla="*/ 319643 h 2007826"/>
              <a:gd name="connsiteX5557" fmla="*/ 5782954 w 12192000"/>
              <a:gd name="connsiteY5557" fmla="*/ 319643 h 2007826"/>
              <a:gd name="connsiteX5558" fmla="*/ 5780430 w 12192000"/>
              <a:gd name="connsiteY5558" fmla="*/ 331503 h 2007826"/>
              <a:gd name="connsiteX5559" fmla="*/ 5782954 w 12192000"/>
              <a:gd name="connsiteY5559" fmla="*/ 319643 h 2007826"/>
              <a:gd name="connsiteX5560" fmla="*/ 5882224 w 12192000"/>
              <a:gd name="connsiteY5560" fmla="*/ 319548 h 2007826"/>
              <a:gd name="connsiteX5561" fmla="*/ 5882224 w 12192000"/>
              <a:gd name="connsiteY5561" fmla="*/ 319548 h 2007826"/>
              <a:gd name="connsiteX5562" fmla="*/ 5896411 w 12192000"/>
              <a:gd name="connsiteY5562" fmla="*/ 319262 h 2007826"/>
              <a:gd name="connsiteX5563" fmla="*/ 5896411 w 12192000"/>
              <a:gd name="connsiteY5563" fmla="*/ 319262 h 2007826"/>
              <a:gd name="connsiteX5564" fmla="*/ 8374380 w 12192000"/>
              <a:gd name="connsiteY5564" fmla="*/ 319214 h 2007826"/>
              <a:gd name="connsiteX5565" fmla="*/ 8368998 w 12192000"/>
              <a:gd name="connsiteY5565" fmla="*/ 332217 h 2007826"/>
              <a:gd name="connsiteX5566" fmla="*/ 8374380 w 12192000"/>
              <a:gd name="connsiteY5566" fmla="*/ 319214 h 2007826"/>
              <a:gd name="connsiteX5567" fmla="*/ 2214559 w 12192000"/>
              <a:gd name="connsiteY5567" fmla="*/ 319071 h 2007826"/>
              <a:gd name="connsiteX5568" fmla="*/ 2197657 w 12192000"/>
              <a:gd name="connsiteY5568" fmla="*/ 324548 h 2007826"/>
              <a:gd name="connsiteX5569" fmla="*/ 2214559 w 12192000"/>
              <a:gd name="connsiteY5569" fmla="*/ 319071 h 2007826"/>
              <a:gd name="connsiteX5570" fmla="*/ 5667018 w 12192000"/>
              <a:gd name="connsiteY5570" fmla="*/ 318928 h 2007826"/>
              <a:gd name="connsiteX5571" fmla="*/ 5667018 w 12192000"/>
              <a:gd name="connsiteY5571" fmla="*/ 318928 h 2007826"/>
              <a:gd name="connsiteX5572" fmla="*/ 5521851 w 12192000"/>
              <a:gd name="connsiteY5572" fmla="*/ 318643 h 2007826"/>
              <a:gd name="connsiteX5573" fmla="*/ 5515900 w 12192000"/>
              <a:gd name="connsiteY5573" fmla="*/ 335694 h 2007826"/>
              <a:gd name="connsiteX5574" fmla="*/ 5521851 w 12192000"/>
              <a:gd name="connsiteY5574" fmla="*/ 318643 h 2007826"/>
              <a:gd name="connsiteX5575" fmla="*/ 8539162 w 12192000"/>
              <a:gd name="connsiteY5575" fmla="*/ 318023 h 2007826"/>
              <a:gd name="connsiteX5576" fmla="*/ 8539448 w 12192000"/>
              <a:gd name="connsiteY5576" fmla="*/ 322024 h 2007826"/>
              <a:gd name="connsiteX5577" fmla="*/ 8532018 w 12192000"/>
              <a:gd name="connsiteY5577" fmla="*/ 321595 h 2007826"/>
              <a:gd name="connsiteX5578" fmla="*/ 8523589 w 12192000"/>
              <a:gd name="connsiteY5578" fmla="*/ 327073 h 2007826"/>
              <a:gd name="connsiteX5579" fmla="*/ 8544687 w 12192000"/>
              <a:gd name="connsiteY5579" fmla="*/ 327930 h 2007826"/>
              <a:gd name="connsiteX5580" fmla="*/ 8544020 w 12192000"/>
              <a:gd name="connsiteY5580" fmla="*/ 332264 h 2007826"/>
              <a:gd name="connsiteX5581" fmla="*/ 8510539 w 12192000"/>
              <a:gd name="connsiteY5581" fmla="*/ 331550 h 2007826"/>
              <a:gd name="connsiteX5582" fmla="*/ 8509968 w 12192000"/>
              <a:gd name="connsiteY5582" fmla="*/ 321405 h 2007826"/>
              <a:gd name="connsiteX5583" fmla="*/ 8521779 w 12192000"/>
              <a:gd name="connsiteY5583" fmla="*/ 331121 h 2007826"/>
              <a:gd name="connsiteX5584" fmla="*/ 8525446 w 12192000"/>
              <a:gd name="connsiteY5584" fmla="*/ 318737 h 2007826"/>
              <a:gd name="connsiteX5585" fmla="*/ 8539162 w 12192000"/>
              <a:gd name="connsiteY5585" fmla="*/ 318023 h 2007826"/>
              <a:gd name="connsiteX5586" fmla="*/ 8459962 w 12192000"/>
              <a:gd name="connsiteY5586" fmla="*/ 317975 h 2007826"/>
              <a:gd name="connsiteX5587" fmla="*/ 8469439 w 12192000"/>
              <a:gd name="connsiteY5587" fmla="*/ 318404 h 2007826"/>
              <a:gd name="connsiteX5588" fmla="*/ 8451628 w 12192000"/>
              <a:gd name="connsiteY5588" fmla="*/ 341837 h 2007826"/>
              <a:gd name="connsiteX5589" fmla="*/ 8443198 w 12192000"/>
              <a:gd name="connsiteY5589" fmla="*/ 341790 h 2007826"/>
              <a:gd name="connsiteX5590" fmla="*/ 8459962 w 12192000"/>
              <a:gd name="connsiteY5590" fmla="*/ 317975 h 2007826"/>
              <a:gd name="connsiteX5591" fmla="*/ 3390989 w 12192000"/>
              <a:gd name="connsiteY5591" fmla="*/ 317833 h 2007826"/>
              <a:gd name="connsiteX5592" fmla="*/ 3392036 w 12192000"/>
              <a:gd name="connsiteY5592" fmla="*/ 322929 h 2007826"/>
              <a:gd name="connsiteX5593" fmla="*/ 3412047 w 12192000"/>
              <a:gd name="connsiteY5593" fmla="*/ 328121 h 2007826"/>
              <a:gd name="connsiteX5594" fmla="*/ 3402375 w 12192000"/>
              <a:gd name="connsiteY5594" fmla="*/ 323739 h 2007826"/>
              <a:gd name="connsiteX5595" fmla="*/ 3383366 w 12192000"/>
              <a:gd name="connsiteY5595" fmla="*/ 332836 h 2007826"/>
              <a:gd name="connsiteX5596" fmla="*/ 3376982 w 12192000"/>
              <a:gd name="connsiteY5596" fmla="*/ 325073 h 2007826"/>
              <a:gd name="connsiteX5597" fmla="*/ 3373362 w 12192000"/>
              <a:gd name="connsiteY5597" fmla="*/ 331931 h 2007826"/>
              <a:gd name="connsiteX5598" fmla="*/ 3377744 w 12192000"/>
              <a:gd name="connsiteY5598" fmla="*/ 319405 h 2007826"/>
              <a:gd name="connsiteX5599" fmla="*/ 3378698 w 12192000"/>
              <a:gd name="connsiteY5599" fmla="*/ 325882 h 2007826"/>
              <a:gd name="connsiteX5600" fmla="*/ 3390989 w 12192000"/>
              <a:gd name="connsiteY5600" fmla="*/ 317833 h 2007826"/>
              <a:gd name="connsiteX5601" fmla="*/ 5472287 w 12192000"/>
              <a:gd name="connsiteY5601" fmla="*/ 317785 h 2007826"/>
              <a:gd name="connsiteX5602" fmla="*/ 5473859 w 12192000"/>
              <a:gd name="connsiteY5602" fmla="*/ 323977 h 2007826"/>
              <a:gd name="connsiteX5603" fmla="*/ 5469717 w 12192000"/>
              <a:gd name="connsiteY5603" fmla="*/ 324787 h 2007826"/>
              <a:gd name="connsiteX5604" fmla="*/ 5456574 w 12192000"/>
              <a:gd name="connsiteY5604" fmla="*/ 322310 h 2007826"/>
              <a:gd name="connsiteX5605" fmla="*/ 5463241 w 12192000"/>
              <a:gd name="connsiteY5605" fmla="*/ 337361 h 2007826"/>
              <a:gd name="connsiteX5606" fmla="*/ 5472429 w 12192000"/>
              <a:gd name="connsiteY5606" fmla="*/ 331074 h 2007826"/>
              <a:gd name="connsiteX5607" fmla="*/ 5481428 w 12192000"/>
              <a:gd name="connsiteY5607" fmla="*/ 336980 h 2007826"/>
              <a:gd name="connsiteX5608" fmla="*/ 5487903 w 12192000"/>
              <a:gd name="connsiteY5608" fmla="*/ 322167 h 2007826"/>
              <a:gd name="connsiteX5609" fmla="*/ 5473429 w 12192000"/>
              <a:gd name="connsiteY5609" fmla="*/ 326787 h 2007826"/>
              <a:gd name="connsiteX5610" fmla="*/ 5477571 w 12192000"/>
              <a:gd name="connsiteY5610" fmla="*/ 318024 h 2007826"/>
              <a:gd name="connsiteX5611" fmla="*/ 9531953 w 12192000"/>
              <a:gd name="connsiteY5611" fmla="*/ 317633 h 2007826"/>
              <a:gd name="connsiteX5612" fmla="*/ 9525952 w 12192000"/>
              <a:gd name="connsiteY5612" fmla="*/ 318309 h 2007826"/>
              <a:gd name="connsiteX5613" fmla="*/ 9531953 w 12192000"/>
              <a:gd name="connsiteY5613" fmla="*/ 317633 h 2007826"/>
              <a:gd name="connsiteX5614" fmla="*/ 5985065 w 12192000"/>
              <a:gd name="connsiteY5614" fmla="*/ 317547 h 2007826"/>
              <a:gd name="connsiteX5615" fmla="*/ 5961784 w 12192000"/>
              <a:gd name="connsiteY5615" fmla="*/ 329264 h 2007826"/>
              <a:gd name="connsiteX5616" fmla="*/ 5986638 w 12192000"/>
              <a:gd name="connsiteY5616" fmla="*/ 328311 h 2007826"/>
              <a:gd name="connsiteX5617" fmla="*/ 5998684 w 12192000"/>
              <a:gd name="connsiteY5617" fmla="*/ 335694 h 2007826"/>
              <a:gd name="connsiteX5618" fmla="*/ 6003064 w 12192000"/>
              <a:gd name="connsiteY5618" fmla="*/ 331026 h 2007826"/>
              <a:gd name="connsiteX5619" fmla="*/ 6000206 w 12192000"/>
              <a:gd name="connsiteY5619" fmla="*/ 324215 h 2007826"/>
              <a:gd name="connsiteX5620" fmla="*/ 5985065 w 12192000"/>
              <a:gd name="connsiteY5620" fmla="*/ 317547 h 2007826"/>
              <a:gd name="connsiteX5621" fmla="*/ 7121572 w 12192000"/>
              <a:gd name="connsiteY5621" fmla="*/ 317210 h 2007826"/>
              <a:gd name="connsiteX5622" fmla="*/ 7115651 w 12192000"/>
              <a:gd name="connsiteY5622" fmla="*/ 318643 h 2007826"/>
              <a:gd name="connsiteX5623" fmla="*/ 7121572 w 12192000"/>
              <a:gd name="connsiteY5623" fmla="*/ 317210 h 2007826"/>
              <a:gd name="connsiteX5624" fmla="*/ 8472392 w 12192000"/>
              <a:gd name="connsiteY5624" fmla="*/ 316928 h 2007826"/>
              <a:gd name="connsiteX5625" fmla="*/ 8485251 w 12192000"/>
              <a:gd name="connsiteY5625" fmla="*/ 321786 h 2007826"/>
              <a:gd name="connsiteX5626" fmla="*/ 8506253 w 12192000"/>
              <a:gd name="connsiteY5626" fmla="*/ 322786 h 2007826"/>
              <a:gd name="connsiteX5627" fmla="*/ 8498253 w 12192000"/>
              <a:gd name="connsiteY5627" fmla="*/ 339266 h 2007826"/>
              <a:gd name="connsiteX5628" fmla="*/ 8490299 w 12192000"/>
              <a:gd name="connsiteY5628" fmla="*/ 335456 h 2007826"/>
              <a:gd name="connsiteX5629" fmla="*/ 8499014 w 12192000"/>
              <a:gd name="connsiteY5629" fmla="*/ 325454 h 2007826"/>
              <a:gd name="connsiteX5630" fmla="*/ 8477678 w 12192000"/>
              <a:gd name="connsiteY5630" fmla="*/ 338218 h 2007826"/>
              <a:gd name="connsiteX5631" fmla="*/ 8477393 w 12192000"/>
              <a:gd name="connsiteY5631" fmla="*/ 334075 h 2007826"/>
              <a:gd name="connsiteX5632" fmla="*/ 8484965 w 12192000"/>
              <a:gd name="connsiteY5632" fmla="*/ 324787 h 2007826"/>
              <a:gd name="connsiteX5633" fmla="*/ 8472392 w 12192000"/>
              <a:gd name="connsiteY5633" fmla="*/ 327740 h 2007826"/>
              <a:gd name="connsiteX5634" fmla="*/ 8472392 w 12192000"/>
              <a:gd name="connsiteY5634" fmla="*/ 316928 h 2007826"/>
              <a:gd name="connsiteX5635" fmla="*/ 5537516 w 12192000"/>
              <a:gd name="connsiteY5635" fmla="*/ 316404 h 2007826"/>
              <a:gd name="connsiteX5636" fmla="*/ 5528087 w 12192000"/>
              <a:gd name="connsiteY5636" fmla="*/ 333741 h 2007826"/>
              <a:gd name="connsiteX5637" fmla="*/ 5535564 w 12192000"/>
              <a:gd name="connsiteY5637" fmla="*/ 328169 h 2007826"/>
              <a:gd name="connsiteX5638" fmla="*/ 5563843 w 12192000"/>
              <a:gd name="connsiteY5638" fmla="*/ 316690 h 2007826"/>
              <a:gd name="connsiteX5639" fmla="*/ 5548989 w 12192000"/>
              <a:gd name="connsiteY5639" fmla="*/ 327930 h 2007826"/>
              <a:gd name="connsiteX5640" fmla="*/ 5547893 w 12192000"/>
              <a:gd name="connsiteY5640" fmla="*/ 317214 h 2007826"/>
              <a:gd name="connsiteX5641" fmla="*/ 5539753 w 12192000"/>
              <a:gd name="connsiteY5641" fmla="*/ 323691 h 2007826"/>
              <a:gd name="connsiteX5642" fmla="*/ 5501234 w 12192000"/>
              <a:gd name="connsiteY5642" fmla="*/ 316166 h 2007826"/>
              <a:gd name="connsiteX5643" fmla="*/ 5489571 w 12192000"/>
              <a:gd name="connsiteY5643" fmla="*/ 332503 h 2007826"/>
              <a:gd name="connsiteX5644" fmla="*/ 5499140 w 12192000"/>
              <a:gd name="connsiteY5644" fmla="*/ 330598 h 2007826"/>
              <a:gd name="connsiteX5645" fmla="*/ 5511947 w 12192000"/>
              <a:gd name="connsiteY5645" fmla="*/ 322167 h 2007826"/>
              <a:gd name="connsiteX5646" fmla="*/ 5495902 w 12192000"/>
              <a:gd name="connsiteY5646" fmla="*/ 330026 h 2007826"/>
              <a:gd name="connsiteX5647" fmla="*/ 5501234 w 12192000"/>
              <a:gd name="connsiteY5647" fmla="*/ 316166 h 2007826"/>
              <a:gd name="connsiteX5648" fmla="*/ 5826660 w 12192000"/>
              <a:gd name="connsiteY5648" fmla="*/ 315070 h 2007826"/>
              <a:gd name="connsiteX5649" fmla="*/ 5824946 w 12192000"/>
              <a:gd name="connsiteY5649" fmla="*/ 317690 h 2007826"/>
              <a:gd name="connsiteX5650" fmla="*/ 5822042 w 12192000"/>
              <a:gd name="connsiteY5650" fmla="*/ 320167 h 2007826"/>
              <a:gd name="connsiteX5651" fmla="*/ 5815901 w 12192000"/>
              <a:gd name="connsiteY5651" fmla="*/ 327168 h 2007826"/>
              <a:gd name="connsiteX5652" fmla="*/ 5819852 w 12192000"/>
              <a:gd name="connsiteY5652" fmla="*/ 327502 h 2007826"/>
              <a:gd name="connsiteX5653" fmla="*/ 5845564 w 12192000"/>
              <a:gd name="connsiteY5653" fmla="*/ 331455 h 2007826"/>
              <a:gd name="connsiteX5654" fmla="*/ 5862654 w 12192000"/>
              <a:gd name="connsiteY5654" fmla="*/ 326502 h 2007826"/>
              <a:gd name="connsiteX5655" fmla="*/ 5862892 w 12192000"/>
              <a:gd name="connsiteY5655" fmla="*/ 323263 h 2007826"/>
              <a:gd name="connsiteX5656" fmla="*/ 5844468 w 12192000"/>
              <a:gd name="connsiteY5656" fmla="*/ 318452 h 2007826"/>
              <a:gd name="connsiteX5657" fmla="*/ 5845371 w 12192000"/>
              <a:gd name="connsiteY5657" fmla="*/ 324930 h 2007826"/>
              <a:gd name="connsiteX5658" fmla="*/ 5826660 w 12192000"/>
              <a:gd name="connsiteY5658" fmla="*/ 315070 h 2007826"/>
              <a:gd name="connsiteX5659" fmla="*/ 5876464 w 12192000"/>
              <a:gd name="connsiteY5659" fmla="*/ 314928 h 2007826"/>
              <a:gd name="connsiteX5660" fmla="*/ 5868035 w 12192000"/>
              <a:gd name="connsiteY5660" fmla="*/ 327026 h 2007826"/>
              <a:gd name="connsiteX5661" fmla="*/ 5876464 w 12192000"/>
              <a:gd name="connsiteY5661" fmla="*/ 314928 h 2007826"/>
              <a:gd name="connsiteX5662" fmla="*/ 3441572 w 12192000"/>
              <a:gd name="connsiteY5662" fmla="*/ 314403 h 2007826"/>
              <a:gd name="connsiteX5663" fmla="*/ 3420909 w 12192000"/>
              <a:gd name="connsiteY5663" fmla="*/ 322357 h 2007826"/>
              <a:gd name="connsiteX5664" fmla="*/ 3441572 w 12192000"/>
              <a:gd name="connsiteY5664" fmla="*/ 314403 h 2007826"/>
              <a:gd name="connsiteX5665" fmla="*/ 4664486 w 12192000"/>
              <a:gd name="connsiteY5665" fmla="*/ 313927 h 2007826"/>
              <a:gd name="connsiteX5666" fmla="*/ 4658638 w 12192000"/>
              <a:gd name="connsiteY5666" fmla="*/ 327359 h 2007826"/>
              <a:gd name="connsiteX5667" fmla="*/ 4664486 w 12192000"/>
              <a:gd name="connsiteY5667" fmla="*/ 313927 h 2007826"/>
              <a:gd name="connsiteX5668" fmla="*/ 8336232 w 12192000"/>
              <a:gd name="connsiteY5668" fmla="*/ 313832 h 2007826"/>
              <a:gd name="connsiteX5669" fmla="*/ 8330326 w 12192000"/>
              <a:gd name="connsiteY5669" fmla="*/ 330502 h 2007826"/>
              <a:gd name="connsiteX5670" fmla="*/ 8336232 w 12192000"/>
              <a:gd name="connsiteY5670" fmla="*/ 313832 h 2007826"/>
              <a:gd name="connsiteX5671" fmla="*/ 5750863 w 12192000"/>
              <a:gd name="connsiteY5671" fmla="*/ 313689 h 2007826"/>
              <a:gd name="connsiteX5672" fmla="*/ 5741721 w 12192000"/>
              <a:gd name="connsiteY5672" fmla="*/ 323120 h 2007826"/>
              <a:gd name="connsiteX5673" fmla="*/ 5734483 w 12192000"/>
              <a:gd name="connsiteY5673" fmla="*/ 316928 h 2007826"/>
              <a:gd name="connsiteX5674" fmla="*/ 5727390 w 12192000"/>
              <a:gd name="connsiteY5674" fmla="*/ 320453 h 2007826"/>
              <a:gd name="connsiteX5675" fmla="*/ 5695634 w 12192000"/>
              <a:gd name="connsiteY5675" fmla="*/ 318547 h 2007826"/>
              <a:gd name="connsiteX5676" fmla="*/ 5686729 w 12192000"/>
              <a:gd name="connsiteY5676" fmla="*/ 323263 h 2007826"/>
              <a:gd name="connsiteX5677" fmla="*/ 5691919 w 12192000"/>
              <a:gd name="connsiteY5677" fmla="*/ 330836 h 2007826"/>
              <a:gd name="connsiteX5678" fmla="*/ 5703679 w 12192000"/>
              <a:gd name="connsiteY5678" fmla="*/ 330455 h 2007826"/>
              <a:gd name="connsiteX5679" fmla="*/ 5717107 w 12192000"/>
              <a:gd name="connsiteY5679" fmla="*/ 330884 h 2007826"/>
              <a:gd name="connsiteX5680" fmla="*/ 5736485 w 12192000"/>
              <a:gd name="connsiteY5680" fmla="*/ 327930 h 2007826"/>
              <a:gd name="connsiteX5681" fmla="*/ 5741816 w 12192000"/>
              <a:gd name="connsiteY5681" fmla="*/ 330407 h 2007826"/>
              <a:gd name="connsiteX5682" fmla="*/ 5755575 w 12192000"/>
              <a:gd name="connsiteY5682" fmla="*/ 322358 h 2007826"/>
              <a:gd name="connsiteX5683" fmla="*/ 5767050 w 12192000"/>
              <a:gd name="connsiteY5683" fmla="*/ 329074 h 2007826"/>
              <a:gd name="connsiteX5684" fmla="*/ 5772908 w 12192000"/>
              <a:gd name="connsiteY5684" fmla="*/ 316404 h 2007826"/>
              <a:gd name="connsiteX5685" fmla="*/ 5765957 w 12192000"/>
              <a:gd name="connsiteY5685" fmla="*/ 326359 h 2007826"/>
              <a:gd name="connsiteX5686" fmla="*/ 5762432 w 12192000"/>
              <a:gd name="connsiteY5686" fmla="*/ 326359 h 2007826"/>
              <a:gd name="connsiteX5687" fmla="*/ 5762908 w 12192000"/>
              <a:gd name="connsiteY5687" fmla="*/ 317357 h 2007826"/>
              <a:gd name="connsiteX5688" fmla="*/ 5748054 w 12192000"/>
              <a:gd name="connsiteY5688" fmla="*/ 324311 h 2007826"/>
              <a:gd name="connsiteX5689" fmla="*/ 6043961 w 12192000"/>
              <a:gd name="connsiteY5689" fmla="*/ 312880 h 2007826"/>
              <a:gd name="connsiteX5690" fmla="*/ 5999160 w 12192000"/>
              <a:gd name="connsiteY5690" fmla="*/ 313070 h 2007826"/>
              <a:gd name="connsiteX5691" fmla="*/ 6029106 w 12192000"/>
              <a:gd name="connsiteY5691" fmla="*/ 327168 h 2007826"/>
              <a:gd name="connsiteX5692" fmla="*/ 6030962 w 12192000"/>
              <a:gd name="connsiteY5692" fmla="*/ 334218 h 2007826"/>
              <a:gd name="connsiteX5693" fmla="*/ 6043438 w 12192000"/>
              <a:gd name="connsiteY5693" fmla="*/ 316547 h 2007826"/>
              <a:gd name="connsiteX5694" fmla="*/ 2897527 w 12192000"/>
              <a:gd name="connsiteY5694" fmla="*/ 312879 h 2007826"/>
              <a:gd name="connsiteX5695" fmla="*/ 2891431 w 12192000"/>
              <a:gd name="connsiteY5695" fmla="*/ 313736 h 2007826"/>
              <a:gd name="connsiteX5696" fmla="*/ 2897527 w 12192000"/>
              <a:gd name="connsiteY5696" fmla="*/ 312879 h 2007826"/>
              <a:gd name="connsiteX5697" fmla="*/ 7042770 w 12192000"/>
              <a:gd name="connsiteY5697" fmla="*/ 312876 h 2007826"/>
              <a:gd name="connsiteX5698" fmla="*/ 7036642 w 12192000"/>
              <a:gd name="connsiteY5698" fmla="*/ 313546 h 2007826"/>
              <a:gd name="connsiteX5699" fmla="*/ 7042770 w 12192000"/>
              <a:gd name="connsiteY5699" fmla="*/ 312876 h 2007826"/>
              <a:gd name="connsiteX5700" fmla="*/ 7485079 w 12192000"/>
              <a:gd name="connsiteY5700" fmla="*/ 312855 h 2007826"/>
              <a:gd name="connsiteX5701" fmla="*/ 7479078 w 12192000"/>
              <a:gd name="connsiteY5701" fmla="*/ 313832 h 2007826"/>
              <a:gd name="connsiteX5702" fmla="*/ 7485079 w 12192000"/>
              <a:gd name="connsiteY5702" fmla="*/ 312855 h 2007826"/>
              <a:gd name="connsiteX5703" fmla="*/ 5798809 w 12192000"/>
              <a:gd name="connsiteY5703" fmla="*/ 312832 h 2007826"/>
              <a:gd name="connsiteX5704" fmla="*/ 5790713 w 12192000"/>
              <a:gd name="connsiteY5704" fmla="*/ 321072 h 2007826"/>
              <a:gd name="connsiteX5705" fmla="*/ 5803475 w 12192000"/>
              <a:gd name="connsiteY5705" fmla="*/ 333122 h 2007826"/>
              <a:gd name="connsiteX5706" fmla="*/ 5810758 w 12192000"/>
              <a:gd name="connsiteY5706" fmla="*/ 322596 h 2007826"/>
              <a:gd name="connsiteX5707" fmla="*/ 5798809 w 12192000"/>
              <a:gd name="connsiteY5707" fmla="*/ 312832 h 2007826"/>
              <a:gd name="connsiteX5708" fmla="*/ 8326850 w 12192000"/>
              <a:gd name="connsiteY5708" fmla="*/ 312402 h 2007826"/>
              <a:gd name="connsiteX5709" fmla="*/ 8317182 w 12192000"/>
              <a:gd name="connsiteY5709" fmla="*/ 327358 h 2007826"/>
              <a:gd name="connsiteX5710" fmla="*/ 8326850 w 12192000"/>
              <a:gd name="connsiteY5710" fmla="*/ 312402 h 2007826"/>
              <a:gd name="connsiteX5711" fmla="*/ 6118955 w 12192000"/>
              <a:gd name="connsiteY5711" fmla="*/ 311546 h 2007826"/>
              <a:gd name="connsiteX5712" fmla="*/ 6114566 w 12192000"/>
              <a:gd name="connsiteY5712" fmla="*/ 318111 h 2007826"/>
              <a:gd name="connsiteX5713" fmla="*/ 6113383 w 12192000"/>
              <a:gd name="connsiteY5713" fmla="*/ 318119 h 2007826"/>
              <a:gd name="connsiteX5714" fmla="*/ 6113971 w 12192000"/>
              <a:gd name="connsiteY5714" fmla="*/ 319000 h 2007826"/>
              <a:gd name="connsiteX5715" fmla="*/ 6108669 w 12192000"/>
              <a:gd name="connsiteY5715" fmla="*/ 326930 h 2007826"/>
              <a:gd name="connsiteX5716" fmla="*/ 6105239 w 12192000"/>
              <a:gd name="connsiteY5716" fmla="*/ 327835 h 2007826"/>
              <a:gd name="connsiteX5717" fmla="*/ 6105097 w 12192000"/>
              <a:gd name="connsiteY5717" fmla="*/ 331788 h 2007826"/>
              <a:gd name="connsiteX5718" fmla="*/ 6146530 w 12192000"/>
              <a:gd name="connsiteY5718" fmla="*/ 332646 h 2007826"/>
              <a:gd name="connsiteX5719" fmla="*/ 6159103 w 12192000"/>
              <a:gd name="connsiteY5719" fmla="*/ 316595 h 2007826"/>
              <a:gd name="connsiteX5720" fmla="*/ 6151055 w 12192000"/>
              <a:gd name="connsiteY5720" fmla="*/ 324025 h 2007826"/>
              <a:gd name="connsiteX5721" fmla="*/ 6140244 w 12192000"/>
              <a:gd name="connsiteY5721" fmla="*/ 321453 h 2007826"/>
              <a:gd name="connsiteX5722" fmla="*/ 6127147 w 12192000"/>
              <a:gd name="connsiteY5722" fmla="*/ 323691 h 2007826"/>
              <a:gd name="connsiteX5723" fmla="*/ 6118319 w 12192000"/>
              <a:gd name="connsiteY5723" fmla="*/ 325514 h 2007826"/>
              <a:gd name="connsiteX5724" fmla="*/ 6113971 w 12192000"/>
              <a:gd name="connsiteY5724" fmla="*/ 319000 h 2007826"/>
              <a:gd name="connsiteX5725" fmla="*/ 6114566 w 12192000"/>
              <a:gd name="connsiteY5725" fmla="*/ 318111 h 2007826"/>
              <a:gd name="connsiteX5726" fmla="*/ 6120003 w 12192000"/>
              <a:gd name="connsiteY5726" fmla="*/ 318071 h 2007826"/>
              <a:gd name="connsiteX5727" fmla="*/ 5928834 w 12192000"/>
              <a:gd name="connsiteY5727" fmla="*/ 311117 h 2007826"/>
              <a:gd name="connsiteX5728" fmla="*/ 5918171 w 12192000"/>
              <a:gd name="connsiteY5728" fmla="*/ 327978 h 2007826"/>
              <a:gd name="connsiteX5729" fmla="*/ 5927837 w 12192000"/>
              <a:gd name="connsiteY5729" fmla="*/ 325358 h 2007826"/>
              <a:gd name="connsiteX5730" fmla="*/ 5952879 w 12192000"/>
              <a:gd name="connsiteY5730" fmla="*/ 324739 h 2007826"/>
              <a:gd name="connsiteX5731" fmla="*/ 5954118 w 12192000"/>
              <a:gd name="connsiteY5731" fmla="*/ 333837 h 2007826"/>
              <a:gd name="connsiteX5732" fmla="*/ 5963829 w 12192000"/>
              <a:gd name="connsiteY5732" fmla="*/ 317642 h 2007826"/>
              <a:gd name="connsiteX5733" fmla="*/ 5967639 w 12192000"/>
              <a:gd name="connsiteY5733" fmla="*/ 318500 h 2007826"/>
              <a:gd name="connsiteX5734" fmla="*/ 5967211 w 12192000"/>
              <a:gd name="connsiteY5734" fmla="*/ 311736 h 2007826"/>
              <a:gd name="connsiteX5735" fmla="*/ 5955545 w 12192000"/>
              <a:gd name="connsiteY5735" fmla="*/ 322024 h 2007826"/>
              <a:gd name="connsiteX5736" fmla="*/ 5927266 w 12192000"/>
              <a:gd name="connsiteY5736" fmla="*/ 319595 h 2007826"/>
              <a:gd name="connsiteX5737" fmla="*/ 8271366 w 12192000"/>
              <a:gd name="connsiteY5737" fmla="*/ 310974 h 2007826"/>
              <a:gd name="connsiteX5738" fmla="*/ 8271176 w 12192000"/>
              <a:gd name="connsiteY5738" fmla="*/ 321119 h 2007826"/>
              <a:gd name="connsiteX5739" fmla="*/ 8253507 w 12192000"/>
              <a:gd name="connsiteY5739" fmla="*/ 315642 h 2007826"/>
              <a:gd name="connsiteX5740" fmla="*/ 8271366 w 12192000"/>
              <a:gd name="connsiteY5740" fmla="*/ 310974 h 2007826"/>
              <a:gd name="connsiteX5741" fmla="*/ 5637737 w 12192000"/>
              <a:gd name="connsiteY5741" fmla="*/ 310117 h 2007826"/>
              <a:gd name="connsiteX5742" fmla="*/ 5629262 w 12192000"/>
              <a:gd name="connsiteY5742" fmla="*/ 325073 h 2007826"/>
              <a:gd name="connsiteX5743" fmla="*/ 5621786 w 12192000"/>
              <a:gd name="connsiteY5743" fmla="*/ 316118 h 2007826"/>
              <a:gd name="connsiteX5744" fmla="*/ 5619978 w 12192000"/>
              <a:gd name="connsiteY5744" fmla="*/ 324072 h 2007826"/>
              <a:gd name="connsiteX5745" fmla="*/ 5602599 w 12192000"/>
              <a:gd name="connsiteY5745" fmla="*/ 322929 h 2007826"/>
              <a:gd name="connsiteX5746" fmla="*/ 5598649 w 12192000"/>
              <a:gd name="connsiteY5746" fmla="*/ 314308 h 2007826"/>
              <a:gd name="connsiteX5747" fmla="*/ 5588983 w 12192000"/>
              <a:gd name="connsiteY5747" fmla="*/ 322834 h 2007826"/>
              <a:gd name="connsiteX5748" fmla="*/ 5577033 w 12192000"/>
              <a:gd name="connsiteY5748" fmla="*/ 323215 h 2007826"/>
              <a:gd name="connsiteX5749" fmla="*/ 5576557 w 12192000"/>
              <a:gd name="connsiteY5749" fmla="*/ 313165 h 2007826"/>
              <a:gd name="connsiteX5750" fmla="*/ 5563225 w 12192000"/>
              <a:gd name="connsiteY5750" fmla="*/ 325216 h 2007826"/>
              <a:gd name="connsiteX5751" fmla="*/ 5573462 w 12192000"/>
              <a:gd name="connsiteY5751" fmla="*/ 324835 h 2007826"/>
              <a:gd name="connsiteX5752" fmla="*/ 5598934 w 12192000"/>
              <a:gd name="connsiteY5752" fmla="*/ 328788 h 2007826"/>
              <a:gd name="connsiteX5753" fmla="*/ 5613027 w 12192000"/>
              <a:gd name="connsiteY5753" fmla="*/ 328264 h 2007826"/>
              <a:gd name="connsiteX5754" fmla="*/ 5618503 w 12192000"/>
              <a:gd name="connsiteY5754" fmla="*/ 331169 h 2007826"/>
              <a:gd name="connsiteX5755" fmla="*/ 5621025 w 12192000"/>
              <a:gd name="connsiteY5755" fmla="*/ 323453 h 2007826"/>
              <a:gd name="connsiteX5756" fmla="*/ 5632690 w 12192000"/>
              <a:gd name="connsiteY5756" fmla="*/ 330979 h 2007826"/>
              <a:gd name="connsiteX5757" fmla="*/ 5657210 w 12192000"/>
              <a:gd name="connsiteY5757" fmla="*/ 331931 h 2007826"/>
              <a:gd name="connsiteX5758" fmla="*/ 5663021 w 12192000"/>
              <a:gd name="connsiteY5758" fmla="*/ 317261 h 2007826"/>
              <a:gd name="connsiteX5759" fmla="*/ 5638928 w 12192000"/>
              <a:gd name="connsiteY5759" fmla="*/ 322834 h 2007826"/>
              <a:gd name="connsiteX5760" fmla="*/ 5637737 w 12192000"/>
              <a:gd name="connsiteY5760" fmla="*/ 310117 h 2007826"/>
              <a:gd name="connsiteX5761" fmla="*/ 8445198 w 12192000"/>
              <a:gd name="connsiteY5761" fmla="*/ 310021 h 2007826"/>
              <a:gd name="connsiteX5762" fmla="*/ 8446293 w 12192000"/>
              <a:gd name="connsiteY5762" fmla="*/ 321738 h 2007826"/>
              <a:gd name="connsiteX5763" fmla="*/ 8445198 w 12192000"/>
              <a:gd name="connsiteY5763" fmla="*/ 310021 h 2007826"/>
              <a:gd name="connsiteX5764" fmla="*/ 8286797 w 12192000"/>
              <a:gd name="connsiteY5764" fmla="*/ 309498 h 2007826"/>
              <a:gd name="connsiteX5765" fmla="*/ 8278748 w 12192000"/>
              <a:gd name="connsiteY5765" fmla="*/ 322596 h 2007826"/>
              <a:gd name="connsiteX5766" fmla="*/ 8286797 w 12192000"/>
              <a:gd name="connsiteY5766" fmla="*/ 309498 h 2007826"/>
              <a:gd name="connsiteX5767" fmla="*/ 7446211 w 12192000"/>
              <a:gd name="connsiteY5767" fmla="*/ 308962 h 2007826"/>
              <a:gd name="connsiteX5768" fmla="*/ 7439787 w 12192000"/>
              <a:gd name="connsiteY5768" fmla="*/ 309926 h 2007826"/>
              <a:gd name="connsiteX5769" fmla="*/ 7446026 w 12192000"/>
              <a:gd name="connsiteY5769" fmla="*/ 315642 h 2007826"/>
              <a:gd name="connsiteX5770" fmla="*/ 7446211 w 12192000"/>
              <a:gd name="connsiteY5770" fmla="*/ 308962 h 2007826"/>
              <a:gd name="connsiteX5771" fmla="*/ 8298180 w 12192000"/>
              <a:gd name="connsiteY5771" fmla="*/ 308831 h 2007826"/>
              <a:gd name="connsiteX5772" fmla="*/ 8292465 w 12192000"/>
              <a:gd name="connsiteY5772" fmla="*/ 326073 h 2007826"/>
              <a:gd name="connsiteX5773" fmla="*/ 8298180 w 12192000"/>
              <a:gd name="connsiteY5773" fmla="*/ 308831 h 2007826"/>
              <a:gd name="connsiteX5774" fmla="*/ 9480320 w 12192000"/>
              <a:gd name="connsiteY5774" fmla="*/ 308108 h 2007826"/>
              <a:gd name="connsiteX5775" fmla="*/ 9474279 w 12192000"/>
              <a:gd name="connsiteY5775" fmla="*/ 308878 h 2007826"/>
              <a:gd name="connsiteX5776" fmla="*/ 9480320 w 12192000"/>
              <a:gd name="connsiteY5776" fmla="*/ 308108 h 2007826"/>
              <a:gd name="connsiteX5777" fmla="*/ 8193742 w 12192000"/>
              <a:gd name="connsiteY5777" fmla="*/ 308047 h 2007826"/>
              <a:gd name="connsiteX5778" fmla="*/ 8187547 w 12192000"/>
              <a:gd name="connsiteY5778" fmla="*/ 308830 h 2007826"/>
              <a:gd name="connsiteX5779" fmla="*/ 8193742 w 12192000"/>
              <a:gd name="connsiteY5779" fmla="*/ 308047 h 2007826"/>
              <a:gd name="connsiteX5780" fmla="*/ 8375002 w 12192000"/>
              <a:gd name="connsiteY5780" fmla="*/ 307886 h 2007826"/>
              <a:gd name="connsiteX5781" fmla="*/ 8368760 w 12192000"/>
              <a:gd name="connsiteY5781" fmla="*/ 308736 h 2007826"/>
              <a:gd name="connsiteX5782" fmla="*/ 8375002 w 12192000"/>
              <a:gd name="connsiteY5782" fmla="*/ 307886 h 2007826"/>
              <a:gd name="connsiteX5783" fmla="*/ 7401306 w 12192000"/>
              <a:gd name="connsiteY5783" fmla="*/ 305687 h 2007826"/>
              <a:gd name="connsiteX5784" fmla="*/ 7401306 w 12192000"/>
              <a:gd name="connsiteY5784" fmla="*/ 305687 h 2007826"/>
              <a:gd name="connsiteX5785" fmla="*/ 8435339 w 12192000"/>
              <a:gd name="connsiteY5785" fmla="*/ 305544 h 2007826"/>
              <a:gd name="connsiteX5786" fmla="*/ 8437197 w 12192000"/>
              <a:gd name="connsiteY5786" fmla="*/ 305639 h 2007826"/>
              <a:gd name="connsiteX5787" fmla="*/ 8438054 w 12192000"/>
              <a:gd name="connsiteY5787" fmla="*/ 321929 h 2007826"/>
              <a:gd name="connsiteX5788" fmla="*/ 8435339 w 12192000"/>
              <a:gd name="connsiteY5788" fmla="*/ 305544 h 2007826"/>
              <a:gd name="connsiteX5789" fmla="*/ 9285439 w 12192000"/>
              <a:gd name="connsiteY5789" fmla="*/ 305365 h 2007826"/>
              <a:gd name="connsiteX5790" fmla="*/ 9279445 w 12192000"/>
              <a:gd name="connsiteY5790" fmla="*/ 306021 h 2007826"/>
              <a:gd name="connsiteX5791" fmla="*/ 9285439 w 12192000"/>
              <a:gd name="connsiteY5791" fmla="*/ 305365 h 2007826"/>
              <a:gd name="connsiteX5792" fmla="*/ 2281098 w 12192000"/>
              <a:gd name="connsiteY5792" fmla="*/ 304783 h 2007826"/>
              <a:gd name="connsiteX5793" fmla="*/ 2263762 w 12192000"/>
              <a:gd name="connsiteY5793" fmla="*/ 310165 h 2007826"/>
              <a:gd name="connsiteX5794" fmla="*/ 2281098 w 12192000"/>
              <a:gd name="connsiteY5794" fmla="*/ 304783 h 2007826"/>
              <a:gd name="connsiteX5795" fmla="*/ 8389286 w 12192000"/>
              <a:gd name="connsiteY5795" fmla="*/ 304592 h 2007826"/>
              <a:gd name="connsiteX5796" fmla="*/ 8393096 w 12192000"/>
              <a:gd name="connsiteY5796" fmla="*/ 317500 h 2007826"/>
              <a:gd name="connsiteX5797" fmla="*/ 8400669 w 12192000"/>
              <a:gd name="connsiteY5797" fmla="*/ 308164 h 2007826"/>
              <a:gd name="connsiteX5798" fmla="*/ 8390001 w 12192000"/>
              <a:gd name="connsiteY5798" fmla="*/ 327311 h 2007826"/>
              <a:gd name="connsiteX5799" fmla="*/ 8389286 w 12192000"/>
              <a:gd name="connsiteY5799" fmla="*/ 304592 h 2007826"/>
              <a:gd name="connsiteX5800" fmla="*/ 8245649 w 12192000"/>
              <a:gd name="connsiteY5800" fmla="*/ 304068 h 2007826"/>
              <a:gd name="connsiteX5801" fmla="*/ 8239791 w 12192000"/>
              <a:gd name="connsiteY5801" fmla="*/ 317881 h 2007826"/>
              <a:gd name="connsiteX5802" fmla="*/ 8245649 w 12192000"/>
              <a:gd name="connsiteY5802" fmla="*/ 304068 h 2007826"/>
              <a:gd name="connsiteX5803" fmla="*/ 2938257 w 12192000"/>
              <a:gd name="connsiteY5803" fmla="*/ 303972 h 2007826"/>
              <a:gd name="connsiteX5804" fmla="*/ 2938924 w 12192000"/>
              <a:gd name="connsiteY5804" fmla="*/ 312355 h 2007826"/>
              <a:gd name="connsiteX5805" fmla="*/ 2905638 w 12192000"/>
              <a:gd name="connsiteY5805" fmla="*/ 318356 h 2007826"/>
              <a:gd name="connsiteX5806" fmla="*/ 2905923 w 12192000"/>
              <a:gd name="connsiteY5806" fmla="*/ 309068 h 2007826"/>
              <a:gd name="connsiteX5807" fmla="*/ 2929877 w 12192000"/>
              <a:gd name="connsiteY5807" fmla="*/ 309592 h 2007826"/>
              <a:gd name="connsiteX5808" fmla="*/ 2938257 w 12192000"/>
              <a:gd name="connsiteY5808" fmla="*/ 303972 h 2007826"/>
              <a:gd name="connsiteX5809" fmla="*/ 8423623 w 12192000"/>
              <a:gd name="connsiteY5809" fmla="*/ 303544 h 2007826"/>
              <a:gd name="connsiteX5810" fmla="*/ 8422671 w 12192000"/>
              <a:gd name="connsiteY5810" fmla="*/ 321786 h 2007826"/>
              <a:gd name="connsiteX5811" fmla="*/ 8432434 w 12192000"/>
              <a:gd name="connsiteY5811" fmla="*/ 324549 h 2007826"/>
              <a:gd name="connsiteX5812" fmla="*/ 8419195 w 12192000"/>
              <a:gd name="connsiteY5812" fmla="*/ 342600 h 2007826"/>
              <a:gd name="connsiteX5813" fmla="*/ 8427291 w 12192000"/>
              <a:gd name="connsiteY5813" fmla="*/ 333170 h 2007826"/>
              <a:gd name="connsiteX5814" fmla="*/ 8418242 w 12192000"/>
              <a:gd name="connsiteY5814" fmla="*/ 323977 h 2007826"/>
              <a:gd name="connsiteX5815" fmla="*/ 8413336 w 12192000"/>
              <a:gd name="connsiteY5815" fmla="*/ 340790 h 2007826"/>
              <a:gd name="connsiteX5816" fmla="*/ 8407574 w 12192000"/>
              <a:gd name="connsiteY5816" fmla="*/ 336313 h 2007826"/>
              <a:gd name="connsiteX5817" fmla="*/ 8411860 w 12192000"/>
              <a:gd name="connsiteY5817" fmla="*/ 322691 h 2007826"/>
              <a:gd name="connsiteX5818" fmla="*/ 8419908 w 12192000"/>
              <a:gd name="connsiteY5818" fmla="*/ 322739 h 2007826"/>
              <a:gd name="connsiteX5819" fmla="*/ 8409717 w 12192000"/>
              <a:gd name="connsiteY5819" fmla="*/ 311308 h 2007826"/>
              <a:gd name="connsiteX5820" fmla="*/ 8417051 w 12192000"/>
              <a:gd name="connsiteY5820" fmla="*/ 317785 h 2007826"/>
              <a:gd name="connsiteX5821" fmla="*/ 8405764 w 12192000"/>
              <a:gd name="connsiteY5821" fmla="*/ 318023 h 2007826"/>
              <a:gd name="connsiteX5822" fmla="*/ 8407335 w 12192000"/>
              <a:gd name="connsiteY5822" fmla="*/ 304925 h 2007826"/>
              <a:gd name="connsiteX5823" fmla="*/ 8423623 w 12192000"/>
              <a:gd name="connsiteY5823" fmla="*/ 303544 h 2007826"/>
              <a:gd name="connsiteX5824" fmla="*/ 7363921 w 12192000"/>
              <a:gd name="connsiteY5824" fmla="*/ 302115 h 2007826"/>
              <a:gd name="connsiteX5825" fmla="*/ 7381208 w 12192000"/>
              <a:gd name="connsiteY5825" fmla="*/ 304687 h 2007826"/>
              <a:gd name="connsiteX5826" fmla="*/ 7363921 w 12192000"/>
              <a:gd name="connsiteY5826" fmla="*/ 302115 h 2007826"/>
              <a:gd name="connsiteX5827" fmla="*/ 7121367 w 12192000"/>
              <a:gd name="connsiteY5827" fmla="*/ 301067 h 2007826"/>
              <a:gd name="connsiteX5828" fmla="*/ 7117223 w 12192000"/>
              <a:gd name="connsiteY5828" fmla="*/ 313689 h 2007826"/>
              <a:gd name="connsiteX5829" fmla="*/ 7128081 w 12192000"/>
              <a:gd name="connsiteY5829" fmla="*/ 306211 h 2007826"/>
              <a:gd name="connsiteX5830" fmla="*/ 7131177 w 12192000"/>
              <a:gd name="connsiteY5830" fmla="*/ 312213 h 2007826"/>
              <a:gd name="connsiteX5831" fmla="*/ 7142036 w 12192000"/>
              <a:gd name="connsiteY5831" fmla="*/ 314070 h 2007826"/>
              <a:gd name="connsiteX5832" fmla="*/ 7139464 w 12192000"/>
              <a:gd name="connsiteY5832" fmla="*/ 322691 h 2007826"/>
              <a:gd name="connsiteX5833" fmla="*/ 7145274 w 12192000"/>
              <a:gd name="connsiteY5833" fmla="*/ 322882 h 2007826"/>
              <a:gd name="connsiteX5834" fmla="*/ 7143989 w 12192000"/>
              <a:gd name="connsiteY5834" fmla="*/ 311403 h 2007826"/>
              <a:gd name="connsiteX5835" fmla="*/ 7157990 w 12192000"/>
              <a:gd name="connsiteY5835" fmla="*/ 323549 h 2007826"/>
              <a:gd name="connsiteX5836" fmla="*/ 7156371 w 12192000"/>
              <a:gd name="connsiteY5836" fmla="*/ 311546 h 2007826"/>
              <a:gd name="connsiteX5837" fmla="*/ 7171135 w 12192000"/>
              <a:gd name="connsiteY5837" fmla="*/ 322739 h 2007826"/>
              <a:gd name="connsiteX5838" fmla="*/ 7172087 w 12192000"/>
              <a:gd name="connsiteY5838" fmla="*/ 311260 h 2007826"/>
              <a:gd name="connsiteX5839" fmla="*/ 7180279 w 12192000"/>
              <a:gd name="connsiteY5839" fmla="*/ 327692 h 2007826"/>
              <a:gd name="connsiteX5840" fmla="*/ 7180374 w 12192000"/>
              <a:gd name="connsiteY5840" fmla="*/ 318786 h 2007826"/>
              <a:gd name="connsiteX5841" fmla="*/ 7199281 w 12192000"/>
              <a:gd name="connsiteY5841" fmla="*/ 315642 h 2007826"/>
              <a:gd name="connsiteX5842" fmla="*/ 7206710 w 12192000"/>
              <a:gd name="connsiteY5842" fmla="*/ 329788 h 2007826"/>
              <a:gd name="connsiteX5843" fmla="*/ 7209139 w 12192000"/>
              <a:gd name="connsiteY5843" fmla="*/ 320072 h 2007826"/>
              <a:gd name="connsiteX5844" fmla="*/ 7218236 w 12192000"/>
              <a:gd name="connsiteY5844" fmla="*/ 327883 h 2007826"/>
              <a:gd name="connsiteX5845" fmla="*/ 7220617 w 12192000"/>
              <a:gd name="connsiteY5845" fmla="*/ 315261 h 2007826"/>
              <a:gd name="connsiteX5846" fmla="*/ 7258098 w 12192000"/>
              <a:gd name="connsiteY5846" fmla="*/ 322882 h 2007826"/>
              <a:gd name="connsiteX5847" fmla="*/ 7296483 w 12192000"/>
              <a:gd name="connsiteY5847" fmla="*/ 322024 h 2007826"/>
              <a:gd name="connsiteX5848" fmla="*/ 7316439 w 12192000"/>
              <a:gd name="connsiteY5848" fmla="*/ 329645 h 2007826"/>
              <a:gd name="connsiteX5849" fmla="*/ 7339203 w 12192000"/>
              <a:gd name="connsiteY5849" fmla="*/ 325739 h 2007826"/>
              <a:gd name="connsiteX5850" fmla="*/ 7345014 w 12192000"/>
              <a:gd name="connsiteY5850" fmla="*/ 335551 h 2007826"/>
              <a:gd name="connsiteX5851" fmla="*/ 7371779 w 12192000"/>
              <a:gd name="connsiteY5851" fmla="*/ 329121 h 2007826"/>
              <a:gd name="connsiteX5852" fmla="*/ 7388352 w 12192000"/>
              <a:gd name="connsiteY5852" fmla="*/ 329645 h 2007826"/>
              <a:gd name="connsiteX5853" fmla="*/ 7399639 w 12192000"/>
              <a:gd name="connsiteY5853" fmla="*/ 340219 h 2007826"/>
              <a:gd name="connsiteX5854" fmla="*/ 7411641 w 12192000"/>
              <a:gd name="connsiteY5854" fmla="*/ 329979 h 2007826"/>
              <a:gd name="connsiteX5855" fmla="*/ 7437311 w 12192000"/>
              <a:gd name="connsiteY5855" fmla="*/ 333456 h 2007826"/>
              <a:gd name="connsiteX5856" fmla="*/ 7452217 w 12192000"/>
              <a:gd name="connsiteY5856" fmla="*/ 344696 h 2007826"/>
              <a:gd name="connsiteX5857" fmla="*/ 7461076 w 12192000"/>
              <a:gd name="connsiteY5857" fmla="*/ 344220 h 2007826"/>
              <a:gd name="connsiteX5858" fmla="*/ 7467362 w 12192000"/>
              <a:gd name="connsiteY5858" fmla="*/ 336456 h 2007826"/>
              <a:gd name="connsiteX5859" fmla="*/ 7482459 w 12192000"/>
              <a:gd name="connsiteY5859" fmla="*/ 337933 h 2007826"/>
              <a:gd name="connsiteX5860" fmla="*/ 7484507 w 12192000"/>
              <a:gd name="connsiteY5860" fmla="*/ 345744 h 2007826"/>
              <a:gd name="connsiteX5861" fmla="*/ 7484793 w 12192000"/>
              <a:gd name="connsiteY5861" fmla="*/ 335837 h 2007826"/>
              <a:gd name="connsiteX5862" fmla="*/ 7499938 w 12192000"/>
              <a:gd name="connsiteY5862" fmla="*/ 343029 h 2007826"/>
              <a:gd name="connsiteX5863" fmla="*/ 7507415 w 12192000"/>
              <a:gd name="connsiteY5863" fmla="*/ 327264 h 2007826"/>
              <a:gd name="connsiteX5864" fmla="*/ 7489651 w 12192000"/>
              <a:gd name="connsiteY5864" fmla="*/ 328597 h 2007826"/>
              <a:gd name="connsiteX5865" fmla="*/ 7474077 w 12192000"/>
              <a:gd name="connsiteY5865" fmla="*/ 329740 h 2007826"/>
              <a:gd name="connsiteX5866" fmla="*/ 7468839 w 12192000"/>
              <a:gd name="connsiteY5866" fmla="*/ 330645 h 2007826"/>
              <a:gd name="connsiteX5867" fmla="*/ 7466457 w 12192000"/>
              <a:gd name="connsiteY5867" fmla="*/ 329359 h 2007826"/>
              <a:gd name="connsiteX5868" fmla="*/ 7455694 w 12192000"/>
              <a:gd name="connsiteY5868" fmla="*/ 330169 h 2007826"/>
              <a:gd name="connsiteX5869" fmla="*/ 7429881 w 12192000"/>
              <a:gd name="connsiteY5869" fmla="*/ 326549 h 2007826"/>
              <a:gd name="connsiteX5870" fmla="*/ 7428548 w 12192000"/>
              <a:gd name="connsiteY5870" fmla="*/ 321977 h 2007826"/>
              <a:gd name="connsiteX5871" fmla="*/ 7417261 w 12192000"/>
              <a:gd name="connsiteY5871" fmla="*/ 328216 h 2007826"/>
              <a:gd name="connsiteX5872" fmla="*/ 7413784 w 12192000"/>
              <a:gd name="connsiteY5872" fmla="*/ 322929 h 2007826"/>
              <a:gd name="connsiteX5873" fmla="*/ 7408355 w 12192000"/>
              <a:gd name="connsiteY5873" fmla="*/ 326644 h 2007826"/>
              <a:gd name="connsiteX5874" fmla="*/ 7390876 w 12192000"/>
              <a:gd name="connsiteY5874" fmla="*/ 327311 h 2007826"/>
              <a:gd name="connsiteX5875" fmla="*/ 7391829 w 12192000"/>
              <a:gd name="connsiteY5875" fmla="*/ 317738 h 2007826"/>
              <a:gd name="connsiteX5876" fmla="*/ 7374303 w 12192000"/>
              <a:gd name="connsiteY5876" fmla="*/ 318690 h 2007826"/>
              <a:gd name="connsiteX5877" fmla="*/ 7360920 w 12192000"/>
              <a:gd name="connsiteY5877" fmla="*/ 319167 h 2007826"/>
              <a:gd name="connsiteX5878" fmla="*/ 7341013 w 12192000"/>
              <a:gd name="connsiteY5878" fmla="*/ 321548 h 2007826"/>
              <a:gd name="connsiteX5879" fmla="*/ 7316153 w 12192000"/>
              <a:gd name="connsiteY5879" fmla="*/ 319167 h 2007826"/>
              <a:gd name="connsiteX5880" fmla="*/ 7313105 w 12192000"/>
              <a:gd name="connsiteY5880" fmla="*/ 312546 h 2007826"/>
              <a:gd name="connsiteX5881" fmla="*/ 7293531 w 12192000"/>
              <a:gd name="connsiteY5881" fmla="*/ 317928 h 2007826"/>
              <a:gd name="connsiteX5882" fmla="*/ 7284387 w 12192000"/>
              <a:gd name="connsiteY5882" fmla="*/ 313499 h 2007826"/>
              <a:gd name="connsiteX5883" fmla="*/ 7280148 w 12192000"/>
              <a:gd name="connsiteY5883" fmla="*/ 316356 h 2007826"/>
              <a:gd name="connsiteX5884" fmla="*/ 7240762 w 12192000"/>
              <a:gd name="connsiteY5884" fmla="*/ 311736 h 2007826"/>
              <a:gd name="connsiteX5885" fmla="*/ 7237238 w 12192000"/>
              <a:gd name="connsiteY5885" fmla="*/ 310260 h 2007826"/>
              <a:gd name="connsiteX5886" fmla="*/ 7177659 w 12192000"/>
              <a:gd name="connsiteY5886" fmla="*/ 307354 h 2007826"/>
              <a:gd name="connsiteX5887" fmla="*/ 7176326 w 12192000"/>
              <a:gd name="connsiteY5887" fmla="*/ 304211 h 2007826"/>
              <a:gd name="connsiteX5888" fmla="*/ 7155990 w 12192000"/>
              <a:gd name="connsiteY5888" fmla="*/ 307212 h 2007826"/>
              <a:gd name="connsiteX5889" fmla="*/ 7121367 w 12192000"/>
              <a:gd name="connsiteY5889" fmla="*/ 301067 h 2007826"/>
              <a:gd name="connsiteX5890" fmla="*/ 8206168 w 12192000"/>
              <a:gd name="connsiteY5890" fmla="*/ 299924 h 2007826"/>
              <a:gd name="connsiteX5891" fmla="*/ 8206168 w 12192000"/>
              <a:gd name="connsiteY5891" fmla="*/ 299924 h 2007826"/>
              <a:gd name="connsiteX5892" fmla="*/ 8863155 w 12192000"/>
              <a:gd name="connsiteY5892" fmla="*/ 299781 h 2007826"/>
              <a:gd name="connsiteX5893" fmla="*/ 8863155 w 12192000"/>
              <a:gd name="connsiteY5893" fmla="*/ 299781 h 2007826"/>
              <a:gd name="connsiteX5894" fmla="*/ 8102759 w 12192000"/>
              <a:gd name="connsiteY5894" fmla="*/ 298575 h 2007826"/>
              <a:gd name="connsiteX5895" fmla="*/ 8096630 w 12192000"/>
              <a:gd name="connsiteY5895" fmla="*/ 299305 h 2007826"/>
              <a:gd name="connsiteX5896" fmla="*/ 8102759 w 12192000"/>
              <a:gd name="connsiteY5896" fmla="*/ 298575 h 2007826"/>
              <a:gd name="connsiteX5897" fmla="*/ 8385144 w 12192000"/>
              <a:gd name="connsiteY5897" fmla="*/ 298524 h 2007826"/>
              <a:gd name="connsiteX5898" fmla="*/ 8379190 w 12192000"/>
              <a:gd name="connsiteY5898" fmla="*/ 299448 h 2007826"/>
              <a:gd name="connsiteX5899" fmla="*/ 8385144 w 12192000"/>
              <a:gd name="connsiteY5899" fmla="*/ 298524 h 2007826"/>
              <a:gd name="connsiteX5900" fmla="*/ 8608994 w 12192000"/>
              <a:gd name="connsiteY5900" fmla="*/ 298499 h 2007826"/>
              <a:gd name="connsiteX5901" fmla="*/ 8602980 w 12192000"/>
              <a:gd name="connsiteY5901" fmla="*/ 299115 h 2007826"/>
              <a:gd name="connsiteX5902" fmla="*/ 8608994 w 12192000"/>
              <a:gd name="connsiteY5902" fmla="*/ 298499 h 2007826"/>
              <a:gd name="connsiteX5903" fmla="*/ 2991122 w 12192000"/>
              <a:gd name="connsiteY5903" fmla="*/ 298066 h 2007826"/>
              <a:gd name="connsiteX5904" fmla="*/ 2991074 w 12192000"/>
              <a:gd name="connsiteY5904" fmla="*/ 303353 h 2007826"/>
              <a:gd name="connsiteX5905" fmla="*/ 2961211 w 12192000"/>
              <a:gd name="connsiteY5905" fmla="*/ 307020 h 2007826"/>
              <a:gd name="connsiteX5906" fmla="*/ 2943403 w 12192000"/>
              <a:gd name="connsiteY5906" fmla="*/ 308306 h 2007826"/>
              <a:gd name="connsiteX5907" fmla="*/ 2943213 w 12192000"/>
              <a:gd name="connsiteY5907" fmla="*/ 304067 h 2007826"/>
              <a:gd name="connsiteX5908" fmla="*/ 2958977 w 12192000"/>
              <a:gd name="connsiteY5908" fmla="*/ 299876 h 2007826"/>
              <a:gd name="connsiteX5909" fmla="*/ 2991122 w 12192000"/>
              <a:gd name="connsiteY5909" fmla="*/ 298066 h 2007826"/>
              <a:gd name="connsiteX5910" fmla="*/ 3211070 w 12192000"/>
              <a:gd name="connsiteY5910" fmla="*/ 297590 h 2007826"/>
              <a:gd name="connsiteX5911" fmla="*/ 3197446 w 12192000"/>
              <a:gd name="connsiteY5911" fmla="*/ 304354 h 2007826"/>
              <a:gd name="connsiteX5912" fmla="*/ 3179157 w 12192000"/>
              <a:gd name="connsiteY5912" fmla="*/ 304878 h 2007826"/>
              <a:gd name="connsiteX5913" fmla="*/ 3162300 w 12192000"/>
              <a:gd name="connsiteY5913" fmla="*/ 309593 h 2007826"/>
              <a:gd name="connsiteX5914" fmla="*/ 3162204 w 12192000"/>
              <a:gd name="connsiteY5914" fmla="*/ 317928 h 2007826"/>
              <a:gd name="connsiteX5915" fmla="*/ 3197589 w 12192000"/>
              <a:gd name="connsiteY5915" fmla="*/ 310117 h 2007826"/>
              <a:gd name="connsiteX5916" fmla="*/ 3211070 w 12192000"/>
              <a:gd name="connsiteY5916" fmla="*/ 297590 h 2007826"/>
              <a:gd name="connsiteX5917" fmla="*/ 8143113 w 12192000"/>
              <a:gd name="connsiteY5917" fmla="*/ 296161 h 2007826"/>
              <a:gd name="connsiteX5918" fmla="*/ 8130445 w 12192000"/>
              <a:gd name="connsiteY5918" fmla="*/ 305496 h 2007826"/>
              <a:gd name="connsiteX5919" fmla="*/ 8143113 w 12192000"/>
              <a:gd name="connsiteY5919" fmla="*/ 296161 h 2007826"/>
              <a:gd name="connsiteX5920" fmla="*/ 3544786 w 12192000"/>
              <a:gd name="connsiteY5920" fmla="*/ 295875 h 2007826"/>
              <a:gd name="connsiteX5921" fmla="*/ 3559303 w 12192000"/>
              <a:gd name="connsiteY5921" fmla="*/ 301257 h 2007826"/>
              <a:gd name="connsiteX5922" fmla="*/ 3512147 w 12192000"/>
              <a:gd name="connsiteY5922" fmla="*/ 311355 h 2007826"/>
              <a:gd name="connsiteX5923" fmla="*/ 3507618 w 12192000"/>
              <a:gd name="connsiteY5923" fmla="*/ 307258 h 2007826"/>
              <a:gd name="connsiteX5924" fmla="*/ 3490845 w 12192000"/>
              <a:gd name="connsiteY5924" fmla="*/ 312736 h 2007826"/>
              <a:gd name="connsiteX5925" fmla="*/ 3482554 w 12192000"/>
              <a:gd name="connsiteY5925" fmla="*/ 317785 h 2007826"/>
              <a:gd name="connsiteX5926" fmla="*/ 3480600 w 12192000"/>
              <a:gd name="connsiteY5926" fmla="*/ 312307 h 2007826"/>
              <a:gd name="connsiteX5927" fmla="*/ 3473499 w 12192000"/>
              <a:gd name="connsiteY5927" fmla="*/ 318547 h 2007826"/>
              <a:gd name="connsiteX5928" fmla="*/ 3471356 w 12192000"/>
              <a:gd name="connsiteY5928" fmla="*/ 312974 h 2007826"/>
              <a:gd name="connsiteX5929" fmla="*/ 3447168 w 12192000"/>
              <a:gd name="connsiteY5929" fmla="*/ 320166 h 2007826"/>
              <a:gd name="connsiteX5930" fmla="*/ 3464779 w 12192000"/>
              <a:gd name="connsiteY5930" fmla="*/ 310783 h 2007826"/>
              <a:gd name="connsiteX5931" fmla="*/ 3479885 w 12192000"/>
              <a:gd name="connsiteY5931" fmla="*/ 305925 h 2007826"/>
              <a:gd name="connsiteX5932" fmla="*/ 3489082 w 12192000"/>
              <a:gd name="connsiteY5932" fmla="*/ 308402 h 2007826"/>
              <a:gd name="connsiteX5933" fmla="*/ 3494705 w 12192000"/>
              <a:gd name="connsiteY5933" fmla="*/ 302400 h 2007826"/>
              <a:gd name="connsiteX5934" fmla="*/ 3496800 w 12192000"/>
              <a:gd name="connsiteY5934" fmla="*/ 308163 h 2007826"/>
              <a:gd name="connsiteX5935" fmla="*/ 3519864 w 12192000"/>
              <a:gd name="connsiteY5935" fmla="*/ 300305 h 2007826"/>
              <a:gd name="connsiteX5936" fmla="*/ 3526818 w 12192000"/>
              <a:gd name="connsiteY5936" fmla="*/ 303162 h 2007826"/>
              <a:gd name="connsiteX5937" fmla="*/ 3531966 w 12192000"/>
              <a:gd name="connsiteY5937" fmla="*/ 299638 h 2007826"/>
              <a:gd name="connsiteX5938" fmla="*/ 3536544 w 12192000"/>
              <a:gd name="connsiteY5938" fmla="*/ 303496 h 2007826"/>
              <a:gd name="connsiteX5939" fmla="*/ 3544786 w 12192000"/>
              <a:gd name="connsiteY5939" fmla="*/ 295875 h 2007826"/>
              <a:gd name="connsiteX5940" fmla="*/ 8155352 w 12192000"/>
              <a:gd name="connsiteY5940" fmla="*/ 295494 h 2007826"/>
              <a:gd name="connsiteX5941" fmla="*/ 8150351 w 12192000"/>
              <a:gd name="connsiteY5941" fmla="*/ 308306 h 2007826"/>
              <a:gd name="connsiteX5942" fmla="*/ 8155352 w 12192000"/>
              <a:gd name="connsiteY5942" fmla="*/ 295494 h 2007826"/>
              <a:gd name="connsiteX5943" fmla="*/ 8334001 w 12192000"/>
              <a:gd name="connsiteY5943" fmla="*/ 295369 h 2007826"/>
              <a:gd name="connsiteX5944" fmla="*/ 8339803 w 12192000"/>
              <a:gd name="connsiteY5944" fmla="*/ 308593 h 2007826"/>
              <a:gd name="connsiteX5945" fmla="*/ 8329850 w 12192000"/>
              <a:gd name="connsiteY5945" fmla="*/ 308688 h 2007826"/>
              <a:gd name="connsiteX5946" fmla="*/ 8331945 w 12192000"/>
              <a:gd name="connsiteY5946" fmla="*/ 295590 h 2007826"/>
              <a:gd name="connsiteX5947" fmla="*/ 8333993 w 12192000"/>
              <a:gd name="connsiteY5947" fmla="*/ 295352 h 2007826"/>
              <a:gd name="connsiteX5948" fmla="*/ 8334005 w 12192000"/>
              <a:gd name="connsiteY5948" fmla="*/ 295369 h 2007826"/>
              <a:gd name="connsiteX5949" fmla="*/ 8334001 w 12192000"/>
              <a:gd name="connsiteY5949" fmla="*/ 295369 h 2007826"/>
              <a:gd name="connsiteX5950" fmla="*/ 8577786 w 12192000"/>
              <a:gd name="connsiteY5950" fmla="*/ 295161 h 2007826"/>
              <a:gd name="connsiteX5951" fmla="*/ 8577786 w 12192000"/>
              <a:gd name="connsiteY5951" fmla="*/ 295161 h 2007826"/>
              <a:gd name="connsiteX5952" fmla="*/ 8183546 w 12192000"/>
              <a:gd name="connsiteY5952" fmla="*/ 294923 h 2007826"/>
              <a:gd name="connsiteX5953" fmla="*/ 8169830 w 12192000"/>
              <a:gd name="connsiteY5953" fmla="*/ 310641 h 2007826"/>
              <a:gd name="connsiteX5954" fmla="*/ 8183546 w 12192000"/>
              <a:gd name="connsiteY5954" fmla="*/ 294923 h 2007826"/>
              <a:gd name="connsiteX5955" fmla="*/ 6986255 w 12192000"/>
              <a:gd name="connsiteY5955" fmla="*/ 294637 h 2007826"/>
              <a:gd name="connsiteX5956" fmla="*/ 6969586 w 12192000"/>
              <a:gd name="connsiteY5956" fmla="*/ 295828 h 2007826"/>
              <a:gd name="connsiteX5957" fmla="*/ 6950155 w 12192000"/>
              <a:gd name="connsiteY5957" fmla="*/ 303592 h 2007826"/>
              <a:gd name="connsiteX5958" fmla="*/ 6964680 w 12192000"/>
              <a:gd name="connsiteY5958" fmla="*/ 304211 h 2007826"/>
              <a:gd name="connsiteX5959" fmla="*/ 6962394 w 12192000"/>
              <a:gd name="connsiteY5959" fmla="*/ 313213 h 2007826"/>
              <a:gd name="connsiteX5960" fmla="*/ 6968205 w 12192000"/>
              <a:gd name="connsiteY5960" fmla="*/ 313213 h 2007826"/>
              <a:gd name="connsiteX5961" fmla="*/ 6966156 w 12192000"/>
              <a:gd name="connsiteY5961" fmla="*/ 303163 h 2007826"/>
              <a:gd name="connsiteX5962" fmla="*/ 7003304 w 12192000"/>
              <a:gd name="connsiteY5962" fmla="*/ 306211 h 2007826"/>
              <a:gd name="connsiteX5963" fmla="*/ 7016210 w 12192000"/>
              <a:gd name="connsiteY5963" fmla="*/ 311594 h 2007826"/>
              <a:gd name="connsiteX5964" fmla="*/ 7022020 w 12192000"/>
              <a:gd name="connsiteY5964" fmla="*/ 304259 h 2007826"/>
              <a:gd name="connsiteX5965" fmla="*/ 7036927 w 12192000"/>
              <a:gd name="connsiteY5965" fmla="*/ 304782 h 2007826"/>
              <a:gd name="connsiteX5966" fmla="*/ 7059644 w 12192000"/>
              <a:gd name="connsiteY5966" fmla="*/ 310260 h 2007826"/>
              <a:gd name="connsiteX5967" fmla="*/ 7073599 w 12192000"/>
              <a:gd name="connsiteY5967" fmla="*/ 319405 h 2007826"/>
              <a:gd name="connsiteX5968" fmla="*/ 7068312 w 12192000"/>
              <a:gd name="connsiteY5968" fmla="*/ 306545 h 2007826"/>
              <a:gd name="connsiteX5969" fmla="*/ 7080361 w 12192000"/>
              <a:gd name="connsiteY5969" fmla="*/ 319357 h 2007826"/>
              <a:gd name="connsiteX5970" fmla="*/ 7090601 w 12192000"/>
              <a:gd name="connsiteY5970" fmla="*/ 307259 h 2007826"/>
              <a:gd name="connsiteX5971" fmla="*/ 7090410 w 12192000"/>
              <a:gd name="connsiteY5971" fmla="*/ 319643 h 2007826"/>
              <a:gd name="connsiteX5972" fmla="*/ 7097602 w 12192000"/>
              <a:gd name="connsiteY5972" fmla="*/ 308212 h 2007826"/>
              <a:gd name="connsiteX5973" fmla="*/ 7106460 w 12192000"/>
              <a:gd name="connsiteY5973" fmla="*/ 314451 h 2007826"/>
              <a:gd name="connsiteX5974" fmla="*/ 7118128 w 12192000"/>
              <a:gd name="connsiteY5974" fmla="*/ 301782 h 2007826"/>
              <a:gd name="connsiteX5975" fmla="*/ 7064741 w 12192000"/>
              <a:gd name="connsiteY5975" fmla="*/ 302496 h 2007826"/>
              <a:gd name="connsiteX5976" fmla="*/ 7022640 w 12192000"/>
              <a:gd name="connsiteY5976" fmla="*/ 297400 h 2007826"/>
              <a:gd name="connsiteX5977" fmla="*/ 7002876 w 12192000"/>
              <a:gd name="connsiteY5977" fmla="*/ 297305 h 2007826"/>
              <a:gd name="connsiteX5978" fmla="*/ 6987159 w 12192000"/>
              <a:gd name="connsiteY5978" fmla="*/ 299686 h 2007826"/>
              <a:gd name="connsiteX5979" fmla="*/ 8039870 w 12192000"/>
              <a:gd name="connsiteY5979" fmla="*/ 294319 h 2007826"/>
              <a:gd name="connsiteX5980" fmla="*/ 8040602 w 12192000"/>
              <a:gd name="connsiteY5980" fmla="*/ 294706 h 2007826"/>
              <a:gd name="connsiteX5981" fmla="*/ 8039575 w 12192000"/>
              <a:gd name="connsiteY5981" fmla="*/ 295495 h 2007826"/>
              <a:gd name="connsiteX5982" fmla="*/ 7208575 w 12192000"/>
              <a:gd name="connsiteY5982" fmla="*/ 293517 h 2007826"/>
              <a:gd name="connsiteX5983" fmla="*/ 7202567 w 12192000"/>
              <a:gd name="connsiteY5983" fmla="*/ 294066 h 2007826"/>
              <a:gd name="connsiteX5984" fmla="*/ 7208575 w 12192000"/>
              <a:gd name="connsiteY5984" fmla="*/ 293517 h 2007826"/>
              <a:gd name="connsiteX5985" fmla="*/ 3248166 w 12192000"/>
              <a:gd name="connsiteY5985" fmla="*/ 293066 h 2007826"/>
              <a:gd name="connsiteX5986" fmla="*/ 3235126 w 12192000"/>
              <a:gd name="connsiteY5986" fmla="*/ 298924 h 2007826"/>
              <a:gd name="connsiteX5987" fmla="*/ 3215072 w 12192000"/>
              <a:gd name="connsiteY5987" fmla="*/ 298924 h 2007826"/>
              <a:gd name="connsiteX5988" fmla="*/ 3214738 w 12192000"/>
              <a:gd name="connsiteY5988" fmla="*/ 308545 h 2007826"/>
              <a:gd name="connsiteX5989" fmla="*/ 3248453 w 12192000"/>
              <a:gd name="connsiteY5989" fmla="*/ 303401 h 2007826"/>
              <a:gd name="connsiteX5990" fmla="*/ 3248166 w 12192000"/>
              <a:gd name="connsiteY5990" fmla="*/ 293066 h 2007826"/>
              <a:gd name="connsiteX5991" fmla="*/ 8354519 w 12192000"/>
              <a:gd name="connsiteY5991" fmla="*/ 292732 h 2007826"/>
              <a:gd name="connsiteX5992" fmla="*/ 8364044 w 12192000"/>
              <a:gd name="connsiteY5992" fmla="*/ 313975 h 2007826"/>
              <a:gd name="connsiteX5993" fmla="*/ 8347614 w 12192000"/>
              <a:gd name="connsiteY5993" fmla="*/ 306068 h 2007826"/>
              <a:gd name="connsiteX5994" fmla="*/ 8352900 w 12192000"/>
              <a:gd name="connsiteY5994" fmla="*/ 323929 h 2007826"/>
              <a:gd name="connsiteX5995" fmla="*/ 8344036 w 12192000"/>
              <a:gd name="connsiteY5995" fmla="*/ 308676 h 2007826"/>
              <a:gd name="connsiteX5996" fmla="*/ 8334005 w 12192000"/>
              <a:gd name="connsiteY5996" fmla="*/ 295369 h 2007826"/>
              <a:gd name="connsiteX5997" fmla="*/ 8346995 w 12192000"/>
              <a:gd name="connsiteY5997" fmla="*/ 293970 h 2007826"/>
              <a:gd name="connsiteX5998" fmla="*/ 8356948 w 12192000"/>
              <a:gd name="connsiteY5998" fmla="*/ 306497 h 2007826"/>
              <a:gd name="connsiteX5999" fmla="*/ 8354519 w 12192000"/>
              <a:gd name="connsiteY5999" fmla="*/ 292732 h 2007826"/>
              <a:gd name="connsiteX6000" fmla="*/ 3008579 w 12192000"/>
              <a:gd name="connsiteY6000" fmla="*/ 292100 h 2007826"/>
              <a:gd name="connsiteX6001" fmla="*/ 3018131 w 12192000"/>
              <a:gd name="connsiteY6001" fmla="*/ 297208 h 2007826"/>
              <a:gd name="connsiteX6002" fmla="*/ 2996464 w 12192000"/>
              <a:gd name="connsiteY6002" fmla="*/ 295780 h 2007826"/>
              <a:gd name="connsiteX6003" fmla="*/ 3008579 w 12192000"/>
              <a:gd name="connsiteY6003" fmla="*/ 292100 h 2007826"/>
              <a:gd name="connsiteX6004" fmla="*/ 8553783 w 12192000"/>
              <a:gd name="connsiteY6004" fmla="*/ 291827 h 2007826"/>
              <a:gd name="connsiteX6005" fmla="*/ 8553783 w 12192000"/>
              <a:gd name="connsiteY6005" fmla="*/ 291827 h 2007826"/>
              <a:gd name="connsiteX6006" fmla="*/ 8811101 w 12192000"/>
              <a:gd name="connsiteY6006" fmla="*/ 291732 h 2007826"/>
              <a:gd name="connsiteX6007" fmla="*/ 8811101 w 12192000"/>
              <a:gd name="connsiteY6007" fmla="*/ 291732 h 2007826"/>
              <a:gd name="connsiteX6008" fmla="*/ 6879336 w 12192000"/>
              <a:gd name="connsiteY6008" fmla="*/ 291303 h 2007826"/>
              <a:gd name="connsiteX6009" fmla="*/ 6876193 w 12192000"/>
              <a:gd name="connsiteY6009" fmla="*/ 297400 h 2007826"/>
              <a:gd name="connsiteX6010" fmla="*/ 6895719 w 12192000"/>
              <a:gd name="connsiteY6010" fmla="*/ 291541 h 2007826"/>
              <a:gd name="connsiteX6011" fmla="*/ 6879336 w 12192000"/>
              <a:gd name="connsiteY6011" fmla="*/ 291303 h 2007826"/>
              <a:gd name="connsiteX6012" fmla="*/ 7192518 w 12192000"/>
              <a:gd name="connsiteY6012" fmla="*/ 290875 h 2007826"/>
              <a:gd name="connsiteX6013" fmla="*/ 7192518 w 12192000"/>
              <a:gd name="connsiteY6013" fmla="*/ 290875 h 2007826"/>
              <a:gd name="connsiteX6014" fmla="*/ 8130016 w 12192000"/>
              <a:gd name="connsiteY6014" fmla="*/ 290827 h 2007826"/>
              <a:gd name="connsiteX6015" fmla="*/ 8130016 w 12192000"/>
              <a:gd name="connsiteY6015" fmla="*/ 290827 h 2007826"/>
              <a:gd name="connsiteX6016" fmla="*/ 6906101 w 12192000"/>
              <a:gd name="connsiteY6016" fmla="*/ 290732 h 2007826"/>
              <a:gd name="connsiteX6017" fmla="*/ 6902101 w 12192000"/>
              <a:gd name="connsiteY6017" fmla="*/ 297305 h 2007826"/>
              <a:gd name="connsiteX6018" fmla="*/ 6931676 w 12192000"/>
              <a:gd name="connsiteY6018" fmla="*/ 307116 h 2007826"/>
              <a:gd name="connsiteX6019" fmla="*/ 6931391 w 12192000"/>
              <a:gd name="connsiteY6019" fmla="*/ 299448 h 2007826"/>
              <a:gd name="connsiteX6020" fmla="*/ 6941772 w 12192000"/>
              <a:gd name="connsiteY6020" fmla="*/ 303782 h 2007826"/>
              <a:gd name="connsiteX6021" fmla="*/ 6948869 w 12192000"/>
              <a:gd name="connsiteY6021" fmla="*/ 298352 h 2007826"/>
              <a:gd name="connsiteX6022" fmla="*/ 6948155 w 12192000"/>
              <a:gd name="connsiteY6022" fmla="*/ 294018 h 2007826"/>
              <a:gd name="connsiteX6023" fmla="*/ 6932390 w 12192000"/>
              <a:gd name="connsiteY6023" fmla="*/ 291732 h 2007826"/>
              <a:gd name="connsiteX6024" fmla="*/ 6906101 w 12192000"/>
              <a:gd name="connsiteY6024" fmla="*/ 290732 h 2007826"/>
              <a:gd name="connsiteX6025" fmla="*/ 8227600 w 12192000"/>
              <a:gd name="connsiteY6025" fmla="*/ 289398 h 2007826"/>
              <a:gd name="connsiteX6026" fmla="*/ 8250650 w 12192000"/>
              <a:gd name="connsiteY6026" fmla="*/ 299257 h 2007826"/>
              <a:gd name="connsiteX6027" fmla="*/ 8240982 w 12192000"/>
              <a:gd name="connsiteY6027" fmla="*/ 295828 h 2007826"/>
              <a:gd name="connsiteX6028" fmla="*/ 8224123 w 12192000"/>
              <a:gd name="connsiteY6028" fmla="*/ 319071 h 2007826"/>
              <a:gd name="connsiteX6029" fmla="*/ 8234553 w 12192000"/>
              <a:gd name="connsiteY6029" fmla="*/ 304973 h 2007826"/>
              <a:gd name="connsiteX6030" fmla="*/ 8227600 w 12192000"/>
              <a:gd name="connsiteY6030" fmla="*/ 289398 h 2007826"/>
              <a:gd name="connsiteX6031" fmla="*/ 8291703 w 12192000"/>
              <a:gd name="connsiteY6031" fmla="*/ 289255 h 2007826"/>
              <a:gd name="connsiteX6032" fmla="*/ 8295180 w 12192000"/>
              <a:gd name="connsiteY6032" fmla="*/ 289493 h 2007826"/>
              <a:gd name="connsiteX6033" fmla="*/ 8324231 w 12192000"/>
              <a:gd name="connsiteY6033" fmla="*/ 309593 h 2007826"/>
              <a:gd name="connsiteX6034" fmla="*/ 8311658 w 12192000"/>
              <a:gd name="connsiteY6034" fmla="*/ 300829 h 2007826"/>
              <a:gd name="connsiteX6035" fmla="*/ 8309324 w 12192000"/>
              <a:gd name="connsiteY6035" fmla="*/ 309450 h 2007826"/>
              <a:gd name="connsiteX6036" fmla="*/ 8315706 w 12192000"/>
              <a:gd name="connsiteY6036" fmla="*/ 307783 h 2007826"/>
              <a:gd name="connsiteX6037" fmla="*/ 8315277 w 12192000"/>
              <a:gd name="connsiteY6037" fmla="*/ 314832 h 2007826"/>
              <a:gd name="connsiteX6038" fmla="*/ 8291941 w 12192000"/>
              <a:gd name="connsiteY6038" fmla="*/ 302972 h 2007826"/>
              <a:gd name="connsiteX6039" fmla="*/ 8291703 w 12192000"/>
              <a:gd name="connsiteY6039" fmla="*/ 289255 h 2007826"/>
              <a:gd name="connsiteX6040" fmla="*/ 7145417 w 12192000"/>
              <a:gd name="connsiteY6040" fmla="*/ 289217 h 2007826"/>
              <a:gd name="connsiteX6041" fmla="*/ 7139369 w 12192000"/>
              <a:gd name="connsiteY6041" fmla="*/ 289779 h 2007826"/>
              <a:gd name="connsiteX6042" fmla="*/ 7145417 w 12192000"/>
              <a:gd name="connsiteY6042" fmla="*/ 289217 h 2007826"/>
              <a:gd name="connsiteX6043" fmla="*/ 8013309 w 12192000"/>
              <a:gd name="connsiteY6043" fmla="*/ 289063 h 2007826"/>
              <a:gd name="connsiteX6044" fmla="*/ 8007000 w 12192000"/>
              <a:gd name="connsiteY6044" fmla="*/ 289826 h 2007826"/>
              <a:gd name="connsiteX6045" fmla="*/ 8013309 w 12192000"/>
              <a:gd name="connsiteY6045" fmla="*/ 289063 h 2007826"/>
              <a:gd name="connsiteX6046" fmla="*/ 5113115 w 12192000"/>
              <a:gd name="connsiteY6046" fmla="*/ 288869 h 2007826"/>
              <a:gd name="connsiteX6047" fmla="*/ 5106934 w 12192000"/>
              <a:gd name="connsiteY6047" fmla="*/ 289826 h 2007826"/>
              <a:gd name="connsiteX6048" fmla="*/ 5113115 w 12192000"/>
              <a:gd name="connsiteY6048" fmla="*/ 288869 h 2007826"/>
              <a:gd name="connsiteX6049" fmla="*/ 3034563 w 12192000"/>
              <a:gd name="connsiteY6049" fmla="*/ 288564 h 2007826"/>
              <a:gd name="connsiteX6050" fmla="*/ 3042743 w 12192000"/>
              <a:gd name="connsiteY6050" fmla="*/ 292255 h 2007826"/>
              <a:gd name="connsiteX6051" fmla="*/ 3024468 w 12192000"/>
              <a:gd name="connsiteY6051" fmla="*/ 291446 h 2007826"/>
              <a:gd name="connsiteX6052" fmla="*/ 3034563 w 12192000"/>
              <a:gd name="connsiteY6052" fmla="*/ 288564 h 2007826"/>
              <a:gd name="connsiteX6053" fmla="*/ 8772857 w 12192000"/>
              <a:gd name="connsiteY6053" fmla="*/ 286492 h 2007826"/>
              <a:gd name="connsiteX6054" fmla="*/ 8772857 w 12192000"/>
              <a:gd name="connsiteY6054" fmla="*/ 286492 h 2007826"/>
              <a:gd name="connsiteX6055" fmla="*/ 8082010 w 12192000"/>
              <a:gd name="connsiteY6055" fmla="*/ 286397 h 2007826"/>
              <a:gd name="connsiteX6056" fmla="*/ 8073104 w 12192000"/>
              <a:gd name="connsiteY6056" fmla="*/ 298686 h 2007826"/>
              <a:gd name="connsiteX6057" fmla="*/ 8082010 w 12192000"/>
              <a:gd name="connsiteY6057" fmla="*/ 286397 h 2007826"/>
              <a:gd name="connsiteX6058" fmla="*/ 8758761 w 12192000"/>
              <a:gd name="connsiteY6058" fmla="*/ 286302 h 2007826"/>
              <a:gd name="connsiteX6059" fmla="*/ 8758761 w 12192000"/>
              <a:gd name="connsiteY6059" fmla="*/ 286302 h 2007826"/>
              <a:gd name="connsiteX6060" fmla="*/ 8501491 w 12192000"/>
              <a:gd name="connsiteY6060" fmla="*/ 285588 h 2007826"/>
              <a:gd name="connsiteX6061" fmla="*/ 8501491 w 12192000"/>
              <a:gd name="connsiteY6061" fmla="*/ 285588 h 2007826"/>
              <a:gd name="connsiteX6062" fmla="*/ 6750606 w 12192000"/>
              <a:gd name="connsiteY6062" fmla="*/ 284826 h 2007826"/>
              <a:gd name="connsiteX6063" fmla="*/ 6748177 w 12192000"/>
              <a:gd name="connsiteY6063" fmla="*/ 289112 h 2007826"/>
              <a:gd name="connsiteX6064" fmla="*/ 6750606 w 12192000"/>
              <a:gd name="connsiteY6064" fmla="*/ 284826 h 2007826"/>
              <a:gd name="connsiteX6065" fmla="*/ 2383419 w 12192000"/>
              <a:gd name="connsiteY6065" fmla="*/ 284318 h 2007826"/>
              <a:gd name="connsiteX6066" fmla="*/ 2377258 w 12192000"/>
              <a:gd name="connsiteY6066" fmla="*/ 284968 h 2007826"/>
              <a:gd name="connsiteX6067" fmla="*/ 2383419 w 12192000"/>
              <a:gd name="connsiteY6067" fmla="*/ 284318 h 2007826"/>
              <a:gd name="connsiteX6068" fmla="*/ 6765989 w 12192000"/>
              <a:gd name="connsiteY6068" fmla="*/ 284064 h 2007826"/>
              <a:gd name="connsiteX6069" fmla="*/ 6755083 w 12192000"/>
              <a:gd name="connsiteY6069" fmla="*/ 296257 h 2007826"/>
              <a:gd name="connsiteX6070" fmla="*/ 6800755 w 12192000"/>
              <a:gd name="connsiteY6070" fmla="*/ 298400 h 2007826"/>
              <a:gd name="connsiteX6071" fmla="*/ 6801183 w 12192000"/>
              <a:gd name="connsiteY6071" fmla="*/ 293542 h 2007826"/>
              <a:gd name="connsiteX6072" fmla="*/ 6812376 w 12192000"/>
              <a:gd name="connsiteY6072" fmla="*/ 298352 h 2007826"/>
              <a:gd name="connsiteX6073" fmla="*/ 6835426 w 12192000"/>
              <a:gd name="connsiteY6073" fmla="*/ 284397 h 2007826"/>
              <a:gd name="connsiteX6074" fmla="*/ 6816328 w 12192000"/>
              <a:gd name="connsiteY6074" fmla="*/ 285492 h 2007826"/>
              <a:gd name="connsiteX6075" fmla="*/ 6813661 w 12192000"/>
              <a:gd name="connsiteY6075" fmla="*/ 288969 h 2007826"/>
              <a:gd name="connsiteX6076" fmla="*/ 6798183 w 12192000"/>
              <a:gd name="connsiteY6076" fmla="*/ 289255 h 2007826"/>
              <a:gd name="connsiteX6077" fmla="*/ 6794897 w 12192000"/>
              <a:gd name="connsiteY6077" fmla="*/ 285302 h 2007826"/>
              <a:gd name="connsiteX6078" fmla="*/ 6765989 w 12192000"/>
              <a:gd name="connsiteY6078" fmla="*/ 284064 h 2007826"/>
              <a:gd name="connsiteX6079" fmla="*/ 4858723 w 12192000"/>
              <a:gd name="connsiteY6079" fmla="*/ 283730 h 2007826"/>
              <a:gd name="connsiteX6080" fmla="*/ 4856969 w 12192000"/>
              <a:gd name="connsiteY6080" fmla="*/ 290065 h 2007826"/>
              <a:gd name="connsiteX6081" fmla="*/ 4846479 w 12192000"/>
              <a:gd name="connsiteY6081" fmla="*/ 284683 h 2007826"/>
              <a:gd name="connsiteX6082" fmla="*/ 4824633 w 12192000"/>
              <a:gd name="connsiteY6082" fmla="*/ 293542 h 2007826"/>
              <a:gd name="connsiteX6083" fmla="*/ 4823866 w 12192000"/>
              <a:gd name="connsiteY6083" fmla="*/ 286159 h 2007826"/>
              <a:gd name="connsiteX6084" fmla="*/ 4802700 w 12192000"/>
              <a:gd name="connsiteY6084" fmla="*/ 292970 h 2007826"/>
              <a:gd name="connsiteX6085" fmla="*/ 4789241 w 12192000"/>
              <a:gd name="connsiteY6085" fmla="*/ 293351 h 2007826"/>
              <a:gd name="connsiteX6086" fmla="*/ 4779680 w 12192000"/>
              <a:gd name="connsiteY6086" fmla="*/ 293304 h 2007826"/>
              <a:gd name="connsiteX6087" fmla="*/ 4766412 w 12192000"/>
              <a:gd name="connsiteY6087" fmla="*/ 295923 h 2007826"/>
              <a:gd name="connsiteX6088" fmla="*/ 4726745 w 12192000"/>
              <a:gd name="connsiteY6088" fmla="*/ 296161 h 2007826"/>
              <a:gd name="connsiteX6089" fmla="*/ 4710294 w 12192000"/>
              <a:gd name="connsiteY6089" fmla="*/ 299067 h 2007826"/>
              <a:gd name="connsiteX6090" fmla="*/ 4710152 w 12192000"/>
              <a:gd name="connsiteY6090" fmla="*/ 294161 h 2007826"/>
              <a:gd name="connsiteX6091" fmla="*/ 4688902 w 12192000"/>
              <a:gd name="connsiteY6091" fmla="*/ 300924 h 2007826"/>
              <a:gd name="connsiteX6092" fmla="*/ 4663434 w 12192000"/>
              <a:gd name="connsiteY6092" fmla="*/ 307831 h 2007826"/>
              <a:gd name="connsiteX6093" fmla="*/ 4687189 w 12192000"/>
              <a:gd name="connsiteY6093" fmla="*/ 308926 h 2007826"/>
              <a:gd name="connsiteX6094" fmla="*/ 4686002 w 12192000"/>
              <a:gd name="connsiteY6094" fmla="*/ 322786 h 2007826"/>
              <a:gd name="connsiteX6095" fmla="*/ 4703742 w 12192000"/>
              <a:gd name="connsiteY6095" fmla="*/ 317023 h 2007826"/>
              <a:gd name="connsiteX6096" fmla="*/ 4710102 w 12192000"/>
              <a:gd name="connsiteY6096" fmla="*/ 312213 h 2007826"/>
              <a:gd name="connsiteX6097" fmla="*/ 4710199 w 12192000"/>
              <a:gd name="connsiteY6097" fmla="*/ 323930 h 2007826"/>
              <a:gd name="connsiteX6098" fmla="*/ 4725121 w 12192000"/>
              <a:gd name="connsiteY6098" fmla="*/ 310355 h 2007826"/>
              <a:gd name="connsiteX6099" fmla="*/ 4719285 w 12192000"/>
              <a:gd name="connsiteY6099" fmla="*/ 324835 h 2007826"/>
              <a:gd name="connsiteX6100" fmla="*/ 4733201 w 12192000"/>
              <a:gd name="connsiteY6100" fmla="*/ 310212 h 2007826"/>
              <a:gd name="connsiteX6101" fmla="*/ 4736347 w 12192000"/>
              <a:gd name="connsiteY6101" fmla="*/ 327502 h 2007826"/>
              <a:gd name="connsiteX6102" fmla="*/ 4749154 w 12192000"/>
              <a:gd name="connsiteY6102" fmla="*/ 306259 h 2007826"/>
              <a:gd name="connsiteX6103" fmla="*/ 4748055 w 12192000"/>
              <a:gd name="connsiteY6103" fmla="*/ 319500 h 2007826"/>
              <a:gd name="connsiteX6104" fmla="*/ 4762606 w 12192000"/>
              <a:gd name="connsiteY6104" fmla="*/ 307259 h 2007826"/>
              <a:gd name="connsiteX6105" fmla="*/ 4761228 w 12192000"/>
              <a:gd name="connsiteY6105" fmla="*/ 316690 h 2007826"/>
              <a:gd name="connsiteX6106" fmla="*/ 4777684 w 12192000"/>
              <a:gd name="connsiteY6106" fmla="*/ 302496 h 2007826"/>
              <a:gd name="connsiteX6107" fmla="*/ 4771596 w 12192000"/>
              <a:gd name="connsiteY6107" fmla="*/ 318643 h 2007826"/>
              <a:gd name="connsiteX6108" fmla="*/ 4790430 w 12192000"/>
              <a:gd name="connsiteY6108" fmla="*/ 313356 h 2007826"/>
              <a:gd name="connsiteX6109" fmla="*/ 4803034 w 12192000"/>
              <a:gd name="connsiteY6109" fmla="*/ 299115 h 2007826"/>
              <a:gd name="connsiteX6110" fmla="*/ 4795995 w 12192000"/>
              <a:gd name="connsiteY6110" fmla="*/ 321691 h 2007826"/>
              <a:gd name="connsiteX6111" fmla="*/ 4814448 w 12192000"/>
              <a:gd name="connsiteY6111" fmla="*/ 300782 h 2007826"/>
              <a:gd name="connsiteX6112" fmla="*/ 4811975 w 12192000"/>
              <a:gd name="connsiteY6112" fmla="*/ 313308 h 2007826"/>
              <a:gd name="connsiteX6113" fmla="*/ 4824201 w 12192000"/>
              <a:gd name="connsiteY6113" fmla="*/ 302306 h 2007826"/>
              <a:gd name="connsiteX6114" fmla="*/ 4824825 w 12192000"/>
              <a:gd name="connsiteY6114" fmla="*/ 311117 h 2007826"/>
              <a:gd name="connsiteX6115" fmla="*/ 4838866 w 12192000"/>
              <a:gd name="connsiteY6115" fmla="*/ 300448 h 2007826"/>
              <a:gd name="connsiteX6116" fmla="*/ 4836742 w 12192000"/>
              <a:gd name="connsiteY6116" fmla="*/ 313165 h 2007826"/>
              <a:gd name="connsiteX6117" fmla="*/ 4849849 w 12192000"/>
              <a:gd name="connsiteY6117" fmla="*/ 300162 h 2007826"/>
              <a:gd name="connsiteX6118" fmla="*/ 4849704 w 12192000"/>
              <a:gd name="connsiteY6118" fmla="*/ 313213 h 2007826"/>
              <a:gd name="connsiteX6119" fmla="*/ 4862848 w 12192000"/>
              <a:gd name="connsiteY6119" fmla="*/ 297305 h 2007826"/>
              <a:gd name="connsiteX6120" fmla="*/ 4858676 w 12192000"/>
              <a:gd name="connsiteY6120" fmla="*/ 310355 h 2007826"/>
              <a:gd name="connsiteX6121" fmla="*/ 4857393 w 12192000"/>
              <a:gd name="connsiteY6121" fmla="*/ 312689 h 2007826"/>
              <a:gd name="connsiteX6122" fmla="*/ 4881476 w 12192000"/>
              <a:gd name="connsiteY6122" fmla="*/ 312498 h 2007826"/>
              <a:gd name="connsiteX6123" fmla="*/ 4881094 w 12192000"/>
              <a:gd name="connsiteY6123" fmla="*/ 308259 h 2007826"/>
              <a:gd name="connsiteX6124" fmla="*/ 4864320 w 12192000"/>
              <a:gd name="connsiteY6124" fmla="*/ 308926 h 2007826"/>
              <a:gd name="connsiteX6125" fmla="*/ 4878756 w 12192000"/>
              <a:gd name="connsiteY6125" fmla="*/ 305449 h 2007826"/>
              <a:gd name="connsiteX6126" fmla="*/ 4891158 w 12192000"/>
              <a:gd name="connsiteY6126" fmla="*/ 291017 h 2007826"/>
              <a:gd name="connsiteX6127" fmla="*/ 4885865 w 12192000"/>
              <a:gd name="connsiteY6127" fmla="*/ 309545 h 2007826"/>
              <a:gd name="connsiteX6128" fmla="*/ 4896167 w 12192000"/>
              <a:gd name="connsiteY6128" fmla="*/ 293589 h 2007826"/>
              <a:gd name="connsiteX6129" fmla="*/ 4878948 w 12192000"/>
              <a:gd name="connsiteY6129" fmla="*/ 288064 h 2007826"/>
              <a:gd name="connsiteX6130" fmla="*/ 4864653 w 12192000"/>
              <a:gd name="connsiteY6130" fmla="*/ 288493 h 2007826"/>
              <a:gd name="connsiteX6131" fmla="*/ 4858723 w 12192000"/>
              <a:gd name="connsiteY6131" fmla="*/ 283730 h 2007826"/>
              <a:gd name="connsiteX6132" fmla="*/ 8254889 w 12192000"/>
              <a:gd name="connsiteY6132" fmla="*/ 282777 h 2007826"/>
              <a:gd name="connsiteX6133" fmla="*/ 8259032 w 12192000"/>
              <a:gd name="connsiteY6133" fmla="*/ 294065 h 2007826"/>
              <a:gd name="connsiteX6134" fmla="*/ 8288559 w 12192000"/>
              <a:gd name="connsiteY6134" fmla="*/ 304306 h 2007826"/>
              <a:gd name="connsiteX6135" fmla="*/ 8272367 w 12192000"/>
              <a:gd name="connsiteY6135" fmla="*/ 297923 h 2007826"/>
              <a:gd name="connsiteX6136" fmla="*/ 8277177 w 12192000"/>
              <a:gd name="connsiteY6136" fmla="*/ 310497 h 2007826"/>
              <a:gd name="connsiteX6137" fmla="*/ 8265461 w 12192000"/>
              <a:gd name="connsiteY6137" fmla="*/ 297923 h 2007826"/>
              <a:gd name="connsiteX6138" fmla="*/ 8253412 w 12192000"/>
              <a:gd name="connsiteY6138" fmla="*/ 299257 h 2007826"/>
              <a:gd name="connsiteX6139" fmla="*/ 8254889 w 12192000"/>
              <a:gd name="connsiteY6139" fmla="*/ 282777 h 2007826"/>
              <a:gd name="connsiteX6140" fmla="*/ 8204549 w 12192000"/>
              <a:gd name="connsiteY6140" fmla="*/ 282348 h 2007826"/>
              <a:gd name="connsiteX6141" fmla="*/ 8203311 w 12192000"/>
              <a:gd name="connsiteY6141" fmla="*/ 293494 h 2007826"/>
              <a:gd name="connsiteX6142" fmla="*/ 8190833 w 12192000"/>
              <a:gd name="connsiteY6142" fmla="*/ 289540 h 2007826"/>
              <a:gd name="connsiteX6143" fmla="*/ 8204549 w 12192000"/>
              <a:gd name="connsiteY6143" fmla="*/ 282348 h 2007826"/>
              <a:gd name="connsiteX6144" fmla="*/ 8720613 w 12192000"/>
              <a:gd name="connsiteY6144" fmla="*/ 281729 h 2007826"/>
              <a:gd name="connsiteX6145" fmla="*/ 8720613 w 12192000"/>
              <a:gd name="connsiteY6145" fmla="*/ 281729 h 2007826"/>
              <a:gd name="connsiteX6146" fmla="*/ 4925833 w 12192000"/>
              <a:gd name="connsiteY6146" fmla="*/ 280920 h 2007826"/>
              <a:gd name="connsiteX6147" fmla="*/ 4901077 w 12192000"/>
              <a:gd name="connsiteY6147" fmla="*/ 287636 h 2007826"/>
              <a:gd name="connsiteX6148" fmla="*/ 4901461 w 12192000"/>
              <a:gd name="connsiteY6148" fmla="*/ 305116 h 2007826"/>
              <a:gd name="connsiteX6149" fmla="*/ 4913001 w 12192000"/>
              <a:gd name="connsiteY6149" fmla="*/ 294209 h 2007826"/>
              <a:gd name="connsiteX6150" fmla="*/ 4917772 w 12192000"/>
              <a:gd name="connsiteY6150" fmla="*/ 299781 h 2007826"/>
              <a:gd name="connsiteX6151" fmla="*/ 4925833 w 12192000"/>
              <a:gd name="connsiteY6151" fmla="*/ 280920 h 2007826"/>
              <a:gd name="connsiteX6152" fmla="*/ 6687789 w 12192000"/>
              <a:gd name="connsiteY6152" fmla="*/ 280729 h 2007826"/>
              <a:gd name="connsiteX6153" fmla="*/ 6694075 w 12192000"/>
              <a:gd name="connsiteY6153" fmla="*/ 287731 h 2007826"/>
              <a:gd name="connsiteX6154" fmla="*/ 6687789 w 12192000"/>
              <a:gd name="connsiteY6154" fmla="*/ 280729 h 2007826"/>
              <a:gd name="connsiteX6155" fmla="*/ 8463343 w 12192000"/>
              <a:gd name="connsiteY6155" fmla="*/ 280587 h 2007826"/>
              <a:gd name="connsiteX6156" fmla="*/ 8463343 w 12192000"/>
              <a:gd name="connsiteY6156" fmla="*/ 280587 h 2007826"/>
              <a:gd name="connsiteX6157" fmla="*/ 8212121 w 12192000"/>
              <a:gd name="connsiteY6157" fmla="*/ 280158 h 2007826"/>
              <a:gd name="connsiteX6158" fmla="*/ 8222742 w 12192000"/>
              <a:gd name="connsiteY6158" fmla="*/ 293875 h 2007826"/>
              <a:gd name="connsiteX6159" fmla="*/ 8212121 w 12192000"/>
              <a:gd name="connsiteY6159" fmla="*/ 280158 h 2007826"/>
              <a:gd name="connsiteX6160" fmla="*/ 9299949 w 12192000"/>
              <a:gd name="connsiteY6160" fmla="*/ 279456 h 2007826"/>
              <a:gd name="connsiteX6161" fmla="*/ 9293828 w 12192000"/>
              <a:gd name="connsiteY6161" fmla="*/ 280206 h 2007826"/>
              <a:gd name="connsiteX6162" fmla="*/ 9299949 w 12192000"/>
              <a:gd name="connsiteY6162" fmla="*/ 279456 h 2007826"/>
              <a:gd name="connsiteX6163" fmla="*/ 7936377 w 12192000"/>
              <a:gd name="connsiteY6163" fmla="*/ 279364 h 2007826"/>
              <a:gd name="connsiteX6164" fmla="*/ 7930229 w 12192000"/>
              <a:gd name="connsiteY6164" fmla="*/ 280349 h 2007826"/>
              <a:gd name="connsiteX6165" fmla="*/ 7936377 w 12192000"/>
              <a:gd name="connsiteY6165" fmla="*/ 279364 h 2007826"/>
              <a:gd name="connsiteX6166" fmla="*/ 8043623 w 12192000"/>
              <a:gd name="connsiteY6166" fmla="*/ 279348 h 2007826"/>
              <a:gd name="connsiteX6167" fmla="*/ 8039870 w 12192000"/>
              <a:gd name="connsiteY6167" fmla="*/ 294319 h 2007826"/>
              <a:gd name="connsiteX6168" fmla="*/ 8032384 w 12192000"/>
              <a:gd name="connsiteY6168" fmla="*/ 290351 h 2007826"/>
              <a:gd name="connsiteX6169" fmla="*/ 8037766 w 12192000"/>
              <a:gd name="connsiteY6169" fmla="*/ 289017 h 2007826"/>
              <a:gd name="connsiteX6170" fmla="*/ 8043623 w 12192000"/>
              <a:gd name="connsiteY6170" fmla="*/ 279348 h 2007826"/>
              <a:gd name="connsiteX6171" fmla="*/ 7589568 w 12192000"/>
              <a:gd name="connsiteY6171" fmla="*/ 279205 h 2007826"/>
              <a:gd name="connsiteX6172" fmla="*/ 7561993 w 12192000"/>
              <a:gd name="connsiteY6172" fmla="*/ 280158 h 2007826"/>
              <a:gd name="connsiteX6173" fmla="*/ 7563041 w 12192000"/>
              <a:gd name="connsiteY6173" fmla="*/ 290065 h 2007826"/>
              <a:gd name="connsiteX6174" fmla="*/ 7569994 w 12192000"/>
              <a:gd name="connsiteY6174" fmla="*/ 284778 h 2007826"/>
              <a:gd name="connsiteX6175" fmla="*/ 7589568 w 12192000"/>
              <a:gd name="connsiteY6175" fmla="*/ 279205 h 2007826"/>
              <a:gd name="connsiteX6176" fmla="*/ 6700695 w 12192000"/>
              <a:gd name="connsiteY6176" fmla="*/ 279205 h 2007826"/>
              <a:gd name="connsiteX6177" fmla="*/ 6700933 w 12192000"/>
              <a:gd name="connsiteY6177" fmla="*/ 287779 h 2007826"/>
              <a:gd name="connsiteX6178" fmla="*/ 6712411 w 12192000"/>
              <a:gd name="connsiteY6178" fmla="*/ 296066 h 2007826"/>
              <a:gd name="connsiteX6179" fmla="*/ 6738033 w 12192000"/>
              <a:gd name="connsiteY6179" fmla="*/ 293256 h 2007826"/>
              <a:gd name="connsiteX6180" fmla="*/ 6745795 w 12192000"/>
              <a:gd name="connsiteY6180" fmla="*/ 283825 h 2007826"/>
              <a:gd name="connsiteX6181" fmla="*/ 6719840 w 12192000"/>
              <a:gd name="connsiteY6181" fmla="*/ 288636 h 2007826"/>
              <a:gd name="connsiteX6182" fmla="*/ 6719935 w 12192000"/>
              <a:gd name="connsiteY6182" fmla="*/ 279396 h 2007826"/>
              <a:gd name="connsiteX6183" fmla="*/ 6700695 w 12192000"/>
              <a:gd name="connsiteY6183" fmla="*/ 279205 h 2007826"/>
              <a:gd name="connsiteX6184" fmla="*/ 3096381 w 12192000"/>
              <a:gd name="connsiteY6184" fmla="*/ 279205 h 2007826"/>
              <a:gd name="connsiteX6185" fmla="*/ 3096239 w 12192000"/>
              <a:gd name="connsiteY6185" fmla="*/ 283873 h 2007826"/>
              <a:gd name="connsiteX6186" fmla="*/ 3079429 w 12192000"/>
              <a:gd name="connsiteY6186" fmla="*/ 288588 h 2007826"/>
              <a:gd name="connsiteX6187" fmla="*/ 3057470 w 12192000"/>
              <a:gd name="connsiteY6187" fmla="*/ 289874 h 2007826"/>
              <a:gd name="connsiteX6188" fmla="*/ 3048182 w 12192000"/>
              <a:gd name="connsiteY6188" fmla="*/ 293923 h 2007826"/>
              <a:gd name="connsiteX6189" fmla="*/ 3048232 w 12192000"/>
              <a:gd name="connsiteY6189" fmla="*/ 285159 h 2007826"/>
              <a:gd name="connsiteX6190" fmla="*/ 3096381 w 12192000"/>
              <a:gd name="connsiteY6190" fmla="*/ 279205 h 2007826"/>
              <a:gd name="connsiteX6191" fmla="*/ 3680066 w 12192000"/>
              <a:gd name="connsiteY6191" fmla="*/ 279110 h 2007826"/>
              <a:gd name="connsiteX6192" fmla="*/ 3617047 w 12192000"/>
              <a:gd name="connsiteY6192" fmla="*/ 297686 h 2007826"/>
              <a:gd name="connsiteX6193" fmla="*/ 3563215 w 12192000"/>
              <a:gd name="connsiteY6193" fmla="*/ 302544 h 2007826"/>
              <a:gd name="connsiteX6194" fmla="*/ 3556455 w 12192000"/>
              <a:gd name="connsiteY6194" fmla="*/ 294685 h 2007826"/>
              <a:gd name="connsiteX6195" fmla="*/ 3567167 w 12192000"/>
              <a:gd name="connsiteY6195" fmla="*/ 299114 h 2007826"/>
              <a:gd name="connsiteX6196" fmla="*/ 3567974 w 12192000"/>
              <a:gd name="connsiteY6196" fmla="*/ 292684 h 2007826"/>
              <a:gd name="connsiteX6197" fmla="*/ 3573923 w 12192000"/>
              <a:gd name="connsiteY6197" fmla="*/ 299448 h 2007826"/>
              <a:gd name="connsiteX6198" fmla="*/ 3583253 w 12192000"/>
              <a:gd name="connsiteY6198" fmla="*/ 290112 h 2007826"/>
              <a:gd name="connsiteX6199" fmla="*/ 3588822 w 12192000"/>
              <a:gd name="connsiteY6199" fmla="*/ 294018 h 2007826"/>
              <a:gd name="connsiteX6200" fmla="*/ 3614903 w 12192000"/>
              <a:gd name="connsiteY6200" fmla="*/ 288636 h 2007826"/>
              <a:gd name="connsiteX6201" fmla="*/ 3641177 w 12192000"/>
              <a:gd name="connsiteY6201" fmla="*/ 286540 h 2007826"/>
              <a:gd name="connsiteX6202" fmla="*/ 3651223 w 12192000"/>
              <a:gd name="connsiteY6202" fmla="*/ 289112 h 2007826"/>
              <a:gd name="connsiteX6203" fmla="*/ 3658930 w 12192000"/>
              <a:gd name="connsiteY6203" fmla="*/ 281015 h 2007826"/>
              <a:gd name="connsiteX6204" fmla="*/ 3680066 w 12192000"/>
              <a:gd name="connsiteY6204" fmla="*/ 279110 h 2007826"/>
              <a:gd name="connsiteX6205" fmla="*/ 7590758 w 12192000"/>
              <a:gd name="connsiteY6205" fmla="*/ 277538 h 2007826"/>
              <a:gd name="connsiteX6206" fmla="*/ 7591092 w 12192000"/>
              <a:gd name="connsiteY6206" fmla="*/ 291684 h 2007826"/>
              <a:gd name="connsiteX6207" fmla="*/ 7607713 w 12192000"/>
              <a:gd name="connsiteY6207" fmla="*/ 289636 h 2007826"/>
              <a:gd name="connsiteX6208" fmla="*/ 7636574 w 12192000"/>
              <a:gd name="connsiteY6208" fmla="*/ 291684 h 2007826"/>
              <a:gd name="connsiteX6209" fmla="*/ 7665149 w 12192000"/>
              <a:gd name="connsiteY6209" fmla="*/ 297162 h 2007826"/>
              <a:gd name="connsiteX6210" fmla="*/ 7679818 w 12192000"/>
              <a:gd name="connsiteY6210" fmla="*/ 296733 h 2007826"/>
              <a:gd name="connsiteX6211" fmla="*/ 7717108 w 12192000"/>
              <a:gd name="connsiteY6211" fmla="*/ 301972 h 2007826"/>
              <a:gd name="connsiteX6212" fmla="*/ 7737015 w 12192000"/>
              <a:gd name="connsiteY6212" fmla="*/ 301353 h 2007826"/>
              <a:gd name="connsiteX6213" fmla="*/ 7774543 w 12192000"/>
              <a:gd name="connsiteY6213" fmla="*/ 306259 h 2007826"/>
              <a:gd name="connsiteX6214" fmla="*/ 7813120 w 12192000"/>
              <a:gd name="connsiteY6214" fmla="*/ 309879 h 2007826"/>
              <a:gd name="connsiteX6215" fmla="*/ 7827502 w 12192000"/>
              <a:gd name="connsiteY6215" fmla="*/ 309641 h 2007826"/>
              <a:gd name="connsiteX6216" fmla="*/ 7858649 w 12192000"/>
              <a:gd name="connsiteY6216" fmla="*/ 316880 h 2007826"/>
              <a:gd name="connsiteX6217" fmla="*/ 7865126 w 12192000"/>
              <a:gd name="connsiteY6217" fmla="*/ 313737 h 2007826"/>
              <a:gd name="connsiteX6218" fmla="*/ 7870079 w 12192000"/>
              <a:gd name="connsiteY6218" fmla="*/ 316214 h 2007826"/>
              <a:gd name="connsiteX6219" fmla="*/ 7917895 w 12192000"/>
              <a:gd name="connsiteY6219" fmla="*/ 319548 h 2007826"/>
              <a:gd name="connsiteX6220" fmla="*/ 7961186 w 12192000"/>
              <a:gd name="connsiteY6220" fmla="*/ 327359 h 2007826"/>
              <a:gd name="connsiteX6221" fmla="*/ 7969853 w 12192000"/>
              <a:gd name="connsiteY6221" fmla="*/ 324168 h 2007826"/>
              <a:gd name="connsiteX6222" fmla="*/ 7999571 w 12192000"/>
              <a:gd name="connsiteY6222" fmla="*/ 331407 h 2007826"/>
              <a:gd name="connsiteX6223" fmla="*/ 8007811 w 12192000"/>
              <a:gd name="connsiteY6223" fmla="*/ 328026 h 2007826"/>
              <a:gd name="connsiteX6224" fmla="*/ 8034766 w 12192000"/>
              <a:gd name="connsiteY6224" fmla="*/ 332836 h 2007826"/>
              <a:gd name="connsiteX6225" fmla="*/ 8060341 w 12192000"/>
              <a:gd name="connsiteY6225" fmla="*/ 334932 h 2007826"/>
              <a:gd name="connsiteX6226" fmla="*/ 8094869 w 12192000"/>
              <a:gd name="connsiteY6226" fmla="*/ 341219 h 2007826"/>
              <a:gd name="connsiteX6227" fmla="*/ 8098345 w 12192000"/>
              <a:gd name="connsiteY6227" fmla="*/ 337028 h 2007826"/>
              <a:gd name="connsiteX6228" fmla="*/ 8137303 w 12192000"/>
              <a:gd name="connsiteY6228" fmla="*/ 343458 h 2007826"/>
              <a:gd name="connsiteX6229" fmla="*/ 8183071 w 12192000"/>
              <a:gd name="connsiteY6229" fmla="*/ 350602 h 2007826"/>
              <a:gd name="connsiteX6230" fmla="*/ 8189119 w 12192000"/>
              <a:gd name="connsiteY6230" fmla="*/ 349173 h 2007826"/>
              <a:gd name="connsiteX6231" fmla="*/ 8227695 w 12192000"/>
              <a:gd name="connsiteY6231" fmla="*/ 353031 h 2007826"/>
              <a:gd name="connsiteX6232" fmla="*/ 8260604 w 12192000"/>
              <a:gd name="connsiteY6232" fmla="*/ 359366 h 2007826"/>
              <a:gd name="connsiteX6233" fmla="*/ 8299085 w 12192000"/>
              <a:gd name="connsiteY6233" fmla="*/ 364462 h 2007826"/>
              <a:gd name="connsiteX6234" fmla="*/ 8303228 w 12192000"/>
              <a:gd name="connsiteY6234" fmla="*/ 361176 h 2007826"/>
              <a:gd name="connsiteX6235" fmla="*/ 8308277 w 12192000"/>
              <a:gd name="connsiteY6235" fmla="*/ 364462 h 2007826"/>
              <a:gd name="connsiteX6236" fmla="*/ 8400955 w 12192000"/>
              <a:gd name="connsiteY6236" fmla="*/ 374989 h 2007826"/>
              <a:gd name="connsiteX6237" fmla="*/ 8427244 w 12192000"/>
              <a:gd name="connsiteY6237" fmla="*/ 379370 h 2007826"/>
              <a:gd name="connsiteX6238" fmla="*/ 8431625 w 12192000"/>
              <a:gd name="connsiteY6238" fmla="*/ 377561 h 2007826"/>
              <a:gd name="connsiteX6239" fmla="*/ 8465487 w 12192000"/>
              <a:gd name="connsiteY6239" fmla="*/ 384086 h 2007826"/>
              <a:gd name="connsiteX6240" fmla="*/ 8505397 w 12192000"/>
              <a:gd name="connsiteY6240" fmla="*/ 382038 h 2007826"/>
              <a:gd name="connsiteX6241" fmla="*/ 8500491 w 12192000"/>
              <a:gd name="connsiteY6241" fmla="*/ 389420 h 2007826"/>
              <a:gd name="connsiteX6242" fmla="*/ 8539162 w 12192000"/>
              <a:gd name="connsiteY6242" fmla="*/ 389420 h 2007826"/>
              <a:gd name="connsiteX6243" fmla="*/ 8539162 w 12192000"/>
              <a:gd name="connsiteY6243" fmla="*/ 378799 h 2007826"/>
              <a:gd name="connsiteX6244" fmla="*/ 8531923 w 12192000"/>
              <a:gd name="connsiteY6244" fmla="*/ 384419 h 2007826"/>
              <a:gd name="connsiteX6245" fmla="*/ 8517684 w 12192000"/>
              <a:gd name="connsiteY6245" fmla="*/ 384705 h 2007826"/>
              <a:gd name="connsiteX6246" fmla="*/ 8516160 w 12192000"/>
              <a:gd name="connsiteY6246" fmla="*/ 371178 h 2007826"/>
              <a:gd name="connsiteX6247" fmla="*/ 8505158 w 12192000"/>
              <a:gd name="connsiteY6247" fmla="*/ 381514 h 2007826"/>
              <a:gd name="connsiteX6248" fmla="*/ 8497586 w 12192000"/>
              <a:gd name="connsiteY6248" fmla="*/ 374036 h 2007826"/>
              <a:gd name="connsiteX6249" fmla="*/ 8495633 w 12192000"/>
              <a:gd name="connsiteY6249" fmla="*/ 379323 h 2007826"/>
              <a:gd name="connsiteX6250" fmla="*/ 8477583 w 12192000"/>
              <a:gd name="connsiteY6250" fmla="*/ 372940 h 2007826"/>
              <a:gd name="connsiteX6251" fmla="*/ 8475964 w 12192000"/>
              <a:gd name="connsiteY6251" fmla="*/ 368463 h 2007826"/>
              <a:gd name="connsiteX6252" fmla="*/ 8457724 w 12192000"/>
              <a:gd name="connsiteY6252" fmla="*/ 366987 h 2007826"/>
              <a:gd name="connsiteX6253" fmla="*/ 8458152 w 12192000"/>
              <a:gd name="connsiteY6253" fmla="*/ 376132 h 2007826"/>
              <a:gd name="connsiteX6254" fmla="*/ 8448151 w 12192000"/>
              <a:gd name="connsiteY6254" fmla="*/ 369606 h 2007826"/>
              <a:gd name="connsiteX6255" fmla="*/ 8441674 w 12192000"/>
              <a:gd name="connsiteY6255" fmla="*/ 373036 h 2007826"/>
              <a:gd name="connsiteX6256" fmla="*/ 8375952 w 12192000"/>
              <a:gd name="connsiteY6256" fmla="*/ 362462 h 2007826"/>
              <a:gd name="connsiteX6257" fmla="*/ 8298085 w 12192000"/>
              <a:gd name="connsiteY6257" fmla="*/ 354365 h 2007826"/>
              <a:gd name="connsiteX6258" fmla="*/ 8249269 w 12192000"/>
              <a:gd name="connsiteY6258" fmla="*/ 347459 h 2007826"/>
              <a:gd name="connsiteX6259" fmla="*/ 8212836 w 12192000"/>
              <a:gd name="connsiteY6259" fmla="*/ 342553 h 2007826"/>
              <a:gd name="connsiteX6260" fmla="*/ 8169688 w 12192000"/>
              <a:gd name="connsiteY6260" fmla="*/ 339933 h 2007826"/>
              <a:gd name="connsiteX6261" fmla="*/ 8130445 w 12192000"/>
              <a:gd name="connsiteY6261" fmla="*/ 335218 h 2007826"/>
              <a:gd name="connsiteX6262" fmla="*/ 8083677 w 12192000"/>
              <a:gd name="connsiteY6262" fmla="*/ 329883 h 2007826"/>
              <a:gd name="connsiteX6263" fmla="*/ 7891606 w 12192000"/>
              <a:gd name="connsiteY6263" fmla="*/ 308593 h 2007826"/>
              <a:gd name="connsiteX6264" fmla="*/ 7848410 w 12192000"/>
              <a:gd name="connsiteY6264" fmla="*/ 304782 h 2007826"/>
              <a:gd name="connsiteX6265" fmla="*/ 7760732 w 12192000"/>
              <a:gd name="connsiteY6265" fmla="*/ 295876 h 2007826"/>
              <a:gd name="connsiteX6266" fmla="*/ 7703153 w 12192000"/>
              <a:gd name="connsiteY6266" fmla="*/ 292637 h 2007826"/>
              <a:gd name="connsiteX6267" fmla="*/ 7659672 w 12192000"/>
              <a:gd name="connsiteY6267" fmla="*/ 286636 h 2007826"/>
              <a:gd name="connsiteX6268" fmla="*/ 7651290 w 12192000"/>
              <a:gd name="connsiteY6268" fmla="*/ 287017 h 2007826"/>
              <a:gd name="connsiteX6269" fmla="*/ 7590758 w 12192000"/>
              <a:gd name="connsiteY6269" fmla="*/ 277538 h 2007826"/>
              <a:gd name="connsiteX6270" fmla="*/ 6972919 w 12192000"/>
              <a:gd name="connsiteY6270" fmla="*/ 277491 h 2007826"/>
              <a:gd name="connsiteX6271" fmla="*/ 6972919 w 12192000"/>
              <a:gd name="connsiteY6271" fmla="*/ 277491 h 2007826"/>
              <a:gd name="connsiteX6272" fmla="*/ 6934581 w 12192000"/>
              <a:gd name="connsiteY6272" fmla="*/ 277253 h 2007826"/>
              <a:gd name="connsiteX6273" fmla="*/ 6934581 w 12192000"/>
              <a:gd name="connsiteY6273" fmla="*/ 277253 h 2007826"/>
              <a:gd name="connsiteX6274" fmla="*/ 7963471 w 12192000"/>
              <a:gd name="connsiteY6274" fmla="*/ 276490 h 2007826"/>
              <a:gd name="connsiteX6275" fmla="*/ 7974997 w 12192000"/>
              <a:gd name="connsiteY6275" fmla="*/ 286683 h 2007826"/>
              <a:gd name="connsiteX6276" fmla="*/ 7958804 w 12192000"/>
              <a:gd name="connsiteY6276" fmla="*/ 288588 h 2007826"/>
              <a:gd name="connsiteX6277" fmla="*/ 7963471 w 12192000"/>
              <a:gd name="connsiteY6277" fmla="*/ 276490 h 2007826"/>
              <a:gd name="connsiteX6278" fmla="*/ 8425434 w 12192000"/>
              <a:gd name="connsiteY6278" fmla="*/ 276252 h 2007826"/>
              <a:gd name="connsiteX6279" fmla="*/ 8425434 w 12192000"/>
              <a:gd name="connsiteY6279" fmla="*/ 276252 h 2007826"/>
              <a:gd name="connsiteX6280" fmla="*/ 3126204 w 12192000"/>
              <a:gd name="connsiteY6280" fmla="*/ 275252 h 2007826"/>
              <a:gd name="connsiteX6281" fmla="*/ 3117011 w 12192000"/>
              <a:gd name="connsiteY6281" fmla="*/ 284778 h 2007826"/>
              <a:gd name="connsiteX6282" fmla="*/ 3113150 w 12192000"/>
              <a:gd name="connsiteY6282" fmla="*/ 279729 h 2007826"/>
              <a:gd name="connsiteX6283" fmla="*/ 3099527 w 12192000"/>
              <a:gd name="connsiteY6283" fmla="*/ 275966 h 2007826"/>
              <a:gd name="connsiteX6284" fmla="*/ 3126204 w 12192000"/>
              <a:gd name="connsiteY6284" fmla="*/ 275252 h 2007826"/>
              <a:gd name="connsiteX6285" fmla="*/ 8175498 w 12192000"/>
              <a:gd name="connsiteY6285" fmla="*/ 275109 h 2007826"/>
              <a:gd name="connsiteX6286" fmla="*/ 8187071 w 12192000"/>
              <a:gd name="connsiteY6286" fmla="*/ 289493 h 2007826"/>
              <a:gd name="connsiteX6287" fmla="*/ 8178594 w 12192000"/>
              <a:gd name="connsiteY6287" fmla="*/ 289731 h 2007826"/>
              <a:gd name="connsiteX6288" fmla="*/ 8176022 w 12192000"/>
              <a:gd name="connsiteY6288" fmla="*/ 282301 h 2007826"/>
              <a:gd name="connsiteX6289" fmla="*/ 8166925 w 12192000"/>
              <a:gd name="connsiteY6289" fmla="*/ 277776 h 2007826"/>
              <a:gd name="connsiteX6290" fmla="*/ 8172831 w 12192000"/>
              <a:gd name="connsiteY6290" fmla="*/ 290446 h 2007826"/>
              <a:gd name="connsiteX6291" fmla="*/ 8163639 w 12192000"/>
              <a:gd name="connsiteY6291" fmla="*/ 277300 h 2007826"/>
              <a:gd name="connsiteX6292" fmla="*/ 8175498 w 12192000"/>
              <a:gd name="connsiteY6292" fmla="*/ 275109 h 2007826"/>
              <a:gd name="connsiteX6293" fmla="*/ 8402987 w 12192000"/>
              <a:gd name="connsiteY6293" fmla="*/ 274882 h 2007826"/>
              <a:gd name="connsiteX6294" fmla="*/ 8396859 w 12192000"/>
              <a:gd name="connsiteY6294" fmla="*/ 275585 h 2007826"/>
              <a:gd name="connsiteX6295" fmla="*/ 8402987 w 12192000"/>
              <a:gd name="connsiteY6295" fmla="*/ 274882 h 2007826"/>
              <a:gd name="connsiteX6296" fmla="*/ 2433626 w 12192000"/>
              <a:gd name="connsiteY6296" fmla="*/ 274653 h 2007826"/>
              <a:gd name="connsiteX6297" fmla="*/ 2433554 w 12192000"/>
              <a:gd name="connsiteY6297" fmla="*/ 274966 h 2007826"/>
              <a:gd name="connsiteX6298" fmla="*/ 2433026 w 12192000"/>
              <a:gd name="connsiteY6298" fmla="*/ 274883 h 2007826"/>
              <a:gd name="connsiteX6299" fmla="*/ 6643355 w 12192000"/>
              <a:gd name="connsiteY6299" fmla="*/ 274633 h 2007826"/>
              <a:gd name="connsiteX6300" fmla="*/ 6632115 w 12192000"/>
              <a:gd name="connsiteY6300" fmla="*/ 283587 h 2007826"/>
              <a:gd name="connsiteX6301" fmla="*/ 6625733 w 12192000"/>
              <a:gd name="connsiteY6301" fmla="*/ 275728 h 2007826"/>
              <a:gd name="connsiteX6302" fmla="*/ 6618161 w 12192000"/>
              <a:gd name="connsiteY6302" fmla="*/ 288303 h 2007826"/>
              <a:gd name="connsiteX6303" fmla="*/ 6642354 w 12192000"/>
              <a:gd name="connsiteY6303" fmla="*/ 289446 h 2007826"/>
              <a:gd name="connsiteX6304" fmla="*/ 6651451 w 12192000"/>
              <a:gd name="connsiteY6304" fmla="*/ 298876 h 2007826"/>
              <a:gd name="connsiteX6305" fmla="*/ 6652213 w 12192000"/>
              <a:gd name="connsiteY6305" fmla="*/ 289350 h 2007826"/>
              <a:gd name="connsiteX6306" fmla="*/ 6660500 w 12192000"/>
              <a:gd name="connsiteY6306" fmla="*/ 292780 h 2007826"/>
              <a:gd name="connsiteX6307" fmla="*/ 6678454 w 12192000"/>
              <a:gd name="connsiteY6307" fmla="*/ 285778 h 2007826"/>
              <a:gd name="connsiteX6308" fmla="*/ 6665595 w 12192000"/>
              <a:gd name="connsiteY6308" fmla="*/ 281158 h 2007826"/>
              <a:gd name="connsiteX6309" fmla="*/ 6649879 w 12192000"/>
              <a:gd name="connsiteY6309" fmla="*/ 280825 h 2007826"/>
              <a:gd name="connsiteX6310" fmla="*/ 6643878 w 12192000"/>
              <a:gd name="connsiteY6310" fmla="*/ 285731 h 2007826"/>
              <a:gd name="connsiteX6311" fmla="*/ 6643355 w 12192000"/>
              <a:gd name="connsiteY6311" fmla="*/ 274633 h 2007826"/>
              <a:gd name="connsiteX6312" fmla="*/ 5437815 w 12192000"/>
              <a:gd name="connsiteY6312" fmla="*/ 274633 h 2007826"/>
              <a:gd name="connsiteX6313" fmla="*/ 5432625 w 12192000"/>
              <a:gd name="connsiteY6313" fmla="*/ 288969 h 2007826"/>
              <a:gd name="connsiteX6314" fmla="*/ 5437815 w 12192000"/>
              <a:gd name="connsiteY6314" fmla="*/ 274633 h 2007826"/>
              <a:gd name="connsiteX6315" fmla="*/ 5894246 w 12192000"/>
              <a:gd name="connsiteY6315" fmla="*/ 274496 h 2007826"/>
              <a:gd name="connsiteX6316" fmla="*/ 5888126 w 12192000"/>
              <a:gd name="connsiteY6316" fmla="*/ 275300 h 2007826"/>
              <a:gd name="connsiteX6317" fmla="*/ 5894246 w 12192000"/>
              <a:gd name="connsiteY6317" fmla="*/ 274496 h 2007826"/>
              <a:gd name="connsiteX6318" fmla="*/ 2423030 w 12192000"/>
              <a:gd name="connsiteY6318" fmla="*/ 273299 h 2007826"/>
              <a:gd name="connsiteX6319" fmla="*/ 2433026 w 12192000"/>
              <a:gd name="connsiteY6319" fmla="*/ 274883 h 2007826"/>
              <a:gd name="connsiteX6320" fmla="*/ 2425220 w 12192000"/>
              <a:gd name="connsiteY6320" fmla="*/ 277871 h 2007826"/>
              <a:gd name="connsiteX6321" fmla="*/ 2421983 w 12192000"/>
              <a:gd name="connsiteY6321" fmla="*/ 286683 h 2007826"/>
              <a:gd name="connsiteX6322" fmla="*/ 2413220 w 12192000"/>
              <a:gd name="connsiteY6322" fmla="*/ 283015 h 2007826"/>
              <a:gd name="connsiteX6323" fmla="*/ 2423030 w 12192000"/>
              <a:gd name="connsiteY6323" fmla="*/ 273299 h 2007826"/>
              <a:gd name="connsiteX6324" fmla="*/ 5393054 w 12192000"/>
              <a:gd name="connsiteY6324" fmla="*/ 273061 h 2007826"/>
              <a:gd name="connsiteX6325" fmla="*/ 5390673 w 12192000"/>
              <a:gd name="connsiteY6325" fmla="*/ 283444 h 2007826"/>
              <a:gd name="connsiteX6326" fmla="*/ 5378150 w 12192000"/>
              <a:gd name="connsiteY6326" fmla="*/ 276776 h 2007826"/>
              <a:gd name="connsiteX6327" fmla="*/ 5393054 w 12192000"/>
              <a:gd name="connsiteY6327" fmla="*/ 273061 h 2007826"/>
              <a:gd name="connsiteX6328" fmla="*/ 5696145 w 12192000"/>
              <a:gd name="connsiteY6328" fmla="*/ 273050 h 2007826"/>
              <a:gd name="connsiteX6329" fmla="*/ 5687538 w 12192000"/>
              <a:gd name="connsiteY6329" fmla="*/ 278300 h 2007826"/>
              <a:gd name="connsiteX6330" fmla="*/ 5704964 w 12192000"/>
              <a:gd name="connsiteY6330" fmla="*/ 278300 h 2007826"/>
              <a:gd name="connsiteX6331" fmla="*/ 5696145 w 12192000"/>
              <a:gd name="connsiteY6331" fmla="*/ 273050 h 2007826"/>
              <a:gd name="connsiteX6332" fmla="*/ 5371674 w 12192000"/>
              <a:gd name="connsiteY6332" fmla="*/ 272584 h 2007826"/>
              <a:gd name="connsiteX6333" fmla="*/ 5363102 w 12192000"/>
              <a:gd name="connsiteY6333" fmla="*/ 283348 h 2007826"/>
              <a:gd name="connsiteX6334" fmla="*/ 5371674 w 12192000"/>
              <a:gd name="connsiteY6334" fmla="*/ 272584 h 2007826"/>
              <a:gd name="connsiteX6335" fmla="*/ 7912894 w 12192000"/>
              <a:gd name="connsiteY6335" fmla="*/ 272299 h 2007826"/>
              <a:gd name="connsiteX6336" fmla="*/ 7916799 w 12192000"/>
              <a:gd name="connsiteY6336" fmla="*/ 277348 h 2007826"/>
              <a:gd name="connsiteX6337" fmla="*/ 7923705 w 12192000"/>
              <a:gd name="connsiteY6337" fmla="*/ 283730 h 2007826"/>
              <a:gd name="connsiteX6338" fmla="*/ 7912894 w 12192000"/>
              <a:gd name="connsiteY6338" fmla="*/ 272299 h 2007826"/>
              <a:gd name="connsiteX6339" fmla="*/ 6129153 w 12192000"/>
              <a:gd name="connsiteY6339" fmla="*/ 271776 h 2007826"/>
              <a:gd name="connsiteX6340" fmla="*/ 6122480 w 12192000"/>
              <a:gd name="connsiteY6340" fmla="*/ 273966 h 2007826"/>
              <a:gd name="connsiteX6341" fmla="*/ 6132719 w 12192000"/>
              <a:gd name="connsiteY6341" fmla="*/ 277729 h 2007826"/>
              <a:gd name="connsiteX6342" fmla="*/ 6129153 w 12192000"/>
              <a:gd name="connsiteY6342" fmla="*/ 271776 h 2007826"/>
              <a:gd name="connsiteX6343" fmla="*/ 7462695 w 12192000"/>
              <a:gd name="connsiteY6343" fmla="*/ 271775 h 2007826"/>
              <a:gd name="connsiteX6344" fmla="*/ 7462695 w 12192000"/>
              <a:gd name="connsiteY6344" fmla="*/ 271775 h 2007826"/>
              <a:gd name="connsiteX6345" fmla="*/ 6834712 w 12192000"/>
              <a:gd name="connsiteY6345" fmla="*/ 271204 h 2007826"/>
              <a:gd name="connsiteX6346" fmla="*/ 6834712 w 12192000"/>
              <a:gd name="connsiteY6346" fmla="*/ 271204 h 2007826"/>
              <a:gd name="connsiteX6347" fmla="*/ 5348867 w 12192000"/>
              <a:gd name="connsiteY6347" fmla="*/ 270632 h 2007826"/>
              <a:gd name="connsiteX6348" fmla="*/ 5343010 w 12192000"/>
              <a:gd name="connsiteY6348" fmla="*/ 284873 h 2007826"/>
              <a:gd name="connsiteX6349" fmla="*/ 5323148 w 12192000"/>
              <a:gd name="connsiteY6349" fmla="*/ 284587 h 2007826"/>
              <a:gd name="connsiteX6350" fmla="*/ 5336582 w 12192000"/>
              <a:gd name="connsiteY6350" fmla="*/ 278872 h 2007826"/>
              <a:gd name="connsiteX6351" fmla="*/ 5348867 w 12192000"/>
              <a:gd name="connsiteY6351" fmla="*/ 270632 h 2007826"/>
              <a:gd name="connsiteX6352" fmla="*/ 8133302 w 12192000"/>
              <a:gd name="connsiteY6352" fmla="*/ 270203 h 2007826"/>
              <a:gd name="connsiteX6353" fmla="*/ 8144589 w 12192000"/>
              <a:gd name="connsiteY6353" fmla="*/ 270584 h 2007826"/>
              <a:gd name="connsiteX6354" fmla="*/ 8143684 w 12192000"/>
              <a:gd name="connsiteY6354" fmla="*/ 279777 h 2007826"/>
              <a:gd name="connsiteX6355" fmla="*/ 8156591 w 12192000"/>
              <a:gd name="connsiteY6355" fmla="*/ 278443 h 2007826"/>
              <a:gd name="connsiteX6356" fmla="*/ 8125872 w 12192000"/>
              <a:gd name="connsiteY6356" fmla="*/ 284635 h 2007826"/>
              <a:gd name="connsiteX6357" fmla="*/ 8120872 w 12192000"/>
              <a:gd name="connsiteY6357" fmla="*/ 276252 h 2007826"/>
              <a:gd name="connsiteX6358" fmla="*/ 8126491 w 12192000"/>
              <a:gd name="connsiteY6358" fmla="*/ 272013 h 2007826"/>
              <a:gd name="connsiteX6359" fmla="*/ 8137683 w 12192000"/>
              <a:gd name="connsiteY6359" fmla="*/ 283111 h 2007826"/>
              <a:gd name="connsiteX6360" fmla="*/ 8133302 w 12192000"/>
              <a:gd name="connsiteY6360" fmla="*/ 270203 h 2007826"/>
              <a:gd name="connsiteX6361" fmla="*/ 2451054 w 12192000"/>
              <a:gd name="connsiteY6361" fmla="*/ 269925 h 2007826"/>
              <a:gd name="connsiteX6362" fmla="*/ 2444792 w 12192000"/>
              <a:gd name="connsiteY6362" fmla="*/ 270823 h 2007826"/>
              <a:gd name="connsiteX6363" fmla="*/ 2451054 w 12192000"/>
              <a:gd name="connsiteY6363" fmla="*/ 269925 h 2007826"/>
              <a:gd name="connsiteX6364" fmla="*/ 2434697 w 12192000"/>
              <a:gd name="connsiteY6364" fmla="*/ 269917 h 2007826"/>
              <a:gd name="connsiteX6365" fmla="*/ 2439650 w 12192000"/>
              <a:gd name="connsiteY6365" fmla="*/ 272346 h 2007826"/>
              <a:gd name="connsiteX6366" fmla="*/ 2433626 w 12192000"/>
              <a:gd name="connsiteY6366" fmla="*/ 274653 h 2007826"/>
              <a:gd name="connsiteX6367" fmla="*/ 6220968 w 12192000"/>
              <a:gd name="connsiteY6367" fmla="*/ 269537 h 2007826"/>
              <a:gd name="connsiteX6368" fmla="*/ 6207633 w 12192000"/>
              <a:gd name="connsiteY6368" fmla="*/ 280015 h 2007826"/>
              <a:gd name="connsiteX6369" fmla="*/ 6220968 w 12192000"/>
              <a:gd name="connsiteY6369" fmla="*/ 269537 h 2007826"/>
              <a:gd name="connsiteX6370" fmla="*/ 7840354 w 12192000"/>
              <a:gd name="connsiteY6370" fmla="*/ 269042 h 2007826"/>
              <a:gd name="connsiteX6371" fmla="*/ 7847551 w 12192000"/>
              <a:gd name="connsiteY6371" fmla="*/ 273775 h 2007826"/>
              <a:gd name="connsiteX6372" fmla="*/ 7830692 w 12192000"/>
              <a:gd name="connsiteY6372" fmla="*/ 271632 h 2007826"/>
              <a:gd name="connsiteX6373" fmla="*/ 7840354 w 12192000"/>
              <a:gd name="connsiteY6373" fmla="*/ 269042 h 2007826"/>
              <a:gd name="connsiteX6374" fmla="*/ 7444609 w 12192000"/>
              <a:gd name="connsiteY6374" fmla="*/ 268989 h 2007826"/>
              <a:gd name="connsiteX6375" fmla="*/ 7435025 w 12192000"/>
              <a:gd name="connsiteY6375" fmla="*/ 273347 h 2007826"/>
              <a:gd name="connsiteX6376" fmla="*/ 7456694 w 12192000"/>
              <a:gd name="connsiteY6376" fmla="*/ 271489 h 2007826"/>
              <a:gd name="connsiteX6377" fmla="*/ 7444609 w 12192000"/>
              <a:gd name="connsiteY6377" fmla="*/ 268989 h 2007826"/>
              <a:gd name="connsiteX6378" fmla="*/ 7477649 w 12192000"/>
              <a:gd name="connsiteY6378" fmla="*/ 268727 h 2007826"/>
              <a:gd name="connsiteX6379" fmla="*/ 7476935 w 12192000"/>
              <a:gd name="connsiteY6379" fmla="*/ 275395 h 2007826"/>
              <a:gd name="connsiteX6380" fmla="*/ 7470077 w 12192000"/>
              <a:gd name="connsiteY6380" fmla="*/ 273013 h 2007826"/>
              <a:gd name="connsiteX6381" fmla="*/ 7472601 w 12192000"/>
              <a:gd name="connsiteY6381" fmla="*/ 279110 h 2007826"/>
              <a:gd name="connsiteX6382" fmla="*/ 7509605 w 12192000"/>
              <a:gd name="connsiteY6382" fmla="*/ 279444 h 2007826"/>
              <a:gd name="connsiteX6383" fmla="*/ 7510749 w 12192000"/>
              <a:gd name="connsiteY6383" fmla="*/ 284683 h 2007826"/>
              <a:gd name="connsiteX6384" fmla="*/ 7529465 w 12192000"/>
              <a:gd name="connsiteY6384" fmla="*/ 284826 h 2007826"/>
              <a:gd name="connsiteX6385" fmla="*/ 7532942 w 12192000"/>
              <a:gd name="connsiteY6385" fmla="*/ 275538 h 2007826"/>
              <a:gd name="connsiteX6386" fmla="*/ 7493175 w 12192000"/>
              <a:gd name="connsiteY6386" fmla="*/ 270727 h 2007826"/>
              <a:gd name="connsiteX6387" fmla="*/ 7483364 w 12192000"/>
              <a:gd name="connsiteY6387" fmla="*/ 275919 h 2007826"/>
              <a:gd name="connsiteX6388" fmla="*/ 7477649 w 12192000"/>
              <a:gd name="connsiteY6388" fmla="*/ 268727 h 2007826"/>
              <a:gd name="connsiteX6389" fmla="*/ 5492189 w 12192000"/>
              <a:gd name="connsiteY6389" fmla="*/ 268679 h 2007826"/>
              <a:gd name="connsiteX6390" fmla="*/ 5488476 w 12192000"/>
              <a:gd name="connsiteY6390" fmla="*/ 276347 h 2007826"/>
              <a:gd name="connsiteX6391" fmla="*/ 5492189 w 12192000"/>
              <a:gd name="connsiteY6391" fmla="*/ 268679 h 2007826"/>
              <a:gd name="connsiteX6392" fmla="*/ 5305488 w 12192000"/>
              <a:gd name="connsiteY6392" fmla="*/ 268536 h 2007826"/>
              <a:gd name="connsiteX6393" fmla="*/ 5314618 w 12192000"/>
              <a:gd name="connsiteY6393" fmla="*/ 282158 h 2007826"/>
              <a:gd name="connsiteX6394" fmla="*/ 5322958 w 12192000"/>
              <a:gd name="connsiteY6394" fmla="*/ 268822 h 2007826"/>
              <a:gd name="connsiteX6395" fmla="*/ 5325722 w 12192000"/>
              <a:gd name="connsiteY6395" fmla="*/ 275061 h 2007826"/>
              <a:gd name="connsiteX6396" fmla="*/ 5319621 w 12192000"/>
              <a:gd name="connsiteY6396" fmla="*/ 275014 h 2007826"/>
              <a:gd name="connsiteX6397" fmla="*/ 5321050 w 12192000"/>
              <a:gd name="connsiteY6397" fmla="*/ 285159 h 2007826"/>
              <a:gd name="connsiteX6398" fmla="*/ 5306715 w 12192000"/>
              <a:gd name="connsiteY6398" fmla="*/ 286397 h 2007826"/>
              <a:gd name="connsiteX6399" fmla="*/ 5305488 w 12192000"/>
              <a:gd name="connsiteY6399" fmla="*/ 268536 h 2007826"/>
              <a:gd name="connsiteX6400" fmla="*/ 3149904 w 12192000"/>
              <a:gd name="connsiteY6400" fmla="*/ 267815 h 2007826"/>
              <a:gd name="connsiteX6401" fmla="*/ 3161072 w 12192000"/>
              <a:gd name="connsiteY6401" fmla="*/ 273441 h 2007826"/>
              <a:gd name="connsiteX6402" fmla="*/ 3138771 w 12192000"/>
              <a:gd name="connsiteY6402" fmla="*/ 277156 h 2007826"/>
              <a:gd name="connsiteX6403" fmla="*/ 3149904 w 12192000"/>
              <a:gd name="connsiteY6403" fmla="*/ 267815 h 2007826"/>
              <a:gd name="connsiteX6404" fmla="*/ 5510095 w 12192000"/>
              <a:gd name="connsiteY6404" fmla="*/ 267774 h 2007826"/>
              <a:gd name="connsiteX6405" fmla="*/ 5501571 w 12192000"/>
              <a:gd name="connsiteY6405" fmla="*/ 279395 h 2007826"/>
              <a:gd name="connsiteX6406" fmla="*/ 5510095 w 12192000"/>
              <a:gd name="connsiteY6406" fmla="*/ 267774 h 2007826"/>
              <a:gd name="connsiteX6407" fmla="*/ 7424357 w 12192000"/>
              <a:gd name="connsiteY6407" fmla="*/ 267584 h 2007826"/>
              <a:gd name="connsiteX6408" fmla="*/ 7424357 w 12192000"/>
              <a:gd name="connsiteY6408" fmla="*/ 267584 h 2007826"/>
              <a:gd name="connsiteX6409" fmla="*/ 5630228 w 12192000"/>
              <a:gd name="connsiteY6409" fmla="*/ 267583 h 2007826"/>
              <a:gd name="connsiteX6410" fmla="*/ 5630228 w 12192000"/>
              <a:gd name="connsiteY6410" fmla="*/ 267583 h 2007826"/>
              <a:gd name="connsiteX6411" fmla="*/ 6758274 w 12192000"/>
              <a:gd name="connsiteY6411" fmla="*/ 267536 h 2007826"/>
              <a:gd name="connsiteX6412" fmla="*/ 6758274 w 12192000"/>
              <a:gd name="connsiteY6412" fmla="*/ 267536 h 2007826"/>
              <a:gd name="connsiteX6413" fmla="*/ 8349234 w 12192000"/>
              <a:gd name="connsiteY6413" fmla="*/ 267155 h 2007826"/>
              <a:gd name="connsiteX6414" fmla="*/ 8349234 w 12192000"/>
              <a:gd name="connsiteY6414" fmla="*/ 267155 h 2007826"/>
              <a:gd name="connsiteX6415" fmla="*/ 6094714 w 12192000"/>
              <a:gd name="connsiteY6415" fmla="*/ 266583 h 2007826"/>
              <a:gd name="connsiteX6416" fmla="*/ 6094525 w 12192000"/>
              <a:gd name="connsiteY6416" fmla="*/ 278062 h 2007826"/>
              <a:gd name="connsiteX6417" fmla="*/ 6094714 w 12192000"/>
              <a:gd name="connsiteY6417" fmla="*/ 266583 h 2007826"/>
              <a:gd name="connsiteX6418" fmla="*/ 7418022 w 12192000"/>
              <a:gd name="connsiteY6418" fmla="*/ 266345 h 2007826"/>
              <a:gd name="connsiteX6419" fmla="*/ 7412069 w 12192000"/>
              <a:gd name="connsiteY6419" fmla="*/ 275824 h 2007826"/>
              <a:gd name="connsiteX6420" fmla="*/ 7418022 w 12192000"/>
              <a:gd name="connsiteY6420" fmla="*/ 266345 h 2007826"/>
              <a:gd name="connsiteX6421" fmla="*/ 8088391 w 12192000"/>
              <a:gd name="connsiteY6421" fmla="*/ 266202 h 2007826"/>
              <a:gd name="connsiteX6422" fmla="*/ 8114109 w 12192000"/>
              <a:gd name="connsiteY6422" fmla="*/ 276966 h 2007826"/>
              <a:gd name="connsiteX6423" fmla="*/ 8104727 w 12192000"/>
              <a:gd name="connsiteY6423" fmla="*/ 286064 h 2007826"/>
              <a:gd name="connsiteX6424" fmla="*/ 8083248 w 12192000"/>
              <a:gd name="connsiteY6424" fmla="*/ 272251 h 2007826"/>
              <a:gd name="connsiteX6425" fmla="*/ 8088391 w 12192000"/>
              <a:gd name="connsiteY6425" fmla="*/ 266202 h 2007826"/>
              <a:gd name="connsiteX6426" fmla="*/ 9209374 w 12192000"/>
              <a:gd name="connsiteY6426" fmla="*/ 265367 h 2007826"/>
              <a:gd name="connsiteX6427" fmla="*/ 9203340 w 12192000"/>
              <a:gd name="connsiteY6427" fmla="*/ 265869 h 2007826"/>
              <a:gd name="connsiteX6428" fmla="*/ 9209374 w 12192000"/>
              <a:gd name="connsiteY6428" fmla="*/ 265367 h 2007826"/>
              <a:gd name="connsiteX6429" fmla="*/ 6698389 w 12192000"/>
              <a:gd name="connsiteY6429" fmla="*/ 265324 h 2007826"/>
              <a:gd name="connsiteX6430" fmla="*/ 6692408 w 12192000"/>
              <a:gd name="connsiteY6430" fmla="*/ 266155 h 2007826"/>
              <a:gd name="connsiteX6431" fmla="*/ 6698389 w 12192000"/>
              <a:gd name="connsiteY6431" fmla="*/ 265324 h 2007826"/>
              <a:gd name="connsiteX6432" fmla="*/ 7809335 w 12192000"/>
              <a:gd name="connsiteY6432" fmla="*/ 265126 h 2007826"/>
              <a:gd name="connsiteX6433" fmla="*/ 7803213 w 12192000"/>
              <a:gd name="connsiteY6433" fmla="*/ 265916 h 2007826"/>
              <a:gd name="connsiteX6434" fmla="*/ 7809335 w 12192000"/>
              <a:gd name="connsiteY6434" fmla="*/ 265126 h 2007826"/>
              <a:gd name="connsiteX6435" fmla="*/ 6659940 w 12192000"/>
              <a:gd name="connsiteY6435" fmla="*/ 264807 h 2007826"/>
              <a:gd name="connsiteX6436" fmla="*/ 6653832 w 12192000"/>
              <a:gd name="connsiteY6436" fmla="*/ 266012 h 2007826"/>
              <a:gd name="connsiteX6437" fmla="*/ 6659940 w 12192000"/>
              <a:gd name="connsiteY6437" fmla="*/ 264807 h 2007826"/>
              <a:gd name="connsiteX6438" fmla="*/ 7408497 w 12192000"/>
              <a:gd name="connsiteY6438" fmla="*/ 264678 h 2007826"/>
              <a:gd name="connsiteX6439" fmla="*/ 7380828 w 12192000"/>
              <a:gd name="connsiteY6439" fmla="*/ 265869 h 2007826"/>
              <a:gd name="connsiteX6440" fmla="*/ 7381828 w 12192000"/>
              <a:gd name="connsiteY6440" fmla="*/ 275300 h 2007826"/>
              <a:gd name="connsiteX6441" fmla="*/ 7398020 w 12192000"/>
              <a:gd name="connsiteY6441" fmla="*/ 274585 h 2007826"/>
              <a:gd name="connsiteX6442" fmla="*/ 7408497 w 12192000"/>
              <a:gd name="connsiteY6442" fmla="*/ 264678 h 2007826"/>
              <a:gd name="connsiteX6443" fmla="*/ 7788093 w 12192000"/>
              <a:gd name="connsiteY6443" fmla="*/ 264326 h 2007826"/>
              <a:gd name="connsiteX6444" fmla="*/ 7795546 w 12192000"/>
              <a:gd name="connsiteY6444" fmla="*/ 268916 h 2007826"/>
              <a:gd name="connsiteX6445" fmla="*/ 7778353 w 12192000"/>
              <a:gd name="connsiteY6445" fmla="*/ 267059 h 2007826"/>
              <a:gd name="connsiteX6446" fmla="*/ 7788093 w 12192000"/>
              <a:gd name="connsiteY6446" fmla="*/ 264326 h 2007826"/>
              <a:gd name="connsiteX6447" fmla="*/ 6643545 w 12192000"/>
              <a:gd name="connsiteY6447" fmla="*/ 263107 h 2007826"/>
              <a:gd name="connsiteX6448" fmla="*/ 6643545 w 12192000"/>
              <a:gd name="connsiteY6448" fmla="*/ 263107 h 2007826"/>
              <a:gd name="connsiteX6449" fmla="*/ 5485383 w 12192000"/>
              <a:gd name="connsiteY6449" fmla="*/ 263106 h 2007826"/>
              <a:gd name="connsiteX6450" fmla="*/ 5477765 w 12192000"/>
              <a:gd name="connsiteY6450" fmla="*/ 278776 h 2007826"/>
              <a:gd name="connsiteX6451" fmla="*/ 5485383 w 12192000"/>
              <a:gd name="connsiteY6451" fmla="*/ 263106 h 2007826"/>
              <a:gd name="connsiteX6452" fmla="*/ 6605778 w 12192000"/>
              <a:gd name="connsiteY6452" fmla="*/ 262392 h 2007826"/>
              <a:gd name="connsiteX6453" fmla="*/ 6605778 w 12192000"/>
              <a:gd name="connsiteY6453" fmla="*/ 262392 h 2007826"/>
              <a:gd name="connsiteX6454" fmla="*/ 6629781 w 12192000"/>
              <a:gd name="connsiteY6454" fmla="*/ 262106 h 2007826"/>
              <a:gd name="connsiteX6455" fmla="*/ 6629781 w 12192000"/>
              <a:gd name="connsiteY6455" fmla="*/ 262106 h 2007826"/>
              <a:gd name="connsiteX6456" fmla="*/ 5523857 w 12192000"/>
              <a:gd name="connsiteY6456" fmla="*/ 262106 h 2007826"/>
              <a:gd name="connsiteX6457" fmla="*/ 5515382 w 12192000"/>
              <a:gd name="connsiteY6457" fmla="*/ 278872 h 2007826"/>
              <a:gd name="connsiteX6458" fmla="*/ 5523857 w 12192000"/>
              <a:gd name="connsiteY6458" fmla="*/ 262106 h 2007826"/>
              <a:gd name="connsiteX6459" fmla="*/ 7823454 w 12192000"/>
              <a:gd name="connsiteY6459" fmla="*/ 262105 h 2007826"/>
              <a:gd name="connsiteX6460" fmla="*/ 7823454 w 12192000"/>
              <a:gd name="connsiteY6460" fmla="*/ 273441 h 2007826"/>
              <a:gd name="connsiteX6461" fmla="*/ 7823454 w 12192000"/>
              <a:gd name="connsiteY6461" fmla="*/ 262105 h 2007826"/>
              <a:gd name="connsiteX6462" fmla="*/ 5550092 w 12192000"/>
              <a:gd name="connsiteY6462" fmla="*/ 261582 h 2007826"/>
              <a:gd name="connsiteX6463" fmla="*/ 5540095 w 12192000"/>
              <a:gd name="connsiteY6463" fmla="*/ 278233 h 2007826"/>
              <a:gd name="connsiteX6464" fmla="*/ 5538330 w 12192000"/>
              <a:gd name="connsiteY6464" fmla="*/ 271347 h 2007826"/>
              <a:gd name="connsiteX6465" fmla="*/ 5529904 w 12192000"/>
              <a:gd name="connsiteY6465" fmla="*/ 274680 h 2007826"/>
              <a:gd name="connsiteX6466" fmla="*/ 5535427 w 12192000"/>
              <a:gd name="connsiteY6466" fmla="*/ 262249 h 2007826"/>
              <a:gd name="connsiteX6467" fmla="*/ 5538332 w 12192000"/>
              <a:gd name="connsiteY6467" fmla="*/ 271345 h 2007826"/>
              <a:gd name="connsiteX6468" fmla="*/ 5543194 w 12192000"/>
              <a:gd name="connsiteY6468" fmla="*/ 264803 h 2007826"/>
              <a:gd name="connsiteX6469" fmla="*/ 5550092 w 12192000"/>
              <a:gd name="connsiteY6469" fmla="*/ 261582 h 2007826"/>
              <a:gd name="connsiteX6470" fmla="*/ 8051529 w 12192000"/>
              <a:gd name="connsiteY6470" fmla="*/ 260725 h 2007826"/>
              <a:gd name="connsiteX6471" fmla="*/ 8059340 w 12192000"/>
              <a:gd name="connsiteY6471" fmla="*/ 272585 h 2007826"/>
              <a:gd name="connsiteX6472" fmla="*/ 8059911 w 12192000"/>
              <a:gd name="connsiteY6472" fmla="*/ 261392 h 2007826"/>
              <a:gd name="connsiteX6473" fmla="*/ 8081533 w 12192000"/>
              <a:gd name="connsiteY6473" fmla="*/ 277395 h 2007826"/>
              <a:gd name="connsiteX6474" fmla="*/ 8049863 w 12192000"/>
              <a:gd name="connsiteY6474" fmla="*/ 294542 h 2007826"/>
              <a:gd name="connsiteX6475" fmla="*/ 8064293 w 12192000"/>
              <a:gd name="connsiteY6475" fmla="*/ 294304 h 2007826"/>
              <a:gd name="connsiteX6476" fmla="*/ 8064341 w 12192000"/>
              <a:gd name="connsiteY6476" fmla="*/ 299210 h 2007826"/>
              <a:gd name="connsiteX6477" fmla="*/ 8047077 w 12192000"/>
              <a:gd name="connsiteY6477" fmla="*/ 298138 h 2007826"/>
              <a:gd name="connsiteX6478" fmla="*/ 8040602 w 12192000"/>
              <a:gd name="connsiteY6478" fmla="*/ 294706 h 2007826"/>
              <a:gd name="connsiteX6479" fmla="*/ 8056863 w 12192000"/>
              <a:gd name="connsiteY6479" fmla="*/ 282206 h 2007826"/>
              <a:gd name="connsiteX6480" fmla="*/ 8047053 w 12192000"/>
              <a:gd name="connsiteY6480" fmla="*/ 269441 h 2007826"/>
              <a:gd name="connsiteX6481" fmla="*/ 8043671 w 12192000"/>
              <a:gd name="connsiteY6481" fmla="*/ 261773 h 2007826"/>
              <a:gd name="connsiteX6482" fmla="*/ 8051529 w 12192000"/>
              <a:gd name="connsiteY6482" fmla="*/ 260725 h 2007826"/>
              <a:gd name="connsiteX6483" fmla="*/ 7320106 w 12192000"/>
              <a:gd name="connsiteY6483" fmla="*/ 260535 h 2007826"/>
              <a:gd name="connsiteX6484" fmla="*/ 7319915 w 12192000"/>
              <a:gd name="connsiteY6484" fmla="*/ 266393 h 2007826"/>
              <a:gd name="connsiteX6485" fmla="*/ 7333822 w 12192000"/>
              <a:gd name="connsiteY6485" fmla="*/ 263869 h 2007826"/>
              <a:gd name="connsiteX6486" fmla="*/ 7334679 w 12192000"/>
              <a:gd name="connsiteY6486" fmla="*/ 271108 h 2007826"/>
              <a:gd name="connsiteX6487" fmla="*/ 7344728 w 12192000"/>
              <a:gd name="connsiteY6487" fmla="*/ 263773 h 2007826"/>
              <a:gd name="connsiteX6488" fmla="*/ 7343680 w 12192000"/>
              <a:gd name="connsiteY6488" fmla="*/ 270537 h 2007826"/>
              <a:gd name="connsiteX6489" fmla="*/ 7377446 w 12192000"/>
              <a:gd name="connsiteY6489" fmla="*/ 269918 h 2007826"/>
              <a:gd name="connsiteX6490" fmla="*/ 7377208 w 12192000"/>
              <a:gd name="connsiteY6490" fmla="*/ 265869 h 2007826"/>
              <a:gd name="connsiteX6491" fmla="*/ 7365635 w 12192000"/>
              <a:gd name="connsiteY6491" fmla="*/ 262583 h 2007826"/>
              <a:gd name="connsiteX6492" fmla="*/ 7320106 w 12192000"/>
              <a:gd name="connsiteY6492" fmla="*/ 260535 h 2007826"/>
              <a:gd name="connsiteX6493" fmla="*/ 7756866 w 12192000"/>
              <a:gd name="connsiteY6493" fmla="*/ 260391 h 2007826"/>
              <a:gd name="connsiteX6494" fmla="*/ 7750778 w 12192000"/>
              <a:gd name="connsiteY6494" fmla="*/ 261201 h 2007826"/>
              <a:gd name="connsiteX6495" fmla="*/ 7756866 w 12192000"/>
              <a:gd name="connsiteY6495" fmla="*/ 260391 h 2007826"/>
              <a:gd name="connsiteX6496" fmla="*/ 3204461 w 12192000"/>
              <a:gd name="connsiteY6496" fmla="*/ 259570 h 2007826"/>
              <a:gd name="connsiteX6497" fmla="*/ 3217227 w 12192000"/>
              <a:gd name="connsiteY6497" fmla="*/ 262534 h 2007826"/>
              <a:gd name="connsiteX6498" fmla="*/ 3206508 w 12192000"/>
              <a:gd name="connsiteY6498" fmla="*/ 270631 h 2007826"/>
              <a:gd name="connsiteX6499" fmla="*/ 3204223 w 12192000"/>
              <a:gd name="connsiteY6499" fmla="*/ 264868 h 2007826"/>
              <a:gd name="connsiteX6500" fmla="*/ 3195600 w 12192000"/>
              <a:gd name="connsiteY6500" fmla="*/ 269774 h 2007826"/>
              <a:gd name="connsiteX6501" fmla="*/ 3161220 w 12192000"/>
              <a:gd name="connsiteY6501" fmla="*/ 267440 h 2007826"/>
              <a:gd name="connsiteX6502" fmla="*/ 3191123 w 12192000"/>
              <a:gd name="connsiteY6502" fmla="*/ 267155 h 2007826"/>
              <a:gd name="connsiteX6503" fmla="*/ 3191266 w 12192000"/>
              <a:gd name="connsiteY6503" fmla="*/ 261106 h 2007826"/>
              <a:gd name="connsiteX6504" fmla="*/ 3204461 w 12192000"/>
              <a:gd name="connsiteY6504" fmla="*/ 259570 h 2007826"/>
              <a:gd name="connsiteX6505" fmla="*/ 3485817 w 12192000"/>
              <a:gd name="connsiteY6505" fmla="*/ 259391 h 2007826"/>
              <a:gd name="connsiteX6506" fmla="*/ 3398019 w 12192000"/>
              <a:gd name="connsiteY6506" fmla="*/ 272251 h 2007826"/>
              <a:gd name="connsiteX6507" fmla="*/ 3333914 w 12192000"/>
              <a:gd name="connsiteY6507" fmla="*/ 280777 h 2007826"/>
              <a:gd name="connsiteX6508" fmla="*/ 3325848 w 12192000"/>
              <a:gd name="connsiteY6508" fmla="*/ 285254 h 2007826"/>
              <a:gd name="connsiteX6509" fmla="*/ 3253225 w 12192000"/>
              <a:gd name="connsiteY6509" fmla="*/ 294971 h 2007826"/>
              <a:gd name="connsiteX6510" fmla="*/ 3252795 w 12192000"/>
              <a:gd name="connsiteY6510" fmla="*/ 303925 h 2007826"/>
              <a:gd name="connsiteX6511" fmla="*/ 3275032 w 12192000"/>
              <a:gd name="connsiteY6511" fmla="*/ 294161 h 2007826"/>
              <a:gd name="connsiteX6512" fmla="*/ 3284474 w 12192000"/>
              <a:gd name="connsiteY6512" fmla="*/ 298733 h 2007826"/>
              <a:gd name="connsiteX6513" fmla="*/ 3287670 w 12192000"/>
              <a:gd name="connsiteY6513" fmla="*/ 294209 h 2007826"/>
              <a:gd name="connsiteX6514" fmla="*/ 3308264 w 12192000"/>
              <a:gd name="connsiteY6514" fmla="*/ 291637 h 2007826"/>
              <a:gd name="connsiteX6515" fmla="*/ 3327136 w 12192000"/>
              <a:gd name="connsiteY6515" fmla="*/ 290779 h 2007826"/>
              <a:gd name="connsiteX6516" fmla="*/ 3341065 w 12192000"/>
              <a:gd name="connsiteY6516" fmla="*/ 285302 h 2007826"/>
              <a:gd name="connsiteX6517" fmla="*/ 3345714 w 12192000"/>
              <a:gd name="connsiteY6517" fmla="*/ 289112 h 2007826"/>
              <a:gd name="connsiteX6518" fmla="*/ 3370953 w 12192000"/>
              <a:gd name="connsiteY6518" fmla="*/ 286159 h 2007826"/>
              <a:gd name="connsiteX6519" fmla="*/ 3408977 w 12192000"/>
              <a:gd name="connsiteY6519" fmla="*/ 275585 h 2007826"/>
              <a:gd name="connsiteX6520" fmla="*/ 3412598 w 12192000"/>
              <a:gd name="connsiteY6520" fmla="*/ 280110 h 2007826"/>
              <a:gd name="connsiteX6521" fmla="*/ 3418078 w 12192000"/>
              <a:gd name="connsiteY6521" fmla="*/ 275204 h 2007826"/>
              <a:gd name="connsiteX6522" fmla="*/ 3421366 w 12192000"/>
              <a:gd name="connsiteY6522" fmla="*/ 279444 h 2007826"/>
              <a:gd name="connsiteX6523" fmla="*/ 3448185 w 12192000"/>
              <a:gd name="connsiteY6523" fmla="*/ 271061 h 2007826"/>
              <a:gd name="connsiteX6524" fmla="*/ 3448613 w 12192000"/>
              <a:gd name="connsiteY6524" fmla="*/ 275728 h 2007826"/>
              <a:gd name="connsiteX6525" fmla="*/ 3459461 w 12192000"/>
              <a:gd name="connsiteY6525" fmla="*/ 274538 h 2007826"/>
              <a:gd name="connsiteX6526" fmla="*/ 3484910 w 12192000"/>
              <a:gd name="connsiteY6526" fmla="*/ 263392 h 2007826"/>
              <a:gd name="connsiteX6527" fmla="*/ 3489582 w 12192000"/>
              <a:gd name="connsiteY6527" fmla="*/ 272061 h 2007826"/>
              <a:gd name="connsiteX6528" fmla="*/ 3491870 w 12192000"/>
              <a:gd name="connsiteY6528" fmla="*/ 265631 h 2007826"/>
              <a:gd name="connsiteX6529" fmla="*/ 3502546 w 12192000"/>
              <a:gd name="connsiteY6529" fmla="*/ 269251 h 2007826"/>
              <a:gd name="connsiteX6530" fmla="*/ 3485817 w 12192000"/>
              <a:gd name="connsiteY6530" fmla="*/ 259391 h 2007826"/>
              <a:gd name="connsiteX6531" fmla="*/ 7739613 w 12192000"/>
              <a:gd name="connsiteY6531" fmla="*/ 259213 h 2007826"/>
              <a:gd name="connsiteX6532" fmla="*/ 7732346 w 12192000"/>
              <a:gd name="connsiteY6532" fmla="*/ 264631 h 2007826"/>
              <a:gd name="connsiteX6533" fmla="*/ 7732251 w 12192000"/>
              <a:gd name="connsiteY6533" fmla="*/ 261678 h 2007826"/>
              <a:gd name="connsiteX6534" fmla="*/ 7739613 w 12192000"/>
              <a:gd name="connsiteY6534" fmla="*/ 259213 h 2007826"/>
              <a:gd name="connsiteX6535" fmla="*/ 6539532 w 12192000"/>
              <a:gd name="connsiteY6535" fmla="*/ 258629 h 2007826"/>
              <a:gd name="connsiteX6536" fmla="*/ 6539532 w 12192000"/>
              <a:gd name="connsiteY6536" fmla="*/ 258629 h 2007826"/>
              <a:gd name="connsiteX6537" fmla="*/ 6553581 w 12192000"/>
              <a:gd name="connsiteY6537" fmla="*/ 258391 h 2007826"/>
              <a:gd name="connsiteX6538" fmla="*/ 6553581 w 12192000"/>
              <a:gd name="connsiteY6538" fmla="*/ 258391 h 2007826"/>
              <a:gd name="connsiteX6539" fmla="*/ 6515719 w 12192000"/>
              <a:gd name="connsiteY6539" fmla="*/ 258248 h 2007826"/>
              <a:gd name="connsiteX6540" fmla="*/ 6515719 w 12192000"/>
              <a:gd name="connsiteY6540" fmla="*/ 258248 h 2007826"/>
              <a:gd name="connsiteX6541" fmla="*/ 7996761 w 12192000"/>
              <a:gd name="connsiteY6541" fmla="*/ 257676 h 2007826"/>
              <a:gd name="connsiteX6542" fmla="*/ 8003333 w 12192000"/>
              <a:gd name="connsiteY6542" fmla="*/ 270250 h 2007826"/>
              <a:gd name="connsiteX6543" fmla="*/ 7996761 w 12192000"/>
              <a:gd name="connsiteY6543" fmla="*/ 257676 h 2007826"/>
              <a:gd name="connsiteX6544" fmla="*/ 8539686 w 12192000"/>
              <a:gd name="connsiteY6544" fmla="*/ 257200 h 2007826"/>
              <a:gd name="connsiteX6545" fmla="*/ 8539686 w 12192000"/>
              <a:gd name="connsiteY6545" fmla="*/ 257200 h 2007826"/>
              <a:gd name="connsiteX6546" fmla="*/ 7299579 w 12192000"/>
              <a:gd name="connsiteY6546" fmla="*/ 256105 h 2007826"/>
              <a:gd name="connsiteX6547" fmla="*/ 7296483 w 12192000"/>
              <a:gd name="connsiteY6547" fmla="*/ 257248 h 2007826"/>
              <a:gd name="connsiteX6548" fmla="*/ 7295340 w 12192000"/>
              <a:gd name="connsiteY6548" fmla="*/ 264059 h 2007826"/>
              <a:gd name="connsiteX6549" fmla="*/ 7299484 w 12192000"/>
              <a:gd name="connsiteY6549" fmla="*/ 264107 h 2007826"/>
              <a:gd name="connsiteX6550" fmla="*/ 7301723 w 12192000"/>
              <a:gd name="connsiteY6550" fmla="*/ 259915 h 2007826"/>
              <a:gd name="connsiteX6551" fmla="*/ 7261088 w 12192000"/>
              <a:gd name="connsiteY6551" fmla="*/ 255883 h 2007826"/>
              <a:gd name="connsiteX6552" fmla="*/ 7254859 w 12192000"/>
              <a:gd name="connsiteY6552" fmla="*/ 256486 h 2007826"/>
              <a:gd name="connsiteX6553" fmla="*/ 7261088 w 12192000"/>
              <a:gd name="connsiteY6553" fmla="*/ 255883 h 2007826"/>
              <a:gd name="connsiteX6554" fmla="*/ 5056377 w 12192000"/>
              <a:gd name="connsiteY6554" fmla="*/ 255721 h 2007826"/>
              <a:gd name="connsiteX6555" fmla="*/ 5050125 w 12192000"/>
              <a:gd name="connsiteY6555" fmla="*/ 256391 h 2007826"/>
              <a:gd name="connsiteX6556" fmla="*/ 5056377 w 12192000"/>
              <a:gd name="connsiteY6556" fmla="*/ 255721 h 2007826"/>
              <a:gd name="connsiteX6557" fmla="*/ 3165489 w 12192000"/>
              <a:gd name="connsiteY6557" fmla="*/ 255426 h 2007826"/>
              <a:gd name="connsiteX6558" fmla="*/ 3159510 w 12192000"/>
              <a:gd name="connsiteY6558" fmla="*/ 256343 h 2007826"/>
              <a:gd name="connsiteX6559" fmla="*/ 3165489 w 12192000"/>
              <a:gd name="connsiteY6559" fmla="*/ 255426 h 2007826"/>
              <a:gd name="connsiteX6560" fmla="*/ 3506456 w 12192000"/>
              <a:gd name="connsiteY6560" fmla="*/ 255337 h 2007826"/>
              <a:gd name="connsiteX6561" fmla="*/ 3500878 w 12192000"/>
              <a:gd name="connsiteY6561" fmla="*/ 263583 h 2007826"/>
              <a:gd name="connsiteX6562" fmla="*/ 3518465 w 12192000"/>
              <a:gd name="connsiteY6562" fmla="*/ 257058 h 2007826"/>
              <a:gd name="connsiteX6563" fmla="*/ 3506456 w 12192000"/>
              <a:gd name="connsiteY6563" fmla="*/ 255337 h 2007826"/>
              <a:gd name="connsiteX6564" fmla="*/ 5030960 w 12192000"/>
              <a:gd name="connsiteY6564" fmla="*/ 255313 h 2007826"/>
              <a:gd name="connsiteX6565" fmla="*/ 5024895 w 12192000"/>
              <a:gd name="connsiteY6565" fmla="*/ 256391 h 2007826"/>
              <a:gd name="connsiteX6566" fmla="*/ 5030960 w 12192000"/>
              <a:gd name="connsiteY6566" fmla="*/ 255313 h 2007826"/>
              <a:gd name="connsiteX6567" fmla="*/ 8006333 w 12192000"/>
              <a:gd name="connsiteY6567" fmla="*/ 255200 h 2007826"/>
              <a:gd name="connsiteX6568" fmla="*/ 8028097 w 12192000"/>
              <a:gd name="connsiteY6568" fmla="*/ 260201 h 2007826"/>
              <a:gd name="connsiteX6569" fmla="*/ 8034241 w 12192000"/>
              <a:gd name="connsiteY6569" fmla="*/ 268251 h 2007826"/>
              <a:gd name="connsiteX6570" fmla="*/ 8037813 w 12192000"/>
              <a:gd name="connsiteY6570" fmla="*/ 258629 h 2007826"/>
              <a:gd name="connsiteX6571" fmla="*/ 8041194 w 12192000"/>
              <a:gd name="connsiteY6571" fmla="*/ 276157 h 2007826"/>
              <a:gd name="connsiteX6572" fmla="*/ 8011382 w 12192000"/>
              <a:gd name="connsiteY6572" fmla="*/ 269394 h 2007826"/>
              <a:gd name="connsiteX6573" fmla="*/ 8006333 w 12192000"/>
              <a:gd name="connsiteY6573" fmla="*/ 255200 h 2007826"/>
              <a:gd name="connsiteX6574" fmla="*/ 7294436 w 12192000"/>
              <a:gd name="connsiteY6574" fmla="*/ 255057 h 2007826"/>
              <a:gd name="connsiteX6575" fmla="*/ 7267814 w 12192000"/>
              <a:gd name="connsiteY6575" fmla="*/ 256534 h 2007826"/>
              <a:gd name="connsiteX6576" fmla="*/ 7269194 w 12192000"/>
              <a:gd name="connsiteY6576" fmla="*/ 262392 h 2007826"/>
              <a:gd name="connsiteX6577" fmla="*/ 7294436 w 12192000"/>
              <a:gd name="connsiteY6577" fmla="*/ 255057 h 2007826"/>
              <a:gd name="connsiteX6578" fmla="*/ 7236923 w 12192000"/>
              <a:gd name="connsiteY6578" fmla="*/ 253587 h 2007826"/>
              <a:gd name="connsiteX6579" fmla="*/ 7230618 w 12192000"/>
              <a:gd name="connsiteY6579" fmla="*/ 260106 h 2007826"/>
              <a:gd name="connsiteX6580" fmla="*/ 7248906 w 12192000"/>
              <a:gd name="connsiteY6580" fmla="*/ 254819 h 2007826"/>
              <a:gd name="connsiteX6581" fmla="*/ 7236923 w 12192000"/>
              <a:gd name="connsiteY6581" fmla="*/ 253587 h 2007826"/>
              <a:gd name="connsiteX6582" fmla="*/ 6405230 w 12192000"/>
              <a:gd name="connsiteY6582" fmla="*/ 253485 h 2007826"/>
              <a:gd name="connsiteX6583" fmla="*/ 6388751 w 12192000"/>
              <a:gd name="connsiteY6583" fmla="*/ 258010 h 2007826"/>
              <a:gd name="connsiteX6584" fmla="*/ 6405134 w 12192000"/>
              <a:gd name="connsiteY6584" fmla="*/ 264202 h 2007826"/>
              <a:gd name="connsiteX6585" fmla="*/ 6405230 w 12192000"/>
              <a:gd name="connsiteY6585" fmla="*/ 253485 h 2007826"/>
              <a:gd name="connsiteX6586" fmla="*/ 6350473 w 12192000"/>
              <a:gd name="connsiteY6586" fmla="*/ 253200 h 2007826"/>
              <a:gd name="connsiteX6587" fmla="*/ 6349556 w 12192000"/>
              <a:gd name="connsiteY6587" fmla="*/ 258344 h 2007826"/>
              <a:gd name="connsiteX6588" fmla="*/ 6367082 w 12192000"/>
              <a:gd name="connsiteY6588" fmla="*/ 253533 h 2007826"/>
              <a:gd name="connsiteX6589" fmla="*/ 6358319 w 12192000"/>
              <a:gd name="connsiteY6589" fmla="*/ 254057 h 2007826"/>
              <a:gd name="connsiteX6590" fmla="*/ 6350473 w 12192000"/>
              <a:gd name="connsiteY6590" fmla="*/ 253200 h 2007826"/>
              <a:gd name="connsiteX6591" fmla="*/ 6325600 w 12192000"/>
              <a:gd name="connsiteY6591" fmla="*/ 252676 h 2007826"/>
              <a:gd name="connsiteX6592" fmla="*/ 6324696 w 12192000"/>
              <a:gd name="connsiteY6592" fmla="*/ 265583 h 2007826"/>
              <a:gd name="connsiteX6593" fmla="*/ 6324696 w 12192000"/>
              <a:gd name="connsiteY6593" fmla="*/ 265583 h 2007826"/>
              <a:gd name="connsiteX6594" fmla="*/ 6325600 w 12192000"/>
              <a:gd name="connsiteY6594" fmla="*/ 252676 h 2007826"/>
              <a:gd name="connsiteX6595" fmla="*/ 5886556 w 12192000"/>
              <a:gd name="connsiteY6595" fmla="*/ 252342 h 2007826"/>
              <a:gd name="connsiteX6596" fmla="*/ 5878843 w 12192000"/>
              <a:gd name="connsiteY6596" fmla="*/ 264916 h 2007826"/>
              <a:gd name="connsiteX6597" fmla="*/ 5886556 w 12192000"/>
              <a:gd name="connsiteY6597" fmla="*/ 252342 h 2007826"/>
              <a:gd name="connsiteX6598" fmla="*/ 6416231 w 12192000"/>
              <a:gd name="connsiteY6598" fmla="*/ 252295 h 2007826"/>
              <a:gd name="connsiteX6599" fmla="*/ 6416088 w 12192000"/>
              <a:gd name="connsiteY6599" fmla="*/ 264107 h 2007826"/>
              <a:gd name="connsiteX6600" fmla="*/ 6416231 w 12192000"/>
              <a:gd name="connsiteY6600" fmla="*/ 252295 h 2007826"/>
              <a:gd name="connsiteX6601" fmla="*/ 6286548 w 12192000"/>
              <a:gd name="connsiteY6601" fmla="*/ 252009 h 2007826"/>
              <a:gd name="connsiteX6602" fmla="*/ 6286548 w 12192000"/>
              <a:gd name="connsiteY6602" fmla="*/ 252009 h 2007826"/>
              <a:gd name="connsiteX6603" fmla="*/ 6112672 w 12192000"/>
              <a:gd name="connsiteY6603" fmla="*/ 251296 h 2007826"/>
              <a:gd name="connsiteX6604" fmla="*/ 6106430 w 12192000"/>
              <a:gd name="connsiteY6604" fmla="*/ 251771 h 2007826"/>
              <a:gd name="connsiteX6605" fmla="*/ 6112672 w 12192000"/>
              <a:gd name="connsiteY6605" fmla="*/ 251296 h 2007826"/>
              <a:gd name="connsiteX6606" fmla="*/ 5697728 w 12192000"/>
              <a:gd name="connsiteY6606" fmla="*/ 251247 h 2007826"/>
              <a:gd name="connsiteX6607" fmla="*/ 5676921 w 12192000"/>
              <a:gd name="connsiteY6607" fmla="*/ 251342 h 2007826"/>
              <a:gd name="connsiteX6608" fmla="*/ 5673066 w 12192000"/>
              <a:gd name="connsiteY6608" fmla="*/ 272442 h 2007826"/>
              <a:gd name="connsiteX6609" fmla="*/ 5664209 w 12192000"/>
              <a:gd name="connsiteY6609" fmla="*/ 280063 h 2007826"/>
              <a:gd name="connsiteX6610" fmla="*/ 5684492 w 12192000"/>
              <a:gd name="connsiteY6610" fmla="*/ 281920 h 2007826"/>
              <a:gd name="connsiteX6611" fmla="*/ 5675398 w 12192000"/>
              <a:gd name="connsiteY6611" fmla="*/ 269013 h 2007826"/>
              <a:gd name="connsiteX6612" fmla="*/ 5692539 w 12192000"/>
              <a:gd name="connsiteY6612" fmla="*/ 271537 h 2007826"/>
              <a:gd name="connsiteX6613" fmla="*/ 5697728 w 12192000"/>
              <a:gd name="connsiteY6613" fmla="*/ 251247 h 2007826"/>
              <a:gd name="connsiteX6614" fmla="*/ 8223029 w 12192000"/>
              <a:gd name="connsiteY6614" fmla="*/ 250919 h 2007826"/>
              <a:gd name="connsiteX6615" fmla="*/ 8217075 w 12192000"/>
              <a:gd name="connsiteY6615" fmla="*/ 252533 h 2007826"/>
              <a:gd name="connsiteX6616" fmla="*/ 8223029 w 12192000"/>
              <a:gd name="connsiteY6616" fmla="*/ 250919 h 2007826"/>
              <a:gd name="connsiteX6617" fmla="*/ 7724536 w 12192000"/>
              <a:gd name="connsiteY6617" fmla="*/ 250913 h 2007826"/>
              <a:gd name="connsiteX6618" fmla="*/ 7720012 w 12192000"/>
              <a:gd name="connsiteY6618" fmla="*/ 258962 h 2007826"/>
              <a:gd name="connsiteX6619" fmla="*/ 7725346 w 12192000"/>
              <a:gd name="connsiteY6619" fmla="*/ 265726 h 2007826"/>
              <a:gd name="connsiteX6620" fmla="*/ 7698771 w 12192000"/>
              <a:gd name="connsiteY6620" fmla="*/ 259486 h 2007826"/>
              <a:gd name="connsiteX6621" fmla="*/ 7712106 w 12192000"/>
              <a:gd name="connsiteY6621" fmla="*/ 255819 h 2007826"/>
              <a:gd name="connsiteX6622" fmla="*/ 7724536 w 12192000"/>
              <a:gd name="connsiteY6622" fmla="*/ 250913 h 2007826"/>
              <a:gd name="connsiteX6623" fmla="*/ 5145274 w 12192000"/>
              <a:gd name="connsiteY6623" fmla="*/ 250887 h 2007826"/>
              <a:gd name="connsiteX6624" fmla="*/ 5139185 w 12192000"/>
              <a:gd name="connsiteY6624" fmla="*/ 251818 h 2007826"/>
              <a:gd name="connsiteX6625" fmla="*/ 5145274 w 12192000"/>
              <a:gd name="connsiteY6625" fmla="*/ 250887 h 2007826"/>
              <a:gd name="connsiteX6626" fmla="*/ 5133098 w 12192000"/>
              <a:gd name="connsiteY6626" fmla="*/ 250872 h 2007826"/>
              <a:gd name="connsiteX6627" fmla="*/ 5127015 w 12192000"/>
              <a:gd name="connsiteY6627" fmla="*/ 251723 h 2007826"/>
              <a:gd name="connsiteX6628" fmla="*/ 5133098 w 12192000"/>
              <a:gd name="connsiteY6628" fmla="*/ 250872 h 2007826"/>
              <a:gd name="connsiteX6629" fmla="*/ 5170088 w 12192000"/>
              <a:gd name="connsiteY6629" fmla="*/ 250768 h 2007826"/>
              <a:gd name="connsiteX6630" fmla="*/ 5164001 w 12192000"/>
              <a:gd name="connsiteY6630" fmla="*/ 251866 h 2007826"/>
              <a:gd name="connsiteX6631" fmla="*/ 5170088 w 12192000"/>
              <a:gd name="connsiteY6631" fmla="*/ 250768 h 2007826"/>
              <a:gd name="connsiteX6632" fmla="*/ 6425660 w 12192000"/>
              <a:gd name="connsiteY6632" fmla="*/ 250580 h 2007826"/>
              <a:gd name="connsiteX6633" fmla="*/ 6421422 w 12192000"/>
              <a:gd name="connsiteY6633" fmla="*/ 275300 h 2007826"/>
              <a:gd name="connsiteX6634" fmla="*/ 6408802 w 12192000"/>
              <a:gd name="connsiteY6634" fmla="*/ 270156 h 2007826"/>
              <a:gd name="connsiteX6635" fmla="*/ 6411849 w 12192000"/>
              <a:gd name="connsiteY6635" fmla="*/ 276395 h 2007826"/>
              <a:gd name="connsiteX6636" fmla="*/ 6397895 w 12192000"/>
              <a:gd name="connsiteY6636" fmla="*/ 278920 h 2007826"/>
              <a:gd name="connsiteX6637" fmla="*/ 6401181 w 12192000"/>
              <a:gd name="connsiteY6637" fmla="*/ 269870 h 2007826"/>
              <a:gd name="connsiteX6638" fmla="*/ 6385608 w 12192000"/>
              <a:gd name="connsiteY6638" fmla="*/ 277205 h 2007826"/>
              <a:gd name="connsiteX6639" fmla="*/ 6391418 w 12192000"/>
              <a:gd name="connsiteY6639" fmla="*/ 264250 h 2007826"/>
              <a:gd name="connsiteX6640" fmla="*/ 6377798 w 12192000"/>
              <a:gd name="connsiteY6640" fmla="*/ 275919 h 2007826"/>
              <a:gd name="connsiteX6641" fmla="*/ 6374797 w 12192000"/>
              <a:gd name="connsiteY6641" fmla="*/ 264059 h 2007826"/>
              <a:gd name="connsiteX6642" fmla="*/ 6372178 w 12192000"/>
              <a:gd name="connsiteY6642" fmla="*/ 277872 h 2007826"/>
              <a:gd name="connsiteX6643" fmla="*/ 6359224 w 12192000"/>
              <a:gd name="connsiteY6643" fmla="*/ 269060 h 2007826"/>
              <a:gd name="connsiteX6644" fmla="*/ 6357795 w 12192000"/>
              <a:gd name="connsiteY6644" fmla="*/ 278539 h 2007826"/>
              <a:gd name="connsiteX6645" fmla="*/ 6350127 w 12192000"/>
              <a:gd name="connsiteY6645" fmla="*/ 265250 h 2007826"/>
              <a:gd name="connsiteX6646" fmla="*/ 6337840 w 12192000"/>
              <a:gd name="connsiteY6646" fmla="*/ 277062 h 2007826"/>
              <a:gd name="connsiteX6647" fmla="*/ 6338459 w 12192000"/>
              <a:gd name="connsiteY6647" fmla="*/ 263821 h 2007826"/>
              <a:gd name="connsiteX6648" fmla="*/ 6334166 w 12192000"/>
              <a:gd name="connsiteY6648" fmla="*/ 275006 h 2007826"/>
              <a:gd name="connsiteX6649" fmla="*/ 6333649 w 12192000"/>
              <a:gd name="connsiteY6649" fmla="*/ 274442 h 2007826"/>
              <a:gd name="connsiteX6650" fmla="*/ 6330506 w 12192000"/>
              <a:gd name="connsiteY6650" fmla="*/ 284540 h 2007826"/>
              <a:gd name="connsiteX6651" fmla="*/ 6334166 w 12192000"/>
              <a:gd name="connsiteY6651" fmla="*/ 275006 h 2007826"/>
              <a:gd name="connsiteX6652" fmla="*/ 6340983 w 12192000"/>
              <a:gd name="connsiteY6652" fmla="*/ 282444 h 2007826"/>
              <a:gd name="connsiteX6653" fmla="*/ 6345555 w 12192000"/>
              <a:gd name="connsiteY6653" fmla="*/ 272918 h 2007826"/>
              <a:gd name="connsiteX6654" fmla="*/ 6361605 w 12192000"/>
              <a:gd name="connsiteY6654" fmla="*/ 277157 h 2007826"/>
              <a:gd name="connsiteX6655" fmla="*/ 6382322 w 12192000"/>
              <a:gd name="connsiteY6655" fmla="*/ 280301 h 2007826"/>
              <a:gd name="connsiteX6656" fmla="*/ 6411659 w 12192000"/>
              <a:gd name="connsiteY6656" fmla="*/ 285492 h 2007826"/>
              <a:gd name="connsiteX6657" fmla="*/ 6421945 w 12192000"/>
              <a:gd name="connsiteY6657" fmla="*/ 277491 h 2007826"/>
              <a:gd name="connsiteX6658" fmla="*/ 6421708 w 12192000"/>
              <a:gd name="connsiteY6658" fmla="*/ 287207 h 2007826"/>
              <a:gd name="connsiteX6659" fmla="*/ 6471333 w 12192000"/>
              <a:gd name="connsiteY6659" fmla="*/ 287255 h 2007826"/>
              <a:gd name="connsiteX6660" fmla="*/ 6471714 w 12192000"/>
              <a:gd name="connsiteY6660" fmla="*/ 282682 h 2007826"/>
              <a:gd name="connsiteX6661" fmla="*/ 6505099 w 12192000"/>
              <a:gd name="connsiteY6661" fmla="*/ 284826 h 2007826"/>
              <a:gd name="connsiteX6662" fmla="*/ 6506147 w 12192000"/>
              <a:gd name="connsiteY6662" fmla="*/ 288684 h 2007826"/>
              <a:gd name="connsiteX6663" fmla="*/ 6531864 w 12192000"/>
              <a:gd name="connsiteY6663" fmla="*/ 287017 h 2007826"/>
              <a:gd name="connsiteX6664" fmla="*/ 6552200 w 12192000"/>
              <a:gd name="connsiteY6664" fmla="*/ 292875 h 2007826"/>
              <a:gd name="connsiteX6665" fmla="*/ 6548533 w 12192000"/>
              <a:gd name="connsiteY6665" fmla="*/ 284445 h 2007826"/>
              <a:gd name="connsiteX6666" fmla="*/ 6583585 w 12192000"/>
              <a:gd name="connsiteY6666" fmla="*/ 280158 h 2007826"/>
              <a:gd name="connsiteX6667" fmla="*/ 6567821 w 12192000"/>
              <a:gd name="connsiteY6667" fmla="*/ 281301 h 2007826"/>
              <a:gd name="connsiteX6668" fmla="*/ 6567440 w 12192000"/>
              <a:gd name="connsiteY6668" fmla="*/ 274871 h 2007826"/>
              <a:gd name="connsiteX6669" fmla="*/ 6551105 w 12192000"/>
              <a:gd name="connsiteY6669" fmla="*/ 276014 h 2007826"/>
              <a:gd name="connsiteX6670" fmla="*/ 6530911 w 12192000"/>
              <a:gd name="connsiteY6670" fmla="*/ 279205 h 2007826"/>
              <a:gd name="connsiteX6671" fmla="*/ 6517005 w 12192000"/>
              <a:gd name="connsiteY6671" fmla="*/ 279396 h 2007826"/>
              <a:gd name="connsiteX6672" fmla="*/ 6513719 w 12192000"/>
              <a:gd name="connsiteY6672" fmla="*/ 274871 h 2007826"/>
              <a:gd name="connsiteX6673" fmla="*/ 6503956 w 12192000"/>
              <a:gd name="connsiteY6673" fmla="*/ 279729 h 2007826"/>
              <a:gd name="connsiteX6674" fmla="*/ 6487383 w 12192000"/>
              <a:gd name="connsiteY6674" fmla="*/ 280491 h 2007826"/>
              <a:gd name="connsiteX6675" fmla="*/ 6492002 w 12192000"/>
              <a:gd name="connsiteY6675" fmla="*/ 269203 h 2007826"/>
              <a:gd name="connsiteX6676" fmla="*/ 6478286 w 12192000"/>
              <a:gd name="connsiteY6676" fmla="*/ 279444 h 2007826"/>
              <a:gd name="connsiteX6677" fmla="*/ 6475571 w 12192000"/>
              <a:gd name="connsiteY6677" fmla="*/ 270680 h 2007826"/>
              <a:gd name="connsiteX6678" fmla="*/ 6466332 w 12192000"/>
              <a:gd name="connsiteY6678" fmla="*/ 278396 h 2007826"/>
              <a:gd name="connsiteX6679" fmla="*/ 6453474 w 12192000"/>
              <a:gd name="connsiteY6679" fmla="*/ 270108 h 2007826"/>
              <a:gd name="connsiteX6680" fmla="*/ 6449902 w 12192000"/>
              <a:gd name="connsiteY6680" fmla="*/ 270870 h 2007826"/>
              <a:gd name="connsiteX6681" fmla="*/ 6439662 w 12192000"/>
              <a:gd name="connsiteY6681" fmla="*/ 279396 h 2007826"/>
              <a:gd name="connsiteX6682" fmla="*/ 6438329 w 12192000"/>
              <a:gd name="connsiteY6682" fmla="*/ 270584 h 2007826"/>
              <a:gd name="connsiteX6683" fmla="*/ 6424137 w 12192000"/>
              <a:gd name="connsiteY6683" fmla="*/ 278348 h 2007826"/>
              <a:gd name="connsiteX6684" fmla="*/ 6431947 w 12192000"/>
              <a:gd name="connsiteY6684" fmla="*/ 261773 h 2007826"/>
              <a:gd name="connsiteX6685" fmla="*/ 6425660 w 12192000"/>
              <a:gd name="connsiteY6685" fmla="*/ 250580 h 2007826"/>
              <a:gd name="connsiteX6686" fmla="*/ 3247327 w 12192000"/>
              <a:gd name="connsiteY6686" fmla="*/ 250484 h 2007826"/>
              <a:gd name="connsiteX6687" fmla="*/ 3254239 w 12192000"/>
              <a:gd name="connsiteY6687" fmla="*/ 259677 h 2007826"/>
              <a:gd name="connsiteX6688" fmla="*/ 3224278 w 12192000"/>
              <a:gd name="connsiteY6688" fmla="*/ 261439 h 2007826"/>
              <a:gd name="connsiteX6689" fmla="*/ 3224564 w 12192000"/>
              <a:gd name="connsiteY6689" fmla="*/ 266011 h 2007826"/>
              <a:gd name="connsiteX6690" fmla="*/ 3216419 w 12192000"/>
              <a:gd name="connsiteY6690" fmla="*/ 264011 h 2007826"/>
              <a:gd name="connsiteX6691" fmla="*/ 3247327 w 12192000"/>
              <a:gd name="connsiteY6691" fmla="*/ 250484 h 2007826"/>
              <a:gd name="connsiteX6692" fmla="*/ 6272070 w 12192000"/>
              <a:gd name="connsiteY6692" fmla="*/ 249913 h 2007826"/>
              <a:gd name="connsiteX6693" fmla="*/ 6266212 w 12192000"/>
              <a:gd name="connsiteY6693" fmla="*/ 274442 h 2007826"/>
              <a:gd name="connsiteX6694" fmla="*/ 6261449 w 12192000"/>
              <a:gd name="connsiteY6694" fmla="*/ 266774 h 2007826"/>
              <a:gd name="connsiteX6695" fmla="*/ 6250495 w 12192000"/>
              <a:gd name="connsiteY6695" fmla="*/ 272299 h 2007826"/>
              <a:gd name="connsiteX6696" fmla="*/ 6262545 w 12192000"/>
              <a:gd name="connsiteY6696" fmla="*/ 272490 h 2007826"/>
              <a:gd name="connsiteX6697" fmla="*/ 6257163 w 12192000"/>
              <a:gd name="connsiteY6697" fmla="*/ 279491 h 2007826"/>
              <a:gd name="connsiteX6698" fmla="*/ 6274261 w 12192000"/>
              <a:gd name="connsiteY6698" fmla="*/ 281206 h 2007826"/>
              <a:gd name="connsiteX6699" fmla="*/ 6290072 w 12192000"/>
              <a:gd name="connsiteY6699" fmla="*/ 279062 h 2007826"/>
              <a:gd name="connsiteX6700" fmla="*/ 6291644 w 12192000"/>
              <a:gd name="connsiteY6700" fmla="*/ 284921 h 2007826"/>
              <a:gd name="connsiteX6701" fmla="*/ 6296692 w 12192000"/>
              <a:gd name="connsiteY6701" fmla="*/ 284492 h 2007826"/>
              <a:gd name="connsiteX6702" fmla="*/ 6284357 w 12192000"/>
              <a:gd name="connsiteY6702" fmla="*/ 265536 h 2007826"/>
              <a:gd name="connsiteX6703" fmla="*/ 6275546 w 12192000"/>
              <a:gd name="connsiteY6703" fmla="*/ 273585 h 2007826"/>
              <a:gd name="connsiteX6704" fmla="*/ 6280976 w 12192000"/>
              <a:gd name="connsiteY6704" fmla="*/ 256867 h 2007826"/>
              <a:gd name="connsiteX6705" fmla="*/ 6272070 w 12192000"/>
              <a:gd name="connsiteY6705" fmla="*/ 249913 h 2007826"/>
              <a:gd name="connsiteX6706" fmla="*/ 5569796 w 12192000"/>
              <a:gd name="connsiteY6706" fmla="*/ 249770 h 2007826"/>
              <a:gd name="connsiteX6707" fmla="*/ 5561511 w 12192000"/>
              <a:gd name="connsiteY6707" fmla="*/ 270299 h 2007826"/>
              <a:gd name="connsiteX6708" fmla="*/ 5570938 w 12192000"/>
              <a:gd name="connsiteY6708" fmla="*/ 270346 h 2007826"/>
              <a:gd name="connsiteX6709" fmla="*/ 5569224 w 12192000"/>
              <a:gd name="connsiteY6709" fmla="*/ 261011 h 2007826"/>
              <a:gd name="connsiteX6710" fmla="*/ 5577746 w 12192000"/>
              <a:gd name="connsiteY6710" fmla="*/ 260201 h 2007826"/>
              <a:gd name="connsiteX6711" fmla="*/ 5565225 w 12192000"/>
              <a:gd name="connsiteY6711" fmla="*/ 280253 h 2007826"/>
              <a:gd name="connsiteX6712" fmla="*/ 5560607 w 12192000"/>
              <a:gd name="connsiteY6712" fmla="*/ 275347 h 2007826"/>
              <a:gd name="connsiteX6713" fmla="*/ 5547418 w 12192000"/>
              <a:gd name="connsiteY6713" fmla="*/ 279729 h 2007826"/>
              <a:gd name="connsiteX6714" fmla="*/ 5559225 w 12192000"/>
              <a:gd name="connsiteY6714" fmla="*/ 265059 h 2007826"/>
              <a:gd name="connsiteX6715" fmla="*/ 5551036 w 12192000"/>
              <a:gd name="connsiteY6715" fmla="*/ 255914 h 2007826"/>
              <a:gd name="connsiteX6716" fmla="*/ 5539990 w 12192000"/>
              <a:gd name="connsiteY6716" fmla="*/ 250532 h 2007826"/>
              <a:gd name="connsiteX6717" fmla="*/ 5537371 w 12192000"/>
              <a:gd name="connsiteY6717" fmla="*/ 258534 h 2007826"/>
              <a:gd name="connsiteX6718" fmla="*/ 5533562 w 12192000"/>
              <a:gd name="connsiteY6718" fmla="*/ 251675 h 2007826"/>
              <a:gd name="connsiteX6719" fmla="*/ 5513376 w 12192000"/>
              <a:gd name="connsiteY6719" fmla="*/ 257439 h 2007826"/>
              <a:gd name="connsiteX6720" fmla="*/ 5406392 w 12192000"/>
              <a:gd name="connsiteY6720" fmla="*/ 259344 h 2007826"/>
              <a:gd name="connsiteX6721" fmla="*/ 5404964 w 12192000"/>
              <a:gd name="connsiteY6721" fmla="*/ 256724 h 2007826"/>
              <a:gd name="connsiteX6722" fmla="*/ 5388775 w 12192000"/>
              <a:gd name="connsiteY6722" fmla="*/ 257105 h 2007826"/>
              <a:gd name="connsiteX6723" fmla="*/ 5383158 w 12192000"/>
              <a:gd name="connsiteY6723" fmla="*/ 260916 h 2007826"/>
              <a:gd name="connsiteX6724" fmla="*/ 5380777 w 12192000"/>
              <a:gd name="connsiteY6724" fmla="*/ 256486 h 2007826"/>
              <a:gd name="connsiteX6725" fmla="*/ 5321966 w 12192000"/>
              <a:gd name="connsiteY6725" fmla="*/ 264107 h 2007826"/>
              <a:gd name="connsiteX6726" fmla="*/ 5298588 w 12192000"/>
              <a:gd name="connsiteY6726" fmla="*/ 264059 h 2007826"/>
              <a:gd name="connsiteX6727" fmla="*/ 5284422 w 12192000"/>
              <a:gd name="connsiteY6727" fmla="*/ 264297 h 2007826"/>
              <a:gd name="connsiteX6728" fmla="*/ 5220107 w 12192000"/>
              <a:gd name="connsiteY6728" fmla="*/ 266107 h 2007826"/>
              <a:gd name="connsiteX6729" fmla="*/ 5193353 w 12192000"/>
              <a:gd name="connsiteY6729" fmla="*/ 269155 h 2007826"/>
              <a:gd name="connsiteX6730" fmla="*/ 5188674 w 12192000"/>
              <a:gd name="connsiteY6730" fmla="*/ 265488 h 2007826"/>
              <a:gd name="connsiteX6731" fmla="*/ 5172746 w 12192000"/>
              <a:gd name="connsiteY6731" fmla="*/ 265536 h 2007826"/>
              <a:gd name="connsiteX6732" fmla="*/ 5171842 w 12192000"/>
              <a:gd name="connsiteY6732" fmla="*/ 269822 h 2007826"/>
              <a:gd name="connsiteX6733" fmla="*/ 5157105 w 12192000"/>
              <a:gd name="connsiteY6733" fmla="*/ 268727 h 2007826"/>
              <a:gd name="connsiteX6734" fmla="*/ 5087844 w 12192000"/>
              <a:gd name="connsiteY6734" fmla="*/ 272204 h 2007826"/>
              <a:gd name="connsiteX6735" fmla="*/ 5074913 w 12192000"/>
              <a:gd name="connsiteY6735" fmla="*/ 273395 h 2007826"/>
              <a:gd name="connsiteX6736" fmla="*/ 5010300 w 12192000"/>
              <a:gd name="connsiteY6736" fmla="*/ 275633 h 2007826"/>
              <a:gd name="connsiteX6737" fmla="*/ 5002239 w 12192000"/>
              <a:gd name="connsiteY6737" fmla="*/ 280063 h 2007826"/>
              <a:gd name="connsiteX6738" fmla="*/ 4998900 w 12192000"/>
              <a:gd name="connsiteY6738" fmla="*/ 275681 h 2007826"/>
              <a:gd name="connsiteX6739" fmla="*/ 4980156 w 12192000"/>
              <a:gd name="connsiteY6739" fmla="*/ 281539 h 2007826"/>
              <a:gd name="connsiteX6740" fmla="*/ 4955449 w 12192000"/>
              <a:gd name="connsiteY6740" fmla="*/ 283301 h 2007826"/>
              <a:gd name="connsiteX6741" fmla="*/ 4939093 w 12192000"/>
              <a:gd name="connsiteY6741" fmla="*/ 284540 h 2007826"/>
              <a:gd name="connsiteX6742" fmla="*/ 4937849 w 12192000"/>
              <a:gd name="connsiteY6742" fmla="*/ 278872 h 2007826"/>
              <a:gd name="connsiteX6743" fmla="*/ 4929408 w 12192000"/>
              <a:gd name="connsiteY6743" fmla="*/ 285873 h 2007826"/>
              <a:gd name="connsiteX6744" fmla="*/ 4931554 w 12192000"/>
              <a:gd name="connsiteY6744" fmla="*/ 298114 h 2007826"/>
              <a:gd name="connsiteX6745" fmla="*/ 4941665 w 12192000"/>
              <a:gd name="connsiteY6745" fmla="*/ 289541 h 2007826"/>
              <a:gd name="connsiteX6746" fmla="*/ 4945816 w 12192000"/>
              <a:gd name="connsiteY6746" fmla="*/ 294399 h 2007826"/>
              <a:gd name="connsiteX6747" fmla="*/ 4953256 w 12192000"/>
              <a:gd name="connsiteY6747" fmla="*/ 288684 h 2007826"/>
              <a:gd name="connsiteX6748" fmla="*/ 4961126 w 12192000"/>
              <a:gd name="connsiteY6748" fmla="*/ 293542 h 2007826"/>
              <a:gd name="connsiteX6749" fmla="*/ 4967136 w 12192000"/>
              <a:gd name="connsiteY6749" fmla="*/ 287302 h 2007826"/>
              <a:gd name="connsiteX6750" fmla="*/ 4967708 w 12192000"/>
              <a:gd name="connsiteY6750" fmla="*/ 300496 h 2007826"/>
              <a:gd name="connsiteX6751" fmla="*/ 4979010 w 12192000"/>
              <a:gd name="connsiteY6751" fmla="*/ 289493 h 2007826"/>
              <a:gd name="connsiteX6752" fmla="*/ 4985497 w 12192000"/>
              <a:gd name="connsiteY6752" fmla="*/ 294971 h 2007826"/>
              <a:gd name="connsiteX6753" fmla="*/ 4988836 w 12192000"/>
              <a:gd name="connsiteY6753" fmla="*/ 284016 h 2007826"/>
              <a:gd name="connsiteX6754" fmla="*/ 4992508 w 12192000"/>
              <a:gd name="connsiteY6754" fmla="*/ 294304 h 2007826"/>
              <a:gd name="connsiteX6755" fmla="*/ 5018504 w 12192000"/>
              <a:gd name="connsiteY6755" fmla="*/ 293256 h 2007826"/>
              <a:gd name="connsiteX6756" fmla="*/ 5028471 w 12192000"/>
              <a:gd name="connsiteY6756" fmla="*/ 283825 h 2007826"/>
              <a:gd name="connsiteX6757" fmla="*/ 5029949 w 12192000"/>
              <a:gd name="connsiteY6757" fmla="*/ 295304 h 2007826"/>
              <a:gd name="connsiteX6758" fmla="*/ 5041443 w 12192000"/>
              <a:gd name="connsiteY6758" fmla="*/ 285016 h 2007826"/>
              <a:gd name="connsiteX6759" fmla="*/ 5054991 w 12192000"/>
              <a:gd name="connsiteY6759" fmla="*/ 293637 h 2007826"/>
              <a:gd name="connsiteX6760" fmla="*/ 5070204 w 12192000"/>
              <a:gd name="connsiteY6760" fmla="*/ 287541 h 2007826"/>
              <a:gd name="connsiteX6761" fmla="*/ 5061665 w 12192000"/>
              <a:gd name="connsiteY6761" fmla="*/ 297305 h 2007826"/>
              <a:gd name="connsiteX6762" fmla="*/ 5069871 w 12192000"/>
              <a:gd name="connsiteY6762" fmla="*/ 302068 h 2007826"/>
              <a:gd name="connsiteX6763" fmla="*/ 5075958 w 12192000"/>
              <a:gd name="connsiteY6763" fmla="*/ 286826 h 2007826"/>
              <a:gd name="connsiteX6764" fmla="*/ 5075674 w 12192000"/>
              <a:gd name="connsiteY6764" fmla="*/ 298638 h 2007826"/>
              <a:gd name="connsiteX6765" fmla="*/ 5082330 w 12192000"/>
              <a:gd name="connsiteY6765" fmla="*/ 287826 h 2007826"/>
              <a:gd name="connsiteX6766" fmla="*/ 5094311 w 12192000"/>
              <a:gd name="connsiteY6766" fmla="*/ 293875 h 2007826"/>
              <a:gd name="connsiteX6767" fmla="*/ 5085182 w 12192000"/>
              <a:gd name="connsiteY6767" fmla="*/ 294494 h 2007826"/>
              <a:gd name="connsiteX6768" fmla="*/ 5095258 w 12192000"/>
              <a:gd name="connsiteY6768" fmla="*/ 305163 h 2007826"/>
              <a:gd name="connsiteX6769" fmla="*/ 5096686 w 12192000"/>
              <a:gd name="connsiteY6769" fmla="*/ 297114 h 2007826"/>
              <a:gd name="connsiteX6770" fmla="*/ 5105244 w 12192000"/>
              <a:gd name="connsiteY6770" fmla="*/ 302544 h 2007826"/>
              <a:gd name="connsiteX6771" fmla="*/ 5115606 w 12192000"/>
              <a:gd name="connsiteY6771" fmla="*/ 297781 h 2007826"/>
              <a:gd name="connsiteX6772" fmla="*/ 5115464 w 12192000"/>
              <a:gd name="connsiteY6772" fmla="*/ 304497 h 2007826"/>
              <a:gd name="connsiteX6773" fmla="*/ 5124875 w 12192000"/>
              <a:gd name="connsiteY6773" fmla="*/ 296876 h 2007826"/>
              <a:gd name="connsiteX6774" fmla="*/ 5126064 w 12192000"/>
              <a:gd name="connsiteY6774" fmla="*/ 284111 h 2007826"/>
              <a:gd name="connsiteX6775" fmla="*/ 5132387 w 12192000"/>
              <a:gd name="connsiteY6775" fmla="*/ 288446 h 2007826"/>
              <a:gd name="connsiteX6776" fmla="*/ 5135620 w 12192000"/>
              <a:gd name="connsiteY6776" fmla="*/ 290160 h 2007826"/>
              <a:gd name="connsiteX6777" fmla="*/ 5133671 w 12192000"/>
              <a:gd name="connsiteY6777" fmla="*/ 297829 h 2007826"/>
              <a:gd name="connsiteX6778" fmla="*/ 5142608 w 12192000"/>
              <a:gd name="connsiteY6778" fmla="*/ 302353 h 2007826"/>
              <a:gd name="connsiteX6779" fmla="*/ 5147549 w 12192000"/>
              <a:gd name="connsiteY6779" fmla="*/ 296304 h 2007826"/>
              <a:gd name="connsiteX6780" fmla="*/ 5143606 w 12192000"/>
              <a:gd name="connsiteY6780" fmla="*/ 293161 h 2007826"/>
              <a:gd name="connsiteX6781" fmla="*/ 5142844 w 12192000"/>
              <a:gd name="connsiteY6781" fmla="*/ 290160 h 2007826"/>
              <a:gd name="connsiteX6782" fmla="*/ 5144935 w 12192000"/>
              <a:gd name="connsiteY6782" fmla="*/ 287731 h 2007826"/>
              <a:gd name="connsiteX6783" fmla="*/ 5155159 w 12192000"/>
              <a:gd name="connsiteY6783" fmla="*/ 282778 h 2007826"/>
              <a:gd name="connsiteX6784" fmla="*/ 5156630 w 12192000"/>
              <a:gd name="connsiteY6784" fmla="*/ 298019 h 2007826"/>
              <a:gd name="connsiteX6785" fmla="*/ 5172701 w 12192000"/>
              <a:gd name="connsiteY6785" fmla="*/ 298591 h 2007826"/>
              <a:gd name="connsiteX6786" fmla="*/ 5172650 w 12192000"/>
              <a:gd name="connsiteY6786" fmla="*/ 294923 h 2007826"/>
              <a:gd name="connsiteX6787" fmla="*/ 5184378 w 12192000"/>
              <a:gd name="connsiteY6787" fmla="*/ 295876 h 2007826"/>
              <a:gd name="connsiteX6788" fmla="*/ 5170701 w 12192000"/>
              <a:gd name="connsiteY6788" fmla="*/ 285254 h 2007826"/>
              <a:gd name="connsiteX6789" fmla="*/ 5179403 w 12192000"/>
              <a:gd name="connsiteY6789" fmla="*/ 275157 h 2007826"/>
              <a:gd name="connsiteX6790" fmla="*/ 5185091 w 12192000"/>
              <a:gd name="connsiteY6790" fmla="*/ 275300 h 2007826"/>
              <a:gd name="connsiteX6791" fmla="*/ 5180214 w 12192000"/>
              <a:gd name="connsiteY6791" fmla="*/ 286588 h 2007826"/>
              <a:gd name="connsiteX6792" fmla="*/ 5195634 w 12192000"/>
              <a:gd name="connsiteY6792" fmla="*/ 286826 h 2007826"/>
              <a:gd name="connsiteX6793" fmla="*/ 5191835 w 12192000"/>
              <a:gd name="connsiteY6793" fmla="*/ 276157 h 2007826"/>
              <a:gd name="connsiteX6794" fmla="*/ 5200901 w 12192000"/>
              <a:gd name="connsiteY6794" fmla="*/ 286636 h 2007826"/>
              <a:gd name="connsiteX6795" fmla="*/ 5204566 w 12192000"/>
              <a:gd name="connsiteY6795" fmla="*/ 277967 h 2007826"/>
              <a:gd name="connsiteX6796" fmla="*/ 5207073 w 12192000"/>
              <a:gd name="connsiteY6796" fmla="*/ 289922 h 2007826"/>
              <a:gd name="connsiteX6797" fmla="*/ 5186291 w 12192000"/>
              <a:gd name="connsiteY6797" fmla="*/ 289446 h 2007826"/>
              <a:gd name="connsiteX6798" fmla="*/ 5217504 w 12192000"/>
              <a:gd name="connsiteY6798" fmla="*/ 297590 h 2007826"/>
              <a:gd name="connsiteX6799" fmla="*/ 5231664 w 12192000"/>
              <a:gd name="connsiteY6799" fmla="*/ 298829 h 2007826"/>
              <a:gd name="connsiteX6800" fmla="*/ 5239428 w 12192000"/>
              <a:gd name="connsiteY6800" fmla="*/ 292494 h 2007826"/>
              <a:gd name="connsiteX6801" fmla="*/ 5228596 w 12192000"/>
              <a:gd name="connsiteY6801" fmla="*/ 282492 h 2007826"/>
              <a:gd name="connsiteX6802" fmla="*/ 5227037 w 12192000"/>
              <a:gd name="connsiteY6802" fmla="*/ 291875 h 2007826"/>
              <a:gd name="connsiteX6803" fmla="*/ 5213432 w 12192000"/>
              <a:gd name="connsiteY6803" fmla="*/ 280301 h 2007826"/>
              <a:gd name="connsiteX6804" fmla="*/ 5222463 w 12192000"/>
              <a:gd name="connsiteY6804" fmla="*/ 282730 h 2007826"/>
              <a:gd name="connsiteX6805" fmla="*/ 5243742 w 12192000"/>
              <a:gd name="connsiteY6805" fmla="*/ 279777 h 2007826"/>
              <a:gd name="connsiteX6806" fmla="*/ 5240436 w 12192000"/>
              <a:gd name="connsiteY6806" fmla="*/ 291113 h 2007826"/>
              <a:gd name="connsiteX6807" fmla="*/ 5261300 w 12192000"/>
              <a:gd name="connsiteY6807" fmla="*/ 269203 h 2007826"/>
              <a:gd name="connsiteX6808" fmla="*/ 5262532 w 12192000"/>
              <a:gd name="connsiteY6808" fmla="*/ 274442 h 2007826"/>
              <a:gd name="connsiteX6809" fmla="*/ 5257030 w 12192000"/>
              <a:gd name="connsiteY6809" fmla="*/ 275252 h 2007826"/>
              <a:gd name="connsiteX6810" fmla="*/ 5253049 w 12192000"/>
              <a:gd name="connsiteY6810" fmla="*/ 291113 h 2007826"/>
              <a:gd name="connsiteX6811" fmla="*/ 5271028 w 12192000"/>
              <a:gd name="connsiteY6811" fmla="*/ 278253 h 2007826"/>
              <a:gd name="connsiteX6812" fmla="*/ 5266797 w 12192000"/>
              <a:gd name="connsiteY6812" fmla="*/ 270108 h 2007826"/>
              <a:gd name="connsiteX6813" fmla="*/ 5287075 w 12192000"/>
              <a:gd name="connsiteY6813" fmla="*/ 270060 h 2007826"/>
              <a:gd name="connsiteX6814" fmla="*/ 5286594 w 12192000"/>
              <a:gd name="connsiteY6814" fmla="*/ 275252 h 2007826"/>
              <a:gd name="connsiteX6815" fmla="*/ 5281179 w 12192000"/>
              <a:gd name="connsiteY6815" fmla="*/ 275014 h 2007826"/>
              <a:gd name="connsiteX6816" fmla="*/ 5282245 w 12192000"/>
              <a:gd name="connsiteY6816" fmla="*/ 285826 h 2007826"/>
              <a:gd name="connsiteX6817" fmla="*/ 5299781 w 12192000"/>
              <a:gd name="connsiteY6817" fmla="*/ 268679 h 2007826"/>
              <a:gd name="connsiteX6818" fmla="*/ 5301244 w 12192000"/>
              <a:gd name="connsiteY6818" fmla="*/ 275014 h 2007826"/>
              <a:gd name="connsiteX6819" fmla="*/ 5294293 w 12192000"/>
              <a:gd name="connsiteY6819" fmla="*/ 275252 h 2007826"/>
              <a:gd name="connsiteX6820" fmla="*/ 5302145 w 12192000"/>
              <a:gd name="connsiteY6820" fmla="*/ 289398 h 2007826"/>
              <a:gd name="connsiteX6821" fmla="*/ 5291753 w 12192000"/>
              <a:gd name="connsiteY6821" fmla="*/ 285302 h 2007826"/>
              <a:gd name="connsiteX6822" fmla="*/ 5283937 w 12192000"/>
              <a:gd name="connsiteY6822" fmla="*/ 288493 h 2007826"/>
              <a:gd name="connsiteX6823" fmla="*/ 5278525 w 12192000"/>
              <a:gd name="connsiteY6823" fmla="*/ 284445 h 2007826"/>
              <a:gd name="connsiteX6824" fmla="*/ 5274598 w 12192000"/>
              <a:gd name="connsiteY6824" fmla="*/ 289398 h 2007826"/>
              <a:gd name="connsiteX6825" fmla="*/ 5262010 w 12192000"/>
              <a:gd name="connsiteY6825" fmla="*/ 290732 h 2007826"/>
              <a:gd name="connsiteX6826" fmla="*/ 5308387 w 12192000"/>
              <a:gd name="connsiteY6826" fmla="*/ 292113 h 2007826"/>
              <a:gd name="connsiteX6827" fmla="*/ 5324541 w 12192000"/>
              <a:gd name="connsiteY6827" fmla="*/ 295018 h 2007826"/>
              <a:gd name="connsiteX6828" fmla="*/ 5324110 w 12192000"/>
              <a:gd name="connsiteY6828" fmla="*/ 287255 h 2007826"/>
              <a:gd name="connsiteX6829" fmla="*/ 5330964 w 12192000"/>
              <a:gd name="connsiteY6829" fmla="*/ 293780 h 2007826"/>
              <a:gd name="connsiteX6830" fmla="*/ 5346260 w 12192000"/>
              <a:gd name="connsiteY6830" fmla="*/ 293161 h 2007826"/>
              <a:gd name="connsiteX6831" fmla="*/ 5352829 w 12192000"/>
              <a:gd name="connsiteY6831" fmla="*/ 288588 h 2007826"/>
              <a:gd name="connsiteX6832" fmla="*/ 5356971 w 12192000"/>
              <a:gd name="connsiteY6832" fmla="*/ 273299 h 2007826"/>
              <a:gd name="connsiteX6833" fmla="*/ 5357544 w 12192000"/>
              <a:gd name="connsiteY6833" fmla="*/ 290970 h 2007826"/>
              <a:gd name="connsiteX6834" fmla="*/ 5423531 w 12192000"/>
              <a:gd name="connsiteY6834" fmla="*/ 288636 h 2007826"/>
              <a:gd name="connsiteX6835" fmla="*/ 5419247 w 12192000"/>
              <a:gd name="connsiteY6835" fmla="*/ 279920 h 2007826"/>
              <a:gd name="connsiteX6836" fmla="*/ 5409438 w 12192000"/>
              <a:gd name="connsiteY6836" fmla="*/ 285350 h 2007826"/>
              <a:gd name="connsiteX6837" fmla="*/ 5420724 w 12192000"/>
              <a:gd name="connsiteY6837" fmla="*/ 265440 h 2007826"/>
              <a:gd name="connsiteX6838" fmla="*/ 5449290 w 12192000"/>
              <a:gd name="connsiteY6838" fmla="*/ 265917 h 2007826"/>
              <a:gd name="connsiteX6839" fmla="*/ 5448148 w 12192000"/>
              <a:gd name="connsiteY6839" fmla="*/ 275490 h 2007826"/>
              <a:gd name="connsiteX6840" fmla="*/ 5461431 w 12192000"/>
              <a:gd name="connsiteY6840" fmla="*/ 269013 h 2007826"/>
              <a:gd name="connsiteX6841" fmla="*/ 5458336 w 12192000"/>
              <a:gd name="connsiteY6841" fmla="*/ 281730 h 2007826"/>
              <a:gd name="connsiteX6842" fmla="*/ 5476191 w 12192000"/>
              <a:gd name="connsiteY6842" fmla="*/ 264059 h 2007826"/>
              <a:gd name="connsiteX6843" fmla="*/ 5462908 w 12192000"/>
              <a:gd name="connsiteY6843" fmla="*/ 282873 h 2007826"/>
              <a:gd name="connsiteX6844" fmla="*/ 5558131 w 12192000"/>
              <a:gd name="connsiteY6844" fmla="*/ 283254 h 2007826"/>
              <a:gd name="connsiteX6845" fmla="*/ 5586174 w 12192000"/>
              <a:gd name="connsiteY6845" fmla="*/ 283921 h 2007826"/>
              <a:gd name="connsiteX6846" fmla="*/ 5587174 w 12192000"/>
              <a:gd name="connsiteY6846" fmla="*/ 275538 h 2007826"/>
              <a:gd name="connsiteX6847" fmla="*/ 5610312 w 12192000"/>
              <a:gd name="connsiteY6847" fmla="*/ 284445 h 2007826"/>
              <a:gd name="connsiteX6848" fmla="*/ 5610599 w 12192000"/>
              <a:gd name="connsiteY6848" fmla="*/ 274061 h 2007826"/>
              <a:gd name="connsiteX6849" fmla="*/ 5621169 w 12192000"/>
              <a:gd name="connsiteY6849" fmla="*/ 283683 h 2007826"/>
              <a:gd name="connsiteX6850" fmla="*/ 5641928 w 12192000"/>
              <a:gd name="connsiteY6850" fmla="*/ 280777 h 2007826"/>
              <a:gd name="connsiteX6851" fmla="*/ 5645594 w 12192000"/>
              <a:gd name="connsiteY6851" fmla="*/ 284397 h 2007826"/>
              <a:gd name="connsiteX6852" fmla="*/ 5652258 w 12192000"/>
              <a:gd name="connsiteY6852" fmla="*/ 279729 h 2007826"/>
              <a:gd name="connsiteX6853" fmla="*/ 5657259 w 12192000"/>
              <a:gd name="connsiteY6853" fmla="*/ 280158 h 2007826"/>
              <a:gd name="connsiteX6854" fmla="*/ 5659687 w 12192000"/>
              <a:gd name="connsiteY6854" fmla="*/ 279872 h 2007826"/>
              <a:gd name="connsiteX6855" fmla="*/ 5651498 w 12192000"/>
              <a:gd name="connsiteY6855" fmla="*/ 272109 h 2007826"/>
              <a:gd name="connsiteX6856" fmla="*/ 5658068 w 12192000"/>
              <a:gd name="connsiteY6856" fmla="*/ 268012 h 2007826"/>
              <a:gd name="connsiteX6857" fmla="*/ 5669731 w 12192000"/>
              <a:gd name="connsiteY6857" fmla="*/ 269298 h 2007826"/>
              <a:gd name="connsiteX6858" fmla="*/ 5673875 w 12192000"/>
              <a:gd name="connsiteY6858" fmla="*/ 251437 h 2007826"/>
              <a:gd name="connsiteX6859" fmla="*/ 5661638 w 12192000"/>
              <a:gd name="connsiteY6859" fmla="*/ 251247 h 2007826"/>
              <a:gd name="connsiteX6860" fmla="*/ 5661161 w 12192000"/>
              <a:gd name="connsiteY6860" fmla="*/ 261154 h 2007826"/>
              <a:gd name="connsiteX6861" fmla="*/ 5658305 w 12192000"/>
              <a:gd name="connsiteY6861" fmla="*/ 252199 h 2007826"/>
              <a:gd name="connsiteX6862" fmla="*/ 5643498 w 12192000"/>
              <a:gd name="connsiteY6862" fmla="*/ 251485 h 2007826"/>
              <a:gd name="connsiteX6863" fmla="*/ 5636642 w 12192000"/>
              <a:gd name="connsiteY6863" fmla="*/ 254152 h 2007826"/>
              <a:gd name="connsiteX6864" fmla="*/ 5623358 w 12192000"/>
              <a:gd name="connsiteY6864" fmla="*/ 250389 h 2007826"/>
              <a:gd name="connsiteX6865" fmla="*/ 5622551 w 12192000"/>
              <a:gd name="connsiteY6865" fmla="*/ 261201 h 2007826"/>
              <a:gd name="connsiteX6866" fmla="*/ 5620311 w 12192000"/>
              <a:gd name="connsiteY6866" fmla="*/ 252104 h 2007826"/>
              <a:gd name="connsiteX6867" fmla="*/ 5602218 w 12192000"/>
              <a:gd name="connsiteY6867" fmla="*/ 251675 h 2007826"/>
              <a:gd name="connsiteX6868" fmla="*/ 5597172 w 12192000"/>
              <a:gd name="connsiteY6868" fmla="*/ 262821 h 2007826"/>
              <a:gd name="connsiteX6869" fmla="*/ 5595363 w 12192000"/>
              <a:gd name="connsiteY6869" fmla="*/ 249913 h 2007826"/>
              <a:gd name="connsiteX6870" fmla="*/ 5581747 w 12192000"/>
              <a:gd name="connsiteY6870" fmla="*/ 262535 h 2007826"/>
              <a:gd name="connsiteX6871" fmla="*/ 5582698 w 12192000"/>
              <a:gd name="connsiteY6871" fmla="*/ 250294 h 2007826"/>
              <a:gd name="connsiteX6872" fmla="*/ 5569796 w 12192000"/>
              <a:gd name="connsiteY6872" fmla="*/ 249770 h 2007826"/>
              <a:gd name="connsiteX6873" fmla="*/ 6211169 w 12192000"/>
              <a:gd name="connsiteY6873" fmla="*/ 249086 h 2007826"/>
              <a:gd name="connsiteX6874" fmla="*/ 6197060 w 12192000"/>
              <a:gd name="connsiteY6874" fmla="*/ 253104 h 2007826"/>
              <a:gd name="connsiteX6875" fmla="*/ 6214777 w 12192000"/>
              <a:gd name="connsiteY6875" fmla="*/ 258820 h 2007826"/>
              <a:gd name="connsiteX6876" fmla="*/ 6211169 w 12192000"/>
              <a:gd name="connsiteY6876" fmla="*/ 249086 h 2007826"/>
              <a:gd name="connsiteX6877" fmla="*/ 8192072 w 12192000"/>
              <a:gd name="connsiteY6877" fmla="*/ 248246 h 2007826"/>
              <a:gd name="connsiteX6878" fmla="*/ 8192072 w 12192000"/>
              <a:gd name="connsiteY6878" fmla="*/ 248246 h 2007826"/>
              <a:gd name="connsiteX6879" fmla="*/ 5892745 w 12192000"/>
              <a:gd name="connsiteY6879" fmla="*/ 248198 h 2007826"/>
              <a:gd name="connsiteX6880" fmla="*/ 5892983 w 12192000"/>
              <a:gd name="connsiteY6880" fmla="*/ 264250 h 2007826"/>
              <a:gd name="connsiteX6881" fmla="*/ 5892745 w 12192000"/>
              <a:gd name="connsiteY6881" fmla="*/ 248198 h 2007826"/>
              <a:gd name="connsiteX6882" fmla="*/ 6135482 w 12192000"/>
              <a:gd name="connsiteY6882" fmla="*/ 248151 h 2007826"/>
              <a:gd name="connsiteX6883" fmla="*/ 6130433 w 12192000"/>
              <a:gd name="connsiteY6883" fmla="*/ 269965 h 2007826"/>
              <a:gd name="connsiteX6884" fmla="*/ 6135482 w 12192000"/>
              <a:gd name="connsiteY6884" fmla="*/ 248151 h 2007826"/>
              <a:gd name="connsiteX6885" fmla="*/ 6120575 w 12192000"/>
              <a:gd name="connsiteY6885" fmla="*/ 248056 h 2007826"/>
              <a:gd name="connsiteX6886" fmla="*/ 6120575 w 12192000"/>
              <a:gd name="connsiteY6886" fmla="*/ 248056 h 2007826"/>
              <a:gd name="connsiteX6887" fmla="*/ 5816281 w 12192000"/>
              <a:gd name="connsiteY6887" fmla="*/ 248056 h 2007826"/>
              <a:gd name="connsiteX6888" fmla="*/ 5813615 w 12192000"/>
              <a:gd name="connsiteY6888" fmla="*/ 264297 h 2007826"/>
              <a:gd name="connsiteX6889" fmla="*/ 5809043 w 12192000"/>
              <a:gd name="connsiteY6889" fmla="*/ 251342 h 2007826"/>
              <a:gd name="connsiteX6890" fmla="*/ 5799188 w 12192000"/>
              <a:gd name="connsiteY6890" fmla="*/ 251294 h 2007826"/>
              <a:gd name="connsiteX6891" fmla="*/ 5801284 w 12192000"/>
              <a:gd name="connsiteY6891" fmla="*/ 261487 h 2007826"/>
              <a:gd name="connsiteX6892" fmla="*/ 5795664 w 12192000"/>
              <a:gd name="connsiteY6892" fmla="*/ 260820 h 2007826"/>
              <a:gd name="connsiteX6893" fmla="*/ 5797855 w 12192000"/>
              <a:gd name="connsiteY6893" fmla="*/ 250770 h 2007826"/>
              <a:gd name="connsiteX6894" fmla="*/ 5791856 w 12192000"/>
              <a:gd name="connsiteY6894" fmla="*/ 248961 h 2007826"/>
              <a:gd name="connsiteX6895" fmla="*/ 5790286 w 12192000"/>
              <a:gd name="connsiteY6895" fmla="*/ 263202 h 2007826"/>
              <a:gd name="connsiteX6896" fmla="*/ 5784952 w 12192000"/>
              <a:gd name="connsiteY6896" fmla="*/ 251437 h 2007826"/>
              <a:gd name="connsiteX6897" fmla="*/ 5776241 w 12192000"/>
              <a:gd name="connsiteY6897" fmla="*/ 251247 h 2007826"/>
              <a:gd name="connsiteX6898" fmla="*/ 5777050 w 12192000"/>
              <a:gd name="connsiteY6898" fmla="*/ 261201 h 2007826"/>
              <a:gd name="connsiteX6899" fmla="*/ 5772337 w 12192000"/>
              <a:gd name="connsiteY6899" fmla="*/ 261011 h 2007826"/>
              <a:gd name="connsiteX6900" fmla="*/ 5772050 w 12192000"/>
              <a:gd name="connsiteY6900" fmla="*/ 251247 h 2007826"/>
              <a:gd name="connsiteX6901" fmla="*/ 5764241 w 12192000"/>
              <a:gd name="connsiteY6901" fmla="*/ 251247 h 2007826"/>
              <a:gd name="connsiteX6902" fmla="*/ 5763337 w 12192000"/>
              <a:gd name="connsiteY6902" fmla="*/ 260820 h 2007826"/>
              <a:gd name="connsiteX6903" fmla="*/ 5757528 w 12192000"/>
              <a:gd name="connsiteY6903" fmla="*/ 260820 h 2007826"/>
              <a:gd name="connsiteX6904" fmla="*/ 5761338 w 12192000"/>
              <a:gd name="connsiteY6904" fmla="*/ 249961 h 2007826"/>
              <a:gd name="connsiteX6905" fmla="*/ 5729295 w 12192000"/>
              <a:gd name="connsiteY6905" fmla="*/ 251580 h 2007826"/>
              <a:gd name="connsiteX6906" fmla="*/ 5722868 w 12192000"/>
              <a:gd name="connsiteY6906" fmla="*/ 262059 h 2007826"/>
              <a:gd name="connsiteX6907" fmla="*/ 5723153 w 12192000"/>
              <a:gd name="connsiteY6907" fmla="*/ 251151 h 2007826"/>
              <a:gd name="connsiteX6908" fmla="*/ 5715488 w 12192000"/>
              <a:gd name="connsiteY6908" fmla="*/ 251294 h 2007826"/>
              <a:gd name="connsiteX6909" fmla="*/ 5714820 w 12192000"/>
              <a:gd name="connsiteY6909" fmla="*/ 259106 h 2007826"/>
              <a:gd name="connsiteX6910" fmla="*/ 5710488 w 12192000"/>
              <a:gd name="connsiteY6910" fmla="*/ 258867 h 2007826"/>
              <a:gd name="connsiteX6911" fmla="*/ 5710107 w 12192000"/>
              <a:gd name="connsiteY6911" fmla="*/ 251294 h 2007826"/>
              <a:gd name="connsiteX6912" fmla="*/ 5700156 w 12192000"/>
              <a:gd name="connsiteY6912" fmla="*/ 251247 h 2007826"/>
              <a:gd name="connsiteX6913" fmla="*/ 5699919 w 12192000"/>
              <a:gd name="connsiteY6913" fmla="*/ 271537 h 2007826"/>
              <a:gd name="connsiteX6914" fmla="*/ 5712298 w 12192000"/>
              <a:gd name="connsiteY6914" fmla="*/ 262964 h 2007826"/>
              <a:gd name="connsiteX6915" fmla="*/ 5705776 w 12192000"/>
              <a:gd name="connsiteY6915" fmla="*/ 282635 h 2007826"/>
              <a:gd name="connsiteX6916" fmla="*/ 5720581 w 12192000"/>
              <a:gd name="connsiteY6916" fmla="*/ 279062 h 2007826"/>
              <a:gd name="connsiteX6917" fmla="*/ 5713678 w 12192000"/>
              <a:gd name="connsiteY6917" fmla="*/ 270346 h 2007826"/>
              <a:gd name="connsiteX6918" fmla="*/ 5720201 w 12192000"/>
              <a:gd name="connsiteY6918" fmla="*/ 270680 h 2007826"/>
              <a:gd name="connsiteX6919" fmla="*/ 5719535 w 12192000"/>
              <a:gd name="connsiteY6919" fmla="*/ 265583 h 2007826"/>
              <a:gd name="connsiteX6920" fmla="*/ 5724866 w 12192000"/>
              <a:gd name="connsiteY6920" fmla="*/ 265583 h 2007826"/>
              <a:gd name="connsiteX6921" fmla="*/ 5721250 w 12192000"/>
              <a:gd name="connsiteY6921" fmla="*/ 274347 h 2007826"/>
              <a:gd name="connsiteX6922" fmla="*/ 5738532 w 12192000"/>
              <a:gd name="connsiteY6922" fmla="*/ 262106 h 2007826"/>
              <a:gd name="connsiteX6923" fmla="*/ 5722059 w 12192000"/>
              <a:gd name="connsiteY6923" fmla="*/ 276967 h 2007826"/>
              <a:gd name="connsiteX6924" fmla="*/ 5744387 w 12192000"/>
              <a:gd name="connsiteY6924" fmla="*/ 280253 h 2007826"/>
              <a:gd name="connsiteX6925" fmla="*/ 5738340 w 12192000"/>
              <a:gd name="connsiteY6925" fmla="*/ 268965 h 2007826"/>
              <a:gd name="connsiteX6926" fmla="*/ 5750387 w 12192000"/>
              <a:gd name="connsiteY6926" fmla="*/ 279062 h 2007826"/>
              <a:gd name="connsiteX6927" fmla="*/ 5761431 w 12192000"/>
              <a:gd name="connsiteY6927" fmla="*/ 280777 h 2007826"/>
              <a:gd name="connsiteX6928" fmla="*/ 5749481 w 12192000"/>
              <a:gd name="connsiteY6928" fmla="*/ 271966 h 2007826"/>
              <a:gd name="connsiteX6929" fmla="*/ 5761386 w 12192000"/>
              <a:gd name="connsiteY6929" fmla="*/ 262630 h 2007826"/>
              <a:gd name="connsiteX6930" fmla="*/ 5763384 w 12192000"/>
              <a:gd name="connsiteY6930" fmla="*/ 272680 h 2007826"/>
              <a:gd name="connsiteX6931" fmla="*/ 5769622 w 12192000"/>
              <a:gd name="connsiteY6931" fmla="*/ 266107 h 2007826"/>
              <a:gd name="connsiteX6932" fmla="*/ 5780144 w 12192000"/>
              <a:gd name="connsiteY6932" fmla="*/ 268012 h 2007826"/>
              <a:gd name="connsiteX6933" fmla="*/ 5769670 w 12192000"/>
              <a:gd name="connsiteY6933" fmla="*/ 272347 h 2007826"/>
              <a:gd name="connsiteX6934" fmla="*/ 5778714 w 12192000"/>
              <a:gd name="connsiteY6934" fmla="*/ 281492 h 2007826"/>
              <a:gd name="connsiteX6935" fmla="*/ 5800949 w 12192000"/>
              <a:gd name="connsiteY6935" fmla="*/ 263869 h 2007826"/>
              <a:gd name="connsiteX6936" fmla="*/ 5794808 w 12192000"/>
              <a:gd name="connsiteY6936" fmla="*/ 276729 h 2007826"/>
              <a:gd name="connsiteX6937" fmla="*/ 5812566 w 12192000"/>
              <a:gd name="connsiteY6937" fmla="*/ 263488 h 2007826"/>
              <a:gd name="connsiteX6938" fmla="*/ 5821852 w 12192000"/>
              <a:gd name="connsiteY6938" fmla="*/ 277062 h 2007826"/>
              <a:gd name="connsiteX6939" fmla="*/ 5833755 w 12192000"/>
              <a:gd name="connsiteY6939" fmla="*/ 279872 h 2007826"/>
              <a:gd name="connsiteX6940" fmla="*/ 5817803 w 12192000"/>
              <a:gd name="connsiteY6940" fmla="*/ 266250 h 2007826"/>
              <a:gd name="connsiteX6941" fmla="*/ 5835658 w 12192000"/>
              <a:gd name="connsiteY6941" fmla="*/ 255105 h 2007826"/>
              <a:gd name="connsiteX6942" fmla="*/ 5840990 w 12192000"/>
              <a:gd name="connsiteY6942" fmla="*/ 256057 h 2007826"/>
              <a:gd name="connsiteX6943" fmla="*/ 5838850 w 12192000"/>
              <a:gd name="connsiteY6943" fmla="*/ 268346 h 2007826"/>
              <a:gd name="connsiteX6944" fmla="*/ 5849847 w 12192000"/>
              <a:gd name="connsiteY6944" fmla="*/ 252866 h 2007826"/>
              <a:gd name="connsiteX6945" fmla="*/ 5830232 w 12192000"/>
              <a:gd name="connsiteY6945" fmla="*/ 248294 h 2007826"/>
              <a:gd name="connsiteX6946" fmla="*/ 5826565 w 12192000"/>
              <a:gd name="connsiteY6946" fmla="*/ 254295 h 2007826"/>
              <a:gd name="connsiteX6947" fmla="*/ 5816281 w 12192000"/>
              <a:gd name="connsiteY6947" fmla="*/ 248056 h 2007826"/>
              <a:gd name="connsiteX6948" fmla="*/ 7604569 w 12192000"/>
              <a:gd name="connsiteY6948" fmla="*/ 247770 h 2007826"/>
              <a:gd name="connsiteX6949" fmla="*/ 7587090 w 12192000"/>
              <a:gd name="connsiteY6949" fmla="*/ 248008 h 2007826"/>
              <a:gd name="connsiteX6950" fmla="*/ 7604569 w 12192000"/>
              <a:gd name="connsiteY6950" fmla="*/ 247770 h 2007826"/>
              <a:gd name="connsiteX6951" fmla="*/ 6082336 w 12192000"/>
              <a:gd name="connsiteY6951" fmla="*/ 247722 h 2007826"/>
              <a:gd name="connsiteX6952" fmla="*/ 6082336 w 12192000"/>
              <a:gd name="connsiteY6952" fmla="*/ 247722 h 2007826"/>
              <a:gd name="connsiteX6953" fmla="*/ 6176820 w 12192000"/>
              <a:gd name="connsiteY6953" fmla="*/ 247627 h 2007826"/>
              <a:gd name="connsiteX6954" fmla="*/ 6168105 w 12192000"/>
              <a:gd name="connsiteY6954" fmla="*/ 252819 h 2007826"/>
              <a:gd name="connsiteX6955" fmla="*/ 6157532 w 12192000"/>
              <a:gd name="connsiteY6955" fmla="*/ 265631 h 2007826"/>
              <a:gd name="connsiteX6956" fmla="*/ 6154532 w 12192000"/>
              <a:gd name="connsiteY6956" fmla="*/ 273109 h 2007826"/>
              <a:gd name="connsiteX6957" fmla="*/ 6144387 w 12192000"/>
              <a:gd name="connsiteY6957" fmla="*/ 263202 h 2007826"/>
              <a:gd name="connsiteX6958" fmla="*/ 6145816 w 12192000"/>
              <a:gd name="connsiteY6958" fmla="*/ 280872 h 2007826"/>
              <a:gd name="connsiteX6959" fmla="*/ 6186297 w 12192000"/>
              <a:gd name="connsiteY6959" fmla="*/ 279967 h 2007826"/>
              <a:gd name="connsiteX6960" fmla="*/ 6185583 w 12192000"/>
              <a:gd name="connsiteY6960" fmla="*/ 264583 h 2007826"/>
              <a:gd name="connsiteX6961" fmla="*/ 6169200 w 12192000"/>
              <a:gd name="connsiteY6961" fmla="*/ 277014 h 2007826"/>
              <a:gd name="connsiteX6962" fmla="*/ 6176820 w 12192000"/>
              <a:gd name="connsiteY6962" fmla="*/ 247627 h 2007826"/>
              <a:gd name="connsiteX6963" fmla="*/ 3571566 w 12192000"/>
              <a:gd name="connsiteY6963" fmla="*/ 247055 h 2007826"/>
              <a:gd name="connsiteX6964" fmla="*/ 3542300 w 12192000"/>
              <a:gd name="connsiteY6964" fmla="*/ 251342 h 2007826"/>
              <a:gd name="connsiteX6965" fmla="*/ 3524653 w 12192000"/>
              <a:gd name="connsiteY6965" fmla="*/ 252914 h 2007826"/>
              <a:gd name="connsiteX6966" fmla="*/ 3524653 w 12192000"/>
              <a:gd name="connsiteY6966" fmla="*/ 264821 h 2007826"/>
              <a:gd name="connsiteX6967" fmla="*/ 3531522 w 12192000"/>
              <a:gd name="connsiteY6967" fmla="*/ 260392 h 2007826"/>
              <a:gd name="connsiteX6968" fmla="*/ 3535815 w 12192000"/>
              <a:gd name="connsiteY6968" fmla="*/ 266155 h 2007826"/>
              <a:gd name="connsiteX6969" fmla="*/ 3565571 w 12192000"/>
              <a:gd name="connsiteY6969" fmla="*/ 258725 h 2007826"/>
              <a:gd name="connsiteX6970" fmla="*/ 3571566 w 12192000"/>
              <a:gd name="connsiteY6970" fmla="*/ 247055 h 2007826"/>
              <a:gd name="connsiteX6971" fmla="*/ 7915561 w 12192000"/>
              <a:gd name="connsiteY6971" fmla="*/ 246674 h 2007826"/>
              <a:gd name="connsiteX6972" fmla="*/ 7935182 w 12192000"/>
              <a:gd name="connsiteY6972" fmla="*/ 256724 h 2007826"/>
              <a:gd name="connsiteX6973" fmla="*/ 7947565 w 12192000"/>
              <a:gd name="connsiteY6973" fmla="*/ 251723 h 2007826"/>
              <a:gd name="connsiteX6974" fmla="*/ 7962185 w 12192000"/>
              <a:gd name="connsiteY6974" fmla="*/ 256771 h 2007826"/>
              <a:gd name="connsiteX6975" fmla="*/ 7967186 w 12192000"/>
              <a:gd name="connsiteY6975" fmla="*/ 266631 h 2007826"/>
              <a:gd name="connsiteX6976" fmla="*/ 7957328 w 12192000"/>
              <a:gd name="connsiteY6976" fmla="*/ 258772 h 2007826"/>
              <a:gd name="connsiteX6977" fmla="*/ 7936659 w 12192000"/>
              <a:gd name="connsiteY6977" fmla="*/ 277443 h 2007826"/>
              <a:gd name="connsiteX6978" fmla="*/ 7920847 w 12192000"/>
              <a:gd name="connsiteY6978" fmla="*/ 260058 h 2007826"/>
              <a:gd name="connsiteX6979" fmla="*/ 7915561 w 12192000"/>
              <a:gd name="connsiteY6979" fmla="*/ 246674 h 2007826"/>
              <a:gd name="connsiteX6980" fmla="*/ 7107514 w 12192000"/>
              <a:gd name="connsiteY6980" fmla="*/ 246311 h 2007826"/>
              <a:gd name="connsiteX6981" fmla="*/ 7101459 w 12192000"/>
              <a:gd name="connsiteY6981" fmla="*/ 246960 h 2007826"/>
              <a:gd name="connsiteX6982" fmla="*/ 7107514 w 12192000"/>
              <a:gd name="connsiteY6982" fmla="*/ 246311 h 2007826"/>
              <a:gd name="connsiteX6983" fmla="*/ 2569493 w 12192000"/>
              <a:gd name="connsiteY6983" fmla="*/ 246233 h 2007826"/>
              <a:gd name="connsiteX6984" fmla="*/ 2563479 w 12192000"/>
              <a:gd name="connsiteY6984" fmla="*/ 247150 h 2007826"/>
              <a:gd name="connsiteX6985" fmla="*/ 2569493 w 12192000"/>
              <a:gd name="connsiteY6985" fmla="*/ 246233 h 2007826"/>
              <a:gd name="connsiteX6986" fmla="*/ 5261000 w 12192000"/>
              <a:gd name="connsiteY6986" fmla="*/ 246208 h 2007826"/>
              <a:gd name="connsiteX6987" fmla="*/ 5254922 w 12192000"/>
              <a:gd name="connsiteY6987" fmla="*/ 246817 h 2007826"/>
              <a:gd name="connsiteX6988" fmla="*/ 5261000 w 12192000"/>
              <a:gd name="connsiteY6988" fmla="*/ 246208 h 2007826"/>
              <a:gd name="connsiteX6989" fmla="*/ 7146255 w 12192000"/>
              <a:gd name="connsiteY6989" fmla="*/ 245893 h 2007826"/>
              <a:gd name="connsiteX6990" fmla="*/ 7140274 w 12192000"/>
              <a:gd name="connsiteY6990" fmla="*/ 246770 h 2007826"/>
              <a:gd name="connsiteX6991" fmla="*/ 7146255 w 12192000"/>
              <a:gd name="connsiteY6991" fmla="*/ 245893 h 2007826"/>
              <a:gd name="connsiteX6992" fmla="*/ 7905529 w 12192000"/>
              <a:gd name="connsiteY6992" fmla="*/ 245823 h 2007826"/>
              <a:gd name="connsiteX6993" fmla="*/ 7911416 w 12192000"/>
              <a:gd name="connsiteY6993" fmla="*/ 251437 h 2007826"/>
              <a:gd name="connsiteX6994" fmla="*/ 7900463 w 12192000"/>
              <a:gd name="connsiteY6994" fmla="*/ 256486 h 2007826"/>
              <a:gd name="connsiteX6995" fmla="*/ 7897319 w 12192000"/>
              <a:gd name="connsiteY6995" fmla="*/ 248103 h 2007826"/>
              <a:gd name="connsiteX6996" fmla="*/ 7905529 w 12192000"/>
              <a:gd name="connsiteY6996" fmla="*/ 245823 h 2007826"/>
              <a:gd name="connsiteX6997" fmla="*/ 6062102 w 12192000"/>
              <a:gd name="connsiteY6997" fmla="*/ 245531 h 2007826"/>
              <a:gd name="connsiteX6998" fmla="*/ 6052578 w 12192000"/>
              <a:gd name="connsiteY6998" fmla="*/ 255962 h 2007826"/>
              <a:gd name="connsiteX6999" fmla="*/ 6043056 w 12192000"/>
              <a:gd name="connsiteY6999" fmla="*/ 246531 h 2007826"/>
              <a:gd name="connsiteX7000" fmla="*/ 6058436 w 12192000"/>
              <a:gd name="connsiteY7000" fmla="*/ 256153 h 2007826"/>
              <a:gd name="connsiteX7001" fmla="*/ 6055150 w 12192000"/>
              <a:gd name="connsiteY7001" fmla="*/ 267060 h 2007826"/>
              <a:gd name="connsiteX7002" fmla="*/ 6064100 w 12192000"/>
              <a:gd name="connsiteY7002" fmla="*/ 263964 h 2007826"/>
              <a:gd name="connsiteX7003" fmla="*/ 6062102 w 12192000"/>
              <a:gd name="connsiteY7003" fmla="*/ 245531 h 2007826"/>
              <a:gd name="connsiteX7004" fmla="*/ 3211831 w 12192000"/>
              <a:gd name="connsiteY7004" fmla="*/ 245173 h 2007826"/>
              <a:gd name="connsiteX7005" fmla="*/ 3217517 w 12192000"/>
              <a:gd name="connsiteY7005" fmla="*/ 251008 h 2007826"/>
              <a:gd name="connsiteX7006" fmla="*/ 3202893 w 12192000"/>
              <a:gd name="connsiteY7006" fmla="*/ 247340 h 2007826"/>
              <a:gd name="connsiteX7007" fmla="*/ 3211831 w 12192000"/>
              <a:gd name="connsiteY7007" fmla="*/ 245173 h 2007826"/>
              <a:gd name="connsiteX7008" fmla="*/ 7668529 w 12192000"/>
              <a:gd name="connsiteY7008" fmla="*/ 244388 h 2007826"/>
              <a:gd name="connsiteX7009" fmla="*/ 7673673 w 12192000"/>
              <a:gd name="connsiteY7009" fmla="*/ 258677 h 2007826"/>
              <a:gd name="connsiteX7010" fmla="*/ 7686770 w 12192000"/>
              <a:gd name="connsiteY7010" fmla="*/ 245245 h 2007826"/>
              <a:gd name="connsiteX7011" fmla="*/ 7680721 w 12192000"/>
              <a:gd name="connsiteY7011" fmla="*/ 257057 h 2007826"/>
              <a:gd name="connsiteX7012" fmla="*/ 7692294 w 12192000"/>
              <a:gd name="connsiteY7012" fmla="*/ 255819 h 2007826"/>
              <a:gd name="connsiteX7013" fmla="*/ 7692294 w 12192000"/>
              <a:gd name="connsiteY7013" fmla="*/ 260296 h 2007826"/>
              <a:gd name="connsiteX7014" fmla="*/ 7670625 w 12192000"/>
              <a:gd name="connsiteY7014" fmla="*/ 261678 h 2007826"/>
              <a:gd name="connsiteX7015" fmla="*/ 7661052 w 12192000"/>
              <a:gd name="connsiteY7015" fmla="*/ 252818 h 2007826"/>
              <a:gd name="connsiteX7016" fmla="*/ 7667910 w 12192000"/>
              <a:gd name="connsiteY7016" fmla="*/ 251675 h 2007826"/>
              <a:gd name="connsiteX7017" fmla="*/ 5948118 w 12192000"/>
              <a:gd name="connsiteY7017" fmla="*/ 244245 h 2007826"/>
              <a:gd name="connsiteX7018" fmla="*/ 5940738 w 12192000"/>
              <a:gd name="connsiteY7018" fmla="*/ 262249 h 2007826"/>
              <a:gd name="connsiteX7019" fmla="*/ 5929644 w 12192000"/>
              <a:gd name="connsiteY7019" fmla="*/ 244769 h 2007826"/>
              <a:gd name="connsiteX7020" fmla="*/ 5929169 w 12192000"/>
              <a:gd name="connsiteY7020" fmla="*/ 266202 h 2007826"/>
              <a:gd name="connsiteX7021" fmla="*/ 5918171 w 12192000"/>
              <a:gd name="connsiteY7021" fmla="*/ 266488 h 2007826"/>
              <a:gd name="connsiteX7022" fmla="*/ 5926025 w 12192000"/>
              <a:gd name="connsiteY7022" fmla="*/ 251771 h 2007826"/>
              <a:gd name="connsiteX7023" fmla="*/ 5904697 w 12192000"/>
              <a:gd name="connsiteY7023" fmla="*/ 246341 h 2007826"/>
              <a:gd name="connsiteX7024" fmla="*/ 5907457 w 12192000"/>
              <a:gd name="connsiteY7024" fmla="*/ 266726 h 2007826"/>
              <a:gd name="connsiteX7025" fmla="*/ 5912171 w 12192000"/>
              <a:gd name="connsiteY7025" fmla="*/ 252199 h 2007826"/>
              <a:gd name="connsiteX7026" fmla="*/ 5909982 w 12192000"/>
              <a:gd name="connsiteY7026" fmla="*/ 270441 h 2007826"/>
              <a:gd name="connsiteX7027" fmla="*/ 5910172 w 12192000"/>
              <a:gd name="connsiteY7027" fmla="*/ 275252 h 2007826"/>
              <a:gd name="connsiteX7028" fmla="*/ 5930405 w 12192000"/>
              <a:gd name="connsiteY7028" fmla="*/ 273299 h 2007826"/>
              <a:gd name="connsiteX7029" fmla="*/ 5932691 w 12192000"/>
              <a:gd name="connsiteY7029" fmla="*/ 279444 h 2007826"/>
              <a:gd name="connsiteX7030" fmla="*/ 6067338 w 12192000"/>
              <a:gd name="connsiteY7030" fmla="*/ 279586 h 2007826"/>
              <a:gd name="connsiteX7031" fmla="*/ 6080717 w 12192000"/>
              <a:gd name="connsiteY7031" fmla="*/ 267917 h 2007826"/>
              <a:gd name="connsiteX7032" fmla="*/ 6078765 w 12192000"/>
              <a:gd name="connsiteY7032" fmla="*/ 269108 h 2007826"/>
              <a:gd name="connsiteX7033" fmla="*/ 6070577 w 12192000"/>
              <a:gd name="connsiteY7033" fmla="*/ 265155 h 2007826"/>
              <a:gd name="connsiteX7034" fmla="*/ 6078432 w 12192000"/>
              <a:gd name="connsiteY7034" fmla="*/ 251723 h 2007826"/>
              <a:gd name="connsiteX7035" fmla="*/ 6067386 w 12192000"/>
              <a:gd name="connsiteY7035" fmla="*/ 250818 h 2007826"/>
              <a:gd name="connsiteX7036" fmla="*/ 6057578 w 12192000"/>
              <a:gd name="connsiteY7036" fmla="*/ 276443 h 2007826"/>
              <a:gd name="connsiteX7037" fmla="*/ 6041913 w 12192000"/>
              <a:gd name="connsiteY7037" fmla="*/ 275014 h 2007826"/>
              <a:gd name="connsiteX7038" fmla="*/ 6042484 w 12192000"/>
              <a:gd name="connsiteY7038" fmla="*/ 264821 h 2007826"/>
              <a:gd name="connsiteX7039" fmla="*/ 6034392 w 12192000"/>
              <a:gd name="connsiteY7039" fmla="*/ 274585 h 2007826"/>
              <a:gd name="connsiteX7040" fmla="*/ 6034106 w 12192000"/>
              <a:gd name="connsiteY7040" fmla="*/ 260916 h 2007826"/>
              <a:gd name="connsiteX7041" fmla="*/ 6040343 w 12192000"/>
              <a:gd name="connsiteY7041" fmla="*/ 260725 h 2007826"/>
              <a:gd name="connsiteX7042" fmla="*/ 6030534 w 12192000"/>
              <a:gd name="connsiteY7042" fmla="*/ 247055 h 2007826"/>
              <a:gd name="connsiteX7043" fmla="*/ 6019346 w 12192000"/>
              <a:gd name="connsiteY7043" fmla="*/ 275395 h 2007826"/>
              <a:gd name="connsiteX7044" fmla="*/ 6024869 w 12192000"/>
              <a:gd name="connsiteY7044" fmla="*/ 245960 h 2007826"/>
              <a:gd name="connsiteX7045" fmla="*/ 6013157 w 12192000"/>
              <a:gd name="connsiteY7045" fmla="*/ 256295 h 2007826"/>
              <a:gd name="connsiteX7046" fmla="*/ 6006062 w 12192000"/>
              <a:gd name="connsiteY7046" fmla="*/ 244388 h 2007826"/>
              <a:gd name="connsiteX7047" fmla="*/ 6005348 w 12192000"/>
              <a:gd name="connsiteY7047" fmla="*/ 266864 h 2007826"/>
              <a:gd name="connsiteX7048" fmla="*/ 6016291 w 12192000"/>
              <a:gd name="connsiteY7048" fmla="*/ 259963 h 2007826"/>
              <a:gd name="connsiteX7049" fmla="*/ 6004482 w 12192000"/>
              <a:gd name="connsiteY7049" fmla="*/ 274490 h 2007826"/>
              <a:gd name="connsiteX7050" fmla="*/ 6005339 w 12192000"/>
              <a:gd name="connsiteY7050" fmla="*/ 266874 h 2007826"/>
              <a:gd name="connsiteX7051" fmla="*/ 5994920 w 12192000"/>
              <a:gd name="connsiteY7051" fmla="*/ 273442 h 2007826"/>
              <a:gd name="connsiteX7052" fmla="*/ 5996920 w 12192000"/>
              <a:gd name="connsiteY7052" fmla="*/ 262725 h 2007826"/>
              <a:gd name="connsiteX7053" fmla="*/ 6002255 w 12192000"/>
              <a:gd name="connsiteY7053" fmla="*/ 251675 h 2007826"/>
              <a:gd name="connsiteX7054" fmla="*/ 5990778 w 12192000"/>
              <a:gd name="connsiteY7054" fmla="*/ 250818 h 2007826"/>
              <a:gd name="connsiteX7055" fmla="*/ 5974448 w 12192000"/>
              <a:gd name="connsiteY7055" fmla="*/ 274252 h 2007826"/>
              <a:gd name="connsiteX7056" fmla="*/ 5986256 w 12192000"/>
              <a:gd name="connsiteY7056" fmla="*/ 244340 h 2007826"/>
              <a:gd name="connsiteX7057" fmla="*/ 5982686 w 12192000"/>
              <a:gd name="connsiteY7057" fmla="*/ 248484 h 2007826"/>
              <a:gd name="connsiteX7058" fmla="*/ 5981686 w 12192000"/>
              <a:gd name="connsiteY7058" fmla="*/ 263011 h 2007826"/>
              <a:gd name="connsiteX7059" fmla="*/ 5967115 w 12192000"/>
              <a:gd name="connsiteY7059" fmla="*/ 245007 h 2007826"/>
              <a:gd name="connsiteX7060" fmla="*/ 5972686 w 12192000"/>
              <a:gd name="connsiteY7060" fmla="*/ 269584 h 2007826"/>
              <a:gd name="connsiteX7061" fmla="*/ 5957117 w 12192000"/>
              <a:gd name="connsiteY7061" fmla="*/ 272299 h 2007826"/>
              <a:gd name="connsiteX7062" fmla="*/ 5958878 w 12192000"/>
              <a:gd name="connsiteY7062" fmla="*/ 263345 h 2007826"/>
              <a:gd name="connsiteX7063" fmla="*/ 5964116 w 12192000"/>
              <a:gd name="connsiteY7063" fmla="*/ 251580 h 2007826"/>
              <a:gd name="connsiteX7064" fmla="*/ 5952546 w 12192000"/>
              <a:gd name="connsiteY7064" fmla="*/ 250770 h 2007826"/>
              <a:gd name="connsiteX7065" fmla="*/ 5939262 w 12192000"/>
              <a:gd name="connsiteY7065" fmla="*/ 271346 h 2007826"/>
              <a:gd name="connsiteX7066" fmla="*/ 5948118 w 12192000"/>
              <a:gd name="connsiteY7066" fmla="*/ 244245 h 2007826"/>
              <a:gd name="connsiteX7067" fmla="*/ 8154019 w 12192000"/>
              <a:gd name="connsiteY7067" fmla="*/ 243626 h 2007826"/>
              <a:gd name="connsiteX7068" fmla="*/ 8154019 w 12192000"/>
              <a:gd name="connsiteY7068" fmla="*/ 243626 h 2007826"/>
              <a:gd name="connsiteX7069" fmla="*/ 7053442 w 12192000"/>
              <a:gd name="connsiteY7069" fmla="*/ 242686 h 2007826"/>
              <a:gd name="connsiteX7070" fmla="*/ 7043405 w 12192000"/>
              <a:gd name="connsiteY7070" fmla="*/ 244483 h 2007826"/>
              <a:gd name="connsiteX7071" fmla="*/ 7058978 w 12192000"/>
              <a:gd name="connsiteY7071" fmla="*/ 249532 h 2007826"/>
              <a:gd name="connsiteX7072" fmla="*/ 7053442 w 12192000"/>
              <a:gd name="connsiteY7072" fmla="*/ 242686 h 2007826"/>
              <a:gd name="connsiteX7073" fmla="*/ 7078070 w 12192000"/>
              <a:gd name="connsiteY7073" fmla="*/ 242203 h 2007826"/>
              <a:gd name="connsiteX7074" fmla="*/ 7064741 w 12192000"/>
              <a:gd name="connsiteY7074" fmla="*/ 243769 h 2007826"/>
              <a:gd name="connsiteX7075" fmla="*/ 7085505 w 12192000"/>
              <a:gd name="connsiteY7075" fmla="*/ 250532 h 2007826"/>
              <a:gd name="connsiteX7076" fmla="*/ 7078070 w 12192000"/>
              <a:gd name="connsiteY7076" fmla="*/ 242203 h 2007826"/>
              <a:gd name="connsiteX7077" fmla="*/ 7843361 w 12192000"/>
              <a:gd name="connsiteY7077" fmla="*/ 242197 h 2007826"/>
              <a:gd name="connsiteX7078" fmla="*/ 7873698 w 12192000"/>
              <a:gd name="connsiteY7078" fmla="*/ 251628 h 2007826"/>
              <a:gd name="connsiteX7079" fmla="*/ 7862792 w 12192000"/>
              <a:gd name="connsiteY7079" fmla="*/ 247960 h 2007826"/>
              <a:gd name="connsiteX7080" fmla="*/ 7862744 w 12192000"/>
              <a:gd name="connsiteY7080" fmla="*/ 257105 h 2007826"/>
              <a:gd name="connsiteX7081" fmla="*/ 7851505 w 12192000"/>
              <a:gd name="connsiteY7081" fmla="*/ 248151 h 2007826"/>
              <a:gd name="connsiteX7082" fmla="*/ 7844075 w 12192000"/>
              <a:gd name="connsiteY7082" fmla="*/ 257200 h 2007826"/>
              <a:gd name="connsiteX7083" fmla="*/ 7843361 w 12192000"/>
              <a:gd name="connsiteY7083" fmla="*/ 242197 h 2007826"/>
              <a:gd name="connsiteX7084" fmla="*/ 8146338 w 12192000"/>
              <a:gd name="connsiteY7084" fmla="*/ 241742 h 2007826"/>
              <a:gd name="connsiteX7085" fmla="*/ 8140303 w 12192000"/>
              <a:gd name="connsiteY7085" fmla="*/ 242626 h 2007826"/>
              <a:gd name="connsiteX7086" fmla="*/ 8146338 w 12192000"/>
              <a:gd name="connsiteY7086" fmla="*/ 241742 h 2007826"/>
              <a:gd name="connsiteX7087" fmla="*/ 3241042 w 12192000"/>
              <a:gd name="connsiteY7087" fmla="*/ 241591 h 2007826"/>
              <a:gd name="connsiteX7088" fmla="*/ 3234906 w 12192000"/>
              <a:gd name="connsiteY7088" fmla="*/ 242006 h 2007826"/>
              <a:gd name="connsiteX7089" fmla="*/ 3241042 w 12192000"/>
              <a:gd name="connsiteY7089" fmla="*/ 241591 h 2007826"/>
              <a:gd name="connsiteX7090" fmla="*/ 8441702 w 12192000"/>
              <a:gd name="connsiteY7090" fmla="*/ 241435 h 2007826"/>
              <a:gd name="connsiteX7091" fmla="*/ 8435721 w 12192000"/>
              <a:gd name="connsiteY7091" fmla="*/ 242339 h 2007826"/>
              <a:gd name="connsiteX7092" fmla="*/ 8441702 w 12192000"/>
              <a:gd name="connsiteY7092" fmla="*/ 241435 h 2007826"/>
              <a:gd name="connsiteX7093" fmla="*/ 8133172 w 12192000"/>
              <a:gd name="connsiteY7093" fmla="*/ 241281 h 2007826"/>
              <a:gd name="connsiteX7094" fmla="*/ 8127111 w 12192000"/>
              <a:gd name="connsiteY7094" fmla="*/ 242292 h 2007826"/>
              <a:gd name="connsiteX7095" fmla="*/ 8133172 w 12192000"/>
              <a:gd name="connsiteY7095" fmla="*/ 241281 h 2007826"/>
              <a:gd name="connsiteX7096" fmla="*/ 7646052 w 12192000"/>
              <a:gd name="connsiteY7096" fmla="*/ 241259 h 2007826"/>
              <a:gd name="connsiteX7097" fmla="*/ 7640145 w 12192000"/>
              <a:gd name="connsiteY7097" fmla="*/ 242578 h 2007826"/>
              <a:gd name="connsiteX7098" fmla="*/ 7646052 w 12192000"/>
              <a:gd name="connsiteY7098" fmla="*/ 241259 h 2007826"/>
              <a:gd name="connsiteX7099" fmla="*/ 7632716 w 12192000"/>
              <a:gd name="connsiteY7099" fmla="*/ 241054 h 2007826"/>
              <a:gd name="connsiteX7100" fmla="*/ 7635764 w 12192000"/>
              <a:gd name="connsiteY7100" fmla="*/ 254533 h 2007826"/>
              <a:gd name="connsiteX7101" fmla="*/ 7658671 w 12192000"/>
              <a:gd name="connsiteY7101" fmla="*/ 241816 h 2007826"/>
              <a:gd name="connsiteX7102" fmla="*/ 7654671 w 12192000"/>
              <a:gd name="connsiteY7102" fmla="*/ 256248 h 2007826"/>
              <a:gd name="connsiteX7103" fmla="*/ 7622238 w 12192000"/>
              <a:gd name="connsiteY7103" fmla="*/ 250437 h 2007826"/>
              <a:gd name="connsiteX7104" fmla="*/ 7632716 w 12192000"/>
              <a:gd name="connsiteY7104" fmla="*/ 241054 h 2007826"/>
              <a:gd name="connsiteX7105" fmla="*/ 7545026 w 12192000"/>
              <a:gd name="connsiteY7105" fmla="*/ 240101 h 2007826"/>
              <a:gd name="connsiteX7106" fmla="*/ 7552896 w 12192000"/>
              <a:gd name="connsiteY7106" fmla="*/ 244292 h 2007826"/>
              <a:gd name="connsiteX7107" fmla="*/ 7535084 w 12192000"/>
              <a:gd name="connsiteY7107" fmla="*/ 243197 h 2007826"/>
              <a:gd name="connsiteX7108" fmla="*/ 7545026 w 12192000"/>
              <a:gd name="connsiteY7108" fmla="*/ 240101 h 2007826"/>
              <a:gd name="connsiteX7109" fmla="*/ 8411098 w 12192000"/>
              <a:gd name="connsiteY7109" fmla="*/ 239768 h 2007826"/>
              <a:gd name="connsiteX7110" fmla="*/ 8411098 w 12192000"/>
              <a:gd name="connsiteY7110" fmla="*/ 239768 h 2007826"/>
              <a:gd name="connsiteX7111" fmla="*/ 8115824 w 12192000"/>
              <a:gd name="connsiteY7111" fmla="*/ 238244 h 2007826"/>
              <a:gd name="connsiteX7112" fmla="*/ 8115824 w 12192000"/>
              <a:gd name="connsiteY7112" fmla="*/ 238244 h 2007826"/>
              <a:gd name="connsiteX7113" fmla="*/ 7792021 w 12192000"/>
              <a:gd name="connsiteY7113" fmla="*/ 237672 h 2007826"/>
              <a:gd name="connsiteX7114" fmla="*/ 7825692 w 12192000"/>
              <a:gd name="connsiteY7114" fmla="*/ 252104 h 2007826"/>
              <a:gd name="connsiteX7115" fmla="*/ 7807880 w 12192000"/>
              <a:gd name="connsiteY7115" fmla="*/ 251389 h 2007826"/>
              <a:gd name="connsiteX7116" fmla="*/ 7791545 w 12192000"/>
              <a:gd name="connsiteY7116" fmla="*/ 250056 h 2007826"/>
              <a:gd name="connsiteX7117" fmla="*/ 7792021 w 12192000"/>
              <a:gd name="connsiteY7117" fmla="*/ 237672 h 2007826"/>
              <a:gd name="connsiteX7118" fmla="*/ 8390367 w 12192000"/>
              <a:gd name="connsiteY7118" fmla="*/ 236382 h 2007826"/>
              <a:gd name="connsiteX7119" fmla="*/ 8384333 w 12192000"/>
              <a:gd name="connsiteY7119" fmla="*/ 236576 h 2007826"/>
              <a:gd name="connsiteX7120" fmla="*/ 8390367 w 12192000"/>
              <a:gd name="connsiteY7120" fmla="*/ 236382 h 2007826"/>
              <a:gd name="connsiteX7121" fmla="*/ 7489483 w 12192000"/>
              <a:gd name="connsiteY7121" fmla="*/ 236200 h 2007826"/>
              <a:gd name="connsiteX7122" fmla="*/ 7483268 w 12192000"/>
              <a:gd name="connsiteY7122" fmla="*/ 237338 h 2007826"/>
              <a:gd name="connsiteX7123" fmla="*/ 7489483 w 12192000"/>
              <a:gd name="connsiteY7123" fmla="*/ 236200 h 2007826"/>
              <a:gd name="connsiteX7124" fmla="*/ 7580613 w 12192000"/>
              <a:gd name="connsiteY7124" fmla="*/ 236005 h 2007826"/>
              <a:gd name="connsiteX7125" fmla="*/ 7577994 w 12192000"/>
              <a:gd name="connsiteY7125" fmla="*/ 249627 h 2007826"/>
              <a:gd name="connsiteX7126" fmla="*/ 7559039 w 12192000"/>
              <a:gd name="connsiteY7126" fmla="*/ 245388 h 2007826"/>
              <a:gd name="connsiteX7127" fmla="*/ 7564611 w 12192000"/>
              <a:gd name="connsiteY7127" fmla="*/ 236338 h 2007826"/>
              <a:gd name="connsiteX7128" fmla="*/ 7569945 w 12192000"/>
              <a:gd name="connsiteY7128" fmla="*/ 247150 h 2007826"/>
              <a:gd name="connsiteX7129" fmla="*/ 7580613 w 12192000"/>
              <a:gd name="connsiteY7129" fmla="*/ 236005 h 2007826"/>
              <a:gd name="connsiteX7130" fmla="*/ 3275263 w 12192000"/>
              <a:gd name="connsiteY7130" fmla="*/ 235886 h 2007826"/>
              <a:gd name="connsiteX7131" fmla="*/ 3284348 w 12192000"/>
              <a:gd name="connsiteY7131" fmla="*/ 240054 h 2007826"/>
              <a:gd name="connsiteX7132" fmla="*/ 3263863 w 12192000"/>
              <a:gd name="connsiteY7132" fmla="*/ 240292 h 2007826"/>
              <a:gd name="connsiteX7133" fmla="*/ 3275263 w 12192000"/>
              <a:gd name="connsiteY7133" fmla="*/ 235886 h 2007826"/>
              <a:gd name="connsiteX7134" fmla="*/ 6997399 w 12192000"/>
              <a:gd name="connsiteY7134" fmla="*/ 235767 h 2007826"/>
              <a:gd name="connsiteX7135" fmla="*/ 6995970 w 12192000"/>
              <a:gd name="connsiteY7135" fmla="*/ 244531 h 2007826"/>
              <a:gd name="connsiteX7136" fmla="*/ 7024449 w 12192000"/>
              <a:gd name="connsiteY7136" fmla="*/ 246912 h 2007826"/>
              <a:gd name="connsiteX7137" fmla="*/ 7024974 w 12192000"/>
              <a:gd name="connsiteY7137" fmla="*/ 240435 h 2007826"/>
              <a:gd name="connsiteX7138" fmla="*/ 7015639 w 12192000"/>
              <a:gd name="connsiteY7138" fmla="*/ 242102 h 2007826"/>
              <a:gd name="connsiteX7139" fmla="*/ 7016639 w 12192000"/>
              <a:gd name="connsiteY7139" fmla="*/ 238196 h 2007826"/>
              <a:gd name="connsiteX7140" fmla="*/ 6997399 w 12192000"/>
              <a:gd name="connsiteY7140" fmla="*/ 235767 h 2007826"/>
              <a:gd name="connsiteX7141" fmla="*/ 6958203 w 12192000"/>
              <a:gd name="connsiteY7141" fmla="*/ 234529 h 2007826"/>
              <a:gd name="connsiteX7142" fmla="*/ 6957013 w 12192000"/>
              <a:gd name="connsiteY7142" fmla="*/ 250247 h 2007826"/>
              <a:gd name="connsiteX7143" fmla="*/ 6966823 w 12192000"/>
              <a:gd name="connsiteY7143" fmla="*/ 238911 h 2007826"/>
              <a:gd name="connsiteX7144" fmla="*/ 6967966 w 12192000"/>
              <a:gd name="connsiteY7144" fmla="*/ 246436 h 2007826"/>
              <a:gd name="connsiteX7145" fmla="*/ 6985540 w 12192000"/>
              <a:gd name="connsiteY7145" fmla="*/ 245150 h 2007826"/>
              <a:gd name="connsiteX7146" fmla="*/ 6994112 w 12192000"/>
              <a:gd name="connsiteY7146" fmla="*/ 235053 h 2007826"/>
              <a:gd name="connsiteX7147" fmla="*/ 6958203 w 12192000"/>
              <a:gd name="connsiteY7147" fmla="*/ 234529 h 2007826"/>
              <a:gd name="connsiteX7148" fmla="*/ 8077629 w 12192000"/>
              <a:gd name="connsiteY7148" fmla="*/ 234433 h 2007826"/>
              <a:gd name="connsiteX7149" fmla="*/ 8077629 w 12192000"/>
              <a:gd name="connsiteY7149" fmla="*/ 234433 h 2007826"/>
              <a:gd name="connsiteX7150" fmla="*/ 6927676 w 12192000"/>
              <a:gd name="connsiteY7150" fmla="*/ 233767 h 2007826"/>
              <a:gd name="connsiteX7151" fmla="*/ 6917960 w 12192000"/>
              <a:gd name="connsiteY7151" fmla="*/ 240721 h 2007826"/>
              <a:gd name="connsiteX7152" fmla="*/ 6933962 w 12192000"/>
              <a:gd name="connsiteY7152" fmla="*/ 243340 h 2007826"/>
              <a:gd name="connsiteX7153" fmla="*/ 6940963 w 12192000"/>
              <a:gd name="connsiteY7153" fmla="*/ 239577 h 2007826"/>
              <a:gd name="connsiteX7154" fmla="*/ 6945059 w 12192000"/>
              <a:gd name="connsiteY7154" fmla="*/ 247293 h 2007826"/>
              <a:gd name="connsiteX7155" fmla="*/ 6955870 w 12192000"/>
              <a:gd name="connsiteY7155" fmla="*/ 235719 h 2007826"/>
              <a:gd name="connsiteX7156" fmla="*/ 6927390 w 12192000"/>
              <a:gd name="connsiteY7156" fmla="*/ 239577 h 2007826"/>
              <a:gd name="connsiteX7157" fmla="*/ 6890087 w 12192000"/>
              <a:gd name="connsiteY7157" fmla="*/ 233100 h 2007826"/>
              <a:gd name="connsiteX7158" fmla="*/ 6882337 w 12192000"/>
              <a:gd name="connsiteY7158" fmla="*/ 233195 h 2007826"/>
              <a:gd name="connsiteX7159" fmla="*/ 6890480 w 12192000"/>
              <a:gd name="connsiteY7159" fmla="*/ 240863 h 2007826"/>
              <a:gd name="connsiteX7160" fmla="*/ 6890087 w 12192000"/>
              <a:gd name="connsiteY7160" fmla="*/ 233100 h 2007826"/>
              <a:gd name="connsiteX7161" fmla="*/ 6895005 w 12192000"/>
              <a:gd name="connsiteY7161" fmla="*/ 232766 h 2007826"/>
              <a:gd name="connsiteX7162" fmla="*/ 6915055 w 12192000"/>
              <a:gd name="connsiteY7162" fmla="*/ 242102 h 2007826"/>
              <a:gd name="connsiteX7163" fmla="*/ 6915341 w 12192000"/>
              <a:gd name="connsiteY7163" fmla="*/ 232957 h 2007826"/>
              <a:gd name="connsiteX7164" fmla="*/ 6895005 w 12192000"/>
              <a:gd name="connsiteY7164" fmla="*/ 232766 h 2007826"/>
              <a:gd name="connsiteX7165" fmla="*/ 3693339 w 12192000"/>
              <a:gd name="connsiteY7165" fmla="*/ 232528 h 2007826"/>
              <a:gd name="connsiteX7166" fmla="*/ 3693339 w 12192000"/>
              <a:gd name="connsiteY7166" fmla="*/ 232528 h 2007826"/>
              <a:gd name="connsiteX7167" fmla="*/ 2649775 w 12192000"/>
              <a:gd name="connsiteY7167" fmla="*/ 232337 h 2007826"/>
              <a:gd name="connsiteX7168" fmla="*/ 2642965 w 12192000"/>
              <a:gd name="connsiteY7168" fmla="*/ 239910 h 2007826"/>
              <a:gd name="connsiteX7169" fmla="*/ 2614773 w 12192000"/>
              <a:gd name="connsiteY7169" fmla="*/ 241958 h 2007826"/>
              <a:gd name="connsiteX7170" fmla="*/ 2614678 w 12192000"/>
              <a:gd name="connsiteY7170" fmla="*/ 237672 h 2007826"/>
              <a:gd name="connsiteX7171" fmla="*/ 2649775 w 12192000"/>
              <a:gd name="connsiteY7171" fmla="*/ 232337 h 2007826"/>
              <a:gd name="connsiteX7172" fmla="*/ 6819900 w 12192000"/>
              <a:gd name="connsiteY7172" fmla="*/ 231909 h 2007826"/>
              <a:gd name="connsiteX7173" fmla="*/ 6818471 w 12192000"/>
              <a:gd name="connsiteY7173" fmla="*/ 237196 h 2007826"/>
              <a:gd name="connsiteX7174" fmla="*/ 6841188 w 12192000"/>
              <a:gd name="connsiteY7174" fmla="*/ 239054 h 2007826"/>
              <a:gd name="connsiteX7175" fmla="*/ 6850904 w 12192000"/>
              <a:gd name="connsiteY7175" fmla="*/ 237053 h 2007826"/>
              <a:gd name="connsiteX7176" fmla="*/ 6865858 w 12192000"/>
              <a:gd name="connsiteY7176" fmla="*/ 246293 h 2007826"/>
              <a:gd name="connsiteX7177" fmla="*/ 6878860 w 12192000"/>
              <a:gd name="connsiteY7177" fmla="*/ 232385 h 2007826"/>
              <a:gd name="connsiteX7178" fmla="*/ 6819900 w 12192000"/>
              <a:gd name="connsiteY7178" fmla="*/ 231909 h 2007826"/>
              <a:gd name="connsiteX7179" fmla="*/ 8056038 w 12192000"/>
              <a:gd name="connsiteY7179" fmla="*/ 231885 h 2007826"/>
              <a:gd name="connsiteX7180" fmla="*/ 8049816 w 12192000"/>
              <a:gd name="connsiteY7180" fmla="*/ 232909 h 2007826"/>
              <a:gd name="connsiteX7181" fmla="*/ 8056038 w 12192000"/>
              <a:gd name="connsiteY7181" fmla="*/ 231885 h 2007826"/>
              <a:gd name="connsiteX7182" fmla="*/ 7529703 w 12192000"/>
              <a:gd name="connsiteY7182" fmla="*/ 230623 h 2007826"/>
              <a:gd name="connsiteX7183" fmla="*/ 7528274 w 12192000"/>
              <a:gd name="connsiteY7183" fmla="*/ 248198 h 2007826"/>
              <a:gd name="connsiteX7184" fmla="*/ 7508033 w 12192000"/>
              <a:gd name="connsiteY7184" fmla="*/ 236767 h 2007826"/>
              <a:gd name="connsiteX7185" fmla="*/ 7529703 w 12192000"/>
              <a:gd name="connsiteY7185" fmla="*/ 230623 h 2007826"/>
              <a:gd name="connsiteX7186" fmla="*/ 3314948 w 12192000"/>
              <a:gd name="connsiteY7186" fmla="*/ 229718 h 2007826"/>
              <a:gd name="connsiteX7187" fmla="*/ 3314948 w 12192000"/>
              <a:gd name="connsiteY7187" fmla="*/ 229718 h 2007826"/>
              <a:gd name="connsiteX7188" fmla="*/ 7450598 w 12192000"/>
              <a:gd name="connsiteY7188" fmla="*/ 229575 h 2007826"/>
              <a:gd name="connsiteX7189" fmla="*/ 7434453 w 12192000"/>
              <a:gd name="connsiteY7189" fmla="*/ 233671 h 2007826"/>
              <a:gd name="connsiteX7190" fmla="*/ 7450598 w 12192000"/>
              <a:gd name="connsiteY7190" fmla="*/ 229575 h 2007826"/>
              <a:gd name="connsiteX7191" fmla="*/ 7739205 w 12192000"/>
              <a:gd name="connsiteY7191" fmla="*/ 229241 h 2007826"/>
              <a:gd name="connsiteX7192" fmla="*/ 7748539 w 12192000"/>
              <a:gd name="connsiteY7192" fmla="*/ 241482 h 2007826"/>
              <a:gd name="connsiteX7193" fmla="*/ 7739205 w 12192000"/>
              <a:gd name="connsiteY7193" fmla="*/ 229241 h 2007826"/>
              <a:gd name="connsiteX7194" fmla="*/ 3400420 w 12192000"/>
              <a:gd name="connsiteY7194" fmla="*/ 229193 h 2007826"/>
              <a:gd name="connsiteX7195" fmla="*/ 3400420 w 12192000"/>
              <a:gd name="connsiteY7195" fmla="*/ 229193 h 2007826"/>
              <a:gd name="connsiteX7196" fmla="*/ 3311857 w 12192000"/>
              <a:gd name="connsiteY7196" fmla="*/ 228908 h 2007826"/>
              <a:gd name="connsiteX7197" fmla="*/ 3298398 w 12192000"/>
              <a:gd name="connsiteY7197" fmla="*/ 247674 h 2007826"/>
              <a:gd name="connsiteX7198" fmla="*/ 3307339 w 12192000"/>
              <a:gd name="connsiteY7198" fmla="*/ 247293 h 2007826"/>
              <a:gd name="connsiteX7199" fmla="*/ 3296923 w 12192000"/>
              <a:gd name="connsiteY7199" fmla="*/ 257248 h 2007826"/>
              <a:gd name="connsiteX7200" fmla="*/ 3295689 w 12192000"/>
              <a:gd name="connsiteY7200" fmla="*/ 251865 h 2007826"/>
              <a:gd name="connsiteX7201" fmla="*/ 3259721 w 12192000"/>
              <a:gd name="connsiteY7201" fmla="*/ 260582 h 2007826"/>
              <a:gd name="connsiteX7202" fmla="*/ 3253392 w 12192000"/>
              <a:gd name="connsiteY7202" fmla="*/ 253056 h 2007826"/>
              <a:gd name="connsiteX7203" fmla="*/ 3297114 w 12192000"/>
              <a:gd name="connsiteY7203" fmla="*/ 248150 h 2007826"/>
              <a:gd name="connsiteX7204" fmla="*/ 3292693 w 12192000"/>
              <a:gd name="connsiteY7204" fmla="*/ 234195 h 2007826"/>
              <a:gd name="connsiteX7205" fmla="*/ 3311857 w 12192000"/>
              <a:gd name="connsiteY7205" fmla="*/ 228908 h 2007826"/>
              <a:gd name="connsiteX7206" fmla="*/ 8025623 w 12192000"/>
              <a:gd name="connsiteY7206" fmla="*/ 228766 h 2007826"/>
              <a:gd name="connsiteX7207" fmla="*/ 8025623 w 12192000"/>
              <a:gd name="connsiteY7207" fmla="*/ 228766 h 2007826"/>
              <a:gd name="connsiteX7208" fmla="*/ 6806375 w 12192000"/>
              <a:gd name="connsiteY7208" fmla="*/ 228718 h 2007826"/>
              <a:gd name="connsiteX7209" fmla="*/ 6814566 w 12192000"/>
              <a:gd name="connsiteY7209" fmla="*/ 236624 h 2007826"/>
              <a:gd name="connsiteX7210" fmla="*/ 6806375 w 12192000"/>
              <a:gd name="connsiteY7210" fmla="*/ 228718 h 2007826"/>
              <a:gd name="connsiteX7211" fmla="*/ 7464409 w 12192000"/>
              <a:gd name="connsiteY7211" fmla="*/ 228355 h 2007826"/>
              <a:gd name="connsiteX7212" fmla="*/ 7469933 w 12192000"/>
              <a:gd name="connsiteY7212" fmla="*/ 233433 h 2007826"/>
              <a:gd name="connsiteX7213" fmla="*/ 7476505 w 12192000"/>
              <a:gd name="connsiteY7213" fmla="*/ 239816 h 2007826"/>
              <a:gd name="connsiteX7214" fmla="*/ 7458455 w 12192000"/>
              <a:gd name="connsiteY7214" fmla="*/ 232528 h 2007826"/>
              <a:gd name="connsiteX7215" fmla="*/ 7464409 w 12192000"/>
              <a:gd name="connsiteY7215" fmla="*/ 228355 h 2007826"/>
              <a:gd name="connsiteX7216" fmla="*/ 6777895 w 12192000"/>
              <a:gd name="connsiteY7216" fmla="*/ 227575 h 2007826"/>
              <a:gd name="connsiteX7217" fmla="*/ 6747844 w 12192000"/>
              <a:gd name="connsiteY7217" fmla="*/ 229004 h 2007826"/>
              <a:gd name="connsiteX7218" fmla="*/ 6722936 w 12192000"/>
              <a:gd name="connsiteY7218" fmla="*/ 236910 h 2007826"/>
              <a:gd name="connsiteX7219" fmla="*/ 6740033 w 12192000"/>
              <a:gd name="connsiteY7219" fmla="*/ 230766 h 2007826"/>
              <a:gd name="connsiteX7220" fmla="*/ 6740176 w 12192000"/>
              <a:gd name="connsiteY7220" fmla="*/ 234672 h 2007826"/>
              <a:gd name="connsiteX7221" fmla="*/ 6760655 w 12192000"/>
              <a:gd name="connsiteY7221" fmla="*/ 233719 h 2007826"/>
              <a:gd name="connsiteX7222" fmla="*/ 6777895 w 12192000"/>
              <a:gd name="connsiteY7222" fmla="*/ 227575 h 2007826"/>
              <a:gd name="connsiteX7223" fmla="*/ 7376083 w 12192000"/>
              <a:gd name="connsiteY7223" fmla="*/ 227095 h 2007826"/>
              <a:gd name="connsiteX7224" fmla="*/ 7369968 w 12192000"/>
              <a:gd name="connsiteY7224" fmla="*/ 227764 h 2007826"/>
              <a:gd name="connsiteX7225" fmla="*/ 7376083 w 12192000"/>
              <a:gd name="connsiteY7225" fmla="*/ 227095 h 2007826"/>
              <a:gd name="connsiteX7226" fmla="*/ 7396639 w 12192000"/>
              <a:gd name="connsiteY7226" fmla="*/ 224621 h 2007826"/>
              <a:gd name="connsiteX7227" fmla="*/ 7396639 w 12192000"/>
              <a:gd name="connsiteY7227" fmla="*/ 224621 h 2007826"/>
              <a:gd name="connsiteX7228" fmla="*/ 3415575 w 12192000"/>
              <a:gd name="connsiteY7228" fmla="*/ 224431 h 2007826"/>
              <a:gd name="connsiteX7229" fmla="*/ 3415575 w 12192000"/>
              <a:gd name="connsiteY7229" fmla="*/ 224431 h 2007826"/>
              <a:gd name="connsiteX7230" fmla="*/ 7987284 w 12192000"/>
              <a:gd name="connsiteY7230" fmla="*/ 224241 h 2007826"/>
              <a:gd name="connsiteX7231" fmla="*/ 7987284 w 12192000"/>
              <a:gd name="connsiteY7231" fmla="*/ 224241 h 2007826"/>
              <a:gd name="connsiteX7232" fmla="*/ 3348357 w 12192000"/>
              <a:gd name="connsiteY7232" fmla="*/ 223574 h 2007826"/>
              <a:gd name="connsiteX7233" fmla="*/ 3347313 w 12192000"/>
              <a:gd name="connsiteY7233" fmla="*/ 227623 h 2007826"/>
              <a:gd name="connsiteX7234" fmla="*/ 3345979 w 12192000"/>
              <a:gd name="connsiteY7234" fmla="*/ 231195 h 2007826"/>
              <a:gd name="connsiteX7235" fmla="*/ 3369408 w 12192000"/>
              <a:gd name="connsiteY7235" fmla="*/ 238815 h 2007826"/>
              <a:gd name="connsiteX7236" fmla="*/ 3348690 w 12192000"/>
              <a:gd name="connsiteY7236" fmla="*/ 247198 h 2007826"/>
              <a:gd name="connsiteX7237" fmla="*/ 3348975 w 12192000"/>
              <a:gd name="connsiteY7237" fmla="*/ 239006 h 2007826"/>
              <a:gd name="connsiteX7238" fmla="*/ 3337076 w 12192000"/>
              <a:gd name="connsiteY7238" fmla="*/ 251056 h 2007826"/>
              <a:gd name="connsiteX7239" fmla="*/ 3335745 w 12192000"/>
              <a:gd name="connsiteY7239" fmla="*/ 243674 h 2007826"/>
              <a:gd name="connsiteX7240" fmla="*/ 3308531 w 12192000"/>
              <a:gd name="connsiteY7240" fmla="*/ 251485 h 2007826"/>
              <a:gd name="connsiteX7241" fmla="*/ 3337549 w 12192000"/>
              <a:gd name="connsiteY7241" fmla="*/ 233529 h 2007826"/>
              <a:gd name="connsiteX7242" fmla="*/ 3335745 w 12192000"/>
              <a:gd name="connsiteY7242" fmla="*/ 231766 h 2007826"/>
              <a:gd name="connsiteX7243" fmla="*/ 3324873 w 12192000"/>
              <a:gd name="connsiteY7243" fmla="*/ 231195 h 2007826"/>
              <a:gd name="connsiteX7244" fmla="*/ 3324778 w 12192000"/>
              <a:gd name="connsiteY7244" fmla="*/ 227670 h 2007826"/>
              <a:gd name="connsiteX7245" fmla="*/ 3340897 w 12192000"/>
              <a:gd name="connsiteY7245" fmla="*/ 229623 h 2007826"/>
              <a:gd name="connsiteX7246" fmla="*/ 3348357 w 12192000"/>
              <a:gd name="connsiteY7246" fmla="*/ 223574 h 2007826"/>
              <a:gd name="connsiteX7247" fmla="*/ 6658785 w 12192000"/>
              <a:gd name="connsiteY7247" fmla="*/ 222669 h 2007826"/>
              <a:gd name="connsiteX7248" fmla="*/ 6632781 w 12192000"/>
              <a:gd name="connsiteY7248" fmla="*/ 229099 h 2007826"/>
              <a:gd name="connsiteX7249" fmla="*/ 6652070 w 12192000"/>
              <a:gd name="connsiteY7249" fmla="*/ 230957 h 2007826"/>
              <a:gd name="connsiteX7250" fmla="*/ 6659785 w 12192000"/>
              <a:gd name="connsiteY7250" fmla="*/ 226194 h 2007826"/>
              <a:gd name="connsiteX7251" fmla="*/ 6727222 w 12192000"/>
              <a:gd name="connsiteY7251" fmla="*/ 222478 h 2007826"/>
              <a:gd name="connsiteX7252" fmla="*/ 6706696 w 12192000"/>
              <a:gd name="connsiteY7252" fmla="*/ 222859 h 2007826"/>
              <a:gd name="connsiteX7253" fmla="*/ 6687646 w 12192000"/>
              <a:gd name="connsiteY7253" fmla="*/ 229909 h 2007826"/>
              <a:gd name="connsiteX7254" fmla="*/ 6713363 w 12192000"/>
              <a:gd name="connsiteY7254" fmla="*/ 230242 h 2007826"/>
              <a:gd name="connsiteX7255" fmla="*/ 6708981 w 12192000"/>
              <a:gd name="connsiteY7255" fmla="*/ 237529 h 2007826"/>
              <a:gd name="connsiteX7256" fmla="*/ 6727222 w 12192000"/>
              <a:gd name="connsiteY7256" fmla="*/ 222478 h 2007826"/>
              <a:gd name="connsiteX7257" fmla="*/ 8703517 w 12192000"/>
              <a:gd name="connsiteY7257" fmla="*/ 222144 h 2007826"/>
              <a:gd name="connsiteX7258" fmla="*/ 8697563 w 12192000"/>
              <a:gd name="connsiteY7258" fmla="*/ 223336 h 2007826"/>
              <a:gd name="connsiteX7259" fmla="*/ 8703517 w 12192000"/>
              <a:gd name="connsiteY7259" fmla="*/ 222144 h 2007826"/>
              <a:gd name="connsiteX7260" fmla="*/ 7753397 w 12192000"/>
              <a:gd name="connsiteY7260" fmla="*/ 222049 h 2007826"/>
              <a:gd name="connsiteX7261" fmla="*/ 7774543 w 12192000"/>
              <a:gd name="connsiteY7261" fmla="*/ 240005 h 2007826"/>
              <a:gd name="connsiteX7262" fmla="*/ 7753397 w 12192000"/>
              <a:gd name="connsiteY7262" fmla="*/ 245340 h 2007826"/>
              <a:gd name="connsiteX7263" fmla="*/ 7753397 w 12192000"/>
              <a:gd name="connsiteY7263" fmla="*/ 222049 h 2007826"/>
              <a:gd name="connsiteX7264" fmla="*/ 3364292 w 12192000"/>
              <a:gd name="connsiteY7264" fmla="*/ 221847 h 2007826"/>
              <a:gd name="connsiteX7265" fmla="*/ 3376649 w 12192000"/>
              <a:gd name="connsiteY7265" fmla="*/ 225955 h 2007826"/>
              <a:gd name="connsiteX7266" fmla="*/ 3353122 w 12192000"/>
              <a:gd name="connsiteY7266" fmla="*/ 229527 h 2007826"/>
              <a:gd name="connsiteX7267" fmla="*/ 3364292 w 12192000"/>
              <a:gd name="connsiteY7267" fmla="*/ 221847 h 2007826"/>
              <a:gd name="connsiteX7268" fmla="*/ 3764248 w 12192000"/>
              <a:gd name="connsiteY7268" fmla="*/ 221716 h 2007826"/>
              <a:gd name="connsiteX7269" fmla="*/ 3757674 w 12192000"/>
              <a:gd name="connsiteY7269" fmla="*/ 229051 h 2007826"/>
              <a:gd name="connsiteX7270" fmla="*/ 3776282 w 12192000"/>
              <a:gd name="connsiteY7270" fmla="*/ 224098 h 2007826"/>
              <a:gd name="connsiteX7271" fmla="*/ 3764248 w 12192000"/>
              <a:gd name="connsiteY7271" fmla="*/ 221716 h 2007826"/>
              <a:gd name="connsiteX7272" fmla="*/ 6609493 w 12192000"/>
              <a:gd name="connsiteY7272" fmla="*/ 220430 h 2007826"/>
              <a:gd name="connsiteX7273" fmla="*/ 6596634 w 12192000"/>
              <a:gd name="connsiteY7273" fmla="*/ 231909 h 2007826"/>
              <a:gd name="connsiteX7274" fmla="*/ 6609493 w 12192000"/>
              <a:gd name="connsiteY7274" fmla="*/ 220430 h 2007826"/>
              <a:gd name="connsiteX7275" fmla="*/ 7305961 w 12192000"/>
              <a:gd name="connsiteY7275" fmla="*/ 220144 h 2007826"/>
              <a:gd name="connsiteX7276" fmla="*/ 7324486 w 12192000"/>
              <a:gd name="connsiteY7276" fmla="*/ 220239 h 2007826"/>
              <a:gd name="connsiteX7277" fmla="*/ 7305961 w 12192000"/>
              <a:gd name="connsiteY7277" fmla="*/ 220144 h 2007826"/>
              <a:gd name="connsiteX7278" fmla="*/ 3411908 w 12192000"/>
              <a:gd name="connsiteY7278" fmla="*/ 220049 h 2007826"/>
              <a:gd name="connsiteX7279" fmla="*/ 3384703 w 12192000"/>
              <a:gd name="connsiteY7279" fmla="*/ 224336 h 2007826"/>
              <a:gd name="connsiteX7280" fmla="*/ 3396804 w 12192000"/>
              <a:gd name="connsiteY7280" fmla="*/ 234005 h 2007826"/>
              <a:gd name="connsiteX7281" fmla="*/ 3388753 w 12192000"/>
              <a:gd name="connsiteY7281" fmla="*/ 240339 h 2007826"/>
              <a:gd name="connsiteX7282" fmla="*/ 3388800 w 12192000"/>
              <a:gd name="connsiteY7282" fmla="*/ 231337 h 2007826"/>
              <a:gd name="connsiteX7283" fmla="*/ 3379462 w 12192000"/>
              <a:gd name="connsiteY7283" fmla="*/ 242578 h 2007826"/>
              <a:gd name="connsiteX7284" fmla="*/ 3372173 w 12192000"/>
              <a:gd name="connsiteY7284" fmla="*/ 231766 h 2007826"/>
              <a:gd name="connsiteX7285" fmla="*/ 3387371 w 12192000"/>
              <a:gd name="connsiteY7285" fmla="*/ 231194 h 2007826"/>
              <a:gd name="connsiteX7286" fmla="*/ 3380988 w 12192000"/>
              <a:gd name="connsiteY7286" fmla="*/ 220097 h 2007826"/>
              <a:gd name="connsiteX7287" fmla="*/ 3411908 w 12192000"/>
              <a:gd name="connsiteY7287" fmla="*/ 220049 h 2007826"/>
              <a:gd name="connsiteX7288" fmla="*/ 7949089 w 12192000"/>
              <a:gd name="connsiteY7288" fmla="*/ 219859 h 2007826"/>
              <a:gd name="connsiteX7289" fmla="*/ 7949089 w 12192000"/>
              <a:gd name="connsiteY7289" fmla="*/ 219859 h 2007826"/>
              <a:gd name="connsiteX7290" fmla="*/ 6301312 w 12192000"/>
              <a:gd name="connsiteY7290" fmla="*/ 219478 h 2007826"/>
              <a:gd name="connsiteX7291" fmla="*/ 6301312 w 12192000"/>
              <a:gd name="connsiteY7291" fmla="*/ 219478 h 2007826"/>
              <a:gd name="connsiteX7292" fmla="*/ 6101382 w 12192000"/>
              <a:gd name="connsiteY7292" fmla="*/ 218716 h 2007826"/>
              <a:gd name="connsiteX7293" fmla="*/ 6101382 w 12192000"/>
              <a:gd name="connsiteY7293" fmla="*/ 218716 h 2007826"/>
              <a:gd name="connsiteX7294" fmla="*/ 6048960 w 12192000"/>
              <a:gd name="connsiteY7294" fmla="*/ 218287 h 2007826"/>
              <a:gd name="connsiteX7295" fmla="*/ 6048960 w 12192000"/>
              <a:gd name="connsiteY7295" fmla="*/ 218287 h 2007826"/>
              <a:gd name="connsiteX7296" fmla="*/ 7363348 w 12192000"/>
              <a:gd name="connsiteY7296" fmla="*/ 218001 h 2007826"/>
              <a:gd name="connsiteX7297" fmla="*/ 7361015 w 12192000"/>
              <a:gd name="connsiteY7297" fmla="*/ 233433 h 2007826"/>
              <a:gd name="connsiteX7298" fmla="*/ 7343060 w 12192000"/>
              <a:gd name="connsiteY7298" fmla="*/ 224002 h 2007826"/>
              <a:gd name="connsiteX7299" fmla="*/ 7348632 w 12192000"/>
              <a:gd name="connsiteY7299" fmla="*/ 221668 h 2007826"/>
              <a:gd name="connsiteX7300" fmla="*/ 7363348 w 12192000"/>
              <a:gd name="connsiteY7300" fmla="*/ 218001 h 2007826"/>
              <a:gd name="connsiteX7301" fmla="*/ 8665179 w 12192000"/>
              <a:gd name="connsiteY7301" fmla="*/ 217345 h 2007826"/>
              <a:gd name="connsiteX7302" fmla="*/ 8659225 w 12192000"/>
              <a:gd name="connsiteY7302" fmla="*/ 218430 h 2007826"/>
              <a:gd name="connsiteX7303" fmla="*/ 8665179 w 12192000"/>
              <a:gd name="connsiteY7303" fmla="*/ 217345 h 2007826"/>
              <a:gd name="connsiteX7304" fmla="*/ 3476091 w 12192000"/>
              <a:gd name="connsiteY7304" fmla="*/ 217072 h 2007826"/>
              <a:gd name="connsiteX7305" fmla="*/ 3485934 w 12192000"/>
              <a:gd name="connsiteY7305" fmla="*/ 220525 h 2007826"/>
              <a:gd name="connsiteX7306" fmla="*/ 3464676 w 12192000"/>
              <a:gd name="connsiteY7306" fmla="*/ 220192 h 2007826"/>
              <a:gd name="connsiteX7307" fmla="*/ 3476091 w 12192000"/>
              <a:gd name="connsiteY7307" fmla="*/ 217072 h 2007826"/>
              <a:gd name="connsiteX7308" fmla="*/ 6020917 w 12192000"/>
              <a:gd name="connsiteY7308" fmla="*/ 216650 h 2007826"/>
              <a:gd name="connsiteX7309" fmla="*/ 6011061 w 12192000"/>
              <a:gd name="connsiteY7309" fmla="*/ 219383 h 2007826"/>
              <a:gd name="connsiteX7310" fmla="*/ 6028345 w 12192000"/>
              <a:gd name="connsiteY7310" fmla="*/ 221240 h 2007826"/>
              <a:gd name="connsiteX7311" fmla="*/ 6020917 w 12192000"/>
              <a:gd name="connsiteY7311" fmla="*/ 216650 h 2007826"/>
              <a:gd name="connsiteX7312" fmla="*/ 7286529 w 12192000"/>
              <a:gd name="connsiteY7312" fmla="*/ 215096 h 2007826"/>
              <a:gd name="connsiteX7313" fmla="*/ 7267860 w 12192000"/>
              <a:gd name="connsiteY7313" fmla="*/ 216001 h 2007826"/>
              <a:gd name="connsiteX7314" fmla="*/ 7286529 w 12192000"/>
              <a:gd name="connsiteY7314" fmla="*/ 215096 h 2007826"/>
              <a:gd name="connsiteX7315" fmla="*/ 5908220 w 12192000"/>
              <a:gd name="connsiteY7315" fmla="*/ 215096 h 2007826"/>
              <a:gd name="connsiteX7316" fmla="*/ 5895697 w 12192000"/>
              <a:gd name="connsiteY7316" fmla="*/ 219240 h 2007826"/>
              <a:gd name="connsiteX7317" fmla="*/ 5896411 w 12192000"/>
              <a:gd name="connsiteY7317" fmla="*/ 227146 h 2007826"/>
              <a:gd name="connsiteX7318" fmla="*/ 5908411 w 12192000"/>
              <a:gd name="connsiteY7318" fmla="*/ 220287 h 2007826"/>
              <a:gd name="connsiteX7319" fmla="*/ 5931740 w 12192000"/>
              <a:gd name="connsiteY7319" fmla="*/ 221240 h 2007826"/>
              <a:gd name="connsiteX7320" fmla="*/ 5908220 w 12192000"/>
              <a:gd name="connsiteY7320" fmla="*/ 215096 h 2007826"/>
              <a:gd name="connsiteX7321" fmla="*/ 7910894 w 12192000"/>
              <a:gd name="connsiteY7321" fmla="*/ 214667 h 2007826"/>
              <a:gd name="connsiteX7322" fmla="*/ 7910894 w 12192000"/>
              <a:gd name="connsiteY7322" fmla="*/ 214667 h 2007826"/>
              <a:gd name="connsiteX7323" fmla="*/ 3492132 w 12192000"/>
              <a:gd name="connsiteY7323" fmla="*/ 214429 h 2007826"/>
              <a:gd name="connsiteX7324" fmla="*/ 3492132 w 12192000"/>
              <a:gd name="connsiteY7324" fmla="*/ 214429 h 2007826"/>
              <a:gd name="connsiteX7325" fmla="*/ 5947213 w 12192000"/>
              <a:gd name="connsiteY7325" fmla="*/ 214286 h 2007826"/>
              <a:gd name="connsiteX7326" fmla="*/ 5934263 w 12192000"/>
              <a:gd name="connsiteY7326" fmla="*/ 219001 h 2007826"/>
              <a:gd name="connsiteX7327" fmla="*/ 5936691 w 12192000"/>
              <a:gd name="connsiteY7327" fmla="*/ 238291 h 2007826"/>
              <a:gd name="connsiteX7328" fmla="*/ 5942832 w 12192000"/>
              <a:gd name="connsiteY7328" fmla="*/ 223336 h 2007826"/>
              <a:gd name="connsiteX7329" fmla="*/ 5989207 w 12192000"/>
              <a:gd name="connsiteY7329" fmla="*/ 226241 h 2007826"/>
              <a:gd name="connsiteX7330" fmla="*/ 6008205 w 12192000"/>
              <a:gd name="connsiteY7330" fmla="*/ 218716 h 2007826"/>
              <a:gd name="connsiteX7331" fmla="*/ 5984400 w 12192000"/>
              <a:gd name="connsiteY7331" fmla="*/ 214953 h 2007826"/>
              <a:gd name="connsiteX7332" fmla="*/ 5960259 w 12192000"/>
              <a:gd name="connsiteY7332" fmla="*/ 216191 h 2007826"/>
              <a:gd name="connsiteX7333" fmla="*/ 5954783 w 12192000"/>
              <a:gd name="connsiteY7333" fmla="*/ 221621 h 2007826"/>
              <a:gd name="connsiteX7334" fmla="*/ 5947213 w 12192000"/>
              <a:gd name="connsiteY7334" fmla="*/ 214286 h 2007826"/>
              <a:gd name="connsiteX7335" fmla="*/ 7300150 w 12192000"/>
              <a:gd name="connsiteY7335" fmla="*/ 213571 h 2007826"/>
              <a:gd name="connsiteX7336" fmla="*/ 7292768 w 12192000"/>
              <a:gd name="connsiteY7336" fmla="*/ 226812 h 2007826"/>
              <a:gd name="connsiteX7337" fmla="*/ 7300150 w 12192000"/>
              <a:gd name="connsiteY7337" fmla="*/ 213571 h 2007826"/>
              <a:gd name="connsiteX7338" fmla="*/ 7232343 w 12192000"/>
              <a:gd name="connsiteY7338" fmla="*/ 212711 h 2007826"/>
              <a:gd name="connsiteX7339" fmla="*/ 7226141 w 12192000"/>
              <a:gd name="connsiteY7339" fmla="*/ 213809 h 2007826"/>
              <a:gd name="connsiteX7340" fmla="*/ 7232343 w 12192000"/>
              <a:gd name="connsiteY7340" fmla="*/ 212711 h 2007826"/>
              <a:gd name="connsiteX7341" fmla="*/ 3435633 w 12192000"/>
              <a:gd name="connsiteY7341" fmla="*/ 208665 h 2007826"/>
              <a:gd name="connsiteX7342" fmla="*/ 3447501 w 12192000"/>
              <a:gd name="connsiteY7342" fmla="*/ 215809 h 2007826"/>
              <a:gd name="connsiteX7343" fmla="*/ 3434875 w 12192000"/>
              <a:gd name="connsiteY7343" fmla="*/ 221668 h 2007826"/>
              <a:gd name="connsiteX7344" fmla="*/ 3458064 w 12192000"/>
              <a:gd name="connsiteY7344" fmla="*/ 218953 h 2007826"/>
              <a:gd name="connsiteX7345" fmla="*/ 3458441 w 12192000"/>
              <a:gd name="connsiteY7345" fmla="*/ 230813 h 2007826"/>
              <a:gd name="connsiteX7346" fmla="*/ 3439822 w 12192000"/>
              <a:gd name="connsiteY7346" fmla="*/ 232051 h 2007826"/>
              <a:gd name="connsiteX7347" fmla="*/ 3439917 w 12192000"/>
              <a:gd name="connsiteY7347" fmla="*/ 224764 h 2007826"/>
              <a:gd name="connsiteX7348" fmla="*/ 3430729 w 12192000"/>
              <a:gd name="connsiteY7348" fmla="*/ 233909 h 2007826"/>
              <a:gd name="connsiteX7349" fmla="*/ 3432016 w 12192000"/>
              <a:gd name="connsiteY7349" fmla="*/ 223525 h 2007826"/>
              <a:gd name="connsiteX7350" fmla="*/ 3425205 w 12192000"/>
              <a:gd name="connsiteY7350" fmla="*/ 227669 h 2007826"/>
              <a:gd name="connsiteX7351" fmla="*/ 3435633 w 12192000"/>
              <a:gd name="connsiteY7351" fmla="*/ 208665 h 2007826"/>
              <a:gd name="connsiteX7352" fmla="*/ 7170320 w 12192000"/>
              <a:gd name="connsiteY7352" fmla="*/ 208101 h 2007826"/>
              <a:gd name="connsiteX7353" fmla="*/ 7164038 w 12192000"/>
              <a:gd name="connsiteY7353" fmla="*/ 208904 h 2007826"/>
              <a:gd name="connsiteX7354" fmla="*/ 7170320 w 12192000"/>
              <a:gd name="connsiteY7354" fmla="*/ 208101 h 2007826"/>
              <a:gd name="connsiteX7355" fmla="*/ 7155979 w 12192000"/>
              <a:gd name="connsiteY7355" fmla="*/ 208020 h 2007826"/>
              <a:gd name="connsiteX7356" fmla="*/ 7149703 w 12192000"/>
              <a:gd name="connsiteY7356" fmla="*/ 208904 h 2007826"/>
              <a:gd name="connsiteX7357" fmla="*/ 7155979 w 12192000"/>
              <a:gd name="connsiteY7357" fmla="*/ 208020 h 2007826"/>
              <a:gd name="connsiteX7358" fmla="*/ 3465576 w 12192000"/>
              <a:gd name="connsiteY7358" fmla="*/ 207195 h 2007826"/>
              <a:gd name="connsiteX7359" fmla="*/ 3476358 w 12192000"/>
              <a:gd name="connsiteY7359" fmla="*/ 209332 h 2007826"/>
              <a:gd name="connsiteX7360" fmla="*/ 3454878 w 12192000"/>
              <a:gd name="connsiteY7360" fmla="*/ 210094 h 2007826"/>
              <a:gd name="connsiteX7361" fmla="*/ 3465576 w 12192000"/>
              <a:gd name="connsiteY7361" fmla="*/ 207195 h 2007826"/>
              <a:gd name="connsiteX7362" fmla="*/ 7496603 w 12192000"/>
              <a:gd name="connsiteY7362" fmla="*/ 206332 h 2007826"/>
              <a:gd name="connsiteX7363" fmla="*/ 7500032 w 12192000"/>
              <a:gd name="connsiteY7363" fmla="*/ 221050 h 2007826"/>
              <a:gd name="connsiteX7364" fmla="*/ 7496603 w 12192000"/>
              <a:gd name="connsiteY7364" fmla="*/ 206332 h 2007826"/>
              <a:gd name="connsiteX7365" fmla="*/ 7182087 w 12192000"/>
              <a:gd name="connsiteY7365" fmla="*/ 205427 h 2007826"/>
              <a:gd name="connsiteX7366" fmla="*/ 7182230 w 12192000"/>
              <a:gd name="connsiteY7366" fmla="*/ 214667 h 2007826"/>
              <a:gd name="connsiteX7367" fmla="*/ 7193184 w 12192000"/>
              <a:gd name="connsiteY7367" fmla="*/ 209523 h 2007826"/>
              <a:gd name="connsiteX7368" fmla="*/ 7220044 w 12192000"/>
              <a:gd name="connsiteY7368" fmla="*/ 213810 h 2007826"/>
              <a:gd name="connsiteX7369" fmla="*/ 7219997 w 12192000"/>
              <a:gd name="connsiteY7369" fmla="*/ 217811 h 2007826"/>
              <a:gd name="connsiteX7370" fmla="*/ 7173753 w 12192000"/>
              <a:gd name="connsiteY7370" fmla="*/ 217811 h 2007826"/>
              <a:gd name="connsiteX7371" fmla="*/ 7182087 w 12192000"/>
              <a:gd name="connsiteY7371" fmla="*/ 205427 h 2007826"/>
              <a:gd name="connsiteX7372" fmla="*/ 7511938 w 12192000"/>
              <a:gd name="connsiteY7372" fmla="*/ 203379 h 2007826"/>
              <a:gd name="connsiteX7373" fmla="*/ 7516606 w 12192000"/>
              <a:gd name="connsiteY7373" fmla="*/ 213429 h 2007826"/>
              <a:gd name="connsiteX7374" fmla="*/ 7528321 w 12192000"/>
              <a:gd name="connsiteY7374" fmla="*/ 204427 h 2007826"/>
              <a:gd name="connsiteX7375" fmla="*/ 7527321 w 12192000"/>
              <a:gd name="connsiteY7375" fmla="*/ 212524 h 2007826"/>
              <a:gd name="connsiteX7376" fmla="*/ 7536560 w 12192000"/>
              <a:gd name="connsiteY7376" fmla="*/ 208999 h 2007826"/>
              <a:gd name="connsiteX7377" fmla="*/ 7550848 w 12192000"/>
              <a:gd name="connsiteY7377" fmla="*/ 210333 h 2007826"/>
              <a:gd name="connsiteX7378" fmla="*/ 7572327 w 12192000"/>
              <a:gd name="connsiteY7378" fmla="*/ 218144 h 2007826"/>
              <a:gd name="connsiteX7379" fmla="*/ 7572850 w 12192000"/>
              <a:gd name="connsiteY7379" fmla="*/ 207856 h 2007826"/>
              <a:gd name="connsiteX7380" fmla="*/ 7600092 w 12192000"/>
              <a:gd name="connsiteY7380" fmla="*/ 216191 h 2007826"/>
              <a:gd name="connsiteX7381" fmla="*/ 7609712 w 12192000"/>
              <a:gd name="connsiteY7381" fmla="*/ 222669 h 2007826"/>
              <a:gd name="connsiteX7382" fmla="*/ 7611141 w 12192000"/>
              <a:gd name="connsiteY7382" fmla="*/ 214429 h 2007826"/>
              <a:gd name="connsiteX7383" fmla="*/ 7619999 w 12192000"/>
              <a:gd name="connsiteY7383" fmla="*/ 218954 h 2007826"/>
              <a:gd name="connsiteX7384" fmla="*/ 7628334 w 12192000"/>
              <a:gd name="connsiteY7384" fmla="*/ 214763 h 2007826"/>
              <a:gd name="connsiteX7385" fmla="*/ 7628095 w 12192000"/>
              <a:gd name="connsiteY7385" fmla="*/ 221955 h 2007826"/>
              <a:gd name="connsiteX7386" fmla="*/ 7646526 w 12192000"/>
              <a:gd name="connsiteY7386" fmla="*/ 226432 h 2007826"/>
              <a:gd name="connsiteX7387" fmla="*/ 7650384 w 12192000"/>
              <a:gd name="connsiteY7387" fmla="*/ 218859 h 2007826"/>
              <a:gd name="connsiteX7388" fmla="*/ 7670434 w 12192000"/>
              <a:gd name="connsiteY7388" fmla="*/ 227289 h 2007826"/>
              <a:gd name="connsiteX7389" fmla="*/ 7684150 w 12192000"/>
              <a:gd name="connsiteY7389" fmla="*/ 225384 h 2007826"/>
              <a:gd name="connsiteX7390" fmla="*/ 7730775 w 12192000"/>
              <a:gd name="connsiteY7390" fmla="*/ 227575 h 2007826"/>
              <a:gd name="connsiteX7391" fmla="*/ 7735585 w 12192000"/>
              <a:gd name="connsiteY7391" fmla="*/ 242435 h 2007826"/>
              <a:gd name="connsiteX7392" fmla="*/ 7715011 w 12192000"/>
              <a:gd name="connsiteY7392" fmla="*/ 242102 h 2007826"/>
              <a:gd name="connsiteX7393" fmla="*/ 7715440 w 12192000"/>
              <a:gd name="connsiteY7393" fmla="*/ 234624 h 2007826"/>
              <a:gd name="connsiteX7394" fmla="*/ 7702295 w 12192000"/>
              <a:gd name="connsiteY7394" fmla="*/ 235243 h 2007826"/>
              <a:gd name="connsiteX7395" fmla="*/ 7689913 w 12192000"/>
              <a:gd name="connsiteY7395" fmla="*/ 238244 h 2007826"/>
              <a:gd name="connsiteX7396" fmla="*/ 7682959 w 12192000"/>
              <a:gd name="connsiteY7396" fmla="*/ 231004 h 2007826"/>
              <a:gd name="connsiteX7397" fmla="*/ 7681579 w 12192000"/>
              <a:gd name="connsiteY7397" fmla="*/ 237101 h 2007826"/>
              <a:gd name="connsiteX7398" fmla="*/ 7664672 w 12192000"/>
              <a:gd name="connsiteY7398" fmla="*/ 235053 h 2007826"/>
              <a:gd name="connsiteX7399" fmla="*/ 7660290 w 12192000"/>
              <a:gd name="connsiteY7399" fmla="*/ 228909 h 2007826"/>
              <a:gd name="connsiteX7400" fmla="*/ 7646098 w 12192000"/>
              <a:gd name="connsiteY7400" fmla="*/ 233052 h 2007826"/>
              <a:gd name="connsiteX7401" fmla="*/ 7630906 w 12192000"/>
              <a:gd name="connsiteY7401" fmla="*/ 226765 h 2007826"/>
              <a:gd name="connsiteX7402" fmla="*/ 7627572 w 12192000"/>
              <a:gd name="connsiteY7402" fmla="*/ 232338 h 2007826"/>
              <a:gd name="connsiteX7403" fmla="*/ 7583995 w 12192000"/>
              <a:gd name="connsiteY7403" fmla="*/ 223383 h 2007826"/>
              <a:gd name="connsiteX7404" fmla="*/ 7574708 w 12192000"/>
              <a:gd name="connsiteY7404" fmla="*/ 227718 h 2007826"/>
              <a:gd name="connsiteX7405" fmla="*/ 7567945 w 12192000"/>
              <a:gd name="connsiteY7405" fmla="*/ 221288 h 2007826"/>
              <a:gd name="connsiteX7406" fmla="*/ 7570374 w 12192000"/>
              <a:gd name="connsiteY7406" fmla="*/ 230433 h 2007826"/>
              <a:gd name="connsiteX7407" fmla="*/ 7546704 w 12192000"/>
              <a:gd name="connsiteY7407" fmla="*/ 217858 h 2007826"/>
              <a:gd name="connsiteX7408" fmla="*/ 7531702 w 12192000"/>
              <a:gd name="connsiteY7408" fmla="*/ 217811 h 2007826"/>
              <a:gd name="connsiteX7409" fmla="*/ 7528226 w 12192000"/>
              <a:gd name="connsiteY7409" fmla="*/ 222478 h 2007826"/>
              <a:gd name="connsiteX7410" fmla="*/ 7509938 w 12192000"/>
              <a:gd name="connsiteY7410" fmla="*/ 222860 h 2007826"/>
              <a:gd name="connsiteX7411" fmla="*/ 7511938 w 12192000"/>
              <a:gd name="connsiteY7411" fmla="*/ 203379 h 2007826"/>
              <a:gd name="connsiteX7412" fmla="*/ 7071098 w 12192000"/>
              <a:gd name="connsiteY7412" fmla="*/ 203276 h 2007826"/>
              <a:gd name="connsiteX7413" fmla="*/ 7064882 w 12192000"/>
              <a:gd name="connsiteY7413" fmla="*/ 204093 h 2007826"/>
              <a:gd name="connsiteX7414" fmla="*/ 7071098 w 12192000"/>
              <a:gd name="connsiteY7414" fmla="*/ 203276 h 2007826"/>
              <a:gd name="connsiteX7415" fmla="*/ 3574418 w 12192000"/>
              <a:gd name="connsiteY7415" fmla="*/ 203200 h 2007826"/>
              <a:gd name="connsiteX7416" fmla="*/ 3568309 w 12192000"/>
              <a:gd name="connsiteY7416" fmla="*/ 203997 h 2007826"/>
              <a:gd name="connsiteX7417" fmla="*/ 3574418 w 12192000"/>
              <a:gd name="connsiteY7417" fmla="*/ 203200 h 2007826"/>
              <a:gd name="connsiteX7418" fmla="*/ 7107790 w 12192000"/>
              <a:gd name="connsiteY7418" fmla="*/ 203197 h 2007826"/>
              <a:gd name="connsiteX7419" fmla="*/ 7101601 w 12192000"/>
              <a:gd name="connsiteY7419" fmla="*/ 204188 h 2007826"/>
              <a:gd name="connsiteX7420" fmla="*/ 7107790 w 12192000"/>
              <a:gd name="connsiteY7420" fmla="*/ 203197 h 2007826"/>
              <a:gd name="connsiteX7421" fmla="*/ 7045315 w 12192000"/>
              <a:gd name="connsiteY7421" fmla="*/ 203057 h 2007826"/>
              <a:gd name="connsiteX7422" fmla="*/ 7039261 w 12192000"/>
              <a:gd name="connsiteY7422" fmla="*/ 204236 h 2007826"/>
              <a:gd name="connsiteX7423" fmla="*/ 7045315 w 12192000"/>
              <a:gd name="connsiteY7423" fmla="*/ 203057 h 2007826"/>
              <a:gd name="connsiteX7424" fmla="*/ 7114984 w 12192000"/>
              <a:gd name="connsiteY7424" fmla="*/ 202855 h 2007826"/>
              <a:gd name="connsiteX7425" fmla="*/ 7144417 w 12192000"/>
              <a:gd name="connsiteY7425" fmla="*/ 209190 h 2007826"/>
              <a:gd name="connsiteX7426" fmla="*/ 7144417 w 12192000"/>
              <a:gd name="connsiteY7426" fmla="*/ 212333 h 2007826"/>
              <a:gd name="connsiteX7427" fmla="*/ 7127462 w 12192000"/>
              <a:gd name="connsiteY7427" fmla="*/ 213667 h 2007826"/>
              <a:gd name="connsiteX7428" fmla="*/ 7118747 w 12192000"/>
              <a:gd name="connsiteY7428" fmla="*/ 205856 h 2007826"/>
              <a:gd name="connsiteX7429" fmla="*/ 7115698 w 12192000"/>
              <a:gd name="connsiteY7429" fmla="*/ 212667 h 2007826"/>
              <a:gd name="connsiteX7430" fmla="*/ 7114984 w 12192000"/>
              <a:gd name="connsiteY7430" fmla="*/ 202855 h 2007826"/>
              <a:gd name="connsiteX7431" fmla="*/ 7085099 w 12192000"/>
              <a:gd name="connsiteY7431" fmla="*/ 202326 h 2007826"/>
              <a:gd name="connsiteX7432" fmla="*/ 7095220 w 12192000"/>
              <a:gd name="connsiteY7432" fmla="*/ 205094 h 2007826"/>
              <a:gd name="connsiteX7433" fmla="*/ 7077265 w 12192000"/>
              <a:gd name="connsiteY7433" fmla="*/ 206665 h 2007826"/>
              <a:gd name="connsiteX7434" fmla="*/ 7085099 w 12192000"/>
              <a:gd name="connsiteY7434" fmla="*/ 202326 h 2007826"/>
              <a:gd name="connsiteX7435" fmla="*/ 7029545 w 12192000"/>
              <a:gd name="connsiteY7435" fmla="*/ 201283 h 2007826"/>
              <a:gd name="connsiteX7436" fmla="*/ 7029545 w 12192000"/>
              <a:gd name="connsiteY7436" fmla="*/ 201283 h 2007826"/>
              <a:gd name="connsiteX7437" fmla="*/ 3515303 w 12192000"/>
              <a:gd name="connsiteY7437" fmla="*/ 200616 h 2007826"/>
              <a:gd name="connsiteX7438" fmla="*/ 3514636 w 12192000"/>
              <a:gd name="connsiteY7438" fmla="*/ 206760 h 2007826"/>
              <a:gd name="connsiteX7439" fmla="*/ 3489282 w 12192000"/>
              <a:gd name="connsiteY7439" fmla="*/ 207665 h 2007826"/>
              <a:gd name="connsiteX7440" fmla="*/ 3481656 w 12192000"/>
              <a:gd name="connsiteY7440" fmla="*/ 211809 h 2007826"/>
              <a:gd name="connsiteX7441" fmla="*/ 3482182 w 12192000"/>
              <a:gd name="connsiteY7441" fmla="*/ 205951 h 2007826"/>
              <a:gd name="connsiteX7442" fmla="*/ 3515303 w 12192000"/>
              <a:gd name="connsiteY7442" fmla="*/ 200616 h 2007826"/>
              <a:gd name="connsiteX7443" fmla="*/ 6985777 w 12192000"/>
              <a:gd name="connsiteY7443" fmla="*/ 200378 h 2007826"/>
              <a:gd name="connsiteX7444" fmla="*/ 6968156 w 12192000"/>
              <a:gd name="connsiteY7444" fmla="*/ 200664 h 2007826"/>
              <a:gd name="connsiteX7445" fmla="*/ 6985777 w 12192000"/>
              <a:gd name="connsiteY7445" fmla="*/ 200378 h 2007826"/>
              <a:gd name="connsiteX7446" fmla="*/ 7735804 w 12192000"/>
              <a:gd name="connsiteY7446" fmla="*/ 198579 h 2007826"/>
              <a:gd name="connsiteX7447" fmla="*/ 7729776 w 12192000"/>
              <a:gd name="connsiteY7447" fmla="*/ 199664 h 2007826"/>
              <a:gd name="connsiteX7448" fmla="*/ 7735804 w 12192000"/>
              <a:gd name="connsiteY7448" fmla="*/ 198579 h 2007826"/>
              <a:gd name="connsiteX7449" fmla="*/ 6997893 w 12192000"/>
              <a:gd name="connsiteY7449" fmla="*/ 198372 h 2007826"/>
              <a:gd name="connsiteX7450" fmla="*/ 6991778 w 12192000"/>
              <a:gd name="connsiteY7450" fmla="*/ 199330 h 2007826"/>
              <a:gd name="connsiteX7451" fmla="*/ 6997893 w 12192000"/>
              <a:gd name="connsiteY7451" fmla="*/ 198372 h 2007826"/>
              <a:gd name="connsiteX7452" fmla="*/ 6912399 w 12192000"/>
              <a:gd name="connsiteY7452" fmla="*/ 198342 h 2007826"/>
              <a:gd name="connsiteX7453" fmla="*/ 6906244 w 12192000"/>
              <a:gd name="connsiteY7453" fmla="*/ 199473 h 2007826"/>
              <a:gd name="connsiteX7454" fmla="*/ 6912399 w 12192000"/>
              <a:gd name="connsiteY7454" fmla="*/ 198342 h 2007826"/>
              <a:gd name="connsiteX7455" fmla="*/ 6951922 w 12192000"/>
              <a:gd name="connsiteY7455" fmla="*/ 197508 h 2007826"/>
              <a:gd name="connsiteX7456" fmla="*/ 6961917 w 12192000"/>
              <a:gd name="connsiteY7456" fmla="*/ 199901 h 2007826"/>
              <a:gd name="connsiteX7457" fmla="*/ 6944534 w 12192000"/>
              <a:gd name="connsiteY7457" fmla="*/ 202188 h 2007826"/>
              <a:gd name="connsiteX7458" fmla="*/ 6951922 w 12192000"/>
              <a:gd name="connsiteY7458" fmla="*/ 197508 h 2007826"/>
              <a:gd name="connsiteX7459" fmla="*/ 6896291 w 12192000"/>
              <a:gd name="connsiteY7459" fmla="*/ 195758 h 2007826"/>
              <a:gd name="connsiteX7460" fmla="*/ 6896291 w 12192000"/>
              <a:gd name="connsiteY7460" fmla="*/ 195758 h 2007826"/>
              <a:gd name="connsiteX7461" fmla="*/ 7706344 w 12192000"/>
              <a:gd name="connsiteY7461" fmla="*/ 195282 h 2007826"/>
              <a:gd name="connsiteX7462" fmla="*/ 7706344 w 12192000"/>
              <a:gd name="connsiteY7462" fmla="*/ 195282 h 2007826"/>
              <a:gd name="connsiteX7463" fmla="*/ 7717345 w 12192000"/>
              <a:gd name="connsiteY7463" fmla="*/ 195044 h 2007826"/>
              <a:gd name="connsiteX7464" fmla="*/ 7724632 w 12192000"/>
              <a:gd name="connsiteY7464" fmla="*/ 203188 h 2007826"/>
              <a:gd name="connsiteX7465" fmla="*/ 7717345 w 12192000"/>
              <a:gd name="connsiteY7465" fmla="*/ 195044 h 2007826"/>
              <a:gd name="connsiteX7466" fmla="*/ 3548805 w 12192000"/>
              <a:gd name="connsiteY7466" fmla="*/ 194758 h 2007826"/>
              <a:gd name="connsiteX7467" fmla="*/ 3548805 w 12192000"/>
              <a:gd name="connsiteY7467" fmla="*/ 194758 h 2007826"/>
              <a:gd name="connsiteX7468" fmla="*/ 7684890 w 12192000"/>
              <a:gd name="connsiteY7468" fmla="*/ 193933 h 2007826"/>
              <a:gd name="connsiteX7469" fmla="*/ 7678674 w 12192000"/>
              <a:gd name="connsiteY7469" fmla="*/ 194663 h 2007826"/>
              <a:gd name="connsiteX7470" fmla="*/ 7684890 w 12192000"/>
              <a:gd name="connsiteY7470" fmla="*/ 193933 h 2007826"/>
              <a:gd name="connsiteX7471" fmla="*/ 7398876 w 12192000"/>
              <a:gd name="connsiteY7471" fmla="*/ 192614 h 2007826"/>
              <a:gd name="connsiteX7472" fmla="*/ 7399257 w 12192000"/>
              <a:gd name="connsiteY7472" fmla="*/ 204902 h 2007826"/>
              <a:gd name="connsiteX7473" fmla="*/ 7407972 w 12192000"/>
              <a:gd name="connsiteY7473" fmla="*/ 199235 h 2007826"/>
              <a:gd name="connsiteX7474" fmla="*/ 7442405 w 12192000"/>
              <a:gd name="connsiteY7474" fmla="*/ 204569 h 2007826"/>
              <a:gd name="connsiteX7475" fmla="*/ 7455788 w 12192000"/>
              <a:gd name="connsiteY7475" fmla="*/ 208189 h 2007826"/>
              <a:gd name="connsiteX7476" fmla="*/ 7462122 w 12192000"/>
              <a:gd name="connsiteY7476" fmla="*/ 196996 h 2007826"/>
              <a:gd name="connsiteX7477" fmla="*/ 7463075 w 12192000"/>
              <a:gd name="connsiteY7477" fmla="*/ 207713 h 2007826"/>
              <a:gd name="connsiteX7478" fmla="*/ 7492078 w 12192000"/>
              <a:gd name="connsiteY7478" fmla="*/ 219429 h 2007826"/>
              <a:gd name="connsiteX7479" fmla="*/ 7477267 w 12192000"/>
              <a:gd name="connsiteY7479" fmla="*/ 212047 h 2007826"/>
              <a:gd name="connsiteX7480" fmla="*/ 7476981 w 12192000"/>
              <a:gd name="connsiteY7480" fmla="*/ 218096 h 2007826"/>
              <a:gd name="connsiteX7481" fmla="*/ 7460265 w 12192000"/>
              <a:gd name="connsiteY7481" fmla="*/ 215810 h 2007826"/>
              <a:gd name="connsiteX7482" fmla="*/ 7431309 w 12192000"/>
              <a:gd name="connsiteY7482" fmla="*/ 208760 h 2007826"/>
              <a:gd name="connsiteX7483" fmla="*/ 7421069 w 12192000"/>
              <a:gd name="connsiteY7483" fmla="*/ 213714 h 2007826"/>
              <a:gd name="connsiteX7484" fmla="*/ 7419307 w 12192000"/>
              <a:gd name="connsiteY7484" fmla="*/ 209380 h 2007826"/>
              <a:gd name="connsiteX7485" fmla="*/ 7395304 w 12192000"/>
              <a:gd name="connsiteY7485" fmla="*/ 208856 h 2007826"/>
              <a:gd name="connsiteX7486" fmla="*/ 7398876 w 12192000"/>
              <a:gd name="connsiteY7486" fmla="*/ 192614 h 2007826"/>
              <a:gd name="connsiteX7487" fmla="*/ 7668101 w 12192000"/>
              <a:gd name="connsiteY7487" fmla="*/ 190567 h 2007826"/>
              <a:gd name="connsiteX7488" fmla="*/ 7668101 w 12192000"/>
              <a:gd name="connsiteY7488" fmla="*/ 190567 h 2007826"/>
              <a:gd name="connsiteX7489" fmla="*/ 6805945 w 12192000"/>
              <a:gd name="connsiteY7489" fmla="*/ 190519 h 2007826"/>
              <a:gd name="connsiteX7490" fmla="*/ 6824709 w 12192000"/>
              <a:gd name="connsiteY7490" fmla="*/ 192281 h 2007826"/>
              <a:gd name="connsiteX7491" fmla="*/ 6805945 w 12192000"/>
              <a:gd name="connsiteY7491" fmla="*/ 190519 h 2007826"/>
              <a:gd name="connsiteX7492" fmla="*/ 7654005 w 12192000"/>
              <a:gd name="connsiteY7492" fmla="*/ 190043 h 2007826"/>
              <a:gd name="connsiteX7493" fmla="*/ 7654005 w 12192000"/>
              <a:gd name="connsiteY7493" fmla="*/ 190043 h 2007826"/>
              <a:gd name="connsiteX7494" fmla="*/ 3607487 w 12192000"/>
              <a:gd name="connsiteY7494" fmla="*/ 188666 h 2007826"/>
              <a:gd name="connsiteX7495" fmla="*/ 3601442 w 12192000"/>
              <a:gd name="connsiteY7495" fmla="*/ 189423 h 2007826"/>
              <a:gd name="connsiteX7496" fmla="*/ 3607487 w 12192000"/>
              <a:gd name="connsiteY7496" fmla="*/ 188666 h 2007826"/>
              <a:gd name="connsiteX7497" fmla="*/ 7322391 w 12192000"/>
              <a:gd name="connsiteY7497" fmla="*/ 187994 h 2007826"/>
              <a:gd name="connsiteX7498" fmla="*/ 7327868 w 12192000"/>
              <a:gd name="connsiteY7498" fmla="*/ 198187 h 2007826"/>
              <a:gd name="connsiteX7499" fmla="*/ 7332439 w 12192000"/>
              <a:gd name="connsiteY7499" fmla="*/ 188661 h 2007826"/>
              <a:gd name="connsiteX7500" fmla="*/ 7343155 w 12192000"/>
              <a:gd name="connsiteY7500" fmla="*/ 200663 h 2007826"/>
              <a:gd name="connsiteX7501" fmla="*/ 7343965 w 12192000"/>
              <a:gd name="connsiteY7501" fmla="*/ 189375 h 2007826"/>
              <a:gd name="connsiteX7502" fmla="*/ 7348204 w 12192000"/>
              <a:gd name="connsiteY7502" fmla="*/ 189280 h 2007826"/>
              <a:gd name="connsiteX7503" fmla="*/ 7349394 w 12192000"/>
              <a:gd name="connsiteY7503" fmla="*/ 200568 h 2007826"/>
              <a:gd name="connsiteX7504" fmla="*/ 7359681 w 12192000"/>
              <a:gd name="connsiteY7504" fmla="*/ 189804 h 2007826"/>
              <a:gd name="connsiteX7505" fmla="*/ 7363443 w 12192000"/>
              <a:gd name="connsiteY7505" fmla="*/ 189328 h 2007826"/>
              <a:gd name="connsiteX7506" fmla="*/ 7357966 w 12192000"/>
              <a:gd name="connsiteY7506" fmla="*/ 198330 h 2007826"/>
              <a:gd name="connsiteX7507" fmla="*/ 7385255 w 12192000"/>
              <a:gd name="connsiteY7507" fmla="*/ 195472 h 2007826"/>
              <a:gd name="connsiteX7508" fmla="*/ 7391495 w 12192000"/>
              <a:gd name="connsiteY7508" fmla="*/ 209808 h 2007826"/>
              <a:gd name="connsiteX7509" fmla="*/ 7375445 w 12192000"/>
              <a:gd name="connsiteY7509" fmla="*/ 209142 h 2007826"/>
              <a:gd name="connsiteX7510" fmla="*/ 7365158 w 12192000"/>
              <a:gd name="connsiteY7510" fmla="*/ 204188 h 2007826"/>
              <a:gd name="connsiteX7511" fmla="*/ 7345869 w 12192000"/>
              <a:gd name="connsiteY7511" fmla="*/ 206331 h 2007826"/>
              <a:gd name="connsiteX7512" fmla="*/ 7331010 w 12192000"/>
              <a:gd name="connsiteY7512" fmla="*/ 206141 h 2007826"/>
              <a:gd name="connsiteX7513" fmla="*/ 7311818 w 12192000"/>
              <a:gd name="connsiteY7513" fmla="*/ 197663 h 2007826"/>
              <a:gd name="connsiteX7514" fmla="*/ 7322391 w 12192000"/>
              <a:gd name="connsiteY7514" fmla="*/ 187994 h 2007826"/>
              <a:gd name="connsiteX7515" fmla="*/ 6781847 w 12192000"/>
              <a:gd name="connsiteY7515" fmla="*/ 187184 h 2007826"/>
              <a:gd name="connsiteX7516" fmla="*/ 6781847 w 12192000"/>
              <a:gd name="connsiteY7516" fmla="*/ 187184 h 2007826"/>
              <a:gd name="connsiteX7517" fmla="*/ 7630001 w 12192000"/>
              <a:gd name="connsiteY7517" fmla="*/ 186994 h 2007826"/>
              <a:gd name="connsiteX7518" fmla="*/ 7630001 w 12192000"/>
              <a:gd name="connsiteY7518" fmla="*/ 186994 h 2007826"/>
              <a:gd name="connsiteX7519" fmla="*/ 7616095 w 12192000"/>
              <a:gd name="connsiteY7519" fmla="*/ 186423 h 2007826"/>
              <a:gd name="connsiteX7520" fmla="*/ 7616095 w 12192000"/>
              <a:gd name="connsiteY7520" fmla="*/ 186423 h 2007826"/>
              <a:gd name="connsiteX7521" fmla="*/ 7570092 w 12192000"/>
              <a:gd name="connsiteY7521" fmla="*/ 183968 h 2007826"/>
              <a:gd name="connsiteX7522" fmla="*/ 7563850 w 12192000"/>
              <a:gd name="connsiteY7522" fmla="*/ 184946 h 2007826"/>
              <a:gd name="connsiteX7523" fmla="*/ 7570092 w 12192000"/>
              <a:gd name="connsiteY7523" fmla="*/ 183968 h 2007826"/>
              <a:gd name="connsiteX7524" fmla="*/ 3631410 w 12192000"/>
              <a:gd name="connsiteY7524" fmla="*/ 183148 h 2007826"/>
              <a:gd name="connsiteX7525" fmla="*/ 3643518 w 12192000"/>
              <a:gd name="connsiteY7525" fmla="*/ 185422 h 2007826"/>
              <a:gd name="connsiteX7526" fmla="*/ 3621766 w 12192000"/>
              <a:gd name="connsiteY7526" fmla="*/ 188518 h 2007826"/>
              <a:gd name="connsiteX7527" fmla="*/ 3631410 w 12192000"/>
              <a:gd name="connsiteY7527" fmla="*/ 183148 h 2007826"/>
              <a:gd name="connsiteX7528" fmla="*/ 6653212 w 12192000"/>
              <a:gd name="connsiteY7528" fmla="*/ 182898 h 2007826"/>
              <a:gd name="connsiteX7529" fmla="*/ 6671357 w 12192000"/>
              <a:gd name="connsiteY7529" fmla="*/ 185851 h 2007826"/>
              <a:gd name="connsiteX7530" fmla="*/ 6653212 w 12192000"/>
              <a:gd name="connsiteY7530" fmla="*/ 182898 h 2007826"/>
              <a:gd name="connsiteX7531" fmla="*/ 7577709 w 12192000"/>
              <a:gd name="connsiteY7531" fmla="*/ 182517 h 2007826"/>
              <a:gd name="connsiteX7532" fmla="*/ 7577709 w 12192000"/>
              <a:gd name="connsiteY7532" fmla="*/ 182517 h 2007826"/>
              <a:gd name="connsiteX7533" fmla="*/ 6629400 w 12192000"/>
              <a:gd name="connsiteY7533" fmla="*/ 181469 h 2007826"/>
              <a:gd name="connsiteX7534" fmla="*/ 6629400 w 12192000"/>
              <a:gd name="connsiteY7534" fmla="*/ 181469 h 2007826"/>
              <a:gd name="connsiteX7535" fmla="*/ 7553849 w 12192000"/>
              <a:gd name="connsiteY7535" fmla="*/ 181088 h 2007826"/>
              <a:gd name="connsiteX7536" fmla="*/ 7553849 w 12192000"/>
              <a:gd name="connsiteY7536" fmla="*/ 181088 h 2007826"/>
              <a:gd name="connsiteX7537" fmla="*/ 4282166 w 12192000"/>
              <a:gd name="connsiteY7537" fmla="*/ 180469 h 2007826"/>
              <a:gd name="connsiteX7538" fmla="*/ 4282166 w 12192000"/>
              <a:gd name="connsiteY7538" fmla="*/ 180469 h 2007826"/>
              <a:gd name="connsiteX7539" fmla="*/ 6615588 w 12192000"/>
              <a:gd name="connsiteY7539" fmla="*/ 180373 h 2007826"/>
              <a:gd name="connsiteX7540" fmla="*/ 6615588 w 12192000"/>
              <a:gd name="connsiteY7540" fmla="*/ 180373 h 2007826"/>
              <a:gd name="connsiteX7541" fmla="*/ 7531409 w 12192000"/>
              <a:gd name="connsiteY7541" fmla="*/ 179606 h 2007826"/>
              <a:gd name="connsiteX7542" fmla="*/ 7525274 w 12192000"/>
              <a:gd name="connsiteY7542" fmla="*/ 180088 h 2007826"/>
              <a:gd name="connsiteX7543" fmla="*/ 7531409 w 12192000"/>
              <a:gd name="connsiteY7543" fmla="*/ 179606 h 2007826"/>
              <a:gd name="connsiteX7544" fmla="*/ 6608196 w 12192000"/>
              <a:gd name="connsiteY7544" fmla="*/ 179389 h 2007826"/>
              <a:gd name="connsiteX7545" fmla="*/ 6601920 w 12192000"/>
              <a:gd name="connsiteY7545" fmla="*/ 180373 h 2007826"/>
              <a:gd name="connsiteX7546" fmla="*/ 6608196 w 12192000"/>
              <a:gd name="connsiteY7546" fmla="*/ 179389 h 2007826"/>
              <a:gd name="connsiteX7547" fmla="*/ 6578828 w 12192000"/>
              <a:gd name="connsiteY7547" fmla="*/ 178064 h 2007826"/>
              <a:gd name="connsiteX7548" fmla="*/ 6595348 w 12192000"/>
              <a:gd name="connsiteY7548" fmla="*/ 183136 h 2007826"/>
              <a:gd name="connsiteX7549" fmla="*/ 6563201 w 12192000"/>
              <a:gd name="connsiteY7549" fmla="*/ 183136 h 2007826"/>
              <a:gd name="connsiteX7550" fmla="*/ 6578828 w 12192000"/>
              <a:gd name="connsiteY7550" fmla="*/ 178064 h 2007826"/>
              <a:gd name="connsiteX7551" fmla="*/ 6539150 w 12192000"/>
              <a:gd name="connsiteY7551" fmla="*/ 177230 h 2007826"/>
              <a:gd name="connsiteX7552" fmla="*/ 6557914 w 12192000"/>
              <a:gd name="connsiteY7552" fmla="*/ 178135 h 2007826"/>
              <a:gd name="connsiteX7553" fmla="*/ 6539150 w 12192000"/>
              <a:gd name="connsiteY7553" fmla="*/ 177230 h 2007826"/>
              <a:gd name="connsiteX7554" fmla="*/ 7515464 w 12192000"/>
              <a:gd name="connsiteY7554" fmla="*/ 177040 h 2007826"/>
              <a:gd name="connsiteX7555" fmla="*/ 7515464 w 12192000"/>
              <a:gd name="connsiteY7555" fmla="*/ 177040 h 2007826"/>
              <a:gd name="connsiteX7556" fmla="*/ 7172254 w 12192000"/>
              <a:gd name="connsiteY7556" fmla="*/ 176344 h 2007826"/>
              <a:gd name="connsiteX7557" fmla="*/ 7235904 w 12192000"/>
              <a:gd name="connsiteY7557" fmla="*/ 180564 h 2007826"/>
              <a:gd name="connsiteX7558" fmla="*/ 7234237 w 12192000"/>
              <a:gd name="connsiteY7558" fmla="*/ 190804 h 2007826"/>
              <a:gd name="connsiteX7559" fmla="*/ 7246953 w 12192000"/>
              <a:gd name="connsiteY7559" fmla="*/ 178944 h 2007826"/>
              <a:gd name="connsiteX7560" fmla="*/ 7249715 w 12192000"/>
              <a:gd name="connsiteY7560" fmla="*/ 191185 h 2007826"/>
              <a:gd name="connsiteX7561" fmla="*/ 7255669 w 12192000"/>
              <a:gd name="connsiteY7561" fmla="*/ 179706 h 2007826"/>
              <a:gd name="connsiteX7562" fmla="*/ 7259097 w 12192000"/>
              <a:gd name="connsiteY7562" fmla="*/ 188423 h 2007826"/>
              <a:gd name="connsiteX7563" fmla="*/ 7271480 w 12192000"/>
              <a:gd name="connsiteY7563" fmla="*/ 183803 h 2007826"/>
              <a:gd name="connsiteX7564" fmla="*/ 7272623 w 12192000"/>
              <a:gd name="connsiteY7564" fmla="*/ 191042 h 2007826"/>
              <a:gd name="connsiteX7565" fmla="*/ 7289054 w 12192000"/>
              <a:gd name="connsiteY7565" fmla="*/ 188232 h 2007826"/>
              <a:gd name="connsiteX7566" fmla="*/ 7301151 w 12192000"/>
              <a:gd name="connsiteY7566" fmla="*/ 183374 h 2007826"/>
              <a:gd name="connsiteX7567" fmla="*/ 7297864 w 12192000"/>
              <a:gd name="connsiteY7567" fmla="*/ 194948 h 2007826"/>
              <a:gd name="connsiteX7568" fmla="*/ 7307342 w 12192000"/>
              <a:gd name="connsiteY7568" fmla="*/ 185136 h 2007826"/>
              <a:gd name="connsiteX7569" fmla="*/ 7310342 w 12192000"/>
              <a:gd name="connsiteY7569" fmla="*/ 184469 h 2007826"/>
              <a:gd name="connsiteX7570" fmla="*/ 7308389 w 12192000"/>
              <a:gd name="connsiteY7570" fmla="*/ 205808 h 2007826"/>
              <a:gd name="connsiteX7571" fmla="*/ 7304817 w 12192000"/>
              <a:gd name="connsiteY7571" fmla="*/ 198425 h 2007826"/>
              <a:gd name="connsiteX7572" fmla="*/ 7294483 w 12192000"/>
              <a:gd name="connsiteY7572" fmla="*/ 203521 h 2007826"/>
              <a:gd name="connsiteX7573" fmla="*/ 7251430 w 12192000"/>
              <a:gd name="connsiteY7573" fmla="*/ 195329 h 2007826"/>
              <a:gd name="connsiteX7574" fmla="*/ 7234094 w 12192000"/>
              <a:gd name="connsiteY7574" fmla="*/ 193805 h 2007826"/>
              <a:gd name="connsiteX7575" fmla="*/ 7235761 w 12192000"/>
              <a:gd name="connsiteY7575" fmla="*/ 200664 h 2007826"/>
              <a:gd name="connsiteX7576" fmla="*/ 7215473 w 12192000"/>
              <a:gd name="connsiteY7576" fmla="*/ 194281 h 2007826"/>
              <a:gd name="connsiteX7577" fmla="*/ 7215187 w 12192000"/>
              <a:gd name="connsiteY7577" fmla="*/ 186756 h 2007826"/>
              <a:gd name="connsiteX7578" fmla="*/ 7177420 w 12192000"/>
              <a:gd name="connsiteY7578" fmla="*/ 193805 h 2007826"/>
              <a:gd name="connsiteX7579" fmla="*/ 7176849 w 12192000"/>
              <a:gd name="connsiteY7579" fmla="*/ 189566 h 2007826"/>
              <a:gd name="connsiteX7580" fmla="*/ 7151465 w 12192000"/>
              <a:gd name="connsiteY7580" fmla="*/ 179135 h 2007826"/>
              <a:gd name="connsiteX7581" fmla="*/ 7172254 w 12192000"/>
              <a:gd name="connsiteY7581" fmla="*/ 176344 h 2007826"/>
              <a:gd name="connsiteX7582" fmla="*/ 5208691 w 12192000"/>
              <a:gd name="connsiteY7582" fmla="*/ 174770 h 2007826"/>
              <a:gd name="connsiteX7583" fmla="*/ 5202449 w 12192000"/>
              <a:gd name="connsiteY7583" fmla="*/ 175420 h 2007826"/>
              <a:gd name="connsiteX7584" fmla="*/ 5208691 w 12192000"/>
              <a:gd name="connsiteY7584" fmla="*/ 174770 h 2007826"/>
              <a:gd name="connsiteX7585" fmla="*/ 6493149 w 12192000"/>
              <a:gd name="connsiteY7585" fmla="*/ 174762 h 2007826"/>
              <a:gd name="connsiteX7586" fmla="*/ 6487001 w 12192000"/>
              <a:gd name="connsiteY7586" fmla="*/ 175324 h 2007826"/>
              <a:gd name="connsiteX7587" fmla="*/ 6493149 w 12192000"/>
              <a:gd name="connsiteY7587" fmla="*/ 174762 h 2007826"/>
              <a:gd name="connsiteX7588" fmla="*/ 5231678 w 12192000"/>
              <a:gd name="connsiteY7588" fmla="*/ 174618 h 2007826"/>
              <a:gd name="connsiteX7589" fmla="*/ 5225576 w 12192000"/>
              <a:gd name="connsiteY7589" fmla="*/ 175515 h 2007826"/>
              <a:gd name="connsiteX7590" fmla="*/ 5231678 w 12192000"/>
              <a:gd name="connsiteY7590" fmla="*/ 174618 h 2007826"/>
              <a:gd name="connsiteX7591" fmla="*/ 4351852 w 12192000"/>
              <a:gd name="connsiteY7591" fmla="*/ 174529 h 2007826"/>
              <a:gd name="connsiteX7592" fmla="*/ 4345762 w 12192000"/>
              <a:gd name="connsiteY7592" fmla="*/ 174991 h 2007826"/>
              <a:gd name="connsiteX7593" fmla="*/ 4351852 w 12192000"/>
              <a:gd name="connsiteY7593" fmla="*/ 174529 h 2007826"/>
              <a:gd name="connsiteX7594" fmla="*/ 5183360 w 12192000"/>
              <a:gd name="connsiteY7594" fmla="*/ 174512 h 2007826"/>
              <a:gd name="connsiteX7595" fmla="*/ 5177250 w 12192000"/>
              <a:gd name="connsiteY7595" fmla="*/ 175610 h 2007826"/>
              <a:gd name="connsiteX7596" fmla="*/ 5183360 w 12192000"/>
              <a:gd name="connsiteY7596" fmla="*/ 174512 h 2007826"/>
              <a:gd name="connsiteX7597" fmla="*/ 6470708 w 12192000"/>
              <a:gd name="connsiteY7597" fmla="*/ 173866 h 2007826"/>
              <a:gd name="connsiteX7598" fmla="*/ 6480762 w 12192000"/>
              <a:gd name="connsiteY7598" fmla="*/ 176277 h 2007826"/>
              <a:gd name="connsiteX7599" fmla="*/ 6463617 w 12192000"/>
              <a:gd name="connsiteY7599" fmla="*/ 178563 h 2007826"/>
              <a:gd name="connsiteX7600" fmla="*/ 6470708 w 12192000"/>
              <a:gd name="connsiteY7600" fmla="*/ 173866 h 2007826"/>
              <a:gd name="connsiteX7601" fmla="*/ 6532721 w 12192000"/>
              <a:gd name="connsiteY7601" fmla="*/ 172896 h 2007826"/>
              <a:gd name="connsiteX7602" fmla="*/ 6526006 w 12192000"/>
              <a:gd name="connsiteY7602" fmla="*/ 184041 h 2007826"/>
              <a:gd name="connsiteX7603" fmla="*/ 6532721 w 12192000"/>
              <a:gd name="connsiteY7603" fmla="*/ 172896 h 2007826"/>
              <a:gd name="connsiteX7604" fmla="*/ 6373224 w 12192000"/>
              <a:gd name="connsiteY7604" fmla="*/ 171610 h 2007826"/>
              <a:gd name="connsiteX7605" fmla="*/ 6390322 w 12192000"/>
              <a:gd name="connsiteY7605" fmla="*/ 171705 h 2007826"/>
              <a:gd name="connsiteX7606" fmla="*/ 6373224 w 12192000"/>
              <a:gd name="connsiteY7606" fmla="*/ 171610 h 2007826"/>
              <a:gd name="connsiteX7607" fmla="*/ 7463362 w 12192000"/>
              <a:gd name="connsiteY7607" fmla="*/ 171467 h 2007826"/>
              <a:gd name="connsiteX7608" fmla="*/ 7463362 w 12192000"/>
              <a:gd name="connsiteY7608" fmla="*/ 171467 h 2007826"/>
              <a:gd name="connsiteX7609" fmla="*/ 6410194 w 12192000"/>
              <a:gd name="connsiteY7609" fmla="*/ 170955 h 2007826"/>
              <a:gd name="connsiteX7610" fmla="*/ 6417849 w 12192000"/>
              <a:gd name="connsiteY7610" fmla="*/ 177992 h 2007826"/>
              <a:gd name="connsiteX7611" fmla="*/ 6397037 w 12192000"/>
              <a:gd name="connsiteY7611" fmla="*/ 171134 h 2007826"/>
              <a:gd name="connsiteX7612" fmla="*/ 6410194 w 12192000"/>
              <a:gd name="connsiteY7612" fmla="*/ 170955 h 2007826"/>
              <a:gd name="connsiteX7613" fmla="*/ 3725954 w 12192000"/>
              <a:gd name="connsiteY7613" fmla="*/ 169990 h 2007826"/>
              <a:gd name="connsiteX7614" fmla="*/ 3748370 w 12192000"/>
              <a:gd name="connsiteY7614" fmla="*/ 170562 h 2007826"/>
              <a:gd name="connsiteX7615" fmla="*/ 3739469 w 12192000"/>
              <a:gd name="connsiteY7615" fmla="*/ 186565 h 2007826"/>
              <a:gd name="connsiteX7616" fmla="*/ 3738327 w 12192000"/>
              <a:gd name="connsiteY7616" fmla="*/ 172800 h 2007826"/>
              <a:gd name="connsiteX7617" fmla="*/ 3726381 w 12192000"/>
              <a:gd name="connsiteY7617" fmla="*/ 186375 h 2007826"/>
              <a:gd name="connsiteX7618" fmla="*/ 3728334 w 12192000"/>
              <a:gd name="connsiteY7618" fmla="*/ 177468 h 2007826"/>
              <a:gd name="connsiteX7619" fmla="*/ 3715625 w 12192000"/>
              <a:gd name="connsiteY7619" fmla="*/ 170181 h 2007826"/>
              <a:gd name="connsiteX7620" fmla="*/ 3723239 w 12192000"/>
              <a:gd name="connsiteY7620" fmla="*/ 176611 h 2007826"/>
              <a:gd name="connsiteX7621" fmla="*/ 3725954 w 12192000"/>
              <a:gd name="connsiteY7621" fmla="*/ 169990 h 2007826"/>
              <a:gd name="connsiteX7622" fmla="*/ 6424279 w 12192000"/>
              <a:gd name="connsiteY7622" fmla="*/ 169943 h 2007826"/>
              <a:gd name="connsiteX7623" fmla="*/ 6458950 w 12192000"/>
              <a:gd name="connsiteY7623" fmla="*/ 175230 h 2007826"/>
              <a:gd name="connsiteX7624" fmla="*/ 6458569 w 12192000"/>
              <a:gd name="connsiteY7624" fmla="*/ 179802 h 2007826"/>
              <a:gd name="connsiteX7625" fmla="*/ 6424660 w 12192000"/>
              <a:gd name="connsiteY7625" fmla="*/ 179850 h 2007826"/>
              <a:gd name="connsiteX7626" fmla="*/ 6424279 w 12192000"/>
              <a:gd name="connsiteY7626" fmla="*/ 169943 h 2007826"/>
              <a:gd name="connsiteX7627" fmla="*/ 6270867 w 12192000"/>
              <a:gd name="connsiteY7627" fmla="*/ 168651 h 2007826"/>
              <a:gd name="connsiteX7628" fmla="*/ 6295453 w 12192000"/>
              <a:gd name="connsiteY7628" fmla="*/ 170895 h 2007826"/>
              <a:gd name="connsiteX7629" fmla="*/ 6367175 w 12192000"/>
              <a:gd name="connsiteY7629" fmla="*/ 170419 h 2007826"/>
              <a:gd name="connsiteX7630" fmla="*/ 6367795 w 12192000"/>
              <a:gd name="connsiteY7630" fmla="*/ 175039 h 2007826"/>
              <a:gd name="connsiteX7631" fmla="*/ 6263401 w 12192000"/>
              <a:gd name="connsiteY7631" fmla="*/ 173086 h 2007826"/>
              <a:gd name="connsiteX7632" fmla="*/ 6270867 w 12192000"/>
              <a:gd name="connsiteY7632" fmla="*/ 168651 h 2007826"/>
              <a:gd name="connsiteX7633" fmla="*/ 7103459 w 12192000"/>
              <a:gd name="connsiteY7633" fmla="*/ 168609 h 2007826"/>
              <a:gd name="connsiteX7634" fmla="*/ 7105173 w 12192000"/>
              <a:gd name="connsiteY7634" fmla="*/ 181517 h 2007826"/>
              <a:gd name="connsiteX7635" fmla="*/ 7105745 w 12192000"/>
              <a:gd name="connsiteY7635" fmla="*/ 175563 h 2007826"/>
              <a:gd name="connsiteX7636" fmla="*/ 7141273 w 12192000"/>
              <a:gd name="connsiteY7636" fmla="*/ 179373 h 2007826"/>
              <a:gd name="connsiteX7637" fmla="*/ 7151607 w 12192000"/>
              <a:gd name="connsiteY7637" fmla="*/ 173515 h 2007826"/>
              <a:gd name="connsiteX7638" fmla="*/ 7147845 w 12192000"/>
              <a:gd name="connsiteY7638" fmla="*/ 190280 h 2007826"/>
              <a:gd name="connsiteX7639" fmla="*/ 7131367 w 12192000"/>
              <a:gd name="connsiteY7639" fmla="*/ 189090 h 2007826"/>
              <a:gd name="connsiteX7640" fmla="*/ 7122175 w 12192000"/>
              <a:gd name="connsiteY7640" fmla="*/ 184803 h 2007826"/>
              <a:gd name="connsiteX7641" fmla="*/ 7118413 w 12192000"/>
              <a:gd name="connsiteY7641" fmla="*/ 187994 h 2007826"/>
              <a:gd name="connsiteX7642" fmla="*/ 7066835 w 12192000"/>
              <a:gd name="connsiteY7642" fmla="*/ 183946 h 2007826"/>
              <a:gd name="connsiteX7643" fmla="*/ 7075884 w 12192000"/>
              <a:gd name="connsiteY7643" fmla="*/ 168895 h 2007826"/>
              <a:gd name="connsiteX7644" fmla="*/ 7077884 w 12192000"/>
              <a:gd name="connsiteY7644" fmla="*/ 175753 h 2007826"/>
              <a:gd name="connsiteX7645" fmla="*/ 7091838 w 12192000"/>
              <a:gd name="connsiteY7645" fmla="*/ 169133 h 2007826"/>
              <a:gd name="connsiteX7646" fmla="*/ 7088218 w 12192000"/>
              <a:gd name="connsiteY7646" fmla="*/ 178897 h 2007826"/>
              <a:gd name="connsiteX7647" fmla="*/ 7103459 w 12192000"/>
              <a:gd name="connsiteY7647" fmla="*/ 168609 h 2007826"/>
              <a:gd name="connsiteX7648" fmla="*/ 3767263 w 12192000"/>
              <a:gd name="connsiteY7648" fmla="*/ 167037 h 2007826"/>
              <a:gd name="connsiteX7649" fmla="*/ 3767263 w 12192000"/>
              <a:gd name="connsiteY7649" fmla="*/ 167037 h 2007826"/>
              <a:gd name="connsiteX7650" fmla="*/ 6987968 w 12192000"/>
              <a:gd name="connsiteY7650" fmla="*/ 166418 h 2007826"/>
              <a:gd name="connsiteX7651" fmla="*/ 6987777 w 12192000"/>
              <a:gd name="connsiteY7651" fmla="*/ 176420 h 2007826"/>
              <a:gd name="connsiteX7652" fmla="*/ 7003017 w 12192000"/>
              <a:gd name="connsiteY7652" fmla="*/ 174706 h 2007826"/>
              <a:gd name="connsiteX7653" fmla="*/ 7011733 w 12192000"/>
              <a:gd name="connsiteY7653" fmla="*/ 167942 h 2007826"/>
              <a:gd name="connsiteX7654" fmla="*/ 7017257 w 12192000"/>
              <a:gd name="connsiteY7654" fmla="*/ 175372 h 2007826"/>
              <a:gd name="connsiteX7655" fmla="*/ 7037117 w 12192000"/>
              <a:gd name="connsiteY7655" fmla="*/ 171562 h 2007826"/>
              <a:gd name="connsiteX7656" fmla="*/ 7055452 w 12192000"/>
              <a:gd name="connsiteY7656" fmla="*/ 174229 h 2007826"/>
              <a:gd name="connsiteX7657" fmla="*/ 7064168 w 12192000"/>
              <a:gd name="connsiteY7657" fmla="*/ 169800 h 2007826"/>
              <a:gd name="connsiteX7658" fmla="*/ 7056024 w 12192000"/>
              <a:gd name="connsiteY7658" fmla="*/ 185136 h 2007826"/>
              <a:gd name="connsiteX7659" fmla="*/ 7028020 w 12192000"/>
              <a:gd name="connsiteY7659" fmla="*/ 180421 h 2007826"/>
              <a:gd name="connsiteX7660" fmla="*/ 7008542 w 12192000"/>
              <a:gd name="connsiteY7660" fmla="*/ 183374 h 2007826"/>
              <a:gd name="connsiteX7661" fmla="*/ 6957773 w 12192000"/>
              <a:gd name="connsiteY7661" fmla="*/ 178992 h 2007826"/>
              <a:gd name="connsiteX7662" fmla="*/ 6957631 w 12192000"/>
              <a:gd name="connsiteY7662" fmla="*/ 171324 h 2007826"/>
              <a:gd name="connsiteX7663" fmla="*/ 6976490 w 12192000"/>
              <a:gd name="connsiteY7663" fmla="*/ 167656 h 2007826"/>
              <a:gd name="connsiteX7664" fmla="*/ 6977395 w 12192000"/>
              <a:gd name="connsiteY7664" fmla="*/ 177849 h 2007826"/>
              <a:gd name="connsiteX7665" fmla="*/ 6987968 w 12192000"/>
              <a:gd name="connsiteY7665" fmla="*/ 166418 h 2007826"/>
              <a:gd name="connsiteX7666" fmla="*/ 6264592 w 12192000"/>
              <a:gd name="connsiteY7666" fmla="*/ 165561 h 2007826"/>
              <a:gd name="connsiteX7667" fmla="*/ 6241923 w 12192000"/>
              <a:gd name="connsiteY7667" fmla="*/ 169038 h 2007826"/>
              <a:gd name="connsiteX7668" fmla="*/ 6242399 w 12192000"/>
              <a:gd name="connsiteY7668" fmla="*/ 172182 h 2007826"/>
              <a:gd name="connsiteX7669" fmla="*/ 6217348 w 12192000"/>
              <a:gd name="connsiteY7669" fmla="*/ 166180 h 2007826"/>
              <a:gd name="connsiteX7670" fmla="*/ 6255163 w 12192000"/>
              <a:gd name="connsiteY7670" fmla="*/ 168466 h 2007826"/>
              <a:gd name="connsiteX7671" fmla="*/ 7365679 w 12192000"/>
              <a:gd name="connsiteY7671" fmla="*/ 165309 h 2007826"/>
              <a:gd name="connsiteX7672" fmla="*/ 7359444 w 12192000"/>
              <a:gd name="connsiteY7672" fmla="*/ 166133 h 2007826"/>
              <a:gd name="connsiteX7673" fmla="*/ 7365679 w 12192000"/>
              <a:gd name="connsiteY7673" fmla="*/ 165309 h 2007826"/>
              <a:gd name="connsiteX7674" fmla="*/ 7387019 w 12192000"/>
              <a:gd name="connsiteY7674" fmla="*/ 163799 h 2007826"/>
              <a:gd name="connsiteX7675" fmla="*/ 7386352 w 12192000"/>
              <a:gd name="connsiteY7675" fmla="*/ 175373 h 2007826"/>
              <a:gd name="connsiteX7676" fmla="*/ 7421071 w 12192000"/>
              <a:gd name="connsiteY7676" fmla="*/ 174992 h 2007826"/>
              <a:gd name="connsiteX7677" fmla="*/ 7413546 w 12192000"/>
              <a:gd name="connsiteY7677" fmla="*/ 164608 h 2007826"/>
              <a:gd name="connsiteX7678" fmla="*/ 7406545 w 12192000"/>
              <a:gd name="connsiteY7678" fmla="*/ 173039 h 2007826"/>
              <a:gd name="connsiteX7679" fmla="*/ 7404592 w 12192000"/>
              <a:gd name="connsiteY7679" fmla="*/ 164275 h 2007826"/>
              <a:gd name="connsiteX7680" fmla="*/ 7392972 w 12192000"/>
              <a:gd name="connsiteY7680" fmla="*/ 172086 h 2007826"/>
              <a:gd name="connsiteX7681" fmla="*/ 7387019 w 12192000"/>
              <a:gd name="connsiteY7681" fmla="*/ 163799 h 2007826"/>
              <a:gd name="connsiteX7682" fmla="*/ 5757138 w 12192000"/>
              <a:gd name="connsiteY7682" fmla="*/ 162512 h 2007826"/>
              <a:gd name="connsiteX7683" fmla="*/ 5739284 w 12192000"/>
              <a:gd name="connsiteY7683" fmla="*/ 162607 h 2007826"/>
              <a:gd name="connsiteX7684" fmla="*/ 5757138 w 12192000"/>
              <a:gd name="connsiteY7684" fmla="*/ 162512 h 2007826"/>
              <a:gd name="connsiteX7685" fmla="*/ 7349252 w 12192000"/>
              <a:gd name="connsiteY7685" fmla="*/ 162036 h 2007826"/>
              <a:gd name="connsiteX7686" fmla="*/ 7349252 w 12192000"/>
              <a:gd name="connsiteY7686" fmla="*/ 162036 h 2007826"/>
              <a:gd name="connsiteX7687" fmla="*/ 5871267 w 12192000"/>
              <a:gd name="connsiteY7687" fmla="*/ 162036 h 2007826"/>
              <a:gd name="connsiteX7688" fmla="*/ 5854080 w 12192000"/>
              <a:gd name="connsiteY7688" fmla="*/ 162083 h 2007826"/>
              <a:gd name="connsiteX7689" fmla="*/ 5871267 w 12192000"/>
              <a:gd name="connsiteY7689" fmla="*/ 162036 h 2007826"/>
              <a:gd name="connsiteX7690" fmla="*/ 4243915 w 12192000"/>
              <a:gd name="connsiteY7690" fmla="*/ 161560 h 2007826"/>
              <a:gd name="connsiteX7691" fmla="*/ 4243915 w 12192000"/>
              <a:gd name="connsiteY7691" fmla="*/ 161560 h 2007826"/>
              <a:gd name="connsiteX7692" fmla="*/ 6083382 w 12192000"/>
              <a:gd name="connsiteY7692" fmla="*/ 161512 h 2007826"/>
              <a:gd name="connsiteX7693" fmla="*/ 6105762 w 12192000"/>
              <a:gd name="connsiteY7693" fmla="*/ 165703 h 2007826"/>
              <a:gd name="connsiteX7694" fmla="*/ 6215776 w 12192000"/>
              <a:gd name="connsiteY7694" fmla="*/ 165561 h 2007826"/>
              <a:gd name="connsiteX7695" fmla="*/ 6215300 w 12192000"/>
              <a:gd name="connsiteY7695" fmla="*/ 170371 h 2007826"/>
              <a:gd name="connsiteX7696" fmla="*/ 6076667 w 12192000"/>
              <a:gd name="connsiteY7696" fmla="*/ 169704 h 2007826"/>
              <a:gd name="connsiteX7697" fmla="*/ 6083382 w 12192000"/>
              <a:gd name="connsiteY7697" fmla="*/ 161512 h 2007826"/>
              <a:gd name="connsiteX7698" fmla="*/ 6017058 w 12192000"/>
              <a:gd name="connsiteY7698" fmla="*/ 161178 h 2007826"/>
              <a:gd name="connsiteX7699" fmla="*/ 6028200 w 12192000"/>
              <a:gd name="connsiteY7699" fmla="*/ 169275 h 2007826"/>
              <a:gd name="connsiteX7700" fmla="*/ 6017058 w 12192000"/>
              <a:gd name="connsiteY7700" fmla="*/ 161178 h 2007826"/>
              <a:gd name="connsiteX7701" fmla="*/ 5846523 w 12192000"/>
              <a:gd name="connsiteY7701" fmla="*/ 160508 h 2007826"/>
              <a:gd name="connsiteX7702" fmla="*/ 5840222 w 12192000"/>
              <a:gd name="connsiteY7702" fmla="*/ 161131 h 2007826"/>
              <a:gd name="connsiteX7703" fmla="*/ 5846523 w 12192000"/>
              <a:gd name="connsiteY7703" fmla="*/ 160508 h 2007826"/>
              <a:gd name="connsiteX7704" fmla="*/ 5794053 w 12192000"/>
              <a:gd name="connsiteY7704" fmla="*/ 160483 h 2007826"/>
              <a:gd name="connsiteX7705" fmla="*/ 5787753 w 12192000"/>
              <a:gd name="connsiteY7705" fmla="*/ 161179 h 2007826"/>
              <a:gd name="connsiteX7706" fmla="*/ 5794053 w 12192000"/>
              <a:gd name="connsiteY7706" fmla="*/ 160483 h 2007826"/>
              <a:gd name="connsiteX7707" fmla="*/ 5679873 w 12192000"/>
              <a:gd name="connsiteY7707" fmla="*/ 160483 h 2007826"/>
              <a:gd name="connsiteX7708" fmla="*/ 5673579 w 12192000"/>
              <a:gd name="connsiteY7708" fmla="*/ 161226 h 2007826"/>
              <a:gd name="connsiteX7709" fmla="*/ 5679873 w 12192000"/>
              <a:gd name="connsiteY7709" fmla="*/ 160483 h 2007826"/>
              <a:gd name="connsiteX7710" fmla="*/ 5946116 w 12192000"/>
              <a:gd name="connsiteY7710" fmla="*/ 160450 h 2007826"/>
              <a:gd name="connsiteX7711" fmla="*/ 5939781 w 12192000"/>
              <a:gd name="connsiteY7711" fmla="*/ 161227 h 2007826"/>
              <a:gd name="connsiteX7712" fmla="*/ 5946116 w 12192000"/>
              <a:gd name="connsiteY7712" fmla="*/ 160450 h 2007826"/>
              <a:gd name="connsiteX7713" fmla="*/ 5832110 w 12192000"/>
              <a:gd name="connsiteY7713" fmla="*/ 160443 h 2007826"/>
              <a:gd name="connsiteX7714" fmla="*/ 5825797 w 12192000"/>
              <a:gd name="connsiteY7714" fmla="*/ 161227 h 2007826"/>
              <a:gd name="connsiteX7715" fmla="*/ 5832110 w 12192000"/>
              <a:gd name="connsiteY7715" fmla="*/ 160443 h 2007826"/>
              <a:gd name="connsiteX7716" fmla="*/ 5808332 w 12192000"/>
              <a:gd name="connsiteY7716" fmla="*/ 160430 h 2007826"/>
              <a:gd name="connsiteX7717" fmla="*/ 5802037 w 12192000"/>
              <a:gd name="connsiteY7717" fmla="*/ 161274 h 2007826"/>
              <a:gd name="connsiteX7718" fmla="*/ 5808332 w 12192000"/>
              <a:gd name="connsiteY7718" fmla="*/ 160430 h 2007826"/>
              <a:gd name="connsiteX7719" fmla="*/ 5922576 w 12192000"/>
              <a:gd name="connsiteY7719" fmla="*/ 160424 h 2007826"/>
              <a:gd name="connsiteX7720" fmla="*/ 5916260 w 12192000"/>
              <a:gd name="connsiteY7720" fmla="*/ 161274 h 2007826"/>
              <a:gd name="connsiteX7721" fmla="*/ 5922576 w 12192000"/>
              <a:gd name="connsiteY7721" fmla="*/ 160424 h 2007826"/>
              <a:gd name="connsiteX7722" fmla="*/ 5884526 w 12192000"/>
              <a:gd name="connsiteY7722" fmla="*/ 160423 h 2007826"/>
              <a:gd name="connsiteX7723" fmla="*/ 5878218 w 12192000"/>
              <a:gd name="connsiteY7723" fmla="*/ 161227 h 2007826"/>
              <a:gd name="connsiteX7724" fmla="*/ 5884526 w 12192000"/>
              <a:gd name="connsiteY7724" fmla="*/ 160423 h 2007826"/>
              <a:gd name="connsiteX7725" fmla="*/ 5732056 w 12192000"/>
              <a:gd name="connsiteY7725" fmla="*/ 160397 h 2007826"/>
              <a:gd name="connsiteX7726" fmla="*/ 5725761 w 12192000"/>
              <a:gd name="connsiteY7726" fmla="*/ 161321 h 2007826"/>
              <a:gd name="connsiteX7727" fmla="*/ 5732056 w 12192000"/>
              <a:gd name="connsiteY7727" fmla="*/ 160397 h 2007826"/>
              <a:gd name="connsiteX7728" fmla="*/ 5617549 w 12192000"/>
              <a:gd name="connsiteY7728" fmla="*/ 160397 h 2007826"/>
              <a:gd name="connsiteX7729" fmla="*/ 5611301 w 12192000"/>
              <a:gd name="connsiteY7729" fmla="*/ 161274 h 2007826"/>
              <a:gd name="connsiteX7730" fmla="*/ 5617549 w 12192000"/>
              <a:gd name="connsiteY7730" fmla="*/ 160397 h 2007826"/>
              <a:gd name="connsiteX7731" fmla="*/ 5695149 w 12192000"/>
              <a:gd name="connsiteY7731" fmla="*/ 160383 h 2007826"/>
              <a:gd name="connsiteX7732" fmla="*/ 5688861 w 12192000"/>
              <a:gd name="connsiteY7732" fmla="*/ 161274 h 2007826"/>
              <a:gd name="connsiteX7733" fmla="*/ 5695149 w 12192000"/>
              <a:gd name="connsiteY7733" fmla="*/ 160383 h 2007826"/>
              <a:gd name="connsiteX7734" fmla="*/ 5960584 w 12192000"/>
              <a:gd name="connsiteY7734" fmla="*/ 160370 h 2007826"/>
              <a:gd name="connsiteX7735" fmla="*/ 5954303 w 12192000"/>
              <a:gd name="connsiteY7735" fmla="*/ 161321 h 2007826"/>
              <a:gd name="connsiteX7736" fmla="*/ 5960584 w 12192000"/>
              <a:gd name="connsiteY7736" fmla="*/ 160370 h 2007826"/>
              <a:gd name="connsiteX7737" fmla="*/ 5984568 w 12192000"/>
              <a:gd name="connsiteY7737" fmla="*/ 160351 h 2007826"/>
              <a:gd name="connsiteX7738" fmla="*/ 5978349 w 12192000"/>
              <a:gd name="connsiteY7738" fmla="*/ 161369 h 2007826"/>
              <a:gd name="connsiteX7739" fmla="*/ 5984568 w 12192000"/>
              <a:gd name="connsiteY7739" fmla="*/ 160351 h 2007826"/>
              <a:gd name="connsiteX7740" fmla="*/ 5770119 w 12192000"/>
              <a:gd name="connsiteY7740" fmla="*/ 160338 h 2007826"/>
              <a:gd name="connsiteX7741" fmla="*/ 5763851 w 12192000"/>
              <a:gd name="connsiteY7741" fmla="*/ 161370 h 2007826"/>
              <a:gd name="connsiteX7742" fmla="*/ 5770119 w 12192000"/>
              <a:gd name="connsiteY7742" fmla="*/ 160338 h 2007826"/>
              <a:gd name="connsiteX7743" fmla="*/ 5654826 w 12192000"/>
              <a:gd name="connsiteY7743" fmla="*/ 160271 h 2007826"/>
              <a:gd name="connsiteX7744" fmla="*/ 5648726 w 12192000"/>
              <a:gd name="connsiteY7744" fmla="*/ 161369 h 2007826"/>
              <a:gd name="connsiteX7745" fmla="*/ 5654826 w 12192000"/>
              <a:gd name="connsiteY7745" fmla="*/ 160271 h 2007826"/>
              <a:gd name="connsiteX7746" fmla="*/ 5901786 w 12192000"/>
              <a:gd name="connsiteY7746" fmla="*/ 159732 h 2007826"/>
              <a:gd name="connsiteX7747" fmla="*/ 5909358 w 12192000"/>
              <a:gd name="connsiteY7747" fmla="*/ 164275 h 2007826"/>
              <a:gd name="connsiteX7748" fmla="*/ 5891787 w 12192000"/>
              <a:gd name="connsiteY7748" fmla="*/ 162370 h 2007826"/>
              <a:gd name="connsiteX7749" fmla="*/ 5901786 w 12192000"/>
              <a:gd name="connsiteY7749" fmla="*/ 159732 h 2007826"/>
              <a:gd name="connsiteX7750" fmla="*/ 4529735 w 12192000"/>
              <a:gd name="connsiteY7750" fmla="*/ 157273 h 2007826"/>
              <a:gd name="connsiteX7751" fmla="*/ 4529735 w 12192000"/>
              <a:gd name="connsiteY7751" fmla="*/ 157273 h 2007826"/>
              <a:gd name="connsiteX7752" fmla="*/ 7653813 w 12192000"/>
              <a:gd name="connsiteY7752" fmla="*/ 157130 h 2007826"/>
              <a:gd name="connsiteX7753" fmla="*/ 7653813 w 12192000"/>
              <a:gd name="connsiteY7753" fmla="*/ 157130 h 2007826"/>
              <a:gd name="connsiteX7754" fmla="*/ 7251210 w 12192000"/>
              <a:gd name="connsiteY7754" fmla="*/ 156642 h 2007826"/>
              <a:gd name="connsiteX7755" fmla="*/ 7245001 w 12192000"/>
              <a:gd name="connsiteY7755" fmla="*/ 157131 h 2007826"/>
              <a:gd name="connsiteX7756" fmla="*/ 7251210 w 12192000"/>
              <a:gd name="connsiteY7756" fmla="*/ 156642 h 2007826"/>
              <a:gd name="connsiteX7757" fmla="*/ 7300246 w 12192000"/>
              <a:gd name="connsiteY7757" fmla="*/ 154082 h 2007826"/>
              <a:gd name="connsiteX7758" fmla="*/ 7295055 w 12192000"/>
              <a:gd name="connsiteY7758" fmla="*/ 163322 h 2007826"/>
              <a:gd name="connsiteX7759" fmla="*/ 7270719 w 12192000"/>
              <a:gd name="connsiteY7759" fmla="*/ 155178 h 2007826"/>
              <a:gd name="connsiteX7760" fmla="*/ 7272338 w 12192000"/>
              <a:gd name="connsiteY7760" fmla="*/ 164751 h 2007826"/>
              <a:gd name="connsiteX7761" fmla="*/ 7301484 w 12192000"/>
              <a:gd name="connsiteY7761" fmla="*/ 165132 h 2007826"/>
              <a:gd name="connsiteX7762" fmla="*/ 7300246 w 12192000"/>
              <a:gd name="connsiteY7762" fmla="*/ 154082 h 2007826"/>
              <a:gd name="connsiteX7763" fmla="*/ 7220522 w 12192000"/>
              <a:gd name="connsiteY7763" fmla="*/ 152510 h 2007826"/>
              <a:gd name="connsiteX7764" fmla="*/ 7220522 w 12192000"/>
              <a:gd name="connsiteY7764" fmla="*/ 152510 h 2007826"/>
              <a:gd name="connsiteX7765" fmla="*/ 7174353 w 12192000"/>
              <a:gd name="connsiteY7765" fmla="*/ 150839 h 2007826"/>
              <a:gd name="connsiteX7766" fmla="*/ 7168325 w 12192000"/>
              <a:gd name="connsiteY7766" fmla="*/ 151415 h 2007826"/>
              <a:gd name="connsiteX7767" fmla="*/ 7174353 w 12192000"/>
              <a:gd name="connsiteY7767" fmla="*/ 150839 h 2007826"/>
              <a:gd name="connsiteX7768" fmla="*/ 6734126 w 12192000"/>
              <a:gd name="connsiteY7768" fmla="*/ 150033 h 2007826"/>
              <a:gd name="connsiteX7769" fmla="*/ 6734507 w 12192000"/>
              <a:gd name="connsiteY7769" fmla="*/ 163417 h 2007826"/>
              <a:gd name="connsiteX7770" fmla="*/ 6747176 w 12192000"/>
              <a:gd name="connsiteY7770" fmla="*/ 151319 h 2007826"/>
              <a:gd name="connsiteX7771" fmla="*/ 6748605 w 12192000"/>
              <a:gd name="connsiteY7771" fmla="*/ 162941 h 2007826"/>
              <a:gd name="connsiteX7772" fmla="*/ 6760796 w 12192000"/>
              <a:gd name="connsiteY7772" fmla="*/ 163131 h 2007826"/>
              <a:gd name="connsiteX7773" fmla="*/ 6772083 w 12192000"/>
              <a:gd name="connsiteY7773" fmla="*/ 156272 h 2007826"/>
              <a:gd name="connsiteX7774" fmla="*/ 6774608 w 12192000"/>
              <a:gd name="connsiteY7774" fmla="*/ 166418 h 2007826"/>
              <a:gd name="connsiteX7775" fmla="*/ 6784419 w 12192000"/>
              <a:gd name="connsiteY7775" fmla="*/ 154605 h 2007826"/>
              <a:gd name="connsiteX7776" fmla="*/ 6785419 w 12192000"/>
              <a:gd name="connsiteY7776" fmla="*/ 164370 h 2007826"/>
              <a:gd name="connsiteX7777" fmla="*/ 6793801 w 12192000"/>
              <a:gd name="connsiteY7777" fmla="*/ 168418 h 2007826"/>
              <a:gd name="connsiteX7778" fmla="*/ 6790800 w 12192000"/>
              <a:gd name="connsiteY7778" fmla="*/ 155987 h 2007826"/>
              <a:gd name="connsiteX7779" fmla="*/ 6796658 w 12192000"/>
              <a:gd name="connsiteY7779" fmla="*/ 156034 h 2007826"/>
              <a:gd name="connsiteX7780" fmla="*/ 6793896 w 12192000"/>
              <a:gd name="connsiteY7780" fmla="*/ 166989 h 2007826"/>
              <a:gd name="connsiteX7781" fmla="*/ 6845188 w 12192000"/>
              <a:gd name="connsiteY7781" fmla="*/ 165179 h 2007826"/>
              <a:gd name="connsiteX7782" fmla="*/ 6847617 w 12192000"/>
              <a:gd name="connsiteY7782" fmla="*/ 155368 h 2007826"/>
              <a:gd name="connsiteX7783" fmla="*/ 6846569 w 12192000"/>
              <a:gd name="connsiteY7783" fmla="*/ 165560 h 2007826"/>
              <a:gd name="connsiteX7784" fmla="*/ 6861571 w 12192000"/>
              <a:gd name="connsiteY7784" fmla="*/ 164751 h 2007826"/>
              <a:gd name="connsiteX7785" fmla="*/ 6861428 w 12192000"/>
              <a:gd name="connsiteY7785" fmla="*/ 168990 h 2007826"/>
              <a:gd name="connsiteX7786" fmla="*/ 6869715 w 12192000"/>
              <a:gd name="connsiteY7786" fmla="*/ 160035 h 2007826"/>
              <a:gd name="connsiteX7787" fmla="*/ 6886193 w 12192000"/>
              <a:gd name="connsiteY7787" fmla="*/ 170561 h 2007826"/>
              <a:gd name="connsiteX7788" fmla="*/ 6881049 w 12192000"/>
              <a:gd name="connsiteY7788" fmla="*/ 160702 h 2007826"/>
              <a:gd name="connsiteX7789" fmla="*/ 6884955 w 12192000"/>
              <a:gd name="connsiteY7789" fmla="*/ 162655 h 2007826"/>
              <a:gd name="connsiteX7790" fmla="*/ 6891623 w 12192000"/>
              <a:gd name="connsiteY7790" fmla="*/ 167132 h 2007826"/>
              <a:gd name="connsiteX7791" fmla="*/ 6898052 w 12192000"/>
              <a:gd name="connsiteY7791" fmla="*/ 164465 h 2007826"/>
              <a:gd name="connsiteX7792" fmla="*/ 6910482 w 12192000"/>
              <a:gd name="connsiteY7792" fmla="*/ 161940 h 2007826"/>
              <a:gd name="connsiteX7793" fmla="*/ 6908291 w 12192000"/>
              <a:gd name="connsiteY7793" fmla="*/ 170133 h 2007826"/>
              <a:gd name="connsiteX7794" fmla="*/ 6952630 w 12192000"/>
              <a:gd name="connsiteY7794" fmla="*/ 170561 h 2007826"/>
              <a:gd name="connsiteX7795" fmla="*/ 6954583 w 12192000"/>
              <a:gd name="connsiteY7795" fmla="*/ 181135 h 2007826"/>
              <a:gd name="connsiteX7796" fmla="*/ 6941057 w 12192000"/>
              <a:gd name="connsiteY7796" fmla="*/ 173657 h 2007826"/>
              <a:gd name="connsiteX7797" fmla="*/ 6938295 w 12192000"/>
              <a:gd name="connsiteY7797" fmla="*/ 179659 h 2007826"/>
              <a:gd name="connsiteX7798" fmla="*/ 6902291 w 12192000"/>
              <a:gd name="connsiteY7798" fmla="*/ 175705 h 2007826"/>
              <a:gd name="connsiteX7799" fmla="*/ 6891670 w 12192000"/>
              <a:gd name="connsiteY7799" fmla="*/ 174800 h 2007826"/>
              <a:gd name="connsiteX7800" fmla="*/ 6868382 w 12192000"/>
              <a:gd name="connsiteY7800" fmla="*/ 167608 h 2007826"/>
              <a:gd name="connsiteX7801" fmla="*/ 6866381 w 12192000"/>
              <a:gd name="connsiteY7801" fmla="*/ 177468 h 2007826"/>
              <a:gd name="connsiteX7802" fmla="*/ 6847188 w 12192000"/>
              <a:gd name="connsiteY7802" fmla="*/ 176896 h 2007826"/>
              <a:gd name="connsiteX7803" fmla="*/ 6844045 w 12192000"/>
              <a:gd name="connsiteY7803" fmla="*/ 167942 h 2007826"/>
              <a:gd name="connsiteX7804" fmla="*/ 6836949 w 12192000"/>
              <a:gd name="connsiteY7804" fmla="*/ 175562 h 2007826"/>
              <a:gd name="connsiteX7805" fmla="*/ 6820423 w 12192000"/>
              <a:gd name="connsiteY7805" fmla="*/ 175420 h 2007826"/>
              <a:gd name="connsiteX7806" fmla="*/ 6819232 w 12192000"/>
              <a:gd name="connsiteY7806" fmla="*/ 170657 h 2007826"/>
              <a:gd name="connsiteX7807" fmla="*/ 6802944 w 12192000"/>
              <a:gd name="connsiteY7807" fmla="*/ 171657 h 2007826"/>
              <a:gd name="connsiteX7808" fmla="*/ 6784419 w 12192000"/>
              <a:gd name="connsiteY7808" fmla="*/ 173848 h 2007826"/>
              <a:gd name="connsiteX7809" fmla="*/ 6770036 w 12192000"/>
              <a:gd name="connsiteY7809" fmla="*/ 170752 h 2007826"/>
              <a:gd name="connsiteX7810" fmla="*/ 6767940 w 12192000"/>
              <a:gd name="connsiteY7810" fmla="*/ 163750 h 2007826"/>
              <a:gd name="connsiteX7811" fmla="*/ 6760273 w 12192000"/>
              <a:gd name="connsiteY7811" fmla="*/ 170942 h 2007826"/>
              <a:gd name="connsiteX7812" fmla="*/ 6741366 w 12192000"/>
              <a:gd name="connsiteY7812" fmla="*/ 166799 h 2007826"/>
              <a:gd name="connsiteX7813" fmla="*/ 6727173 w 12192000"/>
              <a:gd name="connsiteY7813" fmla="*/ 165703 h 2007826"/>
              <a:gd name="connsiteX7814" fmla="*/ 6718410 w 12192000"/>
              <a:gd name="connsiteY7814" fmla="*/ 170847 h 2007826"/>
              <a:gd name="connsiteX7815" fmla="*/ 6734126 w 12192000"/>
              <a:gd name="connsiteY7815" fmla="*/ 150033 h 2007826"/>
              <a:gd name="connsiteX7816" fmla="*/ 6708028 w 12192000"/>
              <a:gd name="connsiteY7816" fmla="*/ 149700 h 2007826"/>
              <a:gd name="connsiteX7817" fmla="*/ 6714838 w 12192000"/>
              <a:gd name="connsiteY7817" fmla="*/ 164703 h 2007826"/>
              <a:gd name="connsiteX7818" fmla="*/ 6708124 w 12192000"/>
              <a:gd name="connsiteY7818" fmla="*/ 169419 h 2007826"/>
              <a:gd name="connsiteX7819" fmla="*/ 6703170 w 12192000"/>
              <a:gd name="connsiteY7819" fmla="*/ 162893 h 2007826"/>
              <a:gd name="connsiteX7820" fmla="*/ 6675453 w 12192000"/>
              <a:gd name="connsiteY7820" fmla="*/ 151319 h 2007826"/>
              <a:gd name="connsiteX7821" fmla="*/ 6695788 w 12192000"/>
              <a:gd name="connsiteY7821" fmla="*/ 151700 h 2007826"/>
              <a:gd name="connsiteX7822" fmla="*/ 6698313 w 12192000"/>
              <a:gd name="connsiteY7822" fmla="*/ 161417 h 2007826"/>
              <a:gd name="connsiteX7823" fmla="*/ 6708028 w 12192000"/>
              <a:gd name="connsiteY7823" fmla="*/ 149700 h 2007826"/>
              <a:gd name="connsiteX7824" fmla="*/ 3898224 w 12192000"/>
              <a:gd name="connsiteY7824" fmla="*/ 147985 h 2007826"/>
              <a:gd name="connsiteX7825" fmla="*/ 3891552 w 12192000"/>
              <a:gd name="connsiteY7825" fmla="*/ 163941 h 2007826"/>
              <a:gd name="connsiteX7826" fmla="*/ 3898224 w 12192000"/>
              <a:gd name="connsiteY7826" fmla="*/ 147985 h 2007826"/>
              <a:gd name="connsiteX7827" fmla="*/ 7006161 w 12192000"/>
              <a:gd name="connsiteY7827" fmla="*/ 147652 h 2007826"/>
              <a:gd name="connsiteX7828" fmla="*/ 7006161 w 12192000"/>
              <a:gd name="connsiteY7828" fmla="*/ 147652 h 2007826"/>
              <a:gd name="connsiteX7829" fmla="*/ 7143685 w 12192000"/>
              <a:gd name="connsiteY7829" fmla="*/ 146396 h 2007826"/>
              <a:gd name="connsiteX7830" fmla="*/ 7129796 w 12192000"/>
              <a:gd name="connsiteY7830" fmla="*/ 148224 h 2007826"/>
              <a:gd name="connsiteX7831" fmla="*/ 7151465 w 12192000"/>
              <a:gd name="connsiteY7831" fmla="*/ 155035 h 2007826"/>
              <a:gd name="connsiteX7832" fmla="*/ 7143685 w 12192000"/>
              <a:gd name="connsiteY7832" fmla="*/ 146396 h 2007826"/>
              <a:gd name="connsiteX7833" fmla="*/ 7105841 w 12192000"/>
              <a:gd name="connsiteY7833" fmla="*/ 143651 h 2007826"/>
              <a:gd name="connsiteX7834" fmla="*/ 7119128 w 12192000"/>
              <a:gd name="connsiteY7834" fmla="*/ 148414 h 2007826"/>
              <a:gd name="connsiteX7835" fmla="*/ 7105841 w 12192000"/>
              <a:gd name="connsiteY7835" fmla="*/ 143651 h 2007826"/>
              <a:gd name="connsiteX7836" fmla="*/ 7070741 w 12192000"/>
              <a:gd name="connsiteY7836" fmla="*/ 142985 h 2007826"/>
              <a:gd name="connsiteX7837" fmla="*/ 7054358 w 12192000"/>
              <a:gd name="connsiteY7837" fmla="*/ 143175 h 2007826"/>
              <a:gd name="connsiteX7838" fmla="*/ 7070741 w 12192000"/>
              <a:gd name="connsiteY7838" fmla="*/ 142985 h 2007826"/>
              <a:gd name="connsiteX7839" fmla="*/ 8067770 w 12192000"/>
              <a:gd name="connsiteY7839" fmla="*/ 142556 h 2007826"/>
              <a:gd name="connsiteX7840" fmla="*/ 8079962 w 12192000"/>
              <a:gd name="connsiteY7840" fmla="*/ 151320 h 2007826"/>
              <a:gd name="connsiteX7841" fmla="*/ 8067770 w 12192000"/>
              <a:gd name="connsiteY7841" fmla="*/ 142556 h 2007826"/>
              <a:gd name="connsiteX7842" fmla="*/ 3938844 w 12192000"/>
              <a:gd name="connsiteY7842" fmla="*/ 142413 h 2007826"/>
              <a:gd name="connsiteX7843" fmla="*/ 3938939 w 12192000"/>
              <a:gd name="connsiteY7843" fmla="*/ 154035 h 2007826"/>
              <a:gd name="connsiteX7844" fmla="*/ 3919574 w 12192000"/>
              <a:gd name="connsiteY7844" fmla="*/ 160655 h 2007826"/>
              <a:gd name="connsiteX7845" fmla="*/ 3919098 w 12192000"/>
              <a:gd name="connsiteY7845" fmla="*/ 147843 h 2007826"/>
              <a:gd name="connsiteX7846" fmla="*/ 3937330 w 12192000"/>
              <a:gd name="connsiteY7846" fmla="*/ 152129 h 2007826"/>
              <a:gd name="connsiteX7847" fmla="*/ 3935109 w 12192000"/>
              <a:gd name="connsiteY7847" fmla="*/ 143318 h 2007826"/>
              <a:gd name="connsiteX7848" fmla="*/ 6848475 w 12192000"/>
              <a:gd name="connsiteY7848" fmla="*/ 141793 h 2007826"/>
              <a:gd name="connsiteX7849" fmla="*/ 6858381 w 12192000"/>
              <a:gd name="connsiteY7849" fmla="*/ 144508 h 2007826"/>
              <a:gd name="connsiteX7850" fmla="*/ 6850952 w 12192000"/>
              <a:gd name="connsiteY7850" fmla="*/ 151557 h 2007826"/>
              <a:gd name="connsiteX7851" fmla="*/ 6848475 w 12192000"/>
              <a:gd name="connsiteY7851" fmla="*/ 141793 h 2007826"/>
              <a:gd name="connsiteX7852" fmla="*/ 3997182 w 12192000"/>
              <a:gd name="connsiteY7852" fmla="*/ 138269 h 2007826"/>
              <a:gd name="connsiteX7853" fmla="*/ 3996993 w 12192000"/>
              <a:gd name="connsiteY7853" fmla="*/ 149795 h 2007826"/>
              <a:gd name="connsiteX7854" fmla="*/ 3997182 w 12192000"/>
              <a:gd name="connsiteY7854" fmla="*/ 138269 h 2007826"/>
              <a:gd name="connsiteX7855" fmla="*/ 4785429 w 12192000"/>
              <a:gd name="connsiteY7855" fmla="*/ 137697 h 2007826"/>
              <a:gd name="connsiteX7856" fmla="*/ 4766972 w 12192000"/>
              <a:gd name="connsiteY7856" fmla="*/ 137793 h 2007826"/>
              <a:gd name="connsiteX7857" fmla="*/ 4785429 w 12192000"/>
              <a:gd name="connsiteY7857" fmla="*/ 137697 h 2007826"/>
              <a:gd name="connsiteX7858" fmla="*/ 6948791 w 12192000"/>
              <a:gd name="connsiteY7858" fmla="*/ 136531 h 2007826"/>
              <a:gd name="connsiteX7859" fmla="*/ 6935486 w 12192000"/>
              <a:gd name="connsiteY7859" fmla="*/ 138079 h 2007826"/>
              <a:gd name="connsiteX7860" fmla="*/ 6957060 w 12192000"/>
              <a:gd name="connsiteY7860" fmla="*/ 145271 h 2007826"/>
              <a:gd name="connsiteX7861" fmla="*/ 6948791 w 12192000"/>
              <a:gd name="connsiteY7861" fmla="*/ 136531 h 2007826"/>
              <a:gd name="connsiteX7862" fmla="*/ 4799258 w 12192000"/>
              <a:gd name="connsiteY7862" fmla="*/ 135453 h 2007826"/>
              <a:gd name="connsiteX7863" fmla="*/ 4809305 w 12192000"/>
              <a:gd name="connsiteY7863" fmla="*/ 138126 h 2007826"/>
              <a:gd name="connsiteX7864" fmla="*/ 4791705 w 12192000"/>
              <a:gd name="connsiteY7864" fmla="*/ 140031 h 2007826"/>
              <a:gd name="connsiteX7865" fmla="*/ 4799258 w 12192000"/>
              <a:gd name="connsiteY7865" fmla="*/ 135453 h 2007826"/>
              <a:gd name="connsiteX7866" fmla="*/ 3984894 w 12192000"/>
              <a:gd name="connsiteY7866" fmla="*/ 135125 h 2007826"/>
              <a:gd name="connsiteX7867" fmla="*/ 3984941 w 12192000"/>
              <a:gd name="connsiteY7867" fmla="*/ 153177 h 2007826"/>
              <a:gd name="connsiteX7868" fmla="*/ 3976136 w 12192000"/>
              <a:gd name="connsiteY7868" fmla="*/ 143174 h 2007826"/>
              <a:gd name="connsiteX7869" fmla="*/ 3976136 w 12192000"/>
              <a:gd name="connsiteY7869" fmla="*/ 154558 h 2007826"/>
              <a:gd name="connsiteX7870" fmla="*/ 3963805 w 12192000"/>
              <a:gd name="connsiteY7870" fmla="*/ 148842 h 2007826"/>
              <a:gd name="connsiteX7871" fmla="*/ 3959328 w 12192000"/>
              <a:gd name="connsiteY7871" fmla="*/ 156225 h 2007826"/>
              <a:gd name="connsiteX7872" fmla="*/ 3959614 w 12192000"/>
              <a:gd name="connsiteY7872" fmla="*/ 142650 h 2007826"/>
              <a:gd name="connsiteX7873" fmla="*/ 3973680 w 12192000"/>
              <a:gd name="connsiteY7873" fmla="*/ 146604 h 2007826"/>
              <a:gd name="connsiteX7874" fmla="*/ 3971174 w 12192000"/>
              <a:gd name="connsiteY7874" fmla="*/ 136030 h 2007826"/>
              <a:gd name="connsiteX7875" fmla="*/ 3983085 w 12192000"/>
              <a:gd name="connsiteY7875" fmla="*/ 143984 h 2007826"/>
              <a:gd name="connsiteX7876" fmla="*/ 6827864 w 12192000"/>
              <a:gd name="connsiteY7876" fmla="*/ 132068 h 2007826"/>
              <a:gd name="connsiteX7877" fmla="*/ 6821662 w 12192000"/>
              <a:gd name="connsiteY7877" fmla="*/ 132744 h 2007826"/>
              <a:gd name="connsiteX7878" fmla="*/ 6827864 w 12192000"/>
              <a:gd name="connsiteY7878" fmla="*/ 132068 h 2007826"/>
              <a:gd name="connsiteX7879" fmla="*/ 6840698 w 12192000"/>
              <a:gd name="connsiteY7879" fmla="*/ 131651 h 2007826"/>
              <a:gd name="connsiteX7880" fmla="*/ 6835474 w 12192000"/>
              <a:gd name="connsiteY7880" fmla="*/ 133363 h 2007826"/>
              <a:gd name="connsiteX7881" fmla="*/ 6835474 w 12192000"/>
              <a:gd name="connsiteY7881" fmla="*/ 137412 h 2007826"/>
              <a:gd name="connsiteX7882" fmla="*/ 6840698 w 12192000"/>
              <a:gd name="connsiteY7882" fmla="*/ 131651 h 2007826"/>
              <a:gd name="connsiteX7883" fmla="*/ 4873329 w 12192000"/>
              <a:gd name="connsiteY7883" fmla="*/ 131583 h 2007826"/>
              <a:gd name="connsiteX7884" fmla="*/ 4885144 w 12192000"/>
              <a:gd name="connsiteY7884" fmla="*/ 133268 h 2007826"/>
              <a:gd name="connsiteX7885" fmla="*/ 4867356 w 12192000"/>
              <a:gd name="connsiteY7885" fmla="*/ 139507 h 2007826"/>
              <a:gd name="connsiteX7886" fmla="*/ 4873329 w 12192000"/>
              <a:gd name="connsiteY7886" fmla="*/ 131583 h 2007826"/>
              <a:gd name="connsiteX7887" fmla="*/ 3939178 w 12192000"/>
              <a:gd name="connsiteY7887" fmla="*/ 129791 h 2007826"/>
              <a:gd name="connsiteX7888" fmla="*/ 3939178 w 12192000"/>
              <a:gd name="connsiteY7888" fmla="*/ 129791 h 2007826"/>
              <a:gd name="connsiteX7889" fmla="*/ 4011666 w 12192000"/>
              <a:gd name="connsiteY7889" fmla="*/ 129695 h 2007826"/>
              <a:gd name="connsiteX7890" fmla="*/ 4014048 w 12192000"/>
              <a:gd name="connsiteY7890" fmla="*/ 139364 h 2007826"/>
              <a:gd name="connsiteX7891" fmla="*/ 4023147 w 12192000"/>
              <a:gd name="connsiteY7891" fmla="*/ 131314 h 2007826"/>
              <a:gd name="connsiteX7892" fmla="*/ 4037676 w 12192000"/>
              <a:gd name="connsiteY7892" fmla="*/ 142984 h 2007826"/>
              <a:gd name="connsiteX7893" fmla="*/ 4034771 w 12192000"/>
              <a:gd name="connsiteY7893" fmla="*/ 130171 h 2007826"/>
              <a:gd name="connsiteX7894" fmla="*/ 4039582 w 12192000"/>
              <a:gd name="connsiteY7894" fmla="*/ 145746 h 2007826"/>
              <a:gd name="connsiteX7895" fmla="*/ 4024100 w 12192000"/>
              <a:gd name="connsiteY7895" fmla="*/ 145746 h 2007826"/>
              <a:gd name="connsiteX7896" fmla="*/ 4013429 w 12192000"/>
              <a:gd name="connsiteY7896" fmla="*/ 139602 h 2007826"/>
              <a:gd name="connsiteX7897" fmla="*/ 4015239 w 12192000"/>
              <a:gd name="connsiteY7897" fmla="*/ 153176 h 2007826"/>
              <a:gd name="connsiteX7898" fmla="*/ 4011666 w 12192000"/>
              <a:gd name="connsiteY7898" fmla="*/ 129695 h 2007826"/>
              <a:gd name="connsiteX7899" fmla="*/ 6810804 w 12192000"/>
              <a:gd name="connsiteY7899" fmla="*/ 129220 h 2007826"/>
              <a:gd name="connsiteX7900" fmla="*/ 6810804 w 12192000"/>
              <a:gd name="connsiteY7900" fmla="*/ 129220 h 2007826"/>
              <a:gd name="connsiteX7901" fmla="*/ 5893267 w 12192000"/>
              <a:gd name="connsiteY7901" fmla="*/ 128933 h 2007826"/>
              <a:gd name="connsiteX7902" fmla="*/ 5931405 w 12192000"/>
              <a:gd name="connsiteY7902" fmla="*/ 130743 h 2007826"/>
              <a:gd name="connsiteX7903" fmla="*/ 6222587 w 12192000"/>
              <a:gd name="connsiteY7903" fmla="*/ 134077 h 2007826"/>
              <a:gd name="connsiteX7904" fmla="*/ 6238447 w 12192000"/>
              <a:gd name="connsiteY7904" fmla="*/ 132172 h 2007826"/>
              <a:gd name="connsiteX7905" fmla="*/ 6239590 w 12192000"/>
              <a:gd name="connsiteY7905" fmla="*/ 136506 h 2007826"/>
              <a:gd name="connsiteX7906" fmla="*/ 6255877 w 12192000"/>
              <a:gd name="connsiteY7906" fmla="*/ 134839 h 2007826"/>
              <a:gd name="connsiteX7907" fmla="*/ 6367272 w 12192000"/>
              <a:gd name="connsiteY7907" fmla="*/ 137125 h 2007826"/>
              <a:gd name="connsiteX7908" fmla="*/ 6367986 w 12192000"/>
              <a:gd name="connsiteY7908" fmla="*/ 147747 h 2007826"/>
              <a:gd name="connsiteX7909" fmla="*/ 6371558 w 12192000"/>
              <a:gd name="connsiteY7909" fmla="*/ 147985 h 2007826"/>
              <a:gd name="connsiteX7910" fmla="*/ 6372463 w 12192000"/>
              <a:gd name="connsiteY7910" fmla="*/ 136887 h 2007826"/>
              <a:gd name="connsiteX7911" fmla="*/ 6409468 w 12192000"/>
              <a:gd name="connsiteY7911" fmla="*/ 140983 h 2007826"/>
              <a:gd name="connsiteX7912" fmla="*/ 6411420 w 12192000"/>
              <a:gd name="connsiteY7912" fmla="*/ 138316 h 2007826"/>
              <a:gd name="connsiteX7913" fmla="*/ 6431566 w 12192000"/>
              <a:gd name="connsiteY7913" fmla="*/ 144365 h 2007826"/>
              <a:gd name="connsiteX7914" fmla="*/ 6482096 w 12192000"/>
              <a:gd name="connsiteY7914" fmla="*/ 141984 h 2007826"/>
              <a:gd name="connsiteX7915" fmla="*/ 6505861 w 12192000"/>
              <a:gd name="connsiteY7915" fmla="*/ 141412 h 2007826"/>
              <a:gd name="connsiteX7916" fmla="*/ 6505384 w 12192000"/>
              <a:gd name="connsiteY7916" fmla="*/ 152557 h 2007826"/>
              <a:gd name="connsiteX7917" fmla="*/ 6519100 w 12192000"/>
              <a:gd name="connsiteY7917" fmla="*/ 141460 h 2007826"/>
              <a:gd name="connsiteX7918" fmla="*/ 6520767 w 12192000"/>
              <a:gd name="connsiteY7918" fmla="*/ 152319 h 2007826"/>
              <a:gd name="connsiteX7919" fmla="*/ 6527006 w 12192000"/>
              <a:gd name="connsiteY7919" fmla="*/ 142650 h 2007826"/>
              <a:gd name="connsiteX7920" fmla="*/ 6543770 w 12192000"/>
              <a:gd name="connsiteY7920" fmla="*/ 141698 h 2007826"/>
              <a:gd name="connsiteX7921" fmla="*/ 6543866 w 12192000"/>
              <a:gd name="connsiteY7921" fmla="*/ 149557 h 2007826"/>
              <a:gd name="connsiteX7922" fmla="*/ 6579394 w 12192000"/>
              <a:gd name="connsiteY7922" fmla="*/ 147651 h 2007826"/>
              <a:gd name="connsiteX7923" fmla="*/ 6594872 w 12192000"/>
              <a:gd name="connsiteY7923" fmla="*/ 145651 h 2007826"/>
              <a:gd name="connsiteX7924" fmla="*/ 6598301 w 12192000"/>
              <a:gd name="connsiteY7924" fmla="*/ 157511 h 2007826"/>
              <a:gd name="connsiteX7925" fmla="*/ 6619542 w 12192000"/>
              <a:gd name="connsiteY7925" fmla="*/ 147175 h 2007826"/>
              <a:gd name="connsiteX7926" fmla="*/ 6622161 w 12192000"/>
              <a:gd name="connsiteY7926" fmla="*/ 156463 h 2007826"/>
              <a:gd name="connsiteX7927" fmla="*/ 6633305 w 12192000"/>
              <a:gd name="connsiteY7927" fmla="*/ 144746 h 2007826"/>
              <a:gd name="connsiteX7928" fmla="*/ 6634734 w 12192000"/>
              <a:gd name="connsiteY7928" fmla="*/ 156034 h 2007826"/>
              <a:gd name="connsiteX7929" fmla="*/ 6638258 w 12192000"/>
              <a:gd name="connsiteY7929" fmla="*/ 156034 h 2007826"/>
              <a:gd name="connsiteX7930" fmla="*/ 6640163 w 12192000"/>
              <a:gd name="connsiteY7930" fmla="*/ 145127 h 2007826"/>
              <a:gd name="connsiteX7931" fmla="*/ 6645402 w 12192000"/>
              <a:gd name="connsiteY7931" fmla="*/ 154177 h 2007826"/>
              <a:gd name="connsiteX7932" fmla="*/ 6658927 w 12192000"/>
              <a:gd name="connsiteY7932" fmla="*/ 157463 h 2007826"/>
              <a:gd name="connsiteX7933" fmla="*/ 6677216 w 12192000"/>
              <a:gd name="connsiteY7933" fmla="*/ 165751 h 2007826"/>
              <a:gd name="connsiteX7934" fmla="*/ 6651260 w 12192000"/>
              <a:gd name="connsiteY7934" fmla="*/ 161797 h 2007826"/>
              <a:gd name="connsiteX7935" fmla="*/ 6636211 w 12192000"/>
              <a:gd name="connsiteY7935" fmla="*/ 161750 h 2007826"/>
              <a:gd name="connsiteX7936" fmla="*/ 6615446 w 12192000"/>
              <a:gd name="connsiteY7936" fmla="*/ 165655 h 2007826"/>
              <a:gd name="connsiteX7937" fmla="*/ 6614589 w 12192000"/>
              <a:gd name="connsiteY7937" fmla="*/ 161750 h 2007826"/>
              <a:gd name="connsiteX7938" fmla="*/ 6588538 w 12192000"/>
              <a:gd name="connsiteY7938" fmla="*/ 156558 h 2007826"/>
              <a:gd name="connsiteX7939" fmla="*/ 6580870 w 12192000"/>
              <a:gd name="connsiteY7939" fmla="*/ 163941 h 2007826"/>
              <a:gd name="connsiteX7940" fmla="*/ 6555438 w 12192000"/>
              <a:gd name="connsiteY7940" fmla="*/ 159654 h 2007826"/>
              <a:gd name="connsiteX7941" fmla="*/ 6531150 w 12192000"/>
              <a:gd name="connsiteY7941" fmla="*/ 161131 h 2007826"/>
              <a:gd name="connsiteX7942" fmla="*/ 6517338 w 12192000"/>
              <a:gd name="connsiteY7942" fmla="*/ 158892 h 2007826"/>
              <a:gd name="connsiteX7943" fmla="*/ 6502765 w 12192000"/>
              <a:gd name="connsiteY7943" fmla="*/ 159654 h 2007826"/>
              <a:gd name="connsiteX7944" fmla="*/ 6472714 w 12192000"/>
              <a:gd name="connsiteY7944" fmla="*/ 151843 h 2007826"/>
              <a:gd name="connsiteX7945" fmla="*/ 6470856 w 12192000"/>
              <a:gd name="connsiteY7945" fmla="*/ 156892 h 2007826"/>
              <a:gd name="connsiteX7946" fmla="*/ 6459712 w 12192000"/>
              <a:gd name="connsiteY7946" fmla="*/ 150938 h 2007826"/>
              <a:gd name="connsiteX7947" fmla="*/ 6450806 w 12192000"/>
              <a:gd name="connsiteY7947" fmla="*/ 161559 h 2007826"/>
              <a:gd name="connsiteX7948" fmla="*/ 6450997 w 12192000"/>
              <a:gd name="connsiteY7948" fmla="*/ 149604 h 2007826"/>
              <a:gd name="connsiteX7949" fmla="*/ 6440471 w 12192000"/>
              <a:gd name="connsiteY7949" fmla="*/ 156225 h 2007826"/>
              <a:gd name="connsiteX7950" fmla="*/ 6432804 w 12192000"/>
              <a:gd name="connsiteY7950" fmla="*/ 147794 h 2007826"/>
              <a:gd name="connsiteX7951" fmla="*/ 6428184 w 12192000"/>
              <a:gd name="connsiteY7951" fmla="*/ 155891 h 2007826"/>
              <a:gd name="connsiteX7952" fmla="*/ 6420898 w 12192000"/>
              <a:gd name="connsiteY7952" fmla="*/ 150462 h 2007826"/>
              <a:gd name="connsiteX7953" fmla="*/ 6418373 w 12192000"/>
              <a:gd name="connsiteY7953" fmla="*/ 156939 h 2007826"/>
              <a:gd name="connsiteX7954" fmla="*/ 6406086 w 12192000"/>
              <a:gd name="connsiteY7954" fmla="*/ 150557 h 2007826"/>
              <a:gd name="connsiteX7955" fmla="*/ 6405372 w 12192000"/>
              <a:gd name="connsiteY7955" fmla="*/ 156177 h 2007826"/>
              <a:gd name="connsiteX7956" fmla="*/ 6385560 w 12192000"/>
              <a:gd name="connsiteY7956" fmla="*/ 149509 h 2007826"/>
              <a:gd name="connsiteX7957" fmla="*/ 6364034 w 12192000"/>
              <a:gd name="connsiteY7957" fmla="*/ 151319 h 2007826"/>
              <a:gd name="connsiteX7958" fmla="*/ 6354604 w 12192000"/>
              <a:gd name="connsiteY7958" fmla="*/ 140078 h 2007826"/>
              <a:gd name="connsiteX7959" fmla="*/ 6352747 w 12192000"/>
              <a:gd name="connsiteY7959" fmla="*/ 146127 h 2007826"/>
              <a:gd name="connsiteX7960" fmla="*/ 6358604 w 12192000"/>
              <a:gd name="connsiteY7960" fmla="*/ 145984 h 2007826"/>
              <a:gd name="connsiteX7961" fmla="*/ 6356890 w 12192000"/>
              <a:gd name="connsiteY7961" fmla="*/ 152176 h 2007826"/>
              <a:gd name="connsiteX7962" fmla="*/ 6344269 w 12192000"/>
              <a:gd name="connsiteY7962" fmla="*/ 145984 h 2007826"/>
              <a:gd name="connsiteX7963" fmla="*/ 6342983 w 12192000"/>
              <a:gd name="connsiteY7963" fmla="*/ 151890 h 2007826"/>
              <a:gd name="connsiteX7964" fmla="*/ 6331791 w 12192000"/>
              <a:gd name="connsiteY7964" fmla="*/ 146127 h 2007826"/>
              <a:gd name="connsiteX7965" fmla="*/ 6327743 w 12192000"/>
              <a:gd name="connsiteY7965" fmla="*/ 151128 h 2007826"/>
              <a:gd name="connsiteX7966" fmla="*/ 6322695 w 12192000"/>
              <a:gd name="connsiteY7966" fmla="*/ 147413 h 2007826"/>
              <a:gd name="connsiteX7967" fmla="*/ 6307408 w 12192000"/>
              <a:gd name="connsiteY7967" fmla="*/ 147699 h 2007826"/>
              <a:gd name="connsiteX7968" fmla="*/ 6293311 w 12192000"/>
              <a:gd name="connsiteY7968" fmla="*/ 147366 h 2007826"/>
              <a:gd name="connsiteX7969" fmla="*/ 6272593 w 12192000"/>
              <a:gd name="connsiteY7969" fmla="*/ 151224 h 2007826"/>
              <a:gd name="connsiteX7970" fmla="*/ 6271403 w 12192000"/>
              <a:gd name="connsiteY7970" fmla="*/ 146461 h 2007826"/>
              <a:gd name="connsiteX7971" fmla="*/ 6250495 w 12192000"/>
              <a:gd name="connsiteY7971" fmla="*/ 149318 h 2007826"/>
              <a:gd name="connsiteX7972" fmla="*/ 6236303 w 12192000"/>
              <a:gd name="connsiteY7972" fmla="*/ 149080 h 2007826"/>
              <a:gd name="connsiteX7973" fmla="*/ 6222016 w 12192000"/>
              <a:gd name="connsiteY7973" fmla="*/ 148318 h 2007826"/>
              <a:gd name="connsiteX7974" fmla="*/ 6185916 w 12192000"/>
              <a:gd name="connsiteY7974" fmla="*/ 145746 h 2007826"/>
              <a:gd name="connsiteX7975" fmla="*/ 6150769 w 12192000"/>
              <a:gd name="connsiteY7975" fmla="*/ 146365 h 2007826"/>
              <a:gd name="connsiteX7976" fmla="*/ 6139863 w 12192000"/>
              <a:gd name="connsiteY7976" fmla="*/ 140936 h 2007826"/>
              <a:gd name="connsiteX7977" fmla="*/ 6138624 w 12192000"/>
              <a:gd name="connsiteY7977" fmla="*/ 146032 h 2007826"/>
              <a:gd name="connsiteX7978" fmla="*/ 6122241 w 12192000"/>
              <a:gd name="connsiteY7978" fmla="*/ 145079 h 2007826"/>
              <a:gd name="connsiteX7979" fmla="*/ 6102239 w 12192000"/>
              <a:gd name="connsiteY7979" fmla="*/ 143174 h 2007826"/>
              <a:gd name="connsiteX7980" fmla="*/ 6098429 w 12192000"/>
              <a:gd name="connsiteY7980" fmla="*/ 146604 h 2007826"/>
              <a:gd name="connsiteX7981" fmla="*/ 6088144 w 12192000"/>
              <a:gd name="connsiteY7981" fmla="*/ 141317 h 2007826"/>
              <a:gd name="connsiteX7982" fmla="*/ 6084335 w 12192000"/>
              <a:gd name="connsiteY7982" fmla="*/ 146604 h 2007826"/>
              <a:gd name="connsiteX7983" fmla="*/ 6065385 w 12192000"/>
              <a:gd name="connsiteY7983" fmla="*/ 141698 h 2007826"/>
              <a:gd name="connsiteX7984" fmla="*/ 6060625 w 12192000"/>
              <a:gd name="connsiteY7984" fmla="*/ 145413 h 2007826"/>
              <a:gd name="connsiteX7985" fmla="*/ 6045865 w 12192000"/>
              <a:gd name="connsiteY7985" fmla="*/ 144937 h 2007826"/>
              <a:gd name="connsiteX7986" fmla="*/ 5888506 w 12192000"/>
              <a:gd name="connsiteY7986" fmla="*/ 140459 h 2007826"/>
              <a:gd name="connsiteX7987" fmla="*/ 5543792 w 12192000"/>
              <a:gd name="connsiteY7987" fmla="*/ 142222 h 2007826"/>
              <a:gd name="connsiteX7988" fmla="*/ 5522175 w 12192000"/>
              <a:gd name="connsiteY7988" fmla="*/ 141793 h 2007826"/>
              <a:gd name="connsiteX7989" fmla="*/ 5514606 w 12192000"/>
              <a:gd name="connsiteY7989" fmla="*/ 146413 h 2007826"/>
              <a:gd name="connsiteX7990" fmla="*/ 5498940 w 12192000"/>
              <a:gd name="connsiteY7990" fmla="*/ 142650 h 2007826"/>
              <a:gd name="connsiteX7991" fmla="*/ 5418048 w 12192000"/>
              <a:gd name="connsiteY7991" fmla="*/ 150271 h 2007826"/>
              <a:gd name="connsiteX7992" fmla="*/ 5388528 w 12192000"/>
              <a:gd name="connsiteY7992" fmla="*/ 146746 h 2007826"/>
              <a:gd name="connsiteX7993" fmla="*/ 5379720 w 12192000"/>
              <a:gd name="connsiteY7993" fmla="*/ 151033 h 2007826"/>
              <a:gd name="connsiteX7994" fmla="*/ 5365723 w 12192000"/>
              <a:gd name="connsiteY7994" fmla="*/ 147509 h 2007826"/>
              <a:gd name="connsiteX7995" fmla="*/ 5255245 w 12192000"/>
              <a:gd name="connsiteY7995" fmla="*/ 154605 h 2007826"/>
              <a:gd name="connsiteX7996" fmla="*/ 5227326 w 12192000"/>
              <a:gd name="connsiteY7996" fmla="*/ 154605 h 2007826"/>
              <a:gd name="connsiteX7997" fmla="*/ 5141268 w 12192000"/>
              <a:gd name="connsiteY7997" fmla="*/ 158178 h 2007826"/>
              <a:gd name="connsiteX7998" fmla="*/ 5121872 w 12192000"/>
              <a:gd name="connsiteY7998" fmla="*/ 157701 h 2007826"/>
              <a:gd name="connsiteX7999" fmla="*/ 5098054 w 12192000"/>
              <a:gd name="connsiteY7999" fmla="*/ 157130 h 2007826"/>
              <a:gd name="connsiteX8000" fmla="*/ 5091110 w 12192000"/>
              <a:gd name="connsiteY8000" fmla="*/ 160464 h 2007826"/>
              <a:gd name="connsiteX8001" fmla="*/ 5019923 w 12192000"/>
              <a:gd name="connsiteY8001" fmla="*/ 161274 h 2007826"/>
              <a:gd name="connsiteX8002" fmla="*/ 5012769 w 12192000"/>
              <a:gd name="connsiteY8002" fmla="*/ 165179 h 2007826"/>
              <a:gd name="connsiteX8003" fmla="*/ 4984392 w 12192000"/>
              <a:gd name="connsiteY8003" fmla="*/ 163750 h 2007826"/>
              <a:gd name="connsiteX8004" fmla="*/ 4935843 w 12192000"/>
              <a:gd name="connsiteY8004" fmla="*/ 168370 h 2007826"/>
              <a:gd name="connsiteX8005" fmla="*/ 4931645 w 12192000"/>
              <a:gd name="connsiteY8005" fmla="*/ 166036 h 2007826"/>
              <a:gd name="connsiteX8006" fmla="*/ 4858577 w 12192000"/>
              <a:gd name="connsiteY8006" fmla="*/ 173800 h 2007826"/>
              <a:gd name="connsiteX8007" fmla="*/ 4857008 w 12192000"/>
              <a:gd name="connsiteY8007" fmla="*/ 171038 h 2007826"/>
              <a:gd name="connsiteX8008" fmla="*/ 4772017 w 12192000"/>
              <a:gd name="connsiteY8008" fmla="*/ 177182 h 2007826"/>
              <a:gd name="connsiteX8009" fmla="*/ 4704636 w 12192000"/>
              <a:gd name="connsiteY8009" fmla="*/ 183136 h 2007826"/>
              <a:gd name="connsiteX8010" fmla="*/ 4634312 w 12192000"/>
              <a:gd name="connsiteY8010" fmla="*/ 188756 h 2007826"/>
              <a:gd name="connsiteX8011" fmla="*/ 4584184 w 12192000"/>
              <a:gd name="connsiteY8011" fmla="*/ 191566 h 2007826"/>
              <a:gd name="connsiteX8012" fmla="*/ 4555751 w 12192000"/>
              <a:gd name="connsiteY8012" fmla="*/ 195900 h 2007826"/>
              <a:gd name="connsiteX8013" fmla="*/ 4494021 w 12192000"/>
              <a:gd name="connsiteY8013" fmla="*/ 201806 h 2007826"/>
              <a:gd name="connsiteX8014" fmla="*/ 4374849 w 12192000"/>
              <a:gd name="connsiteY8014" fmla="*/ 211237 h 2007826"/>
              <a:gd name="connsiteX8015" fmla="*/ 4283722 w 12192000"/>
              <a:gd name="connsiteY8015" fmla="*/ 222382 h 2007826"/>
              <a:gd name="connsiteX8016" fmla="*/ 4279628 w 12192000"/>
              <a:gd name="connsiteY8016" fmla="*/ 218620 h 2007826"/>
              <a:gd name="connsiteX8017" fmla="*/ 4231721 w 12192000"/>
              <a:gd name="connsiteY8017" fmla="*/ 226097 h 2007826"/>
              <a:gd name="connsiteX8018" fmla="*/ 4141480 w 12192000"/>
              <a:gd name="connsiteY8018" fmla="*/ 235052 h 2007826"/>
              <a:gd name="connsiteX8019" fmla="*/ 4038916 w 12192000"/>
              <a:gd name="connsiteY8019" fmla="*/ 245530 h 2007826"/>
              <a:gd name="connsiteX8020" fmla="*/ 4002855 w 12192000"/>
              <a:gd name="connsiteY8020" fmla="*/ 250722 h 2007826"/>
              <a:gd name="connsiteX8021" fmla="*/ 3928864 w 12192000"/>
              <a:gd name="connsiteY8021" fmla="*/ 257057 h 2007826"/>
              <a:gd name="connsiteX8022" fmla="*/ 3883932 w 12192000"/>
              <a:gd name="connsiteY8022" fmla="*/ 262963 h 2007826"/>
              <a:gd name="connsiteX8023" fmla="*/ 3879405 w 12192000"/>
              <a:gd name="connsiteY8023" fmla="*/ 261439 h 2007826"/>
              <a:gd name="connsiteX8024" fmla="*/ 3855481 w 12192000"/>
              <a:gd name="connsiteY8024" fmla="*/ 263487 h 2007826"/>
              <a:gd name="connsiteX8025" fmla="*/ 3756235 w 12192000"/>
              <a:gd name="connsiteY8025" fmla="*/ 278109 h 2007826"/>
              <a:gd name="connsiteX8026" fmla="*/ 3679857 w 12192000"/>
              <a:gd name="connsiteY8026" fmla="*/ 292160 h 2007826"/>
              <a:gd name="connsiteX8027" fmla="*/ 3682808 w 12192000"/>
              <a:gd name="connsiteY8027" fmla="*/ 276966 h 2007826"/>
              <a:gd name="connsiteX8028" fmla="*/ 3693230 w 12192000"/>
              <a:gd name="connsiteY8028" fmla="*/ 279109 h 2007826"/>
              <a:gd name="connsiteX8029" fmla="*/ 3718496 w 12192000"/>
              <a:gd name="connsiteY8029" fmla="*/ 278966 h 2007826"/>
              <a:gd name="connsiteX8030" fmla="*/ 3731965 w 12192000"/>
              <a:gd name="connsiteY8030" fmla="*/ 274013 h 2007826"/>
              <a:gd name="connsiteX8031" fmla="*/ 3756282 w 12192000"/>
              <a:gd name="connsiteY8031" fmla="*/ 273251 h 2007826"/>
              <a:gd name="connsiteX8032" fmla="*/ 3769940 w 12192000"/>
              <a:gd name="connsiteY8032" fmla="*/ 269107 h 2007826"/>
              <a:gd name="connsiteX8033" fmla="*/ 3808065 w 12192000"/>
              <a:gd name="connsiteY8033" fmla="*/ 264344 h 2007826"/>
              <a:gd name="connsiteX8034" fmla="*/ 3841090 w 12192000"/>
              <a:gd name="connsiteY8034" fmla="*/ 258343 h 2007826"/>
              <a:gd name="connsiteX8035" fmla="*/ 3874448 w 12192000"/>
              <a:gd name="connsiteY8035" fmla="*/ 255009 h 2007826"/>
              <a:gd name="connsiteX8036" fmla="*/ 3917671 w 12192000"/>
              <a:gd name="connsiteY8036" fmla="*/ 247293 h 2007826"/>
              <a:gd name="connsiteX8037" fmla="*/ 3955659 w 12192000"/>
              <a:gd name="connsiteY8037" fmla="*/ 242768 h 2007826"/>
              <a:gd name="connsiteX8038" fmla="*/ 3990515 w 12192000"/>
              <a:gd name="connsiteY8038" fmla="*/ 240910 h 2007826"/>
              <a:gd name="connsiteX8039" fmla="*/ 3992755 w 12192000"/>
              <a:gd name="connsiteY8039" fmla="*/ 236195 h 2007826"/>
              <a:gd name="connsiteX8040" fmla="*/ 4002711 w 12192000"/>
              <a:gd name="connsiteY8040" fmla="*/ 241053 h 2007826"/>
              <a:gd name="connsiteX8041" fmla="*/ 4046109 w 12192000"/>
              <a:gd name="connsiteY8041" fmla="*/ 232480 h 2007826"/>
              <a:gd name="connsiteX8042" fmla="*/ 4050635 w 12192000"/>
              <a:gd name="connsiteY8042" fmla="*/ 236433 h 2007826"/>
              <a:gd name="connsiteX8043" fmla="*/ 4079504 w 12192000"/>
              <a:gd name="connsiteY8043" fmla="*/ 230479 h 2007826"/>
              <a:gd name="connsiteX8044" fmla="*/ 4121759 w 12192000"/>
              <a:gd name="connsiteY8044" fmla="*/ 224383 h 2007826"/>
              <a:gd name="connsiteX8045" fmla="*/ 4175779 w 12192000"/>
              <a:gd name="connsiteY8045" fmla="*/ 218239 h 2007826"/>
              <a:gd name="connsiteX8046" fmla="*/ 4178971 w 12192000"/>
              <a:gd name="connsiteY8046" fmla="*/ 222573 h 2007826"/>
              <a:gd name="connsiteX8047" fmla="*/ 4222524 w 12192000"/>
              <a:gd name="connsiteY8047" fmla="*/ 214047 h 2007826"/>
              <a:gd name="connsiteX8048" fmla="*/ 4230866 w 12192000"/>
              <a:gd name="connsiteY8048" fmla="*/ 216095 h 2007826"/>
              <a:gd name="connsiteX8049" fmla="*/ 4270051 w 12192000"/>
              <a:gd name="connsiteY8049" fmla="*/ 211380 h 2007826"/>
              <a:gd name="connsiteX8050" fmla="*/ 4365300 w 12192000"/>
              <a:gd name="connsiteY8050" fmla="*/ 201187 h 2007826"/>
              <a:gd name="connsiteX8051" fmla="*/ 4369652 w 12192000"/>
              <a:gd name="connsiteY8051" fmla="*/ 203045 h 2007826"/>
              <a:gd name="connsiteX8052" fmla="*/ 4417385 w 12192000"/>
              <a:gd name="connsiteY8052" fmla="*/ 196567 h 2007826"/>
              <a:gd name="connsiteX8053" fmla="*/ 4421859 w 12192000"/>
              <a:gd name="connsiteY8053" fmla="*/ 198139 h 2007826"/>
              <a:gd name="connsiteX8054" fmla="*/ 4466242 w 12192000"/>
              <a:gd name="connsiteY8054" fmla="*/ 192709 h 2007826"/>
              <a:gd name="connsiteX8055" fmla="*/ 4517211 w 12192000"/>
              <a:gd name="connsiteY8055" fmla="*/ 186279 h 2007826"/>
              <a:gd name="connsiteX8056" fmla="*/ 4529883 w 12192000"/>
              <a:gd name="connsiteY8056" fmla="*/ 185041 h 2007826"/>
              <a:gd name="connsiteX8057" fmla="*/ 4535933 w 12192000"/>
              <a:gd name="connsiteY8057" fmla="*/ 188280 h 2007826"/>
              <a:gd name="connsiteX8058" fmla="*/ 4574945 w 12192000"/>
              <a:gd name="connsiteY8058" fmla="*/ 182850 h 2007826"/>
              <a:gd name="connsiteX8059" fmla="*/ 4623914 w 12192000"/>
              <a:gd name="connsiteY8059" fmla="*/ 175753 h 2007826"/>
              <a:gd name="connsiteX8060" fmla="*/ 4625282 w 12192000"/>
              <a:gd name="connsiteY8060" fmla="*/ 179420 h 2007826"/>
              <a:gd name="connsiteX8061" fmla="*/ 4679532 w 12192000"/>
              <a:gd name="connsiteY8061" fmla="*/ 173038 h 2007826"/>
              <a:gd name="connsiteX8062" fmla="*/ 4748871 w 12192000"/>
              <a:gd name="connsiteY8062" fmla="*/ 167704 h 2007826"/>
              <a:gd name="connsiteX8063" fmla="*/ 4817632 w 12192000"/>
              <a:gd name="connsiteY8063" fmla="*/ 161559 h 2007826"/>
              <a:gd name="connsiteX8064" fmla="*/ 4821774 w 12192000"/>
              <a:gd name="connsiteY8064" fmla="*/ 163560 h 2007826"/>
              <a:gd name="connsiteX8065" fmla="*/ 4903365 w 12192000"/>
              <a:gd name="connsiteY8065" fmla="*/ 158463 h 2007826"/>
              <a:gd name="connsiteX8066" fmla="*/ 4994746 w 12192000"/>
              <a:gd name="connsiteY8066" fmla="*/ 151748 h 2007826"/>
              <a:gd name="connsiteX8067" fmla="*/ 4999703 w 12192000"/>
              <a:gd name="connsiteY8067" fmla="*/ 157273 h 2007826"/>
              <a:gd name="connsiteX8068" fmla="*/ 5001181 w 12192000"/>
              <a:gd name="connsiteY8068" fmla="*/ 152033 h 2007826"/>
              <a:gd name="connsiteX8069" fmla="*/ 5021974 w 12192000"/>
              <a:gd name="connsiteY8069" fmla="*/ 154081 h 2007826"/>
              <a:gd name="connsiteX8070" fmla="*/ 5103093 w 12192000"/>
              <a:gd name="connsiteY8070" fmla="*/ 148890 h 2007826"/>
              <a:gd name="connsiteX8071" fmla="*/ 5114550 w 12192000"/>
              <a:gd name="connsiteY8071" fmla="*/ 150700 h 2007826"/>
              <a:gd name="connsiteX8072" fmla="*/ 5115785 w 12192000"/>
              <a:gd name="connsiteY8072" fmla="*/ 147413 h 2007826"/>
              <a:gd name="connsiteX8073" fmla="*/ 5236721 w 12192000"/>
              <a:gd name="connsiteY8073" fmla="*/ 144698 h 2007826"/>
              <a:gd name="connsiteX8074" fmla="*/ 5360150 w 12192000"/>
              <a:gd name="connsiteY8074" fmla="*/ 139650 h 2007826"/>
              <a:gd name="connsiteX8075" fmla="*/ 5477466 w 12192000"/>
              <a:gd name="connsiteY8075" fmla="*/ 135601 h 2007826"/>
              <a:gd name="connsiteX8076" fmla="*/ 5738621 w 12192000"/>
              <a:gd name="connsiteY8076" fmla="*/ 131648 h 2007826"/>
              <a:gd name="connsiteX8077" fmla="*/ 5850939 w 12192000"/>
              <a:gd name="connsiteY8077" fmla="*/ 129886 h 2007826"/>
              <a:gd name="connsiteX8078" fmla="*/ 5893267 w 12192000"/>
              <a:gd name="connsiteY8078" fmla="*/ 128933 h 2007826"/>
              <a:gd name="connsiteX8079" fmla="*/ 6786991 w 12192000"/>
              <a:gd name="connsiteY8079" fmla="*/ 128743 h 2007826"/>
              <a:gd name="connsiteX8080" fmla="*/ 6786991 w 12192000"/>
              <a:gd name="connsiteY8080" fmla="*/ 128743 h 2007826"/>
              <a:gd name="connsiteX8081" fmla="*/ 4064545 w 12192000"/>
              <a:gd name="connsiteY8081" fmla="*/ 128266 h 2007826"/>
              <a:gd name="connsiteX8082" fmla="*/ 4075036 w 12192000"/>
              <a:gd name="connsiteY8082" fmla="*/ 137794 h 2007826"/>
              <a:gd name="connsiteX8083" fmla="*/ 4075978 w 12192000"/>
              <a:gd name="connsiteY8083" fmla="*/ 142508 h 2007826"/>
              <a:gd name="connsiteX8084" fmla="*/ 4048444 w 12192000"/>
              <a:gd name="connsiteY8084" fmla="*/ 144365 h 2007826"/>
              <a:gd name="connsiteX8085" fmla="*/ 4048253 w 12192000"/>
              <a:gd name="connsiteY8085" fmla="*/ 138554 h 2007826"/>
              <a:gd name="connsiteX8086" fmla="*/ 4062067 w 12192000"/>
              <a:gd name="connsiteY8086" fmla="*/ 137506 h 2007826"/>
              <a:gd name="connsiteX8087" fmla="*/ 4064545 w 12192000"/>
              <a:gd name="connsiteY8087" fmla="*/ 128266 h 2007826"/>
              <a:gd name="connsiteX8088" fmla="*/ 4975075 w 12192000"/>
              <a:gd name="connsiteY8088" fmla="*/ 127015 h 2007826"/>
              <a:gd name="connsiteX8089" fmla="*/ 4968798 w 12192000"/>
              <a:gd name="connsiteY8089" fmla="*/ 127933 h 2007826"/>
              <a:gd name="connsiteX8090" fmla="*/ 4975075 w 12192000"/>
              <a:gd name="connsiteY8090" fmla="*/ 127015 h 2007826"/>
              <a:gd name="connsiteX8091" fmla="*/ 5013775 w 12192000"/>
              <a:gd name="connsiteY8091" fmla="*/ 126892 h 2007826"/>
              <a:gd name="connsiteX8092" fmla="*/ 5007619 w 12192000"/>
              <a:gd name="connsiteY8092" fmla="*/ 127742 h 2007826"/>
              <a:gd name="connsiteX8093" fmla="*/ 5013775 w 12192000"/>
              <a:gd name="connsiteY8093" fmla="*/ 126892 h 2007826"/>
              <a:gd name="connsiteX8094" fmla="*/ 4989089 w 12192000"/>
              <a:gd name="connsiteY8094" fmla="*/ 126576 h 2007826"/>
              <a:gd name="connsiteX8095" fmla="*/ 5000370 w 12192000"/>
              <a:gd name="connsiteY8095" fmla="*/ 130267 h 2007826"/>
              <a:gd name="connsiteX8096" fmla="*/ 4981674 w 12192000"/>
              <a:gd name="connsiteY8096" fmla="*/ 134744 h 2007826"/>
              <a:gd name="connsiteX8097" fmla="*/ 4989089 w 12192000"/>
              <a:gd name="connsiteY8097" fmla="*/ 126576 h 2007826"/>
              <a:gd name="connsiteX8098" fmla="*/ 5027464 w 12192000"/>
              <a:gd name="connsiteY8098" fmla="*/ 126379 h 2007826"/>
              <a:gd name="connsiteX8099" fmla="*/ 5021399 w 12192000"/>
              <a:gd name="connsiteY8099" fmla="*/ 127457 h 2007826"/>
              <a:gd name="connsiteX8100" fmla="*/ 5027464 w 12192000"/>
              <a:gd name="connsiteY8100" fmla="*/ 126379 h 2007826"/>
              <a:gd name="connsiteX8101" fmla="*/ 4072596 w 12192000"/>
              <a:gd name="connsiteY8101" fmla="*/ 125599 h 2007826"/>
              <a:gd name="connsiteX8102" fmla="*/ 4076502 w 12192000"/>
              <a:gd name="connsiteY8102" fmla="*/ 139126 h 2007826"/>
              <a:gd name="connsiteX8103" fmla="*/ 4075036 w 12192000"/>
              <a:gd name="connsiteY8103" fmla="*/ 137794 h 2007826"/>
              <a:gd name="connsiteX8104" fmla="*/ 7880085 w 12192000"/>
              <a:gd name="connsiteY8104" fmla="*/ 122239 h 2007826"/>
              <a:gd name="connsiteX8105" fmla="*/ 7873984 w 12192000"/>
              <a:gd name="connsiteY8105" fmla="*/ 123170 h 2007826"/>
              <a:gd name="connsiteX8106" fmla="*/ 7880085 w 12192000"/>
              <a:gd name="connsiteY8106" fmla="*/ 122239 h 2007826"/>
              <a:gd name="connsiteX8107" fmla="*/ 6650530 w 12192000"/>
              <a:gd name="connsiteY8107" fmla="*/ 122122 h 2007826"/>
              <a:gd name="connsiteX8108" fmla="*/ 6644402 w 12192000"/>
              <a:gd name="connsiteY8108" fmla="*/ 123361 h 2007826"/>
              <a:gd name="connsiteX8109" fmla="*/ 6650530 w 12192000"/>
              <a:gd name="connsiteY8109" fmla="*/ 122122 h 2007826"/>
              <a:gd name="connsiteX8110" fmla="*/ 5047013 w 12192000"/>
              <a:gd name="connsiteY8110" fmla="*/ 121968 h 2007826"/>
              <a:gd name="connsiteX8111" fmla="*/ 5052929 w 12192000"/>
              <a:gd name="connsiteY8111" fmla="*/ 130839 h 2007826"/>
              <a:gd name="connsiteX8112" fmla="*/ 5035088 w 12192000"/>
              <a:gd name="connsiteY8112" fmla="*/ 124314 h 2007826"/>
              <a:gd name="connsiteX8113" fmla="*/ 5047013 w 12192000"/>
              <a:gd name="connsiteY8113" fmla="*/ 121968 h 2007826"/>
              <a:gd name="connsiteX8114" fmla="*/ 6710696 w 12192000"/>
              <a:gd name="connsiteY8114" fmla="*/ 121361 h 2007826"/>
              <a:gd name="connsiteX8115" fmla="*/ 6709601 w 12192000"/>
              <a:gd name="connsiteY8115" fmla="*/ 132030 h 2007826"/>
              <a:gd name="connsiteX8116" fmla="*/ 6739462 w 12192000"/>
              <a:gd name="connsiteY8116" fmla="*/ 131506 h 2007826"/>
              <a:gd name="connsiteX8117" fmla="*/ 6739033 w 12192000"/>
              <a:gd name="connsiteY8117" fmla="*/ 124695 h 2007826"/>
              <a:gd name="connsiteX8118" fmla="*/ 6716840 w 12192000"/>
              <a:gd name="connsiteY8118" fmla="*/ 127362 h 2007826"/>
              <a:gd name="connsiteX8119" fmla="*/ 6710696 w 12192000"/>
              <a:gd name="connsiteY8119" fmla="*/ 121361 h 2007826"/>
              <a:gd name="connsiteX8120" fmla="*/ 6620256 w 12192000"/>
              <a:gd name="connsiteY8120" fmla="*/ 120075 h 2007826"/>
              <a:gd name="connsiteX8121" fmla="*/ 6620256 w 12192000"/>
              <a:gd name="connsiteY8121" fmla="*/ 120075 h 2007826"/>
              <a:gd name="connsiteX8122" fmla="*/ 6606540 w 12192000"/>
              <a:gd name="connsiteY8122" fmla="*/ 119265 h 2007826"/>
              <a:gd name="connsiteX8123" fmla="*/ 6614208 w 12192000"/>
              <a:gd name="connsiteY8123" fmla="*/ 127267 h 2007826"/>
              <a:gd name="connsiteX8124" fmla="*/ 6606540 w 12192000"/>
              <a:gd name="connsiteY8124" fmla="*/ 119265 h 2007826"/>
              <a:gd name="connsiteX8125" fmla="*/ 6596349 w 12192000"/>
              <a:gd name="connsiteY8125" fmla="*/ 119265 h 2007826"/>
              <a:gd name="connsiteX8126" fmla="*/ 6596349 w 12192000"/>
              <a:gd name="connsiteY8126" fmla="*/ 119265 h 2007826"/>
              <a:gd name="connsiteX8127" fmla="*/ 6582251 w 12192000"/>
              <a:gd name="connsiteY8127" fmla="*/ 118789 h 2007826"/>
              <a:gd name="connsiteX8128" fmla="*/ 6582251 w 12192000"/>
              <a:gd name="connsiteY8128" fmla="*/ 118789 h 2007826"/>
              <a:gd name="connsiteX8129" fmla="*/ 7842734 w 12192000"/>
              <a:gd name="connsiteY8129" fmla="*/ 117592 h 2007826"/>
              <a:gd name="connsiteX8130" fmla="*/ 7836646 w 12192000"/>
              <a:gd name="connsiteY8130" fmla="*/ 118503 h 2007826"/>
              <a:gd name="connsiteX8131" fmla="*/ 7842734 w 12192000"/>
              <a:gd name="connsiteY8131" fmla="*/ 117592 h 2007826"/>
              <a:gd name="connsiteX8132" fmla="*/ 5264876 w 12192000"/>
              <a:gd name="connsiteY8132" fmla="*/ 117536 h 2007826"/>
              <a:gd name="connsiteX8133" fmla="*/ 5258733 w 12192000"/>
              <a:gd name="connsiteY8133" fmla="*/ 118359 h 2007826"/>
              <a:gd name="connsiteX8134" fmla="*/ 5264876 w 12192000"/>
              <a:gd name="connsiteY8134" fmla="*/ 117536 h 2007826"/>
              <a:gd name="connsiteX8135" fmla="*/ 6535897 w 12192000"/>
              <a:gd name="connsiteY8135" fmla="*/ 117490 h 2007826"/>
              <a:gd name="connsiteX8136" fmla="*/ 6529769 w 12192000"/>
              <a:gd name="connsiteY8136" fmla="*/ 118360 h 2007826"/>
              <a:gd name="connsiteX8137" fmla="*/ 6535897 w 12192000"/>
              <a:gd name="connsiteY8137" fmla="*/ 117490 h 2007826"/>
              <a:gd name="connsiteX8138" fmla="*/ 4163540 w 12192000"/>
              <a:gd name="connsiteY8138" fmla="*/ 116931 h 2007826"/>
              <a:gd name="connsiteX8139" fmla="*/ 4172305 w 12192000"/>
              <a:gd name="connsiteY8139" fmla="*/ 124266 h 2007826"/>
              <a:gd name="connsiteX8140" fmla="*/ 4166303 w 12192000"/>
              <a:gd name="connsiteY8140" fmla="*/ 131982 h 2007826"/>
              <a:gd name="connsiteX8141" fmla="*/ 4127239 w 12192000"/>
              <a:gd name="connsiteY8141" fmla="*/ 135078 h 2007826"/>
              <a:gd name="connsiteX8142" fmla="*/ 4098562 w 12192000"/>
              <a:gd name="connsiteY8142" fmla="*/ 138364 h 2007826"/>
              <a:gd name="connsiteX8143" fmla="*/ 4093370 w 12192000"/>
              <a:gd name="connsiteY8143" fmla="*/ 137078 h 2007826"/>
              <a:gd name="connsiteX8144" fmla="*/ 4084937 w 12192000"/>
              <a:gd name="connsiteY8144" fmla="*/ 143270 h 2007826"/>
              <a:gd name="connsiteX8145" fmla="*/ 4088701 w 12192000"/>
              <a:gd name="connsiteY8145" fmla="*/ 122932 h 2007826"/>
              <a:gd name="connsiteX8146" fmla="*/ 4101610 w 12192000"/>
              <a:gd name="connsiteY8146" fmla="*/ 134173 h 2007826"/>
              <a:gd name="connsiteX8147" fmla="*/ 4100706 w 12192000"/>
              <a:gd name="connsiteY8147" fmla="*/ 121551 h 2007826"/>
              <a:gd name="connsiteX8148" fmla="*/ 4107327 w 12192000"/>
              <a:gd name="connsiteY8148" fmla="*/ 126695 h 2007826"/>
              <a:gd name="connsiteX8149" fmla="*/ 4124905 w 12192000"/>
              <a:gd name="connsiteY8149" fmla="*/ 133077 h 2007826"/>
              <a:gd name="connsiteX8150" fmla="*/ 4124334 w 12192000"/>
              <a:gd name="connsiteY8150" fmla="*/ 123028 h 2007826"/>
              <a:gd name="connsiteX8151" fmla="*/ 4141388 w 12192000"/>
              <a:gd name="connsiteY8151" fmla="*/ 117360 h 2007826"/>
              <a:gd name="connsiteX8152" fmla="*/ 4146819 w 12192000"/>
              <a:gd name="connsiteY8152" fmla="*/ 127791 h 2007826"/>
              <a:gd name="connsiteX8153" fmla="*/ 4163683 w 12192000"/>
              <a:gd name="connsiteY8153" fmla="*/ 130172 h 2007826"/>
              <a:gd name="connsiteX8154" fmla="*/ 4163540 w 12192000"/>
              <a:gd name="connsiteY8154" fmla="*/ 116931 h 2007826"/>
              <a:gd name="connsiteX8155" fmla="*/ 4180596 w 12192000"/>
              <a:gd name="connsiteY8155" fmla="*/ 115216 h 2007826"/>
              <a:gd name="connsiteX8156" fmla="*/ 4178261 w 12192000"/>
              <a:gd name="connsiteY8156" fmla="*/ 130220 h 2007826"/>
              <a:gd name="connsiteX8157" fmla="*/ 4180596 w 12192000"/>
              <a:gd name="connsiteY8157" fmla="*/ 115216 h 2007826"/>
              <a:gd name="connsiteX8158" fmla="*/ 6506194 w 12192000"/>
              <a:gd name="connsiteY8158" fmla="*/ 114312 h 2007826"/>
              <a:gd name="connsiteX8159" fmla="*/ 6506194 w 12192000"/>
              <a:gd name="connsiteY8159" fmla="*/ 114312 h 2007826"/>
              <a:gd name="connsiteX8160" fmla="*/ 6491240 w 12192000"/>
              <a:gd name="connsiteY8160" fmla="*/ 114216 h 2007826"/>
              <a:gd name="connsiteX8161" fmla="*/ 6499574 w 12192000"/>
              <a:gd name="connsiteY8161" fmla="*/ 122599 h 2007826"/>
              <a:gd name="connsiteX8162" fmla="*/ 6491240 w 12192000"/>
              <a:gd name="connsiteY8162" fmla="*/ 114216 h 2007826"/>
              <a:gd name="connsiteX8163" fmla="*/ 5288296 w 12192000"/>
              <a:gd name="connsiteY8163" fmla="*/ 114216 h 2007826"/>
              <a:gd name="connsiteX8164" fmla="*/ 5272922 w 12192000"/>
              <a:gd name="connsiteY8164" fmla="*/ 121693 h 2007826"/>
              <a:gd name="connsiteX8165" fmla="*/ 5288296 w 12192000"/>
              <a:gd name="connsiteY8165" fmla="*/ 114216 h 2007826"/>
              <a:gd name="connsiteX8166" fmla="*/ 5335618 w 12192000"/>
              <a:gd name="connsiteY8166" fmla="*/ 112686 h 2007826"/>
              <a:gd name="connsiteX8167" fmla="*/ 5347346 w 12192000"/>
              <a:gd name="connsiteY8167" fmla="*/ 114407 h 2007826"/>
              <a:gd name="connsiteX8168" fmla="*/ 5329488 w 12192000"/>
              <a:gd name="connsiteY8168" fmla="*/ 120360 h 2007826"/>
              <a:gd name="connsiteX8169" fmla="*/ 5335618 w 12192000"/>
              <a:gd name="connsiteY8169" fmla="*/ 112686 h 2007826"/>
              <a:gd name="connsiteX8170" fmla="*/ 5311685 w 12192000"/>
              <a:gd name="connsiteY8170" fmla="*/ 112584 h 2007826"/>
              <a:gd name="connsiteX8171" fmla="*/ 5323482 w 12192000"/>
              <a:gd name="connsiteY8171" fmla="*/ 114406 h 2007826"/>
              <a:gd name="connsiteX8172" fmla="*/ 5305723 w 12192000"/>
              <a:gd name="connsiteY8172" fmla="*/ 120550 h 2007826"/>
              <a:gd name="connsiteX8173" fmla="*/ 5311685 w 12192000"/>
              <a:gd name="connsiteY8173" fmla="*/ 112584 h 2007826"/>
              <a:gd name="connsiteX8174" fmla="*/ 6429614 w 12192000"/>
              <a:gd name="connsiteY8174" fmla="*/ 110406 h 2007826"/>
              <a:gd name="connsiteX8175" fmla="*/ 6429614 w 12192000"/>
              <a:gd name="connsiteY8175" fmla="*/ 110406 h 2007826"/>
              <a:gd name="connsiteX8176" fmla="*/ 5391676 w 12192000"/>
              <a:gd name="connsiteY8176" fmla="*/ 109691 h 2007826"/>
              <a:gd name="connsiteX8177" fmla="*/ 5391676 w 12192000"/>
              <a:gd name="connsiteY8177" fmla="*/ 109691 h 2007826"/>
              <a:gd name="connsiteX8178" fmla="*/ 6391847 w 12192000"/>
              <a:gd name="connsiteY8178" fmla="*/ 109549 h 2007826"/>
              <a:gd name="connsiteX8179" fmla="*/ 6391847 w 12192000"/>
              <a:gd name="connsiteY8179" fmla="*/ 109549 h 2007826"/>
              <a:gd name="connsiteX8180" fmla="*/ 5415670 w 12192000"/>
              <a:gd name="connsiteY8180" fmla="*/ 109548 h 2007826"/>
              <a:gd name="connsiteX8181" fmla="*/ 5415670 w 12192000"/>
              <a:gd name="connsiteY8181" fmla="*/ 109548 h 2007826"/>
              <a:gd name="connsiteX8182" fmla="*/ 6385149 w 12192000"/>
              <a:gd name="connsiteY8182" fmla="*/ 109328 h 2007826"/>
              <a:gd name="connsiteX8183" fmla="*/ 6377464 w 12192000"/>
              <a:gd name="connsiteY8183" fmla="*/ 109406 h 2007826"/>
              <a:gd name="connsiteX8184" fmla="*/ 6385084 w 12192000"/>
              <a:gd name="connsiteY8184" fmla="*/ 117074 h 2007826"/>
              <a:gd name="connsiteX8185" fmla="*/ 6385149 w 12192000"/>
              <a:gd name="connsiteY8185" fmla="*/ 109328 h 2007826"/>
              <a:gd name="connsiteX8186" fmla="*/ 5456710 w 12192000"/>
              <a:gd name="connsiteY8186" fmla="*/ 107989 h 2007826"/>
              <a:gd name="connsiteX8187" fmla="*/ 5450570 w 12192000"/>
              <a:gd name="connsiteY8187" fmla="*/ 108739 h 2007826"/>
              <a:gd name="connsiteX8188" fmla="*/ 5456710 w 12192000"/>
              <a:gd name="connsiteY8188" fmla="*/ 107989 h 2007826"/>
              <a:gd name="connsiteX8189" fmla="*/ 5493927 w 12192000"/>
              <a:gd name="connsiteY8189" fmla="*/ 107881 h 2007826"/>
              <a:gd name="connsiteX8190" fmla="*/ 5487659 w 12192000"/>
              <a:gd name="connsiteY8190" fmla="*/ 108738 h 2007826"/>
              <a:gd name="connsiteX8191" fmla="*/ 5493927 w 12192000"/>
              <a:gd name="connsiteY8191" fmla="*/ 107881 h 2007826"/>
              <a:gd name="connsiteX8192" fmla="*/ 5469139 w 12192000"/>
              <a:gd name="connsiteY8192" fmla="*/ 107850 h 2007826"/>
              <a:gd name="connsiteX8193" fmla="*/ 5463045 w 12192000"/>
              <a:gd name="connsiteY8193" fmla="*/ 108881 h 2007826"/>
              <a:gd name="connsiteX8194" fmla="*/ 5469139 w 12192000"/>
              <a:gd name="connsiteY8194" fmla="*/ 107850 h 2007826"/>
              <a:gd name="connsiteX8195" fmla="*/ 4307623 w 12192000"/>
              <a:gd name="connsiteY8195" fmla="*/ 105357 h 2007826"/>
              <a:gd name="connsiteX8196" fmla="*/ 4305341 w 12192000"/>
              <a:gd name="connsiteY8196" fmla="*/ 118503 h 2007826"/>
              <a:gd name="connsiteX8197" fmla="*/ 4307623 w 12192000"/>
              <a:gd name="connsiteY8197" fmla="*/ 105357 h 2007826"/>
              <a:gd name="connsiteX8198" fmla="*/ 6277261 w 12192000"/>
              <a:gd name="connsiteY8198" fmla="*/ 104976 h 2007826"/>
              <a:gd name="connsiteX8199" fmla="*/ 6277261 w 12192000"/>
              <a:gd name="connsiteY8199" fmla="*/ 104976 h 2007826"/>
              <a:gd name="connsiteX8200" fmla="*/ 6239351 w 12192000"/>
              <a:gd name="connsiteY8200" fmla="*/ 104833 h 2007826"/>
              <a:gd name="connsiteX8201" fmla="*/ 6239351 w 12192000"/>
              <a:gd name="connsiteY8201" fmla="*/ 104833 h 2007826"/>
              <a:gd name="connsiteX8202" fmla="*/ 6225112 w 12192000"/>
              <a:gd name="connsiteY8202" fmla="*/ 104738 h 2007826"/>
              <a:gd name="connsiteX8203" fmla="*/ 6231588 w 12192000"/>
              <a:gd name="connsiteY8203" fmla="*/ 110977 h 2007826"/>
              <a:gd name="connsiteX8204" fmla="*/ 6225112 w 12192000"/>
              <a:gd name="connsiteY8204" fmla="*/ 104738 h 2007826"/>
              <a:gd name="connsiteX8205" fmla="*/ 6215015 w 12192000"/>
              <a:gd name="connsiteY8205" fmla="*/ 104309 h 2007826"/>
              <a:gd name="connsiteX8206" fmla="*/ 6215015 w 12192000"/>
              <a:gd name="connsiteY8206" fmla="*/ 104309 h 2007826"/>
              <a:gd name="connsiteX8207" fmla="*/ 6193935 w 12192000"/>
              <a:gd name="connsiteY8207" fmla="*/ 103535 h 2007826"/>
              <a:gd name="connsiteX8208" fmla="*/ 6187726 w 12192000"/>
              <a:gd name="connsiteY8208" fmla="*/ 104452 h 2007826"/>
              <a:gd name="connsiteX8209" fmla="*/ 6193935 w 12192000"/>
              <a:gd name="connsiteY8209" fmla="*/ 103535 h 2007826"/>
              <a:gd name="connsiteX8210" fmla="*/ 7675113 w 12192000"/>
              <a:gd name="connsiteY8210" fmla="*/ 103195 h 2007826"/>
              <a:gd name="connsiteX8211" fmla="*/ 7668911 w 12192000"/>
              <a:gd name="connsiteY8211" fmla="*/ 104166 h 2007826"/>
              <a:gd name="connsiteX8212" fmla="*/ 7675113 w 12192000"/>
              <a:gd name="connsiteY8212" fmla="*/ 103195 h 2007826"/>
              <a:gd name="connsiteX8213" fmla="*/ 6179919 w 12192000"/>
              <a:gd name="connsiteY8213" fmla="*/ 103156 h 2007826"/>
              <a:gd name="connsiteX8214" fmla="*/ 6173724 w 12192000"/>
              <a:gd name="connsiteY8214" fmla="*/ 104214 h 2007826"/>
              <a:gd name="connsiteX8215" fmla="*/ 6179919 w 12192000"/>
              <a:gd name="connsiteY8215" fmla="*/ 103156 h 2007826"/>
              <a:gd name="connsiteX8216" fmla="*/ 5558365 w 12192000"/>
              <a:gd name="connsiteY8216" fmla="*/ 102642 h 2007826"/>
              <a:gd name="connsiteX8217" fmla="*/ 5634260 w 12192000"/>
              <a:gd name="connsiteY8217" fmla="*/ 103690 h 2007826"/>
              <a:gd name="connsiteX8218" fmla="*/ 5664589 w 12192000"/>
              <a:gd name="connsiteY8218" fmla="*/ 111596 h 2007826"/>
              <a:gd name="connsiteX8219" fmla="*/ 5641163 w 12192000"/>
              <a:gd name="connsiteY8219" fmla="*/ 110739 h 2007826"/>
              <a:gd name="connsiteX8220" fmla="*/ 5562127 w 12192000"/>
              <a:gd name="connsiteY8220" fmla="*/ 112739 h 2007826"/>
              <a:gd name="connsiteX8221" fmla="*/ 5558365 w 12192000"/>
              <a:gd name="connsiteY8221" fmla="*/ 102642 h 2007826"/>
              <a:gd name="connsiteX8222" fmla="*/ 4211558 w 12192000"/>
              <a:gd name="connsiteY8222" fmla="*/ 102071 h 2007826"/>
              <a:gd name="connsiteX8223" fmla="*/ 4208722 w 12192000"/>
              <a:gd name="connsiteY8223" fmla="*/ 122170 h 2007826"/>
              <a:gd name="connsiteX8224" fmla="*/ 4225420 w 12192000"/>
              <a:gd name="connsiteY8224" fmla="*/ 119646 h 2007826"/>
              <a:gd name="connsiteX8225" fmla="*/ 4232542 w 12192000"/>
              <a:gd name="connsiteY8225" fmla="*/ 106357 h 2007826"/>
              <a:gd name="connsiteX8226" fmla="*/ 4231814 w 12192000"/>
              <a:gd name="connsiteY8226" fmla="*/ 114883 h 2007826"/>
              <a:gd name="connsiteX8227" fmla="*/ 4243146 w 12192000"/>
              <a:gd name="connsiteY8227" fmla="*/ 117074 h 2007826"/>
              <a:gd name="connsiteX8228" fmla="*/ 4238986 w 12192000"/>
              <a:gd name="connsiteY8228" fmla="*/ 107834 h 2007826"/>
              <a:gd name="connsiteX8229" fmla="*/ 4255025 w 12192000"/>
              <a:gd name="connsiteY8229" fmla="*/ 119503 h 2007826"/>
              <a:gd name="connsiteX8230" fmla="*/ 4253010 w 12192000"/>
              <a:gd name="connsiteY8230" fmla="*/ 107500 h 2007826"/>
              <a:gd name="connsiteX8231" fmla="*/ 4257115 w 12192000"/>
              <a:gd name="connsiteY8231" fmla="*/ 115597 h 2007826"/>
              <a:gd name="connsiteX8232" fmla="*/ 4268187 w 12192000"/>
              <a:gd name="connsiteY8232" fmla="*/ 104881 h 2007826"/>
              <a:gd name="connsiteX8233" fmla="*/ 4291895 w 12192000"/>
              <a:gd name="connsiteY8233" fmla="*/ 112331 h 2007826"/>
              <a:gd name="connsiteX8234" fmla="*/ 4292260 w 12192000"/>
              <a:gd name="connsiteY8234" fmla="*/ 119503 h 2007826"/>
              <a:gd name="connsiteX8235" fmla="*/ 4290690 w 12192000"/>
              <a:gd name="connsiteY8235" fmla="*/ 113502 h 2007826"/>
              <a:gd name="connsiteX8236" fmla="*/ 4275535 w 12192000"/>
              <a:gd name="connsiteY8236" fmla="*/ 111977 h 2007826"/>
              <a:gd name="connsiteX8237" fmla="*/ 4264852 w 12192000"/>
              <a:gd name="connsiteY8237" fmla="*/ 123933 h 2007826"/>
              <a:gd name="connsiteX8238" fmla="*/ 4264806 w 12192000"/>
              <a:gd name="connsiteY8238" fmla="*/ 115073 h 2007826"/>
              <a:gd name="connsiteX8239" fmla="*/ 4253778 w 12192000"/>
              <a:gd name="connsiteY8239" fmla="*/ 121884 h 2007826"/>
              <a:gd name="connsiteX8240" fmla="*/ 4226556 w 12192000"/>
              <a:gd name="connsiteY8240" fmla="*/ 125123 h 2007826"/>
              <a:gd name="connsiteX8241" fmla="*/ 4220492 w 12192000"/>
              <a:gd name="connsiteY8241" fmla="*/ 120741 h 2007826"/>
              <a:gd name="connsiteX8242" fmla="*/ 4219259 w 12192000"/>
              <a:gd name="connsiteY8242" fmla="*/ 127219 h 2007826"/>
              <a:gd name="connsiteX8243" fmla="*/ 4187699 w 12192000"/>
              <a:gd name="connsiteY8243" fmla="*/ 127267 h 2007826"/>
              <a:gd name="connsiteX8244" fmla="*/ 4192748 w 12192000"/>
              <a:gd name="connsiteY8244" fmla="*/ 111549 h 2007826"/>
              <a:gd name="connsiteX8245" fmla="*/ 4196953 w 12192000"/>
              <a:gd name="connsiteY8245" fmla="*/ 120360 h 2007826"/>
              <a:gd name="connsiteX8246" fmla="*/ 4211558 w 12192000"/>
              <a:gd name="connsiteY8246" fmla="*/ 102071 h 2007826"/>
              <a:gd name="connsiteX8247" fmla="*/ 4291364 w 12192000"/>
              <a:gd name="connsiteY8247" fmla="*/ 101880 h 2007826"/>
              <a:gd name="connsiteX8248" fmla="*/ 4296071 w 12192000"/>
              <a:gd name="connsiteY8248" fmla="*/ 113645 h 2007826"/>
              <a:gd name="connsiteX8249" fmla="*/ 4291895 w 12192000"/>
              <a:gd name="connsiteY8249" fmla="*/ 112331 h 2007826"/>
              <a:gd name="connsiteX8250" fmla="*/ 6124671 w 12192000"/>
              <a:gd name="connsiteY8250" fmla="*/ 101070 h 2007826"/>
              <a:gd name="connsiteX8251" fmla="*/ 6124671 w 12192000"/>
              <a:gd name="connsiteY8251" fmla="*/ 101070 h 2007826"/>
              <a:gd name="connsiteX8252" fmla="*/ 6157092 w 12192000"/>
              <a:gd name="connsiteY8252" fmla="*/ 100999 h 2007826"/>
              <a:gd name="connsiteX8253" fmla="*/ 6149769 w 12192000"/>
              <a:gd name="connsiteY8253" fmla="*/ 107405 h 2007826"/>
              <a:gd name="connsiteX8254" fmla="*/ 6166342 w 12192000"/>
              <a:gd name="connsiteY8254" fmla="*/ 107310 h 2007826"/>
              <a:gd name="connsiteX8255" fmla="*/ 6157092 w 12192000"/>
              <a:gd name="connsiteY8255" fmla="*/ 100999 h 2007826"/>
              <a:gd name="connsiteX8256" fmla="*/ 6010871 w 12192000"/>
              <a:gd name="connsiteY8256" fmla="*/ 100070 h 2007826"/>
              <a:gd name="connsiteX8257" fmla="*/ 6010871 w 12192000"/>
              <a:gd name="connsiteY8257" fmla="*/ 100070 h 2007826"/>
              <a:gd name="connsiteX8258" fmla="*/ 6049007 w 12192000"/>
              <a:gd name="connsiteY8258" fmla="*/ 100023 h 2007826"/>
              <a:gd name="connsiteX8259" fmla="*/ 6049007 w 12192000"/>
              <a:gd name="connsiteY8259" fmla="*/ 100023 h 2007826"/>
              <a:gd name="connsiteX8260" fmla="*/ 5972829 w 12192000"/>
              <a:gd name="connsiteY8260" fmla="*/ 99880 h 2007826"/>
              <a:gd name="connsiteX8261" fmla="*/ 5972829 w 12192000"/>
              <a:gd name="connsiteY8261" fmla="*/ 99880 h 2007826"/>
              <a:gd name="connsiteX8262" fmla="*/ 5996825 w 12192000"/>
              <a:gd name="connsiteY8262" fmla="*/ 99784 h 2007826"/>
              <a:gd name="connsiteX8263" fmla="*/ 6004586 w 12192000"/>
              <a:gd name="connsiteY8263" fmla="*/ 107786 h 2007826"/>
              <a:gd name="connsiteX8264" fmla="*/ 5996825 w 12192000"/>
              <a:gd name="connsiteY8264" fmla="*/ 99784 h 2007826"/>
              <a:gd name="connsiteX8265" fmla="*/ 6085430 w 12192000"/>
              <a:gd name="connsiteY8265" fmla="*/ 99713 h 2007826"/>
              <a:gd name="connsiteX8266" fmla="*/ 6073098 w 12192000"/>
              <a:gd name="connsiteY8266" fmla="*/ 100975 h 2007826"/>
              <a:gd name="connsiteX8267" fmla="*/ 6091049 w 12192000"/>
              <a:gd name="connsiteY8267" fmla="*/ 106595 h 2007826"/>
              <a:gd name="connsiteX8268" fmla="*/ 6085430 w 12192000"/>
              <a:gd name="connsiteY8268" fmla="*/ 99713 h 2007826"/>
              <a:gd name="connsiteX8269" fmla="*/ 6035011 w 12192000"/>
              <a:gd name="connsiteY8269" fmla="*/ 99689 h 2007826"/>
              <a:gd name="connsiteX8270" fmla="*/ 6042770 w 12192000"/>
              <a:gd name="connsiteY8270" fmla="*/ 107739 h 2007826"/>
              <a:gd name="connsiteX8271" fmla="*/ 6035011 w 12192000"/>
              <a:gd name="connsiteY8271" fmla="*/ 99689 h 2007826"/>
              <a:gd name="connsiteX8272" fmla="*/ 6021108 w 12192000"/>
              <a:gd name="connsiteY8272" fmla="*/ 99403 h 2007826"/>
              <a:gd name="connsiteX8273" fmla="*/ 6029106 w 12192000"/>
              <a:gd name="connsiteY8273" fmla="*/ 107643 h 2007826"/>
              <a:gd name="connsiteX8274" fmla="*/ 6021108 w 12192000"/>
              <a:gd name="connsiteY8274" fmla="*/ 99403 h 2007826"/>
              <a:gd name="connsiteX8275" fmla="*/ 5958593 w 12192000"/>
              <a:gd name="connsiteY8275" fmla="*/ 99213 h 2007826"/>
              <a:gd name="connsiteX8276" fmla="*/ 5966544 w 12192000"/>
              <a:gd name="connsiteY8276" fmla="*/ 106929 h 2007826"/>
              <a:gd name="connsiteX8277" fmla="*/ 5958593 w 12192000"/>
              <a:gd name="connsiteY8277" fmla="*/ 99213 h 2007826"/>
              <a:gd name="connsiteX8278" fmla="*/ 5915075 w 12192000"/>
              <a:gd name="connsiteY8278" fmla="*/ 98879 h 2007826"/>
              <a:gd name="connsiteX8279" fmla="*/ 5881222 w 12192000"/>
              <a:gd name="connsiteY8279" fmla="*/ 99118 h 2007826"/>
              <a:gd name="connsiteX8280" fmla="*/ 5881461 w 12192000"/>
              <a:gd name="connsiteY8280" fmla="*/ 103119 h 2007826"/>
              <a:gd name="connsiteX8281" fmla="*/ 5915455 w 12192000"/>
              <a:gd name="connsiteY8281" fmla="*/ 107739 h 2007826"/>
              <a:gd name="connsiteX8282" fmla="*/ 5915075 w 12192000"/>
              <a:gd name="connsiteY8282" fmla="*/ 98879 h 2007826"/>
              <a:gd name="connsiteX8283" fmla="*/ 7616386 w 12192000"/>
              <a:gd name="connsiteY8283" fmla="*/ 95546 h 2007826"/>
              <a:gd name="connsiteX8284" fmla="*/ 7604855 w 12192000"/>
              <a:gd name="connsiteY8284" fmla="*/ 99498 h 2007826"/>
              <a:gd name="connsiteX8285" fmla="*/ 7623524 w 12192000"/>
              <a:gd name="connsiteY8285" fmla="*/ 102737 h 2007826"/>
              <a:gd name="connsiteX8286" fmla="*/ 7616386 w 12192000"/>
              <a:gd name="connsiteY8286" fmla="*/ 95546 h 2007826"/>
              <a:gd name="connsiteX8287" fmla="*/ 5721724 w 12192000"/>
              <a:gd name="connsiteY8287" fmla="*/ 95260 h 2007826"/>
              <a:gd name="connsiteX8288" fmla="*/ 5682824 w 12192000"/>
              <a:gd name="connsiteY8288" fmla="*/ 95403 h 2007826"/>
              <a:gd name="connsiteX8289" fmla="*/ 5675206 w 12192000"/>
              <a:gd name="connsiteY8289" fmla="*/ 103976 h 2007826"/>
              <a:gd name="connsiteX8290" fmla="*/ 5787668 w 12192000"/>
              <a:gd name="connsiteY8290" fmla="*/ 103642 h 2007826"/>
              <a:gd name="connsiteX8291" fmla="*/ 5787000 w 12192000"/>
              <a:gd name="connsiteY8291" fmla="*/ 98832 h 2007826"/>
              <a:gd name="connsiteX8292" fmla="*/ 5774955 w 12192000"/>
              <a:gd name="connsiteY8292" fmla="*/ 96736 h 2007826"/>
              <a:gd name="connsiteX8293" fmla="*/ 5748958 w 12192000"/>
              <a:gd name="connsiteY8293" fmla="*/ 99546 h 2007826"/>
              <a:gd name="connsiteX8294" fmla="*/ 5721724 w 12192000"/>
              <a:gd name="connsiteY8294" fmla="*/ 95260 h 2007826"/>
              <a:gd name="connsiteX8295" fmla="*/ 5798093 w 12192000"/>
              <a:gd name="connsiteY8295" fmla="*/ 94259 h 2007826"/>
              <a:gd name="connsiteX8296" fmla="*/ 5789571 w 12192000"/>
              <a:gd name="connsiteY8296" fmla="*/ 103690 h 2007826"/>
              <a:gd name="connsiteX8297" fmla="*/ 5877225 w 12192000"/>
              <a:gd name="connsiteY8297" fmla="*/ 108120 h 2007826"/>
              <a:gd name="connsiteX8298" fmla="*/ 5877273 w 12192000"/>
              <a:gd name="connsiteY8298" fmla="*/ 98117 h 2007826"/>
              <a:gd name="connsiteX8299" fmla="*/ 5836754 w 12192000"/>
              <a:gd name="connsiteY8299" fmla="*/ 97355 h 2007826"/>
              <a:gd name="connsiteX8300" fmla="*/ 5798093 w 12192000"/>
              <a:gd name="connsiteY8300" fmla="*/ 94259 h 2007826"/>
              <a:gd name="connsiteX8301" fmla="*/ 4486973 w 12192000"/>
              <a:gd name="connsiteY8301" fmla="*/ 90544 h 2007826"/>
              <a:gd name="connsiteX8302" fmla="*/ 4486973 w 12192000"/>
              <a:gd name="connsiteY8302" fmla="*/ 90544 h 2007826"/>
              <a:gd name="connsiteX8303" fmla="*/ 4344111 w 12192000"/>
              <a:gd name="connsiteY8303" fmla="*/ 90210 h 2007826"/>
              <a:gd name="connsiteX8304" fmla="*/ 4333550 w 12192000"/>
              <a:gd name="connsiteY8304" fmla="*/ 100260 h 2007826"/>
              <a:gd name="connsiteX8305" fmla="*/ 4337656 w 12192000"/>
              <a:gd name="connsiteY8305" fmla="*/ 107166 h 2007826"/>
              <a:gd name="connsiteX8306" fmla="*/ 4329830 w 12192000"/>
              <a:gd name="connsiteY8306" fmla="*/ 114120 h 2007826"/>
              <a:gd name="connsiteX8307" fmla="*/ 4330644 w 12192000"/>
              <a:gd name="connsiteY8307" fmla="*/ 104928 h 2007826"/>
              <a:gd name="connsiteX8308" fmla="*/ 4316424 w 12192000"/>
              <a:gd name="connsiteY8308" fmla="*/ 118026 h 2007826"/>
              <a:gd name="connsiteX8309" fmla="*/ 4316758 w 12192000"/>
              <a:gd name="connsiteY8309" fmla="*/ 106309 h 2007826"/>
              <a:gd name="connsiteX8310" fmla="*/ 4323316 w 12192000"/>
              <a:gd name="connsiteY8310" fmla="*/ 94163 h 2007826"/>
              <a:gd name="connsiteX8311" fmla="*/ 4321354 w 12192000"/>
              <a:gd name="connsiteY8311" fmla="*/ 108452 h 2007826"/>
              <a:gd name="connsiteX8312" fmla="*/ 4344111 w 12192000"/>
              <a:gd name="connsiteY8312" fmla="*/ 90210 h 2007826"/>
              <a:gd name="connsiteX8313" fmla="*/ 7522351 w 12192000"/>
              <a:gd name="connsiteY8313" fmla="*/ 88427 h 2007826"/>
              <a:gd name="connsiteX8314" fmla="*/ 7516082 w 12192000"/>
              <a:gd name="connsiteY8314" fmla="*/ 88782 h 2007826"/>
              <a:gd name="connsiteX8315" fmla="*/ 7522351 w 12192000"/>
              <a:gd name="connsiteY8315" fmla="*/ 88427 h 2007826"/>
              <a:gd name="connsiteX8316" fmla="*/ 4367748 w 12192000"/>
              <a:gd name="connsiteY8316" fmla="*/ 87781 h 2007826"/>
              <a:gd name="connsiteX8317" fmla="*/ 4365779 w 12192000"/>
              <a:gd name="connsiteY8317" fmla="*/ 110500 h 2007826"/>
              <a:gd name="connsiteX8318" fmla="*/ 4368031 w 12192000"/>
              <a:gd name="connsiteY8318" fmla="*/ 101736 h 2007826"/>
              <a:gd name="connsiteX8319" fmla="*/ 4387200 w 12192000"/>
              <a:gd name="connsiteY8319" fmla="*/ 94783 h 2007826"/>
              <a:gd name="connsiteX8320" fmla="*/ 4389100 w 12192000"/>
              <a:gd name="connsiteY8320" fmla="*/ 100927 h 2007826"/>
              <a:gd name="connsiteX8321" fmla="*/ 4384635 w 12192000"/>
              <a:gd name="connsiteY8321" fmla="*/ 110596 h 2007826"/>
              <a:gd name="connsiteX8322" fmla="*/ 4382255 w 12192000"/>
              <a:gd name="connsiteY8322" fmla="*/ 101451 h 2007826"/>
              <a:gd name="connsiteX8323" fmla="*/ 4370662 w 12192000"/>
              <a:gd name="connsiteY8323" fmla="*/ 112453 h 2007826"/>
              <a:gd name="connsiteX8324" fmla="*/ 4354130 w 12192000"/>
              <a:gd name="connsiteY8324" fmla="*/ 112120 h 2007826"/>
              <a:gd name="connsiteX8325" fmla="*/ 4347756 w 12192000"/>
              <a:gd name="connsiteY8325" fmla="*/ 104594 h 2007826"/>
              <a:gd name="connsiteX8326" fmla="*/ 4345778 w 12192000"/>
              <a:gd name="connsiteY8326" fmla="*/ 112834 h 2007826"/>
              <a:gd name="connsiteX8327" fmla="*/ 4344628 w 12192000"/>
              <a:gd name="connsiteY8327" fmla="*/ 100117 h 2007826"/>
              <a:gd name="connsiteX8328" fmla="*/ 4346524 w 12192000"/>
              <a:gd name="connsiteY8328" fmla="*/ 99355 h 2007826"/>
              <a:gd name="connsiteX8329" fmla="*/ 4354899 w 12192000"/>
              <a:gd name="connsiteY8329" fmla="*/ 109881 h 2007826"/>
              <a:gd name="connsiteX8330" fmla="*/ 4367748 w 12192000"/>
              <a:gd name="connsiteY8330" fmla="*/ 87781 h 2007826"/>
              <a:gd name="connsiteX8331" fmla="*/ 4438388 w 12192000"/>
              <a:gd name="connsiteY8331" fmla="*/ 84162 h 2007826"/>
              <a:gd name="connsiteX8332" fmla="*/ 4439130 w 12192000"/>
              <a:gd name="connsiteY8332" fmla="*/ 84282 h 2007826"/>
              <a:gd name="connsiteX8333" fmla="*/ 4438244 w 12192000"/>
              <a:gd name="connsiteY8333" fmla="*/ 86029 h 2007826"/>
              <a:gd name="connsiteX8334" fmla="*/ 4459069 w 12192000"/>
              <a:gd name="connsiteY8334" fmla="*/ 78161 h 2007826"/>
              <a:gd name="connsiteX8335" fmla="*/ 4447873 w 12192000"/>
              <a:gd name="connsiteY8335" fmla="*/ 91211 h 2007826"/>
              <a:gd name="connsiteX8336" fmla="*/ 4453727 w 12192000"/>
              <a:gd name="connsiteY8336" fmla="*/ 97403 h 2007826"/>
              <a:gd name="connsiteX8337" fmla="*/ 4448233 w 12192000"/>
              <a:gd name="connsiteY8337" fmla="*/ 101928 h 2007826"/>
              <a:gd name="connsiteX8338" fmla="*/ 4434907 w 12192000"/>
              <a:gd name="connsiteY8338" fmla="*/ 101309 h 2007826"/>
              <a:gd name="connsiteX8339" fmla="*/ 4423800 w 12192000"/>
              <a:gd name="connsiteY8339" fmla="*/ 103261 h 2007826"/>
              <a:gd name="connsiteX8340" fmla="*/ 4408808 w 12192000"/>
              <a:gd name="connsiteY8340" fmla="*/ 102547 h 2007826"/>
              <a:gd name="connsiteX8341" fmla="*/ 4408711 w 12192000"/>
              <a:gd name="connsiteY8341" fmla="*/ 108739 h 2007826"/>
              <a:gd name="connsiteX8342" fmla="*/ 4388722 w 12192000"/>
              <a:gd name="connsiteY8342" fmla="*/ 104547 h 2007826"/>
              <a:gd name="connsiteX8343" fmla="*/ 4395275 w 12192000"/>
              <a:gd name="connsiteY8343" fmla="*/ 103500 h 2007826"/>
              <a:gd name="connsiteX8344" fmla="*/ 4405611 w 12192000"/>
              <a:gd name="connsiteY8344" fmla="*/ 83495 h 2007826"/>
              <a:gd name="connsiteX8345" fmla="*/ 4403702 w 12192000"/>
              <a:gd name="connsiteY8345" fmla="*/ 87496 h 2007826"/>
              <a:gd name="connsiteX8346" fmla="*/ 4401554 w 12192000"/>
              <a:gd name="connsiteY8346" fmla="*/ 90687 h 2007826"/>
              <a:gd name="connsiteX8347" fmla="*/ 4403510 w 12192000"/>
              <a:gd name="connsiteY8347" fmla="*/ 103690 h 2007826"/>
              <a:gd name="connsiteX8348" fmla="*/ 4405467 w 12192000"/>
              <a:gd name="connsiteY8348" fmla="*/ 93831 h 2007826"/>
              <a:gd name="connsiteX8349" fmla="*/ 4416764 w 12192000"/>
              <a:gd name="connsiteY8349" fmla="*/ 101832 h 2007826"/>
              <a:gd name="connsiteX8350" fmla="*/ 4429163 w 12192000"/>
              <a:gd name="connsiteY8350" fmla="*/ 79113 h 2007826"/>
              <a:gd name="connsiteX8351" fmla="*/ 4424184 w 12192000"/>
              <a:gd name="connsiteY8351" fmla="*/ 95450 h 2007826"/>
              <a:gd name="connsiteX8352" fmla="*/ 4433578 w 12192000"/>
              <a:gd name="connsiteY8352" fmla="*/ 95212 h 2007826"/>
              <a:gd name="connsiteX8353" fmla="*/ 4438244 w 12192000"/>
              <a:gd name="connsiteY8353" fmla="*/ 86029 h 2007826"/>
              <a:gd name="connsiteX8354" fmla="*/ 4437435 w 12192000"/>
              <a:gd name="connsiteY8354" fmla="*/ 96450 h 2007826"/>
              <a:gd name="connsiteX8355" fmla="*/ 4459069 w 12192000"/>
              <a:gd name="connsiteY8355" fmla="*/ 78161 h 2007826"/>
              <a:gd name="connsiteX8356" fmla="*/ 4442527 w 12192000"/>
              <a:gd name="connsiteY8356" fmla="*/ 77589 h 2007826"/>
              <a:gd name="connsiteX8357" fmla="*/ 4443733 w 12192000"/>
              <a:gd name="connsiteY8357" fmla="*/ 85019 h 2007826"/>
              <a:gd name="connsiteX8358" fmla="*/ 4439130 w 12192000"/>
              <a:gd name="connsiteY8358" fmla="*/ 84282 h 2007826"/>
              <a:gd name="connsiteX8359" fmla="*/ 5842564 w 12192000"/>
              <a:gd name="connsiteY8359" fmla="*/ 75922 h 2007826"/>
              <a:gd name="connsiteX8360" fmla="*/ 5869893 w 12192000"/>
              <a:gd name="connsiteY8360" fmla="*/ 78065 h 2007826"/>
              <a:gd name="connsiteX8361" fmla="*/ 6155388 w 12192000"/>
              <a:gd name="connsiteY8361" fmla="*/ 81733 h 2007826"/>
              <a:gd name="connsiteX8362" fmla="*/ 6169628 w 12192000"/>
              <a:gd name="connsiteY8362" fmla="*/ 81828 h 2007826"/>
              <a:gd name="connsiteX8363" fmla="*/ 6212920 w 12192000"/>
              <a:gd name="connsiteY8363" fmla="*/ 82495 h 2007826"/>
              <a:gd name="connsiteX8364" fmla="*/ 6226588 w 12192000"/>
              <a:gd name="connsiteY8364" fmla="*/ 82828 h 2007826"/>
              <a:gd name="connsiteX8365" fmla="*/ 6322410 w 12192000"/>
              <a:gd name="connsiteY8365" fmla="*/ 87734 h 2007826"/>
              <a:gd name="connsiteX8366" fmla="*/ 6326743 w 12192000"/>
              <a:gd name="connsiteY8366" fmla="*/ 86258 h 2007826"/>
              <a:gd name="connsiteX8367" fmla="*/ 6346222 w 12192000"/>
              <a:gd name="connsiteY8367" fmla="*/ 87020 h 2007826"/>
              <a:gd name="connsiteX8368" fmla="*/ 6361177 w 12192000"/>
              <a:gd name="connsiteY8368" fmla="*/ 87544 h 2007826"/>
              <a:gd name="connsiteX8369" fmla="*/ 6364462 w 12192000"/>
              <a:gd name="connsiteY8369" fmla="*/ 86353 h 2007826"/>
              <a:gd name="connsiteX8370" fmla="*/ 6379464 w 12192000"/>
              <a:gd name="connsiteY8370" fmla="*/ 87734 h 2007826"/>
              <a:gd name="connsiteX8371" fmla="*/ 6393847 w 12192000"/>
              <a:gd name="connsiteY8371" fmla="*/ 87258 h 2007826"/>
              <a:gd name="connsiteX8372" fmla="*/ 6422088 w 12192000"/>
              <a:gd name="connsiteY8372" fmla="*/ 91735 h 2007826"/>
              <a:gd name="connsiteX8373" fmla="*/ 6459903 w 12192000"/>
              <a:gd name="connsiteY8373" fmla="*/ 91545 h 2007826"/>
              <a:gd name="connsiteX8374" fmla="*/ 6475190 w 12192000"/>
              <a:gd name="connsiteY8374" fmla="*/ 92449 h 2007826"/>
              <a:gd name="connsiteX8375" fmla="*/ 6478715 w 12192000"/>
              <a:gd name="connsiteY8375" fmla="*/ 91068 h 2007826"/>
              <a:gd name="connsiteX8376" fmla="*/ 6493574 w 12192000"/>
              <a:gd name="connsiteY8376" fmla="*/ 92497 h 2007826"/>
              <a:gd name="connsiteX8377" fmla="*/ 6507813 w 12192000"/>
              <a:gd name="connsiteY8377" fmla="*/ 92211 h 2007826"/>
              <a:gd name="connsiteX8378" fmla="*/ 6534389 w 12192000"/>
              <a:gd name="connsiteY8378" fmla="*/ 90163 h 2007826"/>
              <a:gd name="connsiteX8379" fmla="*/ 6535389 w 12192000"/>
              <a:gd name="connsiteY8379" fmla="*/ 99308 h 2007826"/>
              <a:gd name="connsiteX8380" fmla="*/ 6545104 w 12192000"/>
              <a:gd name="connsiteY8380" fmla="*/ 89687 h 2007826"/>
              <a:gd name="connsiteX8381" fmla="*/ 6559534 w 12192000"/>
              <a:gd name="connsiteY8381" fmla="*/ 97212 h 2007826"/>
              <a:gd name="connsiteX8382" fmla="*/ 6574965 w 12192000"/>
              <a:gd name="connsiteY8382" fmla="*/ 95593 h 2007826"/>
              <a:gd name="connsiteX8383" fmla="*/ 6590443 w 12192000"/>
              <a:gd name="connsiteY8383" fmla="*/ 97260 h 2007826"/>
              <a:gd name="connsiteX8384" fmla="*/ 6592586 w 12192000"/>
              <a:gd name="connsiteY8384" fmla="*/ 95736 h 2007826"/>
              <a:gd name="connsiteX8385" fmla="*/ 6607874 w 12192000"/>
              <a:gd name="connsiteY8385" fmla="*/ 97355 h 2007826"/>
              <a:gd name="connsiteX8386" fmla="*/ 6622400 w 12192000"/>
              <a:gd name="connsiteY8386" fmla="*/ 96307 h 2007826"/>
              <a:gd name="connsiteX8387" fmla="*/ 6651689 w 12192000"/>
              <a:gd name="connsiteY8387" fmla="*/ 102309 h 2007826"/>
              <a:gd name="connsiteX8388" fmla="*/ 6659214 w 12192000"/>
              <a:gd name="connsiteY8388" fmla="*/ 96260 h 2007826"/>
              <a:gd name="connsiteX8389" fmla="*/ 6664024 w 12192000"/>
              <a:gd name="connsiteY8389" fmla="*/ 104023 h 2007826"/>
              <a:gd name="connsiteX8390" fmla="*/ 6669215 w 12192000"/>
              <a:gd name="connsiteY8390" fmla="*/ 100356 h 2007826"/>
              <a:gd name="connsiteX8391" fmla="*/ 6685121 w 12192000"/>
              <a:gd name="connsiteY8391" fmla="*/ 100451 h 2007826"/>
              <a:gd name="connsiteX8392" fmla="*/ 6691074 w 12192000"/>
              <a:gd name="connsiteY8392" fmla="*/ 104643 h 2007826"/>
              <a:gd name="connsiteX8393" fmla="*/ 6698218 w 12192000"/>
              <a:gd name="connsiteY8393" fmla="*/ 100594 h 2007826"/>
              <a:gd name="connsiteX8394" fmla="*/ 6713839 w 12192000"/>
              <a:gd name="connsiteY8394" fmla="*/ 103642 h 2007826"/>
              <a:gd name="connsiteX8395" fmla="*/ 6765608 w 12192000"/>
              <a:gd name="connsiteY8395" fmla="*/ 107405 h 2007826"/>
              <a:gd name="connsiteX8396" fmla="*/ 6772847 w 12192000"/>
              <a:gd name="connsiteY8396" fmla="*/ 102499 h 2007826"/>
              <a:gd name="connsiteX8397" fmla="*/ 6780467 w 12192000"/>
              <a:gd name="connsiteY8397" fmla="*/ 109167 h 2007826"/>
              <a:gd name="connsiteX8398" fmla="*/ 6783039 w 12192000"/>
              <a:gd name="connsiteY8398" fmla="*/ 102928 h 2007826"/>
              <a:gd name="connsiteX8399" fmla="*/ 6791182 w 12192000"/>
              <a:gd name="connsiteY8399" fmla="*/ 109691 h 2007826"/>
              <a:gd name="connsiteX8400" fmla="*/ 6797993 w 12192000"/>
              <a:gd name="connsiteY8400" fmla="*/ 104786 h 2007826"/>
              <a:gd name="connsiteX8401" fmla="*/ 6836997 w 12192000"/>
              <a:gd name="connsiteY8401" fmla="*/ 111311 h 2007826"/>
              <a:gd name="connsiteX8402" fmla="*/ 6868478 w 12192000"/>
              <a:gd name="connsiteY8402" fmla="*/ 112644 h 2007826"/>
              <a:gd name="connsiteX8403" fmla="*/ 6874241 w 12192000"/>
              <a:gd name="connsiteY8403" fmla="*/ 110072 h 2007826"/>
              <a:gd name="connsiteX8404" fmla="*/ 6936010 w 12192000"/>
              <a:gd name="connsiteY8404" fmla="*/ 115121 h 2007826"/>
              <a:gd name="connsiteX8405" fmla="*/ 6979016 w 12192000"/>
              <a:gd name="connsiteY8405" fmla="*/ 115931 h 2007826"/>
              <a:gd name="connsiteX8406" fmla="*/ 7045881 w 12192000"/>
              <a:gd name="connsiteY8406" fmla="*/ 120170 h 2007826"/>
              <a:gd name="connsiteX8407" fmla="*/ 7070075 w 12192000"/>
              <a:gd name="connsiteY8407" fmla="*/ 119646 h 2007826"/>
              <a:gd name="connsiteX8408" fmla="*/ 7084219 w 12192000"/>
              <a:gd name="connsiteY8408" fmla="*/ 120551 h 2007826"/>
              <a:gd name="connsiteX8409" fmla="*/ 7089458 w 12192000"/>
              <a:gd name="connsiteY8409" fmla="*/ 120503 h 2007826"/>
              <a:gd name="connsiteX8410" fmla="*/ 7134225 w 12192000"/>
              <a:gd name="connsiteY8410" fmla="*/ 124171 h 2007826"/>
              <a:gd name="connsiteX8411" fmla="*/ 7146703 w 12192000"/>
              <a:gd name="connsiteY8411" fmla="*/ 126362 h 2007826"/>
              <a:gd name="connsiteX8412" fmla="*/ 7156419 w 12192000"/>
              <a:gd name="connsiteY8412" fmla="*/ 122218 h 2007826"/>
              <a:gd name="connsiteX8413" fmla="*/ 7159228 w 12192000"/>
              <a:gd name="connsiteY8413" fmla="*/ 128124 h 2007826"/>
              <a:gd name="connsiteX8414" fmla="*/ 7164419 w 12192000"/>
              <a:gd name="connsiteY8414" fmla="*/ 123980 h 2007826"/>
              <a:gd name="connsiteX8415" fmla="*/ 7182422 w 12192000"/>
              <a:gd name="connsiteY8415" fmla="*/ 123123 h 2007826"/>
              <a:gd name="connsiteX8416" fmla="*/ 7181660 w 12192000"/>
              <a:gd name="connsiteY8416" fmla="*/ 132887 h 2007826"/>
              <a:gd name="connsiteX8417" fmla="*/ 7191471 w 12192000"/>
              <a:gd name="connsiteY8417" fmla="*/ 126171 h 2007826"/>
              <a:gd name="connsiteX8418" fmla="*/ 7199519 w 12192000"/>
              <a:gd name="connsiteY8418" fmla="*/ 132792 h 2007826"/>
              <a:gd name="connsiteX8419" fmla="*/ 7201805 w 12192000"/>
              <a:gd name="connsiteY8419" fmla="*/ 128457 h 2007826"/>
              <a:gd name="connsiteX8420" fmla="*/ 7312486 w 12192000"/>
              <a:gd name="connsiteY8420" fmla="*/ 139269 h 2007826"/>
              <a:gd name="connsiteX8421" fmla="*/ 7326868 w 12192000"/>
              <a:gd name="connsiteY8421" fmla="*/ 139412 h 2007826"/>
              <a:gd name="connsiteX8422" fmla="*/ 7339917 w 12192000"/>
              <a:gd name="connsiteY8422" fmla="*/ 139650 h 2007826"/>
              <a:gd name="connsiteX8423" fmla="*/ 7377399 w 12192000"/>
              <a:gd name="connsiteY8423" fmla="*/ 144461 h 2007826"/>
              <a:gd name="connsiteX8424" fmla="*/ 7430310 w 12192000"/>
              <a:gd name="connsiteY8424" fmla="*/ 150129 h 2007826"/>
              <a:gd name="connsiteX8425" fmla="*/ 7423738 w 12192000"/>
              <a:gd name="connsiteY8425" fmla="*/ 141556 h 2007826"/>
              <a:gd name="connsiteX8426" fmla="*/ 7479793 w 12192000"/>
              <a:gd name="connsiteY8426" fmla="*/ 154178 h 2007826"/>
              <a:gd name="connsiteX8427" fmla="*/ 7483650 w 12192000"/>
              <a:gd name="connsiteY8427" fmla="*/ 153082 h 2007826"/>
              <a:gd name="connsiteX8428" fmla="*/ 7512701 w 12192000"/>
              <a:gd name="connsiteY8428" fmla="*/ 154130 h 2007826"/>
              <a:gd name="connsiteX8429" fmla="*/ 7544133 w 12192000"/>
              <a:gd name="connsiteY8429" fmla="*/ 152892 h 2007826"/>
              <a:gd name="connsiteX8430" fmla="*/ 7538180 w 12192000"/>
              <a:gd name="connsiteY8430" fmla="*/ 160179 h 2007826"/>
              <a:gd name="connsiteX8431" fmla="*/ 7578709 w 12192000"/>
              <a:gd name="connsiteY8431" fmla="*/ 161751 h 2007826"/>
              <a:gd name="connsiteX8432" fmla="*/ 7665339 w 12192000"/>
              <a:gd name="connsiteY8432" fmla="*/ 168085 h 2007826"/>
              <a:gd name="connsiteX8433" fmla="*/ 7699915 w 12192000"/>
              <a:gd name="connsiteY8433" fmla="*/ 174468 h 2007826"/>
              <a:gd name="connsiteX8434" fmla="*/ 7709011 w 12192000"/>
              <a:gd name="connsiteY8434" fmla="*/ 164513 h 2007826"/>
              <a:gd name="connsiteX8435" fmla="*/ 7706011 w 12192000"/>
              <a:gd name="connsiteY8435" fmla="*/ 174754 h 2007826"/>
              <a:gd name="connsiteX8436" fmla="*/ 7786783 w 12192000"/>
              <a:gd name="connsiteY8436" fmla="*/ 182374 h 2007826"/>
              <a:gd name="connsiteX8437" fmla="*/ 7793927 w 12192000"/>
              <a:gd name="connsiteY8437" fmla="*/ 182327 h 2007826"/>
              <a:gd name="connsiteX8438" fmla="*/ 7839171 w 12192000"/>
              <a:gd name="connsiteY8438" fmla="*/ 187947 h 2007826"/>
              <a:gd name="connsiteX8439" fmla="*/ 8003715 w 12192000"/>
              <a:gd name="connsiteY8439" fmla="*/ 206284 h 2007826"/>
              <a:gd name="connsiteX8440" fmla="*/ 8008858 w 12192000"/>
              <a:gd name="connsiteY8440" fmla="*/ 206141 h 2007826"/>
              <a:gd name="connsiteX8441" fmla="*/ 8119110 w 12192000"/>
              <a:gd name="connsiteY8441" fmla="*/ 216144 h 2007826"/>
              <a:gd name="connsiteX8442" fmla="*/ 8130969 w 12192000"/>
              <a:gd name="connsiteY8442" fmla="*/ 220192 h 2007826"/>
              <a:gd name="connsiteX8443" fmla="*/ 8148924 w 12192000"/>
              <a:gd name="connsiteY8443" fmla="*/ 222145 h 2007826"/>
              <a:gd name="connsiteX8444" fmla="*/ 8156591 w 12192000"/>
              <a:gd name="connsiteY8444" fmla="*/ 219525 h 2007826"/>
              <a:gd name="connsiteX8445" fmla="*/ 8168783 w 12192000"/>
              <a:gd name="connsiteY8445" fmla="*/ 225384 h 2007826"/>
              <a:gd name="connsiteX8446" fmla="*/ 8182880 w 12192000"/>
              <a:gd name="connsiteY8446" fmla="*/ 226098 h 2007826"/>
              <a:gd name="connsiteX8447" fmla="*/ 8215027 w 12192000"/>
              <a:gd name="connsiteY8447" fmla="*/ 229242 h 2007826"/>
              <a:gd name="connsiteX8448" fmla="*/ 8285369 w 12192000"/>
              <a:gd name="connsiteY8448" fmla="*/ 235243 h 2007826"/>
              <a:gd name="connsiteX8449" fmla="*/ 8322421 w 12192000"/>
              <a:gd name="connsiteY8449" fmla="*/ 239816 h 2007826"/>
              <a:gd name="connsiteX8450" fmla="*/ 8334614 w 12192000"/>
              <a:gd name="connsiteY8450" fmla="*/ 242769 h 2007826"/>
              <a:gd name="connsiteX8451" fmla="*/ 8334185 w 12192000"/>
              <a:gd name="connsiteY8451" fmla="*/ 236910 h 2007826"/>
              <a:gd name="connsiteX8452" fmla="*/ 8339995 w 12192000"/>
              <a:gd name="connsiteY8452" fmla="*/ 237053 h 2007826"/>
              <a:gd name="connsiteX8453" fmla="*/ 8333613 w 12192000"/>
              <a:gd name="connsiteY8453" fmla="*/ 246246 h 2007826"/>
              <a:gd name="connsiteX8454" fmla="*/ 8375714 w 12192000"/>
              <a:gd name="connsiteY8454" fmla="*/ 250818 h 2007826"/>
              <a:gd name="connsiteX8455" fmla="*/ 8399193 w 12192000"/>
              <a:gd name="connsiteY8455" fmla="*/ 248865 h 2007826"/>
              <a:gd name="connsiteX8456" fmla="*/ 8413385 w 12192000"/>
              <a:gd name="connsiteY8456" fmla="*/ 255914 h 2007826"/>
              <a:gd name="connsiteX8457" fmla="*/ 8437531 w 12192000"/>
              <a:gd name="connsiteY8457" fmla="*/ 253771 h 2007826"/>
              <a:gd name="connsiteX8458" fmla="*/ 8484918 w 12192000"/>
              <a:gd name="connsiteY8458" fmla="*/ 258963 h 2007826"/>
              <a:gd name="connsiteX8459" fmla="*/ 8494157 w 12192000"/>
              <a:gd name="connsiteY8459" fmla="*/ 244198 h 2007826"/>
              <a:gd name="connsiteX8460" fmla="*/ 8490204 w 12192000"/>
              <a:gd name="connsiteY8460" fmla="*/ 265583 h 2007826"/>
              <a:gd name="connsiteX8461" fmla="*/ 8523304 w 12192000"/>
              <a:gd name="connsiteY8461" fmla="*/ 265059 h 2007826"/>
              <a:gd name="connsiteX8462" fmla="*/ 8529018 w 12192000"/>
              <a:gd name="connsiteY8462" fmla="*/ 253152 h 2007826"/>
              <a:gd name="connsiteX8463" fmla="*/ 8528495 w 12192000"/>
              <a:gd name="connsiteY8463" fmla="*/ 269822 h 2007826"/>
              <a:gd name="connsiteX8464" fmla="*/ 8562689 w 12192000"/>
              <a:gd name="connsiteY8464" fmla="*/ 270346 h 2007826"/>
              <a:gd name="connsiteX8465" fmla="*/ 8565880 w 12192000"/>
              <a:gd name="connsiteY8465" fmla="*/ 260582 h 2007826"/>
              <a:gd name="connsiteX8466" fmla="*/ 8568214 w 12192000"/>
              <a:gd name="connsiteY8466" fmla="*/ 276824 h 2007826"/>
              <a:gd name="connsiteX8467" fmla="*/ 8579120 w 12192000"/>
              <a:gd name="connsiteY8467" fmla="*/ 261535 h 2007826"/>
              <a:gd name="connsiteX8468" fmla="*/ 8582263 w 12192000"/>
              <a:gd name="connsiteY8468" fmla="*/ 260296 h 2007826"/>
              <a:gd name="connsiteX8469" fmla="*/ 8579311 w 12192000"/>
              <a:gd name="connsiteY8469" fmla="*/ 274347 h 2007826"/>
              <a:gd name="connsiteX8470" fmla="*/ 8616744 w 12192000"/>
              <a:gd name="connsiteY8470" fmla="*/ 280396 h 2007826"/>
              <a:gd name="connsiteX8471" fmla="*/ 8615172 w 12192000"/>
              <a:gd name="connsiteY8471" fmla="*/ 265583 h 2007826"/>
              <a:gd name="connsiteX8472" fmla="*/ 8621602 w 12192000"/>
              <a:gd name="connsiteY8472" fmla="*/ 265583 h 2007826"/>
              <a:gd name="connsiteX8473" fmla="*/ 8618458 w 12192000"/>
              <a:gd name="connsiteY8473" fmla="*/ 279872 h 2007826"/>
              <a:gd name="connsiteX8474" fmla="*/ 8631031 w 12192000"/>
              <a:gd name="connsiteY8474" fmla="*/ 279967 h 2007826"/>
              <a:gd name="connsiteX8475" fmla="*/ 8629602 w 12192000"/>
              <a:gd name="connsiteY8475" fmla="*/ 265536 h 2007826"/>
              <a:gd name="connsiteX8476" fmla="*/ 8634126 w 12192000"/>
              <a:gd name="connsiteY8476" fmla="*/ 265583 h 2007826"/>
              <a:gd name="connsiteX8477" fmla="*/ 8633936 w 12192000"/>
              <a:gd name="connsiteY8477" fmla="*/ 282825 h 2007826"/>
              <a:gd name="connsiteX8478" fmla="*/ 8650891 w 12192000"/>
              <a:gd name="connsiteY8478" fmla="*/ 268155 h 2007826"/>
              <a:gd name="connsiteX8479" fmla="*/ 8643604 w 12192000"/>
              <a:gd name="connsiteY8479" fmla="*/ 283301 h 2007826"/>
              <a:gd name="connsiteX8480" fmla="*/ 8677418 w 12192000"/>
              <a:gd name="connsiteY8480" fmla="*/ 287541 h 2007826"/>
              <a:gd name="connsiteX8481" fmla="*/ 8687133 w 12192000"/>
              <a:gd name="connsiteY8481" fmla="*/ 273061 h 2007826"/>
              <a:gd name="connsiteX8482" fmla="*/ 8682133 w 12192000"/>
              <a:gd name="connsiteY8482" fmla="*/ 291780 h 2007826"/>
              <a:gd name="connsiteX8483" fmla="*/ 8693420 w 12192000"/>
              <a:gd name="connsiteY8483" fmla="*/ 281682 h 2007826"/>
              <a:gd name="connsiteX8484" fmla="*/ 8706326 w 12192000"/>
              <a:gd name="connsiteY8484" fmla="*/ 291875 h 2007826"/>
              <a:gd name="connsiteX8485" fmla="*/ 8706421 w 12192000"/>
              <a:gd name="connsiteY8485" fmla="*/ 275157 h 2007826"/>
              <a:gd name="connsiteX8486" fmla="*/ 8709708 w 12192000"/>
              <a:gd name="connsiteY8486" fmla="*/ 274871 h 2007826"/>
              <a:gd name="connsiteX8487" fmla="*/ 8710326 w 12192000"/>
              <a:gd name="connsiteY8487" fmla="*/ 294018 h 2007826"/>
              <a:gd name="connsiteX8488" fmla="*/ 8747570 w 12192000"/>
              <a:gd name="connsiteY8488" fmla="*/ 285826 h 2007826"/>
              <a:gd name="connsiteX8489" fmla="*/ 8751665 w 12192000"/>
              <a:gd name="connsiteY8489" fmla="*/ 285588 h 2007826"/>
              <a:gd name="connsiteX8490" fmla="*/ 8747760 w 12192000"/>
              <a:gd name="connsiteY8490" fmla="*/ 299019 h 2007826"/>
              <a:gd name="connsiteX8491" fmla="*/ 8791004 w 12192000"/>
              <a:gd name="connsiteY8491" fmla="*/ 287302 h 2007826"/>
              <a:gd name="connsiteX8492" fmla="*/ 8785908 w 12192000"/>
              <a:gd name="connsiteY8492" fmla="*/ 303115 h 2007826"/>
              <a:gd name="connsiteX8493" fmla="*/ 8818959 w 12192000"/>
              <a:gd name="connsiteY8493" fmla="*/ 305116 h 2007826"/>
              <a:gd name="connsiteX8494" fmla="*/ 8827198 w 12192000"/>
              <a:gd name="connsiteY8494" fmla="*/ 292542 h 2007826"/>
              <a:gd name="connsiteX8495" fmla="*/ 8835247 w 12192000"/>
              <a:gd name="connsiteY8495" fmla="*/ 310450 h 2007826"/>
              <a:gd name="connsiteX8496" fmla="*/ 8834485 w 12192000"/>
              <a:gd name="connsiteY8496" fmla="*/ 299019 h 2007826"/>
              <a:gd name="connsiteX8497" fmla="*/ 8839438 w 12192000"/>
              <a:gd name="connsiteY8497" fmla="*/ 298591 h 2007826"/>
              <a:gd name="connsiteX8498" fmla="*/ 8838295 w 12192000"/>
              <a:gd name="connsiteY8498" fmla="*/ 308450 h 2007826"/>
              <a:gd name="connsiteX8499" fmla="*/ 8850773 w 12192000"/>
              <a:gd name="connsiteY8499" fmla="*/ 308545 h 2007826"/>
              <a:gd name="connsiteX8500" fmla="*/ 8848249 w 12192000"/>
              <a:gd name="connsiteY8500" fmla="*/ 298924 h 2007826"/>
              <a:gd name="connsiteX8501" fmla="*/ 8853535 w 12192000"/>
              <a:gd name="connsiteY8501" fmla="*/ 298829 h 2007826"/>
              <a:gd name="connsiteX8502" fmla="*/ 8850820 w 12192000"/>
              <a:gd name="connsiteY8502" fmla="*/ 313165 h 2007826"/>
              <a:gd name="connsiteX8503" fmla="*/ 8873490 w 12192000"/>
              <a:gd name="connsiteY8503" fmla="*/ 313261 h 2007826"/>
              <a:gd name="connsiteX8504" fmla="*/ 8874157 w 12192000"/>
              <a:gd name="connsiteY8504" fmla="*/ 302782 h 2007826"/>
              <a:gd name="connsiteX8505" fmla="*/ 8878586 w 12192000"/>
              <a:gd name="connsiteY8505" fmla="*/ 319357 h 2007826"/>
              <a:gd name="connsiteX8506" fmla="*/ 8889254 w 12192000"/>
              <a:gd name="connsiteY8506" fmla="*/ 304211 h 2007826"/>
              <a:gd name="connsiteX8507" fmla="*/ 8892730 w 12192000"/>
              <a:gd name="connsiteY8507" fmla="*/ 303735 h 2007826"/>
              <a:gd name="connsiteX8508" fmla="*/ 8887492 w 12192000"/>
              <a:gd name="connsiteY8508" fmla="*/ 318024 h 2007826"/>
              <a:gd name="connsiteX8509" fmla="*/ 8911923 w 12192000"/>
              <a:gd name="connsiteY8509" fmla="*/ 317976 h 2007826"/>
              <a:gd name="connsiteX8510" fmla="*/ 8910733 w 12192000"/>
              <a:gd name="connsiteY8510" fmla="*/ 308545 h 2007826"/>
              <a:gd name="connsiteX8511" fmla="*/ 8919400 w 12192000"/>
              <a:gd name="connsiteY8511" fmla="*/ 308021 h 2007826"/>
              <a:gd name="connsiteX8512" fmla="*/ 8914590 w 12192000"/>
              <a:gd name="connsiteY8512" fmla="*/ 324120 h 2007826"/>
              <a:gd name="connsiteX8513" fmla="*/ 8930354 w 12192000"/>
              <a:gd name="connsiteY8513" fmla="*/ 310498 h 2007826"/>
              <a:gd name="connsiteX8514" fmla="*/ 8929640 w 12192000"/>
              <a:gd name="connsiteY8514" fmla="*/ 321834 h 2007826"/>
              <a:gd name="connsiteX8515" fmla="*/ 8962215 w 12192000"/>
              <a:gd name="connsiteY8515" fmla="*/ 327407 h 2007826"/>
              <a:gd name="connsiteX8516" fmla="*/ 8972693 w 12192000"/>
              <a:gd name="connsiteY8516" fmla="*/ 310450 h 2007826"/>
              <a:gd name="connsiteX8517" fmla="*/ 8965359 w 12192000"/>
              <a:gd name="connsiteY8517" fmla="*/ 326311 h 2007826"/>
              <a:gd name="connsiteX8518" fmla="*/ 8986790 w 12192000"/>
              <a:gd name="connsiteY8518" fmla="*/ 331360 h 2007826"/>
              <a:gd name="connsiteX8519" fmla="*/ 8987171 w 12192000"/>
              <a:gd name="connsiteY8519" fmla="*/ 327311 h 2007826"/>
              <a:gd name="connsiteX8520" fmla="*/ 8998887 w 12192000"/>
              <a:gd name="connsiteY8520" fmla="*/ 332932 h 2007826"/>
              <a:gd name="connsiteX8521" fmla="*/ 9010602 w 12192000"/>
              <a:gd name="connsiteY8521" fmla="*/ 315261 h 2007826"/>
              <a:gd name="connsiteX8522" fmla="*/ 9004316 w 12192000"/>
              <a:gd name="connsiteY8522" fmla="*/ 335408 h 2007826"/>
              <a:gd name="connsiteX8523" fmla="*/ 9020985 w 12192000"/>
              <a:gd name="connsiteY8523" fmla="*/ 321453 h 2007826"/>
              <a:gd name="connsiteX8524" fmla="*/ 9020794 w 12192000"/>
              <a:gd name="connsiteY8524" fmla="*/ 339886 h 2007826"/>
              <a:gd name="connsiteX8525" fmla="*/ 9031843 w 12192000"/>
              <a:gd name="connsiteY8525" fmla="*/ 322834 h 2007826"/>
              <a:gd name="connsiteX8526" fmla="*/ 9035558 w 12192000"/>
              <a:gd name="connsiteY8526" fmla="*/ 322977 h 2007826"/>
              <a:gd name="connsiteX8527" fmla="*/ 9030367 w 12192000"/>
              <a:gd name="connsiteY8527" fmla="*/ 338028 h 2007826"/>
              <a:gd name="connsiteX8528" fmla="*/ 9063133 w 12192000"/>
              <a:gd name="connsiteY8528" fmla="*/ 325168 h 2007826"/>
              <a:gd name="connsiteX8529" fmla="*/ 9057180 w 12192000"/>
              <a:gd name="connsiteY8529" fmla="*/ 341600 h 2007826"/>
              <a:gd name="connsiteX8530" fmla="*/ 9069848 w 12192000"/>
              <a:gd name="connsiteY8530" fmla="*/ 341838 h 2007826"/>
              <a:gd name="connsiteX8531" fmla="*/ 9067419 w 12192000"/>
              <a:gd name="connsiteY8531" fmla="*/ 332265 h 2007826"/>
              <a:gd name="connsiteX8532" fmla="*/ 9072801 w 12192000"/>
              <a:gd name="connsiteY8532" fmla="*/ 332265 h 2007826"/>
              <a:gd name="connsiteX8533" fmla="*/ 9071467 w 12192000"/>
              <a:gd name="connsiteY8533" fmla="*/ 340314 h 2007826"/>
              <a:gd name="connsiteX8534" fmla="*/ 9089327 w 12192000"/>
              <a:gd name="connsiteY8534" fmla="*/ 346935 h 2007826"/>
              <a:gd name="connsiteX8535" fmla="*/ 9100709 w 12192000"/>
              <a:gd name="connsiteY8535" fmla="*/ 329312 h 2007826"/>
              <a:gd name="connsiteX8536" fmla="*/ 9095517 w 12192000"/>
              <a:gd name="connsiteY8536" fmla="*/ 346554 h 2007826"/>
              <a:gd name="connsiteX8537" fmla="*/ 9104186 w 12192000"/>
              <a:gd name="connsiteY8537" fmla="*/ 346506 h 2007826"/>
              <a:gd name="connsiteX8538" fmla="*/ 9109805 w 12192000"/>
              <a:gd name="connsiteY8538" fmla="*/ 334837 h 2007826"/>
              <a:gd name="connsiteX8539" fmla="*/ 9111805 w 12192000"/>
              <a:gd name="connsiteY8539" fmla="*/ 353698 h 2007826"/>
              <a:gd name="connsiteX8540" fmla="*/ 9122330 w 12192000"/>
              <a:gd name="connsiteY8540" fmla="*/ 337456 h 2007826"/>
              <a:gd name="connsiteX8541" fmla="*/ 9124617 w 12192000"/>
              <a:gd name="connsiteY8541" fmla="*/ 336932 h 2007826"/>
              <a:gd name="connsiteX8542" fmla="*/ 9124379 w 12192000"/>
              <a:gd name="connsiteY8542" fmla="*/ 349888 h 2007826"/>
              <a:gd name="connsiteX8543" fmla="*/ 9137904 w 12192000"/>
              <a:gd name="connsiteY8543" fmla="*/ 354794 h 2007826"/>
              <a:gd name="connsiteX8544" fmla="*/ 9152763 w 12192000"/>
              <a:gd name="connsiteY8544" fmla="*/ 338790 h 2007826"/>
              <a:gd name="connsiteX8545" fmla="*/ 9157240 w 12192000"/>
              <a:gd name="connsiteY8545" fmla="*/ 357890 h 2007826"/>
              <a:gd name="connsiteX8546" fmla="*/ 9159811 w 12192000"/>
              <a:gd name="connsiteY8546" fmla="*/ 339266 h 2007826"/>
              <a:gd name="connsiteX8547" fmla="*/ 9164479 w 12192000"/>
              <a:gd name="connsiteY8547" fmla="*/ 356080 h 2007826"/>
              <a:gd name="connsiteX8548" fmla="*/ 9172527 w 12192000"/>
              <a:gd name="connsiteY8548" fmla="*/ 356127 h 2007826"/>
              <a:gd name="connsiteX8549" fmla="*/ 9171337 w 12192000"/>
              <a:gd name="connsiteY8549" fmla="*/ 346554 h 2007826"/>
              <a:gd name="connsiteX8550" fmla="*/ 9176814 w 12192000"/>
              <a:gd name="connsiteY8550" fmla="*/ 346554 h 2007826"/>
              <a:gd name="connsiteX8551" fmla="*/ 9177909 w 12192000"/>
              <a:gd name="connsiteY8551" fmla="*/ 361605 h 2007826"/>
              <a:gd name="connsiteX8552" fmla="*/ 9192625 w 12192000"/>
              <a:gd name="connsiteY8552" fmla="*/ 344744 h 2007826"/>
              <a:gd name="connsiteX8553" fmla="*/ 9183719 w 12192000"/>
              <a:gd name="connsiteY8553" fmla="*/ 355556 h 2007826"/>
              <a:gd name="connsiteX8554" fmla="*/ 9197578 w 12192000"/>
              <a:gd name="connsiteY8554" fmla="*/ 362843 h 2007826"/>
              <a:gd name="connsiteX8555" fmla="*/ 9196388 w 12192000"/>
              <a:gd name="connsiteY8555" fmla="*/ 351317 h 2007826"/>
              <a:gd name="connsiteX8556" fmla="*/ 9201150 w 12192000"/>
              <a:gd name="connsiteY8556" fmla="*/ 351269 h 2007826"/>
              <a:gd name="connsiteX8557" fmla="*/ 9200483 w 12192000"/>
              <a:gd name="connsiteY8557" fmla="*/ 364462 h 2007826"/>
              <a:gd name="connsiteX8558" fmla="*/ 9227963 w 12192000"/>
              <a:gd name="connsiteY8558" fmla="*/ 369273 h 2007826"/>
              <a:gd name="connsiteX8559" fmla="*/ 9233773 w 12192000"/>
              <a:gd name="connsiteY8559" fmla="*/ 365034 h 2007826"/>
              <a:gd name="connsiteX8560" fmla="*/ 9248299 w 12192000"/>
              <a:gd name="connsiteY8560" fmla="*/ 371797 h 2007826"/>
              <a:gd name="connsiteX8561" fmla="*/ 9249108 w 12192000"/>
              <a:gd name="connsiteY8561" fmla="*/ 355984 h 2007826"/>
              <a:gd name="connsiteX8562" fmla="*/ 9256300 w 12192000"/>
              <a:gd name="connsiteY8562" fmla="*/ 356032 h 2007826"/>
              <a:gd name="connsiteX8563" fmla="*/ 9252680 w 12192000"/>
              <a:gd name="connsiteY8563" fmla="*/ 369892 h 2007826"/>
              <a:gd name="connsiteX8564" fmla="*/ 9284970 w 12192000"/>
              <a:gd name="connsiteY8564" fmla="*/ 374226 h 2007826"/>
              <a:gd name="connsiteX8565" fmla="*/ 9288780 w 12192000"/>
              <a:gd name="connsiteY8565" fmla="*/ 365653 h 2007826"/>
              <a:gd name="connsiteX8566" fmla="*/ 9291066 w 12192000"/>
              <a:gd name="connsiteY8566" fmla="*/ 365606 h 2007826"/>
              <a:gd name="connsiteX8567" fmla="*/ 9292114 w 12192000"/>
              <a:gd name="connsiteY8567" fmla="*/ 381895 h 2007826"/>
              <a:gd name="connsiteX8568" fmla="*/ 9306116 w 12192000"/>
              <a:gd name="connsiteY8568" fmla="*/ 364129 h 2007826"/>
              <a:gd name="connsiteX8569" fmla="*/ 9304830 w 12192000"/>
              <a:gd name="connsiteY8569" fmla="*/ 381085 h 2007826"/>
              <a:gd name="connsiteX8570" fmla="*/ 9319260 w 12192000"/>
              <a:gd name="connsiteY8570" fmla="*/ 374798 h 2007826"/>
              <a:gd name="connsiteX8571" fmla="*/ 9318974 w 12192000"/>
              <a:gd name="connsiteY8571" fmla="*/ 384991 h 2007826"/>
              <a:gd name="connsiteX8572" fmla="*/ 9328547 w 12192000"/>
              <a:gd name="connsiteY8572" fmla="*/ 368654 h 2007826"/>
              <a:gd name="connsiteX8573" fmla="*/ 9330785 w 12192000"/>
              <a:gd name="connsiteY8573" fmla="*/ 387610 h 2007826"/>
              <a:gd name="connsiteX8574" fmla="*/ 9342739 w 12192000"/>
              <a:gd name="connsiteY8574" fmla="*/ 369368 h 2007826"/>
              <a:gd name="connsiteX8575" fmla="*/ 9344263 w 12192000"/>
              <a:gd name="connsiteY8575" fmla="*/ 383086 h 2007826"/>
              <a:gd name="connsiteX8576" fmla="*/ 9359122 w 12192000"/>
              <a:gd name="connsiteY8576" fmla="*/ 389468 h 2007826"/>
              <a:gd name="connsiteX8577" fmla="*/ 9365456 w 12192000"/>
              <a:gd name="connsiteY8577" fmla="*/ 385086 h 2007826"/>
              <a:gd name="connsiteX8578" fmla="*/ 9374600 w 12192000"/>
              <a:gd name="connsiteY8578" fmla="*/ 390373 h 2007826"/>
              <a:gd name="connsiteX8579" fmla="*/ 9384697 w 12192000"/>
              <a:gd name="connsiteY8579" fmla="*/ 373417 h 2007826"/>
              <a:gd name="connsiteX8580" fmla="*/ 9382220 w 12192000"/>
              <a:gd name="connsiteY8580" fmla="*/ 396327 h 2007826"/>
              <a:gd name="connsiteX8581" fmla="*/ 9394412 w 12192000"/>
              <a:gd name="connsiteY8581" fmla="*/ 380561 h 2007826"/>
              <a:gd name="connsiteX8582" fmla="*/ 9397079 w 12192000"/>
              <a:gd name="connsiteY8582" fmla="*/ 379656 h 2007826"/>
              <a:gd name="connsiteX8583" fmla="*/ 9394412 w 12192000"/>
              <a:gd name="connsiteY8583" fmla="*/ 396184 h 2007826"/>
              <a:gd name="connsiteX8584" fmla="*/ 9411319 w 12192000"/>
              <a:gd name="connsiteY8584" fmla="*/ 377846 h 2007826"/>
              <a:gd name="connsiteX8585" fmla="*/ 9407461 w 12192000"/>
              <a:gd name="connsiteY8585" fmla="*/ 399613 h 2007826"/>
              <a:gd name="connsiteX8586" fmla="*/ 9423178 w 12192000"/>
              <a:gd name="connsiteY8586" fmla="*/ 382371 h 2007826"/>
              <a:gd name="connsiteX8587" fmla="*/ 9419606 w 12192000"/>
              <a:gd name="connsiteY8587" fmla="*/ 394040 h 2007826"/>
              <a:gd name="connsiteX8588" fmla="*/ 9432893 w 12192000"/>
              <a:gd name="connsiteY8588" fmla="*/ 396279 h 2007826"/>
              <a:gd name="connsiteX8589" fmla="*/ 9449276 w 12192000"/>
              <a:gd name="connsiteY8589" fmla="*/ 403471 h 2007826"/>
              <a:gd name="connsiteX8590" fmla="*/ 9462278 w 12192000"/>
              <a:gd name="connsiteY8590" fmla="*/ 386801 h 2007826"/>
              <a:gd name="connsiteX8591" fmla="*/ 9460992 w 12192000"/>
              <a:gd name="connsiteY8591" fmla="*/ 405710 h 2007826"/>
              <a:gd name="connsiteX8592" fmla="*/ 9473708 w 12192000"/>
              <a:gd name="connsiteY8592" fmla="*/ 395374 h 2007826"/>
              <a:gd name="connsiteX8593" fmla="*/ 9473327 w 12192000"/>
              <a:gd name="connsiteY8593" fmla="*/ 411425 h 2007826"/>
              <a:gd name="connsiteX8594" fmla="*/ 9484328 w 12192000"/>
              <a:gd name="connsiteY8594" fmla="*/ 394279 h 2007826"/>
              <a:gd name="connsiteX8595" fmla="*/ 9494377 w 12192000"/>
              <a:gd name="connsiteY8595" fmla="*/ 413188 h 2007826"/>
              <a:gd name="connsiteX8596" fmla="*/ 9497187 w 12192000"/>
              <a:gd name="connsiteY8596" fmla="*/ 398661 h 2007826"/>
              <a:gd name="connsiteX8597" fmla="*/ 9502759 w 12192000"/>
              <a:gd name="connsiteY8597" fmla="*/ 406710 h 2007826"/>
              <a:gd name="connsiteX8598" fmla="*/ 9507521 w 12192000"/>
              <a:gd name="connsiteY8598" fmla="*/ 409996 h 2007826"/>
              <a:gd name="connsiteX8599" fmla="*/ 9505950 w 12192000"/>
              <a:gd name="connsiteY8599" fmla="*/ 398613 h 2007826"/>
              <a:gd name="connsiteX8600" fmla="*/ 9514665 w 12192000"/>
              <a:gd name="connsiteY8600" fmla="*/ 399375 h 2007826"/>
              <a:gd name="connsiteX8601" fmla="*/ 9510141 w 12192000"/>
              <a:gd name="connsiteY8601" fmla="*/ 413235 h 2007826"/>
              <a:gd name="connsiteX8602" fmla="*/ 9519999 w 12192000"/>
              <a:gd name="connsiteY8602" fmla="*/ 413283 h 2007826"/>
              <a:gd name="connsiteX8603" fmla="*/ 9520524 w 12192000"/>
              <a:gd name="connsiteY8603" fmla="*/ 401756 h 2007826"/>
              <a:gd name="connsiteX8604" fmla="*/ 9524809 w 12192000"/>
              <a:gd name="connsiteY8604" fmla="*/ 402137 h 2007826"/>
              <a:gd name="connsiteX8605" fmla="*/ 9525524 w 12192000"/>
              <a:gd name="connsiteY8605" fmla="*/ 420141 h 2007826"/>
              <a:gd name="connsiteX8606" fmla="*/ 9539859 w 12192000"/>
              <a:gd name="connsiteY8606" fmla="*/ 402423 h 2007826"/>
              <a:gd name="connsiteX8607" fmla="*/ 9535906 w 12192000"/>
              <a:gd name="connsiteY8607" fmla="*/ 420523 h 2007826"/>
              <a:gd name="connsiteX8608" fmla="*/ 9554242 w 12192000"/>
              <a:gd name="connsiteY8608" fmla="*/ 406424 h 2007826"/>
              <a:gd name="connsiteX8609" fmla="*/ 9547955 w 12192000"/>
              <a:gd name="connsiteY8609" fmla="*/ 423952 h 2007826"/>
              <a:gd name="connsiteX8610" fmla="*/ 9567862 w 12192000"/>
              <a:gd name="connsiteY8610" fmla="*/ 405662 h 2007826"/>
              <a:gd name="connsiteX8611" fmla="*/ 9562052 w 12192000"/>
              <a:gd name="connsiteY8611" fmla="*/ 422618 h 2007826"/>
              <a:gd name="connsiteX8612" fmla="*/ 9571911 w 12192000"/>
              <a:gd name="connsiteY8612" fmla="*/ 422809 h 2007826"/>
              <a:gd name="connsiteX8613" fmla="*/ 9574102 w 12192000"/>
              <a:gd name="connsiteY8613" fmla="*/ 406710 h 2007826"/>
              <a:gd name="connsiteX8614" fmla="*/ 9578578 w 12192000"/>
              <a:gd name="connsiteY8614" fmla="*/ 421761 h 2007826"/>
              <a:gd name="connsiteX8615" fmla="*/ 9594199 w 12192000"/>
              <a:gd name="connsiteY8615" fmla="*/ 427953 h 2007826"/>
              <a:gd name="connsiteX8616" fmla="*/ 9606153 w 12192000"/>
              <a:gd name="connsiteY8616" fmla="*/ 410330 h 2007826"/>
              <a:gd name="connsiteX8617" fmla="*/ 9602105 w 12192000"/>
              <a:gd name="connsiteY8617" fmla="*/ 429763 h 2007826"/>
              <a:gd name="connsiteX8618" fmla="*/ 9620107 w 12192000"/>
              <a:gd name="connsiteY8618" fmla="*/ 415521 h 2007826"/>
              <a:gd name="connsiteX8619" fmla="*/ 9614535 w 12192000"/>
              <a:gd name="connsiteY8619" fmla="*/ 434049 h 2007826"/>
              <a:gd name="connsiteX8620" fmla="*/ 9629108 w 12192000"/>
              <a:gd name="connsiteY8620" fmla="*/ 420999 h 2007826"/>
              <a:gd name="connsiteX8621" fmla="*/ 9632918 w 12192000"/>
              <a:gd name="connsiteY8621" fmla="*/ 435716 h 2007826"/>
              <a:gd name="connsiteX8622" fmla="*/ 9644062 w 12192000"/>
              <a:gd name="connsiteY8622" fmla="*/ 422761 h 2007826"/>
              <a:gd name="connsiteX8623" fmla="*/ 9644110 w 12192000"/>
              <a:gd name="connsiteY8623" fmla="*/ 436193 h 2007826"/>
              <a:gd name="connsiteX8624" fmla="*/ 9659064 w 12192000"/>
              <a:gd name="connsiteY8624" fmla="*/ 420999 h 2007826"/>
              <a:gd name="connsiteX8625" fmla="*/ 9654064 w 12192000"/>
              <a:gd name="connsiteY8625" fmla="*/ 439479 h 2007826"/>
              <a:gd name="connsiteX8626" fmla="*/ 9671256 w 12192000"/>
              <a:gd name="connsiteY8626" fmla="*/ 425524 h 2007826"/>
              <a:gd name="connsiteX8627" fmla="*/ 9667351 w 12192000"/>
              <a:gd name="connsiteY8627" fmla="*/ 443956 h 2007826"/>
              <a:gd name="connsiteX8628" fmla="*/ 9681400 w 12192000"/>
              <a:gd name="connsiteY8628" fmla="*/ 429001 h 2007826"/>
              <a:gd name="connsiteX8629" fmla="*/ 9684687 w 12192000"/>
              <a:gd name="connsiteY8629" fmla="*/ 444623 h 2007826"/>
              <a:gd name="connsiteX8630" fmla="*/ 9694450 w 12192000"/>
              <a:gd name="connsiteY8630" fmla="*/ 436478 h 2007826"/>
              <a:gd name="connsiteX8631" fmla="*/ 9686354 w 12192000"/>
              <a:gd name="connsiteY8631" fmla="*/ 430953 h 2007826"/>
              <a:gd name="connsiteX8632" fmla="*/ 9696878 w 12192000"/>
              <a:gd name="connsiteY8632" fmla="*/ 444671 h 2007826"/>
              <a:gd name="connsiteX8633" fmla="*/ 9711500 w 12192000"/>
              <a:gd name="connsiteY8633" fmla="*/ 429667 h 2007826"/>
              <a:gd name="connsiteX8634" fmla="*/ 9706118 w 12192000"/>
              <a:gd name="connsiteY8634" fmla="*/ 447147 h 2007826"/>
              <a:gd name="connsiteX8635" fmla="*/ 9714976 w 12192000"/>
              <a:gd name="connsiteY8635" fmla="*/ 446481 h 2007826"/>
              <a:gd name="connsiteX8636" fmla="*/ 9715976 w 12192000"/>
              <a:gd name="connsiteY8636" fmla="*/ 437145 h 2007826"/>
              <a:gd name="connsiteX8637" fmla="*/ 9725120 w 12192000"/>
              <a:gd name="connsiteY8637" fmla="*/ 436574 h 2007826"/>
              <a:gd name="connsiteX8638" fmla="*/ 9718929 w 12192000"/>
              <a:gd name="connsiteY8638" fmla="*/ 452863 h 2007826"/>
              <a:gd name="connsiteX8639" fmla="*/ 9735074 w 12192000"/>
              <a:gd name="connsiteY8639" fmla="*/ 440194 h 2007826"/>
              <a:gd name="connsiteX8640" fmla="*/ 9732788 w 12192000"/>
              <a:gd name="connsiteY8640" fmla="*/ 454244 h 2007826"/>
              <a:gd name="connsiteX8641" fmla="*/ 9744123 w 12192000"/>
              <a:gd name="connsiteY8641" fmla="*/ 442480 h 2007826"/>
              <a:gd name="connsiteX8642" fmla="*/ 9749647 w 12192000"/>
              <a:gd name="connsiteY8642" fmla="*/ 441670 h 2007826"/>
              <a:gd name="connsiteX8643" fmla="*/ 9743504 w 12192000"/>
              <a:gd name="connsiteY8643" fmla="*/ 456959 h 2007826"/>
              <a:gd name="connsiteX8644" fmla="*/ 9763316 w 12192000"/>
              <a:gd name="connsiteY8644" fmla="*/ 443289 h 2007826"/>
              <a:gd name="connsiteX8645" fmla="*/ 9758124 w 12192000"/>
              <a:gd name="connsiteY8645" fmla="*/ 458722 h 2007826"/>
              <a:gd name="connsiteX8646" fmla="*/ 9773984 w 12192000"/>
              <a:gd name="connsiteY8646" fmla="*/ 445576 h 2007826"/>
              <a:gd name="connsiteX8647" fmla="*/ 9772412 w 12192000"/>
              <a:gd name="connsiteY8647" fmla="*/ 462437 h 2007826"/>
              <a:gd name="connsiteX8648" fmla="*/ 9786224 w 12192000"/>
              <a:gd name="connsiteY8648" fmla="*/ 449767 h 2007826"/>
              <a:gd name="connsiteX8649" fmla="*/ 9788747 w 12192000"/>
              <a:gd name="connsiteY8649" fmla="*/ 463437 h 2007826"/>
              <a:gd name="connsiteX8650" fmla="*/ 9797961 w 12192000"/>
              <a:gd name="connsiteY8650" fmla="*/ 456843 h 2007826"/>
              <a:gd name="connsiteX8651" fmla="*/ 9802082 w 12192000"/>
              <a:gd name="connsiteY8651" fmla="*/ 463437 h 2007826"/>
              <a:gd name="connsiteX8652" fmla="*/ 9816131 w 12192000"/>
              <a:gd name="connsiteY8652" fmla="*/ 449005 h 2007826"/>
              <a:gd name="connsiteX8653" fmla="*/ 9810750 w 12192000"/>
              <a:gd name="connsiteY8653" fmla="*/ 465866 h 2007826"/>
              <a:gd name="connsiteX8654" fmla="*/ 9819751 w 12192000"/>
              <a:gd name="connsiteY8654" fmla="*/ 465580 h 2007826"/>
              <a:gd name="connsiteX8655" fmla="*/ 9820799 w 12192000"/>
              <a:gd name="connsiteY8655" fmla="*/ 456149 h 2007826"/>
              <a:gd name="connsiteX8656" fmla="*/ 9829276 w 12192000"/>
              <a:gd name="connsiteY8656" fmla="*/ 455721 h 2007826"/>
              <a:gd name="connsiteX8657" fmla="*/ 9823847 w 12192000"/>
              <a:gd name="connsiteY8657" fmla="*/ 471677 h 2007826"/>
              <a:gd name="connsiteX8658" fmla="*/ 9840039 w 12192000"/>
              <a:gd name="connsiteY8658" fmla="*/ 459388 h 2007826"/>
              <a:gd name="connsiteX8659" fmla="*/ 9836039 w 12192000"/>
              <a:gd name="connsiteY8659" fmla="*/ 472296 h 2007826"/>
              <a:gd name="connsiteX8660" fmla="*/ 9853946 w 12192000"/>
              <a:gd name="connsiteY8660" fmla="*/ 459007 h 2007826"/>
              <a:gd name="connsiteX8661" fmla="*/ 9847945 w 12192000"/>
              <a:gd name="connsiteY8661" fmla="*/ 476487 h 2007826"/>
              <a:gd name="connsiteX8662" fmla="*/ 9868805 w 12192000"/>
              <a:gd name="connsiteY8662" fmla="*/ 459055 h 2007826"/>
              <a:gd name="connsiteX8663" fmla="*/ 9863376 w 12192000"/>
              <a:gd name="connsiteY8663" fmla="*/ 477630 h 2007826"/>
              <a:gd name="connsiteX8664" fmla="*/ 9880759 w 12192000"/>
              <a:gd name="connsiteY8664" fmla="*/ 463770 h 2007826"/>
              <a:gd name="connsiteX8665" fmla="*/ 9876711 w 12192000"/>
              <a:gd name="connsiteY8665" fmla="*/ 479774 h 2007826"/>
              <a:gd name="connsiteX8666" fmla="*/ 9892903 w 12192000"/>
              <a:gd name="connsiteY8666" fmla="*/ 468676 h 2007826"/>
              <a:gd name="connsiteX8667" fmla="*/ 9887522 w 12192000"/>
              <a:gd name="connsiteY8667" fmla="*/ 481917 h 2007826"/>
              <a:gd name="connsiteX8668" fmla="*/ 9906762 w 12192000"/>
              <a:gd name="connsiteY8668" fmla="*/ 468486 h 2007826"/>
              <a:gd name="connsiteX8669" fmla="*/ 9899809 w 12192000"/>
              <a:gd name="connsiteY8669" fmla="*/ 486442 h 2007826"/>
              <a:gd name="connsiteX8670" fmla="*/ 9919811 w 12192000"/>
              <a:gd name="connsiteY8670" fmla="*/ 468105 h 2007826"/>
              <a:gd name="connsiteX8671" fmla="*/ 9915048 w 12192000"/>
              <a:gd name="connsiteY8671" fmla="*/ 484727 h 2007826"/>
              <a:gd name="connsiteX8672" fmla="*/ 9924621 w 12192000"/>
              <a:gd name="connsiteY8672" fmla="*/ 484680 h 2007826"/>
              <a:gd name="connsiteX8673" fmla="*/ 9925479 w 12192000"/>
              <a:gd name="connsiteY8673" fmla="*/ 475154 h 2007826"/>
              <a:gd name="connsiteX8674" fmla="*/ 9935432 w 12192000"/>
              <a:gd name="connsiteY8674" fmla="*/ 475058 h 2007826"/>
              <a:gd name="connsiteX8675" fmla="*/ 9928717 w 12192000"/>
              <a:gd name="connsiteY8675" fmla="*/ 486061 h 2007826"/>
              <a:gd name="connsiteX8676" fmla="*/ 9945052 w 12192000"/>
              <a:gd name="connsiteY8676" fmla="*/ 479488 h 2007826"/>
              <a:gd name="connsiteX8677" fmla="*/ 9938861 w 12192000"/>
              <a:gd name="connsiteY8677" fmla="*/ 491253 h 2007826"/>
              <a:gd name="connsiteX8678" fmla="*/ 9958435 w 12192000"/>
              <a:gd name="connsiteY8678" fmla="*/ 477821 h 2007826"/>
              <a:gd name="connsiteX8679" fmla="*/ 9952291 w 12192000"/>
              <a:gd name="connsiteY8679" fmla="*/ 495253 h 2007826"/>
              <a:gd name="connsiteX8680" fmla="*/ 9972770 w 12192000"/>
              <a:gd name="connsiteY8680" fmla="*/ 481774 h 2007826"/>
              <a:gd name="connsiteX8681" fmla="*/ 9967483 w 12192000"/>
              <a:gd name="connsiteY8681" fmla="*/ 494348 h 2007826"/>
              <a:gd name="connsiteX8682" fmla="*/ 9976961 w 12192000"/>
              <a:gd name="connsiteY8682" fmla="*/ 494206 h 2007826"/>
              <a:gd name="connsiteX8683" fmla="*/ 9977914 w 12192000"/>
              <a:gd name="connsiteY8683" fmla="*/ 484727 h 2007826"/>
              <a:gd name="connsiteX8684" fmla="*/ 9986819 w 12192000"/>
              <a:gd name="connsiteY8684" fmla="*/ 484346 h 2007826"/>
              <a:gd name="connsiteX8685" fmla="*/ 9980914 w 12192000"/>
              <a:gd name="connsiteY8685" fmla="*/ 500493 h 2007826"/>
              <a:gd name="connsiteX8686" fmla="*/ 9995202 w 12192000"/>
              <a:gd name="connsiteY8686" fmla="*/ 486585 h 2007826"/>
              <a:gd name="connsiteX8687" fmla="*/ 9994725 w 12192000"/>
              <a:gd name="connsiteY8687" fmla="*/ 500397 h 2007826"/>
              <a:gd name="connsiteX8688" fmla="*/ 10012109 w 12192000"/>
              <a:gd name="connsiteY8688" fmla="*/ 487204 h 2007826"/>
              <a:gd name="connsiteX8689" fmla="*/ 10005108 w 12192000"/>
              <a:gd name="connsiteY8689" fmla="*/ 505351 h 2007826"/>
              <a:gd name="connsiteX8690" fmla="*/ 10023920 w 12192000"/>
              <a:gd name="connsiteY8690" fmla="*/ 492253 h 2007826"/>
              <a:gd name="connsiteX8691" fmla="*/ 10020014 w 12192000"/>
              <a:gd name="connsiteY8691" fmla="*/ 505970 h 2007826"/>
              <a:gd name="connsiteX8692" fmla="*/ 10038921 w 12192000"/>
              <a:gd name="connsiteY8692" fmla="*/ 492253 h 2007826"/>
              <a:gd name="connsiteX8693" fmla="*/ 10033826 w 12192000"/>
              <a:gd name="connsiteY8693" fmla="*/ 504779 h 2007826"/>
              <a:gd name="connsiteX8694" fmla="*/ 10053924 w 12192000"/>
              <a:gd name="connsiteY8694" fmla="*/ 508971 h 2007826"/>
              <a:gd name="connsiteX8695" fmla="*/ 10051542 w 12192000"/>
              <a:gd name="connsiteY8695" fmla="*/ 499016 h 2007826"/>
              <a:gd name="connsiteX8696" fmla="*/ 10063544 w 12192000"/>
              <a:gd name="connsiteY8696" fmla="*/ 498683 h 2007826"/>
              <a:gd name="connsiteX8697" fmla="*/ 10057066 w 12192000"/>
              <a:gd name="connsiteY8697" fmla="*/ 513019 h 2007826"/>
              <a:gd name="connsiteX8698" fmla="*/ 10067401 w 12192000"/>
              <a:gd name="connsiteY8698" fmla="*/ 513353 h 2007826"/>
              <a:gd name="connsiteX8699" fmla="*/ 10068402 w 12192000"/>
              <a:gd name="connsiteY8699" fmla="*/ 503684 h 2007826"/>
              <a:gd name="connsiteX8700" fmla="*/ 10078641 w 12192000"/>
              <a:gd name="connsiteY8700" fmla="*/ 503732 h 2007826"/>
              <a:gd name="connsiteX8701" fmla="*/ 10071402 w 12192000"/>
              <a:gd name="connsiteY8701" fmla="*/ 513257 h 2007826"/>
              <a:gd name="connsiteX8702" fmla="*/ 10081783 w 12192000"/>
              <a:gd name="connsiteY8702" fmla="*/ 513305 h 2007826"/>
              <a:gd name="connsiteX8703" fmla="*/ 10082642 w 12192000"/>
              <a:gd name="connsiteY8703" fmla="*/ 503732 h 2007826"/>
              <a:gd name="connsiteX8704" fmla="*/ 10091928 w 12192000"/>
              <a:gd name="connsiteY8704" fmla="*/ 503541 h 2007826"/>
              <a:gd name="connsiteX8705" fmla="*/ 10085260 w 12192000"/>
              <a:gd name="connsiteY8705" fmla="*/ 518306 h 2007826"/>
              <a:gd name="connsiteX8706" fmla="*/ 10114455 w 12192000"/>
              <a:gd name="connsiteY8706" fmla="*/ 510352 h 2007826"/>
              <a:gd name="connsiteX8707" fmla="*/ 10110358 w 12192000"/>
              <a:gd name="connsiteY8707" fmla="*/ 521736 h 2007826"/>
              <a:gd name="connsiteX8708" fmla="*/ 10137838 w 12192000"/>
              <a:gd name="connsiteY8708" fmla="*/ 525975 h 2007826"/>
              <a:gd name="connsiteX8709" fmla="*/ 10149935 w 12192000"/>
              <a:gd name="connsiteY8709" fmla="*/ 527689 h 2007826"/>
              <a:gd name="connsiteX8710" fmla="*/ 10148031 w 12192000"/>
              <a:gd name="connsiteY8710" fmla="*/ 518020 h 2007826"/>
              <a:gd name="connsiteX8711" fmla="*/ 10154031 w 12192000"/>
              <a:gd name="connsiteY8711" fmla="*/ 518020 h 2007826"/>
              <a:gd name="connsiteX8712" fmla="*/ 10150983 w 12192000"/>
              <a:gd name="connsiteY8712" fmla="*/ 528594 h 2007826"/>
              <a:gd name="connsiteX8713" fmla="*/ 10169653 w 12192000"/>
              <a:gd name="connsiteY8713" fmla="*/ 521402 h 2007826"/>
              <a:gd name="connsiteX8714" fmla="*/ 10160128 w 12192000"/>
              <a:gd name="connsiteY8714" fmla="*/ 532500 h 2007826"/>
              <a:gd name="connsiteX8715" fmla="*/ 10172223 w 12192000"/>
              <a:gd name="connsiteY8715" fmla="*/ 532309 h 2007826"/>
              <a:gd name="connsiteX8716" fmla="*/ 10173177 w 12192000"/>
              <a:gd name="connsiteY8716" fmla="*/ 522831 h 2007826"/>
              <a:gd name="connsiteX8717" fmla="*/ 10182559 w 12192000"/>
              <a:gd name="connsiteY8717" fmla="*/ 522402 h 2007826"/>
              <a:gd name="connsiteX8718" fmla="*/ 10175938 w 12192000"/>
              <a:gd name="connsiteY8718" fmla="*/ 537406 h 2007826"/>
              <a:gd name="connsiteX8719" fmla="*/ 10204275 w 12192000"/>
              <a:gd name="connsiteY8719" fmla="*/ 535072 h 2007826"/>
              <a:gd name="connsiteX8720" fmla="*/ 10186940 w 12192000"/>
              <a:gd name="connsiteY8720" fmla="*/ 531452 h 2007826"/>
              <a:gd name="connsiteX8721" fmla="*/ 10186988 w 12192000"/>
              <a:gd name="connsiteY8721" fmla="*/ 527784 h 2007826"/>
              <a:gd name="connsiteX8722" fmla="*/ 10208752 w 12192000"/>
              <a:gd name="connsiteY8722" fmla="*/ 528023 h 2007826"/>
              <a:gd name="connsiteX8723" fmla="*/ 10203656 w 12192000"/>
              <a:gd name="connsiteY8723" fmla="*/ 541978 h 2007826"/>
              <a:gd name="connsiteX8724" fmla="*/ 10223849 w 12192000"/>
              <a:gd name="connsiteY8724" fmla="*/ 541216 h 2007826"/>
              <a:gd name="connsiteX8725" fmla="*/ 10229469 w 12192000"/>
              <a:gd name="connsiteY8725" fmla="*/ 530976 h 2007826"/>
              <a:gd name="connsiteX8726" fmla="*/ 10230041 w 12192000"/>
              <a:gd name="connsiteY8726" fmla="*/ 545646 h 2007826"/>
              <a:gd name="connsiteX8727" fmla="*/ 10271903 w 12192000"/>
              <a:gd name="connsiteY8727" fmla="*/ 548027 h 2007826"/>
              <a:gd name="connsiteX8728" fmla="*/ 10260520 w 12192000"/>
              <a:gd name="connsiteY8728" fmla="*/ 543074 h 2007826"/>
              <a:gd name="connsiteX8729" fmla="*/ 10273331 w 12192000"/>
              <a:gd name="connsiteY8729" fmla="*/ 541692 h 2007826"/>
              <a:gd name="connsiteX8730" fmla="*/ 10270665 w 12192000"/>
              <a:gd name="connsiteY8730" fmla="*/ 555029 h 2007826"/>
              <a:gd name="connsiteX8731" fmla="*/ 10288095 w 12192000"/>
              <a:gd name="connsiteY8731" fmla="*/ 544312 h 2007826"/>
              <a:gd name="connsiteX8732" fmla="*/ 10280238 w 12192000"/>
              <a:gd name="connsiteY8732" fmla="*/ 558601 h 2007826"/>
              <a:gd name="connsiteX8733" fmla="*/ 10301717 w 12192000"/>
              <a:gd name="connsiteY8733" fmla="*/ 544598 h 2007826"/>
              <a:gd name="connsiteX8734" fmla="*/ 10295525 w 12192000"/>
              <a:gd name="connsiteY8734" fmla="*/ 560697 h 2007826"/>
              <a:gd name="connsiteX8735" fmla="*/ 10314241 w 12192000"/>
              <a:gd name="connsiteY8735" fmla="*/ 560316 h 2007826"/>
              <a:gd name="connsiteX8736" fmla="*/ 10324386 w 12192000"/>
              <a:gd name="connsiteY8736" fmla="*/ 548646 h 2007826"/>
              <a:gd name="connsiteX8737" fmla="*/ 10324386 w 12192000"/>
              <a:gd name="connsiteY8737" fmla="*/ 565745 h 2007826"/>
              <a:gd name="connsiteX8738" fmla="*/ 10346817 w 12192000"/>
              <a:gd name="connsiteY8738" fmla="*/ 564555 h 2007826"/>
              <a:gd name="connsiteX8739" fmla="*/ 10326767 w 12192000"/>
              <a:gd name="connsiteY8739" fmla="*/ 556124 h 2007826"/>
              <a:gd name="connsiteX8740" fmla="*/ 10354104 w 12192000"/>
              <a:gd name="connsiteY8740" fmla="*/ 560077 h 2007826"/>
              <a:gd name="connsiteX8741" fmla="*/ 10348008 w 12192000"/>
              <a:gd name="connsiteY8741" fmla="*/ 570508 h 2007826"/>
              <a:gd name="connsiteX8742" fmla="*/ 10356152 w 12192000"/>
              <a:gd name="connsiteY8742" fmla="*/ 570270 h 2007826"/>
              <a:gd name="connsiteX8743" fmla="*/ 10380012 w 12192000"/>
              <a:gd name="connsiteY8743" fmla="*/ 564126 h 2007826"/>
              <a:gd name="connsiteX8744" fmla="*/ 10365391 w 12192000"/>
              <a:gd name="connsiteY8744" fmla="*/ 575652 h 2007826"/>
              <a:gd name="connsiteX8745" fmla="*/ 10381964 w 12192000"/>
              <a:gd name="connsiteY8745" fmla="*/ 574176 h 2007826"/>
              <a:gd name="connsiteX8746" fmla="*/ 10385060 w 12192000"/>
              <a:gd name="connsiteY8746" fmla="*/ 562602 h 2007826"/>
              <a:gd name="connsiteX8747" fmla="*/ 10393299 w 12192000"/>
              <a:gd name="connsiteY8747" fmla="*/ 579463 h 2007826"/>
              <a:gd name="connsiteX8748" fmla="*/ 10410825 w 12192000"/>
              <a:gd name="connsiteY8748" fmla="*/ 579320 h 2007826"/>
              <a:gd name="connsiteX8749" fmla="*/ 10410825 w 12192000"/>
              <a:gd name="connsiteY8749" fmla="*/ 574652 h 2007826"/>
              <a:gd name="connsiteX8750" fmla="*/ 10396681 w 12192000"/>
              <a:gd name="connsiteY8750" fmla="*/ 577081 h 2007826"/>
              <a:gd name="connsiteX8751" fmla="*/ 10396347 w 12192000"/>
              <a:gd name="connsiteY8751" fmla="*/ 570508 h 2007826"/>
              <a:gd name="connsiteX8752" fmla="*/ 10416301 w 12192000"/>
              <a:gd name="connsiteY8752" fmla="*/ 570746 h 2007826"/>
              <a:gd name="connsiteX8753" fmla="*/ 10416540 w 12192000"/>
              <a:gd name="connsiteY8753" fmla="*/ 584845 h 2007826"/>
              <a:gd name="connsiteX8754" fmla="*/ 10424303 w 12192000"/>
              <a:gd name="connsiteY8754" fmla="*/ 584702 h 2007826"/>
              <a:gd name="connsiteX8755" fmla="*/ 10420350 w 12192000"/>
              <a:gd name="connsiteY8755" fmla="*/ 575176 h 2007826"/>
              <a:gd name="connsiteX8756" fmla="*/ 10431684 w 12192000"/>
              <a:gd name="connsiteY8756" fmla="*/ 575128 h 2007826"/>
              <a:gd name="connsiteX8757" fmla="*/ 10429494 w 12192000"/>
              <a:gd name="connsiteY8757" fmla="*/ 586274 h 2007826"/>
              <a:gd name="connsiteX8758" fmla="*/ 10440734 w 12192000"/>
              <a:gd name="connsiteY8758" fmla="*/ 576891 h 2007826"/>
              <a:gd name="connsiteX8759" fmla="*/ 10449116 w 12192000"/>
              <a:gd name="connsiteY8759" fmla="*/ 591894 h 2007826"/>
              <a:gd name="connsiteX8760" fmla="*/ 10449306 w 12192000"/>
              <a:gd name="connsiteY8760" fmla="*/ 579844 h 2007826"/>
              <a:gd name="connsiteX8761" fmla="*/ 10462736 w 12192000"/>
              <a:gd name="connsiteY8761" fmla="*/ 579939 h 2007826"/>
              <a:gd name="connsiteX8762" fmla="*/ 10454640 w 12192000"/>
              <a:gd name="connsiteY8762" fmla="*/ 594275 h 2007826"/>
              <a:gd name="connsiteX8763" fmla="*/ 10462546 w 12192000"/>
              <a:gd name="connsiteY8763" fmla="*/ 594228 h 2007826"/>
              <a:gd name="connsiteX8764" fmla="*/ 10463642 w 12192000"/>
              <a:gd name="connsiteY8764" fmla="*/ 584083 h 2007826"/>
              <a:gd name="connsiteX8765" fmla="*/ 10480929 w 12192000"/>
              <a:gd name="connsiteY8765" fmla="*/ 585083 h 2007826"/>
              <a:gd name="connsiteX8766" fmla="*/ 10493597 w 12192000"/>
              <a:gd name="connsiteY8766" fmla="*/ 601849 h 2007826"/>
              <a:gd name="connsiteX8767" fmla="*/ 10485358 w 12192000"/>
              <a:gd name="connsiteY8767" fmla="*/ 588131 h 2007826"/>
              <a:gd name="connsiteX8768" fmla="*/ 10511599 w 12192000"/>
              <a:gd name="connsiteY8768" fmla="*/ 593466 h 2007826"/>
              <a:gd name="connsiteX8769" fmla="*/ 10506170 w 12192000"/>
              <a:gd name="connsiteY8769" fmla="*/ 605516 h 2007826"/>
              <a:gd name="connsiteX8770" fmla="*/ 10525744 w 12192000"/>
              <a:gd name="connsiteY8770" fmla="*/ 591989 h 2007826"/>
              <a:gd name="connsiteX8771" fmla="*/ 10525411 w 12192000"/>
              <a:gd name="connsiteY8771" fmla="*/ 610517 h 2007826"/>
              <a:gd name="connsiteX8772" fmla="*/ 10531650 w 12192000"/>
              <a:gd name="connsiteY8772" fmla="*/ 599229 h 2007826"/>
              <a:gd name="connsiteX8773" fmla="*/ 10548938 w 12192000"/>
              <a:gd name="connsiteY8773" fmla="*/ 599277 h 2007826"/>
              <a:gd name="connsiteX8774" fmla="*/ 10549033 w 12192000"/>
              <a:gd name="connsiteY8774" fmla="*/ 613280 h 2007826"/>
              <a:gd name="connsiteX8775" fmla="*/ 10558224 w 12192000"/>
              <a:gd name="connsiteY8775" fmla="*/ 613423 h 2007826"/>
              <a:gd name="connsiteX8776" fmla="*/ 10552652 w 12192000"/>
              <a:gd name="connsiteY8776" fmla="*/ 602754 h 2007826"/>
              <a:gd name="connsiteX8777" fmla="*/ 10587656 w 12192000"/>
              <a:gd name="connsiteY8777" fmla="*/ 609422 h 2007826"/>
              <a:gd name="connsiteX8778" fmla="*/ 10587942 w 12192000"/>
              <a:gd name="connsiteY8778" fmla="*/ 622853 h 2007826"/>
              <a:gd name="connsiteX8779" fmla="*/ 10595944 w 12192000"/>
              <a:gd name="connsiteY8779" fmla="*/ 622806 h 2007826"/>
              <a:gd name="connsiteX8780" fmla="*/ 10596229 w 12192000"/>
              <a:gd name="connsiteY8780" fmla="*/ 613232 h 2007826"/>
              <a:gd name="connsiteX8781" fmla="*/ 10601706 w 12192000"/>
              <a:gd name="connsiteY8781" fmla="*/ 613327 h 2007826"/>
              <a:gd name="connsiteX8782" fmla="*/ 10606517 w 12192000"/>
              <a:gd name="connsiteY8782" fmla="*/ 628664 h 2007826"/>
              <a:gd name="connsiteX8783" fmla="*/ 10607087 w 12192000"/>
              <a:gd name="connsiteY8783" fmla="*/ 610898 h 2007826"/>
              <a:gd name="connsiteX8784" fmla="*/ 10618089 w 12192000"/>
              <a:gd name="connsiteY8784" fmla="*/ 627188 h 2007826"/>
              <a:gd name="connsiteX8785" fmla="*/ 10621089 w 12192000"/>
              <a:gd name="connsiteY8785" fmla="*/ 627664 h 2007826"/>
              <a:gd name="connsiteX8786" fmla="*/ 10617994 w 12192000"/>
              <a:gd name="connsiteY8786" fmla="*/ 615995 h 2007826"/>
              <a:gd name="connsiteX8787" fmla="*/ 10627280 w 12192000"/>
              <a:gd name="connsiteY8787" fmla="*/ 635380 h 2007826"/>
              <a:gd name="connsiteX8788" fmla="*/ 10637377 w 12192000"/>
              <a:gd name="connsiteY8788" fmla="*/ 620948 h 2007826"/>
              <a:gd name="connsiteX8789" fmla="*/ 10650045 w 12192000"/>
              <a:gd name="connsiteY8789" fmla="*/ 632951 h 2007826"/>
              <a:gd name="connsiteX8790" fmla="*/ 10641806 w 12192000"/>
              <a:gd name="connsiteY8790" fmla="*/ 620853 h 2007826"/>
              <a:gd name="connsiteX8791" fmla="*/ 10669143 w 12192000"/>
              <a:gd name="connsiteY8791" fmla="*/ 629902 h 2007826"/>
              <a:gd name="connsiteX8792" fmla="*/ 10651760 w 12192000"/>
              <a:gd name="connsiteY8792" fmla="*/ 632855 h 2007826"/>
              <a:gd name="connsiteX8793" fmla="*/ 10670906 w 12192000"/>
              <a:gd name="connsiteY8793" fmla="*/ 641953 h 2007826"/>
              <a:gd name="connsiteX8794" fmla="*/ 10672762 w 12192000"/>
              <a:gd name="connsiteY8794" fmla="*/ 624806 h 2007826"/>
              <a:gd name="connsiteX8795" fmla="*/ 10684812 w 12192000"/>
              <a:gd name="connsiteY8795" fmla="*/ 641381 h 2007826"/>
              <a:gd name="connsiteX8796" fmla="*/ 10687145 w 12192000"/>
              <a:gd name="connsiteY8796" fmla="*/ 641953 h 2007826"/>
              <a:gd name="connsiteX8797" fmla="*/ 10685669 w 12192000"/>
              <a:gd name="connsiteY8797" fmla="*/ 629617 h 2007826"/>
              <a:gd name="connsiteX8798" fmla="*/ 10695766 w 12192000"/>
              <a:gd name="connsiteY8798" fmla="*/ 646859 h 2007826"/>
              <a:gd name="connsiteX8799" fmla="*/ 10700671 w 12192000"/>
              <a:gd name="connsiteY8799" fmla="*/ 646620 h 2007826"/>
              <a:gd name="connsiteX8800" fmla="*/ 10701956 w 12192000"/>
              <a:gd name="connsiteY8800" fmla="*/ 635809 h 2007826"/>
              <a:gd name="connsiteX8801" fmla="*/ 10711149 w 12192000"/>
              <a:gd name="connsiteY8801" fmla="*/ 641524 h 2007826"/>
              <a:gd name="connsiteX8802" fmla="*/ 10707672 w 12192000"/>
              <a:gd name="connsiteY8802" fmla="*/ 654098 h 2007826"/>
              <a:gd name="connsiteX8803" fmla="*/ 10715625 w 12192000"/>
              <a:gd name="connsiteY8803" fmla="*/ 636475 h 2007826"/>
              <a:gd name="connsiteX8804" fmla="*/ 10734532 w 12192000"/>
              <a:gd name="connsiteY8804" fmla="*/ 654908 h 2007826"/>
              <a:gd name="connsiteX8805" fmla="*/ 10736580 w 12192000"/>
              <a:gd name="connsiteY8805" fmla="*/ 654003 h 2007826"/>
              <a:gd name="connsiteX8806" fmla="*/ 10747867 w 12192000"/>
              <a:gd name="connsiteY8806" fmla="*/ 644239 h 2007826"/>
              <a:gd name="connsiteX8807" fmla="*/ 10749819 w 12192000"/>
              <a:gd name="connsiteY8807" fmla="*/ 659623 h 2007826"/>
              <a:gd name="connsiteX8808" fmla="*/ 10754820 w 12192000"/>
              <a:gd name="connsiteY8808" fmla="*/ 646239 h 2007826"/>
              <a:gd name="connsiteX8809" fmla="*/ 10781014 w 12192000"/>
              <a:gd name="connsiteY8809" fmla="*/ 660385 h 2007826"/>
              <a:gd name="connsiteX8810" fmla="*/ 10769965 w 12192000"/>
              <a:gd name="connsiteY8810" fmla="*/ 666053 h 2007826"/>
              <a:gd name="connsiteX8811" fmla="*/ 10784300 w 12192000"/>
              <a:gd name="connsiteY8811" fmla="*/ 651431 h 2007826"/>
              <a:gd name="connsiteX8812" fmla="*/ 10787681 w 12192000"/>
              <a:gd name="connsiteY8812" fmla="*/ 667387 h 2007826"/>
              <a:gd name="connsiteX8813" fmla="*/ 10791587 w 12192000"/>
              <a:gd name="connsiteY8813" fmla="*/ 665625 h 2007826"/>
              <a:gd name="connsiteX8814" fmla="*/ 10790348 w 12192000"/>
              <a:gd name="connsiteY8814" fmla="*/ 653193 h 2007826"/>
              <a:gd name="connsiteX8815" fmla="*/ 10806351 w 12192000"/>
              <a:gd name="connsiteY8815" fmla="*/ 671626 h 2007826"/>
              <a:gd name="connsiteX8816" fmla="*/ 10805683 w 12192000"/>
              <a:gd name="connsiteY8816" fmla="*/ 659433 h 2007826"/>
              <a:gd name="connsiteX8817" fmla="*/ 10815924 w 12192000"/>
              <a:gd name="connsiteY8817" fmla="*/ 667816 h 2007826"/>
              <a:gd name="connsiteX8818" fmla="*/ 10809732 w 12192000"/>
              <a:gd name="connsiteY8818" fmla="*/ 677151 h 2007826"/>
              <a:gd name="connsiteX8819" fmla="*/ 10822020 w 12192000"/>
              <a:gd name="connsiteY8819" fmla="*/ 659433 h 2007826"/>
              <a:gd name="connsiteX8820" fmla="*/ 10829687 w 12192000"/>
              <a:gd name="connsiteY8820" fmla="*/ 671436 h 2007826"/>
              <a:gd name="connsiteX8821" fmla="*/ 10828401 w 12192000"/>
              <a:gd name="connsiteY8821" fmla="*/ 682295 h 2007826"/>
              <a:gd name="connsiteX8822" fmla="*/ 10838116 w 12192000"/>
              <a:gd name="connsiteY8822" fmla="*/ 666625 h 2007826"/>
              <a:gd name="connsiteX8823" fmla="*/ 10841022 w 12192000"/>
              <a:gd name="connsiteY8823" fmla="*/ 681962 h 2007826"/>
              <a:gd name="connsiteX8824" fmla="*/ 10847355 w 12192000"/>
              <a:gd name="connsiteY8824" fmla="*/ 671817 h 2007826"/>
              <a:gd name="connsiteX8825" fmla="*/ 10866787 w 12192000"/>
              <a:gd name="connsiteY8825" fmla="*/ 675198 h 2007826"/>
              <a:gd name="connsiteX8826" fmla="*/ 10871072 w 12192000"/>
              <a:gd name="connsiteY8826" fmla="*/ 691345 h 2007826"/>
              <a:gd name="connsiteX8827" fmla="*/ 10872978 w 12192000"/>
              <a:gd name="connsiteY8827" fmla="*/ 675532 h 2007826"/>
              <a:gd name="connsiteX8828" fmla="*/ 10890266 w 12192000"/>
              <a:gd name="connsiteY8828" fmla="*/ 681485 h 2007826"/>
              <a:gd name="connsiteX8829" fmla="*/ 10898172 w 12192000"/>
              <a:gd name="connsiteY8829" fmla="*/ 686725 h 2007826"/>
              <a:gd name="connsiteX8830" fmla="*/ 10890933 w 12192000"/>
              <a:gd name="connsiteY8830" fmla="*/ 696917 h 2007826"/>
              <a:gd name="connsiteX8831" fmla="*/ 10904505 w 12192000"/>
              <a:gd name="connsiteY8831" fmla="*/ 680533 h 2007826"/>
              <a:gd name="connsiteX8832" fmla="*/ 10906697 w 12192000"/>
              <a:gd name="connsiteY8832" fmla="*/ 689011 h 2007826"/>
              <a:gd name="connsiteX8833" fmla="*/ 10914936 w 12192000"/>
              <a:gd name="connsiteY8833" fmla="*/ 686296 h 2007826"/>
              <a:gd name="connsiteX8834" fmla="*/ 10907934 w 12192000"/>
              <a:gd name="connsiteY8834" fmla="*/ 698870 h 2007826"/>
              <a:gd name="connsiteX8835" fmla="*/ 10938272 w 12192000"/>
              <a:gd name="connsiteY8835" fmla="*/ 694726 h 2007826"/>
              <a:gd name="connsiteX8836" fmla="*/ 10931033 w 12192000"/>
              <a:gd name="connsiteY8836" fmla="*/ 704586 h 2007826"/>
              <a:gd name="connsiteX8837" fmla="*/ 10943273 w 12192000"/>
              <a:gd name="connsiteY8837" fmla="*/ 695250 h 2007826"/>
              <a:gd name="connsiteX8838" fmla="*/ 10953750 w 12192000"/>
              <a:gd name="connsiteY8838" fmla="*/ 704681 h 2007826"/>
              <a:gd name="connsiteX8839" fmla="*/ 10954893 w 12192000"/>
              <a:gd name="connsiteY8839" fmla="*/ 691773 h 2007826"/>
              <a:gd name="connsiteX8840" fmla="*/ 10965752 w 12192000"/>
              <a:gd name="connsiteY8840" fmla="*/ 709206 h 2007826"/>
              <a:gd name="connsiteX8841" fmla="*/ 10971371 w 12192000"/>
              <a:gd name="connsiteY8841" fmla="*/ 701109 h 2007826"/>
              <a:gd name="connsiteX8842" fmla="*/ 10980705 w 12192000"/>
              <a:gd name="connsiteY8842" fmla="*/ 706015 h 2007826"/>
              <a:gd name="connsiteX8843" fmla="*/ 10970848 w 12192000"/>
              <a:gd name="connsiteY8843" fmla="*/ 713969 h 2007826"/>
              <a:gd name="connsiteX8844" fmla="*/ 10995422 w 12192000"/>
              <a:gd name="connsiteY8844" fmla="*/ 703300 h 2007826"/>
              <a:gd name="connsiteX8845" fmla="*/ 11003995 w 12192000"/>
              <a:gd name="connsiteY8845" fmla="*/ 719399 h 2007826"/>
              <a:gd name="connsiteX8846" fmla="*/ 11007757 w 12192000"/>
              <a:gd name="connsiteY8846" fmla="*/ 708872 h 2007826"/>
              <a:gd name="connsiteX8847" fmla="*/ 11015662 w 12192000"/>
              <a:gd name="connsiteY8847" fmla="*/ 714445 h 2007826"/>
              <a:gd name="connsiteX8848" fmla="*/ 11011948 w 12192000"/>
              <a:gd name="connsiteY8848" fmla="*/ 725114 h 2007826"/>
              <a:gd name="connsiteX8849" fmla="*/ 11024758 w 12192000"/>
              <a:gd name="connsiteY8849" fmla="*/ 714445 h 2007826"/>
              <a:gd name="connsiteX8850" fmla="*/ 11032093 w 12192000"/>
              <a:gd name="connsiteY8850" fmla="*/ 724019 h 2007826"/>
              <a:gd name="connsiteX8851" fmla="*/ 11038284 w 12192000"/>
              <a:gd name="connsiteY8851" fmla="*/ 711492 h 2007826"/>
              <a:gd name="connsiteX8852" fmla="*/ 11041142 w 12192000"/>
              <a:gd name="connsiteY8852" fmla="*/ 726972 h 2007826"/>
              <a:gd name="connsiteX8853" fmla="*/ 11058906 w 12192000"/>
              <a:gd name="connsiteY8853" fmla="*/ 733878 h 2007826"/>
              <a:gd name="connsiteX8854" fmla="*/ 11056477 w 12192000"/>
              <a:gd name="connsiteY8854" fmla="*/ 721256 h 2007826"/>
              <a:gd name="connsiteX8855" fmla="*/ 11068002 w 12192000"/>
              <a:gd name="connsiteY8855" fmla="*/ 728401 h 2007826"/>
              <a:gd name="connsiteX8856" fmla="*/ 11076909 w 12192000"/>
              <a:gd name="connsiteY8856" fmla="*/ 724066 h 2007826"/>
              <a:gd name="connsiteX8857" fmla="*/ 11086291 w 12192000"/>
              <a:gd name="connsiteY8857" fmla="*/ 740022 h 2007826"/>
              <a:gd name="connsiteX8858" fmla="*/ 11088577 w 12192000"/>
              <a:gd name="connsiteY8858" fmla="*/ 724971 h 2007826"/>
              <a:gd name="connsiteX8859" fmla="*/ 11098006 w 12192000"/>
              <a:gd name="connsiteY8859" fmla="*/ 746452 h 2007826"/>
              <a:gd name="connsiteX8860" fmla="*/ 11112341 w 12192000"/>
              <a:gd name="connsiteY8860" fmla="*/ 734783 h 2007826"/>
              <a:gd name="connsiteX8861" fmla="*/ 11112294 w 12192000"/>
              <a:gd name="connsiteY8861" fmla="*/ 746690 h 2007826"/>
              <a:gd name="connsiteX8862" fmla="*/ 11117056 w 12192000"/>
              <a:gd name="connsiteY8862" fmla="*/ 740546 h 2007826"/>
              <a:gd name="connsiteX8863" fmla="*/ 11122580 w 12192000"/>
              <a:gd name="connsiteY8863" fmla="*/ 746833 h 2007826"/>
              <a:gd name="connsiteX8864" fmla="*/ 11133820 w 12192000"/>
              <a:gd name="connsiteY8864" fmla="*/ 740213 h 2007826"/>
              <a:gd name="connsiteX8865" fmla="*/ 11135202 w 12192000"/>
              <a:gd name="connsiteY8865" fmla="*/ 752882 h 2007826"/>
              <a:gd name="connsiteX8866" fmla="*/ 11144250 w 12192000"/>
              <a:gd name="connsiteY8866" fmla="*/ 743356 h 2007826"/>
              <a:gd name="connsiteX8867" fmla="*/ 11150869 w 12192000"/>
              <a:gd name="connsiteY8867" fmla="*/ 755073 h 2007826"/>
              <a:gd name="connsiteX8868" fmla="*/ 11158442 w 12192000"/>
              <a:gd name="connsiteY8868" fmla="*/ 751310 h 2007826"/>
              <a:gd name="connsiteX8869" fmla="*/ 11167586 w 12192000"/>
              <a:gd name="connsiteY8869" fmla="*/ 757264 h 2007826"/>
              <a:gd name="connsiteX8870" fmla="*/ 11169825 w 12192000"/>
              <a:gd name="connsiteY8870" fmla="*/ 745928 h 2007826"/>
              <a:gd name="connsiteX8871" fmla="*/ 11178921 w 12192000"/>
              <a:gd name="connsiteY8871" fmla="*/ 762218 h 2007826"/>
              <a:gd name="connsiteX8872" fmla="*/ 11192447 w 12192000"/>
              <a:gd name="connsiteY8872" fmla="*/ 764694 h 2007826"/>
              <a:gd name="connsiteX8873" fmla="*/ 11209068 w 12192000"/>
              <a:gd name="connsiteY8873" fmla="*/ 760312 h 2007826"/>
              <a:gd name="connsiteX8874" fmla="*/ 11216973 w 12192000"/>
              <a:gd name="connsiteY8874" fmla="*/ 769886 h 2007826"/>
              <a:gd name="connsiteX8875" fmla="*/ 11223879 w 12192000"/>
              <a:gd name="connsiteY8875" fmla="*/ 765266 h 2007826"/>
              <a:gd name="connsiteX8876" fmla="*/ 11230880 w 12192000"/>
              <a:gd name="connsiteY8876" fmla="*/ 775030 h 2007826"/>
              <a:gd name="connsiteX8877" fmla="*/ 11243406 w 12192000"/>
              <a:gd name="connsiteY8877" fmla="*/ 769219 h 2007826"/>
              <a:gd name="connsiteX8878" fmla="*/ 11246691 w 12192000"/>
              <a:gd name="connsiteY8878" fmla="*/ 786175 h 2007826"/>
              <a:gd name="connsiteX8879" fmla="*/ 11249073 w 12192000"/>
              <a:gd name="connsiteY8879" fmla="*/ 775649 h 2007826"/>
              <a:gd name="connsiteX8880" fmla="*/ 11270027 w 12192000"/>
              <a:gd name="connsiteY8880" fmla="*/ 782984 h 2007826"/>
              <a:gd name="connsiteX8881" fmla="*/ 11312985 w 12192000"/>
              <a:gd name="connsiteY8881" fmla="*/ 793367 h 2007826"/>
              <a:gd name="connsiteX8882" fmla="*/ 11320319 w 12192000"/>
              <a:gd name="connsiteY8882" fmla="*/ 790367 h 2007826"/>
              <a:gd name="connsiteX8883" fmla="*/ 11320510 w 12192000"/>
              <a:gd name="connsiteY8883" fmla="*/ 799607 h 2007826"/>
              <a:gd name="connsiteX8884" fmla="*/ 11329701 w 12192000"/>
              <a:gd name="connsiteY8884" fmla="*/ 795082 h 2007826"/>
              <a:gd name="connsiteX8885" fmla="*/ 11391423 w 12192000"/>
              <a:gd name="connsiteY8885" fmla="*/ 814229 h 2007826"/>
              <a:gd name="connsiteX8886" fmla="*/ 11409807 w 12192000"/>
              <a:gd name="connsiteY8886" fmla="*/ 824088 h 2007826"/>
              <a:gd name="connsiteX8887" fmla="*/ 11412617 w 12192000"/>
              <a:gd name="connsiteY8887" fmla="*/ 820183 h 2007826"/>
              <a:gd name="connsiteX8888" fmla="*/ 11428000 w 12192000"/>
              <a:gd name="connsiteY8888" fmla="*/ 825803 h 2007826"/>
              <a:gd name="connsiteX8889" fmla="*/ 11438144 w 12192000"/>
              <a:gd name="connsiteY8889" fmla="*/ 825422 h 2007826"/>
              <a:gd name="connsiteX8890" fmla="*/ 11558826 w 12192000"/>
              <a:gd name="connsiteY8890" fmla="*/ 860954 h 2007826"/>
              <a:gd name="connsiteX8891" fmla="*/ 11691985 w 12192000"/>
              <a:gd name="connsiteY8891" fmla="*/ 899963 h 2007826"/>
              <a:gd name="connsiteX8892" fmla="*/ 11760994 w 12192000"/>
              <a:gd name="connsiteY8892" fmla="*/ 921967 h 2007826"/>
              <a:gd name="connsiteX8893" fmla="*/ 11765566 w 12192000"/>
              <a:gd name="connsiteY8893" fmla="*/ 919157 h 2007826"/>
              <a:gd name="connsiteX8894" fmla="*/ 11856053 w 12192000"/>
              <a:gd name="connsiteY8894" fmla="*/ 950164 h 2007826"/>
              <a:gd name="connsiteX8895" fmla="*/ 11861625 w 12192000"/>
              <a:gd name="connsiteY8895" fmla="*/ 948783 h 2007826"/>
              <a:gd name="connsiteX8896" fmla="*/ 11971210 w 12192000"/>
              <a:gd name="connsiteY8896" fmla="*/ 982695 h 2007826"/>
              <a:gd name="connsiteX8897" fmla="*/ 12006596 w 12192000"/>
              <a:gd name="connsiteY8897" fmla="*/ 992888 h 2007826"/>
              <a:gd name="connsiteX8898" fmla="*/ 12000643 w 12192000"/>
              <a:gd name="connsiteY8898" fmla="*/ 1011988 h 2007826"/>
              <a:gd name="connsiteX8899" fmla="*/ 12015358 w 12192000"/>
              <a:gd name="connsiteY8899" fmla="*/ 992983 h 2007826"/>
              <a:gd name="connsiteX8900" fmla="*/ 12018264 w 12192000"/>
              <a:gd name="connsiteY8900" fmla="*/ 1023990 h 2007826"/>
              <a:gd name="connsiteX8901" fmla="*/ 12020359 w 12192000"/>
              <a:gd name="connsiteY8901" fmla="*/ 998556 h 2007826"/>
              <a:gd name="connsiteX8902" fmla="*/ 12042934 w 12192000"/>
              <a:gd name="connsiteY8902" fmla="*/ 1004510 h 2007826"/>
              <a:gd name="connsiteX8903" fmla="*/ 12039505 w 12192000"/>
              <a:gd name="connsiteY8903" fmla="*/ 1027515 h 2007826"/>
              <a:gd name="connsiteX8904" fmla="*/ 12048744 w 12192000"/>
              <a:gd name="connsiteY8904" fmla="*/ 1028277 h 2007826"/>
              <a:gd name="connsiteX8905" fmla="*/ 12043220 w 12192000"/>
              <a:gd name="connsiteY8905" fmla="*/ 1008272 h 2007826"/>
              <a:gd name="connsiteX8906" fmla="*/ 12057650 w 12192000"/>
              <a:gd name="connsiteY8906" fmla="*/ 1008653 h 2007826"/>
              <a:gd name="connsiteX8907" fmla="*/ 12050792 w 12192000"/>
              <a:gd name="connsiteY8907" fmla="*/ 1014274 h 2007826"/>
              <a:gd name="connsiteX8908" fmla="*/ 12055221 w 12192000"/>
              <a:gd name="connsiteY8908" fmla="*/ 1032421 h 2007826"/>
              <a:gd name="connsiteX8909" fmla="*/ 12058793 w 12192000"/>
              <a:gd name="connsiteY8909" fmla="*/ 1032516 h 2007826"/>
              <a:gd name="connsiteX8910" fmla="*/ 12057316 w 12192000"/>
              <a:gd name="connsiteY8910" fmla="*/ 1014941 h 2007826"/>
              <a:gd name="connsiteX8911" fmla="*/ 12069556 w 12192000"/>
              <a:gd name="connsiteY8911" fmla="*/ 1007558 h 2007826"/>
              <a:gd name="connsiteX8912" fmla="*/ 12063031 w 12192000"/>
              <a:gd name="connsiteY8912" fmla="*/ 1023895 h 2007826"/>
              <a:gd name="connsiteX8913" fmla="*/ 12083035 w 12192000"/>
              <a:gd name="connsiteY8913" fmla="*/ 1011702 h 2007826"/>
              <a:gd name="connsiteX8914" fmla="*/ 12076748 w 12192000"/>
              <a:gd name="connsiteY8914" fmla="*/ 1030277 h 2007826"/>
              <a:gd name="connsiteX8915" fmla="*/ 12087225 w 12192000"/>
              <a:gd name="connsiteY8915" fmla="*/ 1019132 h 2007826"/>
              <a:gd name="connsiteX8916" fmla="*/ 12102655 w 12192000"/>
              <a:gd name="connsiteY8916" fmla="*/ 1031373 h 2007826"/>
              <a:gd name="connsiteX8917" fmla="*/ 12115419 w 12192000"/>
              <a:gd name="connsiteY8917" fmla="*/ 1026181 h 2007826"/>
              <a:gd name="connsiteX8918" fmla="*/ 12118658 w 12192000"/>
              <a:gd name="connsiteY8918" fmla="*/ 1037755 h 2007826"/>
              <a:gd name="connsiteX8919" fmla="*/ 12119753 w 12192000"/>
              <a:gd name="connsiteY8919" fmla="*/ 1026800 h 2007826"/>
              <a:gd name="connsiteX8920" fmla="*/ 12192000 w 12192000"/>
              <a:gd name="connsiteY8920" fmla="*/ 1047948 h 2007826"/>
              <a:gd name="connsiteX8921" fmla="*/ 12192000 w 12192000"/>
              <a:gd name="connsiteY8921" fmla="*/ 1064999 h 2007826"/>
              <a:gd name="connsiteX8922" fmla="*/ 12181761 w 12192000"/>
              <a:gd name="connsiteY8922" fmla="*/ 1056140 h 2007826"/>
              <a:gd name="connsiteX8923" fmla="*/ 12186665 w 12192000"/>
              <a:gd name="connsiteY8923" fmla="*/ 1073477 h 2007826"/>
              <a:gd name="connsiteX8924" fmla="*/ 12161091 w 12192000"/>
              <a:gd name="connsiteY8924" fmla="*/ 1067809 h 2007826"/>
              <a:gd name="connsiteX8925" fmla="*/ 12132898 w 12192000"/>
              <a:gd name="connsiteY8925" fmla="*/ 1057807 h 2007826"/>
              <a:gd name="connsiteX8926" fmla="*/ 12119086 w 12192000"/>
              <a:gd name="connsiteY8926" fmla="*/ 1058712 h 2007826"/>
              <a:gd name="connsiteX8927" fmla="*/ 12123991 w 12192000"/>
              <a:gd name="connsiteY8927" fmla="*/ 1042137 h 2007826"/>
              <a:gd name="connsiteX8928" fmla="*/ 12091988 w 12192000"/>
              <a:gd name="connsiteY8928" fmla="*/ 1035231 h 2007826"/>
              <a:gd name="connsiteX8929" fmla="*/ 12091988 w 12192000"/>
              <a:gd name="connsiteY8929" fmla="*/ 1040327 h 2007826"/>
              <a:gd name="connsiteX8930" fmla="*/ 12117229 w 12192000"/>
              <a:gd name="connsiteY8930" fmla="*/ 1058903 h 2007826"/>
              <a:gd name="connsiteX8931" fmla="*/ 12078509 w 12192000"/>
              <a:gd name="connsiteY8931" fmla="*/ 1042232 h 2007826"/>
              <a:gd name="connsiteX8932" fmla="*/ 12088749 w 12192000"/>
              <a:gd name="connsiteY8932" fmla="*/ 1032754 h 2007826"/>
              <a:gd name="connsiteX8933" fmla="*/ 12078224 w 12192000"/>
              <a:gd name="connsiteY8933" fmla="*/ 1031706 h 2007826"/>
              <a:gd name="connsiteX8934" fmla="*/ 12077891 w 12192000"/>
              <a:gd name="connsiteY8934" fmla="*/ 1046424 h 2007826"/>
              <a:gd name="connsiteX8935" fmla="*/ 12000881 w 12192000"/>
              <a:gd name="connsiteY8935" fmla="*/ 1030515 h 2007826"/>
              <a:gd name="connsiteX8936" fmla="*/ 12021407 w 12192000"/>
              <a:gd name="connsiteY8936" fmla="*/ 1043995 h 2007826"/>
              <a:gd name="connsiteX8937" fmla="*/ 12014502 w 12192000"/>
              <a:gd name="connsiteY8937" fmla="*/ 1032373 h 2007826"/>
              <a:gd name="connsiteX8938" fmla="*/ 12034838 w 12192000"/>
              <a:gd name="connsiteY8938" fmla="*/ 1037374 h 2007826"/>
              <a:gd name="connsiteX8939" fmla="*/ 12031313 w 12192000"/>
              <a:gd name="connsiteY8939" fmla="*/ 1045471 h 2007826"/>
              <a:gd name="connsiteX8940" fmla="*/ 12051077 w 12192000"/>
              <a:gd name="connsiteY8940" fmla="*/ 1041851 h 2007826"/>
              <a:gd name="connsiteX8941" fmla="*/ 12041029 w 12192000"/>
              <a:gd name="connsiteY8941" fmla="*/ 1050091 h 2007826"/>
              <a:gd name="connsiteX8942" fmla="*/ 12077557 w 12192000"/>
              <a:gd name="connsiteY8942" fmla="*/ 1060713 h 2007826"/>
              <a:gd name="connsiteX8943" fmla="*/ 12084272 w 12192000"/>
              <a:gd name="connsiteY8943" fmla="*/ 1050234 h 2007826"/>
              <a:gd name="connsiteX8944" fmla="*/ 12082224 w 12192000"/>
              <a:gd name="connsiteY8944" fmla="*/ 1060951 h 2007826"/>
              <a:gd name="connsiteX8945" fmla="*/ 12096178 w 12192000"/>
              <a:gd name="connsiteY8945" fmla="*/ 1066476 h 2007826"/>
              <a:gd name="connsiteX8946" fmla="*/ 12090511 w 12192000"/>
              <a:gd name="connsiteY8946" fmla="*/ 1078621 h 2007826"/>
              <a:gd name="connsiteX8947" fmla="*/ 12119610 w 12192000"/>
              <a:gd name="connsiteY8947" fmla="*/ 1085099 h 2007826"/>
              <a:gd name="connsiteX8948" fmla="*/ 12099084 w 12192000"/>
              <a:gd name="connsiteY8948" fmla="*/ 1066619 h 2007826"/>
              <a:gd name="connsiteX8949" fmla="*/ 12139136 w 12192000"/>
              <a:gd name="connsiteY8949" fmla="*/ 1078955 h 2007826"/>
              <a:gd name="connsiteX8950" fmla="*/ 12116991 w 12192000"/>
              <a:gd name="connsiteY8950" fmla="*/ 1078955 h 2007826"/>
              <a:gd name="connsiteX8951" fmla="*/ 12146232 w 12192000"/>
              <a:gd name="connsiteY8951" fmla="*/ 1095196 h 2007826"/>
              <a:gd name="connsiteX8952" fmla="*/ 12157043 w 12192000"/>
              <a:gd name="connsiteY8952" fmla="*/ 1099531 h 2007826"/>
              <a:gd name="connsiteX8953" fmla="*/ 12144470 w 12192000"/>
              <a:gd name="connsiteY8953" fmla="*/ 1079717 h 2007826"/>
              <a:gd name="connsiteX8954" fmla="*/ 12166854 w 12192000"/>
              <a:gd name="connsiteY8954" fmla="*/ 1087480 h 2007826"/>
              <a:gd name="connsiteX8955" fmla="*/ 12158853 w 12192000"/>
              <a:gd name="connsiteY8955" fmla="*/ 1101103 h 2007826"/>
              <a:gd name="connsiteX8956" fmla="*/ 12174474 w 12192000"/>
              <a:gd name="connsiteY8956" fmla="*/ 1090243 h 2007826"/>
              <a:gd name="connsiteX8957" fmla="*/ 12172807 w 12192000"/>
              <a:gd name="connsiteY8957" fmla="*/ 1105437 h 2007826"/>
              <a:gd name="connsiteX8958" fmla="*/ 12186142 w 12192000"/>
              <a:gd name="connsiteY8958" fmla="*/ 1099293 h 2007826"/>
              <a:gd name="connsiteX8959" fmla="*/ 12192000 w 12192000"/>
              <a:gd name="connsiteY8959" fmla="*/ 1111867 h 2007826"/>
              <a:gd name="connsiteX8960" fmla="*/ 12192000 w 12192000"/>
              <a:gd name="connsiteY8960" fmla="*/ 1141921 h 2007826"/>
              <a:gd name="connsiteX8961" fmla="*/ 12187238 w 12192000"/>
              <a:gd name="connsiteY8961" fmla="*/ 1145922 h 2007826"/>
              <a:gd name="connsiteX8962" fmla="*/ 12093703 w 12192000"/>
              <a:gd name="connsiteY8962" fmla="*/ 1114344 h 2007826"/>
              <a:gd name="connsiteX8963" fmla="*/ 12066794 w 12192000"/>
              <a:gd name="connsiteY8963" fmla="*/ 1107390 h 2007826"/>
              <a:gd name="connsiteX8964" fmla="*/ 12060745 w 12192000"/>
              <a:gd name="connsiteY8964" fmla="*/ 1106770 h 2007826"/>
              <a:gd name="connsiteX8965" fmla="*/ 12044410 w 12192000"/>
              <a:gd name="connsiteY8965" fmla="*/ 1102198 h 2007826"/>
              <a:gd name="connsiteX8966" fmla="*/ 12044410 w 12192000"/>
              <a:gd name="connsiteY8966" fmla="*/ 1096673 h 2007826"/>
              <a:gd name="connsiteX8967" fmla="*/ 12013692 w 12192000"/>
              <a:gd name="connsiteY8967" fmla="*/ 1085528 h 2007826"/>
              <a:gd name="connsiteX8968" fmla="*/ 12002452 w 12192000"/>
              <a:gd name="connsiteY8968" fmla="*/ 1090862 h 2007826"/>
              <a:gd name="connsiteX8969" fmla="*/ 12000119 w 12192000"/>
              <a:gd name="connsiteY8969" fmla="*/ 1080574 h 2007826"/>
              <a:gd name="connsiteX8970" fmla="*/ 11985403 w 12192000"/>
              <a:gd name="connsiteY8970" fmla="*/ 1083194 h 2007826"/>
              <a:gd name="connsiteX8971" fmla="*/ 11946398 w 12192000"/>
              <a:gd name="connsiteY8971" fmla="*/ 1068286 h 2007826"/>
              <a:gd name="connsiteX8972" fmla="*/ 11930015 w 12192000"/>
              <a:gd name="connsiteY8972" fmla="*/ 1071286 h 2007826"/>
              <a:gd name="connsiteX8973" fmla="*/ 11933920 w 12192000"/>
              <a:gd name="connsiteY8973" fmla="*/ 1062475 h 2007826"/>
              <a:gd name="connsiteX8974" fmla="*/ 11889867 w 12192000"/>
              <a:gd name="connsiteY8974" fmla="*/ 1057664 h 2007826"/>
              <a:gd name="connsiteX8975" fmla="*/ 11749183 w 12192000"/>
              <a:gd name="connsiteY8975" fmla="*/ 1013797 h 2007826"/>
              <a:gd name="connsiteX8976" fmla="*/ 11748706 w 12192000"/>
              <a:gd name="connsiteY8976" fmla="*/ 1018560 h 2007826"/>
              <a:gd name="connsiteX8977" fmla="*/ 11727609 w 12192000"/>
              <a:gd name="connsiteY8977" fmla="*/ 1007939 h 2007826"/>
              <a:gd name="connsiteX8978" fmla="*/ 11699320 w 12192000"/>
              <a:gd name="connsiteY8978" fmla="*/ 1001842 h 2007826"/>
              <a:gd name="connsiteX8979" fmla="*/ 11684175 w 12192000"/>
              <a:gd name="connsiteY8979" fmla="*/ 995127 h 2007826"/>
              <a:gd name="connsiteX8980" fmla="*/ 11681365 w 12192000"/>
              <a:gd name="connsiteY8980" fmla="*/ 998270 h 2007826"/>
              <a:gd name="connsiteX8981" fmla="*/ 11632025 w 12192000"/>
              <a:gd name="connsiteY8981" fmla="*/ 980981 h 2007826"/>
              <a:gd name="connsiteX8982" fmla="*/ 11625976 w 12192000"/>
              <a:gd name="connsiteY8982" fmla="*/ 985505 h 2007826"/>
              <a:gd name="connsiteX8983" fmla="*/ 11619166 w 12192000"/>
              <a:gd name="connsiteY8983" fmla="*/ 974646 h 2007826"/>
              <a:gd name="connsiteX8984" fmla="*/ 11613738 w 12192000"/>
              <a:gd name="connsiteY8984" fmla="*/ 979409 h 2007826"/>
              <a:gd name="connsiteX8985" fmla="*/ 11591448 w 12192000"/>
              <a:gd name="connsiteY8985" fmla="*/ 969835 h 2007826"/>
              <a:gd name="connsiteX8986" fmla="*/ 11582400 w 12192000"/>
              <a:gd name="connsiteY8986" fmla="*/ 976313 h 2007826"/>
              <a:gd name="connsiteX8987" fmla="*/ 11582400 w 12192000"/>
              <a:gd name="connsiteY8987" fmla="*/ 965025 h 2007826"/>
              <a:gd name="connsiteX8988" fmla="*/ 11568065 w 12192000"/>
              <a:gd name="connsiteY8988" fmla="*/ 971407 h 2007826"/>
              <a:gd name="connsiteX8989" fmla="*/ 11568399 w 12192000"/>
              <a:gd name="connsiteY8989" fmla="*/ 960500 h 2007826"/>
              <a:gd name="connsiteX8990" fmla="*/ 11554397 w 12192000"/>
              <a:gd name="connsiteY8990" fmla="*/ 967263 h 2007826"/>
              <a:gd name="connsiteX8991" fmla="*/ 11553682 w 12192000"/>
              <a:gd name="connsiteY8991" fmla="*/ 955118 h 2007826"/>
              <a:gd name="connsiteX8992" fmla="*/ 11544824 w 12192000"/>
              <a:gd name="connsiteY8992" fmla="*/ 961548 h 2007826"/>
              <a:gd name="connsiteX8993" fmla="*/ 11536775 w 12192000"/>
              <a:gd name="connsiteY8993" fmla="*/ 951069 h 2007826"/>
              <a:gd name="connsiteX8994" fmla="*/ 11532727 w 12192000"/>
              <a:gd name="connsiteY8994" fmla="*/ 962167 h 2007826"/>
              <a:gd name="connsiteX8995" fmla="*/ 11515296 w 12192000"/>
              <a:gd name="connsiteY8995" fmla="*/ 955880 h 2007826"/>
              <a:gd name="connsiteX8996" fmla="*/ 11515296 w 12192000"/>
              <a:gd name="connsiteY8996" fmla="*/ 945354 h 2007826"/>
              <a:gd name="connsiteX8997" fmla="*/ 11501294 w 12192000"/>
              <a:gd name="connsiteY8997" fmla="*/ 951831 h 2007826"/>
              <a:gd name="connsiteX8998" fmla="*/ 11501294 w 12192000"/>
              <a:gd name="connsiteY8998" fmla="*/ 940495 h 2007826"/>
              <a:gd name="connsiteX8999" fmla="*/ 11487293 w 12192000"/>
              <a:gd name="connsiteY8999" fmla="*/ 949497 h 2007826"/>
              <a:gd name="connsiteX9000" fmla="*/ 11487102 w 12192000"/>
              <a:gd name="connsiteY9000" fmla="*/ 936780 h 2007826"/>
              <a:gd name="connsiteX9001" fmla="*/ 11474244 w 12192000"/>
              <a:gd name="connsiteY9001" fmla="*/ 949354 h 2007826"/>
              <a:gd name="connsiteX9002" fmla="*/ 11478102 w 12192000"/>
              <a:gd name="connsiteY9002" fmla="*/ 935494 h 2007826"/>
              <a:gd name="connsiteX9003" fmla="*/ 11460099 w 12192000"/>
              <a:gd name="connsiteY9003" fmla="*/ 941496 h 2007826"/>
              <a:gd name="connsiteX9004" fmla="*/ 11461242 w 12192000"/>
              <a:gd name="connsiteY9004" fmla="*/ 929826 h 2007826"/>
              <a:gd name="connsiteX9005" fmla="*/ 11451002 w 12192000"/>
              <a:gd name="connsiteY9005" fmla="*/ 942686 h 2007826"/>
              <a:gd name="connsiteX9006" fmla="*/ 11444812 w 12192000"/>
              <a:gd name="connsiteY9006" fmla="*/ 926254 h 2007826"/>
              <a:gd name="connsiteX9007" fmla="*/ 11436810 w 12192000"/>
              <a:gd name="connsiteY9007" fmla="*/ 937447 h 2007826"/>
              <a:gd name="connsiteX9008" fmla="*/ 11426857 w 12192000"/>
              <a:gd name="connsiteY9008" fmla="*/ 919824 h 2007826"/>
              <a:gd name="connsiteX9009" fmla="*/ 11425951 w 12192000"/>
              <a:gd name="connsiteY9009" fmla="*/ 932398 h 2007826"/>
              <a:gd name="connsiteX9010" fmla="*/ 11421427 w 12192000"/>
              <a:gd name="connsiteY9010" fmla="*/ 932446 h 2007826"/>
              <a:gd name="connsiteX9011" fmla="*/ 11419046 w 12192000"/>
              <a:gd name="connsiteY9011" fmla="*/ 921158 h 2007826"/>
              <a:gd name="connsiteX9012" fmla="*/ 11406664 w 12192000"/>
              <a:gd name="connsiteY9012" fmla="*/ 929874 h 2007826"/>
              <a:gd name="connsiteX9013" fmla="*/ 11407903 w 12192000"/>
              <a:gd name="connsiteY9013" fmla="*/ 917967 h 2007826"/>
              <a:gd name="connsiteX9014" fmla="*/ 11402330 w 12192000"/>
              <a:gd name="connsiteY9014" fmla="*/ 918109 h 2007826"/>
              <a:gd name="connsiteX9015" fmla="*/ 11399377 w 12192000"/>
              <a:gd name="connsiteY9015" fmla="*/ 930398 h 2007826"/>
              <a:gd name="connsiteX9016" fmla="*/ 11391614 w 12192000"/>
              <a:gd name="connsiteY9016" fmla="*/ 913537 h 2007826"/>
              <a:gd name="connsiteX9017" fmla="*/ 11387710 w 12192000"/>
              <a:gd name="connsiteY9017" fmla="*/ 913299 h 2007826"/>
              <a:gd name="connsiteX9018" fmla="*/ 11386756 w 12192000"/>
              <a:gd name="connsiteY9018" fmla="*/ 924444 h 2007826"/>
              <a:gd name="connsiteX9019" fmla="*/ 11373279 w 12192000"/>
              <a:gd name="connsiteY9019" fmla="*/ 906250 h 2007826"/>
              <a:gd name="connsiteX9020" fmla="*/ 11372469 w 12192000"/>
              <a:gd name="connsiteY9020" fmla="*/ 918014 h 2007826"/>
              <a:gd name="connsiteX9021" fmla="*/ 11368278 w 12192000"/>
              <a:gd name="connsiteY9021" fmla="*/ 918443 h 2007826"/>
              <a:gd name="connsiteX9022" fmla="*/ 11367706 w 12192000"/>
              <a:gd name="connsiteY9022" fmla="*/ 906059 h 2007826"/>
              <a:gd name="connsiteX9023" fmla="*/ 11356953 w 12192000"/>
              <a:gd name="connsiteY9023" fmla="*/ 921145 h 2007826"/>
              <a:gd name="connsiteX9024" fmla="*/ 11356592 w 12192000"/>
              <a:gd name="connsiteY9024" fmla="*/ 921046 h 2007826"/>
              <a:gd name="connsiteX9025" fmla="*/ 11352228 w 12192000"/>
              <a:gd name="connsiteY9025" fmla="*/ 903963 h 2007826"/>
              <a:gd name="connsiteX9026" fmla="*/ 11347513 w 12192000"/>
              <a:gd name="connsiteY9026" fmla="*/ 903582 h 2007826"/>
              <a:gd name="connsiteX9027" fmla="*/ 11349038 w 12192000"/>
              <a:gd name="connsiteY9027" fmla="*/ 913346 h 2007826"/>
              <a:gd name="connsiteX9028" fmla="*/ 11339608 w 12192000"/>
              <a:gd name="connsiteY9028" fmla="*/ 913346 h 2007826"/>
              <a:gd name="connsiteX9029" fmla="*/ 11339512 w 12192000"/>
              <a:gd name="connsiteY9029" fmla="*/ 901010 h 2007826"/>
              <a:gd name="connsiteX9030" fmla="*/ 11319558 w 12192000"/>
              <a:gd name="connsiteY9030" fmla="*/ 894485 h 2007826"/>
              <a:gd name="connsiteX9031" fmla="*/ 11320367 w 12192000"/>
              <a:gd name="connsiteY9031" fmla="*/ 904726 h 2007826"/>
              <a:gd name="connsiteX9032" fmla="*/ 11310794 w 12192000"/>
              <a:gd name="connsiteY9032" fmla="*/ 903821 h 2007826"/>
              <a:gd name="connsiteX9033" fmla="*/ 11315081 w 12192000"/>
              <a:gd name="connsiteY9033" fmla="*/ 891961 h 2007826"/>
              <a:gd name="connsiteX9034" fmla="*/ 11305746 w 12192000"/>
              <a:gd name="connsiteY9034" fmla="*/ 907107 h 2007826"/>
              <a:gd name="connsiteX9035" fmla="*/ 11356592 w 12192000"/>
              <a:gd name="connsiteY9035" fmla="*/ 921046 h 2007826"/>
              <a:gd name="connsiteX9036" fmla="*/ 11356706 w 12192000"/>
              <a:gd name="connsiteY9036" fmla="*/ 921491 h 2007826"/>
              <a:gd name="connsiteX9037" fmla="*/ 11356953 w 12192000"/>
              <a:gd name="connsiteY9037" fmla="*/ 921145 h 2007826"/>
              <a:gd name="connsiteX9038" fmla="*/ 11399960 w 12192000"/>
              <a:gd name="connsiteY9038" fmla="*/ 932935 h 2007826"/>
              <a:gd name="connsiteX9039" fmla="*/ 11494389 w 12192000"/>
              <a:gd name="connsiteY9039" fmla="*/ 958118 h 2007826"/>
              <a:gd name="connsiteX9040" fmla="*/ 11485293 w 12192000"/>
              <a:gd name="connsiteY9040" fmla="*/ 967168 h 2007826"/>
              <a:gd name="connsiteX9041" fmla="*/ 11506629 w 12192000"/>
              <a:gd name="connsiteY9041" fmla="*/ 957309 h 2007826"/>
              <a:gd name="connsiteX9042" fmla="*/ 11503676 w 12192000"/>
              <a:gd name="connsiteY9042" fmla="*/ 966977 h 2007826"/>
              <a:gd name="connsiteX9043" fmla="*/ 11522297 w 12192000"/>
              <a:gd name="connsiteY9043" fmla="*/ 961167 h 2007826"/>
              <a:gd name="connsiteX9044" fmla="*/ 11518631 w 12192000"/>
              <a:gd name="connsiteY9044" fmla="*/ 968597 h 2007826"/>
              <a:gd name="connsiteX9045" fmla="*/ 11513058 w 12192000"/>
              <a:gd name="connsiteY9045" fmla="*/ 973169 h 2007826"/>
              <a:gd name="connsiteX9046" fmla="*/ 11511676 w 12192000"/>
              <a:gd name="connsiteY9046" fmla="*/ 977551 h 2007826"/>
              <a:gd name="connsiteX9047" fmla="*/ 11535204 w 12192000"/>
              <a:gd name="connsiteY9047" fmla="*/ 964072 h 2007826"/>
              <a:gd name="connsiteX9048" fmla="*/ 11528774 w 12192000"/>
              <a:gd name="connsiteY9048" fmla="*/ 977932 h 2007826"/>
              <a:gd name="connsiteX9049" fmla="*/ 11549158 w 12192000"/>
              <a:gd name="connsiteY9049" fmla="*/ 966406 h 2007826"/>
              <a:gd name="connsiteX9050" fmla="*/ 11543586 w 12192000"/>
              <a:gd name="connsiteY9050" fmla="*/ 980600 h 2007826"/>
              <a:gd name="connsiteX9051" fmla="*/ 11563302 w 12192000"/>
              <a:gd name="connsiteY9051" fmla="*/ 970026 h 2007826"/>
              <a:gd name="connsiteX9052" fmla="*/ 11552682 w 12192000"/>
              <a:gd name="connsiteY9052" fmla="*/ 986791 h 2007826"/>
              <a:gd name="connsiteX9053" fmla="*/ 11576209 w 12192000"/>
              <a:gd name="connsiteY9053" fmla="*/ 974122 h 2007826"/>
              <a:gd name="connsiteX9054" fmla="*/ 11566779 w 12192000"/>
              <a:gd name="connsiteY9054" fmla="*/ 991983 h 2007826"/>
              <a:gd name="connsiteX9055" fmla="*/ 11587353 w 12192000"/>
              <a:gd name="connsiteY9055" fmla="*/ 978409 h 2007826"/>
              <a:gd name="connsiteX9056" fmla="*/ 11584115 w 12192000"/>
              <a:gd name="connsiteY9056" fmla="*/ 991935 h 2007826"/>
              <a:gd name="connsiteX9057" fmla="*/ 11602355 w 12192000"/>
              <a:gd name="connsiteY9057" fmla="*/ 982886 h 2007826"/>
              <a:gd name="connsiteX9058" fmla="*/ 11595831 w 12192000"/>
              <a:gd name="connsiteY9058" fmla="*/ 996079 h 2007826"/>
              <a:gd name="connsiteX9059" fmla="*/ 11617023 w 12192000"/>
              <a:gd name="connsiteY9059" fmla="*/ 985601 h 2007826"/>
              <a:gd name="connsiteX9060" fmla="*/ 11610166 w 12192000"/>
              <a:gd name="connsiteY9060" fmla="*/ 999937 h 2007826"/>
              <a:gd name="connsiteX9061" fmla="*/ 11630454 w 12192000"/>
              <a:gd name="connsiteY9061" fmla="*/ 987553 h 2007826"/>
              <a:gd name="connsiteX9062" fmla="*/ 11623500 w 12192000"/>
              <a:gd name="connsiteY9062" fmla="*/ 1004795 h 2007826"/>
              <a:gd name="connsiteX9063" fmla="*/ 11643456 w 12192000"/>
              <a:gd name="connsiteY9063" fmla="*/ 992459 h 2007826"/>
              <a:gd name="connsiteX9064" fmla="*/ 11637359 w 12192000"/>
              <a:gd name="connsiteY9064" fmla="*/ 1008510 h 2007826"/>
              <a:gd name="connsiteX9065" fmla="*/ 11654933 w 12192000"/>
              <a:gd name="connsiteY9065" fmla="*/ 998032 h 2007826"/>
              <a:gd name="connsiteX9066" fmla="*/ 11653647 w 12192000"/>
              <a:gd name="connsiteY9066" fmla="*/ 1011416 h 2007826"/>
              <a:gd name="connsiteX9067" fmla="*/ 11669602 w 12192000"/>
              <a:gd name="connsiteY9067" fmla="*/ 1002366 h 2007826"/>
              <a:gd name="connsiteX9068" fmla="*/ 11662172 w 12192000"/>
              <a:gd name="connsiteY9068" fmla="*/ 1013845 h 2007826"/>
              <a:gd name="connsiteX9069" fmla="*/ 11685984 w 12192000"/>
              <a:gd name="connsiteY9069" fmla="*/ 1002795 h 2007826"/>
              <a:gd name="connsiteX9070" fmla="*/ 11676412 w 12192000"/>
              <a:gd name="connsiteY9070" fmla="*/ 1017941 h 2007826"/>
              <a:gd name="connsiteX9071" fmla="*/ 11734800 w 12192000"/>
              <a:gd name="connsiteY9071" fmla="*/ 1035516 h 2007826"/>
              <a:gd name="connsiteX9072" fmla="*/ 11742134 w 12192000"/>
              <a:gd name="connsiteY9072" fmla="*/ 1033611 h 2007826"/>
              <a:gd name="connsiteX9073" fmla="*/ 11773281 w 12192000"/>
              <a:gd name="connsiteY9073" fmla="*/ 1043233 h 2007826"/>
              <a:gd name="connsiteX9074" fmla="*/ 11768281 w 12192000"/>
              <a:gd name="connsiteY9074" fmla="*/ 1052187 h 2007826"/>
              <a:gd name="connsiteX9075" fmla="*/ 11781901 w 12192000"/>
              <a:gd name="connsiteY9075" fmla="*/ 1046281 h 2007826"/>
              <a:gd name="connsiteX9076" fmla="*/ 11802952 w 12192000"/>
              <a:gd name="connsiteY9076" fmla="*/ 1054568 h 2007826"/>
              <a:gd name="connsiteX9077" fmla="*/ 11817572 w 12192000"/>
              <a:gd name="connsiteY9077" fmla="*/ 1060665 h 2007826"/>
              <a:gd name="connsiteX9078" fmla="*/ 11824288 w 12192000"/>
              <a:gd name="connsiteY9078" fmla="*/ 1055997 h 2007826"/>
              <a:gd name="connsiteX9079" fmla="*/ 11856768 w 12192000"/>
              <a:gd name="connsiteY9079" fmla="*/ 1067238 h 2007826"/>
              <a:gd name="connsiteX9080" fmla="*/ 11852910 w 12192000"/>
              <a:gd name="connsiteY9080" fmla="*/ 1075430 h 2007826"/>
              <a:gd name="connsiteX9081" fmla="*/ 11869959 w 12192000"/>
              <a:gd name="connsiteY9081" fmla="*/ 1069000 h 2007826"/>
              <a:gd name="connsiteX9082" fmla="*/ 11870960 w 12192000"/>
              <a:gd name="connsiteY9082" fmla="*/ 1076430 h 2007826"/>
              <a:gd name="connsiteX9083" fmla="*/ 11898725 w 12192000"/>
              <a:gd name="connsiteY9083" fmla="*/ 1082432 h 2007826"/>
              <a:gd name="connsiteX9084" fmla="*/ 11937492 w 12192000"/>
              <a:gd name="connsiteY9084" fmla="*/ 1091005 h 2007826"/>
              <a:gd name="connsiteX9085" fmla="*/ 11981116 w 12192000"/>
              <a:gd name="connsiteY9085" fmla="*/ 1105294 h 2007826"/>
              <a:gd name="connsiteX9086" fmla="*/ 11977497 w 12192000"/>
              <a:gd name="connsiteY9086" fmla="*/ 1113486 h 2007826"/>
              <a:gd name="connsiteX9087" fmla="*/ 11986736 w 12192000"/>
              <a:gd name="connsiteY9087" fmla="*/ 1105580 h 2007826"/>
              <a:gd name="connsiteX9088" fmla="*/ 11993880 w 12192000"/>
              <a:gd name="connsiteY9088" fmla="*/ 1116630 h 2007826"/>
              <a:gd name="connsiteX9089" fmla="*/ 12007119 w 12192000"/>
              <a:gd name="connsiteY9089" fmla="*/ 1112200 h 2007826"/>
              <a:gd name="connsiteX9090" fmla="*/ 12008215 w 12192000"/>
              <a:gd name="connsiteY9090" fmla="*/ 1122536 h 2007826"/>
              <a:gd name="connsiteX9091" fmla="*/ 12032838 w 12192000"/>
              <a:gd name="connsiteY9091" fmla="*/ 1123727 h 2007826"/>
              <a:gd name="connsiteX9092" fmla="*/ 12051316 w 12192000"/>
              <a:gd name="connsiteY9092" fmla="*/ 1124679 h 2007826"/>
              <a:gd name="connsiteX9093" fmla="*/ 12056269 w 12192000"/>
              <a:gd name="connsiteY9093" fmla="*/ 1124727 h 2007826"/>
              <a:gd name="connsiteX9094" fmla="*/ 12072890 w 12192000"/>
              <a:gd name="connsiteY9094" fmla="*/ 1128871 h 2007826"/>
              <a:gd name="connsiteX9095" fmla="*/ 12072747 w 12192000"/>
              <a:gd name="connsiteY9095" fmla="*/ 1137587 h 2007826"/>
              <a:gd name="connsiteX9096" fmla="*/ 12087273 w 12192000"/>
              <a:gd name="connsiteY9096" fmla="*/ 1131014 h 2007826"/>
              <a:gd name="connsiteX9097" fmla="*/ 12081415 w 12192000"/>
              <a:gd name="connsiteY9097" fmla="*/ 1143683 h 2007826"/>
              <a:gd name="connsiteX9098" fmla="*/ 12102512 w 12192000"/>
              <a:gd name="connsiteY9098" fmla="*/ 1135967 h 2007826"/>
              <a:gd name="connsiteX9099" fmla="*/ 12095750 w 12192000"/>
              <a:gd name="connsiteY9099" fmla="*/ 1148256 h 2007826"/>
              <a:gd name="connsiteX9100" fmla="*/ 12111847 w 12192000"/>
              <a:gd name="connsiteY9100" fmla="*/ 1141540 h 2007826"/>
              <a:gd name="connsiteX9101" fmla="*/ 12108704 w 12192000"/>
              <a:gd name="connsiteY9101" fmla="*/ 1152876 h 2007826"/>
              <a:gd name="connsiteX9102" fmla="*/ 12126277 w 12192000"/>
              <a:gd name="connsiteY9102" fmla="*/ 1146208 h 2007826"/>
              <a:gd name="connsiteX9103" fmla="*/ 12121848 w 12192000"/>
              <a:gd name="connsiteY9103" fmla="*/ 1157401 h 2007826"/>
              <a:gd name="connsiteX9104" fmla="*/ 12132373 w 12192000"/>
              <a:gd name="connsiteY9104" fmla="*/ 1153209 h 2007826"/>
              <a:gd name="connsiteX9105" fmla="*/ 12134041 w 12192000"/>
              <a:gd name="connsiteY9105" fmla="*/ 1160735 h 2007826"/>
              <a:gd name="connsiteX9106" fmla="*/ 12152948 w 12192000"/>
              <a:gd name="connsiteY9106" fmla="*/ 1162497 h 2007826"/>
              <a:gd name="connsiteX9107" fmla="*/ 12169330 w 12192000"/>
              <a:gd name="connsiteY9107" fmla="*/ 1154591 h 2007826"/>
              <a:gd name="connsiteX9108" fmla="*/ 12162473 w 12192000"/>
              <a:gd name="connsiteY9108" fmla="*/ 1165593 h 2007826"/>
              <a:gd name="connsiteX9109" fmla="*/ 12170330 w 12192000"/>
              <a:gd name="connsiteY9109" fmla="*/ 1166974 h 2007826"/>
              <a:gd name="connsiteX9110" fmla="*/ 12181713 w 12192000"/>
              <a:gd name="connsiteY9110" fmla="*/ 1159068 h 2007826"/>
              <a:gd name="connsiteX9111" fmla="*/ 12176760 w 12192000"/>
              <a:gd name="connsiteY9111" fmla="*/ 1169070 h 2007826"/>
              <a:gd name="connsiteX9112" fmla="*/ 12192000 w 12192000"/>
              <a:gd name="connsiteY9112" fmla="*/ 1176500 h 2007826"/>
              <a:gd name="connsiteX9113" fmla="*/ 12192000 w 12192000"/>
              <a:gd name="connsiteY9113" fmla="*/ 1199601 h 2007826"/>
              <a:gd name="connsiteX9114" fmla="*/ 12190809 w 12192000"/>
              <a:gd name="connsiteY9114" fmla="*/ 1201792 h 2007826"/>
              <a:gd name="connsiteX9115" fmla="*/ 12192000 w 12192000"/>
              <a:gd name="connsiteY9115" fmla="*/ 1201268 h 2007826"/>
              <a:gd name="connsiteX9116" fmla="*/ 12192000 w 12192000"/>
              <a:gd name="connsiteY9116" fmla="*/ 1212080 h 2007826"/>
              <a:gd name="connsiteX9117" fmla="*/ 12167758 w 12192000"/>
              <a:gd name="connsiteY9117" fmla="*/ 1204221 h 2007826"/>
              <a:gd name="connsiteX9118" fmla="*/ 12163473 w 12192000"/>
              <a:gd name="connsiteY9118" fmla="*/ 1212223 h 2007826"/>
              <a:gd name="connsiteX9119" fmla="*/ 12170569 w 12192000"/>
              <a:gd name="connsiteY9119" fmla="*/ 1209460 h 2007826"/>
              <a:gd name="connsiteX9120" fmla="*/ 12192000 w 12192000"/>
              <a:gd name="connsiteY9120" fmla="*/ 1217128 h 2007826"/>
              <a:gd name="connsiteX9121" fmla="*/ 12192000 w 12192000"/>
              <a:gd name="connsiteY9121" fmla="*/ 1581665 h 2007826"/>
              <a:gd name="connsiteX9122" fmla="*/ 12192000 w 12192000"/>
              <a:gd name="connsiteY9122" fmla="*/ 1782016 h 2007826"/>
              <a:gd name="connsiteX9123" fmla="*/ 12192000 w 12192000"/>
              <a:gd name="connsiteY9123" fmla="*/ 2007826 h 2007826"/>
              <a:gd name="connsiteX9124" fmla="*/ 0 w 12192000"/>
              <a:gd name="connsiteY9124" fmla="*/ 2007826 h 2007826"/>
              <a:gd name="connsiteX9125" fmla="*/ 0 w 12192000"/>
              <a:gd name="connsiteY9125" fmla="*/ 1845520 h 2007826"/>
              <a:gd name="connsiteX9126" fmla="*/ 312 w 12192000"/>
              <a:gd name="connsiteY9126" fmla="*/ 1845347 h 2007826"/>
              <a:gd name="connsiteX9127" fmla="*/ 312 w 12192000"/>
              <a:gd name="connsiteY9127" fmla="*/ 1379926 h 2007826"/>
              <a:gd name="connsiteX9128" fmla="*/ 2741 w 12192000"/>
              <a:gd name="connsiteY9128" fmla="*/ 1378831 h 2007826"/>
              <a:gd name="connsiteX9129" fmla="*/ 2503 w 12192000"/>
              <a:gd name="connsiteY9129" fmla="*/ 1376640 h 2007826"/>
              <a:gd name="connsiteX9130" fmla="*/ 312 w 12192000"/>
              <a:gd name="connsiteY9130" fmla="*/ 1377355 h 2007826"/>
              <a:gd name="connsiteX9131" fmla="*/ 312 w 12192000"/>
              <a:gd name="connsiteY9131" fmla="*/ 1337679 h 2007826"/>
              <a:gd name="connsiteX9132" fmla="*/ 32697 w 12192000"/>
              <a:gd name="connsiteY9132" fmla="*/ 1325914 h 2007826"/>
              <a:gd name="connsiteX9133" fmla="*/ 40316 w 12192000"/>
              <a:gd name="connsiteY9133" fmla="*/ 1317818 h 2007826"/>
              <a:gd name="connsiteX9134" fmla="*/ 46079 w 12192000"/>
              <a:gd name="connsiteY9134" fmla="*/ 1323390 h 2007826"/>
              <a:gd name="connsiteX9135" fmla="*/ 53556 w 12192000"/>
              <a:gd name="connsiteY9135" fmla="*/ 1315055 h 2007826"/>
              <a:gd name="connsiteX9136" fmla="*/ 61033 w 12192000"/>
              <a:gd name="connsiteY9136" fmla="*/ 1318389 h 2007826"/>
              <a:gd name="connsiteX9137" fmla="*/ 68224 w 12192000"/>
              <a:gd name="connsiteY9137" fmla="*/ 1308482 h 2007826"/>
              <a:gd name="connsiteX9138" fmla="*/ 75415 w 12192000"/>
              <a:gd name="connsiteY9138" fmla="*/ 1311768 h 2007826"/>
              <a:gd name="connsiteX9139" fmla="*/ 82749 w 12192000"/>
              <a:gd name="connsiteY9139" fmla="*/ 1305434 h 2007826"/>
              <a:gd name="connsiteX9140" fmla="*/ 107609 w 12192000"/>
              <a:gd name="connsiteY9140" fmla="*/ 1297718 h 2007826"/>
              <a:gd name="connsiteX9141" fmla="*/ 136088 w 12192000"/>
              <a:gd name="connsiteY9141" fmla="*/ 1286858 h 2007826"/>
              <a:gd name="connsiteX9142" fmla="*/ 156424 w 12192000"/>
              <a:gd name="connsiteY9142" fmla="*/ 1271855 h 2007826"/>
              <a:gd name="connsiteX9143" fmla="*/ 154566 w 12192000"/>
              <a:gd name="connsiteY9143" fmla="*/ 1280666 h 2007826"/>
              <a:gd name="connsiteX9144" fmla="*/ 212048 w 12192000"/>
              <a:gd name="connsiteY9144" fmla="*/ 1253613 h 2007826"/>
              <a:gd name="connsiteX9145" fmla="*/ 214429 w 12192000"/>
              <a:gd name="connsiteY9145" fmla="*/ 1259757 h 2007826"/>
              <a:gd name="connsiteX9146" fmla="*/ 270578 w 12192000"/>
              <a:gd name="connsiteY9146" fmla="*/ 1235037 h 2007826"/>
              <a:gd name="connsiteX9147" fmla="*/ 277006 w 12192000"/>
              <a:gd name="connsiteY9147" fmla="*/ 1238800 h 2007826"/>
              <a:gd name="connsiteX9148" fmla="*/ 282531 w 12192000"/>
              <a:gd name="connsiteY9148" fmla="*/ 1228845 h 2007826"/>
              <a:gd name="connsiteX9149" fmla="*/ 289532 w 12192000"/>
              <a:gd name="connsiteY9149" fmla="*/ 1232751 h 2007826"/>
              <a:gd name="connsiteX9150" fmla="*/ 297009 w 12192000"/>
              <a:gd name="connsiteY9150" fmla="*/ 1224559 h 2007826"/>
              <a:gd name="connsiteX9151" fmla="*/ 311724 w 12192000"/>
              <a:gd name="connsiteY9151" fmla="*/ 1220605 h 2007826"/>
              <a:gd name="connsiteX9152" fmla="*/ 333012 w 12192000"/>
              <a:gd name="connsiteY9152" fmla="*/ 1216128 h 2007826"/>
              <a:gd name="connsiteX9153" fmla="*/ 338965 w 12192000"/>
              <a:gd name="connsiteY9153" fmla="*/ 1210365 h 2007826"/>
              <a:gd name="connsiteX9154" fmla="*/ 354824 w 12192000"/>
              <a:gd name="connsiteY9154" fmla="*/ 1204411 h 2007826"/>
              <a:gd name="connsiteX9155" fmla="*/ 361015 w 12192000"/>
              <a:gd name="connsiteY9155" fmla="*/ 1209317 h 2007826"/>
              <a:gd name="connsiteX9156" fmla="*/ 367397 w 12192000"/>
              <a:gd name="connsiteY9156" fmla="*/ 1197076 h 2007826"/>
              <a:gd name="connsiteX9157" fmla="*/ 373493 w 12192000"/>
              <a:gd name="connsiteY9157" fmla="*/ 1203125 h 2007826"/>
              <a:gd name="connsiteX9158" fmla="*/ 390685 w 12192000"/>
              <a:gd name="connsiteY9158" fmla="*/ 1197791 h 2007826"/>
              <a:gd name="connsiteX9159" fmla="*/ 390780 w 12192000"/>
              <a:gd name="connsiteY9159" fmla="*/ 1189122 h 2007826"/>
              <a:gd name="connsiteX9160" fmla="*/ 404543 w 12192000"/>
              <a:gd name="connsiteY9160" fmla="*/ 1195647 h 2007826"/>
              <a:gd name="connsiteX9161" fmla="*/ 404876 w 12192000"/>
              <a:gd name="connsiteY9161" fmla="*/ 1184740 h 2007826"/>
              <a:gd name="connsiteX9162" fmla="*/ 421402 w 12192000"/>
              <a:gd name="connsiteY9162" fmla="*/ 1191170 h 2007826"/>
              <a:gd name="connsiteX9163" fmla="*/ 420021 w 12192000"/>
              <a:gd name="connsiteY9163" fmla="*/ 1181216 h 2007826"/>
              <a:gd name="connsiteX9164" fmla="*/ 432498 w 12192000"/>
              <a:gd name="connsiteY9164" fmla="*/ 1185598 h 2007826"/>
              <a:gd name="connsiteX9165" fmla="*/ 434070 w 12192000"/>
              <a:gd name="connsiteY9165" fmla="*/ 1174881 h 2007826"/>
              <a:gd name="connsiteX9166" fmla="*/ 443833 w 12192000"/>
              <a:gd name="connsiteY9166" fmla="*/ 1181406 h 2007826"/>
              <a:gd name="connsiteX9167" fmla="*/ 465407 w 12192000"/>
              <a:gd name="connsiteY9167" fmla="*/ 1167879 h 2007826"/>
              <a:gd name="connsiteX9168" fmla="*/ 475836 w 12192000"/>
              <a:gd name="connsiteY9168" fmla="*/ 1171356 h 2007826"/>
              <a:gd name="connsiteX9169" fmla="*/ 476598 w 12192000"/>
              <a:gd name="connsiteY9169" fmla="*/ 1162878 h 2007826"/>
              <a:gd name="connsiteX9170" fmla="*/ 492981 w 12192000"/>
              <a:gd name="connsiteY9170" fmla="*/ 1156305 h 2007826"/>
              <a:gd name="connsiteX9171" fmla="*/ 498458 w 12192000"/>
              <a:gd name="connsiteY9171" fmla="*/ 1159116 h 2007826"/>
              <a:gd name="connsiteX9172" fmla="*/ 514220 w 12192000"/>
              <a:gd name="connsiteY9172" fmla="*/ 1155305 h 2007826"/>
              <a:gd name="connsiteX9173" fmla="*/ 525650 w 12192000"/>
              <a:gd name="connsiteY9173" fmla="*/ 1142921 h 2007826"/>
              <a:gd name="connsiteX9174" fmla="*/ 524460 w 12192000"/>
              <a:gd name="connsiteY9174" fmla="*/ 1154210 h 2007826"/>
              <a:gd name="connsiteX9175" fmla="*/ 535604 w 12192000"/>
              <a:gd name="connsiteY9175" fmla="*/ 1141588 h 2007826"/>
              <a:gd name="connsiteX9176" fmla="*/ 540224 w 12192000"/>
              <a:gd name="connsiteY9176" fmla="*/ 1146113 h 2007826"/>
              <a:gd name="connsiteX9177" fmla="*/ 565845 w 12192000"/>
              <a:gd name="connsiteY9177" fmla="*/ 1132776 h 2007826"/>
              <a:gd name="connsiteX9178" fmla="*/ 570036 w 12192000"/>
              <a:gd name="connsiteY9178" fmla="*/ 1138111 h 2007826"/>
              <a:gd name="connsiteX9179" fmla="*/ 578369 w 12192000"/>
              <a:gd name="connsiteY9179" fmla="*/ 1126775 h 2007826"/>
              <a:gd name="connsiteX9180" fmla="*/ 582751 w 12192000"/>
              <a:gd name="connsiteY9180" fmla="*/ 1132443 h 2007826"/>
              <a:gd name="connsiteX9181" fmla="*/ 598705 w 12192000"/>
              <a:gd name="connsiteY9181" fmla="*/ 1126823 h 2007826"/>
              <a:gd name="connsiteX9182" fmla="*/ 609707 w 12192000"/>
              <a:gd name="connsiteY9182" fmla="*/ 1116630 h 2007826"/>
              <a:gd name="connsiteX9183" fmla="*/ 607802 w 12192000"/>
              <a:gd name="connsiteY9183" fmla="*/ 1126823 h 2007826"/>
              <a:gd name="connsiteX9184" fmla="*/ 623661 w 12192000"/>
              <a:gd name="connsiteY9184" fmla="*/ 1112010 h 2007826"/>
              <a:gd name="connsiteX9185" fmla="*/ 619945 w 12192000"/>
              <a:gd name="connsiteY9185" fmla="*/ 1123870 h 2007826"/>
              <a:gd name="connsiteX9186" fmla="*/ 633709 w 12192000"/>
              <a:gd name="connsiteY9186" fmla="*/ 1112724 h 2007826"/>
              <a:gd name="connsiteX9187" fmla="*/ 633185 w 12192000"/>
              <a:gd name="connsiteY9187" fmla="*/ 1108485 h 2007826"/>
              <a:gd name="connsiteX9188" fmla="*/ 638423 w 12192000"/>
              <a:gd name="connsiteY9188" fmla="*/ 1108628 h 2007826"/>
              <a:gd name="connsiteX9189" fmla="*/ 633947 w 12192000"/>
              <a:gd name="connsiteY9189" fmla="*/ 1119535 h 2007826"/>
              <a:gd name="connsiteX9190" fmla="*/ 645139 w 12192000"/>
              <a:gd name="connsiteY9190" fmla="*/ 1109390 h 2007826"/>
              <a:gd name="connsiteX9191" fmla="*/ 662188 w 12192000"/>
              <a:gd name="connsiteY9191" fmla="*/ 1099769 h 2007826"/>
              <a:gd name="connsiteX9192" fmla="*/ 664141 w 12192000"/>
              <a:gd name="connsiteY9192" fmla="*/ 1109866 h 2007826"/>
              <a:gd name="connsiteX9193" fmla="*/ 674903 w 12192000"/>
              <a:gd name="connsiteY9193" fmla="*/ 1097911 h 2007826"/>
              <a:gd name="connsiteX9194" fmla="*/ 678237 w 12192000"/>
              <a:gd name="connsiteY9194" fmla="*/ 1104865 h 2007826"/>
              <a:gd name="connsiteX9195" fmla="*/ 688857 w 12192000"/>
              <a:gd name="connsiteY9195" fmla="*/ 1091386 h 2007826"/>
              <a:gd name="connsiteX9196" fmla="*/ 692524 w 12192000"/>
              <a:gd name="connsiteY9196" fmla="*/ 1099150 h 2007826"/>
              <a:gd name="connsiteX9197" fmla="*/ 709526 w 12192000"/>
              <a:gd name="connsiteY9197" fmla="*/ 1091243 h 2007826"/>
              <a:gd name="connsiteX9198" fmla="*/ 711764 w 12192000"/>
              <a:gd name="connsiteY9198" fmla="*/ 1083861 h 2007826"/>
              <a:gd name="connsiteX9199" fmla="*/ 717050 w 12192000"/>
              <a:gd name="connsiteY9199" fmla="*/ 1094101 h 2007826"/>
              <a:gd name="connsiteX9200" fmla="*/ 729909 w 12192000"/>
              <a:gd name="connsiteY9200" fmla="*/ 1078193 h 2007826"/>
              <a:gd name="connsiteX9201" fmla="*/ 730814 w 12192000"/>
              <a:gd name="connsiteY9201" fmla="*/ 1090624 h 2007826"/>
              <a:gd name="connsiteX9202" fmla="*/ 738434 w 12192000"/>
              <a:gd name="connsiteY9202" fmla="*/ 1074620 h 2007826"/>
              <a:gd name="connsiteX9203" fmla="*/ 745862 w 12192000"/>
              <a:gd name="connsiteY9203" fmla="*/ 1085099 h 2007826"/>
              <a:gd name="connsiteX9204" fmla="*/ 753721 w 12192000"/>
              <a:gd name="connsiteY9204" fmla="*/ 1071239 h 2007826"/>
              <a:gd name="connsiteX9205" fmla="*/ 761007 w 12192000"/>
              <a:gd name="connsiteY9205" fmla="*/ 1082194 h 2007826"/>
              <a:gd name="connsiteX9206" fmla="*/ 763198 w 12192000"/>
              <a:gd name="connsiteY9206" fmla="*/ 1069524 h 2007826"/>
              <a:gd name="connsiteX9207" fmla="*/ 776104 w 12192000"/>
              <a:gd name="connsiteY9207" fmla="*/ 1074620 h 2007826"/>
              <a:gd name="connsiteX9208" fmla="*/ 777200 w 12192000"/>
              <a:gd name="connsiteY9208" fmla="*/ 1064809 h 2007826"/>
              <a:gd name="connsiteX9209" fmla="*/ 790962 w 12192000"/>
              <a:gd name="connsiteY9209" fmla="*/ 1071096 h 2007826"/>
              <a:gd name="connsiteX9210" fmla="*/ 790057 w 12192000"/>
              <a:gd name="connsiteY9210" fmla="*/ 1060141 h 2007826"/>
              <a:gd name="connsiteX9211" fmla="*/ 804583 w 12192000"/>
              <a:gd name="connsiteY9211" fmla="*/ 1066809 h 2007826"/>
              <a:gd name="connsiteX9212" fmla="*/ 804631 w 12192000"/>
              <a:gd name="connsiteY9212" fmla="*/ 1054759 h 2007826"/>
              <a:gd name="connsiteX9213" fmla="*/ 814346 w 12192000"/>
              <a:gd name="connsiteY9213" fmla="*/ 1064952 h 2007826"/>
              <a:gd name="connsiteX9214" fmla="*/ 821585 w 12192000"/>
              <a:gd name="connsiteY9214" fmla="*/ 1051377 h 2007826"/>
              <a:gd name="connsiteX9215" fmla="*/ 826918 w 12192000"/>
              <a:gd name="connsiteY9215" fmla="*/ 1062332 h 2007826"/>
              <a:gd name="connsiteX9216" fmla="*/ 842349 w 12192000"/>
              <a:gd name="connsiteY9216" fmla="*/ 1050806 h 2007826"/>
              <a:gd name="connsiteX9217" fmla="*/ 847730 w 12192000"/>
              <a:gd name="connsiteY9217" fmla="*/ 1043614 h 2007826"/>
              <a:gd name="connsiteX9218" fmla="*/ 855492 w 12192000"/>
              <a:gd name="connsiteY9218" fmla="*/ 1050901 h 2007826"/>
              <a:gd name="connsiteX9219" fmla="*/ 862969 w 12192000"/>
              <a:gd name="connsiteY9219" fmla="*/ 1036517 h 2007826"/>
              <a:gd name="connsiteX9220" fmla="*/ 869018 w 12192000"/>
              <a:gd name="connsiteY9220" fmla="*/ 1046471 h 2007826"/>
              <a:gd name="connsiteX9221" fmla="*/ 871113 w 12192000"/>
              <a:gd name="connsiteY9221" fmla="*/ 1038470 h 2007826"/>
              <a:gd name="connsiteX9222" fmla="*/ 890497 w 12192000"/>
              <a:gd name="connsiteY9222" fmla="*/ 1033040 h 2007826"/>
              <a:gd name="connsiteX9223" fmla="*/ 896545 w 12192000"/>
              <a:gd name="connsiteY9223" fmla="*/ 1036040 h 2007826"/>
              <a:gd name="connsiteX9224" fmla="*/ 943739 w 12192000"/>
              <a:gd name="connsiteY9224" fmla="*/ 1015369 h 2007826"/>
              <a:gd name="connsiteX9225" fmla="*/ 960360 w 12192000"/>
              <a:gd name="connsiteY9225" fmla="*/ 1011797 h 2007826"/>
              <a:gd name="connsiteX9226" fmla="*/ 963170 w 12192000"/>
              <a:gd name="connsiteY9226" fmla="*/ 1016179 h 2007826"/>
              <a:gd name="connsiteX9227" fmla="*/ 1000984 w 12192000"/>
              <a:gd name="connsiteY9227" fmla="*/ 999556 h 2007826"/>
              <a:gd name="connsiteX9228" fmla="*/ 1054607 w 12192000"/>
              <a:gd name="connsiteY9228" fmla="*/ 982600 h 2007826"/>
              <a:gd name="connsiteX9229" fmla="*/ 1071943 w 12192000"/>
              <a:gd name="connsiteY9229" fmla="*/ 972836 h 2007826"/>
              <a:gd name="connsiteX9230" fmla="*/ 1070324 w 12192000"/>
              <a:gd name="connsiteY9230" fmla="*/ 978742 h 2007826"/>
              <a:gd name="connsiteX9231" fmla="*/ 1192574 w 12192000"/>
              <a:gd name="connsiteY9231" fmla="*/ 940114 h 2007826"/>
              <a:gd name="connsiteX9232" fmla="*/ 1198479 w 12192000"/>
              <a:gd name="connsiteY9232" fmla="*/ 940543 h 2007826"/>
              <a:gd name="connsiteX9233" fmla="*/ 1259438 w 12192000"/>
              <a:gd name="connsiteY9233" fmla="*/ 920634 h 2007826"/>
              <a:gd name="connsiteX9234" fmla="*/ 1266153 w 12192000"/>
              <a:gd name="connsiteY9234" fmla="*/ 922825 h 2007826"/>
              <a:gd name="connsiteX9235" fmla="*/ 1272296 w 12192000"/>
              <a:gd name="connsiteY9235" fmla="*/ 914537 h 2007826"/>
              <a:gd name="connsiteX9236" fmla="*/ 1288679 w 12192000"/>
              <a:gd name="connsiteY9236" fmla="*/ 910775 h 2007826"/>
              <a:gd name="connsiteX9237" fmla="*/ 1295155 w 12192000"/>
              <a:gd name="connsiteY9237" fmla="*/ 913585 h 2007826"/>
              <a:gd name="connsiteX9238" fmla="*/ 1318349 w 12192000"/>
              <a:gd name="connsiteY9238" fmla="*/ 901534 h 2007826"/>
              <a:gd name="connsiteX9239" fmla="*/ 1337731 w 12192000"/>
              <a:gd name="connsiteY9239" fmla="*/ 903249 h 2007826"/>
              <a:gd name="connsiteX9240" fmla="*/ 1338302 w 12192000"/>
              <a:gd name="connsiteY9240" fmla="*/ 895581 h 2007826"/>
              <a:gd name="connsiteX9241" fmla="*/ 1384021 w 12192000"/>
              <a:gd name="connsiteY9241" fmla="*/ 886102 h 2007826"/>
              <a:gd name="connsiteX9242" fmla="*/ 1388641 w 12192000"/>
              <a:gd name="connsiteY9242" fmla="*/ 887674 h 2007826"/>
              <a:gd name="connsiteX9243" fmla="*/ 1403452 w 12192000"/>
              <a:gd name="connsiteY9243" fmla="*/ 881911 h 2007826"/>
              <a:gd name="connsiteX9244" fmla="*/ 1457552 w 12192000"/>
              <a:gd name="connsiteY9244" fmla="*/ 867289 h 2007826"/>
              <a:gd name="connsiteX9245" fmla="*/ 1464268 w 12192000"/>
              <a:gd name="connsiteY9245" fmla="*/ 860620 h 2007826"/>
              <a:gd name="connsiteX9246" fmla="*/ 1470221 w 12192000"/>
              <a:gd name="connsiteY9246" fmla="*/ 866241 h 2007826"/>
              <a:gd name="connsiteX9247" fmla="*/ 1477744 w 12192000"/>
              <a:gd name="connsiteY9247" fmla="*/ 856667 h 2007826"/>
              <a:gd name="connsiteX9248" fmla="*/ 1484460 w 12192000"/>
              <a:gd name="connsiteY9248" fmla="*/ 861144 h 2007826"/>
              <a:gd name="connsiteX9249" fmla="*/ 1491556 w 12192000"/>
              <a:gd name="connsiteY9249" fmla="*/ 853381 h 2007826"/>
              <a:gd name="connsiteX9250" fmla="*/ 1498128 w 12192000"/>
              <a:gd name="connsiteY9250" fmla="*/ 855048 h 2007826"/>
              <a:gd name="connsiteX9251" fmla="*/ 1530845 w 12192000"/>
              <a:gd name="connsiteY9251" fmla="*/ 843474 h 2007826"/>
              <a:gd name="connsiteX9252" fmla="*/ 1537370 w 12192000"/>
              <a:gd name="connsiteY9252" fmla="*/ 843140 h 2007826"/>
              <a:gd name="connsiteX9253" fmla="*/ 1550848 w 12192000"/>
              <a:gd name="connsiteY9253" fmla="*/ 839473 h 2007826"/>
              <a:gd name="connsiteX9254" fmla="*/ 1640856 w 12192000"/>
              <a:gd name="connsiteY9254" fmla="*/ 815229 h 2007826"/>
              <a:gd name="connsiteX9255" fmla="*/ 1646809 w 12192000"/>
              <a:gd name="connsiteY9255" fmla="*/ 818278 h 2007826"/>
              <a:gd name="connsiteX9256" fmla="*/ 1654001 w 12192000"/>
              <a:gd name="connsiteY9256" fmla="*/ 808514 h 2007826"/>
              <a:gd name="connsiteX9257" fmla="*/ 1660097 w 12192000"/>
              <a:gd name="connsiteY9257" fmla="*/ 812848 h 2007826"/>
              <a:gd name="connsiteX9258" fmla="*/ 1679431 w 12192000"/>
              <a:gd name="connsiteY9258" fmla="*/ 804179 h 2007826"/>
              <a:gd name="connsiteX9259" fmla="*/ 1683765 w 12192000"/>
              <a:gd name="connsiteY9259" fmla="*/ 808704 h 2007826"/>
              <a:gd name="connsiteX9260" fmla="*/ 1692147 w 12192000"/>
              <a:gd name="connsiteY9260" fmla="*/ 799940 h 2007826"/>
              <a:gd name="connsiteX9261" fmla="*/ 1699053 w 12192000"/>
              <a:gd name="connsiteY9261" fmla="*/ 803989 h 2007826"/>
              <a:gd name="connsiteX9262" fmla="*/ 1705387 w 12192000"/>
              <a:gd name="connsiteY9262" fmla="*/ 796511 h 2007826"/>
              <a:gd name="connsiteX9263" fmla="*/ 1790300 w 12192000"/>
              <a:gd name="connsiteY9263" fmla="*/ 775983 h 2007826"/>
              <a:gd name="connsiteX9264" fmla="*/ 1792776 w 12192000"/>
              <a:gd name="connsiteY9264" fmla="*/ 780841 h 2007826"/>
              <a:gd name="connsiteX9265" fmla="*/ 1801777 w 12192000"/>
              <a:gd name="connsiteY9265" fmla="*/ 771410 h 2007826"/>
              <a:gd name="connsiteX9266" fmla="*/ 1808397 w 12192000"/>
              <a:gd name="connsiteY9266" fmla="*/ 775363 h 2007826"/>
              <a:gd name="connsiteX9267" fmla="*/ 1814969 w 12192000"/>
              <a:gd name="connsiteY9267" fmla="*/ 768267 h 2007826"/>
              <a:gd name="connsiteX9268" fmla="*/ 1900168 w 12192000"/>
              <a:gd name="connsiteY9268" fmla="*/ 750263 h 2007826"/>
              <a:gd name="connsiteX9269" fmla="*/ 1989084 w 12192000"/>
              <a:gd name="connsiteY9269" fmla="*/ 729925 h 2007826"/>
              <a:gd name="connsiteX9270" fmla="*/ 2050478 w 12192000"/>
              <a:gd name="connsiteY9270" fmla="*/ 714636 h 2007826"/>
              <a:gd name="connsiteX9271" fmla="*/ 2055994 w 12192000"/>
              <a:gd name="connsiteY9271" fmla="*/ 716255 h 2007826"/>
              <a:gd name="connsiteX9272" fmla="*/ 2074192 w 12192000"/>
              <a:gd name="connsiteY9272" fmla="*/ 709777 h 2007826"/>
              <a:gd name="connsiteX9273" fmla="*/ 2080624 w 12192000"/>
              <a:gd name="connsiteY9273" fmla="*/ 711302 h 2007826"/>
              <a:gd name="connsiteX9274" fmla="*/ 2087148 w 12192000"/>
              <a:gd name="connsiteY9274" fmla="*/ 705491 h 2007826"/>
              <a:gd name="connsiteX9275" fmla="*/ 2186301 w 12192000"/>
              <a:gd name="connsiteY9275" fmla="*/ 685105 h 2007826"/>
              <a:gd name="connsiteX9276" fmla="*/ 2241683 w 12192000"/>
              <a:gd name="connsiteY9276" fmla="*/ 672579 h 2007826"/>
              <a:gd name="connsiteX9277" fmla="*/ 2259400 w 12192000"/>
              <a:gd name="connsiteY9277" fmla="*/ 667911 h 2007826"/>
              <a:gd name="connsiteX9278" fmla="*/ 2264974 w 12192000"/>
              <a:gd name="connsiteY9278" fmla="*/ 668721 h 2007826"/>
              <a:gd name="connsiteX9279" fmla="*/ 2465411 w 12192000"/>
              <a:gd name="connsiteY9279" fmla="*/ 624568 h 2007826"/>
              <a:gd name="connsiteX9280" fmla="*/ 2551937 w 12192000"/>
              <a:gd name="connsiteY9280" fmla="*/ 604421 h 2007826"/>
              <a:gd name="connsiteX9281" fmla="*/ 2554508 w 12192000"/>
              <a:gd name="connsiteY9281" fmla="*/ 607421 h 2007826"/>
              <a:gd name="connsiteX9282" fmla="*/ 2624559 w 12192000"/>
              <a:gd name="connsiteY9282" fmla="*/ 592466 h 2007826"/>
              <a:gd name="connsiteX9283" fmla="*/ 2629606 w 12192000"/>
              <a:gd name="connsiteY9283" fmla="*/ 586369 h 2007826"/>
              <a:gd name="connsiteX9284" fmla="*/ 2669133 w 12192000"/>
              <a:gd name="connsiteY9284" fmla="*/ 582511 h 2007826"/>
              <a:gd name="connsiteX9285" fmla="*/ 2750867 w 12192000"/>
              <a:gd name="connsiteY9285" fmla="*/ 562459 h 2007826"/>
              <a:gd name="connsiteX9286" fmla="*/ 2766913 w 12192000"/>
              <a:gd name="connsiteY9286" fmla="*/ 565031 h 2007826"/>
              <a:gd name="connsiteX9287" fmla="*/ 2788669 w 12192000"/>
              <a:gd name="connsiteY9287" fmla="*/ 557791 h 2007826"/>
              <a:gd name="connsiteX9288" fmla="*/ 2794588 w 12192000"/>
              <a:gd name="connsiteY9288" fmla="*/ 560982 h 2007826"/>
              <a:gd name="connsiteX9289" fmla="*/ 2801255 w 12192000"/>
              <a:gd name="connsiteY9289" fmla="*/ 552552 h 2007826"/>
              <a:gd name="connsiteX9290" fmla="*/ 2807961 w 12192000"/>
              <a:gd name="connsiteY9290" fmla="*/ 554648 h 2007826"/>
              <a:gd name="connsiteX9291" fmla="*/ 2848879 w 12192000"/>
              <a:gd name="connsiteY9291" fmla="*/ 550409 h 2007826"/>
              <a:gd name="connsiteX9292" fmla="*/ 2848355 w 12192000"/>
              <a:gd name="connsiteY9292" fmla="*/ 542359 h 2007826"/>
              <a:gd name="connsiteX9293" fmla="*/ 2900374 w 12192000"/>
              <a:gd name="connsiteY9293" fmla="*/ 540168 h 2007826"/>
              <a:gd name="connsiteX9294" fmla="*/ 2906793 w 12192000"/>
              <a:gd name="connsiteY9294" fmla="*/ 531976 h 2007826"/>
              <a:gd name="connsiteX9295" fmla="*/ 2911318 w 12192000"/>
              <a:gd name="connsiteY9295" fmla="*/ 536453 h 2007826"/>
              <a:gd name="connsiteX9296" fmla="*/ 2930889 w 12192000"/>
              <a:gd name="connsiteY9296" fmla="*/ 528975 h 2007826"/>
              <a:gd name="connsiteX9297" fmla="*/ 2952601 w 12192000"/>
              <a:gd name="connsiteY9297" fmla="*/ 531023 h 2007826"/>
              <a:gd name="connsiteX9298" fmla="*/ 2959363 w 12192000"/>
              <a:gd name="connsiteY9298" fmla="*/ 522545 h 2007826"/>
              <a:gd name="connsiteX9299" fmla="*/ 2963513 w 12192000"/>
              <a:gd name="connsiteY9299" fmla="*/ 526451 h 2007826"/>
              <a:gd name="connsiteX9300" fmla="*/ 2990702 w 12192000"/>
              <a:gd name="connsiteY9300" fmla="*/ 520545 h 2007826"/>
              <a:gd name="connsiteX9301" fmla="*/ 2999131 w 12192000"/>
              <a:gd name="connsiteY9301" fmla="*/ 517544 h 2007826"/>
              <a:gd name="connsiteX9302" fmla="*/ 3001419 w 12192000"/>
              <a:gd name="connsiteY9302" fmla="*/ 522498 h 2007826"/>
              <a:gd name="connsiteX9303" fmla="*/ 3035773 w 12192000"/>
              <a:gd name="connsiteY9303" fmla="*/ 511209 h 2007826"/>
              <a:gd name="connsiteX9304" fmla="*/ 3102098 w 12192000"/>
              <a:gd name="connsiteY9304" fmla="*/ 497111 h 2007826"/>
              <a:gd name="connsiteX9305" fmla="*/ 3108198 w 12192000"/>
              <a:gd name="connsiteY9305" fmla="*/ 497063 h 2007826"/>
              <a:gd name="connsiteX9306" fmla="*/ 3128775 w 12192000"/>
              <a:gd name="connsiteY9306" fmla="*/ 495063 h 2007826"/>
              <a:gd name="connsiteX9307" fmla="*/ 3131353 w 12192000"/>
              <a:gd name="connsiteY9307" fmla="*/ 501302 h 2007826"/>
              <a:gd name="connsiteX9308" fmla="*/ 3138618 w 12192000"/>
              <a:gd name="connsiteY9308" fmla="*/ 487966 h 2007826"/>
              <a:gd name="connsiteX9309" fmla="*/ 3144718 w 12192000"/>
              <a:gd name="connsiteY9309" fmla="*/ 493205 h 2007826"/>
              <a:gd name="connsiteX9310" fmla="*/ 3158017 w 12192000"/>
              <a:gd name="connsiteY9310" fmla="*/ 490109 h 2007826"/>
              <a:gd name="connsiteX9311" fmla="*/ 3193254 w 12192000"/>
              <a:gd name="connsiteY9311" fmla="*/ 482727 h 2007826"/>
              <a:gd name="connsiteX9312" fmla="*/ 3234126 w 12192000"/>
              <a:gd name="connsiteY9312" fmla="*/ 475201 h 2007826"/>
              <a:gd name="connsiteX9313" fmla="*/ 3233650 w 12192000"/>
              <a:gd name="connsiteY9313" fmla="*/ 485918 h 2007826"/>
              <a:gd name="connsiteX9314" fmla="*/ 3048941 w 12192000"/>
              <a:gd name="connsiteY9314" fmla="*/ 518116 h 2007826"/>
              <a:gd name="connsiteX9315" fmla="*/ 3011991 w 12192000"/>
              <a:gd name="connsiteY9315" fmla="*/ 525975 h 2007826"/>
              <a:gd name="connsiteX9316" fmla="*/ 2997278 w 12192000"/>
              <a:gd name="connsiteY9316" fmla="*/ 527165 h 2007826"/>
              <a:gd name="connsiteX9317" fmla="*/ 2868872 w 12192000"/>
              <a:gd name="connsiteY9317" fmla="*/ 552838 h 2007826"/>
              <a:gd name="connsiteX9318" fmla="*/ 2840206 w 12192000"/>
              <a:gd name="connsiteY9318" fmla="*/ 564555 h 2007826"/>
              <a:gd name="connsiteX9319" fmla="*/ 2879775 w 12192000"/>
              <a:gd name="connsiteY9319" fmla="*/ 557791 h 2007826"/>
              <a:gd name="connsiteX9320" fmla="*/ 2883386 w 12192000"/>
              <a:gd name="connsiteY9320" fmla="*/ 559315 h 2007826"/>
              <a:gd name="connsiteX9321" fmla="*/ 2931078 w 12192000"/>
              <a:gd name="connsiteY9321" fmla="*/ 549027 h 2007826"/>
              <a:gd name="connsiteX9322" fmla="*/ 2936604 w 12192000"/>
              <a:gd name="connsiteY9322" fmla="*/ 549504 h 2007826"/>
              <a:gd name="connsiteX9323" fmla="*/ 3553580 w 12192000"/>
              <a:gd name="connsiteY9323" fmla="*/ 447862 h 2007826"/>
              <a:gd name="connsiteX9324" fmla="*/ 3644325 w 12192000"/>
              <a:gd name="connsiteY9324" fmla="*/ 433240 h 2007826"/>
              <a:gd name="connsiteX9325" fmla="*/ 3651178 w 12192000"/>
              <a:gd name="connsiteY9325" fmla="*/ 434192 h 2007826"/>
              <a:gd name="connsiteX9326" fmla="*/ 3689248 w 12192000"/>
              <a:gd name="connsiteY9326" fmla="*/ 429858 h 2007826"/>
              <a:gd name="connsiteX9327" fmla="*/ 3797884 w 12192000"/>
              <a:gd name="connsiteY9327" fmla="*/ 415902 h 2007826"/>
              <a:gd name="connsiteX9328" fmla="*/ 3888520 w 12192000"/>
              <a:gd name="connsiteY9328" fmla="*/ 401280 h 2007826"/>
              <a:gd name="connsiteX9329" fmla="*/ 3894001 w 12192000"/>
              <a:gd name="connsiteY9329" fmla="*/ 403042 h 2007826"/>
              <a:gd name="connsiteX9330" fmla="*/ 3904199 w 12192000"/>
              <a:gd name="connsiteY9330" fmla="*/ 393993 h 2007826"/>
              <a:gd name="connsiteX9331" fmla="*/ 3906916 w 12192000"/>
              <a:gd name="connsiteY9331" fmla="*/ 402519 h 2007826"/>
              <a:gd name="connsiteX9332" fmla="*/ 3927116 w 12192000"/>
              <a:gd name="connsiteY9332" fmla="*/ 395136 h 2007826"/>
              <a:gd name="connsiteX9333" fmla="*/ 3932870 w 12192000"/>
              <a:gd name="connsiteY9333" fmla="*/ 397946 h 2007826"/>
              <a:gd name="connsiteX9334" fmla="*/ 3946299 w 12192000"/>
              <a:gd name="connsiteY9334" fmla="*/ 395993 h 2007826"/>
              <a:gd name="connsiteX9335" fmla="*/ 3973069 w 12192000"/>
              <a:gd name="connsiteY9335" fmla="*/ 392945 h 2007826"/>
              <a:gd name="connsiteX9336" fmla="*/ 3978339 w 12192000"/>
              <a:gd name="connsiteY9336" fmla="*/ 385515 h 2007826"/>
              <a:gd name="connsiteX9337" fmla="*/ 4024161 w 12192000"/>
              <a:gd name="connsiteY9337" fmla="*/ 388230 h 2007826"/>
              <a:gd name="connsiteX9338" fmla="*/ 4029783 w 12192000"/>
              <a:gd name="connsiteY9338" fmla="*/ 381228 h 2007826"/>
              <a:gd name="connsiteX9339" fmla="*/ 4059653 w 12192000"/>
              <a:gd name="connsiteY9339" fmla="*/ 379323 h 2007826"/>
              <a:gd name="connsiteX9340" fmla="*/ 4057890 w 12192000"/>
              <a:gd name="connsiteY9340" fmla="*/ 385991 h 2007826"/>
              <a:gd name="connsiteX9341" fmla="*/ 4068085 w 12192000"/>
              <a:gd name="connsiteY9341" fmla="*/ 377608 h 2007826"/>
              <a:gd name="connsiteX9342" fmla="*/ 4090665 w 12192000"/>
              <a:gd name="connsiteY9342" fmla="*/ 379132 h 2007826"/>
              <a:gd name="connsiteX9343" fmla="*/ 4092905 w 12192000"/>
              <a:gd name="connsiteY9343" fmla="*/ 374084 h 2007826"/>
              <a:gd name="connsiteX9344" fmla="*/ 4097572 w 12192000"/>
              <a:gd name="connsiteY9344" fmla="*/ 380037 h 2007826"/>
              <a:gd name="connsiteX9345" fmla="*/ 4105528 w 12192000"/>
              <a:gd name="connsiteY9345" fmla="*/ 375036 h 2007826"/>
              <a:gd name="connsiteX9346" fmla="*/ 4122536 w 12192000"/>
              <a:gd name="connsiteY9346" fmla="*/ 371940 h 2007826"/>
              <a:gd name="connsiteX9347" fmla="*/ 4128348 w 12192000"/>
              <a:gd name="connsiteY9347" fmla="*/ 375608 h 2007826"/>
              <a:gd name="connsiteX9348" fmla="*/ 4129872 w 12192000"/>
              <a:gd name="connsiteY9348" fmla="*/ 371416 h 2007826"/>
              <a:gd name="connsiteX9349" fmla="*/ 4152167 w 12192000"/>
              <a:gd name="connsiteY9349" fmla="*/ 373893 h 2007826"/>
              <a:gd name="connsiteX9350" fmla="*/ 4160647 w 12192000"/>
              <a:gd name="connsiteY9350" fmla="*/ 365463 h 2007826"/>
              <a:gd name="connsiteX9351" fmla="*/ 4158122 w 12192000"/>
              <a:gd name="connsiteY9351" fmla="*/ 376465 h 2007826"/>
              <a:gd name="connsiteX9352" fmla="*/ 4168126 w 12192000"/>
              <a:gd name="connsiteY9352" fmla="*/ 367987 h 2007826"/>
              <a:gd name="connsiteX9353" fmla="*/ 4185084 w 12192000"/>
              <a:gd name="connsiteY9353" fmla="*/ 367225 h 2007826"/>
              <a:gd name="connsiteX9354" fmla="*/ 4189563 w 12192000"/>
              <a:gd name="connsiteY9354" fmla="*/ 370702 h 2007826"/>
              <a:gd name="connsiteX9355" fmla="*/ 4198612 w 12192000"/>
              <a:gd name="connsiteY9355" fmla="*/ 360366 h 2007826"/>
              <a:gd name="connsiteX9356" fmla="*/ 4201771 w 12192000"/>
              <a:gd name="connsiteY9356" fmla="*/ 366320 h 2007826"/>
              <a:gd name="connsiteX9357" fmla="*/ 4210456 w 12192000"/>
              <a:gd name="connsiteY9357" fmla="*/ 360652 h 2007826"/>
              <a:gd name="connsiteX9358" fmla="*/ 4218316 w 12192000"/>
              <a:gd name="connsiteY9358" fmla="*/ 366034 h 2007826"/>
              <a:gd name="connsiteX9359" fmla="*/ 4225420 w 12192000"/>
              <a:gd name="connsiteY9359" fmla="*/ 356318 h 2007826"/>
              <a:gd name="connsiteX9360" fmla="*/ 4243245 w 12192000"/>
              <a:gd name="connsiteY9360" fmla="*/ 363224 h 2007826"/>
              <a:gd name="connsiteX9361" fmla="*/ 4250064 w 12192000"/>
              <a:gd name="connsiteY9361" fmla="*/ 355651 h 2007826"/>
              <a:gd name="connsiteX9362" fmla="*/ 4256169 w 12192000"/>
              <a:gd name="connsiteY9362" fmla="*/ 361414 h 2007826"/>
              <a:gd name="connsiteX9363" fmla="*/ 4259368 w 12192000"/>
              <a:gd name="connsiteY9363" fmla="*/ 357032 h 2007826"/>
              <a:gd name="connsiteX9364" fmla="*/ 4280676 w 12192000"/>
              <a:gd name="connsiteY9364" fmla="*/ 359318 h 2007826"/>
              <a:gd name="connsiteX9365" fmla="*/ 4290644 w 12192000"/>
              <a:gd name="connsiteY9365" fmla="*/ 349745 h 2007826"/>
              <a:gd name="connsiteX9366" fmla="*/ 4287055 w 12192000"/>
              <a:gd name="connsiteY9366" fmla="*/ 362081 h 2007826"/>
              <a:gd name="connsiteX9367" fmla="*/ 4299211 w 12192000"/>
              <a:gd name="connsiteY9367" fmla="*/ 350936 h 2007826"/>
              <a:gd name="connsiteX9368" fmla="*/ 4303919 w 12192000"/>
              <a:gd name="connsiteY9368" fmla="*/ 359176 h 2007826"/>
              <a:gd name="connsiteX9369" fmla="*/ 4313994 w 12192000"/>
              <a:gd name="connsiteY9369" fmla="*/ 350221 h 2007826"/>
              <a:gd name="connsiteX9370" fmla="*/ 4315995 w 12192000"/>
              <a:gd name="connsiteY9370" fmla="*/ 357318 h 2007826"/>
              <a:gd name="connsiteX9371" fmla="*/ 4326144 w 12192000"/>
              <a:gd name="connsiteY9371" fmla="*/ 346792 h 2007826"/>
              <a:gd name="connsiteX9372" fmla="*/ 4341244 w 12192000"/>
              <a:gd name="connsiteY9372" fmla="*/ 356080 h 2007826"/>
              <a:gd name="connsiteX9373" fmla="*/ 4351869 w 12192000"/>
              <a:gd name="connsiteY9373" fmla="*/ 345363 h 2007826"/>
              <a:gd name="connsiteX9374" fmla="*/ 4353894 w 12192000"/>
              <a:gd name="connsiteY9374" fmla="*/ 352174 h 2007826"/>
              <a:gd name="connsiteX9375" fmla="*/ 4362045 w 12192000"/>
              <a:gd name="connsiteY9375" fmla="*/ 345601 h 2007826"/>
              <a:gd name="connsiteX9376" fmla="*/ 4370089 w 12192000"/>
              <a:gd name="connsiteY9376" fmla="*/ 351698 h 2007826"/>
              <a:gd name="connsiteX9377" fmla="*/ 4378598 w 12192000"/>
              <a:gd name="connsiteY9377" fmla="*/ 342600 h 2007826"/>
              <a:gd name="connsiteX9378" fmla="*/ 4376934 w 12192000"/>
              <a:gd name="connsiteY9378" fmla="*/ 353079 h 2007826"/>
              <a:gd name="connsiteX9379" fmla="*/ 4390999 w 12192000"/>
              <a:gd name="connsiteY9379" fmla="*/ 340409 h 2007826"/>
              <a:gd name="connsiteX9380" fmla="*/ 4391097 w 12192000"/>
              <a:gd name="connsiteY9380" fmla="*/ 352174 h 2007826"/>
              <a:gd name="connsiteX9381" fmla="*/ 4408428 w 12192000"/>
              <a:gd name="connsiteY9381" fmla="*/ 345934 h 2007826"/>
              <a:gd name="connsiteX9382" fmla="*/ 4417244 w 12192000"/>
              <a:gd name="connsiteY9382" fmla="*/ 337552 h 2007826"/>
              <a:gd name="connsiteX9383" fmla="*/ 4432480 w 12192000"/>
              <a:gd name="connsiteY9383" fmla="*/ 346554 h 2007826"/>
              <a:gd name="connsiteX9384" fmla="*/ 4442095 w 12192000"/>
              <a:gd name="connsiteY9384" fmla="*/ 335551 h 2007826"/>
              <a:gd name="connsiteX9385" fmla="*/ 4444121 w 12192000"/>
              <a:gd name="connsiteY9385" fmla="*/ 342029 h 2007826"/>
              <a:gd name="connsiteX9386" fmla="*/ 4458112 w 12192000"/>
              <a:gd name="connsiteY9386" fmla="*/ 334075 h 2007826"/>
              <a:gd name="connsiteX9387" fmla="*/ 4452821 w 12192000"/>
              <a:gd name="connsiteY9387" fmla="*/ 348268 h 2007826"/>
              <a:gd name="connsiteX9388" fmla="*/ 4476592 w 12192000"/>
              <a:gd name="connsiteY9388" fmla="*/ 326311 h 2007826"/>
              <a:gd name="connsiteX9389" fmla="*/ 4483586 w 12192000"/>
              <a:gd name="connsiteY9389" fmla="*/ 339981 h 2007826"/>
              <a:gd name="connsiteX9390" fmla="*/ 4498403 w 12192000"/>
              <a:gd name="connsiteY9390" fmla="*/ 334027 h 2007826"/>
              <a:gd name="connsiteX9391" fmla="*/ 4508073 w 12192000"/>
              <a:gd name="connsiteY9391" fmla="*/ 337313 h 2007826"/>
              <a:gd name="connsiteX9392" fmla="*/ 4522601 w 12192000"/>
              <a:gd name="connsiteY9392" fmla="*/ 336409 h 2007826"/>
              <a:gd name="connsiteX9393" fmla="*/ 4533510 w 12192000"/>
              <a:gd name="connsiteY9393" fmla="*/ 325882 h 2007826"/>
              <a:gd name="connsiteX9394" fmla="*/ 4530222 w 12192000"/>
              <a:gd name="connsiteY9394" fmla="*/ 338981 h 2007826"/>
              <a:gd name="connsiteX9395" fmla="*/ 4543991 w 12192000"/>
              <a:gd name="connsiteY9395" fmla="*/ 326168 h 2007826"/>
              <a:gd name="connsiteX9396" fmla="*/ 4543466 w 12192000"/>
              <a:gd name="connsiteY9396" fmla="*/ 338504 h 2007826"/>
              <a:gd name="connsiteX9397" fmla="*/ 4557233 w 12192000"/>
              <a:gd name="connsiteY9397" fmla="*/ 326406 h 2007826"/>
              <a:gd name="connsiteX9398" fmla="*/ 4570378 w 12192000"/>
              <a:gd name="connsiteY9398" fmla="*/ 322977 h 2007826"/>
              <a:gd name="connsiteX9399" fmla="*/ 4567620 w 12192000"/>
              <a:gd name="connsiteY9399" fmla="*/ 335170 h 2007826"/>
              <a:gd name="connsiteX9400" fmla="*/ 4591860 w 12192000"/>
              <a:gd name="connsiteY9400" fmla="*/ 337266 h 2007826"/>
              <a:gd name="connsiteX9401" fmla="*/ 4585858 w 12192000"/>
              <a:gd name="connsiteY9401" fmla="*/ 328883 h 2007826"/>
              <a:gd name="connsiteX9402" fmla="*/ 4595855 w 12192000"/>
              <a:gd name="connsiteY9402" fmla="*/ 321596 h 2007826"/>
              <a:gd name="connsiteX9403" fmla="*/ 4596143 w 12192000"/>
              <a:gd name="connsiteY9403" fmla="*/ 333979 h 2007826"/>
              <a:gd name="connsiteX9404" fmla="*/ 4607288 w 12192000"/>
              <a:gd name="connsiteY9404" fmla="*/ 322072 h 2007826"/>
              <a:gd name="connsiteX9405" fmla="*/ 4612330 w 12192000"/>
              <a:gd name="connsiteY9405" fmla="*/ 328073 h 2007826"/>
              <a:gd name="connsiteX9406" fmla="*/ 4620842 w 12192000"/>
              <a:gd name="connsiteY9406" fmla="*/ 319262 h 2007826"/>
              <a:gd name="connsiteX9407" fmla="*/ 4629522 w 12192000"/>
              <a:gd name="connsiteY9407" fmla="*/ 322453 h 2007826"/>
              <a:gd name="connsiteX9408" fmla="*/ 4630186 w 12192000"/>
              <a:gd name="connsiteY9408" fmla="*/ 307878 h 2007826"/>
              <a:gd name="connsiteX9409" fmla="*/ 4639598 w 12192000"/>
              <a:gd name="connsiteY9409" fmla="*/ 314975 h 2007826"/>
              <a:gd name="connsiteX9410" fmla="*/ 4634366 w 12192000"/>
              <a:gd name="connsiteY9410" fmla="*/ 328835 h 2007826"/>
              <a:gd name="connsiteX9411" fmla="*/ 4645724 w 12192000"/>
              <a:gd name="connsiteY9411" fmla="*/ 317833 h 2007826"/>
              <a:gd name="connsiteX9412" fmla="*/ 4652087 w 12192000"/>
              <a:gd name="connsiteY9412" fmla="*/ 323739 h 2007826"/>
              <a:gd name="connsiteX9413" fmla="*/ 4660654 w 12192000"/>
              <a:gd name="connsiteY9413" fmla="*/ 303258 h 2007826"/>
              <a:gd name="connsiteX9414" fmla="*/ 4606249 w 12192000"/>
              <a:gd name="connsiteY9414" fmla="*/ 307354 h 2007826"/>
              <a:gd name="connsiteX9415" fmla="*/ 4604805 w 12192000"/>
              <a:gd name="connsiteY9415" fmla="*/ 304925 h 2007826"/>
              <a:gd name="connsiteX9416" fmla="*/ 4516695 w 12192000"/>
              <a:gd name="connsiteY9416" fmla="*/ 316404 h 2007826"/>
              <a:gd name="connsiteX9417" fmla="*/ 4511884 w 12192000"/>
              <a:gd name="connsiteY9417" fmla="*/ 313118 h 2007826"/>
              <a:gd name="connsiteX9418" fmla="*/ 4507406 w 12192000"/>
              <a:gd name="connsiteY9418" fmla="*/ 318500 h 2007826"/>
              <a:gd name="connsiteX9419" fmla="*/ 4504216 w 12192000"/>
              <a:gd name="connsiteY9419" fmla="*/ 314737 h 2007826"/>
              <a:gd name="connsiteX9420" fmla="*/ 4455766 w 12192000"/>
              <a:gd name="connsiteY9420" fmla="*/ 320119 h 2007826"/>
              <a:gd name="connsiteX9421" fmla="*/ 4412243 w 12192000"/>
              <a:gd name="connsiteY9421" fmla="*/ 325406 h 2007826"/>
              <a:gd name="connsiteX9422" fmla="*/ 4363462 w 12192000"/>
              <a:gd name="connsiteY9422" fmla="*/ 330645 h 2007826"/>
              <a:gd name="connsiteX9423" fmla="*/ 4361194 w 12192000"/>
              <a:gd name="connsiteY9423" fmla="*/ 329121 h 2007826"/>
              <a:gd name="connsiteX9424" fmla="*/ 4321786 w 12192000"/>
              <a:gd name="connsiteY9424" fmla="*/ 334884 h 2007826"/>
              <a:gd name="connsiteX9425" fmla="*/ 4096383 w 12192000"/>
              <a:gd name="connsiteY9425" fmla="*/ 360319 h 2007826"/>
              <a:gd name="connsiteX9426" fmla="*/ 3988147 w 12192000"/>
              <a:gd name="connsiteY9426" fmla="*/ 376370 h 2007826"/>
              <a:gd name="connsiteX9427" fmla="*/ 3844008 w 12192000"/>
              <a:gd name="connsiteY9427" fmla="*/ 393135 h 2007826"/>
              <a:gd name="connsiteX9428" fmla="*/ 3745731 w 12192000"/>
              <a:gd name="connsiteY9428" fmla="*/ 406329 h 2007826"/>
              <a:gd name="connsiteX9429" fmla="*/ 3726505 w 12192000"/>
              <a:gd name="connsiteY9429" fmla="*/ 406424 h 2007826"/>
              <a:gd name="connsiteX9430" fmla="*/ 3622530 w 12192000"/>
              <a:gd name="connsiteY9430" fmla="*/ 425047 h 2007826"/>
              <a:gd name="connsiteX9431" fmla="*/ 3550438 w 12192000"/>
              <a:gd name="connsiteY9431" fmla="*/ 434859 h 2007826"/>
              <a:gd name="connsiteX9432" fmla="*/ 3522558 w 12192000"/>
              <a:gd name="connsiteY9432" fmla="*/ 439384 h 2007826"/>
              <a:gd name="connsiteX9433" fmla="*/ 3459748 w 12192000"/>
              <a:gd name="connsiteY9433" fmla="*/ 448481 h 2007826"/>
              <a:gd name="connsiteX9434" fmla="*/ 3423984 w 12192000"/>
              <a:gd name="connsiteY9434" fmla="*/ 456102 h 2007826"/>
              <a:gd name="connsiteX9435" fmla="*/ 3369476 w 12192000"/>
              <a:gd name="connsiteY9435" fmla="*/ 462770 h 2007826"/>
              <a:gd name="connsiteX9436" fmla="*/ 3348663 w 12192000"/>
              <a:gd name="connsiteY9436" fmla="*/ 467581 h 2007826"/>
              <a:gd name="connsiteX9437" fmla="*/ 3284140 w 12192000"/>
              <a:gd name="connsiteY9437" fmla="*/ 478154 h 2007826"/>
              <a:gd name="connsiteX9438" fmla="*/ 3278751 w 12192000"/>
              <a:gd name="connsiteY9438" fmla="*/ 477440 h 2007826"/>
              <a:gd name="connsiteX9439" fmla="*/ 3236603 w 12192000"/>
              <a:gd name="connsiteY9439" fmla="*/ 483584 h 2007826"/>
              <a:gd name="connsiteX9440" fmla="*/ 3244221 w 12192000"/>
              <a:gd name="connsiteY9440" fmla="*/ 469819 h 2007826"/>
              <a:gd name="connsiteX9441" fmla="*/ 3249793 w 12192000"/>
              <a:gd name="connsiteY9441" fmla="*/ 473439 h 2007826"/>
              <a:gd name="connsiteX9442" fmla="*/ 3279084 w 12192000"/>
              <a:gd name="connsiteY9442" fmla="*/ 468533 h 2007826"/>
              <a:gd name="connsiteX9443" fmla="*/ 3303416 w 12192000"/>
              <a:gd name="connsiteY9443" fmla="*/ 462722 h 2007826"/>
              <a:gd name="connsiteX9444" fmla="*/ 3341824 w 12192000"/>
              <a:gd name="connsiteY9444" fmla="*/ 458245 h 2007826"/>
              <a:gd name="connsiteX9445" fmla="*/ 3380101 w 12192000"/>
              <a:gd name="connsiteY9445" fmla="*/ 452006 h 2007826"/>
              <a:gd name="connsiteX9446" fmla="*/ 3438918 w 12192000"/>
              <a:gd name="connsiteY9446" fmla="*/ 441813 h 2007826"/>
              <a:gd name="connsiteX9447" fmla="*/ 3544063 w 12192000"/>
              <a:gd name="connsiteY9447" fmla="*/ 424619 h 2007826"/>
              <a:gd name="connsiteX9448" fmla="*/ 3627527 w 12192000"/>
              <a:gd name="connsiteY9448" fmla="*/ 413616 h 2007826"/>
              <a:gd name="connsiteX9449" fmla="*/ 3736263 w 12192000"/>
              <a:gd name="connsiteY9449" fmla="*/ 397232 h 2007826"/>
              <a:gd name="connsiteX9450" fmla="*/ 3808076 w 12192000"/>
              <a:gd name="connsiteY9450" fmla="*/ 387087 h 2007826"/>
              <a:gd name="connsiteX9451" fmla="*/ 3870219 w 12192000"/>
              <a:gd name="connsiteY9451" fmla="*/ 376846 h 2007826"/>
              <a:gd name="connsiteX9452" fmla="*/ 3874033 w 12192000"/>
              <a:gd name="connsiteY9452" fmla="*/ 378227 h 2007826"/>
              <a:gd name="connsiteX9453" fmla="*/ 3913158 w 12192000"/>
              <a:gd name="connsiteY9453" fmla="*/ 372845 h 2007826"/>
              <a:gd name="connsiteX9454" fmla="*/ 3945868 w 12192000"/>
              <a:gd name="connsiteY9454" fmla="*/ 367368 h 2007826"/>
              <a:gd name="connsiteX9455" fmla="*/ 3950784 w 12192000"/>
              <a:gd name="connsiteY9455" fmla="*/ 368273 h 2007826"/>
              <a:gd name="connsiteX9456" fmla="*/ 3981097 w 12192000"/>
              <a:gd name="connsiteY9456" fmla="*/ 362367 h 2007826"/>
              <a:gd name="connsiteX9457" fmla="*/ 3976151 w 12192000"/>
              <a:gd name="connsiteY9457" fmla="*/ 359414 h 2007826"/>
              <a:gd name="connsiteX9458" fmla="*/ 3267750 w 12192000"/>
              <a:gd name="connsiteY9458" fmla="*/ 456816 h 2007826"/>
              <a:gd name="connsiteX9459" fmla="*/ 3232841 w 12192000"/>
              <a:gd name="connsiteY9459" fmla="*/ 459341 h 2007826"/>
              <a:gd name="connsiteX9460" fmla="*/ 3344809 w 12192000"/>
              <a:gd name="connsiteY9460" fmla="*/ 440479 h 2007826"/>
              <a:gd name="connsiteX9461" fmla="*/ 3349141 w 12192000"/>
              <a:gd name="connsiteY9461" fmla="*/ 435145 h 2007826"/>
              <a:gd name="connsiteX9462" fmla="*/ 3371382 w 12192000"/>
              <a:gd name="connsiteY9462" fmla="*/ 435954 h 2007826"/>
              <a:gd name="connsiteX9463" fmla="*/ 4022494 w 12192000"/>
              <a:gd name="connsiteY9463" fmla="*/ 344506 h 2007826"/>
              <a:gd name="connsiteX9464" fmla="*/ 4048553 w 12192000"/>
              <a:gd name="connsiteY9464" fmla="*/ 340171 h 2007826"/>
              <a:gd name="connsiteX9465" fmla="*/ 4051125 w 12192000"/>
              <a:gd name="connsiteY9465" fmla="*/ 334265 h 2007826"/>
              <a:gd name="connsiteX9466" fmla="*/ 4052269 w 12192000"/>
              <a:gd name="connsiteY9466" fmla="*/ 338600 h 2007826"/>
              <a:gd name="connsiteX9467" fmla="*/ 4067846 w 12192000"/>
              <a:gd name="connsiteY9467" fmla="*/ 341457 h 2007826"/>
              <a:gd name="connsiteX9468" fmla="*/ 4075374 w 12192000"/>
              <a:gd name="connsiteY9468" fmla="*/ 336837 h 2007826"/>
              <a:gd name="connsiteX9469" fmla="*/ 4078231 w 12192000"/>
              <a:gd name="connsiteY9469" fmla="*/ 340457 h 2007826"/>
              <a:gd name="connsiteX9470" fmla="*/ 4115055 w 12192000"/>
              <a:gd name="connsiteY9470" fmla="*/ 333170 h 2007826"/>
              <a:gd name="connsiteX9471" fmla="*/ 4116390 w 12192000"/>
              <a:gd name="connsiteY9471" fmla="*/ 338076 h 2007826"/>
              <a:gd name="connsiteX9472" fmla="*/ 4126204 w 12192000"/>
              <a:gd name="connsiteY9472" fmla="*/ 328359 h 2007826"/>
              <a:gd name="connsiteX9473" fmla="*/ 4143544 w 12192000"/>
              <a:gd name="connsiteY9473" fmla="*/ 322358 h 2007826"/>
              <a:gd name="connsiteX9474" fmla="*/ 4143877 w 12192000"/>
              <a:gd name="connsiteY9474" fmla="*/ 333313 h 2007826"/>
              <a:gd name="connsiteX9475" fmla="*/ 4155692 w 12192000"/>
              <a:gd name="connsiteY9475" fmla="*/ 323406 h 2007826"/>
              <a:gd name="connsiteX9476" fmla="*/ 4153501 w 12192000"/>
              <a:gd name="connsiteY9476" fmla="*/ 333932 h 2007826"/>
              <a:gd name="connsiteX9477" fmla="*/ 4171032 w 12192000"/>
              <a:gd name="connsiteY9477" fmla="*/ 317500 h 2007826"/>
              <a:gd name="connsiteX9478" fmla="*/ 4166601 w 12192000"/>
              <a:gd name="connsiteY9478" fmla="*/ 332074 h 2007826"/>
              <a:gd name="connsiteX9479" fmla="*/ 4179559 w 12192000"/>
              <a:gd name="connsiteY9479" fmla="*/ 322310 h 2007826"/>
              <a:gd name="connsiteX9480" fmla="*/ 4184322 w 12192000"/>
              <a:gd name="connsiteY9480" fmla="*/ 327883 h 2007826"/>
              <a:gd name="connsiteX9481" fmla="*/ 4195289 w 12192000"/>
              <a:gd name="connsiteY9481" fmla="*/ 316309 h 2007826"/>
              <a:gd name="connsiteX9482" fmla="*/ 4192231 w 12192000"/>
              <a:gd name="connsiteY9482" fmla="*/ 328407 h 2007826"/>
              <a:gd name="connsiteX9483" fmla="*/ 4205357 w 12192000"/>
              <a:gd name="connsiteY9483" fmla="*/ 316880 h 2007826"/>
              <a:gd name="connsiteX9484" fmla="*/ 4205439 w 12192000"/>
              <a:gd name="connsiteY9484" fmla="*/ 329026 h 2007826"/>
              <a:gd name="connsiteX9485" fmla="*/ 4218834 w 12192000"/>
              <a:gd name="connsiteY9485" fmla="*/ 316976 h 2007826"/>
              <a:gd name="connsiteX9486" fmla="*/ 4220588 w 12192000"/>
              <a:gd name="connsiteY9486" fmla="*/ 323787 h 2007826"/>
              <a:gd name="connsiteX9487" fmla="*/ 4234489 w 12192000"/>
              <a:gd name="connsiteY9487" fmla="*/ 311641 h 2007826"/>
              <a:gd name="connsiteX9488" fmla="*/ 4229401 w 12192000"/>
              <a:gd name="connsiteY9488" fmla="*/ 324263 h 2007826"/>
              <a:gd name="connsiteX9489" fmla="*/ 4241428 w 12192000"/>
              <a:gd name="connsiteY9489" fmla="*/ 318071 h 2007826"/>
              <a:gd name="connsiteX9490" fmla="*/ 4246351 w 12192000"/>
              <a:gd name="connsiteY9490" fmla="*/ 323025 h 2007826"/>
              <a:gd name="connsiteX9491" fmla="*/ 4256348 w 12192000"/>
              <a:gd name="connsiteY9491" fmla="*/ 311975 h 2007826"/>
              <a:gd name="connsiteX9492" fmla="*/ 4259905 w 12192000"/>
              <a:gd name="connsiteY9492" fmla="*/ 319500 h 2007826"/>
              <a:gd name="connsiteX9493" fmla="*/ 4271107 w 12192000"/>
              <a:gd name="connsiteY9493" fmla="*/ 308831 h 2007826"/>
              <a:gd name="connsiteX9494" fmla="*/ 4273728 w 12192000"/>
              <a:gd name="connsiteY9494" fmla="*/ 319119 h 2007826"/>
              <a:gd name="connsiteX9495" fmla="*/ 4284402 w 12192000"/>
              <a:gd name="connsiteY9495" fmla="*/ 308164 h 2007826"/>
              <a:gd name="connsiteX9496" fmla="*/ 4281404 w 12192000"/>
              <a:gd name="connsiteY9496" fmla="*/ 318024 h 2007826"/>
              <a:gd name="connsiteX9497" fmla="*/ 4287330 w 12192000"/>
              <a:gd name="connsiteY9497" fmla="*/ 317976 h 2007826"/>
              <a:gd name="connsiteX9498" fmla="*/ 4283581 w 12192000"/>
              <a:gd name="connsiteY9498" fmla="*/ 312117 h 2007826"/>
              <a:gd name="connsiteX9499" fmla="*/ 4296121 w 12192000"/>
              <a:gd name="connsiteY9499" fmla="*/ 308498 h 2007826"/>
              <a:gd name="connsiteX9500" fmla="*/ 4295931 w 12192000"/>
              <a:gd name="connsiteY9500" fmla="*/ 319024 h 2007826"/>
              <a:gd name="connsiteX9501" fmla="*/ 4309574 w 12192000"/>
              <a:gd name="connsiteY9501" fmla="*/ 307307 h 2007826"/>
              <a:gd name="connsiteX9502" fmla="*/ 4310668 w 12192000"/>
              <a:gd name="connsiteY9502" fmla="*/ 314451 h 2007826"/>
              <a:gd name="connsiteX9503" fmla="*/ 4324901 w 12192000"/>
              <a:gd name="connsiteY9503" fmla="*/ 301877 h 2007826"/>
              <a:gd name="connsiteX9504" fmla="*/ 4318004 w 12192000"/>
              <a:gd name="connsiteY9504" fmla="*/ 317690 h 2007826"/>
              <a:gd name="connsiteX9505" fmla="*/ 4337287 w 12192000"/>
              <a:gd name="connsiteY9505" fmla="*/ 310689 h 2007826"/>
              <a:gd name="connsiteX9506" fmla="*/ 4351639 w 12192000"/>
              <a:gd name="connsiteY9506" fmla="*/ 307545 h 2007826"/>
              <a:gd name="connsiteX9507" fmla="*/ 4361431 w 12192000"/>
              <a:gd name="connsiteY9507" fmla="*/ 299067 h 2007826"/>
              <a:gd name="connsiteX9508" fmla="*/ 4362989 w 12192000"/>
              <a:gd name="connsiteY9508" fmla="*/ 309688 h 2007826"/>
              <a:gd name="connsiteX9509" fmla="*/ 4375637 w 12192000"/>
              <a:gd name="connsiteY9509" fmla="*/ 298400 h 2007826"/>
              <a:gd name="connsiteX9510" fmla="*/ 4371860 w 12192000"/>
              <a:gd name="connsiteY9510" fmla="*/ 308402 h 2007826"/>
              <a:gd name="connsiteX9511" fmla="*/ 4376122 w 12192000"/>
              <a:gd name="connsiteY9511" fmla="*/ 309212 h 2007826"/>
              <a:gd name="connsiteX9512" fmla="*/ 4376270 w 12192000"/>
              <a:gd name="connsiteY9512" fmla="*/ 303211 h 2007826"/>
              <a:gd name="connsiteX9513" fmla="*/ 4380163 w 12192000"/>
              <a:gd name="connsiteY9513" fmla="*/ 301258 h 2007826"/>
              <a:gd name="connsiteX9514" fmla="*/ 4386919 w 12192000"/>
              <a:gd name="connsiteY9514" fmla="*/ 297829 h 2007826"/>
              <a:gd name="connsiteX9515" fmla="*/ 4381298 w 12192000"/>
              <a:gd name="connsiteY9515" fmla="*/ 313213 h 2007826"/>
              <a:gd name="connsiteX9516" fmla="*/ 4400790 w 12192000"/>
              <a:gd name="connsiteY9516" fmla="*/ 297876 h 2007826"/>
              <a:gd name="connsiteX9517" fmla="*/ 4398838 w 12192000"/>
              <a:gd name="connsiteY9517" fmla="*/ 307688 h 2007826"/>
              <a:gd name="connsiteX9518" fmla="*/ 4413340 w 12192000"/>
              <a:gd name="connsiteY9518" fmla="*/ 293113 h 2007826"/>
              <a:gd name="connsiteX9519" fmla="*/ 4415864 w 12192000"/>
              <a:gd name="connsiteY9519" fmla="*/ 301972 h 2007826"/>
              <a:gd name="connsiteX9520" fmla="*/ 4429163 w 12192000"/>
              <a:gd name="connsiteY9520" fmla="*/ 291875 h 2007826"/>
              <a:gd name="connsiteX9521" fmla="*/ 4424088 w 12192000"/>
              <a:gd name="connsiteY9521" fmla="*/ 305687 h 2007826"/>
              <a:gd name="connsiteX9522" fmla="*/ 4436578 w 12192000"/>
              <a:gd name="connsiteY9522" fmla="*/ 293685 h 2007826"/>
              <a:gd name="connsiteX9523" fmla="*/ 4440429 w 12192000"/>
              <a:gd name="connsiteY9523" fmla="*/ 299400 h 2007826"/>
              <a:gd name="connsiteX9524" fmla="*/ 4447873 w 12192000"/>
              <a:gd name="connsiteY9524" fmla="*/ 292970 h 2007826"/>
              <a:gd name="connsiteX9525" fmla="*/ 4462406 w 12192000"/>
              <a:gd name="connsiteY9525" fmla="*/ 302687 h 2007826"/>
              <a:gd name="connsiteX9526" fmla="*/ 4486325 w 12192000"/>
              <a:gd name="connsiteY9526" fmla="*/ 292970 h 2007826"/>
              <a:gd name="connsiteX9527" fmla="*/ 4483924 w 12192000"/>
              <a:gd name="connsiteY9527" fmla="*/ 302973 h 2007826"/>
              <a:gd name="connsiteX9528" fmla="*/ 4512027 w 12192000"/>
              <a:gd name="connsiteY9528" fmla="*/ 295923 h 2007826"/>
              <a:gd name="connsiteX9529" fmla="*/ 4500931 w 12192000"/>
              <a:gd name="connsiteY9529" fmla="*/ 294066 h 2007826"/>
              <a:gd name="connsiteX9530" fmla="*/ 4498545 w 12192000"/>
              <a:gd name="connsiteY9530" fmla="*/ 297971 h 2007826"/>
              <a:gd name="connsiteX9531" fmla="*/ 4516122 w 12192000"/>
              <a:gd name="connsiteY9531" fmla="*/ 298448 h 2007826"/>
              <a:gd name="connsiteX9532" fmla="*/ 4509884 w 12192000"/>
              <a:gd name="connsiteY9532" fmla="*/ 290732 h 2007826"/>
              <a:gd name="connsiteX9533" fmla="*/ 4525079 w 12192000"/>
              <a:gd name="connsiteY9533" fmla="*/ 290541 h 2007826"/>
              <a:gd name="connsiteX9534" fmla="*/ 4519030 w 12192000"/>
              <a:gd name="connsiteY9534" fmla="*/ 298924 h 2007826"/>
              <a:gd name="connsiteX9535" fmla="*/ 4530176 w 12192000"/>
              <a:gd name="connsiteY9535" fmla="*/ 298876 h 2007826"/>
              <a:gd name="connsiteX9536" fmla="*/ 4524602 w 12192000"/>
              <a:gd name="connsiteY9536" fmla="*/ 286397 h 2007826"/>
              <a:gd name="connsiteX9537" fmla="*/ 4538511 w 12192000"/>
              <a:gd name="connsiteY9537" fmla="*/ 285683 h 2007826"/>
              <a:gd name="connsiteX9538" fmla="*/ 4541180 w 12192000"/>
              <a:gd name="connsiteY9538" fmla="*/ 292923 h 2007826"/>
              <a:gd name="connsiteX9539" fmla="*/ 4552042 w 12192000"/>
              <a:gd name="connsiteY9539" fmla="*/ 284111 h 2007826"/>
              <a:gd name="connsiteX9540" fmla="*/ 4547610 w 12192000"/>
              <a:gd name="connsiteY9540" fmla="*/ 296733 h 2007826"/>
              <a:gd name="connsiteX9541" fmla="*/ 4565760 w 12192000"/>
              <a:gd name="connsiteY9541" fmla="*/ 279015 h 2007826"/>
              <a:gd name="connsiteX9542" fmla="*/ 4568381 w 12192000"/>
              <a:gd name="connsiteY9542" fmla="*/ 284730 h 2007826"/>
              <a:gd name="connsiteX9543" fmla="*/ 4580907 w 12192000"/>
              <a:gd name="connsiteY9543" fmla="*/ 279015 h 2007826"/>
              <a:gd name="connsiteX9544" fmla="*/ 4571759 w 12192000"/>
              <a:gd name="connsiteY9544" fmla="*/ 294780 h 2007826"/>
              <a:gd name="connsiteX9545" fmla="*/ 4585572 w 12192000"/>
              <a:gd name="connsiteY9545" fmla="*/ 290827 h 2007826"/>
              <a:gd name="connsiteX9546" fmla="*/ 4580570 w 12192000"/>
              <a:gd name="connsiteY9546" fmla="*/ 286969 h 2007826"/>
              <a:gd name="connsiteX9547" fmla="*/ 4588809 w 12192000"/>
              <a:gd name="connsiteY9547" fmla="*/ 279301 h 2007826"/>
              <a:gd name="connsiteX9548" fmla="*/ 4591908 w 12192000"/>
              <a:gd name="connsiteY9548" fmla="*/ 283492 h 2007826"/>
              <a:gd name="connsiteX9549" fmla="*/ 4627481 w 12192000"/>
              <a:gd name="connsiteY9549" fmla="*/ 276109 h 2007826"/>
              <a:gd name="connsiteX9550" fmla="*/ 4630092 w 12192000"/>
              <a:gd name="connsiteY9550" fmla="*/ 278300 h 2007826"/>
              <a:gd name="connsiteX9551" fmla="*/ 4696468 w 12192000"/>
              <a:gd name="connsiteY9551" fmla="*/ 271299 h 2007826"/>
              <a:gd name="connsiteX9552" fmla="*/ 4697658 w 12192000"/>
              <a:gd name="connsiteY9552" fmla="*/ 284206 h 2007826"/>
              <a:gd name="connsiteX9553" fmla="*/ 4710821 w 12192000"/>
              <a:gd name="connsiteY9553" fmla="*/ 267631 h 2007826"/>
              <a:gd name="connsiteX9554" fmla="*/ 4710249 w 12192000"/>
              <a:gd name="connsiteY9554" fmla="*/ 279777 h 2007826"/>
              <a:gd name="connsiteX9555" fmla="*/ 4715413 w 12192000"/>
              <a:gd name="connsiteY9555" fmla="*/ 280253 h 2007826"/>
              <a:gd name="connsiteX9556" fmla="*/ 4712448 w 12192000"/>
              <a:gd name="connsiteY9556" fmla="*/ 270918 h 2007826"/>
              <a:gd name="connsiteX9557" fmla="*/ 4737531 w 12192000"/>
              <a:gd name="connsiteY9557" fmla="*/ 266393 h 2007826"/>
              <a:gd name="connsiteX9558" fmla="*/ 4740140 w 12192000"/>
              <a:gd name="connsiteY9558" fmla="*/ 270299 h 2007826"/>
              <a:gd name="connsiteX9559" fmla="*/ 4751438 w 12192000"/>
              <a:gd name="connsiteY9559" fmla="*/ 264154 h 2007826"/>
              <a:gd name="connsiteX9560" fmla="*/ 4750128 w 12192000"/>
              <a:gd name="connsiteY9560" fmla="*/ 274776 h 2007826"/>
              <a:gd name="connsiteX9561" fmla="*/ 4758029 w 12192000"/>
              <a:gd name="connsiteY9561" fmla="*/ 264393 h 2007826"/>
              <a:gd name="connsiteX9562" fmla="*/ 4764794 w 12192000"/>
              <a:gd name="connsiteY9562" fmla="*/ 269870 h 2007826"/>
              <a:gd name="connsiteX9563" fmla="*/ 4776828 w 12192000"/>
              <a:gd name="connsiteY9563" fmla="*/ 264250 h 2007826"/>
              <a:gd name="connsiteX9564" fmla="*/ 4772736 w 12192000"/>
              <a:gd name="connsiteY9564" fmla="*/ 275490 h 2007826"/>
              <a:gd name="connsiteX9565" fmla="*/ 4785007 w 12192000"/>
              <a:gd name="connsiteY9565" fmla="*/ 263678 h 2007826"/>
              <a:gd name="connsiteX9566" fmla="*/ 4785055 w 12192000"/>
              <a:gd name="connsiteY9566" fmla="*/ 275252 h 2007826"/>
              <a:gd name="connsiteX9567" fmla="*/ 4788338 w 12192000"/>
              <a:gd name="connsiteY9567" fmla="*/ 274633 h 2007826"/>
              <a:gd name="connsiteX9568" fmla="*/ 4815541 w 12192000"/>
              <a:gd name="connsiteY9568" fmla="*/ 259725 h 2007826"/>
              <a:gd name="connsiteX9569" fmla="*/ 4810310 w 12192000"/>
              <a:gd name="connsiteY9569" fmla="*/ 275252 h 2007826"/>
              <a:gd name="connsiteX9570" fmla="*/ 4824489 w 12192000"/>
              <a:gd name="connsiteY9570" fmla="*/ 258439 h 2007826"/>
              <a:gd name="connsiteX9571" fmla="*/ 4824778 w 12192000"/>
              <a:gd name="connsiteY9571" fmla="*/ 272061 h 2007826"/>
              <a:gd name="connsiteX9572" fmla="*/ 4833292 w 12192000"/>
              <a:gd name="connsiteY9572" fmla="*/ 261821 h 2007826"/>
              <a:gd name="connsiteX9573" fmla="*/ 4863609 w 12192000"/>
              <a:gd name="connsiteY9573" fmla="*/ 261582 h 2007826"/>
              <a:gd name="connsiteX9574" fmla="*/ 4861523 w 12192000"/>
              <a:gd name="connsiteY9574" fmla="*/ 270346 h 2007826"/>
              <a:gd name="connsiteX9575" fmla="*/ 4866836 w 12192000"/>
              <a:gd name="connsiteY9575" fmla="*/ 270441 h 2007826"/>
              <a:gd name="connsiteX9576" fmla="*/ 4865981 w 12192000"/>
              <a:gd name="connsiteY9576" fmla="*/ 261154 h 2007826"/>
              <a:gd name="connsiteX9577" fmla="*/ 4894355 w 12192000"/>
              <a:gd name="connsiteY9577" fmla="*/ 258677 h 2007826"/>
              <a:gd name="connsiteX9578" fmla="*/ 4905228 w 12192000"/>
              <a:gd name="connsiteY9578" fmla="*/ 255200 h 2007826"/>
              <a:gd name="connsiteX9579" fmla="*/ 4901364 w 12192000"/>
              <a:gd name="connsiteY9579" fmla="*/ 270108 h 2007826"/>
              <a:gd name="connsiteX9580" fmla="*/ 4914529 w 12192000"/>
              <a:gd name="connsiteY9580" fmla="*/ 253533 h 2007826"/>
              <a:gd name="connsiteX9581" fmla="*/ 4916915 w 12192000"/>
              <a:gd name="connsiteY9581" fmla="*/ 265345 h 2007826"/>
              <a:gd name="connsiteX9582" fmla="*/ 4918821 w 12192000"/>
              <a:gd name="connsiteY9582" fmla="*/ 256724 h 2007826"/>
              <a:gd name="connsiteX9583" fmla="*/ 4978487 w 12192000"/>
              <a:gd name="connsiteY9583" fmla="*/ 254009 h 2007826"/>
              <a:gd name="connsiteX9584" fmla="*/ 4973908 w 12192000"/>
              <a:gd name="connsiteY9584" fmla="*/ 267869 h 2007826"/>
              <a:gd name="connsiteX9585" fmla="*/ 4988023 w 12192000"/>
              <a:gd name="connsiteY9585" fmla="*/ 252390 h 2007826"/>
              <a:gd name="connsiteX9586" fmla="*/ 5003383 w 12192000"/>
              <a:gd name="connsiteY9586" fmla="*/ 253485 h 2007826"/>
              <a:gd name="connsiteX9587" fmla="*/ 5000380 w 12192000"/>
              <a:gd name="connsiteY9587" fmla="*/ 267822 h 2007826"/>
              <a:gd name="connsiteX9588" fmla="*/ 5008867 w 12192000"/>
              <a:gd name="connsiteY9588" fmla="*/ 252104 h 2007826"/>
              <a:gd name="connsiteX9589" fmla="*/ 5055465 w 12192000"/>
              <a:gd name="connsiteY9589" fmla="*/ 249580 h 2007826"/>
              <a:gd name="connsiteX9590" fmla="*/ 5071488 w 12192000"/>
              <a:gd name="connsiteY9590" fmla="*/ 247198 h 2007826"/>
              <a:gd name="connsiteX9591" fmla="*/ 5072490 w 12192000"/>
              <a:gd name="connsiteY9591" fmla="*/ 250104 h 2007826"/>
              <a:gd name="connsiteX9592" fmla="*/ 5156108 w 12192000"/>
              <a:gd name="connsiteY9592" fmla="*/ 243388 h 2007826"/>
              <a:gd name="connsiteX9593" fmla="*/ 5164426 w 12192000"/>
              <a:gd name="connsiteY9593" fmla="*/ 244721 h 2007826"/>
              <a:gd name="connsiteX9594" fmla="*/ 5277556 w 12192000"/>
              <a:gd name="connsiteY9594" fmla="*/ 239482 h 2007826"/>
              <a:gd name="connsiteX9595" fmla="*/ 5402677 w 12192000"/>
              <a:gd name="connsiteY9595" fmla="*/ 234672 h 2007826"/>
              <a:gd name="connsiteX9596" fmla="*/ 5541371 w 12192000"/>
              <a:gd name="connsiteY9596" fmla="*/ 230242 h 2007826"/>
              <a:gd name="connsiteX9597" fmla="*/ 5555178 w 12192000"/>
              <a:gd name="connsiteY9597" fmla="*/ 230004 h 2007826"/>
              <a:gd name="connsiteX9598" fmla="*/ 5810568 w 12192000"/>
              <a:gd name="connsiteY9598" fmla="*/ 227289 h 2007826"/>
              <a:gd name="connsiteX9599" fmla="*/ 5813568 w 12192000"/>
              <a:gd name="connsiteY9599" fmla="*/ 237863 h 2007826"/>
              <a:gd name="connsiteX9600" fmla="*/ 5812091 w 12192000"/>
              <a:gd name="connsiteY9600" fmla="*/ 225860 h 2007826"/>
              <a:gd name="connsiteX9601" fmla="*/ 5848562 w 12192000"/>
              <a:gd name="connsiteY9601" fmla="*/ 227527 h 2007826"/>
              <a:gd name="connsiteX9602" fmla="*/ 5851610 w 12192000"/>
              <a:gd name="connsiteY9602" fmla="*/ 237101 h 2007826"/>
              <a:gd name="connsiteX9603" fmla="*/ 5848848 w 12192000"/>
              <a:gd name="connsiteY9603" fmla="*/ 225146 h 2007826"/>
              <a:gd name="connsiteX9604" fmla="*/ 5886033 w 12192000"/>
              <a:gd name="connsiteY9604" fmla="*/ 227098 h 2007826"/>
              <a:gd name="connsiteX9605" fmla="*/ 5893173 w 12192000"/>
              <a:gd name="connsiteY9605" fmla="*/ 218335 h 2007826"/>
              <a:gd name="connsiteX9606" fmla="*/ 5849562 w 12192000"/>
              <a:gd name="connsiteY9606" fmla="*/ 216620 h 2007826"/>
              <a:gd name="connsiteX9607" fmla="*/ 5842609 w 12192000"/>
              <a:gd name="connsiteY9607" fmla="*/ 214524 h 2007826"/>
              <a:gd name="connsiteX9608" fmla="*/ 5817663 w 12192000"/>
              <a:gd name="connsiteY9608" fmla="*/ 216477 h 2007826"/>
              <a:gd name="connsiteX9609" fmla="*/ 5779334 w 12192000"/>
              <a:gd name="connsiteY9609" fmla="*/ 215763 h 2007826"/>
              <a:gd name="connsiteX9610" fmla="*/ 5741054 w 12192000"/>
              <a:gd name="connsiteY9610" fmla="*/ 215953 h 2007826"/>
              <a:gd name="connsiteX9611" fmla="*/ 5693157 w 12192000"/>
              <a:gd name="connsiteY9611" fmla="*/ 216763 h 2007826"/>
              <a:gd name="connsiteX9612" fmla="*/ 5576889 w 12192000"/>
              <a:gd name="connsiteY9612" fmla="*/ 217954 h 2007826"/>
              <a:gd name="connsiteX9613" fmla="*/ 5486902 w 12192000"/>
              <a:gd name="connsiteY9613" fmla="*/ 221431 h 2007826"/>
              <a:gd name="connsiteX9614" fmla="*/ 5485238 w 12192000"/>
              <a:gd name="connsiteY9614" fmla="*/ 217334 h 2007826"/>
              <a:gd name="connsiteX9615" fmla="*/ 5476524 w 12192000"/>
              <a:gd name="connsiteY9615" fmla="*/ 222383 h 2007826"/>
              <a:gd name="connsiteX9616" fmla="*/ 5469763 w 12192000"/>
              <a:gd name="connsiteY9616" fmla="*/ 220859 h 2007826"/>
              <a:gd name="connsiteX9617" fmla="*/ 5391156 w 12192000"/>
              <a:gd name="connsiteY9617" fmla="*/ 222669 h 2007826"/>
              <a:gd name="connsiteX9618" fmla="*/ 5341307 w 12192000"/>
              <a:gd name="connsiteY9618" fmla="*/ 224860 h 2007826"/>
              <a:gd name="connsiteX9619" fmla="*/ 5318435 w 12192000"/>
              <a:gd name="connsiteY9619" fmla="*/ 228527 h 2007826"/>
              <a:gd name="connsiteX9620" fmla="*/ 5246287 w 12192000"/>
              <a:gd name="connsiteY9620" fmla="*/ 230004 h 2007826"/>
              <a:gd name="connsiteX9621" fmla="*/ 5227277 w 12192000"/>
              <a:gd name="connsiteY9621" fmla="*/ 230194 h 2007826"/>
              <a:gd name="connsiteX9622" fmla="*/ 5118125 w 12192000"/>
              <a:gd name="connsiteY9622" fmla="*/ 233862 h 2007826"/>
              <a:gd name="connsiteX9623" fmla="*/ 5112469 w 12192000"/>
              <a:gd name="connsiteY9623" fmla="*/ 234719 h 2007826"/>
              <a:gd name="connsiteX9624" fmla="*/ 5028947 w 12192000"/>
              <a:gd name="connsiteY9624" fmla="*/ 239292 h 2007826"/>
              <a:gd name="connsiteX9625" fmla="*/ 5022557 w 12192000"/>
              <a:gd name="connsiteY9625" fmla="*/ 239244 h 2007826"/>
              <a:gd name="connsiteX9626" fmla="*/ 4997802 w 12192000"/>
              <a:gd name="connsiteY9626" fmla="*/ 240530 h 2007826"/>
              <a:gd name="connsiteX9627" fmla="*/ 4945484 w 12192000"/>
              <a:gd name="connsiteY9627" fmla="*/ 244102 h 2007826"/>
              <a:gd name="connsiteX9628" fmla="*/ 4791047 w 12192000"/>
              <a:gd name="connsiteY9628" fmla="*/ 252437 h 2007826"/>
              <a:gd name="connsiteX9629" fmla="*/ 4711443 w 12192000"/>
              <a:gd name="connsiteY9629" fmla="*/ 259058 h 2007826"/>
              <a:gd name="connsiteX9630" fmla="*/ 4548468 w 12192000"/>
              <a:gd name="connsiteY9630" fmla="*/ 273918 h 2007826"/>
              <a:gd name="connsiteX9631" fmla="*/ 4548278 w 12192000"/>
              <a:gd name="connsiteY9631" fmla="*/ 271585 h 2007826"/>
              <a:gd name="connsiteX9632" fmla="*/ 4499738 w 12192000"/>
              <a:gd name="connsiteY9632" fmla="*/ 279539 h 2007826"/>
              <a:gd name="connsiteX9633" fmla="*/ 4494218 w 12192000"/>
              <a:gd name="connsiteY9633" fmla="*/ 276824 h 2007826"/>
              <a:gd name="connsiteX9634" fmla="*/ 4455435 w 12192000"/>
              <a:gd name="connsiteY9634" fmla="*/ 282301 h 2007826"/>
              <a:gd name="connsiteX9635" fmla="*/ 4410288 w 12192000"/>
              <a:gd name="connsiteY9635" fmla="*/ 286826 h 2007826"/>
              <a:gd name="connsiteX9636" fmla="*/ 4396417 w 12192000"/>
              <a:gd name="connsiteY9636" fmla="*/ 288112 h 2007826"/>
              <a:gd name="connsiteX9637" fmla="*/ 4395085 w 12192000"/>
              <a:gd name="connsiteY9637" fmla="*/ 285921 h 2007826"/>
              <a:gd name="connsiteX9638" fmla="*/ 4250395 w 12192000"/>
              <a:gd name="connsiteY9638" fmla="*/ 301734 h 2007826"/>
              <a:gd name="connsiteX9639" fmla="*/ 4126252 w 12192000"/>
              <a:gd name="connsiteY9639" fmla="*/ 316309 h 2007826"/>
              <a:gd name="connsiteX9640" fmla="*/ 4120868 w 12192000"/>
              <a:gd name="connsiteY9640" fmla="*/ 313594 h 2007826"/>
              <a:gd name="connsiteX9641" fmla="*/ 4075182 w 12192000"/>
              <a:gd name="connsiteY9641" fmla="*/ 320167 h 2007826"/>
              <a:gd name="connsiteX9642" fmla="*/ 3946203 w 12192000"/>
              <a:gd name="connsiteY9642" fmla="*/ 334646 h 2007826"/>
              <a:gd name="connsiteX9643" fmla="*/ 3908154 w 12192000"/>
              <a:gd name="connsiteY9643" fmla="*/ 339076 h 2007826"/>
              <a:gd name="connsiteX9644" fmla="*/ 3854540 w 12192000"/>
              <a:gd name="connsiteY9644" fmla="*/ 344839 h 2007826"/>
              <a:gd name="connsiteX9645" fmla="*/ 3851348 w 12192000"/>
              <a:gd name="connsiteY9645" fmla="*/ 341553 h 2007826"/>
              <a:gd name="connsiteX9646" fmla="*/ 3843675 w 12192000"/>
              <a:gd name="connsiteY9646" fmla="*/ 347506 h 2007826"/>
              <a:gd name="connsiteX9647" fmla="*/ 3779375 w 12192000"/>
              <a:gd name="connsiteY9647" fmla="*/ 353984 h 2007826"/>
              <a:gd name="connsiteX9648" fmla="*/ 3773808 w 12192000"/>
              <a:gd name="connsiteY9648" fmla="*/ 354555 h 2007826"/>
              <a:gd name="connsiteX9649" fmla="*/ 3741305 w 12192000"/>
              <a:gd name="connsiteY9649" fmla="*/ 358318 h 2007826"/>
              <a:gd name="connsiteX9650" fmla="*/ 3703901 w 12192000"/>
              <a:gd name="connsiteY9650" fmla="*/ 362271 h 2007826"/>
              <a:gd name="connsiteX9651" fmla="*/ 3706472 w 12192000"/>
              <a:gd name="connsiteY9651" fmla="*/ 355651 h 2007826"/>
              <a:gd name="connsiteX9652" fmla="*/ 3732361 w 12192000"/>
              <a:gd name="connsiteY9652" fmla="*/ 347792 h 2007826"/>
              <a:gd name="connsiteX9653" fmla="*/ 3737451 w 12192000"/>
              <a:gd name="connsiteY9653" fmla="*/ 351888 h 2007826"/>
              <a:gd name="connsiteX9654" fmla="*/ 3740545 w 12192000"/>
              <a:gd name="connsiteY9654" fmla="*/ 346030 h 2007826"/>
              <a:gd name="connsiteX9655" fmla="*/ 3748869 w 12192000"/>
              <a:gd name="connsiteY9655" fmla="*/ 350697 h 2007826"/>
              <a:gd name="connsiteX9656" fmla="*/ 3769571 w 12192000"/>
              <a:gd name="connsiteY9656" fmla="*/ 343458 h 2007826"/>
              <a:gd name="connsiteX9657" fmla="*/ 3788653 w 12192000"/>
              <a:gd name="connsiteY9657" fmla="*/ 345649 h 2007826"/>
              <a:gd name="connsiteX9658" fmla="*/ 3806837 w 12192000"/>
              <a:gd name="connsiteY9658" fmla="*/ 339076 h 2007826"/>
              <a:gd name="connsiteX9659" fmla="*/ 3860880 w 12192000"/>
              <a:gd name="connsiteY9659" fmla="*/ 333694 h 2007826"/>
              <a:gd name="connsiteX9660" fmla="*/ 3866025 w 12192000"/>
              <a:gd name="connsiteY9660" fmla="*/ 337123 h 2007826"/>
              <a:gd name="connsiteX9661" fmla="*/ 3873077 w 12192000"/>
              <a:gd name="connsiteY9661" fmla="*/ 328121 h 2007826"/>
              <a:gd name="connsiteX9662" fmla="*/ 3878750 w 12192000"/>
              <a:gd name="connsiteY9662" fmla="*/ 330264 h 2007826"/>
              <a:gd name="connsiteX9663" fmla="*/ 3905772 w 12192000"/>
              <a:gd name="connsiteY9663" fmla="*/ 327930 h 2007826"/>
              <a:gd name="connsiteX9664" fmla="*/ 3913921 w 12192000"/>
              <a:gd name="connsiteY9664" fmla="*/ 322167 h 2007826"/>
              <a:gd name="connsiteX9665" fmla="*/ 3915303 w 12192000"/>
              <a:gd name="connsiteY9665" fmla="*/ 326692 h 2007826"/>
              <a:gd name="connsiteX9666" fmla="*/ 3947687 w 12192000"/>
              <a:gd name="connsiteY9666" fmla="*/ 320929 h 2007826"/>
              <a:gd name="connsiteX9667" fmla="*/ 3949059 w 12192000"/>
              <a:gd name="connsiteY9667" fmla="*/ 319548 h 2007826"/>
              <a:gd name="connsiteX9668" fmla="*/ 3969860 w 12192000"/>
              <a:gd name="connsiteY9668" fmla="*/ 320643 h 2007826"/>
              <a:gd name="connsiteX9669" fmla="*/ 4004677 w 12192000"/>
              <a:gd name="connsiteY9669" fmla="*/ 314785 h 2007826"/>
              <a:gd name="connsiteX9670" fmla="*/ 4007060 w 12192000"/>
              <a:gd name="connsiteY9670" fmla="*/ 316595 h 2007826"/>
              <a:gd name="connsiteX9671" fmla="*/ 4040979 w 12192000"/>
              <a:gd name="connsiteY9671" fmla="*/ 309736 h 2007826"/>
              <a:gd name="connsiteX9672" fmla="*/ 4045885 w 12192000"/>
              <a:gd name="connsiteY9672" fmla="*/ 311594 h 2007826"/>
              <a:gd name="connsiteX9673" fmla="*/ 4108054 w 12192000"/>
              <a:gd name="connsiteY9673" fmla="*/ 301353 h 2007826"/>
              <a:gd name="connsiteX9674" fmla="*/ 4162409 w 12192000"/>
              <a:gd name="connsiteY9674" fmla="*/ 295399 h 2007826"/>
              <a:gd name="connsiteX9675" fmla="*/ 4163171 w 12192000"/>
              <a:gd name="connsiteY9675" fmla="*/ 297924 h 2007826"/>
              <a:gd name="connsiteX9676" fmla="*/ 4208286 w 12192000"/>
              <a:gd name="connsiteY9676" fmla="*/ 290779 h 2007826"/>
              <a:gd name="connsiteX9677" fmla="*/ 4216035 w 12192000"/>
              <a:gd name="connsiteY9677" fmla="*/ 291589 h 2007826"/>
              <a:gd name="connsiteX9678" fmla="*/ 4255984 w 12192000"/>
              <a:gd name="connsiteY9678" fmla="*/ 287159 h 2007826"/>
              <a:gd name="connsiteX9679" fmla="*/ 4288328 w 12192000"/>
              <a:gd name="connsiteY9679" fmla="*/ 282349 h 2007826"/>
              <a:gd name="connsiteX9680" fmla="*/ 4293307 w 12192000"/>
              <a:gd name="connsiteY9680" fmla="*/ 282301 h 2007826"/>
              <a:gd name="connsiteX9681" fmla="*/ 4341780 w 12192000"/>
              <a:gd name="connsiteY9681" fmla="*/ 276871 h 2007826"/>
              <a:gd name="connsiteX9682" fmla="*/ 4345532 w 12192000"/>
              <a:gd name="connsiteY9682" fmla="*/ 278157 h 2007826"/>
              <a:gd name="connsiteX9683" fmla="*/ 4406278 w 12192000"/>
              <a:gd name="connsiteY9683" fmla="*/ 271966 h 2007826"/>
              <a:gd name="connsiteX9684" fmla="*/ 4546848 w 12192000"/>
              <a:gd name="connsiteY9684" fmla="*/ 257581 h 2007826"/>
              <a:gd name="connsiteX9685" fmla="*/ 4549184 w 12192000"/>
              <a:gd name="connsiteY9685" fmla="*/ 259201 h 2007826"/>
              <a:gd name="connsiteX9686" fmla="*/ 4597055 w 12192000"/>
              <a:gd name="connsiteY9686" fmla="*/ 252056 h 2007826"/>
              <a:gd name="connsiteX9687" fmla="*/ 4602433 w 12192000"/>
              <a:gd name="connsiteY9687" fmla="*/ 254343 h 2007826"/>
              <a:gd name="connsiteX9688" fmla="*/ 4700478 w 12192000"/>
              <a:gd name="connsiteY9688" fmla="*/ 243007 h 2007826"/>
              <a:gd name="connsiteX9689" fmla="*/ 4700999 w 12192000"/>
              <a:gd name="connsiteY9689" fmla="*/ 245293 h 2007826"/>
              <a:gd name="connsiteX9690" fmla="*/ 4717228 w 12192000"/>
              <a:gd name="connsiteY9690" fmla="*/ 243578 h 2007826"/>
              <a:gd name="connsiteX9691" fmla="*/ 4771786 w 12192000"/>
              <a:gd name="connsiteY9691" fmla="*/ 240006 h 2007826"/>
              <a:gd name="connsiteX9692" fmla="*/ 4773500 w 12192000"/>
              <a:gd name="connsiteY9692" fmla="*/ 236291 h 2007826"/>
              <a:gd name="connsiteX9693" fmla="*/ 4778445 w 12192000"/>
              <a:gd name="connsiteY9693" fmla="*/ 240244 h 2007826"/>
              <a:gd name="connsiteX9694" fmla="*/ 4837526 w 12192000"/>
              <a:gd name="connsiteY9694" fmla="*/ 235053 h 2007826"/>
              <a:gd name="connsiteX9695" fmla="*/ 4914240 w 12192000"/>
              <a:gd name="connsiteY9695" fmla="*/ 230099 h 2007826"/>
              <a:gd name="connsiteX9696" fmla="*/ 4984209 w 12192000"/>
              <a:gd name="connsiteY9696" fmla="*/ 225717 h 2007826"/>
              <a:gd name="connsiteX9697" fmla="*/ 4999138 w 12192000"/>
              <a:gd name="connsiteY9697" fmla="*/ 224479 h 2007826"/>
              <a:gd name="connsiteX9698" fmla="*/ 5002668 w 12192000"/>
              <a:gd name="connsiteY9698" fmla="*/ 225765 h 2007826"/>
              <a:gd name="connsiteX9699" fmla="*/ 5087559 w 12192000"/>
              <a:gd name="connsiteY9699" fmla="*/ 218335 h 2007826"/>
              <a:gd name="connsiteX9700" fmla="*/ 5093264 w 12192000"/>
              <a:gd name="connsiteY9700" fmla="*/ 221240 h 2007826"/>
              <a:gd name="connsiteX9701" fmla="*/ 5174172 w 12192000"/>
              <a:gd name="connsiteY9701" fmla="*/ 215763 h 2007826"/>
              <a:gd name="connsiteX9702" fmla="*/ 5189919 w 12192000"/>
              <a:gd name="connsiteY9702" fmla="*/ 214858 h 2007826"/>
              <a:gd name="connsiteX9703" fmla="*/ 5192178 w 12192000"/>
              <a:gd name="connsiteY9703" fmla="*/ 216334 h 2007826"/>
              <a:gd name="connsiteX9704" fmla="*/ 5207790 w 12192000"/>
              <a:gd name="connsiteY9704" fmla="*/ 215143 h 2007826"/>
              <a:gd name="connsiteX9705" fmla="*/ 5304268 w 12192000"/>
              <a:gd name="connsiteY9705" fmla="*/ 210142 h 2007826"/>
              <a:gd name="connsiteX9706" fmla="*/ 5307433 w 12192000"/>
              <a:gd name="connsiteY9706" fmla="*/ 213429 h 2007826"/>
              <a:gd name="connsiteX9707" fmla="*/ 5315106 w 12192000"/>
              <a:gd name="connsiteY9707" fmla="*/ 207046 h 2007826"/>
              <a:gd name="connsiteX9708" fmla="*/ 5322869 w 12192000"/>
              <a:gd name="connsiteY9708" fmla="*/ 213429 h 2007826"/>
              <a:gd name="connsiteX9709" fmla="*/ 5327972 w 12192000"/>
              <a:gd name="connsiteY9709" fmla="*/ 207475 h 2007826"/>
              <a:gd name="connsiteX9710" fmla="*/ 5329719 w 12192000"/>
              <a:gd name="connsiteY9710" fmla="*/ 211667 h 2007826"/>
              <a:gd name="connsiteX9711" fmla="*/ 5413058 w 12192000"/>
              <a:gd name="connsiteY9711" fmla="*/ 205427 h 2007826"/>
              <a:gd name="connsiteX9712" fmla="*/ 5427435 w 12192000"/>
              <a:gd name="connsiteY9712" fmla="*/ 205903 h 2007826"/>
              <a:gd name="connsiteX9713" fmla="*/ 5474047 w 12192000"/>
              <a:gd name="connsiteY9713" fmla="*/ 204855 h 2007826"/>
              <a:gd name="connsiteX9714" fmla="*/ 5539276 w 12192000"/>
              <a:gd name="connsiteY9714" fmla="*/ 202807 h 2007826"/>
              <a:gd name="connsiteX9715" fmla="*/ 5545941 w 12192000"/>
              <a:gd name="connsiteY9715" fmla="*/ 201855 h 2007826"/>
              <a:gd name="connsiteX9716" fmla="*/ 5570462 w 12192000"/>
              <a:gd name="connsiteY9716" fmla="*/ 200855 h 2007826"/>
              <a:gd name="connsiteX9717" fmla="*/ 5575843 w 12192000"/>
              <a:gd name="connsiteY9717" fmla="*/ 202760 h 2007826"/>
              <a:gd name="connsiteX9718" fmla="*/ 5590648 w 12192000"/>
              <a:gd name="connsiteY9718" fmla="*/ 201950 h 2007826"/>
              <a:gd name="connsiteX9719" fmla="*/ 5593173 w 12192000"/>
              <a:gd name="connsiteY9719" fmla="*/ 198425 h 2007826"/>
              <a:gd name="connsiteX9720" fmla="*/ 5604076 w 12192000"/>
              <a:gd name="connsiteY9720" fmla="*/ 204141 h 2007826"/>
              <a:gd name="connsiteX9721" fmla="*/ 5605980 w 12192000"/>
              <a:gd name="connsiteY9721" fmla="*/ 200569 h 2007826"/>
              <a:gd name="connsiteX9722" fmla="*/ 5639546 w 12192000"/>
              <a:gd name="connsiteY9722" fmla="*/ 201140 h 2007826"/>
              <a:gd name="connsiteX9723" fmla="*/ 5908173 w 12192000"/>
              <a:gd name="connsiteY9723" fmla="*/ 196901 h 2007826"/>
              <a:gd name="connsiteX9724" fmla="*/ 5952594 w 12192000"/>
              <a:gd name="connsiteY9724" fmla="*/ 197330 h 2007826"/>
              <a:gd name="connsiteX9725" fmla="*/ 5966830 w 12192000"/>
              <a:gd name="connsiteY9725" fmla="*/ 197330 h 2007826"/>
              <a:gd name="connsiteX9726" fmla="*/ 5968068 w 12192000"/>
              <a:gd name="connsiteY9726" fmla="*/ 195568 h 2007826"/>
              <a:gd name="connsiteX9727" fmla="*/ 5985018 w 12192000"/>
              <a:gd name="connsiteY9727" fmla="*/ 196520 h 2007826"/>
              <a:gd name="connsiteX9728" fmla="*/ 5991160 w 12192000"/>
              <a:gd name="connsiteY9728" fmla="*/ 199473 h 2007826"/>
              <a:gd name="connsiteX9729" fmla="*/ 5999445 w 12192000"/>
              <a:gd name="connsiteY9729" fmla="*/ 193567 h 2007826"/>
              <a:gd name="connsiteX9730" fmla="*/ 6001063 w 12192000"/>
              <a:gd name="connsiteY9730" fmla="*/ 197092 h 2007826"/>
              <a:gd name="connsiteX9731" fmla="*/ 6019251 w 12192000"/>
              <a:gd name="connsiteY9731" fmla="*/ 197759 h 2007826"/>
              <a:gd name="connsiteX9732" fmla="*/ 6020727 w 12192000"/>
              <a:gd name="connsiteY9732" fmla="*/ 193472 h 2007826"/>
              <a:gd name="connsiteX9733" fmla="*/ 6029629 w 12192000"/>
              <a:gd name="connsiteY9733" fmla="*/ 200045 h 2007826"/>
              <a:gd name="connsiteX9734" fmla="*/ 6037391 w 12192000"/>
              <a:gd name="connsiteY9734" fmla="*/ 193520 h 2007826"/>
              <a:gd name="connsiteX9735" fmla="*/ 6039438 w 12192000"/>
              <a:gd name="connsiteY9735" fmla="*/ 196758 h 2007826"/>
              <a:gd name="connsiteX9736" fmla="*/ 6053627 w 12192000"/>
              <a:gd name="connsiteY9736" fmla="*/ 199283 h 2007826"/>
              <a:gd name="connsiteX9737" fmla="*/ 6059530 w 12192000"/>
              <a:gd name="connsiteY9737" fmla="*/ 195901 h 2007826"/>
              <a:gd name="connsiteX9738" fmla="*/ 6074909 w 12192000"/>
              <a:gd name="connsiteY9738" fmla="*/ 196997 h 2007826"/>
              <a:gd name="connsiteX9739" fmla="*/ 6097953 w 12192000"/>
              <a:gd name="connsiteY9739" fmla="*/ 196234 h 2007826"/>
              <a:gd name="connsiteX9740" fmla="*/ 6117622 w 12192000"/>
              <a:gd name="connsiteY9740" fmla="*/ 196854 h 2007826"/>
              <a:gd name="connsiteX9741" fmla="*/ 6129576 w 12192000"/>
              <a:gd name="connsiteY9741" fmla="*/ 193091 h 2007826"/>
              <a:gd name="connsiteX9742" fmla="*/ 6125480 w 12192000"/>
              <a:gd name="connsiteY9742" fmla="*/ 205237 h 2007826"/>
              <a:gd name="connsiteX9743" fmla="*/ 6135815 w 12192000"/>
              <a:gd name="connsiteY9743" fmla="*/ 194091 h 2007826"/>
              <a:gd name="connsiteX9744" fmla="*/ 6142530 w 12192000"/>
              <a:gd name="connsiteY9744" fmla="*/ 198711 h 2007826"/>
              <a:gd name="connsiteX9745" fmla="*/ 6152055 w 12192000"/>
              <a:gd name="connsiteY9745" fmla="*/ 193424 h 2007826"/>
              <a:gd name="connsiteX9746" fmla="*/ 6153246 w 12192000"/>
              <a:gd name="connsiteY9746" fmla="*/ 197997 h 2007826"/>
              <a:gd name="connsiteX9747" fmla="*/ 6170486 w 12192000"/>
              <a:gd name="connsiteY9747" fmla="*/ 197711 h 2007826"/>
              <a:gd name="connsiteX9748" fmla="*/ 6173867 w 12192000"/>
              <a:gd name="connsiteY9748" fmla="*/ 195091 h 2007826"/>
              <a:gd name="connsiteX9749" fmla="*/ 6189727 w 12192000"/>
              <a:gd name="connsiteY9749" fmla="*/ 194948 h 2007826"/>
              <a:gd name="connsiteX9750" fmla="*/ 6191917 w 12192000"/>
              <a:gd name="connsiteY9750" fmla="*/ 197663 h 2007826"/>
              <a:gd name="connsiteX9751" fmla="*/ 6208681 w 12192000"/>
              <a:gd name="connsiteY9751" fmla="*/ 197568 h 2007826"/>
              <a:gd name="connsiteX9752" fmla="*/ 6214539 w 12192000"/>
              <a:gd name="connsiteY9752" fmla="*/ 193377 h 2007826"/>
              <a:gd name="connsiteX9753" fmla="*/ 6216873 w 12192000"/>
              <a:gd name="connsiteY9753" fmla="*/ 203569 h 2007826"/>
              <a:gd name="connsiteX9754" fmla="*/ 6226541 w 12192000"/>
              <a:gd name="connsiteY9754" fmla="*/ 193805 h 2007826"/>
              <a:gd name="connsiteX9755" fmla="*/ 6232731 w 12192000"/>
              <a:gd name="connsiteY9755" fmla="*/ 199664 h 2007826"/>
              <a:gd name="connsiteX9756" fmla="*/ 6234827 w 12192000"/>
              <a:gd name="connsiteY9756" fmla="*/ 195330 h 2007826"/>
              <a:gd name="connsiteX9757" fmla="*/ 6251162 w 12192000"/>
              <a:gd name="connsiteY9757" fmla="*/ 197235 h 2007826"/>
              <a:gd name="connsiteX9758" fmla="*/ 6293882 w 12192000"/>
              <a:gd name="connsiteY9758" fmla="*/ 201950 h 2007826"/>
              <a:gd name="connsiteX9759" fmla="*/ 6300978 w 12192000"/>
              <a:gd name="connsiteY9759" fmla="*/ 197902 h 2007826"/>
              <a:gd name="connsiteX9760" fmla="*/ 6306979 w 12192000"/>
              <a:gd name="connsiteY9760" fmla="*/ 202045 h 2007826"/>
              <a:gd name="connsiteX9761" fmla="*/ 6332363 w 12192000"/>
              <a:gd name="connsiteY9761" fmla="*/ 199569 h 2007826"/>
              <a:gd name="connsiteX9762" fmla="*/ 6346555 w 12192000"/>
              <a:gd name="connsiteY9762" fmla="*/ 202141 h 2007826"/>
              <a:gd name="connsiteX9763" fmla="*/ 6351985 w 12192000"/>
              <a:gd name="connsiteY9763" fmla="*/ 199569 h 2007826"/>
              <a:gd name="connsiteX9764" fmla="*/ 6367272 w 12192000"/>
              <a:gd name="connsiteY9764" fmla="*/ 200759 h 2007826"/>
              <a:gd name="connsiteX9765" fmla="*/ 6367653 w 12192000"/>
              <a:gd name="connsiteY9765" fmla="*/ 202807 h 2007826"/>
              <a:gd name="connsiteX9766" fmla="*/ 6385227 w 12192000"/>
              <a:gd name="connsiteY9766" fmla="*/ 202664 h 2007826"/>
              <a:gd name="connsiteX9767" fmla="*/ 6391132 w 12192000"/>
              <a:gd name="connsiteY9767" fmla="*/ 197616 h 2007826"/>
              <a:gd name="connsiteX9768" fmla="*/ 6399657 w 12192000"/>
              <a:gd name="connsiteY9768" fmla="*/ 204284 h 2007826"/>
              <a:gd name="connsiteX9769" fmla="*/ 6401848 w 12192000"/>
              <a:gd name="connsiteY9769" fmla="*/ 198425 h 2007826"/>
              <a:gd name="connsiteX9770" fmla="*/ 6408992 w 12192000"/>
              <a:gd name="connsiteY9770" fmla="*/ 203046 h 2007826"/>
              <a:gd name="connsiteX9771" fmla="*/ 6500337 w 12192000"/>
              <a:gd name="connsiteY9771" fmla="*/ 207094 h 2007826"/>
              <a:gd name="connsiteX9772" fmla="*/ 6501717 w 12192000"/>
              <a:gd name="connsiteY9772" fmla="*/ 205237 h 2007826"/>
              <a:gd name="connsiteX9773" fmla="*/ 6519005 w 12192000"/>
              <a:gd name="connsiteY9773" fmla="*/ 205760 h 2007826"/>
              <a:gd name="connsiteX9774" fmla="*/ 6521149 w 12192000"/>
              <a:gd name="connsiteY9774" fmla="*/ 206951 h 2007826"/>
              <a:gd name="connsiteX9775" fmla="*/ 6538055 w 12192000"/>
              <a:gd name="connsiteY9775" fmla="*/ 207046 h 2007826"/>
              <a:gd name="connsiteX9776" fmla="*/ 6540151 w 12192000"/>
              <a:gd name="connsiteY9776" fmla="*/ 205237 h 2007826"/>
              <a:gd name="connsiteX9777" fmla="*/ 6555725 w 12192000"/>
              <a:gd name="connsiteY9777" fmla="*/ 206808 h 2007826"/>
              <a:gd name="connsiteX9778" fmla="*/ 6569726 w 12192000"/>
              <a:gd name="connsiteY9778" fmla="*/ 206570 h 2007826"/>
              <a:gd name="connsiteX9779" fmla="*/ 6637306 w 12192000"/>
              <a:gd name="connsiteY9779" fmla="*/ 211619 h 2007826"/>
              <a:gd name="connsiteX9780" fmla="*/ 6643688 w 12192000"/>
              <a:gd name="connsiteY9780" fmla="*/ 207189 h 2007826"/>
              <a:gd name="connsiteX9781" fmla="*/ 6652213 w 12192000"/>
              <a:gd name="connsiteY9781" fmla="*/ 213953 h 2007826"/>
              <a:gd name="connsiteX9782" fmla="*/ 6653356 w 12192000"/>
              <a:gd name="connsiteY9782" fmla="*/ 209761 h 2007826"/>
              <a:gd name="connsiteX9783" fmla="*/ 6676930 w 12192000"/>
              <a:gd name="connsiteY9783" fmla="*/ 211905 h 2007826"/>
              <a:gd name="connsiteX9784" fmla="*/ 6737842 w 12192000"/>
              <a:gd name="connsiteY9784" fmla="*/ 214715 h 2007826"/>
              <a:gd name="connsiteX9785" fmla="*/ 6750987 w 12192000"/>
              <a:gd name="connsiteY9785" fmla="*/ 216334 h 2007826"/>
              <a:gd name="connsiteX9786" fmla="*/ 6757035 w 12192000"/>
              <a:gd name="connsiteY9786" fmla="*/ 215429 h 2007826"/>
              <a:gd name="connsiteX9787" fmla="*/ 6770799 w 12192000"/>
              <a:gd name="connsiteY9787" fmla="*/ 214667 h 2007826"/>
              <a:gd name="connsiteX9788" fmla="*/ 6777514 w 12192000"/>
              <a:gd name="connsiteY9788" fmla="*/ 218430 h 2007826"/>
              <a:gd name="connsiteX9789" fmla="*/ 6783229 w 12192000"/>
              <a:gd name="connsiteY9789" fmla="*/ 214953 h 2007826"/>
              <a:gd name="connsiteX9790" fmla="*/ 6798374 w 12192000"/>
              <a:gd name="connsiteY9790" fmla="*/ 216096 h 2007826"/>
              <a:gd name="connsiteX9791" fmla="*/ 6860668 w 12192000"/>
              <a:gd name="connsiteY9791" fmla="*/ 220764 h 2007826"/>
              <a:gd name="connsiteX9792" fmla="*/ 6875288 w 12192000"/>
              <a:gd name="connsiteY9792" fmla="*/ 221097 h 2007826"/>
              <a:gd name="connsiteX9793" fmla="*/ 6941058 w 12192000"/>
              <a:gd name="connsiteY9793" fmla="*/ 225098 h 2007826"/>
              <a:gd name="connsiteX9794" fmla="*/ 7047738 w 12192000"/>
              <a:gd name="connsiteY9794" fmla="*/ 231195 h 2007826"/>
              <a:gd name="connsiteX9795" fmla="*/ 7049882 w 12192000"/>
              <a:gd name="connsiteY9795" fmla="*/ 226860 h 2007826"/>
              <a:gd name="connsiteX9796" fmla="*/ 7057978 w 12192000"/>
              <a:gd name="connsiteY9796" fmla="*/ 233576 h 2007826"/>
              <a:gd name="connsiteX9797" fmla="*/ 7064264 w 12192000"/>
              <a:gd name="connsiteY9797" fmla="*/ 229051 h 2007826"/>
              <a:gd name="connsiteX9798" fmla="*/ 7135511 w 12192000"/>
              <a:gd name="connsiteY9798" fmla="*/ 234910 h 2007826"/>
              <a:gd name="connsiteX9799" fmla="*/ 7141178 w 12192000"/>
              <a:gd name="connsiteY9799" fmla="*/ 234624 h 2007826"/>
              <a:gd name="connsiteX9800" fmla="*/ 7255336 w 12192000"/>
              <a:gd name="connsiteY9800" fmla="*/ 244245 h 2007826"/>
              <a:gd name="connsiteX9801" fmla="*/ 7274291 w 12192000"/>
              <a:gd name="connsiteY9801" fmla="*/ 244293 h 2007826"/>
              <a:gd name="connsiteX9802" fmla="*/ 7344204 w 12192000"/>
              <a:gd name="connsiteY9802" fmla="*/ 251151 h 2007826"/>
              <a:gd name="connsiteX9803" fmla="*/ 7350824 w 12192000"/>
              <a:gd name="connsiteY9803" fmla="*/ 248675 h 2007826"/>
              <a:gd name="connsiteX9804" fmla="*/ 7403593 w 12192000"/>
              <a:gd name="connsiteY9804" fmla="*/ 253866 h 2007826"/>
              <a:gd name="connsiteX9805" fmla="*/ 7450836 w 12192000"/>
              <a:gd name="connsiteY9805" fmla="*/ 258486 h 2007826"/>
              <a:gd name="connsiteX9806" fmla="*/ 7493794 w 12192000"/>
              <a:gd name="connsiteY9806" fmla="*/ 263059 h 2007826"/>
              <a:gd name="connsiteX9807" fmla="*/ 7502128 w 12192000"/>
              <a:gd name="connsiteY9807" fmla="*/ 262249 h 2007826"/>
              <a:gd name="connsiteX9808" fmla="*/ 7552135 w 12192000"/>
              <a:gd name="connsiteY9808" fmla="*/ 267584 h 2007826"/>
              <a:gd name="connsiteX9809" fmla="*/ 7565518 w 12192000"/>
              <a:gd name="connsiteY9809" fmla="*/ 268251 h 2007826"/>
              <a:gd name="connsiteX9810" fmla="*/ 7674436 w 12192000"/>
              <a:gd name="connsiteY9810" fmla="*/ 277157 h 2007826"/>
              <a:gd name="connsiteX9811" fmla="*/ 7725490 w 12192000"/>
              <a:gd name="connsiteY9811" fmla="*/ 282968 h 2007826"/>
              <a:gd name="connsiteX9812" fmla="*/ 7775544 w 12192000"/>
              <a:gd name="connsiteY9812" fmla="*/ 287731 h 2007826"/>
              <a:gd name="connsiteX9813" fmla="*/ 7780973 w 12192000"/>
              <a:gd name="connsiteY9813" fmla="*/ 285635 h 2007826"/>
              <a:gd name="connsiteX9814" fmla="*/ 7798403 w 12192000"/>
              <a:gd name="connsiteY9814" fmla="*/ 287779 h 2007826"/>
              <a:gd name="connsiteX9815" fmla="*/ 7814596 w 12192000"/>
              <a:gd name="connsiteY9815" fmla="*/ 287445 h 2007826"/>
              <a:gd name="connsiteX9816" fmla="*/ 7827074 w 12192000"/>
              <a:gd name="connsiteY9816" fmla="*/ 293399 h 2007826"/>
              <a:gd name="connsiteX9817" fmla="*/ 7833884 w 12192000"/>
              <a:gd name="connsiteY9817" fmla="*/ 290827 h 2007826"/>
              <a:gd name="connsiteX9818" fmla="*/ 7879270 w 12192000"/>
              <a:gd name="connsiteY9818" fmla="*/ 296685 h 2007826"/>
              <a:gd name="connsiteX9819" fmla="*/ 7954375 w 12192000"/>
              <a:gd name="connsiteY9819" fmla="*/ 303401 h 2007826"/>
              <a:gd name="connsiteX9820" fmla="*/ 8022384 w 12192000"/>
              <a:gd name="connsiteY9820" fmla="*/ 310927 h 2007826"/>
              <a:gd name="connsiteX9821" fmla="*/ 8621744 w 12192000"/>
              <a:gd name="connsiteY9821" fmla="*/ 377561 h 2007826"/>
              <a:gd name="connsiteX9822" fmla="*/ 9028081 w 12192000"/>
              <a:gd name="connsiteY9822" fmla="*/ 430620 h 2007826"/>
              <a:gd name="connsiteX9823" fmla="*/ 9122521 w 12192000"/>
              <a:gd name="connsiteY9823" fmla="*/ 440098 h 2007826"/>
              <a:gd name="connsiteX9824" fmla="*/ 9158192 w 12192000"/>
              <a:gd name="connsiteY9824" fmla="*/ 447338 h 2007826"/>
              <a:gd name="connsiteX9825" fmla="*/ 9154668 w 12192000"/>
              <a:gd name="connsiteY9825" fmla="*/ 434764 h 2007826"/>
              <a:gd name="connsiteX9826" fmla="*/ 9164669 w 12192000"/>
              <a:gd name="connsiteY9826" fmla="*/ 450958 h 2007826"/>
              <a:gd name="connsiteX9827" fmla="*/ 9192530 w 12192000"/>
              <a:gd name="connsiteY9827" fmla="*/ 445433 h 2007826"/>
              <a:gd name="connsiteX9828" fmla="*/ 9196006 w 12192000"/>
              <a:gd name="connsiteY9828" fmla="*/ 452386 h 2007826"/>
              <a:gd name="connsiteX9829" fmla="*/ 9196007 w 12192000"/>
              <a:gd name="connsiteY9829" fmla="*/ 452387 h 2007826"/>
              <a:gd name="connsiteX9830" fmla="*/ 9230677 w 12192000"/>
              <a:gd name="connsiteY9830" fmla="*/ 452625 h 2007826"/>
              <a:gd name="connsiteX9831" fmla="*/ 9224391 w 12192000"/>
              <a:gd name="connsiteY9831" fmla="*/ 461436 h 2007826"/>
              <a:gd name="connsiteX9832" fmla="*/ 9250966 w 12192000"/>
              <a:gd name="connsiteY9832" fmla="*/ 458722 h 2007826"/>
              <a:gd name="connsiteX9833" fmla="*/ 9287303 w 12192000"/>
              <a:gd name="connsiteY9833" fmla="*/ 465771 h 2007826"/>
              <a:gd name="connsiteX9834" fmla="*/ 9282779 w 12192000"/>
              <a:gd name="connsiteY9834" fmla="*/ 453959 h 2007826"/>
              <a:gd name="connsiteX9835" fmla="*/ 9294638 w 12192000"/>
              <a:gd name="connsiteY9835" fmla="*/ 469438 h 2007826"/>
              <a:gd name="connsiteX9836" fmla="*/ 9314212 w 12192000"/>
              <a:gd name="connsiteY9836" fmla="*/ 454673 h 2007826"/>
              <a:gd name="connsiteX9837" fmla="*/ 9322689 w 12192000"/>
              <a:gd name="connsiteY9837" fmla="*/ 472629 h 2007826"/>
              <a:gd name="connsiteX9838" fmla="*/ 9325927 w 12192000"/>
              <a:gd name="connsiteY9838" fmla="*/ 463675 h 2007826"/>
              <a:gd name="connsiteX9839" fmla="*/ 9337977 w 12192000"/>
              <a:gd name="connsiteY9839" fmla="*/ 466295 h 2007826"/>
              <a:gd name="connsiteX9840" fmla="*/ 9329690 w 12192000"/>
              <a:gd name="connsiteY9840" fmla="*/ 474344 h 2007826"/>
              <a:gd name="connsiteX9841" fmla="*/ 9347025 w 12192000"/>
              <a:gd name="connsiteY9841" fmla="*/ 472915 h 2007826"/>
              <a:gd name="connsiteX9842" fmla="*/ 9356312 w 12192000"/>
              <a:gd name="connsiteY9842" fmla="*/ 454340 h 2007826"/>
              <a:gd name="connsiteX9843" fmla="*/ 9355503 w 12192000"/>
              <a:gd name="connsiteY9843" fmla="*/ 477916 h 2007826"/>
              <a:gd name="connsiteX9844" fmla="*/ 9379125 w 12192000"/>
              <a:gd name="connsiteY9844" fmla="*/ 479393 h 2007826"/>
              <a:gd name="connsiteX9845" fmla="*/ 9370790 w 12192000"/>
              <a:gd name="connsiteY9845" fmla="*/ 473153 h 2007826"/>
              <a:gd name="connsiteX9846" fmla="*/ 9372219 w 12192000"/>
              <a:gd name="connsiteY9846" fmla="*/ 468533 h 2007826"/>
              <a:gd name="connsiteX9847" fmla="*/ 9392126 w 12192000"/>
              <a:gd name="connsiteY9847" fmla="*/ 480631 h 2007826"/>
              <a:gd name="connsiteX9848" fmla="*/ 9386316 w 12192000"/>
              <a:gd name="connsiteY9848" fmla="*/ 470153 h 2007826"/>
              <a:gd name="connsiteX9849" fmla="*/ 9403604 w 12192000"/>
              <a:gd name="connsiteY9849" fmla="*/ 474439 h 2007826"/>
              <a:gd name="connsiteX9850" fmla="*/ 9395413 w 12192000"/>
              <a:gd name="connsiteY9850" fmla="*/ 485346 h 2007826"/>
              <a:gd name="connsiteX9851" fmla="*/ 9409271 w 12192000"/>
              <a:gd name="connsiteY9851" fmla="*/ 479440 h 2007826"/>
              <a:gd name="connsiteX9852" fmla="*/ 9411081 w 12192000"/>
              <a:gd name="connsiteY9852" fmla="*/ 484441 h 2007826"/>
              <a:gd name="connsiteX9853" fmla="*/ 9428892 w 12192000"/>
              <a:gd name="connsiteY9853" fmla="*/ 476202 h 2007826"/>
              <a:gd name="connsiteX9854" fmla="*/ 9441370 w 12192000"/>
              <a:gd name="connsiteY9854" fmla="*/ 492348 h 2007826"/>
              <a:gd name="connsiteX9855" fmla="*/ 9439846 w 12192000"/>
              <a:gd name="connsiteY9855" fmla="*/ 478440 h 2007826"/>
              <a:gd name="connsiteX9856" fmla="*/ 9452848 w 12192000"/>
              <a:gd name="connsiteY9856" fmla="*/ 487585 h 2007826"/>
              <a:gd name="connsiteX9857" fmla="*/ 9455611 w 12192000"/>
              <a:gd name="connsiteY9857" fmla="*/ 477630 h 2007826"/>
              <a:gd name="connsiteX9858" fmla="*/ 9465326 w 12192000"/>
              <a:gd name="connsiteY9858" fmla="*/ 494063 h 2007826"/>
              <a:gd name="connsiteX9859" fmla="*/ 9480328 w 12192000"/>
              <a:gd name="connsiteY9859" fmla="*/ 483965 h 2007826"/>
              <a:gd name="connsiteX9860" fmla="*/ 9488853 w 12192000"/>
              <a:gd name="connsiteY9860" fmla="*/ 491157 h 2007826"/>
              <a:gd name="connsiteX9861" fmla="*/ 9506664 w 12192000"/>
              <a:gd name="connsiteY9861" fmla="*/ 499159 h 2007826"/>
              <a:gd name="connsiteX9862" fmla="*/ 9506093 w 12192000"/>
              <a:gd name="connsiteY9862" fmla="*/ 487776 h 2007826"/>
              <a:gd name="connsiteX9863" fmla="*/ 9516952 w 12192000"/>
              <a:gd name="connsiteY9863" fmla="*/ 496968 h 2007826"/>
              <a:gd name="connsiteX9864" fmla="*/ 9537764 w 12192000"/>
              <a:gd name="connsiteY9864" fmla="*/ 494063 h 2007826"/>
              <a:gd name="connsiteX9865" fmla="*/ 9540954 w 12192000"/>
              <a:gd name="connsiteY9865" fmla="*/ 503970 h 2007826"/>
              <a:gd name="connsiteX9866" fmla="*/ 9546812 w 12192000"/>
              <a:gd name="connsiteY9866" fmla="*/ 493682 h 2007826"/>
              <a:gd name="connsiteX9867" fmla="*/ 9555528 w 12192000"/>
              <a:gd name="connsiteY9867" fmla="*/ 501588 h 2007826"/>
              <a:gd name="connsiteX9868" fmla="*/ 9609058 w 12192000"/>
              <a:gd name="connsiteY9868" fmla="*/ 507732 h 2007826"/>
              <a:gd name="connsiteX9869" fmla="*/ 9633061 w 12192000"/>
              <a:gd name="connsiteY9869" fmla="*/ 511448 h 2007826"/>
              <a:gd name="connsiteX9870" fmla="*/ 9736788 w 12192000"/>
              <a:gd name="connsiteY9870" fmla="*/ 529642 h 2007826"/>
              <a:gd name="connsiteX9871" fmla="*/ 9773555 w 12192000"/>
              <a:gd name="connsiteY9871" fmla="*/ 532833 h 2007826"/>
              <a:gd name="connsiteX9872" fmla="*/ 9772269 w 12192000"/>
              <a:gd name="connsiteY9872" fmla="*/ 537596 h 2007826"/>
              <a:gd name="connsiteX9873" fmla="*/ 9789700 w 12192000"/>
              <a:gd name="connsiteY9873" fmla="*/ 539882 h 2007826"/>
              <a:gd name="connsiteX9874" fmla="*/ 9795463 w 12192000"/>
              <a:gd name="connsiteY9874" fmla="*/ 537549 h 2007826"/>
              <a:gd name="connsiteX9875" fmla="*/ 9827895 w 12192000"/>
              <a:gd name="connsiteY9875" fmla="*/ 548932 h 2007826"/>
              <a:gd name="connsiteX9876" fmla="*/ 9833990 w 12192000"/>
              <a:gd name="connsiteY9876" fmla="*/ 546503 h 2007826"/>
              <a:gd name="connsiteX9877" fmla="*/ 9942957 w 12192000"/>
              <a:gd name="connsiteY9877" fmla="*/ 564031 h 2007826"/>
              <a:gd name="connsiteX9878" fmla="*/ 9972580 w 12192000"/>
              <a:gd name="connsiteY9878" fmla="*/ 571318 h 2007826"/>
              <a:gd name="connsiteX9879" fmla="*/ 9990439 w 12192000"/>
              <a:gd name="connsiteY9879" fmla="*/ 552552 h 2007826"/>
              <a:gd name="connsiteX9880" fmla="*/ 9998344 w 12192000"/>
              <a:gd name="connsiteY9880" fmla="*/ 561697 h 2007826"/>
              <a:gd name="connsiteX9881" fmla="*/ 10012156 w 12192000"/>
              <a:gd name="connsiteY9881" fmla="*/ 554171 h 2007826"/>
              <a:gd name="connsiteX9882" fmla="*/ 10006203 w 12192000"/>
              <a:gd name="connsiteY9882" fmla="*/ 569508 h 2007826"/>
              <a:gd name="connsiteX9883" fmla="*/ 9985106 w 12192000"/>
              <a:gd name="connsiteY9883" fmla="*/ 570461 h 2007826"/>
              <a:gd name="connsiteX9884" fmla="*/ 10041493 w 12192000"/>
              <a:gd name="connsiteY9884" fmla="*/ 568508 h 2007826"/>
              <a:gd name="connsiteX9885" fmla="*/ 10024586 w 12192000"/>
              <a:gd name="connsiteY9885" fmla="*/ 575748 h 2007826"/>
              <a:gd name="connsiteX9886" fmla="*/ 10025776 w 12192000"/>
              <a:gd name="connsiteY9886" fmla="*/ 564126 h 2007826"/>
              <a:gd name="connsiteX9887" fmla="*/ 10014013 w 12192000"/>
              <a:gd name="connsiteY9887" fmla="*/ 571890 h 2007826"/>
              <a:gd name="connsiteX9888" fmla="*/ 10015299 w 12192000"/>
              <a:gd name="connsiteY9888" fmla="*/ 556839 h 2007826"/>
              <a:gd name="connsiteX9889" fmla="*/ 10036540 w 12192000"/>
              <a:gd name="connsiteY9889" fmla="*/ 563983 h 2007826"/>
              <a:gd name="connsiteX9890" fmla="*/ 10051066 w 12192000"/>
              <a:gd name="connsiteY9890" fmla="*/ 568222 h 2007826"/>
              <a:gd name="connsiteX9891" fmla="*/ 10065925 w 12192000"/>
              <a:gd name="connsiteY9891" fmla="*/ 572937 h 2007826"/>
              <a:gd name="connsiteX9892" fmla="*/ 10075830 w 12192000"/>
              <a:gd name="connsiteY9892" fmla="*/ 569127 h 2007826"/>
              <a:gd name="connsiteX9893" fmla="*/ 10066020 w 12192000"/>
              <a:gd name="connsiteY9893" fmla="*/ 591799 h 2007826"/>
              <a:gd name="connsiteX9894" fmla="*/ 10084737 w 12192000"/>
              <a:gd name="connsiteY9894" fmla="*/ 591084 h 2007826"/>
              <a:gd name="connsiteX9895" fmla="*/ 10103167 w 12192000"/>
              <a:gd name="connsiteY9895" fmla="*/ 596847 h 2007826"/>
              <a:gd name="connsiteX9896" fmla="*/ 10137077 w 12192000"/>
              <a:gd name="connsiteY9896" fmla="*/ 601182 h 2007826"/>
              <a:gd name="connsiteX9897" fmla="*/ 10156031 w 12192000"/>
              <a:gd name="connsiteY9897" fmla="*/ 606373 h 2007826"/>
              <a:gd name="connsiteX9898" fmla="*/ 10210609 w 12192000"/>
              <a:gd name="connsiteY9898" fmla="*/ 610851 h 2007826"/>
              <a:gd name="connsiteX9899" fmla="*/ 10205513 w 12192000"/>
              <a:gd name="connsiteY9899" fmla="*/ 617376 h 2007826"/>
              <a:gd name="connsiteX9900" fmla="*/ 10234565 w 12192000"/>
              <a:gd name="connsiteY9900" fmla="*/ 621567 h 2007826"/>
              <a:gd name="connsiteX9901" fmla="*/ 10298811 w 12192000"/>
              <a:gd name="connsiteY9901" fmla="*/ 634570 h 2007826"/>
              <a:gd name="connsiteX9902" fmla="*/ 10361914 w 12192000"/>
              <a:gd name="connsiteY9902" fmla="*/ 646097 h 2007826"/>
              <a:gd name="connsiteX9903" fmla="*/ 10378154 w 12192000"/>
              <a:gd name="connsiteY9903" fmla="*/ 625235 h 2007826"/>
              <a:gd name="connsiteX9904" fmla="*/ 10370296 w 12192000"/>
              <a:gd name="connsiteY9904" fmla="*/ 647383 h 2007826"/>
              <a:gd name="connsiteX9905" fmla="*/ 10428541 w 12192000"/>
              <a:gd name="connsiteY9905" fmla="*/ 660766 h 2007826"/>
              <a:gd name="connsiteX9906" fmla="*/ 10442781 w 12192000"/>
              <a:gd name="connsiteY9906" fmla="*/ 640571 h 2007826"/>
              <a:gd name="connsiteX9907" fmla="*/ 10433828 w 12192000"/>
              <a:gd name="connsiteY9907" fmla="*/ 664958 h 2007826"/>
              <a:gd name="connsiteX9908" fmla="*/ 10462546 w 12192000"/>
              <a:gd name="connsiteY9908" fmla="*/ 664815 h 2007826"/>
              <a:gd name="connsiteX9909" fmla="*/ 10448211 w 12192000"/>
              <a:gd name="connsiteY9909" fmla="*/ 653289 h 2007826"/>
              <a:gd name="connsiteX9910" fmla="*/ 10449163 w 12192000"/>
              <a:gd name="connsiteY9910" fmla="*/ 646430 h 2007826"/>
              <a:gd name="connsiteX9911" fmla="*/ 10469261 w 12192000"/>
              <a:gd name="connsiteY9911" fmla="*/ 651193 h 2007826"/>
              <a:gd name="connsiteX9912" fmla="*/ 10462070 w 12192000"/>
              <a:gd name="connsiteY9912" fmla="*/ 671626 h 2007826"/>
              <a:gd name="connsiteX9913" fmla="*/ 10473167 w 12192000"/>
              <a:gd name="connsiteY9913" fmla="*/ 663719 h 2007826"/>
              <a:gd name="connsiteX9914" fmla="*/ 10496884 w 12192000"/>
              <a:gd name="connsiteY9914" fmla="*/ 676151 h 2007826"/>
              <a:gd name="connsiteX9915" fmla="*/ 10502932 w 12192000"/>
              <a:gd name="connsiteY9915" fmla="*/ 657956 h 2007826"/>
              <a:gd name="connsiteX9916" fmla="*/ 10536270 w 12192000"/>
              <a:gd name="connsiteY9916" fmla="*/ 665148 h 2007826"/>
              <a:gd name="connsiteX9917" fmla="*/ 10528649 w 12192000"/>
              <a:gd name="connsiteY9917" fmla="*/ 686010 h 2007826"/>
              <a:gd name="connsiteX9918" fmla="*/ 10539556 w 12192000"/>
              <a:gd name="connsiteY9918" fmla="*/ 678961 h 2007826"/>
              <a:gd name="connsiteX9919" fmla="*/ 10539222 w 12192000"/>
              <a:gd name="connsiteY9919" fmla="*/ 663577 h 2007826"/>
              <a:gd name="connsiteX9920" fmla="*/ 10542698 w 12192000"/>
              <a:gd name="connsiteY9920" fmla="*/ 687487 h 2007826"/>
              <a:gd name="connsiteX9921" fmla="*/ 10564416 w 12192000"/>
              <a:gd name="connsiteY9921" fmla="*/ 668244 h 2007826"/>
              <a:gd name="connsiteX9922" fmla="*/ 10552271 w 12192000"/>
              <a:gd name="connsiteY9922" fmla="*/ 691154 h 2007826"/>
              <a:gd name="connsiteX9923" fmla="*/ 10569178 w 12192000"/>
              <a:gd name="connsiteY9923" fmla="*/ 683248 h 2007826"/>
              <a:gd name="connsiteX9924" fmla="*/ 10581418 w 12192000"/>
              <a:gd name="connsiteY9924" fmla="*/ 691202 h 2007826"/>
              <a:gd name="connsiteX9925" fmla="*/ 10576322 w 12192000"/>
              <a:gd name="connsiteY9925" fmla="*/ 682295 h 2007826"/>
              <a:gd name="connsiteX9926" fmla="*/ 10568369 w 12192000"/>
              <a:gd name="connsiteY9926" fmla="*/ 678532 h 2007826"/>
              <a:gd name="connsiteX9927" fmla="*/ 10567463 w 12192000"/>
              <a:gd name="connsiteY9927" fmla="*/ 671102 h 2007826"/>
              <a:gd name="connsiteX9928" fmla="*/ 10587276 w 12192000"/>
              <a:gd name="connsiteY9928" fmla="*/ 677103 h 2007826"/>
              <a:gd name="connsiteX9929" fmla="*/ 10589752 w 12192000"/>
              <a:gd name="connsiteY9929" fmla="*/ 695869 h 2007826"/>
              <a:gd name="connsiteX9930" fmla="*/ 10601563 w 12192000"/>
              <a:gd name="connsiteY9930" fmla="*/ 676056 h 2007826"/>
              <a:gd name="connsiteX9931" fmla="*/ 10596181 w 12192000"/>
              <a:gd name="connsiteY9931" fmla="*/ 701490 h 2007826"/>
              <a:gd name="connsiteX9932" fmla="*/ 10607944 w 12192000"/>
              <a:gd name="connsiteY9932" fmla="*/ 680009 h 2007826"/>
              <a:gd name="connsiteX9933" fmla="*/ 10616042 w 12192000"/>
              <a:gd name="connsiteY9933" fmla="*/ 679914 h 2007826"/>
              <a:gd name="connsiteX9934" fmla="*/ 10610564 w 12192000"/>
              <a:gd name="connsiteY9934" fmla="*/ 701918 h 2007826"/>
              <a:gd name="connsiteX9935" fmla="*/ 10623328 w 12192000"/>
              <a:gd name="connsiteY9935" fmla="*/ 684391 h 2007826"/>
              <a:gd name="connsiteX9936" fmla="*/ 10631234 w 12192000"/>
              <a:gd name="connsiteY9936" fmla="*/ 689154 h 2007826"/>
              <a:gd name="connsiteX9937" fmla="*/ 10640759 w 12192000"/>
              <a:gd name="connsiteY9937" fmla="*/ 686153 h 2007826"/>
              <a:gd name="connsiteX9938" fmla="*/ 10635139 w 12192000"/>
              <a:gd name="connsiteY9938" fmla="*/ 704109 h 2007826"/>
              <a:gd name="connsiteX9939" fmla="*/ 10643806 w 12192000"/>
              <a:gd name="connsiteY9939" fmla="*/ 703728 h 2007826"/>
              <a:gd name="connsiteX9940" fmla="*/ 10645092 w 12192000"/>
              <a:gd name="connsiteY9940" fmla="*/ 687153 h 2007826"/>
              <a:gd name="connsiteX9941" fmla="*/ 10655380 w 12192000"/>
              <a:gd name="connsiteY9941" fmla="*/ 693393 h 2007826"/>
              <a:gd name="connsiteX9942" fmla="*/ 10647616 w 12192000"/>
              <a:gd name="connsiteY9942" fmla="*/ 708396 h 2007826"/>
              <a:gd name="connsiteX9943" fmla="*/ 10658904 w 12192000"/>
              <a:gd name="connsiteY9943" fmla="*/ 708587 h 2007826"/>
              <a:gd name="connsiteX9944" fmla="*/ 10656808 w 12192000"/>
              <a:gd name="connsiteY9944" fmla="*/ 694536 h 2007826"/>
              <a:gd name="connsiteX9945" fmla="*/ 10669095 w 12192000"/>
              <a:gd name="connsiteY9945" fmla="*/ 692154 h 2007826"/>
              <a:gd name="connsiteX9946" fmla="*/ 10662285 w 12192000"/>
              <a:gd name="connsiteY9946" fmla="*/ 714493 h 2007826"/>
              <a:gd name="connsiteX9947" fmla="*/ 10672762 w 12192000"/>
              <a:gd name="connsiteY9947" fmla="*/ 707491 h 2007826"/>
              <a:gd name="connsiteX9948" fmla="*/ 10672762 w 12192000"/>
              <a:gd name="connsiteY9948" fmla="*/ 693059 h 2007826"/>
              <a:gd name="connsiteX9949" fmla="*/ 10681669 w 12192000"/>
              <a:gd name="connsiteY9949" fmla="*/ 699585 h 2007826"/>
              <a:gd name="connsiteX9950" fmla="*/ 10676620 w 12192000"/>
              <a:gd name="connsiteY9950" fmla="*/ 715731 h 2007826"/>
              <a:gd name="connsiteX9951" fmla="*/ 10688574 w 12192000"/>
              <a:gd name="connsiteY9951" fmla="*/ 699442 h 2007826"/>
              <a:gd name="connsiteX9952" fmla="*/ 10707386 w 12192000"/>
              <a:gd name="connsiteY9952" fmla="*/ 705538 h 2007826"/>
              <a:gd name="connsiteX9953" fmla="*/ 10701385 w 12192000"/>
              <a:gd name="connsiteY9953" fmla="*/ 718303 h 2007826"/>
              <a:gd name="connsiteX9954" fmla="*/ 10710624 w 12192000"/>
              <a:gd name="connsiteY9954" fmla="*/ 718017 h 2007826"/>
              <a:gd name="connsiteX9955" fmla="*/ 10711435 w 12192000"/>
              <a:gd name="connsiteY9955" fmla="*/ 700728 h 2007826"/>
              <a:gd name="connsiteX9956" fmla="*/ 10715816 w 12192000"/>
              <a:gd name="connsiteY9956" fmla="*/ 725305 h 2007826"/>
              <a:gd name="connsiteX9957" fmla="*/ 10727436 w 12192000"/>
              <a:gd name="connsiteY9957" fmla="*/ 706681 h 2007826"/>
              <a:gd name="connsiteX9958" fmla="*/ 10730008 w 12192000"/>
              <a:gd name="connsiteY9958" fmla="*/ 730449 h 2007826"/>
              <a:gd name="connsiteX9959" fmla="*/ 10741485 w 12192000"/>
              <a:gd name="connsiteY9959" fmla="*/ 712111 h 2007826"/>
              <a:gd name="connsiteX9960" fmla="*/ 10748819 w 12192000"/>
              <a:gd name="connsiteY9960" fmla="*/ 712635 h 2007826"/>
              <a:gd name="connsiteX9961" fmla="*/ 10742391 w 12192000"/>
              <a:gd name="connsiteY9961" fmla="*/ 730496 h 2007826"/>
              <a:gd name="connsiteX9962" fmla="*/ 10755534 w 12192000"/>
              <a:gd name="connsiteY9962" fmla="*/ 714350 h 2007826"/>
              <a:gd name="connsiteX9963" fmla="*/ 10774013 w 12192000"/>
              <a:gd name="connsiteY9963" fmla="*/ 719970 h 2007826"/>
              <a:gd name="connsiteX9964" fmla="*/ 10767583 w 12192000"/>
              <a:gd name="connsiteY9964" fmla="*/ 732735 h 2007826"/>
              <a:gd name="connsiteX9965" fmla="*/ 10775585 w 12192000"/>
              <a:gd name="connsiteY9965" fmla="*/ 732259 h 2007826"/>
              <a:gd name="connsiteX9966" fmla="*/ 10778537 w 12192000"/>
              <a:gd name="connsiteY9966" fmla="*/ 720637 h 2007826"/>
              <a:gd name="connsiteX9967" fmla="*/ 10782966 w 12192000"/>
              <a:gd name="connsiteY9967" fmla="*/ 740070 h 2007826"/>
              <a:gd name="connsiteX9968" fmla="*/ 10795492 w 12192000"/>
              <a:gd name="connsiteY9968" fmla="*/ 720542 h 2007826"/>
              <a:gd name="connsiteX9969" fmla="*/ 10797017 w 12192000"/>
              <a:gd name="connsiteY9969" fmla="*/ 744642 h 2007826"/>
              <a:gd name="connsiteX9970" fmla="*/ 10809303 w 12192000"/>
              <a:gd name="connsiteY9970" fmla="*/ 725686 h 2007826"/>
              <a:gd name="connsiteX9971" fmla="*/ 10812304 w 12192000"/>
              <a:gd name="connsiteY9971" fmla="*/ 743594 h 2007826"/>
              <a:gd name="connsiteX9972" fmla="*/ 10825401 w 12192000"/>
              <a:gd name="connsiteY9972" fmla="*/ 725162 h 2007826"/>
              <a:gd name="connsiteX9973" fmla="*/ 10823210 w 12192000"/>
              <a:gd name="connsiteY9973" fmla="*/ 746309 h 2007826"/>
              <a:gd name="connsiteX9974" fmla="*/ 10842927 w 12192000"/>
              <a:gd name="connsiteY9974" fmla="*/ 750596 h 2007826"/>
              <a:gd name="connsiteX9975" fmla="*/ 10854976 w 12192000"/>
              <a:gd name="connsiteY9975" fmla="*/ 733021 h 2007826"/>
              <a:gd name="connsiteX9976" fmla="*/ 10849118 w 12192000"/>
              <a:gd name="connsiteY9976" fmla="*/ 751977 h 2007826"/>
              <a:gd name="connsiteX9977" fmla="*/ 10857976 w 12192000"/>
              <a:gd name="connsiteY9977" fmla="*/ 751263 h 2007826"/>
              <a:gd name="connsiteX9978" fmla="*/ 10859977 w 12192000"/>
              <a:gd name="connsiteY9978" fmla="*/ 734116 h 2007826"/>
              <a:gd name="connsiteX9979" fmla="*/ 10865548 w 12192000"/>
              <a:gd name="connsiteY9979" fmla="*/ 759217 h 2007826"/>
              <a:gd name="connsiteX9980" fmla="*/ 10876312 w 12192000"/>
              <a:gd name="connsiteY9980" fmla="*/ 740165 h 2007826"/>
              <a:gd name="connsiteX9981" fmla="*/ 10878836 w 12192000"/>
              <a:gd name="connsiteY9981" fmla="*/ 758979 h 2007826"/>
              <a:gd name="connsiteX9982" fmla="*/ 10888932 w 12192000"/>
              <a:gd name="connsiteY9982" fmla="*/ 745595 h 2007826"/>
              <a:gd name="connsiteX9983" fmla="*/ 10894076 w 12192000"/>
              <a:gd name="connsiteY9983" fmla="*/ 751406 h 2007826"/>
              <a:gd name="connsiteX9984" fmla="*/ 10905459 w 12192000"/>
              <a:gd name="connsiteY9984" fmla="*/ 744928 h 2007826"/>
              <a:gd name="connsiteX9985" fmla="*/ 10906316 w 12192000"/>
              <a:gd name="connsiteY9985" fmla="*/ 765790 h 2007826"/>
              <a:gd name="connsiteX9986" fmla="*/ 10910506 w 12192000"/>
              <a:gd name="connsiteY9986" fmla="*/ 765695 h 2007826"/>
              <a:gd name="connsiteX9987" fmla="*/ 10912030 w 12192000"/>
              <a:gd name="connsiteY9987" fmla="*/ 748548 h 2007826"/>
              <a:gd name="connsiteX9988" fmla="*/ 10918841 w 12192000"/>
              <a:gd name="connsiteY9988" fmla="*/ 766028 h 2007826"/>
              <a:gd name="connsiteX9989" fmla="*/ 10924746 w 12192000"/>
              <a:gd name="connsiteY9989" fmla="*/ 765647 h 2007826"/>
              <a:gd name="connsiteX9990" fmla="*/ 10925413 w 12192000"/>
              <a:gd name="connsiteY9990" fmla="*/ 755359 h 2007826"/>
              <a:gd name="connsiteX9991" fmla="*/ 10935891 w 12192000"/>
              <a:gd name="connsiteY9991" fmla="*/ 760551 h 2007826"/>
              <a:gd name="connsiteX9992" fmla="*/ 10928985 w 12192000"/>
              <a:gd name="connsiteY9992" fmla="*/ 772744 h 2007826"/>
              <a:gd name="connsiteX9993" fmla="*/ 10939510 w 12192000"/>
              <a:gd name="connsiteY9993" fmla="*/ 753311 h 2007826"/>
              <a:gd name="connsiteX9994" fmla="*/ 10946034 w 12192000"/>
              <a:gd name="connsiteY9994" fmla="*/ 776507 h 2007826"/>
              <a:gd name="connsiteX9995" fmla="*/ 10958131 w 12192000"/>
              <a:gd name="connsiteY9995" fmla="*/ 758788 h 2007826"/>
              <a:gd name="connsiteX9996" fmla="*/ 10959417 w 12192000"/>
              <a:gd name="connsiteY9996" fmla="*/ 776840 h 2007826"/>
              <a:gd name="connsiteX9997" fmla="*/ 10972514 w 12192000"/>
              <a:gd name="connsiteY9997" fmla="*/ 761741 h 2007826"/>
              <a:gd name="connsiteX9998" fmla="*/ 10973134 w 12192000"/>
              <a:gd name="connsiteY9998" fmla="*/ 782984 h 2007826"/>
              <a:gd name="connsiteX9999" fmla="*/ 10980516 w 12192000"/>
              <a:gd name="connsiteY9999" fmla="*/ 763742 h 2007826"/>
              <a:gd name="connsiteX10000" fmla="*/ 10990564 w 12192000"/>
              <a:gd name="connsiteY10000" fmla="*/ 786842 h 2007826"/>
              <a:gd name="connsiteX10001" fmla="*/ 10992993 w 12192000"/>
              <a:gd name="connsiteY10001" fmla="*/ 767838 h 2007826"/>
              <a:gd name="connsiteX10002" fmla="*/ 10999851 w 12192000"/>
              <a:gd name="connsiteY10002" fmla="*/ 785890 h 2007826"/>
              <a:gd name="connsiteX10003" fmla="*/ 11009614 w 12192000"/>
              <a:gd name="connsiteY10003" fmla="*/ 770267 h 2007826"/>
              <a:gd name="connsiteX10004" fmla="*/ 11014806 w 12192000"/>
              <a:gd name="connsiteY10004" fmla="*/ 782270 h 2007826"/>
              <a:gd name="connsiteX10005" fmla="*/ 11010709 w 12192000"/>
              <a:gd name="connsiteY10005" fmla="*/ 791891 h 2007826"/>
              <a:gd name="connsiteX10006" fmla="*/ 11021044 w 12192000"/>
              <a:gd name="connsiteY10006" fmla="*/ 773125 h 2007826"/>
              <a:gd name="connsiteX10007" fmla="*/ 11027235 w 12192000"/>
              <a:gd name="connsiteY10007" fmla="*/ 785223 h 2007826"/>
              <a:gd name="connsiteX10008" fmla="*/ 11039618 w 12192000"/>
              <a:gd name="connsiteY10008" fmla="*/ 780126 h 2007826"/>
              <a:gd name="connsiteX10009" fmla="*/ 11038046 w 12192000"/>
              <a:gd name="connsiteY10009" fmla="*/ 795654 h 2007826"/>
              <a:gd name="connsiteX10010" fmla="*/ 11048381 w 12192000"/>
              <a:gd name="connsiteY10010" fmla="*/ 782222 h 2007826"/>
              <a:gd name="connsiteX10011" fmla="*/ 11058001 w 12192000"/>
              <a:gd name="connsiteY10011" fmla="*/ 800940 h 2007826"/>
              <a:gd name="connsiteX10012" fmla="*/ 11060145 w 12192000"/>
              <a:gd name="connsiteY10012" fmla="*/ 782746 h 2007826"/>
              <a:gd name="connsiteX10013" fmla="*/ 11071670 w 12192000"/>
              <a:gd name="connsiteY10013" fmla="*/ 806037 h 2007826"/>
              <a:gd name="connsiteX10014" fmla="*/ 11072431 w 12192000"/>
              <a:gd name="connsiteY10014" fmla="*/ 788462 h 2007826"/>
              <a:gd name="connsiteX10015" fmla="*/ 11091481 w 12192000"/>
              <a:gd name="connsiteY10015" fmla="*/ 796082 h 2007826"/>
              <a:gd name="connsiteX10016" fmla="*/ 11094910 w 12192000"/>
              <a:gd name="connsiteY10016" fmla="*/ 808228 h 2007826"/>
              <a:gd name="connsiteX10017" fmla="*/ 11103912 w 12192000"/>
              <a:gd name="connsiteY10017" fmla="*/ 792129 h 2007826"/>
              <a:gd name="connsiteX10018" fmla="*/ 11105816 w 12192000"/>
              <a:gd name="connsiteY10018" fmla="*/ 804751 h 2007826"/>
              <a:gd name="connsiteX10019" fmla="*/ 11114198 w 12192000"/>
              <a:gd name="connsiteY10019" fmla="*/ 799607 h 2007826"/>
              <a:gd name="connsiteX10020" fmla="*/ 11120724 w 12192000"/>
              <a:gd name="connsiteY10020" fmla="*/ 806227 h 2007826"/>
              <a:gd name="connsiteX10021" fmla="*/ 11140869 w 12192000"/>
              <a:gd name="connsiteY10021" fmla="*/ 813515 h 2007826"/>
              <a:gd name="connsiteX10022" fmla="*/ 11140012 w 12192000"/>
              <a:gd name="connsiteY10022" fmla="*/ 801512 h 2007826"/>
              <a:gd name="connsiteX10023" fmla="*/ 11152060 w 12192000"/>
              <a:gd name="connsiteY10023" fmla="*/ 824279 h 2007826"/>
              <a:gd name="connsiteX10024" fmla="*/ 11155538 w 12192000"/>
              <a:gd name="connsiteY10024" fmla="*/ 805799 h 2007826"/>
              <a:gd name="connsiteX10025" fmla="*/ 11158490 w 12192000"/>
              <a:gd name="connsiteY10025" fmla="*/ 816087 h 2007826"/>
              <a:gd name="connsiteX10026" fmla="*/ 11184588 w 12192000"/>
              <a:gd name="connsiteY10026" fmla="*/ 823660 h 2007826"/>
              <a:gd name="connsiteX10027" fmla="*/ 11179016 w 12192000"/>
              <a:gd name="connsiteY10027" fmla="*/ 815896 h 2007826"/>
              <a:gd name="connsiteX10028" fmla="*/ 11183827 w 12192000"/>
              <a:gd name="connsiteY10028" fmla="*/ 812657 h 2007826"/>
              <a:gd name="connsiteX10029" fmla="*/ 11189017 w 12192000"/>
              <a:gd name="connsiteY10029" fmla="*/ 829947 h 2007826"/>
              <a:gd name="connsiteX10030" fmla="*/ 11208162 w 12192000"/>
              <a:gd name="connsiteY10030" fmla="*/ 825375 h 2007826"/>
              <a:gd name="connsiteX10031" fmla="*/ 11252120 w 12192000"/>
              <a:gd name="connsiteY10031" fmla="*/ 833376 h 2007826"/>
              <a:gd name="connsiteX10032" fmla="*/ 11249787 w 12192000"/>
              <a:gd name="connsiteY10032" fmla="*/ 840807 h 2007826"/>
              <a:gd name="connsiteX10033" fmla="*/ 11284648 w 12192000"/>
              <a:gd name="connsiteY10033" fmla="*/ 849809 h 2007826"/>
              <a:gd name="connsiteX10034" fmla="*/ 11288888 w 12192000"/>
              <a:gd name="connsiteY10034" fmla="*/ 842045 h 2007826"/>
              <a:gd name="connsiteX10035" fmla="*/ 11341751 w 12192000"/>
              <a:gd name="connsiteY10035" fmla="*/ 865669 h 2007826"/>
              <a:gd name="connsiteX10036" fmla="*/ 11395186 w 12192000"/>
              <a:gd name="connsiteY10036" fmla="*/ 877815 h 2007826"/>
              <a:gd name="connsiteX10037" fmla="*/ 11465147 w 12192000"/>
              <a:gd name="connsiteY10037" fmla="*/ 897152 h 2007826"/>
              <a:gd name="connsiteX10038" fmla="*/ 11572970 w 12192000"/>
              <a:gd name="connsiteY10038" fmla="*/ 927445 h 2007826"/>
              <a:gd name="connsiteX10039" fmla="*/ 11631597 w 12192000"/>
              <a:gd name="connsiteY10039" fmla="*/ 943925 h 2007826"/>
              <a:gd name="connsiteX10040" fmla="*/ 11637787 w 12192000"/>
              <a:gd name="connsiteY10040" fmla="*/ 943305 h 2007826"/>
              <a:gd name="connsiteX10041" fmla="*/ 11775472 w 12192000"/>
              <a:gd name="connsiteY10041" fmla="*/ 985982 h 2007826"/>
              <a:gd name="connsiteX10042" fmla="*/ 11767613 w 12192000"/>
              <a:gd name="connsiteY10042" fmla="*/ 970073 h 2007826"/>
              <a:gd name="connsiteX10043" fmla="*/ 11775947 w 12192000"/>
              <a:gd name="connsiteY10043" fmla="*/ 970645 h 2007826"/>
              <a:gd name="connsiteX10044" fmla="*/ 11788283 w 12192000"/>
              <a:gd name="connsiteY10044" fmla="*/ 991888 h 2007826"/>
              <a:gd name="connsiteX10045" fmla="*/ 11777044 w 12192000"/>
              <a:gd name="connsiteY10045" fmla="*/ 959071 h 2007826"/>
              <a:gd name="connsiteX10046" fmla="*/ 11798284 w 12192000"/>
              <a:gd name="connsiteY10046" fmla="*/ 994222 h 2007826"/>
              <a:gd name="connsiteX10047" fmla="*/ 11796665 w 12192000"/>
              <a:gd name="connsiteY10047" fmla="*/ 978551 h 2007826"/>
              <a:gd name="connsiteX10048" fmla="*/ 11806999 w 12192000"/>
              <a:gd name="connsiteY10048" fmla="*/ 980314 h 2007826"/>
              <a:gd name="connsiteX10049" fmla="*/ 11801284 w 12192000"/>
              <a:gd name="connsiteY10049" fmla="*/ 990221 h 2007826"/>
              <a:gd name="connsiteX10050" fmla="*/ 11843528 w 12192000"/>
              <a:gd name="connsiteY10050" fmla="*/ 1004510 h 2007826"/>
              <a:gd name="connsiteX10051" fmla="*/ 11881152 w 12192000"/>
              <a:gd name="connsiteY10051" fmla="*/ 1014702 h 2007826"/>
              <a:gd name="connsiteX10052" fmla="*/ 11879961 w 12192000"/>
              <a:gd name="connsiteY10052" fmla="*/ 998223 h 2007826"/>
              <a:gd name="connsiteX10053" fmla="*/ 11849052 w 12192000"/>
              <a:gd name="connsiteY10053" fmla="*/ 988316 h 2007826"/>
              <a:gd name="connsiteX10054" fmla="*/ 11840527 w 12192000"/>
              <a:gd name="connsiteY10054" fmla="*/ 1003366 h 2007826"/>
              <a:gd name="connsiteX10055" fmla="*/ 11843338 w 12192000"/>
              <a:gd name="connsiteY10055" fmla="*/ 984219 h 2007826"/>
              <a:gd name="connsiteX10056" fmla="*/ 11831717 w 12192000"/>
              <a:gd name="connsiteY10056" fmla="*/ 984981 h 2007826"/>
              <a:gd name="connsiteX10057" fmla="*/ 11834526 w 12192000"/>
              <a:gd name="connsiteY10057" fmla="*/ 994460 h 2007826"/>
              <a:gd name="connsiteX10058" fmla="*/ 11822954 w 12192000"/>
              <a:gd name="connsiteY10058" fmla="*/ 993698 h 2007826"/>
              <a:gd name="connsiteX10059" fmla="*/ 11832145 w 12192000"/>
              <a:gd name="connsiteY10059" fmla="*/ 982267 h 2007826"/>
              <a:gd name="connsiteX10060" fmla="*/ 11817858 w 12192000"/>
              <a:gd name="connsiteY10060" fmla="*/ 975979 h 2007826"/>
              <a:gd name="connsiteX10061" fmla="*/ 11837003 w 12192000"/>
              <a:gd name="connsiteY10061" fmla="*/ 975789 h 2007826"/>
              <a:gd name="connsiteX10062" fmla="*/ 11870531 w 12192000"/>
              <a:gd name="connsiteY10062" fmla="*/ 988649 h 2007826"/>
              <a:gd name="connsiteX10063" fmla="*/ 11909870 w 12192000"/>
              <a:gd name="connsiteY10063" fmla="*/ 1000080 h 2007826"/>
              <a:gd name="connsiteX10064" fmla="*/ 11911156 w 12192000"/>
              <a:gd name="connsiteY10064" fmla="*/ 995746 h 2007826"/>
              <a:gd name="connsiteX10065" fmla="*/ 11821382 w 12192000"/>
              <a:gd name="connsiteY10065" fmla="*/ 967025 h 2007826"/>
              <a:gd name="connsiteX10066" fmla="*/ 11817858 w 12192000"/>
              <a:gd name="connsiteY10066" fmla="*/ 975979 h 2007826"/>
              <a:gd name="connsiteX10067" fmla="*/ 11802999 w 12192000"/>
              <a:gd name="connsiteY10067" fmla="*/ 972741 h 2007826"/>
              <a:gd name="connsiteX10068" fmla="*/ 11816858 w 12192000"/>
              <a:gd name="connsiteY10068" fmla="*/ 969692 h 2007826"/>
              <a:gd name="connsiteX10069" fmla="*/ 11816905 w 12192000"/>
              <a:gd name="connsiteY10069" fmla="*/ 966930 h 2007826"/>
              <a:gd name="connsiteX10070" fmla="*/ 11765947 w 12192000"/>
              <a:gd name="connsiteY10070" fmla="*/ 951212 h 2007826"/>
              <a:gd name="connsiteX10071" fmla="*/ 11775663 w 12192000"/>
              <a:gd name="connsiteY10071" fmla="*/ 966168 h 2007826"/>
              <a:gd name="connsiteX10072" fmla="*/ 11740896 w 12192000"/>
              <a:gd name="connsiteY10072" fmla="*/ 955165 h 2007826"/>
              <a:gd name="connsiteX10073" fmla="*/ 11728466 w 12192000"/>
              <a:gd name="connsiteY10073" fmla="*/ 967740 h 2007826"/>
              <a:gd name="connsiteX10074" fmla="*/ 11737943 w 12192000"/>
              <a:gd name="connsiteY10074" fmla="*/ 950641 h 2007826"/>
              <a:gd name="connsiteX10075" fmla="*/ 11724513 w 12192000"/>
              <a:gd name="connsiteY10075" fmla="*/ 951736 h 2007826"/>
              <a:gd name="connsiteX10076" fmla="*/ 11725894 w 12192000"/>
              <a:gd name="connsiteY10076" fmla="*/ 945687 h 2007826"/>
              <a:gd name="connsiteX10077" fmla="*/ 11768947 w 12192000"/>
              <a:gd name="connsiteY10077" fmla="*/ 956070 h 2007826"/>
              <a:gd name="connsiteX10078" fmla="*/ 11713416 w 12192000"/>
              <a:gd name="connsiteY10078" fmla="*/ 934303 h 2007826"/>
              <a:gd name="connsiteX10079" fmla="*/ 11631930 w 12192000"/>
              <a:gd name="connsiteY10079" fmla="*/ 912442 h 2007826"/>
              <a:gd name="connsiteX10080" fmla="*/ 11641074 w 12192000"/>
              <a:gd name="connsiteY10080" fmla="*/ 925063 h 2007826"/>
              <a:gd name="connsiteX10081" fmla="*/ 11627262 w 12192000"/>
              <a:gd name="connsiteY10081" fmla="*/ 915442 h 2007826"/>
              <a:gd name="connsiteX10082" fmla="*/ 11615785 w 12192000"/>
              <a:gd name="connsiteY10082" fmla="*/ 921396 h 2007826"/>
              <a:gd name="connsiteX10083" fmla="*/ 11615738 w 12192000"/>
              <a:gd name="connsiteY10083" fmla="*/ 914156 h 2007826"/>
              <a:gd name="connsiteX10084" fmla="*/ 11627548 w 12192000"/>
              <a:gd name="connsiteY10084" fmla="*/ 911775 h 2007826"/>
              <a:gd name="connsiteX10085" fmla="*/ 11595545 w 12192000"/>
              <a:gd name="connsiteY10085" fmla="*/ 902392 h 2007826"/>
              <a:gd name="connsiteX10086" fmla="*/ 11596163 w 12192000"/>
              <a:gd name="connsiteY10086" fmla="*/ 917681 h 2007826"/>
              <a:gd name="connsiteX10087" fmla="*/ 11591687 w 12192000"/>
              <a:gd name="connsiteY10087" fmla="*/ 899486 h 2007826"/>
              <a:gd name="connsiteX10088" fmla="*/ 11495818 w 12192000"/>
              <a:gd name="connsiteY10088" fmla="*/ 874052 h 2007826"/>
              <a:gd name="connsiteX10089" fmla="*/ 11502580 w 12192000"/>
              <a:gd name="connsiteY10089" fmla="*/ 885007 h 2007826"/>
              <a:gd name="connsiteX10090" fmla="*/ 11485980 w 12192000"/>
              <a:gd name="connsiteY10090" fmla="*/ 879058 h 2007826"/>
              <a:gd name="connsiteX10091" fmla="*/ 11492389 w 12192000"/>
              <a:gd name="connsiteY10091" fmla="*/ 872099 h 2007826"/>
              <a:gd name="connsiteX10092" fmla="*/ 11426666 w 12192000"/>
              <a:gd name="connsiteY10092" fmla="*/ 854238 h 2007826"/>
              <a:gd name="connsiteX10093" fmla="*/ 11434906 w 12192000"/>
              <a:gd name="connsiteY10093" fmla="*/ 862621 h 2007826"/>
              <a:gd name="connsiteX10094" fmla="*/ 11423522 w 12192000"/>
              <a:gd name="connsiteY10094" fmla="*/ 875005 h 2007826"/>
              <a:gd name="connsiteX10095" fmla="*/ 11377899 w 12192000"/>
              <a:gd name="connsiteY10095" fmla="*/ 863764 h 2007826"/>
              <a:gd name="connsiteX10096" fmla="*/ 11372993 w 12192000"/>
              <a:gd name="connsiteY10096" fmla="*/ 855953 h 2007826"/>
              <a:gd name="connsiteX10097" fmla="*/ 11365992 w 12192000"/>
              <a:gd name="connsiteY10097" fmla="*/ 859954 h 2007826"/>
              <a:gd name="connsiteX10098" fmla="*/ 11332893 w 12192000"/>
              <a:gd name="connsiteY10098" fmla="*/ 848951 h 2007826"/>
              <a:gd name="connsiteX10099" fmla="*/ 11318795 w 12192000"/>
              <a:gd name="connsiteY10099" fmla="*/ 845284 h 2007826"/>
              <a:gd name="connsiteX10100" fmla="*/ 11279886 w 12192000"/>
              <a:gd name="connsiteY10100" fmla="*/ 833757 h 2007826"/>
              <a:gd name="connsiteX10101" fmla="*/ 11183827 w 12192000"/>
              <a:gd name="connsiteY10101" fmla="*/ 812657 h 2007826"/>
              <a:gd name="connsiteX10102" fmla="*/ 11188160 w 12192000"/>
              <a:gd name="connsiteY10102" fmla="*/ 809800 h 2007826"/>
              <a:gd name="connsiteX10103" fmla="*/ 11170396 w 12192000"/>
              <a:gd name="connsiteY10103" fmla="*/ 805370 h 2007826"/>
              <a:gd name="connsiteX10104" fmla="*/ 11165300 w 12192000"/>
              <a:gd name="connsiteY10104" fmla="*/ 806894 h 2007826"/>
              <a:gd name="connsiteX10105" fmla="*/ 11079052 w 12192000"/>
              <a:gd name="connsiteY10105" fmla="*/ 783556 h 2007826"/>
              <a:gd name="connsiteX10106" fmla="*/ 10963847 w 12192000"/>
              <a:gd name="connsiteY10106" fmla="*/ 754644 h 2007826"/>
              <a:gd name="connsiteX10107" fmla="*/ 10810637 w 12192000"/>
              <a:gd name="connsiteY10107" fmla="*/ 716969 h 2007826"/>
              <a:gd name="connsiteX10108" fmla="*/ 10810684 w 12192000"/>
              <a:gd name="connsiteY10108" fmla="*/ 703776 h 2007826"/>
              <a:gd name="connsiteX10109" fmla="*/ 10795683 w 12192000"/>
              <a:gd name="connsiteY10109" fmla="*/ 703776 h 2007826"/>
              <a:gd name="connsiteX10110" fmla="*/ 10802827 w 12192000"/>
              <a:gd name="connsiteY10110" fmla="*/ 694822 h 2007826"/>
              <a:gd name="connsiteX10111" fmla="*/ 10776965 w 12192000"/>
              <a:gd name="connsiteY10111" fmla="*/ 699775 h 2007826"/>
              <a:gd name="connsiteX10112" fmla="*/ 10777156 w 12192000"/>
              <a:gd name="connsiteY10112" fmla="*/ 702157 h 2007826"/>
              <a:gd name="connsiteX10113" fmla="*/ 10810446 w 12192000"/>
              <a:gd name="connsiteY10113" fmla="*/ 718160 h 2007826"/>
              <a:gd name="connsiteX10114" fmla="*/ 10729865 w 12192000"/>
              <a:gd name="connsiteY10114" fmla="*/ 698442 h 2007826"/>
              <a:gd name="connsiteX10115" fmla="*/ 10729912 w 12192000"/>
              <a:gd name="connsiteY10115" fmla="*/ 685201 h 2007826"/>
              <a:gd name="connsiteX10116" fmla="*/ 10692574 w 12192000"/>
              <a:gd name="connsiteY10116" fmla="*/ 680295 h 2007826"/>
              <a:gd name="connsiteX10117" fmla="*/ 10725102 w 12192000"/>
              <a:gd name="connsiteY10117" fmla="*/ 690916 h 2007826"/>
              <a:gd name="connsiteX10118" fmla="*/ 10725293 w 12192000"/>
              <a:gd name="connsiteY10118" fmla="*/ 699966 h 2007826"/>
              <a:gd name="connsiteX10119" fmla="*/ 10703623 w 12192000"/>
              <a:gd name="connsiteY10119" fmla="*/ 690964 h 2007826"/>
              <a:gd name="connsiteX10120" fmla="*/ 10612802 w 12192000"/>
              <a:gd name="connsiteY10120" fmla="*/ 674389 h 2007826"/>
              <a:gd name="connsiteX10121" fmla="*/ 10592705 w 12192000"/>
              <a:gd name="connsiteY10121" fmla="*/ 660862 h 2007826"/>
              <a:gd name="connsiteX10122" fmla="*/ 10607373 w 12192000"/>
              <a:gd name="connsiteY10122" fmla="*/ 665006 h 2007826"/>
              <a:gd name="connsiteX10123" fmla="*/ 10625947 w 12192000"/>
              <a:gd name="connsiteY10123" fmla="*/ 671007 h 2007826"/>
              <a:gd name="connsiteX10124" fmla="*/ 10624947 w 12192000"/>
              <a:gd name="connsiteY10124" fmla="*/ 660957 h 2007826"/>
              <a:gd name="connsiteX10125" fmla="*/ 10609898 w 12192000"/>
              <a:gd name="connsiteY10125" fmla="*/ 661290 h 2007826"/>
              <a:gd name="connsiteX10126" fmla="*/ 10616994 w 12192000"/>
              <a:gd name="connsiteY10126" fmla="*/ 651764 h 2007826"/>
              <a:gd name="connsiteX10127" fmla="*/ 10560748 w 12192000"/>
              <a:gd name="connsiteY10127" fmla="*/ 653241 h 2007826"/>
              <a:gd name="connsiteX10128" fmla="*/ 10592324 w 12192000"/>
              <a:gd name="connsiteY10128" fmla="*/ 662815 h 2007826"/>
              <a:gd name="connsiteX10129" fmla="*/ 10592419 w 12192000"/>
              <a:gd name="connsiteY10129" fmla="*/ 665863 h 2007826"/>
              <a:gd name="connsiteX10130" fmla="*/ 10575703 w 12192000"/>
              <a:gd name="connsiteY10130" fmla="*/ 664624 h 2007826"/>
              <a:gd name="connsiteX10131" fmla="*/ 10558033 w 12192000"/>
              <a:gd name="connsiteY10131" fmla="*/ 659385 h 2007826"/>
              <a:gd name="connsiteX10132" fmla="*/ 10561510 w 12192000"/>
              <a:gd name="connsiteY10132" fmla="*/ 646620 h 2007826"/>
              <a:gd name="connsiteX10133" fmla="*/ 10543841 w 12192000"/>
              <a:gd name="connsiteY10133" fmla="*/ 646620 h 2007826"/>
              <a:gd name="connsiteX10134" fmla="*/ 10548985 w 12192000"/>
              <a:gd name="connsiteY10134" fmla="*/ 635380 h 2007826"/>
              <a:gd name="connsiteX10135" fmla="*/ 10538794 w 12192000"/>
              <a:gd name="connsiteY10135" fmla="*/ 645954 h 2007826"/>
              <a:gd name="connsiteX10136" fmla="*/ 10556224 w 12192000"/>
              <a:gd name="connsiteY10136" fmla="*/ 657242 h 2007826"/>
              <a:gd name="connsiteX10137" fmla="*/ 10491788 w 12192000"/>
              <a:gd name="connsiteY10137" fmla="*/ 645668 h 2007826"/>
              <a:gd name="connsiteX10138" fmla="*/ 10491740 w 12192000"/>
              <a:gd name="connsiteY10138" fmla="*/ 640048 h 2007826"/>
              <a:gd name="connsiteX10139" fmla="*/ 10517267 w 12192000"/>
              <a:gd name="connsiteY10139" fmla="*/ 645334 h 2007826"/>
              <a:gd name="connsiteX10140" fmla="*/ 10533841 w 12192000"/>
              <a:gd name="connsiteY10140" fmla="*/ 643525 h 2007826"/>
              <a:gd name="connsiteX10141" fmla="*/ 10505884 w 12192000"/>
              <a:gd name="connsiteY10141" fmla="*/ 636523 h 2007826"/>
              <a:gd name="connsiteX10142" fmla="*/ 10511599 w 12192000"/>
              <a:gd name="connsiteY10142" fmla="*/ 625949 h 2007826"/>
              <a:gd name="connsiteX10143" fmla="*/ 10499597 w 12192000"/>
              <a:gd name="connsiteY10143" fmla="*/ 636475 h 2007826"/>
              <a:gd name="connsiteX10144" fmla="*/ 10456593 w 12192000"/>
              <a:gd name="connsiteY10144" fmla="*/ 625997 h 2007826"/>
              <a:gd name="connsiteX10145" fmla="*/ 10445591 w 12192000"/>
              <a:gd name="connsiteY10145" fmla="*/ 624092 h 2007826"/>
              <a:gd name="connsiteX10146" fmla="*/ 10448925 w 12192000"/>
              <a:gd name="connsiteY10146" fmla="*/ 633427 h 2007826"/>
              <a:gd name="connsiteX10147" fmla="*/ 10469452 w 12192000"/>
              <a:gd name="connsiteY10147" fmla="*/ 632998 h 2007826"/>
              <a:gd name="connsiteX10148" fmla="*/ 10487359 w 12192000"/>
              <a:gd name="connsiteY10148" fmla="*/ 638809 h 2007826"/>
              <a:gd name="connsiteX10149" fmla="*/ 10485834 w 12192000"/>
              <a:gd name="connsiteY10149" fmla="*/ 645858 h 2007826"/>
              <a:gd name="connsiteX10150" fmla="*/ 10462117 w 12192000"/>
              <a:gd name="connsiteY10150" fmla="*/ 636666 h 2007826"/>
              <a:gd name="connsiteX10151" fmla="*/ 10439638 w 12192000"/>
              <a:gd name="connsiteY10151" fmla="*/ 631284 h 2007826"/>
              <a:gd name="connsiteX10152" fmla="*/ 10443020 w 12192000"/>
              <a:gd name="connsiteY10152" fmla="*/ 611375 h 2007826"/>
              <a:gd name="connsiteX10153" fmla="*/ 10429351 w 12192000"/>
              <a:gd name="connsiteY10153" fmla="*/ 625425 h 2007826"/>
              <a:gd name="connsiteX10154" fmla="*/ 10436353 w 12192000"/>
              <a:gd name="connsiteY10154" fmla="*/ 632332 h 2007826"/>
              <a:gd name="connsiteX10155" fmla="*/ 10426589 w 12192000"/>
              <a:gd name="connsiteY10155" fmla="*/ 632332 h 2007826"/>
              <a:gd name="connsiteX10156" fmla="*/ 10425874 w 12192000"/>
              <a:gd name="connsiteY10156" fmla="*/ 619614 h 2007826"/>
              <a:gd name="connsiteX10157" fmla="*/ 10404491 w 12192000"/>
              <a:gd name="connsiteY10157" fmla="*/ 612899 h 2007826"/>
              <a:gd name="connsiteX10158" fmla="*/ 10404634 w 12192000"/>
              <a:gd name="connsiteY10158" fmla="*/ 629045 h 2007826"/>
              <a:gd name="connsiteX10159" fmla="*/ 10401205 w 12192000"/>
              <a:gd name="connsiteY10159" fmla="*/ 614089 h 2007826"/>
              <a:gd name="connsiteX10160" fmla="*/ 10338674 w 12192000"/>
              <a:gd name="connsiteY10160" fmla="*/ 598896 h 2007826"/>
              <a:gd name="connsiteX10161" fmla="*/ 10339101 w 12192000"/>
              <a:gd name="connsiteY10161" fmla="*/ 613327 h 2007826"/>
              <a:gd name="connsiteX10162" fmla="*/ 10335530 w 12192000"/>
              <a:gd name="connsiteY10162" fmla="*/ 613423 h 2007826"/>
              <a:gd name="connsiteX10163" fmla="*/ 10335244 w 12192000"/>
              <a:gd name="connsiteY10163" fmla="*/ 599991 h 2007826"/>
              <a:gd name="connsiteX10164" fmla="*/ 10319624 w 12192000"/>
              <a:gd name="connsiteY10164" fmla="*/ 598133 h 2007826"/>
              <a:gd name="connsiteX10165" fmla="*/ 10326577 w 12192000"/>
              <a:gd name="connsiteY10165" fmla="*/ 589941 h 2007826"/>
              <a:gd name="connsiteX10166" fmla="*/ 10301383 w 12192000"/>
              <a:gd name="connsiteY10166" fmla="*/ 593752 h 2007826"/>
              <a:gd name="connsiteX10167" fmla="*/ 10199560 w 12192000"/>
              <a:gd name="connsiteY10167" fmla="*/ 573890 h 2007826"/>
              <a:gd name="connsiteX10168" fmla="*/ 10211372 w 12192000"/>
              <a:gd name="connsiteY10168" fmla="*/ 567174 h 2007826"/>
              <a:gd name="connsiteX10169" fmla="*/ 10204418 w 12192000"/>
              <a:gd name="connsiteY10169" fmla="*/ 563316 h 2007826"/>
              <a:gd name="connsiteX10170" fmla="*/ 10183225 w 12192000"/>
              <a:gd name="connsiteY10170" fmla="*/ 573985 h 2007826"/>
              <a:gd name="connsiteX10171" fmla="*/ 10181034 w 12192000"/>
              <a:gd name="connsiteY10171" fmla="*/ 560887 h 2007826"/>
              <a:gd name="connsiteX10172" fmla="*/ 10170557 w 12192000"/>
              <a:gd name="connsiteY10172" fmla="*/ 567222 h 2007826"/>
              <a:gd name="connsiteX10173" fmla="*/ 10127838 w 12192000"/>
              <a:gd name="connsiteY10173" fmla="*/ 559363 h 2007826"/>
              <a:gd name="connsiteX10174" fmla="*/ 10129694 w 12192000"/>
              <a:gd name="connsiteY10174" fmla="*/ 571794 h 2007826"/>
              <a:gd name="connsiteX10175" fmla="*/ 10107502 w 12192000"/>
              <a:gd name="connsiteY10175" fmla="*/ 555172 h 2007826"/>
              <a:gd name="connsiteX10176" fmla="*/ 10097548 w 12192000"/>
              <a:gd name="connsiteY10176" fmla="*/ 566079 h 2007826"/>
              <a:gd name="connsiteX10177" fmla="*/ 10105930 w 12192000"/>
              <a:gd name="connsiteY10177" fmla="*/ 553504 h 2007826"/>
              <a:gd name="connsiteX10178" fmla="*/ 10051018 w 12192000"/>
              <a:gd name="connsiteY10178" fmla="*/ 542740 h 2007826"/>
              <a:gd name="connsiteX10179" fmla="*/ 10045255 w 12192000"/>
              <a:gd name="connsiteY10179" fmla="*/ 558601 h 2007826"/>
              <a:gd name="connsiteX10180" fmla="*/ 10045969 w 12192000"/>
              <a:gd name="connsiteY10180" fmla="*/ 542550 h 2007826"/>
              <a:gd name="connsiteX10181" fmla="*/ 9983677 w 12192000"/>
              <a:gd name="connsiteY10181" fmla="*/ 531928 h 2007826"/>
              <a:gd name="connsiteX10182" fmla="*/ 9990773 w 12192000"/>
              <a:gd name="connsiteY10182" fmla="*/ 545074 h 2007826"/>
              <a:gd name="connsiteX10183" fmla="*/ 9978294 w 12192000"/>
              <a:gd name="connsiteY10183" fmla="*/ 540406 h 2007826"/>
              <a:gd name="connsiteX10184" fmla="*/ 9983820 w 12192000"/>
              <a:gd name="connsiteY10184" fmla="*/ 532357 h 2007826"/>
              <a:gd name="connsiteX10185" fmla="*/ 9944338 w 12192000"/>
              <a:gd name="connsiteY10185" fmla="*/ 522402 h 2007826"/>
              <a:gd name="connsiteX10186" fmla="*/ 9944005 w 12192000"/>
              <a:gd name="connsiteY10186" fmla="*/ 532309 h 2007826"/>
              <a:gd name="connsiteX10187" fmla="*/ 9939719 w 12192000"/>
              <a:gd name="connsiteY10187" fmla="*/ 532357 h 2007826"/>
              <a:gd name="connsiteX10188" fmla="*/ 9941290 w 12192000"/>
              <a:gd name="connsiteY10188" fmla="*/ 521593 h 2007826"/>
              <a:gd name="connsiteX10189" fmla="*/ 9931194 w 12192000"/>
              <a:gd name="connsiteY10189" fmla="*/ 526356 h 2007826"/>
              <a:gd name="connsiteX10190" fmla="*/ 9922430 w 12192000"/>
              <a:gd name="connsiteY10190" fmla="*/ 519164 h 2007826"/>
              <a:gd name="connsiteX10191" fmla="*/ 9915477 w 12192000"/>
              <a:gd name="connsiteY10191" fmla="*/ 529975 h 2007826"/>
              <a:gd name="connsiteX10192" fmla="*/ 9917668 w 12192000"/>
              <a:gd name="connsiteY10192" fmla="*/ 519211 h 2007826"/>
              <a:gd name="connsiteX10193" fmla="*/ 9892903 w 12192000"/>
              <a:gd name="connsiteY10193" fmla="*/ 513829 h 2007826"/>
              <a:gd name="connsiteX10194" fmla="*/ 9885235 w 12192000"/>
              <a:gd name="connsiteY10194" fmla="*/ 528642 h 2007826"/>
              <a:gd name="connsiteX10195" fmla="*/ 9882901 w 12192000"/>
              <a:gd name="connsiteY10195" fmla="*/ 525879 h 2007826"/>
              <a:gd name="connsiteX10196" fmla="*/ 9890951 w 12192000"/>
              <a:gd name="connsiteY10196" fmla="*/ 512638 h 2007826"/>
              <a:gd name="connsiteX10197" fmla="*/ 9878711 w 12192000"/>
              <a:gd name="connsiteY10197" fmla="*/ 515734 h 2007826"/>
              <a:gd name="connsiteX10198" fmla="*/ 9866137 w 12192000"/>
              <a:gd name="connsiteY10198" fmla="*/ 507161 h 2007826"/>
              <a:gd name="connsiteX10199" fmla="*/ 9868091 w 12192000"/>
              <a:gd name="connsiteY10199" fmla="*/ 518068 h 2007826"/>
              <a:gd name="connsiteX10200" fmla="*/ 9863042 w 12192000"/>
              <a:gd name="connsiteY10200" fmla="*/ 518068 h 2007826"/>
              <a:gd name="connsiteX10201" fmla="*/ 9864423 w 12192000"/>
              <a:gd name="connsiteY10201" fmla="*/ 505875 h 2007826"/>
              <a:gd name="connsiteX10202" fmla="*/ 9850327 w 12192000"/>
              <a:gd name="connsiteY10202" fmla="*/ 516353 h 2007826"/>
              <a:gd name="connsiteX10203" fmla="*/ 9839182 w 12192000"/>
              <a:gd name="connsiteY10203" fmla="*/ 500826 h 2007826"/>
              <a:gd name="connsiteX10204" fmla="*/ 9842706 w 12192000"/>
              <a:gd name="connsiteY10204" fmla="*/ 514877 h 2007826"/>
              <a:gd name="connsiteX10205" fmla="*/ 9829705 w 12192000"/>
              <a:gd name="connsiteY10205" fmla="*/ 501588 h 2007826"/>
              <a:gd name="connsiteX10206" fmla="*/ 9813988 w 12192000"/>
              <a:gd name="connsiteY10206" fmla="*/ 500874 h 2007826"/>
              <a:gd name="connsiteX10207" fmla="*/ 9815989 w 12192000"/>
              <a:gd name="connsiteY10207" fmla="*/ 508494 h 2007826"/>
              <a:gd name="connsiteX10208" fmla="*/ 9810416 w 12192000"/>
              <a:gd name="connsiteY10208" fmla="*/ 508590 h 2007826"/>
              <a:gd name="connsiteX10209" fmla="*/ 9813941 w 12192000"/>
              <a:gd name="connsiteY10209" fmla="*/ 496539 h 2007826"/>
              <a:gd name="connsiteX10210" fmla="*/ 9798558 w 12192000"/>
              <a:gd name="connsiteY10210" fmla="*/ 505970 h 2007826"/>
              <a:gd name="connsiteX10211" fmla="*/ 9778412 w 12192000"/>
              <a:gd name="connsiteY10211" fmla="*/ 493253 h 2007826"/>
              <a:gd name="connsiteX10212" fmla="*/ 9769507 w 12192000"/>
              <a:gd name="connsiteY10212" fmla="*/ 505113 h 2007826"/>
              <a:gd name="connsiteX10213" fmla="*/ 9767221 w 12192000"/>
              <a:gd name="connsiteY10213" fmla="*/ 489062 h 2007826"/>
              <a:gd name="connsiteX10214" fmla="*/ 9758410 w 12192000"/>
              <a:gd name="connsiteY10214" fmla="*/ 501302 h 2007826"/>
              <a:gd name="connsiteX10215" fmla="*/ 9759553 w 12192000"/>
              <a:gd name="connsiteY10215" fmla="*/ 488681 h 2007826"/>
              <a:gd name="connsiteX10216" fmla="*/ 9745456 w 12192000"/>
              <a:gd name="connsiteY10216" fmla="*/ 492110 h 2007826"/>
              <a:gd name="connsiteX10217" fmla="*/ 9739932 w 12192000"/>
              <a:gd name="connsiteY10217" fmla="*/ 484441 h 2007826"/>
              <a:gd name="connsiteX10218" fmla="*/ 9726263 w 12192000"/>
              <a:gd name="connsiteY10218" fmla="*/ 485299 h 2007826"/>
              <a:gd name="connsiteX10219" fmla="*/ 9717310 w 12192000"/>
              <a:gd name="connsiteY10219" fmla="*/ 496730 h 2007826"/>
              <a:gd name="connsiteX10220" fmla="*/ 9715072 w 12192000"/>
              <a:gd name="connsiteY10220" fmla="*/ 478440 h 2007826"/>
              <a:gd name="connsiteX10221" fmla="*/ 9706927 w 12192000"/>
              <a:gd name="connsiteY10221" fmla="*/ 491491 h 2007826"/>
              <a:gd name="connsiteX10222" fmla="*/ 9705213 w 12192000"/>
              <a:gd name="connsiteY10222" fmla="*/ 479917 h 2007826"/>
              <a:gd name="connsiteX10223" fmla="*/ 9698593 w 12192000"/>
              <a:gd name="connsiteY10223" fmla="*/ 479774 h 2007826"/>
              <a:gd name="connsiteX10224" fmla="*/ 9699117 w 12192000"/>
              <a:gd name="connsiteY10224" fmla="*/ 490776 h 2007826"/>
              <a:gd name="connsiteX10225" fmla="*/ 9686211 w 12192000"/>
              <a:gd name="connsiteY10225" fmla="*/ 475773 h 2007826"/>
              <a:gd name="connsiteX10226" fmla="*/ 9668589 w 12192000"/>
              <a:gd name="connsiteY10226" fmla="*/ 476583 h 2007826"/>
              <a:gd name="connsiteX10227" fmla="*/ 9656683 w 12192000"/>
              <a:gd name="connsiteY10227" fmla="*/ 468962 h 2007826"/>
              <a:gd name="connsiteX10228" fmla="*/ 9658588 w 12192000"/>
              <a:gd name="connsiteY10228" fmla="*/ 479917 h 2007826"/>
              <a:gd name="connsiteX10229" fmla="*/ 9653207 w 12192000"/>
              <a:gd name="connsiteY10229" fmla="*/ 479964 h 2007826"/>
              <a:gd name="connsiteX10230" fmla="*/ 9655588 w 12192000"/>
              <a:gd name="connsiteY10230" fmla="*/ 469819 h 2007826"/>
              <a:gd name="connsiteX10231" fmla="*/ 9629394 w 12192000"/>
              <a:gd name="connsiteY10231" fmla="*/ 474630 h 2007826"/>
              <a:gd name="connsiteX10232" fmla="*/ 9629775 w 12192000"/>
              <a:gd name="connsiteY10232" fmla="*/ 470581 h 2007826"/>
              <a:gd name="connsiteX10233" fmla="*/ 9638490 w 12192000"/>
              <a:gd name="connsiteY10233" fmla="*/ 469533 h 2007826"/>
              <a:gd name="connsiteX10234" fmla="*/ 9605676 w 12192000"/>
              <a:gd name="connsiteY10234" fmla="*/ 462198 h 2007826"/>
              <a:gd name="connsiteX10235" fmla="*/ 9606010 w 12192000"/>
              <a:gd name="connsiteY10235" fmla="*/ 470343 h 2007826"/>
              <a:gd name="connsiteX10236" fmla="*/ 9600962 w 12192000"/>
              <a:gd name="connsiteY10236" fmla="*/ 470629 h 2007826"/>
              <a:gd name="connsiteX10237" fmla="*/ 9602867 w 12192000"/>
              <a:gd name="connsiteY10237" fmla="*/ 460865 h 2007826"/>
              <a:gd name="connsiteX10238" fmla="*/ 9592485 w 12192000"/>
              <a:gd name="connsiteY10238" fmla="*/ 460865 h 2007826"/>
              <a:gd name="connsiteX10239" fmla="*/ 9590913 w 12192000"/>
              <a:gd name="connsiteY10239" fmla="*/ 472058 h 2007826"/>
              <a:gd name="connsiteX10240" fmla="*/ 9581722 w 12192000"/>
              <a:gd name="connsiteY10240" fmla="*/ 457102 h 2007826"/>
              <a:gd name="connsiteX10241" fmla="*/ 9566529 w 12192000"/>
              <a:gd name="connsiteY10241" fmla="*/ 456578 h 2007826"/>
              <a:gd name="connsiteX10242" fmla="*/ 9568006 w 12192000"/>
              <a:gd name="connsiteY10242" fmla="*/ 465580 h 2007826"/>
              <a:gd name="connsiteX10243" fmla="*/ 9565767 w 12192000"/>
              <a:gd name="connsiteY10243" fmla="*/ 465342 h 2007826"/>
              <a:gd name="connsiteX10244" fmla="*/ 9556671 w 12192000"/>
              <a:gd name="connsiteY10244" fmla="*/ 452387 h 2007826"/>
              <a:gd name="connsiteX10245" fmla="*/ 9551908 w 12192000"/>
              <a:gd name="connsiteY10245" fmla="*/ 460912 h 2007826"/>
              <a:gd name="connsiteX10246" fmla="*/ 9497044 w 12192000"/>
              <a:gd name="connsiteY10246" fmla="*/ 450529 h 2007826"/>
              <a:gd name="connsiteX10247" fmla="*/ 9491139 w 12192000"/>
              <a:gd name="connsiteY10247" fmla="*/ 442194 h 2007826"/>
              <a:gd name="connsiteX10248" fmla="*/ 9405747 w 12192000"/>
              <a:gd name="connsiteY10248" fmla="*/ 430429 h 2007826"/>
              <a:gd name="connsiteX10249" fmla="*/ 9395365 w 12192000"/>
              <a:gd name="connsiteY10249" fmla="*/ 426857 h 2007826"/>
              <a:gd name="connsiteX10250" fmla="*/ 9394746 w 12192000"/>
              <a:gd name="connsiteY10250" fmla="*/ 438098 h 2007826"/>
              <a:gd name="connsiteX10251" fmla="*/ 9388602 w 12192000"/>
              <a:gd name="connsiteY10251" fmla="*/ 424047 h 2007826"/>
              <a:gd name="connsiteX10252" fmla="*/ 9365313 w 12192000"/>
              <a:gd name="connsiteY10252" fmla="*/ 425428 h 2007826"/>
              <a:gd name="connsiteX10253" fmla="*/ 9357884 w 12192000"/>
              <a:gd name="connsiteY10253" fmla="*/ 421618 h 2007826"/>
              <a:gd name="connsiteX10254" fmla="*/ 9357598 w 12192000"/>
              <a:gd name="connsiteY10254" fmla="*/ 433049 h 2007826"/>
              <a:gd name="connsiteX10255" fmla="*/ 9346168 w 12192000"/>
              <a:gd name="connsiteY10255" fmla="*/ 416379 h 2007826"/>
              <a:gd name="connsiteX10256" fmla="*/ 9343406 w 12192000"/>
              <a:gd name="connsiteY10256" fmla="*/ 422475 h 2007826"/>
              <a:gd name="connsiteX10257" fmla="*/ 9320308 w 12192000"/>
              <a:gd name="connsiteY10257" fmla="*/ 412902 h 2007826"/>
              <a:gd name="connsiteX10258" fmla="*/ 9319641 w 12192000"/>
              <a:gd name="connsiteY10258" fmla="*/ 424142 h 2007826"/>
              <a:gd name="connsiteX10259" fmla="*/ 9308735 w 12192000"/>
              <a:gd name="connsiteY10259" fmla="*/ 412997 h 2007826"/>
              <a:gd name="connsiteX10260" fmla="*/ 9304163 w 12192000"/>
              <a:gd name="connsiteY10260" fmla="*/ 416950 h 2007826"/>
              <a:gd name="connsiteX10261" fmla="*/ 9285065 w 12192000"/>
              <a:gd name="connsiteY10261" fmla="*/ 410330 h 2007826"/>
              <a:gd name="connsiteX10262" fmla="*/ 9253918 w 12192000"/>
              <a:gd name="connsiteY10262" fmla="*/ 404090 h 2007826"/>
              <a:gd name="connsiteX10263" fmla="*/ 9253394 w 12192000"/>
              <a:gd name="connsiteY10263" fmla="*/ 406900 h 2007826"/>
              <a:gd name="connsiteX10264" fmla="*/ 9236440 w 12192000"/>
              <a:gd name="connsiteY10264" fmla="*/ 406424 h 2007826"/>
              <a:gd name="connsiteX10265" fmla="*/ 9217009 w 12192000"/>
              <a:gd name="connsiteY10265" fmla="*/ 400851 h 2007826"/>
              <a:gd name="connsiteX10266" fmla="*/ 9211770 w 12192000"/>
              <a:gd name="connsiteY10266" fmla="*/ 403376 h 2007826"/>
              <a:gd name="connsiteX10267" fmla="*/ 9193482 w 12192000"/>
              <a:gd name="connsiteY10267" fmla="*/ 394660 h 2007826"/>
              <a:gd name="connsiteX10268" fmla="*/ 9185148 w 12192000"/>
              <a:gd name="connsiteY10268" fmla="*/ 397613 h 2007826"/>
              <a:gd name="connsiteX10269" fmla="*/ 9156002 w 12192000"/>
              <a:gd name="connsiteY10269" fmla="*/ 390040 h 2007826"/>
              <a:gd name="connsiteX10270" fmla="*/ 9148858 w 12192000"/>
              <a:gd name="connsiteY10270" fmla="*/ 393993 h 2007826"/>
              <a:gd name="connsiteX10271" fmla="*/ 9122283 w 12192000"/>
              <a:gd name="connsiteY10271" fmla="*/ 386039 h 2007826"/>
              <a:gd name="connsiteX10272" fmla="*/ 9105090 w 12192000"/>
              <a:gd name="connsiteY10272" fmla="*/ 388658 h 2007826"/>
              <a:gd name="connsiteX10273" fmla="*/ 9106710 w 12192000"/>
              <a:gd name="connsiteY10273" fmla="*/ 380323 h 2007826"/>
              <a:gd name="connsiteX10274" fmla="*/ 9088231 w 12192000"/>
              <a:gd name="connsiteY10274" fmla="*/ 381466 h 2007826"/>
              <a:gd name="connsiteX10275" fmla="*/ 9082374 w 12192000"/>
              <a:gd name="connsiteY10275" fmla="*/ 385610 h 2007826"/>
              <a:gd name="connsiteX10276" fmla="*/ 9062704 w 12192000"/>
              <a:gd name="connsiteY10276" fmla="*/ 374131 h 2007826"/>
              <a:gd name="connsiteX10277" fmla="*/ 9055894 w 12192000"/>
              <a:gd name="connsiteY10277" fmla="*/ 379561 h 2007826"/>
              <a:gd name="connsiteX10278" fmla="*/ 9037082 w 12192000"/>
              <a:gd name="connsiteY10278" fmla="*/ 371940 h 2007826"/>
              <a:gd name="connsiteX10279" fmla="*/ 9032367 w 12192000"/>
              <a:gd name="connsiteY10279" fmla="*/ 373607 h 2007826"/>
              <a:gd name="connsiteX10280" fmla="*/ 9011602 w 12192000"/>
              <a:gd name="connsiteY10280" fmla="*/ 369845 h 2007826"/>
              <a:gd name="connsiteX10281" fmla="*/ 9004364 w 12192000"/>
              <a:gd name="connsiteY10281" fmla="*/ 371797 h 2007826"/>
              <a:gd name="connsiteX10282" fmla="*/ 8983980 w 12192000"/>
              <a:gd name="connsiteY10282" fmla="*/ 367177 h 2007826"/>
              <a:gd name="connsiteX10283" fmla="*/ 8976074 w 12192000"/>
              <a:gd name="connsiteY10283" fmla="*/ 371654 h 2007826"/>
              <a:gd name="connsiteX10284" fmla="*/ 8977932 w 12192000"/>
              <a:gd name="connsiteY10284" fmla="*/ 361843 h 2007826"/>
              <a:gd name="connsiteX10285" fmla="*/ 8950738 w 12192000"/>
              <a:gd name="connsiteY10285" fmla="*/ 364415 h 2007826"/>
              <a:gd name="connsiteX10286" fmla="*/ 8937403 w 12192000"/>
              <a:gd name="connsiteY10286" fmla="*/ 357413 h 2007826"/>
              <a:gd name="connsiteX10287" fmla="*/ 8913066 w 12192000"/>
              <a:gd name="connsiteY10287" fmla="*/ 358366 h 2007826"/>
              <a:gd name="connsiteX10288" fmla="*/ 8888254 w 12192000"/>
              <a:gd name="connsiteY10288" fmla="*/ 354413 h 2007826"/>
              <a:gd name="connsiteX10289" fmla="*/ 8882015 w 12192000"/>
              <a:gd name="connsiteY10289" fmla="*/ 350126 h 2007826"/>
              <a:gd name="connsiteX10290" fmla="*/ 8872538 w 12192000"/>
              <a:gd name="connsiteY10290" fmla="*/ 356127 h 2007826"/>
              <a:gd name="connsiteX10291" fmla="*/ 8872538 w 12192000"/>
              <a:gd name="connsiteY10291" fmla="*/ 345649 h 2007826"/>
              <a:gd name="connsiteX10292" fmla="*/ 8863012 w 12192000"/>
              <a:gd name="connsiteY10292" fmla="*/ 352364 h 2007826"/>
              <a:gd name="connsiteX10293" fmla="*/ 8855345 w 12192000"/>
              <a:gd name="connsiteY10293" fmla="*/ 346316 h 2007826"/>
              <a:gd name="connsiteX10294" fmla="*/ 8848916 w 12192000"/>
              <a:gd name="connsiteY10294" fmla="*/ 352555 h 2007826"/>
              <a:gd name="connsiteX10295" fmla="*/ 8848392 w 12192000"/>
              <a:gd name="connsiteY10295" fmla="*/ 340790 h 2007826"/>
              <a:gd name="connsiteX10296" fmla="*/ 8835295 w 12192000"/>
              <a:gd name="connsiteY10296" fmla="*/ 351745 h 2007826"/>
              <a:gd name="connsiteX10297" fmla="*/ 8834151 w 12192000"/>
              <a:gd name="connsiteY10297" fmla="*/ 340790 h 2007826"/>
              <a:gd name="connsiteX10298" fmla="*/ 8825008 w 12192000"/>
              <a:gd name="connsiteY10298" fmla="*/ 347744 h 2007826"/>
              <a:gd name="connsiteX10299" fmla="*/ 8818769 w 12192000"/>
              <a:gd name="connsiteY10299" fmla="*/ 343553 h 2007826"/>
              <a:gd name="connsiteX10300" fmla="*/ 8793385 w 12192000"/>
              <a:gd name="connsiteY10300" fmla="*/ 337933 h 2007826"/>
              <a:gd name="connsiteX10301" fmla="*/ 8786669 w 12192000"/>
              <a:gd name="connsiteY10301" fmla="*/ 342934 h 2007826"/>
              <a:gd name="connsiteX10302" fmla="*/ 8779859 w 12192000"/>
              <a:gd name="connsiteY10302" fmla="*/ 337599 h 2007826"/>
              <a:gd name="connsiteX10303" fmla="*/ 8767476 w 12192000"/>
              <a:gd name="connsiteY10303" fmla="*/ 343077 h 2007826"/>
              <a:gd name="connsiteX10304" fmla="*/ 8771525 w 12192000"/>
              <a:gd name="connsiteY10304" fmla="*/ 333979 h 2007826"/>
              <a:gd name="connsiteX10305" fmla="*/ 8745284 w 12192000"/>
              <a:gd name="connsiteY10305" fmla="*/ 335170 h 2007826"/>
              <a:gd name="connsiteX10306" fmla="*/ 8739140 w 12192000"/>
              <a:gd name="connsiteY10306" fmla="*/ 331122 h 2007826"/>
              <a:gd name="connsiteX10307" fmla="*/ 8729662 w 12192000"/>
              <a:gd name="connsiteY10307" fmla="*/ 338028 h 2007826"/>
              <a:gd name="connsiteX10308" fmla="*/ 8729662 w 12192000"/>
              <a:gd name="connsiteY10308" fmla="*/ 329550 h 2007826"/>
              <a:gd name="connsiteX10309" fmla="*/ 8708041 w 12192000"/>
              <a:gd name="connsiteY10309" fmla="*/ 330312 h 2007826"/>
              <a:gd name="connsiteX10310" fmla="*/ 8689800 w 12192000"/>
              <a:gd name="connsiteY10310" fmla="*/ 324787 h 2007826"/>
              <a:gd name="connsiteX10311" fmla="*/ 8673322 w 12192000"/>
              <a:gd name="connsiteY10311" fmla="*/ 324358 h 2007826"/>
              <a:gd name="connsiteX10312" fmla="*/ 8668036 w 12192000"/>
              <a:gd name="connsiteY10312" fmla="*/ 328502 h 2007826"/>
              <a:gd name="connsiteX10313" fmla="*/ 8666940 w 12192000"/>
              <a:gd name="connsiteY10313" fmla="*/ 317642 h 2007826"/>
              <a:gd name="connsiteX10314" fmla="*/ 8655463 w 12192000"/>
              <a:gd name="connsiteY10314" fmla="*/ 327264 h 2007826"/>
              <a:gd name="connsiteX10315" fmla="*/ 8653319 w 12192000"/>
              <a:gd name="connsiteY10315" fmla="*/ 318881 h 2007826"/>
              <a:gd name="connsiteX10316" fmla="*/ 8635936 w 12192000"/>
              <a:gd name="connsiteY10316" fmla="*/ 319548 h 2007826"/>
              <a:gd name="connsiteX10317" fmla="*/ 8629555 w 12192000"/>
              <a:gd name="connsiteY10317" fmla="*/ 323834 h 2007826"/>
              <a:gd name="connsiteX10318" fmla="*/ 8629698 w 12192000"/>
              <a:gd name="connsiteY10318" fmla="*/ 311927 h 2007826"/>
              <a:gd name="connsiteX10319" fmla="*/ 8615219 w 12192000"/>
              <a:gd name="connsiteY10319" fmla="*/ 324025 h 2007826"/>
              <a:gd name="connsiteX10320" fmla="*/ 8615886 w 12192000"/>
              <a:gd name="connsiteY10320" fmla="*/ 313784 h 2007826"/>
              <a:gd name="connsiteX10321" fmla="*/ 8598884 w 12192000"/>
              <a:gd name="connsiteY10321" fmla="*/ 316499 h 2007826"/>
              <a:gd name="connsiteX10322" fmla="*/ 8584311 w 12192000"/>
              <a:gd name="connsiteY10322" fmla="*/ 314499 h 2007826"/>
              <a:gd name="connsiteX10323" fmla="*/ 8577119 w 12192000"/>
              <a:gd name="connsiteY10323" fmla="*/ 318119 h 2007826"/>
              <a:gd name="connsiteX10324" fmla="*/ 8577549 w 12192000"/>
              <a:gd name="connsiteY10324" fmla="*/ 309212 h 2007826"/>
              <a:gd name="connsiteX10325" fmla="*/ 8559308 w 12192000"/>
              <a:gd name="connsiteY10325" fmla="*/ 309784 h 2007826"/>
              <a:gd name="connsiteX10326" fmla="*/ 8550640 w 12192000"/>
              <a:gd name="connsiteY10326" fmla="*/ 312737 h 2007826"/>
              <a:gd name="connsiteX10327" fmla="*/ 8549116 w 12192000"/>
              <a:gd name="connsiteY10327" fmla="*/ 303401 h 2007826"/>
              <a:gd name="connsiteX10328" fmla="*/ 8540162 w 12192000"/>
              <a:gd name="connsiteY10328" fmla="*/ 308974 h 2007826"/>
              <a:gd name="connsiteX10329" fmla="*/ 8537400 w 12192000"/>
              <a:gd name="connsiteY10329" fmla="*/ 302353 h 2007826"/>
              <a:gd name="connsiteX10330" fmla="*/ 8524970 w 12192000"/>
              <a:gd name="connsiteY10330" fmla="*/ 309260 h 2007826"/>
              <a:gd name="connsiteX10331" fmla="*/ 8524637 w 12192000"/>
              <a:gd name="connsiteY10331" fmla="*/ 297495 h 2007826"/>
              <a:gd name="connsiteX10332" fmla="*/ 8512445 w 12192000"/>
              <a:gd name="connsiteY10332" fmla="*/ 309117 h 2007826"/>
              <a:gd name="connsiteX10333" fmla="*/ 8511921 w 12192000"/>
              <a:gd name="connsiteY10333" fmla="*/ 297305 h 2007826"/>
              <a:gd name="connsiteX10334" fmla="*/ 8503205 w 12192000"/>
              <a:gd name="connsiteY10334" fmla="*/ 304163 h 2007826"/>
              <a:gd name="connsiteX10335" fmla="*/ 8497634 w 12192000"/>
              <a:gd name="connsiteY10335" fmla="*/ 294923 h 2007826"/>
              <a:gd name="connsiteX10336" fmla="*/ 8489347 w 12192000"/>
              <a:gd name="connsiteY10336" fmla="*/ 304497 h 2007826"/>
              <a:gd name="connsiteX10337" fmla="*/ 8483203 w 12192000"/>
              <a:gd name="connsiteY10337" fmla="*/ 296161 h 2007826"/>
              <a:gd name="connsiteX10338" fmla="*/ 8472488 w 12192000"/>
              <a:gd name="connsiteY10338" fmla="*/ 305021 h 2007826"/>
              <a:gd name="connsiteX10339" fmla="*/ 8472488 w 12192000"/>
              <a:gd name="connsiteY10339" fmla="*/ 293161 h 2007826"/>
              <a:gd name="connsiteX10340" fmla="*/ 8465820 w 12192000"/>
              <a:gd name="connsiteY10340" fmla="*/ 297495 h 2007826"/>
              <a:gd name="connsiteX10341" fmla="*/ 8449675 w 12192000"/>
              <a:gd name="connsiteY10341" fmla="*/ 297686 h 2007826"/>
              <a:gd name="connsiteX10342" fmla="*/ 8445913 w 12192000"/>
              <a:gd name="connsiteY10342" fmla="*/ 290255 h 2007826"/>
              <a:gd name="connsiteX10343" fmla="*/ 8434435 w 12192000"/>
              <a:gd name="connsiteY10343" fmla="*/ 300448 h 2007826"/>
              <a:gd name="connsiteX10344" fmla="*/ 8434340 w 12192000"/>
              <a:gd name="connsiteY10344" fmla="*/ 287922 h 2007826"/>
              <a:gd name="connsiteX10345" fmla="*/ 8423243 w 12192000"/>
              <a:gd name="connsiteY10345" fmla="*/ 297638 h 2007826"/>
              <a:gd name="connsiteX10346" fmla="*/ 8420100 w 12192000"/>
              <a:gd name="connsiteY10346" fmla="*/ 288255 h 2007826"/>
              <a:gd name="connsiteX10347" fmla="*/ 8410670 w 12192000"/>
              <a:gd name="connsiteY10347" fmla="*/ 295257 h 2007826"/>
              <a:gd name="connsiteX10348" fmla="*/ 8410289 w 12192000"/>
              <a:gd name="connsiteY10348" fmla="*/ 283635 h 2007826"/>
              <a:gd name="connsiteX10349" fmla="*/ 8396240 w 12192000"/>
              <a:gd name="connsiteY10349" fmla="*/ 295638 h 2007826"/>
              <a:gd name="connsiteX10350" fmla="*/ 8396335 w 12192000"/>
              <a:gd name="connsiteY10350" fmla="*/ 283730 h 2007826"/>
              <a:gd name="connsiteX10351" fmla="*/ 8383000 w 12192000"/>
              <a:gd name="connsiteY10351" fmla="*/ 292542 h 2007826"/>
              <a:gd name="connsiteX10352" fmla="*/ 8392906 w 12192000"/>
              <a:gd name="connsiteY10352" fmla="*/ 268584 h 2007826"/>
              <a:gd name="connsiteX10353" fmla="*/ 8375000 w 12192000"/>
              <a:gd name="connsiteY10353" fmla="*/ 289446 h 2007826"/>
              <a:gd name="connsiteX10354" fmla="*/ 8368903 w 12192000"/>
              <a:gd name="connsiteY10354" fmla="*/ 280872 h 2007826"/>
              <a:gd name="connsiteX10355" fmla="*/ 8358283 w 12192000"/>
              <a:gd name="connsiteY10355" fmla="*/ 291065 h 2007826"/>
              <a:gd name="connsiteX10356" fmla="*/ 8358140 w 12192000"/>
              <a:gd name="connsiteY10356" fmla="*/ 278777 h 2007826"/>
              <a:gd name="connsiteX10357" fmla="*/ 8349567 w 12192000"/>
              <a:gd name="connsiteY10357" fmla="*/ 285064 h 2007826"/>
              <a:gd name="connsiteX10358" fmla="*/ 8340805 w 12192000"/>
              <a:gd name="connsiteY10358" fmla="*/ 279158 h 2007826"/>
              <a:gd name="connsiteX10359" fmla="*/ 8337376 w 12192000"/>
              <a:gd name="connsiteY10359" fmla="*/ 285826 h 2007826"/>
              <a:gd name="connsiteX10360" fmla="*/ 8331232 w 12192000"/>
              <a:gd name="connsiteY10360" fmla="*/ 276490 h 2007826"/>
              <a:gd name="connsiteX10361" fmla="*/ 8319992 w 12192000"/>
              <a:gd name="connsiteY10361" fmla="*/ 286064 h 2007826"/>
              <a:gd name="connsiteX10362" fmla="*/ 8320374 w 12192000"/>
              <a:gd name="connsiteY10362" fmla="*/ 274871 h 2007826"/>
              <a:gd name="connsiteX10363" fmla="*/ 8305229 w 12192000"/>
              <a:gd name="connsiteY10363" fmla="*/ 281444 h 2007826"/>
              <a:gd name="connsiteX10364" fmla="*/ 8315468 w 12192000"/>
              <a:gd name="connsiteY10364" fmla="*/ 260249 h 2007826"/>
              <a:gd name="connsiteX10365" fmla="*/ 8300705 w 12192000"/>
              <a:gd name="connsiteY10365" fmla="*/ 278729 h 2007826"/>
              <a:gd name="connsiteX10366" fmla="*/ 8282892 w 12192000"/>
              <a:gd name="connsiteY10366" fmla="*/ 279062 h 2007826"/>
              <a:gd name="connsiteX10367" fmla="*/ 8279130 w 12192000"/>
              <a:gd name="connsiteY10367" fmla="*/ 271346 h 2007826"/>
              <a:gd name="connsiteX10368" fmla="*/ 8268129 w 12192000"/>
              <a:gd name="connsiteY10368" fmla="*/ 280587 h 2007826"/>
              <a:gd name="connsiteX10369" fmla="*/ 8267557 w 12192000"/>
              <a:gd name="connsiteY10369" fmla="*/ 269298 h 2007826"/>
              <a:gd name="connsiteX10370" fmla="*/ 8258937 w 12192000"/>
              <a:gd name="connsiteY10370" fmla="*/ 275728 h 2007826"/>
              <a:gd name="connsiteX10371" fmla="*/ 8256127 w 12192000"/>
              <a:gd name="connsiteY10371" fmla="*/ 265536 h 2007826"/>
              <a:gd name="connsiteX10372" fmla="*/ 8244221 w 12192000"/>
              <a:gd name="connsiteY10372" fmla="*/ 276538 h 2007826"/>
              <a:gd name="connsiteX10373" fmla="*/ 8243269 w 12192000"/>
              <a:gd name="connsiteY10373" fmla="*/ 263821 h 2007826"/>
              <a:gd name="connsiteX10374" fmla="*/ 8229600 w 12192000"/>
              <a:gd name="connsiteY10374" fmla="*/ 276300 h 2007826"/>
              <a:gd name="connsiteX10375" fmla="*/ 8229600 w 12192000"/>
              <a:gd name="connsiteY10375" fmla="*/ 264202 h 2007826"/>
              <a:gd name="connsiteX10376" fmla="*/ 8216123 w 12192000"/>
              <a:gd name="connsiteY10376" fmla="*/ 276109 h 2007826"/>
              <a:gd name="connsiteX10377" fmla="*/ 8220171 w 12192000"/>
              <a:gd name="connsiteY10377" fmla="*/ 258582 h 2007826"/>
              <a:gd name="connsiteX10378" fmla="*/ 8205978 w 12192000"/>
              <a:gd name="connsiteY10378" fmla="*/ 271251 h 2007826"/>
              <a:gd name="connsiteX10379" fmla="*/ 8204597 w 12192000"/>
              <a:gd name="connsiteY10379" fmla="*/ 258915 h 2007826"/>
              <a:gd name="connsiteX10380" fmla="*/ 8191500 w 12192000"/>
              <a:gd name="connsiteY10380" fmla="*/ 271727 h 2007826"/>
              <a:gd name="connsiteX10381" fmla="*/ 8191453 w 12192000"/>
              <a:gd name="connsiteY10381" fmla="*/ 259344 h 2007826"/>
              <a:gd name="connsiteX10382" fmla="*/ 8179403 w 12192000"/>
              <a:gd name="connsiteY10382" fmla="*/ 269822 h 2007826"/>
              <a:gd name="connsiteX10383" fmla="*/ 8176260 w 12192000"/>
              <a:gd name="connsiteY10383" fmla="*/ 259010 h 2007826"/>
              <a:gd name="connsiteX10384" fmla="*/ 8168164 w 12192000"/>
              <a:gd name="connsiteY10384" fmla="*/ 267012 h 2007826"/>
              <a:gd name="connsiteX10385" fmla="*/ 8166211 w 12192000"/>
              <a:gd name="connsiteY10385" fmla="*/ 253485 h 2007826"/>
              <a:gd name="connsiteX10386" fmla="*/ 8154972 w 12192000"/>
              <a:gd name="connsiteY10386" fmla="*/ 265536 h 2007826"/>
              <a:gd name="connsiteX10387" fmla="*/ 8152114 w 12192000"/>
              <a:gd name="connsiteY10387" fmla="*/ 254771 h 2007826"/>
              <a:gd name="connsiteX10388" fmla="*/ 8139732 w 12192000"/>
              <a:gd name="connsiteY10388" fmla="*/ 266393 h 2007826"/>
              <a:gd name="connsiteX10389" fmla="*/ 8138827 w 12192000"/>
              <a:gd name="connsiteY10389" fmla="*/ 254867 h 2007826"/>
              <a:gd name="connsiteX10390" fmla="*/ 8131159 w 12192000"/>
              <a:gd name="connsiteY10390" fmla="*/ 261439 h 2007826"/>
              <a:gd name="connsiteX10391" fmla="*/ 8117395 w 12192000"/>
              <a:gd name="connsiteY10391" fmla="*/ 254962 h 2007826"/>
              <a:gd name="connsiteX10392" fmla="*/ 8102489 w 12192000"/>
              <a:gd name="connsiteY10392" fmla="*/ 260153 h 2007826"/>
              <a:gd name="connsiteX10393" fmla="*/ 8100537 w 12192000"/>
              <a:gd name="connsiteY10393" fmla="*/ 251056 h 2007826"/>
              <a:gd name="connsiteX10394" fmla="*/ 8090249 w 12192000"/>
              <a:gd name="connsiteY10394" fmla="*/ 256534 h 2007826"/>
              <a:gd name="connsiteX10395" fmla="*/ 8096536 w 12192000"/>
              <a:gd name="connsiteY10395" fmla="*/ 236815 h 2007826"/>
              <a:gd name="connsiteX10396" fmla="*/ 8094012 w 12192000"/>
              <a:gd name="connsiteY10396" fmla="*/ 237625 h 2007826"/>
              <a:gd name="connsiteX10397" fmla="*/ 8081391 w 12192000"/>
              <a:gd name="connsiteY10397" fmla="*/ 250961 h 2007826"/>
              <a:gd name="connsiteX10398" fmla="*/ 8065580 w 12192000"/>
              <a:gd name="connsiteY10398" fmla="*/ 247817 h 2007826"/>
              <a:gd name="connsiteX10399" fmla="*/ 8048816 w 12192000"/>
              <a:gd name="connsiteY10399" fmla="*/ 250770 h 2007826"/>
              <a:gd name="connsiteX10400" fmla="*/ 8050340 w 12192000"/>
              <a:gd name="connsiteY10400" fmla="*/ 240340 h 2007826"/>
              <a:gd name="connsiteX10401" fmla="*/ 8040386 w 12192000"/>
              <a:gd name="connsiteY10401" fmla="*/ 252437 h 2007826"/>
              <a:gd name="connsiteX10402" fmla="*/ 8037147 w 12192000"/>
              <a:gd name="connsiteY10402" fmla="*/ 240768 h 2007826"/>
              <a:gd name="connsiteX10403" fmla="*/ 8025908 w 12192000"/>
              <a:gd name="connsiteY10403" fmla="*/ 247913 h 2007826"/>
              <a:gd name="connsiteX10404" fmla="*/ 8023574 w 12192000"/>
              <a:gd name="connsiteY10404" fmla="*/ 240959 h 2007826"/>
              <a:gd name="connsiteX10405" fmla="*/ 8009430 w 12192000"/>
              <a:gd name="connsiteY10405" fmla="*/ 250151 h 2007826"/>
              <a:gd name="connsiteX10406" fmla="*/ 8021717 w 12192000"/>
              <a:gd name="connsiteY10406" fmla="*/ 227813 h 2007826"/>
              <a:gd name="connsiteX10407" fmla="*/ 8009573 w 12192000"/>
              <a:gd name="connsiteY10407" fmla="*/ 227337 h 2007826"/>
              <a:gd name="connsiteX10408" fmla="*/ 8015145 w 12192000"/>
              <a:gd name="connsiteY10408" fmla="*/ 235196 h 2007826"/>
              <a:gd name="connsiteX10409" fmla="*/ 8004001 w 12192000"/>
              <a:gd name="connsiteY10409" fmla="*/ 242959 h 2007826"/>
              <a:gd name="connsiteX10410" fmla="*/ 7988142 w 12192000"/>
              <a:gd name="connsiteY10410" fmla="*/ 240197 h 2007826"/>
              <a:gd name="connsiteX10411" fmla="*/ 7975235 w 12192000"/>
              <a:gd name="connsiteY10411" fmla="*/ 234052 h 2007826"/>
              <a:gd name="connsiteX10412" fmla="*/ 7977759 w 12192000"/>
              <a:gd name="connsiteY10412" fmla="*/ 242340 h 2007826"/>
              <a:gd name="connsiteX10413" fmla="*/ 7951042 w 12192000"/>
              <a:gd name="connsiteY10413" fmla="*/ 234862 h 2007826"/>
              <a:gd name="connsiteX10414" fmla="*/ 7936087 w 12192000"/>
              <a:gd name="connsiteY10414" fmla="*/ 235767 h 2007826"/>
              <a:gd name="connsiteX10415" fmla="*/ 7920038 w 12192000"/>
              <a:gd name="connsiteY10415" fmla="*/ 227956 h 2007826"/>
              <a:gd name="connsiteX10416" fmla="*/ 7910941 w 12192000"/>
              <a:gd name="connsiteY10416" fmla="*/ 237863 h 2007826"/>
              <a:gd name="connsiteX10417" fmla="*/ 7910084 w 12192000"/>
              <a:gd name="connsiteY10417" fmla="*/ 226956 h 2007826"/>
              <a:gd name="connsiteX10418" fmla="*/ 7895321 w 12192000"/>
              <a:gd name="connsiteY10418" fmla="*/ 230290 h 2007826"/>
              <a:gd name="connsiteX10419" fmla="*/ 7906369 w 12192000"/>
              <a:gd name="connsiteY10419" fmla="*/ 219573 h 2007826"/>
              <a:gd name="connsiteX10420" fmla="*/ 7897844 w 12192000"/>
              <a:gd name="connsiteY10420" fmla="*/ 212571 h 2007826"/>
              <a:gd name="connsiteX10421" fmla="*/ 7881985 w 12192000"/>
              <a:gd name="connsiteY10421" fmla="*/ 234529 h 2007826"/>
              <a:gd name="connsiteX10422" fmla="*/ 7893082 w 12192000"/>
              <a:gd name="connsiteY10422" fmla="*/ 213381 h 2007826"/>
              <a:gd name="connsiteX10423" fmla="*/ 7885843 w 12192000"/>
              <a:gd name="connsiteY10423" fmla="*/ 213429 h 2007826"/>
              <a:gd name="connsiteX10424" fmla="*/ 7873746 w 12192000"/>
              <a:gd name="connsiteY10424" fmla="*/ 233100 h 2007826"/>
              <a:gd name="connsiteX10425" fmla="*/ 7875985 w 12192000"/>
              <a:gd name="connsiteY10425" fmla="*/ 202760 h 2007826"/>
              <a:gd name="connsiteX10426" fmla="*/ 7871270 w 12192000"/>
              <a:gd name="connsiteY10426" fmla="*/ 221907 h 2007826"/>
              <a:gd name="connsiteX10427" fmla="*/ 7862316 w 12192000"/>
              <a:gd name="connsiteY10427" fmla="*/ 227622 h 2007826"/>
              <a:gd name="connsiteX10428" fmla="*/ 7846171 w 12192000"/>
              <a:gd name="connsiteY10428" fmla="*/ 218335 h 2007826"/>
              <a:gd name="connsiteX10429" fmla="*/ 7853410 w 12192000"/>
              <a:gd name="connsiteY10429" fmla="*/ 217668 h 2007826"/>
              <a:gd name="connsiteX10430" fmla="*/ 7853267 w 12192000"/>
              <a:gd name="connsiteY10430" fmla="*/ 208380 h 2007826"/>
              <a:gd name="connsiteX10431" fmla="*/ 7849029 w 12192000"/>
              <a:gd name="connsiteY10431" fmla="*/ 208713 h 2007826"/>
              <a:gd name="connsiteX10432" fmla="*/ 7834408 w 12192000"/>
              <a:gd name="connsiteY10432" fmla="*/ 226575 h 2007826"/>
              <a:gd name="connsiteX10433" fmla="*/ 7839647 w 12192000"/>
              <a:gd name="connsiteY10433" fmla="*/ 210285 h 2007826"/>
              <a:gd name="connsiteX10434" fmla="*/ 7819501 w 12192000"/>
              <a:gd name="connsiteY10434" fmla="*/ 205475 h 2007826"/>
              <a:gd name="connsiteX10435" fmla="*/ 7820121 w 12192000"/>
              <a:gd name="connsiteY10435" fmla="*/ 212524 h 2007826"/>
              <a:gd name="connsiteX10436" fmla="*/ 7836266 w 12192000"/>
              <a:gd name="connsiteY10436" fmla="*/ 212190 h 2007826"/>
              <a:gd name="connsiteX10437" fmla="*/ 7820740 w 12192000"/>
              <a:gd name="connsiteY10437" fmla="*/ 229147 h 2007826"/>
              <a:gd name="connsiteX10438" fmla="*/ 7820358 w 12192000"/>
              <a:gd name="connsiteY10438" fmla="*/ 218811 h 2007826"/>
              <a:gd name="connsiteX10439" fmla="*/ 7795165 w 12192000"/>
              <a:gd name="connsiteY10439" fmla="*/ 221240 h 2007826"/>
              <a:gd name="connsiteX10440" fmla="*/ 7802166 w 12192000"/>
              <a:gd name="connsiteY10440" fmla="*/ 204284 h 2007826"/>
              <a:gd name="connsiteX10441" fmla="*/ 7781782 w 12192000"/>
              <a:gd name="connsiteY10441" fmla="*/ 204427 h 2007826"/>
              <a:gd name="connsiteX10442" fmla="*/ 7781687 w 12192000"/>
              <a:gd name="connsiteY10442" fmla="*/ 209047 h 2007826"/>
              <a:gd name="connsiteX10443" fmla="*/ 7797927 w 12192000"/>
              <a:gd name="connsiteY10443" fmla="*/ 206094 h 2007826"/>
              <a:gd name="connsiteX10444" fmla="*/ 7782592 w 12192000"/>
              <a:gd name="connsiteY10444" fmla="*/ 225050 h 2007826"/>
              <a:gd name="connsiteX10445" fmla="*/ 7782401 w 12192000"/>
              <a:gd name="connsiteY10445" fmla="*/ 213905 h 2007826"/>
              <a:gd name="connsiteX10446" fmla="*/ 7767733 w 12192000"/>
              <a:gd name="connsiteY10446" fmla="*/ 214286 h 2007826"/>
              <a:gd name="connsiteX10447" fmla="*/ 7778163 w 12192000"/>
              <a:gd name="connsiteY10447" fmla="*/ 204760 h 2007826"/>
              <a:gd name="connsiteX10448" fmla="*/ 7770352 w 12192000"/>
              <a:gd name="connsiteY10448" fmla="*/ 201045 h 2007826"/>
              <a:gd name="connsiteX10449" fmla="*/ 7758113 w 12192000"/>
              <a:gd name="connsiteY10449" fmla="*/ 220573 h 2007826"/>
              <a:gd name="connsiteX10450" fmla="*/ 7757970 w 12192000"/>
              <a:gd name="connsiteY10450" fmla="*/ 197092 h 2007826"/>
              <a:gd name="connsiteX10451" fmla="*/ 7744825 w 12192000"/>
              <a:gd name="connsiteY10451" fmla="*/ 220049 h 2007826"/>
              <a:gd name="connsiteX10452" fmla="*/ 7742921 w 12192000"/>
              <a:gd name="connsiteY10452" fmla="*/ 206808 h 2007826"/>
              <a:gd name="connsiteX10453" fmla="*/ 7737920 w 12192000"/>
              <a:gd name="connsiteY10453" fmla="*/ 214000 h 2007826"/>
              <a:gd name="connsiteX10454" fmla="*/ 7730824 w 12192000"/>
              <a:gd name="connsiteY10454" fmla="*/ 208618 h 2007826"/>
              <a:gd name="connsiteX10455" fmla="*/ 7706535 w 12192000"/>
              <a:gd name="connsiteY10455" fmla="*/ 212095 h 2007826"/>
              <a:gd name="connsiteX10456" fmla="*/ 7704678 w 12192000"/>
              <a:gd name="connsiteY10456" fmla="*/ 205141 h 2007826"/>
              <a:gd name="connsiteX10457" fmla="*/ 7691581 w 12192000"/>
              <a:gd name="connsiteY10457" fmla="*/ 211333 h 2007826"/>
              <a:gd name="connsiteX10458" fmla="*/ 7696533 w 12192000"/>
              <a:gd name="connsiteY10458" fmla="*/ 193901 h 2007826"/>
              <a:gd name="connsiteX10459" fmla="*/ 7693438 w 12192000"/>
              <a:gd name="connsiteY10459" fmla="*/ 194425 h 2007826"/>
              <a:gd name="connsiteX10460" fmla="*/ 7686628 w 12192000"/>
              <a:gd name="connsiteY10460" fmla="*/ 208047 h 2007826"/>
              <a:gd name="connsiteX10461" fmla="*/ 7670197 w 12192000"/>
              <a:gd name="connsiteY10461" fmla="*/ 205141 h 2007826"/>
              <a:gd name="connsiteX10462" fmla="*/ 7655624 w 12192000"/>
              <a:gd name="connsiteY10462" fmla="*/ 206189 h 2007826"/>
              <a:gd name="connsiteX10463" fmla="*/ 7616952 w 12192000"/>
              <a:gd name="connsiteY10463" fmla="*/ 201521 h 2007826"/>
              <a:gd name="connsiteX10464" fmla="*/ 7606332 w 12192000"/>
              <a:gd name="connsiteY10464" fmla="*/ 197044 h 2007826"/>
              <a:gd name="connsiteX10465" fmla="*/ 7601903 w 12192000"/>
              <a:gd name="connsiteY10465" fmla="*/ 181803 h 2007826"/>
              <a:gd name="connsiteX10466" fmla="*/ 7603522 w 12192000"/>
              <a:gd name="connsiteY10466" fmla="*/ 201474 h 2007826"/>
              <a:gd name="connsiteX10467" fmla="*/ 7596807 w 12192000"/>
              <a:gd name="connsiteY10467" fmla="*/ 184137 h 2007826"/>
              <a:gd name="connsiteX10468" fmla="*/ 7592902 w 12192000"/>
              <a:gd name="connsiteY10468" fmla="*/ 185280 h 2007826"/>
              <a:gd name="connsiteX10469" fmla="*/ 7574947 w 12192000"/>
              <a:gd name="connsiteY10469" fmla="*/ 197235 h 2007826"/>
              <a:gd name="connsiteX10470" fmla="*/ 7558755 w 12192000"/>
              <a:gd name="connsiteY10470" fmla="*/ 195425 h 2007826"/>
              <a:gd name="connsiteX10471" fmla="*/ 7557564 w 12192000"/>
              <a:gd name="connsiteY10471" fmla="*/ 198235 h 2007826"/>
              <a:gd name="connsiteX10472" fmla="*/ 7538942 w 12192000"/>
              <a:gd name="connsiteY10472" fmla="*/ 192853 h 2007826"/>
              <a:gd name="connsiteX10473" fmla="*/ 7544800 w 12192000"/>
              <a:gd name="connsiteY10473" fmla="*/ 180088 h 2007826"/>
              <a:gd name="connsiteX10474" fmla="*/ 7540657 w 12192000"/>
              <a:gd name="connsiteY10474" fmla="*/ 179802 h 2007826"/>
              <a:gd name="connsiteX10475" fmla="*/ 7534085 w 12192000"/>
              <a:gd name="connsiteY10475" fmla="*/ 193472 h 2007826"/>
              <a:gd name="connsiteX10476" fmla="*/ 7517320 w 12192000"/>
              <a:gd name="connsiteY10476" fmla="*/ 190852 h 2007826"/>
              <a:gd name="connsiteX10477" fmla="*/ 7503414 w 12192000"/>
              <a:gd name="connsiteY10477" fmla="*/ 191424 h 2007826"/>
              <a:gd name="connsiteX10478" fmla="*/ 7479506 w 12192000"/>
              <a:gd name="connsiteY10478" fmla="*/ 188137 h 2007826"/>
              <a:gd name="connsiteX10479" fmla="*/ 7483031 w 12192000"/>
              <a:gd name="connsiteY10479" fmla="*/ 175135 h 2007826"/>
              <a:gd name="connsiteX10480" fmla="*/ 7470934 w 12192000"/>
              <a:gd name="connsiteY10480" fmla="*/ 175516 h 2007826"/>
              <a:gd name="connsiteX10481" fmla="*/ 7480745 w 12192000"/>
              <a:gd name="connsiteY10481" fmla="*/ 180517 h 2007826"/>
              <a:gd name="connsiteX10482" fmla="*/ 7451075 w 12192000"/>
              <a:gd name="connsiteY10482" fmla="*/ 186994 h 2007826"/>
              <a:gd name="connsiteX10483" fmla="*/ 7424690 w 12192000"/>
              <a:gd name="connsiteY10483" fmla="*/ 184232 h 2007826"/>
              <a:gd name="connsiteX10484" fmla="*/ 7430929 w 12192000"/>
              <a:gd name="connsiteY10484" fmla="*/ 169943 h 2007826"/>
              <a:gd name="connsiteX10485" fmla="*/ 7426786 w 12192000"/>
              <a:gd name="connsiteY10485" fmla="*/ 170038 h 2007826"/>
              <a:gd name="connsiteX10486" fmla="*/ 7415403 w 12192000"/>
              <a:gd name="connsiteY10486" fmla="*/ 183089 h 2007826"/>
              <a:gd name="connsiteX10487" fmla="*/ 7380018 w 12192000"/>
              <a:gd name="connsiteY10487" fmla="*/ 178469 h 2007826"/>
              <a:gd name="connsiteX10488" fmla="*/ 7373065 w 12192000"/>
              <a:gd name="connsiteY10488" fmla="*/ 162656 h 2007826"/>
              <a:gd name="connsiteX10489" fmla="*/ 7376208 w 12192000"/>
              <a:gd name="connsiteY10489" fmla="*/ 178135 h 2007826"/>
              <a:gd name="connsiteX10490" fmla="*/ 7356634 w 12192000"/>
              <a:gd name="connsiteY10490" fmla="*/ 176135 h 2007826"/>
              <a:gd name="connsiteX10491" fmla="*/ 7351729 w 12192000"/>
              <a:gd name="connsiteY10491" fmla="*/ 177802 h 2007826"/>
              <a:gd name="connsiteX10492" fmla="*/ 7336536 w 12192000"/>
              <a:gd name="connsiteY10492" fmla="*/ 176754 h 2007826"/>
              <a:gd name="connsiteX10493" fmla="*/ 7310962 w 12192000"/>
              <a:gd name="connsiteY10493" fmla="*/ 174706 h 2007826"/>
              <a:gd name="connsiteX10494" fmla="*/ 7315010 w 12192000"/>
              <a:gd name="connsiteY10494" fmla="*/ 155511 h 2007826"/>
              <a:gd name="connsiteX10495" fmla="*/ 7304961 w 12192000"/>
              <a:gd name="connsiteY10495" fmla="*/ 173658 h 2007826"/>
              <a:gd name="connsiteX10496" fmla="*/ 7284387 w 12192000"/>
              <a:gd name="connsiteY10496" fmla="*/ 172134 h 2007826"/>
              <a:gd name="connsiteX10497" fmla="*/ 7242953 w 12192000"/>
              <a:gd name="connsiteY10497" fmla="*/ 166799 h 2007826"/>
              <a:gd name="connsiteX10498" fmla="*/ 7222045 w 12192000"/>
              <a:gd name="connsiteY10498" fmla="*/ 168181 h 2007826"/>
              <a:gd name="connsiteX10499" fmla="*/ 7188899 w 12192000"/>
              <a:gd name="connsiteY10499" fmla="*/ 163703 h 2007826"/>
              <a:gd name="connsiteX10500" fmla="*/ 7173040 w 12192000"/>
              <a:gd name="connsiteY10500" fmla="*/ 162227 h 2007826"/>
              <a:gd name="connsiteX10501" fmla="*/ 7171897 w 12192000"/>
              <a:gd name="connsiteY10501" fmla="*/ 164227 h 2007826"/>
              <a:gd name="connsiteX10502" fmla="*/ 7155609 w 12192000"/>
              <a:gd name="connsiteY10502" fmla="*/ 162894 h 2007826"/>
              <a:gd name="connsiteX10503" fmla="*/ 7118652 w 12192000"/>
              <a:gd name="connsiteY10503" fmla="*/ 160179 h 2007826"/>
              <a:gd name="connsiteX10504" fmla="*/ 7112175 w 12192000"/>
              <a:gd name="connsiteY10504" fmla="*/ 155845 h 2007826"/>
              <a:gd name="connsiteX10505" fmla="*/ 7109222 w 12192000"/>
              <a:gd name="connsiteY10505" fmla="*/ 159322 h 2007826"/>
              <a:gd name="connsiteX10506" fmla="*/ 7090982 w 12192000"/>
              <a:gd name="connsiteY10506" fmla="*/ 160131 h 2007826"/>
              <a:gd name="connsiteX10507" fmla="*/ 7089839 w 12192000"/>
              <a:gd name="connsiteY10507" fmla="*/ 150558 h 2007826"/>
              <a:gd name="connsiteX10508" fmla="*/ 7102841 w 12192000"/>
              <a:gd name="connsiteY10508" fmla="*/ 147795 h 2007826"/>
              <a:gd name="connsiteX10509" fmla="*/ 7087600 w 12192000"/>
              <a:gd name="connsiteY10509" fmla="*/ 141794 h 2007826"/>
              <a:gd name="connsiteX10510" fmla="*/ 7086267 w 12192000"/>
              <a:gd name="connsiteY10510" fmla="*/ 155845 h 2007826"/>
              <a:gd name="connsiteX10511" fmla="*/ 7035832 w 12192000"/>
              <a:gd name="connsiteY10511" fmla="*/ 151606 h 2007826"/>
              <a:gd name="connsiteX10512" fmla="*/ 7029498 w 12192000"/>
              <a:gd name="connsiteY10512" fmla="*/ 157512 h 2007826"/>
              <a:gd name="connsiteX10513" fmla="*/ 7029307 w 12192000"/>
              <a:gd name="connsiteY10513" fmla="*/ 146557 h 2007826"/>
              <a:gd name="connsiteX10514" fmla="*/ 7053739 w 12192000"/>
              <a:gd name="connsiteY10514" fmla="*/ 150510 h 2007826"/>
              <a:gd name="connsiteX10515" fmla="*/ 7045691 w 12192000"/>
              <a:gd name="connsiteY10515" fmla="*/ 132268 h 2007826"/>
              <a:gd name="connsiteX10516" fmla="*/ 7046405 w 12192000"/>
              <a:gd name="connsiteY10516" fmla="*/ 141651 h 2007826"/>
              <a:gd name="connsiteX10517" fmla="*/ 7032927 w 12192000"/>
              <a:gd name="connsiteY10517" fmla="*/ 142699 h 2007826"/>
              <a:gd name="connsiteX10518" fmla="*/ 7032308 w 12192000"/>
              <a:gd name="connsiteY10518" fmla="*/ 131125 h 2007826"/>
              <a:gd name="connsiteX10519" fmla="*/ 7029879 w 12192000"/>
              <a:gd name="connsiteY10519" fmla="*/ 141841 h 2007826"/>
              <a:gd name="connsiteX10520" fmla="*/ 6994779 w 12192000"/>
              <a:gd name="connsiteY10520" fmla="*/ 139841 h 2007826"/>
              <a:gd name="connsiteX10521" fmla="*/ 7001114 w 12192000"/>
              <a:gd name="connsiteY10521" fmla="*/ 150367 h 2007826"/>
              <a:gd name="connsiteX10522" fmla="*/ 6991255 w 12192000"/>
              <a:gd name="connsiteY10522" fmla="*/ 155892 h 2007826"/>
              <a:gd name="connsiteX10523" fmla="*/ 6992208 w 12192000"/>
              <a:gd name="connsiteY10523" fmla="*/ 139365 h 2007826"/>
              <a:gd name="connsiteX10524" fmla="*/ 6971538 w 12192000"/>
              <a:gd name="connsiteY10524" fmla="*/ 137174 h 2007826"/>
              <a:gd name="connsiteX10525" fmla="*/ 6972919 w 12192000"/>
              <a:gd name="connsiteY10525" fmla="*/ 146843 h 2007826"/>
              <a:gd name="connsiteX10526" fmla="*/ 6986731 w 12192000"/>
              <a:gd name="connsiteY10526" fmla="*/ 144556 h 2007826"/>
              <a:gd name="connsiteX10527" fmla="*/ 6986588 w 12192000"/>
              <a:gd name="connsiteY10527" fmla="*/ 150986 h 2007826"/>
              <a:gd name="connsiteX10528" fmla="*/ 6900482 w 12192000"/>
              <a:gd name="connsiteY10528" fmla="*/ 150272 h 2007826"/>
              <a:gd name="connsiteX10529" fmla="*/ 6892433 w 12192000"/>
              <a:gd name="connsiteY10529" fmla="*/ 146271 h 2007826"/>
              <a:gd name="connsiteX10530" fmla="*/ 6891052 w 12192000"/>
              <a:gd name="connsiteY10530" fmla="*/ 149891 h 2007826"/>
              <a:gd name="connsiteX10531" fmla="*/ 6872812 w 12192000"/>
              <a:gd name="connsiteY10531" fmla="*/ 149891 h 2007826"/>
              <a:gd name="connsiteX10532" fmla="*/ 6871192 w 12192000"/>
              <a:gd name="connsiteY10532" fmla="*/ 146128 h 2007826"/>
              <a:gd name="connsiteX10533" fmla="*/ 6861191 w 12192000"/>
              <a:gd name="connsiteY10533" fmla="*/ 152510 h 2007826"/>
              <a:gd name="connsiteX10534" fmla="*/ 6864334 w 12192000"/>
              <a:gd name="connsiteY10534" fmla="*/ 142222 h 2007826"/>
              <a:gd name="connsiteX10535" fmla="*/ 6919055 w 12192000"/>
              <a:gd name="connsiteY10535" fmla="*/ 145080 h 2007826"/>
              <a:gd name="connsiteX10536" fmla="*/ 6931295 w 12192000"/>
              <a:gd name="connsiteY10536" fmla="*/ 137364 h 2007826"/>
              <a:gd name="connsiteX10537" fmla="*/ 6888718 w 12192000"/>
              <a:gd name="connsiteY10537" fmla="*/ 135126 h 2007826"/>
              <a:gd name="connsiteX10538" fmla="*/ 6875050 w 12192000"/>
              <a:gd name="connsiteY10538" fmla="*/ 134983 h 2007826"/>
              <a:gd name="connsiteX10539" fmla="*/ 6865049 w 12192000"/>
              <a:gd name="connsiteY10539" fmla="*/ 134792 h 2007826"/>
              <a:gd name="connsiteX10540" fmla="*/ 6847713 w 12192000"/>
              <a:gd name="connsiteY10540" fmla="*/ 131125 h 2007826"/>
              <a:gd name="connsiteX10541" fmla="*/ 6848475 w 12192000"/>
              <a:gd name="connsiteY10541" fmla="*/ 141794 h 2007826"/>
              <a:gd name="connsiteX10542" fmla="*/ 6840712 w 12192000"/>
              <a:gd name="connsiteY10542" fmla="*/ 144461 h 2007826"/>
              <a:gd name="connsiteX10543" fmla="*/ 6838046 w 12192000"/>
              <a:gd name="connsiteY10543" fmla="*/ 144175 h 2007826"/>
              <a:gd name="connsiteX10544" fmla="*/ 6821519 w 12192000"/>
              <a:gd name="connsiteY10544" fmla="*/ 143508 h 2007826"/>
              <a:gd name="connsiteX10545" fmla="*/ 6815042 w 12192000"/>
              <a:gd name="connsiteY10545" fmla="*/ 147652 h 2007826"/>
              <a:gd name="connsiteX10546" fmla="*/ 6808899 w 12192000"/>
              <a:gd name="connsiteY10546" fmla="*/ 143461 h 2007826"/>
              <a:gd name="connsiteX10547" fmla="*/ 6796850 w 12192000"/>
              <a:gd name="connsiteY10547" fmla="*/ 143699 h 2007826"/>
              <a:gd name="connsiteX10548" fmla="*/ 6806994 w 12192000"/>
              <a:gd name="connsiteY10548" fmla="*/ 130125 h 2007826"/>
              <a:gd name="connsiteX10549" fmla="*/ 6789277 w 12192000"/>
              <a:gd name="connsiteY10549" fmla="*/ 147224 h 2007826"/>
              <a:gd name="connsiteX10550" fmla="*/ 6782467 w 12192000"/>
              <a:gd name="connsiteY10550" fmla="*/ 138984 h 2007826"/>
              <a:gd name="connsiteX10551" fmla="*/ 6774800 w 12192000"/>
              <a:gd name="connsiteY10551" fmla="*/ 147176 h 2007826"/>
              <a:gd name="connsiteX10552" fmla="*/ 6769370 w 12192000"/>
              <a:gd name="connsiteY10552" fmla="*/ 139698 h 2007826"/>
              <a:gd name="connsiteX10553" fmla="*/ 6746986 w 12192000"/>
              <a:gd name="connsiteY10553" fmla="*/ 142604 h 2007826"/>
              <a:gd name="connsiteX10554" fmla="*/ 6750463 w 12192000"/>
              <a:gd name="connsiteY10554" fmla="*/ 136078 h 2007826"/>
              <a:gd name="connsiteX10555" fmla="*/ 6769132 w 12192000"/>
              <a:gd name="connsiteY10555" fmla="*/ 136745 h 2007826"/>
              <a:gd name="connsiteX10556" fmla="*/ 6767227 w 12192000"/>
              <a:gd name="connsiteY10556" fmla="*/ 128362 h 2007826"/>
              <a:gd name="connsiteX10557" fmla="*/ 6742177 w 12192000"/>
              <a:gd name="connsiteY10557" fmla="*/ 128076 h 2007826"/>
              <a:gd name="connsiteX10558" fmla="*/ 6750463 w 12192000"/>
              <a:gd name="connsiteY10558" fmla="*/ 136078 h 2007826"/>
              <a:gd name="connsiteX10559" fmla="*/ 6732318 w 12192000"/>
              <a:gd name="connsiteY10559" fmla="*/ 140508 h 2007826"/>
              <a:gd name="connsiteX10560" fmla="*/ 6719126 w 12192000"/>
              <a:gd name="connsiteY10560" fmla="*/ 136793 h 2007826"/>
              <a:gd name="connsiteX10561" fmla="*/ 6713744 w 12192000"/>
              <a:gd name="connsiteY10561" fmla="*/ 139984 h 2007826"/>
              <a:gd name="connsiteX10562" fmla="*/ 6698361 w 12192000"/>
              <a:gd name="connsiteY10562" fmla="*/ 139079 h 2007826"/>
              <a:gd name="connsiteX10563" fmla="*/ 6671977 w 12192000"/>
              <a:gd name="connsiteY10563" fmla="*/ 136936 h 2007826"/>
              <a:gd name="connsiteX10564" fmla="*/ 6678549 w 12192000"/>
              <a:gd name="connsiteY10564" fmla="*/ 123028 h 2007826"/>
              <a:gd name="connsiteX10565" fmla="*/ 6674835 w 12192000"/>
              <a:gd name="connsiteY10565" fmla="*/ 123171 h 2007826"/>
              <a:gd name="connsiteX10566" fmla="*/ 6655642 w 12192000"/>
              <a:gd name="connsiteY10566" fmla="*/ 134745 h 2007826"/>
              <a:gd name="connsiteX10567" fmla="*/ 6636972 w 12192000"/>
              <a:gd name="connsiteY10567" fmla="*/ 134125 h 2007826"/>
              <a:gd name="connsiteX10568" fmla="*/ 6620447 w 12192000"/>
              <a:gd name="connsiteY10568" fmla="*/ 135697 h 2007826"/>
              <a:gd name="connsiteX10569" fmla="*/ 6619399 w 12192000"/>
              <a:gd name="connsiteY10569" fmla="*/ 133220 h 2007826"/>
              <a:gd name="connsiteX10570" fmla="*/ 6598968 w 12192000"/>
              <a:gd name="connsiteY10570" fmla="*/ 134506 h 2007826"/>
              <a:gd name="connsiteX10571" fmla="*/ 6584061 w 12192000"/>
              <a:gd name="connsiteY10571" fmla="*/ 134554 h 2007826"/>
              <a:gd name="connsiteX10572" fmla="*/ 6554819 w 12192000"/>
              <a:gd name="connsiteY10572" fmla="*/ 128696 h 2007826"/>
              <a:gd name="connsiteX10573" fmla="*/ 6548485 w 12192000"/>
              <a:gd name="connsiteY10573" fmla="*/ 133506 h 2007826"/>
              <a:gd name="connsiteX10574" fmla="*/ 6540199 w 12192000"/>
              <a:gd name="connsiteY10574" fmla="*/ 127029 h 2007826"/>
              <a:gd name="connsiteX10575" fmla="*/ 6537865 w 12192000"/>
              <a:gd name="connsiteY10575" fmla="*/ 130887 h 2007826"/>
              <a:gd name="connsiteX10576" fmla="*/ 6521244 w 12192000"/>
              <a:gd name="connsiteY10576" fmla="*/ 130267 h 2007826"/>
              <a:gd name="connsiteX10577" fmla="*/ 6514910 w 12192000"/>
              <a:gd name="connsiteY10577" fmla="*/ 126314 h 2007826"/>
              <a:gd name="connsiteX10578" fmla="*/ 6506814 w 12192000"/>
              <a:gd name="connsiteY10578" fmla="*/ 132887 h 2007826"/>
              <a:gd name="connsiteX10579" fmla="*/ 6504528 w 12192000"/>
              <a:gd name="connsiteY10579" fmla="*/ 127362 h 2007826"/>
              <a:gd name="connsiteX10580" fmla="*/ 6496622 w 12192000"/>
              <a:gd name="connsiteY10580" fmla="*/ 129743 h 2007826"/>
              <a:gd name="connsiteX10581" fmla="*/ 6480191 w 12192000"/>
              <a:gd name="connsiteY10581" fmla="*/ 131315 h 2007826"/>
              <a:gd name="connsiteX10582" fmla="*/ 6487716 w 12192000"/>
              <a:gd name="connsiteY10582" fmla="*/ 113835 h 2007826"/>
              <a:gd name="connsiteX10583" fmla="*/ 6465189 w 12192000"/>
              <a:gd name="connsiteY10583" fmla="*/ 113454 h 2007826"/>
              <a:gd name="connsiteX10584" fmla="*/ 6468618 w 12192000"/>
              <a:gd name="connsiteY10584" fmla="*/ 123647 h 2007826"/>
              <a:gd name="connsiteX10585" fmla="*/ 6481620 w 12192000"/>
              <a:gd name="connsiteY10585" fmla="*/ 120360 h 2007826"/>
              <a:gd name="connsiteX10586" fmla="*/ 6471047 w 12192000"/>
              <a:gd name="connsiteY10586" fmla="*/ 130982 h 2007826"/>
              <a:gd name="connsiteX10587" fmla="*/ 6451759 w 12192000"/>
              <a:gd name="connsiteY10587" fmla="*/ 111025 h 2007826"/>
              <a:gd name="connsiteX10588" fmla="*/ 6463141 w 12192000"/>
              <a:gd name="connsiteY10588" fmla="*/ 125790 h 2007826"/>
              <a:gd name="connsiteX10589" fmla="*/ 6443901 w 12192000"/>
              <a:gd name="connsiteY10589" fmla="*/ 127267 h 2007826"/>
              <a:gd name="connsiteX10590" fmla="*/ 6444758 w 12192000"/>
              <a:gd name="connsiteY10590" fmla="*/ 122790 h 2007826"/>
              <a:gd name="connsiteX10591" fmla="*/ 6425756 w 12192000"/>
              <a:gd name="connsiteY10591" fmla="*/ 124076 h 2007826"/>
              <a:gd name="connsiteX10592" fmla="*/ 6422803 w 12192000"/>
              <a:gd name="connsiteY10592" fmla="*/ 127838 h 2007826"/>
              <a:gd name="connsiteX10593" fmla="*/ 6415231 w 12192000"/>
              <a:gd name="connsiteY10593" fmla="*/ 121361 h 2007826"/>
              <a:gd name="connsiteX10594" fmla="*/ 6408896 w 12192000"/>
              <a:gd name="connsiteY10594" fmla="*/ 125743 h 2007826"/>
              <a:gd name="connsiteX10595" fmla="*/ 6393656 w 12192000"/>
              <a:gd name="connsiteY10595" fmla="*/ 124266 h 2007826"/>
              <a:gd name="connsiteX10596" fmla="*/ 6367272 w 12192000"/>
              <a:gd name="connsiteY10596" fmla="*/ 126457 h 2007826"/>
              <a:gd name="connsiteX10597" fmla="*/ 6365558 w 12192000"/>
              <a:gd name="connsiteY10597" fmla="*/ 121027 h 2007826"/>
              <a:gd name="connsiteX10598" fmla="*/ 6373559 w 12192000"/>
              <a:gd name="connsiteY10598" fmla="*/ 106214 h 2007826"/>
              <a:gd name="connsiteX10599" fmla="*/ 6353604 w 12192000"/>
              <a:gd name="connsiteY10599" fmla="*/ 127695 h 2007826"/>
              <a:gd name="connsiteX10600" fmla="*/ 6358652 w 12192000"/>
              <a:gd name="connsiteY10600" fmla="*/ 108358 h 2007826"/>
              <a:gd name="connsiteX10601" fmla="*/ 6355176 w 12192000"/>
              <a:gd name="connsiteY10601" fmla="*/ 108691 h 2007826"/>
              <a:gd name="connsiteX10602" fmla="*/ 6346175 w 12192000"/>
              <a:gd name="connsiteY10602" fmla="*/ 125600 h 2007826"/>
              <a:gd name="connsiteX10603" fmla="*/ 6339983 w 12192000"/>
              <a:gd name="connsiteY10603" fmla="*/ 105786 h 2007826"/>
              <a:gd name="connsiteX10604" fmla="*/ 6341507 w 12192000"/>
              <a:gd name="connsiteY10604" fmla="*/ 124790 h 2007826"/>
              <a:gd name="connsiteX10605" fmla="*/ 6323267 w 12192000"/>
              <a:gd name="connsiteY10605" fmla="*/ 116264 h 2007826"/>
              <a:gd name="connsiteX10606" fmla="*/ 6334506 w 12192000"/>
              <a:gd name="connsiteY10606" fmla="*/ 116455 h 2007826"/>
              <a:gd name="connsiteX10607" fmla="*/ 6334078 w 12192000"/>
              <a:gd name="connsiteY10607" fmla="*/ 106072 h 2007826"/>
              <a:gd name="connsiteX10608" fmla="*/ 6323505 w 12192000"/>
              <a:gd name="connsiteY10608" fmla="*/ 110692 h 2007826"/>
              <a:gd name="connsiteX10609" fmla="*/ 6298168 w 12192000"/>
              <a:gd name="connsiteY10609" fmla="*/ 112740 h 2007826"/>
              <a:gd name="connsiteX10610" fmla="*/ 6321314 w 12192000"/>
              <a:gd name="connsiteY10610" fmla="*/ 112692 h 2007826"/>
              <a:gd name="connsiteX10611" fmla="*/ 6325267 w 12192000"/>
              <a:gd name="connsiteY10611" fmla="*/ 121599 h 2007826"/>
              <a:gd name="connsiteX10612" fmla="*/ 6279404 w 12192000"/>
              <a:gd name="connsiteY10612" fmla="*/ 120313 h 2007826"/>
              <a:gd name="connsiteX10613" fmla="*/ 6269641 w 12192000"/>
              <a:gd name="connsiteY10613" fmla="*/ 120170 h 2007826"/>
              <a:gd name="connsiteX10614" fmla="*/ 6255687 w 12192000"/>
              <a:gd name="connsiteY10614" fmla="*/ 119694 h 2007826"/>
              <a:gd name="connsiteX10615" fmla="*/ 6241400 w 12192000"/>
              <a:gd name="connsiteY10615" fmla="*/ 119789 h 2007826"/>
              <a:gd name="connsiteX10616" fmla="*/ 6136386 w 12192000"/>
              <a:gd name="connsiteY10616" fmla="*/ 116026 h 2007826"/>
              <a:gd name="connsiteX10617" fmla="*/ 6094714 w 12192000"/>
              <a:gd name="connsiteY10617" fmla="*/ 113788 h 2007826"/>
              <a:gd name="connsiteX10618" fmla="*/ 6089478 w 12192000"/>
              <a:gd name="connsiteY10618" fmla="*/ 116264 h 2007826"/>
              <a:gd name="connsiteX10619" fmla="*/ 6064198 w 12192000"/>
              <a:gd name="connsiteY10619" fmla="*/ 116217 h 2007826"/>
              <a:gd name="connsiteX10620" fmla="*/ 6057865 w 12192000"/>
              <a:gd name="connsiteY10620" fmla="*/ 112168 h 2007826"/>
              <a:gd name="connsiteX10621" fmla="*/ 6051720 w 12192000"/>
              <a:gd name="connsiteY10621" fmla="*/ 116264 h 2007826"/>
              <a:gd name="connsiteX10622" fmla="*/ 5932217 w 12192000"/>
              <a:gd name="connsiteY10622" fmla="*/ 112025 h 2007826"/>
              <a:gd name="connsiteX10623" fmla="*/ 5953260 w 12192000"/>
              <a:gd name="connsiteY10623" fmla="*/ 105738 h 2007826"/>
              <a:gd name="connsiteX10624" fmla="*/ 5953118 w 12192000"/>
              <a:gd name="connsiteY10624" fmla="*/ 99356 h 2007826"/>
              <a:gd name="connsiteX10625" fmla="*/ 5916885 w 12192000"/>
              <a:gd name="connsiteY10625" fmla="*/ 100165 h 2007826"/>
              <a:gd name="connsiteX10626" fmla="*/ 5936882 w 12192000"/>
              <a:gd name="connsiteY10626" fmla="*/ 105976 h 2007826"/>
              <a:gd name="connsiteX10627" fmla="*/ 5910553 w 12192000"/>
              <a:gd name="connsiteY10627" fmla="*/ 113168 h 2007826"/>
              <a:gd name="connsiteX10628" fmla="*/ 5779620 w 12192000"/>
              <a:gd name="connsiteY10628" fmla="*/ 111454 h 2007826"/>
              <a:gd name="connsiteX10629" fmla="*/ 5754766 w 12192000"/>
              <a:gd name="connsiteY10629" fmla="*/ 110215 h 2007826"/>
              <a:gd name="connsiteX10630" fmla="*/ 5747815 w 12192000"/>
              <a:gd name="connsiteY10630" fmla="*/ 113407 h 2007826"/>
              <a:gd name="connsiteX10631" fmla="*/ 5725154 w 12192000"/>
              <a:gd name="connsiteY10631" fmla="*/ 109406 h 2007826"/>
              <a:gd name="connsiteX10632" fmla="*/ 5724105 w 12192000"/>
              <a:gd name="connsiteY10632" fmla="*/ 112025 h 2007826"/>
              <a:gd name="connsiteX10633" fmla="*/ 5703823 w 12192000"/>
              <a:gd name="connsiteY10633" fmla="*/ 110596 h 2007826"/>
              <a:gd name="connsiteX10634" fmla="*/ 5679777 w 12192000"/>
              <a:gd name="connsiteY10634" fmla="*/ 110930 h 2007826"/>
              <a:gd name="connsiteX10635" fmla="*/ 5665638 w 12192000"/>
              <a:gd name="connsiteY10635" fmla="*/ 108215 h 2007826"/>
              <a:gd name="connsiteX10636" fmla="*/ 5676494 w 12192000"/>
              <a:gd name="connsiteY10636" fmla="*/ 98451 h 2007826"/>
              <a:gd name="connsiteX10637" fmla="*/ 5498472 w 12192000"/>
              <a:gd name="connsiteY10637" fmla="*/ 100499 h 2007826"/>
              <a:gd name="connsiteX10638" fmla="*/ 5482998 w 12192000"/>
              <a:gd name="connsiteY10638" fmla="*/ 102118 h 2007826"/>
              <a:gd name="connsiteX10639" fmla="*/ 5479808 w 12192000"/>
              <a:gd name="connsiteY10639" fmla="*/ 98260 h 2007826"/>
              <a:gd name="connsiteX10640" fmla="*/ 5475191 w 12192000"/>
              <a:gd name="connsiteY10640" fmla="*/ 103928 h 2007826"/>
              <a:gd name="connsiteX10641" fmla="*/ 5467621 w 12192000"/>
              <a:gd name="connsiteY10641" fmla="*/ 97451 h 2007826"/>
              <a:gd name="connsiteX10642" fmla="*/ 5459860 w 12192000"/>
              <a:gd name="connsiteY10642" fmla="*/ 103976 h 2007826"/>
              <a:gd name="connsiteX10643" fmla="*/ 5456813 w 12192000"/>
              <a:gd name="connsiteY10643" fmla="*/ 100451 h 2007826"/>
              <a:gd name="connsiteX10644" fmla="*/ 5440481 w 12192000"/>
              <a:gd name="connsiteY10644" fmla="*/ 100356 h 2007826"/>
              <a:gd name="connsiteX10645" fmla="*/ 5435816 w 12192000"/>
              <a:gd name="connsiteY10645" fmla="*/ 104023 h 2007826"/>
              <a:gd name="connsiteX10646" fmla="*/ 5433006 w 12192000"/>
              <a:gd name="connsiteY10646" fmla="*/ 100404 h 2007826"/>
              <a:gd name="connsiteX10647" fmla="*/ 5417533 w 12192000"/>
              <a:gd name="connsiteY10647" fmla="*/ 101785 h 2007826"/>
              <a:gd name="connsiteX10648" fmla="*/ 5367635 w 12192000"/>
              <a:gd name="connsiteY10648" fmla="*/ 103642 h 2007826"/>
              <a:gd name="connsiteX10649" fmla="*/ 5373397 w 12192000"/>
              <a:gd name="connsiteY10649" fmla="*/ 117646 h 2007826"/>
              <a:gd name="connsiteX10650" fmla="*/ 5363921 w 12192000"/>
              <a:gd name="connsiteY10650" fmla="*/ 118122 h 2007826"/>
              <a:gd name="connsiteX10651" fmla="*/ 5368444 w 12192000"/>
              <a:gd name="connsiteY10651" fmla="*/ 107739 h 2007826"/>
              <a:gd name="connsiteX10652" fmla="*/ 5341021 w 12192000"/>
              <a:gd name="connsiteY10652" fmla="*/ 106786 h 2007826"/>
              <a:gd name="connsiteX10653" fmla="*/ 5336635 w 12192000"/>
              <a:gd name="connsiteY10653" fmla="*/ 105214 h 2007826"/>
              <a:gd name="connsiteX10654" fmla="*/ 5245805 w 12192000"/>
              <a:gd name="connsiteY10654" fmla="*/ 110311 h 2007826"/>
              <a:gd name="connsiteX10655" fmla="*/ 5231616 w 12192000"/>
              <a:gd name="connsiteY10655" fmla="*/ 110930 h 2007826"/>
              <a:gd name="connsiteX10656" fmla="*/ 5212327 w 12192000"/>
              <a:gd name="connsiteY10656" fmla="*/ 111025 h 2007826"/>
              <a:gd name="connsiteX10657" fmla="*/ 5155726 w 12192000"/>
              <a:gd name="connsiteY10657" fmla="*/ 112502 h 2007826"/>
              <a:gd name="connsiteX10658" fmla="*/ 5163524 w 12192000"/>
              <a:gd name="connsiteY10658" fmla="*/ 119837 h 2007826"/>
              <a:gd name="connsiteX10659" fmla="*/ 5246573 w 12192000"/>
              <a:gd name="connsiteY10659" fmla="*/ 118836 h 2007826"/>
              <a:gd name="connsiteX10660" fmla="*/ 5227522 w 12192000"/>
              <a:gd name="connsiteY10660" fmla="*/ 125790 h 2007826"/>
              <a:gd name="connsiteX10661" fmla="*/ 5211462 w 12192000"/>
              <a:gd name="connsiteY10661" fmla="*/ 126028 h 2007826"/>
              <a:gd name="connsiteX10662" fmla="*/ 5208600 w 12192000"/>
              <a:gd name="connsiteY10662" fmla="*/ 122313 h 2007826"/>
              <a:gd name="connsiteX10663" fmla="*/ 5200851 w 12192000"/>
              <a:gd name="connsiteY10663" fmla="*/ 128696 h 2007826"/>
              <a:gd name="connsiteX10664" fmla="*/ 5194391 w 12192000"/>
              <a:gd name="connsiteY10664" fmla="*/ 124361 h 2007826"/>
              <a:gd name="connsiteX10665" fmla="*/ 5169231 w 12192000"/>
              <a:gd name="connsiteY10665" fmla="*/ 124838 h 2007826"/>
              <a:gd name="connsiteX10666" fmla="*/ 5148693 w 12192000"/>
              <a:gd name="connsiteY10666" fmla="*/ 127934 h 2007826"/>
              <a:gd name="connsiteX10667" fmla="*/ 5155490 w 12192000"/>
              <a:gd name="connsiteY10667" fmla="*/ 114502 h 2007826"/>
              <a:gd name="connsiteX10668" fmla="*/ 5134288 w 12192000"/>
              <a:gd name="connsiteY10668" fmla="*/ 113645 h 2007826"/>
              <a:gd name="connsiteX10669" fmla="*/ 5132624 w 12192000"/>
              <a:gd name="connsiteY10669" fmla="*/ 123218 h 2007826"/>
              <a:gd name="connsiteX10670" fmla="*/ 5143653 w 12192000"/>
              <a:gd name="connsiteY10670" fmla="*/ 121456 h 2007826"/>
              <a:gd name="connsiteX10671" fmla="*/ 5143750 w 12192000"/>
              <a:gd name="connsiteY10671" fmla="*/ 127171 h 2007826"/>
              <a:gd name="connsiteX10672" fmla="*/ 5098635 w 12192000"/>
              <a:gd name="connsiteY10672" fmla="*/ 129553 h 2007826"/>
              <a:gd name="connsiteX10673" fmla="*/ 5086133 w 12192000"/>
              <a:gd name="connsiteY10673" fmla="*/ 130077 h 2007826"/>
              <a:gd name="connsiteX10674" fmla="*/ 5079953 w 12192000"/>
              <a:gd name="connsiteY10674" fmla="*/ 129553 h 2007826"/>
              <a:gd name="connsiteX10675" fmla="*/ 5067246 w 12192000"/>
              <a:gd name="connsiteY10675" fmla="*/ 128362 h 2007826"/>
              <a:gd name="connsiteX10676" fmla="*/ 5058137 w 12192000"/>
              <a:gd name="connsiteY10676" fmla="*/ 133030 h 2007826"/>
              <a:gd name="connsiteX10677" fmla="*/ 5057659 w 12192000"/>
              <a:gd name="connsiteY10677" fmla="*/ 122837 h 2007826"/>
              <a:gd name="connsiteX10678" fmla="*/ 5132101 w 12192000"/>
              <a:gd name="connsiteY10678" fmla="*/ 121837 h 2007826"/>
              <a:gd name="connsiteX10679" fmla="*/ 5117745 w 12192000"/>
              <a:gd name="connsiteY10679" fmla="*/ 115026 h 2007826"/>
              <a:gd name="connsiteX10680" fmla="*/ 5091981 w 12192000"/>
              <a:gd name="connsiteY10680" fmla="*/ 116264 h 2007826"/>
              <a:gd name="connsiteX10681" fmla="*/ 5090696 w 12192000"/>
              <a:gd name="connsiteY10681" fmla="*/ 114597 h 2007826"/>
              <a:gd name="connsiteX10682" fmla="*/ 5074961 w 12192000"/>
              <a:gd name="connsiteY10682" fmla="*/ 116502 h 2007826"/>
              <a:gd name="connsiteX10683" fmla="*/ 5050508 w 12192000"/>
              <a:gd name="connsiteY10683" fmla="*/ 116645 h 2007826"/>
              <a:gd name="connsiteX10684" fmla="*/ 5003000 w 12192000"/>
              <a:gd name="connsiteY10684" fmla="*/ 119741 h 2007826"/>
              <a:gd name="connsiteX10685" fmla="*/ 4977294 w 12192000"/>
              <a:gd name="connsiteY10685" fmla="*/ 121218 h 2007826"/>
              <a:gd name="connsiteX10686" fmla="*/ 4976534 w 12192000"/>
              <a:gd name="connsiteY10686" fmla="*/ 119217 h 2007826"/>
              <a:gd name="connsiteX10687" fmla="*/ 4960503 w 12192000"/>
              <a:gd name="connsiteY10687" fmla="*/ 120932 h 2007826"/>
              <a:gd name="connsiteX10688" fmla="*/ 4923401 w 12192000"/>
              <a:gd name="connsiteY10688" fmla="*/ 127886 h 2007826"/>
              <a:gd name="connsiteX10689" fmla="*/ 4962462 w 12192000"/>
              <a:gd name="connsiteY10689" fmla="*/ 128934 h 2007826"/>
              <a:gd name="connsiteX10690" fmla="*/ 4962795 w 12192000"/>
              <a:gd name="connsiteY10690" fmla="*/ 137650 h 2007826"/>
              <a:gd name="connsiteX10691" fmla="*/ 4954973 w 12192000"/>
              <a:gd name="connsiteY10691" fmla="*/ 131696 h 2007826"/>
              <a:gd name="connsiteX10692" fmla="*/ 4938948 w 12192000"/>
              <a:gd name="connsiteY10692" fmla="*/ 132982 h 2007826"/>
              <a:gd name="connsiteX10693" fmla="*/ 4938184 w 12192000"/>
              <a:gd name="connsiteY10693" fmla="*/ 135364 h 2007826"/>
              <a:gd name="connsiteX10694" fmla="*/ 4917009 w 12192000"/>
              <a:gd name="connsiteY10694" fmla="*/ 135792 h 2007826"/>
              <a:gd name="connsiteX10695" fmla="*/ 4927024 w 12192000"/>
              <a:gd name="connsiteY10695" fmla="*/ 120884 h 2007826"/>
              <a:gd name="connsiteX10696" fmla="*/ 4909807 w 12192000"/>
              <a:gd name="connsiteY10696" fmla="*/ 129172 h 2007826"/>
              <a:gd name="connsiteX10697" fmla="*/ 4909807 w 12192000"/>
              <a:gd name="connsiteY10697" fmla="*/ 122456 h 2007826"/>
              <a:gd name="connsiteX10698" fmla="*/ 4903273 w 12192000"/>
              <a:gd name="connsiteY10698" fmla="*/ 123695 h 2007826"/>
              <a:gd name="connsiteX10699" fmla="*/ 4915674 w 12192000"/>
              <a:gd name="connsiteY10699" fmla="*/ 136983 h 2007826"/>
              <a:gd name="connsiteX10700" fmla="*/ 4890157 w 12192000"/>
              <a:gd name="connsiteY10700" fmla="*/ 137126 h 2007826"/>
              <a:gd name="connsiteX10701" fmla="*/ 4901795 w 12192000"/>
              <a:gd name="connsiteY10701" fmla="*/ 122456 h 2007826"/>
              <a:gd name="connsiteX10702" fmla="*/ 4887440 w 12192000"/>
              <a:gd name="connsiteY10702" fmla="*/ 127076 h 2007826"/>
              <a:gd name="connsiteX10703" fmla="*/ 4885767 w 12192000"/>
              <a:gd name="connsiteY10703" fmla="*/ 124266 h 2007826"/>
              <a:gd name="connsiteX10704" fmla="*/ 4868117 w 12192000"/>
              <a:gd name="connsiteY10704" fmla="*/ 124076 h 2007826"/>
              <a:gd name="connsiteX10705" fmla="*/ 4865648 w 12192000"/>
              <a:gd name="connsiteY10705" fmla="*/ 128362 h 2007826"/>
              <a:gd name="connsiteX10706" fmla="*/ 4861426 w 12192000"/>
              <a:gd name="connsiteY10706" fmla="*/ 123314 h 2007826"/>
              <a:gd name="connsiteX10707" fmla="*/ 4836031 w 12192000"/>
              <a:gd name="connsiteY10707" fmla="*/ 133030 h 2007826"/>
              <a:gd name="connsiteX10708" fmla="*/ 4863089 w 12192000"/>
              <a:gd name="connsiteY10708" fmla="*/ 132268 h 2007826"/>
              <a:gd name="connsiteX10709" fmla="*/ 4861142 w 12192000"/>
              <a:gd name="connsiteY10709" fmla="*/ 139127 h 2007826"/>
              <a:gd name="connsiteX10710" fmla="*/ 4843847 w 12192000"/>
              <a:gd name="connsiteY10710" fmla="*/ 140270 h 2007826"/>
              <a:gd name="connsiteX10711" fmla="*/ 4842708 w 12192000"/>
              <a:gd name="connsiteY10711" fmla="*/ 137793 h 2007826"/>
              <a:gd name="connsiteX10712" fmla="*/ 4813831 w 12192000"/>
              <a:gd name="connsiteY10712" fmla="*/ 142175 h 2007826"/>
              <a:gd name="connsiteX10713" fmla="*/ 4826488 w 12192000"/>
              <a:gd name="connsiteY10713" fmla="*/ 128362 h 2007826"/>
              <a:gd name="connsiteX10714" fmla="*/ 4807695 w 12192000"/>
              <a:gd name="connsiteY10714" fmla="*/ 130506 h 2007826"/>
              <a:gd name="connsiteX10715" fmla="*/ 4784294 w 12192000"/>
              <a:gd name="connsiteY10715" fmla="*/ 130601 h 2007826"/>
              <a:gd name="connsiteX10716" fmla="*/ 4746771 w 12192000"/>
              <a:gd name="connsiteY10716" fmla="*/ 132887 h 2007826"/>
              <a:gd name="connsiteX10717" fmla="*/ 4748252 w 12192000"/>
              <a:gd name="connsiteY10717" fmla="*/ 139650 h 2007826"/>
              <a:gd name="connsiteX10718" fmla="*/ 4764842 w 12192000"/>
              <a:gd name="connsiteY10718" fmla="*/ 136888 h 2007826"/>
              <a:gd name="connsiteX10719" fmla="*/ 4753084 w 12192000"/>
              <a:gd name="connsiteY10719" fmla="*/ 147605 h 2007826"/>
              <a:gd name="connsiteX10720" fmla="*/ 4741419 w 12192000"/>
              <a:gd name="connsiteY10720" fmla="*/ 131172 h 2007826"/>
              <a:gd name="connsiteX10721" fmla="*/ 4724355 w 12192000"/>
              <a:gd name="connsiteY10721" fmla="*/ 149462 h 2007826"/>
              <a:gd name="connsiteX10722" fmla="*/ 4733391 w 12192000"/>
              <a:gd name="connsiteY10722" fmla="*/ 132173 h 2007826"/>
              <a:gd name="connsiteX10723" fmla="*/ 4712593 w 12192000"/>
              <a:gd name="connsiteY10723" fmla="*/ 138269 h 2007826"/>
              <a:gd name="connsiteX10724" fmla="*/ 4699949 w 12192000"/>
              <a:gd name="connsiteY10724" fmla="*/ 153177 h 2007826"/>
              <a:gd name="connsiteX10725" fmla="*/ 4705259 w 12192000"/>
              <a:gd name="connsiteY10725" fmla="*/ 136840 h 2007826"/>
              <a:gd name="connsiteX10726" fmla="*/ 4688379 w 12192000"/>
              <a:gd name="connsiteY10726" fmla="*/ 138079 h 2007826"/>
              <a:gd name="connsiteX10727" fmla="*/ 4662765 w 12192000"/>
              <a:gd name="connsiteY10727" fmla="*/ 151844 h 2007826"/>
              <a:gd name="connsiteX10728" fmla="*/ 4668135 w 12192000"/>
              <a:gd name="connsiteY10728" fmla="*/ 134364 h 2007826"/>
              <a:gd name="connsiteX10729" fmla="*/ 4651372 w 12192000"/>
              <a:gd name="connsiteY10729" fmla="*/ 154511 h 2007826"/>
              <a:gd name="connsiteX10730" fmla="*/ 4640117 w 12192000"/>
              <a:gd name="connsiteY10730" fmla="*/ 143651 h 2007826"/>
              <a:gd name="connsiteX10731" fmla="*/ 4623256 w 12192000"/>
              <a:gd name="connsiteY10731" fmla="*/ 157559 h 2007826"/>
              <a:gd name="connsiteX10732" fmla="*/ 4628811 w 12192000"/>
              <a:gd name="connsiteY10732" fmla="*/ 141889 h 2007826"/>
              <a:gd name="connsiteX10733" fmla="*/ 4616337 w 12192000"/>
              <a:gd name="connsiteY10733" fmla="*/ 143747 h 2007826"/>
              <a:gd name="connsiteX10734" fmla="*/ 4620370 w 12192000"/>
              <a:gd name="connsiteY10734" fmla="*/ 155368 h 2007826"/>
              <a:gd name="connsiteX10735" fmla="*/ 4600138 w 12192000"/>
              <a:gd name="connsiteY10735" fmla="*/ 154368 h 2007826"/>
              <a:gd name="connsiteX10736" fmla="*/ 4600811 w 12192000"/>
              <a:gd name="connsiteY10736" fmla="*/ 151463 h 2007826"/>
              <a:gd name="connsiteX10737" fmla="*/ 4609095 w 12192000"/>
              <a:gd name="connsiteY10737" fmla="*/ 149748 h 2007826"/>
              <a:gd name="connsiteX10738" fmla="*/ 4582098 w 12192000"/>
              <a:gd name="connsiteY10738" fmla="*/ 152701 h 2007826"/>
              <a:gd name="connsiteX10739" fmla="*/ 4598810 w 12192000"/>
              <a:gd name="connsiteY10739" fmla="*/ 152463 h 2007826"/>
              <a:gd name="connsiteX10740" fmla="*/ 4575144 w 12192000"/>
              <a:gd name="connsiteY10740" fmla="*/ 161322 h 2007826"/>
              <a:gd name="connsiteX10741" fmla="*/ 4583144 w 12192000"/>
              <a:gd name="connsiteY10741" fmla="*/ 144461 h 2007826"/>
              <a:gd name="connsiteX10742" fmla="*/ 4559234 w 12192000"/>
              <a:gd name="connsiteY10742" fmla="*/ 156130 h 2007826"/>
              <a:gd name="connsiteX10743" fmla="*/ 4574907 w 12192000"/>
              <a:gd name="connsiteY10743" fmla="*/ 152320 h 2007826"/>
              <a:gd name="connsiteX10744" fmla="*/ 4552327 w 12192000"/>
              <a:gd name="connsiteY10744" fmla="*/ 160846 h 2007826"/>
              <a:gd name="connsiteX10745" fmla="*/ 4560139 w 12192000"/>
              <a:gd name="connsiteY10745" fmla="*/ 149462 h 2007826"/>
              <a:gd name="connsiteX10746" fmla="*/ 4516360 w 12192000"/>
              <a:gd name="connsiteY10746" fmla="*/ 153558 h 2007826"/>
              <a:gd name="connsiteX10747" fmla="*/ 4527078 w 12192000"/>
              <a:gd name="connsiteY10747" fmla="*/ 157607 h 2007826"/>
              <a:gd name="connsiteX10748" fmla="*/ 4517413 w 12192000"/>
              <a:gd name="connsiteY10748" fmla="*/ 166752 h 2007826"/>
              <a:gd name="connsiteX10749" fmla="*/ 4506552 w 12192000"/>
              <a:gd name="connsiteY10749" fmla="*/ 154606 h 2007826"/>
              <a:gd name="connsiteX10750" fmla="*/ 4481878 w 12192000"/>
              <a:gd name="connsiteY10750" fmla="*/ 156940 h 2007826"/>
              <a:gd name="connsiteX10751" fmla="*/ 4503360 w 12192000"/>
              <a:gd name="connsiteY10751" fmla="*/ 161322 h 2007826"/>
              <a:gd name="connsiteX10752" fmla="*/ 4495637 w 12192000"/>
              <a:gd name="connsiteY10752" fmla="*/ 167180 h 2007826"/>
              <a:gd name="connsiteX10753" fmla="*/ 4485502 w 12192000"/>
              <a:gd name="connsiteY10753" fmla="*/ 167847 h 2007826"/>
              <a:gd name="connsiteX10754" fmla="*/ 4470160 w 12192000"/>
              <a:gd name="connsiteY10754" fmla="*/ 170514 h 2007826"/>
              <a:gd name="connsiteX10755" fmla="*/ 4460592 w 12192000"/>
              <a:gd name="connsiteY10755" fmla="*/ 168609 h 2007826"/>
              <a:gd name="connsiteX10756" fmla="*/ 4459972 w 12192000"/>
              <a:gd name="connsiteY10756" fmla="*/ 166847 h 2007826"/>
              <a:gd name="connsiteX10757" fmla="*/ 4460209 w 12192000"/>
              <a:gd name="connsiteY10757" fmla="*/ 165180 h 2007826"/>
              <a:gd name="connsiteX10758" fmla="*/ 4452963 w 12192000"/>
              <a:gd name="connsiteY10758" fmla="*/ 156892 h 2007826"/>
              <a:gd name="connsiteX10759" fmla="*/ 4416615 w 12192000"/>
              <a:gd name="connsiteY10759" fmla="*/ 164132 h 2007826"/>
              <a:gd name="connsiteX10760" fmla="*/ 4425580 w 12192000"/>
              <a:gd name="connsiteY10760" fmla="*/ 168371 h 2007826"/>
              <a:gd name="connsiteX10761" fmla="*/ 4428839 w 12192000"/>
              <a:gd name="connsiteY10761" fmla="*/ 167276 h 2007826"/>
              <a:gd name="connsiteX10762" fmla="*/ 4454254 w 12192000"/>
              <a:gd name="connsiteY10762" fmla="*/ 165894 h 2007826"/>
              <a:gd name="connsiteX10763" fmla="*/ 4453632 w 12192000"/>
              <a:gd name="connsiteY10763" fmla="*/ 168657 h 2007826"/>
              <a:gd name="connsiteX10764" fmla="*/ 4434907 w 12192000"/>
              <a:gd name="connsiteY10764" fmla="*/ 173801 h 2007826"/>
              <a:gd name="connsiteX10765" fmla="*/ 4432578 w 12192000"/>
              <a:gd name="connsiteY10765" fmla="*/ 172372 h 2007826"/>
              <a:gd name="connsiteX10766" fmla="*/ 4398317 w 12192000"/>
              <a:gd name="connsiteY10766" fmla="*/ 177326 h 2007826"/>
              <a:gd name="connsiteX10767" fmla="*/ 4371383 w 12192000"/>
              <a:gd name="connsiteY10767" fmla="*/ 179564 h 2007826"/>
              <a:gd name="connsiteX10768" fmla="*/ 4372189 w 12192000"/>
              <a:gd name="connsiteY10768" fmla="*/ 171134 h 2007826"/>
              <a:gd name="connsiteX10769" fmla="*/ 4415242 w 12192000"/>
              <a:gd name="connsiteY10769" fmla="*/ 170276 h 2007826"/>
              <a:gd name="connsiteX10770" fmla="*/ 4414764 w 12192000"/>
              <a:gd name="connsiteY10770" fmla="*/ 159655 h 2007826"/>
              <a:gd name="connsiteX10771" fmla="*/ 4404802 w 12192000"/>
              <a:gd name="connsiteY10771" fmla="*/ 167371 h 2007826"/>
              <a:gd name="connsiteX10772" fmla="*/ 4397271 w 12192000"/>
              <a:gd name="connsiteY10772" fmla="*/ 159893 h 2007826"/>
              <a:gd name="connsiteX10773" fmla="*/ 4395513 w 12192000"/>
              <a:gd name="connsiteY10773" fmla="*/ 163751 h 2007826"/>
              <a:gd name="connsiteX10774" fmla="*/ 4364220 w 12192000"/>
              <a:gd name="connsiteY10774" fmla="*/ 173515 h 2007826"/>
              <a:gd name="connsiteX10775" fmla="*/ 4360388 w 12192000"/>
              <a:gd name="connsiteY10775" fmla="*/ 164608 h 2007826"/>
              <a:gd name="connsiteX10776" fmla="*/ 4356475 w 12192000"/>
              <a:gd name="connsiteY10776" fmla="*/ 168990 h 2007826"/>
              <a:gd name="connsiteX10777" fmla="*/ 4340176 w 12192000"/>
              <a:gd name="connsiteY10777" fmla="*/ 168847 h 2007826"/>
              <a:gd name="connsiteX10778" fmla="*/ 4335374 w 12192000"/>
              <a:gd name="connsiteY10778" fmla="*/ 164989 h 2007826"/>
              <a:gd name="connsiteX10779" fmla="*/ 4327341 w 12192000"/>
              <a:gd name="connsiteY10779" fmla="*/ 176087 h 2007826"/>
              <a:gd name="connsiteX10780" fmla="*/ 4338963 w 12192000"/>
              <a:gd name="connsiteY10780" fmla="*/ 175468 h 2007826"/>
              <a:gd name="connsiteX10781" fmla="*/ 4338671 w 12192000"/>
              <a:gd name="connsiteY10781" fmla="*/ 184327 h 2007826"/>
              <a:gd name="connsiteX10782" fmla="*/ 4329114 w 12192000"/>
              <a:gd name="connsiteY10782" fmla="*/ 177564 h 2007826"/>
              <a:gd name="connsiteX10783" fmla="*/ 4318437 w 12192000"/>
              <a:gd name="connsiteY10783" fmla="*/ 185042 h 2007826"/>
              <a:gd name="connsiteX10784" fmla="*/ 4324567 w 12192000"/>
              <a:gd name="connsiteY10784" fmla="*/ 169752 h 2007826"/>
              <a:gd name="connsiteX10785" fmla="*/ 4296121 w 12192000"/>
              <a:gd name="connsiteY10785" fmla="*/ 172658 h 2007826"/>
              <a:gd name="connsiteX10786" fmla="*/ 4300258 w 12192000"/>
              <a:gd name="connsiteY10786" fmla="*/ 183708 h 2007826"/>
              <a:gd name="connsiteX10787" fmla="*/ 4283021 w 12192000"/>
              <a:gd name="connsiteY10787" fmla="*/ 169324 h 2007826"/>
              <a:gd name="connsiteX10788" fmla="*/ 4271243 w 12192000"/>
              <a:gd name="connsiteY10788" fmla="*/ 189328 h 2007826"/>
              <a:gd name="connsiteX10789" fmla="*/ 4267137 w 12192000"/>
              <a:gd name="connsiteY10789" fmla="*/ 180421 h 2007826"/>
              <a:gd name="connsiteX10790" fmla="*/ 4257553 w 12192000"/>
              <a:gd name="connsiteY10790" fmla="*/ 189328 h 2007826"/>
              <a:gd name="connsiteX10791" fmla="*/ 4263459 w 12192000"/>
              <a:gd name="connsiteY10791" fmla="*/ 173658 h 2007826"/>
              <a:gd name="connsiteX10792" fmla="*/ 4250698 w 12192000"/>
              <a:gd name="connsiteY10792" fmla="*/ 179135 h 2007826"/>
              <a:gd name="connsiteX10793" fmla="*/ 4246734 w 12192000"/>
              <a:gd name="connsiteY10793" fmla="*/ 176659 h 2007826"/>
              <a:gd name="connsiteX10794" fmla="*/ 4210263 w 12192000"/>
              <a:gd name="connsiteY10794" fmla="*/ 190424 h 2007826"/>
              <a:gd name="connsiteX10795" fmla="*/ 4209782 w 12192000"/>
              <a:gd name="connsiteY10795" fmla="*/ 178754 h 2007826"/>
              <a:gd name="connsiteX10796" fmla="*/ 4196246 w 12192000"/>
              <a:gd name="connsiteY10796" fmla="*/ 190567 h 2007826"/>
              <a:gd name="connsiteX10797" fmla="*/ 4196721 w 12192000"/>
              <a:gd name="connsiteY10797" fmla="*/ 177659 h 2007826"/>
              <a:gd name="connsiteX10798" fmla="*/ 4179606 w 12192000"/>
              <a:gd name="connsiteY10798" fmla="*/ 196425 h 2007826"/>
              <a:gd name="connsiteX10799" fmla="*/ 4182417 w 12192000"/>
              <a:gd name="connsiteY10799" fmla="*/ 183232 h 2007826"/>
              <a:gd name="connsiteX10800" fmla="*/ 4167506 w 12192000"/>
              <a:gd name="connsiteY10800" fmla="*/ 197759 h 2007826"/>
              <a:gd name="connsiteX10801" fmla="*/ 4172270 w 12192000"/>
              <a:gd name="connsiteY10801" fmla="*/ 181898 h 2007826"/>
              <a:gd name="connsiteX10802" fmla="*/ 4154216 w 12192000"/>
              <a:gd name="connsiteY10802" fmla="*/ 199092 h 2007826"/>
              <a:gd name="connsiteX10803" fmla="*/ 4157883 w 12192000"/>
              <a:gd name="connsiteY10803" fmla="*/ 182041 h 2007826"/>
              <a:gd name="connsiteX10804" fmla="*/ 4146736 w 12192000"/>
              <a:gd name="connsiteY10804" fmla="*/ 197663 h 2007826"/>
              <a:gd name="connsiteX10805" fmla="*/ 4127871 w 12192000"/>
              <a:gd name="connsiteY10805" fmla="*/ 197902 h 2007826"/>
              <a:gd name="connsiteX10806" fmla="*/ 4129348 w 12192000"/>
              <a:gd name="connsiteY10806" fmla="*/ 194282 h 2007826"/>
              <a:gd name="connsiteX10807" fmla="*/ 4137875 w 12192000"/>
              <a:gd name="connsiteY10807" fmla="*/ 193615 h 2007826"/>
              <a:gd name="connsiteX10808" fmla="*/ 4127775 w 12192000"/>
              <a:gd name="connsiteY10808" fmla="*/ 188661 h 2007826"/>
              <a:gd name="connsiteX10809" fmla="*/ 4119391 w 12192000"/>
              <a:gd name="connsiteY10809" fmla="*/ 201569 h 2007826"/>
              <a:gd name="connsiteX10810" fmla="*/ 4102051 w 12192000"/>
              <a:gd name="connsiteY10810" fmla="*/ 195044 h 2007826"/>
              <a:gd name="connsiteX10811" fmla="*/ 4094429 w 12192000"/>
              <a:gd name="connsiteY10811" fmla="*/ 202331 h 2007826"/>
              <a:gd name="connsiteX10812" fmla="*/ 4075563 w 12192000"/>
              <a:gd name="connsiteY10812" fmla="*/ 208428 h 2007826"/>
              <a:gd name="connsiteX10813" fmla="*/ 4082090 w 12192000"/>
              <a:gd name="connsiteY10813" fmla="*/ 192329 h 2007826"/>
              <a:gd name="connsiteX10814" fmla="*/ 4067513 w 12192000"/>
              <a:gd name="connsiteY10814" fmla="*/ 205189 h 2007826"/>
              <a:gd name="connsiteX10815" fmla="*/ 4067370 w 12192000"/>
              <a:gd name="connsiteY10815" fmla="*/ 192281 h 2007826"/>
              <a:gd name="connsiteX10816" fmla="*/ 4053318 w 12192000"/>
              <a:gd name="connsiteY10816" fmla="*/ 209761 h 2007826"/>
              <a:gd name="connsiteX10817" fmla="*/ 4055222 w 12192000"/>
              <a:gd name="connsiteY10817" fmla="*/ 195044 h 2007826"/>
              <a:gd name="connsiteX10818" fmla="*/ 4039883 w 12192000"/>
              <a:gd name="connsiteY10818" fmla="*/ 210333 h 2007826"/>
              <a:gd name="connsiteX10819" fmla="*/ 4042788 w 12192000"/>
              <a:gd name="connsiteY10819" fmla="*/ 196044 h 2007826"/>
              <a:gd name="connsiteX10820" fmla="*/ 4028830 w 12192000"/>
              <a:gd name="connsiteY10820" fmla="*/ 209952 h 2007826"/>
              <a:gd name="connsiteX10821" fmla="*/ 4013443 w 12192000"/>
              <a:gd name="connsiteY10821" fmla="*/ 212714 h 2007826"/>
              <a:gd name="connsiteX10822" fmla="*/ 4015587 w 12192000"/>
              <a:gd name="connsiteY10822" fmla="*/ 201807 h 2007826"/>
              <a:gd name="connsiteX10823" fmla="*/ 4001820 w 12192000"/>
              <a:gd name="connsiteY10823" fmla="*/ 214477 h 2007826"/>
              <a:gd name="connsiteX10824" fmla="*/ 4002295 w 12192000"/>
              <a:gd name="connsiteY10824" fmla="*/ 202522 h 2007826"/>
              <a:gd name="connsiteX10825" fmla="*/ 3972924 w 12192000"/>
              <a:gd name="connsiteY10825" fmla="*/ 218668 h 2007826"/>
              <a:gd name="connsiteX10826" fmla="*/ 3977300 w 12192000"/>
              <a:gd name="connsiteY10826" fmla="*/ 206808 h 2007826"/>
              <a:gd name="connsiteX10827" fmla="*/ 3965917 w 12192000"/>
              <a:gd name="connsiteY10827" fmla="*/ 216334 h 2007826"/>
              <a:gd name="connsiteX10828" fmla="*/ 3948494 w 12192000"/>
              <a:gd name="connsiteY10828" fmla="*/ 220335 h 2007826"/>
              <a:gd name="connsiteX10829" fmla="*/ 3948494 w 12192000"/>
              <a:gd name="connsiteY10829" fmla="*/ 214715 h 2007826"/>
              <a:gd name="connsiteX10830" fmla="*/ 3870364 w 12192000"/>
              <a:gd name="connsiteY10830" fmla="*/ 228575 h 2007826"/>
              <a:gd name="connsiteX10831" fmla="*/ 3871888 w 12192000"/>
              <a:gd name="connsiteY10831" fmla="*/ 219383 h 2007826"/>
              <a:gd name="connsiteX10832" fmla="*/ 3845343 w 12192000"/>
              <a:gd name="connsiteY10832" fmla="*/ 232385 h 2007826"/>
              <a:gd name="connsiteX10833" fmla="*/ 3846581 w 12192000"/>
              <a:gd name="connsiteY10833" fmla="*/ 225479 h 2007826"/>
              <a:gd name="connsiteX10834" fmla="*/ 3808410 w 12192000"/>
              <a:gd name="connsiteY10834" fmla="*/ 230909 h 2007826"/>
              <a:gd name="connsiteX10835" fmla="*/ 3811697 w 12192000"/>
              <a:gd name="connsiteY10835" fmla="*/ 224431 h 2007826"/>
              <a:gd name="connsiteX10836" fmla="*/ 3818083 w 12192000"/>
              <a:gd name="connsiteY10836" fmla="*/ 220954 h 2007826"/>
              <a:gd name="connsiteX10837" fmla="*/ 3819274 w 12192000"/>
              <a:gd name="connsiteY10837" fmla="*/ 229385 h 2007826"/>
              <a:gd name="connsiteX10838" fmla="*/ 3830618 w 12192000"/>
              <a:gd name="connsiteY10838" fmla="*/ 219621 h 2007826"/>
              <a:gd name="connsiteX10839" fmla="*/ 3795935 w 12192000"/>
              <a:gd name="connsiteY10839" fmla="*/ 218287 h 2007826"/>
              <a:gd name="connsiteX10840" fmla="*/ 3795886 w 12192000"/>
              <a:gd name="connsiteY10840" fmla="*/ 224860 h 2007826"/>
              <a:gd name="connsiteX10841" fmla="*/ 3778613 w 12192000"/>
              <a:gd name="connsiteY10841" fmla="*/ 231004 h 2007826"/>
              <a:gd name="connsiteX10842" fmla="*/ 3806550 w 12192000"/>
              <a:gd name="connsiteY10842" fmla="*/ 224241 h 2007826"/>
              <a:gd name="connsiteX10843" fmla="*/ 3800693 w 12192000"/>
              <a:gd name="connsiteY10843" fmla="*/ 236720 h 2007826"/>
              <a:gd name="connsiteX10844" fmla="*/ 3739356 w 12192000"/>
              <a:gd name="connsiteY10844" fmla="*/ 239387 h 2007826"/>
              <a:gd name="connsiteX10845" fmla="*/ 3732932 w 12192000"/>
              <a:gd name="connsiteY10845" fmla="*/ 245579 h 2007826"/>
              <a:gd name="connsiteX10846" fmla="*/ 3702523 w 12192000"/>
              <a:gd name="connsiteY10846" fmla="*/ 246722 h 2007826"/>
              <a:gd name="connsiteX10847" fmla="*/ 3711183 w 12192000"/>
              <a:gd name="connsiteY10847" fmla="*/ 229575 h 2007826"/>
              <a:gd name="connsiteX10848" fmla="*/ 3708423 w 12192000"/>
              <a:gd name="connsiteY10848" fmla="*/ 228623 h 2007826"/>
              <a:gd name="connsiteX10849" fmla="*/ 3695386 w 12192000"/>
              <a:gd name="connsiteY10849" fmla="*/ 252342 h 2007826"/>
              <a:gd name="connsiteX10850" fmla="*/ 3689817 w 12192000"/>
              <a:gd name="connsiteY10850" fmla="*/ 248198 h 2007826"/>
              <a:gd name="connsiteX10851" fmla="*/ 3663122 w 12192000"/>
              <a:gd name="connsiteY10851" fmla="*/ 251437 h 2007826"/>
              <a:gd name="connsiteX10852" fmla="*/ 3675635 w 12192000"/>
              <a:gd name="connsiteY10852" fmla="*/ 243293 h 2007826"/>
              <a:gd name="connsiteX10853" fmla="*/ 3678015 w 12192000"/>
              <a:gd name="connsiteY10853" fmla="*/ 244007 h 2007826"/>
              <a:gd name="connsiteX10854" fmla="*/ 3688295 w 12192000"/>
              <a:gd name="connsiteY10854" fmla="*/ 232862 h 2007826"/>
              <a:gd name="connsiteX10855" fmla="*/ 3676684 w 12192000"/>
              <a:gd name="connsiteY10855" fmla="*/ 236672 h 2007826"/>
              <a:gd name="connsiteX10856" fmla="*/ 3639756 w 12192000"/>
              <a:gd name="connsiteY10856" fmla="*/ 237291 h 2007826"/>
              <a:gd name="connsiteX10857" fmla="*/ 3641851 w 12192000"/>
              <a:gd name="connsiteY10857" fmla="*/ 251009 h 2007826"/>
              <a:gd name="connsiteX10858" fmla="*/ 3651178 w 12192000"/>
              <a:gd name="connsiteY10858" fmla="*/ 240721 h 2007826"/>
              <a:gd name="connsiteX10859" fmla="*/ 3655080 w 12192000"/>
              <a:gd name="connsiteY10859" fmla="*/ 246627 h 2007826"/>
              <a:gd name="connsiteX10860" fmla="*/ 3667262 w 12192000"/>
              <a:gd name="connsiteY10860" fmla="*/ 238958 h 2007826"/>
              <a:gd name="connsiteX10861" fmla="*/ 3656938 w 12192000"/>
              <a:gd name="connsiteY10861" fmla="*/ 257343 h 2007826"/>
              <a:gd name="connsiteX10862" fmla="*/ 3652271 w 12192000"/>
              <a:gd name="connsiteY10862" fmla="*/ 252437 h 2007826"/>
              <a:gd name="connsiteX10863" fmla="*/ 3627099 w 12192000"/>
              <a:gd name="connsiteY10863" fmla="*/ 258629 h 2007826"/>
              <a:gd name="connsiteX10864" fmla="*/ 3633476 w 12192000"/>
              <a:gd name="connsiteY10864" fmla="*/ 240911 h 2007826"/>
              <a:gd name="connsiteX10865" fmla="*/ 3603735 w 12192000"/>
              <a:gd name="connsiteY10865" fmla="*/ 243912 h 2007826"/>
              <a:gd name="connsiteX10866" fmla="*/ 3577182 w 12192000"/>
              <a:gd name="connsiteY10866" fmla="*/ 247627 h 2007826"/>
              <a:gd name="connsiteX10867" fmla="*/ 3576180 w 12192000"/>
              <a:gd name="connsiteY10867" fmla="*/ 255962 h 2007826"/>
              <a:gd name="connsiteX10868" fmla="*/ 3605354 w 12192000"/>
              <a:gd name="connsiteY10868" fmla="*/ 255343 h 2007826"/>
              <a:gd name="connsiteX10869" fmla="*/ 3612157 w 12192000"/>
              <a:gd name="connsiteY10869" fmla="*/ 244150 h 2007826"/>
              <a:gd name="connsiteX10870" fmla="*/ 3616868 w 12192000"/>
              <a:gd name="connsiteY10870" fmla="*/ 251247 h 2007826"/>
              <a:gd name="connsiteX10871" fmla="*/ 3627954 w 12192000"/>
              <a:gd name="connsiteY10871" fmla="*/ 246198 h 2007826"/>
              <a:gd name="connsiteX10872" fmla="*/ 3621721 w 12192000"/>
              <a:gd name="connsiteY10872" fmla="*/ 259725 h 2007826"/>
              <a:gd name="connsiteX10873" fmla="*/ 3469514 w 12192000"/>
              <a:gd name="connsiteY10873" fmla="*/ 277729 h 2007826"/>
              <a:gd name="connsiteX10874" fmla="*/ 3189204 w 12192000"/>
              <a:gd name="connsiteY10874" fmla="*/ 320738 h 2007826"/>
              <a:gd name="connsiteX10875" fmla="*/ 3183202 w 12192000"/>
              <a:gd name="connsiteY10875" fmla="*/ 320786 h 2007826"/>
              <a:gd name="connsiteX10876" fmla="*/ 3097813 w 12192000"/>
              <a:gd name="connsiteY10876" fmla="*/ 335456 h 2007826"/>
              <a:gd name="connsiteX10877" fmla="*/ 3093903 w 12192000"/>
              <a:gd name="connsiteY10877" fmla="*/ 333456 h 2007826"/>
              <a:gd name="connsiteX10878" fmla="*/ 3069333 w 12192000"/>
              <a:gd name="connsiteY10878" fmla="*/ 341029 h 2007826"/>
              <a:gd name="connsiteX10879" fmla="*/ 3074384 w 12192000"/>
              <a:gd name="connsiteY10879" fmla="*/ 329169 h 2007826"/>
              <a:gd name="connsiteX10880" fmla="*/ 3157728 w 12192000"/>
              <a:gd name="connsiteY10880" fmla="*/ 317357 h 2007826"/>
              <a:gd name="connsiteX10881" fmla="*/ 3158494 w 12192000"/>
              <a:gd name="connsiteY10881" fmla="*/ 307974 h 2007826"/>
              <a:gd name="connsiteX10882" fmla="*/ 3067188 w 12192000"/>
              <a:gd name="connsiteY10882" fmla="*/ 324120 h 2007826"/>
              <a:gd name="connsiteX10883" fmla="*/ 3015612 w 12192000"/>
              <a:gd name="connsiteY10883" fmla="*/ 336599 h 2007826"/>
              <a:gd name="connsiteX10884" fmla="*/ 3072285 w 12192000"/>
              <a:gd name="connsiteY10884" fmla="*/ 330598 h 2007826"/>
              <a:gd name="connsiteX10885" fmla="*/ 3005610 w 12192000"/>
              <a:gd name="connsiteY10885" fmla="*/ 350316 h 2007826"/>
              <a:gd name="connsiteX10886" fmla="*/ 3005277 w 12192000"/>
              <a:gd name="connsiteY10886" fmla="*/ 347268 h 2007826"/>
              <a:gd name="connsiteX10887" fmla="*/ 2950221 w 12192000"/>
              <a:gd name="connsiteY10887" fmla="*/ 358604 h 2007826"/>
              <a:gd name="connsiteX10888" fmla="*/ 2914601 w 12192000"/>
              <a:gd name="connsiteY10888" fmla="*/ 364986 h 2007826"/>
              <a:gd name="connsiteX10889" fmla="*/ 2914934 w 12192000"/>
              <a:gd name="connsiteY10889" fmla="*/ 356794 h 2007826"/>
              <a:gd name="connsiteX10890" fmla="*/ 2955695 w 12192000"/>
              <a:gd name="connsiteY10890" fmla="*/ 348745 h 2007826"/>
              <a:gd name="connsiteX10891" fmla="*/ 2984227 w 12192000"/>
              <a:gd name="connsiteY10891" fmla="*/ 344410 h 2007826"/>
              <a:gd name="connsiteX10892" fmla="*/ 2994463 w 12192000"/>
              <a:gd name="connsiteY10892" fmla="*/ 342172 h 2007826"/>
              <a:gd name="connsiteX10893" fmla="*/ 3009801 w 12192000"/>
              <a:gd name="connsiteY10893" fmla="*/ 339790 h 2007826"/>
              <a:gd name="connsiteX10894" fmla="*/ 3016707 w 12192000"/>
              <a:gd name="connsiteY10894" fmla="*/ 331979 h 2007826"/>
              <a:gd name="connsiteX10895" fmla="*/ 2976751 w 12192000"/>
              <a:gd name="connsiteY10895" fmla="*/ 342600 h 2007826"/>
              <a:gd name="connsiteX10896" fmla="*/ 2976606 w 12192000"/>
              <a:gd name="connsiteY10896" fmla="*/ 337552 h 2007826"/>
              <a:gd name="connsiteX10897" fmla="*/ 2946365 w 12192000"/>
              <a:gd name="connsiteY10897" fmla="*/ 344125 h 2007826"/>
              <a:gd name="connsiteX10898" fmla="*/ 2888340 w 12192000"/>
              <a:gd name="connsiteY10898" fmla="*/ 354460 h 2007826"/>
              <a:gd name="connsiteX10899" fmla="*/ 2882057 w 12192000"/>
              <a:gd name="connsiteY10899" fmla="*/ 351745 h 2007826"/>
              <a:gd name="connsiteX10900" fmla="*/ 2836549 w 12192000"/>
              <a:gd name="connsiteY10900" fmla="*/ 363081 h 2007826"/>
              <a:gd name="connsiteX10901" fmla="*/ 2829160 w 12192000"/>
              <a:gd name="connsiteY10901" fmla="*/ 360414 h 2007826"/>
              <a:gd name="connsiteX10902" fmla="*/ 2816387 w 12192000"/>
              <a:gd name="connsiteY10902" fmla="*/ 364558 h 2007826"/>
              <a:gd name="connsiteX10903" fmla="*/ 2812385 w 12192000"/>
              <a:gd name="connsiteY10903" fmla="*/ 373179 h 2007826"/>
              <a:gd name="connsiteX10904" fmla="*/ 2846927 w 12192000"/>
              <a:gd name="connsiteY10904" fmla="*/ 367082 h 2007826"/>
              <a:gd name="connsiteX10905" fmla="*/ 2851352 w 12192000"/>
              <a:gd name="connsiteY10905" fmla="*/ 370321 h 2007826"/>
              <a:gd name="connsiteX10906" fmla="*/ 2861204 w 12192000"/>
              <a:gd name="connsiteY10906" fmla="*/ 359795 h 2007826"/>
              <a:gd name="connsiteX10907" fmla="*/ 2862823 w 12192000"/>
              <a:gd name="connsiteY10907" fmla="*/ 364177 h 2007826"/>
              <a:gd name="connsiteX10908" fmla="*/ 2877439 w 12192000"/>
              <a:gd name="connsiteY10908" fmla="*/ 364272 h 2007826"/>
              <a:gd name="connsiteX10909" fmla="*/ 2897662 w 12192000"/>
              <a:gd name="connsiteY10909" fmla="*/ 358413 h 2007826"/>
              <a:gd name="connsiteX10910" fmla="*/ 2915410 w 12192000"/>
              <a:gd name="connsiteY10910" fmla="*/ 355413 h 2007826"/>
              <a:gd name="connsiteX10911" fmla="*/ 2882152 w 12192000"/>
              <a:gd name="connsiteY10911" fmla="*/ 369130 h 2007826"/>
              <a:gd name="connsiteX10912" fmla="*/ 2806820 w 12192000"/>
              <a:gd name="connsiteY10912" fmla="*/ 378132 h 2007826"/>
              <a:gd name="connsiteX10913" fmla="*/ 2800732 w 12192000"/>
              <a:gd name="connsiteY10913" fmla="*/ 384038 h 2007826"/>
              <a:gd name="connsiteX10914" fmla="*/ 2649226 w 12192000"/>
              <a:gd name="connsiteY10914" fmla="*/ 408520 h 2007826"/>
              <a:gd name="connsiteX10915" fmla="*/ 2552127 w 12192000"/>
              <a:gd name="connsiteY10915" fmla="*/ 427857 h 2007826"/>
              <a:gd name="connsiteX10916" fmla="*/ 2559127 w 12192000"/>
              <a:gd name="connsiteY10916" fmla="*/ 412949 h 2007826"/>
              <a:gd name="connsiteX10917" fmla="*/ 2535413 w 12192000"/>
              <a:gd name="connsiteY10917" fmla="*/ 414521 h 2007826"/>
              <a:gd name="connsiteX10918" fmla="*/ 2543365 w 12192000"/>
              <a:gd name="connsiteY10918" fmla="*/ 429715 h 2007826"/>
              <a:gd name="connsiteX10919" fmla="*/ 2500650 w 12192000"/>
              <a:gd name="connsiteY10919" fmla="*/ 438717 h 2007826"/>
              <a:gd name="connsiteX10920" fmla="*/ 2500888 w 12192000"/>
              <a:gd name="connsiteY10920" fmla="*/ 430620 h 2007826"/>
              <a:gd name="connsiteX10921" fmla="*/ 2522269 w 12192000"/>
              <a:gd name="connsiteY10921" fmla="*/ 416760 h 2007826"/>
              <a:gd name="connsiteX10922" fmla="*/ 2492364 w 12192000"/>
              <a:gd name="connsiteY10922" fmla="*/ 430334 h 2007826"/>
              <a:gd name="connsiteX10923" fmla="*/ 2484840 w 12192000"/>
              <a:gd name="connsiteY10923" fmla="*/ 420856 h 2007826"/>
              <a:gd name="connsiteX10924" fmla="*/ 2488601 w 12192000"/>
              <a:gd name="connsiteY10924" fmla="*/ 441622 h 2007826"/>
              <a:gd name="connsiteX10925" fmla="*/ 2464697 w 12192000"/>
              <a:gd name="connsiteY10925" fmla="*/ 443337 h 2007826"/>
              <a:gd name="connsiteX10926" fmla="*/ 2412028 w 12192000"/>
              <a:gd name="connsiteY10926" fmla="*/ 444718 h 2007826"/>
              <a:gd name="connsiteX10927" fmla="*/ 2435743 w 12192000"/>
              <a:gd name="connsiteY10927" fmla="*/ 442861 h 2007826"/>
              <a:gd name="connsiteX10928" fmla="*/ 2389884 w 12192000"/>
              <a:gd name="connsiteY10928" fmla="*/ 444528 h 2007826"/>
              <a:gd name="connsiteX10929" fmla="*/ 2417314 w 12192000"/>
              <a:gd name="connsiteY10929" fmla="*/ 450243 h 2007826"/>
              <a:gd name="connsiteX10930" fmla="*/ 2364455 w 12192000"/>
              <a:gd name="connsiteY10930" fmla="*/ 463103 h 2007826"/>
              <a:gd name="connsiteX10931" fmla="*/ 2377646 w 12192000"/>
              <a:gd name="connsiteY10931" fmla="*/ 446338 h 2007826"/>
              <a:gd name="connsiteX10932" fmla="*/ 2354931 w 12192000"/>
              <a:gd name="connsiteY10932" fmla="*/ 448862 h 2007826"/>
              <a:gd name="connsiteX10933" fmla="*/ 2336931 w 12192000"/>
              <a:gd name="connsiteY10933" fmla="*/ 454006 h 2007826"/>
              <a:gd name="connsiteX10934" fmla="*/ 2310787 w 12192000"/>
              <a:gd name="connsiteY10934" fmla="*/ 465961 h 2007826"/>
              <a:gd name="connsiteX10935" fmla="*/ 2352407 w 12192000"/>
              <a:gd name="connsiteY10935" fmla="*/ 457626 h 2007826"/>
              <a:gd name="connsiteX10936" fmla="*/ 2356122 w 12192000"/>
              <a:gd name="connsiteY10936" fmla="*/ 462008 h 2007826"/>
              <a:gd name="connsiteX10937" fmla="*/ 2358359 w 12192000"/>
              <a:gd name="connsiteY10937" fmla="*/ 465675 h 2007826"/>
              <a:gd name="connsiteX10938" fmla="*/ 2306548 w 12192000"/>
              <a:gd name="connsiteY10938" fmla="*/ 475678 h 2007826"/>
              <a:gd name="connsiteX10939" fmla="*/ 2292358 w 12192000"/>
              <a:gd name="connsiteY10939" fmla="*/ 474820 h 2007826"/>
              <a:gd name="connsiteX10940" fmla="*/ 2297453 w 12192000"/>
              <a:gd name="connsiteY10940" fmla="*/ 464199 h 2007826"/>
              <a:gd name="connsiteX10941" fmla="*/ 2303835 w 12192000"/>
              <a:gd name="connsiteY10941" fmla="*/ 471391 h 2007826"/>
              <a:gd name="connsiteX10942" fmla="*/ 2311215 w 12192000"/>
              <a:gd name="connsiteY10942" fmla="*/ 460198 h 2007826"/>
              <a:gd name="connsiteX10943" fmla="*/ 2269354 w 12192000"/>
              <a:gd name="connsiteY10943" fmla="*/ 469057 h 2007826"/>
              <a:gd name="connsiteX10944" fmla="*/ 2290215 w 12192000"/>
              <a:gd name="connsiteY10944" fmla="*/ 475868 h 2007826"/>
              <a:gd name="connsiteX10945" fmla="*/ 2287024 w 12192000"/>
              <a:gd name="connsiteY10945" fmla="*/ 478345 h 2007826"/>
              <a:gd name="connsiteX10946" fmla="*/ 2245495 w 12192000"/>
              <a:gd name="connsiteY10946" fmla="*/ 487347 h 2007826"/>
              <a:gd name="connsiteX10947" fmla="*/ 2222401 w 12192000"/>
              <a:gd name="connsiteY10947" fmla="*/ 491776 h 2007826"/>
              <a:gd name="connsiteX10948" fmla="*/ 2150862 w 12192000"/>
              <a:gd name="connsiteY10948" fmla="*/ 507685 h 2007826"/>
              <a:gd name="connsiteX10949" fmla="*/ 2163729 w 12192000"/>
              <a:gd name="connsiteY10949" fmla="*/ 495206 h 2007826"/>
              <a:gd name="connsiteX10950" fmla="*/ 2180635 w 12192000"/>
              <a:gd name="connsiteY10950" fmla="*/ 489109 h 2007826"/>
              <a:gd name="connsiteX10951" fmla="*/ 2150862 w 12192000"/>
              <a:gd name="connsiteY10951" fmla="*/ 492824 h 2007826"/>
              <a:gd name="connsiteX10952" fmla="*/ 2145724 w 12192000"/>
              <a:gd name="connsiteY10952" fmla="*/ 490681 h 2007826"/>
              <a:gd name="connsiteX10953" fmla="*/ 2113086 w 12192000"/>
              <a:gd name="connsiteY10953" fmla="*/ 501731 h 2007826"/>
              <a:gd name="connsiteX10954" fmla="*/ 2088862 w 12192000"/>
              <a:gd name="connsiteY10954" fmla="*/ 505922 h 2007826"/>
              <a:gd name="connsiteX10955" fmla="*/ 2141292 w 12192000"/>
              <a:gd name="connsiteY10955" fmla="*/ 500445 h 2007826"/>
              <a:gd name="connsiteX10956" fmla="*/ 2155570 w 12192000"/>
              <a:gd name="connsiteY10956" fmla="*/ 501731 h 2007826"/>
              <a:gd name="connsiteX10957" fmla="*/ 2136161 w 12192000"/>
              <a:gd name="connsiteY10957" fmla="*/ 511400 h 2007826"/>
              <a:gd name="connsiteX10958" fmla="*/ 2067569 w 12192000"/>
              <a:gd name="connsiteY10958" fmla="*/ 519878 h 2007826"/>
              <a:gd name="connsiteX10959" fmla="*/ 2074430 w 12192000"/>
              <a:gd name="connsiteY10959" fmla="*/ 512495 h 2007826"/>
              <a:gd name="connsiteX10960" fmla="*/ 2079434 w 12192000"/>
              <a:gd name="connsiteY10960" fmla="*/ 518735 h 2007826"/>
              <a:gd name="connsiteX10961" fmla="*/ 2089958 w 12192000"/>
              <a:gd name="connsiteY10961" fmla="*/ 507637 h 2007826"/>
              <a:gd name="connsiteX10962" fmla="*/ 2046429 w 12192000"/>
              <a:gd name="connsiteY10962" fmla="*/ 516210 h 2007826"/>
              <a:gd name="connsiteX10963" fmla="*/ 2024425 w 12192000"/>
              <a:gd name="connsiteY10963" fmla="*/ 518449 h 2007826"/>
              <a:gd name="connsiteX10964" fmla="*/ 2023945 w 12192000"/>
              <a:gd name="connsiteY10964" fmla="*/ 527499 h 2007826"/>
              <a:gd name="connsiteX10965" fmla="*/ 2058476 w 12192000"/>
              <a:gd name="connsiteY10965" fmla="*/ 517115 h 2007826"/>
              <a:gd name="connsiteX10966" fmla="*/ 2069817 w 12192000"/>
              <a:gd name="connsiteY10966" fmla="*/ 527927 h 2007826"/>
              <a:gd name="connsiteX10967" fmla="*/ 1986517 w 12192000"/>
              <a:gd name="connsiteY10967" fmla="*/ 540263 h 2007826"/>
              <a:gd name="connsiteX10968" fmla="*/ 1986612 w 12192000"/>
              <a:gd name="connsiteY10968" fmla="*/ 539168 h 2007826"/>
              <a:gd name="connsiteX10969" fmla="*/ 1993657 w 12192000"/>
              <a:gd name="connsiteY10969" fmla="*/ 531452 h 2007826"/>
              <a:gd name="connsiteX10970" fmla="*/ 1998707 w 12192000"/>
              <a:gd name="connsiteY10970" fmla="*/ 537596 h 2007826"/>
              <a:gd name="connsiteX10971" fmla="*/ 2007801 w 12192000"/>
              <a:gd name="connsiteY10971" fmla="*/ 526213 h 2007826"/>
              <a:gd name="connsiteX10972" fmla="*/ 2012951 w 12192000"/>
              <a:gd name="connsiteY10972" fmla="*/ 533452 h 2007826"/>
              <a:gd name="connsiteX10973" fmla="*/ 2020907 w 12192000"/>
              <a:gd name="connsiteY10973" fmla="*/ 522117 h 2007826"/>
              <a:gd name="connsiteX10974" fmla="*/ 1979082 w 12192000"/>
              <a:gd name="connsiteY10974" fmla="*/ 531357 h 2007826"/>
              <a:gd name="connsiteX10975" fmla="*/ 1974322 w 12192000"/>
              <a:gd name="connsiteY10975" fmla="*/ 529118 h 2007826"/>
              <a:gd name="connsiteX10976" fmla="*/ 1957747 w 12192000"/>
              <a:gd name="connsiteY10976" fmla="*/ 533595 h 2007826"/>
              <a:gd name="connsiteX10977" fmla="*/ 1957131 w 12192000"/>
              <a:gd name="connsiteY10977" fmla="*/ 540359 h 2007826"/>
              <a:gd name="connsiteX10978" fmla="*/ 1975847 w 12192000"/>
              <a:gd name="connsiteY10978" fmla="*/ 542359 h 2007826"/>
              <a:gd name="connsiteX10979" fmla="*/ 1975083 w 12192000"/>
              <a:gd name="connsiteY10979" fmla="*/ 545503 h 2007826"/>
              <a:gd name="connsiteX10980" fmla="*/ 1883118 w 12192000"/>
              <a:gd name="connsiteY10980" fmla="*/ 567031 h 2007826"/>
              <a:gd name="connsiteX10981" fmla="*/ 1827495 w 12192000"/>
              <a:gd name="connsiteY10981" fmla="*/ 576224 h 2007826"/>
              <a:gd name="connsiteX10982" fmla="*/ 1834067 w 12192000"/>
              <a:gd name="connsiteY10982" fmla="*/ 567460 h 2007826"/>
              <a:gd name="connsiteX10983" fmla="*/ 1847972 w 12192000"/>
              <a:gd name="connsiteY10983" fmla="*/ 566888 h 2007826"/>
              <a:gd name="connsiteX10984" fmla="*/ 1850592 w 12192000"/>
              <a:gd name="connsiteY10984" fmla="*/ 571604 h 2007826"/>
              <a:gd name="connsiteX10985" fmla="*/ 1860259 w 12192000"/>
              <a:gd name="connsiteY10985" fmla="*/ 555838 h 2007826"/>
              <a:gd name="connsiteX10986" fmla="*/ 1831971 w 12192000"/>
              <a:gd name="connsiteY10986" fmla="*/ 563888 h 2007826"/>
              <a:gd name="connsiteX10987" fmla="*/ 1794015 w 12192000"/>
              <a:gd name="connsiteY10987" fmla="*/ 570889 h 2007826"/>
              <a:gd name="connsiteX10988" fmla="*/ 1823161 w 12192000"/>
              <a:gd name="connsiteY10988" fmla="*/ 571223 h 2007826"/>
              <a:gd name="connsiteX10989" fmla="*/ 1829638 w 12192000"/>
              <a:gd name="connsiteY10989" fmla="*/ 579034 h 2007826"/>
              <a:gd name="connsiteX10990" fmla="*/ 1812635 w 12192000"/>
              <a:gd name="connsiteY10990" fmla="*/ 582178 h 2007826"/>
              <a:gd name="connsiteX10991" fmla="*/ 1730770 w 12192000"/>
              <a:gd name="connsiteY10991" fmla="*/ 600658 h 2007826"/>
              <a:gd name="connsiteX10992" fmla="*/ 1741105 w 12192000"/>
              <a:gd name="connsiteY10992" fmla="*/ 588703 h 2007826"/>
              <a:gd name="connsiteX10993" fmla="*/ 1746724 w 12192000"/>
              <a:gd name="connsiteY10993" fmla="*/ 595180 h 2007826"/>
              <a:gd name="connsiteX10994" fmla="*/ 1754773 w 12192000"/>
              <a:gd name="connsiteY10994" fmla="*/ 581558 h 2007826"/>
              <a:gd name="connsiteX10995" fmla="*/ 1715293 w 12192000"/>
              <a:gd name="connsiteY10995" fmla="*/ 589703 h 2007826"/>
              <a:gd name="connsiteX10996" fmla="*/ 1717198 w 12192000"/>
              <a:gd name="connsiteY10996" fmla="*/ 598753 h 2007826"/>
              <a:gd name="connsiteX10997" fmla="*/ 1708483 w 12192000"/>
              <a:gd name="connsiteY10997" fmla="*/ 590275 h 2007826"/>
              <a:gd name="connsiteX10998" fmla="*/ 1666621 w 12192000"/>
              <a:gd name="connsiteY10998" fmla="*/ 603516 h 2007826"/>
              <a:gd name="connsiteX10999" fmla="*/ 1680146 w 12192000"/>
              <a:gd name="connsiteY10999" fmla="*/ 584654 h 2007826"/>
              <a:gd name="connsiteX11000" fmla="*/ 1600853 w 12192000"/>
              <a:gd name="connsiteY11000" fmla="*/ 608183 h 2007826"/>
              <a:gd name="connsiteX11001" fmla="*/ 1597424 w 12192000"/>
              <a:gd name="connsiteY11001" fmla="*/ 601515 h 2007826"/>
              <a:gd name="connsiteX11002" fmla="*/ 1588899 w 12192000"/>
              <a:gd name="connsiteY11002" fmla="*/ 621853 h 2007826"/>
              <a:gd name="connsiteX11003" fmla="*/ 1568563 w 12192000"/>
              <a:gd name="connsiteY11003" fmla="*/ 627473 h 2007826"/>
              <a:gd name="connsiteX11004" fmla="*/ 1587613 w 12192000"/>
              <a:gd name="connsiteY11004" fmla="*/ 616518 h 2007826"/>
              <a:gd name="connsiteX11005" fmla="*/ 1587042 w 12192000"/>
              <a:gd name="connsiteY11005" fmla="*/ 608326 h 2007826"/>
              <a:gd name="connsiteX11006" fmla="*/ 1514320 w 12192000"/>
              <a:gd name="connsiteY11006" fmla="*/ 631617 h 2007826"/>
              <a:gd name="connsiteX11007" fmla="*/ 1515321 w 12192000"/>
              <a:gd name="connsiteY11007" fmla="*/ 620281 h 2007826"/>
              <a:gd name="connsiteX11008" fmla="*/ 1532703 w 12192000"/>
              <a:gd name="connsiteY11008" fmla="*/ 613994 h 2007826"/>
              <a:gd name="connsiteX11009" fmla="*/ 1536513 w 12192000"/>
              <a:gd name="connsiteY11009" fmla="*/ 618424 h 2007826"/>
              <a:gd name="connsiteX11010" fmla="*/ 1543561 w 12192000"/>
              <a:gd name="connsiteY11010" fmla="*/ 611470 h 2007826"/>
              <a:gd name="connsiteX11011" fmla="*/ 1608234 w 12192000"/>
              <a:gd name="connsiteY11011" fmla="*/ 596562 h 2007826"/>
              <a:gd name="connsiteX11012" fmla="*/ 1640952 w 12192000"/>
              <a:gd name="connsiteY11012" fmla="*/ 585702 h 2007826"/>
              <a:gd name="connsiteX11013" fmla="*/ 1646904 w 12192000"/>
              <a:gd name="connsiteY11013" fmla="*/ 588798 h 2007826"/>
              <a:gd name="connsiteX11014" fmla="*/ 1653572 w 12192000"/>
              <a:gd name="connsiteY11014" fmla="*/ 581273 h 2007826"/>
              <a:gd name="connsiteX11015" fmla="*/ 1659906 w 12192000"/>
              <a:gd name="connsiteY11015" fmla="*/ 583225 h 2007826"/>
              <a:gd name="connsiteX11016" fmla="*/ 1773203 w 12192000"/>
              <a:gd name="connsiteY11016" fmla="*/ 554695 h 2007826"/>
              <a:gd name="connsiteX11017" fmla="*/ 1779394 w 12192000"/>
              <a:gd name="connsiteY11017" fmla="*/ 554076 h 2007826"/>
              <a:gd name="connsiteX11018" fmla="*/ 1854544 w 12192000"/>
              <a:gd name="connsiteY11018" fmla="*/ 534262 h 2007826"/>
              <a:gd name="connsiteX11019" fmla="*/ 1859688 w 12192000"/>
              <a:gd name="connsiteY11019" fmla="*/ 535215 h 2007826"/>
              <a:gd name="connsiteX11020" fmla="*/ 1876260 w 12192000"/>
              <a:gd name="connsiteY11020" fmla="*/ 533214 h 2007826"/>
              <a:gd name="connsiteX11021" fmla="*/ 1886119 w 12192000"/>
              <a:gd name="connsiteY11021" fmla="*/ 526641 h 2007826"/>
              <a:gd name="connsiteX11022" fmla="*/ 1886690 w 12192000"/>
              <a:gd name="connsiteY11022" fmla="*/ 537025 h 2007826"/>
              <a:gd name="connsiteX11023" fmla="*/ 1875308 w 12192000"/>
              <a:gd name="connsiteY11023" fmla="*/ 537501 h 2007826"/>
              <a:gd name="connsiteX11024" fmla="*/ 1768869 w 12192000"/>
              <a:gd name="connsiteY11024" fmla="*/ 564507 h 2007826"/>
              <a:gd name="connsiteX11025" fmla="*/ 1765583 w 12192000"/>
              <a:gd name="connsiteY11025" fmla="*/ 560601 h 2007826"/>
              <a:gd name="connsiteX11026" fmla="*/ 1730961 w 12192000"/>
              <a:gd name="connsiteY11026" fmla="*/ 573985 h 2007826"/>
              <a:gd name="connsiteX11027" fmla="*/ 1726960 w 12192000"/>
              <a:gd name="connsiteY11027" fmla="*/ 571461 h 2007826"/>
              <a:gd name="connsiteX11028" fmla="*/ 1685813 w 12192000"/>
              <a:gd name="connsiteY11028" fmla="*/ 581987 h 2007826"/>
              <a:gd name="connsiteX11029" fmla="*/ 1678527 w 12192000"/>
              <a:gd name="connsiteY11029" fmla="*/ 593942 h 2007826"/>
              <a:gd name="connsiteX11030" fmla="*/ 1795824 w 12192000"/>
              <a:gd name="connsiteY11030" fmla="*/ 564983 h 2007826"/>
              <a:gd name="connsiteX11031" fmla="*/ 1933839 w 12192000"/>
              <a:gd name="connsiteY11031" fmla="*/ 532214 h 2007826"/>
              <a:gd name="connsiteX11032" fmla="*/ 2153297 w 12192000"/>
              <a:gd name="connsiteY11032" fmla="*/ 483537 h 2007826"/>
              <a:gd name="connsiteX11033" fmla="*/ 2163156 w 12192000"/>
              <a:gd name="connsiteY11033" fmla="*/ 462818 h 2007826"/>
              <a:gd name="connsiteX11034" fmla="*/ 2155946 w 12192000"/>
              <a:gd name="connsiteY11034" fmla="*/ 482965 h 2007826"/>
              <a:gd name="connsiteX11035" fmla="*/ 2222352 w 12192000"/>
              <a:gd name="connsiteY11035" fmla="*/ 469295 h 2007826"/>
              <a:gd name="connsiteX11036" fmla="*/ 2221634 w 12192000"/>
              <a:gd name="connsiteY11036" fmla="*/ 461008 h 2007826"/>
              <a:gd name="connsiteX11037" fmla="*/ 2223399 w 12192000"/>
              <a:gd name="connsiteY11037" fmla="*/ 468867 h 2007826"/>
              <a:gd name="connsiteX11038" fmla="*/ 2358073 w 12192000"/>
              <a:gd name="connsiteY11038" fmla="*/ 441003 h 2007826"/>
              <a:gd name="connsiteX11039" fmla="*/ 2352836 w 12192000"/>
              <a:gd name="connsiteY11039" fmla="*/ 427762 h 2007826"/>
              <a:gd name="connsiteX11040" fmla="*/ 2362026 w 12192000"/>
              <a:gd name="connsiteY11040" fmla="*/ 438955 h 2007826"/>
              <a:gd name="connsiteX11041" fmla="*/ 2451077 w 12192000"/>
              <a:gd name="connsiteY11041" fmla="*/ 420618 h 2007826"/>
              <a:gd name="connsiteX11042" fmla="*/ 2535508 w 12192000"/>
              <a:gd name="connsiteY11042" fmla="*/ 403423 h 2007826"/>
              <a:gd name="connsiteX11043" fmla="*/ 2549652 w 12192000"/>
              <a:gd name="connsiteY11043" fmla="*/ 403519 h 2007826"/>
              <a:gd name="connsiteX11044" fmla="*/ 2550175 w 12192000"/>
              <a:gd name="connsiteY11044" fmla="*/ 397660 h 2007826"/>
              <a:gd name="connsiteX11045" fmla="*/ 2623654 w 12192000"/>
              <a:gd name="connsiteY11045" fmla="*/ 388277 h 2007826"/>
              <a:gd name="connsiteX11046" fmla="*/ 2754776 w 12192000"/>
              <a:gd name="connsiteY11046" fmla="*/ 365701 h 2007826"/>
              <a:gd name="connsiteX11047" fmla="*/ 2753685 w 12192000"/>
              <a:gd name="connsiteY11047" fmla="*/ 374703 h 2007826"/>
              <a:gd name="connsiteX11048" fmla="*/ 2615224 w 12192000"/>
              <a:gd name="connsiteY11048" fmla="*/ 400185 h 2007826"/>
              <a:gd name="connsiteX11049" fmla="*/ 2614462 w 12192000"/>
              <a:gd name="connsiteY11049" fmla="*/ 409568 h 2007826"/>
              <a:gd name="connsiteX11050" fmla="*/ 2647465 w 12192000"/>
              <a:gd name="connsiteY11050" fmla="*/ 401614 h 2007826"/>
              <a:gd name="connsiteX11051" fmla="*/ 2648654 w 12192000"/>
              <a:gd name="connsiteY11051" fmla="*/ 400375 h 2007826"/>
              <a:gd name="connsiteX11052" fmla="*/ 2688327 w 12192000"/>
              <a:gd name="connsiteY11052" fmla="*/ 396089 h 2007826"/>
              <a:gd name="connsiteX11053" fmla="*/ 2740975 w 12192000"/>
              <a:gd name="connsiteY11053" fmla="*/ 387420 h 2007826"/>
              <a:gd name="connsiteX11054" fmla="*/ 2756865 w 12192000"/>
              <a:gd name="connsiteY11054" fmla="*/ 381133 h 2007826"/>
              <a:gd name="connsiteX11055" fmla="*/ 2758525 w 12192000"/>
              <a:gd name="connsiteY11055" fmla="*/ 383086 h 2007826"/>
              <a:gd name="connsiteX11056" fmla="*/ 2771970 w 12192000"/>
              <a:gd name="connsiteY11056" fmla="*/ 383514 h 2007826"/>
              <a:gd name="connsiteX11057" fmla="*/ 2801540 w 12192000"/>
              <a:gd name="connsiteY11057" fmla="*/ 376846 h 2007826"/>
              <a:gd name="connsiteX11058" fmla="*/ 2813146 w 12192000"/>
              <a:gd name="connsiteY11058" fmla="*/ 363986 h 2007826"/>
              <a:gd name="connsiteX11059" fmla="*/ 2793538 w 12192000"/>
              <a:gd name="connsiteY11059" fmla="*/ 368559 h 2007826"/>
              <a:gd name="connsiteX11060" fmla="*/ 2764437 w 12192000"/>
              <a:gd name="connsiteY11060" fmla="*/ 374036 h 2007826"/>
              <a:gd name="connsiteX11061" fmla="*/ 2768963 w 12192000"/>
              <a:gd name="connsiteY11061" fmla="*/ 361700 h 2007826"/>
              <a:gd name="connsiteX11062" fmla="*/ 2789003 w 12192000"/>
              <a:gd name="connsiteY11062" fmla="*/ 362414 h 2007826"/>
              <a:gd name="connsiteX11063" fmla="*/ 2811481 w 12192000"/>
              <a:gd name="connsiteY11063" fmla="*/ 353698 h 2007826"/>
              <a:gd name="connsiteX11064" fmla="*/ 2817389 w 12192000"/>
              <a:gd name="connsiteY11064" fmla="*/ 354079 h 2007826"/>
              <a:gd name="connsiteX11065" fmla="*/ 2888482 w 12192000"/>
              <a:gd name="connsiteY11065" fmla="*/ 338742 h 2007826"/>
              <a:gd name="connsiteX11066" fmla="*/ 2894936 w 12192000"/>
              <a:gd name="connsiteY11066" fmla="*/ 338885 h 2007826"/>
              <a:gd name="connsiteX11067" fmla="*/ 2901182 w 12192000"/>
              <a:gd name="connsiteY11067" fmla="*/ 332979 h 2007826"/>
              <a:gd name="connsiteX11068" fmla="*/ 2909363 w 12192000"/>
              <a:gd name="connsiteY11068" fmla="*/ 336790 h 2007826"/>
              <a:gd name="connsiteX11069" fmla="*/ 2923929 w 12192000"/>
              <a:gd name="connsiteY11069" fmla="*/ 335408 h 2007826"/>
              <a:gd name="connsiteX11070" fmla="*/ 2928416 w 12192000"/>
              <a:gd name="connsiteY11070" fmla="*/ 328597 h 2007826"/>
              <a:gd name="connsiteX11071" fmla="*/ 2935747 w 12192000"/>
              <a:gd name="connsiteY11071" fmla="*/ 330360 h 2007826"/>
              <a:gd name="connsiteX11072" fmla="*/ 2962028 w 12192000"/>
              <a:gd name="connsiteY11072" fmla="*/ 330931 h 2007826"/>
              <a:gd name="connsiteX11073" fmla="*/ 2968793 w 12192000"/>
              <a:gd name="connsiteY11073" fmla="*/ 322548 h 2007826"/>
              <a:gd name="connsiteX11074" fmla="*/ 2975086 w 12192000"/>
              <a:gd name="connsiteY11074" fmla="*/ 327835 h 2007826"/>
              <a:gd name="connsiteX11075" fmla="*/ 2979892 w 12192000"/>
              <a:gd name="connsiteY11075" fmla="*/ 321834 h 2007826"/>
              <a:gd name="connsiteX11076" fmla="*/ 2983033 w 12192000"/>
              <a:gd name="connsiteY11076" fmla="*/ 327883 h 2007826"/>
              <a:gd name="connsiteX11077" fmla="*/ 2991701 w 12192000"/>
              <a:gd name="connsiteY11077" fmla="*/ 320929 h 2007826"/>
              <a:gd name="connsiteX11078" fmla="*/ 3008278 w 12192000"/>
              <a:gd name="connsiteY11078" fmla="*/ 320881 h 2007826"/>
              <a:gd name="connsiteX11079" fmla="*/ 3031716 w 12192000"/>
              <a:gd name="connsiteY11079" fmla="*/ 313784 h 2007826"/>
              <a:gd name="connsiteX11080" fmla="*/ 3037709 w 12192000"/>
              <a:gd name="connsiteY11080" fmla="*/ 318024 h 2007826"/>
              <a:gd name="connsiteX11081" fmla="*/ 3060232 w 12192000"/>
              <a:gd name="connsiteY11081" fmla="*/ 309879 h 2007826"/>
              <a:gd name="connsiteX11082" fmla="*/ 3076045 w 12192000"/>
              <a:gd name="connsiteY11082" fmla="*/ 312689 h 2007826"/>
              <a:gd name="connsiteX11083" fmla="*/ 3082611 w 12192000"/>
              <a:gd name="connsiteY11083" fmla="*/ 304163 h 2007826"/>
              <a:gd name="connsiteX11084" fmla="*/ 3104813 w 12192000"/>
              <a:gd name="connsiteY11084" fmla="*/ 307259 h 2007826"/>
              <a:gd name="connsiteX11085" fmla="*/ 3111184 w 12192000"/>
              <a:gd name="connsiteY11085" fmla="*/ 299781 h 2007826"/>
              <a:gd name="connsiteX11086" fmla="*/ 3118582 w 12192000"/>
              <a:gd name="connsiteY11086" fmla="*/ 304116 h 2007826"/>
              <a:gd name="connsiteX11087" fmla="*/ 3120911 w 12192000"/>
              <a:gd name="connsiteY11087" fmla="*/ 298448 h 2007826"/>
              <a:gd name="connsiteX11088" fmla="*/ 3130397 w 12192000"/>
              <a:gd name="connsiteY11088" fmla="*/ 305163 h 2007826"/>
              <a:gd name="connsiteX11089" fmla="*/ 3133166 w 12192000"/>
              <a:gd name="connsiteY11089" fmla="*/ 294494 h 2007826"/>
              <a:gd name="connsiteX11090" fmla="*/ 3165815 w 12192000"/>
              <a:gd name="connsiteY11090" fmla="*/ 291732 h 2007826"/>
              <a:gd name="connsiteX11091" fmla="*/ 3163012 w 12192000"/>
              <a:gd name="connsiteY11091" fmla="*/ 300591 h 2007826"/>
              <a:gd name="connsiteX11092" fmla="*/ 3174157 w 12192000"/>
              <a:gd name="connsiteY11092" fmla="*/ 289350 h 2007826"/>
              <a:gd name="connsiteX11093" fmla="*/ 3182061 w 12192000"/>
              <a:gd name="connsiteY11093" fmla="*/ 293589 h 2007826"/>
              <a:gd name="connsiteX11094" fmla="*/ 3189967 w 12192000"/>
              <a:gd name="connsiteY11094" fmla="*/ 289208 h 2007826"/>
              <a:gd name="connsiteX11095" fmla="*/ 3192492 w 12192000"/>
              <a:gd name="connsiteY11095" fmla="*/ 294590 h 2007826"/>
              <a:gd name="connsiteX11096" fmla="*/ 3208736 w 12192000"/>
              <a:gd name="connsiteY11096" fmla="*/ 288017 h 2007826"/>
              <a:gd name="connsiteX11097" fmla="*/ 3213643 w 12192000"/>
              <a:gd name="connsiteY11097" fmla="*/ 284016 h 2007826"/>
              <a:gd name="connsiteX11098" fmla="*/ 3216120 w 12192000"/>
              <a:gd name="connsiteY11098" fmla="*/ 288160 h 2007826"/>
              <a:gd name="connsiteX11099" fmla="*/ 3231840 w 12192000"/>
              <a:gd name="connsiteY11099" fmla="*/ 286540 h 2007826"/>
              <a:gd name="connsiteX11100" fmla="*/ 3246129 w 12192000"/>
              <a:gd name="connsiteY11100" fmla="*/ 282206 h 2007826"/>
              <a:gd name="connsiteX11101" fmla="*/ 3279847 w 12192000"/>
              <a:gd name="connsiteY11101" fmla="*/ 276252 h 2007826"/>
              <a:gd name="connsiteX11102" fmla="*/ 3284999 w 12192000"/>
              <a:gd name="connsiteY11102" fmla="*/ 280348 h 2007826"/>
              <a:gd name="connsiteX11103" fmla="*/ 3291768 w 12192000"/>
              <a:gd name="connsiteY11103" fmla="*/ 271394 h 2007826"/>
              <a:gd name="connsiteX11104" fmla="*/ 3318306 w 12192000"/>
              <a:gd name="connsiteY11104" fmla="*/ 272013 h 2007826"/>
              <a:gd name="connsiteX11105" fmla="*/ 3323174 w 12192000"/>
              <a:gd name="connsiteY11105" fmla="*/ 275585 h 2007826"/>
              <a:gd name="connsiteX11106" fmla="*/ 3330812 w 12192000"/>
              <a:gd name="connsiteY11106" fmla="*/ 264964 h 2007826"/>
              <a:gd name="connsiteX11107" fmla="*/ 3337051 w 12192000"/>
              <a:gd name="connsiteY11107" fmla="*/ 270680 h 2007826"/>
              <a:gd name="connsiteX11108" fmla="*/ 3340346 w 12192000"/>
              <a:gd name="connsiteY11108" fmla="*/ 267060 h 2007826"/>
              <a:gd name="connsiteX11109" fmla="*/ 3357566 w 12192000"/>
              <a:gd name="connsiteY11109" fmla="*/ 266679 h 2007826"/>
              <a:gd name="connsiteX11110" fmla="*/ 3358759 w 12192000"/>
              <a:gd name="connsiteY11110" fmla="*/ 270632 h 2007826"/>
              <a:gd name="connsiteX11111" fmla="*/ 3374955 w 12192000"/>
              <a:gd name="connsiteY11111" fmla="*/ 262964 h 2007826"/>
              <a:gd name="connsiteX11112" fmla="*/ 3409931 w 12192000"/>
              <a:gd name="connsiteY11112" fmla="*/ 257343 h 2007826"/>
              <a:gd name="connsiteX11113" fmla="*/ 3410931 w 12192000"/>
              <a:gd name="connsiteY11113" fmla="*/ 260249 h 2007826"/>
              <a:gd name="connsiteX11114" fmla="*/ 3433945 w 12192000"/>
              <a:gd name="connsiteY11114" fmla="*/ 254390 h 2007826"/>
              <a:gd name="connsiteX11115" fmla="*/ 3446427 w 12192000"/>
              <a:gd name="connsiteY11115" fmla="*/ 252437 h 2007826"/>
              <a:gd name="connsiteX11116" fmla="*/ 3451599 w 12192000"/>
              <a:gd name="connsiteY11116" fmla="*/ 256343 h 2007826"/>
              <a:gd name="connsiteX11117" fmla="*/ 3459506 w 12192000"/>
              <a:gd name="connsiteY11117" fmla="*/ 247151 h 2007826"/>
              <a:gd name="connsiteX11118" fmla="*/ 3463652 w 12192000"/>
              <a:gd name="connsiteY11118" fmla="*/ 254914 h 2007826"/>
              <a:gd name="connsiteX11119" fmla="*/ 3479905 w 12192000"/>
              <a:gd name="connsiteY11119" fmla="*/ 249723 h 2007826"/>
              <a:gd name="connsiteX11120" fmla="*/ 3498114 w 12192000"/>
              <a:gd name="connsiteY11120" fmla="*/ 244055 h 2007826"/>
              <a:gd name="connsiteX11121" fmla="*/ 3518369 w 12192000"/>
              <a:gd name="connsiteY11121" fmla="*/ 245007 h 2007826"/>
              <a:gd name="connsiteX11122" fmla="*/ 3535862 w 12192000"/>
              <a:gd name="connsiteY11122" fmla="*/ 239387 h 2007826"/>
              <a:gd name="connsiteX11123" fmla="*/ 3552009 w 12192000"/>
              <a:gd name="connsiteY11123" fmla="*/ 238720 h 2007826"/>
              <a:gd name="connsiteX11124" fmla="*/ 3554293 w 12192000"/>
              <a:gd name="connsiteY11124" fmla="*/ 240578 h 2007826"/>
              <a:gd name="connsiteX11125" fmla="*/ 3582986 w 12192000"/>
              <a:gd name="connsiteY11125" fmla="*/ 236100 h 2007826"/>
              <a:gd name="connsiteX11126" fmla="*/ 3589791 w 12192000"/>
              <a:gd name="connsiteY11126" fmla="*/ 232147 h 2007826"/>
              <a:gd name="connsiteX11127" fmla="*/ 3594217 w 12192000"/>
              <a:gd name="connsiteY11127" fmla="*/ 237910 h 2007826"/>
              <a:gd name="connsiteX11128" fmla="*/ 3602021 w 12192000"/>
              <a:gd name="connsiteY11128" fmla="*/ 227337 h 2007826"/>
              <a:gd name="connsiteX11129" fmla="*/ 3608923 w 12192000"/>
              <a:gd name="connsiteY11129" fmla="*/ 232766 h 2007826"/>
              <a:gd name="connsiteX11130" fmla="*/ 3611204 w 12192000"/>
              <a:gd name="connsiteY11130" fmla="*/ 228956 h 2007826"/>
              <a:gd name="connsiteX11131" fmla="*/ 3627765 w 12192000"/>
              <a:gd name="connsiteY11131" fmla="*/ 229147 h 2007826"/>
              <a:gd name="connsiteX11132" fmla="*/ 3633141 w 12192000"/>
              <a:gd name="connsiteY11132" fmla="*/ 232528 h 2007826"/>
              <a:gd name="connsiteX11133" fmla="*/ 3638187 w 12192000"/>
              <a:gd name="connsiteY11133" fmla="*/ 221526 h 2007826"/>
              <a:gd name="connsiteX11134" fmla="*/ 3645467 w 12192000"/>
              <a:gd name="connsiteY11134" fmla="*/ 225527 h 2007826"/>
              <a:gd name="connsiteX11135" fmla="*/ 3661789 w 12192000"/>
              <a:gd name="connsiteY11135" fmla="*/ 225908 h 2007826"/>
              <a:gd name="connsiteX11136" fmla="*/ 3664025 w 12192000"/>
              <a:gd name="connsiteY11136" fmla="*/ 222336 h 2007826"/>
              <a:gd name="connsiteX11137" fmla="*/ 3671116 w 12192000"/>
              <a:gd name="connsiteY11137" fmla="*/ 227051 h 2007826"/>
              <a:gd name="connsiteX11138" fmla="*/ 3678349 w 12192000"/>
              <a:gd name="connsiteY11138" fmla="*/ 218001 h 2007826"/>
              <a:gd name="connsiteX11139" fmla="*/ 3699003 w 12192000"/>
              <a:gd name="connsiteY11139" fmla="*/ 219954 h 2007826"/>
              <a:gd name="connsiteX11140" fmla="*/ 3755343 w 12192000"/>
              <a:gd name="connsiteY11140" fmla="*/ 210857 h 2007826"/>
              <a:gd name="connsiteX11141" fmla="*/ 3810031 w 12192000"/>
              <a:gd name="connsiteY11141" fmla="*/ 204760 h 2007826"/>
              <a:gd name="connsiteX11142" fmla="*/ 3810506 w 12192000"/>
              <a:gd name="connsiteY11142" fmla="*/ 207904 h 2007826"/>
              <a:gd name="connsiteX11143" fmla="*/ 3907869 w 12192000"/>
              <a:gd name="connsiteY11143" fmla="*/ 192138 h 2007826"/>
              <a:gd name="connsiteX11144" fmla="*/ 3914540 w 12192000"/>
              <a:gd name="connsiteY11144" fmla="*/ 191948 h 2007826"/>
              <a:gd name="connsiteX11145" fmla="*/ 4043646 w 12192000"/>
              <a:gd name="connsiteY11145" fmla="*/ 175992 h 2007826"/>
              <a:gd name="connsiteX11146" fmla="*/ 4091238 w 12192000"/>
              <a:gd name="connsiteY11146" fmla="*/ 172563 h 2007826"/>
              <a:gd name="connsiteX11147" fmla="*/ 4093191 w 12192000"/>
              <a:gd name="connsiteY11147" fmla="*/ 180802 h 2007826"/>
              <a:gd name="connsiteX11148" fmla="*/ 4095906 w 12192000"/>
              <a:gd name="connsiteY11148" fmla="*/ 171038 h 2007826"/>
              <a:gd name="connsiteX11149" fmla="*/ 4128966 w 12192000"/>
              <a:gd name="connsiteY11149" fmla="*/ 166656 h 2007826"/>
              <a:gd name="connsiteX11150" fmla="*/ 4132969 w 12192000"/>
              <a:gd name="connsiteY11150" fmla="*/ 175277 h 2007826"/>
              <a:gd name="connsiteX11151" fmla="*/ 4132872 w 12192000"/>
              <a:gd name="connsiteY11151" fmla="*/ 166371 h 2007826"/>
              <a:gd name="connsiteX11152" fmla="*/ 4167173 w 12192000"/>
              <a:gd name="connsiteY11152" fmla="*/ 163132 h 2007826"/>
              <a:gd name="connsiteX11153" fmla="*/ 4170269 w 12192000"/>
              <a:gd name="connsiteY11153" fmla="*/ 170086 h 2007826"/>
              <a:gd name="connsiteX11154" fmla="*/ 4177653 w 12192000"/>
              <a:gd name="connsiteY11154" fmla="*/ 162608 h 2007826"/>
              <a:gd name="connsiteX11155" fmla="*/ 4205542 w 12192000"/>
              <a:gd name="connsiteY11155" fmla="*/ 161036 h 2007826"/>
              <a:gd name="connsiteX11156" fmla="*/ 4205776 w 12192000"/>
              <a:gd name="connsiteY11156" fmla="*/ 170848 h 2007826"/>
              <a:gd name="connsiteX11157" fmla="*/ 4223241 w 12192000"/>
              <a:gd name="connsiteY11157" fmla="*/ 164704 h 2007826"/>
              <a:gd name="connsiteX11158" fmla="*/ 4229115 w 12192000"/>
              <a:gd name="connsiteY11158" fmla="*/ 154701 h 2007826"/>
              <a:gd name="connsiteX11159" fmla="*/ 4234786 w 12192000"/>
              <a:gd name="connsiteY11159" fmla="*/ 159083 h 2007826"/>
              <a:gd name="connsiteX11160" fmla="*/ 4277399 w 12192000"/>
              <a:gd name="connsiteY11160" fmla="*/ 159845 h 2007826"/>
              <a:gd name="connsiteX11161" fmla="*/ 4276832 w 12192000"/>
              <a:gd name="connsiteY11161" fmla="*/ 151510 h 2007826"/>
              <a:gd name="connsiteX11162" fmla="*/ 4297358 w 12192000"/>
              <a:gd name="connsiteY11162" fmla="*/ 150320 h 2007826"/>
              <a:gd name="connsiteX11163" fmla="*/ 4297547 w 12192000"/>
              <a:gd name="connsiteY11163" fmla="*/ 160750 h 2007826"/>
              <a:gd name="connsiteX11164" fmla="*/ 4301398 w 12192000"/>
              <a:gd name="connsiteY11164" fmla="*/ 152082 h 2007826"/>
              <a:gd name="connsiteX11165" fmla="*/ 4351490 w 12192000"/>
              <a:gd name="connsiteY11165" fmla="*/ 149081 h 2007826"/>
              <a:gd name="connsiteX11166" fmla="*/ 4369273 w 12192000"/>
              <a:gd name="connsiteY11166" fmla="*/ 143366 h 2007826"/>
              <a:gd name="connsiteX11167" fmla="*/ 4375391 w 12192000"/>
              <a:gd name="connsiteY11167" fmla="*/ 145318 h 2007826"/>
              <a:gd name="connsiteX11168" fmla="*/ 4389245 w 12192000"/>
              <a:gd name="connsiteY11168" fmla="*/ 143985 h 2007826"/>
              <a:gd name="connsiteX11169" fmla="*/ 4421957 w 12192000"/>
              <a:gd name="connsiteY11169" fmla="*/ 139746 h 2007826"/>
              <a:gd name="connsiteX11170" fmla="*/ 4445888 w 12192000"/>
              <a:gd name="connsiteY11170" fmla="*/ 139222 h 2007826"/>
              <a:gd name="connsiteX11171" fmla="*/ 4464636 w 12192000"/>
              <a:gd name="connsiteY11171" fmla="*/ 138936 h 2007826"/>
              <a:gd name="connsiteX11172" fmla="*/ 4488928 w 12192000"/>
              <a:gd name="connsiteY11172" fmla="*/ 139222 h 2007826"/>
              <a:gd name="connsiteX11173" fmla="*/ 4513218 w 12192000"/>
              <a:gd name="connsiteY11173" fmla="*/ 135173 h 2007826"/>
              <a:gd name="connsiteX11174" fmla="*/ 4518410 w 12192000"/>
              <a:gd name="connsiteY11174" fmla="*/ 131934 h 2007826"/>
              <a:gd name="connsiteX11175" fmla="*/ 4521602 w 12192000"/>
              <a:gd name="connsiteY11175" fmla="*/ 137507 h 2007826"/>
              <a:gd name="connsiteX11176" fmla="*/ 4529890 w 12192000"/>
              <a:gd name="connsiteY11176" fmla="*/ 130839 h 2007826"/>
              <a:gd name="connsiteX11177" fmla="*/ 4542990 w 12192000"/>
              <a:gd name="connsiteY11177" fmla="*/ 129077 h 2007826"/>
              <a:gd name="connsiteX11178" fmla="*/ 4545419 w 12192000"/>
              <a:gd name="connsiteY11178" fmla="*/ 135126 h 2007826"/>
              <a:gd name="connsiteX11179" fmla="*/ 4556092 w 12192000"/>
              <a:gd name="connsiteY11179" fmla="*/ 126600 h 2007826"/>
              <a:gd name="connsiteX11180" fmla="*/ 4559568 w 12192000"/>
              <a:gd name="connsiteY11180" fmla="*/ 133316 h 2007826"/>
              <a:gd name="connsiteX11181" fmla="*/ 4564427 w 12192000"/>
              <a:gd name="connsiteY11181" fmla="*/ 126886 h 2007826"/>
              <a:gd name="connsiteX11182" fmla="*/ 4570811 w 12192000"/>
              <a:gd name="connsiteY11182" fmla="*/ 132506 h 2007826"/>
              <a:gd name="connsiteX11183" fmla="*/ 4575620 w 12192000"/>
              <a:gd name="connsiteY11183" fmla="*/ 123314 h 2007826"/>
              <a:gd name="connsiteX11184" fmla="*/ 4595145 w 12192000"/>
              <a:gd name="connsiteY11184" fmla="*/ 125314 h 2007826"/>
              <a:gd name="connsiteX11185" fmla="*/ 4603713 w 12192000"/>
              <a:gd name="connsiteY11185" fmla="*/ 118074 h 2007826"/>
              <a:gd name="connsiteX11186" fmla="*/ 4609000 w 12192000"/>
              <a:gd name="connsiteY11186" fmla="*/ 129505 h 2007826"/>
              <a:gd name="connsiteX11187" fmla="*/ 4611563 w 12192000"/>
              <a:gd name="connsiteY11187" fmla="*/ 116026 h 2007826"/>
              <a:gd name="connsiteX11188" fmla="*/ 4616574 w 12192000"/>
              <a:gd name="connsiteY11188" fmla="*/ 127934 h 2007826"/>
              <a:gd name="connsiteX11189" fmla="*/ 4627245 w 12192000"/>
              <a:gd name="connsiteY11189" fmla="*/ 118312 h 2007826"/>
              <a:gd name="connsiteX11190" fmla="*/ 4633091 w 12192000"/>
              <a:gd name="connsiteY11190" fmla="*/ 129220 h 2007826"/>
              <a:gd name="connsiteX11191" fmla="*/ 4634366 w 12192000"/>
              <a:gd name="connsiteY11191" fmla="*/ 116979 h 2007826"/>
              <a:gd name="connsiteX11192" fmla="*/ 4642576 w 12192000"/>
              <a:gd name="connsiteY11192" fmla="*/ 122742 h 2007826"/>
              <a:gd name="connsiteX11193" fmla="*/ 4656182 w 12192000"/>
              <a:gd name="connsiteY11193" fmla="*/ 119551 h 2007826"/>
              <a:gd name="connsiteX11194" fmla="*/ 4684243 w 12192000"/>
              <a:gd name="connsiteY11194" fmla="*/ 115407 h 2007826"/>
              <a:gd name="connsiteX11195" fmla="*/ 4692844 w 12192000"/>
              <a:gd name="connsiteY11195" fmla="*/ 116455 h 2007826"/>
              <a:gd name="connsiteX11196" fmla="*/ 4742460 w 12192000"/>
              <a:gd name="connsiteY11196" fmla="*/ 113645 h 2007826"/>
              <a:gd name="connsiteX11197" fmla="*/ 4770074 w 12192000"/>
              <a:gd name="connsiteY11197" fmla="*/ 114026 h 2007826"/>
              <a:gd name="connsiteX11198" fmla="*/ 4777017 w 12192000"/>
              <a:gd name="connsiteY11198" fmla="*/ 108644 h 2007826"/>
              <a:gd name="connsiteX11199" fmla="*/ 4854923 w 12192000"/>
              <a:gd name="connsiteY11199" fmla="*/ 107072 h 2007826"/>
              <a:gd name="connsiteX11200" fmla="*/ 4860144 w 12192000"/>
              <a:gd name="connsiteY11200" fmla="*/ 106072 h 2007826"/>
              <a:gd name="connsiteX11201" fmla="*/ 4967612 w 12192000"/>
              <a:gd name="connsiteY11201" fmla="*/ 100642 h 2007826"/>
              <a:gd name="connsiteX11202" fmla="*/ 4974197 w 12192000"/>
              <a:gd name="connsiteY11202" fmla="*/ 101690 h 2007826"/>
              <a:gd name="connsiteX11203" fmla="*/ 5075864 w 12192000"/>
              <a:gd name="connsiteY11203" fmla="*/ 96879 h 2007826"/>
              <a:gd name="connsiteX11204" fmla="*/ 5089080 w 12192000"/>
              <a:gd name="connsiteY11204" fmla="*/ 95974 h 2007826"/>
              <a:gd name="connsiteX11205" fmla="*/ 5184472 w 12192000"/>
              <a:gd name="connsiteY11205" fmla="*/ 92449 h 2007826"/>
              <a:gd name="connsiteX11206" fmla="*/ 5195726 w 12192000"/>
              <a:gd name="connsiteY11206" fmla="*/ 91592 h 2007826"/>
              <a:gd name="connsiteX11207" fmla="*/ 5208030 w 12192000"/>
              <a:gd name="connsiteY11207" fmla="*/ 91545 h 2007826"/>
              <a:gd name="connsiteX11208" fmla="*/ 5227522 w 12192000"/>
              <a:gd name="connsiteY11208" fmla="*/ 92783 h 2007826"/>
              <a:gd name="connsiteX11209" fmla="*/ 5234227 w 12192000"/>
              <a:gd name="connsiteY11209" fmla="*/ 88306 h 2007826"/>
              <a:gd name="connsiteX11210" fmla="*/ 5240388 w 12192000"/>
              <a:gd name="connsiteY11210" fmla="*/ 92497 h 2007826"/>
              <a:gd name="connsiteX11211" fmla="*/ 5330667 w 12192000"/>
              <a:gd name="connsiteY11211" fmla="*/ 84829 h 2007826"/>
              <a:gd name="connsiteX11212" fmla="*/ 5337214 w 12192000"/>
              <a:gd name="connsiteY11212" fmla="*/ 89592 h 2007826"/>
              <a:gd name="connsiteX11213" fmla="*/ 5341925 w 12192000"/>
              <a:gd name="connsiteY11213" fmla="*/ 83638 h 2007826"/>
              <a:gd name="connsiteX11214" fmla="*/ 5344164 w 12192000"/>
              <a:gd name="connsiteY11214" fmla="*/ 87925 h 2007826"/>
              <a:gd name="connsiteX11215" fmla="*/ 5424295 w 12192000"/>
              <a:gd name="connsiteY11215" fmla="*/ 82304 h 2007826"/>
              <a:gd name="connsiteX11216" fmla="*/ 5436864 w 12192000"/>
              <a:gd name="connsiteY11216" fmla="*/ 81447 h 2007826"/>
              <a:gd name="connsiteX11217" fmla="*/ 5440767 w 12192000"/>
              <a:gd name="connsiteY11217" fmla="*/ 82590 h 2007826"/>
              <a:gd name="connsiteX11218" fmla="*/ 5455813 w 12192000"/>
              <a:gd name="connsiteY11218" fmla="*/ 81590 h 2007826"/>
              <a:gd name="connsiteX11219" fmla="*/ 5703345 w 12192000"/>
              <a:gd name="connsiteY11219" fmla="*/ 78399 h 2007826"/>
              <a:gd name="connsiteX11220" fmla="*/ 5719582 w 12192000"/>
              <a:gd name="connsiteY11220" fmla="*/ 76303 h 2007826"/>
              <a:gd name="connsiteX11221" fmla="*/ 5720962 w 12192000"/>
              <a:gd name="connsiteY11221" fmla="*/ 80447 h 2007826"/>
              <a:gd name="connsiteX11222" fmla="*/ 5726152 w 12192000"/>
              <a:gd name="connsiteY11222" fmla="*/ 76827 h 2007826"/>
              <a:gd name="connsiteX11223" fmla="*/ 5780144 w 12192000"/>
              <a:gd name="connsiteY11223" fmla="*/ 76970 h 2007826"/>
              <a:gd name="connsiteX11224" fmla="*/ 5785619 w 12192000"/>
              <a:gd name="connsiteY11224" fmla="*/ 79589 h 2007826"/>
              <a:gd name="connsiteX11225" fmla="*/ 5798000 w 12192000"/>
              <a:gd name="connsiteY11225" fmla="*/ 76732 h 2007826"/>
              <a:gd name="connsiteX11226" fmla="*/ 5811377 w 12192000"/>
              <a:gd name="connsiteY11226" fmla="*/ 78256 h 2007826"/>
              <a:gd name="connsiteX11227" fmla="*/ 5832755 w 12192000"/>
              <a:gd name="connsiteY11227" fmla="*/ 76779 h 2007826"/>
              <a:gd name="connsiteX11228" fmla="*/ 5835802 w 12192000"/>
              <a:gd name="connsiteY11228" fmla="*/ 79828 h 2007826"/>
              <a:gd name="connsiteX11229" fmla="*/ 5842564 w 12192000"/>
              <a:gd name="connsiteY11229" fmla="*/ 75922 h 2007826"/>
              <a:gd name="connsiteX11230" fmla="*/ 4481401 w 12192000"/>
              <a:gd name="connsiteY11230" fmla="*/ 73921 h 2007826"/>
              <a:gd name="connsiteX11231" fmla="*/ 4471590 w 12192000"/>
              <a:gd name="connsiteY11231" fmla="*/ 92735 h 2007826"/>
              <a:gd name="connsiteX11232" fmla="*/ 4483394 w 12192000"/>
              <a:gd name="connsiteY11232" fmla="*/ 90734 h 2007826"/>
              <a:gd name="connsiteX11233" fmla="*/ 4473971 w 12192000"/>
              <a:gd name="connsiteY11233" fmla="*/ 100308 h 2007826"/>
              <a:gd name="connsiteX11234" fmla="*/ 4470302 w 12192000"/>
              <a:gd name="connsiteY11234" fmla="*/ 94164 h 2007826"/>
              <a:gd name="connsiteX11235" fmla="*/ 4455479 w 12192000"/>
              <a:gd name="connsiteY11235" fmla="*/ 104404 h 2007826"/>
              <a:gd name="connsiteX11236" fmla="*/ 4469107 w 12192000"/>
              <a:gd name="connsiteY11236" fmla="*/ 91068 h 2007826"/>
              <a:gd name="connsiteX11237" fmla="*/ 4481401 w 12192000"/>
              <a:gd name="connsiteY11237" fmla="*/ 73921 h 2007826"/>
              <a:gd name="connsiteX11238" fmla="*/ 4524746 w 12192000"/>
              <a:gd name="connsiteY11238" fmla="*/ 72730 h 2007826"/>
              <a:gd name="connsiteX11239" fmla="*/ 4524746 w 12192000"/>
              <a:gd name="connsiteY11239" fmla="*/ 72730 h 2007826"/>
              <a:gd name="connsiteX11240" fmla="*/ 7396495 w 12192000"/>
              <a:gd name="connsiteY11240" fmla="*/ 71730 h 2007826"/>
              <a:gd name="connsiteX11241" fmla="*/ 7414116 w 12192000"/>
              <a:gd name="connsiteY11241" fmla="*/ 72159 h 2007826"/>
              <a:gd name="connsiteX11242" fmla="*/ 7396114 w 12192000"/>
              <a:gd name="connsiteY11242" fmla="*/ 73445 h 2007826"/>
              <a:gd name="connsiteX11243" fmla="*/ 4563930 w 12192000"/>
              <a:gd name="connsiteY11243" fmla="*/ 70163 h 2007826"/>
              <a:gd name="connsiteX11244" fmla="*/ 4557900 w 12192000"/>
              <a:gd name="connsiteY11244" fmla="*/ 71302 h 2007826"/>
              <a:gd name="connsiteX11245" fmla="*/ 4563930 w 12192000"/>
              <a:gd name="connsiteY11245" fmla="*/ 70163 h 2007826"/>
              <a:gd name="connsiteX11246" fmla="*/ 6155661 w 12192000"/>
              <a:gd name="connsiteY11246" fmla="*/ 65255 h 2007826"/>
              <a:gd name="connsiteX11247" fmla="*/ 6149673 w 12192000"/>
              <a:gd name="connsiteY11247" fmla="*/ 65824 h 2007826"/>
              <a:gd name="connsiteX11248" fmla="*/ 6155661 w 12192000"/>
              <a:gd name="connsiteY11248" fmla="*/ 65255 h 2007826"/>
              <a:gd name="connsiteX11249" fmla="*/ 4575190 w 12192000"/>
              <a:gd name="connsiteY11249" fmla="*/ 64586 h 2007826"/>
              <a:gd name="connsiteX11250" fmla="*/ 4577141 w 12192000"/>
              <a:gd name="connsiteY11250" fmla="*/ 85686 h 2007826"/>
              <a:gd name="connsiteX11251" fmla="*/ 4588858 w 12192000"/>
              <a:gd name="connsiteY11251" fmla="*/ 74302 h 2007826"/>
              <a:gd name="connsiteX11252" fmla="*/ 4595238 w 12192000"/>
              <a:gd name="connsiteY11252" fmla="*/ 81447 h 2007826"/>
              <a:gd name="connsiteX11253" fmla="*/ 4596096 w 12192000"/>
              <a:gd name="connsiteY11253" fmla="*/ 75065 h 2007826"/>
              <a:gd name="connsiteX11254" fmla="*/ 4601201 w 12192000"/>
              <a:gd name="connsiteY11254" fmla="*/ 75065 h 2007826"/>
              <a:gd name="connsiteX11255" fmla="*/ 4597480 w 12192000"/>
              <a:gd name="connsiteY11255" fmla="*/ 83114 h 2007826"/>
              <a:gd name="connsiteX11256" fmla="*/ 4613536 w 12192000"/>
              <a:gd name="connsiteY11256" fmla="*/ 76446 h 2007826"/>
              <a:gd name="connsiteX11257" fmla="*/ 4613391 w 12192000"/>
              <a:gd name="connsiteY11257" fmla="*/ 81542 h 2007826"/>
              <a:gd name="connsiteX11258" fmla="*/ 4634128 w 12192000"/>
              <a:gd name="connsiteY11258" fmla="*/ 78827 h 2007826"/>
              <a:gd name="connsiteX11259" fmla="*/ 4598429 w 12192000"/>
              <a:gd name="connsiteY11259" fmla="*/ 90497 h 2007826"/>
              <a:gd name="connsiteX11260" fmla="*/ 4596710 w 12192000"/>
              <a:gd name="connsiteY11260" fmla="*/ 82304 h 2007826"/>
              <a:gd name="connsiteX11261" fmla="*/ 4588620 w 12192000"/>
              <a:gd name="connsiteY11261" fmla="*/ 90258 h 2007826"/>
              <a:gd name="connsiteX11262" fmla="*/ 4584476 w 12192000"/>
              <a:gd name="connsiteY11262" fmla="*/ 85829 h 2007826"/>
              <a:gd name="connsiteX11263" fmla="*/ 4558661 w 12192000"/>
              <a:gd name="connsiteY11263" fmla="*/ 93545 h 2007826"/>
              <a:gd name="connsiteX11264" fmla="*/ 4554469 w 12192000"/>
              <a:gd name="connsiteY11264" fmla="*/ 88020 h 2007826"/>
              <a:gd name="connsiteX11265" fmla="*/ 4552469 w 12192000"/>
              <a:gd name="connsiteY11265" fmla="*/ 93831 h 2007826"/>
              <a:gd name="connsiteX11266" fmla="*/ 4530746 w 12192000"/>
              <a:gd name="connsiteY11266" fmla="*/ 90020 h 2007826"/>
              <a:gd name="connsiteX11267" fmla="*/ 4517122 w 12192000"/>
              <a:gd name="connsiteY11267" fmla="*/ 93354 h 2007826"/>
              <a:gd name="connsiteX11268" fmla="*/ 4510886 w 12192000"/>
              <a:gd name="connsiteY11268" fmla="*/ 96260 h 2007826"/>
              <a:gd name="connsiteX11269" fmla="*/ 4494687 w 12192000"/>
              <a:gd name="connsiteY11269" fmla="*/ 98975 h 2007826"/>
              <a:gd name="connsiteX11270" fmla="*/ 4501738 w 12192000"/>
              <a:gd name="connsiteY11270" fmla="*/ 75112 h 2007826"/>
              <a:gd name="connsiteX11271" fmla="*/ 4506079 w 12192000"/>
              <a:gd name="connsiteY11271" fmla="*/ 74922 h 2007826"/>
              <a:gd name="connsiteX11272" fmla="*/ 4501553 w 12192000"/>
              <a:gd name="connsiteY11272" fmla="*/ 88829 h 2007826"/>
              <a:gd name="connsiteX11273" fmla="*/ 4509980 w 12192000"/>
              <a:gd name="connsiteY11273" fmla="*/ 88258 h 2007826"/>
              <a:gd name="connsiteX11274" fmla="*/ 4510362 w 12192000"/>
              <a:gd name="connsiteY11274" fmla="*/ 75065 h 2007826"/>
              <a:gd name="connsiteX11275" fmla="*/ 4519745 w 12192000"/>
              <a:gd name="connsiteY11275" fmla="*/ 74779 h 2007826"/>
              <a:gd name="connsiteX11276" fmla="*/ 4516884 w 12192000"/>
              <a:gd name="connsiteY11276" fmla="*/ 93259 h 2007826"/>
              <a:gd name="connsiteX11277" fmla="*/ 4520268 w 12192000"/>
              <a:gd name="connsiteY11277" fmla="*/ 84352 h 2007826"/>
              <a:gd name="connsiteX11278" fmla="*/ 4543322 w 12192000"/>
              <a:gd name="connsiteY11278" fmla="*/ 89830 h 2007826"/>
              <a:gd name="connsiteX11279" fmla="*/ 4549184 w 12192000"/>
              <a:gd name="connsiteY11279" fmla="*/ 70206 h 2007826"/>
              <a:gd name="connsiteX11280" fmla="*/ 4552374 w 12192000"/>
              <a:gd name="connsiteY11280" fmla="*/ 70159 h 2007826"/>
              <a:gd name="connsiteX11281" fmla="*/ 4559615 w 12192000"/>
              <a:gd name="connsiteY11281" fmla="*/ 80399 h 2007826"/>
              <a:gd name="connsiteX11282" fmla="*/ 4575190 w 12192000"/>
              <a:gd name="connsiteY11282" fmla="*/ 64586 h 2007826"/>
              <a:gd name="connsiteX11283" fmla="*/ 4620135 w 12192000"/>
              <a:gd name="connsiteY11283" fmla="*/ 62633 h 2007826"/>
              <a:gd name="connsiteX11284" fmla="*/ 4620135 w 12192000"/>
              <a:gd name="connsiteY11284" fmla="*/ 62633 h 2007826"/>
              <a:gd name="connsiteX11285" fmla="*/ 4877278 w 12192000"/>
              <a:gd name="connsiteY11285" fmla="*/ 57441 h 2007826"/>
              <a:gd name="connsiteX11286" fmla="*/ 4885479 w 12192000"/>
              <a:gd name="connsiteY11286" fmla="*/ 67824 h 2007826"/>
              <a:gd name="connsiteX11287" fmla="*/ 4877278 w 12192000"/>
              <a:gd name="connsiteY11287" fmla="*/ 57441 h 2007826"/>
              <a:gd name="connsiteX11288" fmla="*/ 4691655 w 12192000"/>
              <a:gd name="connsiteY11288" fmla="*/ 57156 h 2007826"/>
              <a:gd name="connsiteX11289" fmla="*/ 4691655 w 12192000"/>
              <a:gd name="connsiteY11289" fmla="*/ 57156 h 2007826"/>
              <a:gd name="connsiteX11290" fmla="*/ 4715458 w 12192000"/>
              <a:gd name="connsiteY11290" fmla="*/ 56203 h 2007826"/>
              <a:gd name="connsiteX11291" fmla="*/ 4715458 w 12192000"/>
              <a:gd name="connsiteY11291" fmla="*/ 56203 h 2007826"/>
              <a:gd name="connsiteX11292" fmla="*/ 4745208 w 12192000"/>
              <a:gd name="connsiteY11292" fmla="*/ 55507 h 2007826"/>
              <a:gd name="connsiteX11293" fmla="*/ 4739143 w 12192000"/>
              <a:gd name="connsiteY11293" fmla="*/ 56632 h 2007826"/>
              <a:gd name="connsiteX11294" fmla="*/ 4745208 w 12192000"/>
              <a:gd name="connsiteY11294" fmla="*/ 55507 h 2007826"/>
              <a:gd name="connsiteX11295" fmla="*/ 4732296 w 12192000"/>
              <a:gd name="connsiteY11295" fmla="*/ 55139 h 2007826"/>
              <a:gd name="connsiteX11296" fmla="*/ 4726076 w 12192000"/>
              <a:gd name="connsiteY11296" fmla="*/ 56251 h 2007826"/>
              <a:gd name="connsiteX11297" fmla="*/ 4732296 w 12192000"/>
              <a:gd name="connsiteY11297" fmla="*/ 55139 h 2007826"/>
              <a:gd name="connsiteX11298" fmla="*/ 4753650 w 12192000"/>
              <a:gd name="connsiteY11298" fmla="*/ 52583 h 2007826"/>
              <a:gd name="connsiteX11299" fmla="*/ 4753650 w 12192000"/>
              <a:gd name="connsiteY11299" fmla="*/ 52583 h 2007826"/>
              <a:gd name="connsiteX11300" fmla="*/ 4834661 w 12192000"/>
              <a:gd name="connsiteY11300" fmla="*/ 46391 h 2007826"/>
              <a:gd name="connsiteX11301" fmla="*/ 4832246 w 12192000"/>
              <a:gd name="connsiteY11301" fmla="*/ 61013 h 2007826"/>
              <a:gd name="connsiteX11302" fmla="*/ 4853217 w 12192000"/>
              <a:gd name="connsiteY11302" fmla="*/ 61823 h 2007826"/>
              <a:gd name="connsiteX11303" fmla="*/ 4853359 w 12192000"/>
              <a:gd name="connsiteY11303" fmla="*/ 46439 h 2007826"/>
              <a:gd name="connsiteX11304" fmla="*/ 4863229 w 12192000"/>
              <a:gd name="connsiteY11304" fmla="*/ 46391 h 2007826"/>
              <a:gd name="connsiteX11305" fmla="*/ 4868069 w 12192000"/>
              <a:gd name="connsiteY11305" fmla="*/ 65252 h 2007826"/>
              <a:gd name="connsiteX11306" fmla="*/ 4867358 w 12192000"/>
              <a:gd name="connsiteY11306" fmla="*/ 46486 h 2007826"/>
              <a:gd name="connsiteX11307" fmla="*/ 4871867 w 12192000"/>
              <a:gd name="connsiteY11307" fmla="*/ 46439 h 2007826"/>
              <a:gd name="connsiteX11308" fmla="*/ 4872483 w 12192000"/>
              <a:gd name="connsiteY11308" fmla="*/ 70015 h 2007826"/>
              <a:gd name="connsiteX11309" fmla="*/ 4825685 w 12192000"/>
              <a:gd name="connsiteY11309" fmla="*/ 69682 h 2007826"/>
              <a:gd name="connsiteX11310" fmla="*/ 4822936 w 12192000"/>
              <a:gd name="connsiteY11310" fmla="*/ 77207 h 2007826"/>
              <a:gd name="connsiteX11311" fmla="*/ 4820253 w 12192000"/>
              <a:gd name="connsiteY11311" fmla="*/ 68253 h 2007826"/>
              <a:gd name="connsiteX11312" fmla="*/ 4812927 w 12192000"/>
              <a:gd name="connsiteY11312" fmla="*/ 75207 h 2007826"/>
              <a:gd name="connsiteX11313" fmla="*/ 4798990 w 12192000"/>
              <a:gd name="connsiteY11313" fmla="*/ 75350 h 2007826"/>
              <a:gd name="connsiteX11314" fmla="*/ 4792806 w 12192000"/>
              <a:gd name="connsiteY11314" fmla="*/ 71206 h 2007826"/>
              <a:gd name="connsiteX11315" fmla="*/ 4786671 w 12192000"/>
              <a:gd name="connsiteY11315" fmla="*/ 76255 h 2007826"/>
              <a:gd name="connsiteX11316" fmla="*/ 4786387 w 12192000"/>
              <a:gd name="connsiteY11316" fmla="*/ 70634 h 2007826"/>
              <a:gd name="connsiteX11317" fmla="*/ 4752001 w 12192000"/>
              <a:gd name="connsiteY11317" fmla="*/ 78922 h 2007826"/>
              <a:gd name="connsiteX11318" fmla="*/ 4729088 w 12192000"/>
              <a:gd name="connsiteY11318" fmla="*/ 78350 h 2007826"/>
              <a:gd name="connsiteX11319" fmla="*/ 4678778 w 12192000"/>
              <a:gd name="connsiteY11319" fmla="*/ 75302 h 2007826"/>
              <a:gd name="connsiteX11320" fmla="*/ 4631185 w 12192000"/>
              <a:gd name="connsiteY11320" fmla="*/ 85495 h 2007826"/>
              <a:gd name="connsiteX11321" fmla="*/ 4640496 w 12192000"/>
              <a:gd name="connsiteY11321" fmla="*/ 76874 h 2007826"/>
              <a:gd name="connsiteX11322" fmla="*/ 4683909 w 12192000"/>
              <a:gd name="connsiteY11322" fmla="*/ 72825 h 2007826"/>
              <a:gd name="connsiteX11323" fmla="*/ 4690326 w 12192000"/>
              <a:gd name="connsiteY11323" fmla="*/ 68825 h 2007826"/>
              <a:gd name="connsiteX11324" fmla="*/ 4692180 w 12192000"/>
              <a:gd name="connsiteY11324" fmla="*/ 75112 h 2007826"/>
              <a:gd name="connsiteX11325" fmla="*/ 4701047 w 12192000"/>
              <a:gd name="connsiteY11325" fmla="*/ 68253 h 2007826"/>
              <a:gd name="connsiteX11326" fmla="*/ 4718615 w 12192000"/>
              <a:gd name="connsiteY11326" fmla="*/ 73921 h 2007826"/>
              <a:gd name="connsiteX11327" fmla="*/ 4725216 w 12192000"/>
              <a:gd name="connsiteY11327" fmla="*/ 68301 h 2007826"/>
              <a:gd name="connsiteX11328" fmla="*/ 4741464 w 12192000"/>
              <a:gd name="connsiteY11328" fmla="*/ 65348 h 2007826"/>
              <a:gd name="connsiteX11329" fmla="*/ 4749243 w 12192000"/>
              <a:gd name="connsiteY11329" fmla="*/ 72587 h 2007826"/>
              <a:gd name="connsiteX11330" fmla="*/ 4750635 w 12192000"/>
              <a:gd name="connsiteY11330" fmla="*/ 63728 h 2007826"/>
              <a:gd name="connsiteX11331" fmla="*/ 4754697 w 12192000"/>
              <a:gd name="connsiteY11331" fmla="*/ 70111 h 2007826"/>
              <a:gd name="connsiteX11332" fmla="*/ 4762701 w 12192000"/>
              <a:gd name="connsiteY11332" fmla="*/ 64490 h 2007826"/>
              <a:gd name="connsiteX11333" fmla="*/ 4772878 w 12192000"/>
              <a:gd name="connsiteY11333" fmla="*/ 49392 h 2007826"/>
              <a:gd name="connsiteX11334" fmla="*/ 4761465 w 12192000"/>
              <a:gd name="connsiteY11334" fmla="*/ 70111 h 2007826"/>
              <a:gd name="connsiteX11335" fmla="*/ 4788193 w 12192000"/>
              <a:gd name="connsiteY11335" fmla="*/ 63157 h 2007826"/>
              <a:gd name="connsiteX11336" fmla="*/ 4810264 w 12192000"/>
              <a:gd name="connsiteY11336" fmla="*/ 63442 h 2007826"/>
              <a:gd name="connsiteX11337" fmla="*/ 4831159 w 12192000"/>
              <a:gd name="connsiteY11337" fmla="*/ 61823 h 2007826"/>
              <a:gd name="connsiteX11338" fmla="*/ 4828680 w 12192000"/>
              <a:gd name="connsiteY11338" fmla="*/ 46629 h 2007826"/>
              <a:gd name="connsiteX11339" fmla="*/ 4884787 w 12192000"/>
              <a:gd name="connsiteY11339" fmla="*/ 46279 h 2007826"/>
              <a:gd name="connsiteX11340" fmla="*/ 4878660 w 12192000"/>
              <a:gd name="connsiteY11340" fmla="*/ 47391 h 2007826"/>
              <a:gd name="connsiteX11341" fmla="*/ 4884787 w 12192000"/>
              <a:gd name="connsiteY11341" fmla="*/ 46279 h 2007826"/>
              <a:gd name="connsiteX11342" fmla="*/ 7094830 w 12192000"/>
              <a:gd name="connsiteY11342" fmla="*/ 46007 h 2007826"/>
              <a:gd name="connsiteX11343" fmla="*/ 7088742 w 12192000"/>
              <a:gd name="connsiteY11343" fmla="*/ 47105 h 2007826"/>
              <a:gd name="connsiteX11344" fmla="*/ 7094830 w 12192000"/>
              <a:gd name="connsiteY11344" fmla="*/ 46007 h 2007826"/>
              <a:gd name="connsiteX11345" fmla="*/ 7068669 w 12192000"/>
              <a:gd name="connsiteY11345" fmla="*/ 45218 h 2007826"/>
              <a:gd name="connsiteX11346" fmla="*/ 7081598 w 12192000"/>
              <a:gd name="connsiteY11346" fmla="*/ 49630 h 2007826"/>
              <a:gd name="connsiteX11347" fmla="*/ 7053881 w 12192000"/>
              <a:gd name="connsiteY11347" fmla="*/ 48058 h 2007826"/>
              <a:gd name="connsiteX11348" fmla="*/ 7068669 w 12192000"/>
              <a:gd name="connsiteY11348" fmla="*/ 45218 h 2007826"/>
              <a:gd name="connsiteX11349" fmla="*/ 6867525 w 12192000"/>
              <a:gd name="connsiteY11349" fmla="*/ 42676 h 2007826"/>
              <a:gd name="connsiteX11350" fmla="*/ 6867525 w 12192000"/>
              <a:gd name="connsiteY11350" fmla="*/ 42676 h 2007826"/>
              <a:gd name="connsiteX11351" fmla="*/ 5048360 w 12192000"/>
              <a:gd name="connsiteY11351" fmla="*/ 41724 h 2007826"/>
              <a:gd name="connsiteX11352" fmla="*/ 5050018 w 12192000"/>
              <a:gd name="connsiteY11352" fmla="*/ 41724 h 2007826"/>
              <a:gd name="connsiteX11353" fmla="*/ 5048682 w 12192000"/>
              <a:gd name="connsiteY11353" fmla="*/ 45579 h 2007826"/>
              <a:gd name="connsiteX11354" fmla="*/ 7022973 w 12192000"/>
              <a:gd name="connsiteY11354" fmla="*/ 41438 h 2007826"/>
              <a:gd name="connsiteX11355" fmla="*/ 7021925 w 12192000"/>
              <a:gd name="connsiteY11355" fmla="*/ 53060 h 2007826"/>
              <a:gd name="connsiteX11356" fmla="*/ 7017305 w 12192000"/>
              <a:gd name="connsiteY11356" fmla="*/ 47725 h 2007826"/>
              <a:gd name="connsiteX11357" fmla="*/ 7022973 w 12192000"/>
              <a:gd name="connsiteY11357" fmla="*/ 41438 h 2007826"/>
              <a:gd name="connsiteX11358" fmla="*/ 4970140 w 12192000"/>
              <a:gd name="connsiteY11358" fmla="*/ 39056 h 2007826"/>
              <a:gd name="connsiteX11359" fmla="*/ 4970234 w 12192000"/>
              <a:gd name="connsiteY11359" fmla="*/ 56488 h 2007826"/>
              <a:gd name="connsiteX11360" fmla="*/ 4983493 w 12192000"/>
              <a:gd name="connsiteY11360" fmla="*/ 41866 h 2007826"/>
              <a:gd name="connsiteX11361" fmla="*/ 4990456 w 12192000"/>
              <a:gd name="connsiteY11361" fmla="*/ 41485 h 2007826"/>
              <a:gd name="connsiteX11362" fmla="*/ 4986021 w 12192000"/>
              <a:gd name="connsiteY11362" fmla="*/ 60346 h 2007826"/>
              <a:gd name="connsiteX11363" fmla="*/ 4970283 w 12192000"/>
              <a:gd name="connsiteY11363" fmla="*/ 62776 h 2007826"/>
              <a:gd name="connsiteX11364" fmla="*/ 4966180 w 12192000"/>
              <a:gd name="connsiteY11364" fmla="*/ 57584 h 2007826"/>
              <a:gd name="connsiteX11365" fmla="*/ 4945816 w 12192000"/>
              <a:gd name="connsiteY11365" fmla="*/ 63776 h 2007826"/>
              <a:gd name="connsiteX11366" fmla="*/ 4930027 w 12192000"/>
              <a:gd name="connsiteY11366" fmla="*/ 64776 h 2007826"/>
              <a:gd name="connsiteX11367" fmla="*/ 4926835 w 12192000"/>
              <a:gd name="connsiteY11367" fmla="*/ 60204 h 2007826"/>
              <a:gd name="connsiteX11368" fmla="*/ 4922445 w 12192000"/>
              <a:gd name="connsiteY11368" fmla="*/ 64633 h 2007826"/>
              <a:gd name="connsiteX11369" fmla="*/ 4916053 w 12192000"/>
              <a:gd name="connsiteY11369" fmla="*/ 63395 h 2007826"/>
              <a:gd name="connsiteX11370" fmla="*/ 4913860 w 12192000"/>
              <a:gd name="connsiteY11370" fmla="*/ 62109 h 2007826"/>
              <a:gd name="connsiteX11371" fmla="*/ 4908567 w 12192000"/>
              <a:gd name="connsiteY11371" fmla="*/ 61918 h 2007826"/>
              <a:gd name="connsiteX11372" fmla="*/ 4891680 w 12192000"/>
              <a:gd name="connsiteY11372" fmla="*/ 70349 h 2007826"/>
              <a:gd name="connsiteX11373" fmla="*/ 4895975 w 12192000"/>
              <a:gd name="connsiteY11373" fmla="*/ 47296 h 2007826"/>
              <a:gd name="connsiteX11374" fmla="*/ 4897071 w 12192000"/>
              <a:gd name="connsiteY11374" fmla="*/ 59108 h 2007826"/>
              <a:gd name="connsiteX11375" fmla="*/ 4906991 w 12192000"/>
              <a:gd name="connsiteY11375" fmla="*/ 46486 h 2007826"/>
              <a:gd name="connsiteX11376" fmla="*/ 4909280 w 12192000"/>
              <a:gd name="connsiteY11376" fmla="*/ 46010 h 2007826"/>
              <a:gd name="connsiteX11377" fmla="*/ 4911381 w 12192000"/>
              <a:gd name="connsiteY11377" fmla="*/ 55393 h 2007826"/>
              <a:gd name="connsiteX11378" fmla="*/ 4913479 w 12192000"/>
              <a:gd name="connsiteY11378" fmla="*/ 54869 h 2007826"/>
              <a:gd name="connsiteX11379" fmla="*/ 4925356 w 12192000"/>
              <a:gd name="connsiteY11379" fmla="*/ 40151 h 2007826"/>
              <a:gd name="connsiteX11380" fmla="*/ 4919392 w 12192000"/>
              <a:gd name="connsiteY11380" fmla="*/ 57870 h 2007826"/>
              <a:gd name="connsiteX11381" fmla="*/ 4939043 w 12192000"/>
              <a:gd name="connsiteY11381" fmla="*/ 39675 h 2007826"/>
              <a:gd name="connsiteX11382" fmla="*/ 4933270 w 12192000"/>
              <a:gd name="connsiteY11382" fmla="*/ 55679 h 2007826"/>
              <a:gd name="connsiteX11383" fmla="*/ 4944147 w 12192000"/>
              <a:gd name="connsiteY11383" fmla="*/ 57108 h 2007826"/>
              <a:gd name="connsiteX11384" fmla="*/ 4943478 w 12192000"/>
              <a:gd name="connsiteY11384" fmla="*/ 41580 h 2007826"/>
              <a:gd name="connsiteX11385" fmla="*/ 4952399 w 12192000"/>
              <a:gd name="connsiteY11385" fmla="*/ 41771 h 2007826"/>
              <a:gd name="connsiteX11386" fmla="*/ 4945720 w 12192000"/>
              <a:gd name="connsiteY11386" fmla="*/ 57060 h 2007826"/>
              <a:gd name="connsiteX11387" fmla="*/ 4960409 w 12192000"/>
              <a:gd name="connsiteY11387" fmla="*/ 40675 h 2007826"/>
              <a:gd name="connsiteX11388" fmla="*/ 4965702 w 12192000"/>
              <a:gd name="connsiteY11388" fmla="*/ 50201 h 2007826"/>
              <a:gd name="connsiteX11389" fmla="*/ 4970140 w 12192000"/>
              <a:gd name="connsiteY11389" fmla="*/ 39056 h 2007826"/>
              <a:gd name="connsiteX11390" fmla="*/ 6741092 w 12192000"/>
              <a:gd name="connsiteY11390" fmla="*/ 35990 h 2007826"/>
              <a:gd name="connsiteX11391" fmla="*/ 6739318 w 12192000"/>
              <a:gd name="connsiteY11391" fmla="*/ 44058 h 2007826"/>
              <a:gd name="connsiteX11392" fmla="*/ 6742414 w 12192000"/>
              <a:gd name="connsiteY11392" fmla="*/ 45344 h 2007826"/>
              <a:gd name="connsiteX11393" fmla="*/ 6747367 w 12192000"/>
              <a:gd name="connsiteY11393" fmla="*/ 40104 h 2007826"/>
              <a:gd name="connsiteX11394" fmla="*/ 6741092 w 12192000"/>
              <a:gd name="connsiteY11394" fmla="*/ 35990 h 2007826"/>
              <a:gd name="connsiteX11395" fmla="*/ 5038867 w 12192000"/>
              <a:gd name="connsiteY11395" fmla="*/ 35198 h 2007826"/>
              <a:gd name="connsiteX11396" fmla="*/ 5037148 w 12192000"/>
              <a:gd name="connsiteY11396" fmla="*/ 59251 h 2007826"/>
              <a:gd name="connsiteX11397" fmla="*/ 5025800 w 12192000"/>
              <a:gd name="connsiteY11397" fmla="*/ 55774 h 2007826"/>
              <a:gd name="connsiteX11398" fmla="*/ 5023843 w 12192000"/>
              <a:gd name="connsiteY11398" fmla="*/ 60251 h 2007826"/>
              <a:gd name="connsiteX11399" fmla="*/ 5007722 w 12192000"/>
              <a:gd name="connsiteY11399" fmla="*/ 59013 h 2007826"/>
              <a:gd name="connsiteX11400" fmla="*/ 4989169 w 12192000"/>
              <a:gd name="connsiteY11400" fmla="*/ 52297 h 2007826"/>
              <a:gd name="connsiteX11401" fmla="*/ 5003908 w 12192000"/>
              <a:gd name="connsiteY11401" fmla="*/ 51106 h 2007826"/>
              <a:gd name="connsiteX11402" fmla="*/ 5016071 w 12192000"/>
              <a:gd name="connsiteY11402" fmla="*/ 40580 h 2007826"/>
              <a:gd name="connsiteX11403" fmla="*/ 5009534 w 12192000"/>
              <a:gd name="connsiteY11403" fmla="*/ 48868 h 2007826"/>
              <a:gd name="connsiteX11404" fmla="*/ 5018885 w 12192000"/>
              <a:gd name="connsiteY11404" fmla="*/ 54964 h 2007826"/>
              <a:gd name="connsiteX11405" fmla="*/ 5027946 w 12192000"/>
              <a:gd name="connsiteY11405" fmla="*/ 37198 h 2007826"/>
              <a:gd name="connsiteX11406" fmla="*/ 5023986 w 12192000"/>
              <a:gd name="connsiteY11406" fmla="*/ 53250 h 2007826"/>
              <a:gd name="connsiteX11407" fmla="*/ 5038867 w 12192000"/>
              <a:gd name="connsiteY11407" fmla="*/ 35198 h 2007826"/>
              <a:gd name="connsiteX11408" fmla="*/ 5052367 w 12192000"/>
              <a:gd name="connsiteY11408" fmla="*/ 34960 h 2007826"/>
              <a:gd name="connsiteX11409" fmla="*/ 5053558 w 12192000"/>
              <a:gd name="connsiteY11409" fmla="*/ 41724 h 2007826"/>
              <a:gd name="connsiteX11410" fmla="*/ 5050018 w 12192000"/>
              <a:gd name="connsiteY11410" fmla="*/ 41724 h 2007826"/>
              <a:gd name="connsiteX11411" fmla="*/ 6734222 w 12192000"/>
              <a:gd name="connsiteY11411" fmla="*/ 32436 h 2007826"/>
              <a:gd name="connsiteX11412" fmla="*/ 6720792 w 12192000"/>
              <a:gd name="connsiteY11412" fmla="*/ 34817 h 2007826"/>
              <a:gd name="connsiteX11413" fmla="*/ 6718316 w 12192000"/>
              <a:gd name="connsiteY11413" fmla="*/ 33150 h 2007826"/>
              <a:gd name="connsiteX11414" fmla="*/ 6713982 w 12192000"/>
              <a:gd name="connsiteY11414" fmla="*/ 44200 h 2007826"/>
              <a:gd name="connsiteX11415" fmla="*/ 6734413 w 12192000"/>
              <a:gd name="connsiteY11415" fmla="*/ 46344 h 2007826"/>
              <a:gd name="connsiteX11416" fmla="*/ 6734222 w 12192000"/>
              <a:gd name="connsiteY11416" fmla="*/ 32436 h 2007826"/>
              <a:gd name="connsiteX11417" fmla="*/ 4861372 w 12192000"/>
              <a:gd name="connsiteY11417" fmla="*/ 31671 h 2007826"/>
              <a:gd name="connsiteX11418" fmla="*/ 4855353 w 12192000"/>
              <a:gd name="connsiteY11418" fmla="*/ 32722 h 2007826"/>
              <a:gd name="connsiteX11419" fmla="*/ 4861372 w 12192000"/>
              <a:gd name="connsiteY11419" fmla="*/ 31671 h 2007826"/>
              <a:gd name="connsiteX11420" fmla="*/ 5143366 w 12192000"/>
              <a:gd name="connsiteY11420" fmla="*/ 29959 h 2007826"/>
              <a:gd name="connsiteX11421" fmla="*/ 5138186 w 12192000"/>
              <a:gd name="connsiteY11421" fmla="*/ 48439 h 2007826"/>
              <a:gd name="connsiteX11422" fmla="*/ 5152828 w 12192000"/>
              <a:gd name="connsiteY11422" fmla="*/ 30435 h 2007826"/>
              <a:gd name="connsiteX11423" fmla="*/ 5154110 w 12192000"/>
              <a:gd name="connsiteY11423" fmla="*/ 50344 h 2007826"/>
              <a:gd name="connsiteX11424" fmla="*/ 5162904 w 12192000"/>
              <a:gd name="connsiteY11424" fmla="*/ 31864 h 2007826"/>
              <a:gd name="connsiteX11425" fmla="*/ 5168418 w 12192000"/>
              <a:gd name="connsiteY11425" fmla="*/ 32340 h 2007826"/>
              <a:gd name="connsiteX11426" fmla="*/ 5161432 w 12192000"/>
              <a:gd name="connsiteY11426" fmla="*/ 43581 h 2007826"/>
              <a:gd name="connsiteX11427" fmla="*/ 5170038 w 12192000"/>
              <a:gd name="connsiteY11427" fmla="*/ 52059 h 2007826"/>
              <a:gd name="connsiteX11428" fmla="*/ 5136521 w 12192000"/>
              <a:gd name="connsiteY11428" fmla="*/ 53726 h 2007826"/>
              <a:gd name="connsiteX11429" fmla="*/ 5117554 w 12192000"/>
              <a:gd name="connsiteY11429" fmla="*/ 51297 h 2007826"/>
              <a:gd name="connsiteX11430" fmla="*/ 5111516 w 12192000"/>
              <a:gd name="connsiteY11430" fmla="*/ 55870 h 2007826"/>
              <a:gd name="connsiteX11431" fmla="*/ 5107001 w 12192000"/>
              <a:gd name="connsiteY11431" fmla="*/ 48201 h 2007826"/>
              <a:gd name="connsiteX11432" fmla="*/ 5078336 w 12192000"/>
              <a:gd name="connsiteY11432" fmla="*/ 53107 h 2007826"/>
              <a:gd name="connsiteX11433" fmla="*/ 5075864 w 12192000"/>
              <a:gd name="connsiteY11433" fmla="*/ 54584 h 2007826"/>
              <a:gd name="connsiteX11434" fmla="*/ 5053368 w 12192000"/>
              <a:gd name="connsiteY11434" fmla="*/ 55060 h 2007826"/>
              <a:gd name="connsiteX11435" fmla="*/ 5043111 w 12192000"/>
              <a:gd name="connsiteY11435" fmla="*/ 61633 h 2007826"/>
              <a:gd name="connsiteX11436" fmla="*/ 5048682 w 12192000"/>
              <a:gd name="connsiteY11436" fmla="*/ 45579 h 2007826"/>
              <a:gd name="connsiteX11437" fmla="*/ 5049309 w 12192000"/>
              <a:gd name="connsiteY11437" fmla="*/ 53107 h 2007826"/>
              <a:gd name="connsiteX11438" fmla="*/ 5059806 w 12192000"/>
              <a:gd name="connsiteY11438" fmla="*/ 37103 h 2007826"/>
              <a:gd name="connsiteX11439" fmla="*/ 5067626 w 12192000"/>
              <a:gd name="connsiteY11439" fmla="*/ 36675 h 2007826"/>
              <a:gd name="connsiteX11440" fmla="*/ 5061044 w 12192000"/>
              <a:gd name="connsiteY11440" fmla="*/ 52869 h 2007826"/>
              <a:gd name="connsiteX11441" fmla="*/ 5075815 w 12192000"/>
              <a:gd name="connsiteY11441" fmla="*/ 37675 h 2007826"/>
              <a:gd name="connsiteX11442" fmla="*/ 5078528 w 12192000"/>
              <a:gd name="connsiteY11442" fmla="*/ 45534 h 2007826"/>
              <a:gd name="connsiteX11443" fmla="*/ 5083756 w 12192000"/>
              <a:gd name="connsiteY11443" fmla="*/ 37151 h 2007826"/>
              <a:gd name="connsiteX11444" fmla="*/ 5091455 w 12192000"/>
              <a:gd name="connsiteY11444" fmla="*/ 36627 h 2007826"/>
              <a:gd name="connsiteX11445" fmla="*/ 5085895 w 12192000"/>
              <a:gd name="connsiteY11445" fmla="*/ 50154 h 2007826"/>
              <a:gd name="connsiteX11446" fmla="*/ 5096924 w 12192000"/>
              <a:gd name="connsiteY11446" fmla="*/ 37437 h 2007826"/>
              <a:gd name="connsiteX11447" fmla="*/ 5115984 w 12192000"/>
              <a:gd name="connsiteY11447" fmla="*/ 36294 h 2007826"/>
              <a:gd name="connsiteX11448" fmla="*/ 5112753 w 12192000"/>
              <a:gd name="connsiteY11448" fmla="*/ 46582 h 2007826"/>
              <a:gd name="connsiteX11449" fmla="*/ 5118314 w 12192000"/>
              <a:gd name="connsiteY11449" fmla="*/ 46391 h 2007826"/>
              <a:gd name="connsiteX11450" fmla="*/ 5130057 w 12192000"/>
              <a:gd name="connsiteY11450" fmla="*/ 34484 h 2007826"/>
              <a:gd name="connsiteX11451" fmla="*/ 5124400 w 12192000"/>
              <a:gd name="connsiteY11451" fmla="*/ 46201 h 2007826"/>
              <a:gd name="connsiteX11452" fmla="*/ 5132860 w 12192000"/>
              <a:gd name="connsiteY11452" fmla="*/ 48344 h 2007826"/>
              <a:gd name="connsiteX11453" fmla="*/ 5143366 w 12192000"/>
              <a:gd name="connsiteY11453" fmla="*/ 29959 h 2007826"/>
              <a:gd name="connsiteX11454" fmla="*/ 5282486 w 12192000"/>
              <a:gd name="connsiteY11454" fmla="*/ 25625 h 2007826"/>
              <a:gd name="connsiteX11455" fmla="*/ 5279082 w 12192000"/>
              <a:gd name="connsiteY11455" fmla="*/ 38914 h 2007826"/>
              <a:gd name="connsiteX11456" fmla="*/ 5288730 w 12192000"/>
              <a:gd name="connsiteY11456" fmla="*/ 35580 h 2007826"/>
              <a:gd name="connsiteX11457" fmla="*/ 5286833 w 12192000"/>
              <a:gd name="connsiteY11457" fmla="*/ 26816 h 2007826"/>
              <a:gd name="connsiteX11458" fmla="*/ 5290053 w 12192000"/>
              <a:gd name="connsiteY11458" fmla="*/ 48868 h 2007826"/>
              <a:gd name="connsiteX11459" fmla="*/ 5287263 w 12192000"/>
              <a:gd name="connsiteY11459" fmla="*/ 39962 h 2007826"/>
              <a:gd name="connsiteX11460" fmla="*/ 5272212 w 12192000"/>
              <a:gd name="connsiteY11460" fmla="*/ 52440 h 2007826"/>
              <a:gd name="connsiteX11461" fmla="*/ 5282486 w 12192000"/>
              <a:gd name="connsiteY11461" fmla="*/ 25625 h 2007826"/>
              <a:gd name="connsiteX11462" fmla="*/ 5243838 w 12192000"/>
              <a:gd name="connsiteY11462" fmla="*/ 25482 h 2007826"/>
              <a:gd name="connsiteX11463" fmla="*/ 5240196 w 12192000"/>
              <a:gd name="connsiteY11463" fmla="*/ 43438 h 2007826"/>
              <a:gd name="connsiteX11464" fmla="*/ 5257126 w 12192000"/>
              <a:gd name="connsiteY11464" fmla="*/ 26149 h 2007826"/>
              <a:gd name="connsiteX11465" fmla="*/ 5255782 w 12192000"/>
              <a:gd name="connsiteY11465" fmla="*/ 43534 h 2007826"/>
              <a:gd name="connsiteX11466" fmla="*/ 5266936 w 12192000"/>
              <a:gd name="connsiteY11466" fmla="*/ 25768 h 2007826"/>
              <a:gd name="connsiteX11467" fmla="*/ 5267695 w 12192000"/>
              <a:gd name="connsiteY11467" fmla="*/ 46439 h 2007826"/>
              <a:gd name="connsiteX11468" fmla="*/ 5249975 w 12192000"/>
              <a:gd name="connsiteY11468" fmla="*/ 51297 h 2007826"/>
              <a:gd name="connsiteX11469" fmla="*/ 5246669 w 12192000"/>
              <a:gd name="connsiteY11469" fmla="*/ 45058 h 2007826"/>
              <a:gd name="connsiteX11470" fmla="*/ 5216477 w 12192000"/>
              <a:gd name="connsiteY11470" fmla="*/ 47058 h 2007826"/>
              <a:gd name="connsiteX11471" fmla="*/ 5207168 w 12192000"/>
              <a:gd name="connsiteY11471" fmla="*/ 46249 h 2007826"/>
              <a:gd name="connsiteX11472" fmla="*/ 5193174 w 12192000"/>
              <a:gd name="connsiteY11472" fmla="*/ 48630 h 2007826"/>
              <a:gd name="connsiteX11473" fmla="*/ 5173076 w 12192000"/>
              <a:gd name="connsiteY11473" fmla="*/ 53393 h 2007826"/>
              <a:gd name="connsiteX11474" fmla="*/ 5170177 w 12192000"/>
              <a:gd name="connsiteY11474" fmla="*/ 42581 h 2007826"/>
              <a:gd name="connsiteX11475" fmla="*/ 5180077 w 12192000"/>
              <a:gd name="connsiteY11475" fmla="*/ 47106 h 2007826"/>
              <a:gd name="connsiteX11476" fmla="*/ 5190292 w 12192000"/>
              <a:gd name="connsiteY11476" fmla="*/ 30293 h 2007826"/>
              <a:gd name="connsiteX11477" fmla="*/ 5192362 w 12192000"/>
              <a:gd name="connsiteY11477" fmla="*/ 43772 h 2007826"/>
              <a:gd name="connsiteX11478" fmla="*/ 5197523 w 12192000"/>
              <a:gd name="connsiteY11478" fmla="*/ 32293 h 2007826"/>
              <a:gd name="connsiteX11479" fmla="*/ 5206223 w 12192000"/>
              <a:gd name="connsiteY11479" fmla="*/ 32055 h 2007826"/>
              <a:gd name="connsiteX11480" fmla="*/ 5199717 w 12192000"/>
              <a:gd name="connsiteY11480" fmla="*/ 43915 h 2007826"/>
              <a:gd name="connsiteX11481" fmla="*/ 5211560 w 12192000"/>
              <a:gd name="connsiteY11481" fmla="*/ 32293 h 2007826"/>
              <a:gd name="connsiteX11482" fmla="*/ 5217406 w 12192000"/>
              <a:gd name="connsiteY11482" fmla="*/ 32007 h 2007826"/>
              <a:gd name="connsiteX11483" fmla="*/ 5214678 w 12192000"/>
              <a:gd name="connsiteY11483" fmla="*/ 43581 h 2007826"/>
              <a:gd name="connsiteX11484" fmla="*/ 5229230 w 12192000"/>
              <a:gd name="connsiteY11484" fmla="*/ 31150 h 2007826"/>
              <a:gd name="connsiteX11485" fmla="*/ 5229471 w 12192000"/>
              <a:gd name="connsiteY11485" fmla="*/ 43153 h 2007826"/>
              <a:gd name="connsiteX11486" fmla="*/ 5243838 w 12192000"/>
              <a:gd name="connsiteY11486" fmla="*/ 25482 h 2007826"/>
              <a:gd name="connsiteX11487" fmla="*/ 5515660 w 12192000"/>
              <a:gd name="connsiteY11487" fmla="*/ 19099 h 2007826"/>
              <a:gd name="connsiteX11488" fmla="*/ 5515660 w 12192000"/>
              <a:gd name="connsiteY11488" fmla="*/ 19099 h 2007826"/>
              <a:gd name="connsiteX11489" fmla="*/ 5553654 w 12192000"/>
              <a:gd name="connsiteY11489" fmla="*/ 18575 h 2007826"/>
              <a:gd name="connsiteX11490" fmla="*/ 5553654 w 12192000"/>
              <a:gd name="connsiteY11490" fmla="*/ 18575 h 2007826"/>
              <a:gd name="connsiteX11491" fmla="*/ 6485405 w 12192000"/>
              <a:gd name="connsiteY11491" fmla="*/ 18093 h 2007826"/>
              <a:gd name="connsiteX11492" fmla="*/ 6485953 w 12192000"/>
              <a:gd name="connsiteY11492" fmla="*/ 25768 h 2007826"/>
              <a:gd name="connsiteX11493" fmla="*/ 6477571 w 12192000"/>
              <a:gd name="connsiteY11493" fmla="*/ 18385 h 2007826"/>
              <a:gd name="connsiteX11494" fmla="*/ 6485405 w 12192000"/>
              <a:gd name="connsiteY11494" fmla="*/ 18093 h 2007826"/>
              <a:gd name="connsiteX11495" fmla="*/ 5142320 w 12192000"/>
              <a:gd name="connsiteY11495" fmla="*/ 17575 h 2007826"/>
              <a:gd name="connsiteX11496" fmla="*/ 5136235 w 12192000"/>
              <a:gd name="connsiteY11496" fmla="*/ 18432 h 2007826"/>
              <a:gd name="connsiteX11497" fmla="*/ 5142320 w 12192000"/>
              <a:gd name="connsiteY11497" fmla="*/ 17575 h 2007826"/>
              <a:gd name="connsiteX11498" fmla="*/ 6301311 w 12192000"/>
              <a:gd name="connsiteY11498" fmla="*/ 13384 h 2007826"/>
              <a:gd name="connsiteX11499" fmla="*/ 6301311 w 12192000"/>
              <a:gd name="connsiteY11499" fmla="*/ 13384 h 2007826"/>
              <a:gd name="connsiteX11500" fmla="*/ 5671017 w 12192000"/>
              <a:gd name="connsiteY11500" fmla="*/ 11764 h 2007826"/>
              <a:gd name="connsiteX11501" fmla="*/ 5672827 w 12192000"/>
              <a:gd name="connsiteY11501" fmla="*/ 27482 h 2007826"/>
              <a:gd name="connsiteX11502" fmla="*/ 5679348 w 12192000"/>
              <a:gd name="connsiteY11502" fmla="*/ 27434 h 2007826"/>
              <a:gd name="connsiteX11503" fmla="*/ 5678158 w 12192000"/>
              <a:gd name="connsiteY11503" fmla="*/ 18194 h 2007826"/>
              <a:gd name="connsiteX11504" fmla="*/ 5686539 w 12192000"/>
              <a:gd name="connsiteY11504" fmla="*/ 17670 h 2007826"/>
              <a:gd name="connsiteX11505" fmla="*/ 5685492 w 12192000"/>
              <a:gd name="connsiteY11505" fmla="*/ 27482 h 2007826"/>
              <a:gd name="connsiteX11506" fmla="*/ 5691061 w 12192000"/>
              <a:gd name="connsiteY11506" fmla="*/ 27434 h 2007826"/>
              <a:gd name="connsiteX11507" fmla="*/ 5691680 w 12192000"/>
              <a:gd name="connsiteY11507" fmla="*/ 15813 h 2007826"/>
              <a:gd name="connsiteX11508" fmla="*/ 5700155 w 12192000"/>
              <a:gd name="connsiteY11508" fmla="*/ 19289 h 2007826"/>
              <a:gd name="connsiteX11509" fmla="*/ 5694917 w 12192000"/>
              <a:gd name="connsiteY11509" fmla="*/ 27434 h 2007826"/>
              <a:gd name="connsiteX11510" fmla="*/ 5705250 w 12192000"/>
              <a:gd name="connsiteY11510" fmla="*/ 27482 h 2007826"/>
              <a:gd name="connsiteX11511" fmla="*/ 5706106 w 12192000"/>
              <a:gd name="connsiteY11511" fmla="*/ 13907 h 2007826"/>
              <a:gd name="connsiteX11512" fmla="*/ 5715250 w 12192000"/>
              <a:gd name="connsiteY11512" fmla="*/ 31006 h 2007826"/>
              <a:gd name="connsiteX11513" fmla="*/ 5715105 w 12192000"/>
              <a:gd name="connsiteY11513" fmla="*/ 17861 h 2007826"/>
              <a:gd name="connsiteX11514" fmla="*/ 5724676 w 12192000"/>
              <a:gd name="connsiteY11514" fmla="*/ 17908 h 2007826"/>
              <a:gd name="connsiteX11515" fmla="*/ 5723534 w 12192000"/>
              <a:gd name="connsiteY11515" fmla="*/ 27529 h 2007826"/>
              <a:gd name="connsiteX11516" fmla="*/ 5729152 w 12192000"/>
              <a:gd name="connsiteY11516" fmla="*/ 27387 h 2007826"/>
              <a:gd name="connsiteX11517" fmla="*/ 5729675 w 12192000"/>
              <a:gd name="connsiteY11517" fmla="*/ 17146 h 2007826"/>
              <a:gd name="connsiteX11518" fmla="*/ 5739531 w 12192000"/>
              <a:gd name="connsiteY11518" fmla="*/ 18099 h 2007826"/>
              <a:gd name="connsiteX11519" fmla="*/ 5733198 w 12192000"/>
              <a:gd name="connsiteY11519" fmla="*/ 27434 h 2007826"/>
              <a:gd name="connsiteX11520" fmla="*/ 5743482 w 12192000"/>
              <a:gd name="connsiteY11520" fmla="*/ 27482 h 2007826"/>
              <a:gd name="connsiteX11521" fmla="*/ 5743768 w 12192000"/>
              <a:gd name="connsiteY11521" fmla="*/ 17908 h 2007826"/>
              <a:gd name="connsiteX11522" fmla="*/ 5746863 w 12192000"/>
              <a:gd name="connsiteY11522" fmla="*/ 18003 h 2007826"/>
              <a:gd name="connsiteX11523" fmla="*/ 5752576 w 12192000"/>
              <a:gd name="connsiteY11523" fmla="*/ 29911 h 2007826"/>
              <a:gd name="connsiteX11524" fmla="*/ 5753958 w 12192000"/>
              <a:gd name="connsiteY11524" fmla="*/ 15765 h 2007826"/>
              <a:gd name="connsiteX11525" fmla="*/ 5764002 w 12192000"/>
              <a:gd name="connsiteY11525" fmla="*/ 27387 h 2007826"/>
              <a:gd name="connsiteX11526" fmla="*/ 5767335 w 12192000"/>
              <a:gd name="connsiteY11526" fmla="*/ 27434 h 2007826"/>
              <a:gd name="connsiteX11527" fmla="*/ 5767764 w 12192000"/>
              <a:gd name="connsiteY11527" fmla="*/ 17908 h 2007826"/>
              <a:gd name="connsiteX11528" fmla="*/ 5777192 w 12192000"/>
              <a:gd name="connsiteY11528" fmla="*/ 17908 h 2007826"/>
              <a:gd name="connsiteX11529" fmla="*/ 5772573 w 12192000"/>
              <a:gd name="connsiteY11529" fmla="*/ 27053 h 2007826"/>
              <a:gd name="connsiteX11530" fmla="*/ 5781475 w 12192000"/>
              <a:gd name="connsiteY11530" fmla="*/ 27672 h 2007826"/>
              <a:gd name="connsiteX11531" fmla="*/ 5781858 w 12192000"/>
              <a:gd name="connsiteY11531" fmla="*/ 17718 h 2007826"/>
              <a:gd name="connsiteX11532" fmla="*/ 5784808 w 12192000"/>
              <a:gd name="connsiteY11532" fmla="*/ 18242 h 2007826"/>
              <a:gd name="connsiteX11533" fmla="*/ 5793332 w 12192000"/>
              <a:gd name="connsiteY11533" fmla="*/ 32531 h 2007826"/>
              <a:gd name="connsiteX11534" fmla="*/ 5790808 w 12192000"/>
              <a:gd name="connsiteY11534" fmla="*/ 17861 h 2007826"/>
              <a:gd name="connsiteX11535" fmla="*/ 5800662 w 12192000"/>
              <a:gd name="connsiteY11535" fmla="*/ 17908 h 2007826"/>
              <a:gd name="connsiteX11536" fmla="*/ 5800853 w 12192000"/>
              <a:gd name="connsiteY11536" fmla="*/ 27434 h 2007826"/>
              <a:gd name="connsiteX11537" fmla="*/ 5805093 w 12192000"/>
              <a:gd name="connsiteY11537" fmla="*/ 27434 h 2007826"/>
              <a:gd name="connsiteX11538" fmla="*/ 5806615 w 12192000"/>
              <a:gd name="connsiteY11538" fmla="*/ 14908 h 2007826"/>
              <a:gd name="connsiteX11539" fmla="*/ 5815375 w 12192000"/>
              <a:gd name="connsiteY11539" fmla="*/ 18908 h 2007826"/>
              <a:gd name="connsiteX11540" fmla="*/ 5809186 w 12192000"/>
              <a:gd name="connsiteY11540" fmla="*/ 27196 h 2007826"/>
              <a:gd name="connsiteX11541" fmla="*/ 5819708 w 12192000"/>
              <a:gd name="connsiteY11541" fmla="*/ 28291 h 2007826"/>
              <a:gd name="connsiteX11542" fmla="*/ 5819850 w 12192000"/>
              <a:gd name="connsiteY11542" fmla="*/ 17861 h 2007826"/>
              <a:gd name="connsiteX11543" fmla="*/ 5823231 w 12192000"/>
              <a:gd name="connsiteY11543" fmla="*/ 18051 h 2007826"/>
              <a:gd name="connsiteX11544" fmla="*/ 5828993 w 12192000"/>
              <a:gd name="connsiteY11544" fmla="*/ 31197 h 2007826"/>
              <a:gd name="connsiteX11545" fmla="*/ 5821899 w 12192000"/>
              <a:gd name="connsiteY11545" fmla="*/ 37246 h 2007826"/>
              <a:gd name="connsiteX11546" fmla="*/ 5801091 w 12192000"/>
              <a:gd name="connsiteY11546" fmla="*/ 32102 h 2007826"/>
              <a:gd name="connsiteX11547" fmla="*/ 5800282 w 12192000"/>
              <a:gd name="connsiteY11547" fmla="*/ 36389 h 2007826"/>
              <a:gd name="connsiteX11548" fmla="*/ 5784097 w 12192000"/>
              <a:gd name="connsiteY11548" fmla="*/ 35150 h 2007826"/>
              <a:gd name="connsiteX11549" fmla="*/ 5741672 w 12192000"/>
              <a:gd name="connsiteY11549" fmla="*/ 33293 h 2007826"/>
              <a:gd name="connsiteX11550" fmla="*/ 5726723 w 12192000"/>
              <a:gd name="connsiteY11550" fmla="*/ 32578 h 2007826"/>
              <a:gd name="connsiteX11551" fmla="*/ 5723677 w 12192000"/>
              <a:gd name="connsiteY11551" fmla="*/ 36007 h 2007826"/>
              <a:gd name="connsiteX11552" fmla="*/ 5702773 w 12192000"/>
              <a:gd name="connsiteY11552" fmla="*/ 33531 h 2007826"/>
              <a:gd name="connsiteX11553" fmla="*/ 5679586 w 12192000"/>
              <a:gd name="connsiteY11553" fmla="*/ 34674 h 2007826"/>
              <a:gd name="connsiteX11554" fmla="*/ 5589173 w 12192000"/>
              <a:gd name="connsiteY11554" fmla="*/ 39246 h 2007826"/>
              <a:gd name="connsiteX11555" fmla="*/ 5565319 w 12192000"/>
              <a:gd name="connsiteY11555" fmla="*/ 38770 h 2007826"/>
              <a:gd name="connsiteX11556" fmla="*/ 5517517 w 12192000"/>
              <a:gd name="connsiteY11556" fmla="*/ 39103 h 2007826"/>
              <a:gd name="connsiteX11557" fmla="*/ 5498376 w 12192000"/>
              <a:gd name="connsiteY11557" fmla="*/ 38532 h 2007826"/>
              <a:gd name="connsiteX11558" fmla="*/ 5474571 w 12192000"/>
              <a:gd name="connsiteY11558" fmla="*/ 40675 h 2007826"/>
              <a:gd name="connsiteX11559" fmla="*/ 5445862 w 12192000"/>
              <a:gd name="connsiteY11559" fmla="*/ 39532 h 2007826"/>
              <a:gd name="connsiteX11560" fmla="*/ 5420056 w 12192000"/>
              <a:gd name="connsiteY11560" fmla="*/ 36912 h 2007826"/>
              <a:gd name="connsiteX11561" fmla="*/ 5419580 w 12192000"/>
              <a:gd name="connsiteY11561" fmla="*/ 40675 h 2007826"/>
              <a:gd name="connsiteX11562" fmla="*/ 5402010 w 12192000"/>
              <a:gd name="connsiteY11562" fmla="*/ 46343 h 2007826"/>
              <a:gd name="connsiteX11563" fmla="*/ 5391917 w 12192000"/>
              <a:gd name="connsiteY11563" fmla="*/ 30530 h 2007826"/>
              <a:gd name="connsiteX11564" fmla="*/ 5396440 w 12192000"/>
              <a:gd name="connsiteY11564" fmla="*/ 41437 h 2007826"/>
              <a:gd name="connsiteX11565" fmla="*/ 5379109 w 12192000"/>
              <a:gd name="connsiteY11565" fmla="*/ 45581 h 2007826"/>
              <a:gd name="connsiteX11566" fmla="*/ 5331620 w 12192000"/>
              <a:gd name="connsiteY11566" fmla="*/ 43533 h 2007826"/>
              <a:gd name="connsiteX11567" fmla="*/ 5307335 w 12192000"/>
              <a:gd name="connsiteY11567" fmla="*/ 42104 h 2007826"/>
              <a:gd name="connsiteX11568" fmla="*/ 5303334 w 12192000"/>
              <a:gd name="connsiteY11568" fmla="*/ 45867 h 2007826"/>
              <a:gd name="connsiteX11569" fmla="*/ 5304808 w 12192000"/>
              <a:gd name="connsiteY11569" fmla="*/ 25434 h 2007826"/>
              <a:gd name="connsiteX11570" fmla="*/ 5305822 w 12192000"/>
              <a:gd name="connsiteY11570" fmla="*/ 38913 h 2007826"/>
              <a:gd name="connsiteX11571" fmla="*/ 5320254 w 12192000"/>
              <a:gd name="connsiteY11571" fmla="*/ 25577 h 2007826"/>
              <a:gd name="connsiteX11572" fmla="*/ 5316050 w 12192000"/>
              <a:gd name="connsiteY11572" fmla="*/ 38961 h 2007826"/>
              <a:gd name="connsiteX11573" fmla="*/ 5329445 w 12192000"/>
              <a:gd name="connsiteY11573" fmla="*/ 26291 h 2007826"/>
              <a:gd name="connsiteX11574" fmla="*/ 5329543 w 12192000"/>
              <a:gd name="connsiteY11574" fmla="*/ 36960 h 2007826"/>
              <a:gd name="connsiteX11575" fmla="*/ 5334115 w 12192000"/>
              <a:gd name="connsiteY11575" fmla="*/ 36960 h 2007826"/>
              <a:gd name="connsiteX11576" fmla="*/ 5334351 w 12192000"/>
              <a:gd name="connsiteY11576" fmla="*/ 27434 h 2007826"/>
              <a:gd name="connsiteX11577" fmla="*/ 5344162 w 12192000"/>
              <a:gd name="connsiteY11577" fmla="*/ 27434 h 2007826"/>
              <a:gd name="connsiteX11578" fmla="*/ 5340877 w 12192000"/>
              <a:gd name="connsiteY11578" fmla="*/ 36960 h 2007826"/>
              <a:gd name="connsiteX11579" fmla="*/ 5348066 w 12192000"/>
              <a:gd name="connsiteY11579" fmla="*/ 37008 h 2007826"/>
              <a:gd name="connsiteX11580" fmla="*/ 5349495 w 12192000"/>
              <a:gd name="connsiteY11580" fmla="*/ 22243 h 2007826"/>
              <a:gd name="connsiteX11581" fmla="*/ 5355351 w 12192000"/>
              <a:gd name="connsiteY11581" fmla="*/ 36865 h 2007826"/>
              <a:gd name="connsiteX11582" fmla="*/ 5360304 w 12192000"/>
              <a:gd name="connsiteY11582" fmla="*/ 37055 h 2007826"/>
              <a:gd name="connsiteX11583" fmla="*/ 5357446 w 12192000"/>
              <a:gd name="connsiteY11583" fmla="*/ 21909 h 2007826"/>
              <a:gd name="connsiteX11584" fmla="*/ 5368588 w 12192000"/>
              <a:gd name="connsiteY11584" fmla="*/ 30673 h 2007826"/>
              <a:gd name="connsiteX11585" fmla="*/ 5376395 w 12192000"/>
              <a:gd name="connsiteY11585" fmla="*/ 21528 h 2007826"/>
              <a:gd name="connsiteX11586" fmla="*/ 5389870 w 12192000"/>
              <a:gd name="connsiteY11586" fmla="*/ 34579 h 2007826"/>
              <a:gd name="connsiteX11587" fmla="*/ 5378633 w 12192000"/>
              <a:gd name="connsiteY11587" fmla="*/ 29911 h 2007826"/>
              <a:gd name="connsiteX11588" fmla="*/ 5402153 w 12192000"/>
              <a:gd name="connsiteY11588" fmla="*/ 21433 h 2007826"/>
              <a:gd name="connsiteX11589" fmla="*/ 5397631 w 12192000"/>
              <a:gd name="connsiteY11589" fmla="*/ 31911 h 2007826"/>
              <a:gd name="connsiteX11590" fmla="*/ 5410770 w 12192000"/>
              <a:gd name="connsiteY11590" fmla="*/ 37770 h 2007826"/>
              <a:gd name="connsiteX11591" fmla="*/ 5404630 w 12192000"/>
              <a:gd name="connsiteY11591" fmla="*/ 22671 h 2007826"/>
              <a:gd name="connsiteX11592" fmla="*/ 5414389 w 12192000"/>
              <a:gd name="connsiteY11592" fmla="*/ 22624 h 2007826"/>
              <a:gd name="connsiteX11593" fmla="*/ 5410103 w 12192000"/>
              <a:gd name="connsiteY11593" fmla="*/ 33817 h 2007826"/>
              <a:gd name="connsiteX11594" fmla="*/ 5421865 w 12192000"/>
              <a:gd name="connsiteY11594" fmla="*/ 21433 h 2007826"/>
              <a:gd name="connsiteX11595" fmla="*/ 5422245 w 12192000"/>
              <a:gd name="connsiteY11595" fmla="*/ 33531 h 2007826"/>
              <a:gd name="connsiteX11596" fmla="*/ 5434862 w 12192000"/>
              <a:gd name="connsiteY11596" fmla="*/ 21147 h 2007826"/>
              <a:gd name="connsiteX11597" fmla="*/ 5432816 w 12192000"/>
              <a:gd name="connsiteY11597" fmla="*/ 33912 h 2007826"/>
              <a:gd name="connsiteX11598" fmla="*/ 5448336 w 12192000"/>
              <a:gd name="connsiteY11598" fmla="*/ 21480 h 2007826"/>
              <a:gd name="connsiteX11599" fmla="*/ 5448670 w 12192000"/>
              <a:gd name="connsiteY11599" fmla="*/ 27434 h 2007826"/>
              <a:gd name="connsiteX11600" fmla="*/ 5442720 w 12192000"/>
              <a:gd name="connsiteY11600" fmla="*/ 27577 h 2007826"/>
              <a:gd name="connsiteX11601" fmla="*/ 5443195 w 12192000"/>
              <a:gd name="connsiteY11601" fmla="*/ 32435 h 2007826"/>
              <a:gd name="connsiteX11602" fmla="*/ 5454003 w 12192000"/>
              <a:gd name="connsiteY11602" fmla="*/ 32673 h 2007826"/>
              <a:gd name="connsiteX11603" fmla="*/ 5457289 w 12192000"/>
              <a:gd name="connsiteY11603" fmla="*/ 17908 h 2007826"/>
              <a:gd name="connsiteX11604" fmla="*/ 5458288 w 12192000"/>
              <a:gd name="connsiteY11604" fmla="*/ 32626 h 2007826"/>
              <a:gd name="connsiteX11605" fmla="*/ 5469096 w 12192000"/>
              <a:gd name="connsiteY11605" fmla="*/ 18718 h 2007826"/>
              <a:gd name="connsiteX11606" fmla="*/ 5472904 w 12192000"/>
              <a:gd name="connsiteY11606" fmla="*/ 25529 h 2007826"/>
              <a:gd name="connsiteX11607" fmla="*/ 5464332 w 12192000"/>
              <a:gd name="connsiteY11607" fmla="*/ 31959 h 2007826"/>
              <a:gd name="connsiteX11608" fmla="*/ 5538895 w 12192000"/>
              <a:gd name="connsiteY11608" fmla="*/ 32292 h 2007826"/>
              <a:gd name="connsiteX11609" fmla="*/ 5538943 w 12192000"/>
              <a:gd name="connsiteY11609" fmla="*/ 17861 h 2007826"/>
              <a:gd name="connsiteX11610" fmla="*/ 5543988 w 12192000"/>
              <a:gd name="connsiteY11610" fmla="*/ 17956 h 2007826"/>
              <a:gd name="connsiteX11611" fmla="*/ 5542703 w 12192000"/>
              <a:gd name="connsiteY11611" fmla="*/ 32245 h 2007826"/>
              <a:gd name="connsiteX11612" fmla="*/ 5561844 w 12192000"/>
              <a:gd name="connsiteY11612" fmla="*/ 31864 h 2007826"/>
              <a:gd name="connsiteX11613" fmla="*/ 5572318 w 12192000"/>
              <a:gd name="connsiteY11613" fmla="*/ 16051 h 2007826"/>
              <a:gd name="connsiteX11614" fmla="*/ 5566318 w 12192000"/>
              <a:gd name="connsiteY11614" fmla="*/ 34055 h 2007826"/>
              <a:gd name="connsiteX11615" fmla="*/ 5578603 w 12192000"/>
              <a:gd name="connsiteY11615" fmla="*/ 18003 h 2007826"/>
              <a:gd name="connsiteX11616" fmla="*/ 5583699 w 12192000"/>
              <a:gd name="connsiteY11616" fmla="*/ 17861 h 2007826"/>
              <a:gd name="connsiteX11617" fmla="*/ 5580603 w 12192000"/>
              <a:gd name="connsiteY11617" fmla="*/ 32197 h 2007826"/>
              <a:gd name="connsiteX11618" fmla="*/ 5584792 w 12192000"/>
              <a:gd name="connsiteY11618" fmla="*/ 32102 h 2007826"/>
              <a:gd name="connsiteX11619" fmla="*/ 5596791 w 12192000"/>
              <a:gd name="connsiteY11619" fmla="*/ 16146 h 2007826"/>
              <a:gd name="connsiteX11620" fmla="*/ 5591172 w 12192000"/>
              <a:gd name="connsiteY11620" fmla="*/ 31911 h 2007826"/>
              <a:gd name="connsiteX11621" fmla="*/ 5608930 w 12192000"/>
              <a:gd name="connsiteY11621" fmla="*/ 31911 h 2007826"/>
              <a:gd name="connsiteX11622" fmla="*/ 5620644 w 12192000"/>
              <a:gd name="connsiteY11622" fmla="*/ 15765 h 2007826"/>
              <a:gd name="connsiteX11623" fmla="*/ 5617930 w 12192000"/>
              <a:gd name="connsiteY11623" fmla="*/ 32435 h 2007826"/>
              <a:gd name="connsiteX11624" fmla="*/ 5634974 w 12192000"/>
              <a:gd name="connsiteY11624" fmla="*/ 16527 h 2007826"/>
              <a:gd name="connsiteX11625" fmla="*/ 5629643 w 12192000"/>
              <a:gd name="connsiteY11625" fmla="*/ 31387 h 2007826"/>
              <a:gd name="connsiteX11626" fmla="*/ 5641022 w 12192000"/>
              <a:gd name="connsiteY11626" fmla="*/ 26482 h 2007826"/>
              <a:gd name="connsiteX11627" fmla="*/ 5638641 w 12192000"/>
              <a:gd name="connsiteY11627" fmla="*/ 17765 h 2007826"/>
              <a:gd name="connsiteX11628" fmla="*/ 5649830 w 12192000"/>
              <a:gd name="connsiteY11628" fmla="*/ 18051 h 2007826"/>
              <a:gd name="connsiteX11629" fmla="*/ 5640689 w 12192000"/>
              <a:gd name="connsiteY11629" fmla="*/ 28434 h 2007826"/>
              <a:gd name="connsiteX11630" fmla="*/ 5654639 w 12192000"/>
              <a:gd name="connsiteY11630" fmla="*/ 17956 h 2007826"/>
              <a:gd name="connsiteX11631" fmla="*/ 5664352 w 12192000"/>
              <a:gd name="connsiteY11631" fmla="*/ 17861 h 2007826"/>
              <a:gd name="connsiteX11632" fmla="*/ 5656638 w 12192000"/>
              <a:gd name="connsiteY11632" fmla="*/ 28863 h 2007826"/>
              <a:gd name="connsiteX11633" fmla="*/ 5671017 w 12192000"/>
              <a:gd name="connsiteY11633" fmla="*/ 11764 h 2007826"/>
              <a:gd name="connsiteX11634" fmla="*/ 6347841 w 12192000"/>
              <a:gd name="connsiteY11634" fmla="*/ 9383 h 2007826"/>
              <a:gd name="connsiteX11635" fmla="*/ 6339126 w 12192000"/>
              <a:gd name="connsiteY11635" fmla="*/ 21671 h 2007826"/>
              <a:gd name="connsiteX11636" fmla="*/ 6347841 w 12192000"/>
              <a:gd name="connsiteY11636" fmla="*/ 9383 h 2007826"/>
              <a:gd name="connsiteX11637" fmla="*/ 6181344 w 12192000"/>
              <a:gd name="connsiteY11637" fmla="*/ 5287 h 2007826"/>
              <a:gd name="connsiteX11638" fmla="*/ 6173104 w 12192000"/>
              <a:gd name="connsiteY11638" fmla="*/ 16813 h 2007826"/>
              <a:gd name="connsiteX11639" fmla="*/ 6181344 w 12192000"/>
              <a:gd name="connsiteY11639" fmla="*/ 5287 h 2007826"/>
              <a:gd name="connsiteX11640" fmla="*/ 6125098 w 12192000"/>
              <a:gd name="connsiteY11640" fmla="*/ 4953 h 2007826"/>
              <a:gd name="connsiteX11641" fmla="*/ 6125098 w 12192000"/>
              <a:gd name="connsiteY11641" fmla="*/ 4953 h 2007826"/>
              <a:gd name="connsiteX11642" fmla="*/ 6041104 w 12192000"/>
              <a:gd name="connsiteY11642" fmla="*/ 4906 h 2007826"/>
              <a:gd name="connsiteX11643" fmla="*/ 6047722 w 12192000"/>
              <a:gd name="connsiteY11643" fmla="*/ 25244 h 2007826"/>
              <a:gd name="connsiteX11644" fmla="*/ 6048056 w 12192000"/>
              <a:gd name="connsiteY11644" fmla="*/ 13908 h 2007826"/>
              <a:gd name="connsiteX11645" fmla="*/ 6054911 w 12192000"/>
              <a:gd name="connsiteY11645" fmla="*/ 27482 h 2007826"/>
              <a:gd name="connsiteX11646" fmla="*/ 6063052 w 12192000"/>
              <a:gd name="connsiteY11646" fmla="*/ 21195 h 2007826"/>
              <a:gd name="connsiteX11647" fmla="*/ 6056671 w 12192000"/>
              <a:gd name="connsiteY11647" fmla="*/ 13241 h 2007826"/>
              <a:gd name="connsiteX11648" fmla="*/ 6062911 w 12192000"/>
              <a:gd name="connsiteY11648" fmla="*/ 13003 h 2007826"/>
              <a:gd name="connsiteX11649" fmla="*/ 6062578 w 12192000"/>
              <a:gd name="connsiteY11649" fmla="*/ 18338 h 2007826"/>
              <a:gd name="connsiteX11650" fmla="*/ 6067385 w 12192000"/>
              <a:gd name="connsiteY11650" fmla="*/ 17814 h 2007826"/>
              <a:gd name="connsiteX11651" fmla="*/ 6067531 w 12192000"/>
              <a:gd name="connsiteY11651" fmla="*/ 27482 h 2007826"/>
              <a:gd name="connsiteX11652" fmla="*/ 6071718 w 12192000"/>
              <a:gd name="connsiteY11652" fmla="*/ 27435 h 2007826"/>
              <a:gd name="connsiteX11653" fmla="*/ 6073813 w 12192000"/>
              <a:gd name="connsiteY11653" fmla="*/ 6668 h 2007826"/>
              <a:gd name="connsiteX11654" fmla="*/ 6091430 w 12192000"/>
              <a:gd name="connsiteY11654" fmla="*/ 17623 h 2007826"/>
              <a:gd name="connsiteX11655" fmla="*/ 6091143 w 12192000"/>
              <a:gd name="connsiteY11655" fmla="*/ 28483 h 2007826"/>
              <a:gd name="connsiteX11656" fmla="*/ 6101143 w 12192000"/>
              <a:gd name="connsiteY11656" fmla="*/ 21291 h 2007826"/>
              <a:gd name="connsiteX11657" fmla="*/ 6094762 w 12192000"/>
              <a:gd name="connsiteY11657" fmla="*/ 13384 h 2007826"/>
              <a:gd name="connsiteX11658" fmla="*/ 6101477 w 12192000"/>
              <a:gd name="connsiteY11658" fmla="*/ 12574 h 2007826"/>
              <a:gd name="connsiteX11659" fmla="*/ 6100048 w 12192000"/>
              <a:gd name="connsiteY11659" fmla="*/ 18957 h 2007826"/>
              <a:gd name="connsiteX11660" fmla="*/ 6105572 w 12192000"/>
              <a:gd name="connsiteY11660" fmla="*/ 17623 h 2007826"/>
              <a:gd name="connsiteX11661" fmla="*/ 6105334 w 12192000"/>
              <a:gd name="connsiteY11661" fmla="*/ 27959 h 2007826"/>
              <a:gd name="connsiteX11662" fmla="*/ 6124908 w 12192000"/>
              <a:gd name="connsiteY11662" fmla="*/ 26149 h 2007826"/>
              <a:gd name="connsiteX11663" fmla="*/ 6122003 w 12192000"/>
              <a:gd name="connsiteY11663" fmla="*/ 12193 h 2007826"/>
              <a:gd name="connsiteX11664" fmla="*/ 6130671 w 12192000"/>
              <a:gd name="connsiteY11664" fmla="*/ 28245 h 2007826"/>
              <a:gd name="connsiteX11665" fmla="*/ 6141624 w 12192000"/>
              <a:gd name="connsiteY11665" fmla="*/ 18099 h 2007826"/>
              <a:gd name="connsiteX11666" fmla="*/ 6145720 w 12192000"/>
              <a:gd name="connsiteY11666" fmla="*/ 28197 h 2007826"/>
              <a:gd name="connsiteX11667" fmla="*/ 6166913 w 12192000"/>
              <a:gd name="connsiteY11667" fmla="*/ 21100 h 2007826"/>
              <a:gd name="connsiteX11668" fmla="*/ 6169438 w 12192000"/>
              <a:gd name="connsiteY11668" fmla="*/ 28768 h 2007826"/>
              <a:gd name="connsiteX11669" fmla="*/ 6184249 w 12192000"/>
              <a:gd name="connsiteY11669" fmla="*/ 24768 h 2007826"/>
              <a:gd name="connsiteX11670" fmla="*/ 6201155 w 12192000"/>
              <a:gd name="connsiteY11670" fmla="*/ 27482 h 2007826"/>
              <a:gd name="connsiteX11671" fmla="*/ 6201061 w 12192000"/>
              <a:gd name="connsiteY11671" fmla="*/ 8383 h 2007826"/>
              <a:gd name="connsiteX11672" fmla="*/ 6204870 w 12192000"/>
              <a:gd name="connsiteY11672" fmla="*/ 8240 h 2007826"/>
              <a:gd name="connsiteX11673" fmla="*/ 6204918 w 12192000"/>
              <a:gd name="connsiteY11673" fmla="*/ 27435 h 2007826"/>
              <a:gd name="connsiteX11674" fmla="*/ 6224825 w 12192000"/>
              <a:gd name="connsiteY11674" fmla="*/ 27006 h 2007826"/>
              <a:gd name="connsiteX11675" fmla="*/ 6225302 w 12192000"/>
              <a:gd name="connsiteY11675" fmla="*/ 8335 h 2007826"/>
              <a:gd name="connsiteX11676" fmla="*/ 6233731 w 12192000"/>
              <a:gd name="connsiteY11676" fmla="*/ 9955 h 2007826"/>
              <a:gd name="connsiteX11677" fmla="*/ 6227445 w 12192000"/>
              <a:gd name="connsiteY11677" fmla="*/ 20624 h 2007826"/>
              <a:gd name="connsiteX11678" fmla="*/ 6238970 w 12192000"/>
              <a:gd name="connsiteY11678" fmla="*/ 28721 h 2007826"/>
              <a:gd name="connsiteX11679" fmla="*/ 6243399 w 12192000"/>
              <a:gd name="connsiteY11679" fmla="*/ 6287 h 2007826"/>
              <a:gd name="connsiteX11680" fmla="*/ 6243589 w 12192000"/>
              <a:gd name="connsiteY11680" fmla="*/ 27578 h 2007826"/>
              <a:gd name="connsiteX11681" fmla="*/ 6249923 w 12192000"/>
              <a:gd name="connsiteY11681" fmla="*/ 27292 h 2007826"/>
              <a:gd name="connsiteX11682" fmla="*/ 6248019 w 12192000"/>
              <a:gd name="connsiteY11682" fmla="*/ 12527 h 2007826"/>
              <a:gd name="connsiteX11683" fmla="*/ 6254162 w 12192000"/>
              <a:gd name="connsiteY11683" fmla="*/ 14527 h 2007826"/>
              <a:gd name="connsiteX11684" fmla="*/ 6252448 w 12192000"/>
              <a:gd name="connsiteY11684" fmla="*/ 8335 h 2007826"/>
              <a:gd name="connsiteX11685" fmla="*/ 6258305 w 12192000"/>
              <a:gd name="connsiteY11685" fmla="*/ 7954 h 2007826"/>
              <a:gd name="connsiteX11686" fmla="*/ 6259734 w 12192000"/>
              <a:gd name="connsiteY11686" fmla="*/ 29673 h 2007826"/>
              <a:gd name="connsiteX11687" fmla="*/ 6271545 w 12192000"/>
              <a:gd name="connsiteY11687" fmla="*/ 6383 h 2007826"/>
              <a:gd name="connsiteX11688" fmla="*/ 6276546 w 12192000"/>
              <a:gd name="connsiteY11688" fmla="*/ 28816 h 2007826"/>
              <a:gd name="connsiteX11689" fmla="*/ 6281023 w 12192000"/>
              <a:gd name="connsiteY11689" fmla="*/ 6240 h 2007826"/>
              <a:gd name="connsiteX11690" fmla="*/ 6282213 w 12192000"/>
              <a:gd name="connsiteY11690" fmla="*/ 29054 h 2007826"/>
              <a:gd name="connsiteX11691" fmla="*/ 6294024 w 12192000"/>
              <a:gd name="connsiteY11691" fmla="*/ 22291 h 2007826"/>
              <a:gd name="connsiteX11692" fmla="*/ 6285023 w 12192000"/>
              <a:gd name="connsiteY11692" fmla="*/ 22672 h 2007826"/>
              <a:gd name="connsiteX11693" fmla="*/ 6295644 w 12192000"/>
              <a:gd name="connsiteY11693" fmla="*/ 6430 h 2007826"/>
              <a:gd name="connsiteX11694" fmla="*/ 6296596 w 12192000"/>
              <a:gd name="connsiteY11694" fmla="*/ 30245 h 2007826"/>
              <a:gd name="connsiteX11695" fmla="*/ 6314075 w 12192000"/>
              <a:gd name="connsiteY11695" fmla="*/ 26816 h 2007826"/>
              <a:gd name="connsiteX11696" fmla="*/ 6318266 w 12192000"/>
              <a:gd name="connsiteY11696" fmla="*/ 10907 h 2007826"/>
              <a:gd name="connsiteX11697" fmla="*/ 6320123 w 12192000"/>
              <a:gd name="connsiteY11697" fmla="*/ 32674 h 2007826"/>
              <a:gd name="connsiteX11698" fmla="*/ 6334125 w 12192000"/>
              <a:gd name="connsiteY11698" fmla="*/ 21576 h 2007826"/>
              <a:gd name="connsiteX11699" fmla="*/ 6333982 w 12192000"/>
              <a:gd name="connsiteY11699" fmla="*/ 32341 h 2007826"/>
              <a:gd name="connsiteX11700" fmla="*/ 6353794 w 12192000"/>
              <a:gd name="connsiteY11700" fmla="*/ 27054 h 2007826"/>
              <a:gd name="connsiteX11701" fmla="*/ 6357223 w 12192000"/>
              <a:gd name="connsiteY11701" fmla="*/ 11050 h 2007826"/>
              <a:gd name="connsiteX11702" fmla="*/ 6358937 w 12192000"/>
              <a:gd name="connsiteY11702" fmla="*/ 32912 h 2007826"/>
              <a:gd name="connsiteX11703" fmla="*/ 6374939 w 12192000"/>
              <a:gd name="connsiteY11703" fmla="*/ 31150 h 2007826"/>
              <a:gd name="connsiteX11704" fmla="*/ 6391465 w 12192000"/>
              <a:gd name="connsiteY11704" fmla="*/ 32293 h 2007826"/>
              <a:gd name="connsiteX11705" fmla="*/ 6394942 w 12192000"/>
              <a:gd name="connsiteY11705" fmla="*/ 10860 h 2007826"/>
              <a:gd name="connsiteX11706" fmla="*/ 6395656 w 12192000"/>
              <a:gd name="connsiteY11706" fmla="*/ 33389 h 2007826"/>
              <a:gd name="connsiteX11707" fmla="*/ 6408182 w 12192000"/>
              <a:gd name="connsiteY11707" fmla="*/ 27578 h 2007826"/>
              <a:gd name="connsiteX11708" fmla="*/ 6418326 w 12192000"/>
              <a:gd name="connsiteY11708" fmla="*/ 14051 h 2007826"/>
              <a:gd name="connsiteX11709" fmla="*/ 6422718 w 12192000"/>
              <a:gd name="connsiteY11709" fmla="*/ 22629 h 2007826"/>
              <a:gd name="connsiteX11710" fmla="*/ 6422183 w 12192000"/>
              <a:gd name="connsiteY11710" fmla="*/ 23101 h 2007826"/>
              <a:gd name="connsiteX11711" fmla="*/ 6423021 w 12192000"/>
              <a:gd name="connsiteY11711" fmla="*/ 23221 h 2007826"/>
              <a:gd name="connsiteX11712" fmla="*/ 6428422 w 12192000"/>
              <a:gd name="connsiteY11712" fmla="*/ 33770 h 2007826"/>
              <a:gd name="connsiteX11713" fmla="*/ 6430470 w 12192000"/>
              <a:gd name="connsiteY11713" fmla="*/ 24291 h 2007826"/>
              <a:gd name="connsiteX11714" fmla="*/ 6423021 w 12192000"/>
              <a:gd name="connsiteY11714" fmla="*/ 23221 h 2007826"/>
              <a:gd name="connsiteX11715" fmla="*/ 6422718 w 12192000"/>
              <a:gd name="connsiteY11715" fmla="*/ 22629 h 2007826"/>
              <a:gd name="connsiteX11716" fmla="*/ 6433946 w 12192000"/>
              <a:gd name="connsiteY11716" fmla="*/ 12717 h 2007826"/>
              <a:gd name="connsiteX11717" fmla="*/ 6434232 w 12192000"/>
              <a:gd name="connsiteY11717" fmla="*/ 32198 h 2007826"/>
              <a:gd name="connsiteX11718" fmla="*/ 6443710 w 12192000"/>
              <a:gd name="connsiteY11718" fmla="*/ 32436 h 2007826"/>
              <a:gd name="connsiteX11719" fmla="*/ 6447520 w 12192000"/>
              <a:gd name="connsiteY11719" fmla="*/ 12860 h 2007826"/>
              <a:gd name="connsiteX11720" fmla="*/ 6448282 w 12192000"/>
              <a:gd name="connsiteY11720" fmla="*/ 32150 h 2007826"/>
              <a:gd name="connsiteX11721" fmla="*/ 6466427 w 12192000"/>
              <a:gd name="connsiteY11721" fmla="*/ 32103 h 2007826"/>
              <a:gd name="connsiteX11722" fmla="*/ 6471190 w 12192000"/>
              <a:gd name="connsiteY11722" fmla="*/ 15623 h 2007826"/>
              <a:gd name="connsiteX11723" fmla="*/ 6471904 w 12192000"/>
              <a:gd name="connsiteY11723" fmla="*/ 32769 h 2007826"/>
              <a:gd name="connsiteX11724" fmla="*/ 6485715 w 12192000"/>
              <a:gd name="connsiteY11724" fmla="*/ 31340 h 2007826"/>
              <a:gd name="connsiteX11725" fmla="*/ 6486668 w 12192000"/>
              <a:gd name="connsiteY11725" fmla="*/ 37104 h 2007826"/>
              <a:gd name="connsiteX11726" fmla="*/ 6506718 w 12192000"/>
              <a:gd name="connsiteY11726" fmla="*/ 37247 h 2007826"/>
              <a:gd name="connsiteX11727" fmla="*/ 6501955 w 12192000"/>
              <a:gd name="connsiteY11727" fmla="*/ 23482 h 2007826"/>
              <a:gd name="connsiteX11728" fmla="*/ 6510194 w 12192000"/>
              <a:gd name="connsiteY11728" fmla="*/ 16575 h 2007826"/>
              <a:gd name="connsiteX11729" fmla="*/ 6511671 w 12192000"/>
              <a:gd name="connsiteY11729" fmla="*/ 37770 h 2007826"/>
              <a:gd name="connsiteX11730" fmla="*/ 6527958 w 12192000"/>
              <a:gd name="connsiteY11730" fmla="*/ 37675 h 2007826"/>
              <a:gd name="connsiteX11731" fmla="*/ 6537626 w 12192000"/>
              <a:gd name="connsiteY11731" fmla="*/ 15908 h 2007826"/>
              <a:gd name="connsiteX11732" fmla="*/ 6539245 w 12192000"/>
              <a:gd name="connsiteY11732" fmla="*/ 23339 h 2007826"/>
              <a:gd name="connsiteX11733" fmla="*/ 6548485 w 12192000"/>
              <a:gd name="connsiteY11733" fmla="*/ 18671 h 2007826"/>
              <a:gd name="connsiteX11734" fmla="*/ 6557200 w 12192000"/>
              <a:gd name="connsiteY11734" fmla="*/ 23386 h 2007826"/>
              <a:gd name="connsiteX11735" fmla="*/ 6560057 w 12192000"/>
              <a:gd name="connsiteY11735" fmla="*/ 15861 h 2007826"/>
              <a:gd name="connsiteX11736" fmla="*/ 6563915 w 12192000"/>
              <a:gd name="connsiteY11736" fmla="*/ 30007 h 2007826"/>
              <a:gd name="connsiteX11737" fmla="*/ 6547580 w 12192000"/>
              <a:gd name="connsiteY11737" fmla="*/ 25911 h 2007826"/>
              <a:gd name="connsiteX11738" fmla="*/ 6549295 w 12192000"/>
              <a:gd name="connsiteY11738" fmla="*/ 36865 h 2007826"/>
              <a:gd name="connsiteX11739" fmla="*/ 6563248 w 12192000"/>
              <a:gd name="connsiteY11739" fmla="*/ 30483 h 2007826"/>
              <a:gd name="connsiteX11740" fmla="*/ 6566535 w 12192000"/>
              <a:gd name="connsiteY11740" fmla="*/ 39914 h 2007826"/>
              <a:gd name="connsiteX11741" fmla="*/ 6577822 w 12192000"/>
              <a:gd name="connsiteY11741" fmla="*/ 17385 h 2007826"/>
              <a:gd name="connsiteX11742" fmla="*/ 6572059 w 12192000"/>
              <a:gd name="connsiteY11742" fmla="*/ 36246 h 2007826"/>
              <a:gd name="connsiteX11743" fmla="*/ 6582013 w 12192000"/>
              <a:gd name="connsiteY11743" fmla="*/ 37199 h 2007826"/>
              <a:gd name="connsiteX11744" fmla="*/ 6580489 w 12192000"/>
              <a:gd name="connsiteY11744" fmla="*/ 22672 h 2007826"/>
              <a:gd name="connsiteX11745" fmla="*/ 6601158 w 12192000"/>
              <a:gd name="connsiteY11745" fmla="*/ 22672 h 2007826"/>
              <a:gd name="connsiteX11746" fmla="*/ 6599110 w 12192000"/>
              <a:gd name="connsiteY11746" fmla="*/ 32055 h 2007826"/>
              <a:gd name="connsiteX11747" fmla="*/ 6586442 w 12192000"/>
              <a:gd name="connsiteY11747" fmla="*/ 26816 h 2007826"/>
              <a:gd name="connsiteX11748" fmla="*/ 6586537 w 12192000"/>
              <a:gd name="connsiteY11748" fmla="*/ 36913 h 2007826"/>
              <a:gd name="connsiteX11749" fmla="*/ 6620875 w 12192000"/>
              <a:gd name="connsiteY11749" fmla="*/ 37628 h 2007826"/>
              <a:gd name="connsiteX11750" fmla="*/ 6619684 w 12192000"/>
              <a:gd name="connsiteY11750" fmla="*/ 22624 h 2007826"/>
              <a:gd name="connsiteX11751" fmla="*/ 6626923 w 12192000"/>
              <a:gd name="connsiteY11751" fmla="*/ 22529 h 2007826"/>
              <a:gd name="connsiteX11752" fmla="*/ 6624066 w 12192000"/>
              <a:gd name="connsiteY11752" fmla="*/ 42581 h 2007826"/>
              <a:gd name="connsiteX11753" fmla="*/ 6628590 w 12192000"/>
              <a:gd name="connsiteY11753" fmla="*/ 26863 h 2007826"/>
              <a:gd name="connsiteX11754" fmla="*/ 6640401 w 12192000"/>
              <a:gd name="connsiteY11754" fmla="*/ 21672 h 2007826"/>
              <a:gd name="connsiteX11755" fmla="*/ 6638686 w 12192000"/>
              <a:gd name="connsiteY11755" fmla="*/ 41486 h 2007826"/>
              <a:gd name="connsiteX11756" fmla="*/ 6644020 w 12192000"/>
              <a:gd name="connsiteY11756" fmla="*/ 41962 h 2007826"/>
              <a:gd name="connsiteX11757" fmla="*/ 6642783 w 12192000"/>
              <a:gd name="connsiteY11757" fmla="*/ 26149 h 2007826"/>
              <a:gd name="connsiteX11758" fmla="*/ 6653784 w 12192000"/>
              <a:gd name="connsiteY11758" fmla="*/ 21767 h 2007826"/>
              <a:gd name="connsiteX11759" fmla="*/ 6648830 w 12192000"/>
              <a:gd name="connsiteY11759" fmla="*/ 36818 h 2007826"/>
              <a:gd name="connsiteX11760" fmla="*/ 6673834 w 12192000"/>
              <a:gd name="connsiteY11760" fmla="*/ 42295 h 2007826"/>
              <a:gd name="connsiteX11761" fmla="*/ 6654260 w 12192000"/>
              <a:gd name="connsiteY11761" fmla="*/ 30054 h 2007826"/>
              <a:gd name="connsiteX11762" fmla="*/ 6692789 w 12192000"/>
              <a:gd name="connsiteY11762" fmla="*/ 27768 h 2007826"/>
              <a:gd name="connsiteX11763" fmla="*/ 6682930 w 12192000"/>
              <a:gd name="connsiteY11763" fmla="*/ 40295 h 2007826"/>
              <a:gd name="connsiteX11764" fmla="*/ 6680311 w 12192000"/>
              <a:gd name="connsiteY11764" fmla="*/ 28054 h 2007826"/>
              <a:gd name="connsiteX11765" fmla="*/ 6675548 w 12192000"/>
              <a:gd name="connsiteY11765" fmla="*/ 41200 h 2007826"/>
              <a:gd name="connsiteX11766" fmla="*/ 6695170 w 12192000"/>
              <a:gd name="connsiteY11766" fmla="*/ 41724 h 2007826"/>
              <a:gd name="connsiteX11767" fmla="*/ 6696313 w 12192000"/>
              <a:gd name="connsiteY11767" fmla="*/ 28149 h 2007826"/>
              <a:gd name="connsiteX11768" fmla="*/ 6741128 w 12192000"/>
              <a:gd name="connsiteY11768" fmla="*/ 29102 h 2007826"/>
              <a:gd name="connsiteX11769" fmla="*/ 6752462 w 12192000"/>
              <a:gd name="connsiteY11769" fmla="*/ 33055 h 2007826"/>
              <a:gd name="connsiteX11770" fmla="*/ 6753939 w 12192000"/>
              <a:gd name="connsiteY11770" fmla="*/ 48725 h 2007826"/>
              <a:gd name="connsiteX11771" fmla="*/ 6758845 w 12192000"/>
              <a:gd name="connsiteY11771" fmla="*/ 32103 h 2007826"/>
              <a:gd name="connsiteX11772" fmla="*/ 6768893 w 12192000"/>
              <a:gd name="connsiteY11772" fmla="*/ 32150 h 2007826"/>
              <a:gd name="connsiteX11773" fmla="*/ 6765226 w 12192000"/>
              <a:gd name="connsiteY11773" fmla="*/ 46630 h 2007826"/>
              <a:gd name="connsiteX11774" fmla="*/ 6772465 w 12192000"/>
              <a:gd name="connsiteY11774" fmla="*/ 46391 h 2007826"/>
              <a:gd name="connsiteX11775" fmla="*/ 6771370 w 12192000"/>
              <a:gd name="connsiteY11775" fmla="*/ 32198 h 2007826"/>
              <a:gd name="connsiteX11776" fmla="*/ 6807565 w 12192000"/>
              <a:gd name="connsiteY11776" fmla="*/ 32293 h 2007826"/>
              <a:gd name="connsiteX11777" fmla="*/ 6798659 w 12192000"/>
              <a:gd name="connsiteY11777" fmla="*/ 45153 h 2007826"/>
              <a:gd name="connsiteX11778" fmla="*/ 6791753 w 12192000"/>
              <a:gd name="connsiteY11778" fmla="*/ 35103 h 2007826"/>
              <a:gd name="connsiteX11779" fmla="*/ 6791039 w 12192000"/>
              <a:gd name="connsiteY11779" fmla="*/ 46058 h 2007826"/>
              <a:gd name="connsiteX11780" fmla="*/ 6810470 w 12192000"/>
              <a:gd name="connsiteY11780" fmla="*/ 46439 h 2007826"/>
              <a:gd name="connsiteX11781" fmla="*/ 6810136 w 12192000"/>
              <a:gd name="connsiteY11781" fmla="*/ 32198 h 2007826"/>
              <a:gd name="connsiteX11782" fmla="*/ 6830425 w 12192000"/>
              <a:gd name="connsiteY11782" fmla="*/ 32579 h 2007826"/>
              <a:gd name="connsiteX11783" fmla="*/ 6829092 w 12192000"/>
              <a:gd name="connsiteY11783" fmla="*/ 51345 h 2007826"/>
              <a:gd name="connsiteX11784" fmla="*/ 6834092 w 12192000"/>
              <a:gd name="connsiteY11784" fmla="*/ 51202 h 2007826"/>
              <a:gd name="connsiteX11785" fmla="*/ 6834235 w 12192000"/>
              <a:gd name="connsiteY11785" fmla="*/ 38056 h 2007826"/>
              <a:gd name="connsiteX11786" fmla="*/ 6843284 w 12192000"/>
              <a:gd name="connsiteY11786" fmla="*/ 31198 h 2007826"/>
              <a:gd name="connsiteX11787" fmla="*/ 6847903 w 12192000"/>
              <a:gd name="connsiteY11787" fmla="*/ 53202 h 2007826"/>
              <a:gd name="connsiteX11788" fmla="*/ 6848189 w 12192000"/>
              <a:gd name="connsiteY11788" fmla="*/ 32198 h 2007826"/>
              <a:gd name="connsiteX11789" fmla="*/ 6883146 w 12192000"/>
              <a:gd name="connsiteY11789" fmla="*/ 36723 h 2007826"/>
              <a:gd name="connsiteX11790" fmla="*/ 6875621 w 12192000"/>
              <a:gd name="connsiteY11790" fmla="*/ 50869 h 2007826"/>
              <a:gd name="connsiteX11791" fmla="*/ 6886908 w 12192000"/>
              <a:gd name="connsiteY11791" fmla="*/ 51393 h 2007826"/>
              <a:gd name="connsiteX11792" fmla="*/ 6885051 w 12192000"/>
              <a:gd name="connsiteY11792" fmla="*/ 37056 h 2007826"/>
              <a:gd name="connsiteX11793" fmla="*/ 6909197 w 12192000"/>
              <a:gd name="connsiteY11793" fmla="*/ 37770 h 2007826"/>
              <a:gd name="connsiteX11794" fmla="*/ 6906196 w 12192000"/>
              <a:gd name="connsiteY11794" fmla="*/ 46630 h 2007826"/>
              <a:gd name="connsiteX11795" fmla="*/ 6907482 w 12192000"/>
              <a:gd name="connsiteY11795" fmla="*/ 56727 h 2007826"/>
              <a:gd name="connsiteX11796" fmla="*/ 6911435 w 12192000"/>
              <a:gd name="connsiteY11796" fmla="*/ 40914 h 2007826"/>
              <a:gd name="connsiteX11797" fmla="*/ 6990350 w 12192000"/>
              <a:gd name="connsiteY11797" fmla="*/ 42581 h 2007826"/>
              <a:gd name="connsiteX11798" fmla="*/ 6995799 w 12192000"/>
              <a:gd name="connsiteY11798" fmla="*/ 48672 h 2007826"/>
              <a:gd name="connsiteX11799" fmla="*/ 6995615 w 12192000"/>
              <a:gd name="connsiteY11799" fmla="*/ 50460 h 2007826"/>
              <a:gd name="connsiteX11800" fmla="*/ 6963567 w 12192000"/>
              <a:gd name="connsiteY11800" fmla="*/ 46237 h 2007826"/>
              <a:gd name="connsiteX11801" fmla="*/ 6929104 w 12192000"/>
              <a:gd name="connsiteY11801" fmla="*/ 45248 h 2007826"/>
              <a:gd name="connsiteX11802" fmla="*/ 6929485 w 12192000"/>
              <a:gd name="connsiteY11802" fmla="*/ 56679 h 2007826"/>
              <a:gd name="connsiteX11803" fmla="*/ 6938010 w 12192000"/>
              <a:gd name="connsiteY11803" fmla="*/ 52774 h 2007826"/>
              <a:gd name="connsiteX11804" fmla="*/ 6994874 w 12192000"/>
              <a:gd name="connsiteY11804" fmla="*/ 57680 h 2007826"/>
              <a:gd name="connsiteX11805" fmla="*/ 6995615 w 12192000"/>
              <a:gd name="connsiteY11805" fmla="*/ 50460 h 2007826"/>
              <a:gd name="connsiteX11806" fmla="*/ 6997636 w 12192000"/>
              <a:gd name="connsiteY11806" fmla="*/ 50726 h 2007826"/>
              <a:gd name="connsiteX11807" fmla="*/ 6995799 w 12192000"/>
              <a:gd name="connsiteY11807" fmla="*/ 48672 h 2007826"/>
              <a:gd name="connsiteX11808" fmla="*/ 6996541 w 12192000"/>
              <a:gd name="connsiteY11808" fmla="*/ 41438 h 2007826"/>
              <a:gd name="connsiteX11809" fmla="*/ 7006304 w 12192000"/>
              <a:gd name="connsiteY11809" fmla="*/ 41771 h 2007826"/>
              <a:gd name="connsiteX11810" fmla="*/ 6999636 w 12192000"/>
              <a:gd name="connsiteY11810" fmla="*/ 50583 h 2007826"/>
              <a:gd name="connsiteX11811" fmla="*/ 7012829 w 12192000"/>
              <a:gd name="connsiteY11811" fmla="*/ 47773 h 2007826"/>
              <a:gd name="connsiteX11812" fmla="*/ 7002780 w 12192000"/>
              <a:gd name="connsiteY11812" fmla="*/ 56632 h 2007826"/>
              <a:gd name="connsiteX11813" fmla="*/ 7019353 w 12192000"/>
              <a:gd name="connsiteY11813" fmla="*/ 59347 h 2007826"/>
              <a:gd name="connsiteX11814" fmla="*/ 7036213 w 12192000"/>
              <a:gd name="connsiteY11814" fmla="*/ 43343 h 2007826"/>
              <a:gd name="connsiteX11815" fmla="*/ 7049357 w 12192000"/>
              <a:gd name="connsiteY11815" fmla="*/ 53774 h 2007826"/>
              <a:gd name="connsiteX11816" fmla="*/ 7030640 w 12192000"/>
              <a:gd name="connsiteY11816" fmla="*/ 53488 h 2007826"/>
              <a:gd name="connsiteX11817" fmla="*/ 7065359 w 12192000"/>
              <a:gd name="connsiteY11817" fmla="*/ 63014 h 2007826"/>
              <a:gd name="connsiteX11818" fmla="*/ 7070074 w 12192000"/>
              <a:gd name="connsiteY11818" fmla="*/ 59061 h 2007826"/>
              <a:gd name="connsiteX11819" fmla="*/ 7100697 w 12192000"/>
              <a:gd name="connsiteY11819" fmla="*/ 64348 h 2007826"/>
              <a:gd name="connsiteX11820" fmla="*/ 7109508 w 12192000"/>
              <a:gd name="connsiteY11820" fmla="*/ 61490 h 2007826"/>
              <a:gd name="connsiteX11821" fmla="*/ 7113603 w 12192000"/>
              <a:gd name="connsiteY11821" fmla="*/ 66825 h 2007826"/>
              <a:gd name="connsiteX11822" fmla="*/ 7115889 w 12192000"/>
              <a:gd name="connsiteY11822" fmla="*/ 61061 h 2007826"/>
              <a:gd name="connsiteX11823" fmla="*/ 7131415 w 12192000"/>
              <a:gd name="connsiteY11823" fmla="*/ 56870 h 2007826"/>
              <a:gd name="connsiteX11824" fmla="*/ 7114508 w 12192000"/>
              <a:gd name="connsiteY11824" fmla="*/ 56156 h 2007826"/>
              <a:gd name="connsiteX11825" fmla="*/ 7134796 w 12192000"/>
              <a:gd name="connsiteY11825" fmla="*/ 46725 h 2007826"/>
              <a:gd name="connsiteX11826" fmla="*/ 7134082 w 12192000"/>
              <a:gd name="connsiteY11826" fmla="*/ 65062 h 2007826"/>
              <a:gd name="connsiteX11827" fmla="*/ 7153370 w 12192000"/>
              <a:gd name="connsiteY11827" fmla="*/ 64681 h 2007826"/>
              <a:gd name="connsiteX11828" fmla="*/ 7153418 w 12192000"/>
              <a:gd name="connsiteY11828" fmla="*/ 56775 h 2007826"/>
              <a:gd name="connsiteX11829" fmla="*/ 7135320 w 12192000"/>
              <a:gd name="connsiteY11829" fmla="*/ 51678 h 2007826"/>
              <a:gd name="connsiteX11830" fmla="*/ 7159418 w 12192000"/>
              <a:gd name="connsiteY11830" fmla="*/ 50869 h 2007826"/>
              <a:gd name="connsiteX11831" fmla="*/ 7157704 w 12192000"/>
              <a:gd name="connsiteY11831" fmla="*/ 65491 h 2007826"/>
              <a:gd name="connsiteX11832" fmla="*/ 7168991 w 12192000"/>
              <a:gd name="connsiteY11832" fmla="*/ 65777 h 2007826"/>
              <a:gd name="connsiteX11833" fmla="*/ 7160514 w 12192000"/>
              <a:gd name="connsiteY11833" fmla="*/ 51869 h 2007826"/>
              <a:gd name="connsiteX11834" fmla="*/ 7173229 w 12192000"/>
              <a:gd name="connsiteY11834" fmla="*/ 50678 h 2007826"/>
              <a:gd name="connsiteX11835" fmla="*/ 7171182 w 12192000"/>
              <a:gd name="connsiteY11835" fmla="*/ 65491 h 2007826"/>
              <a:gd name="connsiteX11836" fmla="*/ 7177278 w 12192000"/>
              <a:gd name="connsiteY11836" fmla="*/ 65681 h 2007826"/>
              <a:gd name="connsiteX11837" fmla="*/ 7176373 w 12192000"/>
              <a:gd name="connsiteY11837" fmla="*/ 50488 h 2007826"/>
              <a:gd name="connsiteX11838" fmla="*/ 7202566 w 12192000"/>
              <a:gd name="connsiteY11838" fmla="*/ 55393 h 2007826"/>
              <a:gd name="connsiteX11839" fmla="*/ 7211092 w 12192000"/>
              <a:gd name="connsiteY11839" fmla="*/ 52964 h 2007826"/>
              <a:gd name="connsiteX11840" fmla="*/ 7199471 w 12192000"/>
              <a:gd name="connsiteY11840" fmla="*/ 58013 h 2007826"/>
              <a:gd name="connsiteX11841" fmla="*/ 7196137 w 12192000"/>
              <a:gd name="connsiteY11841" fmla="*/ 58013 h 2007826"/>
              <a:gd name="connsiteX11842" fmla="*/ 7196137 w 12192000"/>
              <a:gd name="connsiteY11842" fmla="*/ 70254 h 2007826"/>
              <a:gd name="connsiteX11843" fmla="*/ 7215426 w 12192000"/>
              <a:gd name="connsiteY11843" fmla="*/ 69730 h 2007826"/>
              <a:gd name="connsiteX11844" fmla="*/ 7214187 w 12192000"/>
              <a:gd name="connsiteY11844" fmla="*/ 56489 h 2007826"/>
              <a:gd name="connsiteX11845" fmla="*/ 7225760 w 12192000"/>
              <a:gd name="connsiteY11845" fmla="*/ 54536 h 2007826"/>
              <a:gd name="connsiteX11846" fmla="*/ 7218140 w 12192000"/>
              <a:gd name="connsiteY11846" fmla="*/ 69968 h 2007826"/>
              <a:gd name="connsiteX11847" fmla="*/ 7228903 w 12192000"/>
              <a:gd name="connsiteY11847" fmla="*/ 70397 h 2007826"/>
              <a:gd name="connsiteX11848" fmla="*/ 7229142 w 12192000"/>
              <a:gd name="connsiteY11848" fmla="*/ 56013 h 2007826"/>
              <a:gd name="connsiteX11849" fmla="*/ 7239047 w 12192000"/>
              <a:gd name="connsiteY11849" fmla="*/ 55727 h 2007826"/>
              <a:gd name="connsiteX11850" fmla="*/ 7232999 w 12192000"/>
              <a:gd name="connsiteY11850" fmla="*/ 70302 h 2007826"/>
              <a:gd name="connsiteX11851" fmla="*/ 7239190 w 12192000"/>
              <a:gd name="connsiteY11851" fmla="*/ 70159 h 2007826"/>
              <a:gd name="connsiteX11852" fmla="*/ 7238952 w 12192000"/>
              <a:gd name="connsiteY11852" fmla="*/ 60395 h 2007826"/>
              <a:gd name="connsiteX11853" fmla="*/ 7253954 w 12192000"/>
              <a:gd name="connsiteY11853" fmla="*/ 55298 h 2007826"/>
              <a:gd name="connsiteX11854" fmla="*/ 7243858 w 12192000"/>
              <a:gd name="connsiteY11854" fmla="*/ 68349 h 2007826"/>
              <a:gd name="connsiteX11855" fmla="*/ 7252811 w 12192000"/>
              <a:gd name="connsiteY11855" fmla="*/ 74922 h 2007826"/>
              <a:gd name="connsiteX11856" fmla="*/ 7253287 w 12192000"/>
              <a:gd name="connsiteY11856" fmla="*/ 61014 h 2007826"/>
              <a:gd name="connsiteX11857" fmla="*/ 7266336 w 12192000"/>
              <a:gd name="connsiteY11857" fmla="*/ 62871 h 2007826"/>
              <a:gd name="connsiteX11858" fmla="*/ 7278100 w 12192000"/>
              <a:gd name="connsiteY11858" fmla="*/ 55108 h 2007826"/>
              <a:gd name="connsiteX11859" fmla="*/ 7271766 w 12192000"/>
              <a:gd name="connsiteY11859" fmla="*/ 69825 h 2007826"/>
              <a:gd name="connsiteX11860" fmla="*/ 7255954 w 12192000"/>
              <a:gd name="connsiteY11860" fmla="*/ 64919 h 2007826"/>
              <a:gd name="connsiteX11861" fmla="*/ 7302770 w 12192000"/>
              <a:gd name="connsiteY11861" fmla="*/ 78589 h 2007826"/>
              <a:gd name="connsiteX11862" fmla="*/ 7314200 w 12192000"/>
              <a:gd name="connsiteY11862" fmla="*/ 69778 h 2007826"/>
              <a:gd name="connsiteX11863" fmla="*/ 7303674 w 12192000"/>
              <a:gd name="connsiteY11863" fmla="*/ 69158 h 2007826"/>
              <a:gd name="connsiteX11864" fmla="*/ 7314342 w 12192000"/>
              <a:gd name="connsiteY11864" fmla="*/ 59632 h 2007826"/>
              <a:gd name="connsiteX11865" fmla="*/ 7313914 w 12192000"/>
              <a:gd name="connsiteY11865" fmla="*/ 66967 h 2007826"/>
              <a:gd name="connsiteX11866" fmla="*/ 7322200 w 12192000"/>
              <a:gd name="connsiteY11866" fmla="*/ 62109 h 2007826"/>
              <a:gd name="connsiteX11867" fmla="*/ 7340489 w 12192000"/>
              <a:gd name="connsiteY11867" fmla="*/ 60442 h 2007826"/>
              <a:gd name="connsiteX11868" fmla="*/ 7328154 w 12192000"/>
              <a:gd name="connsiteY11868" fmla="*/ 78399 h 2007826"/>
              <a:gd name="connsiteX11869" fmla="*/ 7358443 w 12192000"/>
              <a:gd name="connsiteY11869" fmla="*/ 80304 h 2007826"/>
              <a:gd name="connsiteX11870" fmla="*/ 7364301 w 12192000"/>
              <a:gd name="connsiteY11870" fmla="*/ 63586 h 2007826"/>
              <a:gd name="connsiteX11871" fmla="*/ 7360967 w 12192000"/>
              <a:gd name="connsiteY11871" fmla="*/ 79875 h 2007826"/>
              <a:gd name="connsiteX11872" fmla="*/ 7373017 w 12192000"/>
              <a:gd name="connsiteY11872" fmla="*/ 79827 h 2007826"/>
              <a:gd name="connsiteX11873" fmla="*/ 7366540 w 12192000"/>
              <a:gd name="connsiteY11873" fmla="*/ 71302 h 2007826"/>
              <a:gd name="connsiteX11874" fmla="*/ 7378970 w 12192000"/>
              <a:gd name="connsiteY11874" fmla="*/ 70111 h 2007826"/>
              <a:gd name="connsiteX11875" fmla="*/ 7394876 w 12192000"/>
              <a:gd name="connsiteY11875" fmla="*/ 68539 h 2007826"/>
              <a:gd name="connsiteX11876" fmla="*/ 7376731 w 12192000"/>
              <a:gd name="connsiteY11876" fmla="*/ 74826 h 2007826"/>
              <a:gd name="connsiteX11877" fmla="*/ 7377303 w 12192000"/>
              <a:gd name="connsiteY11877" fmla="*/ 85924 h 2007826"/>
              <a:gd name="connsiteX11878" fmla="*/ 7384018 w 12192000"/>
              <a:gd name="connsiteY11878" fmla="*/ 79256 h 2007826"/>
              <a:gd name="connsiteX11879" fmla="*/ 7393543 w 12192000"/>
              <a:gd name="connsiteY11879" fmla="*/ 85591 h 2007826"/>
              <a:gd name="connsiteX11880" fmla="*/ 7401401 w 12192000"/>
              <a:gd name="connsiteY11880" fmla="*/ 77684 h 2007826"/>
              <a:gd name="connsiteX11881" fmla="*/ 7402306 w 12192000"/>
              <a:gd name="connsiteY11881" fmla="*/ 84638 h 2007826"/>
              <a:gd name="connsiteX11882" fmla="*/ 7431405 w 12192000"/>
              <a:gd name="connsiteY11882" fmla="*/ 86305 h 2007826"/>
              <a:gd name="connsiteX11883" fmla="*/ 7450264 w 12192000"/>
              <a:gd name="connsiteY11883" fmla="*/ 88829 h 2007826"/>
              <a:gd name="connsiteX11884" fmla="*/ 7421118 w 12192000"/>
              <a:gd name="connsiteY11884" fmla="*/ 69492 h 2007826"/>
              <a:gd name="connsiteX11885" fmla="*/ 7432405 w 12192000"/>
              <a:gd name="connsiteY11885" fmla="*/ 74064 h 2007826"/>
              <a:gd name="connsiteX11886" fmla="*/ 7451645 w 12192000"/>
              <a:gd name="connsiteY11886" fmla="*/ 69778 h 2007826"/>
              <a:gd name="connsiteX11887" fmla="*/ 7461885 w 12192000"/>
              <a:gd name="connsiteY11887" fmla="*/ 82590 h 2007826"/>
              <a:gd name="connsiteX11888" fmla="*/ 7446597 w 12192000"/>
              <a:gd name="connsiteY11888" fmla="*/ 79923 h 2007826"/>
              <a:gd name="connsiteX11889" fmla="*/ 7472886 w 12192000"/>
              <a:gd name="connsiteY11889" fmla="*/ 90211 h 2007826"/>
              <a:gd name="connsiteX11890" fmla="*/ 7483697 w 12192000"/>
              <a:gd name="connsiteY11890" fmla="*/ 72492 h 2007826"/>
              <a:gd name="connsiteX11891" fmla="*/ 7475029 w 12192000"/>
              <a:gd name="connsiteY11891" fmla="*/ 87972 h 2007826"/>
              <a:gd name="connsiteX11892" fmla="*/ 7496461 w 12192000"/>
              <a:gd name="connsiteY11892" fmla="*/ 94212 h 2007826"/>
              <a:gd name="connsiteX11893" fmla="*/ 7496698 w 12192000"/>
              <a:gd name="connsiteY11893" fmla="*/ 82685 h 2007826"/>
              <a:gd name="connsiteX11894" fmla="*/ 7484888 w 12192000"/>
              <a:gd name="connsiteY11894" fmla="*/ 87734 h 2007826"/>
              <a:gd name="connsiteX11895" fmla="*/ 7488412 w 12192000"/>
              <a:gd name="connsiteY11895" fmla="*/ 73493 h 2007826"/>
              <a:gd name="connsiteX11896" fmla="*/ 7504985 w 12192000"/>
              <a:gd name="connsiteY11896" fmla="*/ 75922 h 2007826"/>
              <a:gd name="connsiteX11897" fmla="*/ 7508033 w 12192000"/>
              <a:gd name="connsiteY11897" fmla="*/ 84829 h 2007826"/>
              <a:gd name="connsiteX11898" fmla="*/ 7499223 w 12192000"/>
              <a:gd name="connsiteY11898" fmla="*/ 86686 h 2007826"/>
              <a:gd name="connsiteX11899" fmla="*/ 7509652 w 12192000"/>
              <a:gd name="connsiteY11899" fmla="*/ 96164 h 2007826"/>
              <a:gd name="connsiteX11900" fmla="*/ 7508319 w 12192000"/>
              <a:gd name="connsiteY11900" fmla="*/ 78684 h 2007826"/>
              <a:gd name="connsiteX11901" fmla="*/ 7522273 w 12192000"/>
              <a:gd name="connsiteY11901" fmla="*/ 82733 h 2007826"/>
              <a:gd name="connsiteX11902" fmla="*/ 7532846 w 12192000"/>
              <a:gd name="connsiteY11902" fmla="*/ 78780 h 2007826"/>
              <a:gd name="connsiteX11903" fmla="*/ 7528702 w 12192000"/>
              <a:gd name="connsiteY11903" fmla="*/ 93735 h 2007826"/>
              <a:gd name="connsiteX11904" fmla="*/ 7540037 w 12192000"/>
              <a:gd name="connsiteY11904" fmla="*/ 94259 h 2007826"/>
              <a:gd name="connsiteX11905" fmla="*/ 7532084 w 12192000"/>
              <a:gd name="connsiteY11905" fmla="*/ 82876 h 2007826"/>
              <a:gd name="connsiteX11906" fmla="*/ 7543800 w 12192000"/>
              <a:gd name="connsiteY11906" fmla="*/ 79256 h 2007826"/>
              <a:gd name="connsiteX11907" fmla="*/ 7544895 w 12192000"/>
              <a:gd name="connsiteY11907" fmla="*/ 101166 h 2007826"/>
              <a:gd name="connsiteX11908" fmla="*/ 7548372 w 12192000"/>
              <a:gd name="connsiteY11908" fmla="*/ 79732 h 2007826"/>
              <a:gd name="connsiteX11909" fmla="*/ 7565469 w 12192000"/>
              <a:gd name="connsiteY11909" fmla="*/ 81113 h 2007826"/>
              <a:gd name="connsiteX11910" fmla="*/ 7584186 w 12192000"/>
              <a:gd name="connsiteY11910" fmla="*/ 86448 h 2007826"/>
              <a:gd name="connsiteX11911" fmla="*/ 7562469 w 12192000"/>
              <a:gd name="connsiteY11911" fmla="*/ 91544 h 2007826"/>
              <a:gd name="connsiteX11912" fmla="*/ 7587091 w 12192000"/>
              <a:gd name="connsiteY11912" fmla="*/ 99022 h 2007826"/>
              <a:gd name="connsiteX11913" fmla="*/ 7582900 w 12192000"/>
              <a:gd name="connsiteY11913" fmla="*/ 88734 h 2007826"/>
              <a:gd name="connsiteX11914" fmla="*/ 7595092 w 12192000"/>
              <a:gd name="connsiteY11914" fmla="*/ 83828 h 2007826"/>
              <a:gd name="connsiteX11915" fmla="*/ 7596997 w 12192000"/>
              <a:gd name="connsiteY11915" fmla="*/ 90068 h 2007826"/>
              <a:gd name="connsiteX11916" fmla="*/ 7602902 w 12192000"/>
              <a:gd name="connsiteY11916" fmla="*/ 86496 h 2007826"/>
              <a:gd name="connsiteX11917" fmla="*/ 7629668 w 12192000"/>
              <a:gd name="connsiteY11917" fmla="*/ 90830 h 2007826"/>
              <a:gd name="connsiteX11918" fmla="*/ 7646193 w 12192000"/>
              <a:gd name="connsiteY11918" fmla="*/ 89449 h 2007826"/>
              <a:gd name="connsiteX11919" fmla="*/ 7643384 w 12192000"/>
              <a:gd name="connsiteY11919" fmla="*/ 102928 h 2007826"/>
              <a:gd name="connsiteX11920" fmla="*/ 7646527 w 12192000"/>
              <a:gd name="connsiteY11920" fmla="*/ 103261 h 2007826"/>
              <a:gd name="connsiteX11921" fmla="*/ 7654004 w 12192000"/>
              <a:gd name="connsiteY11921" fmla="*/ 88782 h 2007826"/>
              <a:gd name="connsiteX11922" fmla="*/ 7688675 w 12192000"/>
              <a:gd name="connsiteY11922" fmla="*/ 97403 h 2007826"/>
              <a:gd name="connsiteX11923" fmla="*/ 7710630 w 12192000"/>
              <a:gd name="connsiteY11923" fmla="*/ 93973 h 2007826"/>
              <a:gd name="connsiteX11924" fmla="*/ 7710773 w 12192000"/>
              <a:gd name="connsiteY11924" fmla="*/ 104785 h 2007826"/>
              <a:gd name="connsiteX11925" fmla="*/ 7718393 w 12192000"/>
              <a:gd name="connsiteY11925" fmla="*/ 96736 h 2007826"/>
              <a:gd name="connsiteX11926" fmla="*/ 7740681 w 12192000"/>
              <a:gd name="connsiteY11926" fmla="*/ 97069 h 2007826"/>
              <a:gd name="connsiteX11927" fmla="*/ 7733776 w 12192000"/>
              <a:gd name="connsiteY11927" fmla="*/ 115073 h 2007826"/>
              <a:gd name="connsiteX11928" fmla="*/ 7745444 w 12192000"/>
              <a:gd name="connsiteY11928" fmla="*/ 98927 h 2007826"/>
              <a:gd name="connsiteX11929" fmla="*/ 7779115 w 12192000"/>
              <a:gd name="connsiteY11929" fmla="*/ 102023 h 2007826"/>
              <a:gd name="connsiteX11930" fmla="*/ 7771590 w 12192000"/>
              <a:gd name="connsiteY11930" fmla="*/ 119979 h 2007826"/>
              <a:gd name="connsiteX11931" fmla="*/ 7785687 w 12192000"/>
              <a:gd name="connsiteY11931" fmla="*/ 103690 h 2007826"/>
              <a:gd name="connsiteX11932" fmla="*/ 7803642 w 12192000"/>
              <a:gd name="connsiteY11932" fmla="*/ 103404 h 2007826"/>
              <a:gd name="connsiteX11933" fmla="*/ 7801975 w 12192000"/>
              <a:gd name="connsiteY11933" fmla="*/ 110739 h 2007826"/>
              <a:gd name="connsiteX11934" fmla="*/ 7836646 w 12192000"/>
              <a:gd name="connsiteY11934" fmla="*/ 109024 h 2007826"/>
              <a:gd name="connsiteX11935" fmla="*/ 7869888 w 12192000"/>
              <a:gd name="connsiteY11935" fmla="*/ 116169 h 2007826"/>
              <a:gd name="connsiteX11936" fmla="*/ 7879604 w 12192000"/>
              <a:gd name="connsiteY11936" fmla="*/ 115740 h 2007826"/>
              <a:gd name="connsiteX11937" fmla="*/ 7893463 w 12192000"/>
              <a:gd name="connsiteY11937" fmla="*/ 115645 h 2007826"/>
              <a:gd name="connsiteX11938" fmla="*/ 7903559 w 12192000"/>
              <a:gd name="connsiteY11938" fmla="*/ 125790 h 2007826"/>
              <a:gd name="connsiteX11939" fmla="*/ 7917751 w 12192000"/>
              <a:gd name="connsiteY11939" fmla="*/ 122837 h 2007826"/>
              <a:gd name="connsiteX11940" fmla="*/ 7928086 w 12192000"/>
              <a:gd name="connsiteY11940" fmla="*/ 117264 h 2007826"/>
              <a:gd name="connsiteX11941" fmla="*/ 7930324 w 12192000"/>
              <a:gd name="connsiteY11941" fmla="*/ 121599 h 2007826"/>
              <a:gd name="connsiteX11942" fmla="*/ 7956232 w 12192000"/>
              <a:gd name="connsiteY11942" fmla="*/ 124599 h 2007826"/>
              <a:gd name="connsiteX11943" fmla="*/ 7969615 w 12192000"/>
              <a:gd name="connsiteY11943" fmla="*/ 126266 h 2007826"/>
              <a:gd name="connsiteX11944" fmla="*/ 8018716 w 12192000"/>
              <a:gd name="connsiteY11944" fmla="*/ 128886 h 2007826"/>
              <a:gd name="connsiteX11945" fmla="*/ 8022288 w 12192000"/>
              <a:gd name="connsiteY11945" fmla="*/ 132363 h 2007826"/>
              <a:gd name="connsiteX11946" fmla="*/ 8030765 w 12192000"/>
              <a:gd name="connsiteY11946" fmla="*/ 131506 h 2007826"/>
              <a:gd name="connsiteX11947" fmla="*/ 8029336 w 12192000"/>
              <a:gd name="connsiteY11947" fmla="*/ 141603 h 2007826"/>
              <a:gd name="connsiteX11948" fmla="*/ 8034861 w 12192000"/>
              <a:gd name="connsiteY11948" fmla="*/ 142270 h 2007826"/>
              <a:gd name="connsiteX11949" fmla="*/ 8033242 w 12192000"/>
              <a:gd name="connsiteY11949" fmla="*/ 130077 h 2007826"/>
              <a:gd name="connsiteX11950" fmla="*/ 8045767 w 12192000"/>
              <a:gd name="connsiteY11950" fmla="*/ 135983 h 2007826"/>
              <a:gd name="connsiteX11951" fmla="*/ 8060864 w 12192000"/>
              <a:gd name="connsiteY11951" fmla="*/ 136507 h 2007826"/>
              <a:gd name="connsiteX11952" fmla="*/ 8069818 w 12192000"/>
              <a:gd name="connsiteY11952" fmla="*/ 134554 h 2007826"/>
              <a:gd name="connsiteX11953" fmla="*/ 8103680 w 12192000"/>
              <a:gd name="connsiteY11953" fmla="*/ 139126 h 2007826"/>
              <a:gd name="connsiteX11954" fmla="*/ 8122300 w 12192000"/>
              <a:gd name="connsiteY11954" fmla="*/ 150557 h 2007826"/>
              <a:gd name="connsiteX11955" fmla="*/ 8136874 w 12192000"/>
              <a:gd name="connsiteY11955" fmla="*/ 146176 h 2007826"/>
              <a:gd name="connsiteX11956" fmla="*/ 8145494 w 12192000"/>
              <a:gd name="connsiteY11956" fmla="*/ 142270 h 2007826"/>
              <a:gd name="connsiteX11957" fmla="*/ 8188595 w 12192000"/>
              <a:gd name="connsiteY11957" fmla="*/ 149938 h 2007826"/>
              <a:gd name="connsiteX11958" fmla="*/ 8219217 w 12192000"/>
              <a:gd name="connsiteY11958" fmla="*/ 152701 h 2007826"/>
              <a:gd name="connsiteX11959" fmla="*/ 8265223 w 12192000"/>
              <a:gd name="connsiteY11959" fmla="*/ 158940 h 2007826"/>
              <a:gd name="connsiteX11960" fmla="*/ 8312800 w 12192000"/>
              <a:gd name="connsiteY11960" fmla="*/ 163036 h 2007826"/>
              <a:gd name="connsiteX11961" fmla="*/ 8344614 w 12192000"/>
              <a:gd name="connsiteY11961" fmla="*/ 169038 h 2007826"/>
              <a:gd name="connsiteX11962" fmla="*/ 8350996 w 12192000"/>
              <a:gd name="connsiteY11962" fmla="*/ 166037 h 2007826"/>
              <a:gd name="connsiteX11963" fmla="*/ 8390810 w 12192000"/>
              <a:gd name="connsiteY11963" fmla="*/ 171419 h 2007826"/>
              <a:gd name="connsiteX11964" fmla="*/ 8392620 w 12192000"/>
              <a:gd name="connsiteY11964" fmla="*/ 175896 h 2007826"/>
              <a:gd name="connsiteX11965" fmla="*/ 8398764 w 12192000"/>
              <a:gd name="connsiteY11965" fmla="*/ 171467 h 2007826"/>
              <a:gd name="connsiteX11966" fmla="*/ 8427672 w 12192000"/>
              <a:gd name="connsiteY11966" fmla="*/ 176849 h 2007826"/>
              <a:gd name="connsiteX11967" fmla="*/ 8465582 w 12192000"/>
              <a:gd name="connsiteY11967" fmla="*/ 181374 h 2007826"/>
              <a:gd name="connsiteX11968" fmla="*/ 8478917 w 12192000"/>
              <a:gd name="connsiteY11968" fmla="*/ 180755 h 2007826"/>
              <a:gd name="connsiteX11969" fmla="*/ 8536972 w 12192000"/>
              <a:gd name="connsiteY11969" fmla="*/ 192091 h 2007826"/>
              <a:gd name="connsiteX11970" fmla="*/ 8541448 w 12192000"/>
              <a:gd name="connsiteY11970" fmla="*/ 190376 h 2007826"/>
              <a:gd name="connsiteX11971" fmla="*/ 8590407 w 12192000"/>
              <a:gd name="connsiteY11971" fmla="*/ 198997 h 2007826"/>
              <a:gd name="connsiteX11972" fmla="*/ 8592217 w 12192000"/>
              <a:gd name="connsiteY11972" fmla="*/ 194853 h 2007826"/>
              <a:gd name="connsiteX11973" fmla="*/ 8612410 w 12192000"/>
              <a:gd name="connsiteY11973" fmla="*/ 201664 h 2007826"/>
              <a:gd name="connsiteX11974" fmla="*/ 8625745 w 12192000"/>
              <a:gd name="connsiteY11974" fmla="*/ 203426 h 2007826"/>
              <a:gd name="connsiteX11975" fmla="*/ 8632269 w 12192000"/>
              <a:gd name="connsiteY11975" fmla="*/ 200997 h 2007826"/>
              <a:gd name="connsiteX11976" fmla="*/ 8698468 w 12192000"/>
              <a:gd name="connsiteY11976" fmla="*/ 209428 h 2007826"/>
              <a:gd name="connsiteX11977" fmla="*/ 8737187 w 12192000"/>
              <a:gd name="connsiteY11977" fmla="*/ 214381 h 2007826"/>
              <a:gd name="connsiteX11978" fmla="*/ 8760857 w 12192000"/>
              <a:gd name="connsiteY11978" fmla="*/ 219763 h 2007826"/>
              <a:gd name="connsiteX11979" fmla="*/ 8775287 w 12192000"/>
              <a:gd name="connsiteY11979" fmla="*/ 219144 h 2007826"/>
              <a:gd name="connsiteX11980" fmla="*/ 8793623 w 12192000"/>
              <a:gd name="connsiteY11980" fmla="*/ 225717 h 2007826"/>
              <a:gd name="connsiteX11981" fmla="*/ 8800338 w 12192000"/>
              <a:gd name="connsiteY11981" fmla="*/ 222621 h 2007826"/>
              <a:gd name="connsiteX11982" fmla="*/ 8807815 w 12192000"/>
              <a:gd name="connsiteY11982" fmla="*/ 227432 h 2007826"/>
              <a:gd name="connsiteX11983" fmla="*/ 8836771 w 12192000"/>
              <a:gd name="connsiteY11983" fmla="*/ 228480 h 2007826"/>
              <a:gd name="connsiteX11984" fmla="*/ 8869585 w 12192000"/>
              <a:gd name="connsiteY11984" fmla="*/ 236100 h 2007826"/>
              <a:gd name="connsiteX11985" fmla="*/ 8884539 w 12192000"/>
              <a:gd name="connsiteY11985" fmla="*/ 236291 h 2007826"/>
              <a:gd name="connsiteX11986" fmla="*/ 8903350 w 12192000"/>
              <a:gd name="connsiteY11986" fmla="*/ 237720 h 2007826"/>
              <a:gd name="connsiteX11987" fmla="*/ 8917495 w 12192000"/>
              <a:gd name="connsiteY11987" fmla="*/ 238005 h 2007826"/>
              <a:gd name="connsiteX11988" fmla="*/ 8937879 w 12192000"/>
              <a:gd name="connsiteY11988" fmla="*/ 245626 h 2007826"/>
              <a:gd name="connsiteX11989" fmla="*/ 8941307 w 12192000"/>
              <a:gd name="connsiteY11989" fmla="*/ 241816 h 2007826"/>
              <a:gd name="connsiteX11990" fmla="*/ 8975122 w 12192000"/>
              <a:gd name="connsiteY11990" fmla="*/ 250818 h 2007826"/>
              <a:gd name="connsiteX11991" fmla="*/ 8979646 w 12192000"/>
              <a:gd name="connsiteY11991" fmla="*/ 246817 h 2007826"/>
              <a:gd name="connsiteX11992" fmla="*/ 9012555 w 12192000"/>
              <a:gd name="connsiteY11992" fmla="*/ 254438 h 2007826"/>
              <a:gd name="connsiteX11993" fmla="*/ 9046178 w 12192000"/>
              <a:gd name="connsiteY11993" fmla="*/ 257200 h 2007826"/>
              <a:gd name="connsiteX11994" fmla="*/ 9081325 w 12192000"/>
              <a:gd name="connsiteY11994" fmla="*/ 265440 h 2007826"/>
              <a:gd name="connsiteX11995" fmla="*/ 9082516 w 12192000"/>
              <a:gd name="connsiteY11995" fmla="*/ 261058 h 2007826"/>
              <a:gd name="connsiteX11996" fmla="*/ 9142381 w 12192000"/>
              <a:gd name="connsiteY11996" fmla="*/ 273537 h 2007826"/>
              <a:gd name="connsiteX11997" fmla="*/ 9146381 w 12192000"/>
              <a:gd name="connsiteY11997" fmla="*/ 270441 h 2007826"/>
              <a:gd name="connsiteX11998" fmla="*/ 9153144 w 12192000"/>
              <a:gd name="connsiteY11998" fmla="*/ 275014 h 2007826"/>
              <a:gd name="connsiteX11999" fmla="*/ 9174670 w 12192000"/>
              <a:gd name="connsiteY11999" fmla="*/ 275681 h 2007826"/>
              <a:gd name="connsiteX12000" fmla="*/ 9207865 w 12192000"/>
              <a:gd name="connsiteY12000" fmla="*/ 282206 h 2007826"/>
              <a:gd name="connsiteX12001" fmla="*/ 9212913 w 12192000"/>
              <a:gd name="connsiteY12001" fmla="*/ 282015 h 2007826"/>
              <a:gd name="connsiteX12002" fmla="*/ 9270254 w 12192000"/>
              <a:gd name="connsiteY12002" fmla="*/ 293923 h 2007826"/>
              <a:gd name="connsiteX12003" fmla="*/ 9274540 w 12192000"/>
              <a:gd name="connsiteY12003" fmla="*/ 290350 h 2007826"/>
              <a:gd name="connsiteX12004" fmla="*/ 9308068 w 12192000"/>
              <a:gd name="connsiteY12004" fmla="*/ 296971 h 2007826"/>
              <a:gd name="connsiteX12005" fmla="*/ 9341977 w 12192000"/>
              <a:gd name="connsiteY12005" fmla="*/ 301829 h 2007826"/>
              <a:gd name="connsiteX12006" fmla="*/ 9365932 w 12192000"/>
              <a:gd name="connsiteY12006" fmla="*/ 305687 h 2007826"/>
              <a:gd name="connsiteX12007" fmla="*/ 9393793 w 12192000"/>
              <a:gd name="connsiteY12007" fmla="*/ 309164 h 2007826"/>
              <a:gd name="connsiteX12008" fmla="*/ 9426416 w 12192000"/>
              <a:gd name="connsiteY12008" fmla="*/ 317071 h 2007826"/>
              <a:gd name="connsiteX12009" fmla="*/ 9432131 w 12192000"/>
              <a:gd name="connsiteY12009" fmla="*/ 315642 h 2007826"/>
              <a:gd name="connsiteX12010" fmla="*/ 9456420 w 12192000"/>
              <a:gd name="connsiteY12010" fmla="*/ 320071 h 2007826"/>
              <a:gd name="connsiteX12011" fmla="*/ 9489329 w 12192000"/>
              <a:gd name="connsiteY12011" fmla="*/ 326406 h 2007826"/>
              <a:gd name="connsiteX12012" fmla="*/ 9513141 w 12192000"/>
              <a:gd name="connsiteY12012" fmla="*/ 330979 h 2007826"/>
              <a:gd name="connsiteX12013" fmla="*/ 9543907 w 12192000"/>
              <a:gd name="connsiteY12013" fmla="*/ 336932 h 2007826"/>
              <a:gd name="connsiteX12014" fmla="*/ 9544145 w 12192000"/>
              <a:gd name="connsiteY12014" fmla="*/ 332217 h 2007826"/>
              <a:gd name="connsiteX12015" fmla="*/ 9656064 w 12192000"/>
              <a:gd name="connsiteY12015" fmla="*/ 354317 h 2007826"/>
              <a:gd name="connsiteX12016" fmla="*/ 9684305 w 12192000"/>
              <a:gd name="connsiteY12016" fmla="*/ 359080 h 2007826"/>
              <a:gd name="connsiteX12017" fmla="*/ 9986344 w 12192000"/>
              <a:gd name="connsiteY12017" fmla="*/ 412378 h 2007826"/>
              <a:gd name="connsiteX12018" fmla="*/ 10065591 w 12192000"/>
              <a:gd name="connsiteY12018" fmla="*/ 430191 h 2007826"/>
              <a:gd name="connsiteX12019" fmla="*/ 10072354 w 12192000"/>
              <a:gd name="connsiteY12019" fmla="*/ 427286 h 2007826"/>
              <a:gd name="connsiteX12020" fmla="*/ 10155222 w 12192000"/>
              <a:gd name="connsiteY12020" fmla="*/ 443385 h 2007826"/>
              <a:gd name="connsiteX12021" fmla="*/ 10153364 w 12192000"/>
              <a:gd name="connsiteY12021" fmla="*/ 470438 h 2007826"/>
              <a:gd name="connsiteX12022" fmla="*/ 10144934 w 12192000"/>
              <a:gd name="connsiteY12022" fmla="*/ 470486 h 2007826"/>
              <a:gd name="connsiteX12023" fmla="*/ 10140458 w 12192000"/>
              <a:gd name="connsiteY12023" fmla="*/ 446385 h 2007826"/>
              <a:gd name="connsiteX12024" fmla="*/ 10141696 w 12192000"/>
              <a:gd name="connsiteY12024" fmla="*/ 465485 h 2007826"/>
              <a:gd name="connsiteX12025" fmla="*/ 10127218 w 12192000"/>
              <a:gd name="connsiteY12025" fmla="*/ 466580 h 2007826"/>
              <a:gd name="connsiteX12026" fmla="*/ 10135886 w 12192000"/>
              <a:gd name="connsiteY12026" fmla="*/ 458054 h 2007826"/>
              <a:gd name="connsiteX12027" fmla="*/ 10125836 w 12192000"/>
              <a:gd name="connsiteY12027" fmla="*/ 450862 h 2007826"/>
              <a:gd name="connsiteX12028" fmla="*/ 10125075 w 12192000"/>
              <a:gd name="connsiteY12028" fmla="*/ 469867 h 2007826"/>
              <a:gd name="connsiteX12029" fmla="*/ 10110692 w 12192000"/>
              <a:gd name="connsiteY12029" fmla="*/ 446004 h 2007826"/>
              <a:gd name="connsiteX12030" fmla="*/ 10115359 w 12192000"/>
              <a:gd name="connsiteY12030" fmla="*/ 461293 h 2007826"/>
              <a:gd name="connsiteX12031" fmla="*/ 10107263 w 12192000"/>
              <a:gd name="connsiteY12031" fmla="*/ 460865 h 2007826"/>
              <a:gd name="connsiteX12032" fmla="*/ 10098643 w 12192000"/>
              <a:gd name="connsiteY12032" fmla="*/ 444909 h 2007826"/>
              <a:gd name="connsiteX12033" fmla="*/ 10101501 w 12192000"/>
              <a:gd name="connsiteY12033" fmla="*/ 462436 h 2007826"/>
              <a:gd name="connsiteX12034" fmla="*/ 10088832 w 12192000"/>
              <a:gd name="connsiteY12034" fmla="*/ 456149 h 2007826"/>
              <a:gd name="connsiteX12035" fmla="*/ 10083165 w 12192000"/>
              <a:gd name="connsiteY12035" fmla="*/ 459579 h 2007826"/>
              <a:gd name="connsiteX12036" fmla="*/ 10080497 w 12192000"/>
              <a:gd name="connsiteY12036" fmla="*/ 445957 h 2007826"/>
              <a:gd name="connsiteX12037" fmla="*/ 10068068 w 12192000"/>
              <a:gd name="connsiteY12037" fmla="*/ 456911 h 2007826"/>
              <a:gd name="connsiteX12038" fmla="*/ 10067639 w 12192000"/>
              <a:gd name="connsiteY12038" fmla="*/ 447957 h 2007826"/>
              <a:gd name="connsiteX12039" fmla="*/ 10054494 w 12192000"/>
              <a:gd name="connsiteY12039" fmla="*/ 451767 h 2007826"/>
              <a:gd name="connsiteX12040" fmla="*/ 10052876 w 12192000"/>
              <a:gd name="connsiteY12040" fmla="*/ 440146 h 2007826"/>
              <a:gd name="connsiteX12041" fmla="*/ 10049970 w 12192000"/>
              <a:gd name="connsiteY12041" fmla="*/ 439860 h 2007826"/>
              <a:gd name="connsiteX12042" fmla="*/ 10047160 w 12192000"/>
              <a:gd name="connsiteY12042" fmla="*/ 451339 h 2007826"/>
              <a:gd name="connsiteX12043" fmla="*/ 10022443 w 12192000"/>
              <a:gd name="connsiteY12043" fmla="*/ 447481 h 2007826"/>
              <a:gd name="connsiteX12044" fmla="*/ 10031540 w 12192000"/>
              <a:gd name="connsiteY12044" fmla="*/ 438431 h 2007826"/>
              <a:gd name="connsiteX12045" fmla="*/ 10022221 w 12192000"/>
              <a:gd name="connsiteY12045" fmla="*/ 439970 h 2007826"/>
              <a:gd name="connsiteX12046" fmla="*/ 10025681 w 12192000"/>
              <a:gd name="connsiteY12046" fmla="*/ 429620 h 2007826"/>
              <a:gd name="connsiteX12047" fmla="*/ 10020872 w 12192000"/>
              <a:gd name="connsiteY12047" fmla="*/ 440193 h 2007826"/>
              <a:gd name="connsiteX12048" fmla="*/ 10022221 w 12192000"/>
              <a:gd name="connsiteY12048" fmla="*/ 439970 h 2007826"/>
              <a:gd name="connsiteX12049" fmla="*/ 10020109 w 12192000"/>
              <a:gd name="connsiteY12049" fmla="*/ 446290 h 2007826"/>
              <a:gd name="connsiteX12050" fmla="*/ 10016251 w 12192000"/>
              <a:gd name="connsiteY12050" fmla="*/ 446338 h 2007826"/>
              <a:gd name="connsiteX12051" fmla="*/ 10015537 w 12192000"/>
              <a:gd name="connsiteY12051" fmla="*/ 436716 h 2007826"/>
              <a:gd name="connsiteX12052" fmla="*/ 10002965 w 12192000"/>
              <a:gd name="connsiteY12052" fmla="*/ 442956 h 2007826"/>
              <a:gd name="connsiteX12053" fmla="*/ 9997773 w 12192000"/>
              <a:gd name="connsiteY12053" fmla="*/ 428810 h 2007826"/>
              <a:gd name="connsiteX12054" fmla="*/ 9995535 w 12192000"/>
              <a:gd name="connsiteY12054" fmla="*/ 443670 h 2007826"/>
              <a:gd name="connsiteX12055" fmla="*/ 9983057 w 12192000"/>
              <a:gd name="connsiteY12055" fmla="*/ 421427 h 2007826"/>
              <a:gd name="connsiteX12056" fmla="*/ 9983819 w 12192000"/>
              <a:gd name="connsiteY12056" fmla="*/ 437193 h 2007826"/>
              <a:gd name="connsiteX12057" fmla="*/ 9971961 w 12192000"/>
              <a:gd name="connsiteY12057" fmla="*/ 437050 h 2007826"/>
              <a:gd name="connsiteX12058" fmla="*/ 9977866 w 12192000"/>
              <a:gd name="connsiteY12058" fmla="*/ 427667 h 2007826"/>
              <a:gd name="connsiteX12059" fmla="*/ 9974532 w 12192000"/>
              <a:gd name="connsiteY12059" fmla="*/ 427953 h 2007826"/>
              <a:gd name="connsiteX12060" fmla="*/ 9961482 w 12192000"/>
              <a:gd name="connsiteY12060" fmla="*/ 428619 h 2007826"/>
              <a:gd name="connsiteX12061" fmla="*/ 9949528 w 12192000"/>
              <a:gd name="connsiteY12061" fmla="*/ 433525 h 2007826"/>
              <a:gd name="connsiteX12062" fmla="*/ 9948053 w 12192000"/>
              <a:gd name="connsiteY12062" fmla="*/ 419284 h 2007826"/>
              <a:gd name="connsiteX12063" fmla="*/ 9940957 w 12192000"/>
              <a:gd name="connsiteY12063" fmla="*/ 432477 h 2007826"/>
              <a:gd name="connsiteX12064" fmla="*/ 9931480 w 12192000"/>
              <a:gd name="connsiteY12064" fmla="*/ 413235 h 2007826"/>
              <a:gd name="connsiteX12065" fmla="*/ 9930860 w 12192000"/>
              <a:gd name="connsiteY12065" fmla="*/ 428953 h 2007826"/>
              <a:gd name="connsiteX12066" fmla="*/ 9918287 w 12192000"/>
              <a:gd name="connsiteY12066" fmla="*/ 424142 h 2007826"/>
              <a:gd name="connsiteX12067" fmla="*/ 9925336 w 12192000"/>
              <a:gd name="connsiteY12067" fmla="*/ 422475 h 2007826"/>
              <a:gd name="connsiteX12068" fmla="*/ 9924573 w 12192000"/>
              <a:gd name="connsiteY12068" fmla="*/ 416712 h 2007826"/>
              <a:gd name="connsiteX12069" fmla="*/ 9911715 w 12192000"/>
              <a:gd name="connsiteY12069" fmla="*/ 428572 h 2007826"/>
              <a:gd name="connsiteX12070" fmla="*/ 9907904 w 12192000"/>
              <a:gd name="connsiteY12070" fmla="*/ 410901 h 2007826"/>
              <a:gd name="connsiteX12071" fmla="*/ 9905286 w 12192000"/>
              <a:gd name="connsiteY12071" fmla="*/ 422761 h 2007826"/>
              <a:gd name="connsiteX12072" fmla="*/ 9896856 w 12192000"/>
              <a:gd name="connsiteY12072" fmla="*/ 422761 h 2007826"/>
              <a:gd name="connsiteX12073" fmla="*/ 9895332 w 12192000"/>
              <a:gd name="connsiteY12073" fmla="*/ 404281 h 2007826"/>
              <a:gd name="connsiteX12074" fmla="*/ 9892712 w 12192000"/>
              <a:gd name="connsiteY12074" fmla="*/ 404423 h 2007826"/>
              <a:gd name="connsiteX12075" fmla="*/ 9891426 w 12192000"/>
              <a:gd name="connsiteY12075" fmla="*/ 423666 h 2007826"/>
              <a:gd name="connsiteX12076" fmla="*/ 9881758 w 12192000"/>
              <a:gd name="connsiteY12076" fmla="*/ 416998 h 2007826"/>
              <a:gd name="connsiteX12077" fmla="*/ 9879425 w 12192000"/>
              <a:gd name="connsiteY12077" fmla="*/ 403090 h 2007826"/>
              <a:gd name="connsiteX12078" fmla="*/ 9878806 w 12192000"/>
              <a:gd name="connsiteY12078" fmla="*/ 418093 h 2007826"/>
              <a:gd name="connsiteX12079" fmla="*/ 9867138 w 12192000"/>
              <a:gd name="connsiteY12079" fmla="*/ 417998 h 2007826"/>
              <a:gd name="connsiteX12080" fmla="*/ 9873567 w 12192000"/>
              <a:gd name="connsiteY12080" fmla="*/ 408996 h 2007826"/>
              <a:gd name="connsiteX12081" fmla="*/ 9868233 w 12192000"/>
              <a:gd name="connsiteY12081" fmla="*/ 407186 h 2007826"/>
              <a:gd name="connsiteX12082" fmla="*/ 9866471 w 12192000"/>
              <a:gd name="connsiteY12082" fmla="*/ 412949 h 2007826"/>
              <a:gd name="connsiteX12083" fmla="*/ 9858518 w 12192000"/>
              <a:gd name="connsiteY12083" fmla="*/ 415521 h 2007826"/>
              <a:gd name="connsiteX12084" fmla="*/ 9856089 w 12192000"/>
              <a:gd name="connsiteY12084" fmla="*/ 402995 h 2007826"/>
              <a:gd name="connsiteX12085" fmla="*/ 9853326 w 12192000"/>
              <a:gd name="connsiteY12085" fmla="*/ 413140 h 2007826"/>
              <a:gd name="connsiteX12086" fmla="*/ 9844421 w 12192000"/>
              <a:gd name="connsiteY12086" fmla="*/ 413283 h 2007826"/>
              <a:gd name="connsiteX12087" fmla="*/ 9843611 w 12192000"/>
              <a:gd name="connsiteY12087" fmla="*/ 400804 h 2007826"/>
              <a:gd name="connsiteX12088" fmla="*/ 9837800 w 12192000"/>
              <a:gd name="connsiteY12088" fmla="*/ 409758 h 2007826"/>
              <a:gd name="connsiteX12089" fmla="*/ 9829086 w 12192000"/>
              <a:gd name="connsiteY12089" fmla="*/ 408281 h 2007826"/>
              <a:gd name="connsiteX12090" fmla="*/ 9828943 w 12192000"/>
              <a:gd name="connsiteY12090" fmla="*/ 399041 h 2007826"/>
              <a:gd name="connsiteX12091" fmla="*/ 9825276 w 12192000"/>
              <a:gd name="connsiteY12091" fmla="*/ 408567 h 2007826"/>
              <a:gd name="connsiteX12092" fmla="*/ 9814751 w 12192000"/>
              <a:gd name="connsiteY12092" fmla="*/ 408424 h 2007826"/>
              <a:gd name="connsiteX12093" fmla="*/ 9821275 w 12192000"/>
              <a:gd name="connsiteY12093" fmla="*/ 399232 h 2007826"/>
              <a:gd name="connsiteX12094" fmla="*/ 9816465 w 12192000"/>
              <a:gd name="connsiteY12094" fmla="*/ 398470 h 2007826"/>
              <a:gd name="connsiteX12095" fmla="*/ 9806369 w 12192000"/>
              <a:gd name="connsiteY12095" fmla="*/ 409806 h 2007826"/>
              <a:gd name="connsiteX12096" fmla="*/ 9805369 w 12192000"/>
              <a:gd name="connsiteY12096" fmla="*/ 394898 h 2007826"/>
              <a:gd name="connsiteX12097" fmla="*/ 9803415 w 12192000"/>
              <a:gd name="connsiteY12097" fmla="*/ 395088 h 2007826"/>
              <a:gd name="connsiteX12098" fmla="*/ 9792557 w 12192000"/>
              <a:gd name="connsiteY12098" fmla="*/ 405043 h 2007826"/>
              <a:gd name="connsiteX12099" fmla="*/ 9789843 w 12192000"/>
              <a:gd name="connsiteY12099" fmla="*/ 390039 h 2007826"/>
              <a:gd name="connsiteX12100" fmla="*/ 9785890 w 12192000"/>
              <a:gd name="connsiteY12100" fmla="*/ 404519 h 2007826"/>
              <a:gd name="connsiteX12101" fmla="*/ 9776603 w 12192000"/>
              <a:gd name="connsiteY12101" fmla="*/ 398184 h 2007826"/>
              <a:gd name="connsiteX12102" fmla="*/ 9777460 w 12192000"/>
              <a:gd name="connsiteY12102" fmla="*/ 384895 h 2007826"/>
              <a:gd name="connsiteX12103" fmla="*/ 9772840 w 12192000"/>
              <a:gd name="connsiteY12103" fmla="*/ 385562 h 2007826"/>
              <a:gd name="connsiteX12104" fmla="*/ 9774222 w 12192000"/>
              <a:gd name="connsiteY12104" fmla="*/ 398327 h 2007826"/>
              <a:gd name="connsiteX12105" fmla="*/ 9760457 w 12192000"/>
              <a:gd name="connsiteY12105" fmla="*/ 400089 h 2007826"/>
              <a:gd name="connsiteX12106" fmla="*/ 9769221 w 12192000"/>
              <a:gd name="connsiteY12106" fmla="*/ 391230 h 2007826"/>
              <a:gd name="connsiteX12107" fmla="*/ 9761125 w 12192000"/>
              <a:gd name="connsiteY12107" fmla="*/ 387086 h 2007826"/>
              <a:gd name="connsiteX12108" fmla="*/ 9754743 w 12192000"/>
              <a:gd name="connsiteY12108" fmla="*/ 401232 h 2007826"/>
              <a:gd name="connsiteX12109" fmla="*/ 9751599 w 12192000"/>
              <a:gd name="connsiteY12109" fmla="*/ 383657 h 2007826"/>
              <a:gd name="connsiteX12110" fmla="*/ 9749552 w 12192000"/>
              <a:gd name="connsiteY12110" fmla="*/ 394231 h 2007826"/>
              <a:gd name="connsiteX12111" fmla="*/ 9740694 w 12192000"/>
              <a:gd name="connsiteY12111" fmla="*/ 394088 h 2007826"/>
              <a:gd name="connsiteX12112" fmla="*/ 9735883 w 12192000"/>
              <a:gd name="connsiteY12112" fmla="*/ 382895 h 2007826"/>
              <a:gd name="connsiteX12113" fmla="*/ 9734454 w 12192000"/>
              <a:gd name="connsiteY12113" fmla="*/ 393993 h 2007826"/>
              <a:gd name="connsiteX12114" fmla="*/ 9708213 w 12192000"/>
              <a:gd name="connsiteY12114" fmla="*/ 385800 h 2007826"/>
              <a:gd name="connsiteX12115" fmla="*/ 9715595 w 12192000"/>
              <a:gd name="connsiteY12115" fmla="*/ 384467 h 2007826"/>
              <a:gd name="connsiteX12116" fmla="*/ 9715309 w 12192000"/>
              <a:gd name="connsiteY12116" fmla="*/ 378513 h 2007826"/>
              <a:gd name="connsiteX12117" fmla="*/ 9701260 w 12192000"/>
              <a:gd name="connsiteY12117" fmla="*/ 390754 h 2007826"/>
              <a:gd name="connsiteX12118" fmla="*/ 9701117 w 12192000"/>
              <a:gd name="connsiteY12118" fmla="*/ 375322 h 2007826"/>
              <a:gd name="connsiteX12119" fmla="*/ 9697926 w 12192000"/>
              <a:gd name="connsiteY12119" fmla="*/ 375179 h 2007826"/>
              <a:gd name="connsiteX12120" fmla="*/ 9683781 w 12192000"/>
              <a:gd name="connsiteY12120" fmla="*/ 375417 h 2007826"/>
              <a:gd name="connsiteX12121" fmla="*/ 9661255 w 12192000"/>
              <a:gd name="connsiteY12121" fmla="*/ 378608 h 2007826"/>
              <a:gd name="connsiteX12122" fmla="*/ 9660826 w 12192000"/>
              <a:gd name="connsiteY12122" fmla="*/ 369178 h 2007826"/>
              <a:gd name="connsiteX12123" fmla="*/ 9649729 w 12192000"/>
              <a:gd name="connsiteY12123" fmla="*/ 381942 h 2007826"/>
              <a:gd name="connsiteX12124" fmla="*/ 9647872 w 12192000"/>
              <a:gd name="connsiteY12124" fmla="*/ 363891 h 2007826"/>
              <a:gd name="connsiteX12125" fmla="*/ 9642300 w 12192000"/>
              <a:gd name="connsiteY12125" fmla="*/ 376274 h 2007826"/>
              <a:gd name="connsiteX12126" fmla="*/ 9631918 w 12192000"/>
              <a:gd name="connsiteY12126" fmla="*/ 364796 h 2007826"/>
              <a:gd name="connsiteX12127" fmla="*/ 9628393 w 12192000"/>
              <a:gd name="connsiteY12127" fmla="*/ 376465 h 2007826"/>
              <a:gd name="connsiteX12128" fmla="*/ 9618726 w 12192000"/>
              <a:gd name="connsiteY12128" fmla="*/ 370702 h 2007826"/>
              <a:gd name="connsiteX12129" fmla="*/ 9597009 w 12192000"/>
              <a:gd name="connsiteY12129" fmla="*/ 370035 h 2007826"/>
              <a:gd name="connsiteX12130" fmla="*/ 9589913 w 12192000"/>
              <a:gd name="connsiteY12130" fmla="*/ 350507 h 2007826"/>
              <a:gd name="connsiteX12131" fmla="*/ 9592151 w 12192000"/>
              <a:gd name="connsiteY12131" fmla="*/ 365653 h 2007826"/>
              <a:gd name="connsiteX12132" fmla="*/ 9581817 w 12192000"/>
              <a:gd name="connsiteY12132" fmla="*/ 365605 h 2007826"/>
              <a:gd name="connsiteX12133" fmla="*/ 9584531 w 12192000"/>
              <a:gd name="connsiteY12133" fmla="*/ 356079 h 2007826"/>
              <a:gd name="connsiteX12134" fmla="*/ 9577911 w 12192000"/>
              <a:gd name="connsiteY12134" fmla="*/ 356079 h 2007826"/>
              <a:gd name="connsiteX12135" fmla="*/ 9576863 w 12192000"/>
              <a:gd name="connsiteY12135" fmla="*/ 365748 h 2007826"/>
              <a:gd name="connsiteX12136" fmla="*/ 9567100 w 12192000"/>
              <a:gd name="connsiteY12136" fmla="*/ 365558 h 2007826"/>
              <a:gd name="connsiteX12137" fmla="*/ 9573768 w 12192000"/>
              <a:gd name="connsiteY12137" fmla="*/ 356175 h 2007826"/>
              <a:gd name="connsiteX12138" fmla="*/ 9567195 w 12192000"/>
              <a:gd name="connsiteY12138" fmla="*/ 355889 h 2007826"/>
              <a:gd name="connsiteX12139" fmla="*/ 9568529 w 12192000"/>
              <a:gd name="connsiteY12139" fmla="*/ 361557 h 2007826"/>
              <a:gd name="connsiteX12140" fmla="*/ 9558480 w 12192000"/>
              <a:gd name="connsiteY12140" fmla="*/ 361128 h 2007826"/>
              <a:gd name="connsiteX12141" fmla="*/ 9558194 w 12192000"/>
              <a:gd name="connsiteY12141" fmla="*/ 350697 h 2007826"/>
              <a:gd name="connsiteX12142" fmla="*/ 9553718 w 12192000"/>
              <a:gd name="connsiteY12142" fmla="*/ 350316 h 2007826"/>
              <a:gd name="connsiteX12143" fmla="*/ 9553384 w 12192000"/>
              <a:gd name="connsiteY12143" fmla="*/ 360842 h 2007826"/>
              <a:gd name="connsiteX12144" fmla="*/ 9544574 w 12192000"/>
              <a:gd name="connsiteY12144" fmla="*/ 360842 h 2007826"/>
              <a:gd name="connsiteX12145" fmla="*/ 9542621 w 12192000"/>
              <a:gd name="connsiteY12145" fmla="*/ 340647 h 2007826"/>
              <a:gd name="connsiteX12146" fmla="*/ 9537430 w 12192000"/>
              <a:gd name="connsiteY12146" fmla="*/ 360604 h 2007826"/>
              <a:gd name="connsiteX12147" fmla="*/ 9525381 w 12192000"/>
              <a:gd name="connsiteY12147" fmla="*/ 342934 h 2007826"/>
              <a:gd name="connsiteX12148" fmla="*/ 9524809 w 12192000"/>
              <a:gd name="connsiteY12148" fmla="*/ 356175 h 2007826"/>
              <a:gd name="connsiteX12149" fmla="*/ 9515713 w 12192000"/>
              <a:gd name="connsiteY12149" fmla="*/ 356127 h 2007826"/>
              <a:gd name="connsiteX12150" fmla="*/ 9520618 w 12192000"/>
              <a:gd name="connsiteY12150" fmla="*/ 345315 h 2007826"/>
              <a:gd name="connsiteX12151" fmla="*/ 9505950 w 12192000"/>
              <a:gd name="connsiteY12151" fmla="*/ 357127 h 2007826"/>
              <a:gd name="connsiteX12152" fmla="*/ 9505950 w 12192000"/>
              <a:gd name="connsiteY12152" fmla="*/ 341743 h 2007826"/>
              <a:gd name="connsiteX12153" fmla="*/ 9501473 w 12192000"/>
              <a:gd name="connsiteY12153" fmla="*/ 341791 h 2007826"/>
              <a:gd name="connsiteX12154" fmla="*/ 9500901 w 12192000"/>
              <a:gd name="connsiteY12154" fmla="*/ 351364 h 2007826"/>
              <a:gd name="connsiteX12155" fmla="*/ 9492948 w 12192000"/>
              <a:gd name="connsiteY12155" fmla="*/ 351269 h 2007826"/>
              <a:gd name="connsiteX12156" fmla="*/ 9488376 w 12192000"/>
              <a:gd name="connsiteY12156" fmla="*/ 338456 h 2007826"/>
              <a:gd name="connsiteX12157" fmla="*/ 9485471 w 12192000"/>
              <a:gd name="connsiteY12157" fmla="*/ 353460 h 2007826"/>
              <a:gd name="connsiteX12158" fmla="*/ 9472279 w 12192000"/>
              <a:gd name="connsiteY12158" fmla="*/ 330836 h 2007826"/>
              <a:gd name="connsiteX12159" fmla="*/ 9478042 w 12192000"/>
              <a:gd name="connsiteY12159" fmla="*/ 346744 h 2007826"/>
              <a:gd name="connsiteX12160" fmla="*/ 9453515 w 12192000"/>
              <a:gd name="connsiteY12160" fmla="*/ 346315 h 2007826"/>
              <a:gd name="connsiteX12161" fmla="*/ 9453610 w 12192000"/>
              <a:gd name="connsiteY12161" fmla="*/ 333503 h 2007826"/>
              <a:gd name="connsiteX12162" fmla="*/ 9439894 w 12192000"/>
              <a:gd name="connsiteY12162" fmla="*/ 343410 h 2007826"/>
              <a:gd name="connsiteX12163" fmla="*/ 9438942 w 12192000"/>
              <a:gd name="connsiteY12163" fmla="*/ 329359 h 2007826"/>
              <a:gd name="connsiteX12164" fmla="*/ 9426797 w 12192000"/>
              <a:gd name="connsiteY12164" fmla="*/ 343696 h 2007826"/>
              <a:gd name="connsiteX12165" fmla="*/ 9428368 w 12192000"/>
              <a:gd name="connsiteY12165" fmla="*/ 330121 h 2007826"/>
              <a:gd name="connsiteX12166" fmla="*/ 9416177 w 12192000"/>
              <a:gd name="connsiteY12166" fmla="*/ 342362 h 2007826"/>
              <a:gd name="connsiteX12167" fmla="*/ 9415224 w 12192000"/>
              <a:gd name="connsiteY12167" fmla="*/ 327549 h 2007826"/>
              <a:gd name="connsiteX12168" fmla="*/ 9410890 w 12192000"/>
              <a:gd name="connsiteY12168" fmla="*/ 327263 h 2007826"/>
              <a:gd name="connsiteX12169" fmla="*/ 9410271 w 12192000"/>
              <a:gd name="connsiteY12169" fmla="*/ 338266 h 2007826"/>
              <a:gd name="connsiteX12170" fmla="*/ 9398079 w 12192000"/>
              <a:gd name="connsiteY12170" fmla="*/ 322977 h 2007826"/>
              <a:gd name="connsiteX12171" fmla="*/ 9395936 w 12192000"/>
              <a:gd name="connsiteY12171" fmla="*/ 337933 h 2007826"/>
              <a:gd name="connsiteX12172" fmla="*/ 9363313 w 12192000"/>
              <a:gd name="connsiteY12172" fmla="*/ 331836 h 2007826"/>
              <a:gd name="connsiteX12173" fmla="*/ 9362360 w 12192000"/>
              <a:gd name="connsiteY12173" fmla="*/ 315832 h 2007826"/>
              <a:gd name="connsiteX12174" fmla="*/ 9356645 w 12192000"/>
              <a:gd name="connsiteY12174" fmla="*/ 327359 h 2007826"/>
              <a:gd name="connsiteX12175" fmla="*/ 9349168 w 12192000"/>
              <a:gd name="connsiteY12175" fmla="*/ 327597 h 2007826"/>
              <a:gd name="connsiteX12176" fmla="*/ 9348835 w 12192000"/>
              <a:gd name="connsiteY12176" fmla="*/ 319786 h 2007826"/>
              <a:gd name="connsiteX12177" fmla="*/ 9331928 w 12192000"/>
              <a:gd name="connsiteY12177" fmla="*/ 329502 h 2007826"/>
              <a:gd name="connsiteX12178" fmla="*/ 9340405 w 12192000"/>
              <a:gd name="connsiteY12178" fmla="*/ 319595 h 2007826"/>
              <a:gd name="connsiteX12179" fmla="*/ 9331533 w 12192000"/>
              <a:gd name="connsiteY12179" fmla="*/ 321396 h 2007826"/>
              <a:gd name="connsiteX12180" fmla="*/ 9334024 w 12192000"/>
              <a:gd name="connsiteY12180" fmla="*/ 310926 h 2007826"/>
              <a:gd name="connsiteX12181" fmla="*/ 9330547 w 12192000"/>
              <a:gd name="connsiteY12181" fmla="*/ 321596 h 2007826"/>
              <a:gd name="connsiteX12182" fmla="*/ 9331533 w 12192000"/>
              <a:gd name="connsiteY12182" fmla="*/ 321396 h 2007826"/>
              <a:gd name="connsiteX12183" fmla="*/ 9329118 w 12192000"/>
              <a:gd name="connsiteY12183" fmla="*/ 331550 h 2007826"/>
              <a:gd name="connsiteX12184" fmla="*/ 9322832 w 12192000"/>
              <a:gd name="connsiteY12184" fmla="*/ 315689 h 2007826"/>
              <a:gd name="connsiteX12185" fmla="*/ 9308497 w 12192000"/>
              <a:gd name="connsiteY12185" fmla="*/ 308688 h 2007826"/>
              <a:gd name="connsiteX12186" fmla="*/ 9305592 w 12192000"/>
              <a:gd name="connsiteY12186" fmla="*/ 323596 h 2007826"/>
              <a:gd name="connsiteX12187" fmla="*/ 9272492 w 12192000"/>
              <a:gd name="connsiteY12187" fmla="*/ 317261 h 2007826"/>
              <a:gd name="connsiteX12188" fmla="*/ 9272540 w 12192000"/>
              <a:gd name="connsiteY12188" fmla="*/ 303592 h 2007826"/>
              <a:gd name="connsiteX12189" fmla="*/ 9266443 w 12192000"/>
              <a:gd name="connsiteY12189" fmla="*/ 303687 h 2007826"/>
              <a:gd name="connsiteX12190" fmla="*/ 9267682 w 12192000"/>
              <a:gd name="connsiteY12190" fmla="*/ 314880 h 2007826"/>
              <a:gd name="connsiteX12191" fmla="*/ 9254966 w 12192000"/>
              <a:gd name="connsiteY12191" fmla="*/ 307450 h 2007826"/>
              <a:gd name="connsiteX12192" fmla="*/ 9234154 w 12192000"/>
              <a:gd name="connsiteY12192" fmla="*/ 313356 h 2007826"/>
              <a:gd name="connsiteX12193" fmla="*/ 9234011 w 12192000"/>
              <a:gd name="connsiteY12193" fmla="*/ 298829 h 2007826"/>
              <a:gd name="connsiteX12194" fmla="*/ 9230582 w 12192000"/>
              <a:gd name="connsiteY12194" fmla="*/ 299019 h 2007826"/>
              <a:gd name="connsiteX12195" fmla="*/ 9230725 w 12192000"/>
              <a:gd name="connsiteY12195" fmla="*/ 309926 h 2007826"/>
              <a:gd name="connsiteX12196" fmla="*/ 9217104 w 12192000"/>
              <a:gd name="connsiteY12196" fmla="*/ 303115 h 2007826"/>
              <a:gd name="connsiteX12197" fmla="*/ 9203388 w 12192000"/>
              <a:gd name="connsiteY12197" fmla="*/ 304782 h 2007826"/>
              <a:gd name="connsiteX12198" fmla="*/ 9168336 w 12192000"/>
              <a:gd name="connsiteY12198" fmla="*/ 303639 h 2007826"/>
              <a:gd name="connsiteX12199" fmla="*/ 9164812 w 12192000"/>
              <a:gd name="connsiteY12199" fmla="*/ 284349 h 2007826"/>
              <a:gd name="connsiteX12200" fmla="*/ 9164573 w 12192000"/>
              <a:gd name="connsiteY12200" fmla="*/ 298971 h 2007826"/>
              <a:gd name="connsiteX12201" fmla="*/ 9144095 w 12192000"/>
              <a:gd name="connsiteY12201" fmla="*/ 298305 h 2007826"/>
              <a:gd name="connsiteX12202" fmla="*/ 9141523 w 12192000"/>
              <a:gd name="connsiteY12202" fmla="*/ 284873 h 2007826"/>
              <a:gd name="connsiteX12203" fmla="*/ 9140619 w 12192000"/>
              <a:gd name="connsiteY12203" fmla="*/ 295066 h 2007826"/>
              <a:gd name="connsiteX12204" fmla="*/ 9128712 w 12192000"/>
              <a:gd name="connsiteY12204" fmla="*/ 279872 h 2007826"/>
              <a:gd name="connsiteX12205" fmla="*/ 9125854 w 12192000"/>
              <a:gd name="connsiteY12205" fmla="*/ 279539 h 2007826"/>
              <a:gd name="connsiteX12206" fmla="*/ 9124617 w 12192000"/>
              <a:gd name="connsiteY12206" fmla="*/ 294351 h 2007826"/>
              <a:gd name="connsiteX12207" fmla="*/ 9107853 w 12192000"/>
              <a:gd name="connsiteY12207" fmla="*/ 292780 h 2007826"/>
              <a:gd name="connsiteX12208" fmla="*/ 9090993 w 12192000"/>
              <a:gd name="connsiteY12208" fmla="*/ 288398 h 2007826"/>
              <a:gd name="connsiteX12209" fmla="*/ 9091374 w 12192000"/>
              <a:gd name="connsiteY12209" fmla="*/ 275061 h 2007826"/>
              <a:gd name="connsiteX12210" fmla="*/ 9087421 w 12192000"/>
              <a:gd name="connsiteY12210" fmla="*/ 274918 h 2007826"/>
              <a:gd name="connsiteX12211" fmla="*/ 9074848 w 12192000"/>
              <a:gd name="connsiteY12211" fmla="*/ 285730 h 2007826"/>
              <a:gd name="connsiteX12212" fmla="*/ 9050750 w 12192000"/>
              <a:gd name="connsiteY12212" fmla="*/ 282063 h 2007826"/>
              <a:gd name="connsiteX12213" fmla="*/ 9039225 w 12192000"/>
              <a:gd name="connsiteY12213" fmla="*/ 285302 h 2007826"/>
              <a:gd name="connsiteX12214" fmla="*/ 9039225 w 12192000"/>
              <a:gd name="connsiteY12214" fmla="*/ 270251 h 2007826"/>
              <a:gd name="connsiteX12215" fmla="*/ 9034748 w 12192000"/>
              <a:gd name="connsiteY12215" fmla="*/ 270346 h 2007826"/>
              <a:gd name="connsiteX12216" fmla="*/ 9034176 w 12192000"/>
              <a:gd name="connsiteY12216" fmla="*/ 280586 h 2007826"/>
              <a:gd name="connsiteX12217" fmla="*/ 9002125 w 12192000"/>
              <a:gd name="connsiteY12217" fmla="*/ 274252 h 2007826"/>
              <a:gd name="connsiteX12218" fmla="*/ 8998315 w 12192000"/>
              <a:gd name="connsiteY12218" fmla="*/ 264392 h 2007826"/>
              <a:gd name="connsiteX12219" fmla="*/ 8995124 w 12192000"/>
              <a:gd name="connsiteY12219" fmla="*/ 275014 h 2007826"/>
              <a:gd name="connsiteX12220" fmla="*/ 8946261 w 12192000"/>
              <a:gd name="connsiteY12220" fmla="*/ 266583 h 2007826"/>
              <a:gd name="connsiteX12221" fmla="*/ 8908256 w 12192000"/>
              <a:gd name="connsiteY12221" fmla="*/ 260630 h 2007826"/>
              <a:gd name="connsiteX12222" fmla="*/ 8854678 w 12192000"/>
              <a:gd name="connsiteY12222" fmla="*/ 250437 h 2007826"/>
              <a:gd name="connsiteX12223" fmla="*/ 8841438 w 12192000"/>
              <a:gd name="connsiteY12223" fmla="*/ 251342 h 2007826"/>
              <a:gd name="connsiteX12224" fmla="*/ 8837818 w 12192000"/>
              <a:gd name="connsiteY12224" fmla="*/ 255057 h 2007826"/>
              <a:gd name="connsiteX12225" fmla="*/ 8817102 w 12192000"/>
              <a:gd name="connsiteY12225" fmla="*/ 246865 h 2007826"/>
              <a:gd name="connsiteX12226" fmla="*/ 8803624 w 12192000"/>
              <a:gd name="connsiteY12226" fmla="*/ 248675 h 2007826"/>
              <a:gd name="connsiteX12227" fmla="*/ 8741473 w 12192000"/>
              <a:gd name="connsiteY12227" fmla="*/ 237529 h 2007826"/>
              <a:gd name="connsiteX12228" fmla="*/ 8735425 w 12192000"/>
              <a:gd name="connsiteY12228" fmla="*/ 240435 h 2007826"/>
              <a:gd name="connsiteX12229" fmla="*/ 8707993 w 12192000"/>
              <a:gd name="connsiteY12229" fmla="*/ 235148 h 2007826"/>
              <a:gd name="connsiteX12230" fmla="*/ 8693896 w 12192000"/>
              <a:gd name="connsiteY12230" fmla="*/ 235052 h 2007826"/>
              <a:gd name="connsiteX12231" fmla="*/ 8672751 w 12192000"/>
              <a:gd name="connsiteY12231" fmla="*/ 227051 h 2007826"/>
              <a:gd name="connsiteX12232" fmla="*/ 8671798 w 12192000"/>
              <a:gd name="connsiteY12232" fmla="*/ 233052 h 2007826"/>
              <a:gd name="connsiteX12233" fmla="*/ 8663320 w 12192000"/>
              <a:gd name="connsiteY12233" fmla="*/ 227479 h 2007826"/>
              <a:gd name="connsiteX12234" fmla="*/ 8638984 w 12192000"/>
              <a:gd name="connsiteY12234" fmla="*/ 227479 h 2007826"/>
              <a:gd name="connsiteX12235" fmla="*/ 8638842 w 12192000"/>
              <a:gd name="connsiteY12235" fmla="*/ 213190 h 2007826"/>
              <a:gd name="connsiteX12236" fmla="*/ 8634936 w 12192000"/>
              <a:gd name="connsiteY12236" fmla="*/ 213143 h 2007826"/>
              <a:gd name="connsiteX12237" fmla="*/ 8634460 w 12192000"/>
              <a:gd name="connsiteY12237" fmla="*/ 228956 h 2007826"/>
              <a:gd name="connsiteX12238" fmla="*/ 8622506 w 12192000"/>
              <a:gd name="connsiteY12238" fmla="*/ 223526 h 2007826"/>
              <a:gd name="connsiteX12239" fmla="*/ 8599456 w 12192000"/>
              <a:gd name="connsiteY12239" fmla="*/ 218192 h 2007826"/>
              <a:gd name="connsiteX12240" fmla="*/ 8584263 w 12192000"/>
              <a:gd name="connsiteY12240" fmla="*/ 218906 h 2007826"/>
              <a:gd name="connsiteX12241" fmla="*/ 8558736 w 12192000"/>
              <a:gd name="connsiteY12241" fmla="*/ 213238 h 2007826"/>
              <a:gd name="connsiteX12242" fmla="*/ 8557165 w 12192000"/>
              <a:gd name="connsiteY12242" fmla="*/ 217906 h 2007826"/>
              <a:gd name="connsiteX12243" fmla="*/ 8474964 w 12192000"/>
              <a:gd name="connsiteY12243" fmla="*/ 207141 h 2007826"/>
              <a:gd name="connsiteX12244" fmla="*/ 8436912 w 12192000"/>
              <a:gd name="connsiteY12244" fmla="*/ 201997 h 2007826"/>
              <a:gd name="connsiteX12245" fmla="*/ 8398525 w 12192000"/>
              <a:gd name="connsiteY12245" fmla="*/ 197520 h 2007826"/>
              <a:gd name="connsiteX12246" fmla="*/ 8364807 w 12192000"/>
              <a:gd name="connsiteY12246" fmla="*/ 191424 h 2007826"/>
              <a:gd name="connsiteX12247" fmla="*/ 8360569 w 12192000"/>
              <a:gd name="connsiteY12247" fmla="*/ 193758 h 2007826"/>
              <a:gd name="connsiteX12248" fmla="*/ 8327469 w 12192000"/>
              <a:gd name="connsiteY12248" fmla="*/ 187709 h 2007826"/>
              <a:gd name="connsiteX12249" fmla="*/ 8322516 w 12192000"/>
              <a:gd name="connsiteY12249" fmla="*/ 188423 h 2007826"/>
              <a:gd name="connsiteX12250" fmla="*/ 8284321 w 12192000"/>
              <a:gd name="connsiteY12250" fmla="*/ 183565 h 2007826"/>
              <a:gd name="connsiteX12251" fmla="*/ 8237506 w 12192000"/>
              <a:gd name="connsiteY12251" fmla="*/ 176706 h 2007826"/>
              <a:gd name="connsiteX12252" fmla="*/ 8198644 w 12192000"/>
              <a:gd name="connsiteY12252" fmla="*/ 170610 h 2007826"/>
              <a:gd name="connsiteX12253" fmla="*/ 8194452 w 12192000"/>
              <a:gd name="connsiteY12253" fmla="*/ 172991 h 2007826"/>
              <a:gd name="connsiteX12254" fmla="*/ 8160639 w 12192000"/>
              <a:gd name="connsiteY12254" fmla="*/ 166942 h 2007826"/>
              <a:gd name="connsiteX12255" fmla="*/ 8125158 w 12192000"/>
              <a:gd name="connsiteY12255" fmla="*/ 165466 h 2007826"/>
              <a:gd name="connsiteX12256" fmla="*/ 8124492 w 12192000"/>
              <a:gd name="connsiteY12256" fmla="*/ 154987 h 2007826"/>
              <a:gd name="connsiteX12257" fmla="*/ 8117729 w 12192000"/>
              <a:gd name="connsiteY12257" fmla="*/ 162322 h 2007826"/>
              <a:gd name="connsiteX12258" fmla="*/ 8036099 w 12192000"/>
              <a:gd name="connsiteY12258" fmla="*/ 155368 h 2007826"/>
              <a:gd name="connsiteX12259" fmla="*/ 8032527 w 12192000"/>
              <a:gd name="connsiteY12259" fmla="*/ 149129 h 2007826"/>
              <a:gd name="connsiteX12260" fmla="*/ 7994237 w 12192000"/>
              <a:gd name="connsiteY12260" fmla="*/ 148795 h 2007826"/>
              <a:gd name="connsiteX12261" fmla="*/ 7803213 w 12192000"/>
              <a:gd name="connsiteY12261" fmla="*/ 129124 h 2007826"/>
              <a:gd name="connsiteX12262" fmla="*/ 7798879 w 12192000"/>
              <a:gd name="connsiteY12262" fmla="*/ 129981 h 2007826"/>
              <a:gd name="connsiteX12263" fmla="*/ 7751064 w 12192000"/>
              <a:gd name="connsiteY12263" fmla="*/ 124933 h 2007826"/>
              <a:gd name="connsiteX12264" fmla="*/ 7703582 w 12192000"/>
              <a:gd name="connsiteY12264" fmla="*/ 122123 h 2007826"/>
              <a:gd name="connsiteX12265" fmla="*/ 7652718 w 12192000"/>
              <a:gd name="connsiteY12265" fmla="*/ 115788 h 2007826"/>
              <a:gd name="connsiteX12266" fmla="*/ 7598568 w 12192000"/>
              <a:gd name="connsiteY12266" fmla="*/ 109263 h 2007826"/>
              <a:gd name="connsiteX12267" fmla="*/ 7546800 w 12192000"/>
              <a:gd name="connsiteY12267" fmla="*/ 105690 h 2007826"/>
              <a:gd name="connsiteX12268" fmla="*/ 7497461 w 12192000"/>
              <a:gd name="connsiteY12268" fmla="*/ 101880 h 2007826"/>
              <a:gd name="connsiteX12269" fmla="*/ 7436167 w 12192000"/>
              <a:gd name="connsiteY12269" fmla="*/ 96260 h 2007826"/>
              <a:gd name="connsiteX12270" fmla="*/ 7378922 w 12192000"/>
              <a:gd name="connsiteY12270" fmla="*/ 92116 h 2007826"/>
              <a:gd name="connsiteX12271" fmla="*/ 7312914 w 12192000"/>
              <a:gd name="connsiteY12271" fmla="*/ 88401 h 2007826"/>
              <a:gd name="connsiteX12272" fmla="*/ 7257811 w 12192000"/>
              <a:gd name="connsiteY12272" fmla="*/ 81209 h 2007826"/>
              <a:gd name="connsiteX12273" fmla="*/ 7251144 w 12192000"/>
              <a:gd name="connsiteY12273" fmla="*/ 83733 h 2007826"/>
              <a:gd name="connsiteX12274" fmla="*/ 7219902 w 12192000"/>
              <a:gd name="connsiteY12274" fmla="*/ 79827 h 2007826"/>
              <a:gd name="connsiteX12275" fmla="*/ 7162990 w 12192000"/>
              <a:gd name="connsiteY12275" fmla="*/ 75017 h 2007826"/>
              <a:gd name="connsiteX12276" fmla="*/ 7122652 w 12192000"/>
              <a:gd name="connsiteY12276" fmla="*/ 72111 h 2007826"/>
              <a:gd name="connsiteX12277" fmla="*/ 7091219 w 12192000"/>
              <a:gd name="connsiteY12277" fmla="*/ 70302 h 2007826"/>
              <a:gd name="connsiteX12278" fmla="*/ 7050452 w 12192000"/>
              <a:gd name="connsiteY12278" fmla="*/ 66777 h 2007826"/>
              <a:gd name="connsiteX12279" fmla="*/ 7027259 w 12192000"/>
              <a:gd name="connsiteY12279" fmla="*/ 66682 h 2007826"/>
              <a:gd name="connsiteX12280" fmla="*/ 7013067 w 12192000"/>
              <a:gd name="connsiteY12280" fmla="*/ 66825 h 2007826"/>
              <a:gd name="connsiteX12281" fmla="*/ 6993922 w 12192000"/>
              <a:gd name="connsiteY12281" fmla="*/ 67634 h 2007826"/>
              <a:gd name="connsiteX12282" fmla="*/ 6926723 w 12192000"/>
              <a:gd name="connsiteY12282" fmla="*/ 63681 h 2007826"/>
              <a:gd name="connsiteX12283" fmla="*/ 6845713 w 12192000"/>
              <a:gd name="connsiteY12283" fmla="*/ 57203 h 2007826"/>
              <a:gd name="connsiteX12284" fmla="*/ 6831711 w 12192000"/>
              <a:gd name="connsiteY12284" fmla="*/ 56537 h 2007826"/>
              <a:gd name="connsiteX12285" fmla="*/ 6755606 w 12192000"/>
              <a:gd name="connsiteY12285" fmla="*/ 54298 h 2007826"/>
              <a:gd name="connsiteX12286" fmla="*/ 6750700 w 12192000"/>
              <a:gd name="connsiteY12286" fmla="*/ 55393 h 2007826"/>
              <a:gd name="connsiteX12287" fmla="*/ 6734794 w 12192000"/>
              <a:gd name="connsiteY12287" fmla="*/ 56060 h 2007826"/>
              <a:gd name="connsiteX12288" fmla="*/ 6733317 w 12192000"/>
              <a:gd name="connsiteY12288" fmla="*/ 50535 h 2007826"/>
              <a:gd name="connsiteX12289" fmla="*/ 6727507 w 12192000"/>
              <a:gd name="connsiteY12289" fmla="*/ 53965 h 2007826"/>
              <a:gd name="connsiteX12290" fmla="*/ 6667690 w 12192000"/>
              <a:gd name="connsiteY12290" fmla="*/ 51202 h 2007826"/>
              <a:gd name="connsiteX12291" fmla="*/ 6600634 w 12192000"/>
              <a:gd name="connsiteY12291" fmla="*/ 46725 h 2007826"/>
              <a:gd name="connsiteX12292" fmla="*/ 6541007 w 12192000"/>
              <a:gd name="connsiteY12292" fmla="*/ 44153 h 2007826"/>
              <a:gd name="connsiteX12293" fmla="*/ 6525625 w 12192000"/>
              <a:gd name="connsiteY12293" fmla="*/ 41914 h 2007826"/>
              <a:gd name="connsiteX12294" fmla="*/ 6522434 w 12192000"/>
              <a:gd name="connsiteY12294" fmla="*/ 46582 h 2007826"/>
              <a:gd name="connsiteX12295" fmla="*/ 6483810 w 12192000"/>
              <a:gd name="connsiteY12295" fmla="*/ 45248 h 2007826"/>
              <a:gd name="connsiteX12296" fmla="*/ 6412230 w 12192000"/>
              <a:gd name="connsiteY12296" fmla="*/ 38056 h 2007826"/>
              <a:gd name="connsiteX12297" fmla="*/ 6388941 w 12192000"/>
              <a:gd name="connsiteY12297" fmla="*/ 36865 h 2007826"/>
              <a:gd name="connsiteX12298" fmla="*/ 6384036 w 12192000"/>
              <a:gd name="connsiteY12298" fmla="*/ 41819 h 2007826"/>
              <a:gd name="connsiteX12299" fmla="*/ 6354794 w 12192000"/>
              <a:gd name="connsiteY12299" fmla="*/ 40914 h 2007826"/>
              <a:gd name="connsiteX12300" fmla="*/ 6351317 w 12192000"/>
              <a:gd name="connsiteY12300" fmla="*/ 37247 h 2007826"/>
              <a:gd name="connsiteX12301" fmla="*/ 6346079 w 12192000"/>
              <a:gd name="connsiteY12301" fmla="*/ 41533 h 2007826"/>
              <a:gd name="connsiteX12302" fmla="*/ 6335458 w 12192000"/>
              <a:gd name="connsiteY12302" fmla="*/ 36199 h 2007826"/>
              <a:gd name="connsiteX12303" fmla="*/ 6333601 w 12192000"/>
              <a:gd name="connsiteY12303" fmla="*/ 41771 h 2007826"/>
              <a:gd name="connsiteX12304" fmla="*/ 6317742 w 12192000"/>
              <a:gd name="connsiteY12304" fmla="*/ 37961 h 2007826"/>
              <a:gd name="connsiteX12305" fmla="*/ 6293882 w 12192000"/>
              <a:gd name="connsiteY12305" fmla="*/ 39819 h 2007826"/>
              <a:gd name="connsiteX12306" fmla="*/ 6253257 w 12192000"/>
              <a:gd name="connsiteY12306" fmla="*/ 37056 h 2007826"/>
              <a:gd name="connsiteX12307" fmla="*/ 6191059 w 12192000"/>
              <a:gd name="connsiteY12307" fmla="*/ 36342 h 2007826"/>
              <a:gd name="connsiteX12308" fmla="*/ 6183487 w 12192000"/>
              <a:gd name="connsiteY12308" fmla="*/ 31817 h 2007826"/>
              <a:gd name="connsiteX12309" fmla="*/ 6178105 w 12192000"/>
              <a:gd name="connsiteY12309" fmla="*/ 38247 h 2007826"/>
              <a:gd name="connsiteX12310" fmla="*/ 6175772 w 12192000"/>
              <a:gd name="connsiteY12310" fmla="*/ 31340 h 2007826"/>
              <a:gd name="connsiteX12311" fmla="*/ 6164913 w 12192000"/>
              <a:gd name="connsiteY12311" fmla="*/ 36913 h 2007826"/>
              <a:gd name="connsiteX12312" fmla="*/ 6160817 w 12192000"/>
              <a:gd name="connsiteY12312" fmla="*/ 32579 h 2007826"/>
              <a:gd name="connsiteX12313" fmla="*/ 6156007 w 12192000"/>
              <a:gd name="connsiteY12313" fmla="*/ 35865 h 2007826"/>
              <a:gd name="connsiteX12314" fmla="*/ 6117050 w 12192000"/>
              <a:gd name="connsiteY12314" fmla="*/ 36961 h 2007826"/>
              <a:gd name="connsiteX12315" fmla="*/ 6108192 w 12192000"/>
              <a:gd name="connsiteY12315" fmla="*/ 32769 h 2007826"/>
              <a:gd name="connsiteX12316" fmla="*/ 6088239 w 12192000"/>
              <a:gd name="connsiteY12316" fmla="*/ 35198 h 2007826"/>
              <a:gd name="connsiteX12317" fmla="*/ 6083763 w 12192000"/>
              <a:gd name="connsiteY12317" fmla="*/ 32198 h 2007826"/>
              <a:gd name="connsiteX12318" fmla="*/ 6080763 w 12192000"/>
              <a:gd name="connsiteY12318" fmla="*/ 36532 h 2007826"/>
              <a:gd name="connsiteX12319" fmla="*/ 6031391 w 12192000"/>
              <a:gd name="connsiteY12319" fmla="*/ 33436 h 2007826"/>
              <a:gd name="connsiteX12320" fmla="*/ 6003728 w 12192000"/>
              <a:gd name="connsiteY12320" fmla="*/ 36008 h 2007826"/>
              <a:gd name="connsiteX12321" fmla="*/ 5955449 w 12192000"/>
              <a:gd name="connsiteY12321" fmla="*/ 33627 h 2007826"/>
              <a:gd name="connsiteX12322" fmla="*/ 5935833 w 12192000"/>
              <a:gd name="connsiteY12322" fmla="*/ 35341 h 2007826"/>
              <a:gd name="connsiteX12323" fmla="*/ 5931693 w 12192000"/>
              <a:gd name="connsiteY12323" fmla="*/ 32579 h 2007826"/>
              <a:gd name="connsiteX12324" fmla="*/ 5924836 w 12192000"/>
              <a:gd name="connsiteY12324" fmla="*/ 35818 h 2007826"/>
              <a:gd name="connsiteX12325" fmla="*/ 5917266 w 12192000"/>
              <a:gd name="connsiteY12325" fmla="*/ 32245 h 2007826"/>
              <a:gd name="connsiteX12326" fmla="*/ 5888840 w 12192000"/>
              <a:gd name="connsiteY12326" fmla="*/ 36865 h 2007826"/>
              <a:gd name="connsiteX12327" fmla="*/ 5879414 w 12192000"/>
              <a:gd name="connsiteY12327" fmla="*/ 32388 h 2007826"/>
              <a:gd name="connsiteX12328" fmla="*/ 5850371 w 12192000"/>
              <a:gd name="connsiteY12328" fmla="*/ 37104 h 2007826"/>
              <a:gd name="connsiteX12329" fmla="*/ 5841325 w 12192000"/>
              <a:gd name="connsiteY12329" fmla="*/ 32626 h 2007826"/>
              <a:gd name="connsiteX12330" fmla="*/ 5828183 w 12192000"/>
              <a:gd name="connsiteY12330" fmla="*/ 18099 h 2007826"/>
              <a:gd name="connsiteX12331" fmla="*/ 5838563 w 12192000"/>
              <a:gd name="connsiteY12331" fmla="*/ 17814 h 2007826"/>
              <a:gd name="connsiteX12332" fmla="*/ 5839229 w 12192000"/>
              <a:gd name="connsiteY12332" fmla="*/ 27435 h 2007826"/>
              <a:gd name="connsiteX12333" fmla="*/ 5843562 w 12192000"/>
              <a:gd name="connsiteY12333" fmla="*/ 27435 h 2007826"/>
              <a:gd name="connsiteX12334" fmla="*/ 5844086 w 12192000"/>
              <a:gd name="connsiteY12334" fmla="*/ 16337 h 2007826"/>
              <a:gd name="connsiteX12335" fmla="*/ 5855560 w 12192000"/>
              <a:gd name="connsiteY12335" fmla="*/ 23005 h 2007826"/>
              <a:gd name="connsiteX12336" fmla="*/ 5862606 w 12192000"/>
              <a:gd name="connsiteY12336" fmla="*/ 16671 h 2007826"/>
              <a:gd name="connsiteX12337" fmla="*/ 5862846 w 12192000"/>
              <a:gd name="connsiteY12337" fmla="*/ 27435 h 2007826"/>
              <a:gd name="connsiteX12338" fmla="*/ 5867179 w 12192000"/>
              <a:gd name="connsiteY12338" fmla="*/ 27435 h 2007826"/>
              <a:gd name="connsiteX12339" fmla="*/ 5867751 w 12192000"/>
              <a:gd name="connsiteY12339" fmla="*/ 17909 h 2007826"/>
              <a:gd name="connsiteX12340" fmla="*/ 5876795 w 12192000"/>
              <a:gd name="connsiteY12340" fmla="*/ 17909 h 2007826"/>
              <a:gd name="connsiteX12341" fmla="*/ 5877080 w 12192000"/>
              <a:gd name="connsiteY12341" fmla="*/ 27482 h 2007826"/>
              <a:gd name="connsiteX12342" fmla="*/ 5881459 w 12192000"/>
              <a:gd name="connsiteY12342" fmla="*/ 27435 h 2007826"/>
              <a:gd name="connsiteX12343" fmla="*/ 5882318 w 12192000"/>
              <a:gd name="connsiteY12343" fmla="*/ 16480 h 2007826"/>
              <a:gd name="connsiteX12344" fmla="*/ 5895982 w 12192000"/>
              <a:gd name="connsiteY12344" fmla="*/ 22862 h 2007826"/>
              <a:gd name="connsiteX12345" fmla="*/ 5896744 w 12192000"/>
              <a:gd name="connsiteY12345" fmla="*/ 15242 h 2007826"/>
              <a:gd name="connsiteX12346" fmla="*/ 5902267 w 12192000"/>
              <a:gd name="connsiteY12346" fmla="*/ 27101 h 2007826"/>
              <a:gd name="connsiteX12347" fmla="*/ 5905411 w 12192000"/>
              <a:gd name="connsiteY12347" fmla="*/ 27673 h 2007826"/>
              <a:gd name="connsiteX12348" fmla="*/ 5906076 w 12192000"/>
              <a:gd name="connsiteY12348" fmla="*/ 15861 h 2007826"/>
              <a:gd name="connsiteX12349" fmla="*/ 5916695 w 12192000"/>
              <a:gd name="connsiteY12349" fmla="*/ 28292 h 2007826"/>
              <a:gd name="connsiteX12350" fmla="*/ 5931451 w 12192000"/>
              <a:gd name="connsiteY12350" fmla="*/ 14765 h 2007826"/>
              <a:gd name="connsiteX12351" fmla="*/ 5928596 w 12192000"/>
              <a:gd name="connsiteY12351" fmla="*/ 22672 h 2007826"/>
              <a:gd name="connsiteX12352" fmla="*/ 5934407 w 12192000"/>
              <a:gd name="connsiteY12352" fmla="*/ 22719 h 2007826"/>
              <a:gd name="connsiteX12353" fmla="*/ 5932264 w 12192000"/>
              <a:gd name="connsiteY12353" fmla="*/ 13146 h 2007826"/>
              <a:gd name="connsiteX12354" fmla="*/ 5940404 w 12192000"/>
              <a:gd name="connsiteY12354" fmla="*/ 27768 h 2007826"/>
              <a:gd name="connsiteX12355" fmla="*/ 5952213 w 12192000"/>
              <a:gd name="connsiteY12355" fmla="*/ 15861 h 2007826"/>
              <a:gd name="connsiteX12356" fmla="*/ 5953498 w 12192000"/>
              <a:gd name="connsiteY12356" fmla="*/ 27435 h 2007826"/>
              <a:gd name="connsiteX12357" fmla="*/ 5957782 w 12192000"/>
              <a:gd name="connsiteY12357" fmla="*/ 27482 h 2007826"/>
              <a:gd name="connsiteX12358" fmla="*/ 5958164 w 12192000"/>
              <a:gd name="connsiteY12358" fmla="*/ 17242 h 2007826"/>
              <a:gd name="connsiteX12359" fmla="*/ 5976780 w 12192000"/>
              <a:gd name="connsiteY12359" fmla="*/ 17623 h 2007826"/>
              <a:gd name="connsiteX12360" fmla="*/ 5978493 w 12192000"/>
              <a:gd name="connsiteY12360" fmla="*/ 29007 h 2007826"/>
              <a:gd name="connsiteX12361" fmla="*/ 5985113 w 12192000"/>
              <a:gd name="connsiteY12361" fmla="*/ 13432 h 2007826"/>
              <a:gd name="connsiteX12362" fmla="*/ 5995113 w 12192000"/>
              <a:gd name="connsiteY12362" fmla="*/ 28435 h 2007826"/>
              <a:gd name="connsiteX12363" fmla="*/ 5997062 w 12192000"/>
              <a:gd name="connsiteY12363" fmla="*/ 15861 h 2007826"/>
              <a:gd name="connsiteX12364" fmla="*/ 6010013 w 12192000"/>
              <a:gd name="connsiteY12364" fmla="*/ 22815 h 2007826"/>
              <a:gd name="connsiteX12365" fmla="*/ 6011680 w 12192000"/>
              <a:gd name="connsiteY12365" fmla="*/ 15908 h 2007826"/>
              <a:gd name="connsiteX12366" fmla="*/ 6018249 w 12192000"/>
              <a:gd name="connsiteY12366" fmla="*/ 28959 h 2007826"/>
              <a:gd name="connsiteX12367" fmla="*/ 6022583 w 12192000"/>
              <a:gd name="connsiteY12367" fmla="*/ 11908 h 2007826"/>
              <a:gd name="connsiteX12368" fmla="*/ 6033153 w 12192000"/>
              <a:gd name="connsiteY12368" fmla="*/ 28578 h 2007826"/>
              <a:gd name="connsiteX12369" fmla="*/ 6036962 w 12192000"/>
              <a:gd name="connsiteY12369" fmla="*/ 5049 h 2007826"/>
              <a:gd name="connsiteX12370" fmla="*/ 6041104 w 12192000"/>
              <a:gd name="connsiteY12370" fmla="*/ 4906 h 2007826"/>
              <a:gd name="connsiteX12371" fmla="*/ 6195155 w 12192000"/>
              <a:gd name="connsiteY12371" fmla="*/ 4858 h 2007826"/>
              <a:gd name="connsiteX12372" fmla="*/ 6186916 w 12192000"/>
              <a:gd name="connsiteY12372" fmla="*/ 17004 h 2007826"/>
              <a:gd name="connsiteX12373" fmla="*/ 6195155 w 12192000"/>
              <a:gd name="connsiteY12373" fmla="*/ 4858 h 2007826"/>
              <a:gd name="connsiteX12374" fmla="*/ 6086907 w 12192000"/>
              <a:gd name="connsiteY12374" fmla="*/ 4620 h 2007826"/>
              <a:gd name="connsiteX12375" fmla="*/ 6086907 w 12192000"/>
              <a:gd name="connsiteY12375" fmla="*/ 4620 h 2007826"/>
              <a:gd name="connsiteX12376" fmla="*/ 5920549 w 12192000"/>
              <a:gd name="connsiteY12376" fmla="*/ 4096 h 2007826"/>
              <a:gd name="connsiteX12377" fmla="*/ 5920549 w 12192000"/>
              <a:gd name="connsiteY12377" fmla="*/ 4096 h 2007826"/>
              <a:gd name="connsiteX12378" fmla="*/ 6156912 w 12192000"/>
              <a:gd name="connsiteY12378" fmla="*/ 4048 h 2007826"/>
              <a:gd name="connsiteX12379" fmla="*/ 6151340 w 12192000"/>
              <a:gd name="connsiteY12379" fmla="*/ 17623 h 2007826"/>
              <a:gd name="connsiteX12380" fmla="*/ 6156912 w 12192000"/>
              <a:gd name="connsiteY12380" fmla="*/ 4048 h 2007826"/>
              <a:gd name="connsiteX12381" fmla="*/ 6118907 w 12192000"/>
              <a:gd name="connsiteY12381" fmla="*/ 4048 h 2007826"/>
              <a:gd name="connsiteX12382" fmla="*/ 6113239 w 12192000"/>
              <a:gd name="connsiteY12382" fmla="*/ 17528 h 2007826"/>
              <a:gd name="connsiteX12383" fmla="*/ 6118907 w 12192000"/>
              <a:gd name="connsiteY12383" fmla="*/ 4048 h 2007826"/>
              <a:gd name="connsiteX12384" fmla="*/ 6048912 w 12192000"/>
              <a:gd name="connsiteY12384" fmla="*/ 3906 h 2007826"/>
              <a:gd name="connsiteX12385" fmla="*/ 6048912 w 12192000"/>
              <a:gd name="connsiteY12385" fmla="*/ 3906 h 2007826"/>
              <a:gd name="connsiteX12386" fmla="*/ 5706106 w 12192000"/>
              <a:gd name="connsiteY12386" fmla="*/ 1334 h 2007826"/>
              <a:gd name="connsiteX12387" fmla="*/ 5706106 w 12192000"/>
              <a:gd name="connsiteY12387" fmla="*/ 1334 h 2007826"/>
              <a:gd name="connsiteX12388" fmla="*/ 5744006 w 12192000"/>
              <a:gd name="connsiteY12388" fmla="*/ 1286 h 2007826"/>
              <a:gd name="connsiteX12389" fmla="*/ 5744006 w 12192000"/>
              <a:gd name="connsiteY12389" fmla="*/ 1286 h 2007826"/>
              <a:gd name="connsiteX12390" fmla="*/ 5820519 w 12192000"/>
              <a:gd name="connsiteY12390" fmla="*/ 1191 h 2007826"/>
              <a:gd name="connsiteX12391" fmla="*/ 5820519 w 12192000"/>
              <a:gd name="connsiteY12391" fmla="*/ 1191 h 2007826"/>
              <a:gd name="connsiteX12392" fmla="*/ 5896458 w 12192000"/>
              <a:gd name="connsiteY12392" fmla="*/ 810 h 2007826"/>
              <a:gd name="connsiteX12393" fmla="*/ 5896458 w 12192000"/>
              <a:gd name="connsiteY12393" fmla="*/ 810 h 2007826"/>
              <a:gd name="connsiteX12394" fmla="*/ 5858323 w 12192000"/>
              <a:gd name="connsiteY12394" fmla="*/ 619 h 2007826"/>
              <a:gd name="connsiteX12395" fmla="*/ 5858323 w 12192000"/>
              <a:gd name="connsiteY12395" fmla="*/ 619 h 2007826"/>
              <a:gd name="connsiteX12396" fmla="*/ 5910552 w 12192000"/>
              <a:gd name="connsiteY12396" fmla="*/ 143 h 2007826"/>
              <a:gd name="connsiteX12397" fmla="*/ 5910552 w 12192000"/>
              <a:gd name="connsiteY12397" fmla="*/ 143 h 2007826"/>
              <a:gd name="connsiteX12398" fmla="*/ 5782334 w 12192000"/>
              <a:gd name="connsiteY12398" fmla="*/ 0 h 2007826"/>
              <a:gd name="connsiteX12399" fmla="*/ 5782334 w 12192000"/>
              <a:gd name="connsiteY12399" fmla="*/ 0 h 200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2007826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2007826"/>
                </a:lnTo>
                <a:lnTo>
                  <a:pt x="0" y="2007826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29247" y="993066"/>
            <a:ext cx="1964855" cy="1107996"/>
            <a:chOff x="3735633" y="2500034"/>
            <a:chExt cx="1964855" cy="1107996"/>
          </a:xfrm>
        </p:grpSpPr>
        <p:sp>
          <p:nvSpPr>
            <p:cNvPr id="1973" name="文本框 1972"/>
            <p:cNvSpPr txBox="1"/>
            <p:nvPr/>
          </p:nvSpPr>
          <p:spPr>
            <a:xfrm>
              <a:off x="4063045" y="2500034"/>
              <a:ext cx="132760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>
                  <a:solidFill>
                    <a:srgbClr val="F4332B"/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cs typeface="阿里巴巴普惠体 2.0 65 Medium" panose="00020600040101010101" pitchFamily="18" charset="-122"/>
                </a:rPr>
                <a:t>04</a:t>
              </a:r>
              <a:endParaRPr lang="zh-CN" altLang="en-US" sz="6600" b="1" dirty="0">
                <a:solidFill>
                  <a:srgbClr val="F4332B"/>
                </a:solidFill>
                <a:latin typeface="MiSans Heavy" panose="00000A00000000000000" pitchFamily="2" charset="-122"/>
                <a:ea typeface="MiSans Heavy" panose="00000A00000000000000" pitchFamily="2" charset="-122"/>
                <a:cs typeface="阿里巴巴普惠体 2.0 65 Medium" panose="00020600040101010101" pitchFamily="18" charset="-122"/>
              </a:endParaRPr>
            </a:p>
          </p:txBody>
        </p:sp>
        <p:sp>
          <p:nvSpPr>
            <p:cNvPr id="1986" name="iconfont-1096-617929"/>
            <p:cNvSpPr/>
            <p:nvPr/>
          </p:nvSpPr>
          <p:spPr>
            <a:xfrm>
              <a:off x="3735633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  <p:sp>
          <p:nvSpPr>
            <p:cNvPr id="1987" name="iconfont-1096-617929"/>
            <p:cNvSpPr/>
            <p:nvPr/>
          </p:nvSpPr>
          <p:spPr>
            <a:xfrm>
              <a:off x="5398610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</p:grpSp>
      <p:sp>
        <p:nvSpPr>
          <p:cNvPr id="1998" name="文本框 1997"/>
          <p:cNvSpPr txBox="1"/>
          <p:nvPr/>
        </p:nvSpPr>
        <p:spPr>
          <a:xfrm>
            <a:off x="4913027" y="2037745"/>
            <a:ext cx="243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F4332B"/>
                </a:solidFill>
                <a:latin typeface="+mj-lt"/>
                <a:ea typeface="MiSans Heavy" panose="00000A00000000000000" pitchFamily="2" charset="-122"/>
              </a:rPr>
              <a:t>PART</a:t>
            </a:r>
            <a:endParaRPr lang="zh-CN" altLang="en-US" sz="1200" dirty="0">
              <a:solidFill>
                <a:srgbClr val="F4332B"/>
              </a:solidFill>
              <a:latin typeface="+mj-lt"/>
              <a:ea typeface="MiSans Heavy" panose="00000A00000000000000" pitchFamily="2" charset="-122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527052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2751773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 flipH="1">
            <a:off x="7370429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315151" y="2698654"/>
            <a:ext cx="14071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人员</a:t>
            </a:r>
            <a:r>
              <a:rPr lang="zh-CN" altLang="en-US" sz="2400" b="1" dirty="0">
                <a:solidFill>
                  <a:schemeClr val="bg1"/>
                </a:solidFill>
              </a:rPr>
              <a:t>分工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079115" y="5824855"/>
            <a:ext cx="62179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2400" b="1">
              <a:solidFill>
                <a:schemeClr val="bg1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任意多边形: 形状 2004" descr="D:\51PPT模板网\51pptmoban.com\图片.jpg"/>
          <p:cNvSpPr/>
          <p:nvPr/>
        </p:nvSpPr>
        <p:spPr>
          <a:xfrm>
            <a:off x="9747544" y="2914953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33" name="任意多边形: 形状 2032"/>
          <p:cNvSpPr/>
          <p:nvPr/>
        </p:nvSpPr>
        <p:spPr>
          <a:xfrm>
            <a:off x="0" y="3639679"/>
            <a:ext cx="12192000" cy="3218321"/>
          </a:xfrm>
          <a:custGeom>
            <a:avLst/>
            <a:gdLst>
              <a:gd name="connsiteX0" fmla="*/ 13047 w 12192000"/>
              <a:gd name="connsiteY0" fmla="*/ 1403591 h 3218321"/>
              <a:gd name="connsiteX1" fmla="*/ 6932 w 12192000"/>
              <a:gd name="connsiteY1" fmla="*/ 1404408 h 3218321"/>
              <a:gd name="connsiteX2" fmla="*/ 13047 w 12192000"/>
              <a:gd name="connsiteY2" fmla="*/ 1403591 h 3218321"/>
              <a:gd name="connsiteX3" fmla="*/ 11266 w 12192000"/>
              <a:gd name="connsiteY3" fmla="*/ 1385023 h 3218321"/>
              <a:gd name="connsiteX4" fmla="*/ 8742 w 12192000"/>
              <a:gd name="connsiteY4" fmla="*/ 1397978 h 3218321"/>
              <a:gd name="connsiteX5" fmla="*/ 11266 w 12192000"/>
              <a:gd name="connsiteY5" fmla="*/ 1385023 h 3218321"/>
              <a:gd name="connsiteX6" fmla="*/ 28030 w 12192000"/>
              <a:gd name="connsiteY6" fmla="*/ 1380784 h 3218321"/>
              <a:gd name="connsiteX7" fmla="*/ 19457 w 12192000"/>
              <a:gd name="connsiteY7" fmla="*/ 1392644 h 3218321"/>
              <a:gd name="connsiteX8" fmla="*/ 28030 w 12192000"/>
              <a:gd name="connsiteY8" fmla="*/ 1380784 h 3218321"/>
              <a:gd name="connsiteX9" fmla="*/ 51369 w 12192000"/>
              <a:gd name="connsiteY9" fmla="*/ 1355857 h 3218321"/>
              <a:gd name="connsiteX10" fmla="*/ 45221 w 12192000"/>
              <a:gd name="connsiteY10" fmla="*/ 1356969 h 3218321"/>
              <a:gd name="connsiteX11" fmla="*/ 51369 w 12192000"/>
              <a:gd name="connsiteY11" fmla="*/ 1355857 h 3218321"/>
              <a:gd name="connsiteX12" fmla="*/ 124039 w 12192000"/>
              <a:gd name="connsiteY12" fmla="*/ 1345359 h 3218321"/>
              <a:gd name="connsiteX13" fmla="*/ 116752 w 12192000"/>
              <a:gd name="connsiteY13" fmla="*/ 1347681 h 3218321"/>
              <a:gd name="connsiteX14" fmla="*/ 127754 w 12192000"/>
              <a:gd name="connsiteY14" fmla="*/ 1350682 h 3218321"/>
              <a:gd name="connsiteX15" fmla="*/ 124039 w 12192000"/>
              <a:gd name="connsiteY15" fmla="*/ 1345359 h 3218321"/>
              <a:gd name="connsiteX16" fmla="*/ 200284 w 12192000"/>
              <a:gd name="connsiteY16" fmla="*/ 1334869 h 3218321"/>
              <a:gd name="connsiteX17" fmla="*/ 176902 w 12192000"/>
              <a:gd name="connsiteY17" fmla="*/ 1345728 h 3218321"/>
              <a:gd name="connsiteX18" fmla="*/ 200284 w 12192000"/>
              <a:gd name="connsiteY18" fmla="*/ 1334869 h 3218321"/>
              <a:gd name="connsiteX19" fmla="*/ 233780 w 12192000"/>
              <a:gd name="connsiteY19" fmla="*/ 1308678 h 3218321"/>
              <a:gd name="connsiteX20" fmla="*/ 228336 w 12192000"/>
              <a:gd name="connsiteY20" fmla="*/ 1313578 h 3218321"/>
              <a:gd name="connsiteX21" fmla="*/ 231336 w 12192000"/>
              <a:gd name="connsiteY21" fmla="*/ 1321437 h 3218321"/>
              <a:gd name="connsiteX22" fmla="*/ 233780 w 12192000"/>
              <a:gd name="connsiteY22" fmla="*/ 1308678 h 3218321"/>
              <a:gd name="connsiteX23" fmla="*/ 217763 w 12192000"/>
              <a:gd name="connsiteY23" fmla="*/ 1308244 h 3218321"/>
              <a:gd name="connsiteX24" fmla="*/ 173711 w 12192000"/>
              <a:gd name="connsiteY24" fmla="*/ 1331344 h 3218321"/>
              <a:gd name="connsiteX25" fmla="*/ 173092 w 12192000"/>
              <a:gd name="connsiteY25" fmla="*/ 1324724 h 3218321"/>
              <a:gd name="connsiteX26" fmla="*/ 157661 w 12192000"/>
              <a:gd name="connsiteY26" fmla="*/ 1338251 h 3218321"/>
              <a:gd name="connsiteX27" fmla="*/ 160376 w 12192000"/>
              <a:gd name="connsiteY27" fmla="*/ 1326819 h 3218321"/>
              <a:gd name="connsiteX28" fmla="*/ 146375 w 12192000"/>
              <a:gd name="connsiteY28" fmla="*/ 1347205 h 3218321"/>
              <a:gd name="connsiteX29" fmla="*/ 166996 w 12192000"/>
              <a:gd name="connsiteY29" fmla="*/ 1340965 h 3218321"/>
              <a:gd name="connsiteX30" fmla="*/ 166996 w 12192000"/>
              <a:gd name="connsiteY30" fmla="*/ 1332392 h 3218321"/>
              <a:gd name="connsiteX31" fmla="*/ 175949 w 12192000"/>
              <a:gd name="connsiteY31" fmla="*/ 1337203 h 3218321"/>
              <a:gd name="connsiteX32" fmla="*/ 198141 w 12192000"/>
              <a:gd name="connsiteY32" fmla="*/ 1323295 h 3218321"/>
              <a:gd name="connsiteX33" fmla="*/ 201856 w 12192000"/>
              <a:gd name="connsiteY33" fmla="*/ 1328868 h 3218321"/>
              <a:gd name="connsiteX34" fmla="*/ 212334 w 12192000"/>
              <a:gd name="connsiteY34" fmla="*/ 1319008 h 3218321"/>
              <a:gd name="connsiteX35" fmla="*/ 221763 w 12192000"/>
              <a:gd name="connsiteY35" fmla="*/ 1333202 h 3218321"/>
              <a:gd name="connsiteX36" fmla="*/ 217763 w 12192000"/>
              <a:gd name="connsiteY36" fmla="*/ 1308244 h 3218321"/>
              <a:gd name="connsiteX37" fmla="*/ 260386 w 12192000"/>
              <a:gd name="connsiteY37" fmla="*/ 1294765 h 3218321"/>
              <a:gd name="connsiteX38" fmla="*/ 237050 w 12192000"/>
              <a:gd name="connsiteY38" fmla="*/ 1304291 h 3218321"/>
              <a:gd name="connsiteX39" fmla="*/ 244051 w 12192000"/>
              <a:gd name="connsiteY39" fmla="*/ 1313864 h 3218321"/>
              <a:gd name="connsiteX40" fmla="*/ 234907 w 12192000"/>
              <a:gd name="connsiteY40" fmla="*/ 1326772 h 3218321"/>
              <a:gd name="connsiteX41" fmla="*/ 253623 w 12192000"/>
              <a:gd name="connsiteY41" fmla="*/ 1321676 h 3218321"/>
              <a:gd name="connsiteX42" fmla="*/ 245241 w 12192000"/>
              <a:gd name="connsiteY42" fmla="*/ 1316341 h 3218321"/>
              <a:gd name="connsiteX43" fmla="*/ 250194 w 12192000"/>
              <a:gd name="connsiteY43" fmla="*/ 1307482 h 3218321"/>
              <a:gd name="connsiteX44" fmla="*/ 260958 w 12192000"/>
              <a:gd name="connsiteY44" fmla="*/ 1311768 h 3218321"/>
              <a:gd name="connsiteX45" fmla="*/ 266482 w 12192000"/>
              <a:gd name="connsiteY45" fmla="*/ 1300528 h 3218321"/>
              <a:gd name="connsiteX46" fmla="*/ 260386 w 12192000"/>
              <a:gd name="connsiteY46" fmla="*/ 1294765 h 3218321"/>
              <a:gd name="connsiteX47" fmla="*/ 346609 w 12192000"/>
              <a:gd name="connsiteY47" fmla="*/ 1283584 h 3218321"/>
              <a:gd name="connsiteX48" fmla="*/ 339489 w 12192000"/>
              <a:gd name="connsiteY48" fmla="*/ 1285810 h 3218321"/>
              <a:gd name="connsiteX49" fmla="*/ 350300 w 12192000"/>
              <a:gd name="connsiteY49" fmla="*/ 1289002 h 3218321"/>
              <a:gd name="connsiteX50" fmla="*/ 346609 w 12192000"/>
              <a:gd name="connsiteY50" fmla="*/ 1283584 h 3218321"/>
              <a:gd name="connsiteX51" fmla="*/ 281531 w 12192000"/>
              <a:gd name="connsiteY51" fmla="*/ 1275284 h 3218321"/>
              <a:gd name="connsiteX52" fmla="*/ 226716 w 12192000"/>
              <a:gd name="connsiteY52" fmla="*/ 1293336 h 3218321"/>
              <a:gd name="connsiteX53" fmla="*/ 216572 w 12192000"/>
              <a:gd name="connsiteY53" fmla="*/ 1295289 h 3218321"/>
              <a:gd name="connsiteX54" fmla="*/ 198094 w 12192000"/>
              <a:gd name="connsiteY54" fmla="*/ 1303005 h 3218321"/>
              <a:gd name="connsiteX55" fmla="*/ 188332 w 12192000"/>
              <a:gd name="connsiteY55" fmla="*/ 1304862 h 3218321"/>
              <a:gd name="connsiteX56" fmla="*/ 121753 w 12192000"/>
              <a:gd name="connsiteY56" fmla="*/ 1330677 h 3218321"/>
              <a:gd name="connsiteX57" fmla="*/ 95084 w 12192000"/>
              <a:gd name="connsiteY57" fmla="*/ 1344823 h 3218321"/>
              <a:gd name="connsiteX58" fmla="*/ 111229 w 12192000"/>
              <a:gd name="connsiteY58" fmla="*/ 1338584 h 3218321"/>
              <a:gd name="connsiteX59" fmla="*/ 149756 w 12192000"/>
              <a:gd name="connsiteY59" fmla="*/ 1324533 h 3218321"/>
              <a:gd name="connsiteX60" fmla="*/ 164471 w 12192000"/>
              <a:gd name="connsiteY60" fmla="*/ 1319103 h 3218321"/>
              <a:gd name="connsiteX61" fmla="*/ 178902 w 12192000"/>
              <a:gd name="connsiteY61" fmla="*/ 1314579 h 3218321"/>
              <a:gd name="connsiteX62" fmla="*/ 188284 w 12192000"/>
              <a:gd name="connsiteY62" fmla="*/ 1312292 h 3218321"/>
              <a:gd name="connsiteX63" fmla="*/ 202856 w 12192000"/>
              <a:gd name="connsiteY63" fmla="*/ 1307148 h 3218321"/>
              <a:gd name="connsiteX64" fmla="*/ 270245 w 12192000"/>
              <a:gd name="connsiteY64" fmla="*/ 1283905 h 3218321"/>
              <a:gd name="connsiteX65" fmla="*/ 281531 w 12192000"/>
              <a:gd name="connsiteY65" fmla="*/ 1275284 h 3218321"/>
              <a:gd name="connsiteX66" fmla="*/ 353061 w 12192000"/>
              <a:gd name="connsiteY66" fmla="*/ 1245897 h 3218321"/>
              <a:gd name="connsiteX67" fmla="*/ 352585 w 12192000"/>
              <a:gd name="connsiteY67" fmla="*/ 1250517 h 3218321"/>
              <a:gd name="connsiteX68" fmla="*/ 336251 w 12192000"/>
              <a:gd name="connsiteY68" fmla="*/ 1254137 h 3218321"/>
              <a:gd name="connsiteX69" fmla="*/ 312011 w 12192000"/>
              <a:gd name="connsiteY69" fmla="*/ 1264425 h 3218321"/>
              <a:gd name="connsiteX70" fmla="*/ 355252 w 12192000"/>
              <a:gd name="connsiteY70" fmla="*/ 1252708 h 3218321"/>
              <a:gd name="connsiteX71" fmla="*/ 368540 w 12192000"/>
              <a:gd name="connsiteY71" fmla="*/ 1249136 h 3218321"/>
              <a:gd name="connsiteX72" fmla="*/ 353061 w 12192000"/>
              <a:gd name="connsiteY72" fmla="*/ 1245897 h 3218321"/>
              <a:gd name="connsiteX73" fmla="*/ 437927 w 12192000"/>
              <a:gd name="connsiteY73" fmla="*/ 1238228 h 3218321"/>
              <a:gd name="connsiteX74" fmla="*/ 421117 w 12192000"/>
              <a:gd name="connsiteY74" fmla="*/ 1246230 h 3218321"/>
              <a:gd name="connsiteX75" fmla="*/ 437927 w 12192000"/>
              <a:gd name="connsiteY75" fmla="*/ 1238228 h 3218321"/>
              <a:gd name="connsiteX76" fmla="*/ 389554 w 12192000"/>
              <a:gd name="connsiteY76" fmla="*/ 1235675 h 3218321"/>
              <a:gd name="connsiteX77" fmla="*/ 382589 w 12192000"/>
              <a:gd name="connsiteY77" fmla="*/ 1238181 h 3218321"/>
              <a:gd name="connsiteX78" fmla="*/ 393304 w 12192000"/>
              <a:gd name="connsiteY78" fmla="*/ 1240991 h 3218321"/>
              <a:gd name="connsiteX79" fmla="*/ 389554 w 12192000"/>
              <a:gd name="connsiteY79" fmla="*/ 1235675 h 3218321"/>
              <a:gd name="connsiteX80" fmla="*/ 12128041 w 12192000"/>
              <a:gd name="connsiteY80" fmla="*/ 1222720 h 3218321"/>
              <a:gd name="connsiteX81" fmla="*/ 12122087 w 12192000"/>
              <a:gd name="connsiteY81" fmla="*/ 1223416 h 3218321"/>
              <a:gd name="connsiteX82" fmla="*/ 12128041 w 12192000"/>
              <a:gd name="connsiteY82" fmla="*/ 1222720 h 3218321"/>
              <a:gd name="connsiteX83" fmla="*/ 12060984 w 12192000"/>
              <a:gd name="connsiteY83" fmla="*/ 1213116 h 3218321"/>
              <a:gd name="connsiteX84" fmla="*/ 12050934 w 12192000"/>
              <a:gd name="connsiteY84" fmla="*/ 1215461 h 3218321"/>
              <a:gd name="connsiteX85" fmla="*/ 12067461 w 12192000"/>
              <a:gd name="connsiteY85" fmla="*/ 1222272 h 3218321"/>
              <a:gd name="connsiteX86" fmla="*/ 12060984 w 12192000"/>
              <a:gd name="connsiteY86" fmla="*/ 1213116 h 3218321"/>
              <a:gd name="connsiteX87" fmla="*/ 531669 w 12192000"/>
              <a:gd name="connsiteY87" fmla="*/ 1209079 h 3218321"/>
              <a:gd name="connsiteX88" fmla="*/ 525174 w 12192000"/>
              <a:gd name="connsiteY88" fmla="*/ 1210079 h 3218321"/>
              <a:gd name="connsiteX89" fmla="*/ 531270 w 12192000"/>
              <a:gd name="connsiteY89" fmla="*/ 1215795 h 3218321"/>
              <a:gd name="connsiteX90" fmla="*/ 531669 w 12192000"/>
              <a:gd name="connsiteY90" fmla="*/ 1209079 h 3218321"/>
              <a:gd name="connsiteX91" fmla="*/ 12062044 w 12192000"/>
              <a:gd name="connsiteY91" fmla="*/ 1203227 h 3218321"/>
              <a:gd name="connsiteX92" fmla="*/ 12056030 w 12192000"/>
              <a:gd name="connsiteY92" fmla="*/ 1204459 h 3218321"/>
              <a:gd name="connsiteX93" fmla="*/ 12062044 w 12192000"/>
              <a:gd name="connsiteY93" fmla="*/ 1203227 h 3218321"/>
              <a:gd name="connsiteX94" fmla="*/ 11984165 w 12192000"/>
              <a:gd name="connsiteY94" fmla="*/ 1194600 h 3218321"/>
              <a:gd name="connsiteX95" fmla="*/ 12021836 w 12192000"/>
              <a:gd name="connsiteY95" fmla="*/ 1206983 h 3218321"/>
              <a:gd name="connsiteX96" fmla="*/ 12009216 w 12192000"/>
              <a:gd name="connsiteY96" fmla="*/ 1200315 h 3218321"/>
              <a:gd name="connsiteX97" fmla="*/ 11984165 w 12192000"/>
              <a:gd name="connsiteY97" fmla="*/ 1194600 h 3218321"/>
              <a:gd name="connsiteX98" fmla="*/ 452453 w 12192000"/>
              <a:gd name="connsiteY98" fmla="*/ 1186312 h 3218321"/>
              <a:gd name="connsiteX99" fmla="*/ 452453 w 12192000"/>
              <a:gd name="connsiteY99" fmla="*/ 1186312 h 3218321"/>
              <a:gd name="connsiteX100" fmla="*/ 11964352 w 12192000"/>
              <a:gd name="connsiteY100" fmla="*/ 1186264 h 3218321"/>
              <a:gd name="connsiteX101" fmla="*/ 11981688 w 12192000"/>
              <a:gd name="connsiteY101" fmla="*/ 1191170 h 3218321"/>
              <a:gd name="connsiteX102" fmla="*/ 11964352 w 12192000"/>
              <a:gd name="connsiteY102" fmla="*/ 1186264 h 3218321"/>
              <a:gd name="connsiteX103" fmla="*/ 12097322 w 12192000"/>
              <a:gd name="connsiteY103" fmla="*/ 1181644 h 3218321"/>
              <a:gd name="connsiteX104" fmla="*/ 12101226 w 12192000"/>
              <a:gd name="connsiteY104" fmla="*/ 1190980 h 3218321"/>
              <a:gd name="connsiteX105" fmla="*/ 12097322 w 12192000"/>
              <a:gd name="connsiteY105" fmla="*/ 1181644 h 3218321"/>
              <a:gd name="connsiteX106" fmla="*/ 561368 w 12192000"/>
              <a:gd name="connsiteY106" fmla="*/ 1180692 h 3218321"/>
              <a:gd name="connsiteX107" fmla="*/ 543986 w 12192000"/>
              <a:gd name="connsiteY107" fmla="*/ 1186836 h 3218321"/>
              <a:gd name="connsiteX108" fmla="*/ 561368 w 12192000"/>
              <a:gd name="connsiteY108" fmla="*/ 1180692 h 3218321"/>
              <a:gd name="connsiteX109" fmla="*/ 483979 w 12192000"/>
              <a:gd name="connsiteY109" fmla="*/ 1179691 h 3218321"/>
              <a:gd name="connsiteX110" fmla="*/ 477931 w 12192000"/>
              <a:gd name="connsiteY110" fmla="*/ 1180454 h 3218321"/>
              <a:gd name="connsiteX111" fmla="*/ 483979 w 12192000"/>
              <a:gd name="connsiteY111" fmla="*/ 1179691 h 3218321"/>
              <a:gd name="connsiteX112" fmla="*/ 11952676 w 12192000"/>
              <a:gd name="connsiteY112" fmla="*/ 1179674 h 3218321"/>
              <a:gd name="connsiteX113" fmla="*/ 11946636 w 12192000"/>
              <a:gd name="connsiteY113" fmla="*/ 1180692 h 3218321"/>
              <a:gd name="connsiteX114" fmla="*/ 11952676 w 12192000"/>
              <a:gd name="connsiteY114" fmla="*/ 1179674 h 3218321"/>
              <a:gd name="connsiteX115" fmla="*/ 11927923 w 12192000"/>
              <a:gd name="connsiteY115" fmla="*/ 1174908 h 3218321"/>
              <a:gd name="connsiteX116" fmla="*/ 11921728 w 12192000"/>
              <a:gd name="connsiteY116" fmla="*/ 1175738 h 3218321"/>
              <a:gd name="connsiteX117" fmla="*/ 11927923 w 12192000"/>
              <a:gd name="connsiteY117" fmla="*/ 1174908 h 3218321"/>
              <a:gd name="connsiteX118" fmla="*/ 12068747 w 12192000"/>
              <a:gd name="connsiteY118" fmla="*/ 1174071 h 3218321"/>
              <a:gd name="connsiteX119" fmla="*/ 12068794 w 12192000"/>
              <a:gd name="connsiteY119" fmla="*/ 1194457 h 3218321"/>
              <a:gd name="connsiteX120" fmla="*/ 12076843 w 12192000"/>
              <a:gd name="connsiteY120" fmla="*/ 1194409 h 3218321"/>
              <a:gd name="connsiteX121" fmla="*/ 12072176 w 12192000"/>
              <a:gd name="connsiteY121" fmla="*/ 1181406 h 3218321"/>
              <a:gd name="connsiteX122" fmla="*/ 12091131 w 12192000"/>
              <a:gd name="connsiteY122" fmla="*/ 1181978 h 3218321"/>
              <a:gd name="connsiteX123" fmla="*/ 12068747 w 12192000"/>
              <a:gd name="connsiteY123" fmla="*/ 1174071 h 3218321"/>
              <a:gd name="connsiteX124" fmla="*/ 12044744 w 12192000"/>
              <a:gd name="connsiteY124" fmla="*/ 1167212 h 3218321"/>
              <a:gd name="connsiteX125" fmla="*/ 12058793 w 12192000"/>
              <a:gd name="connsiteY125" fmla="*/ 1178120 h 3218321"/>
              <a:gd name="connsiteX126" fmla="*/ 12044744 w 12192000"/>
              <a:gd name="connsiteY126" fmla="*/ 1167212 h 3218321"/>
              <a:gd name="connsiteX127" fmla="*/ 603230 w 12192000"/>
              <a:gd name="connsiteY127" fmla="*/ 1165450 h 3218321"/>
              <a:gd name="connsiteX128" fmla="*/ 581561 w 12192000"/>
              <a:gd name="connsiteY128" fmla="*/ 1171737 h 3218321"/>
              <a:gd name="connsiteX129" fmla="*/ 581133 w 12192000"/>
              <a:gd name="connsiteY129" fmla="*/ 1174595 h 3218321"/>
              <a:gd name="connsiteX130" fmla="*/ 565083 w 12192000"/>
              <a:gd name="connsiteY130" fmla="*/ 1179310 h 3218321"/>
              <a:gd name="connsiteX131" fmla="*/ 603230 w 12192000"/>
              <a:gd name="connsiteY131" fmla="*/ 1165450 h 3218321"/>
              <a:gd name="connsiteX132" fmla="*/ 524650 w 12192000"/>
              <a:gd name="connsiteY132" fmla="*/ 1163212 h 3218321"/>
              <a:gd name="connsiteX133" fmla="*/ 524650 w 12192000"/>
              <a:gd name="connsiteY133" fmla="*/ 1163212 h 3218321"/>
              <a:gd name="connsiteX134" fmla="*/ 11980028 w 12192000"/>
              <a:gd name="connsiteY134" fmla="*/ 1160700 h 3218321"/>
              <a:gd name="connsiteX135" fmla="*/ 11974068 w 12192000"/>
              <a:gd name="connsiteY135" fmla="*/ 1161497 h 3218321"/>
              <a:gd name="connsiteX136" fmla="*/ 11980028 w 12192000"/>
              <a:gd name="connsiteY136" fmla="*/ 1160700 h 3218321"/>
              <a:gd name="connsiteX137" fmla="*/ 538509 w 12192000"/>
              <a:gd name="connsiteY137" fmla="*/ 1158639 h 3218321"/>
              <a:gd name="connsiteX138" fmla="*/ 538509 w 12192000"/>
              <a:gd name="connsiteY138" fmla="*/ 1158639 h 3218321"/>
              <a:gd name="connsiteX139" fmla="*/ 741482 w 12192000"/>
              <a:gd name="connsiteY139" fmla="*/ 1157639 h 3218321"/>
              <a:gd name="connsiteX140" fmla="*/ 715955 w 12192000"/>
              <a:gd name="connsiteY140" fmla="*/ 1162164 h 3218321"/>
              <a:gd name="connsiteX141" fmla="*/ 741482 w 12192000"/>
              <a:gd name="connsiteY141" fmla="*/ 1157639 h 3218321"/>
              <a:gd name="connsiteX142" fmla="*/ 12056914 w 12192000"/>
              <a:gd name="connsiteY142" fmla="*/ 1155816 h 3218321"/>
              <a:gd name="connsiteX143" fmla="*/ 12050840 w 12192000"/>
              <a:gd name="connsiteY143" fmla="*/ 1156686 h 3218321"/>
              <a:gd name="connsiteX144" fmla="*/ 12056914 w 12192000"/>
              <a:gd name="connsiteY144" fmla="*/ 1155816 h 3218321"/>
              <a:gd name="connsiteX145" fmla="*/ 642757 w 12192000"/>
              <a:gd name="connsiteY145" fmla="*/ 1153019 h 3218321"/>
              <a:gd name="connsiteX146" fmla="*/ 620470 w 12192000"/>
              <a:gd name="connsiteY146" fmla="*/ 1164926 h 3218321"/>
              <a:gd name="connsiteX147" fmla="*/ 642757 w 12192000"/>
              <a:gd name="connsiteY147" fmla="*/ 1153019 h 3218321"/>
              <a:gd name="connsiteX148" fmla="*/ 784914 w 12192000"/>
              <a:gd name="connsiteY148" fmla="*/ 1141500 h 3218321"/>
              <a:gd name="connsiteX149" fmla="*/ 778866 w 12192000"/>
              <a:gd name="connsiteY149" fmla="*/ 1142397 h 3218321"/>
              <a:gd name="connsiteX150" fmla="*/ 784914 w 12192000"/>
              <a:gd name="connsiteY150" fmla="*/ 1141500 h 3218321"/>
              <a:gd name="connsiteX151" fmla="*/ 709430 w 12192000"/>
              <a:gd name="connsiteY151" fmla="*/ 1133824 h 3218321"/>
              <a:gd name="connsiteX152" fmla="*/ 691667 w 12192000"/>
              <a:gd name="connsiteY152" fmla="*/ 1138825 h 3218321"/>
              <a:gd name="connsiteX153" fmla="*/ 709430 w 12192000"/>
              <a:gd name="connsiteY153" fmla="*/ 1133824 h 3218321"/>
              <a:gd name="connsiteX154" fmla="*/ 782009 w 12192000"/>
              <a:gd name="connsiteY154" fmla="*/ 1128775 h 3218321"/>
              <a:gd name="connsiteX155" fmla="*/ 756102 w 12192000"/>
              <a:gd name="connsiteY155" fmla="*/ 1141874 h 3218321"/>
              <a:gd name="connsiteX156" fmla="*/ 770008 w 12192000"/>
              <a:gd name="connsiteY156" fmla="*/ 1133872 h 3218321"/>
              <a:gd name="connsiteX157" fmla="*/ 768913 w 12192000"/>
              <a:gd name="connsiteY157" fmla="*/ 1143779 h 3218321"/>
              <a:gd name="connsiteX158" fmla="*/ 782009 w 12192000"/>
              <a:gd name="connsiteY158" fmla="*/ 1128775 h 3218321"/>
              <a:gd name="connsiteX159" fmla="*/ 11884342 w 12192000"/>
              <a:gd name="connsiteY159" fmla="*/ 1119488 h 3218321"/>
              <a:gd name="connsiteX160" fmla="*/ 11901058 w 12192000"/>
              <a:gd name="connsiteY160" fmla="*/ 1124679 h 3218321"/>
              <a:gd name="connsiteX161" fmla="*/ 11884342 w 12192000"/>
              <a:gd name="connsiteY161" fmla="*/ 1119488 h 3218321"/>
              <a:gd name="connsiteX162" fmla="*/ 12079624 w 12192000"/>
              <a:gd name="connsiteY162" fmla="*/ 1117774 h 3218321"/>
              <a:gd name="connsiteX163" fmla="*/ 12073509 w 12192000"/>
              <a:gd name="connsiteY163" fmla="*/ 1118678 h 3218321"/>
              <a:gd name="connsiteX164" fmla="*/ 12079624 w 12192000"/>
              <a:gd name="connsiteY164" fmla="*/ 1117774 h 3218321"/>
              <a:gd name="connsiteX165" fmla="*/ 12060819 w 12192000"/>
              <a:gd name="connsiteY165" fmla="*/ 1113022 h 3218321"/>
              <a:gd name="connsiteX166" fmla="*/ 12054792 w 12192000"/>
              <a:gd name="connsiteY166" fmla="*/ 1113772 h 3218321"/>
              <a:gd name="connsiteX167" fmla="*/ 12060819 w 12192000"/>
              <a:gd name="connsiteY167" fmla="*/ 1113022 h 3218321"/>
              <a:gd name="connsiteX168" fmla="*/ 782723 w 12192000"/>
              <a:gd name="connsiteY168" fmla="*/ 1110819 h 3218321"/>
              <a:gd name="connsiteX169" fmla="*/ 745672 w 12192000"/>
              <a:gd name="connsiteY169" fmla="*/ 1123346 h 3218321"/>
              <a:gd name="connsiteX170" fmla="*/ 782723 w 12192000"/>
              <a:gd name="connsiteY170" fmla="*/ 1110819 h 3218321"/>
              <a:gd name="connsiteX171" fmla="*/ 700716 w 12192000"/>
              <a:gd name="connsiteY171" fmla="*/ 1106294 h 3218321"/>
              <a:gd name="connsiteX172" fmla="*/ 700716 w 12192000"/>
              <a:gd name="connsiteY172" fmla="*/ 1106294 h 3218321"/>
              <a:gd name="connsiteX173" fmla="*/ 890878 w 12192000"/>
              <a:gd name="connsiteY173" fmla="*/ 1095435 h 3218321"/>
              <a:gd name="connsiteX174" fmla="*/ 876685 w 12192000"/>
              <a:gd name="connsiteY174" fmla="*/ 1095768 h 3218321"/>
              <a:gd name="connsiteX175" fmla="*/ 890878 w 12192000"/>
              <a:gd name="connsiteY175" fmla="*/ 1095435 h 3218321"/>
              <a:gd name="connsiteX176" fmla="*/ 835739 w 12192000"/>
              <a:gd name="connsiteY176" fmla="*/ 1093833 h 3218321"/>
              <a:gd name="connsiteX177" fmla="*/ 829538 w 12192000"/>
              <a:gd name="connsiteY177" fmla="*/ 1094911 h 3218321"/>
              <a:gd name="connsiteX178" fmla="*/ 835739 w 12192000"/>
              <a:gd name="connsiteY178" fmla="*/ 1093833 h 3218321"/>
              <a:gd name="connsiteX179" fmla="*/ 58421 w 12192000"/>
              <a:gd name="connsiteY179" fmla="*/ 1089099 h 3218321"/>
              <a:gd name="connsiteX180" fmla="*/ 55754 w 12192000"/>
              <a:gd name="connsiteY180" fmla="*/ 1092528 h 3218321"/>
              <a:gd name="connsiteX181" fmla="*/ 2653 w 12192000"/>
              <a:gd name="connsiteY181" fmla="*/ 1085480 h 3218321"/>
              <a:gd name="connsiteX182" fmla="*/ 2796 w 12192000"/>
              <a:gd name="connsiteY182" fmla="*/ 1088385 h 3218321"/>
              <a:gd name="connsiteX183" fmla="*/ 34 w 12192000"/>
              <a:gd name="connsiteY183" fmla="*/ 1089338 h 3218321"/>
              <a:gd name="connsiteX184" fmla="*/ 34 w 12192000"/>
              <a:gd name="connsiteY184" fmla="*/ 1085861 h 3218321"/>
              <a:gd name="connsiteX185" fmla="*/ 11794194 w 12192000"/>
              <a:gd name="connsiteY185" fmla="*/ 1079560 h 3218321"/>
              <a:gd name="connsiteX186" fmla="*/ 11788140 w 12192000"/>
              <a:gd name="connsiteY186" fmla="*/ 1080384 h 3218321"/>
              <a:gd name="connsiteX187" fmla="*/ 11794194 w 12192000"/>
              <a:gd name="connsiteY187" fmla="*/ 1079560 h 3218321"/>
              <a:gd name="connsiteX188" fmla="*/ 11725609 w 12192000"/>
              <a:gd name="connsiteY188" fmla="*/ 1071620 h 3218321"/>
              <a:gd name="connsiteX189" fmla="*/ 11725609 w 12192000"/>
              <a:gd name="connsiteY189" fmla="*/ 1071620 h 3218321"/>
              <a:gd name="connsiteX190" fmla="*/ 964676 w 12192000"/>
              <a:gd name="connsiteY190" fmla="*/ 1070870 h 3218321"/>
              <a:gd name="connsiteX191" fmla="*/ 959170 w 12192000"/>
              <a:gd name="connsiteY191" fmla="*/ 1074906 h 3218321"/>
              <a:gd name="connsiteX192" fmla="*/ 970505 w 12192000"/>
              <a:gd name="connsiteY192" fmla="*/ 1074763 h 3218321"/>
              <a:gd name="connsiteX193" fmla="*/ 964676 w 12192000"/>
              <a:gd name="connsiteY193" fmla="*/ 1070870 h 3218321"/>
              <a:gd name="connsiteX194" fmla="*/ 11744480 w 12192000"/>
              <a:gd name="connsiteY194" fmla="*/ 1070453 h 3218321"/>
              <a:gd name="connsiteX195" fmla="*/ 11736705 w 12192000"/>
              <a:gd name="connsiteY195" fmla="*/ 1078717 h 3218321"/>
              <a:gd name="connsiteX196" fmla="*/ 11753755 w 12192000"/>
              <a:gd name="connsiteY196" fmla="*/ 1073620 h 3218321"/>
              <a:gd name="connsiteX197" fmla="*/ 11744480 w 12192000"/>
              <a:gd name="connsiteY197" fmla="*/ 1070453 h 3218321"/>
              <a:gd name="connsiteX198" fmla="*/ 11767328 w 12192000"/>
              <a:gd name="connsiteY198" fmla="*/ 1069286 h 3218321"/>
              <a:gd name="connsiteX199" fmla="*/ 11752564 w 12192000"/>
              <a:gd name="connsiteY199" fmla="*/ 1088290 h 3218321"/>
              <a:gd name="connsiteX200" fmla="*/ 11770662 w 12192000"/>
              <a:gd name="connsiteY200" fmla="*/ 1093910 h 3218321"/>
              <a:gd name="connsiteX201" fmla="*/ 11775091 w 12192000"/>
              <a:gd name="connsiteY201" fmla="*/ 1090148 h 3218321"/>
              <a:gd name="connsiteX202" fmla="*/ 11802094 w 12192000"/>
              <a:gd name="connsiteY202" fmla="*/ 1098102 h 3218321"/>
              <a:gd name="connsiteX203" fmla="*/ 11773614 w 12192000"/>
              <a:gd name="connsiteY203" fmla="*/ 1080765 h 3218321"/>
              <a:gd name="connsiteX204" fmla="*/ 11782616 w 12192000"/>
              <a:gd name="connsiteY204" fmla="*/ 1079955 h 3218321"/>
              <a:gd name="connsiteX205" fmla="*/ 11782330 w 12192000"/>
              <a:gd name="connsiteY205" fmla="*/ 1074287 h 3218321"/>
              <a:gd name="connsiteX206" fmla="*/ 11765184 w 12192000"/>
              <a:gd name="connsiteY206" fmla="*/ 1084146 h 3218321"/>
              <a:gd name="connsiteX207" fmla="*/ 11762756 w 12192000"/>
              <a:gd name="connsiteY207" fmla="*/ 1075478 h 3218321"/>
              <a:gd name="connsiteX208" fmla="*/ 11768614 w 12192000"/>
              <a:gd name="connsiteY208" fmla="*/ 1075240 h 3218321"/>
              <a:gd name="connsiteX209" fmla="*/ 919213 w 12192000"/>
              <a:gd name="connsiteY209" fmla="*/ 1068762 h 3218321"/>
              <a:gd name="connsiteX210" fmla="*/ 888115 w 12192000"/>
              <a:gd name="connsiteY210" fmla="*/ 1077145 h 3218321"/>
              <a:gd name="connsiteX211" fmla="*/ 871685 w 12192000"/>
              <a:gd name="connsiteY211" fmla="*/ 1081146 h 3218321"/>
              <a:gd name="connsiteX212" fmla="*/ 872066 w 12192000"/>
              <a:gd name="connsiteY212" fmla="*/ 1085528 h 3218321"/>
              <a:gd name="connsiteX213" fmla="*/ 919213 w 12192000"/>
              <a:gd name="connsiteY213" fmla="*/ 1068762 h 3218321"/>
              <a:gd name="connsiteX214" fmla="*/ 11717607 w 12192000"/>
              <a:gd name="connsiteY214" fmla="*/ 1060760 h 3218321"/>
              <a:gd name="connsiteX215" fmla="*/ 11714321 w 12192000"/>
              <a:gd name="connsiteY215" fmla="*/ 1075525 h 3218321"/>
              <a:gd name="connsiteX216" fmla="*/ 11717607 w 12192000"/>
              <a:gd name="connsiteY216" fmla="*/ 1060760 h 3218321"/>
              <a:gd name="connsiteX217" fmla="*/ 945152 w 12192000"/>
              <a:gd name="connsiteY217" fmla="*/ 1060621 h 3218321"/>
              <a:gd name="connsiteX218" fmla="*/ 938977 w 12192000"/>
              <a:gd name="connsiteY218" fmla="*/ 1061284 h 3218321"/>
              <a:gd name="connsiteX219" fmla="*/ 945152 w 12192000"/>
              <a:gd name="connsiteY219" fmla="*/ 1060621 h 3218321"/>
              <a:gd name="connsiteX220" fmla="*/ 960023 w 12192000"/>
              <a:gd name="connsiteY220" fmla="*/ 1055874 h 3218321"/>
              <a:gd name="connsiteX221" fmla="*/ 953741 w 12192000"/>
              <a:gd name="connsiteY221" fmla="*/ 1056664 h 3218321"/>
              <a:gd name="connsiteX222" fmla="*/ 960023 w 12192000"/>
              <a:gd name="connsiteY222" fmla="*/ 1055874 h 3218321"/>
              <a:gd name="connsiteX223" fmla="*/ 112693 w 12192000"/>
              <a:gd name="connsiteY223" fmla="*/ 1050800 h 3218321"/>
              <a:gd name="connsiteX224" fmla="*/ 106350 w 12192000"/>
              <a:gd name="connsiteY224" fmla="*/ 1051805 h 3218321"/>
              <a:gd name="connsiteX225" fmla="*/ 112693 w 12192000"/>
              <a:gd name="connsiteY225" fmla="*/ 1050800 h 3218321"/>
              <a:gd name="connsiteX226" fmla="*/ 12140333 w 12192000"/>
              <a:gd name="connsiteY226" fmla="*/ 1047692 h 3218321"/>
              <a:gd name="connsiteX227" fmla="*/ 12129658 w 12192000"/>
              <a:gd name="connsiteY227" fmla="*/ 1049567 h 3218321"/>
              <a:gd name="connsiteX228" fmla="*/ 12149042 w 12192000"/>
              <a:gd name="connsiteY228" fmla="*/ 1055569 h 3218321"/>
              <a:gd name="connsiteX229" fmla="*/ 12140333 w 12192000"/>
              <a:gd name="connsiteY229" fmla="*/ 1047692 h 3218321"/>
              <a:gd name="connsiteX230" fmla="*/ 11670014 w 12192000"/>
              <a:gd name="connsiteY230" fmla="*/ 1046400 h 3218321"/>
              <a:gd name="connsiteX231" fmla="*/ 11663839 w 12192000"/>
              <a:gd name="connsiteY231" fmla="*/ 1047043 h 3218321"/>
              <a:gd name="connsiteX232" fmla="*/ 11670014 w 12192000"/>
              <a:gd name="connsiteY232" fmla="*/ 1046400 h 3218321"/>
              <a:gd name="connsiteX233" fmla="*/ 124596 w 12192000"/>
              <a:gd name="connsiteY233" fmla="*/ 1046269 h 3218321"/>
              <a:gd name="connsiteX234" fmla="*/ 118066 w 12192000"/>
              <a:gd name="connsiteY234" fmla="*/ 1047280 h 3218321"/>
              <a:gd name="connsiteX235" fmla="*/ 124596 w 12192000"/>
              <a:gd name="connsiteY235" fmla="*/ 1046269 h 3218321"/>
              <a:gd name="connsiteX236" fmla="*/ 11656480 w 12192000"/>
              <a:gd name="connsiteY236" fmla="*/ 1041540 h 3218321"/>
              <a:gd name="connsiteX237" fmla="*/ 11650218 w 12192000"/>
              <a:gd name="connsiteY237" fmla="*/ 1042470 h 3218321"/>
              <a:gd name="connsiteX238" fmla="*/ 11656480 w 12192000"/>
              <a:gd name="connsiteY238" fmla="*/ 1041540 h 3218321"/>
              <a:gd name="connsiteX239" fmla="*/ 1066847 w 12192000"/>
              <a:gd name="connsiteY239" fmla="*/ 1036803 h 3218321"/>
              <a:gd name="connsiteX240" fmla="*/ 1067609 w 12192000"/>
              <a:gd name="connsiteY240" fmla="*/ 1043471 h 3218321"/>
              <a:gd name="connsiteX241" fmla="*/ 1058846 w 12192000"/>
              <a:gd name="connsiteY241" fmla="*/ 1038136 h 3218321"/>
              <a:gd name="connsiteX242" fmla="*/ 1046560 w 12192000"/>
              <a:gd name="connsiteY242" fmla="*/ 1050472 h 3218321"/>
              <a:gd name="connsiteX243" fmla="*/ 1062180 w 12192000"/>
              <a:gd name="connsiteY243" fmla="*/ 1050520 h 3218321"/>
              <a:gd name="connsiteX244" fmla="*/ 1073133 w 12192000"/>
              <a:gd name="connsiteY244" fmla="*/ 1037565 h 3218321"/>
              <a:gd name="connsiteX245" fmla="*/ 11614206 w 12192000"/>
              <a:gd name="connsiteY245" fmla="*/ 1031883 h 3218321"/>
              <a:gd name="connsiteX246" fmla="*/ 11608165 w 12192000"/>
              <a:gd name="connsiteY246" fmla="*/ 1033135 h 3218321"/>
              <a:gd name="connsiteX247" fmla="*/ 11614206 w 12192000"/>
              <a:gd name="connsiteY247" fmla="*/ 1031883 h 3218321"/>
              <a:gd name="connsiteX248" fmla="*/ 12070472 w 12192000"/>
              <a:gd name="connsiteY248" fmla="*/ 1027530 h 3218321"/>
              <a:gd name="connsiteX249" fmla="*/ 12064317 w 12192000"/>
              <a:gd name="connsiteY249" fmla="*/ 1028467 h 3218321"/>
              <a:gd name="connsiteX250" fmla="*/ 12070472 w 12192000"/>
              <a:gd name="connsiteY250" fmla="*/ 1027530 h 3218321"/>
              <a:gd name="connsiteX251" fmla="*/ 165074 w 12192000"/>
              <a:gd name="connsiteY251" fmla="*/ 1026788 h 3218321"/>
              <a:gd name="connsiteX252" fmla="*/ 171634 w 12192000"/>
              <a:gd name="connsiteY252" fmla="*/ 1033230 h 3218321"/>
              <a:gd name="connsiteX253" fmla="*/ 157728 w 12192000"/>
              <a:gd name="connsiteY253" fmla="*/ 1031420 h 3218321"/>
              <a:gd name="connsiteX254" fmla="*/ 165074 w 12192000"/>
              <a:gd name="connsiteY254" fmla="*/ 1026788 h 3218321"/>
              <a:gd name="connsiteX255" fmla="*/ 1069231 w 12192000"/>
              <a:gd name="connsiteY255" fmla="*/ 1022753 h 3218321"/>
              <a:gd name="connsiteX256" fmla="*/ 1062989 w 12192000"/>
              <a:gd name="connsiteY256" fmla="*/ 1023228 h 3218321"/>
              <a:gd name="connsiteX257" fmla="*/ 1069231 w 12192000"/>
              <a:gd name="connsiteY257" fmla="*/ 1022753 h 3218321"/>
              <a:gd name="connsiteX258" fmla="*/ 12032765 w 12192000"/>
              <a:gd name="connsiteY258" fmla="*/ 1017824 h 3218321"/>
              <a:gd name="connsiteX259" fmla="*/ 12026503 w 12192000"/>
              <a:gd name="connsiteY259" fmla="*/ 1018608 h 3218321"/>
              <a:gd name="connsiteX260" fmla="*/ 12032765 w 12192000"/>
              <a:gd name="connsiteY260" fmla="*/ 1017824 h 3218321"/>
              <a:gd name="connsiteX261" fmla="*/ 12008756 w 12192000"/>
              <a:gd name="connsiteY261" fmla="*/ 1012821 h 3218321"/>
              <a:gd name="connsiteX262" fmla="*/ 12002548 w 12192000"/>
              <a:gd name="connsiteY262" fmla="*/ 1013893 h 3218321"/>
              <a:gd name="connsiteX263" fmla="*/ 12008756 w 12192000"/>
              <a:gd name="connsiteY263" fmla="*/ 1012821 h 3218321"/>
              <a:gd name="connsiteX264" fmla="*/ 11532662 w 12192000"/>
              <a:gd name="connsiteY264" fmla="*/ 1008313 h 3218321"/>
              <a:gd name="connsiteX265" fmla="*/ 11526393 w 12192000"/>
              <a:gd name="connsiteY265" fmla="*/ 1009130 h 3218321"/>
              <a:gd name="connsiteX266" fmla="*/ 11532662 w 12192000"/>
              <a:gd name="connsiteY266" fmla="*/ 1008313 h 3218321"/>
              <a:gd name="connsiteX267" fmla="*/ 11994755 w 12192000"/>
              <a:gd name="connsiteY267" fmla="*/ 1008178 h 3218321"/>
              <a:gd name="connsiteX268" fmla="*/ 11988546 w 12192000"/>
              <a:gd name="connsiteY268" fmla="*/ 1009082 h 3218321"/>
              <a:gd name="connsiteX269" fmla="*/ 11994755 w 12192000"/>
              <a:gd name="connsiteY269" fmla="*/ 1008178 h 3218321"/>
              <a:gd name="connsiteX270" fmla="*/ 12032746 w 12192000"/>
              <a:gd name="connsiteY270" fmla="*/ 1007778 h 3218321"/>
              <a:gd name="connsiteX271" fmla="*/ 12026551 w 12192000"/>
              <a:gd name="connsiteY271" fmla="*/ 1008796 h 3218321"/>
              <a:gd name="connsiteX272" fmla="*/ 12032746 w 12192000"/>
              <a:gd name="connsiteY272" fmla="*/ 1007778 h 3218321"/>
              <a:gd name="connsiteX273" fmla="*/ 856282 w 12192000"/>
              <a:gd name="connsiteY273" fmla="*/ 1003569 h 3218321"/>
              <a:gd name="connsiteX274" fmla="*/ 850148 w 12192000"/>
              <a:gd name="connsiteY274" fmla="*/ 1003937 h 3218321"/>
              <a:gd name="connsiteX275" fmla="*/ 856282 w 12192000"/>
              <a:gd name="connsiteY275" fmla="*/ 1003569 h 3218321"/>
              <a:gd name="connsiteX276" fmla="*/ 328324 w 12192000"/>
              <a:gd name="connsiteY276" fmla="*/ 1001794 h 3218321"/>
              <a:gd name="connsiteX277" fmla="*/ 298225 w 12192000"/>
              <a:gd name="connsiteY277" fmla="*/ 1016083 h 3218321"/>
              <a:gd name="connsiteX278" fmla="*/ 280937 w 12192000"/>
              <a:gd name="connsiteY278" fmla="*/ 1023084 h 3218321"/>
              <a:gd name="connsiteX279" fmla="*/ 279889 w 12192000"/>
              <a:gd name="connsiteY279" fmla="*/ 1017702 h 3218321"/>
              <a:gd name="connsiteX280" fmla="*/ 285747 w 12192000"/>
              <a:gd name="connsiteY280" fmla="*/ 1018226 h 3218321"/>
              <a:gd name="connsiteX281" fmla="*/ 286318 w 12192000"/>
              <a:gd name="connsiteY281" fmla="*/ 1014035 h 3218321"/>
              <a:gd name="connsiteX282" fmla="*/ 328324 w 12192000"/>
              <a:gd name="connsiteY282" fmla="*/ 1001794 h 3218321"/>
              <a:gd name="connsiteX283" fmla="*/ 11930110 w 12192000"/>
              <a:gd name="connsiteY283" fmla="*/ 1001557 h 3218321"/>
              <a:gd name="connsiteX284" fmla="*/ 11930015 w 12192000"/>
              <a:gd name="connsiteY284" fmla="*/ 1007367 h 3218321"/>
              <a:gd name="connsiteX285" fmla="*/ 11956066 w 12192000"/>
              <a:gd name="connsiteY285" fmla="*/ 1017179 h 3218321"/>
              <a:gd name="connsiteX286" fmla="*/ 11943398 w 12192000"/>
              <a:gd name="connsiteY286" fmla="*/ 1018417 h 3218321"/>
              <a:gd name="connsiteX287" fmla="*/ 11941255 w 12192000"/>
              <a:gd name="connsiteY287" fmla="*/ 1032754 h 3218321"/>
              <a:gd name="connsiteX288" fmla="*/ 12042029 w 12192000"/>
              <a:gd name="connsiteY288" fmla="*/ 1064618 h 3218321"/>
              <a:gd name="connsiteX289" fmla="*/ 12051411 w 12192000"/>
              <a:gd name="connsiteY289" fmla="*/ 1066952 h 3218321"/>
              <a:gd name="connsiteX290" fmla="*/ 12087654 w 12192000"/>
              <a:gd name="connsiteY290" fmla="*/ 1075430 h 3218321"/>
              <a:gd name="connsiteX291" fmla="*/ 12089749 w 12192000"/>
              <a:gd name="connsiteY291" fmla="*/ 1067286 h 3218321"/>
              <a:gd name="connsiteX292" fmla="*/ 12054126 w 12192000"/>
              <a:gd name="connsiteY292" fmla="*/ 1059998 h 3218321"/>
              <a:gd name="connsiteX293" fmla="*/ 12053697 w 12192000"/>
              <a:gd name="connsiteY293" fmla="*/ 1054949 h 3218321"/>
              <a:gd name="connsiteX294" fmla="*/ 12045505 w 12192000"/>
              <a:gd name="connsiteY294" fmla="*/ 1059808 h 3218321"/>
              <a:gd name="connsiteX295" fmla="*/ 12037837 w 12192000"/>
              <a:gd name="connsiteY295" fmla="*/ 1050758 h 3218321"/>
              <a:gd name="connsiteX296" fmla="*/ 12031695 w 12192000"/>
              <a:gd name="connsiteY296" fmla="*/ 1056188 h 3218321"/>
              <a:gd name="connsiteX297" fmla="*/ 12024883 w 12192000"/>
              <a:gd name="connsiteY297" fmla="*/ 1048234 h 3218321"/>
              <a:gd name="connsiteX298" fmla="*/ 12001166 w 12192000"/>
              <a:gd name="connsiteY298" fmla="*/ 1045757 h 3218321"/>
              <a:gd name="connsiteX299" fmla="*/ 12001023 w 12192000"/>
              <a:gd name="connsiteY299" fmla="*/ 1031325 h 3218321"/>
              <a:gd name="connsiteX300" fmla="*/ 11994213 w 12192000"/>
              <a:gd name="connsiteY300" fmla="*/ 1030849 h 3218321"/>
              <a:gd name="connsiteX301" fmla="*/ 11996928 w 12192000"/>
              <a:gd name="connsiteY301" fmla="*/ 1046662 h 3218321"/>
              <a:gd name="connsiteX302" fmla="*/ 11982164 w 12192000"/>
              <a:gd name="connsiteY302" fmla="*/ 1030896 h 3218321"/>
              <a:gd name="connsiteX303" fmla="*/ 11983688 w 12192000"/>
              <a:gd name="connsiteY303" fmla="*/ 1044328 h 3218321"/>
              <a:gd name="connsiteX304" fmla="*/ 11969925 w 12192000"/>
              <a:gd name="connsiteY304" fmla="*/ 1032659 h 3218321"/>
              <a:gd name="connsiteX305" fmla="*/ 11981450 w 12192000"/>
              <a:gd name="connsiteY305" fmla="*/ 1031135 h 3218321"/>
              <a:gd name="connsiteX306" fmla="*/ 11958685 w 12192000"/>
              <a:gd name="connsiteY306" fmla="*/ 1021466 h 3218321"/>
              <a:gd name="connsiteX307" fmla="*/ 11958685 w 12192000"/>
              <a:gd name="connsiteY307" fmla="*/ 1016560 h 3218321"/>
              <a:gd name="connsiteX308" fmla="*/ 12010501 w 12192000"/>
              <a:gd name="connsiteY308" fmla="*/ 1024848 h 3218321"/>
              <a:gd name="connsiteX309" fmla="*/ 11975449 w 12192000"/>
              <a:gd name="connsiteY309" fmla="*/ 1014798 h 3218321"/>
              <a:gd name="connsiteX310" fmla="*/ 11951398 w 12192000"/>
              <a:gd name="connsiteY310" fmla="*/ 1006939 h 3218321"/>
              <a:gd name="connsiteX311" fmla="*/ 11930110 w 12192000"/>
              <a:gd name="connsiteY311" fmla="*/ 1001557 h 3218321"/>
              <a:gd name="connsiteX312" fmla="*/ 11888629 w 12192000"/>
              <a:gd name="connsiteY312" fmla="*/ 1001366 h 3218321"/>
              <a:gd name="connsiteX313" fmla="*/ 11894630 w 12192000"/>
              <a:gd name="connsiteY313" fmla="*/ 1017989 h 3218321"/>
              <a:gd name="connsiteX314" fmla="*/ 11888629 w 12192000"/>
              <a:gd name="connsiteY314" fmla="*/ 1001366 h 3218321"/>
              <a:gd name="connsiteX315" fmla="*/ 11925300 w 12192000"/>
              <a:gd name="connsiteY315" fmla="*/ 998604 h 3218321"/>
              <a:gd name="connsiteX316" fmla="*/ 11912965 w 12192000"/>
              <a:gd name="connsiteY316" fmla="*/ 1000271 h 3218321"/>
              <a:gd name="connsiteX317" fmla="*/ 11910013 w 12192000"/>
              <a:gd name="connsiteY317" fmla="*/ 1011368 h 3218321"/>
              <a:gd name="connsiteX318" fmla="*/ 11917538 w 12192000"/>
              <a:gd name="connsiteY318" fmla="*/ 1020847 h 3218321"/>
              <a:gd name="connsiteX319" fmla="*/ 11905964 w 12192000"/>
              <a:gd name="connsiteY319" fmla="*/ 1007320 h 3218321"/>
              <a:gd name="connsiteX320" fmla="*/ 11901440 w 12192000"/>
              <a:gd name="connsiteY320" fmla="*/ 1006891 h 3218321"/>
              <a:gd name="connsiteX321" fmla="*/ 11901488 w 12192000"/>
              <a:gd name="connsiteY321" fmla="*/ 1022037 h 3218321"/>
              <a:gd name="connsiteX322" fmla="*/ 11917918 w 12192000"/>
              <a:gd name="connsiteY322" fmla="*/ 1025467 h 3218321"/>
              <a:gd name="connsiteX323" fmla="*/ 11936825 w 12192000"/>
              <a:gd name="connsiteY323" fmla="*/ 1032897 h 3218321"/>
              <a:gd name="connsiteX324" fmla="*/ 11934396 w 12192000"/>
              <a:gd name="connsiteY324" fmla="*/ 1018560 h 3218321"/>
              <a:gd name="connsiteX325" fmla="*/ 11943969 w 12192000"/>
              <a:gd name="connsiteY325" fmla="*/ 1016750 h 3218321"/>
              <a:gd name="connsiteX326" fmla="*/ 11927967 w 12192000"/>
              <a:gd name="connsiteY326" fmla="*/ 1010749 h 3218321"/>
              <a:gd name="connsiteX327" fmla="*/ 11930539 w 12192000"/>
              <a:gd name="connsiteY327" fmla="*/ 1026848 h 3218321"/>
              <a:gd name="connsiteX328" fmla="*/ 11914632 w 12192000"/>
              <a:gd name="connsiteY328" fmla="*/ 1003986 h 3218321"/>
              <a:gd name="connsiteX329" fmla="*/ 11925300 w 12192000"/>
              <a:gd name="connsiteY329" fmla="*/ 1003700 h 3218321"/>
              <a:gd name="connsiteX330" fmla="*/ 11859363 w 12192000"/>
              <a:gd name="connsiteY330" fmla="*/ 996507 h 3218321"/>
              <a:gd name="connsiteX331" fmla="*/ 11872340 w 12192000"/>
              <a:gd name="connsiteY331" fmla="*/ 1001222 h 3218321"/>
              <a:gd name="connsiteX332" fmla="*/ 11873436 w 12192000"/>
              <a:gd name="connsiteY332" fmla="*/ 1006366 h 3218321"/>
              <a:gd name="connsiteX333" fmla="*/ 11854528 w 12192000"/>
              <a:gd name="connsiteY333" fmla="*/ 1001937 h 3218321"/>
              <a:gd name="connsiteX334" fmla="*/ 11859363 w 12192000"/>
              <a:gd name="connsiteY334" fmla="*/ 996507 h 3218321"/>
              <a:gd name="connsiteX335" fmla="*/ 11223508 w 12192000"/>
              <a:gd name="connsiteY335" fmla="*/ 993968 h 3218321"/>
              <a:gd name="connsiteX336" fmla="*/ 11217307 w 12192000"/>
              <a:gd name="connsiteY336" fmla="*/ 994698 h 3218321"/>
              <a:gd name="connsiteX337" fmla="*/ 11223508 w 12192000"/>
              <a:gd name="connsiteY337" fmla="*/ 993968 h 3218321"/>
              <a:gd name="connsiteX338" fmla="*/ 11444431 w 12192000"/>
              <a:gd name="connsiteY338" fmla="*/ 986553 h 3218321"/>
              <a:gd name="connsiteX339" fmla="*/ 11444431 w 12192000"/>
              <a:gd name="connsiteY339" fmla="*/ 986553 h 3218321"/>
              <a:gd name="connsiteX340" fmla="*/ 12192000 w 12192000"/>
              <a:gd name="connsiteY340" fmla="*/ 985886 h 3218321"/>
              <a:gd name="connsiteX341" fmla="*/ 12192000 w 12192000"/>
              <a:gd name="connsiteY341" fmla="*/ 988601 h 3218321"/>
              <a:gd name="connsiteX342" fmla="*/ 12189619 w 12192000"/>
              <a:gd name="connsiteY342" fmla="*/ 989172 h 3218321"/>
              <a:gd name="connsiteX343" fmla="*/ 12189428 w 12192000"/>
              <a:gd name="connsiteY343" fmla="*/ 986839 h 3218321"/>
              <a:gd name="connsiteX344" fmla="*/ 11178112 w 12192000"/>
              <a:gd name="connsiteY344" fmla="*/ 985553 h 3218321"/>
              <a:gd name="connsiteX345" fmla="*/ 11191827 w 12192000"/>
              <a:gd name="connsiteY345" fmla="*/ 993698 h 3218321"/>
              <a:gd name="connsiteX346" fmla="*/ 11178112 w 12192000"/>
              <a:gd name="connsiteY346" fmla="*/ 985553 h 3218321"/>
              <a:gd name="connsiteX347" fmla="*/ 11943493 w 12192000"/>
              <a:gd name="connsiteY347" fmla="*/ 983695 h 3218321"/>
              <a:gd name="connsiteX348" fmla="*/ 11949446 w 12192000"/>
              <a:gd name="connsiteY348" fmla="*/ 999366 h 3218321"/>
              <a:gd name="connsiteX349" fmla="*/ 11954256 w 12192000"/>
              <a:gd name="connsiteY349" fmla="*/ 999175 h 3218321"/>
              <a:gd name="connsiteX350" fmla="*/ 11952446 w 12192000"/>
              <a:gd name="connsiteY350" fmla="*/ 990745 h 3218321"/>
              <a:gd name="connsiteX351" fmla="*/ 11972734 w 12192000"/>
              <a:gd name="connsiteY351" fmla="*/ 995365 h 3218321"/>
              <a:gd name="connsiteX352" fmla="*/ 11973211 w 12192000"/>
              <a:gd name="connsiteY352" fmla="*/ 999318 h 3218321"/>
              <a:gd name="connsiteX353" fmla="*/ 11986951 w 12192000"/>
              <a:gd name="connsiteY353" fmla="*/ 998703 h 3218321"/>
              <a:gd name="connsiteX354" fmla="*/ 11988030 w 12192000"/>
              <a:gd name="connsiteY354" fmla="*/ 999076 h 3218321"/>
              <a:gd name="connsiteX355" fmla="*/ 11986974 w 12192000"/>
              <a:gd name="connsiteY355" fmla="*/ 1004224 h 3218321"/>
              <a:gd name="connsiteX356" fmla="*/ 11999214 w 12192000"/>
              <a:gd name="connsiteY356" fmla="*/ 1002938 h 3218321"/>
              <a:gd name="connsiteX357" fmla="*/ 11988030 w 12192000"/>
              <a:gd name="connsiteY357" fmla="*/ 999076 h 3218321"/>
              <a:gd name="connsiteX358" fmla="*/ 11988117 w 12192000"/>
              <a:gd name="connsiteY358" fmla="*/ 998651 h 3218321"/>
              <a:gd name="connsiteX359" fmla="*/ 11986951 w 12192000"/>
              <a:gd name="connsiteY359" fmla="*/ 998703 h 3218321"/>
              <a:gd name="connsiteX360" fmla="*/ 11932587 w 12192000"/>
              <a:gd name="connsiteY360" fmla="*/ 979837 h 3218321"/>
              <a:gd name="connsiteX361" fmla="*/ 11939921 w 12192000"/>
              <a:gd name="connsiteY361" fmla="*/ 991507 h 3218321"/>
              <a:gd name="connsiteX362" fmla="*/ 11932587 w 12192000"/>
              <a:gd name="connsiteY362" fmla="*/ 979837 h 3218321"/>
              <a:gd name="connsiteX363" fmla="*/ 12163901 w 12192000"/>
              <a:gd name="connsiteY363" fmla="*/ 976408 h 3218321"/>
              <a:gd name="connsiteX364" fmla="*/ 12163901 w 12192000"/>
              <a:gd name="connsiteY364" fmla="*/ 976408 h 3218321"/>
              <a:gd name="connsiteX365" fmla="*/ 12149566 w 12192000"/>
              <a:gd name="connsiteY365" fmla="*/ 972073 h 3218321"/>
              <a:gd name="connsiteX366" fmla="*/ 12149566 w 12192000"/>
              <a:gd name="connsiteY366" fmla="*/ 972073 h 3218321"/>
              <a:gd name="connsiteX367" fmla="*/ 12191999 w 12192000"/>
              <a:gd name="connsiteY367" fmla="*/ 972026 h 3218321"/>
              <a:gd name="connsiteX368" fmla="*/ 12191999 w 12192000"/>
              <a:gd name="connsiteY368" fmla="*/ 974836 h 3218321"/>
              <a:gd name="connsiteX369" fmla="*/ 12189618 w 12192000"/>
              <a:gd name="connsiteY369" fmla="*/ 974360 h 3218321"/>
              <a:gd name="connsiteX370" fmla="*/ 12189666 w 12192000"/>
              <a:gd name="connsiteY370" fmla="*/ 972359 h 3218321"/>
              <a:gd name="connsiteX371" fmla="*/ 405289 w 12192000"/>
              <a:gd name="connsiteY371" fmla="*/ 971788 h 3218321"/>
              <a:gd name="connsiteX372" fmla="*/ 405289 w 12192000"/>
              <a:gd name="connsiteY372" fmla="*/ 971788 h 3218321"/>
              <a:gd name="connsiteX373" fmla="*/ 11436862 w 12192000"/>
              <a:gd name="connsiteY373" fmla="*/ 970140 h 3218321"/>
              <a:gd name="connsiteX374" fmla="*/ 11430714 w 12192000"/>
              <a:gd name="connsiteY374" fmla="*/ 970883 h 3218321"/>
              <a:gd name="connsiteX375" fmla="*/ 11436862 w 12192000"/>
              <a:gd name="connsiteY375" fmla="*/ 970140 h 3218321"/>
              <a:gd name="connsiteX376" fmla="*/ 12142263 w 12192000"/>
              <a:gd name="connsiteY376" fmla="*/ 970094 h 3218321"/>
              <a:gd name="connsiteX377" fmla="*/ 12136135 w 12192000"/>
              <a:gd name="connsiteY377" fmla="*/ 970931 h 3218321"/>
              <a:gd name="connsiteX378" fmla="*/ 12142263 w 12192000"/>
              <a:gd name="connsiteY378" fmla="*/ 970094 h 3218321"/>
              <a:gd name="connsiteX379" fmla="*/ 11899246 w 12192000"/>
              <a:gd name="connsiteY379" fmla="*/ 969990 h 3218321"/>
              <a:gd name="connsiteX380" fmla="*/ 11893058 w 12192000"/>
              <a:gd name="connsiteY380" fmla="*/ 971169 h 3218321"/>
              <a:gd name="connsiteX381" fmla="*/ 11899246 w 12192000"/>
              <a:gd name="connsiteY381" fmla="*/ 969990 h 3218321"/>
              <a:gd name="connsiteX382" fmla="*/ 11759184 w 12192000"/>
              <a:gd name="connsiteY382" fmla="*/ 966787 h 3218321"/>
              <a:gd name="connsiteX383" fmla="*/ 11759184 w 12192000"/>
              <a:gd name="connsiteY383" fmla="*/ 966787 h 3218321"/>
              <a:gd name="connsiteX384" fmla="*/ 341236 w 12192000"/>
              <a:gd name="connsiteY384" fmla="*/ 966548 h 3218321"/>
              <a:gd name="connsiteX385" fmla="*/ 324424 w 12192000"/>
              <a:gd name="connsiteY385" fmla="*/ 981408 h 3218321"/>
              <a:gd name="connsiteX386" fmla="*/ 333425 w 12192000"/>
              <a:gd name="connsiteY386" fmla="*/ 981266 h 3218321"/>
              <a:gd name="connsiteX387" fmla="*/ 333616 w 12192000"/>
              <a:gd name="connsiteY387" fmla="*/ 995602 h 3218321"/>
              <a:gd name="connsiteX388" fmla="*/ 324567 w 12192000"/>
              <a:gd name="connsiteY388" fmla="*/ 989887 h 3218321"/>
              <a:gd name="connsiteX389" fmla="*/ 318090 w 12192000"/>
              <a:gd name="connsiteY389" fmla="*/ 997079 h 3218321"/>
              <a:gd name="connsiteX390" fmla="*/ 301850 w 12192000"/>
              <a:gd name="connsiteY390" fmla="*/ 1002794 h 3218321"/>
              <a:gd name="connsiteX391" fmla="*/ 296611 w 12192000"/>
              <a:gd name="connsiteY391" fmla="*/ 998555 h 3218321"/>
              <a:gd name="connsiteX392" fmla="*/ 289134 w 12192000"/>
              <a:gd name="connsiteY392" fmla="*/ 1009224 h 3218321"/>
              <a:gd name="connsiteX393" fmla="*/ 282514 w 12192000"/>
              <a:gd name="connsiteY393" fmla="*/ 1003223 h 3218321"/>
              <a:gd name="connsiteX394" fmla="*/ 274752 w 12192000"/>
              <a:gd name="connsiteY394" fmla="*/ 1013987 h 3218321"/>
              <a:gd name="connsiteX395" fmla="*/ 268179 w 12192000"/>
              <a:gd name="connsiteY395" fmla="*/ 1007938 h 3218321"/>
              <a:gd name="connsiteX396" fmla="*/ 260607 w 12192000"/>
              <a:gd name="connsiteY396" fmla="*/ 1018655 h 3218321"/>
              <a:gd name="connsiteX397" fmla="*/ 252224 w 12192000"/>
              <a:gd name="connsiteY397" fmla="*/ 1011891 h 3218321"/>
              <a:gd name="connsiteX398" fmla="*/ 250273 w 12192000"/>
              <a:gd name="connsiteY398" fmla="*/ 1029181 h 3218321"/>
              <a:gd name="connsiteX399" fmla="*/ 239843 w 12192000"/>
              <a:gd name="connsiteY399" fmla="*/ 1017178 h 3218321"/>
              <a:gd name="connsiteX400" fmla="*/ 232223 w 12192000"/>
              <a:gd name="connsiteY400" fmla="*/ 1028038 h 3218321"/>
              <a:gd name="connsiteX401" fmla="*/ 225889 w 12192000"/>
              <a:gd name="connsiteY401" fmla="*/ 1022608 h 3218321"/>
              <a:gd name="connsiteX402" fmla="*/ 218221 w 12192000"/>
              <a:gd name="connsiteY402" fmla="*/ 1030658 h 3218321"/>
              <a:gd name="connsiteX403" fmla="*/ 210887 w 12192000"/>
              <a:gd name="connsiteY403" fmla="*/ 1029753 h 3218321"/>
              <a:gd name="connsiteX404" fmla="*/ 203743 w 12192000"/>
              <a:gd name="connsiteY404" fmla="*/ 1034468 h 3218321"/>
              <a:gd name="connsiteX405" fmla="*/ 196552 w 12192000"/>
              <a:gd name="connsiteY405" fmla="*/ 1034611 h 3218321"/>
              <a:gd name="connsiteX406" fmla="*/ 189599 w 12192000"/>
              <a:gd name="connsiteY406" fmla="*/ 1039564 h 3218321"/>
              <a:gd name="connsiteX407" fmla="*/ 182312 w 12192000"/>
              <a:gd name="connsiteY407" fmla="*/ 1039421 h 3218321"/>
              <a:gd name="connsiteX408" fmla="*/ 161547 w 12192000"/>
              <a:gd name="connsiteY408" fmla="*/ 1050900 h 3218321"/>
              <a:gd name="connsiteX409" fmla="*/ 170501 w 12192000"/>
              <a:gd name="connsiteY409" fmla="*/ 1056330 h 3218321"/>
              <a:gd name="connsiteX410" fmla="*/ 176835 w 12192000"/>
              <a:gd name="connsiteY410" fmla="*/ 1047471 h 3218321"/>
              <a:gd name="connsiteX411" fmla="*/ 193647 w 12192000"/>
              <a:gd name="connsiteY411" fmla="*/ 1049757 h 3218321"/>
              <a:gd name="connsiteX412" fmla="*/ 78108 w 12192000"/>
              <a:gd name="connsiteY412" fmla="*/ 1091766 h 3218321"/>
              <a:gd name="connsiteX413" fmla="*/ 63964 w 12192000"/>
              <a:gd name="connsiteY413" fmla="*/ 1085432 h 3218321"/>
              <a:gd name="connsiteX414" fmla="*/ 120971 w 12192000"/>
              <a:gd name="connsiteY414" fmla="*/ 1067523 h 3218321"/>
              <a:gd name="connsiteX415" fmla="*/ 134449 w 12192000"/>
              <a:gd name="connsiteY415" fmla="*/ 1063236 h 3218321"/>
              <a:gd name="connsiteX416" fmla="*/ 142640 w 12192000"/>
              <a:gd name="connsiteY416" fmla="*/ 1063855 h 3218321"/>
              <a:gd name="connsiteX417" fmla="*/ 147165 w 12192000"/>
              <a:gd name="connsiteY417" fmla="*/ 1056568 h 3218321"/>
              <a:gd name="connsiteX418" fmla="*/ 126686 w 12192000"/>
              <a:gd name="connsiteY418" fmla="*/ 1059378 h 3218321"/>
              <a:gd name="connsiteX419" fmla="*/ 27436 w 12192000"/>
              <a:gd name="connsiteY419" fmla="*/ 1098625 h 3218321"/>
              <a:gd name="connsiteX420" fmla="*/ 54772 w 12192000"/>
              <a:gd name="connsiteY420" fmla="*/ 1093386 h 3218321"/>
              <a:gd name="connsiteX421" fmla="*/ 47248 w 12192000"/>
              <a:gd name="connsiteY421" fmla="*/ 1102674 h 3218321"/>
              <a:gd name="connsiteX422" fmla="*/ 27722 w 12192000"/>
              <a:gd name="connsiteY422" fmla="*/ 1109866 h 3218321"/>
              <a:gd name="connsiteX423" fmla="*/ 33341 w 12192000"/>
              <a:gd name="connsiteY423" fmla="*/ 1098625 h 3218321"/>
              <a:gd name="connsiteX424" fmla="*/ 18958 w 12192000"/>
              <a:gd name="connsiteY424" fmla="*/ 1108627 h 3218321"/>
              <a:gd name="connsiteX425" fmla="*/ 29484 w 12192000"/>
              <a:gd name="connsiteY425" fmla="*/ 1093814 h 3218321"/>
              <a:gd name="connsiteX426" fmla="*/ 9720 w 12192000"/>
              <a:gd name="connsiteY426" fmla="*/ 1104245 h 3218321"/>
              <a:gd name="connsiteX427" fmla="*/ 13196 w 12192000"/>
              <a:gd name="connsiteY427" fmla="*/ 1108627 h 3218321"/>
              <a:gd name="connsiteX428" fmla="*/ 52 w 12192000"/>
              <a:gd name="connsiteY428" fmla="*/ 1118153 h 3218321"/>
              <a:gd name="connsiteX429" fmla="*/ 52 w 12192000"/>
              <a:gd name="connsiteY429" fmla="*/ 1094195 h 3218321"/>
              <a:gd name="connsiteX430" fmla="*/ 7291 w 12192000"/>
              <a:gd name="connsiteY430" fmla="*/ 1092814 h 3218321"/>
              <a:gd name="connsiteX431" fmla="*/ 16816 w 12192000"/>
              <a:gd name="connsiteY431" fmla="*/ 1080764 h 3218321"/>
              <a:gd name="connsiteX432" fmla="*/ 18626 w 12192000"/>
              <a:gd name="connsiteY432" fmla="*/ 1087289 h 3218321"/>
              <a:gd name="connsiteX433" fmla="*/ 33531 w 12192000"/>
              <a:gd name="connsiteY433" fmla="*/ 1081669 h 3218321"/>
              <a:gd name="connsiteX434" fmla="*/ 26865 w 12192000"/>
              <a:gd name="connsiteY434" fmla="*/ 1068666 h 3218321"/>
              <a:gd name="connsiteX435" fmla="*/ 50534 w 12192000"/>
              <a:gd name="connsiteY435" fmla="*/ 1077811 h 3218321"/>
              <a:gd name="connsiteX436" fmla="*/ 99111 w 12192000"/>
              <a:gd name="connsiteY436" fmla="*/ 1056759 h 3218321"/>
              <a:gd name="connsiteX437" fmla="*/ 53534 w 12192000"/>
              <a:gd name="connsiteY437" fmla="*/ 1070952 h 3218321"/>
              <a:gd name="connsiteX438" fmla="*/ 59249 w 12192000"/>
              <a:gd name="connsiteY438" fmla="*/ 1063331 h 3218321"/>
              <a:gd name="connsiteX439" fmla="*/ 126781 w 12192000"/>
              <a:gd name="connsiteY439" fmla="*/ 1039660 h 3218321"/>
              <a:gd name="connsiteX440" fmla="*/ 149927 w 12192000"/>
              <a:gd name="connsiteY440" fmla="*/ 1041041 h 3218321"/>
              <a:gd name="connsiteX441" fmla="*/ 171644 w 12192000"/>
              <a:gd name="connsiteY441" fmla="*/ 1033230 h 3218321"/>
              <a:gd name="connsiteX442" fmla="*/ 197885 w 12192000"/>
              <a:gd name="connsiteY442" fmla="*/ 1025037 h 3218321"/>
              <a:gd name="connsiteX443" fmla="*/ 183312 w 12192000"/>
              <a:gd name="connsiteY443" fmla="*/ 1021227 h 3218321"/>
              <a:gd name="connsiteX444" fmla="*/ 288324 w 12192000"/>
              <a:gd name="connsiteY444" fmla="*/ 982885 h 3218321"/>
              <a:gd name="connsiteX445" fmla="*/ 282895 w 12192000"/>
              <a:gd name="connsiteY445" fmla="*/ 999365 h 3218321"/>
              <a:gd name="connsiteX446" fmla="*/ 296897 w 12192000"/>
              <a:gd name="connsiteY446" fmla="*/ 980265 h 3218321"/>
              <a:gd name="connsiteX447" fmla="*/ 300992 w 12192000"/>
              <a:gd name="connsiteY447" fmla="*/ 979075 h 3218321"/>
              <a:gd name="connsiteX448" fmla="*/ 296849 w 12192000"/>
              <a:gd name="connsiteY448" fmla="*/ 994792 h 3218321"/>
              <a:gd name="connsiteX449" fmla="*/ 314566 w 12192000"/>
              <a:gd name="connsiteY449" fmla="*/ 973026 h 3218321"/>
              <a:gd name="connsiteX450" fmla="*/ 309374 w 12192000"/>
              <a:gd name="connsiteY450" fmla="*/ 992125 h 3218321"/>
              <a:gd name="connsiteX451" fmla="*/ 326710 w 12192000"/>
              <a:gd name="connsiteY451" fmla="*/ 969358 h 3218321"/>
              <a:gd name="connsiteX452" fmla="*/ 341236 w 12192000"/>
              <a:gd name="connsiteY452" fmla="*/ 966548 h 3218321"/>
              <a:gd name="connsiteX453" fmla="*/ 1308490 w 12192000"/>
              <a:gd name="connsiteY453" fmla="*/ 966358 h 3218321"/>
              <a:gd name="connsiteX454" fmla="*/ 1306109 w 12192000"/>
              <a:gd name="connsiteY454" fmla="*/ 980171 h 3218321"/>
              <a:gd name="connsiteX455" fmla="*/ 1308490 w 12192000"/>
              <a:gd name="connsiteY455" fmla="*/ 966358 h 3218321"/>
              <a:gd name="connsiteX456" fmla="*/ 1343732 w 12192000"/>
              <a:gd name="connsiteY456" fmla="*/ 966025 h 3218321"/>
              <a:gd name="connsiteX457" fmla="*/ 1343732 w 12192000"/>
              <a:gd name="connsiteY457" fmla="*/ 966025 h 3218321"/>
              <a:gd name="connsiteX458" fmla="*/ 12125943 w 12192000"/>
              <a:gd name="connsiteY458" fmla="*/ 965882 h 3218321"/>
              <a:gd name="connsiteX459" fmla="*/ 12125943 w 12192000"/>
              <a:gd name="connsiteY459" fmla="*/ 965882 h 3218321"/>
              <a:gd name="connsiteX460" fmla="*/ 11885380 w 12192000"/>
              <a:gd name="connsiteY460" fmla="*/ 965371 h 3218321"/>
              <a:gd name="connsiteX461" fmla="*/ 11879152 w 12192000"/>
              <a:gd name="connsiteY461" fmla="*/ 966168 h 3218321"/>
              <a:gd name="connsiteX462" fmla="*/ 11885380 w 12192000"/>
              <a:gd name="connsiteY462" fmla="*/ 965371 h 3218321"/>
              <a:gd name="connsiteX463" fmla="*/ 11744611 w 12192000"/>
              <a:gd name="connsiteY463" fmla="*/ 962024 h 3218321"/>
              <a:gd name="connsiteX464" fmla="*/ 11744611 w 12192000"/>
              <a:gd name="connsiteY464" fmla="*/ 962024 h 3218321"/>
              <a:gd name="connsiteX465" fmla="*/ 11870786 w 12192000"/>
              <a:gd name="connsiteY465" fmla="*/ 960608 h 3218321"/>
              <a:gd name="connsiteX466" fmla="*/ 11864530 w 12192000"/>
              <a:gd name="connsiteY466" fmla="*/ 961405 h 3218321"/>
              <a:gd name="connsiteX467" fmla="*/ 11870786 w 12192000"/>
              <a:gd name="connsiteY467" fmla="*/ 960608 h 3218321"/>
              <a:gd name="connsiteX468" fmla="*/ 12110019 w 12192000"/>
              <a:gd name="connsiteY468" fmla="*/ 956993 h 3218321"/>
              <a:gd name="connsiteX469" fmla="*/ 12118419 w 12192000"/>
              <a:gd name="connsiteY469" fmla="*/ 962785 h 3218321"/>
              <a:gd name="connsiteX470" fmla="*/ 12102226 w 12192000"/>
              <a:gd name="connsiteY470" fmla="*/ 961452 h 3218321"/>
              <a:gd name="connsiteX471" fmla="*/ 12110019 w 12192000"/>
              <a:gd name="connsiteY471" fmla="*/ 956993 h 3218321"/>
              <a:gd name="connsiteX472" fmla="*/ 11856491 w 12192000"/>
              <a:gd name="connsiteY472" fmla="*/ 955846 h 3218321"/>
              <a:gd name="connsiteX473" fmla="*/ 11850243 w 12192000"/>
              <a:gd name="connsiteY473" fmla="*/ 956689 h 3218321"/>
              <a:gd name="connsiteX474" fmla="*/ 11856491 w 12192000"/>
              <a:gd name="connsiteY474" fmla="*/ 955846 h 3218321"/>
              <a:gd name="connsiteX475" fmla="*/ 362096 w 12192000"/>
              <a:gd name="connsiteY475" fmla="*/ 954355 h 3218321"/>
              <a:gd name="connsiteX476" fmla="*/ 360620 w 12192000"/>
              <a:gd name="connsiteY476" fmla="*/ 975312 h 3218321"/>
              <a:gd name="connsiteX477" fmla="*/ 372765 w 12192000"/>
              <a:gd name="connsiteY477" fmla="*/ 963929 h 3218321"/>
              <a:gd name="connsiteX478" fmla="*/ 370717 w 12192000"/>
              <a:gd name="connsiteY478" fmla="*/ 978456 h 3218321"/>
              <a:gd name="connsiteX479" fmla="*/ 356905 w 12192000"/>
              <a:gd name="connsiteY479" fmla="*/ 980551 h 3218321"/>
              <a:gd name="connsiteX480" fmla="*/ 357478 w 12192000"/>
              <a:gd name="connsiteY480" fmla="*/ 992078 h 3218321"/>
              <a:gd name="connsiteX481" fmla="*/ 387909 w 12192000"/>
              <a:gd name="connsiteY481" fmla="*/ 979361 h 3218321"/>
              <a:gd name="connsiteX482" fmla="*/ 364860 w 12192000"/>
              <a:gd name="connsiteY482" fmla="*/ 992221 h 3218321"/>
              <a:gd name="connsiteX483" fmla="*/ 345332 w 12192000"/>
              <a:gd name="connsiteY483" fmla="*/ 1003080 h 3218321"/>
              <a:gd name="connsiteX484" fmla="*/ 340428 w 12192000"/>
              <a:gd name="connsiteY484" fmla="*/ 1001175 h 3218321"/>
              <a:gd name="connsiteX485" fmla="*/ 346631 w 12192000"/>
              <a:gd name="connsiteY485" fmla="*/ 983711 h 3218321"/>
              <a:gd name="connsiteX486" fmla="*/ 343471 w 12192000"/>
              <a:gd name="connsiteY486" fmla="*/ 988121 h 3218321"/>
              <a:gd name="connsiteX487" fmla="*/ 338186 w 12192000"/>
              <a:gd name="connsiteY487" fmla="*/ 987267 h 3218321"/>
              <a:gd name="connsiteX488" fmla="*/ 345092 w 12192000"/>
              <a:gd name="connsiteY488" fmla="*/ 971168 h 3218321"/>
              <a:gd name="connsiteX489" fmla="*/ 347224 w 12192000"/>
              <a:gd name="connsiteY489" fmla="*/ 982039 h 3218321"/>
              <a:gd name="connsiteX490" fmla="*/ 354333 w 12192000"/>
              <a:gd name="connsiteY490" fmla="*/ 962023 h 3218321"/>
              <a:gd name="connsiteX491" fmla="*/ 362096 w 12192000"/>
              <a:gd name="connsiteY491" fmla="*/ 954355 h 3218321"/>
              <a:gd name="connsiteX492" fmla="*/ 11716749 w 12192000"/>
              <a:gd name="connsiteY492" fmla="*/ 952593 h 3218321"/>
              <a:gd name="connsiteX493" fmla="*/ 11716749 w 12192000"/>
              <a:gd name="connsiteY493" fmla="*/ 952593 h 3218321"/>
              <a:gd name="connsiteX494" fmla="*/ 979410 w 12192000"/>
              <a:gd name="connsiteY494" fmla="*/ 952307 h 3218321"/>
              <a:gd name="connsiteX495" fmla="*/ 978267 w 12192000"/>
              <a:gd name="connsiteY495" fmla="*/ 969787 h 3218321"/>
              <a:gd name="connsiteX496" fmla="*/ 979410 w 12192000"/>
              <a:gd name="connsiteY496" fmla="*/ 952307 h 3218321"/>
              <a:gd name="connsiteX497" fmla="*/ 468920 w 12192000"/>
              <a:gd name="connsiteY497" fmla="*/ 951069 h 3218321"/>
              <a:gd name="connsiteX498" fmla="*/ 425010 w 12192000"/>
              <a:gd name="connsiteY498" fmla="*/ 968168 h 3218321"/>
              <a:gd name="connsiteX499" fmla="*/ 422391 w 12192000"/>
              <a:gd name="connsiteY499" fmla="*/ 973931 h 3218321"/>
              <a:gd name="connsiteX500" fmla="*/ 411818 w 12192000"/>
              <a:gd name="connsiteY500" fmla="*/ 976789 h 3218321"/>
              <a:gd name="connsiteX501" fmla="*/ 424820 w 12192000"/>
              <a:gd name="connsiteY501" fmla="*/ 963215 h 3218321"/>
              <a:gd name="connsiteX502" fmla="*/ 430916 w 12192000"/>
              <a:gd name="connsiteY502" fmla="*/ 965120 h 3218321"/>
              <a:gd name="connsiteX503" fmla="*/ 468920 w 12192000"/>
              <a:gd name="connsiteY503" fmla="*/ 951069 h 3218321"/>
              <a:gd name="connsiteX504" fmla="*/ 11047153 w 12192000"/>
              <a:gd name="connsiteY504" fmla="*/ 951030 h 3218321"/>
              <a:gd name="connsiteX505" fmla="*/ 11040952 w 12192000"/>
              <a:gd name="connsiteY505" fmla="*/ 951974 h 3218321"/>
              <a:gd name="connsiteX506" fmla="*/ 11047153 w 12192000"/>
              <a:gd name="connsiteY506" fmla="*/ 951030 h 3218321"/>
              <a:gd name="connsiteX507" fmla="*/ 11450361 w 12192000"/>
              <a:gd name="connsiteY507" fmla="*/ 950912 h 3218321"/>
              <a:gd name="connsiteX508" fmla="*/ 11444240 w 12192000"/>
              <a:gd name="connsiteY508" fmla="*/ 952117 h 3218321"/>
              <a:gd name="connsiteX509" fmla="*/ 11450361 w 12192000"/>
              <a:gd name="connsiteY509" fmla="*/ 950912 h 3218321"/>
              <a:gd name="connsiteX510" fmla="*/ 11280934 w 12192000"/>
              <a:gd name="connsiteY510" fmla="*/ 946830 h 3218321"/>
              <a:gd name="connsiteX511" fmla="*/ 11351895 w 12192000"/>
              <a:gd name="connsiteY511" fmla="*/ 967501 h 3218321"/>
              <a:gd name="connsiteX512" fmla="*/ 11372850 w 12192000"/>
              <a:gd name="connsiteY512" fmla="*/ 971216 h 3218321"/>
              <a:gd name="connsiteX513" fmla="*/ 11372850 w 12192000"/>
              <a:gd name="connsiteY513" fmla="*/ 966644 h 3218321"/>
              <a:gd name="connsiteX514" fmla="*/ 11280934 w 12192000"/>
              <a:gd name="connsiteY514" fmla="*/ 946830 h 3218321"/>
              <a:gd name="connsiteX515" fmla="*/ 11718427 w 12192000"/>
              <a:gd name="connsiteY515" fmla="*/ 941678 h 3218321"/>
              <a:gd name="connsiteX516" fmla="*/ 11712178 w 12192000"/>
              <a:gd name="connsiteY516" fmla="*/ 942495 h 3218321"/>
              <a:gd name="connsiteX517" fmla="*/ 11718427 w 12192000"/>
              <a:gd name="connsiteY517" fmla="*/ 941678 h 3218321"/>
              <a:gd name="connsiteX518" fmla="*/ 11328482 w 12192000"/>
              <a:gd name="connsiteY518" fmla="*/ 941484 h 3218321"/>
              <a:gd name="connsiteX519" fmla="*/ 11322367 w 12192000"/>
              <a:gd name="connsiteY519" fmla="*/ 942448 h 3218321"/>
              <a:gd name="connsiteX520" fmla="*/ 11328482 w 12192000"/>
              <a:gd name="connsiteY520" fmla="*/ 941484 h 3218321"/>
              <a:gd name="connsiteX521" fmla="*/ 11680244 w 12192000"/>
              <a:gd name="connsiteY521" fmla="*/ 941392 h 3218321"/>
              <a:gd name="connsiteX522" fmla="*/ 11673982 w 12192000"/>
              <a:gd name="connsiteY522" fmla="*/ 942209 h 3218321"/>
              <a:gd name="connsiteX523" fmla="*/ 11680244 w 12192000"/>
              <a:gd name="connsiteY523" fmla="*/ 941392 h 3218321"/>
              <a:gd name="connsiteX524" fmla="*/ 11251216 w 12192000"/>
              <a:gd name="connsiteY524" fmla="*/ 937971 h 3218321"/>
              <a:gd name="connsiteX525" fmla="*/ 11276743 w 12192000"/>
              <a:gd name="connsiteY525" fmla="*/ 943591 h 3218321"/>
              <a:gd name="connsiteX526" fmla="*/ 11251216 w 12192000"/>
              <a:gd name="connsiteY526" fmla="*/ 937971 h 3218321"/>
              <a:gd name="connsiteX527" fmla="*/ 11394988 w 12192000"/>
              <a:gd name="connsiteY527" fmla="*/ 936561 h 3218321"/>
              <a:gd name="connsiteX528" fmla="*/ 11388900 w 12192000"/>
              <a:gd name="connsiteY528" fmla="*/ 937733 h 3218321"/>
              <a:gd name="connsiteX529" fmla="*/ 11394988 w 12192000"/>
              <a:gd name="connsiteY529" fmla="*/ 936561 h 3218321"/>
              <a:gd name="connsiteX530" fmla="*/ 12068270 w 12192000"/>
              <a:gd name="connsiteY530" fmla="*/ 936304 h 3218321"/>
              <a:gd name="connsiteX531" fmla="*/ 12067841 w 12192000"/>
              <a:gd name="connsiteY531" fmla="*/ 945496 h 3218321"/>
              <a:gd name="connsiteX532" fmla="*/ 12081033 w 12192000"/>
              <a:gd name="connsiteY532" fmla="*/ 943544 h 3218321"/>
              <a:gd name="connsiteX533" fmla="*/ 12085986 w 12192000"/>
              <a:gd name="connsiteY533" fmla="*/ 950545 h 3218321"/>
              <a:gd name="connsiteX534" fmla="*/ 12074556 w 12192000"/>
              <a:gd name="connsiteY534" fmla="*/ 953498 h 3218321"/>
              <a:gd name="connsiteX535" fmla="*/ 12064126 w 12192000"/>
              <a:gd name="connsiteY535" fmla="*/ 955642 h 3218321"/>
              <a:gd name="connsiteX536" fmla="*/ 12058697 w 12192000"/>
              <a:gd name="connsiteY536" fmla="*/ 942734 h 3218321"/>
              <a:gd name="connsiteX537" fmla="*/ 12068270 w 12192000"/>
              <a:gd name="connsiteY537" fmla="*/ 936304 h 3218321"/>
              <a:gd name="connsiteX538" fmla="*/ 1420073 w 12192000"/>
              <a:gd name="connsiteY538" fmla="*/ 935780 h 3218321"/>
              <a:gd name="connsiteX539" fmla="*/ 1419072 w 12192000"/>
              <a:gd name="connsiteY539" fmla="*/ 942496 h 3218321"/>
              <a:gd name="connsiteX540" fmla="*/ 1412072 w 12192000"/>
              <a:gd name="connsiteY540" fmla="*/ 937971 h 3218321"/>
              <a:gd name="connsiteX541" fmla="*/ 1389451 w 12192000"/>
              <a:gd name="connsiteY541" fmla="*/ 946783 h 3218321"/>
              <a:gd name="connsiteX542" fmla="*/ 1396261 w 12192000"/>
              <a:gd name="connsiteY542" fmla="*/ 956547 h 3218321"/>
              <a:gd name="connsiteX543" fmla="*/ 1414691 w 12192000"/>
              <a:gd name="connsiteY543" fmla="*/ 950307 h 3218321"/>
              <a:gd name="connsiteX544" fmla="*/ 1410024 w 12192000"/>
              <a:gd name="connsiteY544" fmla="*/ 943401 h 3218321"/>
              <a:gd name="connsiteX545" fmla="*/ 1428359 w 12192000"/>
              <a:gd name="connsiteY545" fmla="*/ 944306 h 3218321"/>
              <a:gd name="connsiteX546" fmla="*/ 1420073 w 12192000"/>
              <a:gd name="connsiteY546" fmla="*/ 935780 h 3218321"/>
              <a:gd name="connsiteX547" fmla="*/ 12035694 w 12192000"/>
              <a:gd name="connsiteY547" fmla="*/ 933493 h 3218321"/>
              <a:gd name="connsiteX548" fmla="*/ 12041980 w 12192000"/>
              <a:gd name="connsiteY548" fmla="*/ 939352 h 3218321"/>
              <a:gd name="connsiteX549" fmla="*/ 12035694 w 12192000"/>
              <a:gd name="connsiteY549" fmla="*/ 933493 h 3218321"/>
              <a:gd name="connsiteX550" fmla="*/ 11236424 w 12192000"/>
              <a:gd name="connsiteY550" fmla="*/ 931944 h 3218321"/>
              <a:gd name="connsiteX551" fmla="*/ 11230356 w 12192000"/>
              <a:gd name="connsiteY551" fmla="*/ 932875 h 3218321"/>
              <a:gd name="connsiteX552" fmla="*/ 11236424 w 12192000"/>
              <a:gd name="connsiteY552" fmla="*/ 931944 h 3218321"/>
              <a:gd name="connsiteX553" fmla="*/ 11774621 w 12192000"/>
              <a:gd name="connsiteY553" fmla="*/ 931785 h 3218321"/>
              <a:gd name="connsiteX554" fmla="*/ 11768567 w 12192000"/>
              <a:gd name="connsiteY554" fmla="*/ 932970 h 3218321"/>
              <a:gd name="connsiteX555" fmla="*/ 11774621 w 12192000"/>
              <a:gd name="connsiteY555" fmla="*/ 931785 h 3218321"/>
              <a:gd name="connsiteX556" fmla="*/ 11380068 w 12192000"/>
              <a:gd name="connsiteY556" fmla="*/ 931742 h 3218321"/>
              <a:gd name="connsiteX557" fmla="*/ 11374041 w 12192000"/>
              <a:gd name="connsiteY557" fmla="*/ 932827 h 3218321"/>
              <a:gd name="connsiteX558" fmla="*/ 11380068 w 12192000"/>
              <a:gd name="connsiteY558" fmla="*/ 931742 h 3218321"/>
              <a:gd name="connsiteX559" fmla="*/ 1039182 w 12192000"/>
              <a:gd name="connsiteY559" fmla="*/ 931302 h 3218321"/>
              <a:gd name="connsiteX560" fmla="*/ 1019799 w 12192000"/>
              <a:gd name="connsiteY560" fmla="*/ 948353 h 3218321"/>
              <a:gd name="connsiteX561" fmla="*/ 1024085 w 12192000"/>
              <a:gd name="connsiteY561" fmla="*/ 957927 h 3218321"/>
              <a:gd name="connsiteX562" fmla="*/ 1013036 w 12192000"/>
              <a:gd name="connsiteY562" fmla="*/ 944734 h 3218321"/>
              <a:gd name="connsiteX563" fmla="*/ 1021942 w 12192000"/>
              <a:gd name="connsiteY563" fmla="*/ 936208 h 3218321"/>
              <a:gd name="connsiteX564" fmla="*/ 1026371 w 12192000"/>
              <a:gd name="connsiteY564" fmla="*/ 941447 h 3218321"/>
              <a:gd name="connsiteX565" fmla="*/ 11682841 w 12192000"/>
              <a:gd name="connsiteY565" fmla="*/ 930826 h 3218321"/>
              <a:gd name="connsiteX566" fmla="*/ 11693841 w 12192000"/>
              <a:gd name="connsiteY566" fmla="*/ 938828 h 3218321"/>
              <a:gd name="connsiteX567" fmla="*/ 11702653 w 12192000"/>
              <a:gd name="connsiteY567" fmla="*/ 937637 h 3218321"/>
              <a:gd name="connsiteX568" fmla="*/ 11711416 w 12192000"/>
              <a:gd name="connsiteY568" fmla="*/ 956403 h 3218321"/>
              <a:gd name="connsiteX569" fmla="*/ 11701367 w 12192000"/>
              <a:gd name="connsiteY569" fmla="*/ 956213 h 3218321"/>
              <a:gd name="connsiteX570" fmla="*/ 11702128 w 12192000"/>
              <a:gd name="connsiteY570" fmla="*/ 945401 h 3218321"/>
              <a:gd name="connsiteX571" fmla="*/ 11688794 w 12192000"/>
              <a:gd name="connsiteY571" fmla="*/ 952783 h 3218321"/>
              <a:gd name="connsiteX572" fmla="*/ 11682841 w 12192000"/>
              <a:gd name="connsiteY572" fmla="*/ 930826 h 3218321"/>
              <a:gd name="connsiteX573" fmla="*/ 11635264 w 12192000"/>
              <a:gd name="connsiteY573" fmla="*/ 928873 h 3218321"/>
              <a:gd name="connsiteX574" fmla="*/ 11635264 w 12192000"/>
              <a:gd name="connsiteY574" fmla="*/ 928873 h 3218321"/>
              <a:gd name="connsiteX575" fmla="*/ 1452599 w 12192000"/>
              <a:gd name="connsiteY575" fmla="*/ 928159 h 3218321"/>
              <a:gd name="connsiteX576" fmla="*/ 1438884 w 12192000"/>
              <a:gd name="connsiteY576" fmla="*/ 941591 h 3218321"/>
              <a:gd name="connsiteX577" fmla="*/ 1452599 w 12192000"/>
              <a:gd name="connsiteY577" fmla="*/ 928159 h 3218321"/>
              <a:gd name="connsiteX578" fmla="*/ 11761184 w 12192000"/>
              <a:gd name="connsiteY578" fmla="*/ 927102 h 3218321"/>
              <a:gd name="connsiteX579" fmla="*/ 11755184 w 12192000"/>
              <a:gd name="connsiteY579" fmla="*/ 928207 h 3218321"/>
              <a:gd name="connsiteX580" fmla="*/ 11761184 w 12192000"/>
              <a:gd name="connsiteY580" fmla="*/ 927102 h 3218321"/>
              <a:gd name="connsiteX581" fmla="*/ 12014215 w 12192000"/>
              <a:gd name="connsiteY581" fmla="*/ 923634 h 3218321"/>
              <a:gd name="connsiteX582" fmla="*/ 12017073 w 12192000"/>
              <a:gd name="connsiteY582" fmla="*/ 931207 h 3218321"/>
              <a:gd name="connsiteX583" fmla="*/ 12029693 w 12192000"/>
              <a:gd name="connsiteY583" fmla="*/ 926873 h 3218321"/>
              <a:gd name="connsiteX584" fmla="*/ 12028360 w 12192000"/>
              <a:gd name="connsiteY584" fmla="*/ 945591 h 3218321"/>
              <a:gd name="connsiteX585" fmla="*/ 12005024 w 12192000"/>
              <a:gd name="connsiteY585" fmla="*/ 929492 h 3218321"/>
              <a:gd name="connsiteX586" fmla="*/ 12014215 w 12192000"/>
              <a:gd name="connsiteY586" fmla="*/ 923634 h 3218321"/>
              <a:gd name="connsiteX587" fmla="*/ 10927858 w 12192000"/>
              <a:gd name="connsiteY587" fmla="*/ 922465 h 3218321"/>
              <a:gd name="connsiteX588" fmla="*/ 10921603 w 12192000"/>
              <a:gd name="connsiteY588" fmla="*/ 923349 h 3218321"/>
              <a:gd name="connsiteX589" fmla="*/ 10927858 w 12192000"/>
              <a:gd name="connsiteY589" fmla="*/ 922465 h 3218321"/>
              <a:gd name="connsiteX590" fmla="*/ 11641217 w 12192000"/>
              <a:gd name="connsiteY590" fmla="*/ 922015 h 3218321"/>
              <a:gd name="connsiteX591" fmla="*/ 11661076 w 12192000"/>
              <a:gd name="connsiteY591" fmla="*/ 925825 h 3218321"/>
              <a:gd name="connsiteX592" fmla="*/ 11678840 w 12192000"/>
              <a:gd name="connsiteY592" fmla="*/ 931779 h 3218321"/>
              <a:gd name="connsiteX593" fmla="*/ 11663648 w 12192000"/>
              <a:gd name="connsiteY593" fmla="*/ 946306 h 3218321"/>
              <a:gd name="connsiteX594" fmla="*/ 11656028 w 12192000"/>
              <a:gd name="connsiteY594" fmla="*/ 934446 h 3218321"/>
              <a:gd name="connsiteX595" fmla="*/ 11650742 w 12192000"/>
              <a:gd name="connsiteY595" fmla="*/ 943782 h 3218321"/>
              <a:gd name="connsiteX596" fmla="*/ 11645217 w 12192000"/>
              <a:gd name="connsiteY596" fmla="*/ 933017 h 3218321"/>
              <a:gd name="connsiteX597" fmla="*/ 11654219 w 12192000"/>
              <a:gd name="connsiteY597" fmla="*/ 932160 h 3218321"/>
              <a:gd name="connsiteX598" fmla="*/ 11653837 w 12192000"/>
              <a:gd name="connsiteY598" fmla="*/ 929112 h 3218321"/>
              <a:gd name="connsiteX599" fmla="*/ 11641217 w 12192000"/>
              <a:gd name="connsiteY599" fmla="*/ 922015 h 3218321"/>
              <a:gd name="connsiteX600" fmla="*/ 550478 w 12192000"/>
              <a:gd name="connsiteY600" fmla="*/ 917299 h 3218321"/>
              <a:gd name="connsiteX601" fmla="*/ 496662 w 12192000"/>
              <a:gd name="connsiteY601" fmla="*/ 933969 h 3218321"/>
              <a:gd name="connsiteX602" fmla="*/ 520998 w 12192000"/>
              <a:gd name="connsiteY602" fmla="*/ 932207 h 3218321"/>
              <a:gd name="connsiteX603" fmla="*/ 527332 w 12192000"/>
              <a:gd name="connsiteY603" fmla="*/ 937065 h 3218321"/>
              <a:gd name="connsiteX604" fmla="*/ 536429 w 12192000"/>
              <a:gd name="connsiteY604" fmla="*/ 925968 h 3218321"/>
              <a:gd name="connsiteX605" fmla="*/ 537572 w 12192000"/>
              <a:gd name="connsiteY605" fmla="*/ 935160 h 3218321"/>
              <a:gd name="connsiteX606" fmla="*/ 550478 w 12192000"/>
              <a:gd name="connsiteY606" fmla="*/ 917299 h 3218321"/>
              <a:gd name="connsiteX607" fmla="*/ 11982450 w 12192000"/>
              <a:gd name="connsiteY607" fmla="*/ 915585 h 3218321"/>
              <a:gd name="connsiteX608" fmla="*/ 11982450 w 12192000"/>
              <a:gd name="connsiteY608" fmla="*/ 915585 h 3218321"/>
              <a:gd name="connsiteX609" fmla="*/ 11701892 w 12192000"/>
              <a:gd name="connsiteY609" fmla="*/ 914966 h 3218321"/>
              <a:gd name="connsiteX610" fmla="*/ 11701892 w 12192000"/>
              <a:gd name="connsiteY610" fmla="*/ 914966 h 3218321"/>
              <a:gd name="connsiteX611" fmla="*/ 10884217 w 12192000"/>
              <a:gd name="connsiteY611" fmla="*/ 913632 h 3218321"/>
              <a:gd name="connsiteX612" fmla="*/ 10896743 w 12192000"/>
              <a:gd name="connsiteY612" fmla="*/ 922110 h 3218321"/>
              <a:gd name="connsiteX613" fmla="*/ 10884217 w 12192000"/>
              <a:gd name="connsiteY613" fmla="*/ 913632 h 3218321"/>
              <a:gd name="connsiteX614" fmla="*/ 11580888 w 12192000"/>
              <a:gd name="connsiteY614" fmla="*/ 913351 h 3218321"/>
              <a:gd name="connsiteX615" fmla="*/ 11587305 w 12192000"/>
              <a:gd name="connsiteY615" fmla="*/ 913394 h 3218321"/>
              <a:gd name="connsiteX616" fmla="*/ 11586496 w 12192000"/>
              <a:gd name="connsiteY616" fmla="*/ 924016 h 3218321"/>
              <a:gd name="connsiteX617" fmla="*/ 11157359 w 12192000"/>
              <a:gd name="connsiteY617" fmla="*/ 913100 h 3218321"/>
              <a:gd name="connsiteX618" fmla="*/ 11151298 w 12192000"/>
              <a:gd name="connsiteY618" fmla="*/ 913823 h 3218321"/>
              <a:gd name="connsiteX619" fmla="*/ 11157359 w 12192000"/>
              <a:gd name="connsiteY619" fmla="*/ 913100 h 3218321"/>
              <a:gd name="connsiteX620" fmla="*/ 11602974 w 12192000"/>
              <a:gd name="connsiteY620" fmla="*/ 909488 h 3218321"/>
              <a:gd name="connsiteX621" fmla="*/ 11613451 w 12192000"/>
              <a:gd name="connsiteY621" fmla="*/ 927207 h 3218321"/>
              <a:gd name="connsiteX622" fmla="*/ 11602974 w 12192000"/>
              <a:gd name="connsiteY622" fmla="*/ 909488 h 3218321"/>
              <a:gd name="connsiteX623" fmla="*/ 11578256 w 12192000"/>
              <a:gd name="connsiteY623" fmla="*/ 908345 h 3218321"/>
              <a:gd name="connsiteX624" fmla="*/ 11580888 w 12192000"/>
              <a:gd name="connsiteY624" fmla="*/ 913351 h 3218321"/>
              <a:gd name="connsiteX625" fmla="*/ 11580304 w 12192000"/>
              <a:gd name="connsiteY625" fmla="*/ 913347 h 3218321"/>
              <a:gd name="connsiteX626" fmla="*/ 11578195 w 12192000"/>
              <a:gd name="connsiteY626" fmla="*/ 908418 h 3218321"/>
              <a:gd name="connsiteX627" fmla="*/ 11136964 w 12192000"/>
              <a:gd name="connsiteY627" fmla="*/ 907173 h 3218321"/>
              <a:gd name="connsiteX628" fmla="*/ 11131248 w 12192000"/>
              <a:gd name="connsiteY628" fmla="*/ 912442 h 3218321"/>
              <a:gd name="connsiteX629" fmla="*/ 11142964 w 12192000"/>
              <a:gd name="connsiteY629" fmla="*/ 912442 h 3218321"/>
              <a:gd name="connsiteX630" fmla="*/ 11136964 w 12192000"/>
              <a:gd name="connsiteY630" fmla="*/ 907173 h 3218321"/>
              <a:gd name="connsiteX631" fmla="*/ 1131935 w 12192000"/>
              <a:gd name="connsiteY631" fmla="*/ 906067 h 3218321"/>
              <a:gd name="connsiteX632" fmla="*/ 1138385 w 12192000"/>
              <a:gd name="connsiteY632" fmla="*/ 907446 h 3218321"/>
              <a:gd name="connsiteX633" fmla="*/ 1141089 w 12192000"/>
              <a:gd name="connsiteY633" fmla="*/ 907123 h 3218321"/>
              <a:gd name="connsiteX634" fmla="*/ 1138968 w 12192000"/>
              <a:gd name="connsiteY634" fmla="*/ 910167 h 3218321"/>
              <a:gd name="connsiteX635" fmla="*/ 1131676 w 12192000"/>
              <a:gd name="connsiteY635" fmla="*/ 922681 h 3218321"/>
              <a:gd name="connsiteX636" fmla="*/ 1129247 w 12192000"/>
              <a:gd name="connsiteY636" fmla="*/ 922348 h 3218321"/>
              <a:gd name="connsiteX637" fmla="*/ 1130247 w 12192000"/>
              <a:gd name="connsiteY637" fmla="*/ 910393 h 3218321"/>
              <a:gd name="connsiteX638" fmla="*/ 1114483 w 12192000"/>
              <a:gd name="connsiteY638" fmla="*/ 929016 h 3218321"/>
              <a:gd name="connsiteX639" fmla="*/ 1126437 w 12192000"/>
              <a:gd name="connsiteY639" fmla="*/ 908630 h 3218321"/>
              <a:gd name="connsiteX640" fmla="*/ 1131935 w 12192000"/>
              <a:gd name="connsiteY640" fmla="*/ 906067 h 3218321"/>
              <a:gd name="connsiteX641" fmla="*/ 11954588 w 12192000"/>
              <a:gd name="connsiteY641" fmla="*/ 905058 h 3218321"/>
              <a:gd name="connsiteX642" fmla="*/ 11962304 w 12192000"/>
              <a:gd name="connsiteY642" fmla="*/ 910297 h 3218321"/>
              <a:gd name="connsiteX643" fmla="*/ 11962161 w 12192000"/>
              <a:gd name="connsiteY643" fmla="*/ 922252 h 3218321"/>
              <a:gd name="connsiteX644" fmla="*/ 11954588 w 12192000"/>
              <a:gd name="connsiteY644" fmla="*/ 905058 h 3218321"/>
              <a:gd name="connsiteX645" fmla="*/ 11332448 w 12192000"/>
              <a:gd name="connsiteY645" fmla="*/ 902660 h 3218321"/>
              <a:gd name="connsiteX646" fmla="*/ 11326320 w 12192000"/>
              <a:gd name="connsiteY646" fmla="*/ 903772 h 3218321"/>
              <a:gd name="connsiteX647" fmla="*/ 11332448 w 12192000"/>
              <a:gd name="connsiteY647" fmla="*/ 902660 h 3218321"/>
              <a:gd name="connsiteX648" fmla="*/ 551553 w 12192000"/>
              <a:gd name="connsiteY648" fmla="*/ 902457 h 3218321"/>
              <a:gd name="connsiteX649" fmla="*/ 545525 w 12192000"/>
              <a:gd name="connsiteY649" fmla="*/ 903629 h 3218321"/>
              <a:gd name="connsiteX650" fmla="*/ 551553 w 12192000"/>
              <a:gd name="connsiteY650" fmla="*/ 902457 h 3218321"/>
              <a:gd name="connsiteX651" fmla="*/ 10821066 w 12192000"/>
              <a:gd name="connsiteY651" fmla="*/ 900058 h 3218321"/>
              <a:gd name="connsiteX652" fmla="*/ 10847832 w 12192000"/>
              <a:gd name="connsiteY652" fmla="*/ 905202 h 3218321"/>
              <a:gd name="connsiteX653" fmla="*/ 10821066 w 12192000"/>
              <a:gd name="connsiteY653" fmla="*/ 900058 h 3218321"/>
              <a:gd name="connsiteX654" fmla="*/ 11104444 w 12192000"/>
              <a:gd name="connsiteY654" fmla="*/ 898638 h 3218321"/>
              <a:gd name="connsiteX655" fmla="*/ 11098149 w 12192000"/>
              <a:gd name="connsiteY655" fmla="*/ 899582 h 3218321"/>
              <a:gd name="connsiteX656" fmla="*/ 11104444 w 12192000"/>
              <a:gd name="connsiteY656" fmla="*/ 898638 h 3218321"/>
              <a:gd name="connsiteX657" fmla="*/ 1147439 w 12192000"/>
              <a:gd name="connsiteY657" fmla="*/ 898009 h 3218321"/>
              <a:gd name="connsiteX658" fmla="*/ 1144111 w 12192000"/>
              <a:gd name="connsiteY658" fmla="*/ 906762 h 3218321"/>
              <a:gd name="connsiteX659" fmla="*/ 1141089 w 12192000"/>
              <a:gd name="connsiteY659" fmla="*/ 907123 h 3218321"/>
              <a:gd name="connsiteX660" fmla="*/ 11566682 w 12192000"/>
              <a:gd name="connsiteY660" fmla="*/ 897788 h 3218321"/>
              <a:gd name="connsiteX661" fmla="*/ 11574458 w 12192000"/>
              <a:gd name="connsiteY661" fmla="*/ 899683 h 3218321"/>
              <a:gd name="connsiteX662" fmla="*/ 11578195 w 12192000"/>
              <a:gd name="connsiteY662" fmla="*/ 908418 h 3218321"/>
              <a:gd name="connsiteX663" fmla="*/ 11570064 w 12192000"/>
              <a:gd name="connsiteY663" fmla="*/ 918109 h 3218321"/>
              <a:gd name="connsiteX664" fmla="*/ 11561873 w 12192000"/>
              <a:gd name="connsiteY664" fmla="*/ 909155 h 3218321"/>
              <a:gd name="connsiteX665" fmla="*/ 11570398 w 12192000"/>
              <a:gd name="connsiteY665" fmla="*/ 905011 h 3218321"/>
              <a:gd name="connsiteX666" fmla="*/ 11565683 w 12192000"/>
              <a:gd name="connsiteY666" fmla="*/ 902773 h 3218321"/>
              <a:gd name="connsiteX667" fmla="*/ 11566682 w 12192000"/>
              <a:gd name="connsiteY667" fmla="*/ 897788 h 3218321"/>
              <a:gd name="connsiteX668" fmla="*/ 11926157 w 12192000"/>
              <a:gd name="connsiteY668" fmla="*/ 896151 h 3218321"/>
              <a:gd name="connsiteX669" fmla="*/ 11934063 w 12192000"/>
              <a:gd name="connsiteY669" fmla="*/ 912203 h 3218321"/>
              <a:gd name="connsiteX670" fmla="*/ 11926157 w 12192000"/>
              <a:gd name="connsiteY670" fmla="*/ 896151 h 3218321"/>
              <a:gd name="connsiteX671" fmla="*/ 11074098 w 12192000"/>
              <a:gd name="connsiteY671" fmla="*/ 895200 h 3218321"/>
              <a:gd name="connsiteX672" fmla="*/ 11085814 w 12192000"/>
              <a:gd name="connsiteY672" fmla="*/ 895200 h 3218321"/>
              <a:gd name="connsiteX673" fmla="*/ 11074098 w 12192000"/>
              <a:gd name="connsiteY673" fmla="*/ 895200 h 3218321"/>
              <a:gd name="connsiteX674" fmla="*/ 1167967 w 12192000"/>
              <a:gd name="connsiteY674" fmla="*/ 894961 h 3218321"/>
              <a:gd name="connsiteX675" fmla="*/ 1171396 w 12192000"/>
              <a:gd name="connsiteY675" fmla="*/ 912393 h 3218321"/>
              <a:gd name="connsiteX676" fmla="*/ 1167967 w 12192000"/>
              <a:gd name="connsiteY676" fmla="*/ 894961 h 3218321"/>
              <a:gd name="connsiteX677" fmla="*/ 11912560 w 12192000"/>
              <a:gd name="connsiteY677" fmla="*/ 894154 h 3218321"/>
              <a:gd name="connsiteX678" fmla="*/ 11918680 w 12192000"/>
              <a:gd name="connsiteY678" fmla="*/ 895200 h 3218321"/>
              <a:gd name="connsiteX679" fmla="*/ 11919632 w 12192000"/>
              <a:gd name="connsiteY679" fmla="*/ 907583 h 3218321"/>
              <a:gd name="connsiteX680" fmla="*/ 11912560 w 12192000"/>
              <a:gd name="connsiteY680" fmla="*/ 894154 h 3218321"/>
              <a:gd name="connsiteX681" fmla="*/ 11517653 w 12192000"/>
              <a:gd name="connsiteY681" fmla="*/ 891081 h 3218321"/>
              <a:gd name="connsiteX682" fmla="*/ 11538870 w 12192000"/>
              <a:gd name="connsiteY682" fmla="*/ 892246 h 3218321"/>
              <a:gd name="connsiteX683" fmla="*/ 11547776 w 12192000"/>
              <a:gd name="connsiteY683" fmla="*/ 902867 h 3218321"/>
              <a:gd name="connsiteX684" fmla="*/ 11554110 w 12192000"/>
              <a:gd name="connsiteY684" fmla="*/ 892532 h 3218321"/>
              <a:gd name="connsiteX685" fmla="*/ 11555587 w 12192000"/>
              <a:gd name="connsiteY685" fmla="*/ 902438 h 3218321"/>
              <a:gd name="connsiteX686" fmla="*/ 11557348 w 12192000"/>
              <a:gd name="connsiteY686" fmla="*/ 905201 h 3218321"/>
              <a:gd name="connsiteX687" fmla="*/ 11542918 w 12192000"/>
              <a:gd name="connsiteY687" fmla="*/ 908011 h 3218321"/>
              <a:gd name="connsiteX688" fmla="*/ 11538346 w 12192000"/>
              <a:gd name="connsiteY688" fmla="*/ 900438 h 3218321"/>
              <a:gd name="connsiteX689" fmla="*/ 11526726 w 12192000"/>
              <a:gd name="connsiteY689" fmla="*/ 905010 h 3218321"/>
              <a:gd name="connsiteX690" fmla="*/ 11526869 w 12192000"/>
              <a:gd name="connsiteY690" fmla="*/ 893103 h 3218321"/>
              <a:gd name="connsiteX691" fmla="*/ 11512343 w 12192000"/>
              <a:gd name="connsiteY691" fmla="*/ 901819 h 3218321"/>
              <a:gd name="connsiteX692" fmla="*/ 11510771 w 12192000"/>
              <a:gd name="connsiteY692" fmla="*/ 895199 h 3218321"/>
              <a:gd name="connsiteX693" fmla="*/ 11517653 w 12192000"/>
              <a:gd name="connsiteY693" fmla="*/ 891081 h 3218321"/>
              <a:gd name="connsiteX694" fmla="*/ 11904069 w 12192000"/>
              <a:gd name="connsiteY694" fmla="*/ 889390 h 3218321"/>
              <a:gd name="connsiteX695" fmla="*/ 11897867 w 12192000"/>
              <a:gd name="connsiteY695" fmla="*/ 890341 h 3218321"/>
              <a:gd name="connsiteX696" fmla="*/ 11904069 w 12192000"/>
              <a:gd name="connsiteY696" fmla="*/ 889390 h 3218321"/>
              <a:gd name="connsiteX697" fmla="*/ 1619473 w 12192000"/>
              <a:gd name="connsiteY697" fmla="*/ 886674 h 3218321"/>
              <a:gd name="connsiteX698" fmla="*/ 1612854 w 12192000"/>
              <a:gd name="connsiteY698" fmla="*/ 894438 h 3218321"/>
              <a:gd name="connsiteX699" fmla="*/ 1597853 w 12192000"/>
              <a:gd name="connsiteY699" fmla="*/ 891103 h 3218321"/>
              <a:gd name="connsiteX700" fmla="*/ 1589328 w 12192000"/>
              <a:gd name="connsiteY700" fmla="*/ 896390 h 3218321"/>
              <a:gd name="connsiteX701" fmla="*/ 1603614 w 12192000"/>
              <a:gd name="connsiteY701" fmla="*/ 900058 h 3218321"/>
              <a:gd name="connsiteX702" fmla="*/ 1602710 w 12192000"/>
              <a:gd name="connsiteY702" fmla="*/ 903344 h 3218321"/>
              <a:gd name="connsiteX703" fmla="*/ 1619473 w 12192000"/>
              <a:gd name="connsiteY703" fmla="*/ 886674 h 3218321"/>
              <a:gd name="connsiteX704" fmla="*/ 11884199 w 12192000"/>
              <a:gd name="connsiteY704" fmla="*/ 885150 h 3218321"/>
              <a:gd name="connsiteX705" fmla="*/ 11889151 w 12192000"/>
              <a:gd name="connsiteY705" fmla="*/ 902630 h 3218321"/>
              <a:gd name="connsiteX706" fmla="*/ 11884199 w 12192000"/>
              <a:gd name="connsiteY706" fmla="*/ 885150 h 3218321"/>
              <a:gd name="connsiteX707" fmla="*/ 11269504 w 12192000"/>
              <a:gd name="connsiteY707" fmla="*/ 885054 h 3218321"/>
              <a:gd name="connsiteX708" fmla="*/ 11267598 w 12192000"/>
              <a:gd name="connsiteY708" fmla="*/ 897914 h 3218321"/>
              <a:gd name="connsiteX709" fmla="*/ 11300365 w 12192000"/>
              <a:gd name="connsiteY709" fmla="*/ 902725 h 3218321"/>
              <a:gd name="connsiteX710" fmla="*/ 11296999 w 12192000"/>
              <a:gd name="connsiteY710" fmla="*/ 897440 h 3218321"/>
              <a:gd name="connsiteX711" fmla="*/ 11297555 w 12192000"/>
              <a:gd name="connsiteY711" fmla="*/ 897295 h 3218321"/>
              <a:gd name="connsiteX712" fmla="*/ 11290840 w 12192000"/>
              <a:gd name="connsiteY712" fmla="*/ 887769 h 3218321"/>
              <a:gd name="connsiteX713" fmla="*/ 11296999 w 12192000"/>
              <a:gd name="connsiteY713" fmla="*/ 897440 h 3218321"/>
              <a:gd name="connsiteX714" fmla="*/ 11288934 w 12192000"/>
              <a:gd name="connsiteY714" fmla="*/ 899534 h 3218321"/>
              <a:gd name="connsiteX715" fmla="*/ 11281458 w 12192000"/>
              <a:gd name="connsiteY715" fmla="*/ 885483 h 3218321"/>
              <a:gd name="connsiteX716" fmla="*/ 11282267 w 12192000"/>
              <a:gd name="connsiteY716" fmla="*/ 895676 h 3218321"/>
              <a:gd name="connsiteX717" fmla="*/ 11269504 w 12192000"/>
              <a:gd name="connsiteY717" fmla="*/ 885054 h 3218321"/>
              <a:gd name="connsiteX718" fmla="*/ 11506396 w 12192000"/>
              <a:gd name="connsiteY718" fmla="*/ 884494 h 3218321"/>
              <a:gd name="connsiteX719" fmla="*/ 11514487 w 12192000"/>
              <a:gd name="connsiteY719" fmla="*/ 887197 h 3218321"/>
              <a:gd name="connsiteX720" fmla="*/ 11497770 w 12192000"/>
              <a:gd name="connsiteY720" fmla="*/ 891293 h 3218321"/>
              <a:gd name="connsiteX721" fmla="*/ 11506396 w 12192000"/>
              <a:gd name="connsiteY721" fmla="*/ 884494 h 3218321"/>
              <a:gd name="connsiteX722" fmla="*/ 1199830 w 12192000"/>
              <a:gd name="connsiteY722" fmla="*/ 884292 h 3218321"/>
              <a:gd name="connsiteX723" fmla="*/ 1197592 w 12192000"/>
              <a:gd name="connsiteY723" fmla="*/ 901963 h 3218321"/>
              <a:gd name="connsiteX724" fmla="*/ 1187638 w 12192000"/>
              <a:gd name="connsiteY724" fmla="*/ 909012 h 3218321"/>
              <a:gd name="connsiteX725" fmla="*/ 1175065 w 12192000"/>
              <a:gd name="connsiteY725" fmla="*/ 894294 h 3218321"/>
              <a:gd name="connsiteX726" fmla="*/ 1181780 w 12192000"/>
              <a:gd name="connsiteY726" fmla="*/ 895104 h 3218321"/>
              <a:gd name="connsiteX727" fmla="*/ 1180732 w 12192000"/>
              <a:gd name="connsiteY727" fmla="*/ 888150 h 3218321"/>
              <a:gd name="connsiteX728" fmla="*/ 1184923 w 12192000"/>
              <a:gd name="connsiteY728" fmla="*/ 890055 h 3218321"/>
              <a:gd name="connsiteX729" fmla="*/ 1194829 w 12192000"/>
              <a:gd name="connsiteY729" fmla="*/ 892913 h 3218321"/>
              <a:gd name="connsiteX730" fmla="*/ 1190876 w 12192000"/>
              <a:gd name="connsiteY730" fmla="*/ 890865 h 3218321"/>
              <a:gd name="connsiteX731" fmla="*/ 1196543 w 12192000"/>
              <a:gd name="connsiteY731" fmla="*/ 885054 h 3218321"/>
              <a:gd name="connsiteX732" fmla="*/ 11047843 w 12192000"/>
              <a:gd name="connsiteY732" fmla="*/ 884282 h 3218321"/>
              <a:gd name="connsiteX733" fmla="*/ 11041809 w 12192000"/>
              <a:gd name="connsiteY733" fmla="*/ 885293 h 3218321"/>
              <a:gd name="connsiteX734" fmla="*/ 11047843 w 12192000"/>
              <a:gd name="connsiteY734" fmla="*/ 884282 h 3218321"/>
              <a:gd name="connsiteX735" fmla="*/ 590340 w 12192000"/>
              <a:gd name="connsiteY735" fmla="*/ 882815 h 3218321"/>
              <a:gd name="connsiteX736" fmla="*/ 586665 w 12192000"/>
              <a:gd name="connsiteY736" fmla="*/ 895380 h 3218321"/>
              <a:gd name="connsiteX737" fmla="*/ 585673 w 12192000"/>
              <a:gd name="connsiteY737" fmla="*/ 896104 h 3218321"/>
              <a:gd name="connsiteX738" fmla="*/ 1452933 w 12192000"/>
              <a:gd name="connsiteY738" fmla="*/ 881435 h 3218321"/>
              <a:gd name="connsiteX739" fmla="*/ 1452933 w 12192000"/>
              <a:gd name="connsiteY739" fmla="*/ 881435 h 3218321"/>
              <a:gd name="connsiteX740" fmla="*/ 11485312 w 12192000"/>
              <a:gd name="connsiteY740" fmla="*/ 879784 h 3218321"/>
              <a:gd name="connsiteX741" fmla="*/ 11493246 w 12192000"/>
              <a:gd name="connsiteY741" fmla="*/ 896724 h 3218321"/>
              <a:gd name="connsiteX742" fmla="*/ 11482316 w 12192000"/>
              <a:gd name="connsiteY742" fmla="*/ 883037 h 3218321"/>
              <a:gd name="connsiteX743" fmla="*/ 11080007 w 12192000"/>
              <a:gd name="connsiteY743" fmla="*/ 879617 h 3218321"/>
              <a:gd name="connsiteX744" fmla="*/ 11073765 w 12192000"/>
              <a:gd name="connsiteY744" fmla="*/ 880387 h 3218321"/>
              <a:gd name="connsiteX745" fmla="*/ 11080007 w 12192000"/>
              <a:gd name="connsiteY745" fmla="*/ 879617 h 3218321"/>
              <a:gd name="connsiteX746" fmla="*/ 11484769 w 12192000"/>
              <a:gd name="connsiteY746" fmla="*/ 878624 h 3218321"/>
              <a:gd name="connsiteX747" fmla="*/ 11485980 w 12192000"/>
              <a:gd name="connsiteY747" fmla="*/ 879058 h 3218321"/>
              <a:gd name="connsiteX748" fmla="*/ 11485312 w 12192000"/>
              <a:gd name="connsiteY748" fmla="*/ 879784 h 3218321"/>
              <a:gd name="connsiteX749" fmla="*/ 11021449 w 12192000"/>
              <a:gd name="connsiteY749" fmla="*/ 878398 h 3218321"/>
              <a:gd name="connsiteX750" fmla="*/ 11012663 w 12192000"/>
              <a:gd name="connsiteY750" fmla="*/ 881339 h 3218321"/>
              <a:gd name="connsiteX751" fmla="*/ 11027950 w 12192000"/>
              <a:gd name="connsiteY751" fmla="*/ 883387 h 3218321"/>
              <a:gd name="connsiteX752" fmla="*/ 11021449 w 12192000"/>
              <a:gd name="connsiteY752" fmla="*/ 878398 h 3218321"/>
              <a:gd name="connsiteX753" fmla="*/ 1233739 w 12192000"/>
              <a:gd name="connsiteY753" fmla="*/ 876290 h 3218321"/>
              <a:gd name="connsiteX754" fmla="*/ 1233739 w 12192000"/>
              <a:gd name="connsiteY754" fmla="*/ 876290 h 3218321"/>
              <a:gd name="connsiteX755" fmla="*/ 11857196 w 12192000"/>
              <a:gd name="connsiteY755" fmla="*/ 875766 h 3218321"/>
              <a:gd name="connsiteX756" fmla="*/ 11877009 w 12192000"/>
              <a:gd name="connsiteY756" fmla="*/ 881767 h 3218321"/>
              <a:gd name="connsiteX757" fmla="*/ 11880104 w 12192000"/>
              <a:gd name="connsiteY757" fmla="*/ 899200 h 3218321"/>
              <a:gd name="connsiteX758" fmla="*/ 11872199 w 12192000"/>
              <a:gd name="connsiteY758" fmla="*/ 899009 h 3218321"/>
              <a:gd name="connsiteX759" fmla="*/ 11875055 w 12192000"/>
              <a:gd name="connsiteY759" fmla="*/ 888388 h 3218321"/>
              <a:gd name="connsiteX760" fmla="*/ 11862863 w 12192000"/>
              <a:gd name="connsiteY760" fmla="*/ 892198 h 3218321"/>
              <a:gd name="connsiteX761" fmla="*/ 11857196 w 12192000"/>
              <a:gd name="connsiteY761" fmla="*/ 875766 h 3218321"/>
              <a:gd name="connsiteX762" fmla="*/ 1247931 w 12192000"/>
              <a:gd name="connsiteY762" fmla="*/ 872147 h 3218321"/>
              <a:gd name="connsiteX763" fmla="*/ 1247931 w 12192000"/>
              <a:gd name="connsiteY763" fmla="*/ 872147 h 3218321"/>
              <a:gd name="connsiteX764" fmla="*/ 10701862 w 12192000"/>
              <a:gd name="connsiteY764" fmla="*/ 871671 h 3218321"/>
              <a:gd name="connsiteX765" fmla="*/ 10710101 w 12192000"/>
              <a:gd name="connsiteY765" fmla="*/ 878958 h 3218321"/>
              <a:gd name="connsiteX766" fmla="*/ 10801350 w 12192000"/>
              <a:gd name="connsiteY766" fmla="*/ 899486 h 3218321"/>
              <a:gd name="connsiteX767" fmla="*/ 10801350 w 12192000"/>
              <a:gd name="connsiteY767" fmla="*/ 895342 h 3218321"/>
              <a:gd name="connsiteX768" fmla="*/ 10784920 w 12192000"/>
              <a:gd name="connsiteY768" fmla="*/ 890484 h 3218321"/>
              <a:gd name="connsiteX769" fmla="*/ 10775347 w 12192000"/>
              <a:gd name="connsiteY769" fmla="*/ 888436 h 3218321"/>
              <a:gd name="connsiteX770" fmla="*/ 10731960 w 12192000"/>
              <a:gd name="connsiteY770" fmla="*/ 875767 h 3218321"/>
              <a:gd name="connsiteX771" fmla="*/ 10725245 w 12192000"/>
              <a:gd name="connsiteY771" fmla="*/ 880006 h 3218321"/>
              <a:gd name="connsiteX772" fmla="*/ 10706100 w 12192000"/>
              <a:gd name="connsiteY772" fmla="*/ 874052 h 3218321"/>
              <a:gd name="connsiteX773" fmla="*/ 10703957 w 12192000"/>
              <a:gd name="connsiteY773" fmla="*/ 871718 h 3218321"/>
              <a:gd name="connsiteX774" fmla="*/ 11847385 w 12192000"/>
              <a:gd name="connsiteY774" fmla="*/ 871194 h 3218321"/>
              <a:gd name="connsiteX775" fmla="*/ 11852719 w 12192000"/>
              <a:gd name="connsiteY775" fmla="*/ 889293 h 3218321"/>
              <a:gd name="connsiteX776" fmla="*/ 11847385 w 12192000"/>
              <a:gd name="connsiteY776" fmla="*/ 871194 h 3218321"/>
              <a:gd name="connsiteX777" fmla="*/ 11537442 w 12192000"/>
              <a:gd name="connsiteY777" fmla="*/ 870290 h 3218321"/>
              <a:gd name="connsiteX778" fmla="*/ 11526012 w 12192000"/>
              <a:gd name="connsiteY778" fmla="*/ 871099 h 3218321"/>
              <a:gd name="connsiteX779" fmla="*/ 11544586 w 12192000"/>
              <a:gd name="connsiteY779" fmla="*/ 877624 h 3218321"/>
              <a:gd name="connsiteX780" fmla="*/ 11537442 w 12192000"/>
              <a:gd name="connsiteY780" fmla="*/ 870290 h 3218321"/>
              <a:gd name="connsiteX781" fmla="*/ 11830811 w 12192000"/>
              <a:gd name="connsiteY781" fmla="*/ 866669 h 3218321"/>
              <a:gd name="connsiteX782" fmla="*/ 11838240 w 12192000"/>
              <a:gd name="connsiteY782" fmla="*/ 872051 h 3218321"/>
              <a:gd name="connsiteX783" fmla="*/ 11838383 w 12192000"/>
              <a:gd name="connsiteY783" fmla="*/ 884101 h 3218321"/>
              <a:gd name="connsiteX784" fmla="*/ 11830811 w 12192000"/>
              <a:gd name="connsiteY784" fmla="*/ 866669 h 3218321"/>
              <a:gd name="connsiteX785" fmla="*/ 10966176 w 12192000"/>
              <a:gd name="connsiteY785" fmla="*/ 865375 h 3218321"/>
              <a:gd name="connsiteX786" fmla="*/ 10959894 w 12192000"/>
              <a:gd name="connsiteY786" fmla="*/ 866098 h 3218321"/>
              <a:gd name="connsiteX787" fmla="*/ 10966176 w 12192000"/>
              <a:gd name="connsiteY787" fmla="*/ 865375 h 3218321"/>
              <a:gd name="connsiteX788" fmla="*/ 11517608 w 12192000"/>
              <a:gd name="connsiteY788" fmla="*/ 865261 h 3218321"/>
              <a:gd name="connsiteX789" fmla="*/ 11511487 w 12192000"/>
              <a:gd name="connsiteY789" fmla="*/ 866098 h 3218321"/>
              <a:gd name="connsiteX790" fmla="*/ 11517608 w 12192000"/>
              <a:gd name="connsiteY790" fmla="*/ 865261 h 3218321"/>
              <a:gd name="connsiteX791" fmla="*/ 11784555 w 12192000"/>
              <a:gd name="connsiteY791" fmla="*/ 864809 h 3218321"/>
              <a:gd name="connsiteX792" fmla="*/ 11778567 w 12192000"/>
              <a:gd name="connsiteY792" fmla="*/ 865954 h 3218321"/>
              <a:gd name="connsiteX793" fmla="*/ 11784555 w 12192000"/>
              <a:gd name="connsiteY793" fmla="*/ 864809 h 3218321"/>
              <a:gd name="connsiteX794" fmla="*/ 11450192 w 12192000"/>
              <a:gd name="connsiteY794" fmla="*/ 864526 h 3218321"/>
              <a:gd name="connsiteX795" fmla="*/ 11440858 w 12192000"/>
              <a:gd name="connsiteY795" fmla="*/ 877196 h 3218321"/>
              <a:gd name="connsiteX796" fmla="*/ 11457431 w 12192000"/>
              <a:gd name="connsiteY796" fmla="*/ 869098 h 3218321"/>
              <a:gd name="connsiteX797" fmla="*/ 11466432 w 12192000"/>
              <a:gd name="connsiteY797" fmla="*/ 879101 h 3218321"/>
              <a:gd name="connsiteX798" fmla="*/ 11467909 w 12192000"/>
              <a:gd name="connsiteY798" fmla="*/ 867336 h 3218321"/>
              <a:gd name="connsiteX799" fmla="*/ 11480101 w 12192000"/>
              <a:gd name="connsiteY799" fmla="*/ 891151 h 3218321"/>
              <a:gd name="connsiteX800" fmla="*/ 11468528 w 12192000"/>
              <a:gd name="connsiteY800" fmla="*/ 880958 h 3218321"/>
              <a:gd name="connsiteX801" fmla="*/ 11459431 w 12192000"/>
              <a:gd name="connsiteY801" fmla="*/ 888531 h 3218321"/>
              <a:gd name="connsiteX802" fmla="*/ 11455479 w 12192000"/>
              <a:gd name="connsiteY802" fmla="*/ 878196 h 3218321"/>
              <a:gd name="connsiteX803" fmla="*/ 11428475 w 12192000"/>
              <a:gd name="connsiteY803" fmla="*/ 879101 h 3218321"/>
              <a:gd name="connsiteX804" fmla="*/ 11450192 w 12192000"/>
              <a:gd name="connsiteY804" fmla="*/ 864526 h 3218321"/>
              <a:gd name="connsiteX805" fmla="*/ 10664142 w 12192000"/>
              <a:gd name="connsiteY805" fmla="*/ 863288 h 3218321"/>
              <a:gd name="connsiteX806" fmla="*/ 10662761 w 12192000"/>
              <a:gd name="connsiteY806" fmla="*/ 869527 h 3218321"/>
              <a:gd name="connsiteX807" fmla="*/ 10696527 w 12192000"/>
              <a:gd name="connsiteY807" fmla="*/ 871766 h 3218321"/>
              <a:gd name="connsiteX808" fmla="*/ 10684573 w 12192000"/>
              <a:gd name="connsiteY808" fmla="*/ 870480 h 3218321"/>
              <a:gd name="connsiteX809" fmla="*/ 10664142 w 12192000"/>
              <a:gd name="connsiteY809" fmla="*/ 863288 h 3218321"/>
              <a:gd name="connsiteX810" fmla="*/ 1520178 w 12192000"/>
              <a:gd name="connsiteY810" fmla="*/ 863192 h 3218321"/>
              <a:gd name="connsiteX811" fmla="*/ 1520178 w 12192000"/>
              <a:gd name="connsiteY811" fmla="*/ 863192 h 3218321"/>
              <a:gd name="connsiteX812" fmla="*/ 11803553 w 12192000"/>
              <a:gd name="connsiteY812" fmla="*/ 860541 h 3218321"/>
              <a:gd name="connsiteX813" fmla="*/ 11809095 w 12192000"/>
              <a:gd name="connsiteY813" fmla="*/ 861144 h 3218321"/>
              <a:gd name="connsiteX814" fmla="*/ 11810143 w 12192000"/>
              <a:gd name="connsiteY814" fmla="*/ 873909 h 3218321"/>
              <a:gd name="connsiteX815" fmla="*/ 11807618 w 12192000"/>
              <a:gd name="connsiteY815" fmla="*/ 875243 h 3218321"/>
              <a:gd name="connsiteX816" fmla="*/ 11803553 w 12192000"/>
              <a:gd name="connsiteY816" fmla="*/ 860541 h 3218321"/>
              <a:gd name="connsiteX817" fmla="*/ 10999372 w 12192000"/>
              <a:gd name="connsiteY817" fmla="*/ 860481 h 3218321"/>
              <a:gd name="connsiteX818" fmla="*/ 10993184 w 12192000"/>
              <a:gd name="connsiteY818" fmla="*/ 861525 h 3218321"/>
              <a:gd name="connsiteX819" fmla="*/ 10999372 w 12192000"/>
              <a:gd name="connsiteY819" fmla="*/ 860481 h 3218321"/>
              <a:gd name="connsiteX820" fmla="*/ 1295748 w 12192000"/>
              <a:gd name="connsiteY820" fmla="*/ 860477 h 3218321"/>
              <a:gd name="connsiteX821" fmla="*/ 1295367 w 12192000"/>
              <a:gd name="connsiteY821" fmla="*/ 866240 h 3218321"/>
              <a:gd name="connsiteX822" fmla="*/ 1288842 w 12192000"/>
              <a:gd name="connsiteY822" fmla="*/ 865573 h 3218321"/>
              <a:gd name="connsiteX823" fmla="*/ 1284461 w 12192000"/>
              <a:gd name="connsiteY823" fmla="*/ 880815 h 3218321"/>
              <a:gd name="connsiteX824" fmla="*/ 1279984 w 12192000"/>
              <a:gd name="connsiteY824" fmla="*/ 876528 h 3218321"/>
              <a:gd name="connsiteX825" fmla="*/ 1277555 w 12192000"/>
              <a:gd name="connsiteY825" fmla="*/ 876004 h 3218321"/>
              <a:gd name="connsiteX826" fmla="*/ 1275507 w 12192000"/>
              <a:gd name="connsiteY826" fmla="*/ 876528 h 3218321"/>
              <a:gd name="connsiteX827" fmla="*/ 1271840 w 12192000"/>
              <a:gd name="connsiteY827" fmla="*/ 880291 h 3218321"/>
              <a:gd name="connsiteX828" fmla="*/ 1274888 w 12192000"/>
              <a:gd name="connsiteY828" fmla="*/ 868336 h 3218321"/>
              <a:gd name="connsiteX829" fmla="*/ 1260315 w 12192000"/>
              <a:gd name="connsiteY829" fmla="*/ 876481 h 3218321"/>
              <a:gd name="connsiteX830" fmla="*/ 1259553 w 12192000"/>
              <a:gd name="connsiteY830" fmla="*/ 867193 h 3218321"/>
              <a:gd name="connsiteX831" fmla="*/ 1280556 w 12192000"/>
              <a:gd name="connsiteY831" fmla="*/ 865002 h 3218321"/>
              <a:gd name="connsiteX832" fmla="*/ 1284699 w 12192000"/>
              <a:gd name="connsiteY832" fmla="*/ 863525 h 3218321"/>
              <a:gd name="connsiteX833" fmla="*/ 1295748 w 12192000"/>
              <a:gd name="connsiteY833" fmla="*/ 860477 h 3218321"/>
              <a:gd name="connsiteX834" fmla="*/ 10943249 w 12192000"/>
              <a:gd name="connsiteY834" fmla="*/ 859430 h 3218321"/>
              <a:gd name="connsiteX835" fmla="*/ 10936272 w 12192000"/>
              <a:gd name="connsiteY835" fmla="*/ 861716 h 3218321"/>
              <a:gd name="connsiteX836" fmla="*/ 10946797 w 12192000"/>
              <a:gd name="connsiteY836" fmla="*/ 864860 h 3218321"/>
              <a:gd name="connsiteX837" fmla="*/ 10943249 w 12192000"/>
              <a:gd name="connsiteY837" fmla="*/ 859430 h 3218321"/>
              <a:gd name="connsiteX838" fmla="*/ 10634901 w 12192000"/>
              <a:gd name="connsiteY838" fmla="*/ 857334 h 3218321"/>
              <a:gd name="connsiteX839" fmla="*/ 10652903 w 12192000"/>
              <a:gd name="connsiteY839" fmla="*/ 862716 h 3218321"/>
              <a:gd name="connsiteX840" fmla="*/ 10634901 w 12192000"/>
              <a:gd name="connsiteY840" fmla="*/ 857334 h 3218321"/>
              <a:gd name="connsiteX841" fmla="*/ 768638 w 12192000"/>
              <a:gd name="connsiteY841" fmla="*/ 856953 h 3218321"/>
              <a:gd name="connsiteX842" fmla="*/ 771972 w 12192000"/>
              <a:gd name="connsiteY842" fmla="*/ 858191 h 3218321"/>
              <a:gd name="connsiteX843" fmla="*/ 768686 w 12192000"/>
              <a:gd name="connsiteY843" fmla="*/ 867193 h 3218321"/>
              <a:gd name="connsiteX844" fmla="*/ 763352 w 12192000"/>
              <a:gd name="connsiteY844" fmla="*/ 862669 h 3218321"/>
              <a:gd name="connsiteX845" fmla="*/ 768638 w 12192000"/>
              <a:gd name="connsiteY845" fmla="*/ 856953 h 3218321"/>
              <a:gd name="connsiteX846" fmla="*/ 1743867 w 12192000"/>
              <a:gd name="connsiteY846" fmla="*/ 856762 h 3218321"/>
              <a:gd name="connsiteX847" fmla="*/ 1743867 w 12192000"/>
              <a:gd name="connsiteY847" fmla="*/ 856762 h 3218321"/>
              <a:gd name="connsiteX848" fmla="*/ 11789044 w 12192000"/>
              <a:gd name="connsiteY848" fmla="*/ 856667 h 3218321"/>
              <a:gd name="connsiteX849" fmla="*/ 11794045 w 12192000"/>
              <a:gd name="connsiteY849" fmla="*/ 872957 h 3218321"/>
              <a:gd name="connsiteX850" fmla="*/ 11789044 w 12192000"/>
              <a:gd name="connsiteY850" fmla="*/ 856667 h 3218321"/>
              <a:gd name="connsiteX851" fmla="*/ 1306975 w 12192000"/>
              <a:gd name="connsiteY851" fmla="*/ 855877 h 3218321"/>
              <a:gd name="connsiteX852" fmla="*/ 1306178 w 12192000"/>
              <a:gd name="connsiteY852" fmla="*/ 867383 h 3218321"/>
              <a:gd name="connsiteX853" fmla="*/ 1302701 w 12192000"/>
              <a:gd name="connsiteY853" fmla="*/ 857905 h 3218321"/>
              <a:gd name="connsiteX854" fmla="*/ 1306975 w 12192000"/>
              <a:gd name="connsiteY854" fmla="*/ 855877 h 3218321"/>
              <a:gd name="connsiteX855" fmla="*/ 10924168 w 12192000"/>
              <a:gd name="connsiteY855" fmla="*/ 855745 h 3218321"/>
              <a:gd name="connsiteX856" fmla="*/ 10918127 w 12192000"/>
              <a:gd name="connsiteY856" fmla="*/ 856762 h 3218321"/>
              <a:gd name="connsiteX857" fmla="*/ 10924168 w 12192000"/>
              <a:gd name="connsiteY857" fmla="*/ 855745 h 3218321"/>
              <a:gd name="connsiteX858" fmla="*/ 1557849 w 12192000"/>
              <a:gd name="connsiteY858" fmla="*/ 854000 h 3218321"/>
              <a:gd name="connsiteX859" fmla="*/ 1557849 w 12192000"/>
              <a:gd name="connsiteY859" fmla="*/ 854000 h 3218321"/>
              <a:gd name="connsiteX860" fmla="*/ 10901446 w 12192000"/>
              <a:gd name="connsiteY860" fmla="*/ 850005 h 3218321"/>
              <a:gd name="connsiteX861" fmla="*/ 10894409 w 12192000"/>
              <a:gd name="connsiteY861" fmla="*/ 852190 h 3218321"/>
              <a:gd name="connsiteX862" fmla="*/ 10904839 w 12192000"/>
              <a:gd name="connsiteY862" fmla="*/ 855572 h 3218321"/>
              <a:gd name="connsiteX863" fmla="*/ 10901446 w 12192000"/>
              <a:gd name="connsiteY863" fmla="*/ 850005 h 3218321"/>
              <a:gd name="connsiteX864" fmla="*/ 10596515 w 12192000"/>
              <a:gd name="connsiteY864" fmla="*/ 849046 h 3218321"/>
              <a:gd name="connsiteX865" fmla="*/ 10614517 w 12192000"/>
              <a:gd name="connsiteY865" fmla="*/ 853095 h 3218321"/>
              <a:gd name="connsiteX866" fmla="*/ 10596515 w 12192000"/>
              <a:gd name="connsiteY866" fmla="*/ 849046 h 3218321"/>
              <a:gd name="connsiteX867" fmla="*/ 1572326 w 12192000"/>
              <a:gd name="connsiteY867" fmla="*/ 848999 h 3218321"/>
              <a:gd name="connsiteX868" fmla="*/ 1572326 w 12192000"/>
              <a:gd name="connsiteY868" fmla="*/ 848999 h 3218321"/>
              <a:gd name="connsiteX869" fmla="*/ 11763851 w 12192000"/>
              <a:gd name="connsiteY869" fmla="*/ 847808 h 3218321"/>
              <a:gd name="connsiteX870" fmla="*/ 11763851 w 12192000"/>
              <a:gd name="connsiteY870" fmla="*/ 847808 h 3218321"/>
              <a:gd name="connsiteX871" fmla="*/ 11137249 w 12192000"/>
              <a:gd name="connsiteY871" fmla="*/ 847237 h 3218321"/>
              <a:gd name="connsiteX872" fmla="*/ 11131678 w 12192000"/>
              <a:gd name="connsiteY872" fmla="*/ 864336 h 3218321"/>
              <a:gd name="connsiteX873" fmla="*/ 11154775 w 12192000"/>
              <a:gd name="connsiteY873" fmla="*/ 868718 h 3218321"/>
              <a:gd name="connsiteX874" fmla="*/ 11170869 w 12192000"/>
              <a:gd name="connsiteY874" fmla="*/ 873073 h 3218321"/>
              <a:gd name="connsiteX875" fmla="*/ 11170968 w 12192000"/>
              <a:gd name="connsiteY875" fmla="*/ 873433 h 3218321"/>
              <a:gd name="connsiteX876" fmla="*/ 11171063 w 12192000"/>
              <a:gd name="connsiteY876" fmla="*/ 873126 h 3218321"/>
              <a:gd name="connsiteX877" fmla="*/ 11179481 w 12192000"/>
              <a:gd name="connsiteY877" fmla="*/ 875404 h 3218321"/>
              <a:gd name="connsiteX878" fmla="*/ 11204686 w 12192000"/>
              <a:gd name="connsiteY878" fmla="*/ 880768 h 3218321"/>
              <a:gd name="connsiteX879" fmla="*/ 11203067 w 12192000"/>
              <a:gd name="connsiteY879" fmla="*/ 886483 h 3218321"/>
              <a:gd name="connsiteX880" fmla="*/ 11227927 w 12192000"/>
              <a:gd name="connsiteY880" fmla="*/ 886769 h 3218321"/>
              <a:gd name="connsiteX881" fmla="*/ 11258788 w 12192000"/>
              <a:gd name="connsiteY881" fmla="*/ 895057 h 3218321"/>
              <a:gd name="connsiteX882" fmla="*/ 11258026 w 12192000"/>
              <a:gd name="connsiteY882" fmla="*/ 878529 h 3218321"/>
              <a:gd name="connsiteX883" fmla="*/ 11250882 w 12192000"/>
              <a:gd name="connsiteY883" fmla="*/ 891342 h 3218321"/>
              <a:gd name="connsiteX884" fmla="*/ 11232881 w 12192000"/>
              <a:gd name="connsiteY884" fmla="*/ 883816 h 3218321"/>
              <a:gd name="connsiteX885" fmla="*/ 11234881 w 12192000"/>
              <a:gd name="connsiteY885" fmla="*/ 873576 h 3218321"/>
              <a:gd name="connsiteX886" fmla="*/ 11223545 w 12192000"/>
              <a:gd name="connsiteY886" fmla="*/ 883721 h 3218321"/>
              <a:gd name="connsiteX887" fmla="*/ 11213116 w 12192000"/>
              <a:gd name="connsiteY887" fmla="*/ 870099 h 3218321"/>
              <a:gd name="connsiteX888" fmla="*/ 11216117 w 12192000"/>
              <a:gd name="connsiteY888" fmla="*/ 879720 h 3218321"/>
              <a:gd name="connsiteX889" fmla="*/ 11206924 w 12192000"/>
              <a:gd name="connsiteY889" fmla="*/ 880387 h 3218321"/>
              <a:gd name="connsiteX890" fmla="*/ 11203020 w 12192000"/>
              <a:gd name="connsiteY890" fmla="*/ 863526 h 3218321"/>
              <a:gd name="connsiteX891" fmla="*/ 11200923 w 12192000"/>
              <a:gd name="connsiteY891" fmla="*/ 875100 h 3218321"/>
              <a:gd name="connsiteX892" fmla="*/ 11192113 w 12192000"/>
              <a:gd name="connsiteY892" fmla="*/ 875243 h 3218321"/>
              <a:gd name="connsiteX893" fmla="*/ 11191637 w 12192000"/>
              <a:gd name="connsiteY893" fmla="*/ 870432 h 3218321"/>
              <a:gd name="connsiteX894" fmla="*/ 11175254 w 12192000"/>
              <a:gd name="connsiteY894" fmla="*/ 859573 h 3218321"/>
              <a:gd name="connsiteX895" fmla="*/ 11171063 w 12192000"/>
              <a:gd name="connsiteY895" fmla="*/ 873126 h 3218321"/>
              <a:gd name="connsiteX896" fmla="*/ 11170869 w 12192000"/>
              <a:gd name="connsiteY896" fmla="*/ 873073 h 3218321"/>
              <a:gd name="connsiteX897" fmla="*/ 11167515 w 12192000"/>
              <a:gd name="connsiteY897" fmla="*/ 860918 h 3218321"/>
              <a:gd name="connsiteX898" fmla="*/ 11158347 w 12192000"/>
              <a:gd name="connsiteY898" fmla="*/ 856048 h 3218321"/>
              <a:gd name="connsiteX899" fmla="*/ 11153394 w 12192000"/>
              <a:gd name="connsiteY899" fmla="*/ 866003 h 3218321"/>
              <a:gd name="connsiteX900" fmla="*/ 11151632 w 12192000"/>
              <a:gd name="connsiteY900" fmla="*/ 852714 h 3218321"/>
              <a:gd name="connsiteX901" fmla="*/ 11145012 w 12192000"/>
              <a:gd name="connsiteY901" fmla="*/ 852904 h 3218321"/>
              <a:gd name="connsiteX902" fmla="*/ 11150060 w 12192000"/>
              <a:gd name="connsiteY902" fmla="*/ 861859 h 3218321"/>
              <a:gd name="connsiteX903" fmla="*/ 11137249 w 12192000"/>
              <a:gd name="connsiteY903" fmla="*/ 847237 h 3218321"/>
              <a:gd name="connsiteX904" fmla="*/ 11124057 w 12192000"/>
              <a:gd name="connsiteY904" fmla="*/ 846570 h 3218321"/>
              <a:gd name="connsiteX905" fmla="*/ 11120676 w 12192000"/>
              <a:gd name="connsiteY905" fmla="*/ 846665 h 3218321"/>
              <a:gd name="connsiteX906" fmla="*/ 11119865 w 12192000"/>
              <a:gd name="connsiteY906" fmla="*/ 858287 h 3218321"/>
              <a:gd name="connsiteX907" fmla="*/ 11109436 w 12192000"/>
              <a:gd name="connsiteY907" fmla="*/ 853000 h 3218321"/>
              <a:gd name="connsiteX908" fmla="*/ 11094577 w 12192000"/>
              <a:gd name="connsiteY908" fmla="*/ 850094 h 3218321"/>
              <a:gd name="connsiteX909" fmla="*/ 11097577 w 12192000"/>
              <a:gd name="connsiteY909" fmla="*/ 859716 h 3218321"/>
              <a:gd name="connsiteX910" fmla="*/ 11104816 w 12192000"/>
              <a:gd name="connsiteY910" fmla="*/ 855000 h 3218321"/>
              <a:gd name="connsiteX911" fmla="*/ 11130058 w 12192000"/>
              <a:gd name="connsiteY911" fmla="*/ 866527 h 3218321"/>
              <a:gd name="connsiteX912" fmla="*/ 11124057 w 12192000"/>
              <a:gd name="connsiteY912" fmla="*/ 846570 h 3218321"/>
              <a:gd name="connsiteX913" fmla="*/ 11447749 w 12192000"/>
              <a:gd name="connsiteY913" fmla="*/ 846204 h 3218321"/>
              <a:gd name="connsiteX914" fmla="*/ 11441668 w 12192000"/>
              <a:gd name="connsiteY914" fmla="*/ 847141 h 3218321"/>
              <a:gd name="connsiteX915" fmla="*/ 11447749 w 12192000"/>
              <a:gd name="connsiteY915" fmla="*/ 846204 h 3218321"/>
              <a:gd name="connsiteX916" fmla="*/ 10939498 w 12192000"/>
              <a:gd name="connsiteY916" fmla="*/ 845212 h 3218321"/>
              <a:gd name="connsiteX917" fmla="*/ 10932462 w 12192000"/>
              <a:gd name="connsiteY917" fmla="*/ 847570 h 3218321"/>
              <a:gd name="connsiteX918" fmla="*/ 10943320 w 12192000"/>
              <a:gd name="connsiteY918" fmla="*/ 850571 h 3218321"/>
              <a:gd name="connsiteX919" fmla="*/ 10939498 w 12192000"/>
              <a:gd name="connsiteY919" fmla="*/ 845212 h 3218321"/>
              <a:gd name="connsiteX920" fmla="*/ 11749516 w 12192000"/>
              <a:gd name="connsiteY920" fmla="*/ 843140 h 3218321"/>
              <a:gd name="connsiteX921" fmla="*/ 11749516 w 12192000"/>
              <a:gd name="connsiteY921" fmla="*/ 843140 h 3218321"/>
              <a:gd name="connsiteX922" fmla="*/ 11068193 w 12192000"/>
              <a:gd name="connsiteY922" fmla="*/ 843093 h 3218321"/>
              <a:gd name="connsiteX923" fmla="*/ 11087005 w 12192000"/>
              <a:gd name="connsiteY923" fmla="*/ 854238 h 3218321"/>
              <a:gd name="connsiteX924" fmla="*/ 11068193 w 12192000"/>
              <a:gd name="connsiteY924" fmla="*/ 843093 h 3218321"/>
              <a:gd name="connsiteX925" fmla="*/ 1586756 w 12192000"/>
              <a:gd name="connsiteY925" fmla="*/ 843045 h 3218321"/>
              <a:gd name="connsiteX926" fmla="*/ 1586756 w 12192000"/>
              <a:gd name="connsiteY926" fmla="*/ 843045 h 3218321"/>
              <a:gd name="connsiteX927" fmla="*/ 11433394 w 12192000"/>
              <a:gd name="connsiteY927" fmla="*/ 841408 h 3218321"/>
              <a:gd name="connsiteX928" fmla="*/ 11427333 w 12192000"/>
              <a:gd name="connsiteY928" fmla="*/ 842426 h 3218321"/>
              <a:gd name="connsiteX929" fmla="*/ 11433394 w 12192000"/>
              <a:gd name="connsiteY929" fmla="*/ 841408 h 3218321"/>
              <a:gd name="connsiteX930" fmla="*/ 1362854 w 12192000"/>
              <a:gd name="connsiteY930" fmla="*/ 841044 h 3218321"/>
              <a:gd name="connsiteX931" fmla="*/ 1362044 w 12192000"/>
              <a:gd name="connsiteY931" fmla="*/ 846093 h 3218321"/>
              <a:gd name="connsiteX932" fmla="*/ 1348043 w 12192000"/>
              <a:gd name="connsiteY932" fmla="*/ 853332 h 3218321"/>
              <a:gd name="connsiteX933" fmla="*/ 1350614 w 12192000"/>
              <a:gd name="connsiteY933" fmla="*/ 859000 h 3218321"/>
              <a:gd name="connsiteX934" fmla="*/ 1330421 w 12192000"/>
              <a:gd name="connsiteY934" fmla="*/ 862144 h 3218321"/>
              <a:gd name="connsiteX935" fmla="*/ 1327849 w 12192000"/>
              <a:gd name="connsiteY935" fmla="*/ 864525 h 3218321"/>
              <a:gd name="connsiteX936" fmla="*/ 1325087 w 12192000"/>
              <a:gd name="connsiteY936" fmla="*/ 866478 h 3218321"/>
              <a:gd name="connsiteX937" fmla="*/ 1322754 w 12192000"/>
              <a:gd name="connsiteY937" fmla="*/ 868574 h 3218321"/>
              <a:gd name="connsiteX938" fmla="*/ 1308228 w 12192000"/>
              <a:gd name="connsiteY938" fmla="*/ 870765 h 3218321"/>
              <a:gd name="connsiteX939" fmla="*/ 1323230 w 12192000"/>
              <a:gd name="connsiteY939" fmla="*/ 853285 h 3218321"/>
              <a:gd name="connsiteX940" fmla="*/ 1325373 w 12192000"/>
              <a:gd name="connsiteY940" fmla="*/ 855190 h 3218321"/>
              <a:gd name="connsiteX941" fmla="*/ 1335041 w 12192000"/>
              <a:gd name="connsiteY941" fmla="*/ 848379 h 3218321"/>
              <a:gd name="connsiteX942" fmla="*/ 1362854 w 12192000"/>
              <a:gd name="connsiteY942" fmla="*/ 841044 h 3218321"/>
              <a:gd name="connsiteX943" fmla="*/ 797401 w 12192000"/>
              <a:gd name="connsiteY943" fmla="*/ 840842 h 3218321"/>
              <a:gd name="connsiteX944" fmla="*/ 785220 w 12192000"/>
              <a:gd name="connsiteY944" fmla="*/ 847903 h 3218321"/>
              <a:gd name="connsiteX945" fmla="*/ 811938 w 12192000"/>
              <a:gd name="connsiteY945" fmla="*/ 842425 h 3218321"/>
              <a:gd name="connsiteX946" fmla="*/ 797401 w 12192000"/>
              <a:gd name="connsiteY946" fmla="*/ 840842 h 3218321"/>
              <a:gd name="connsiteX947" fmla="*/ 1600995 w 12192000"/>
              <a:gd name="connsiteY947" fmla="*/ 838282 h 3218321"/>
              <a:gd name="connsiteX948" fmla="*/ 1600995 w 12192000"/>
              <a:gd name="connsiteY948" fmla="*/ 838282 h 3218321"/>
              <a:gd name="connsiteX949" fmla="*/ 11735561 w 12192000"/>
              <a:gd name="connsiteY949" fmla="*/ 838235 h 3218321"/>
              <a:gd name="connsiteX950" fmla="*/ 11742562 w 12192000"/>
              <a:gd name="connsiteY950" fmla="*/ 856096 h 3218321"/>
              <a:gd name="connsiteX951" fmla="*/ 11735561 w 12192000"/>
              <a:gd name="connsiteY951" fmla="*/ 838235 h 3218321"/>
              <a:gd name="connsiteX952" fmla="*/ 1375522 w 12192000"/>
              <a:gd name="connsiteY952" fmla="*/ 837472 h 3218321"/>
              <a:gd name="connsiteX953" fmla="*/ 1367236 w 12192000"/>
              <a:gd name="connsiteY953" fmla="*/ 850237 h 3218321"/>
              <a:gd name="connsiteX954" fmla="*/ 1375522 w 12192000"/>
              <a:gd name="connsiteY954" fmla="*/ 837472 h 3218321"/>
              <a:gd name="connsiteX955" fmla="*/ 10547033 w 12192000"/>
              <a:gd name="connsiteY955" fmla="*/ 837234 h 3218321"/>
              <a:gd name="connsiteX956" fmla="*/ 10528792 w 12192000"/>
              <a:gd name="connsiteY956" fmla="*/ 839330 h 3218321"/>
              <a:gd name="connsiteX957" fmla="*/ 10560558 w 12192000"/>
              <a:gd name="connsiteY957" fmla="*/ 849094 h 3218321"/>
              <a:gd name="connsiteX958" fmla="*/ 10574417 w 12192000"/>
              <a:gd name="connsiteY958" fmla="*/ 850094 h 3218321"/>
              <a:gd name="connsiteX959" fmla="*/ 10588753 w 12192000"/>
              <a:gd name="connsiteY959" fmla="*/ 851476 h 3218321"/>
              <a:gd name="connsiteX960" fmla="*/ 10587704 w 12192000"/>
              <a:gd name="connsiteY960" fmla="*/ 847237 h 3218321"/>
              <a:gd name="connsiteX961" fmla="*/ 10568892 w 12192000"/>
              <a:gd name="connsiteY961" fmla="*/ 842902 h 3218321"/>
              <a:gd name="connsiteX962" fmla="*/ 10547033 w 12192000"/>
              <a:gd name="connsiteY962" fmla="*/ 837234 h 3218321"/>
              <a:gd name="connsiteX963" fmla="*/ 11374088 w 12192000"/>
              <a:gd name="connsiteY963" fmla="*/ 836853 h 3218321"/>
              <a:gd name="connsiteX964" fmla="*/ 11360705 w 12192000"/>
              <a:gd name="connsiteY964" fmla="*/ 852666 h 3218321"/>
              <a:gd name="connsiteX965" fmla="*/ 11382661 w 12192000"/>
              <a:gd name="connsiteY965" fmla="*/ 846474 h 3218321"/>
              <a:gd name="connsiteX966" fmla="*/ 11374898 w 12192000"/>
              <a:gd name="connsiteY966" fmla="*/ 855810 h 3218321"/>
              <a:gd name="connsiteX967" fmla="*/ 11387090 w 12192000"/>
              <a:gd name="connsiteY967" fmla="*/ 857382 h 3218321"/>
              <a:gd name="connsiteX968" fmla="*/ 11387138 w 12192000"/>
              <a:gd name="connsiteY968" fmla="*/ 851428 h 3218321"/>
              <a:gd name="connsiteX969" fmla="*/ 11392091 w 12192000"/>
              <a:gd name="connsiteY969" fmla="*/ 851428 h 3218321"/>
              <a:gd name="connsiteX970" fmla="*/ 11389709 w 12192000"/>
              <a:gd name="connsiteY970" fmla="*/ 861906 h 3218321"/>
              <a:gd name="connsiteX971" fmla="*/ 11404092 w 12192000"/>
              <a:gd name="connsiteY971" fmla="*/ 857096 h 3218321"/>
              <a:gd name="connsiteX972" fmla="*/ 11406854 w 12192000"/>
              <a:gd name="connsiteY972" fmla="*/ 866336 h 3218321"/>
              <a:gd name="connsiteX973" fmla="*/ 11413045 w 12192000"/>
              <a:gd name="connsiteY973" fmla="*/ 863002 h 3218321"/>
              <a:gd name="connsiteX974" fmla="*/ 11429000 w 12192000"/>
              <a:gd name="connsiteY974" fmla="*/ 866860 h 3218321"/>
              <a:gd name="connsiteX975" fmla="*/ 11408569 w 12192000"/>
              <a:gd name="connsiteY975" fmla="*/ 849904 h 3218321"/>
              <a:gd name="connsiteX976" fmla="*/ 11394091 w 12192000"/>
              <a:gd name="connsiteY976" fmla="*/ 845331 h 3218321"/>
              <a:gd name="connsiteX977" fmla="*/ 11374088 w 12192000"/>
              <a:gd name="connsiteY977" fmla="*/ 836853 h 3218321"/>
              <a:gd name="connsiteX978" fmla="*/ 11408172 w 12192000"/>
              <a:gd name="connsiteY978" fmla="*/ 836731 h 3218321"/>
              <a:gd name="connsiteX979" fmla="*/ 11402044 w 12192000"/>
              <a:gd name="connsiteY979" fmla="*/ 837615 h 3218321"/>
              <a:gd name="connsiteX980" fmla="*/ 11408172 w 12192000"/>
              <a:gd name="connsiteY980" fmla="*/ 836731 h 3218321"/>
              <a:gd name="connsiteX981" fmla="*/ 10896839 w 12192000"/>
              <a:gd name="connsiteY981" fmla="*/ 835693 h 3218321"/>
              <a:gd name="connsiteX982" fmla="*/ 10889742 w 12192000"/>
              <a:gd name="connsiteY982" fmla="*/ 837949 h 3218321"/>
              <a:gd name="connsiteX983" fmla="*/ 10900363 w 12192000"/>
              <a:gd name="connsiteY983" fmla="*/ 841188 h 3218321"/>
              <a:gd name="connsiteX984" fmla="*/ 10896839 w 12192000"/>
              <a:gd name="connsiteY984" fmla="*/ 835693 h 3218321"/>
              <a:gd name="connsiteX985" fmla="*/ 815224 w 12192000"/>
              <a:gd name="connsiteY985" fmla="*/ 834614 h 3218321"/>
              <a:gd name="connsiteX986" fmla="*/ 820939 w 12192000"/>
              <a:gd name="connsiteY986" fmla="*/ 844378 h 3218321"/>
              <a:gd name="connsiteX987" fmla="*/ 815224 w 12192000"/>
              <a:gd name="connsiteY987" fmla="*/ 834614 h 3218321"/>
              <a:gd name="connsiteX988" fmla="*/ 11722786 w 12192000"/>
              <a:gd name="connsiteY988" fmla="*/ 833885 h 3218321"/>
              <a:gd name="connsiteX989" fmla="*/ 11729037 w 12192000"/>
              <a:gd name="connsiteY989" fmla="*/ 838949 h 3218321"/>
              <a:gd name="connsiteX990" fmla="*/ 11728894 w 12192000"/>
              <a:gd name="connsiteY990" fmla="*/ 851380 h 3218321"/>
              <a:gd name="connsiteX991" fmla="*/ 11722786 w 12192000"/>
              <a:gd name="connsiteY991" fmla="*/ 833885 h 3218321"/>
              <a:gd name="connsiteX992" fmla="*/ 11394699 w 12192000"/>
              <a:gd name="connsiteY992" fmla="*/ 832042 h 3218321"/>
              <a:gd name="connsiteX993" fmla="*/ 11388423 w 12192000"/>
              <a:gd name="connsiteY993" fmla="*/ 832805 h 3218321"/>
              <a:gd name="connsiteX994" fmla="*/ 11394699 w 12192000"/>
              <a:gd name="connsiteY994" fmla="*/ 832042 h 3218321"/>
              <a:gd name="connsiteX995" fmla="*/ 10818012 w 12192000"/>
              <a:gd name="connsiteY995" fmla="*/ 831875 h 3218321"/>
              <a:gd name="connsiteX996" fmla="*/ 10812018 w 12192000"/>
              <a:gd name="connsiteY996" fmla="*/ 832852 h 3218321"/>
              <a:gd name="connsiteX997" fmla="*/ 10818012 w 12192000"/>
              <a:gd name="connsiteY997" fmla="*/ 831875 h 3218321"/>
              <a:gd name="connsiteX998" fmla="*/ 829416 w 12192000"/>
              <a:gd name="connsiteY998" fmla="*/ 829470 h 3218321"/>
              <a:gd name="connsiteX999" fmla="*/ 829368 w 12192000"/>
              <a:gd name="connsiteY999" fmla="*/ 840329 h 3218321"/>
              <a:gd name="connsiteX1000" fmla="*/ 829416 w 12192000"/>
              <a:gd name="connsiteY1000" fmla="*/ 829470 h 3218321"/>
              <a:gd name="connsiteX1001" fmla="*/ 11380187 w 12192000"/>
              <a:gd name="connsiteY1001" fmla="*/ 827174 h 3218321"/>
              <a:gd name="connsiteX1002" fmla="*/ 11373945 w 12192000"/>
              <a:gd name="connsiteY1002" fmla="*/ 828185 h 3218321"/>
              <a:gd name="connsiteX1003" fmla="*/ 11380187 w 12192000"/>
              <a:gd name="connsiteY1003" fmla="*/ 827174 h 3218321"/>
              <a:gd name="connsiteX1004" fmla="*/ 11367073 w 12192000"/>
              <a:gd name="connsiteY1004" fmla="*/ 822465 h 3218321"/>
              <a:gd name="connsiteX1005" fmla="*/ 11361039 w 12192000"/>
              <a:gd name="connsiteY1005" fmla="*/ 823469 h 3218321"/>
              <a:gd name="connsiteX1006" fmla="*/ 11367073 w 12192000"/>
              <a:gd name="connsiteY1006" fmla="*/ 822465 h 3218321"/>
              <a:gd name="connsiteX1007" fmla="*/ 868754 w 12192000"/>
              <a:gd name="connsiteY1007" fmla="*/ 819468 h 3218321"/>
              <a:gd name="connsiteX1008" fmla="*/ 875374 w 12192000"/>
              <a:gd name="connsiteY1008" fmla="*/ 827469 h 3218321"/>
              <a:gd name="connsiteX1009" fmla="*/ 876154 w 12192000"/>
              <a:gd name="connsiteY1009" fmla="*/ 819468 h 3218321"/>
              <a:gd name="connsiteX1010" fmla="*/ 868754 w 12192000"/>
              <a:gd name="connsiteY1010" fmla="*/ 819468 h 3218321"/>
              <a:gd name="connsiteX1011" fmla="*/ 11005042 w 12192000"/>
              <a:gd name="connsiteY1011" fmla="*/ 819135 h 3218321"/>
              <a:gd name="connsiteX1012" fmla="*/ 11004661 w 12192000"/>
              <a:gd name="connsiteY1012" fmla="*/ 836044 h 3218321"/>
              <a:gd name="connsiteX1013" fmla="*/ 11005042 w 12192000"/>
              <a:gd name="connsiteY1013" fmla="*/ 819135 h 3218321"/>
              <a:gd name="connsiteX1014" fmla="*/ 11341632 w 12192000"/>
              <a:gd name="connsiteY1014" fmla="*/ 817707 h 3218321"/>
              <a:gd name="connsiteX1015" fmla="*/ 11335464 w 12192000"/>
              <a:gd name="connsiteY1015" fmla="*/ 818611 h 3218321"/>
              <a:gd name="connsiteX1016" fmla="*/ 11341632 w 12192000"/>
              <a:gd name="connsiteY1016" fmla="*/ 817707 h 3218321"/>
              <a:gd name="connsiteX1017" fmla="*/ 10439400 w 12192000"/>
              <a:gd name="connsiteY1017" fmla="*/ 817659 h 3218321"/>
              <a:gd name="connsiteX1018" fmla="*/ 10439352 w 12192000"/>
              <a:gd name="connsiteY1018" fmla="*/ 821612 h 3218321"/>
              <a:gd name="connsiteX1019" fmla="*/ 10476548 w 12192000"/>
              <a:gd name="connsiteY1019" fmla="*/ 829375 h 3218321"/>
              <a:gd name="connsiteX1020" fmla="*/ 10510933 w 12192000"/>
              <a:gd name="connsiteY1020" fmla="*/ 837853 h 3218321"/>
              <a:gd name="connsiteX1021" fmla="*/ 10510885 w 12192000"/>
              <a:gd name="connsiteY1021" fmla="*/ 827280 h 3218321"/>
              <a:gd name="connsiteX1022" fmla="*/ 10469832 w 12192000"/>
              <a:gd name="connsiteY1022" fmla="*/ 818659 h 3218321"/>
              <a:gd name="connsiteX1023" fmla="*/ 10461117 w 12192000"/>
              <a:gd name="connsiteY1023" fmla="*/ 822707 h 3218321"/>
              <a:gd name="connsiteX1024" fmla="*/ 10439400 w 12192000"/>
              <a:gd name="connsiteY1024" fmla="*/ 817659 h 3218321"/>
              <a:gd name="connsiteX1025" fmla="*/ 11672934 w 12192000"/>
              <a:gd name="connsiteY1025" fmla="*/ 815896 h 3218321"/>
              <a:gd name="connsiteX1026" fmla="*/ 11670935 w 12192000"/>
              <a:gd name="connsiteY1026" fmla="*/ 832281 h 3218321"/>
              <a:gd name="connsiteX1027" fmla="*/ 11680792 w 12192000"/>
              <a:gd name="connsiteY1027" fmla="*/ 832995 h 3218321"/>
              <a:gd name="connsiteX1028" fmla="*/ 11678221 w 12192000"/>
              <a:gd name="connsiteY1028" fmla="*/ 823088 h 3218321"/>
              <a:gd name="connsiteX1029" fmla="*/ 11687413 w 12192000"/>
              <a:gd name="connsiteY1029" fmla="*/ 822659 h 3218321"/>
              <a:gd name="connsiteX1030" fmla="*/ 11686174 w 12192000"/>
              <a:gd name="connsiteY1030" fmla="*/ 837139 h 3218321"/>
              <a:gd name="connsiteX1031" fmla="*/ 11694080 w 12192000"/>
              <a:gd name="connsiteY1031" fmla="*/ 837139 h 3218321"/>
              <a:gd name="connsiteX1032" fmla="*/ 11691651 w 12192000"/>
              <a:gd name="connsiteY1032" fmla="*/ 827613 h 3218321"/>
              <a:gd name="connsiteX1033" fmla="*/ 11701605 w 12192000"/>
              <a:gd name="connsiteY1033" fmla="*/ 827565 h 3218321"/>
              <a:gd name="connsiteX1034" fmla="*/ 11705129 w 12192000"/>
              <a:gd name="connsiteY1034" fmla="*/ 845379 h 3218321"/>
              <a:gd name="connsiteX1035" fmla="*/ 11707558 w 12192000"/>
              <a:gd name="connsiteY1035" fmla="*/ 828613 h 3218321"/>
              <a:gd name="connsiteX1036" fmla="*/ 11715702 w 12192000"/>
              <a:gd name="connsiteY1036" fmla="*/ 849142 h 3218321"/>
              <a:gd name="connsiteX1037" fmla="*/ 11696556 w 12192000"/>
              <a:gd name="connsiteY1037" fmla="*/ 845950 h 3218321"/>
              <a:gd name="connsiteX1038" fmla="*/ 11696699 w 12192000"/>
              <a:gd name="connsiteY1038" fmla="*/ 842521 h 3218321"/>
              <a:gd name="connsiteX1039" fmla="*/ 11680412 w 12192000"/>
              <a:gd name="connsiteY1039" fmla="*/ 836377 h 3218321"/>
              <a:gd name="connsiteX1040" fmla="*/ 11668649 w 12192000"/>
              <a:gd name="connsiteY1040" fmla="*/ 837425 h 3218321"/>
              <a:gd name="connsiteX1041" fmla="*/ 11672934 w 12192000"/>
              <a:gd name="connsiteY1041" fmla="*/ 815896 h 3218321"/>
              <a:gd name="connsiteX1042" fmla="*/ 889667 w 12192000"/>
              <a:gd name="connsiteY1042" fmla="*/ 814866 h 3218321"/>
              <a:gd name="connsiteX1043" fmla="*/ 882089 w 12192000"/>
              <a:gd name="connsiteY1043" fmla="*/ 814943 h 3218321"/>
              <a:gd name="connsiteX1044" fmla="*/ 889565 w 12192000"/>
              <a:gd name="connsiteY1044" fmla="*/ 822754 h 3218321"/>
              <a:gd name="connsiteX1045" fmla="*/ 889667 w 12192000"/>
              <a:gd name="connsiteY1045" fmla="*/ 814866 h 3218321"/>
              <a:gd name="connsiteX1046" fmla="*/ 10973324 w 12192000"/>
              <a:gd name="connsiteY1046" fmla="*/ 814801 h 3218321"/>
              <a:gd name="connsiteX1047" fmla="*/ 10973324 w 12192000"/>
              <a:gd name="connsiteY1047" fmla="*/ 814801 h 3218321"/>
              <a:gd name="connsiteX1048" fmla="*/ 1696052 w 12192000"/>
              <a:gd name="connsiteY1048" fmla="*/ 814229 h 3218321"/>
              <a:gd name="connsiteX1049" fmla="*/ 1696052 w 12192000"/>
              <a:gd name="connsiteY1049" fmla="*/ 814229 h 3218321"/>
              <a:gd name="connsiteX1050" fmla="*/ 11327400 w 12192000"/>
              <a:gd name="connsiteY1050" fmla="*/ 812805 h 3218321"/>
              <a:gd name="connsiteX1051" fmla="*/ 11321272 w 12192000"/>
              <a:gd name="connsiteY1051" fmla="*/ 813943 h 3218321"/>
              <a:gd name="connsiteX1052" fmla="*/ 11327400 w 12192000"/>
              <a:gd name="connsiteY1052" fmla="*/ 812805 h 3218321"/>
              <a:gd name="connsiteX1053" fmla="*/ 10426196 w 12192000"/>
              <a:gd name="connsiteY1053" fmla="*/ 812646 h 3218321"/>
              <a:gd name="connsiteX1054" fmla="*/ 10416112 w 12192000"/>
              <a:gd name="connsiteY1054" fmla="*/ 816230 h 3218321"/>
              <a:gd name="connsiteX1055" fmla="*/ 10434351 w 12192000"/>
              <a:gd name="connsiteY1055" fmla="*/ 821278 h 3218321"/>
              <a:gd name="connsiteX1056" fmla="*/ 10426196 w 12192000"/>
              <a:gd name="connsiteY1056" fmla="*/ 812646 h 3218321"/>
              <a:gd name="connsiteX1057" fmla="*/ 11113033 w 12192000"/>
              <a:gd name="connsiteY1057" fmla="*/ 807777 h 3218321"/>
              <a:gd name="connsiteX1058" fmla="*/ 11106912 w 12192000"/>
              <a:gd name="connsiteY1058" fmla="*/ 808942 h 3218321"/>
              <a:gd name="connsiteX1059" fmla="*/ 11113033 w 12192000"/>
              <a:gd name="connsiteY1059" fmla="*/ 807777 h 3218321"/>
              <a:gd name="connsiteX1060" fmla="*/ 1497349 w 12192000"/>
              <a:gd name="connsiteY1060" fmla="*/ 807037 h 3218321"/>
              <a:gd name="connsiteX1061" fmla="*/ 1487300 w 12192000"/>
              <a:gd name="connsiteY1061" fmla="*/ 824851 h 3218321"/>
              <a:gd name="connsiteX1062" fmla="*/ 1485347 w 12192000"/>
              <a:gd name="connsiteY1062" fmla="*/ 815706 h 3218321"/>
              <a:gd name="connsiteX1063" fmla="*/ 1474346 w 12192000"/>
              <a:gd name="connsiteY1063" fmla="*/ 827661 h 3218321"/>
              <a:gd name="connsiteX1064" fmla="*/ 1468488 w 12192000"/>
              <a:gd name="connsiteY1064" fmla="*/ 820850 h 3218321"/>
              <a:gd name="connsiteX1065" fmla="*/ 1446580 w 12192000"/>
              <a:gd name="connsiteY1065" fmla="*/ 830947 h 3218321"/>
              <a:gd name="connsiteX1066" fmla="*/ 1410623 w 12192000"/>
              <a:gd name="connsiteY1066" fmla="*/ 836520 h 3218321"/>
              <a:gd name="connsiteX1067" fmla="*/ 1403908 w 12192000"/>
              <a:gd name="connsiteY1067" fmla="*/ 846522 h 3218321"/>
              <a:gd name="connsiteX1068" fmla="*/ 1399670 w 12192000"/>
              <a:gd name="connsiteY1068" fmla="*/ 846855 h 3218321"/>
              <a:gd name="connsiteX1069" fmla="*/ 1405147 w 12192000"/>
              <a:gd name="connsiteY1069" fmla="*/ 838377 h 3218321"/>
              <a:gd name="connsiteX1070" fmla="*/ 1392764 w 12192000"/>
              <a:gd name="connsiteY1070" fmla="*/ 834138 h 3218321"/>
              <a:gd name="connsiteX1071" fmla="*/ 1407814 w 12192000"/>
              <a:gd name="connsiteY1071" fmla="*/ 830423 h 3218321"/>
              <a:gd name="connsiteX1072" fmla="*/ 1415672 w 12192000"/>
              <a:gd name="connsiteY1072" fmla="*/ 824279 h 3218321"/>
              <a:gd name="connsiteX1073" fmla="*/ 1422292 w 12192000"/>
              <a:gd name="connsiteY1073" fmla="*/ 827946 h 3218321"/>
              <a:gd name="connsiteX1074" fmla="*/ 1425625 w 12192000"/>
              <a:gd name="connsiteY1074" fmla="*/ 821469 h 3218321"/>
              <a:gd name="connsiteX1075" fmla="*/ 1431007 w 12192000"/>
              <a:gd name="connsiteY1075" fmla="*/ 831233 h 3218321"/>
              <a:gd name="connsiteX1076" fmla="*/ 1440484 w 12192000"/>
              <a:gd name="connsiteY1076" fmla="*/ 816849 h 3218321"/>
              <a:gd name="connsiteX1077" fmla="*/ 1448247 w 12192000"/>
              <a:gd name="connsiteY1077" fmla="*/ 827423 h 3218321"/>
              <a:gd name="connsiteX1078" fmla="*/ 1447866 w 12192000"/>
              <a:gd name="connsiteY1078" fmla="*/ 817563 h 3218321"/>
              <a:gd name="connsiteX1079" fmla="*/ 1462487 w 12192000"/>
              <a:gd name="connsiteY1079" fmla="*/ 821516 h 3218321"/>
              <a:gd name="connsiteX1080" fmla="*/ 1462582 w 12192000"/>
              <a:gd name="connsiteY1080" fmla="*/ 812991 h 3218321"/>
              <a:gd name="connsiteX1081" fmla="*/ 1474250 w 12192000"/>
              <a:gd name="connsiteY1081" fmla="*/ 814562 h 3218321"/>
              <a:gd name="connsiteX1082" fmla="*/ 1489395 w 12192000"/>
              <a:gd name="connsiteY1082" fmla="*/ 814705 h 3218321"/>
              <a:gd name="connsiteX1083" fmla="*/ 1497349 w 12192000"/>
              <a:gd name="connsiteY1083" fmla="*/ 807037 h 3218321"/>
              <a:gd name="connsiteX1084" fmla="*/ 10935081 w 12192000"/>
              <a:gd name="connsiteY1084" fmla="*/ 805989 h 3218321"/>
              <a:gd name="connsiteX1085" fmla="*/ 10935081 w 12192000"/>
              <a:gd name="connsiteY1085" fmla="*/ 805989 h 3218321"/>
              <a:gd name="connsiteX1086" fmla="*/ 910425 w 12192000"/>
              <a:gd name="connsiteY1086" fmla="*/ 805893 h 3218321"/>
              <a:gd name="connsiteX1087" fmla="*/ 910425 w 12192000"/>
              <a:gd name="connsiteY1087" fmla="*/ 815991 h 3218321"/>
              <a:gd name="connsiteX1088" fmla="*/ 910425 w 12192000"/>
              <a:gd name="connsiteY1088" fmla="*/ 805893 h 3218321"/>
              <a:gd name="connsiteX1089" fmla="*/ 10386869 w 12192000"/>
              <a:gd name="connsiteY1089" fmla="*/ 805846 h 3218321"/>
              <a:gd name="connsiteX1090" fmla="*/ 10404967 w 12192000"/>
              <a:gd name="connsiteY1090" fmla="*/ 810705 h 3218321"/>
              <a:gd name="connsiteX1091" fmla="*/ 10386869 w 12192000"/>
              <a:gd name="connsiteY1091" fmla="*/ 805846 h 3218321"/>
              <a:gd name="connsiteX1092" fmla="*/ 901233 w 12192000"/>
              <a:gd name="connsiteY1092" fmla="*/ 805798 h 3218321"/>
              <a:gd name="connsiteX1093" fmla="*/ 895615 w 12192000"/>
              <a:gd name="connsiteY1093" fmla="*/ 821659 h 3218321"/>
              <a:gd name="connsiteX1094" fmla="*/ 901233 w 12192000"/>
              <a:gd name="connsiteY1094" fmla="*/ 805798 h 3218321"/>
              <a:gd name="connsiteX1095" fmla="*/ 1509160 w 12192000"/>
              <a:gd name="connsiteY1095" fmla="*/ 804560 h 3218321"/>
              <a:gd name="connsiteX1096" fmla="*/ 1500874 w 12192000"/>
              <a:gd name="connsiteY1096" fmla="*/ 817372 h 3218321"/>
              <a:gd name="connsiteX1097" fmla="*/ 1509160 w 12192000"/>
              <a:gd name="connsiteY1097" fmla="*/ 804560 h 3218321"/>
              <a:gd name="connsiteX1098" fmla="*/ 11611070 w 12192000"/>
              <a:gd name="connsiteY1098" fmla="*/ 803703 h 3218321"/>
              <a:gd name="connsiteX1099" fmla="*/ 11621642 w 12192000"/>
              <a:gd name="connsiteY1099" fmla="*/ 803989 h 3218321"/>
              <a:gd name="connsiteX1100" fmla="*/ 11615451 w 12192000"/>
              <a:gd name="connsiteY1100" fmla="*/ 817611 h 3218321"/>
              <a:gd name="connsiteX1101" fmla="*/ 11624785 w 12192000"/>
              <a:gd name="connsiteY1101" fmla="*/ 819849 h 3218321"/>
              <a:gd name="connsiteX1102" fmla="*/ 11626786 w 12192000"/>
              <a:gd name="connsiteY1102" fmla="*/ 804656 h 3218321"/>
              <a:gd name="connsiteX1103" fmla="*/ 11640406 w 12192000"/>
              <a:gd name="connsiteY1103" fmla="*/ 815277 h 3218321"/>
              <a:gd name="connsiteX1104" fmla="*/ 11643074 w 12192000"/>
              <a:gd name="connsiteY1104" fmla="*/ 806227 h 3218321"/>
              <a:gd name="connsiteX1105" fmla="*/ 11646455 w 12192000"/>
              <a:gd name="connsiteY1105" fmla="*/ 821945 h 3218321"/>
              <a:gd name="connsiteX1106" fmla="*/ 11659218 w 12192000"/>
              <a:gd name="connsiteY1106" fmla="*/ 812562 h 3218321"/>
              <a:gd name="connsiteX1107" fmla="*/ 11658361 w 12192000"/>
              <a:gd name="connsiteY1107" fmla="*/ 827470 h 3218321"/>
              <a:gd name="connsiteX1108" fmla="*/ 11665791 w 12192000"/>
              <a:gd name="connsiteY1108" fmla="*/ 828280 h 3218321"/>
              <a:gd name="connsiteX1109" fmla="*/ 11653932 w 12192000"/>
              <a:gd name="connsiteY1109" fmla="*/ 833900 h 3218321"/>
              <a:gd name="connsiteX1110" fmla="*/ 11654932 w 12192000"/>
              <a:gd name="connsiteY1110" fmla="*/ 819516 h 3218321"/>
              <a:gd name="connsiteX1111" fmla="*/ 11645598 w 12192000"/>
              <a:gd name="connsiteY1111" fmla="*/ 830900 h 3218321"/>
              <a:gd name="connsiteX1112" fmla="*/ 11636121 w 12192000"/>
              <a:gd name="connsiteY1112" fmla="*/ 826470 h 3218321"/>
              <a:gd name="connsiteX1113" fmla="*/ 11641978 w 12192000"/>
              <a:gd name="connsiteY1113" fmla="*/ 817659 h 3218321"/>
              <a:gd name="connsiteX1114" fmla="*/ 11632215 w 12192000"/>
              <a:gd name="connsiteY1114" fmla="*/ 817563 h 3218321"/>
              <a:gd name="connsiteX1115" fmla="*/ 11634930 w 12192000"/>
              <a:gd name="connsiteY1115" fmla="*/ 827947 h 3218321"/>
              <a:gd name="connsiteX1116" fmla="*/ 11601688 w 12192000"/>
              <a:gd name="connsiteY1116" fmla="*/ 817325 h 3218321"/>
              <a:gd name="connsiteX1117" fmla="*/ 11600925 w 12192000"/>
              <a:gd name="connsiteY1117" fmla="*/ 812943 h 3218321"/>
              <a:gd name="connsiteX1118" fmla="*/ 11610927 w 12192000"/>
              <a:gd name="connsiteY1118" fmla="*/ 814801 h 3218321"/>
              <a:gd name="connsiteX1119" fmla="*/ 11611070 w 12192000"/>
              <a:gd name="connsiteY1119" fmla="*/ 803703 h 3218321"/>
              <a:gd name="connsiteX1120" fmla="*/ 10882931 w 12192000"/>
              <a:gd name="connsiteY1120" fmla="*/ 801703 h 3218321"/>
              <a:gd name="connsiteX1121" fmla="*/ 10882931 w 12192000"/>
              <a:gd name="connsiteY1121" fmla="*/ 801703 h 3218321"/>
              <a:gd name="connsiteX1122" fmla="*/ 10898600 w 12192000"/>
              <a:gd name="connsiteY1122" fmla="*/ 800940 h 3218321"/>
              <a:gd name="connsiteX1123" fmla="*/ 10897409 w 12192000"/>
              <a:gd name="connsiteY1123" fmla="*/ 814277 h 3218321"/>
              <a:gd name="connsiteX1124" fmla="*/ 10898600 w 12192000"/>
              <a:gd name="connsiteY1124" fmla="*/ 800940 h 3218321"/>
              <a:gd name="connsiteX1125" fmla="*/ 795647 w 12192000"/>
              <a:gd name="connsiteY1125" fmla="*/ 800749 h 3218321"/>
              <a:gd name="connsiteX1126" fmla="*/ 795647 w 12192000"/>
              <a:gd name="connsiteY1126" fmla="*/ 800749 h 3218321"/>
              <a:gd name="connsiteX1127" fmla="*/ 11597734 w 12192000"/>
              <a:gd name="connsiteY1127" fmla="*/ 800416 h 3218321"/>
              <a:gd name="connsiteX1128" fmla="*/ 11604544 w 12192000"/>
              <a:gd name="connsiteY1128" fmla="*/ 808656 h 3218321"/>
              <a:gd name="connsiteX1129" fmla="*/ 11597734 w 12192000"/>
              <a:gd name="connsiteY1129" fmla="*/ 800416 h 3218321"/>
              <a:gd name="connsiteX1130" fmla="*/ 1523352 w 12192000"/>
              <a:gd name="connsiteY1130" fmla="*/ 799558 h 3218321"/>
              <a:gd name="connsiteX1131" fmla="*/ 1515352 w 12192000"/>
              <a:gd name="connsiteY1131" fmla="*/ 812085 h 3218321"/>
              <a:gd name="connsiteX1132" fmla="*/ 1523352 w 12192000"/>
              <a:gd name="connsiteY1132" fmla="*/ 799558 h 3218321"/>
              <a:gd name="connsiteX1133" fmla="*/ 809937 w 12192000"/>
              <a:gd name="connsiteY1133" fmla="*/ 796749 h 3218321"/>
              <a:gd name="connsiteX1134" fmla="*/ 809937 w 12192000"/>
              <a:gd name="connsiteY1134" fmla="*/ 796749 h 3218321"/>
              <a:gd name="connsiteX1135" fmla="*/ 1553023 w 12192000"/>
              <a:gd name="connsiteY1135" fmla="*/ 796558 h 3218321"/>
              <a:gd name="connsiteX1136" fmla="*/ 1553023 w 12192000"/>
              <a:gd name="connsiteY1136" fmla="*/ 796558 h 3218321"/>
              <a:gd name="connsiteX1137" fmla="*/ 1769412 w 12192000"/>
              <a:gd name="connsiteY1137" fmla="*/ 795428 h 3218321"/>
              <a:gd name="connsiteX1138" fmla="*/ 1762916 w 12192000"/>
              <a:gd name="connsiteY1138" fmla="*/ 796320 h 3218321"/>
              <a:gd name="connsiteX1139" fmla="*/ 1769298 w 12192000"/>
              <a:gd name="connsiteY1139" fmla="*/ 802036 h 3218321"/>
              <a:gd name="connsiteX1140" fmla="*/ 1769412 w 12192000"/>
              <a:gd name="connsiteY1140" fmla="*/ 795428 h 3218321"/>
              <a:gd name="connsiteX1141" fmla="*/ 11591258 w 12192000"/>
              <a:gd name="connsiteY1141" fmla="*/ 795415 h 3218321"/>
              <a:gd name="connsiteX1142" fmla="*/ 11590162 w 12192000"/>
              <a:gd name="connsiteY1142" fmla="*/ 813086 h 3218321"/>
              <a:gd name="connsiteX1143" fmla="*/ 11591258 w 12192000"/>
              <a:gd name="connsiteY1143" fmla="*/ 795415 h 3218321"/>
              <a:gd name="connsiteX1144" fmla="*/ 1537545 w 12192000"/>
              <a:gd name="connsiteY1144" fmla="*/ 794510 h 3218321"/>
              <a:gd name="connsiteX1145" fmla="*/ 1527734 w 12192000"/>
              <a:gd name="connsiteY1145" fmla="*/ 808989 h 3218321"/>
              <a:gd name="connsiteX1146" fmla="*/ 1537545 w 12192000"/>
              <a:gd name="connsiteY1146" fmla="*/ 794510 h 3218321"/>
              <a:gd name="connsiteX1147" fmla="*/ 10348865 w 12192000"/>
              <a:gd name="connsiteY1147" fmla="*/ 794320 h 3218321"/>
              <a:gd name="connsiteX1148" fmla="*/ 10348912 w 12192000"/>
              <a:gd name="connsiteY1148" fmla="*/ 803751 h 3218321"/>
              <a:gd name="connsiteX1149" fmla="*/ 10363009 w 12192000"/>
              <a:gd name="connsiteY1149" fmla="*/ 803846 h 3218321"/>
              <a:gd name="connsiteX1150" fmla="*/ 10363534 w 12192000"/>
              <a:gd name="connsiteY1150" fmla="*/ 807323 h 3218321"/>
              <a:gd name="connsiteX1151" fmla="*/ 10382298 w 12192000"/>
              <a:gd name="connsiteY1151" fmla="*/ 813134 h 3218321"/>
              <a:gd name="connsiteX1152" fmla="*/ 10383155 w 12192000"/>
              <a:gd name="connsiteY1152" fmla="*/ 802798 h 3218321"/>
              <a:gd name="connsiteX1153" fmla="*/ 10367724 w 12192000"/>
              <a:gd name="connsiteY1153" fmla="*/ 803941 h 3218321"/>
              <a:gd name="connsiteX1154" fmla="*/ 10348865 w 12192000"/>
              <a:gd name="connsiteY1154" fmla="*/ 794320 h 3218321"/>
              <a:gd name="connsiteX1155" fmla="*/ 10847461 w 12192000"/>
              <a:gd name="connsiteY1155" fmla="*/ 793923 h 3218321"/>
              <a:gd name="connsiteX1156" fmla="*/ 10841259 w 12192000"/>
              <a:gd name="connsiteY1156" fmla="*/ 794606 h 3218321"/>
              <a:gd name="connsiteX1157" fmla="*/ 10847461 w 12192000"/>
              <a:gd name="connsiteY1157" fmla="*/ 793923 h 3218321"/>
              <a:gd name="connsiteX1158" fmla="*/ 10320433 w 12192000"/>
              <a:gd name="connsiteY1158" fmla="*/ 791653 h 3218321"/>
              <a:gd name="connsiteX1159" fmla="*/ 10338245 w 12192000"/>
              <a:gd name="connsiteY1159" fmla="*/ 796225 h 3218321"/>
              <a:gd name="connsiteX1160" fmla="*/ 10320433 w 12192000"/>
              <a:gd name="connsiteY1160" fmla="*/ 791653 h 3218321"/>
              <a:gd name="connsiteX1161" fmla="*/ 10830734 w 12192000"/>
              <a:gd name="connsiteY1161" fmla="*/ 791034 h 3218321"/>
              <a:gd name="connsiteX1162" fmla="*/ 10830734 w 12192000"/>
              <a:gd name="connsiteY1162" fmla="*/ 791034 h 3218321"/>
              <a:gd name="connsiteX1163" fmla="*/ 11664076 w 12192000"/>
              <a:gd name="connsiteY1163" fmla="*/ 790604 h 3218321"/>
              <a:gd name="connsiteX1164" fmla="*/ 11664076 w 12192000"/>
              <a:gd name="connsiteY1164" fmla="*/ 790604 h 3218321"/>
              <a:gd name="connsiteX1165" fmla="*/ 841726 w 12192000"/>
              <a:gd name="connsiteY1165" fmla="*/ 789159 h 3218321"/>
              <a:gd name="connsiteX1166" fmla="*/ 835511 w 12192000"/>
              <a:gd name="connsiteY1166" fmla="*/ 789795 h 3218321"/>
              <a:gd name="connsiteX1167" fmla="*/ 841726 w 12192000"/>
              <a:gd name="connsiteY1167" fmla="*/ 789159 h 3218321"/>
              <a:gd name="connsiteX1168" fmla="*/ 1794374 w 12192000"/>
              <a:gd name="connsiteY1168" fmla="*/ 789100 h 3218321"/>
              <a:gd name="connsiteX1169" fmla="*/ 1788300 w 12192000"/>
              <a:gd name="connsiteY1169" fmla="*/ 790319 h 3218321"/>
              <a:gd name="connsiteX1170" fmla="*/ 1794374 w 12192000"/>
              <a:gd name="connsiteY1170" fmla="*/ 789100 h 3218321"/>
              <a:gd name="connsiteX1171" fmla="*/ 11232796 w 12192000"/>
              <a:gd name="connsiteY1171" fmla="*/ 789055 h 3218321"/>
              <a:gd name="connsiteX1172" fmla="*/ 11226594 w 12192000"/>
              <a:gd name="connsiteY1172" fmla="*/ 790033 h 3218321"/>
              <a:gd name="connsiteX1173" fmla="*/ 11232796 w 12192000"/>
              <a:gd name="connsiteY1173" fmla="*/ 789055 h 3218321"/>
              <a:gd name="connsiteX1174" fmla="*/ 10815351 w 12192000"/>
              <a:gd name="connsiteY1174" fmla="*/ 787223 h 3218321"/>
              <a:gd name="connsiteX1175" fmla="*/ 10815351 w 12192000"/>
              <a:gd name="connsiteY1175" fmla="*/ 787223 h 3218321"/>
              <a:gd name="connsiteX1176" fmla="*/ 10296620 w 12192000"/>
              <a:gd name="connsiteY1176" fmla="*/ 786318 h 3218321"/>
              <a:gd name="connsiteX1177" fmla="*/ 10296620 w 12192000"/>
              <a:gd name="connsiteY1177" fmla="*/ 786318 h 3218321"/>
              <a:gd name="connsiteX1178" fmla="*/ 11641448 w 12192000"/>
              <a:gd name="connsiteY1178" fmla="*/ 785949 h 3218321"/>
              <a:gd name="connsiteX1179" fmla="*/ 11641644 w 12192000"/>
              <a:gd name="connsiteY1179" fmla="*/ 792557 h 3218321"/>
              <a:gd name="connsiteX1180" fmla="*/ 11635073 w 12192000"/>
              <a:gd name="connsiteY1180" fmla="*/ 786841 h 3218321"/>
              <a:gd name="connsiteX1181" fmla="*/ 11641448 w 12192000"/>
              <a:gd name="connsiteY1181" fmla="*/ 785949 h 3218321"/>
              <a:gd name="connsiteX1182" fmla="*/ 11169919 w 12192000"/>
              <a:gd name="connsiteY1182" fmla="*/ 785937 h 3218321"/>
              <a:gd name="connsiteX1183" fmla="*/ 11162728 w 12192000"/>
              <a:gd name="connsiteY1183" fmla="*/ 800560 h 3218321"/>
              <a:gd name="connsiteX1184" fmla="*/ 11177731 w 12192000"/>
              <a:gd name="connsiteY1184" fmla="*/ 791176 h 3218321"/>
              <a:gd name="connsiteX1185" fmla="*/ 11177588 w 12192000"/>
              <a:gd name="connsiteY1185" fmla="*/ 802608 h 3218321"/>
              <a:gd name="connsiteX1186" fmla="*/ 11194304 w 12192000"/>
              <a:gd name="connsiteY1186" fmla="*/ 807180 h 3218321"/>
              <a:gd name="connsiteX1187" fmla="*/ 11230213 w 12192000"/>
              <a:gd name="connsiteY1187" fmla="*/ 810752 h 3218321"/>
              <a:gd name="connsiteX1188" fmla="*/ 11230070 w 12192000"/>
              <a:gd name="connsiteY1188" fmla="*/ 818373 h 3218321"/>
              <a:gd name="connsiteX1189" fmla="*/ 11239643 w 12192000"/>
              <a:gd name="connsiteY1189" fmla="*/ 818087 h 3218321"/>
              <a:gd name="connsiteX1190" fmla="*/ 11238405 w 12192000"/>
              <a:gd name="connsiteY1190" fmla="*/ 808752 h 3218321"/>
              <a:gd name="connsiteX1191" fmla="*/ 11243167 w 12192000"/>
              <a:gd name="connsiteY1191" fmla="*/ 808609 h 3218321"/>
              <a:gd name="connsiteX1192" fmla="*/ 11267266 w 12192000"/>
              <a:gd name="connsiteY1192" fmla="*/ 823755 h 3218321"/>
              <a:gd name="connsiteX1193" fmla="*/ 11267409 w 12192000"/>
              <a:gd name="connsiteY1193" fmla="*/ 817420 h 3218321"/>
              <a:gd name="connsiteX1194" fmla="*/ 11274790 w 12192000"/>
              <a:gd name="connsiteY1194" fmla="*/ 818373 h 3218321"/>
              <a:gd name="connsiteX1195" fmla="*/ 11267218 w 12192000"/>
              <a:gd name="connsiteY1195" fmla="*/ 828280 h 3218321"/>
              <a:gd name="connsiteX1196" fmla="*/ 11280506 w 12192000"/>
              <a:gd name="connsiteY1196" fmla="*/ 825565 h 3218321"/>
              <a:gd name="connsiteX1197" fmla="*/ 11302597 w 12192000"/>
              <a:gd name="connsiteY1197" fmla="*/ 835216 h 3218321"/>
              <a:gd name="connsiteX1198" fmla="*/ 11318590 w 12192000"/>
              <a:gd name="connsiteY1198" fmla="*/ 833015 h 3218321"/>
              <a:gd name="connsiteX1199" fmla="*/ 11319463 w 12192000"/>
              <a:gd name="connsiteY1199" fmla="*/ 833043 h 3218321"/>
              <a:gd name="connsiteX1200" fmla="*/ 11319324 w 12192000"/>
              <a:gd name="connsiteY1200" fmla="*/ 832914 h 3218321"/>
              <a:gd name="connsiteX1201" fmla="*/ 11325654 w 12192000"/>
              <a:gd name="connsiteY1201" fmla="*/ 832043 h 3218321"/>
              <a:gd name="connsiteX1202" fmla="*/ 11323130 w 12192000"/>
              <a:gd name="connsiteY1202" fmla="*/ 841902 h 3218321"/>
              <a:gd name="connsiteX1203" fmla="*/ 11334845 w 12192000"/>
              <a:gd name="connsiteY1203" fmla="*/ 841902 h 3218321"/>
              <a:gd name="connsiteX1204" fmla="*/ 11332893 w 12192000"/>
              <a:gd name="connsiteY1204" fmla="*/ 832281 h 3218321"/>
              <a:gd name="connsiteX1205" fmla="*/ 11340608 w 12192000"/>
              <a:gd name="connsiteY1205" fmla="*/ 846189 h 3218321"/>
              <a:gd name="connsiteX1206" fmla="*/ 11366231 w 12192000"/>
              <a:gd name="connsiteY1206" fmla="*/ 835424 h 3218321"/>
              <a:gd name="connsiteX1207" fmla="*/ 11349799 w 12192000"/>
              <a:gd name="connsiteY1207" fmla="*/ 840997 h 3218321"/>
              <a:gd name="connsiteX1208" fmla="*/ 11353562 w 12192000"/>
              <a:gd name="connsiteY1208" fmla="*/ 833662 h 3218321"/>
              <a:gd name="connsiteX1209" fmla="*/ 11307842 w 12192000"/>
              <a:gd name="connsiteY1209" fmla="*/ 822279 h 3218321"/>
              <a:gd name="connsiteX1210" fmla="*/ 11319324 w 12192000"/>
              <a:gd name="connsiteY1210" fmla="*/ 832914 h 3218321"/>
              <a:gd name="connsiteX1211" fmla="*/ 11318590 w 12192000"/>
              <a:gd name="connsiteY1211" fmla="*/ 833015 h 3218321"/>
              <a:gd name="connsiteX1212" fmla="*/ 11311658 w 12192000"/>
              <a:gd name="connsiteY1212" fmla="*/ 832795 h 3218321"/>
              <a:gd name="connsiteX1213" fmla="*/ 11290602 w 12192000"/>
              <a:gd name="connsiteY1213" fmla="*/ 827851 h 3218321"/>
              <a:gd name="connsiteX1214" fmla="*/ 11296459 w 12192000"/>
              <a:gd name="connsiteY1214" fmla="*/ 819802 h 3218321"/>
              <a:gd name="connsiteX1215" fmla="*/ 11279791 w 12192000"/>
              <a:gd name="connsiteY1215" fmla="*/ 814372 h 3218321"/>
              <a:gd name="connsiteX1216" fmla="*/ 11252645 w 12192000"/>
              <a:gd name="connsiteY1216" fmla="*/ 819897 h 3218321"/>
              <a:gd name="connsiteX1217" fmla="*/ 11257502 w 12192000"/>
              <a:gd name="connsiteY1217" fmla="*/ 812181 h 3218321"/>
              <a:gd name="connsiteX1218" fmla="*/ 11197876 w 12192000"/>
              <a:gd name="connsiteY1218" fmla="*/ 804703 h 3218321"/>
              <a:gd name="connsiteX1219" fmla="*/ 11201829 w 12192000"/>
              <a:gd name="connsiteY1219" fmla="*/ 794225 h 3218321"/>
              <a:gd name="connsiteX1220" fmla="*/ 11185731 w 12192000"/>
              <a:gd name="connsiteY1220" fmla="*/ 792367 h 3218321"/>
              <a:gd name="connsiteX1221" fmla="*/ 11169919 w 12192000"/>
              <a:gd name="connsiteY1221" fmla="*/ 785937 h 3218321"/>
              <a:gd name="connsiteX1222" fmla="*/ 10801827 w 12192000"/>
              <a:gd name="connsiteY1222" fmla="*/ 784937 h 3218321"/>
              <a:gd name="connsiteX1223" fmla="*/ 10801827 w 12192000"/>
              <a:gd name="connsiteY1223" fmla="*/ 784937 h 3218321"/>
              <a:gd name="connsiteX1224" fmla="*/ 11544300 w 12192000"/>
              <a:gd name="connsiteY1224" fmla="*/ 784746 h 3218321"/>
              <a:gd name="connsiteX1225" fmla="*/ 11550444 w 12192000"/>
              <a:gd name="connsiteY1225" fmla="*/ 784746 h 3218321"/>
              <a:gd name="connsiteX1226" fmla="*/ 11548729 w 12192000"/>
              <a:gd name="connsiteY1226" fmla="*/ 799035 h 3218321"/>
              <a:gd name="connsiteX1227" fmla="*/ 11557397 w 12192000"/>
              <a:gd name="connsiteY1227" fmla="*/ 799035 h 3218321"/>
              <a:gd name="connsiteX1228" fmla="*/ 11561445 w 12192000"/>
              <a:gd name="connsiteY1228" fmla="*/ 785127 h 3218321"/>
              <a:gd name="connsiteX1229" fmla="*/ 11573399 w 12192000"/>
              <a:gd name="connsiteY1229" fmla="*/ 806846 h 3218321"/>
              <a:gd name="connsiteX1230" fmla="*/ 11570541 w 12192000"/>
              <a:gd name="connsiteY1230" fmla="*/ 795177 h 3218321"/>
              <a:gd name="connsiteX1231" fmla="*/ 11576494 w 12192000"/>
              <a:gd name="connsiteY1231" fmla="*/ 790176 h 3218321"/>
              <a:gd name="connsiteX1232" fmla="*/ 11577780 w 12192000"/>
              <a:gd name="connsiteY1232" fmla="*/ 809275 h 3218321"/>
              <a:gd name="connsiteX1233" fmla="*/ 11544014 w 12192000"/>
              <a:gd name="connsiteY1233" fmla="*/ 802893 h 3218321"/>
              <a:gd name="connsiteX1234" fmla="*/ 11544300 w 12192000"/>
              <a:gd name="connsiteY1234" fmla="*/ 784746 h 3218321"/>
              <a:gd name="connsiteX1235" fmla="*/ 10793762 w 12192000"/>
              <a:gd name="connsiteY1235" fmla="*/ 784371 h 3218321"/>
              <a:gd name="connsiteX1236" fmla="*/ 10787635 w 12192000"/>
              <a:gd name="connsiteY1236" fmla="*/ 785127 h 3218321"/>
              <a:gd name="connsiteX1237" fmla="*/ 10793762 w 12192000"/>
              <a:gd name="connsiteY1237" fmla="*/ 784371 h 3218321"/>
              <a:gd name="connsiteX1238" fmla="*/ 11218773 w 12192000"/>
              <a:gd name="connsiteY1238" fmla="*/ 784325 h 3218321"/>
              <a:gd name="connsiteX1239" fmla="*/ 11212592 w 12192000"/>
              <a:gd name="connsiteY1239" fmla="*/ 785175 h 3218321"/>
              <a:gd name="connsiteX1240" fmla="*/ 11218773 w 12192000"/>
              <a:gd name="connsiteY1240" fmla="*/ 784325 h 3218321"/>
              <a:gd name="connsiteX1241" fmla="*/ 11621072 w 12192000"/>
              <a:gd name="connsiteY1241" fmla="*/ 780840 h 3218321"/>
              <a:gd name="connsiteX1242" fmla="*/ 11621072 w 12192000"/>
              <a:gd name="connsiteY1242" fmla="*/ 780840 h 3218321"/>
              <a:gd name="connsiteX1243" fmla="*/ 11531727 w 12192000"/>
              <a:gd name="connsiteY1243" fmla="*/ 780745 h 3218321"/>
              <a:gd name="connsiteX1244" fmla="*/ 11538156 w 12192000"/>
              <a:gd name="connsiteY1244" fmla="*/ 796463 h 3218321"/>
              <a:gd name="connsiteX1245" fmla="*/ 11531727 w 12192000"/>
              <a:gd name="connsiteY1245" fmla="*/ 780745 h 3218321"/>
              <a:gd name="connsiteX1246" fmla="*/ 2069981 w 12192000"/>
              <a:gd name="connsiteY1246" fmla="*/ 779940 h 3218321"/>
              <a:gd name="connsiteX1247" fmla="*/ 2063667 w 12192000"/>
              <a:gd name="connsiteY1247" fmla="*/ 780603 h 3218321"/>
              <a:gd name="connsiteX1248" fmla="*/ 2069981 w 12192000"/>
              <a:gd name="connsiteY1248" fmla="*/ 779940 h 3218321"/>
              <a:gd name="connsiteX1249" fmla="*/ 10780214 w 12192000"/>
              <a:gd name="connsiteY1249" fmla="*/ 779557 h 3218321"/>
              <a:gd name="connsiteX1250" fmla="*/ 10773966 w 12192000"/>
              <a:gd name="connsiteY1250" fmla="*/ 780507 h 3218321"/>
              <a:gd name="connsiteX1251" fmla="*/ 10780214 w 12192000"/>
              <a:gd name="connsiteY1251" fmla="*/ 779557 h 3218321"/>
              <a:gd name="connsiteX1252" fmla="*/ 10244281 w 12192000"/>
              <a:gd name="connsiteY1252" fmla="*/ 776745 h 3218321"/>
              <a:gd name="connsiteX1253" fmla="*/ 10244281 w 12192000"/>
              <a:gd name="connsiteY1253" fmla="*/ 776745 h 3218321"/>
              <a:gd name="connsiteX1254" fmla="*/ 10611612 w 12192000"/>
              <a:gd name="connsiteY1254" fmla="*/ 776268 h 3218321"/>
              <a:gd name="connsiteX1255" fmla="*/ 10611612 w 12192000"/>
              <a:gd name="connsiteY1255" fmla="*/ 776268 h 3218321"/>
              <a:gd name="connsiteX1256" fmla="*/ 955859 w 12192000"/>
              <a:gd name="connsiteY1256" fmla="*/ 774410 h 3218321"/>
              <a:gd name="connsiteX1257" fmla="*/ 948096 w 12192000"/>
              <a:gd name="connsiteY1257" fmla="*/ 802416 h 3218321"/>
              <a:gd name="connsiteX1258" fmla="*/ 939286 w 12192000"/>
              <a:gd name="connsiteY1258" fmla="*/ 793795 h 3218321"/>
              <a:gd name="connsiteX1259" fmla="*/ 936190 w 12192000"/>
              <a:gd name="connsiteY1259" fmla="*/ 807227 h 3218321"/>
              <a:gd name="connsiteX1260" fmla="*/ 924379 w 12192000"/>
              <a:gd name="connsiteY1260" fmla="*/ 799035 h 3218321"/>
              <a:gd name="connsiteX1261" fmla="*/ 923046 w 12192000"/>
              <a:gd name="connsiteY1261" fmla="*/ 813514 h 3218321"/>
              <a:gd name="connsiteX1262" fmla="*/ 945048 w 12192000"/>
              <a:gd name="connsiteY1262" fmla="*/ 805274 h 3218321"/>
              <a:gd name="connsiteX1263" fmla="*/ 962527 w 12192000"/>
              <a:gd name="connsiteY1263" fmla="*/ 807322 h 3218321"/>
              <a:gd name="connsiteX1264" fmla="*/ 907378 w 12192000"/>
              <a:gd name="connsiteY1264" fmla="*/ 824516 h 3218321"/>
              <a:gd name="connsiteX1265" fmla="*/ 862753 w 12192000"/>
              <a:gd name="connsiteY1265" fmla="*/ 839329 h 3218321"/>
              <a:gd name="connsiteX1266" fmla="*/ 859753 w 12192000"/>
              <a:gd name="connsiteY1266" fmla="*/ 819849 h 3218321"/>
              <a:gd name="connsiteX1267" fmla="*/ 855848 w 12192000"/>
              <a:gd name="connsiteY1267" fmla="*/ 831089 h 3218321"/>
              <a:gd name="connsiteX1268" fmla="*/ 842989 w 12192000"/>
              <a:gd name="connsiteY1268" fmla="*/ 823278 h 3218321"/>
              <a:gd name="connsiteX1269" fmla="*/ 850133 w 12192000"/>
              <a:gd name="connsiteY1269" fmla="*/ 842282 h 3218321"/>
              <a:gd name="connsiteX1270" fmla="*/ 791411 w 12192000"/>
              <a:gd name="connsiteY1270" fmla="*/ 857714 h 3218321"/>
              <a:gd name="connsiteX1271" fmla="*/ 781219 w 12192000"/>
              <a:gd name="connsiteY1271" fmla="*/ 862620 h 3218321"/>
              <a:gd name="connsiteX1272" fmla="*/ 776409 w 12192000"/>
              <a:gd name="connsiteY1272" fmla="*/ 856285 h 3218321"/>
              <a:gd name="connsiteX1273" fmla="*/ 779457 w 12192000"/>
              <a:gd name="connsiteY1273" fmla="*/ 852046 h 3218321"/>
              <a:gd name="connsiteX1274" fmla="*/ 779505 w 12192000"/>
              <a:gd name="connsiteY1274" fmla="*/ 848712 h 3218321"/>
              <a:gd name="connsiteX1275" fmla="*/ 772790 w 12192000"/>
              <a:gd name="connsiteY1275" fmla="*/ 844568 h 3218321"/>
              <a:gd name="connsiteX1276" fmla="*/ 771313 w 12192000"/>
              <a:gd name="connsiteY1276" fmla="*/ 853618 h 3218321"/>
              <a:gd name="connsiteX1277" fmla="*/ 759121 w 12192000"/>
              <a:gd name="connsiteY1277" fmla="*/ 850856 h 3218321"/>
              <a:gd name="connsiteX1278" fmla="*/ 759075 w 12192000"/>
              <a:gd name="connsiteY1278" fmla="*/ 860286 h 3218321"/>
              <a:gd name="connsiteX1279" fmla="*/ 746883 w 12192000"/>
              <a:gd name="connsiteY1279" fmla="*/ 854618 h 3218321"/>
              <a:gd name="connsiteX1280" fmla="*/ 746359 w 12192000"/>
              <a:gd name="connsiteY1280" fmla="*/ 864954 h 3218321"/>
              <a:gd name="connsiteX1281" fmla="*/ 759836 w 12192000"/>
              <a:gd name="connsiteY1281" fmla="*/ 861810 h 3218321"/>
              <a:gd name="connsiteX1282" fmla="*/ 747025 w 12192000"/>
              <a:gd name="connsiteY1282" fmla="*/ 873861 h 3218321"/>
              <a:gd name="connsiteX1283" fmla="*/ 717070 w 12192000"/>
              <a:gd name="connsiteY1283" fmla="*/ 879862 h 3218321"/>
              <a:gd name="connsiteX1284" fmla="*/ 734166 w 12192000"/>
              <a:gd name="connsiteY1284" fmla="*/ 863287 h 3218321"/>
              <a:gd name="connsiteX1285" fmla="*/ 735262 w 12192000"/>
              <a:gd name="connsiteY1285" fmla="*/ 871622 h 3218321"/>
              <a:gd name="connsiteX1286" fmla="*/ 743216 w 12192000"/>
              <a:gd name="connsiteY1286" fmla="*/ 863811 h 3218321"/>
              <a:gd name="connsiteX1287" fmla="*/ 737691 w 12192000"/>
              <a:gd name="connsiteY1287" fmla="*/ 859000 h 3218321"/>
              <a:gd name="connsiteX1288" fmla="*/ 718974 w 12192000"/>
              <a:gd name="connsiteY1288" fmla="*/ 862668 h 3218321"/>
              <a:gd name="connsiteX1289" fmla="*/ 718260 w 12192000"/>
              <a:gd name="connsiteY1289" fmla="*/ 877433 h 3218321"/>
              <a:gd name="connsiteX1290" fmla="*/ 708307 w 12192000"/>
              <a:gd name="connsiteY1290" fmla="*/ 866288 h 3218321"/>
              <a:gd name="connsiteX1291" fmla="*/ 692781 w 12192000"/>
              <a:gd name="connsiteY1291" fmla="*/ 872337 h 3218321"/>
              <a:gd name="connsiteX1292" fmla="*/ 678398 w 12192000"/>
              <a:gd name="connsiteY1292" fmla="*/ 876909 h 3218321"/>
              <a:gd name="connsiteX1293" fmla="*/ 659300 w 12192000"/>
              <a:gd name="connsiteY1293" fmla="*/ 884625 h 3218321"/>
              <a:gd name="connsiteX1294" fmla="*/ 655157 w 12192000"/>
              <a:gd name="connsiteY1294" fmla="*/ 879910 h 3218321"/>
              <a:gd name="connsiteX1295" fmla="*/ 645299 w 12192000"/>
              <a:gd name="connsiteY1295" fmla="*/ 889674 h 3218321"/>
              <a:gd name="connsiteX1296" fmla="*/ 626106 w 12192000"/>
              <a:gd name="connsiteY1296" fmla="*/ 891627 h 3218321"/>
              <a:gd name="connsiteX1297" fmla="*/ 564147 w 12192000"/>
              <a:gd name="connsiteY1297" fmla="*/ 914298 h 3218321"/>
              <a:gd name="connsiteX1298" fmla="*/ 551669 w 12192000"/>
              <a:gd name="connsiteY1298" fmla="*/ 913250 h 3218321"/>
              <a:gd name="connsiteX1299" fmla="*/ 555574 w 12192000"/>
              <a:gd name="connsiteY1299" fmla="*/ 929063 h 3218321"/>
              <a:gd name="connsiteX1300" fmla="*/ 564575 w 12192000"/>
              <a:gd name="connsiteY1300" fmla="*/ 915870 h 3218321"/>
              <a:gd name="connsiteX1301" fmla="*/ 566195 w 12192000"/>
              <a:gd name="connsiteY1301" fmla="*/ 924967 h 3218321"/>
              <a:gd name="connsiteX1302" fmla="*/ 578815 w 12192000"/>
              <a:gd name="connsiteY1302" fmla="*/ 912917 h 3218321"/>
              <a:gd name="connsiteX1303" fmla="*/ 585197 w 12192000"/>
              <a:gd name="connsiteY1303" fmla="*/ 919014 h 3218321"/>
              <a:gd name="connsiteX1304" fmla="*/ 586768 w 12192000"/>
              <a:gd name="connsiteY1304" fmla="*/ 913536 h 3218321"/>
              <a:gd name="connsiteX1305" fmla="*/ 590578 w 12192000"/>
              <a:gd name="connsiteY1305" fmla="*/ 913203 h 3218321"/>
              <a:gd name="connsiteX1306" fmla="*/ 590673 w 12192000"/>
              <a:gd name="connsiteY1306" fmla="*/ 907011 h 3218321"/>
              <a:gd name="connsiteX1307" fmla="*/ 596436 w 12192000"/>
              <a:gd name="connsiteY1307" fmla="*/ 912965 h 3218321"/>
              <a:gd name="connsiteX1308" fmla="*/ 607246 w 12192000"/>
              <a:gd name="connsiteY1308" fmla="*/ 906344 h 3218321"/>
              <a:gd name="connsiteX1309" fmla="*/ 600055 w 12192000"/>
              <a:gd name="connsiteY1309" fmla="*/ 917442 h 3218321"/>
              <a:gd name="connsiteX1310" fmla="*/ 575386 w 12192000"/>
              <a:gd name="connsiteY1310" fmla="*/ 925777 h 3218321"/>
              <a:gd name="connsiteX1311" fmla="*/ 522713 w 12192000"/>
              <a:gd name="connsiteY1311" fmla="*/ 940637 h 3218321"/>
              <a:gd name="connsiteX1312" fmla="*/ 495376 w 12192000"/>
              <a:gd name="connsiteY1312" fmla="*/ 947163 h 3218321"/>
              <a:gd name="connsiteX1313" fmla="*/ 468801 w 12192000"/>
              <a:gd name="connsiteY1313" fmla="*/ 957784 h 3218321"/>
              <a:gd name="connsiteX1314" fmla="*/ 480422 w 12192000"/>
              <a:gd name="connsiteY1314" fmla="*/ 945734 h 3218321"/>
              <a:gd name="connsiteX1315" fmla="*/ 479279 w 12192000"/>
              <a:gd name="connsiteY1315" fmla="*/ 940066 h 3218321"/>
              <a:gd name="connsiteX1316" fmla="*/ 496710 w 12192000"/>
              <a:gd name="connsiteY1316" fmla="*/ 940780 h 3218321"/>
              <a:gd name="connsiteX1317" fmla="*/ 489613 w 12192000"/>
              <a:gd name="connsiteY1317" fmla="*/ 933731 h 3218321"/>
              <a:gd name="connsiteX1318" fmla="*/ 465277 w 12192000"/>
              <a:gd name="connsiteY1318" fmla="*/ 947972 h 3218321"/>
              <a:gd name="connsiteX1319" fmla="*/ 460848 w 12192000"/>
              <a:gd name="connsiteY1319" fmla="*/ 942876 h 3218321"/>
              <a:gd name="connsiteX1320" fmla="*/ 431417 w 12192000"/>
              <a:gd name="connsiteY1320" fmla="*/ 954402 h 3218321"/>
              <a:gd name="connsiteX1321" fmla="*/ 416415 w 12192000"/>
              <a:gd name="connsiteY1321" fmla="*/ 960975 h 3218321"/>
              <a:gd name="connsiteX1322" fmla="*/ 413557 w 12192000"/>
              <a:gd name="connsiteY1322" fmla="*/ 956308 h 3218321"/>
              <a:gd name="connsiteX1323" fmla="*/ 396936 w 12192000"/>
              <a:gd name="connsiteY1323" fmla="*/ 967453 h 3218321"/>
              <a:gd name="connsiteX1324" fmla="*/ 394174 w 12192000"/>
              <a:gd name="connsiteY1324" fmla="*/ 970549 h 3218321"/>
              <a:gd name="connsiteX1325" fmla="*/ 375886 w 12192000"/>
              <a:gd name="connsiteY1325" fmla="*/ 976741 h 3218321"/>
              <a:gd name="connsiteX1326" fmla="*/ 382220 w 12192000"/>
              <a:gd name="connsiteY1326" fmla="*/ 952116 h 3218321"/>
              <a:gd name="connsiteX1327" fmla="*/ 390459 w 12192000"/>
              <a:gd name="connsiteY1327" fmla="*/ 945686 h 3218321"/>
              <a:gd name="connsiteX1328" fmla="*/ 390745 w 12192000"/>
              <a:gd name="connsiteY1328" fmla="*/ 951449 h 3218321"/>
              <a:gd name="connsiteX1329" fmla="*/ 385887 w 12192000"/>
              <a:gd name="connsiteY1329" fmla="*/ 951449 h 3218321"/>
              <a:gd name="connsiteX1330" fmla="*/ 385697 w 12192000"/>
              <a:gd name="connsiteY1330" fmla="*/ 963785 h 3218321"/>
              <a:gd name="connsiteX1331" fmla="*/ 403461 w 12192000"/>
              <a:gd name="connsiteY1331" fmla="*/ 954307 h 3218321"/>
              <a:gd name="connsiteX1332" fmla="*/ 425273 w 12192000"/>
              <a:gd name="connsiteY1332" fmla="*/ 943638 h 3218321"/>
              <a:gd name="connsiteX1333" fmla="*/ 434465 w 12192000"/>
              <a:gd name="connsiteY1333" fmla="*/ 930349 h 3218321"/>
              <a:gd name="connsiteX1334" fmla="*/ 433560 w 12192000"/>
              <a:gd name="connsiteY1334" fmla="*/ 948544 h 3218321"/>
              <a:gd name="connsiteX1335" fmla="*/ 437227 w 12192000"/>
              <a:gd name="connsiteY1335" fmla="*/ 933541 h 3218321"/>
              <a:gd name="connsiteX1336" fmla="*/ 447703 w 12192000"/>
              <a:gd name="connsiteY1336" fmla="*/ 926634 h 3218321"/>
              <a:gd name="connsiteX1337" fmla="*/ 447800 w 12192000"/>
              <a:gd name="connsiteY1337" fmla="*/ 941304 h 3218321"/>
              <a:gd name="connsiteX1338" fmla="*/ 452372 w 12192000"/>
              <a:gd name="connsiteY1338" fmla="*/ 927777 h 3218321"/>
              <a:gd name="connsiteX1339" fmla="*/ 478469 w 12192000"/>
              <a:gd name="connsiteY1339" fmla="*/ 918585 h 3218321"/>
              <a:gd name="connsiteX1340" fmla="*/ 466849 w 12192000"/>
              <a:gd name="connsiteY1340" fmla="*/ 932255 h 3218321"/>
              <a:gd name="connsiteX1341" fmla="*/ 498662 w 12192000"/>
              <a:gd name="connsiteY1341" fmla="*/ 920824 h 3218321"/>
              <a:gd name="connsiteX1342" fmla="*/ 478469 w 12192000"/>
              <a:gd name="connsiteY1342" fmla="*/ 924967 h 3218321"/>
              <a:gd name="connsiteX1343" fmla="*/ 504806 w 12192000"/>
              <a:gd name="connsiteY1343" fmla="*/ 913489 h 3218321"/>
              <a:gd name="connsiteX1344" fmla="*/ 506139 w 12192000"/>
              <a:gd name="connsiteY1344" fmla="*/ 921109 h 3218321"/>
              <a:gd name="connsiteX1345" fmla="*/ 524332 w 12192000"/>
              <a:gd name="connsiteY1345" fmla="*/ 915108 h 3218321"/>
              <a:gd name="connsiteX1346" fmla="*/ 509568 w 12192000"/>
              <a:gd name="connsiteY1346" fmla="*/ 913108 h 3218321"/>
              <a:gd name="connsiteX1347" fmla="*/ 521713 w 12192000"/>
              <a:gd name="connsiteY1347" fmla="*/ 905868 h 3218321"/>
              <a:gd name="connsiteX1348" fmla="*/ 535953 w 12192000"/>
              <a:gd name="connsiteY1348" fmla="*/ 902105 h 3218321"/>
              <a:gd name="connsiteX1349" fmla="*/ 550193 w 12192000"/>
              <a:gd name="connsiteY1349" fmla="*/ 897104 h 3218321"/>
              <a:gd name="connsiteX1350" fmla="*/ 577720 w 12192000"/>
              <a:gd name="connsiteY1350" fmla="*/ 888912 h 3218321"/>
              <a:gd name="connsiteX1351" fmla="*/ 570814 w 12192000"/>
              <a:gd name="connsiteY1351" fmla="*/ 897866 h 3218321"/>
              <a:gd name="connsiteX1352" fmla="*/ 585911 w 12192000"/>
              <a:gd name="connsiteY1352" fmla="*/ 897961 h 3218321"/>
              <a:gd name="connsiteX1353" fmla="*/ 586665 w 12192000"/>
              <a:gd name="connsiteY1353" fmla="*/ 895380 h 3218321"/>
              <a:gd name="connsiteX1354" fmla="*/ 613104 w 12192000"/>
              <a:gd name="connsiteY1354" fmla="*/ 876099 h 3218321"/>
              <a:gd name="connsiteX1355" fmla="*/ 614866 w 12192000"/>
              <a:gd name="connsiteY1355" fmla="*/ 884720 h 3218321"/>
              <a:gd name="connsiteX1356" fmla="*/ 605818 w 12192000"/>
              <a:gd name="connsiteY1356" fmla="*/ 883625 h 3218321"/>
              <a:gd name="connsiteX1357" fmla="*/ 607866 w 12192000"/>
              <a:gd name="connsiteY1357" fmla="*/ 891436 h 3218321"/>
              <a:gd name="connsiteX1358" fmla="*/ 619867 w 12192000"/>
              <a:gd name="connsiteY1358" fmla="*/ 876195 h 3218321"/>
              <a:gd name="connsiteX1359" fmla="*/ 630440 w 12192000"/>
              <a:gd name="connsiteY1359" fmla="*/ 869145 h 3218321"/>
              <a:gd name="connsiteX1360" fmla="*/ 624248 w 12192000"/>
              <a:gd name="connsiteY1360" fmla="*/ 886530 h 3218321"/>
              <a:gd name="connsiteX1361" fmla="*/ 642489 w 12192000"/>
              <a:gd name="connsiteY1361" fmla="*/ 867478 h 3218321"/>
              <a:gd name="connsiteX1362" fmla="*/ 637726 w 12192000"/>
              <a:gd name="connsiteY1362" fmla="*/ 880100 h 3218321"/>
              <a:gd name="connsiteX1363" fmla="*/ 646680 w 12192000"/>
              <a:gd name="connsiteY1363" fmla="*/ 880005 h 3218321"/>
              <a:gd name="connsiteX1364" fmla="*/ 656062 w 12192000"/>
              <a:gd name="connsiteY1364" fmla="*/ 859000 h 3218321"/>
              <a:gd name="connsiteX1365" fmla="*/ 656348 w 12192000"/>
              <a:gd name="connsiteY1365" fmla="*/ 869241 h 3218321"/>
              <a:gd name="connsiteX1366" fmla="*/ 654728 w 12192000"/>
              <a:gd name="connsiteY1366" fmla="*/ 872194 h 3218321"/>
              <a:gd name="connsiteX1367" fmla="*/ 653347 w 12192000"/>
              <a:gd name="connsiteY1367" fmla="*/ 876052 h 3218321"/>
              <a:gd name="connsiteX1368" fmla="*/ 667492 w 12192000"/>
              <a:gd name="connsiteY1368" fmla="*/ 856428 h 3218321"/>
              <a:gd name="connsiteX1369" fmla="*/ 673588 w 12192000"/>
              <a:gd name="connsiteY1369" fmla="*/ 860429 h 3218321"/>
              <a:gd name="connsiteX1370" fmla="*/ 688495 w 12192000"/>
              <a:gd name="connsiteY1370" fmla="*/ 853999 h 3218321"/>
              <a:gd name="connsiteX1371" fmla="*/ 702830 w 12192000"/>
              <a:gd name="connsiteY1371" fmla="*/ 850094 h 3218321"/>
              <a:gd name="connsiteX1372" fmla="*/ 721546 w 12192000"/>
              <a:gd name="connsiteY1372" fmla="*/ 842901 h 3218321"/>
              <a:gd name="connsiteX1373" fmla="*/ 731071 w 12192000"/>
              <a:gd name="connsiteY1373" fmla="*/ 840853 h 3218321"/>
              <a:gd name="connsiteX1374" fmla="*/ 754025 w 12192000"/>
              <a:gd name="connsiteY1374" fmla="*/ 832709 h 3218321"/>
              <a:gd name="connsiteX1375" fmla="*/ 749787 w 12192000"/>
              <a:gd name="connsiteY1375" fmla="*/ 848617 h 3218321"/>
              <a:gd name="connsiteX1376" fmla="*/ 757931 w 12192000"/>
              <a:gd name="connsiteY1376" fmla="*/ 832804 h 3218321"/>
              <a:gd name="connsiteX1377" fmla="*/ 802460 w 12192000"/>
              <a:gd name="connsiteY1377" fmla="*/ 819706 h 3218321"/>
              <a:gd name="connsiteX1378" fmla="*/ 816890 w 12192000"/>
              <a:gd name="connsiteY1378" fmla="*/ 814990 h 3218321"/>
              <a:gd name="connsiteX1379" fmla="*/ 831178 w 12192000"/>
              <a:gd name="connsiteY1379" fmla="*/ 809656 h 3218321"/>
              <a:gd name="connsiteX1380" fmla="*/ 840513 w 12192000"/>
              <a:gd name="connsiteY1380" fmla="*/ 807370 h 3218321"/>
              <a:gd name="connsiteX1381" fmla="*/ 862849 w 12192000"/>
              <a:gd name="connsiteY1381" fmla="*/ 800321 h 3218321"/>
              <a:gd name="connsiteX1382" fmla="*/ 863658 w 12192000"/>
              <a:gd name="connsiteY1382" fmla="*/ 809561 h 3218321"/>
              <a:gd name="connsiteX1383" fmla="*/ 865087 w 12192000"/>
              <a:gd name="connsiteY1383" fmla="*/ 799797 h 3218321"/>
              <a:gd name="connsiteX1384" fmla="*/ 907329 w 12192000"/>
              <a:gd name="connsiteY1384" fmla="*/ 788080 h 3218321"/>
              <a:gd name="connsiteX1385" fmla="*/ 921665 w 12192000"/>
              <a:gd name="connsiteY1385" fmla="*/ 783079 h 3218321"/>
              <a:gd name="connsiteX1386" fmla="*/ 955859 w 12192000"/>
              <a:gd name="connsiteY1386" fmla="*/ 774410 h 3218321"/>
              <a:gd name="connsiteX1387" fmla="*/ 10259806 w 12192000"/>
              <a:gd name="connsiteY1387" fmla="*/ 774268 h 3218321"/>
              <a:gd name="connsiteX1388" fmla="*/ 10262997 w 12192000"/>
              <a:gd name="connsiteY1388" fmla="*/ 790986 h 3218321"/>
              <a:gd name="connsiteX1389" fmla="*/ 10263283 w 12192000"/>
              <a:gd name="connsiteY1389" fmla="*/ 780936 h 3218321"/>
              <a:gd name="connsiteX1390" fmla="*/ 10267950 w 12192000"/>
              <a:gd name="connsiteY1390" fmla="*/ 780841 h 3218321"/>
              <a:gd name="connsiteX1391" fmla="*/ 10267807 w 12192000"/>
              <a:gd name="connsiteY1391" fmla="*/ 788271 h 3218321"/>
              <a:gd name="connsiteX1392" fmla="*/ 10287048 w 12192000"/>
              <a:gd name="connsiteY1392" fmla="*/ 794129 h 3218321"/>
              <a:gd name="connsiteX1393" fmla="*/ 10289381 w 12192000"/>
              <a:gd name="connsiteY1393" fmla="*/ 781555 h 3218321"/>
              <a:gd name="connsiteX1394" fmla="*/ 10259806 w 12192000"/>
              <a:gd name="connsiteY1394" fmla="*/ 774268 h 3218321"/>
              <a:gd name="connsiteX1395" fmla="*/ 11601878 w 12192000"/>
              <a:gd name="connsiteY1395" fmla="*/ 771838 h 3218321"/>
              <a:gd name="connsiteX1396" fmla="*/ 11609212 w 12192000"/>
              <a:gd name="connsiteY1396" fmla="*/ 776934 h 3218321"/>
              <a:gd name="connsiteX1397" fmla="*/ 11595830 w 12192000"/>
              <a:gd name="connsiteY1397" fmla="*/ 775601 h 3218321"/>
              <a:gd name="connsiteX1398" fmla="*/ 11601878 w 12192000"/>
              <a:gd name="connsiteY1398" fmla="*/ 771838 h 3218321"/>
              <a:gd name="connsiteX1399" fmla="*/ 1624291 w 12192000"/>
              <a:gd name="connsiteY1399" fmla="*/ 771213 h 3218321"/>
              <a:gd name="connsiteX1400" fmla="*/ 1637512 w 12192000"/>
              <a:gd name="connsiteY1400" fmla="*/ 771362 h 3218321"/>
              <a:gd name="connsiteX1401" fmla="*/ 1635559 w 12192000"/>
              <a:gd name="connsiteY1401" fmla="*/ 785222 h 3218321"/>
              <a:gd name="connsiteX1402" fmla="*/ 1628368 w 12192000"/>
              <a:gd name="connsiteY1402" fmla="*/ 772076 h 3218321"/>
              <a:gd name="connsiteX1403" fmla="*/ 1620986 w 12192000"/>
              <a:gd name="connsiteY1403" fmla="*/ 785650 h 3218321"/>
              <a:gd name="connsiteX1404" fmla="*/ 1607222 w 12192000"/>
              <a:gd name="connsiteY1404" fmla="*/ 790699 h 3218321"/>
              <a:gd name="connsiteX1405" fmla="*/ 1600364 w 12192000"/>
              <a:gd name="connsiteY1405" fmla="*/ 782126 h 3218321"/>
              <a:gd name="connsiteX1406" fmla="*/ 1591983 w 12192000"/>
              <a:gd name="connsiteY1406" fmla="*/ 796272 h 3218321"/>
              <a:gd name="connsiteX1407" fmla="*/ 1590316 w 12192000"/>
              <a:gd name="connsiteY1407" fmla="*/ 786460 h 3218321"/>
              <a:gd name="connsiteX1408" fmla="*/ 1576742 w 12192000"/>
              <a:gd name="connsiteY1408" fmla="*/ 800654 h 3218321"/>
              <a:gd name="connsiteX1409" fmla="*/ 1563218 w 12192000"/>
              <a:gd name="connsiteY1409" fmla="*/ 805369 h 3218321"/>
              <a:gd name="connsiteX1410" fmla="*/ 1563742 w 12192000"/>
              <a:gd name="connsiteY1410" fmla="*/ 785793 h 3218321"/>
              <a:gd name="connsiteX1411" fmla="*/ 1571171 w 12192000"/>
              <a:gd name="connsiteY1411" fmla="*/ 791318 h 3218321"/>
              <a:gd name="connsiteX1412" fmla="*/ 1571648 w 12192000"/>
              <a:gd name="connsiteY1412" fmla="*/ 785555 h 3218321"/>
              <a:gd name="connsiteX1413" fmla="*/ 1591601 w 12192000"/>
              <a:gd name="connsiteY1413" fmla="*/ 780935 h 3218321"/>
              <a:gd name="connsiteX1414" fmla="*/ 1613890 w 12192000"/>
              <a:gd name="connsiteY1414" fmla="*/ 777601 h 3218321"/>
              <a:gd name="connsiteX1415" fmla="*/ 1624291 w 12192000"/>
              <a:gd name="connsiteY1415" fmla="*/ 771213 h 3218321"/>
              <a:gd name="connsiteX1416" fmla="*/ 11589243 w 12192000"/>
              <a:gd name="connsiteY1416" fmla="*/ 770112 h 3218321"/>
              <a:gd name="connsiteX1417" fmla="*/ 11583162 w 12192000"/>
              <a:gd name="connsiteY1417" fmla="*/ 770648 h 3218321"/>
              <a:gd name="connsiteX1418" fmla="*/ 11589243 w 12192000"/>
              <a:gd name="connsiteY1418" fmla="*/ 770112 h 3218321"/>
              <a:gd name="connsiteX1419" fmla="*/ 905475 w 12192000"/>
              <a:gd name="connsiteY1419" fmla="*/ 767742 h 3218321"/>
              <a:gd name="connsiteX1420" fmla="*/ 905475 w 12192000"/>
              <a:gd name="connsiteY1420" fmla="*/ 767742 h 3218321"/>
              <a:gd name="connsiteX1421" fmla="*/ 10192559 w 12192000"/>
              <a:gd name="connsiteY1421" fmla="*/ 767028 h 3218321"/>
              <a:gd name="connsiteX1422" fmla="*/ 10192559 w 12192000"/>
              <a:gd name="connsiteY1422" fmla="*/ 767028 h 3218321"/>
              <a:gd name="connsiteX1423" fmla="*/ 10178129 w 12192000"/>
              <a:gd name="connsiteY1423" fmla="*/ 766600 h 3218321"/>
              <a:gd name="connsiteX1424" fmla="*/ 10178129 w 12192000"/>
              <a:gd name="connsiteY1424" fmla="*/ 766600 h 3218321"/>
              <a:gd name="connsiteX1425" fmla="*/ 11483435 w 12192000"/>
              <a:gd name="connsiteY1425" fmla="*/ 765599 h 3218321"/>
              <a:gd name="connsiteX1426" fmla="*/ 11482101 w 12192000"/>
              <a:gd name="connsiteY1426" fmla="*/ 779983 h 3218321"/>
              <a:gd name="connsiteX1427" fmla="*/ 11492817 w 12192000"/>
              <a:gd name="connsiteY1427" fmla="*/ 779983 h 3218321"/>
              <a:gd name="connsiteX1428" fmla="*/ 11486341 w 12192000"/>
              <a:gd name="connsiteY1428" fmla="*/ 770600 h 3218321"/>
              <a:gd name="connsiteX1429" fmla="*/ 11498532 w 12192000"/>
              <a:gd name="connsiteY1429" fmla="*/ 769552 h 3218321"/>
              <a:gd name="connsiteX1430" fmla="*/ 11496341 w 12192000"/>
              <a:gd name="connsiteY1430" fmla="*/ 784699 h 3218321"/>
              <a:gd name="connsiteX1431" fmla="*/ 11501771 w 12192000"/>
              <a:gd name="connsiteY1431" fmla="*/ 784794 h 3218321"/>
              <a:gd name="connsiteX1432" fmla="*/ 11510533 w 12192000"/>
              <a:gd name="connsiteY1432" fmla="*/ 768552 h 3218321"/>
              <a:gd name="connsiteX1433" fmla="*/ 11511153 w 12192000"/>
              <a:gd name="connsiteY1433" fmla="*/ 789462 h 3218321"/>
              <a:gd name="connsiteX1434" fmla="*/ 11516915 w 12192000"/>
              <a:gd name="connsiteY1434" fmla="*/ 789604 h 3218321"/>
              <a:gd name="connsiteX1435" fmla="*/ 11515725 w 12192000"/>
              <a:gd name="connsiteY1435" fmla="*/ 775315 h 3218321"/>
              <a:gd name="connsiteX1436" fmla="*/ 11526345 w 12192000"/>
              <a:gd name="connsiteY1436" fmla="*/ 775458 h 3218321"/>
              <a:gd name="connsiteX1437" fmla="*/ 11520726 w 12192000"/>
              <a:gd name="connsiteY1437" fmla="*/ 787556 h 3218321"/>
              <a:gd name="connsiteX1438" fmla="*/ 11526584 w 12192000"/>
              <a:gd name="connsiteY1438" fmla="*/ 796368 h 3218321"/>
              <a:gd name="connsiteX1439" fmla="*/ 11503676 w 12192000"/>
              <a:gd name="connsiteY1439" fmla="*/ 790700 h 3218321"/>
              <a:gd name="connsiteX1440" fmla="*/ 11494532 w 12192000"/>
              <a:gd name="connsiteY1440" fmla="*/ 788318 h 3218321"/>
              <a:gd name="connsiteX1441" fmla="*/ 11477720 w 12192000"/>
              <a:gd name="connsiteY1441" fmla="*/ 783603 h 3218321"/>
              <a:gd name="connsiteX1442" fmla="*/ 11475768 w 12192000"/>
              <a:gd name="connsiteY1442" fmla="*/ 765694 h 3218321"/>
              <a:gd name="connsiteX1443" fmla="*/ 10713553 w 12192000"/>
              <a:gd name="connsiteY1443" fmla="*/ 765307 h 3218321"/>
              <a:gd name="connsiteX1444" fmla="*/ 10707291 w 12192000"/>
              <a:gd name="connsiteY1444" fmla="*/ 766171 h 3218321"/>
              <a:gd name="connsiteX1445" fmla="*/ 10713553 w 12192000"/>
              <a:gd name="connsiteY1445" fmla="*/ 765307 h 3218321"/>
              <a:gd name="connsiteX1446" fmla="*/ 10537626 w 12192000"/>
              <a:gd name="connsiteY1446" fmla="*/ 760621 h 3218321"/>
              <a:gd name="connsiteX1447" fmla="*/ 10531364 w 12192000"/>
              <a:gd name="connsiteY1447" fmla="*/ 761217 h 3218321"/>
              <a:gd name="connsiteX1448" fmla="*/ 10537626 w 12192000"/>
              <a:gd name="connsiteY1448" fmla="*/ 760621 h 3218321"/>
              <a:gd name="connsiteX1449" fmla="*/ 10700215 w 12192000"/>
              <a:gd name="connsiteY1449" fmla="*/ 760610 h 3218321"/>
              <a:gd name="connsiteX1450" fmla="*/ 10694194 w 12192000"/>
              <a:gd name="connsiteY1450" fmla="*/ 761360 h 3218321"/>
              <a:gd name="connsiteX1451" fmla="*/ 10700215 w 12192000"/>
              <a:gd name="connsiteY1451" fmla="*/ 760610 h 3218321"/>
              <a:gd name="connsiteX1452" fmla="*/ 10150792 w 12192000"/>
              <a:gd name="connsiteY1452" fmla="*/ 757455 h 3218321"/>
              <a:gd name="connsiteX1453" fmla="*/ 10157983 w 12192000"/>
              <a:gd name="connsiteY1453" fmla="*/ 768981 h 3218321"/>
              <a:gd name="connsiteX1454" fmla="*/ 10150792 w 12192000"/>
              <a:gd name="connsiteY1454" fmla="*/ 757455 h 3218321"/>
              <a:gd name="connsiteX1455" fmla="*/ 10139744 w 12192000"/>
              <a:gd name="connsiteY1455" fmla="*/ 757217 h 3218321"/>
              <a:gd name="connsiteX1456" fmla="*/ 10139744 w 12192000"/>
              <a:gd name="connsiteY1456" fmla="*/ 757217 h 3218321"/>
              <a:gd name="connsiteX1457" fmla="*/ 1675900 w 12192000"/>
              <a:gd name="connsiteY1457" fmla="*/ 756835 h 3218321"/>
              <a:gd name="connsiteX1458" fmla="*/ 1675663 w 12192000"/>
              <a:gd name="connsiteY1458" fmla="*/ 772172 h 3218321"/>
              <a:gd name="connsiteX1459" fmla="*/ 1666329 w 12192000"/>
              <a:gd name="connsiteY1459" fmla="*/ 762312 h 3218321"/>
              <a:gd name="connsiteX1460" fmla="*/ 1660137 w 12192000"/>
              <a:gd name="connsiteY1460" fmla="*/ 774077 h 3218321"/>
              <a:gd name="connsiteX1461" fmla="*/ 1648612 w 12192000"/>
              <a:gd name="connsiteY1461" fmla="*/ 769409 h 3218321"/>
              <a:gd name="connsiteX1462" fmla="*/ 1649184 w 12192000"/>
              <a:gd name="connsiteY1462" fmla="*/ 779935 h 3218321"/>
              <a:gd name="connsiteX1463" fmla="*/ 1644421 w 12192000"/>
              <a:gd name="connsiteY1463" fmla="*/ 780316 h 3218321"/>
              <a:gd name="connsiteX1464" fmla="*/ 1643659 w 12192000"/>
              <a:gd name="connsiteY1464" fmla="*/ 765265 h 3218321"/>
              <a:gd name="connsiteX1465" fmla="*/ 1654899 w 12192000"/>
              <a:gd name="connsiteY1465" fmla="*/ 770981 h 3218321"/>
              <a:gd name="connsiteX1466" fmla="*/ 1654661 w 12192000"/>
              <a:gd name="connsiteY1466" fmla="*/ 762312 h 3218321"/>
              <a:gd name="connsiteX1467" fmla="*/ 1675900 w 12192000"/>
              <a:gd name="connsiteY1467" fmla="*/ 756835 h 3218321"/>
              <a:gd name="connsiteX1468" fmla="*/ 11053858 w 12192000"/>
              <a:gd name="connsiteY1468" fmla="*/ 756693 h 3218321"/>
              <a:gd name="connsiteX1469" fmla="*/ 11028045 w 12192000"/>
              <a:gd name="connsiteY1469" fmla="*/ 764123 h 3218321"/>
              <a:gd name="connsiteX1470" fmla="*/ 11046762 w 12192000"/>
              <a:gd name="connsiteY1470" fmla="*/ 769124 h 3218321"/>
              <a:gd name="connsiteX1471" fmla="*/ 11080147 w 12192000"/>
              <a:gd name="connsiteY1471" fmla="*/ 776459 h 3218321"/>
              <a:gd name="connsiteX1472" fmla="*/ 11094101 w 12192000"/>
              <a:gd name="connsiteY1472" fmla="*/ 781651 h 3218321"/>
              <a:gd name="connsiteX1473" fmla="*/ 11126248 w 12192000"/>
              <a:gd name="connsiteY1473" fmla="*/ 780126 h 3218321"/>
              <a:gd name="connsiteX1474" fmla="*/ 11121010 w 12192000"/>
              <a:gd name="connsiteY1474" fmla="*/ 788938 h 3218321"/>
              <a:gd name="connsiteX1475" fmla="*/ 11158299 w 12192000"/>
              <a:gd name="connsiteY1475" fmla="*/ 797940 h 3218321"/>
              <a:gd name="connsiteX1476" fmla="*/ 11160205 w 12192000"/>
              <a:gd name="connsiteY1476" fmla="*/ 786556 h 3218321"/>
              <a:gd name="connsiteX1477" fmla="*/ 11150680 w 12192000"/>
              <a:gd name="connsiteY1477" fmla="*/ 791462 h 3218321"/>
              <a:gd name="connsiteX1478" fmla="*/ 11147917 w 12192000"/>
              <a:gd name="connsiteY1478" fmla="*/ 781603 h 3218321"/>
              <a:gd name="connsiteX1479" fmla="*/ 11130819 w 12192000"/>
              <a:gd name="connsiteY1479" fmla="*/ 777173 h 3218321"/>
              <a:gd name="connsiteX1480" fmla="*/ 11105578 w 12192000"/>
              <a:gd name="connsiteY1480" fmla="*/ 780841 h 3218321"/>
              <a:gd name="connsiteX1481" fmla="*/ 11109627 w 12192000"/>
              <a:gd name="connsiteY1481" fmla="*/ 770600 h 3218321"/>
              <a:gd name="connsiteX1482" fmla="*/ 11090767 w 12192000"/>
              <a:gd name="connsiteY1482" fmla="*/ 777316 h 3218321"/>
              <a:gd name="connsiteX1483" fmla="*/ 11096053 w 12192000"/>
              <a:gd name="connsiteY1483" fmla="*/ 766028 h 3218321"/>
              <a:gd name="connsiteX1484" fmla="*/ 11065812 w 12192000"/>
              <a:gd name="connsiteY1484" fmla="*/ 769838 h 3218321"/>
              <a:gd name="connsiteX1485" fmla="*/ 11068764 w 12192000"/>
              <a:gd name="connsiteY1485" fmla="*/ 760693 h 3218321"/>
              <a:gd name="connsiteX1486" fmla="*/ 11053333 w 12192000"/>
              <a:gd name="connsiteY1486" fmla="*/ 767028 h 3218321"/>
              <a:gd name="connsiteX1487" fmla="*/ 11053858 w 12192000"/>
              <a:gd name="connsiteY1487" fmla="*/ 756693 h 3218321"/>
              <a:gd name="connsiteX1488" fmla="*/ 11023204 w 12192000"/>
              <a:gd name="connsiteY1488" fmla="*/ 755923 h 3218321"/>
              <a:gd name="connsiteX1489" fmla="*/ 11016948 w 12192000"/>
              <a:gd name="connsiteY1489" fmla="*/ 756740 h 3218321"/>
              <a:gd name="connsiteX1490" fmla="*/ 11023204 w 12192000"/>
              <a:gd name="connsiteY1490" fmla="*/ 755923 h 3218321"/>
              <a:gd name="connsiteX1491" fmla="*/ 10894768 w 12192000"/>
              <a:gd name="connsiteY1491" fmla="*/ 755501 h 3218321"/>
              <a:gd name="connsiteX1492" fmla="*/ 10888647 w 12192000"/>
              <a:gd name="connsiteY1492" fmla="*/ 756693 h 3218321"/>
              <a:gd name="connsiteX1493" fmla="*/ 10894768 w 12192000"/>
              <a:gd name="connsiteY1493" fmla="*/ 755501 h 3218321"/>
              <a:gd name="connsiteX1494" fmla="*/ 1687352 w 12192000"/>
              <a:gd name="connsiteY1494" fmla="*/ 755340 h 3218321"/>
              <a:gd name="connsiteX1495" fmla="*/ 1688759 w 12192000"/>
              <a:gd name="connsiteY1495" fmla="*/ 769599 h 3218321"/>
              <a:gd name="connsiteX1496" fmla="*/ 1682234 w 12192000"/>
              <a:gd name="connsiteY1496" fmla="*/ 756549 h 3218321"/>
              <a:gd name="connsiteX1497" fmla="*/ 1687352 w 12192000"/>
              <a:gd name="connsiteY1497" fmla="*/ 755340 h 3218321"/>
              <a:gd name="connsiteX1498" fmla="*/ 11448955 w 12192000"/>
              <a:gd name="connsiteY1498" fmla="*/ 754263 h 3218321"/>
              <a:gd name="connsiteX1499" fmla="*/ 11454526 w 12192000"/>
              <a:gd name="connsiteY1499" fmla="*/ 769600 h 3218321"/>
              <a:gd name="connsiteX1500" fmla="*/ 11462576 w 12192000"/>
              <a:gd name="connsiteY1500" fmla="*/ 777030 h 3218321"/>
              <a:gd name="connsiteX1501" fmla="*/ 11467195 w 12192000"/>
              <a:gd name="connsiteY1501" fmla="*/ 758835 h 3218321"/>
              <a:gd name="connsiteX1502" fmla="*/ 11473434 w 12192000"/>
              <a:gd name="connsiteY1502" fmla="*/ 780602 h 3218321"/>
              <a:gd name="connsiteX1503" fmla="*/ 11449859 w 12192000"/>
              <a:gd name="connsiteY1503" fmla="*/ 773648 h 3218321"/>
              <a:gd name="connsiteX1504" fmla="*/ 11448955 w 12192000"/>
              <a:gd name="connsiteY1504" fmla="*/ 754263 h 3218321"/>
              <a:gd name="connsiteX1505" fmla="*/ 10506313 w 12192000"/>
              <a:gd name="connsiteY1505" fmla="*/ 753787 h 3218321"/>
              <a:gd name="connsiteX1506" fmla="*/ 10506313 w 12192000"/>
              <a:gd name="connsiteY1506" fmla="*/ 753787 h 3218321"/>
              <a:gd name="connsiteX1507" fmla="*/ 1696523 w 12192000"/>
              <a:gd name="connsiteY1507" fmla="*/ 752787 h 3218321"/>
              <a:gd name="connsiteX1508" fmla="*/ 1701285 w 12192000"/>
              <a:gd name="connsiteY1508" fmla="*/ 762122 h 3218321"/>
              <a:gd name="connsiteX1509" fmla="*/ 1696523 w 12192000"/>
              <a:gd name="connsiteY1509" fmla="*/ 752787 h 3218321"/>
              <a:gd name="connsiteX1510" fmla="*/ 10491835 w 12192000"/>
              <a:gd name="connsiteY1510" fmla="*/ 752501 h 3218321"/>
              <a:gd name="connsiteX1511" fmla="*/ 10491835 w 12192000"/>
              <a:gd name="connsiteY1511" fmla="*/ 752501 h 3218321"/>
              <a:gd name="connsiteX1512" fmla="*/ 10647573 w 12192000"/>
              <a:gd name="connsiteY1512" fmla="*/ 751023 h 3218321"/>
              <a:gd name="connsiteX1513" fmla="*/ 10641425 w 12192000"/>
              <a:gd name="connsiteY1513" fmla="*/ 751739 h 3218321"/>
              <a:gd name="connsiteX1514" fmla="*/ 10647573 w 12192000"/>
              <a:gd name="connsiteY1514" fmla="*/ 751023 h 3218321"/>
              <a:gd name="connsiteX1515" fmla="*/ 1039207 w 12192000"/>
              <a:gd name="connsiteY1515" fmla="*/ 748500 h 3218321"/>
              <a:gd name="connsiteX1516" fmla="*/ 1053875 w 12192000"/>
              <a:gd name="connsiteY1516" fmla="*/ 751310 h 3218321"/>
              <a:gd name="connsiteX1517" fmla="*/ 1041541 w 12192000"/>
              <a:gd name="connsiteY1517" fmla="*/ 775220 h 3218321"/>
              <a:gd name="connsiteX1518" fmla="*/ 1054780 w 12192000"/>
              <a:gd name="connsiteY1518" fmla="*/ 783127 h 3218321"/>
              <a:gd name="connsiteX1519" fmla="*/ 1036254 w 12192000"/>
              <a:gd name="connsiteY1519" fmla="*/ 788128 h 3218321"/>
              <a:gd name="connsiteX1520" fmla="*/ 1016728 w 12192000"/>
              <a:gd name="connsiteY1520" fmla="*/ 791748 h 3218321"/>
              <a:gd name="connsiteX1521" fmla="*/ 998012 w 12192000"/>
              <a:gd name="connsiteY1521" fmla="*/ 797082 h 3218321"/>
              <a:gd name="connsiteX1522" fmla="*/ 979058 w 12192000"/>
              <a:gd name="connsiteY1522" fmla="*/ 806513 h 3218321"/>
              <a:gd name="connsiteX1523" fmla="*/ 985535 w 12192000"/>
              <a:gd name="connsiteY1523" fmla="*/ 793701 h 3218321"/>
              <a:gd name="connsiteX1524" fmla="*/ 1024824 w 12192000"/>
              <a:gd name="connsiteY1524" fmla="*/ 784556 h 3218321"/>
              <a:gd name="connsiteX1525" fmla="*/ 1026920 w 12192000"/>
              <a:gd name="connsiteY1525" fmla="*/ 774744 h 3218321"/>
              <a:gd name="connsiteX1526" fmla="*/ 1011728 w 12192000"/>
              <a:gd name="connsiteY1526" fmla="*/ 780507 h 3218321"/>
              <a:gd name="connsiteX1527" fmla="*/ 1013013 w 12192000"/>
              <a:gd name="connsiteY1527" fmla="*/ 771458 h 3218321"/>
              <a:gd name="connsiteX1528" fmla="*/ 1001537 w 12192000"/>
              <a:gd name="connsiteY1528" fmla="*/ 786366 h 3218321"/>
              <a:gd name="connsiteX1529" fmla="*/ 998202 w 12192000"/>
              <a:gd name="connsiteY1529" fmla="*/ 775316 h 3218321"/>
              <a:gd name="connsiteX1530" fmla="*/ 989440 w 12192000"/>
              <a:gd name="connsiteY1530" fmla="*/ 788842 h 3218321"/>
              <a:gd name="connsiteX1531" fmla="*/ 984487 w 12192000"/>
              <a:gd name="connsiteY1531" fmla="*/ 780078 h 3218321"/>
              <a:gd name="connsiteX1532" fmla="*/ 983057 w 12192000"/>
              <a:gd name="connsiteY1532" fmla="*/ 780269 h 3218321"/>
              <a:gd name="connsiteX1533" fmla="*/ 976772 w 12192000"/>
              <a:gd name="connsiteY1533" fmla="*/ 791081 h 3218321"/>
              <a:gd name="connsiteX1534" fmla="*/ 977819 w 12192000"/>
              <a:gd name="connsiteY1534" fmla="*/ 803274 h 3218321"/>
              <a:gd name="connsiteX1535" fmla="*/ 965103 w 12192000"/>
              <a:gd name="connsiteY1535" fmla="*/ 808609 h 3218321"/>
              <a:gd name="connsiteX1536" fmla="*/ 972247 w 12192000"/>
              <a:gd name="connsiteY1536" fmla="*/ 782603 h 3218321"/>
              <a:gd name="connsiteX1537" fmla="*/ 961865 w 12192000"/>
              <a:gd name="connsiteY1537" fmla="*/ 794796 h 3218321"/>
              <a:gd name="connsiteX1538" fmla="*/ 959150 w 12192000"/>
              <a:gd name="connsiteY1538" fmla="*/ 772315 h 3218321"/>
              <a:gd name="connsiteX1539" fmla="*/ 1002536 w 12192000"/>
              <a:gd name="connsiteY1539" fmla="*/ 760265 h 3218321"/>
              <a:gd name="connsiteX1540" fmla="*/ 1016966 w 12192000"/>
              <a:gd name="connsiteY1540" fmla="*/ 755978 h 3218321"/>
              <a:gd name="connsiteX1541" fmla="*/ 1032444 w 12192000"/>
              <a:gd name="connsiteY1541" fmla="*/ 755168 h 3218321"/>
              <a:gd name="connsiteX1542" fmla="*/ 1039207 w 12192000"/>
              <a:gd name="connsiteY1542" fmla="*/ 748500 h 3218321"/>
              <a:gd name="connsiteX1543" fmla="*/ 10087356 w 12192000"/>
              <a:gd name="connsiteY1543" fmla="*/ 747691 h 3218321"/>
              <a:gd name="connsiteX1544" fmla="*/ 10087356 w 12192000"/>
              <a:gd name="connsiteY1544" fmla="*/ 747691 h 3218321"/>
              <a:gd name="connsiteX1545" fmla="*/ 11501819 w 12192000"/>
              <a:gd name="connsiteY1545" fmla="*/ 747547 h 3218321"/>
              <a:gd name="connsiteX1546" fmla="*/ 11501819 w 12192000"/>
              <a:gd name="connsiteY1546" fmla="*/ 747547 h 3218321"/>
              <a:gd name="connsiteX1547" fmla="*/ 1149125 w 12192000"/>
              <a:gd name="connsiteY1547" fmla="*/ 747405 h 3218321"/>
              <a:gd name="connsiteX1548" fmla="*/ 1147029 w 12192000"/>
              <a:gd name="connsiteY1548" fmla="*/ 751787 h 3218321"/>
              <a:gd name="connsiteX1549" fmla="*/ 10079387 w 12192000"/>
              <a:gd name="connsiteY1549" fmla="*/ 746441 h 3218321"/>
              <a:gd name="connsiteX1550" fmla="*/ 10073260 w 12192000"/>
              <a:gd name="connsiteY1550" fmla="*/ 747452 h 3218321"/>
              <a:gd name="connsiteX1551" fmla="*/ 10079387 w 12192000"/>
              <a:gd name="connsiteY1551" fmla="*/ 746441 h 3218321"/>
              <a:gd name="connsiteX1552" fmla="*/ 10106460 w 12192000"/>
              <a:gd name="connsiteY1552" fmla="*/ 745863 h 3218321"/>
              <a:gd name="connsiteX1553" fmla="*/ 10095643 w 12192000"/>
              <a:gd name="connsiteY1553" fmla="*/ 751453 h 3218321"/>
              <a:gd name="connsiteX1554" fmla="*/ 10115169 w 12192000"/>
              <a:gd name="connsiteY1554" fmla="*/ 754883 h 3218321"/>
              <a:gd name="connsiteX1555" fmla="*/ 10106460 w 12192000"/>
              <a:gd name="connsiteY1555" fmla="*/ 745863 h 3218321"/>
              <a:gd name="connsiteX1556" fmla="*/ 2192634 w 12192000"/>
              <a:gd name="connsiteY1556" fmla="*/ 744499 h 3218321"/>
              <a:gd name="connsiteX1557" fmla="*/ 2191203 w 12192000"/>
              <a:gd name="connsiteY1557" fmla="*/ 753263 h 3218321"/>
              <a:gd name="connsiteX1558" fmla="*/ 2184582 w 12192000"/>
              <a:gd name="connsiteY1558" fmla="*/ 745119 h 3218321"/>
              <a:gd name="connsiteX1559" fmla="*/ 2170587 w 12192000"/>
              <a:gd name="connsiteY1559" fmla="*/ 759646 h 3218321"/>
              <a:gd name="connsiteX1560" fmla="*/ 2187347 w 12192000"/>
              <a:gd name="connsiteY1560" fmla="*/ 761074 h 3218321"/>
              <a:gd name="connsiteX1561" fmla="*/ 2184191 w 12192000"/>
              <a:gd name="connsiteY1561" fmla="*/ 755073 h 3218321"/>
              <a:gd name="connsiteX1562" fmla="*/ 2202382 w 12192000"/>
              <a:gd name="connsiteY1562" fmla="*/ 755597 h 3218321"/>
              <a:gd name="connsiteX1563" fmla="*/ 2192634 w 12192000"/>
              <a:gd name="connsiteY1563" fmla="*/ 744499 h 3218321"/>
              <a:gd name="connsiteX1564" fmla="*/ 1722660 w 12192000"/>
              <a:gd name="connsiteY1564" fmla="*/ 743851 h 3218321"/>
              <a:gd name="connsiteX1565" fmla="*/ 1728051 w 12192000"/>
              <a:gd name="connsiteY1565" fmla="*/ 743927 h 3218321"/>
              <a:gd name="connsiteX1566" fmla="*/ 1728099 w 12192000"/>
              <a:gd name="connsiteY1566" fmla="*/ 754882 h 3218321"/>
              <a:gd name="connsiteX1567" fmla="*/ 1722660 w 12192000"/>
              <a:gd name="connsiteY1567" fmla="*/ 743851 h 3218321"/>
              <a:gd name="connsiteX1568" fmla="*/ 2219931 w 12192000"/>
              <a:gd name="connsiteY1568" fmla="*/ 742285 h 3218321"/>
              <a:gd name="connsiteX1569" fmla="*/ 2211114 w 12192000"/>
              <a:gd name="connsiteY1569" fmla="*/ 750405 h 3218321"/>
              <a:gd name="connsiteX1570" fmla="*/ 2231822 w 12192000"/>
              <a:gd name="connsiteY1570" fmla="*/ 745595 h 3218321"/>
              <a:gd name="connsiteX1571" fmla="*/ 2219931 w 12192000"/>
              <a:gd name="connsiteY1571" fmla="*/ 742285 h 3218321"/>
              <a:gd name="connsiteX1572" fmla="*/ 10445943 w 12192000"/>
              <a:gd name="connsiteY1572" fmla="*/ 741651 h 3218321"/>
              <a:gd name="connsiteX1573" fmla="*/ 10439829 w 12192000"/>
              <a:gd name="connsiteY1573" fmla="*/ 742213 h 3218321"/>
              <a:gd name="connsiteX1574" fmla="*/ 10445943 w 12192000"/>
              <a:gd name="connsiteY1574" fmla="*/ 741651 h 3218321"/>
              <a:gd name="connsiteX1575" fmla="*/ 10607610 w 12192000"/>
              <a:gd name="connsiteY1575" fmla="*/ 741373 h 3218321"/>
              <a:gd name="connsiteX1576" fmla="*/ 10601563 w 12192000"/>
              <a:gd name="connsiteY1576" fmla="*/ 742451 h 3218321"/>
              <a:gd name="connsiteX1577" fmla="*/ 10607610 w 12192000"/>
              <a:gd name="connsiteY1577" fmla="*/ 741373 h 3218321"/>
              <a:gd name="connsiteX1578" fmla="*/ 11479584 w 12192000"/>
              <a:gd name="connsiteY1578" fmla="*/ 740462 h 3218321"/>
              <a:gd name="connsiteX1579" fmla="*/ 11491199 w 12192000"/>
              <a:gd name="connsiteY1579" fmla="*/ 744213 h 3218321"/>
              <a:gd name="connsiteX1580" fmla="*/ 11473292 w 12192000"/>
              <a:gd name="connsiteY1580" fmla="*/ 747356 h 3218321"/>
              <a:gd name="connsiteX1581" fmla="*/ 11479584 w 12192000"/>
              <a:gd name="connsiteY1581" fmla="*/ 740462 h 3218321"/>
              <a:gd name="connsiteX1582" fmla="*/ 10696861 w 12192000"/>
              <a:gd name="connsiteY1582" fmla="*/ 738879 h 3218321"/>
              <a:gd name="connsiteX1583" fmla="*/ 10714244 w 12192000"/>
              <a:gd name="connsiteY1583" fmla="*/ 739260 h 3218321"/>
              <a:gd name="connsiteX1584" fmla="*/ 10696861 w 12192000"/>
              <a:gd name="connsiteY1584" fmla="*/ 738879 h 3218321"/>
              <a:gd name="connsiteX1585" fmla="*/ 1739576 w 12192000"/>
              <a:gd name="connsiteY1585" fmla="*/ 738831 h 3218321"/>
              <a:gd name="connsiteX1586" fmla="*/ 1734528 w 12192000"/>
              <a:gd name="connsiteY1586" fmla="*/ 755454 h 3218321"/>
              <a:gd name="connsiteX1587" fmla="*/ 1739576 w 12192000"/>
              <a:gd name="connsiteY1587" fmla="*/ 738831 h 3218321"/>
              <a:gd name="connsiteX1588" fmla="*/ 10035112 w 12192000"/>
              <a:gd name="connsiteY1588" fmla="*/ 738308 h 3218321"/>
              <a:gd name="connsiteX1589" fmla="*/ 10035112 w 12192000"/>
              <a:gd name="connsiteY1589" fmla="*/ 738308 h 3218321"/>
              <a:gd name="connsiteX1590" fmla="*/ 11465837 w 12192000"/>
              <a:gd name="connsiteY1590" fmla="*/ 736793 h 3218321"/>
              <a:gd name="connsiteX1591" fmla="*/ 11459622 w 12192000"/>
              <a:gd name="connsiteY1591" fmla="*/ 737878 h 3218321"/>
              <a:gd name="connsiteX1592" fmla="*/ 11465837 w 12192000"/>
              <a:gd name="connsiteY1592" fmla="*/ 736793 h 3218321"/>
              <a:gd name="connsiteX1593" fmla="*/ 1747912 w 12192000"/>
              <a:gd name="connsiteY1593" fmla="*/ 736068 h 3218321"/>
              <a:gd name="connsiteX1594" fmla="*/ 1762157 w 12192000"/>
              <a:gd name="connsiteY1594" fmla="*/ 742685 h 3218321"/>
              <a:gd name="connsiteX1595" fmla="*/ 1760533 w 12192000"/>
              <a:gd name="connsiteY1595" fmla="*/ 752453 h 3218321"/>
              <a:gd name="connsiteX1596" fmla="*/ 1752532 w 12192000"/>
              <a:gd name="connsiteY1596" fmla="*/ 744880 h 3218321"/>
              <a:gd name="connsiteX1597" fmla="*/ 1747912 w 12192000"/>
              <a:gd name="connsiteY1597" fmla="*/ 753501 h 3218321"/>
              <a:gd name="connsiteX1598" fmla="*/ 1747912 w 12192000"/>
              <a:gd name="connsiteY1598" fmla="*/ 736068 h 3218321"/>
              <a:gd name="connsiteX1599" fmla="*/ 1764104 w 12192000"/>
              <a:gd name="connsiteY1599" fmla="*/ 730972 h 3218321"/>
              <a:gd name="connsiteX1600" fmla="*/ 1763295 w 12192000"/>
              <a:gd name="connsiteY1600" fmla="*/ 743213 h 3218321"/>
              <a:gd name="connsiteX1601" fmla="*/ 1762157 w 12192000"/>
              <a:gd name="connsiteY1601" fmla="*/ 742685 h 3218321"/>
              <a:gd name="connsiteX1602" fmla="*/ 1777916 w 12192000"/>
              <a:gd name="connsiteY1602" fmla="*/ 728781 h 3218321"/>
              <a:gd name="connsiteX1603" fmla="*/ 1773820 w 12192000"/>
              <a:gd name="connsiteY1603" fmla="*/ 745451 h 3218321"/>
              <a:gd name="connsiteX1604" fmla="*/ 1777916 w 12192000"/>
              <a:gd name="connsiteY1604" fmla="*/ 728781 h 3218321"/>
              <a:gd name="connsiteX1605" fmla="*/ 11435048 w 12192000"/>
              <a:gd name="connsiteY1605" fmla="*/ 728257 h 3218321"/>
              <a:gd name="connsiteX1606" fmla="*/ 11435048 w 12192000"/>
              <a:gd name="connsiteY1606" fmla="*/ 728257 h 3218321"/>
              <a:gd name="connsiteX1607" fmla="*/ 9993249 w 12192000"/>
              <a:gd name="connsiteY1607" fmla="*/ 727781 h 3218321"/>
              <a:gd name="connsiteX1608" fmla="*/ 10000964 w 12192000"/>
              <a:gd name="connsiteY1608" fmla="*/ 740213 h 3218321"/>
              <a:gd name="connsiteX1609" fmla="*/ 9993249 w 12192000"/>
              <a:gd name="connsiteY1609" fmla="*/ 727781 h 3218321"/>
              <a:gd name="connsiteX1610" fmla="*/ 10934891 w 12192000"/>
              <a:gd name="connsiteY1610" fmla="*/ 727591 h 3218321"/>
              <a:gd name="connsiteX1611" fmla="*/ 10913602 w 12192000"/>
              <a:gd name="connsiteY1611" fmla="*/ 728686 h 3218321"/>
              <a:gd name="connsiteX1612" fmla="*/ 10893409 w 12192000"/>
              <a:gd name="connsiteY1612" fmla="*/ 732116 h 3218321"/>
              <a:gd name="connsiteX1613" fmla="*/ 10908745 w 12192000"/>
              <a:gd name="connsiteY1613" fmla="*/ 731592 h 3218321"/>
              <a:gd name="connsiteX1614" fmla="*/ 10927652 w 12192000"/>
              <a:gd name="connsiteY1614" fmla="*/ 741308 h 3218321"/>
              <a:gd name="connsiteX1615" fmla="*/ 10946463 w 12192000"/>
              <a:gd name="connsiteY1615" fmla="*/ 742499 h 3218321"/>
              <a:gd name="connsiteX1616" fmla="*/ 10961084 w 12192000"/>
              <a:gd name="connsiteY1616" fmla="*/ 748834 h 3218321"/>
              <a:gd name="connsiteX1617" fmla="*/ 11009043 w 12192000"/>
              <a:gd name="connsiteY1617" fmla="*/ 759217 h 3218321"/>
              <a:gd name="connsiteX1618" fmla="*/ 11016187 w 12192000"/>
              <a:gd name="connsiteY1618" fmla="*/ 746357 h 3218321"/>
              <a:gd name="connsiteX1619" fmla="*/ 10995660 w 12192000"/>
              <a:gd name="connsiteY1619" fmla="*/ 750977 h 3218321"/>
              <a:gd name="connsiteX1620" fmla="*/ 11000803 w 12192000"/>
              <a:gd name="connsiteY1620" fmla="*/ 741784 h 3218321"/>
              <a:gd name="connsiteX1621" fmla="*/ 10990326 w 12192000"/>
              <a:gd name="connsiteY1621" fmla="*/ 750072 h 3218321"/>
              <a:gd name="connsiteX1622" fmla="*/ 10985563 w 12192000"/>
              <a:gd name="connsiteY1622" fmla="*/ 742880 h 3218321"/>
              <a:gd name="connsiteX1623" fmla="*/ 10976563 w 12192000"/>
              <a:gd name="connsiteY1623" fmla="*/ 748691 h 3218321"/>
              <a:gd name="connsiteX1624" fmla="*/ 10970085 w 12192000"/>
              <a:gd name="connsiteY1624" fmla="*/ 738593 h 3218321"/>
              <a:gd name="connsiteX1625" fmla="*/ 10960798 w 12192000"/>
              <a:gd name="connsiteY1625" fmla="*/ 741642 h 3218321"/>
              <a:gd name="connsiteX1626" fmla="*/ 10944320 w 12192000"/>
              <a:gd name="connsiteY1626" fmla="*/ 734640 h 3218321"/>
              <a:gd name="connsiteX1627" fmla="*/ 10927461 w 12192000"/>
              <a:gd name="connsiteY1627" fmla="*/ 732116 h 3218321"/>
              <a:gd name="connsiteX1628" fmla="*/ 10935081 w 12192000"/>
              <a:gd name="connsiteY1628" fmla="*/ 732592 h 3218321"/>
              <a:gd name="connsiteX1629" fmla="*/ 10670554 w 12192000"/>
              <a:gd name="connsiteY1629" fmla="*/ 727490 h 3218321"/>
              <a:gd name="connsiteX1630" fmla="*/ 10659332 w 12192000"/>
              <a:gd name="connsiteY1630" fmla="*/ 728496 h 3218321"/>
              <a:gd name="connsiteX1631" fmla="*/ 10677239 w 12192000"/>
              <a:gd name="connsiteY1631" fmla="*/ 736021 h 3218321"/>
              <a:gd name="connsiteX1632" fmla="*/ 10670554 w 12192000"/>
              <a:gd name="connsiteY1632" fmla="*/ 727490 h 3218321"/>
              <a:gd name="connsiteX1633" fmla="*/ 10542318 w 12192000"/>
              <a:gd name="connsiteY1633" fmla="*/ 727161 h 3218321"/>
              <a:gd name="connsiteX1634" fmla="*/ 10536317 w 12192000"/>
              <a:gd name="connsiteY1634" fmla="*/ 727924 h 3218321"/>
              <a:gd name="connsiteX1635" fmla="*/ 10542318 w 12192000"/>
              <a:gd name="connsiteY1635" fmla="*/ 727161 h 3218321"/>
              <a:gd name="connsiteX1636" fmla="*/ 10018728 w 12192000"/>
              <a:gd name="connsiteY1636" fmla="*/ 727115 h 3218321"/>
              <a:gd name="connsiteX1637" fmla="*/ 10006108 w 12192000"/>
              <a:gd name="connsiteY1637" fmla="*/ 733830 h 3218321"/>
              <a:gd name="connsiteX1638" fmla="*/ 10014633 w 12192000"/>
              <a:gd name="connsiteY1638" fmla="*/ 731449 h 3218321"/>
              <a:gd name="connsiteX1639" fmla="*/ 10025681 w 12192000"/>
              <a:gd name="connsiteY1639" fmla="*/ 741737 h 3218321"/>
              <a:gd name="connsiteX1640" fmla="*/ 10018728 w 12192000"/>
              <a:gd name="connsiteY1640" fmla="*/ 727115 h 3218321"/>
              <a:gd name="connsiteX1641" fmla="*/ 1792806 w 12192000"/>
              <a:gd name="connsiteY1641" fmla="*/ 726737 h 3218321"/>
              <a:gd name="connsiteX1642" fmla="*/ 1792632 w 12192000"/>
              <a:gd name="connsiteY1642" fmla="*/ 739355 h 3218321"/>
              <a:gd name="connsiteX1643" fmla="*/ 1788013 w 12192000"/>
              <a:gd name="connsiteY1643" fmla="*/ 728353 h 3218321"/>
              <a:gd name="connsiteX1644" fmla="*/ 1792806 w 12192000"/>
              <a:gd name="connsiteY1644" fmla="*/ 726737 h 3218321"/>
              <a:gd name="connsiteX1645" fmla="*/ 10759012 w 12192000"/>
              <a:gd name="connsiteY1645" fmla="*/ 724114 h 3218321"/>
              <a:gd name="connsiteX1646" fmla="*/ 10759012 w 12192000"/>
              <a:gd name="connsiteY1646" fmla="*/ 724114 h 3218321"/>
              <a:gd name="connsiteX1647" fmla="*/ 2289453 w 12192000"/>
              <a:gd name="connsiteY1647" fmla="*/ 723971 h 3218321"/>
              <a:gd name="connsiteX1648" fmla="*/ 2278689 w 12192000"/>
              <a:gd name="connsiteY1648" fmla="*/ 724781 h 3218321"/>
              <a:gd name="connsiteX1649" fmla="*/ 2265212 w 12192000"/>
              <a:gd name="connsiteY1649" fmla="*/ 736450 h 3218321"/>
              <a:gd name="connsiteX1650" fmla="*/ 2258069 w 12192000"/>
              <a:gd name="connsiteY1650" fmla="*/ 733116 h 3218321"/>
              <a:gd name="connsiteX1651" fmla="*/ 2264589 w 12192000"/>
              <a:gd name="connsiteY1651" fmla="*/ 743642 h 3218321"/>
              <a:gd name="connsiteX1652" fmla="*/ 2272164 w 12192000"/>
              <a:gd name="connsiteY1652" fmla="*/ 731258 h 3218321"/>
              <a:gd name="connsiteX1653" fmla="*/ 2278831 w 12192000"/>
              <a:gd name="connsiteY1653" fmla="*/ 736545 h 3218321"/>
              <a:gd name="connsiteX1654" fmla="*/ 2288547 w 12192000"/>
              <a:gd name="connsiteY1654" fmla="*/ 729020 h 3218321"/>
              <a:gd name="connsiteX1655" fmla="*/ 2289167 w 12192000"/>
              <a:gd name="connsiteY1655" fmla="*/ 738927 h 3218321"/>
              <a:gd name="connsiteX1656" fmla="*/ 2297643 w 12192000"/>
              <a:gd name="connsiteY1656" fmla="*/ 727924 h 3218321"/>
              <a:gd name="connsiteX1657" fmla="*/ 2289641 w 12192000"/>
              <a:gd name="connsiteY1657" fmla="*/ 729020 h 3218321"/>
              <a:gd name="connsiteX1658" fmla="*/ 9976533 w 12192000"/>
              <a:gd name="connsiteY1658" fmla="*/ 722679 h 3218321"/>
              <a:gd name="connsiteX1659" fmla="*/ 9969580 w 12192000"/>
              <a:gd name="connsiteY1659" fmla="*/ 731020 h 3218321"/>
              <a:gd name="connsiteX1660" fmla="*/ 9987344 w 12192000"/>
              <a:gd name="connsiteY1660" fmla="*/ 729448 h 3218321"/>
              <a:gd name="connsiteX1661" fmla="*/ 9976533 w 12192000"/>
              <a:gd name="connsiteY1661" fmla="*/ 722679 h 3218321"/>
              <a:gd name="connsiteX1662" fmla="*/ 10351500 w 12192000"/>
              <a:gd name="connsiteY1662" fmla="*/ 722570 h 3218321"/>
              <a:gd name="connsiteX1663" fmla="*/ 10345245 w 12192000"/>
              <a:gd name="connsiteY1663" fmla="*/ 723447 h 3218321"/>
              <a:gd name="connsiteX1664" fmla="*/ 10351500 w 12192000"/>
              <a:gd name="connsiteY1664" fmla="*/ 722570 h 3218321"/>
              <a:gd name="connsiteX1665" fmla="*/ 11320462 w 12192000"/>
              <a:gd name="connsiteY1665" fmla="*/ 720351 h 3218321"/>
              <a:gd name="connsiteX1666" fmla="*/ 11320510 w 12192000"/>
              <a:gd name="connsiteY1666" fmla="*/ 737069 h 3218321"/>
              <a:gd name="connsiteX1667" fmla="*/ 11330416 w 12192000"/>
              <a:gd name="connsiteY1667" fmla="*/ 737355 h 3218321"/>
              <a:gd name="connsiteX1668" fmla="*/ 11334464 w 12192000"/>
              <a:gd name="connsiteY1668" fmla="*/ 721161 h 3218321"/>
              <a:gd name="connsiteX1669" fmla="*/ 11334893 w 12192000"/>
              <a:gd name="connsiteY1669" fmla="*/ 741784 h 3218321"/>
              <a:gd name="connsiteX1670" fmla="*/ 11342512 w 12192000"/>
              <a:gd name="connsiteY1670" fmla="*/ 742118 h 3218321"/>
              <a:gd name="connsiteX1671" fmla="*/ 11347751 w 12192000"/>
              <a:gd name="connsiteY1671" fmla="*/ 726257 h 3218321"/>
              <a:gd name="connsiteX1672" fmla="*/ 11350133 w 12192000"/>
              <a:gd name="connsiteY1672" fmla="*/ 745880 h 3218321"/>
              <a:gd name="connsiteX1673" fmla="*/ 11354562 w 12192000"/>
              <a:gd name="connsiteY1673" fmla="*/ 732354 h 3218321"/>
              <a:gd name="connsiteX1674" fmla="*/ 11362373 w 12192000"/>
              <a:gd name="connsiteY1674" fmla="*/ 732258 h 3218321"/>
              <a:gd name="connsiteX1675" fmla="*/ 11366897 w 12192000"/>
              <a:gd name="connsiteY1675" fmla="*/ 751739 h 3218321"/>
              <a:gd name="connsiteX1676" fmla="*/ 11368944 w 12192000"/>
              <a:gd name="connsiteY1676" fmla="*/ 733783 h 3218321"/>
              <a:gd name="connsiteX1677" fmla="*/ 11376899 w 12192000"/>
              <a:gd name="connsiteY1677" fmla="*/ 751358 h 3218321"/>
              <a:gd name="connsiteX1678" fmla="*/ 11382089 w 12192000"/>
              <a:gd name="connsiteY1678" fmla="*/ 751501 h 3218321"/>
              <a:gd name="connsiteX1679" fmla="*/ 11382566 w 12192000"/>
              <a:gd name="connsiteY1679" fmla="*/ 735688 h 3218321"/>
              <a:gd name="connsiteX1680" fmla="*/ 11392757 w 12192000"/>
              <a:gd name="connsiteY1680" fmla="*/ 745452 h 3218321"/>
              <a:gd name="connsiteX1681" fmla="*/ 11385899 w 12192000"/>
              <a:gd name="connsiteY1681" fmla="*/ 755930 h 3218321"/>
              <a:gd name="connsiteX1682" fmla="*/ 11396662 w 12192000"/>
              <a:gd name="connsiteY1682" fmla="*/ 756454 h 3218321"/>
              <a:gd name="connsiteX1683" fmla="*/ 11400759 w 12192000"/>
              <a:gd name="connsiteY1683" fmla="*/ 739927 h 3218321"/>
              <a:gd name="connsiteX1684" fmla="*/ 11402425 w 12192000"/>
              <a:gd name="connsiteY1684" fmla="*/ 761789 h 3218321"/>
              <a:gd name="connsiteX1685" fmla="*/ 11408616 w 12192000"/>
              <a:gd name="connsiteY1685" fmla="*/ 747119 h 3218321"/>
              <a:gd name="connsiteX1686" fmla="*/ 11415665 w 12192000"/>
              <a:gd name="connsiteY1686" fmla="*/ 746309 h 3218321"/>
              <a:gd name="connsiteX1687" fmla="*/ 11415712 w 12192000"/>
              <a:gd name="connsiteY1687" fmla="*/ 763408 h 3218321"/>
              <a:gd name="connsiteX1688" fmla="*/ 11420999 w 12192000"/>
              <a:gd name="connsiteY1688" fmla="*/ 763789 h 3218321"/>
              <a:gd name="connsiteX1689" fmla="*/ 11420666 w 12192000"/>
              <a:gd name="connsiteY1689" fmla="*/ 751406 h 3218321"/>
              <a:gd name="connsiteX1690" fmla="*/ 11429762 w 12192000"/>
              <a:gd name="connsiteY1690" fmla="*/ 751406 h 3218321"/>
              <a:gd name="connsiteX1691" fmla="*/ 11430000 w 12192000"/>
              <a:gd name="connsiteY1691" fmla="*/ 766647 h 3218321"/>
              <a:gd name="connsiteX1692" fmla="*/ 11436096 w 12192000"/>
              <a:gd name="connsiteY1692" fmla="*/ 766314 h 3218321"/>
              <a:gd name="connsiteX1693" fmla="*/ 11434953 w 12192000"/>
              <a:gd name="connsiteY1693" fmla="*/ 753692 h 3218321"/>
              <a:gd name="connsiteX1694" fmla="*/ 11446287 w 12192000"/>
              <a:gd name="connsiteY1694" fmla="*/ 775601 h 3218321"/>
              <a:gd name="connsiteX1695" fmla="*/ 11372564 w 12192000"/>
              <a:gd name="connsiteY1695" fmla="*/ 754644 h 3218321"/>
              <a:gd name="connsiteX1696" fmla="*/ 11306747 w 12192000"/>
              <a:gd name="connsiteY1696" fmla="*/ 734259 h 3218321"/>
              <a:gd name="connsiteX1697" fmla="*/ 11316462 w 12192000"/>
              <a:gd name="connsiteY1697" fmla="*/ 731782 h 3218321"/>
              <a:gd name="connsiteX1698" fmla="*/ 11310651 w 12192000"/>
              <a:gd name="connsiteY1698" fmla="*/ 723304 h 3218321"/>
              <a:gd name="connsiteX1699" fmla="*/ 11320462 w 12192000"/>
              <a:gd name="connsiteY1699" fmla="*/ 720351 h 3218321"/>
              <a:gd name="connsiteX1700" fmla="*/ 10629948 w 12192000"/>
              <a:gd name="connsiteY1700" fmla="*/ 720208 h 3218321"/>
              <a:gd name="connsiteX1701" fmla="*/ 10648807 w 12192000"/>
              <a:gd name="connsiteY1701" fmla="*/ 729972 h 3218321"/>
              <a:gd name="connsiteX1702" fmla="*/ 10629948 w 12192000"/>
              <a:gd name="connsiteY1702" fmla="*/ 720208 h 3218321"/>
              <a:gd name="connsiteX1703" fmla="*/ 10335006 w 12192000"/>
              <a:gd name="connsiteY1703" fmla="*/ 719446 h 3218321"/>
              <a:gd name="connsiteX1704" fmla="*/ 10335006 w 12192000"/>
              <a:gd name="connsiteY1704" fmla="*/ 719446 h 3218321"/>
              <a:gd name="connsiteX1705" fmla="*/ 1226236 w 12192000"/>
              <a:gd name="connsiteY1705" fmla="*/ 719207 h 3218321"/>
              <a:gd name="connsiteX1706" fmla="*/ 1209996 w 12192000"/>
              <a:gd name="connsiteY1706" fmla="*/ 729924 h 3218321"/>
              <a:gd name="connsiteX1707" fmla="*/ 1226236 w 12192000"/>
              <a:gd name="connsiteY1707" fmla="*/ 719207 h 3218321"/>
              <a:gd name="connsiteX1708" fmla="*/ 11302698 w 12192000"/>
              <a:gd name="connsiteY1708" fmla="*/ 718969 h 3218321"/>
              <a:gd name="connsiteX1709" fmla="*/ 11298984 w 12192000"/>
              <a:gd name="connsiteY1709" fmla="*/ 736925 h 3218321"/>
              <a:gd name="connsiteX1710" fmla="*/ 11302698 w 12192000"/>
              <a:gd name="connsiteY1710" fmla="*/ 718969 h 3218321"/>
              <a:gd name="connsiteX1711" fmla="*/ 1192176 w 12192000"/>
              <a:gd name="connsiteY1711" fmla="*/ 717998 h 3218321"/>
              <a:gd name="connsiteX1712" fmla="*/ 1186089 w 12192000"/>
              <a:gd name="connsiteY1712" fmla="*/ 718969 h 3218321"/>
              <a:gd name="connsiteX1713" fmla="*/ 1192176 w 12192000"/>
              <a:gd name="connsiteY1713" fmla="*/ 717998 h 3218321"/>
              <a:gd name="connsiteX1714" fmla="*/ 9953107 w 12192000"/>
              <a:gd name="connsiteY1714" fmla="*/ 717994 h 3218321"/>
              <a:gd name="connsiteX1715" fmla="*/ 9943862 w 12192000"/>
              <a:gd name="connsiteY1715" fmla="*/ 725638 h 3218321"/>
              <a:gd name="connsiteX1716" fmla="*/ 9961816 w 12192000"/>
              <a:gd name="connsiteY1716" fmla="*/ 731068 h 3218321"/>
              <a:gd name="connsiteX1717" fmla="*/ 9953107 w 12192000"/>
              <a:gd name="connsiteY1717" fmla="*/ 717994 h 3218321"/>
              <a:gd name="connsiteX1718" fmla="*/ 1835257 w 12192000"/>
              <a:gd name="connsiteY1718" fmla="*/ 717636 h 3218321"/>
              <a:gd name="connsiteX1719" fmla="*/ 1834638 w 12192000"/>
              <a:gd name="connsiteY1719" fmla="*/ 733497 h 3218321"/>
              <a:gd name="connsiteX1720" fmla="*/ 1818970 w 12192000"/>
              <a:gd name="connsiteY1720" fmla="*/ 725638 h 3218321"/>
              <a:gd name="connsiteX1721" fmla="*/ 1804206 w 12192000"/>
              <a:gd name="connsiteY1721" fmla="*/ 731687 h 3218321"/>
              <a:gd name="connsiteX1722" fmla="*/ 1800682 w 12192000"/>
              <a:gd name="connsiteY1722" fmla="*/ 739308 h 3218321"/>
              <a:gd name="connsiteX1723" fmla="*/ 1799491 w 12192000"/>
              <a:gd name="connsiteY1723" fmla="*/ 722447 h 3218321"/>
              <a:gd name="connsiteX1724" fmla="*/ 1815731 w 12192000"/>
              <a:gd name="connsiteY1724" fmla="*/ 724733 h 3218321"/>
              <a:gd name="connsiteX1725" fmla="*/ 1835257 w 12192000"/>
              <a:gd name="connsiteY1725" fmla="*/ 717636 h 3218321"/>
              <a:gd name="connsiteX1726" fmla="*/ 9892142 w 12192000"/>
              <a:gd name="connsiteY1726" fmla="*/ 714064 h 3218321"/>
              <a:gd name="connsiteX1727" fmla="*/ 9892142 w 12192000"/>
              <a:gd name="connsiteY1727" fmla="*/ 714064 h 3218321"/>
              <a:gd name="connsiteX1728" fmla="*/ 10299195 w 12192000"/>
              <a:gd name="connsiteY1728" fmla="*/ 713178 h 3218321"/>
              <a:gd name="connsiteX1729" fmla="*/ 10292953 w 12192000"/>
              <a:gd name="connsiteY1729" fmla="*/ 713921 h 3218321"/>
              <a:gd name="connsiteX1730" fmla="*/ 10299195 w 12192000"/>
              <a:gd name="connsiteY1730" fmla="*/ 713178 h 3218321"/>
              <a:gd name="connsiteX1731" fmla="*/ 11363325 w 12192000"/>
              <a:gd name="connsiteY1731" fmla="*/ 712635 h 3218321"/>
              <a:gd name="connsiteX1732" fmla="*/ 11387424 w 12192000"/>
              <a:gd name="connsiteY1732" fmla="*/ 713349 h 3218321"/>
              <a:gd name="connsiteX1733" fmla="*/ 11380518 w 12192000"/>
              <a:gd name="connsiteY1733" fmla="*/ 727400 h 3218321"/>
              <a:gd name="connsiteX1734" fmla="*/ 11378326 w 12192000"/>
              <a:gd name="connsiteY1734" fmla="*/ 727543 h 3218321"/>
              <a:gd name="connsiteX1735" fmla="*/ 11375708 w 12192000"/>
              <a:gd name="connsiteY1735" fmla="*/ 713826 h 3218321"/>
              <a:gd name="connsiteX1736" fmla="*/ 11363325 w 12192000"/>
              <a:gd name="connsiteY1736" fmla="*/ 723685 h 3218321"/>
              <a:gd name="connsiteX1737" fmla="*/ 11363325 w 12192000"/>
              <a:gd name="connsiteY1737" fmla="*/ 712635 h 3218321"/>
              <a:gd name="connsiteX1738" fmla="*/ 10164473 w 12192000"/>
              <a:gd name="connsiteY1738" fmla="*/ 711707 h 3218321"/>
              <a:gd name="connsiteX1739" fmla="*/ 10155602 w 12192000"/>
              <a:gd name="connsiteY1739" fmla="*/ 714397 h 3218321"/>
              <a:gd name="connsiteX1740" fmla="*/ 10170700 w 12192000"/>
              <a:gd name="connsiteY1740" fmla="*/ 716874 h 3218321"/>
              <a:gd name="connsiteX1741" fmla="*/ 10164473 w 12192000"/>
              <a:gd name="connsiteY1741" fmla="*/ 711707 h 3218321"/>
              <a:gd name="connsiteX1742" fmla="*/ 9927384 w 12192000"/>
              <a:gd name="connsiteY1742" fmla="*/ 711302 h 3218321"/>
              <a:gd name="connsiteX1743" fmla="*/ 9913239 w 12192000"/>
              <a:gd name="connsiteY1743" fmla="*/ 722399 h 3218321"/>
              <a:gd name="connsiteX1744" fmla="*/ 9936909 w 12192000"/>
              <a:gd name="connsiteY1744" fmla="*/ 726591 h 3218321"/>
              <a:gd name="connsiteX1745" fmla="*/ 9927384 w 12192000"/>
              <a:gd name="connsiteY1745" fmla="*/ 711302 h 3218321"/>
              <a:gd name="connsiteX1746" fmla="*/ 9901714 w 12192000"/>
              <a:gd name="connsiteY1746" fmla="*/ 710539 h 3218321"/>
              <a:gd name="connsiteX1747" fmla="*/ 9908858 w 12192000"/>
              <a:gd name="connsiteY1747" fmla="*/ 722733 h 3218321"/>
              <a:gd name="connsiteX1748" fmla="*/ 9901714 w 12192000"/>
              <a:gd name="connsiteY1748" fmla="*/ 710539 h 3218321"/>
              <a:gd name="connsiteX1749" fmla="*/ 10142982 w 12192000"/>
              <a:gd name="connsiteY1749" fmla="*/ 709873 h 3218321"/>
              <a:gd name="connsiteX1750" fmla="*/ 10130933 w 12192000"/>
              <a:gd name="connsiteY1750" fmla="*/ 709920 h 3218321"/>
              <a:gd name="connsiteX1751" fmla="*/ 10143125 w 12192000"/>
              <a:gd name="connsiteY1751" fmla="*/ 712635 h 3218321"/>
              <a:gd name="connsiteX1752" fmla="*/ 1885455 w 12192000"/>
              <a:gd name="connsiteY1752" fmla="*/ 709872 h 3218321"/>
              <a:gd name="connsiteX1753" fmla="*/ 1884693 w 12192000"/>
              <a:gd name="connsiteY1753" fmla="*/ 720065 h 3218321"/>
              <a:gd name="connsiteX1754" fmla="*/ 1885455 w 12192000"/>
              <a:gd name="connsiteY1754" fmla="*/ 709872 h 3218321"/>
              <a:gd name="connsiteX1755" fmla="*/ 10282524 w 12192000"/>
              <a:gd name="connsiteY1755" fmla="*/ 709349 h 3218321"/>
              <a:gd name="connsiteX1756" fmla="*/ 10282524 w 12192000"/>
              <a:gd name="connsiteY1756" fmla="*/ 709349 h 3218321"/>
              <a:gd name="connsiteX1757" fmla="*/ 1244475 w 12192000"/>
              <a:gd name="connsiteY1757" fmla="*/ 709253 h 3218321"/>
              <a:gd name="connsiteX1758" fmla="*/ 1250048 w 12192000"/>
              <a:gd name="connsiteY1758" fmla="*/ 715445 h 3218321"/>
              <a:gd name="connsiteX1759" fmla="*/ 1244475 w 12192000"/>
              <a:gd name="connsiteY1759" fmla="*/ 709253 h 3218321"/>
              <a:gd name="connsiteX1760" fmla="*/ 11350084 w 12192000"/>
              <a:gd name="connsiteY1760" fmla="*/ 708586 h 3218321"/>
              <a:gd name="connsiteX1761" fmla="*/ 11358466 w 12192000"/>
              <a:gd name="connsiteY1761" fmla="*/ 716302 h 3218321"/>
              <a:gd name="connsiteX1762" fmla="*/ 11350084 w 12192000"/>
              <a:gd name="connsiteY1762" fmla="*/ 708586 h 3218321"/>
              <a:gd name="connsiteX1763" fmla="*/ 11258692 w 12192000"/>
              <a:gd name="connsiteY1763" fmla="*/ 708491 h 3218321"/>
              <a:gd name="connsiteX1764" fmla="*/ 11267788 w 12192000"/>
              <a:gd name="connsiteY1764" fmla="*/ 708539 h 3218321"/>
              <a:gd name="connsiteX1765" fmla="*/ 11268740 w 12192000"/>
              <a:gd name="connsiteY1765" fmla="*/ 727829 h 3218321"/>
              <a:gd name="connsiteX1766" fmla="*/ 11258644 w 12192000"/>
              <a:gd name="connsiteY1766" fmla="*/ 727114 h 3218321"/>
              <a:gd name="connsiteX1767" fmla="*/ 11258692 w 12192000"/>
              <a:gd name="connsiteY1767" fmla="*/ 708491 h 3218321"/>
              <a:gd name="connsiteX1768" fmla="*/ 1865500 w 12192000"/>
              <a:gd name="connsiteY1768" fmla="*/ 707300 h 3218321"/>
              <a:gd name="connsiteX1769" fmla="*/ 1873453 w 12192000"/>
              <a:gd name="connsiteY1769" fmla="*/ 723161 h 3218321"/>
              <a:gd name="connsiteX1770" fmla="*/ 1859737 w 12192000"/>
              <a:gd name="connsiteY1770" fmla="*/ 715873 h 3218321"/>
              <a:gd name="connsiteX1771" fmla="*/ 1855118 w 12192000"/>
              <a:gd name="connsiteY1771" fmla="*/ 727495 h 3218321"/>
              <a:gd name="connsiteX1772" fmla="*/ 1848593 w 12192000"/>
              <a:gd name="connsiteY1772" fmla="*/ 716302 h 3218321"/>
              <a:gd name="connsiteX1773" fmla="*/ 1847259 w 12192000"/>
              <a:gd name="connsiteY1773" fmla="*/ 732782 h 3218321"/>
              <a:gd name="connsiteX1774" fmla="*/ 1836639 w 12192000"/>
              <a:gd name="connsiteY1774" fmla="*/ 727876 h 3218321"/>
              <a:gd name="connsiteX1775" fmla="*/ 1847259 w 12192000"/>
              <a:gd name="connsiteY1775" fmla="*/ 714063 h 3218321"/>
              <a:gd name="connsiteX1776" fmla="*/ 1865500 w 12192000"/>
              <a:gd name="connsiteY1776" fmla="*/ 707300 h 3218321"/>
              <a:gd name="connsiteX1777" fmla="*/ 11281933 w 12192000"/>
              <a:gd name="connsiteY1777" fmla="*/ 706538 h 3218321"/>
              <a:gd name="connsiteX1778" fmla="*/ 11282458 w 12192000"/>
              <a:gd name="connsiteY1778" fmla="*/ 727590 h 3218321"/>
              <a:gd name="connsiteX1779" fmla="*/ 11287029 w 12192000"/>
              <a:gd name="connsiteY1779" fmla="*/ 727590 h 3218321"/>
              <a:gd name="connsiteX1780" fmla="*/ 11287220 w 12192000"/>
              <a:gd name="connsiteY1780" fmla="*/ 713301 h 3218321"/>
              <a:gd name="connsiteX1781" fmla="*/ 11296650 w 12192000"/>
              <a:gd name="connsiteY1781" fmla="*/ 713206 h 3218321"/>
              <a:gd name="connsiteX1782" fmla="*/ 11292412 w 12192000"/>
              <a:gd name="connsiteY1782" fmla="*/ 733401 h 3218321"/>
              <a:gd name="connsiteX1783" fmla="*/ 11273362 w 12192000"/>
              <a:gd name="connsiteY1783" fmla="*/ 726923 h 3218321"/>
              <a:gd name="connsiteX1784" fmla="*/ 11281933 w 12192000"/>
              <a:gd name="connsiteY1784" fmla="*/ 706538 h 3218321"/>
              <a:gd name="connsiteX1785" fmla="*/ 2413313 w 12192000"/>
              <a:gd name="connsiteY1785" fmla="*/ 705062 h 3218321"/>
              <a:gd name="connsiteX1786" fmla="*/ 2401980 w 12192000"/>
              <a:gd name="connsiteY1786" fmla="*/ 705157 h 3218321"/>
              <a:gd name="connsiteX1787" fmla="*/ 2413313 w 12192000"/>
              <a:gd name="connsiteY1787" fmla="*/ 705062 h 3218321"/>
              <a:gd name="connsiteX1788" fmla="*/ 2356455 w 12192000"/>
              <a:gd name="connsiteY1788" fmla="*/ 704633 h 3218321"/>
              <a:gd name="connsiteX1789" fmla="*/ 2345550 w 12192000"/>
              <a:gd name="connsiteY1789" fmla="*/ 718446 h 3218321"/>
              <a:gd name="connsiteX1790" fmla="*/ 2341883 w 12192000"/>
              <a:gd name="connsiteY1790" fmla="*/ 713111 h 3218321"/>
              <a:gd name="connsiteX1791" fmla="*/ 2338168 w 12192000"/>
              <a:gd name="connsiteY1791" fmla="*/ 717874 h 3218321"/>
              <a:gd name="connsiteX1792" fmla="*/ 2318358 w 12192000"/>
              <a:gd name="connsiteY1792" fmla="*/ 726638 h 3218321"/>
              <a:gd name="connsiteX1793" fmla="*/ 2311835 w 12192000"/>
              <a:gd name="connsiteY1793" fmla="*/ 724495 h 3218321"/>
              <a:gd name="connsiteX1794" fmla="*/ 2314644 w 12192000"/>
              <a:gd name="connsiteY1794" fmla="*/ 731877 h 3218321"/>
              <a:gd name="connsiteX1795" fmla="*/ 2327549 w 12192000"/>
              <a:gd name="connsiteY1795" fmla="*/ 729163 h 3218321"/>
              <a:gd name="connsiteX1796" fmla="*/ 2363026 w 12192000"/>
              <a:gd name="connsiteY1796" fmla="*/ 715922 h 3218321"/>
              <a:gd name="connsiteX1797" fmla="*/ 2356455 w 12192000"/>
              <a:gd name="connsiteY1797" fmla="*/ 704633 h 3218321"/>
              <a:gd name="connsiteX1798" fmla="*/ 10839545 w 12192000"/>
              <a:gd name="connsiteY1798" fmla="*/ 703824 h 3218321"/>
              <a:gd name="connsiteX1799" fmla="*/ 10813447 w 12192000"/>
              <a:gd name="connsiteY1799" fmla="*/ 712207 h 3218321"/>
              <a:gd name="connsiteX1800" fmla="*/ 10827544 w 12192000"/>
              <a:gd name="connsiteY1800" fmla="*/ 714159 h 3218321"/>
              <a:gd name="connsiteX1801" fmla="*/ 10846260 w 12192000"/>
              <a:gd name="connsiteY1801" fmla="*/ 721590 h 3218321"/>
              <a:gd name="connsiteX1802" fmla="*/ 10870549 w 12192000"/>
              <a:gd name="connsiteY1802" fmla="*/ 725876 h 3218321"/>
              <a:gd name="connsiteX1803" fmla="*/ 10890122 w 12192000"/>
              <a:gd name="connsiteY1803" fmla="*/ 732735 h 3218321"/>
              <a:gd name="connsiteX1804" fmla="*/ 10896171 w 12192000"/>
              <a:gd name="connsiteY1804" fmla="*/ 717636 h 3218321"/>
              <a:gd name="connsiteX1805" fmla="*/ 10874692 w 12192000"/>
              <a:gd name="connsiteY1805" fmla="*/ 718160 h 3218321"/>
              <a:gd name="connsiteX1806" fmla="*/ 10882312 w 12192000"/>
              <a:gd name="connsiteY1806" fmla="*/ 717922 h 3218321"/>
              <a:gd name="connsiteX1807" fmla="*/ 10882742 w 12192000"/>
              <a:gd name="connsiteY1807" fmla="*/ 713254 h 3218321"/>
              <a:gd name="connsiteX1808" fmla="*/ 10864978 w 12192000"/>
              <a:gd name="connsiteY1808" fmla="*/ 718779 h 3218321"/>
              <a:gd name="connsiteX1809" fmla="*/ 10866405 w 12192000"/>
              <a:gd name="connsiteY1809" fmla="*/ 710301 h 3218321"/>
              <a:gd name="connsiteX1810" fmla="*/ 10854167 w 12192000"/>
              <a:gd name="connsiteY1810" fmla="*/ 719732 h 3218321"/>
              <a:gd name="connsiteX1811" fmla="*/ 10853738 w 12192000"/>
              <a:gd name="connsiteY1811" fmla="*/ 708015 h 3218321"/>
              <a:gd name="connsiteX1812" fmla="*/ 10839831 w 12192000"/>
              <a:gd name="connsiteY1812" fmla="*/ 714493 h 3218321"/>
              <a:gd name="connsiteX1813" fmla="*/ 10839545 w 12192000"/>
              <a:gd name="connsiteY1813" fmla="*/ 703824 h 3218321"/>
              <a:gd name="connsiteX1814" fmla="*/ 10261047 w 12192000"/>
              <a:gd name="connsiteY1814" fmla="*/ 703593 h 3218321"/>
              <a:gd name="connsiteX1815" fmla="*/ 10254805 w 12192000"/>
              <a:gd name="connsiteY1815" fmla="*/ 704443 h 3218321"/>
              <a:gd name="connsiteX1816" fmla="*/ 10261047 w 12192000"/>
              <a:gd name="connsiteY1816" fmla="*/ 703593 h 3218321"/>
              <a:gd name="connsiteX1817" fmla="*/ 11255311 w 12192000"/>
              <a:gd name="connsiteY1817" fmla="*/ 702680 h 3218321"/>
              <a:gd name="connsiteX1818" fmla="*/ 11253310 w 12192000"/>
              <a:gd name="connsiteY1818" fmla="*/ 722780 h 3218321"/>
              <a:gd name="connsiteX1819" fmla="*/ 11239547 w 12192000"/>
              <a:gd name="connsiteY1819" fmla="*/ 723018 h 3218321"/>
              <a:gd name="connsiteX1820" fmla="*/ 11255311 w 12192000"/>
              <a:gd name="connsiteY1820" fmla="*/ 702680 h 3218321"/>
              <a:gd name="connsiteX1821" fmla="*/ 1912176 w 12192000"/>
              <a:gd name="connsiteY1821" fmla="*/ 702346 h 3218321"/>
              <a:gd name="connsiteX1822" fmla="*/ 1913810 w 12192000"/>
              <a:gd name="connsiteY1822" fmla="*/ 704164 h 3218321"/>
              <a:gd name="connsiteX1823" fmla="*/ 1911463 w 12192000"/>
              <a:gd name="connsiteY1823" fmla="*/ 705039 h 3218321"/>
              <a:gd name="connsiteX1824" fmla="*/ 1898984 w 12192000"/>
              <a:gd name="connsiteY1824" fmla="*/ 702156 h 3218321"/>
              <a:gd name="connsiteX1825" fmla="*/ 1900794 w 12192000"/>
              <a:gd name="connsiteY1825" fmla="*/ 709015 h 3218321"/>
              <a:gd name="connsiteX1826" fmla="*/ 1911463 w 12192000"/>
              <a:gd name="connsiteY1826" fmla="*/ 705039 h 3218321"/>
              <a:gd name="connsiteX1827" fmla="*/ 1909176 w 12192000"/>
              <a:gd name="connsiteY1827" fmla="*/ 713682 h 3218321"/>
              <a:gd name="connsiteX1828" fmla="*/ 1891078 w 12192000"/>
              <a:gd name="connsiteY1828" fmla="*/ 717826 h 3218321"/>
              <a:gd name="connsiteX1829" fmla="*/ 1898984 w 12192000"/>
              <a:gd name="connsiteY1829" fmla="*/ 702156 h 3218321"/>
              <a:gd name="connsiteX1830" fmla="*/ 9825704 w 12192000"/>
              <a:gd name="connsiteY1830" fmla="*/ 700109 h 3218321"/>
              <a:gd name="connsiteX1831" fmla="*/ 9825704 w 12192000"/>
              <a:gd name="connsiteY1831" fmla="*/ 700109 h 3218321"/>
              <a:gd name="connsiteX1832" fmla="*/ 11324795 w 12192000"/>
              <a:gd name="connsiteY1832" fmla="*/ 698965 h 3218321"/>
              <a:gd name="connsiteX1833" fmla="*/ 11344369 w 12192000"/>
              <a:gd name="connsiteY1833" fmla="*/ 705014 h 3218321"/>
              <a:gd name="connsiteX1834" fmla="*/ 11343893 w 12192000"/>
              <a:gd name="connsiteY1834" fmla="*/ 715159 h 3218321"/>
              <a:gd name="connsiteX1835" fmla="*/ 11332701 w 12192000"/>
              <a:gd name="connsiteY1835" fmla="*/ 704633 h 3218321"/>
              <a:gd name="connsiteX1836" fmla="*/ 11325558 w 12192000"/>
              <a:gd name="connsiteY1836" fmla="*/ 714826 h 3218321"/>
              <a:gd name="connsiteX1837" fmla="*/ 11324795 w 12192000"/>
              <a:gd name="connsiteY1837" fmla="*/ 698965 h 3218321"/>
              <a:gd name="connsiteX1838" fmla="*/ 9848088 w 12192000"/>
              <a:gd name="connsiteY1838" fmla="*/ 698108 h 3218321"/>
              <a:gd name="connsiteX1839" fmla="*/ 9860661 w 12192000"/>
              <a:gd name="connsiteY1839" fmla="*/ 707205 h 3218321"/>
              <a:gd name="connsiteX1840" fmla="*/ 9866805 w 12192000"/>
              <a:gd name="connsiteY1840" fmla="*/ 713635 h 3218321"/>
              <a:gd name="connsiteX1841" fmla="*/ 9870091 w 12192000"/>
              <a:gd name="connsiteY1841" fmla="*/ 705300 h 3218321"/>
              <a:gd name="connsiteX1842" fmla="*/ 9883044 w 12192000"/>
              <a:gd name="connsiteY1842" fmla="*/ 719446 h 3218321"/>
              <a:gd name="connsiteX1843" fmla="*/ 9855708 w 12192000"/>
              <a:gd name="connsiteY1843" fmla="*/ 701776 h 3218321"/>
              <a:gd name="connsiteX1844" fmla="*/ 9848088 w 12192000"/>
              <a:gd name="connsiteY1844" fmla="*/ 698108 h 3218321"/>
              <a:gd name="connsiteX1845" fmla="*/ 11311699 w 12192000"/>
              <a:gd name="connsiteY1845" fmla="*/ 696870 h 3218321"/>
              <a:gd name="connsiteX1846" fmla="*/ 11317081 w 12192000"/>
              <a:gd name="connsiteY1846" fmla="*/ 706729 h 3218321"/>
              <a:gd name="connsiteX1847" fmla="*/ 11311699 w 12192000"/>
              <a:gd name="connsiteY1847" fmla="*/ 696870 h 3218321"/>
              <a:gd name="connsiteX1848" fmla="*/ 9834276 w 12192000"/>
              <a:gd name="connsiteY1848" fmla="*/ 696584 h 3218321"/>
              <a:gd name="connsiteX1849" fmla="*/ 9843515 w 12192000"/>
              <a:gd name="connsiteY1849" fmla="*/ 707539 h 3218321"/>
              <a:gd name="connsiteX1850" fmla="*/ 9834276 w 12192000"/>
              <a:gd name="connsiteY1850" fmla="*/ 696584 h 3218321"/>
              <a:gd name="connsiteX1851" fmla="*/ 1243905 w 12192000"/>
              <a:gd name="connsiteY1851" fmla="*/ 694440 h 3218321"/>
              <a:gd name="connsiteX1852" fmla="*/ 1233427 w 12192000"/>
              <a:gd name="connsiteY1852" fmla="*/ 724209 h 3218321"/>
              <a:gd name="connsiteX1853" fmla="*/ 1276385 w 12192000"/>
              <a:gd name="connsiteY1853" fmla="*/ 713778 h 3218321"/>
              <a:gd name="connsiteX1854" fmla="*/ 1294673 w 12192000"/>
              <a:gd name="connsiteY1854" fmla="*/ 712968 h 3218321"/>
              <a:gd name="connsiteX1855" fmla="*/ 1306960 w 12192000"/>
              <a:gd name="connsiteY1855" fmla="*/ 707300 h 3218321"/>
              <a:gd name="connsiteX1856" fmla="*/ 1317437 w 12192000"/>
              <a:gd name="connsiteY1856" fmla="*/ 702061 h 3218321"/>
              <a:gd name="connsiteX1857" fmla="*/ 1310340 w 12192000"/>
              <a:gd name="connsiteY1857" fmla="*/ 711158 h 3218321"/>
              <a:gd name="connsiteX1858" fmla="*/ 1207471 w 12192000"/>
              <a:gd name="connsiteY1858" fmla="*/ 740546 h 3218321"/>
              <a:gd name="connsiteX1859" fmla="*/ 1197804 w 12192000"/>
              <a:gd name="connsiteY1859" fmla="*/ 743070 h 3218321"/>
              <a:gd name="connsiteX1860" fmla="*/ 1155275 w 12192000"/>
              <a:gd name="connsiteY1860" fmla="*/ 753501 h 3218321"/>
              <a:gd name="connsiteX1861" fmla="*/ 1165658 w 12192000"/>
              <a:gd name="connsiteY1861" fmla="*/ 743165 h 3218321"/>
              <a:gd name="connsiteX1862" fmla="*/ 1167752 w 12192000"/>
              <a:gd name="connsiteY1862" fmla="*/ 744927 h 3218321"/>
              <a:gd name="connsiteX1863" fmla="*/ 1177469 w 12192000"/>
              <a:gd name="connsiteY1863" fmla="*/ 732210 h 3218321"/>
              <a:gd name="connsiteX1864" fmla="*/ 1166801 w 12192000"/>
              <a:gd name="connsiteY1864" fmla="*/ 737973 h 3218321"/>
              <a:gd name="connsiteX1865" fmla="*/ 1159085 w 12192000"/>
              <a:gd name="connsiteY1865" fmla="*/ 727066 h 3218321"/>
              <a:gd name="connsiteX1866" fmla="*/ 1153323 w 12192000"/>
              <a:gd name="connsiteY1866" fmla="*/ 745309 h 3218321"/>
              <a:gd name="connsiteX1867" fmla="*/ 1143893 w 12192000"/>
              <a:gd name="connsiteY1867" fmla="*/ 732544 h 3218321"/>
              <a:gd name="connsiteX1868" fmla="*/ 1144798 w 12192000"/>
              <a:gd name="connsiteY1868" fmla="*/ 754549 h 3218321"/>
              <a:gd name="connsiteX1869" fmla="*/ 1128986 w 12192000"/>
              <a:gd name="connsiteY1869" fmla="*/ 740498 h 3218321"/>
              <a:gd name="connsiteX1870" fmla="*/ 1128224 w 12192000"/>
              <a:gd name="connsiteY1870" fmla="*/ 755073 h 3218321"/>
              <a:gd name="connsiteX1871" fmla="*/ 1144036 w 12192000"/>
              <a:gd name="connsiteY1871" fmla="*/ 756501 h 3218321"/>
              <a:gd name="connsiteX1872" fmla="*/ 1128272 w 12192000"/>
              <a:gd name="connsiteY1872" fmla="*/ 761645 h 3218321"/>
              <a:gd name="connsiteX1873" fmla="*/ 1085314 w 12192000"/>
              <a:gd name="connsiteY1873" fmla="*/ 774029 h 3218321"/>
              <a:gd name="connsiteX1874" fmla="*/ 1103602 w 12192000"/>
              <a:gd name="connsiteY1874" fmla="*/ 765027 h 3218321"/>
              <a:gd name="connsiteX1875" fmla="*/ 1117556 w 12192000"/>
              <a:gd name="connsiteY1875" fmla="*/ 752596 h 3218321"/>
              <a:gd name="connsiteX1876" fmla="*/ 1093268 w 12192000"/>
              <a:gd name="connsiteY1876" fmla="*/ 756549 h 3218321"/>
              <a:gd name="connsiteX1877" fmla="*/ 1095506 w 12192000"/>
              <a:gd name="connsiteY1877" fmla="*/ 745404 h 3218321"/>
              <a:gd name="connsiteX1878" fmla="*/ 1087410 w 12192000"/>
              <a:gd name="connsiteY1878" fmla="*/ 747738 h 3218321"/>
              <a:gd name="connsiteX1879" fmla="*/ 1092077 w 12192000"/>
              <a:gd name="connsiteY1879" fmla="*/ 754215 h 3218321"/>
              <a:gd name="connsiteX1880" fmla="*/ 1081314 w 12192000"/>
              <a:gd name="connsiteY1880" fmla="*/ 761788 h 3218321"/>
              <a:gd name="connsiteX1881" fmla="*/ 1080790 w 12192000"/>
              <a:gd name="connsiteY1881" fmla="*/ 749214 h 3218321"/>
              <a:gd name="connsiteX1882" fmla="*/ 1073360 w 12192000"/>
              <a:gd name="connsiteY1882" fmla="*/ 751977 h 3218321"/>
              <a:gd name="connsiteX1883" fmla="*/ 1076266 w 12192000"/>
              <a:gd name="connsiteY1883" fmla="*/ 758550 h 3218321"/>
              <a:gd name="connsiteX1884" fmla="*/ 1070074 w 12192000"/>
              <a:gd name="connsiteY1884" fmla="*/ 768314 h 3218321"/>
              <a:gd name="connsiteX1885" fmla="*/ 1065359 w 12192000"/>
              <a:gd name="connsiteY1885" fmla="*/ 753358 h 3218321"/>
              <a:gd name="connsiteX1886" fmla="*/ 1058407 w 12192000"/>
              <a:gd name="connsiteY1886" fmla="*/ 767313 h 3218321"/>
              <a:gd name="connsiteX1887" fmla="*/ 1063979 w 12192000"/>
              <a:gd name="connsiteY1887" fmla="*/ 777744 h 3218321"/>
              <a:gd name="connsiteX1888" fmla="*/ 1062073 w 12192000"/>
              <a:gd name="connsiteY1888" fmla="*/ 741165 h 3218321"/>
              <a:gd name="connsiteX1889" fmla="*/ 1069312 w 12192000"/>
              <a:gd name="connsiteY1889" fmla="*/ 745642 h 3218321"/>
              <a:gd name="connsiteX1890" fmla="*/ 1098125 w 12192000"/>
              <a:gd name="connsiteY1890" fmla="*/ 735163 h 3218321"/>
              <a:gd name="connsiteX1891" fmla="*/ 1113175 w 12192000"/>
              <a:gd name="connsiteY1891" fmla="*/ 731067 h 3218321"/>
              <a:gd name="connsiteX1892" fmla="*/ 1120938 w 12192000"/>
              <a:gd name="connsiteY1892" fmla="*/ 723447 h 3218321"/>
              <a:gd name="connsiteX1893" fmla="*/ 1126796 w 12192000"/>
              <a:gd name="connsiteY1893" fmla="*/ 727876 h 3218321"/>
              <a:gd name="connsiteX1894" fmla="*/ 1135416 w 12192000"/>
              <a:gd name="connsiteY1894" fmla="*/ 719303 h 3218321"/>
              <a:gd name="connsiteX1895" fmla="*/ 1140178 w 12192000"/>
              <a:gd name="connsiteY1895" fmla="*/ 721875 h 3218321"/>
              <a:gd name="connsiteX1896" fmla="*/ 1145512 w 12192000"/>
              <a:gd name="connsiteY1896" fmla="*/ 718731 h 3218321"/>
              <a:gd name="connsiteX1897" fmla="*/ 1149894 w 12192000"/>
              <a:gd name="connsiteY1897" fmla="*/ 722399 h 3218321"/>
              <a:gd name="connsiteX1898" fmla="*/ 1178897 w 12192000"/>
              <a:gd name="connsiteY1898" fmla="*/ 711063 h 3218321"/>
              <a:gd name="connsiteX1899" fmla="*/ 1202661 w 12192000"/>
              <a:gd name="connsiteY1899" fmla="*/ 707062 h 3218321"/>
              <a:gd name="connsiteX1900" fmla="*/ 1199567 w 12192000"/>
              <a:gd name="connsiteY1900" fmla="*/ 724590 h 3218321"/>
              <a:gd name="connsiteX1901" fmla="*/ 1206233 w 12192000"/>
              <a:gd name="connsiteY1901" fmla="*/ 716588 h 3218321"/>
              <a:gd name="connsiteX1902" fmla="*/ 1221854 w 12192000"/>
              <a:gd name="connsiteY1902" fmla="*/ 706967 h 3218321"/>
              <a:gd name="connsiteX1903" fmla="*/ 1203090 w 12192000"/>
              <a:gd name="connsiteY1903" fmla="*/ 713968 h 3218321"/>
              <a:gd name="connsiteX1904" fmla="*/ 1243905 w 12192000"/>
              <a:gd name="connsiteY1904" fmla="*/ 694440 h 3218321"/>
              <a:gd name="connsiteX1905" fmla="*/ 11207971 w 12192000"/>
              <a:gd name="connsiteY1905" fmla="*/ 692297 h 3218321"/>
              <a:gd name="connsiteX1906" fmla="*/ 11219925 w 12192000"/>
              <a:gd name="connsiteY1906" fmla="*/ 710492 h 3218321"/>
              <a:gd name="connsiteX1907" fmla="*/ 11220688 w 12192000"/>
              <a:gd name="connsiteY1907" fmla="*/ 693774 h 3218321"/>
              <a:gd name="connsiteX1908" fmla="*/ 11230308 w 12192000"/>
              <a:gd name="connsiteY1908" fmla="*/ 700585 h 3218321"/>
              <a:gd name="connsiteX1909" fmla="*/ 11224736 w 12192000"/>
              <a:gd name="connsiteY1909" fmla="*/ 712682 h 3218321"/>
              <a:gd name="connsiteX1910" fmla="*/ 11234547 w 12192000"/>
              <a:gd name="connsiteY1910" fmla="*/ 714778 h 3218321"/>
              <a:gd name="connsiteX1911" fmla="*/ 11240309 w 12192000"/>
              <a:gd name="connsiteY1911" fmla="*/ 696822 h 3218321"/>
              <a:gd name="connsiteX1912" fmla="*/ 11239309 w 12192000"/>
              <a:gd name="connsiteY1912" fmla="*/ 718779 h 3218321"/>
              <a:gd name="connsiteX1913" fmla="*/ 11202495 w 12192000"/>
              <a:gd name="connsiteY1913" fmla="*/ 712968 h 3218321"/>
              <a:gd name="connsiteX1914" fmla="*/ 11207971 w 12192000"/>
              <a:gd name="connsiteY1914" fmla="*/ 692297 h 3218321"/>
              <a:gd name="connsiteX1915" fmla="*/ 2460363 w 12192000"/>
              <a:gd name="connsiteY1915" fmla="*/ 691011 h 3218321"/>
              <a:gd name="connsiteX1916" fmla="*/ 2446029 w 12192000"/>
              <a:gd name="connsiteY1916" fmla="*/ 702061 h 3218321"/>
              <a:gd name="connsiteX1917" fmla="*/ 2467934 w 12192000"/>
              <a:gd name="connsiteY1917" fmla="*/ 695298 h 3218321"/>
              <a:gd name="connsiteX1918" fmla="*/ 2460363 w 12192000"/>
              <a:gd name="connsiteY1918" fmla="*/ 691011 h 3218321"/>
              <a:gd name="connsiteX1919" fmla="*/ 9783747 w 12192000"/>
              <a:gd name="connsiteY1919" fmla="*/ 689535 h 3218321"/>
              <a:gd name="connsiteX1920" fmla="*/ 9788747 w 12192000"/>
              <a:gd name="connsiteY1920" fmla="*/ 703109 h 3218321"/>
              <a:gd name="connsiteX1921" fmla="*/ 9783747 w 12192000"/>
              <a:gd name="connsiteY1921" fmla="*/ 689535 h 3218321"/>
              <a:gd name="connsiteX1922" fmla="*/ 1943706 w 12192000"/>
              <a:gd name="connsiteY1922" fmla="*/ 689153 h 3218321"/>
              <a:gd name="connsiteX1923" fmla="*/ 1945467 w 12192000"/>
              <a:gd name="connsiteY1923" fmla="*/ 697345 h 3218321"/>
              <a:gd name="connsiteX1924" fmla="*/ 1955229 w 12192000"/>
              <a:gd name="connsiteY1924" fmla="*/ 690629 h 3218321"/>
              <a:gd name="connsiteX1925" fmla="*/ 1964611 w 12192000"/>
              <a:gd name="connsiteY1925" fmla="*/ 694619 h 3218321"/>
              <a:gd name="connsiteX1926" fmla="*/ 1966993 w 12192000"/>
              <a:gd name="connsiteY1926" fmla="*/ 693028 h 3218321"/>
              <a:gd name="connsiteX1927" fmla="*/ 1961897 w 12192000"/>
              <a:gd name="connsiteY1927" fmla="*/ 704823 h 3218321"/>
              <a:gd name="connsiteX1928" fmla="*/ 1946991 w 12192000"/>
              <a:gd name="connsiteY1928" fmla="*/ 707395 h 3218321"/>
              <a:gd name="connsiteX1929" fmla="*/ 1937321 w 12192000"/>
              <a:gd name="connsiteY1929" fmla="*/ 696107 h 3218321"/>
              <a:gd name="connsiteX1930" fmla="*/ 1938940 w 12192000"/>
              <a:gd name="connsiteY1930" fmla="*/ 708491 h 3218321"/>
              <a:gd name="connsiteX1931" fmla="*/ 1935226 w 12192000"/>
              <a:gd name="connsiteY1931" fmla="*/ 708300 h 3218321"/>
              <a:gd name="connsiteX1932" fmla="*/ 1929226 w 12192000"/>
              <a:gd name="connsiteY1932" fmla="*/ 700155 h 3218321"/>
              <a:gd name="connsiteX1933" fmla="*/ 1925178 w 12192000"/>
              <a:gd name="connsiteY1933" fmla="*/ 702013 h 3218321"/>
              <a:gd name="connsiteX1934" fmla="*/ 1923177 w 12192000"/>
              <a:gd name="connsiteY1934" fmla="*/ 714587 h 3218321"/>
              <a:gd name="connsiteX1935" fmla="*/ 1913810 w 12192000"/>
              <a:gd name="connsiteY1935" fmla="*/ 704164 h 3218321"/>
              <a:gd name="connsiteX1936" fmla="*/ 1928273 w 12192000"/>
              <a:gd name="connsiteY1936" fmla="*/ 698774 h 3218321"/>
              <a:gd name="connsiteX1937" fmla="*/ 1929178 w 12192000"/>
              <a:gd name="connsiteY1937" fmla="*/ 694202 h 3218321"/>
              <a:gd name="connsiteX1938" fmla="*/ 1944753 w 12192000"/>
              <a:gd name="connsiteY1938" fmla="*/ 696345 h 3218321"/>
              <a:gd name="connsiteX1939" fmla="*/ 10734532 w 12192000"/>
              <a:gd name="connsiteY1939" fmla="*/ 689106 h 3218321"/>
              <a:gd name="connsiteX1940" fmla="*/ 10734484 w 12192000"/>
              <a:gd name="connsiteY1940" fmla="*/ 693202 h 3218321"/>
              <a:gd name="connsiteX1941" fmla="*/ 10751248 w 12192000"/>
              <a:gd name="connsiteY1941" fmla="*/ 697584 h 3218321"/>
              <a:gd name="connsiteX1942" fmla="*/ 10770823 w 12192000"/>
              <a:gd name="connsiteY1942" fmla="*/ 702347 h 3218321"/>
              <a:gd name="connsiteX1943" fmla="*/ 10773489 w 12192000"/>
              <a:gd name="connsiteY1943" fmla="*/ 694536 h 3218321"/>
              <a:gd name="connsiteX1944" fmla="*/ 10760916 w 12192000"/>
              <a:gd name="connsiteY1944" fmla="*/ 693393 h 3218321"/>
              <a:gd name="connsiteX1945" fmla="*/ 10734532 w 12192000"/>
              <a:gd name="connsiteY1945" fmla="*/ 689106 h 3218321"/>
              <a:gd name="connsiteX1946" fmla="*/ 9809273 w 12192000"/>
              <a:gd name="connsiteY1946" fmla="*/ 686725 h 3218321"/>
              <a:gd name="connsiteX1947" fmla="*/ 9806797 w 12192000"/>
              <a:gd name="connsiteY1947" fmla="*/ 696489 h 3218321"/>
              <a:gd name="connsiteX1948" fmla="*/ 9797415 w 12192000"/>
              <a:gd name="connsiteY1948" fmla="*/ 688011 h 3218321"/>
              <a:gd name="connsiteX1949" fmla="*/ 9803988 w 12192000"/>
              <a:gd name="connsiteY1949" fmla="*/ 702919 h 3218321"/>
              <a:gd name="connsiteX1950" fmla="*/ 9810655 w 12192000"/>
              <a:gd name="connsiteY1950" fmla="*/ 696393 h 3218321"/>
              <a:gd name="connsiteX1951" fmla="*/ 9810845 w 12192000"/>
              <a:gd name="connsiteY1951" fmla="*/ 709730 h 3218321"/>
              <a:gd name="connsiteX1952" fmla="*/ 9821752 w 12192000"/>
              <a:gd name="connsiteY1952" fmla="*/ 702919 h 3218321"/>
              <a:gd name="connsiteX1953" fmla="*/ 9809273 w 12192000"/>
              <a:gd name="connsiteY1953" fmla="*/ 686725 h 3218321"/>
              <a:gd name="connsiteX1954" fmla="*/ 11149155 w 12192000"/>
              <a:gd name="connsiteY1954" fmla="*/ 686677 h 3218321"/>
              <a:gd name="connsiteX1955" fmla="*/ 11149155 w 12192000"/>
              <a:gd name="connsiteY1955" fmla="*/ 686677 h 3218321"/>
              <a:gd name="connsiteX1956" fmla="*/ 11276790 w 12192000"/>
              <a:gd name="connsiteY1956" fmla="*/ 686533 h 3218321"/>
              <a:gd name="connsiteX1957" fmla="*/ 11276790 w 12192000"/>
              <a:gd name="connsiteY1957" fmla="*/ 697345 h 3218321"/>
              <a:gd name="connsiteX1958" fmla="*/ 11276790 w 12192000"/>
              <a:gd name="connsiteY1958" fmla="*/ 686533 h 3218321"/>
              <a:gd name="connsiteX1959" fmla="*/ 2501221 w 12192000"/>
              <a:gd name="connsiteY1959" fmla="*/ 686486 h 3218321"/>
              <a:gd name="connsiteX1960" fmla="*/ 2501221 w 12192000"/>
              <a:gd name="connsiteY1960" fmla="*/ 686486 h 3218321"/>
              <a:gd name="connsiteX1961" fmla="*/ 1986424 w 12192000"/>
              <a:gd name="connsiteY1961" fmla="*/ 686057 h 3218321"/>
              <a:gd name="connsiteX1962" fmla="*/ 1986424 w 12192000"/>
              <a:gd name="connsiteY1962" fmla="*/ 686057 h 3218321"/>
              <a:gd name="connsiteX1963" fmla="*/ 1980661 w 12192000"/>
              <a:gd name="connsiteY1963" fmla="*/ 685772 h 3218321"/>
              <a:gd name="connsiteX1964" fmla="*/ 1971898 w 12192000"/>
              <a:gd name="connsiteY1964" fmla="*/ 698108 h 3218321"/>
              <a:gd name="connsiteX1965" fmla="*/ 1980661 w 12192000"/>
              <a:gd name="connsiteY1965" fmla="*/ 685772 h 3218321"/>
              <a:gd name="connsiteX1966" fmla="*/ 1971279 w 12192000"/>
              <a:gd name="connsiteY1966" fmla="*/ 683104 h 3218321"/>
              <a:gd name="connsiteX1967" fmla="*/ 1968435 w 12192000"/>
              <a:gd name="connsiteY1967" fmla="*/ 692063 h 3218321"/>
              <a:gd name="connsiteX1968" fmla="*/ 1966993 w 12192000"/>
              <a:gd name="connsiteY1968" fmla="*/ 693028 h 3218321"/>
              <a:gd name="connsiteX1969" fmla="*/ 11186587 w 12192000"/>
              <a:gd name="connsiteY1969" fmla="*/ 682676 h 3218321"/>
              <a:gd name="connsiteX1970" fmla="*/ 11187255 w 12192000"/>
              <a:gd name="connsiteY1970" fmla="*/ 703776 h 3218321"/>
              <a:gd name="connsiteX1971" fmla="*/ 11191779 w 12192000"/>
              <a:gd name="connsiteY1971" fmla="*/ 703728 h 3218321"/>
              <a:gd name="connsiteX1972" fmla="*/ 11191969 w 12192000"/>
              <a:gd name="connsiteY1972" fmla="*/ 689487 h 3218321"/>
              <a:gd name="connsiteX1973" fmla="*/ 11200827 w 12192000"/>
              <a:gd name="connsiteY1973" fmla="*/ 689439 h 3218321"/>
              <a:gd name="connsiteX1974" fmla="*/ 11201161 w 12192000"/>
              <a:gd name="connsiteY1974" fmla="*/ 709444 h 3218321"/>
              <a:gd name="connsiteX1975" fmla="*/ 11164013 w 12192000"/>
              <a:gd name="connsiteY1975" fmla="*/ 697584 h 3218321"/>
              <a:gd name="connsiteX1976" fmla="*/ 11165156 w 12192000"/>
              <a:gd name="connsiteY1976" fmla="*/ 690868 h 3218321"/>
              <a:gd name="connsiteX1977" fmla="*/ 11163013 w 12192000"/>
              <a:gd name="connsiteY1977" fmla="*/ 684724 h 3218321"/>
              <a:gd name="connsiteX1978" fmla="*/ 11172729 w 12192000"/>
              <a:gd name="connsiteY1978" fmla="*/ 683390 h 3218321"/>
              <a:gd name="connsiteX1979" fmla="*/ 11172824 w 12192000"/>
              <a:gd name="connsiteY1979" fmla="*/ 701061 h 3218321"/>
              <a:gd name="connsiteX1980" fmla="*/ 11186587 w 12192000"/>
              <a:gd name="connsiteY1980" fmla="*/ 682676 h 3218321"/>
              <a:gd name="connsiteX1981" fmla="*/ 1347016 w 12192000"/>
              <a:gd name="connsiteY1981" fmla="*/ 681294 h 3218321"/>
              <a:gd name="connsiteX1982" fmla="*/ 1323490 w 12192000"/>
              <a:gd name="connsiteY1982" fmla="*/ 692106 h 3218321"/>
              <a:gd name="connsiteX1983" fmla="*/ 1347016 w 12192000"/>
              <a:gd name="connsiteY1983" fmla="*/ 681294 h 3218321"/>
              <a:gd name="connsiteX1984" fmla="*/ 2001999 w 12192000"/>
              <a:gd name="connsiteY1984" fmla="*/ 680485 h 3218321"/>
              <a:gd name="connsiteX1985" fmla="*/ 2001665 w 12192000"/>
              <a:gd name="connsiteY1985" fmla="*/ 692726 h 3218321"/>
              <a:gd name="connsiteX1986" fmla="*/ 2001999 w 12192000"/>
              <a:gd name="connsiteY1986" fmla="*/ 680485 h 3218321"/>
              <a:gd name="connsiteX1987" fmla="*/ 10860724 w 12192000"/>
              <a:gd name="connsiteY1987" fmla="*/ 679104 h 3218321"/>
              <a:gd name="connsiteX1988" fmla="*/ 10854737 w 12192000"/>
              <a:gd name="connsiteY1988" fmla="*/ 679961 h 3218321"/>
              <a:gd name="connsiteX1989" fmla="*/ 10860724 w 12192000"/>
              <a:gd name="connsiteY1989" fmla="*/ 679104 h 3218321"/>
              <a:gd name="connsiteX1990" fmla="*/ 10097786 w 12192000"/>
              <a:gd name="connsiteY1990" fmla="*/ 675960 h 3218321"/>
              <a:gd name="connsiteX1991" fmla="*/ 10103548 w 12192000"/>
              <a:gd name="connsiteY1991" fmla="*/ 682009 h 3218321"/>
              <a:gd name="connsiteX1992" fmla="*/ 10097786 w 12192000"/>
              <a:gd name="connsiteY1992" fmla="*/ 675960 h 3218321"/>
              <a:gd name="connsiteX1993" fmla="*/ 11230355 w 12192000"/>
              <a:gd name="connsiteY1993" fmla="*/ 674674 h 3218321"/>
              <a:gd name="connsiteX1994" fmla="*/ 11253405 w 12192000"/>
              <a:gd name="connsiteY1994" fmla="*/ 683676 h 3218321"/>
              <a:gd name="connsiteX1995" fmla="*/ 11229831 w 12192000"/>
              <a:gd name="connsiteY1995" fmla="*/ 688058 h 3218321"/>
              <a:gd name="connsiteX1996" fmla="*/ 11230355 w 12192000"/>
              <a:gd name="connsiteY1996" fmla="*/ 674674 h 3218321"/>
              <a:gd name="connsiteX1997" fmla="*/ 2029375 w 12192000"/>
              <a:gd name="connsiteY1997" fmla="*/ 674338 h 3218321"/>
              <a:gd name="connsiteX1998" fmla="*/ 2025242 w 12192000"/>
              <a:gd name="connsiteY1998" fmla="*/ 688296 h 3218321"/>
              <a:gd name="connsiteX1999" fmla="*/ 2022148 w 12192000"/>
              <a:gd name="connsiteY1999" fmla="*/ 675817 h 3218321"/>
              <a:gd name="connsiteX2000" fmla="*/ 2029375 w 12192000"/>
              <a:gd name="connsiteY2000" fmla="*/ 674338 h 3218321"/>
              <a:gd name="connsiteX2001" fmla="*/ 1311108 w 12192000"/>
              <a:gd name="connsiteY2001" fmla="*/ 674102 h 3218321"/>
              <a:gd name="connsiteX2002" fmla="*/ 1303869 w 12192000"/>
              <a:gd name="connsiteY2002" fmla="*/ 691106 h 3218321"/>
              <a:gd name="connsiteX2003" fmla="*/ 1320157 w 12192000"/>
              <a:gd name="connsiteY2003" fmla="*/ 687724 h 3218321"/>
              <a:gd name="connsiteX2004" fmla="*/ 1312918 w 12192000"/>
              <a:gd name="connsiteY2004" fmla="*/ 701013 h 3218321"/>
              <a:gd name="connsiteX2005" fmla="*/ 1292582 w 12192000"/>
              <a:gd name="connsiteY2005" fmla="*/ 701156 h 3218321"/>
              <a:gd name="connsiteX2006" fmla="*/ 1274342 w 12192000"/>
              <a:gd name="connsiteY2006" fmla="*/ 706776 h 3218321"/>
              <a:gd name="connsiteX2007" fmla="*/ 1257006 w 12192000"/>
              <a:gd name="connsiteY2007" fmla="*/ 713254 h 3218321"/>
              <a:gd name="connsiteX2008" fmla="*/ 1257435 w 12192000"/>
              <a:gd name="connsiteY2008" fmla="*/ 702680 h 3218321"/>
              <a:gd name="connsiteX2009" fmla="*/ 1271675 w 12192000"/>
              <a:gd name="connsiteY2009" fmla="*/ 703728 h 3218321"/>
              <a:gd name="connsiteX2010" fmla="*/ 1271960 w 12192000"/>
              <a:gd name="connsiteY2010" fmla="*/ 694106 h 3218321"/>
              <a:gd name="connsiteX2011" fmla="*/ 1249625 w 12192000"/>
              <a:gd name="connsiteY2011" fmla="*/ 704918 h 3218321"/>
              <a:gd name="connsiteX2012" fmla="*/ 1242910 w 12192000"/>
              <a:gd name="connsiteY2012" fmla="*/ 697583 h 3218321"/>
              <a:gd name="connsiteX2013" fmla="*/ 1298440 w 12192000"/>
              <a:gd name="connsiteY2013" fmla="*/ 679722 h 3218321"/>
              <a:gd name="connsiteX2014" fmla="*/ 1290391 w 12192000"/>
              <a:gd name="connsiteY2014" fmla="*/ 694392 h 3218321"/>
              <a:gd name="connsiteX2015" fmla="*/ 1300726 w 12192000"/>
              <a:gd name="connsiteY2015" fmla="*/ 694249 h 3218321"/>
              <a:gd name="connsiteX2016" fmla="*/ 1311108 w 12192000"/>
              <a:gd name="connsiteY2016" fmla="*/ 674102 h 3218321"/>
              <a:gd name="connsiteX2017" fmla="*/ 11216973 w 12192000"/>
              <a:gd name="connsiteY2017" fmla="*/ 672673 h 3218321"/>
              <a:gd name="connsiteX2018" fmla="*/ 11224878 w 12192000"/>
              <a:gd name="connsiteY2018" fmla="*/ 683343 h 3218321"/>
              <a:gd name="connsiteX2019" fmla="*/ 11216973 w 12192000"/>
              <a:gd name="connsiteY2019" fmla="*/ 672673 h 3218321"/>
              <a:gd name="connsiteX2020" fmla="*/ 2053154 w 12192000"/>
              <a:gd name="connsiteY2020" fmla="*/ 671578 h 3218321"/>
              <a:gd name="connsiteX2021" fmla="*/ 2053154 w 12192000"/>
              <a:gd name="connsiteY2021" fmla="*/ 671578 h 3218321"/>
              <a:gd name="connsiteX2022" fmla="*/ 2046197 w 12192000"/>
              <a:gd name="connsiteY2022" fmla="*/ 671149 h 3218321"/>
              <a:gd name="connsiteX2023" fmla="*/ 2041101 w 12192000"/>
              <a:gd name="connsiteY2023" fmla="*/ 683152 h 3218321"/>
              <a:gd name="connsiteX2024" fmla="*/ 2037195 w 12192000"/>
              <a:gd name="connsiteY2024" fmla="*/ 675102 h 3218321"/>
              <a:gd name="connsiteX2025" fmla="*/ 2046197 w 12192000"/>
              <a:gd name="connsiteY2025" fmla="*/ 671149 h 3218321"/>
              <a:gd name="connsiteX2026" fmla="*/ 10517077 w 12192000"/>
              <a:gd name="connsiteY2026" fmla="*/ 670435 h 3218321"/>
              <a:gd name="connsiteX2027" fmla="*/ 10524125 w 12192000"/>
              <a:gd name="connsiteY2027" fmla="*/ 678532 h 3218321"/>
              <a:gd name="connsiteX2028" fmla="*/ 10517077 w 12192000"/>
              <a:gd name="connsiteY2028" fmla="*/ 670435 h 3218321"/>
              <a:gd name="connsiteX2029" fmla="*/ 9691592 w 12192000"/>
              <a:gd name="connsiteY2029" fmla="*/ 670388 h 3218321"/>
              <a:gd name="connsiteX2030" fmla="*/ 9699974 w 12192000"/>
              <a:gd name="connsiteY2030" fmla="*/ 690630 h 3218321"/>
              <a:gd name="connsiteX2031" fmla="*/ 9702927 w 12192000"/>
              <a:gd name="connsiteY2031" fmla="*/ 676437 h 3218321"/>
              <a:gd name="connsiteX2032" fmla="*/ 9709785 w 12192000"/>
              <a:gd name="connsiteY2032" fmla="*/ 689582 h 3218321"/>
              <a:gd name="connsiteX2033" fmla="*/ 9720215 w 12192000"/>
              <a:gd name="connsiteY2033" fmla="*/ 681914 h 3218321"/>
              <a:gd name="connsiteX2034" fmla="*/ 9720262 w 12192000"/>
              <a:gd name="connsiteY2034" fmla="*/ 695488 h 3218321"/>
              <a:gd name="connsiteX2035" fmla="*/ 9734455 w 12192000"/>
              <a:gd name="connsiteY2035" fmla="*/ 683533 h 3218321"/>
              <a:gd name="connsiteX2036" fmla="*/ 9734645 w 12192000"/>
              <a:gd name="connsiteY2036" fmla="*/ 694250 h 3218321"/>
              <a:gd name="connsiteX2037" fmla="*/ 9738646 w 12192000"/>
              <a:gd name="connsiteY2037" fmla="*/ 694250 h 3218321"/>
              <a:gd name="connsiteX2038" fmla="*/ 9740836 w 12192000"/>
              <a:gd name="connsiteY2038" fmla="*/ 683343 h 3218321"/>
              <a:gd name="connsiteX2039" fmla="*/ 9745980 w 12192000"/>
              <a:gd name="connsiteY2039" fmla="*/ 695393 h 3218321"/>
              <a:gd name="connsiteX2040" fmla="*/ 9755315 w 12192000"/>
              <a:gd name="connsiteY2040" fmla="*/ 690344 h 3218321"/>
              <a:gd name="connsiteX2041" fmla="*/ 9773364 w 12192000"/>
              <a:gd name="connsiteY2041" fmla="*/ 688963 h 3218321"/>
              <a:gd name="connsiteX2042" fmla="*/ 9772459 w 12192000"/>
              <a:gd name="connsiteY2042" fmla="*/ 698965 h 3218321"/>
              <a:gd name="connsiteX2043" fmla="*/ 9777985 w 12192000"/>
              <a:gd name="connsiteY2043" fmla="*/ 699108 h 3218321"/>
              <a:gd name="connsiteX2044" fmla="*/ 9775603 w 12192000"/>
              <a:gd name="connsiteY2044" fmla="*/ 687963 h 3218321"/>
              <a:gd name="connsiteX2045" fmla="*/ 9756363 w 12192000"/>
              <a:gd name="connsiteY2045" fmla="*/ 681057 h 3218321"/>
              <a:gd name="connsiteX2046" fmla="*/ 9712500 w 12192000"/>
              <a:gd name="connsiteY2046" fmla="*/ 678485 h 3218321"/>
              <a:gd name="connsiteX2047" fmla="*/ 9694355 w 12192000"/>
              <a:gd name="connsiteY2047" fmla="*/ 671340 h 3218321"/>
              <a:gd name="connsiteX2048" fmla="*/ 2548317 w 12192000"/>
              <a:gd name="connsiteY2048" fmla="*/ 670197 h 3218321"/>
              <a:gd name="connsiteX2049" fmla="*/ 2548175 w 12192000"/>
              <a:gd name="connsiteY2049" fmla="*/ 676484 h 3218321"/>
              <a:gd name="connsiteX2050" fmla="*/ 2542032 w 12192000"/>
              <a:gd name="connsiteY2050" fmla="*/ 671007 h 3218321"/>
              <a:gd name="connsiteX2051" fmla="*/ 2530604 w 12192000"/>
              <a:gd name="connsiteY2051" fmla="*/ 678866 h 3218321"/>
              <a:gd name="connsiteX2052" fmla="*/ 2526937 w 12192000"/>
              <a:gd name="connsiteY2052" fmla="*/ 673103 h 3218321"/>
              <a:gd name="connsiteX2053" fmla="*/ 2508364 w 12192000"/>
              <a:gd name="connsiteY2053" fmla="*/ 694536 h 3218321"/>
              <a:gd name="connsiteX2054" fmla="*/ 2527888 w 12192000"/>
              <a:gd name="connsiteY2054" fmla="*/ 687106 h 3218321"/>
              <a:gd name="connsiteX2055" fmla="*/ 2542937 w 12192000"/>
              <a:gd name="connsiteY2055" fmla="*/ 689821 h 3218321"/>
              <a:gd name="connsiteX2056" fmla="*/ 2554127 w 12192000"/>
              <a:gd name="connsiteY2056" fmla="*/ 670483 h 3218321"/>
              <a:gd name="connsiteX2057" fmla="*/ 11133391 w 12192000"/>
              <a:gd name="connsiteY2057" fmla="*/ 668673 h 3218321"/>
              <a:gd name="connsiteX2058" fmla="*/ 11135106 w 12192000"/>
              <a:gd name="connsiteY2058" fmla="*/ 689582 h 3218321"/>
              <a:gd name="connsiteX2059" fmla="*/ 11139487 w 12192000"/>
              <a:gd name="connsiteY2059" fmla="*/ 689487 h 3218321"/>
              <a:gd name="connsiteX2060" fmla="*/ 11139535 w 12192000"/>
              <a:gd name="connsiteY2060" fmla="*/ 675198 h 3218321"/>
              <a:gd name="connsiteX2061" fmla="*/ 11149251 w 12192000"/>
              <a:gd name="connsiteY2061" fmla="*/ 675198 h 3218321"/>
              <a:gd name="connsiteX2062" fmla="*/ 11147203 w 12192000"/>
              <a:gd name="connsiteY2062" fmla="*/ 681342 h 3218321"/>
              <a:gd name="connsiteX2063" fmla="*/ 11162681 w 12192000"/>
              <a:gd name="connsiteY2063" fmla="*/ 679485 h 3218321"/>
              <a:gd name="connsiteX2064" fmla="*/ 11157871 w 12192000"/>
              <a:gd name="connsiteY2064" fmla="*/ 698918 h 3218321"/>
              <a:gd name="connsiteX2065" fmla="*/ 11141868 w 12192000"/>
              <a:gd name="connsiteY2065" fmla="*/ 695965 h 3218321"/>
              <a:gd name="connsiteX2066" fmla="*/ 11107531 w 12192000"/>
              <a:gd name="connsiteY2066" fmla="*/ 689440 h 3218321"/>
              <a:gd name="connsiteX2067" fmla="*/ 11111864 w 12192000"/>
              <a:gd name="connsiteY2067" fmla="*/ 670435 h 3218321"/>
              <a:gd name="connsiteX2068" fmla="*/ 11120103 w 12192000"/>
              <a:gd name="connsiteY2068" fmla="*/ 670388 h 3218321"/>
              <a:gd name="connsiteX2069" fmla="*/ 11120771 w 12192000"/>
              <a:gd name="connsiteY2069" fmla="*/ 688630 h 3218321"/>
              <a:gd name="connsiteX2070" fmla="*/ 11133391 w 12192000"/>
              <a:gd name="connsiteY2070" fmla="*/ 668673 h 3218321"/>
              <a:gd name="connsiteX2071" fmla="*/ 10506932 w 12192000"/>
              <a:gd name="connsiteY2071" fmla="*/ 666815 h 3218321"/>
              <a:gd name="connsiteX2072" fmla="*/ 10506932 w 12192000"/>
              <a:gd name="connsiteY2072" fmla="*/ 666815 h 3218321"/>
              <a:gd name="connsiteX2073" fmla="*/ 11187921 w 12192000"/>
              <a:gd name="connsiteY2073" fmla="*/ 665719 h 3218321"/>
              <a:gd name="connsiteX2074" fmla="*/ 11196208 w 12192000"/>
              <a:gd name="connsiteY2074" fmla="*/ 677484 h 3218321"/>
              <a:gd name="connsiteX2075" fmla="*/ 11187921 w 12192000"/>
              <a:gd name="connsiteY2075" fmla="*/ 665719 h 3218321"/>
              <a:gd name="connsiteX2076" fmla="*/ 10051626 w 12192000"/>
              <a:gd name="connsiteY2076" fmla="*/ 665298 h 3218321"/>
              <a:gd name="connsiteX2077" fmla="*/ 10045351 w 12192000"/>
              <a:gd name="connsiteY2077" fmla="*/ 666101 h 3218321"/>
              <a:gd name="connsiteX2078" fmla="*/ 10051626 w 12192000"/>
              <a:gd name="connsiteY2078" fmla="*/ 665298 h 3218321"/>
              <a:gd name="connsiteX2079" fmla="*/ 10682240 w 12192000"/>
              <a:gd name="connsiteY2079" fmla="*/ 665006 h 3218321"/>
              <a:gd name="connsiteX2080" fmla="*/ 10668857 w 12192000"/>
              <a:gd name="connsiteY2080" fmla="*/ 678437 h 3218321"/>
              <a:gd name="connsiteX2081" fmla="*/ 10692194 w 12192000"/>
              <a:gd name="connsiteY2081" fmla="*/ 685820 h 3218321"/>
              <a:gd name="connsiteX2082" fmla="*/ 10692146 w 12192000"/>
              <a:gd name="connsiteY2082" fmla="*/ 675960 h 3218321"/>
              <a:gd name="connsiteX2083" fmla="*/ 10678525 w 12192000"/>
              <a:gd name="connsiteY2083" fmla="*/ 671769 h 3218321"/>
              <a:gd name="connsiteX2084" fmla="*/ 10680335 w 12192000"/>
              <a:gd name="connsiteY2084" fmla="*/ 669006 h 3218321"/>
              <a:gd name="connsiteX2085" fmla="*/ 11177730 w 12192000"/>
              <a:gd name="connsiteY2085" fmla="*/ 662433 h 3218321"/>
              <a:gd name="connsiteX2086" fmla="*/ 11177730 w 12192000"/>
              <a:gd name="connsiteY2086" fmla="*/ 662433 h 3218321"/>
              <a:gd name="connsiteX2087" fmla="*/ 1363785 w 12192000"/>
              <a:gd name="connsiteY2087" fmla="*/ 661052 h 3218321"/>
              <a:gd name="connsiteX2088" fmla="*/ 1349831 w 12192000"/>
              <a:gd name="connsiteY2088" fmla="*/ 672340 h 3218321"/>
              <a:gd name="connsiteX2089" fmla="*/ 1331305 w 12192000"/>
              <a:gd name="connsiteY2089" fmla="*/ 678484 h 3218321"/>
              <a:gd name="connsiteX2090" fmla="*/ 1315541 w 12192000"/>
              <a:gd name="connsiteY2090" fmla="*/ 688010 h 3218321"/>
              <a:gd name="connsiteX2091" fmla="*/ 1326828 w 12192000"/>
              <a:gd name="connsiteY2091" fmla="*/ 674245 h 3218321"/>
              <a:gd name="connsiteX2092" fmla="*/ 1345307 w 12192000"/>
              <a:gd name="connsiteY2092" fmla="*/ 666958 h 3218321"/>
              <a:gd name="connsiteX2093" fmla="*/ 1363785 w 12192000"/>
              <a:gd name="connsiteY2093" fmla="*/ 661052 h 3218321"/>
              <a:gd name="connsiteX2094" fmla="*/ 10495353 w 12192000"/>
              <a:gd name="connsiteY2094" fmla="*/ 657135 h 3218321"/>
              <a:gd name="connsiteX2095" fmla="*/ 10495454 w 12192000"/>
              <a:gd name="connsiteY2095" fmla="*/ 665005 h 3218321"/>
              <a:gd name="connsiteX2096" fmla="*/ 10487786 w 12192000"/>
              <a:gd name="connsiteY2096" fmla="*/ 657194 h 3218321"/>
              <a:gd name="connsiteX2097" fmla="*/ 10495353 w 12192000"/>
              <a:gd name="connsiteY2097" fmla="*/ 657135 h 3218321"/>
              <a:gd name="connsiteX2098" fmla="*/ 10642378 w 12192000"/>
              <a:gd name="connsiteY2098" fmla="*/ 656146 h 3218321"/>
              <a:gd name="connsiteX2099" fmla="*/ 10628566 w 12192000"/>
              <a:gd name="connsiteY2099" fmla="*/ 670102 h 3218321"/>
              <a:gd name="connsiteX2100" fmla="*/ 10641759 w 12192000"/>
              <a:gd name="connsiteY2100" fmla="*/ 671245 h 3218321"/>
              <a:gd name="connsiteX2101" fmla="*/ 10669905 w 12192000"/>
              <a:gd name="connsiteY2101" fmla="*/ 672055 h 3218321"/>
              <a:gd name="connsiteX2102" fmla="*/ 10640234 w 12192000"/>
              <a:gd name="connsiteY2102" fmla="*/ 662148 h 3218321"/>
              <a:gd name="connsiteX2103" fmla="*/ 10641473 w 12192000"/>
              <a:gd name="connsiteY2103" fmla="*/ 659576 h 3218321"/>
              <a:gd name="connsiteX2104" fmla="*/ 11068288 w 12192000"/>
              <a:gd name="connsiteY2104" fmla="*/ 655098 h 3218321"/>
              <a:gd name="connsiteX2105" fmla="*/ 11065620 w 12192000"/>
              <a:gd name="connsiteY2105" fmla="*/ 664338 h 3218321"/>
              <a:gd name="connsiteX2106" fmla="*/ 11077527 w 12192000"/>
              <a:gd name="connsiteY2106" fmla="*/ 660480 h 3218321"/>
              <a:gd name="connsiteX2107" fmla="*/ 11084241 w 12192000"/>
              <a:gd name="connsiteY2107" fmla="*/ 676579 h 3218321"/>
              <a:gd name="connsiteX2108" fmla="*/ 11091053 w 12192000"/>
              <a:gd name="connsiteY2108" fmla="*/ 658671 h 3218321"/>
              <a:gd name="connsiteX2109" fmla="*/ 11091957 w 12192000"/>
              <a:gd name="connsiteY2109" fmla="*/ 671149 h 3218321"/>
              <a:gd name="connsiteX2110" fmla="*/ 11106006 w 12192000"/>
              <a:gd name="connsiteY2110" fmla="*/ 664386 h 3218321"/>
              <a:gd name="connsiteX2111" fmla="*/ 11106149 w 12192000"/>
              <a:gd name="connsiteY2111" fmla="*/ 685200 h 3218321"/>
              <a:gd name="connsiteX2112" fmla="*/ 11094291 w 12192000"/>
              <a:gd name="connsiteY2112" fmla="*/ 683771 h 3218321"/>
              <a:gd name="connsiteX2113" fmla="*/ 11055714 w 12192000"/>
              <a:gd name="connsiteY2113" fmla="*/ 674484 h 3218321"/>
              <a:gd name="connsiteX2114" fmla="*/ 11068288 w 12192000"/>
              <a:gd name="connsiteY2114" fmla="*/ 655098 h 3218321"/>
              <a:gd name="connsiteX2115" fmla="*/ 9599962 w 12192000"/>
              <a:gd name="connsiteY2115" fmla="*/ 654860 h 3218321"/>
              <a:gd name="connsiteX2116" fmla="*/ 9606010 w 12192000"/>
              <a:gd name="connsiteY2116" fmla="*/ 669483 h 3218321"/>
              <a:gd name="connsiteX2117" fmla="*/ 9634728 w 12192000"/>
              <a:gd name="connsiteY2117" fmla="*/ 675484 h 3218321"/>
              <a:gd name="connsiteX2118" fmla="*/ 9634538 w 12192000"/>
              <a:gd name="connsiteY2118" fmla="*/ 660862 h 3218321"/>
              <a:gd name="connsiteX2119" fmla="*/ 9651349 w 12192000"/>
              <a:gd name="connsiteY2119" fmla="*/ 667530 h 3218321"/>
              <a:gd name="connsiteX2120" fmla="*/ 9659921 w 12192000"/>
              <a:gd name="connsiteY2120" fmla="*/ 679104 h 3218321"/>
              <a:gd name="connsiteX2121" fmla="*/ 9667399 w 12192000"/>
              <a:gd name="connsiteY2121" fmla="*/ 674389 h 3218321"/>
              <a:gd name="connsiteX2122" fmla="*/ 9668970 w 12192000"/>
              <a:gd name="connsiteY2122" fmla="*/ 683676 h 3218321"/>
              <a:gd name="connsiteX2123" fmla="*/ 9679877 w 12192000"/>
              <a:gd name="connsiteY2123" fmla="*/ 675913 h 3218321"/>
              <a:gd name="connsiteX2124" fmla="*/ 9686782 w 12192000"/>
              <a:gd name="connsiteY2124" fmla="*/ 686486 h 3218321"/>
              <a:gd name="connsiteX2125" fmla="*/ 9687068 w 12192000"/>
              <a:gd name="connsiteY2125" fmla="*/ 665529 h 3218321"/>
              <a:gd name="connsiteX2126" fmla="*/ 9672876 w 12192000"/>
              <a:gd name="connsiteY2126" fmla="*/ 674293 h 3218321"/>
              <a:gd name="connsiteX2127" fmla="*/ 9672399 w 12192000"/>
              <a:gd name="connsiteY2127" fmla="*/ 666482 h 3218321"/>
              <a:gd name="connsiteX2128" fmla="*/ 9661398 w 12192000"/>
              <a:gd name="connsiteY2128" fmla="*/ 663672 h 3218321"/>
              <a:gd name="connsiteX2129" fmla="*/ 9652968 w 12192000"/>
              <a:gd name="connsiteY2129" fmla="*/ 666625 h 3218321"/>
              <a:gd name="connsiteX2130" fmla="*/ 9632537 w 12192000"/>
              <a:gd name="connsiteY2130" fmla="*/ 656146 h 3218321"/>
              <a:gd name="connsiteX2131" fmla="*/ 9628108 w 12192000"/>
              <a:gd name="connsiteY2131" fmla="*/ 659433 h 3218321"/>
              <a:gd name="connsiteX2132" fmla="*/ 9610630 w 12192000"/>
              <a:gd name="connsiteY2132" fmla="*/ 664958 h 3218321"/>
              <a:gd name="connsiteX2133" fmla="*/ 9599962 w 12192000"/>
              <a:gd name="connsiteY2133" fmla="*/ 654860 h 3218321"/>
              <a:gd name="connsiteX2134" fmla="*/ 2119713 w 12192000"/>
              <a:gd name="connsiteY2134" fmla="*/ 652383 h 3218321"/>
              <a:gd name="connsiteX2135" fmla="*/ 2125595 w 12192000"/>
              <a:gd name="connsiteY2135" fmla="*/ 665433 h 3218321"/>
              <a:gd name="connsiteX2136" fmla="*/ 2119381 w 12192000"/>
              <a:gd name="connsiteY2136" fmla="*/ 659099 h 3218321"/>
              <a:gd name="connsiteX2137" fmla="*/ 2102087 w 12192000"/>
              <a:gd name="connsiteY2137" fmla="*/ 662766 h 3218321"/>
              <a:gd name="connsiteX2138" fmla="*/ 2086922 w 12192000"/>
              <a:gd name="connsiteY2138" fmla="*/ 667529 h 3218321"/>
              <a:gd name="connsiteX2139" fmla="*/ 2073491 w 12192000"/>
              <a:gd name="connsiteY2139" fmla="*/ 665052 h 3218321"/>
              <a:gd name="connsiteX2140" fmla="*/ 2088827 w 12192000"/>
              <a:gd name="connsiteY2140" fmla="*/ 658003 h 3218321"/>
              <a:gd name="connsiteX2141" fmla="*/ 2087732 w 12192000"/>
              <a:gd name="connsiteY2141" fmla="*/ 663766 h 3218321"/>
              <a:gd name="connsiteX2142" fmla="*/ 2119713 w 12192000"/>
              <a:gd name="connsiteY2142" fmla="*/ 652383 h 3218321"/>
              <a:gd name="connsiteX2143" fmla="*/ 11133247 w 12192000"/>
              <a:gd name="connsiteY2143" fmla="*/ 650097 h 3218321"/>
              <a:gd name="connsiteX2144" fmla="*/ 11146773 w 12192000"/>
              <a:gd name="connsiteY2144" fmla="*/ 655479 h 3218321"/>
              <a:gd name="connsiteX2145" fmla="*/ 11160727 w 12192000"/>
              <a:gd name="connsiteY2145" fmla="*/ 661576 h 3218321"/>
              <a:gd name="connsiteX2146" fmla="*/ 11174633 w 12192000"/>
              <a:gd name="connsiteY2146" fmla="*/ 661099 h 3218321"/>
              <a:gd name="connsiteX2147" fmla="*/ 11160918 w 12192000"/>
              <a:gd name="connsiteY2147" fmla="*/ 666005 h 3218321"/>
              <a:gd name="connsiteX2148" fmla="*/ 11147249 w 12192000"/>
              <a:gd name="connsiteY2148" fmla="*/ 661004 h 3218321"/>
              <a:gd name="connsiteX2149" fmla="*/ 11133247 w 12192000"/>
              <a:gd name="connsiteY2149" fmla="*/ 650097 h 3218321"/>
              <a:gd name="connsiteX2150" fmla="*/ 2129421 w 12192000"/>
              <a:gd name="connsiteY2150" fmla="*/ 648763 h 3218321"/>
              <a:gd name="connsiteX2151" fmla="*/ 2132140 w 12192000"/>
              <a:gd name="connsiteY2151" fmla="*/ 664766 h 3218321"/>
              <a:gd name="connsiteX2152" fmla="*/ 2129421 w 12192000"/>
              <a:gd name="connsiteY2152" fmla="*/ 648763 h 3218321"/>
              <a:gd name="connsiteX2153" fmla="*/ 11126485 w 12192000"/>
              <a:gd name="connsiteY2153" fmla="*/ 647715 h 3218321"/>
              <a:gd name="connsiteX2154" fmla="*/ 11126581 w 12192000"/>
              <a:gd name="connsiteY2154" fmla="*/ 660099 h 3218321"/>
              <a:gd name="connsiteX2155" fmla="*/ 11126485 w 12192000"/>
              <a:gd name="connsiteY2155" fmla="*/ 647715 h 3218321"/>
              <a:gd name="connsiteX2156" fmla="*/ 9947309 w 12192000"/>
              <a:gd name="connsiteY2156" fmla="*/ 646188 h 3218321"/>
              <a:gd name="connsiteX2157" fmla="*/ 9941194 w 12192000"/>
              <a:gd name="connsiteY2157" fmla="*/ 647192 h 3218321"/>
              <a:gd name="connsiteX2158" fmla="*/ 9947309 w 12192000"/>
              <a:gd name="connsiteY2158" fmla="*/ 646188 h 3218321"/>
              <a:gd name="connsiteX2159" fmla="*/ 9572958 w 12192000"/>
              <a:gd name="connsiteY2159" fmla="*/ 645763 h 3218321"/>
              <a:gd name="connsiteX2160" fmla="*/ 9563005 w 12192000"/>
              <a:gd name="connsiteY2160" fmla="*/ 667054 h 3218321"/>
              <a:gd name="connsiteX2161" fmla="*/ 9574578 w 12192000"/>
              <a:gd name="connsiteY2161" fmla="*/ 656146 h 3218321"/>
              <a:gd name="connsiteX2162" fmla="*/ 9578102 w 12192000"/>
              <a:gd name="connsiteY2162" fmla="*/ 663719 h 3218321"/>
              <a:gd name="connsiteX2163" fmla="*/ 9595438 w 12192000"/>
              <a:gd name="connsiteY2163" fmla="*/ 662052 h 3218321"/>
              <a:gd name="connsiteX2164" fmla="*/ 9579912 w 12192000"/>
              <a:gd name="connsiteY2164" fmla="*/ 649669 h 3218321"/>
              <a:gd name="connsiteX2165" fmla="*/ 9566958 w 12192000"/>
              <a:gd name="connsiteY2165" fmla="*/ 657099 h 3218321"/>
              <a:gd name="connsiteX2166" fmla="*/ 11037665 w 12192000"/>
              <a:gd name="connsiteY2166" fmla="*/ 645334 h 3218321"/>
              <a:gd name="connsiteX2167" fmla="*/ 11041808 w 12192000"/>
              <a:gd name="connsiteY2167" fmla="*/ 666482 h 3218321"/>
              <a:gd name="connsiteX2168" fmla="*/ 11053428 w 12192000"/>
              <a:gd name="connsiteY2168" fmla="*/ 649573 h 3218321"/>
              <a:gd name="connsiteX2169" fmla="*/ 11054428 w 12192000"/>
              <a:gd name="connsiteY2169" fmla="*/ 672959 h 3218321"/>
              <a:gd name="connsiteX2170" fmla="*/ 11035426 w 12192000"/>
              <a:gd name="connsiteY2170" fmla="*/ 669959 h 3218321"/>
              <a:gd name="connsiteX2171" fmla="*/ 11037665 w 12192000"/>
              <a:gd name="connsiteY2171" fmla="*/ 645334 h 3218321"/>
              <a:gd name="connsiteX2172" fmla="*/ 11097101 w 12192000"/>
              <a:gd name="connsiteY2172" fmla="*/ 644000 h 3218321"/>
              <a:gd name="connsiteX2173" fmla="*/ 11115293 w 12192000"/>
              <a:gd name="connsiteY2173" fmla="*/ 653622 h 3218321"/>
              <a:gd name="connsiteX2174" fmla="*/ 11097196 w 12192000"/>
              <a:gd name="connsiteY2174" fmla="*/ 653479 h 3218321"/>
              <a:gd name="connsiteX2175" fmla="*/ 11097101 w 12192000"/>
              <a:gd name="connsiteY2175" fmla="*/ 644000 h 3218321"/>
              <a:gd name="connsiteX2176" fmla="*/ 9525048 w 12192000"/>
              <a:gd name="connsiteY2176" fmla="*/ 643763 h 3218321"/>
              <a:gd name="connsiteX2177" fmla="*/ 9524667 w 12192000"/>
              <a:gd name="connsiteY2177" fmla="*/ 650669 h 3218321"/>
              <a:gd name="connsiteX2178" fmla="*/ 9540859 w 12192000"/>
              <a:gd name="connsiteY2178" fmla="*/ 661814 h 3218321"/>
              <a:gd name="connsiteX2179" fmla="*/ 9544288 w 12192000"/>
              <a:gd name="connsiteY2179" fmla="*/ 661957 h 3218321"/>
              <a:gd name="connsiteX2180" fmla="*/ 9543526 w 12192000"/>
              <a:gd name="connsiteY2180" fmla="*/ 644191 h 3218321"/>
              <a:gd name="connsiteX2181" fmla="*/ 9525048 w 12192000"/>
              <a:gd name="connsiteY2181" fmla="*/ 643763 h 3218321"/>
              <a:gd name="connsiteX2182" fmla="*/ 10428922 w 12192000"/>
              <a:gd name="connsiteY2182" fmla="*/ 642685 h 3218321"/>
              <a:gd name="connsiteX2183" fmla="*/ 10429208 w 12192000"/>
              <a:gd name="connsiteY2183" fmla="*/ 650431 h 3218321"/>
              <a:gd name="connsiteX2184" fmla="*/ 10421207 w 12192000"/>
              <a:gd name="connsiteY2184" fmla="*/ 642762 h 3218321"/>
              <a:gd name="connsiteX2185" fmla="*/ 10428922 w 12192000"/>
              <a:gd name="connsiteY2185" fmla="*/ 642685 h 3218321"/>
              <a:gd name="connsiteX2186" fmla="*/ 11082623 w 12192000"/>
              <a:gd name="connsiteY2186" fmla="*/ 639190 h 3218321"/>
              <a:gd name="connsiteX2187" fmla="*/ 11090433 w 12192000"/>
              <a:gd name="connsiteY2187" fmla="*/ 650383 h 3218321"/>
              <a:gd name="connsiteX2188" fmla="*/ 11082623 w 12192000"/>
              <a:gd name="connsiteY2188" fmla="*/ 639190 h 3218321"/>
              <a:gd name="connsiteX2189" fmla="*/ 10401538 w 12192000"/>
              <a:gd name="connsiteY2189" fmla="*/ 638428 h 3218321"/>
              <a:gd name="connsiteX2190" fmla="*/ 10397442 w 12192000"/>
              <a:gd name="connsiteY2190" fmla="*/ 638666 h 3218321"/>
              <a:gd name="connsiteX2191" fmla="*/ 9473660 w 12192000"/>
              <a:gd name="connsiteY2191" fmla="*/ 638333 h 3218321"/>
              <a:gd name="connsiteX2192" fmla="*/ 9474232 w 12192000"/>
              <a:gd name="connsiteY2192" fmla="*/ 649431 h 3218321"/>
              <a:gd name="connsiteX2193" fmla="*/ 9473660 w 12192000"/>
              <a:gd name="connsiteY2193" fmla="*/ 638333 h 3218321"/>
              <a:gd name="connsiteX2194" fmla="*/ 10412063 w 12192000"/>
              <a:gd name="connsiteY2194" fmla="*/ 637570 h 3218321"/>
              <a:gd name="connsiteX2195" fmla="*/ 10409110 w 12192000"/>
              <a:gd name="connsiteY2195" fmla="*/ 650478 h 3218321"/>
              <a:gd name="connsiteX2196" fmla="*/ 10412063 w 12192000"/>
              <a:gd name="connsiteY2196" fmla="*/ 637570 h 3218321"/>
              <a:gd name="connsiteX2197" fmla="*/ 10987135 w 12192000"/>
              <a:gd name="connsiteY2197" fmla="*/ 637094 h 3218321"/>
              <a:gd name="connsiteX2198" fmla="*/ 10986992 w 12192000"/>
              <a:gd name="connsiteY2198" fmla="*/ 657432 h 3218321"/>
              <a:gd name="connsiteX2199" fmla="*/ 10976990 w 12192000"/>
              <a:gd name="connsiteY2199" fmla="*/ 637142 h 3218321"/>
              <a:gd name="connsiteX2200" fmla="*/ 10987135 w 12192000"/>
              <a:gd name="connsiteY2200" fmla="*/ 637094 h 3218321"/>
              <a:gd name="connsiteX2201" fmla="*/ 9481042 w 12192000"/>
              <a:gd name="connsiteY2201" fmla="*/ 635856 h 3218321"/>
              <a:gd name="connsiteX2202" fmla="*/ 9494520 w 12192000"/>
              <a:gd name="connsiteY2202" fmla="*/ 643858 h 3218321"/>
              <a:gd name="connsiteX2203" fmla="*/ 9502426 w 12192000"/>
              <a:gd name="connsiteY2203" fmla="*/ 656337 h 3218321"/>
              <a:gd name="connsiteX2204" fmla="*/ 9510284 w 12192000"/>
              <a:gd name="connsiteY2204" fmla="*/ 643620 h 3218321"/>
              <a:gd name="connsiteX2205" fmla="*/ 9514761 w 12192000"/>
              <a:gd name="connsiteY2205" fmla="*/ 654194 h 3218321"/>
              <a:gd name="connsiteX2206" fmla="*/ 9515999 w 12192000"/>
              <a:gd name="connsiteY2206" fmla="*/ 641334 h 3218321"/>
              <a:gd name="connsiteX2207" fmla="*/ 9501044 w 12192000"/>
              <a:gd name="connsiteY2207" fmla="*/ 643763 h 3218321"/>
              <a:gd name="connsiteX2208" fmla="*/ 9503664 w 12192000"/>
              <a:gd name="connsiteY2208" fmla="*/ 640190 h 3218321"/>
              <a:gd name="connsiteX2209" fmla="*/ 9481042 w 12192000"/>
              <a:gd name="connsiteY2209" fmla="*/ 635856 h 3218321"/>
              <a:gd name="connsiteX2210" fmla="*/ 9747939 w 12192000"/>
              <a:gd name="connsiteY2210" fmla="*/ 635612 h 3218321"/>
              <a:gd name="connsiteX2211" fmla="*/ 9741218 w 12192000"/>
              <a:gd name="connsiteY2211" fmla="*/ 638047 h 3218321"/>
              <a:gd name="connsiteX2212" fmla="*/ 9751552 w 12192000"/>
              <a:gd name="connsiteY2212" fmla="*/ 641143 h 3218321"/>
              <a:gd name="connsiteX2213" fmla="*/ 9747939 w 12192000"/>
              <a:gd name="connsiteY2213" fmla="*/ 635612 h 3218321"/>
              <a:gd name="connsiteX2214" fmla="*/ 11000470 w 12192000"/>
              <a:gd name="connsiteY2214" fmla="*/ 635284 h 3218321"/>
              <a:gd name="connsiteX2215" fmla="*/ 11003089 w 12192000"/>
              <a:gd name="connsiteY2215" fmla="*/ 657098 h 3218321"/>
              <a:gd name="connsiteX2216" fmla="*/ 11006946 w 12192000"/>
              <a:gd name="connsiteY2216" fmla="*/ 640571 h 3218321"/>
              <a:gd name="connsiteX2217" fmla="*/ 11012042 w 12192000"/>
              <a:gd name="connsiteY2217" fmla="*/ 650049 h 3218321"/>
              <a:gd name="connsiteX2218" fmla="*/ 11024806 w 12192000"/>
              <a:gd name="connsiteY2218" fmla="*/ 644905 h 3218321"/>
              <a:gd name="connsiteX2219" fmla="*/ 11025139 w 12192000"/>
              <a:gd name="connsiteY2219" fmla="*/ 667101 h 3218321"/>
              <a:gd name="connsiteX2220" fmla="*/ 11012852 w 12192000"/>
              <a:gd name="connsiteY2220" fmla="*/ 659861 h 3218321"/>
              <a:gd name="connsiteX2221" fmla="*/ 10991706 w 12192000"/>
              <a:gd name="connsiteY2221" fmla="*/ 660766 h 3218321"/>
              <a:gd name="connsiteX2222" fmla="*/ 11000470 w 12192000"/>
              <a:gd name="connsiteY2222" fmla="*/ 635284 h 3218321"/>
              <a:gd name="connsiteX2223" fmla="*/ 9722072 w 12192000"/>
              <a:gd name="connsiteY2223" fmla="*/ 633379 h 3218321"/>
              <a:gd name="connsiteX2224" fmla="*/ 9734217 w 12192000"/>
              <a:gd name="connsiteY2224" fmla="*/ 641191 h 3218321"/>
              <a:gd name="connsiteX2225" fmla="*/ 9722072 w 12192000"/>
              <a:gd name="connsiteY2225" fmla="*/ 633379 h 3218321"/>
              <a:gd name="connsiteX2226" fmla="*/ 10383058 w 12192000"/>
              <a:gd name="connsiteY2226" fmla="*/ 633140 h 3218321"/>
              <a:gd name="connsiteX2227" fmla="*/ 10390965 w 12192000"/>
              <a:gd name="connsiteY2227" fmla="*/ 641142 h 3218321"/>
              <a:gd name="connsiteX2228" fmla="*/ 10383058 w 12192000"/>
              <a:gd name="connsiteY2228" fmla="*/ 633140 h 3218321"/>
              <a:gd name="connsiteX2229" fmla="*/ 9893380 w 12192000"/>
              <a:gd name="connsiteY2229" fmla="*/ 633094 h 3218321"/>
              <a:gd name="connsiteX2230" fmla="*/ 9890856 w 12192000"/>
              <a:gd name="connsiteY2230" fmla="*/ 645382 h 3218321"/>
              <a:gd name="connsiteX2231" fmla="*/ 9893380 w 12192000"/>
              <a:gd name="connsiteY2231" fmla="*/ 633094 h 3218321"/>
              <a:gd name="connsiteX2232" fmla="*/ 2481697 w 12192000"/>
              <a:gd name="connsiteY2232" fmla="*/ 632474 h 3218321"/>
              <a:gd name="connsiteX2233" fmla="*/ 2464411 w 12192000"/>
              <a:gd name="connsiteY2233" fmla="*/ 634189 h 3218321"/>
              <a:gd name="connsiteX2234" fmla="*/ 2446886 w 12192000"/>
              <a:gd name="connsiteY2234" fmla="*/ 637380 h 3218321"/>
              <a:gd name="connsiteX2235" fmla="*/ 2447458 w 12192000"/>
              <a:gd name="connsiteY2235" fmla="*/ 643191 h 3218321"/>
              <a:gd name="connsiteX2236" fmla="*/ 2481649 w 12192000"/>
              <a:gd name="connsiteY2236" fmla="*/ 636332 h 3218321"/>
              <a:gd name="connsiteX2237" fmla="*/ 9709219 w 12192000"/>
              <a:gd name="connsiteY2237" fmla="*/ 630569 h 3218321"/>
              <a:gd name="connsiteX2238" fmla="*/ 9702070 w 12192000"/>
              <a:gd name="connsiteY2238" fmla="*/ 632855 h 3218321"/>
              <a:gd name="connsiteX2239" fmla="*/ 9712690 w 12192000"/>
              <a:gd name="connsiteY2239" fmla="*/ 635856 h 3218321"/>
              <a:gd name="connsiteX2240" fmla="*/ 9709219 w 12192000"/>
              <a:gd name="connsiteY2240" fmla="*/ 630569 h 3218321"/>
              <a:gd name="connsiteX2241" fmla="*/ 9435227 w 12192000"/>
              <a:gd name="connsiteY2241" fmla="*/ 629283 h 3218321"/>
              <a:gd name="connsiteX2242" fmla="*/ 9435227 w 12192000"/>
              <a:gd name="connsiteY2242" fmla="*/ 629283 h 3218321"/>
              <a:gd name="connsiteX2243" fmla="*/ 9450800 w 12192000"/>
              <a:gd name="connsiteY2243" fmla="*/ 628998 h 3218321"/>
              <a:gd name="connsiteX2244" fmla="*/ 9448467 w 12192000"/>
              <a:gd name="connsiteY2244" fmla="*/ 646573 h 3218321"/>
              <a:gd name="connsiteX2245" fmla="*/ 9453562 w 12192000"/>
              <a:gd name="connsiteY2245" fmla="*/ 646716 h 3218321"/>
              <a:gd name="connsiteX2246" fmla="*/ 9453467 w 12192000"/>
              <a:gd name="connsiteY2246" fmla="*/ 633522 h 3218321"/>
              <a:gd name="connsiteX2247" fmla="*/ 9468231 w 12192000"/>
              <a:gd name="connsiteY2247" fmla="*/ 648383 h 3218321"/>
              <a:gd name="connsiteX2248" fmla="*/ 9461992 w 12192000"/>
              <a:gd name="connsiteY2248" fmla="*/ 633999 h 3218321"/>
              <a:gd name="connsiteX2249" fmla="*/ 9450800 w 12192000"/>
              <a:gd name="connsiteY2249" fmla="*/ 628998 h 3218321"/>
              <a:gd name="connsiteX2250" fmla="*/ 9396651 w 12192000"/>
              <a:gd name="connsiteY2250" fmla="*/ 628950 h 3218321"/>
              <a:gd name="connsiteX2251" fmla="*/ 9396651 w 12192000"/>
              <a:gd name="connsiteY2251" fmla="*/ 628950 h 3218321"/>
              <a:gd name="connsiteX2252" fmla="*/ 1491329 w 12192000"/>
              <a:gd name="connsiteY2252" fmla="*/ 628187 h 3218321"/>
              <a:gd name="connsiteX2253" fmla="*/ 1491329 w 12192000"/>
              <a:gd name="connsiteY2253" fmla="*/ 628187 h 3218321"/>
              <a:gd name="connsiteX2254" fmla="*/ 1485044 w 12192000"/>
              <a:gd name="connsiteY2254" fmla="*/ 627949 h 3218321"/>
              <a:gd name="connsiteX2255" fmla="*/ 1476900 w 12192000"/>
              <a:gd name="connsiteY2255" fmla="*/ 641047 h 3218321"/>
              <a:gd name="connsiteX2256" fmla="*/ 1485044 w 12192000"/>
              <a:gd name="connsiteY2256" fmla="*/ 627949 h 3218321"/>
              <a:gd name="connsiteX2257" fmla="*/ 11045475 w 12192000"/>
              <a:gd name="connsiteY2257" fmla="*/ 626758 h 3218321"/>
              <a:gd name="connsiteX2258" fmla="*/ 11064001 w 12192000"/>
              <a:gd name="connsiteY2258" fmla="*/ 633331 h 3218321"/>
              <a:gd name="connsiteX2259" fmla="*/ 11062525 w 12192000"/>
              <a:gd name="connsiteY2259" fmla="*/ 643143 h 3218321"/>
              <a:gd name="connsiteX2260" fmla="*/ 11044237 w 12192000"/>
              <a:gd name="connsiteY2260" fmla="*/ 641190 h 3218321"/>
              <a:gd name="connsiteX2261" fmla="*/ 11045475 w 12192000"/>
              <a:gd name="connsiteY2261" fmla="*/ 626758 h 3218321"/>
              <a:gd name="connsiteX2262" fmla="*/ 9681121 w 12192000"/>
              <a:gd name="connsiteY2262" fmla="*/ 625372 h 3218321"/>
              <a:gd name="connsiteX2263" fmla="*/ 9672542 w 12192000"/>
              <a:gd name="connsiteY2263" fmla="*/ 625949 h 3218321"/>
              <a:gd name="connsiteX2264" fmla="*/ 9685448 w 12192000"/>
              <a:gd name="connsiteY2264" fmla="*/ 631760 h 3218321"/>
              <a:gd name="connsiteX2265" fmla="*/ 9681121 w 12192000"/>
              <a:gd name="connsiteY2265" fmla="*/ 625372 h 3218321"/>
              <a:gd name="connsiteX2266" fmla="*/ 9844469 w 12192000"/>
              <a:gd name="connsiteY2266" fmla="*/ 624901 h 3218321"/>
              <a:gd name="connsiteX2267" fmla="*/ 9834944 w 12192000"/>
              <a:gd name="connsiteY2267" fmla="*/ 639857 h 3218321"/>
              <a:gd name="connsiteX2268" fmla="*/ 9844469 w 12192000"/>
              <a:gd name="connsiteY2268" fmla="*/ 624901 h 3218321"/>
              <a:gd name="connsiteX2269" fmla="*/ 11015328 w 12192000"/>
              <a:gd name="connsiteY2269" fmla="*/ 624854 h 3218321"/>
              <a:gd name="connsiteX2270" fmla="*/ 11034569 w 12192000"/>
              <a:gd name="connsiteY2270" fmla="*/ 628235 h 3218321"/>
              <a:gd name="connsiteX2271" fmla="*/ 11031426 w 12192000"/>
              <a:gd name="connsiteY2271" fmla="*/ 635808 h 3218321"/>
              <a:gd name="connsiteX2272" fmla="*/ 11015328 w 12192000"/>
              <a:gd name="connsiteY2272" fmla="*/ 624854 h 3218321"/>
              <a:gd name="connsiteX2273" fmla="*/ 9825562 w 12192000"/>
              <a:gd name="connsiteY2273" fmla="*/ 623568 h 3218321"/>
              <a:gd name="connsiteX2274" fmla="*/ 9825562 w 12192000"/>
              <a:gd name="connsiteY2274" fmla="*/ 623568 h 3218321"/>
              <a:gd name="connsiteX2275" fmla="*/ 1569056 w 12192000"/>
              <a:gd name="connsiteY2275" fmla="*/ 622996 h 3218321"/>
              <a:gd name="connsiteX2276" fmla="*/ 1553101 w 12192000"/>
              <a:gd name="connsiteY2276" fmla="*/ 633617 h 3218321"/>
              <a:gd name="connsiteX2277" fmla="*/ 1552815 w 12192000"/>
              <a:gd name="connsiteY2277" fmla="*/ 636285 h 3218321"/>
              <a:gd name="connsiteX2278" fmla="*/ 1526955 w 12192000"/>
              <a:gd name="connsiteY2278" fmla="*/ 640095 h 3218321"/>
              <a:gd name="connsiteX2279" fmla="*/ 1507048 w 12192000"/>
              <a:gd name="connsiteY2279" fmla="*/ 641048 h 3218321"/>
              <a:gd name="connsiteX2280" fmla="*/ 1492808 w 12192000"/>
              <a:gd name="connsiteY2280" fmla="*/ 648383 h 3218321"/>
              <a:gd name="connsiteX2281" fmla="*/ 1473901 w 12192000"/>
              <a:gd name="connsiteY2281" fmla="*/ 655861 h 3218321"/>
              <a:gd name="connsiteX2282" fmla="*/ 1468949 w 12192000"/>
              <a:gd name="connsiteY2282" fmla="*/ 651669 h 3218321"/>
              <a:gd name="connsiteX2283" fmla="*/ 1462615 w 12192000"/>
              <a:gd name="connsiteY2283" fmla="*/ 659957 h 3218321"/>
              <a:gd name="connsiteX2284" fmla="*/ 1436040 w 12192000"/>
              <a:gd name="connsiteY2284" fmla="*/ 664005 h 3218321"/>
              <a:gd name="connsiteX2285" fmla="*/ 1421467 w 12192000"/>
              <a:gd name="connsiteY2285" fmla="*/ 669530 h 3218321"/>
              <a:gd name="connsiteX2286" fmla="*/ 1406893 w 12192000"/>
              <a:gd name="connsiteY2286" fmla="*/ 678294 h 3218321"/>
              <a:gd name="connsiteX2287" fmla="*/ 1450899 w 12192000"/>
              <a:gd name="connsiteY2287" fmla="*/ 667053 h 3218321"/>
              <a:gd name="connsiteX2288" fmla="*/ 1458995 w 12192000"/>
              <a:gd name="connsiteY2288" fmla="*/ 671816 h 3218321"/>
              <a:gd name="connsiteX2289" fmla="*/ 1457328 w 12192000"/>
              <a:gd name="connsiteY2289" fmla="*/ 666482 h 3218321"/>
              <a:gd name="connsiteX2290" fmla="*/ 1473711 w 12192000"/>
              <a:gd name="connsiteY2290" fmla="*/ 662910 h 3218321"/>
              <a:gd name="connsiteX2291" fmla="*/ 1536575 w 12192000"/>
              <a:gd name="connsiteY2291" fmla="*/ 644239 h 3218321"/>
              <a:gd name="connsiteX2292" fmla="*/ 1569246 w 12192000"/>
              <a:gd name="connsiteY2292" fmla="*/ 632093 h 3218321"/>
              <a:gd name="connsiteX2293" fmla="*/ 1573865 w 12192000"/>
              <a:gd name="connsiteY2293" fmla="*/ 637237 h 3218321"/>
              <a:gd name="connsiteX2294" fmla="*/ 1583105 w 12192000"/>
              <a:gd name="connsiteY2294" fmla="*/ 627616 h 3218321"/>
              <a:gd name="connsiteX2295" fmla="*/ 1588819 w 12192000"/>
              <a:gd name="connsiteY2295" fmla="*/ 632522 h 3218321"/>
              <a:gd name="connsiteX2296" fmla="*/ 1596772 w 12192000"/>
              <a:gd name="connsiteY2296" fmla="*/ 626378 h 3218321"/>
              <a:gd name="connsiteX2297" fmla="*/ 1579009 w 12192000"/>
              <a:gd name="connsiteY2297" fmla="*/ 640857 h 3218321"/>
              <a:gd name="connsiteX2298" fmla="*/ 1569532 w 12192000"/>
              <a:gd name="connsiteY2298" fmla="*/ 643001 h 3218321"/>
              <a:gd name="connsiteX2299" fmla="*/ 1549815 w 12192000"/>
              <a:gd name="connsiteY2299" fmla="*/ 648240 h 3218321"/>
              <a:gd name="connsiteX2300" fmla="*/ 1517192 w 12192000"/>
              <a:gd name="connsiteY2300" fmla="*/ 658671 h 3218321"/>
              <a:gd name="connsiteX2301" fmla="*/ 1497762 w 12192000"/>
              <a:gd name="connsiteY2301" fmla="*/ 661576 h 3218321"/>
              <a:gd name="connsiteX2302" fmla="*/ 1479473 w 12192000"/>
              <a:gd name="connsiteY2302" fmla="*/ 668768 h 3218321"/>
              <a:gd name="connsiteX2303" fmla="*/ 1445089 w 12192000"/>
              <a:gd name="connsiteY2303" fmla="*/ 676675 h 3218321"/>
              <a:gd name="connsiteX2304" fmla="*/ 1421657 w 12192000"/>
              <a:gd name="connsiteY2304" fmla="*/ 683438 h 3218321"/>
              <a:gd name="connsiteX2305" fmla="*/ 1412323 w 12192000"/>
              <a:gd name="connsiteY2305" fmla="*/ 685962 h 3218321"/>
              <a:gd name="connsiteX2306" fmla="*/ 1369317 w 12192000"/>
              <a:gd name="connsiteY2306" fmla="*/ 697727 h 3218321"/>
              <a:gd name="connsiteX2307" fmla="*/ 1333457 w 12192000"/>
              <a:gd name="connsiteY2307" fmla="*/ 704252 h 3218321"/>
              <a:gd name="connsiteX2308" fmla="*/ 1333790 w 12192000"/>
              <a:gd name="connsiteY2308" fmla="*/ 707920 h 3218321"/>
              <a:gd name="connsiteX2309" fmla="*/ 1315883 w 12192000"/>
              <a:gd name="connsiteY2309" fmla="*/ 709873 h 3218321"/>
              <a:gd name="connsiteX2310" fmla="*/ 1332647 w 12192000"/>
              <a:gd name="connsiteY2310" fmla="*/ 702538 h 3218321"/>
              <a:gd name="connsiteX2311" fmla="*/ 1340600 w 12192000"/>
              <a:gd name="connsiteY2311" fmla="*/ 694107 h 3218321"/>
              <a:gd name="connsiteX2312" fmla="*/ 1359460 w 12192000"/>
              <a:gd name="connsiteY2312" fmla="*/ 694964 h 3218321"/>
              <a:gd name="connsiteX2313" fmla="*/ 1366556 w 12192000"/>
              <a:gd name="connsiteY2313" fmla="*/ 684629 h 3218321"/>
              <a:gd name="connsiteX2314" fmla="*/ 1350935 w 12192000"/>
              <a:gd name="connsiteY2314" fmla="*/ 685391 h 3218321"/>
              <a:gd name="connsiteX2315" fmla="*/ 1358411 w 12192000"/>
              <a:gd name="connsiteY2315" fmla="*/ 674865 h 3218321"/>
              <a:gd name="connsiteX2316" fmla="*/ 1364461 w 12192000"/>
              <a:gd name="connsiteY2316" fmla="*/ 677627 h 3218321"/>
              <a:gd name="connsiteX2317" fmla="*/ 1388605 w 12192000"/>
              <a:gd name="connsiteY2317" fmla="*/ 669625 h 3218321"/>
              <a:gd name="connsiteX2318" fmla="*/ 1371889 w 12192000"/>
              <a:gd name="connsiteY2318" fmla="*/ 680056 h 3218321"/>
              <a:gd name="connsiteX2319" fmla="*/ 1371222 w 12192000"/>
              <a:gd name="connsiteY2319" fmla="*/ 691487 h 3218321"/>
              <a:gd name="connsiteX2320" fmla="*/ 1378271 w 12192000"/>
              <a:gd name="connsiteY2320" fmla="*/ 684581 h 3218321"/>
              <a:gd name="connsiteX2321" fmla="*/ 1384748 w 12192000"/>
              <a:gd name="connsiteY2321" fmla="*/ 687725 h 3218321"/>
              <a:gd name="connsiteX2322" fmla="*/ 1391796 w 12192000"/>
              <a:gd name="connsiteY2322" fmla="*/ 681342 h 3218321"/>
              <a:gd name="connsiteX2323" fmla="*/ 1406512 w 12192000"/>
              <a:gd name="connsiteY2323" fmla="*/ 680437 h 3218321"/>
              <a:gd name="connsiteX2324" fmla="*/ 1409799 w 12192000"/>
              <a:gd name="connsiteY2324" fmla="*/ 661195 h 3218321"/>
              <a:gd name="connsiteX2325" fmla="*/ 1431611 w 12192000"/>
              <a:gd name="connsiteY2325" fmla="*/ 659242 h 3218321"/>
              <a:gd name="connsiteX2326" fmla="*/ 1445517 w 12192000"/>
              <a:gd name="connsiteY2326" fmla="*/ 654432 h 3218321"/>
              <a:gd name="connsiteX2327" fmla="*/ 1463234 w 12192000"/>
              <a:gd name="connsiteY2327" fmla="*/ 650431 h 3218321"/>
              <a:gd name="connsiteX2328" fmla="*/ 1462281 w 12192000"/>
              <a:gd name="connsiteY2328" fmla="*/ 641143 h 3218321"/>
              <a:gd name="connsiteX2329" fmla="*/ 1445279 w 12192000"/>
              <a:gd name="connsiteY2329" fmla="*/ 648287 h 3218321"/>
              <a:gd name="connsiteX2330" fmla="*/ 1426229 w 12192000"/>
              <a:gd name="connsiteY2330" fmla="*/ 655861 h 3218321"/>
              <a:gd name="connsiteX2331" fmla="*/ 1422181 w 12192000"/>
              <a:gd name="connsiteY2331" fmla="*/ 652955 h 3218321"/>
              <a:gd name="connsiteX2332" fmla="*/ 1363746 w 12192000"/>
              <a:gd name="connsiteY2332" fmla="*/ 670673 h 3218321"/>
              <a:gd name="connsiteX2333" fmla="*/ 1372603 w 12192000"/>
              <a:gd name="connsiteY2333" fmla="*/ 655670 h 3218321"/>
              <a:gd name="connsiteX2334" fmla="*/ 1378461 w 12192000"/>
              <a:gd name="connsiteY2334" fmla="*/ 659576 h 3218321"/>
              <a:gd name="connsiteX2335" fmla="*/ 1393415 w 12192000"/>
              <a:gd name="connsiteY2335" fmla="*/ 654527 h 3218321"/>
              <a:gd name="connsiteX2336" fmla="*/ 1450756 w 12192000"/>
              <a:gd name="connsiteY2336" fmla="*/ 640476 h 3218321"/>
              <a:gd name="connsiteX2337" fmla="*/ 1473187 w 12192000"/>
              <a:gd name="connsiteY2337" fmla="*/ 632189 h 3218321"/>
              <a:gd name="connsiteX2338" fmla="*/ 1466614 w 12192000"/>
              <a:gd name="connsiteY2338" fmla="*/ 647192 h 3218321"/>
              <a:gd name="connsiteX2339" fmla="*/ 1483522 w 12192000"/>
              <a:gd name="connsiteY2339" fmla="*/ 646192 h 3218321"/>
              <a:gd name="connsiteX2340" fmla="*/ 1502333 w 12192000"/>
              <a:gd name="connsiteY2340" fmla="*/ 638190 h 3218321"/>
              <a:gd name="connsiteX2341" fmla="*/ 1521859 w 12192000"/>
              <a:gd name="connsiteY2341" fmla="*/ 636618 h 3218321"/>
              <a:gd name="connsiteX2342" fmla="*/ 1541004 w 12192000"/>
              <a:gd name="connsiteY2342" fmla="*/ 626616 h 3218321"/>
              <a:gd name="connsiteX2343" fmla="*/ 1545767 w 12192000"/>
              <a:gd name="connsiteY2343" fmla="*/ 631855 h 3218321"/>
              <a:gd name="connsiteX2344" fmla="*/ 1549910 w 12192000"/>
              <a:gd name="connsiteY2344" fmla="*/ 627235 h 3218321"/>
              <a:gd name="connsiteX2345" fmla="*/ 1569056 w 12192000"/>
              <a:gd name="connsiteY2345" fmla="*/ 622996 h 3218321"/>
              <a:gd name="connsiteX2346" fmla="*/ 9411081 w 12192000"/>
              <a:gd name="connsiteY2346" fmla="*/ 622949 h 3218321"/>
              <a:gd name="connsiteX2347" fmla="*/ 9412510 w 12192000"/>
              <a:gd name="connsiteY2347" fmla="*/ 641143 h 3218321"/>
              <a:gd name="connsiteX2348" fmla="*/ 9411081 w 12192000"/>
              <a:gd name="connsiteY2348" fmla="*/ 622949 h 3218321"/>
              <a:gd name="connsiteX2349" fmla="*/ 10925079 w 12192000"/>
              <a:gd name="connsiteY2349" fmla="*/ 622805 h 3218321"/>
              <a:gd name="connsiteX2350" fmla="*/ 10935271 w 12192000"/>
              <a:gd name="connsiteY2350" fmla="*/ 622805 h 3218321"/>
              <a:gd name="connsiteX2351" fmla="*/ 10930318 w 12192000"/>
              <a:gd name="connsiteY2351" fmla="*/ 630616 h 3218321"/>
              <a:gd name="connsiteX2352" fmla="*/ 10951225 w 12192000"/>
              <a:gd name="connsiteY2352" fmla="*/ 631474 h 3218321"/>
              <a:gd name="connsiteX2353" fmla="*/ 10943986 w 12192000"/>
              <a:gd name="connsiteY2353" fmla="*/ 632426 h 3218321"/>
              <a:gd name="connsiteX2354" fmla="*/ 10944510 w 12192000"/>
              <a:gd name="connsiteY2354" fmla="*/ 638523 h 3218321"/>
              <a:gd name="connsiteX2355" fmla="*/ 10958226 w 12192000"/>
              <a:gd name="connsiteY2355" fmla="*/ 626425 h 3218321"/>
              <a:gd name="connsiteX2356" fmla="*/ 10959941 w 12192000"/>
              <a:gd name="connsiteY2356" fmla="*/ 647287 h 3218321"/>
              <a:gd name="connsiteX2357" fmla="*/ 10972656 w 12192000"/>
              <a:gd name="connsiteY2357" fmla="*/ 631140 h 3218321"/>
              <a:gd name="connsiteX2358" fmla="*/ 10972895 w 12192000"/>
              <a:gd name="connsiteY2358" fmla="*/ 652859 h 3218321"/>
              <a:gd name="connsiteX2359" fmla="*/ 10939080 w 12192000"/>
              <a:gd name="connsiteY2359" fmla="*/ 645620 h 3218321"/>
              <a:gd name="connsiteX2360" fmla="*/ 10937890 w 12192000"/>
              <a:gd name="connsiteY2360" fmla="*/ 633045 h 3218321"/>
              <a:gd name="connsiteX2361" fmla="*/ 10925508 w 12192000"/>
              <a:gd name="connsiteY2361" fmla="*/ 643714 h 3218321"/>
              <a:gd name="connsiteX2362" fmla="*/ 10925079 w 12192000"/>
              <a:gd name="connsiteY2362" fmla="*/ 622805 h 3218321"/>
              <a:gd name="connsiteX2363" fmla="*/ 10345817 w 12192000"/>
              <a:gd name="connsiteY2363" fmla="*/ 622234 h 3218321"/>
              <a:gd name="connsiteX2364" fmla="*/ 10363247 w 12192000"/>
              <a:gd name="connsiteY2364" fmla="*/ 628664 h 3218321"/>
              <a:gd name="connsiteX2365" fmla="*/ 10362913 w 12192000"/>
              <a:gd name="connsiteY2365" fmla="*/ 638619 h 3218321"/>
              <a:gd name="connsiteX2366" fmla="*/ 10351055 w 12192000"/>
              <a:gd name="connsiteY2366" fmla="*/ 632617 h 3218321"/>
              <a:gd name="connsiteX2367" fmla="*/ 10337958 w 12192000"/>
              <a:gd name="connsiteY2367" fmla="*/ 637952 h 3218321"/>
              <a:gd name="connsiteX2368" fmla="*/ 10345817 w 12192000"/>
              <a:gd name="connsiteY2368" fmla="*/ 622234 h 3218321"/>
              <a:gd name="connsiteX2369" fmla="*/ 2796832 w 12192000"/>
              <a:gd name="connsiteY2369" fmla="*/ 622044 h 3218321"/>
              <a:gd name="connsiteX2370" fmla="*/ 2794731 w 12192000"/>
              <a:gd name="connsiteY2370" fmla="*/ 627235 h 3218321"/>
              <a:gd name="connsiteX2371" fmla="*/ 2788908 w 12192000"/>
              <a:gd name="connsiteY2371" fmla="*/ 623091 h 3218321"/>
              <a:gd name="connsiteX2372" fmla="*/ 2774204 w 12192000"/>
              <a:gd name="connsiteY2372" fmla="*/ 629950 h 3218321"/>
              <a:gd name="connsiteX2373" fmla="*/ 2715100 w 12192000"/>
              <a:gd name="connsiteY2373" fmla="*/ 640381 h 3218321"/>
              <a:gd name="connsiteX2374" fmla="*/ 2707569 w 12192000"/>
              <a:gd name="connsiteY2374" fmla="*/ 638428 h 3218321"/>
              <a:gd name="connsiteX2375" fmla="*/ 2691849 w 12192000"/>
              <a:gd name="connsiteY2375" fmla="*/ 643001 h 3218321"/>
              <a:gd name="connsiteX2376" fmla="*/ 2689753 w 12192000"/>
              <a:gd name="connsiteY2376" fmla="*/ 647906 h 3218321"/>
              <a:gd name="connsiteX2377" fmla="*/ 2685246 w 12192000"/>
              <a:gd name="connsiteY2377" fmla="*/ 641762 h 3218321"/>
              <a:gd name="connsiteX2378" fmla="*/ 2672040 w 12192000"/>
              <a:gd name="connsiteY2378" fmla="*/ 650240 h 3218321"/>
              <a:gd name="connsiteX2379" fmla="*/ 2658465 w 12192000"/>
              <a:gd name="connsiteY2379" fmla="*/ 643715 h 3218321"/>
              <a:gd name="connsiteX2380" fmla="*/ 2656654 w 12192000"/>
              <a:gd name="connsiteY2380" fmla="*/ 654051 h 3218321"/>
              <a:gd name="connsiteX2381" fmla="*/ 2644940 w 12192000"/>
              <a:gd name="connsiteY2381" fmla="*/ 647764 h 3218321"/>
              <a:gd name="connsiteX2382" fmla="*/ 2637368 w 12192000"/>
              <a:gd name="connsiteY2382" fmla="*/ 654670 h 3218321"/>
              <a:gd name="connsiteX2383" fmla="*/ 2631368 w 12192000"/>
              <a:gd name="connsiteY2383" fmla="*/ 651241 h 3218321"/>
              <a:gd name="connsiteX2384" fmla="*/ 2623224 w 12192000"/>
              <a:gd name="connsiteY2384" fmla="*/ 659814 h 3218321"/>
              <a:gd name="connsiteX2385" fmla="*/ 2610225 w 12192000"/>
              <a:gd name="connsiteY2385" fmla="*/ 660957 h 3218321"/>
              <a:gd name="connsiteX2386" fmla="*/ 2609463 w 12192000"/>
              <a:gd name="connsiteY2386" fmla="*/ 653527 h 3218321"/>
              <a:gd name="connsiteX2387" fmla="*/ 2599224 w 12192000"/>
              <a:gd name="connsiteY2387" fmla="*/ 665196 h 3218321"/>
              <a:gd name="connsiteX2388" fmla="*/ 2593796 w 12192000"/>
              <a:gd name="connsiteY2388" fmla="*/ 661290 h 3218321"/>
              <a:gd name="connsiteX2389" fmla="*/ 2578414 w 12192000"/>
              <a:gd name="connsiteY2389" fmla="*/ 663053 h 3218321"/>
              <a:gd name="connsiteX2390" fmla="*/ 2557223 w 12192000"/>
              <a:gd name="connsiteY2390" fmla="*/ 672912 h 3218321"/>
              <a:gd name="connsiteX2391" fmla="*/ 2569366 w 12192000"/>
              <a:gd name="connsiteY2391" fmla="*/ 678770 h 3218321"/>
              <a:gd name="connsiteX2392" fmla="*/ 2579652 w 12192000"/>
              <a:gd name="connsiteY2392" fmla="*/ 679056 h 3218321"/>
              <a:gd name="connsiteX2393" fmla="*/ 2598796 w 12192000"/>
              <a:gd name="connsiteY2393" fmla="*/ 671197 h 3218321"/>
              <a:gd name="connsiteX2394" fmla="*/ 2606129 w 12192000"/>
              <a:gd name="connsiteY2394" fmla="*/ 673198 h 3218321"/>
              <a:gd name="connsiteX2395" fmla="*/ 2615510 w 12192000"/>
              <a:gd name="connsiteY2395" fmla="*/ 676341 h 3218321"/>
              <a:gd name="connsiteX2396" fmla="*/ 2626607 w 12192000"/>
              <a:gd name="connsiteY2396" fmla="*/ 666815 h 3218321"/>
              <a:gd name="connsiteX2397" fmla="*/ 2636701 w 12192000"/>
              <a:gd name="connsiteY2397" fmla="*/ 667911 h 3218321"/>
              <a:gd name="connsiteX2398" fmla="*/ 2644226 w 12192000"/>
              <a:gd name="connsiteY2398" fmla="*/ 672245 h 3218321"/>
              <a:gd name="connsiteX2399" fmla="*/ 2652845 w 12192000"/>
              <a:gd name="connsiteY2399" fmla="*/ 653431 h 3218321"/>
              <a:gd name="connsiteX2400" fmla="*/ 2662227 w 12192000"/>
              <a:gd name="connsiteY2400" fmla="*/ 666101 h 3218321"/>
              <a:gd name="connsiteX2401" fmla="*/ 2663180 w 12192000"/>
              <a:gd name="connsiteY2401" fmla="*/ 651526 h 3218321"/>
              <a:gd name="connsiteX2402" fmla="*/ 2669084 w 12192000"/>
              <a:gd name="connsiteY2402" fmla="*/ 667435 h 3218321"/>
              <a:gd name="connsiteX2403" fmla="*/ 2678947 w 12192000"/>
              <a:gd name="connsiteY2403" fmla="*/ 650288 h 3218321"/>
              <a:gd name="connsiteX2404" fmla="*/ 2688569 w 12192000"/>
              <a:gd name="connsiteY2404" fmla="*/ 655718 h 3218321"/>
              <a:gd name="connsiteX2405" fmla="*/ 2681373 w 12192000"/>
              <a:gd name="connsiteY2405" fmla="*/ 656242 h 3218321"/>
              <a:gd name="connsiteX2406" fmla="*/ 2682279 w 12192000"/>
              <a:gd name="connsiteY2406" fmla="*/ 662719 h 3218321"/>
              <a:gd name="connsiteX2407" fmla="*/ 2695713 w 12192000"/>
              <a:gd name="connsiteY2407" fmla="*/ 648192 h 3218321"/>
              <a:gd name="connsiteX2408" fmla="*/ 2696098 w 12192000"/>
              <a:gd name="connsiteY2408" fmla="*/ 655861 h 3218321"/>
              <a:gd name="connsiteX2409" fmla="*/ 2709810 w 12192000"/>
              <a:gd name="connsiteY2409" fmla="*/ 654813 h 3218321"/>
              <a:gd name="connsiteX2410" fmla="*/ 2704812 w 12192000"/>
              <a:gd name="connsiteY2410" fmla="*/ 647668 h 3218321"/>
              <a:gd name="connsiteX2411" fmla="*/ 2725780 w 12192000"/>
              <a:gd name="connsiteY2411" fmla="*/ 641905 h 3218321"/>
              <a:gd name="connsiteX2412" fmla="*/ 2724235 w 12192000"/>
              <a:gd name="connsiteY2412" fmla="*/ 652431 h 3218321"/>
              <a:gd name="connsiteX2413" fmla="*/ 2738937 w 12192000"/>
              <a:gd name="connsiteY2413" fmla="*/ 640381 h 3218321"/>
              <a:gd name="connsiteX2414" fmla="*/ 2733950 w 12192000"/>
              <a:gd name="connsiteY2414" fmla="*/ 651526 h 3218321"/>
              <a:gd name="connsiteX2415" fmla="*/ 2737821 w 12192000"/>
              <a:gd name="connsiteY2415" fmla="*/ 651288 h 3218321"/>
              <a:gd name="connsiteX2416" fmla="*/ 2751257 w 12192000"/>
              <a:gd name="connsiteY2416" fmla="*/ 636380 h 3218321"/>
              <a:gd name="connsiteX2417" fmla="*/ 2750435 w 12192000"/>
              <a:gd name="connsiteY2417" fmla="*/ 647668 h 3218321"/>
              <a:gd name="connsiteX2418" fmla="*/ 2763535 w 12192000"/>
              <a:gd name="connsiteY2418" fmla="*/ 634999 h 3218321"/>
              <a:gd name="connsiteX2419" fmla="*/ 2761183 w 12192000"/>
              <a:gd name="connsiteY2419" fmla="*/ 646716 h 3218321"/>
              <a:gd name="connsiteX2420" fmla="*/ 2765963 w 12192000"/>
              <a:gd name="connsiteY2420" fmla="*/ 646573 h 3218321"/>
              <a:gd name="connsiteX2421" fmla="*/ 2781094 w 12192000"/>
              <a:gd name="connsiteY2421" fmla="*/ 630522 h 3218321"/>
              <a:gd name="connsiteX2422" fmla="*/ 2771495 w 12192000"/>
              <a:gd name="connsiteY2422" fmla="*/ 648430 h 3218321"/>
              <a:gd name="connsiteX2423" fmla="*/ 2783518 w 12192000"/>
              <a:gd name="connsiteY2423" fmla="*/ 637857 h 3218321"/>
              <a:gd name="connsiteX2424" fmla="*/ 2805298 w 12192000"/>
              <a:gd name="connsiteY2424" fmla="*/ 636713 h 3218321"/>
              <a:gd name="connsiteX2425" fmla="*/ 2796832 w 12192000"/>
              <a:gd name="connsiteY2425" fmla="*/ 622044 h 3218321"/>
              <a:gd name="connsiteX2426" fmla="*/ 9657296 w 12192000"/>
              <a:gd name="connsiteY2426" fmla="*/ 621264 h 3218321"/>
              <a:gd name="connsiteX2427" fmla="*/ 9650302 w 12192000"/>
              <a:gd name="connsiteY2427" fmla="*/ 623520 h 3218321"/>
              <a:gd name="connsiteX2428" fmla="*/ 9660684 w 12192000"/>
              <a:gd name="connsiteY2428" fmla="*/ 626759 h 3218321"/>
              <a:gd name="connsiteX2429" fmla="*/ 9657296 w 12192000"/>
              <a:gd name="connsiteY2429" fmla="*/ 621264 h 3218321"/>
              <a:gd name="connsiteX2430" fmla="*/ 11001804 w 12192000"/>
              <a:gd name="connsiteY2430" fmla="*/ 619519 h 3218321"/>
              <a:gd name="connsiteX2431" fmla="*/ 11010566 w 12192000"/>
              <a:gd name="connsiteY2431" fmla="*/ 630236 h 3218321"/>
              <a:gd name="connsiteX2432" fmla="*/ 11001804 w 12192000"/>
              <a:gd name="connsiteY2432" fmla="*/ 619519 h 3218321"/>
              <a:gd name="connsiteX2433" fmla="*/ 10316813 w 12192000"/>
              <a:gd name="connsiteY2433" fmla="*/ 618994 h 3218321"/>
              <a:gd name="connsiteX2434" fmla="*/ 10322766 w 12192000"/>
              <a:gd name="connsiteY2434" fmla="*/ 629521 h 3218321"/>
              <a:gd name="connsiteX2435" fmla="*/ 10316813 w 12192000"/>
              <a:gd name="connsiteY2435" fmla="*/ 618994 h 3218321"/>
              <a:gd name="connsiteX2436" fmla="*/ 10302049 w 12192000"/>
              <a:gd name="connsiteY2436" fmla="*/ 618804 h 3218321"/>
              <a:gd name="connsiteX2437" fmla="*/ 10309860 w 12192000"/>
              <a:gd name="connsiteY2437" fmla="*/ 626711 h 3218321"/>
              <a:gd name="connsiteX2438" fmla="*/ 10302049 w 12192000"/>
              <a:gd name="connsiteY2438" fmla="*/ 618804 h 3218321"/>
              <a:gd name="connsiteX2439" fmla="*/ 2550508 w 12192000"/>
              <a:gd name="connsiteY2439" fmla="*/ 618090 h 3218321"/>
              <a:gd name="connsiteX2440" fmla="*/ 2514984 w 12192000"/>
              <a:gd name="connsiteY2440" fmla="*/ 623472 h 3218321"/>
              <a:gd name="connsiteX2441" fmla="*/ 2514365 w 12192000"/>
              <a:gd name="connsiteY2441" fmla="*/ 627283 h 3218321"/>
              <a:gd name="connsiteX2442" fmla="*/ 2533270 w 12192000"/>
              <a:gd name="connsiteY2442" fmla="*/ 626568 h 3218321"/>
              <a:gd name="connsiteX2443" fmla="*/ 2534937 w 12192000"/>
              <a:gd name="connsiteY2443" fmla="*/ 623615 h 3218321"/>
              <a:gd name="connsiteX2444" fmla="*/ 2550508 w 12192000"/>
              <a:gd name="connsiteY2444" fmla="*/ 618090 h 3218321"/>
              <a:gd name="connsiteX2445" fmla="*/ 9631376 w 12192000"/>
              <a:gd name="connsiteY2445" fmla="*/ 617382 h 3218321"/>
              <a:gd name="connsiteX2446" fmla="*/ 9621774 w 12192000"/>
              <a:gd name="connsiteY2446" fmla="*/ 620900 h 3218321"/>
              <a:gd name="connsiteX2447" fmla="*/ 9638442 w 12192000"/>
              <a:gd name="connsiteY2447" fmla="*/ 626330 h 3218321"/>
              <a:gd name="connsiteX2448" fmla="*/ 9631376 w 12192000"/>
              <a:gd name="connsiteY2448" fmla="*/ 617382 h 3218321"/>
              <a:gd name="connsiteX2449" fmla="*/ 10920508 w 12192000"/>
              <a:gd name="connsiteY2449" fmla="*/ 616899 h 3218321"/>
              <a:gd name="connsiteX2450" fmla="*/ 10920031 w 12192000"/>
              <a:gd name="connsiteY2450" fmla="*/ 640904 h 3218321"/>
              <a:gd name="connsiteX2451" fmla="*/ 10910983 w 12192000"/>
              <a:gd name="connsiteY2451" fmla="*/ 636141 h 3218321"/>
              <a:gd name="connsiteX2452" fmla="*/ 10910792 w 12192000"/>
              <a:gd name="connsiteY2452" fmla="*/ 624234 h 3218321"/>
              <a:gd name="connsiteX2453" fmla="*/ 10920508 w 12192000"/>
              <a:gd name="connsiteY2453" fmla="*/ 616899 h 3218321"/>
              <a:gd name="connsiteX2454" fmla="*/ 9371409 w 12192000"/>
              <a:gd name="connsiteY2454" fmla="*/ 616852 h 3218321"/>
              <a:gd name="connsiteX2455" fmla="*/ 9375410 w 12192000"/>
              <a:gd name="connsiteY2455" fmla="*/ 632236 h 3218321"/>
              <a:gd name="connsiteX2456" fmla="*/ 9371409 w 12192000"/>
              <a:gd name="connsiteY2456" fmla="*/ 616852 h 3218321"/>
              <a:gd name="connsiteX2457" fmla="*/ 10291095 w 12192000"/>
              <a:gd name="connsiteY2457" fmla="*/ 615327 h 3218321"/>
              <a:gd name="connsiteX2458" fmla="*/ 10291095 w 12192000"/>
              <a:gd name="connsiteY2458" fmla="*/ 615327 h 3218321"/>
              <a:gd name="connsiteX2459" fmla="*/ 9773031 w 12192000"/>
              <a:gd name="connsiteY2459" fmla="*/ 613994 h 3218321"/>
              <a:gd name="connsiteX2460" fmla="*/ 9773031 w 12192000"/>
              <a:gd name="connsiteY2460" fmla="*/ 613994 h 3218321"/>
              <a:gd name="connsiteX2461" fmla="*/ 9358551 w 12192000"/>
              <a:gd name="connsiteY2461" fmla="*/ 613804 h 3218321"/>
              <a:gd name="connsiteX2462" fmla="*/ 9358551 w 12192000"/>
              <a:gd name="connsiteY2462" fmla="*/ 613804 h 3218321"/>
              <a:gd name="connsiteX2463" fmla="*/ 2854208 w 12192000"/>
              <a:gd name="connsiteY2463" fmla="*/ 613470 h 3218321"/>
              <a:gd name="connsiteX2464" fmla="*/ 2840729 w 12192000"/>
              <a:gd name="connsiteY2464" fmla="*/ 615090 h 3218321"/>
              <a:gd name="connsiteX2465" fmla="*/ 2824289 w 12192000"/>
              <a:gd name="connsiteY2465" fmla="*/ 618852 h 3218321"/>
              <a:gd name="connsiteX2466" fmla="*/ 2824432 w 12192000"/>
              <a:gd name="connsiteY2466" fmla="*/ 622329 h 3218321"/>
              <a:gd name="connsiteX2467" fmla="*/ 2838972 w 12192000"/>
              <a:gd name="connsiteY2467" fmla="*/ 631855 h 3218321"/>
              <a:gd name="connsiteX2468" fmla="*/ 2843737 w 12192000"/>
              <a:gd name="connsiteY2468" fmla="*/ 633618 h 3218321"/>
              <a:gd name="connsiteX2469" fmla="*/ 2844022 w 12192000"/>
              <a:gd name="connsiteY2469" fmla="*/ 627902 h 3218321"/>
              <a:gd name="connsiteX2470" fmla="*/ 2854208 w 12192000"/>
              <a:gd name="connsiteY2470" fmla="*/ 613470 h 3218321"/>
              <a:gd name="connsiteX2471" fmla="*/ 9787556 w 12192000"/>
              <a:gd name="connsiteY2471" fmla="*/ 613280 h 3218321"/>
              <a:gd name="connsiteX2472" fmla="*/ 9781509 w 12192000"/>
              <a:gd name="connsiteY2472" fmla="*/ 632474 h 3218321"/>
              <a:gd name="connsiteX2473" fmla="*/ 9785842 w 12192000"/>
              <a:gd name="connsiteY2473" fmla="*/ 632284 h 3218321"/>
              <a:gd name="connsiteX2474" fmla="*/ 9790462 w 12192000"/>
              <a:gd name="connsiteY2474" fmla="*/ 619329 h 3218321"/>
              <a:gd name="connsiteX2475" fmla="*/ 9800273 w 12192000"/>
              <a:gd name="connsiteY2475" fmla="*/ 631665 h 3218321"/>
              <a:gd name="connsiteX2476" fmla="*/ 9805321 w 12192000"/>
              <a:gd name="connsiteY2476" fmla="*/ 614089 h 3218321"/>
              <a:gd name="connsiteX2477" fmla="*/ 9799416 w 12192000"/>
              <a:gd name="connsiteY2477" fmla="*/ 621901 h 3218321"/>
              <a:gd name="connsiteX2478" fmla="*/ 9787556 w 12192000"/>
              <a:gd name="connsiteY2478" fmla="*/ 613280 h 3218321"/>
              <a:gd name="connsiteX2479" fmla="*/ 10891741 w 12192000"/>
              <a:gd name="connsiteY2479" fmla="*/ 613089 h 3218321"/>
              <a:gd name="connsiteX2480" fmla="*/ 10891694 w 12192000"/>
              <a:gd name="connsiteY2480" fmla="*/ 623091 h 3218321"/>
              <a:gd name="connsiteX2481" fmla="*/ 10905552 w 12192000"/>
              <a:gd name="connsiteY2481" fmla="*/ 616661 h 3218321"/>
              <a:gd name="connsiteX2482" fmla="*/ 10906076 w 12192000"/>
              <a:gd name="connsiteY2482" fmla="*/ 636713 h 3218321"/>
              <a:gd name="connsiteX2483" fmla="*/ 10887551 w 12192000"/>
              <a:gd name="connsiteY2483" fmla="*/ 631188 h 3218321"/>
              <a:gd name="connsiteX2484" fmla="*/ 10882407 w 12192000"/>
              <a:gd name="connsiteY2484" fmla="*/ 613565 h 3218321"/>
              <a:gd name="connsiteX2485" fmla="*/ 10891741 w 12192000"/>
              <a:gd name="connsiteY2485" fmla="*/ 613089 h 3218321"/>
              <a:gd name="connsiteX2486" fmla="*/ 10366422 w 12192000"/>
              <a:gd name="connsiteY2486" fmla="*/ 612628 h 3218321"/>
              <a:gd name="connsiteX2487" fmla="*/ 10360294 w 12192000"/>
              <a:gd name="connsiteY2487" fmla="*/ 613565 h 3218321"/>
              <a:gd name="connsiteX2488" fmla="*/ 10366422 w 12192000"/>
              <a:gd name="connsiteY2488" fmla="*/ 612628 h 3218321"/>
              <a:gd name="connsiteX2489" fmla="*/ 10284332 w 12192000"/>
              <a:gd name="connsiteY2489" fmla="*/ 611564 h 3218321"/>
              <a:gd name="connsiteX2490" fmla="*/ 10277046 w 12192000"/>
              <a:gd name="connsiteY2490" fmla="*/ 621614 h 3218321"/>
              <a:gd name="connsiteX2491" fmla="*/ 10284332 w 12192000"/>
              <a:gd name="connsiteY2491" fmla="*/ 611564 h 3218321"/>
              <a:gd name="connsiteX2492" fmla="*/ 9691878 w 12192000"/>
              <a:gd name="connsiteY2492" fmla="*/ 610089 h 3218321"/>
              <a:gd name="connsiteX2493" fmla="*/ 9691878 w 12192000"/>
              <a:gd name="connsiteY2493" fmla="*/ 610089 h 3218321"/>
              <a:gd name="connsiteX2494" fmla="*/ 2863551 w 12192000"/>
              <a:gd name="connsiteY2494" fmla="*/ 609886 h 3218321"/>
              <a:gd name="connsiteX2495" fmla="*/ 2858967 w 12192000"/>
              <a:gd name="connsiteY2495" fmla="*/ 617376 h 3218321"/>
              <a:gd name="connsiteX2496" fmla="*/ 2871638 w 12192000"/>
              <a:gd name="connsiteY2496" fmla="*/ 614613 h 3218321"/>
              <a:gd name="connsiteX2497" fmla="*/ 2863551 w 12192000"/>
              <a:gd name="connsiteY2497" fmla="*/ 609886 h 3218321"/>
              <a:gd name="connsiteX2498" fmla="*/ 10271581 w 12192000"/>
              <a:gd name="connsiteY2498" fmla="*/ 609333 h 3218321"/>
              <a:gd name="connsiteX2499" fmla="*/ 10271903 w 12192000"/>
              <a:gd name="connsiteY2499" fmla="*/ 617185 h 3218321"/>
              <a:gd name="connsiteX2500" fmla="*/ 10263901 w 12192000"/>
              <a:gd name="connsiteY2500" fmla="*/ 609374 h 3218321"/>
              <a:gd name="connsiteX2501" fmla="*/ 10271581 w 12192000"/>
              <a:gd name="connsiteY2501" fmla="*/ 609333 h 3218321"/>
              <a:gd name="connsiteX2502" fmla="*/ 9669574 w 12192000"/>
              <a:gd name="connsiteY2502" fmla="*/ 608195 h 3218321"/>
              <a:gd name="connsiteX2503" fmla="*/ 9663493 w 12192000"/>
              <a:gd name="connsiteY2503" fmla="*/ 608898 h 3218321"/>
              <a:gd name="connsiteX2504" fmla="*/ 9669574 w 12192000"/>
              <a:gd name="connsiteY2504" fmla="*/ 608195 h 3218321"/>
              <a:gd name="connsiteX2505" fmla="*/ 9338739 w 12192000"/>
              <a:gd name="connsiteY2505" fmla="*/ 606707 h 3218321"/>
              <a:gd name="connsiteX2506" fmla="*/ 9330214 w 12192000"/>
              <a:gd name="connsiteY2506" fmla="*/ 615852 h 3218321"/>
              <a:gd name="connsiteX2507" fmla="*/ 9321784 w 12192000"/>
              <a:gd name="connsiteY2507" fmla="*/ 606993 h 3218321"/>
              <a:gd name="connsiteX2508" fmla="*/ 9314164 w 12192000"/>
              <a:gd name="connsiteY2508" fmla="*/ 616090 h 3218321"/>
              <a:gd name="connsiteX2509" fmla="*/ 9301639 w 12192000"/>
              <a:gd name="connsiteY2509" fmla="*/ 609041 h 3218321"/>
              <a:gd name="connsiteX2510" fmla="*/ 9307116 w 12192000"/>
              <a:gd name="connsiteY2510" fmla="*/ 624425 h 3218321"/>
              <a:gd name="connsiteX2511" fmla="*/ 9316308 w 12192000"/>
              <a:gd name="connsiteY2511" fmla="*/ 616185 h 3218321"/>
              <a:gd name="connsiteX2512" fmla="*/ 9334214 w 12192000"/>
              <a:gd name="connsiteY2512" fmla="*/ 620377 h 3218321"/>
              <a:gd name="connsiteX2513" fmla="*/ 9337739 w 12192000"/>
              <a:gd name="connsiteY2513" fmla="*/ 612565 h 3218321"/>
              <a:gd name="connsiteX2514" fmla="*/ 9346168 w 12192000"/>
              <a:gd name="connsiteY2514" fmla="*/ 634237 h 3218321"/>
              <a:gd name="connsiteX2515" fmla="*/ 9348692 w 12192000"/>
              <a:gd name="connsiteY2515" fmla="*/ 613089 h 3218321"/>
              <a:gd name="connsiteX2516" fmla="*/ 9339358 w 12192000"/>
              <a:gd name="connsiteY2516" fmla="*/ 613423 h 3218321"/>
              <a:gd name="connsiteX2517" fmla="*/ 9720834 w 12192000"/>
              <a:gd name="connsiteY2517" fmla="*/ 604706 h 3218321"/>
              <a:gd name="connsiteX2518" fmla="*/ 9720834 w 12192000"/>
              <a:gd name="connsiteY2518" fmla="*/ 604706 h 3218321"/>
              <a:gd name="connsiteX2519" fmla="*/ 9280636 w 12192000"/>
              <a:gd name="connsiteY2519" fmla="*/ 604516 h 3218321"/>
              <a:gd name="connsiteX2520" fmla="*/ 9285637 w 12192000"/>
              <a:gd name="connsiteY2520" fmla="*/ 622234 h 3218321"/>
              <a:gd name="connsiteX2521" fmla="*/ 9280636 w 12192000"/>
              <a:gd name="connsiteY2521" fmla="*/ 604516 h 3218321"/>
              <a:gd name="connsiteX2522" fmla="*/ 9295924 w 12192000"/>
              <a:gd name="connsiteY2522" fmla="*/ 604421 h 3218321"/>
              <a:gd name="connsiteX2523" fmla="*/ 9295114 w 12192000"/>
              <a:gd name="connsiteY2523" fmla="*/ 621567 h 3218321"/>
              <a:gd name="connsiteX2524" fmla="*/ 9295924 w 12192000"/>
              <a:gd name="connsiteY2524" fmla="*/ 604421 h 3218321"/>
              <a:gd name="connsiteX2525" fmla="*/ 10255091 w 12192000"/>
              <a:gd name="connsiteY2525" fmla="*/ 604420 h 3218321"/>
              <a:gd name="connsiteX2526" fmla="*/ 10251995 w 12192000"/>
              <a:gd name="connsiteY2526" fmla="*/ 617375 h 3218321"/>
              <a:gd name="connsiteX2527" fmla="*/ 10255091 w 12192000"/>
              <a:gd name="connsiteY2527" fmla="*/ 604420 h 3218321"/>
              <a:gd name="connsiteX2528" fmla="*/ 2313754 w 12192000"/>
              <a:gd name="connsiteY2528" fmla="*/ 604277 h 3218321"/>
              <a:gd name="connsiteX2529" fmla="*/ 2314945 w 12192000"/>
              <a:gd name="connsiteY2529" fmla="*/ 612565 h 3218321"/>
              <a:gd name="connsiteX2530" fmla="*/ 2316945 w 12192000"/>
              <a:gd name="connsiteY2530" fmla="*/ 622995 h 3218321"/>
              <a:gd name="connsiteX2531" fmla="*/ 2310421 w 12192000"/>
              <a:gd name="connsiteY2531" fmla="*/ 615375 h 3218321"/>
              <a:gd name="connsiteX2532" fmla="*/ 2309611 w 12192000"/>
              <a:gd name="connsiteY2532" fmla="*/ 621709 h 3218321"/>
              <a:gd name="connsiteX2533" fmla="*/ 2287799 w 12192000"/>
              <a:gd name="connsiteY2533" fmla="*/ 621757 h 3218321"/>
              <a:gd name="connsiteX2534" fmla="*/ 2277227 w 12192000"/>
              <a:gd name="connsiteY2534" fmla="*/ 633855 h 3218321"/>
              <a:gd name="connsiteX2535" fmla="*/ 2276513 w 12192000"/>
              <a:gd name="connsiteY2535" fmla="*/ 623710 h 3218321"/>
              <a:gd name="connsiteX2536" fmla="*/ 2259557 w 12192000"/>
              <a:gd name="connsiteY2536" fmla="*/ 625996 h 3218321"/>
              <a:gd name="connsiteX2537" fmla="*/ 2252463 w 12192000"/>
              <a:gd name="connsiteY2537" fmla="*/ 637094 h 3218321"/>
              <a:gd name="connsiteX2538" fmla="*/ 2243841 w 12192000"/>
              <a:gd name="connsiteY2538" fmla="*/ 631521 h 3218321"/>
              <a:gd name="connsiteX2539" fmla="*/ 2241984 w 12192000"/>
              <a:gd name="connsiteY2539" fmla="*/ 640428 h 3218321"/>
              <a:gd name="connsiteX2540" fmla="*/ 2231649 w 12192000"/>
              <a:gd name="connsiteY2540" fmla="*/ 637094 h 3218321"/>
              <a:gd name="connsiteX2541" fmla="*/ 2221364 w 12192000"/>
              <a:gd name="connsiteY2541" fmla="*/ 633569 h 3218321"/>
              <a:gd name="connsiteX2542" fmla="*/ 2208268 w 12192000"/>
              <a:gd name="connsiteY2542" fmla="*/ 637856 h 3218321"/>
              <a:gd name="connsiteX2543" fmla="*/ 2199411 w 12192000"/>
              <a:gd name="connsiteY2543" fmla="*/ 649906 h 3218321"/>
              <a:gd name="connsiteX2544" fmla="*/ 2191359 w 12192000"/>
              <a:gd name="connsiteY2544" fmla="*/ 642285 h 3218321"/>
              <a:gd name="connsiteX2545" fmla="*/ 2190550 w 12192000"/>
              <a:gd name="connsiteY2545" fmla="*/ 652669 h 3218321"/>
              <a:gd name="connsiteX2546" fmla="*/ 2180597 w 12192000"/>
              <a:gd name="connsiteY2546" fmla="*/ 643905 h 3218321"/>
              <a:gd name="connsiteX2547" fmla="*/ 2175167 w 12192000"/>
              <a:gd name="connsiteY2547" fmla="*/ 656622 h 3218321"/>
              <a:gd name="connsiteX2548" fmla="*/ 2165979 w 12192000"/>
              <a:gd name="connsiteY2548" fmla="*/ 649001 h 3218321"/>
              <a:gd name="connsiteX2549" fmla="*/ 2161689 w 12192000"/>
              <a:gd name="connsiteY2549" fmla="*/ 655098 h 3218321"/>
              <a:gd name="connsiteX2550" fmla="*/ 2144638 w 12192000"/>
              <a:gd name="connsiteY2550" fmla="*/ 661385 h 3218321"/>
              <a:gd name="connsiteX2551" fmla="*/ 2138162 w 12192000"/>
              <a:gd name="connsiteY2551" fmla="*/ 646810 h 3218321"/>
              <a:gd name="connsiteX2552" fmla="*/ 2156683 w 12192000"/>
              <a:gd name="connsiteY2552" fmla="*/ 642381 h 3218321"/>
              <a:gd name="connsiteX2553" fmla="*/ 2158209 w 12192000"/>
              <a:gd name="connsiteY2553" fmla="*/ 646906 h 3218321"/>
              <a:gd name="connsiteX2554" fmla="*/ 2169312 w 12192000"/>
              <a:gd name="connsiteY2554" fmla="*/ 643381 h 3218321"/>
              <a:gd name="connsiteX2555" fmla="*/ 2167788 w 12192000"/>
              <a:gd name="connsiteY2555" fmla="*/ 639332 h 3218321"/>
              <a:gd name="connsiteX2556" fmla="*/ 2190550 w 12192000"/>
              <a:gd name="connsiteY2556" fmla="*/ 636522 h 3218321"/>
              <a:gd name="connsiteX2557" fmla="*/ 2192359 w 12192000"/>
              <a:gd name="connsiteY2557" fmla="*/ 634617 h 3218321"/>
              <a:gd name="connsiteX2558" fmla="*/ 2196504 w 12192000"/>
              <a:gd name="connsiteY2558" fmla="*/ 635522 h 3218321"/>
              <a:gd name="connsiteX2559" fmla="*/ 2206544 w 12192000"/>
              <a:gd name="connsiteY2559" fmla="*/ 637808 h 3218321"/>
              <a:gd name="connsiteX2560" fmla="*/ 2206356 w 12192000"/>
              <a:gd name="connsiteY2560" fmla="*/ 628330 h 3218321"/>
              <a:gd name="connsiteX2561" fmla="*/ 2212170 w 12192000"/>
              <a:gd name="connsiteY2561" fmla="*/ 637141 h 3218321"/>
              <a:gd name="connsiteX2562" fmla="*/ 2221029 w 12192000"/>
              <a:gd name="connsiteY2562" fmla="*/ 629330 h 3218321"/>
              <a:gd name="connsiteX2563" fmla="*/ 2238460 w 12192000"/>
              <a:gd name="connsiteY2563" fmla="*/ 621709 h 3218321"/>
              <a:gd name="connsiteX2564" fmla="*/ 2234412 w 12192000"/>
              <a:gd name="connsiteY2564" fmla="*/ 630950 h 3218321"/>
              <a:gd name="connsiteX2565" fmla="*/ 2251891 w 12192000"/>
              <a:gd name="connsiteY2565" fmla="*/ 625615 h 3218321"/>
              <a:gd name="connsiteX2566" fmla="*/ 2271131 w 12192000"/>
              <a:gd name="connsiteY2566" fmla="*/ 624901 h 3218321"/>
              <a:gd name="connsiteX2567" fmla="*/ 2273560 w 12192000"/>
              <a:gd name="connsiteY2567" fmla="*/ 613231 h 3218321"/>
              <a:gd name="connsiteX2568" fmla="*/ 2283322 w 12192000"/>
              <a:gd name="connsiteY2568" fmla="*/ 620709 h 3218321"/>
              <a:gd name="connsiteX2569" fmla="*/ 2289467 w 12192000"/>
              <a:gd name="connsiteY2569" fmla="*/ 607563 h 3218321"/>
              <a:gd name="connsiteX2570" fmla="*/ 2289562 w 12192000"/>
              <a:gd name="connsiteY2570" fmla="*/ 618232 h 3218321"/>
              <a:gd name="connsiteX2571" fmla="*/ 2305849 w 12192000"/>
              <a:gd name="connsiteY2571" fmla="*/ 619328 h 3218321"/>
              <a:gd name="connsiteX2572" fmla="*/ 2300610 w 12192000"/>
              <a:gd name="connsiteY2572" fmla="*/ 608564 h 3218321"/>
              <a:gd name="connsiteX2573" fmla="*/ 2312659 w 12192000"/>
              <a:gd name="connsiteY2573" fmla="*/ 614898 h 3218321"/>
              <a:gd name="connsiteX2574" fmla="*/ 2313754 w 12192000"/>
              <a:gd name="connsiteY2574" fmla="*/ 604277 h 3218321"/>
              <a:gd name="connsiteX2575" fmla="*/ 9707928 w 12192000"/>
              <a:gd name="connsiteY2575" fmla="*/ 601277 h 3218321"/>
              <a:gd name="connsiteX2576" fmla="*/ 9706594 w 12192000"/>
              <a:gd name="connsiteY2576" fmla="*/ 617281 h 3218321"/>
              <a:gd name="connsiteX2577" fmla="*/ 9707928 w 12192000"/>
              <a:gd name="connsiteY2577" fmla="*/ 601277 h 3218321"/>
              <a:gd name="connsiteX2578" fmla="*/ 9254109 w 12192000"/>
              <a:gd name="connsiteY2578" fmla="*/ 600182 h 3218321"/>
              <a:gd name="connsiteX2579" fmla="*/ 9254109 w 12192000"/>
              <a:gd name="connsiteY2579" fmla="*/ 600182 h 3218321"/>
              <a:gd name="connsiteX2580" fmla="*/ 10306859 w 12192000"/>
              <a:gd name="connsiteY2580" fmla="*/ 600086 h 3218321"/>
              <a:gd name="connsiteX2581" fmla="*/ 10320719 w 12192000"/>
              <a:gd name="connsiteY2581" fmla="*/ 609326 h 3218321"/>
              <a:gd name="connsiteX2582" fmla="*/ 10306859 w 12192000"/>
              <a:gd name="connsiteY2582" fmla="*/ 600086 h 3218321"/>
              <a:gd name="connsiteX2583" fmla="*/ 10211609 w 12192000"/>
              <a:gd name="connsiteY2583" fmla="*/ 599705 h 3218321"/>
              <a:gd name="connsiteX2584" fmla="*/ 10219229 w 12192000"/>
              <a:gd name="connsiteY2584" fmla="*/ 607564 h 3218321"/>
              <a:gd name="connsiteX2585" fmla="*/ 10211609 w 12192000"/>
              <a:gd name="connsiteY2585" fmla="*/ 599705 h 3218321"/>
              <a:gd name="connsiteX2586" fmla="*/ 10300000 w 12192000"/>
              <a:gd name="connsiteY2586" fmla="*/ 598542 h 3218321"/>
              <a:gd name="connsiteX2587" fmla="*/ 10293905 w 12192000"/>
              <a:gd name="connsiteY2587" fmla="*/ 599419 h 3218321"/>
              <a:gd name="connsiteX2588" fmla="*/ 10300000 w 12192000"/>
              <a:gd name="connsiteY2588" fmla="*/ 598542 h 3218321"/>
              <a:gd name="connsiteX2589" fmla="*/ 2378613 w 12192000"/>
              <a:gd name="connsiteY2589" fmla="*/ 598300 h 3218321"/>
              <a:gd name="connsiteX2590" fmla="*/ 2392572 w 12192000"/>
              <a:gd name="connsiteY2590" fmla="*/ 599419 h 3218321"/>
              <a:gd name="connsiteX2591" fmla="*/ 2379381 w 12192000"/>
              <a:gd name="connsiteY2591" fmla="*/ 603372 h 3218321"/>
              <a:gd name="connsiteX2592" fmla="*/ 2369142 w 12192000"/>
              <a:gd name="connsiteY2592" fmla="*/ 613375 h 3218321"/>
              <a:gd name="connsiteX2593" fmla="*/ 2363522 w 12192000"/>
              <a:gd name="connsiteY2593" fmla="*/ 606278 h 3218321"/>
              <a:gd name="connsiteX2594" fmla="*/ 2360712 w 12192000"/>
              <a:gd name="connsiteY2594" fmla="*/ 614518 h 3218321"/>
              <a:gd name="connsiteX2595" fmla="*/ 2354093 w 12192000"/>
              <a:gd name="connsiteY2595" fmla="*/ 604468 h 3218321"/>
              <a:gd name="connsiteX2596" fmla="*/ 2366189 w 12192000"/>
              <a:gd name="connsiteY2596" fmla="*/ 604611 h 3218321"/>
              <a:gd name="connsiteX2597" fmla="*/ 2378613 w 12192000"/>
              <a:gd name="connsiteY2597" fmla="*/ 598300 h 3218321"/>
              <a:gd name="connsiteX2598" fmla="*/ 2916932 w 12192000"/>
              <a:gd name="connsiteY2598" fmla="*/ 598133 h 3218321"/>
              <a:gd name="connsiteX2599" fmla="*/ 2912604 w 12192000"/>
              <a:gd name="connsiteY2599" fmla="*/ 604087 h 3218321"/>
              <a:gd name="connsiteX2600" fmla="*/ 2908746 w 12192000"/>
              <a:gd name="connsiteY2600" fmla="*/ 600467 h 3218321"/>
              <a:gd name="connsiteX2601" fmla="*/ 2874493 w 12192000"/>
              <a:gd name="connsiteY2601" fmla="*/ 610374 h 3218321"/>
              <a:gd name="connsiteX2602" fmla="*/ 2882010 w 12192000"/>
              <a:gd name="connsiteY2602" fmla="*/ 624711 h 3218321"/>
              <a:gd name="connsiteX2603" fmla="*/ 2894361 w 12192000"/>
              <a:gd name="connsiteY2603" fmla="*/ 612708 h 3218321"/>
              <a:gd name="connsiteX2604" fmla="*/ 2890394 w 12192000"/>
              <a:gd name="connsiteY2604" fmla="*/ 623425 h 3218321"/>
              <a:gd name="connsiteX2605" fmla="*/ 2908843 w 12192000"/>
              <a:gd name="connsiteY2605" fmla="*/ 617519 h 3218321"/>
              <a:gd name="connsiteX2606" fmla="*/ 2916028 w 12192000"/>
              <a:gd name="connsiteY2606" fmla="*/ 608660 h 3218321"/>
              <a:gd name="connsiteX2607" fmla="*/ 2920743 w 12192000"/>
              <a:gd name="connsiteY2607" fmla="*/ 608469 h 3218321"/>
              <a:gd name="connsiteX2608" fmla="*/ 2914125 w 12192000"/>
              <a:gd name="connsiteY2608" fmla="*/ 618995 h 3218321"/>
              <a:gd name="connsiteX2609" fmla="*/ 2916932 w 12192000"/>
              <a:gd name="connsiteY2609" fmla="*/ 598133 h 3218321"/>
              <a:gd name="connsiteX2610" fmla="*/ 10225183 w 12192000"/>
              <a:gd name="connsiteY2610" fmla="*/ 597990 h 3218321"/>
              <a:gd name="connsiteX2611" fmla="*/ 10245090 w 12192000"/>
              <a:gd name="connsiteY2611" fmla="*/ 614660 h 3218321"/>
              <a:gd name="connsiteX2612" fmla="*/ 10232183 w 12192000"/>
              <a:gd name="connsiteY2612" fmla="*/ 608850 h 3218321"/>
              <a:gd name="connsiteX2613" fmla="*/ 10225135 w 12192000"/>
              <a:gd name="connsiteY2613" fmla="*/ 612755 h 3218321"/>
              <a:gd name="connsiteX2614" fmla="*/ 10225183 w 12192000"/>
              <a:gd name="connsiteY2614" fmla="*/ 597990 h 3218321"/>
              <a:gd name="connsiteX2615" fmla="*/ 2337995 w 12192000"/>
              <a:gd name="connsiteY2615" fmla="*/ 597085 h 3218321"/>
              <a:gd name="connsiteX2616" fmla="*/ 2348806 w 12192000"/>
              <a:gd name="connsiteY2616" fmla="*/ 619566 h 3218321"/>
              <a:gd name="connsiteX2617" fmla="*/ 2340519 w 12192000"/>
              <a:gd name="connsiteY2617" fmla="*/ 611803 h 3218321"/>
              <a:gd name="connsiteX2618" fmla="*/ 2329376 w 12192000"/>
              <a:gd name="connsiteY2618" fmla="*/ 619519 h 3218321"/>
              <a:gd name="connsiteX2619" fmla="*/ 2328852 w 12192000"/>
              <a:gd name="connsiteY2619" fmla="*/ 608373 h 3218321"/>
              <a:gd name="connsiteX2620" fmla="*/ 2343329 w 12192000"/>
              <a:gd name="connsiteY2620" fmla="*/ 609278 h 3218321"/>
              <a:gd name="connsiteX2621" fmla="*/ 2337995 w 12192000"/>
              <a:gd name="connsiteY2621" fmla="*/ 597085 h 3218321"/>
              <a:gd name="connsiteX2622" fmla="*/ 9201721 w 12192000"/>
              <a:gd name="connsiteY2622" fmla="*/ 596324 h 3218321"/>
              <a:gd name="connsiteX2623" fmla="*/ 9201721 w 12192000"/>
              <a:gd name="connsiteY2623" fmla="*/ 596324 h 3218321"/>
              <a:gd name="connsiteX2624" fmla="*/ 9233868 w 12192000"/>
              <a:gd name="connsiteY2624" fmla="*/ 595752 h 3218321"/>
              <a:gd name="connsiteX2625" fmla="*/ 9225772 w 12192000"/>
              <a:gd name="connsiteY2625" fmla="*/ 607755 h 3218321"/>
              <a:gd name="connsiteX2626" fmla="*/ 9233202 w 12192000"/>
              <a:gd name="connsiteY2626" fmla="*/ 611327 h 3218321"/>
              <a:gd name="connsiteX2627" fmla="*/ 9233868 w 12192000"/>
              <a:gd name="connsiteY2627" fmla="*/ 595752 h 3218321"/>
              <a:gd name="connsiteX2628" fmla="*/ 10198227 w 12192000"/>
              <a:gd name="connsiteY2628" fmla="*/ 595275 h 3218321"/>
              <a:gd name="connsiteX2629" fmla="*/ 10203084 w 12192000"/>
              <a:gd name="connsiteY2629" fmla="*/ 606182 h 3218321"/>
              <a:gd name="connsiteX2630" fmla="*/ 10198227 w 12192000"/>
              <a:gd name="connsiteY2630" fmla="*/ 595275 h 3218321"/>
              <a:gd name="connsiteX2631" fmla="*/ 9247823 w 12192000"/>
              <a:gd name="connsiteY2631" fmla="*/ 594561 h 3218321"/>
              <a:gd name="connsiteX2632" fmla="*/ 9242155 w 12192000"/>
              <a:gd name="connsiteY2632" fmla="*/ 607898 h 3218321"/>
              <a:gd name="connsiteX2633" fmla="*/ 9247823 w 12192000"/>
              <a:gd name="connsiteY2633" fmla="*/ 594561 h 3218321"/>
              <a:gd name="connsiteX2634" fmla="*/ 2669084 w 12192000"/>
              <a:gd name="connsiteY2634" fmla="*/ 593704 h 3218321"/>
              <a:gd name="connsiteX2635" fmla="*/ 2554461 w 12192000"/>
              <a:gd name="connsiteY2635" fmla="*/ 614518 h 3218321"/>
              <a:gd name="connsiteX2636" fmla="*/ 2551604 w 12192000"/>
              <a:gd name="connsiteY2636" fmla="*/ 622758 h 3218321"/>
              <a:gd name="connsiteX2637" fmla="*/ 2602653 w 12192000"/>
              <a:gd name="connsiteY2637" fmla="*/ 607231 h 3218321"/>
              <a:gd name="connsiteX2638" fmla="*/ 2607462 w 12192000"/>
              <a:gd name="connsiteY2638" fmla="*/ 613089 h 3218321"/>
              <a:gd name="connsiteX2639" fmla="*/ 2655178 w 12192000"/>
              <a:gd name="connsiteY2639" fmla="*/ 599943 h 3218321"/>
              <a:gd name="connsiteX2640" fmla="*/ 2669084 w 12192000"/>
              <a:gd name="connsiteY2640" fmla="*/ 593704 h 3218321"/>
              <a:gd name="connsiteX2641" fmla="*/ 9187672 w 12192000"/>
              <a:gd name="connsiteY2641" fmla="*/ 590608 h 3218321"/>
              <a:gd name="connsiteX2642" fmla="*/ 9187672 w 12192000"/>
              <a:gd name="connsiteY2642" fmla="*/ 590608 h 3218321"/>
              <a:gd name="connsiteX2643" fmla="*/ 10174556 w 12192000"/>
              <a:gd name="connsiteY2643" fmla="*/ 589512 h 3218321"/>
              <a:gd name="connsiteX2644" fmla="*/ 10193940 w 12192000"/>
              <a:gd name="connsiteY2644" fmla="*/ 595561 h 3218321"/>
              <a:gd name="connsiteX2645" fmla="*/ 10167651 w 12192000"/>
              <a:gd name="connsiteY2645" fmla="*/ 602324 h 3218321"/>
              <a:gd name="connsiteX2646" fmla="*/ 10174556 w 12192000"/>
              <a:gd name="connsiteY2646" fmla="*/ 589512 h 3218321"/>
              <a:gd name="connsiteX2647" fmla="*/ 10881169 w 12192000"/>
              <a:gd name="connsiteY2647" fmla="*/ 589274 h 3218321"/>
              <a:gd name="connsiteX2648" fmla="*/ 10899124 w 12192000"/>
              <a:gd name="connsiteY2648" fmla="*/ 596561 h 3218321"/>
              <a:gd name="connsiteX2649" fmla="*/ 10913650 w 12192000"/>
              <a:gd name="connsiteY2649" fmla="*/ 596895 h 3218321"/>
              <a:gd name="connsiteX2650" fmla="*/ 10918935 w 12192000"/>
              <a:gd name="connsiteY2650" fmla="*/ 600134 h 3218321"/>
              <a:gd name="connsiteX2651" fmla="*/ 10946463 w 12192000"/>
              <a:gd name="connsiteY2651" fmla="*/ 609898 h 3218321"/>
              <a:gd name="connsiteX2652" fmla="*/ 10951987 w 12192000"/>
              <a:gd name="connsiteY2652" fmla="*/ 602991 h 3218321"/>
              <a:gd name="connsiteX2653" fmla="*/ 10961512 w 12192000"/>
              <a:gd name="connsiteY2653" fmla="*/ 616185 h 3218321"/>
              <a:gd name="connsiteX2654" fmla="*/ 10985372 w 12192000"/>
              <a:gd name="connsiteY2654" fmla="*/ 619043 h 3218321"/>
              <a:gd name="connsiteX2655" fmla="*/ 10995469 w 12192000"/>
              <a:gd name="connsiteY2655" fmla="*/ 614613 h 3218321"/>
              <a:gd name="connsiteX2656" fmla="*/ 10997184 w 12192000"/>
              <a:gd name="connsiteY2656" fmla="*/ 627949 h 3218321"/>
              <a:gd name="connsiteX2657" fmla="*/ 10965846 w 12192000"/>
              <a:gd name="connsiteY2657" fmla="*/ 621138 h 3218321"/>
              <a:gd name="connsiteX2658" fmla="*/ 10946653 w 12192000"/>
              <a:gd name="connsiteY2658" fmla="*/ 613994 h 3218321"/>
              <a:gd name="connsiteX2659" fmla="*/ 10932223 w 12192000"/>
              <a:gd name="connsiteY2659" fmla="*/ 608088 h 3218321"/>
              <a:gd name="connsiteX2660" fmla="*/ 10928032 w 12192000"/>
              <a:gd name="connsiteY2660" fmla="*/ 611803 h 3218321"/>
              <a:gd name="connsiteX2661" fmla="*/ 10913125 w 12192000"/>
              <a:gd name="connsiteY2661" fmla="*/ 606421 h 3218321"/>
              <a:gd name="connsiteX2662" fmla="*/ 10894075 w 12192000"/>
              <a:gd name="connsiteY2662" fmla="*/ 598895 h 3218321"/>
              <a:gd name="connsiteX2663" fmla="*/ 10882455 w 12192000"/>
              <a:gd name="connsiteY2663" fmla="*/ 604373 h 3218321"/>
              <a:gd name="connsiteX2664" fmla="*/ 10881169 w 12192000"/>
              <a:gd name="connsiteY2664" fmla="*/ 589274 h 3218321"/>
              <a:gd name="connsiteX2665" fmla="*/ 10166555 w 12192000"/>
              <a:gd name="connsiteY2665" fmla="*/ 586083 h 3218321"/>
              <a:gd name="connsiteX2666" fmla="*/ 10159269 w 12192000"/>
              <a:gd name="connsiteY2666" fmla="*/ 597467 h 3218321"/>
              <a:gd name="connsiteX2667" fmla="*/ 10166555 w 12192000"/>
              <a:gd name="connsiteY2667" fmla="*/ 586083 h 3218321"/>
              <a:gd name="connsiteX2668" fmla="*/ 2720012 w 12192000"/>
              <a:gd name="connsiteY2668" fmla="*/ 585893 h 3218321"/>
              <a:gd name="connsiteX2669" fmla="*/ 2671421 w 12192000"/>
              <a:gd name="connsiteY2669" fmla="*/ 590275 h 3218321"/>
              <a:gd name="connsiteX2670" fmla="*/ 2672371 w 12192000"/>
              <a:gd name="connsiteY2670" fmla="*/ 600086 h 3218321"/>
              <a:gd name="connsiteX2671" fmla="*/ 2677993 w 12192000"/>
              <a:gd name="connsiteY2671" fmla="*/ 595514 h 3218321"/>
              <a:gd name="connsiteX2672" fmla="*/ 2720012 w 12192000"/>
              <a:gd name="connsiteY2672" fmla="*/ 585893 h 3218321"/>
              <a:gd name="connsiteX2673" fmla="*/ 9167289 w 12192000"/>
              <a:gd name="connsiteY2673" fmla="*/ 585607 h 3218321"/>
              <a:gd name="connsiteX2674" fmla="*/ 9166146 w 12192000"/>
              <a:gd name="connsiteY2674" fmla="*/ 602277 h 3218321"/>
              <a:gd name="connsiteX2675" fmla="*/ 9167289 w 12192000"/>
              <a:gd name="connsiteY2675" fmla="*/ 585607 h 3218321"/>
              <a:gd name="connsiteX2676" fmla="*/ 9182433 w 12192000"/>
              <a:gd name="connsiteY2676" fmla="*/ 585464 h 3218321"/>
              <a:gd name="connsiteX2677" fmla="*/ 9180433 w 12192000"/>
              <a:gd name="connsiteY2677" fmla="*/ 606373 h 3218321"/>
              <a:gd name="connsiteX2678" fmla="*/ 9182433 w 12192000"/>
              <a:gd name="connsiteY2678" fmla="*/ 585464 h 3218321"/>
              <a:gd name="connsiteX2679" fmla="*/ 10152459 w 12192000"/>
              <a:gd name="connsiteY2679" fmla="*/ 585273 h 3218321"/>
              <a:gd name="connsiteX2680" fmla="*/ 10144886 w 12192000"/>
              <a:gd name="connsiteY2680" fmla="*/ 596276 h 3218321"/>
              <a:gd name="connsiteX2681" fmla="*/ 10152459 w 12192000"/>
              <a:gd name="connsiteY2681" fmla="*/ 585273 h 3218321"/>
              <a:gd name="connsiteX2682" fmla="*/ 1136204 w 12192000"/>
              <a:gd name="connsiteY2682" fmla="*/ 583415 h 3218321"/>
              <a:gd name="connsiteX2683" fmla="*/ 1130060 w 12192000"/>
              <a:gd name="connsiteY2683" fmla="*/ 592465 h 3218321"/>
              <a:gd name="connsiteX2684" fmla="*/ 1136204 w 12192000"/>
              <a:gd name="connsiteY2684" fmla="*/ 583415 h 3218321"/>
              <a:gd name="connsiteX2685" fmla="*/ 10136076 w 12192000"/>
              <a:gd name="connsiteY2685" fmla="*/ 580796 h 3218321"/>
              <a:gd name="connsiteX2686" fmla="*/ 10134075 w 12192000"/>
              <a:gd name="connsiteY2686" fmla="*/ 594466 h 3218321"/>
              <a:gd name="connsiteX2687" fmla="*/ 10136076 w 12192000"/>
              <a:gd name="connsiteY2687" fmla="*/ 580796 h 3218321"/>
              <a:gd name="connsiteX2688" fmla="*/ 10122216 w 12192000"/>
              <a:gd name="connsiteY2688" fmla="*/ 580796 h 3218321"/>
              <a:gd name="connsiteX2689" fmla="*/ 10122216 w 12192000"/>
              <a:gd name="connsiteY2689" fmla="*/ 580796 h 3218321"/>
              <a:gd name="connsiteX2690" fmla="*/ 2420866 w 12192000"/>
              <a:gd name="connsiteY2690" fmla="*/ 580510 h 3218321"/>
              <a:gd name="connsiteX2691" fmla="*/ 2444534 w 12192000"/>
              <a:gd name="connsiteY2691" fmla="*/ 589607 h 3218321"/>
              <a:gd name="connsiteX2692" fmla="*/ 2435724 w 12192000"/>
              <a:gd name="connsiteY2692" fmla="*/ 600038 h 3218321"/>
              <a:gd name="connsiteX2693" fmla="*/ 2431628 w 12192000"/>
              <a:gd name="connsiteY2693" fmla="*/ 594132 h 3218321"/>
              <a:gd name="connsiteX2694" fmla="*/ 2416817 w 12192000"/>
              <a:gd name="connsiteY2694" fmla="*/ 599228 h 3218321"/>
              <a:gd name="connsiteX2695" fmla="*/ 2410483 w 12192000"/>
              <a:gd name="connsiteY2695" fmla="*/ 604373 h 3218321"/>
              <a:gd name="connsiteX2696" fmla="*/ 2408245 w 12192000"/>
              <a:gd name="connsiteY2696" fmla="*/ 591989 h 3218321"/>
              <a:gd name="connsiteX2697" fmla="*/ 2420913 w 12192000"/>
              <a:gd name="connsiteY2697" fmla="*/ 594513 h 3218321"/>
              <a:gd name="connsiteX2698" fmla="*/ 2414293 w 12192000"/>
              <a:gd name="connsiteY2698" fmla="*/ 587654 h 3218321"/>
              <a:gd name="connsiteX2699" fmla="*/ 2420866 w 12192000"/>
              <a:gd name="connsiteY2699" fmla="*/ 580510 h 3218321"/>
              <a:gd name="connsiteX2700" fmla="*/ 9141380 w 12192000"/>
              <a:gd name="connsiteY2700" fmla="*/ 580225 h 3218321"/>
              <a:gd name="connsiteX2701" fmla="*/ 9121045 w 12192000"/>
              <a:gd name="connsiteY2701" fmla="*/ 580844 h 3218321"/>
              <a:gd name="connsiteX2702" fmla="*/ 9129141 w 12192000"/>
              <a:gd name="connsiteY2702" fmla="*/ 595943 h 3218321"/>
              <a:gd name="connsiteX2703" fmla="*/ 9130236 w 12192000"/>
              <a:gd name="connsiteY2703" fmla="*/ 581749 h 3218321"/>
              <a:gd name="connsiteX2704" fmla="*/ 9140142 w 12192000"/>
              <a:gd name="connsiteY2704" fmla="*/ 598657 h 3218321"/>
              <a:gd name="connsiteX2705" fmla="*/ 9146810 w 12192000"/>
              <a:gd name="connsiteY2705" fmla="*/ 590465 h 3218321"/>
              <a:gd name="connsiteX2706" fmla="*/ 9153287 w 12192000"/>
              <a:gd name="connsiteY2706" fmla="*/ 601372 h 3218321"/>
              <a:gd name="connsiteX2707" fmla="*/ 9159716 w 12192000"/>
              <a:gd name="connsiteY2707" fmla="*/ 583368 h 3218321"/>
              <a:gd name="connsiteX2708" fmla="*/ 9141380 w 12192000"/>
              <a:gd name="connsiteY2708" fmla="*/ 580225 h 3218321"/>
              <a:gd name="connsiteX2709" fmla="*/ 1150778 w 12192000"/>
              <a:gd name="connsiteY2709" fmla="*/ 579891 h 3218321"/>
              <a:gd name="connsiteX2710" fmla="*/ 1151921 w 12192000"/>
              <a:gd name="connsiteY2710" fmla="*/ 583606 h 3218321"/>
              <a:gd name="connsiteX2711" fmla="*/ 1145920 w 12192000"/>
              <a:gd name="connsiteY2711" fmla="*/ 589750 h 3218321"/>
              <a:gd name="connsiteX2712" fmla="*/ 1150778 w 12192000"/>
              <a:gd name="connsiteY2712" fmla="*/ 579891 h 3218321"/>
              <a:gd name="connsiteX2713" fmla="*/ 10209081 w 12192000"/>
              <a:gd name="connsiteY2713" fmla="*/ 579611 h 3218321"/>
              <a:gd name="connsiteX2714" fmla="*/ 10202846 w 12192000"/>
              <a:gd name="connsiteY2714" fmla="*/ 580367 h 3218321"/>
              <a:gd name="connsiteX2715" fmla="*/ 10209081 w 12192000"/>
              <a:gd name="connsiteY2715" fmla="*/ 579611 h 3218321"/>
              <a:gd name="connsiteX2716" fmla="*/ 2733080 w 12192000"/>
              <a:gd name="connsiteY2716" fmla="*/ 578642 h 3218321"/>
              <a:gd name="connsiteX2717" fmla="*/ 2726263 w 12192000"/>
              <a:gd name="connsiteY2717" fmla="*/ 583511 h 3218321"/>
              <a:gd name="connsiteX2718" fmla="*/ 2742676 w 12192000"/>
              <a:gd name="connsiteY2718" fmla="*/ 581130 h 3218321"/>
              <a:gd name="connsiteX2719" fmla="*/ 2733080 w 12192000"/>
              <a:gd name="connsiteY2719" fmla="*/ 578642 h 3218321"/>
              <a:gd name="connsiteX2720" fmla="*/ 10111930 w 12192000"/>
              <a:gd name="connsiteY2720" fmla="*/ 576700 h 3218321"/>
              <a:gd name="connsiteX2721" fmla="*/ 10109263 w 12192000"/>
              <a:gd name="connsiteY2721" fmla="*/ 588893 h 3218321"/>
              <a:gd name="connsiteX2722" fmla="*/ 10111930 w 12192000"/>
              <a:gd name="connsiteY2722" fmla="*/ 576700 h 3218321"/>
              <a:gd name="connsiteX2723" fmla="*/ 9117980 w 12192000"/>
              <a:gd name="connsiteY2723" fmla="*/ 576079 h 3218321"/>
              <a:gd name="connsiteX2724" fmla="*/ 9112758 w 12192000"/>
              <a:gd name="connsiteY2724" fmla="*/ 576700 h 3218321"/>
              <a:gd name="connsiteX2725" fmla="*/ 9113520 w 12192000"/>
              <a:gd name="connsiteY2725" fmla="*/ 592227 h 3218321"/>
              <a:gd name="connsiteX2726" fmla="*/ 9117980 w 12192000"/>
              <a:gd name="connsiteY2726" fmla="*/ 576079 h 3218321"/>
              <a:gd name="connsiteX2727" fmla="*/ 9082850 w 12192000"/>
              <a:gd name="connsiteY2727" fmla="*/ 575700 h 3218321"/>
              <a:gd name="connsiteX2728" fmla="*/ 9090565 w 12192000"/>
              <a:gd name="connsiteY2728" fmla="*/ 583559 h 3218321"/>
              <a:gd name="connsiteX2729" fmla="*/ 9082850 w 12192000"/>
              <a:gd name="connsiteY2729" fmla="*/ 575700 h 3218321"/>
              <a:gd name="connsiteX2730" fmla="*/ 10260742 w 12192000"/>
              <a:gd name="connsiteY2730" fmla="*/ 574824 h 3218321"/>
              <a:gd name="connsiteX2731" fmla="*/ 10254567 w 12192000"/>
              <a:gd name="connsiteY2731" fmla="*/ 575795 h 3218321"/>
              <a:gd name="connsiteX2732" fmla="*/ 10260742 w 12192000"/>
              <a:gd name="connsiteY2732" fmla="*/ 574824 h 3218321"/>
              <a:gd name="connsiteX2733" fmla="*/ 10051113 w 12192000"/>
              <a:gd name="connsiteY2733" fmla="*/ 573938 h 3218321"/>
              <a:gd name="connsiteX2734" fmla="*/ 10033492 w 12192000"/>
              <a:gd name="connsiteY2734" fmla="*/ 580987 h 3218321"/>
              <a:gd name="connsiteX2735" fmla="*/ 10051685 w 12192000"/>
              <a:gd name="connsiteY2735" fmla="*/ 589274 h 3218321"/>
              <a:gd name="connsiteX2736" fmla="*/ 10067068 w 12192000"/>
              <a:gd name="connsiteY2736" fmla="*/ 576986 h 3218321"/>
              <a:gd name="connsiteX2737" fmla="*/ 10051113 w 12192000"/>
              <a:gd name="connsiteY2737" fmla="*/ 573938 h 3218321"/>
              <a:gd name="connsiteX2738" fmla="*/ 2473729 w 12192000"/>
              <a:gd name="connsiteY2738" fmla="*/ 572794 h 3218321"/>
              <a:gd name="connsiteX2739" fmla="*/ 2481111 w 12192000"/>
              <a:gd name="connsiteY2739" fmla="*/ 591512 h 3218321"/>
              <a:gd name="connsiteX2740" fmla="*/ 2471967 w 12192000"/>
              <a:gd name="connsiteY2740" fmla="*/ 581701 h 3218321"/>
              <a:gd name="connsiteX2741" fmla="*/ 2464537 w 12192000"/>
              <a:gd name="connsiteY2741" fmla="*/ 590989 h 3218321"/>
              <a:gd name="connsiteX2742" fmla="*/ 2459299 w 12192000"/>
              <a:gd name="connsiteY2742" fmla="*/ 586226 h 3218321"/>
              <a:gd name="connsiteX2743" fmla="*/ 2448155 w 12192000"/>
              <a:gd name="connsiteY2743" fmla="*/ 595418 h 3218321"/>
              <a:gd name="connsiteX2744" fmla="*/ 2447917 w 12192000"/>
              <a:gd name="connsiteY2744" fmla="*/ 584416 h 3218321"/>
              <a:gd name="connsiteX2745" fmla="*/ 2463156 w 12192000"/>
              <a:gd name="connsiteY2745" fmla="*/ 585416 h 3218321"/>
              <a:gd name="connsiteX2746" fmla="*/ 2455251 w 12192000"/>
              <a:gd name="connsiteY2746" fmla="*/ 576033 h 3218321"/>
              <a:gd name="connsiteX2747" fmla="*/ 2473729 w 12192000"/>
              <a:gd name="connsiteY2747" fmla="*/ 572794 h 3218321"/>
              <a:gd name="connsiteX2748" fmla="*/ 9073229 w 12192000"/>
              <a:gd name="connsiteY2748" fmla="*/ 572366 h 3218321"/>
              <a:gd name="connsiteX2749" fmla="*/ 9076087 w 12192000"/>
              <a:gd name="connsiteY2749" fmla="*/ 587798 h 3218321"/>
              <a:gd name="connsiteX2750" fmla="*/ 9073229 w 12192000"/>
              <a:gd name="connsiteY2750" fmla="*/ 572366 h 3218321"/>
              <a:gd name="connsiteX2751" fmla="*/ 1792348 w 12192000"/>
              <a:gd name="connsiteY2751" fmla="*/ 571175 h 3218321"/>
              <a:gd name="connsiteX2752" fmla="*/ 1774298 w 12192000"/>
              <a:gd name="connsiteY2752" fmla="*/ 576700 h 3218321"/>
              <a:gd name="connsiteX2753" fmla="*/ 1756629 w 12192000"/>
              <a:gd name="connsiteY2753" fmla="*/ 580939 h 3218321"/>
              <a:gd name="connsiteX2754" fmla="*/ 1756534 w 12192000"/>
              <a:gd name="connsiteY2754" fmla="*/ 590084 h 3218321"/>
              <a:gd name="connsiteX2755" fmla="*/ 1789348 w 12192000"/>
              <a:gd name="connsiteY2755" fmla="*/ 581511 h 3218321"/>
              <a:gd name="connsiteX2756" fmla="*/ 1792348 w 12192000"/>
              <a:gd name="connsiteY2756" fmla="*/ 571175 h 3218321"/>
              <a:gd name="connsiteX2757" fmla="*/ 2977417 w 12192000"/>
              <a:gd name="connsiteY2757" fmla="*/ 570842 h 3218321"/>
              <a:gd name="connsiteX2758" fmla="*/ 2977417 w 12192000"/>
              <a:gd name="connsiteY2758" fmla="*/ 570842 h 3218321"/>
              <a:gd name="connsiteX2759" fmla="*/ 10246177 w 12192000"/>
              <a:gd name="connsiteY2759" fmla="*/ 570051 h 3218321"/>
              <a:gd name="connsiteX2760" fmla="*/ 10240089 w 12192000"/>
              <a:gd name="connsiteY2760" fmla="*/ 570794 h 3218321"/>
              <a:gd name="connsiteX2761" fmla="*/ 10246177 w 12192000"/>
              <a:gd name="connsiteY2761" fmla="*/ 570051 h 3218321"/>
              <a:gd name="connsiteX2762" fmla="*/ 10085688 w 12192000"/>
              <a:gd name="connsiteY2762" fmla="*/ 568793 h 3218321"/>
              <a:gd name="connsiteX2763" fmla="*/ 10087784 w 12192000"/>
              <a:gd name="connsiteY2763" fmla="*/ 575985 h 3218321"/>
              <a:gd name="connsiteX2764" fmla="*/ 10102786 w 12192000"/>
              <a:gd name="connsiteY2764" fmla="*/ 575128 h 3218321"/>
              <a:gd name="connsiteX2765" fmla="*/ 10094166 w 12192000"/>
              <a:gd name="connsiteY2765" fmla="*/ 588464 h 3218321"/>
              <a:gd name="connsiteX2766" fmla="*/ 10089832 w 12192000"/>
              <a:gd name="connsiteY2766" fmla="*/ 578700 h 3218321"/>
              <a:gd name="connsiteX2767" fmla="*/ 10075782 w 12192000"/>
              <a:gd name="connsiteY2767" fmla="*/ 586321 h 3218321"/>
              <a:gd name="connsiteX2768" fmla="*/ 10085688 w 12192000"/>
              <a:gd name="connsiteY2768" fmla="*/ 568793 h 3218321"/>
              <a:gd name="connsiteX2769" fmla="*/ 3011849 w 12192000"/>
              <a:gd name="connsiteY2769" fmla="*/ 565745 h 3218321"/>
              <a:gd name="connsiteX2770" fmla="*/ 2985319 w 12192000"/>
              <a:gd name="connsiteY2770" fmla="*/ 579844 h 3218321"/>
              <a:gd name="connsiteX2771" fmla="*/ 2998372 w 12192000"/>
              <a:gd name="connsiteY2771" fmla="*/ 572271 h 3218321"/>
              <a:gd name="connsiteX2772" fmla="*/ 3011849 w 12192000"/>
              <a:gd name="connsiteY2772" fmla="*/ 565745 h 3218321"/>
              <a:gd name="connsiteX2773" fmla="*/ 2498637 w 12192000"/>
              <a:gd name="connsiteY2773" fmla="*/ 564602 h 3218321"/>
              <a:gd name="connsiteX2774" fmla="*/ 2510591 w 12192000"/>
              <a:gd name="connsiteY2774" fmla="*/ 576843 h 3218321"/>
              <a:gd name="connsiteX2775" fmla="*/ 2501875 w 12192000"/>
              <a:gd name="connsiteY2775" fmla="*/ 585607 h 3218321"/>
              <a:gd name="connsiteX2776" fmla="*/ 2498304 w 12192000"/>
              <a:gd name="connsiteY2776" fmla="*/ 579034 h 3218321"/>
              <a:gd name="connsiteX2777" fmla="*/ 2485160 w 12192000"/>
              <a:gd name="connsiteY2777" fmla="*/ 585988 h 3218321"/>
              <a:gd name="connsiteX2778" fmla="*/ 2498637 w 12192000"/>
              <a:gd name="connsiteY2778" fmla="*/ 564602 h 3218321"/>
              <a:gd name="connsiteX2779" fmla="*/ 10690383 w 12192000"/>
              <a:gd name="connsiteY2779" fmla="*/ 564364 h 3218321"/>
              <a:gd name="connsiteX2780" fmla="*/ 10694859 w 12192000"/>
              <a:gd name="connsiteY2780" fmla="*/ 579891 h 3218321"/>
              <a:gd name="connsiteX2781" fmla="*/ 10697051 w 12192000"/>
              <a:gd name="connsiteY2781" fmla="*/ 570508 h 3218321"/>
              <a:gd name="connsiteX2782" fmla="*/ 10705813 w 12192000"/>
              <a:gd name="connsiteY2782" fmla="*/ 570270 h 3218321"/>
              <a:gd name="connsiteX2783" fmla="*/ 10706242 w 12192000"/>
              <a:gd name="connsiteY2783" fmla="*/ 581034 h 3218321"/>
              <a:gd name="connsiteX2784" fmla="*/ 10720387 w 12192000"/>
              <a:gd name="connsiteY2784" fmla="*/ 569222 h 3218321"/>
              <a:gd name="connsiteX2785" fmla="*/ 10720148 w 12192000"/>
              <a:gd name="connsiteY2785" fmla="*/ 579796 h 3218321"/>
              <a:gd name="connsiteX2786" fmla="*/ 10749009 w 12192000"/>
              <a:gd name="connsiteY2786" fmla="*/ 580796 h 3218321"/>
              <a:gd name="connsiteX2787" fmla="*/ 10743342 w 12192000"/>
              <a:gd name="connsiteY2787" fmla="*/ 590941 h 3218321"/>
              <a:gd name="connsiteX2788" fmla="*/ 10757868 w 12192000"/>
              <a:gd name="connsiteY2788" fmla="*/ 579272 h 3218321"/>
              <a:gd name="connsiteX2789" fmla="*/ 10760154 w 12192000"/>
              <a:gd name="connsiteY2789" fmla="*/ 595276 h 3218321"/>
              <a:gd name="connsiteX2790" fmla="*/ 10772536 w 12192000"/>
              <a:gd name="connsiteY2790" fmla="*/ 583416 h 3218321"/>
              <a:gd name="connsiteX2791" fmla="*/ 10772584 w 12192000"/>
              <a:gd name="connsiteY2791" fmla="*/ 597229 h 3218321"/>
              <a:gd name="connsiteX2792" fmla="*/ 10786585 w 12192000"/>
              <a:gd name="connsiteY2792" fmla="*/ 587750 h 3218321"/>
              <a:gd name="connsiteX2793" fmla="*/ 10786537 w 12192000"/>
              <a:gd name="connsiteY2793" fmla="*/ 600182 h 3218321"/>
              <a:gd name="connsiteX2794" fmla="*/ 10795968 w 12192000"/>
              <a:gd name="connsiteY2794" fmla="*/ 590179 h 3218321"/>
              <a:gd name="connsiteX2795" fmla="*/ 10814732 w 12192000"/>
              <a:gd name="connsiteY2795" fmla="*/ 595180 h 3218321"/>
              <a:gd name="connsiteX2796" fmla="*/ 10809922 w 12192000"/>
              <a:gd name="connsiteY2796" fmla="*/ 604325 h 3218321"/>
              <a:gd name="connsiteX2797" fmla="*/ 10826066 w 12192000"/>
              <a:gd name="connsiteY2797" fmla="*/ 596276 h 3218321"/>
              <a:gd name="connsiteX2798" fmla="*/ 10825209 w 12192000"/>
              <a:gd name="connsiteY2798" fmla="*/ 610517 h 3218321"/>
              <a:gd name="connsiteX2799" fmla="*/ 10838545 w 12192000"/>
              <a:gd name="connsiteY2799" fmla="*/ 597752 h 3218321"/>
              <a:gd name="connsiteX2800" fmla="*/ 10841401 w 12192000"/>
              <a:gd name="connsiteY2800" fmla="*/ 612041 h 3218321"/>
              <a:gd name="connsiteX2801" fmla="*/ 10845879 w 12192000"/>
              <a:gd name="connsiteY2801" fmla="*/ 605135 h 3218321"/>
              <a:gd name="connsiteX2802" fmla="*/ 10853355 w 12192000"/>
              <a:gd name="connsiteY2802" fmla="*/ 602420 h 3218321"/>
              <a:gd name="connsiteX2803" fmla="*/ 10853689 w 12192000"/>
              <a:gd name="connsiteY2803" fmla="*/ 612470 h 3218321"/>
              <a:gd name="connsiteX2804" fmla="*/ 10866500 w 12192000"/>
              <a:gd name="connsiteY2804" fmla="*/ 607516 h 3218321"/>
              <a:gd name="connsiteX2805" fmla="*/ 10863166 w 12192000"/>
              <a:gd name="connsiteY2805" fmla="*/ 619614 h 3218321"/>
              <a:gd name="connsiteX2806" fmla="*/ 10877502 w 12192000"/>
              <a:gd name="connsiteY2806" fmla="*/ 607612 h 3218321"/>
              <a:gd name="connsiteX2807" fmla="*/ 10878454 w 12192000"/>
              <a:gd name="connsiteY2807" fmla="*/ 629331 h 3218321"/>
              <a:gd name="connsiteX2808" fmla="*/ 10861167 w 12192000"/>
              <a:gd name="connsiteY2808" fmla="*/ 625282 h 3218321"/>
              <a:gd name="connsiteX2809" fmla="*/ 10856784 w 12192000"/>
              <a:gd name="connsiteY2809" fmla="*/ 620424 h 3218321"/>
              <a:gd name="connsiteX2810" fmla="*/ 10845688 w 12192000"/>
              <a:gd name="connsiteY2810" fmla="*/ 622758 h 3218321"/>
              <a:gd name="connsiteX2811" fmla="*/ 10843021 w 12192000"/>
              <a:gd name="connsiteY2811" fmla="*/ 617090 h 3218321"/>
              <a:gd name="connsiteX2812" fmla="*/ 10806207 w 12192000"/>
              <a:gd name="connsiteY2812" fmla="*/ 612375 h 3218321"/>
              <a:gd name="connsiteX2813" fmla="*/ 10805778 w 12192000"/>
              <a:gd name="connsiteY2813" fmla="*/ 604849 h 3218321"/>
              <a:gd name="connsiteX2814" fmla="*/ 10789109 w 12192000"/>
              <a:gd name="connsiteY2814" fmla="*/ 604135 h 3218321"/>
              <a:gd name="connsiteX2815" fmla="*/ 10783299 w 12192000"/>
              <a:gd name="connsiteY2815" fmla="*/ 607993 h 3218321"/>
              <a:gd name="connsiteX2816" fmla="*/ 10776155 w 12192000"/>
              <a:gd name="connsiteY2816" fmla="*/ 597181 h 3218321"/>
              <a:gd name="connsiteX2817" fmla="*/ 10749819 w 12192000"/>
              <a:gd name="connsiteY2817" fmla="*/ 598181 h 3218321"/>
              <a:gd name="connsiteX2818" fmla="*/ 10753391 w 12192000"/>
              <a:gd name="connsiteY2818" fmla="*/ 588131 h 3218321"/>
              <a:gd name="connsiteX2819" fmla="*/ 10742818 w 12192000"/>
              <a:gd name="connsiteY2819" fmla="*/ 598467 h 3218321"/>
              <a:gd name="connsiteX2820" fmla="*/ 10725292 w 12192000"/>
              <a:gd name="connsiteY2820" fmla="*/ 593228 h 3218321"/>
              <a:gd name="connsiteX2821" fmla="*/ 10725340 w 12192000"/>
              <a:gd name="connsiteY2821" fmla="*/ 584464 h 3218321"/>
              <a:gd name="connsiteX2822" fmla="*/ 10708147 w 12192000"/>
              <a:gd name="connsiteY2822" fmla="*/ 584797 h 3218321"/>
              <a:gd name="connsiteX2823" fmla="*/ 10705242 w 12192000"/>
              <a:gd name="connsiteY2823" fmla="*/ 588417 h 3218321"/>
              <a:gd name="connsiteX2824" fmla="*/ 10687240 w 12192000"/>
              <a:gd name="connsiteY2824" fmla="*/ 583797 h 3218321"/>
              <a:gd name="connsiteX2825" fmla="*/ 10690383 w 12192000"/>
              <a:gd name="connsiteY2825" fmla="*/ 564364 h 3218321"/>
              <a:gd name="connsiteX2826" fmla="*/ 10673762 w 12192000"/>
              <a:gd name="connsiteY2826" fmla="*/ 562982 h 3218321"/>
              <a:gd name="connsiteX2827" fmla="*/ 10678239 w 12192000"/>
              <a:gd name="connsiteY2827" fmla="*/ 579224 h 3218321"/>
              <a:gd name="connsiteX2828" fmla="*/ 10673762 w 12192000"/>
              <a:gd name="connsiteY2828" fmla="*/ 562982 h 3218321"/>
              <a:gd name="connsiteX2829" fmla="*/ 2824671 w 12192000"/>
              <a:gd name="connsiteY2829" fmla="*/ 561935 h 3218321"/>
              <a:gd name="connsiteX2830" fmla="*/ 2746574 w 12192000"/>
              <a:gd name="connsiteY2830" fmla="*/ 584178 h 3218321"/>
              <a:gd name="connsiteX2831" fmla="*/ 2774632 w 12192000"/>
              <a:gd name="connsiteY2831" fmla="*/ 577557 h 3218321"/>
              <a:gd name="connsiteX2832" fmla="*/ 2778956 w 12192000"/>
              <a:gd name="connsiteY2832" fmla="*/ 579225 h 3218321"/>
              <a:gd name="connsiteX2833" fmla="*/ 2807485 w 12192000"/>
              <a:gd name="connsiteY2833" fmla="*/ 574319 h 3218321"/>
              <a:gd name="connsiteX2834" fmla="*/ 2824432 w 12192000"/>
              <a:gd name="connsiteY2834" fmla="*/ 569270 h 3218321"/>
              <a:gd name="connsiteX2835" fmla="*/ 2824671 w 12192000"/>
              <a:gd name="connsiteY2835" fmla="*/ 561935 h 3218321"/>
              <a:gd name="connsiteX2836" fmla="*/ 3049610 w 12192000"/>
              <a:gd name="connsiteY2836" fmla="*/ 560982 h 3218321"/>
              <a:gd name="connsiteX2837" fmla="*/ 3029807 w 12192000"/>
              <a:gd name="connsiteY2837" fmla="*/ 561554 h 3218321"/>
              <a:gd name="connsiteX2838" fmla="*/ 3024043 w 12192000"/>
              <a:gd name="connsiteY2838" fmla="*/ 577129 h 3218321"/>
              <a:gd name="connsiteX2839" fmla="*/ 3036552 w 12192000"/>
              <a:gd name="connsiteY2839" fmla="*/ 563507 h 3218321"/>
              <a:gd name="connsiteX2840" fmla="*/ 3041697 w 12192000"/>
              <a:gd name="connsiteY2840" fmla="*/ 570508 h 3218321"/>
              <a:gd name="connsiteX2841" fmla="*/ 3049610 w 12192000"/>
              <a:gd name="connsiteY2841" fmla="*/ 560982 h 3218321"/>
              <a:gd name="connsiteX2842" fmla="*/ 8999970 w 12192000"/>
              <a:gd name="connsiteY2842" fmla="*/ 560566 h 3218321"/>
              <a:gd name="connsiteX2843" fmla="*/ 8980408 w 12192000"/>
              <a:gd name="connsiteY2843" fmla="*/ 561173 h 3218321"/>
              <a:gd name="connsiteX2844" fmla="*/ 8984932 w 12192000"/>
              <a:gd name="connsiteY2844" fmla="*/ 581273 h 3218321"/>
              <a:gd name="connsiteX2845" fmla="*/ 8987647 w 12192000"/>
              <a:gd name="connsiteY2845" fmla="*/ 563173 h 3218321"/>
              <a:gd name="connsiteX2846" fmla="*/ 9000363 w 12192000"/>
              <a:gd name="connsiteY2846" fmla="*/ 582225 h 3218321"/>
              <a:gd name="connsiteX2847" fmla="*/ 9001316 w 12192000"/>
              <a:gd name="connsiteY2847" fmla="*/ 565888 h 3218321"/>
              <a:gd name="connsiteX2848" fmla="*/ 9005125 w 12192000"/>
              <a:gd name="connsiteY2848" fmla="*/ 565412 h 3218321"/>
              <a:gd name="connsiteX2849" fmla="*/ 9012603 w 12192000"/>
              <a:gd name="connsiteY2849" fmla="*/ 584130 h 3218321"/>
              <a:gd name="connsiteX2850" fmla="*/ 9023271 w 12192000"/>
              <a:gd name="connsiteY2850" fmla="*/ 578224 h 3218321"/>
              <a:gd name="connsiteX2851" fmla="*/ 9030224 w 12192000"/>
              <a:gd name="connsiteY2851" fmla="*/ 570461 h 3218321"/>
              <a:gd name="connsiteX2852" fmla="*/ 9038225 w 12192000"/>
              <a:gd name="connsiteY2852" fmla="*/ 589941 h 3218321"/>
              <a:gd name="connsiteX2853" fmla="*/ 9039416 w 12192000"/>
              <a:gd name="connsiteY2853" fmla="*/ 567079 h 3218321"/>
              <a:gd name="connsiteX2854" fmla="*/ 9045416 w 12192000"/>
              <a:gd name="connsiteY2854" fmla="*/ 583797 h 3218321"/>
              <a:gd name="connsiteX2855" fmla="*/ 9050845 w 12192000"/>
              <a:gd name="connsiteY2855" fmla="*/ 588512 h 3218321"/>
              <a:gd name="connsiteX2856" fmla="*/ 9055275 w 12192000"/>
              <a:gd name="connsiteY2856" fmla="*/ 576462 h 3218321"/>
              <a:gd name="connsiteX2857" fmla="*/ 9061371 w 12192000"/>
              <a:gd name="connsiteY2857" fmla="*/ 586036 h 3218321"/>
              <a:gd name="connsiteX2858" fmla="*/ 9067514 w 12192000"/>
              <a:gd name="connsiteY2858" fmla="*/ 568603 h 3218321"/>
              <a:gd name="connsiteX2859" fmla="*/ 9054560 w 12192000"/>
              <a:gd name="connsiteY2859" fmla="*/ 576176 h 3218321"/>
              <a:gd name="connsiteX2860" fmla="*/ 9018032 w 12192000"/>
              <a:gd name="connsiteY2860" fmla="*/ 565745 h 3218321"/>
              <a:gd name="connsiteX2861" fmla="*/ 8999970 w 12192000"/>
              <a:gd name="connsiteY2861" fmla="*/ 560566 h 3218321"/>
              <a:gd name="connsiteX2862" fmla="*/ 2836353 w 12192000"/>
              <a:gd name="connsiteY2862" fmla="*/ 560465 h 3218321"/>
              <a:gd name="connsiteX2863" fmla="*/ 2830306 w 12192000"/>
              <a:gd name="connsiteY2863" fmla="*/ 561268 h 3218321"/>
              <a:gd name="connsiteX2864" fmla="*/ 2836353 w 12192000"/>
              <a:gd name="connsiteY2864" fmla="*/ 560465 h 3218321"/>
              <a:gd name="connsiteX2865" fmla="*/ 10194639 w 12192000"/>
              <a:gd name="connsiteY2865" fmla="*/ 560460 h 3218321"/>
              <a:gd name="connsiteX2866" fmla="*/ 10188464 w 12192000"/>
              <a:gd name="connsiteY2866" fmla="*/ 561411 h 3218321"/>
              <a:gd name="connsiteX2867" fmla="*/ 10194639 w 12192000"/>
              <a:gd name="connsiteY2867" fmla="*/ 560460 h 3218321"/>
              <a:gd name="connsiteX2868" fmla="*/ 2535499 w 12192000"/>
              <a:gd name="connsiteY2868" fmla="*/ 560029 h 3218321"/>
              <a:gd name="connsiteX2869" fmla="*/ 2547976 w 12192000"/>
              <a:gd name="connsiteY2869" fmla="*/ 575652 h 3218321"/>
              <a:gd name="connsiteX2870" fmla="*/ 2533213 w 12192000"/>
              <a:gd name="connsiteY2870" fmla="*/ 569603 h 3218321"/>
              <a:gd name="connsiteX2871" fmla="*/ 2514021 w 12192000"/>
              <a:gd name="connsiteY2871" fmla="*/ 580224 h 3218321"/>
              <a:gd name="connsiteX2872" fmla="*/ 2515592 w 12192000"/>
              <a:gd name="connsiteY2872" fmla="*/ 569650 h 3218321"/>
              <a:gd name="connsiteX2873" fmla="*/ 2509830 w 12192000"/>
              <a:gd name="connsiteY2873" fmla="*/ 571127 h 3218321"/>
              <a:gd name="connsiteX2874" fmla="*/ 2509544 w 12192000"/>
              <a:gd name="connsiteY2874" fmla="*/ 565411 h 3218321"/>
              <a:gd name="connsiteX2875" fmla="*/ 2528404 w 12192000"/>
              <a:gd name="connsiteY2875" fmla="*/ 572460 h 3218321"/>
              <a:gd name="connsiteX2876" fmla="*/ 2523784 w 12192000"/>
              <a:gd name="connsiteY2876" fmla="*/ 560839 h 3218321"/>
              <a:gd name="connsiteX2877" fmla="*/ 2528879 w 12192000"/>
              <a:gd name="connsiteY2877" fmla="*/ 560839 h 3218321"/>
              <a:gd name="connsiteX2878" fmla="*/ 2529452 w 12192000"/>
              <a:gd name="connsiteY2878" fmla="*/ 568888 h 3218321"/>
              <a:gd name="connsiteX2879" fmla="*/ 2535499 w 12192000"/>
              <a:gd name="connsiteY2879" fmla="*/ 560029 h 3218321"/>
              <a:gd name="connsiteX2880" fmla="*/ 1207783 w 12192000"/>
              <a:gd name="connsiteY2880" fmla="*/ 559184 h 3218321"/>
              <a:gd name="connsiteX2881" fmla="*/ 1218838 w 12192000"/>
              <a:gd name="connsiteY2881" fmla="*/ 561744 h 3218321"/>
              <a:gd name="connsiteX2882" fmla="*/ 1212837 w 12192000"/>
              <a:gd name="connsiteY2882" fmla="*/ 569174 h 3218321"/>
              <a:gd name="connsiteX2883" fmla="*/ 1201122 w 12192000"/>
              <a:gd name="connsiteY2883" fmla="*/ 569126 h 3218321"/>
              <a:gd name="connsiteX2884" fmla="*/ 1207783 w 12192000"/>
              <a:gd name="connsiteY2884" fmla="*/ 559184 h 3218321"/>
              <a:gd name="connsiteX2885" fmla="*/ 8978551 w 12192000"/>
              <a:gd name="connsiteY2885" fmla="*/ 555981 h 3218321"/>
              <a:gd name="connsiteX2886" fmla="*/ 8952357 w 12192000"/>
              <a:gd name="connsiteY2886" fmla="*/ 557362 h 3218321"/>
              <a:gd name="connsiteX2887" fmla="*/ 8971312 w 12192000"/>
              <a:gd name="connsiteY2887" fmla="*/ 566650 h 3218321"/>
              <a:gd name="connsiteX2888" fmla="*/ 8978551 w 12192000"/>
              <a:gd name="connsiteY2888" fmla="*/ 555981 h 3218321"/>
              <a:gd name="connsiteX2889" fmla="*/ 10084259 w 12192000"/>
              <a:gd name="connsiteY2889" fmla="*/ 555934 h 3218321"/>
              <a:gd name="connsiteX2890" fmla="*/ 10084259 w 12192000"/>
              <a:gd name="connsiteY2890" fmla="*/ 555934 h 3218321"/>
              <a:gd name="connsiteX2891" fmla="*/ 8853774 w 12192000"/>
              <a:gd name="connsiteY2891" fmla="*/ 552695 h 3218321"/>
              <a:gd name="connsiteX2892" fmla="*/ 8853774 w 12192000"/>
              <a:gd name="connsiteY2892" fmla="*/ 552695 h 3218321"/>
              <a:gd name="connsiteX2893" fmla="*/ 8938879 w 12192000"/>
              <a:gd name="connsiteY2893" fmla="*/ 551314 h 3218321"/>
              <a:gd name="connsiteX2894" fmla="*/ 8929259 w 12192000"/>
              <a:gd name="connsiteY2894" fmla="*/ 551409 h 3218321"/>
              <a:gd name="connsiteX2895" fmla="*/ 8934545 w 12192000"/>
              <a:gd name="connsiteY2895" fmla="*/ 572699 h 3218321"/>
              <a:gd name="connsiteX2896" fmla="*/ 8934593 w 12192000"/>
              <a:gd name="connsiteY2896" fmla="*/ 565269 h 3218321"/>
              <a:gd name="connsiteX2897" fmla="*/ 8947833 w 12192000"/>
              <a:gd name="connsiteY2897" fmla="*/ 571175 h 3218321"/>
              <a:gd name="connsiteX2898" fmla="*/ 8948023 w 12192000"/>
              <a:gd name="connsiteY2898" fmla="*/ 551885 h 3218321"/>
              <a:gd name="connsiteX2899" fmla="*/ 8939069 w 12192000"/>
              <a:gd name="connsiteY2899" fmla="*/ 557124 h 3218321"/>
              <a:gd name="connsiteX2900" fmla="*/ 8920306 w 12192000"/>
              <a:gd name="connsiteY2900" fmla="*/ 550551 h 3218321"/>
              <a:gd name="connsiteX2901" fmla="*/ 8917591 w 12192000"/>
              <a:gd name="connsiteY2901" fmla="*/ 563840 h 3218321"/>
              <a:gd name="connsiteX2902" fmla="*/ 8920306 w 12192000"/>
              <a:gd name="connsiteY2902" fmla="*/ 550551 h 3218321"/>
              <a:gd name="connsiteX2903" fmla="*/ 2594555 w 12192000"/>
              <a:gd name="connsiteY2903" fmla="*/ 548170 h 3218321"/>
              <a:gd name="connsiteX2904" fmla="*/ 2600080 w 12192000"/>
              <a:gd name="connsiteY2904" fmla="*/ 561125 h 3218321"/>
              <a:gd name="connsiteX2905" fmla="*/ 2592936 w 12192000"/>
              <a:gd name="connsiteY2905" fmla="*/ 566364 h 3218321"/>
              <a:gd name="connsiteX2906" fmla="*/ 2588269 w 12192000"/>
              <a:gd name="connsiteY2906" fmla="*/ 560316 h 3218321"/>
              <a:gd name="connsiteX2907" fmla="*/ 2580983 w 12192000"/>
              <a:gd name="connsiteY2907" fmla="*/ 567460 h 3218321"/>
              <a:gd name="connsiteX2908" fmla="*/ 2581412 w 12192000"/>
              <a:gd name="connsiteY2908" fmla="*/ 559411 h 3218321"/>
              <a:gd name="connsiteX2909" fmla="*/ 2594555 w 12192000"/>
              <a:gd name="connsiteY2909" fmla="*/ 548170 h 3218321"/>
              <a:gd name="connsiteX2910" fmla="*/ 8909304 w 12192000"/>
              <a:gd name="connsiteY2910" fmla="*/ 547979 h 3218321"/>
              <a:gd name="connsiteX2911" fmla="*/ 8906733 w 12192000"/>
              <a:gd name="connsiteY2911" fmla="*/ 565745 h 3218321"/>
              <a:gd name="connsiteX2912" fmla="*/ 8909304 w 12192000"/>
              <a:gd name="connsiteY2912" fmla="*/ 547979 h 3218321"/>
              <a:gd name="connsiteX2913" fmla="*/ 8898759 w 12192000"/>
              <a:gd name="connsiteY2913" fmla="*/ 546965 h 3218321"/>
              <a:gd name="connsiteX2914" fmla="*/ 8893445 w 12192000"/>
              <a:gd name="connsiteY2914" fmla="*/ 547455 h 3218321"/>
              <a:gd name="connsiteX2915" fmla="*/ 8894493 w 12192000"/>
              <a:gd name="connsiteY2915" fmla="*/ 563650 h 3218321"/>
              <a:gd name="connsiteX2916" fmla="*/ 8898759 w 12192000"/>
              <a:gd name="connsiteY2916" fmla="*/ 546965 h 3218321"/>
              <a:gd name="connsiteX2917" fmla="*/ 1893263 w 12192000"/>
              <a:gd name="connsiteY2917" fmla="*/ 546598 h 3218321"/>
              <a:gd name="connsiteX2918" fmla="*/ 1879023 w 12192000"/>
              <a:gd name="connsiteY2918" fmla="*/ 553219 h 3218321"/>
              <a:gd name="connsiteX2919" fmla="*/ 1862450 w 12192000"/>
              <a:gd name="connsiteY2919" fmla="*/ 557172 h 3218321"/>
              <a:gd name="connsiteX2920" fmla="*/ 1862212 w 12192000"/>
              <a:gd name="connsiteY2920" fmla="*/ 565555 h 3218321"/>
              <a:gd name="connsiteX2921" fmla="*/ 1902930 w 12192000"/>
              <a:gd name="connsiteY2921" fmla="*/ 557172 h 3218321"/>
              <a:gd name="connsiteX2922" fmla="*/ 1893263 w 12192000"/>
              <a:gd name="connsiteY2922" fmla="*/ 546598 h 3218321"/>
              <a:gd name="connsiteX2923" fmla="*/ 10695146 w 12192000"/>
              <a:gd name="connsiteY2923" fmla="*/ 546502 h 3218321"/>
              <a:gd name="connsiteX2924" fmla="*/ 10714720 w 12192000"/>
              <a:gd name="connsiteY2924" fmla="*/ 548979 h 3218321"/>
              <a:gd name="connsiteX2925" fmla="*/ 10715816 w 12192000"/>
              <a:gd name="connsiteY2925" fmla="*/ 555314 h 3218321"/>
              <a:gd name="connsiteX2926" fmla="*/ 10752296 w 12192000"/>
              <a:gd name="connsiteY2926" fmla="*/ 558648 h 3218321"/>
              <a:gd name="connsiteX2927" fmla="*/ 10766060 w 12192000"/>
              <a:gd name="connsiteY2927" fmla="*/ 561839 h 3218321"/>
              <a:gd name="connsiteX2928" fmla="*/ 10779537 w 12192000"/>
              <a:gd name="connsiteY2928" fmla="*/ 565887 h 3218321"/>
              <a:gd name="connsiteX2929" fmla="*/ 10804208 w 12192000"/>
              <a:gd name="connsiteY2929" fmla="*/ 572413 h 3218321"/>
              <a:gd name="connsiteX2930" fmla="*/ 10832735 w 12192000"/>
              <a:gd name="connsiteY2930" fmla="*/ 576842 h 3218321"/>
              <a:gd name="connsiteX2931" fmla="*/ 10862976 w 12192000"/>
              <a:gd name="connsiteY2931" fmla="*/ 579843 h 3218321"/>
              <a:gd name="connsiteX2932" fmla="*/ 10863310 w 12192000"/>
              <a:gd name="connsiteY2932" fmla="*/ 593322 h 3218321"/>
              <a:gd name="connsiteX2933" fmla="*/ 10872026 w 12192000"/>
              <a:gd name="connsiteY2933" fmla="*/ 585511 h 3218321"/>
              <a:gd name="connsiteX2934" fmla="*/ 10878550 w 12192000"/>
              <a:gd name="connsiteY2934" fmla="*/ 594894 h 3218321"/>
              <a:gd name="connsiteX2935" fmla="*/ 10860595 w 12192000"/>
              <a:gd name="connsiteY2935" fmla="*/ 593322 h 3218321"/>
              <a:gd name="connsiteX2936" fmla="*/ 10846308 w 12192000"/>
              <a:gd name="connsiteY2936" fmla="*/ 593417 h 3218321"/>
              <a:gd name="connsiteX2937" fmla="*/ 10827734 w 12192000"/>
              <a:gd name="connsiteY2937" fmla="*/ 586082 h 3218321"/>
              <a:gd name="connsiteX2938" fmla="*/ 10813638 w 12192000"/>
              <a:gd name="connsiteY2938" fmla="*/ 579843 h 3218321"/>
              <a:gd name="connsiteX2939" fmla="*/ 10777108 w 12192000"/>
              <a:gd name="connsiteY2939" fmla="*/ 579795 h 3218321"/>
              <a:gd name="connsiteX2940" fmla="*/ 10777919 w 12192000"/>
              <a:gd name="connsiteY2940" fmla="*/ 570079 h 3218321"/>
              <a:gd name="connsiteX2941" fmla="*/ 10746295 w 12192000"/>
              <a:gd name="connsiteY2941" fmla="*/ 565744 h 3218321"/>
              <a:gd name="connsiteX2942" fmla="*/ 10743200 w 12192000"/>
              <a:gd name="connsiteY2942" fmla="*/ 570174 h 3218321"/>
              <a:gd name="connsiteX2943" fmla="*/ 10710910 w 12192000"/>
              <a:gd name="connsiteY2943" fmla="*/ 564554 h 3218321"/>
              <a:gd name="connsiteX2944" fmla="*/ 10710862 w 12192000"/>
              <a:gd name="connsiteY2944" fmla="*/ 557076 h 3218321"/>
              <a:gd name="connsiteX2945" fmla="*/ 10695146 w 12192000"/>
              <a:gd name="connsiteY2945" fmla="*/ 546502 h 3218321"/>
              <a:gd name="connsiteX2946" fmla="*/ 8884779 w 12192000"/>
              <a:gd name="connsiteY2946" fmla="*/ 546211 h 3218321"/>
              <a:gd name="connsiteX2947" fmla="*/ 8878491 w 12192000"/>
              <a:gd name="connsiteY2947" fmla="*/ 547075 h 3218321"/>
              <a:gd name="connsiteX2948" fmla="*/ 8884779 w 12192000"/>
              <a:gd name="connsiteY2948" fmla="*/ 546211 h 3218321"/>
              <a:gd name="connsiteX2949" fmla="*/ 9948624 w 12192000"/>
              <a:gd name="connsiteY2949" fmla="*/ 545169 h 3218321"/>
              <a:gd name="connsiteX2950" fmla="*/ 9960339 w 12192000"/>
              <a:gd name="connsiteY2950" fmla="*/ 551647 h 3218321"/>
              <a:gd name="connsiteX2951" fmla="*/ 9983772 w 12192000"/>
              <a:gd name="connsiteY2951" fmla="*/ 552980 h 3218321"/>
              <a:gd name="connsiteX2952" fmla="*/ 9973341 w 12192000"/>
              <a:gd name="connsiteY2952" fmla="*/ 567555 h 3218321"/>
              <a:gd name="connsiteX2953" fmla="*/ 9972484 w 12192000"/>
              <a:gd name="connsiteY2953" fmla="*/ 555124 h 3218321"/>
              <a:gd name="connsiteX2954" fmla="*/ 9965388 w 12192000"/>
              <a:gd name="connsiteY2954" fmla="*/ 561030 h 3218321"/>
              <a:gd name="connsiteX2955" fmla="*/ 9946338 w 12192000"/>
              <a:gd name="connsiteY2955" fmla="*/ 561696 h 3218321"/>
              <a:gd name="connsiteX2956" fmla="*/ 9948624 w 12192000"/>
              <a:gd name="connsiteY2956" fmla="*/ 545169 h 3218321"/>
              <a:gd name="connsiteX2957" fmla="*/ 3250220 w 12192000"/>
              <a:gd name="connsiteY2957" fmla="*/ 543645 h 3218321"/>
              <a:gd name="connsiteX2958" fmla="*/ 3198637 w 12192000"/>
              <a:gd name="connsiteY2958" fmla="*/ 554362 h 3218321"/>
              <a:gd name="connsiteX2959" fmla="*/ 3160022 w 12192000"/>
              <a:gd name="connsiteY2959" fmla="*/ 560363 h 3218321"/>
              <a:gd name="connsiteX2960" fmla="*/ 3154392 w 12192000"/>
              <a:gd name="connsiteY2960" fmla="*/ 557791 h 3218321"/>
              <a:gd name="connsiteX2961" fmla="*/ 3144528 w 12192000"/>
              <a:gd name="connsiteY2961" fmla="*/ 566936 h 3218321"/>
              <a:gd name="connsiteX2962" fmla="*/ 3143100 w 12192000"/>
              <a:gd name="connsiteY2962" fmla="*/ 561125 h 3218321"/>
              <a:gd name="connsiteX2963" fmla="*/ 3115576 w 12192000"/>
              <a:gd name="connsiteY2963" fmla="*/ 571080 h 3218321"/>
              <a:gd name="connsiteX2964" fmla="*/ 3118440 w 12192000"/>
              <a:gd name="connsiteY2964" fmla="*/ 558982 h 3218321"/>
              <a:gd name="connsiteX2965" fmla="*/ 3108198 w 12192000"/>
              <a:gd name="connsiteY2965" fmla="*/ 569127 h 3218321"/>
              <a:gd name="connsiteX2966" fmla="*/ 3073381 w 12192000"/>
              <a:gd name="connsiteY2966" fmla="*/ 571747 h 3218321"/>
              <a:gd name="connsiteX2967" fmla="*/ 3066568 w 12192000"/>
              <a:gd name="connsiteY2967" fmla="*/ 577557 h 3218321"/>
              <a:gd name="connsiteX2968" fmla="*/ 3045654 w 12192000"/>
              <a:gd name="connsiteY2968" fmla="*/ 578986 h 3218321"/>
              <a:gd name="connsiteX2969" fmla="*/ 2969555 w 12192000"/>
              <a:gd name="connsiteY2969" fmla="*/ 591799 h 3218321"/>
              <a:gd name="connsiteX2970" fmla="*/ 2928798 w 12192000"/>
              <a:gd name="connsiteY2970" fmla="*/ 597657 h 3218321"/>
              <a:gd name="connsiteX2971" fmla="*/ 2929511 w 12192000"/>
              <a:gd name="connsiteY2971" fmla="*/ 619757 h 3218321"/>
              <a:gd name="connsiteX2972" fmla="*/ 2950506 w 12192000"/>
              <a:gd name="connsiteY2972" fmla="*/ 601182 h 3218321"/>
              <a:gd name="connsiteX2973" fmla="*/ 2942889 w 12192000"/>
              <a:gd name="connsiteY2973" fmla="*/ 612613 h 3218321"/>
              <a:gd name="connsiteX2974" fmla="*/ 2956841 w 12192000"/>
              <a:gd name="connsiteY2974" fmla="*/ 612232 h 3218321"/>
              <a:gd name="connsiteX2975" fmla="*/ 2985369 w 12192000"/>
              <a:gd name="connsiteY2975" fmla="*/ 606373 h 3218321"/>
              <a:gd name="connsiteX2976" fmla="*/ 3000656 w 12192000"/>
              <a:gd name="connsiteY2976" fmla="*/ 592751 h 3218321"/>
              <a:gd name="connsiteX2977" fmla="*/ 2994463 w 12192000"/>
              <a:gd name="connsiteY2977" fmla="*/ 604278 h 3218321"/>
              <a:gd name="connsiteX2978" fmla="*/ 3018183 w 12192000"/>
              <a:gd name="connsiteY2978" fmla="*/ 595514 h 3218321"/>
              <a:gd name="connsiteX2979" fmla="*/ 3037849 w 12192000"/>
              <a:gd name="connsiteY2979" fmla="*/ 598705 h 3218321"/>
              <a:gd name="connsiteX2980" fmla="*/ 3044942 w 12192000"/>
              <a:gd name="connsiteY2980" fmla="*/ 589751 h 3218321"/>
              <a:gd name="connsiteX2981" fmla="*/ 3062569 w 12192000"/>
              <a:gd name="connsiteY2981" fmla="*/ 584416 h 3218321"/>
              <a:gd name="connsiteX2982" fmla="*/ 3063045 w 12192000"/>
              <a:gd name="connsiteY2982" fmla="*/ 590703 h 3218321"/>
              <a:gd name="connsiteX2983" fmla="*/ 3069571 w 12192000"/>
              <a:gd name="connsiteY2983" fmla="*/ 585464 h 3218321"/>
              <a:gd name="connsiteX2984" fmla="*/ 3082091 w 12192000"/>
              <a:gd name="connsiteY2984" fmla="*/ 591037 h 3218321"/>
              <a:gd name="connsiteX2985" fmla="*/ 3077093 w 12192000"/>
              <a:gd name="connsiteY2985" fmla="*/ 580844 h 3218321"/>
              <a:gd name="connsiteX2986" fmla="*/ 3115147 w 12192000"/>
              <a:gd name="connsiteY2986" fmla="*/ 572699 h 3218321"/>
              <a:gd name="connsiteX2987" fmla="*/ 3115004 w 12192000"/>
              <a:gd name="connsiteY2987" fmla="*/ 579796 h 3218321"/>
              <a:gd name="connsiteX2988" fmla="*/ 3124581 w 12192000"/>
              <a:gd name="connsiteY2988" fmla="*/ 568222 h 3218321"/>
              <a:gd name="connsiteX2989" fmla="*/ 3130924 w 12192000"/>
              <a:gd name="connsiteY2989" fmla="*/ 581939 h 3218321"/>
              <a:gd name="connsiteX2990" fmla="*/ 3132692 w 12192000"/>
              <a:gd name="connsiteY2990" fmla="*/ 574843 h 3218321"/>
              <a:gd name="connsiteX2991" fmla="*/ 3149532 w 12192000"/>
              <a:gd name="connsiteY2991" fmla="*/ 574652 h 3218321"/>
              <a:gd name="connsiteX2992" fmla="*/ 3153060 w 12192000"/>
              <a:gd name="connsiteY2992" fmla="*/ 581082 h 3218321"/>
              <a:gd name="connsiteX2993" fmla="*/ 3150200 w 12192000"/>
              <a:gd name="connsiteY2993" fmla="*/ 571508 h 3218321"/>
              <a:gd name="connsiteX2994" fmla="*/ 3158686 w 12192000"/>
              <a:gd name="connsiteY2994" fmla="*/ 576129 h 3218321"/>
              <a:gd name="connsiteX2995" fmla="*/ 3152394 w 12192000"/>
              <a:gd name="connsiteY2995" fmla="*/ 564126 h 3218321"/>
              <a:gd name="connsiteX2996" fmla="*/ 3166723 w 12192000"/>
              <a:gd name="connsiteY2996" fmla="*/ 573938 h 3218321"/>
              <a:gd name="connsiteX2997" fmla="*/ 3185108 w 12192000"/>
              <a:gd name="connsiteY2997" fmla="*/ 571318 h 3218321"/>
              <a:gd name="connsiteX2998" fmla="*/ 3185062 w 12192000"/>
              <a:gd name="connsiteY2998" fmla="*/ 564888 h 3218321"/>
              <a:gd name="connsiteX2999" fmla="*/ 3205544 w 12192000"/>
              <a:gd name="connsiteY2999" fmla="*/ 560649 h 3218321"/>
              <a:gd name="connsiteX3000" fmla="*/ 3205497 w 12192000"/>
              <a:gd name="connsiteY3000" fmla="*/ 566317 h 3218321"/>
              <a:gd name="connsiteX3001" fmla="*/ 3218502 w 12192000"/>
              <a:gd name="connsiteY3001" fmla="*/ 559506 h 3218321"/>
              <a:gd name="connsiteX3002" fmla="*/ 3220931 w 12192000"/>
              <a:gd name="connsiteY3002" fmla="*/ 567603 h 3218321"/>
              <a:gd name="connsiteX3003" fmla="*/ 3223266 w 12192000"/>
              <a:gd name="connsiteY3003" fmla="*/ 559982 h 3218321"/>
              <a:gd name="connsiteX3004" fmla="*/ 3240891 w 12192000"/>
              <a:gd name="connsiteY3004" fmla="*/ 557553 h 3218321"/>
              <a:gd name="connsiteX3005" fmla="*/ 3263892 w 12192000"/>
              <a:gd name="connsiteY3005" fmla="*/ 549885 h 3218321"/>
              <a:gd name="connsiteX3006" fmla="*/ 3250220 w 12192000"/>
              <a:gd name="connsiteY3006" fmla="*/ 543645 h 3218321"/>
              <a:gd name="connsiteX3007" fmla="*/ 8862536 w 12192000"/>
              <a:gd name="connsiteY3007" fmla="*/ 541073 h 3218321"/>
              <a:gd name="connsiteX3008" fmla="*/ 8871680 w 12192000"/>
              <a:gd name="connsiteY3008" fmla="*/ 554457 h 3218321"/>
              <a:gd name="connsiteX3009" fmla="*/ 8871252 w 12192000"/>
              <a:gd name="connsiteY3009" fmla="*/ 543788 h 3218321"/>
              <a:gd name="connsiteX3010" fmla="*/ 8862536 w 12192000"/>
              <a:gd name="connsiteY3010" fmla="*/ 541073 h 3218321"/>
              <a:gd name="connsiteX3011" fmla="*/ 2620178 w 12192000"/>
              <a:gd name="connsiteY3011" fmla="*/ 540692 h 3218321"/>
              <a:gd name="connsiteX3012" fmla="*/ 2615987 w 12192000"/>
              <a:gd name="connsiteY3012" fmla="*/ 550504 h 3218321"/>
              <a:gd name="connsiteX3013" fmla="*/ 2622083 w 12192000"/>
              <a:gd name="connsiteY3013" fmla="*/ 562649 h 3218321"/>
              <a:gd name="connsiteX3014" fmla="*/ 2615892 w 12192000"/>
              <a:gd name="connsiteY3014" fmla="*/ 551885 h 3218321"/>
              <a:gd name="connsiteX3015" fmla="*/ 2604606 w 12192000"/>
              <a:gd name="connsiteY3015" fmla="*/ 566221 h 3218321"/>
              <a:gd name="connsiteX3016" fmla="*/ 2611034 w 12192000"/>
              <a:gd name="connsiteY3016" fmla="*/ 547027 h 3218321"/>
              <a:gd name="connsiteX3017" fmla="*/ 2620178 w 12192000"/>
              <a:gd name="connsiteY3017" fmla="*/ 540692 h 3218321"/>
              <a:gd name="connsiteX3018" fmla="*/ 8847487 w 12192000"/>
              <a:gd name="connsiteY3018" fmla="*/ 538835 h 3218321"/>
              <a:gd name="connsiteX3019" fmla="*/ 8839819 w 12192000"/>
              <a:gd name="connsiteY3019" fmla="*/ 538977 h 3218321"/>
              <a:gd name="connsiteX3020" fmla="*/ 8847867 w 12192000"/>
              <a:gd name="connsiteY3020" fmla="*/ 546551 h 3218321"/>
              <a:gd name="connsiteX3021" fmla="*/ 8847487 w 12192000"/>
              <a:gd name="connsiteY3021" fmla="*/ 538835 h 3218321"/>
              <a:gd name="connsiteX3022" fmla="*/ 1940317 w 12192000"/>
              <a:gd name="connsiteY3022" fmla="*/ 537120 h 3218321"/>
              <a:gd name="connsiteX3023" fmla="*/ 1915170 w 12192000"/>
              <a:gd name="connsiteY3023" fmla="*/ 542454 h 3218321"/>
              <a:gd name="connsiteX3024" fmla="*/ 1914932 w 12192000"/>
              <a:gd name="connsiteY3024" fmla="*/ 547789 h 3218321"/>
              <a:gd name="connsiteX3025" fmla="*/ 1905597 w 12192000"/>
              <a:gd name="connsiteY3025" fmla="*/ 543693 h 3218321"/>
              <a:gd name="connsiteX3026" fmla="*/ 1904978 w 12192000"/>
              <a:gd name="connsiteY3026" fmla="*/ 559696 h 3218321"/>
              <a:gd name="connsiteX3027" fmla="*/ 1922361 w 12192000"/>
              <a:gd name="connsiteY3027" fmla="*/ 549551 h 3218321"/>
              <a:gd name="connsiteX3028" fmla="*/ 1935077 w 12192000"/>
              <a:gd name="connsiteY3028" fmla="*/ 548075 h 3218321"/>
              <a:gd name="connsiteX3029" fmla="*/ 1940317 w 12192000"/>
              <a:gd name="connsiteY3029" fmla="*/ 537120 h 3218321"/>
              <a:gd name="connsiteX3030" fmla="*/ 10246712 w 12192000"/>
              <a:gd name="connsiteY3030" fmla="*/ 536896 h 3218321"/>
              <a:gd name="connsiteX3031" fmla="*/ 10240470 w 12192000"/>
              <a:gd name="connsiteY3031" fmla="*/ 537786 h 3218321"/>
              <a:gd name="connsiteX3032" fmla="*/ 10246712 w 12192000"/>
              <a:gd name="connsiteY3032" fmla="*/ 536896 h 3218321"/>
              <a:gd name="connsiteX3033" fmla="*/ 9895950 w 12192000"/>
              <a:gd name="connsiteY3033" fmla="*/ 536834 h 3218321"/>
              <a:gd name="connsiteX3034" fmla="*/ 9913524 w 12192000"/>
              <a:gd name="connsiteY3034" fmla="*/ 536834 h 3218321"/>
              <a:gd name="connsiteX3035" fmla="*/ 9920905 w 12192000"/>
              <a:gd name="connsiteY3035" fmla="*/ 542883 h 3218321"/>
              <a:gd name="connsiteX3036" fmla="*/ 9946195 w 12192000"/>
              <a:gd name="connsiteY3036" fmla="*/ 556315 h 3218321"/>
              <a:gd name="connsiteX3037" fmla="*/ 9935717 w 12192000"/>
              <a:gd name="connsiteY3037" fmla="*/ 555981 h 3218321"/>
              <a:gd name="connsiteX3038" fmla="*/ 9920001 w 12192000"/>
              <a:gd name="connsiteY3038" fmla="*/ 556838 h 3218321"/>
              <a:gd name="connsiteX3039" fmla="*/ 9920716 w 12192000"/>
              <a:gd name="connsiteY3039" fmla="*/ 546217 h 3218321"/>
              <a:gd name="connsiteX3040" fmla="*/ 9893664 w 12192000"/>
              <a:gd name="connsiteY3040" fmla="*/ 551694 h 3218321"/>
              <a:gd name="connsiteX3041" fmla="*/ 9895950 w 12192000"/>
              <a:gd name="connsiteY3041" fmla="*/ 536834 h 3218321"/>
              <a:gd name="connsiteX3042" fmla="*/ 9203325 w 12192000"/>
              <a:gd name="connsiteY3042" fmla="*/ 536830 h 3218321"/>
              <a:gd name="connsiteX3043" fmla="*/ 9197150 w 12192000"/>
              <a:gd name="connsiteY3043" fmla="*/ 537406 h 3218321"/>
              <a:gd name="connsiteX3044" fmla="*/ 9203325 w 12192000"/>
              <a:gd name="connsiteY3044" fmla="*/ 536830 h 3218321"/>
              <a:gd name="connsiteX3045" fmla="*/ 8800290 w 12192000"/>
              <a:gd name="connsiteY3045" fmla="*/ 536405 h 3218321"/>
              <a:gd name="connsiteX3046" fmla="*/ 8805835 w 12192000"/>
              <a:gd name="connsiteY3046" fmla="*/ 549535 h 3218321"/>
              <a:gd name="connsiteX3047" fmla="*/ 8805815 w 12192000"/>
              <a:gd name="connsiteY3047" fmla="*/ 551409 h 3218321"/>
              <a:gd name="connsiteX3048" fmla="*/ 8806605 w 12192000"/>
              <a:gd name="connsiteY3048" fmla="*/ 551360 h 3218321"/>
              <a:gd name="connsiteX3049" fmla="*/ 8809482 w 12192000"/>
              <a:gd name="connsiteY3049" fmla="*/ 558172 h 3218321"/>
              <a:gd name="connsiteX3050" fmla="*/ 8811149 w 12192000"/>
              <a:gd name="connsiteY3050" fmla="*/ 551075 h 3218321"/>
              <a:gd name="connsiteX3051" fmla="*/ 8806605 w 12192000"/>
              <a:gd name="connsiteY3051" fmla="*/ 551360 h 3218321"/>
              <a:gd name="connsiteX3052" fmla="*/ 8805835 w 12192000"/>
              <a:gd name="connsiteY3052" fmla="*/ 549535 h 3218321"/>
              <a:gd name="connsiteX3053" fmla="*/ 8805910 w 12192000"/>
              <a:gd name="connsiteY3053" fmla="*/ 542359 h 3218321"/>
              <a:gd name="connsiteX3054" fmla="*/ 8825056 w 12192000"/>
              <a:gd name="connsiteY3054" fmla="*/ 545074 h 3218321"/>
              <a:gd name="connsiteX3055" fmla="*/ 8824912 w 12192000"/>
              <a:gd name="connsiteY3055" fmla="*/ 557267 h 3218321"/>
              <a:gd name="connsiteX3056" fmla="*/ 8834390 w 12192000"/>
              <a:gd name="connsiteY3056" fmla="*/ 550075 h 3218321"/>
              <a:gd name="connsiteX3057" fmla="*/ 8834438 w 12192000"/>
              <a:gd name="connsiteY3057" fmla="*/ 536501 h 3218321"/>
              <a:gd name="connsiteX3058" fmla="*/ 8812149 w 12192000"/>
              <a:gd name="connsiteY3058" fmla="*/ 540263 h 3218321"/>
              <a:gd name="connsiteX3059" fmla="*/ 8800290 w 12192000"/>
              <a:gd name="connsiteY3059" fmla="*/ 536405 h 3218321"/>
              <a:gd name="connsiteX3060" fmla="*/ 9883854 w 12192000"/>
              <a:gd name="connsiteY3060" fmla="*/ 533738 h 3218321"/>
              <a:gd name="connsiteX3061" fmla="*/ 9890855 w 12192000"/>
              <a:gd name="connsiteY3061" fmla="*/ 545789 h 3218321"/>
              <a:gd name="connsiteX3062" fmla="*/ 9883854 w 12192000"/>
              <a:gd name="connsiteY3062" fmla="*/ 533738 h 3218321"/>
              <a:gd name="connsiteX3063" fmla="*/ 10218396 w 12192000"/>
              <a:gd name="connsiteY3063" fmla="*/ 532443 h 3218321"/>
              <a:gd name="connsiteX3064" fmla="*/ 10212181 w 12192000"/>
              <a:gd name="connsiteY3064" fmla="*/ 533213 h 3218321"/>
              <a:gd name="connsiteX3065" fmla="*/ 10218396 w 12192000"/>
              <a:gd name="connsiteY3065" fmla="*/ 532443 h 3218321"/>
              <a:gd name="connsiteX3066" fmla="*/ 8773906 w 12192000"/>
              <a:gd name="connsiteY3066" fmla="*/ 532214 h 3218321"/>
              <a:gd name="connsiteX3067" fmla="*/ 8781383 w 12192000"/>
              <a:gd name="connsiteY3067" fmla="*/ 544645 h 3218321"/>
              <a:gd name="connsiteX3068" fmla="*/ 8773906 w 12192000"/>
              <a:gd name="connsiteY3068" fmla="*/ 532214 h 3218321"/>
              <a:gd name="connsiteX3069" fmla="*/ 10628804 w 12192000"/>
              <a:gd name="connsiteY3069" fmla="*/ 532118 h 3218321"/>
              <a:gd name="connsiteX3070" fmla="*/ 10647045 w 12192000"/>
              <a:gd name="connsiteY3070" fmla="*/ 536595 h 3218321"/>
              <a:gd name="connsiteX3071" fmla="*/ 10680192 w 12192000"/>
              <a:gd name="connsiteY3071" fmla="*/ 545883 h 3218321"/>
              <a:gd name="connsiteX3072" fmla="*/ 10686811 w 12192000"/>
              <a:gd name="connsiteY3072" fmla="*/ 543073 h 3218321"/>
              <a:gd name="connsiteX3073" fmla="*/ 10693431 w 12192000"/>
              <a:gd name="connsiteY3073" fmla="*/ 557266 h 3218321"/>
              <a:gd name="connsiteX3074" fmla="*/ 10679763 w 12192000"/>
              <a:gd name="connsiteY3074" fmla="*/ 551741 h 3218321"/>
              <a:gd name="connsiteX3075" fmla="*/ 10673952 w 12192000"/>
              <a:gd name="connsiteY3075" fmla="*/ 556123 h 3218321"/>
              <a:gd name="connsiteX3076" fmla="*/ 10671142 w 12192000"/>
              <a:gd name="connsiteY3076" fmla="*/ 549312 h 3218321"/>
              <a:gd name="connsiteX3077" fmla="*/ 10660237 w 12192000"/>
              <a:gd name="connsiteY3077" fmla="*/ 551027 h 3218321"/>
              <a:gd name="connsiteX3078" fmla="*/ 10656045 w 12192000"/>
              <a:gd name="connsiteY3078" fmla="*/ 544978 h 3218321"/>
              <a:gd name="connsiteX3079" fmla="*/ 10644139 w 12192000"/>
              <a:gd name="connsiteY3079" fmla="*/ 551122 h 3218321"/>
              <a:gd name="connsiteX3080" fmla="*/ 10644377 w 12192000"/>
              <a:gd name="connsiteY3080" fmla="*/ 541596 h 3218321"/>
              <a:gd name="connsiteX3081" fmla="*/ 10630471 w 12192000"/>
              <a:gd name="connsiteY3081" fmla="*/ 548312 h 3218321"/>
              <a:gd name="connsiteX3082" fmla="*/ 10628804 w 12192000"/>
              <a:gd name="connsiteY3082" fmla="*/ 532118 h 3218321"/>
              <a:gd name="connsiteX3083" fmla="*/ 9179410 w 12192000"/>
              <a:gd name="connsiteY3083" fmla="*/ 531841 h 3218321"/>
              <a:gd name="connsiteX3084" fmla="*/ 9173242 w 12192000"/>
              <a:gd name="connsiteY3084" fmla="*/ 532786 h 3218321"/>
              <a:gd name="connsiteX3085" fmla="*/ 9179410 w 12192000"/>
              <a:gd name="connsiteY3085" fmla="*/ 531841 h 3218321"/>
              <a:gd name="connsiteX3086" fmla="*/ 8791813 w 12192000"/>
              <a:gd name="connsiteY3086" fmla="*/ 531404 h 3218321"/>
              <a:gd name="connsiteX3087" fmla="*/ 8787765 w 12192000"/>
              <a:gd name="connsiteY3087" fmla="*/ 550742 h 3218321"/>
              <a:gd name="connsiteX3088" fmla="*/ 8791813 w 12192000"/>
              <a:gd name="connsiteY3088" fmla="*/ 531404 h 3218321"/>
              <a:gd name="connsiteX3089" fmla="*/ 8690207 w 12192000"/>
              <a:gd name="connsiteY3089" fmla="*/ 531385 h 3218321"/>
              <a:gd name="connsiteX3090" fmla="*/ 8684086 w 12192000"/>
              <a:gd name="connsiteY3090" fmla="*/ 532309 h 3218321"/>
              <a:gd name="connsiteX3091" fmla="*/ 8690207 w 12192000"/>
              <a:gd name="connsiteY3091" fmla="*/ 531385 h 3218321"/>
              <a:gd name="connsiteX3092" fmla="*/ 2672519 w 12192000"/>
              <a:gd name="connsiteY3092" fmla="*/ 530928 h 3218321"/>
              <a:gd name="connsiteX3093" fmla="*/ 2667947 w 12192000"/>
              <a:gd name="connsiteY3093" fmla="*/ 541788 h 3218321"/>
              <a:gd name="connsiteX3094" fmla="*/ 2677805 w 12192000"/>
              <a:gd name="connsiteY3094" fmla="*/ 540644 h 3218321"/>
              <a:gd name="connsiteX3095" fmla="*/ 2676186 w 12192000"/>
              <a:gd name="connsiteY3095" fmla="*/ 551647 h 3218321"/>
              <a:gd name="connsiteX3096" fmla="*/ 2669137 w 12192000"/>
              <a:gd name="connsiteY3096" fmla="*/ 541788 h 3218321"/>
              <a:gd name="connsiteX3097" fmla="*/ 2660183 w 12192000"/>
              <a:gd name="connsiteY3097" fmla="*/ 555219 h 3218321"/>
              <a:gd name="connsiteX3098" fmla="*/ 2658707 w 12192000"/>
              <a:gd name="connsiteY3098" fmla="*/ 543121 h 3218321"/>
              <a:gd name="connsiteX3099" fmla="*/ 2646087 w 12192000"/>
              <a:gd name="connsiteY3099" fmla="*/ 556791 h 3218321"/>
              <a:gd name="connsiteX3100" fmla="*/ 2638038 w 12192000"/>
              <a:gd name="connsiteY3100" fmla="*/ 549646 h 3218321"/>
              <a:gd name="connsiteX3101" fmla="*/ 2635466 w 12192000"/>
              <a:gd name="connsiteY3101" fmla="*/ 557315 h 3218321"/>
              <a:gd name="connsiteX3102" fmla="*/ 2628418 w 12192000"/>
              <a:gd name="connsiteY3102" fmla="*/ 541835 h 3218321"/>
              <a:gd name="connsiteX3103" fmla="*/ 2633657 w 12192000"/>
              <a:gd name="connsiteY3103" fmla="*/ 541645 h 3218321"/>
              <a:gd name="connsiteX3104" fmla="*/ 2634371 w 12192000"/>
              <a:gd name="connsiteY3104" fmla="*/ 548027 h 3218321"/>
              <a:gd name="connsiteX3105" fmla="*/ 2646944 w 12192000"/>
              <a:gd name="connsiteY3105" fmla="*/ 546217 h 3218321"/>
              <a:gd name="connsiteX3106" fmla="*/ 2642467 w 12192000"/>
              <a:gd name="connsiteY3106" fmla="*/ 535405 h 3218321"/>
              <a:gd name="connsiteX3107" fmla="*/ 2648182 w 12192000"/>
              <a:gd name="connsiteY3107" fmla="*/ 543693 h 3218321"/>
              <a:gd name="connsiteX3108" fmla="*/ 2660089 w 12192000"/>
              <a:gd name="connsiteY3108" fmla="*/ 531881 h 3218321"/>
              <a:gd name="connsiteX3109" fmla="*/ 2656706 w 12192000"/>
              <a:gd name="connsiteY3109" fmla="*/ 544550 h 3218321"/>
              <a:gd name="connsiteX3110" fmla="*/ 2672519 w 12192000"/>
              <a:gd name="connsiteY3110" fmla="*/ 530928 h 3218321"/>
              <a:gd name="connsiteX3111" fmla="*/ 3241640 w 12192000"/>
              <a:gd name="connsiteY3111" fmla="*/ 527184 h 3218321"/>
              <a:gd name="connsiteX3112" fmla="*/ 3235317 w 12192000"/>
              <a:gd name="connsiteY3112" fmla="*/ 527927 h 3218321"/>
              <a:gd name="connsiteX3113" fmla="*/ 3241640 w 12192000"/>
              <a:gd name="connsiteY3113" fmla="*/ 527184 h 3218321"/>
              <a:gd name="connsiteX3114" fmla="*/ 8767715 w 12192000"/>
              <a:gd name="connsiteY3114" fmla="*/ 527022 h 3218321"/>
              <a:gd name="connsiteX3115" fmla="*/ 8757190 w 12192000"/>
              <a:gd name="connsiteY3115" fmla="*/ 527927 h 3218321"/>
              <a:gd name="connsiteX3116" fmla="*/ 8732520 w 12192000"/>
              <a:gd name="connsiteY3116" fmla="*/ 528023 h 3218321"/>
              <a:gd name="connsiteX3117" fmla="*/ 8748856 w 12192000"/>
              <a:gd name="connsiteY3117" fmla="*/ 535929 h 3218321"/>
              <a:gd name="connsiteX3118" fmla="*/ 8748808 w 12192000"/>
              <a:gd name="connsiteY3118" fmla="*/ 546741 h 3218321"/>
              <a:gd name="connsiteX3119" fmla="*/ 8753475 w 12192000"/>
              <a:gd name="connsiteY3119" fmla="*/ 546551 h 3218321"/>
              <a:gd name="connsiteX3120" fmla="*/ 8753427 w 12192000"/>
              <a:gd name="connsiteY3120" fmla="*/ 534167 h 3218321"/>
              <a:gd name="connsiteX3121" fmla="*/ 8768620 w 12192000"/>
              <a:gd name="connsiteY3121" fmla="*/ 537930 h 3218321"/>
              <a:gd name="connsiteX3122" fmla="*/ 8767715 w 12192000"/>
              <a:gd name="connsiteY3122" fmla="*/ 527022 h 3218321"/>
              <a:gd name="connsiteX3123" fmla="*/ 8725424 w 12192000"/>
              <a:gd name="connsiteY3123" fmla="*/ 525260 h 3218321"/>
              <a:gd name="connsiteX3124" fmla="*/ 8725614 w 12192000"/>
              <a:gd name="connsiteY3124" fmla="*/ 540978 h 3218321"/>
              <a:gd name="connsiteX3125" fmla="*/ 8725424 w 12192000"/>
              <a:gd name="connsiteY3125" fmla="*/ 525260 h 3218321"/>
              <a:gd name="connsiteX3126" fmla="*/ 9836896 w 12192000"/>
              <a:gd name="connsiteY3126" fmla="*/ 524259 h 3218321"/>
              <a:gd name="connsiteX3127" fmla="*/ 9878949 w 12192000"/>
              <a:gd name="connsiteY3127" fmla="*/ 533547 h 3218321"/>
              <a:gd name="connsiteX3128" fmla="*/ 9868662 w 12192000"/>
              <a:gd name="connsiteY3128" fmla="*/ 548264 h 3218321"/>
              <a:gd name="connsiteX3129" fmla="*/ 9867281 w 12192000"/>
              <a:gd name="connsiteY3129" fmla="*/ 537119 h 3218321"/>
              <a:gd name="connsiteX3130" fmla="*/ 9857613 w 12192000"/>
              <a:gd name="connsiteY3130" fmla="*/ 544787 h 3218321"/>
              <a:gd name="connsiteX3131" fmla="*/ 9841420 w 12192000"/>
              <a:gd name="connsiteY3131" fmla="*/ 542406 h 3218321"/>
              <a:gd name="connsiteX3132" fmla="*/ 9844326 w 12192000"/>
              <a:gd name="connsiteY3132" fmla="*/ 532261 h 3218321"/>
              <a:gd name="connsiteX3133" fmla="*/ 9828228 w 12192000"/>
              <a:gd name="connsiteY3133" fmla="*/ 539215 h 3218321"/>
              <a:gd name="connsiteX3134" fmla="*/ 9836896 w 12192000"/>
              <a:gd name="connsiteY3134" fmla="*/ 524259 h 3218321"/>
              <a:gd name="connsiteX3135" fmla="*/ 2710097 w 12192000"/>
              <a:gd name="connsiteY3135" fmla="*/ 523164 h 3218321"/>
              <a:gd name="connsiteX3136" fmla="*/ 2725050 w 12192000"/>
              <a:gd name="connsiteY3136" fmla="*/ 523926 h 3218321"/>
              <a:gd name="connsiteX3137" fmla="*/ 2714433 w 12192000"/>
              <a:gd name="connsiteY3137" fmla="*/ 537786 h 3218321"/>
              <a:gd name="connsiteX3138" fmla="*/ 2715243 w 12192000"/>
              <a:gd name="connsiteY3138" fmla="*/ 541835 h 3218321"/>
              <a:gd name="connsiteX3139" fmla="*/ 2709858 w 12192000"/>
              <a:gd name="connsiteY3139" fmla="*/ 541978 h 3218321"/>
              <a:gd name="connsiteX3140" fmla="*/ 2711334 w 12192000"/>
              <a:gd name="connsiteY3140" fmla="*/ 535024 h 3218321"/>
              <a:gd name="connsiteX3141" fmla="*/ 2693144 w 12192000"/>
              <a:gd name="connsiteY3141" fmla="*/ 542835 h 3218321"/>
              <a:gd name="connsiteX3142" fmla="*/ 2677331 w 12192000"/>
              <a:gd name="connsiteY3142" fmla="*/ 533119 h 3218321"/>
              <a:gd name="connsiteX3143" fmla="*/ 2690523 w 12192000"/>
              <a:gd name="connsiteY3143" fmla="*/ 540073 h 3218321"/>
              <a:gd name="connsiteX3144" fmla="*/ 2697870 w 12192000"/>
              <a:gd name="connsiteY3144" fmla="*/ 529022 h 3218321"/>
              <a:gd name="connsiteX3145" fmla="*/ 2715432 w 12192000"/>
              <a:gd name="connsiteY3145" fmla="*/ 533738 h 3218321"/>
              <a:gd name="connsiteX3146" fmla="*/ 8717899 w 12192000"/>
              <a:gd name="connsiteY3146" fmla="*/ 522831 h 3218321"/>
              <a:gd name="connsiteX3147" fmla="*/ 8711708 w 12192000"/>
              <a:gd name="connsiteY3147" fmla="*/ 540692 h 3218321"/>
              <a:gd name="connsiteX3148" fmla="*/ 8717899 w 12192000"/>
              <a:gd name="connsiteY3148" fmla="*/ 522831 h 3218321"/>
              <a:gd name="connsiteX3149" fmla="*/ 8704898 w 12192000"/>
              <a:gd name="connsiteY3149" fmla="*/ 520497 h 3218321"/>
              <a:gd name="connsiteX3150" fmla="*/ 8699182 w 12192000"/>
              <a:gd name="connsiteY3150" fmla="*/ 536215 h 3218321"/>
              <a:gd name="connsiteX3151" fmla="*/ 8704898 w 12192000"/>
              <a:gd name="connsiteY3151" fmla="*/ 520497 h 3218321"/>
              <a:gd name="connsiteX3152" fmla="*/ 2791442 w 12192000"/>
              <a:gd name="connsiteY3152" fmla="*/ 519973 h 3218321"/>
              <a:gd name="connsiteX3153" fmla="*/ 2791442 w 12192000"/>
              <a:gd name="connsiteY3153" fmla="*/ 519973 h 3218321"/>
              <a:gd name="connsiteX3154" fmla="*/ 8687181 w 12192000"/>
              <a:gd name="connsiteY3154" fmla="*/ 519354 h 3218321"/>
              <a:gd name="connsiteX3155" fmla="*/ 8687181 w 12192000"/>
              <a:gd name="connsiteY3155" fmla="*/ 519354 h 3218321"/>
              <a:gd name="connsiteX3156" fmla="*/ 3388256 w 12192000"/>
              <a:gd name="connsiteY3156" fmla="*/ 518502 h 3218321"/>
              <a:gd name="connsiteX3157" fmla="*/ 3384104 w 12192000"/>
              <a:gd name="connsiteY3157" fmla="*/ 522688 h 3218321"/>
              <a:gd name="connsiteX3158" fmla="*/ 3378624 w 12192000"/>
              <a:gd name="connsiteY3158" fmla="*/ 518735 h 3218321"/>
              <a:gd name="connsiteX3159" fmla="*/ 3371191 w 12192000"/>
              <a:gd name="connsiteY3159" fmla="*/ 525975 h 3218321"/>
              <a:gd name="connsiteX3160" fmla="*/ 3348947 w 12192000"/>
              <a:gd name="connsiteY3160" fmla="*/ 532976 h 3218321"/>
              <a:gd name="connsiteX3161" fmla="*/ 3351572 w 12192000"/>
              <a:gd name="connsiteY3161" fmla="*/ 524117 h 3218321"/>
              <a:gd name="connsiteX3162" fmla="*/ 3334533 w 12192000"/>
              <a:gd name="connsiteY3162" fmla="*/ 528594 h 3218321"/>
              <a:gd name="connsiteX3163" fmla="*/ 3333533 w 12192000"/>
              <a:gd name="connsiteY3163" fmla="*/ 532786 h 3218321"/>
              <a:gd name="connsiteX3164" fmla="*/ 3322268 w 12192000"/>
              <a:gd name="connsiteY3164" fmla="*/ 530452 h 3218321"/>
              <a:gd name="connsiteX3165" fmla="*/ 3301370 w 12192000"/>
              <a:gd name="connsiteY3165" fmla="*/ 537549 h 3218321"/>
              <a:gd name="connsiteX3166" fmla="*/ 3299421 w 12192000"/>
              <a:gd name="connsiteY3166" fmla="*/ 530976 h 3218321"/>
              <a:gd name="connsiteX3167" fmla="*/ 3286237 w 12192000"/>
              <a:gd name="connsiteY3167" fmla="*/ 544455 h 3218321"/>
              <a:gd name="connsiteX3168" fmla="*/ 3282614 w 12192000"/>
              <a:gd name="connsiteY3168" fmla="*/ 534214 h 3218321"/>
              <a:gd name="connsiteX3169" fmla="*/ 3280991 w 12192000"/>
              <a:gd name="connsiteY3169" fmla="*/ 545741 h 3218321"/>
              <a:gd name="connsiteX3170" fmla="*/ 3271798 w 12192000"/>
              <a:gd name="connsiteY3170" fmla="*/ 540311 h 3218321"/>
              <a:gd name="connsiteX3171" fmla="*/ 3274985 w 12192000"/>
              <a:gd name="connsiteY3171" fmla="*/ 549599 h 3218321"/>
              <a:gd name="connsiteX3172" fmla="*/ 3271845 w 12192000"/>
              <a:gd name="connsiteY3172" fmla="*/ 556458 h 3218321"/>
              <a:gd name="connsiteX3173" fmla="*/ 3275365 w 12192000"/>
              <a:gd name="connsiteY3173" fmla="*/ 555886 h 3218321"/>
              <a:gd name="connsiteX3174" fmla="*/ 3287097 w 12192000"/>
              <a:gd name="connsiteY3174" fmla="*/ 544741 h 3218321"/>
              <a:gd name="connsiteX3175" fmla="*/ 3281707 w 12192000"/>
              <a:gd name="connsiteY3175" fmla="*/ 557744 h 3218321"/>
              <a:gd name="connsiteX3176" fmla="*/ 3297425 w 12192000"/>
              <a:gd name="connsiteY3176" fmla="*/ 544074 h 3218321"/>
              <a:gd name="connsiteX3177" fmla="*/ 3299184 w 12192000"/>
              <a:gd name="connsiteY3177" fmla="*/ 552457 h 3218321"/>
              <a:gd name="connsiteX3178" fmla="*/ 3301276 w 12192000"/>
              <a:gd name="connsiteY3178" fmla="*/ 541073 h 3218321"/>
              <a:gd name="connsiteX3179" fmla="*/ 3317359 w 12192000"/>
              <a:gd name="connsiteY3179" fmla="*/ 548646 h 3218321"/>
              <a:gd name="connsiteX3180" fmla="*/ 3325609 w 12192000"/>
              <a:gd name="connsiteY3180" fmla="*/ 547551 h 3218321"/>
              <a:gd name="connsiteX3181" fmla="*/ 3355523 w 12192000"/>
              <a:gd name="connsiteY3181" fmla="*/ 543788 h 3218321"/>
              <a:gd name="connsiteX3182" fmla="*/ 3371478 w 12192000"/>
              <a:gd name="connsiteY3182" fmla="*/ 537453 h 3218321"/>
              <a:gd name="connsiteX3183" fmla="*/ 3374622 w 12192000"/>
              <a:gd name="connsiteY3183" fmla="*/ 541978 h 3218321"/>
              <a:gd name="connsiteX3184" fmla="*/ 3394587 w 12192000"/>
              <a:gd name="connsiteY3184" fmla="*/ 536501 h 3218321"/>
              <a:gd name="connsiteX3185" fmla="*/ 3391633 w 12192000"/>
              <a:gd name="connsiteY3185" fmla="*/ 529928 h 3218321"/>
              <a:gd name="connsiteX3186" fmla="*/ 3388256 w 12192000"/>
              <a:gd name="connsiteY3186" fmla="*/ 518502 h 3218321"/>
              <a:gd name="connsiteX3187" fmla="*/ 8658177 w 12192000"/>
              <a:gd name="connsiteY3187" fmla="*/ 517973 h 3218321"/>
              <a:gd name="connsiteX3188" fmla="*/ 8658844 w 12192000"/>
              <a:gd name="connsiteY3188" fmla="*/ 537025 h 3218321"/>
              <a:gd name="connsiteX3189" fmla="*/ 8667036 w 12192000"/>
              <a:gd name="connsiteY3189" fmla="*/ 536120 h 3218321"/>
              <a:gd name="connsiteX3190" fmla="*/ 8659939 w 12192000"/>
              <a:gd name="connsiteY3190" fmla="*/ 521736 h 3218321"/>
              <a:gd name="connsiteX3191" fmla="*/ 8676275 w 12192000"/>
              <a:gd name="connsiteY3191" fmla="*/ 539025 h 3218321"/>
              <a:gd name="connsiteX3192" fmla="*/ 8680037 w 12192000"/>
              <a:gd name="connsiteY3192" fmla="*/ 518020 h 3218321"/>
              <a:gd name="connsiteX3193" fmla="*/ 8658177 w 12192000"/>
              <a:gd name="connsiteY3193" fmla="*/ 517973 h 3218321"/>
              <a:gd name="connsiteX3194" fmla="*/ 9074961 w 12192000"/>
              <a:gd name="connsiteY3194" fmla="*/ 517652 h 3218321"/>
              <a:gd name="connsiteX3195" fmla="*/ 9068800 w 12192000"/>
              <a:gd name="connsiteY3195" fmla="*/ 518449 h 3218321"/>
              <a:gd name="connsiteX3196" fmla="*/ 9074961 w 12192000"/>
              <a:gd name="connsiteY3196" fmla="*/ 517652 h 3218321"/>
              <a:gd name="connsiteX3197" fmla="*/ 10127724 w 12192000"/>
              <a:gd name="connsiteY3197" fmla="*/ 513173 h 3218321"/>
              <a:gd name="connsiteX3198" fmla="*/ 10121455 w 12192000"/>
              <a:gd name="connsiteY3198" fmla="*/ 513876 h 3218321"/>
              <a:gd name="connsiteX3199" fmla="*/ 10127724 w 12192000"/>
              <a:gd name="connsiteY3199" fmla="*/ 513173 h 3218321"/>
              <a:gd name="connsiteX3200" fmla="*/ 9037112 w 12192000"/>
              <a:gd name="connsiteY3200" fmla="*/ 512850 h 3218321"/>
              <a:gd name="connsiteX3201" fmla="*/ 9030843 w 12192000"/>
              <a:gd name="connsiteY3201" fmla="*/ 513781 h 3218321"/>
              <a:gd name="connsiteX3202" fmla="*/ 9037112 w 12192000"/>
              <a:gd name="connsiteY3202" fmla="*/ 512850 h 3218321"/>
              <a:gd name="connsiteX3203" fmla="*/ 1373911 w 12192000"/>
              <a:gd name="connsiteY3203" fmla="*/ 512685 h 3218321"/>
              <a:gd name="connsiteX3204" fmla="*/ 1383770 w 12192000"/>
              <a:gd name="connsiteY3204" fmla="*/ 520877 h 3218321"/>
              <a:gd name="connsiteX3205" fmla="*/ 1346718 w 12192000"/>
              <a:gd name="connsiteY3205" fmla="*/ 532166 h 3218321"/>
              <a:gd name="connsiteX3206" fmla="*/ 1358767 w 12192000"/>
              <a:gd name="connsiteY3206" fmla="*/ 518067 h 3218321"/>
              <a:gd name="connsiteX3207" fmla="*/ 1360529 w 12192000"/>
              <a:gd name="connsiteY3207" fmla="*/ 525402 h 3218321"/>
              <a:gd name="connsiteX3208" fmla="*/ 1373911 w 12192000"/>
              <a:gd name="connsiteY3208" fmla="*/ 512685 h 3218321"/>
              <a:gd name="connsiteX3209" fmla="*/ 8620220 w 12192000"/>
              <a:gd name="connsiteY3209" fmla="*/ 512543 h 3218321"/>
              <a:gd name="connsiteX3210" fmla="*/ 8620220 w 12192000"/>
              <a:gd name="connsiteY3210" fmla="*/ 529166 h 3218321"/>
              <a:gd name="connsiteX3211" fmla="*/ 8604028 w 12192000"/>
              <a:gd name="connsiteY3211" fmla="*/ 521974 h 3218321"/>
              <a:gd name="connsiteX3212" fmla="*/ 8638508 w 12192000"/>
              <a:gd name="connsiteY3212" fmla="*/ 532833 h 3218321"/>
              <a:gd name="connsiteX3213" fmla="*/ 8641032 w 12192000"/>
              <a:gd name="connsiteY3213" fmla="*/ 513019 h 3218321"/>
              <a:gd name="connsiteX3214" fmla="*/ 8620220 w 12192000"/>
              <a:gd name="connsiteY3214" fmla="*/ 512543 h 3218321"/>
              <a:gd name="connsiteX3215" fmla="*/ 2774729 w 12192000"/>
              <a:gd name="connsiteY3215" fmla="*/ 512352 h 3218321"/>
              <a:gd name="connsiteX3216" fmla="*/ 2765394 w 12192000"/>
              <a:gd name="connsiteY3216" fmla="*/ 533881 h 3218321"/>
              <a:gd name="connsiteX3217" fmla="*/ 2757820 w 12192000"/>
              <a:gd name="connsiteY3217" fmla="*/ 525736 h 3218321"/>
              <a:gd name="connsiteX3218" fmla="*/ 2748774 w 12192000"/>
              <a:gd name="connsiteY3218" fmla="*/ 539120 h 3218321"/>
              <a:gd name="connsiteX3219" fmla="*/ 2750968 w 12192000"/>
              <a:gd name="connsiteY3219" fmla="*/ 527641 h 3218321"/>
              <a:gd name="connsiteX3220" fmla="*/ 2740398 w 12192000"/>
              <a:gd name="connsiteY3220" fmla="*/ 537453 h 3218321"/>
              <a:gd name="connsiteX3221" fmla="*/ 2724767 w 12192000"/>
              <a:gd name="connsiteY3221" fmla="*/ 541930 h 3218321"/>
              <a:gd name="connsiteX3222" fmla="*/ 2724005 w 12192000"/>
              <a:gd name="connsiteY3222" fmla="*/ 532833 h 3218321"/>
              <a:gd name="connsiteX3223" fmla="*/ 2731832 w 12192000"/>
              <a:gd name="connsiteY3223" fmla="*/ 532023 h 3218321"/>
              <a:gd name="connsiteX3224" fmla="*/ 2729268 w 12192000"/>
              <a:gd name="connsiteY3224" fmla="*/ 523259 h 3218321"/>
              <a:gd name="connsiteX3225" fmla="*/ 2743484 w 12192000"/>
              <a:gd name="connsiteY3225" fmla="*/ 528594 h 3218321"/>
              <a:gd name="connsiteX3226" fmla="*/ 2748869 w 12192000"/>
              <a:gd name="connsiteY3226" fmla="*/ 518734 h 3218321"/>
              <a:gd name="connsiteX3227" fmla="*/ 2756487 w 12192000"/>
              <a:gd name="connsiteY3227" fmla="*/ 523402 h 3218321"/>
              <a:gd name="connsiteX3228" fmla="*/ 2759485 w 12192000"/>
              <a:gd name="connsiteY3228" fmla="*/ 516448 h 3218321"/>
              <a:gd name="connsiteX3229" fmla="*/ 2767778 w 12192000"/>
              <a:gd name="connsiteY3229" fmla="*/ 525784 h 3218321"/>
              <a:gd name="connsiteX3230" fmla="*/ 2774729 w 12192000"/>
              <a:gd name="connsiteY3230" fmla="*/ 512352 h 3218321"/>
              <a:gd name="connsiteX3231" fmla="*/ 2814778 w 12192000"/>
              <a:gd name="connsiteY3231" fmla="*/ 510543 h 3218321"/>
              <a:gd name="connsiteX3232" fmla="*/ 2805971 w 12192000"/>
              <a:gd name="connsiteY3232" fmla="*/ 521831 h 3218321"/>
              <a:gd name="connsiteX3233" fmla="*/ 2801497 w 12192000"/>
              <a:gd name="connsiteY3233" fmla="*/ 511400 h 3218321"/>
              <a:gd name="connsiteX3234" fmla="*/ 2814778 w 12192000"/>
              <a:gd name="connsiteY3234" fmla="*/ 510543 h 3218321"/>
              <a:gd name="connsiteX3235" fmla="*/ 8600313 w 12192000"/>
              <a:gd name="connsiteY3235" fmla="*/ 509828 h 3218321"/>
              <a:gd name="connsiteX3236" fmla="*/ 8599932 w 12192000"/>
              <a:gd name="connsiteY3236" fmla="*/ 521545 h 3218321"/>
              <a:gd name="connsiteX3237" fmla="*/ 8600313 w 12192000"/>
              <a:gd name="connsiteY3237" fmla="*/ 509828 h 3218321"/>
              <a:gd name="connsiteX3238" fmla="*/ 8589645 w 12192000"/>
              <a:gd name="connsiteY3238" fmla="*/ 508637 h 3218321"/>
              <a:gd name="connsiteX3239" fmla="*/ 8582453 w 12192000"/>
              <a:gd name="connsiteY3239" fmla="*/ 521212 h 3218321"/>
              <a:gd name="connsiteX3240" fmla="*/ 8589645 w 12192000"/>
              <a:gd name="connsiteY3240" fmla="*/ 508637 h 3218321"/>
              <a:gd name="connsiteX3241" fmla="*/ 2834470 w 12192000"/>
              <a:gd name="connsiteY3241" fmla="*/ 505512 h 3218321"/>
              <a:gd name="connsiteX3242" fmla="*/ 2837978 w 12192000"/>
              <a:gd name="connsiteY3242" fmla="*/ 511686 h 3218321"/>
              <a:gd name="connsiteX3243" fmla="*/ 2824733 w 12192000"/>
              <a:gd name="connsiteY3243" fmla="*/ 506303 h 3218321"/>
              <a:gd name="connsiteX3244" fmla="*/ 2834470 w 12192000"/>
              <a:gd name="connsiteY3244" fmla="*/ 505512 h 3218321"/>
              <a:gd name="connsiteX3245" fmla="*/ 10401966 w 12192000"/>
              <a:gd name="connsiteY3245" fmla="*/ 504398 h 3218321"/>
              <a:gd name="connsiteX3246" fmla="*/ 10401966 w 12192000"/>
              <a:gd name="connsiteY3246" fmla="*/ 504398 h 3218321"/>
              <a:gd name="connsiteX3247" fmla="*/ 9731740 w 12192000"/>
              <a:gd name="connsiteY3247" fmla="*/ 504017 h 3218321"/>
              <a:gd name="connsiteX3248" fmla="*/ 9786318 w 12192000"/>
              <a:gd name="connsiteY3248" fmla="*/ 514781 h 3218321"/>
              <a:gd name="connsiteX3249" fmla="*/ 9789271 w 12192000"/>
              <a:gd name="connsiteY3249" fmla="*/ 527689 h 3218321"/>
              <a:gd name="connsiteX3250" fmla="*/ 9804844 w 12192000"/>
              <a:gd name="connsiteY3250" fmla="*/ 520497 h 3218321"/>
              <a:gd name="connsiteX3251" fmla="*/ 9826800 w 12192000"/>
              <a:gd name="connsiteY3251" fmla="*/ 524260 h 3218321"/>
              <a:gd name="connsiteX3252" fmla="*/ 9816036 w 12192000"/>
              <a:gd name="connsiteY3252" fmla="*/ 538977 h 3218321"/>
              <a:gd name="connsiteX3253" fmla="*/ 9815321 w 12192000"/>
              <a:gd name="connsiteY3253" fmla="*/ 526879 h 3218321"/>
              <a:gd name="connsiteX3254" fmla="*/ 9808464 w 12192000"/>
              <a:gd name="connsiteY3254" fmla="*/ 532119 h 3218321"/>
              <a:gd name="connsiteX3255" fmla="*/ 9791652 w 12192000"/>
              <a:gd name="connsiteY3255" fmla="*/ 530166 h 3218321"/>
              <a:gd name="connsiteX3256" fmla="*/ 9773649 w 12192000"/>
              <a:gd name="connsiteY3256" fmla="*/ 530499 h 3218321"/>
              <a:gd name="connsiteX3257" fmla="*/ 9778126 w 12192000"/>
              <a:gd name="connsiteY3257" fmla="*/ 516972 h 3218321"/>
              <a:gd name="connsiteX3258" fmla="*/ 9763791 w 12192000"/>
              <a:gd name="connsiteY3258" fmla="*/ 528975 h 3218321"/>
              <a:gd name="connsiteX3259" fmla="*/ 9762743 w 12192000"/>
              <a:gd name="connsiteY3259" fmla="*/ 517734 h 3218321"/>
              <a:gd name="connsiteX3260" fmla="*/ 9755790 w 12192000"/>
              <a:gd name="connsiteY3260" fmla="*/ 522450 h 3218321"/>
              <a:gd name="connsiteX3261" fmla="*/ 9737455 w 12192000"/>
              <a:gd name="connsiteY3261" fmla="*/ 522974 h 3218321"/>
              <a:gd name="connsiteX3262" fmla="*/ 9739074 w 12192000"/>
              <a:gd name="connsiteY3262" fmla="*/ 513114 h 3218321"/>
              <a:gd name="connsiteX3263" fmla="*/ 9726406 w 12192000"/>
              <a:gd name="connsiteY3263" fmla="*/ 520973 h 3218321"/>
              <a:gd name="connsiteX3264" fmla="*/ 9724167 w 12192000"/>
              <a:gd name="connsiteY3264" fmla="*/ 509256 h 3218321"/>
              <a:gd name="connsiteX3265" fmla="*/ 9731740 w 12192000"/>
              <a:gd name="connsiteY3265" fmla="*/ 504017 h 3218321"/>
              <a:gd name="connsiteX3266" fmla="*/ 3495207 w 12192000"/>
              <a:gd name="connsiteY3266" fmla="*/ 503779 h 3218321"/>
              <a:gd name="connsiteX3267" fmla="*/ 3479905 w 12192000"/>
              <a:gd name="connsiteY3267" fmla="*/ 504589 h 3218321"/>
              <a:gd name="connsiteX3268" fmla="*/ 3464794 w 12192000"/>
              <a:gd name="connsiteY3268" fmla="*/ 510876 h 3218321"/>
              <a:gd name="connsiteX3269" fmla="*/ 3445806 w 12192000"/>
              <a:gd name="connsiteY3269" fmla="*/ 523641 h 3218321"/>
              <a:gd name="connsiteX3270" fmla="*/ 3439161 w 12192000"/>
              <a:gd name="connsiteY3270" fmla="*/ 512734 h 3218321"/>
              <a:gd name="connsiteX3271" fmla="*/ 3426416 w 12192000"/>
              <a:gd name="connsiteY3271" fmla="*/ 514067 h 3218321"/>
              <a:gd name="connsiteX3272" fmla="*/ 3427267 w 12192000"/>
              <a:gd name="connsiteY3272" fmla="*/ 521593 h 3218321"/>
              <a:gd name="connsiteX3273" fmla="*/ 3416887 w 12192000"/>
              <a:gd name="connsiteY3273" fmla="*/ 515210 h 3218321"/>
              <a:gd name="connsiteX3274" fmla="*/ 3404451 w 12192000"/>
              <a:gd name="connsiteY3274" fmla="*/ 530166 h 3218321"/>
              <a:gd name="connsiteX3275" fmla="*/ 3402212 w 12192000"/>
              <a:gd name="connsiteY3275" fmla="*/ 535691 h 3218321"/>
              <a:gd name="connsiteX3276" fmla="*/ 3414456 w 12192000"/>
              <a:gd name="connsiteY3276" fmla="*/ 537406 h 3218321"/>
              <a:gd name="connsiteX3277" fmla="*/ 3409598 w 12192000"/>
              <a:gd name="connsiteY3277" fmla="*/ 527594 h 3218321"/>
              <a:gd name="connsiteX3278" fmla="*/ 3429653 w 12192000"/>
              <a:gd name="connsiteY3278" fmla="*/ 528499 h 3218321"/>
              <a:gd name="connsiteX3279" fmla="*/ 3442265 w 12192000"/>
              <a:gd name="connsiteY3279" fmla="*/ 531881 h 3218321"/>
              <a:gd name="connsiteX3280" fmla="*/ 3452879 w 12192000"/>
              <a:gd name="connsiteY3280" fmla="*/ 520973 h 3218321"/>
              <a:gd name="connsiteX3281" fmla="*/ 3450651 w 12192000"/>
              <a:gd name="connsiteY3281" fmla="*/ 531500 h 3218321"/>
              <a:gd name="connsiteX3282" fmla="*/ 3458270 w 12192000"/>
              <a:gd name="connsiteY3282" fmla="*/ 526451 h 3218321"/>
              <a:gd name="connsiteX3283" fmla="*/ 3451978 w 12192000"/>
              <a:gd name="connsiteY3283" fmla="*/ 518544 h 3218321"/>
              <a:gd name="connsiteX3284" fmla="*/ 3465988 w 12192000"/>
              <a:gd name="connsiteY3284" fmla="*/ 521116 h 3218321"/>
              <a:gd name="connsiteX3285" fmla="*/ 3461839 w 12192000"/>
              <a:gd name="connsiteY3285" fmla="*/ 527594 h 3218321"/>
              <a:gd name="connsiteX3286" fmla="*/ 3465891 w 12192000"/>
              <a:gd name="connsiteY3286" fmla="*/ 527165 h 3218321"/>
              <a:gd name="connsiteX3287" fmla="*/ 3492537 w 12192000"/>
              <a:gd name="connsiteY3287" fmla="*/ 521116 h 3218321"/>
              <a:gd name="connsiteX3288" fmla="*/ 3509840 w 12192000"/>
              <a:gd name="connsiteY3288" fmla="*/ 516020 h 3218321"/>
              <a:gd name="connsiteX3289" fmla="*/ 3503834 w 12192000"/>
              <a:gd name="connsiteY3289" fmla="*/ 505017 h 3218321"/>
              <a:gd name="connsiteX3290" fmla="*/ 3497208 w 12192000"/>
              <a:gd name="connsiteY3290" fmla="*/ 509209 h 3218321"/>
              <a:gd name="connsiteX3291" fmla="*/ 8542211 w 12192000"/>
              <a:gd name="connsiteY3291" fmla="*/ 503732 h 3218321"/>
              <a:gd name="connsiteX3292" fmla="*/ 8549687 w 12192000"/>
              <a:gd name="connsiteY3292" fmla="*/ 521878 h 3218321"/>
              <a:gd name="connsiteX3293" fmla="*/ 8547735 w 12192000"/>
              <a:gd name="connsiteY3293" fmla="*/ 506542 h 3218321"/>
              <a:gd name="connsiteX3294" fmla="*/ 8554117 w 12192000"/>
              <a:gd name="connsiteY3294" fmla="*/ 523545 h 3218321"/>
              <a:gd name="connsiteX3295" fmla="*/ 8571405 w 12192000"/>
              <a:gd name="connsiteY3295" fmla="*/ 511543 h 3218321"/>
              <a:gd name="connsiteX3296" fmla="*/ 8567642 w 12192000"/>
              <a:gd name="connsiteY3296" fmla="*/ 524784 h 3218321"/>
              <a:gd name="connsiteX3297" fmla="*/ 8578548 w 12192000"/>
              <a:gd name="connsiteY3297" fmla="*/ 504065 h 3218321"/>
              <a:gd name="connsiteX3298" fmla="*/ 8542211 w 12192000"/>
              <a:gd name="connsiteY3298" fmla="*/ 503732 h 3218321"/>
              <a:gd name="connsiteX3299" fmla="*/ 10495550 w 12192000"/>
              <a:gd name="connsiteY3299" fmla="*/ 503683 h 3218321"/>
              <a:gd name="connsiteX3300" fmla="*/ 10524173 w 12192000"/>
              <a:gd name="connsiteY3300" fmla="*/ 513447 h 3218321"/>
              <a:gd name="connsiteX3301" fmla="*/ 10528363 w 12192000"/>
              <a:gd name="connsiteY3301" fmla="*/ 507589 h 3218321"/>
              <a:gd name="connsiteX3302" fmla="*/ 10533793 w 12192000"/>
              <a:gd name="connsiteY3302" fmla="*/ 523830 h 3218321"/>
              <a:gd name="connsiteX3303" fmla="*/ 10526888 w 12192000"/>
              <a:gd name="connsiteY3303" fmla="*/ 525640 h 3218321"/>
              <a:gd name="connsiteX3304" fmla="*/ 10513885 w 12192000"/>
              <a:gd name="connsiteY3304" fmla="*/ 520353 h 3218321"/>
              <a:gd name="connsiteX3305" fmla="*/ 10497455 w 12192000"/>
              <a:gd name="connsiteY3305" fmla="*/ 516924 h 3218321"/>
              <a:gd name="connsiteX3306" fmla="*/ 10503932 w 12192000"/>
              <a:gd name="connsiteY3306" fmla="*/ 510875 h 3218321"/>
              <a:gd name="connsiteX3307" fmla="*/ 10495550 w 12192000"/>
              <a:gd name="connsiteY3307" fmla="*/ 503683 h 3218321"/>
              <a:gd name="connsiteX3308" fmla="*/ 1992082 w 12192000"/>
              <a:gd name="connsiteY3308" fmla="*/ 503445 h 3218321"/>
              <a:gd name="connsiteX3309" fmla="*/ 1978792 w 12192000"/>
              <a:gd name="connsiteY3309" fmla="*/ 515448 h 3218321"/>
              <a:gd name="connsiteX3310" fmla="*/ 1945408 w 12192000"/>
              <a:gd name="connsiteY3310" fmla="*/ 521163 h 3218321"/>
              <a:gd name="connsiteX3311" fmla="*/ 1931644 w 12192000"/>
              <a:gd name="connsiteY3311" fmla="*/ 525593 h 3218321"/>
              <a:gd name="connsiteX3312" fmla="*/ 1916785 w 12192000"/>
              <a:gd name="connsiteY3312" fmla="*/ 530213 h 3218321"/>
              <a:gd name="connsiteX3313" fmla="*/ 1912356 w 12192000"/>
              <a:gd name="connsiteY3313" fmla="*/ 527641 h 3218321"/>
              <a:gd name="connsiteX3314" fmla="*/ 1889782 w 12192000"/>
              <a:gd name="connsiteY3314" fmla="*/ 537548 h 3218321"/>
              <a:gd name="connsiteX3315" fmla="*/ 1891067 w 12192000"/>
              <a:gd name="connsiteY3315" fmla="*/ 528546 h 3218321"/>
              <a:gd name="connsiteX3316" fmla="*/ 1907355 w 12192000"/>
              <a:gd name="connsiteY3316" fmla="*/ 525021 h 3218321"/>
              <a:gd name="connsiteX3317" fmla="*/ 1927262 w 12192000"/>
              <a:gd name="connsiteY3317" fmla="*/ 523164 h 3218321"/>
              <a:gd name="connsiteX3318" fmla="*/ 1940932 w 12192000"/>
              <a:gd name="connsiteY3318" fmla="*/ 515972 h 3218321"/>
              <a:gd name="connsiteX3319" fmla="*/ 1959219 w 12192000"/>
              <a:gd name="connsiteY3319" fmla="*/ 511590 h 3218321"/>
              <a:gd name="connsiteX3320" fmla="*/ 1992082 w 12192000"/>
              <a:gd name="connsiteY3320" fmla="*/ 503445 h 3218321"/>
              <a:gd name="connsiteX3321" fmla="*/ 3384002 w 12192000"/>
              <a:gd name="connsiteY3321" fmla="*/ 503245 h 3218321"/>
              <a:gd name="connsiteX3322" fmla="*/ 3377958 w 12192000"/>
              <a:gd name="connsiteY3322" fmla="*/ 504303 h 3218321"/>
              <a:gd name="connsiteX3323" fmla="*/ 3384002 w 12192000"/>
              <a:gd name="connsiteY3323" fmla="*/ 503245 h 3218321"/>
              <a:gd name="connsiteX3324" fmla="*/ 3529806 w 12192000"/>
              <a:gd name="connsiteY3324" fmla="*/ 500969 h 3218321"/>
              <a:gd name="connsiteX3325" fmla="*/ 3529806 w 12192000"/>
              <a:gd name="connsiteY3325" fmla="*/ 500969 h 3218321"/>
              <a:gd name="connsiteX3326" fmla="*/ 2896179 w 12192000"/>
              <a:gd name="connsiteY3326" fmla="*/ 499778 h 3218321"/>
              <a:gd name="connsiteX3327" fmla="*/ 2896179 w 12192000"/>
              <a:gd name="connsiteY3327" fmla="*/ 499778 h 3218321"/>
              <a:gd name="connsiteX3328" fmla="*/ 9701402 w 12192000"/>
              <a:gd name="connsiteY3328" fmla="*/ 498778 h 3218321"/>
              <a:gd name="connsiteX3329" fmla="*/ 9724786 w 12192000"/>
              <a:gd name="connsiteY3329" fmla="*/ 504541 h 3218321"/>
              <a:gd name="connsiteX3330" fmla="*/ 9713023 w 12192000"/>
              <a:gd name="connsiteY3330" fmla="*/ 519830 h 3218321"/>
              <a:gd name="connsiteX3331" fmla="*/ 9709355 w 12192000"/>
              <a:gd name="connsiteY3331" fmla="*/ 508637 h 3218321"/>
              <a:gd name="connsiteX3332" fmla="*/ 9698735 w 12192000"/>
              <a:gd name="connsiteY3332" fmla="*/ 517925 h 3218321"/>
              <a:gd name="connsiteX3333" fmla="*/ 9701402 w 12192000"/>
              <a:gd name="connsiteY3333" fmla="*/ 498778 h 3218321"/>
              <a:gd name="connsiteX3334" fmla="*/ 1449916 w 12192000"/>
              <a:gd name="connsiteY3334" fmla="*/ 498421 h 3218321"/>
              <a:gd name="connsiteX3335" fmla="*/ 1443922 w 12192000"/>
              <a:gd name="connsiteY3335" fmla="*/ 499445 h 3218321"/>
              <a:gd name="connsiteX3336" fmla="*/ 1449916 w 12192000"/>
              <a:gd name="connsiteY3336" fmla="*/ 498421 h 3218321"/>
              <a:gd name="connsiteX3337" fmla="*/ 2879741 w 12192000"/>
              <a:gd name="connsiteY3337" fmla="*/ 494110 h 3218321"/>
              <a:gd name="connsiteX3338" fmla="*/ 2883596 w 12192000"/>
              <a:gd name="connsiteY3338" fmla="*/ 500873 h 3218321"/>
              <a:gd name="connsiteX3339" fmla="*/ 2892031 w 12192000"/>
              <a:gd name="connsiteY3339" fmla="*/ 494872 h 3218321"/>
              <a:gd name="connsiteX3340" fmla="*/ 2882977 w 12192000"/>
              <a:gd name="connsiteY3340" fmla="*/ 510209 h 3218321"/>
              <a:gd name="connsiteX3341" fmla="*/ 2880647 w 12192000"/>
              <a:gd name="connsiteY3341" fmla="*/ 502779 h 3218321"/>
              <a:gd name="connsiteX3342" fmla="*/ 2867314 w 12192000"/>
              <a:gd name="connsiteY3342" fmla="*/ 514591 h 3218321"/>
              <a:gd name="connsiteX3343" fmla="*/ 2868409 w 12192000"/>
              <a:gd name="connsiteY3343" fmla="*/ 506779 h 3218321"/>
              <a:gd name="connsiteX3344" fmla="*/ 2849886 w 12192000"/>
              <a:gd name="connsiteY3344" fmla="*/ 513924 h 3218321"/>
              <a:gd name="connsiteX3345" fmla="*/ 2843409 w 12192000"/>
              <a:gd name="connsiteY3345" fmla="*/ 519116 h 3218321"/>
              <a:gd name="connsiteX3346" fmla="*/ 2843265 w 12192000"/>
              <a:gd name="connsiteY3346" fmla="*/ 507684 h 3218321"/>
              <a:gd name="connsiteX3347" fmla="*/ 2852600 w 12192000"/>
              <a:gd name="connsiteY3347" fmla="*/ 511066 h 3218321"/>
              <a:gd name="connsiteX3348" fmla="*/ 2853028 w 12192000"/>
              <a:gd name="connsiteY3348" fmla="*/ 497968 h 3218321"/>
              <a:gd name="connsiteX3349" fmla="*/ 2859407 w 12192000"/>
              <a:gd name="connsiteY3349" fmla="*/ 504303 h 3218321"/>
              <a:gd name="connsiteX3350" fmla="*/ 2868789 w 12192000"/>
              <a:gd name="connsiteY3350" fmla="*/ 495396 h 3218321"/>
              <a:gd name="connsiteX3351" fmla="*/ 2874505 w 12192000"/>
              <a:gd name="connsiteY3351" fmla="*/ 501350 h 3218321"/>
              <a:gd name="connsiteX3352" fmla="*/ 2879741 w 12192000"/>
              <a:gd name="connsiteY3352" fmla="*/ 494110 h 3218321"/>
              <a:gd name="connsiteX3353" fmla="*/ 10349578 w 12192000"/>
              <a:gd name="connsiteY3353" fmla="*/ 493967 h 3218321"/>
              <a:gd name="connsiteX3354" fmla="*/ 10349578 w 12192000"/>
              <a:gd name="connsiteY3354" fmla="*/ 493967 h 3218321"/>
              <a:gd name="connsiteX3355" fmla="*/ 2044519 w 12192000"/>
              <a:gd name="connsiteY3355" fmla="*/ 493777 h 3218321"/>
              <a:gd name="connsiteX3356" fmla="*/ 2038610 w 12192000"/>
              <a:gd name="connsiteY3356" fmla="*/ 503065 h 3218321"/>
              <a:gd name="connsiteX3357" fmla="*/ 1993938 w 12192000"/>
              <a:gd name="connsiteY3357" fmla="*/ 513305 h 3218321"/>
              <a:gd name="connsiteX3358" fmla="*/ 2001130 w 12192000"/>
              <a:gd name="connsiteY3358" fmla="*/ 498397 h 3218321"/>
              <a:gd name="connsiteX3359" fmla="*/ 2007417 w 12192000"/>
              <a:gd name="connsiteY3359" fmla="*/ 503493 h 3218321"/>
              <a:gd name="connsiteX3360" fmla="*/ 2026042 w 12192000"/>
              <a:gd name="connsiteY3360" fmla="*/ 495682 h 3218321"/>
              <a:gd name="connsiteX3361" fmla="*/ 2044519 w 12192000"/>
              <a:gd name="connsiteY3361" fmla="*/ 493777 h 3218321"/>
              <a:gd name="connsiteX3362" fmla="*/ 10446782 w 12192000"/>
              <a:gd name="connsiteY3362" fmla="*/ 493586 h 3218321"/>
              <a:gd name="connsiteX3363" fmla="*/ 10473166 w 12192000"/>
              <a:gd name="connsiteY3363" fmla="*/ 510637 h 3218321"/>
              <a:gd name="connsiteX3364" fmla="*/ 10472451 w 12192000"/>
              <a:gd name="connsiteY3364" fmla="*/ 498635 h 3218321"/>
              <a:gd name="connsiteX3365" fmla="*/ 10491978 w 12192000"/>
              <a:gd name="connsiteY3365" fmla="*/ 505017 h 3218321"/>
              <a:gd name="connsiteX3366" fmla="*/ 10491263 w 12192000"/>
              <a:gd name="connsiteY3366" fmla="*/ 518734 h 3218321"/>
              <a:gd name="connsiteX3367" fmla="*/ 10486073 w 12192000"/>
              <a:gd name="connsiteY3367" fmla="*/ 509590 h 3218321"/>
              <a:gd name="connsiteX3368" fmla="*/ 10468689 w 12192000"/>
              <a:gd name="connsiteY3368" fmla="*/ 513590 h 3218321"/>
              <a:gd name="connsiteX3369" fmla="*/ 10468213 w 12192000"/>
              <a:gd name="connsiteY3369" fmla="*/ 527736 h 3218321"/>
              <a:gd name="connsiteX3370" fmla="*/ 10479643 w 12192000"/>
              <a:gd name="connsiteY3370" fmla="*/ 513543 h 3218321"/>
              <a:gd name="connsiteX3371" fmla="*/ 10484930 w 12192000"/>
              <a:gd name="connsiteY3371" fmla="*/ 532214 h 3218321"/>
              <a:gd name="connsiteX3372" fmla="*/ 10497454 w 12192000"/>
              <a:gd name="connsiteY3372" fmla="*/ 516924 h 3218321"/>
              <a:gd name="connsiteX3373" fmla="*/ 10493644 w 12192000"/>
              <a:gd name="connsiteY3373" fmla="*/ 530642 h 3218321"/>
              <a:gd name="connsiteX3374" fmla="*/ 10507884 w 12192000"/>
              <a:gd name="connsiteY3374" fmla="*/ 521783 h 3218321"/>
              <a:gd name="connsiteX3375" fmla="*/ 10506027 w 12192000"/>
              <a:gd name="connsiteY3375" fmla="*/ 537739 h 3218321"/>
              <a:gd name="connsiteX3376" fmla="*/ 10520458 w 12192000"/>
              <a:gd name="connsiteY3376" fmla="*/ 526974 h 3218321"/>
              <a:gd name="connsiteX3377" fmla="*/ 10522219 w 12192000"/>
              <a:gd name="connsiteY3377" fmla="*/ 536596 h 3218321"/>
              <a:gd name="connsiteX3378" fmla="*/ 10534793 w 12192000"/>
              <a:gd name="connsiteY3378" fmla="*/ 525022 h 3218321"/>
              <a:gd name="connsiteX3379" fmla="*/ 10535364 w 12192000"/>
              <a:gd name="connsiteY3379" fmla="*/ 541740 h 3218321"/>
              <a:gd name="connsiteX3380" fmla="*/ 10549556 w 12192000"/>
              <a:gd name="connsiteY3380" fmla="*/ 530023 h 3218321"/>
              <a:gd name="connsiteX3381" fmla="*/ 10545413 w 12192000"/>
              <a:gd name="connsiteY3381" fmla="*/ 541168 h 3218321"/>
              <a:gd name="connsiteX3382" fmla="*/ 10551462 w 12192000"/>
              <a:gd name="connsiteY3382" fmla="*/ 546455 h 3218321"/>
              <a:gd name="connsiteX3383" fmla="*/ 10568035 w 12192000"/>
              <a:gd name="connsiteY3383" fmla="*/ 541882 h 3218321"/>
              <a:gd name="connsiteX3384" fmla="*/ 10564177 w 12192000"/>
              <a:gd name="connsiteY3384" fmla="*/ 526260 h 3218321"/>
              <a:gd name="connsiteX3385" fmla="*/ 10547461 w 12192000"/>
              <a:gd name="connsiteY3385" fmla="*/ 520163 h 3218321"/>
              <a:gd name="connsiteX3386" fmla="*/ 10540937 w 12192000"/>
              <a:gd name="connsiteY3386" fmla="*/ 527975 h 3218321"/>
              <a:gd name="connsiteX3387" fmla="*/ 10537460 w 12192000"/>
              <a:gd name="connsiteY3387" fmla="*/ 519163 h 3218321"/>
              <a:gd name="connsiteX3388" fmla="*/ 10535745 w 12192000"/>
              <a:gd name="connsiteY3388" fmla="*/ 516639 h 3218321"/>
              <a:gd name="connsiteX3389" fmla="*/ 10546365 w 12192000"/>
              <a:gd name="connsiteY3389" fmla="*/ 519449 h 3218321"/>
              <a:gd name="connsiteX3390" fmla="*/ 10552271 w 12192000"/>
              <a:gd name="connsiteY3390" fmla="*/ 514781 h 3218321"/>
              <a:gd name="connsiteX3391" fmla="*/ 10560558 w 12192000"/>
              <a:gd name="connsiteY3391" fmla="*/ 522688 h 3218321"/>
              <a:gd name="connsiteX3392" fmla="*/ 10567606 w 12192000"/>
              <a:gd name="connsiteY3392" fmla="*/ 518068 h 3218321"/>
              <a:gd name="connsiteX3393" fmla="*/ 10591086 w 12192000"/>
              <a:gd name="connsiteY3393" fmla="*/ 530690 h 3218321"/>
              <a:gd name="connsiteX3394" fmla="*/ 10594895 w 12192000"/>
              <a:gd name="connsiteY3394" fmla="*/ 521259 h 3218321"/>
              <a:gd name="connsiteX3395" fmla="*/ 10597467 w 12192000"/>
              <a:gd name="connsiteY3395" fmla="*/ 528117 h 3218321"/>
              <a:gd name="connsiteX3396" fmla="*/ 10613326 w 12192000"/>
              <a:gd name="connsiteY3396" fmla="*/ 531975 h 3218321"/>
              <a:gd name="connsiteX3397" fmla="*/ 10619613 w 12192000"/>
              <a:gd name="connsiteY3397" fmla="*/ 528070 h 3218321"/>
              <a:gd name="connsiteX3398" fmla="*/ 10626423 w 12192000"/>
              <a:gd name="connsiteY3398" fmla="*/ 542645 h 3218321"/>
              <a:gd name="connsiteX3399" fmla="*/ 10612707 w 12192000"/>
              <a:gd name="connsiteY3399" fmla="*/ 536881 h 3218321"/>
              <a:gd name="connsiteX3400" fmla="*/ 10606183 w 12192000"/>
              <a:gd name="connsiteY3400" fmla="*/ 543264 h 3218321"/>
              <a:gd name="connsiteX3401" fmla="*/ 10606183 w 12192000"/>
              <a:gd name="connsiteY3401" fmla="*/ 532261 h 3218321"/>
              <a:gd name="connsiteX3402" fmla="*/ 10578703 w 12192000"/>
              <a:gd name="connsiteY3402" fmla="*/ 533500 h 3218321"/>
              <a:gd name="connsiteX3403" fmla="*/ 10573084 w 12192000"/>
              <a:gd name="connsiteY3403" fmla="*/ 525736 h 3218321"/>
              <a:gd name="connsiteX3404" fmla="*/ 10573274 w 12192000"/>
              <a:gd name="connsiteY3404" fmla="*/ 552218 h 3218321"/>
              <a:gd name="connsiteX3405" fmla="*/ 10586276 w 12192000"/>
              <a:gd name="connsiteY3405" fmla="*/ 538691 h 3218321"/>
              <a:gd name="connsiteX3406" fmla="*/ 10587371 w 12192000"/>
              <a:gd name="connsiteY3406" fmla="*/ 554504 h 3218321"/>
              <a:gd name="connsiteX3407" fmla="*/ 10596991 w 12192000"/>
              <a:gd name="connsiteY3407" fmla="*/ 542025 h 3218321"/>
              <a:gd name="connsiteX3408" fmla="*/ 10603706 w 12192000"/>
              <a:gd name="connsiteY3408" fmla="*/ 551599 h 3218321"/>
              <a:gd name="connsiteX3409" fmla="*/ 10617565 w 12192000"/>
              <a:gd name="connsiteY3409" fmla="*/ 549456 h 3218321"/>
              <a:gd name="connsiteX3410" fmla="*/ 10610421 w 12192000"/>
              <a:gd name="connsiteY3410" fmla="*/ 559553 h 3218321"/>
              <a:gd name="connsiteX3411" fmla="*/ 10629900 w 12192000"/>
              <a:gd name="connsiteY3411" fmla="*/ 547931 h 3218321"/>
              <a:gd name="connsiteX3412" fmla="*/ 10626757 w 12192000"/>
              <a:gd name="connsiteY3412" fmla="*/ 560934 h 3218321"/>
              <a:gd name="connsiteX3413" fmla="*/ 10638806 w 12192000"/>
              <a:gd name="connsiteY3413" fmla="*/ 550075 h 3218321"/>
              <a:gd name="connsiteX3414" fmla="*/ 10641140 w 12192000"/>
              <a:gd name="connsiteY3414" fmla="*/ 566983 h 3218321"/>
              <a:gd name="connsiteX3415" fmla="*/ 10653426 w 12192000"/>
              <a:gd name="connsiteY3415" fmla="*/ 554742 h 3218321"/>
              <a:gd name="connsiteX3416" fmla="*/ 10654855 w 12192000"/>
              <a:gd name="connsiteY3416" fmla="*/ 570698 h 3218321"/>
              <a:gd name="connsiteX3417" fmla="*/ 10667143 w 12192000"/>
              <a:gd name="connsiteY3417" fmla="*/ 558743 h 3218321"/>
              <a:gd name="connsiteX3418" fmla="*/ 10669857 w 12192000"/>
              <a:gd name="connsiteY3418" fmla="*/ 580796 h 3218321"/>
              <a:gd name="connsiteX3419" fmla="*/ 10641711 w 12192000"/>
              <a:gd name="connsiteY3419" fmla="*/ 570794 h 3218321"/>
              <a:gd name="connsiteX3420" fmla="*/ 10637091 w 12192000"/>
              <a:gd name="connsiteY3420" fmla="*/ 574175 h 3218321"/>
              <a:gd name="connsiteX3421" fmla="*/ 10617994 w 12192000"/>
              <a:gd name="connsiteY3421" fmla="*/ 566412 h 3218321"/>
              <a:gd name="connsiteX3422" fmla="*/ 10606469 w 12192000"/>
              <a:gd name="connsiteY3422" fmla="*/ 565411 h 3218321"/>
              <a:gd name="connsiteX3423" fmla="*/ 10605469 w 12192000"/>
              <a:gd name="connsiteY3423" fmla="*/ 553695 h 3218321"/>
              <a:gd name="connsiteX3424" fmla="*/ 10599801 w 12192000"/>
              <a:gd name="connsiteY3424" fmla="*/ 563459 h 3218321"/>
              <a:gd name="connsiteX3425" fmla="*/ 10575513 w 12192000"/>
              <a:gd name="connsiteY3425" fmla="*/ 557553 h 3218321"/>
              <a:gd name="connsiteX3426" fmla="*/ 10561273 w 12192000"/>
              <a:gd name="connsiteY3426" fmla="*/ 553933 h 3218321"/>
              <a:gd name="connsiteX3427" fmla="*/ 10554224 w 12192000"/>
              <a:gd name="connsiteY3427" fmla="*/ 556648 h 3218321"/>
              <a:gd name="connsiteX3428" fmla="*/ 10552938 w 12192000"/>
              <a:gd name="connsiteY3428" fmla="*/ 551170 h 3218321"/>
              <a:gd name="connsiteX3429" fmla="*/ 10535936 w 12192000"/>
              <a:gd name="connsiteY3429" fmla="*/ 547074 h 3218321"/>
              <a:gd name="connsiteX3430" fmla="*/ 10533555 w 12192000"/>
              <a:gd name="connsiteY3430" fmla="*/ 550456 h 3218321"/>
              <a:gd name="connsiteX3431" fmla="*/ 10500740 w 12192000"/>
              <a:gd name="connsiteY3431" fmla="*/ 540787 h 3218321"/>
              <a:gd name="connsiteX3432" fmla="*/ 10502551 w 12192000"/>
              <a:gd name="connsiteY3432" fmla="*/ 529594 h 3218321"/>
              <a:gd name="connsiteX3433" fmla="*/ 10490215 w 12192000"/>
              <a:gd name="connsiteY3433" fmla="*/ 541882 h 3218321"/>
              <a:gd name="connsiteX3434" fmla="*/ 10448639 w 12192000"/>
              <a:gd name="connsiteY3434" fmla="*/ 531166 h 3218321"/>
              <a:gd name="connsiteX3435" fmla="*/ 10445782 w 12192000"/>
              <a:gd name="connsiteY3435" fmla="*/ 513352 h 3218321"/>
              <a:gd name="connsiteX3436" fmla="*/ 10453306 w 12192000"/>
              <a:gd name="connsiteY3436" fmla="*/ 513162 h 3218321"/>
              <a:gd name="connsiteX3437" fmla="*/ 10454449 w 12192000"/>
              <a:gd name="connsiteY3437" fmla="*/ 526260 h 3218321"/>
              <a:gd name="connsiteX3438" fmla="*/ 10457784 w 12192000"/>
              <a:gd name="connsiteY3438" fmla="*/ 502445 h 3218321"/>
              <a:gd name="connsiteX3439" fmla="*/ 10445353 w 12192000"/>
              <a:gd name="connsiteY3439" fmla="*/ 502588 h 3218321"/>
              <a:gd name="connsiteX3440" fmla="*/ 10446782 w 12192000"/>
              <a:gd name="connsiteY3440" fmla="*/ 493586 h 3218321"/>
              <a:gd name="connsiteX3441" fmla="*/ 2905039 w 12192000"/>
              <a:gd name="connsiteY3441" fmla="*/ 492062 h 3218321"/>
              <a:gd name="connsiteX3442" fmla="*/ 2931897 w 12192000"/>
              <a:gd name="connsiteY3442" fmla="*/ 496730 h 3218321"/>
              <a:gd name="connsiteX3443" fmla="*/ 2916990 w 12192000"/>
              <a:gd name="connsiteY3443" fmla="*/ 500683 h 3218321"/>
              <a:gd name="connsiteX3444" fmla="*/ 2905039 w 12192000"/>
              <a:gd name="connsiteY3444" fmla="*/ 492062 h 3218321"/>
              <a:gd name="connsiteX3445" fmla="*/ 10398346 w 12192000"/>
              <a:gd name="connsiteY3445" fmla="*/ 488537 h 3218321"/>
              <a:gd name="connsiteX3446" fmla="*/ 10404729 w 12192000"/>
              <a:gd name="connsiteY3446" fmla="*/ 504302 h 3218321"/>
              <a:gd name="connsiteX3447" fmla="*/ 10407730 w 12192000"/>
              <a:gd name="connsiteY3447" fmla="*/ 491109 h 3218321"/>
              <a:gd name="connsiteX3448" fmla="*/ 10417350 w 12192000"/>
              <a:gd name="connsiteY3448" fmla="*/ 519925 h 3218321"/>
              <a:gd name="connsiteX3449" fmla="*/ 10420588 w 12192000"/>
              <a:gd name="connsiteY3449" fmla="*/ 489156 h 3218321"/>
              <a:gd name="connsiteX3450" fmla="*/ 10424303 w 12192000"/>
              <a:gd name="connsiteY3450" fmla="*/ 489347 h 3218321"/>
              <a:gd name="connsiteX3451" fmla="*/ 10431447 w 12192000"/>
              <a:gd name="connsiteY3451" fmla="*/ 514495 h 3218321"/>
              <a:gd name="connsiteX3452" fmla="*/ 10437780 w 12192000"/>
              <a:gd name="connsiteY3452" fmla="*/ 504588 h 3218321"/>
              <a:gd name="connsiteX3453" fmla="*/ 10445210 w 12192000"/>
              <a:gd name="connsiteY3453" fmla="*/ 511256 h 3218321"/>
              <a:gd name="connsiteX3454" fmla="*/ 10447068 w 12192000"/>
              <a:gd name="connsiteY3454" fmla="*/ 525593 h 3218321"/>
              <a:gd name="connsiteX3455" fmla="*/ 10435019 w 12192000"/>
              <a:gd name="connsiteY3455" fmla="*/ 528403 h 3218321"/>
              <a:gd name="connsiteX3456" fmla="*/ 10434399 w 12192000"/>
              <a:gd name="connsiteY3456" fmla="*/ 518067 h 3218321"/>
              <a:gd name="connsiteX3457" fmla="*/ 10429970 w 12192000"/>
              <a:gd name="connsiteY3457" fmla="*/ 517877 h 3218321"/>
              <a:gd name="connsiteX3458" fmla="*/ 10429732 w 12192000"/>
              <a:gd name="connsiteY3458" fmla="*/ 528070 h 3218321"/>
              <a:gd name="connsiteX3459" fmla="*/ 10404062 w 12192000"/>
              <a:gd name="connsiteY3459" fmla="*/ 519020 h 3218321"/>
              <a:gd name="connsiteX3460" fmla="*/ 10396299 w 12192000"/>
              <a:gd name="connsiteY3460" fmla="*/ 523021 h 3218321"/>
              <a:gd name="connsiteX3461" fmla="*/ 10398346 w 12192000"/>
              <a:gd name="connsiteY3461" fmla="*/ 488537 h 3218321"/>
              <a:gd name="connsiteX3462" fmla="*/ 8401764 w 12192000"/>
              <a:gd name="connsiteY3462" fmla="*/ 485299 h 3218321"/>
              <a:gd name="connsiteX3463" fmla="*/ 8401812 w 12192000"/>
              <a:gd name="connsiteY3463" fmla="*/ 502779 h 3218321"/>
              <a:gd name="connsiteX3464" fmla="*/ 8401764 w 12192000"/>
              <a:gd name="connsiteY3464" fmla="*/ 485299 h 3218321"/>
              <a:gd name="connsiteX3465" fmla="*/ 3651798 w 12192000"/>
              <a:gd name="connsiteY3465" fmla="*/ 485013 h 3218321"/>
              <a:gd name="connsiteX3466" fmla="*/ 3632192 w 12192000"/>
              <a:gd name="connsiteY3466" fmla="*/ 486537 h 3218321"/>
              <a:gd name="connsiteX3467" fmla="*/ 3608541 w 12192000"/>
              <a:gd name="connsiteY3467" fmla="*/ 486251 h 3218321"/>
              <a:gd name="connsiteX3468" fmla="*/ 3590028 w 12192000"/>
              <a:gd name="connsiteY3468" fmla="*/ 491110 h 3218321"/>
              <a:gd name="connsiteX3469" fmla="*/ 3551105 w 12192000"/>
              <a:gd name="connsiteY3469" fmla="*/ 505399 h 3218321"/>
              <a:gd name="connsiteX3470" fmla="*/ 3560004 w 12192000"/>
              <a:gd name="connsiteY3470" fmla="*/ 513448 h 3218321"/>
              <a:gd name="connsiteX3471" fmla="*/ 3564335 w 12192000"/>
              <a:gd name="connsiteY3471" fmla="*/ 509209 h 3218321"/>
              <a:gd name="connsiteX3472" fmla="*/ 3584700 w 12192000"/>
              <a:gd name="connsiteY3472" fmla="*/ 500064 h 3218321"/>
              <a:gd name="connsiteX3473" fmla="*/ 3581606 w 12192000"/>
              <a:gd name="connsiteY3473" fmla="*/ 508494 h 3218321"/>
              <a:gd name="connsiteX3474" fmla="*/ 3587173 w 12192000"/>
              <a:gd name="connsiteY3474" fmla="*/ 508494 h 3218321"/>
              <a:gd name="connsiteX3475" fmla="*/ 3585224 w 12192000"/>
              <a:gd name="connsiteY3475" fmla="*/ 503208 h 3218321"/>
              <a:gd name="connsiteX3476" fmla="*/ 3609446 w 12192000"/>
              <a:gd name="connsiteY3476" fmla="*/ 500397 h 3218321"/>
              <a:gd name="connsiteX3477" fmla="*/ 3605354 w 12192000"/>
              <a:gd name="connsiteY3477" fmla="*/ 508542 h 3218321"/>
              <a:gd name="connsiteX3478" fmla="*/ 3608590 w 12192000"/>
              <a:gd name="connsiteY3478" fmla="*/ 507923 h 3218321"/>
              <a:gd name="connsiteX3479" fmla="*/ 3622865 w 12192000"/>
              <a:gd name="connsiteY3479" fmla="*/ 501398 h 3218321"/>
              <a:gd name="connsiteX3480" fmla="*/ 3653509 w 12192000"/>
              <a:gd name="connsiteY3480" fmla="*/ 498873 h 3218321"/>
              <a:gd name="connsiteX3481" fmla="*/ 3651798 w 12192000"/>
              <a:gd name="connsiteY3481" fmla="*/ 485013 h 3218321"/>
              <a:gd name="connsiteX3482" fmla="*/ 8415099 w 12192000"/>
              <a:gd name="connsiteY3482" fmla="*/ 484632 h 3218321"/>
              <a:gd name="connsiteX3483" fmla="*/ 8415385 w 12192000"/>
              <a:gd name="connsiteY3483" fmla="*/ 503779 h 3218321"/>
              <a:gd name="connsiteX3484" fmla="*/ 8419814 w 12192000"/>
              <a:gd name="connsiteY3484" fmla="*/ 503732 h 3218321"/>
              <a:gd name="connsiteX3485" fmla="*/ 8420386 w 12192000"/>
              <a:gd name="connsiteY3485" fmla="*/ 494206 h 3218321"/>
              <a:gd name="connsiteX3486" fmla="*/ 8428911 w 12192000"/>
              <a:gd name="connsiteY3486" fmla="*/ 494206 h 3218321"/>
              <a:gd name="connsiteX3487" fmla="*/ 8430530 w 12192000"/>
              <a:gd name="connsiteY3487" fmla="*/ 509304 h 3218321"/>
              <a:gd name="connsiteX3488" fmla="*/ 8435816 w 12192000"/>
              <a:gd name="connsiteY3488" fmla="*/ 496968 h 3218321"/>
              <a:gd name="connsiteX3489" fmla="*/ 8440531 w 12192000"/>
              <a:gd name="connsiteY3489" fmla="*/ 497349 h 3218321"/>
              <a:gd name="connsiteX3490" fmla="*/ 8439198 w 12192000"/>
              <a:gd name="connsiteY3490" fmla="*/ 509733 h 3218321"/>
              <a:gd name="connsiteX3491" fmla="*/ 8453294 w 12192000"/>
              <a:gd name="connsiteY3491" fmla="*/ 497825 h 3218321"/>
              <a:gd name="connsiteX3492" fmla="*/ 8453581 w 12192000"/>
              <a:gd name="connsiteY3492" fmla="*/ 508590 h 3218321"/>
              <a:gd name="connsiteX3493" fmla="*/ 8457057 w 12192000"/>
              <a:gd name="connsiteY3493" fmla="*/ 508399 h 3218321"/>
              <a:gd name="connsiteX3494" fmla="*/ 8469154 w 12192000"/>
              <a:gd name="connsiteY3494" fmla="*/ 497159 h 3218321"/>
              <a:gd name="connsiteX3495" fmla="*/ 8467582 w 12192000"/>
              <a:gd name="connsiteY3495" fmla="*/ 508542 h 3218321"/>
              <a:gd name="connsiteX3496" fmla="*/ 8472631 w 12192000"/>
              <a:gd name="connsiteY3496" fmla="*/ 508542 h 3218321"/>
              <a:gd name="connsiteX3497" fmla="*/ 8471535 w 12192000"/>
              <a:gd name="connsiteY3497" fmla="*/ 497206 h 3218321"/>
              <a:gd name="connsiteX3498" fmla="*/ 8483536 w 12192000"/>
              <a:gd name="connsiteY3498" fmla="*/ 507637 h 3218321"/>
              <a:gd name="connsiteX3499" fmla="*/ 8475631 w 12192000"/>
              <a:gd name="connsiteY3499" fmla="*/ 509495 h 3218321"/>
              <a:gd name="connsiteX3500" fmla="*/ 8485204 w 12192000"/>
              <a:gd name="connsiteY3500" fmla="*/ 516687 h 3218321"/>
              <a:gd name="connsiteX3501" fmla="*/ 8487156 w 12192000"/>
              <a:gd name="connsiteY3501" fmla="*/ 501445 h 3218321"/>
              <a:gd name="connsiteX3502" fmla="*/ 8505349 w 12192000"/>
              <a:gd name="connsiteY3502" fmla="*/ 504541 h 3218321"/>
              <a:gd name="connsiteX3503" fmla="*/ 8506111 w 12192000"/>
              <a:gd name="connsiteY3503" fmla="*/ 513257 h 3218321"/>
              <a:gd name="connsiteX3504" fmla="*/ 8510588 w 12192000"/>
              <a:gd name="connsiteY3504" fmla="*/ 513353 h 3218321"/>
              <a:gd name="connsiteX3505" fmla="*/ 8510492 w 12192000"/>
              <a:gd name="connsiteY3505" fmla="*/ 503636 h 3218321"/>
              <a:gd name="connsiteX3506" fmla="*/ 8522255 w 12192000"/>
              <a:gd name="connsiteY3506" fmla="*/ 508209 h 3218321"/>
              <a:gd name="connsiteX3507" fmla="*/ 8514350 w 12192000"/>
              <a:gd name="connsiteY3507" fmla="*/ 515782 h 3218321"/>
              <a:gd name="connsiteX3508" fmla="*/ 8522446 w 12192000"/>
              <a:gd name="connsiteY3508" fmla="*/ 520449 h 3218321"/>
              <a:gd name="connsiteX3509" fmla="*/ 8528447 w 12192000"/>
              <a:gd name="connsiteY3509" fmla="*/ 504208 h 3218321"/>
              <a:gd name="connsiteX3510" fmla="*/ 8530447 w 12192000"/>
              <a:gd name="connsiteY3510" fmla="*/ 519830 h 3218321"/>
              <a:gd name="connsiteX3511" fmla="*/ 8540496 w 12192000"/>
              <a:gd name="connsiteY3511" fmla="*/ 503970 h 3218321"/>
              <a:gd name="connsiteX3512" fmla="*/ 8462819 w 12192000"/>
              <a:gd name="connsiteY3512" fmla="*/ 493872 h 3218321"/>
              <a:gd name="connsiteX3513" fmla="*/ 8454437 w 12192000"/>
              <a:gd name="connsiteY3513" fmla="*/ 488728 h 3218321"/>
              <a:gd name="connsiteX3514" fmla="*/ 8453009 w 12192000"/>
              <a:gd name="connsiteY3514" fmla="*/ 493634 h 3218321"/>
              <a:gd name="connsiteX3515" fmla="*/ 8415099 w 12192000"/>
              <a:gd name="connsiteY3515" fmla="*/ 484632 h 3218321"/>
              <a:gd name="connsiteX3516" fmla="*/ 10256672 w 12192000"/>
              <a:gd name="connsiteY3516" fmla="*/ 484085 h 3218321"/>
              <a:gd name="connsiteX3517" fmla="*/ 10250424 w 12192000"/>
              <a:gd name="connsiteY3517" fmla="*/ 484775 h 3218321"/>
              <a:gd name="connsiteX3518" fmla="*/ 10256672 w 12192000"/>
              <a:gd name="connsiteY3518" fmla="*/ 484085 h 3218321"/>
              <a:gd name="connsiteX3519" fmla="*/ 8383482 w 12192000"/>
              <a:gd name="connsiteY3519" fmla="*/ 481608 h 3218321"/>
              <a:gd name="connsiteX3520" fmla="*/ 8378476 w 12192000"/>
              <a:gd name="connsiteY3520" fmla="*/ 486871 h 3218321"/>
              <a:gd name="connsiteX3521" fmla="*/ 8395478 w 12192000"/>
              <a:gd name="connsiteY3521" fmla="*/ 497063 h 3218321"/>
              <a:gd name="connsiteX3522" fmla="*/ 8394954 w 12192000"/>
              <a:gd name="connsiteY3522" fmla="*/ 486918 h 3218321"/>
              <a:gd name="connsiteX3523" fmla="*/ 8383482 w 12192000"/>
              <a:gd name="connsiteY3523" fmla="*/ 481608 h 3218321"/>
              <a:gd name="connsiteX3524" fmla="*/ 8887016 w 12192000"/>
              <a:gd name="connsiteY3524" fmla="*/ 481012 h 3218321"/>
              <a:gd name="connsiteX3525" fmla="*/ 8906018 w 12192000"/>
              <a:gd name="connsiteY3525" fmla="*/ 483155 h 3218321"/>
              <a:gd name="connsiteX3526" fmla="*/ 8887016 w 12192000"/>
              <a:gd name="connsiteY3526" fmla="*/ 481012 h 3218321"/>
              <a:gd name="connsiteX3527" fmla="*/ 2095956 w 12192000"/>
              <a:gd name="connsiteY3527" fmla="*/ 479678 h 3218321"/>
              <a:gd name="connsiteX3528" fmla="*/ 2095575 w 12192000"/>
              <a:gd name="connsiteY3528" fmla="*/ 488585 h 3218321"/>
              <a:gd name="connsiteX3529" fmla="*/ 2079336 w 12192000"/>
              <a:gd name="connsiteY3529" fmla="*/ 492443 h 3218321"/>
              <a:gd name="connsiteX3530" fmla="*/ 2060571 w 12192000"/>
              <a:gd name="connsiteY3530" fmla="*/ 495062 h 3218321"/>
              <a:gd name="connsiteX3531" fmla="*/ 2075953 w 12192000"/>
              <a:gd name="connsiteY3531" fmla="*/ 491252 h 3218321"/>
              <a:gd name="connsiteX3532" fmla="*/ 2077144 w 12192000"/>
              <a:gd name="connsiteY3532" fmla="*/ 485870 h 3218321"/>
              <a:gd name="connsiteX3533" fmla="*/ 2095956 w 12192000"/>
              <a:gd name="connsiteY3533" fmla="*/ 479678 h 3218321"/>
              <a:gd name="connsiteX3534" fmla="*/ 8366951 w 12192000"/>
              <a:gd name="connsiteY3534" fmla="*/ 479583 h 3218321"/>
              <a:gd name="connsiteX3535" fmla="*/ 8364046 w 12192000"/>
              <a:gd name="connsiteY3535" fmla="*/ 498492 h 3218321"/>
              <a:gd name="connsiteX3536" fmla="*/ 8366951 w 12192000"/>
              <a:gd name="connsiteY3536" fmla="*/ 479583 h 3218321"/>
              <a:gd name="connsiteX3537" fmla="*/ 2984572 w 12192000"/>
              <a:gd name="connsiteY3537" fmla="*/ 477630 h 3218321"/>
              <a:gd name="connsiteX3538" fmla="*/ 2992099 w 12192000"/>
              <a:gd name="connsiteY3538" fmla="*/ 488251 h 3218321"/>
              <a:gd name="connsiteX3539" fmla="*/ 2963952 w 12192000"/>
              <a:gd name="connsiteY3539" fmla="*/ 493634 h 3218321"/>
              <a:gd name="connsiteX3540" fmla="*/ 2947615 w 12192000"/>
              <a:gd name="connsiteY3540" fmla="*/ 498873 h 3218321"/>
              <a:gd name="connsiteX3541" fmla="*/ 2949377 w 12192000"/>
              <a:gd name="connsiteY3541" fmla="*/ 490585 h 3218321"/>
              <a:gd name="connsiteX3542" fmla="*/ 2984572 w 12192000"/>
              <a:gd name="connsiteY3542" fmla="*/ 477630 h 3218321"/>
              <a:gd name="connsiteX3543" fmla="*/ 10326956 w 12192000"/>
              <a:gd name="connsiteY3543" fmla="*/ 477249 h 3218321"/>
              <a:gd name="connsiteX3544" fmla="*/ 10330100 w 12192000"/>
              <a:gd name="connsiteY3544" fmla="*/ 487395 h 3218321"/>
              <a:gd name="connsiteX3545" fmla="*/ 10326956 w 12192000"/>
              <a:gd name="connsiteY3545" fmla="*/ 477249 h 3218321"/>
              <a:gd name="connsiteX3546" fmla="*/ 2231318 w 12192000"/>
              <a:gd name="connsiteY3546" fmla="*/ 475285 h 3218321"/>
              <a:gd name="connsiteX3547" fmla="*/ 2217781 w 12192000"/>
              <a:gd name="connsiteY3547" fmla="*/ 477916 h 3218321"/>
              <a:gd name="connsiteX3548" fmla="*/ 2197972 w 12192000"/>
              <a:gd name="connsiteY3548" fmla="*/ 480917 h 3218321"/>
              <a:gd name="connsiteX3549" fmla="*/ 2179210 w 12192000"/>
              <a:gd name="connsiteY3549" fmla="*/ 495111 h 3218321"/>
              <a:gd name="connsiteX3550" fmla="*/ 2214057 w 12192000"/>
              <a:gd name="connsiteY3550" fmla="*/ 487823 h 3218321"/>
              <a:gd name="connsiteX3551" fmla="*/ 2215588 w 12192000"/>
              <a:gd name="connsiteY3551" fmla="*/ 484680 h 3218321"/>
              <a:gd name="connsiteX3552" fmla="*/ 2230723 w 12192000"/>
              <a:gd name="connsiteY3552" fmla="*/ 479774 h 3218321"/>
              <a:gd name="connsiteX3553" fmla="*/ 2245304 w 12192000"/>
              <a:gd name="connsiteY3553" fmla="*/ 475297 h 3218321"/>
              <a:gd name="connsiteX3554" fmla="*/ 2231318 w 12192000"/>
              <a:gd name="connsiteY3554" fmla="*/ 475285 h 3218321"/>
              <a:gd name="connsiteX3555" fmla="*/ 10271998 w 12192000"/>
              <a:gd name="connsiteY3555" fmla="*/ 471772 h 3218321"/>
              <a:gd name="connsiteX3556" fmla="*/ 10275712 w 12192000"/>
              <a:gd name="connsiteY3556" fmla="*/ 488252 h 3218321"/>
              <a:gd name="connsiteX3557" fmla="*/ 10277522 w 12192000"/>
              <a:gd name="connsiteY3557" fmla="*/ 473582 h 3218321"/>
              <a:gd name="connsiteX3558" fmla="*/ 10271998 w 12192000"/>
              <a:gd name="connsiteY3558" fmla="*/ 471772 h 3218321"/>
              <a:gd name="connsiteX3559" fmla="*/ 3028390 w 12192000"/>
              <a:gd name="connsiteY3559" fmla="*/ 471676 h 3218321"/>
              <a:gd name="connsiteX3560" fmla="*/ 3036210 w 12192000"/>
              <a:gd name="connsiteY3560" fmla="*/ 478439 h 3218321"/>
              <a:gd name="connsiteX3561" fmla="*/ 3021676 w 12192000"/>
              <a:gd name="connsiteY3561" fmla="*/ 481392 h 3218321"/>
              <a:gd name="connsiteX3562" fmla="*/ 2998100 w 12192000"/>
              <a:gd name="connsiteY3562" fmla="*/ 487584 h 3218321"/>
              <a:gd name="connsiteX3563" fmla="*/ 3007104 w 12192000"/>
              <a:gd name="connsiteY3563" fmla="*/ 474248 h 3218321"/>
              <a:gd name="connsiteX3564" fmla="*/ 3028390 w 12192000"/>
              <a:gd name="connsiteY3564" fmla="*/ 471676 h 3218321"/>
              <a:gd name="connsiteX3565" fmla="*/ 9531095 w 12192000"/>
              <a:gd name="connsiteY3565" fmla="*/ 471152 h 3218321"/>
              <a:gd name="connsiteX3566" fmla="*/ 9560861 w 12192000"/>
              <a:gd name="connsiteY3566" fmla="*/ 477391 h 3218321"/>
              <a:gd name="connsiteX3567" fmla="*/ 9627250 w 12192000"/>
              <a:gd name="connsiteY3567" fmla="*/ 487584 h 3218321"/>
              <a:gd name="connsiteX3568" fmla="*/ 9646919 w 12192000"/>
              <a:gd name="connsiteY3568" fmla="*/ 493395 h 3218321"/>
              <a:gd name="connsiteX3569" fmla="*/ 9651920 w 12192000"/>
              <a:gd name="connsiteY3569" fmla="*/ 491871 h 3218321"/>
              <a:gd name="connsiteX3570" fmla="*/ 9659826 w 12192000"/>
              <a:gd name="connsiteY3570" fmla="*/ 496205 h 3218321"/>
              <a:gd name="connsiteX3571" fmla="*/ 9667588 w 12192000"/>
              <a:gd name="connsiteY3571" fmla="*/ 494014 h 3218321"/>
              <a:gd name="connsiteX3572" fmla="*/ 9674732 w 12192000"/>
              <a:gd name="connsiteY3572" fmla="*/ 498920 h 3218321"/>
              <a:gd name="connsiteX3573" fmla="*/ 9691591 w 12192000"/>
              <a:gd name="connsiteY3573" fmla="*/ 498920 h 3218321"/>
              <a:gd name="connsiteX3574" fmla="*/ 9689210 w 12192000"/>
              <a:gd name="connsiteY3574" fmla="*/ 507541 h 3218321"/>
              <a:gd name="connsiteX3575" fmla="*/ 9671113 w 12192000"/>
              <a:gd name="connsiteY3575" fmla="*/ 500778 h 3218321"/>
              <a:gd name="connsiteX3576" fmla="*/ 9661826 w 12192000"/>
              <a:gd name="connsiteY3576" fmla="*/ 507970 h 3218321"/>
              <a:gd name="connsiteX3577" fmla="*/ 9645014 w 12192000"/>
              <a:gd name="connsiteY3577" fmla="*/ 506255 h 3218321"/>
              <a:gd name="connsiteX3578" fmla="*/ 9649776 w 12192000"/>
              <a:gd name="connsiteY3578" fmla="*/ 496348 h 3218321"/>
              <a:gd name="connsiteX3579" fmla="*/ 9631917 w 12192000"/>
              <a:gd name="connsiteY3579" fmla="*/ 503540 h 3218321"/>
              <a:gd name="connsiteX3580" fmla="*/ 9635013 w 12192000"/>
              <a:gd name="connsiteY3580" fmla="*/ 493395 h 3218321"/>
              <a:gd name="connsiteX3581" fmla="*/ 9616677 w 12192000"/>
              <a:gd name="connsiteY3581" fmla="*/ 505160 h 3218321"/>
              <a:gd name="connsiteX3582" fmla="*/ 9614724 w 12192000"/>
              <a:gd name="connsiteY3582" fmla="*/ 499063 h 3218321"/>
              <a:gd name="connsiteX3583" fmla="*/ 9620678 w 12192000"/>
              <a:gd name="connsiteY3583" fmla="*/ 498920 h 3218321"/>
              <a:gd name="connsiteX3584" fmla="*/ 9620106 w 12192000"/>
              <a:gd name="connsiteY3584" fmla="*/ 493633 h 3218321"/>
              <a:gd name="connsiteX3585" fmla="*/ 9606914 w 12192000"/>
              <a:gd name="connsiteY3585" fmla="*/ 500063 h 3218321"/>
              <a:gd name="connsiteX3586" fmla="*/ 9604771 w 12192000"/>
              <a:gd name="connsiteY3586" fmla="*/ 489823 h 3218321"/>
              <a:gd name="connsiteX3587" fmla="*/ 9591865 w 12192000"/>
              <a:gd name="connsiteY3587" fmla="*/ 500349 h 3218321"/>
              <a:gd name="connsiteX3588" fmla="*/ 9591483 w 12192000"/>
              <a:gd name="connsiteY3588" fmla="*/ 493824 h 3218321"/>
              <a:gd name="connsiteX3589" fmla="*/ 9598627 w 12192000"/>
              <a:gd name="connsiteY3589" fmla="*/ 494348 h 3218321"/>
              <a:gd name="connsiteX3590" fmla="*/ 9577291 w 12192000"/>
              <a:gd name="connsiteY3590" fmla="*/ 494205 h 3218321"/>
              <a:gd name="connsiteX3591" fmla="*/ 9582435 w 12192000"/>
              <a:gd name="connsiteY3591" fmla="*/ 485536 h 3218321"/>
              <a:gd name="connsiteX3592" fmla="*/ 9550431 w 12192000"/>
              <a:gd name="connsiteY3592" fmla="*/ 482964 h 3218321"/>
              <a:gd name="connsiteX3593" fmla="*/ 9540525 w 12192000"/>
              <a:gd name="connsiteY3593" fmla="*/ 489823 h 3218321"/>
              <a:gd name="connsiteX3594" fmla="*/ 9538477 w 12192000"/>
              <a:gd name="connsiteY3594" fmla="*/ 476582 h 3218321"/>
              <a:gd name="connsiteX3595" fmla="*/ 9528714 w 12192000"/>
              <a:gd name="connsiteY3595" fmla="*/ 481297 h 3218321"/>
              <a:gd name="connsiteX3596" fmla="*/ 9531095 w 12192000"/>
              <a:gd name="connsiteY3596" fmla="*/ 471152 h 3218321"/>
              <a:gd name="connsiteX3597" fmla="*/ 10333862 w 12192000"/>
              <a:gd name="connsiteY3597" fmla="*/ 468819 h 3218321"/>
              <a:gd name="connsiteX3598" fmla="*/ 10333147 w 12192000"/>
              <a:gd name="connsiteY3598" fmla="*/ 499635 h 3218321"/>
              <a:gd name="connsiteX3599" fmla="*/ 10341768 w 12192000"/>
              <a:gd name="connsiteY3599" fmla="*/ 497968 h 3218321"/>
              <a:gd name="connsiteX3600" fmla="*/ 10344578 w 12192000"/>
              <a:gd name="connsiteY3600" fmla="*/ 477726 h 3218321"/>
              <a:gd name="connsiteX3601" fmla="*/ 10350436 w 12192000"/>
              <a:gd name="connsiteY3601" fmla="*/ 487680 h 3218321"/>
              <a:gd name="connsiteX3602" fmla="*/ 10353674 w 12192000"/>
              <a:gd name="connsiteY3602" fmla="*/ 487680 h 3218321"/>
              <a:gd name="connsiteX3603" fmla="*/ 10353817 w 12192000"/>
              <a:gd name="connsiteY3603" fmla="*/ 475297 h 3218321"/>
              <a:gd name="connsiteX3604" fmla="*/ 10358961 w 12192000"/>
              <a:gd name="connsiteY3604" fmla="*/ 474868 h 3218321"/>
              <a:gd name="connsiteX3605" fmla="*/ 10356722 w 12192000"/>
              <a:gd name="connsiteY3605" fmla="*/ 490681 h 3218321"/>
              <a:gd name="connsiteX3606" fmla="*/ 10368009 w 12192000"/>
              <a:gd name="connsiteY3606" fmla="*/ 499874 h 3218321"/>
              <a:gd name="connsiteX3607" fmla="*/ 10370772 w 12192000"/>
              <a:gd name="connsiteY3607" fmla="*/ 476106 h 3218321"/>
              <a:gd name="connsiteX3608" fmla="*/ 10374153 w 12192000"/>
              <a:gd name="connsiteY3608" fmla="*/ 506637 h 3218321"/>
              <a:gd name="connsiteX3609" fmla="*/ 10394203 w 12192000"/>
              <a:gd name="connsiteY3609" fmla="*/ 496778 h 3218321"/>
              <a:gd name="connsiteX3610" fmla="*/ 10386202 w 12192000"/>
              <a:gd name="connsiteY3610" fmla="*/ 507018 h 3218321"/>
              <a:gd name="connsiteX3611" fmla="*/ 10394394 w 12192000"/>
              <a:gd name="connsiteY3611" fmla="*/ 518020 h 3218321"/>
              <a:gd name="connsiteX3612" fmla="*/ 10381583 w 12192000"/>
              <a:gd name="connsiteY3612" fmla="*/ 517973 h 3218321"/>
              <a:gd name="connsiteX3613" fmla="*/ 10383726 w 12192000"/>
              <a:gd name="connsiteY3613" fmla="*/ 506208 h 3218321"/>
              <a:gd name="connsiteX3614" fmla="*/ 10365437 w 12192000"/>
              <a:gd name="connsiteY3614" fmla="*/ 503732 h 3218321"/>
              <a:gd name="connsiteX3615" fmla="*/ 10364151 w 12192000"/>
              <a:gd name="connsiteY3615" fmla="*/ 513448 h 3218321"/>
              <a:gd name="connsiteX3616" fmla="*/ 10341863 w 12192000"/>
              <a:gd name="connsiteY3616" fmla="*/ 508542 h 3218321"/>
              <a:gd name="connsiteX3617" fmla="*/ 10334100 w 12192000"/>
              <a:gd name="connsiteY3617" fmla="*/ 501874 h 3218321"/>
              <a:gd name="connsiteX3618" fmla="*/ 10331718 w 12192000"/>
              <a:gd name="connsiteY3618" fmla="*/ 510733 h 3218321"/>
              <a:gd name="connsiteX3619" fmla="*/ 10318765 w 12192000"/>
              <a:gd name="connsiteY3619" fmla="*/ 490062 h 3218321"/>
              <a:gd name="connsiteX3620" fmla="*/ 10327194 w 12192000"/>
              <a:gd name="connsiteY3620" fmla="*/ 504827 h 3218321"/>
              <a:gd name="connsiteX3621" fmla="*/ 10313336 w 12192000"/>
              <a:gd name="connsiteY3621" fmla="*/ 498111 h 3218321"/>
              <a:gd name="connsiteX3622" fmla="*/ 10308144 w 12192000"/>
              <a:gd name="connsiteY3622" fmla="*/ 503541 h 3218321"/>
              <a:gd name="connsiteX3623" fmla="*/ 10298953 w 12192000"/>
              <a:gd name="connsiteY3623" fmla="*/ 494920 h 3218321"/>
              <a:gd name="connsiteX3624" fmla="*/ 10309430 w 12192000"/>
              <a:gd name="connsiteY3624" fmla="*/ 475392 h 3218321"/>
              <a:gd name="connsiteX3625" fmla="*/ 10314622 w 12192000"/>
              <a:gd name="connsiteY3625" fmla="*/ 496206 h 3218321"/>
              <a:gd name="connsiteX3626" fmla="*/ 10312668 w 12192000"/>
              <a:gd name="connsiteY3626" fmla="*/ 472201 h 3218321"/>
              <a:gd name="connsiteX3627" fmla="*/ 10325004 w 12192000"/>
              <a:gd name="connsiteY3627" fmla="*/ 475535 h 3218321"/>
              <a:gd name="connsiteX3628" fmla="*/ 10333862 w 12192000"/>
              <a:gd name="connsiteY3628" fmla="*/ 468819 h 3218321"/>
              <a:gd name="connsiteX3629" fmla="*/ 2264878 w 12192000"/>
              <a:gd name="connsiteY3629" fmla="*/ 467152 h 3218321"/>
              <a:gd name="connsiteX3630" fmla="*/ 2248398 w 12192000"/>
              <a:gd name="connsiteY3630" fmla="*/ 477726 h 3218321"/>
              <a:gd name="connsiteX3631" fmla="*/ 2264878 w 12192000"/>
              <a:gd name="connsiteY3631" fmla="*/ 467152 h 3218321"/>
              <a:gd name="connsiteX3632" fmla="*/ 8676417 w 12192000"/>
              <a:gd name="connsiteY3632" fmla="*/ 466961 h 3218321"/>
              <a:gd name="connsiteX3633" fmla="*/ 8655368 w 12192000"/>
              <a:gd name="connsiteY3633" fmla="*/ 467152 h 3218321"/>
              <a:gd name="connsiteX3634" fmla="*/ 8676417 w 12192000"/>
              <a:gd name="connsiteY3634" fmla="*/ 466961 h 3218321"/>
              <a:gd name="connsiteX3635" fmla="*/ 2539237 w 12192000"/>
              <a:gd name="connsiteY3635" fmla="*/ 466675 h 3218321"/>
              <a:gd name="connsiteX3636" fmla="*/ 2539237 w 12192000"/>
              <a:gd name="connsiteY3636" fmla="*/ 466675 h 3218321"/>
              <a:gd name="connsiteX3637" fmla="*/ 2554353 w 12192000"/>
              <a:gd name="connsiteY3637" fmla="*/ 465613 h 3218321"/>
              <a:gd name="connsiteX3638" fmla="*/ 2548333 w 12192000"/>
              <a:gd name="connsiteY3638" fmla="*/ 466819 h 3218321"/>
              <a:gd name="connsiteX3639" fmla="*/ 2554353 w 12192000"/>
              <a:gd name="connsiteY3639" fmla="*/ 465613 h 3218321"/>
              <a:gd name="connsiteX3640" fmla="*/ 3195443 w 12192000"/>
              <a:gd name="connsiteY3640" fmla="*/ 464401 h 3218321"/>
              <a:gd name="connsiteX3641" fmla="*/ 3208369 w 12192000"/>
              <a:gd name="connsiteY3641" fmla="*/ 467580 h 3218321"/>
              <a:gd name="connsiteX3642" fmla="*/ 3182839 w 12192000"/>
              <a:gd name="connsiteY3642" fmla="*/ 466865 h 3218321"/>
              <a:gd name="connsiteX3643" fmla="*/ 3195443 w 12192000"/>
              <a:gd name="connsiteY3643" fmla="*/ 464401 h 3218321"/>
              <a:gd name="connsiteX3644" fmla="*/ 10253805 w 12192000"/>
              <a:gd name="connsiteY3644" fmla="*/ 463341 h 3218321"/>
              <a:gd name="connsiteX3645" fmla="*/ 10253805 w 12192000"/>
              <a:gd name="connsiteY3645" fmla="*/ 480869 h 3218321"/>
              <a:gd name="connsiteX3646" fmla="*/ 10253805 w 12192000"/>
              <a:gd name="connsiteY3646" fmla="*/ 463341 h 3218321"/>
              <a:gd name="connsiteX3647" fmla="*/ 2562526 w 12192000"/>
              <a:gd name="connsiteY3647" fmla="*/ 463294 h 3218321"/>
              <a:gd name="connsiteX3648" fmla="*/ 2562526 w 12192000"/>
              <a:gd name="connsiteY3648" fmla="*/ 463294 h 3218321"/>
              <a:gd name="connsiteX3649" fmla="*/ 10177986 w 12192000"/>
              <a:gd name="connsiteY3649" fmla="*/ 461722 h 3218321"/>
              <a:gd name="connsiteX3650" fmla="*/ 10177986 w 12192000"/>
              <a:gd name="connsiteY3650" fmla="*/ 461722 h 3218321"/>
              <a:gd name="connsiteX3651" fmla="*/ 8210455 w 12192000"/>
              <a:gd name="connsiteY3651" fmla="*/ 461389 h 3218321"/>
              <a:gd name="connsiteX3652" fmla="*/ 8209931 w 12192000"/>
              <a:gd name="connsiteY3652" fmla="*/ 469533 h 3218321"/>
              <a:gd name="connsiteX3653" fmla="*/ 8226838 w 12192000"/>
              <a:gd name="connsiteY3653" fmla="*/ 478440 h 3218321"/>
              <a:gd name="connsiteX3654" fmla="*/ 8234363 w 12192000"/>
              <a:gd name="connsiteY3654" fmla="*/ 474153 h 3218321"/>
              <a:gd name="connsiteX3655" fmla="*/ 8234363 w 12192000"/>
              <a:gd name="connsiteY3655" fmla="*/ 484251 h 3218321"/>
              <a:gd name="connsiteX3656" fmla="*/ 8253508 w 12192000"/>
              <a:gd name="connsiteY3656" fmla="*/ 484394 h 3218321"/>
              <a:gd name="connsiteX3657" fmla="*/ 8252937 w 12192000"/>
              <a:gd name="connsiteY3657" fmla="*/ 475011 h 3218321"/>
              <a:gd name="connsiteX3658" fmla="*/ 8264367 w 12192000"/>
              <a:gd name="connsiteY3658" fmla="*/ 475297 h 3218321"/>
              <a:gd name="connsiteX3659" fmla="*/ 8257032 w 12192000"/>
              <a:gd name="connsiteY3659" fmla="*/ 482441 h 3218321"/>
              <a:gd name="connsiteX3660" fmla="*/ 8287369 w 12192000"/>
              <a:gd name="connsiteY3660" fmla="*/ 478535 h 3218321"/>
              <a:gd name="connsiteX3661" fmla="*/ 8283893 w 12192000"/>
              <a:gd name="connsiteY3661" fmla="*/ 491110 h 3218321"/>
              <a:gd name="connsiteX3662" fmla="*/ 8302038 w 12192000"/>
              <a:gd name="connsiteY3662" fmla="*/ 478583 h 3218321"/>
              <a:gd name="connsiteX3663" fmla="*/ 8296132 w 12192000"/>
              <a:gd name="connsiteY3663" fmla="*/ 489490 h 3218321"/>
              <a:gd name="connsiteX3664" fmla="*/ 8305705 w 12192000"/>
              <a:gd name="connsiteY3664" fmla="*/ 489585 h 3218321"/>
              <a:gd name="connsiteX3665" fmla="*/ 8305848 w 12192000"/>
              <a:gd name="connsiteY3665" fmla="*/ 479726 h 3218321"/>
              <a:gd name="connsiteX3666" fmla="*/ 8311325 w 12192000"/>
              <a:gd name="connsiteY3666" fmla="*/ 480202 h 3218321"/>
              <a:gd name="connsiteX3667" fmla="*/ 8307229 w 12192000"/>
              <a:gd name="connsiteY3667" fmla="*/ 495587 h 3218321"/>
              <a:gd name="connsiteX3668" fmla="*/ 8324946 w 12192000"/>
              <a:gd name="connsiteY3668" fmla="*/ 483203 h 3218321"/>
              <a:gd name="connsiteX3669" fmla="*/ 8323755 w 12192000"/>
              <a:gd name="connsiteY3669" fmla="*/ 495730 h 3218321"/>
              <a:gd name="connsiteX3670" fmla="*/ 8352139 w 12192000"/>
              <a:gd name="connsiteY3670" fmla="*/ 484346 h 3218321"/>
              <a:gd name="connsiteX3671" fmla="*/ 8357235 w 12192000"/>
              <a:gd name="connsiteY3671" fmla="*/ 495158 h 3218321"/>
              <a:gd name="connsiteX3672" fmla="*/ 8358664 w 12192000"/>
              <a:gd name="connsiteY3672" fmla="*/ 474963 h 3218321"/>
              <a:gd name="connsiteX3673" fmla="*/ 8341091 w 12192000"/>
              <a:gd name="connsiteY3673" fmla="*/ 475916 h 3218321"/>
              <a:gd name="connsiteX3674" fmla="*/ 8337090 w 12192000"/>
              <a:gd name="connsiteY3674" fmla="*/ 479536 h 3218321"/>
              <a:gd name="connsiteX3675" fmla="*/ 8302895 w 12192000"/>
              <a:gd name="connsiteY3675" fmla="*/ 471534 h 3218321"/>
              <a:gd name="connsiteX3676" fmla="*/ 8279463 w 12192000"/>
              <a:gd name="connsiteY3676" fmla="*/ 466485 h 3218321"/>
              <a:gd name="connsiteX3677" fmla="*/ 8265747 w 12192000"/>
              <a:gd name="connsiteY3677" fmla="*/ 466533 h 3218321"/>
              <a:gd name="connsiteX3678" fmla="*/ 8248460 w 12192000"/>
              <a:gd name="connsiteY3678" fmla="*/ 465151 h 3218321"/>
              <a:gd name="connsiteX3679" fmla="*/ 8248650 w 12192000"/>
              <a:gd name="connsiteY3679" fmla="*/ 483537 h 3218321"/>
              <a:gd name="connsiteX3680" fmla="*/ 8242792 w 12192000"/>
              <a:gd name="connsiteY3680" fmla="*/ 466247 h 3218321"/>
              <a:gd name="connsiteX3681" fmla="*/ 8210455 w 12192000"/>
              <a:gd name="connsiteY3681" fmla="*/ 461389 h 3218321"/>
              <a:gd name="connsiteX3682" fmla="*/ 2173443 w 12192000"/>
              <a:gd name="connsiteY3682" fmla="*/ 461293 h 3218321"/>
              <a:gd name="connsiteX3683" fmla="*/ 2170207 w 12192000"/>
              <a:gd name="connsiteY3683" fmla="*/ 473963 h 3218321"/>
              <a:gd name="connsiteX3684" fmla="*/ 2173443 w 12192000"/>
              <a:gd name="connsiteY3684" fmla="*/ 461293 h 3218321"/>
              <a:gd name="connsiteX3685" fmla="*/ 8172355 w 12192000"/>
              <a:gd name="connsiteY3685" fmla="*/ 460770 h 3218321"/>
              <a:gd name="connsiteX3686" fmla="*/ 8172450 w 12192000"/>
              <a:gd name="connsiteY3686" fmla="*/ 475154 h 3218321"/>
              <a:gd name="connsiteX3687" fmla="*/ 8176974 w 12192000"/>
              <a:gd name="connsiteY3687" fmla="*/ 475154 h 3218321"/>
              <a:gd name="connsiteX3688" fmla="*/ 8177403 w 12192000"/>
              <a:gd name="connsiteY3688" fmla="*/ 465437 h 3218321"/>
              <a:gd name="connsiteX3689" fmla="*/ 8196882 w 12192000"/>
              <a:gd name="connsiteY3689" fmla="*/ 466009 h 3218321"/>
              <a:gd name="connsiteX3690" fmla="*/ 8196691 w 12192000"/>
              <a:gd name="connsiteY3690" fmla="*/ 480060 h 3218321"/>
              <a:gd name="connsiteX3691" fmla="*/ 8201358 w 12192000"/>
              <a:gd name="connsiteY3691" fmla="*/ 479869 h 3218321"/>
              <a:gd name="connsiteX3692" fmla="*/ 8200025 w 12192000"/>
              <a:gd name="connsiteY3692" fmla="*/ 472582 h 3218321"/>
              <a:gd name="connsiteX3693" fmla="*/ 8207217 w 12192000"/>
              <a:gd name="connsiteY3693" fmla="*/ 461579 h 3218321"/>
              <a:gd name="connsiteX3694" fmla="*/ 8172355 w 12192000"/>
              <a:gd name="connsiteY3694" fmla="*/ 460770 h 3218321"/>
              <a:gd name="connsiteX3695" fmla="*/ 3075396 w 12192000"/>
              <a:gd name="connsiteY3695" fmla="*/ 460626 h 3218321"/>
              <a:gd name="connsiteX3696" fmla="*/ 3091402 w 12192000"/>
              <a:gd name="connsiteY3696" fmla="*/ 464532 h 3218321"/>
              <a:gd name="connsiteX3697" fmla="*/ 3067874 w 12192000"/>
              <a:gd name="connsiteY3697" fmla="*/ 472200 h 3218321"/>
              <a:gd name="connsiteX3698" fmla="*/ 3065634 w 12192000"/>
              <a:gd name="connsiteY3698" fmla="*/ 470914 h 3218321"/>
              <a:gd name="connsiteX3699" fmla="*/ 3052774 w 12192000"/>
              <a:gd name="connsiteY3699" fmla="*/ 477487 h 3218321"/>
              <a:gd name="connsiteX3700" fmla="*/ 3052346 w 12192000"/>
              <a:gd name="connsiteY3700" fmla="*/ 470200 h 3218321"/>
              <a:gd name="connsiteX3701" fmla="*/ 3078924 w 12192000"/>
              <a:gd name="connsiteY3701" fmla="*/ 466961 h 3218321"/>
              <a:gd name="connsiteX3702" fmla="*/ 8907697 w 12192000"/>
              <a:gd name="connsiteY3702" fmla="*/ 460465 h 3218321"/>
              <a:gd name="connsiteX3703" fmla="*/ 8901636 w 12192000"/>
              <a:gd name="connsiteY3703" fmla="*/ 461436 h 3218321"/>
              <a:gd name="connsiteX3704" fmla="*/ 8907697 w 12192000"/>
              <a:gd name="connsiteY3704" fmla="*/ 460465 h 3218321"/>
              <a:gd name="connsiteX3705" fmla="*/ 8627404 w 12192000"/>
              <a:gd name="connsiteY3705" fmla="*/ 460371 h 3218321"/>
              <a:gd name="connsiteX3706" fmla="*/ 8621316 w 12192000"/>
              <a:gd name="connsiteY3706" fmla="*/ 461389 h 3218321"/>
              <a:gd name="connsiteX3707" fmla="*/ 8627404 w 12192000"/>
              <a:gd name="connsiteY3707" fmla="*/ 460371 h 3218321"/>
              <a:gd name="connsiteX3708" fmla="*/ 10294402 w 12192000"/>
              <a:gd name="connsiteY3708" fmla="*/ 460310 h 3218321"/>
              <a:gd name="connsiteX3709" fmla="*/ 10288428 w 12192000"/>
              <a:gd name="connsiteY3709" fmla="*/ 461388 h 3218321"/>
              <a:gd name="connsiteX3710" fmla="*/ 10294402 w 12192000"/>
              <a:gd name="connsiteY3710" fmla="*/ 460310 h 3218321"/>
              <a:gd name="connsiteX3711" fmla="*/ 3762053 w 12192000"/>
              <a:gd name="connsiteY3711" fmla="*/ 460246 h 3218321"/>
              <a:gd name="connsiteX3712" fmla="*/ 3767287 w 12192000"/>
              <a:gd name="connsiteY3712" fmla="*/ 468486 h 3218321"/>
              <a:gd name="connsiteX3713" fmla="*/ 3754914 w 12192000"/>
              <a:gd name="connsiteY3713" fmla="*/ 468581 h 3218321"/>
              <a:gd name="connsiteX3714" fmla="*/ 3748014 w 12192000"/>
              <a:gd name="connsiteY3714" fmla="*/ 464342 h 3218321"/>
              <a:gd name="connsiteX3715" fmla="*/ 3729599 w 12192000"/>
              <a:gd name="connsiteY3715" fmla="*/ 480536 h 3218321"/>
              <a:gd name="connsiteX3716" fmla="*/ 3727125 w 12192000"/>
              <a:gd name="connsiteY3716" fmla="*/ 463437 h 3218321"/>
              <a:gd name="connsiteX3717" fmla="*/ 3718083 w 12192000"/>
              <a:gd name="connsiteY3717" fmla="*/ 479012 h 3218321"/>
              <a:gd name="connsiteX3718" fmla="*/ 3714230 w 12192000"/>
              <a:gd name="connsiteY3718" fmla="*/ 471153 h 3218321"/>
              <a:gd name="connsiteX3719" fmla="*/ 3698097 w 12192000"/>
              <a:gd name="connsiteY3719" fmla="*/ 470581 h 3218321"/>
              <a:gd name="connsiteX3720" fmla="*/ 3691199 w 12192000"/>
              <a:gd name="connsiteY3720" fmla="*/ 479821 h 3218321"/>
              <a:gd name="connsiteX3721" fmla="*/ 3659409 w 12192000"/>
              <a:gd name="connsiteY3721" fmla="*/ 486299 h 3218321"/>
              <a:gd name="connsiteX3722" fmla="*/ 3664500 w 12192000"/>
              <a:gd name="connsiteY3722" fmla="*/ 496873 h 3218321"/>
              <a:gd name="connsiteX3723" fmla="*/ 3665311 w 12192000"/>
              <a:gd name="connsiteY3723" fmla="*/ 484156 h 3218321"/>
              <a:gd name="connsiteX3724" fmla="*/ 3673638 w 12192000"/>
              <a:gd name="connsiteY3724" fmla="*/ 494396 h 3218321"/>
              <a:gd name="connsiteX3725" fmla="*/ 3685488 w 12192000"/>
              <a:gd name="connsiteY3725" fmla="*/ 488538 h 3218321"/>
              <a:gd name="connsiteX3726" fmla="*/ 3686582 w 12192000"/>
              <a:gd name="connsiteY3726" fmla="*/ 494539 h 3218321"/>
              <a:gd name="connsiteX3727" fmla="*/ 3722176 w 12192000"/>
              <a:gd name="connsiteY3727" fmla="*/ 493634 h 3218321"/>
              <a:gd name="connsiteX3728" fmla="*/ 3765624 w 12192000"/>
              <a:gd name="connsiteY3728" fmla="*/ 483441 h 3218321"/>
              <a:gd name="connsiteX3729" fmla="*/ 3782944 w 12192000"/>
              <a:gd name="connsiteY3729" fmla="*/ 479869 h 3218321"/>
              <a:gd name="connsiteX3730" fmla="*/ 3776519 w 12192000"/>
              <a:gd name="connsiteY3730" fmla="*/ 470819 h 3218321"/>
              <a:gd name="connsiteX3731" fmla="*/ 3783611 w 12192000"/>
              <a:gd name="connsiteY3731" fmla="*/ 468676 h 3218321"/>
              <a:gd name="connsiteX3732" fmla="*/ 3762053 w 12192000"/>
              <a:gd name="connsiteY3732" fmla="*/ 460246 h 3218321"/>
              <a:gd name="connsiteX3733" fmla="*/ 10279284 w 12192000"/>
              <a:gd name="connsiteY3733" fmla="*/ 457340 h 3218321"/>
              <a:gd name="connsiteX3734" fmla="*/ 10286095 w 12192000"/>
              <a:gd name="connsiteY3734" fmla="*/ 489109 h 3218321"/>
              <a:gd name="connsiteX3735" fmla="*/ 10286809 w 12192000"/>
              <a:gd name="connsiteY3735" fmla="*/ 478821 h 3218321"/>
              <a:gd name="connsiteX3736" fmla="*/ 10293810 w 12192000"/>
              <a:gd name="connsiteY3736" fmla="*/ 480250 h 3218321"/>
              <a:gd name="connsiteX3737" fmla="*/ 10289524 w 12192000"/>
              <a:gd name="connsiteY3737" fmla="*/ 470391 h 3218321"/>
              <a:gd name="connsiteX3738" fmla="*/ 10296191 w 12192000"/>
              <a:gd name="connsiteY3738" fmla="*/ 470391 h 3218321"/>
              <a:gd name="connsiteX3739" fmla="*/ 10297811 w 12192000"/>
              <a:gd name="connsiteY3739" fmla="*/ 499826 h 3218321"/>
              <a:gd name="connsiteX3740" fmla="*/ 10288381 w 12192000"/>
              <a:gd name="connsiteY3740" fmla="*/ 497158 h 3218321"/>
              <a:gd name="connsiteX3741" fmla="*/ 10285904 w 12192000"/>
              <a:gd name="connsiteY3741" fmla="*/ 495682 h 3218321"/>
              <a:gd name="connsiteX3742" fmla="*/ 10279618 w 12192000"/>
              <a:gd name="connsiteY3742" fmla="*/ 496015 h 3218321"/>
              <a:gd name="connsiteX3743" fmla="*/ 10262473 w 12192000"/>
              <a:gd name="connsiteY3743" fmla="*/ 493396 h 3218321"/>
              <a:gd name="connsiteX3744" fmla="*/ 10262758 w 12192000"/>
              <a:gd name="connsiteY3744" fmla="*/ 470629 h 3218321"/>
              <a:gd name="connsiteX3745" fmla="*/ 10279284 w 12192000"/>
              <a:gd name="connsiteY3745" fmla="*/ 457340 h 3218321"/>
              <a:gd name="connsiteX3746" fmla="*/ 2196356 w 12192000"/>
              <a:gd name="connsiteY3746" fmla="*/ 457292 h 3218321"/>
              <a:gd name="connsiteX3747" fmla="*/ 2196356 w 12192000"/>
              <a:gd name="connsiteY3747" fmla="*/ 457292 h 3218321"/>
              <a:gd name="connsiteX3748" fmla="*/ 8161687 w 12192000"/>
              <a:gd name="connsiteY3748" fmla="*/ 456864 h 3218321"/>
              <a:gd name="connsiteX3749" fmla="*/ 8159496 w 12192000"/>
              <a:gd name="connsiteY3749" fmla="*/ 474011 h 3218321"/>
              <a:gd name="connsiteX3750" fmla="*/ 8161687 w 12192000"/>
              <a:gd name="connsiteY3750" fmla="*/ 456864 h 3218321"/>
              <a:gd name="connsiteX3751" fmla="*/ 8588886 w 12192000"/>
              <a:gd name="connsiteY3751" fmla="*/ 455706 h 3218321"/>
              <a:gd name="connsiteX3752" fmla="*/ 8582644 w 12192000"/>
              <a:gd name="connsiteY3752" fmla="*/ 456483 h 3218321"/>
              <a:gd name="connsiteX3753" fmla="*/ 8588886 w 12192000"/>
              <a:gd name="connsiteY3753" fmla="*/ 455706 h 3218321"/>
              <a:gd name="connsiteX3754" fmla="*/ 3132275 w 12192000"/>
              <a:gd name="connsiteY3754" fmla="*/ 452863 h 3218321"/>
              <a:gd name="connsiteX3755" fmla="*/ 3139785 w 12192000"/>
              <a:gd name="connsiteY3755" fmla="*/ 457912 h 3218321"/>
              <a:gd name="connsiteX3756" fmla="*/ 3119884 w 12192000"/>
              <a:gd name="connsiteY3756" fmla="*/ 463294 h 3218321"/>
              <a:gd name="connsiteX3757" fmla="*/ 3116743 w 12192000"/>
              <a:gd name="connsiteY3757" fmla="*/ 461151 h 3218321"/>
              <a:gd name="connsiteX3758" fmla="*/ 3105741 w 12192000"/>
              <a:gd name="connsiteY3758" fmla="*/ 470629 h 3218321"/>
              <a:gd name="connsiteX3759" fmla="*/ 3104550 w 12192000"/>
              <a:gd name="connsiteY3759" fmla="*/ 461913 h 3218321"/>
              <a:gd name="connsiteX3760" fmla="*/ 3132275 w 12192000"/>
              <a:gd name="connsiteY3760" fmla="*/ 452863 h 3218321"/>
              <a:gd name="connsiteX3761" fmla="*/ 8682532 w 12192000"/>
              <a:gd name="connsiteY3761" fmla="*/ 452738 h 3218321"/>
              <a:gd name="connsiteX3762" fmla="*/ 8676894 w 12192000"/>
              <a:gd name="connsiteY3762" fmla="*/ 457483 h 3218321"/>
              <a:gd name="connsiteX3763" fmla="*/ 8687419 w 12192000"/>
              <a:gd name="connsiteY3763" fmla="*/ 456816 h 3218321"/>
              <a:gd name="connsiteX3764" fmla="*/ 8682532 w 12192000"/>
              <a:gd name="connsiteY3764" fmla="*/ 452738 h 3218321"/>
              <a:gd name="connsiteX3765" fmla="*/ 2138919 w 12192000"/>
              <a:gd name="connsiteY3765" fmla="*/ 452196 h 3218321"/>
              <a:gd name="connsiteX3766" fmla="*/ 2151919 w 12192000"/>
              <a:gd name="connsiteY3766" fmla="*/ 460579 h 3218321"/>
              <a:gd name="connsiteX3767" fmla="*/ 2138919 w 12192000"/>
              <a:gd name="connsiteY3767" fmla="*/ 452196 h 3218321"/>
              <a:gd name="connsiteX3768" fmla="*/ 8547222 w 12192000"/>
              <a:gd name="connsiteY3768" fmla="*/ 450924 h 3218321"/>
              <a:gd name="connsiteX3769" fmla="*/ 8541068 w 12192000"/>
              <a:gd name="connsiteY3769" fmla="*/ 451768 h 3218321"/>
              <a:gd name="connsiteX3770" fmla="*/ 8547222 w 12192000"/>
              <a:gd name="connsiteY3770" fmla="*/ 450924 h 3218321"/>
              <a:gd name="connsiteX3771" fmla="*/ 9793272 w 12192000"/>
              <a:gd name="connsiteY3771" fmla="*/ 449338 h 3218321"/>
              <a:gd name="connsiteX3772" fmla="*/ 9799462 w 12192000"/>
              <a:gd name="connsiteY3772" fmla="*/ 455768 h 3218321"/>
              <a:gd name="connsiteX3773" fmla="*/ 9797961 w 12192000"/>
              <a:gd name="connsiteY3773" fmla="*/ 456843 h 3218321"/>
              <a:gd name="connsiteX3774" fmla="*/ 9249250 w 12192000"/>
              <a:gd name="connsiteY3774" fmla="*/ 448576 h 3218321"/>
              <a:gd name="connsiteX3775" fmla="*/ 9235201 w 12192000"/>
              <a:gd name="connsiteY3775" fmla="*/ 453053 h 3218321"/>
              <a:gd name="connsiteX3776" fmla="*/ 9249250 w 12192000"/>
              <a:gd name="connsiteY3776" fmla="*/ 448576 h 3218321"/>
              <a:gd name="connsiteX3777" fmla="*/ 2242402 w 12192000"/>
              <a:gd name="connsiteY3777" fmla="*/ 446956 h 3218321"/>
              <a:gd name="connsiteX3778" fmla="*/ 2234218 w 12192000"/>
              <a:gd name="connsiteY3778" fmla="*/ 459959 h 3218321"/>
              <a:gd name="connsiteX3779" fmla="*/ 2242402 w 12192000"/>
              <a:gd name="connsiteY3779" fmla="*/ 446956 h 3218321"/>
              <a:gd name="connsiteX3780" fmla="*/ 9205197 w 12192000"/>
              <a:gd name="connsiteY3780" fmla="*/ 446909 h 3218321"/>
              <a:gd name="connsiteX3781" fmla="*/ 9196006 w 12192000"/>
              <a:gd name="connsiteY3781" fmla="*/ 452386 h 3218321"/>
              <a:gd name="connsiteX3782" fmla="*/ 9197101 w 12192000"/>
              <a:gd name="connsiteY3782" fmla="*/ 448576 h 3218321"/>
              <a:gd name="connsiteX3783" fmla="*/ 9205197 w 12192000"/>
              <a:gd name="connsiteY3783" fmla="*/ 446909 h 3218321"/>
              <a:gd name="connsiteX3784" fmla="*/ 8509346 w 12192000"/>
              <a:gd name="connsiteY3784" fmla="*/ 446333 h 3218321"/>
              <a:gd name="connsiteX3785" fmla="*/ 8503111 w 12192000"/>
              <a:gd name="connsiteY3785" fmla="*/ 446862 h 3218321"/>
              <a:gd name="connsiteX3786" fmla="*/ 8509346 w 12192000"/>
              <a:gd name="connsiteY3786" fmla="*/ 446333 h 3218321"/>
              <a:gd name="connsiteX3787" fmla="*/ 8630031 w 12192000"/>
              <a:gd name="connsiteY3787" fmla="*/ 445719 h 3218321"/>
              <a:gd name="connsiteX3788" fmla="*/ 8624935 w 12192000"/>
              <a:gd name="connsiteY3788" fmla="*/ 454911 h 3218321"/>
              <a:gd name="connsiteX3789" fmla="*/ 8658368 w 12192000"/>
              <a:gd name="connsiteY3789" fmla="*/ 455721 h 3218321"/>
              <a:gd name="connsiteX3790" fmla="*/ 8658225 w 12192000"/>
              <a:gd name="connsiteY3790" fmla="*/ 451720 h 3218321"/>
              <a:gd name="connsiteX3791" fmla="*/ 8646890 w 12192000"/>
              <a:gd name="connsiteY3791" fmla="*/ 450196 h 3218321"/>
              <a:gd name="connsiteX3792" fmla="*/ 8630031 w 12192000"/>
              <a:gd name="connsiteY3792" fmla="*/ 445719 h 3218321"/>
              <a:gd name="connsiteX3793" fmla="*/ 2382836 w 12192000"/>
              <a:gd name="connsiteY3793" fmla="*/ 443861 h 3218321"/>
              <a:gd name="connsiteX3794" fmla="*/ 2382836 w 12192000"/>
              <a:gd name="connsiteY3794" fmla="*/ 443861 h 3218321"/>
              <a:gd name="connsiteX3795" fmla="*/ 8030718 w 12192000"/>
              <a:gd name="connsiteY3795" fmla="*/ 442908 h 3218321"/>
              <a:gd name="connsiteX3796" fmla="*/ 8029814 w 12192000"/>
              <a:gd name="connsiteY3796" fmla="*/ 461103 h 3218321"/>
              <a:gd name="connsiteX3797" fmla="*/ 8033052 w 12192000"/>
              <a:gd name="connsiteY3797" fmla="*/ 460627 h 3218321"/>
              <a:gd name="connsiteX3798" fmla="*/ 8042910 w 12192000"/>
              <a:gd name="connsiteY3798" fmla="*/ 449719 h 3218321"/>
              <a:gd name="connsiteX3799" fmla="*/ 8045101 w 12192000"/>
              <a:gd name="connsiteY3799" fmla="*/ 463437 h 3218321"/>
              <a:gd name="connsiteX3800" fmla="*/ 8050054 w 12192000"/>
              <a:gd name="connsiteY3800" fmla="*/ 451482 h 3218321"/>
              <a:gd name="connsiteX3801" fmla="*/ 8055341 w 12192000"/>
              <a:gd name="connsiteY3801" fmla="*/ 451244 h 3218321"/>
              <a:gd name="connsiteX3802" fmla="*/ 8053292 w 12192000"/>
              <a:gd name="connsiteY3802" fmla="*/ 467628 h 3218321"/>
              <a:gd name="connsiteX3803" fmla="*/ 8063913 w 12192000"/>
              <a:gd name="connsiteY3803" fmla="*/ 451672 h 3218321"/>
              <a:gd name="connsiteX3804" fmla="*/ 8080820 w 12192000"/>
              <a:gd name="connsiteY3804" fmla="*/ 457150 h 3218321"/>
              <a:gd name="connsiteX3805" fmla="*/ 8085154 w 12192000"/>
              <a:gd name="connsiteY3805" fmla="*/ 471391 h 3218321"/>
              <a:gd name="connsiteX3806" fmla="*/ 8087440 w 12192000"/>
              <a:gd name="connsiteY3806" fmla="*/ 456102 h 3218321"/>
              <a:gd name="connsiteX3807" fmla="*/ 8097108 w 12192000"/>
              <a:gd name="connsiteY3807" fmla="*/ 456054 h 3218321"/>
              <a:gd name="connsiteX3808" fmla="*/ 8090345 w 12192000"/>
              <a:gd name="connsiteY3808" fmla="*/ 467152 h 3218321"/>
              <a:gd name="connsiteX3809" fmla="*/ 8103537 w 12192000"/>
              <a:gd name="connsiteY3809" fmla="*/ 454054 h 3218321"/>
              <a:gd name="connsiteX3810" fmla="*/ 8106490 w 12192000"/>
              <a:gd name="connsiteY3810" fmla="*/ 471343 h 3218321"/>
              <a:gd name="connsiteX3811" fmla="*/ 8119110 w 12192000"/>
              <a:gd name="connsiteY3811" fmla="*/ 458722 h 3218321"/>
              <a:gd name="connsiteX3812" fmla="*/ 8120301 w 12192000"/>
              <a:gd name="connsiteY3812" fmla="*/ 470438 h 3218321"/>
              <a:gd name="connsiteX3813" fmla="*/ 8123254 w 12192000"/>
              <a:gd name="connsiteY3813" fmla="*/ 470200 h 3218321"/>
              <a:gd name="connsiteX3814" fmla="*/ 8133636 w 12192000"/>
              <a:gd name="connsiteY3814" fmla="*/ 459245 h 3218321"/>
              <a:gd name="connsiteX3815" fmla="*/ 8137351 w 12192000"/>
              <a:gd name="connsiteY3815" fmla="*/ 475868 h 3218321"/>
              <a:gd name="connsiteX3816" fmla="*/ 8139780 w 12192000"/>
              <a:gd name="connsiteY3816" fmla="*/ 459150 h 3218321"/>
              <a:gd name="connsiteX3817" fmla="*/ 8147352 w 12192000"/>
              <a:gd name="connsiteY3817" fmla="*/ 461055 h 3218321"/>
              <a:gd name="connsiteX3818" fmla="*/ 8142685 w 12192000"/>
              <a:gd name="connsiteY3818" fmla="*/ 477011 h 3218321"/>
              <a:gd name="connsiteX3819" fmla="*/ 8156401 w 12192000"/>
              <a:gd name="connsiteY3819" fmla="*/ 464389 h 3218321"/>
              <a:gd name="connsiteX3820" fmla="*/ 8117825 w 12192000"/>
              <a:gd name="connsiteY3820" fmla="*/ 454006 h 3218321"/>
              <a:gd name="connsiteX3821" fmla="*/ 8030718 w 12192000"/>
              <a:gd name="connsiteY3821" fmla="*/ 442908 h 3218321"/>
              <a:gd name="connsiteX3822" fmla="*/ 10157412 w 12192000"/>
              <a:gd name="connsiteY3822" fmla="*/ 442670 h 3218321"/>
              <a:gd name="connsiteX3823" fmla="*/ 10172556 w 12192000"/>
              <a:gd name="connsiteY3823" fmla="*/ 455435 h 3218321"/>
              <a:gd name="connsiteX3824" fmla="*/ 10173033 w 12192000"/>
              <a:gd name="connsiteY3824" fmla="*/ 446671 h 3218321"/>
              <a:gd name="connsiteX3825" fmla="*/ 10191606 w 12192000"/>
              <a:gd name="connsiteY3825" fmla="*/ 448767 h 3218321"/>
              <a:gd name="connsiteX3826" fmla="*/ 10191035 w 12192000"/>
              <a:gd name="connsiteY3826" fmla="*/ 468866 h 3218321"/>
              <a:gd name="connsiteX3827" fmla="*/ 10197036 w 12192000"/>
              <a:gd name="connsiteY3827" fmla="*/ 469819 h 3218321"/>
              <a:gd name="connsiteX3828" fmla="*/ 10196702 w 12192000"/>
              <a:gd name="connsiteY3828" fmla="*/ 449957 h 3218321"/>
              <a:gd name="connsiteX3829" fmla="*/ 10206941 w 12192000"/>
              <a:gd name="connsiteY3829" fmla="*/ 451815 h 3218321"/>
              <a:gd name="connsiteX3830" fmla="*/ 10204751 w 12192000"/>
              <a:gd name="connsiteY3830" fmla="*/ 473867 h 3218321"/>
              <a:gd name="connsiteX3831" fmla="*/ 10211371 w 12192000"/>
              <a:gd name="connsiteY3831" fmla="*/ 446528 h 3218321"/>
              <a:gd name="connsiteX3832" fmla="*/ 10214609 w 12192000"/>
              <a:gd name="connsiteY3832" fmla="*/ 446433 h 3218321"/>
              <a:gd name="connsiteX3833" fmla="*/ 10221896 w 12192000"/>
              <a:gd name="connsiteY3833" fmla="*/ 470486 h 3218321"/>
              <a:gd name="connsiteX3834" fmla="*/ 10229516 w 12192000"/>
              <a:gd name="connsiteY3834" fmla="*/ 457578 h 3218321"/>
              <a:gd name="connsiteX3835" fmla="*/ 10233373 w 12192000"/>
              <a:gd name="connsiteY3835" fmla="*/ 469200 h 3218321"/>
              <a:gd name="connsiteX3836" fmla="*/ 10231564 w 12192000"/>
              <a:gd name="connsiteY3836" fmla="*/ 471676 h 3218321"/>
              <a:gd name="connsiteX3837" fmla="*/ 10229945 w 12192000"/>
              <a:gd name="connsiteY3837" fmla="*/ 481774 h 3218321"/>
              <a:gd name="connsiteX3838" fmla="*/ 10238660 w 12192000"/>
              <a:gd name="connsiteY3838" fmla="*/ 459055 h 3218321"/>
              <a:gd name="connsiteX3839" fmla="*/ 10247995 w 12192000"/>
              <a:gd name="connsiteY3839" fmla="*/ 483870 h 3218321"/>
              <a:gd name="connsiteX3840" fmla="*/ 10241374 w 12192000"/>
              <a:gd name="connsiteY3840" fmla="*/ 489776 h 3218321"/>
              <a:gd name="connsiteX3841" fmla="*/ 10226706 w 12192000"/>
              <a:gd name="connsiteY3841" fmla="*/ 484441 h 3218321"/>
              <a:gd name="connsiteX3842" fmla="*/ 10218609 w 12192000"/>
              <a:gd name="connsiteY3842" fmla="*/ 469390 h 3218321"/>
              <a:gd name="connsiteX3843" fmla="*/ 10212133 w 12192000"/>
              <a:gd name="connsiteY3843" fmla="*/ 486346 h 3218321"/>
              <a:gd name="connsiteX3844" fmla="*/ 10208990 w 12192000"/>
              <a:gd name="connsiteY3844" fmla="*/ 472772 h 3218321"/>
              <a:gd name="connsiteX3845" fmla="*/ 10190845 w 12192000"/>
              <a:gd name="connsiteY3845" fmla="*/ 473010 h 3218321"/>
              <a:gd name="connsiteX3846" fmla="*/ 10190940 w 12192000"/>
              <a:gd name="connsiteY3846" fmla="*/ 480726 h 3218321"/>
              <a:gd name="connsiteX3847" fmla="*/ 10172795 w 12192000"/>
              <a:gd name="connsiteY3847" fmla="*/ 474248 h 3218321"/>
              <a:gd name="connsiteX3848" fmla="*/ 10172652 w 12192000"/>
              <a:gd name="connsiteY3848" fmla="*/ 465294 h 3218321"/>
              <a:gd name="connsiteX3849" fmla="*/ 10167318 w 12192000"/>
              <a:gd name="connsiteY3849" fmla="*/ 466580 h 3218321"/>
              <a:gd name="connsiteX3850" fmla="*/ 10168509 w 12192000"/>
              <a:gd name="connsiteY3850" fmla="*/ 460769 h 3218321"/>
              <a:gd name="connsiteX3851" fmla="*/ 10162031 w 12192000"/>
              <a:gd name="connsiteY3851" fmla="*/ 460912 h 3218321"/>
              <a:gd name="connsiteX3852" fmla="*/ 10168794 w 12192000"/>
              <a:gd name="connsiteY3852" fmla="*/ 470343 h 3218321"/>
              <a:gd name="connsiteX3853" fmla="*/ 10158507 w 12192000"/>
              <a:gd name="connsiteY3853" fmla="*/ 470533 h 3218321"/>
              <a:gd name="connsiteX3854" fmla="*/ 10157412 w 12192000"/>
              <a:gd name="connsiteY3854" fmla="*/ 442670 h 3218321"/>
              <a:gd name="connsiteX3855" fmla="*/ 2684832 w 12192000"/>
              <a:gd name="connsiteY3855" fmla="*/ 442384 h 3218321"/>
              <a:gd name="connsiteX3856" fmla="*/ 2668353 w 12192000"/>
              <a:gd name="connsiteY3856" fmla="*/ 444956 h 3218321"/>
              <a:gd name="connsiteX3857" fmla="*/ 2684832 w 12192000"/>
              <a:gd name="connsiteY3857" fmla="*/ 442384 h 3218321"/>
              <a:gd name="connsiteX3858" fmla="*/ 3993657 w 12192000"/>
              <a:gd name="connsiteY3858" fmla="*/ 441539 h 3218321"/>
              <a:gd name="connsiteX3859" fmla="*/ 3987394 w 12192000"/>
              <a:gd name="connsiteY3859" fmla="*/ 442336 h 3218321"/>
              <a:gd name="connsiteX3860" fmla="*/ 3993657 w 12192000"/>
              <a:gd name="connsiteY3860" fmla="*/ 441539 h 3218321"/>
              <a:gd name="connsiteX3861" fmla="*/ 8473488 w 12192000"/>
              <a:gd name="connsiteY3861" fmla="*/ 440801 h 3218321"/>
              <a:gd name="connsiteX3862" fmla="*/ 8463201 w 12192000"/>
              <a:gd name="connsiteY3862" fmla="*/ 445004 h 3218321"/>
              <a:gd name="connsiteX3863" fmla="*/ 8486061 w 12192000"/>
              <a:gd name="connsiteY3863" fmla="*/ 443385 h 3218321"/>
              <a:gd name="connsiteX3864" fmla="*/ 8473488 w 12192000"/>
              <a:gd name="connsiteY3864" fmla="*/ 440801 h 3218321"/>
              <a:gd name="connsiteX3865" fmla="*/ 3924739 w 12192000"/>
              <a:gd name="connsiteY3865" fmla="*/ 440336 h 3218321"/>
              <a:gd name="connsiteX3866" fmla="*/ 3912683 w 12192000"/>
              <a:gd name="connsiteY3866" fmla="*/ 446052 h 3218321"/>
              <a:gd name="connsiteX3867" fmla="*/ 3908440 w 12192000"/>
              <a:gd name="connsiteY3867" fmla="*/ 443956 h 3218321"/>
              <a:gd name="connsiteX3868" fmla="*/ 3874937 w 12192000"/>
              <a:gd name="connsiteY3868" fmla="*/ 448862 h 3218321"/>
              <a:gd name="connsiteX3869" fmla="*/ 3859498 w 12192000"/>
              <a:gd name="connsiteY3869" fmla="*/ 460341 h 3218321"/>
              <a:gd name="connsiteX3870" fmla="*/ 3859878 w 12192000"/>
              <a:gd name="connsiteY3870" fmla="*/ 449434 h 3218321"/>
              <a:gd name="connsiteX3871" fmla="*/ 3845390 w 12192000"/>
              <a:gd name="connsiteY3871" fmla="*/ 465818 h 3218321"/>
              <a:gd name="connsiteX3872" fmla="*/ 3842294 w 12192000"/>
              <a:gd name="connsiteY3872" fmla="*/ 450101 h 3218321"/>
              <a:gd name="connsiteX3873" fmla="*/ 3834477 w 12192000"/>
              <a:gd name="connsiteY3873" fmla="*/ 456816 h 3218321"/>
              <a:gd name="connsiteX3874" fmla="*/ 3839195 w 12192000"/>
              <a:gd name="connsiteY3874" fmla="*/ 467485 h 3218321"/>
              <a:gd name="connsiteX3875" fmla="*/ 3826996 w 12192000"/>
              <a:gd name="connsiteY3875" fmla="*/ 455149 h 3218321"/>
              <a:gd name="connsiteX3876" fmla="*/ 3827996 w 12192000"/>
              <a:gd name="connsiteY3876" fmla="*/ 466009 h 3218321"/>
              <a:gd name="connsiteX3877" fmla="*/ 3795935 w 12192000"/>
              <a:gd name="connsiteY3877" fmla="*/ 460960 h 3218321"/>
              <a:gd name="connsiteX3878" fmla="*/ 3802122 w 12192000"/>
              <a:gd name="connsiteY3878" fmla="*/ 480250 h 3218321"/>
              <a:gd name="connsiteX3879" fmla="*/ 3817321 w 12192000"/>
              <a:gd name="connsiteY3879" fmla="*/ 473630 h 3218321"/>
              <a:gd name="connsiteX3880" fmla="*/ 3832953 w 12192000"/>
              <a:gd name="connsiteY3880" fmla="*/ 467819 h 3218321"/>
              <a:gd name="connsiteX3881" fmla="*/ 3840577 w 12192000"/>
              <a:gd name="connsiteY3881" fmla="*/ 475011 h 3218321"/>
              <a:gd name="connsiteX3882" fmla="*/ 3879369 w 12192000"/>
              <a:gd name="connsiteY3882" fmla="*/ 468819 h 3218321"/>
              <a:gd name="connsiteX3883" fmla="*/ 3904532 w 12192000"/>
              <a:gd name="connsiteY3883" fmla="*/ 466580 h 3218321"/>
              <a:gd name="connsiteX3884" fmla="*/ 3912396 w 12192000"/>
              <a:gd name="connsiteY3884" fmla="*/ 451720 h 3218321"/>
              <a:gd name="connsiteX3885" fmla="*/ 3922357 w 12192000"/>
              <a:gd name="connsiteY3885" fmla="*/ 460293 h 3218321"/>
              <a:gd name="connsiteX3886" fmla="*/ 3919735 w 12192000"/>
              <a:gd name="connsiteY3886" fmla="*/ 449529 h 3218321"/>
              <a:gd name="connsiteX3887" fmla="*/ 3934887 w 12192000"/>
              <a:gd name="connsiteY3887" fmla="*/ 459341 h 3218321"/>
              <a:gd name="connsiteX3888" fmla="*/ 3924739 w 12192000"/>
              <a:gd name="connsiteY3888" fmla="*/ 440336 h 3218321"/>
              <a:gd name="connsiteX3889" fmla="*/ 2224840 w 12192000"/>
              <a:gd name="connsiteY3889" fmla="*/ 438764 h 3218321"/>
              <a:gd name="connsiteX3890" fmla="*/ 2231173 w 12192000"/>
              <a:gd name="connsiteY3890" fmla="*/ 444575 h 3218321"/>
              <a:gd name="connsiteX3891" fmla="*/ 2224840 w 12192000"/>
              <a:gd name="connsiteY3891" fmla="*/ 438764 h 3218321"/>
              <a:gd name="connsiteX3892" fmla="*/ 2706311 w 12192000"/>
              <a:gd name="connsiteY3892" fmla="*/ 437288 h 3218321"/>
              <a:gd name="connsiteX3893" fmla="*/ 2706311 w 12192000"/>
              <a:gd name="connsiteY3893" fmla="*/ 437288 h 3218321"/>
              <a:gd name="connsiteX3894" fmla="*/ 2294848 w 12192000"/>
              <a:gd name="connsiteY3894" fmla="*/ 437288 h 3218321"/>
              <a:gd name="connsiteX3895" fmla="*/ 2286610 w 12192000"/>
              <a:gd name="connsiteY3895" fmla="*/ 450291 h 3218321"/>
              <a:gd name="connsiteX3896" fmla="*/ 2294848 w 12192000"/>
              <a:gd name="connsiteY3896" fmla="*/ 437288 h 3218321"/>
              <a:gd name="connsiteX3897" fmla="*/ 3191184 w 12192000"/>
              <a:gd name="connsiteY3897" fmla="*/ 436811 h 3218321"/>
              <a:gd name="connsiteX3898" fmla="*/ 3202949 w 12192000"/>
              <a:gd name="connsiteY3898" fmla="*/ 450100 h 3218321"/>
              <a:gd name="connsiteX3899" fmla="*/ 3180515 w 12192000"/>
              <a:gd name="connsiteY3899" fmla="*/ 447147 h 3218321"/>
              <a:gd name="connsiteX3900" fmla="*/ 3187374 w 12192000"/>
              <a:gd name="connsiteY3900" fmla="*/ 456434 h 3218321"/>
              <a:gd name="connsiteX3901" fmla="*/ 3172945 w 12192000"/>
              <a:gd name="connsiteY3901" fmla="*/ 454672 h 3218321"/>
              <a:gd name="connsiteX3902" fmla="*/ 3181802 w 12192000"/>
              <a:gd name="connsiteY3902" fmla="*/ 442288 h 3218321"/>
              <a:gd name="connsiteX3903" fmla="*/ 3192518 w 12192000"/>
              <a:gd name="connsiteY3903" fmla="*/ 448004 h 3218321"/>
              <a:gd name="connsiteX3904" fmla="*/ 3191184 w 12192000"/>
              <a:gd name="connsiteY3904" fmla="*/ 436811 h 3218321"/>
              <a:gd name="connsiteX3905" fmla="*/ 3860655 w 12192000"/>
              <a:gd name="connsiteY3905" fmla="*/ 436539 h 3218321"/>
              <a:gd name="connsiteX3906" fmla="*/ 3854683 w 12192000"/>
              <a:gd name="connsiteY3906" fmla="*/ 437764 h 3218321"/>
              <a:gd name="connsiteX3907" fmla="*/ 3860655 w 12192000"/>
              <a:gd name="connsiteY3907" fmla="*/ 436539 h 3218321"/>
              <a:gd name="connsiteX3908" fmla="*/ 7963186 w 12192000"/>
              <a:gd name="connsiteY3908" fmla="*/ 435573 h 3218321"/>
              <a:gd name="connsiteX3909" fmla="*/ 7968520 w 12192000"/>
              <a:gd name="connsiteY3909" fmla="*/ 451101 h 3218321"/>
              <a:gd name="connsiteX3910" fmla="*/ 7984760 w 12192000"/>
              <a:gd name="connsiteY3910" fmla="*/ 444766 h 3218321"/>
              <a:gd name="connsiteX3911" fmla="*/ 7976045 w 12192000"/>
              <a:gd name="connsiteY3911" fmla="*/ 454387 h 3218321"/>
              <a:gd name="connsiteX3912" fmla="*/ 7984141 w 12192000"/>
              <a:gd name="connsiteY3912" fmla="*/ 458579 h 3218321"/>
              <a:gd name="connsiteX3913" fmla="*/ 7990951 w 12192000"/>
              <a:gd name="connsiteY3913" fmla="*/ 443051 h 3218321"/>
              <a:gd name="connsiteX3914" fmla="*/ 7991618 w 12192000"/>
              <a:gd name="connsiteY3914" fmla="*/ 460674 h 3218321"/>
              <a:gd name="connsiteX3915" fmla="*/ 7996714 w 12192000"/>
              <a:gd name="connsiteY3915" fmla="*/ 461008 h 3218321"/>
              <a:gd name="connsiteX3916" fmla="*/ 7994571 w 12192000"/>
              <a:gd name="connsiteY3916" fmla="*/ 446576 h 3218321"/>
              <a:gd name="connsiteX3917" fmla="*/ 8005620 w 12192000"/>
              <a:gd name="connsiteY3917" fmla="*/ 446576 h 3218321"/>
              <a:gd name="connsiteX3918" fmla="*/ 8005620 w 12192000"/>
              <a:gd name="connsiteY3918" fmla="*/ 456340 h 3218321"/>
              <a:gd name="connsiteX3919" fmla="*/ 8014056 w 12192000"/>
              <a:gd name="connsiteY3919" fmla="*/ 451774 h 3218321"/>
              <a:gd name="connsiteX3920" fmla="*/ 8020045 w 12192000"/>
              <a:gd name="connsiteY3920" fmla="*/ 454314 h 3218321"/>
              <a:gd name="connsiteX3921" fmla="*/ 8019480 w 12192000"/>
              <a:gd name="connsiteY3921" fmla="*/ 455560 h 3218321"/>
              <a:gd name="connsiteX3922" fmla="*/ 8015145 w 12192000"/>
              <a:gd name="connsiteY3922" fmla="*/ 456054 h 3218321"/>
              <a:gd name="connsiteX3923" fmla="*/ 8016145 w 12192000"/>
              <a:gd name="connsiteY3923" fmla="*/ 462913 h 3218321"/>
              <a:gd name="connsiteX3924" fmla="*/ 8019480 w 12192000"/>
              <a:gd name="connsiteY3924" fmla="*/ 455560 h 3218321"/>
              <a:gd name="connsiteX3925" fmla="*/ 8022241 w 12192000"/>
              <a:gd name="connsiteY3925" fmla="*/ 455245 h 3218321"/>
              <a:gd name="connsiteX3926" fmla="*/ 8020045 w 12192000"/>
              <a:gd name="connsiteY3926" fmla="*/ 454314 h 3218321"/>
              <a:gd name="connsiteX3927" fmla="*/ 8025670 w 12192000"/>
              <a:gd name="connsiteY3927" fmla="*/ 441908 h 3218321"/>
              <a:gd name="connsiteX3928" fmla="*/ 7974568 w 12192000"/>
              <a:gd name="connsiteY3928" fmla="*/ 440527 h 3218321"/>
              <a:gd name="connsiteX3929" fmla="*/ 7963186 w 12192000"/>
              <a:gd name="connsiteY3929" fmla="*/ 435573 h 3218321"/>
              <a:gd name="connsiteX3930" fmla="*/ 8502348 w 12192000"/>
              <a:gd name="connsiteY3930" fmla="*/ 433478 h 3218321"/>
              <a:gd name="connsiteX3931" fmla="*/ 8515969 w 12192000"/>
              <a:gd name="connsiteY3931" fmla="*/ 433478 h 3218321"/>
              <a:gd name="connsiteX3932" fmla="*/ 8502348 w 12192000"/>
              <a:gd name="connsiteY3932" fmla="*/ 433478 h 3218321"/>
              <a:gd name="connsiteX3933" fmla="*/ 8392579 w 12192000"/>
              <a:gd name="connsiteY3933" fmla="*/ 432817 h 3218321"/>
              <a:gd name="connsiteX3934" fmla="*/ 8375190 w 12192000"/>
              <a:gd name="connsiteY3934" fmla="*/ 435573 h 3218321"/>
              <a:gd name="connsiteX3935" fmla="*/ 8448675 w 12192000"/>
              <a:gd name="connsiteY3935" fmla="*/ 441575 h 3218321"/>
              <a:gd name="connsiteX3936" fmla="*/ 8448770 w 12192000"/>
              <a:gd name="connsiteY3936" fmla="*/ 437193 h 3218321"/>
              <a:gd name="connsiteX3937" fmla="*/ 8411003 w 12192000"/>
              <a:gd name="connsiteY3937" fmla="*/ 437431 h 3218321"/>
              <a:gd name="connsiteX3938" fmla="*/ 8410432 w 12192000"/>
              <a:gd name="connsiteY3938" fmla="*/ 432954 h 3218321"/>
              <a:gd name="connsiteX3939" fmla="*/ 8392579 w 12192000"/>
              <a:gd name="connsiteY3939" fmla="*/ 432817 h 3218321"/>
              <a:gd name="connsiteX3940" fmla="*/ 8541448 w 12192000"/>
              <a:gd name="connsiteY3940" fmla="*/ 432811 h 3218321"/>
              <a:gd name="connsiteX3941" fmla="*/ 8533352 w 12192000"/>
              <a:gd name="connsiteY3941" fmla="*/ 441099 h 3218321"/>
              <a:gd name="connsiteX3942" fmla="*/ 8568214 w 12192000"/>
              <a:gd name="connsiteY3942" fmla="*/ 447386 h 3218321"/>
              <a:gd name="connsiteX3943" fmla="*/ 8567166 w 12192000"/>
              <a:gd name="connsiteY3943" fmla="*/ 435335 h 3218321"/>
              <a:gd name="connsiteX3944" fmla="*/ 8563689 w 12192000"/>
              <a:gd name="connsiteY3944" fmla="*/ 443956 h 3218321"/>
              <a:gd name="connsiteX3945" fmla="*/ 8555450 w 12192000"/>
              <a:gd name="connsiteY3945" fmla="*/ 436097 h 3218321"/>
              <a:gd name="connsiteX3946" fmla="*/ 8544830 w 12192000"/>
              <a:gd name="connsiteY3946" fmla="*/ 442480 h 3218321"/>
              <a:gd name="connsiteX3947" fmla="*/ 8541448 w 12192000"/>
              <a:gd name="connsiteY3947" fmla="*/ 432811 h 3218321"/>
              <a:gd name="connsiteX3948" fmla="*/ 3273439 w 12192000"/>
              <a:gd name="connsiteY3948" fmla="*/ 428905 h 3218321"/>
              <a:gd name="connsiteX3949" fmla="*/ 3280968 w 12192000"/>
              <a:gd name="connsiteY3949" fmla="*/ 433144 h 3218321"/>
              <a:gd name="connsiteX3950" fmla="*/ 3275154 w 12192000"/>
              <a:gd name="connsiteY3950" fmla="*/ 440479 h 3218321"/>
              <a:gd name="connsiteX3951" fmla="*/ 3263582 w 12192000"/>
              <a:gd name="connsiteY3951" fmla="*/ 440479 h 3218321"/>
              <a:gd name="connsiteX3952" fmla="*/ 3273439 w 12192000"/>
              <a:gd name="connsiteY3952" fmla="*/ 428905 h 3218321"/>
              <a:gd name="connsiteX3953" fmla="*/ 9090126 w 12192000"/>
              <a:gd name="connsiteY3953" fmla="*/ 427409 h 3218321"/>
              <a:gd name="connsiteX3954" fmla="*/ 9083944 w 12192000"/>
              <a:gd name="connsiteY3954" fmla="*/ 427904 h 3218321"/>
              <a:gd name="connsiteX3955" fmla="*/ 9090126 w 12192000"/>
              <a:gd name="connsiteY3955" fmla="*/ 427409 h 3218321"/>
              <a:gd name="connsiteX3956" fmla="*/ 8451494 w 12192000"/>
              <a:gd name="connsiteY3956" fmla="*/ 427202 h 3218321"/>
              <a:gd name="connsiteX3957" fmla="*/ 8445198 w 12192000"/>
              <a:gd name="connsiteY3957" fmla="*/ 427905 h 3218321"/>
              <a:gd name="connsiteX3958" fmla="*/ 8451494 w 12192000"/>
              <a:gd name="connsiteY3958" fmla="*/ 427202 h 3218321"/>
              <a:gd name="connsiteX3959" fmla="*/ 8356040 w 12192000"/>
              <a:gd name="connsiteY3959" fmla="*/ 427105 h 3218321"/>
              <a:gd name="connsiteX3960" fmla="*/ 8349758 w 12192000"/>
              <a:gd name="connsiteY3960" fmla="*/ 428096 h 3218321"/>
              <a:gd name="connsiteX3961" fmla="*/ 8356040 w 12192000"/>
              <a:gd name="connsiteY3961" fmla="*/ 427105 h 3218321"/>
              <a:gd name="connsiteX3962" fmla="*/ 4165372 w 12192000"/>
              <a:gd name="connsiteY3962" fmla="*/ 426946 h 3218321"/>
              <a:gd name="connsiteX3963" fmla="*/ 4159169 w 12192000"/>
              <a:gd name="connsiteY3963" fmla="*/ 427810 h 3218321"/>
              <a:gd name="connsiteX3964" fmla="*/ 4165372 w 12192000"/>
              <a:gd name="connsiteY3964" fmla="*/ 426946 h 3218321"/>
              <a:gd name="connsiteX3965" fmla="*/ 2468458 w 12192000"/>
              <a:gd name="connsiteY3965" fmla="*/ 426571 h 3218321"/>
              <a:gd name="connsiteX3966" fmla="*/ 2432885 w 12192000"/>
              <a:gd name="connsiteY3966" fmla="*/ 433240 h 3218321"/>
              <a:gd name="connsiteX3967" fmla="*/ 2434790 w 12192000"/>
              <a:gd name="connsiteY3967" fmla="*/ 441575 h 3218321"/>
              <a:gd name="connsiteX3968" fmla="*/ 2468458 w 12192000"/>
              <a:gd name="connsiteY3968" fmla="*/ 426571 h 3218321"/>
              <a:gd name="connsiteX3969" fmla="*/ 2473268 w 12192000"/>
              <a:gd name="connsiteY3969" fmla="*/ 425381 h 3218321"/>
              <a:gd name="connsiteX3970" fmla="*/ 2478697 w 12192000"/>
              <a:gd name="connsiteY3970" fmla="*/ 434859 h 3218321"/>
              <a:gd name="connsiteX3971" fmla="*/ 2473268 w 12192000"/>
              <a:gd name="connsiteY3971" fmla="*/ 425381 h 3218321"/>
              <a:gd name="connsiteX3972" fmla="*/ 9124426 w 12192000"/>
              <a:gd name="connsiteY3972" fmla="*/ 423523 h 3218321"/>
              <a:gd name="connsiteX3973" fmla="*/ 9107233 w 12192000"/>
              <a:gd name="connsiteY3973" fmla="*/ 434335 h 3218321"/>
              <a:gd name="connsiteX3974" fmla="*/ 9124426 w 12192000"/>
              <a:gd name="connsiteY3974" fmla="*/ 423523 h 3218321"/>
              <a:gd name="connsiteX3975" fmla="*/ 8421148 w 12192000"/>
              <a:gd name="connsiteY3975" fmla="*/ 423476 h 3218321"/>
              <a:gd name="connsiteX3976" fmla="*/ 8439150 w 12192000"/>
              <a:gd name="connsiteY3976" fmla="*/ 425095 h 3218321"/>
              <a:gd name="connsiteX3977" fmla="*/ 8421148 w 12192000"/>
              <a:gd name="connsiteY3977" fmla="*/ 423476 h 3218321"/>
              <a:gd name="connsiteX3978" fmla="*/ 8318111 w 12192000"/>
              <a:gd name="connsiteY3978" fmla="*/ 422381 h 3218321"/>
              <a:gd name="connsiteX3979" fmla="*/ 8311849 w 12192000"/>
              <a:gd name="connsiteY3979" fmla="*/ 423285 h 3218321"/>
              <a:gd name="connsiteX3980" fmla="*/ 8318111 w 12192000"/>
              <a:gd name="connsiteY3980" fmla="*/ 422381 h 3218321"/>
              <a:gd name="connsiteX3981" fmla="*/ 2308581 w 12192000"/>
              <a:gd name="connsiteY3981" fmla="*/ 422366 h 3218321"/>
              <a:gd name="connsiteX3982" fmla="*/ 2302473 w 12192000"/>
              <a:gd name="connsiteY3982" fmla="*/ 423190 h 3218321"/>
              <a:gd name="connsiteX3983" fmla="*/ 2308581 w 12192000"/>
              <a:gd name="connsiteY3983" fmla="*/ 422366 h 3218321"/>
              <a:gd name="connsiteX3984" fmla="*/ 9051996 w 12192000"/>
              <a:gd name="connsiteY3984" fmla="*/ 422279 h 3218321"/>
              <a:gd name="connsiteX3985" fmla="*/ 9045654 w 12192000"/>
              <a:gd name="connsiteY3985" fmla="*/ 423237 h 3218321"/>
              <a:gd name="connsiteX3986" fmla="*/ 9051996 w 12192000"/>
              <a:gd name="connsiteY3986" fmla="*/ 422279 h 3218321"/>
              <a:gd name="connsiteX3987" fmla="*/ 7896273 w 12192000"/>
              <a:gd name="connsiteY3987" fmla="*/ 422190 h 3218321"/>
              <a:gd name="connsiteX3988" fmla="*/ 7858697 w 12192000"/>
              <a:gd name="connsiteY3988" fmla="*/ 426429 h 3218321"/>
              <a:gd name="connsiteX3989" fmla="*/ 7857506 w 12192000"/>
              <a:gd name="connsiteY3989" fmla="*/ 423190 h 3218321"/>
              <a:gd name="connsiteX3990" fmla="*/ 7824312 w 12192000"/>
              <a:gd name="connsiteY3990" fmla="*/ 422285 h 3218321"/>
              <a:gd name="connsiteX3991" fmla="*/ 7824549 w 12192000"/>
              <a:gd name="connsiteY3991" fmla="*/ 441861 h 3218321"/>
              <a:gd name="connsiteX3992" fmla="*/ 7828027 w 12192000"/>
              <a:gd name="connsiteY3992" fmla="*/ 441765 h 3218321"/>
              <a:gd name="connsiteX3993" fmla="*/ 7838551 w 12192000"/>
              <a:gd name="connsiteY3993" fmla="*/ 425905 h 3218321"/>
              <a:gd name="connsiteX3994" fmla="*/ 7839266 w 12192000"/>
              <a:gd name="connsiteY3994" fmla="*/ 441861 h 3218321"/>
              <a:gd name="connsiteX3995" fmla="*/ 7842076 w 12192000"/>
              <a:gd name="connsiteY3995" fmla="*/ 441622 h 3218321"/>
              <a:gd name="connsiteX3996" fmla="*/ 7845361 w 12192000"/>
              <a:gd name="connsiteY3996" fmla="*/ 433716 h 3218321"/>
              <a:gd name="connsiteX3997" fmla="*/ 7855268 w 12192000"/>
              <a:gd name="connsiteY3997" fmla="*/ 430001 h 3218321"/>
              <a:gd name="connsiteX3998" fmla="*/ 7848362 w 12192000"/>
              <a:gd name="connsiteY3998" fmla="*/ 448624 h 3218321"/>
              <a:gd name="connsiteX3999" fmla="*/ 7866174 w 12192000"/>
              <a:gd name="connsiteY3999" fmla="*/ 430191 h 3218321"/>
              <a:gd name="connsiteX4000" fmla="*/ 7863602 w 12192000"/>
              <a:gd name="connsiteY4000" fmla="*/ 447338 h 3218321"/>
              <a:gd name="connsiteX4001" fmla="*/ 7877651 w 12192000"/>
              <a:gd name="connsiteY4001" fmla="*/ 429620 h 3218321"/>
              <a:gd name="connsiteX4002" fmla="*/ 7872556 w 12192000"/>
              <a:gd name="connsiteY4002" fmla="*/ 447052 h 3218321"/>
              <a:gd name="connsiteX4003" fmla="*/ 7881605 w 12192000"/>
              <a:gd name="connsiteY4003" fmla="*/ 446528 h 3218321"/>
              <a:gd name="connsiteX4004" fmla="*/ 7882462 w 12192000"/>
              <a:gd name="connsiteY4004" fmla="*/ 435764 h 3218321"/>
              <a:gd name="connsiteX4005" fmla="*/ 7893320 w 12192000"/>
              <a:gd name="connsiteY4005" fmla="*/ 440336 h 3218321"/>
              <a:gd name="connsiteX4006" fmla="*/ 7886605 w 12192000"/>
              <a:gd name="connsiteY4006" fmla="*/ 442242 h 3218321"/>
              <a:gd name="connsiteX4007" fmla="*/ 7886939 w 12192000"/>
              <a:gd name="connsiteY4007" fmla="*/ 448672 h 3218321"/>
              <a:gd name="connsiteX4008" fmla="*/ 7901512 w 12192000"/>
              <a:gd name="connsiteY4008" fmla="*/ 435621 h 3218321"/>
              <a:gd name="connsiteX4009" fmla="*/ 7900892 w 12192000"/>
              <a:gd name="connsiteY4009" fmla="*/ 452911 h 3218321"/>
              <a:gd name="connsiteX4010" fmla="*/ 7915037 w 12192000"/>
              <a:gd name="connsiteY4010" fmla="*/ 435050 h 3218321"/>
              <a:gd name="connsiteX4011" fmla="*/ 7914275 w 12192000"/>
              <a:gd name="connsiteY4011" fmla="*/ 453054 h 3218321"/>
              <a:gd name="connsiteX4012" fmla="*/ 7929944 w 12192000"/>
              <a:gd name="connsiteY4012" fmla="*/ 435145 h 3218321"/>
              <a:gd name="connsiteX4013" fmla="*/ 7925658 w 12192000"/>
              <a:gd name="connsiteY4013" fmla="*/ 448862 h 3218321"/>
              <a:gd name="connsiteX4014" fmla="*/ 7925039 w 12192000"/>
              <a:gd name="connsiteY4014" fmla="*/ 452101 h 3218321"/>
              <a:gd name="connsiteX4015" fmla="*/ 7941612 w 12192000"/>
              <a:gd name="connsiteY4015" fmla="*/ 439908 h 3218321"/>
              <a:gd name="connsiteX4016" fmla="*/ 7939326 w 12192000"/>
              <a:gd name="connsiteY4016" fmla="*/ 457054 h 3218321"/>
              <a:gd name="connsiteX4017" fmla="*/ 7958233 w 12192000"/>
              <a:gd name="connsiteY4017" fmla="*/ 440908 h 3218321"/>
              <a:gd name="connsiteX4018" fmla="*/ 7958138 w 12192000"/>
              <a:gd name="connsiteY4018" fmla="*/ 436717 h 3218321"/>
              <a:gd name="connsiteX4019" fmla="*/ 7949327 w 12192000"/>
              <a:gd name="connsiteY4019" fmla="*/ 438336 h 3218321"/>
              <a:gd name="connsiteX4020" fmla="*/ 7948089 w 12192000"/>
              <a:gd name="connsiteY4020" fmla="*/ 431620 h 3218321"/>
              <a:gd name="connsiteX4021" fmla="*/ 7937278 w 12192000"/>
              <a:gd name="connsiteY4021" fmla="*/ 436812 h 3218321"/>
              <a:gd name="connsiteX4022" fmla="*/ 7922562 w 12192000"/>
              <a:gd name="connsiteY4022" fmla="*/ 431096 h 3218321"/>
              <a:gd name="connsiteX4023" fmla="*/ 7896511 w 12192000"/>
              <a:gd name="connsiteY4023" fmla="*/ 433001 h 3218321"/>
              <a:gd name="connsiteX4024" fmla="*/ 7896273 w 12192000"/>
              <a:gd name="connsiteY4024" fmla="*/ 422190 h 3218321"/>
              <a:gd name="connsiteX4025" fmla="*/ 3348187 w 12192000"/>
              <a:gd name="connsiteY4025" fmla="*/ 419284 h 3218321"/>
              <a:gd name="connsiteX4026" fmla="*/ 3356457 w 12192000"/>
              <a:gd name="connsiteY4026" fmla="*/ 425332 h 3218321"/>
              <a:gd name="connsiteX4027" fmla="*/ 3336312 w 12192000"/>
              <a:gd name="connsiteY4027" fmla="*/ 424094 h 3218321"/>
              <a:gd name="connsiteX4028" fmla="*/ 3348187 w 12192000"/>
              <a:gd name="connsiteY4028" fmla="*/ 419284 h 3218321"/>
              <a:gd name="connsiteX4029" fmla="*/ 2287285 w 12192000"/>
              <a:gd name="connsiteY4029" fmla="*/ 418570 h 3218321"/>
              <a:gd name="connsiteX4030" fmla="*/ 2295333 w 12192000"/>
              <a:gd name="connsiteY4030" fmla="*/ 431668 h 3218321"/>
              <a:gd name="connsiteX4031" fmla="*/ 2287285 w 12192000"/>
              <a:gd name="connsiteY4031" fmla="*/ 418570 h 3218321"/>
              <a:gd name="connsiteX4032" fmla="*/ 8390823 w 12192000"/>
              <a:gd name="connsiteY4032" fmla="*/ 418124 h 3218321"/>
              <a:gd name="connsiteX4033" fmla="*/ 8382524 w 12192000"/>
              <a:gd name="connsiteY4033" fmla="*/ 420713 h 3218321"/>
              <a:gd name="connsiteX4034" fmla="*/ 8401050 w 12192000"/>
              <a:gd name="connsiteY4034" fmla="*/ 420284 h 3218321"/>
              <a:gd name="connsiteX4035" fmla="*/ 8390823 w 12192000"/>
              <a:gd name="connsiteY4035" fmla="*/ 418124 h 3218321"/>
              <a:gd name="connsiteX4036" fmla="*/ 8257795 w 12192000"/>
              <a:gd name="connsiteY4036" fmla="*/ 416468 h 3218321"/>
              <a:gd name="connsiteX4037" fmla="*/ 8248936 w 12192000"/>
              <a:gd name="connsiteY4037" fmla="*/ 421189 h 3218321"/>
              <a:gd name="connsiteX4038" fmla="*/ 8266653 w 12192000"/>
              <a:gd name="connsiteY4038" fmla="*/ 421427 h 3218321"/>
              <a:gd name="connsiteX4039" fmla="*/ 8257795 w 12192000"/>
              <a:gd name="connsiteY4039" fmla="*/ 416468 h 3218321"/>
              <a:gd name="connsiteX4040" fmla="*/ 2525270 w 12192000"/>
              <a:gd name="connsiteY4040" fmla="*/ 416093 h 3218321"/>
              <a:gd name="connsiteX4041" fmla="*/ 2531031 w 12192000"/>
              <a:gd name="connsiteY4041" fmla="*/ 425190 h 3218321"/>
              <a:gd name="connsiteX4042" fmla="*/ 2525270 w 12192000"/>
              <a:gd name="connsiteY4042" fmla="*/ 416093 h 3218321"/>
              <a:gd name="connsiteX4043" fmla="*/ 9068133 w 12192000"/>
              <a:gd name="connsiteY4043" fmla="*/ 415235 h 3218321"/>
              <a:gd name="connsiteX4044" fmla="*/ 9068133 w 12192000"/>
              <a:gd name="connsiteY4044" fmla="*/ 415235 h 3218321"/>
              <a:gd name="connsiteX4045" fmla="*/ 7725537 w 12192000"/>
              <a:gd name="connsiteY4045" fmla="*/ 414997 h 3218321"/>
              <a:gd name="connsiteX4046" fmla="*/ 7725537 w 12192000"/>
              <a:gd name="connsiteY4046" fmla="*/ 425809 h 3218321"/>
              <a:gd name="connsiteX4047" fmla="*/ 7725537 w 12192000"/>
              <a:gd name="connsiteY4047" fmla="*/ 414997 h 3218321"/>
              <a:gd name="connsiteX4048" fmla="*/ 9082658 w 12192000"/>
              <a:gd name="connsiteY4048" fmla="*/ 414711 h 3218321"/>
              <a:gd name="connsiteX4049" fmla="*/ 9082658 w 12192000"/>
              <a:gd name="connsiteY4049" fmla="*/ 414711 h 3218321"/>
              <a:gd name="connsiteX4050" fmla="*/ 7789640 w 12192000"/>
              <a:gd name="connsiteY4050" fmla="*/ 413950 h 3218321"/>
              <a:gd name="connsiteX4051" fmla="*/ 7776258 w 12192000"/>
              <a:gd name="connsiteY4051" fmla="*/ 415283 h 3218321"/>
              <a:gd name="connsiteX4052" fmla="*/ 7738587 w 12192000"/>
              <a:gd name="connsiteY4052" fmla="*/ 418760 h 3218321"/>
              <a:gd name="connsiteX4053" fmla="*/ 7739301 w 12192000"/>
              <a:gd name="connsiteY4053" fmla="*/ 428096 h 3218321"/>
              <a:gd name="connsiteX4054" fmla="*/ 7734110 w 12192000"/>
              <a:gd name="connsiteY4054" fmla="*/ 427048 h 3218321"/>
              <a:gd name="connsiteX4055" fmla="*/ 7735015 w 12192000"/>
              <a:gd name="connsiteY4055" fmla="*/ 434335 h 3218321"/>
              <a:gd name="connsiteX4056" fmla="*/ 7746159 w 12192000"/>
              <a:gd name="connsiteY4056" fmla="*/ 421285 h 3218321"/>
              <a:gd name="connsiteX4057" fmla="*/ 7750541 w 12192000"/>
              <a:gd name="connsiteY4057" fmla="*/ 422713 h 3218321"/>
              <a:gd name="connsiteX4058" fmla="*/ 7749350 w 12192000"/>
              <a:gd name="connsiteY4058" fmla="*/ 438193 h 3218321"/>
              <a:gd name="connsiteX4059" fmla="*/ 7763637 w 12192000"/>
              <a:gd name="connsiteY4059" fmla="*/ 421046 h 3218321"/>
              <a:gd name="connsiteX4060" fmla="*/ 7759589 w 12192000"/>
              <a:gd name="connsiteY4060" fmla="*/ 437669 h 3218321"/>
              <a:gd name="connsiteX4061" fmla="*/ 7775924 w 12192000"/>
              <a:gd name="connsiteY4061" fmla="*/ 422999 h 3218321"/>
              <a:gd name="connsiteX4062" fmla="*/ 7772257 w 12192000"/>
              <a:gd name="connsiteY4062" fmla="*/ 438098 h 3218321"/>
              <a:gd name="connsiteX4063" fmla="*/ 7785306 w 12192000"/>
              <a:gd name="connsiteY4063" fmla="*/ 427715 h 3218321"/>
              <a:gd name="connsiteX4064" fmla="*/ 7787592 w 12192000"/>
              <a:gd name="connsiteY4064" fmla="*/ 437002 h 3218321"/>
              <a:gd name="connsiteX4065" fmla="*/ 7791307 w 12192000"/>
              <a:gd name="connsiteY4065" fmla="*/ 437050 h 3218321"/>
              <a:gd name="connsiteX4066" fmla="*/ 7791689 w 12192000"/>
              <a:gd name="connsiteY4066" fmla="*/ 427524 h 3218321"/>
              <a:gd name="connsiteX4067" fmla="*/ 7800832 w 12192000"/>
              <a:gd name="connsiteY4067" fmla="*/ 427524 h 3218321"/>
              <a:gd name="connsiteX4068" fmla="*/ 7801023 w 12192000"/>
              <a:gd name="connsiteY4068" fmla="*/ 437764 h 3218321"/>
              <a:gd name="connsiteX4069" fmla="*/ 7805309 w 12192000"/>
              <a:gd name="connsiteY4069" fmla="*/ 437764 h 3218321"/>
              <a:gd name="connsiteX4070" fmla="*/ 7806976 w 12192000"/>
              <a:gd name="connsiteY4070" fmla="*/ 423095 h 3218321"/>
              <a:gd name="connsiteX4071" fmla="*/ 7811215 w 12192000"/>
              <a:gd name="connsiteY4071" fmla="*/ 443956 h 3218321"/>
              <a:gd name="connsiteX4072" fmla="*/ 7818120 w 12192000"/>
              <a:gd name="connsiteY4072" fmla="*/ 425095 h 3218321"/>
              <a:gd name="connsiteX4073" fmla="*/ 7789640 w 12192000"/>
              <a:gd name="connsiteY4073" fmla="*/ 413950 h 3218321"/>
              <a:gd name="connsiteX4074" fmla="*/ 8344948 w 12192000"/>
              <a:gd name="connsiteY4074" fmla="*/ 413902 h 3218321"/>
              <a:gd name="connsiteX4075" fmla="*/ 8362950 w 12192000"/>
              <a:gd name="connsiteY4075" fmla="*/ 415617 h 3218321"/>
              <a:gd name="connsiteX4076" fmla="*/ 8344948 w 12192000"/>
              <a:gd name="connsiteY4076" fmla="*/ 413902 h 3218321"/>
              <a:gd name="connsiteX4077" fmla="*/ 8789474 w 12192000"/>
              <a:gd name="connsiteY4077" fmla="*/ 413214 h 3218321"/>
              <a:gd name="connsiteX4078" fmla="*/ 8783192 w 12192000"/>
              <a:gd name="connsiteY4078" fmla="*/ 414044 h 3218321"/>
              <a:gd name="connsiteX4079" fmla="*/ 8789474 w 12192000"/>
              <a:gd name="connsiteY4079" fmla="*/ 413214 h 3218321"/>
              <a:gd name="connsiteX4080" fmla="*/ 8241966 w 12192000"/>
              <a:gd name="connsiteY4080" fmla="*/ 412809 h 3218321"/>
              <a:gd name="connsiteX4081" fmla="*/ 8235744 w 12192000"/>
              <a:gd name="connsiteY4081" fmla="*/ 413807 h 3218321"/>
              <a:gd name="connsiteX4082" fmla="*/ 8241966 w 12192000"/>
              <a:gd name="connsiteY4082" fmla="*/ 412809 h 3218321"/>
              <a:gd name="connsiteX4083" fmla="*/ 8217420 w 12192000"/>
              <a:gd name="connsiteY4083" fmla="*/ 411902 h 3218321"/>
              <a:gd name="connsiteX4084" fmla="*/ 8207883 w 12192000"/>
              <a:gd name="connsiteY4084" fmla="*/ 416522 h 3218321"/>
              <a:gd name="connsiteX4085" fmla="*/ 8229172 w 12192000"/>
              <a:gd name="connsiteY4085" fmla="*/ 414712 h 3218321"/>
              <a:gd name="connsiteX4086" fmla="*/ 8217420 w 12192000"/>
              <a:gd name="connsiteY4086" fmla="*/ 411902 h 3218321"/>
              <a:gd name="connsiteX4087" fmla="*/ 7703772 w 12192000"/>
              <a:gd name="connsiteY4087" fmla="*/ 410711 h 3218321"/>
              <a:gd name="connsiteX4088" fmla="*/ 7687294 w 12192000"/>
              <a:gd name="connsiteY4088" fmla="*/ 411139 h 3218321"/>
              <a:gd name="connsiteX4089" fmla="*/ 7685675 w 12192000"/>
              <a:gd name="connsiteY4089" fmla="*/ 424142 h 3218321"/>
              <a:gd name="connsiteX4090" fmla="*/ 7702916 w 12192000"/>
              <a:gd name="connsiteY4090" fmla="*/ 421237 h 3218321"/>
              <a:gd name="connsiteX4091" fmla="*/ 7695914 w 12192000"/>
              <a:gd name="connsiteY4091" fmla="*/ 423333 h 3218321"/>
              <a:gd name="connsiteX4092" fmla="*/ 7697677 w 12192000"/>
              <a:gd name="connsiteY4092" fmla="*/ 428477 h 3218321"/>
              <a:gd name="connsiteX4093" fmla="*/ 7710249 w 12192000"/>
              <a:gd name="connsiteY4093" fmla="*/ 414521 h 3218321"/>
              <a:gd name="connsiteX4094" fmla="*/ 7711107 w 12192000"/>
              <a:gd name="connsiteY4094" fmla="*/ 433668 h 3218321"/>
              <a:gd name="connsiteX4095" fmla="*/ 7720203 w 12192000"/>
              <a:gd name="connsiteY4095" fmla="*/ 419046 h 3218321"/>
              <a:gd name="connsiteX4096" fmla="*/ 7703772 w 12192000"/>
              <a:gd name="connsiteY4096" fmla="*/ 410711 h 3218321"/>
              <a:gd name="connsiteX4097" fmla="*/ 9044558 w 12192000"/>
              <a:gd name="connsiteY4097" fmla="*/ 410139 h 3218321"/>
              <a:gd name="connsiteX4098" fmla="*/ 9044558 w 12192000"/>
              <a:gd name="connsiteY4098" fmla="*/ 410139 h 3218321"/>
              <a:gd name="connsiteX4099" fmla="*/ 2571575 w 12192000"/>
              <a:gd name="connsiteY4099" fmla="*/ 409544 h 3218321"/>
              <a:gd name="connsiteX4100" fmla="*/ 2563794 w 12192000"/>
              <a:gd name="connsiteY4100" fmla="*/ 409663 h 3218321"/>
              <a:gd name="connsiteX4101" fmla="*/ 2571462 w 12192000"/>
              <a:gd name="connsiteY4101" fmla="*/ 417284 h 3218321"/>
              <a:gd name="connsiteX4102" fmla="*/ 2571575 w 12192000"/>
              <a:gd name="connsiteY4102" fmla="*/ 409544 h 3218321"/>
              <a:gd name="connsiteX4103" fmla="*/ 9016126 w 12192000"/>
              <a:gd name="connsiteY4103" fmla="*/ 408662 h 3218321"/>
              <a:gd name="connsiteX4104" fmla="*/ 9014507 w 12192000"/>
              <a:gd name="connsiteY4104" fmla="*/ 412711 h 3218321"/>
              <a:gd name="connsiteX4105" fmla="*/ 8300728 w 12192000"/>
              <a:gd name="connsiteY4105" fmla="*/ 408603 h 3218321"/>
              <a:gd name="connsiteX4106" fmla="*/ 8292227 w 12192000"/>
              <a:gd name="connsiteY4106" fmla="*/ 411330 h 3218321"/>
              <a:gd name="connsiteX4107" fmla="*/ 8311515 w 12192000"/>
              <a:gd name="connsiteY4107" fmla="*/ 410235 h 3218321"/>
              <a:gd name="connsiteX4108" fmla="*/ 8300728 w 12192000"/>
              <a:gd name="connsiteY4108" fmla="*/ 408603 h 3218321"/>
              <a:gd name="connsiteX4109" fmla="*/ 8509219 w 12192000"/>
              <a:gd name="connsiteY4109" fmla="*/ 408264 h 3218321"/>
              <a:gd name="connsiteX4110" fmla="*/ 8503205 w 12192000"/>
              <a:gd name="connsiteY4110" fmla="*/ 408425 h 3218321"/>
              <a:gd name="connsiteX4111" fmla="*/ 8509219 w 12192000"/>
              <a:gd name="connsiteY4111" fmla="*/ 408264 h 3218321"/>
              <a:gd name="connsiteX4112" fmla="*/ 8751356 w 12192000"/>
              <a:gd name="connsiteY4112" fmla="*/ 408085 h 3218321"/>
              <a:gd name="connsiteX4113" fmla="*/ 8745188 w 12192000"/>
              <a:gd name="connsiteY4113" fmla="*/ 408948 h 3218321"/>
              <a:gd name="connsiteX4114" fmla="*/ 8751356 w 12192000"/>
              <a:gd name="connsiteY4114" fmla="*/ 408085 h 3218321"/>
              <a:gd name="connsiteX4115" fmla="*/ 2374667 w 12192000"/>
              <a:gd name="connsiteY4115" fmla="*/ 407979 h 3218321"/>
              <a:gd name="connsiteX4116" fmla="*/ 2368439 w 12192000"/>
              <a:gd name="connsiteY4116" fmla="*/ 409091 h 3218321"/>
              <a:gd name="connsiteX4117" fmla="*/ 2374667 w 12192000"/>
              <a:gd name="connsiteY4117" fmla="*/ 407979 h 3218321"/>
              <a:gd name="connsiteX4118" fmla="*/ 3301597 w 12192000"/>
              <a:gd name="connsiteY4118" fmla="*/ 407472 h 3218321"/>
              <a:gd name="connsiteX4119" fmla="*/ 3308779 w 12192000"/>
              <a:gd name="connsiteY4119" fmla="*/ 414093 h 3218321"/>
              <a:gd name="connsiteX4120" fmla="*/ 3315013 w 12192000"/>
              <a:gd name="connsiteY4120" fmla="*/ 427857 h 3218321"/>
              <a:gd name="connsiteX4121" fmla="*/ 3325216 w 12192000"/>
              <a:gd name="connsiteY4121" fmla="*/ 421999 h 3218321"/>
              <a:gd name="connsiteX4122" fmla="*/ 3318731 w 12192000"/>
              <a:gd name="connsiteY4122" fmla="*/ 433097 h 3218321"/>
              <a:gd name="connsiteX4123" fmla="*/ 3311873 w 12192000"/>
              <a:gd name="connsiteY4123" fmla="*/ 427476 h 3218321"/>
              <a:gd name="connsiteX4124" fmla="*/ 3301597 w 12192000"/>
              <a:gd name="connsiteY4124" fmla="*/ 438336 h 3218321"/>
              <a:gd name="connsiteX4125" fmla="*/ 3300216 w 12192000"/>
              <a:gd name="connsiteY4125" fmla="*/ 432382 h 3218321"/>
              <a:gd name="connsiteX4126" fmla="*/ 3284362 w 12192000"/>
              <a:gd name="connsiteY4126" fmla="*/ 437717 h 3218321"/>
              <a:gd name="connsiteX4127" fmla="*/ 3311493 w 12192000"/>
              <a:gd name="connsiteY4127" fmla="*/ 426238 h 3218321"/>
              <a:gd name="connsiteX4128" fmla="*/ 3300502 w 12192000"/>
              <a:gd name="connsiteY4128" fmla="*/ 411473 h 3218321"/>
              <a:gd name="connsiteX4129" fmla="*/ 8967644 w 12192000"/>
              <a:gd name="connsiteY4129" fmla="*/ 404518 h 3218321"/>
              <a:gd name="connsiteX4130" fmla="*/ 8955309 w 12192000"/>
              <a:gd name="connsiteY4130" fmla="*/ 412901 h 3218321"/>
              <a:gd name="connsiteX4131" fmla="*/ 8967644 w 12192000"/>
              <a:gd name="connsiteY4131" fmla="*/ 404518 h 3218321"/>
              <a:gd name="connsiteX4132" fmla="*/ 3350631 w 12192000"/>
              <a:gd name="connsiteY4132" fmla="*/ 404388 h 3218321"/>
              <a:gd name="connsiteX4133" fmla="*/ 3356272 w 12192000"/>
              <a:gd name="connsiteY4133" fmla="*/ 411758 h 3218321"/>
              <a:gd name="connsiteX4134" fmla="*/ 3345176 w 12192000"/>
              <a:gd name="connsiteY4134" fmla="*/ 411663 h 3218321"/>
              <a:gd name="connsiteX4135" fmla="*/ 3350631 w 12192000"/>
              <a:gd name="connsiteY4135" fmla="*/ 404388 h 3218321"/>
              <a:gd name="connsiteX4136" fmla="*/ 8254460 w 12192000"/>
              <a:gd name="connsiteY4136" fmla="*/ 404328 h 3218321"/>
              <a:gd name="connsiteX4137" fmla="*/ 8272367 w 12192000"/>
              <a:gd name="connsiteY4137" fmla="*/ 405805 h 3218321"/>
              <a:gd name="connsiteX4138" fmla="*/ 8254460 w 12192000"/>
              <a:gd name="connsiteY4138" fmla="*/ 404328 h 3218321"/>
              <a:gd name="connsiteX4139" fmla="*/ 2591558 w 12192000"/>
              <a:gd name="connsiteY4139" fmla="*/ 404043 h 3218321"/>
              <a:gd name="connsiteX4140" fmla="*/ 2575509 w 12192000"/>
              <a:gd name="connsiteY4140" fmla="*/ 419427 h 3218321"/>
              <a:gd name="connsiteX4141" fmla="*/ 2587938 w 12192000"/>
              <a:gd name="connsiteY4141" fmla="*/ 409139 h 3218321"/>
              <a:gd name="connsiteX4142" fmla="*/ 2591320 w 12192000"/>
              <a:gd name="connsiteY4142" fmla="*/ 411378 h 3218321"/>
              <a:gd name="connsiteX4143" fmla="*/ 2603939 w 12192000"/>
              <a:gd name="connsiteY4143" fmla="*/ 413378 h 3218321"/>
              <a:gd name="connsiteX4144" fmla="*/ 2611368 w 12192000"/>
              <a:gd name="connsiteY4144" fmla="*/ 404328 h 3218321"/>
              <a:gd name="connsiteX4145" fmla="*/ 2591558 w 12192000"/>
              <a:gd name="connsiteY4145" fmla="*/ 404043 h 3218321"/>
              <a:gd name="connsiteX4146" fmla="*/ 9090422 w 12192000"/>
              <a:gd name="connsiteY4146" fmla="*/ 403852 h 3218321"/>
              <a:gd name="connsiteX4147" fmla="*/ 9108329 w 12192000"/>
              <a:gd name="connsiteY4147" fmla="*/ 404805 h 3218321"/>
              <a:gd name="connsiteX4148" fmla="*/ 9134332 w 12192000"/>
              <a:gd name="connsiteY4148" fmla="*/ 409377 h 3218321"/>
              <a:gd name="connsiteX4149" fmla="*/ 9142952 w 12192000"/>
              <a:gd name="connsiteY4149" fmla="*/ 413711 h 3218321"/>
              <a:gd name="connsiteX4150" fmla="*/ 9144762 w 12192000"/>
              <a:gd name="connsiteY4150" fmla="*/ 408996 h 3218321"/>
              <a:gd name="connsiteX4151" fmla="*/ 9167526 w 12192000"/>
              <a:gd name="connsiteY4151" fmla="*/ 418093 h 3218321"/>
              <a:gd name="connsiteX4152" fmla="*/ 9168051 w 12192000"/>
              <a:gd name="connsiteY4152" fmla="*/ 413378 h 3218321"/>
              <a:gd name="connsiteX4153" fmla="*/ 9203674 w 12192000"/>
              <a:gd name="connsiteY4153" fmla="*/ 422142 h 3218321"/>
              <a:gd name="connsiteX4154" fmla="*/ 9232011 w 12192000"/>
              <a:gd name="connsiteY4154" fmla="*/ 427476 h 3218321"/>
              <a:gd name="connsiteX4155" fmla="*/ 9236345 w 12192000"/>
              <a:gd name="connsiteY4155" fmla="*/ 423904 h 3218321"/>
              <a:gd name="connsiteX4156" fmla="*/ 9255252 w 12192000"/>
              <a:gd name="connsiteY4156" fmla="*/ 429572 h 3218321"/>
              <a:gd name="connsiteX4157" fmla="*/ 9294066 w 12192000"/>
              <a:gd name="connsiteY4157" fmla="*/ 435954 h 3218321"/>
              <a:gd name="connsiteX4158" fmla="*/ 9322070 w 12192000"/>
              <a:gd name="connsiteY4158" fmla="*/ 440956 h 3218321"/>
              <a:gd name="connsiteX4159" fmla="*/ 9331880 w 12192000"/>
              <a:gd name="connsiteY4159" fmla="*/ 441718 h 3218321"/>
              <a:gd name="connsiteX4160" fmla="*/ 9394412 w 12192000"/>
              <a:gd name="connsiteY4160" fmla="*/ 447862 h 3218321"/>
              <a:gd name="connsiteX4161" fmla="*/ 9451277 w 12192000"/>
              <a:gd name="connsiteY4161" fmla="*/ 459960 h 3218321"/>
              <a:gd name="connsiteX4162" fmla="*/ 9470564 w 12192000"/>
              <a:gd name="connsiteY4162" fmla="*/ 462865 h 3218321"/>
              <a:gd name="connsiteX4163" fmla="*/ 9503330 w 12192000"/>
              <a:gd name="connsiteY4163" fmla="*/ 468676 h 3218321"/>
              <a:gd name="connsiteX4164" fmla="*/ 9526286 w 12192000"/>
              <a:gd name="connsiteY4164" fmla="*/ 470772 h 3218321"/>
              <a:gd name="connsiteX4165" fmla="*/ 9524905 w 12192000"/>
              <a:gd name="connsiteY4165" fmla="*/ 480679 h 3218321"/>
              <a:gd name="connsiteX4166" fmla="*/ 9510522 w 12192000"/>
              <a:gd name="connsiteY4166" fmla="*/ 473963 h 3218321"/>
              <a:gd name="connsiteX4167" fmla="*/ 9516189 w 12192000"/>
              <a:gd name="connsiteY4167" fmla="*/ 485632 h 3218321"/>
              <a:gd name="connsiteX4168" fmla="*/ 9493329 w 12192000"/>
              <a:gd name="connsiteY4168" fmla="*/ 473439 h 3218321"/>
              <a:gd name="connsiteX4169" fmla="*/ 9502616 w 12192000"/>
              <a:gd name="connsiteY4169" fmla="*/ 482917 h 3218321"/>
              <a:gd name="connsiteX4170" fmla="*/ 9492996 w 12192000"/>
              <a:gd name="connsiteY4170" fmla="*/ 487490 h 3218321"/>
              <a:gd name="connsiteX4171" fmla="*/ 9491758 w 12192000"/>
              <a:gd name="connsiteY4171" fmla="*/ 471200 h 3218321"/>
              <a:gd name="connsiteX4172" fmla="*/ 9446466 w 12192000"/>
              <a:gd name="connsiteY4172" fmla="*/ 465723 h 3218321"/>
              <a:gd name="connsiteX4173" fmla="*/ 9454420 w 12192000"/>
              <a:gd name="connsiteY4173" fmla="*/ 475154 h 3218321"/>
              <a:gd name="connsiteX4174" fmla="*/ 9443466 w 12192000"/>
              <a:gd name="connsiteY4174" fmla="*/ 475154 h 3218321"/>
              <a:gd name="connsiteX4175" fmla="*/ 9447371 w 12192000"/>
              <a:gd name="connsiteY4175" fmla="*/ 468390 h 3218321"/>
              <a:gd name="connsiteX4176" fmla="*/ 9431560 w 12192000"/>
              <a:gd name="connsiteY4176" fmla="*/ 464199 h 3218321"/>
              <a:gd name="connsiteX4177" fmla="*/ 9420320 w 12192000"/>
              <a:gd name="connsiteY4177" fmla="*/ 459579 h 3218321"/>
              <a:gd name="connsiteX4178" fmla="*/ 9425368 w 12192000"/>
              <a:gd name="connsiteY4178" fmla="*/ 471820 h 3218321"/>
              <a:gd name="connsiteX4179" fmla="*/ 9410652 w 12192000"/>
              <a:gd name="connsiteY4179" fmla="*/ 460388 h 3218321"/>
              <a:gd name="connsiteX4180" fmla="*/ 9395841 w 12192000"/>
              <a:gd name="connsiteY4180" fmla="*/ 466580 h 3218321"/>
              <a:gd name="connsiteX4181" fmla="*/ 9402080 w 12192000"/>
              <a:gd name="connsiteY4181" fmla="*/ 456769 h 3218321"/>
              <a:gd name="connsiteX4182" fmla="*/ 9369028 w 12192000"/>
              <a:gd name="connsiteY4182" fmla="*/ 451720 h 3218321"/>
              <a:gd name="connsiteX4183" fmla="*/ 9365837 w 12192000"/>
              <a:gd name="connsiteY4183" fmla="*/ 455673 h 3218321"/>
              <a:gd name="connsiteX4184" fmla="*/ 9340977 w 12192000"/>
              <a:gd name="connsiteY4184" fmla="*/ 449529 h 3218321"/>
              <a:gd name="connsiteX4185" fmla="*/ 9330357 w 12192000"/>
              <a:gd name="connsiteY4185" fmla="*/ 443956 h 3218321"/>
              <a:gd name="connsiteX4186" fmla="*/ 9332786 w 12192000"/>
              <a:gd name="connsiteY4186" fmla="*/ 453244 h 3218321"/>
              <a:gd name="connsiteX4187" fmla="*/ 9334072 w 12192000"/>
              <a:gd name="connsiteY4187" fmla="*/ 457197 h 3218321"/>
              <a:gd name="connsiteX4188" fmla="*/ 9318403 w 12192000"/>
              <a:gd name="connsiteY4188" fmla="*/ 444337 h 3218321"/>
              <a:gd name="connsiteX4189" fmla="*/ 9299210 w 12192000"/>
              <a:gd name="connsiteY4189" fmla="*/ 441479 h 3218321"/>
              <a:gd name="connsiteX4190" fmla="*/ 9279303 w 12192000"/>
              <a:gd name="connsiteY4190" fmla="*/ 444623 h 3218321"/>
              <a:gd name="connsiteX4191" fmla="*/ 9247061 w 12192000"/>
              <a:gd name="connsiteY4191" fmla="*/ 437574 h 3218321"/>
              <a:gd name="connsiteX4192" fmla="*/ 9217438 w 12192000"/>
              <a:gd name="connsiteY4192" fmla="*/ 435097 h 3218321"/>
              <a:gd name="connsiteX4193" fmla="*/ 9220628 w 12192000"/>
              <a:gd name="connsiteY4193" fmla="*/ 428429 h 3218321"/>
              <a:gd name="connsiteX4194" fmla="*/ 9184434 w 12192000"/>
              <a:gd name="connsiteY4194" fmla="*/ 428096 h 3218321"/>
              <a:gd name="connsiteX4195" fmla="*/ 9171527 w 12192000"/>
              <a:gd name="connsiteY4195" fmla="*/ 436907 h 3218321"/>
              <a:gd name="connsiteX4196" fmla="*/ 9184814 w 12192000"/>
              <a:gd name="connsiteY4196" fmla="*/ 426143 h 3218321"/>
              <a:gd name="connsiteX4197" fmla="*/ 9157811 w 12192000"/>
              <a:gd name="connsiteY4197" fmla="*/ 437526 h 3218321"/>
              <a:gd name="connsiteX4198" fmla="*/ 9161669 w 12192000"/>
              <a:gd name="connsiteY4198" fmla="*/ 421237 h 3218321"/>
              <a:gd name="connsiteX4199" fmla="*/ 9153430 w 12192000"/>
              <a:gd name="connsiteY4199" fmla="*/ 442670 h 3218321"/>
              <a:gd name="connsiteX4200" fmla="*/ 9140619 w 12192000"/>
              <a:gd name="connsiteY4200" fmla="*/ 435192 h 3218321"/>
              <a:gd name="connsiteX4201" fmla="*/ 9153525 w 12192000"/>
              <a:gd name="connsiteY4201" fmla="*/ 419808 h 3218321"/>
              <a:gd name="connsiteX4202" fmla="*/ 9126236 w 12192000"/>
              <a:gd name="connsiteY4202" fmla="*/ 419427 h 3218321"/>
              <a:gd name="connsiteX4203" fmla="*/ 9102090 w 12192000"/>
              <a:gd name="connsiteY4203" fmla="*/ 412521 h 3218321"/>
              <a:gd name="connsiteX4204" fmla="*/ 9094851 w 12192000"/>
              <a:gd name="connsiteY4204" fmla="*/ 428715 h 3218321"/>
              <a:gd name="connsiteX4205" fmla="*/ 9090422 w 12192000"/>
              <a:gd name="connsiteY4205" fmla="*/ 403852 h 3218321"/>
              <a:gd name="connsiteX4206" fmla="*/ 8134172 w 12192000"/>
              <a:gd name="connsiteY4206" fmla="*/ 402233 h 3218321"/>
              <a:gd name="connsiteX4207" fmla="*/ 8127063 w 12192000"/>
              <a:gd name="connsiteY4207" fmla="*/ 404567 h 3218321"/>
              <a:gd name="connsiteX4208" fmla="*/ 8138065 w 12192000"/>
              <a:gd name="connsiteY4208" fmla="*/ 407615 h 3218321"/>
              <a:gd name="connsiteX4209" fmla="*/ 8134172 w 12192000"/>
              <a:gd name="connsiteY4209" fmla="*/ 402233 h 3218321"/>
              <a:gd name="connsiteX4210" fmla="*/ 2883156 w 12192000"/>
              <a:gd name="connsiteY4210" fmla="*/ 401268 h 3218321"/>
              <a:gd name="connsiteX4211" fmla="*/ 2894688 w 12192000"/>
              <a:gd name="connsiteY4211" fmla="*/ 405280 h 3218321"/>
              <a:gd name="connsiteX4212" fmla="*/ 2877534 w 12192000"/>
              <a:gd name="connsiteY4212" fmla="*/ 411758 h 3218321"/>
              <a:gd name="connsiteX4213" fmla="*/ 2883156 w 12192000"/>
              <a:gd name="connsiteY4213" fmla="*/ 401268 h 3218321"/>
              <a:gd name="connsiteX4214" fmla="*/ 8929544 w 12192000"/>
              <a:gd name="connsiteY4214" fmla="*/ 400280 h 3218321"/>
              <a:gd name="connsiteX4215" fmla="*/ 8917067 w 12192000"/>
              <a:gd name="connsiteY4215" fmla="*/ 408234 h 3218321"/>
              <a:gd name="connsiteX4216" fmla="*/ 8929544 w 12192000"/>
              <a:gd name="connsiteY4216" fmla="*/ 400280 h 3218321"/>
              <a:gd name="connsiteX4217" fmla="*/ 8216170 w 12192000"/>
              <a:gd name="connsiteY4217" fmla="*/ 400089 h 3218321"/>
              <a:gd name="connsiteX4218" fmla="*/ 8216170 w 12192000"/>
              <a:gd name="connsiteY4218" fmla="*/ 400089 h 3218321"/>
              <a:gd name="connsiteX4219" fmla="*/ 9132979 w 12192000"/>
              <a:gd name="connsiteY4219" fmla="*/ 398731 h 3218321"/>
              <a:gd name="connsiteX4220" fmla="*/ 9126998 w 12192000"/>
              <a:gd name="connsiteY4220" fmla="*/ 399327 h 3218321"/>
              <a:gd name="connsiteX4221" fmla="*/ 9132979 w 12192000"/>
              <a:gd name="connsiteY4221" fmla="*/ 398731 h 3218321"/>
              <a:gd name="connsiteX4222" fmla="*/ 1822041 w 12192000"/>
              <a:gd name="connsiteY4222" fmla="*/ 398041 h 3218321"/>
              <a:gd name="connsiteX4223" fmla="*/ 1829995 w 12192000"/>
              <a:gd name="connsiteY4223" fmla="*/ 406186 h 3218321"/>
              <a:gd name="connsiteX4224" fmla="*/ 1822184 w 12192000"/>
              <a:gd name="connsiteY4224" fmla="*/ 413187 h 3218321"/>
              <a:gd name="connsiteX4225" fmla="*/ 1804515 w 12192000"/>
              <a:gd name="connsiteY4225" fmla="*/ 409186 h 3218321"/>
              <a:gd name="connsiteX4226" fmla="*/ 1811089 w 12192000"/>
              <a:gd name="connsiteY4226" fmla="*/ 418284 h 3218321"/>
              <a:gd name="connsiteX4227" fmla="*/ 1793896 w 12192000"/>
              <a:gd name="connsiteY4227" fmla="*/ 416474 h 3218321"/>
              <a:gd name="connsiteX4228" fmla="*/ 1807801 w 12192000"/>
              <a:gd name="connsiteY4228" fmla="*/ 404090 h 3218321"/>
              <a:gd name="connsiteX4229" fmla="*/ 1810754 w 12192000"/>
              <a:gd name="connsiteY4229" fmla="*/ 409091 h 3218321"/>
              <a:gd name="connsiteX4230" fmla="*/ 1822041 w 12192000"/>
              <a:gd name="connsiteY4230" fmla="*/ 398041 h 3218321"/>
              <a:gd name="connsiteX4231" fmla="*/ 7635811 w 12192000"/>
              <a:gd name="connsiteY4231" fmla="*/ 397613 h 3218321"/>
              <a:gd name="connsiteX4232" fmla="*/ 7633955 w 12192000"/>
              <a:gd name="connsiteY4232" fmla="*/ 408948 h 3218321"/>
              <a:gd name="connsiteX4233" fmla="*/ 7605617 w 12192000"/>
              <a:gd name="connsiteY4233" fmla="*/ 402947 h 3218321"/>
              <a:gd name="connsiteX4234" fmla="*/ 7611618 w 12192000"/>
              <a:gd name="connsiteY4234" fmla="*/ 420237 h 3218321"/>
              <a:gd name="connsiteX4235" fmla="*/ 7616761 w 12192000"/>
              <a:gd name="connsiteY4235" fmla="*/ 410711 h 3218321"/>
              <a:gd name="connsiteX4236" fmla="*/ 7621524 w 12192000"/>
              <a:gd name="connsiteY4236" fmla="*/ 411044 h 3218321"/>
              <a:gd name="connsiteX4237" fmla="*/ 7619762 w 12192000"/>
              <a:gd name="connsiteY4237" fmla="*/ 422761 h 3218321"/>
              <a:gd name="connsiteX4238" fmla="*/ 7625001 w 12192000"/>
              <a:gd name="connsiteY4238" fmla="*/ 422761 h 3218321"/>
              <a:gd name="connsiteX4239" fmla="*/ 7623572 w 12192000"/>
              <a:gd name="connsiteY4239" fmla="*/ 413664 h 3218321"/>
              <a:gd name="connsiteX4240" fmla="*/ 7634145 w 12192000"/>
              <a:gd name="connsiteY4240" fmla="*/ 411806 h 3218321"/>
              <a:gd name="connsiteX4241" fmla="*/ 7634335 w 12192000"/>
              <a:gd name="connsiteY4241" fmla="*/ 422713 h 3218321"/>
              <a:gd name="connsiteX4242" fmla="*/ 7638764 w 12192000"/>
              <a:gd name="connsiteY4242" fmla="*/ 422904 h 3218321"/>
              <a:gd name="connsiteX4243" fmla="*/ 7639574 w 12192000"/>
              <a:gd name="connsiteY4243" fmla="*/ 411997 h 3218321"/>
              <a:gd name="connsiteX4244" fmla="*/ 7651290 w 12192000"/>
              <a:gd name="connsiteY4244" fmla="*/ 416998 h 3218321"/>
              <a:gd name="connsiteX4245" fmla="*/ 7663196 w 12192000"/>
              <a:gd name="connsiteY4245" fmla="*/ 411806 h 3218321"/>
              <a:gd name="connsiteX4246" fmla="*/ 7657862 w 12192000"/>
              <a:gd name="connsiteY4246" fmla="*/ 428191 h 3218321"/>
              <a:gd name="connsiteX4247" fmla="*/ 7671912 w 12192000"/>
              <a:gd name="connsiteY4247" fmla="*/ 410949 h 3218321"/>
              <a:gd name="connsiteX4248" fmla="*/ 7672864 w 12192000"/>
              <a:gd name="connsiteY4248" fmla="*/ 426476 h 3218321"/>
              <a:gd name="connsiteX4249" fmla="*/ 7681484 w 12192000"/>
              <a:gd name="connsiteY4249" fmla="*/ 415902 h 3218321"/>
              <a:gd name="connsiteX4250" fmla="*/ 7675674 w 12192000"/>
              <a:gd name="connsiteY4250" fmla="*/ 402947 h 3218321"/>
              <a:gd name="connsiteX4251" fmla="*/ 7667625 w 12192000"/>
              <a:gd name="connsiteY4251" fmla="*/ 410616 h 3218321"/>
              <a:gd name="connsiteX4252" fmla="*/ 7659434 w 12192000"/>
              <a:gd name="connsiteY4252" fmla="*/ 402614 h 3218321"/>
              <a:gd name="connsiteX4253" fmla="*/ 7657196 w 12192000"/>
              <a:gd name="connsiteY4253" fmla="*/ 409234 h 3218321"/>
              <a:gd name="connsiteX4254" fmla="*/ 7651004 w 12192000"/>
              <a:gd name="connsiteY4254" fmla="*/ 405233 h 3218321"/>
              <a:gd name="connsiteX4255" fmla="*/ 7639860 w 12192000"/>
              <a:gd name="connsiteY4255" fmla="*/ 409377 h 3218321"/>
              <a:gd name="connsiteX4256" fmla="*/ 7635811 w 12192000"/>
              <a:gd name="connsiteY4256" fmla="*/ 397613 h 3218321"/>
              <a:gd name="connsiteX4257" fmla="*/ 8091649 w 12192000"/>
              <a:gd name="connsiteY4257" fmla="*/ 397148 h 3218321"/>
              <a:gd name="connsiteX4258" fmla="*/ 8083249 w 12192000"/>
              <a:gd name="connsiteY4258" fmla="*/ 401947 h 3218321"/>
              <a:gd name="connsiteX4259" fmla="*/ 8099870 w 12192000"/>
              <a:gd name="connsiteY4259" fmla="*/ 402423 h 3218321"/>
              <a:gd name="connsiteX4260" fmla="*/ 8091649 w 12192000"/>
              <a:gd name="connsiteY4260" fmla="*/ 397148 h 3218321"/>
              <a:gd name="connsiteX4261" fmla="*/ 1841271 w 12192000"/>
              <a:gd name="connsiteY4261" fmla="*/ 396940 h 3218321"/>
              <a:gd name="connsiteX4262" fmla="*/ 1852475 w 12192000"/>
              <a:gd name="connsiteY4262" fmla="*/ 399946 h 3218321"/>
              <a:gd name="connsiteX4263" fmla="*/ 1834425 w 12192000"/>
              <a:gd name="connsiteY4263" fmla="*/ 407329 h 3218321"/>
              <a:gd name="connsiteX4264" fmla="*/ 1841271 w 12192000"/>
              <a:gd name="connsiteY4264" fmla="*/ 396940 h 3218321"/>
              <a:gd name="connsiteX4265" fmla="*/ 3403576 w 12192000"/>
              <a:gd name="connsiteY4265" fmla="*/ 396803 h 3218321"/>
              <a:gd name="connsiteX4266" fmla="*/ 3415867 w 12192000"/>
              <a:gd name="connsiteY4266" fmla="*/ 399613 h 3218321"/>
              <a:gd name="connsiteX4267" fmla="*/ 3402481 w 12192000"/>
              <a:gd name="connsiteY4267" fmla="*/ 408329 h 3218321"/>
              <a:gd name="connsiteX4268" fmla="*/ 3411770 w 12192000"/>
              <a:gd name="connsiteY4268" fmla="*/ 418808 h 3218321"/>
              <a:gd name="connsiteX4269" fmla="*/ 3402672 w 12192000"/>
              <a:gd name="connsiteY4269" fmla="*/ 413854 h 3218321"/>
              <a:gd name="connsiteX4270" fmla="*/ 3374756 w 12192000"/>
              <a:gd name="connsiteY4270" fmla="*/ 422999 h 3218321"/>
              <a:gd name="connsiteX4271" fmla="*/ 3386761 w 12192000"/>
              <a:gd name="connsiteY4271" fmla="*/ 414521 h 3218321"/>
              <a:gd name="connsiteX4272" fmla="*/ 3401052 w 12192000"/>
              <a:gd name="connsiteY4272" fmla="*/ 412664 h 3218321"/>
              <a:gd name="connsiteX4273" fmla="*/ 3375280 w 12192000"/>
              <a:gd name="connsiteY4273" fmla="*/ 401804 h 3218321"/>
              <a:gd name="connsiteX4274" fmla="*/ 3403814 w 12192000"/>
              <a:gd name="connsiteY4274" fmla="*/ 401518 h 3218321"/>
              <a:gd name="connsiteX4275" fmla="*/ 8943260 w 12192000"/>
              <a:gd name="connsiteY4275" fmla="*/ 396278 h 3218321"/>
              <a:gd name="connsiteX4276" fmla="*/ 8942403 w 12192000"/>
              <a:gd name="connsiteY4276" fmla="*/ 411567 h 3218321"/>
              <a:gd name="connsiteX4277" fmla="*/ 8943260 w 12192000"/>
              <a:gd name="connsiteY4277" fmla="*/ 396278 h 3218321"/>
              <a:gd name="connsiteX4278" fmla="*/ 9982818 w 12192000"/>
              <a:gd name="connsiteY4278" fmla="*/ 396136 h 3218321"/>
              <a:gd name="connsiteX4279" fmla="*/ 9982818 w 12192000"/>
              <a:gd name="connsiteY4279" fmla="*/ 396136 h 3218321"/>
              <a:gd name="connsiteX4280" fmla="*/ 2928249 w 12192000"/>
              <a:gd name="connsiteY4280" fmla="*/ 396136 h 3218321"/>
              <a:gd name="connsiteX4281" fmla="*/ 2934596 w 12192000"/>
              <a:gd name="connsiteY4281" fmla="*/ 399565 h 3218321"/>
              <a:gd name="connsiteX4282" fmla="*/ 2919785 w 12192000"/>
              <a:gd name="connsiteY4282" fmla="*/ 396993 h 3218321"/>
              <a:gd name="connsiteX4283" fmla="*/ 2928249 w 12192000"/>
              <a:gd name="connsiteY4283" fmla="*/ 396136 h 3218321"/>
              <a:gd name="connsiteX4284" fmla="*/ 2419602 w 12192000"/>
              <a:gd name="connsiteY4284" fmla="*/ 394571 h 3218321"/>
              <a:gd name="connsiteX4285" fmla="*/ 2428019 w 12192000"/>
              <a:gd name="connsiteY4285" fmla="*/ 402661 h 3218321"/>
              <a:gd name="connsiteX4286" fmla="*/ 2410970 w 12192000"/>
              <a:gd name="connsiteY4286" fmla="*/ 401661 h 3218321"/>
              <a:gd name="connsiteX4287" fmla="*/ 2419602 w 12192000"/>
              <a:gd name="connsiteY4287" fmla="*/ 394571 h 3218321"/>
              <a:gd name="connsiteX4288" fmla="*/ 8156418 w 12192000"/>
              <a:gd name="connsiteY4288" fmla="*/ 393757 h 3218321"/>
              <a:gd name="connsiteX4289" fmla="*/ 8150209 w 12192000"/>
              <a:gd name="connsiteY4289" fmla="*/ 394755 h 3218321"/>
              <a:gd name="connsiteX4290" fmla="*/ 8156418 w 12192000"/>
              <a:gd name="connsiteY4290" fmla="*/ 393757 h 3218321"/>
              <a:gd name="connsiteX4291" fmla="*/ 8170344 w 12192000"/>
              <a:gd name="connsiteY4291" fmla="*/ 393756 h 3218321"/>
              <a:gd name="connsiteX4292" fmla="*/ 8164068 w 12192000"/>
              <a:gd name="connsiteY4292" fmla="*/ 394707 h 3218321"/>
              <a:gd name="connsiteX4293" fmla="*/ 8170344 w 12192000"/>
              <a:gd name="connsiteY4293" fmla="*/ 393756 h 3218321"/>
              <a:gd name="connsiteX4294" fmla="*/ 2945718 w 12192000"/>
              <a:gd name="connsiteY4294" fmla="*/ 393593 h 3218321"/>
              <a:gd name="connsiteX4295" fmla="*/ 2939503 w 12192000"/>
              <a:gd name="connsiteY4295" fmla="*/ 394517 h 3218321"/>
              <a:gd name="connsiteX4296" fmla="*/ 2945718 w 12192000"/>
              <a:gd name="connsiteY4296" fmla="*/ 393593 h 3218321"/>
              <a:gd name="connsiteX4297" fmla="*/ 7558469 w 12192000"/>
              <a:gd name="connsiteY4297" fmla="*/ 393231 h 3218321"/>
              <a:gd name="connsiteX4298" fmla="*/ 7554992 w 12192000"/>
              <a:gd name="connsiteY4298" fmla="*/ 419522 h 3218321"/>
              <a:gd name="connsiteX4299" fmla="*/ 7572947 w 12192000"/>
              <a:gd name="connsiteY4299" fmla="*/ 407234 h 3218321"/>
              <a:gd name="connsiteX4300" fmla="*/ 7566708 w 12192000"/>
              <a:gd name="connsiteY4300" fmla="*/ 418046 h 3218321"/>
              <a:gd name="connsiteX4301" fmla="*/ 7572708 w 12192000"/>
              <a:gd name="connsiteY4301" fmla="*/ 418046 h 3218321"/>
              <a:gd name="connsiteX4302" fmla="*/ 7572137 w 12192000"/>
              <a:gd name="connsiteY4302" fmla="*/ 413140 h 3218321"/>
              <a:gd name="connsiteX4303" fmla="*/ 7587187 w 12192000"/>
              <a:gd name="connsiteY4303" fmla="*/ 407377 h 3218321"/>
              <a:gd name="connsiteX4304" fmla="*/ 7581043 w 12192000"/>
              <a:gd name="connsiteY4304" fmla="*/ 417998 h 3218321"/>
              <a:gd name="connsiteX4305" fmla="*/ 7586853 w 12192000"/>
              <a:gd name="connsiteY4305" fmla="*/ 418093 h 3218321"/>
              <a:gd name="connsiteX4306" fmla="*/ 7586806 w 12192000"/>
              <a:gd name="connsiteY4306" fmla="*/ 413902 h 3218321"/>
              <a:gd name="connsiteX4307" fmla="*/ 7596140 w 12192000"/>
              <a:gd name="connsiteY4307" fmla="*/ 407615 h 3218321"/>
              <a:gd name="connsiteX4308" fmla="*/ 7596331 w 12192000"/>
              <a:gd name="connsiteY4308" fmla="*/ 417998 h 3218321"/>
              <a:gd name="connsiteX4309" fmla="*/ 7600903 w 12192000"/>
              <a:gd name="connsiteY4309" fmla="*/ 417998 h 3218321"/>
              <a:gd name="connsiteX4310" fmla="*/ 7601236 w 12192000"/>
              <a:gd name="connsiteY4310" fmla="*/ 399280 h 3218321"/>
              <a:gd name="connsiteX4311" fmla="*/ 7574566 w 12192000"/>
              <a:gd name="connsiteY4311" fmla="*/ 403900 h 3218321"/>
              <a:gd name="connsiteX4312" fmla="*/ 7575661 w 12192000"/>
              <a:gd name="connsiteY4312" fmla="*/ 394374 h 3218321"/>
              <a:gd name="connsiteX4313" fmla="*/ 7568375 w 12192000"/>
              <a:gd name="connsiteY4313" fmla="*/ 403709 h 3218321"/>
              <a:gd name="connsiteX4314" fmla="*/ 7558469 w 12192000"/>
              <a:gd name="connsiteY4314" fmla="*/ 393231 h 3218321"/>
              <a:gd name="connsiteX4315" fmla="*/ 8047566 w 12192000"/>
              <a:gd name="connsiteY4315" fmla="*/ 392939 h 3218321"/>
              <a:gd name="connsiteX4316" fmla="*/ 8030909 w 12192000"/>
              <a:gd name="connsiteY4316" fmla="*/ 395707 h 3218321"/>
              <a:gd name="connsiteX4317" fmla="*/ 8062294 w 12192000"/>
              <a:gd name="connsiteY4317" fmla="*/ 397279 h 3218321"/>
              <a:gd name="connsiteX4318" fmla="*/ 8047566 w 12192000"/>
              <a:gd name="connsiteY4318" fmla="*/ 392939 h 3218321"/>
              <a:gd name="connsiteX4319" fmla="*/ 3452540 w 12192000"/>
              <a:gd name="connsiteY4319" fmla="*/ 391706 h 3218321"/>
              <a:gd name="connsiteX4320" fmla="*/ 3453924 w 12192000"/>
              <a:gd name="connsiteY4320" fmla="*/ 398660 h 3218321"/>
              <a:gd name="connsiteX4321" fmla="*/ 3435305 w 12192000"/>
              <a:gd name="connsiteY4321" fmla="*/ 398232 h 3218321"/>
              <a:gd name="connsiteX4322" fmla="*/ 3449307 w 12192000"/>
              <a:gd name="connsiteY4322" fmla="*/ 410996 h 3218321"/>
              <a:gd name="connsiteX4323" fmla="*/ 3430018 w 12192000"/>
              <a:gd name="connsiteY4323" fmla="*/ 416855 h 3218321"/>
              <a:gd name="connsiteX4324" fmla="*/ 3424638 w 12192000"/>
              <a:gd name="connsiteY4324" fmla="*/ 411759 h 3218321"/>
              <a:gd name="connsiteX4325" fmla="*/ 3423828 w 12192000"/>
              <a:gd name="connsiteY4325" fmla="*/ 418570 h 3218321"/>
              <a:gd name="connsiteX4326" fmla="*/ 3414444 w 12192000"/>
              <a:gd name="connsiteY4326" fmla="*/ 416712 h 3218321"/>
              <a:gd name="connsiteX4327" fmla="*/ 3434877 w 12192000"/>
              <a:gd name="connsiteY4327" fmla="*/ 401804 h 3218321"/>
              <a:gd name="connsiteX4328" fmla="*/ 3424734 w 12192000"/>
              <a:gd name="connsiteY4328" fmla="*/ 401994 h 3218321"/>
              <a:gd name="connsiteX4329" fmla="*/ 3424541 w 12192000"/>
              <a:gd name="connsiteY4329" fmla="*/ 395517 h 3218321"/>
              <a:gd name="connsiteX4330" fmla="*/ 3432830 w 12192000"/>
              <a:gd name="connsiteY4330" fmla="*/ 400327 h 3218321"/>
              <a:gd name="connsiteX4331" fmla="*/ 3434606 w 12192000"/>
              <a:gd name="connsiteY4331" fmla="*/ 393354 h 3218321"/>
              <a:gd name="connsiteX4332" fmla="*/ 3436290 w 12192000"/>
              <a:gd name="connsiteY4332" fmla="*/ 394273 h 3218321"/>
              <a:gd name="connsiteX4333" fmla="*/ 3452540 w 12192000"/>
              <a:gd name="connsiteY4333" fmla="*/ 391706 h 3218321"/>
              <a:gd name="connsiteX4334" fmla="*/ 2430308 w 12192000"/>
              <a:gd name="connsiteY4334" fmla="*/ 390516 h 3218321"/>
              <a:gd name="connsiteX4335" fmla="*/ 2442786 w 12192000"/>
              <a:gd name="connsiteY4335" fmla="*/ 395469 h 3218321"/>
              <a:gd name="connsiteX4336" fmla="*/ 2435023 w 12192000"/>
              <a:gd name="connsiteY4336" fmla="*/ 401709 h 3218321"/>
              <a:gd name="connsiteX4337" fmla="*/ 2430308 w 12192000"/>
              <a:gd name="connsiteY4337" fmla="*/ 390516 h 3218321"/>
              <a:gd name="connsiteX4338" fmla="*/ 7487460 w 12192000"/>
              <a:gd name="connsiteY4338" fmla="*/ 390325 h 3218321"/>
              <a:gd name="connsiteX4339" fmla="*/ 7459028 w 12192000"/>
              <a:gd name="connsiteY4339" fmla="*/ 395088 h 3218321"/>
              <a:gd name="connsiteX4340" fmla="*/ 7454313 w 12192000"/>
              <a:gd name="connsiteY4340" fmla="*/ 412711 h 3218321"/>
              <a:gd name="connsiteX4341" fmla="*/ 7466886 w 12192000"/>
              <a:gd name="connsiteY4341" fmla="*/ 396993 h 3218321"/>
              <a:gd name="connsiteX4342" fmla="*/ 7467696 w 12192000"/>
              <a:gd name="connsiteY4342" fmla="*/ 409330 h 3218321"/>
              <a:gd name="connsiteX4343" fmla="*/ 7482555 w 12192000"/>
              <a:gd name="connsiteY4343" fmla="*/ 396993 h 3218321"/>
              <a:gd name="connsiteX4344" fmla="*/ 7478697 w 12192000"/>
              <a:gd name="connsiteY4344" fmla="*/ 413330 h 3218321"/>
              <a:gd name="connsiteX4345" fmla="*/ 7487460 w 12192000"/>
              <a:gd name="connsiteY4345" fmla="*/ 390325 h 3218321"/>
              <a:gd name="connsiteX4346" fmla="*/ 8125825 w 12192000"/>
              <a:gd name="connsiteY4346" fmla="*/ 390278 h 3218321"/>
              <a:gd name="connsiteX4347" fmla="*/ 8143828 w 12192000"/>
              <a:gd name="connsiteY4347" fmla="*/ 391754 h 3218321"/>
              <a:gd name="connsiteX4348" fmla="*/ 8125825 w 12192000"/>
              <a:gd name="connsiteY4348" fmla="*/ 390278 h 3218321"/>
              <a:gd name="connsiteX4349" fmla="*/ 8915876 w 12192000"/>
              <a:gd name="connsiteY4349" fmla="*/ 390230 h 3218321"/>
              <a:gd name="connsiteX4350" fmla="*/ 8915876 w 12192000"/>
              <a:gd name="connsiteY4350" fmla="*/ 390230 h 3218321"/>
              <a:gd name="connsiteX4351" fmla="*/ 8627745 w 12192000"/>
              <a:gd name="connsiteY4351" fmla="*/ 388658 h 3218321"/>
              <a:gd name="connsiteX4352" fmla="*/ 8630174 w 12192000"/>
              <a:gd name="connsiteY4352" fmla="*/ 406091 h 3218321"/>
              <a:gd name="connsiteX4353" fmla="*/ 8660273 w 12192000"/>
              <a:gd name="connsiteY4353" fmla="*/ 407901 h 3218321"/>
              <a:gd name="connsiteX4354" fmla="*/ 8696373 w 12192000"/>
              <a:gd name="connsiteY4354" fmla="*/ 406758 h 3218321"/>
              <a:gd name="connsiteX4355" fmla="*/ 8696563 w 12192000"/>
              <a:gd name="connsiteY4355" fmla="*/ 413283 h 3218321"/>
              <a:gd name="connsiteX4356" fmla="*/ 8739474 w 12192000"/>
              <a:gd name="connsiteY4356" fmla="*/ 408186 h 3218321"/>
              <a:gd name="connsiteX4357" fmla="*/ 8739331 w 12192000"/>
              <a:gd name="connsiteY4357" fmla="*/ 412664 h 3218321"/>
              <a:gd name="connsiteX4358" fmla="*/ 8732091 w 12192000"/>
              <a:gd name="connsiteY4358" fmla="*/ 414759 h 3218321"/>
              <a:gd name="connsiteX4359" fmla="*/ 8766667 w 12192000"/>
              <a:gd name="connsiteY4359" fmla="*/ 417427 h 3218321"/>
              <a:gd name="connsiteX4360" fmla="*/ 8778478 w 12192000"/>
              <a:gd name="connsiteY4360" fmla="*/ 411378 h 3218321"/>
              <a:gd name="connsiteX4361" fmla="*/ 8772144 w 12192000"/>
              <a:gd name="connsiteY4361" fmla="*/ 423190 h 3218321"/>
              <a:gd name="connsiteX4362" fmla="*/ 8797195 w 12192000"/>
              <a:gd name="connsiteY4362" fmla="*/ 413235 h 3218321"/>
              <a:gd name="connsiteX4363" fmla="*/ 8803720 w 12192000"/>
              <a:gd name="connsiteY4363" fmla="*/ 413235 h 3218321"/>
              <a:gd name="connsiteX4364" fmla="*/ 8798957 w 12192000"/>
              <a:gd name="connsiteY4364" fmla="*/ 423428 h 3218321"/>
              <a:gd name="connsiteX4365" fmla="*/ 8814102 w 12192000"/>
              <a:gd name="connsiteY4365" fmla="*/ 417474 h 3218321"/>
              <a:gd name="connsiteX4366" fmla="*/ 8818816 w 12192000"/>
              <a:gd name="connsiteY4366" fmla="*/ 429334 h 3218321"/>
              <a:gd name="connsiteX4367" fmla="*/ 8820341 w 12192000"/>
              <a:gd name="connsiteY4367" fmla="*/ 416903 h 3218321"/>
              <a:gd name="connsiteX4368" fmla="*/ 8831818 w 12192000"/>
              <a:gd name="connsiteY4368" fmla="*/ 421332 h 3218321"/>
              <a:gd name="connsiteX4369" fmla="*/ 8823913 w 12192000"/>
              <a:gd name="connsiteY4369" fmla="*/ 423190 h 3218321"/>
              <a:gd name="connsiteX4370" fmla="*/ 8824960 w 12192000"/>
              <a:gd name="connsiteY4370" fmla="*/ 428048 h 3218321"/>
              <a:gd name="connsiteX4371" fmla="*/ 8836200 w 12192000"/>
              <a:gd name="connsiteY4371" fmla="*/ 423618 h 3218321"/>
              <a:gd name="connsiteX4372" fmla="*/ 8855297 w 12192000"/>
              <a:gd name="connsiteY4372" fmla="*/ 422190 h 3218321"/>
              <a:gd name="connsiteX4373" fmla="*/ 8850202 w 12192000"/>
              <a:gd name="connsiteY4373" fmla="*/ 432716 h 3218321"/>
              <a:gd name="connsiteX4374" fmla="*/ 8880777 w 12192000"/>
              <a:gd name="connsiteY4374" fmla="*/ 427000 h 3218321"/>
              <a:gd name="connsiteX4375" fmla="*/ 8887253 w 12192000"/>
              <a:gd name="connsiteY4375" fmla="*/ 434859 h 3218321"/>
              <a:gd name="connsiteX4376" fmla="*/ 8886777 w 12192000"/>
              <a:gd name="connsiteY4376" fmla="*/ 427524 h 3218321"/>
              <a:gd name="connsiteX4377" fmla="*/ 8893873 w 12192000"/>
              <a:gd name="connsiteY4377" fmla="*/ 427476 h 3218321"/>
              <a:gd name="connsiteX4378" fmla="*/ 8886682 w 12192000"/>
              <a:gd name="connsiteY4378" fmla="*/ 437526 h 3218321"/>
              <a:gd name="connsiteX4379" fmla="*/ 8901732 w 12192000"/>
              <a:gd name="connsiteY4379" fmla="*/ 427524 h 3218321"/>
              <a:gd name="connsiteX4380" fmla="*/ 8906494 w 12192000"/>
              <a:gd name="connsiteY4380" fmla="*/ 427524 h 3218321"/>
              <a:gd name="connsiteX4381" fmla="*/ 8903208 w 12192000"/>
              <a:gd name="connsiteY4381" fmla="*/ 437669 h 3218321"/>
              <a:gd name="connsiteX4382" fmla="*/ 8922877 w 12192000"/>
              <a:gd name="connsiteY4382" fmla="*/ 436097 h 3218321"/>
              <a:gd name="connsiteX4383" fmla="*/ 8936784 w 12192000"/>
              <a:gd name="connsiteY4383" fmla="*/ 435383 h 3218321"/>
              <a:gd name="connsiteX4384" fmla="*/ 8929640 w 12192000"/>
              <a:gd name="connsiteY4384" fmla="*/ 437288 h 3218321"/>
              <a:gd name="connsiteX4385" fmla="*/ 8929497 w 12192000"/>
              <a:gd name="connsiteY4385" fmla="*/ 441527 h 3218321"/>
              <a:gd name="connsiteX4386" fmla="*/ 8959215 w 12192000"/>
              <a:gd name="connsiteY4386" fmla="*/ 436764 h 3218321"/>
              <a:gd name="connsiteX4387" fmla="*/ 8954548 w 12192000"/>
              <a:gd name="connsiteY4387" fmla="*/ 446290 h 3218321"/>
              <a:gd name="connsiteX4388" fmla="*/ 8966788 w 12192000"/>
              <a:gd name="connsiteY4388" fmla="*/ 446624 h 3218321"/>
              <a:gd name="connsiteX4389" fmla="*/ 8962454 w 12192000"/>
              <a:gd name="connsiteY4389" fmla="*/ 437050 h 3218321"/>
              <a:gd name="connsiteX4390" fmla="*/ 8968930 w 12192000"/>
              <a:gd name="connsiteY4390" fmla="*/ 437002 h 3218321"/>
              <a:gd name="connsiteX4391" fmla="*/ 8968740 w 12192000"/>
              <a:gd name="connsiteY4391" fmla="*/ 448291 h 3218321"/>
              <a:gd name="connsiteX4392" fmla="*/ 8982075 w 12192000"/>
              <a:gd name="connsiteY4392" fmla="*/ 436383 h 3218321"/>
              <a:gd name="connsiteX4393" fmla="*/ 8981980 w 12192000"/>
              <a:gd name="connsiteY4393" fmla="*/ 449243 h 3218321"/>
              <a:gd name="connsiteX4394" fmla="*/ 8996172 w 12192000"/>
              <a:gd name="connsiteY4394" fmla="*/ 440670 h 3218321"/>
              <a:gd name="connsiteX4395" fmla="*/ 8994505 w 12192000"/>
              <a:gd name="connsiteY4395" fmla="*/ 451482 h 3218321"/>
              <a:gd name="connsiteX4396" fmla="*/ 9000744 w 12192000"/>
              <a:gd name="connsiteY4396" fmla="*/ 451339 h 3218321"/>
              <a:gd name="connsiteX4397" fmla="*/ 9001553 w 12192000"/>
              <a:gd name="connsiteY4397" fmla="*/ 441813 h 3218321"/>
              <a:gd name="connsiteX4398" fmla="*/ 9010079 w 12192000"/>
              <a:gd name="connsiteY4398" fmla="*/ 441813 h 3218321"/>
              <a:gd name="connsiteX4399" fmla="*/ 9007983 w 12192000"/>
              <a:gd name="connsiteY4399" fmla="*/ 449910 h 3218321"/>
              <a:gd name="connsiteX4400" fmla="*/ 9019508 w 12192000"/>
              <a:gd name="connsiteY4400" fmla="*/ 446862 h 3218321"/>
              <a:gd name="connsiteX4401" fmla="*/ 9034701 w 12192000"/>
              <a:gd name="connsiteY4401" fmla="*/ 447433 h 3218321"/>
              <a:gd name="connsiteX4402" fmla="*/ 9034129 w 12192000"/>
              <a:gd name="connsiteY4402" fmla="*/ 456292 h 3218321"/>
              <a:gd name="connsiteX4403" fmla="*/ 9051179 w 12192000"/>
              <a:gd name="connsiteY4403" fmla="*/ 453720 h 3218321"/>
              <a:gd name="connsiteX4404" fmla="*/ 9066800 w 12192000"/>
              <a:gd name="connsiteY4404" fmla="*/ 455578 h 3218321"/>
              <a:gd name="connsiteX4405" fmla="*/ 9070943 w 12192000"/>
              <a:gd name="connsiteY4405" fmla="*/ 452673 h 3218321"/>
              <a:gd name="connsiteX4406" fmla="*/ 9086136 w 12192000"/>
              <a:gd name="connsiteY4406" fmla="*/ 455149 h 3218321"/>
              <a:gd name="connsiteX4407" fmla="*/ 9086993 w 12192000"/>
              <a:gd name="connsiteY4407" fmla="*/ 460627 h 3218321"/>
              <a:gd name="connsiteX4408" fmla="*/ 9126998 w 12192000"/>
              <a:gd name="connsiteY4408" fmla="*/ 464485 h 3218321"/>
              <a:gd name="connsiteX4409" fmla="*/ 9156192 w 12192000"/>
              <a:gd name="connsiteY4409" fmla="*/ 469486 h 3218321"/>
              <a:gd name="connsiteX4410" fmla="*/ 9160526 w 12192000"/>
              <a:gd name="connsiteY4410" fmla="*/ 466104 h 3218321"/>
              <a:gd name="connsiteX4411" fmla="*/ 9176195 w 12192000"/>
              <a:gd name="connsiteY4411" fmla="*/ 467724 h 3218321"/>
              <a:gd name="connsiteX4412" fmla="*/ 9179100 w 12192000"/>
              <a:gd name="connsiteY4412" fmla="*/ 475630 h 3218321"/>
              <a:gd name="connsiteX4413" fmla="*/ 9199150 w 12192000"/>
              <a:gd name="connsiteY4413" fmla="*/ 472105 h 3218321"/>
              <a:gd name="connsiteX4414" fmla="*/ 9214771 w 12192000"/>
              <a:gd name="connsiteY4414" fmla="*/ 473010 h 3218321"/>
              <a:gd name="connsiteX4415" fmla="*/ 9221724 w 12192000"/>
              <a:gd name="connsiteY4415" fmla="*/ 479155 h 3218321"/>
              <a:gd name="connsiteX4416" fmla="*/ 9251728 w 12192000"/>
              <a:gd name="connsiteY4416" fmla="*/ 481822 h 3218321"/>
              <a:gd name="connsiteX4417" fmla="*/ 9265396 w 12192000"/>
              <a:gd name="connsiteY4417" fmla="*/ 482441 h 3218321"/>
              <a:gd name="connsiteX4418" fmla="*/ 9295972 w 12192000"/>
              <a:gd name="connsiteY4418" fmla="*/ 488823 h 3218321"/>
              <a:gd name="connsiteX4419" fmla="*/ 9381744 w 12192000"/>
              <a:gd name="connsiteY4419" fmla="*/ 502827 h 3218321"/>
              <a:gd name="connsiteX4420" fmla="*/ 9444276 w 12192000"/>
              <a:gd name="connsiteY4420" fmla="*/ 511543 h 3218321"/>
              <a:gd name="connsiteX4421" fmla="*/ 9475280 w 12192000"/>
              <a:gd name="connsiteY4421" fmla="*/ 517211 h 3218321"/>
              <a:gd name="connsiteX4422" fmla="*/ 9503759 w 12192000"/>
              <a:gd name="connsiteY4422" fmla="*/ 521736 h 3218321"/>
              <a:gd name="connsiteX4423" fmla="*/ 9703451 w 12192000"/>
              <a:gd name="connsiteY4423" fmla="*/ 552457 h 3218321"/>
              <a:gd name="connsiteX4424" fmla="*/ 9765506 w 12192000"/>
              <a:gd name="connsiteY4424" fmla="*/ 562125 h 3218321"/>
              <a:gd name="connsiteX4425" fmla="*/ 9817703 w 12192000"/>
              <a:gd name="connsiteY4425" fmla="*/ 571556 h 3218321"/>
              <a:gd name="connsiteX4426" fmla="*/ 9851422 w 12192000"/>
              <a:gd name="connsiteY4426" fmla="*/ 578748 h 3218321"/>
              <a:gd name="connsiteX4427" fmla="*/ 9903476 w 12192000"/>
              <a:gd name="connsiteY4427" fmla="*/ 587703 h 3218321"/>
              <a:gd name="connsiteX4428" fmla="*/ 9960816 w 12192000"/>
              <a:gd name="connsiteY4428" fmla="*/ 595847 h 3218321"/>
              <a:gd name="connsiteX4429" fmla="*/ 9989153 w 12192000"/>
              <a:gd name="connsiteY4429" fmla="*/ 599896 h 3218321"/>
              <a:gd name="connsiteX4430" fmla="*/ 10013299 w 12192000"/>
              <a:gd name="connsiteY4430" fmla="*/ 605326 h 3218321"/>
              <a:gd name="connsiteX4431" fmla="*/ 10070306 w 12192000"/>
              <a:gd name="connsiteY4431" fmla="*/ 616709 h 3218321"/>
              <a:gd name="connsiteX4432" fmla="*/ 10083832 w 12192000"/>
              <a:gd name="connsiteY4432" fmla="*/ 619805 h 3218321"/>
              <a:gd name="connsiteX4433" fmla="*/ 10117645 w 12192000"/>
              <a:gd name="connsiteY4433" fmla="*/ 623996 h 3218321"/>
              <a:gd name="connsiteX4434" fmla="*/ 10146411 w 12192000"/>
              <a:gd name="connsiteY4434" fmla="*/ 628426 h 3218321"/>
              <a:gd name="connsiteX4435" fmla="*/ 10175320 w 12192000"/>
              <a:gd name="connsiteY4435" fmla="*/ 636475 h 3218321"/>
              <a:gd name="connsiteX4436" fmla="*/ 10198751 w 12192000"/>
              <a:gd name="connsiteY4436" fmla="*/ 638142 h 3218321"/>
              <a:gd name="connsiteX4437" fmla="*/ 10222802 w 12192000"/>
              <a:gd name="connsiteY4437" fmla="*/ 643667 h 3218321"/>
              <a:gd name="connsiteX4438" fmla="*/ 10251329 w 12192000"/>
              <a:gd name="connsiteY4438" fmla="*/ 647716 h 3218321"/>
              <a:gd name="connsiteX4439" fmla="*/ 10270236 w 12192000"/>
              <a:gd name="connsiteY4439" fmla="*/ 654622 h 3218321"/>
              <a:gd name="connsiteX4440" fmla="*/ 10274998 w 12192000"/>
              <a:gd name="connsiteY4440" fmla="*/ 651812 h 3218321"/>
              <a:gd name="connsiteX4441" fmla="*/ 10318099 w 12192000"/>
              <a:gd name="connsiteY4441" fmla="*/ 662386 h 3218321"/>
              <a:gd name="connsiteX4442" fmla="*/ 10341530 w 12192000"/>
              <a:gd name="connsiteY4442" fmla="*/ 666815 h 3218321"/>
              <a:gd name="connsiteX4443" fmla="*/ 10375249 w 12192000"/>
              <a:gd name="connsiteY4443" fmla="*/ 674341 h 3218321"/>
              <a:gd name="connsiteX4444" fmla="*/ 10393966 w 12192000"/>
              <a:gd name="connsiteY4444" fmla="*/ 676008 h 3218321"/>
              <a:gd name="connsiteX4445" fmla="*/ 10417683 w 12192000"/>
              <a:gd name="connsiteY4445" fmla="*/ 680961 h 3218321"/>
              <a:gd name="connsiteX4446" fmla="*/ 10449163 w 12192000"/>
              <a:gd name="connsiteY4446" fmla="*/ 687296 h 3218321"/>
              <a:gd name="connsiteX4447" fmla="*/ 10489406 w 12192000"/>
              <a:gd name="connsiteY4447" fmla="*/ 697870 h 3218321"/>
              <a:gd name="connsiteX4448" fmla="*/ 10537222 w 12192000"/>
              <a:gd name="connsiteY4448" fmla="*/ 704919 h 3218321"/>
              <a:gd name="connsiteX4449" fmla="*/ 10556272 w 12192000"/>
              <a:gd name="connsiteY4449" fmla="*/ 712445 h 3218321"/>
              <a:gd name="connsiteX4450" fmla="*/ 10560558 w 12192000"/>
              <a:gd name="connsiteY4450" fmla="*/ 709111 h 3218321"/>
              <a:gd name="connsiteX4451" fmla="*/ 10586133 w 12192000"/>
              <a:gd name="connsiteY4451" fmla="*/ 717065 h 3218321"/>
              <a:gd name="connsiteX4452" fmla="*/ 10625519 w 12192000"/>
              <a:gd name="connsiteY4452" fmla="*/ 723590 h 3218321"/>
              <a:gd name="connsiteX4453" fmla="*/ 10625424 w 12192000"/>
              <a:gd name="connsiteY4453" fmla="*/ 718160 h 3218321"/>
              <a:gd name="connsiteX4454" fmla="*/ 10605801 w 12192000"/>
              <a:gd name="connsiteY4454" fmla="*/ 717970 h 3218321"/>
              <a:gd name="connsiteX4455" fmla="*/ 10606183 w 12192000"/>
              <a:gd name="connsiteY4455" fmla="*/ 713492 h 3218321"/>
              <a:gd name="connsiteX4456" fmla="*/ 10584323 w 12192000"/>
              <a:gd name="connsiteY4456" fmla="*/ 712302 h 3218321"/>
              <a:gd name="connsiteX4457" fmla="*/ 10570607 w 12192000"/>
              <a:gd name="connsiteY4457" fmla="*/ 706634 h 3218321"/>
              <a:gd name="connsiteX4458" fmla="*/ 10541508 w 12192000"/>
              <a:gd name="connsiteY4458" fmla="*/ 699775 h 3218321"/>
              <a:gd name="connsiteX4459" fmla="*/ 10513219 w 12192000"/>
              <a:gd name="connsiteY4459" fmla="*/ 696012 h 3218321"/>
              <a:gd name="connsiteX4460" fmla="*/ 10499456 w 12192000"/>
              <a:gd name="connsiteY4460" fmla="*/ 691249 h 3218321"/>
              <a:gd name="connsiteX4461" fmla="*/ 10479834 w 12192000"/>
              <a:gd name="connsiteY4461" fmla="*/ 688677 h 3218321"/>
              <a:gd name="connsiteX4462" fmla="*/ 10448973 w 12192000"/>
              <a:gd name="connsiteY4462" fmla="*/ 684581 h 3218321"/>
              <a:gd name="connsiteX4463" fmla="*/ 10448782 w 12192000"/>
              <a:gd name="connsiteY4463" fmla="*/ 680485 h 3218321"/>
              <a:gd name="connsiteX4464" fmla="*/ 10413111 w 12192000"/>
              <a:gd name="connsiteY4464" fmla="*/ 673626 h 3218321"/>
              <a:gd name="connsiteX4465" fmla="*/ 10361057 w 12192000"/>
              <a:gd name="connsiteY4465" fmla="*/ 664434 h 3218321"/>
              <a:gd name="connsiteX4466" fmla="*/ 10328434 w 12192000"/>
              <a:gd name="connsiteY4466" fmla="*/ 657766 h 3218321"/>
              <a:gd name="connsiteX4467" fmla="*/ 10270427 w 12192000"/>
              <a:gd name="connsiteY4467" fmla="*/ 645334 h 3218321"/>
              <a:gd name="connsiteX4468" fmla="*/ 10242042 w 12192000"/>
              <a:gd name="connsiteY4468" fmla="*/ 641095 h 3218321"/>
              <a:gd name="connsiteX4469" fmla="*/ 10218182 w 12192000"/>
              <a:gd name="connsiteY4469" fmla="*/ 636047 h 3218321"/>
              <a:gd name="connsiteX4470" fmla="*/ 10165461 w 12192000"/>
              <a:gd name="connsiteY4470" fmla="*/ 625902 h 3218321"/>
              <a:gd name="connsiteX4471" fmla="*/ 10112692 w 12192000"/>
              <a:gd name="connsiteY4471" fmla="*/ 615995 h 3218321"/>
              <a:gd name="connsiteX4472" fmla="*/ 10089833 w 12192000"/>
              <a:gd name="connsiteY4472" fmla="*/ 609755 h 3218321"/>
              <a:gd name="connsiteX4473" fmla="*/ 10084355 w 12192000"/>
              <a:gd name="connsiteY4473" fmla="*/ 611470 h 3218321"/>
              <a:gd name="connsiteX4474" fmla="*/ 10066116 w 12192000"/>
              <a:gd name="connsiteY4474" fmla="*/ 605754 h 3218321"/>
              <a:gd name="connsiteX4475" fmla="*/ 9958912 w 12192000"/>
              <a:gd name="connsiteY4475" fmla="*/ 584940 h 3218321"/>
              <a:gd name="connsiteX4476" fmla="*/ 9957245 w 12192000"/>
              <a:gd name="connsiteY4476" fmla="*/ 589751 h 3218321"/>
              <a:gd name="connsiteX4477" fmla="*/ 9937195 w 12192000"/>
              <a:gd name="connsiteY4477" fmla="*/ 581034 h 3218321"/>
              <a:gd name="connsiteX4478" fmla="*/ 9885473 w 12192000"/>
              <a:gd name="connsiteY4478" fmla="*/ 577748 h 3218321"/>
              <a:gd name="connsiteX4479" fmla="*/ 9887616 w 12192000"/>
              <a:gd name="connsiteY4479" fmla="*/ 570699 h 3218321"/>
              <a:gd name="connsiteX4480" fmla="*/ 9858232 w 12192000"/>
              <a:gd name="connsiteY4480" fmla="*/ 574890 h 3218321"/>
              <a:gd name="connsiteX4481" fmla="*/ 9859804 w 12192000"/>
              <a:gd name="connsiteY4481" fmla="*/ 570223 h 3218321"/>
              <a:gd name="connsiteX4482" fmla="*/ 9829419 w 12192000"/>
              <a:gd name="connsiteY4482" fmla="*/ 570699 h 3218321"/>
              <a:gd name="connsiteX4483" fmla="*/ 9835181 w 12192000"/>
              <a:gd name="connsiteY4483" fmla="*/ 559887 h 3218321"/>
              <a:gd name="connsiteX4484" fmla="*/ 9827657 w 12192000"/>
              <a:gd name="connsiteY4484" fmla="*/ 564126 h 3218321"/>
              <a:gd name="connsiteX4485" fmla="*/ 9808321 w 12192000"/>
              <a:gd name="connsiteY4485" fmla="*/ 563364 h 3218321"/>
              <a:gd name="connsiteX4486" fmla="*/ 9780366 w 12192000"/>
              <a:gd name="connsiteY4486" fmla="*/ 554505 h 3218321"/>
              <a:gd name="connsiteX4487" fmla="*/ 9762982 w 12192000"/>
              <a:gd name="connsiteY4487" fmla="*/ 551171 h 3218321"/>
              <a:gd name="connsiteX4488" fmla="*/ 9755220 w 12192000"/>
              <a:gd name="connsiteY4488" fmla="*/ 554505 h 3218321"/>
              <a:gd name="connsiteX4489" fmla="*/ 9741789 w 12192000"/>
              <a:gd name="connsiteY4489" fmla="*/ 547265 h 3218321"/>
              <a:gd name="connsiteX4490" fmla="*/ 9717500 w 12192000"/>
              <a:gd name="connsiteY4490" fmla="*/ 543645 h 3218321"/>
              <a:gd name="connsiteX4491" fmla="*/ 9684068 w 12192000"/>
              <a:gd name="connsiteY4491" fmla="*/ 539930 h 3218321"/>
              <a:gd name="connsiteX4492" fmla="*/ 9651159 w 12192000"/>
              <a:gd name="connsiteY4492" fmla="*/ 533738 h 3218321"/>
              <a:gd name="connsiteX4493" fmla="*/ 9625870 w 12192000"/>
              <a:gd name="connsiteY4493" fmla="*/ 528118 h 3218321"/>
              <a:gd name="connsiteX4494" fmla="*/ 9622822 w 12192000"/>
              <a:gd name="connsiteY4494" fmla="*/ 532309 h 3218321"/>
              <a:gd name="connsiteX4495" fmla="*/ 9593866 w 12192000"/>
              <a:gd name="connsiteY4495" fmla="*/ 525927 h 3218321"/>
              <a:gd name="connsiteX4496" fmla="*/ 9555385 w 12192000"/>
              <a:gd name="connsiteY4496" fmla="*/ 521640 h 3218321"/>
              <a:gd name="connsiteX4497" fmla="*/ 9536096 w 12192000"/>
              <a:gd name="connsiteY4497" fmla="*/ 513734 h 3218321"/>
              <a:gd name="connsiteX4498" fmla="*/ 9527572 w 12192000"/>
              <a:gd name="connsiteY4498" fmla="*/ 517306 h 3218321"/>
              <a:gd name="connsiteX4499" fmla="*/ 9503426 w 12192000"/>
              <a:gd name="connsiteY4499" fmla="*/ 511352 h 3218321"/>
              <a:gd name="connsiteX4500" fmla="*/ 9470041 w 12192000"/>
              <a:gd name="connsiteY4500" fmla="*/ 504732 h 3218321"/>
              <a:gd name="connsiteX4501" fmla="*/ 9446371 w 12192000"/>
              <a:gd name="connsiteY4501" fmla="*/ 500445 h 3218321"/>
              <a:gd name="connsiteX4502" fmla="*/ 9379839 w 12192000"/>
              <a:gd name="connsiteY4502" fmla="*/ 490967 h 3218321"/>
              <a:gd name="connsiteX4503" fmla="*/ 9346216 w 12192000"/>
              <a:gd name="connsiteY4503" fmla="*/ 487680 h 3218321"/>
              <a:gd name="connsiteX4504" fmla="*/ 9287303 w 12192000"/>
              <a:gd name="connsiteY4504" fmla="*/ 475201 h 3218321"/>
              <a:gd name="connsiteX4505" fmla="*/ 9286161 w 12192000"/>
              <a:gd name="connsiteY4505" fmla="*/ 479821 h 3218321"/>
              <a:gd name="connsiteX4506" fmla="*/ 9256252 w 12192000"/>
              <a:gd name="connsiteY4506" fmla="*/ 474106 h 3218321"/>
              <a:gd name="connsiteX4507" fmla="*/ 9184291 w 12192000"/>
              <a:gd name="connsiteY4507" fmla="*/ 461913 h 3218321"/>
              <a:gd name="connsiteX4508" fmla="*/ 9158716 w 12192000"/>
              <a:gd name="connsiteY4508" fmla="*/ 456626 h 3218321"/>
              <a:gd name="connsiteX4509" fmla="*/ 9157430 w 12192000"/>
              <a:gd name="connsiteY4509" fmla="*/ 460817 h 3218321"/>
              <a:gd name="connsiteX4510" fmla="*/ 9122902 w 12192000"/>
              <a:gd name="connsiteY4510" fmla="*/ 453482 h 3218321"/>
              <a:gd name="connsiteX4511" fmla="*/ 9084326 w 12192000"/>
              <a:gd name="connsiteY4511" fmla="*/ 447195 h 3218321"/>
              <a:gd name="connsiteX4512" fmla="*/ 9051179 w 12192000"/>
              <a:gd name="connsiteY4512" fmla="*/ 445814 h 3218321"/>
              <a:gd name="connsiteX4513" fmla="*/ 9018175 w 12192000"/>
              <a:gd name="connsiteY4513" fmla="*/ 439050 h 3218321"/>
              <a:gd name="connsiteX4514" fmla="*/ 8829723 w 12192000"/>
              <a:gd name="connsiteY4514" fmla="*/ 413950 h 3218321"/>
              <a:gd name="connsiteX4515" fmla="*/ 8759285 w 12192000"/>
              <a:gd name="connsiteY4515" fmla="*/ 411330 h 3218321"/>
              <a:gd name="connsiteX4516" fmla="*/ 8755952 w 12192000"/>
              <a:gd name="connsiteY4516" fmla="*/ 402471 h 3218321"/>
              <a:gd name="connsiteX4517" fmla="*/ 8719090 w 12192000"/>
              <a:gd name="connsiteY4517" fmla="*/ 408186 h 3218321"/>
              <a:gd name="connsiteX4518" fmla="*/ 8725519 w 12192000"/>
              <a:gd name="connsiteY4518" fmla="*/ 398851 h 3218321"/>
              <a:gd name="connsiteX4519" fmla="*/ 8721328 w 12192000"/>
              <a:gd name="connsiteY4519" fmla="*/ 399661 h 3218321"/>
              <a:gd name="connsiteX4520" fmla="*/ 8706183 w 12192000"/>
              <a:gd name="connsiteY4520" fmla="*/ 410044 h 3218321"/>
              <a:gd name="connsiteX4521" fmla="*/ 8705802 w 12192000"/>
              <a:gd name="connsiteY4521" fmla="*/ 403995 h 3218321"/>
              <a:gd name="connsiteX4522" fmla="*/ 8714137 w 12192000"/>
              <a:gd name="connsiteY4522" fmla="*/ 401804 h 3218321"/>
              <a:gd name="connsiteX4523" fmla="*/ 8698992 w 12192000"/>
              <a:gd name="connsiteY4523" fmla="*/ 399851 h 3218321"/>
              <a:gd name="connsiteX4524" fmla="*/ 8681466 w 12192000"/>
              <a:gd name="connsiteY4524" fmla="*/ 403709 h 3218321"/>
              <a:gd name="connsiteX4525" fmla="*/ 8685276 w 12192000"/>
              <a:gd name="connsiteY4525" fmla="*/ 394326 h 3218321"/>
              <a:gd name="connsiteX4526" fmla="*/ 8665893 w 12192000"/>
              <a:gd name="connsiteY4526" fmla="*/ 404948 h 3218321"/>
              <a:gd name="connsiteX4527" fmla="*/ 8676417 w 12192000"/>
              <a:gd name="connsiteY4527" fmla="*/ 395326 h 3218321"/>
              <a:gd name="connsiteX4528" fmla="*/ 8657939 w 12192000"/>
              <a:gd name="connsiteY4528" fmla="*/ 398470 h 3218321"/>
              <a:gd name="connsiteX4529" fmla="*/ 8649700 w 12192000"/>
              <a:gd name="connsiteY4529" fmla="*/ 392326 h 3218321"/>
              <a:gd name="connsiteX4530" fmla="*/ 8647986 w 12192000"/>
              <a:gd name="connsiteY4530" fmla="*/ 399423 h 3218321"/>
              <a:gd name="connsiteX4531" fmla="*/ 8627745 w 12192000"/>
              <a:gd name="connsiteY4531" fmla="*/ 388658 h 3218321"/>
              <a:gd name="connsiteX4532" fmla="*/ 7505605 w 12192000"/>
              <a:gd name="connsiteY4532" fmla="*/ 388515 h 3218321"/>
              <a:gd name="connsiteX4533" fmla="*/ 7505700 w 12192000"/>
              <a:gd name="connsiteY4533" fmla="*/ 414807 h 3218321"/>
              <a:gd name="connsiteX4534" fmla="*/ 7519083 w 12192000"/>
              <a:gd name="connsiteY4534" fmla="*/ 401518 h 3218321"/>
              <a:gd name="connsiteX4535" fmla="*/ 7521035 w 12192000"/>
              <a:gd name="connsiteY4535" fmla="*/ 415093 h 3218321"/>
              <a:gd name="connsiteX4536" fmla="*/ 7526274 w 12192000"/>
              <a:gd name="connsiteY4536" fmla="*/ 403900 h 3218321"/>
              <a:gd name="connsiteX4537" fmla="*/ 7532322 w 12192000"/>
              <a:gd name="connsiteY4537" fmla="*/ 403519 h 3218321"/>
              <a:gd name="connsiteX4538" fmla="*/ 7528894 w 12192000"/>
              <a:gd name="connsiteY4538" fmla="*/ 419618 h 3218321"/>
              <a:gd name="connsiteX4539" fmla="*/ 7543610 w 12192000"/>
              <a:gd name="connsiteY4539" fmla="*/ 401661 h 3218321"/>
              <a:gd name="connsiteX4540" fmla="*/ 7543848 w 12192000"/>
              <a:gd name="connsiteY4540" fmla="*/ 418046 h 3218321"/>
              <a:gd name="connsiteX4541" fmla="*/ 7547420 w 12192000"/>
              <a:gd name="connsiteY4541" fmla="*/ 417950 h 3218321"/>
              <a:gd name="connsiteX4542" fmla="*/ 7553325 w 12192000"/>
              <a:gd name="connsiteY4542" fmla="*/ 402947 h 3218321"/>
              <a:gd name="connsiteX4543" fmla="*/ 7541514 w 12192000"/>
              <a:gd name="connsiteY4543" fmla="*/ 398565 h 3218321"/>
              <a:gd name="connsiteX4544" fmla="*/ 7523131 w 12192000"/>
              <a:gd name="connsiteY4544" fmla="*/ 398470 h 3218321"/>
              <a:gd name="connsiteX4545" fmla="*/ 7525083 w 12192000"/>
              <a:gd name="connsiteY4545" fmla="*/ 389420 h 3218321"/>
              <a:gd name="connsiteX4546" fmla="*/ 7519845 w 12192000"/>
              <a:gd name="connsiteY4546" fmla="*/ 389420 h 3218321"/>
              <a:gd name="connsiteX4547" fmla="*/ 7520988 w 12192000"/>
              <a:gd name="connsiteY4547" fmla="*/ 400899 h 3218321"/>
              <a:gd name="connsiteX4548" fmla="*/ 7505605 w 12192000"/>
              <a:gd name="connsiteY4548" fmla="*/ 388515 h 3218321"/>
              <a:gd name="connsiteX4549" fmla="*/ 7993232 w 12192000"/>
              <a:gd name="connsiteY4549" fmla="*/ 388129 h 3218321"/>
              <a:gd name="connsiteX4550" fmla="*/ 7983522 w 12192000"/>
              <a:gd name="connsiteY4550" fmla="*/ 390944 h 3218321"/>
              <a:gd name="connsiteX4551" fmla="*/ 7983522 w 12192000"/>
              <a:gd name="connsiteY4551" fmla="*/ 392850 h 3218321"/>
              <a:gd name="connsiteX4552" fmla="*/ 8000190 w 12192000"/>
              <a:gd name="connsiteY4552" fmla="*/ 392993 h 3218321"/>
              <a:gd name="connsiteX4553" fmla="*/ 7993232 w 12192000"/>
              <a:gd name="connsiteY4553" fmla="*/ 388129 h 3218321"/>
              <a:gd name="connsiteX4554" fmla="*/ 7446740 w 12192000"/>
              <a:gd name="connsiteY4554" fmla="*/ 386039 h 3218321"/>
              <a:gd name="connsiteX4555" fmla="*/ 7444978 w 12192000"/>
              <a:gd name="connsiteY4555" fmla="*/ 402614 h 3218321"/>
              <a:gd name="connsiteX4556" fmla="*/ 7446740 w 12192000"/>
              <a:gd name="connsiteY4556" fmla="*/ 386039 h 3218321"/>
              <a:gd name="connsiteX4557" fmla="*/ 7430691 w 12192000"/>
              <a:gd name="connsiteY4557" fmla="*/ 386039 h 3218321"/>
              <a:gd name="connsiteX4558" fmla="*/ 7430596 w 12192000"/>
              <a:gd name="connsiteY4558" fmla="*/ 402090 h 3218321"/>
              <a:gd name="connsiteX4559" fmla="*/ 7430691 w 12192000"/>
              <a:gd name="connsiteY4559" fmla="*/ 386039 h 3218321"/>
              <a:gd name="connsiteX4560" fmla="*/ 8824721 w 12192000"/>
              <a:gd name="connsiteY4560" fmla="*/ 385514 h 3218321"/>
              <a:gd name="connsiteX4561" fmla="*/ 8811196 w 12192000"/>
              <a:gd name="connsiteY4561" fmla="*/ 391230 h 3218321"/>
              <a:gd name="connsiteX4562" fmla="*/ 8824721 w 12192000"/>
              <a:gd name="connsiteY4562" fmla="*/ 385514 h 3218321"/>
              <a:gd name="connsiteX4563" fmla="*/ 7960794 w 12192000"/>
              <a:gd name="connsiteY4563" fmla="*/ 384257 h 3218321"/>
              <a:gd name="connsiteX4564" fmla="*/ 7954518 w 12192000"/>
              <a:gd name="connsiteY4564" fmla="*/ 385181 h 3218321"/>
              <a:gd name="connsiteX4565" fmla="*/ 7960794 w 12192000"/>
              <a:gd name="connsiteY4565" fmla="*/ 384257 h 3218321"/>
              <a:gd name="connsiteX4566" fmla="*/ 3506333 w 12192000"/>
              <a:gd name="connsiteY4566" fmla="*/ 383943 h 3218321"/>
              <a:gd name="connsiteX4567" fmla="*/ 3505616 w 12192000"/>
              <a:gd name="connsiteY4567" fmla="*/ 389754 h 3218321"/>
              <a:gd name="connsiteX4568" fmla="*/ 3493514 w 12192000"/>
              <a:gd name="connsiteY4568" fmla="*/ 388325 h 3218321"/>
              <a:gd name="connsiteX4569" fmla="*/ 3495087 w 12192000"/>
              <a:gd name="connsiteY4569" fmla="*/ 399042 h 3218321"/>
              <a:gd name="connsiteX4570" fmla="*/ 3500806 w 12192000"/>
              <a:gd name="connsiteY4570" fmla="*/ 398708 h 3218321"/>
              <a:gd name="connsiteX4571" fmla="*/ 3500662 w 12192000"/>
              <a:gd name="connsiteY4571" fmla="*/ 404948 h 3218321"/>
              <a:gd name="connsiteX4572" fmla="*/ 3492354 w 12192000"/>
              <a:gd name="connsiteY4572" fmla="*/ 398858 h 3218321"/>
              <a:gd name="connsiteX4573" fmla="*/ 3481762 w 12192000"/>
              <a:gd name="connsiteY4573" fmla="*/ 407657 h 3218321"/>
              <a:gd name="connsiteX4574" fmla="*/ 3467586 w 12192000"/>
              <a:gd name="connsiteY4574" fmla="*/ 409996 h 3218321"/>
              <a:gd name="connsiteX4575" fmla="*/ 3456919 w 12192000"/>
              <a:gd name="connsiteY4575" fmla="*/ 406091 h 3218321"/>
              <a:gd name="connsiteX4576" fmla="*/ 3482786 w 12192000"/>
              <a:gd name="connsiteY4576" fmla="*/ 399423 h 3218321"/>
              <a:gd name="connsiteX4577" fmla="*/ 3479689 w 12192000"/>
              <a:gd name="connsiteY4577" fmla="*/ 405805 h 3218321"/>
              <a:gd name="connsiteX4578" fmla="*/ 3492354 w 12192000"/>
              <a:gd name="connsiteY4578" fmla="*/ 398857 h 3218321"/>
              <a:gd name="connsiteX4579" fmla="*/ 3486969 w 12192000"/>
              <a:gd name="connsiteY4579" fmla="*/ 394910 h 3218321"/>
              <a:gd name="connsiteX4580" fmla="*/ 3470452 w 12192000"/>
              <a:gd name="connsiteY4580" fmla="*/ 391087 h 3218321"/>
              <a:gd name="connsiteX4581" fmla="*/ 3457545 w 12192000"/>
              <a:gd name="connsiteY4581" fmla="*/ 393993 h 3218321"/>
              <a:gd name="connsiteX4582" fmla="*/ 3468356 w 12192000"/>
              <a:gd name="connsiteY4582" fmla="*/ 386991 h 3218321"/>
              <a:gd name="connsiteX4583" fmla="*/ 3506333 w 12192000"/>
              <a:gd name="connsiteY4583" fmla="*/ 383943 h 3218321"/>
              <a:gd name="connsiteX4584" fmla="*/ 8107776 w 12192000"/>
              <a:gd name="connsiteY4584" fmla="*/ 383514 h 3218321"/>
              <a:gd name="connsiteX4585" fmla="*/ 8098441 w 12192000"/>
              <a:gd name="connsiteY4585" fmla="*/ 388658 h 3218321"/>
              <a:gd name="connsiteX4586" fmla="*/ 8071152 w 12192000"/>
              <a:gd name="connsiteY4586" fmla="*/ 387515 h 3218321"/>
              <a:gd name="connsiteX4587" fmla="*/ 8086344 w 12192000"/>
              <a:gd name="connsiteY4587" fmla="*/ 394136 h 3218321"/>
              <a:gd name="connsiteX4588" fmla="*/ 8107776 w 12192000"/>
              <a:gd name="connsiteY4588" fmla="*/ 383514 h 3218321"/>
              <a:gd name="connsiteX4589" fmla="*/ 3437393 w 12192000"/>
              <a:gd name="connsiteY4589" fmla="*/ 382371 h 3218321"/>
              <a:gd name="connsiteX4590" fmla="*/ 3434606 w 12192000"/>
              <a:gd name="connsiteY4590" fmla="*/ 393354 h 3218321"/>
              <a:gd name="connsiteX4591" fmla="*/ 3432281 w 12192000"/>
              <a:gd name="connsiteY4591" fmla="*/ 392089 h 3218321"/>
              <a:gd name="connsiteX4592" fmla="*/ 3437393 w 12192000"/>
              <a:gd name="connsiteY4592" fmla="*/ 382371 h 3218321"/>
              <a:gd name="connsiteX4593" fmla="*/ 3625042 w 12192000"/>
              <a:gd name="connsiteY4593" fmla="*/ 381561 h 3218321"/>
              <a:gd name="connsiteX4594" fmla="*/ 3625042 w 12192000"/>
              <a:gd name="connsiteY4594" fmla="*/ 381561 h 3218321"/>
              <a:gd name="connsiteX4595" fmla="*/ 8049578 w 12192000"/>
              <a:gd name="connsiteY4595" fmla="*/ 381323 h 3218321"/>
              <a:gd name="connsiteX4596" fmla="*/ 8049578 w 12192000"/>
              <a:gd name="connsiteY4596" fmla="*/ 381323 h 3218321"/>
              <a:gd name="connsiteX4597" fmla="*/ 2486053 w 12192000"/>
              <a:gd name="connsiteY4597" fmla="*/ 381244 h 3218321"/>
              <a:gd name="connsiteX4598" fmla="*/ 2490649 w 12192000"/>
              <a:gd name="connsiteY4598" fmla="*/ 385609 h 3218321"/>
              <a:gd name="connsiteX4599" fmla="*/ 2474220 w 12192000"/>
              <a:gd name="connsiteY4599" fmla="*/ 392992 h 3218321"/>
              <a:gd name="connsiteX4600" fmla="*/ 2486053 w 12192000"/>
              <a:gd name="connsiteY4600" fmla="*/ 381244 h 3218321"/>
              <a:gd name="connsiteX4601" fmla="*/ 7378542 w 12192000"/>
              <a:gd name="connsiteY4601" fmla="*/ 381085 h 3218321"/>
              <a:gd name="connsiteX4602" fmla="*/ 7379970 w 12192000"/>
              <a:gd name="connsiteY4602" fmla="*/ 403042 h 3218321"/>
              <a:gd name="connsiteX4603" fmla="*/ 7378542 w 12192000"/>
              <a:gd name="connsiteY4603" fmla="*/ 381085 h 3218321"/>
              <a:gd name="connsiteX4604" fmla="*/ 7409212 w 12192000"/>
              <a:gd name="connsiteY4604" fmla="*/ 380990 h 3218321"/>
              <a:gd name="connsiteX4605" fmla="*/ 7407021 w 12192000"/>
              <a:gd name="connsiteY4605" fmla="*/ 397803 h 3218321"/>
              <a:gd name="connsiteX4606" fmla="*/ 7409212 w 12192000"/>
              <a:gd name="connsiteY4606" fmla="*/ 380990 h 3218321"/>
              <a:gd name="connsiteX4607" fmla="*/ 8786669 w 12192000"/>
              <a:gd name="connsiteY4607" fmla="*/ 380513 h 3218321"/>
              <a:gd name="connsiteX4608" fmla="*/ 8774525 w 12192000"/>
              <a:gd name="connsiteY4608" fmla="*/ 389563 h 3218321"/>
              <a:gd name="connsiteX4609" fmla="*/ 8786669 w 12192000"/>
              <a:gd name="connsiteY4609" fmla="*/ 380513 h 3218321"/>
              <a:gd name="connsiteX4610" fmla="*/ 7239476 w 12192000"/>
              <a:gd name="connsiteY4610" fmla="*/ 379894 h 3218321"/>
              <a:gd name="connsiteX4611" fmla="*/ 7239476 w 12192000"/>
              <a:gd name="connsiteY4611" fmla="*/ 379894 h 3218321"/>
              <a:gd name="connsiteX4612" fmla="*/ 7921893 w 12192000"/>
              <a:gd name="connsiteY4612" fmla="*/ 379514 h 3218321"/>
              <a:gd name="connsiteX4613" fmla="*/ 7915751 w 12192000"/>
              <a:gd name="connsiteY4613" fmla="*/ 380371 h 3218321"/>
              <a:gd name="connsiteX4614" fmla="*/ 7921893 w 12192000"/>
              <a:gd name="connsiteY4614" fmla="*/ 379514 h 3218321"/>
              <a:gd name="connsiteX4615" fmla="*/ 8558260 w 12192000"/>
              <a:gd name="connsiteY4615" fmla="*/ 378466 h 3218321"/>
              <a:gd name="connsiteX4616" fmla="*/ 8537877 w 12192000"/>
              <a:gd name="connsiteY4616" fmla="*/ 393802 h 3218321"/>
              <a:gd name="connsiteX4617" fmla="*/ 8579644 w 12192000"/>
              <a:gd name="connsiteY4617" fmla="*/ 396279 h 3218321"/>
              <a:gd name="connsiteX4618" fmla="*/ 8594217 w 12192000"/>
              <a:gd name="connsiteY4618" fmla="*/ 391897 h 3218321"/>
              <a:gd name="connsiteX4619" fmla="*/ 8591598 w 12192000"/>
              <a:gd name="connsiteY4619" fmla="*/ 399375 h 3218321"/>
              <a:gd name="connsiteX4620" fmla="*/ 8627840 w 12192000"/>
              <a:gd name="connsiteY4620" fmla="*/ 393945 h 3218321"/>
              <a:gd name="connsiteX4621" fmla="*/ 8609266 w 12192000"/>
              <a:gd name="connsiteY4621" fmla="*/ 386039 h 3218321"/>
              <a:gd name="connsiteX4622" fmla="*/ 8610362 w 12192000"/>
              <a:gd name="connsiteY4622" fmla="*/ 395898 h 3218321"/>
              <a:gd name="connsiteX4623" fmla="*/ 8594074 w 12192000"/>
              <a:gd name="connsiteY4623" fmla="*/ 384610 h 3218321"/>
              <a:gd name="connsiteX4624" fmla="*/ 8583406 w 12192000"/>
              <a:gd name="connsiteY4624" fmla="*/ 389325 h 3218321"/>
              <a:gd name="connsiteX4625" fmla="*/ 8570976 w 12192000"/>
              <a:gd name="connsiteY4625" fmla="*/ 380895 h 3218321"/>
              <a:gd name="connsiteX4626" fmla="*/ 8573119 w 12192000"/>
              <a:gd name="connsiteY4626" fmla="*/ 389563 h 3218321"/>
              <a:gd name="connsiteX4627" fmla="*/ 8552498 w 12192000"/>
              <a:gd name="connsiteY4627" fmla="*/ 387991 h 3218321"/>
              <a:gd name="connsiteX4628" fmla="*/ 7392115 w 12192000"/>
              <a:gd name="connsiteY4628" fmla="*/ 377656 h 3218321"/>
              <a:gd name="connsiteX4629" fmla="*/ 7386209 w 12192000"/>
              <a:gd name="connsiteY4629" fmla="*/ 405043 h 3218321"/>
              <a:gd name="connsiteX4630" fmla="*/ 7400592 w 12192000"/>
              <a:gd name="connsiteY4630" fmla="*/ 391326 h 3218321"/>
              <a:gd name="connsiteX4631" fmla="*/ 7392115 w 12192000"/>
              <a:gd name="connsiteY4631" fmla="*/ 377656 h 3218321"/>
              <a:gd name="connsiteX4632" fmla="*/ 8801386 w 12192000"/>
              <a:gd name="connsiteY4632" fmla="*/ 377274 h 3218321"/>
              <a:gd name="connsiteX4633" fmla="*/ 8792289 w 12192000"/>
              <a:gd name="connsiteY4633" fmla="*/ 389229 h 3218321"/>
              <a:gd name="connsiteX4634" fmla="*/ 8801386 w 12192000"/>
              <a:gd name="connsiteY4634" fmla="*/ 377274 h 3218321"/>
              <a:gd name="connsiteX4635" fmla="*/ 9720501 w 12192000"/>
              <a:gd name="connsiteY4635" fmla="*/ 376322 h 3218321"/>
              <a:gd name="connsiteX4636" fmla="*/ 9720501 w 12192000"/>
              <a:gd name="connsiteY4636" fmla="*/ 376322 h 3218321"/>
              <a:gd name="connsiteX4637" fmla="*/ 8020027 w 12192000"/>
              <a:gd name="connsiteY4637" fmla="*/ 376114 h 3218321"/>
              <a:gd name="connsiteX4638" fmla="*/ 8011097 w 12192000"/>
              <a:gd name="connsiteY4638" fmla="*/ 377084 h 3218321"/>
              <a:gd name="connsiteX4639" fmla="*/ 8029242 w 12192000"/>
              <a:gd name="connsiteY4639" fmla="*/ 377608 h 3218321"/>
              <a:gd name="connsiteX4640" fmla="*/ 8020027 w 12192000"/>
              <a:gd name="connsiteY4640" fmla="*/ 376114 h 3218321"/>
              <a:gd name="connsiteX4641" fmla="*/ 3003521 w 12192000"/>
              <a:gd name="connsiteY4641" fmla="*/ 375988 h 3218321"/>
              <a:gd name="connsiteX4642" fmla="*/ 3001377 w 12192000"/>
              <a:gd name="connsiteY4642" fmla="*/ 384323 h 3218321"/>
              <a:gd name="connsiteX4643" fmla="*/ 3015666 w 12192000"/>
              <a:gd name="connsiteY4643" fmla="*/ 381608 h 3218321"/>
              <a:gd name="connsiteX4644" fmla="*/ 3001234 w 12192000"/>
              <a:gd name="connsiteY4644" fmla="*/ 386657 h 3218321"/>
              <a:gd name="connsiteX4645" fmla="*/ 2992566 w 12192000"/>
              <a:gd name="connsiteY4645" fmla="*/ 394849 h 3218321"/>
              <a:gd name="connsiteX4646" fmla="*/ 2987138 w 12192000"/>
              <a:gd name="connsiteY4646" fmla="*/ 385181 h 3218321"/>
              <a:gd name="connsiteX4647" fmla="*/ 2986090 w 12192000"/>
              <a:gd name="connsiteY4647" fmla="*/ 393420 h 3218321"/>
              <a:gd name="connsiteX4648" fmla="*/ 2965278 w 12192000"/>
              <a:gd name="connsiteY4648" fmla="*/ 398517 h 3218321"/>
              <a:gd name="connsiteX4649" fmla="*/ 2981233 w 12192000"/>
              <a:gd name="connsiteY4649" fmla="*/ 390182 h 3218321"/>
              <a:gd name="connsiteX4650" fmla="*/ 2987994 w 12192000"/>
              <a:gd name="connsiteY4650" fmla="*/ 381275 h 3218321"/>
              <a:gd name="connsiteX4651" fmla="*/ 3003521 w 12192000"/>
              <a:gd name="connsiteY4651" fmla="*/ 375988 h 3218321"/>
              <a:gd name="connsiteX4652" fmla="*/ 4497785 w 12192000"/>
              <a:gd name="connsiteY4652" fmla="*/ 375608 h 3218321"/>
              <a:gd name="connsiteX4653" fmla="*/ 4489642 w 12192000"/>
              <a:gd name="connsiteY4653" fmla="*/ 383705 h 3218321"/>
              <a:gd name="connsiteX4654" fmla="*/ 4455150 w 12192000"/>
              <a:gd name="connsiteY4654" fmla="*/ 386324 h 3218321"/>
              <a:gd name="connsiteX4655" fmla="*/ 4427342 w 12192000"/>
              <a:gd name="connsiteY4655" fmla="*/ 387515 h 3218321"/>
              <a:gd name="connsiteX4656" fmla="*/ 4402508 w 12192000"/>
              <a:gd name="connsiteY4656" fmla="*/ 390897 h 3218321"/>
              <a:gd name="connsiteX4657" fmla="*/ 4393756 w 12192000"/>
              <a:gd name="connsiteY4657" fmla="*/ 392230 h 3218321"/>
              <a:gd name="connsiteX4658" fmla="*/ 4382003 w 12192000"/>
              <a:gd name="connsiteY4658" fmla="*/ 386467 h 3218321"/>
              <a:gd name="connsiteX4659" fmla="*/ 4371095 w 12192000"/>
              <a:gd name="connsiteY4659" fmla="*/ 398422 h 3218321"/>
              <a:gd name="connsiteX4660" fmla="*/ 4326480 w 12192000"/>
              <a:gd name="connsiteY4660" fmla="*/ 397803 h 3218321"/>
              <a:gd name="connsiteX4661" fmla="*/ 4317432 w 12192000"/>
              <a:gd name="connsiteY4661" fmla="*/ 393993 h 3218321"/>
              <a:gd name="connsiteX4662" fmla="*/ 4278065 w 12192000"/>
              <a:gd name="connsiteY4662" fmla="*/ 399804 h 3218321"/>
              <a:gd name="connsiteX4663" fmla="*/ 4270820 w 12192000"/>
              <a:gd name="connsiteY4663" fmla="*/ 406662 h 3218321"/>
              <a:gd name="connsiteX4664" fmla="*/ 4254212 w 12192000"/>
              <a:gd name="connsiteY4664" fmla="*/ 400518 h 3218321"/>
              <a:gd name="connsiteX4665" fmla="*/ 4245730 w 12192000"/>
              <a:gd name="connsiteY4665" fmla="*/ 408663 h 3218321"/>
              <a:gd name="connsiteX4666" fmla="*/ 4229209 w 12192000"/>
              <a:gd name="connsiteY4666" fmla="*/ 408091 h 3218321"/>
              <a:gd name="connsiteX4667" fmla="*/ 4210215 w 12192000"/>
              <a:gd name="connsiteY4667" fmla="*/ 409091 h 3218321"/>
              <a:gd name="connsiteX4668" fmla="*/ 4211659 w 12192000"/>
              <a:gd name="connsiteY4668" fmla="*/ 416331 h 3218321"/>
              <a:gd name="connsiteX4669" fmla="*/ 4203853 w 12192000"/>
              <a:gd name="connsiteY4669" fmla="*/ 409377 h 3218321"/>
              <a:gd name="connsiteX4670" fmla="*/ 4188752 w 12192000"/>
              <a:gd name="connsiteY4670" fmla="*/ 411473 h 3218321"/>
              <a:gd name="connsiteX4671" fmla="*/ 4190516 w 12192000"/>
              <a:gd name="connsiteY4671" fmla="*/ 418093 h 3218321"/>
              <a:gd name="connsiteX4672" fmla="*/ 4196103 w 12192000"/>
              <a:gd name="connsiteY4672" fmla="*/ 417808 h 3218321"/>
              <a:gd name="connsiteX4673" fmla="*/ 4195477 w 12192000"/>
              <a:gd name="connsiteY4673" fmla="*/ 424333 h 3218321"/>
              <a:gd name="connsiteX4674" fmla="*/ 4180083 w 12192000"/>
              <a:gd name="connsiteY4674" fmla="*/ 409663 h 3218321"/>
              <a:gd name="connsiteX4675" fmla="*/ 4156931 w 12192000"/>
              <a:gd name="connsiteY4675" fmla="*/ 417046 h 3218321"/>
              <a:gd name="connsiteX4676" fmla="*/ 4147022 w 12192000"/>
              <a:gd name="connsiteY4676" fmla="*/ 414188 h 3218321"/>
              <a:gd name="connsiteX4677" fmla="*/ 4151404 w 12192000"/>
              <a:gd name="connsiteY4677" fmla="*/ 420284 h 3218321"/>
              <a:gd name="connsiteX4678" fmla="*/ 4133826 w 12192000"/>
              <a:gd name="connsiteY4678" fmla="*/ 417569 h 3218321"/>
              <a:gd name="connsiteX4679" fmla="*/ 4137161 w 12192000"/>
              <a:gd name="connsiteY4679" fmla="*/ 426381 h 3218321"/>
              <a:gd name="connsiteX4680" fmla="*/ 4122012 w 12192000"/>
              <a:gd name="connsiteY4680" fmla="*/ 417617 h 3218321"/>
              <a:gd name="connsiteX4681" fmla="*/ 4118391 w 12192000"/>
              <a:gd name="connsiteY4681" fmla="*/ 422475 h 3218321"/>
              <a:gd name="connsiteX4682" fmla="*/ 4112960 w 12192000"/>
              <a:gd name="connsiteY4682" fmla="*/ 418855 h 3218321"/>
              <a:gd name="connsiteX4683" fmla="*/ 4086139 w 12192000"/>
              <a:gd name="connsiteY4683" fmla="*/ 427810 h 3218321"/>
              <a:gd name="connsiteX4684" fmla="*/ 4084948 w 12192000"/>
              <a:gd name="connsiteY4684" fmla="*/ 421570 h 3218321"/>
              <a:gd name="connsiteX4685" fmla="*/ 4076326 w 12192000"/>
              <a:gd name="connsiteY4685" fmla="*/ 429429 h 3218321"/>
              <a:gd name="connsiteX4686" fmla="*/ 4074420 w 12192000"/>
              <a:gd name="connsiteY4686" fmla="*/ 421951 h 3218321"/>
              <a:gd name="connsiteX4687" fmla="*/ 4060176 w 12192000"/>
              <a:gd name="connsiteY4687" fmla="*/ 425000 h 3218321"/>
              <a:gd name="connsiteX4688" fmla="*/ 3983194 w 12192000"/>
              <a:gd name="connsiteY4688" fmla="*/ 432525 h 3218321"/>
              <a:gd name="connsiteX4689" fmla="*/ 3971427 w 12192000"/>
              <a:gd name="connsiteY4689" fmla="*/ 444290 h 3218321"/>
              <a:gd name="connsiteX4690" fmla="*/ 3967389 w 12192000"/>
              <a:gd name="connsiteY4690" fmla="*/ 434669 h 3218321"/>
              <a:gd name="connsiteX4691" fmla="*/ 3967817 w 12192000"/>
              <a:gd name="connsiteY4691" fmla="*/ 443671 h 3218321"/>
              <a:gd name="connsiteX4692" fmla="*/ 3947592 w 12192000"/>
              <a:gd name="connsiteY4692" fmla="*/ 444004 h 3218321"/>
              <a:gd name="connsiteX4693" fmla="*/ 3957152 w 12192000"/>
              <a:gd name="connsiteY4693" fmla="*/ 443099 h 3218321"/>
              <a:gd name="connsiteX4694" fmla="*/ 3968292 w 12192000"/>
              <a:gd name="connsiteY4694" fmla="*/ 451958 h 3218321"/>
              <a:gd name="connsiteX4695" fmla="*/ 4000724 w 12192000"/>
              <a:gd name="connsiteY4695" fmla="*/ 451958 h 3218321"/>
              <a:gd name="connsiteX4696" fmla="*/ 3999914 w 12192000"/>
              <a:gd name="connsiteY4696" fmla="*/ 439813 h 3218321"/>
              <a:gd name="connsiteX4697" fmla="*/ 4008393 w 12192000"/>
              <a:gd name="connsiteY4697" fmla="*/ 451101 h 3218321"/>
              <a:gd name="connsiteX4698" fmla="*/ 4017970 w 12192000"/>
              <a:gd name="connsiteY4698" fmla="*/ 435954 h 3218321"/>
              <a:gd name="connsiteX4699" fmla="*/ 4020208 w 12192000"/>
              <a:gd name="connsiteY4699" fmla="*/ 449196 h 3218321"/>
              <a:gd name="connsiteX4700" fmla="*/ 4038834 w 12192000"/>
              <a:gd name="connsiteY4700" fmla="*/ 445719 h 3218321"/>
              <a:gd name="connsiteX4701" fmla="*/ 4038120 w 12192000"/>
              <a:gd name="connsiteY4701" fmla="*/ 435764 h 3218321"/>
              <a:gd name="connsiteX4702" fmla="*/ 4064654 w 12192000"/>
              <a:gd name="connsiteY4702" fmla="*/ 441146 h 3218321"/>
              <a:gd name="connsiteX4703" fmla="*/ 4062416 w 12192000"/>
              <a:gd name="connsiteY4703" fmla="*/ 432287 h 3218321"/>
              <a:gd name="connsiteX4704" fmla="*/ 4072277 w 12192000"/>
              <a:gd name="connsiteY4704" fmla="*/ 432287 h 3218321"/>
              <a:gd name="connsiteX4705" fmla="*/ 4072086 w 12192000"/>
              <a:gd name="connsiteY4705" fmla="*/ 435812 h 3218321"/>
              <a:gd name="connsiteX4706" fmla="*/ 4064749 w 12192000"/>
              <a:gd name="connsiteY4706" fmla="*/ 438527 h 3218321"/>
              <a:gd name="connsiteX4707" fmla="*/ 4073896 w 12192000"/>
              <a:gd name="connsiteY4707" fmla="*/ 444433 h 3218321"/>
              <a:gd name="connsiteX4708" fmla="*/ 4083139 w 12192000"/>
              <a:gd name="connsiteY4708" fmla="*/ 428143 h 3218321"/>
              <a:gd name="connsiteX4709" fmla="*/ 4082709 w 12192000"/>
              <a:gd name="connsiteY4709" fmla="*/ 441194 h 3218321"/>
              <a:gd name="connsiteX4710" fmla="*/ 4102813 w 12192000"/>
              <a:gd name="connsiteY4710" fmla="*/ 432763 h 3218321"/>
              <a:gd name="connsiteX4711" fmla="*/ 4086616 w 12192000"/>
              <a:gd name="connsiteY4711" fmla="*/ 437241 h 3218321"/>
              <a:gd name="connsiteX4712" fmla="*/ 4110102 w 12192000"/>
              <a:gd name="connsiteY4712" fmla="*/ 427048 h 3218321"/>
              <a:gd name="connsiteX4713" fmla="*/ 4110530 w 12192000"/>
              <a:gd name="connsiteY4713" fmla="*/ 435097 h 3218321"/>
              <a:gd name="connsiteX4714" fmla="*/ 4115199 w 12192000"/>
              <a:gd name="connsiteY4714" fmla="*/ 434430 h 3218321"/>
              <a:gd name="connsiteX4715" fmla="*/ 4115771 w 12192000"/>
              <a:gd name="connsiteY4715" fmla="*/ 425619 h 3218321"/>
              <a:gd name="connsiteX4716" fmla="*/ 4129824 w 12192000"/>
              <a:gd name="connsiteY4716" fmla="*/ 437669 h 3218321"/>
              <a:gd name="connsiteX4717" fmla="*/ 4125726 w 12192000"/>
              <a:gd name="connsiteY4717" fmla="*/ 428620 h 3218321"/>
              <a:gd name="connsiteX4718" fmla="*/ 4127204 w 12192000"/>
              <a:gd name="connsiteY4718" fmla="*/ 428096 h 3218321"/>
              <a:gd name="connsiteX4719" fmla="*/ 4139494 w 12192000"/>
              <a:gd name="connsiteY4719" fmla="*/ 436336 h 3218321"/>
              <a:gd name="connsiteX4720" fmla="*/ 4137399 w 12192000"/>
              <a:gd name="connsiteY4720" fmla="*/ 426905 h 3218321"/>
              <a:gd name="connsiteX4721" fmla="*/ 4149023 w 12192000"/>
              <a:gd name="connsiteY4721" fmla="*/ 422618 h 3218321"/>
              <a:gd name="connsiteX4722" fmla="*/ 4144211 w 12192000"/>
              <a:gd name="connsiteY4722" fmla="*/ 436859 h 3218321"/>
              <a:gd name="connsiteX4723" fmla="*/ 4151071 w 12192000"/>
              <a:gd name="connsiteY4723" fmla="*/ 430334 h 3218321"/>
              <a:gd name="connsiteX4724" fmla="*/ 4171983 w 12192000"/>
              <a:gd name="connsiteY4724" fmla="*/ 422142 h 3218321"/>
              <a:gd name="connsiteX4725" fmla="*/ 4172080 w 12192000"/>
              <a:gd name="connsiteY4725" fmla="*/ 432763 h 3218321"/>
              <a:gd name="connsiteX4726" fmla="*/ 4214976 w 12192000"/>
              <a:gd name="connsiteY4726" fmla="*/ 426429 h 3218321"/>
              <a:gd name="connsiteX4727" fmla="*/ 4215653 w 12192000"/>
              <a:gd name="connsiteY4727" fmla="*/ 419379 h 3218321"/>
              <a:gd name="connsiteX4728" fmla="*/ 4223953 w 12192000"/>
              <a:gd name="connsiteY4728" fmla="*/ 422190 h 3218321"/>
              <a:gd name="connsiteX4729" fmla="*/ 4219309 w 12192000"/>
              <a:gd name="connsiteY4729" fmla="*/ 412044 h 3218321"/>
              <a:gd name="connsiteX4730" fmla="*/ 4225563 w 12192000"/>
              <a:gd name="connsiteY4730" fmla="*/ 414188 h 3218321"/>
              <a:gd name="connsiteX4731" fmla="*/ 4224662 w 12192000"/>
              <a:gd name="connsiteY4731" fmla="*/ 422332 h 3218321"/>
              <a:gd name="connsiteX4732" fmla="*/ 4266614 w 12192000"/>
              <a:gd name="connsiteY4732" fmla="*/ 417093 h 3218321"/>
              <a:gd name="connsiteX4733" fmla="*/ 4267622 w 12192000"/>
              <a:gd name="connsiteY4733" fmla="*/ 413188 h 3218321"/>
              <a:gd name="connsiteX4734" fmla="*/ 4280250 w 12192000"/>
              <a:gd name="connsiteY4734" fmla="*/ 418522 h 3218321"/>
              <a:gd name="connsiteX4735" fmla="*/ 4282833 w 12192000"/>
              <a:gd name="connsiteY4735" fmla="*/ 408472 h 3218321"/>
              <a:gd name="connsiteX4736" fmla="*/ 4289869 w 12192000"/>
              <a:gd name="connsiteY4736" fmla="*/ 408377 h 3218321"/>
              <a:gd name="connsiteX4737" fmla="*/ 4285959 w 12192000"/>
              <a:gd name="connsiteY4737" fmla="*/ 419760 h 3218321"/>
              <a:gd name="connsiteX4738" fmla="*/ 4300447 w 12192000"/>
              <a:gd name="connsiteY4738" fmla="*/ 407567 h 3218321"/>
              <a:gd name="connsiteX4739" fmla="*/ 4301445 w 12192000"/>
              <a:gd name="connsiteY4739" fmla="*/ 420094 h 3218321"/>
              <a:gd name="connsiteX4740" fmla="*/ 4307103 w 12192000"/>
              <a:gd name="connsiteY4740" fmla="*/ 408567 h 3218321"/>
              <a:gd name="connsiteX4741" fmla="*/ 4314613 w 12192000"/>
              <a:gd name="connsiteY4741" fmla="*/ 408425 h 3218321"/>
              <a:gd name="connsiteX4742" fmla="*/ 4309338 w 12192000"/>
              <a:gd name="connsiteY4742" fmla="*/ 417950 h 3218321"/>
              <a:gd name="connsiteX4743" fmla="*/ 4314854 w 12192000"/>
              <a:gd name="connsiteY4743" fmla="*/ 418046 h 3218321"/>
              <a:gd name="connsiteX4744" fmla="*/ 4314898 w 12192000"/>
              <a:gd name="connsiteY4744" fmla="*/ 414045 h 3218321"/>
              <a:gd name="connsiteX4745" fmla="*/ 4336344 w 12192000"/>
              <a:gd name="connsiteY4745" fmla="*/ 403376 h 3218321"/>
              <a:gd name="connsiteX4746" fmla="*/ 4359184 w 12192000"/>
              <a:gd name="connsiteY4746" fmla="*/ 407567 h 3218321"/>
              <a:gd name="connsiteX4747" fmla="*/ 4379966 w 12192000"/>
              <a:gd name="connsiteY4747" fmla="*/ 400423 h 3218321"/>
              <a:gd name="connsiteX4748" fmla="*/ 4395751 w 12192000"/>
              <a:gd name="connsiteY4748" fmla="*/ 408806 h 3218321"/>
              <a:gd name="connsiteX4749" fmla="*/ 4396368 w 12192000"/>
              <a:gd name="connsiteY4749" fmla="*/ 399327 h 3218321"/>
              <a:gd name="connsiteX4750" fmla="*/ 4405420 w 12192000"/>
              <a:gd name="connsiteY4750" fmla="*/ 402852 h 3218321"/>
              <a:gd name="connsiteX4751" fmla="*/ 4419858 w 12192000"/>
              <a:gd name="connsiteY4751" fmla="*/ 402995 h 3218321"/>
              <a:gd name="connsiteX4752" fmla="*/ 4427293 w 12192000"/>
              <a:gd name="connsiteY4752" fmla="*/ 398899 h 3218321"/>
              <a:gd name="connsiteX4753" fmla="*/ 4431096 w 12192000"/>
              <a:gd name="connsiteY4753" fmla="*/ 403614 h 3218321"/>
              <a:gd name="connsiteX4754" fmla="*/ 4436102 w 12192000"/>
              <a:gd name="connsiteY4754" fmla="*/ 398756 h 3218321"/>
              <a:gd name="connsiteX4755" fmla="*/ 4442675 w 12192000"/>
              <a:gd name="connsiteY4755" fmla="*/ 402566 h 3218321"/>
              <a:gd name="connsiteX4756" fmla="*/ 4456829 w 12192000"/>
              <a:gd name="connsiteY4756" fmla="*/ 401614 h 3218321"/>
              <a:gd name="connsiteX4757" fmla="*/ 4464066 w 12192000"/>
              <a:gd name="connsiteY4757" fmla="*/ 395565 h 3218321"/>
              <a:gd name="connsiteX4758" fmla="*/ 4469921 w 12192000"/>
              <a:gd name="connsiteY4758" fmla="*/ 398899 h 3218321"/>
              <a:gd name="connsiteX4759" fmla="*/ 4485084 w 12192000"/>
              <a:gd name="connsiteY4759" fmla="*/ 398613 h 3218321"/>
              <a:gd name="connsiteX4760" fmla="*/ 4492358 w 12192000"/>
              <a:gd name="connsiteY4760" fmla="*/ 390611 h 3218321"/>
              <a:gd name="connsiteX4761" fmla="*/ 4500215 w 12192000"/>
              <a:gd name="connsiteY4761" fmla="*/ 394279 h 3218321"/>
              <a:gd name="connsiteX4762" fmla="*/ 4501646 w 12192000"/>
              <a:gd name="connsiteY4762" fmla="*/ 384991 h 3218321"/>
              <a:gd name="connsiteX4763" fmla="*/ 4512171 w 12192000"/>
              <a:gd name="connsiteY4763" fmla="*/ 393040 h 3218321"/>
              <a:gd name="connsiteX4764" fmla="*/ 4520985 w 12192000"/>
              <a:gd name="connsiteY4764" fmla="*/ 380037 h 3218321"/>
              <a:gd name="connsiteX4765" fmla="*/ 4514695 w 12192000"/>
              <a:gd name="connsiteY4765" fmla="*/ 379752 h 3218321"/>
              <a:gd name="connsiteX4766" fmla="*/ 4515980 w 12192000"/>
              <a:gd name="connsiteY4766" fmla="*/ 386324 h 3218321"/>
              <a:gd name="connsiteX4767" fmla="*/ 4497785 w 12192000"/>
              <a:gd name="connsiteY4767" fmla="*/ 375608 h 3218321"/>
              <a:gd name="connsiteX4768" fmla="*/ 7207424 w 12192000"/>
              <a:gd name="connsiteY4768" fmla="*/ 375592 h 3218321"/>
              <a:gd name="connsiteX4769" fmla="*/ 7201329 w 12192000"/>
              <a:gd name="connsiteY4769" fmla="*/ 376275 h 3218321"/>
              <a:gd name="connsiteX4770" fmla="*/ 7207424 w 12192000"/>
              <a:gd name="connsiteY4770" fmla="*/ 375592 h 3218321"/>
              <a:gd name="connsiteX4771" fmla="*/ 8004426 w 12192000"/>
              <a:gd name="connsiteY4771" fmla="*/ 374768 h 3218321"/>
              <a:gd name="connsiteX4772" fmla="*/ 7998238 w 12192000"/>
              <a:gd name="connsiteY4772" fmla="*/ 375465 h 3218321"/>
              <a:gd name="connsiteX4773" fmla="*/ 8004426 w 12192000"/>
              <a:gd name="connsiteY4773" fmla="*/ 374768 h 3218321"/>
              <a:gd name="connsiteX4774" fmla="*/ 9370418 w 12192000"/>
              <a:gd name="connsiteY4774" fmla="*/ 374652 h 3218321"/>
              <a:gd name="connsiteX4775" fmla="*/ 9364170 w 12192000"/>
              <a:gd name="connsiteY4775" fmla="*/ 375703 h 3218321"/>
              <a:gd name="connsiteX4776" fmla="*/ 9370418 w 12192000"/>
              <a:gd name="connsiteY4776" fmla="*/ 374652 h 3218321"/>
              <a:gd name="connsiteX4777" fmla="*/ 8897064 w 12192000"/>
              <a:gd name="connsiteY4777" fmla="*/ 373988 h 3218321"/>
              <a:gd name="connsiteX4778" fmla="*/ 8907875 w 12192000"/>
              <a:gd name="connsiteY4778" fmla="*/ 378846 h 3218321"/>
              <a:gd name="connsiteX4779" fmla="*/ 8939165 w 12192000"/>
              <a:gd name="connsiteY4779" fmla="*/ 380370 h 3218321"/>
              <a:gd name="connsiteX4780" fmla="*/ 8946689 w 12192000"/>
              <a:gd name="connsiteY4780" fmla="*/ 384990 h 3218321"/>
              <a:gd name="connsiteX4781" fmla="*/ 8979741 w 12192000"/>
              <a:gd name="connsiteY4781" fmla="*/ 385895 h 3218321"/>
              <a:gd name="connsiteX4782" fmla="*/ 9006126 w 12192000"/>
              <a:gd name="connsiteY4782" fmla="*/ 390230 h 3218321"/>
              <a:gd name="connsiteX4783" fmla="*/ 9005697 w 12192000"/>
              <a:gd name="connsiteY4783" fmla="*/ 396517 h 3218321"/>
              <a:gd name="connsiteX4784" fmla="*/ 9037034 w 12192000"/>
              <a:gd name="connsiteY4784" fmla="*/ 398517 h 3218321"/>
              <a:gd name="connsiteX4785" fmla="*/ 9041558 w 12192000"/>
              <a:gd name="connsiteY4785" fmla="*/ 394516 h 3218321"/>
              <a:gd name="connsiteX4786" fmla="*/ 9074753 w 12192000"/>
              <a:gd name="connsiteY4786" fmla="*/ 404376 h 3218321"/>
              <a:gd name="connsiteX4787" fmla="*/ 9089946 w 12192000"/>
              <a:gd name="connsiteY4787" fmla="*/ 404233 h 3218321"/>
              <a:gd name="connsiteX4788" fmla="*/ 9063847 w 12192000"/>
              <a:gd name="connsiteY4788" fmla="*/ 408567 h 3218321"/>
              <a:gd name="connsiteX4789" fmla="*/ 9060561 w 12192000"/>
              <a:gd name="connsiteY4789" fmla="*/ 418188 h 3218321"/>
              <a:gd name="connsiteX4790" fmla="*/ 9040892 w 12192000"/>
              <a:gd name="connsiteY4790" fmla="*/ 403804 h 3218321"/>
              <a:gd name="connsiteX4791" fmla="*/ 9030224 w 12192000"/>
              <a:gd name="connsiteY4791" fmla="*/ 419284 h 3218321"/>
              <a:gd name="connsiteX4792" fmla="*/ 9034462 w 12192000"/>
              <a:gd name="connsiteY4792" fmla="*/ 427762 h 3218321"/>
              <a:gd name="connsiteX4793" fmla="*/ 9020937 w 12192000"/>
              <a:gd name="connsiteY4793" fmla="*/ 420236 h 3218321"/>
              <a:gd name="connsiteX4794" fmla="*/ 9033176 w 12192000"/>
              <a:gd name="connsiteY4794" fmla="*/ 406567 h 3218321"/>
              <a:gd name="connsiteX4795" fmla="*/ 9009935 w 12192000"/>
              <a:gd name="connsiteY4795" fmla="*/ 398136 h 3218321"/>
              <a:gd name="connsiteX4796" fmla="*/ 9004935 w 12192000"/>
              <a:gd name="connsiteY4796" fmla="*/ 416474 h 3218321"/>
              <a:gd name="connsiteX4797" fmla="*/ 9001220 w 12192000"/>
              <a:gd name="connsiteY4797" fmla="*/ 410568 h 3218321"/>
              <a:gd name="connsiteX4798" fmla="*/ 9008888 w 12192000"/>
              <a:gd name="connsiteY4798" fmla="*/ 400946 h 3218321"/>
              <a:gd name="connsiteX4799" fmla="*/ 8991219 w 12192000"/>
              <a:gd name="connsiteY4799" fmla="*/ 393659 h 3218321"/>
              <a:gd name="connsiteX4800" fmla="*/ 8995982 w 12192000"/>
              <a:gd name="connsiteY4800" fmla="*/ 407853 h 3218321"/>
              <a:gd name="connsiteX4801" fmla="*/ 8991504 w 12192000"/>
              <a:gd name="connsiteY4801" fmla="*/ 412044 h 3218321"/>
              <a:gd name="connsiteX4802" fmla="*/ 8980980 w 12192000"/>
              <a:gd name="connsiteY4802" fmla="*/ 408710 h 3218321"/>
              <a:gd name="connsiteX4803" fmla="*/ 8984361 w 12192000"/>
              <a:gd name="connsiteY4803" fmla="*/ 418188 h 3218321"/>
              <a:gd name="connsiteX4804" fmla="*/ 8980122 w 12192000"/>
              <a:gd name="connsiteY4804" fmla="*/ 417569 h 3218321"/>
              <a:gd name="connsiteX4805" fmla="*/ 8978217 w 12192000"/>
              <a:gd name="connsiteY4805" fmla="*/ 400041 h 3218321"/>
              <a:gd name="connsiteX4806" fmla="*/ 8992790 w 12192000"/>
              <a:gd name="connsiteY4806" fmla="*/ 405995 h 3218321"/>
              <a:gd name="connsiteX4807" fmla="*/ 8967597 w 12192000"/>
              <a:gd name="connsiteY4807" fmla="*/ 389706 h 3218321"/>
              <a:gd name="connsiteX4808" fmla="*/ 8971788 w 12192000"/>
              <a:gd name="connsiteY4808" fmla="*/ 400851 h 3218321"/>
              <a:gd name="connsiteX4809" fmla="*/ 8965882 w 12192000"/>
              <a:gd name="connsiteY4809" fmla="*/ 392421 h 3218321"/>
              <a:gd name="connsiteX4810" fmla="*/ 8951595 w 12192000"/>
              <a:gd name="connsiteY4810" fmla="*/ 397898 h 3218321"/>
              <a:gd name="connsiteX4811" fmla="*/ 8961024 w 12192000"/>
              <a:gd name="connsiteY4811" fmla="*/ 388134 h 3218321"/>
              <a:gd name="connsiteX4812" fmla="*/ 8931688 w 12192000"/>
              <a:gd name="connsiteY4812" fmla="*/ 391087 h 3218321"/>
              <a:gd name="connsiteX4813" fmla="*/ 8935212 w 12192000"/>
              <a:gd name="connsiteY4813" fmla="*/ 383895 h 3218321"/>
              <a:gd name="connsiteX4814" fmla="*/ 8900969 w 12192000"/>
              <a:gd name="connsiteY4814" fmla="*/ 383800 h 3218321"/>
              <a:gd name="connsiteX4815" fmla="*/ 8880348 w 12192000"/>
              <a:gd name="connsiteY4815" fmla="*/ 404138 h 3218321"/>
              <a:gd name="connsiteX4816" fmla="*/ 8871156 w 12192000"/>
              <a:gd name="connsiteY4816" fmla="*/ 396469 h 3218321"/>
              <a:gd name="connsiteX4817" fmla="*/ 8878110 w 12192000"/>
              <a:gd name="connsiteY4817" fmla="*/ 386657 h 3218321"/>
              <a:gd name="connsiteX4818" fmla="*/ 8887063 w 12192000"/>
              <a:gd name="connsiteY4818" fmla="*/ 396422 h 3218321"/>
              <a:gd name="connsiteX4819" fmla="*/ 8897064 w 12192000"/>
              <a:gd name="connsiteY4819" fmla="*/ 373988 h 3218321"/>
              <a:gd name="connsiteX4820" fmla="*/ 7853077 w 12192000"/>
              <a:gd name="connsiteY4820" fmla="*/ 373697 h 3218321"/>
              <a:gd name="connsiteX4821" fmla="*/ 7845933 w 12192000"/>
              <a:gd name="connsiteY4821" fmla="*/ 376132 h 3218321"/>
              <a:gd name="connsiteX4822" fmla="*/ 7857078 w 12192000"/>
              <a:gd name="connsiteY4822" fmla="*/ 378942 h 3218321"/>
              <a:gd name="connsiteX4823" fmla="*/ 7853077 w 12192000"/>
              <a:gd name="connsiteY4823" fmla="*/ 373697 h 3218321"/>
              <a:gd name="connsiteX4824" fmla="*/ 7340966 w 12192000"/>
              <a:gd name="connsiteY4824" fmla="*/ 373512 h 3218321"/>
              <a:gd name="connsiteX4825" fmla="*/ 7344966 w 12192000"/>
              <a:gd name="connsiteY4825" fmla="*/ 383276 h 3218321"/>
              <a:gd name="connsiteX4826" fmla="*/ 7339584 w 12192000"/>
              <a:gd name="connsiteY4826" fmla="*/ 384991 h 3218321"/>
              <a:gd name="connsiteX4827" fmla="*/ 7339394 w 12192000"/>
              <a:gd name="connsiteY4827" fmla="*/ 400375 h 3218321"/>
              <a:gd name="connsiteX4828" fmla="*/ 7352967 w 12192000"/>
              <a:gd name="connsiteY4828" fmla="*/ 388182 h 3218321"/>
              <a:gd name="connsiteX4829" fmla="*/ 7354205 w 12192000"/>
              <a:gd name="connsiteY4829" fmla="*/ 401090 h 3218321"/>
              <a:gd name="connsiteX4830" fmla="*/ 7359634 w 12192000"/>
              <a:gd name="connsiteY4830" fmla="*/ 389468 h 3218321"/>
              <a:gd name="connsiteX4831" fmla="*/ 7368874 w 12192000"/>
              <a:gd name="connsiteY4831" fmla="*/ 389659 h 3218321"/>
              <a:gd name="connsiteX4832" fmla="*/ 7362825 w 12192000"/>
              <a:gd name="connsiteY4832" fmla="*/ 403804 h 3218321"/>
              <a:gd name="connsiteX4833" fmla="*/ 7367969 w 12192000"/>
              <a:gd name="connsiteY4833" fmla="*/ 403900 h 3218321"/>
              <a:gd name="connsiteX4834" fmla="*/ 7366302 w 12192000"/>
              <a:gd name="connsiteY4834" fmla="*/ 397660 h 3218321"/>
              <a:gd name="connsiteX4835" fmla="*/ 7372683 w 12192000"/>
              <a:gd name="connsiteY4835" fmla="*/ 399327 h 3218321"/>
              <a:gd name="connsiteX4836" fmla="*/ 7371588 w 12192000"/>
              <a:gd name="connsiteY4836" fmla="*/ 379752 h 3218321"/>
              <a:gd name="connsiteX4837" fmla="*/ 7358539 w 12192000"/>
              <a:gd name="connsiteY4837" fmla="*/ 385038 h 3218321"/>
              <a:gd name="connsiteX4838" fmla="*/ 7357539 w 12192000"/>
              <a:gd name="connsiteY4838" fmla="*/ 379228 h 3218321"/>
              <a:gd name="connsiteX4839" fmla="*/ 7348585 w 12192000"/>
              <a:gd name="connsiteY4839" fmla="*/ 385229 h 3218321"/>
              <a:gd name="connsiteX4840" fmla="*/ 7340966 w 12192000"/>
              <a:gd name="connsiteY4840" fmla="*/ 373512 h 3218321"/>
              <a:gd name="connsiteX4841" fmla="*/ 8872251 w 12192000"/>
              <a:gd name="connsiteY4841" fmla="*/ 372940 h 3218321"/>
              <a:gd name="connsiteX4842" fmla="*/ 8890301 w 12192000"/>
              <a:gd name="connsiteY4842" fmla="*/ 377084 h 3218321"/>
              <a:gd name="connsiteX4843" fmla="*/ 8872251 w 12192000"/>
              <a:gd name="connsiteY4843" fmla="*/ 372940 h 3218321"/>
              <a:gd name="connsiteX4844" fmla="*/ 4535987 w 12192000"/>
              <a:gd name="connsiteY4844" fmla="*/ 372798 h 3218321"/>
              <a:gd name="connsiteX4845" fmla="*/ 4525412 w 12192000"/>
              <a:gd name="connsiteY4845" fmla="*/ 382752 h 3218321"/>
              <a:gd name="connsiteX4846" fmla="*/ 4537940 w 12192000"/>
              <a:gd name="connsiteY4846" fmla="*/ 395850 h 3218321"/>
              <a:gd name="connsiteX4847" fmla="*/ 4533415 w 12192000"/>
              <a:gd name="connsiteY4847" fmla="*/ 383324 h 3218321"/>
              <a:gd name="connsiteX4848" fmla="*/ 4550517 w 12192000"/>
              <a:gd name="connsiteY4848" fmla="*/ 390897 h 3218321"/>
              <a:gd name="connsiteX4849" fmla="*/ 4565522 w 12192000"/>
              <a:gd name="connsiteY4849" fmla="*/ 389277 h 3218321"/>
              <a:gd name="connsiteX4850" fmla="*/ 4561044 w 12192000"/>
              <a:gd name="connsiteY4850" fmla="*/ 376036 h 3218321"/>
              <a:gd name="connsiteX4851" fmla="*/ 4535987 w 12192000"/>
              <a:gd name="connsiteY4851" fmla="*/ 372798 h 3218321"/>
              <a:gd name="connsiteX4852" fmla="*/ 8866155 w 12192000"/>
              <a:gd name="connsiteY4852" fmla="*/ 371607 h 3218321"/>
              <a:gd name="connsiteX4853" fmla="*/ 8845105 w 12192000"/>
              <a:gd name="connsiteY4853" fmla="*/ 371750 h 3218321"/>
              <a:gd name="connsiteX4854" fmla="*/ 8866155 w 12192000"/>
              <a:gd name="connsiteY4854" fmla="*/ 371607 h 3218321"/>
              <a:gd name="connsiteX4855" fmla="*/ 7962090 w 12192000"/>
              <a:gd name="connsiteY4855" fmla="*/ 370702 h 3218321"/>
              <a:gd name="connsiteX4856" fmla="*/ 7976521 w 12192000"/>
              <a:gd name="connsiteY4856" fmla="*/ 377799 h 3218321"/>
              <a:gd name="connsiteX4857" fmla="*/ 7962090 w 12192000"/>
              <a:gd name="connsiteY4857" fmla="*/ 370702 h 3218321"/>
              <a:gd name="connsiteX4858" fmla="*/ 2563945 w 12192000"/>
              <a:gd name="connsiteY4858" fmla="*/ 369988 h 3218321"/>
              <a:gd name="connsiteX4859" fmla="*/ 2571184 w 12192000"/>
              <a:gd name="connsiteY4859" fmla="*/ 373798 h 3218321"/>
              <a:gd name="connsiteX4860" fmla="*/ 2554278 w 12192000"/>
              <a:gd name="connsiteY4860" fmla="*/ 373607 h 3218321"/>
              <a:gd name="connsiteX4861" fmla="*/ 2563945 w 12192000"/>
              <a:gd name="connsiteY4861" fmla="*/ 369988 h 3218321"/>
              <a:gd name="connsiteX4862" fmla="*/ 7227380 w 12192000"/>
              <a:gd name="connsiteY4862" fmla="*/ 369559 h 3218321"/>
              <a:gd name="connsiteX4863" fmla="*/ 7210854 w 12192000"/>
              <a:gd name="connsiteY4863" fmla="*/ 388563 h 3218321"/>
              <a:gd name="connsiteX4864" fmla="*/ 7227968 w 12192000"/>
              <a:gd name="connsiteY4864" fmla="*/ 377708 h 3218321"/>
              <a:gd name="connsiteX4865" fmla="*/ 7228253 w 12192000"/>
              <a:gd name="connsiteY4865" fmla="*/ 381664 h 3218321"/>
              <a:gd name="connsiteX4866" fmla="*/ 7226618 w 12192000"/>
              <a:gd name="connsiteY4866" fmla="*/ 388230 h 3218321"/>
              <a:gd name="connsiteX4867" fmla="*/ 7228856 w 12192000"/>
              <a:gd name="connsiteY4867" fmla="*/ 390040 h 3218321"/>
              <a:gd name="connsiteX4868" fmla="*/ 7228253 w 12192000"/>
              <a:gd name="connsiteY4868" fmla="*/ 381664 h 3218321"/>
              <a:gd name="connsiteX4869" fmla="*/ 7229475 w 12192000"/>
              <a:gd name="connsiteY4869" fmla="*/ 376751 h 3218321"/>
              <a:gd name="connsiteX4870" fmla="*/ 7227968 w 12192000"/>
              <a:gd name="connsiteY4870" fmla="*/ 377708 h 3218321"/>
              <a:gd name="connsiteX4871" fmla="*/ 2538848 w 12192000"/>
              <a:gd name="connsiteY4871" fmla="*/ 369415 h 3218321"/>
              <a:gd name="connsiteX4872" fmla="*/ 2536181 w 12192000"/>
              <a:gd name="connsiteY4872" fmla="*/ 378131 h 3218321"/>
              <a:gd name="connsiteX4873" fmla="*/ 2548705 w 12192000"/>
              <a:gd name="connsiteY4873" fmla="*/ 371463 h 3218321"/>
              <a:gd name="connsiteX4874" fmla="*/ 2541943 w 12192000"/>
              <a:gd name="connsiteY4874" fmla="*/ 385466 h 3218321"/>
              <a:gd name="connsiteX4875" fmla="*/ 2539848 w 12192000"/>
              <a:gd name="connsiteY4875" fmla="*/ 377798 h 3218321"/>
              <a:gd name="connsiteX4876" fmla="*/ 2524180 w 12192000"/>
              <a:gd name="connsiteY4876" fmla="*/ 384704 h 3218321"/>
              <a:gd name="connsiteX4877" fmla="*/ 2538848 w 12192000"/>
              <a:gd name="connsiteY4877" fmla="*/ 369415 h 3218321"/>
              <a:gd name="connsiteX4878" fmla="*/ 7281196 w 12192000"/>
              <a:gd name="connsiteY4878" fmla="*/ 369178 h 3218321"/>
              <a:gd name="connsiteX4879" fmla="*/ 7271766 w 12192000"/>
              <a:gd name="connsiteY4879" fmla="*/ 377846 h 3218321"/>
              <a:gd name="connsiteX4880" fmla="*/ 7263908 w 12192000"/>
              <a:gd name="connsiteY4880" fmla="*/ 372845 h 3218321"/>
              <a:gd name="connsiteX4881" fmla="*/ 7251906 w 12192000"/>
              <a:gd name="connsiteY4881" fmla="*/ 385038 h 3218321"/>
              <a:gd name="connsiteX4882" fmla="*/ 7262765 w 12192000"/>
              <a:gd name="connsiteY4882" fmla="*/ 382466 h 3218321"/>
              <a:gd name="connsiteX4883" fmla="*/ 7262860 w 12192000"/>
              <a:gd name="connsiteY4883" fmla="*/ 395612 h 3218321"/>
              <a:gd name="connsiteX4884" fmla="*/ 7276814 w 12192000"/>
              <a:gd name="connsiteY4884" fmla="*/ 381323 h 3218321"/>
              <a:gd name="connsiteX4885" fmla="*/ 7276433 w 12192000"/>
              <a:gd name="connsiteY4885" fmla="*/ 395517 h 3218321"/>
              <a:gd name="connsiteX4886" fmla="*/ 7291531 w 12192000"/>
              <a:gd name="connsiteY4886" fmla="*/ 382181 h 3218321"/>
              <a:gd name="connsiteX4887" fmla="*/ 7288149 w 12192000"/>
              <a:gd name="connsiteY4887" fmla="*/ 395041 h 3218321"/>
              <a:gd name="connsiteX4888" fmla="*/ 7301199 w 12192000"/>
              <a:gd name="connsiteY4888" fmla="*/ 380990 h 3218321"/>
              <a:gd name="connsiteX4889" fmla="*/ 7302199 w 12192000"/>
              <a:gd name="connsiteY4889" fmla="*/ 395231 h 3218321"/>
              <a:gd name="connsiteX4890" fmla="*/ 7314962 w 12192000"/>
              <a:gd name="connsiteY4890" fmla="*/ 383086 h 3218321"/>
              <a:gd name="connsiteX4891" fmla="*/ 7317629 w 12192000"/>
              <a:gd name="connsiteY4891" fmla="*/ 394660 h 3218321"/>
              <a:gd name="connsiteX4892" fmla="*/ 7323535 w 12192000"/>
              <a:gd name="connsiteY4892" fmla="*/ 383133 h 3218321"/>
              <a:gd name="connsiteX4893" fmla="*/ 7318867 w 12192000"/>
              <a:gd name="connsiteY4893" fmla="*/ 374369 h 3218321"/>
              <a:gd name="connsiteX4894" fmla="*/ 7301389 w 12192000"/>
              <a:gd name="connsiteY4894" fmla="*/ 374512 h 3218321"/>
              <a:gd name="connsiteX4895" fmla="*/ 7299341 w 12192000"/>
              <a:gd name="connsiteY4895" fmla="*/ 381561 h 3218321"/>
              <a:gd name="connsiteX4896" fmla="*/ 7293912 w 12192000"/>
              <a:gd name="connsiteY4896" fmla="*/ 371321 h 3218321"/>
              <a:gd name="connsiteX4897" fmla="*/ 7281196 w 12192000"/>
              <a:gd name="connsiteY4897" fmla="*/ 369178 h 3218321"/>
              <a:gd name="connsiteX4898" fmla="*/ 7913914 w 12192000"/>
              <a:gd name="connsiteY4898" fmla="*/ 365894 h 3218321"/>
              <a:gd name="connsiteX4899" fmla="*/ 7903131 w 12192000"/>
              <a:gd name="connsiteY4899" fmla="*/ 374179 h 3218321"/>
              <a:gd name="connsiteX4900" fmla="*/ 7940278 w 12192000"/>
              <a:gd name="connsiteY4900" fmla="*/ 367749 h 3218321"/>
              <a:gd name="connsiteX4901" fmla="*/ 7916514 w 12192000"/>
              <a:gd name="connsiteY4901" fmla="*/ 371131 h 3218321"/>
              <a:gd name="connsiteX4902" fmla="*/ 7913914 w 12192000"/>
              <a:gd name="connsiteY4902" fmla="*/ 365894 h 3218321"/>
              <a:gd name="connsiteX4903" fmla="*/ 3092724 w 12192000"/>
              <a:gd name="connsiteY4903" fmla="*/ 365700 h 3218321"/>
              <a:gd name="connsiteX4904" fmla="*/ 3085250 w 12192000"/>
              <a:gd name="connsiteY4904" fmla="*/ 380275 h 3218321"/>
              <a:gd name="connsiteX4905" fmla="*/ 3076960 w 12192000"/>
              <a:gd name="connsiteY4905" fmla="*/ 373797 h 3218321"/>
              <a:gd name="connsiteX4906" fmla="*/ 3076579 w 12192000"/>
              <a:gd name="connsiteY4906" fmla="*/ 378941 h 3218321"/>
              <a:gd name="connsiteX4907" fmla="*/ 3044337 w 12192000"/>
              <a:gd name="connsiteY4907" fmla="*/ 380608 h 3218321"/>
              <a:gd name="connsiteX4908" fmla="*/ 3039080 w 12192000"/>
              <a:gd name="connsiteY4908" fmla="*/ 373892 h 3218321"/>
              <a:gd name="connsiteX4909" fmla="*/ 3038275 w 12192000"/>
              <a:gd name="connsiteY4909" fmla="*/ 385228 h 3218321"/>
              <a:gd name="connsiteX4910" fmla="*/ 3025481 w 12192000"/>
              <a:gd name="connsiteY4910" fmla="*/ 382609 h 3218321"/>
              <a:gd name="connsiteX4911" fmla="*/ 3019336 w 12192000"/>
              <a:gd name="connsiteY4911" fmla="*/ 390134 h 3218321"/>
              <a:gd name="connsiteX4912" fmla="*/ 3027959 w 12192000"/>
              <a:gd name="connsiteY4912" fmla="*/ 372606 h 3218321"/>
              <a:gd name="connsiteX4913" fmla="*/ 3029482 w 12192000"/>
              <a:gd name="connsiteY4913" fmla="*/ 380799 h 3218321"/>
              <a:gd name="connsiteX4914" fmla="*/ 3039753 w 12192000"/>
              <a:gd name="connsiteY4914" fmla="*/ 373083 h 3218321"/>
              <a:gd name="connsiteX4915" fmla="*/ 3056720 w 12192000"/>
              <a:gd name="connsiteY4915" fmla="*/ 377179 h 3218321"/>
              <a:gd name="connsiteX4916" fmla="*/ 3064719 w 12192000"/>
              <a:gd name="connsiteY4916" fmla="*/ 369987 h 3218321"/>
              <a:gd name="connsiteX4917" fmla="*/ 3078820 w 12192000"/>
              <a:gd name="connsiteY4917" fmla="*/ 365795 h 3218321"/>
              <a:gd name="connsiteX4918" fmla="*/ 3083007 w 12192000"/>
              <a:gd name="connsiteY4918" fmla="*/ 370653 h 3218321"/>
              <a:gd name="connsiteX4919" fmla="*/ 3092724 w 12192000"/>
              <a:gd name="connsiteY4919" fmla="*/ 365700 h 3218321"/>
              <a:gd name="connsiteX4920" fmla="*/ 7769033 w 12192000"/>
              <a:gd name="connsiteY4920" fmla="*/ 364699 h 3218321"/>
              <a:gd name="connsiteX4921" fmla="*/ 7763018 w 12192000"/>
              <a:gd name="connsiteY4921" fmla="*/ 365844 h 3218321"/>
              <a:gd name="connsiteX4922" fmla="*/ 7769033 w 12192000"/>
              <a:gd name="connsiteY4922" fmla="*/ 364699 h 3218321"/>
              <a:gd name="connsiteX4923" fmla="*/ 7176849 w 12192000"/>
              <a:gd name="connsiteY4923" fmla="*/ 364320 h 3218321"/>
              <a:gd name="connsiteX4924" fmla="*/ 7177755 w 12192000"/>
              <a:gd name="connsiteY4924" fmla="*/ 385086 h 3218321"/>
              <a:gd name="connsiteX4925" fmla="*/ 7172135 w 12192000"/>
              <a:gd name="connsiteY4925" fmla="*/ 384324 h 3218321"/>
              <a:gd name="connsiteX4926" fmla="*/ 7172801 w 12192000"/>
              <a:gd name="connsiteY4926" fmla="*/ 391087 h 3218321"/>
              <a:gd name="connsiteX4927" fmla="*/ 7186470 w 12192000"/>
              <a:gd name="connsiteY4927" fmla="*/ 375941 h 3218321"/>
              <a:gd name="connsiteX4928" fmla="*/ 7186613 w 12192000"/>
              <a:gd name="connsiteY4928" fmla="*/ 389468 h 3218321"/>
              <a:gd name="connsiteX4929" fmla="*/ 7189565 w 12192000"/>
              <a:gd name="connsiteY4929" fmla="*/ 389182 h 3218321"/>
              <a:gd name="connsiteX4930" fmla="*/ 7196519 w 12192000"/>
              <a:gd name="connsiteY4930" fmla="*/ 376703 h 3218321"/>
              <a:gd name="connsiteX4931" fmla="*/ 7189327 w 12192000"/>
              <a:gd name="connsiteY4931" fmla="*/ 364320 h 3218321"/>
              <a:gd name="connsiteX4932" fmla="*/ 7185708 w 12192000"/>
              <a:gd name="connsiteY4932" fmla="*/ 373845 h 3218321"/>
              <a:gd name="connsiteX4933" fmla="*/ 7176849 w 12192000"/>
              <a:gd name="connsiteY4933" fmla="*/ 364320 h 3218321"/>
              <a:gd name="connsiteX4934" fmla="*/ 7750141 w 12192000"/>
              <a:gd name="connsiteY4934" fmla="*/ 364171 h 3218321"/>
              <a:gd name="connsiteX4935" fmla="*/ 7740825 w 12192000"/>
              <a:gd name="connsiteY4935" fmla="*/ 366796 h 3218321"/>
              <a:gd name="connsiteX4936" fmla="*/ 7756636 w 12192000"/>
              <a:gd name="connsiteY4936" fmla="*/ 369225 h 3218321"/>
              <a:gd name="connsiteX4937" fmla="*/ 7750141 w 12192000"/>
              <a:gd name="connsiteY4937" fmla="*/ 364171 h 3218321"/>
              <a:gd name="connsiteX4938" fmla="*/ 7163229 w 12192000"/>
              <a:gd name="connsiteY4938" fmla="*/ 363605 h 3218321"/>
              <a:gd name="connsiteX4939" fmla="*/ 7162657 w 12192000"/>
              <a:gd name="connsiteY4939" fmla="*/ 384657 h 3218321"/>
              <a:gd name="connsiteX4940" fmla="*/ 7157895 w 12192000"/>
              <a:gd name="connsiteY4940" fmla="*/ 384562 h 3218321"/>
              <a:gd name="connsiteX4941" fmla="*/ 7158228 w 12192000"/>
              <a:gd name="connsiteY4941" fmla="*/ 390944 h 3218321"/>
              <a:gd name="connsiteX4942" fmla="*/ 7173325 w 12192000"/>
              <a:gd name="connsiteY4942" fmla="*/ 377418 h 3218321"/>
              <a:gd name="connsiteX4943" fmla="*/ 7163229 w 12192000"/>
              <a:gd name="connsiteY4943" fmla="*/ 363605 h 3218321"/>
              <a:gd name="connsiteX4944" fmla="*/ 8656653 w 12192000"/>
              <a:gd name="connsiteY4944" fmla="*/ 362319 h 3218321"/>
              <a:gd name="connsiteX4945" fmla="*/ 8652700 w 12192000"/>
              <a:gd name="connsiteY4945" fmla="*/ 362462 h 3218321"/>
              <a:gd name="connsiteX4946" fmla="*/ 8015621 w 12192000"/>
              <a:gd name="connsiteY4946" fmla="*/ 362129 h 3218321"/>
              <a:gd name="connsiteX4947" fmla="*/ 8015621 w 12192000"/>
              <a:gd name="connsiteY4947" fmla="*/ 362129 h 3218321"/>
              <a:gd name="connsiteX4948" fmla="*/ 9801701 w 12192000"/>
              <a:gd name="connsiteY4948" fmla="*/ 361795 h 3218321"/>
              <a:gd name="connsiteX4949" fmla="*/ 9801701 w 12192000"/>
              <a:gd name="connsiteY4949" fmla="*/ 361795 h 3218321"/>
              <a:gd name="connsiteX4950" fmla="*/ 7845028 w 12192000"/>
              <a:gd name="connsiteY4950" fmla="*/ 361033 h 3218321"/>
              <a:gd name="connsiteX4951" fmla="*/ 7845028 w 12192000"/>
              <a:gd name="connsiteY4951" fmla="*/ 361033 h 3218321"/>
              <a:gd name="connsiteX4952" fmla="*/ 9266892 w 12192000"/>
              <a:gd name="connsiteY4952" fmla="*/ 360934 h 3218321"/>
              <a:gd name="connsiteX4953" fmla="*/ 9260824 w 12192000"/>
              <a:gd name="connsiteY4953" fmla="*/ 361604 h 3218321"/>
              <a:gd name="connsiteX4954" fmla="*/ 9266892 w 12192000"/>
              <a:gd name="connsiteY4954" fmla="*/ 360934 h 3218321"/>
              <a:gd name="connsiteX4955" fmla="*/ 7024449 w 12192000"/>
              <a:gd name="connsiteY4955" fmla="*/ 360795 h 3218321"/>
              <a:gd name="connsiteX4956" fmla="*/ 7024688 w 12192000"/>
              <a:gd name="connsiteY4956" fmla="*/ 372131 h 3218321"/>
              <a:gd name="connsiteX4957" fmla="*/ 7041737 w 12192000"/>
              <a:gd name="connsiteY4957" fmla="*/ 369178 h 3218321"/>
              <a:gd name="connsiteX4958" fmla="*/ 7032927 w 12192000"/>
              <a:gd name="connsiteY4958" fmla="*/ 378085 h 3218321"/>
              <a:gd name="connsiteX4959" fmla="*/ 7041500 w 12192000"/>
              <a:gd name="connsiteY4959" fmla="*/ 382657 h 3218321"/>
              <a:gd name="connsiteX4960" fmla="*/ 7052310 w 12192000"/>
              <a:gd name="connsiteY4960" fmla="*/ 373798 h 3218321"/>
              <a:gd name="connsiteX4961" fmla="*/ 7050501 w 12192000"/>
              <a:gd name="connsiteY4961" fmla="*/ 376608 h 3218321"/>
              <a:gd name="connsiteX4962" fmla="*/ 7048691 w 12192000"/>
              <a:gd name="connsiteY4962" fmla="*/ 380609 h 3218321"/>
              <a:gd name="connsiteX4963" fmla="*/ 7060168 w 12192000"/>
              <a:gd name="connsiteY4963" fmla="*/ 369416 h 3218321"/>
              <a:gd name="connsiteX4964" fmla="*/ 7082124 w 12192000"/>
              <a:gd name="connsiteY4964" fmla="*/ 375274 h 3218321"/>
              <a:gd name="connsiteX4965" fmla="*/ 7081790 w 12192000"/>
              <a:gd name="connsiteY4965" fmla="*/ 365701 h 3218321"/>
              <a:gd name="connsiteX4966" fmla="*/ 7041595 w 12192000"/>
              <a:gd name="connsiteY4966" fmla="*/ 362224 h 3218321"/>
              <a:gd name="connsiteX4967" fmla="*/ 7024449 w 12192000"/>
              <a:gd name="connsiteY4967" fmla="*/ 360795 h 3218321"/>
              <a:gd name="connsiteX4968" fmla="*/ 2588379 w 12192000"/>
              <a:gd name="connsiteY4968" fmla="*/ 360795 h 3218321"/>
              <a:gd name="connsiteX4969" fmla="*/ 2599713 w 12192000"/>
              <a:gd name="connsiteY4969" fmla="*/ 367654 h 3218321"/>
              <a:gd name="connsiteX4970" fmla="*/ 2593855 w 12192000"/>
              <a:gd name="connsiteY4970" fmla="*/ 374941 h 3218321"/>
              <a:gd name="connsiteX4971" fmla="*/ 2593379 w 12192000"/>
              <a:gd name="connsiteY4971" fmla="*/ 368368 h 3218321"/>
              <a:gd name="connsiteX4972" fmla="*/ 2581378 w 12192000"/>
              <a:gd name="connsiteY4972" fmla="*/ 373369 h 3218321"/>
              <a:gd name="connsiteX4973" fmla="*/ 2577473 w 12192000"/>
              <a:gd name="connsiteY4973" fmla="*/ 362367 h 3218321"/>
              <a:gd name="connsiteX4974" fmla="*/ 2580093 w 12192000"/>
              <a:gd name="connsiteY4974" fmla="*/ 368130 h 3218321"/>
              <a:gd name="connsiteX4975" fmla="*/ 2588379 w 12192000"/>
              <a:gd name="connsiteY4975" fmla="*/ 360795 h 3218321"/>
              <a:gd name="connsiteX4976" fmla="*/ 9280136 w 12192000"/>
              <a:gd name="connsiteY4976" fmla="*/ 360773 h 3218321"/>
              <a:gd name="connsiteX4977" fmla="*/ 9273921 w 12192000"/>
              <a:gd name="connsiteY4977" fmla="*/ 361556 h 3218321"/>
              <a:gd name="connsiteX4978" fmla="*/ 9280136 w 12192000"/>
              <a:gd name="connsiteY4978" fmla="*/ 360773 h 3218321"/>
              <a:gd name="connsiteX4979" fmla="*/ 7104840 w 12192000"/>
              <a:gd name="connsiteY4979" fmla="*/ 360366 h 3218321"/>
              <a:gd name="connsiteX4980" fmla="*/ 7085077 w 12192000"/>
              <a:gd name="connsiteY4980" fmla="*/ 366511 h 3218321"/>
              <a:gd name="connsiteX4981" fmla="*/ 7094172 w 12192000"/>
              <a:gd name="connsiteY4981" fmla="*/ 376084 h 3218321"/>
              <a:gd name="connsiteX4982" fmla="*/ 7109317 w 12192000"/>
              <a:gd name="connsiteY4982" fmla="*/ 376275 h 3218321"/>
              <a:gd name="connsiteX4983" fmla="*/ 7104840 w 12192000"/>
              <a:gd name="connsiteY4983" fmla="*/ 360366 h 3218321"/>
              <a:gd name="connsiteX4984" fmla="*/ 3118782 w 12192000"/>
              <a:gd name="connsiteY4984" fmla="*/ 359461 h 3218321"/>
              <a:gd name="connsiteX4985" fmla="*/ 3120443 w 12192000"/>
              <a:gd name="connsiteY4985" fmla="*/ 366320 h 3218321"/>
              <a:gd name="connsiteX4986" fmla="*/ 3128402 w 12192000"/>
              <a:gd name="connsiteY4986" fmla="*/ 362271 h 3218321"/>
              <a:gd name="connsiteX4987" fmla="*/ 3129451 w 12192000"/>
              <a:gd name="connsiteY4987" fmla="*/ 369225 h 3218321"/>
              <a:gd name="connsiteX4988" fmla="*/ 3111680 w 12192000"/>
              <a:gd name="connsiteY4988" fmla="*/ 373750 h 3218321"/>
              <a:gd name="connsiteX4989" fmla="*/ 3094203 w 12192000"/>
              <a:gd name="connsiteY4989" fmla="*/ 375036 h 3218321"/>
              <a:gd name="connsiteX4990" fmla="*/ 3108588 w 12192000"/>
              <a:gd name="connsiteY4990" fmla="*/ 362033 h 3218321"/>
              <a:gd name="connsiteX4991" fmla="*/ 3109826 w 12192000"/>
              <a:gd name="connsiteY4991" fmla="*/ 367320 h 3218321"/>
              <a:gd name="connsiteX4992" fmla="*/ 3118782 w 12192000"/>
              <a:gd name="connsiteY4992" fmla="*/ 359461 h 3218321"/>
              <a:gd name="connsiteX4993" fmla="*/ 7125129 w 12192000"/>
              <a:gd name="connsiteY4993" fmla="*/ 359414 h 3218321"/>
              <a:gd name="connsiteX4994" fmla="*/ 7124796 w 12192000"/>
              <a:gd name="connsiteY4994" fmla="*/ 374084 h 3218321"/>
              <a:gd name="connsiteX4995" fmla="*/ 7141940 w 12192000"/>
              <a:gd name="connsiteY4995" fmla="*/ 378704 h 3218321"/>
              <a:gd name="connsiteX4996" fmla="*/ 7153275 w 12192000"/>
              <a:gd name="connsiteY4996" fmla="*/ 373607 h 3218321"/>
              <a:gd name="connsiteX4997" fmla="*/ 7149989 w 12192000"/>
              <a:gd name="connsiteY4997" fmla="*/ 385515 h 3218321"/>
              <a:gd name="connsiteX4998" fmla="*/ 7151275 w 12192000"/>
              <a:gd name="connsiteY4998" fmla="*/ 364986 h 3218321"/>
              <a:gd name="connsiteX4999" fmla="*/ 7125129 w 12192000"/>
              <a:gd name="connsiteY4999" fmla="*/ 359414 h 3218321"/>
              <a:gd name="connsiteX5000" fmla="*/ 8808720 w 12192000"/>
              <a:gd name="connsiteY5000" fmla="*/ 359175 h 3218321"/>
              <a:gd name="connsiteX5001" fmla="*/ 8839819 w 12192000"/>
              <a:gd name="connsiteY5001" fmla="*/ 366700 h 3218321"/>
              <a:gd name="connsiteX5002" fmla="*/ 8825912 w 12192000"/>
              <a:gd name="connsiteY5002" fmla="*/ 377465 h 3218321"/>
              <a:gd name="connsiteX5003" fmla="*/ 8805624 w 12192000"/>
              <a:gd name="connsiteY5003" fmla="*/ 390849 h 3218321"/>
              <a:gd name="connsiteX5004" fmla="*/ 8813625 w 12192000"/>
              <a:gd name="connsiteY5004" fmla="*/ 372273 h 3218321"/>
              <a:gd name="connsiteX5005" fmla="*/ 8808720 w 12192000"/>
              <a:gd name="connsiteY5005" fmla="*/ 359175 h 3218321"/>
              <a:gd name="connsiteX5006" fmla="*/ 9615916 w 12192000"/>
              <a:gd name="connsiteY5006" fmla="*/ 357508 h 3218321"/>
              <a:gd name="connsiteX5007" fmla="*/ 9615916 w 12192000"/>
              <a:gd name="connsiteY5007" fmla="*/ 357508 h 3218321"/>
              <a:gd name="connsiteX5008" fmla="*/ 7820406 w 12192000"/>
              <a:gd name="connsiteY5008" fmla="*/ 357318 h 3218321"/>
              <a:gd name="connsiteX5009" fmla="*/ 7820406 w 12192000"/>
              <a:gd name="connsiteY5009" fmla="*/ 357318 h 3218321"/>
              <a:gd name="connsiteX5010" fmla="*/ 4003964 w 12192000"/>
              <a:gd name="connsiteY5010" fmla="*/ 357223 h 3218321"/>
              <a:gd name="connsiteX5011" fmla="*/ 3984194 w 12192000"/>
              <a:gd name="connsiteY5011" fmla="*/ 359747 h 3218321"/>
              <a:gd name="connsiteX5012" fmla="*/ 4003964 w 12192000"/>
              <a:gd name="connsiteY5012" fmla="*/ 357223 h 3218321"/>
              <a:gd name="connsiteX5013" fmla="*/ 2007936 w 12192000"/>
              <a:gd name="connsiteY5013" fmla="*/ 357222 h 3218321"/>
              <a:gd name="connsiteX5014" fmla="*/ 2016656 w 12192000"/>
              <a:gd name="connsiteY5014" fmla="*/ 365510 h 3218321"/>
              <a:gd name="connsiteX5015" fmla="*/ 2004410 w 12192000"/>
              <a:gd name="connsiteY5015" fmla="*/ 360175 h 3218321"/>
              <a:gd name="connsiteX5016" fmla="*/ 2009603 w 12192000"/>
              <a:gd name="connsiteY5016" fmla="*/ 369082 h 3218321"/>
              <a:gd name="connsiteX5017" fmla="*/ 1984171 w 12192000"/>
              <a:gd name="connsiteY5017" fmla="*/ 366319 h 3218321"/>
              <a:gd name="connsiteX5018" fmla="*/ 2007936 w 12192000"/>
              <a:gd name="connsiteY5018" fmla="*/ 357222 h 3218321"/>
              <a:gd name="connsiteX5019" fmla="*/ 2051563 w 12192000"/>
              <a:gd name="connsiteY5019" fmla="*/ 356889 h 3218321"/>
              <a:gd name="connsiteX5020" fmla="*/ 2039939 w 12192000"/>
              <a:gd name="connsiteY5020" fmla="*/ 357080 h 3218321"/>
              <a:gd name="connsiteX5021" fmla="*/ 2051563 w 12192000"/>
              <a:gd name="connsiteY5021" fmla="*/ 356889 h 3218321"/>
              <a:gd name="connsiteX5022" fmla="*/ 4750177 w 12192000"/>
              <a:gd name="connsiteY5022" fmla="*/ 356032 h 3218321"/>
              <a:gd name="connsiteX5023" fmla="*/ 4739099 w 12192000"/>
              <a:gd name="connsiteY5023" fmla="*/ 370368 h 3218321"/>
              <a:gd name="connsiteX5024" fmla="*/ 4738433 w 12192000"/>
              <a:gd name="connsiteY5024" fmla="*/ 362557 h 3218321"/>
              <a:gd name="connsiteX5025" fmla="*/ 4726696 w 12192000"/>
              <a:gd name="connsiteY5025" fmla="*/ 356365 h 3218321"/>
              <a:gd name="connsiteX5026" fmla="*/ 4717372 w 12192000"/>
              <a:gd name="connsiteY5026" fmla="*/ 365606 h 3218321"/>
              <a:gd name="connsiteX5027" fmla="*/ 4713453 w 12192000"/>
              <a:gd name="connsiteY5027" fmla="*/ 362414 h 3218321"/>
              <a:gd name="connsiteX5028" fmla="*/ 4688615 w 12192000"/>
              <a:gd name="connsiteY5028" fmla="*/ 363272 h 3218321"/>
              <a:gd name="connsiteX5029" fmla="*/ 4653233 w 12192000"/>
              <a:gd name="connsiteY5029" fmla="*/ 370416 h 3218321"/>
              <a:gd name="connsiteX5030" fmla="*/ 4652373 w 12192000"/>
              <a:gd name="connsiteY5030" fmla="*/ 365748 h 3218321"/>
              <a:gd name="connsiteX5031" fmla="*/ 4635364 w 12192000"/>
              <a:gd name="connsiteY5031" fmla="*/ 374608 h 3218321"/>
              <a:gd name="connsiteX5032" fmla="*/ 4639118 w 12192000"/>
              <a:gd name="connsiteY5032" fmla="*/ 364415 h 3218321"/>
              <a:gd name="connsiteX5033" fmla="*/ 4626436 w 12192000"/>
              <a:gd name="connsiteY5033" fmla="*/ 374084 h 3218321"/>
              <a:gd name="connsiteX5034" fmla="*/ 4627957 w 12192000"/>
              <a:gd name="connsiteY5034" fmla="*/ 366272 h 3218321"/>
              <a:gd name="connsiteX5035" fmla="*/ 4613536 w 12192000"/>
              <a:gd name="connsiteY5035" fmla="*/ 374798 h 3218321"/>
              <a:gd name="connsiteX5036" fmla="*/ 4593188 w 12192000"/>
              <a:gd name="connsiteY5036" fmla="*/ 374655 h 3218321"/>
              <a:gd name="connsiteX5037" fmla="*/ 4586240 w 12192000"/>
              <a:gd name="connsiteY5037" fmla="*/ 371893 h 3218321"/>
              <a:gd name="connsiteX5038" fmla="*/ 4575572 w 12192000"/>
              <a:gd name="connsiteY5038" fmla="*/ 382324 h 3218321"/>
              <a:gd name="connsiteX5039" fmla="*/ 4584715 w 12192000"/>
              <a:gd name="connsiteY5039" fmla="*/ 381514 h 3218321"/>
              <a:gd name="connsiteX5040" fmla="*/ 4599379 w 12192000"/>
              <a:gd name="connsiteY5040" fmla="*/ 382562 h 3218321"/>
              <a:gd name="connsiteX5041" fmla="*/ 4609808 w 12192000"/>
              <a:gd name="connsiteY5041" fmla="*/ 390992 h 3218321"/>
              <a:gd name="connsiteX5042" fmla="*/ 4610335 w 12192000"/>
              <a:gd name="connsiteY5042" fmla="*/ 380990 h 3218321"/>
              <a:gd name="connsiteX5043" fmla="*/ 4637241 w 12192000"/>
              <a:gd name="connsiteY5043" fmla="*/ 378942 h 3218321"/>
              <a:gd name="connsiteX5044" fmla="*/ 4638202 w 12192000"/>
              <a:gd name="connsiteY5044" fmla="*/ 373655 h 3218321"/>
              <a:gd name="connsiteX5045" fmla="*/ 4646769 w 12192000"/>
              <a:gd name="connsiteY5045" fmla="*/ 379656 h 3218321"/>
              <a:gd name="connsiteX5046" fmla="*/ 4650755 w 12192000"/>
              <a:gd name="connsiteY5046" fmla="*/ 374941 h 3218321"/>
              <a:gd name="connsiteX5047" fmla="*/ 4656133 w 12192000"/>
              <a:gd name="connsiteY5047" fmla="*/ 379799 h 3218321"/>
              <a:gd name="connsiteX5048" fmla="*/ 4659930 w 12192000"/>
              <a:gd name="connsiteY5048" fmla="*/ 374465 h 3218321"/>
              <a:gd name="connsiteX5049" fmla="*/ 4694080 w 12192000"/>
              <a:gd name="connsiteY5049" fmla="*/ 380133 h 3218321"/>
              <a:gd name="connsiteX5050" fmla="*/ 4690802 w 12192000"/>
              <a:gd name="connsiteY5050" fmla="*/ 370321 h 3218321"/>
              <a:gd name="connsiteX5051" fmla="*/ 4704217 w 12192000"/>
              <a:gd name="connsiteY5051" fmla="*/ 370321 h 3218321"/>
              <a:gd name="connsiteX5052" fmla="*/ 4700187 w 12192000"/>
              <a:gd name="connsiteY5052" fmla="*/ 380990 h 3218321"/>
              <a:gd name="connsiteX5053" fmla="*/ 4719765 w 12192000"/>
              <a:gd name="connsiteY5053" fmla="*/ 370178 h 3218321"/>
              <a:gd name="connsiteX5054" fmla="*/ 4736728 w 12192000"/>
              <a:gd name="connsiteY5054" fmla="*/ 370178 h 3218321"/>
              <a:gd name="connsiteX5055" fmla="*/ 4741892 w 12192000"/>
              <a:gd name="connsiteY5055" fmla="*/ 372702 h 3218321"/>
              <a:gd name="connsiteX5056" fmla="*/ 4755933 w 12192000"/>
              <a:gd name="connsiteY5056" fmla="*/ 364939 h 3218321"/>
              <a:gd name="connsiteX5057" fmla="*/ 4755651 w 12192000"/>
              <a:gd name="connsiteY5057" fmla="*/ 376084 h 3218321"/>
              <a:gd name="connsiteX5058" fmla="*/ 4764366 w 12192000"/>
              <a:gd name="connsiteY5058" fmla="*/ 363081 h 3218321"/>
              <a:gd name="connsiteX5059" fmla="*/ 4750177 w 12192000"/>
              <a:gd name="connsiteY5059" fmla="*/ 356032 h 3218321"/>
              <a:gd name="connsiteX5060" fmla="*/ 8767190 w 12192000"/>
              <a:gd name="connsiteY5060" fmla="*/ 355698 h 3218321"/>
              <a:gd name="connsiteX5061" fmla="*/ 8802719 w 12192000"/>
              <a:gd name="connsiteY5061" fmla="*/ 359651 h 3218321"/>
              <a:gd name="connsiteX5062" fmla="*/ 8795194 w 12192000"/>
              <a:gd name="connsiteY5062" fmla="*/ 373845 h 3218321"/>
              <a:gd name="connsiteX5063" fmla="*/ 8790384 w 12192000"/>
              <a:gd name="connsiteY5063" fmla="*/ 363938 h 3218321"/>
              <a:gd name="connsiteX5064" fmla="*/ 8767286 w 12192000"/>
              <a:gd name="connsiteY5064" fmla="*/ 386514 h 3218321"/>
              <a:gd name="connsiteX5065" fmla="*/ 8779049 w 12192000"/>
              <a:gd name="connsiteY5065" fmla="*/ 363890 h 3218321"/>
              <a:gd name="connsiteX5066" fmla="*/ 8766476 w 12192000"/>
              <a:gd name="connsiteY5066" fmla="*/ 366939 h 3218321"/>
              <a:gd name="connsiteX5067" fmla="*/ 8767190 w 12192000"/>
              <a:gd name="connsiteY5067" fmla="*/ 355698 h 3218321"/>
              <a:gd name="connsiteX5068" fmla="*/ 9241493 w 12192000"/>
              <a:gd name="connsiteY5068" fmla="*/ 355494 h 3218321"/>
              <a:gd name="connsiteX5069" fmla="*/ 9235345 w 12192000"/>
              <a:gd name="connsiteY5069" fmla="*/ 356746 h 3218321"/>
              <a:gd name="connsiteX5070" fmla="*/ 9241493 w 12192000"/>
              <a:gd name="connsiteY5070" fmla="*/ 355494 h 3218321"/>
              <a:gd name="connsiteX5071" fmla="*/ 7641669 w 12192000"/>
              <a:gd name="connsiteY5071" fmla="*/ 355470 h 3218321"/>
              <a:gd name="connsiteX5072" fmla="*/ 7635574 w 12192000"/>
              <a:gd name="connsiteY5072" fmla="*/ 356461 h 3218321"/>
              <a:gd name="connsiteX5073" fmla="*/ 7641669 w 12192000"/>
              <a:gd name="connsiteY5073" fmla="*/ 355470 h 3218321"/>
              <a:gd name="connsiteX5074" fmla="*/ 6990350 w 12192000"/>
              <a:gd name="connsiteY5074" fmla="*/ 355413 h 3218321"/>
              <a:gd name="connsiteX5075" fmla="*/ 6981873 w 12192000"/>
              <a:gd name="connsiteY5075" fmla="*/ 360557 h 3218321"/>
              <a:gd name="connsiteX5076" fmla="*/ 6974681 w 12192000"/>
              <a:gd name="connsiteY5076" fmla="*/ 356699 h 3218321"/>
              <a:gd name="connsiteX5077" fmla="*/ 6947535 w 12192000"/>
              <a:gd name="connsiteY5077" fmla="*/ 359747 h 3218321"/>
              <a:gd name="connsiteX5078" fmla="*/ 6948726 w 12192000"/>
              <a:gd name="connsiteY5078" fmla="*/ 375655 h 3218321"/>
              <a:gd name="connsiteX5079" fmla="*/ 6964680 w 12192000"/>
              <a:gd name="connsiteY5079" fmla="*/ 363129 h 3218321"/>
              <a:gd name="connsiteX5080" fmla="*/ 6957489 w 12192000"/>
              <a:gd name="connsiteY5080" fmla="*/ 380799 h 3218321"/>
              <a:gd name="connsiteX5081" fmla="*/ 6971633 w 12192000"/>
              <a:gd name="connsiteY5081" fmla="*/ 365891 h 3218321"/>
              <a:gd name="connsiteX5082" fmla="*/ 6986874 w 12192000"/>
              <a:gd name="connsiteY5082" fmla="*/ 365463 h 3218321"/>
              <a:gd name="connsiteX5083" fmla="*/ 6986445 w 12192000"/>
              <a:gd name="connsiteY5083" fmla="*/ 375084 h 3218321"/>
              <a:gd name="connsiteX5084" fmla="*/ 6981349 w 12192000"/>
              <a:gd name="connsiteY5084" fmla="*/ 375131 h 3218321"/>
              <a:gd name="connsiteX5085" fmla="*/ 6982778 w 12192000"/>
              <a:gd name="connsiteY5085" fmla="*/ 381704 h 3218321"/>
              <a:gd name="connsiteX5086" fmla="*/ 6991683 w 12192000"/>
              <a:gd name="connsiteY5086" fmla="*/ 370892 h 3218321"/>
              <a:gd name="connsiteX5087" fmla="*/ 7007067 w 12192000"/>
              <a:gd name="connsiteY5087" fmla="*/ 368511 h 3218321"/>
              <a:gd name="connsiteX5088" fmla="*/ 6992255 w 12192000"/>
              <a:gd name="connsiteY5088" fmla="*/ 359414 h 3218321"/>
              <a:gd name="connsiteX5089" fmla="*/ 4790907 w 12192000"/>
              <a:gd name="connsiteY5089" fmla="*/ 354841 h 3218321"/>
              <a:gd name="connsiteX5090" fmla="*/ 4778969 w 12192000"/>
              <a:gd name="connsiteY5090" fmla="*/ 360843 h 3218321"/>
              <a:gd name="connsiteX5091" fmla="*/ 4775401 w 12192000"/>
              <a:gd name="connsiteY5091" fmla="*/ 355413 h 3218321"/>
              <a:gd name="connsiteX5092" fmla="*/ 4767648 w 12192000"/>
              <a:gd name="connsiteY5092" fmla="*/ 362271 h 3218321"/>
              <a:gd name="connsiteX5093" fmla="*/ 4767743 w 12192000"/>
              <a:gd name="connsiteY5093" fmla="*/ 376417 h 3218321"/>
              <a:gd name="connsiteX5094" fmla="*/ 4773212 w 12192000"/>
              <a:gd name="connsiteY5094" fmla="*/ 371131 h 3218321"/>
              <a:gd name="connsiteX5095" fmla="*/ 4790907 w 12192000"/>
              <a:gd name="connsiteY5095" fmla="*/ 354841 h 3218321"/>
              <a:gd name="connsiteX5096" fmla="*/ 6880325 w 12192000"/>
              <a:gd name="connsiteY5096" fmla="*/ 354812 h 3218321"/>
              <a:gd name="connsiteX5097" fmla="*/ 6856477 w 12192000"/>
              <a:gd name="connsiteY5097" fmla="*/ 358032 h 3218321"/>
              <a:gd name="connsiteX5098" fmla="*/ 6874383 w 12192000"/>
              <a:gd name="connsiteY5098" fmla="*/ 364558 h 3218321"/>
              <a:gd name="connsiteX5099" fmla="*/ 6885528 w 12192000"/>
              <a:gd name="connsiteY5099" fmla="*/ 364320 h 3218321"/>
              <a:gd name="connsiteX5100" fmla="*/ 6883766 w 12192000"/>
              <a:gd name="connsiteY5100" fmla="*/ 367654 h 3218321"/>
              <a:gd name="connsiteX5101" fmla="*/ 6881956 w 12192000"/>
              <a:gd name="connsiteY5101" fmla="*/ 372512 h 3218321"/>
              <a:gd name="connsiteX5102" fmla="*/ 6900958 w 12192000"/>
              <a:gd name="connsiteY5102" fmla="*/ 358985 h 3218321"/>
              <a:gd name="connsiteX5103" fmla="*/ 6900767 w 12192000"/>
              <a:gd name="connsiteY5103" fmla="*/ 365653 h 3218321"/>
              <a:gd name="connsiteX5104" fmla="*/ 6905625 w 12192000"/>
              <a:gd name="connsiteY5104" fmla="*/ 365606 h 3218321"/>
              <a:gd name="connsiteX5105" fmla="*/ 6905435 w 12192000"/>
              <a:gd name="connsiteY5105" fmla="*/ 358461 h 3218321"/>
              <a:gd name="connsiteX5106" fmla="*/ 6913055 w 12192000"/>
              <a:gd name="connsiteY5106" fmla="*/ 369035 h 3218321"/>
              <a:gd name="connsiteX5107" fmla="*/ 6921103 w 12192000"/>
              <a:gd name="connsiteY5107" fmla="*/ 362081 h 3218321"/>
              <a:gd name="connsiteX5108" fmla="*/ 6903530 w 12192000"/>
              <a:gd name="connsiteY5108" fmla="*/ 357985 h 3218321"/>
              <a:gd name="connsiteX5109" fmla="*/ 6880325 w 12192000"/>
              <a:gd name="connsiteY5109" fmla="*/ 354812 h 3218321"/>
              <a:gd name="connsiteX5110" fmla="*/ 3693263 w 12192000"/>
              <a:gd name="connsiteY5110" fmla="*/ 354037 h 3218321"/>
              <a:gd name="connsiteX5111" fmla="*/ 3703453 w 12192000"/>
              <a:gd name="connsiteY5111" fmla="*/ 354840 h 3218321"/>
              <a:gd name="connsiteX5112" fmla="*/ 3690794 w 12192000"/>
              <a:gd name="connsiteY5112" fmla="*/ 367700 h 3218321"/>
              <a:gd name="connsiteX5113" fmla="*/ 3665327 w 12192000"/>
              <a:gd name="connsiteY5113" fmla="*/ 369034 h 3218321"/>
              <a:gd name="connsiteX5114" fmla="*/ 3626767 w 12192000"/>
              <a:gd name="connsiteY5114" fmla="*/ 373845 h 3218321"/>
              <a:gd name="connsiteX5115" fmla="*/ 3585452 w 12192000"/>
              <a:gd name="connsiteY5115" fmla="*/ 379560 h 3218321"/>
              <a:gd name="connsiteX5116" fmla="*/ 3590545 w 12192000"/>
              <a:gd name="connsiteY5116" fmla="*/ 394087 h 3218321"/>
              <a:gd name="connsiteX5117" fmla="*/ 3581072 w 12192000"/>
              <a:gd name="connsiteY5117" fmla="*/ 379894 h 3218321"/>
              <a:gd name="connsiteX5118" fmla="*/ 3544466 w 12192000"/>
              <a:gd name="connsiteY5118" fmla="*/ 393659 h 3218321"/>
              <a:gd name="connsiteX5119" fmla="*/ 3558034 w 12192000"/>
              <a:gd name="connsiteY5119" fmla="*/ 390229 h 3218321"/>
              <a:gd name="connsiteX5120" fmla="*/ 3552370 w 12192000"/>
              <a:gd name="connsiteY5120" fmla="*/ 398326 h 3218321"/>
              <a:gd name="connsiteX5121" fmla="*/ 3530933 w 12192000"/>
              <a:gd name="connsiteY5121" fmla="*/ 395992 h 3218321"/>
              <a:gd name="connsiteX5122" fmla="*/ 3517975 w 12192000"/>
              <a:gd name="connsiteY5122" fmla="*/ 404804 h 3218321"/>
              <a:gd name="connsiteX5123" fmla="*/ 3532268 w 12192000"/>
              <a:gd name="connsiteY5123" fmla="*/ 389086 h 3218321"/>
              <a:gd name="connsiteX5124" fmla="*/ 3535080 w 12192000"/>
              <a:gd name="connsiteY5124" fmla="*/ 395468 h 3218321"/>
              <a:gd name="connsiteX5125" fmla="*/ 3546419 w 12192000"/>
              <a:gd name="connsiteY5125" fmla="*/ 385419 h 3218321"/>
              <a:gd name="connsiteX5126" fmla="*/ 3524448 w 12192000"/>
              <a:gd name="connsiteY5126" fmla="*/ 385704 h 3218321"/>
              <a:gd name="connsiteX5127" fmla="*/ 3524641 w 12192000"/>
              <a:gd name="connsiteY5127" fmla="*/ 381418 h 3218321"/>
              <a:gd name="connsiteX5128" fmla="*/ 3536178 w 12192000"/>
              <a:gd name="connsiteY5128" fmla="*/ 375083 h 3218321"/>
              <a:gd name="connsiteX5129" fmla="*/ 3541991 w 12192000"/>
              <a:gd name="connsiteY5129" fmla="*/ 379179 h 3218321"/>
              <a:gd name="connsiteX5130" fmla="*/ 3549943 w 12192000"/>
              <a:gd name="connsiteY5130" fmla="*/ 370939 h 3218321"/>
              <a:gd name="connsiteX5131" fmla="*/ 3558652 w 12192000"/>
              <a:gd name="connsiteY5131" fmla="*/ 377798 h 3218321"/>
              <a:gd name="connsiteX5132" fmla="*/ 3574646 w 12192000"/>
              <a:gd name="connsiteY5132" fmla="*/ 370987 h 3218321"/>
              <a:gd name="connsiteX5133" fmla="*/ 3589307 w 12192000"/>
              <a:gd name="connsiteY5133" fmla="*/ 372606 h 3218321"/>
              <a:gd name="connsiteX5134" fmla="*/ 3612441 w 12192000"/>
              <a:gd name="connsiteY5134" fmla="*/ 367605 h 3218321"/>
              <a:gd name="connsiteX5135" fmla="*/ 3645906 w 12192000"/>
              <a:gd name="connsiteY5135" fmla="*/ 364223 h 3218321"/>
              <a:gd name="connsiteX5136" fmla="*/ 3684605 w 12192000"/>
              <a:gd name="connsiteY5136" fmla="*/ 358984 h 3218321"/>
              <a:gd name="connsiteX5137" fmla="*/ 3693263 w 12192000"/>
              <a:gd name="connsiteY5137" fmla="*/ 354037 h 3218321"/>
              <a:gd name="connsiteX5138" fmla="*/ 6850333 w 12192000"/>
              <a:gd name="connsiteY5138" fmla="*/ 353555 h 3218321"/>
              <a:gd name="connsiteX5139" fmla="*/ 6844999 w 12192000"/>
              <a:gd name="connsiteY5139" fmla="*/ 370273 h 3218321"/>
              <a:gd name="connsiteX5140" fmla="*/ 6850333 w 12192000"/>
              <a:gd name="connsiteY5140" fmla="*/ 353555 h 3218321"/>
              <a:gd name="connsiteX5141" fmla="*/ 6937486 w 12192000"/>
              <a:gd name="connsiteY5141" fmla="*/ 352603 h 3218321"/>
              <a:gd name="connsiteX5142" fmla="*/ 6920627 w 12192000"/>
              <a:gd name="connsiteY5142" fmla="*/ 359985 h 3218321"/>
              <a:gd name="connsiteX5143" fmla="*/ 6944583 w 12192000"/>
              <a:gd name="connsiteY5143" fmla="*/ 366034 h 3218321"/>
              <a:gd name="connsiteX5144" fmla="*/ 6937486 w 12192000"/>
              <a:gd name="connsiteY5144" fmla="*/ 352603 h 3218321"/>
              <a:gd name="connsiteX5145" fmla="*/ 8723471 w 12192000"/>
              <a:gd name="connsiteY5145" fmla="*/ 352554 h 3218321"/>
              <a:gd name="connsiteX5146" fmla="*/ 8702135 w 12192000"/>
              <a:gd name="connsiteY5146" fmla="*/ 352602 h 3218321"/>
              <a:gd name="connsiteX5147" fmla="*/ 8723471 w 12192000"/>
              <a:gd name="connsiteY5147" fmla="*/ 352554 h 3218321"/>
              <a:gd name="connsiteX5148" fmla="*/ 2675191 w 12192000"/>
              <a:gd name="connsiteY5148" fmla="*/ 351030 h 3218321"/>
              <a:gd name="connsiteX5149" fmla="*/ 2669104 w 12192000"/>
              <a:gd name="connsiteY5149" fmla="*/ 352316 h 3218321"/>
              <a:gd name="connsiteX5150" fmla="*/ 2675191 w 12192000"/>
              <a:gd name="connsiteY5150" fmla="*/ 351030 h 3218321"/>
              <a:gd name="connsiteX5151" fmla="*/ 7708056 w 12192000"/>
              <a:gd name="connsiteY5151" fmla="*/ 350751 h 3218321"/>
              <a:gd name="connsiteX5152" fmla="*/ 7701867 w 12192000"/>
              <a:gd name="connsiteY5152" fmla="*/ 351936 h 3218321"/>
              <a:gd name="connsiteX5153" fmla="*/ 7708056 w 12192000"/>
              <a:gd name="connsiteY5153" fmla="*/ 350751 h 3218321"/>
              <a:gd name="connsiteX5154" fmla="*/ 8729329 w 12192000"/>
              <a:gd name="connsiteY5154" fmla="*/ 350697 h 3218321"/>
              <a:gd name="connsiteX5155" fmla="*/ 8764714 w 12192000"/>
              <a:gd name="connsiteY5155" fmla="*/ 356317 h 3218321"/>
              <a:gd name="connsiteX5156" fmla="*/ 8749427 w 12192000"/>
              <a:gd name="connsiteY5156" fmla="*/ 372273 h 3218321"/>
              <a:gd name="connsiteX5157" fmla="*/ 8748474 w 12192000"/>
              <a:gd name="connsiteY5157" fmla="*/ 366081 h 3218321"/>
              <a:gd name="connsiteX5158" fmla="*/ 8755475 w 12192000"/>
              <a:gd name="connsiteY5158" fmla="*/ 364700 h 3218321"/>
              <a:gd name="connsiteX5159" fmla="*/ 8740711 w 12192000"/>
              <a:gd name="connsiteY5159" fmla="*/ 372892 h 3218321"/>
              <a:gd name="connsiteX5160" fmla="*/ 8729757 w 12192000"/>
              <a:gd name="connsiteY5160" fmla="*/ 380942 h 3218321"/>
              <a:gd name="connsiteX5161" fmla="*/ 8729567 w 12192000"/>
              <a:gd name="connsiteY5161" fmla="*/ 375226 h 3218321"/>
              <a:gd name="connsiteX5162" fmla="*/ 8732901 w 12192000"/>
              <a:gd name="connsiteY5162" fmla="*/ 374798 h 3218321"/>
              <a:gd name="connsiteX5163" fmla="*/ 8741282 w 12192000"/>
              <a:gd name="connsiteY5163" fmla="*/ 358746 h 3218321"/>
              <a:gd name="connsiteX5164" fmla="*/ 8729710 w 12192000"/>
              <a:gd name="connsiteY5164" fmla="*/ 361223 h 3218321"/>
              <a:gd name="connsiteX5165" fmla="*/ 8729329 w 12192000"/>
              <a:gd name="connsiteY5165" fmla="*/ 350697 h 3218321"/>
              <a:gd name="connsiteX5166" fmla="*/ 4035357 w 12192000"/>
              <a:gd name="connsiteY5166" fmla="*/ 350198 h 3218321"/>
              <a:gd name="connsiteX5167" fmla="*/ 4020637 w 12192000"/>
              <a:gd name="connsiteY5167" fmla="*/ 353174 h 3218321"/>
              <a:gd name="connsiteX5168" fmla="*/ 4047505 w 12192000"/>
              <a:gd name="connsiteY5168" fmla="*/ 354508 h 3218321"/>
              <a:gd name="connsiteX5169" fmla="*/ 4035357 w 12192000"/>
              <a:gd name="connsiteY5169" fmla="*/ 350198 h 3218321"/>
              <a:gd name="connsiteX5170" fmla="*/ 7771686 w 12192000"/>
              <a:gd name="connsiteY5170" fmla="*/ 349602 h 3218321"/>
              <a:gd name="connsiteX5171" fmla="*/ 7765637 w 12192000"/>
              <a:gd name="connsiteY5171" fmla="*/ 358461 h 3218321"/>
              <a:gd name="connsiteX5172" fmla="*/ 7754208 w 12192000"/>
              <a:gd name="connsiteY5172" fmla="*/ 350412 h 3218321"/>
              <a:gd name="connsiteX5173" fmla="*/ 7750588 w 12192000"/>
              <a:gd name="connsiteY5173" fmla="*/ 360414 h 3218321"/>
              <a:gd name="connsiteX5174" fmla="*/ 7787878 w 12192000"/>
              <a:gd name="connsiteY5174" fmla="*/ 352269 h 3218321"/>
              <a:gd name="connsiteX5175" fmla="*/ 7773019 w 12192000"/>
              <a:gd name="connsiteY5175" fmla="*/ 358366 h 3218321"/>
              <a:gd name="connsiteX5176" fmla="*/ 7729728 w 12192000"/>
              <a:gd name="connsiteY5176" fmla="*/ 349126 h 3218321"/>
              <a:gd name="connsiteX5177" fmla="*/ 7747969 w 12192000"/>
              <a:gd name="connsiteY5177" fmla="*/ 355032 h 3218321"/>
              <a:gd name="connsiteX5178" fmla="*/ 7729728 w 12192000"/>
              <a:gd name="connsiteY5178" fmla="*/ 349126 h 3218321"/>
              <a:gd name="connsiteX5179" fmla="*/ 4076755 w 12192000"/>
              <a:gd name="connsiteY5179" fmla="*/ 347840 h 3218321"/>
              <a:gd name="connsiteX5180" fmla="*/ 4059081 w 12192000"/>
              <a:gd name="connsiteY5180" fmla="*/ 348697 h 3218321"/>
              <a:gd name="connsiteX5181" fmla="*/ 4076755 w 12192000"/>
              <a:gd name="connsiteY5181" fmla="*/ 347840 h 3218321"/>
              <a:gd name="connsiteX5182" fmla="*/ 6799612 w 12192000"/>
              <a:gd name="connsiteY5182" fmla="*/ 347506 h 3218321"/>
              <a:gd name="connsiteX5183" fmla="*/ 6799612 w 12192000"/>
              <a:gd name="connsiteY5183" fmla="*/ 364605 h 3218321"/>
              <a:gd name="connsiteX5184" fmla="*/ 6799612 w 12192000"/>
              <a:gd name="connsiteY5184" fmla="*/ 347506 h 3218321"/>
              <a:gd name="connsiteX5185" fmla="*/ 6477619 w 12192000"/>
              <a:gd name="connsiteY5185" fmla="*/ 347173 h 3218321"/>
              <a:gd name="connsiteX5186" fmla="*/ 6477619 w 12192000"/>
              <a:gd name="connsiteY5186" fmla="*/ 347173 h 3218321"/>
              <a:gd name="connsiteX5187" fmla="*/ 8593312 w 12192000"/>
              <a:gd name="connsiteY5187" fmla="*/ 347172 h 3218321"/>
              <a:gd name="connsiteX5188" fmla="*/ 8587787 w 12192000"/>
              <a:gd name="connsiteY5188" fmla="*/ 360604 h 3218321"/>
              <a:gd name="connsiteX5189" fmla="*/ 8593312 w 12192000"/>
              <a:gd name="connsiteY5189" fmla="*/ 347172 h 3218321"/>
              <a:gd name="connsiteX5190" fmla="*/ 2683822 w 12192000"/>
              <a:gd name="connsiteY5190" fmla="*/ 347029 h 3218321"/>
              <a:gd name="connsiteX5191" fmla="*/ 2690920 w 12192000"/>
              <a:gd name="connsiteY5191" fmla="*/ 355412 h 3218321"/>
              <a:gd name="connsiteX5192" fmla="*/ 2683822 w 12192000"/>
              <a:gd name="connsiteY5192" fmla="*/ 347029 h 3218321"/>
              <a:gd name="connsiteX5193" fmla="*/ 6822472 w 12192000"/>
              <a:gd name="connsiteY5193" fmla="*/ 346792 h 3218321"/>
              <a:gd name="connsiteX5194" fmla="*/ 6810423 w 12192000"/>
              <a:gd name="connsiteY5194" fmla="*/ 352841 h 3218321"/>
              <a:gd name="connsiteX5195" fmla="*/ 6807089 w 12192000"/>
              <a:gd name="connsiteY5195" fmla="*/ 370845 h 3218321"/>
              <a:gd name="connsiteX5196" fmla="*/ 6815852 w 12192000"/>
              <a:gd name="connsiteY5196" fmla="*/ 353746 h 3218321"/>
              <a:gd name="connsiteX5197" fmla="*/ 6822901 w 12192000"/>
              <a:gd name="connsiteY5197" fmla="*/ 370988 h 3218321"/>
              <a:gd name="connsiteX5198" fmla="*/ 6827902 w 12192000"/>
              <a:gd name="connsiteY5198" fmla="*/ 359747 h 3218321"/>
              <a:gd name="connsiteX5199" fmla="*/ 6822472 w 12192000"/>
              <a:gd name="connsiteY5199" fmla="*/ 346792 h 3218321"/>
              <a:gd name="connsiteX5200" fmla="*/ 4090552 w 12192000"/>
              <a:gd name="connsiteY5200" fmla="*/ 345161 h 3218321"/>
              <a:gd name="connsiteX5201" fmla="*/ 4083186 w 12192000"/>
              <a:gd name="connsiteY5201" fmla="*/ 347459 h 3218321"/>
              <a:gd name="connsiteX5202" fmla="*/ 4094524 w 12192000"/>
              <a:gd name="connsiteY5202" fmla="*/ 350364 h 3218321"/>
              <a:gd name="connsiteX5203" fmla="*/ 4090552 w 12192000"/>
              <a:gd name="connsiteY5203" fmla="*/ 345161 h 3218321"/>
              <a:gd name="connsiteX5204" fmla="*/ 6730508 w 12192000"/>
              <a:gd name="connsiteY5204" fmla="*/ 344648 h 3218321"/>
              <a:gd name="connsiteX5205" fmla="*/ 6728746 w 12192000"/>
              <a:gd name="connsiteY5205" fmla="*/ 352698 h 3218321"/>
              <a:gd name="connsiteX5206" fmla="*/ 6720983 w 12192000"/>
              <a:gd name="connsiteY5206" fmla="*/ 351221 h 3218321"/>
              <a:gd name="connsiteX5207" fmla="*/ 6715030 w 12192000"/>
              <a:gd name="connsiteY5207" fmla="*/ 367558 h 3218321"/>
              <a:gd name="connsiteX5208" fmla="*/ 6740461 w 12192000"/>
              <a:gd name="connsiteY5208" fmla="*/ 355270 h 3218321"/>
              <a:gd name="connsiteX5209" fmla="*/ 6730508 w 12192000"/>
              <a:gd name="connsiteY5209" fmla="*/ 344648 h 3218321"/>
              <a:gd name="connsiteX5210" fmla="*/ 7667900 w 12192000"/>
              <a:gd name="connsiteY5210" fmla="*/ 344643 h 3218321"/>
              <a:gd name="connsiteX5211" fmla="*/ 7661005 w 12192000"/>
              <a:gd name="connsiteY5211" fmla="*/ 350555 h 3218321"/>
              <a:gd name="connsiteX5212" fmla="*/ 7694057 w 12192000"/>
              <a:gd name="connsiteY5212" fmla="*/ 355270 h 3218321"/>
              <a:gd name="connsiteX5213" fmla="*/ 7697724 w 12192000"/>
              <a:gd name="connsiteY5213" fmla="*/ 347220 h 3218321"/>
              <a:gd name="connsiteX5214" fmla="*/ 7693724 w 12192000"/>
              <a:gd name="connsiteY5214" fmla="*/ 347125 h 3218321"/>
              <a:gd name="connsiteX5215" fmla="*/ 7675150 w 12192000"/>
              <a:gd name="connsiteY5215" fmla="*/ 347268 h 3218321"/>
              <a:gd name="connsiteX5216" fmla="*/ 7667900 w 12192000"/>
              <a:gd name="connsiteY5216" fmla="*/ 344643 h 3218321"/>
              <a:gd name="connsiteX5217" fmla="*/ 8555355 w 12192000"/>
              <a:gd name="connsiteY5217" fmla="*/ 342124 h 3218321"/>
              <a:gd name="connsiteX5218" fmla="*/ 8549545 w 12192000"/>
              <a:gd name="connsiteY5218" fmla="*/ 355746 h 3218321"/>
              <a:gd name="connsiteX5219" fmla="*/ 8555355 w 12192000"/>
              <a:gd name="connsiteY5219" fmla="*/ 342124 h 3218321"/>
              <a:gd name="connsiteX5220" fmla="*/ 2724735 w 12192000"/>
              <a:gd name="connsiteY5220" fmla="*/ 342028 h 3218321"/>
              <a:gd name="connsiteX5221" fmla="*/ 2724735 w 12192000"/>
              <a:gd name="connsiteY5221" fmla="*/ 342028 h 3218321"/>
              <a:gd name="connsiteX5222" fmla="*/ 4902317 w 12192000"/>
              <a:gd name="connsiteY5222" fmla="*/ 341695 h 3218321"/>
              <a:gd name="connsiteX5223" fmla="*/ 4902508 w 12192000"/>
              <a:gd name="connsiteY5223" fmla="*/ 351507 h 3218321"/>
              <a:gd name="connsiteX5224" fmla="*/ 4889297 w 12192000"/>
              <a:gd name="connsiteY5224" fmla="*/ 349697 h 3218321"/>
              <a:gd name="connsiteX5225" fmla="*/ 4890491 w 12192000"/>
              <a:gd name="connsiteY5225" fmla="*/ 356699 h 3218321"/>
              <a:gd name="connsiteX5226" fmla="*/ 4886056 w 12192000"/>
              <a:gd name="connsiteY5226" fmla="*/ 355841 h 3218321"/>
              <a:gd name="connsiteX5227" fmla="*/ 4888202 w 12192000"/>
              <a:gd name="connsiteY5227" fmla="*/ 349411 h 3218321"/>
              <a:gd name="connsiteX5228" fmla="*/ 4879139 w 12192000"/>
              <a:gd name="connsiteY5228" fmla="*/ 352174 h 3218321"/>
              <a:gd name="connsiteX5229" fmla="*/ 4867214 w 12192000"/>
              <a:gd name="connsiteY5229" fmla="*/ 351507 h 3218321"/>
              <a:gd name="connsiteX5230" fmla="*/ 4867404 w 12192000"/>
              <a:gd name="connsiteY5230" fmla="*/ 355889 h 3218321"/>
              <a:gd name="connsiteX5231" fmla="*/ 4862422 w 12192000"/>
              <a:gd name="connsiteY5231" fmla="*/ 356699 h 3218321"/>
              <a:gd name="connsiteX5232" fmla="*/ 4866694 w 12192000"/>
              <a:gd name="connsiteY5232" fmla="*/ 346268 h 3218321"/>
              <a:gd name="connsiteX5233" fmla="*/ 4852602 w 12192000"/>
              <a:gd name="connsiteY5233" fmla="*/ 357270 h 3218321"/>
              <a:gd name="connsiteX5234" fmla="*/ 4853076 w 12192000"/>
              <a:gd name="connsiteY5234" fmla="*/ 350697 h 3218321"/>
              <a:gd name="connsiteX5235" fmla="*/ 4836742 w 12192000"/>
              <a:gd name="connsiteY5235" fmla="*/ 353269 h 3218321"/>
              <a:gd name="connsiteX5236" fmla="*/ 4822114 w 12192000"/>
              <a:gd name="connsiteY5236" fmla="*/ 356604 h 3218321"/>
              <a:gd name="connsiteX5237" fmla="*/ 4816447 w 12192000"/>
              <a:gd name="connsiteY5237" fmla="*/ 358794 h 3218321"/>
              <a:gd name="connsiteX5238" fmla="*/ 4804081 w 12192000"/>
              <a:gd name="connsiteY5238" fmla="*/ 360366 h 3218321"/>
              <a:gd name="connsiteX5239" fmla="*/ 4815589 w 12192000"/>
              <a:gd name="connsiteY5239" fmla="*/ 361700 h 3218321"/>
              <a:gd name="connsiteX5240" fmla="*/ 4831444 w 12192000"/>
              <a:gd name="connsiteY5240" fmla="*/ 369940 h 3218321"/>
              <a:gd name="connsiteX5241" fmla="*/ 4883574 w 12192000"/>
              <a:gd name="connsiteY5241" fmla="*/ 364224 h 3218321"/>
              <a:gd name="connsiteX5242" fmla="*/ 4910140 w 12192000"/>
              <a:gd name="connsiteY5242" fmla="*/ 356127 h 3218321"/>
              <a:gd name="connsiteX5243" fmla="*/ 4909571 w 12192000"/>
              <a:gd name="connsiteY5243" fmla="*/ 353365 h 3218321"/>
              <a:gd name="connsiteX5244" fmla="*/ 4906658 w 12192000"/>
              <a:gd name="connsiteY5244" fmla="*/ 350507 h 3218321"/>
              <a:gd name="connsiteX5245" fmla="*/ 4902317 w 12192000"/>
              <a:gd name="connsiteY5245" fmla="*/ 341695 h 3218321"/>
              <a:gd name="connsiteX5246" fmla="*/ 6760655 w 12192000"/>
              <a:gd name="connsiteY5246" fmla="*/ 341600 h 3218321"/>
              <a:gd name="connsiteX5247" fmla="*/ 6747415 w 12192000"/>
              <a:gd name="connsiteY5247" fmla="*/ 353222 h 3218321"/>
              <a:gd name="connsiteX5248" fmla="*/ 6747320 w 12192000"/>
              <a:gd name="connsiteY5248" fmla="*/ 357366 h 3218321"/>
              <a:gd name="connsiteX5249" fmla="*/ 6758035 w 12192000"/>
              <a:gd name="connsiteY5249" fmla="*/ 351412 h 3218321"/>
              <a:gd name="connsiteX5250" fmla="*/ 6757749 w 12192000"/>
              <a:gd name="connsiteY5250" fmla="*/ 361033 h 3218321"/>
              <a:gd name="connsiteX5251" fmla="*/ 6771561 w 12192000"/>
              <a:gd name="connsiteY5251" fmla="*/ 359318 h 3218321"/>
              <a:gd name="connsiteX5252" fmla="*/ 6769656 w 12192000"/>
              <a:gd name="connsiteY5252" fmla="*/ 362367 h 3218321"/>
              <a:gd name="connsiteX5253" fmla="*/ 6767656 w 12192000"/>
              <a:gd name="connsiteY5253" fmla="*/ 366749 h 3218321"/>
              <a:gd name="connsiteX5254" fmla="*/ 6776942 w 12192000"/>
              <a:gd name="connsiteY5254" fmla="*/ 348316 h 3218321"/>
              <a:gd name="connsiteX5255" fmla="*/ 6767560 w 12192000"/>
              <a:gd name="connsiteY5255" fmla="*/ 352317 h 3218321"/>
              <a:gd name="connsiteX5256" fmla="*/ 6760655 w 12192000"/>
              <a:gd name="connsiteY5256" fmla="*/ 341600 h 3218321"/>
              <a:gd name="connsiteX5257" fmla="*/ 8490244 w 12192000"/>
              <a:gd name="connsiteY5257" fmla="*/ 341081 h 3218321"/>
              <a:gd name="connsiteX5258" fmla="*/ 8484250 w 12192000"/>
              <a:gd name="connsiteY5258" fmla="*/ 342219 h 3218321"/>
              <a:gd name="connsiteX5259" fmla="*/ 8490244 w 12192000"/>
              <a:gd name="connsiteY5259" fmla="*/ 341081 h 3218321"/>
              <a:gd name="connsiteX5260" fmla="*/ 5017405 w 12192000"/>
              <a:gd name="connsiteY5260" fmla="*/ 339660 h 3218321"/>
              <a:gd name="connsiteX5261" fmla="*/ 5007200 w 12192000"/>
              <a:gd name="connsiteY5261" fmla="*/ 345268 h 3218321"/>
              <a:gd name="connsiteX5262" fmla="*/ 4983922 w 12192000"/>
              <a:gd name="connsiteY5262" fmla="*/ 343982 h 3218321"/>
              <a:gd name="connsiteX5263" fmla="*/ 4964752 w 12192000"/>
              <a:gd name="connsiteY5263" fmla="*/ 349269 h 3218321"/>
              <a:gd name="connsiteX5264" fmla="*/ 4967567 w 12192000"/>
              <a:gd name="connsiteY5264" fmla="*/ 341791 h 3218321"/>
              <a:gd name="connsiteX5265" fmla="*/ 4962650 w 12192000"/>
              <a:gd name="connsiteY5265" fmla="*/ 341743 h 3218321"/>
              <a:gd name="connsiteX5266" fmla="*/ 4962650 w 12192000"/>
              <a:gd name="connsiteY5266" fmla="*/ 346173 h 3218321"/>
              <a:gd name="connsiteX5267" fmla="*/ 4940714 w 12192000"/>
              <a:gd name="connsiteY5267" fmla="*/ 350126 h 3218321"/>
              <a:gd name="connsiteX5268" fmla="*/ 4928885 w 12192000"/>
              <a:gd name="connsiteY5268" fmla="*/ 346268 h 3218321"/>
              <a:gd name="connsiteX5269" fmla="*/ 4928072 w 12192000"/>
              <a:gd name="connsiteY5269" fmla="*/ 342362 h 3218321"/>
              <a:gd name="connsiteX5270" fmla="*/ 4914385 w 12192000"/>
              <a:gd name="connsiteY5270" fmla="*/ 351364 h 3218321"/>
              <a:gd name="connsiteX5271" fmla="*/ 4919060 w 12192000"/>
              <a:gd name="connsiteY5271" fmla="*/ 355937 h 3218321"/>
              <a:gd name="connsiteX5272" fmla="*/ 4979774 w 12192000"/>
              <a:gd name="connsiteY5272" fmla="*/ 352460 h 3218321"/>
              <a:gd name="connsiteX5273" fmla="*/ 4986928 w 12192000"/>
              <a:gd name="connsiteY5273" fmla="*/ 356127 h 3218321"/>
              <a:gd name="connsiteX5274" fmla="*/ 5043969 w 12192000"/>
              <a:gd name="connsiteY5274" fmla="*/ 356127 h 3218321"/>
              <a:gd name="connsiteX5275" fmla="*/ 5056084 w 12192000"/>
              <a:gd name="connsiteY5275" fmla="*/ 345887 h 3218321"/>
              <a:gd name="connsiteX5276" fmla="*/ 5029187 w 12192000"/>
              <a:gd name="connsiteY5276" fmla="*/ 341267 h 3218321"/>
              <a:gd name="connsiteX5277" fmla="*/ 5017405 w 12192000"/>
              <a:gd name="connsiteY5277" fmla="*/ 339660 h 3218321"/>
              <a:gd name="connsiteX5278" fmla="*/ 6595301 w 12192000"/>
              <a:gd name="connsiteY5278" fmla="*/ 337790 h 3218321"/>
              <a:gd name="connsiteX5279" fmla="*/ 6575012 w 12192000"/>
              <a:gd name="connsiteY5279" fmla="*/ 342791 h 3218321"/>
              <a:gd name="connsiteX5280" fmla="*/ 6567249 w 12192000"/>
              <a:gd name="connsiteY5280" fmla="*/ 342839 h 3218321"/>
              <a:gd name="connsiteX5281" fmla="*/ 6569393 w 12192000"/>
              <a:gd name="connsiteY5281" fmla="*/ 356699 h 3218321"/>
              <a:gd name="connsiteX5282" fmla="*/ 6575584 w 12192000"/>
              <a:gd name="connsiteY5282" fmla="*/ 343077 h 3218321"/>
              <a:gd name="connsiteX5283" fmla="*/ 6598158 w 12192000"/>
              <a:gd name="connsiteY5283" fmla="*/ 344315 h 3218321"/>
              <a:gd name="connsiteX5284" fmla="*/ 6595301 w 12192000"/>
              <a:gd name="connsiteY5284" fmla="*/ 337790 h 3218321"/>
              <a:gd name="connsiteX5285" fmla="*/ 8517207 w 12192000"/>
              <a:gd name="connsiteY5285" fmla="*/ 337170 h 3218321"/>
              <a:gd name="connsiteX5286" fmla="*/ 8511444 w 12192000"/>
              <a:gd name="connsiteY5286" fmla="*/ 351030 h 3218321"/>
              <a:gd name="connsiteX5287" fmla="*/ 8517207 w 12192000"/>
              <a:gd name="connsiteY5287" fmla="*/ 337170 h 3218321"/>
              <a:gd name="connsiteX5288" fmla="*/ 6681740 w 12192000"/>
              <a:gd name="connsiteY5288" fmla="*/ 337028 h 3218321"/>
              <a:gd name="connsiteX5289" fmla="*/ 6681692 w 12192000"/>
              <a:gd name="connsiteY5289" fmla="*/ 360747 h 3218321"/>
              <a:gd name="connsiteX5290" fmla="*/ 6686264 w 12192000"/>
              <a:gd name="connsiteY5290" fmla="*/ 361033 h 3218321"/>
              <a:gd name="connsiteX5291" fmla="*/ 6687122 w 12192000"/>
              <a:gd name="connsiteY5291" fmla="*/ 349745 h 3218321"/>
              <a:gd name="connsiteX5292" fmla="*/ 6698266 w 12192000"/>
              <a:gd name="connsiteY5292" fmla="*/ 355603 h 3218321"/>
              <a:gd name="connsiteX5293" fmla="*/ 6706124 w 12192000"/>
              <a:gd name="connsiteY5293" fmla="*/ 350174 h 3218321"/>
              <a:gd name="connsiteX5294" fmla="*/ 6706315 w 12192000"/>
              <a:gd name="connsiteY5294" fmla="*/ 365844 h 3218321"/>
              <a:gd name="connsiteX5295" fmla="*/ 6709601 w 12192000"/>
              <a:gd name="connsiteY5295" fmla="*/ 340790 h 3218321"/>
              <a:gd name="connsiteX5296" fmla="*/ 6701409 w 12192000"/>
              <a:gd name="connsiteY5296" fmla="*/ 346554 h 3218321"/>
              <a:gd name="connsiteX5297" fmla="*/ 6699504 w 12192000"/>
              <a:gd name="connsiteY5297" fmla="*/ 338695 h 3218321"/>
              <a:gd name="connsiteX5298" fmla="*/ 6685788 w 12192000"/>
              <a:gd name="connsiteY5298" fmla="*/ 347697 h 3218321"/>
              <a:gd name="connsiteX5299" fmla="*/ 6691456 w 12192000"/>
              <a:gd name="connsiteY5299" fmla="*/ 337028 h 3218321"/>
              <a:gd name="connsiteX5300" fmla="*/ 6681740 w 12192000"/>
              <a:gd name="connsiteY5300" fmla="*/ 337028 h 3218321"/>
              <a:gd name="connsiteX5301" fmla="*/ 7751558 w 12192000"/>
              <a:gd name="connsiteY5301" fmla="*/ 336666 h 3218321"/>
              <a:gd name="connsiteX5302" fmla="*/ 7745349 w 12192000"/>
              <a:gd name="connsiteY5302" fmla="*/ 337409 h 3218321"/>
              <a:gd name="connsiteX5303" fmla="*/ 7751558 w 12192000"/>
              <a:gd name="connsiteY5303" fmla="*/ 336666 h 3218321"/>
              <a:gd name="connsiteX5304" fmla="*/ 6648498 w 12192000"/>
              <a:gd name="connsiteY5304" fmla="*/ 336313 h 3218321"/>
              <a:gd name="connsiteX5305" fmla="*/ 6630258 w 12192000"/>
              <a:gd name="connsiteY5305" fmla="*/ 348697 h 3218321"/>
              <a:gd name="connsiteX5306" fmla="*/ 6629972 w 12192000"/>
              <a:gd name="connsiteY5306" fmla="*/ 361795 h 3218321"/>
              <a:gd name="connsiteX5307" fmla="*/ 6639354 w 12192000"/>
              <a:gd name="connsiteY5307" fmla="*/ 347173 h 3218321"/>
              <a:gd name="connsiteX5308" fmla="*/ 6657213 w 12192000"/>
              <a:gd name="connsiteY5308" fmla="*/ 352079 h 3218321"/>
              <a:gd name="connsiteX5309" fmla="*/ 6652546 w 12192000"/>
              <a:gd name="connsiteY5309" fmla="*/ 362319 h 3218321"/>
              <a:gd name="connsiteX5310" fmla="*/ 6671120 w 12192000"/>
              <a:gd name="connsiteY5310" fmla="*/ 347316 h 3218321"/>
              <a:gd name="connsiteX5311" fmla="*/ 6672072 w 12192000"/>
              <a:gd name="connsiteY5311" fmla="*/ 342886 h 3218321"/>
              <a:gd name="connsiteX5312" fmla="*/ 6665119 w 12192000"/>
              <a:gd name="connsiteY5312" fmla="*/ 348364 h 3218321"/>
              <a:gd name="connsiteX5313" fmla="*/ 6648641 w 12192000"/>
              <a:gd name="connsiteY5313" fmla="*/ 346173 h 3218321"/>
              <a:gd name="connsiteX5314" fmla="*/ 6648498 w 12192000"/>
              <a:gd name="connsiteY5314" fmla="*/ 336313 h 3218321"/>
              <a:gd name="connsiteX5315" fmla="*/ 6610350 w 12192000"/>
              <a:gd name="connsiteY5315" fmla="*/ 335599 h 3218321"/>
              <a:gd name="connsiteX5316" fmla="*/ 6600539 w 12192000"/>
              <a:gd name="connsiteY5316" fmla="*/ 361176 h 3218321"/>
              <a:gd name="connsiteX5317" fmla="*/ 6605921 w 12192000"/>
              <a:gd name="connsiteY5317" fmla="*/ 361081 h 3218321"/>
              <a:gd name="connsiteX5318" fmla="*/ 6605445 w 12192000"/>
              <a:gd name="connsiteY5318" fmla="*/ 355651 h 3218321"/>
              <a:gd name="connsiteX5319" fmla="*/ 6610541 w 12192000"/>
              <a:gd name="connsiteY5319" fmla="*/ 356222 h 3218321"/>
              <a:gd name="connsiteX5320" fmla="*/ 6610350 w 12192000"/>
              <a:gd name="connsiteY5320" fmla="*/ 335599 h 3218321"/>
              <a:gd name="connsiteX5321" fmla="*/ 7720680 w 12192000"/>
              <a:gd name="connsiteY5321" fmla="*/ 335027 h 3218321"/>
              <a:gd name="connsiteX5322" fmla="*/ 7720680 w 12192000"/>
              <a:gd name="connsiteY5322" fmla="*/ 335027 h 3218321"/>
              <a:gd name="connsiteX5323" fmla="*/ 7539038 w 12192000"/>
              <a:gd name="connsiteY5323" fmla="*/ 334408 h 3218321"/>
              <a:gd name="connsiteX5324" fmla="*/ 7551944 w 12192000"/>
              <a:gd name="connsiteY5324" fmla="*/ 341172 h 3218321"/>
              <a:gd name="connsiteX5325" fmla="*/ 7539038 w 12192000"/>
              <a:gd name="connsiteY5325" fmla="*/ 334408 h 3218321"/>
              <a:gd name="connsiteX5326" fmla="*/ 6414992 w 12192000"/>
              <a:gd name="connsiteY5326" fmla="*/ 333456 h 3218321"/>
              <a:gd name="connsiteX5327" fmla="*/ 6400991 w 12192000"/>
              <a:gd name="connsiteY5327" fmla="*/ 333551 h 3218321"/>
              <a:gd name="connsiteX5328" fmla="*/ 6414992 w 12192000"/>
              <a:gd name="connsiteY5328" fmla="*/ 333456 h 3218321"/>
              <a:gd name="connsiteX5329" fmla="*/ 5116271 w 12192000"/>
              <a:gd name="connsiteY5329" fmla="*/ 333456 h 3218321"/>
              <a:gd name="connsiteX5330" fmla="*/ 5108238 w 12192000"/>
              <a:gd name="connsiteY5330" fmla="*/ 341314 h 3218321"/>
              <a:gd name="connsiteX5331" fmla="*/ 5107380 w 12192000"/>
              <a:gd name="connsiteY5331" fmla="*/ 335170 h 3218321"/>
              <a:gd name="connsiteX5332" fmla="*/ 5079335 w 12192000"/>
              <a:gd name="connsiteY5332" fmla="*/ 337409 h 3218321"/>
              <a:gd name="connsiteX5333" fmla="*/ 5067246 w 12192000"/>
              <a:gd name="connsiteY5333" fmla="*/ 343029 h 3218321"/>
              <a:gd name="connsiteX5334" fmla="*/ 5072537 w 12192000"/>
              <a:gd name="connsiteY5334" fmla="*/ 351317 h 3218321"/>
              <a:gd name="connsiteX5335" fmla="*/ 5113086 w 12192000"/>
              <a:gd name="connsiteY5335" fmla="*/ 355508 h 3218321"/>
              <a:gd name="connsiteX5336" fmla="*/ 5132528 w 12192000"/>
              <a:gd name="connsiteY5336" fmla="*/ 340648 h 3218321"/>
              <a:gd name="connsiteX5337" fmla="*/ 5116271 w 12192000"/>
              <a:gd name="connsiteY5337" fmla="*/ 333456 h 3218321"/>
              <a:gd name="connsiteX5338" fmla="*/ 7518244 w 12192000"/>
              <a:gd name="connsiteY5338" fmla="*/ 332783 h 3218321"/>
              <a:gd name="connsiteX5339" fmla="*/ 7510558 w 12192000"/>
              <a:gd name="connsiteY5339" fmla="*/ 333170 h 3218321"/>
              <a:gd name="connsiteX5340" fmla="*/ 7518464 w 12192000"/>
              <a:gd name="connsiteY5340" fmla="*/ 340505 h 3218321"/>
              <a:gd name="connsiteX5341" fmla="*/ 7518244 w 12192000"/>
              <a:gd name="connsiteY5341" fmla="*/ 332783 h 3218321"/>
              <a:gd name="connsiteX5342" fmla="*/ 8642488 w 12192000"/>
              <a:gd name="connsiteY5342" fmla="*/ 332174 h 3218321"/>
              <a:gd name="connsiteX5343" fmla="*/ 8636460 w 12192000"/>
              <a:gd name="connsiteY5343" fmla="*/ 333360 h 3218321"/>
              <a:gd name="connsiteX5344" fmla="*/ 8642488 w 12192000"/>
              <a:gd name="connsiteY5344" fmla="*/ 332174 h 3218321"/>
              <a:gd name="connsiteX5345" fmla="*/ 8655487 w 12192000"/>
              <a:gd name="connsiteY5345" fmla="*/ 331922 h 3218321"/>
              <a:gd name="connsiteX5346" fmla="*/ 8649366 w 12192000"/>
              <a:gd name="connsiteY5346" fmla="*/ 332645 h 3218321"/>
              <a:gd name="connsiteX5347" fmla="*/ 8655487 w 12192000"/>
              <a:gd name="connsiteY5347" fmla="*/ 331922 h 3218321"/>
              <a:gd name="connsiteX5348" fmla="*/ 8399209 w 12192000"/>
              <a:gd name="connsiteY5348" fmla="*/ 331843 h 3218321"/>
              <a:gd name="connsiteX5349" fmla="*/ 8393001 w 12192000"/>
              <a:gd name="connsiteY5349" fmla="*/ 332741 h 3218321"/>
              <a:gd name="connsiteX5350" fmla="*/ 8399209 w 12192000"/>
              <a:gd name="connsiteY5350" fmla="*/ 331843 h 3218321"/>
              <a:gd name="connsiteX5351" fmla="*/ 9622432 w 12192000"/>
              <a:gd name="connsiteY5351" fmla="*/ 331837 h 3218321"/>
              <a:gd name="connsiteX5352" fmla="*/ 9616297 w 12192000"/>
              <a:gd name="connsiteY5352" fmla="*/ 332741 h 3218321"/>
              <a:gd name="connsiteX5353" fmla="*/ 9622432 w 12192000"/>
              <a:gd name="connsiteY5353" fmla="*/ 331837 h 3218321"/>
              <a:gd name="connsiteX5354" fmla="*/ 6448187 w 12192000"/>
              <a:gd name="connsiteY5354" fmla="*/ 331360 h 3218321"/>
              <a:gd name="connsiteX5355" fmla="*/ 6454188 w 12192000"/>
              <a:gd name="connsiteY5355" fmla="*/ 351317 h 3218321"/>
              <a:gd name="connsiteX5356" fmla="*/ 6457712 w 12192000"/>
              <a:gd name="connsiteY5356" fmla="*/ 351317 h 3218321"/>
              <a:gd name="connsiteX5357" fmla="*/ 6458522 w 12192000"/>
              <a:gd name="connsiteY5357" fmla="*/ 340267 h 3218321"/>
              <a:gd name="connsiteX5358" fmla="*/ 6469713 w 12192000"/>
              <a:gd name="connsiteY5358" fmla="*/ 346077 h 3218321"/>
              <a:gd name="connsiteX5359" fmla="*/ 6481524 w 12192000"/>
              <a:gd name="connsiteY5359" fmla="*/ 335551 h 3218321"/>
              <a:gd name="connsiteX5360" fmla="*/ 6482144 w 12192000"/>
              <a:gd name="connsiteY5360" fmla="*/ 332170 h 3218321"/>
              <a:gd name="connsiteX5361" fmla="*/ 6448187 w 12192000"/>
              <a:gd name="connsiteY5361" fmla="*/ 331360 h 3218321"/>
              <a:gd name="connsiteX5362" fmla="*/ 6431870 w 12192000"/>
              <a:gd name="connsiteY5362" fmla="*/ 329181 h 3218321"/>
              <a:gd name="connsiteX5363" fmla="*/ 6426042 w 12192000"/>
              <a:gd name="connsiteY5363" fmla="*/ 336075 h 3218321"/>
              <a:gd name="connsiteX5364" fmla="*/ 6441948 w 12192000"/>
              <a:gd name="connsiteY5364" fmla="*/ 333503 h 3218321"/>
              <a:gd name="connsiteX5365" fmla="*/ 6431870 w 12192000"/>
              <a:gd name="connsiteY5365" fmla="*/ 329181 h 3218321"/>
              <a:gd name="connsiteX5366" fmla="*/ 6303430 w 12192000"/>
              <a:gd name="connsiteY5366" fmla="*/ 327133 h 3218321"/>
              <a:gd name="connsiteX5367" fmla="*/ 6297168 w 12192000"/>
              <a:gd name="connsiteY5367" fmla="*/ 327930 h 3218321"/>
              <a:gd name="connsiteX5368" fmla="*/ 6303430 w 12192000"/>
              <a:gd name="connsiteY5368" fmla="*/ 327133 h 3218321"/>
              <a:gd name="connsiteX5369" fmla="*/ 6098690 w 12192000"/>
              <a:gd name="connsiteY5369" fmla="*/ 327107 h 3218321"/>
              <a:gd name="connsiteX5370" fmla="*/ 6092382 w 12192000"/>
              <a:gd name="connsiteY5370" fmla="*/ 327930 h 3218321"/>
              <a:gd name="connsiteX5371" fmla="*/ 6098690 w 12192000"/>
              <a:gd name="connsiteY5371" fmla="*/ 327107 h 3218321"/>
              <a:gd name="connsiteX5372" fmla="*/ 6265324 w 12192000"/>
              <a:gd name="connsiteY5372" fmla="*/ 327062 h 3218321"/>
              <a:gd name="connsiteX5373" fmla="*/ 6259068 w 12192000"/>
              <a:gd name="connsiteY5373" fmla="*/ 328073 h 3218321"/>
              <a:gd name="connsiteX5374" fmla="*/ 6265324 w 12192000"/>
              <a:gd name="connsiteY5374" fmla="*/ 327062 h 3218321"/>
              <a:gd name="connsiteX5375" fmla="*/ 9046970 w 12192000"/>
              <a:gd name="connsiteY5375" fmla="*/ 326956 h 3218321"/>
              <a:gd name="connsiteX5376" fmla="*/ 9040748 w 12192000"/>
              <a:gd name="connsiteY5376" fmla="*/ 327787 h 3218321"/>
              <a:gd name="connsiteX5377" fmla="*/ 9046970 w 12192000"/>
              <a:gd name="connsiteY5377" fmla="*/ 326956 h 3218321"/>
              <a:gd name="connsiteX5378" fmla="*/ 3361070 w 12192000"/>
              <a:gd name="connsiteY5378" fmla="*/ 325453 h 3218321"/>
              <a:gd name="connsiteX5379" fmla="*/ 3350396 w 12192000"/>
              <a:gd name="connsiteY5379" fmla="*/ 334455 h 3218321"/>
              <a:gd name="connsiteX5380" fmla="*/ 3317052 w 12192000"/>
              <a:gd name="connsiteY5380" fmla="*/ 340123 h 3218321"/>
              <a:gd name="connsiteX5381" fmla="*/ 3312574 w 12192000"/>
              <a:gd name="connsiteY5381" fmla="*/ 338313 h 3218321"/>
              <a:gd name="connsiteX5382" fmla="*/ 3293023 w 12192000"/>
              <a:gd name="connsiteY5382" fmla="*/ 346363 h 3218321"/>
              <a:gd name="connsiteX5383" fmla="*/ 3288021 w 12192000"/>
              <a:gd name="connsiteY5383" fmla="*/ 339028 h 3218321"/>
              <a:gd name="connsiteX5384" fmla="*/ 3279059 w 12192000"/>
              <a:gd name="connsiteY5384" fmla="*/ 350506 h 3218321"/>
              <a:gd name="connsiteX5385" fmla="*/ 3276390 w 12192000"/>
              <a:gd name="connsiteY5385" fmla="*/ 343124 h 3218321"/>
              <a:gd name="connsiteX5386" fmla="*/ 3260007 w 12192000"/>
              <a:gd name="connsiteY5386" fmla="*/ 348506 h 3218321"/>
              <a:gd name="connsiteX5387" fmla="*/ 3202712 w 12192000"/>
              <a:gd name="connsiteY5387" fmla="*/ 360747 h 3218321"/>
              <a:gd name="connsiteX5388" fmla="*/ 3199139 w 12192000"/>
              <a:gd name="connsiteY5388" fmla="*/ 355555 h 3218321"/>
              <a:gd name="connsiteX5389" fmla="*/ 3187184 w 12192000"/>
              <a:gd name="connsiteY5389" fmla="*/ 361795 h 3218321"/>
              <a:gd name="connsiteX5390" fmla="*/ 3185991 w 12192000"/>
              <a:gd name="connsiteY5390" fmla="*/ 354412 h 3218321"/>
              <a:gd name="connsiteX5391" fmla="*/ 3169374 w 12192000"/>
              <a:gd name="connsiteY5391" fmla="*/ 362461 h 3218321"/>
              <a:gd name="connsiteX5392" fmla="*/ 3149226 w 12192000"/>
              <a:gd name="connsiteY5392" fmla="*/ 369034 h 3218321"/>
              <a:gd name="connsiteX5393" fmla="*/ 3145556 w 12192000"/>
              <a:gd name="connsiteY5393" fmla="*/ 362366 h 3218321"/>
              <a:gd name="connsiteX5394" fmla="*/ 3135086 w 12192000"/>
              <a:gd name="connsiteY5394" fmla="*/ 369320 h 3218321"/>
              <a:gd name="connsiteX5395" fmla="*/ 3133473 w 12192000"/>
              <a:gd name="connsiteY5395" fmla="*/ 361652 h 3218321"/>
              <a:gd name="connsiteX5396" fmla="*/ 3161232 w 12192000"/>
              <a:gd name="connsiteY5396" fmla="*/ 360509 h 3218321"/>
              <a:gd name="connsiteX5397" fmla="*/ 3170850 w 12192000"/>
              <a:gd name="connsiteY5397" fmla="*/ 349840 h 3218321"/>
              <a:gd name="connsiteX5398" fmla="*/ 3173376 w 12192000"/>
              <a:gd name="connsiteY5398" fmla="*/ 357413 h 3218321"/>
              <a:gd name="connsiteX5399" fmla="*/ 3183278 w 12192000"/>
              <a:gd name="connsiteY5399" fmla="*/ 348935 h 3218321"/>
              <a:gd name="connsiteX5400" fmla="*/ 3190802 w 12192000"/>
              <a:gd name="connsiteY5400" fmla="*/ 351935 h 3218321"/>
              <a:gd name="connsiteX5401" fmla="*/ 3199948 w 12192000"/>
              <a:gd name="connsiteY5401" fmla="*/ 345982 h 3218321"/>
              <a:gd name="connsiteX5402" fmla="*/ 3201473 w 12192000"/>
              <a:gd name="connsiteY5402" fmla="*/ 352507 h 3218321"/>
              <a:gd name="connsiteX5403" fmla="*/ 3209333 w 12192000"/>
              <a:gd name="connsiteY5403" fmla="*/ 344076 h 3218321"/>
              <a:gd name="connsiteX5404" fmla="*/ 3211047 w 12192000"/>
              <a:gd name="connsiteY5404" fmla="*/ 352602 h 3218321"/>
              <a:gd name="connsiteX5405" fmla="*/ 3221098 w 12192000"/>
              <a:gd name="connsiteY5405" fmla="*/ 342219 h 3218321"/>
              <a:gd name="connsiteX5406" fmla="*/ 3234625 w 12192000"/>
              <a:gd name="connsiteY5406" fmla="*/ 340742 h 3218321"/>
              <a:gd name="connsiteX5407" fmla="*/ 3247575 w 12192000"/>
              <a:gd name="connsiteY5407" fmla="*/ 342124 h 3218321"/>
              <a:gd name="connsiteX5408" fmla="*/ 3251148 w 12192000"/>
              <a:gd name="connsiteY5408" fmla="*/ 345743 h 3218321"/>
              <a:gd name="connsiteX5409" fmla="*/ 3261434 w 12192000"/>
              <a:gd name="connsiteY5409" fmla="*/ 335979 h 3218321"/>
              <a:gd name="connsiteX5410" fmla="*/ 3263013 w 12192000"/>
              <a:gd name="connsiteY5410" fmla="*/ 341647 h 3218321"/>
              <a:gd name="connsiteX5411" fmla="*/ 3288927 w 12192000"/>
              <a:gd name="connsiteY5411" fmla="*/ 333788 h 3218321"/>
              <a:gd name="connsiteX5412" fmla="*/ 3294211 w 12192000"/>
              <a:gd name="connsiteY5412" fmla="*/ 337456 h 3218321"/>
              <a:gd name="connsiteX5413" fmla="*/ 3299493 w 12192000"/>
              <a:gd name="connsiteY5413" fmla="*/ 330931 h 3218321"/>
              <a:gd name="connsiteX5414" fmla="*/ 3301252 w 12192000"/>
              <a:gd name="connsiteY5414" fmla="*/ 337551 h 3218321"/>
              <a:gd name="connsiteX5415" fmla="*/ 3329020 w 12192000"/>
              <a:gd name="connsiteY5415" fmla="*/ 327120 h 3218321"/>
              <a:gd name="connsiteX5416" fmla="*/ 3329306 w 12192000"/>
              <a:gd name="connsiteY5416" fmla="*/ 332264 h 3218321"/>
              <a:gd name="connsiteX5417" fmla="*/ 3361070 w 12192000"/>
              <a:gd name="connsiteY5417" fmla="*/ 325453 h 3218321"/>
              <a:gd name="connsiteX5418" fmla="*/ 2815227 w 12192000"/>
              <a:gd name="connsiteY5418" fmla="*/ 324977 h 3218321"/>
              <a:gd name="connsiteX5419" fmla="*/ 2815227 w 12192000"/>
              <a:gd name="connsiteY5419" fmla="*/ 324977 h 3218321"/>
              <a:gd name="connsiteX5420" fmla="*/ 6211348 w 12192000"/>
              <a:gd name="connsiteY5420" fmla="*/ 324406 h 3218321"/>
              <a:gd name="connsiteX5421" fmla="*/ 6211348 w 12192000"/>
              <a:gd name="connsiteY5421" fmla="*/ 324406 h 3218321"/>
              <a:gd name="connsiteX5422" fmla="*/ 6500670 w 12192000"/>
              <a:gd name="connsiteY5422" fmla="*/ 324120 h 3218321"/>
              <a:gd name="connsiteX5423" fmla="*/ 6491859 w 12192000"/>
              <a:gd name="connsiteY5423" fmla="*/ 336790 h 3218321"/>
              <a:gd name="connsiteX5424" fmla="*/ 6500670 w 12192000"/>
              <a:gd name="connsiteY5424" fmla="*/ 324120 h 3218321"/>
              <a:gd name="connsiteX5425" fmla="*/ 2829188 w 12192000"/>
              <a:gd name="connsiteY5425" fmla="*/ 324072 h 3218321"/>
              <a:gd name="connsiteX5426" fmla="*/ 2829188 w 12192000"/>
              <a:gd name="connsiteY5426" fmla="*/ 324072 h 3218321"/>
              <a:gd name="connsiteX5427" fmla="*/ 2805754 w 12192000"/>
              <a:gd name="connsiteY5427" fmla="*/ 324072 h 3218321"/>
              <a:gd name="connsiteX5428" fmla="*/ 2804803 w 12192000"/>
              <a:gd name="connsiteY5428" fmla="*/ 338266 h 3218321"/>
              <a:gd name="connsiteX5429" fmla="*/ 2805754 w 12192000"/>
              <a:gd name="connsiteY5429" fmla="*/ 324072 h 3218321"/>
              <a:gd name="connsiteX5430" fmla="*/ 5678017 w 12192000"/>
              <a:gd name="connsiteY5430" fmla="*/ 323453 h 3218321"/>
              <a:gd name="connsiteX5431" fmla="*/ 5678017 w 12192000"/>
              <a:gd name="connsiteY5431" fmla="*/ 323453 h 3218321"/>
              <a:gd name="connsiteX5432" fmla="*/ 8561545 w 12192000"/>
              <a:gd name="connsiteY5432" fmla="*/ 322881 h 3218321"/>
              <a:gd name="connsiteX5433" fmla="*/ 8570880 w 12192000"/>
              <a:gd name="connsiteY5433" fmla="*/ 333598 h 3218321"/>
              <a:gd name="connsiteX5434" fmla="*/ 8622696 w 12192000"/>
              <a:gd name="connsiteY5434" fmla="*/ 339599 h 3218321"/>
              <a:gd name="connsiteX5435" fmla="*/ 8632983 w 12192000"/>
              <a:gd name="connsiteY5435" fmla="*/ 338599 h 3218321"/>
              <a:gd name="connsiteX5436" fmla="*/ 8635269 w 12192000"/>
              <a:gd name="connsiteY5436" fmla="*/ 349411 h 3218321"/>
              <a:gd name="connsiteX5437" fmla="*/ 8685847 w 12192000"/>
              <a:gd name="connsiteY5437" fmla="*/ 344743 h 3218321"/>
              <a:gd name="connsiteX5438" fmla="*/ 8687657 w 12192000"/>
              <a:gd name="connsiteY5438" fmla="*/ 354174 h 3218321"/>
              <a:gd name="connsiteX5439" fmla="*/ 8696991 w 12192000"/>
              <a:gd name="connsiteY5439" fmla="*/ 344791 h 3218321"/>
              <a:gd name="connsiteX5440" fmla="*/ 8684990 w 12192000"/>
              <a:gd name="connsiteY5440" fmla="*/ 373988 h 3218321"/>
              <a:gd name="connsiteX5441" fmla="*/ 8698515 w 12192000"/>
              <a:gd name="connsiteY5441" fmla="*/ 363080 h 3218321"/>
              <a:gd name="connsiteX5442" fmla="*/ 8709374 w 12192000"/>
              <a:gd name="connsiteY5442" fmla="*/ 374083 h 3218321"/>
              <a:gd name="connsiteX5443" fmla="*/ 8663463 w 12192000"/>
              <a:gd name="connsiteY5443" fmla="*/ 369891 h 3218321"/>
              <a:gd name="connsiteX5444" fmla="*/ 8668797 w 12192000"/>
              <a:gd name="connsiteY5444" fmla="*/ 356127 h 3218321"/>
              <a:gd name="connsiteX5445" fmla="*/ 8673655 w 12192000"/>
              <a:gd name="connsiteY5445" fmla="*/ 355984 h 3218321"/>
              <a:gd name="connsiteX5446" fmla="*/ 8682418 w 12192000"/>
              <a:gd name="connsiteY5446" fmla="*/ 364366 h 3218321"/>
              <a:gd name="connsiteX5447" fmla="*/ 8663130 w 12192000"/>
              <a:gd name="connsiteY5447" fmla="*/ 350840 h 3218321"/>
              <a:gd name="connsiteX5448" fmla="*/ 8662749 w 12192000"/>
              <a:gd name="connsiteY5448" fmla="*/ 344648 h 3218321"/>
              <a:gd name="connsiteX5449" fmla="*/ 8640460 w 12192000"/>
              <a:gd name="connsiteY5449" fmla="*/ 371035 h 3218321"/>
              <a:gd name="connsiteX5450" fmla="*/ 8638746 w 12192000"/>
              <a:gd name="connsiteY5450" fmla="*/ 361366 h 3218321"/>
              <a:gd name="connsiteX5451" fmla="*/ 8644651 w 12192000"/>
              <a:gd name="connsiteY5451" fmla="*/ 360604 h 3218321"/>
              <a:gd name="connsiteX5452" fmla="*/ 8648413 w 12192000"/>
              <a:gd name="connsiteY5452" fmla="*/ 344457 h 3218321"/>
              <a:gd name="connsiteX5453" fmla="*/ 8626125 w 12192000"/>
              <a:gd name="connsiteY5453" fmla="*/ 367653 h 3218321"/>
              <a:gd name="connsiteX5454" fmla="*/ 8625315 w 12192000"/>
              <a:gd name="connsiteY5454" fmla="*/ 362795 h 3218321"/>
              <a:gd name="connsiteX5455" fmla="*/ 8625982 w 12192000"/>
              <a:gd name="connsiteY5455" fmla="*/ 347982 h 3218321"/>
              <a:gd name="connsiteX5456" fmla="*/ 8611838 w 12192000"/>
              <a:gd name="connsiteY5456" fmla="*/ 367701 h 3218321"/>
              <a:gd name="connsiteX5457" fmla="*/ 8610742 w 12192000"/>
              <a:gd name="connsiteY5457" fmla="*/ 362747 h 3218321"/>
              <a:gd name="connsiteX5458" fmla="*/ 8616505 w 12192000"/>
              <a:gd name="connsiteY5458" fmla="*/ 341933 h 3218321"/>
              <a:gd name="connsiteX5459" fmla="*/ 8604789 w 12192000"/>
              <a:gd name="connsiteY5459" fmla="*/ 352935 h 3218321"/>
              <a:gd name="connsiteX5460" fmla="*/ 8611314 w 12192000"/>
              <a:gd name="connsiteY5460" fmla="*/ 342028 h 3218321"/>
              <a:gd name="connsiteX5461" fmla="*/ 8580310 w 12192000"/>
              <a:gd name="connsiteY5461" fmla="*/ 337218 h 3218321"/>
              <a:gd name="connsiteX5462" fmla="*/ 8587263 w 12192000"/>
              <a:gd name="connsiteY5462" fmla="*/ 346410 h 3218321"/>
              <a:gd name="connsiteX5463" fmla="*/ 8583358 w 12192000"/>
              <a:gd name="connsiteY5463" fmla="*/ 346934 h 3218321"/>
              <a:gd name="connsiteX5464" fmla="*/ 8572404 w 12192000"/>
              <a:gd name="connsiteY5464" fmla="*/ 363033 h 3218321"/>
              <a:gd name="connsiteX5465" fmla="*/ 8581596 w 12192000"/>
              <a:gd name="connsiteY5465" fmla="*/ 339218 h 3218321"/>
              <a:gd name="connsiteX5466" fmla="*/ 8568594 w 12192000"/>
              <a:gd name="connsiteY5466" fmla="*/ 346696 h 3218321"/>
              <a:gd name="connsiteX5467" fmla="*/ 8566594 w 12192000"/>
              <a:gd name="connsiteY5467" fmla="*/ 334026 h 3218321"/>
              <a:gd name="connsiteX5468" fmla="*/ 8547687 w 12192000"/>
              <a:gd name="connsiteY5468" fmla="*/ 338027 h 3218321"/>
              <a:gd name="connsiteX5469" fmla="*/ 8547925 w 12192000"/>
              <a:gd name="connsiteY5469" fmla="*/ 326406 h 3218321"/>
              <a:gd name="connsiteX5470" fmla="*/ 8558831 w 12192000"/>
              <a:gd name="connsiteY5470" fmla="*/ 334312 h 3218321"/>
              <a:gd name="connsiteX5471" fmla="*/ 8561545 w 12192000"/>
              <a:gd name="connsiteY5471" fmla="*/ 322881 h 3218321"/>
              <a:gd name="connsiteX5472" fmla="*/ 6045914 w 12192000"/>
              <a:gd name="connsiteY5472" fmla="*/ 322834 h 3218321"/>
              <a:gd name="connsiteX5473" fmla="*/ 6043342 w 12192000"/>
              <a:gd name="connsiteY5473" fmla="*/ 327026 h 3218321"/>
              <a:gd name="connsiteX5474" fmla="*/ 6045914 w 12192000"/>
              <a:gd name="connsiteY5474" fmla="*/ 322834 h 3218321"/>
              <a:gd name="connsiteX5475" fmla="*/ 6078812 w 12192000"/>
              <a:gd name="connsiteY5475" fmla="*/ 322786 h 3218321"/>
              <a:gd name="connsiteX5476" fmla="*/ 6061672 w 12192000"/>
              <a:gd name="connsiteY5476" fmla="*/ 323215 h 3218321"/>
              <a:gd name="connsiteX5477" fmla="*/ 6050198 w 12192000"/>
              <a:gd name="connsiteY5477" fmla="*/ 333217 h 3218321"/>
              <a:gd name="connsiteX5478" fmla="*/ 6078812 w 12192000"/>
              <a:gd name="connsiteY5478" fmla="*/ 322786 h 3218321"/>
              <a:gd name="connsiteX5479" fmla="*/ 6514196 w 12192000"/>
              <a:gd name="connsiteY5479" fmla="*/ 322548 h 3218321"/>
              <a:gd name="connsiteX5480" fmla="*/ 6499813 w 12192000"/>
              <a:gd name="connsiteY5480" fmla="*/ 336551 h 3218321"/>
              <a:gd name="connsiteX5481" fmla="*/ 6515958 w 12192000"/>
              <a:gd name="connsiteY5481" fmla="*/ 339600 h 3218321"/>
              <a:gd name="connsiteX5482" fmla="*/ 6515243 w 12192000"/>
              <a:gd name="connsiteY5482" fmla="*/ 356127 h 3218321"/>
              <a:gd name="connsiteX5483" fmla="*/ 6518434 w 12192000"/>
              <a:gd name="connsiteY5483" fmla="*/ 355937 h 3218321"/>
              <a:gd name="connsiteX5484" fmla="*/ 6523102 w 12192000"/>
              <a:gd name="connsiteY5484" fmla="*/ 344506 h 3218321"/>
              <a:gd name="connsiteX5485" fmla="*/ 6521386 w 12192000"/>
              <a:gd name="connsiteY5485" fmla="*/ 336837 h 3218321"/>
              <a:gd name="connsiteX5486" fmla="*/ 6532769 w 12192000"/>
              <a:gd name="connsiteY5486" fmla="*/ 346506 h 3218321"/>
              <a:gd name="connsiteX5487" fmla="*/ 6537436 w 12192000"/>
              <a:gd name="connsiteY5487" fmla="*/ 331884 h 3218321"/>
              <a:gd name="connsiteX5488" fmla="*/ 6509052 w 12192000"/>
              <a:gd name="connsiteY5488" fmla="*/ 336694 h 3218321"/>
              <a:gd name="connsiteX5489" fmla="*/ 6514196 w 12192000"/>
              <a:gd name="connsiteY5489" fmla="*/ 322548 h 3218321"/>
              <a:gd name="connsiteX5490" fmla="*/ 7194987 w 12192000"/>
              <a:gd name="connsiteY5490" fmla="*/ 322232 h 3218321"/>
              <a:gd name="connsiteX5491" fmla="*/ 7188899 w 12192000"/>
              <a:gd name="connsiteY5491" fmla="*/ 323310 h 3218321"/>
              <a:gd name="connsiteX5492" fmla="*/ 7194987 w 12192000"/>
              <a:gd name="connsiteY5492" fmla="*/ 322232 h 3218321"/>
              <a:gd name="connsiteX5493" fmla="*/ 8308647 w 12192000"/>
              <a:gd name="connsiteY5493" fmla="*/ 322018 h 3218321"/>
              <a:gd name="connsiteX5494" fmla="*/ 8302418 w 12192000"/>
              <a:gd name="connsiteY5494" fmla="*/ 322929 h 3218321"/>
              <a:gd name="connsiteX5495" fmla="*/ 8308647 w 12192000"/>
              <a:gd name="connsiteY5495" fmla="*/ 322018 h 3218321"/>
              <a:gd name="connsiteX5496" fmla="*/ 5443957 w 12192000"/>
              <a:gd name="connsiteY5496" fmla="*/ 321405 h 3218321"/>
              <a:gd name="connsiteX5497" fmla="*/ 5443720 w 12192000"/>
              <a:gd name="connsiteY5497" fmla="*/ 329598 h 3218321"/>
              <a:gd name="connsiteX5498" fmla="*/ 5424627 w 12192000"/>
              <a:gd name="connsiteY5498" fmla="*/ 328693 h 3218321"/>
              <a:gd name="connsiteX5499" fmla="*/ 5424817 w 12192000"/>
              <a:gd name="connsiteY5499" fmla="*/ 322358 h 3218321"/>
              <a:gd name="connsiteX5500" fmla="*/ 5406963 w 12192000"/>
              <a:gd name="connsiteY5500" fmla="*/ 329264 h 3218321"/>
              <a:gd name="connsiteX5501" fmla="*/ 5381538 w 12192000"/>
              <a:gd name="connsiteY5501" fmla="*/ 322739 h 3218321"/>
              <a:gd name="connsiteX5502" fmla="*/ 5381681 w 12192000"/>
              <a:gd name="connsiteY5502" fmla="*/ 330645 h 3218321"/>
              <a:gd name="connsiteX5503" fmla="*/ 5375873 w 12192000"/>
              <a:gd name="connsiteY5503" fmla="*/ 330264 h 3218321"/>
              <a:gd name="connsiteX5504" fmla="*/ 5375824 w 12192000"/>
              <a:gd name="connsiteY5504" fmla="*/ 322596 h 3218321"/>
              <a:gd name="connsiteX5505" fmla="*/ 5365636 w 12192000"/>
              <a:gd name="connsiteY5505" fmla="*/ 327407 h 3218321"/>
              <a:gd name="connsiteX5506" fmla="*/ 5345495 w 12192000"/>
              <a:gd name="connsiteY5506" fmla="*/ 325216 h 3218321"/>
              <a:gd name="connsiteX5507" fmla="*/ 5342306 w 12192000"/>
              <a:gd name="connsiteY5507" fmla="*/ 327645 h 3218321"/>
              <a:gd name="connsiteX5508" fmla="*/ 5326783 w 12192000"/>
              <a:gd name="connsiteY5508" fmla="*/ 328693 h 3218321"/>
              <a:gd name="connsiteX5509" fmla="*/ 5324110 w 12192000"/>
              <a:gd name="connsiteY5509" fmla="*/ 322691 h 3218321"/>
              <a:gd name="connsiteX5510" fmla="*/ 5307724 w 12192000"/>
              <a:gd name="connsiteY5510" fmla="*/ 329836 h 3218321"/>
              <a:gd name="connsiteX5511" fmla="*/ 5271831 w 12192000"/>
              <a:gd name="connsiteY5511" fmla="*/ 333503 h 3218321"/>
              <a:gd name="connsiteX5512" fmla="*/ 5272024 w 12192000"/>
              <a:gd name="connsiteY5512" fmla="*/ 326121 h 3218321"/>
              <a:gd name="connsiteX5513" fmla="*/ 5265800 w 12192000"/>
              <a:gd name="connsiteY5513" fmla="*/ 332646 h 3218321"/>
              <a:gd name="connsiteX5514" fmla="*/ 5245565 w 12192000"/>
              <a:gd name="connsiteY5514" fmla="*/ 328788 h 3218321"/>
              <a:gd name="connsiteX5515" fmla="*/ 5228547 w 12192000"/>
              <a:gd name="connsiteY5515" fmla="*/ 331074 h 3218321"/>
              <a:gd name="connsiteX5516" fmla="*/ 5207882 w 12192000"/>
              <a:gd name="connsiteY5516" fmla="*/ 327835 h 3218321"/>
              <a:gd name="connsiteX5517" fmla="*/ 5199568 w 12192000"/>
              <a:gd name="connsiteY5517" fmla="*/ 335075 h 3218321"/>
              <a:gd name="connsiteX5518" fmla="*/ 5193353 w 12192000"/>
              <a:gd name="connsiteY5518" fmla="*/ 328740 h 3218321"/>
              <a:gd name="connsiteX5519" fmla="*/ 5183326 w 12192000"/>
              <a:gd name="connsiteY5519" fmla="*/ 337695 h 3218321"/>
              <a:gd name="connsiteX5520" fmla="*/ 5168705 w 12192000"/>
              <a:gd name="connsiteY5520" fmla="*/ 331312 h 3218321"/>
              <a:gd name="connsiteX5521" fmla="*/ 5151257 w 12192000"/>
              <a:gd name="connsiteY5521" fmla="*/ 335027 h 3218321"/>
              <a:gd name="connsiteX5522" fmla="*/ 5133955 w 12192000"/>
              <a:gd name="connsiteY5522" fmla="*/ 337313 h 3218321"/>
              <a:gd name="connsiteX5523" fmla="*/ 5134717 w 12192000"/>
              <a:gd name="connsiteY5523" fmla="*/ 349935 h 3218321"/>
              <a:gd name="connsiteX5524" fmla="*/ 5151114 w 12192000"/>
              <a:gd name="connsiteY5524" fmla="*/ 353365 h 3218321"/>
              <a:gd name="connsiteX5525" fmla="*/ 5147979 w 12192000"/>
              <a:gd name="connsiteY5525" fmla="*/ 346554 h 3218321"/>
              <a:gd name="connsiteX5526" fmla="*/ 5153160 w 12192000"/>
              <a:gd name="connsiteY5526" fmla="*/ 346506 h 3218321"/>
              <a:gd name="connsiteX5527" fmla="*/ 5153301 w 12192000"/>
              <a:gd name="connsiteY5527" fmla="*/ 352174 h 3218321"/>
              <a:gd name="connsiteX5528" fmla="*/ 5217743 w 12192000"/>
              <a:gd name="connsiteY5528" fmla="*/ 343886 h 3218321"/>
              <a:gd name="connsiteX5529" fmla="*/ 5243453 w 12192000"/>
              <a:gd name="connsiteY5529" fmla="*/ 342172 h 3218321"/>
              <a:gd name="connsiteX5530" fmla="*/ 5243696 w 12192000"/>
              <a:gd name="connsiteY5530" fmla="*/ 346697 h 3218321"/>
              <a:gd name="connsiteX5531" fmla="*/ 5264993 w 12192000"/>
              <a:gd name="connsiteY5531" fmla="*/ 348888 h 3218321"/>
              <a:gd name="connsiteX5532" fmla="*/ 5262342 w 12192000"/>
              <a:gd name="connsiteY5532" fmla="*/ 340457 h 3218321"/>
              <a:gd name="connsiteX5533" fmla="*/ 5268833 w 12192000"/>
              <a:gd name="connsiteY5533" fmla="*/ 344839 h 3218321"/>
              <a:gd name="connsiteX5534" fmla="*/ 5355160 w 12192000"/>
              <a:gd name="connsiteY5534" fmla="*/ 338552 h 3218321"/>
              <a:gd name="connsiteX5535" fmla="*/ 5374873 w 12192000"/>
              <a:gd name="connsiteY5535" fmla="*/ 340933 h 3218321"/>
              <a:gd name="connsiteX5536" fmla="*/ 5412343 w 12192000"/>
              <a:gd name="connsiteY5536" fmla="*/ 333170 h 3218321"/>
              <a:gd name="connsiteX5537" fmla="*/ 5426436 w 12192000"/>
              <a:gd name="connsiteY5537" fmla="*/ 332551 h 3218321"/>
              <a:gd name="connsiteX5538" fmla="*/ 5442005 w 12192000"/>
              <a:gd name="connsiteY5538" fmla="*/ 335789 h 3218321"/>
              <a:gd name="connsiteX5539" fmla="*/ 5453289 w 12192000"/>
              <a:gd name="connsiteY5539" fmla="*/ 329931 h 3218321"/>
              <a:gd name="connsiteX5540" fmla="*/ 5443957 w 12192000"/>
              <a:gd name="connsiteY5540" fmla="*/ 321405 h 3218321"/>
              <a:gd name="connsiteX5541" fmla="*/ 9382839 w 12192000"/>
              <a:gd name="connsiteY5541" fmla="*/ 320405 h 3218321"/>
              <a:gd name="connsiteX5542" fmla="*/ 9382839 w 12192000"/>
              <a:gd name="connsiteY5542" fmla="*/ 320405 h 3218321"/>
              <a:gd name="connsiteX5543" fmla="*/ 9372743 w 12192000"/>
              <a:gd name="connsiteY5543" fmla="*/ 319881 h 3218321"/>
              <a:gd name="connsiteX5544" fmla="*/ 9372743 w 12192000"/>
              <a:gd name="connsiteY5544" fmla="*/ 319881 h 3218321"/>
              <a:gd name="connsiteX5545" fmla="*/ 6230589 w 12192000"/>
              <a:gd name="connsiteY5545" fmla="*/ 319833 h 3218321"/>
              <a:gd name="connsiteX5546" fmla="*/ 6218158 w 12192000"/>
              <a:gd name="connsiteY5546" fmla="*/ 333027 h 3218321"/>
              <a:gd name="connsiteX5547" fmla="*/ 6233494 w 12192000"/>
              <a:gd name="connsiteY5547" fmla="*/ 326216 h 3218321"/>
              <a:gd name="connsiteX5548" fmla="*/ 6237065 w 12192000"/>
              <a:gd name="connsiteY5548" fmla="*/ 333694 h 3218321"/>
              <a:gd name="connsiteX5549" fmla="*/ 6244733 w 12192000"/>
              <a:gd name="connsiteY5549" fmla="*/ 322882 h 3218321"/>
              <a:gd name="connsiteX5550" fmla="*/ 6234970 w 12192000"/>
              <a:gd name="connsiteY5550" fmla="*/ 324263 h 3218321"/>
              <a:gd name="connsiteX5551" fmla="*/ 6205633 w 12192000"/>
              <a:gd name="connsiteY5551" fmla="*/ 319833 h 3218321"/>
              <a:gd name="connsiteX5552" fmla="*/ 6196680 w 12192000"/>
              <a:gd name="connsiteY5552" fmla="*/ 332027 h 3218321"/>
              <a:gd name="connsiteX5553" fmla="*/ 6205633 w 12192000"/>
              <a:gd name="connsiteY5553" fmla="*/ 319833 h 3218321"/>
              <a:gd name="connsiteX5554" fmla="*/ 8360759 w 12192000"/>
              <a:gd name="connsiteY5554" fmla="*/ 319643 h 3218321"/>
              <a:gd name="connsiteX5555" fmla="*/ 8357711 w 12192000"/>
              <a:gd name="connsiteY5555" fmla="*/ 333313 h 3218321"/>
              <a:gd name="connsiteX5556" fmla="*/ 8360759 w 12192000"/>
              <a:gd name="connsiteY5556" fmla="*/ 319643 h 3218321"/>
              <a:gd name="connsiteX5557" fmla="*/ 5782954 w 12192000"/>
              <a:gd name="connsiteY5557" fmla="*/ 319643 h 3218321"/>
              <a:gd name="connsiteX5558" fmla="*/ 5780430 w 12192000"/>
              <a:gd name="connsiteY5558" fmla="*/ 331503 h 3218321"/>
              <a:gd name="connsiteX5559" fmla="*/ 5782954 w 12192000"/>
              <a:gd name="connsiteY5559" fmla="*/ 319643 h 3218321"/>
              <a:gd name="connsiteX5560" fmla="*/ 5882224 w 12192000"/>
              <a:gd name="connsiteY5560" fmla="*/ 319548 h 3218321"/>
              <a:gd name="connsiteX5561" fmla="*/ 5882224 w 12192000"/>
              <a:gd name="connsiteY5561" fmla="*/ 319548 h 3218321"/>
              <a:gd name="connsiteX5562" fmla="*/ 5896411 w 12192000"/>
              <a:gd name="connsiteY5562" fmla="*/ 319262 h 3218321"/>
              <a:gd name="connsiteX5563" fmla="*/ 5896411 w 12192000"/>
              <a:gd name="connsiteY5563" fmla="*/ 319262 h 3218321"/>
              <a:gd name="connsiteX5564" fmla="*/ 8374380 w 12192000"/>
              <a:gd name="connsiteY5564" fmla="*/ 319214 h 3218321"/>
              <a:gd name="connsiteX5565" fmla="*/ 8368998 w 12192000"/>
              <a:gd name="connsiteY5565" fmla="*/ 332217 h 3218321"/>
              <a:gd name="connsiteX5566" fmla="*/ 8374380 w 12192000"/>
              <a:gd name="connsiteY5566" fmla="*/ 319214 h 3218321"/>
              <a:gd name="connsiteX5567" fmla="*/ 2214559 w 12192000"/>
              <a:gd name="connsiteY5567" fmla="*/ 319071 h 3218321"/>
              <a:gd name="connsiteX5568" fmla="*/ 2197657 w 12192000"/>
              <a:gd name="connsiteY5568" fmla="*/ 324548 h 3218321"/>
              <a:gd name="connsiteX5569" fmla="*/ 2214559 w 12192000"/>
              <a:gd name="connsiteY5569" fmla="*/ 319071 h 3218321"/>
              <a:gd name="connsiteX5570" fmla="*/ 5667018 w 12192000"/>
              <a:gd name="connsiteY5570" fmla="*/ 318928 h 3218321"/>
              <a:gd name="connsiteX5571" fmla="*/ 5667018 w 12192000"/>
              <a:gd name="connsiteY5571" fmla="*/ 318928 h 3218321"/>
              <a:gd name="connsiteX5572" fmla="*/ 5521851 w 12192000"/>
              <a:gd name="connsiteY5572" fmla="*/ 318643 h 3218321"/>
              <a:gd name="connsiteX5573" fmla="*/ 5515900 w 12192000"/>
              <a:gd name="connsiteY5573" fmla="*/ 335694 h 3218321"/>
              <a:gd name="connsiteX5574" fmla="*/ 5521851 w 12192000"/>
              <a:gd name="connsiteY5574" fmla="*/ 318643 h 3218321"/>
              <a:gd name="connsiteX5575" fmla="*/ 8539162 w 12192000"/>
              <a:gd name="connsiteY5575" fmla="*/ 318023 h 3218321"/>
              <a:gd name="connsiteX5576" fmla="*/ 8539448 w 12192000"/>
              <a:gd name="connsiteY5576" fmla="*/ 322024 h 3218321"/>
              <a:gd name="connsiteX5577" fmla="*/ 8532018 w 12192000"/>
              <a:gd name="connsiteY5577" fmla="*/ 321595 h 3218321"/>
              <a:gd name="connsiteX5578" fmla="*/ 8523589 w 12192000"/>
              <a:gd name="connsiteY5578" fmla="*/ 327073 h 3218321"/>
              <a:gd name="connsiteX5579" fmla="*/ 8544687 w 12192000"/>
              <a:gd name="connsiteY5579" fmla="*/ 327930 h 3218321"/>
              <a:gd name="connsiteX5580" fmla="*/ 8544020 w 12192000"/>
              <a:gd name="connsiteY5580" fmla="*/ 332264 h 3218321"/>
              <a:gd name="connsiteX5581" fmla="*/ 8510539 w 12192000"/>
              <a:gd name="connsiteY5581" fmla="*/ 331550 h 3218321"/>
              <a:gd name="connsiteX5582" fmla="*/ 8509968 w 12192000"/>
              <a:gd name="connsiteY5582" fmla="*/ 321405 h 3218321"/>
              <a:gd name="connsiteX5583" fmla="*/ 8521779 w 12192000"/>
              <a:gd name="connsiteY5583" fmla="*/ 331121 h 3218321"/>
              <a:gd name="connsiteX5584" fmla="*/ 8525446 w 12192000"/>
              <a:gd name="connsiteY5584" fmla="*/ 318737 h 3218321"/>
              <a:gd name="connsiteX5585" fmla="*/ 8539162 w 12192000"/>
              <a:gd name="connsiteY5585" fmla="*/ 318023 h 3218321"/>
              <a:gd name="connsiteX5586" fmla="*/ 8459962 w 12192000"/>
              <a:gd name="connsiteY5586" fmla="*/ 317975 h 3218321"/>
              <a:gd name="connsiteX5587" fmla="*/ 8469439 w 12192000"/>
              <a:gd name="connsiteY5587" fmla="*/ 318404 h 3218321"/>
              <a:gd name="connsiteX5588" fmla="*/ 8451628 w 12192000"/>
              <a:gd name="connsiteY5588" fmla="*/ 341837 h 3218321"/>
              <a:gd name="connsiteX5589" fmla="*/ 8443198 w 12192000"/>
              <a:gd name="connsiteY5589" fmla="*/ 341790 h 3218321"/>
              <a:gd name="connsiteX5590" fmla="*/ 8459962 w 12192000"/>
              <a:gd name="connsiteY5590" fmla="*/ 317975 h 3218321"/>
              <a:gd name="connsiteX5591" fmla="*/ 3390989 w 12192000"/>
              <a:gd name="connsiteY5591" fmla="*/ 317833 h 3218321"/>
              <a:gd name="connsiteX5592" fmla="*/ 3392036 w 12192000"/>
              <a:gd name="connsiteY5592" fmla="*/ 322929 h 3218321"/>
              <a:gd name="connsiteX5593" fmla="*/ 3412047 w 12192000"/>
              <a:gd name="connsiteY5593" fmla="*/ 328121 h 3218321"/>
              <a:gd name="connsiteX5594" fmla="*/ 3402375 w 12192000"/>
              <a:gd name="connsiteY5594" fmla="*/ 323739 h 3218321"/>
              <a:gd name="connsiteX5595" fmla="*/ 3383366 w 12192000"/>
              <a:gd name="connsiteY5595" fmla="*/ 332836 h 3218321"/>
              <a:gd name="connsiteX5596" fmla="*/ 3376982 w 12192000"/>
              <a:gd name="connsiteY5596" fmla="*/ 325073 h 3218321"/>
              <a:gd name="connsiteX5597" fmla="*/ 3373362 w 12192000"/>
              <a:gd name="connsiteY5597" fmla="*/ 331931 h 3218321"/>
              <a:gd name="connsiteX5598" fmla="*/ 3377744 w 12192000"/>
              <a:gd name="connsiteY5598" fmla="*/ 319405 h 3218321"/>
              <a:gd name="connsiteX5599" fmla="*/ 3378698 w 12192000"/>
              <a:gd name="connsiteY5599" fmla="*/ 325882 h 3218321"/>
              <a:gd name="connsiteX5600" fmla="*/ 3390989 w 12192000"/>
              <a:gd name="connsiteY5600" fmla="*/ 317833 h 3218321"/>
              <a:gd name="connsiteX5601" fmla="*/ 5472287 w 12192000"/>
              <a:gd name="connsiteY5601" fmla="*/ 317785 h 3218321"/>
              <a:gd name="connsiteX5602" fmla="*/ 5473859 w 12192000"/>
              <a:gd name="connsiteY5602" fmla="*/ 323977 h 3218321"/>
              <a:gd name="connsiteX5603" fmla="*/ 5469717 w 12192000"/>
              <a:gd name="connsiteY5603" fmla="*/ 324787 h 3218321"/>
              <a:gd name="connsiteX5604" fmla="*/ 5456574 w 12192000"/>
              <a:gd name="connsiteY5604" fmla="*/ 322310 h 3218321"/>
              <a:gd name="connsiteX5605" fmla="*/ 5463241 w 12192000"/>
              <a:gd name="connsiteY5605" fmla="*/ 337361 h 3218321"/>
              <a:gd name="connsiteX5606" fmla="*/ 5472429 w 12192000"/>
              <a:gd name="connsiteY5606" fmla="*/ 331074 h 3218321"/>
              <a:gd name="connsiteX5607" fmla="*/ 5481428 w 12192000"/>
              <a:gd name="connsiteY5607" fmla="*/ 336980 h 3218321"/>
              <a:gd name="connsiteX5608" fmla="*/ 5487903 w 12192000"/>
              <a:gd name="connsiteY5608" fmla="*/ 322167 h 3218321"/>
              <a:gd name="connsiteX5609" fmla="*/ 5473429 w 12192000"/>
              <a:gd name="connsiteY5609" fmla="*/ 326787 h 3218321"/>
              <a:gd name="connsiteX5610" fmla="*/ 5477571 w 12192000"/>
              <a:gd name="connsiteY5610" fmla="*/ 318024 h 3218321"/>
              <a:gd name="connsiteX5611" fmla="*/ 9531953 w 12192000"/>
              <a:gd name="connsiteY5611" fmla="*/ 317633 h 3218321"/>
              <a:gd name="connsiteX5612" fmla="*/ 9525952 w 12192000"/>
              <a:gd name="connsiteY5612" fmla="*/ 318309 h 3218321"/>
              <a:gd name="connsiteX5613" fmla="*/ 9531953 w 12192000"/>
              <a:gd name="connsiteY5613" fmla="*/ 317633 h 3218321"/>
              <a:gd name="connsiteX5614" fmla="*/ 5985065 w 12192000"/>
              <a:gd name="connsiteY5614" fmla="*/ 317547 h 3218321"/>
              <a:gd name="connsiteX5615" fmla="*/ 5961784 w 12192000"/>
              <a:gd name="connsiteY5615" fmla="*/ 329264 h 3218321"/>
              <a:gd name="connsiteX5616" fmla="*/ 5986638 w 12192000"/>
              <a:gd name="connsiteY5616" fmla="*/ 328311 h 3218321"/>
              <a:gd name="connsiteX5617" fmla="*/ 5998684 w 12192000"/>
              <a:gd name="connsiteY5617" fmla="*/ 335694 h 3218321"/>
              <a:gd name="connsiteX5618" fmla="*/ 6003064 w 12192000"/>
              <a:gd name="connsiteY5618" fmla="*/ 331026 h 3218321"/>
              <a:gd name="connsiteX5619" fmla="*/ 6000206 w 12192000"/>
              <a:gd name="connsiteY5619" fmla="*/ 324215 h 3218321"/>
              <a:gd name="connsiteX5620" fmla="*/ 5985065 w 12192000"/>
              <a:gd name="connsiteY5620" fmla="*/ 317547 h 3218321"/>
              <a:gd name="connsiteX5621" fmla="*/ 7121572 w 12192000"/>
              <a:gd name="connsiteY5621" fmla="*/ 317210 h 3218321"/>
              <a:gd name="connsiteX5622" fmla="*/ 7115651 w 12192000"/>
              <a:gd name="connsiteY5622" fmla="*/ 318643 h 3218321"/>
              <a:gd name="connsiteX5623" fmla="*/ 7121572 w 12192000"/>
              <a:gd name="connsiteY5623" fmla="*/ 317210 h 3218321"/>
              <a:gd name="connsiteX5624" fmla="*/ 8472392 w 12192000"/>
              <a:gd name="connsiteY5624" fmla="*/ 316928 h 3218321"/>
              <a:gd name="connsiteX5625" fmla="*/ 8485251 w 12192000"/>
              <a:gd name="connsiteY5625" fmla="*/ 321786 h 3218321"/>
              <a:gd name="connsiteX5626" fmla="*/ 8506253 w 12192000"/>
              <a:gd name="connsiteY5626" fmla="*/ 322786 h 3218321"/>
              <a:gd name="connsiteX5627" fmla="*/ 8498253 w 12192000"/>
              <a:gd name="connsiteY5627" fmla="*/ 339266 h 3218321"/>
              <a:gd name="connsiteX5628" fmla="*/ 8490299 w 12192000"/>
              <a:gd name="connsiteY5628" fmla="*/ 335456 h 3218321"/>
              <a:gd name="connsiteX5629" fmla="*/ 8499014 w 12192000"/>
              <a:gd name="connsiteY5629" fmla="*/ 325454 h 3218321"/>
              <a:gd name="connsiteX5630" fmla="*/ 8477678 w 12192000"/>
              <a:gd name="connsiteY5630" fmla="*/ 338218 h 3218321"/>
              <a:gd name="connsiteX5631" fmla="*/ 8477393 w 12192000"/>
              <a:gd name="connsiteY5631" fmla="*/ 334075 h 3218321"/>
              <a:gd name="connsiteX5632" fmla="*/ 8484965 w 12192000"/>
              <a:gd name="connsiteY5632" fmla="*/ 324787 h 3218321"/>
              <a:gd name="connsiteX5633" fmla="*/ 8472392 w 12192000"/>
              <a:gd name="connsiteY5633" fmla="*/ 327740 h 3218321"/>
              <a:gd name="connsiteX5634" fmla="*/ 8472392 w 12192000"/>
              <a:gd name="connsiteY5634" fmla="*/ 316928 h 3218321"/>
              <a:gd name="connsiteX5635" fmla="*/ 5537516 w 12192000"/>
              <a:gd name="connsiteY5635" fmla="*/ 316404 h 3218321"/>
              <a:gd name="connsiteX5636" fmla="*/ 5528087 w 12192000"/>
              <a:gd name="connsiteY5636" fmla="*/ 333741 h 3218321"/>
              <a:gd name="connsiteX5637" fmla="*/ 5535564 w 12192000"/>
              <a:gd name="connsiteY5637" fmla="*/ 328169 h 3218321"/>
              <a:gd name="connsiteX5638" fmla="*/ 5563843 w 12192000"/>
              <a:gd name="connsiteY5638" fmla="*/ 316690 h 3218321"/>
              <a:gd name="connsiteX5639" fmla="*/ 5548989 w 12192000"/>
              <a:gd name="connsiteY5639" fmla="*/ 327930 h 3218321"/>
              <a:gd name="connsiteX5640" fmla="*/ 5547893 w 12192000"/>
              <a:gd name="connsiteY5640" fmla="*/ 317214 h 3218321"/>
              <a:gd name="connsiteX5641" fmla="*/ 5539753 w 12192000"/>
              <a:gd name="connsiteY5641" fmla="*/ 323691 h 3218321"/>
              <a:gd name="connsiteX5642" fmla="*/ 5501234 w 12192000"/>
              <a:gd name="connsiteY5642" fmla="*/ 316166 h 3218321"/>
              <a:gd name="connsiteX5643" fmla="*/ 5489571 w 12192000"/>
              <a:gd name="connsiteY5643" fmla="*/ 332503 h 3218321"/>
              <a:gd name="connsiteX5644" fmla="*/ 5499140 w 12192000"/>
              <a:gd name="connsiteY5644" fmla="*/ 330598 h 3218321"/>
              <a:gd name="connsiteX5645" fmla="*/ 5511947 w 12192000"/>
              <a:gd name="connsiteY5645" fmla="*/ 322167 h 3218321"/>
              <a:gd name="connsiteX5646" fmla="*/ 5495902 w 12192000"/>
              <a:gd name="connsiteY5646" fmla="*/ 330026 h 3218321"/>
              <a:gd name="connsiteX5647" fmla="*/ 5501234 w 12192000"/>
              <a:gd name="connsiteY5647" fmla="*/ 316166 h 3218321"/>
              <a:gd name="connsiteX5648" fmla="*/ 5826660 w 12192000"/>
              <a:gd name="connsiteY5648" fmla="*/ 315070 h 3218321"/>
              <a:gd name="connsiteX5649" fmla="*/ 5824946 w 12192000"/>
              <a:gd name="connsiteY5649" fmla="*/ 317690 h 3218321"/>
              <a:gd name="connsiteX5650" fmla="*/ 5822042 w 12192000"/>
              <a:gd name="connsiteY5650" fmla="*/ 320167 h 3218321"/>
              <a:gd name="connsiteX5651" fmla="*/ 5815901 w 12192000"/>
              <a:gd name="connsiteY5651" fmla="*/ 327168 h 3218321"/>
              <a:gd name="connsiteX5652" fmla="*/ 5819852 w 12192000"/>
              <a:gd name="connsiteY5652" fmla="*/ 327502 h 3218321"/>
              <a:gd name="connsiteX5653" fmla="*/ 5845564 w 12192000"/>
              <a:gd name="connsiteY5653" fmla="*/ 331455 h 3218321"/>
              <a:gd name="connsiteX5654" fmla="*/ 5862654 w 12192000"/>
              <a:gd name="connsiteY5654" fmla="*/ 326502 h 3218321"/>
              <a:gd name="connsiteX5655" fmla="*/ 5862892 w 12192000"/>
              <a:gd name="connsiteY5655" fmla="*/ 323263 h 3218321"/>
              <a:gd name="connsiteX5656" fmla="*/ 5844468 w 12192000"/>
              <a:gd name="connsiteY5656" fmla="*/ 318452 h 3218321"/>
              <a:gd name="connsiteX5657" fmla="*/ 5845371 w 12192000"/>
              <a:gd name="connsiteY5657" fmla="*/ 324930 h 3218321"/>
              <a:gd name="connsiteX5658" fmla="*/ 5826660 w 12192000"/>
              <a:gd name="connsiteY5658" fmla="*/ 315070 h 3218321"/>
              <a:gd name="connsiteX5659" fmla="*/ 5876464 w 12192000"/>
              <a:gd name="connsiteY5659" fmla="*/ 314928 h 3218321"/>
              <a:gd name="connsiteX5660" fmla="*/ 5868035 w 12192000"/>
              <a:gd name="connsiteY5660" fmla="*/ 327026 h 3218321"/>
              <a:gd name="connsiteX5661" fmla="*/ 5876464 w 12192000"/>
              <a:gd name="connsiteY5661" fmla="*/ 314928 h 3218321"/>
              <a:gd name="connsiteX5662" fmla="*/ 3441572 w 12192000"/>
              <a:gd name="connsiteY5662" fmla="*/ 314403 h 3218321"/>
              <a:gd name="connsiteX5663" fmla="*/ 3420909 w 12192000"/>
              <a:gd name="connsiteY5663" fmla="*/ 322357 h 3218321"/>
              <a:gd name="connsiteX5664" fmla="*/ 3441572 w 12192000"/>
              <a:gd name="connsiteY5664" fmla="*/ 314403 h 3218321"/>
              <a:gd name="connsiteX5665" fmla="*/ 4664486 w 12192000"/>
              <a:gd name="connsiteY5665" fmla="*/ 313927 h 3218321"/>
              <a:gd name="connsiteX5666" fmla="*/ 4658638 w 12192000"/>
              <a:gd name="connsiteY5666" fmla="*/ 327359 h 3218321"/>
              <a:gd name="connsiteX5667" fmla="*/ 4664486 w 12192000"/>
              <a:gd name="connsiteY5667" fmla="*/ 313927 h 3218321"/>
              <a:gd name="connsiteX5668" fmla="*/ 8336232 w 12192000"/>
              <a:gd name="connsiteY5668" fmla="*/ 313832 h 3218321"/>
              <a:gd name="connsiteX5669" fmla="*/ 8330326 w 12192000"/>
              <a:gd name="connsiteY5669" fmla="*/ 330502 h 3218321"/>
              <a:gd name="connsiteX5670" fmla="*/ 8336232 w 12192000"/>
              <a:gd name="connsiteY5670" fmla="*/ 313832 h 3218321"/>
              <a:gd name="connsiteX5671" fmla="*/ 5750863 w 12192000"/>
              <a:gd name="connsiteY5671" fmla="*/ 313689 h 3218321"/>
              <a:gd name="connsiteX5672" fmla="*/ 5741721 w 12192000"/>
              <a:gd name="connsiteY5672" fmla="*/ 323120 h 3218321"/>
              <a:gd name="connsiteX5673" fmla="*/ 5734483 w 12192000"/>
              <a:gd name="connsiteY5673" fmla="*/ 316928 h 3218321"/>
              <a:gd name="connsiteX5674" fmla="*/ 5727390 w 12192000"/>
              <a:gd name="connsiteY5674" fmla="*/ 320453 h 3218321"/>
              <a:gd name="connsiteX5675" fmla="*/ 5695634 w 12192000"/>
              <a:gd name="connsiteY5675" fmla="*/ 318547 h 3218321"/>
              <a:gd name="connsiteX5676" fmla="*/ 5686729 w 12192000"/>
              <a:gd name="connsiteY5676" fmla="*/ 323263 h 3218321"/>
              <a:gd name="connsiteX5677" fmla="*/ 5691919 w 12192000"/>
              <a:gd name="connsiteY5677" fmla="*/ 330836 h 3218321"/>
              <a:gd name="connsiteX5678" fmla="*/ 5703679 w 12192000"/>
              <a:gd name="connsiteY5678" fmla="*/ 330455 h 3218321"/>
              <a:gd name="connsiteX5679" fmla="*/ 5717107 w 12192000"/>
              <a:gd name="connsiteY5679" fmla="*/ 330884 h 3218321"/>
              <a:gd name="connsiteX5680" fmla="*/ 5736485 w 12192000"/>
              <a:gd name="connsiteY5680" fmla="*/ 327930 h 3218321"/>
              <a:gd name="connsiteX5681" fmla="*/ 5741816 w 12192000"/>
              <a:gd name="connsiteY5681" fmla="*/ 330407 h 3218321"/>
              <a:gd name="connsiteX5682" fmla="*/ 5755575 w 12192000"/>
              <a:gd name="connsiteY5682" fmla="*/ 322358 h 3218321"/>
              <a:gd name="connsiteX5683" fmla="*/ 5767050 w 12192000"/>
              <a:gd name="connsiteY5683" fmla="*/ 329074 h 3218321"/>
              <a:gd name="connsiteX5684" fmla="*/ 5772908 w 12192000"/>
              <a:gd name="connsiteY5684" fmla="*/ 316404 h 3218321"/>
              <a:gd name="connsiteX5685" fmla="*/ 5765957 w 12192000"/>
              <a:gd name="connsiteY5685" fmla="*/ 326359 h 3218321"/>
              <a:gd name="connsiteX5686" fmla="*/ 5762432 w 12192000"/>
              <a:gd name="connsiteY5686" fmla="*/ 326359 h 3218321"/>
              <a:gd name="connsiteX5687" fmla="*/ 5762908 w 12192000"/>
              <a:gd name="connsiteY5687" fmla="*/ 317357 h 3218321"/>
              <a:gd name="connsiteX5688" fmla="*/ 5748054 w 12192000"/>
              <a:gd name="connsiteY5688" fmla="*/ 324311 h 3218321"/>
              <a:gd name="connsiteX5689" fmla="*/ 6043961 w 12192000"/>
              <a:gd name="connsiteY5689" fmla="*/ 312880 h 3218321"/>
              <a:gd name="connsiteX5690" fmla="*/ 5999160 w 12192000"/>
              <a:gd name="connsiteY5690" fmla="*/ 313070 h 3218321"/>
              <a:gd name="connsiteX5691" fmla="*/ 6029106 w 12192000"/>
              <a:gd name="connsiteY5691" fmla="*/ 327168 h 3218321"/>
              <a:gd name="connsiteX5692" fmla="*/ 6030962 w 12192000"/>
              <a:gd name="connsiteY5692" fmla="*/ 334218 h 3218321"/>
              <a:gd name="connsiteX5693" fmla="*/ 6043438 w 12192000"/>
              <a:gd name="connsiteY5693" fmla="*/ 316547 h 3218321"/>
              <a:gd name="connsiteX5694" fmla="*/ 2897527 w 12192000"/>
              <a:gd name="connsiteY5694" fmla="*/ 312879 h 3218321"/>
              <a:gd name="connsiteX5695" fmla="*/ 2891431 w 12192000"/>
              <a:gd name="connsiteY5695" fmla="*/ 313736 h 3218321"/>
              <a:gd name="connsiteX5696" fmla="*/ 2897527 w 12192000"/>
              <a:gd name="connsiteY5696" fmla="*/ 312879 h 3218321"/>
              <a:gd name="connsiteX5697" fmla="*/ 7042770 w 12192000"/>
              <a:gd name="connsiteY5697" fmla="*/ 312876 h 3218321"/>
              <a:gd name="connsiteX5698" fmla="*/ 7036642 w 12192000"/>
              <a:gd name="connsiteY5698" fmla="*/ 313546 h 3218321"/>
              <a:gd name="connsiteX5699" fmla="*/ 7042770 w 12192000"/>
              <a:gd name="connsiteY5699" fmla="*/ 312876 h 3218321"/>
              <a:gd name="connsiteX5700" fmla="*/ 7485079 w 12192000"/>
              <a:gd name="connsiteY5700" fmla="*/ 312855 h 3218321"/>
              <a:gd name="connsiteX5701" fmla="*/ 7479078 w 12192000"/>
              <a:gd name="connsiteY5701" fmla="*/ 313832 h 3218321"/>
              <a:gd name="connsiteX5702" fmla="*/ 7485079 w 12192000"/>
              <a:gd name="connsiteY5702" fmla="*/ 312855 h 3218321"/>
              <a:gd name="connsiteX5703" fmla="*/ 5798809 w 12192000"/>
              <a:gd name="connsiteY5703" fmla="*/ 312832 h 3218321"/>
              <a:gd name="connsiteX5704" fmla="*/ 5790713 w 12192000"/>
              <a:gd name="connsiteY5704" fmla="*/ 321072 h 3218321"/>
              <a:gd name="connsiteX5705" fmla="*/ 5803475 w 12192000"/>
              <a:gd name="connsiteY5705" fmla="*/ 333122 h 3218321"/>
              <a:gd name="connsiteX5706" fmla="*/ 5810758 w 12192000"/>
              <a:gd name="connsiteY5706" fmla="*/ 322596 h 3218321"/>
              <a:gd name="connsiteX5707" fmla="*/ 5798809 w 12192000"/>
              <a:gd name="connsiteY5707" fmla="*/ 312832 h 3218321"/>
              <a:gd name="connsiteX5708" fmla="*/ 8326850 w 12192000"/>
              <a:gd name="connsiteY5708" fmla="*/ 312402 h 3218321"/>
              <a:gd name="connsiteX5709" fmla="*/ 8317182 w 12192000"/>
              <a:gd name="connsiteY5709" fmla="*/ 327358 h 3218321"/>
              <a:gd name="connsiteX5710" fmla="*/ 8326850 w 12192000"/>
              <a:gd name="connsiteY5710" fmla="*/ 312402 h 3218321"/>
              <a:gd name="connsiteX5711" fmla="*/ 6118955 w 12192000"/>
              <a:gd name="connsiteY5711" fmla="*/ 311546 h 3218321"/>
              <a:gd name="connsiteX5712" fmla="*/ 6114566 w 12192000"/>
              <a:gd name="connsiteY5712" fmla="*/ 318111 h 3218321"/>
              <a:gd name="connsiteX5713" fmla="*/ 6113383 w 12192000"/>
              <a:gd name="connsiteY5713" fmla="*/ 318119 h 3218321"/>
              <a:gd name="connsiteX5714" fmla="*/ 6113971 w 12192000"/>
              <a:gd name="connsiteY5714" fmla="*/ 319000 h 3218321"/>
              <a:gd name="connsiteX5715" fmla="*/ 6108669 w 12192000"/>
              <a:gd name="connsiteY5715" fmla="*/ 326930 h 3218321"/>
              <a:gd name="connsiteX5716" fmla="*/ 6105239 w 12192000"/>
              <a:gd name="connsiteY5716" fmla="*/ 327835 h 3218321"/>
              <a:gd name="connsiteX5717" fmla="*/ 6105097 w 12192000"/>
              <a:gd name="connsiteY5717" fmla="*/ 331788 h 3218321"/>
              <a:gd name="connsiteX5718" fmla="*/ 6146530 w 12192000"/>
              <a:gd name="connsiteY5718" fmla="*/ 332646 h 3218321"/>
              <a:gd name="connsiteX5719" fmla="*/ 6159103 w 12192000"/>
              <a:gd name="connsiteY5719" fmla="*/ 316595 h 3218321"/>
              <a:gd name="connsiteX5720" fmla="*/ 6151055 w 12192000"/>
              <a:gd name="connsiteY5720" fmla="*/ 324025 h 3218321"/>
              <a:gd name="connsiteX5721" fmla="*/ 6140244 w 12192000"/>
              <a:gd name="connsiteY5721" fmla="*/ 321453 h 3218321"/>
              <a:gd name="connsiteX5722" fmla="*/ 6127147 w 12192000"/>
              <a:gd name="connsiteY5722" fmla="*/ 323691 h 3218321"/>
              <a:gd name="connsiteX5723" fmla="*/ 6118319 w 12192000"/>
              <a:gd name="connsiteY5723" fmla="*/ 325514 h 3218321"/>
              <a:gd name="connsiteX5724" fmla="*/ 6113971 w 12192000"/>
              <a:gd name="connsiteY5724" fmla="*/ 319000 h 3218321"/>
              <a:gd name="connsiteX5725" fmla="*/ 6114566 w 12192000"/>
              <a:gd name="connsiteY5725" fmla="*/ 318111 h 3218321"/>
              <a:gd name="connsiteX5726" fmla="*/ 6120003 w 12192000"/>
              <a:gd name="connsiteY5726" fmla="*/ 318071 h 3218321"/>
              <a:gd name="connsiteX5727" fmla="*/ 5928834 w 12192000"/>
              <a:gd name="connsiteY5727" fmla="*/ 311117 h 3218321"/>
              <a:gd name="connsiteX5728" fmla="*/ 5918171 w 12192000"/>
              <a:gd name="connsiteY5728" fmla="*/ 327978 h 3218321"/>
              <a:gd name="connsiteX5729" fmla="*/ 5927837 w 12192000"/>
              <a:gd name="connsiteY5729" fmla="*/ 325358 h 3218321"/>
              <a:gd name="connsiteX5730" fmla="*/ 5952879 w 12192000"/>
              <a:gd name="connsiteY5730" fmla="*/ 324739 h 3218321"/>
              <a:gd name="connsiteX5731" fmla="*/ 5954118 w 12192000"/>
              <a:gd name="connsiteY5731" fmla="*/ 333837 h 3218321"/>
              <a:gd name="connsiteX5732" fmla="*/ 5963829 w 12192000"/>
              <a:gd name="connsiteY5732" fmla="*/ 317642 h 3218321"/>
              <a:gd name="connsiteX5733" fmla="*/ 5967639 w 12192000"/>
              <a:gd name="connsiteY5733" fmla="*/ 318500 h 3218321"/>
              <a:gd name="connsiteX5734" fmla="*/ 5967211 w 12192000"/>
              <a:gd name="connsiteY5734" fmla="*/ 311736 h 3218321"/>
              <a:gd name="connsiteX5735" fmla="*/ 5955545 w 12192000"/>
              <a:gd name="connsiteY5735" fmla="*/ 322024 h 3218321"/>
              <a:gd name="connsiteX5736" fmla="*/ 5927266 w 12192000"/>
              <a:gd name="connsiteY5736" fmla="*/ 319595 h 3218321"/>
              <a:gd name="connsiteX5737" fmla="*/ 8271366 w 12192000"/>
              <a:gd name="connsiteY5737" fmla="*/ 310974 h 3218321"/>
              <a:gd name="connsiteX5738" fmla="*/ 8271176 w 12192000"/>
              <a:gd name="connsiteY5738" fmla="*/ 321119 h 3218321"/>
              <a:gd name="connsiteX5739" fmla="*/ 8253507 w 12192000"/>
              <a:gd name="connsiteY5739" fmla="*/ 315642 h 3218321"/>
              <a:gd name="connsiteX5740" fmla="*/ 8271366 w 12192000"/>
              <a:gd name="connsiteY5740" fmla="*/ 310974 h 3218321"/>
              <a:gd name="connsiteX5741" fmla="*/ 5637737 w 12192000"/>
              <a:gd name="connsiteY5741" fmla="*/ 310117 h 3218321"/>
              <a:gd name="connsiteX5742" fmla="*/ 5629262 w 12192000"/>
              <a:gd name="connsiteY5742" fmla="*/ 325073 h 3218321"/>
              <a:gd name="connsiteX5743" fmla="*/ 5621786 w 12192000"/>
              <a:gd name="connsiteY5743" fmla="*/ 316118 h 3218321"/>
              <a:gd name="connsiteX5744" fmla="*/ 5619978 w 12192000"/>
              <a:gd name="connsiteY5744" fmla="*/ 324072 h 3218321"/>
              <a:gd name="connsiteX5745" fmla="*/ 5602599 w 12192000"/>
              <a:gd name="connsiteY5745" fmla="*/ 322929 h 3218321"/>
              <a:gd name="connsiteX5746" fmla="*/ 5598649 w 12192000"/>
              <a:gd name="connsiteY5746" fmla="*/ 314308 h 3218321"/>
              <a:gd name="connsiteX5747" fmla="*/ 5588983 w 12192000"/>
              <a:gd name="connsiteY5747" fmla="*/ 322834 h 3218321"/>
              <a:gd name="connsiteX5748" fmla="*/ 5577033 w 12192000"/>
              <a:gd name="connsiteY5748" fmla="*/ 323215 h 3218321"/>
              <a:gd name="connsiteX5749" fmla="*/ 5576557 w 12192000"/>
              <a:gd name="connsiteY5749" fmla="*/ 313165 h 3218321"/>
              <a:gd name="connsiteX5750" fmla="*/ 5563225 w 12192000"/>
              <a:gd name="connsiteY5750" fmla="*/ 325216 h 3218321"/>
              <a:gd name="connsiteX5751" fmla="*/ 5573462 w 12192000"/>
              <a:gd name="connsiteY5751" fmla="*/ 324835 h 3218321"/>
              <a:gd name="connsiteX5752" fmla="*/ 5598934 w 12192000"/>
              <a:gd name="connsiteY5752" fmla="*/ 328788 h 3218321"/>
              <a:gd name="connsiteX5753" fmla="*/ 5613027 w 12192000"/>
              <a:gd name="connsiteY5753" fmla="*/ 328264 h 3218321"/>
              <a:gd name="connsiteX5754" fmla="*/ 5618503 w 12192000"/>
              <a:gd name="connsiteY5754" fmla="*/ 331169 h 3218321"/>
              <a:gd name="connsiteX5755" fmla="*/ 5621025 w 12192000"/>
              <a:gd name="connsiteY5755" fmla="*/ 323453 h 3218321"/>
              <a:gd name="connsiteX5756" fmla="*/ 5632690 w 12192000"/>
              <a:gd name="connsiteY5756" fmla="*/ 330979 h 3218321"/>
              <a:gd name="connsiteX5757" fmla="*/ 5657210 w 12192000"/>
              <a:gd name="connsiteY5757" fmla="*/ 331931 h 3218321"/>
              <a:gd name="connsiteX5758" fmla="*/ 5663021 w 12192000"/>
              <a:gd name="connsiteY5758" fmla="*/ 317261 h 3218321"/>
              <a:gd name="connsiteX5759" fmla="*/ 5638928 w 12192000"/>
              <a:gd name="connsiteY5759" fmla="*/ 322834 h 3218321"/>
              <a:gd name="connsiteX5760" fmla="*/ 5637737 w 12192000"/>
              <a:gd name="connsiteY5760" fmla="*/ 310117 h 3218321"/>
              <a:gd name="connsiteX5761" fmla="*/ 8445198 w 12192000"/>
              <a:gd name="connsiteY5761" fmla="*/ 310021 h 3218321"/>
              <a:gd name="connsiteX5762" fmla="*/ 8446293 w 12192000"/>
              <a:gd name="connsiteY5762" fmla="*/ 321738 h 3218321"/>
              <a:gd name="connsiteX5763" fmla="*/ 8445198 w 12192000"/>
              <a:gd name="connsiteY5763" fmla="*/ 310021 h 3218321"/>
              <a:gd name="connsiteX5764" fmla="*/ 8286797 w 12192000"/>
              <a:gd name="connsiteY5764" fmla="*/ 309498 h 3218321"/>
              <a:gd name="connsiteX5765" fmla="*/ 8278748 w 12192000"/>
              <a:gd name="connsiteY5765" fmla="*/ 322596 h 3218321"/>
              <a:gd name="connsiteX5766" fmla="*/ 8286797 w 12192000"/>
              <a:gd name="connsiteY5766" fmla="*/ 309498 h 3218321"/>
              <a:gd name="connsiteX5767" fmla="*/ 7446211 w 12192000"/>
              <a:gd name="connsiteY5767" fmla="*/ 308962 h 3218321"/>
              <a:gd name="connsiteX5768" fmla="*/ 7439787 w 12192000"/>
              <a:gd name="connsiteY5768" fmla="*/ 309926 h 3218321"/>
              <a:gd name="connsiteX5769" fmla="*/ 7446026 w 12192000"/>
              <a:gd name="connsiteY5769" fmla="*/ 315642 h 3218321"/>
              <a:gd name="connsiteX5770" fmla="*/ 7446211 w 12192000"/>
              <a:gd name="connsiteY5770" fmla="*/ 308962 h 3218321"/>
              <a:gd name="connsiteX5771" fmla="*/ 8298180 w 12192000"/>
              <a:gd name="connsiteY5771" fmla="*/ 308831 h 3218321"/>
              <a:gd name="connsiteX5772" fmla="*/ 8292465 w 12192000"/>
              <a:gd name="connsiteY5772" fmla="*/ 326073 h 3218321"/>
              <a:gd name="connsiteX5773" fmla="*/ 8298180 w 12192000"/>
              <a:gd name="connsiteY5773" fmla="*/ 308831 h 3218321"/>
              <a:gd name="connsiteX5774" fmla="*/ 9480320 w 12192000"/>
              <a:gd name="connsiteY5774" fmla="*/ 308108 h 3218321"/>
              <a:gd name="connsiteX5775" fmla="*/ 9474279 w 12192000"/>
              <a:gd name="connsiteY5775" fmla="*/ 308878 h 3218321"/>
              <a:gd name="connsiteX5776" fmla="*/ 9480320 w 12192000"/>
              <a:gd name="connsiteY5776" fmla="*/ 308108 h 3218321"/>
              <a:gd name="connsiteX5777" fmla="*/ 8193742 w 12192000"/>
              <a:gd name="connsiteY5777" fmla="*/ 308047 h 3218321"/>
              <a:gd name="connsiteX5778" fmla="*/ 8187547 w 12192000"/>
              <a:gd name="connsiteY5778" fmla="*/ 308830 h 3218321"/>
              <a:gd name="connsiteX5779" fmla="*/ 8193742 w 12192000"/>
              <a:gd name="connsiteY5779" fmla="*/ 308047 h 3218321"/>
              <a:gd name="connsiteX5780" fmla="*/ 8375002 w 12192000"/>
              <a:gd name="connsiteY5780" fmla="*/ 307886 h 3218321"/>
              <a:gd name="connsiteX5781" fmla="*/ 8368760 w 12192000"/>
              <a:gd name="connsiteY5781" fmla="*/ 308736 h 3218321"/>
              <a:gd name="connsiteX5782" fmla="*/ 8375002 w 12192000"/>
              <a:gd name="connsiteY5782" fmla="*/ 307886 h 3218321"/>
              <a:gd name="connsiteX5783" fmla="*/ 7401306 w 12192000"/>
              <a:gd name="connsiteY5783" fmla="*/ 305687 h 3218321"/>
              <a:gd name="connsiteX5784" fmla="*/ 7401306 w 12192000"/>
              <a:gd name="connsiteY5784" fmla="*/ 305687 h 3218321"/>
              <a:gd name="connsiteX5785" fmla="*/ 8435339 w 12192000"/>
              <a:gd name="connsiteY5785" fmla="*/ 305544 h 3218321"/>
              <a:gd name="connsiteX5786" fmla="*/ 8437197 w 12192000"/>
              <a:gd name="connsiteY5786" fmla="*/ 305639 h 3218321"/>
              <a:gd name="connsiteX5787" fmla="*/ 8438054 w 12192000"/>
              <a:gd name="connsiteY5787" fmla="*/ 321929 h 3218321"/>
              <a:gd name="connsiteX5788" fmla="*/ 8435339 w 12192000"/>
              <a:gd name="connsiteY5788" fmla="*/ 305544 h 3218321"/>
              <a:gd name="connsiteX5789" fmla="*/ 9285439 w 12192000"/>
              <a:gd name="connsiteY5789" fmla="*/ 305365 h 3218321"/>
              <a:gd name="connsiteX5790" fmla="*/ 9279445 w 12192000"/>
              <a:gd name="connsiteY5790" fmla="*/ 306021 h 3218321"/>
              <a:gd name="connsiteX5791" fmla="*/ 9285439 w 12192000"/>
              <a:gd name="connsiteY5791" fmla="*/ 305365 h 3218321"/>
              <a:gd name="connsiteX5792" fmla="*/ 2281098 w 12192000"/>
              <a:gd name="connsiteY5792" fmla="*/ 304783 h 3218321"/>
              <a:gd name="connsiteX5793" fmla="*/ 2263762 w 12192000"/>
              <a:gd name="connsiteY5793" fmla="*/ 310165 h 3218321"/>
              <a:gd name="connsiteX5794" fmla="*/ 2281098 w 12192000"/>
              <a:gd name="connsiteY5794" fmla="*/ 304783 h 3218321"/>
              <a:gd name="connsiteX5795" fmla="*/ 8389286 w 12192000"/>
              <a:gd name="connsiteY5795" fmla="*/ 304592 h 3218321"/>
              <a:gd name="connsiteX5796" fmla="*/ 8393096 w 12192000"/>
              <a:gd name="connsiteY5796" fmla="*/ 317500 h 3218321"/>
              <a:gd name="connsiteX5797" fmla="*/ 8400669 w 12192000"/>
              <a:gd name="connsiteY5797" fmla="*/ 308164 h 3218321"/>
              <a:gd name="connsiteX5798" fmla="*/ 8390001 w 12192000"/>
              <a:gd name="connsiteY5798" fmla="*/ 327311 h 3218321"/>
              <a:gd name="connsiteX5799" fmla="*/ 8389286 w 12192000"/>
              <a:gd name="connsiteY5799" fmla="*/ 304592 h 3218321"/>
              <a:gd name="connsiteX5800" fmla="*/ 8245649 w 12192000"/>
              <a:gd name="connsiteY5800" fmla="*/ 304068 h 3218321"/>
              <a:gd name="connsiteX5801" fmla="*/ 8239791 w 12192000"/>
              <a:gd name="connsiteY5801" fmla="*/ 317881 h 3218321"/>
              <a:gd name="connsiteX5802" fmla="*/ 8245649 w 12192000"/>
              <a:gd name="connsiteY5802" fmla="*/ 304068 h 3218321"/>
              <a:gd name="connsiteX5803" fmla="*/ 2938257 w 12192000"/>
              <a:gd name="connsiteY5803" fmla="*/ 303972 h 3218321"/>
              <a:gd name="connsiteX5804" fmla="*/ 2938924 w 12192000"/>
              <a:gd name="connsiteY5804" fmla="*/ 312355 h 3218321"/>
              <a:gd name="connsiteX5805" fmla="*/ 2905638 w 12192000"/>
              <a:gd name="connsiteY5805" fmla="*/ 318356 h 3218321"/>
              <a:gd name="connsiteX5806" fmla="*/ 2905923 w 12192000"/>
              <a:gd name="connsiteY5806" fmla="*/ 309068 h 3218321"/>
              <a:gd name="connsiteX5807" fmla="*/ 2929877 w 12192000"/>
              <a:gd name="connsiteY5807" fmla="*/ 309592 h 3218321"/>
              <a:gd name="connsiteX5808" fmla="*/ 2938257 w 12192000"/>
              <a:gd name="connsiteY5808" fmla="*/ 303972 h 3218321"/>
              <a:gd name="connsiteX5809" fmla="*/ 8423623 w 12192000"/>
              <a:gd name="connsiteY5809" fmla="*/ 303544 h 3218321"/>
              <a:gd name="connsiteX5810" fmla="*/ 8422671 w 12192000"/>
              <a:gd name="connsiteY5810" fmla="*/ 321786 h 3218321"/>
              <a:gd name="connsiteX5811" fmla="*/ 8432434 w 12192000"/>
              <a:gd name="connsiteY5811" fmla="*/ 324549 h 3218321"/>
              <a:gd name="connsiteX5812" fmla="*/ 8419195 w 12192000"/>
              <a:gd name="connsiteY5812" fmla="*/ 342600 h 3218321"/>
              <a:gd name="connsiteX5813" fmla="*/ 8427291 w 12192000"/>
              <a:gd name="connsiteY5813" fmla="*/ 333170 h 3218321"/>
              <a:gd name="connsiteX5814" fmla="*/ 8418242 w 12192000"/>
              <a:gd name="connsiteY5814" fmla="*/ 323977 h 3218321"/>
              <a:gd name="connsiteX5815" fmla="*/ 8413336 w 12192000"/>
              <a:gd name="connsiteY5815" fmla="*/ 340790 h 3218321"/>
              <a:gd name="connsiteX5816" fmla="*/ 8407574 w 12192000"/>
              <a:gd name="connsiteY5816" fmla="*/ 336313 h 3218321"/>
              <a:gd name="connsiteX5817" fmla="*/ 8411860 w 12192000"/>
              <a:gd name="connsiteY5817" fmla="*/ 322691 h 3218321"/>
              <a:gd name="connsiteX5818" fmla="*/ 8419908 w 12192000"/>
              <a:gd name="connsiteY5818" fmla="*/ 322739 h 3218321"/>
              <a:gd name="connsiteX5819" fmla="*/ 8409717 w 12192000"/>
              <a:gd name="connsiteY5819" fmla="*/ 311308 h 3218321"/>
              <a:gd name="connsiteX5820" fmla="*/ 8417051 w 12192000"/>
              <a:gd name="connsiteY5820" fmla="*/ 317785 h 3218321"/>
              <a:gd name="connsiteX5821" fmla="*/ 8405764 w 12192000"/>
              <a:gd name="connsiteY5821" fmla="*/ 318023 h 3218321"/>
              <a:gd name="connsiteX5822" fmla="*/ 8407335 w 12192000"/>
              <a:gd name="connsiteY5822" fmla="*/ 304925 h 3218321"/>
              <a:gd name="connsiteX5823" fmla="*/ 8423623 w 12192000"/>
              <a:gd name="connsiteY5823" fmla="*/ 303544 h 3218321"/>
              <a:gd name="connsiteX5824" fmla="*/ 7363921 w 12192000"/>
              <a:gd name="connsiteY5824" fmla="*/ 302115 h 3218321"/>
              <a:gd name="connsiteX5825" fmla="*/ 7381208 w 12192000"/>
              <a:gd name="connsiteY5825" fmla="*/ 304687 h 3218321"/>
              <a:gd name="connsiteX5826" fmla="*/ 7363921 w 12192000"/>
              <a:gd name="connsiteY5826" fmla="*/ 302115 h 3218321"/>
              <a:gd name="connsiteX5827" fmla="*/ 7121367 w 12192000"/>
              <a:gd name="connsiteY5827" fmla="*/ 301067 h 3218321"/>
              <a:gd name="connsiteX5828" fmla="*/ 7117223 w 12192000"/>
              <a:gd name="connsiteY5828" fmla="*/ 313689 h 3218321"/>
              <a:gd name="connsiteX5829" fmla="*/ 7128081 w 12192000"/>
              <a:gd name="connsiteY5829" fmla="*/ 306211 h 3218321"/>
              <a:gd name="connsiteX5830" fmla="*/ 7131177 w 12192000"/>
              <a:gd name="connsiteY5830" fmla="*/ 312213 h 3218321"/>
              <a:gd name="connsiteX5831" fmla="*/ 7142036 w 12192000"/>
              <a:gd name="connsiteY5831" fmla="*/ 314070 h 3218321"/>
              <a:gd name="connsiteX5832" fmla="*/ 7139464 w 12192000"/>
              <a:gd name="connsiteY5832" fmla="*/ 322691 h 3218321"/>
              <a:gd name="connsiteX5833" fmla="*/ 7145274 w 12192000"/>
              <a:gd name="connsiteY5833" fmla="*/ 322882 h 3218321"/>
              <a:gd name="connsiteX5834" fmla="*/ 7143989 w 12192000"/>
              <a:gd name="connsiteY5834" fmla="*/ 311403 h 3218321"/>
              <a:gd name="connsiteX5835" fmla="*/ 7157990 w 12192000"/>
              <a:gd name="connsiteY5835" fmla="*/ 323549 h 3218321"/>
              <a:gd name="connsiteX5836" fmla="*/ 7156371 w 12192000"/>
              <a:gd name="connsiteY5836" fmla="*/ 311546 h 3218321"/>
              <a:gd name="connsiteX5837" fmla="*/ 7171135 w 12192000"/>
              <a:gd name="connsiteY5837" fmla="*/ 322739 h 3218321"/>
              <a:gd name="connsiteX5838" fmla="*/ 7172087 w 12192000"/>
              <a:gd name="connsiteY5838" fmla="*/ 311260 h 3218321"/>
              <a:gd name="connsiteX5839" fmla="*/ 7180279 w 12192000"/>
              <a:gd name="connsiteY5839" fmla="*/ 327692 h 3218321"/>
              <a:gd name="connsiteX5840" fmla="*/ 7180374 w 12192000"/>
              <a:gd name="connsiteY5840" fmla="*/ 318786 h 3218321"/>
              <a:gd name="connsiteX5841" fmla="*/ 7199281 w 12192000"/>
              <a:gd name="connsiteY5841" fmla="*/ 315642 h 3218321"/>
              <a:gd name="connsiteX5842" fmla="*/ 7206710 w 12192000"/>
              <a:gd name="connsiteY5842" fmla="*/ 329788 h 3218321"/>
              <a:gd name="connsiteX5843" fmla="*/ 7209139 w 12192000"/>
              <a:gd name="connsiteY5843" fmla="*/ 320072 h 3218321"/>
              <a:gd name="connsiteX5844" fmla="*/ 7218236 w 12192000"/>
              <a:gd name="connsiteY5844" fmla="*/ 327883 h 3218321"/>
              <a:gd name="connsiteX5845" fmla="*/ 7220617 w 12192000"/>
              <a:gd name="connsiteY5845" fmla="*/ 315261 h 3218321"/>
              <a:gd name="connsiteX5846" fmla="*/ 7258098 w 12192000"/>
              <a:gd name="connsiteY5846" fmla="*/ 322882 h 3218321"/>
              <a:gd name="connsiteX5847" fmla="*/ 7296483 w 12192000"/>
              <a:gd name="connsiteY5847" fmla="*/ 322024 h 3218321"/>
              <a:gd name="connsiteX5848" fmla="*/ 7316439 w 12192000"/>
              <a:gd name="connsiteY5848" fmla="*/ 329645 h 3218321"/>
              <a:gd name="connsiteX5849" fmla="*/ 7339203 w 12192000"/>
              <a:gd name="connsiteY5849" fmla="*/ 325739 h 3218321"/>
              <a:gd name="connsiteX5850" fmla="*/ 7345014 w 12192000"/>
              <a:gd name="connsiteY5850" fmla="*/ 335551 h 3218321"/>
              <a:gd name="connsiteX5851" fmla="*/ 7371779 w 12192000"/>
              <a:gd name="connsiteY5851" fmla="*/ 329121 h 3218321"/>
              <a:gd name="connsiteX5852" fmla="*/ 7388352 w 12192000"/>
              <a:gd name="connsiteY5852" fmla="*/ 329645 h 3218321"/>
              <a:gd name="connsiteX5853" fmla="*/ 7399639 w 12192000"/>
              <a:gd name="connsiteY5853" fmla="*/ 340219 h 3218321"/>
              <a:gd name="connsiteX5854" fmla="*/ 7411641 w 12192000"/>
              <a:gd name="connsiteY5854" fmla="*/ 329979 h 3218321"/>
              <a:gd name="connsiteX5855" fmla="*/ 7437311 w 12192000"/>
              <a:gd name="connsiteY5855" fmla="*/ 333456 h 3218321"/>
              <a:gd name="connsiteX5856" fmla="*/ 7452217 w 12192000"/>
              <a:gd name="connsiteY5856" fmla="*/ 344696 h 3218321"/>
              <a:gd name="connsiteX5857" fmla="*/ 7461076 w 12192000"/>
              <a:gd name="connsiteY5857" fmla="*/ 344220 h 3218321"/>
              <a:gd name="connsiteX5858" fmla="*/ 7467362 w 12192000"/>
              <a:gd name="connsiteY5858" fmla="*/ 336456 h 3218321"/>
              <a:gd name="connsiteX5859" fmla="*/ 7482459 w 12192000"/>
              <a:gd name="connsiteY5859" fmla="*/ 337933 h 3218321"/>
              <a:gd name="connsiteX5860" fmla="*/ 7484507 w 12192000"/>
              <a:gd name="connsiteY5860" fmla="*/ 345744 h 3218321"/>
              <a:gd name="connsiteX5861" fmla="*/ 7484793 w 12192000"/>
              <a:gd name="connsiteY5861" fmla="*/ 335837 h 3218321"/>
              <a:gd name="connsiteX5862" fmla="*/ 7499938 w 12192000"/>
              <a:gd name="connsiteY5862" fmla="*/ 343029 h 3218321"/>
              <a:gd name="connsiteX5863" fmla="*/ 7507415 w 12192000"/>
              <a:gd name="connsiteY5863" fmla="*/ 327264 h 3218321"/>
              <a:gd name="connsiteX5864" fmla="*/ 7489651 w 12192000"/>
              <a:gd name="connsiteY5864" fmla="*/ 328597 h 3218321"/>
              <a:gd name="connsiteX5865" fmla="*/ 7474077 w 12192000"/>
              <a:gd name="connsiteY5865" fmla="*/ 329740 h 3218321"/>
              <a:gd name="connsiteX5866" fmla="*/ 7468839 w 12192000"/>
              <a:gd name="connsiteY5866" fmla="*/ 330645 h 3218321"/>
              <a:gd name="connsiteX5867" fmla="*/ 7466457 w 12192000"/>
              <a:gd name="connsiteY5867" fmla="*/ 329359 h 3218321"/>
              <a:gd name="connsiteX5868" fmla="*/ 7455694 w 12192000"/>
              <a:gd name="connsiteY5868" fmla="*/ 330169 h 3218321"/>
              <a:gd name="connsiteX5869" fmla="*/ 7429881 w 12192000"/>
              <a:gd name="connsiteY5869" fmla="*/ 326549 h 3218321"/>
              <a:gd name="connsiteX5870" fmla="*/ 7428548 w 12192000"/>
              <a:gd name="connsiteY5870" fmla="*/ 321977 h 3218321"/>
              <a:gd name="connsiteX5871" fmla="*/ 7417261 w 12192000"/>
              <a:gd name="connsiteY5871" fmla="*/ 328216 h 3218321"/>
              <a:gd name="connsiteX5872" fmla="*/ 7413784 w 12192000"/>
              <a:gd name="connsiteY5872" fmla="*/ 322929 h 3218321"/>
              <a:gd name="connsiteX5873" fmla="*/ 7408355 w 12192000"/>
              <a:gd name="connsiteY5873" fmla="*/ 326644 h 3218321"/>
              <a:gd name="connsiteX5874" fmla="*/ 7390876 w 12192000"/>
              <a:gd name="connsiteY5874" fmla="*/ 327311 h 3218321"/>
              <a:gd name="connsiteX5875" fmla="*/ 7391829 w 12192000"/>
              <a:gd name="connsiteY5875" fmla="*/ 317738 h 3218321"/>
              <a:gd name="connsiteX5876" fmla="*/ 7374303 w 12192000"/>
              <a:gd name="connsiteY5876" fmla="*/ 318690 h 3218321"/>
              <a:gd name="connsiteX5877" fmla="*/ 7360920 w 12192000"/>
              <a:gd name="connsiteY5877" fmla="*/ 319167 h 3218321"/>
              <a:gd name="connsiteX5878" fmla="*/ 7341013 w 12192000"/>
              <a:gd name="connsiteY5878" fmla="*/ 321548 h 3218321"/>
              <a:gd name="connsiteX5879" fmla="*/ 7316153 w 12192000"/>
              <a:gd name="connsiteY5879" fmla="*/ 319167 h 3218321"/>
              <a:gd name="connsiteX5880" fmla="*/ 7313105 w 12192000"/>
              <a:gd name="connsiteY5880" fmla="*/ 312546 h 3218321"/>
              <a:gd name="connsiteX5881" fmla="*/ 7293531 w 12192000"/>
              <a:gd name="connsiteY5881" fmla="*/ 317928 h 3218321"/>
              <a:gd name="connsiteX5882" fmla="*/ 7284387 w 12192000"/>
              <a:gd name="connsiteY5882" fmla="*/ 313499 h 3218321"/>
              <a:gd name="connsiteX5883" fmla="*/ 7280148 w 12192000"/>
              <a:gd name="connsiteY5883" fmla="*/ 316356 h 3218321"/>
              <a:gd name="connsiteX5884" fmla="*/ 7240762 w 12192000"/>
              <a:gd name="connsiteY5884" fmla="*/ 311736 h 3218321"/>
              <a:gd name="connsiteX5885" fmla="*/ 7237238 w 12192000"/>
              <a:gd name="connsiteY5885" fmla="*/ 310260 h 3218321"/>
              <a:gd name="connsiteX5886" fmla="*/ 7177659 w 12192000"/>
              <a:gd name="connsiteY5886" fmla="*/ 307354 h 3218321"/>
              <a:gd name="connsiteX5887" fmla="*/ 7176326 w 12192000"/>
              <a:gd name="connsiteY5887" fmla="*/ 304211 h 3218321"/>
              <a:gd name="connsiteX5888" fmla="*/ 7155990 w 12192000"/>
              <a:gd name="connsiteY5888" fmla="*/ 307212 h 3218321"/>
              <a:gd name="connsiteX5889" fmla="*/ 7121367 w 12192000"/>
              <a:gd name="connsiteY5889" fmla="*/ 301067 h 3218321"/>
              <a:gd name="connsiteX5890" fmla="*/ 8206168 w 12192000"/>
              <a:gd name="connsiteY5890" fmla="*/ 299924 h 3218321"/>
              <a:gd name="connsiteX5891" fmla="*/ 8206168 w 12192000"/>
              <a:gd name="connsiteY5891" fmla="*/ 299924 h 3218321"/>
              <a:gd name="connsiteX5892" fmla="*/ 8863155 w 12192000"/>
              <a:gd name="connsiteY5892" fmla="*/ 299781 h 3218321"/>
              <a:gd name="connsiteX5893" fmla="*/ 8863155 w 12192000"/>
              <a:gd name="connsiteY5893" fmla="*/ 299781 h 3218321"/>
              <a:gd name="connsiteX5894" fmla="*/ 8102759 w 12192000"/>
              <a:gd name="connsiteY5894" fmla="*/ 298575 h 3218321"/>
              <a:gd name="connsiteX5895" fmla="*/ 8096630 w 12192000"/>
              <a:gd name="connsiteY5895" fmla="*/ 299305 h 3218321"/>
              <a:gd name="connsiteX5896" fmla="*/ 8102759 w 12192000"/>
              <a:gd name="connsiteY5896" fmla="*/ 298575 h 3218321"/>
              <a:gd name="connsiteX5897" fmla="*/ 8385144 w 12192000"/>
              <a:gd name="connsiteY5897" fmla="*/ 298524 h 3218321"/>
              <a:gd name="connsiteX5898" fmla="*/ 8379190 w 12192000"/>
              <a:gd name="connsiteY5898" fmla="*/ 299448 h 3218321"/>
              <a:gd name="connsiteX5899" fmla="*/ 8385144 w 12192000"/>
              <a:gd name="connsiteY5899" fmla="*/ 298524 h 3218321"/>
              <a:gd name="connsiteX5900" fmla="*/ 8608994 w 12192000"/>
              <a:gd name="connsiteY5900" fmla="*/ 298499 h 3218321"/>
              <a:gd name="connsiteX5901" fmla="*/ 8602980 w 12192000"/>
              <a:gd name="connsiteY5901" fmla="*/ 299115 h 3218321"/>
              <a:gd name="connsiteX5902" fmla="*/ 8608994 w 12192000"/>
              <a:gd name="connsiteY5902" fmla="*/ 298499 h 3218321"/>
              <a:gd name="connsiteX5903" fmla="*/ 2991122 w 12192000"/>
              <a:gd name="connsiteY5903" fmla="*/ 298066 h 3218321"/>
              <a:gd name="connsiteX5904" fmla="*/ 2991074 w 12192000"/>
              <a:gd name="connsiteY5904" fmla="*/ 303353 h 3218321"/>
              <a:gd name="connsiteX5905" fmla="*/ 2961211 w 12192000"/>
              <a:gd name="connsiteY5905" fmla="*/ 307020 h 3218321"/>
              <a:gd name="connsiteX5906" fmla="*/ 2943403 w 12192000"/>
              <a:gd name="connsiteY5906" fmla="*/ 308306 h 3218321"/>
              <a:gd name="connsiteX5907" fmla="*/ 2943213 w 12192000"/>
              <a:gd name="connsiteY5907" fmla="*/ 304067 h 3218321"/>
              <a:gd name="connsiteX5908" fmla="*/ 2958977 w 12192000"/>
              <a:gd name="connsiteY5908" fmla="*/ 299876 h 3218321"/>
              <a:gd name="connsiteX5909" fmla="*/ 2991122 w 12192000"/>
              <a:gd name="connsiteY5909" fmla="*/ 298066 h 3218321"/>
              <a:gd name="connsiteX5910" fmla="*/ 3211070 w 12192000"/>
              <a:gd name="connsiteY5910" fmla="*/ 297590 h 3218321"/>
              <a:gd name="connsiteX5911" fmla="*/ 3197446 w 12192000"/>
              <a:gd name="connsiteY5911" fmla="*/ 304354 h 3218321"/>
              <a:gd name="connsiteX5912" fmla="*/ 3179157 w 12192000"/>
              <a:gd name="connsiteY5912" fmla="*/ 304878 h 3218321"/>
              <a:gd name="connsiteX5913" fmla="*/ 3162300 w 12192000"/>
              <a:gd name="connsiteY5913" fmla="*/ 309593 h 3218321"/>
              <a:gd name="connsiteX5914" fmla="*/ 3162204 w 12192000"/>
              <a:gd name="connsiteY5914" fmla="*/ 317928 h 3218321"/>
              <a:gd name="connsiteX5915" fmla="*/ 3197589 w 12192000"/>
              <a:gd name="connsiteY5915" fmla="*/ 310117 h 3218321"/>
              <a:gd name="connsiteX5916" fmla="*/ 3211070 w 12192000"/>
              <a:gd name="connsiteY5916" fmla="*/ 297590 h 3218321"/>
              <a:gd name="connsiteX5917" fmla="*/ 8143113 w 12192000"/>
              <a:gd name="connsiteY5917" fmla="*/ 296161 h 3218321"/>
              <a:gd name="connsiteX5918" fmla="*/ 8130445 w 12192000"/>
              <a:gd name="connsiteY5918" fmla="*/ 305496 h 3218321"/>
              <a:gd name="connsiteX5919" fmla="*/ 8143113 w 12192000"/>
              <a:gd name="connsiteY5919" fmla="*/ 296161 h 3218321"/>
              <a:gd name="connsiteX5920" fmla="*/ 3544786 w 12192000"/>
              <a:gd name="connsiteY5920" fmla="*/ 295875 h 3218321"/>
              <a:gd name="connsiteX5921" fmla="*/ 3559303 w 12192000"/>
              <a:gd name="connsiteY5921" fmla="*/ 301257 h 3218321"/>
              <a:gd name="connsiteX5922" fmla="*/ 3512147 w 12192000"/>
              <a:gd name="connsiteY5922" fmla="*/ 311355 h 3218321"/>
              <a:gd name="connsiteX5923" fmla="*/ 3507618 w 12192000"/>
              <a:gd name="connsiteY5923" fmla="*/ 307258 h 3218321"/>
              <a:gd name="connsiteX5924" fmla="*/ 3490845 w 12192000"/>
              <a:gd name="connsiteY5924" fmla="*/ 312736 h 3218321"/>
              <a:gd name="connsiteX5925" fmla="*/ 3482554 w 12192000"/>
              <a:gd name="connsiteY5925" fmla="*/ 317785 h 3218321"/>
              <a:gd name="connsiteX5926" fmla="*/ 3480600 w 12192000"/>
              <a:gd name="connsiteY5926" fmla="*/ 312307 h 3218321"/>
              <a:gd name="connsiteX5927" fmla="*/ 3473499 w 12192000"/>
              <a:gd name="connsiteY5927" fmla="*/ 318547 h 3218321"/>
              <a:gd name="connsiteX5928" fmla="*/ 3471356 w 12192000"/>
              <a:gd name="connsiteY5928" fmla="*/ 312974 h 3218321"/>
              <a:gd name="connsiteX5929" fmla="*/ 3447168 w 12192000"/>
              <a:gd name="connsiteY5929" fmla="*/ 320166 h 3218321"/>
              <a:gd name="connsiteX5930" fmla="*/ 3464779 w 12192000"/>
              <a:gd name="connsiteY5930" fmla="*/ 310783 h 3218321"/>
              <a:gd name="connsiteX5931" fmla="*/ 3479885 w 12192000"/>
              <a:gd name="connsiteY5931" fmla="*/ 305925 h 3218321"/>
              <a:gd name="connsiteX5932" fmla="*/ 3489082 w 12192000"/>
              <a:gd name="connsiteY5932" fmla="*/ 308402 h 3218321"/>
              <a:gd name="connsiteX5933" fmla="*/ 3494705 w 12192000"/>
              <a:gd name="connsiteY5933" fmla="*/ 302400 h 3218321"/>
              <a:gd name="connsiteX5934" fmla="*/ 3496800 w 12192000"/>
              <a:gd name="connsiteY5934" fmla="*/ 308163 h 3218321"/>
              <a:gd name="connsiteX5935" fmla="*/ 3519864 w 12192000"/>
              <a:gd name="connsiteY5935" fmla="*/ 300305 h 3218321"/>
              <a:gd name="connsiteX5936" fmla="*/ 3526818 w 12192000"/>
              <a:gd name="connsiteY5936" fmla="*/ 303162 h 3218321"/>
              <a:gd name="connsiteX5937" fmla="*/ 3531966 w 12192000"/>
              <a:gd name="connsiteY5937" fmla="*/ 299638 h 3218321"/>
              <a:gd name="connsiteX5938" fmla="*/ 3536544 w 12192000"/>
              <a:gd name="connsiteY5938" fmla="*/ 303496 h 3218321"/>
              <a:gd name="connsiteX5939" fmla="*/ 3544786 w 12192000"/>
              <a:gd name="connsiteY5939" fmla="*/ 295875 h 3218321"/>
              <a:gd name="connsiteX5940" fmla="*/ 8155352 w 12192000"/>
              <a:gd name="connsiteY5940" fmla="*/ 295494 h 3218321"/>
              <a:gd name="connsiteX5941" fmla="*/ 8150351 w 12192000"/>
              <a:gd name="connsiteY5941" fmla="*/ 308306 h 3218321"/>
              <a:gd name="connsiteX5942" fmla="*/ 8155352 w 12192000"/>
              <a:gd name="connsiteY5942" fmla="*/ 295494 h 3218321"/>
              <a:gd name="connsiteX5943" fmla="*/ 8334001 w 12192000"/>
              <a:gd name="connsiteY5943" fmla="*/ 295369 h 3218321"/>
              <a:gd name="connsiteX5944" fmla="*/ 8339803 w 12192000"/>
              <a:gd name="connsiteY5944" fmla="*/ 308593 h 3218321"/>
              <a:gd name="connsiteX5945" fmla="*/ 8329850 w 12192000"/>
              <a:gd name="connsiteY5945" fmla="*/ 308688 h 3218321"/>
              <a:gd name="connsiteX5946" fmla="*/ 8331945 w 12192000"/>
              <a:gd name="connsiteY5946" fmla="*/ 295590 h 3218321"/>
              <a:gd name="connsiteX5947" fmla="*/ 8333993 w 12192000"/>
              <a:gd name="connsiteY5947" fmla="*/ 295352 h 3218321"/>
              <a:gd name="connsiteX5948" fmla="*/ 8334005 w 12192000"/>
              <a:gd name="connsiteY5948" fmla="*/ 295369 h 3218321"/>
              <a:gd name="connsiteX5949" fmla="*/ 8334001 w 12192000"/>
              <a:gd name="connsiteY5949" fmla="*/ 295369 h 3218321"/>
              <a:gd name="connsiteX5950" fmla="*/ 8577786 w 12192000"/>
              <a:gd name="connsiteY5950" fmla="*/ 295161 h 3218321"/>
              <a:gd name="connsiteX5951" fmla="*/ 8577786 w 12192000"/>
              <a:gd name="connsiteY5951" fmla="*/ 295161 h 3218321"/>
              <a:gd name="connsiteX5952" fmla="*/ 8183546 w 12192000"/>
              <a:gd name="connsiteY5952" fmla="*/ 294923 h 3218321"/>
              <a:gd name="connsiteX5953" fmla="*/ 8169830 w 12192000"/>
              <a:gd name="connsiteY5953" fmla="*/ 310641 h 3218321"/>
              <a:gd name="connsiteX5954" fmla="*/ 8183546 w 12192000"/>
              <a:gd name="connsiteY5954" fmla="*/ 294923 h 3218321"/>
              <a:gd name="connsiteX5955" fmla="*/ 6986255 w 12192000"/>
              <a:gd name="connsiteY5955" fmla="*/ 294637 h 3218321"/>
              <a:gd name="connsiteX5956" fmla="*/ 6969586 w 12192000"/>
              <a:gd name="connsiteY5956" fmla="*/ 295828 h 3218321"/>
              <a:gd name="connsiteX5957" fmla="*/ 6950155 w 12192000"/>
              <a:gd name="connsiteY5957" fmla="*/ 303592 h 3218321"/>
              <a:gd name="connsiteX5958" fmla="*/ 6964680 w 12192000"/>
              <a:gd name="connsiteY5958" fmla="*/ 304211 h 3218321"/>
              <a:gd name="connsiteX5959" fmla="*/ 6962394 w 12192000"/>
              <a:gd name="connsiteY5959" fmla="*/ 313213 h 3218321"/>
              <a:gd name="connsiteX5960" fmla="*/ 6968205 w 12192000"/>
              <a:gd name="connsiteY5960" fmla="*/ 313213 h 3218321"/>
              <a:gd name="connsiteX5961" fmla="*/ 6966156 w 12192000"/>
              <a:gd name="connsiteY5961" fmla="*/ 303163 h 3218321"/>
              <a:gd name="connsiteX5962" fmla="*/ 7003304 w 12192000"/>
              <a:gd name="connsiteY5962" fmla="*/ 306211 h 3218321"/>
              <a:gd name="connsiteX5963" fmla="*/ 7016210 w 12192000"/>
              <a:gd name="connsiteY5963" fmla="*/ 311594 h 3218321"/>
              <a:gd name="connsiteX5964" fmla="*/ 7022020 w 12192000"/>
              <a:gd name="connsiteY5964" fmla="*/ 304259 h 3218321"/>
              <a:gd name="connsiteX5965" fmla="*/ 7036927 w 12192000"/>
              <a:gd name="connsiteY5965" fmla="*/ 304782 h 3218321"/>
              <a:gd name="connsiteX5966" fmla="*/ 7059644 w 12192000"/>
              <a:gd name="connsiteY5966" fmla="*/ 310260 h 3218321"/>
              <a:gd name="connsiteX5967" fmla="*/ 7073599 w 12192000"/>
              <a:gd name="connsiteY5967" fmla="*/ 319405 h 3218321"/>
              <a:gd name="connsiteX5968" fmla="*/ 7068312 w 12192000"/>
              <a:gd name="connsiteY5968" fmla="*/ 306545 h 3218321"/>
              <a:gd name="connsiteX5969" fmla="*/ 7080361 w 12192000"/>
              <a:gd name="connsiteY5969" fmla="*/ 319357 h 3218321"/>
              <a:gd name="connsiteX5970" fmla="*/ 7090601 w 12192000"/>
              <a:gd name="connsiteY5970" fmla="*/ 307259 h 3218321"/>
              <a:gd name="connsiteX5971" fmla="*/ 7090410 w 12192000"/>
              <a:gd name="connsiteY5971" fmla="*/ 319643 h 3218321"/>
              <a:gd name="connsiteX5972" fmla="*/ 7097602 w 12192000"/>
              <a:gd name="connsiteY5972" fmla="*/ 308212 h 3218321"/>
              <a:gd name="connsiteX5973" fmla="*/ 7106460 w 12192000"/>
              <a:gd name="connsiteY5973" fmla="*/ 314451 h 3218321"/>
              <a:gd name="connsiteX5974" fmla="*/ 7118128 w 12192000"/>
              <a:gd name="connsiteY5974" fmla="*/ 301782 h 3218321"/>
              <a:gd name="connsiteX5975" fmla="*/ 7064741 w 12192000"/>
              <a:gd name="connsiteY5975" fmla="*/ 302496 h 3218321"/>
              <a:gd name="connsiteX5976" fmla="*/ 7022640 w 12192000"/>
              <a:gd name="connsiteY5976" fmla="*/ 297400 h 3218321"/>
              <a:gd name="connsiteX5977" fmla="*/ 7002876 w 12192000"/>
              <a:gd name="connsiteY5977" fmla="*/ 297305 h 3218321"/>
              <a:gd name="connsiteX5978" fmla="*/ 6987159 w 12192000"/>
              <a:gd name="connsiteY5978" fmla="*/ 299686 h 3218321"/>
              <a:gd name="connsiteX5979" fmla="*/ 8039870 w 12192000"/>
              <a:gd name="connsiteY5979" fmla="*/ 294319 h 3218321"/>
              <a:gd name="connsiteX5980" fmla="*/ 8040602 w 12192000"/>
              <a:gd name="connsiteY5980" fmla="*/ 294706 h 3218321"/>
              <a:gd name="connsiteX5981" fmla="*/ 8039575 w 12192000"/>
              <a:gd name="connsiteY5981" fmla="*/ 295495 h 3218321"/>
              <a:gd name="connsiteX5982" fmla="*/ 7208575 w 12192000"/>
              <a:gd name="connsiteY5982" fmla="*/ 293517 h 3218321"/>
              <a:gd name="connsiteX5983" fmla="*/ 7202567 w 12192000"/>
              <a:gd name="connsiteY5983" fmla="*/ 294066 h 3218321"/>
              <a:gd name="connsiteX5984" fmla="*/ 7208575 w 12192000"/>
              <a:gd name="connsiteY5984" fmla="*/ 293517 h 3218321"/>
              <a:gd name="connsiteX5985" fmla="*/ 3248166 w 12192000"/>
              <a:gd name="connsiteY5985" fmla="*/ 293066 h 3218321"/>
              <a:gd name="connsiteX5986" fmla="*/ 3235126 w 12192000"/>
              <a:gd name="connsiteY5986" fmla="*/ 298924 h 3218321"/>
              <a:gd name="connsiteX5987" fmla="*/ 3215072 w 12192000"/>
              <a:gd name="connsiteY5987" fmla="*/ 298924 h 3218321"/>
              <a:gd name="connsiteX5988" fmla="*/ 3214738 w 12192000"/>
              <a:gd name="connsiteY5988" fmla="*/ 308545 h 3218321"/>
              <a:gd name="connsiteX5989" fmla="*/ 3248453 w 12192000"/>
              <a:gd name="connsiteY5989" fmla="*/ 303401 h 3218321"/>
              <a:gd name="connsiteX5990" fmla="*/ 3248166 w 12192000"/>
              <a:gd name="connsiteY5990" fmla="*/ 293066 h 3218321"/>
              <a:gd name="connsiteX5991" fmla="*/ 8354519 w 12192000"/>
              <a:gd name="connsiteY5991" fmla="*/ 292732 h 3218321"/>
              <a:gd name="connsiteX5992" fmla="*/ 8364044 w 12192000"/>
              <a:gd name="connsiteY5992" fmla="*/ 313975 h 3218321"/>
              <a:gd name="connsiteX5993" fmla="*/ 8347614 w 12192000"/>
              <a:gd name="connsiteY5993" fmla="*/ 306068 h 3218321"/>
              <a:gd name="connsiteX5994" fmla="*/ 8352900 w 12192000"/>
              <a:gd name="connsiteY5994" fmla="*/ 323929 h 3218321"/>
              <a:gd name="connsiteX5995" fmla="*/ 8344036 w 12192000"/>
              <a:gd name="connsiteY5995" fmla="*/ 308676 h 3218321"/>
              <a:gd name="connsiteX5996" fmla="*/ 8334005 w 12192000"/>
              <a:gd name="connsiteY5996" fmla="*/ 295369 h 3218321"/>
              <a:gd name="connsiteX5997" fmla="*/ 8346995 w 12192000"/>
              <a:gd name="connsiteY5997" fmla="*/ 293970 h 3218321"/>
              <a:gd name="connsiteX5998" fmla="*/ 8356948 w 12192000"/>
              <a:gd name="connsiteY5998" fmla="*/ 306497 h 3218321"/>
              <a:gd name="connsiteX5999" fmla="*/ 8354519 w 12192000"/>
              <a:gd name="connsiteY5999" fmla="*/ 292732 h 3218321"/>
              <a:gd name="connsiteX6000" fmla="*/ 3008579 w 12192000"/>
              <a:gd name="connsiteY6000" fmla="*/ 292100 h 3218321"/>
              <a:gd name="connsiteX6001" fmla="*/ 3018131 w 12192000"/>
              <a:gd name="connsiteY6001" fmla="*/ 297208 h 3218321"/>
              <a:gd name="connsiteX6002" fmla="*/ 2996464 w 12192000"/>
              <a:gd name="connsiteY6002" fmla="*/ 295780 h 3218321"/>
              <a:gd name="connsiteX6003" fmla="*/ 3008579 w 12192000"/>
              <a:gd name="connsiteY6003" fmla="*/ 292100 h 3218321"/>
              <a:gd name="connsiteX6004" fmla="*/ 8553783 w 12192000"/>
              <a:gd name="connsiteY6004" fmla="*/ 291827 h 3218321"/>
              <a:gd name="connsiteX6005" fmla="*/ 8553783 w 12192000"/>
              <a:gd name="connsiteY6005" fmla="*/ 291827 h 3218321"/>
              <a:gd name="connsiteX6006" fmla="*/ 8811101 w 12192000"/>
              <a:gd name="connsiteY6006" fmla="*/ 291732 h 3218321"/>
              <a:gd name="connsiteX6007" fmla="*/ 8811101 w 12192000"/>
              <a:gd name="connsiteY6007" fmla="*/ 291732 h 3218321"/>
              <a:gd name="connsiteX6008" fmla="*/ 6879336 w 12192000"/>
              <a:gd name="connsiteY6008" fmla="*/ 291303 h 3218321"/>
              <a:gd name="connsiteX6009" fmla="*/ 6876193 w 12192000"/>
              <a:gd name="connsiteY6009" fmla="*/ 297400 h 3218321"/>
              <a:gd name="connsiteX6010" fmla="*/ 6895719 w 12192000"/>
              <a:gd name="connsiteY6010" fmla="*/ 291541 h 3218321"/>
              <a:gd name="connsiteX6011" fmla="*/ 6879336 w 12192000"/>
              <a:gd name="connsiteY6011" fmla="*/ 291303 h 3218321"/>
              <a:gd name="connsiteX6012" fmla="*/ 7192518 w 12192000"/>
              <a:gd name="connsiteY6012" fmla="*/ 290875 h 3218321"/>
              <a:gd name="connsiteX6013" fmla="*/ 7192518 w 12192000"/>
              <a:gd name="connsiteY6013" fmla="*/ 290875 h 3218321"/>
              <a:gd name="connsiteX6014" fmla="*/ 8130016 w 12192000"/>
              <a:gd name="connsiteY6014" fmla="*/ 290827 h 3218321"/>
              <a:gd name="connsiteX6015" fmla="*/ 8130016 w 12192000"/>
              <a:gd name="connsiteY6015" fmla="*/ 290827 h 3218321"/>
              <a:gd name="connsiteX6016" fmla="*/ 6906101 w 12192000"/>
              <a:gd name="connsiteY6016" fmla="*/ 290732 h 3218321"/>
              <a:gd name="connsiteX6017" fmla="*/ 6902101 w 12192000"/>
              <a:gd name="connsiteY6017" fmla="*/ 297305 h 3218321"/>
              <a:gd name="connsiteX6018" fmla="*/ 6931676 w 12192000"/>
              <a:gd name="connsiteY6018" fmla="*/ 307116 h 3218321"/>
              <a:gd name="connsiteX6019" fmla="*/ 6931391 w 12192000"/>
              <a:gd name="connsiteY6019" fmla="*/ 299448 h 3218321"/>
              <a:gd name="connsiteX6020" fmla="*/ 6941772 w 12192000"/>
              <a:gd name="connsiteY6020" fmla="*/ 303782 h 3218321"/>
              <a:gd name="connsiteX6021" fmla="*/ 6948869 w 12192000"/>
              <a:gd name="connsiteY6021" fmla="*/ 298352 h 3218321"/>
              <a:gd name="connsiteX6022" fmla="*/ 6948155 w 12192000"/>
              <a:gd name="connsiteY6022" fmla="*/ 294018 h 3218321"/>
              <a:gd name="connsiteX6023" fmla="*/ 6932390 w 12192000"/>
              <a:gd name="connsiteY6023" fmla="*/ 291732 h 3218321"/>
              <a:gd name="connsiteX6024" fmla="*/ 6906101 w 12192000"/>
              <a:gd name="connsiteY6024" fmla="*/ 290732 h 3218321"/>
              <a:gd name="connsiteX6025" fmla="*/ 8227600 w 12192000"/>
              <a:gd name="connsiteY6025" fmla="*/ 289398 h 3218321"/>
              <a:gd name="connsiteX6026" fmla="*/ 8250650 w 12192000"/>
              <a:gd name="connsiteY6026" fmla="*/ 299257 h 3218321"/>
              <a:gd name="connsiteX6027" fmla="*/ 8240982 w 12192000"/>
              <a:gd name="connsiteY6027" fmla="*/ 295828 h 3218321"/>
              <a:gd name="connsiteX6028" fmla="*/ 8224123 w 12192000"/>
              <a:gd name="connsiteY6028" fmla="*/ 319071 h 3218321"/>
              <a:gd name="connsiteX6029" fmla="*/ 8234553 w 12192000"/>
              <a:gd name="connsiteY6029" fmla="*/ 304973 h 3218321"/>
              <a:gd name="connsiteX6030" fmla="*/ 8227600 w 12192000"/>
              <a:gd name="connsiteY6030" fmla="*/ 289398 h 3218321"/>
              <a:gd name="connsiteX6031" fmla="*/ 8291703 w 12192000"/>
              <a:gd name="connsiteY6031" fmla="*/ 289255 h 3218321"/>
              <a:gd name="connsiteX6032" fmla="*/ 8295180 w 12192000"/>
              <a:gd name="connsiteY6032" fmla="*/ 289493 h 3218321"/>
              <a:gd name="connsiteX6033" fmla="*/ 8324231 w 12192000"/>
              <a:gd name="connsiteY6033" fmla="*/ 309593 h 3218321"/>
              <a:gd name="connsiteX6034" fmla="*/ 8311658 w 12192000"/>
              <a:gd name="connsiteY6034" fmla="*/ 300829 h 3218321"/>
              <a:gd name="connsiteX6035" fmla="*/ 8309324 w 12192000"/>
              <a:gd name="connsiteY6035" fmla="*/ 309450 h 3218321"/>
              <a:gd name="connsiteX6036" fmla="*/ 8315706 w 12192000"/>
              <a:gd name="connsiteY6036" fmla="*/ 307783 h 3218321"/>
              <a:gd name="connsiteX6037" fmla="*/ 8315277 w 12192000"/>
              <a:gd name="connsiteY6037" fmla="*/ 314832 h 3218321"/>
              <a:gd name="connsiteX6038" fmla="*/ 8291941 w 12192000"/>
              <a:gd name="connsiteY6038" fmla="*/ 302972 h 3218321"/>
              <a:gd name="connsiteX6039" fmla="*/ 8291703 w 12192000"/>
              <a:gd name="connsiteY6039" fmla="*/ 289255 h 3218321"/>
              <a:gd name="connsiteX6040" fmla="*/ 7145417 w 12192000"/>
              <a:gd name="connsiteY6040" fmla="*/ 289217 h 3218321"/>
              <a:gd name="connsiteX6041" fmla="*/ 7139369 w 12192000"/>
              <a:gd name="connsiteY6041" fmla="*/ 289779 h 3218321"/>
              <a:gd name="connsiteX6042" fmla="*/ 7145417 w 12192000"/>
              <a:gd name="connsiteY6042" fmla="*/ 289217 h 3218321"/>
              <a:gd name="connsiteX6043" fmla="*/ 8013309 w 12192000"/>
              <a:gd name="connsiteY6043" fmla="*/ 289063 h 3218321"/>
              <a:gd name="connsiteX6044" fmla="*/ 8007000 w 12192000"/>
              <a:gd name="connsiteY6044" fmla="*/ 289826 h 3218321"/>
              <a:gd name="connsiteX6045" fmla="*/ 8013309 w 12192000"/>
              <a:gd name="connsiteY6045" fmla="*/ 289063 h 3218321"/>
              <a:gd name="connsiteX6046" fmla="*/ 5113115 w 12192000"/>
              <a:gd name="connsiteY6046" fmla="*/ 288869 h 3218321"/>
              <a:gd name="connsiteX6047" fmla="*/ 5106934 w 12192000"/>
              <a:gd name="connsiteY6047" fmla="*/ 289826 h 3218321"/>
              <a:gd name="connsiteX6048" fmla="*/ 5113115 w 12192000"/>
              <a:gd name="connsiteY6048" fmla="*/ 288869 h 3218321"/>
              <a:gd name="connsiteX6049" fmla="*/ 3034563 w 12192000"/>
              <a:gd name="connsiteY6049" fmla="*/ 288564 h 3218321"/>
              <a:gd name="connsiteX6050" fmla="*/ 3042743 w 12192000"/>
              <a:gd name="connsiteY6050" fmla="*/ 292255 h 3218321"/>
              <a:gd name="connsiteX6051" fmla="*/ 3024468 w 12192000"/>
              <a:gd name="connsiteY6051" fmla="*/ 291446 h 3218321"/>
              <a:gd name="connsiteX6052" fmla="*/ 3034563 w 12192000"/>
              <a:gd name="connsiteY6052" fmla="*/ 288564 h 3218321"/>
              <a:gd name="connsiteX6053" fmla="*/ 8772857 w 12192000"/>
              <a:gd name="connsiteY6053" fmla="*/ 286492 h 3218321"/>
              <a:gd name="connsiteX6054" fmla="*/ 8772857 w 12192000"/>
              <a:gd name="connsiteY6054" fmla="*/ 286492 h 3218321"/>
              <a:gd name="connsiteX6055" fmla="*/ 8082010 w 12192000"/>
              <a:gd name="connsiteY6055" fmla="*/ 286397 h 3218321"/>
              <a:gd name="connsiteX6056" fmla="*/ 8073104 w 12192000"/>
              <a:gd name="connsiteY6056" fmla="*/ 298686 h 3218321"/>
              <a:gd name="connsiteX6057" fmla="*/ 8082010 w 12192000"/>
              <a:gd name="connsiteY6057" fmla="*/ 286397 h 3218321"/>
              <a:gd name="connsiteX6058" fmla="*/ 8758761 w 12192000"/>
              <a:gd name="connsiteY6058" fmla="*/ 286302 h 3218321"/>
              <a:gd name="connsiteX6059" fmla="*/ 8758761 w 12192000"/>
              <a:gd name="connsiteY6059" fmla="*/ 286302 h 3218321"/>
              <a:gd name="connsiteX6060" fmla="*/ 8501491 w 12192000"/>
              <a:gd name="connsiteY6060" fmla="*/ 285588 h 3218321"/>
              <a:gd name="connsiteX6061" fmla="*/ 8501491 w 12192000"/>
              <a:gd name="connsiteY6061" fmla="*/ 285588 h 3218321"/>
              <a:gd name="connsiteX6062" fmla="*/ 6750606 w 12192000"/>
              <a:gd name="connsiteY6062" fmla="*/ 284826 h 3218321"/>
              <a:gd name="connsiteX6063" fmla="*/ 6748177 w 12192000"/>
              <a:gd name="connsiteY6063" fmla="*/ 289112 h 3218321"/>
              <a:gd name="connsiteX6064" fmla="*/ 6750606 w 12192000"/>
              <a:gd name="connsiteY6064" fmla="*/ 284826 h 3218321"/>
              <a:gd name="connsiteX6065" fmla="*/ 2383419 w 12192000"/>
              <a:gd name="connsiteY6065" fmla="*/ 284318 h 3218321"/>
              <a:gd name="connsiteX6066" fmla="*/ 2377258 w 12192000"/>
              <a:gd name="connsiteY6066" fmla="*/ 284968 h 3218321"/>
              <a:gd name="connsiteX6067" fmla="*/ 2383419 w 12192000"/>
              <a:gd name="connsiteY6067" fmla="*/ 284318 h 3218321"/>
              <a:gd name="connsiteX6068" fmla="*/ 6765989 w 12192000"/>
              <a:gd name="connsiteY6068" fmla="*/ 284064 h 3218321"/>
              <a:gd name="connsiteX6069" fmla="*/ 6755083 w 12192000"/>
              <a:gd name="connsiteY6069" fmla="*/ 296257 h 3218321"/>
              <a:gd name="connsiteX6070" fmla="*/ 6800755 w 12192000"/>
              <a:gd name="connsiteY6070" fmla="*/ 298400 h 3218321"/>
              <a:gd name="connsiteX6071" fmla="*/ 6801183 w 12192000"/>
              <a:gd name="connsiteY6071" fmla="*/ 293542 h 3218321"/>
              <a:gd name="connsiteX6072" fmla="*/ 6812376 w 12192000"/>
              <a:gd name="connsiteY6072" fmla="*/ 298352 h 3218321"/>
              <a:gd name="connsiteX6073" fmla="*/ 6835426 w 12192000"/>
              <a:gd name="connsiteY6073" fmla="*/ 284397 h 3218321"/>
              <a:gd name="connsiteX6074" fmla="*/ 6816328 w 12192000"/>
              <a:gd name="connsiteY6074" fmla="*/ 285492 h 3218321"/>
              <a:gd name="connsiteX6075" fmla="*/ 6813661 w 12192000"/>
              <a:gd name="connsiteY6075" fmla="*/ 288969 h 3218321"/>
              <a:gd name="connsiteX6076" fmla="*/ 6798183 w 12192000"/>
              <a:gd name="connsiteY6076" fmla="*/ 289255 h 3218321"/>
              <a:gd name="connsiteX6077" fmla="*/ 6794897 w 12192000"/>
              <a:gd name="connsiteY6077" fmla="*/ 285302 h 3218321"/>
              <a:gd name="connsiteX6078" fmla="*/ 6765989 w 12192000"/>
              <a:gd name="connsiteY6078" fmla="*/ 284064 h 3218321"/>
              <a:gd name="connsiteX6079" fmla="*/ 4858723 w 12192000"/>
              <a:gd name="connsiteY6079" fmla="*/ 283730 h 3218321"/>
              <a:gd name="connsiteX6080" fmla="*/ 4856969 w 12192000"/>
              <a:gd name="connsiteY6080" fmla="*/ 290065 h 3218321"/>
              <a:gd name="connsiteX6081" fmla="*/ 4846479 w 12192000"/>
              <a:gd name="connsiteY6081" fmla="*/ 284683 h 3218321"/>
              <a:gd name="connsiteX6082" fmla="*/ 4824633 w 12192000"/>
              <a:gd name="connsiteY6082" fmla="*/ 293542 h 3218321"/>
              <a:gd name="connsiteX6083" fmla="*/ 4823866 w 12192000"/>
              <a:gd name="connsiteY6083" fmla="*/ 286159 h 3218321"/>
              <a:gd name="connsiteX6084" fmla="*/ 4802700 w 12192000"/>
              <a:gd name="connsiteY6084" fmla="*/ 292970 h 3218321"/>
              <a:gd name="connsiteX6085" fmla="*/ 4789241 w 12192000"/>
              <a:gd name="connsiteY6085" fmla="*/ 293351 h 3218321"/>
              <a:gd name="connsiteX6086" fmla="*/ 4779680 w 12192000"/>
              <a:gd name="connsiteY6086" fmla="*/ 293304 h 3218321"/>
              <a:gd name="connsiteX6087" fmla="*/ 4766412 w 12192000"/>
              <a:gd name="connsiteY6087" fmla="*/ 295923 h 3218321"/>
              <a:gd name="connsiteX6088" fmla="*/ 4726745 w 12192000"/>
              <a:gd name="connsiteY6088" fmla="*/ 296161 h 3218321"/>
              <a:gd name="connsiteX6089" fmla="*/ 4710294 w 12192000"/>
              <a:gd name="connsiteY6089" fmla="*/ 299067 h 3218321"/>
              <a:gd name="connsiteX6090" fmla="*/ 4710152 w 12192000"/>
              <a:gd name="connsiteY6090" fmla="*/ 294161 h 3218321"/>
              <a:gd name="connsiteX6091" fmla="*/ 4688902 w 12192000"/>
              <a:gd name="connsiteY6091" fmla="*/ 300924 h 3218321"/>
              <a:gd name="connsiteX6092" fmla="*/ 4663434 w 12192000"/>
              <a:gd name="connsiteY6092" fmla="*/ 307831 h 3218321"/>
              <a:gd name="connsiteX6093" fmla="*/ 4687189 w 12192000"/>
              <a:gd name="connsiteY6093" fmla="*/ 308926 h 3218321"/>
              <a:gd name="connsiteX6094" fmla="*/ 4686002 w 12192000"/>
              <a:gd name="connsiteY6094" fmla="*/ 322786 h 3218321"/>
              <a:gd name="connsiteX6095" fmla="*/ 4703742 w 12192000"/>
              <a:gd name="connsiteY6095" fmla="*/ 317023 h 3218321"/>
              <a:gd name="connsiteX6096" fmla="*/ 4710102 w 12192000"/>
              <a:gd name="connsiteY6096" fmla="*/ 312213 h 3218321"/>
              <a:gd name="connsiteX6097" fmla="*/ 4710199 w 12192000"/>
              <a:gd name="connsiteY6097" fmla="*/ 323930 h 3218321"/>
              <a:gd name="connsiteX6098" fmla="*/ 4725121 w 12192000"/>
              <a:gd name="connsiteY6098" fmla="*/ 310355 h 3218321"/>
              <a:gd name="connsiteX6099" fmla="*/ 4719285 w 12192000"/>
              <a:gd name="connsiteY6099" fmla="*/ 324835 h 3218321"/>
              <a:gd name="connsiteX6100" fmla="*/ 4733201 w 12192000"/>
              <a:gd name="connsiteY6100" fmla="*/ 310212 h 3218321"/>
              <a:gd name="connsiteX6101" fmla="*/ 4736347 w 12192000"/>
              <a:gd name="connsiteY6101" fmla="*/ 327502 h 3218321"/>
              <a:gd name="connsiteX6102" fmla="*/ 4749154 w 12192000"/>
              <a:gd name="connsiteY6102" fmla="*/ 306259 h 3218321"/>
              <a:gd name="connsiteX6103" fmla="*/ 4748055 w 12192000"/>
              <a:gd name="connsiteY6103" fmla="*/ 319500 h 3218321"/>
              <a:gd name="connsiteX6104" fmla="*/ 4762606 w 12192000"/>
              <a:gd name="connsiteY6104" fmla="*/ 307259 h 3218321"/>
              <a:gd name="connsiteX6105" fmla="*/ 4761228 w 12192000"/>
              <a:gd name="connsiteY6105" fmla="*/ 316690 h 3218321"/>
              <a:gd name="connsiteX6106" fmla="*/ 4777684 w 12192000"/>
              <a:gd name="connsiteY6106" fmla="*/ 302496 h 3218321"/>
              <a:gd name="connsiteX6107" fmla="*/ 4771596 w 12192000"/>
              <a:gd name="connsiteY6107" fmla="*/ 318643 h 3218321"/>
              <a:gd name="connsiteX6108" fmla="*/ 4790430 w 12192000"/>
              <a:gd name="connsiteY6108" fmla="*/ 313356 h 3218321"/>
              <a:gd name="connsiteX6109" fmla="*/ 4803034 w 12192000"/>
              <a:gd name="connsiteY6109" fmla="*/ 299115 h 3218321"/>
              <a:gd name="connsiteX6110" fmla="*/ 4795995 w 12192000"/>
              <a:gd name="connsiteY6110" fmla="*/ 321691 h 3218321"/>
              <a:gd name="connsiteX6111" fmla="*/ 4814448 w 12192000"/>
              <a:gd name="connsiteY6111" fmla="*/ 300782 h 3218321"/>
              <a:gd name="connsiteX6112" fmla="*/ 4811975 w 12192000"/>
              <a:gd name="connsiteY6112" fmla="*/ 313308 h 3218321"/>
              <a:gd name="connsiteX6113" fmla="*/ 4824201 w 12192000"/>
              <a:gd name="connsiteY6113" fmla="*/ 302306 h 3218321"/>
              <a:gd name="connsiteX6114" fmla="*/ 4824825 w 12192000"/>
              <a:gd name="connsiteY6114" fmla="*/ 311117 h 3218321"/>
              <a:gd name="connsiteX6115" fmla="*/ 4838866 w 12192000"/>
              <a:gd name="connsiteY6115" fmla="*/ 300448 h 3218321"/>
              <a:gd name="connsiteX6116" fmla="*/ 4836742 w 12192000"/>
              <a:gd name="connsiteY6116" fmla="*/ 313165 h 3218321"/>
              <a:gd name="connsiteX6117" fmla="*/ 4849849 w 12192000"/>
              <a:gd name="connsiteY6117" fmla="*/ 300162 h 3218321"/>
              <a:gd name="connsiteX6118" fmla="*/ 4849704 w 12192000"/>
              <a:gd name="connsiteY6118" fmla="*/ 313213 h 3218321"/>
              <a:gd name="connsiteX6119" fmla="*/ 4862848 w 12192000"/>
              <a:gd name="connsiteY6119" fmla="*/ 297305 h 3218321"/>
              <a:gd name="connsiteX6120" fmla="*/ 4858676 w 12192000"/>
              <a:gd name="connsiteY6120" fmla="*/ 310355 h 3218321"/>
              <a:gd name="connsiteX6121" fmla="*/ 4857393 w 12192000"/>
              <a:gd name="connsiteY6121" fmla="*/ 312689 h 3218321"/>
              <a:gd name="connsiteX6122" fmla="*/ 4881476 w 12192000"/>
              <a:gd name="connsiteY6122" fmla="*/ 312498 h 3218321"/>
              <a:gd name="connsiteX6123" fmla="*/ 4881094 w 12192000"/>
              <a:gd name="connsiteY6123" fmla="*/ 308259 h 3218321"/>
              <a:gd name="connsiteX6124" fmla="*/ 4864320 w 12192000"/>
              <a:gd name="connsiteY6124" fmla="*/ 308926 h 3218321"/>
              <a:gd name="connsiteX6125" fmla="*/ 4878756 w 12192000"/>
              <a:gd name="connsiteY6125" fmla="*/ 305449 h 3218321"/>
              <a:gd name="connsiteX6126" fmla="*/ 4891158 w 12192000"/>
              <a:gd name="connsiteY6126" fmla="*/ 291017 h 3218321"/>
              <a:gd name="connsiteX6127" fmla="*/ 4885865 w 12192000"/>
              <a:gd name="connsiteY6127" fmla="*/ 309545 h 3218321"/>
              <a:gd name="connsiteX6128" fmla="*/ 4896167 w 12192000"/>
              <a:gd name="connsiteY6128" fmla="*/ 293589 h 3218321"/>
              <a:gd name="connsiteX6129" fmla="*/ 4878948 w 12192000"/>
              <a:gd name="connsiteY6129" fmla="*/ 288064 h 3218321"/>
              <a:gd name="connsiteX6130" fmla="*/ 4864653 w 12192000"/>
              <a:gd name="connsiteY6130" fmla="*/ 288493 h 3218321"/>
              <a:gd name="connsiteX6131" fmla="*/ 4858723 w 12192000"/>
              <a:gd name="connsiteY6131" fmla="*/ 283730 h 3218321"/>
              <a:gd name="connsiteX6132" fmla="*/ 8254889 w 12192000"/>
              <a:gd name="connsiteY6132" fmla="*/ 282777 h 3218321"/>
              <a:gd name="connsiteX6133" fmla="*/ 8259032 w 12192000"/>
              <a:gd name="connsiteY6133" fmla="*/ 294065 h 3218321"/>
              <a:gd name="connsiteX6134" fmla="*/ 8288559 w 12192000"/>
              <a:gd name="connsiteY6134" fmla="*/ 304306 h 3218321"/>
              <a:gd name="connsiteX6135" fmla="*/ 8272367 w 12192000"/>
              <a:gd name="connsiteY6135" fmla="*/ 297923 h 3218321"/>
              <a:gd name="connsiteX6136" fmla="*/ 8277177 w 12192000"/>
              <a:gd name="connsiteY6136" fmla="*/ 310497 h 3218321"/>
              <a:gd name="connsiteX6137" fmla="*/ 8265461 w 12192000"/>
              <a:gd name="connsiteY6137" fmla="*/ 297923 h 3218321"/>
              <a:gd name="connsiteX6138" fmla="*/ 8253412 w 12192000"/>
              <a:gd name="connsiteY6138" fmla="*/ 299257 h 3218321"/>
              <a:gd name="connsiteX6139" fmla="*/ 8254889 w 12192000"/>
              <a:gd name="connsiteY6139" fmla="*/ 282777 h 3218321"/>
              <a:gd name="connsiteX6140" fmla="*/ 8204549 w 12192000"/>
              <a:gd name="connsiteY6140" fmla="*/ 282348 h 3218321"/>
              <a:gd name="connsiteX6141" fmla="*/ 8203311 w 12192000"/>
              <a:gd name="connsiteY6141" fmla="*/ 293494 h 3218321"/>
              <a:gd name="connsiteX6142" fmla="*/ 8190833 w 12192000"/>
              <a:gd name="connsiteY6142" fmla="*/ 289540 h 3218321"/>
              <a:gd name="connsiteX6143" fmla="*/ 8204549 w 12192000"/>
              <a:gd name="connsiteY6143" fmla="*/ 282348 h 3218321"/>
              <a:gd name="connsiteX6144" fmla="*/ 8720613 w 12192000"/>
              <a:gd name="connsiteY6144" fmla="*/ 281729 h 3218321"/>
              <a:gd name="connsiteX6145" fmla="*/ 8720613 w 12192000"/>
              <a:gd name="connsiteY6145" fmla="*/ 281729 h 3218321"/>
              <a:gd name="connsiteX6146" fmla="*/ 4925833 w 12192000"/>
              <a:gd name="connsiteY6146" fmla="*/ 280920 h 3218321"/>
              <a:gd name="connsiteX6147" fmla="*/ 4901077 w 12192000"/>
              <a:gd name="connsiteY6147" fmla="*/ 287636 h 3218321"/>
              <a:gd name="connsiteX6148" fmla="*/ 4901461 w 12192000"/>
              <a:gd name="connsiteY6148" fmla="*/ 305116 h 3218321"/>
              <a:gd name="connsiteX6149" fmla="*/ 4913001 w 12192000"/>
              <a:gd name="connsiteY6149" fmla="*/ 294209 h 3218321"/>
              <a:gd name="connsiteX6150" fmla="*/ 4917772 w 12192000"/>
              <a:gd name="connsiteY6150" fmla="*/ 299781 h 3218321"/>
              <a:gd name="connsiteX6151" fmla="*/ 4925833 w 12192000"/>
              <a:gd name="connsiteY6151" fmla="*/ 280920 h 3218321"/>
              <a:gd name="connsiteX6152" fmla="*/ 6687789 w 12192000"/>
              <a:gd name="connsiteY6152" fmla="*/ 280729 h 3218321"/>
              <a:gd name="connsiteX6153" fmla="*/ 6694075 w 12192000"/>
              <a:gd name="connsiteY6153" fmla="*/ 287731 h 3218321"/>
              <a:gd name="connsiteX6154" fmla="*/ 6687789 w 12192000"/>
              <a:gd name="connsiteY6154" fmla="*/ 280729 h 3218321"/>
              <a:gd name="connsiteX6155" fmla="*/ 8463343 w 12192000"/>
              <a:gd name="connsiteY6155" fmla="*/ 280587 h 3218321"/>
              <a:gd name="connsiteX6156" fmla="*/ 8463343 w 12192000"/>
              <a:gd name="connsiteY6156" fmla="*/ 280587 h 3218321"/>
              <a:gd name="connsiteX6157" fmla="*/ 8212121 w 12192000"/>
              <a:gd name="connsiteY6157" fmla="*/ 280158 h 3218321"/>
              <a:gd name="connsiteX6158" fmla="*/ 8222742 w 12192000"/>
              <a:gd name="connsiteY6158" fmla="*/ 293875 h 3218321"/>
              <a:gd name="connsiteX6159" fmla="*/ 8212121 w 12192000"/>
              <a:gd name="connsiteY6159" fmla="*/ 280158 h 3218321"/>
              <a:gd name="connsiteX6160" fmla="*/ 9299949 w 12192000"/>
              <a:gd name="connsiteY6160" fmla="*/ 279456 h 3218321"/>
              <a:gd name="connsiteX6161" fmla="*/ 9293828 w 12192000"/>
              <a:gd name="connsiteY6161" fmla="*/ 280206 h 3218321"/>
              <a:gd name="connsiteX6162" fmla="*/ 9299949 w 12192000"/>
              <a:gd name="connsiteY6162" fmla="*/ 279456 h 3218321"/>
              <a:gd name="connsiteX6163" fmla="*/ 7936377 w 12192000"/>
              <a:gd name="connsiteY6163" fmla="*/ 279364 h 3218321"/>
              <a:gd name="connsiteX6164" fmla="*/ 7930229 w 12192000"/>
              <a:gd name="connsiteY6164" fmla="*/ 280349 h 3218321"/>
              <a:gd name="connsiteX6165" fmla="*/ 7936377 w 12192000"/>
              <a:gd name="connsiteY6165" fmla="*/ 279364 h 3218321"/>
              <a:gd name="connsiteX6166" fmla="*/ 8043623 w 12192000"/>
              <a:gd name="connsiteY6166" fmla="*/ 279348 h 3218321"/>
              <a:gd name="connsiteX6167" fmla="*/ 8039870 w 12192000"/>
              <a:gd name="connsiteY6167" fmla="*/ 294319 h 3218321"/>
              <a:gd name="connsiteX6168" fmla="*/ 8032384 w 12192000"/>
              <a:gd name="connsiteY6168" fmla="*/ 290351 h 3218321"/>
              <a:gd name="connsiteX6169" fmla="*/ 8037766 w 12192000"/>
              <a:gd name="connsiteY6169" fmla="*/ 289017 h 3218321"/>
              <a:gd name="connsiteX6170" fmla="*/ 8043623 w 12192000"/>
              <a:gd name="connsiteY6170" fmla="*/ 279348 h 3218321"/>
              <a:gd name="connsiteX6171" fmla="*/ 7589568 w 12192000"/>
              <a:gd name="connsiteY6171" fmla="*/ 279205 h 3218321"/>
              <a:gd name="connsiteX6172" fmla="*/ 7561993 w 12192000"/>
              <a:gd name="connsiteY6172" fmla="*/ 280158 h 3218321"/>
              <a:gd name="connsiteX6173" fmla="*/ 7563041 w 12192000"/>
              <a:gd name="connsiteY6173" fmla="*/ 290065 h 3218321"/>
              <a:gd name="connsiteX6174" fmla="*/ 7569994 w 12192000"/>
              <a:gd name="connsiteY6174" fmla="*/ 284778 h 3218321"/>
              <a:gd name="connsiteX6175" fmla="*/ 7589568 w 12192000"/>
              <a:gd name="connsiteY6175" fmla="*/ 279205 h 3218321"/>
              <a:gd name="connsiteX6176" fmla="*/ 6700695 w 12192000"/>
              <a:gd name="connsiteY6176" fmla="*/ 279205 h 3218321"/>
              <a:gd name="connsiteX6177" fmla="*/ 6700933 w 12192000"/>
              <a:gd name="connsiteY6177" fmla="*/ 287779 h 3218321"/>
              <a:gd name="connsiteX6178" fmla="*/ 6712411 w 12192000"/>
              <a:gd name="connsiteY6178" fmla="*/ 296066 h 3218321"/>
              <a:gd name="connsiteX6179" fmla="*/ 6738033 w 12192000"/>
              <a:gd name="connsiteY6179" fmla="*/ 293256 h 3218321"/>
              <a:gd name="connsiteX6180" fmla="*/ 6745795 w 12192000"/>
              <a:gd name="connsiteY6180" fmla="*/ 283825 h 3218321"/>
              <a:gd name="connsiteX6181" fmla="*/ 6719840 w 12192000"/>
              <a:gd name="connsiteY6181" fmla="*/ 288636 h 3218321"/>
              <a:gd name="connsiteX6182" fmla="*/ 6719935 w 12192000"/>
              <a:gd name="connsiteY6182" fmla="*/ 279396 h 3218321"/>
              <a:gd name="connsiteX6183" fmla="*/ 6700695 w 12192000"/>
              <a:gd name="connsiteY6183" fmla="*/ 279205 h 3218321"/>
              <a:gd name="connsiteX6184" fmla="*/ 3096381 w 12192000"/>
              <a:gd name="connsiteY6184" fmla="*/ 279205 h 3218321"/>
              <a:gd name="connsiteX6185" fmla="*/ 3096239 w 12192000"/>
              <a:gd name="connsiteY6185" fmla="*/ 283873 h 3218321"/>
              <a:gd name="connsiteX6186" fmla="*/ 3079429 w 12192000"/>
              <a:gd name="connsiteY6186" fmla="*/ 288588 h 3218321"/>
              <a:gd name="connsiteX6187" fmla="*/ 3057470 w 12192000"/>
              <a:gd name="connsiteY6187" fmla="*/ 289874 h 3218321"/>
              <a:gd name="connsiteX6188" fmla="*/ 3048182 w 12192000"/>
              <a:gd name="connsiteY6188" fmla="*/ 293923 h 3218321"/>
              <a:gd name="connsiteX6189" fmla="*/ 3048232 w 12192000"/>
              <a:gd name="connsiteY6189" fmla="*/ 285159 h 3218321"/>
              <a:gd name="connsiteX6190" fmla="*/ 3096381 w 12192000"/>
              <a:gd name="connsiteY6190" fmla="*/ 279205 h 3218321"/>
              <a:gd name="connsiteX6191" fmla="*/ 3680066 w 12192000"/>
              <a:gd name="connsiteY6191" fmla="*/ 279110 h 3218321"/>
              <a:gd name="connsiteX6192" fmla="*/ 3617047 w 12192000"/>
              <a:gd name="connsiteY6192" fmla="*/ 297686 h 3218321"/>
              <a:gd name="connsiteX6193" fmla="*/ 3563215 w 12192000"/>
              <a:gd name="connsiteY6193" fmla="*/ 302544 h 3218321"/>
              <a:gd name="connsiteX6194" fmla="*/ 3556455 w 12192000"/>
              <a:gd name="connsiteY6194" fmla="*/ 294685 h 3218321"/>
              <a:gd name="connsiteX6195" fmla="*/ 3567167 w 12192000"/>
              <a:gd name="connsiteY6195" fmla="*/ 299114 h 3218321"/>
              <a:gd name="connsiteX6196" fmla="*/ 3567974 w 12192000"/>
              <a:gd name="connsiteY6196" fmla="*/ 292684 h 3218321"/>
              <a:gd name="connsiteX6197" fmla="*/ 3573923 w 12192000"/>
              <a:gd name="connsiteY6197" fmla="*/ 299448 h 3218321"/>
              <a:gd name="connsiteX6198" fmla="*/ 3583253 w 12192000"/>
              <a:gd name="connsiteY6198" fmla="*/ 290112 h 3218321"/>
              <a:gd name="connsiteX6199" fmla="*/ 3588822 w 12192000"/>
              <a:gd name="connsiteY6199" fmla="*/ 294018 h 3218321"/>
              <a:gd name="connsiteX6200" fmla="*/ 3614903 w 12192000"/>
              <a:gd name="connsiteY6200" fmla="*/ 288636 h 3218321"/>
              <a:gd name="connsiteX6201" fmla="*/ 3641177 w 12192000"/>
              <a:gd name="connsiteY6201" fmla="*/ 286540 h 3218321"/>
              <a:gd name="connsiteX6202" fmla="*/ 3651223 w 12192000"/>
              <a:gd name="connsiteY6202" fmla="*/ 289112 h 3218321"/>
              <a:gd name="connsiteX6203" fmla="*/ 3658930 w 12192000"/>
              <a:gd name="connsiteY6203" fmla="*/ 281015 h 3218321"/>
              <a:gd name="connsiteX6204" fmla="*/ 3680066 w 12192000"/>
              <a:gd name="connsiteY6204" fmla="*/ 279110 h 3218321"/>
              <a:gd name="connsiteX6205" fmla="*/ 7590758 w 12192000"/>
              <a:gd name="connsiteY6205" fmla="*/ 277538 h 3218321"/>
              <a:gd name="connsiteX6206" fmla="*/ 7591092 w 12192000"/>
              <a:gd name="connsiteY6206" fmla="*/ 291684 h 3218321"/>
              <a:gd name="connsiteX6207" fmla="*/ 7607713 w 12192000"/>
              <a:gd name="connsiteY6207" fmla="*/ 289636 h 3218321"/>
              <a:gd name="connsiteX6208" fmla="*/ 7636574 w 12192000"/>
              <a:gd name="connsiteY6208" fmla="*/ 291684 h 3218321"/>
              <a:gd name="connsiteX6209" fmla="*/ 7665149 w 12192000"/>
              <a:gd name="connsiteY6209" fmla="*/ 297162 h 3218321"/>
              <a:gd name="connsiteX6210" fmla="*/ 7679818 w 12192000"/>
              <a:gd name="connsiteY6210" fmla="*/ 296733 h 3218321"/>
              <a:gd name="connsiteX6211" fmla="*/ 7717108 w 12192000"/>
              <a:gd name="connsiteY6211" fmla="*/ 301972 h 3218321"/>
              <a:gd name="connsiteX6212" fmla="*/ 7737015 w 12192000"/>
              <a:gd name="connsiteY6212" fmla="*/ 301353 h 3218321"/>
              <a:gd name="connsiteX6213" fmla="*/ 7774543 w 12192000"/>
              <a:gd name="connsiteY6213" fmla="*/ 306259 h 3218321"/>
              <a:gd name="connsiteX6214" fmla="*/ 7813120 w 12192000"/>
              <a:gd name="connsiteY6214" fmla="*/ 309879 h 3218321"/>
              <a:gd name="connsiteX6215" fmla="*/ 7827502 w 12192000"/>
              <a:gd name="connsiteY6215" fmla="*/ 309641 h 3218321"/>
              <a:gd name="connsiteX6216" fmla="*/ 7858649 w 12192000"/>
              <a:gd name="connsiteY6216" fmla="*/ 316880 h 3218321"/>
              <a:gd name="connsiteX6217" fmla="*/ 7865126 w 12192000"/>
              <a:gd name="connsiteY6217" fmla="*/ 313737 h 3218321"/>
              <a:gd name="connsiteX6218" fmla="*/ 7870079 w 12192000"/>
              <a:gd name="connsiteY6218" fmla="*/ 316214 h 3218321"/>
              <a:gd name="connsiteX6219" fmla="*/ 7917895 w 12192000"/>
              <a:gd name="connsiteY6219" fmla="*/ 319548 h 3218321"/>
              <a:gd name="connsiteX6220" fmla="*/ 7961186 w 12192000"/>
              <a:gd name="connsiteY6220" fmla="*/ 327359 h 3218321"/>
              <a:gd name="connsiteX6221" fmla="*/ 7969853 w 12192000"/>
              <a:gd name="connsiteY6221" fmla="*/ 324168 h 3218321"/>
              <a:gd name="connsiteX6222" fmla="*/ 7999571 w 12192000"/>
              <a:gd name="connsiteY6222" fmla="*/ 331407 h 3218321"/>
              <a:gd name="connsiteX6223" fmla="*/ 8007811 w 12192000"/>
              <a:gd name="connsiteY6223" fmla="*/ 328026 h 3218321"/>
              <a:gd name="connsiteX6224" fmla="*/ 8034766 w 12192000"/>
              <a:gd name="connsiteY6224" fmla="*/ 332836 h 3218321"/>
              <a:gd name="connsiteX6225" fmla="*/ 8060341 w 12192000"/>
              <a:gd name="connsiteY6225" fmla="*/ 334932 h 3218321"/>
              <a:gd name="connsiteX6226" fmla="*/ 8094869 w 12192000"/>
              <a:gd name="connsiteY6226" fmla="*/ 341219 h 3218321"/>
              <a:gd name="connsiteX6227" fmla="*/ 8098345 w 12192000"/>
              <a:gd name="connsiteY6227" fmla="*/ 337028 h 3218321"/>
              <a:gd name="connsiteX6228" fmla="*/ 8137303 w 12192000"/>
              <a:gd name="connsiteY6228" fmla="*/ 343458 h 3218321"/>
              <a:gd name="connsiteX6229" fmla="*/ 8183071 w 12192000"/>
              <a:gd name="connsiteY6229" fmla="*/ 350602 h 3218321"/>
              <a:gd name="connsiteX6230" fmla="*/ 8189119 w 12192000"/>
              <a:gd name="connsiteY6230" fmla="*/ 349173 h 3218321"/>
              <a:gd name="connsiteX6231" fmla="*/ 8227695 w 12192000"/>
              <a:gd name="connsiteY6231" fmla="*/ 353031 h 3218321"/>
              <a:gd name="connsiteX6232" fmla="*/ 8260604 w 12192000"/>
              <a:gd name="connsiteY6232" fmla="*/ 359366 h 3218321"/>
              <a:gd name="connsiteX6233" fmla="*/ 8299085 w 12192000"/>
              <a:gd name="connsiteY6233" fmla="*/ 364462 h 3218321"/>
              <a:gd name="connsiteX6234" fmla="*/ 8303228 w 12192000"/>
              <a:gd name="connsiteY6234" fmla="*/ 361176 h 3218321"/>
              <a:gd name="connsiteX6235" fmla="*/ 8308277 w 12192000"/>
              <a:gd name="connsiteY6235" fmla="*/ 364462 h 3218321"/>
              <a:gd name="connsiteX6236" fmla="*/ 8400955 w 12192000"/>
              <a:gd name="connsiteY6236" fmla="*/ 374989 h 3218321"/>
              <a:gd name="connsiteX6237" fmla="*/ 8427244 w 12192000"/>
              <a:gd name="connsiteY6237" fmla="*/ 379370 h 3218321"/>
              <a:gd name="connsiteX6238" fmla="*/ 8431625 w 12192000"/>
              <a:gd name="connsiteY6238" fmla="*/ 377561 h 3218321"/>
              <a:gd name="connsiteX6239" fmla="*/ 8465487 w 12192000"/>
              <a:gd name="connsiteY6239" fmla="*/ 384086 h 3218321"/>
              <a:gd name="connsiteX6240" fmla="*/ 8505397 w 12192000"/>
              <a:gd name="connsiteY6240" fmla="*/ 382038 h 3218321"/>
              <a:gd name="connsiteX6241" fmla="*/ 8500491 w 12192000"/>
              <a:gd name="connsiteY6241" fmla="*/ 389420 h 3218321"/>
              <a:gd name="connsiteX6242" fmla="*/ 8539162 w 12192000"/>
              <a:gd name="connsiteY6242" fmla="*/ 389420 h 3218321"/>
              <a:gd name="connsiteX6243" fmla="*/ 8539162 w 12192000"/>
              <a:gd name="connsiteY6243" fmla="*/ 378799 h 3218321"/>
              <a:gd name="connsiteX6244" fmla="*/ 8531923 w 12192000"/>
              <a:gd name="connsiteY6244" fmla="*/ 384419 h 3218321"/>
              <a:gd name="connsiteX6245" fmla="*/ 8517684 w 12192000"/>
              <a:gd name="connsiteY6245" fmla="*/ 384705 h 3218321"/>
              <a:gd name="connsiteX6246" fmla="*/ 8516160 w 12192000"/>
              <a:gd name="connsiteY6246" fmla="*/ 371178 h 3218321"/>
              <a:gd name="connsiteX6247" fmla="*/ 8505158 w 12192000"/>
              <a:gd name="connsiteY6247" fmla="*/ 381514 h 3218321"/>
              <a:gd name="connsiteX6248" fmla="*/ 8497586 w 12192000"/>
              <a:gd name="connsiteY6248" fmla="*/ 374036 h 3218321"/>
              <a:gd name="connsiteX6249" fmla="*/ 8495633 w 12192000"/>
              <a:gd name="connsiteY6249" fmla="*/ 379323 h 3218321"/>
              <a:gd name="connsiteX6250" fmla="*/ 8477583 w 12192000"/>
              <a:gd name="connsiteY6250" fmla="*/ 372940 h 3218321"/>
              <a:gd name="connsiteX6251" fmla="*/ 8475964 w 12192000"/>
              <a:gd name="connsiteY6251" fmla="*/ 368463 h 3218321"/>
              <a:gd name="connsiteX6252" fmla="*/ 8457724 w 12192000"/>
              <a:gd name="connsiteY6252" fmla="*/ 366987 h 3218321"/>
              <a:gd name="connsiteX6253" fmla="*/ 8458152 w 12192000"/>
              <a:gd name="connsiteY6253" fmla="*/ 376132 h 3218321"/>
              <a:gd name="connsiteX6254" fmla="*/ 8448151 w 12192000"/>
              <a:gd name="connsiteY6254" fmla="*/ 369606 h 3218321"/>
              <a:gd name="connsiteX6255" fmla="*/ 8441674 w 12192000"/>
              <a:gd name="connsiteY6255" fmla="*/ 373036 h 3218321"/>
              <a:gd name="connsiteX6256" fmla="*/ 8375952 w 12192000"/>
              <a:gd name="connsiteY6256" fmla="*/ 362462 h 3218321"/>
              <a:gd name="connsiteX6257" fmla="*/ 8298085 w 12192000"/>
              <a:gd name="connsiteY6257" fmla="*/ 354365 h 3218321"/>
              <a:gd name="connsiteX6258" fmla="*/ 8249269 w 12192000"/>
              <a:gd name="connsiteY6258" fmla="*/ 347459 h 3218321"/>
              <a:gd name="connsiteX6259" fmla="*/ 8212836 w 12192000"/>
              <a:gd name="connsiteY6259" fmla="*/ 342553 h 3218321"/>
              <a:gd name="connsiteX6260" fmla="*/ 8169688 w 12192000"/>
              <a:gd name="connsiteY6260" fmla="*/ 339933 h 3218321"/>
              <a:gd name="connsiteX6261" fmla="*/ 8130445 w 12192000"/>
              <a:gd name="connsiteY6261" fmla="*/ 335218 h 3218321"/>
              <a:gd name="connsiteX6262" fmla="*/ 8083677 w 12192000"/>
              <a:gd name="connsiteY6262" fmla="*/ 329883 h 3218321"/>
              <a:gd name="connsiteX6263" fmla="*/ 7891606 w 12192000"/>
              <a:gd name="connsiteY6263" fmla="*/ 308593 h 3218321"/>
              <a:gd name="connsiteX6264" fmla="*/ 7848410 w 12192000"/>
              <a:gd name="connsiteY6264" fmla="*/ 304782 h 3218321"/>
              <a:gd name="connsiteX6265" fmla="*/ 7760732 w 12192000"/>
              <a:gd name="connsiteY6265" fmla="*/ 295876 h 3218321"/>
              <a:gd name="connsiteX6266" fmla="*/ 7703153 w 12192000"/>
              <a:gd name="connsiteY6266" fmla="*/ 292637 h 3218321"/>
              <a:gd name="connsiteX6267" fmla="*/ 7659672 w 12192000"/>
              <a:gd name="connsiteY6267" fmla="*/ 286636 h 3218321"/>
              <a:gd name="connsiteX6268" fmla="*/ 7651290 w 12192000"/>
              <a:gd name="connsiteY6268" fmla="*/ 287017 h 3218321"/>
              <a:gd name="connsiteX6269" fmla="*/ 7590758 w 12192000"/>
              <a:gd name="connsiteY6269" fmla="*/ 277538 h 3218321"/>
              <a:gd name="connsiteX6270" fmla="*/ 6972919 w 12192000"/>
              <a:gd name="connsiteY6270" fmla="*/ 277491 h 3218321"/>
              <a:gd name="connsiteX6271" fmla="*/ 6972919 w 12192000"/>
              <a:gd name="connsiteY6271" fmla="*/ 277491 h 3218321"/>
              <a:gd name="connsiteX6272" fmla="*/ 6934581 w 12192000"/>
              <a:gd name="connsiteY6272" fmla="*/ 277253 h 3218321"/>
              <a:gd name="connsiteX6273" fmla="*/ 6934581 w 12192000"/>
              <a:gd name="connsiteY6273" fmla="*/ 277253 h 3218321"/>
              <a:gd name="connsiteX6274" fmla="*/ 7963471 w 12192000"/>
              <a:gd name="connsiteY6274" fmla="*/ 276490 h 3218321"/>
              <a:gd name="connsiteX6275" fmla="*/ 7974997 w 12192000"/>
              <a:gd name="connsiteY6275" fmla="*/ 286683 h 3218321"/>
              <a:gd name="connsiteX6276" fmla="*/ 7958804 w 12192000"/>
              <a:gd name="connsiteY6276" fmla="*/ 288588 h 3218321"/>
              <a:gd name="connsiteX6277" fmla="*/ 7963471 w 12192000"/>
              <a:gd name="connsiteY6277" fmla="*/ 276490 h 3218321"/>
              <a:gd name="connsiteX6278" fmla="*/ 8425434 w 12192000"/>
              <a:gd name="connsiteY6278" fmla="*/ 276252 h 3218321"/>
              <a:gd name="connsiteX6279" fmla="*/ 8425434 w 12192000"/>
              <a:gd name="connsiteY6279" fmla="*/ 276252 h 3218321"/>
              <a:gd name="connsiteX6280" fmla="*/ 3126204 w 12192000"/>
              <a:gd name="connsiteY6280" fmla="*/ 275252 h 3218321"/>
              <a:gd name="connsiteX6281" fmla="*/ 3117011 w 12192000"/>
              <a:gd name="connsiteY6281" fmla="*/ 284778 h 3218321"/>
              <a:gd name="connsiteX6282" fmla="*/ 3113150 w 12192000"/>
              <a:gd name="connsiteY6282" fmla="*/ 279729 h 3218321"/>
              <a:gd name="connsiteX6283" fmla="*/ 3099527 w 12192000"/>
              <a:gd name="connsiteY6283" fmla="*/ 275966 h 3218321"/>
              <a:gd name="connsiteX6284" fmla="*/ 3126204 w 12192000"/>
              <a:gd name="connsiteY6284" fmla="*/ 275252 h 3218321"/>
              <a:gd name="connsiteX6285" fmla="*/ 8175498 w 12192000"/>
              <a:gd name="connsiteY6285" fmla="*/ 275109 h 3218321"/>
              <a:gd name="connsiteX6286" fmla="*/ 8187071 w 12192000"/>
              <a:gd name="connsiteY6286" fmla="*/ 289493 h 3218321"/>
              <a:gd name="connsiteX6287" fmla="*/ 8178594 w 12192000"/>
              <a:gd name="connsiteY6287" fmla="*/ 289731 h 3218321"/>
              <a:gd name="connsiteX6288" fmla="*/ 8176022 w 12192000"/>
              <a:gd name="connsiteY6288" fmla="*/ 282301 h 3218321"/>
              <a:gd name="connsiteX6289" fmla="*/ 8166925 w 12192000"/>
              <a:gd name="connsiteY6289" fmla="*/ 277776 h 3218321"/>
              <a:gd name="connsiteX6290" fmla="*/ 8172831 w 12192000"/>
              <a:gd name="connsiteY6290" fmla="*/ 290446 h 3218321"/>
              <a:gd name="connsiteX6291" fmla="*/ 8163639 w 12192000"/>
              <a:gd name="connsiteY6291" fmla="*/ 277300 h 3218321"/>
              <a:gd name="connsiteX6292" fmla="*/ 8175498 w 12192000"/>
              <a:gd name="connsiteY6292" fmla="*/ 275109 h 3218321"/>
              <a:gd name="connsiteX6293" fmla="*/ 8402987 w 12192000"/>
              <a:gd name="connsiteY6293" fmla="*/ 274882 h 3218321"/>
              <a:gd name="connsiteX6294" fmla="*/ 8396859 w 12192000"/>
              <a:gd name="connsiteY6294" fmla="*/ 275585 h 3218321"/>
              <a:gd name="connsiteX6295" fmla="*/ 8402987 w 12192000"/>
              <a:gd name="connsiteY6295" fmla="*/ 274882 h 3218321"/>
              <a:gd name="connsiteX6296" fmla="*/ 2433626 w 12192000"/>
              <a:gd name="connsiteY6296" fmla="*/ 274653 h 3218321"/>
              <a:gd name="connsiteX6297" fmla="*/ 2433554 w 12192000"/>
              <a:gd name="connsiteY6297" fmla="*/ 274966 h 3218321"/>
              <a:gd name="connsiteX6298" fmla="*/ 2433026 w 12192000"/>
              <a:gd name="connsiteY6298" fmla="*/ 274883 h 3218321"/>
              <a:gd name="connsiteX6299" fmla="*/ 6643355 w 12192000"/>
              <a:gd name="connsiteY6299" fmla="*/ 274633 h 3218321"/>
              <a:gd name="connsiteX6300" fmla="*/ 6632115 w 12192000"/>
              <a:gd name="connsiteY6300" fmla="*/ 283587 h 3218321"/>
              <a:gd name="connsiteX6301" fmla="*/ 6625733 w 12192000"/>
              <a:gd name="connsiteY6301" fmla="*/ 275728 h 3218321"/>
              <a:gd name="connsiteX6302" fmla="*/ 6618161 w 12192000"/>
              <a:gd name="connsiteY6302" fmla="*/ 288303 h 3218321"/>
              <a:gd name="connsiteX6303" fmla="*/ 6642354 w 12192000"/>
              <a:gd name="connsiteY6303" fmla="*/ 289446 h 3218321"/>
              <a:gd name="connsiteX6304" fmla="*/ 6651451 w 12192000"/>
              <a:gd name="connsiteY6304" fmla="*/ 298876 h 3218321"/>
              <a:gd name="connsiteX6305" fmla="*/ 6652213 w 12192000"/>
              <a:gd name="connsiteY6305" fmla="*/ 289350 h 3218321"/>
              <a:gd name="connsiteX6306" fmla="*/ 6660500 w 12192000"/>
              <a:gd name="connsiteY6306" fmla="*/ 292780 h 3218321"/>
              <a:gd name="connsiteX6307" fmla="*/ 6678454 w 12192000"/>
              <a:gd name="connsiteY6307" fmla="*/ 285778 h 3218321"/>
              <a:gd name="connsiteX6308" fmla="*/ 6665595 w 12192000"/>
              <a:gd name="connsiteY6308" fmla="*/ 281158 h 3218321"/>
              <a:gd name="connsiteX6309" fmla="*/ 6649879 w 12192000"/>
              <a:gd name="connsiteY6309" fmla="*/ 280825 h 3218321"/>
              <a:gd name="connsiteX6310" fmla="*/ 6643878 w 12192000"/>
              <a:gd name="connsiteY6310" fmla="*/ 285731 h 3218321"/>
              <a:gd name="connsiteX6311" fmla="*/ 6643355 w 12192000"/>
              <a:gd name="connsiteY6311" fmla="*/ 274633 h 3218321"/>
              <a:gd name="connsiteX6312" fmla="*/ 5437815 w 12192000"/>
              <a:gd name="connsiteY6312" fmla="*/ 274633 h 3218321"/>
              <a:gd name="connsiteX6313" fmla="*/ 5432625 w 12192000"/>
              <a:gd name="connsiteY6313" fmla="*/ 288969 h 3218321"/>
              <a:gd name="connsiteX6314" fmla="*/ 5437815 w 12192000"/>
              <a:gd name="connsiteY6314" fmla="*/ 274633 h 3218321"/>
              <a:gd name="connsiteX6315" fmla="*/ 5894246 w 12192000"/>
              <a:gd name="connsiteY6315" fmla="*/ 274496 h 3218321"/>
              <a:gd name="connsiteX6316" fmla="*/ 5888126 w 12192000"/>
              <a:gd name="connsiteY6316" fmla="*/ 275300 h 3218321"/>
              <a:gd name="connsiteX6317" fmla="*/ 5894246 w 12192000"/>
              <a:gd name="connsiteY6317" fmla="*/ 274496 h 3218321"/>
              <a:gd name="connsiteX6318" fmla="*/ 2423030 w 12192000"/>
              <a:gd name="connsiteY6318" fmla="*/ 273299 h 3218321"/>
              <a:gd name="connsiteX6319" fmla="*/ 2433026 w 12192000"/>
              <a:gd name="connsiteY6319" fmla="*/ 274883 h 3218321"/>
              <a:gd name="connsiteX6320" fmla="*/ 2425220 w 12192000"/>
              <a:gd name="connsiteY6320" fmla="*/ 277871 h 3218321"/>
              <a:gd name="connsiteX6321" fmla="*/ 2421983 w 12192000"/>
              <a:gd name="connsiteY6321" fmla="*/ 286683 h 3218321"/>
              <a:gd name="connsiteX6322" fmla="*/ 2413220 w 12192000"/>
              <a:gd name="connsiteY6322" fmla="*/ 283015 h 3218321"/>
              <a:gd name="connsiteX6323" fmla="*/ 2423030 w 12192000"/>
              <a:gd name="connsiteY6323" fmla="*/ 273299 h 3218321"/>
              <a:gd name="connsiteX6324" fmla="*/ 5393054 w 12192000"/>
              <a:gd name="connsiteY6324" fmla="*/ 273061 h 3218321"/>
              <a:gd name="connsiteX6325" fmla="*/ 5390673 w 12192000"/>
              <a:gd name="connsiteY6325" fmla="*/ 283444 h 3218321"/>
              <a:gd name="connsiteX6326" fmla="*/ 5378150 w 12192000"/>
              <a:gd name="connsiteY6326" fmla="*/ 276776 h 3218321"/>
              <a:gd name="connsiteX6327" fmla="*/ 5393054 w 12192000"/>
              <a:gd name="connsiteY6327" fmla="*/ 273061 h 3218321"/>
              <a:gd name="connsiteX6328" fmla="*/ 5696145 w 12192000"/>
              <a:gd name="connsiteY6328" fmla="*/ 273050 h 3218321"/>
              <a:gd name="connsiteX6329" fmla="*/ 5687538 w 12192000"/>
              <a:gd name="connsiteY6329" fmla="*/ 278300 h 3218321"/>
              <a:gd name="connsiteX6330" fmla="*/ 5704964 w 12192000"/>
              <a:gd name="connsiteY6330" fmla="*/ 278300 h 3218321"/>
              <a:gd name="connsiteX6331" fmla="*/ 5696145 w 12192000"/>
              <a:gd name="connsiteY6331" fmla="*/ 273050 h 3218321"/>
              <a:gd name="connsiteX6332" fmla="*/ 5371674 w 12192000"/>
              <a:gd name="connsiteY6332" fmla="*/ 272584 h 3218321"/>
              <a:gd name="connsiteX6333" fmla="*/ 5363102 w 12192000"/>
              <a:gd name="connsiteY6333" fmla="*/ 283348 h 3218321"/>
              <a:gd name="connsiteX6334" fmla="*/ 5371674 w 12192000"/>
              <a:gd name="connsiteY6334" fmla="*/ 272584 h 3218321"/>
              <a:gd name="connsiteX6335" fmla="*/ 7912894 w 12192000"/>
              <a:gd name="connsiteY6335" fmla="*/ 272299 h 3218321"/>
              <a:gd name="connsiteX6336" fmla="*/ 7916799 w 12192000"/>
              <a:gd name="connsiteY6336" fmla="*/ 277348 h 3218321"/>
              <a:gd name="connsiteX6337" fmla="*/ 7923705 w 12192000"/>
              <a:gd name="connsiteY6337" fmla="*/ 283730 h 3218321"/>
              <a:gd name="connsiteX6338" fmla="*/ 7912894 w 12192000"/>
              <a:gd name="connsiteY6338" fmla="*/ 272299 h 3218321"/>
              <a:gd name="connsiteX6339" fmla="*/ 6129153 w 12192000"/>
              <a:gd name="connsiteY6339" fmla="*/ 271776 h 3218321"/>
              <a:gd name="connsiteX6340" fmla="*/ 6122480 w 12192000"/>
              <a:gd name="connsiteY6340" fmla="*/ 273966 h 3218321"/>
              <a:gd name="connsiteX6341" fmla="*/ 6132719 w 12192000"/>
              <a:gd name="connsiteY6341" fmla="*/ 277729 h 3218321"/>
              <a:gd name="connsiteX6342" fmla="*/ 6129153 w 12192000"/>
              <a:gd name="connsiteY6342" fmla="*/ 271776 h 3218321"/>
              <a:gd name="connsiteX6343" fmla="*/ 7462695 w 12192000"/>
              <a:gd name="connsiteY6343" fmla="*/ 271775 h 3218321"/>
              <a:gd name="connsiteX6344" fmla="*/ 7462695 w 12192000"/>
              <a:gd name="connsiteY6344" fmla="*/ 271775 h 3218321"/>
              <a:gd name="connsiteX6345" fmla="*/ 6834712 w 12192000"/>
              <a:gd name="connsiteY6345" fmla="*/ 271204 h 3218321"/>
              <a:gd name="connsiteX6346" fmla="*/ 6834712 w 12192000"/>
              <a:gd name="connsiteY6346" fmla="*/ 271204 h 3218321"/>
              <a:gd name="connsiteX6347" fmla="*/ 5348867 w 12192000"/>
              <a:gd name="connsiteY6347" fmla="*/ 270632 h 3218321"/>
              <a:gd name="connsiteX6348" fmla="*/ 5343010 w 12192000"/>
              <a:gd name="connsiteY6348" fmla="*/ 284873 h 3218321"/>
              <a:gd name="connsiteX6349" fmla="*/ 5323148 w 12192000"/>
              <a:gd name="connsiteY6349" fmla="*/ 284587 h 3218321"/>
              <a:gd name="connsiteX6350" fmla="*/ 5336582 w 12192000"/>
              <a:gd name="connsiteY6350" fmla="*/ 278872 h 3218321"/>
              <a:gd name="connsiteX6351" fmla="*/ 5348867 w 12192000"/>
              <a:gd name="connsiteY6351" fmla="*/ 270632 h 3218321"/>
              <a:gd name="connsiteX6352" fmla="*/ 8133302 w 12192000"/>
              <a:gd name="connsiteY6352" fmla="*/ 270203 h 3218321"/>
              <a:gd name="connsiteX6353" fmla="*/ 8144589 w 12192000"/>
              <a:gd name="connsiteY6353" fmla="*/ 270584 h 3218321"/>
              <a:gd name="connsiteX6354" fmla="*/ 8143684 w 12192000"/>
              <a:gd name="connsiteY6354" fmla="*/ 279777 h 3218321"/>
              <a:gd name="connsiteX6355" fmla="*/ 8156591 w 12192000"/>
              <a:gd name="connsiteY6355" fmla="*/ 278443 h 3218321"/>
              <a:gd name="connsiteX6356" fmla="*/ 8125872 w 12192000"/>
              <a:gd name="connsiteY6356" fmla="*/ 284635 h 3218321"/>
              <a:gd name="connsiteX6357" fmla="*/ 8120872 w 12192000"/>
              <a:gd name="connsiteY6357" fmla="*/ 276252 h 3218321"/>
              <a:gd name="connsiteX6358" fmla="*/ 8126491 w 12192000"/>
              <a:gd name="connsiteY6358" fmla="*/ 272013 h 3218321"/>
              <a:gd name="connsiteX6359" fmla="*/ 8137683 w 12192000"/>
              <a:gd name="connsiteY6359" fmla="*/ 283111 h 3218321"/>
              <a:gd name="connsiteX6360" fmla="*/ 8133302 w 12192000"/>
              <a:gd name="connsiteY6360" fmla="*/ 270203 h 3218321"/>
              <a:gd name="connsiteX6361" fmla="*/ 2451054 w 12192000"/>
              <a:gd name="connsiteY6361" fmla="*/ 269925 h 3218321"/>
              <a:gd name="connsiteX6362" fmla="*/ 2444792 w 12192000"/>
              <a:gd name="connsiteY6362" fmla="*/ 270823 h 3218321"/>
              <a:gd name="connsiteX6363" fmla="*/ 2451054 w 12192000"/>
              <a:gd name="connsiteY6363" fmla="*/ 269925 h 3218321"/>
              <a:gd name="connsiteX6364" fmla="*/ 2434697 w 12192000"/>
              <a:gd name="connsiteY6364" fmla="*/ 269917 h 3218321"/>
              <a:gd name="connsiteX6365" fmla="*/ 2439650 w 12192000"/>
              <a:gd name="connsiteY6365" fmla="*/ 272346 h 3218321"/>
              <a:gd name="connsiteX6366" fmla="*/ 2433626 w 12192000"/>
              <a:gd name="connsiteY6366" fmla="*/ 274653 h 3218321"/>
              <a:gd name="connsiteX6367" fmla="*/ 6220968 w 12192000"/>
              <a:gd name="connsiteY6367" fmla="*/ 269537 h 3218321"/>
              <a:gd name="connsiteX6368" fmla="*/ 6207633 w 12192000"/>
              <a:gd name="connsiteY6368" fmla="*/ 280015 h 3218321"/>
              <a:gd name="connsiteX6369" fmla="*/ 6220968 w 12192000"/>
              <a:gd name="connsiteY6369" fmla="*/ 269537 h 3218321"/>
              <a:gd name="connsiteX6370" fmla="*/ 7840354 w 12192000"/>
              <a:gd name="connsiteY6370" fmla="*/ 269042 h 3218321"/>
              <a:gd name="connsiteX6371" fmla="*/ 7847551 w 12192000"/>
              <a:gd name="connsiteY6371" fmla="*/ 273775 h 3218321"/>
              <a:gd name="connsiteX6372" fmla="*/ 7830692 w 12192000"/>
              <a:gd name="connsiteY6372" fmla="*/ 271632 h 3218321"/>
              <a:gd name="connsiteX6373" fmla="*/ 7840354 w 12192000"/>
              <a:gd name="connsiteY6373" fmla="*/ 269042 h 3218321"/>
              <a:gd name="connsiteX6374" fmla="*/ 7444609 w 12192000"/>
              <a:gd name="connsiteY6374" fmla="*/ 268989 h 3218321"/>
              <a:gd name="connsiteX6375" fmla="*/ 7435025 w 12192000"/>
              <a:gd name="connsiteY6375" fmla="*/ 273347 h 3218321"/>
              <a:gd name="connsiteX6376" fmla="*/ 7456694 w 12192000"/>
              <a:gd name="connsiteY6376" fmla="*/ 271489 h 3218321"/>
              <a:gd name="connsiteX6377" fmla="*/ 7444609 w 12192000"/>
              <a:gd name="connsiteY6377" fmla="*/ 268989 h 3218321"/>
              <a:gd name="connsiteX6378" fmla="*/ 7477649 w 12192000"/>
              <a:gd name="connsiteY6378" fmla="*/ 268727 h 3218321"/>
              <a:gd name="connsiteX6379" fmla="*/ 7476935 w 12192000"/>
              <a:gd name="connsiteY6379" fmla="*/ 275395 h 3218321"/>
              <a:gd name="connsiteX6380" fmla="*/ 7470077 w 12192000"/>
              <a:gd name="connsiteY6380" fmla="*/ 273013 h 3218321"/>
              <a:gd name="connsiteX6381" fmla="*/ 7472601 w 12192000"/>
              <a:gd name="connsiteY6381" fmla="*/ 279110 h 3218321"/>
              <a:gd name="connsiteX6382" fmla="*/ 7509605 w 12192000"/>
              <a:gd name="connsiteY6382" fmla="*/ 279444 h 3218321"/>
              <a:gd name="connsiteX6383" fmla="*/ 7510749 w 12192000"/>
              <a:gd name="connsiteY6383" fmla="*/ 284683 h 3218321"/>
              <a:gd name="connsiteX6384" fmla="*/ 7529465 w 12192000"/>
              <a:gd name="connsiteY6384" fmla="*/ 284826 h 3218321"/>
              <a:gd name="connsiteX6385" fmla="*/ 7532942 w 12192000"/>
              <a:gd name="connsiteY6385" fmla="*/ 275538 h 3218321"/>
              <a:gd name="connsiteX6386" fmla="*/ 7493175 w 12192000"/>
              <a:gd name="connsiteY6386" fmla="*/ 270727 h 3218321"/>
              <a:gd name="connsiteX6387" fmla="*/ 7483364 w 12192000"/>
              <a:gd name="connsiteY6387" fmla="*/ 275919 h 3218321"/>
              <a:gd name="connsiteX6388" fmla="*/ 7477649 w 12192000"/>
              <a:gd name="connsiteY6388" fmla="*/ 268727 h 3218321"/>
              <a:gd name="connsiteX6389" fmla="*/ 5492189 w 12192000"/>
              <a:gd name="connsiteY6389" fmla="*/ 268679 h 3218321"/>
              <a:gd name="connsiteX6390" fmla="*/ 5488476 w 12192000"/>
              <a:gd name="connsiteY6390" fmla="*/ 276347 h 3218321"/>
              <a:gd name="connsiteX6391" fmla="*/ 5492189 w 12192000"/>
              <a:gd name="connsiteY6391" fmla="*/ 268679 h 3218321"/>
              <a:gd name="connsiteX6392" fmla="*/ 5305488 w 12192000"/>
              <a:gd name="connsiteY6392" fmla="*/ 268536 h 3218321"/>
              <a:gd name="connsiteX6393" fmla="*/ 5314618 w 12192000"/>
              <a:gd name="connsiteY6393" fmla="*/ 282158 h 3218321"/>
              <a:gd name="connsiteX6394" fmla="*/ 5322958 w 12192000"/>
              <a:gd name="connsiteY6394" fmla="*/ 268822 h 3218321"/>
              <a:gd name="connsiteX6395" fmla="*/ 5325722 w 12192000"/>
              <a:gd name="connsiteY6395" fmla="*/ 275061 h 3218321"/>
              <a:gd name="connsiteX6396" fmla="*/ 5319621 w 12192000"/>
              <a:gd name="connsiteY6396" fmla="*/ 275014 h 3218321"/>
              <a:gd name="connsiteX6397" fmla="*/ 5321050 w 12192000"/>
              <a:gd name="connsiteY6397" fmla="*/ 285159 h 3218321"/>
              <a:gd name="connsiteX6398" fmla="*/ 5306715 w 12192000"/>
              <a:gd name="connsiteY6398" fmla="*/ 286397 h 3218321"/>
              <a:gd name="connsiteX6399" fmla="*/ 5305488 w 12192000"/>
              <a:gd name="connsiteY6399" fmla="*/ 268536 h 3218321"/>
              <a:gd name="connsiteX6400" fmla="*/ 3149904 w 12192000"/>
              <a:gd name="connsiteY6400" fmla="*/ 267815 h 3218321"/>
              <a:gd name="connsiteX6401" fmla="*/ 3161072 w 12192000"/>
              <a:gd name="connsiteY6401" fmla="*/ 273441 h 3218321"/>
              <a:gd name="connsiteX6402" fmla="*/ 3138771 w 12192000"/>
              <a:gd name="connsiteY6402" fmla="*/ 277156 h 3218321"/>
              <a:gd name="connsiteX6403" fmla="*/ 3149904 w 12192000"/>
              <a:gd name="connsiteY6403" fmla="*/ 267815 h 3218321"/>
              <a:gd name="connsiteX6404" fmla="*/ 5510095 w 12192000"/>
              <a:gd name="connsiteY6404" fmla="*/ 267774 h 3218321"/>
              <a:gd name="connsiteX6405" fmla="*/ 5501571 w 12192000"/>
              <a:gd name="connsiteY6405" fmla="*/ 279395 h 3218321"/>
              <a:gd name="connsiteX6406" fmla="*/ 5510095 w 12192000"/>
              <a:gd name="connsiteY6406" fmla="*/ 267774 h 3218321"/>
              <a:gd name="connsiteX6407" fmla="*/ 7424357 w 12192000"/>
              <a:gd name="connsiteY6407" fmla="*/ 267584 h 3218321"/>
              <a:gd name="connsiteX6408" fmla="*/ 7424357 w 12192000"/>
              <a:gd name="connsiteY6408" fmla="*/ 267584 h 3218321"/>
              <a:gd name="connsiteX6409" fmla="*/ 5630228 w 12192000"/>
              <a:gd name="connsiteY6409" fmla="*/ 267583 h 3218321"/>
              <a:gd name="connsiteX6410" fmla="*/ 5630228 w 12192000"/>
              <a:gd name="connsiteY6410" fmla="*/ 267583 h 3218321"/>
              <a:gd name="connsiteX6411" fmla="*/ 6758274 w 12192000"/>
              <a:gd name="connsiteY6411" fmla="*/ 267536 h 3218321"/>
              <a:gd name="connsiteX6412" fmla="*/ 6758274 w 12192000"/>
              <a:gd name="connsiteY6412" fmla="*/ 267536 h 3218321"/>
              <a:gd name="connsiteX6413" fmla="*/ 8349234 w 12192000"/>
              <a:gd name="connsiteY6413" fmla="*/ 267155 h 3218321"/>
              <a:gd name="connsiteX6414" fmla="*/ 8349234 w 12192000"/>
              <a:gd name="connsiteY6414" fmla="*/ 267155 h 3218321"/>
              <a:gd name="connsiteX6415" fmla="*/ 6094714 w 12192000"/>
              <a:gd name="connsiteY6415" fmla="*/ 266583 h 3218321"/>
              <a:gd name="connsiteX6416" fmla="*/ 6094525 w 12192000"/>
              <a:gd name="connsiteY6416" fmla="*/ 278062 h 3218321"/>
              <a:gd name="connsiteX6417" fmla="*/ 6094714 w 12192000"/>
              <a:gd name="connsiteY6417" fmla="*/ 266583 h 3218321"/>
              <a:gd name="connsiteX6418" fmla="*/ 7418022 w 12192000"/>
              <a:gd name="connsiteY6418" fmla="*/ 266345 h 3218321"/>
              <a:gd name="connsiteX6419" fmla="*/ 7412069 w 12192000"/>
              <a:gd name="connsiteY6419" fmla="*/ 275824 h 3218321"/>
              <a:gd name="connsiteX6420" fmla="*/ 7418022 w 12192000"/>
              <a:gd name="connsiteY6420" fmla="*/ 266345 h 3218321"/>
              <a:gd name="connsiteX6421" fmla="*/ 8088391 w 12192000"/>
              <a:gd name="connsiteY6421" fmla="*/ 266202 h 3218321"/>
              <a:gd name="connsiteX6422" fmla="*/ 8114109 w 12192000"/>
              <a:gd name="connsiteY6422" fmla="*/ 276966 h 3218321"/>
              <a:gd name="connsiteX6423" fmla="*/ 8104727 w 12192000"/>
              <a:gd name="connsiteY6423" fmla="*/ 286064 h 3218321"/>
              <a:gd name="connsiteX6424" fmla="*/ 8083248 w 12192000"/>
              <a:gd name="connsiteY6424" fmla="*/ 272251 h 3218321"/>
              <a:gd name="connsiteX6425" fmla="*/ 8088391 w 12192000"/>
              <a:gd name="connsiteY6425" fmla="*/ 266202 h 3218321"/>
              <a:gd name="connsiteX6426" fmla="*/ 9209374 w 12192000"/>
              <a:gd name="connsiteY6426" fmla="*/ 265367 h 3218321"/>
              <a:gd name="connsiteX6427" fmla="*/ 9203340 w 12192000"/>
              <a:gd name="connsiteY6427" fmla="*/ 265869 h 3218321"/>
              <a:gd name="connsiteX6428" fmla="*/ 9209374 w 12192000"/>
              <a:gd name="connsiteY6428" fmla="*/ 265367 h 3218321"/>
              <a:gd name="connsiteX6429" fmla="*/ 6698389 w 12192000"/>
              <a:gd name="connsiteY6429" fmla="*/ 265324 h 3218321"/>
              <a:gd name="connsiteX6430" fmla="*/ 6692408 w 12192000"/>
              <a:gd name="connsiteY6430" fmla="*/ 266155 h 3218321"/>
              <a:gd name="connsiteX6431" fmla="*/ 6698389 w 12192000"/>
              <a:gd name="connsiteY6431" fmla="*/ 265324 h 3218321"/>
              <a:gd name="connsiteX6432" fmla="*/ 7809335 w 12192000"/>
              <a:gd name="connsiteY6432" fmla="*/ 265126 h 3218321"/>
              <a:gd name="connsiteX6433" fmla="*/ 7803213 w 12192000"/>
              <a:gd name="connsiteY6433" fmla="*/ 265916 h 3218321"/>
              <a:gd name="connsiteX6434" fmla="*/ 7809335 w 12192000"/>
              <a:gd name="connsiteY6434" fmla="*/ 265126 h 3218321"/>
              <a:gd name="connsiteX6435" fmla="*/ 6659940 w 12192000"/>
              <a:gd name="connsiteY6435" fmla="*/ 264807 h 3218321"/>
              <a:gd name="connsiteX6436" fmla="*/ 6653832 w 12192000"/>
              <a:gd name="connsiteY6436" fmla="*/ 266012 h 3218321"/>
              <a:gd name="connsiteX6437" fmla="*/ 6659940 w 12192000"/>
              <a:gd name="connsiteY6437" fmla="*/ 264807 h 3218321"/>
              <a:gd name="connsiteX6438" fmla="*/ 7408497 w 12192000"/>
              <a:gd name="connsiteY6438" fmla="*/ 264678 h 3218321"/>
              <a:gd name="connsiteX6439" fmla="*/ 7380828 w 12192000"/>
              <a:gd name="connsiteY6439" fmla="*/ 265869 h 3218321"/>
              <a:gd name="connsiteX6440" fmla="*/ 7381828 w 12192000"/>
              <a:gd name="connsiteY6440" fmla="*/ 275300 h 3218321"/>
              <a:gd name="connsiteX6441" fmla="*/ 7398020 w 12192000"/>
              <a:gd name="connsiteY6441" fmla="*/ 274585 h 3218321"/>
              <a:gd name="connsiteX6442" fmla="*/ 7408497 w 12192000"/>
              <a:gd name="connsiteY6442" fmla="*/ 264678 h 3218321"/>
              <a:gd name="connsiteX6443" fmla="*/ 7788093 w 12192000"/>
              <a:gd name="connsiteY6443" fmla="*/ 264326 h 3218321"/>
              <a:gd name="connsiteX6444" fmla="*/ 7795546 w 12192000"/>
              <a:gd name="connsiteY6444" fmla="*/ 268916 h 3218321"/>
              <a:gd name="connsiteX6445" fmla="*/ 7778353 w 12192000"/>
              <a:gd name="connsiteY6445" fmla="*/ 267059 h 3218321"/>
              <a:gd name="connsiteX6446" fmla="*/ 7788093 w 12192000"/>
              <a:gd name="connsiteY6446" fmla="*/ 264326 h 3218321"/>
              <a:gd name="connsiteX6447" fmla="*/ 6643545 w 12192000"/>
              <a:gd name="connsiteY6447" fmla="*/ 263107 h 3218321"/>
              <a:gd name="connsiteX6448" fmla="*/ 6643545 w 12192000"/>
              <a:gd name="connsiteY6448" fmla="*/ 263107 h 3218321"/>
              <a:gd name="connsiteX6449" fmla="*/ 5485383 w 12192000"/>
              <a:gd name="connsiteY6449" fmla="*/ 263106 h 3218321"/>
              <a:gd name="connsiteX6450" fmla="*/ 5477765 w 12192000"/>
              <a:gd name="connsiteY6450" fmla="*/ 278776 h 3218321"/>
              <a:gd name="connsiteX6451" fmla="*/ 5485383 w 12192000"/>
              <a:gd name="connsiteY6451" fmla="*/ 263106 h 3218321"/>
              <a:gd name="connsiteX6452" fmla="*/ 6605778 w 12192000"/>
              <a:gd name="connsiteY6452" fmla="*/ 262392 h 3218321"/>
              <a:gd name="connsiteX6453" fmla="*/ 6605778 w 12192000"/>
              <a:gd name="connsiteY6453" fmla="*/ 262392 h 3218321"/>
              <a:gd name="connsiteX6454" fmla="*/ 6629781 w 12192000"/>
              <a:gd name="connsiteY6454" fmla="*/ 262106 h 3218321"/>
              <a:gd name="connsiteX6455" fmla="*/ 6629781 w 12192000"/>
              <a:gd name="connsiteY6455" fmla="*/ 262106 h 3218321"/>
              <a:gd name="connsiteX6456" fmla="*/ 5523857 w 12192000"/>
              <a:gd name="connsiteY6456" fmla="*/ 262106 h 3218321"/>
              <a:gd name="connsiteX6457" fmla="*/ 5515382 w 12192000"/>
              <a:gd name="connsiteY6457" fmla="*/ 278872 h 3218321"/>
              <a:gd name="connsiteX6458" fmla="*/ 5523857 w 12192000"/>
              <a:gd name="connsiteY6458" fmla="*/ 262106 h 3218321"/>
              <a:gd name="connsiteX6459" fmla="*/ 7823454 w 12192000"/>
              <a:gd name="connsiteY6459" fmla="*/ 262105 h 3218321"/>
              <a:gd name="connsiteX6460" fmla="*/ 7823454 w 12192000"/>
              <a:gd name="connsiteY6460" fmla="*/ 273441 h 3218321"/>
              <a:gd name="connsiteX6461" fmla="*/ 7823454 w 12192000"/>
              <a:gd name="connsiteY6461" fmla="*/ 262105 h 3218321"/>
              <a:gd name="connsiteX6462" fmla="*/ 5550092 w 12192000"/>
              <a:gd name="connsiteY6462" fmla="*/ 261582 h 3218321"/>
              <a:gd name="connsiteX6463" fmla="*/ 5540095 w 12192000"/>
              <a:gd name="connsiteY6463" fmla="*/ 278233 h 3218321"/>
              <a:gd name="connsiteX6464" fmla="*/ 5538330 w 12192000"/>
              <a:gd name="connsiteY6464" fmla="*/ 271347 h 3218321"/>
              <a:gd name="connsiteX6465" fmla="*/ 5529904 w 12192000"/>
              <a:gd name="connsiteY6465" fmla="*/ 274680 h 3218321"/>
              <a:gd name="connsiteX6466" fmla="*/ 5535427 w 12192000"/>
              <a:gd name="connsiteY6466" fmla="*/ 262249 h 3218321"/>
              <a:gd name="connsiteX6467" fmla="*/ 5538332 w 12192000"/>
              <a:gd name="connsiteY6467" fmla="*/ 271345 h 3218321"/>
              <a:gd name="connsiteX6468" fmla="*/ 5543194 w 12192000"/>
              <a:gd name="connsiteY6468" fmla="*/ 264803 h 3218321"/>
              <a:gd name="connsiteX6469" fmla="*/ 5550092 w 12192000"/>
              <a:gd name="connsiteY6469" fmla="*/ 261582 h 3218321"/>
              <a:gd name="connsiteX6470" fmla="*/ 8051529 w 12192000"/>
              <a:gd name="connsiteY6470" fmla="*/ 260725 h 3218321"/>
              <a:gd name="connsiteX6471" fmla="*/ 8059340 w 12192000"/>
              <a:gd name="connsiteY6471" fmla="*/ 272585 h 3218321"/>
              <a:gd name="connsiteX6472" fmla="*/ 8059911 w 12192000"/>
              <a:gd name="connsiteY6472" fmla="*/ 261392 h 3218321"/>
              <a:gd name="connsiteX6473" fmla="*/ 8081533 w 12192000"/>
              <a:gd name="connsiteY6473" fmla="*/ 277395 h 3218321"/>
              <a:gd name="connsiteX6474" fmla="*/ 8049863 w 12192000"/>
              <a:gd name="connsiteY6474" fmla="*/ 294542 h 3218321"/>
              <a:gd name="connsiteX6475" fmla="*/ 8064293 w 12192000"/>
              <a:gd name="connsiteY6475" fmla="*/ 294304 h 3218321"/>
              <a:gd name="connsiteX6476" fmla="*/ 8064341 w 12192000"/>
              <a:gd name="connsiteY6476" fmla="*/ 299210 h 3218321"/>
              <a:gd name="connsiteX6477" fmla="*/ 8047077 w 12192000"/>
              <a:gd name="connsiteY6477" fmla="*/ 298138 h 3218321"/>
              <a:gd name="connsiteX6478" fmla="*/ 8040602 w 12192000"/>
              <a:gd name="connsiteY6478" fmla="*/ 294706 h 3218321"/>
              <a:gd name="connsiteX6479" fmla="*/ 8056863 w 12192000"/>
              <a:gd name="connsiteY6479" fmla="*/ 282206 h 3218321"/>
              <a:gd name="connsiteX6480" fmla="*/ 8047053 w 12192000"/>
              <a:gd name="connsiteY6480" fmla="*/ 269441 h 3218321"/>
              <a:gd name="connsiteX6481" fmla="*/ 8043671 w 12192000"/>
              <a:gd name="connsiteY6481" fmla="*/ 261773 h 3218321"/>
              <a:gd name="connsiteX6482" fmla="*/ 8051529 w 12192000"/>
              <a:gd name="connsiteY6482" fmla="*/ 260725 h 3218321"/>
              <a:gd name="connsiteX6483" fmla="*/ 7320106 w 12192000"/>
              <a:gd name="connsiteY6483" fmla="*/ 260535 h 3218321"/>
              <a:gd name="connsiteX6484" fmla="*/ 7319915 w 12192000"/>
              <a:gd name="connsiteY6484" fmla="*/ 266393 h 3218321"/>
              <a:gd name="connsiteX6485" fmla="*/ 7333822 w 12192000"/>
              <a:gd name="connsiteY6485" fmla="*/ 263869 h 3218321"/>
              <a:gd name="connsiteX6486" fmla="*/ 7334679 w 12192000"/>
              <a:gd name="connsiteY6486" fmla="*/ 271108 h 3218321"/>
              <a:gd name="connsiteX6487" fmla="*/ 7344728 w 12192000"/>
              <a:gd name="connsiteY6487" fmla="*/ 263773 h 3218321"/>
              <a:gd name="connsiteX6488" fmla="*/ 7343680 w 12192000"/>
              <a:gd name="connsiteY6488" fmla="*/ 270537 h 3218321"/>
              <a:gd name="connsiteX6489" fmla="*/ 7377446 w 12192000"/>
              <a:gd name="connsiteY6489" fmla="*/ 269918 h 3218321"/>
              <a:gd name="connsiteX6490" fmla="*/ 7377208 w 12192000"/>
              <a:gd name="connsiteY6490" fmla="*/ 265869 h 3218321"/>
              <a:gd name="connsiteX6491" fmla="*/ 7365635 w 12192000"/>
              <a:gd name="connsiteY6491" fmla="*/ 262583 h 3218321"/>
              <a:gd name="connsiteX6492" fmla="*/ 7320106 w 12192000"/>
              <a:gd name="connsiteY6492" fmla="*/ 260535 h 3218321"/>
              <a:gd name="connsiteX6493" fmla="*/ 7756866 w 12192000"/>
              <a:gd name="connsiteY6493" fmla="*/ 260391 h 3218321"/>
              <a:gd name="connsiteX6494" fmla="*/ 7750778 w 12192000"/>
              <a:gd name="connsiteY6494" fmla="*/ 261201 h 3218321"/>
              <a:gd name="connsiteX6495" fmla="*/ 7756866 w 12192000"/>
              <a:gd name="connsiteY6495" fmla="*/ 260391 h 3218321"/>
              <a:gd name="connsiteX6496" fmla="*/ 3204461 w 12192000"/>
              <a:gd name="connsiteY6496" fmla="*/ 259570 h 3218321"/>
              <a:gd name="connsiteX6497" fmla="*/ 3217227 w 12192000"/>
              <a:gd name="connsiteY6497" fmla="*/ 262534 h 3218321"/>
              <a:gd name="connsiteX6498" fmla="*/ 3206508 w 12192000"/>
              <a:gd name="connsiteY6498" fmla="*/ 270631 h 3218321"/>
              <a:gd name="connsiteX6499" fmla="*/ 3204223 w 12192000"/>
              <a:gd name="connsiteY6499" fmla="*/ 264868 h 3218321"/>
              <a:gd name="connsiteX6500" fmla="*/ 3195600 w 12192000"/>
              <a:gd name="connsiteY6500" fmla="*/ 269774 h 3218321"/>
              <a:gd name="connsiteX6501" fmla="*/ 3161220 w 12192000"/>
              <a:gd name="connsiteY6501" fmla="*/ 267440 h 3218321"/>
              <a:gd name="connsiteX6502" fmla="*/ 3191123 w 12192000"/>
              <a:gd name="connsiteY6502" fmla="*/ 267155 h 3218321"/>
              <a:gd name="connsiteX6503" fmla="*/ 3191266 w 12192000"/>
              <a:gd name="connsiteY6503" fmla="*/ 261106 h 3218321"/>
              <a:gd name="connsiteX6504" fmla="*/ 3204461 w 12192000"/>
              <a:gd name="connsiteY6504" fmla="*/ 259570 h 3218321"/>
              <a:gd name="connsiteX6505" fmla="*/ 3485817 w 12192000"/>
              <a:gd name="connsiteY6505" fmla="*/ 259391 h 3218321"/>
              <a:gd name="connsiteX6506" fmla="*/ 3398019 w 12192000"/>
              <a:gd name="connsiteY6506" fmla="*/ 272251 h 3218321"/>
              <a:gd name="connsiteX6507" fmla="*/ 3333914 w 12192000"/>
              <a:gd name="connsiteY6507" fmla="*/ 280777 h 3218321"/>
              <a:gd name="connsiteX6508" fmla="*/ 3325848 w 12192000"/>
              <a:gd name="connsiteY6508" fmla="*/ 285254 h 3218321"/>
              <a:gd name="connsiteX6509" fmla="*/ 3253225 w 12192000"/>
              <a:gd name="connsiteY6509" fmla="*/ 294971 h 3218321"/>
              <a:gd name="connsiteX6510" fmla="*/ 3252795 w 12192000"/>
              <a:gd name="connsiteY6510" fmla="*/ 303925 h 3218321"/>
              <a:gd name="connsiteX6511" fmla="*/ 3275032 w 12192000"/>
              <a:gd name="connsiteY6511" fmla="*/ 294161 h 3218321"/>
              <a:gd name="connsiteX6512" fmla="*/ 3284474 w 12192000"/>
              <a:gd name="connsiteY6512" fmla="*/ 298733 h 3218321"/>
              <a:gd name="connsiteX6513" fmla="*/ 3287670 w 12192000"/>
              <a:gd name="connsiteY6513" fmla="*/ 294209 h 3218321"/>
              <a:gd name="connsiteX6514" fmla="*/ 3308264 w 12192000"/>
              <a:gd name="connsiteY6514" fmla="*/ 291637 h 3218321"/>
              <a:gd name="connsiteX6515" fmla="*/ 3327136 w 12192000"/>
              <a:gd name="connsiteY6515" fmla="*/ 290779 h 3218321"/>
              <a:gd name="connsiteX6516" fmla="*/ 3341065 w 12192000"/>
              <a:gd name="connsiteY6516" fmla="*/ 285302 h 3218321"/>
              <a:gd name="connsiteX6517" fmla="*/ 3345714 w 12192000"/>
              <a:gd name="connsiteY6517" fmla="*/ 289112 h 3218321"/>
              <a:gd name="connsiteX6518" fmla="*/ 3370953 w 12192000"/>
              <a:gd name="connsiteY6518" fmla="*/ 286159 h 3218321"/>
              <a:gd name="connsiteX6519" fmla="*/ 3408977 w 12192000"/>
              <a:gd name="connsiteY6519" fmla="*/ 275585 h 3218321"/>
              <a:gd name="connsiteX6520" fmla="*/ 3412598 w 12192000"/>
              <a:gd name="connsiteY6520" fmla="*/ 280110 h 3218321"/>
              <a:gd name="connsiteX6521" fmla="*/ 3418078 w 12192000"/>
              <a:gd name="connsiteY6521" fmla="*/ 275204 h 3218321"/>
              <a:gd name="connsiteX6522" fmla="*/ 3421366 w 12192000"/>
              <a:gd name="connsiteY6522" fmla="*/ 279444 h 3218321"/>
              <a:gd name="connsiteX6523" fmla="*/ 3448185 w 12192000"/>
              <a:gd name="connsiteY6523" fmla="*/ 271061 h 3218321"/>
              <a:gd name="connsiteX6524" fmla="*/ 3448613 w 12192000"/>
              <a:gd name="connsiteY6524" fmla="*/ 275728 h 3218321"/>
              <a:gd name="connsiteX6525" fmla="*/ 3459461 w 12192000"/>
              <a:gd name="connsiteY6525" fmla="*/ 274538 h 3218321"/>
              <a:gd name="connsiteX6526" fmla="*/ 3484910 w 12192000"/>
              <a:gd name="connsiteY6526" fmla="*/ 263392 h 3218321"/>
              <a:gd name="connsiteX6527" fmla="*/ 3489582 w 12192000"/>
              <a:gd name="connsiteY6527" fmla="*/ 272061 h 3218321"/>
              <a:gd name="connsiteX6528" fmla="*/ 3491870 w 12192000"/>
              <a:gd name="connsiteY6528" fmla="*/ 265631 h 3218321"/>
              <a:gd name="connsiteX6529" fmla="*/ 3502546 w 12192000"/>
              <a:gd name="connsiteY6529" fmla="*/ 269251 h 3218321"/>
              <a:gd name="connsiteX6530" fmla="*/ 3485817 w 12192000"/>
              <a:gd name="connsiteY6530" fmla="*/ 259391 h 3218321"/>
              <a:gd name="connsiteX6531" fmla="*/ 7739613 w 12192000"/>
              <a:gd name="connsiteY6531" fmla="*/ 259213 h 3218321"/>
              <a:gd name="connsiteX6532" fmla="*/ 7732346 w 12192000"/>
              <a:gd name="connsiteY6532" fmla="*/ 264631 h 3218321"/>
              <a:gd name="connsiteX6533" fmla="*/ 7732251 w 12192000"/>
              <a:gd name="connsiteY6533" fmla="*/ 261678 h 3218321"/>
              <a:gd name="connsiteX6534" fmla="*/ 7739613 w 12192000"/>
              <a:gd name="connsiteY6534" fmla="*/ 259213 h 3218321"/>
              <a:gd name="connsiteX6535" fmla="*/ 6539532 w 12192000"/>
              <a:gd name="connsiteY6535" fmla="*/ 258629 h 3218321"/>
              <a:gd name="connsiteX6536" fmla="*/ 6539532 w 12192000"/>
              <a:gd name="connsiteY6536" fmla="*/ 258629 h 3218321"/>
              <a:gd name="connsiteX6537" fmla="*/ 6553581 w 12192000"/>
              <a:gd name="connsiteY6537" fmla="*/ 258391 h 3218321"/>
              <a:gd name="connsiteX6538" fmla="*/ 6553581 w 12192000"/>
              <a:gd name="connsiteY6538" fmla="*/ 258391 h 3218321"/>
              <a:gd name="connsiteX6539" fmla="*/ 6515719 w 12192000"/>
              <a:gd name="connsiteY6539" fmla="*/ 258248 h 3218321"/>
              <a:gd name="connsiteX6540" fmla="*/ 6515719 w 12192000"/>
              <a:gd name="connsiteY6540" fmla="*/ 258248 h 3218321"/>
              <a:gd name="connsiteX6541" fmla="*/ 7996761 w 12192000"/>
              <a:gd name="connsiteY6541" fmla="*/ 257676 h 3218321"/>
              <a:gd name="connsiteX6542" fmla="*/ 8003333 w 12192000"/>
              <a:gd name="connsiteY6542" fmla="*/ 270250 h 3218321"/>
              <a:gd name="connsiteX6543" fmla="*/ 7996761 w 12192000"/>
              <a:gd name="connsiteY6543" fmla="*/ 257676 h 3218321"/>
              <a:gd name="connsiteX6544" fmla="*/ 8539686 w 12192000"/>
              <a:gd name="connsiteY6544" fmla="*/ 257200 h 3218321"/>
              <a:gd name="connsiteX6545" fmla="*/ 8539686 w 12192000"/>
              <a:gd name="connsiteY6545" fmla="*/ 257200 h 3218321"/>
              <a:gd name="connsiteX6546" fmla="*/ 7299579 w 12192000"/>
              <a:gd name="connsiteY6546" fmla="*/ 256105 h 3218321"/>
              <a:gd name="connsiteX6547" fmla="*/ 7296483 w 12192000"/>
              <a:gd name="connsiteY6547" fmla="*/ 257248 h 3218321"/>
              <a:gd name="connsiteX6548" fmla="*/ 7295340 w 12192000"/>
              <a:gd name="connsiteY6548" fmla="*/ 264059 h 3218321"/>
              <a:gd name="connsiteX6549" fmla="*/ 7299484 w 12192000"/>
              <a:gd name="connsiteY6549" fmla="*/ 264107 h 3218321"/>
              <a:gd name="connsiteX6550" fmla="*/ 7301723 w 12192000"/>
              <a:gd name="connsiteY6550" fmla="*/ 259915 h 3218321"/>
              <a:gd name="connsiteX6551" fmla="*/ 7261088 w 12192000"/>
              <a:gd name="connsiteY6551" fmla="*/ 255883 h 3218321"/>
              <a:gd name="connsiteX6552" fmla="*/ 7254859 w 12192000"/>
              <a:gd name="connsiteY6552" fmla="*/ 256486 h 3218321"/>
              <a:gd name="connsiteX6553" fmla="*/ 7261088 w 12192000"/>
              <a:gd name="connsiteY6553" fmla="*/ 255883 h 3218321"/>
              <a:gd name="connsiteX6554" fmla="*/ 5056377 w 12192000"/>
              <a:gd name="connsiteY6554" fmla="*/ 255721 h 3218321"/>
              <a:gd name="connsiteX6555" fmla="*/ 5050125 w 12192000"/>
              <a:gd name="connsiteY6555" fmla="*/ 256391 h 3218321"/>
              <a:gd name="connsiteX6556" fmla="*/ 5056377 w 12192000"/>
              <a:gd name="connsiteY6556" fmla="*/ 255721 h 3218321"/>
              <a:gd name="connsiteX6557" fmla="*/ 3165489 w 12192000"/>
              <a:gd name="connsiteY6557" fmla="*/ 255426 h 3218321"/>
              <a:gd name="connsiteX6558" fmla="*/ 3159510 w 12192000"/>
              <a:gd name="connsiteY6558" fmla="*/ 256343 h 3218321"/>
              <a:gd name="connsiteX6559" fmla="*/ 3165489 w 12192000"/>
              <a:gd name="connsiteY6559" fmla="*/ 255426 h 3218321"/>
              <a:gd name="connsiteX6560" fmla="*/ 3506456 w 12192000"/>
              <a:gd name="connsiteY6560" fmla="*/ 255337 h 3218321"/>
              <a:gd name="connsiteX6561" fmla="*/ 3500878 w 12192000"/>
              <a:gd name="connsiteY6561" fmla="*/ 263583 h 3218321"/>
              <a:gd name="connsiteX6562" fmla="*/ 3518465 w 12192000"/>
              <a:gd name="connsiteY6562" fmla="*/ 257058 h 3218321"/>
              <a:gd name="connsiteX6563" fmla="*/ 3506456 w 12192000"/>
              <a:gd name="connsiteY6563" fmla="*/ 255337 h 3218321"/>
              <a:gd name="connsiteX6564" fmla="*/ 5030960 w 12192000"/>
              <a:gd name="connsiteY6564" fmla="*/ 255313 h 3218321"/>
              <a:gd name="connsiteX6565" fmla="*/ 5024895 w 12192000"/>
              <a:gd name="connsiteY6565" fmla="*/ 256391 h 3218321"/>
              <a:gd name="connsiteX6566" fmla="*/ 5030960 w 12192000"/>
              <a:gd name="connsiteY6566" fmla="*/ 255313 h 3218321"/>
              <a:gd name="connsiteX6567" fmla="*/ 8006333 w 12192000"/>
              <a:gd name="connsiteY6567" fmla="*/ 255200 h 3218321"/>
              <a:gd name="connsiteX6568" fmla="*/ 8028097 w 12192000"/>
              <a:gd name="connsiteY6568" fmla="*/ 260201 h 3218321"/>
              <a:gd name="connsiteX6569" fmla="*/ 8034241 w 12192000"/>
              <a:gd name="connsiteY6569" fmla="*/ 268251 h 3218321"/>
              <a:gd name="connsiteX6570" fmla="*/ 8037813 w 12192000"/>
              <a:gd name="connsiteY6570" fmla="*/ 258629 h 3218321"/>
              <a:gd name="connsiteX6571" fmla="*/ 8041194 w 12192000"/>
              <a:gd name="connsiteY6571" fmla="*/ 276157 h 3218321"/>
              <a:gd name="connsiteX6572" fmla="*/ 8011382 w 12192000"/>
              <a:gd name="connsiteY6572" fmla="*/ 269394 h 3218321"/>
              <a:gd name="connsiteX6573" fmla="*/ 8006333 w 12192000"/>
              <a:gd name="connsiteY6573" fmla="*/ 255200 h 3218321"/>
              <a:gd name="connsiteX6574" fmla="*/ 7294436 w 12192000"/>
              <a:gd name="connsiteY6574" fmla="*/ 255057 h 3218321"/>
              <a:gd name="connsiteX6575" fmla="*/ 7267814 w 12192000"/>
              <a:gd name="connsiteY6575" fmla="*/ 256534 h 3218321"/>
              <a:gd name="connsiteX6576" fmla="*/ 7269194 w 12192000"/>
              <a:gd name="connsiteY6576" fmla="*/ 262392 h 3218321"/>
              <a:gd name="connsiteX6577" fmla="*/ 7294436 w 12192000"/>
              <a:gd name="connsiteY6577" fmla="*/ 255057 h 3218321"/>
              <a:gd name="connsiteX6578" fmla="*/ 7236923 w 12192000"/>
              <a:gd name="connsiteY6578" fmla="*/ 253587 h 3218321"/>
              <a:gd name="connsiteX6579" fmla="*/ 7230618 w 12192000"/>
              <a:gd name="connsiteY6579" fmla="*/ 260106 h 3218321"/>
              <a:gd name="connsiteX6580" fmla="*/ 7248906 w 12192000"/>
              <a:gd name="connsiteY6580" fmla="*/ 254819 h 3218321"/>
              <a:gd name="connsiteX6581" fmla="*/ 7236923 w 12192000"/>
              <a:gd name="connsiteY6581" fmla="*/ 253587 h 3218321"/>
              <a:gd name="connsiteX6582" fmla="*/ 6405230 w 12192000"/>
              <a:gd name="connsiteY6582" fmla="*/ 253485 h 3218321"/>
              <a:gd name="connsiteX6583" fmla="*/ 6388751 w 12192000"/>
              <a:gd name="connsiteY6583" fmla="*/ 258010 h 3218321"/>
              <a:gd name="connsiteX6584" fmla="*/ 6405134 w 12192000"/>
              <a:gd name="connsiteY6584" fmla="*/ 264202 h 3218321"/>
              <a:gd name="connsiteX6585" fmla="*/ 6405230 w 12192000"/>
              <a:gd name="connsiteY6585" fmla="*/ 253485 h 3218321"/>
              <a:gd name="connsiteX6586" fmla="*/ 6350473 w 12192000"/>
              <a:gd name="connsiteY6586" fmla="*/ 253200 h 3218321"/>
              <a:gd name="connsiteX6587" fmla="*/ 6349556 w 12192000"/>
              <a:gd name="connsiteY6587" fmla="*/ 258344 h 3218321"/>
              <a:gd name="connsiteX6588" fmla="*/ 6367082 w 12192000"/>
              <a:gd name="connsiteY6588" fmla="*/ 253533 h 3218321"/>
              <a:gd name="connsiteX6589" fmla="*/ 6358319 w 12192000"/>
              <a:gd name="connsiteY6589" fmla="*/ 254057 h 3218321"/>
              <a:gd name="connsiteX6590" fmla="*/ 6350473 w 12192000"/>
              <a:gd name="connsiteY6590" fmla="*/ 253200 h 3218321"/>
              <a:gd name="connsiteX6591" fmla="*/ 6325600 w 12192000"/>
              <a:gd name="connsiteY6591" fmla="*/ 252676 h 3218321"/>
              <a:gd name="connsiteX6592" fmla="*/ 6324696 w 12192000"/>
              <a:gd name="connsiteY6592" fmla="*/ 265583 h 3218321"/>
              <a:gd name="connsiteX6593" fmla="*/ 6324696 w 12192000"/>
              <a:gd name="connsiteY6593" fmla="*/ 265583 h 3218321"/>
              <a:gd name="connsiteX6594" fmla="*/ 6325600 w 12192000"/>
              <a:gd name="connsiteY6594" fmla="*/ 252676 h 3218321"/>
              <a:gd name="connsiteX6595" fmla="*/ 5886556 w 12192000"/>
              <a:gd name="connsiteY6595" fmla="*/ 252342 h 3218321"/>
              <a:gd name="connsiteX6596" fmla="*/ 5878843 w 12192000"/>
              <a:gd name="connsiteY6596" fmla="*/ 264916 h 3218321"/>
              <a:gd name="connsiteX6597" fmla="*/ 5886556 w 12192000"/>
              <a:gd name="connsiteY6597" fmla="*/ 252342 h 3218321"/>
              <a:gd name="connsiteX6598" fmla="*/ 6416231 w 12192000"/>
              <a:gd name="connsiteY6598" fmla="*/ 252295 h 3218321"/>
              <a:gd name="connsiteX6599" fmla="*/ 6416088 w 12192000"/>
              <a:gd name="connsiteY6599" fmla="*/ 264107 h 3218321"/>
              <a:gd name="connsiteX6600" fmla="*/ 6416231 w 12192000"/>
              <a:gd name="connsiteY6600" fmla="*/ 252295 h 3218321"/>
              <a:gd name="connsiteX6601" fmla="*/ 6286548 w 12192000"/>
              <a:gd name="connsiteY6601" fmla="*/ 252009 h 3218321"/>
              <a:gd name="connsiteX6602" fmla="*/ 6286548 w 12192000"/>
              <a:gd name="connsiteY6602" fmla="*/ 252009 h 3218321"/>
              <a:gd name="connsiteX6603" fmla="*/ 6112672 w 12192000"/>
              <a:gd name="connsiteY6603" fmla="*/ 251296 h 3218321"/>
              <a:gd name="connsiteX6604" fmla="*/ 6106430 w 12192000"/>
              <a:gd name="connsiteY6604" fmla="*/ 251771 h 3218321"/>
              <a:gd name="connsiteX6605" fmla="*/ 6112672 w 12192000"/>
              <a:gd name="connsiteY6605" fmla="*/ 251296 h 3218321"/>
              <a:gd name="connsiteX6606" fmla="*/ 5697728 w 12192000"/>
              <a:gd name="connsiteY6606" fmla="*/ 251247 h 3218321"/>
              <a:gd name="connsiteX6607" fmla="*/ 5676921 w 12192000"/>
              <a:gd name="connsiteY6607" fmla="*/ 251342 h 3218321"/>
              <a:gd name="connsiteX6608" fmla="*/ 5673066 w 12192000"/>
              <a:gd name="connsiteY6608" fmla="*/ 272442 h 3218321"/>
              <a:gd name="connsiteX6609" fmla="*/ 5664209 w 12192000"/>
              <a:gd name="connsiteY6609" fmla="*/ 280063 h 3218321"/>
              <a:gd name="connsiteX6610" fmla="*/ 5684492 w 12192000"/>
              <a:gd name="connsiteY6610" fmla="*/ 281920 h 3218321"/>
              <a:gd name="connsiteX6611" fmla="*/ 5675398 w 12192000"/>
              <a:gd name="connsiteY6611" fmla="*/ 269013 h 3218321"/>
              <a:gd name="connsiteX6612" fmla="*/ 5692539 w 12192000"/>
              <a:gd name="connsiteY6612" fmla="*/ 271537 h 3218321"/>
              <a:gd name="connsiteX6613" fmla="*/ 5697728 w 12192000"/>
              <a:gd name="connsiteY6613" fmla="*/ 251247 h 3218321"/>
              <a:gd name="connsiteX6614" fmla="*/ 8223029 w 12192000"/>
              <a:gd name="connsiteY6614" fmla="*/ 250919 h 3218321"/>
              <a:gd name="connsiteX6615" fmla="*/ 8217075 w 12192000"/>
              <a:gd name="connsiteY6615" fmla="*/ 252533 h 3218321"/>
              <a:gd name="connsiteX6616" fmla="*/ 8223029 w 12192000"/>
              <a:gd name="connsiteY6616" fmla="*/ 250919 h 3218321"/>
              <a:gd name="connsiteX6617" fmla="*/ 7724536 w 12192000"/>
              <a:gd name="connsiteY6617" fmla="*/ 250913 h 3218321"/>
              <a:gd name="connsiteX6618" fmla="*/ 7720012 w 12192000"/>
              <a:gd name="connsiteY6618" fmla="*/ 258962 h 3218321"/>
              <a:gd name="connsiteX6619" fmla="*/ 7725346 w 12192000"/>
              <a:gd name="connsiteY6619" fmla="*/ 265726 h 3218321"/>
              <a:gd name="connsiteX6620" fmla="*/ 7698771 w 12192000"/>
              <a:gd name="connsiteY6620" fmla="*/ 259486 h 3218321"/>
              <a:gd name="connsiteX6621" fmla="*/ 7712106 w 12192000"/>
              <a:gd name="connsiteY6621" fmla="*/ 255819 h 3218321"/>
              <a:gd name="connsiteX6622" fmla="*/ 7724536 w 12192000"/>
              <a:gd name="connsiteY6622" fmla="*/ 250913 h 3218321"/>
              <a:gd name="connsiteX6623" fmla="*/ 5145274 w 12192000"/>
              <a:gd name="connsiteY6623" fmla="*/ 250887 h 3218321"/>
              <a:gd name="connsiteX6624" fmla="*/ 5139185 w 12192000"/>
              <a:gd name="connsiteY6624" fmla="*/ 251818 h 3218321"/>
              <a:gd name="connsiteX6625" fmla="*/ 5145274 w 12192000"/>
              <a:gd name="connsiteY6625" fmla="*/ 250887 h 3218321"/>
              <a:gd name="connsiteX6626" fmla="*/ 5133098 w 12192000"/>
              <a:gd name="connsiteY6626" fmla="*/ 250872 h 3218321"/>
              <a:gd name="connsiteX6627" fmla="*/ 5127015 w 12192000"/>
              <a:gd name="connsiteY6627" fmla="*/ 251723 h 3218321"/>
              <a:gd name="connsiteX6628" fmla="*/ 5133098 w 12192000"/>
              <a:gd name="connsiteY6628" fmla="*/ 250872 h 3218321"/>
              <a:gd name="connsiteX6629" fmla="*/ 5170088 w 12192000"/>
              <a:gd name="connsiteY6629" fmla="*/ 250768 h 3218321"/>
              <a:gd name="connsiteX6630" fmla="*/ 5164001 w 12192000"/>
              <a:gd name="connsiteY6630" fmla="*/ 251866 h 3218321"/>
              <a:gd name="connsiteX6631" fmla="*/ 5170088 w 12192000"/>
              <a:gd name="connsiteY6631" fmla="*/ 250768 h 3218321"/>
              <a:gd name="connsiteX6632" fmla="*/ 6425660 w 12192000"/>
              <a:gd name="connsiteY6632" fmla="*/ 250580 h 3218321"/>
              <a:gd name="connsiteX6633" fmla="*/ 6421422 w 12192000"/>
              <a:gd name="connsiteY6633" fmla="*/ 275300 h 3218321"/>
              <a:gd name="connsiteX6634" fmla="*/ 6408802 w 12192000"/>
              <a:gd name="connsiteY6634" fmla="*/ 270156 h 3218321"/>
              <a:gd name="connsiteX6635" fmla="*/ 6411849 w 12192000"/>
              <a:gd name="connsiteY6635" fmla="*/ 276395 h 3218321"/>
              <a:gd name="connsiteX6636" fmla="*/ 6397895 w 12192000"/>
              <a:gd name="connsiteY6636" fmla="*/ 278920 h 3218321"/>
              <a:gd name="connsiteX6637" fmla="*/ 6401181 w 12192000"/>
              <a:gd name="connsiteY6637" fmla="*/ 269870 h 3218321"/>
              <a:gd name="connsiteX6638" fmla="*/ 6385608 w 12192000"/>
              <a:gd name="connsiteY6638" fmla="*/ 277205 h 3218321"/>
              <a:gd name="connsiteX6639" fmla="*/ 6391418 w 12192000"/>
              <a:gd name="connsiteY6639" fmla="*/ 264250 h 3218321"/>
              <a:gd name="connsiteX6640" fmla="*/ 6377798 w 12192000"/>
              <a:gd name="connsiteY6640" fmla="*/ 275919 h 3218321"/>
              <a:gd name="connsiteX6641" fmla="*/ 6374797 w 12192000"/>
              <a:gd name="connsiteY6641" fmla="*/ 264059 h 3218321"/>
              <a:gd name="connsiteX6642" fmla="*/ 6372178 w 12192000"/>
              <a:gd name="connsiteY6642" fmla="*/ 277872 h 3218321"/>
              <a:gd name="connsiteX6643" fmla="*/ 6359224 w 12192000"/>
              <a:gd name="connsiteY6643" fmla="*/ 269060 h 3218321"/>
              <a:gd name="connsiteX6644" fmla="*/ 6357795 w 12192000"/>
              <a:gd name="connsiteY6644" fmla="*/ 278539 h 3218321"/>
              <a:gd name="connsiteX6645" fmla="*/ 6350127 w 12192000"/>
              <a:gd name="connsiteY6645" fmla="*/ 265250 h 3218321"/>
              <a:gd name="connsiteX6646" fmla="*/ 6337840 w 12192000"/>
              <a:gd name="connsiteY6646" fmla="*/ 277062 h 3218321"/>
              <a:gd name="connsiteX6647" fmla="*/ 6338459 w 12192000"/>
              <a:gd name="connsiteY6647" fmla="*/ 263821 h 3218321"/>
              <a:gd name="connsiteX6648" fmla="*/ 6334166 w 12192000"/>
              <a:gd name="connsiteY6648" fmla="*/ 275006 h 3218321"/>
              <a:gd name="connsiteX6649" fmla="*/ 6333649 w 12192000"/>
              <a:gd name="connsiteY6649" fmla="*/ 274442 h 3218321"/>
              <a:gd name="connsiteX6650" fmla="*/ 6330506 w 12192000"/>
              <a:gd name="connsiteY6650" fmla="*/ 284540 h 3218321"/>
              <a:gd name="connsiteX6651" fmla="*/ 6334166 w 12192000"/>
              <a:gd name="connsiteY6651" fmla="*/ 275006 h 3218321"/>
              <a:gd name="connsiteX6652" fmla="*/ 6340983 w 12192000"/>
              <a:gd name="connsiteY6652" fmla="*/ 282444 h 3218321"/>
              <a:gd name="connsiteX6653" fmla="*/ 6345555 w 12192000"/>
              <a:gd name="connsiteY6653" fmla="*/ 272918 h 3218321"/>
              <a:gd name="connsiteX6654" fmla="*/ 6361605 w 12192000"/>
              <a:gd name="connsiteY6654" fmla="*/ 277157 h 3218321"/>
              <a:gd name="connsiteX6655" fmla="*/ 6382322 w 12192000"/>
              <a:gd name="connsiteY6655" fmla="*/ 280301 h 3218321"/>
              <a:gd name="connsiteX6656" fmla="*/ 6411659 w 12192000"/>
              <a:gd name="connsiteY6656" fmla="*/ 285492 h 3218321"/>
              <a:gd name="connsiteX6657" fmla="*/ 6421945 w 12192000"/>
              <a:gd name="connsiteY6657" fmla="*/ 277491 h 3218321"/>
              <a:gd name="connsiteX6658" fmla="*/ 6421708 w 12192000"/>
              <a:gd name="connsiteY6658" fmla="*/ 287207 h 3218321"/>
              <a:gd name="connsiteX6659" fmla="*/ 6471333 w 12192000"/>
              <a:gd name="connsiteY6659" fmla="*/ 287255 h 3218321"/>
              <a:gd name="connsiteX6660" fmla="*/ 6471714 w 12192000"/>
              <a:gd name="connsiteY6660" fmla="*/ 282682 h 3218321"/>
              <a:gd name="connsiteX6661" fmla="*/ 6505099 w 12192000"/>
              <a:gd name="connsiteY6661" fmla="*/ 284826 h 3218321"/>
              <a:gd name="connsiteX6662" fmla="*/ 6506147 w 12192000"/>
              <a:gd name="connsiteY6662" fmla="*/ 288684 h 3218321"/>
              <a:gd name="connsiteX6663" fmla="*/ 6531864 w 12192000"/>
              <a:gd name="connsiteY6663" fmla="*/ 287017 h 3218321"/>
              <a:gd name="connsiteX6664" fmla="*/ 6552200 w 12192000"/>
              <a:gd name="connsiteY6664" fmla="*/ 292875 h 3218321"/>
              <a:gd name="connsiteX6665" fmla="*/ 6548533 w 12192000"/>
              <a:gd name="connsiteY6665" fmla="*/ 284445 h 3218321"/>
              <a:gd name="connsiteX6666" fmla="*/ 6583585 w 12192000"/>
              <a:gd name="connsiteY6666" fmla="*/ 280158 h 3218321"/>
              <a:gd name="connsiteX6667" fmla="*/ 6567821 w 12192000"/>
              <a:gd name="connsiteY6667" fmla="*/ 281301 h 3218321"/>
              <a:gd name="connsiteX6668" fmla="*/ 6567440 w 12192000"/>
              <a:gd name="connsiteY6668" fmla="*/ 274871 h 3218321"/>
              <a:gd name="connsiteX6669" fmla="*/ 6551105 w 12192000"/>
              <a:gd name="connsiteY6669" fmla="*/ 276014 h 3218321"/>
              <a:gd name="connsiteX6670" fmla="*/ 6530911 w 12192000"/>
              <a:gd name="connsiteY6670" fmla="*/ 279205 h 3218321"/>
              <a:gd name="connsiteX6671" fmla="*/ 6517005 w 12192000"/>
              <a:gd name="connsiteY6671" fmla="*/ 279396 h 3218321"/>
              <a:gd name="connsiteX6672" fmla="*/ 6513719 w 12192000"/>
              <a:gd name="connsiteY6672" fmla="*/ 274871 h 3218321"/>
              <a:gd name="connsiteX6673" fmla="*/ 6503956 w 12192000"/>
              <a:gd name="connsiteY6673" fmla="*/ 279729 h 3218321"/>
              <a:gd name="connsiteX6674" fmla="*/ 6487383 w 12192000"/>
              <a:gd name="connsiteY6674" fmla="*/ 280491 h 3218321"/>
              <a:gd name="connsiteX6675" fmla="*/ 6492002 w 12192000"/>
              <a:gd name="connsiteY6675" fmla="*/ 269203 h 3218321"/>
              <a:gd name="connsiteX6676" fmla="*/ 6478286 w 12192000"/>
              <a:gd name="connsiteY6676" fmla="*/ 279444 h 3218321"/>
              <a:gd name="connsiteX6677" fmla="*/ 6475571 w 12192000"/>
              <a:gd name="connsiteY6677" fmla="*/ 270680 h 3218321"/>
              <a:gd name="connsiteX6678" fmla="*/ 6466332 w 12192000"/>
              <a:gd name="connsiteY6678" fmla="*/ 278396 h 3218321"/>
              <a:gd name="connsiteX6679" fmla="*/ 6453474 w 12192000"/>
              <a:gd name="connsiteY6679" fmla="*/ 270108 h 3218321"/>
              <a:gd name="connsiteX6680" fmla="*/ 6449902 w 12192000"/>
              <a:gd name="connsiteY6680" fmla="*/ 270870 h 3218321"/>
              <a:gd name="connsiteX6681" fmla="*/ 6439662 w 12192000"/>
              <a:gd name="connsiteY6681" fmla="*/ 279396 h 3218321"/>
              <a:gd name="connsiteX6682" fmla="*/ 6438329 w 12192000"/>
              <a:gd name="connsiteY6682" fmla="*/ 270584 h 3218321"/>
              <a:gd name="connsiteX6683" fmla="*/ 6424137 w 12192000"/>
              <a:gd name="connsiteY6683" fmla="*/ 278348 h 3218321"/>
              <a:gd name="connsiteX6684" fmla="*/ 6431947 w 12192000"/>
              <a:gd name="connsiteY6684" fmla="*/ 261773 h 3218321"/>
              <a:gd name="connsiteX6685" fmla="*/ 6425660 w 12192000"/>
              <a:gd name="connsiteY6685" fmla="*/ 250580 h 3218321"/>
              <a:gd name="connsiteX6686" fmla="*/ 3247327 w 12192000"/>
              <a:gd name="connsiteY6686" fmla="*/ 250484 h 3218321"/>
              <a:gd name="connsiteX6687" fmla="*/ 3254239 w 12192000"/>
              <a:gd name="connsiteY6687" fmla="*/ 259677 h 3218321"/>
              <a:gd name="connsiteX6688" fmla="*/ 3224278 w 12192000"/>
              <a:gd name="connsiteY6688" fmla="*/ 261439 h 3218321"/>
              <a:gd name="connsiteX6689" fmla="*/ 3224564 w 12192000"/>
              <a:gd name="connsiteY6689" fmla="*/ 266011 h 3218321"/>
              <a:gd name="connsiteX6690" fmla="*/ 3216419 w 12192000"/>
              <a:gd name="connsiteY6690" fmla="*/ 264011 h 3218321"/>
              <a:gd name="connsiteX6691" fmla="*/ 3247327 w 12192000"/>
              <a:gd name="connsiteY6691" fmla="*/ 250484 h 3218321"/>
              <a:gd name="connsiteX6692" fmla="*/ 6272070 w 12192000"/>
              <a:gd name="connsiteY6692" fmla="*/ 249913 h 3218321"/>
              <a:gd name="connsiteX6693" fmla="*/ 6266212 w 12192000"/>
              <a:gd name="connsiteY6693" fmla="*/ 274442 h 3218321"/>
              <a:gd name="connsiteX6694" fmla="*/ 6261449 w 12192000"/>
              <a:gd name="connsiteY6694" fmla="*/ 266774 h 3218321"/>
              <a:gd name="connsiteX6695" fmla="*/ 6250495 w 12192000"/>
              <a:gd name="connsiteY6695" fmla="*/ 272299 h 3218321"/>
              <a:gd name="connsiteX6696" fmla="*/ 6262545 w 12192000"/>
              <a:gd name="connsiteY6696" fmla="*/ 272490 h 3218321"/>
              <a:gd name="connsiteX6697" fmla="*/ 6257163 w 12192000"/>
              <a:gd name="connsiteY6697" fmla="*/ 279491 h 3218321"/>
              <a:gd name="connsiteX6698" fmla="*/ 6274261 w 12192000"/>
              <a:gd name="connsiteY6698" fmla="*/ 281206 h 3218321"/>
              <a:gd name="connsiteX6699" fmla="*/ 6290072 w 12192000"/>
              <a:gd name="connsiteY6699" fmla="*/ 279062 h 3218321"/>
              <a:gd name="connsiteX6700" fmla="*/ 6291644 w 12192000"/>
              <a:gd name="connsiteY6700" fmla="*/ 284921 h 3218321"/>
              <a:gd name="connsiteX6701" fmla="*/ 6296692 w 12192000"/>
              <a:gd name="connsiteY6701" fmla="*/ 284492 h 3218321"/>
              <a:gd name="connsiteX6702" fmla="*/ 6284357 w 12192000"/>
              <a:gd name="connsiteY6702" fmla="*/ 265536 h 3218321"/>
              <a:gd name="connsiteX6703" fmla="*/ 6275546 w 12192000"/>
              <a:gd name="connsiteY6703" fmla="*/ 273585 h 3218321"/>
              <a:gd name="connsiteX6704" fmla="*/ 6280976 w 12192000"/>
              <a:gd name="connsiteY6704" fmla="*/ 256867 h 3218321"/>
              <a:gd name="connsiteX6705" fmla="*/ 6272070 w 12192000"/>
              <a:gd name="connsiteY6705" fmla="*/ 249913 h 3218321"/>
              <a:gd name="connsiteX6706" fmla="*/ 5569796 w 12192000"/>
              <a:gd name="connsiteY6706" fmla="*/ 249770 h 3218321"/>
              <a:gd name="connsiteX6707" fmla="*/ 5561511 w 12192000"/>
              <a:gd name="connsiteY6707" fmla="*/ 270299 h 3218321"/>
              <a:gd name="connsiteX6708" fmla="*/ 5570938 w 12192000"/>
              <a:gd name="connsiteY6708" fmla="*/ 270346 h 3218321"/>
              <a:gd name="connsiteX6709" fmla="*/ 5569224 w 12192000"/>
              <a:gd name="connsiteY6709" fmla="*/ 261011 h 3218321"/>
              <a:gd name="connsiteX6710" fmla="*/ 5577746 w 12192000"/>
              <a:gd name="connsiteY6710" fmla="*/ 260201 h 3218321"/>
              <a:gd name="connsiteX6711" fmla="*/ 5565225 w 12192000"/>
              <a:gd name="connsiteY6711" fmla="*/ 280253 h 3218321"/>
              <a:gd name="connsiteX6712" fmla="*/ 5560607 w 12192000"/>
              <a:gd name="connsiteY6712" fmla="*/ 275347 h 3218321"/>
              <a:gd name="connsiteX6713" fmla="*/ 5547418 w 12192000"/>
              <a:gd name="connsiteY6713" fmla="*/ 279729 h 3218321"/>
              <a:gd name="connsiteX6714" fmla="*/ 5559225 w 12192000"/>
              <a:gd name="connsiteY6714" fmla="*/ 265059 h 3218321"/>
              <a:gd name="connsiteX6715" fmla="*/ 5551036 w 12192000"/>
              <a:gd name="connsiteY6715" fmla="*/ 255914 h 3218321"/>
              <a:gd name="connsiteX6716" fmla="*/ 5539990 w 12192000"/>
              <a:gd name="connsiteY6716" fmla="*/ 250532 h 3218321"/>
              <a:gd name="connsiteX6717" fmla="*/ 5537371 w 12192000"/>
              <a:gd name="connsiteY6717" fmla="*/ 258534 h 3218321"/>
              <a:gd name="connsiteX6718" fmla="*/ 5533562 w 12192000"/>
              <a:gd name="connsiteY6718" fmla="*/ 251675 h 3218321"/>
              <a:gd name="connsiteX6719" fmla="*/ 5513376 w 12192000"/>
              <a:gd name="connsiteY6719" fmla="*/ 257439 h 3218321"/>
              <a:gd name="connsiteX6720" fmla="*/ 5406392 w 12192000"/>
              <a:gd name="connsiteY6720" fmla="*/ 259344 h 3218321"/>
              <a:gd name="connsiteX6721" fmla="*/ 5404964 w 12192000"/>
              <a:gd name="connsiteY6721" fmla="*/ 256724 h 3218321"/>
              <a:gd name="connsiteX6722" fmla="*/ 5388775 w 12192000"/>
              <a:gd name="connsiteY6722" fmla="*/ 257105 h 3218321"/>
              <a:gd name="connsiteX6723" fmla="*/ 5383158 w 12192000"/>
              <a:gd name="connsiteY6723" fmla="*/ 260916 h 3218321"/>
              <a:gd name="connsiteX6724" fmla="*/ 5380777 w 12192000"/>
              <a:gd name="connsiteY6724" fmla="*/ 256486 h 3218321"/>
              <a:gd name="connsiteX6725" fmla="*/ 5321966 w 12192000"/>
              <a:gd name="connsiteY6725" fmla="*/ 264107 h 3218321"/>
              <a:gd name="connsiteX6726" fmla="*/ 5298588 w 12192000"/>
              <a:gd name="connsiteY6726" fmla="*/ 264059 h 3218321"/>
              <a:gd name="connsiteX6727" fmla="*/ 5284422 w 12192000"/>
              <a:gd name="connsiteY6727" fmla="*/ 264297 h 3218321"/>
              <a:gd name="connsiteX6728" fmla="*/ 5220107 w 12192000"/>
              <a:gd name="connsiteY6728" fmla="*/ 266107 h 3218321"/>
              <a:gd name="connsiteX6729" fmla="*/ 5193353 w 12192000"/>
              <a:gd name="connsiteY6729" fmla="*/ 269155 h 3218321"/>
              <a:gd name="connsiteX6730" fmla="*/ 5188674 w 12192000"/>
              <a:gd name="connsiteY6730" fmla="*/ 265488 h 3218321"/>
              <a:gd name="connsiteX6731" fmla="*/ 5172746 w 12192000"/>
              <a:gd name="connsiteY6731" fmla="*/ 265536 h 3218321"/>
              <a:gd name="connsiteX6732" fmla="*/ 5171842 w 12192000"/>
              <a:gd name="connsiteY6732" fmla="*/ 269822 h 3218321"/>
              <a:gd name="connsiteX6733" fmla="*/ 5157105 w 12192000"/>
              <a:gd name="connsiteY6733" fmla="*/ 268727 h 3218321"/>
              <a:gd name="connsiteX6734" fmla="*/ 5087844 w 12192000"/>
              <a:gd name="connsiteY6734" fmla="*/ 272204 h 3218321"/>
              <a:gd name="connsiteX6735" fmla="*/ 5074913 w 12192000"/>
              <a:gd name="connsiteY6735" fmla="*/ 273395 h 3218321"/>
              <a:gd name="connsiteX6736" fmla="*/ 5010300 w 12192000"/>
              <a:gd name="connsiteY6736" fmla="*/ 275633 h 3218321"/>
              <a:gd name="connsiteX6737" fmla="*/ 5002239 w 12192000"/>
              <a:gd name="connsiteY6737" fmla="*/ 280063 h 3218321"/>
              <a:gd name="connsiteX6738" fmla="*/ 4998900 w 12192000"/>
              <a:gd name="connsiteY6738" fmla="*/ 275681 h 3218321"/>
              <a:gd name="connsiteX6739" fmla="*/ 4980156 w 12192000"/>
              <a:gd name="connsiteY6739" fmla="*/ 281539 h 3218321"/>
              <a:gd name="connsiteX6740" fmla="*/ 4955449 w 12192000"/>
              <a:gd name="connsiteY6740" fmla="*/ 283301 h 3218321"/>
              <a:gd name="connsiteX6741" fmla="*/ 4939093 w 12192000"/>
              <a:gd name="connsiteY6741" fmla="*/ 284540 h 3218321"/>
              <a:gd name="connsiteX6742" fmla="*/ 4937849 w 12192000"/>
              <a:gd name="connsiteY6742" fmla="*/ 278872 h 3218321"/>
              <a:gd name="connsiteX6743" fmla="*/ 4929408 w 12192000"/>
              <a:gd name="connsiteY6743" fmla="*/ 285873 h 3218321"/>
              <a:gd name="connsiteX6744" fmla="*/ 4931554 w 12192000"/>
              <a:gd name="connsiteY6744" fmla="*/ 298114 h 3218321"/>
              <a:gd name="connsiteX6745" fmla="*/ 4941665 w 12192000"/>
              <a:gd name="connsiteY6745" fmla="*/ 289541 h 3218321"/>
              <a:gd name="connsiteX6746" fmla="*/ 4945816 w 12192000"/>
              <a:gd name="connsiteY6746" fmla="*/ 294399 h 3218321"/>
              <a:gd name="connsiteX6747" fmla="*/ 4953256 w 12192000"/>
              <a:gd name="connsiteY6747" fmla="*/ 288684 h 3218321"/>
              <a:gd name="connsiteX6748" fmla="*/ 4961126 w 12192000"/>
              <a:gd name="connsiteY6748" fmla="*/ 293542 h 3218321"/>
              <a:gd name="connsiteX6749" fmla="*/ 4967136 w 12192000"/>
              <a:gd name="connsiteY6749" fmla="*/ 287302 h 3218321"/>
              <a:gd name="connsiteX6750" fmla="*/ 4967708 w 12192000"/>
              <a:gd name="connsiteY6750" fmla="*/ 300496 h 3218321"/>
              <a:gd name="connsiteX6751" fmla="*/ 4979010 w 12192000"/>
              <a:gd name="connsiteY6751" fmla="*/ 289493 h 3218321"/>
              <a:gd name="connsiteX6752" fmla="*/ 4985497 w 12192000"/>
              <a:gd name="connsiteY6752" fmla="*/ 294971 h 3218321"/>
              <a:gd name="connsiteX6753" fmla="*/ 4988836 w 12192000"/>
              <a:gd name="connsiteY6753" fmla="*/ 284016 h 3218321"/>
              <a:gd name="connsiteX6754" fmla="*/ 4992508 w 12192000"/>
              <a:gd name="connsiteY6754" fmla="*/ 294304 h 3218321"/>
              <a:gd name="connsiteX6755" fmla="*/ 5018504 w 12192000"/>
              <a:gd name="connsiteY6755" fmla="*/ 293256 h 3218321"/>
              <a:gd name="connsiteX6756" fmla="*/ 5028471 w 12192000"/>
              <a:gd name="connsiteY6756" fmla="*/ 283825 h 3218321"/>
              <a:gd name="connsiteX6757" fmla="*/ 5029949 w 12192000"/>
              <a:gd name="connsiteY6757" fmla="*/ 295304 h 3218321"/>
              <a:gd name="connsiteX6758" fmla="*/ 5041443 w 12192000"/>
              <a:gd name="connsiteY6758" fmla="*/ 285016 h 3218321"/>
              <a:gd name="connsiteX6759" fmla="*/ 5054991 w 12192000"/>
              <a:gd name="connsiteY6759" fmla="*/ 293637 h 3218321"/>
              <a:gd name="connsiteX6760" fmla="*/ 5070204 w 12192000"/>
              <a:gd name="connsiteY6760" fmla="*/ 287541 h 3218321"/>
              <a:gd name="connsiteX6761" fmla="*/ 5061665 w 12192000"/>
              <a:gd name="connsiteY6761" fmla="*/ 297305 h 3218321"/>
              <a:gd name="connsiteX6762" fmla="*/ 5069871 w 12192000"/>
              <a:gd name="connsiteY6762" fmla="*/ 302068 h 3218321"/>
              <a:gd name="connsiteX6763" fmla="*/ 5075958 w 12192000"/>
              <a:gd name="connsiteY6763" fmla="*/ 286826 h 3218321"/>
              <a:gd name="connsiteX6764" fmla="*/ 5075674 w 12192000"/>
              <a:gd name="connsiteY6764" fmla="*/ 298638 h 3218321"/>
              <a:gd name="connsiteX6765" fmla="*/ 5082330 w 12192000"/>
              <a:gd name="connsiteY6765" fmla="*/ 287826 h 3218321"/>
              <a:gd name="connsiteX6766" fmla="*/ 5094311 w 12192000"/>
              <a:gd name="connsiteY6766" fmla="*/ 293875 h 3218321"/>
              <a:gd name="connsiteX6767" fmla="*/ 5085182 w 12192000"/>
              <a:gd name="connsiteY6767" fmla="*/ 294494 h 3218321"/>
              <a:gd name="connsiteX6768" fmla="*/ 5095258 w 12192000"/>
              <a:gd name="connsiteY6768" fmla="*/ 305163 h 3218321"/>
              <a:gd name="connsiteX6769" fmla="*/ 5096686 w 12192000"/>
              <a:gd name="connsiteY6769" fmla="*/ 297114 h 3218321"/>
              <a:gd name="connsiteX6770" fmla="*/ 5105244 w 12192000"/>
              <a:gd name="connsiteY6770" fmla="*/ 302544 h 3218321"/>
              <a:gd name="connsiteX6771" fmla="*/ 5115606 w 12192000"/>
              <a:gd name="connsiteY6771" fmla="*/ 297781 h 3218321"/>
              <a:gd name="connsiteX6772" fmla="*/ 5115464 w 12192000"/>
              <a:gd name="connsiteY6772" fmla="*/ 304497 h 3218321"/>
              <a:gd name="connsiteX6773" fmla="*/ 5124875 w 12192000"/>
              <a:gd name="connsiteY6773" fmla="*/ 296876 h 3218321"/>
              <a:gd name="connsiteX6774" fmla="*/ 5126064 w 12192000"/>
              <a:gd name="connsiteY6774" fmla="*/ 284111 h 3218321"/>
              <a:gd name="connsiteX6775" fmla="*/ 5132387 w 12192000"/>
              <a:gd name="connsiteY6775" fmla="*/ 288446 h 3218321"/>
              <a:gd name="connsiteX6776" fmla="*/ 5135620 w 12192000"/>
              <a:gd name="connsiteY6776" fmla="*/ 290160 h 3218321"/>
              <a:gd name="connsiteX6777" fmla="*/ 5133671 w 12192000"/>
              <a:gd name="connsiteY6777" fmla="*/ 297829 h 3218321"/>
              <a:gd name="connsiteX6778" fmla="*/ 5142608 w 12192000"/>
              <a:gd name="connsiteY6778" fmla="*/ 302353 h 3218321"/>
              <a:gd name="connsiteX6779" fmla="*/ 5147549 w 12192000"/>
              <a:gd name="connsiteY6779" fmla="*/ 296304 h 3218321"/>
              <a:gd name="connsiteX6780" fmla="*/ 5143606 w 12192000"/>
              <a:gd name="connsiteY6780" fmla="*/ 293161 h 3218321"/>
              <a:gd name="connsiteX6781" fmla="*/ 5142844 w 12192000"/>
              <a:gd name="connsiteY6781" fmla="*/ 290160 h 3218321"/>
              <a:gd name="connsiteX6782" fmla="*/ 5144935 w 12192000"/>
              <a:gd name="connsiteY6782" fmla="*/ 287731 h 3218321"/>
              <a:gd name="connsiteX6783" fmla="*/ 5155159 w 12192000"/>
              <a:gd name="connsiteY6783" fmla="*/ 282778 h 3218321"/>
              <a:gd name="connsiteX6784" fmla="*/ 5156630 w 12192000"/>
              <a:gd name="connsiteY6784" fmla="*/ 298019 h 3218321"/>
              <a:gd name="connsiteX6785" fmla="*/ 5172701 w 12192000"/>
              <a:gd name="connsiteY6785" fmla="*/ 298591 h 3218321"/>
              <a:gd name="connsiteX6786" fmla="*/ 5172650 w 12192000"/>
              <a:gd name="connsiteY6786" fmla="*/ 294923 h 3218321"/>
              <a:gd name="connsiteX6787" fmla="*/ 5184378 w 12192000"/>
              <a:gd name="connsiteY6787" fmla="*/ 295876 h 3218321"/>
              <a:gd name="connsiteX6788" fmla="*/ 5170701 w 12192000"/>
              <a:gd name="connsiteY6788" fmla="*/ 285254 h 3218321"/>
              <a:gd name="connsiteX6789" fmla="*/ 5179403 w 12192000"/>
              <a:gd name="connsiteY6789" fmla="*/ 275157 h 3218321"/>
              <a:gd name="connsiteX6790" fmla="*/ 5185091 w 12192000"/>
              <a:gd name="connsiteY6790" fmla="*/ 275300 h 3218321"/>
              <a:gd name="connsiteX6791" fmla="*/ 5180214 w 12192000"/>
              <a:gd name="connsiteY6791" fmla="*/ 286588 h 3218321"/>
              <a:gd name="connsiteX6792" fmla="*/ 5195634 w 12192000"/>
              <a:gd name="connsiteY6792" fmla="*/ 286826 h 3218321"/>
              <a:gd name="connsiteX6793" fmla="*/ 5191835 w 12192000"/>
              <a:gd name="connsiteY6793" fmla="*/ 276157 h 3218321"/>
              <a:gd name="connsiteX6794" fmla="*/ 5200901 w 12192000"/>
              <a:gd name="connsiteY6794" fmla="*/ 286636 h 3218321"/>
              <a:gd name="connsiteX6795" fmla="*/ 5204566 w 12192000"/>
              <a:gd name="connsiteY6795" fmla="*/ 277967 h 3218321"/>
              <a:gd name="connsiteX6796" fmla="*/ 5207073 w 12192000"/>
              <a:gd name="connsiteY6796" fmla="*/ 289922 h 3218321"/>
              <a:gd name="connsiteX6797" fmla="*/ 5186291 w 12192000"/>
              <a:gd name="connsiteY6797" fmla="*/ 289446 h 3218321"/>
              <a:gd name="connsiteX6798" fmla="*/ 5217504 w 12192000"/>
              <a:gd name="connsiteY6798" fmla="*/ 297590 h 3218321"/>
              <a:gd name="connsiteX6799" fmla="*/ 5231664 w 12192000"/>
              <a:gd name="connsiteY6799" fmla="*/ 298829 h 3218321"/>
              <a:gd name="connsiteX6800" fmla="*/ 5239428 w 12192000"/>
              <a:gd name="connsiteY6800" fmla="*/ 292494 h 3218321"/>
              <a:gd name="connsiteX6801" fmla="*/ 5228596 w 12192000"/>
              <a:gd name="connsiteY6801" fmla="*/ 282492 h 3218321"/>
              <a:gd name="connsiteX6802" fmla="*/ 5227037 w 12192000"/>
              <a:gd name="connsiteY6802" fmla="*/ 291875 h 3218321"/>
              <a:gd name="connsiteX6803" fmla="*/ 5213432 w 12192000"/>
              <a:gd name="connsiteY6803" fmla="*/ 280301 h 3218321"/>
              <a:gd name="connsiteX6804" fmla="*/ 5222463 w 12192000"/>
              <a:gd name="connsiteY6804" fmla="*/ 282730 h 3218321"/>
              <a:gd name="connsiteX6805" fmla="*/ 5243742 w 12192000"/>
              <a:gd name="connsiteY6805" fmla="*/ 279777 h 3218321"/>
              <a:gd name="connsiteX6806" fmla="*/ 5240436 w 12192000"/>
              <a:gd name="connsiteY6806" fmla="*/ 291113 h 3218321"/>
              <a:gd name="connsiteX6807" fmla="*/ 5261300 w 12192000"/>
              <a:gd name="connsiteY6807" fmla="*/ 269203 h 3218321"/>
              <a:gd name="connsiteX6808" fmla="*/ 5262532 w 12192000"/>
              <a:gd name="connsiteY6808" fmla="*/ 274442 h 3218321"/>
              <a:gd name="connsiteX6809" fmla="*/ 5257030 w 12192000"/>
              <a:gd name="connsiteY6809" fmla="*/ 275252 h 3218321"/>
              <a:gd name="connsiteX6810" fmla="*/ 5253049 w 12192000"/>
              <a:gd name="connsiteY6810" fmla="*/ 291113 h 3218321"/>
              <a:gd name="connsiteX6811" fmla="*/ 5271028 w 12192000"/>
              <a:gd name="connsiteY6811" fmla="*/ 278253 h 3218321"/>
              <a:gd name="connsiteX6812" fmla="*/ 5266797 w 12192000"/>
              <a:gd name="connsiteY6812" fmla="*/ 270108 h 3218321"/>
              <a:gd name="connsiteX6813" fmla="*/ 5287075 w 12192000"/>
              <a:gd name="connsiteY6813" fmla="*/ 270060 h 3218321"/>
              <a:gd name="connsiteX6814" fmla="*/ 5286594 w 12192000"/>
              <a:gd name="connsiteY6814" fmla="*/ 275252 h 3218321"/>
              <a:gd name="connsiteX6815" fmla="*/ 5281179 w 12192000"/>
              <a:gd name="connsiteY6815" fmla="*/ 275014 h 3218321"/>
              <a:gd name="connsiteX6816" fmla="*/ 5282245 w 12192000"/>
              <a:gd name="connsiteY6816" fmla="*/ 285826 h 3218321"/>
              <a:gd name="connsiteX6817" fmla="*/ 5299781 w 12192000"/>
              <a:gd name="connsiteY6817" fmla="*/ 268679 h 3218321"/>
              <a:gd name="connsiteX6818" fmla="*/ 5301244 w 12192000"/>
              <a:gd name="connsiteY6818" fmla="*/ 275014 h 3218321"/>
              <a:gd name="connsiteX6819" fmla="*/ 5294293 w 12192000"/>
              <a:gd name="connsiteY6819" fmla="*/ 275252 h 3218321"/>
              <a:gd name="connsiteX6820" fmla="*/ 5302145 w 12192000"/>
              <a:gd name="connsiteY6820" fmla="*/ 289398 h 3218321"/>
              <a:gd name="connsiteX6821" fmla="*/ 5291753 w 12192000"/>
              <a:gd name="connsiteY6821" fmla="*/ 285302 h 3218321"/>
              <a:gd name="connsiteX6822" fmla="*/ 5283937 w 12192000"/>
              <a:gd name="connsiteY6822" fmla="*/ 288493 h 3218321"/>
              <a:gd name="connsiteX6823" fmla="*/ 5278525 w 12192000"/>
              <a:gd name="connsiteY6823" fmla="*/ 284445 h 3218321"/>
              <a:gd name="connsiteX6824" fmla="*/ 5274598 w 12192000"/>
              <a:gd name="connsiteY6824" fmla="*/ 289398 h 3218321"/>
              <a:gd name="connsiteX6825" fmla="*/ 5262010 w 12192000"/>
              <a:gd name="connsiteY6825" fmla="*/ 290732 h 3218321"/>
              <a:gd name="connsiteX6826" fmla="*/ 5308387 w 12192000"/>
              <a:gd name="connsiteY6826" fmla="*/ 292113 h 3218321"/>
              <a:gd name="connsiteX6827" fmla="*/ 5324541 w 12192000"/>
              <a:gd name="connsiteY6827" fmla="*/ 295018 h 3218321"/>
              <a:gd name="connsiteX6828" fmla="*/ 5324110 w 12192000"/>
              <a:gd name="connsiteY6828" fmla="*/ 287255 h 3218321"/>
              <a:gd name="connsiteX6829" fmla="*/ 5330964 w 12192000"/>
              <a:gd name="connsiteY6829" fmla="*/ 293780 h 3218321"/>
              <a:gd name="connsiteX6830" fmla="*/ 5346260 w 12192000"/>
              <a:gd name="connsiteY6830" fmla="*/ 293161 h 3218321"/>
              <a:gd name="connsiteX6831" fmla="*/ 5352829 w 12192000"/>
              <a:gd name="connsiteY6831" fmla="*/ 288588 h 3218321"/>
              <a:gd name="connsiteX6832" fmla="*/ 5356971 w 12192000"/>
              <a:gd name="connsiteY6832" fmla="*/ 273299 h 3218321"/>
              <a:gd name="connsiteX6833" fmla="*/ 5357544 w 12192000"/>
              <a:gd name="connsiteY6833" fmla="*/ 290970 h 3218321"/>
              <a:gd name="connsiteX6834" fmla="*/ 5423531 w 12192000"/>
              <a:gd name="connsiteY6834" fmla="*/ 288636 h 3218321"/>
              <a:gd name="connsiteX6835" fmla="*/ 5419247 w 12192000"/>
              <a:gd name="connsiteY6835" fmla="*/ 279920 h 3218321"/>
              <a:gd name="connsiteX6836" fmla="*/ 5409438 w 12192000"/>
              <a:gd name="connsiteY6836" fmla="*/ 285350 h 3218321"/>
              <a:gd name="connsiteX6837" fmla="*/ 5420724 w 12192000"/>
              <a:gd name="connsiteY6837" fmla="*/ 265440 h 3218321"/>
              <a:gd name="connsiteX6838" fmla="*/ 5449290 w 12192000"/>
              <a:gd name="connsiteY6838" fmla="*/ 265917 h 3218321"/>
              <a:gd name="connsiteX6839" fmla="*/ 5448148 w 12192000"/>
              <a:gd name="connsiteY6839" fmla="*/ 275490 h 3218321"/>
              <a:gd name="connsiteX6840" fmla="*/ 5461431 w 12192000"/>
              <a:gd name="connsiteY6840" fmla="*/ 269013 h 3218321"/>
              <a:gd name="connsiteX6841" fmla="*/ 5458336 w 12192000"/>
              <a:gd name="connsiteY6841" fmla="*/ 281730 h 3218321"/>
              <a:gd name="connsiteX6842" fmla="*/ 5476191 w 12192000"/>
              <a:gd name="connsiteY6842" fmla="*/ 264059 h 3218321"/>
              <a:gd name="connsiteX6843" fmla="*/ 5462908 w 12192000"/>
              <a:gd name="connsiteY6843" fmla="*/ 282873 h 3218321"/>
              <a:gd name="connsiteX6844" fmla="*/ 5558131 w 12192000"/>
              <a:gd name="connsiteY6844" fmla="*/ 283254 h 3218321"/>
              <a:gd name="connsiteX6845" fmla="*/ 5586174 w 12192000"/>
              <a:gd name="connsiteY6845" fmla="*/ 283921 h 3218321"/>
              <a:gd name="connsiteX6846" fmla="*/ 5587174 w 12192000"/>
              <a:gd name="connsiteY6846" fmla="*/ 275538 h 3218321"/>
              <a:gd name="connsiteX6847" fmla="*/ 5610312 w 12192000"/>
              <a:gd name="connsiteY6847" fmla="*/ 284445 h 3218321"/>
              <a:gd name="connsiteX6848" fmla="*/ 5610599 w 12192000"/>
              <a:gd name="connsiteY6848" fmla="*/ 274061 h 3218321"/>
              <a:gd name="connsiteX6849" fmla="*/ 5621169 w 12192000"/>
              <a:gd name="connsiteY6849" fmla="*/ 283683 h 3218321"/>
              <a:gd name="connsiteX6850" fmla="*/ 5641928 w 12192000"/>
              <a:gd name="connsiteY6850" fmla="*/ 280777 h 3218321"/>
              <a:gd name="connsiteX6851" fmla="*/ 5645594 w 12192000"/>
              <a:gd name="connsiteY6851" fmla="*/ 284397 h 3218321"/>
              <a:gd name="connsiteX6852" fmla="*/ 5652258 w 12192000"/>
              <a:gd name="connsiteY6852" fmla="*/ 279729 h 3218321"/>
              <a:gd name="connsiteX6853" fmla="*/ 5657259 w 12192000"/>
              <a:gd name="connsiteY6853" fmla="*/ 280158 h 3218321"/>
              <a:gd name="connsiteX6854" fmla="*/ 5659687 w 12192000"/>
              <a:gd name="connsiteY6854" fmla="*/ 279872 h 3218321"/>
              <a:gd name="connsiteX6855" fmla="*/ 5651498 w 12192000"/>
              <a:gd name="connsiteY6855" fmla="*/ 272109 h 3218321"/>
              <a:gd name="connsiteX6856" fmla="*/ 5658068 w 12192000"/>
              <a:gd name="connsiteY6856" fmla="*/ 268012 h 3218321"/>
              <a:gd name="connsiteX6857" fmla="*/ 5669731 w 12192000"/>
              <a:gd name="connsiteY6857" fmla="*/ 269298 h 3218321"/>
              <a:gd name="connsiteX6858" fmla="*/ 5673875 w 12192000"/>
              <a:gd name="connsiteY6858" fmla="*/ 251437 h 3218321"/>
              <a:gd name="connsiteX6859" fmla="*/ 5661638 w 12192000"/>
              <a:gd name="connsiteY6859" fmla="*/ 251247 h 3218321"/>
              <a:gd name="connsiteX6860" fmla="*/ 5661161 w 12192000"/>
              <a:gd name="connsiteY6860" fmla="*/ 261154 h 3218321"/>
              <a:gd name="connsiteX6861" fmla="*/ 5658305 w 12192000"/>
              <a:gd name="connsiteY6861" fmla="*/ 252199 h 3218321"/>
              <a:gd name="connsiteX6862" fmla="*/ 5643498 w 12192000"/>
              <a:gd name="connsiteY6862" fmla="*/ 251485 h 3218321"/>
              <a:gd name="connsiteX6863" fmla="*/ 5636642 w 12192000"/>
              <a:gd name="connsiteY6863" fmla="*/ 254152 h 3218321"/>
              <a:gd name="connsiteX6864" fmla="*/ 5623358 w 12192000"/>
              <a:gd name="connsiteY6864" fmla="*/ 250389 h 3218321"/>
              <a:gd name="connsiteX6865" fmla="*/ 5622551 w 12192000"/>
              <a:gd name="connsiteY6865" fmla="*/ 261201 h 3218321"/>
              <a:gd name="connsiteX6866" fmla="*/ 5620311 w 12192000"/>
              <a:gd name="connsiteY6866" fmla="*/ 252104 h 3218321"/>
              <a:gd name="connsiteX6867" fmla="*/ 5602218 w 12192000"/>
              <a:gd name="connsiteY6867" fmla="*/ 251675 h 3218321"/>
              <a:gd name="connsiteX6868" fmla="*/ 5597172 w 12192000"/>
              <a:gd name="connsiteY6868" fmla="*/ 262821 h 3218321"/>
              <a:gd name="connsiteX6869" fmla="*/ 5595363 w 12192000"/>
              <a:gd name="connsiteY6869" fmla="*/ 249913 h 3218321"/>
              <a:gd name="connsiteX6870" fmla="*/ 5581747 w 12192000"/>
              <a:gd name="connsiteY6870" fmla="*/ 262535 h 3218321"/>
              <a:gd name="connsiteX6871" fmla="*/ 5582698 w 12192000"/>
              <a:gd name="connsiteY6871" fmla="*/ 250294 h 3218321"/>
              <a:gd name="connsiteX6872" fmla="*/ 5569796 w 12192000"/>
              <a:gd name="connsiteY6872" fmla="*/ 249770 h 3218321"/>
              <a:gd name="connsiteX6873" fmla="*/ 6211169 w 12192000"/>
              <a:gd name="connsiteY6873" fmla="*/ 249086 h 3218321"/>
              <a:gd name="connsiteX6874" fmla="*/ 6197060 w 12192000"/>
              <a:gd name="connsiteY6874" fmla="*/ 253104 h 3218321"/>
              <a:gd name="connsiteX6875" fmla="*/ 6214777 w 12192000"/>
              <a:gd name="connsiteY6875" fmla="*/ 258820 h 3218321"/>
              <a:gd name="connsiteX6876" fmla="*/ 6211169 w 12192000"/>
              <a:gd name="connsiteY6876" fmla="*/ 249086 h 3218321"/>
              <a:gd name="connsiteX6877" fmla="*/ 8192072 w 12192000"/>
              <a:gd name="connsiteY6877" fmla="*/ 248246 h 3218321"/>
              <a:gd name="connsiteX6878" fmla="*/ 8192072 w 12192000"/>
              <a:gd name="connsiteY6878" fmla="*/ 248246 h 3218321"/>
              <a:gd name="connsiteX6879" fmla="*/ 5892745 w 12192000"/>
              <a:gd name="connsiteY6879" fmla="*/ 248198 h 3218321"/>
              <a:gd name="connsiteX6880" fmla="*/ 5892983 w 12192000"/>
              <a:gd name="connsiteY6880" fmla="*/ 264250 h 3218321"/>
              <a:gd name="connsiteX6881" fmla="*/ 5892745 w 12192000"/>
              <a:gd name="connsiteY6881" fmla="*/ 248198 h 3218321"/>
              <a:gd name="connsiteX6882" fmla="*/ 6135482 w 12192000"/>
              <a:gd name="connsiteY6882" fmla="*/ 248151 h 3218321"/>
              <a:gd name="connsiteX6883" fmla="*/ 6130433 w 12192000"/>
              <a:gd name="connsiteY6883" fmla="*/ 269965 h 3218321"/>
              <a:gd name="connsiteX6884" fmla="*/ 6135482 w 12192000"/>
              <a:gd name="connsiteY6884" fmla="*/ 248151 h 3218321"/>
              <a:gd name="connsiteX6885" fmla="*/ 6120575 w 12192000"/>
              <a:gd name="connsiteY6885" fmla="*/ 248056 h 3218321"/>
              <a:gd name="connsiteX6886" fmla="*/ 6120575 w 12192000"/>
              <a:gd name="connsiteY6886" fmla="*/ 248056 h 3218321"/>
              <a:gd name="connsiteX6887" fmla="*/ 5816281 w 12192000"/>
              <a:gd name="connsiteY6887" fmla="*/ 248056 h 3218321"/>
              <a:gd name="connsiteX6888" fmla="*/ 5813615 w 12192000"/>
              <a:gd name="connsiteY6888" fmla="*/ 264297 h 3218321"/>
              <a:gd name="connsiteX6889" fmla="*/ 5809043 w 12192000"/>
              <a:gd name="connsiteY6889" fmla="*/ 251342 h 3218321"/>
              <a:gd name="connsiteX6890" fmla="*/ 5799188 w 12192000"/>
              <a:gd name="connsiteY6890" fmla="*/ 251294 h 3218321"/>
              <a:gd name="connsiteX6891" fmla="*/ 5801284 w 12192000"/>
              <a:gd name="connsiteY6891" fmla="*/ 261487 h 3218321"/>
              <a:gd name="connsiteX6892" fmla="*/ 5795664 w 12192000"/>
              <a:gd name="connsiteY6892" fmla="*/ 260820 h 3218321"/>
              <a:gd name="connsiteX6893" fmla="*/ 5797855 w 12192000"/>
              <a:gd name="connsiteY6893" fmla="*/ 250770 h 3218321"/>
              <a:gd name="connsiteX6894" fmla="*/ 5791856 w 12192000"/>
              <a:gd name="connsiteY6894" fmla="*/ 248961 h 3218321"/>
              <a:gd name="connsiteX6895" fmla="*/ 5790286 w 12192000"/>
              <a:gd name="connsiteY6895" fmla="*/ 263202 h 3218321"/>
              <a:gd name="connsiteX6896" fmla="*/ 5784952 w 12192000"/>
              <a:gd name="connsiteY6896" fmla="*/ 251437 h 3218321"/>
              <a:gd name="connsiteX6897" fmla="*/ 5776241 w 12192000"/>
              <a:gd name="connsiteY6897" fmla="*/ 251247 h 3218321"/>
              <a:gd name="connsiteX6898" fmla="*/ 5777050 w 12192000"/>
              <a:gd name="connsiteY6898" fmla="*/ 261201 h 3218321"/>
              <a:gd name="connsiteX6899" fmla="*/ 5772337 w 12192000"/>
              <a:gd name="connsiteY6899" fmla="*/ 261011 h 3218321"/>
              <a:gd name="connsiteX6900" fmla="*/ 5772050 w 12192000"/>
              <a:gd name="connsiteY6900" fmla="*/ 251247 h 3218321"/>
              <a:gd name="connsiteX6901" fmla="*/ 5764241 w 12192000"/>
              <a:gd name="connsiteY6901" fmla="*/ 251247 h 3218321"/>
              <a:gd name="connsiteX6902" fmla="*/ 5763337 w 12192000"/>
              <a:gd name="connsiteY6902" fmla="*/ 260820 h 3218321"/>
              <a:gd name="connsiteX6903" fmla="*/ 5757528 w 12192000"/>
              <a:gd name="connsiteY6903" fmla="*/ 260820 h 3218321"/>
              <a:gd name="connsiteX6904" fmla="*/ 5761338 w 12192000"/>
              <a:gd name="connsiteY6904" fmla="*/ 249961 h 3218321"/>
              <a:gd name="connsiteX6905" fmla="*/ 5729295 w 12192000"/>
              <a:gd name="connsiteY6905" fmla="*/ 251580 h 3218321"/>
              <a:gd name="connsiteX6906" fmla="*/ 5722868 w 12192000"/>
              <a:gd name="connsiteY6906" fmla="*/ 262059 h 3218321"/>
              <a:gd name="connsiteX6907" fmla="*/ 5723153 w 12192000"/>
              <a:gd name="connsiteY6907" fmla="*/ 251151 h 3218321"/>
              <a:gd name="connsiteX6908" fmla="*/ 5715488 w 12192000"/>
              <a:gd name="connsiteY6908" fmla="*/ 251294 h 3218321"/>
              <a:gd name="connsiteX6909" fmla="*/ 5714820 w 12192000"/>
              <a:gd name="connsiteY6909" fmla="*/ 259106 h 3218321"/>
              <a:gd name="connsiteX6910" fmla="*/ 5710488 w 12192000"/>
              <a:gd name="connsiteY6910" fmla="*/ 258867 h 3218321"/>
              <a:gd name="connsiteX6911" fmla="*/ 5710107 w 12192000"/>
              <a:gd name="connsiteY6911" fmla="*/ 251294 h 3218321"/>
              <a:gd name="connsiteX6912" fmla="*/ 5700156 w 12192000"/>
              <a:gd name="connsiteY6912" fmla="*/ 251247 h 3218321"/>
              <a:gd name="connsiteX6913" fmla="*/ 5699919 w 12192000"/>
              <a:gd name="connsiteY6913" fmla="*/ 271537 h 3218321"/>
              <a:gd name="connsiteX6914" fmla="*/ 5712298 w 12192000"/>
              <a:gd name="connsiteY6914" fmla="*/ 262964 h 3218321"/>
              <a:gd name="connsiteX6915" fmla="*/ 5705776 w 12192000"/>
              <a:gd name="connsiteY6915" fmla="*/ 282635 h 3218321"/>
              <a:gd name="connsiteX6916" fmla="*/ 5720581 w 12192000"/>
              <a:gd name="connsiteY6916" fmla="*/ 279062 h 3218321"/>
              <a:gd name="connsiteX6917" fmla="*/ 5713678 w 12192000"/>
              <a:gd name="connsiteY6917" fmla="*/ 270346 h 3218321"/>
              <a:gd name="connsiteX6918" fmla="*/ 5720201 w 12192000"/>
              <a:gd name="connsiteY6918" fmla="*/ 270680 h 3218321"/>
              <a:gd name="connsiteX6919" fmla="*/ 5719535 w 12192000"/>
              <a:gd name="connsiteY6919" fmla="*/ 265583 h 3218321"/>
              <a:gd name="connsiteX6920" fmla="*/ 5724866 w 12192000"/>
              <a:gd name="connsiteY6920" fmla="*/ 265583 h 3218321"/>
              <a:gd name="connsiteX6921" fmla="*/ 5721250 w 12192000"/>
              <a:gd name="connsiteY6921" fmla="*/ 274347 h 3218321"/>
              <a:gd name="connsiteX6922" fmla="*/ 5738532 w 12192000"/>
              <a:gd name="connsiteY6922" fmla="*/ 262106 h 3218321"/>
              <a:gd name="connsiteX6923" fmla="*/ 5722059 w 12192000"/>
              <a:gd name="connsiteY6923" fmla="*/ 276967 h 3218321"/>
              <a:gd name="connsiteX6924" fmla="*/ 5744387 w 12192000"/>
              <a:gd name="connsiteY6924" fmla="*/ 280253 h 3218321"/>
              <a:gd name="connsiteX6925" fmla="*/ 5738340 w 12192000"/>
              <a:gd name="connsiteY6925" fmla="*/ 268965 h 3218321"/>
              <a:gd name="connsiteX6926" fmla="*/ 5750387 w 12192000"/>
              <a:gd name="connsiteY6926" fmla="*/ 279062 h 3218321"/>
              <a:gd name="connsiteX6927" fmla="*/ 5761431 w 12192000"/>
              <a:gd name="connsiteY6927" fmla="*/ 280777 h 3218321"/>
              <a:gd name="connsiteX6928" fmla="*/ 5749481 w 12192000"/>
              <a:gd name="connsiteY6928" fmla="*/ 271966 h 3218321"/>
              <a:gd name="connsiteX6929" fmla="*/ 5761386 w 12192000"/>
              <a:gd name="connsiteY6929" fmla="*/ 262630 h 3218321"/>
              <a:gd name="connsiteX6930" fmla="*/ 5763384 w 12192000"/>
              <a:gd name="connsiteY6930" fmla="*/ 272680 h 3218321"/>
              <a:gd name="connsiteX6931" fmla="*/ 5769622 w 12192000"/>
              <a:gd name="connsiteY6931" fmla="*/ 266107 h 3218321"/>
              <a:gd name="connsiteX6932" fmla="*/ 5780144 w 12192000"/>
              <a:gd name="connsiteY6932" fmla="*/ 268012 h 3218321"/>
              <a:gd name="connsiteX6933" fmla="*/ 5769670 w 12192000"/>
              <a:gd name="connsiteY6933" fmla="*/ 272347 h 3218321"/>
              <a:gd name="connsiteX6934" fmla="*/ 5778714 w 12192000"/>
              <a:gd name="connsiteY6934" fmla="*/ 281492 h 3218321"/>
              <a:gd name="connsiteX6935" fmla="*/ 5800949 w 12192000"/>
              <a:gd name="connsiteY6935" fmla="*/ 263869 h 3218321"/>
              <a:gd name="connsiteX6936" fmla="*/ 5794808 w 12192000"/>
              <a:gd name="connsiteY6936" fmla="*/ 276729 h 3218321"/>
              <a:gd name="connsiteX6937" fmla="*/ 5812566 w 12192000"/>
              <a:gd name="connsiteY6937" fmla="*/ 263488 h 3218321"/>
              <a:gd name="connsiteX6938" fmla="*/ 5821852 w 12192000"/>
              <a:gd name="connsiteY6938" fmla="*/ 277062 h 3218321"/>
              <a:gd name="connsiteX6939" fmla="*/ 5833755 w 12192000"/>
              <a:gd name="connsiteY6939" fmla="*/ 279872 h 3218321"/>
              <a:gd name="connsiteX6940" fmla="*/ 5817803 w 12192000"/>
              <a:gd name="connsiteY6940" fmla="*/ 266250 h 3218321"/>
              <a:gd name="connsiteX6941" fmla="*/ 5835658 w 12192000"/>
              <a:gd name="connsiteY6941" fmla="*/ 255105 h 3218321"/>
              <a:gd name="connsiteX6942" fmla="*/ 5840990 w 12192000"/>
              <a:gd name="connsiteY6942" fmla="*/ 256057 h 3218321"/>
              <a:gd name="connsiteX6943" fmla="*/ 5838850 w 12192000"/>
              <a:gd name="connsiteY6943" fmla="*/ 268346 h 3218321"/>
              <a:gd name="connsiteX6944" fmla="*/ 5849847 w 12192000"/>
              <a:gd name="connsiteY6944" fmla="*/ 252866 h 3218321"/>
              <a:gd name="connsiteX6945" fmla="*/ 5830232 w 12192000"/>
              <a:gd name="connsiteY6945" fmla="*/ 248294 h 3218321"/>
              <a:gd name="connsiteX6946" fmla="*/ 5826565 w 12192000"/>
              <a:gd name="connsiteY6946" fmla="*/ 254295 h 3218321"/>
              <a:gd name="connsiteX6947" fmla="*/ 5816281 w 12192000"/>
              <a:gd name="connsiteY6947" fmla="*/ 248056 h 3218321"/>
              <a:gd name="connsiteX6948" fmla="*/ 7604569 w 12192000"/>
              <a:gd name="connsiteY6948" fmla="*/ 247770 h 3218321"/>
              <a:gd name="connsiteX6949" fmla="*/ 7587090 w 12192000"/>
              <a:gd name="connsiteY6949" fmla="*/ 248008 h 3218321"/>
              <a:gd name="connsiteX6950" fmla="*/ 7604569 w 12192000"/>
              <a:gd name="connsiteY6950" fmla="*/ 247770 h 3218321"/>
              <a:gd name="connsiteX6951" fmla="*/ 6082336 w 12192000"/>
              <a:gd name="connsiteY6951" fmla="*/ 247722 h 3218321"/>
              <a:gd name="connsiteX6952" fmla="*/ 6082336 w 12192000"/>
              <a:gd name="connsiteY6952" fmla="*/ 247722 h 3218321"/>
              <a:gd name="connsiteX6953" fmla="*/ 6176820 w 12192000"/>
              <a:gd name="connsiteY6953" fmla="*/ 247627 h 3218321"/>
              <a:gd name="connsiteX6954" fmla="*/ 6168105 w 12192000"/>
              <a:gd name="connsiteY6954" fmla="*/ 252819 h 3218321"/>
              <a:gd name="connsiteX6955" fmla="*/ 6157532 w 12192000"/>
              <a:gd name="connsiteY6955" fmla="*/ 265631 h 3218321"/>
              <a:gd name="connsiteX6956" fmla="*/ 6154532 w 12192000"/>
              <a:gd name="connsiteY6956" fmla="*/ 273109 h 3218321"/>
              <a:gd name="connsiteX6957" fmla="*/ 6144387 w 12192000"/>
              <a:gd name="connsiteY6957" fmla="*/ 263202 h 3218321"/>
              <a:gd name="connsiteX6958" fmla="*/ 6145816 w 12192000"/>
              <a:gd name="connsiteY6958" fmla="*/ 280872 h 3218321"/>
              <a:gd name="connsiteX6959" fmla="*/ 6186297 w 12192000"/>
              <a:gd name="connsiteY6959" fmla="*/ 279967 h 3218321"/>
              <a:gd name="connsiteX6960" fmla="*/ 6185583 w 12192000"/>
              <a:gd name="connsiteY6960" fmla="*/ 264583 h 3218321"/>
              <a:gd name="connsiteX6961" fmla="*/ 6169200 w 12192000"/>
              <a:gd name="connsiteY6961" fmla="*/ 277014 h 3218321"/>
              <a:gd name="connsiteX6962" fmla="*/ 6176820 w 12192000"/>
              <a:gd name="connsiteY6962" fmla="*/ 247627 h 3218321"/>
              <a:gd name="connsiteX6963" fmla="*/ 3571566 w 12192000"/>
              <a:gd name="connsiteY6963" fmla="*/ 247055 h 3218321"/>
              <a:gd name="connsiteX6964" fmla="*/ 3542300 w 12192000"/>
              <a:gd name="connsiteY6964" fmla="*/ 251342 h 3218321"/>
              <a:gd name="connsiteX6965" fmla="*/ 3524653 w 12192000"/>
              <a:gd name="connsiteY6965" fmla="*/ 252914 h 3218321"/>
              <a:gd name="connsiteX6966" fmla="*/ 3524653 w 12192000"/>
              <a:gd name="connsiteY6966" fmla="*/ 264821 h 3218321"/>
              <a:gd name="connsiteX6967" fmla="*/ 3531522 w 12192000"/>
              <a:gd name="connsiteY6967" fmla="*/ 260392 h 3218321"/>
              <a:gd name="connsiteX6968" fmla="*/ 3535815 w 12192000"/>
              <a:gd name="connsiteY6968" fmla="*/ 266155 h 3218321"/>
              <a:gd name="connsiteX6969" fmla="*/ 3565571 w 12192000"/>
              <a:gd name="connsiteY6969" fmla="*/ 258725 h 3218321"/>
              <a:gd name="connsiteX6970" fmla="*/ 3571566 w 12192000"/>
              <a:gd name="connsiteY6970" fmla="*/ 247055 h 3218321"/>
              <a:gd name="connsiteX6971" fmla="*/ 7915561 w 12192000"/>
              <a:gd name="connsiteY6971" fmla="*/ 246674 h 3218321"/>
              <a:gd name="connsiteX6972" fmla="*/ 7935182 w 12192000"/>
              <a:gd name="connsiteY6972" fmla="*/ 256724 h 3218321"/>
              <a:gd name="connsiteX6973" fmla="*/ 7947565 w 12192000"/>
              <a:gd name="connsiteY6973" fmla="*/ 251723 h 3218321"/>
              <a:gd name="connsiteX6974" fmla="*/ 7962185 w 12192000"/>
              <a:gd name="connsiteY6974" fmla="*/ 256771 h 3218321"/>
              <a:gd name="connsiteX6975" fmla="*/ 7967186 w 12192000"/>
              <a:gd name="connsiteY6975" fmla="*/ 266631 h 3218321"/>
              <a:gd name="connsiteX6976" fmla="*/ 7957328 w 12192000"/>
              <a:gd name="connsiteY6976" fmla="*/ 258772 h 3218321"/>
              <a:gd name="connsiteX6977" fmla="*/ 7936659 w 12192000"/>
              <a:gd name="connsiteY6977" fmla="*/ 277443 h 3218321"/>
              <a:gd name="connsiteX6978" fmla="*/ 7920847 w 12192000"/>
              <a:gd name="connsiteY6978" fmla="*/ 260058 h 3218321"/>
              <a:gd name="connsiteX6979" fmla="*/ 7915561 w 12192000"/>
              <a:gd name="connsiteY6979" fmla="*/ 246674 h 3218321"/>
              <a:gd name="connsiteX6980" fmla="*/ 7107514 w 12192000"/>
              <a:gd name="connsiteY6980" fmla="*/ 246311 h 3218321"/>
              <a:gd name="connsiteX6981" fmla="*/ 7101459 w 12192000"/>
              <a:gd name="connsiteY6981" fmla="*/ 246960 h 3218321"/>
              <a:gd name="connsiteX6982" fmla="*/ 7107514 w 12192000"/>
              <a:gd name="connsiteY6982" fmla="*/ 246311 h 3218321"/>
              <a:gd name="connsiteX6983" fmla="*/ 2569493 w 12192000"/>
              <a:gd name="connsiteY6983" fmla="*/ 246233 h 3218321"/>
              <a:gd name="connsiteX6984" fmla="*/ 2563479 w 12192000"/>
              <a:gd name="connsiteY6984" fmla="*/ 247150 h 3218321"/>
              <a:gd name="connsiteX6985" fmla="*/ 2569493 w 12192000"/>
              <a:gd name="connsiteY6985" fmla="*/ 246233 h 3218321"/>
              <a:gd name="connsiteX6986" fmla="*/ 5261000 w 12192000"/>
              <a:gd name="connsiteY6986" fmla="*/ 246208 h 3218321"/>
              <a:gd name="connsiteX6987" fmla="*/ 5254922 w 12192000"/>
              <a:gd name="connsiteY6987" fmla="*/ 246817 h 3218321"/>
              <a:gd name="connsiteX6988" fmla="*/ 5261000 w 12192000"/>
              <a:gd name="connsiteY6988" fmla="*/ 246208 h 3218321"/>
              <a:gd name="connsiteX6989" fmla="*/ 7146255 w 12192000"/>
              <a:gd name="connsiteY6989" fmla="*/ 245893 h 3218321"/>
              <a:gd name="connsiteX6990" fmla="*/ 7140274 w 12192000"/>
              <a:gd name="connsiteY6990" fmla="*/ 246770 h 3218321"/>
              <a:gd name="connsiteX6991" fmla="*/ 7146255 w 12192000"/>
              <a:gd name="connsiteY6991" fmla="*/ 245893 h 3218321"/>
              <a:gd name="connsiteX6992" fmla="*/ 7905529 w 12192000"/>
              <a:gd name="connsiteY6992" fmla="*/ 245823 h 3218321"/>
              <a:gd name="connsiteX6993" fmla="*/ 7911416 w 12192000"/>
              <a:gd name="connsiteY6993" fmla="*/ 251437 h 3218321"/>
              <a:gd name="connsiteX6994" fmla="*/ 7900463 w 12192000"/>
              <a:gd name="connsiteY6994" fmla="*/ 256486 h 3218321"/>
              <a:gd name="connsiteX6995" fmla="*/ 7897319 w 12192000"/>
              <a:gd name="connsiteY6995" fmla="*/ 248103 h 3218321"/>
              <a:gd name="connsiteX6996" fmla="*/ 7905529 w 12192000"/>
              <a:gd name="connsiteY6996" fmla="*/ 245823 h 3218321"/>
              <a:gd name="connsiteX6997" fmla="*/ 6062102 w 12192000"/>
              <a:gd name="connsiteY6997" fmla="*/ 245531 h 3218321"/>
              <a:gd name="connsiteX6998" fmla="*/ 6052578 w 12192000"/>
              <a:gd name="connsiteY6998" fmla="*/ 255962 h 3218321"/>
              <a:gd name="connsiteX6999" fmla="*/ 6043056 w 12192000"/>
              <a:gd name="connsiteY6999" fmla="*/ 246531 h 3218321"/>
              <a:gd name="connsiteX7000" fmla="*/ 6058436 w 12192000"/>
              <a:gd name="connsiteY7000" fmla="*/ 256153 h 3218321"/>
              <a:gd name="connsiteX7001" fmla="*/ 6055150 w 12192000"/>
              <a:gd name="connsiteY7001" fmla="*/ 267060 h 3218321"/>
              <a:gd name="connsiteX7002" fmla="*/ 6064100 w 12192000"/>
              <a:gd name="connsiteY7002" fmla="*/ 263964 h 3218321"/>
              <a:gd name="connsiteX7003" fmla="*/ 6062102 w 12192000"/>
              <a:gd name="connsiteY7003" fmla="*/ 245531 h 3218321"/>
              <a:gd name="connsiteX7004" fmla="*/ 3211831 w 12192000"/>
              <a:gd name="connsiteY7004" fmla="*/ 245173 h 3218321"/>
              <a:gd name="connsiteX7005" fmla="*/ 3217517 w 12192000"/>
              <a:gd name="connsiteY7005" fmla="*/ 251008 h 3218321"/>
              <a:gd name="connsiteX7006" fmla="*/ 3202893 w 12192000"/>
              <a:gd name="connsiteY7006" fmla="*/ 247340 h 3218321"/>
              <a:gd name="connsiteX7007" fmla="*/ 3211831 w 12192000"/>
              <a:gd name="connsiteY7007" fmla="*/ 245173 h 3218321"/>
              <a:gd name="connsiteX7008" fmla="*/ 7668529 w 12192000"/>
              <a:gd name="connsiteY7008" fmla="*/ 244388 h 3218321"/>
              <a:gd name="connsiteX7009" fmla="*/ 7673673 w 12192000"/>
              <a:gd name="connsiteY7009" fmla="*/ 258677 h 3218321"/>
              <a:gd name="connsiteX7010" fmla="*/ 7686770 w 12192000"/>
              <a:gd name="connsiteY7010" fmla="*/ 245245 h 3218321"/>
              <a:gd name="connsiteX7011" fmla="*/ 7680721 w 12192000"/>
              <a:gd name="connsiteY7011" fmla="*/ 257057 h 3218321"/>
              <a:gd name="connsiteX7012" fmla="*/ 7692294 w 12192000"/>
              <a:gd name="connsiteY7012" fmla="*/ 255819 h 3218321"/>
              <a:gd name="connsiteX7013" fmla="*/ 7692294 w 12192000"/>
              <a:gd name="connsiteY7013" fmla="*/ 260296 h 3218321"/>
              <a:gd name="connsiteX7014" fmla="*/ 7670625 w 12192000"/>
              <a:gd name="connsiteY7014" fmla="*/ 261678 h 3218321"/>
              <a:gd name="connsiteX7015" fmla="*/ 7661052 w 12192000"/>
              <a:gd name="connsiteY7015" fmla="*/ 252818 h 3218321"/>
              <a:gd name="connsiteX7016" fmla="*/ 7667910 w 12192000"/>
              <a:gd name="connsiteY7016" fmla="*/ 251675 h 3218321"/>
              <a:gd name="connsiteX7017" fmla="*/ 5948118 w 12192000"/>
              <a:gd name="connsiteY7017" fmla="*/ 244245 h 3218321"/>
              <a:gd name="connsiteX7018" fmla="*/ 5940738 w 12192000"/>
              <a:gd name="connsiteY7018" fmla="*/ 262249 h 3218321"/>
              <a:gd name="connsiteX7019" fmla="*/ 5929644 w 12192000"/>
              <a:gd name="connsiteY7019" fmla="*/ 244769 h 3218321"/>
              <a:gd name="connsiteX7020" fmla="*/ 5929169 w 12192000"/>
              <a:gd name="connsiteY7020" fmla="*/ 266202 h 3218321"/>
              <a:gd name="connsiteX7021" fmla="*/ 5918171 w 12192000"/>
              <a:gd name="connsiteY7021" fmla="*/ 266488 h 3218321"/>
              <a:gd name="connsiteX7022" fmla="*/ 5926025 w 12192000"/>
              <a:gd name="connsiteY7022" fmla="*/ 251771 h 3218321"/>
              <a:gd name="connsiteX7023" fmla="*/ 5904697 w 12192000"/>
              <a:gd name="connsiteY7023" fmla="*/ 246341 h 3218321"/>
              <a:gd name="connsiteX7024" fmla="*/ 5907457 w 12192000"/>
              <a:gd name="connsiteY7024" fmla="*/ 266726 h 3218321"/>
              <a:gd name="connsiteX7025" fmla="*/ 5912171 w 12192000"/>
              <a:gd name="connsiteY7025" fmla="*/ 252199 h 3218321"/>
              <a:gd name="connsiteX7026" fmla="*/ 5909982 w 12192000"/>
              <a:gd name="connsiteY7026" fmla="*/ 270441 h 3218321"/>
              <a:gd name="connsiteX7027" fmla="*/ 5910172 w 12192000"/>
              <a:gd name="connsiteY7027" fmla="*/ 275252 h 3218321"/>
              <a:gd name="connsiteX7028" fmla="*/ 5930405 w 12192000"/>
              <a:gd name="connsiteY7028" fmla="*/ 273299 h 3218321"/>
              <a:gd name="connsiteX7029" fmla="*/ 5932691 w 12192000"/>
              <a:gd name="connsiteY7029" fmla="*/ 279444 h 3218321"/>
              <a:gd name="connsiteX7030" fmla="*/ 6067338 w 12192000"/>
              <a:gd name="connsiteY7030" fmla="*/ 279586 h 3218321"/>
              <a:gd name="connsiteX7031" fmla="*/ 6080717 w 12192000"/>
              <a:gd name="connsiteY7031" fmla="*/ 267917 h 3218321"/>
              <a:gd name="connsiteX7032" fmla="*/ 6078765 w 12192000"/>
              <a:gd name="connsiteY7032" fmla="*/ 269108 h 3218321"/>
              <a:gd name="connsiteX7033" fmla="*/ 6070577 w 12192000"/>
              <a:gd name="connsiteY7033" fmla="*/ 265155 h 3218321"/>
              <a:gd name="connsiteX7034" fmla="*/ 6078432 w 12192000"/>
              <a:gd name="connsiteY7034" fmla="*/ 251723 h 3218321"/>
              <a:gd name="connsiteX7035" fmla="*/ 6067386 w 12192000"/>
              <a:gd name="connsiteY7035" fmla="*/ 250818 h 3218321"/>
              <a:gd name="connsiteX7036" fmla="*/ 6057578 w 12192000"/>
              <a:gd name="connsiteY7036" fmla="*/ 276443 h 3218321"/>
              <a:gd name="connsiteX7037" fmla="*/ 6041913 w 12192000"/>
              <a:gd name="connsiteY7037" fmla="*/ 275014 h 3218321"/>
              <a:gd name="connsiteX7038" fmla="*/ 6042484 w 12192000"/>
              <a:gd name="connsiteY7038" fmla="*/ 264821 h 3218321"/>
              <a:gd name="connsiteX7039" fmla="*/ 6034392 w 12192000"/>
              <a:gd name="connsiteY7039" fmla="*/ 274585 h 3218321"/>
              <a:gd name="connsiteX7040" fmla="*/ 6034106 w 12192000"/>
              <a:gd name="connsiteY7040" fmla="*/ 260916 h 3218321"/>
              <a:gd name="connsiteX7041" fmla="*/ 6040343 w 12192000"/>
              <a:gd name="connsiteY7041" fmla="*/ 260725 h 3218321"/>
              <a:gd name="connsiteX7042" fmla="*/ 6030534 w 12192000"/>
              <a:gd name="connsiteY7042" fmla="*/ 247055 h 3218321"/>
              <a:gd name="connsiteX7043" fmla="*/ 6019346 w 12192000"/>
              <a:gd name="connsiteY7043" fmla="*/ 275395 h 3218321"/>
              <a:gd name="connsiteX7044" fmla="*/ 6024869 w 12192000"/>
              <a:gd name="connsiteY7044" fmla="*/ 245960 h 3218321"/>
              <a:gd name="connsiteX7045" fmla="*/ 6013157 w 12192000"/>
              <a:gd name="connsiteY7045" fmla="*/ 256295 h 3218321"/>
              <a:gd name="connsiteX7046" fmla="*/ 6006062 w 12192000"/>
              <a:gd name="connsiteY7046" fmla="*/ 244388 h 3218321"/>
              <a:gd name="connsiteX7047" fmla="*/ 6005348 w 12192000"/>
              <a:gd name="connsiteY7047" fmla="*/ 266864 h 3218321"/>
              <a:gd name="connsiteX7048" fmla="*/ 6016291 w 12192000"/>
              <a:gd name="connsiteY7048" fmla="*/ 259963 h 3218321"/>
              <a:gd name="connsiteX7049" fmla="*/ 6004482 w 12192000"/>
              <a:gd name="connsiteY7049" fmla="*/ 274490 h 3218321"/>
              <a:gd name="connsiteX7050" fmla="*/ 6005339 w 12192000"/>
              <a:gd name="connsiteY7050" fmla="*/ 266874 h 3218321"/>
              <a:gd name="connsiteX7051" fmla="*/ 5994920 w 12192000"/>
              <a:gd name="connsiteY7051" fmla="*/ 273442 h 3218321"/>
              <a:gd name="connsiteX7052" fmla="*/ 5996920 w 12192000"/>
              <a:gd name="connsiteY7052" fmla="*/ 262725 h 3218321"/>
              <a:gd name="connsiteX7053" fmla="*/ 6002255 w 12192000"/>
              <a:gd name="connsiteY7053" fmla="*/ 251675 h 3218321"/>
              <a:gd name="connsiteX7054" fmla="*/ 5990778 w 12192000"/>
              <a:gd name="connsiteY7054" fmla="*/ 250818 h 3218321"/>
              <a:gd name="connsiteX7055" fmla="*/ 5974448 w 12192000"/>
              <a:gd name="connsiteY7055" fmla="*/ 274252 h 3218321"/>
              <a:gd name="connsiteX7056" fmla="*/ 5986256 w 12192000"/>
              <a:gd name="connsiteY7056" fmla="*/ 244340 h 3218321"/>
              <a:gd name="connsiteX7057" fmla="*/ 5982686 w 12192000"/>
              <a:gd name="connsiteY7057" fmla="*/ 248484 h 3218321"/>
              <a:gd name="connsiteX7058" fmla="*/ 5981686 w 12192000"/>
              <a:gd name="connsiteY7058" fmla="*/ 263011 h 3218321"/>
              <a:gd name="connsiteX7059" fmla="*/ 5967115 w 12192000"/>
              <a:gd name="connsiteY7059" fmla="*/ 245007 h 3218321"/>
              <a:gd name="connsiteX7060" fmla="*/ 5972686 w 12192000"/>
              <a:gd name="connsiteY7060" fmla="*/ 269584 h 3218321"/>
              <a:gd name="connsiteX7061" fmla="*/ 5957117 w 12192000"/>
              <a:gd name="connsiteY7061" fmla="*/ 272299 h 3218321"/>
              <a:gd name="connsiteX7062" fmla="*/ 5958878 w 12192000"/>
              <a:gd name="connsiteY7062" fmla="*/ 263345 h 3218321"/>
              <a:gd name="connsiteX7063" fmla="*/ 5964116 w 12192000"/>
              <a:gd name="connsiteY7063" fmla="*/ 251580 h 3218321"/>
              <a:gd name="connsiteX7064" fmla="*/ 5952546 w 12192000"/>
              <a:gd name="connsiteY7064" fmla="*/ 250770 h 3218321"/>
              <a:gd name="connsiteX7065" fmla="*/ 5939262 w 12192000"/>
              <a:gd name="connsiteY7065" fmla="*/ 271346 h 3218321"/>
              <a:gd name="connsiteX7066" fmla="*/ 5948118 w 12192000"/>
              <a:gd name="connsiteY7066" fmla="*/ 244245 h 3218321"/>
              <a:gd name="connsiteX7067" fmla="*/ 8154019 w 12192000"/>
              <a:gd name="connsiteY7067" fmla="*/ 243626 h 3218321"/>
              <a:gd name="connsiteX7068" fmla="*/ 8154019 w 12192000"/>
              <a:gd name="connsiteY7068" fmla="*/ 243626 h 3218321"/>
              <a:gd name="connsiteX7069" fmla="*/ 7053442 w 12192000"/>
              <a:gd name="connsiteY7069" fmla="*/ 242686 h 3218321"/>
              <a:gd name="connsiteX7070" fmla="*/ 7043405 w 12192000"/>
              <a:gd name="connsiteY7070" fmla="*/ 244483 h 3218321"/>
              <a:gd name="connsiteX7071" fmla="*/ 7058978 w 12192000"/>
              <a:gd name="connsiteY7071" fmla="*/ 249532 h 3218321"/>
              <a:gd name="connsiteX7072" fmla="*/ 7053442 w 12192000"/>
              <a:gd name="connsiteY7072" fmla="*/ 242686 h 3218321"/>
              <a:gd name="connsiteX7073" fmla="*/ 7078070 w 12192000"/>
              <a:gd name="connsiteY7073" fmla="*/ 242203 h 3218321"/>
              <a:gd name="connsiteX7074" fmla="*/ 7064741 w 12192000"/>
              <a:gd name="connsiteY7074" fmla="*/ 243769 h 3218321"/>
              <a:gd name="connsiteX7075" fmla="*/ 7085505 w 12192000"/>
              <a:gd name="connsiteY7075" fmla="*/ 250532 h 3218321"/>
              <a:gd name="connsiteX7076" fmla="*/ 7078070 w 12192000"/>
              <a:gd name="connsiteY7076" fmla="*/ 242203 h 3218321"/>
              <a:gd name="connsiteX7077" fmla="*/ 7843361 w 12192000"/>
              <a:gd name="connsiteY7077" fmla="*/ 242197 h 3218321"/>
              <a:gd name="connsiteX7078" fmla="*/ 7873698 w 12192000"/>
              <a:gd name="connsiteY7078" fmla="*/ 251628 h 3218321"/>
              <a:gd name="connsiteX7079" fmla="*/ 7862792 w 12192000"/>
              <a:gd name="connsiteY7079" fmla="*/ 247960 h 3218321"/>
              <a:gd name="connsiteX7080" fmla="*/ 7862744 w 12192000"/>
              <a:gd name="connsiteY7080" fmla="*/ 257105 h 3218321"/>
              <a:gd name="connsiteX7081" fmla="*/ 7851505 w 12192000"/>
              <a:gd name="connsiteY7081" fmla="*/ 248151 h 3218321"/>
              <a:gd name="connsiteX7082" fmla="*/ 7844075 w 12192000"/>
              <a:gd name="connsiteY7082" fmla="*/ 257200 h 3218321"/>
              <a:gd name="connsiteX7083" fmla="*/ 7843361 w 12192000"/>
              <a:gd name="connsiteY7083" fmla="*/ 242197 h 3218321"/>
              <a:gd name="connsiteX7084" fmla="*/ 8146338 w 12192000"/>
              <a:gd name="connsiteY7084" fmla="*/ 241742 h 3218321"/>
              <a:gd name="connsiteX7085" fmla="*/ 8140303 w 12192000"/>
              <a:gd name="connsiteY7085" fmla="*/ 242626 h 3218321"/>
              <a:gd name="connsiteX7086" fmla="*/ 8146338 w 12192000"/>
              <a:gd name="connsiteY7086" fmla="*/ 241742 h 3218321"/>
              <a:gd name="connsiteX7087" fmla="*/ 3241042 w 12192000"/>
              <a:gd name="connsiteY7087" fmla="*/ 241591 h 3218321"/>
              <a:gd name="connsiteX7088" fmla="*/ 3234906 w 12192000"/>
              <a:gd name="connsiteY7088" fmla="*/ 242006 h 3218321"/>
              <a:gd name="connsiteX7089" fmla="*/ 3241042 w 12192000"/>
              <a:gd name="connsiteY7089" fmla="*/ 241591 h 3218321"/>
              <a:gd name="connsiteX7090" fmla="*/ 8441702 w 12192000"/>
              <a:gd name="connsiteY7090" fmla="*/ 241435 h 3218321"/>
              <a:gd name="connsiteX7091" fmla="*/ 8435721 w 12192000"/>
              <a:gd name="connsiteY7091" fmla="*/ 242339 h 3218321"/>
              <a:gd name="connsiteX7092" fmla="*/ 8441702 w 12192000"/>
              <a:gd name="connsiteY7092" fmla="*/ 241435 h 3218321"/>
              <a:gd name="connsiteX7093" fmla="*/ 8133172 w 12192000"/>
              <a:gd name="connsiteY7093" fmla="*/ 241281 h 3218321"/>
              <a:gd name="connsiteX7094" fmla="*/ 8127111 w 12192000"/>
              <a:gd name="connsiteY7094" fmla="*/ 242292 h 3218321"/>
              <a:gd name="connsiteX7095" fmla="*/ 8133172 w 12192000"/>
              <a:gd name="connsiteY7095" fmla="*/ 241281 h 3218321"/>
              <a:gd name="connsiteX7096" fmla="*/ 7646052 w 12192000"/>
              <a:gd name="connsiteY7096" fmla="*/ 241259 h 3218321"/>
              <a:gd name="connsiteX7097" fmla="*/ 7640145 w 12192000"/>
              <a:gd name="connsiteY7097" fmla="*/ 242578 h 3218321"/>
              <a:gd name="connsiteX7098" fmla="*/ 7646052 w 12192000"/>
              <a:gd name="connsiteY7098" fmla="*/ 241259 h 3218321"/>
              <a:gd name="connsiteX7099" fmla="*/ 7632716 w 12192000"/>
              <a:gd name="connsiteY7099" fmla="*/ 241054 h 3218321"/>
              <a:gd name="connsiteX7100" fmla="*/ 7635764 w 12192000"/>
              <a:gd name="connsiteY7100" fmla="*/ 254533 h 3218321"/>
              <a:gd name="connsiteX7101" fmla="*/ 7658671 w 12192000"/>
              <a:gd name="connsiteY7101" fmla="*/ 241816 h 3218321"/>
              <a:gd name="connsiteX7102" fmla="*/ 7654671 w 12192000"/>
              <a:gd name="connsiteY7102" fmla="*/ 256248 h 3218321"/>
              <a:gd name="connsiteX7103" fmla="*/ 7622238 w 12192000"/>
              <a:gd name="connsiteY7103" fmla="*/ 250437 h 3218321"/>
              <a:gd name="connsiteX7104" fmla="*/ 7632716 w 12192000"/>
              <a:gd name="connsiteY7104" fmla="*/ 241054 h 3218321"/>
              <a:gd name="connsiteX7105" fmla="*/ 7545026 w 12192000"/>
              <a:gd name="connsiteY7105" fmla="*/ 240101 h 3218321"/>
              <a:gd name="connsiteX7106" fmla="*/ 7552896 w 12192000"/>
              <a:gd name="connsiteY7106" fmla="*/ 244292 h 3218321"/>
              <a:gd name="connsiteX7107" fmla="*/ 7535084 w 12192000"/>
              <a:gd name="connsiteY7107" fmla="*/ 243197 h 3218321"/>
              <a:gd name="connsiteX7108" fmla="*/ 7545026 w 12192000"/>
              <a:gd name="connsiteY7108" fmla="*/ 240101 h 3218321"/>
              <a:gd name="connsiteX7109" fmla="*/ 8411098 w 12192000"/>
              <a:gd name="connsiteY7109" fmla="*/ 239768 h 3218321"/>
              <a:gd name="connsiteX7110" fmla="*/ 8411098 w 12192000"/>
              <a:gd name="connsiteY7110" fmla="*/ 239768 h 3218321"/>
              <a:gd name="connsiteX7111" fmla="*/ 8115824 w 12192000"/>
              <a:gd name="connsiteY7111" fmla="*/ 238244 h 3218321"/>
              <a:gd name="connsiteX7112" fmla="*/ 8115824 w 12192000"/>
              <a:gd name="connsiteY7112" fmla="*/ 238244 h 3218321"/>
              <a:gd name="connsiteX7113" fmla="*/ 7792021 w 12192000"/>
              <a:gd name="connsiteY7113" fmla="*/ 237672 h 3218321"/>
              <a:gd name="connsiteX7114" fmla="*/ 7825692 w 12192000"/>
              <a:gd name="connsiteY7114" fmla="*/ 252104 h 3218321"/>
              <a:gd name="connsiteX7115" fmla="*/ 7807880 w 12192000"/>
              <a:gd name="connsiteY7115" fmla="*/ 251389 h 3218321"/>
              <a:gd name="connsiteX7116" fmla="*/ 7791545 w 12192000"/>
              <a:gd name="connsiteY7116" fmla="*/ 250056 h 3218321"/>
              <a:gd name="connsiteX7117" fmla="*/ 7792021 w 12192000"/>
              <a:gd name="connsiteY7117" fmla="*/ 237672 h 3218321"/>
              <a:gd name="connsiteX7118" fmla="*/ 8390367 w 12192000"/>
              <a:gd name="connsiteY7118" fmla="*/ 236382 h 3218321"/>
              <a:gd name="connsiteX7119" fmla="*/ 8384333 w 12192000"/>
              <a:gd name="connsiteY7119" fmla="*/ 236576 h 3218321"/>
              <a:gd name="connsiteX7120" fmla="*/ 8390367 w 12192000"/>
              <a:gd name="connsiteY7120" fmla="*/ 236382 h 3218321"/>
              <a:gd name="connsiteX7121" fmla="*/ 7489483 w 12192000"/>
              <a:gd name="connsiteY7121" fmla="*/ 236200 h 3218321"/>
              <a:gd name="connsiteX7122" fmla="*/ 7483268 w 12192000"/>
              <a:gd name="connsiteY7122" fmla="*/ 237338 h 3218321"/>
              <a:gd name="connsiteX7123" fmla="*/ 7489483 w 12192000"/>
              <a:gd name="connsiteY7123" fmla="*/ 236200 h 3218321"/>
              <a:gd name="connsiteX7124" fmla="*/ 7580613 w 12192000"/>
              <a:gd name="connsiteY7124" fmla="*/ 236005 h 3218321"/>
              <a:gd name="connsiteX7125" fmla="*/ 7577994 w 12192000"/>
              <a:gd name="connsiteY7125" fmla="*/ 249627 h 3218321"/>
              <a:gd name="connsiteX7126" fmla="*/ 7559039 w 12192000"/>
              <a:gd name="connsiteY7126" fmla="*/ 245388 h 3218321"/>
              <a:gd name="connsiteX7127" fmla="*/ 7564611 w 12192000"/>
              <a:gd name="connsiteY7127" fmla="*/ 236338 h 3218321"/>
              <a:gd name="connsiteX7128" fmla="*/ 7569945 w 12192000"/>
              <a:gd name="connsiteY7128" fmla="*/ 247150 h 3218321"/>
              <a:gd name="connsiteX7129" fmla="*/ 7580613 w 12192000"/>
              <a:gd name="connsiteY7129" fmla="*/ 236005 h 3218321"/>
              <a:gd name="connsiteX7130" fmla="*/ 3275263 w 12192000"/>
              <a:gd name="connsiteY7130" fmla="*/ 235886 h 3218321"/>
              <a:gd name="connsiteX7131" fmla="*/ 3284348 w 12192000"/>
              <a:gd name="connsiteY7131" fmla="*/ 240054 h 3218321"/>
              <a:gd name="connsiteX7132" fmla="*/ 3263863 w 12192000"/>
              <a:gd name="connsiteY7132" fmla="*/ 240292 h 3218321"/>
              <a:gd name="connsiteX7133" fmla="*/ 3275263 w 12192000"/>
              <a:gd name="connsiteY7133" fmla="*/ 235886 h 3218321"/>
              <a:gd name="connsiteX7134" fmla="*/ 6997399 w 12192000"/>
              <a:gd name="connsiteY7134" fmla="*/ 235767 h 3218321"/>
              <a:gd name="connsiteX7135" fmla="*/ 6995970 w 12192000"/>
              <a:gd name="connsiteY7135" fmla="*/ 244531 h 3218321"/>
              <a:gd name="connsiteX7136" fmla="*/ 7024449 w 12192000"/>
              <a:gd name="connsiteY7136" fmla="*/ 246912 h 3218321"/>
              <a:gd name="connsiteX7137" fmla="*/ 7024974 w 12192000"/>
              <a:gd name="connsiteY7137" fmla="*/ 240435 h 3218321"/>
              <a:gd name="connsiteX7138" fmla="*/ 7015639 w 12192000"/>
              <a:gd name="connsiteY7138" fmla="*/ 242102 h 3218321"/>
              <a:gd name="connsiteX7139" fmla="*/ 7016639 w 12192000"/>
              <a:gd name="connsiteY7139" fmla="*/ 238196 h 3218321"/>
              <a:gd name="connsiteX7140" fmla="*/ 6997399 w 12192000"/>
              <a:gd name="connsiteY7140" fmla="*/ 235767 h 3218321"/>
              <a:gd name="connsiteX7141" fmla="*/ 6958203 w 12192000"/>
              <a:gd name="connsiteY7141" fmla="*/ 234529 h 3218321"/>
              <a:gd name="connsiteX7142" fmla="*/ 6957013 w 12192000"/>
              <a:gd name="connsiteY7142" fmla="*/ 250247 h 3218321"/>
              <a:gd name="connsiteX7143" fmla="*/ 6966823 w 12192000"/>
              <a:gd name="connsiteY7143" fmla="*/ 238911 h 3218321"/>
              <a:gd name="connsiteX7144" fmla="*/ 6967966 w 12192000"/>
              <a:gd name="connsiteY7144" fmla="*/ 246436 h 3218321"/>
              <a:gd name="connsiteX7145" fmla="*/ 6985540 w 12192000"/>
              <a:gd name="connsiteY7145" fmla="*/ 245150 h 3218321"/>
              <a:gd name="connsiteX7146" fmla="*/ 6994112 w 12192000"/>
              <a:gd name="connsiteY7146" fmla="*/ 235053 h 3218321"/>
              <a:gd name="connsiteX7147" fmla="*/ 6958203 w 12192000"/>
              <a:gd name="connsiteY7147" fmla="*/ 234529 h 3218321"/>
              <a:gd name="connsiteX7148" fmla="*/ 8077629 w 12192000"/>
              <a:gd name="connsiteY7148" fmla="*/ 234433 h 3218321"/>
              <a:gd name="connsiteX7149" fmla="*/ 8077629 w 12192000"/>
              <a:gd name="connsiteY7149" fmla="*/ 234433 h 3218321"/>
              <a:gd name="connsiteX7150" fmla="*/ 6927676 w 12192000"/>
              <a:gd name="connsiteY7150" fmla="*/ 233767 h 3218321"/>
              <a:gd name="connsiteX7151" fmla="*/ 6917960 w 12192000"/>
              <a:gd name="connsiteY7151" fmla="*/ 240721 h 3218321"/>
              <a:gd name="connsiteX7152" fmla="*/ 6933962 w 12192000"/>
              <a:gd name="connsiteY7152" fmla="*/ 243340 h 3218321"/>
              <a:gd name="connsiteX7153" fmla="*/ 6940963 w 12192000"/>
              <a:gd name="connsiteY7153" fmla="*/ 239577 h 3218321"/>
              <a:gd name="connsiteX7154" fmla="*/ 6945059 w 12192000"/>
              <a:gd name="connsiteY7154" fmla="*/ 247293 h 3218321"/>
              <a:gd name="connsiteX7155" fmla="*/ 6955870 w 12192000"/>
              <a:gd name="connsiteY7155" fmla="*/ 235719 h 3218321"/>
              <a:gd name="connsiteX7156" fmla="*/ 6927390 w 12192000"/>
              <a:gd name="connsiteY7156" fmla="*/ 239577 h 3218321"/>
              <a:gd name="connsiteX7157" fmla="*/ 6890087 w 12192000"/>
              <a:gd name="connsiteY7157" fmla="*/ 233100 h 3218321"/>
              <a:gd name="connsiteX7158" fmla="*/ 6882337 w 12192000"/>
              <a:gd name="connsiteY7158" fmla="*/ 233195 h 3218321"/>
              <a:gd name="connsiteX7159" fmla="*/ 6890480 w 12192000"/>
              <a:gd name="connsiteY7159" fmla="*/ 240863 h 3218321"/>
              <a:gd name="connsiteX7160" fmla="*/ 6890087 w 12192000"/>
              <a:gd name="connsiteY7160" fmla="*/ 233100 h 3218321"/>
              <a:gd name="connsiteX7161" fmla="*/ 6895005 w 12192000"/>
              <a:gd name="connsiteY7161" fmla="*/ 232766 h 3218321"/>
              <a:gd name="connsiteX7162" fmla="*/ 6915055 w 12192000"/>
              <a:gd name="connsiteY7162" fmla="*/ 242102 h 3218321"/>
              <a:gd name="connsiteX7163" fmla="*/ 6915341 w 12192000"/>
              <a:gd name="connsiteY7163" fmla="*/ 232957 h 3218321"/>
              <a:gd name="connsiteX7164" fmla="*/ 6895005 w 12192000"/>
              <a:gd name="connsiteY7164" fmla="*/ 232766 h 3218321"/>
              <a:gd name="connsiteX7165" fmla="*/ 3693339 w 12192000"/>
              <a:gd name="connsiteY7165" fmla="*/ 232528 h 3218321"/>
              <a:gd name="connsiteX7166" fmla="*/ 3693339 w 12192000"/>
              <a:gd name="connsiteY7166" fmla="*/ 232528 h 3218321"/>
              <a:gd name="connsiteX7167" fmla="*/ 2649775 w 12192000"/>
              <a:gd name="connsiteY7167" fmla="*/ 232337 h 3218321"/>
              <a:gd name="connsiteX7168" fmla="*/ 2642965 w 12192000"/>
              <a:gd name="connsiteY7168" fmla="*/ 239910 h 3218321"/>
              <a:gd name="connsiteX7169" fmla="*/ 2614773 w 12192000"/>
              <a:gd name="connsiteY7169" fmla="*/ 241958 h 3218321"/>
              <a:gd name="connsiteX7170" fmla="*/ 2614678 w 12192000"/>
              <a:gd name="connsiteY7170" fmla="*/ 237672 h 3218321"/>
              <a:gd name="connsiteX7171" fmla="*/ 2649775 w 12192000"/>
              <a:gd name="connsiteY7171" fmla="*/ 232337 h 3218321"/>
              <a:gd name="connsiteX7172" fmla="*/ 6819900 w 12192000"/>
              <a:gd name="connsiteY7172" fmla="*/ 231909 h 3218321"/>
              <a:gd name="connsiteX7173" fmla="*/ 6818471 w 12192000"/>
              <a:gd name="connsiteY7173" fmla="*/ 237196 h 3218321"/>
              <a:gd name="connsiteX7174" fmla="*/ 6841188 w 12192000"/>
              <a:gd name="connsiteY7174" fmla="*/ 239054 h 3218321"/>
              <a:gd name="connsiteX7175" fmla="*/ 6850904 w 12192000"/>
              <a:gd name="connsiteY7175" fmla="*/ 237053 h 3218321"/>
              <a:gd name="connsiteX7176" fmla="*/ 6865858 w 12192000"/>
              <a:gd name="connsiteY7176" fmla="*/ 246293 h 3218321"/>
              <a:gd name="connsiteX7177" fmla="*/ 6878860 w 12192000"/>
              <a:gd name="connsiteY7177" fmla="*/ 232385 h 3218321"/>
              <a:gd name="connsiteX7178" fmla="*/ 6819900 w 12192000"/>
              <a:gd name="connsiteY7178" fmla="*/ 231909 h 3218321"/>
              <a:gd name="connsiteX7179" fmla="*/ 8056038 w 12192000"/>
              <a:gd name="connsiteY7179" fmla="*/ 231885 h 3218321"/>
              <a:gd name="connsiteX7180" fmla="*/ 8049816 w 12192000"/>
              <a:gd name="connsiteY7180" fmla="*/ 232909 h 3218321"/>
              <a:gd name="connsiteX7181" fmla="*/ 8056038 w 12192000"/>
              <a:gd name="connsiteY7181" fmla="*/ 231885 h 3218321"/>
              <a:gd name="connsiteX7182" fmla="*/ 7529703 w 12192000"/>
              <a:gd name="connsiteY7182" fmla="*/ 230623 h 3218321"/>
              <a:gd name="connsiteX7183" fmla="*/ 7528274 w 12192000"/>
              <a:gd name="connsiteY7183" fmla="*/ 248198 h 3218321"/>
              <a:gd name="connsiteX7184" fmla="*/ 7508033 w 12192000"/>
              <a:gd name="connsiteY7184" fmla="*/ 236767 h 3218321"/>
              <a:gd name="connsiteX7185" fmla="*/ 7529703 w 12192000"/>
              <a:gd name="connsiteY7185" fmla="*/ 230623 h 3218321"/>
              <a:gd name="connsiteX7186" fmla="*/ 3314948 w 12192000"/>
              <a:gd name="connsiteY7186" fmla="*/ 229718 h 3218321"/>
              <a:gd name="connsiteX7187" fmla="*/ 3314948 w 12192000"/>
              <a:gd name="connsiteY7187" fmla="*/ 229718 h 3218321"/>
              <a:gd name="connsiteX7188" fmla="*/ 7450598 w 12192000"/>
              <a:gd name="connsiteY7188" fmla="*/ 229575 h 3218321"/>
              <a:gd name="connsiteX7189" fmla="*/ 7434453 w 12192000"/>
              <a:gd name="connsiteY7189" fmla="*/ 233671 h 3218321"/>
              <a:gd name="connsiteX7190" fmla="*/ 7450598 w 12192000"/>
              <a:gd name="connsiteY7190" fmla="*/ 229575 h 3218321"/>
              <a:gd name="connsiteX7191" fmla="*/ 7739205 w 12192000"/>
              <a:gd name="connsiteY7191" fmla="*/ 229241 h 3218321"/>
              <a:gd name="connsiteX7192" fmla="*/ 7748539 w 12192000"/>
              <a:gd name="connsiteY7192" fmla="*/ 241482 h 3218321"/>
              <a:gd name="connsiteX7193" fmla="*/ 7739205 w 12192000"/>
              <a:gd name="connsiteY7193" fmla="*/ 229241 h 3218321"/>
              <a:gd name="connsiteX7194" fmla="*/ 3400420 w 12192000"/>
              <a:gd name="connsiteY7194" fmla="*/ 229193 h 3218321"/>
              <a:gd name="connsiteX7195" fmla="*/ 3400420 w 12192000"/>
              <a:gd name="connsiteY7195" fmla="*/ 229193 h 3218321"/>
              <a:gd name="connsiteX7196" fmla="*/ 3311857 w 12192000"/>
              <a:gd name="connsiteY7196" fmla="*/ 228908 h 3218321"/>
              <a:gd name="connsiteX7197" fmla="*/ 3298398 w 12192000"/>
              <a:gd name="connsiteY7197" fmla="*/ 247674 h 3218321"/>
              <a:gd name="connsiteX7198" fmla="*/ 3307339 w 12192000"/>
              <a:gd name="connsiteY7198" fmla="*/ 247293 h 3218321"/>
              <a:gd name="connsiteX7199" fmla="*/ 3296923 w 12192000"/>
              <a:gd name="connsiteY7199" fmla="*/ 257248 h 3218321"/>
              <a:gd name="connsiteX7200" fmla="*/ 3295689 w 12192000"/>
              <a:gd name="connsiteY7200" fmla="*/ 251865 h 3218321"/>
              <a:gd name="connsiteX7201" fmla="*/ 3259721 w 12192000"/>
              <a:gd name="connsiteY7201" fmla="*/ 260582 h 3218321"/>
              <a:gd name="connsiteX7202" fmla="*/ 3253392 w 12192000"/>
              <a:gd name="connsiteY7202" fmla="*/ 253056 h 3218321"/>
              <a:gd name="connsiteX7203" fmla="*/ 3297114 w 12192000"/>
              <a:gd name="connsiteY7203" fmla="*/ 248150 h 3218321"/>
              <a:gd name="connsiteX7204" fmla="*/ 3292693 w 12192000"/>
              <a:gd name="connsiteY7204" fmla="*/ 234195 h 3218321"/>
              <a:gd name="connsiteX7205" fmla="*/ 3311857 w 12192000"/>
              <a:gd name="connsiteY7205" fmla="*/ 228908 h 3218321"/>
              <a:gd name="connsiteX7206" fmla="*/ 8025623 w 12192000"/>
              <a:gd name="connsiteY7206" fmla="*/ 228766 h 3218321"/>
              <a:gd name="connsiteX7207" fmla="*/ 8025623 w 12192000"/>
              <a:gd name="connsiteY7207" fmla="*/ 228766 h 3218321"/>
              <a:gd name="connsiteX7208" fmla="*/ 6806375 w 12192000"/>
              <a:gd name="connsiteY7208" fmla="*/ 228718 h 3218321"/>
              <a:gd name="connsiteX7209" fmla="*/ 6814566 w 12192000"/>
              <a:gd name="connsiteY7209" fmla="*/ 236624 h 3218321"/>
              <a:gd name="connsiteX7210" fmla="*/ 6806375 w 12192000"/>
              <a:gd name="connsiteY7210" fmla="*/ 228718 h 3218321"/>
              <a:gd name="connsiteX7211" fmla="*/ 7464409 w 12192000"/>
              <a:gd name="connsiteY7211" fmla="*/ 228355 h 3218321"/>
              <a:gd name="connsiteX7212" fmla="*/ 7469933 w 12192000"/>
              <a:gd name="connsiteY7212" fmla="*/ 233433 h 3218321"/>
              <a:gd name="connsiteX7213" fmla="*/ 7476505 w 12192000"/>
              <a:gd name="connsiteY7213" fmla="*/ 239816 h 3218321"/>
              <a:gd name="connsiteX7214" fmla="*/ 7458455 w 12192000"/>
              <a:gd name="connsiteY7214" fmla="*/ 232528 h 3218321"/>
              <a:gd name="connsiteX7215" fmla="*/ 7464409 w 12192000"/>
              <a:gd name="connsiteY7215" fmla="*/ 228355 h 3218321"/>
              <a:gd name="connsiteX7216" fmla="*/ 6777895 w 12192000"/>
              <a:gd name="connsiteY7216" fmla="*/ 227575 h 3218321"/>
              <a:gd name="connsiteX7217" fmla="*/ 6747844 w 12192000"/>
              <a:gd name="connsiteY7217" fmla="*/ 229004 h 3218321"/>
              <a:gd name="connsiteX7218" fmla="*/ 6722936 w 12192000"/>
              <a:gd name="connsiteY7218" fmla="*/ 236910 h 3218321"/>
              <a:gd name="connsiteX7219" fmla="*/ 6740033 w 12192000"/>
              <a:gd name="connsiteY7219" fmla="*/ 230766 h 3218321"/>
              <a:gd name="connsiteX7220" fmla="*/ 6740176 w 12192000"/>
              <a:gd name="connsiteY7220" fmla="*/ 234672 h 3218321"/>
              <a:gd name="connsiteX7221" fmla="*/ 6760655 w 12192000"/>
              <a:gd name="connsiteY7221" fmla="*/ 233719 h 3218321"/>
              <a:gd name="connsiteX7222" fmla="*/ 6777895 w 12192000"/>
              <a:gd name="connsiteY7222" fmla="*/ 227575 h 3218321"/>
              <a:gd name="connsiteX7223" fmla="*/ 7376083 w 12192000"/>
              <a:gd name="connsiteY7223" fmla="*/ 227095 h 3218321"/>
              <a:gd name="connsiteX7224" fmla="*/ 7369968 w 12192000"/>
              <a:gd name="connsiteY7224" fmla="*/ 227764 h 3218321"/>
              <a:gd name="connsiteX7225" fmla="*/ 7376083 w 12192000"/>
              <a:gd name="connsiteY7225" fmla="*/ 227095 h 3218321"/>
              <a:gd name="connsiteX7226" fmla="*/ 7396639 w 12192000"/>
              <a:gd name="connsiteY7226" fmla="*/ 224621 h 3218321"/>
              <a:gd name="connsiteX7227" fmla="*/ 7396639 w 12192000"/>
              <a:gd name="connsiteY7227" fmla="*/ 224621 h 3218321"/>
              <a:gd name="connsiteX7228" fmla="*/ 3415575 w 12192000"/>
              <a:gd name="connsiteY7228" fmla="*/ 224431 h 3218321"/>
              <a:gd name="connsiteX7229" fmla="*/ 3415575 w 12192000"/>
              <a:gd name="connsiteY7229" fmla="*/ 224431 h 3218321"/>
              <a:gd name="connsiteX7230" fmla="*/ 7987284 w 12192000"/>
              <a:gd name="connsiteY7230" fmla="*/ 224241 h 3218321"/>
              <a:gd name="connsiteX7231" fmla="*/ 7987284 w 12192000"/>
              <a:gd name="connsiteY7231" fmla="*/ 224241 h 3218321"/>
              <a:gd name="connsiteX7232" fmla="*/ 3348357 w 12192000"/>
              <a:gd name="connsiteY7232" fmla="*/ 223574 h 3218321"/>
              <a:gd name="connsiteX7233" fmla="*/ 3347313 w 12192000"/>
              <a:gd name="connsiteY7233" fmla="*/ 227623 h 3218321"/>
              <a:gd name="connsiteX7234" fmla="*/ 3345979 w 12192000"/>
              <a:gd name="connsiteY7234" fmla="*/ 231195 h 3218321"/>
              <a:gd name="connsiteX7235" fmla="*/ 3369408 w 12192000"/>
              <a:gd name="connsiteY7235" fmla="*/ 238815 h 3218321"/>
              <a:gd name="connsiteX7236" fmla="*/ 3348690 w 12192000"/>
              <a:gd name="connsiteY7236" fmla="*/ 247198 h 3218321"/>
              <a:gd name="connsiteX7237" fmla="*/ 3348975 w 12192000"/>
              <a:gd name="connsiteY7237" fmla="*/ 239006 h 3218321"/>
              <a:gd name="connsiteX7238" fmla="*/ 3337076 w 12192000"/>
              <a:gd name="connsiteY7238" fmla="*/ 251056 h 3218321"/>
              <a:gd name="connsiteX7239" fmla="*/ 3335745 w 12192000"/>
              <a:gd name="connsiteY7239" fmla="*/ 243674 h 3218321"/>
              <a:gd name="connsiteX7240" fmla="*/ 3308531 w 12192000"/>
              <a:gd name="connsiteY7240" fmla="*/ 251485 h 3218321"/>
              <a:gd name="connsiteX7241" fmla="*/ 3337549 w 12192000"/>
              <a:gd name="connsiteY7241" fmla="*/ 233529 h 3218321"/>
              <a:gd name="connsiteX7242" fmla="*/ 3335745 w 12192000"/>
              <a:gd name="connsiteY7242" fmla="*/ 231766 h 3218321"/>
              <a:gd name="connsiteX7243" fmla="*/ 3324873 w 12192000"/>
              <a:gd name="connsiteY7243" fmla="*/ 231195 h 3218321"/>
              <a:gd name="connsiteX7244" fmla="*/ 3324778 w 12192000"/>
              <a:gd name="connsiteY7244" fmla="*/ 227670 h 3218321"/>
              <a:gd name="connsiteX7245" fmla="*/ 3340897 w 12192000"/>
              <a:gd name="connsiteY7245" fmla="*/ 229623 h 3218321"/>
              <a:gd name="connsiteX7246" fmla="*/ 3348357 w 12192000"/>
              <a:gd name="connsiteY7246" fmla="*/ 223574 h 3218321"/>
              <a:gd name="connsiteX7247" fmla="*/ 6658785 w 12192000"/>
              <a:gd name="connsiteY7247" fmla="*/ 222669 h 3218321"/>
              <a:gd name="connsiteX7248" fmla="*/ 6632781 w 12192000"/>
              <a:gd name="connsiteY7248" fmla="*/ 229099 h 3218321"/>
              <a:gd name="connsiteX7249" fmla="*/ 6652070 w 12192000"/>
              <a:gd name="connsiteY7249" fmla="*/ 230957 h 3218321"/>
              <a:gd name="connsiteX7250" fmla="*/ 6659785 w 12192000"/>
              <a:gd name="connsiteY7250" fmla="*/ 226194 h 3218321"/>
              <a:gd name="connsiteX7251" fmla="*/ 6727222 w 12192000"/>
              <a:gd name="connsiteY7251" fmla="*/ 222478 h 3218321"/>
              <a:gd name="connsiteX7252" fmla="*/ 6706696 w 12192000"/>
              <a:gd name="connsiteY7252" fmla="*/ 222859 h 3218321"/>
              <a:gd name="connsiteX7253" fmla="*/ 6687646 w 12192000"/>
              <a:gd name="connsiteY7253" fmla="*/ 229909 h 3218321"/>
              <a:gd name="connsiteX7254" fmla="*/ 6713363 w 12192000"/>
              <a:gd name="connsiteY7254" fmla="*/ 230242 h 3218321"/>
              <a:gd name="connsiteX7255" fmla="*/ 6708981 w 12192000"/>
              <a:gd name="connsiteY7255" fmla="*/ 237529 h 3218321"/>
              <a:gd name="connsiteX7256" fmla="*/ 6727222 w 12192000"/>
              <a:gd name="connsiteY7256" fmla="*/ 222478 h 3218321"/>
              <a:gd name="connsiteX7257" fmla="*/ 8703517 w 12192000"/>
              <a:gd name="connsiteY7257" fmla="*/ 222144 h 3218321"/>
              <a:gd name="connsiteX7258" fmla="*/ 8697563 w 12192000"/>
              <a:gd name="connsiteY7258" fmla="*/ 223336 h 3218321"/>
              <a:gd name="connsiteX7259" fmla="*/ 8703517 w 12192000"/>
              <a:gd name="connsiteY7259" fmla="*/ 222144 h 3218321"/>
              <a:gd name="connsiteX7260" fmla="*/ 7753397 w 12192000"/>
              <a:gd name="connsiteY7260" fmla="*/ 222049 h 3218321"/>
              <a:gd name="connsiteX7261" fmla="*/ 7774543 w 12192000"/>
              <a:gd name="connsiteY7261" fmla="*/ 240005 h 3218321"/>
              <a:gd name="connsiteX7262" fmla="*/ 7753397 w 12192000"/>
              <a:gd name="connsiteY7262" fmla="*/ 245340 h 3218321"/>
              <a:gd name="connsiteX7263" fmla="*/ 7753397 w 12192000"/>
              <a:gd name="connsiteY7263" fmla="*/ 222049 h 3218321"/>
              <a:gd name="connsiteX7264" fmla="*/ 3364292 w 12192000"/>
              <a:gd name="connsiteY7264" fmla="*/ 221847 h 3218321"/>
              <a:gd name="connsiteX7265" fmla="*/ 3376649 w 12192000"/>
              <a:gd name="connsiteY7265" fmla="*/ 225955 h 3218321"/>
              <a:gd name="connsiteX7266" fmla="*/ 3353122 w 12192000"/>
              <a:gd name="connsiteY7266" fmla="*/ 229527 h 3218321"/>
              <a:gd name="connsiteX7267" fmla="*/ 3364292 w 12192000"/>
              <a:gd name="connsiteY7267" fmla="*/ 221847 h 3218321"/>
              <a:gd name="connsiteX7268" fmla="*/ 3764248 w 12192000"/>
              <a:gd name="connsiteY7268" fmla="*/ 221716 h 3218321"/>
              <a:gd name="connsiteX7269" fmla="*/ 3757674 w 12192000"/>
              <a:gd name="connsiteY7269" fmla="*/ 229051 h 3218321"/>
              <a:gd name="connsiteX7270" fmla="*/ 3776282 w 12192000"/>
              <a:gd name="connsiteY7270" fmla="*/ 224098 h 3218321"/>
              <a:gd name="connsiteX7271" fmla="*/ 3764248 w 12192000"/>
              <a:gd name="connsiteY7271" fmla="*/ 221716 h 3218321"/>
              <a:gd name="connsiteX7272" fmla="*/ 6609493 w 12192000"/>
              <a:gd name="connsiteY7272" fmla="*/ 220430 h 3218321"/>
              <a:gd name="connsiteX7273" fmla="*/ 6596634 w 12192000"/>
              <a:gd name="connsiteY7273" fmla="*/ 231909 h 3218321"/>
              <a:gd name="connsiteX7274" fmla="*/ 6609493 w 12192000"/>
              <a:gd name="connsiteY7274" fmla="*/ 220430 h 3218321"/>
              <a:gd name="connsiteX7275" fmla="*/ 7305961 w 12192000"/>
              <a:gd name="connsiteY7275" fmla="*/ 220144 h 3218321"/>
              <a:gd name="connsiteX7276" fmla="*/ 7324486 w 12192000"/>
              <a:gd name="connsiteY7276" fmla="*/ 220239 h 3218321"/>
              <a:gd name="connsiteX7277" fmla="*/ 7305961 w 12192000"/>
              <a:gd name="connsiteY7277" fmla="*/ 220144 h 3218321"/>
              <a:gd name="connsiteX7278" fmla="*/ 3411908 w 12192000"/>
              <a:gd name="connsiteY7278" fmla="*/ 220049 h 3218321"/>
              <a:gd name="connsiteX7279" fmla="*/ 3384703 w 12192000"/>
              <a:gd name="connsiteY7279" fmla="*/ 224336 h 3218321"/>
              <a:gd name="connsiteX7280" fmla="*/ 3396804 w 12192000"/>
              <a:gd name="connsiteY7280" fmla="*/ 234005 h 3218321"/>
              <a:gd name="connsiteX7281" fmla="*/ 3388753 w 12192000"/>
              <a:gd name="connsiteY7281" fmla="*/ 240339 h 3218321"/>
              <a:gd name="connsiteX7282" fmla="*/ 3388800 w 12192000"/>
              <a:gd name="connsiteY7282" fmla="*/ 231337 h 3218321"/>
              <a:gd name="connsiteX7283" fmla="*/ 3379462 w 12192000"/>
              <a:gd name="connsiteY7283" fmla="*/ 242578 h 3218321"/>
              <a:gd name="connsiteX7284" fmla="*/ 3372173 w 12192000"/>
              <a:gd name="connsiteY7284" fmla="*/ 231766 h 3218321"/>
              <a:gd name="connsiteX7285" fmla="*/ 3387371 w 12192000"/>
              <a:gd name="connsiteY7285" fmla="*/ 231194 h 3218321"/>
              <a:gd name="connsiteX7286" fmla="*/ 3380988 w 12192000"/>
              <a:gd name="connsiteY7286" fmla="*/ 220097 h 3218321"/>
              <a:gd name="connsiteX7287" fmla="*/ 3411908 w 12192000"/>
              <a:gd name="connsiteY7287" fmla="*/ 220049 h 3218321"/>
              <a:gd name="connsiteX7288" fmla="*/ 7949089 w 12192000"/>
              <a:gd name="connsiteY7288" fmla="*/ 219859 h 3218321"/>
              <a:gd name="connsiteX7289" fmla="*/ 7949089 w 12192000"/>
              <a:gd name="connsiteY7289" fmla="*/ 219859 h 3218321"/>
              <a:gd name="connsiteX7290" fmla="*/ 6301312 w 12192000"/>
              <a:gd name="connsiteY7290" fmla="*/ 219478 h 3218321"/>
              <a:gd name="connsiteX7291" fmla="*/ 6301312 w 12192000"/>
              <a:gd name="connsiteY7291" fmla="*/ 219478 h 3218321"/>
              <a:gd name="connsiteX7292" fmla="*/ 6101382 w 12192000"/>
              <a:gd name="connsiteY7292" fmla="*/ 218716 h 3218321"/>
              <a:gd name="connsiteX7293" fmla="*/ 6101382 w 12192000"/>
              <a:gd name="connsiteY7293" fmla="*/ 218716 h 3218321"/>
              <a:gd name="connsiteX7294" fmla="*/ 6048960 w 12192000"/>
              <a:gd name="connsiteY7294" fmla="*/ 218287 h 3218321"/>
              <a:gd name="connsiteX7295" fmla="*/ 6048960 w 12192000"/>
              <a:gd name="connsiteY7295" fmla="*/ 218287 h 3218321"/>
              <a:gd name="connsiteX7296" fmla="*/ 7363348 w 12192000"/>
              <a:gd name="connsiteY7296" fmla="*/ 218001 h 3218321"/>
              <a:gd name="connsiteX7297" fmla="*/ 7361015 w 12192000"/>
              <a:gd name="connsiteY7297" fmla="*/ 233433 h 3218321"/>
              <a:gd name="connsiteX7298" fmla="*/ 7343060 w 12192000"/>
              <a:gd name="connsiteY7298" fmla="*/ 224002 h 3218321"/>
              <a:gd name="connsiteX7299" fmla="*/ 7348632 w 12192000"/>
              <a:gd name="connsiteY7299" fmla="*/ 221668 h 3218321"/>
              <a:gd name="connsiteX7300" fmla="*/ 7363348 w 12192000"/>
              <a:gd name="connsiteY7300" fmla="*/ 218001 h 3218321"/>
              <a:gd name="connsiteX7301" fmla="*/ 8665179 w 12192000"/>
              <a:gd name="connsiteY7301" fmla="*/ 217345 h 3218321"/>
              <a:gd name="connsiteX7302" fmla="*/ 8659225 w 12192000"/>
              <a:gd name="connsiteY7302" fmla="*/ 218430 h 3218321"/>
              <a:gd name="connsiteX7303" fmla="*/ 8665179 w 12192000"/>
              <a:gd name="connsiteY7303" fmla="*/ 217345 h 3218321"/>
              <a:gd name="connsiteX7304" fmla="*/ 3476091 w 12192000"/>
              <a:gd name="connsiteY7304" fmla="*/ 217072 h 3218321"/>
              <a:gd name="connsiteX7305" fmla="*/ 3485934 w 12192000"/>
              <a:gd name="connsiteY7305" fmla="*/ 220525 h 3218321"/>
              <a:gd name="connsiteX7306" fmla="*/ 3464676 w 12192000"/>
              <a:gd name="connsiteY7306" fmla="*/ 220192 h 3218321"/>
              <a:gd name="connsiteX7307" fmla="*/ 3476091 w 12192000"/>
              <a:gd name="connsiteY7307" fmla="*/ 217072 h 3218321"/>
              <a:gd name="connsiteX7308" fmla="*/ 6020917 w 12192000"/>
              <a:gd name="connsiteY7308" fmla="*/ 216650 h 3218321"/>
              <a:gd name="connsiteX7309" fmla="*/ 6011061 w 12192000"/>
              <a:gd name="connsiteY7309" fmla="*/ 219383 h 3218321"/>
              <a:gd name="connsiteX7310" fmla="*/ 6028345 w 12192000"/>
              <a:gd name="connsiteY7310" fmla="*/ 221240 h 3218321"/>
              <a:gd name="connsiteX7311" fmla="*/ 6020917 w 12192000"/>
              <a:gd name="connsiteY7311" fmla="*/ 216650 h 3218321"/>
              <a:gd name="connsiteX7312" fmla="*/ 7286529 w 12192000"/>
              <a:gd name="connsiteY7312" fmla="*/ 215096 h 3218321"/>
              <a:gd name="connsiteX7313" fmla="*/ 7267860 w 12192000"/>
              <a:gd name="connsiteY7313" fmla="*/ 216001 h 3218321"/>
              <a:gd name="connsiteX7314" fmla="*/ 7286529 w 12192000"/>
              <a:gd name="connsiteY7314" fmla="*/ 215096 h 3218321"/>
              <a:gd name="connsiteX7315" fmla="*/ 5908220 w 12192000"/>
              <a:gd name="connsiteY7315" fmla="*/ 215096 h 3218321"/>
              <a:gd name="connsiteX7316" fmla="*/ 5895697 w 12192000"/>
              <a:gd name="connsiteY7316" fmla="*/ 219240 h 3218321"/>
              <a:gd name="connsiteX7317" fmla="*/ 5896411 w 12192000"/>
              <a:gd name="connsiteY7317" fmla="*/ 227146 h 3218321"/>
              <a:gd name="connsiteX7318" fmla="*/ 5908411 w 12192000"/>
              <a:gd name="connsiteY7318" fmla="*/ 220287 h 3218321"/>
              <a:gd name="connsiteX7319" fmla="*/ 5931740 w 12192000"/>
              <a:gd name="connsiteY7319" fmla="*/ 221240 h 3218321"/>
              <a:gd name="connsiteX7320" fmla="*/ 5908220 w 12192000"/>
              <a:gd name="connsiteY7320" fmla="*/ 215096 h 3218321"/>
              <a:gd name="connsiteX7321" fmla="*/ 7910894 w 12192000"/>
              <a:gd name="connsiteY7321" fmla="*/ 214667 h 3218321"/>
              <a:gd name="connsiteX7322" fmla="*/ 7910894 w 12192000"/>
              <a:gd name="connsiteY7322" fmla="*/ 214667 h 3218321"/>
              <a:gd name="connsiteX7323" fmla="*/ 3492132 w 12192000"/>
              <a:gd name="connsiteY7323" fmla="*/ 214429 h 3218321"/>
              <a:gd name="connsiteX7324" fmla="*/ 3492132 w 12192000"/>
              <a:gd name="connsiteY7324" fmla="*/ 214429 h 3218321"/>
              <a:gd name="connsiteX7325" fmla="*/ 5947213 w 12192000"/>
              <a:gd name="connsiteY7325" fmla="*/ 214286 h 3218321"/>
              <a:gd name="connsiteX7326" fmla="*/ 5934263 w 12192000"/>
              <a:gd name="connsiteY7326" fmla="*/ 219001 h 3218321"/>
              <a:gd name="connsiteX7327" fmla="*/ 5936691 w 12192000"/>
              <a:gd name="connsiteY7327" fmla="*/ 238291 h 3218321"/>
              <a:gd name="connsiteX7328" fmla="*/ 5942832 w 12192000"/>
              <a:gd name="connsiteY7328" fmla="*/ 223336 h 3218321"/>
              <a:gd name="connsiteX7329" fmla="*/ 5989207 w 12192000"/>
              <a:gd name="connsiteY7329" fmla="*/ 226241 h 3218321"/>
              <a:gd name="connsiteX7330" fmla="*/ 6008205 w 12192000"/>
              <a:gd name="connsiteY7330" fmla="*/ 218716 h 3218321"/>
              <a:gd name="connsiteX7331" fmla="*/ 5984400 w 12192000"/>
              <a:gd name="connsiteY7331" fmla="*/ 214953 h 3218321"/>
              <a:gd name="connsiteX7332" fmla="*/ 5960259 w 12192000"/>
              <a:gd name="connsiteY7332" fmla="*/ 216191 h 3218321"/>
              <a:gd name="connsiteX7333" fmla="*/ 5954783 w 12192000"/>
              <a:gd name="connsiteY7333" fmla="*/ 221621 h 3218321"/>
              <a:gd name="connsiteX7334" fmla="*/ 5947213 w 12192000"/>
              <a:gd name="connsiteY7334" fmla="*/ 214286 h 3218321"/>
              <a:gd name="connsiteX7335" fmla="*/ 7300150 w 12192000"/>
              <a:gd name="connsiteY7335" fmla="*/ 213571 h 3218321"/>
              <a:gd name="connsiteX7336" fmla="*/ 7292768 w 12192000"/>
              <a:gd name="connsiteY7336" fmla="*/ 226812 h 3218321"/>
              <a:gd name="connsiteX7337" fmla="*/ 7300150 w 12192000"/>
              <a:gd name="connsiteY7337" fmla="*/ 213571 h 3218321"/>
              <a:gd name="connsiteX7338" fmla="*/ 7232343 w 12192000"/>
              <a:gd name="connsiteY7338" fmla="*/ 212711 h 3218321"/>
              <a:gd name="connsiteX7339" fmla="*/ 7226141 w 12192000"/>
              <a:gd name="connsiteY7339" fmla="*/ 213809 h 3218321"/>
              <a:gd name="connsiteX7340" fmla="*/ 7232343 w 12192000"/>
              <a:gd name="connsiteY7340" fmla="*/ 212711 h 3218321"/>
              <a:gd name="connsiteX7341" fmla="*/ 3435633 w 12192000"/>
              <a:gd name="connsiteY7341" fmla="*/ 208665 h 3218321"/>
              <a:gd name="connsiteX7342" fmla="*/ 3447501 w 12192000"/>
              <a:gd name="connsiteY7342" fmla="*/ 215809 h 3218321"/>
              <a:gd name="connsiteX7343" fmla="*/ 3434875 w 12192000"/>
              <a:gd name="connsiteY7343" fmla="*/ 221668 h 3218321"/>
              <a:gd name="connsiteX7344" fmla="*/ 3458064 w 12192000"/>
              <a:gd name="connsiteY7344" fmla="*/ 218953 h 3218321"/>
              <a:gd name="connsiteX7345" fmla="*/ 3458441 w 12192000"/>
              <a:gd name="connsiteY7345" fmla="*/ 230813 h 3218321"/>
              <a:gd name="connsiteX7346" fmla="*/ 3439822 w 12192000"/>
              <a:gd name="connsiteY7346" fmla="*/ 232051 h 3218321"/>
              <a:gd name="connsiteX7347" fmla="*/ 3439917 w 12192000"/>
              <a:gd name="connsiteY7347" fmla="*/ 224764 h 3218321"/>
              <a:gd name="connsiteX7348" fmla="*/ 3430729 w 12192000"/>
              <a:gd name="connsiteY7348" fmla="*/ 233909 h 3218321"/>
              <a:gd name="connsiteX7349" fmla="*/ 3432016 w 12192000"/>
              <a:gd name="connsiteY7349" fmla="*/ 223525 h 3218321"/>
              <a:gd name="connsiteX7350" fmla="*/ 3425205 w 12192000"/>
              <a:gd name="connsiteY7350" fmla="*/ 227669 h 3218321"/>
              <a:gd name="connsiteX7351" fmla="*/ 3435633 w 12192000"/>
              <a:gd name="connsiteY7351" fmla="*/ 208665 h 3218321"/>
              <a:gd name="connsiteX7352" fmla="*/ 7170320 w 12192000"/>
              <a:gd name="connsiteY7352" fmla="*/ 208101 h 3218321"/>
              <a:gd name="connsiteX7353" fmla="*/ 7164038 w 12192000"/>
              <a:gd name="connsiteY7353" fmla="*/ 208904 h 3218321"/>
              <a:gd name="connsiteX7354" fmla="*/ 7170320 w 12192000"/>
              <a:gd name="connsiteY7354" fmla="*/ 208101 h 3218321"/>
              <a:gd name="connsiteX7355" fmla="*/ 7155979 w 12192000"/>
              <a:gd name="connsiteY7355" fmla="*/ 208020 h 3218321"/>
              <a:gd name="connsiteX7356" fmla="*/ 7149703 w 12192000"/>
              <a:gd name="connsiteY7356" fmla="*/ 208904 h 3218321"/>
              <a:gd name="connsiteX7357" fmla="*/ 7155979 w 12192000"/>
              <a:gd name="connsiteY7357" fmla="*/ 208020 h 3218321"/>
              <a:gd name="connsiteX7358" fmla="*/ 3465576 w 12192000"/>
              <a:gd name="connsiteY7358" fmla="*/ 207195 h 3218321"/>
              <a:gd name="connsiteX7359" fmla="*/ 3476358 w 12192000"/>
              <a:gd name="connsiteY7359" fmla="*/ 209332 h 3218321"/>
              <a:gd name="connsiteX7360" fmla="*/ 3454878 w 12192000"/>
              <a:gd name="connsiteY7360" fmla="*/ 210094 h 3218321"/>
              <a:gd name="connsiteX7361" fmla="*/ 3465576 w 12192000"/>
              <a:gd name="connsiteY7361" fmla="*/ 207195 h 3218321"/>
              <a:gd name="connsiteX7362" fmla="*/ 7496603 w 12192000"/>
              <a:gd name="connsiteY7362" fmla="*/ 206332 h 3218321"/>
              <a:gd name="connsiteX7363" fmla="*/ 7500032 w 12192000"/>
              <a:gd name="connsiteY7363" fmla="*/ 221050 h 3218321"/>
              <a:gd name="connsiteX7364" fmla="*/ 7496603 w 12192000"/>
              <a:gd name="connsiteY7364" fmla="*/ 206332 h 3218321"/>
              <a:gd name="connsiteX7365" fmla="*/ 7182087 w 12192000"/>
              <a:gd name="connsiteY7365" fmla="*/ 205427 h 3218321"/>
              <a:gd name="connsiteX7366" fmla="*/ 7182230 w 12192000"/>
              <a:gd name="connsiteY7366" fmla="*/ 214667 h 3218321"/>
              <a:gd name="connsiteX7367" fmla="*/ 7193184 w 12192000"/>
              <a:gd name="connsiteY7367" fmla="*/ 209523 h 3218321"/>
              <a:gd name="connsiteX7368" fmla="*/ 7220044 w 12192000"/>
              <a:gd name="connsiteY7368" fmla="*/ 213810 h 3218321"/>
              <a:gd name="connsiteX7369" fmla="*/ 7219997 w 12192000"/>
              <a:gd name="connsiteY7369" fmla="*/ 217811 h 3218321"/>
              <a:gd name="connsiteX7370" fmla="*/ 7173753 w 12192000"/>
              <a:gd name="connsiteY7370" fmla="*/ 217811 h 3218321"/>
              <a:gd name="connsiteX7371" fmla="*/ 7182087 w 12192000"/>
              <a:gd name="connsiteY7371" fmla="*/ 205427 h 3218321"/>
              <a:gd name="connsiteX7372" fmla="*/ 7511938 w 12192000"/>
              <a:gd name="connsiteY7372" fmla="*/ 203379 h 3218321"/>
              <a:gd name="connsiteX7373" fmla="*/ 7516606 w 12192000"/>
              <a:gd name="connsiteY7373" fmla="*/ 213429 h 3218321"/>
              <a:gd name="connsiteX7374" fmla="*/ 7528321 w 12192000"/>
              <a:gd name="connsiteY7374" fmla="*/ 204427 h 3218321"/>
              <a:gd name="connsiteX7375" fmla="*/ 7527321 w 12192000"/>
              <a:gd name="connsiteY7375" fmla="*/ 212524 h 3218321"/>
              <a:gd name="connsiteX7376" fmla="*/ 7536560 w 12192000"/>
              <a:gd name="connsiteY7376" fmla="*/ 208999 h 3218321"/>
              <a:gd name="connsiteX7377" fmla="*/ 7550848 w 12192000"/>
              <a:gd name="connsiteY7377" fmla="*/ 210333 h 3218321"/>
              <a:gd name="connsiteX7378" fmla="*/ 7572327 w 12192000"/>
              <a:gd name="connsiteY7378" fmla="*/ 218144 h 3218321"/>
              <a:gd name="connsiteX7379" fmla="*/ 7572850 w 12192000"/>
              <a:gd name="connsiteY7379" fmla="*/ 207856 h 3218321"/>
              <a:gd name="connsiteX7380" fmla="*/ 7600092 w 12192000"/>
              <a:gd name="connsiteY7380" fmla="*/ 216191 h 3218321"/>
              <a:gd name="connsiteX7381" fmla="*/ 7609712 w 12192000"/>
              <a:gd name="connsiteY7381" fmla="*/ 222669 h 3218321"/>
              <a:gd name="connsiteX7382" fmla="*/ 7611141 w 12192000"/>
              <a:gd name="connsiteY7382" fmla="*/ 214429 h 3218321"/>
              <a:gd name="connsiteX7383" fmla="*/ 7619999 w 12192000"/>
              <a:gd name="connsiteY7383" fmla="*/ 218954 h 3218321"/>
              <a:gd name="connsiteX7384" fmla="*/ 7628334 w 12192000"/>
              <a:gd name="connsiteY7384" fmla="*/ 214763 h 3218321"/>
              <a:gd name="connsiteX7385" fmla="*/ 7628095 w 12192000"/>
              <a:gd name="connsiteY7385" fmla="*/ 221955 h 3218321"/>
              <a:gd name="connsiteX7386" fmla="*/ 7646526 w 12192000"/>
              <a:gd name="connsiteY7386" fmla="*/ 226432 h 3218321"/>
              <a:gd name="connsiteX7387" fmla="*/ 7650384 w 12192000"/>
              <a:gd name="connsiteY7387" fmla="*/ 218859 h 3218321"/>
              <a:gd name="connsiteX7388" fmla="*/ 7670434 w 12192000"/>
              <a:gd name="connsiteY7388" fmla="*/ 227289 h 3218321"/>
              <a:gd name="connsiteX7389" fmla="*/ 7684150 w 12192000"/>
              <a:gd name="connsiteY7389" fmla="*/ 225384 h 3218321"/>
              <a:gd name="connsiteX7390" fmla="*/ 7730775 w 12192000"/>
              <a:gd name="connsiteY7390" fmla="*/ 227575 h 3218321"/>
              <a:gd name="connsiteX7391" fmla="*/ 7735585 w 12192000"/>
              <a:gd name="connsiteY7391" fmla="*/ 242435 h 3218321"/>
              <a:gd name="connsiteX7392" fmla="*/ 7715011 w 12192000"/>
              <a:gd name="connsiteY7392" fmla="*/ 242102 h 3218321"/>
              <a:gd name="connsiteX7393" fmla="*/ 7715440 w 12192000"/>
              <a:gd name="connsiteY7393" fmla="*/ 234624 h 3218321"/>
              <a:gd name="connsiteX7394" fmla="*/ 7702295 w 12192000"/>
              <a:gd name="connsiteY7394" fmla="*/ 235243 h 3218321"/>
              <a:gd name="connsiteX7395" fmla="*/ 7689913 w 12192000"/>
              <a:gd name="connsiteY7395" fmla="*/ 238244 h 3218321"/>
              <a:gd name="connsiteX7396" fmla="*/ 7682959 w 12192000"/>
              <a:gd name="connsiteY7396" fmla="*/ 231004 h 3218321"/>
              <a:gd name="connsiteX7397" fmla="*/ 7681579 w 12192000"/>
              <a:gd name="connsiteY7397" fmla="*/ 237101 h 3218321"/>
              <a:gd name="connsiteX7398" fmla="*/ 7664672 w 12192000"/>
              <a:gd name="connsiteY7398" fmla="*/ 235053 h 3218321"/>
              <a:gd name="connsiteX7399" fmla="*/ 7660290 w 12192000"/>
              <a:gd name="connsiteY7399" fmla="*/ 228909 h 3218321"/>
              <a:gd name="connsiteX7400" fmla="*/ 7646098 w 12192000"/>
              <a:gd name="connsiteY7400" fmla="*/ 233052 h 3218321"/>
              <a:gd name="connsiteX7401" fmla="*/ 7630906 w 12192000"/>
              <a:gd name="connsiteY7401" fmla="*/ 226765 h 3218321"/>
              <a:gd name="connsiteX7402" fmla="*/ 7627572 w 12192000"/>
              <a:gd name="connsiteY7402" fmla="*/ 232338 h 3218321"/>
              <a:gd name="connsiteX7403" fmla="*/ 7583995 w 12192000"/>
              <a:gd name="connsiteY7403" fmla="*/ 223383 h 3218321"/>
              <a:gd name="connsiteX7404" fmla="*/ 7574708 w 12192000"/>
              <a:gd name="connsiteY7404" fmla="*/ 227718 h 3218321"/>
              <a:gd name="connsiteX7405" fmla="*/ 7567945 w 12192000"/>
              <a:gd name="connsiteY7405" fmla="*/ 221288 h 3218321"/>
              <a:gd name="connsiteX7406" fmla="*/ 7570374 w 12192000"/>
              <a:gd name="connsiteY7406" fmla="*/ 230433 h 3218321"/>
              <a:gd name="connsiteX7407" fmla="*/ 7546704 w 12192000"/>
              <a:gd name="connsiteY7407" fmla="*/ 217858 h 3218321"/>
              <a:gd name="connsiteX7408" fmla="*/ 7531702 w 12192000"/>
              <a:gd name="connsiteY7408" fmla="*/ 217811 h 3218321"/>
              <a:gd name="connsiteX7409" fmla="*/ 7528226 w 12192000"/>
              <a:gd name="connsiteY7409" fmla="*/ 222478 h 3218321"/>
              <a:gd name="connsiteX7410" fmla="*/ 7509938 w 12192000"/>
              <a:gd name="connsiteY7410" fmla="*/ 222860 h 3218321"/>
              <a:gd name="connsiteX7411" fmla="*/ 7511938 w 12192000"/>
              <a:gd name="connsiteY7411" fmla="*/ 203379 h 3218321"/>
              <a:gd name="connsiteX7412" fmla="*/ 7071098 w 12192000"/>
              <a:gd name="connsiteY7412" fmla="*/ 203276 h 3218321"/>
              <a:gd name="connsiteX7413" fmla="*/ 7064882 w 12192000"/>
              <a:gd name="connsiteY7413" fmla="*/ 204093 h 3218321"/>
              <a:gd name="connsiteX7414" fmla="*/ 7071098 w 12192000"/>
              <a:gd name="connsiteY7414" fmla="*/ 203276 h 3218321"/>
              <a:gd name="connsiteX7415" fmla="*/ 3574418 w 12192000"/>
              <a:gd name="connsiteY7415" fmla="*/ 203200 h 3218321"/>
              <a:gd name="connsiteX7416" fmla="*/ 3568309 w 12192000"/>
              <a:gd name="connsiteY7416" fmla="*/ 203997 h 3218321"/>
              <a:gd name="connsiteX7417" fmla="*/ 3574418 w 12192000"/>
              <a:gd name="connsiteY7417" fmla="*/ 203200 h 3218321"/>
              <a:gd name="connsiteX7418" fmla="*/ 7107790 w 12192000"/>
              <a:gd name="connsiteY7418" fmla="*/ 203197 h 3218321"/>
              <a:gd name="connsiteX7419" fmla="*/ 7101601 w 12192000"/>
              <a:gd name="connsiteY7419" fmla="*/ 204188 h 3218321"/>
              <a:gd name="connsiteX7420" fmla="*/ 7107790 w 12192000"/>
              <a:gd name="connsiteY7420" fmla="*/ 203197 h 3218321"/>
              <a:gd name="connsiteX7421" fmla="*/ 7045315 w 12192000"/>
              <a:gd name="connsiteY7421" fmla="*/ 203057 h 3218321"/>
              <a:gd name="connsiteX7422" fmla="*/ 7039261 w 12192000"/>
              <a:gd name="connsiteY7422" fmla="*/ 204236 h 3218321"/>
              <a:gd name="connsiteX7423" fmla="*/ 7045315 w 12192000"/>
              <a:gd name="connsiteY7423" fmla="*/ 203057 h 3218321"/>
              <a:gd name="connsiteX7424" fmla="*/ 7114984 w 12192000"/>
              <a:gd name="connsiteY7424" fmla="*/ 202855 h 3218321"/>
              <a:gd name="connsiteX7425" fmla="*/ 7144417 w 12192000"/>
              <a:gd name="connsiteY7425" fmla="*/ 209190 h 3218321"/>
              <a:gd name="connsiteX7426" fmla="*/ 7144417 w 12192000"/>
              <a:gd name="connsiteY7426" fmla="*/ 212333 h 3218321"/>
              <a:gd name="connsiteX7427" fmla="*/ 7127462 w 12192000"/>
              <a:gd name="connsiteY7427" fmla="*/ 213667 h 3218321"/>
              <a:gd name="connsiteX7428" fmla="*/ 7118747 w 12192000"/>
              <a:gd name="connsiteY7428" fmla="*/ 205856 h 3218321"/>
              <a:gd name="connsiteX7429" fmla="*/ 7115698 w 12192000"/>
              <a:gd name="connsiteY7429" fmla="*/ 212667 h 3218321"/>
              <a:gd name="connsiteX7430" fmla="*/ 7114984 w 12192000"/>
              <a:gd name="connsiteY7430" fmla="*/ 202855 h 3218321"/>
              <a:gd name="connsiteX7431" fmla="*/ 7085099 w 12192000"/>
              <a:gd name="connsiteY7431" fmla="*/ 202326 h 3218321"/>
              <a:gd name="connsiteX7432" fmla="*/ 7095220 w 12192000"/>
              <a:gd name="connsiteY7432" fmla="*/ 205094 h 3218321"/>
              <a:gd name="connsiteX7433" fmla="*/ 7077265 w 12192000"/>
              <a:gd name="connsiteY7433" fmla="*/ 206665 h 3218321"/>
              <a:gd name="connsiteX7434" fmla="*/ 7085099 w 12192000"/>
              <a:gd name="connsiteY7434" fmla="*/ 202326 h 3218321"/>
              <a:gd name="connsiteX7435" fmla="*/ 7029545 w 12192000"/>
              <a:gd name="connsiteY7435" fmla="*/ 201283 h 3218321"/>
              <a:gd name="connsiteX7436" fmla="*/ 7029545 w 12192000"/>
              <a:gd name="connsiteY7436" fmla="*/ 201283 h 3218321"/>
              <a:gd name="connsiteX7437" fmla="*/ 3515303 w 12192000"/>
              <a:gd name="connsiteY7437" fmla="*/ 200616 h 3218321"/>
              <a:gd name="connsiteX7438" fmla="*/ 3514636 w 12192000"/>
              <a:gd name="connsiteY7438" fmla="*/ 206760 h 3218321"/>
              <a:gd name="connsiteX7439" fmla="*/ 3489282 w 12192000"/>
              <a:gd name="connsiteY7439" fmla="*/ 207665 h 3218321"/>
              <a:gd name="connsiteX7440" fmla="*/ 3481656 w 12192000"/>
              <a:gd name="connsiteY7440" fmla="*/ 211809 h 3218321"/>
              <a:gd name="connsiteX7441" fmla="*/ 3482182 w 12192000"/>
              <a:gd name="connsiteY7441" fmla="*/ 205951 h 3218321"/>
              <a:gd name="connsiteX7442" fmla="*/ 3515303 w 12192000"/>
              <a:gd name="connsiteY7442" fmla="*/ 200616 h 3218321"/>
              <a:gd name="connsiteX7443" fmla="*/ 6985777 w 12192000"/>
              <a:gd name="connsiteY7443" fmla="*/ 200378 h 3218321"/>
              <a:gd name="connsiteX7444" fmla="*/ 6968156 w 12192000"/>
              <a:gd name="connsiteY7444" fmla="*/ 200664 h 3218321"/>
              <a:gd name="connsiteX7445" fmla="*/ 6985777 w 12192000"/>
              <a:gd name="connsiteY7445" fmla="*/ 200378 h 3218321"/>
              <a:gd name="connsiteX7446" fmla="*/ 7735804 w 12192000"/>
              <a:gd name="connsiteY7446" fmla="*/ 198579 h 3218321"/>
              <a:gd name="connsiteX7447" fmla="*/ 7729776 w 12192000"/>
              <a:gd name="connsiteY7447" fmla="*/ 199664 h 3218321"/>
              <a:gd name="connsiteX7448" fmla="*/ 7735804 w 12192000"/>
              <a:gd name="connsiteY7448" fmla="*/ 198579 h 3218321"/>
              <a:gd name="connsiteX7449" fmla="*/ 6997893 w 12192000"/>
              <a:gd name="connsiteY7449" fmla="*/ 198372 h 3218321"/>
              <a:gd name="connsiteX7450" fmla="*/ 6991778 w 12192000"/>
              <a:gd name="connsiteY7450" fmla="*/ 199330 h 3218321"/>
              <a:gd name="connsiteX7451" fmla="*/ 6997893 w 12192000"/>
              <a:gd name="connsiteY7451" fmla="*/ 198372 h 3218321"/>
              <a:gd name="connsiteX7452" fmla="*/ 6912399 w 12192000"/>
              <a:gd name="connsiteY7452" fmla="*/ 198342 h 3218321"/>
              <a:gd name="connsiteX7453" fmla="*/ 6906244 w 12192000"/>
              <a:gd name="connsiteY7453" fmla="*/ 199473 h 3218321"/>
              <a:gd name="connsiteX7454" fmla="*/ 6912399 w 12192000"/>
              <a:gd name="connsiteY7454" fmla="*/ 198342 h 3218321"/>
              <a:gd name="connsiteX7455" fmla="*/ 6951922 w 12192000"/>
              <a:gd name="connsiteY7455" fmla="*/ 197508 h 3218321"/>
              <a:gd name="connsiteX7456" fmla="*/ 6961917 w 12192000"/>
              <a:gd name="connsiteY7456" fmla="*/ 199901 h 3218321"/>
              <a:gd name="connsiteX7457" fmla="*/ 6944534 w 12192000"/>
              <a:gd name="connsiteY7457" fmla="*/ 202188 h 3218321"/>
              <a:gd name="connsiteX7458" fmla="*/ 6951922 w 12192000"/>
              <a:gd name="connsiteY7458" fmla="*/ 197508 h 3218321"/>
              <a:gd name="connsiteX7459" fmla="*/ 6896291 w 12192000"/>
              <a:gd name="connsiteY7459" fmla="*/ 195758 h 3218321"/>
              <a:gd name="connsiteX7460" fmla="*/ 6896291 w 12192000"/>
              <a:gd name="connsiteY7460" fmla="*/ 195758 h 3218321"/>
              <a:gd name="connsiteX7461" fmla="*/ 7706344 w 12192000"/>
              <a:gd name="connsiteY7461" fmla="*/ 195282 h 3218321"/>
              <a:gd name="connsiteX7462" fmla="*/ 7706344 w 12192000"/>
              <a:gd name="connsiteY7462" fmla="*/ 195282 h 3218321"/>
              <a:gd name="connsiteX7463" fmla="*/ 7717345 w 12192000"/>
              <a:gd name="connsiteY7463" fmla="*/ 195044 h 3218321"/>
              <a:gd name="connsiteX7464" fmla="*/ 7724632 w 12192000"/>
              <a:gd name="connsiteY7464" fmla="*/ 203188 h 3218321"/>
              <a:gd name="connsiteX7465" fmla="*/ 7717345 w 12192000"/>
              <a:gd name="connsiteY7465" fmla="*/ 195044 h 3218321"/>
              <a:gd name="connsiteX7466" fmla="*/ 3548805 w 12192000"/>
              <a:gd name="connsiteY7466" fmla="*/ 194758 h 3218321"/>
              <a:gd name="connsiteX7467" fmla="*/ 3548805 w 12192000"/>
              <a:gd name="connsiteY7467" fmla="*/ 194758 h 3218321"/>
              <a:gd name="connsiteX7468" fmla="*/ 7684890 w 12192000"/>
              <a:gd name="connsiteY7468" fmla="*/ 193933 h 3218321"/>
              <a:gd name="connsiteX7469" fmla="*/ 7678674 w 12192000"/>
              <a:gd name="connsiteY7469" fmla="*/ 194663 h 3218321"/>
              <a:gd name="connsiteX7470" fmla="*/ 7684890 w 12192000"/>
              <a:gd name="connsiteY7470" fmla="*/ 193933 h 3218321"/>
              <a:gd name="connsiteX7471" fmla="*/ 7398876 w 12192000"/>
              <a:gd name="connsiteY7471" fmla="*/ 192614 h 3218321"/>
              <a:gd name="connsiteX7472" fmla="*/ 7399257 w 12192000"/>
              <a:gd name="connsiteY7472" fmla="*/ 204902 h 3218321"/>
              <a:gd name="connsiteX7473" fmla="*/ 7407972 w 12192000"/>
              <a:gd name="connsiteY7473" fmla="*/ 199235 h 3218321"/>
              <a:gd name="connsiteX7474" fmla="*/ 7442405 w 12192000"/>
              <a:gd name="connsiteY7474" fmla="*/ 204569 h 3218321"/>
              <a:gd name="connsiteX7475" fmla="*/ 7455788 w 12192000"/>
              <a:gd name="connsiteY7475" fmla="*/ 208189 h 3218321"/>
              <a:gd name="connsiteX7476" fmla="*/ 7462122 w 12192000"/>
              <a:gd name="connsiteY7476" fmla="*/ 196996 h 3218321"/>
              <a:gd name="connsiteX7477" fmla="*/ 7463075 w 12192000"/>
              <a:gd name="connsiteY7477" fmla="*/ 207713 h 3218321"/>
              <a:gd name="connsiteX7478" fmla="*/ 7492078 w 12192000"/>
              <a:gd name="connsiteY7478" fmla="*/ 219429 h 3218321"/>
              <a:gd name="connsiteX7479" fmla="*/ 7477267 w 12192000"/>
              <a:gd name="connsiteY7479" fmla="*/ 212047 h 3218321"/>
              <a:gd name="connsiteX7480" fmla="*/ 7476981 w 12192000"/>
              <a:gd name="connsiteY7480" fmla="*/ 218096 h 3218321"/>
              <a:gd name="connsiteX7481" fmla="*/ 7460265 w 12192000"/>
              <a:gd name="connsiteY7481" fmla="*/ 215810 h 3218321"/>
              <a:gd name="connsiteX7482" fmla="*/ 7431309 w 12192000"/>
              <a:gd name="connsiteY7482" fmla="*/ 208760 h 3218321"/>
              <a:gd name="connsiteX7483" fmla="*/ 7421069 w 12192000"/>
              <a:gd name="connsiteY7483" fmla="*/ 213714 h 3218321"/>
              <a:gd name="connsiteX7484" fmla="*/ 7419307 w 12192000"/>
              <a:gd name="connsiteY7484" fmla="*/ 209380 h 3218321"/>
              <a:gd name="connsiteX7485" fmla="*/ 7395304 w 12192000"/>
              <a:gd name="connsiteY7485" fmla="*/ 208856 h 3218321"/>
              <a:gd name="connsiteX7486" fmla="*/ 7398876 w 12192000"/>
              <a:gd name="connsiteY7486" fmla="*/ 192614 h 3218321"/>
              <a:gd name="connsiteX7487" fmla="*/ 7668101 w 12192000"/>
              <a:gd name="connsiteY7487" fmla="*/ 190567 h 3218321"/>
              <a:gd name="connsiteX7488" fmla="*/ 7668101 w 12192000"/>
              <a:gd name="connsiteY7488" fmla="*/ 190567 h 3218321"/>
              <a:gd name="connsiteX7489" fmla="*/ 6805945 w 12192000"/>
              <a:gd name="connsiteY7489" fmla="*/ 190519 h 3218321"/>
              <a:gd name="connsiteX7490" fmla="*/ 6824709 w 12192000"/>
              <a:gd name="connsiteY7490" fmla="*/ 192281 h 3218321"/>
              <a:gd name="connsiteX7491" fmla="*/ 6805945 w 12192000"/>
              <a:gd name="connsiteY7491" fmla="*/ 190519 h 3218321"/>
              <a:gd name="connsiteX7492" fmla="*/ 7654005 w 12192000"/>
              <a:gd name="connsiteY7492" fmla="*/ 190043 h 3218321"/>
              <a:gd name="connsiteX7493" fmla="*/ 7654005 w 12192000"/>
              <a:gd name="connsiteY7493" fmla="*/ 190043 h 3218321"/>
              <a:gd name="connsiteX7494" fmla="*/ 3607487 w 12192000"/>
              <a:gd name="connsiteY7494" fmla="*/ 188666 h 3218321"/>
              <a:gd name="connsiteX7495" fmla="*/ 3601442 w 12192000"/>
              <a:gd name="connsiteY7495" fmla="*/ 189423 h 3218321"/>
              <a:gd name="connsiteX7496" fmla="*/ 3607487 w 12192000"/>
              <a:gd name="connsiteY7496" fmla="*/ 188666 h 3218321"/>
              <a:gd name="connsiteX7497" fmla="*/ 7322391 w 12192000"/>
              <a:gd name="connsiteY7497" fmla="*/ 187994 h 3218321"/>
              <a:gd name="connsiteX7498" fmla="*/ 7327868 w 12192000"/>
              <a:gd name="connsiteY7498" fmla="*/ 198187 h 3218321"/>
              <a:gd name="connsiteX7499" fmla="*/ 7332439 w 12192000"/>
              <a:gd name="connsiteY7499" fmla="*/ 188661 h 3218321"/>
              <a:gd name="connsiteX7500" fmla="*/ 7343155 w 12192000"/>
              <a:gd name="connsiteY7500" fmla="*/ 200663 h 3218321"/>
              <a:gd name="connsiteX7501" fmla="*/ 7343965 w 12192000"/>
              <a:gd name="connsiteY7501" fmla="*/ 189375 h 3218321"/>
              <a:gd name="connsiteX7502" fmla="*/ 7348204 w 12192000"/>
              <a:gd name="connsiteY7502" fmla="*/ 189280 h 3218321"/>
              <a:gd name="connsiteX7503" fmla="*/ 7349394 w 12192000"/>
              <a:gd name="connsiteY7503" fmla="*/ 200568 h 3218321"/>
              <a:gd name="connsiteX7504" fmla="*/ 7359681 w 12192000"/>
              <a:gd name="connsiteY7504" fmla="*/ 189804 h 3218321"/>
              <a:gd name="connsiteX7505" fmla="*/ 7363443 w 12192000"/>
              <a:gd name="connsiteY7505" fmla="*/ 189328 h 3218321"/>
              <a:gd name="connsiteX7506" fmla="*/ 7357966 w 12192000"/>
              <a:gd name="connsiteY7506" fmla="*/ 198330 h 3218321"/>
              <a:gd name="connsiteX7507" fmla="*/ 7385255 w 12192000"/>
              <a:gd name="connsiteY7507" fmla="*/ 195472 h 3218321"/>
              <a:gd name="connsiteX7508" fmla="*/ 7391495 w 12192000"/>
              <a:gd name="connsiteY7508" fmla="*/ 209808 h 3218321"/>
              <a:gd name="connsiteX7509" fmla="*/ 7375445 w 12192000"/>
              <a:gd name="connsiteY7509" fmla="*/ 209142 h 3218321"/>
              <a:gd name="connsiteX7510" fmla="*/ 7365158 w 12192000"/>
              <a:gd name="connsiteY7510" fmla="*/ 204188 h 3218321"/>
              <a:gd name="connsiteX7511" fmla="*/ 7345869 w 12192000"/>
              <a:gd name="connsiteY7511" fmla="*/ 206331 h 3218321"/>
              <a:gd name="connsiteX7512" fmla="*/ 7331010 w 12192000"/>
              <a:gd name="connsiteY7512" fmla="*/ 206141 h 3218321"/>
              <a:gd name="connsiteX7513" fmla="*/ 7311818 w 12192000"/>
              <a:gd name="connsiteY7513" fmla="*/ 197663 h 3218321"/>
              <a:gd name="connsiteX7514" fmla="*/ 7322391 w 12192000"/>
              <a:gd name="connsiteY7514" fmla="*/ 187994 h 3218321"/>
              <a:gd name="connsiteX7515" fmla="*/ 6781847 w 12192000"/>
              <a:gd name="connsiteY7515" fmla="*/ 187184 h 3218321"/>
              <a:gd name="connsiteX7516" fmla="*/ 6781847 w 12192000"/>
              <a:gd name="connsiteY7516" fmla="*/ 187184 h 3218321"/>
              <a:gd name="connsiteX7517" fmla="*/ 7630001 w 12192000"/>
              <a:gd name="connsiteY7517" fmla="*/ 186994 h 3218321"/>
              <a:gd name="connsiteX7518" fmla="*/ 7630001 w 12192000"/>
              <a:gd name="connsiteY7518" fmla="*/ 186994 h 3218321"/>
              <a:gd name="connsiteX7519" fmla="*/ 7616095 w 12192000"/>
              <a:gd name="connsiteY7519" fmla="*/ 186423 h 3218321"/>
              <a:gd name="connsiteX7520" fmla="*/ 7616095 w 12192000"/>
              <a:gd name="connsiteY7520" fmla="*/ 186423 h 3218321"/>
              <a:gd name="connsiteX7521" fmla="*/ 7570092 w 12192000"/>
              <a:gd name="connsiteY7521" fmla="*/ 183968 h 3218321"/>
              <a:gd name="connsiteX7522" fmla="*/ 7563850 w 12192000"/>
              <a:gd name="connsiteY7522" fmla="*/ 184946 h 3218321"/>
              <a:gd name="connsiteX7523" fmla="*/ 7570092 w 12192000"/>
              <a:gd name="connsiteY7523" fmla="*/ 183968 h 3218321"/>
              <a:gd name="connsiteX7524" fmla="*/ 3631410 w 12192000"/>
              <a:gd name="connsiteY7524" fmla="*/ 183148 h 3218321"/>
              <a:gd name="connsiteX7525" fmla="*/ 3643518 w 12192000"/>
              <a:gd name="connsiteY7525" fmla="*/ 185422 h 3218321"/>
              <a:gd name="connsiteX7526" fmla="*/ 3621766 w 12192000"/>
              <a:gd name="connsiteY7526" fmla="*/ 188518 h 3218321"/>
              <a:gd name="connsiteX7527" fmla="*/ 3631410 w 12192000"/>
              <a:gd name="connsiteY7527" fmla="*/ 183148 h 3218321"/>
              <a:gd name="connsiteX7528" fmla="*/ 6653212 w 12192000"/>
              <a:gd name="connsiteY7528" fmla="*/ 182898 h 3218321"/>
              <a:gd name="connsiteX7529" fmla="*/ 6671357 w 12192000"/>
              <a:gd name="connsiteY7529" fmla="*/ 185851 h 3218321"/>
              <a:gd name="connsiteX7530" fmla="*/ 6653212 w 12192000"/>
              <a:gd name="connsiteY7530" fmla="*/ 182898 h 3218321"/>
              <a:gd name="connsiteX7531" fmla="*/ 7577709 w 12192000"/>
              <a:gd name="connsiteY7531" fmla="*/ 182517 h 3218321"/>
              <a:gd name="connsiteX7532" fmla="*/ 7577709 w 12192000"/>
              <a:gd name="connsiteY7532" fmla="*/ 182517 h 3218321"/>
              <a:gd name="connsiteX7533" fmla="*/ 6629400 w 12192000"/>
              <a:gd name="connsiteY7533" fmla="*/ 181469 h 3218321"/>
              <a:gd name="connsiteX7534" fmla="*/ 6629400 w 12192000"/>
              <a:gd name="connsiteY7534" fmla="*/ 181469 h 3218321"/>
              <a:gd name="connsiteX7535" fmla="*/ 7553849 w 12192000"/>
              <a:gd name="connsiteY7535" fmla="*/ 181088 h 3218321"/>
              <a:gd name="connsiteX7536" fmla="*/ 7553849 w 12192000"/>
              <a:gd name="connsiteY7536" fmla="*/ 181088 h 3218321"/>
              <a:gd name="connsiteX7537" fmla="*/ 4282166 w 12192000"/>
              <a:gd name="connsiteY7537" fmla="*/ 180469 h 3218321"/>
              <a:gd name="connsiteX7538" fmla="*/ 4282166 w 12192000"/>
              <a:gd name="connsiteY7538" fmla="*/ 180469 h 3218321"/>
              <a:gd name="connsiteX7539" fmla="*/ 6615588 w 12192000"/>
              <a:gd name="connsiteY7539" fmla="*/ 180373 h 3218321"/>
              <a:gd name="connsiteX7540" fmla="*/ 6615588 w 12192000"/>
              <a:gd name="connsiteY7540" fmla="*/ 180373 h 3218321"/>
              <a:gd name="connsiteX7541" fmla="*/ 7531409 w 12192000"/>
              <a:gd name="connsiteY7541" fmla="*/ 179606 h 3218321"/>
              <a:gd name="connsiteX7542" fmla="*/ 7525274 w 12192000"/>
              <a:gd name="connsiteY7542" fmla="*/ 180088 h 3218321"/>
              <a:gd name="connsiteX7543" fmla="*/ 7531409 w 12192000"/>
              <a:gd name="connsiteY7543" fmla="*/ 179606 h 3218321"/>
              <a:gd name="connsiteX7544" fmla="*/ 6608196 w 12192000"/>
              <a:gd name="connsiteY7544" fmla="*/ 179389 h 3218321"/>
              <a:gd name="connsiteX7545" fmla="*/ 6601920 w 12192000"/>
              <a:gd name="connsiteY7545" fmla="*/ 180373 h 3218321"/>
              <a:gd name="connsiteX7546" fmla="*/ 6608196 w 12192000"/>
              <a:gd name="connsiteY7546" fmla="*/ 179389 h 3218321"/>
              <a:gd name="connsiteX7547" fmla="*/ 6578828 w 12192000"/>
              <a:gd name="connsiteY7547" fmla="*/ 178064 h 3218321"/>
              <a:gd name="connsiteX7548" fmla="*/ 6595348 w 12192000"/>
              <a:gd name="connsiteY7548" fmla="*/ 183136 h 3218321"/>
              <a:gd name="connsiteX7549" fmla="*/ 6563201 w 12192000"/>
              <a:gd name="connsiteY7549" fmla="*/ 183136 h 3218321"/>
              <a:gd name="connsiteX7550" fmla="*/ 6578828 w 12192000"/>
              <a:gd name="connsiteY7550" fmla="*/ 178064 h 3218321"/>
              <a:gd name="connsiteX7551" fmla="*/ 6539150 w 12192000"/>
              <a:gd name="connsiteY7551" fmla="*/ 177230 h 3218321"/>
              <a:gd name="connsiteX7552" fmla="*/ 6557914 w 12192000"/>
              <a:gd name="connsiteY7552" fmla="*/ 178135 h 3218321"/>
              <a:gd name="connsiteX7553" fmla="*/ 6539150 w 12192000"/>
              <a:gd name="connsiteY7553" fmla="*/ 177230 h 3218321"/>
              <a:gd name="connsiteX7554" fmla="*/ 7515464 w 12192000"/>
              <a:gd name="connsiteY7554" fmla="*/ 177040 h 3218321"/>
              <a:gd name="connsiteX7555" fmla="*/ 7515464 w 12192000"/>
              <a:gd name="connsiteY7555" fmla="*/ 177040 h 3218321"/>
              <a:gd name="connsiteX7556" fmla="*/ 7172254 w 12192000"/>
              <a:gd name="connsiteY7556" fmla="*/ 176344 h 3218321"/>
              <a:gd name="connsiteX7557" fmla="*/ 7235904 w 12192000"/>
              <a:gd name="connsiteY7557" fmla="*/ 180564 h 3218321"/>
              <a:gd name="connsiteX7558" fmla="*/ 7234237 w 12192000"/>
              <a:gd name="connsiteY7558" fmla="*/ 190804 h 3218321"/>
              <a:gd name="connsiteX7559" fmla="*/ 7246953 w 12192000"/>
              <a:gd name="connsiteY7559" fmla="*/ 178944 h 3218321"/>
              <a:gd name="connsiteX7560" fmla="*/ 7249715 w 12192000"/>
              <a:gd name="connsiteY7560" fmla="*/ 191185 h 3218321"/>
              <a:gd name="connsiteX7561" fmla="*/ 7255669 w 12192000"/>
              <a:gd name="connsiteY7561" fmla="*/ 179706 h 3218321"/>
              <a:gd name="connsiteX7562" fmla="*/ 7259097 w 12192000"/>
              <a:gd name="connsiteY7562" fmla="*/ 188423 h 3218321"/>
              <a:gd name="connsiteX7563" fmla="*/ 7271480 w 12192000"/>
              <a:gd name="connsiteY7563" fmla="*/ 183803 h 3218321"/>
              <a:gd name="connsiteX7564" fmla="*/ 7272623 w 12192000"/>
              <a:gd name="connsiteY7564" fmla="*/ 191042 h 3218321"/>
              <a:gd name="connsiteX7565" fmla="*/ 7289054 w 12192000"/>
              <a:gd name="connsiteY7565" fmla="*/ 188232 h 3218321"/>
              <a:gd name="connsiteX7566" fmla="*/ 7301151 w 12192000"/>
              <a:gd name="connsiteY7566" fmla="*/ 183374 h 3218321"/>
              <a:gd name="connsiteX7567" fmla="*/ 7297864 w 12192000"/>
              <a:gd name="connsiteY7567" fmla="*/ 194948 h 3218321"/>
              <a:gd name="connsiteX7568" fmla="*/ 7307342 w 12192000"/>
              <a:gd name="connsiteY7568" fmla="*/ 185136 h 3218321"/>
              <a:gd name="connsiteX7569" fmla="*/ 7310342 w 12192000"/>
              <a:gd name="connsiteY7569" fmla="*/ 184469 h 3218321"/>
              <a:gd name="connsiteX7570" fmla="*/ 7308389 w 12192000"/>
              <a:gd name="connsiteY7570" fmla="*/ 205808 h 3218321"/>
              <a:gd name="connsiteX7571" fmla="*/ 7304817 w 12192000"/>
              <a:gd name="connsiteY7571" fmla="*/ 198425 h 3218321"/>
              <a:gd name="connsiteX7572" fmla="*/ 7294483 w 12192000"/>
              <a:gd name="connsiteY7572" fmla="*/ 203521 h 3218321"/>
              <a:gd name="connsiteX7573" fmla="*/ 7251430 w 12192000"/>
              <a:gd name="connsiteY7573" fmla="*/ 195329 h 3218321"/>
              <a:gd name="connsiteX7574" fmla="*/ 7234094 w 12192000"/>
              <a:gd name="connsiteY7574" fmla="*/ 193805 h 3218321"/>
              <a:gd name="connsiteX7575" fmla="*/ 7235761 w 12192000"/>
              <a:gd name="connsiteY7575" fmla="*/ 200664 h 3218321"/>
              <a:gd name="connsiteX7576" fmla="*/ 7215473 w 12192000"/>
              <a:gd name="connsiteY7576" fmla="*/ 194281 h 3218321"/>
              <a:gd name="connsiteX7577" fmla="*/ 7215187 w 12192000"/>
              <a:gd name="connsiteY7577" fmla="*/ 186756 h 3218321"/>
              <a:gd name="connsiteX7578" fmla="*/ 7177420 w 12192000"/>
              <a:gd name="connsiteY7578" fmla="*/ 193805 h 3218321"/>
              <a:gd name="connsiteX7579" fmla="*/ 7176849 w 12192000"/>
              <a:gd name="connsiteY7579" fmla="*/ 189566 h 3218321"/>
              <a:gd name="connsiteX7580" fmla="*/ 7151465 w 12192000"/>
              <a:gd name="connsiteY7580" fmla="*/ 179135 h 3218321"/>
              <a:gd name="connsiteX7581" fmla="*/ 7172254 w 12192000"/>
              <a:gd name="connsiteY7581" fmla="*/ 176344 h 3218321"/>
              <a:gd name="connsiteX7582" fmla="*/ 5208691 w 12192000"/>
              <a:gd name="connsiteY7582" fmla="*/ 174770 h 3218321"/>
              <a:gd name="connsiteX7583" fmla="*/ 5202449 w 12192000"/>
              <a:gd name="connsiteY7583" fmla="*/ 175420 h 3218321"/>
              <a:gd name="connsiteX7584" fmla="*/ 5208691 w 12192000"/>
              <a:gd name="connsiteY7584" fmla="*/ 174770 h 3218321"/>
              <a:gd name="connsiteX7585" fmla="*/ 6493149 w 12192000"/>
              <a:gd name="connsiteY7585" fmla="*/ 174762 h 3218321"/>
              <a:gd name="connsiteX7586" fmla="*/ 6487001 w 12192000"/>
              <a:gd name="connsiteY7586" fmla="*/ 175324 h 3218321"/>
              <a:gd name="connsiteX7587" fmla="*/ 6493149 w 12192000"/>
              <a:gd name="connsiteY7587" fmla="*/ 174762 h 3218321"/>
              <a:gd name="connsiteX7588" fmla="*/ 5231678 w 12192000"/>
              <a:gd name="connsiteY7588" fmla="*/ 174618 h 3218321"/>
              <a:gd name="connsiteX7589" fmla="*/ 5225576 w 12192000"/>
              <a:gd name="connsiteY7589" fmla="*/ 175515 h 3218321"/>
              <a:gd name="connsiteX7590" fmla="*/ 5231678 w 12192000"/>
              <a:gd name="connsiteY7590" fmla="*/ 174618 h 3218321"/>
              <a:gd name="connsiteX7591" fmla="*/ 4351852 w 12192000"/>
              <a:gd name="connsiteY7591" fmla="*/ 174529 h 3218321"/>
              <a:gd name="connsiteX7592" fmla="*/ 4345762 w 12192000"/>
              <a:gd name="connsiteY7592" fmla="*/ 174991 h 3218321"/>
              <a:gd name="connsiteX7593" fmla="*/ 4351852 w 12192000"/>
              <a:gd name="connsiteY7593" fmla="*/ 174529 h 3218321"/>
              <a:gd name="connsiteX7594" fmla="*/ 5183360 w 12192000"/>
              <a:gd name="connsiteY7594" fmla="*/ 174512 h 3218321"/>
              <a:gd name="connsiteX7595" fmla="*/ 5177250 w 12192000"/>
              <a:gd name="connsiteY7595" fmla="*/ 175610 h 3218321"/>
              <a:gd name="connsiteX7596" fmla="*/ 5183360 w 12192000"/>
              <a:gd name="connsiteY7596" fmla="*/ 174512 h 3218321"/>
              <a:gd name="connsiteX7597" fmla="*/ 6470708 w 12192000"/>
              <a:gd name="connsiteY7597" fmla="*/ 173866 h 3218321"/>
              <a:gd name="connsiteX7598" fmla="*/ 6480762 w 12192000"/>
              <a:gd name="connsiteY7598" fmla="*/ 176277 h 3218321"/>
              <a:gd name="connsiteX7599" fmla="*/ 6463617 w 12192000"/>
              <a:gd name="connsiteY7599" fmla="*/ 178563 h 3218321"/>
              <a:gd name="connsiteX7600" fmla="*/ 6470708 w 12192000"/>
              <a:gd name="connsiteY7600" fmla="*/ 173866 h 3218321"/>
              <a:gd name="connsiteX7601" fmla="*/ 6532721 w 12192000"/>
              <a:gd name="connsiteY7601" fmla="*/ 172896 h 3218321"/>
              <a:gd name="connsiteX7602" fmla="*/ 6526006 w 12192000"/>
              <a:gd name="connsiteY7602" fmla="*/ 184041 h 3218321"/>
              <a:gd name="connsiteX7603" fmla="*/ 6532721 w 12192000"/>
              <a:gd name="connsiteY7603" fmla="*/ 172896 h 3218321"/>
              <a:gd name="connsiteX7604" fmla="*/ 6373224 w 12192000"/>
              <a:gd name="connsiteY7604" fmla="*/ 171610 h 3218321"/>
              <a:gd name="connsiteX7605" fmla="*/ 6390322 w 12192000"/>
              <a:gd name="connsiteY7605" fmla="*/ 171705 h 3218321"/>
              <a:gd name="connsiteX7606" fmla="*/ 6373224 w 12192000"/>
              <a:gd name="connsiteY7606" fmla="*/ 171610 h 3218321"/>
              <a:gd name="connsiteX7607" fmla="*/ 7463362 w 12192000"/>
              <a:gd name="connsiteY7607" fmla="*/ 171467 h 3218321"/>
              <a:gd name="connsiteX7608" fmla="*/ 7463362 w 12192000"/>
              <a:gd name="connsiteY7608" fmla="*/ 171467 h 3218321"/>
              <a:gd name="connsiteX7609" fmla="*/ 6410194 w 12192000"/>
              <a:gd name="connsiteY7609" fmla="*/ 170955 h 3218321"/>
              <a:gd name="connsiteX7610" fmla="*/ 6417849 w 12192000"/>
              <a:gd name="connsiteY7610" fmla="*/ 177992 h 3218321"/>
              <a:gd name="connsiteX7611" fmla="*/ 6397037 w 12192000"/>
              <a:gd name="connsiteY7611" fmla="*/ 171134 h 3218321"/>
              <a:gd name="connsiteX7612" fmla="*/ 6410194 w 12192000"/>
              <a:gd name="connsiteY7612" fmla="*/ 170955 h 3218321"/>
              <a:gd name="connsiteX7613" fmla="*/ 3725954 w 12192000"/>
              <a:gd name="connsiteY7613" fmla="*/ 169990 h 3218321"/>
              <a:gd name="connsiteX7614" fmla="*/ 3748370 w 12192000"/>
              <a:gd name="connsiteY7614" fmla="*/ 170562 h 3218321"/>
              <a:gd name="connsiteX7615" fmla="*/ 3739469 w 12192000"/>
              <a:gd name="connsiteY7615" fmla="*/ 186565 h 3218321"/>
              <a:gd name="connsiteX7616" fmla="*/ 3738327 w 12192000"/>
              <a:gd name="connsiteY7616" fmla="*/ 172800 h 3218321"/>
              <a:gd name="connsiteX7617" fmla="*/ 3726381 w 12192000"/>
              <a:gd name="connsiteY7617" fmla="*/ 186375 h 3218321"/>
              <a:gd name="connsiteX7618" fmla="*/ 3728334 w 12192000"/>
              <a:gd name="connsiteY7618" fmla="*/ 177468 h 3218321"/>
              <a:gd name="connsiteX7619" fmla="*/ 3715625 w 12192000"/>
              <a:gd name="connsiteY7619" fmla="*/ 170181 h 3218321"/>
              <a:gd name="connsiteX7620" fmla="*/ 3723239 w 12192000"/>
              <a:gd name="connsiteY7620" fmla="*/ 176611 h 3218321"/>
              <a:gd name="connsiteX7621" fmla="*/ 3725954 w 12192000"/>
              <a:gd name="connsiteY7621" fmla="*/ 169990 h 3218321"/>
              <a:gd name="connsiteX7622" fmla="*/ 6424279 w 12192000"/>
              <a:gd name="connsiteY7622" fmla="*/ 169943 h 3218321"/>
              <a:gd name="connsiteX7623" fmla="*/ 6458950 w 12192000"/>
              <a:gd name="connsiteY7623" fmla="*/ 175230 h 3218321"/>
              <a:gd name="connsiteX7624" fmla="*/ 6458569 w 12192000"/>
              <a:gd name="connsiteY7624" fmla="*/ 179802 h 3218321"/>
              <a:gd name="connsiteX7625" fmla="*/ 6424660 w 12192000"/>
              <a:gd name="connsiteY7625" fmla="*/ 179850 h 3218321"/>
              <a:gd name="connsiteX7626" fmla="*/ 6424279 w 12192000"/>
              <a:gd name="connsiteY7626" fmla="*/ 169943 h 3218321"/>
              <a:gd name="connsiteX7627" fmla="*/ 6270867 w 12192000"/>
              <a:gd name="connsiteY7627" fmla="*/ 168651 h 3218321"/>
              <a:gd name="connsiteX7628" fmla="*/ 6295453 w 12192000"/>
              <a:gd name="connsiteY7628" fmla="*/ 170895 h 3218321"/>
              <a:gd name="connsiteX7629" fmla="*/ 6367175 w 12192000"/>
              <a:gd name="connsiteY7629" fmla="*/ 170419 h 3218321"/>
              <a:gd name="connsiteX7630" fmla="*/ 6367795 w 12192000"/>
              <a:gd name="connsiteY7630" fmla="*/ 175039 h 3218321"/>
              <a:gd name="connsiteX7631" fmla="*/ 6263401 w 12192000"/>
              <a:gd name="connsiteY7631" fmla="*/ 173086 h 3218321"/>
              <a:gd name="connsiteX7632" fmla="*/ 6270867 w 12192000"/>
              <a:gd name="connsiteY7632" fmla="*/ 168651 h 3218321"/>
              <a:gd name="connsiteX7633" fmla="*/ 7103459 w 12192000"/>
              <a:gd name="connsiteY7633" fmla="*/ 168609 h 3218321"/>
              <a:gd name="connsiteX7634" fmla="*/ 7105173 w 12192000"/>
              <a:gd name="connsiteY7634" fmla="*/ 181517 h 3218321"/>
              <a:gd name="connsiteX7635" fmla="*/ 7105745 w 12192000"/>
              <a:gd name="connsiteY7635" fmla="*/ 175563 h 3218321"/>
              <a:gd name="connsiteX7636" fmla="*/ 7141273 w 12192000"/>
              <a:gd name="connsiteY7636" fmla="*/ 179373 h 3218321"/>
              <a:gd name="connsiteX7637" fmla="*/ 7151607 w 12192000"/>
              <a:gd name="connsiteY7637" fmla="*/ 173515 h 3218321"/>
              <a:gd name="connsiteX7638" fmla="*/ 7147845 w 12192000"/>
              <a:gd name="connsiteY7638" fmla="*/ 190280 h 3218321"/>
              <a:gd name="connsiteX7639" fmla="*/ 7131367 w 12192000"/>
              <a:gd name="connsiteY7639" fmla="*/ 189090 h 3218321"/>
              <a:gd name="connsiteX7640" fmla="*/ 7122175 w 12192000"/>
              <a:gd name="connsiteY7640" fmla="*/ 184803 h 3218321"/>
              <a:gd name="connsiteX7641" fmla="*/ 7118413 w 12192000"/>
              <a:gd name="connsiteY7641" fmla="*/ 187994 h 3218321"/>
              <a:gd name="connsiteX7642" fmla="*/ 7066835 w 12192000"/>
              <a:gd name="connsiteY7642" fmla="*/ 183946 h 3218321"/>
              <a:gd name="connsiteX7643" fmla="*/ 7075884 w 12192000"/>
              <a:gd name="connsiteY7643" fmla="*/ 168895 h 3218321"/>
              <a:gd name="connsiteX7644" fmla="*/ 7077884 w 12192000"/>
              <a:gd name="connsiteY7644" fmla="*/ 175753 h 3218321"/>
              <a:gd name="connsiteX7645" fmla="*/ 7091838 w 12192000"/>
              <a:gd name="connsiteY7645" fmla="*/ 169133 h 3218321"/>
              <a:gd name="connsiteX7646" fmla="*/ 7088218 w 12192000"/>
              <a:gd name="connsiteY7646" fmla="*/ 178897 h 3218321"/>
              <a:gd name="connsiteX7647" fmla="*/ 7103459 w 12192000"/>
              <a:gd name="connsiteY7647" fmla="*/ 168609 h 3218321"/>
              <a:gd name="connsiteX7648" fmla="*/ 3767263 w 12192000"/>
              <a:gd name="connsiteY7648" fmla="*/ 167037 h 3218321"/>
              <a:gd name="connsiteX7649" fmla="*/ 3767263 w 12192000"/>
              <a:gd name="connsiteY7649" fmla="*/ 167037 h 3218321"/>
              <a:gd name="connsiteX7650" fmla="*/ 6987968 w 12192000"/>
              <a:gd name="connsiteY7650" fmla="*/ 166418 h 3218321"/>
              <a:gd name="connsiteX7651" fmla="*/ 6987777 w 12192000"/>
              <a:gd name="connsiteY7651" fmla="*/ 176420 h 3218321"/>
              <a:gd name="connsiteX7652" fmla="*/ 7003017 w 12192000"/>
              <a:gd name="connsiteY7652" fmla="*/ 174706 h 3218321"/>
              <a:gd name="connsiteX7653" fmla="*/ 7011733 w 12192000"/>
              <a:gd name="connsiteY7653" fmla="*/ 167942 h 3218321"/>
              <a:gd name="connsiteX7654" fmla="*/ 7017257 w 12192000"/>
              <a:gd name="connsiteY7654" fmla="*/ 175372 h 3218321"/>
              <a:gd name="connsiteX7655" fmla="*/ 7037117 w 12192000"/>
              <a:gd name="connsiteY7655" fmla="*/ 171562 h 3218321"/>
              <a:gd name="connsiteX7656" fmla="*/ 7055452 w 12192000"/>
              <a:gd name="connsiteY7656" fmla="*/ 174229 h 3218321"/>
              <a:gd name="connsiteX7657" fmla="*/ 7064168 w 12192000"/>
              <a:gd name="connsiteY7657" fmla="*/ 169800 h 3218321"/>
              <a:gd name="connsiteX7658" fmla="*/ 7056024 w 12192000"/>
              <a:gd name="connsiteY7658" fmla="*/ 185136 h 3218321"/>
              <a:gd name="connsiteX7659" fmla="*/ 7028020 w 12192000"/>
              <a:gd name="connsiteY7659" fmla="*/ 180421 h 3218321"/>
              <a:gd name="connsiteX7660" fmla="*/ 7008542 w 12192000"/>
              <a:gd name="connsiteY7660" fmla="*/ 183374 h 3218321"/>
              <a:gd name="connsiteX7661" fmla="*/ 6957773 w 12192000"/>
              <a:gd name="connsiteY7661" fmla="*/ 178992 h 3218321"/>
              <a:gd name="connsiteX7662" fmla="*/ 6957631 w 12192000"/>
              <a:gd name="connsiteY7662" fmla="*/ 171324 h 3218321"/>
              <a:gd name="connsiteX7663" fmla="*/ 6976490 w 12192000"/>
              <a:gd name="connsiteY7663" fmla="*/ 167656 h 3218321"/>
              <a:gd name="connsiteX7664" fmla="*/ 6977395 w 12192000"/>
              <a:gd name="connsiteY7664" fmla="*/ 177849 h 3218321"/>
              <a:gd name="connsiteX7665" fmla="*/ 6987968 w 12192000"/>
              <a:gd name="connsiteY7665" fmla="*/ 166418 h 3218321"/>
              <a:gd name="connsiteX7666" fmla="*/ 6264592 w 12192000"/>
              <a:gd name="connsiteY7666" fmla="*/ 165561 h 3218321"/>
              <a:gd name="connsiteX7667" fmla="*/ 6241923 w 12192000"/>
              <a:gd name="connsiteY7667" fmla="*/ 169038 h 3218321"/>
              <a:gd name="connsiteX7668" fmla="*/ 6242399 w 12192000"/>
              <a:gd name="connsiteY7668" fmla="*/ 172182 h 3218321"/>
              <a:gd name="connsiteX7669" fmla="*/ 6217348 w 12192000"/>
              <a:gd name="connsiteY7669" fmla="*/ 166180 h 3218321"/>
              <a:gd name="connsiteX7670" fmla="*/ 6255163 w 12192000"/>
              <a:gd name="connsiteY7670" fmla="*/ 168466 h 3218321"/>
              <a:gd name="connsiteX7671" fmla="*/ 7365679 w 12192000"/>
              <a:gd name="connsiteY7671" fmla="*/ 165309 h 3218321"/>
              <a:gd name="connsiteX7672" fmla="*/ 7359444 w 12192000"/>
              <a:gd name="connsiteY7672" fmla="*/ 166133 h 3218321"/>
              <a:gd name="connsiteX7673" fmla="*/ 7365679 w 12192000"/>
              <a:gd name="connsiteY7673" fmla="*/ 165309 h 3218321"/>
              <a:gd name="connsiteX7674" fmla="*/ 7387019 w 12192000"/>
              <a:gd name="connsiteY7674" fmla="*/ 163799 h 3218321"/>
              <a:gd name="connsiteX7675" fmla="*/ 7386352 w 12192000"/>
              <a:gd name="connsiteY7675" fmla="*/ 175373 h 3218321"/>
              <a:gd name="connsiteX7676" fmla="*/ 7421071 w 12192000"/>
              <a:gd name="connsiteY7676" fmla="*/ 174992 h 3218321"/>
              <a:gd name="connsiteX7677" fmla="*/ 7413546 w 12192000"/>
              <a:gd name="connsiteY7677" fmla="*/ 164608 h 3218321"/>
              <a:gd name="connsiteX7678" fmla="*/ 7406545 w 12192000"/>
              <a:gd name="connsiteY7678" fmla="*/ 173039 h 3218321"/>
              <a:gd name="connsiteX7679" fmla="*/ 7404592 w 12192000"/>
              <a:gd name="connsiteY7679" fmla="*/ 164275 h 3218321"/>
              <a:gd name="connsiteX7680" fmla="*/ 7392972 w 12192000"/>
              <a:gd name="connsiteY7680" fmla="*/ 172086 h 3218321"/>
              <a:gd name="connsiteX7681" fmla="*/ 7387019 w 12192000"/>
              <a:gd name="connsiteY7681" fmla="*/ 163799 h 3218321"/>
              <a:gd name="connsiteX7682" fmla="*/ 5757138 w 12192000"/>
              <a:gd name="connsiteY7682" fmla="*/ 162512 h 3218321"/>
              <a:gd name="connsiteX7683" fmla="*/ 5739284 w 12192000"/>
              <a:gd name="connsiteY7683" fmla="*/ 162607 h 3218321"/>
              <a:gd name="connsiteX7684" fmla="*/ 5757138 w 12192000"/>
              <a:gd name="connsiteY7684" fmla="*/ 162512 h 3218321"/>
              <a:gd name="connsiteX7685" fmla="*/ 7349252 w 12192000"/>
              <a:gd name="connsiteY7685" fmla="*/ 162036 h 3218321"/>
              <a:gd name="connsiteX7686" fmla="*/ 7349252 w 12192000"/>
              <a:gd name="connsiteY7686" fmla="*/ 162036 h 3218321"/>
              <a:gd name="connsiteX7687" fmla="*/ 5871267 w 12192000"/>
              <a:gd name="connsiteY7687" fmla="*/ 162036 h 3218321"/>
              <a:gd name="connsiteX7688" fmla="*/ 5854080 w 12192000"/>
              <a:gd name="connsiteY7688" fmla="*/ 162083 h 3218321"/>
              <a:gd name="connsiteX7689" fmla="*/ 5871267 w 12192000"/>
              <a:gd name="connsiteY7689" fmla="*/ 162036 h 3218321"/>
              <a:gd name="connsiteX7690" fmla="*/ 4243915 w 12192000"/>
              <a:gd name="connsiteY7690" fmla="*/ 161560 h 3218321"/>
              <a:gd name="connsiteX7691" fmla="*/ 4243915 w 12192000"/>
              <a:gd name="connsiteY7691" fmla="*/ 161560 h 3218321"/>
              <a:gd name="connsiteX7692" fmla="*/ 6083382 w 12192000"/>
              <a:gd name="connsiteY7692" fmla="*/ 161512 h 3218321"/>
              <a:gd name="connsiteX7693" fmla="*/ 6105762 w 12192000"/>
              <a:gd name="connsiteY7693" fmla="*/ 165703 h 3218321"/>
              <a:gd name="connsiteX7694" fmla="*/ 6215776 w 12192000"/>
              <a:gd name="connsiteY7694" fmla="*/ 165561 h 3218321"/>
              <a:gd name="connsiteX7695" fmla="*/ 6215300 w 12192000"/>
              <a:gd name="connsiteY7695" fmla="*/ 170371 h 3218321"/>
              <a:gd name="connsiteX7696" fmla="*/ 6076667 w 12192000"/>
              <a:gd name="connsiteY7696" fmla="*/ 169704 h 3218321"/>
              <a:gd name="connsiteX7697" fmla="*/ 6083382 w 12192000"/>
              <a:gd name="connsiteY7697" fmla="*/ 161512 h 3218321"/>
              <a:gd name="connsiteX7698" fmla="*/ 6017058 w 12192000"/>
              <a:gd name="connsiteY7698" fmla="*/ 161178 h 3218321"/>
              <a:gd name="connsiteX7699" fmla="*/ 6028200 w 12192000"/>
              <a:gd name="connsiteY7699" fmla="*/ 169275 h 3218321"/>
              <a:gd name="connsiteX7700" fmla="*/ 6017058 w 12192000"/>
              <a:gd name="connsiteY7700" fmla="*/ 161178 h 3218321"/>
              <a:gd name="connsiteX7701" fmla="*/ 5846523 w 12192000"/>
              <a:gd name="connsiteY7701" fmla="*/ 160508 h 3218321"/>
              <a:gd name="connsiteX7702" fmla="*/ 5840222 w 12192000"/>
              <a:gd name="connsiteY7702" fmla="*/ 161131 h 3218321"/>
              <a:gd name="connsiteX7703" fmla="*/ 5846523 w 12192000"/>
              <a:gd name="connsiteY7703" fmla="*/ 160508 h 3218321"/>
              <a:gd name="connsiteX7704" fmla="*/ 5794053 w 12192000"/>
              <a:gd name="connsiteY7704" fmla="*/ 160483 h 3218321"/>
              <a:gd name="connsiteX7705" fmla="*/ 5787753 w 12192000"/>
              <a:gd name="connsiteY7705" fmla="*/ 161179 h 3218321"/>
              <a:gd name="connsiteX7706" fmla="*/ 5794053 w 12192000"/>
              <a:gd name="connsiteY7706" fmla="*/ 160483 h 3218321"/>
              <a:gd name="connsiteX7707" fmla="*/ 5679873 w 12192000"/>
              <a:gd name="connsiteY7707" fmla="*/ 160483 h 3218321"/>
              <a:gd name="connsiteX7708" fmla="*/ 5673579 w 12192000"/>
              <a:gd name="connsiteY7708" fmla="*/ 161226 h 3218321"/>
              <a:gd name="connsiteX7709" fmla="*/ 5679873 w 12192000"/>
              <a:gd name="connsiteY7709" fmla="*/ 160483 h 3218321"/>
              <a:gd name="connsiteX7710" fmla="*/ 5946116 w 12192000"/>
              <a:gd name="connsiteY7710" fmla="*/ 160450 h 3218321"/>
              <a:gd name="connsiteX7711" fmla="*/ 5939781 w 12192000"/>
              <a:gd name="connsiteY7711" fmla="*/ 161227 h 3218321"/>
              <a:gd name="connsiteX7712" fmla="*/ 5946116 w 12192000"/>
              <a:gd name="connsiteY7712" fmla="*/ 160450 h 3218321"/>
              <a:gd name="connsiteX7713" fmla="*/ 5832110 w 12192000"/>
              <a:gd name="connsiteY7713" fmla="*/ 160443 h 3218321"/>
              <a:gd name="connsiteX7714" fmla="*/ 5825797 w 12192000"/>
              <a:gd name="connsiteY7714" fmla="*/ 161227 h 3218321"/>
              <a:gd name="connsiteX7715" fmla="*/ 5832110 w 12192000"/>
              <a:gd name="connsiteY7715" fmla="*/ 160443 h 3218321"/>
              <a:gd name="connsiteX7716" fmla="*/ 5808332 w 12192000"/>
              <a:gd name="connsiteY7716" fmla="*/ 160430 h 3218321"/>
              <a:gd name="connsiteX7717" fmla="*/ 5802037 w 12192000"/>
              <a:gd name="connsiteY7717" fmla="*/ 161274 h 3218321"/>
              <a:gd name="connsiteX7718" fmla="*/ 5808332 w 12192000"/>
              <a:gd name="connsiteY7718" fmla="*/ 160430 h 3218321"/>
              <a:gd name="connsiteX7719" fmla="*/ 5922576 w 12192000"/>
              <a:gd name="connsiteY7719" fmla="*/ 160424 h 3218321"/>
              <a:gd name="connsiteX7720" fmla="*/ 5916260 w 12192000"/>
              <a:gd name="connsiteY7720" fmla="*/ 161274 h 3218321"/>
              <a:gd name="connsiteX7721" fmla="*/ 5922576 w 12192000"/>
              <a:gd name="connsiteY7721" fmla="*/ 160424 h 3218321"/>
              <a:gd name="connsiteX7722" fmla="*/ 5884526 w 12192000"/>
              <a:gd name="connsiteY7722" fmla="*/ 160423 h 3218321"/>
              <a:gd name="connsiteX7723" fmla="*/ 5878218 w 12192000"/>
              <a:gd name="connsiteY7723" fmla="*/ 161227 h 3218321"/>
              <a:gd name="connsiteX7724" fmla="*/ 5884526 w 12192000"/>
              <a:gd name="connsiteY7724" fmla="*/ 160423 h 3218321"/>
              <a:gd name="connsiteX7725" fmla="*/ 5732056 w 12192000"/>
              <a:gd name="connsiteY7725" fmla="*/ 160397 h 3218321"/>
              <a:gd name="connsiteX7726" fmla="*/ 5725761 w 12192000"/>
              <a:gd name="connsiteY7726" fmla="*/ 161321 h 3218321"/>
              <a:gd name="connsiteX7727" fmla="*/ 5732056 w 12192000"/>
              <a:gd name="connsiteY7727" fmla="*/ 160397 h 3218321"/>
              <a:gd name="connsiteX7728" fmla="*/ 5617549 w 12192000"/>
              <a:gd name="connsiteY7728" fmla="*/ 160397 h 3218321"/>
              <a:gd name="connsiteX7729" fmla="*/ 5611301 w 12192000"/>
              <a:gd name="connsiteY7729" fmla="*/ 161274 h 3218321"/>
              <a:gd name="connsiteX7730" fmla="*/ 5617549 w 12192000"/>
              <a:gd name="connsiteY7730" fmla="*/ 160397 h 3218321"/>
              <a:gd name="connsiteX7731" fmla="*/ 5695149 w 12192000"/>
              <a:gd name="connsiteY7731" fmla="*/ 160383 h 3218321"/>
              <a:gd name="connsiteX7732" fmla="*/ 5688861 w 12192000"/>
              <a:gd name="connsiteY7732" fmla="*/ 161274 h 3218321"/>
              <a:gd name="connsiteX7733" fmla="*/ 5695149 w 12192000"/>
              <a:gd name="connsiteY7733" fmla="*/ 160383 h 3218321"/>
              <a:gd name="connsiteX7734" fmla="*/ 5960584 w 12192000"/>
              <a:gd name="connsiteY7734" fmla="*/ 160370 h 3218321"/>
              <a:gd name="connsiteX7735" fmla="*/ 5954303 w 12192000"/>
              <a:gd name="connsiteY7735" fmla="*/ 161321 h 3218321"/>
              <a:gd name="connsiteX7736" fmla="*/ 5960584 w 12192000"/>
              <a:gd name="connsiteY7736" fmla="*/ 160370 h 3218321"/>
              <a:gd name="connsiteX7737" fmla="*/ 5984568 w 12192000"/>
              <a:gd name="connsiteY7737" fmla="*/ 160351 h 3218321"/>
              <a:gd name="connsiteX7738" fmla="*/ 5978349 w 12192000"/>
              <a:gd name="connsiteY7738" fmla="*/ 161369 h 3218321"/>
              <a:gd name="connsiteX7739" fmla="*/ 5984568 w 12192000"/>
              <a:gd name="connsiteY7739" fmla="*/ 160351 h 3218321"/>
              <a:gd name="connsiteX7740" fmla="*/ 5770119 w 12192000"/>
              <a:gd name="connsiteY7740" fmla="*/ 160338 h 3218321"/>
              <a:gd name="connsiteX7741" fmla="*/ 5763851 w 12192000"/>
              <a:gd name="connsiteY7741" fmla="*/ 161370 h 3218321"/>
              <a:gd name="connsiteX7742" fmla="*/ 5770119 w 12192000"/>
              <a:gd name="connsiteY7742" fmla="*/ 160338 h 3218321"/>
              <a:gd name="connsiteX7743" fmla="*/ 5654826 w 12192000"/>
              <a:gd name="connsiteY7743" fmla="*/ 160271 h 3218321"/>
              <a:gd name="connsiteX7744" fmla="*/ 5648726 w 12192000"/>
              <a:gd name="connsiteY7744" fmla="*/ 161369 h 3218321"/>
              <a:gd name="connsiteX7745" fmla="*/ 5654826 w 12192000"/>
              <a:gd name="connsiteY7745" fmla="*/ 160271 h 3218321"/>
              <a:gd name="connsiteX7746" fmla="*/ 5901786 w 12192000"/>
              <a:gd name="connsiteY7746" fmla="*/ 159732 h 3218321"/>
              <a:gd name="connsiteX7747" fmla="*/ 5909358 w 12192000"/>
              <a:gd name="connsiteY7747" fmla="*/ 164275 h 3218321"/>
              <a:gd name="connsiteX7748" fmla="*/ 5891787 w 12192000"/>
              <a:gd name="connsiteY7748" fmla="*/ 162370 h 3218321"/>
              <a:gd name="connsiteX7749" fmla="*/ 5901786 w 12192000"/>
              <a:gd name="connsiteY7749" fmla="*/ 159732 h 3218321"/>
              <a:gd name="connsiteX7750" fmla="*/ 4529735 w 12192000"/>
              <a:gd name="connsiteY7750" fmla="*/ 157273 h 3218321"/>
              <a:gd name="connsiteX7751" fmla="*/ 4529735 w 12192000"/>
              <a:gd name="connsiteY7751" fmla="*/ 157273 h 3218321"/>
              <a:gd name="connsiteX7752" fmla="*/ 7653813 w 12192000"/>
              <a:gd name="connsiteY7752" fmla="*/ 157130 h 3218321"/>
              <a:gd name="connsiteX7753" fmla="*/ 7653813 w 12192000"/>
              <a:gd name="connsiteY7753" fmla="*/ 157130 h 3218321"/>
              <a:gd name="connsiteX7754" fmla="*/ 7251210 w 12192000"/>
              <a:gd name="connsiteY7754" fmla="*/ 156642 h 3218321"/>
              <a:gd name="connsiteX7755" fmla="*/ 7245001 w 12192000"/>
              <a:gd name="connsiteY7755" fmla="*/ 157131 h 3218321"/>
              <a:gd name="connsiteX7756" fmla="*/ 7251210 w 12192000"/>
              <a:gd name="connsiteY7756" fmla="*/ 156642 h 3218321"/>
              <a:gd name="connsiteX7757" fmla="*/ 7300246 w 12192000"/>
              <a:gd name="connsiteY7757" fmla="*/ 154082 h 3218321"/>
              <a:gd name="connsiteX7758" fmla="*/ 7295055 w 12192000"/>
              <a:gd name="connsiteY7758" fmla="*/ 163322 h 3218321"/>
              <a:gd name="connsiteX7759" fmla="*/ 7270719 w 12192000"/>
              <a:gd name="connsiteY7759" fmla="*/ 155178 h 3218321"/>
              <a:gd name="connsiteX7760" fmla="*/ 7272338 w 12192000"/>
              <a:gd name="connsiteY7760" fmla="*/ 164751 h 3218321"/>
              <a:gd name="connsiteX7761" fmla="*/ 7301484 w 12192000"/>
              <a:gd name="connsiteY7761" fmla="*/ 165132 h 3218321"/>
              <a:gd name="connsiteX7762" fmla="*/ 7300246 w 12192000"/>
              <a:gd name="connsiteY7762" fmla="*/ 154082 h 3218321"/>
              <a:gd name="connsiteX7763" fmla="*/ 7220522 w 12192000"/>
              <a:gd name="connsiteY7763" fmla="*/ 152510 h 3218321"/>
              <a:gd name="connsiteX7764" fmla="*/ 7220522 w 12192000"/>
              <a:gd name="connsiteY7764" fmla="*/ 152510 h 3218321"/>
              <a:gd name="connsiteX7765" fmla="*/ 7174353 w 12192000"/>
              <a:gd name="connsiteY7765" fmla="*/ 150839 h 3218321"/>
              <a:gd name="connsiteX7766" fmla="*/ 7168325 w 12192000"/>
              <a:gd name="connsiteY7766" fmla="*/ 151415 h 3218321"/>
              <a:gd name="connsiteX7767" fmla="*/ 7174353 w 12192000"/>
              <a:gd name="connsiteY7767" fmla="*/ 150839 h 3218321"/>
              <a:gd name="connsiteX7768" fmla="*/ 6734126 w 12192000"/>
              <a:gd name="connsiteY7768" fmla="*/ 150033 h 3218321"/>
              <a:gd name="connsiteX7769" fmla="*/ 6734507 w 12192000"/>
              <a:gd name="connsiteY7769" fmla="*/ 163417 h 3218321"/>
              <a:gd name="connsiteX7770" fmla="*/ 6747176 w 12192000"/>
              <a:gd name="connsiteY7770" fmla="*/ 151319 h 3218321"/>
              <a:gd name="connsiteX7771" fmla="*/ 6748605 w 12192000"/>
              <a:gd name="connsiteY7771" fmla="*/ 162941 h 3218321"/>
              <a:gd name="connsiteX7772" fmla="*/ 6760796 w 12192000"/>
              <a:gd name="connsiteY7772" fmla="*/ 163131 h 3218321"/>
              <a:gd name="connsiteX7773" fmla="*/ 6772083 w 12192000"/>
              <a:gd name="connsiteY7773" fmla="*/ 156272 h 3218321"/>
              <a:gd name="connsiteX7774" fmla="*/ 6774608 w 12192000"/>
              <a:gd name="connsiteY7774" fmla="*/ 166418 h 3218321"/>
              <a:gd name="connsiteX7775" fmla="*/ 6784419 w 12192000"/>
              <a:gd name="connsiteY7775" fmla="*/ 154605 h 3218321"/>
              <a:gd name="connsiteX7776" fmla="*/ 6785419 w 12192000"/>
              <a:gd name="connsiteY7776" fmla="*/ 164370 h 3218321"/>
              <a:gd name="connsiteX7777" fmla="*/ 6793801 w 12192000"/>
              <a:gd name="connsiteY7777" fmla="*/ 168418 h 3218321"/>
              <a:gd name="connsiteX7778" fmla="*/ 6790800 w 12192000"/>
              <a:gd name="connsiteY7778" fmla="*/ 155987 h 3218321"/>
              <a:gd name="connsiteX7779" fmla="*/ 6796658 w 12192000"/>
              <a:gd name="connsiteY7779" fmla="*/ 156034 h 3218321"/>
              <a:gd name="connsiteX7780" fmla="*/ 6793896 w 12192000"/>
              <a:gd name="connsiteY7780" fmla="*/ 166989 h 3218321"/>
              <a:gd name="connsiteX7781" fmla="*/ 6845188 w 12192000"/>
              <a:gd name="connsiteY7781" fmla="*/ 165179 h 3218321"/>
              <a:gd name="connsiteX7782" fmla="*/ 6847617 w 12192000"/>
              <a:gd name="connsiteY7782" fmla="*/ 155368 h 3218321"/>
              <a:gd name="connsiteX7783" fmla="*/ 6846569 w 12192000"/>
              <a:gd name="connsiteY7783" fmla="*/ 165560 h 3218321"/>
              <a:gd name="connsiteX7784" fmla="*/ 6861571 w 12192000"/>
              <a:gd name="connsiteY7784" fmla="*/ 164751 h 3218321"/>
              <a:gd name="connsiteX7785" fmla="*/ 6861428 w 12192000"/>
              <a:gd name="connsiteY7785" fmla="*/ 168990 h 3218321"/>
              <a:gd name="connsiteX7786" fmla="*/ 6869715 w 12192000"/>
              <a:gd name="connsiteY7786" fmla="*/ 160035 h 3218321"/>
              <a:gd name="connsiteX7787" fmla="*/ 6886193 w 12192000"/>
              <a:gd name="connsiteY7787" fmla="*/ 170561 h 3218321"/>
              <a:gd name="connsiteX7788" fmla="*/ 6881049 w 12192000"/>
              <a:gd name="connsiteY7788" fmla="*/ 160702 h 3218321"/>
              <a:gd name="connsiteX7789" fmla="*/ 6884955 w 12192000"/>
              <a:gd name="connsiteY7789" fmla="*/ 162655 h 3218321"/>
              <a:gd name="connsiteX7790" fmla="*/ 6891623 w 12192000"/>
              <a:gd name="connsiteY7790" fmla="*/ 167132 h 3218321"/>
              <a:gd name="connsiteX7791" fmla="*/ 6898052 w 12192000"/>
              <a:gd name="connsiteY7791" fmla="*/ 164465 h 3218321"/>
              <a:gd name="connsiteX7792" fmla="*/ 6910482 w 12192000"/>
              <a:gd name="connsiteY7792" fmla="*/ 161940 h 3218321"/>
              <a:gd name="connsiteX7793" fmla="*/ 6908291 w 12192000"/>
              <a:gd name="connsiteY7793" fmla="*/ 170133 h 3218321"/>
              <a:gd name="connsiteX7794" fmla="*/ 6952630 w 12192000"/>
              <a:gd name="connsiteY7794" fmla="*/ 170561 h 3218321"/>
              <a:gd name="connsiteX7795" fmla="*/ 6954583 w 12192000"/>
              <a:gd name="connsiteY7795" fmla="*/ 181135 h 3218321"/>
              <a:gd name="connsiteX7796" fmla="*/ 6941057 w 12192000"/>
              <a:gd name="connsiteY7796" fmla="*/ 173657 h 3218321"/>
              <a:gd name="connsiteX7797" fmla="*/ 6938295 w 12192000"/>
              <a:gd name="connsiteY7797" fmla="*/ 179659 h 3218321"/>
              <a:gd name="connsiteX7798" fmla="*/ 6902291 w 12192000"/>
              <a:gd name="connsiteY7798" fmla="*/ 175705 h 3218321"/>
              <a:gd name="connsiteX7799" fmla="*/ 6891670 w 12192000"/>
              <a:gd name="connsiteY7799" fmla="*/ 174800 h 3218321"/>
              <a:gd name="connsiteX7800" fmla="*/ 6868382 w 12192000"/>
              <a:gd name="connsiteY7800" fmla="*/ 167608 h 3218321"/>
              <a:gd name="connsiteX7801" fmla="*/ 6866381 w 12192000"/>
              <a:gd name="connsiteY7801" fmla="*/ 177468 h 3218321"/>
              <a:gd name="connsiteX7802" fmla="*/ 6847188 w 12192000"/>
              <a:gd name="connsiteY7802" fmla="*/ 176896 h 3218321"/>
              <a:gd name="connsiteX7803" fmla="*/ 6844045 w 12192000"/>
              <a:gd name="connsiteY7803" fmla="*/ 167942 h 3218321"/>
              <a:gd name="connsiteX7804" fmla="*/ 6836949 w 12192000"/>
              <a:gd name="connsiteY7804" fmla="*/ 175562 h 3218321"/>
              <a:gd name="connsiteX7805" fmla="*/ 6820423 w 12192000"/>
              <a:gd name="connsiteY7805" fmla="*/ 175420 h 3218321"/>
              <a:gd name="connsiteX7806" fmla="*/ 6819232 w 12192000"/>
              <a:gd name="connsiteY7806" fmla="*/ 170657 h 3218321"/>
              <a:gd name="connsiteX7807" fmla="*/ 6802944 w 12192000"/>
              <a:gd name="connsiteY7807" fmla="*/ 171657 h 3218321"/>
              <a:gd name="connsiteX7808" fmla="*/ 6784419 w 12192000"/>
              <a:gd name="connsiteY7808" fmla="*/ 173848 h 3218321"/>
              <a:gd name="connsiteX7809" fmla="*/ 6770036 w 12192000"/>
              <a:gd name="connsiteY7809" fmla="*/ 170752 h 3218321"/>
              <a:gd name="connsiteX7810" fmla="*/ 6767940 w 12192000"/>
              <a:gd name="connsiteY7810" fmla="*/ 163750 h 3218321"/>
              <a:gd name="connsiteX7811" fmla="*/ 6760273 w 12192000"/>
              <a:gd name="connsiteY7811" fmla="*/ 170942 h 3218321"/>
              <a:gd name="connsiteX7812" fmla="*/ 6741366 w 12192000"/>
              <a:gd name="connsiteY7812" fmla="*/ 166799 h 3218321"/>
              <a:gd name="connsiteX7813" fmla="*/ 6727173 w 12192000"/>
              <a:gd name="connsiteY7813" fmla="*/ 165703 h 3218321"/>
              <a:gd name="connsiteX7814" fmla="*/ 6718410 w 12192000"/>
              <a:gd name="connsiteY7814" fmla="*/ 170847 h 3218321"/>
              <a:gd name="connsiteX7815" fmla="*/ 6734126 w 12192000"/>
              <a:gd name="connsiteY7815" fmla="*/ 150033 h 3218321"/>
              <a:gd name="connsiteX7816" fmla="*/ 6708028 w 12192000"/>
              <a:gd name="connsiteY7816" fmla="*/ 149700 h 3218321"/>
              <a:gd name="connsiteX7817" fmla="*/ 6714838 w 12192000"/>
              <a:gd name="connsiteY7817" fmla="*/ 164703 h 3218321"/>
              <a:gd name="connsiteX7818" fmla="*/ 6708124 w 12192000"/>
              <a:gd name="connsiteY7818" fmla="*/ 169419 h 3218321"/>
              <a:gd name="connsiteX7819" fmla="*/ 6703170 w 12192000"/>
              <a:gd name="connsiteY7819" fmla="*/ 162893 h 3218321"/>
              <a:gd name="connsiteX7820" fmla="*/ 6675453 w 12192000"/>
              <a:gd name="connsiteY7820" fmla="*/ 151319 h 3218321"/>
              <a:gd name="connsiteX7821" fmla="*/ 6695788 w 12192000"/>
              <a:gd name="connsiteY7821" fmla="*/ 151700 h 3218321"/>
              <a:gd name="connsiteX7822" fmla="*/ 6698313 w 12192000"/>
              <a:gd name="connsiteY7822" fmla="*/ 161417 h 3218321"/>
              <a:gd name="connsiteX7823" fmla="*/ 6708028 w 12192000"/>
              <a:gd name="connsiteY7823" fmla="*/ 149700 h 3218321"/>
              <a:gd name="connsiteX7824" fmla="*/ 3898224 w 12192000"/>
              <a:gd name="connsiteY7824" fmla="*/ 147985 h 3218321"/>
              <a:gd name="connsiteX7825" fmla="*/ 3891552 w 12192000"/>
              <a:gd name="connsiteY7825" fmla="*/ 163941 h 3218321"/>
              <a:gd name="connsiteX7826" fmla="*/ 3898224 w 12192000"/>
              <a:gd name="connsiteY7826" fmla="*/ 147985 h 3218321"/>
              <a:gd name="connsiteX7827" fmla="*/ 7006161 w 12192000"/>
              <a:gd name="connsiteY7827" fmla="*/ 147652 h 3218321"/>
              <a:gd name="connsiteX7828" fmla="*/ 7006161 w 12192000"/>
              <a:gd name="connsiteY7828" fmla="*/ 147652 h 3218321"/>
              <a:gd name="connsiteX7829" fmla="*/ 7143685 w 12192000"/>
              <a:gd name="connsiteY7829" fmla="*/ 146396 h 3218321"/>
              <a:gd name="connsiteX7830" fmla="*/ 7129796 w 12192000"/>
              <a:gd name="connsiteY7830" fmla="*/ 148224 h 3218321"/>
              <a:gd name="connsiteX7831" fmla="*/ 7151465 w 12192000"/>
              <a:gd name="connsiteY7831" fmla="*/ 155035 h 3218321"/>
              <a:gd name="connsiteX7832" fmla="*/ 7143685 w 12192000"/>
              <a:gd name="connsiteY7832" fmla="*/ 146396 h 3218321"/>
              <a:gd name="connsiteX7833" fmla="*/ 7105841 w 12192000"/>
              <a:gd name="connsiteY7833" fmla="*/ 143651 h 3218321"/>
              <a:gd name="connsiteX7834" fmla="*/ 7119128 w 12192000"/>
              <a:gd name="connsiteY7834" fmla="*/ 148414 h 3218321"/>
              <a:gd name="connsiteX7835" fmla="*/ 7105841 w 12192000"/>
              <a:gd name="connsiteY7835" fmla="*/ 143651 h 3218321"/>
              <a:gd name="connsiteX7836" fmla="*/ 7070741 w 12192000"/>
              <a:gd name="connsiteY7836" fmla="*/ 142985 h 3218321"/>
              <a:gd name="connsiteX7837" fmla="*/ 7054358 w 12192000"/>
              <a:gd name="connsiteY7837" fmla="*/ 143175 h 3218321"/>
              <a:gd name="connsiteX7838" fmla="*/ 7070741 w 12192000"/>
              <a:gd name="connsiteY7838" fmla="*/ 142985 h 3218321"/>
              <a:gd name="connsiteX7839" fmla="*/ 8067770 w 12192000"/>
              <a:gd name="connsiteY7839" fmla="*/ 142556 h 3218321"/>
              <a:gd name="connsiteX7840" fmla="*/ 8079962 w 12192000"/>
              <a:gd name="connsiteY7840" fmla="*/ 151320 h 3218321"/>
              <a:gd name="connsiteX7841" fmla="*/ 8067770 w 12192000"/>
              <a:gd name="connsiteY7841" fmla="*/ 142556 h 3218321"/>
              <a:gd name="connsiteX7842" fmla="*/ 3938844 w 12192000"/>
              <a:gd name="connsiteY7842" fmla="*/ 142413 h 3218321"/>
              <a:gd name="connsiteX7843" fmla="*/ 3938939 w 12192000"/>
              <a:gd name="connsiteY7843" fmla="*/ 154035 h 3218321"/>
              <a:gd name="connsiteX7844" fmla="*/ 3919574 w 12192000"/>
              <a:gd name="connsiteY7844" fmla="*/ 160655 h 3218321"/>
              <a:gd name="connsiteX7845" fmla="*/ 3919098 w 12192000"/>
              <a:gd name="connsiteY7845" fmla="*/ 147843 h 3218321"/>
              <a:gd name="connsiteX7846" fmla="*/ 3937330 w 12192000"/>
              <a:gd name="connsiteY7846" fmla="*/ 152129 h 3218321"/>
              <a:gd name="connsiteX7847" fmla="*/ 3935109 w 12192000"/>
              <a:gd name="connsiteY7847" fmla="*/ 143318 h 3218321"/>
              <a:gd name="connsiteX7848" fmla="*/ 6848475 w 12192000"/>
              <a:gd name="connsiteY7848" fmla="*/ 141793 h 3218321"/>
              <a:gd name="connsiteX7849" fmla="*/ 6858381 w 12192000"/>
              <a:gd name="connsiteY7849" fmla="*/ 144508 h 3218321"/>
              <a:gd name="connsiteX7850" fmla="*/ 6850952 w 12192000"/>
              <a:gd name="connsiteY7850" fmla="*/ 151557 h 3218321"/>
              <a:gd name="connsiteX7851" fmla="*/ 6848475 w 12192000"/>
              <a:gd name="connsiteY7851" fmla="*/ 141793 h 3218321"/>
              <a:gd name="connsiteX7852" fmla="*/ 3997182 w 12192000"/>
              <a:gd name="connsiteY7852" fmla="*/ 138269 h 3218321"/>
              <a:gd name="connsiteX7853" fmla="*/ 3996993 w 12192000"/>
              <a:gd name="connsiteY7853" fmla="*/ 149795 h 3218321"/>
              <a:gd name="connsiteX7854" fmla="*/ 3997182 w 12192000"/>
              <a:gd name="connsiteY7854" fmla="*/ 138269 h 3218321"/>
              <a:gd name="connsiteX7855" fmla="*/ 4785429 w 12192000"/>
              <a:gd name="connsiteY7855" fmla="*/ 137697 h 3218321"/>
              <a:gd name="connsiteX7856" fmla="*/ 4766972 w 12192000"/>
              <a:gd name="connsiteY7856" fmla="*/ 137793 h 3218321"/>
              <a:gd name="connsiteX7857" fmla="*/ 4785429 w 12192000"/>
              <a:gd name="connsiteY7857" fmla="*/ 137697 h 3218321"/>
              <a:gd name="connsiteX7858" fmla="*/ 6948791 w 12192000"/>
              <a:gd name="connsiteY7858" fmla="*/ 136531 h 3218321"/>
              <a:gd name="connsiteX7859" fmla="*/ 6935486 w 12192000"/>
              <a:gd name="connsiteY7859" fmla="*/ 138079 h 3218321"/>
              <a:gd name="connsiteX7860" fmla="*/ 6957060 w 12192000"/>
              <a:gd name="connsiteY7860" fmla="*/ 145271 h 3218321"/>
              <a:gd name="connsiteX7861" fmla="*/ 6948791 w 12192000"/>
              <a:gd name="connsiteY7861" fmla="*/ 136531 h 3218321"/>
              <a:gd name="connsiteX7862" fmla="*/ 4799258 w 12192000"/>
              <a:gd name="connsiteY7862" fmla="*/ 135453 h 3218321"/>
              <a:gd name="connsiteX7863" fmla="*/ 4809305 w 12192000"/>
              <a:gd name="connsiteY7863" fmla="*/ 138126 h 3218321"/>
              <a:gd name="connsiteX7864" fmla="*/ 4791705 w 12192000"/>
              <a:gd name="connsiteY7864" fmla="*/ 140031 h 3218321"/>
              <a:gd name="connsiteX7865" fmla="*/ 4799258 w 12192000"/>
              <a:gd name="connsiteY7865" fmla="*/ 135453 h 3218321"/>
              <a:gd name="connsiteX7866" fmla="*/ 3984894 w 12192000"/>
              <a:gd name="connsiteY7866" fmla="*/ 135125 h 3218321"/>
              <a:gd name="connsiteX7867" fmla="*/ 3984941 w 12192000"/>
              <a:gd name="connsiteY7867" fmla="*/ 153177 h 3218321"/>
              <a:gd name="connsiteX7868" fmla="*/ 3976136 w 12192000"/>
              <a:gd name="connsiteY7868" fmla="*/ 143174 h 3218321"/>
              <a:gd name="connsiteX7869" fmla="*/ 3976136 w 12192000"/>
              <a:gd name="connsiteY7869" fmla="*/ 154558 h 3218321"/>
              <a:gd name="connsiteX7870" fmla="*/ 3963805 w 12192000"/>
              <a:gd name="connsiteY7870" fmla="*/ 148842 h 3218321"/>
              <a:gd name="connsiteX7871" fmla="*/ 3959328 w 12192000"/>
              <a:gd name="connsiteY7871" fmla="*/ 156225 h 3218321"/>
              <a:gd name="connsiteX7872" fmla="*/ 3959614 w 12192000"/>
              <a:gd name="connsiteY7872" fmla="*/ 142650 h 3218321"/>
              <a:gd name="connsiteX7873" fmla="*/ 3973680 w 12192000"/>
              <a:gd name="connsiteY7873" fmla="*/ 146604 h 3218321"/>
              <a:gd name="connsiteX7874" fmla="*/ 3971174 w 12192000"/>
              <a:gd name="connsiteY7874" fmla="*/ 136030 h 3218321"/>
              <a:gd name="connsiteX7875" fmla="*/ 3983085 w 12192000"/>
              <a:gd name="connsiteY7875" fmla="*/ 143984 h 3218321"/>
              <a:gd name="connsiteX7876" fmla="*/ 6827864 w 12192000"/>
              <a:gd name="connsiteY7876" fmla="*/ 132068 h 3218321"/>
              <a:gd name="connsiteX7877" fmla="*/ 6821662 w 12192000"/>
              <a:gd name="connsiteY7877" fmla="*/ 132744 h 3218321"/>
              <a:gd name="connsiteX7878" fmla="*/ 6827864 w 12192000"/>
              <a:gd name="connsiteY7878" fmla="*/ 132068 h 3218321"/>
              <a:gd name="connsiteX7879" fmla="*/ 6840698 w 12192000"/>
              <a:gd name="connsiteY7879" fmla="*/ 131651 h 3218321"/>
              <a:gd name="connsiteX7880" fmla="*/ 6835474 w 12192000"/>
              <a:gd name="connsiteY7880" fmla="*/ 133363 h 3218321"/>
              <a:gd name="connsiteX7881" fmla="*/ 6835474 w 12192000"/>
              <a:gd name="connsiteY7881" fmla="*/ 137412 h 3218321"/>
              <a:gd name="connsiteX7882" fmla="*/ 6840698 w 12192000"/>
              <a:gd name="connsiteY7882" fmla="*/ 131651 h 3218321"/>
              <a:gd name="connsiteX7883" fmla="*/ 4873329 w 12192000"/>
              <a:gd name="connsiteY7883" fmla="*/ 131583 h 3218321"/>
              <a:gd name="connsiteX7884" fmla="*/ 4885144 w 12192000"/>
              <a:gd name="connsiteY7884" fmla="*/ 133268 h 3218321"/>
              <a:gd name="connsiteX7885" fmla="*/ 4867356 w 12192000"/>
              <a:gd name="connsiteY7885" fmla="*/ 139507 h 3218321"/>
              <a:gd name="connsiteX7886" fmla="*/ 4873329 w 12192000"/>
              <a:gd name="connsiteY7886" fmla="*/ 131583 h 3218321"/>
              <a:gd name="connsiteX7887" fmla="*/ 3939178 w 12192000"/>
              <a:gd name="connsiteY7887" fmla="*/ 129791 h 3218321"/>
              <a:gd name="connsiteX7888" fmla="*/ 3939178 w 12192000"/>
              <a:gd name="connsiteY7888" fmla="*/ 129791 h 3218321"/>
              <a:gd name="connsiteX7889" fmla="*/ 4011666 w 12192000"/>
              <a:gd name="connsiteY7889" fmla="*/ 129695 h 3218321"/>
              <a:gd name="connsiteX7890" fmla="*/ 4014048 w 12192000"/>
              <a:gd name="connsiteY7890" fmla="*/ 139364 h 3218321"/>
              <a:gd name="connsiteX7891" fmla="*/ 4023147 w 12192000"/>
              <a:gd name="connsiteY7891" fmla="*/ 131314 h 3218321"/>
              <a:gd name="connsiteX7892" fmla="*/ 4037676 w 12192000"/>
              <a:gd name="connsiteY7892" fmla="*/ 142984 h 3218321"/>
              <a:gd name="connsiteX7893" fmla="*/ 4034771 w 12192000"/>
              <a:gd name="connsiteY7893" fmla="*/ 130171 h 3218321"/>
              <a:gd name="connsiteX7894" fmla="*/ 4039582 w 12192000"/>
              <a:gd name="connsiteY7894" fmla="*/ 145746 h 3218321"/>
              <a:gd name="connsiteX7895" fmla="*/ 4024100 w 12192000"/>
              <a:gd name="connsiteY7895" fmla="*/ 145746 h 3218321"/>
              <a:gd name="connsiteX7896" fmla="*/ 4013429 w 12192000"/>
              <a:gd name="connsiteY7896" fmla="*/ 139602 h 3218321"/>
              <a:gd name="connsiteX7897" fmla="*/ 4015239 w 12192000"/>
              <a:gd name="connsiteY7897" fmla="*/ 153176 h 3218321"/>
              <a:gd name="connsiteX7898" fmla="*/ 4011666 w 12192000"/>
              <a:gd name="connsiteY7898" fmla="*/ 129695 h 3218321"/>
              <a:gd name="connsiteX7899" fmla="*/ 6810804 w 12192000"/>
              <a:gd name="connsiteY7899" fmla="*/ 129220 h 3218321"/>
              <a:gd name="connsiteX7900" fmla="*/ 6810804 w 12192000"/>
              <a:gd name="connsiteY7900" fmla="*/ 129220 h 3218321"/>
              <a:gd name="connsiteX7901" fmla="*/ 5893267 w 12192000"/>
              <a:gd name="connsiteY7901" fmla="*/ 128933 h 3218321"/>
              <a:gd name="connsiteX7902" fmla="*/ 5931405 w 12192000"/>
              <a:gd name="connsiteY7902" fmla="*/ 130743 h 3218321"/>
              <a:gd name="connsiteX7903" fmla="*/ 6222587 w 12192000"/>
              <a:gd name="connsiteY7903" fmla="*/ 134077 h 3218321"/>
              <a:gd name="connsiteX7904" fmla="*/ 6238447 w 12192000"/>
              <a:gd name="connsiteY7904" fmla="*/ 132172 h 3218321"/>
              <a:gd name="connsiteX7905" fmla="*/ 6239590 w 12192000"/>
              <a:gd name="connsiteY7905" fmla="*/ 136506 h 3218321"/>
              <a:gd name="connsiteX7906" fmla="*/ 6255877 w 12192000"/>
              <a:gd name="connsiteY7906" fmla="*/ 134839 h 3218321"/>
              <a:gd name="connsiteX7907" fmla="*/ 6367272 w 12192000"/>
              <a:gd name="connsiteY7907" fmla="*/ 137125 h 3218321"/>
              <a:gd name="connsiteX7908" fmla="*/ 6367986 w 12192000"/>
              <a:gd name="connsiteY7908" fmla="*/ 147747 h 3218321"/>
              <a:gd name="connsiteX7909" fmla="*/ 6371558 w 12192000"/>
              <a:gd name="connsiteY7909" fmla="*/ 147985 h 3218321"/>
              <a:gd name="connsiteX7910" fmla="*/ 6372463 w 12192000"/>
              <a:gd name="connsiteY7910" fmla="*/ 136887 h 3218321"/>
              <a:gd name="connsiteX7911" fmla="*/ 6409468 w 12192000"/>
              <a:gd name="connsiteY7911" fmla="*/ 140983 h 3218321"/>
              <a:gd name="connsiteX7912" fmla="*/ 6411420 w 12192000"/>
              <a:gd name="connsiteY7912" fmla="*/ 138316 h 3218321"/>
              <a:gd name="connsiteX7913" fmla="*/ 6431566 w 12192000"/>
              <a:gd name="connsiteY7913" fmla="*/ 144365 h 3218321"/>
              <a:gd name="connsiteX7914" fmla="*/ 6482096 w 12192000"/>
              <a:gd name="connsiteY7914" fmla="*/ 141984 h 3218321"/>
              <a:gd name="connsiteX7915" fmla="*/ 6505861 w 12192000"/>
              <a:gd name="connsiteY7915" fmla="*/ 141412 h 3218321"/>
              <a:gd name="connsiteX7916" fmla="*/ 6505384 w 12192000"/>
              <a:gd name="connsiteY7916" fmla="*/ 152557 h 3218321"/>
              <a:gd name="connsiteX7917" fmla="*/ 6519100 w 12192000"/>
              <a:gd name="connsiteY7917" fmla="*/ 141460 h 3218321"/>
              <a:gd name="connsiteX7918" fmla="*/ 6520767 w 12192000"/>
              <a:gd name="connsiteY7918" fmla="*/ 152319 h 3218321"/>
              <a:gd name="connsiteX7919" fmla="*/ 6527006 w 12192000"/>
              <a:gd name="connsiteY7919" fmla="*/ 142650 h 3218321"/>
              <a:gd name="connsiteX7920" fmla="*/ 6543770 w 12192000"/>
              <a:gd name="connsiteY7920" fmla="*/ 141698 h 3218321"/>
              <a:gd name="connsiteX7921" fmla="*/ 6543866 w 12192000"/>
              <a:gd name="connsiteY7921" fmla="*/ 149557 h 3218321"/>
              <a:gd name="connsiteX7922" fmla="*/ 6579394 w 12192000"/>
              <a:gd name="connsiteY7922" fmla="*/ 147651 h 3218321"/>
              <a:gd name="connsiteX7923" fmla="*/ 6594872 w 12192000"/>
              <a:gd name="connsiteY7923" fmla="*/ 145651 h 3218321"/>
              <a:gd name="connsiteX7924" fmla="*/ 6598301 w 12192000"/>
              <a:gd name="connsiteY7924" fmla="*/ 157511 h 3218321"/>
              <a:gd name="connsiteX7925" fmla="*/ 6619542 w 12192000"/>
              <a:gd name="connsiteY7925" fmla="*/ 147175 h 3218321"/>
              <a:gd name="connsiteX7926" fmla="*/ 6622161 w 12192000"/>
              <a:gd name="connsiteY7926" fmla="*/ 156463 h 3218321"/>
              <a:gd name="connsiteX7927" fmla="*/ 6633305 w 12192000"/>
              <a:gd name="connsiteY7927" fmla="*/ 144746 h 3218321"/>
              <a:gd name="connsiteX7928" fmla="*/ 6634734 w 12192000"/>
              <a:gd name="connsiteY7928" fmla="*/ 156034 h 3218321"/>
              <a:gd name="connsiteX7929" fmla="*/ 6638258 w 12192000"/>
              <a:gd name="connsiteY7929" fmla="*/ 156034 h 3218321"/>
              <a:gd name="connsiteX7930" fmla="*/ 6640163 w 12192000"/>
              <a:gd name="connsiteY7930" fmla="*/ 145127 h 3218321"/>
              <a:gd name="connsiteX7931" fmla="*/ 6645402 w 12192000"/>
              <a:gd name="connsiteY7931" fmla="*/ 154177 h 3218321"/>
              <a:gd name="connsiteX7932" fmla="*/ 6658927 w 12192000"/>
              <a:gd name="connsiteY7932" fmla="*/ 157463 h 3218321"/>
              <a:gd name="connsiteX7933" fmla="*/ 6677216 w 12192000"/>
              <a:gd name="connsiteY7933" fmla="*/ 165751 h 3218321"/>
              <a:gd name="connsiteX7934" fmla="*/ 6651260 w 12192000"/>
              <a:gd name="connsiteY7934" fmla="*/ 161797 h 3218321"/>
              <a:gd name="connsiteX7935" fmla="*/ 6636211 w 12192000"/>
              <a:gd name="connsiteY7935" fmla="*/ 161750 h 3218321"/>
              <a:gd name="connsiteX7936" fmla="*/ 6615446 w 12192000"/>
              <a:gd name="connsiteY7936" fmla="*/ 165655 h 3218321"/>
              <a:gd name="connsiteX7937" fmla="*/ 6614589 w 12192000"/>
              <a:gd name="connsiteY7937" fmla="*/ 161750 h 3218321"/>
              <a:gd name="connsiteX7938" fmla="*/ 6588538 w 12192000"/>
              <a:gd name="connsiteY7938" fmla="*/ 156558 h 3218321"/>
              <a:gd name="connsiteX7939" fmla="*/ 6580870 w 12192000"/>
              <a:gd name="connsiteY7939" fmla="*/ 163941 h 3218321"/>
              <a:gd name="connsiteX7940" fmla="*/ 6555438 w 12192000"/>
              <a:gd name="connsiteY7940" fmla="*/ 159654 h 3218321"/>
              <a:gd name="connsiteX7941" fmla="*/ 6531150 w 12192000"/>
              <a:gd name="connsiteY7941" fmla="*/ 161131 h 3218321"/>
              <a:gd name="connsiteX7942" fmla="*/ 6517338 w 12192000"/>
              <a:gd name="connsiteY7942" fmla="*/ 158892 h 3218321"/>
              <a:gd name="connsiteX7943" fmla="*/ 6502765 w 12192000"/>
              <a:gd name="connsiteY7943" fmla="*/ 159654 h 3218321"/>
              <a:gd name="connsiteX7944" fmla="*/ 6472714 w 12192000"/>
              <a:gd name="connsiteY7944" fmla="*/ 151843 h 3218321"/>
              <a:gd name="connsiteX7945" fmla="*/ 6470856 w 12192000"/>
              <a:gd name="connsiteY7945" fmla="*/ 156892 h 3218321"/>
              <a:gd name="connsiteX7946" fmla="*/ 6459712 w 12192000"/>
              <a:gd name="connsiteY7946" fmla="*/ 150938 h 3218321"/>
              <a:gd name="connsiteX7947" fmla="*/ 6450806 w 12192000"/>
              <a:gd name="connsiteY7947" fmla="*/ 161559 h 3218321"/>
              <a:gd name="connsiteX7948" fmla="*/ 6450997 w 12192000"/>
              <a:gd name="connsiteY7948" fmla="*/ 149604 h 3218321"/>
              <a:gd name="connsiteX7949" fmla="*/ 6440471 w 12192000"/>
              <a:gd name="connsiteY7949" fmla="*/ 156225 h 3218321"/>
              <a:gd name="connsiteX7950" fmla="*/ 6432804 w 12192000"/>
              <a:gd name="connsiteY7950" fmla="*/ 147794 h 3218321"/>
              <a:gd name="connsiteX7951" fmla="*/ 6428184 w 12192000"/>
              <a:gd name="connsiteY7951" fmla="*/ 155891 h 3218321"/>
              <a:gd name="connsiteX7952" fmla="*/ 6420898 w 12192000"/>
              <a:gd name="connsiteY7952" fmla="*/ 150462 h 3218321"/>
              <a:gd name="connsiteX7953" fmla="*/ 6418373 w 12192000"/>
              <a:gd name="connsiteY7953" fmla="*/ 156939 h 3218321"/>
              <a:gd name="connsiteX7954" fmla="*/ 6406086 w 12192000"/>
              <a:gd name="connsiteY7954" fmla="*/ 150557 h 3218321"/>
              <a:gd name="connsiteX7955" fmla="*/ 6405372 w 12192000"/>
              <a:gd name="connsiteY7955" fmla="*/ 156177 h 3218321"/>
              <a:gd name="connsiteX7956" fmla="*/ 6385560 w 12192000"/>
              <a:gd name="connsiteY7956" fmla="*/ 149509 h 3218321"/>
              <a:gd name="connsiteX7957" fmla="*/ 6364034 w 12192000"/>
              <a:gd name="connsiteY7957" fmla="*/ 151319 h 3218321"/>
              <a:gd name="connsiteX7958" fmla="*/ 6354604 w 12192000"/>
              <a:gd name="connsiteY7958" fmla="*/ 140078 h 3218321"/>
              <a:gd name="connsiteX7959" fmla="*/ 6352747 w 12192000"/>
              <a:gd name="connsiteY7959" fmla="*/ 146127 h 3218321"/>
              <a:gd name="connsiteX7960" fmla="*/ 6358604 w 12192000"/>
              <a:gd name="connsiteY7960" fmla="*/ 145984 h 3218321"/>
              <a:gd name="connsiteX7961" fmla="*/ 6356890 w 12192000"/>
              <a:gd name="connsiteY7961" fmla="*/ 152176 h 3218321"/>
              <a:gd name="connsiteX7962" fmla="*/ 6344269 w 12192000"/>
              <a:gd name="connsiteY7962" fmla="*/ 145984 h 3218321"/>
              <a:gd name="connsiteX7963" fmla="*/ 6342983 w 12192000"/>
              <a:gd name="connsiteY7963" fmla="*/ 151890 h 3218321"/>
              <a:gd name="connsiteX7964" fmla="*/ 6331791 w 12192000"/>
              <a:gd name="connsiteY7964" fmla="*/ 146127 h 3218321"/>
              <a:gd name="connsiteX7965" fmla="*/ 6327743 w 12192000"/>
              <a:gd name="connsiteY7965" fmla="*/ 151128 h 3218321"/>
              <a:gd name="connsiteX7966" fmla="*/ 6322695 w 12192000"/>
              <a:gd name="connsiteY7966" fmla="*/ 147413 h 3218321"/>
              <a:gd name="connsiteX7967" fmla="*/ 6307408 w 12192000"/>
              <a:gd name="connsiteY7967" fmla="*/ 147699 h 3218321"/>
              <a:gd name="connsiteX7968" fmla="*/ 6293311 w 12192000"/>
              <a:gd name="connsiteY7968" fmla="*/ 147366 h 3218321"/>
              <a:gd name="connsiteX7969" fmla="*/ 6272593 w 12192000"/>
              <a:gd name="connsiteY7969" fmla="*/ 151224 h 3218321"/>
              <a:gd name="connsiteX7970" fmla="*/ 6271403 w 12192000"/>
              <a:gd name="connsiteY7970" fmla="*/ 146461 h 3218321"/>
              <a:gd name="connsiteX7971" fmla="*/ 6250495 w 12192000"/>
              <a:gd name="connsiteY7971" fmla="*/ 149318 h 3218321"/>
              <a:gd name="connsiteX7972" fmla="*/ 6236303 w 12192000"/>
              <a:gd name="connsiteY7972" fmla="*/ 149080 h 3218321"/>
              <a:gd name="connsiteX7973" fmla="*/ 6222016 w 12192000"/>
              <a:gd name="connsiteY7973" fmla="*/ 148318 h 3218321"/>
              <a:gd name="connsiteX7974" fmla="*/ 6185916 w 12192000"/>
              <a:gd name="connsiteY7974" fmla="*/ 145746 h 3218321"/>
              <a:gd name="connsiteX7975" fmla="*/ 6150769 w 12192000"/>
              <a:gd name="connsiteY7975" fmla="*/ 146365 h 3218321"/>
              <a:gd name="connsiteX7976" fmla="*/ 6139863 w 12192000"/>
              <a:gd name="connsiteY7976" fmla="*/ 140936 h 3218321"/>
              <a:gd name="connsiteX7977" fmla="*/ 6138624 w 12192000"/>
              <a:gd name="connsiteY7977" fmla="*/ 146032 h 3218321"/>
              <a:gd name="connsiteX7978" fmla="*/ 6122241 w 12192000"/>
              <a:gd name="connsiteY7978" fmla="*/ 145079 h 3218321"/>
              <a:gd name="connsiteX7979" fmla="*/ 6102239 w 12192000"/>
              <a:gd name="connsiteY7979" fmla="*/ 143174 h 3218321"/>
              <a:gd name="connsiteX7980" fmla="*/ 6098429 w 12192000"/>
              <a:gd name="connsiteY7980" fmla="*/ 146604 h 3218321"/>
              <a:gd name="connsiteX7981" fmla="*/ 6088144 w 12192000"/>
              <a:gd name="connsiteY7981" fmla="*/ 141317 h 3218321"/>
              <a:gd name="connsiteX7982" fmla="*/ 6084335 w 12192000"/>
              <a:gd name="connsiteY7982" fmla="*/ 146604 h 3218321"/>
              <a:gd name="connsiteX7983" fmla="*/ 6065385 w 12192000"/>
              <a:gd name="connsiteY7983" fmla="*/ 141698 h 3218321"/>
              <a:gd name="connsiteX7984" fmla="*/ 6060625 w 12192000"/>
              <a:gd name="connsiteY7984" fmla="*/ 145413 h 3218321"/>
              <a:gd name="connsiteX7985" fmla="*/ 6045865 w 12192000"/>
              <a:gd name="connsiteY7985" fmla="*/ 144937 h 3218321"/>
              <a:gd name="connsiteX7986" fmla="*/ 5888506 w 12192000"/>
              <a:gd name="connsiteY7986" fmla="*/ 140459 h 3218321"/>
              <a:gd name="connsiteX7987" fmla="*/ 5543792 w 12192000"/>
              <a:gd name="connsiteY7987" fmla="*/ 142222 h 3218321"/>
              <a:gd name="connsiteX7988" fmla="*/ 5522175 w 12192000"/>
              <a:gd name="connsiteY7988" fmla="*/ 141793 h 3218321"/>
              <a:gd name="connsiteX7989" fmla="*/ 5514606 w 12192000"/>
              <a:gd name="connsiteY7989" fmla="*/ 146413 h 3218321"/>
              <a:gd name="connsiteX7990" fmla="*/ 5498940 w 12192000"/>
              <a:gd name="connsiteY7990" fmla="*/ 142650 h 3218321"/>
              <a:gd name="connsiteX7991" fmla="*/ 5418048 w 12192000"/>
              <a:gd name="connsiteY7991" fmla="*/ 150271 h 3218321"/>
              <a:gd name="connsiteX7992" fmla="*/ 5388528 w 12192000"/>
              <a:gd name="connsiteY7992" fmla="*/ 146746 h 3218321"/>
              <a:gd name="connsiteX7993" fmla="*/ 5379720 w 12192000"/>
              <a:gd name="connsiteY7993" fmla="*/ 151033 h 3218321"/>
              <a:gd name="connsiteX7994" fmla="*/ 5365723 w 12192000"/>
              <a:gd name="connsiteY7994" fmla="*/ 147509 h 3218321"/>
              <a:gd name="connsiteX7995" fmla="*/ 5255245 w 12192000"/>
              <a:gd name="connsiteY7995" fmla="*/ 154605 h 3218321"/>
              <a:gd name="connsiteX7996" fmla="*/ 5227326 w 12192000"/>
              <a:gd name="connsiteY7996" fmla="*/ 154605 h 3218321"/>
              <a:gd name="connsiteX7997" fmla="*/ 5141268 w 12192000"/>
              <a:gd name="connsiteY7997" fmla="*/ 158178 h 3218321"/>
              <a:gd name="connsiteX7998" fmla="*/ 5121872 w 12192000"/>
              <a:gd name="connsiteY7998" fmla="*/ 157701 h 3218321"/>
              <a:gd name="connsiteX7999" fmla="*/ 5098054 w 12192000"/>
              <a:gd name="connsiteY7999" fmla="*/ 157130 h 3218321"/>
              <a:gd name="connsiteX8000" fmla="*/ 5091110 w 12192000"/>
              <a:gd name="connsiteY8000" fmla="*/ 160464 h 3218321"/>
              <a:gd name="connsiteX8001" fmla="*/ 5019923 w 12192000"/>
              <a:gd name="connsiteY8001" fmla="*/ 161274 h 3218321"/>
              <a:gd name="connsiteX8002" fmla="*/ 5012769 w 12192000"/>
              <a:gd name="connsiteY8002" fmla="*/ 165179 h 3218321"/>
              <a:gd name="connsiteX8003" fmla="*/ 4984392 w 12192000"/>
              <a:gd name="connsiteY8003" fmla="*/ 163750 h 3218321"/>
              <a:gd name="connsiteX8004" fmla="*/ 4935843 w 12192000"/>
              <a:gd name="connsiteY8004" fmla="*/ 168370 h 3218321"/>
              <a:gd name="connsiteX8005" fmla="*/ 4931645 w 12192000"/>
              <a:gd name="connsiteY8005" fmla="*/ 166036 h 3218321"/>
              <a:gd name="connsiteX8006" fmla="*/ 4858577 w 12192000"/>
              <a:gd name="connsiteY8006" fmla="*/ 173800 h 3218321"/>
              <a:gd name="connsiteX8007" fmla="*/ 4857008 w 12192000"/>
              <a:gd name="connsiteY8007" fmla="*/ 171038 h 3218321"/>
              <a:gd name="connsiteX8008" fmla="*/ 4772017 w 12192000"/>
              <a:gd name="connsiteY8008" fmla="*/ 177182 h 3218321"/>
              <a:gd name="connsiteX8009" fmla="*/ 4704636 w 12192000"/>
              <a:gd name="connsiteY8009" fmla="*/ 183136 h 3218321"/>
              <a:gd name="connsiteX8010" fmla="*/ 4634312 w 12192000"/>
              <a:gd name="connsiteY8010" fmla="*/ 188756 h 3218321"/>
              <a:gd name="connsiteX8011" fmla="*/ 4584184 w 12192000"/>
              <a:gd name="connsiteY8011" fmla="*/ 191566 h 3218321"/>
              <a:gd name="connsiteX8012" fmla="*/ 4555751 w 12192000"/>
              <a:gd name="connsiteY8012" fmla="*/ 195900 h 3218321"/>
              <a:gd name="connsiteX8013" fmla="*/ 4494021 w 12192000"/>
              <a:gd name="connsiteY8013" fmla="*/ 201806 h 3218321"/>
              <a:gd name="connsiteX8014" fmla="*/ 4374849 w 12192000"/>
              <a:gd name="connsiteY8014" fmla="*/ 211237 h 3218321"/>
              <a:gd name="connsiteX8015" fmla="*/ 4283722 w 12192000"/>
              <a:gd name="connsiteY8015" fmla="*/ 222382 h 3218321"/>
              <a:gd name="connsiteX8016" fmla="*/ 4279628 w 12192000"/>
              <a:gd name="connsiteY8016" fmla="*/ 218620 h 3218321"/>
              <a:gd name="connsiteX8017" fmla="*/ 4231721 w 12192000"/>
              <a:gd name="connsiteY8017" fmla="*/ 226097 h 3218321"/>
              <a:gd name="connsiteX8018" fmla="*/ 4141480 w 12192000"/>
              <a:gd name="connsiteY8018" fmla="*/ 235052 h 3218321"/>
              <a:gd name="connsiteX8019" fmla="*/ 4038916 w 12192000"/>
              <a:gd name="connsiteY8019" fmla="*/ 245530 h 3218321"/>
              <a:gd name="connsiteX8020" fmla="*/ 4002855 w 12192000"/>
              <a:gd name="connsiteY8020" fmla="*/ 250722 h 3218321"/>
              <a:gd name="connsiteX8021" fmla="*/ 3928864 w 12192000"/>
              <a:gd name="connsiteY8021" fmla="*/ 257057 h 3218321"/>
              <a:gd name="connsiteX8022" fmla="*/ 3883932 w 12192000"/>
              <a:gd name="connsiteY8022" fmla="*/ 262963 h 3218321"/>
              <a:gd name="connsiteX8023" fmla="*/ 3879405 w 12192000"/>
              <a:gd name="connsiteY8023" fmla="*/ 261439 h 3218321"/>
              <a:gd name="connsiteX8024" fmla="*/ 3855481 w 12192000"/>
              <a:gd name="connsiteY8024" fmla="*/ 263487 h 3218321"/>
              <a:gd name="connsiteX8025" fmla="*/ 3756235 w 12192000"/>
              <a:gd name="connsiteY8025" fmla="*/ 278109 h 3218321"/>
              <a:gd name="connsiteX8026" fmla="*/ 3679857 w 12192000"/>
              <a:gd name="connsiteY8026" fmla="*/ 292160 h 3218321"/>
              <a:gd name="connsiteX8027" fmla="*/ 3682808 w 12192000"/>
              <a:gd name="connsiteY8027" fmla="*/ 276966 h 3218321"/>
              <a:gd name="connsiteX8028" fmla="*/ 3693230 w 12192000"/>
              <a:gd name="connsiteY8028" fmla="*/ 279109 h 3218321"/>
              <a:gd name="connsiteX8029" fmla="*/ 3718496 w 12192000"/>
              <a:gd name="connsiteY8029" fmla="*/ 278966 h 3218321"/>
              <a:gd name="connsiteX8030" fmla="*/ 3731965 w 12192000"/>
              <a:gd name="connsiteY8030" fmla="*/ 274013 h 3218321"/>
              <a:gd name="connsiteX8031" fmla="*/ 3756282 w 12192000"/>
              <a:gd name="connsiteY8031" fmla="*/ 273251 h 3218321"/>
              <a:gd name="connsiteX8032" fmla="*/ 3769940 w 12192000"/>
              <a:gd name="connsiteY8032" fmla="*/ 269107 h 3218321"/>
              <a:gd name="connsiteX8033" fmla="*/ 3808065 w 12192000"/>
              <a:gd name="connsiteY8033" fmla="*/ 264344 h 3218321"/>
              <a:gd name="connsiteX8034" fmla="*/ 3841090 w 12192000"/>
              <a:gd name="connsiteY8034" fmla="*/ 258343 h 3218321"/>
              <a:gd name="connsiteX8035" fmla="*/ 3874448 w 12192000"/>
              <a:gd name="connsiteY8035" fmla="*/ 255009 h 3218321"/>
              <a:gd name="connsiteX8036" fmla="*/ 3917671 w 12192000"/>
              <a:gd name="connsiteY8036" fmla="*/ 247293 h 3218321"/>
              <a:gd name="connsiteX8037" fmla="*/ 3955659 w 12192000"/>
              <a:gd name="connsiteY8037" fmla="*/ 242768 h 3218321"/>
              <a:gd name="connsiteX8038" fmla="*/ 3990515 w 12192000"/>
              <a:gd name="connsiteY8038" fmla="*/ 240910 h 3218321"/>
              <a:gd name="connsiteX8039" fmla="*/ 3992755 w 12192000"/>
              <a:gd name="connsiteY8039" fmla="*/ 236195 h 3218321"/>
              <a:gd name="connsiteX8040" fmla="*/ 4002711 w 12192000"/>
              <a:gd name="connsiteY8040" fmla="*/ 241053 h 3218321"/>
              <a:gd name="connsiteX8041" fmla="*/ 4046109 w 12192000"/>
              <a:gd name="connsiteY8041" fmla="*/ 232480 h 3218321"/>
              <a:gd name="connsiteX8042" fmla="*/ 4050635 w 12192000"/>
              <a:gd name="connsiteY8042" fmla="*/ 236433 h 3218321"/>
              <a:gd name="connsiteX8043" fmla="*/ 4079504 w 12192000"/>
              <a:gd name="connsiteY8043" fmla="*/ 230479 h 3218321"/>
              <a:gd name="connsiteX8044" fmla="*/ 4121759 w 12192000"/>
              <a:gd name="connsiteY8044" fmla="*/ 224383 h 3218321"/>
              <a:gd name="connsiteX8045" fmla="*/ 4175779 w 12192000"/>
              <a:gd name="connsiteY8045" fmla="*/ 218239 h 3218321"/>
              <a:gd name="connsiteX8046" fmla="*/ 4178971 w 12192000"/>
              <a:gd name="connsiteY8046" fmla="*/ 222573 h 3218321"/>
              <a:gd name="connsiteX8047" fmla="*/ 4222524 w 12192000"/>
              <a:gd name="connsiteY8047" fmla="*/ 214047 h 3218321"/>
              <a:gd name="connsiteX8048" fmla="*/ 4230866 w 12192000"/>
              <a:gd name="connsiteY8048" fmla="*/ 216095 h 3218321"/>
              <a:gd name="connsiteX8049" fmla="*/ 4270051 w 12192000"/>
              <a:gd name="connsiteY8049" fmla="*/ 211380 h 3218321"/>
              <a:gd name="connsiteX8050" fmla="*/ 4365300 w 12192000"/>
              <a:gd name="connsiteY8050" fmla="*/ 201187 h 3218321"/>
              <a:gd name="connsiteX8051" fmla="*/ 4369652 w 12192000"/>
              <a:gd name="connsiteY8051" fmla="*/ 203045 h 3218321"/>
              <a:gd name="connsiteX8052" fmla="*/ 4417385 w 12192000"/>
              <a:gd name="connsiteY8052" fmla="*/ 196567 h 3218321"/>
              <a:gd name="connsiteX8053" fmla="*/ 4421859 w 12192000"/>
              <a:gd name="connsiteY8053" fmla="*/ 198139 h 3218321"/>
              <a:gd name="connsiteX8054" fmla="*/ 4466242 w 12192000"/>
              <a:gd name="connsiteY8054" fmla="*/ 192709 h 3218321"/>
              <a:gd name="connsiteX8055" fmla="*/ 4517211 w 12192000"/>
              <a:gd name="connsiteY8055" fmla="*/ 186279 h 3218321"/>
              <a:gd name="connsiteX8056" fmla="*/ 4529883 w 12192000"/>
              <a:gd name="connsiteY8056" fmla="*/ 185041 h 3218321"/>
              <a:gd name="connsiteX8057" fmla="*/ 4535933 w 12192000"/>
              <a:gd name="connsiteY8057" fmla="*/ 188280 h 3218321"/>
              <a:gd name="connsiteX8058" fmla="*/ 4574945 w 12192000"/>
              <a:gd name="connsiteY8058" fmla="*/ 182850 h 3218321"/>
              <a:gd name="connsiteX8059" fmla="*/ 4623914 w 12192000"/>
              <a:gd name="connsiteY8059" fmla="*/ 175753 h 3218321"/>
              <a:gd name="connsiteX8060" fmla="*/ 4625282 w 12192000"/>
              <a:gd name="connsiteY8060" fmla="*/ 179420 h 3218321"/>
              <a:gd name="connsiteX8061" fmla="*/ 4679532 w 12192000"/>
              <a:gd name="connsiteY8061" fmla="*/ 173038 h 3218321"/>
              <a:gd name="connsiteX8062" fmla="*/ 4748871 w 12192000"/>
              <a:gd name="connsiteY8062" fmla="*/ 167704 h 3218321"/>
              <a:gd name="connsiteX8063" fmla="*/ 4817632 w 12192000"/>
              <a:gd name="connsiteY8063" fmla="*/ 161559 h 3218321"/>
              <a:gd name="connsiteX8064" fmla="*/ 4821774 w 12192000"/>
              <a:gd name="connsiteY8064" fmla="*/ 163560 h 3218321"/>
              <a:gd name="connsiteX8065" fmla="*/ 4903365 w 12192000"/>
              <a:gd name="connsiteY8065" fmla="*/ 158463 h 3218321"/>
              <a:gd name="connsiteX8066" fmla="*/ 4994746 w 12192000"/>
              <a:gd name="connsiteY8066" fmla="*/ 151748 h 3218321"/>
              <a:gd name="connsiteX8067" fmla="*/ 4999703 w 12192000"/>
              <a:gd name="connsiteY8067" fmla="*/ 157273 h 3218321"/>
              <a:gd name="connsiteX8068" fmla="*/ 5001181 w 12192000"/>
              <a:gd name="connsiteY8068" fmla="*/ 152033 h 3218321"/>
              <a:gd name="connsiteX8069" fmla="*/ 5021974 w 12192000"/>
              <a:gd name="connsiteY8069" fmla="*/ 154081 h 3218321"/>
              <a:gd name="connsiteX8070" fmla="*/ 5103093 w 12192000"/>
              <a:gd name="connsiteY8070" fmla="*/ 148890 h 3218321"/>
              <a:gd name="connsiteX8071" fmla="*/ 5114550 w 12192000"/>
              <a:gd name="connsiteY8071" fmla="*/ 150700 h 3218321"/>
              <a:gd name="connsiteX8072" fmla="*/ 5115785 w 12192000"/>
              <a:gd name="connsiteY8072" fmla="*/ 147413 h 3218321"/>
              <a:gd name="connsiteX8073" fmla="*/ 5236721 w 12192000"/>
              <a:gd name="connsiteY8073" fmla="*/ 144698 h 3218321"/>
              <a:gd name="connsiteX8074" fmla="*/ 5360150 w 12192000"/>
              <a:gd name="connsiteY8074" fmla="*/ 139650 h 3218321"/>
              <a:gd name="connsiteX8075" fmla="*/ 5477466 w 12192000"/>
              <a:gd name="connsiteY8075" fmla="*/ 135601 h 3218321"/>
              <a:gd name="connsiteX8076" fmla="*/ 5738621 w 12192000"/>
              <a:gd name="connsiteY8076" fmla="*/ 131648 h 3218321"/>
              <a:gd name="connsiteX8077" fmla="*/ 5850939 w 12192000"/>
              <a:gd name="connsiteY8077" fmla="*/ 129886 h 3218321"/>
              <a:gd name="connsiteX8078" fmla="*/ 5893267 w 12192000"/>
              <a:gd name="connsiteY8078" fmla="*/ 128933 h 3218321"/>
              <a:gd name="connsiteX8079" fmla="*/ 6786991 w 12192000"/>
              <a:gd name="connsiteY8079" fmla="*/ 128743 h 3218321"/>
              <a:gd name="connsiteX8080" fmla="*/ 6786991 w 12192000"/>
              <a:gd name="connsiteY8080" fmla="*/ 128743 h 3218321"/>
              <a:gd name="connsiteX8081" fmla="*/ 4064545 w 12192000"/>
              <a:gd name="connsiteY8081" fmla="*/ 128266 h 3218321"/>
              <a:gd name="connsiteX8082" fmla="*/ 4075036 w 12192000"/>
              <a:gd name="connsiteY8082" fmla="*/ 137794 h 3218321"/>
              <a:gd name="connsiteX8083" fmla="*/ 4075978 w 12192000"/>
              <a:gd name="connsiteY8083" fmla="*/ 142508 h 3218321"/>
              <a:gd name="connsiteX8084" fmla="*/ 4048444 w 12192000"/>
              <a:gd name="connsiteY8084" fmla="*/ 144365 h 3218321"/>
              <a:gd name="connsiteX8085" fmla="*/ 4048253 w 12192000"/>
              <a:gd name="connsiteY8085" fmla="*/ 138554 h 3218321"/>
              <a:gd name="connsiteX8086" fmla="*/ 4062067 w 12192000"/>
              <a:gd name="connsiteY8086" fmla="*/ 137506 h 3218321"/>
              <a:gd name="connsiteX8087" fmla="*/ 4064545 w 12192000"/>
              <a:gd name="connsiteY8087" fmla="*/ 128266 h 3218321"/>
              <a:gd name="connsiteX8088" fmla="*/ 4975075 w 12192000"/>
              <a:gd name="connsiteY8088" fmla="*/ 127015 h 3218321"/>
              <a:gd name="connsiteX8089" fmla="*/ 4968798 w 12192000"/>
              <a:gd name="connsiteY8089" fmla="*/ 127933 h 3218321"/>
              <a:gd name="connsiteX8090" fmla="*/ 4975075 w 12192000"/>
              <a:gd name="connsiteY8090" fmla="*/ 127015 h 3218321"/>
              <a:gd name="connsiteX8091" fmla="*/ 5013775 w 12192000"/>
              <a:gd name="connsiteY8091" fmla="*/ 126892 h 3218321"/>
              <a:gd name="connsiteX8092" fmla="*/ 5007619 w 12192000"/>
              <a:gd name="connsiteY8092" fmla="*/ 127742 h 3218321"/>
              <a:gd name="connsiteX8093" fmla="*/ 5013775 w 12192000"/>
              <a:gd name="connsiteY8093" fmla="*/ 126892 h 3218321"/>
              <a:gd name="connsiteX8094" fmla="*/ 4989089 w 12192000"/>
              <a:gd name="connsiteY8094" fmla="*/ 126576 h 3218321"/>
              <a:gd name="connsiteX8095" fmla="*/ 5000370 w 12192000"/>
              <a:gd name="connsiteY8095" fmla="*/ 130267 h 3218321"/>
              <a:gd name="connsiteX8096" fmla="*/ 4981674 w 12192000"/>
              <a:gd name="connsiteY8096" fmla="*/ 134744 h 3218321"/>
              <a:gd name="connsiteX8097" fmla="*/ 4989089 w 12192000"/>
              <a:gd name="connsiteY8097" fmla="*/ 126576 h 3218321"/>
              <a:gd name="connsiteX8098" fmla="*/ 5027464 w 12192000"/>
              <a:gd name="connsiteY8098" fmla="*/ 126379 h 3218321"/>
              <a:gd name="connsiteX8099" fmla="*/ 5021399 w 12192000"/>
              <a:gd name="connsiteY8099" fmla="*/ 127457 h 3218321"/>
              <a:gd name="connsiteX8100" fmla="*/ 5027464 w 12192000"/>
              <a:gd name="connsiteY8100" fmla="*/ 126379 h 3218321"/>
              <a:gd name="connsiteX8101" fmla="*/ 4072596 w 12192000"/>
              <a:gd name="connsiteY8101" fmla="*/ 125599 h 3218321"/>
              <a:gd name="connsiteX8102" fmla="*/ 4076502 w 12192000"/>
              <a:gd name="connsiteY8102" fmla="*/ 139126 h 3218321"/>
              <a:gd name="connsiteX8103" fmla="*/ 4075036 w 12192000"/>
              <a:gd name="connsiteY8103" fmla="*/ 137794 h 3218321"/>
              <a:gd name="connsiteX8104" fmla="*/ 7880085 w 12192000"/>
              <a:gd name="connsiteY8104" fmla="*/ 122239 h 3218321"/>
              <a:gd name="connsiteX8105" fmla="*/ 7873984 w 12192000"/>
              <a:gd name="connsiteY8105" fmla="*/ 123170 h 3218321"/>
              <a:gd name="connsiteX8106" fmla="*/ 7880085 w 12192000"/>
              <a:gd name="connsiteY8106" fmla="*/ 122239 h 3218321"/>
              <a:gd name="connsiteX8107" fmla="*/ 6650530 w 12192000"/>
              <a:gd name="connsiteY8107" fmla="*/ 122122 h 3218321"/>
              <a:gd name="connsiteX8108" fmla="*/ 6644402 w 12192000"/>
              <a:gd name="connsiteY8108" fmla="*/ 123361 h 3218321"/>
              <a:gd name="connsiteX8109" fmla="*/ 6650530 w 12192000"/>
              <a:gd name="connsiteY8109" fmla="*/ 122122 h 3218321"/>
              <a:gd name="connsiteX8110" fmla="*/ 5047013 w 12192000"/>
              <a:gd name="connsiteY8110" fmla="*/ 121968 h 3218321"/>
              <a:gd name="connsiteX8111" fmla="*/ 5052929 w 12192000"/>
              <a:gd name="connsiteY8111" fmla="*/ 130839 h 3218321"/>
              <a:gd name="connsiteX8112" fmla="*/ 5035088 w 12192000"/>
              <a:gd name="connsiteY8112" fmla="*/ 124314 h 3218321"/>
              <a:gd name="connsiteX8113" fmla="*/ 5047013 w 12192000"/>
              <a:gd name="connsiteY8113" fmla="*/ 121968 h 3218321"/>
              <a:gd name="connsiteX8114" fmla="*/ 6710696 w 12192000"/>
              <a:gd name="connsiteY8114" fmla="*/ 121361 h 3218321"/>
              <a:gd name="connsiteX8115" fmla="*/ 6709601 w 12192000"/>
              <a:gd name="connsiteY8115" fmla="*/ 132030 h 3218321"/>
              <a:gd name="connsiteX8116" fmla="*/ 6739462 w 12192000"/>
              <a:gd name="connsiteY8116" fmla="*/ 131506 h 3218321"/>
              <a:gd name="connsiteX8117" fmla="*/ 6739033 w 12192000"/>
              <a:gd name="connsiteY8117" fmla="*/ 124695 h 3218321"/>
              <a:gd name="connsiteX8118" fmla="*/ 6716840 w 12192000"/>
              <a:gd name="connsiteY8118" fmla="*/ 127362 h 3218321"/>
              <a:gd name="connsiteX8119" fmla="*/ 6710696 w 12192000"/>
              <a:gd name="connsiteY8119" fmla="*/ 121361 h 3218321"/>
              <a:gd name="connsiteX8120" fmla="*/ 6620256 w 12192000"/>
              <a:gd name="connsiteY8120" fmla="*/ 120075 h 3218321"/>
              <a:gd name="connsiteX8121" fmla="*/ 6620256 w 12192000"/>
              <a:gd name="connsiteY8121" fmla="*/ 120075 h 3218321"/>
              <a:gd name="connsiteX8122" fmla="*/ 6606540 w 12192000"/>
              <a:gd name="connsiteY8122" fmla="*/ 119265 h 3218321"/>
              <a:gd name="connsiteX8123" fmla="*/ 6614208 w 12192000"/>
              <a:gd name="connsiteY8123" fmla="*/ 127267 h 3218321"/>
              <a:gd name="connsiteX8124" fmla="*/ 6606540 w 12192000"/>
              <a:gd name="connsiteY8124" fmla="*/ 119265 h 3218321"/>
              <a:gd name="connsiteX8125" fmla="*/ 6596349 w 12192000"/>
              <a:gd name="connsiteY8125" fmla="*/ 119265 h 3218321"/>
              <a:gd name="connsiteX8126" fmla="*/ 6596349 w 12192000"/>
              <a:gd name="connsiteY8126" fmla="*/ 119265 h 3218321"/>
              <a:gd name="connsiteX8127" fmla="*/ 6582251 w 12192000"/>
              <a:gd name="connsiteY8127" fmla="*/ 118789 h 3218321"/>
              <a:gd name="connsiteX8128" fmla="*/ 6582251 w 12192000"/>
              <a:gd name="connsiteY8128" fmla="*/ 118789 h 3218321"/>
              <a:gd name="connsiteX8129" fmla="*/ 7842734 w 12192000"/>
              <a:gd name="connsiteY8129" fmla="*/ 117592 h 3218321"/>
              <a:gd name="connsiteX8130" fmla="*/ 7836646 w 12192000"/>
              <a:gd name="connsiteY8130" fmla="*/ 118503 h 3218321"/>
              <a:gd name="connsiteX8131" fmla="*/ 7842734 w 12192000"/>
              <a:gd name="connsiteY8131" fmla="*/ 117592 h 3218321"/>
              <a:gd name="connsiteX8132" fmla="*/ 5264876 w 12192000"/>
              <a:gd name="connsiteY8132" fmla="*/ 117536 h 3218321"/>
              <a:gd name="connsiteX8133" fmla="*/ 5258733 w 12192000"/>
              <a:gd name="connsiteY8133" fmla="*/ 118359 h 3218321"/>
              <a:gd name="connsiteX8134" fmla="*/ 5264876 w 12192000"/>
              <a:gd name="connsiteY8134" fmla="*/ 117536 h 3218321"/>
              <a:gd name="connsiteX8135" fmla="*/ 6535897 w 12192000"/>
              <a:gd name="connsiteY8135" fmla="*/ 117490 h 3218321"/>
              <a:gd name="connsiteX8136" fmla="*/ 6529769 w 12192000"/>
              <a:gd name="connsiteY8136" fmla="*/ 118360 h 3218321"/>
              <a:gd name="connsiteX8137" fmla="*/ 6535897 w 12192000"/>
              <a:gd name="connsiteY8137" fmla="*/ 117490 h 3218321"/>
              <a:gd name="connsiteX8138" fmla="*/ 4163540 w 12192000"/>
              <a:gd name="connsiteY8138" fmla="*/ 116931 h 3218321"/>
              <a:gd name="connsiteX8139" fmla="*/ 4172305 w 12192000"/>
              <a:gd name="connsiteY8139" fmla="*/ 124266 h 3218321"/>
              <a:gd name="connsiteX8140" fmla="*/ 4166303 w 12192000"/>
              <a:gd name="connsiteY8140" fmla="*/ 131982 h 3218321"/>
              <a:gd name="connsiteX8141" fmla="*/ 4127239 w 12192000"/>
              <a:gd name="connsiteY8141" fmla="*/ 135078 h 3218321"/>
              <a:gd name="connsiteX8142" fmla="*/ 4098562 w 12192000"/>
              <a:gd name="connsiteY8142" fmla="*/ 138364 h 3218321"/>
              <a:gd name="connsiteX8143" fmla="*/ 4093370 w 12192000"/>
              <a:gd name="connsiteY8143" fmla="*/ 137078 h 3218321"/>
              <a:gd name="connsiteX8144" fmla="*/ 4084937 w 12192000"/>
              <a:gd name="connsiteY8144" fmla="*/ 143270 h 3218321"/>
              <a:gd name="connsiteX8145" fmla="*/ 4088701 w 12192000"/>
              <a:gd name="connsiteY8145" fmla="*/ 122932 h 3218321"/>
              <a:gd name="connsiteX8146" fmla="*/ 4101610 w 12192000"/>
              <a:gd name="connsiteY8146" fmla="*/ 134173 h 3218321"/>
              <a:gd name="connsiteX8147" fmla="*/ 4100706 w 12192000"/>
              <a:gd name="connsiteY8147" fmla="*/ 121551 h 3218321"/>
              <a:gd name="connsiteX8148" fmla="*/ 4107327 w 12192000"/>
              <a:gd name="connsiteY8148" fmla="*/ 126695 h 3218321"/>
              <a:gd name="connsiteX8149" fmla="*/ 4124905 w 12192000"/>
              <a:gd name="connsiteY8149" fmla="*/ 133077 h 3218321"/>
              <a:gd name="connsiteX8150" fmla="*/ 4124334 w 12192000"/>
              <a:gd name="connsiteY8150" fmla="*/ 123028 h 3218321"/>
              <a:gd name="connsiteX8151" fmla="*/ 4141388 w 12192000"/>
              <a:gd name="connsiteY8151" fmla="*/ 117360 h 3218321"/>
              <a:gd name="connsiteX8152" fmla="*/ 4146819 w 12192000"/>
              <a:gd name="connsiteY8152" fmla="*/ 127791 h 3218321"/>
              <a:gd name="connsiteX8153" fmla="*/ 4163683 w 12192000"/>
              <a:gd name="connsiteY8153" fmla="*/ 130172 h 3218321"/>
              <a:gd name="connsiteX8154" fmla="*/ 4163540 w 12192000"/>
              <a:gd name="connsiteY8154" fmla="*/ 116931 h 3218321"/>
              <a:gd name="connsiteX8155" fmla="*/ 4180596 w 12192000"/>
              <a:gd name="connsiteY8155" fmla="*/ 115216 h 3218321"/>
              <a:gd name="connsiteX8156" fmla="*/ 4178261 w 12192000"/>
              <a:gd name="connsiteY8156" fmla="*/ 130220 h 3218321"/>
              <a:gd name="connsiteX8157" fmla="*/ 4180596 w 12192000"/>
              <a:gd name="connsiteY8157" fmla="*/ 115216 h 3218321"/>
              <a:gd name="connsiteX8158" fmla="*/ 6506194 w 12192000"/>
              <a:gd name="connsiteY8158" fmla="*/ 114312 h 3218321"/>
              <a:gd name="connsiteX8159" fmla="*/ 6506194 w 12192000"/>
              <a:gd name="connsiteY8159" fmla="*/ 114312 h 3218321"/>
              <a:gd name="connsiteX8160" fmla="*/ 6491240 w 12192000"/>
              <a:gd name="connsiteY8160" fmla="*/ 114216 h 3218321"/>
              <a:gd name="connsiteX8161" fmla="*/ 6499574 w 12192000"/>
              <a:gd name="connsiteY8161" fmla="*/ 122599 h 3218321"/>
              <a:gd name="connsiteX8162" fmla="*/ 6491240 w 12192000"/>
              <a:gd name="connsiteY8162" fmla="*/ 114216 h 3218321"/>
              <a:gd name="connsiteX8163" fmla="*/ 5288296 w 12192000"/>
              <a:gd name="connsiteY8163" fmla="*/ 114216 h 3218321"/>
              <a:gd name="connsiteX8164" fmla="*/ 5272922 w 12192000"/>
              <a:gd name="connsiteY8164" fmla="*/ 121693 h 3218321"/>
              <a:gd name="connsiteX8165" fmla="*/ 5288296 w 12192000"/>
              <a:gd name="connsiteY8165" fmla="*/ 114216 h 3218321"/>
              <a:gd name="connsiteX8166" fmla="*/ 5335618 w 12192000"/>
              <a:gd name="connsiteY8166" fmla="*/ 112686 h 3218321"/>
              <a:gd name="connsiteX8167" fmla="*/ 5347346 w 12192000"/>
              <a:gd name="connsiteY8167" fmla="*/ 114407 h 3218321"/>
              <a:gd name="connsiteX8168" fmla="*/ 5329488 w 12192000"/>
              <a:gd name="connsiteY8168" fmla="*/ 120360 h 3218321"/>
              <a:gd name="connsiteX8169" fmla="*/ 5335618 w 12192000"/>
              <a:gd name="connsiteY8169" fmla="*/ 112686 h 3218321"/>
              <a:gd name="connsiteX8170" fmla="*/ 5311685 w 12192000"/>
              <a:gd name="connsiteY8170" fmla="*/ 112584 h 3218321"/>
              <a:gd name="connsiteX8171" fmla="*/ 5323482 w 12192000"/>
              <a:gd name="connsiteY8171" fmla="*/ 114406 h 3218321"/>
              <a:gd name="connsiteX8172" fmla="*/ 5305723 w 12192000"/>
              <a:gd name="connsiteY8172" fmla="*/ 120550 h 3218321"/>
              <a:gd name="connsiteX8173" fmla="*/ 5311685 w 12192000"/>
              <a:gd name="connsiteY8173" fmla="*/ 112584 h 3218321"/>
              <a:gd name="connsiteX8174" fmla="*/ 6429614 w 12192000"/>
              <a:gd name="connsiteY8174" fmla="*/ 110406 h 3218321"/>
              <a:gd name="connsiteX8175" fmla="*/ 6429614 w 12192000"/>
              <a:gd name="connsiteY8175" fmla="*/ 110406 h 3218321"/>
              <a:gd name="connsiteX8176" fmla="*/ 5391676 w 12192000"/>
              <a:gd name="connsiteY8176" fmla="*/ 109691 h 3218321"/>
              <a:gd name="connsiteX8177" fmla="*/ 5391676 w 12192000"/>
              <a:gd name="connsiteY8177" fmla="*/ 109691 h 3218321"/>
              <a:gd name="connsiteX8178" fmla="*/ 6391847 w 12192000"/>
              <a:gd name="connsiteY8178" fmla="*/ 109549 h 3218321"/>
              <a:gd name="connsiteX8179" fmla="*/ 6391847 w 12192000"/>
              <a:gd name="connsiteY8179" fmla="*/ 109549 h 3218321"/>
              <a:gd name="connsiteX8180" fmla="*/ 5415670 w 12192000"/>
              <a:gd name="connsiteY8180" fmla="*/ 109548 h 3218321"/>
              <a:gd name="connsiteX8181" fmla="*/ 5415670 w 12192000"/>
              <a:gd name="connsiteY8181" fmla="*/ 109548 h 3218321"/>
              <a:gd name="connsiteX8182" fmla="*/ 6385149 w 12192000"/>
              <a:gd name="connsiteY8182" fmla="*/ 109328 h 3218321"/>
              <a:gd name="connsiteX8183" fmla="*/ 6377464 w 12192000"/>
              <a:gd name="connsiteY8183" fmla="*/ 109406 h 3218321"/>
              <a:gd name="connsiteX8184" fmla="*/ 6385084 w 12192000"/>
              <a:gd name="connsiteY8184" fmla="*/ 117074 h 3218321"/>
              <a:gd name="connsiteX8185" fmla="*/ 6385149 w 12192000"/>
              <a:gd name="connsiteY8185" fmla="*/ 109328 h 3218321"/>
              <a:gd name="connsiteX8186" fmla="*/ 5456710 w 12192000"/>
              <a:gd name="connsiteY8186" fmla="*/ 107989 h 3218321"/>
              <a:gd name="connsiteX8187" fmla="*/ 5450570 w 12192000"/>
              <a:gd name="connsiteY8187" fmla="*/ 108739 h 3218321"/>
              <a:gd name="connsiteX8188" fmla="*/ 5456710 w 12192000"/>
              <a:gd name="connsiteY8188" fmla="*/ 107989 h 3218321"/>
              <a:gd name="connsiteX8189" fmla="*/ 5493927 w 12192000"/>
              <a:gd name="connsiteY8189" fmla="*/ 107881 h 3218321"/>
              <a:gd name="connsiteX8190" fmla="*/ 5487659 w 12192000"/>
              <a:gd name="connsiteY8190" fmla="*/ 108738 h 3218321"/>
              <a:gd name="connsiteX8191" fmla="*/ 5493927 w 12192000"/>
              <a:gd name="connsiteY8191" fmla="*/ 107881 h 3218321"/>
              <a:gd name="connsiteX8192" fmla="*/ 5469139 w 12192000"/>
              <a:gd name="connsiteY8192" fmla="*/ 107850 h 3218321"/>
              <a:gd name="connsiteX8193" fmla="*/ 5463045 w 12192000"/>
              <a:gd name="connsiteY8193" fmla="*/ 108881 h 3218321"/>
              <a:gd name="connsiteX8194" fmla="*/ 5469139 w 12192000"/>
              <a:gd name="connsiteY8194" fmla="*/ 107850 h 3218321"/>
              <a:gd name="connsiteX8195" fmla="*/ 4307623 w 12192000"/>
              <a:gd name="connsiteY8195" fmla="*/ 105357 h 3218321"/>
              <a:gd name="connsiteX8196" fmla="*/ 4305341 w 12192000"/>
              <a:gd name="connsiteY8196" fmla="*/ 118503 h 3218321"/>
              <a:gd name="connsiteX8197" fmla="*/ 4307623 w 12192000"/>
              <a:gd name="connsiteY8197" fmla="*/ 105357 h 3218321"/>
              <a:gd name="connsiteX8198" fmla="*/ 6277261 w 12192000"/>
              <a:gd name="connsiteY8198" fmla="*/ 104976 h 3218321"/>
              <a:gd name="connsiteX8199" fmla="*/ 6277261 w 12192000"/>
              <a:gd name="connsiteY8199" fmla="*/ 104976 h 3218321"/>
              <a:gd name="connsiteX8200" fmla="*/ 6239351 w 12192000"/>
              <a:gd name="connsiteY8200" fmla="*/ 104833 h 3218321"/>
              <a:gd name="connsiteX8201" fmla="*/ 6239351 w 12192000"/>
              <a:gd name="connsiteY8201" fmla="*/ 104833 h 3218321"/>
              <a:gd name="connsiteX8202" fmla="*/ 6225112 w 12192000"/>
              <a:gd name="connsiteY8202" fmla="*/ 104738 h 3218321"/>
              <a:gd name="connsiteX8203" fmla="*/ 6231588 w 12192000"/>
              <a:gd name="connsiteY8203" fmla="*/ 110977 h 3218321"/>
              <a:gd name="connsiteX8204" fmla="*/ 6225112 w 12192000"/>
              <a:gd name="connsiteY8204" fmla="*/ 104738 h 3218321"/>
              <a:gd name="connsiteX8205" fmla="*/ 6215015 w 12192000"/>
              <a:gd name="connsiteY8205" fmla="*/ 104309 h 3218321"/>
              <a:gd name="connsiteX8206" fmla="*/ 6215015 w 12192000"/>
              <a:gd name="connsiteY8206" fmla="*/ 104309 h 3218321"/>
              <a:gd name="connsiteX8207" fmla="*/ 6193935 w 12192000"/>
              <a:gd name="connsiteY8207" fmla="*/ 103535 h 3218321"/>
              <a:gd name="connsiteX8208" fmla="*/ 6187726 w 12192000"/>
              <a:gd name="connsiteY8208" fmla="*/ 104452 h 3218321"/>
              <a:gd name="connsiteX8209" fmla="*/ 6193935 w 12192000"/>
              <a:gd name="connsiteY8209" fmla="*/ 103535 h 3218321"/>
              <a:gd name="connsiteX8210" fmla="*/ 7675113 w 12192000"/>
              <a:gd name="connsiteY8210" fmla="*/ 103195 h 3218321"/>
              <a:gd name="connsiteX8211" fmla="*/ 7668911 w 12192000"/>
              <a:gd name="connsiteY8211" fmla="*/ 104166 h 3218321"/>
              <a:gd name="connsiteX8212" fmla="*/ 7675113 w 12192000"/>
              <a:gd name="connsiteY8212" fmla="*/ 103195 h 3218321"/>
              <a:gd name="connsiteX8213" fmla="*/ 6179919 w 12192000"/>
              <a:gd name="connsiteY8213" fmla="*/ 103156 h 3218321"/>
              <a:gd name="connsiteX8214" fmla="*/ 6173724 w 12192000"/>
              <a:gd name="connsiteY8214" fmla="*/ 104214 h 3218321"/>
              <a:gd name="connsiteX8215" fmla="*/ 6179919 w 12192000"/>
              <a:gd name="connsiteY8215" fmla="*/ 103156 h 3218321"/>
              <a:gd name="connsiteX8216" fmla="*/ 5558365 w 12192000"/>
              <a:gd name="connsiteY8216" fmla="*/ 102642 h 3218321"/>
              <a:gd name="connsiteX8217" fmla="*/ 5634260 w 12192000"/>
              <a:gd name="connsiteY8217" fmla="*/ 103690 h 3218321"/>
              <a:gd name="connsiteX8218" fmla="*/ 5664589 w 12192000"/>
              <a:gd name="connsiteY8218" fmla="*/ 111596 h 3218321"/>
              <a:gd name="connsiteX8219" fmla="*/ 5641163 w 12192000"/>
              <a:gd name="connsiteY8219" fmla="*/ 110739 h 3218321"/>
              <a:gd name="connsiteX8220" fmla="*/ 5562127 w 12192000"/>
              <a:gd name="connsiteY8220" fmla="*/ 112739 h 3218321"/>
              <a:gd name="connsiteX8221" fmla="*/ 5558365 w 12192000"/>
              <a:gd name="connsiteY8221" fmla="*/ 102642 h 3218321"/>
              <a:gd name="connsiteX8222" fmla="*/ 4211558 w 12192000"/>
              <a:gd name="connsiteY8222" fmla="*/ 102071 h 3218321"/>
              <a:gd name="connsiteX8223" fmla="*/ 4208722 w 12192000"/>
              <a:gd name="connsiteY8223" fmla="*/ 122170 h 3218321"/>
              <a:gd name="connsiteX8224" fmla="*/ 4225420 w 12192000"/>
              <a:gd name="connsiteY8224" fmla="*/ 119646 h 3218321"/>
              <a:gd name="connsiteX8225" fmla="*/ 4232542 w 12192000"/>
              <a:gd name="connsiteY8225" fmla="*/ 106357 h 3218321"/>
              <a:gd name="connsiteX8226" fmla="*/ 4231814 w 12192000"/>
              <a:gd name="connsiteY8226" fmla="*/ 114883 h 3218321"/>
              <a:gd name="connsiteX8227" fmla="*/ 4243146 w 12192000"/>
              <a:gd name="connsiteY8227" fmla="*/ 117074 h 3218321"/>
              <a:gd name="connsiteX8228" fmla="*/ 4238986 w 12192000"/>
              <a:gd name="connsiteY8228" fmla="*/ 107834 h 3218321"/>
              <a:gd name="connsiteX8229" fmla="*/ 4255025 w 12192000"/>
              <a:gd name="connsiteY8229" fmla="*/ 119503 h 3218321"/>
              <a:gd name="connsiteX8230" fmla="*/ 4253010 w 12192000"/>
              <a:gd name="connsiteY8230" fmla="*/ 107500 h 3218321"/>
              <a:gd name="connsiteX8231" fmla="*/ 4257115 w 12192000"/>
              <a:gd name="connsiteY8231" fmla="*/ 115597 h 3218321"/>
              <a:gd name="connsiteX8232" fmla="*/ 4268187 w 12192000"/>
              <a:gd name="connsiteY8232" fmla="*/ 104881 h 3218321"/>
              <a:gd name="connsiteX8233" fmla="*/ 4291895 w 12192000"/>
              <a:gd name="connsiteY8233" fmla="*/ 112331 h 3218321"/>
              <a:gd name="connsiteX8234" fmla="*/ 4292260 w 12192000"/>
              <a:gd name="connsiteY8234" fmla="*/ 119503 h 3218321"/>
              <a:gd name="connsiteX8235" fmla="*/ 4290690 w 12192000"/>
              <a:gd name="connsiteY8235" fmla="*/ 113502 h 3218321"/>
              <a:gd name="connsiteX8236" fmla="*/ 4275535 w 12192000"/>
              <a:gd name="connsiteY8236" fmla="*/ 111977 h 3218321"/>
              <a:gd name="connsiteX8237" fmla="*/ 4264852 w 12192000"/>
              <a:gd name="connsiteY8237" fmla="*/ 123933 h 3218321"/>
              <a:gd name="connsiteX8238" fmla="*/ 4264806 w 12192000"/>
              <a:gd name="connsiteY8238" fmla="*/ 115073 h 3218321"/>
              <a:gd name="connsiteX8239" fmla="*/ 4253778 w 12192000"/>
              <a:gd name="connsiteY8239" fmla="*/ 121884 h 3218321"/>
              <a:gd name="connsiteX8240" fmla="*/ 4226556 w 12192000"/>
              <a:gd name="connsiteY8240" fmla="*/ 125123 h 3218321"/>
              <a:gd name="connsiteX8241" fmla="*/ 4220492 w 12192000"/>
              <a:gd name="connsiteY8241" fmla="*/ 120741 h 3218321"/>
              <a:gd name="connsiteX8242" fmla="*/ 4219259 w 12192000"/>
              <a:gd name="connsiteY8242" fmla="*/ 127219 h 3218321"/>
              <a:gd name="connsiteX8243" fmla="*/ 4187699 w 12192000"/>
              <a:gd name="connsiteY8243" fmla="*/ 127267 h 3218321"/>
              <a:gd name="connsiteX8244" fmla="*/ 4192748 w 12192000"/>
              <a:gd name="connsiteY8244" fmla="*/ 111549 h 3218321"/>
              <a:gd name="connsiteX8245" fmla="*/ 4196953 w 12192000"/>
              <a:gd name="connsiteY8245" fmla="*/ 120360 h 3218321"/>
              <a:gd name="connsiteX8246" fmla="*/ 4211558 w 12192000"/>
              <a:gd name="connsiteY8246" fmla="*/ 102071 h 3218321"/>
              <a:gd name="connsiteX8247" fmla="*/ 4291364 w 12192000"/>
              <a:gd name="connsiteY8247" fmla="*/ 101880 h 3218321"/>
              <a:gd name="connsiteX8248" fmla="*/ 4296071 w 12192000"/>
              <a:gd name="connsiteY8248" fmla="*/ 113645 h 3218321"/>
              <a:gd name="connsiteX8249" fmla="*/ 4291895 w 12192000"/>
              <a:gd name="connsiteY8249" fmla="*/ 112331 h 3218321"/>
              <a:gd name="connsiteX8250" fmla="*/ 6124671 w 12192000"/>
              <a:gd name="connsiteY8250" fmla="*/ 101070 h 3218321"/>
              <a:gd name="connsiteX8251" fmla="*/ 6124671 w 12192000"/>
              <a:gd name="connsiteY8251" fmla="*/ 101070 h 3218321"/>
              <a:gd name="connsiteX8252" fmla="*/ 6157092 w 12192000"/>
              <a:gd name="connsiteY8252" fmla="*/ 100999 h 3218321"/>
              <a:gd name="connsiteX8253" fmla="*/ 6149769 w 12192000"/>
              <a:gd name="connsiteY8253" fmla="*/ 107405 h 3218321"/>
              <a:gd name="connsiteX8254" fmla="*/ 6166342 w 12192000"/>
              <a:gd name="connsiteY8254" fmla="*/ 107310 h 3218321"/>
              <a:gd name="connsiteX8255" fmla="*/ 6157092 w 12192000"/>
              <a:gd name="connsiteY8255" fmla="*/ 100999 h 3218321"/>
              <a:gd name="connsiteX8256" fmla="*/ 6010871 w 12192000"/>
              <a:gd name="connsiteY8256" fmla="*/ 100070 h 3218321"/>
              <a:gd name="connsiteX8257" fmla="*/ 6010871 w 12192000"/>
              <a:gd name="connsiteY8257" fmla="*/ 100070 h 3218321"/>
              <a:gd name="connsiteX8258" fmla="*/ 6049007 w 12192000"/>
              <a:gd name="connsiteY8258" fmla="*/ 100023 h 3218321"/>
              <a:gd name="connsiteX8259" fmla="*/ 6049007 w 12192000"/>
              <a:gd name="connsiteY8259" fmla="*/ 100023 h 3218321"/>
              <a:gd name="connsiteX8260" fmla="*/ 5972829 w 12192000"/>
              <a:gd name="connsiteY8260" fmla="*/ 99880 h 3218321"/>
              <a:gd name="connsiteX8261" fmla="*/ 5972829 w 12192000"/>
              <a:gd name="connsiteY8261" fmla="*/ 99880 h 3218321"/>
              <a:gd name="connsiteX8262" fmla="*/ 5996825 w 12192000"/>
              <a:gd name="connsiteY8262" fmla="*/ 99784 h 3218321"/>
              <a:gd name="connsiteX8263" fmla="*/ 6004586 w 12192000"/>
              <a:gd name="connsiteY8263" fmla="*/ 107786 h 3218321"/>
              <a:gd name="connsiteX8264" fmla="*/ 5996825 w 12192000"/>
              <a:gd name="connsiteY8264" fmla="*/ 99784 h 3218321"/>
              <a:gd name="connsiteX8265" fmla="*/ 6085430 w 12192000"/>
              <a:gd name="connsiteY8265" fmla="*/ 99713 h 3218321"/>
              <a:gd name="connsiteX8266" fmla="*/ 6073098 w 12192000"/>
              <a:gd name="connsiteY8266" fmla="*/ 100975 h 3218321"/>
              <a:gd name="connsiteX8267" fmla="*/ 6091049 w 12192000"/>
              <a:gd name="connsiteY8267" fmla="*/ 106595 h 3218321"/>
              <a:gd name="connsiteX8268" fmla="*/ 6085430 w 12192000"/>
              <a:gd name="connsiteY8268" fmla="*/ 99713 h 3218321"/>
              <a:gd name="connsiteX8269" fmla="*/ 6035011 w 12192000"/>
              <a:gd name="connsiteY8269" fmla="*/ 99689 h 3218321"/>
              <a:gd name="connsiteX8270" fmla="*/ 6042770 w 12192000"/>
              <a:gd name="connsiteY8270" fmla="*/ 107739 h 3218321"/>
              <a:gd name="connsiteX8271" fmla="*/ 6035011 w 12192000"/>
              <a:gd name="connsiteY8271" fmla="*/ 99689 h 3218321"/>
              <a:gd name="connsiteX8272" fmla="*/ 6021108 w 12192000"/>
              <a:gd name="connsiteY8272" fmla="*/ 99403 h 3218321"/>
              <a:gd name="connsiteX8273" fmla="*/ 6029106 w 12192000"/>
              <a:gd name="connsiteY8273" fmla="*/ 107643 h 3218321"/>
              <a:gd name="connsiteX8274" fmla="*/ 6021108 w 12192000"/>
              <a:gd name="connsiteY8274" fmla="*/ 99403 h 3218321"/>
              <a:gd name="connsiteX8275" fmla="*/ 5958593 w 12192000"/>
              <a:gd name="connsiteY8275" fmla="*/ 99213 h 3218321"/>
              <a:gd name="connsiteX8276" fmla="*/ 5966544 w 12192000"/>
              <a:gd name="connsiteY8276" fmla="*/ 106929 h 3218321"/>
              <a:gd name="connsiteX8277" fmla="*/ 5958593 w 12192000"/>
              <a:gd name="connsiteY8277" fmla="*/ 99213 h 3218321"/>
              <a:gd name="connsiteX8278" fmla="*/ 5915075 w 12192000"/>
              <a:gd name="connsiteY8278" fmla="*/ 98879 h 3218321"/>
              <a:gd name="connsiteX8279" fmla="*/ 5881222 w 12192000"/>
              <a:gd name="connsiteY8279" fmla="*/ 99118 h 3218321"/>
              <a:gd name="connsiteX8280" fmla="*/ 5881461 w 12192000"/>
              <a:gd name="connsiteY8280" fmla="*/ 103119 h 3218321"/>
              <a:gd name="connsiteX8281" fmla="*/ 5915455 w 12192000"/>
              <a:gd name="connsiteY8281" fmla="*/ 107739 h 3218321"/>
              <a:gd name="connsiteX8282" fmla="*/ 5915075 w 12192000"/>
              <a:gd name="connsiteY8282" fmla="*/ 98879 h 3218321"/>
              <a:gd name="connsiteX8283" fmla="*/ 7616386 w 12192000"/>
              <a:gd name="connsiteY8283" fmla="*/ 95546 h 3218321"/>
              <a:gd name="connsiteX8284" fmla="*/ 7604855 w 12192000"/>
              <a:gd name="connsiteY8284" fmla="*/ 99498 h 3218321"/>
              <a:gd name="connsiteX8285" fmla="*/ 7623524 w 12192000"/>
              <a:gd name="connsiteY8285" fmla="*/ 102737 h 3218321"/>
              <a:gd name="connsiteX8286" fmla="*/ 7616386 w 12192000"/>
              <a:gd name="connsiteY8286" fmla="*/ 95546 h 3218321"/>
              <a:gd name="connsiteX8287" fmla="*/ 5721724 w 12192000"/>
              <a:gd name="connsiteY8287" fmla="*/ 95260 h 3218321"/>
              <a:gd name="connsiteX8288" fmla="*/ 5682824 w 12192000"/>
              <a:gd name="connsiteY8288" fmla="*/ 95403 h 3218321"/>
              <a:gd name="connsiteX8289" fmla="*/ 5675206 w 12192000"/>
              <a:gd name="connsiteY8289" fmla="*/ 103976 h 3218321"/>
              <a:gd name="connsiteX8290" fmla="*/ 5787668 w 12192000"/>
              <a:gd name="connsiteY8290" fmla="*/ 103642 h 3218321"/>
              <a:gd name="connsiteX8291" fmla="*/ 5787000 w 12192000"/>
              <a:gd name="connsiteY8291" fmla="*/ 98832 h 3218321"/>
              <a:gd name="connsiteX8292" fmla="*/ 5774955 w 12192000"/>
              <a:gd name="connsiteY8292" fmla="*/ 96736 h 3218321"/>
              <a:gd name="connsiteX8293" fmla="*/ 5748958 w 12192000"/>
              <a:gd name="connsiteY8293" fmla="*/ 99546 h 3218321"/>
              <a:gd name="connsiteX8294" fmla="*/ 5721724 w 12192000"/>
              <a:gd name="connsiteY8294" fmla="*/ 95260 h 3218321"/>
              <a:gd name="connsiteX8295" fmla="*/ 5798093 w 12192000"/>
              <a:gd name="connsiteY8295" fmla="*/ 94259 h 3218321"/>
              <a:gd name="connsiteX8296" fmla="*/ 5789571 w 12192000"/>
              <a:gd name="connsiteY8296" fmla="*/ 103690 h 3218321"/>
              <a:gd name="connsiteX8297" fmla="*/ 5877225 w 12192000"/>
              <a:gd name="connsiteY8297" fmla="*/ 108120 h 3218321"/>
              <a:gd name="connsiteX8298" fmla="*/ 5877273 w 12192000"/>
              <a:gd name="connsiteY8298" fmla="*/ 98117 h 3218321"/>
              <a:gd name="connsiteX8299" fmla="*/ 5836754 w 12192000"/>
              <a:gd name="connsiteY8299" fmla="*/ 97355 h 3218321"/>
              <a:gd name="connsiteX8300" fmla="*/ 5798093 w 12192000"/>
              <a:gd name="connsiteY8300" fmla="*/ 94259 h 3218321"/>
              <a:gd name="connsiteX8301" fmla="*/ 4486973 w 12192000"/>
              <a:gd name="connsiteY8301" fmla="*/ 90544 h 3218321"/>
              <a:gd name="connsiteX8302" fmla="*/ 4486973 w 12192000"/>
              <a:gd name="connsiteY8302" fmla="*/ 90544 h 3218321"/>
              <a:gd name="connsiteX8303" fmla="*/ 4344111 w 12192000"/>
              <a:gd name="connsiteY8303" fmla="*/ 90210 h 3218321"/>
              <a:gd name="connsiteX8304" fmla="*/ 4333550 w 12192000"/>
              <a:gd name="connsiteY8304" fmla="*/ 100260 h 3218321"/>
              <a:gd name="connsiteX8305" fmla="*/ 4337656 w 12192000"/>
              <a:gd name="connsiteY8305" fmla="*/ 107166 h 3218321"/>
              <a:gd name="connsiteX8306" fmla="*/ 4329830 w 12192000"/>
              <a:gd name="connsiteY8306" fmla="*/ 114120 h 3218321"/>
              <a:gd name="connsiteX8307" fmla="*/ 4330644 w 12192000"/>
              <a:gd name="connsiteY8307" fmla="*/ 104928 h 3218321"/>
              <a:gd name="connsiteX8308" fmla="*/ 4316424 w 12192000"/>
              <a:gd name="connsiteY8308" fmla="*/ 118026 h 3218321"/>
              <a:gd name="connsiteX8309" fmla="*/ 4316758 w 12192000"/>
              <a:gd name="connsiteY8309" fmla="*/ 106309 h 3218321"/>
              <a:gd name="connsiteX8310" fmla="*/ 4323316 w 12192000"/>
              <a:gd name="connsiteY8310" fmla="*/ 94163 h 3218321"/>
              <a:gd name="connsiteX8311" fmla="*/ 4321354 w 12192000"/>
              <a:gd name="connsiteY8311" fmla="*/ 108452 h 3218321"/>
              <a:gd name="connsiteX8312" fmla="*/ 4344111 w 12192000"/>
              <a:gd name="connsiteY8312" fmla="*/ 90210 h 3218321"/>
              <a:gd name="connsiteX8313" fmla="*/ 7522351 w 12192000"/>
              <a:gd name="connsiteY8313" fmla="*/ 88427 h 3218321"/>
              <a:gd name="connsiteX8314" fmla="*/ 7516082 w 12192000"/>
              <a:gd name="connsiteY8314" fmla="*/ 88782 h 3218321"/>
              <a:gd name="connsiteX8315" fmla="*/ 7522351 w 12192000"/>
              <a:gd name="connsiteY8315" fmla="*/ 88427 h 3218321"/>
              <a:gd name="connsiteX8316" fmla="*/ 4367748 w 12192000"/>
              <a:gd name="connsiteY8316" fmla="*/ 87781 h 3218321"/>
              <a:gd name="connsiteX8317" fmla="*/ 4365779 w 12192000"/>
              <a:gd name="connsiteY8317" fmla="*/ 110500 h 3218321"/>
              <a:gd name="connsiteX8318" fmla="*/ 4368031 w 12192000"/>
              <a:gd name="connsiteY8318" fmla="*/ 101736 h 3218321"/>
              <a:gd name="connsiteX8319" fmla="*/ 4387200 w 12192000"/>
              <a:gd name="connsiteY8319" fmla="*/ 94783 h 3218321"/>
              <a:gd name="connsiteX8320" fmla="*/ 4389100 w 12192000"/>
              <a:gd name="connsiteY8320" fmla="*/ 100927 h 3218321"/>
              <a:gd name="connsiteX8321" fmla="*/ 4384635 w 12192000"/>
              <a:gd name="connsiteY8321" fmla="*/ 110596 h 3218321"/>
              <a:gd name="connsiteX8322" fmla="*/ 4382255 w 12192000"/>
              <a:gd name="connsiteY8322" fmla="*/ 101451 h 3218321"/>
              <a:gd name="connsiteX8323" fmla="*/ 4370662 w 12192000"/>
              <a:gd name="connsiteY8323" fmla="*/ 112453 h 3218321"/>
              <a:gd name="connsiteX8324" fmla="*/ 4354130 w 12192000"/>
              <a:gd name="connsiteY8324" fmla="*/ 112120 h 3218321"/>
              <a:gd name="connsiteX8325" fmla="*/ 4347756 w 12192000"/>
              <a:gd name="connsiteY8325" fmla="*/ 104594 h 3218321"/>
              <a:gd name="connsiteX8326" fmla="*/ 4345778 w 12192000"/>
              <a:gd name="connsiteY8326" fmla="*/ 112834 h 3218321"/>
              <a:gd name="connsiteX8327" fmla="*/ 4344628 w 12192000"/>
              <a:gd name="connsiteY8327" fmla="*/ 100117 h 3218321"/>
              <a:gd name="connsiteX8328" fmla="*/ 4346524 w 12192000"/>
              <a:gd name="connsiteY8328" fmla="*/ 99355 h 3218321"/>
              <a:gd name="connsiteX8329" fmla="*/ 4354899 w 12192000"/>
              <a:gd name="connsiteY8329" fmla="*/ 109881 h 3218321"/>
              <a:gd name="connsiteX8330" fmla="*/ 4367748 w 12192000"/>
              <a:gd name="connsiteY8330" fmla="*/ 87781 h 3218321"/>
              <a:gd name="connsiteX8331" fmla="*/ 4438388 w 12192000"/>
              <a:gd name="connsiteY8331" fmla="*/ 84162 h 3218321"/>
              <a:gd name="connsiteX8332" fmla="*/ 4439130 w 12192000"/>
              <a:gd name="connsiteY8332" fmla="*/ 84282 h 3218321"/>
              <a:gd name="connsiteX8333" fmla="*/ 4438244 w 12192000"/>
              <a:gd name="connsiteY8333" fmla="*/ 86029 h 3218321"/>
              <a:gd name="connsiteX8334" fmla="*/ 4459069 w 12192000"/>
              <a:gd name="connsiteY8334" fmla="*/ 78161 h 3218321"/>
              <a:gd name="connsiteX8335" fmla="*/ 4447873 w 12192000"/>
              <a:gd name="connsiteY8335" fmla="*/ 91211 h 3218321"/>
              <a:gd name="connsiteX8336" fmla="*/ 4453727 w 12192000"/>
              <a:gd name="connsiteY8336" fmla="*/ 97403 h 3218321"/>
              <a:gd name="connsiteX8337" fmla="*/ 4448233 w 12192000"/>
              <a:gd name="connsiteY8337" fmla="*/ 101928 h 3218321"/>
              <a:gd name="connsiteX8338" fmla="*/ 4434907 w 12192000"/>
              <a:gd name="connsiteY8338" fmla="*/ 101309 h 3218321"/>
              <a:gd name="connsiteX8339" fmla="*/ 4423800 w 12192000"/>
              <a:gd name="connsiteY8339" fmla="*/ 103261 h 3218321"/>
              <a:gd name="connsiteX8340" fmla="*/ 4408808 w 12192000"/>
              <a:gd name="connsiteY8340" fmla="*/ 102547 h 3218321"/>
              <a:gd name="connsiteX8341" fmla="*/ 4408711 w 12192000"/>
              <a:gd name="connsiteY8341" fmla="*/ 108739 h 3218321"/>
              <a:gd name="connsiteX8342" fmla="*/ 4388722 w 12192000"/>
              <a:gd name="connsiteY8342" fmla="*/ 104547 h 3218321"/>
              <a:gd name="connsiteX8343" fmla="*/ 4395275 w 12192000"/>
              <a:gd name="connsiteY8343" fmla="*/ 103500 h 3218321"/>
              <a:gd name="connsiteX8344" fmla="*/ 4405611 w 12192000"/>
              <a:gd name="connsiteY8344" fmla="*/ 83495 h 3218321"/>
              <a:gd name="connsiteX8345" fmla="*/ 4403702 w 12192000"/>
              <a:gd name="connsiteY8345" fmla="*/ 87496 h 3218321"/>
              <a:gd name="connsiteX8346" fmla="*/ 4401554 w 12192000"/>
              <a:gd name="connsiteY8346" fmla="*/ 90687 h 3218321"/>
              <a:gd name="connsiteX8347" fmla="*/ 4403510 w 12192000"/>
              <a:gd name="connsiteY8347" fmla="*/ 103690 h 3218321"/>
              <a:gd name="connsiteX8348" fmla="*/ 4405467 w 12192000"/>
              <a:gd name="connsiteY8348" fmla="*/ 93831 h 3218321"/>
              <a:gd name="connsiteX8349" fmla="*/ 4416764 w 12192000"/>
              <a:gd name="connsiteY8349" fmla="*/ 101832 h 3218321"/>
              <a:gd name="connsiteX8350" fmla="*/ 4429163 w 12192000"/>
              <a:gd name="connsiteY8350" fmla="*/ 79113 h 3218321"/>
              <a:gd name="connsiteX8351" fmla="*/ 4424184 w 12192000"/>
              <a:gd name="connsiteY8351" fmla="*/ 95450 h 3218321"/>
              <a:gd name="connsiteX8352" fmla="*/ 4433578 w 12192000"/>
              <a:gd name="connsiteY8352" fmla="*/ 95212 h 3218321"/>
              <a:gd name="connsiteX8353" fmla="*/ 4438244 w 12192000"/>
              <a:gd name="connsiteY8353" fmla="*/ 86029 h 3218321"/>
              <a:gd name="connsiteX8354" fmla="*/ 4437435 w 12192000"/>
              <a:gd name="connsiteY8354" fmla="*/ 96450 h 3218321"/>
              <a:gd name="connsiteX8355" fmla="*/ 4459069 w 12192000"/>
              <a:gd name="connsiteY8355" fmla="*/ 78161 h 3218321"/>
              <a:gd name="connsiteX8356" fmla="*/ 4442527 w 12192000"/>
              <a:gd name="connsiteY8356" fmla="*/ 77589 h 3218321"/>
              <a:gd name="connsiteX8357" fmla="*/ 4443733 w 12192000"/>
              <a:gd name="connsiteY8357" fmla="*/ 85019 h 3218321"/>
              <a:gd name="connsiteX8358" fmla="*/ 4439130 w 12192000"/>
              <a:gd name="connsiteY8358" fmla="*/ 84282 h 3218321"/>
              <a:gd name="connsiteX8359" fmla="*/ 5842564 w 12192000"/>
              <a:gd name="connsiteY8359" fmla="*/ 75922 h 3218321"/>
              <a:gd name="connsiteX8360" fmla="*/ 5869893 w 12192000"/>
              <a:gd name="connsiteY8360" fmla="*/ 78065 h 3218321"/>
              <a:gd name="connsiteX8361" fmla="*/ 6155388 w 12192000"/>
              <a:gd name="connsiteY8361" fmla="*/ 81733 h 3218321"/>
              <a:gd name="connsiteX8362" fmla="*/ 6169628 w 12192000"/>
              <a:gd name="connsiteY8362" fmla="*/ 81828 h 3218321"/>
              <a:gd name="connsiteX8363" fmla="*/ 6212920 w 12192000"/>
              <a:gd name="connsiteY8363" fmla="*/ 82495 h 3218321"/>
              <a:gd name="connsiteX8364" fmla="*/ 6226588 w 12192000"/>
              <a:gd name="connsiteY8364" fmla="*/ 82828 h 3218321"/>
              <a:gd name="connsiteX8365" fmla="*/ 6322410 w 12192000"/>
              <a:gd name="connsiteY8365" fmla="*/ 87734 h 3218321"/>
              <a:gd name="connsiteX8366" fmla="*/ 6326743 w 12192000"/>
              <a:gd name="connsiteY8366" fmla="*/ 86258 h 3218321"/>
              <a:gd name="connsiteX8367" fmla="*/ 6346222 w 12192000"/>
              <a:gd name="connsiteY8367" fmla="*/ 87020 h 3218321"/>
              <a:gd name="connsiteX8368" fmla="*/ 6361177 w 12192000"/>
              <a:gd name="connsiteY8368" fmla="*/ 87544 h 3218321"/>
              <a:gd name="connsiteX8369" fmla="*/ 6364462 w 12192000"/>
              <a:gd name="connsiteY8369" fmla="*/ 86353 h 3218321"/>
              <a:gd name="connsiteX8370" fmla="*/ 6379464 w 12192000"/>
              <a:gd name="connsiteY8370" fmla="*/ 87734 h 3218321"/>
              <a:gd name="connsiteX8371" fmla="*/ 6393847 w 12192000"/>
              <a:gd name="connsiteY8371" fmla="*/ 87258 h 3218321"/>
              <a:gd name="connsiteX8372" fmla="*/ 6422088 w 12192000"/>
              <a:gd name="connsiteY8372" fmla="*/ 91735 h 3218321"/>
              <a:gd name="connsiteX8373" fmla="*/ 6459903 w 12192000"/>
              <a:gd name="connsiteY8373" fmla="*/ 91545 h 3218321"/>
              <a:gd name="connsiteX8374" fmla="*/ 6475190 w 12192000"/>
              <a:gd name="connsiteY8374" fmla="*/ 92449 h 3218321"/>
              <a:gd name="connsiteX8375" fmla="*/ 6478715 w 12192000"/>
              <a:gd name="connsiteY8375" fmla="*/ 91068 h 3218321"/>
              <a:gd name="connsiteX8376" fmla="*/ 6493574 w 12192000"/>
              <a:gd name="connsiteY8376" fmla="*/ 92497 h 3218321"/>
              <a:gd name="connsiteX8377" fmla="*/ 6507813 w 12192000"/>
              <a:gd name="connsiteY8377" fmla="*/ 92211 h 3218321"/>
              <a:gd name="connsiteX8378" fmla="*/ 6534389 w 12192000"/>
              <a:gd name="connsiteY8378" fmla="*/ 90163 h 3218321"/>
              <a:gd name="connsiteX8379" fmla="*/ 6535389 w 12192000"/>
              <a:gd name="connsiteY8379" fmla="*/ 99308 h 3218321"/>
              <a:gd name="connsiteX8380" fmla="*/ 6545104 w 12192000"/>
              <a:gd name="connsiteY8380" fmla="*/ 89687 h 3218321"/>
              <a:gd name="connsiteX8381" fmla="*/ 6559534 w 12192000"/>
              <a:gd name="connsiteY8381" fmla="*/ 97212 h 3218321"/>
              <a:gd name="connsiteX8382" fmla="*/ 6574965 w 12192000"/>
              <a:gd name="connsiteY8382" fmla="*/ 95593 h 3218321"/>
              <a:gd name="connsiteX8383" fmla="*/ 6590443 w 12192000"/>
              <a:gd name="connsiteY8383" fmla="*/ 97260 h 3218321"/>
              <a:gd name="connsiteX8384" fmla="*/ 6592586 w 12192000"/>
              <a:gd name="connsiteY8384" fmla="*/ 95736 h 3218321"/>
              <a:gd name="connsiteX8385" fmla="*/ 6607874 w 12192000"/>
              <a:gd name="connsiteY8385" fmla="*/ 97355 h 3218321"/>
              <a:gd name="connsiteX8386" fmla="*/ 6622400 w 12192000"/>
              <a:gd name="connsiteY8386" fmla="*/ 96307 h 3218321"/>
              <a:gd name="connsiteX8387" fmla="*/ 6651689 w 12192000"/>
              <a:gd name="connsiteY8387" fmla="*/ 102309 h 3218321"/>
              <a:gd name="connsiteX8388" fmla="*/ 6659214 w 12192000"/>
              <a:gd name="connsiteY8388" fmla="*/ 96260 h 3218321"/>
              <a:gd name="connsiteX8389" fmla="*/ 6664024 w 12192000"/>
              <a:gd name="connsiteY8389" fmla="*/ 104023 h 3218321"/>
              <a:gd name="connsiteX8390" fmla="*/ 6669215 w 12192000"/>
              <a:gd name="connsiteY8390" fmla="*/ 100356 h 3218321"/>
              <a:gd name="connsiteX8391" fmla="*/ 6685121 w 12192000"/>
              <a:gd name="connsiteY8391" fmla="*/ 100451 h 3218321"/>
              <a:gd name="connsiteX8392" fmla="*/ 6691074 w 12192000"/>
              <a:gd name="connsiteY8392" fmla="*/ 104643 h 3218321"/>
              <a:gd name="connsiteX8393" fmla="*/ 6698218 w 12192000"/>
              <a:gd name="connsiteY8393" fmla="*/ 100594 h 3218321"/>
              <a:gd name="connsiteX8394" fmla="*/ 6713839 w 12192000"/>
              <a:gd name="connsiteY8394" fmla="*/ 103642 h 3218321"/>
              <a:gd name="connsiteX8395" fmla="*/ 6765608 w 12192000"/>
              <a:gd name="connsiteY8395" fmla="*/ 107405 h 3218321"/>
              <a:gd name="connsiteX8396" fmla="*/ 6772847 w 12192000"/>
              <a:gd name="connsiteY8396" fmla="*/ 102499 h 3218321"/>
              <a:gd name="connsiteX8397" fmla="*/ 6780467 w 12192000"/>
              <a:gd name="connsiteY8397" fmla="*/ 109167 h 3218321"/>
              <a:gd name="connsiteX8398" fmla="*/ 6783039 w 12192000"/>
              <a:gd name="connsiteY8398" fmla="*/ 102928 h 3218321"/>
              <a:gd name="connsiteX8399" fmla="*/ 6791182 w 12192000"/>
              <a:gd name="connsiteY8399" fmla="*/ 109691 h 3218321"/>
              <a:gd name="connsiteX8400" fmla="*/ 6797993 w 12192000"/>
              <a:gd name="connsiteY8400" fmla="*/ 104786 h 3218321"/>
              <a:gd name="connsiteX8401" fmla="*/ 6836997 w 12192000"/>
              <a:gd name="connsiteY8401" fmla="*/ 111311 h 3218321"/>
              <a:gd name="connsiteX8402" fmla="*/ 6868478 w 12192000"/>
              <a:gd name="connsiteY8402" fmla="*/ 112644 h 3218321"/>
              <a:gd name="connsiteX8403" fmla="*/ 6874241 w 12192000"/>
              <a:gd name="connsiteY8403" fmla="*/ 110072 h 3218321"/>
              <a:gd name="connsiteX8404" fmla="*/ 6936010 w 12192000"/>
              <a:gd name="connsiteY8404" fmla="*/ 115121 h 3218321"/>
              <a:gd name="connsiteX8405" fmla="*/ 6979016 w 12192000"/>
              <a:gd name="connsiteY8405" fmla="*/ 115931 h 3218321"/>
              <a:gd name="connsiteX8406" fmla="*/ 7045881 w 12192000"/>
              <a:gd name="connsiteY8406" fmla="*/ 120170 h 3218321"/>
              <a:gd name="connsiteX8407" fmla="*/ 7070075 w 12192000"/>
              <a:gd name="connsiteY8407" fmla="*/ 119646 h 3218321"/>
              <a:gd name="connsiteX8408" fmla="*/ 7084219 w 12192000"/>
              <a:gd name="connsiteY8408" fmla="*/ 120551 h 3218321"/>
              <a:gd name="connsiteX8409" fmla="*/ 7089458 w 12192000"/>
              <a:gd name="connsiteY8409" fmla="*/ 120503 h 3218321"/>
              <a:gd name="connsiteX8410" fmla="*/ 7134225 w 12192000"/>
              <a:gd name="connsiteY8410" fmla="*/ 124171 h 3218321"/>
              <a:gd name="connsiteX8411" fmla="*/ 7146703 w 12192000"/>
              <a:gd name="connsiteY8411" fmla="*/ 126362 h 3218321"/>
              <a:gd name="connsiteX8412" fmla="*/ 7156419 w 12192000"/>
              <a:gd name="connsiteY8412" fmla="*/ 122218 h 3218321"/>
              <a:gd name="connsiteX8413" fmla="*/ 7159228 w 12192000"/>
              <a:gd name="connsiteY8413" fmla="*/ 128124 h 3218321"/>
              <a:gd name="connsiteX8414" fmla="*/ 7164419 w 12192000"/>
              <a:gd name="connsiteY8414" fmla="*/ 123980 h 3218321"/>
              <a:gd name="connsiteX8415" fmla="*/ 7182422 w 12192000"/>
              <a:gd name="connsiteY8415" fmla="*/ 123123 h 3218321"/>
              <a:gd name="connsiteX8416" fmla="*/ 7181660 w 12192000"/>
              <a:gd name="connsiteY8416" fmla="*/ 132887 h 3218321"/>
              <a:gd name="connsiteX8417" fmla="*/ 7191471 w 12192000"/>
              <a:gd name="connsiteY8417" fmla="*/ 126171 h 3218321"/>
              <a:gd name="connsiteX8418" fmla="*/ 7199519 w 12192000"/>
              <a:gd name="connsiteY8418" fmla="*/ 132792 h 3218321"/>
              <a:gd name="connsiteX8419" fmla="*/ 7201805 w 12192000"/>
              <a:gd name="connsiteY8419" fmla="*/ 128457 h 3218321"/>
              <a:gd name="connsiteX8420" fmla="*/ 7312486 w 12192000"/>
              <a:gd name="connsiteY8420" fmla="*/ 139269 h 3218321"/>
              <a:gd name="connsiteX8421" fmla="*/ 7326868 w 12192000"/>
              <a:gd name="connsiteY8421" fmla="*/ 139412 h 3218321"/>
              <a:gd name="connsiteX8422" fmla="*/ 7339917 w 12192000"/>
              <a:gd name="connsiteY8422" fmla="*/ 139650 h 3218321"/>
              <a:gd name="connsiteX8423" fmla="*/ 7377399 w 12192000"/>
              <a:gd name="connsiteY8423" fmla="*/ 144461 h 3218321"/>
              <a:gd name="connsiteX8424" fmla="*/ 7430310 w 12192000"/>
              <a:gd name="connsiteY8424" fmla="*/ 150129 h 3218321"/>
              <a:gd name="connsiteX8425" fmla="*/ 7423738 w 12192000"/>
              <a:gd name="connsiteY8425" fmla="*/ 141556 h 3218321"/>
              <a:gd name="connsiteX8426" fmla="*/ 7479793 w 12192000"/>
              <a:gd name="connsiteY8426" fmla="*/ 154178 h 3218321"/>
              <a:gd name="connsiteX8427" fmla="*/ 7483650 w 12192000"/>
              <a:gd name="connsiteY8427" fmla="*/ 153082 h 3218321"/>
              <a:gd name="connsiteX8428" fmla="*/ 7512701 w 12192000"/>
              <a:gd name="connsiteY8428" fmla="*/ 154130 h 3218321"/>
              <a:gd name="connsiteX8429" fmla="*/ 7544133 w 12192000"/>
              <a:gd name="connsiteY8429" fmla="*/ 152892 h 3218321"/>
              <a:gd name="connsiteX8430" fmla="*/ 7538180 w 12192000"/>
              <a:gd name="connsiteY8430" fmla="*/ 160179 h 3218321"/>
              <a:gd name="connsiteX8431" fmla="*/ 7578709 w 12192000"/>
              <a:gd name="connsiteY8431" fmla="*/ 161751 h 3218321"/>
              <a:gd name="connsiteX8432" fmla="*/ 7665339 w 12192000"/>
              <a:gd name="connsiteY8432" fmla="*/ 168085 h 3218321"/>
              <a:gd name="connsiteX8433" fmla="*/ 7699915 w 12192000"/>
              <a:gd name="connsiteY8433" fmla="*/ 174468 h 3218321"/>
              <a:gd name="connsiteX8434" fmla="*/ 7709011 w 12192000"/>
              <a:gd name="connsiteY8434" fmla="*/ 164513 h 3218321"/>
              <a:gd name="connsiteX8435" fmla="*/ 7706011 w 12192000"/>
              <a:gd name="connsiteY8435" fmla="*/ 174754 h 3218321"/>
              <a:gd name="connsiteX8436" fmla="*/ 7786783 w 12192000"/>
              <a:gd name="connsiteY8436" fmla="*/ 182374 h 3218321"/>
              <a:gd name="connsiteX8437" fmla="*/ 7793927 w 12192000"/>
              <a:gd name="connsiteY8437" fmla="*/ 182327 h 3218321"/>
              <a:gd name="connsiteX8438" fmla="*/ 7839171 w 12192000"/>
              <a:gd name="connsiteY8438" fmla="*/ 187947 h 3218321"/>
              <a:gd name="connsiteX8439" fmla="*/ 8003715 w 12192000"/>
              <a:gd name="connsiteY8439" fmla="*/ 206284 h 3218321"/>
              <a:gd name="connsiteX8440" fmla="*/ 8008858 w 12192000"/>
              <a:gd name="connsiteY8440" fmla="*/ 206141 h 3218321"/>
              <a:gd name="connsiteX8441" fmla="*/ 8119110 w 12192000"/>
              <a:gd name="connsiteY8441" fmla="*/ 216144 h 3218321"/>
              <a:gd name="connsiteX8442" fmla="*/ 8130969 w 12192000"/>
              <a:gd name="connsiteY8442" fmla="*/ 220192 h 3218321"/>
              <a:gd name="connsiteX8443" fmla="*/ 8148924 w 12192000"/>
              <a:gd name="connsiteY8443" fmla="*/ 222145 h 3218321"/>
              <a:gd name="connsiteX8444" fmla="*/ 8156591 w 12192000"/>
              <a:gd name="connsiteY8444" fmla="*/ 219525 h 3218321"/>
              <a:gd name="connsiteX8445" fmla="*/ 8168783 w 12192000"/>
              <a:gd name="connsiteY8445" fmla="*/ 225384 h 3218321"/>
              <a:gd name="connsiteX8446" fmla="*/ 8182880 w 12192000"/>
              <a:gd name="connsiteY8446" fmla="*/ 226098 h 3218321"/>
              <a:gd name="connsiteX8447" fmla="*/ 8215027 w 12192000"/>
              <a:gd name="connsiteY8447" fmla="*/ 229242 h 3218321"/>
              <a:gd name="connsiteX8448" fmla="*/ 8285369 w 12192000"/>
              <a:gd name="connsiteY8448" fmla="*/ 235243 h 3218321"/>
              <a:gd name="connsiteX8449" fmla="*/ 8322421 w 12192000"/>
              <a:gd name="connsiteY8449" fmla="*/ 239816 h 3218321"/>
              <a:gd name="connsiteX8450" fmla="*/ 8334614 w 12192000"/>
              <a:gd name="connsiteY8450" fmla="*/ 242769 h 3218321"/>
              <a:gd name="connsiteX8451" fmla="*/ 8334185 w 12192000"/>
              <a:gd name="connsiteY8451" fmla="*/ 236910 h 3218321"/>
              <a:gd name="connsiteX8452" fmla="*/ 8339995 w 12192000"/>
              <a:gd name="connsiteY8452" fmla="*/ 237053 h 3218321"/>
              <a:gd name="connsiteX8453" fmla="*/ 8333613 w 12192000"/>
              <a:gd name="connsiteY8453" fmla="*/ 246246 h 3218321"/>
              <a:gd name="connsiteX8454" fmla="*/ 8375714 w 12192000"/>
              <a:gd name="connsiteY8454" fmla="*/ 250818 h 3218321"/>
              <a:gd name="connsiteX8455" fmla="*/ 8399193 w 12192000"/>
              <a:gd name="connsiteY8455" fmla="*/ 248865 h 3218321"/>
              <a:gd name="connsiteX8456" fmla="*/ 8413385 w 12192000"/>
              <a:gd name="connsiteY8456" fmla="*/ 255914 h 3218321"/>
              <a:gd name="connsiteX8457" fmla="*/ 8437531 w 12192000"/>
              <a:gd name="connsiteY8457" fmla="*/ 253771 h 3218321"/>
              <a:gd name="connsiteX8458" fmla="*/ 8484918 w 12192000"/>
              <a:gd name="connsiteY8458" fmla="*/ 258963 h 3218321"/>
              <a:gd name="connsiteX8459" fmla="*/ 8494157 w 12192000"/>
              <a:gd name="connsiteY8459" fmla="*/ 244198 h 3218321"/>
              <a:gd name="connsiteX8460" fmla="*/ 8490204 w 12192000"/>
              <a:gd name="connsiteY8460" fmla="*/ 265583 h 3218321"/>
              <a:gd name="connsiteX8461" fmla="*/ 8523304 w 12192000"/>
              <a:gd name="connsiteY8461" fmla="*/ 265059 h 3218321"/>
              <a:gd name="connsiteX8462" fmla="*/ 8529018 w 12192000"/>
              <a:gd name="connsiteY8462" fmla="*/ 253152 h 3218321"/>
              <a:gd name="connsiteX8463" fmla="*/ 8528495 w 12192000"/>
              <a:gd name="connsiteY8463" fmla="*/ 269822 h 3218321"/>
              <a:gd name="connsiteX8464" fmla="*/ 8562689 w 12192000"/>
              <a:gd name="connsiteY8464" fmla="*/ 270346 h 3218321"/>
              <a:gd name="connsiteX8465" fmla="*/ 8565880 w 12192000"/>
              <a:gd name="connsiteY8465" fmla="*/ 260582 h 3218321"/>
              <a:gd name="connsiteX8466" fmla="*/ 8568214 w 12192000"/>
              <a:gd name="connsiteY8466" fmla="*/ 276824 h 3218321"/>
              <a:gd name="connsiteX8467" fmla="*/ 8579120 w 12192000"/>
              <a:gd name="connsiteY8467" fmla="*/ 261535 h 3218321"/>
              <a:gd name="connsiteX8468" fmla="*/ 8582263 w 12192000"/>
              <a:gd name="connsiteY8468" fmla="*/ 260296 h 3218321"/>
              <a:gd name="connsiteX8469" fmla="*/ 8579311 w 12192000"/>
              <a:gd name="connsiteY8469" fmla="*/ 274347 h 3218321"/>
              <a:gd name="connsiteX8470" fmla="*/ 8616744 w 12192000"/>
              <a:gd name="connsiteY8470" fmla="*/ 280396 h 3218321"/>
              <a:gd name="connsiteX8471" fmla="*/ 8615172 w 12192000"/>
              <a:gd name="connsiteY8471" fmla="*/ 265583 h 3218321"/>
              <a:gd name="connsiteX8472" fmla="*/ 8621602 w 12192000"/>
              <a:gd name="connsiteY8472" fmla="*/ 265583 h 3218321"/>
              <a:gd name="connsiteX8473" fmla="*/ 8618458 w 12192000"/>
              <a:gd name="connsiteY8473" fmla="*/ 279872 h 3218321"/>
              <a:gd name="connsiteX8474" fmla="*/ 8631031 w 12192000"/>
              <a:gd name="connsiteY8474" fmla="*/ 279967 h 3218321"/>
              <a:gd name="connsiteX8475" fmla="*/ 8629602 w 12192000"/>
              <a:gd name="connsiteY8475" fmla="*/ 265536 h 3218321"/>
              <a:gd name="connsiteX8476" fmla="*/ 8634126 w 12192000"/>
              <a:gd name="connsiteY8476" fmla="*/ 265583 h 3218321"/>
              <a:gd name="connsiteX8477" fmla="*/ 8633936 w 12192000"/>
              <a:gd name="connsiteY8477" fmla="*/ 282825 h 3218321"/>
              <a:gd name="connsiteX8478" fmla="*/ 8650891 w 12192000"/>
              <a:gd name="connsiteY8478" fmla="*/ 268155 h 3218321"/>
              <a:gd name="connsiteX8479" fmla="*/ 8643604 w 12192000"/>
              <a:gd name="connsiteY8479" fmla="*/ 283301 h 3218321"/>
              <a:gd name="connsiteX8480" fmla="*/ 8677418 w 12192000"/>
              <a:gd name="connsiteY8480" fmla="*/ 287541 h 3218321"/>
              <a:gd name="connsiteX8481" fmla="*/ 8687133 w 12192000"/>
              <a:gd name="connsiteY8481" fmla="*/ 273061 h 3218321"/>
              <a:gd name="connsiteX8482" fmla="*/ 8682133 w 12192000"/>
              <a:gd name="connsiteY8482" fmla="*/ 291780 h 3218321"/>
              <a:gd name="connsiteX8483" fmla="*/ 8693420 w 12192000"/>
              <a:gd name="connsiteY8483" fmla="*/ 281682 h 3218321"/>
              <a:gd name="connsiteX8484" fmla="*/ 8706326 w 12192000"/>
              <a:gd name="connsiteY8484" fmla="*/ 291875 h 3218321"/>
              <a:gd name="connsiteX8485" fmla="*/ 8706421 w 12192000"/>
              <a:gd name="connsiteY8485" fmla="*/ 275157 h 3218321"/>
              <a:gd name="connsiteX8486" fmla="*/ 8709708 w 12192000"/>
              <a:gd name="connsiteY8486" fmla="*/ 274871 h 3218321"/>
              <a:gd name="connsiteX8487" fmla="*/ 8710326 w 12192000"/>
              <a:gd name="connsiteY8487" fmla="*/ 294018 h 3218321"/>
              <a:gd name="connsiteX8488" fmla="*/ 8747570 w 12192000"/>
              <a:gd name="connsiteY8488" fmla="*/ 285826 h 3218321"/>
              <a:gd name="connsiteX8489" fmla="*/ 8751665 w 12192000"/>
              <a:gd name="connsiteY8489" fmla="*/ 285588 h 3218321"/>
              <a:gd name="connsiteX8490" fmla="*/ 8747760 w 12192000"/>
              <a:gd name="connsiteY8490" fmla="*/ 299019 h 3218321"/>
              <a:gd name="connsiteX8491" fmla="*/ 8791004 w 12192000"/>
              <a:gd name="connsiteY8491" fmla="*/ 287302 h 3218321"/>
              <a:gd name="connsiteX8492" fmla="*/ 8785908 w 12192000"/>
              <a:gd name="connsiteY8492" fmla="*/ 303115 h 3218321"/>
              <a:gd name="connsiteX8493" fmla="*/ 8818959 w 12192000"/>
              <a:gd name="connsiteY8493" fmla="*/ 305116 h 3218321"/>
              <a:gd name="connsiteX8494" fmla="*/ 8827198 w 12192000"/>
              <a:gd name="connsiteY8494" fmla="*/ 292542 h 3218321"/>
              <a:gd name="connsiteX8495" fmla="*/ 8835247 w 12192000"/>
              <a:gd name="connsiteY8495" fmla="*/ 310450 h 3218321"/>
              <a:gd name="connsiteX8496" fmla="*/ 8834485 w 12192000"/>
              <a:gd name="connsiteY8496" fmla="*/ 299019 h 3218321"/>
              <a:gd name="connsiteX8497" fmla="*/ 8839438 w 12192000"/>
              <a:gd name="connsiteY8497" fmla="*/ 298591 h 3218321"/>
              <a:gd name="connsiteX8498" fmla="*/ 8838295 w 12192000"/>
              <a:gd name="connsiteY8498" fmla="*/ 308450 h 3218321"/>
              <a:gd name="connsiteX8499" fmla="*/ 8850773 w 12192000"/>
              <a:gd name="connsiteY8499" fmla="*/ 308545 h 3218321"/>
              <a:gd name="connsiteX8500" fmla="*/ 8848249 w 12192000"/>
              <a:gd name="connsiteY8500" fmla="*/ 298924 h 3218321"/>
              <a:gd name="connsiteX8501" fmla="*/ 8853535 w 12192000"/>
              <a:gd name="connsiteY8501" fmla="*/ 298829 h 3218321"/>
              <a:gd name="connsiteX8502" fmla="*/ 8850820 w 12192000"/>
              <a:gd name="connsiteY8502" fmla="*/ 313165 h 3218321"/>
              <a:gd name="connsiteX8503" fmla="*/ 8873490 w 12192000"/>
              <a:gd name="connsiteY8503" fmla="*/ 313261 h 3218321"/>
              <a:gd name="connsiteX8504" fmla="*/ 8874157 w 12192000"/>
              <a:gd name="connsiteY8504" fmla="*/ 302782 h 3218321"/>
              <a:gd name="connsiteX8505" fmla="*/ 8878586 w 12192000"/>
              <a:gd name="connsiteY8505" fmla="*/ 319357 h 3218321"/>
              <a:gd name="connsiteX8506" fmla="*/ 8889254 w 12192000"/>
              <a:gd name="connsiteY8506" fmla="*/ 304211 h 3218321"/>
              <a:gd name="connsiteX8507" fmla="*/ 8892730 w 12192000"/>
              <a:gd name="connsiteY8507" fmla="*/ 303735 h 3218321"/>
              <a:gd name="connsiteX8508" fmla="*/ 8887492 w 12192000"/>
              <a:gd name="connsiteY8508" fmla="*/ 318024 h 3218321"/>
              <a:gd name="connsiteX8509" fmla="*/ 8911923 w 12192000"/>
              <a:gd name="connsiteY8509" fmla="*/ 317976 h 3218321"/>
              <a:gd name="connsiteX8510" fmla="*/ 8910733 w 12192000"/>
              <a:gd name="connsiteY8510" fmla="*/ 308545 h 3218321"/>
              <a:gd name="connsiteX8511" fmla="*/ 8919400 w 12192000"/>
              <a:gd name="connsiteY8511" fmla="*/ 308021 h 3218321"/>
              <a:gd name="connsiteX8512" fmla="*/ 8914590 w 12192000"/>
              <a:gd name="connsiteY8512" fmla="*/ 324120 h 3218321"/>
              <a:gd name="connsiteX8513" fmla="*/ 8930354 w 12192000"/>
              <a:gd name="connsiteY8513" fmla="*/ 310498 h 3218321"/>
              <a:gd name="connsiteX8514" fmla="*/ 8929640 w 12192000"/>
              <a:gd name="connsiteY8514" fmla="*/ 321834 h 3218321"/>
              <a:gd name="connsiteX8515" fmla="*/ 8962215 w 12192000"/>
              <a:gd name="connsiteY8515" fmla="*/ 327407 h 3218321"/>
              <a:gd name="connsiteX8516" fmla="*/ 8972693 w 12192000"/>
              <a:gd name="connsiteY8516" fmla="*/ 310450 h 3218321"/>
              <a:gd name="connsiteX8517" fmla="*/ 8965359 w 12192000"/>
              <a:gd name="connsiteY8517" fmla="*/ 326311 h 3218321"/>
              <a:gd name="connsiteX8518" fmla="*/ 8986790 w 12192000"/>
              <a:gd name="connsiteY8518" fmla="*/ 331360 h 3218321"/>
              <a:gd name="connsiteX8519" fmla="*/ 8987171 w 12192000"/>
              <a:gd name="connsiteY8519" fmla="*/ 327311 h 3218321"/>
              <a:gd name="connsiteX8520" fmla="*/ 8998887 w 12192000"/>
              <a:gd name="connsiteY8520" fmla="*/ 332932 h 3218321"/>
              <a:gd name="connsiteX8521" fmla="*/ 9010602 w 12192000"/>
              <a:gd name="connsiteY8521" fmla="*/ 315261 h 3218321"/>
              <a:gd name="connsiteX8522" fmla="*/ 9004316 w 12192000"/>
              <a:gd name="connsiteY8522" fmla="*/ 335408 h 3218321"/>
              <a:gd name="connsiteX8523" fmla="*/ 9020985 w 12192000"/>
              <a:gd name="connsiteY8523" fmla="*/ 321453 h 3218321"/>
              <a:gd name="connsiteX8524" fmla="*/ 9020794 w 12192000"/>
              <a:gd name="connsiteY8524" fmla="*/ 339886 h 3218321"/>
              <a:gd name="connsiteX8525" fmla="*/ 9031843 w 12192000"/>
              <a:gd name="connsiteY8525" fmla="*/ 322834 h 3218321"/>
              <a:gd name="connsiteX8526" fmla="*/ 9035558 w 12192000"/>
              <a:gd name="connsiteY8526" fmla="*/ 322977 h 3218321"/>
              <a:gd name="connsiteX8527" fmla="*/ 9030367 w 12192000"/>
              <a:gd name="connsiteY8527" fmla="*/ 338028 h 3218321"/>
              <a:gd name="connsiteX8528" fmla="*/ 9063133 w 12192000"/>
              <a:gd name="connsiteY8528" fmla="*/ 325168 h 3218321"/>
              <a:gd name="connsiteX8529" fmla="*/ 9057180 w 12192000"/>
              <a:gd name="connsiteY8529" fmla="*/ 341600 h 3218321"/>
              <a:gd name="connsiteX8530" fmla="*/ 9069848 w 12192000"/>
              <a:gd name="connsiteY8530" fmla="*/ 341838 h 3218321"/>
              <a:gd name="connsiteX8531" fmla="*/ 9067419 w 12192000"/>
              <a:gd name="connsiteY8531" fmla="*/ 332265 h 3218321"/>
              <a:gd name="connsiteX8532" fmla="*/ 9072801 w 12192000"/>
              <a:gd name="connsiteY8532" fmla="*/ 332265 h 3218321"/>
              <a:gd name="connsiteX8533" fmla="*/ 9071467 w 12192000"/>
              <a:gd name="connsiteY8533" fmla="*/ 340314 h 3218321"/>
              <a:gd name="connsiteX8534" fmla="*/ 9089327 w 12192000"/>
              <a:gd name="connsiteY8534" fmla="*/ 346935 h 3218321"/>
              <a:gd name="connsiteX8535" fmla="*/ 9100709 w 12192000"/>
              <a:gd name="connsiteY8535" fmla="*/ 329312 h 3218321"/>
              <a:gd name="connsiteX8536" fmla="*/ 9095517 w 12192000"/>
              <a:gd name="connsiteY8536" fmla="*/ 346554 h 3218321"/>
              <a:gd name="connsiteX8537" fmla="*/ 9104186 w 12192000"/>
              <a:gd name="connsiteY8537" fmla="*/ 346506 h 3218321"/>
              <a:gd name="connsiteX8538" fmla="*/ 9109805 w 12192000"/>
              <a:gd name="connsiteY8538" fmla="*/ 334837 h 3218321"/>
              <a:gd name="connsiteX8539" fmla="*/ 9111805 w 12192000"/>
              <a:gd name="connsiteY8539" fmla="*/ 353698 h 3218321"/>
              <a:gd name="connsiteX8540" fmla="*/ 9122330 w 12192000"/>
              <a:gd name="connsiteY8540" fmla="*/ 337456 h 3218321"/>
              <a:gd name="connsiteX8541" fmla="*/ 9124617 w 12192000"/>
              <a:gd name="connsiteY8541" fmla="*/ 336932 h 3218321"/>
              <a:gd name="connsiteX8542" fmla="*/ 9124379 w 12192000"/>
              <a:gd name="connsiteY8542" fmla="*/ 349888 h 3218321"/>
              <a:gd name="connsiteX8543" fmla="*/ 9137904 w 12192000"/>
              <a:gd name="connsiteY8543" fmla="*/ 354794 h 3218321"/>
              <a:gd name="connsiteX8544" fmla="*/ 9152763 w 12192000"/>
              <a:gd name="connsiteY8544" fmla="*/ 338790 h 3218321"/>
              <a:gd name="connsiteX8545" fmla="*/ 9157240 w 12192000"/>
              <a:gd name="connsiteY8545" fmla="*/ 357890 h 3218321"/>
              <a:gd name="connsiteX8546" fmla="*/ 9159811 w 12192000"/>
              <a:gd name="connsiteY8546" fmla="*/ 339266 h 3218321"/>
              <a:gd name="connsiteX8547" fmla="*/ 9164479 w 12192000"/>
              <a:gd name="connsiteY8547" fmla="*/ 356080 h 3218321"/>
              <a:gd name="connsiteX8548" fmla="*/ 9172527 w 12192000"/>
              <a:gd name="connsiteY8548" fmla="*/ 356127 h 3218321"/>
              <a:gd name="connsiteX8549" fmla="*/ 9171337 w 12192000"/>
              <a:gd name="connsiteY8549" fmla="*/ 346554 h 3218321"/>
              <a:gd name="connsiteX8550" fmla="*/ 9176814 w 12192000"/>
              <a:gd name="connsiteY8550" fmla="*/ 346554 h 3218321"/>
              <a:gd name="connsiteX8551" fmla="*/ 9177909 w 12192000"/>
              <a:gd name="connsiteY8551" fmla="*/ 361605 h 3218321"/>
              <a:gd name="connsiteX8552" fmla="*/ 9192625 w 12192000"/>
              <a:gd name="connsiteY8552" fmla="*/ 344744 h 3218321"/>
              <a:gd name="connsiteX8553" fmla="*/ 9183719 w 12192000"/>
              <a:gd name="connsiteY8553" fmla="*/ 355556 h 3218321"/>
              <a:gd name="connsiteX8554" fmla="*/ 9197578 w 12192000"/>
              <a:gd name="connsiteY8554" fmla="*/ 362843 h 3218321"/>
              <a:gd name="connsiteX8555" fmla="*/ 9196388 w 12192000"/>
              <a:gd name="connsiteY8555" fmla="*/ 351317 h 3218321"/>
              <a:gd name="connsiteX8556" fmla="*/ 9201150 w 12192000"/>
              <a:gd name="connsiteY8556" fmla="*/ 351269 h 3218321"/>
              <a:gd name="connsiteX8557" fmla="*/ 9200483 w 12192000"/>
              <a:gd name="connsiteY8557" fmla="*/ 364462 h 3218321"/>
              <a:gd name="connsiteX8558" fmla="*/ 9227963 w 12192000"/>
              <a:gd name="connsiteY8558" fmla="*/ 369273 h 3218321"/>
              <a:gd name="connsiteX8559" fmla="*/ 9233773 w 12192000"/>
              <a:gd name="connsiteY8559" fmla="*/ 365034 h 3218321"/>
              <a:gd name="connsiteX8560" fmla="*/ 9248299 w 12192000"/>
              <a:gd name="connsiteY8560" fmla="*/ 371797 h 3218321"/>
              <a:gd name="connsiteX8561" fmla="*/ 9249108 w 12192000"/>
              <a:gd name="connsiteY8561" fmla="*/ 355984 h 3218321"/>
              <a:gd name="connsiteX8562" fmla="*/ 9256300 w 12192000"/>
              <a:gd name="connsiteY8562" fmla="*/ 356032 h 3218321"/>
              <a:gd name="connsiteX8563" fmla="*/ 9252680 w 12192000"/>
              <a:gd name="connsiteY8563" fmla="*/ 369892 h 3218321"/>
              <a:gd name="connsiteX8564" fmla="*/ 9284970 w 12192000"/>
              <a:gd name="connsiteY8564" fmla="*/ 374226 h 3218321"/>
              <a:gd name="connsiteX8565" fmla="*/ 9288780 w 12192000"/>
              <a:gd name="connsiteY8565" fmla="*/ 365653 h 3218321"/>
              <a:gd name="connsiteX8566" fmla="*/ 9291066 w 12192000"/>
              <a:gd name="connsiteY8566" fmla="*/ 365606 h 3218321"/>
              <a:gd name="connsiteX8567" fmla="*/ 9292114 w 12192000"/>
              <a:gd name="connsiteY8567" fmla="*/ 381895 h 3218321"/>
              <a:gd name="connsiteX8568" fmla="*/ 9306116 w 12192000"/>
              <a:gd name="connsiteY8568" fmla="*/ 364129 h 3218321"/>
              <a:gd name="connsiteX8569" fmla="*/ 9304830 w 12192000"/>
              <a:gd name="connsiteY8569" fmla="*/ 381085 h 3218321"/>
              <a:gd name="connsiteX8570" fmla="*/ 9319260 w 12192000"/>
              <a:gd name="connsiteY8570" fmla="*/ 374798 h 3218321"/>
              <a:gd name="connsiteX8571" fmla="*/ 9318974 w 12192000"/>
              <a:gd name="connsiteY8571" fmla="*/ 384991 h 3218321"/>
              <a:gd name="connsiteX8572" fmla="*/ 9328547 w 12192000"/>
              <a:gd name="connsiteY8572" fmla="*/ 368654 h 3218321"/>
              <a:gd name="connsiteX8573" fmla="*/ 9330785 w 12192000"/>
              <a:gd name="connsiteY8573" fmla="*/ 387610 h 3218321"/>
              <a:gd name="connsiteX8574" fmla="*/ 9342739 w 12192000"/>
              <a:gd name="connsiteY8574" fmla="*/ 369368 h 3218321"/>
              <a:gd name="connsiteX8575" fmla="*/ 9344263 w 12192000"/>
              <a:gd name="connsiteY8575" fmla="*/ 383086 h 3218321"/>
              <a:gd name="connsiteX8576" fmla="*/ 9359122 w 12192000"/>
              <a:gd name="connsiteY8576" fmla="*/ 389468 h 3218321"/>
              <a:gd name="connsiteX8577" fmla="*/ 9365456 w 12192000"/>
              <a:gd name="connsiteY8577" fmla="*/ 385086 h 3218321"/>
              <a:gd name="connsiteX8578" fmla="*/ 9374600 w 12192000"/>
              <a:gd name="connsiteY8578" fmla="*/ 390373 h 3218321"/>
              <a:gd name="connsiteX8579" fmla="*/ 9384697 w 12192000"/>
              <a:gd name="connsiteY8579" fmla="*/ 373417 h 3218321"/>
              <a:gd name="connsiteX8580" fmla="*/ 9382220 w 12192000"/>
              <a:gd name="connsiteY8580" fmla="*/ 396327 h 3218321"/>
              <a:gd name="connsiteX8581" fmla="*/ 9394412 w 12192000"/>
              <a:gd name="connsiteY8581" fmla="*/ 380561 h 3218321"/>
              <a:gd name="connsiteX8582" fmla="*/ 9397079 w 12192000"/>
              <a:gd name="connsiteY8582" fmla="*/ 379656 h 3218321"/>
              <a:gd name="connsiteX8583" fmla="*/ 9394412 w 12192000"/>
              <a:gd name="connsiteY8583" fmla="*/ 396184 h 3218321"/>
              <a:gd name="connsiteX8584" fmla="*/ 9411319 w 12192000"/>
              <a:gd name="connsiteY8584" fmla="*/ 377846 h 3218321"/>
              <a:gd name="connsiteX8585" fmla="*/ 9407461 w 12192000"/>
              <a:gd name="connsiteY8585" fmla="*/ 399613 h 3218321"/>
              <a:gd name="connsiteX8586" fmla="*/ 9423178 w 12192000"/>
              <a:gd name="connsiteY8586" fmla="*/ 382371 h 3218321"/>
              <a:gd name="connsiteX8587" fmla="*/ 9419606 w 12192000"/>
              <a:gd name="connsiteY8587" fmla="*/ 394040 h 3218321"/>
              <a:gd name="connsiteX8588" fmla="*/ 9432893 w 12192000"/>
              <a:gd name="connsiteY8588" fmla="*/ 396279 h 3218321"/>
              <a:gd name="connsiteX8589" fmla="*/ 9449276 w 12192000"/>
              <a:gd name="connsiteY8589" fmla="*/ 403471 h 3218321"/>
              <a:gd name="connsiteX8590" fmla="*/ 9462278 w 12192000"/>
              <a:gd name="connsiteY8590" fmla="*/ 386801 h 3218321"/>
              <a:gd name="connsiteX8591" fmla="*/ 9460992 w 12192000"/>
              <a:gd name="connsiteY8591" fmla="*/ 405710 h 3218321"/>
              <a:gd name="connsiteX8592" fmla="*/ 9473708 w 12192000"/>
              <a:gd name="connsiteY8592" fmla="*/ 395374 h 3218321"/>
              <a:gd name="connsiteX8593" fmla="*/ 9473327 w 12192000"/>
              <a:gd name="connsiteY8593" fmla="*/ 411425 h 3218321"/>
              <a:gd name="connsiteX8594" fmla="*/ 9484328 w 12192000"/>
              <a:gd name="connsiteY8594" fmla="*/ 394279 h 3218321"/>
              <a:gd name="connsiteX8595" fmla="*/ 9494377 w 12192000"/>
              <a:gd name="connsiteY8595" fmla="*/ 413188 h 3218321"/>
              <a:gd name="connsiteX8596" fmla="*/ 9497187 w 12192000"/>
              <a:gd name="connsiteY8596" fmla="*/ 398661 h 3218321"/>
              <a:gd name="connsiteX8597" fmla="*/ 9502759 w 12192000"/>
              <a:gd name="connsiteY8597" fmla="*/ 406710 h 3218321"/>
              <a:gd name="connsiteX8598" fmla="*/ 9507521 w 12192000"/>
              <a:gd name="connsiteY8598" fmla="*/ 409996 h 3218321"/>
              <a:gd name="connsiteX8599" fmla="*/ 9505950 w 12192000"/>
              <a:gd name="connsiteY8599" fmla="*/ 398613 h 3218321"/>
              <a:gd name="connsiteX8600" fmla="*/ 9514665 w 12192000"/>
              <a:gd name="connsiteY8600" fmla="*/ 399375 h 3218321"/>
              <a:gd name="connsiteX8601" fmla="*/ 9510141 w 12192000"/>
              <a:gd name="connsiteY8601" fmla="*/ 413235 h 3218321"/>
              <a:gd name="connsiteX8602" fmla="*/ 9519999 w 12192000"/>
              <a:gd name="connsiteY8602" fmla="*/ 413283 h 3218321"/>
              <a:gd name="connsiteX8603" fmla="*/ 9520524 w 12192000"/>
              <a:gd name="connsiteY8603" fmla="*/ 401756 h 3218321"/>
              <a:gd name="connsiteX8604" fmla="*/ 9524809 w 12192000"/>
              <a:gd name="connsiteY8604" fmla="*/ 402137 h 3218321"/>
              <a:gd name="connsiteX8605" fmla="*/ 9525524 w 12192000"/>
              <a:gd name="connsiteY8605" fmla="*/ 420141 h 3218321"/>
              <a:gd name="connsiteX8606" fmla="*/ 9539859 w 12192000"/>
              <a:gd name="connsiteY8606" fmla="*/ 402423 h 3218321"/>
              <a:gd name="connsiteX8607" fmla="*/ 9535906 w 12192000"/>
              <a:gd name="connsiteY8607" fmla="*/ 420523 h 3218321"/>
              <a:gd name="connsiteX8608" fmla="*/ 9554242 w 12192000"/>
              <a:gd name="connsiteY8608" fmla="*/ 406424 h 3218321"/>
              <a:gd name="connsiteX8609" fmla="*/ 9547955 w 12192000"/>
              <a:gd name="connsiteY8609" fmla="*/ 423952 h 3218321"/>
              <a:gd name="connsiteX8610" fmla="*/ 9567862 w 12192000"/>
              <a:gd name="connsiteY8610" fmla="*/ 405662 h 3218321"/>
              <a:gd name="connsiteX8611" fmla="*/ 9562052 w 12192000"/>
              <a:gd name="connsiteY8611" fmla="*/ 422618 h 3218321"/>
              <a:gd name="connsiteX8612" fmla="*/ 9571911 w 12192000"/>
              <a:gd name="connsiteY8612" fmla="*/ 422809 h 3218321"/>
              <a:gd name="connsiteX8613" fmla="*/ 9574102 w 12192000"/>
              <a:gd name="connsiteY8613" fmla="*/ 406710 h 3218321"/>
              <a:gd name="connsiteX8614" fmla="*/ 9578578 w 12192000"/>
              <a:gd name="connsiteY8614" fmla="*/ 421761 h 3218321"/>
              <a:gd name="connsiteX8615" fmla="*/ 9594199 w 12192000"/>
              <a:gd name="connsiteY8615" fmla="*/ 427953 h 3218321"/>
              <a:gd name="connsiteX8616" fmla="*/ 9606153 w 12192000"/>
              <a:gd name="connsiteY8616" fmla="*/ 410330 h 3218321"/>
              <a:gd name="connsiteX8617" fmla="*/ 9602105 w 12192000"/>
              <a:gd name="connsiteY8617" fmla="*/ 429763 h 3218321"/>
              <a:gd name="connsiteX8618" fmla="*/ 9620107 w 12192000"/>
              <a:gd name="connsiteY8618" fmla="*/ 415521 h 3218321"/>
              <a:gd name="connsiteX8619" fmla="*/ 9614535 w 12192000"/>
              <a:gd name="connsiteY8619" fmla="*/ 434049 h 3218321"/>
              <a:gd name="connsiteX8620" fmla="*/ 9629108 w 12192000"/>
              <a:gd name="connsiteY8620" fmla="*/ 420999 h 3218321"/>
              <a:gd name="connsiteX8621" fmla="*/ 9632918 w 12192000"/>
              <a:gd name="connsiteY8621" fmla="*/ 435716 h 3218321"/>
              <a:gd name="connsiteX8622" fmla="*/ 9644062 w 12192000"/>
              <a:gd name="connsiteY8622" fmla="*/ 422761 h 3218321"/>
              <a:gd name="connsiteX8623" fmla="*/ 9644110 w 12192000"/>
              <a:gd name="connsiteY8623" fmla="*/ 436193 h 3218321"/>
              <a:gd name="connsiteX8624" fmla="*/ 9659064 w 12192000"/>
              <a:gd name="connsiteY8624" fmla="*/ 420999 h 3218321"/>
              <a:gd name="connsiteX8625" fmla="*/ 9654064 w 12192000"/>
              <a:gd name="connsiteY8625" fmla="*/ 439479 h 3218321"/>
              <a:gd name="connsiteX8626" fmla="*/ 9671256 w 12192000"/>
              <a:gd name="connsiteY8626" fmla="*/ 425524 h 3218321"/>
              <a:gd name="connsiteX8627" fmla="*/ 9667351 w 12192000"/>
              <a:gd name="connsiteY8627" fmla="*/ 443956 h 3218321"/>
              <a:gd name="connsiteX8628" fmla="*/ 9681400 w 12192000"/>
              <a:gd name="connsiteY8628" fmla="*/ 429001 h 3218321"/>
              <a:gd name="connsiteX8629" fmla="*/ 9684687 w 12192000"/>
              <a:gd name="connsiteY8629" fmla="*/ 444623 h 3218321"/>
              <a:gd name="connsiteX8630" fmla="*/ 9694450 w 12192000"/>
              <a:gd name="connsiteY8630" fmla="*/ 436478 h 3218321"/>
              <a:gd name="connsiteX8631" fmla="*/ 9686354 w 12192000"/>
              <a:gd name="connsiteY8631" fmla="*/ 430953 h 3218321"/>
              <a:gd name="connsiteX8632" fmla="*/ 9696878 w 12192000"/>
              <a:gd name="connsiteY8632" fmla="*/ 444671 h 3218321"/>
              <a:gd name="connsiteX8633" fmla="*/ 9711500 w 12192000"/>
              <a:gd name="connsiteY8633" fmla="*/ 429667 h 3218321"/>
              <a:gd name="connsiteX8634" fmla="*/ 9706118 w 12192000"/>
              <a:gd name="connsiteY8634" fmla="*/ 447147 h 3218321"/>
              <a:gd name="connsiteX8635" fmla="*/ 9714976 w 12192000"/>
              <a:gd name="connsiteY8635" fmla="*/ 446481 h 3218321"/>
              <a:gd name="connsiteX8636" fmla="*/ 9715976 w 12192000"/>
              <a:gd name="connsiteY8636" fmla="*/ 437145 h 3218321"/>
              <a:gd name="connsiteX8637" fmla="*/ 9725120 w 12192000"/>
              <a:gd name="connsiteY8637" fmla="*/ 436574 h 3218321"/>
              <a:gd name="connsiteX8638" fmla="*/ 9718929 w 12192000"/>
              <a:gd name="connsiteY8638" fmla="*/ 452863 h 3218321"/>
              <a:gd name="connsiteX8639" fmla="*/ 9735074 w 12192000"/>
              <a:gd name="connsiteY8639" fmla="*/ 440194 h 3218321"/>
              <a:gd name="connsiteX8640" fmla="*/ 9732788 w 12192000"/>
              <a:gd name="connsiteY8640" fmla="*/ 454244 h 3218321"/>
              <a:gd name="connsiteX8641" fmla="*/ 9744123 w 12192000"/>
              <a:gd name="connsiteY8641" fmla="*/ 442480 h 3218321"/>
              <a:gd name="connsiteX8642" fmla="*/ 9749647 w 12192000"/>
              <a:gd name="connsiteY8642" fmla="*/ 441670 h 3218321"/>
              <a:gd name="connsiteX8643" fmla="*/ 9743504 w 12192000"/>
              <a:gd name="connsiteY8643" fmla="*/ 456959 h 3218321"/>
              <a:gd name="connsiteX8644" fmla="*/ 9763316 w 12192000"/>
              <a:gd name="connsiteY8644" fmla="*/ 443289 h 3218321"/>
              <a:gd name="connsiteX8645" fmla="*/ 9758124 w 12192000"/>
              <a:gd name="connsiteY8645" fmla="*/ 458722 h 3218321"/>
              <a:gd name="connsiteX8646" fmla="*/ 9773984 w 12192000"/>
              <a:gd name="connsiteY8646" fmla="*/ 445576 h 3218321"/>
              <a:gd name="connsiteX8647" fmla="*/ 9772412 w 12192000"/>
              <a:gd name="connsiteY8647" fmla="*/ 462437 h 3218321"/>
              <a:gd name="connsiteX8648" fmla="*/ 9786224 w 12192000"/>
              <a:gd name="connsiteY8648" fmla="*/ 449767 h 3218321"/>
              <a:gd name="connsiteX8649" fmla="*/ 9788747 w 12192000"/>
              <a:gd name="connsiteY8649" fmla="*/ 463437 h 3218321"/>
              <a:gd name="connsiteX8650" fmla="*/ 9797961 w 12192000"/>
              <a:gd name="connsiteY8650" fmla="*/ 456843 h 3218321"/>
              <a:gd name="connsiteX8651" fmla="*/ 9802082 w 12192000"/>
              <a:gd name="connsiteY8651" fmla="*/ 463437 h 3218321"/>
              <a:gd name="connsiteX8652" fmla="*/ 9816131 w 12192000"/>
              <a:gd name="connsiteY8652" fmla="*/ 449005 h 3218321"/>
              <a:gd name="connsiteX8653" fmla="*/ 9810750 w 12192000"/>
              <a:gd name="connsiteY8653" fmla="*/ 465866 h 3218321"/>
              <a:gd name="connsiteX8654" fmla="*/ 9819751 w 12192000"/>
              <a:gd name="connsiteY8654" fmla="*/ 465580 h 3218321"/>
              <a:gd name="connsiteX8655" fmla="*/ 9820799 w 12192000"/>
              <a:gd name="connsiteY8655" fmla="*/ 456149 h 3218321"/>
              <a:gd name="connsiteX8656" fmla="*/ 9829276 w 12192000"/>
              <a:gd name="connsiteY8656" fmla="*/ 455721 h 3218321"/>
              <a:gd name="connsiteX8657" fmla="*/ 9823847 w 12192000"/>
              <a:gd name="connsiteY8657" fmla="*/ 471677 h 3218321"/>
              <a:gd name="connsiteX8658" fmla="*/ 9840039 w 12192000"/>
              <a:gd name="connsiteY8658" fmla="*/ 459388 h 3218321"/>
              <a:gd name="connsiteX8659" fmla="*/ 9836039 w 12192000"/>
              <a:gd name="connsiteY8659" fmla="*/ 472296 h 3218321"/>
              <a:gd name="connsiteX8660" fmla="*/ 9853946 w 12192000"/>
              <a:gd name="connsiteY8660" fmla="*/ 459007 h 3218321"/>
              <a:gd name="connsiteX8661" fmla="*/ 9847945 w 12192000"/>
              <a:gd name="connsiteY8661" fmla="*/ 476487 h 3218321"/>
              <a:gd name="connsiteX8662" fmla="*/ 9868805 w 12192000"/>
              <a:gd name="connsiteY8662" fmla="*/ 459055 h 3218321"/>
              <a:gd name="connsiteX8663" fmla="*/ 9863376 w 12192000"/>
              <a:gd name="connsiteY8663" fmla="*/ 477630 h 3218321"/>
              <a:gd name="connsiteX8664" fmla="*/ 9880759 w 12192000"/>
              <a:gd name="connsiteY8664" fmla="*/ 463770 h 3218321"/>
              <a:gd name="connsiteX8665" fmla="*/ 9876711 w 12192000"/>
              <a:gd name="connsiteY8665" fmla="*/ 479774 h 3218321"/>
              <a:gd name="connsiteX8666" fmla="*/ 9892903 w 12192000"/>
              <a:gd name="connsiteY8666" fmla="*/ 468676 h 3218321"/>
              <a:gd name="connsiteX8667" fmla="*/ 9887522 w 12192000"/>
              <a:gd name="connsiteY8667" fmla="*/ 481917 h 3218321"/>
              <a:gd name="connsiteX8668" fmla="*/ 9906762 w 12192000"/>
              <a:gd name="connsiteY8668" fmla="*/ 468486 h 3218321"/>
              <a:gd name="connsiteX8669" fmla="*/ 9899809 w 12192000"/>
              <a:gd name="connsiteY8669" fmla="*/ 486442 h 3218321"/>
              <a:gd name="connsiteX8670" fmla="*/ 9919811 w 12192000"/>
              <a:gd name="connsiteY8670" fmla="*/ 468105 h 3218321"/>
              <a:gd name="connsiteX8671" fmla="*/ 9915048 w 12192000"/>
              <a:gd name="connsiteY8671" fmla="*/ 484727 h 3218321"/>
              <a:gd name="connsiteX8672" fmla="*/ 9924621 w 12192000"/>
              <a:gd name="connsiteY8672" fmla="*/ 484680 h 3218321"/>
              <a:gd name="connsiteX8673" fmla="*/ 9925479 w 12192000"/>
              <a:gd name="connsiteY8673" fmla="*/ 475154 h 3218321"/>
              <a:gd name="connsiteX8674" fmla="*/ 9935432 w 12192000"/>
              <a:gd name="connsiteY8674" fmla="*/ 475058 h 3218321"/>
              <a:gd name="connsiteX8675" fmla="*/ 9928717 w 12192000"/>
              <a:gd name="connsiteY8675" fmla="*/ 486061 h 3218321"/>
              <a:gd name="connsiteX8676" fmla="*/ 9945052 w 12192000"/>
              <a:gd name="connsiteY8676" fmla="*/ 479488 h 3218321"/>
              <a:gd name="connsiteX8677" fmla="*/ 9938861 w 12192000"/>
              <a:gd name="connsiteY8677" fmla="*/ 491253 h 3218321"/>
              <a:gd name="connsiteX8678" fmla="*/ 9958435 w 12192000"/>
              <a:gd name="connsiteY8678" fmla="*/ 477821 h 3218321"/>
              <a:gd name="connsiteX8679" fmla="*/ 9952291 w 12192000"/>
              <a:gd name="connsiteY8679" fmla="*/ 495253 h 3218321"/>
              <a:gd name="connsiteX8680" fmla="*/ 9972770 w 12192000"/>
              <a:gd name="connsiteY8680" fmla="*/ 481774 h 3218321"/>
              <a:gd name="connsiteX8681" fmla="*/ 9967483 w 12192000"/>
              <a:gd name="connsiteY8681" fmla="*/ 494348 h 3218321"/>
              <a:gd name="connsiteX8682" fmla="*/ 9976961 w 12192000"/>
              <a:gd name="connsiteY8682" fmla="*/ 494206 h 3218321"/>
              <a:gd name="connsiteX8683" fmla="*/ 9977914 w 12192000"/>
              <a:gd name="connsiteY8683" fmla="*/ 484727 h 3218321"/>
              <a:gd name="connsiteX8684" fmla="*/ 9986819 w 12192000"/>
              <a:gd name="connsiteY8684" fmla="*/ 484346 h 3218321"/>
              <a:gd name="connsiteX8685" fmla="*/ 9980914 w 12192000"/>
              <a:gd name="connsiteY8685" fmla="*/ 500493 h 3218321"/>
              <a:gd name="connsiteX8686" fmla="*/ 9995202 w 12192000"/>
              <a:gd name="connsiteY8686" fmla="*/ 486585 h 3218321"/>
              <a:gd name="connsiteX8687" fmla="*/ 9994725 w 12192000"/>
              <a:gd name="connsiteY8687" fmla="*/ 500397 h 3218321"/>
              <a:gd name="connsiteX8688" fmla="*/ 10012109 w 12192000"/>
              <a:gd name="connsiteY8688" fmla="*/ 487204 h 3218321"/>
              <a:gd name="connsiteX8689" fmla="*/ 10005108 w 12192000"/>
              <a:gd name="connsiteY8689" fmla="*/ 505351 h 3218321"/>
              <a:gd name="connsiteX8690" fmla="*/ 10023920 w 12192000"/>
              <a:gd name="connsiteY8690" fmla="*/ 492253 h 3218321"/>
              <a:gd name="connsiteX8691" fmla="*/ 10020014 w 12192000"/>
              <a:gd name="connsiteY8691" fmla="*/ 505970 h 3218321"/>
              <a:gd name="connsiteX8692" fmla="*/ 10038921 w 12192000"/>
              <a:gd name="connsiteY8692" fmla="*/ 492253 h 3218321"/>
              <a:gd name="connsiteX8693" fmla="*/ 10033826 w 12192000"/>
              <a:gd name="connsiteY8693" fmla="*/ 504779 h 3218321"/>
              <a:gd name="connsiteX8694" fmla="*/ 10053924 w 12192000"/>
              <a:gd name="connsiteY8694" fmla="*/ 508971 h 3218321"/>
              <a:gd name="connsiteX8695" fmla="*/ 10051542 w 12192000"/>
              <a:gd name="connsiteY8695" fmla="*/ 499016 h 3218321"/>
              <a:gd name="connsiteX8696" fmla="*/ 10063544 w 12192000"/>
              <a:gd name="connsiteY8696" fmla="*/ 498683 h 3218321"/>
              <a:gd name="connsiteX8697" fmla="*/ 10057066 w 12192000"/>
              <a:gd name="connsiteY8697" fmla="*/ 513019 h 3218321"/>
              <a:gd name="connsiteX8698" fmla="*/ 10067401 w 12192000"/>
              <a:gd name="connsiteY8698" fmla="*/ 513353 h 3218321"/>
              <a:gd name="connsiteX8699" fmla="*/ 10068402 w 12192000"/>
              <a:gd name="connsiteY8699" fmla="*/ 503684 h 3218321"/>
              <a:gd name="connsiteX8700" fmla="*/ 10078641 w 12192000"/>
              <a:gd name="connsiteY8700" fmla="*/ 503732 h 3218321"/>
              <a:gd name="connsiteX8701" fmla="*/ 10071402 w 12192000"/>
              <a:gd name="connsiteY8701" fmla="*/ 513257 h 3218321"/>
              <a:gd name="connsiteX8702" fmla="*/ 10081783 w 12192000"/>
              <a:gd name="connsiteY8702" fmla="*/ 513305 h 3218321"/>
              <a:gd name="connsiteX8703" fmla="*/ 10082642 w 12192000"/>
              <a:gd name="connsiteY8703" fmla="*/ 503732 h 3218321"/>
              <a:gd name="connsiteX8704" fmla="*/ 10091928 w 12192000"/>
              <a:gd name="connsiteY8704" fmla="*/ 503541 h 3218321"/>
              <a:gd name="connsiteX8705" fmla="*/ 10085260 w 12192000"/>
              <a:gd name="connsiteY8705" fmla="*/ 518306 h 3218321"/>
              <a:gd name="connsiteX8706" fmla="*/ 10114455 w 12192000"/>
              <a:gd name="connsiteY8706" fmla="*/ 510352 h 3218321"/>
              <a:gd name="connsiteX8707" fmla="*/ 10110358 w 12192000"/>
              <a:gd name="connsiteY8707" fmla="*/ 521736 h 3218321"/>
              <a:gd name="connsiteX8708" fmla="*/ 10137838 w 12192000"/>
              <a:gd name="connsiteY8708" fmla="*/ 525975 h 3218321"/>
              <a:gd name="connsiteX8709" fmla="*/ 10149935 w 12192000"/>
              <a:gd name="connsiteY8709" fmla="*/ 527689 h 3218321"/>
              <a:gd name="connsiteX8710" fmla="*/ 10148031 w 12192000"/>
              <a:gd name="connsiteY8710" fmla="*/ 518020 h 3218321"/>
              <a:gd name="connsiteX8711" fmla="*/ 10154031 w 12192000"/>
              <a:gd name="connsiteY8711" fmla="*/ 518020 h 3218321"/>
              <a:gd name="connsiteX8712" fmla="*/ 10150983 w 12192000"/>
              <a:gd name="connsiteY8712" fmla="*/ 528594 h 3218321"/>
              <a:gd name="connsiteX8713" fmla="*/ 10169653 w 12192000"/>
              <a:gd name="connsiteY8713" fmla="*/ 521402 h 3218321"/>
              <a:gd name="connsiteX8714" fmla="*/ 10160128 w 12192000"/>
              <a:gd name="connsiteY8714" fmla="*/ 532500 h 3218321"/>
              <a:gd name="connsiteX8715" fmla="*/ 10172223 w 12192000"/>
              <a:gd name="connsiteY8715" fmla="*/ 532309 h 3218321"/>
              <a:gd name="connsiteX8716" fmla="*/ 10173177 w 12192000"/>
              <a:gd name="connsiteY8716" fmla="*/ 522831 h 3218321"/>
              <a:gd name="connsiteX8717" fmla="*/ 10182559 w 12192000"/>
              <a:gd name="connsiteY8717" fmla="*/ 522402 h 3218321"/>
              <a:gd name="connsiteX8718" fmla="*/ 10175938 w 12192000"/>
              <a:gd name="connsiteY8718" fmla="*/ 537406 h 3218321"/>
              <a:gd name="connsiteX8719" fmla="*/ 10204275 w 12192000"/>
              <a:gd name="connsiteY8719" fmla="*/ 535072 h 3218321"/>
              <a:gd name="connsiteX8720" fmla="*/ 10186940 w 12192000"/>
              <a:gd name="connsiteY8720" fmla="*/ 531452 h 3218321"/>
              <a:gd name="connsiteX8721" fmla="*/ 10186988 w 12192000"/>
              <a:gd name="connsiteY8721" fmla="*/ 527784 h 3218321"/>
              <a:gd name="connsiteX8722" fmla="*/ 10208752 w 12192000"/>
              <a:gd name="connsiteY8722" fmla="*/ 528023 h 3218321"/>
              <a:gd name="connsiteX8723" fmla="*/ 10203656 w 12192000"/>
              <a:gd name="connsiteY8723" fmla="*/ 541978 h 3218321"/>
              <a:gd name="connsiteX8724" fmla="*/ 10223849 w 12192000"/>
              <a:gd name="connsiteY8724" fmla="*/ 541216 h 3218321"/>
              <a:gd name="connsiteX8725" fmla="*/ 10229469 w 12192000"/>
              <a:gd name="connsiteY8725" fmla="*/ 530976 h 3218321"/>
              <a:gd name="connsiteX8726" fmla="*/ 10230041 w 12192000"/>
              <a:gd name="connsiteY8726" fmla="*/ 545646 h 3218321"/>
              <a:gd name="connsiteX8727" fmla="*/ 10271903 w 12192000"/>
              <a:gd name="connsiteY8727" fmla="*/ 548027 h 3218321"/>
              <a:gd name="connsiteX8728" fmla="*/ 10260520 w 12192000"/>
              <a:gd name="connsiteY8728" fmla="*/ 543074 h 3218321"/>
              <a:gd name="connsiteX8729" fmla="*/ 10273331 w 12192000"/>
              <a:gd name="connsiteY8729" fmla="*/ 541692 h 3218321"/>
              <a:gd name="connsiteX8730" fmla="*/ 10270665 w 12192000"/>
              <a:gd name="connsiteY8730" fmla="*/ 555029 h 3218321"/>
              <a:gd name="connsiteX8731" fmla="*/ 10288095 w 12192000"/>
              <a:gd name="connsiteY8731" fmla="*/ 544312 h 3218321"/>
              <a:gd name="connsiteX8732" fmla="*/ 10280238 w 12192000"/>
              <a:gd name="connsiteY8732" fmla="*/ 558601 h 3218321"/>
              <a:gd name="connsiteX8733" fmla="*/ 10301717 w 12192000"/>
              <a:gd name="connsiteY8733" fmla="*/ 544598 h 3218321"/>
              <a:gd name="connsiteX8734" fmla="*/ 10295525 w 12192000"/>
              <a:gd name="connsiteY8734" fmla="*/ 560697 h 3218321"/>
              <a:gd name="connsiteX8735" fmla="*/ 10314241 w 12192000"/>
              <a:gd name="connsiteY8735" fmla="*/ 560316 h 3218321"/>
              <a:gd name="connsiteX8736" fmla="*/ 10324386 w 12192000"/>
              <a:gd name="connsiteY8736" fmla="*/ 548646 h 3218321"/>
              <a:gd name="connsiteX8737" fmla="*/ 10324386 w 12192000"/>
              <a:gd name="connsiteY8737" fmla="*/ 565745 h 3218321"/>
              <a:gd name="connsiteX8738" fmla="*/ 10346817 w 12192000"/>
              <a:gd name="connsiteY8738" fmla="*/ 564555 h 3218321"/>
              <a:gd name="connsiteX8739" fmla="*/ 10326767 w 12192000"/>
              <a:gd name="connsiteY8739" fmla="*/ 556124 h 3218321"/>
              <a:gd name="connsiteX8740" fmla="*/ 10354104 w 12192000"/>
              <a:gd name="connsiteY8740" fmla="*/ 560077 h 3218321"/>
              <a:gd name="connsiteX8741" fmla="*/ 10348008 w 12192000"/>
              <a:gd name="connsiteY8741" fmla="*/ 570508 h 3218321"/>
              <a:gd name="connsiteX8742" fmla="*/ 10356152 w 12192000"/>
              <a:gd name="connsiteY8742" fmla="*/ 570270 h 3218321"/>
              <a:gd name="connsiteX8743" fmla="*/ 10380012 w 12192000"/>
              <a:gd name="connsiteY8743" fmla="*/ 564126 h 3218321"/>
              <a:gd name="connsiteX8744" fmla="*/ 10365391 w 12192000"/>
              <a:gd name="connsiteY8744" fmla="*/ 575652 h 3218321"/>
              <a:gd name="connsiteX8745" fmla="*/ 10381964 w 12192000"/>
              <a:gd name="connsiteY8745" fmla="*/ 574176 h 3218321"/>
              <a:gd name="connsiteX8746" fmla="*/ 10385060 w 12192000"/>
              <a:gd name="connsiteY8746" fmla="*/ 562602 h 3218321"/>
              <a:gd name="connsiteX8747" fmla="*/ 10393299 w 12192000"/>
              <a:gd name="connsiteY8747" fmla="*/ 579463 h 3218321"/>
              <a:gd name="connsiteX8748" fmla="*/ 10410825 w 12192000"/>
              <a:gd name="connsiteY8748" fmla="*/ 579320 h 3218321"/>
              <a:gd name="connsiteX8749" fmla="*/ 10410825 w 12192000"/>
              <a:gd name="connsiteY8749" fmla="*/ 574652 h 3218321"/>
              <a:gd name="connsiteX8750" fmla="*/ 10396681 w 12192000"/>
              <a:gd name="connsiteY8750" fmla="*/ 577081 h 3218321"/>
              <a:gd name="connsiteX8751" fmla="*/ 10396347 w 12192000"/>
              <a:gd name="connsiteY8751" fmla="*/ 570508 h 3218321"/>
              <a:gd name="connsiteX8752" fmla="*/ 10416301 w 12192000"/>
              <a:gd name="connsiteY8752" fmla="*/ 570746 h 3218321"/>
              <a:gd name="connsiteX8753" fmla="*/ 10416540 w 12192000"/>
              <a:gd name="connsiteY8753" fmla="*/ 584845 h 3218321"/>
              <a:gd name="connsiteX8754" fmla="*/ 10424303 w 12192000"/>
              <a:gd name="connsiteY8754" fmla="*/ 584702 h 3218321"/>
              <a:gd name="connsiteX8755" fmla="*/ 10420350 w 12192000"/>
              <a:gd name="connsiteY8755" fmla="*/ 575176 h 3218321"/>
              <a:gd name="connsiteX8756" fmla="*/ 10431684 w 12192000"/>
              <a:gd name="connsiteY8756" fmla="*/ 575128 h 3218321"/>
              <a:gd name="connsiteX8757" fmla="*/ 10429494 w 12192000"/>
              <a:gd name="connsiteY8757" fmla="*/ 586274 h 3218321"/>
              <a:gd name="connsiteX8758" fmla="*/ 10440734 w 12192000"/>
              <a:gd name="connsiteY8758" fmla="*/ 576891 h 3218321"/>
              <a:gd name="connsiteX8759" fmla="*/ 10449116 w 12192000"/>
              <a:gd name="connsiteY8759" fmla="*/ 591894 h 3218321"/>
              <a:gd name="connsiteX8760" fmla="*/ 10449306 w 12192000"/>
              <a:gd name="connsiteY8760" fmla="*/ 579844 h 3218321"/>
              <a:gd name="connsiteX8761" fmla="*/ 10462736 w 12192000"/>
              <a:gd name="connsiteY8761" fmla="*/ 579939 h 3218321"/>
              <a:gd name="connsiteX8762" fmla="*/ 10454640 w 12192000"/>
              <a:gd name="connsiteY8762" fmla="*/ 594275 h 3218321"/>
              <a:gd name="connsiteX8763" fmla="*/ 10462546 w 12192000"/>
              <a:gd name="connsiteY8763" fmla="*/ 594228 h 3218321"/>
              <a:gd name="connsiteX8764" fmla="*/ 10463642 w 12192000"/>
              <a:gd name="connsiteY8764" fmla="*/ 584083 h 3218321"/>
              <a:gd name="connsiteX8765" fmla="*/ 10480929 w 12192000"/>
              <a:gd name="connsiteY8765" fmla="*/ 585083 h 3218321"/>
              <a:gd name="connsiteX8766" fmla="*/ 10493597 w 12192000"/>
              <a:gd name="connsiteY8766" fmla="*/ 601849 h 3218321"/>
              <a:gd name="connsiteX8767" fmla="*/ 10485358 w 12192000"/>
              <a:gd name="connsiteY8767" fmla="*/ 588131 h 3218321"/>
              <a:gd name="connsiteX8768" fmla="*/ 10511599 w 12192000"/>
              <a:gd name="connsiteY8768" fmla="*/ 593466 h 3218321"/>
              <a:gd name="connsiteX8769" fmla="*/ 10506170 w 12192000"/>
              <a:gd name="connsiteY8769" fmla="*/ 605516 h 3218321"/>
              <a:gd name="connsiteX8770" fmla="*/ 10525744 w 12192000"/>
              <a:gd name="connsiteY8770" fmla="*/ 591989 h 3218321"/>
              <a:gd name="connsiteX8771" fmla="*/ 10525411 w 12192000"/>
              <a:gd name="connsiteY8771" fmla="*/ 610517 h 3218321"/>
              <a:gd name="connsiteX8772" fmla="*/ 10531650 w 12192000"/>
              <a:gd name="connsiteY8772" fmla="*/ 599229 h 3218321"/>
              <a:gd name="connsiteX8773" fmla="*/ 10548938 w 12192000"/>
              <a:gd name="connsiteY8773" fmla="*/ 599277 h 3218321"/>
              <a:gd name="connsiteX8774" fmla="*/ 10549033 w 12192000"/>
              <a:gd name="connsiteY8774" fmla="*/ 613280 h 3218321"/>
              <a:gd name="connsiteX8775" fmla="*/ 10558224 w 12192000"/>
              <a:gd name="connsiteY8775" fmla="*/ 613423 h 3218321"/>
              <a:gd name="connsiteX8776" fmla="*/ 10552652 w 12192000"/>
              <a:gd name="connsiteY8776" fmla="*/ 602754 h 3218321"/>
              <a:gd name="connsiteX8777" fmla="*/ 10587656 w 12192000"/>
              <a:gd name="connsiteY8777" fmla="*/ 609422 h 3218321"/>
              <a:gd name="connsiteX8778" fmla="*/ 10587942 w 12192000"/>
              <a:gd name="connsiteY8778" fmla="*/ 622853 h 3218321"/>
              <a:gd name="connsiteX8779" fmla="*/ 10595944 w 12192000"/>
              <a:gd name="connsiteY8779" fmla="*/ 622806 h 3218321"/>
              <a:gd name="connsiteX8780" fmla="*/ 10596229 w 12192000"/>
              <a:gd name="connsiteY8780" fmla="*/ 613232 h 3218321"/>
              <a:gd name="connsiteX8781" fmla="*/ 10601706 w 12192000"/>
              <a:gd name="connsiteY8781" fmla="*/ 613327 h 3218321"/>
              <a:gd name="connsiteX8782" fmla="*/ 10606517 w 12192000"/>
              <a:gd name="connsiteY8782" fmla="*/ 628664 h 3218321"/>
              <a:gd name="connsiteX8783" fmla="*/ 10607087 w 12192000"/>
              <a:gd name="connsiteY8783" fmla="*/ 610898 h 3218321"/>
              <a:gd name="connsiteX8784" fmla="*/ 10618089 w 12192000"/>
              <a:gd name="connsiteY8784" fmla="*/ 627188 h 3218321"/>
              <a:gd name="connsiteX8785" fmla="*/ 10621089 w 12192000"/>
              <a:gd name="connsiteY8785" fmla="*/ 627664 h 3218321"/>
              <a:gd name="connsiteX8786" fmla="*/ 10617994 w 12192000"/>
              <a:gd name="connsiteY8786" fmla="*/ 615995 h 3218321"/>
              <a:gd name="connsiteX8787" fmla="*/ 10627280 w 12192000"/>
              <a:gd name="connsiteY8787" fmla="*/ 635380 h 3218321"/>
              <a:gd name="connsiteX8788" fmla="*/ 10637377 w 12192000"/>
              <a:gd name="connsiteY8788" fmla="*/ 620948 h 3218321"/>
              <a:gd name="connsiteX8789" fmla="*/ 10650045 w 12192000"/>
              <a:gd name="connsiteY8789" fmla="*/ 632951 h 3218321"/>
              <a:gd name="connsiteX8790" fmla="*/ 10641806 w 12192000"/>
              <a:gd name="connsiteY8790" fmla="*/ 620853 h 3218321"/>
              <a:gd name="connsiteX8791" fmla="*/ 10669143 w 12192000"/>
              <a:gd name="connsiteY8791" fmla="*/ 629902 h 3218321"/>
              <a:gd name="connsiteX8792" fmla="*/ 10651760 w 12192000"/>
              <a:gd name="connsiteY8792" fmla="*/ 632855 h 3218321"/>
              <a:gd name="connsiteX8793" fmla="*/ 10670906 w 12192000"/>
              <a:gd name="connsiteY8793" fmla="*/ 641953 h 3218321"/>
              <a:gd name="connsiteX8794" fmla="*/ 10672762 w 12192000"/>
              <a:gd name="connsiteY8794" fmla="*/ 624806 h 3218321"/>
              <a:gd name="connsiteX8795" fmla="*/ 10684812 w 12192000"/>
              <a:gd name="connsiteY8795" fmla="*/ 641381 h 3218321"/>
              <a:gd name="connsiteX8796" fmla="*/ 10687145 w 12192000"/>
              <a:gd name="connsiteY8796" fmla="*/ 641953 h 3218321"/>
              <a:gd name="connsiteX8797" fmla="*/ 10685669 w 12192000"/>
              <a:gd name="connsiteY8797" fmla="*/ 629617 h 3218321"/>
              <a:gd name="connsiteX8798" fmla="*/ 10695766 w 12192000"/>
              <a:gd name="connsiteY8798" fmla="*/ 646859 h 3218321"/>
              <a:gd name="connsiteX8799" fmla="*/ 10700671 w 12192000"/>
              <a:gd name="connsiteY8799" fmla="*/ 646620 h 3218321"/>
              <a:gd name="connsiteX8800" fmla="*/ 10701956 w 12192000"/>
              <a:gd name="connsiteY8800" fmla="*/ 635809 h 3218321"/>
              <a:gd name="connsiteX8801" fmla="*/ 10711149 w 12192000"/>
              <a:gd name="connsiteY8801" fmla="*/ 641524 h 3218321"/>
              <a:gd name="connsiteX8802" fmla="*/ 10707672 w 12192000"/>
              <a:gd name="connsiteY8802" fmla="*/ 654098 h 3218321"/>
              <a:gd name="connsiteX8803" fmla="*/ 10715625 w 12192000"/>
              <a:gd name="connsiteY8803" fmla="*/ 636475 h 3218321"/>
              <a:gd name="connsiteX8804" fmla="*/ 10734532 w 12192000"/>
              <a:gd name="connsiteY8804" fmla="*/ 654908 h 3218321"/>
              <a:gd name="connsiteX8805" fmla="*/ 10736580 w 12192000"/>
              <a:gd name="connsiteY8805" fmla="*/ 654003 h 3218321"/>
              <a:gd name="connsiteX8806" fmla="*/ 10747867 w 12192000"/>
              <a:gd name="connsiteY8806" fmla="*/ 644239 h 3218321"/>
              <a:gd name="connsiteX8807" fmla="*/ 10749819 w 12192000"/>
              <a:gd name="connsiteY8807" fmla="*/ 659623 h 3218321"/>
              <a:gd name="connsiteX8808" fmla="*/ 10754820 w 12192000"/>
              <a:gd name="connsiteY8808" fmla="*/ 646239 h 3218321"/>
              <a:gd name="connsiteX8809" fmla="*/ 10781014 w 12192000"/>
              <a:gd name="connsiteY8809" fmla="*/ 660385 h 3218321"/>
              <a:gd name="connsiteX8810" fmla="*/ 10769965 w 12192000"/>
              <a:gd name="connsiteY8810" fmla="*/ 666053 h 3218321"/>
              <a:gd name="connsiteX8811" fmla="*/ 10784300 w 12192000"/>
              <a:gd name="connsiteY8811" fmla="*/ 651431 h 3218321"/>
              <a:gd name="connsiteX8812" fmla="*/ 10787681 w 12192000"/>
              <a:gd name="connsiteY8812" fmla="*/ 667387 h 3218321"/>
              <a:gd name="connsiteX8813" fmla="*/ 10791587 w 12192000"/>
              <a:gd name="connsiteY8813" fmla="*/ 665625 h 3218321"/>
              <a:gd name="connsiteX8814" fmla="*/ 10790348 w 12192000"/>
              <a:gd name="connsiteY8814" fmla="*/ 653193 h 3218321"/>
              <a:gd name="connsiteX8815" fmla="*/ 10806351 w 12192000"/>
              <a:gd name="connsiteY8815" fmla="*/ 671626 h 3218321"/>
              <a:gd name="connsiteX8816" fmla="*/ 10805683 w 12192000"/>
              <a:gd name="connsiteY8816" fmla="*/ 659433 h 3218321"/>
              <a:gd name="connsiteX8817" fmla="*/ 10815924 w 12192000"/>
              <a:gd name="connsiteY8817" fmla="*/ 667816 h 3218321"/>
              <a:gd name="connsiteX8818" fmla="*/ 10809732 w 12192000"/>
              <a:gd name="connsiteY8818" fmla="*/ 677151 h 3218321"/>
              <a:gd name="connsiteX8819" fmla="*/ 10822020 w 12192000"/>
              <a:gd name="connsiteY8819" fmla="*/ 659433 h 3218321"/>
              <a:gd name="connsiteX8820" fmla="*/ 10829687 w 12192000"/>
              <a:gd name="connsiteY8820" fmla="*/ 671436 h 3218321"/>
              <a:gd name="connsiteX8821" fmla="*/ 10828401 w 12192000"/>
              <a:gd name="connsiteY8821" fmla="*/ 682295 h 3218321"/>
              <a:gd name="connsiteX8822" fmla="*/ 10838116 w 12192000"/>
              <a:gd name="connsiteY8822" fmla="*/ 666625 h 3218321"/>
              <a:gd name="connsiteX8823" fmla="*/ 10841022 w 12192000"/>
              <a:gd name="connsiteY8823" fmla="*/ 681962 h 3218321"/>
              <a:gd name="connsiteX8824" fmla="*/ 10847355 w 12192000"/>
              <a:gd name="connsiteY8824" fmla="*/ 671817 h 3218321"/>
              <a:gd name="connsiteX8825" fmla="*/ 10866787 w 12192000"/>
              <a:gd name="connsiteY8825" fmla="*/ 675198 h 3218321"/>
              <a:gd name="connsiteX8826" fmla="*/ 10871072 w 12192000"/>
              <a:gd name="connsiteY8826" fmla="*/ 691345 h 3218321"/>
              <a:gd name="connsiteX8827" fmla="*/ 10872978 w 12192000"/>
              <a:gd name="connsiteY8827" fmla="*/ 675532 h 3218321"/>
              <a:gd name="connsiteX8828" fmla="*/ 10890266 w 12192000"/>
              <a:gd name="connsiteY8828" fmla="*/ 681485 h 3218321"/>
              <a:gd name="connsiteX8829" fmla="*/ 10898172 w 12192000"/>
              <a:gd name="connsiteY8829" fmla="*/ 686725 h 3218321"/>
              <a:gd name="connsiteX8830" fmla="*/ 10890933 w 12192000"/>
              <a:gd name="connsiteY8830" fmla="*/ 696917 h 3218321"/>
              <a:gd name="connsiteX8831" fmla="*/ 10904505 w 12192000"/>
              <a:gd name="connsiteY8831" fmla="*/ 680533 h 3218321"/>
              <a:gd name="connsiteX8832" fmla="*/ 10906697 w 12192000"/>
              <a:gd name="connsiteY8832" fmla="*/ 689011 h 3218321"/>
              <a:gd name="connsiteX8833" fmla="*/ 10914936 w 12192000"/>
              <a:gd name="connsiteY8833" fmla="*/ 686296 h 3218321"/>
              <a:gd name="connsiteX8834" fmla="*/ 10907934 w 12192000"/>
              <a:gd name="connsiteY8834" fmla="*/ 698870 h 3218321"/>
              <a:gd name="connsiteX8835" fmla="*/ 10938272 w 12192000"/>
              <a:gd name="connsiteY8835" fmla="*/ 694726 h 3218321"/>
              <a:gd name="connsiteX8836" fmla="*/ 10931033 w 12192000"/>
              <a:gd name="connsiteY8836" fmla="*/ 704586 h 3218321"/>
              <a:gd name="connsiteX8837" fmla="*/ 10943273 w 12192000"/>
              <a:gd name="connsiteY8837" fmla="*/ 695250 h 3218321"/>
              <a:gd name="connsiteX8838" fmla="*/ 10953750 w 12192000"/>
              <a:gd name="connsiteY8838" fmla="*/ 704681 h 3218321"/>
              <a:gd name="connsiteX8839" fmla="*/ 10954893 w 12192000"/>
              <a:gd name="connsiteY8839" fmla="*/ 691773 h 3218321"/>
              <a:gd name="connsiteX8840" fmla="*/ 10965752 w 12192000"/>
              <a:gd name="connsiteY8840" fmla="*/ 709206 h 3218321"/>
              <a:gd name="connsiteX8841" fmla="*/ 10971371 w 12192000"/>
              <a:gd name="connsiteY8841" fmla="*/ 701109 h 3218321"/>
              <a:gd name="connsiteX8842" fmla="*/ 10980705 w 12192000"/>
              <a:gd name="connsiteY8842" fmla="*/ 706015 h 3218321"/>
              <a:gd name="connsiteX8843" fmla="*/ 10970848 w 12192000"/>
              <a:gd name="connsiteY8843" fmla="*/ 713969 h 3218321"/>
              <a:gd name="connsiteX8844" fmla="*/ 10995422 w 12192000"/>
              <a:gd name="connsiteY8844" fmla="*/ 703300 h 3218321"/>
              <a:gd name="connsiteX8845" fmla="*/ 11003995 w 12192000"/>
              <a:gd name="connsiteY8845" fmla="*/ 719399 h 3218321"/>
              <a:gd name="connsiteX8846" fmla="*/ 11007757 w 12192000"/>
              <a:gd name="connsiteY8846" fmla="*/ 708872 h 3218321"/>
              <a:gd name="connsiteX8847" fmla="*/ 11015662 w 12192000"/>
              <a:gd name="connsiteY8847" fmla="*/ 714445 h 3218321"/>
              <a:gd name="connsiteX8848" fmla="*/ 11011948 w 12192000"/>
              <a:gd name="connsiteY8848" fmla="*/ 725114 h 3218321"/>
              <a:gd name="connsiteX8849" fmla="*/ 11024758 w 12192000"/>
              <a:gd name="connsiteY8849" fmla="*/ 714445 h 3218321"/>
              <a:gd name="connsiteX8850" fmla="*/ 11032093 w 12192000"/>
              <a:gd name="connsiteY8850" fmla="*/ 724019 h 3218321"/>
              <a:gd name="connsiteX8851" fmla="*/ 11038284 w 12192000"/>
              <a:gd name="connsiteY8851" fmla="*/ 711492 h 3218321"/>
              <a:gd name="connsiteX8852" fmla="*/ 11041142 w 12192000"/>
              <a:gd name="connsiteY8852" fmla="*/ 726972 h 3218321"/>
              <a:gd name="connsiteX8853" fmla="*/ 11058906 w 12192000"/>
              <a:gd name="connsiteY8853" fmla="*/ 733878 h 3218321"/>
              <a:gd name="connsiteX8854" fmla="*/ 11056477 w 12192000"/>
              <a:gd name="connsiteY8854" fmla="*/ 721256 h 3218321"/>
              <a:gd name="connsiteX8855" fmla="*/ 11068002 w 12192000"/>
              <a:gd name="connsiteY8855" fmla="*/ 728401 h 3218321"/>
              <a:gd name="connsiteX8856" fmla="*/ 11076909 w 12192000"/>
              <a:gd name="connsiteY8856" fmla="*/ 724066 h 3218321"/>
              <a:gd name="connsiteX8857" fmla="*/ 11086291 w 12192000"/>
              <a:gd name="connsiteY8857" fmla="*/ 740022 h 3218321"/>
              <a:gd name="connsiteX8858" fmla="*/ 11088577 w 12192000"/>
              <a:gd name="connsiteY8858" fmla="*/ 724971 h 3218321"/>
              <a:gd name="connsiteX8859" fmla="*/ 11098006 w 12192000"/>
              <a:gd name="connsiteY8859" fmla="*/ 746452 h 3218321"/>
              <a:gd name="connsiteX8860" fmla="*/ 11112341 w 12192000"/>
              <a:gd name="connsiteY8860" fmla="*/ 734783 h 3218321"/>
              <a:gd name="connsiteX8861" fmla="*/ 11112294 w 12192000"/>
              <a:gd name="connsiteY8861" fmla="*/ 746690 h 3218321"/>
              <a:gd name="connsiteX8862" fmla="*/ 11117056 w 12192000"/>
              <a:gd name="connsiteY8862" fmla="*/ 740546 h 3218321"/>
              <a:gd name="connsiteX8863" fmla="*/ 11122580 w 12192000"/>
              <a:gd name="connsiteY8863" fmla="*/ 746833 h 3218321"/>
              <a:gd name="connsiteX8864" fmla="*/ 11133820 w 12192000"/>
              <a:gd name="connsiteY8864" fmla="*/ 740213 h 3218321"/>
              <a:gd name="connsiteX8865" fmla="*/ 11135202 w 12192000"/>
              <a:gd name="connsiteY8865" fmla="*/ 752882 h 3218321"/>
              <a:gd name="connsiteX8866" fmla="*/ 11144250 w 12192000"/>
              <a:gd name="connsiteY8866" fmla="*/ 743356 h 3218321"/>
              <a:gd name="connsiteX8867" fmla="*/ 11150869 w 12192000"/>
              <a:gd name="connsiteY8867" fmla="*/ 755073 h 3218321"/>
              <a:gd name="connsiteX8868" fmla="*/ 11158442 w 12192000"/>
              <a:gd name="connsiteY8868" fmla="*/ 751310 h 3218321"/>
              <a:gd name="connsiteX8869" fmla="*/ 11167586 w 12192000"/>
              <a:gd name="connsiteY8869" fmla="*/ 757264 h 3218321"/>
              <a:gd name="connsiteX8870" fmla="*/ 11169825 w 12192000"/>
              <a:gd name="connsiteY8870" fmla="*/ 745928 h 3218321"/>
              <a:gd name="connsiteX8871" fmla="*/ 11178921 w 12192000"/>
              <a:gd name="connsiteY8871" fmla="*/ 762218 h 3218321"/>
              <a:gd name="connsiteX8872" fmla="*/ 11192447 w 12192000"/>
              <a:gd name="connsiteY8872" fmla="*/ 764694 h 3218321"/>
              <a:gd name="connsiteX8873" fmla="*/ 11209068 w 12192000"/>
              <a:gd name="connsiteY8873" fmla="*/ 760312 h 3218321"/>
              <a:gd name="connsiteX8874" fmla="*/ 11216973 w 12192000"/>
              <a:gd name="connsiteY8874" fmla="*/ 769886 h 3218321"/>
              <a:gd name="connsiteX8875" fmla="*/ 11223879 w 12192000"/>
              <a:gd name="connsiteY8875" fmla="*/ 765266 h 3218321"/>
              <a:gd name="connsiteX8876" fmla="*/ 11230880 w 12192000"/>
              <a:gd name="connsiteY8876" fmla="*/ 775030 h 3218321"/>
              <a:gd name="connsiteX8877" fmla="*/ 11243406 w 12192000"/>
              <a:gd name="connsiteY8877" fmla="*/ 769219 h 3218321"/>
              <a:gd name="connsiteX8878" fmla="*/ 11246691 w 12192000"/>
              <a:gd name="connsiteY8878" fmla="*/ 786175 h 3218321"/>
              <a:gd name="connsiteX8879" fmla="*/ 11249073 w 12192000"/>
              <a:gd name="connsiteY8879" fmla="*/ 775649 h 3218321"/>
              <a:gd name="connsiteX8880" fmla="*/ 11270027 w 12192000"/>
              <a:gd name="connsiteY8880" fmla="*/ 782984 h 3218321"/>
              <a:gd name="connsiteX8881" fmla="*/ 11312985 w 12192000"/>
              <a:gd name="connsiteY8881" fmla="*/ 793367 h 3218321"/>
              <a:gd name="connsiteX8882" fmla="*/ 11320319 w 12192000"/>
              <a:gd name="connsiteY8882" fmla="*/ 790367 h 3218321"/>
              <a:gd name="connsiteX8883" fmla="*/ 11320510 w 12192000"/>
              <a:gd name="connsiteY8883" fmla="*/ 799607 h 3218321"/>
              <a:gd name="connsiteX8884" fmla="*/ 11329701 w 12192000"/>
              <a:gd name="connsiteY8884" fmla="*/ 795082 h 3218321"/>
              <a:gd name="connsiteX8885" fmla="*/ 11391423 w 12192000"/>
              <a:gd name="connsiteY8885" fmla="*/ 814229 h 3218321"/>
              <a:gd name="connsiteX8886" fmla="*/ 11409807 w 12192000"/>
              <a:gd name="connsiteY8886" fmla="*/ 824088 h 3218321"/>
              <a:gd name="connsiteX8887" fmla="*/ 11412617 w 12192000"/>
              <a:gd name="connsiteY8887" fmla="*/ 820183 h 3218321"/>
              <a:gd name="connsiteX8888" fmla="*/ 11428000 w 12192000"/>
              <a:gd name="connsiteY8888" fmla="*/ 825803 h 3218321"/>
              <a:gd name="connsiteX8889" fmla="*/ 11438144 w 12192000"/>
              <a:gd name="connsiteY8889" fmla="*/ 825422 h 3218321"/>
              <a:gd name="connsiteX8890" fmla="*/ 11558826 w 12192000"/>
              <a:gd name="connsiteY8890" fmla="*/ 860954 h 3218321"/>
              <a:gd name="connsiteX8891" fmla="*/ 11691985 w 12192000"/>
              <a:gd name="connsiteY8891" fmla="*/ 899963 h 3218321"/>
              <a:gd name="connsiteX8892" fmla="*/ 11760994 w 12192000"/>
              <a:gd name="connsiteY8892" fmla="*/ 921967 h 3218321"/>
              <a:gd name="connsiteX8893" fmla="*/ 11765566 w 12192000"/>
              <a:gd name="connsiteY8893" fmla="*/ 919157 h 3218321"/>
              <a:gd name="connsiteX8894" fmla="*/ 11856053 w 12192000"/>
              <a:gd name="connsiteY8894" fmla="*/ 950164 h 3218321"/>
              <a:gd name="connsiteX8895" fmla="*/ 11861625 w 12192000"/>
              <a:gd name="connsiteY8895" fmla="*/ 948783 h 3218321"/>
              <a:gd name="connsiteX8896" fmla="*/ 11971210 w 12192000"/>
              <a:gd name="connsiteY8896" fmla="*/ 982695 h 3218321"/>
              <a:gd name="connsiteX8897" fmla="*/ 12006596 w 12192000"/>
              <a:gd name="connsiteY8897" fmla="*/ 992888 h 3218321"/>
              <a:gd name="connsiteX8898" fmla="*/ 12000643 w 12192000"/>
              <a:gd name="connsiteY8898" fmla="*/ 1011988 h 3218321"/>
              <a:gd name="connsiteX8899" fmla="*/ 12015358 w 12192000"/>
              <a:gd name="connsiteY8899" fmla="*/ 992983 h 3218321"/>
              <a:gd name="connsiteX8900" fmla="*/ 12018264 w 12192000"/>
              <a:gd name="connsiteY8900" fmla="*/ 1023990 h 3218321"/>
              <a:gd name="connsiteX8901" fmla="*/ 12020359 w 12192000"/>
              <a:gd name="connsiteY8901" fmla="*/ 998556 h 3218321"/>
              <a:gd name="connsiteX8902" fmla="*/ 12042934 w 12192000"/>
              <a:gd name="connsiteY8902" fmla="*/ 1004510 h 3218321"/>
              <a:gd name="connsiteX8903" fmla="*/ 12039505 w 12192000"/>
              <a:gd name="connsiteY8903" fmla="*/ 1027515 h 3218321"/>
              <a:gd name="connsiteX8904" fmla="*/ 12048744 w 12192000"/>
              <a:gd name="connsiteY8904" fmla="*/ 1028277 h 3218321"/>
              <a:gd name="connsiteX8905" fmla="*/ 12043220 w 12192000"/>
              <a:gd name="connsiteY8905" fmla="*/ 1008272 h 3218321"/>
              <a:gd name="connsiteX8906" fmla="*/ 12057650 w 12192000"/>
              <a:gd name="connsiteY8906" fmla="*/ 1008653 h 3218321"/>
              <a:gd name="connsiteX8907" fmla="*/ 12050792 w 12192000"/>
              <a:gd name="connsiteY8907" fmla="*/ 1014274 h 3218321"/>
              <a:gd name="connsiteX8908" fmla="*/ 12055221 w 12192000"/>
              <a:gd name="connsiteY8908" fmla="*/ 1032421 h 3218321"/>
              <a:gd name="connsiteX8909" fmla="*/ 12058793 w 12192000"/>
              <a:gd name="connsiteY8909" fmla="*/ 1032516 h 3218321"/>
              <a:gd name="connsiteX8910" fmla="*/ 12057316 w 12192000"/>
              <a:gd name="connsiteY8910" fmla="*/ 1014941 h 3218321"/>
              <a:gd name="connsiteX8911" fmla="*/ 12069556 w 12192000"/>
              <a:gd name="connsiteY8911" fmla="*/ 1007558 h 3218321"/>
              <a:gd name="connsiteX8912" fmla="*/ 12063031 w 12192000"/>
              <a:gd name="connsiteY8912" fmla="*/ 1023895 h 3218321"/>
              <a:gd name="connsiteX8913" fmla="*/ 12083035 w 12192000"/>
              <a:gd name="connsiteY8913" fmla="*/ 1011702 h 3218321"/>
              <a:gd name="connsiteX8914" fmla="*/ 12076748 w 12192000"/>
              <a:gd name="connsiteY8914" fmla="*/ 1030277 h 3218321"/>
              <a:gd name="connsiteX8915" fmla="*/ 12087225 w 12192000"/>
              <a:gd name="connsiteY8915" fmla="*/ 1019132 h 3218321"/>
              <a:gd name="connsiteX8916" fmla="*/ 12102655 w 12192000"/>
              <a:gd name="connsiteY8916" fmla="*/ 1031373 h 3218321"/>
              <a:gd name="connsiteX8917" fmla="*/ 12115419 w 12192000"/>
              <a:gd name="connsiteY8917" fmla="*/ 1026181 h 3218321"/>
              <a:gd name="connsiteX8918" fmla="*/ 12118658 w 12192000"/>
              <a:gd name="connsiteY8918" fmla="*/ 1037755 h 3218321"/>
              <a:gd name="connsiteX8919" fmla="*/ 12119753 w 12192000"/>
              <a:gd name="connsiteY8919" fmla="*/ 1026800 h 3218321"/>
              <a:gd name="connsiteX8920" fmla="*/ 12192000 w 12192000"/>
              <a:gd name="connsiteY8920" fmla="*/ 1047948 h 3218321"/>
              <a:gd name="connsiteX8921" fmla="*/ 12192000 w 12192000"/>
              <a:gd name="connsiteY8921" fmla="*/ 1064999 h 3218321"/>
              <a:gd name="connsiteX8922" fmla="*/ 12181761 w 12192000"/>
              <a:gd name="connsiteY8922" fmla="*/ 1056140 h 3218321"/>
              <a:gd name="connsiteX8923" fmla="*/ 12186665 w 12192000"/>
              <a:gd name="connsiteY8923" fmla="*/ 1073477 h 3218321"/>
              <a:gd name="connsiteX8924" fmla="*/ 12161091 w 12192000"/>
              <a:gd name="connsiteY8924" fmla="*/ 1067809 h 3218321"/>
              <a:gd name="connsiteX8925" fmla="*/ 12132898 w 12192000"/>
              <a:gd name="connsiteY8925" fmla="*/ 1057807 h 3218321"/>
              <a:gd name="connsiteX8926" fmla="*/ 12119086 w 12192000"/>
              <a:gd name="connsiteY8926" fmla="*/ 1058712 h 3218321"/>
              <a:gd name="connsiteX8927" fmla="*/ 12123991 w 12192000"/>
              <a:gd name="connsiteY8927" fmla="*/ 1042137 h 3218321"/>
              <a:gd name="connsiteX8928" fmla="*/ 12091988 w 12192000"/>
              <a:gd name="connsiteY8928" fmla="*/ 1035231 h 3218321"/>
              <a:gd name="connsiteX8929" fmla="*/ 12091988 w 12192000"/>
              <a:gd name="connsiteY8929" fmla="*/ 1040327 h 3218321"/>
              <a:gd name="connsiteX8930" fmla="*/ 12117229 w 12192000"/>
              <a:gd name="connsiteY8930" fmla="*/ 1058903 h 3218321"/>
              <a:gd name="connsiteX8931" fmla="*/ 12078509 w 12192000"/>
              <a:gd name="connsiteY8931" fmla="*/ 1042232 h 3218321"/>
              <a:gd name="connsiteX8932" fmla="*/ 12088749 w 12192000"/>
              <a:gd name="connsiteY8932" fmla="*/ 1032754 h 3218321"/>
              <a:gd name="connsiteX8933" fmla="*/ 12078224 w 12192000"/>
              <a:gd name="connsiteY8933" fmla="*/ 1031706 h 3218321"/>
              <a:gd name="connsiteX8934" fmla="*/ 12077891 w 12192000"/>
              <a:gd name="connsiteY8934" fmla="*/ 1046424 h 3218321"/>
              <a:gd name="connsiteX8935" fmla="*/ 12000881 w 12192000"/>
              <a:gd name="connsiteY8935" fmla="*/ 1030515 h 3218321"/>
              <a:gd name="connsiteX8936" fmla="*/ 12021407 w 12192000"/>
              <a:gd name="connsiteY8936" fmla="*/ 1043995 h 3218321"/>
              <a:gd name="connsiteX8937" fmla="*/ 12014502 w 12192000"/>
              <a:gd name="connsiteY8937" fmla="*/ 1032373 h 3218321"/>
              <a:gd name="connsiteX8938" fmla="*/ 12034838 w 12192000"/>
              <a:gd name="connsiteY8938" fmla="*/ 1037374 h 3218321"/>
              <a:gd name="connsiteX8939" fmla="*/ 12031313 w 12192000"/>
              <a:gd name="connsiteY8939" fmla="*/ 1045471 h 3218321"/>
              <a:gd name="connsiteX8940" fmla="*/ 12051077 w 12192000"/>
              <a:gd name="connsiteY8940" fmla="*/ 1041851 h 3218321"/>
              <a:gd name="connsiteX8941" fmla="*/ 12041029 w 12192000"/>
              <a:gd name="connsiteY8941" fmla="*/ 1050091 h 3218321"/>
              <a:gd name="connsiteX8942" fmla="*/ 12077557 w 12192000"/>
              <a:gd name="connsiteY8942" fmla="*/ 1060713 h 3218321"/>
              <a:gd name="connsiteX8943" fmla="*/ 12084272 w 12192000"/>
              <a:gd name="connsiteY8943" fmla="*/ 1050234 h 3218321"/>
              <a:gd name="connsiteX8944" fmla="*/ 12082224 w 12192000"/>
              <a:gd name="connsiteY8944" fmla="*/ 1060951 h 3218321"/>
              <a:gd name="connsiteX8945" fmla="*/ 12096178 w 12192000"/>
              <a:gd name="connsiteY8945" fmla="*/ 1066476 h 3218321"/>
              <a:gd name="connsiteX8946" fmla="*/ 12090511 w 12192000"/>
              <a:gd name="connsiteY8946" fmla="*/ 1078621 h 3218321"/>
              <a:gd name="connsiteX8947" fmla="*/ 12119610 w 12192000"/>
              <a:gd name="connsiteY8947" fmla="*/ 1085099 h 3218321"/>
              <a:gd name="connsiteX8948" fmla="*/ 12099084 w 12192000"/>
              <a:gd name="connsiteY8948" fmla="*/ 1066619 h 3218321"/>
              <a:gd name="connsiteX8949" fmla="*/ 12139136 w 12192000"/>
              <a:gd name="connsiteY8949" fmla="*/ 1078955 h 3218321"/>
              <a:gd name="connsiteX8950" fmla="*/ 12116991 w 12192000"/>
              <a:gd name="connsiteY8950" fmla="*/ 1078955 h 3218321"/>
              <a:gd name="connsiteX8951" fmla="*/ 12146232 w 12192000"/>
              <a:gd name="connsiteY8951" fmla="*/ 1095196 h 3218321"/>
              <a:gd name="connsiteX8952" fmla="*/ 12157043 w 12192000"/>
              <a:gd name="connsiteY8952" fmla="*/ 1099531 h 3218321"/>
              <a:gd name="connsiteX8953" fmla="*/ 12144470 w 12192000"/>
              <a:gd name="connsiteY8953" fmla="*/ 1079717 h 3218321"/>
              <a:gd name="connsiteX8954" fmla="*/ 12166854 w 12192000"/>
              <a:gd name="connsiteY8954" fmla="*/ 1087480 h 3218321"/>
              <a:gd name="connsiteX8955" fmla="*/ 12158853 w 12192000"/>
              <a:gd name="connsiteY8955" fmla="*/ 1101103 h 3218321"/>
              <a:gd name="connsiteX8956" fmla="*/ 12174474 w 12192000"/>
              <a:gd name="connsiteY8956" fmla="*/ 1090243 h 3218321"/>
              <a:gd name="connsiteX8957" fmla="*/ 12172807 w 12192000"/>
              <a:gd name="connsiteY8957" fmla="*/ 1105437 h 3218321"/>
              <a:gd name="connsiteX8958" fmla="*/ 12186142 w 12192000"/>
              <a:gd name="connsiteY8958" fmla="*/ 1099293 h 3218321"/>
              <a:gd name="connsiteX8959" fmla="*/ 12192000 w 12192000"/>
              <a:gd name="connsiteY8959" fmla="*/ 1111867 h 3218321"/>
              <a:gd name="connsiteX8960" fmla="*/ 12192000 w 12192000"/>
              <a:gd name="connsiteY8960" fmla="*/ 1141921 h 3218321"/>
              <a:gd name="connsiteX8961" fmla="*/ 12187238 w 12192000"/>
              <a:gd name="connsiteY8961" fmla="*/ 1145922 h 3218321"/>
              <a:gd name="connsiteX8962" fmla="*/ 12093703 w 12192000"/>
              <a:gd name="connsiteY8962" fmla="*/ 1114344 h 3218321"/>
              <a:gd name="connsiteX8963" fmla="*/ 12066794 w 12192000"/>
              <a:gd name="connsiteY8963" fmla="*/ 1107390 h 3218321"/>
              <a:gd name="connsiteX8964" fmla="*/ 12060745 w 12192000"/>
              <a:gd name="connsiteY8964" fmla="*/ 1106770 h 3218321"/>
              <a:gd name="connsiteX8965" fmla="*/ 12044410 w 12192000"/>
              <a:gd name="connsiteY8965" fmla="*/ 1102198 h 3218321"/>
              <a:gd name="connsiteX8966" fmla="*/ 12044410 w 12192000"/>
              <a:gd name="connsiteY8966" fmla="*/ 1096673 h 3218321"/>
              <a:gd name="connsiteX8967" fmla="*/ 12013692 w 12192000"/>
              <a:gd name="connsiteY8967" fmla="*/ 1085528 h 3218321"/>
              <a:gd name="connsiteX8968" fmla="*/ 12002452 w 12192000"/>
              <a:gd name="connsiteY8968" fmla="*/ 1090862 h 3218321"/>
              <a:gd name="connsiteX8969" fmla="*/ 12000119 w 12192000"/>
              <a:gd name="connsiteY8969" fmla="*/ 1080574 h 3218321"/>
              <a:gd name="connsiteX8970" fmla="*/ 11985403 w 12192000"/>
              <a:gd name="connsiteY8970" fmla="*/ 1083194 h 3218321"/>
              <a:gd name="connsiteX8971" fmla="*/ 11946398 w 12192000"/>
              <a:gd name="connsiteY8971" fmla="*/ 1068286 h 3218321"/>
              <a:gd name="connsiteX8972" fmla="*/ 11930015 w 12192000"/>
              <a:gd name="connsiteY8972" fmla="*/ 1071286 h 3218321"/>
              <a:gd name="connsiteX8973" fmla="*/ 11933920 w 12192000"/>
              <a:gd name="connsiteY8973" fmla="*/ 1062475 h 3218321"/>
              <a:gd name="connsiteX8974" fmla="*/ 11889867 w 12192000"/>
              <a:gd name="connsiteY8974" fmla="*/ 1057664 h 3218321"/>
              <a:gd name="connsiteX8975" fmla="*/ 11749183 w 12192000"/>
              <a:gd name="connsiteY8975" fmla="*/ 1013797 h 3218321"/>
              <a:gd name="connsiteX8976" fmla="*/ 11748706 w 12192000"/>
              <a:gd name="connsiteY8976" fmla="*/ 1018560 h 3218321"/>
              <a:gd name="connsiteX8977" fmla="*/ 11727609 w 12192000"/>
              <a:gd name="connsiteY8977" fmla="*/ 1007939 h 3218321"/>
              <a:gd name="connsiteX8978" fmla="*/ 11699320 w 12192000"/>
              <a:gd name="connsiteY8978" fmla="*/ 1001842 h 3218321"/>
              <a:gd name="connsiteX8979" fmla="*/ 11684175 w 12192000"/>
              <a:gd name="connsiteY8979" fmla="*/ 995127 h 3218321"/>
              <a:gd name="connsiteX8980" fmla="*/ 11681365 w 12192000"/>
              <a:gd name="connsiteY8980" fmla="*/ 998270 h 3218321"/>
              <a:gd name="connsiteX8981" fmla="*/ 11632025 w 12192000"/>
              <a:gd name="connsiteY8981" fmla="*/ 980981 h 3218321"/>
              <a:gd name="connsiteX8982" fmla="*/ 11625976 w 12192000"/>
              <a:gd name="connsiteY8982" fmla="*/ 985505 h 3218321"/>
              <a:gd name="connsiteX8983" fmla="*/ 11619166 w 12192000"/>
              <a:gd name="connsiteY8983" fmla="*/ 974646 h 3218321"/>
              <a:gd name="connsiteX8984" fmla="*/ 11613738 w 12192000"/>
              <a:gd name="connsiteY8984" fmla="*/ 979409 h 3218321"/>
              <a:gd name="connsiteX8985" fmla="*/ 11591448 w 12192000"/>
              <a:gd name="connsiteY8985" fmla="*/ 969835 h 3218321"/>
              <a:gd name="connsiteX8986" fmla="*/ 11582400 w 12192000"/>
              <a:gd name="connsiteY8986" fmla="*/ 976313 h 3218321"/>
              <a:gd name="connsiteX8987" fmla="*/ 11582400 w 12192000"/>
              <a:gd name="connsiteY8987" fmla="*/ 965025 h 3218321"/>
              <a:gd name="connsiteX8988" fmla="*/ 11568065 w 12192000"/>
              <a:gd name="connsiteY8988" fmla="*/ 971407 h 3218321"/>
              <a:gd name="connsiteX8989" fmla="*/ 11568399 w 12192000"/>
              <a:gd name="connsiteY8989" fmla="*/ 960500 h 3218321"/>
              <a:gd name="connsiteX8990" fmla="*/ 11554397 w 12192000"/>
              <a:gd name="connsiteY8990" fmla="*/ 967263 h 3218321"/>
              <a:gd name="connsiteX8991" fmla="*/ 11553682 w 12192000"/>
              <a:gd name="connsiteY8991" fmla="*/ 955118 h 3218321"/>
              <a:gd name="connsiteX8992" fmla="*/ 11544824 w 12192000"/>
              <a:gd name="connsiteY8992" fmla="*/ 961548 h 3218321"/>
              <a:gd name="connsiteX8993" fmla="*/ 11536775 w 12192000"/>
              <a:gd name="connsiteY8993" fmla="*/ 951069 h 3218321"/>
              <a:gd name="connsiteX8994" fmla="*/ 11532727 w 12192000"/>
              <a:gd name="connsiteY8994" fmla="*/ 962167 h 3218321"/>
              <a:gd name="connsiteX8995" fmla="*/ 11515296 w 12192000"/>
              <a:gd name="connsiteY8995" fmla="*/ 955880 h 3218321"/>
              <a:gd name="connsiteX8996" fmla="*/ 11515296 w 12192000"/>
              <a:gd name="connsiteY8996" fmla="*/ 945354 h 3218321"/>
              <a:gd name="connsiteX8997" fmla="*/ 11501294 w 12192000"/>
              <a:gd name="connsiteY8997" fmla="*/ 951831 h 3218321"/>
              <a:gd name="connsiteX8998" fmla="*/ 11501294 w 12192000"/>
              <a:gd name="connsiteY8998" fmla="*/ 940495 h 3218321"/>
              <a:gd name="connsiteX8999" fmla="*/ 11487293 w 12192000"/>
              <a:gd name="connsiteY8999" fmla="*/ 949497 h 3218321"/>
              <a:gd name="connsiteX9000" fmla="*/ 11487102 w 12192000"/>
              <a:gd name="connsiteY9000" fmla="*/ 936780 h 3218321"/>
              <a:gd name="connsiteX9001" fmla="*/ 11474244 w 12192000"/>
              <a:gd name="connsiteY9001" fmla="*/ 949354 h 3218321"/>
              <a:gd name="connsiteX9002" fmla="*/ 11478102 w 12192000"/>
              <a:gd name="connsiteY9002" fmla="*/ 935494 h 3218321"/>
              <a:gd name="connsiteX9003" fmla="*/ 11460099 w 12192000"/>
              <a:gd name="connsiteY9003" fmla="*/ 941496 h 3218321"/>
              <a:gd name="connsiteX9004" fmla="*/ 11461242 w 12192000"/>
              <a:gd name="connsiteY9004" fmla="*/ 929826 h 3218321"/>
              <a:gd name="connsiteX9005" fmla="*/ 11451002 w 12192000"/>
              <a:gd name="connsiteY9005" fmla="*/ 942686 h 3218321"/>
              <a:gd name="connsiteX9006" fmla="*/ 11444812 w 12192000"/>
              <a:gd name="connsiteY9006" fmla="*/ 926254 h 3218321"/>
              <a:gd name="connsiteX9007" fmla="*/ 11436810 w 12192000"/>
              <a:gd name="connsiteY9007" fmla="*/ 937447 h 3218321"/>
              <a:gd name="connsiteX9008" fmla="*/ 11426857 w 12192000"/>
              <a:gd name="connsiteY9008" fmla="*/ 919824 h 3218321"/>
              <a:gd name="connsiteX9009" fmla="*/ 11425951 w 12192000"/>
              <a:gd name="connsiteY9009" fmla="*/ 932398 h 3218321"/>
              <a:gd name="connsiteX9010" fmla="*/ 11421427 w 12192000"/>
              <a:gd name="connsiteY9010" fmla="*/ 932446 h 3218321"/>
              <a:gd name="connsiteX9011" fmla="*/ 11419046 w 12192000"/>
              <a:gd name="connsiteY9011" fmla="*/ 921158 h 3218321"/>
              <a:gd name="connsiteX9012" fmla="*/ 11406664 w 12192000"/>
              <a:gd name="connsiteY9012" fmla="*/ 929874 h 3218321"/>
              <a:gd name="connsiteX9013" fmla="*/ 11407903 w 12192000"/>
              <a:gd name="connsiteY9013" fmla="*/ 917967 h 3218321"/>
              <a:gd name="connsiteX9014" fmla="*/ 11402330 w 12192000"/>
              <a:gd name="connsiteY9014" fmla="*/ 918109 h 3218321"/>
              <a:gd name="connsiteX9015" fmla="*/ 11399377 w 12192000"/>
              <a:gd name="connsiteY9015" fmla="*/ 930398 h 3218321"/>
              <a:gd name="connsiteX9016" fmla="*/ 11391614 w 12192000"/>
              <a:gd name="connsiteY9016" fmla="*/ 913537 h 3218321"/>
              <a:gd name="connsiteX9017" fmla="*/ 11387710 w 12192000"/>
              <a:gd name="connsiteY9017" fmla="*/ 913299 h 3218321"/>
              <a:gd name="connsiteX9018" fmla="*/ 11386756 w 12192000"/>
              <a:gd name="connsiteY9018" fmla="*/ 924444 h 3218321"/>
              <a:gd name="connsiteX9019" fmla="*/ 11373279 w 12192000"/>
              <a:gd name="connsiteY9019" fmla="*/ 906250 h 3218321"/>
              <a:gd name="connsiteX9020" fmla="*/ 11372469 w 12192000"/>
              <a:gd name="connsiteY9020" fmla="*/ 918014 h 3218321"/>
              <a:gd name="connsiteX9021" fmla="*/ 11368278 w 12192000"/>
              <a:gd name="connsiteY9021" fmla="*/ 918443 h 3218321"/>
              <a:gd name="connsiteX9022" fmla="*/ 11367706 w 12192000"/>
              <a:gd name="connsiteY9022" fmla="*/ 906059 h 3218321"/>
              <a:gd name="connsiteX9023" fmla="*/ 11356953 w 12192000"/>
              <a:gd name="connsiteY9023" fmla="*/ 921145 h 3218321"/>
              <a:gd name="connsiteX9024" fmla="*/ 11356592 w 12192000"/>
              <a:gd name="connsiteY9024" fmla="*/ 921046 h 3218321"/>
              <a:gd name="connsiteX9025" fmla="*/ 11352228 w 12192000"/>
              <a:gd name="connsiteY9025" fmla="*/ 903963 h 3218321"/>
              <a:gd name="connsiteX9026" fmla="*/ 11347513 w 12192000"/>
              <a:gd name="connsiteY9026" fmla="*/ 903582 h 3218321"/>
              <a:gd name="connsiteX9027" fmla="*/ 11349038 w 12192000"/>
              <a:gd name="connsiteY9027" fmla="*/ 913346 h 3218321"/>
              <a:gd name="connsiteX9028" fmla="*/ 11339608 w 12192000"/>
              <a:gd name="connsiteY9028" fmla="*/ 913346 h 3218321"/>
              <a:gd name="connsiteX9029" fmla="*/ 11339512 w 12192000"/>
              <a:gd name="connsiteY9029" fmla="*/ 901010 h 3218321"/>
              <a:gd name="connsiteX9030" fmla="*/ 11319558 w 12192000"/>
              <a:gd name="connsiteY9030" fmla="*/ 894485 h 3218321"/>
              <a:gd name="connsiteX9031" fmla="*/ 11320367 w 12192000"/>
              <a:gd name="connsiteY9031" fmla="*/ 904726 h 3218321"/>
              <a:gd name="connsiteX9032" fmla="*/ 11310794 w 12192000"/>
              <a:gd name="connsiteY9032" fmla="*/ 903821 h 3218321"/>
              <a:gd name="connsiteX9033" fmla="*/ 11315081 w 12192000"/>
              <a:gd name="connsiteY9033" fmla="*/ 891961 h 3218321"/>
              <a:gd name="connsiteX9034" fmla="*/ 11305746 w 12192000"/>
              <a:gd name="connsiteY9034" fmla="*/ 907107 h 3218321"/>
              <a:gd name="connsiteX9035" fmla="*/ 11356592 w 12192000"/>
              <a:gd name="connsiteY9035" fmla="*/ 921046 h 3218321"/>
              <a:gd name="connsiteX9036" fmla="*/ 11356706 w 12192000"/>
              <a:gd name="connsiteY9036" fmla="*/ 921491 h 3218321"/>
              <a:gd name="connsiteX9037" fmla="*/ 11356953 w 12192000"/>
              <a:gd name="connsiteY9037" fmla="*/ 921145 h 3218321"/>
              <a:gd name="connsiteX9038" fmla="*/ 11399960 w 12192000"/>
              <a:gd name="connsiteY9038" fmla="*/ 932935 h 3218321"/>
              <a:gd name="connsiteX9039" fmla="*/ 11494389 w 12192000"/>
              <a:gd name="connsiteY9039" fmla="*/ 958118 h 3218321"/>
              <a:gd name="connsiteX9040" fmla="*/ 11485293 w 12192000"/>
              <a:gd name="connsiteY9040" fmla="*/ 967168 h 3218321"/>
              <a:gd name="connsiteX9041" fmla="*/ 11506629 w 12192000"/>
              <a:gd name="connsiteY9041" fmla="*/ 957309 h 3218321"/>
              <a:gd name="connsiteX9042" fmla="*/ 11503676 w 12192000"/>
              <a:gd name="connsiteY9042" fmla="*/ 966977 h 3218321"/>
              <a:gd name="connsiteX9043" fmla="*/ 11522297 w 12192000"/>
              <a:gd name="connsiteY9043" fmla="*/ 961167 h 3218321"/>
              <a:gd name="connsiteX9044" fmla="*/ 11518631 w 12192000"/>
              <a:gd name="connsiteY9044" fmla="*/ 968597 h 3218321"/>
              <a:gd name="connsiteX9045" fmla="*/ 11513058 w 12192000"/>
              <a:gd name="connsiteY9045" fmla="*/ 973169 h 3218321"/>
              <a:gd name="connsiteX9046" fmla="*/ 11511676 w 12192000"/>
              <a:gd name="connsiteY9046" fmla="*/ 977551 h 3218321"/>
              <a:gd name="connsiteX9047" fmla="*/ 11535204 w 12192000"/>
              <a:gd name="connsiteY9047" fmla="*/ 964072 h 3218321"/>
              <a:gd name="connsiteX9048" fmla="*/ 11528774 w 12192000"/>
              <a:gd name="connsiteY9048" fmla="*/ 977932 h 3218321"/>
              <a:gd name="connsiteX9049" fmla="*/ 11549158 w 12192000"/>
              <a:gd name="connsiteY9049" fmla="*/ 966406 h 3218321"/>
              <a:gd name="connsiteX9050" fmla="*/ 11543586 w 12192000"/>
              <a:gd name="connsiteY9050" fmla="*/ 980600 h 3218321"/>
              <a:gd name="connsiteX9051" fmla="*/ 11563302 w 12192000"/>
              <a:gd name="connsiteY9051" fmla="*/ 970026 h 3218321"/>
              <a:gd name="connsiteX9052" fmla="*/ 11552682 w 12192000"/>
              <a:gd name="connsiteY9052" fmla="*/ 986791 h 3218321"/>
              <a:gd name="connsiteX9053" fmla="*/ 11576209 w 12192000"/>
              <a:gd name="connsiteY9053" fmla="*/ 974122 h 3218321"/>
              <a:gd name="connsiteX9054" fmla="*/ 11566779 w 12192000"/>
              <a:gd name="connsiteY9054" fmla="*/ 991983 h 3218321"/>
              <a:gd name="connsiteX9055" fmla="*/ 11587353 w 12192000"/>
              <a:gd name="connsiteY9055" fmla="*/ 978409 h 3218321"/>
              <a:gd name="connsiteX9056" fmla="*/ 11584115 w 12192000"/>
              <a:gd name="connsiteY9056" fmla="*/ 991935 h 3218321"/>
              <a:gd name="connsiteX9057" fmla="*/ 11602355 w 12192000"/>
              <a:gd name="connsiteY9057" fmla="*/ 982886 h 3218321"/>
              <a:gd name="connsiteX9058" fmla="*/ 11595831 w 12192000"/>
              <a:gd name="connsiteY9058" fmla="*/ 996079 h 3218321"/>
              <a:gd name="connsiteX9059" fmla="*/ 11617023 w 12192000"/>
              <a:gd name="connsiteY9059" fmla="*/ 985601 h 3218321"/>
              <a:gd name="connsiteX9060" fmla="*/ 11610166 w 12192000"/>
              <a:gd name="connsiteY9060" fmla="*/ 999937 h 3218321"/>
              <a:gd name="connsiteX9061" fmla="*/ 11630454 w 12192000"/>
              <a:gd name="connsiteY9061" fmla="*/ 987553 h 3218321"/>
              <a:gd name="connsiteX9062" fmla="*/ 11623500 w 12192000"/>
              <a:gd name="connsiteY9062" fmla="*/ 1004795 h 3218321"/>
              <a:gd name="connsiteX9063" fmla="*/ 11643456 w 12192000"/>
              <a:gd name="connsiteY9063" fmla="*/ 992459 h 3218321"/>
              <a:gd name="connsiteX9064" fmla="*/ 11637359 w 12192000"/>
              <a:gd name="connsiteY9064" fmla="*/ 1008510 h 3218321"/>
              <a:gd name="connsiteX9065" fmla="*/ 11654933 w 12192000"/>
              <a:gd name="connsiteY9065" fmla="*/ 998032 h 3218321"/>
              <a:gd name="connsiteX9066" fmla="*/ 11653647 w 12192000"/>
              <a:gd name="connsiteY9066" fmla="*/ 1011416 h 3218321"/>
              <a:gd name="connsiteX9067" fmla="*/ 11669602 w 12192000"/>
              <a:gd name="connsiteY9067" fmla="*/ 1002366 h 3218321"/>
              <a:gd name="connsiteX9068" fmla="*/ 11662172 w 12192000"/>
              <a:gd name="connsiteY9068" fmla="*/ 1013845 h 3218321"/>
              <a:gd name="connsiteX9069" fmla="*/ 11685984 w 12192000"/>
              <a:gd name="connsiteY9069" fmla="*/ 1002795 h 3218321"/>
              <a:gd name="connsiteX9070" fmla="*/ 11676412 w 12192000"/>
              <a:gd name="connsiteY9070" fmla="*/ 1017941 h 3218321"/>
              <a:gd name="connsiteX9071" fmla="*/ 11734800 w 12192000"/>
              <a:gd name="connsiteY9071" fmla="*/ 1035516 h 3218321"/>
              <a:gd name="connsiteX9072" fmla="*/ 11742134 w 12192000"/>
              <a:gd name="connsiteY9072" fmla="*/ 1033611 h 3218321"/>
              <a:gd name="connsiteX9073" fmla="*/ 11773281 w 12192000"/>
              <a:gd name="connsiteY9073" fmla="*/ 1043233 h 3218321"/>
              <a:gd name="connsiteX9074" fmla="*/ 11768281 w 12192000"/>
              <a:gd name="connsiteY9074" fmla="*/ 1052187 h 3218321"/>
              <a:gd name="connsiteX9075" fmla="*/ 11781901 w 12192000"/>
              <a:gd name="connsiteY9075" fmla="*/ 1046281 h 3218321"/>
              <a:gd name="connsiteX9076" fmla="*/ 11802952 w 12192000"/>
              <a:gd name="connsiteY9076" fmla="*/ 1054568 h 3218321"/>
              <a:gd name="connsiteX9077" fmla="*/ 11817572 w 12192000"/>
              <a:gd name="connsiteY9077" fmla="*/ 1060665 h 3218321"/>
              <a:gd name="connsiteX9078" fmla="*/ 11824288 w 12192000"/>
              <a:gd name="connsiteY9078" fmla="*/ 1055997 h 3218321"/>
              <a:gd name="connsiteX9079" fmla="*/ 11856768 w 12192000"/>
              <a:gd name="connsiteY9079" fmla="*/ 1067238 h 3218321"/>
              <a:gd name="connsiteX9080" fmla="*/ 11852910 w 12192000"/>
              <a:gd name="connsiteY9080" fmla="*/ 1075430 h 3218321"/>
              <a:gd name="connsiteX9081" fmla="*/ 11869959 w 12192000"/>
              <a:gd name="connsiteY9081" fmla="*/ 1069000 h 3218321"/>
              <a:gd name="connsiteX9082" fmla="*/ 11870960 w 12192000"/>
              <a:gd name="connsiteY9082" fmla="*/ 1076430 h 3218321"/>
              <a:gd name="connsiteX9083" fmla="*/ 11898725 w 12192000"/>
              <a:gd name="connsiteY9083" fmla="*/ 1082432 h 3218321"/>
              <a:gd name="connsiteX9084" fmla="*/ 11937492 w 12192000"/>
              <a:gd name="connsiteY9084" fmla="*/ 1091005 h 3218321"/>
              <a:gd name="connsiteX9085" fmla="*/ 11981116 w 12192000"/>
              <a:gd name="connsiteY9085" fmla="*/ 1105294 h 3218321"/>
              <a:gd name="connsiteX9086" fmla="*/ 11977497 w 12192000"/>
              <a:gd name="connsiteY9086" fmla="*/ 1113486 h 3218321"/>
              <a:gd name="connsiteX9087" fmla="*/ 11986736 w 12192000"/>
              <a:gd name="connsiteY9087" fmla="*/ 1105580 h 3218321"/>
              <a:gd name="connsiteX9088" fmla="*/ 11993880 w 12192000"/>
              <a:gd name="connsiteY9088" fmla="*/ 1116630 h 3218321"/>
              <a:gd name="connsiteX9089" fmla="*/ 12007119 w 12192000"/>
              <a:gd name="connsiteY9089" fmla="*/ 1112200 h 3218321"/>
              <a:gd name="connsiteX9090" fmla="*/ 12008215 w 12192000"/>
              <a:gd name="connsiteY9090" fmla="*/ 1122536 h 3218321"/>
              <a:gd name="connsiteX9091" fmla="*/ 12032838 w 12192000"/>
              <a:gd name="connsiteY9091" fmla="*/ 1123727 h 3218321"/>
              <a:gd name="connsiteX9092" fmla="*/ 12051316 w 12192000"/>
              <a:gd name="connsiteY9092" fmla="*/ 1124679 h 3218321"/>
              <a:gd name="connsiteX9093" fmla="*/ 12056269 w 12192000"/>
              <a:gd name="connsiteY9093" fmla="*/ 1124727 h 3218321"/>
              <a:gd name="connsiteX9094" fmla="*/ 12072890 w 12192000"/>
              <a:gd name="connsiteY9094" fmla="*/ 1128871 h 3218321"/>
              <a:gd name="connsiteX9095" fmla="*/ 12072747 w 12192000"/>
              <a:gd name="connsiteY9095" fmla="*/ 1137587 h 3218321"/>
              <a:gd name="connsiteX9096" fmla="*/ 12087273 w 12192000"/>
              <a:gd name="connsiteY9096" fmla="*/ 1131014 h 3218321"/>
              <a:gd name="connsiteX9097" fmla="*/ 12081415 w 12192000"/>
              <a:gd name="connsiteY9097" fmla="*/ 1143683 h 3218321"/>
              <a:gd name="connsiteX9098" fmla="*/ 12102512 w 12192000"/>
              <a:gd name="connsiteY9098" fmla="*/ 1135967 h 3218321"/>
              <a:gd name="connsiteX9099" fmla="*/ 12095750 w 12192000"/>
              <a:gd name="connsiteY9099" fmla="*/ 1148256 h 3218321"/>
              <a:gd name="connsiteX9100" fmla="*/ 12111847 w 12192000"/>
              <a:gd name="connsiteY9100" fmla="*/ 1141540 h 3218321"/>
              <a:gd name="connsiteX9101" fmla="*/ 12108704 w 12192000"/>
              <a:gd name="connsiteY9101" fmla="*/ 1152876 h 3218321"/>
              <a:gd name="connsiteX9102" fmla="*/ 12126277 w 12192000"/>
              <a:gd name="connsiteY9102" fmla="*/ 1146208 h 3218321"/>
              <a:gd name="connsiteX9103" fmla="*/ 12121848 w 12192000"/>
              <a:gd name="connsiteY9103" fmla="*/ 1157401 h 3218321"/>
              <a:gd name="connsiteX9104" fmla="*/ 12132373 w 12192000"/>
              <a:gd name="connsiteY9104" fmla="*/ 1153209 h 3218321"/>
              <a:gd name="connsiteX9105" fmla="*/ 12134041 w 12192000"/>
              <a:gd name="connsiteY9105" fmla="*/ 1160735 h 3218321"/>
              <a:gd name="connsiteX9106" fmla="*/ 12152948 w 12192000"/>
              <a:gd name="connsiteY9106" fmla="*/ 1162497 h 3218321"/>
              <a:gd name="connsiteX9107" fmla="*/ 12169330 w 12192000"/>
              <a:gd name="connsiteY9107" fmla="*/ 1154591 h 3218321"/>
              <a:gd name="connsiteX9108" fmla="*/ 12162473 w 12192000"/>
              <a:gd name="connsiteY9108" fmla="*/ 1165593 h 3218321"/>
              <a:gd name="connsiteX9109" fmla="*/ 12170330 w 12192000"/>
              <a:gd name="connsiteY9109" fmla="*/ 1166974 h 3218321"/>
              <a:gd name="connsiteX9110" fmla="*/ 12181713 w 12192000"/>
              <a:gd name="connsiteY9110" fmla="*/ 1159068 h 3218321"/>
              <a:gd name="connsiteX9111" fmla="*/ 12176760 w 12192000"/>
              <a:gd name="connsiteY9111" fmla="*/ 1169070 h 3218321"/>
              <a:gd name="connsiteX9112" fmla="*/ 12192000 w 12192000"/>
              <a:gd name="connsiteY9112" fmla="*/ 1176500 h 3218321"/>
              <a:gd name="connsiteX9113" fmla="*/ 12192000 w 12192000"/>
              <a:gd name="connsiteY9113" fmla="*/ 1199601 h 3218321"/>
              <a:gd name="connsiteX9114" fmla="*/ 12190809 w 12192000"/>
              <a:gd name="connsiteY9114" fmla="*/ 1201792 h 3218321"/>
              <a:gd name="connsiteX9115" fmla="*/ 12192000 w 12192000"/>
              <a:gd name="connsiteY9115" fmla="*/ 1201268 h 3218321"/>
              <a:gd name="connsiteX9116" fmla="*/ 12192000 w 12192000"/>
              <a:gd name="connsiteY9116" fmla="*/ 1212080 h 3218321"/>
              <a:gd name="connsiteX9117" fmla="*/ 12167758 w 12192000"/>
              <a:gd name="connsiteY9117" fmla="*/ 1204221 h 3218321"/>
              <a:gd name="connsiteX9118" fmla="*/ 12163473 w 12192000"/>
              <a:gd name="connsiteY9118" fmla="*/ 1212223 h 3218321"/>
              <a:gd name="connsiteX9119" fmla="*/ 12170569 w 12192000"/>
              <a:gd name="connsiteY9119" fmla="*/ 1209460 h 3218321"/>
              <a:gd name="connsiteX9120" fmla="*/ 12192000 w 12192000"/>
              <a:gd name="connsiteY9120" fmla="*/ 1217128 h 3218321"/>
              <a:gd name="connsiteX9121" fmla="*/ 12192000 w 12192000"/>
              <a:gd name="connsiteY9121" fmla="*/ 1581665 h 3218321"/>
              <a:gd name="connsiteX9122" fmla="*/ 12192000 w 12192000"/>
              <a:gd name="connsiteY9122" fmla="*/ 1782016 h 3218321"/>
              <a:gd name="connsiteX9123" fmla="*/ 12192000 w 12192000"/>
              <a:gd name="connsiteY9123" fmla="*/ 3218321 h 3218321"/>
              <a:gd name="connsiteX9124" fmla="*/ 0 w 12192000"/>
              <a:gd name="connsiteY9124" fmla="*/ 3218321 h 3218321"/>
              <a:gd name="connsiteX9125" fmla="*/ 0 w 12192000"/>
              <a:gd name="connsiteY9125" fmla="*/ 1845520 h 3218321"/>
              <a:gd name="connsiteX9126" fmla="*/ 312 w 12192000"/>
              <a:gd name="connsiteY9126" fmla="*/ 1845347 h 3218321"/>
              <a:gd name="connsiteX9127" fmla="*/ 312 w 12192000"/>
              <a:gd name="connsiteY9127" fmla="*/ 1379926 h 3218321"/>
              <a:gd name="connsiteX9128" fmla="*/ 2741 w 12192000"/>
              <a:gd name="connsiteY9128" fmla="*/ 1378831 h 3218321"/>
              <a:gd name="connsiteX9129" fmla="*/ 2503 w 12192000"/>
              <a:gd name="connsiteY9129" fmla="*/ 1376640 h 3218321"/>
              <a:gd name="connsiteX9130" fmla="*/ 312 w 12192000"/>
              <a:gd name="connsiteY9130" fmla="*/ 1377355 h 3218321"/>
              <a:gd name="connsiteX9131" fmla="*/ 312 w 12192000"/>
              <a:gd name="connsiteY9131" fmla="*/ 1337679 h 3218321"/>
              <a:gd name="connsiteX9132" fmla="*/ 32697 w 12192000"/>
              <a:gd name="connsiteY9132" fmla="*/ 1325914 h 3218321"/>
              <a:gd name="connsiteX9133" fmla="*/ 40316 w 12192000"/>
              <a:gd name="connsiteY9133" fmla="*/ 1317818 h 3218321"/>
              <a:gd name="connsiteX9134" fmla="*/ 46079 w 12192000"/>
              <a:gd name="connsiteY9134" fmla="*/ 1323390 h 3218321"/>
              <a:gd name="connsiteX9135" fmla="*/ 53556 w 12192000"/>
              <a:gd name="connsiteY9135" fmla="*/ 1315055 h 3218321"/>
              <a:gd name="connsiteX9136" fmla="*/ 61033 w 12192000"/>
              <a:gd name="connsiteY9136" fmla="*/ 1318389 h 3218321"/>
              <a:gd name="connsiteX9137" fmla="*/ 68224 w 12192000"/>
              <a:gd name="connsiteY9137" fmla="*/ 1308482 h 3218321"/>
              <a:gd name="connsiteX9138" fmla="*/ 75415 w 12192000"/>
              <a:gd name="connsiteY9138" fmla="*/ 1311768 h 3218321"/>
              <a:gd name="connsiteX9139" fmla="*/ 82749 w 12192000"/>
              <a:gd name="connsiteY9139" fmla="*/ 1305434 h 3218321"/>
              <a:gd name="connsiteX9140" fmla="*/ 107609 w 12192000"/>
              <a:gd name="connsiteY9140" fmla="*/ 1297718 h 3218321"/>
              <a:gd name="connsiteX9141" fmla="*/ 136088 w 12192000"/>
              <a:gd name="connsiteY9141" fmla="*/ 1286858 h 3218321"/>
              <a:gd name="connsiteX9142" fmla="*/ 156424 w 12192000"/>
              <a:gd name="connsiteY9142" fmla="*/ 1271855 h 3218321"/>
              <a:gd name="connsiteX9143" fmla="*/ 154566 w 12192000"/>
              <a:gd name="connsiteY9143" fmla="*/ 1280666 h 3218321"/>
              <a:gd name="connsiteX9144" fmla="*/ 212048 w 12192000"/>
              <a:gd name="connsiteY9144" fmla="*/ 1253613 h 3218321"/>
              <a:gd name="connsiteX9145" fmla="*/ 214429 w 12192000"/>
              <a:gd name="connsiteY9145" fmla="*/ 1259757 h 3218321"/>
              <a:gd name="connsiteX9146" fmla="*/ 270578 w 12192000"/>
              <a:gd name="connsiteY9146" fmla="*/ 1235037 h 3218321"/>
              <a:gd name="connsiteX9147" fmla="*/ 277006 w 12192000"/>
              <a:gd name="connsiteY9147" fmla="*/ 1238800 h 3218321"/>
              <a:gd name="connsiteX9148" fmla="*/ 282531 w 12192000"/>
              <a:gd name="connsiteY9148" fmla="*/ 1228845 h 3218321"/>
              <a:gd name="connsiteX9149" fmla="*/ 289532 w 12192000"/>
              <a:gd name="connsiteY9149" fmla="*/ 1232751 h 3218321"/>
              <a:gd name="connsiteX9150" fmla="*/ 297009 w 12192000"/>
              <a:gd name="connsiteY9150" fmla="*/ 1224559 h 3218321"/>
              <a:gd name="connsiteX9151" fmla="*/ 311724 w 12192000"/>
              <a:gd name="connsiteY9151" fmla="*/ 1220605 h 3218321"/>
              <a:gd name="connsiteX9152" fmla="*/ 333012 w 12192000"/>
              <a:gd name="connsiteY9152" fmla="*/ 1216128 h 3218321"/>
              <a:gd name="connsiteX9153" fmla="*/ 338965 w 12192000"/>
              <a:gd name="connsiteY9153" fmla="*/ 1210365 h 3218321"/>
              <a:gd name="connsiteX9154" fmla="*/ 354824 w 12192000"/>
              <a:gd name="connsiteY9154" fmla="*/ 1204411 h 3218321"/>
              <a:gd name="connsiteX9155" fmla="*/ 361015 w 12192000"/>
              <a:gd name="connsiteY9155" fmla="*/ 1209317 h 3218321"/>
              <a:gd name="connsiteX9156" fmla="*/ 367397 w 12192000"/>
              <a:gd name="connsiteY9156" fmla="*/ 1197076 h 3218321"/>
              <a:gd name="connsiteX9157" fmla="*/ 373493 w 12192000"/>
              <a:gd name="connsiteY9157" fmla="*/ 1203125 h 3218321"/>
              <a:gd name="connsiteX9158" fmla="*/ 390685 w 12192000"/>
              <a:gd name="connsiteY9158" fmla="*/ 1197791 h 3218321"/>
              <a:gd name="connsiteX9159" fmla="*/ 390780 w 12192000"/>
              <a:gd name="connsiteY9159" fmla="*/ 1189122 h 3218321"/>
              <a:gd name="connsiteX9160" fmla="*/ 404543 w 12192000"/>
              <a:gd name="connsiteY9160" fmla="*/ 1195647 h 3218321"/>
              <a:gd name="connsiteX9161" fmla="*/ 404876 w 12192000"/>
              <a:gd name="connsiteY9161" fmla="*/ 1184740 h 3218321"/>
              <a:gd name="connsiteX9162" fmla="*/ 421402 w 12192000"/>
              <a:gd name="connsiteY9162" fmla="*/ 1191170 h 3218321"/>
              <a:gd name="connsiteX9163" fmla="*/ 420021 w 12192000"/>
              <a:gd name="connsiteY9163" fmla="*/ 1181216 h 3218321"/>
              <a:gd name="connsiteX9164" fmla="*/ 432498 w 12192000"/>
              <a:gd name="connsiteY9164" fmla="*/ 1185598 h 3218321"/>
              <a:gd name="connsiteX9165" fmla="*/ 434070 w 12192000"/>
              <a:gd name="connsiteY9165" fmla="*/ 1174881 h 3218321"/>
              <a:gd name="connsiteX9166" fmla="*/ 443833 w 12192000"/>
              <a:gd name="connsiteY9166" fmla="*/ 1181406 h 3218321"/>
              <a:gd name="connsiteX9167" fmla="*/ 465407 w 12192000"/>
              <a:gd name="connsiteY9167" fmla="*/ 1167879 h 3218321"/>
              <a:gd name="connsiteX9168" fmla="*/ 475836 w 12192000"/>
              <a:gd name="connsiteY9168" fmla="*/ 1171356 h 3218321"/>
              <a:gd name="connsiteX9169" fmla="*/ 476598 w 12192000"/>
              <a:gd name="connsiteY9169" fmla="*/ 1162878 h 3218321"/>
              <a:gd name="connsiteX9170" fmla="*/ 492981 w 12192000"/>
              <a:gd name="connsiteY9170" fmla="*/ 1156305 h 3218321"/>
              <a:gd name="connsiteX9171" fmla="*/ 498458 w 12192000"/>
              <a:gd name="connsiteY9171" fmla="*/ 1159116 h 3218321"/>
              <a:gd name="connsiteX9172" fmla="*/ 514220 w 12192000"/>
              <a:gd name="connsiteY9172" fmla="*/ 1155305 h 3218321"/>
              <a:gd name="connsiteX9173" fmla="*/ 525650 w 12192000"/>
              <a:gd name="connsiteY9173" fmla="*/ 1142921 h 3218321"/>
              <a:gd name="connsiteX9174" fmla="*/ 524460 w 12192000"/>
              <a:gd name="connsiteY9174" fmla="*/ 1154210 h 3218321"/>
              <a:gd name="connsiteX9175" fmla="*/ 535604 w 12192000"/>
              <a:gd name="connsiteY9175" fmla="*/ 1141588 h 3218321"/>
              <a:gd name="connsiteX9176" fmla="*/ 540224 w 12192000"/>
              <a:gd name="connsiteY9176" fmla="*/ 1146113 h 3218321"/>
              <a:gd name="connsiteX9177" fmla="*/ 565845 w 12192000"/>
              <a:gd name="connsiteY9177" fmla="*/ 1132776 h 3218321"/>
              <a:gd name="connsiteX9178" fmla="*/ 570036 w 12192000"/>
              <a:gd name="connsiteY9178" fmla="*/ 1138111 h 3218321"/>
              <a:gd name="connsiteX9179" fmla="*/ 578369 w 12192000"/>
              <a:gd name="connsiteY9179" fmla="*/ 1126775 h 3218321"/>
              <a:gd name="connsiteX9180" fmla="*/ 582751 w 12192000"/>
              <a:gd name="connsiteY9180" fmla="*/ 1132443 h 3218321"/>
              <a:gd name="connsiteX9181" fmla="*/ 598705 w 12192000"/>
              <a:gd name="connsiteY9181" fmla="*/ 1126823 h 3218321"/>
              <a:gd name="connsiteX9182" fmla="*/ 609707 w 12192000"/>
              <a:gd name="connsiteY9182" fmla="*/ 1116630 h 3218321"/>
              <a:gd name="connsiteX9183" fmla="*/ 607802 w 12192000"/>
              <a:gd name="connsiteY9183" fmla="*/ 1126823 h 3218321"/>
              <a:gd name="connsiteX9184" fmla="*/ 623661 w 12192000"/>
              <a:gd name="connsiteY9184" fmla="*/ 1112010 h 3218321"/>
              <a:gd name="connsiteX9185" fmla="*/ 619945 w 12192000"/>
              <a:gd name="connsiteY9185" fmla="*/ 1123870 h 3218321"/>
              <a:gd name="connsiteX9186" fmla="*/ 633709 w 12192000"/>
              <a:gd name="connsiteY9186" fmla="*/ 1112724 h 3218321"/>
              <a:gd name="connsiteX9187" fmla="*/ 633185 w 12192000"/>
              <a:gd name="connsiteY9187" fmla="*/ 1108485 h 3218321"/>
              <a:gd name="connsiteX9188" fmla="*/ 638423 w 12192000"/>
              <a:gd name="connsiteY9188" fmla="*/ 1108628 h 3218321"/>
              <a:gd name="connsiteX9189" fmla="*/ 633947 w 12192000"/>
              <a:gd name="connsiteY9189" fmla="*/ 1119535 h 3218321"/>
              <a:gd name="connsiteX9190" fmla="*/ 645139 w 12192000"/>
              <a:gd name="connsiteY9190" fmla="*/ 1109390 h 3218321"/>
              <a:gd name="connsiteX9191" fmla="*/ 662188 w 12192000"/>
              <a:gd name="connsiteY9191" fmla="*/ 1099769 h 3218321"/>
              <a:gd name="connsiteX9192" fmla="*/ 664141 w 12192000"/>
              <a:gd name="connsiteY9192" fmla="*/ 1109866 h 3218321"/>
              <a:gd name="connsiteX9193" fmla="*/ 674903 w 12192000"/>
              <a:gd name="connsiteY9193" fmla="*/ 1097911 h 3218321"/>
              <a:gd name="connsiteX9194" fmla="*/ 678237 w 12192000"/>
              <a:gd name="connsiteY9194" fmla="*/ 1104865 h 3218321"/>
              <a:gd name="connsiteX9195" fmla="*/ 688857 w 12192000"/>
              <a:gd name="connsiteY9195" fmla="*/ 1091386 h 3218321"/>
              <a:gd name="connsiteX9196" fmla="*/ 692524 w 12192000"/>
              <a:gd name="connsiteY9196" fmla="*/ 1099150 h 3218321"/>
              <a:gd name="connsiteX9197" fmla="*/ 709526 w 12192000"/>
              <a:gd name="connsiteY9197" fmla="*/ 1091243 h 3218321"/>
              <a:gd name="connsiteX9198" fmla="*/ 711764 w 12192000"/>
              <a:gd name="connsiteY9198" fmla="*/ 1083861 h 3218321"/>
              <a:gd name="connsiteX9199" fmla="*/ 717050 w 12192000"/>
              <a:gd name="connsiteY9199" fmla="*/ 1094101 h 3218321"/>
              <a:gd name="connsiteX9200" fmla="*/ 729909 w 12192000"/>
              <a:gd name="connsiteY9200" fmla="*/ 1078193 h 3218321"/>
              <a:gd name="connsiteX9201" fmla="*/ 730814 w 12192000"/>
              <a:gd name="connsiteY9201" fmla="*/ 1090624 h 3218321"/>
              <a:gd name="connsiteX9202" fmla="*/ 738434 w 12192000"/>
              <a:gd name="connsiteY9202" fmla="*/ 1074620 h 3218321"/>
              <a:gd name="connsiteX9203" fmla="*/ 745862 w 12192000"/>
              <a:gd name="connsiteY9203" fmla="*/ 1085099 h 3218321"/>
              <a:gd name="connsiteX9204" fmla="*/ 753721 w 12192000"/>
              <a:gd name="connsiteY9204" fmla="*/ 1071239 h 3218321"/>
              <a:gd name="connsiteX9205" fmla="*/ 761007 w 12192000"/>
              <a:gd name="connsiteY9205" fmla="*/ 1082194 h 3218321"/>
              <a:gd name="connsiteX9206" fmla="*/ 763198 w 12192000"/>
              <a:gd name="connsiteY9206" fmla="*/ 1069524 h 3218321"/>
              <a:gd name="connsiteX9207" fmla="*/ 776104 w 12192000"/>
              <a:gd name="connsiteY9207" fmla="*/ 1074620 h 3218321"/>
              <a:gd name="connsiteX9208" fmla="*/ 777200 w 12192000"/>
              <a:gd name="connsiteY9208" fmla="*/ 1064809 h 3218321"/>
              <a:gd name="connsiteX9209" fmla="*/ 790962 w 12192000"/>
              <a:gd name="connsiteY9209" fmla="*/ 1071096 h 3218321"/>
              <a:gd name="connsiteX9210" fmla="*/ 790057 w 12192000"/>
              <a:gd name="connsiteY9210" fmla="*/ 1060141 h 3218321"/>
              <a:gd name="connsiteX9211" fmla="*/ 804583 w 12192000"/>
              <a:gd name="connsiteY9211" fmla="*/ 1066809 h 3218321"/>
              <a:gd name="connsiteX9212" fmla="*/ 804631 w 12192000"/>
              <a:gd name="connsiteY9212" fmla="*/ 1054759 h 3218321"/>
              <a:gd name="connsiteX9213" fmla="*/ 814346 w 12192000"/>
              <a:gd name="connsiteY9213" fmla="*/ 1064952 h 3218321"/>
              <a:gd name="connsiteX9214" fmla="*/ 821585 w 12192000"/>
              <a:gd name="connsiteY9214" fmla="*/ 1051377 h 3218321"/>
              <a:gd name="connsiteX9215" fmla="*/ 826918 w 12192000"/>
              <a:gd name="connsiteY9215" fmla="*/ 1062332 h 3218321"/>
              <a:gd name="connsiteX9216" fmla="*/ 842349 w 12192000"/>
              <a:gd name="connsiteY9216" fmla="*/ 1050806 h 3218321"/>
              <a:gd name="connsiteX9217" fmla="*/ 847730 w 12192000"/>
              <a:gd name="connsiteY9217" fmla="*/ 1043614 h 3218321"/>
              <a:gd name="connsiteX9218" fmla="*/ 855492 w 12192000"/>
              <a:gd name="connsiteY9218" fmla="*/ 1050901 h 3218321"/>
              <a:gd name="connsiteX9219" fmla="*/ 862969 w 12192000"/>
              <a:gd name="connsiteY9219" fmla="*/ 1036517 h 3218321"/>
              <a:gd name="connsiteX9220" fmla="*/ 869018 w 12192000"/>
              <a:gd name="connsiteY9220" fmla="*/ 1046471 h 3218321"/>
              <a:gd name="connsiteX9221" fmla="*/ 871113 w 12192000"/>
              <a:gd name="connsiteY9221" fmla="*/ 1038470 h 3218321"/>
              <a:gd name="connsiteX9222" fmla="*/ 890497 w 12192000"/>
              <a:gd name="connsiteY9222" fmla="*/ 1033040 h 3218321"/>
              <a:gd name="connsiteX9223" fmla="*/ 896545 w 12192000"/>
              <a:gd name="connsiteY9223" fmla="*/ 1036040 h 3218321"/>
              <a:gd name="connsiteX9224" fmla="*/ 943739 w 12192000"/>
              <a:gd name="connsiteY9224" fmla="*/ 1015369 h 3218321"/>
              <a:gd name="connsiteX9225" fmla="*/ 960360 w 12192000"/>
              <a:gd name="connsiteY9225" fmla="*/ 1011797 h 3218321"/>
              <a:gd name="connsiteX9226" fmla="*/ 963170 w 12192000"/>
              <a:gd name="connsiteY9226" fmla="*/ 1016179 h 3218321"/>
              <a:gd name="connsiteX9227" fmla="*/ 1000984 w 12192000"/>
              <a:gd name="connsiteY9227" fmla="*/ 999556 h 3218321"/>
              <a:gd name="connsiteX9228" fmla="*/ 1054607 w 12192000"/>
              <a:gd name="connsiteY9228" fmla="*/ 982600 h 3218321"/>
              <a:gd name="connsiteX9229" fmla="*/ 1071943 w 12192000"/>
              <a:gd name="connsiteY9229" fmla="*/ 972836 h 3218321"/>
              <a:gd name="connsiteX9230" fmla="*/ 1070324 w 12192000"/>
              <a:gd name="connsiteY9230" fmla="*/ 978742 h 3218321"/>
              <a:gd name="connsiteX9231" fmla="*/ 1192574 w 12192000"/>
              <a:gd name="connsiteY9231" fmla="*/ 940114 h 3218321"/>
              <a:gd name="connsiteX9232" fmla="*/ 1198479 w 12192000"/>
              <a:gd name="connsiteY9232" fmla="*/ 940543 h 3218321"/>
              <a:gd name="connsiteX9233" fmla="*/ 1259438 w 12192000"/>
              <a:gd name="connsiteY9233" fmla="*/ 920634 h 3218321"/>
              <a:gd name="connsiteX9234" fmla="*/ 1266153 w 12192000"/>
              <a:gd name="connsiteY9234" fmla="*/ 922825 h 3218321"/>
              <a:gd name="connsiteX9235" fmla="*/ 1272296 w 12192000"/>
              <a:gd name="connsiteY9235" fmla="*/ 914537 h 3218321"/>
              <a:gd name="connsiteX9236" fmla="*/ 1288679 w 12192000"/>
              <a:gd name="connsiteY9236" fmla="*/ 910775 h 3218321"/>
              <a:gd name="connsiteX9237" fmla="*/ 1295155 w 12192000"/>
              <a:gd name="connsiteY9237" fmla="*/ 913585 h 3218321"/>
              <a:gd name="connsiteX9238" fmla="*/ 1318349 w 12192000"/>
              <a:gd name="connsiteY9238" fmla="*/ 901534 h 3218321"/>
              <a:gd name="connsiteX9239" fmla="*/ 1337731 w 12192000"/>
              <a:gd name="connsiteY9239" fmla="*/ 903249 h 3218321"/>
              <a:gd name="connsiteX9240" fmla="*/ 1338302 w 12192000"/>
              <a:gd name="connsiteY9240" fmla="*/ 895581 h 3218321"/>
              <a:gd name="connsiteX9241" fmla="*/ 1384021 w 12192000"/>
              <a:gd name="connsiteY9241" fmla="*/ 886102 h 3218321"/>
              <a:gd name="connsiteX9242" fmla="*/ 1388641 w 12192000"/>
              <a:gd name="connsiteY9242" fmla="*/ 887674 h 3218321"/>
              <a:gd name="connsiteX9243" fmla="*/ 1403452 w 12192000"/>
              <a:gd name="connsiteY9243" fmla="*/ 881911 h 3218321"/>
              <a:gd name="connsiteX9244" fmla="*/ 1457552 w 12192000"/>
              <a:gd name="connsiteY9244" fmla="*/ 867289 h 3218321"/>
              <a:gd name="connsiteX9245" fmla="*/ 1464268 w 12192000"/>
              <a:gd name="connsiteY9245" fmla="*/ 860620 h 3218321"/>
              <a:gd name="connsiteX9246" fmla="*/ 1470221 w 12192000"/>
              <a:gd name="connsiteY9246" fmla="*/ 866241 h 3218321"/>
              <a:gd name="connsiteX9247" fmla="*/ 1477744 w 12192000"/>
              <a:gd name="connsiteY9247" fmla="*/ 856667 h 3218321"/>
              <a:gd name="connsiteX9248" fmla="*/ 1484460 w 12192000"/>
              <a:gd name="connsiteY9248" fmla="*/ 861144 h 3218321"/>
              <a:gd name="connsiteX9249" fmla="*/ 1491556 w 12192000"/>
              <a:gd name="connsiteY9249" fmla="*/ 853381 h 3218321"/>
              <a:gd name="connsiteX9250" fmla="*/ 1498128 w 12192000"/>
              <a:gd name="connsiteY9250" fmla="*/ 855048 h 3218321"/>
              <a:gd name="connsiteX9251" fmla="*/ 1530845 w 12192000"/>
              <a:gd name="connsiteY9251" fmla="*/ 843474 h 3218321"/>
              <a:gd name="connsiteX9252" fmla="*/ 1537370 w 12192000"/>
              <a:gd name="connsiteY9252" fmla="*/ 843140 h 3218321"/>
              <a:gd name="connsiteX9253" fmla="*/ 1550848 w 12192000"/>
              <a:gd name="connsiteY9253" fmla="*/ 839473 h 3218321"/>
              <a:gd name="connsiteX9254" fmla="*/ 1640856 w 12192000"/>
              <a:gd name="connsiteY9254" fmla="*/ 815229 h 3218321"/>
              <a:gd name="connsiteX9255" fmla="*/ 1646809 w 12192000"/>
              <a:gd name="connsiteY9255" fmla="*/ 818278 h 3218321"/>
              <a:gd name="connsiteX9256" fmla="*/ 1654001 w 12192000"/>
              <a:gd name="connsiteY9256" fmla="*/ 808514 h 3218321"/>
              <a:gd name="connsiteX9257" fmla="*/ 1660097 w 12192000"/>
              <a:gd name="connsiteY9257" fmla="*/ 812848 h 3218321"/>
              <a:gd name="connsiteX9258" fmla="*/ 1679431 w 12192000"/>
              <a:gd name="connsiteY9258" fmla="*/ 804179 h 3218321"/>
              <a:gd name="connsiteX9259" fmla="*/ 1683765 w 12192000"/>
              <a:gd name="connsiteY9259" fmla="*/ 808704 h 3218321"/>
              <a:gd name="connsiteX9260" fmla="*/ 1692147 w 12192000"/>
              <a:gd name="connsiteY9260" fmla="*/ 799940 h 3218321"/>
              <a:gd name="connsiteX9261" fmla="*/ 1699053 w 12192000"/>
              <a:gd name="connsiteY9261" fmla="*/ 803989 h 3218321"/>
              <a:gd name="connsiteX9262" fmla="*/ 1705387 w 12192000"/>
              <a:gd name="connsiteY9262" fmla="*/ 796511 h 3218321"/>
              <a:gd name="connsiteX9263" fmla="*/ 1790300 w 12192000"/>
              <a:gd name="connsiteY9263" fmla="*/ 775983 h 3218321"/>
              <a:gd name="connsiteX9264" fmla="*/ 1792776 w 12192000"/>
              <a:gd name="connsiteY9264" fmla="*/ 780841 h 3218321"/>
              <a:gd name="connsiteX9265" fmla="*/ 1801777 w 12192000"/>
              <a:gd name="connsiteY9265" fmla="*/ 771410 h 3218321"/>
              <a:gd name="connsiteX9266" fmla="*/ 1808397 w 12192000"/>
              <a:gd name="connsiteY9266" fmla="*/ 775363 h 3218321"/>
              <a:gd name="connsiteX9267" fmla="*/ 1814969 w 12192000"/>
              <a:gd name="connsiteY9267" fmla="*/ 768267 h 3218321"/>
              <a:gd name="connsiteX9268" fmla="*/ 1900168 w 12192000"/>
              <a:gd name="connsiteY9268" fmla="*/ 750263 h 3218321"/>
              <a:gd name="connsiteX9269" fmla="*/ 1989084 w 12192000"/>
              <a:gd name="connsiteY9269" fmla="*/ 729925 h 3218321"/>
              <a:gd name="connsiteX9270" fmla="*/ 2050478 w 12192000"/>
              <a:gd name="connsiteY9270" fmla="*/ 714636 h 3218321"/>
              <a:gd name="connsiteX9271" fmla="*/ 2055994 w 12192000"/>
              <a:gd name="connsiteY9271" fmla="*/ 716255 h 3218321"/>
              <a:gd name="connsiteX9272" fmla="*/ 2074192 w 12192000"/>
              <a:gd name="connsiteY9272" fmla="*/ 709777 h 3218321"/>
              <a:gd name="connsiteX9273" fmla="*/ 2080624 w 12192000"/>
              <a:gd name="connsiteY9273" fmla="*/ 711302 h 3218321"/>
              <a:gd name="connsiteX9274" fmla="*/ 2087148 w 12192000"/>
              <a:gd name="connsiteY9274" fmla="*/ 705491 h 3218321"/>
              <a:gd name="connsiteX9275" fmla="*/ 2186301 w 12192000"/>
              <a:gd name="connsiteY9275" fmla="*/ 685105 h 3218321"/>
              <a:gd name="connsiteX9276" fmla="*/ 2241683 w 12192000"/>
              <a:gd name="connsiteY9276" fmla="*/ 672579 h 3218321"/>
              <a:gd name="connsiteX9277" fmla="*/ 2259400 w 12192000"/>
              <a:gd name="connsiteY9277" fmla="*/ 667911 h 3218321"/>
              <a:gd name="connsiteX9278" fmla="*/ 2264974 w 12192000"/>
              <a:gd name="connsiteY9278" fmla="*/ 668721 h 3218321"/>
              <a:gd name="connsiteX9279" fmla="*/ 2465411 w 12192000"/>
              <a:gd name="connsiteY9279" fmla="*/ 624568 h 3218321"/>
              <a:gd name="connsiteX9280" fmla="*/ 2551937 w 12192000"/>
              <a:gd name="connsiteY9280" fmla="*/ 604421 h 3218321"/>
              <a:gd name="connsiteX9281" fmla="*/ 2554508 w 12192000"/>
              <a:gd name="connsiteY9281" fmla="*/ 607421 h 3218321"/>
              <a:gd name="connsiteX9282" fmla="*/ 2624559 w 12192000"/>
              <a:gd name="connsiteY9282" fmla="*/ 592466 h 3218321"/>
              <a:gd name="connsiteX9283" fmla="*/ 2629606 w 12192000"/>
              <a:gd name="connsiteY9283" fmla="*/ 586369 h 3218321"/>
              <a:gd name="connsiteX9284" fmla="*/ 2669133 w 12192000"/>
              <a:gd name="connsiteY9284" fmla="*/ 582511 h 3218321"/>
              <a:gd name="connsiteX9285" fmla="*/ 2750867 w 12192000"/>
              <a:gd name="connsiteY9285" fmla="*/ 562459 h 3218321"/>
              <a:gd name="connsiteX9286" fmla="*/ 2766913 w 12192000"/>
              <a:gd name="connsiteY9286" fmla="*/ 565031 h 3218321"/>
              <a:gd name="connsiteX9287" fmla="*/ 2788669 w 12192000"/>
              <a:gd name="connsiteY9287" fmla="*/ 557791 h 3218321"/>
              <a:gd name="connsiteX9288" fmla="*/ 2794588 w 12192000"/>
              <a:gd name="connsiteY9288" fmla="*/ 560982 h 3218321"/>
              <a:gd name="connsiteX9289" fmla="*/ 2801255 w 12192000"/>
              <a:gd name="connsiteY9289" fmla="*/ 552552 h 3218321"/>
              <a:gd name="connsiteX9290" fmla="*/ 2807961 w 12192000"/>
              <a:gd name="connsiteY9290" fmla="*/ 554648 h 3218321"/>
              <a:gd name="connsiteX9291" fmla="*/ 2848879 w 12192000"/>
              <a:gd name="connsiteY9291" fmla="*/ 550409 h 3218321"/>
              <a:gd name="connsiteX9292" fmla="*/ 2848355 w 12192000"/>
              <a:gd name="connsiteY9292" fmla="*/ 542359 h 3218321"/>
              <a:gd name="connsiteX9293" fmla="*/ 2900374 w 12192000"/>
              <a:gd name="connsiteY9293" fmla="*/ 540168 h 3218321"/>
              <a:gd name="connsiteX9294" fmla="*/ 2906793 w 12192000"/>
              <a:gd name="connsiteY9294" fmla="*/ 531976 h 3218321"/>
              <a:gd name="connsiteX9295" fmla="*/ 2911318 w 12192000"/>
              <a:gd name="connsiteY9295" fmla="*/ 536453 h 3218321"/>
              <a:gd name="connsiteX9296" fmla="*/ 2930889 w 12192000"/>
              <a:gd name="connsiteY9296" fmla="*/ 528975 h 3218321"/>
              <a:gd name="connsiteX9297" fmla="*/ 2952601 w 12192000"/>
              <a:gd name="connsiteY9297" fmla="*/ 531023 h 3218321"/>
              <a:gd name="connsiteX9298" fmla="*/ 2959363 w 12192000"/>
              <a:gd name="connsiteY9298" fmla="*/ 522545 h 3218321"/>
              <a:gd name="connsiteX9299" fmla="*/ 2963513 w 12192000"/>
              <a:gd name="connsiteY9299" fmla="*/ 526451 h 3218321"/>
              <a:gd name="connsiteX9300" fmla="*/ 2990702 w 12192000"/>
              <a:gd name="connsiteY9300" fmla="*/ 520545 h 3218321"/>
              <a:gd name="connsiteX9301" fmla="*/ 2999131 w 12192000"/>
              <a:gd name="connsiteY9301" fmla="*/ 517544 h 3218321"/>
              <a:gd name="connsiteX9302" fmla="*/ 3001419 w 12192000"/>
              <a:gd name="connsiteY9302" fmla="*/ 522498 h 3218321"/>
              <a:gd name="connsiteX9303" fmla="*/ 3035773 w 12192000"/>
              <a:gd name="connsiteY9303" fmla="*/ 511209 h 3218321"/>
              <a:gd name="connsiteX9304" fmla="*/ 3102098 w 12192000"/>
              <a:gd name="connsiteY9304" fmla="*/ 497111 h 3218321"/>
              <a:gd name="connsiteX9305" fmla="*/ 3108198 w 12192000"/>
              <a:gd name="connsiteY9305" fmla="*/ 497063 h 3218321"/>
              <a:gd name="connsiteX9306" fmla="*/ 3128775 w 12192000"/>
              <a:gd name="connsiteY9306" fmla="*/ 495063 h 3218321"/>
              <a:gd name="connsiteX9307" fmla="*/ 3131353 w 12192000"/>
              <a:gd name="connsiteY9307" fmla="*/ 501302 h 3218321"/>
              <a:gd name="connsiteX9308" fmla="*/ 3138618 w 12192000"/>
              <a:gd name="connsiteY9308" fmla="*/ 487966 h 3218321"/>
              <a:gd name="connsiteX9309" fmla="*/ 3144718 w 12192000"/>
              <a:gd name="connsiteY9309" fmla="*/ 493205 h 3218321"/>
              <a:gd name="connsiteX9310" fmla="*/ 3158017 w 12192000"/>
              <a:gd name="connsiteY9310" fmla="*/ 490109 h 3218321"/>
              <a:gd name="connsiteX9311" fmla="*/ 3193254 w 12192000"/>
              <a:gd name="connsiteY9311" fmla="*/ 482727 h 3218321"/>
              <a:gd name="connsiteX9312" fmla="*/ 3234126 w 12192000"/>
              <a:gd name="connsiteY9312" fmla="*/ 475201 h 3218321"/>
              <a:gd name="connsiteX9313" fmla="*/ 3233650 w 12192000"/>
              <a:gd name="connsiteY9313" fmla="*/ 485918 h 3218321"/>
              <a:gd name="connsiteX9314" fmla="*/ 3048941 w 12192000"/>
              <a:gd name="connsiteY9314" fmla="*/ 518116 h 3218321"/>
              <a:gd name="connsiteX9315" fmla="*/ 3011991 w 12192000"/>
              <a:gd name="connsiteY9315" fmla="*/ 525975 h 3218321"/>
              <a:gd name="connsiteX9316" fmla="*/ 2997278 w 12192000"/>
              <a:gd name="connsiteY9316" fmla="*/ 527165 h 3218321"/>
              <a:gd name="connsiteX9317" fmla="*/ 2868872 w 12192000"/>
              <a:gd name="connsiteY9317" fmla="*/ 552838 h 3218321"/>
              <a:gd name="connsiteX9318" fmla="*/ 2840206 w 12192000"/>
              <a:gd name="connsiteY9318" fmla="*/ 564555 h 3218321"/>
              <a:gd name="connsiteX9319" fmla="*/ 2879775 w 12192000"/>
              <a:gd name="connsiteY9319" fmla="*/ 557791 h 3218321"/>
              <a:gd name="connsiteX9320" fmla="*/ 2883386 w 12192000"/>
              <a:gd name="connsiteY9320" fmla="*/ 559315 h 3218321"/>
              <a:gd name="connsiteX9321" fmla="*/ 2931078 w 12192000"/>
              <a:gd name="connsiteY9321" fmla="*/ 549027 h 3218321"/>
              <a:gd name="connsiteX9322" fmla="*/ 2936604 w 12192000"/>
              <a:gd name="connsiteY9322" fmla="*/ 549504 h 3218321"/>
              <a:gd name="connsiteX9323" fmla="*/ 3553580 w 12192000"/>
              <a:gd name="connsiteY9323" fmla="*/ 447862 h 3218321"/>
              <a:gd name="connsiteX9324" fmla="*/ 3644325 w 12192000"/>
              <a:gd name="connsiteY9324" fmla="*/ 433240 h 3218321"/>
              <a:gd name="connsiteX9325" fmla="*/ 3651178 w 12192000"/>
              <a:gd name="connsiteY9325" fmla="*/ 434192 h 3218321"/>
              <a:gd name="connsiteX9326" fmla="*/ 3689248 w 12192000"/>
              <a:gd name="connsiteY9326" fmla="*/ 429858 h 3218321"/>
              <a:gd name="connsiteX9327" fmla="*/ 3797884 w 12192000"/>
              <a:gd name="connsiteY9327" fmla="*/ 415902 h 3218321"/>
              <a:gd name="connsiteX9328" fmla="*/ 3888520 w 12192000"/>
              <a:gd name="connsiteY9328" fmla="*/ 401280 h 3218321"/>
              <a:gd name="connsiteX9329" fmla="*/ 3894001 w 12192000"/>
              <a:gd name="connsiteY9329" fmla="*/ 403042 h 3218321"/>
              <a:gd name="connsiteX9330" fmla="*/ 3904199 w 12192000"/>
              <a:gd name="connsiteY9330" fmla="*/ 393993 h 3218321"/>
              <a:gd name="connsiteX9331" fmla="*/ 3906916 w 12192000"/>
              <a:gd name="connsiteY9331" fmla="*/ 402519 h 3218321"/>
              <a:gd name="connsiteX9332" fmla="*/ 3927116 w 12192000"/>
              <a:gd name="connsiteY9332" fmla="*/ 395136 h 3218321"/>
              <a:gd name="connsiteX9333" fmla="*/ 3932870 w 12192000"/>
              <a:gd name="connsiteY9333" fmla="*/ 397946 h 3218321"/>
              <a:gd name="connsiteX9334" fmla="*/ 3946299 w 12192000"/>
              <a:gd name="connsiteY9334" fmla="*/ 395993 h 3218321"/>
              <a:gd name="connsiteX9335" fmla="*/ 3973069 w 12192000"/>
              <a:gd name="connsiteY9335" fmla="*/ 392945 h 3218321"/>
              <a:gd name="connsiteX9336" fmla="*/ 3978339 w 12192000"/>
              <a:gd name="connsiteY9336" fmla="*/ 385515 h 3218321"/>
              <a:gd name="connsiteX9337" fmla="*/ 4024161 w 12192000"/>
              <a:gd name="connsiteY9337" fmla="*/ 388230 h 3218321"/>
              <a:gd name="connsiteX9338" fmla="*/ 4029783 w 12192000"/>
              <a:gd name="connsiteY9338" fmla="*/ 381228 h 3218321"/>
              <a:gd name="connsiteX9339" fmla="*/ 4059653 w 12192000"/>
              <a:gd name="connsiteY9339" fmla="*/ 379323 h 3218321"/>
              <a:gd name="connsiteX9340" fmla="*/ 4057890 w 12192000"/>
              <a:gd name="connsiteY9340" fmla="*/ 385991 h 3218321"/>
              <a:gd name="connsiteX9341" fmla="*/ 4068085 w 12192000"/>
              <a:gd name="connsiteY9341" fmla="*/ 377608 h 3218321"/>
              <a:gd name="connsiteX9342" fmla="*/ 4090665 w 12192000"/>
              <a:gd name="connsiteY9342" fmla="*/ 379132 h 3218321"/>
              <a:gd name="connsiteX9343" fmla="*/ 4092905 w 12192000"/>
              <a:gd name="connsiteY9343" fmla="*/ 374084 h 3218321"/>
              <a:gd name="connsiteX9344" fmla="*/ 4097572 w 12192000"/>
              <a:gd name="connsiteY9344" fmla="*/ 380037 h 3218321"/>
              <a:gd name="connsiteX9345" fmla="*/ 4105528 w 12192000"/>
              <a:gd name="connsiteY9345" fmla="*/ 375036 h 3218321"/>
              <a:gd name="connsiteX9346" fmla="*/ 4122536 w 12192000"/>
              <a:gd name="connsiteY9346" fmla="*/ 371940 h 3218321"/>
              <a:gd name="connsiteX9347" fmla="*/ 4128348 w 12192000"/>
              <a:gd name="connsiteY9347" fmla="*/ 375608 h 3218321"/>
              <a:gd name="connsiteX9348" fmla="*/ 4129872 w 12192000"/>
              <a:gd name="connsiteY9348" fmla="*/ 371416 h 3218321"/>
              <a:gd name="connsiteX9349" fmla="*/ 4152167 w 12192000"/>
              <a:gd name="connsiteY9349" fmla="*/ 373893 h 3218321"/>
              <a:gd name="connsiteX9350" fmla="*/ 4160647 w 12192000"/>
              <a:gd name="connsiteY9350" fmla="*/ 365463 h 3218321"/>
              <a:gd name="connsiteX9351" fmla="*/ 4158122 w 12192000"/>
              <a:gd name="connsiteY9351" fmla="*/ 376465 h 3218321"/>
              <a:gd name="connsiteX9352" fmla="*/ 4168126 w 12192000"/>
              <a:gd name="connsiteY9352" fmla="*/ 367987 h 3218321"/>
              <a:gd name="connsiteX9353" fmla="*/ 4185084 w 12192000"/>
              <a:gd name="connsiteY9353" fmla="*/ 367225 h 3218321"/>
              <a:gd name="connsiteX9354" fmla="*/ 4189563 w 12192000"/>
              <a:gd name="connsiteY9354" fmla="*/ 370702 h 3218321"/>
              <a:gd name="connsiteX9355" fmla="*/ 4198612 w 12192000"/>
              <a:gd name="connsiteY9355" fmla="*/ 360366 h 3218321"/>
              <a:gd name="connsiteX9356" fmla="*/ 4201771 w 12192000"/>
              <a:gd name="connsiteY9356" fmla="*/ 366320 h 3218321"/>
              <a:gd name="connsiteX9357" fmla="*/ 4210456 w 12192000"/>
              <a:gd name="connsiteY9357" fmla="*/ 360652 h 3218321"/>
              <a:gd name="connsiteX9358" fmla="*/ 4218316 w 12192000"/>
              <a:gd name="connsiteY9358" fmla="*/ 366034 h 3218321"/>
              <a:gd name="connsiteX9359" fmla="*/ 4225420 w 12192000"/>
              <a:gd name="connsiteY9359" fmla="*/ 356318 h 3218321"/>
              <a:gd name="connsiteX9360" fmla="*/ 4243245 w 12192000"/>
              <a:gd name="connsiteY9360" fmla="*/ 363224 h 3218321"/>
              <a:gd name="connsiteX9361" fmla="*/ 4250064 w 12192000"/>
              <a:gd name="connsiteY9361" fmla="*/ 355651 h 3218321"/>
              <a:gd name="connsiteX9362" fmla="*/ 4256169 w 12192000"/>
              <a:gd name="connsiteY9362" fmla="*/ 361414 h 3218321"/>
              <a:gd name="connsiteX9363" fmla="*/ 4259368 w 12192000"/>
              <a:gd name="connsiteY9363" fmla="*/ 357032 h 3218321"/>
              <a:gd name="connsiteX9364" fmla="*/ 4280676 w 12192000"/>
              <a:gd name="connsiteY9364" fmla="*/ 359318 h 3218321"/>
              <a:gd name="connsiteX9365" fmla="*/ 4290644 w 12192000"/>
              <a:gd name="connsiteY9365" fmla="*/ 349745 h 3218321"/>
              <a:gd name="connsiteX9366" fmla="*/ 4287055 w 12192000"/>
              <a:gd name="connsiteY9366" fmla="*/ 362081 h 3218321"/>
              <a:gd name="connsiteX9367" fmla="*/ 4299211 w 12192000"/>
              <a:gd name="connsiteY9367" fmla="*/ 350936 h 3218321"/>
              <a:gd name="connsiteX9368" fmla="*/ 4303919 w 12192000"/>
              <a:gd name="connsiteY9368" fmla="*/ 359176 h 3218321"/>
              <a:gd name="connsiteX9369" fmla="*/ 4313994 w 12192000"/>
              <a:gd name="connsiteY9369" fmla="*/ 350221 h 3218321"/>
              <a:gd name="connsiteX9370" fmla="*/ 4315995 w 12192000"/>
              <a:gd name="connsiteY9370" fmla="*/ 357318 h 3218321"/>
              <a:gd name="connsiteX9371" fmla="*/ 4326144 w 12192000"/>
              <a:gd name="connsiteY9371" fmla="*/ 346792 h 3218321"/>
              <a:gd name="connsiteX9372" fmla="*/ 4341244 w 12192000"/>
              <a:gd name="connsiteY9372" fmla="*/ 356080 h 3218321"/>
              <a:gd name="connsiteX9373" fmla="*/ 4351869 w 12192000"/>
              <a:gd name="connsiteY9373" fmla="*/ 345363 h 3218321"/>
              <a:gd name="connsiteX9374" fmla="*/ 4353894 w 12192000"/>
              <a:gd name="connsiteY9374" fmla="*/ 352174 h 3218321"/>
              <a:gd name="connsiteX9375" fmla="*/ 4362045 w 12192000"/>
              <a:gd name="connsiteY9375" fmla="*/ 345601 h 3218321"/>
              <a:gd name="connsiteX9376" fmla="*/ 4370089 w 12192000"/>
              <a:gd name="connsiteY9376" fmla="*/ 351698 h 3218321"/>
              <a:gd name="connsiteX9377" fmla="*/ 4378598 w 12192000"/>
              <a:gd name="connsiteY9377" fmla="*/ 342600 h 3218321"/>
              <a:gd name="connsiteX9378" fmla="*/ 4376934 w 12192000"/>
              <a:gd name="connsiteY9378" fmla="*/ 353079 h 3218321"/>
              <a:gd name="connsiteX9379" fmla="*/ 4390999 w 12192000"/>
              <a:gd name="connsiteY9379" fmla="*/ 340409 h 3218321"/>
              <a:gd name="connsiteX9380" fmla="*/ 4391097 w 12192000"/>
              <a:gd name="connsiteY9380" fmla="*/ 352174 h 3218321"/>
              <a:gd name="connsiteX9381" fmla="*/ 4408428 w 12192000"/>
              <a:gd name="connsiteY9381" fmla="*/ 345934 h 3218321"/>
              <a:gd name="connsiteX9382" fmla="*/ 4417244 w 12192000"/>
              <a:gd name="connsiteY9382" fmla="*/ 337552 h 3218321"/>
              <a:gd name="connsiteX9383" fmla="*/ 4432480 w 12192000"/>
              <a:gd name="connsiteY9383" fmla="*/ 346554 h 3218321"/>
              <a:gd name="connsiteX9384" fmla="*/ 4442095 w 12192000"/>
              <a:gd name="connsiteY9384" fmla="*/ 335551 h 3218321"/>
              <a:gd name="connsiteX9385" fmla="*/ 4444121 w 12192000"/>
              <a:gd name="connsiteY9385" fmla="*/ 342029 h 3218321"/>
              <a:gd name="connsiteX9386" fmla="*/ 4458112 w 12192000"/>
              <a:gd name="connsiteY9386" fmla="*/ 334075 h 3218321"/>
              <a:gd name="connsiteX9387" fmla="*/ 4452821 w 12192000"/>
              <a:gd name="connsiteY9387" fmla="*/ 348268 h 3218321"/>
              <a:gd name="connsiteX9388" fmla="*/ 4476592 w 12192000"/>
              <a:gd name="connsiteY9388" fmla="*/ 326311 h 3218321"/>
              <a:gd name="connsiteX9389" fmla="*/ 4483586 w 12192000"/>
              <a:gd name="connsiteY9389" fmla="*/ 339981 h 3218321"/>
              <a:gd name="connsiteX9390" fmla="*/ 4498403 w 12192000"/>
              <a:gd name="connsiteY9390" fmla="*/ 334027 h 3218321"/>
              <a:gd name="connsiteX9391" fmla="*/ 4508073 w 12192000"/>
              <a:gd name="connsiteY9391" fmla="*/ 337313 h 3218321"/>
              <a:gd name="connsiteX9392" fmla="*/ 4522601 w 12192000"/>
              <a:gd name="connsiteY9392" fmla="*/ 336409 h 3218321"/>
              <a:gd name="connsiteX9393" fmla="*/ 4533510 w 12192000"/>
              <a:gd name="connsiteY9393" fmla="*/ 325882 h 3218321"/>
              <a:gd name="connsiteX9394" fmla="*/ 4530222 w 12192000"/>
              <a:gd name="connsiteY9394" fmla="*/ 338981 h 3218321"/>
              <a:gd name="connsiteX9395" fmla="*/ 4543991 w 12192000"/>
              <a:gd name="connsiteY9395" fmla="*/ 326168 h 3218321"/>
              <a:gd name="connsiteX9396" fmla="*/ 4543466 w 12192000"/>
              <a:gd name="connsiteY9396" fmla="*/ 338504 h 3218321"/>
              <a:gd name="connsiteX9397" fmla="*/ 4557233 w 12192000"/>
              <a:gd name="connsiteY9397" fmla="*/ 326406 h 3218321"/>
              <a:gd name="connsiteX9398" fmla="*/ 4570378 w 12192000"/>
              <a:gd name="connsiteY9398" fmla="*/ 322977 h 3218321"/>
              <a:gd name="connsiteX9399" fmla="*/ 4567620 w 12192000"/>
              <a:gd name="connsiteY9399" fmla="*/ 335170 h 3218321"/>
              <a:gd name="connsiteX9400" fmla="*/ 4591860 w 12192000"/>
              <a:gd name="connsiteY9400" fmla="*/ 337266 h 3218321"/>
              <a:gd name="connsiteX9401" fmla="*/ 4585858 w 12192000"/>
              <a:gd name="connsiteY9401" fmla="*/ 328883 h 3218321"/>
              <a:gd name="connsiteX9402" fmla="*/ 4595855 w 12192000"/>
              <a:gd name="connsiteY9402" fmla="*/ 321596 h 3218321"/>
              <a:gd name="connsiteX9403" fmla="*/ 4596143 w 12192000"/>
              <a:gd name="connsiteY9403" fmla="*/ 333979 h 3218321"/>
              <a:gd name="connsiteX9404" fmla="*/ 4607288 w 12192000"/>
              <a:gd name="connsiteY9404" fmla="*/ 322072 h 3218321"/>
              <a:gd name="connsiteX9405" fmla="*/ 4612330 w 12192000"/>
              <a:gd name="connsiteY9405" fmla="*/ 328073 h 3218321"/>
              <a:gd name="connsiteX9406" fmla="*/ 4620842 w 12192000"/>
              <a:gd name="connsiteY9406" fmla="*/ 319262 h 3218321"/>
              <a:gd name="connsiteX9407" fmla="*/ 4629522 w 12192000"/>
              <a:gd name="connsiteY9407" fmla="*/ 322453 h 3218321"/>
              <a:gd name="connsiteX9408" fmla="*/ 4630186 w 12192000"/>
              <a:gd name="connsiteY9408" fmla="*/ 307878 h 3218321"/>
              <a:gd name="connsiteX9409" fmla="*/ 4639598 w 12192000"/>
              <a:gd name="connsiteY9409" fmla="*/ 314975 h 3218321"/>
              <a:gd name="connsiteX9410" fmla="*/ 4634366 w 12192000"/>
              <a:gd name="connsiteY9410" fmla="*/ 328835 h 3218321"/>
              <a:gd name="connsiteX9411" fmla="*/ 4645724 w 12192000"/>
              <a:gd name="connsiteY9411" fmla="*/ 317833 h 3218321"/>
              <a:gd name="connsiteX9412" fmla="*/ 4652087 w 12192000"/>
              <a:gd name="connsiteY9412" fmla="*/ 323739 h 3218321"/>
              <a:gd name="connsiteX9413" fmla="*/ 4660654 w 12192000"/>
              <a:gd name="connsiteY9413" fmla="*/ 303258 h 3218321"/>
              <a:gd name="connsiteX9414" fmla="*/ 4606249 w 12192000"/>
              <a:gd name="connsiteY9414" fmla="*/ 307354 h 3218321"/>
              <a:gd name="connsiteX9415" fmla="*/ 4604805 w 12192000"/>
              <a:gd name="connsiteY9415" fmla="*/ 304925 h 3218321"/>
              <a:gd name="connsiteX9416" fmla="*/ 4516695 w 12192000"/>
              <a:gd name="connsiteY9416" fmla="*/ 316404 h 3218321"/>
              <a:gd name="connsiteX9417" fmla="*/ 4511884 w 12192000"/>
              <a:gd name="connsiteY9417" fmla="*/ 313118 h 3218321"/>
              <a:gd name="connsiteX9418" fmla="*/ 4507406 w 12192000"/>
              <a:gd name="connsiteY9418" fmla="*/ 318500 h 3218321"/>
              <a:gd name="connsiteX9419" fmla="*/ 4504216 w 12192000"/>
              <a:gd name="connsiteY9419" fmla="*/ 314737 h 3218321"/>
              <a:gd name="connsiteX9420" fmla="*/ 4455766 w 12192000"/>
              <a:gd name="connsiteY9420" fmla="*/ 320119 h 3218321"/>
              <a:gd name="connsiteX9421" fmla="*/ 4412243 w 12192000"/>
              <a:gd name="connsiteY9421" fmla="*/ 325406 h 3218321"/>
              <a:gd name="connsiteX9422" fmla="*/ 4363462 w 12192000"/>
              <a:gd name="connsiteY9422" fmla="*/ 330645 h 3218321"/>
              <a:gd name="connsiteX9423" fmla="*/ 4361194 w 12192000"/>
              <a:gd name="connsiteY9423" fmla="*/ 329121 h 3218321"/>
              <a:gd name="connsiteX9424" fmla="*/ 4321786 w 12192000"/>
              <a:gd name="connsiteY9424" fmla="*/ 334884 h 3218321"/>
              <a:gd name="connsiteX9425" fmla="*/ 4096383 w 12192000"/>
              <a:gd name="connsiteY9425" fmla="*/ 360319 h 3218321"/>
              <a:gd name="connsiteX9426" fmla="*/ 3988147 w 12192000"/>
              <a:gd name="connsiteY9426" fmla="*/ 376370 h 3218321"/>
              <a:gd name="connsiteX9427" fmla="*/ 3844008 w 12192000"/>
              <a:gd name="connsiteY9427" fmla="*/ 393135 h 3218321"/>
              <a:gd name="connsiteX9428" fmla="*/ 3745731 w 12192000"/>
              <a:gd name="connsiteY9428" fmla="*/ 406329 h 3218321"/>
              <a:gd name="connsiteX9429" fmla="*/ 3726505 w 12192000"/>
              <a:gd name="connsiteY9429" fmla="*/ 406424 h 3218321"/>
              <a:gd name="connsiteX9430" fmla="*/ 3622530 w 12192000"/>
              <a:gd name="connsiteY9430" fmla="*/ 425047 h 3218321"/>
              <a:gd name="connsiteX9431" fmla="*/ 3550438 w 12192000"/>
              <a:gd name="connsiteY9431" fmla="*/ 434859 h 3218321"/>
              <a:gd name="connsiteX9432" fmla="*/ 3522558 w 12192000"/>
              <a:gd name="connsiteY9432" fmla="*/ 439384 h 3218321"/>
              <a:gd name="connsiteX9433" fmla="*/ 3459748 w 12192000"/>
              <a:gd name="connsiteY9433" fmla="*/ 448481 h 3218321"/>
              <a:gd name="connsiteX9434" fmla="*/ 3423984 w 12192000"/>
              <a:gd name="connsiteY9434" fmla="*/ 456102 h 3218321"/>
              <a:gd name="connsiteX9435" fmla="*/ 3369476 w 12192000"/>
              <a:gd name="connsiteY9435" fmla="*/ 462770 h 3218321"/>
              <a:gd name="connsiteX9436" fmla="*/ 3348663 w 12192000"/>
              <a:gd name="connsiteY9436" fmla="*/ 467581 h 3218321"/>
              <a:gd name="connsiteX9437" fmla="*/ 3284140 w 12192000"/>
              <a:gd name="connsiteY9437" fmla="*/ 478154 h 3218321"/>
              <a:gd name="connsiteX9438" fmla="*/ 3278751 w 12192000"/>
              <a:gd name="connsiteY9438" fmla="*/ 477440 h 3218321"/>
              <a:gd name="connsiteX9439" fmla="*/ 3236603 w 12192000"/>
              <a:gd name="connsiteY9439" fmla="*/ 483584 h 3218321"/>
              <a:gd name="connsiteX9440" fmla="*/ 3244221 w 12192000"/>
              <a:gd name="connsiteY9440" fmla="*/ 469819 h 3218321"/>
              <a:gd name="connsiteX9441" fmla="*/ 3249793 w 12192000"/>
              <a:gd name="connsiteY9441" fmla="*/ 473439 h 3218321"/>
              <a:gd name="connsiteX9442" fmla="*/ 3279084 w 12192000"/>
              <a:gd name="connsiteY9442" fmla="*/ 468533 h 3218321"/>
              <a:gd name="connsiteX9443" fmla="*/ 3303416 w 12192000"/>
              <a:gd name="connsiteY9443" fmla="*/ 462722 h 3218321"/>
              <a:gd name="connsiteX9444" fmla="*/ 3341824 w 12192000"/>
              <a:gd name="connsiteY9444" fmla="*/ 458245 h 3218321"/>
              <a:gd name="connsiteX9445" fmla="*/ 3380101 w 12192000"/>
              <a:gd name="connsiteY9445" fmla="*/ 452006 h 3218321"/>
              <a:gd name="connsiteX9446" fmla="*/ 3438918 w 12192000"/>
              <a:gd name="connsiteY9446" fmla="*/ 441813 h 3218321"/>
              <a:gd name="connsiteX9447" fmla="*/ 3544063 w 12192000"/>
              <a:gd name="connsiteY9447" fmla="*/ 424619 h 3218321"/>
              <a:gd name="connsiteX9448" fmla="*/ 3627527 w 12192000"/>
              <a:gd name="connsiteY9448" fmla="*/ 413616 h 3218321"/>
              <a:gd name="connsiteX9449" fmla="*/ 3736263 w 12192000"/>
              <a:gd name="connsiteY9449" fmla="*/ 397232 h 3218321"/>
              <a:gd name="connsiteX9450" fmla="*/ 3808076 w 12192000"/>
              <a:gd name="connsiteY9450" fmla="*/ 387087 h 3218321"/>
              <a:gd name="connsiteX9451" fmla="*/ 3870219 w 12192000"/>
              <a:gd name="connsiteY9451" fmla="*/ 376846 h 3218321"/>
              <a:gd name="connsiteX9452" fmla="*/ 3874033 w 12192000"/>
              <a:gd name="connsiteY9452" fmla="*/ 378227 h 3218321"/>
              <a:gd name="connsiteX9453" fmla="*/ 3913158 w 12192000"/>
              <a:gd name="connsiteY9453" fmla="*/ 372845 h 3218321"/>
              <a:gd name="connsiteX9454" fmla="*/ 3945868 w 12192000"/>
              <a:gd name="connsiteY9454" fmla="*/ 367368 h 3218321"/>
              <a:gd name="connsiteX9455" fmla="*/ 3950784 w 12192000"/>
              <a:gd name="connsiteY9455" fmla="*/ 368273 h 3218321"/>
              <a:gd name="connsiteX9456" fmla="*/ 3981097 w 12192000"/>
              <a:gd name="connsiteY9456" fmla="*/ 362367 h 3218321"/>
              <a:gd name="connsiteX9457" fmla="*/ 3976151 w 12192000"/>
              <a:gd name="connsiteY9457" fmla="*/ 359414 h 3218321"/>
              <a:gd name="connsiteX9458" fmla="*/ 3267750 w 12192000"/>
              <a:gd name="connsiteY9458" fmla="*/ 456816 h 3218321"/>
              <a:gd name="connsiteX9459" fmla="*/ 3232841 w 12192000"/>
              <a:gd name="connsiteY9459" fmla="*/ 459341 h 3218321"/>
              <a:gd name="connsiteX9460" fmla="*/ 3344809 w 12192000"/>
              <a:gd name="connsiteY9460" fmla="*/ 440479 h 3218321"/>
              <a:gd name="connsiteX9461" fmla="*/ 3349141 w 12192000"/>
              <a:gd name="connsiteY9461" fmla="*/ 435145 h 3218321"/>
              <a:gd name="connsiteX9462" fmla="*/ 3371382 w 12192000"/>
              <a:gd name="connsiteY9462" fmla="*/ 435954 h 3218321"/>
              <a:gd name="connsiteX9463" fmla="*/ 4022494 w 12192000"/>
              <a:gd name="connsiteY9463" fmla="*/ 344506 h 3218321"/>
              <a:gd name="connsiteX9464" fmla="*/ 4048553 w 12192000"/>
              <a:gd name="connsiteY9464" fmla="*/ 340171 h 3218321"/>
              <a:gd name="connsiteX9465" fmla="*/ 4051125 w 12192000"/>
              <a:gd name="connsiteY9465" fmla="*/ 334265 h 3218321"/>
              <a:gd name="connsiteX9466" fmla="*/ 4052269 w 12192000"/>
              <a:gd name="connsiteY9466" fmla="*/ 338600 h 3218321"/>
              <a:gd name="connsiteX9467" fmla="*/ 4067846 w 12192000"/>
              <a:gd name="connsiteY9467" fmla="*/ 341457 h 3218321"/>
              <a:gd name="connsiteX9468" fmla="*/ 4075374 w 12192000"/>
              <a:gd name="connsiteY9468" fmla="*/ 336837 h 3218321"/>
              <a:gd name="connsiteX9469" fmla="*/ 4078231 w 12192000"/>
              <a:gd name="connsiteY9469" fmla="*/ 340457 h 3218321"/>
              <a:gd name="connsiteX9470" fmla="*/ 4115055 w 12192000"/>
              <a:gd name="connsiteY9470" fmla="*/ 333170 h 3218321"/>
              <a:gd name="connsiteX9471" fmla="*/ 4116390 w 12192000"/>
              <a:gd name="connsiteY9471" fmla="*/ 338076 h 3218321"/>
              <a:gd name="connsiteX9472" fmla="*/ 4126204 w 12192000"/>
              <a:gd name="connsiteY9472" fmla="*/ 328359 h 3218321"/>
              <a:gd name="connsiteX9473" fmla="*/ 4143544 w 12192000"/>
              <a:gd name="connsiteY9473" fmla="*/ 322358 h 3218321"/>
              <a:gd name="connsiteX9474" fmla="*/ 4143877 w 12192000"/>
              <a:gd name="connsiteY9474" fmla="*/ 333313 h 3218321"/>
              <a:gd name="connsiteX9475" fmla="*/ 4155692 w 12192000"/>
              <a:gd name="connsiteY9475" fmla="*/ 323406 h 3218321"/>
              <a:gd name="connsiteX9476" fmla="*/ 4153501 w 12192000"/>
              <a:gd name="connsiteY9476" fmla="*/ 333932 h 3218321"/>
              <a:gd name="connsiteX9477" fmla="*/ 4171032 w 12192000"/>
              <a:gd name="connsiteY9477" fmla="*/ 317500 h 3218321"/>
              <a:gd name="connsiteX9478" fmla="*/ 4166601 w 12192000"/>
              <a:gd name="connsiteY9478" fmla="*/ 332074 h 3218321"/>
              <a:gd name="connsiteX9479" fmla="*/ 4179559 w 12192000"/>
              <a:gd name="connsiteY9479" fmla="*/ 322310 h 3218321"/>
              <a:gd name="connsiteX9480" fmla="*/ 4184322 w 12192000"/>
              <a:gd name="connsiteY9480" fmla="*/ 327883 h 3218321"/>
              <a:gd name="connsiteX9481" fmla="*/ 4195289 w 12192000"/>
              <a:gd name="connsiteY9481" fmla="*/ 316309 h 3218321"/>
              <a:gd name="connsiteX9482" fmla="*/ 4192231 w 12192000"/>
              <a:gd name="connsiteY9482" fmla="*/ 328407 h 3218321"/>
              <a:gd name="connsiteX9483" fmla="*/ 4205357 w 12192000"/>
              <a:gd name="connsiteY9483" fmla="*/ 316880 h 3218321"/>
              <a:gd name="connsiteX9484" fmla="*/ 4205439 w 12192000"/>
              <a:gd name="connsiteY9484" fmla="*/ 329026 h 3218321"/>
              <a:gd name="connsiteX9485" fmla="*/ 4218834 w 12192000"/>
              <a:gd name="connsiteY9485" fmla="*/ 316976 h 3218321"/>
              <a:gd name="connsiteX9486" fmla="*/ 4220588 w 12192000"/>
              <a:gd name="connsiteY9486" fmla="*/ 323787 h 3218321"/>
              <a:gd name="connsiteX9487" fmla="*/ 4234489 w 12192000"/>
              <a:gd name="connsiteY9487" fmla="*/ 311641 h 3218321"/>
              <a:gd name="connsiteX9488" fmla="*/ 4229401 w 12192000"/>
              <a:gd name="connsiteY9488" fmla="*/ 324263 h 3218321"/>
              <a:gd name="connsiteX9489" fmla="*/ 4241428 w 12192000"/>
              <a:gd name="connsiteY9489" fmla="*/ 318071 h 3218321"/>
              <a:gd name="connsiteX9490" fmla="*/ 4246351 w 12192000"/>
              <a:gd name="connsiteY9490" fmla="*/ 323025 h 3218321"/>
              <a:gd name="connsiteX9491" fmla="*/ 4256348 w 12192000"/>
              <a:gd name="connsiteY9491" fmla="*/ 311975 h 3218321"/>
              <a:gd name="connsiteX9492" fmla="*/ 4259905 w 12192000"/>
              <a:gd name="connsiteY9492" fmla="*/ 319500 h 3218321"/>
              <a:gd name="connsiteX9493" fmla="*/ 4271107 w 12192000"/>
              <a:gd name="connsiteY9493" fmla="*/ 308831 h 3218321"/>
              <a:gd name="connsiteX9494" fmla="*/ 4273728 w 12192000"/>
              <a:gd name="connsiteY9494" fmla="*/ 319119 h 3218321"/>
              <a:gd name="connsiteX9495" fmla="*/ 4284402 w 12192000"/>
              <a:gd name="connsiteY9495" fmla="*/ 308164 h 3218321"/>
              <a:gd name="connsiteX9496" fmla="*/ 4281404 w 12192000"/>
              <a:gd name="connsiteY9496" fmla="*/ 318024 h 3218321"/>
              <a:gd name="connsiteX9497" fmla="*/ 4287330 w 12192000"/>
              <a:gd name="connsiteY9497" fmla="*/ 317976 h 3218321"/>
              <a:gd name="connsiteX9498" fmla="*/ 4283581 w 12192000"/>
              <a:gd name="connsiteY9498" fmla="*/ 312117 h 3218321"/>
              <a:gd name="connsiteX9499" fmla="*/ 4296121 w 12192000"/>
              <a:gd name="connsiteY9499" fmla="*/ 308498 h 3218321"/>
              <a:gd name="connsiteX9500" fmla="*/ 4295931 w 12192000"/>
              <a:gd name="connsiteY9500" fmla="*/ 319024 h 3218321"/>
              <a:gd name="connsiteX9501" fmla="*/ 4309574 w 12192000"/>
              <a:gd name="connsiteY9501" fmla="*/ 307307 h 3218321"/>
              <a:gd name="connsiteX9502" fmla="*/ 4310668 w 12192000"/>
              <a:gd name="connsiteY9502" fmla="*/ 314451 h 3218321"/>
              <a:gd name="connsiteX9503" fmla="*/ 4324901 w 12192000"/>
              <a:gd name="connsiteY9503" fmla="*/ 301877 h 3218321"/>
              <a:gd name="connsiteX9504" fmla="*/ 4318004 w 12192000"/>
              <a:gd name="connsiteY9504" fmla="*/ 317690 h 3218321"/>
              <a:gd name="connsiteX9505" fmla="*/ 4337287 w 12192000"/>
              <a:gd name="connsiteY9505" fmla="*/ 310689 h 3218321"/>
              <a:gd name="connsiteX9506" fmla="*/ 4351639 w 12192000"/>
              <a:gd name="connsiteY9506" fmla="*/ 307545 h 3218321"/>
              <a:gd name="connsiteX9507" fmla="*/ 4361431 w 12192000"/>
              <a:gd name="connsiteY9507" fmla="*/ 299067 h 3218321"/>
              <a:gd name="connsiteX9508" fmla="*/ 4362989 w 12192000"/>
              <a:gd name="connsiteY9508" fmla="*/ 309688 h 3218321"/>
              <a:gd name="connsiteX9509" fmla="*/ 4375637 w 12192000"/>
              <a:gd name="connsiteY9509" fmla="*/ 298400 h 3218321"/>
              <a:gd name="connsiteX9510" fmla="*/ 4371860 w 12192000"/>
              <a:gd name="connsiteY9510" fmla="*/ 308402 h 3218321"/>
              <a:gd name="connsiteX9511" fmla="*/ 4376122 w 12192000"/>
              <a:gd name="connsiteY9511" fmla="*/ 309212 h 3218321"/>
              <a:gd name="connsiteX9512" fmla="*/ 4376270 w 12192000"/>
              <a:gd name="connsiteY9512" fmla="*/ 303211 h 3218321"/>
              <a:gd name="connsiteX9513" fmla="*/ 4380163 w 12192000"/>
              <a:gd name="connsiteY9513" fmla="*/ 301258 h 3218321"/>
              <a:gd name="connsiteX9514" fmla="*/ 4386919 w 12192000"/>
              <a:gd name="connsiteY9514" fmla="*/ 297829 h 3218321"/>
              <a:gd name="connsiteX9515" fmla="*/ 4381298 w 12192000"/>
              <a:gd name="connsiteY9515" fmla="*/ 313213 h 3218321"/>
              <a:gd name="connsiteX9516" fmla="*/ 4400790 w 12192000"/>
              <a:gd name="connsiteY9516" fmla="*/ 297876 h 3218321"/>
              <a:gd name="connsiteX9517" fmla="*/ 4398838 w 12192000"/>
              <a:gd name="connsiteY9517" fmla="*/ 307688 h 3218321"/>
              <a:gd name="connsiteX9518" fmla="*/ 4413340 w 12192000"/>
              <a:gd name="connsiteY9518" fmla="*/ 293113 h 3218321"/>
              <a:gd name="connsiteX9519" fmla="*/ 4415864 w 12192000"/>
              <a:gd name="connsiteY9519" fmla="*/ 301972 h 3218321"/>
              <a:gd name="connsiteX9520" fmla="*/ 4429163 w 12192000"/>
              <a:gd name="connsiteY9520" fmla="*/ 291875 h 3218321"/>
              <a:gd name="connsiteX9521" fmla="*/ 4424088 w 12192000"/>
              <a:gd name="connsiteY9521" fmla="*/ 305687 h 3218321"/>
              <a:gd name="connsiteX9522" fmla="*/ 4436578 w 12192000"/>
              <a:gd name="connsiteY9522" fmla="*/ 293685 h 3218321"/>
              <a:gd name="connsiteX9523" fmla="*/ 4440429 w 12192000"/>
              <a:gd name="connsiteY9523" fmla="*/ 299400 h 3218321"/>
              <a:gd name="connsiteX9524" fmla="*/ 4447873 w 12192000"/>
              <a:gd name="connsiteY9524" fmla="*/ 292970 h 3218321"/>
              <a:gd name="connsiteX9525" fmla="*/ 4462406 w 12192000"/>
              <a:gd name="connsiteY9525" fmla="*/ 302687 h 3218321"/>
              <a:gd name="connsiteX9526" fmla="*/ 4486325 w 12192000"/>
              <a:gd name="connsiteY9526" fmla="*/ 292970 h 3218321"/>
              <a:gd name="connsiteX9527" fmla="*/ 4483924 w 12192000"/>
              <a:gd name="connsiteY9527" fmla="*/ 302973 h 3218321"/>
              <a:gd name="connsiteX9528" fmla="*/ 4512027 w 12192000"/>
              <a:gd name="connsiteY9528" fmla="*/ 295923 h 3218321"/>
              <a:gd name="connsiteX9529" fmla="*/ 4500931 w 12192000"/>
              <a:gd name="connsiteY9529" fmla="*/ 294066 h 3218321"/>
              <a:gd name="connsiteX9530" fmla="*/ 4498545 w 12192000"/>
              <a:gd name="connsiteY9530" fmla="*/ 297971 h 3218321"/>
              <a:gd name="connsiteX9531" fmla="*/ 4516122 w 12192000"/>
              <a:gd name="connsiteY9531" fmla="*/ 298448 h 3218321"/>
              <a:gd name="connsiteX9532" fmla="*/ 4509884 w 12192000"/>
              <a:gd name="connsiteY9532" fmla="*/ 290732 h 3218321"/>
              <a:gd name="connsiteX9533" fmla="*/ 4525079 w 12192000"/>
              <a:gd name="connsiteY9533" fmla="*/ 290541 h 3218321"/>
              <a:gd name="connsiteX9534" fmla="*/ 4519030 w 12192000"/>
              <a:gd name="connsiteY9534" fmla="*/ 298924 h 3218321"/>
              <a:gd name="connsiteX9535" fmla="*/ 4530176 w 12192000"/>
              <a:gd name="connsiteY9535" fmla="*/ 298876 h 3218321"/>
              <a:gd name="connsiteX9536" fmla="*/ 4524602 w 12192000"/>
              <a:gd name="connsiteY9536" fmla="*/ 286397 h 3218321"/>
              <a:gd name="connsiteX9537" fmla="*/ 4538511 w 12192000"/>
              <a:gd name="connsiteY9537" fmla="*/ 285683 h 3218321"/>
              <a:gd name="connsiteX9538" fmla="*/ 4541180 w 12192000"/>
              <a:gd name="connsiteY9538" fmla="*/ 292923 h 3218321"/>
              <a:gd name="connsiteX9539" fmla="*/ 4552042 w 12192000"/>
              <a:gd name="connsiteY9539" fmla="*/ 284111 h 3218321"/>
              <a:gd name="connsiteX9540" fmla="*/ 4547610 w 12192000"/>
              <a:gd name="connsiteY9540" fmla="*/ 296733 h 3218321"/>
              <a:gd name="connsiteX9541" fmla="*/ 4565760 w 12192000"/>
              <a:gd name="connsiteY9541" fmla="*/ 279015 h 3218321"/>
              <a:gd name="connsiteX9542" fmla="*/ 4568381 w 12192000"/>
              <a:gd name="connsiteY9542" fmla="*/ 284730 h 3218321"/>
              <a:gd name="connsiteX9543" fmla="*/ 4580907 w 12192000"/>
              <a:gd name="connsiteY9543" fmla="*/ 279015 h 3218321"/>
              <a:gd name="connsiteX9544" fmla="*/ 4571759 w 12192000"/>
              <a:gd name="connsiteY9544" fmla="*/ 294780 h 3218321"/>
              <a:gd name="connsiteX9545" fmla="*/ 4585572 w 12192000"/>
              <a:gd name="connsiteY9545" fmla="*/ 290827 h 3218321"/>
              <a:gd name="connsiteX9546" fmla="*/ 4580570 w 12192000"/>
              <a:gd name="connsiteY9546" fmla="*/ 286969 h 3218321"/>
              <a:gd name="connsiteX9547" fmla="*/ 4588809 w 12192000"/>
              <a:gd name="connsiteY9547" fmla="*/ 279301 h 3218321"/>
              <a:gd name="connsiteX9548" fmla="*/ 4591908 w 12192000"/>
              <a:gd name="connsiteY9548" fmla="*/ 283492 h 3218321"/>
              <a:gd name="connsiteX9549" fmla="*/ 4627481 w 12192000"/>
              <a:gd name="connsiteY9549" fmla="*/ 276109 h 3218321"/>
              <a:gd name="connsiteX9550" fmla="*/ 4630092 w 12192000"/>
              <a:gd name="connsiteY9550" fmla="*/ 278300 h 3218321"/>
              <a:gd name="connsiteX9551" fmla="*/ 4696468 w 12192000"/>
              <a:gd name="connsiteY9551" fmla="*/ 271299 h 3218321"/>
              <a:gd name="connsiteX9552" fmla="*/ 4697658 w 12192000"/>
              <a:gd name="connsiteY9552" fmla="*/ 284206 h 3218321"/>
              <a:gd name="connsiteX9553" fmla="*/ 4710821 w 12192000"/>
              <a:gd name="connsiteY9553" fmla="*/ 267631 h 3218321"/>
              <a:gd name="connsiteX9554" fmla="*/ 4710249 w 12192000"/>
              <a:gd name="connsiteY9554" fmla="*/ 279777 h 3218321"/>
              <a:gd name="connsiteX9555" fmla="*/ 4715413 w 12192000"/>
              <a:gd name="connsiteY9555" fmla="*/ 280253 h 3218321"/>
              <a:gd name="connsiteX9556" fmla="*/ 4712448 w 12192000"/>
              <a:gd name="connsiteY9556" fmla="*/ 270918 h 3218321"/>
              <a:gd name="connsiteX9557" fmla="*/ 4737531 w 12192000"/>
              <a:gd name="connsiteY9557" fmla="*/ 266393 h 3218321"/>
              <a:gd name="connsiteX9558" fmla="*/ 4740140 w 12192000"/>
              <a:gd name="connsiteY9558" fmla="*/ 270299 h 3218321"/>
              <a:gd name="connsiteX9559" fmla="*/ 4751438 w 12192000"/>
              <a:gd name="connsiteY9559" fmla="*/ 264154 h 3218321"/>
              <a:gd name="connsiteX9560" fmla="*/ 4750128 w 12192000"/>
              <a:gd name="connsiteY9560" fmla="*/ 274776 h 3218321"/>
              <a:gd name="connsiteX9561" fmla="*/ 4758029 w 12192000"/>
              <a:gd name="connsiteY9561" fmla="*/ 264393 h 3218321"/>
              <a:gd name="connsiteX9562" fmla="*/ 4764794 w 12192000"/>
              <a:gd name="connsiteY9562" fmla="*/ 269870 h 3218321"/>
              <a:gd name="connsiteX9563" fmla="*/ 4776828 w 12192000"/>
              <a:gd name="connsiteY9563" fmla="*/ 264250 h 3218321"/>
              <a:gd name="connsiteX9564" fmla="*/ 4772736 w 12192000"/>
              <a:gd name="connsiteY9564" fmla="*/ 275490 h 3218321"/>
              <a:gd name="connsiteX9565" fmla="*/ 4785007 w 12192000"/>
              <a:gd name="connsiteY9565" fmla="*/ 263678 h 3218321"/>
              <a:gd name="connsiteX9566" fmla="*/ 4785055 w 12192000"/>
              <a:gd name="connsiteY9566" fmla="*/ 275252 h 3218321"/>
              <a:gd name="connsiteX9567" fmla="*/ 4788338 w 12192000"/>
              <a:gd name="connsiteY9567" fmla="*/ 274633 h 3218321"/>
              <a:gd name="connsiteX9568" fmla="*/ 4815541 w 12192000"/>
              <a:gd name="connsiteY9568" fmla="*/ 259725 h 3218321"/>
              <a:gd name="connsiteX9569" fmla="*/ 4810310 w 12192000"/>
              <a:gd name="connsiteY9569" fmla="*/ 275252 h 3218321"/>
              <a:gd name="connsiteX9570" fmla="*/ 4824489 w 12192000"/>
              <a:gd name="connsiteY9570" fmla="*/ 258439 h 3218321"/>
              <a:gd name="connsiteX9571" fmla="*/ 4824778 w 12192000"/>
              <a:gd name="connsiteY9571" fmla="*/ 272061 h 3218321"/>
              <a:gd name="connsiteX9572" fmla="*/ 4833292 w 12192000"/>
              <a:gd name="connsiteY9572" fmla="*/ 261821 h 3218321"/>
              <a:gd name="connsiteX9573" fmla="*/ 4863609 w 12192000"/>
              <a:gd name="connsiteY9573" fmla="*/ 261582 h 3218321"/>
              <a:gd name="connsiteX9574" fmla="*/ 4861523 w 12192000"/>
              <a:gd name="connsiteY9574" fmla="*/ 270346 h 3218321"/>
              <a:gd name="connsiteX9575" fmla="*/ 4866836 w 12192000"/>
              <a:gd name="connsiteY9575" fmla="*/ 270441 h 3218321"/>
              <a:gd name="connsiteX9576" fmla="*/ 4865981 w 12192000"/>
              <a:gd name="connsiteY9576" fmla="*/ 261154 h 3218321"/>
              <a:gd name="connsiteX9577" fmla="*/ 4894355 w 12192000"/>
              <a:gd name="connsiteY9577" fmla="*/ 258677 h 3218321"/>
              <a:gd name="connsiteX9578" fmla="*/ 4905228 w 12192000"/>
              <a:gd name="connsiteY9578" fmla="*/ 255200 h 3218321"/>
              <a:gd name="connsiteX9579" fmla="*/ 4901364 w 12192000"/>
              <a:gd name="connsiteY9579" fmla="*/ 270108 h 3218321"/>
              <a:gd name="connsiteX9580" fmla="*/ 4914529 w 12192000"/>
              <a:gd name="connsiteY9580" fmla="*/ 253533 h 3218321"/>
              <a:gd name="connsiteX9581" fmla="*/ 4916915 w 12192000"/>
              <a:gd name="connsiteY9581" fmla="*/ 265345 h 3218321"/>
              <a:gd name="connsiteX9582" fmla="*/ 4918821 w 12192000"/>
              <a:gd name="connsiteY9582" fmla="*/ 256724 h 3218321"/>
              <a:gd name="connsiteX9583" fmla="*/ 4978487 w 12192000"/>
              <a:gd name="connsiteY9583" fmla="*/ 254009 h 3218321"/>
              <a:gd name="connsiteX9584" fmla="*/ 4973908 w 12192000"/>
              <a:gd name="connsiteY9584" fmla="*/ 267869 h 3218321"/>
              <a:gd name="connsiteX9585" fmla="*/ 4988023 w 12192000"/>
              <a:gd name="connsiteY9585" fmla="*/ 252390 h 3218321"/>
              <a:gd name="connsiteX9586" fmla="*/ 5003383 w 12192000"/>
              <a:gd name="connsiteY9586" fmla="*/ 253485 h 3218321"/>
              <a:gd name="connsiteX9587" fmla="*/ 5000380 w 12192000"/>
              <a:gd name="connsiteY9587" fmla="*/ 267822 h 3218321"/>
              <a:gd name="connsiteX9588" fmla="*/ 5008867 w 12192000"/>
              <a:gd name="connsiteY9588" fmla="*/ 252104 h 3218321"/>
              <a:gd name="connsiteX9589" fmla="*/ 5055465 w 12192000"/>
              <a:gd name="connsiteY9589" fmla="*/ 249580 h 3218321"/>
              <a:gd name="connsiteX9590" fmla="*/ 5071488 w 12192000"/>
              <a:gd name="connsiteY9590" fmla="*/ 247198 h 3218321"/>
              <a:gd name="connsiteX9591" fmla="*/ 5072490 w 12192000"/>
              <a:gd name="connsiteY9591" fmla="*/ 250104 h 3218321"/>
              <a:gd name="connsiteX9592" fmla="*/ 5156108 w 12192000"/>
              <a:gd name="connsiteY9592" fmla="*/ 243388 h 3218321"/>
              <a:gd name="connsiteX9593" fmla="*/ 5164426 w 12192000"/>
              <a:gd name="connsiteY9593" fmla="*/ 244721 h 3218321"/>
              <a:gd name="connsiteX9594" fmla="*/ 5277556 w 12192000"/>
              <a:gd name="connsiteY9594" fmla="*/ 239482 h 3218321"/>
              <a:gd name="connsiteX9595" fmla="*/ 5402677 w 12192000"/>
              <a:gd name="connsiteY9595" fmla="*/ 234672 h 3218321"/>
              <a:gd name="connsiteX9596" fmla="*/ 5541371 w 12192000"/>
              <a:gd name="connsiteY9596" fmla="*/ 230242 h 3218321"/>
              <a:gd name="connsiteX9597" fmla="*/ 5555178 w 12192000"/>
              <a:gd name="connsiteY9597" fmla="*/ 230004 h 3218321"/>
              <a:gd name="connsiteX9598" fmla="*/ 5810568 w 12192000"/>
              <a:gd name="connsiteY9598" fmla="*/ 227289 h 3218321"/>
              <a:gd name="connsiteX9599" fmla="*/ 5813568 w 12192000"/>
              <a:gd name="connsiteY9599" fmla="*/ 237863 h 3218321"/>
              <a:gd name="connsiteX9600" fmla="*/ 5812091 w 12192000"/>
              <a:gd name="connsiteY9600" fmla="*/ 225860 h 3218321"/>
              <a:gd name="connsiteX9601" fmla="*/ 5848562 w 12192000"/>
              <a:gd name="connsiteY9601" fmla="*/ 227527 h 3218321"/>
              <a:gd name="connsiteX9602" fmla="*/ 5851610 w 12192000"/>
              <a:gd name="connsiteY9602" fmla="*/ 237101 h 3218321"/>
              <a:gd name="connsiteX9603" fmla="*/ 5848848 w 12192000"/>
              <a:gd name="connsiteY9603" fmla="*/ 225146 h 3218321"/>
              <a:gd name="connsiteX9604" fmla="*/ 5886033 w 12192000"/>
              <a:gd name="connsiteY9604" fmla="*/ 227098 h 3218321"/>
              <a:gd name="connsiteX9605" fmla="*/ 5893173 w 12192000"/>
              <a:gd name="connsiteY9605" fmla="*/ 218335 h 3218321"/>
              <a:gd name="connsiteX9606" fmla="*/ 5849562 w 12192000"/>
              <a:gd name="connsiteY9606" fmla="*/ 216620 h 3218321"/>
              <a:gd name="connsiteX9607" fmla="*/ 5842609 w 12192000"/>
              <a:gd name="connsiteY9607" fmla="*/ 214524 h 3218321"/>
              <a:gd name="connsiteX9608" fmla="*/ 5817663 w 12192000"/>
              <a:gd name="connsiteY9608" fmla="*/ 216477 h 3218321"/>
              <a:gd name="connsiteX9609" fmla="*/ 5779334 w 12192000"/>
              <a:gd name="connsiteY9609" fmla="*/ 215763 h 3218321"/>
              <a:gd name="connsiteX9610" fmla="*/ 5741054 w 12192000"/>
              <a:gd name="connsiteY9610" fmla="*/ 215953 h 3218321"/>
              <a:gd name="connsiteX9611" fmla="*/ 5693157 w 12192000"/>
              <a:gd name="connsiteY9611" fmla="*/ 216763 h 3218321"/>
              <a:gd name="connsiteX9612" fmla="*/ 5576889 w 12192000"/>
              <a:gd name="connsiteY9612" fmla="*/ 217954 h 3218321"/>
              <a:gd name="connsiteX9613" fmla="*/ 5486902 w 12192000"/>
              <a:gd name="connsiteY9613" fmla="*/ 221431 h 3218321"/>
              <a:gd name="connsiteX9614" fmla="*/ 5485238 w 12192000"/>
              <a:gd name="connsiteY9614" fmla="*/ 217334 h 3218321"/>
              <a:gd name="connsiteX9615" fmla="*/ 5476524 w 12192000"/>
              <a:gd name="connsiteY9615" fmla="*/ 222383 h 3218321"/>
              <a:gd name="connsiteX9616" fmla="*/ 5469763 w 12192000"/>
              <a:gd name="connsiteY9616" fmla="*/ 220859 h 3218321"/>
              <a:gd name="connsiteX9617" fmla="*/ 5391156 w 12192000"/>
              <a:gd name="connsiteY9617" fmla="*/ 222669 h 3218321"/>
              <a:gd name="connsiteX9618" fmla="*/ 5341307 w 12192000"/>
              <a:gd name="connsiteY9618" fmla="*/ 224860 h 3218321"/>
              <a:gd name="connsiteX9619" fmla="*/ 5318435 w 12192000"/>
              <a:gd name="connsiteY9619" fmla="*/ 228527 h 3218321"/>
              <a:gd name="connsiteX9620" fmla="*/ 5246287 w 12192000"/>
              <a:gd name="connsiteY9620" fmla="*/ 230004 h 3218321"/>
              <a:gd name="connsiteX9621" fmla="*/ 5227277 w 12192000"/>
              <a:gd name="connsiteY9621" fmla="*/ 230194 h 3218321"/>
              <a:gd name="connsiteX9622" fmla="*/ 5118125 w 12192000"/>
              <a:gd name="connsiteY9622" fmla="*/ 233862 h 3218321"/>
              <a:gd name="connsiteX9623" fmla="*/ 5112469 w 12192000"/>
              <a:gd name="connsiteY9623" fmla="*/ 234719 h 3218321"/>
              <a:gd name="connsiteX9624" fmla="*/ 5028947 w 12192000"/>
              <a:gd name="connsiteY9624" fmla="*/ 239292 h 3218321"/>
              <a:gd name="connsiteX9625" fmla="*/ 5022557 w 12192000"/>
              <a:gd name="connsiteY9625" fmla="*/ 239244 h 3218321"/>
              <a:gd name="connsiteX9626" fmla="*/ 4997802 w 12192000"/>
              <a:gd name="connsiteY9626" fmla="*/ 240530 h 3218321"/>
              <a:gd name="connsiteX9627" fmla="*/ 4945484 w 12192000"/>
              <a:gd name="connsiteY9627" fmla="*/ 244102 h 3218321"/>
              <a:gd name="connsiteX9628" fmla="*/ 4791047 w 12192000"/>
              <a:gd name="connsiteY9628" fmla="*/ 252437 h 3218321"/>
              <a:gd name="connsiteX9629" fmla="*/ 4711443 w 12192000"/>
              <a:gd name="connsiteY9629" fmla="*/ 259058 h 3218321"/>
              <a:gd name="connsiteX9630" fmla="*/ 4548468 w 12192000"/>
              <a:gd name="connsiteY9630" fmla="*/ 273918 h 3218321"/>
              <a:gd name="connsiteX9631" fmla="*/ 4548278 w 12192000"/>
              <a:gd name="connsiteY9631" fmla="*/ 271585 h 3218321"/>
              <a:gd name="connsiteX9632" fmla="*/ 4499738 w 12192000"/>
              <a:gd name="connsiteY9632" fmla="*/ 279539 h 3218321"/>
              <a:gd name="connsiteX9633" fmla="*/ 4494218 w 12192000"/>
              <a:gd name="connsiteY9633" fmla="*/ 276824 h 3218321"/>
              <a:gd name="connsiteX9634" fmla="*/ 4455435 w 12192000"/>
              <a:gd name="connsiteY9634" fmla="*/ 282301 h 3218321"/>
              <a:gd name="connsiteX9635" fmla="*/ 4410288 w 12192000"/>
              <a:gd name="connsiteY9635" fmla="*/ 286826 h 3218321"/>
              <a:gd name="connsiteX9636" fmla="*/ 4396417 w 12192000"/>
              <a:gd name="connsiteY9636" fmla="*/ 288112 h 3218321"/>
              <a:gd name="connsiteX9637" fmla="*/ 4395085 w 12192000"/>
              <a:gd name="connsiteY9637" fmla="*/ 285921 h 3218321"/>
              <a:gd name="connsiteX9638" fmla="*/ 4250395 w 12192000"/>
              <a:gd name="connsiteY9638" fmla="*/ 301734 h 3218321"/>
              <a:gd name="connsiteX9639" fmla="*/ 4126252 w 12192000"/>
              <a:gd name="connsiteY9639" fmla="*/ 316309 h 3218321"/>
              <a:gd name="connsiteX9640" fmla="*/ 4120868 w 12192000"/>
              <a:gd name="connsiteY9640" fmla="*/ 313594 h 3218321"/>
              <a:gd name="connsiteX9641" fmla="*/ 4075182 w 12192000"/>
              <a:gd name="connsiteY9641" fmla="*/ 320167 h 3218321"/>
              <a:gd name="connsiteX9642" fmla="*/ 3946203 w 12192000"/>
              <a:gd name="connsiteY9642" fmla="*/ 334646 h 3218321"/>
              <a:gd name="connsiteX9643" fmla="*/ 3908154 w 12192000"/>
              <a:gd name="connsiteY9643" fmla="*/ 339076 h 3218321"/>
              <a:gd name="connsiteX9644" fmla="*/ 3854540 w 12192000"/>
              <a:gd name="connsiteY9644" fmla="*/ 344839 h 3218321"/>
              <a:gd name="connsiteX9645" fmla="*/ 3851348 w 12192000"/>
              <a:gd name="connsiteY9645" fmla="*/ 341553 h 3218321"/>
              <a:gd name="connsiteX9646" fmla="*/ 3843675 w 12192000"/>
              <a:gd name="connsiteY9646" fmla="*/ 347506 h 3218321"/>
              <a:gd name="connsiteX9647" fmla="*/ 3779375 w 12192000"/>
              <a:gd name="connsiteY9647" fmla="*/ 353984 h 3218321"/>
              <a:gd name="connsiteX9648" fmla="*/ 3773808 w 12192000"/>
              <a:gd name="connsiteY9648" fmla="*/ 354555 h 3218321"/>
              <a:gd name="connsiteX9649" fmla="*/ 3741305 w 12192000"/>
              <a:gd name="connsiteY9649" fmla="*/ 358318 h 3218321"/>
              <a:gd name="connsiteX9650" fmla="*/ 3703901 w 12192000"/>
              <a:gd name="connsiteY9650" fmla="*/ 362271 h 3218321"/>
              <a:gd name="connsiteX9651" fmla="*/ 3706472 w 12192000"/>
              <a:gd name="connsiteY9651" fmla="*/ 355651 h 3218321"/>
              <a:gd name="connsiteX9652" fmla="*/ 3732361 w 12192000"/>
              <a:gd name="connsiteY9652" fmla="*/ 347792 h 3218321"/>
              <a:gd name="connsiteX9653" fmla="*/ 3737451 w 12192000"/>
              <a:gd name="connsiteY9653" fmla="*/ 351888 h 3218321"/>
              <a:gd name="connsiteX9654" fmla="*/ 3740545 w 12192000"/>
              <a:gd name="connsiteY9654" fmla="*/ 346030 h 3218321"/>
              <a:gd name="connsiteX9655" fmla="*/ 3748869 w 12192000"/>
              <a:gd name="connsiteY9655" fmla="*/ 350697 h 3218321"/>
              <a:gd name="connsiteX9656" fmla="*/ 3769571 w 12192000"/>
              <a:gd name="connsiteY9656" fmla="*/ 343458 h 3218321"/>
              <a:gd name="connsiteX9657" fmla="*/ 3788653 w 12192000"/>
              <a:gd name="connsiteY9657" fmla="*/ 345649 h 3218321"/>
              <a:gd name="connsiteX9658" fmla="*/ 3806837 w 12192000"/>
              <a:gd name="connsiteY9658" fmla="*/ 339076 h 3218321"/>
              <a:gd name="connsiteX9659" fmla="*/ 3860880 w 12192000"/>
              <a:gd name="connsiteY9659" fmla="*/ 333694 h 3218321"/>
              <a:gd name="connsiteX9660" fmla="*/ 3866025 w 12192000"/>
              <a:gd name="connsiteY9660" fmla="*/ 337123 h 3218321"/>
              <a:gd name="connsiteX9661" fmla="*/ 3873077 w 12192000"/>
              <a:gd name="connsiteY9661" fmla="*/ 328121 h 3218321"/>
              <a:gd name="connsiteX9662" fmla="*/ 3878750 w 12192000"/>
              <a:gd name="connsiteY9662" fmla="*/ 330264 h 3218321"/>
              <a:gd name="connsiteX9663" fmla="*/ 3905772 w 12192000"/>
              <a:gd name="connsiteY9663" fmla="*/ 327930 h 3218321"/>
              <a:gd name="connsiteX9664" fmla="*/ 3913921 w 12192000"/>
              <a:gd name="connsiteY9664" fmla="*/ 322167 h 3218321"/>
              <a:gd name="connsiteX9665" fmla="*/ 3915303 w 12192000"/>
              <a:gd name="connsiteY9665" fmla="*/ 326692 h 3218321"/>
              <a:gd name="connsiteX9666" fmla="*/ 3947687 w 12192000"/>
              <a:gd name="connsiteY9666" fmla="*/ 320929 h 3218321"/>
              <a:gd name="connsiteX9667" fmla="*/ 3949059 w 12192000"/>
              <a:gd name="connsiteY9667" fmla="*/ 319548 h 3218321"/>
              <a:gd name="connsiteX9668" fmla="*/ 3969860 w 12192000"/>
              <a:gd name="connsiteY9668" fmla="*/ 320643 h 3218321"/>
              <a:gd name="connsiteX9669" fmla="*/ 4004677 w 12192000"/>
              <a:gd name="connsiteY9669" fmla="*/ 314785 h 3218321"/>
              <a:gd name="connsiteX9670" fmla="*/ 4007060 w 12192000"/>
              <a:gd name="connsiteY9670" fmla="*/ 316595 h 3218321"/>
              <a:gd name="connsiteX9671" fmla="*/ 4040979 w 12192000"/>
              <a:gd name="connsiteY9671" fmla="*/ 309736 h 3218321"/>
              <a:gd name="connsiteX9672" fmla="*/ 4045885 w 12192000"/>
              <a:gd name="connsiteY9672" fmla="*/ 311594 h 3218321"/>
              <a:gd name="connsiteX9673" fmla="*/ 4108054 w 12192000"/>
              <a:gd name="connsiteY9673" fmla="*/ 301353 h 3218321"/>
              <a:gd name="connsiteX9674" fmla="*/ 4162409 w 12192000"/>
              <a:gd name="connsiteY9674" fmla="*/ 295399 h 3218321"/>
              <a:gd name="connsiteX9675" fmla="*/ 4163171 w 12192000"/>
              <a:gd name="connsiteY9675" fmla="*/ 297924 h 3218321"/>
              <a:gd name="connsiteX9676" fmla="*/ 4208286 w 12192000"/>
              <a:gd name="connsiteY9676" fmla="*/ 290779 h 3218321"/>
              <a:gd name="connsiteX9677" fmla="*/ 4216035 w 12192000"/>
              <a:gd name="connsiteY9677" fmla="*/ 291589 h 3218321"/>
              <a:gd name="connsiteX9678" fmla="*/ 4255984 w 12192000"/>
              <a:gd name="connsiteY9678" fmla="*/ 287159 h 3218321"/>
              <a:gd name="connsiteX9679" fmla="*/ 4288328 w 12192000"/>
              <a:gd name="connsiteY9679" fmla="*/ 282349 h 3218321"/>
              <a:gd name="connsiteX9680" fmla="*/ 4293307 w 12192000"/>
              <a:gd name="connsiteY9680" fmla="*/ 282301 h 3218321"/>
              <a:gd name="connsiteX9681" fmla="*/ 4341780 w 12192000"/>
              <a:gd name="connsiteY9681" fmla="*/ 276871 h 3218321"/>
              <a:gd name="connsiteX9682" fmla="*/ 4345532 w 12192000"/>
              <a:gd name="connsiteY9682" fmla="*/ 278157 h 3218321"/>
              <a:gd name="connsiteX9683" fmla="*/ 4406278 w 12192000"/>
              <a:gd name="connsiteY9683" fmla="*/ 271966 h 3218321"/>
              <a:gd name="connsiteX9684" fmla="*/ 4546848 w 12192000"/>
              <a:gd name="connsiteY9684" fmla="*/ 257581 h 3218321"/>
              <a:gd name="connsiteX9685" fmla="*/ 4549184 w 12192000"/>
              <a:gd name="connsiteY9685" fmla="*/ 259201 h 3218321"/>
              <a:gd name="connsiteX9686" fmla="*/ 4597055 w 12192000"/>
              <a:gd name="connsiteY9686" fmla="*/ 252056 h 3218321"/>
              <a:gd name="connsiteX9687" fmla="*/ 4602433 w 12192000"/>
              <a:gd name="connsiteY9687" fmla="*/ 254343 h 3218321"/>
              <a:gd name="connsiteX9688" fmla="*/ 4700478 w 12192000"/>
              <a:gd name="connsiteY9688" fmla="*/ 243007 h 3218321"/>
              <a:gd name="connsiteX9689" fmla="*/ 4700999 w 12192000"/>
              <a:gd name="connsiteY9689" fmla="*/ 245293 h 3218321"/>
              <a:gd name="connsiteX9690" fmla="*/ 4717228 w 12192000"/>
              <a:gd name="connsiteY9690" fmla="*/ 243578 h 3218321"/>
              <a:gd name="connsiteX9691" fmla="*/ 4771786 w 12192000"/>
              <a:gd name="connsiteY9691" fmla="*/ 240006 h 3218321"/>
              <a:gd name="connsiteX9692" fmla="*/ 4773500 w 12192000"/>
              <a:gd name="connsiteY9692" fmla="*/ 236291 h 3218321"/>
              <a:gd name="connsiteX9693" fmla="*/ 4778445 w 12192000"/>
              <a:gd name="connsiteY9693" fmla="*/ 240244 h 3218321"/>
              <a:gd name="connsiteX9694" fmla="*/ 4837526 w 12192000"/>
              <a:gd name="connsiteY9694" fmla="*/ 235053 h 3218321"/>
              <a:gd name="connsiteX9695" fmla="*/ 4914240 w 12192000"/>
              <a:gd name="connsiteY9695" fmla="*/ 230099 h 3218321"/>
              <a:gd name="connsiteX9696" fmla="*/ 4984209 w 12192000"/>
              <a:gd name="connsiteY9696" fmla="*/ 225717 h 3218321"/>
              <a:gd name="connsiteX9697" fmla="*/ 4999138 w 12192000"/>
              <a:gd name="connsiteY9697" fmla="*/ 224479 h 3218321"/>
              <a:gd name="connsiteX9698" fmla="*/ 5002668 w 12192000"/>
              <a:gd name="connsiteY9698" fmla="*/ 225765 h 3218321"/>
              <a:gd name="connsiteX9699" fmla="*/ 5087559 w 12192000"/>
              <a:gd name="connsiteY9699" fmla="*/ 218335 h 3218321"/>
              <a:gd name="connsiteX9700" fmla="*/ 5093264 w 12192000"/>
              <a:gd name="connsiteY9700" fmla="*/ 221240 h 3218321"/>
              <a:gd name="connsiteX9701" fmla="*/ 5174172 w 12192000"/>
              <a:gd name="connsiteY9701" fmla="*/ 215763 h 3218321"/>
              <a:gd name="connsiteX9702" fmla="*/ 5189919 w 12192000"/>
              <a:gd name="connsiteY9702" fmla="*/ 214858 h 3218321"/>
              <a:gd name="connsiteX9703" fmla="*/ 5192178 w 12192000"/>
              <a:gd name="connsiteY9703" fmla="*/ 216334 h 3218321"/>
              <a:gd name="connsiteX9704" fmla="*/ 5207790 w 12192000"/>
              <a:gd name="connsiteY9704" fmla="*/ 215143 h 3218321"/>
              <a:gd name="connsiteX9705" fmla="*/ 5304268 w 12192000"/>
              <a:gd name="connsiteY9705" fmla="*/ 210142 h 3218321"/>
              <a:gd name="connsiteX9706" fmla="*/ 5307433 w 12192000"/>
              <a:gd name="connsiteY9706" fmla="*/ 213429 h 3218321"/>
              <a:gd name="connsiteX9707" fmla="*/ 5315106 w 12192000"/>
              <a:gd name="connsiteY9707" fmla="*/ 207046 h 3218321"/>
              <a:gd name="connsiteX9708" fmla="*/ 5322869 w 12192000"/>
              <a:gd name="connsiteY9708" fmla="*/ 213429 h 3218321"/>
              <a:gd name="connsiteX9709" fmla="*/ 5327972 w 12192000"/>
              <a:gd name="connsiteY9709" fmla="*/ 207475 h 3218321"/>
              <a:gd name="connsiteX9710" fmla="*/ 5329719 w 12192000"/>
              <a:gd name="connsiteY9710" fmla="*/ 211667 h 3218321"/>
              <a:gd name="connsiteX9711" fmla="*/ 5413058 w 12192000"/>
              <a:gd name="connsiteY9711" fmla="*/ 205427 h 3218321"/>
              <a:gd name="connsiteX9712" fmla="*/ 5427435 w 12192000"/>
              <a:gd name="connsiteY9712" fmla="*/ 205903 h 3218321"/>
              <a:gd name="connsiteX9713" fmla="*/ 5474047 w 12192000"/>
              <a:gd name="connsiteY9713" fmla="*/ 204855 h 3218321"/>
              <a:gd name="connsiteX9714" fmla="*/ 5539276 w 12192000"/>
              <a:gd name="connsiteY9714" fmla="*/ 202807 h 3218321"/>
              <a:gd name="connsiteX9715" fmla="*/ 5545941 w 12192000"/>
              <a:gd name="connsiteY9715" fmla="*/ 201855 h 3218321"/>
              <a:gd name="connsiteX9716" fmla="*/ 5570462 w 12192000"/>
              <a:gd name="connsiteY9716" fmla="*/ 200855 h 3218321"/>
              <a:gd name="connsiteX9717" fmla="*/ 5575843 w 12192000"/>
              <a:gd name="connsiteY9717" fmla="*/ 202760 h 3218321"/>
              <a:gd name="connsiteX9718" fmla="*/ 5590648 w 12192000"/>
              <a:gd name="connsiteY9718" fmla="*/ 201950 h 3218321"/>
              <a:gd name="connsiteX9719" fmla="*/ 5593173 w 12192000"/>
              <a:gd name="connsiteY9719" fmla="*/ 198425 h 3218321"/>
              <a:gd name="connsiteX9720" fmla="*/ 5604076 w 12192000"/>
              <a:gd name="connsiteY9720" fmla="*/ 204141 h 3218321"/>
              <a:gd name="connsiteX9721" fmla="*/ 5605980 w 12192000"/>
              <a:gd name="connsiteY9721" fmla="*/ 200569 h 3218321"/>
              <a:gd name="connsiteX9722" fmla="*/ 5639546 w 12192000"/>
              <a:gd name="connsiteY9722" fmla="*/ 201140 h 3218321"/>
              <a:gd name="connsiteX9723" fmla="*/ 5908173 w 12192000"/>
              <a:gd name="connsiteY9723" fmla="*/ 196901 h 3218321"/>
              <a:gd name="connsiteX9724" fmla="*/ 5952594 w 12192000"/>
              <a:gd name="connsiteY9724" fmla="*/ 197330 h 3218321"/>
              <a:gd name="connsiteX9725" fmla="*/ 5966830 w 12192000"/>
              <a:gd name="connsiteY9725" fmla="*/ 197330 h 3218321"/>
              <a:gd name="connsiteX9726" fmla="*/ 5968068 w 12192000"/>
              <a:gd name="connsiteY9726" fmla="*/ 195568 h 3218321"/>
              <a:gd name="connsiteX9727" fmla="*/ 5985018 w 12192000"/>
              <a:gd name="connsiteY9727" fmla="*/ 196520 h 3218321"/>
              <a:gd name="connsiteX9728" fmla="*/ 5991160 w 12192000"/>
              <a:gd name="connsiteY9728" fmla="*/ 199473 h 3218321"/>
              <a:gd name="connsiteX9729" fmla="*/ 5999445 w 12192000"/>
              <a:gd name="connsiteY9729" fmla="*/ 193567 h 3218321"/>
              <a:gd name="connsiteX9730" fmla="*/ 6001063 w 12192000"/>
              <a:gd name="connsiteY9730" fmla="*/ 197092 h 3218321"/>
              <a:gd name="connsiteX9731" fmla="*/ 6019251 w 12192000"/>
              <a:gd name="connsiteY9731" fmla="*/ 197759 h 3218321"/>
              <a:gd name="connsiteX9732" fmla="*/ 6020727 w 12192000"/>
              <a:gd name="connsiteY9732" fmla="*/ 193472 h 3218321"/>
              <a:gd name="connsiteX9733" fmla="*/ 6029629 w 12192000"/>
              <a:gd name="connsiteY9733" fmla="*/ 200045 h 3218321"/>
              <a:gd name="connsiteX9734" fmla="*/ 6037391 w 12192000"/>
              <a:gd name="connsiteY9734" fmla="*/ 193520 h 3218321"/>
              <a:gd name="connsiteX9735" fmla="*/ 6039438 w 12192000"/>
              <a:gd name="connsiteY9735" fmla="*/ 196758 h 3218321"/>
              <a:gd name="connsiteX9736" fmla="*/ 6053627 w 12192000"/>
              <a:gd name="connsiteY9736" fmla="*/ 199283 h 3218321"/>
              <a:gd name="connsiteX9737" fmla="*/ 6059530 w 12192000"/>
              <a:gd name="connsiteY9737" fmla="*/ 195901 h 3218321"/>
              <a:gd name="connsiteX9738" fmla="*/ 6074909 w 12192000"/>
              <a:gd name="connsiteY9738" fmla="*/ 196997 h 3218321"/>
              <a:gd name="connsiteX9739" fmla="*/ 6097953 w 12192000"/>
              <a:gd name="connsiteY9739" fmla="*/ 196234 h 3218321"/>
              <a:gd name="connsiteX9740" fmla="*/ 6117622 w 12192000"/>
              <a:gd name="connsiteY9740" fmla="*/ 196854 h 3218321"/>
              <a:gd name="connsiteX9741" fmla="*/ 6129576 w 12192000"/>
              <a:gd name="connsiteY9741" fmla="*/ 193091 h 3218321"/>
              <a:gd name="connsiteX9742" fmla="*/ 6125480 w 12192000"/>
              <a:gd name="connsiteY9742" fmla="*/ 205237 h 3218321"/>
              <a:gd name="connsiteX9743" fmla="*/ 6135815 w 12192000"/>
              <a:gd name="connsiteY9743" fmla="*/ 194091 h 3218321"/>
              <a:gd name="connsiteX9744" fmla="*/ 6142530 w 12192000"/>
              <a:gd name="connsiteY9744" fmla="*/ 198711 h 3218321"/>
              <a:gd name="connsiteX9745" fmla="*/ 6152055 w 12192000"/>
              <a:gd name="connsiteY9745" fmla="*/ 193424 h 3218321"/>
              <a:gd name="connsiteX9746" fmla="*/ 6153246 w 12192000"/>
              <a:gd name="connsiteY9746" fmla="*/ 197997 h 3218321"/>
              <a:gd name="connsiteX9747" fmla="*/ 6170486 w 12192000"/>
              <a:gd name="connsiteY9747" fmla="*/ 197711 h 3218321"/>
              <a:gd name="connsiteX9748" fmla="*/ 6173867 w 12192000"/>
              <a:gd name="connsiteY9748" fmla="*/ 195091 h 3218321"/>
              <a:gd name="connsiteX9749" fmla="*/ 6189727 w 12192000"/>
              <a:gd name="connsiteY9749" fmla="*/ 194948 h 3218321"/>
              <a:gd name="connsiteX9750" fmla="*/ 6191917 w 12192000"/>
              <a:gd name="connsiteY9750" fmla="*/ 197663 h 3218321"/>
              <a:gd name="connsiteX9751" fmla="*/ 6208681 w 12192000"/>
              <a:gd name="connsiteY9751" fmla="*/ 197568 h 3218321"/>
              <a:gd name="connsiteX9752" fmla="*/ 6214539 w 12192000"/>
              <a:gd name="connsiteY9752" fmla="*/ 193377 h 3218321"/>
              <a:gd name="connsiteX9753" fmla="*/ 6216873 w 12192000"/>
              <a:gd name="connsiteY9753" fmla="*/ 203569 h 3218321"/>
              <a:gd name="connsiteX9754" fmla="*/ 6226541 w 12192000"/>
              <a:gd name="connsiteY9754" fmla="*/ 193805 h 3218321"/>
              <a:gd name="connsiteX9755" fmla="*/ 6232731 w 12192000"/>
              <a:gd name="connsiteY9755" fmla="*/ 199664 h 3218321"/>
              <a:gd name="connsiteX9756" fmla="*/ 6234827 w 12192000"/>
              <a:gd name="connsiteY9756" fmla="*/ 195330 h 3218321"/>
              <a:gd name="connsiteX9757" fmla="*/ 6251162 w 12192000"/>
              <a:gd name="connsiteY9757" fmla="*/ 197235 h 3218321"/>
              <a:gd name="connsiteX9758" fmla="*/ 6293882 w 12192000"/>
              <a:gd name="connsiteY9758" fmla="*/ 201950 h 3218321"/>
              <a:gd name="connsiteX9759" fmla="*/ 6300978 w 12192000"/>
              <a:gd name="connsiteY9759" fmla="*/ 197902 h 3218321"/>
              <a:gd name="connsiteX9760" fmla="*/ 6306979 w 12192000"/>
              <a:gd name="connsiteY9760" fmla="*/ 202045 h 3218321"/>
              <a:gd name="connsiteX9761" fmla="*/ 6332363 w 12192000"/>
              <a:gd name="connsiteY9761" fmla="*/ 199569 h 3218321"/>
              <a:gd name="connsiteX9762" fmla="*/ 6346555 w 12192000"/>
              <a:gd name="connsiteY9762" fmla="*/ 202141 h 3218321"/>
              <a:gd name="connsiteX9763" fmla="*/ 6351985 w 12192000"/>
              <a:gd name="connsiteY9763" fmla="*/ 199569 h 3218321"/>
              <a:gd name="connsiteX9764" fmla="*/ 6367272 w 12192000"/>
              <a:gd name="connsiteY9764" fmla="*/ 200759 h 3218321"/>
              <a:gd name="connsiteX9765" fmla="*/ 6367653 w 12192000"/>
              <a:gd name="connsiteY9765" fmla="*/ 202807 h 3218321"/>
              <a:gd name="connsiteX9766" fmla="*/ 6385227 w 12192000"/>
              <a:gd name="connsiteY9766" fmla="*/ 202664 h 3218321"/>
              <a:gd name="connsiteX9767" fmla="*/ 6391132 w 12192000"/>
              <a:gd name="connsiteY9767" fmla="*/ 197616 h 3218321"/>
              <a:gd name="connsiteX9768" fmla="*/ 6399657 w 12192000"/>
              <a:gd name="connsiteY9768" fmla="*/ 204284 h 3218321"/>
              <a:gd name="connsiteX9769" fmla="*/ 6401848 w 12192000"/>
              <a:gd name="connsiteY9769" fmla="*/ 198425 h 3218321"/>
              <a:gd name="connsiteX9770" fmla="*/ 6408992 w 12192000"/>
              <a:gd name="connsiteY9770" fmla="*/ 203046 h 3218321"/>
              <a:gd name="connsiteX9771" fmla="*/ 6500337 w 12192000"/>
              <a:gd name="connsiteY9771" fmla="*/ 207094 h 3218321"/>
              <a:gd name="connsiteX9772" fmla="*/ 6501717 w 12192000"/>
              <a:gd name="connsiteY9772" fmla="*/ 205237 h 3218321"/>
              <a:gd name="connsiteX9773" fmla="*/ 6519005 w 12192000"/>
              <a:gd name="connsiteY9773" fmla="*/ 205760 h 3218321"/>
              <a:gd name="connsiteX9774" fmla="*/ 6521149 w 12192000"/>
              <a:gd name="connsiteY9774" fmla="*/ 206951 h 3218321"/>
              <a:gd name="connsiteX9775" fmla="*/ 6538055 w 12192000"/>
              <a:gd name="connsiteY9775" fmla="*/ 207046 h 3218321"/>
              <a:gd name="connsiteX9776" fmla="*/ 6540151 w 12192000"/>
              <a:gd name="connsiteY9776" fmla="*/ 205237 h 3218321"/>
              <a:gd name="connsiteX9777" fmla="*/ 6555725 w 12192000"/>
              <a:gd name="connsiteY9777" fmla="*/ 206808 h 3218321"/>
              <a:gd name="connsiteX9778" fmla="*/ 6569726 w 12192000"/>
              <a:gd name="connsiteY9778" fmla="*/ 206570 h 3218321"/>
              <a:gd name="connsiteX9779" fmla="*/ 6637306 w 12192000"/>
              <a:gd name="connsiteY9779" fmla="*/ 211619 h 3218321"/>
              <a:gd name="connsiteX9780" fmla="*/ 6643688 w 12192000"/>
              <a:gd name="connsiteY9780" fmla="*/ 207189 h 3218321"/>
              <a:gd name="connsiteX9781" fmla="*/ 6652213 w 12192000"/>
              <a:gd name="connsiteY9781" fmla="*/ 213953 h 3218321"/>
              <a:gd name="connsiteX9782" fmla="*/ 6653356 w 12192000"/>
              <a:gd name="connsiteY9782" fmla="*/ 209761 h 3218321"/>
              <a:gd name="connsiteX9783" fmla="*/ 6676930 w 12192000"/>
              <a:gd name="connsiteY9783" fmla="*/ 211905 h 3218321"/>
              <a:gd name="connsiteX9784" fmla="*/ 6737842 w 12192000"/>
              <a:gd name="connsiteY9784" fmla="*/ 214715 h 3218321"/>
              <a:gd name="connsiteX9785" fmla="*/ 6750987 w 12192000"/>
              <a:gd name="connsiteY9785" fmla="*/ 216334 h 3218321"/>
              <a:gd name="connsiteX9786" fmla="*/ 6757035 w 12192000"/>
              <a:gd name="connsiteY9786" fmla="*/ 215429 h 3218321"/>
              <a:gd name="connsiteX9787" fmla="*/ 6770799 w 12192000"/>
              <a:gd name="connsiteY9787" fmla="*/ 214667 h 3218321"/>
              <a:gd name="connsiteX9788" fmla="*/ 6777514 w 12192000"/>
              <a:gd name="connsiteY9788" fmla="*/ 218430 h 3218321"/>
              <a:gd name="connsiteX9789" fmla="*/ 6783229 w 12192000"/>
              <a:gd name="connsiteY9789" fmla="*/ 214953 h 3218321"/>
              <a:gd name="connsiteX9790" fmla="*/ 6798374 w 12192000"/>
              <a:gd name="connsiteY9790" fmla="*/ 216096 h 3218321"/>
              <a:gd name="connsiteX9791" fmla="*/ 6860668 w 12192000"/>
              <a:gd name="connsiteY9791" fmla="*/ 220764 h 3218321"/>
              <a:gd name="connsiteX9792" fmla="*/ 6875288 w 12192000"/>
              <a:gd name="connsiteY9792" fmla="*/ 221097 h 3218321"/>
              <a:gd name="connsiteX9793" fmla="*/ 6941058 w 12192000"/>
              <a:gd name="connsiteY9793" fmla="*/ 225098 h 3218321"/>
              <a:gd name="connsiteX9794" fmla="*/ 7047738 w 12192000"/>
              <a:gd name="connsiteY9794" fmla="*/ 231195 h 3218321"/>
              <a:gd name="connsiteX9795" fmla="*/ 7049882 w 12192000"/>
              <a:gd name="connsiteY9795" fmla="*/ 226860 h 3218321"/>
              <a:gd name="connsiteX9796" fmla="*/ 7057978 w 12192000"/>
              <a:gd name="connsiteY9796" fmla="*/ 233576 h 3218321"/>
              <a:gd name="connsiteX9797" fmla="*/ 7064264 w 12192000"/>
              <a:gd name="connsiteY9797" fmla="*/ 229051 h 3218321"/>
              <a:gd name="connsiteX9798" fmla="*/ 7135511 w 12192000"/>
              <a:gd name="connsiteY9798" fmla="*/ 234910 h 3218321"/>
              <a:gd name="connsiteX9799" fmla="*/ 7141178 w 12192000"/>
              <a:gd name="connsiteY9799" fmla="*/ 234624 h 3218321"/>
              <a:gd name="connsiteX9800" fmla="*/ 7255336 w 12192000"/>
              <a:gd name="connsiteY9800" fmla="*/ 244245 h 3218321"/>
              <a:gd name="connsiteX9801" fmla="*/ 7274291 w 12192000"/>
              <a:gd name="connsiteY9801" fmla="*/ 244293 h 3218321"/>
              <a:gd name="connsiteX9802" fmla="*/ 7344204 w 12192000"/>
              <a:gd name="connsiteY9802" fmla="*/ 251151 h 3218321"/>
              <a:gd name="connsiteX9803" fmla="*/ 7350824 w 12192000"/>
              <a:gd name="connsiteY9803" fmla="*/ 248675 h 3218321"/>
              <a:gd name="connsiteX9804" fmla="*/ 7403593 w 12192000"/>
              <a:gd name="connsiteY9804" fmla="*/ 253866 h 3218321"/>
              <a:gd name="connsiteX9805" fmla="*/ 7450836 w 12192000"/>
              <a:gd name="connsiteY9805" fmla="*/ 258486 h 3218321"/>
              <a:gd name="connsiteX9806" fmla="*/ 7493794 w 12192000"/>
              <a:gd name="connsiteY9806" fmla="*/ 263059 h 3218321"/>
              <a:gd name="connsiteX9807" fmla="*/ 7502128 w 12192000"/>
              <a:gd name="connsiteY9807" fmla="*/ 262249 h 3218321"/>
              <a:gd name="connsiteX9808" fmla="*/ 7552135 w 12192000"/>
              <a:gd name="connsiteY9808" fmla="*/ 267584 h 3218321"/>
              <a:gd name="connsiteX9809" fmla="*/ 7565518 w 12192000"/>
              <a:gd name="connsiteY9809" fmla="*/ 268251 h 3218321"/>
              <a:gd name="connsiteX9810" fmla="*/ 7674436 w 12192000"/>
              <a:gd name="connsiteY9810" fmla="*/ 277157 h 3218321"/>
              <a:gd name="connsiteX9811" fmla="*/ 7725490 w 12192000"/>
              <a:gd name="connsiteY9811" fmla="*/ 282968 h 3218321"/>
              <a:gd name="connsiteX9812" fmla="*/ 7775544 w 12192000"/>
              <a:gd name="connsiteY9812" fmla="*/ 287731 h 3218321"/>
              <a:gd name="connsiteX9813" fmla="*/ 7780973 w 12192000"/>
              <a:gd name="connsiteY9813" fmla="*/ 285635 h 3218321"/>
              <a:gd name="connsiteX9814" fmla="*/ 7798403 w 12192000"/>
              <a:gd name="connsiteY9814" fmla="*/ 287779 h 3218321"/>
              <a:gd name="connsiteX9815" fmla="*/ 7814596 w 12192000"/>
              <a:gd name="connsiteY9815" fmla="*/ 287445 h 3218321"/>
              <a:gd name="connsiteX9816" fmla="*/ 7827074 w 12192000"/>
              <a:gd name="connsiteY9816" fmla="*/ 293399 h 3218321"/>
              <a:gd name="connsiteX9817" fmla="*/ 7833884 w 12192000"/>
              <a:gd name="connsiteY9817" fmla="*/ 290827 h 3218321"/>
              <a:gd name="connsiteX9818" fmla="*/ 7879270 w 12192000"/>
              <a:gd name="connsiteY9818" fmla="*/ 296685 h 3218321"/>
              <a:gd name="connsiteX9819" fmla="*/ 7954375 w 12192000"/>
              <a:gd name="connsiteY9819" fmla="*/ 303401 h 3218321"/>
              <a:gd name="connsiteX9820" fmla="*/ 8022384 w 12192000"/>
              <a:gd name="connsiteY9820" fmla="*/ 310927 h 3218321"/>
              <a:gd name="connsiteX9821" fmla="*/ 8621744 w 12192000"/>
              <a:gd name="connsiteY9821" fmla="*/ 377561 h 3218321"/>
              <a:gd name="connsiteX9822" fmla="*/ 9028081 w 12192000"/>
              <a:gd name="connsiteY9822" fmla="*/ 430620 h 3218321"/>
              <a:gd name="connsiteX9823" fmla="*/ 9122521 w 12192000"/>
              <a:gd name="connsiteY9823" fmla="*/ 440098 h 3218321"/>
              <a:gd name="connsiteX9824" fmla="*/ 9158192 w 12192000"/>
              <a:gd name="connsiteY9824" fmla="*/ 447338 h 3218321"/>
              <a:gd name="connsiteX9825" fmla="*/ 9154668 w 12192000"/>
              <a:gd name="connsiteY9825" fmla="*/ 434764 h 3218321"/>
              <a:gd name="connsiteX9826" fmla="*/ 9164669 w 12192000"/>
              <a:gd name="connsiteY9826" fmla="*/ 450958 h 3218321"/>
              <a:gd name="connsiteX9827" fmla="*/ 9192530 w 12192000"/>
              <a:gd name="connsiteY9827" fmla="*/ 445433 h 3218321"/>
              <a:gd name="connsiteX9828" fmla="*/ 9196006 w 12192000"/>
              <a:gd name="connsiteY9828" fmla="*/ 452386 h 3218321"/>
              <a:gd name="connsiteX9829" fmla="*/ 9196007 w 12192000"/>
              <a:gd name="connsiteY9829" fmla="*/ 452387 h 3218321"/>
              <a:gd name="connsiteX9830" fmla="*/ 9230677 w 12192000"/>
              <a:gd name="connsiteY9830" fmla="*/ 452625 h 3218321"/>
              <a:gd name="connsiteX9831" fmla="*/ 9224391 w 12192000"/>
              <a:gd name="connsiteY9831" fmla="*/ 461436 h 3218321"/>
              <a:gd name="connsiteX9832" fmla="*/ 9250966 w 12192000"/>
              <a:gd name="connsiteY9832" fmla="*/ 458722 h 3218321"/>
              <a:gd name="connsiteX9833" fmla="*/ 9287303 w 12192000"/>
              <a:gd name="connsiteY9833" fmla="*/ 465771 h 3218321"/>
              <a:gd name="connsiteX9834" fmla="*/ 9282779 w 12192000"/>
              <a:gd name="connsiteY9834" fmla="*/ 453959 h 3218321"/>
              <a:gd name="connsiteX9835" fmla="*/ 9294638 w 12192000"/>
              <a:gd name="connsiteY9835" fmla="*/ 469438 h 3218321"/>
              <a:gd name="connsiteX9836" fmla="*/ 9314212 w 12192000"/>
              <a:gd name="connsiteY9836" fmla="*/ 454673 h 3218321"/>
              <a:gd name="connsiteX9837" fmla="*/ 9322689 w 12192000"/>
              <a:gd name="connsiteY9837" fmla="*/ 472629 h 3218321"/>
              <a:gd name="connsiteX9838" fmla="*/ 9325927 w 12192000"/>
              <a:gd name="connsiteY9838" fmla="*/ 463675 h 3218321"/>
              <a:gd name="connsiteX9839" fmla="*/ 9337977 w 12192000"/>
              <a:gd name="connsiteY9839" fmla="*/ 466295 h 3218321"/>
              <a:gd name="connsiteX9840" fmla="*/ 9329690 w 12192000"/>
              <a:gd name="connsiteY9840" fmla="*/ 474344 h 3218321"/>
              <a:gd name="connsiteX9841" fmla="*/ 9347025 w 12192000"/>
              <a:gd name="connsiteY9841" fmla="*/ 472915 h 3218321"/>
              <a:gd name="connsiteX9842" fmla="*/ 9356312 w 12192000"/>
              <a:gd name="connsiteY9842" fmla="*/ 454340 h 3218321"/>
              <a:gd name="connsiteX9843" fmla="*/ 9355503 w 12192000"/>
              <a:gd name="connsiteY9843" fmla="*/ 477916 h 3218321"/>
              <a:gd name="connsiteX9844" fmla="*/ 9379125 w 12192000"/>
              <a:gd name="connsiteY9844" fmla="*/ 479393 h 3218321"/>
              <a:gd name="connsiteX9845" fmla="*/ 9370790 w 12192000"/>
              <a:gd name="connsiteY9845" fmla="*/ 473153 h 3218321"/>
              <a:gd name="connsiteX9846" fmla="*/ 9372219 w 12192000"/>
              <a:gd name="connsiteY9846" fmla="*/ 468533 h 3218321"/>
              <a:gd name="connsiteX9847" fmla="*/ 9392126 w 12192000"/>
              <a:gd name="connsiteY9847" fmla="*/ 480631 h 3218321"/>
              <a:gd name="connsiteX9848" fmla="*/ 9386316 w 12192000"/>
              <a:gd name="connsiteY9848" fmla="*/ 470153 h 3218321"/>
              <a:gd name="connsiteX9849" fmla="*/ 9403604 w 12192000"/>
              <a:gd name="connsiteY9849" fmla="*/ 474439 h 3218321"/>
              <a:gd name="connsiteX9850" fmla="*/ 9395413 w 12192000"/>
              <a:gd name="connsiteY9850" fmla="*/ 485346 h 3218321"/>
              <a:gd name="connsiteX9851" fmla="*/ 9409271 w 12192000"/>
              <a:gd name="connsiteY9851" fmla="*/ 479440 h 3218321"/>
              <a:gd name="connsiteX9852" fmla="*/ 9411081 w 12192000"/>
              <a:gd name="connsiteY9852" fmla="*/ 484441 h 3218321"/>
              <a:gd name="connsiteX9853" fmla="*/ 9428892 w 12192000"/>
              <a:gd name="connsiteY9853" fmla="*/ 476202 h 3218321"/>
              <a:gd name="connsiteX9854" fmla="*/ 9441370 w 12192000"/>
              <a:gd name="connsiteY9854" fmla="*/ 492348 h 3218321"/>
              <a:gd name="connsiteX9855" fmla="*/ 9439846 w 12192000"/>
              <a:gd name="connsiteY9855" fmla="*/ 478440 h 3218321"/>
              <a:gd name="connsiteX9856" fmla="*/ 9452848 w 12192000"/>
              <a:gd name="connsiteY9856" fmla="*/ 487585 h 3218321"/>
              <a:gd name="connsiteX9857" fmla="*/ 9455611 w 12192000"/>
              <a:gd name="connsiteY9857" fmla="*/ 477630 h 3218321"/>
              <a:gd name="connsiteX9858" fmla="*/ 9465326 w 12192000"/>
              <a:gd name="connsiteY9858" fmla="*/ 494063 h 3218321"/>
              <a:gd name="connsiteX9859" fmla="*/ 9480328 w 12192000"/>
              <a:gd name="connsiteY9859" fmla="*/ 483965 h 3218321"/>
              <a:gd name="connsiteX9860" fmla="*/ 9488853 w 12192000"/>
              <a:gd name="connsiteY9860" fmla="*/ 491157 h 3218321"/>
              <a:gd name="connsiteX9861" fmla="*/ 9506664 w 12192000"/>
              <a:gd name="connsiteY9861" fmla="*/ 499159 h 3218321"/>
              <a:gd name="connsiteX9862" fmla="*/ 9506093 w 12192000"/>
              <a:gd name="connsiteY9862" fmla="*/ 487776 h 3218321"/>
              <a:gd name="connsiteX9863" fmla="*/ 9516952 w 12192000"/>
              <a:gd name="connsiteY9863" fmla="*/ 496968 h 3218321"/>
              <a:gd name="connsiteX9864" fmla="*/ 9537764 w 12192000"/>
              <a:gd name="connsiteY9864" fmla="*/ 494063 h 3218321"/>
              <a:gd name="connsiteX9865" fmla="*/ 9540954 w 12192000"/>
              <a:gd name="connsiteY9865" fmla="*/ 503970 h 3218321"/>
              <a:gd name="connsiteX9866" fmla="*/ 9546812 w 12192000"/>
              <a:gd name="connsiteY9866" fmla="*/ 493682 h 3218321"/>
              <a:gd name="connsiteX9867" fmla="*/ 9555528 w 12192000"/>
              <a:gd name="connsiteY9867" fmla="*/ 501588 h 3218321"/>
              <a:gd name="connsiteX9868" fmla="*/ 9609058 w 12192000"/>
              <a:gd name="connsiteY9868" fmla="*/ 507732 h 3218321"/>
              <a:gd name="connsiteX9869" fmla="*/ 9633061 w 12192000"/>
              <a:gd name="connsiteY9869" fmla="*/ 511448 h 3218321"/>
              <a:gd name="connsiteX9870" fmla="*/ 9736788 w 12192000"/>
              <a:gd name="connsiteY9870" fmla="*/ 529642 h 3218321"/>
              <a:gd name="connsiteX9871" fmla="*/ 9773555 w 12192000"/>
              <a:gd name="connsiteY9871" fmla="*/ 532833 h 3218321"/>
              <a:gd name="connsiteX9872" fmla="*/ 9772269 w 12192000"/>
              <a:gd name="connsiteY9872" fmla="*/ 537596 h 3218321"/>
              <a:gd name="connsiteX9873" fmla="*/ 9789700 w 12192000"/>
              <a:gd name="connsiteY9873" fmla="*/ 539882 h 3218321"/>
              <a:gd name="connsiteX9874" fmla="*/ 9795463 w 12192000"/>
              <a:gd name="connsiteY9874" fmla="*/ 537549 h 3218321"/>
              <a:gd name="connsiteX9875" fmla="*/ 9827895 w 12192000"/>
              <a:gd name="connsiteY9875" fmla="*/ 548932 h 3218321"/>
              <a:gd name="connsiteX9876" fmla="*/ 9833990 w 12192000"/>
              <a:gd name="connsiteY9876" fmla="*/ 546503 h 3218321"/>
              <a:gd name="connsiteX9877" fmla="*/ 9942957 w 12192000"/>
              <a:gd name="connsiteY9877" fmla="*/ 564031 h 3218321"/>
              <a:gd name="connsiteX9878" fmla="*/ 9972580 w 12192000"/>
              <a:gd name="connsiteY9878" fmla="*/ 571318 h 3218321"/>
              <a:gd name="connsiteX9879" fmla="*/ 9990439 w 12192000"/>
              <a:gd name="connsiteY9879" fmla="*/ 552552 h 3218321"/>
              <a:gd name="connsiteX9880" fmla="*/ 9998344 w 12192000"/>
              <a:gd name="connsiteY9880" fmla="*/ 561697 h 3218321"/>
              <a:gd name="connsiteX9881" fmla="*/ 10012156 w 12192000"/>
              <a:gd name="connsiteY9881" fmla="*/ 554171 h 3218321"/>
              <a:gd name="connsiteX9882" fmla="*/ 10006203 w 12192000"/>
              <a:gd name="connsiteY9882" fmla="*/ 569508 h 3218321"/>
              <a:gd name="connsiteX9883" fmla="*/ 9985106 w 12192000"/>
              <a:gd name="connsiteY9883" fmla="*/ 570461 h 3218321"/>
              <a:gd name="connsiteX9884" fmla="*/ 10041493 w 12192000"/>
              <a:gd name="connsiteY9884" fmla="*/ 568508 h 3218321"/>
              <a:gd name="connsiteX9885" fmla="*/ 10024586 w 12192000"/>
              <a:gd name="connsiteY9885" fmla="*/ 575748 h 3218321"/>
              <a:gd name="connsiteX9886" fmla="*/ 10025776 w 12192000"/>
              <a:gd name="connsiteY9886" fmla="*/ 564126 h 3218321"/>
              <a:gd name="connsiteX9887" fmla="*/ 10014013 w 12192000"/>
              <a:gd name="connsiteY9887" fmla="*/ 571890 h 3218321"/>
              <a:gd name="connsiteX9888" fmla="*/ 10015299 w 12192000"/>
              <a:gd name="connsiteY9888" fmla="*/ 556839 h 3218321"/>
              <a:gd name="connsiteX9889" fmla="*/ 10036540 w 12192000"/>
              <a:gd name="connsiteY9889" fmla="*/ 563983 h 3218321"/>
              <a:gd name="connsiteX9890" fmla="*/ 10051066 w 12192000"/>
              <a:gd name="connsiteY9890" fmla="*/ 568222 h 3218321"/>
              <a:gd name="connsiteX9891" fmla="*/ 10065925 w 12192000"/>
              <a:gd name="connsiteY9891" fmla="*/ 572937 h 3218321"/>
              <a:gd name="connsiteX9892" fmla="*/ 10075830 w 12192000"/>
              <a:gd name="connsiteY9892" fmla="*/ 569127 h 3218321"/>
              <a:gd name="connsiteX9893" fmla="*/ 10066020 w 12192000"/>
              <a:gd name="connsiteY9893" fmla="*/ 591799 h 3218321"/>
              <a:gd name="connsiteX9894" fmla="*/ 10084737 w 12192000"/>
              <a:gd name="connsiteY9894" fmla="*/ 591084 h 3218321"/>
              <a:gd name="connsiteX9895" fmla="*/ 10103167 w 12192000"/>
              <a:gd name="connsiteY9895" fmla="*/ 596847 h 3218321"/>
              <a:gd name="connsiteX9896" fmla="*/ 10137077 w 12192000"/>
              <a:gd name="connsiteY9896" fmla="*/ 601182 h 3218321"/>
              <a:gd name="connsiteX9897" fmla="*/ 10156031 w 12192000"/>
              <a:gd name="connsiteY9897" fmla="*/ 606373 h 3218321"/>
              <a:gd name="connsiteX9898" fmla="*/ 10210609 w 12192000"/>
              <a:gd name="connsiteY9898" fmla="*/ 610851 h 3218321"/>
              <a:gd name="connsiteX9899" fmla="*/ 10205513 w 12192000"/>
              <a:gd name="connsiteY9899" fmla="*/ 617376 h 3218321"/>
              <a:gd name="connsiteX9900" fmla="*/ 10234565 w 12192000"/>
              <a:gd name="connsiteY9900" fmla="*/ 621567 h 3218321"/>
              <a:gd name="connsiteX9901" fmla="*/ 10298811 w 12192000"/>
              <a:gd name="connsiteY9901" fmla="*/ 634570 h 3218321"/>
              <a:gd name="connsiteX9902" fmla="*/ 10361914 w 12192000"/>
              <a:gd name="connsiteY9902" fmla="*/ 646097 h 3218321"/>
              <a:gd name="connsiteX9903" fmla="*/ 10378154 w 12192000"/>
              <a:gd name="connsiteY9903" fmla="*/ 625235 h 3218321"/>
              <a:gd name="connsiteX9904" fmla="*/ 10370296 w 12192000"/>
              <a:gd name="connsiteY9904" fmla="*/ 647383 h 3218321"/>
              <a:gd name="connsiteX9905" fmla="*/ 10428541 w 12192000"/>
              <a:gd name="connsiteY9905" fmla="*/ 660766 h 3218321"/>
              <a:gd name="connsiteX9906" fmla="*/ 10442781 w 12192000"/>
              <a:gd name="connsiteY9906" fmla="*/ 640571 h 3218321"/>
              <a:gd name="connsiteX9907" fmla="*/ 10433828 w 12192000"/>
              <a:gd name="connsiteY9907" fmla="*/ 664958 h 3218321"/>
              <a:gd name="connsiteX9908" fmla="*/ 10462546 w 12192000"/>
              <a:gd name="connsiteY9908" fmla="*/ 664815 h 3218321"/>
              <a:gd name="connsiteX9909" fmla="*/ 10448211 w 12192000"/>
              <a:gd name="connsiteY9909" fmla="*/ 653289 h 3218321"/>
              <a:gd name="connsiteX9910" fmla="*/ 10449163 w 12192000"/>
              <a:gd name="connsiteY9910" fmla="*/ 646430 h 3218321"/>
              <a:gd name="connsiteX9911" fmla="*/ 10469261 w 12192000"/>
              <a:gd name="connsiteY9911" fmla="*/ 651193 h 3218321"/>
              <a:gd name="connsiteX9912" fmla="*/ 10462070 w 12192000"/>
              <a:gd name="connsiteY9912" fmla="*/ 671626 h 3218321"/>
              <a:gd name="connsiteX9913" fmla="*/ 10473167 w 12192000"/>
              <a:gd name="connsiteY9913" fmla="*/ 663719 h 3218321"/>
              <a:gd name="connsiteX9914" fmla="*/ 10496884 w 12192000"/>
              <a:gd name="connsiteY9914" fmla="*/ 676151 h 3218321"/>
              <a:gd name="connsiteX9915" fmla="*/ 10502932 w 12192000"/>
              <a:gd name="connsiteY9915" fmla="*/ 657956 h 3218321"/>
              <a:gd name="connsiteX9916" fmla="*/ 10536270 w 12192000"/>
              <a:gd name="connsiteY9916" fmla="*/ 665148 h 3218321"/>
              <a:gd name="connsiteX9917" fmla="*/ 10528649 w 12192000"/>
              <a:gd name="connsiteY9917" fmla="*/ 686010 h 3218321"/>
              <a:gd name="connsiteX9918" fmla="*/ 10539556 w 12192000"/>
              <a:gd name="connsiteY9918" fmla="*/ 678961 h 3218321"/>
              <a:gd name="connsiteX9919" fmla="*/ 10539222 w 12192000"/>
              <a:gd name="connsiteY9919" fmla="*/ 663577 h 3218321"/>
              <a:gd name="connsiteX9920" fmla="*/ 10542698 w 12192000"/>
              <a:gd name="connsiteY9920" fmla="*/ 687487 h 3218321"/>
              <a:gd name="connsiteX9921" fmla="*/ 10564416 w 12192000"/>
              <a:gd name="connsiteY9921" fmla="*/ 668244 h 3218321"/>
              <a:gd name="connsiteX9922" fmla="*/ 10552271 w 12192000"/>
              <a:gd name="connsiteY9922" fmla="*/ 691154 h 3218321"/>
              <a:gd name="connsiteX9923" fmla="*/ 10569178 w 12192000"/>
              <a:gd name="connsiteY9923" fmla="*/ 683248 h 3218321"/>
              <a:gd name="connsiteX9924" fmla="*/ 10581418 w 12192000"/>
              <a:gd name="connsiteY9924" fmla="*/ 691202 h 3218321"/>
              <a:gd name="connsiteX9925" fmla="*/ 10576322 w 12192000"/>
              <a:gd name="connsiteY9925" fmla="*/ 682295 h 3218321"/>
              <a:gd name="connsiteX9926" fmla="*/ 10568369 w 12192000"/>
              <a:gd name="connsiteY9926" fmla="*/ 678532 h 3218321"/>
              <a:gd name="connsiteX9927" fmla="*/ 10567463 w 12192000"/>
              <a:gd name="connsiteY9927" fmla="*/ 671102 h 3218321"/>
              <a:gd name="connsiteX9928" fmla="*/ 10587276 w 12192000"/>
              <a:gd name="connsiteY9928" fmla="*/ 677103 h 3218321"/>
              <a:gd name="connsiteX9929" fmla="*/ 10589752 w 12192000"/>
              <a:gd name="connsiteY9929" fmla="*/ 695869 h 3218321"/>
              <a:gd name="connsiteX9930" fmla="*/ 10601563 w 12192000"/>
              <a:gd name="connsiteY9930" fmla="*/ 676056 h 3218321"/>
              <a:gd name="connsiteX9931" fmla="*/ 10596181 w 12192000"/>
              <a:gd name="connsiteY9931" fmla="*/ 701490 h 3218321"/>
              <a:gd name="connsiteX9932" fmla="*/ 10607944 w 12192000"/>
              <a:gd name="connsiteY9932" fmla="*/ 680009 h 3218321"/>
              <a:gd name="connsiteX9933" fmla="*/ 10616042 w 12192000"/>
              <a:gd name="connsiteY9933" fmla="*/ 679914 h 3218321"/>
              <a:gd name="connsiteX9934" fmla="*/ 10610564 w 12192000"/>
              <a:gd name="connsiteY9934" fmla="*/ 701918 h 3218321"/>
              <a:gd name="connsiteX9935" fmla="*/ 10623328 w 12192000"/>
              <a:gd name="connsiteY9935" fmla="*/ 684391 h 3218321"/>
              <a:gd name="connsiteX9936" fmla="*/ 10631234 w 12192000"/>
              <a:gd name="connsiteY9936" fmla="*/ 689154 h 3218321"/>
              <a:gd name="connsiteX9937" fmla="*/ 10640759 w 12192000"/>
              <a:gd name="connsiteY9937" fmla="*/ 686153 h 3218321"/>
              <a:gd name="connsiteX9938" fmla="*/ 10635139 w 12192000"/>
              <a:gd name="connsiteY9938" fmla="*/ 704109 h 3218321"/>
              <a:gd name="connsiteX9939" fmla="*/ 10643806 w 12192000"/>
              <a:gd name="connsiteY9939" fmla="*/ 703728 h 3218321"/>
              <a:gd name="connsiteX9940" fmla="*/ 10645092 w 12192000"/>
              <a:gd name="connsiteY9940" fmla="*/ 687153 h 3218321"/>
              <a:gd name="connsiteX9941" fmla="*/ 10655380 w 12192000"/>
              <a:gd name="connsiteY9941" fmla="*/ 693393 h 3218321"/>
              <a:gd name="connsiteX9942" fmla="*/ 10647616 w 12192000"/>
              <a:gd name="connsiteY9942" fmla="*/ 708396 h 3218321"/>
              <a:gd name="connsiteX9943" fmla="*/ 10658904 w 12192000"/>
              <a:gd name="connsiteY9943" fmla="*/ 708587 h 3218321"/>
              <a:gd name="connsiteX9944" fmla="*/ 10656808 w 12192000"/>
              <a:gd name="connsiteY9944" fmla="*/ 694536 h 3218321"/>
              <a:gd name="connsiteX9945" fmla="*/ 10669095 w 12192000"/>
              <a:gd name="connsiteY9945" fmla="*/ 692154 h 3218321"/>
              <a:gd name="connsiteX9946" fmla="*/ 10662285 w 12192000"/>
              <a:gd name="connsiteY9946" fmla="*/ 714493 h 3218321"/>
              <a:gd name="connsiteX9947" fmla="*/ 10672762 w 12192000"/>
              <a:gd name="connsiteY9947" fmla="*/ 707491 h 3218321"/>
              <a:gd name="connsiteX9948" fmla="*/ 10672762 w 12192000"/>
              <a:gd name="connsiteY9948" fmla="*/ 693059 h 3218321"/>
              <a:gd name="connsiteX9949" fmla="*/ 10681669 w 12192000"/>
              <a:gd name="connsiteY9949" fmla="*/ 699585 h 3218321"/>
              <a:gd name="connsiteX9950" fmla="*/ 10676620 w 12192000"/>
              <a:gd name="connsiteY9950" fmla="*/ 715731 h 3218321"/>
              <a:gd name="connsiteX9951" fmla="*/ 10688574 w 12192000"/>
              <a:gd name="connsiteY9951" fmla="*/ 699442 h 3218321"/>
              <a:gd name="connsiteX9952" fmla="*/ 10707386 w 12192000"/>
              <a:gd name="connsiteY9952" fmla="*/ 705538 h 3218321"/>
              <a:gd name="connsiteX9953" fmla="*/ 10701385 w 12192000"/>
              <a:gd name="connsiteY9953" fmla="*/ 718303 h 3218321"/>
              <a:gd name="connsiteX9954" fmla="*/ 10710624 w 12192000"/>
              <a:gd name="connsiteY9954" fmla="*/ 718017 h 3218321"/>
              <a:gd name="connsiteX9955" fmla="*/ 10711435 w 12192000"/>
              <a:gd name="connsiteY9955" fmla="*/ 700728 h 3218321"/>
              <a:gd name="connsiteX9956" fmla="*/ 10715816 w 12192000"/>
              <a:gd name="connsiteY9956" fmla="*/ 725305 h 3218321"/>
              <a:gd name="connsiteX9957" fmla="*/ 10727436 w 12192000"/>
              <a:gd name="connsiteY9957" fmla="*/ 706681 h 3218321"/>
              <a:gd name="connsiteX9958" fmla="*/ 10730008 w 12192000"/>
              <a:gd name="connsiteY9958" fmla="*/ 730449 h 3218321"/>
              <a:gd name="connsiteX9959" fmla="*/ 10741485 w 12192000"/>
              <a:gd name="connsiteY9959" fmla="*/ 712111 h 3218321"/>
              <a:gd name="connsiteX9960" fmla="*/ 10748819 w 12192000"/>
              <a:gd name="connsiteY9960" fmla="*/ 712635 h 3218321"/>
              <a:gd name="connsiteX9961" fmla="*/ 10742391 w 12192000"/>
              <a:gd name="connsiteY9961" fmla="*/ 730496 h 3218321"/>
              <a:gd name="connsiteX9962" fmla="*/ 10755534 w 12192000"/>
              <a:gd name="connsiteY9962" fmla="*/ 714350 h 3218321"/>
              <a:gd name="connsiteX9963" fmla="*/ 10774013 w 12192000"/>
              <a:gd name="connsiteY9963" fmla="*/ 719970 h 3218321"/>
              <a:gd name="connsiteX9964" fmla="*/ 10767583 w 12192000"/>
              <a:gd name="connsiteY9964" fmla="*/ 732735 h 3218321"/>
              <a:gd name="connsiteX9965" fmla="*/ 10775585 w 12192000"/>
              <a:gd name="connsiteY9965" fmla="*/ 732259 h 3218321"/>
              <a:gd name="connsiteX9966" fmla="*/ 10778537 w 12192000"/>
              <a:gd name="connsiteY9966" fmla="*/ 720637 h 3218321"/>
              <a:gd name="connsiteX9967" fmla="*/ 10782966 w 12192000"/>
              <a:gd name="connsiteY9967" fmla="*/ 740070 h 3218321"/>
              <a:gd name="connsiteX9968" fmla="*/ 10795492 w 12192000"/>
              <a:gd name="connsiteY9968" fmla="*/ 720542 h 3218321"/>
              <a:gd name="connsiteX9969" fmla="*/ 10797017 w 12192000"/>
              <a:gd name="connsiteY9969" fmla="*/ 744642 h 3218321"/>
              <a:gd name="connsiteX9970" fmla="*/ 10809303 w 12192000"/>
              <a:gd name="connsiteY9970" fmla="*/ 725686 h 3218321"/>
              <a:gd name="connsiteX9971" fmla="*/ 10812304 w 12192000"/>
              <a:gd name="connsiteY9971" fmla="*/ 743594 h 3218321"/>
              <a:gd name="connsiteX9972" fmla="*/ 10825401 w 12192000"/>
              <a:gd name="connsiteY9972" fmla="*/ 725162 h 3218321"/>
              <a:gd name="connsiteX9973" fmla="*/ 10823210 w 12192000"/>
              <a:gd name="connsiteY9973" fmla="*/ 746309 h 3218321"/>
              <a:gd name="connsiteX9974" fmla="*/ 10842927 w 12192000"/>
              <a:gd name="connsiteY9974" fmla="*/ 750596 h 3218321"/>
              <a:gd name="connsiteX9975" fmla="*/ 10854976 w 12192000"/>
              <a:gd name="connsiteY9975" fmla="*/ 733021 h 3218321"/>
              <a:gd name="connsiteX9976" fmla="*/ 10849118 w 12192000"/>
              <a:gd name="connsiteY9976" fmla="*/ 751977 h 3218321"/>
              <a:gd name="connsiteX9977" fmla="*/ 10857976 w 12192000"/>
              <a:gd name="connsiteY9977" fmla="*/ 751263 h 3218321"/>
              <a:gd name="connsiteX9978" fmla="*/ 10859977 w 12192000"/>
              <a:gd name="connsiteY9978" fmla="*/ 734116 h 3218321"/>
              <a:gd name="connsiteX9979" fmla="*/ 10865548 w 12192000"/>
              <a:gd name="connsiteY9979" fmla="*/ 759217 h 3218321"/>
              <a:gd name="connsiteX9980" fmla="*/ 10876312 w 12192000"/>
              <a:gd name="connsiteY9980" fmla="*/ 740165 h 3218321"/>
              <a:gd name="connsiteX9981" fmla="*/ 10878836 w 12192000"/>
              <a:gd name="connsiteY9981" fmla="*/ 758979 h 3218321"/>
              <a:gd name="connsiteX9982" fmla="*/ 10888932 w 12192000"/>
              <a:gd name="connsiteY9982" fmla="*/ 745595 h 3218321"/>
              <a:gd name="connsiteX9983" fmla="*/ 10894076 w 12192000"/>
              <a:gd name="connsiteY9983" fmla="*/ 751406 h 3218321"/>
              <a:gd name="connsiteX9984" fmla="*/ 10905459 w 12192000"/>
              <a:gd name="connsiteY9984" fmla="*/ 744928 h 3218321"/>
              <a:gd name="connsiteX9985" fmla="*/ 10906316 w 12192000"/>
              <a:gd name="connsiteY9985" fmla="*/ 765790 h 3218321"/>
              <a:gd name="connsiteX9986" fmla="*/ 10910506 w 12192000"/>
              <a:gd name="connsiteY9986" fmla="*/ 765695 h 3218321"/>
              <a:gd name="connsiteX9987" fmla="*/ 10912030 w 12192000"/>
              <a:gd name="connsiteY9987" fmla="*/ 748548 h 3218321"/>
              <a:gd name="connsiteX9988" fmla="*/ 10918841 w 12192000"/>
              <a:gd name="connsiteY9988" fmla="*/ 766028 h 3218321"/>
              <a:gd name="connsiteX9989" fmla="*/ 10924746 w 12192000"/>
              <a:gd name="connsiteY9989" fmla="*/ 765647 h 3218321"/>
              <a:gd name="connsiteX9990" fmla="*/ 10925413 w 12192000"/>
              <a:gd name="connsiteY9990" fmla="*/ 755359 h 3218321"/>
              <a:gd name="connsiteX9991" fmla="*/ 10935891 w 12192000"/>
              <a:gd name="connsiteY9991" fmla="*/ 760551 h 3218321"/>
              <a:gd name="connsiteX9992" fmla="*/ 10928985 w 12192000"/>
              <a:gd name="connsiteY9992" fmla="*/ 772744 h 3218321"/>
              <a:gd name="connsiteX9993" fmla="*/ 10939510 w 12192000"/>
              <a:gd name="connsiteY9993" fmla="*/ 753311 h 3218321"/>
              <a:gd name="connsiteX9994" fmla="*/ 10946034 w 12192000"/>
              <a:gd name="connsiteY9994" fmla="*/ 776507 h 3218321"/>
              <a:gd name="connsiteX9995" fmla="*/ 10958131 w 12192000"/>
              <a:gd name="connsiteY9995" fmla="*/ 758788 h 3218321"/>
              <a:gd name="connsiteX9996" fmla="*/ 10959417 w 12192000"/>
              <a:gd name="connsiteY9996" fmla="*/ 776840 h 3218321"/>
              <a:gd name="connsiteX9997" fmla="*/ 10972514 w 12192000"/>
              <a:gd name="connsiteY9997" fmla="*/ 761741 h 3218321"/>
              <a:gd name="connsiteX9998" fmla="*/ 10973134 w 12192000"/>
              <a:gd name="connsiteY9998" fmla="*/ 782984 h 3218321"/>
              <a:gd name="connsiteX9999" fmla="*/ 10980516 w 12192000"/>
              <a:gd name="connsiteY9999" fmla="*/ 763742 h 3218321"/>
              <a:gd name="connsiteX10000" fmla="*/ 10990564 w 12192000"/>
              <a:gd name="connsiteY10000" fmla="*/ 786842 h 3218321"/>
              <a:gd name="connsiteX10001" fmla="*/ 10992993 w 12192000"/>
              <a:gd name="connsiteY10001" fmla="*/ 767838 h 3218321"/>
              <a:gd name="connsiteX10002" fmla="*/ 10999851 w 12192000"/>
              <a:gd name="connsiteY10002" fmla="*/ 785890 h 3218321"/>
              <a:gd name="connsiteX10003" fmla="*/ 11009614 w 12192000"/>
              <a:gd name="connsiteY10003" fmla="*/ 770267 h 3218321"/>
              <a:gd name="connsiteX10004" fmla="*/ 11014806 w 12192000"/>
              <a:gd name="connsiteY10004" fmla="*/ 782270 h 3218321"/>
              <a:gd name="connsiteX10005" fmla="*/ 11010709 w 12192000"/>
              <a:gd name="connsiteY10005" fmla="*/ 791891 h 3218321"/>
              <a:gd name="connsiteX10006" fmla="*/ 11021044 w 12192000"/>
              <a:gd name="connsiteY10006" fmla="*/ 773125 h 3218321"/>
              <a:gd name="connsiteX10007" fmla="*/ 11027235 w 12192000"/>
              <a:gd name="connsiteY10007" fmla="*/ 785223 h 3218321"/>
              <a:gd name="connsiteX10008" fmla="*/ 11039618 w 12192000"/>
              <a:gd name="connsiteY10008" fmla="*/ 780126 h 3218321"/>
              <a:gd name="connsiteX10009" fmla="*/ 11038046 w 12192000"/>
              <a:gd name="connsiteY10009" fmla="*/ 795654 h 3218321"/>
              <a:gd name="connsiteX10010" fmla="*/ 11048381 w 12192000"/>
              <a:gd name="connsiteY10010" fmla="*/ 782222 h 3218321"/>
              <a:gd name="connsiteX10011" fmla="*/ 11058001 w 12192000"/>
              <a:gd name="connsiteY10011" fmla="*/ 800940 h 3218321"/>
              <a:gd name="connsiteX10012" fmla="*/ 11060145 w 12192000"/>
              <a:gd name="connsiteY10012" fmla="*/ 782746 h 3218321"/>
              <a:gd name="connsiteX10013" fmla="*/ 11071670 w 12192000"/>
              <a:gd name="connsiteY10013" fmla="*/ 806037 h 3218321"/>
              <a:gd name="connsiteX10014" fmla="*/ 11072431 w 12192000"/>
              <a:gd name="connsiteY10014" fmla="*/ 788462 h 3218321"/>
              <a:gd name="connsiteX10015" fmla="*/ 11091481 w 12192000"/>
              <a:gd name="connsiteY10015" fmla="*/ 796082 h 3218321"/>
              <a:gd name="connsiteX10016" fmla="*/ 11094910 w 12192000"/>
              <a:gd name="connsiteY10016" fmla="*/ 808228 h 3218321"/>
              <a:gd name="connsiteX10017" fmla="*/ 11103912 w 12192000"/>
              <a:gd name="connsiteY10017" fmla="*/ 792129 h 3218321"/>
              <a:gd name="connsiteX10018" fmla="*/ 11105816 w 12192000"/>
              <a:gd name="connsiteY10018" fmla="*/ 804751 h 3218321"/>
              <a:gd name="connsiteX10019" fmla="*/ 11114198 w 12192000"/>
              <a:gd name="connsiteY10019" fmla="*/ 799607 h 3218321"/>
              <a:gd name="connsiteX10020" fmla="*/ 11120724 w 12192000"/>
              <a:gd name="connsiteY10020" fmla="*/ 806227 h 3218321"/>
              <a:gd name="connsiteX10021" fmla="*/ 11140869 w 12192000"/>
              <a:gd name="connsiteY10021" fmla="*/ 813515 h 3218321"/>
              <a:gd name="connsiteX10022" fmla="*/ 11140012 w 12192000"/>
              <a:gd name="connsiteY10022" fmla="*/ 801512 h 3218321"/>
              <a:gd name="connsiteX10023" fmla="*/ 11152060 w 12192000"/>
              <a:gd name="connsiteY10023" fmla="*/ 824279 h 3218321"/>
              <a:gd name="connsiteX10024" fmla="*/ 11155538 w 12192000"/>
              <a:gd name="connsiteY10024" fmla="*/ 805799 h 3218321"/>
              <a:gd name="connsiteX10025" fmla="*/ 11158490 w 12192000"/>
              <a:gd name="connsiteY10025" fmla="*/ 816087 h 3218321"/>
              <a:gd name="connsiteX10026" fmla="*/ 11184588 w 12192000"/>
              <a:gd name="connsiteY10026" fmla="*/ 823660 h 3218321"/>
              <a:gd name="connsiteX10027" fmla="*/ 11179016 w 12192000"/>
              <a:gd name="connsiteY10027" fmla="*/ 815896 h 3218321"/>
              <a:gd name="connsiteX10028" fmla="*/ 11183827 w 12192000"/>
              <a:gd name="connsiteY10028" fmla="*/ 812657 h 3218321"/>
              <a:gd name="connsiteX10029" fmla="*/ 11189017 w 12192000"/>
              <a:gd name="connsiteY10029" fmla="*/ 829947 h 3218321"/>
              <a:gd name="connsiteX10030" fmla="*/ 11208162 w 12192000"/>
              <a:gd name="connsiteY10030" fmla="*/ 825375 h 3218321"/>
              <a:gd name="connsiteX10031" fmla="*/ 11252120 w 12192000"/>
              <a:gd name="connsiteY10031" fmla="*/ 833376 h 3218321"/>
              <a:gd name="connsiteX10032" fmla="*/ 11249787 w 12192000"/>
              <a:gd name="connsiteY10032" fmla="*/ 840807 h 3218321"/>
              <a:gd name="connsiteX10033" fmla="*/ 11284648 w 12192000"/>
              <a:gd name="connsiteY10033" fmla="*/ 849809 h 3218321"/>
              <a:gd name="connsiteX10034" fmla="*/ 11288888 w 12192000"/>
              <a:gd name="connsiteY10034" fmla="*/ 842045 h 3218321"/>
              <a:gd name="connsiteX10035" fmla="*/ 11341751 w 12192000"/>
              <a:gd name="connsiteY10035" fmla="*/ 865669 h 3218321"/>
              <a:gd name="connsiteX10036" fmla="*/ 11395186 w 12192000"/>
              <a:gd name="connsiteY10036" fmla="*/ 877815 h 3218321"/>
              <a:gd name="connsiteX10037" fmla="*/ 11465147 w 12192000"/>
              <a:gd name="connsiteY10037" fmla="*/ 897152 h 3218321"/>
              <a:gd name="connsiteX10038" fmla="*/ 11572970 w 12192000"/>
              <a:gd name="connsiteY10038" fmla="*/ 927445 h 3218321"/>
              <a:gd name="connsiteX10039" fmla="*/ 11631597 w 12192000"/>
              <a:gd name="connsiteY10039" fmla="*/ 943925 h 3218321"/>
              <a:gd name="connsiteX10040" fmla="*/ 11637787 w 12192000"/>
              <a:gd name="connsiteY10040" fmla="*/ 943305 h 3218321"/>
              <a:gd name="connsiteX10041" fmla="*/ 11775472 w 12192000"/>
              <a:gd name="connsiteY10041" fmla="*/ 985982 h 3218321"/>
              <a:gd name="connsiteX10042" fmla="*/ 11767613 w 12192000"/>
              <a:gd name="connsiteY10042" fmla="*/ 970073 h 3218321"/>
              <a:gd name="connsiteX10043" fmla="*/ 11775947 w 12192000"/>
              <a:gd name="connsiteY10043" fmla="*/ 970645 h 3218321"/>
              <a:gd name="connsiteX10044" fmla="*/ 11788283 w 12192000"/>
              <a:gd name="connsiteY10044" fmla="*/ 991888 h 3218321"/>
              <a:gd name="connsiteX10045" fmla="*/ 11777044 w 12192000"/>
              <a:gd name="connsiteY10045" fmla="*/ 959071 h 3218321"/>
              <a:gd name="connsiteX10046" fmla="*/ 11798284 w 12192000"/>
              <a:gd name="connsiteY10046" fmla="*/ 994222 h 3218321"/>
              <a:gd name="connsiteX10047" fmla="*/ 11796665 w 12192000"/>
              <a:gd name="connsiteY10047" fmla="*/ 978551 h 3218321"/>
              <a:gd name="connsiteX10048" fmla="*/ 11806999 w 12192000"/>
              <a:gd name="connsiteY10048" fmla="*/ 980314 h 3218321"/>
              <a:gd name="connsiteX10049" fmla="*/ 11801284 w 12192000"/>
              <a:gd name="connsiteY10049" fmla="*/ 990221 h 3218321"/>
              <a:gd name="connsiteX10050" fmla="*/ 11843528 w 12192000"/>
              <a:gd name="connsiteY10050" fmla="*/ 1004510 h 3218321"/>
              <a:gd name="connsiteX10051" fmla="*/ 11881152 w 12192000"/>
              <a:gd name="connsiteY10051" fmla="*/ 1014702 h 3218321"/>
              <a:gd name="connsiteX10052" fmla="*/ 11879961 w 12192000"/>
              <a:gd name="connsiteY10052" fmla="*/ 998223 h 3218321"/>
              <a:gd name="connsiteX10053" fmla="*/ 11849052 w 12192000"/>
              <a:gd name="connsiteY10053" fmla="*/ 988316 h 3218321"/>
              <a:gd name="connsiteX10054" fmla="*/ 11840527 w 12192000"/>
              <a:gd name="connsiteY10054" fmla="*/ 1003366 h 3218321"/>
              <a:gd name="connsiteX10055" fmla="*/ 11843338 w 12192000"/>
              <a:gd name="connsiteY10055" fmla="*/ 984219 h 3218321"/>
              <a:gd name="connsiteX10056" fmla="*/ 11831717 w 12192000"/>
              <a:gd name="connsiteY10056" fmla="*/ 984981 h 3218321"/>
              <a:gd name="connsiteX10057" fmla="*/ 11834526 w 12192000"/>
              <a:gd name="connsiteY10057" fmla="*/ 994460 h 3218321"/>
              <a:gd name="connsiteX10058" fmla="*/ 11822954 w 12192000"/>
              <a:gd name="connsiteY10058" fmla="*/ 993698 h 3218321"/>
              <a:gd name="connsiteX10059" fmla="*/ 11832145 w 12192000"/>
              <a:gd name="connsiteY10059" fmla="*/ 982267 h 3218321"/>
              <a:gd name="connsiteX10060" fmla="*/ 11817858 w 12192000"/>
              <a:gd name="connsiteY10060" fmla="*/ 975979 h 3218321"/>
              <a:gd name="connsiteX10061" fmla="*/ 11837003 w 12192000"/>
              <a:gd name="connsiteY10061" fmla="*/ 975789 h 3218321"/>
              <a:gd name="connsiteX10062" fmla="*/ 11870531 w 12192000"/>
              <a:gd name="connsiteY10062" fmla="*/ 988649 h 3218321"/>
              <a:gd name="connsiteX10063" fmla="*/ 11909870 w 12192000"/>
              <a:gd name="connsiteY10063" fmla="*/ 1000080 h 3218321"/>
              <a:gd name="connsiteX10064" fmla="*/ 11911156 w 12192000"/>
              <a:gd name="connsiteY10064" fmla="*/ 995746 h 3218321"/>
              <a:gd name="connsiteX10065" fmla="*/ 11821382 w 12192000"/>
              <a:gd name="connsiteY10065" fmla="*/ 967025 h 3218321"/>
              <a:gd name="connsiteX10066" fmla="*/ 11817858 w 12192000"/>
              <a:gd name="connsiteY10066" fmla="*/ 975979 h 3218321"/>
              <a:gd name="connsiteX10067" fmla="*/ 11802999 w 12192000"/>
              <a:gd name="connsiteY10067" fmla="*/ 972741 h 3218321"/>
              <a:gd name="connsiteX10068" fmla="*/ 11816858 w 12192000"/>
              <a:gd name="connsiteY10068" fmla="*/ 969692 h 3218321"/>
              <a:gd name="connsiteX10069" fmla="*/ 11816905 w 12192000"/>
              <a:gd name="connsiteY10069" fmla="*/ 966930 h 3218321"/>
              <a:gd name="connsiteX10070" fmla="*/ 11765947 w 12192000"/>
              <a:gd name="connsiteY10070" fmla="*/ 951212 h 3218321"/>
              <a:gd name="connsiteX10071" fmla="*/ 11775663 w 12192000"/>
              <a:gd name="connsiteY10071" fmla="*/ 966168 h 3218321"/>
              <a:gd name="connsiteX10072" fmla="*/ 11740896 w 12192000"/>
              <a:gd name="connsiteY10072" fmla="*/ 955165 h 3218321"/>
              <a:gd name="connsiteX10073" fmla="*/ 11728466 w 12192000"/>
              <a:gd name="connsiteY10073" fmla="*/ 967740 h 3218321"/>
              <a:gd name="connsiteX10074" fmla="*/ 11737943 w 12192000"/>
              <a:gd name="connsiteY10074" fmla="*/ 950641 h 3218321"/>
              <a:gd name="connsiteX10075" fmla="*/ 11724513 w 12192000"/>
              <a:gd name="connsiteY10075" fmla="*/ 951736 h 3218321"/>
              <a:gd name="connsiteX10076" fmla="*/ 11725894 w 12192000"/>
              <a:gd name="connsiteY10076" fmla="*/ 945687 h 3218321"/>
              <a:gd name="connsiteX10077" fmla="*/ 11768947 w 12192000"/>
              <a:gd name="connsiteY10077" fmla="*/ 956070 h 3218321"/>
              <a:gd name="connsiteX10078" fmla="*/ 11713416 w 12192000"/>
              <a:gd name="connsiteY10078" fmla="*/ 934303 h 3218321"/>
              <a:gd name="connsiteX10079" fmla="*/ 11631930 w 12192000"/>
              <a:gd name="connsiteY10079" fmla="*/ 912442 h 3218321"/>
              <a:gd name="connsiteX10080" fmla="*/ 11641074 w 12192000"/>
              <a:gd name="connsiteY10080" fmla="*/ 925063 h 3218321"/>
              <a:gd name="connsiteX10081" fmla="*/ 11627262 w 12192000"/>
              <a:gd name="connsiteY10081" fmla="*/ 915442 h 3218321"/>
              <a:gd name="connsiteX10082" fmla="*/ 11615785 w 12192000"/>
              <a:gd name="connsiteY10082" fmla="*/ 921396 h 3218321"/>
              <a:gd name="connsiteX10083" fmla="*/ 11615738 w 12192000"/>
              <a:gd name="connsiteY10083" fmla="*/ 914156 h 3218321"/>
              <a:gd name="connsiteX10084" fmla="*/ 11627548 w 12192000"/>
              <a:gd name="connsiteY10084" fmla="*/ 911775 h 3218321"/>
              <a:gd name="connsiteX10085" fmla="*/ 11595545 w 12192000"/>
              <a:gd name="connsiteY10085" fmla="*/ 902392 h 3218321"/>
              <a:gd name="connsiteX10086" fmla="*/ 11596163 w 12192000"/>
              <a:gd name="connsiteY10086" fmla="*/ 917681 h 3218321"/>
              <a:gd name="connsiteX10087" fmla="*/ 11591687 w 12192000"/>
              <a:gd name="connsiteY10087" fmla="*/ 899486 h 3218321"/>
              <a:gd name="connsiteX10088" fmla="*/ 11495818 w 12192000"/>
              <a:gd name="connsiteY10088" fmla="*/ 874052 h 3218321"/>
              <a:gd name="connsiteX10089" fmla="*/ 11502580 w 12192000"/>
              <a:gd name="connsiteY10089" fmla="*/ 885007 h 3218321"/>
              <a:gd name="connsiteX10090" fmla="*/ 11485980 w 12192000"/>
              <a:gd name="connsiteY10090" fmla="*/ 879058 h 3218321"/>
              <a:gd name="connsiteX10091" fmla="*/ 11492389 w 12192000"/>
              <a:gd name="connsiteY10091" fmla="*/ 872099 h 3218321"/>
              <a:gd name="connsiteX10092" fmla="*/ 11426666 w 12192000"/>
              <a:gd name="connsiteY10092" fmla="*/ 854238 h 3218321"/>
              <a:gd name="connsiteX10093" fmla="*/ 11434906 w 12192000"/>
              <a:gd name="connsiteY10093" fmla="*/ 862621 h 3218321"/>
              <a:gd name="connsiteX10094" fmla="*/ 11423522 w 12192000"/>
              <a:gd name="connsiteY10094" fmla="*/ 875005 h 3218321"/>
              <a:gd name="connsiteX10095" fmla="*/ 11377899 w 12192000"/>
              <a:gd name="connsiteY10095" fmla="*/ 863764 h 3218321"/>
              <a:gd name="connsiteX10096" fmla="*/ 11372993 w 12192000"/>
              <a:gd name="connsiteY10096" fmla="*/ 855953 h 3218321"/>
              <a:gd name="connsiteX10097" fmla="*/ 11365992 w 12192000"/>
              <a:gd name="connsiteY10097" fmla="*/ 859954 h 3218321"/>
              <a:gd name="connsiteX10098" fmla="*/ 11332893 w 12192000"/>
              <a:gd name="connsiteY10098" fmla="*/ 848951 h 3218321"/>
              <a:gd name="connsiteX10099" fmla="*/ 11318795 w 12192000"/>
              <a:gd name="connsiteY10099" fmla="*/ 845284 h 3218321"/>
              <a:gd name="connsiteX10100" fmla="*/ 11279886 w 12192000"/>
              <a:gd name="connsiteY10100" fmla="*/ 833757 h 3218321"/>
              <a:gd name="connsiteX10101" fmla="*/ 11183827 w 12192000"/>
              <a:gd name="connsiteY10101" fmla="*/ 812657 h 3218321"/>
              <a:gd name="connsiteX10102" fmla="*/ 11188160 w 12192000"/>
              <a:gd name="connsiteY10102" fmla="*/ 809800 h 3218321"/>
              <a:gd name="connsiteX10103" fmla="*/ 11170396 w 12192000"/>
              <a:gd name="connsiteY10103" fmla="*/ 805370 h 3218321"/>
              <a:gd name="connsiteX10104" fmla="*/ 11165300 w 12192000"/>
              <a:gd name="connsiteY10104" fmla="*/ 806894 h 3218321"/>
              <a:gd name="connsiteX10105" fmla="*/ 11079052 w 12192000"/>
              <a:gd name="connsiteY10105" fmla="*/ 783556 h 3218321"/>
              <a:gd name="connsiteX10106" fmla="*/ 10963847 w 12192000"/>
              <a:gd name="connsiteY10106" fmla="*/ 754644 h 3218321"/>
              <a:gd name="connsiteX10107" fmla="*/ 10810637 w 12192000"/>
              <a:gd name="connsiteY10107" fmla="*/ 716969 h 3218321"/>
              <a:gd name="connsiteX10108" fmla="*/ 10810684 w 12192000"/>
              <a:gd name="connsiteY10108" fmla="*/ 703776 h 3218321"/>
              <a:gd name="connsiteX10109" fmla="*/ 10795683 w 12192000"/>
              <a:gd name="connsiteY10109" fmla="*/ 703776 h 3218321"/>
              <a:gd name="connsiteX10110" fmla="*/ 10802827 w 12192000"/>
              <a:gd name="connsiteY10110" fmla="*/ 694822 h 3218321"/>
              <a:gd name="connsiteX10111" fmla="*/ 10776965 w 12192000"/>
              <a:gd name="connsiteY10111" fmla="*/ 699775 h 3218321"/>
              <a:gd name="connsiteX10112" fmla="*/ 10777156 w 12192000"/>
              <a:gd name="connsiteY10112" fmla="*/ 702157 h 3218321"/>
              <a:gd name="connsiteX10113" fmla="*/ 10810446 w 12192000"/>
              <a:gd name="connsiteY10113" fmla="*/ 718160 h 3218321"/>
              <a:gd name="connsiteX10114" fmla="*/ 10729865 w 12192000"/>
              <a:gd name="connsiteY10114" fmla="*/ 698442 h 3218321"/>
              <a:gd name="connsiteX10115" fmla="*/ 10729912 w 12192000"/>
              <a:gd name="connsiteY10115" fmla="*/ 685201 h 3218321"/>
              <a:gd name="connsiteX10116" fmla="*/ 10692574 w 12192000"/>
              <a:gd name="connsiteY10116" fmla="*/ 680295 h 3218321"/>
              <a:gd name="connsiteX10117" fmla="*/ 10725102 w 12192000"/>
              <a:gd name="connsiteY10117" fmla="*/ 690916 h 3218321"/>
              <a:gd name="connsiteX10118" fmla="*/ 10725293 w 12192000"/>
              <a:gd name="connsiteY10118" fmla="*/ 699966 h 3218321"/>
              <a:gd name="connsiteX10119" fmla="*/ 10703623 w 12192000"/>
              <a:gd name="connsiteY10119" fmla="*/ 690964 h 3218321"/>
              <a:gd name="connsiteX10120" fmla="*/ 10612802 w 12192000"/>
              <a:gd name="connsiteY10120" fmla="*/ 674389 h 3218321"/>
              <a:gd name="connsiteX10121" fmla="*/ 10592705 w 12192000"/>
              <a:gd name="connsiteY10121" fmla="*/ 660862 h 3218321"/>
              <a:gd name="connsiteX10122" fmla="*/ 10607373 w 12192000"/>
              <a:gd name="connsiteY10122" fmla="*/ 665006 h 3218321"/>
              <a:gd name="connsiteX10123" fmla="*/ 10625947 w 12192000"/>
              <a:gd name="connsiteY10123" fmla="*/ 671007 h 3218321"/>
              <a:gd name="connsiteX10124" fmla="*/ 10624947 w 12192000"/>
              <a:gd name="connsiteY10124" fmla="*/ 660957 h 3218321"/>
              <a:gd name="connsiteX10125" fmla="*/ 10609898 w 12192000"/>
              <a:gd name="connsiteY10125" fmla="*/ 661290 h 3218321"/>
              <a:gd name="connsiteX10126" fmla="*/ 10616994 w 12192000"/>
              <a:gd name="connsiteY10126" fmla="*/ 651764 h 3218321"/>
              <a:gd name="connsiteX10127" fmla="*/ 10560748 w 12192000"/>
              <a:gd name="connsiteY10127" fmla="*/ 653241 h 3218321"/>
              <a:gd name="connsiteX10128" fmla="*/ 10592324 w 12192000"/>
              <a:gd name="connsiteY10128" fmla="*/ 662815 h 3218321"/>
              <a:gd name="connsiteX10129" fmla="*/ 10592419 w 12192000"/>
              <a:gd name="connsiteY10129" fmla="*/ 665863 h 3218321"/>
              <a:gd name="connsiteX10130" fmla="*/ 10575703 w 12192000"/>
              <a:gd name="connsiteY10130" fmla="*/ 664624 h 3218321"/>
              <a:gd name="connsiteX10131" fmla="*/ 10558033 w 12192000"/>
              <a:gd name="connsiteY10131" fmla="*/ 659385 h 3218321"/>
              <a:gd name="connsiteX10132" fmla="*/ 10561510 w 12192000"/>
              <a:gd name="connsiteY10132" fmla="*/ 646620 h 3218321"/>
              <a:gd name="connsiteX10133" fmla="*/ 10543841 w 12192000"/>
              <a:gd name="connsiteY10133" fmla="*/ 646620 h 3218321"/>
              <a:gd name="connsiteX10134" fmla="*/ 10548985 w 12192000"/>
              <a:gd name="connsiteY10134" fmla="*/ 635380 h 3218321"/>
              <a:gd name="connsiteX10135" fmla="*/ 10538794 w 12192000"/>
              <a:gd name="connsiteY10135" fmla="*/ 645954 h 3218321"/>
              <a:gd name="connsiteX10136" fmla="*/ 10556224 w 12192000"/>
              <a:gd name="connsiteY10136" fmla="*/ 657242 h 3218321"/>
              <a:gd name="connsiteX10137" fmla="*/ 10491788 w 12192000"/>
              <a:gd name="connsiteY10137" fmla="*/ 645668 h 3218321"/>
              <a:gd name="connsiteX10138" fmla="*/ 10491740 w 12192000"/>
              <a:gd name="connsiteY10138" fmla="*/ 640048 h 3218321"/>
              <a:gd name="connsiteX10139" fmla="*/ 10517267 w 12192000"/>
              <a:gd name="connsiteY10139" fmla="*/ 645334 h 3218321"/>
              <a:gd name="connsiteX10140" fmla="*/ 10533841 w 12192000"/>
              <a:gd name="connsiteY10140" fmla="*/ 643525 h 3218321"/>
              <a:gd name="connsiteX10141" fmla="*/ 10505884 w 12192000"/>
              <a:gd name="connsiteY10141" fmla="*/ 636523 h 3218321"/>
              <a:gd name="connsiteX10142" fmla="*/ 10511599 w 12192000"/>
              <a:gd name="connsiteY10142" fmla="*/ 625949 h 3218321"/>
              <a:gd name="connsiteX10143" fmla="*/ 10499597 w 12192000"/>
              <a:gd name="connsiteY10143" fmla="*/ 636475 h 3218321"/>
              <a:gd name="connsiteX10144" fmla="*/ 10456593 w 12192000"/>
              <a:gd name="connsiteY10144" fmla="*/ 625997 h 3218321"/>
              <a:gd name="connsiteX10145" fmla="*/ 10445591 w 12192000"/>
              <a:gd name="connsiteY10145" fmla="*/ 624092 h 3218321"/>
              <a:gd name="connsiteX10146" fmla="*/ 10448925 w 12192000"/>
              <a:gd name="connsiteY10146" fmla="*/ 633427 h 3218321"/>
              <a:gd name="connsiteX10147" fmla="*/ 10469452 w 12192000"/>
              <a:gd name="connsiteY10147" fmla="*/ 632998 h 3218321"/>
              <a:gd name="connsiteX10148" fmla="*/ 10487359 w 12192000"/>
              <a:gd name="connsiteY10148" fmla="*/ 638809 h 3218321"/>
              <a:gd name="connsiteX10149" fmla="*/ 10485834 w 12192000"/>
              <a:gd name="connsiteY10149" fmla="*/ 645858 h 3218321"/>
              <a:gd name="connsiteX10150" fmla="*/ 10462117 w 12192000"/>
              <a:gd name="connsiteY10150" fmla="*/ 636666 h 3218321"/>
              <a:gd name="connsiteX10151" fmla="*/ 10439638 w 12192000"/>
              <a:gd name="connsiteY10151" fmla="*/ 631284 h 3218321"/>
              <a:gd name="connsiteX10152" fmla="*/ 10443020 w 12192000"/>
              <a:gd name="connsiteY10152" fmla="*/ 611375 h 3218321"/>
              <a:gd name="connsiteX10153" fmla="*/ 10429351 w 12192000"/>
              <a:gd name="connsiteY10153" fmla="*/ 625425 h 3218321"/>
              <a:gd name="connsiteX10154" fmla="*/ 10436353 w 12192000"/>
              <a:gd name="connsiteY10154" fmla="*/ 632332 h 3218321"/>
              <a:gd name="connsiteX10155" fmla="*/ 10426589 w 12192000"/>
              <a:gd name="connsiteY10155" fmla="*/ 632332 h 3218321"/>
              <a:gd name="connsiteX10156" fmla="*/ 10425874 w 12192000"/>
              <a:gd name="connsiteY10156" fmla="*/ 619614 h 3218321"/>
              <a:gd name="connsiteX10157" fmla="*/ 10404491 w 12192000"/>
              <a:gd name="connsiteY10157" fmla="*/ 612899 h 3218321"/>
              <a:gd name="connsiteX10158" fmla="*/ 10404634 w 12192000"/>
              <a:gd name="connsiteY10158" fmla="*/ 629045 h 3218321"/>
              <a:gd name="connsiteX10159" fmla="*/ 10401205 w 12192000"/>
              <a:gd name="connsiteY10159" fmla="*/ 614089 h 3218321"/>
              <a:gd name="connsiteX10160" fmla="*/ 10338674 w 12192000"/>
              <a:gd name="connsiteY10160" fmla="*/ 598896 h 3218321"/>
              <a:gd name="connsiteX10161" fmla="*/ 10339101 w 12192000"/>
              <a:gd name="connsiteY10161" fmla="*/ 613327 h 3218321"/>
              <a:gd name="connsiteX10162" fmla="*/ 10335530 w 12192000"/>
              <a:gd name="connsiteY10162" fmla="*/ 613423 h 3218321"/>
              <a:gd name="connsiteX10163" fmla="*/ 10335244 w 12192000"/>
              <a:gd name="connsiteY10163" fmla="*/ 599991 h 3218321"/>
              <a:gd name="connsiteX10164" fmla="*/ 10319624 w 12192000"/>
              <a:gd name="connsiteY10164" fmla="*/ 598133 h 3218321"/>
              <a:gd name="connsiteX10165" fmla="*/ 10326577 w 12192000"/>
              <a:gd name="connsiteY10165" fmla="*/ 589941 h 3218321"/>
              <a:gd name="connsiteX10166" fmla="*/ 10301383 w 12192000"/>
              <a:gd name="connsiteY10166" fmla="*/ 593752 h 3218321"/>
              <a:gd name="connsiteX10167" fmla="*/ 10199560 w 12192000"/>
              <a:gd name="connsiteY10167" fmla="*/ 573890 h 3218321"/>
              <a:gd name="connsiteX10168" fmla="*/ 10211372 w 12192000"/>
              <a:gd name="connsiteY10168" fmla="*/ 567174 h 3218321"/>
              <a:gd name="connsiteX10169" fmla="*/ 10204418 w 12192000"/>
              <a:gd name="connsiteY10169" fmla="*/ 563316 h 3218321"/>
              <a:gd name="connsiteX10170" fmla="*/ 10183225 w 12192000"/>
              <a:gd name="connsiteY10170" fmla="*/ 573985 h 3218321"/>
              <a:gd name="connsiteX10171" fmla="*/ 10181034 w 12192000"/>
              <a:gd name="connsiteY10171" fmla="*/ 560887 h 3218321"/>
              <a:gd name="connsiteX10172" fmla="*/ 10170557 w 12192000"/>
              <a:gd name="connsiteY10172" fmla="*/ 567222 h 3218321"/>
              <a:gd name="connsiteX10173" fmla="*/ 10127838 w 12192000"/>
              <a:gd name="connsiteY10173" fmla="*/ 559363 h 3218321"/>
              <a:gd name="connsiteX10174" fmla="*/ 10129694 w 12192000"/>
              <a:gd name="connsiteY10174" fmla="*/ 571794 h 3218321"/>
              <a:gd name="connsiteX10175" fmla="*/ 10107502 w 12192000"/>
              <a:gd name="connsiteY10175" fmla="*/ 555172 h 3218321"/>
              <a:gd name="connsiteX10176" fmla="*/ 10097548 w 12192000"/>
              <a:gd name="connsiteY10176" fmla="*/ 566079 h 3218321"/>
              <a:gd name="connsiteX10177" fmla="*/ 10105930 w 12192000"/>
              <a:gd name="connsiteY10177" fmla="*/ 553504 h 3218321"/>
              <a:gd name="connsiteX10178" fmla="*/ 10051018 w 12192000"/>
              <a:gd name="connsiteY10178" fmla="*/ 542740 h 3218321"/>
              <a:gd name="connsiteX10179" fmla="*/ 10045255 w 12192000"/>
              <a:gd name="connsiteY10179" fmla="*/ 558601 h 3218321"/>
              <a:gd name="connsiteX10180" fmla="*/ 10045969 w 12192000"/>
              <a:gd name="connsiteY10180" fmla="*/ 542550 h 3218321"/>
              <a:gd name="connsiteX10181" fmla="*/ 9983677 w 12192000"/>
              <a:gd name="connsiteY10181" fmla="*/ 531928 h 3218321"/>
              <a:gd name="connsiteX10182" fmla="*/ 9990773 w 12192000"/>
              <a:gd name="connsiteY10182" fmla="*/ 545074 h 3218321"/>
              <a:gd name="connsiteX10183" fmla="*/ 9978294 w 12192000"/>
              <a:gd name="connsiteY10183" fmla="*/ 540406 h 3218321"/>
              <a:gd name="connsiteX10184" fmla="*/ 9983820 w 12192000"/>
              <a:gd name="connsiteY10184" fmla="*/ 532357 h 3218321"/>
              <a:gd name="connsiteX10185" fmla="*/ 9944338 w 12192000"/>
              <a:gd name="connsiteY10185" fmla="*/ 522402 h 3218321"/>
              <a:gd name="connsiteX10186" fmla="*/ 9944005 w 12192000"/>
              <a:gd name="connsiteY10186" fmla="*/ 532309 h 3218321"/>
              <a:gd name="connsiteX10187" fmla="*/ 9939719 w 12192000"/>
              <a:gd name="connsiteY10187" fmla="*/ 532357 h 3218321"/>
              <a:gd name="connsiteX10188" fmla="*/ 9941290 w 12192000"/>
              <a:gd name="connsiteY10188" fmla="*/ 521593 h 3218321"/>
              <a:gd name="connsiteX10189" fmla="*/ 9931194 w 12192000"/>
              <a:gd name="connsiteY10189" fmla="*/ 526356 h 3218321"/>
              <a:gd name="connsiteX10190" fmla="*/ 9922430 w 12192000"/>
              <a:gd name="connsiteY10190" fmla="*/ 519164 h 3218321"/>
              <a:gd name="connsiteX10191" fmla="*/ 9915477 w 12192000"/>
              <a:gd name="connsiteY10191" fmla="*/ 529975 h 3218321"/>
              <a:gd name="connsiteX10192" fmla="*/ 9917668 w 12192000"/>
              <a:gd name="connsiteY10192" fmla="*/ 519211 h 3218321"/>
              <a:gd name="connsiteX10193" fmla="*/ 9892903 w 12192000"/>
              <a:gd name="connsiteY10193" fmla="*/ 513829 h 3218321"/>
              <a:gd name="connsiteX10194" fmla="*/ 9885235 w 12192000"/>
              <a:gd name="connsiteY10194" fmla="*/ 528642 h 3218321"/>
              <a:gd name="connsiteX10195" fmla="*/ 9882901 w 12192000"/>
              <a:gd name="connsiteY10195" fmla="*/ 525879 h 3218321"/>
              <a:gd name="connsiteX10196" fmla="*/ 9890951 w 12192000"/>
              <a:gd name="connsiteY10196" fmla="*/ 512638 h 3218321"/>
              <a:gd name="connsiteX10197" fmla="*/ 9878711 w 12192000"/>
              <a:gd name="connsiteY10197" fmla="*/ 515734 h 3218321"/>
              <a:gd name="connsiteX10198" fmla="*/ 9866137 w 12192000"/>
              <a:gd name="connsiteY10198" fmla="*/ 507161 h 3218321"/>
              <a:gd name="connsiteX10199" fmla="*/ 9868091 w 12192000"/>
              <a:gd name="connsiteY10199" fmla="*/ 518068 h 3218321"/>
              <a:gd name="connsiteX10200" fmla="*/ 9863042 w 12192000"/>
              <a:gd name="connsiteY10200" fmla="*/ 518068 h 3218321"/>
              <a:gd name="connsiteX10201" fmla="*/ 9864423 w 12192000"/>
              <a:gd name="connsiteY10201" fmla="*/ 505875 h 3218321"/>
              <a:gd name="connsiteX10202" fmla="*/ 9850327 w 12192000"/>
              <a:gd name="connsiteY10202" fmla="*/ 516353 h 3218321"/>
              <a:gd name="connsiteX10203" fmla="*/ 9839182 w 12192000"/>
              <a:gd name="connsiteY10203" fmla="*/ 500826 h 3218321"/>
              <a:gd name="connsiteX10204" fmla="*/ 9842706 w 12192000"/>
              <a:gd name="connsiteY10204" fmla="*/ 514877 h 3218321"/>
              <a:gd name="connsiteX10205" fmla="*/ 9829705 w 12192000"/>
              <a:gd name="connsiteY10205" fmla="*/ 501588 h 3218321"/>
              <a:gd name="connsiteX10206" fmla="*/ 9813988 w 12192000"/>
              <a:gd name="connsiteY10206" fmla="*/ 500874 h 3218321"/>
              <a:gd name="connsiteX10207" fmla="*/ 9815989 w 12192000"/>
              <a:gd name="connsiteY10207" fmla="*/ 508494 h 3218321"/>
              <a:gd name="connsiteX10208" fmla="*/ 9810416 w 12192000"/>
              <a:gd name="connsiteY10208" fmla="*/ 508590 h 3218321"/>
              <a:gd name="connsiteX10209" fmla="*/ 9813941 w 12192000"/>
              <a:gd name="connsiteY10209" fmla="*/ 496539 h 3218321"/>
              <a:gd name="connsiteX10210" fmla="*/ 9798558 w 12192000"/>
              <a:gd name="connsiteY10210" fmla="*/ 505970 h 3218321"/>
              <a:gd name="connsiteX10211" fmla="*/ 9778412 w 12192000"/>
              <a:gd name="connsiteY10211" fmla="*/ 493253 h 3218321"/>
              <a:gd name="connsiteX10212" fmla="*/ 9769507 w 12192000"/>
              <a:gd name="connsiteY10212" fmla="*/ 505113 h 3218321"/>
              <a:gd name="connsiteX10213" fmla="*/ 9767221 w 12192000"/>
              <a:gd name="connsiteY10213" fmla="*/ 489062 h 3218321"/>
              <a:gd name="connsiteX10214" fmla="*/ 9758410 w 12192000"/>
              <a:gd name="connsiteY10214" fmla="*/ 501302 h 3218321"/>
              <a:gd name="connsiteX10215" fmla="*/ 9759553 w 12192000"/>
              <a:gd name="connsiteY10215" fmla="*/ 488681 h 3218321"/>
              <a:gd name="connsiteX10216" fmla="*/ 9745456 w 12192000"/>
              <a:gd name="connsiteY10216" fmla="*/ 492110 h 3218321"/>
              <a:gd name="connsiteX10217" fmla="*/ 9739932 w 12192000"/>
              <a:gd name="connsiteY10217" fmla="*/ 484441 h 3218321"/>
              <a:gd name="connsiteX10218" fmla="*/ 9726263 w 12192000"/>
              <a:gd name="connsiteY10218" fmla="*/ 485299 h 3218321"/>
              <a:gd name="connsiteX10219" fmla="*/ 9717310 w 12192000"/>
              <a:gd name="connsiteY10219" fmla="*/ 496730 h 3218321"/>
              <a:gd name="connsiteX10220" fmla="*/ 9715072 w 12192000"/>
              <a:gd name="connsiteY10220" fmla="*/ 478440 h 3218321"/>
              <a:gd name="connsiteX10221" fmla="*/ 9706927 w 12192000"/>
              <a:gd name="connsiteY10221" fmla="*/ 491491 h 3218321"/>
              <a:gd name="connsiteX10222" fmla="*/ 9705213 w 12192000"/>
              <a:gd name="connsiteY10222" fmla="*/ 479917 h 3218321"/>
              <a:gd name="connsiteX10223" fmla="*/ 9698593 w 12192000"/>
              <a:gd name="connsiteY10223" fmla="*/ 479774 h 3218321"/>
              <a:gd name="connsiteX10224" fmla="*/ 9699117 w 12192000"/>
              <a:gd name="connsiteY10224" fmla="*/ 490776 h 3218321"/>
              <a:gd name="connsiteX10225" fmla="*/ 9686211 w 12192000"/>
              <a:gd name="connsiteY10225" fmla="*/ 475773 h 3218321"/>
              <a:gd name="connsiteX10226" fmla="*/ 9668589 w 12192000"/>
              <a:gd name="connsiteY10226" fmla="*/ 476583 h 3218321"/>
              <a:gd name="connsiteX10227" fmla="*/ 9656683 w 12192000"/>
              <a:gd name="connsiteY10227" fmla="*/ 468962 h 3218321"/>
              <a:gd name="connsiteX10228" fmla="*/ 9658588 w 12192000"/>
              <a:gd name="connsiteY10228" fmla="*/ 479917 h 3218321"/>
              <a:gd name="connsiteX10229" fmla="*/ 9653207 w 12192000"/>
              <a:gd name="connsiteY10229" fmla="*/ 479964 h 3218321"/>
              <a:gd name="connsiteX10230" fmla="*/ 9655588 w 12192000"/>
              <a:gd name="connsiteY10230" fmla="*/ 469819 h 3218321"/>
              <a:gd name="connsiteX10231" fmla="*/ 9629394 w 12192000"/>
              <a:gd name="connsiteY10231" fmla="*/ 474630 h 3218321"/>
              <a:gd name="connsiteX10232" fmla="*/ 9629775 w 12192000"/>
              <a:gd name="connsiteY10232" fmla="*/ 470581 h 3218321"/>
              <a:gd name="connsiteX10233" fmla="*/ 9638490 w 12192000"/>
              <a:gd name="connsiteY10233" fmla="*/ 469533 h 3218321"/>
              <a:gd name="connsiteX10234" fmla="*/ 9605676 w 12192000"/>
              <a:gd name="connsiteY10234" fmla="*/ 462198 h 3218321"/>
              <a:gd name="connsiteX10235" fmla="*/ 9606010 w 12192000"/>
              <a:gd name="connsiteY10235" fmla="*/ 470343 h 3218321"/>
              <a:gd name="connsiteX10236" fmla="*/ 9600962 w 12192000"/>
              <a:gd name="connsiteY10236" fmla="*/ 470629 h 3218321"/>
              <a:gd name="connsiteX10237" fmla="*/ 9602867 w 12192000"/>
              <a:gd name="connsiteY10237" fmla="*/ 460865 h 3218321"/>
              <a:gd name="connsiteX10238" fmla="*/ 9592485 w 12192000"/>
              <a:gd name="connsiteY10238" fmla="*/ 460865 h 3218321"/>
              <a:gd name="connsiteX10239" fmla="*/ 9590913 w 12192000"/>
              <a:gd name="connsiteY10239" fmla="*/ 472058 h 3218321"/>
              <a:gd name="connsiteX10240" fmla="*/ 9581722 w 12192000"/>
              <a:gd name="connsiteY10240" fmla="*/ 457102 h 3218321"/>
              <a:gd name="connsiteX10241" fmla="*/ 9566529 w 12192000"/>
              <a:gd name="connsiteY10241" fmla="*/ 456578 h 3218321"/>
              <a:gd name="connsiteX10242" fmla="*/ 9568006 w 12192000"/>
              <a:gd name="connsiteY10242" fmla="*/ 465580 h 3218321"/>
              <a:gd name="connsiteX10243" fmla="*/ 9565767 w 12192000"/>
              <a:gd name="connsiteY10243" fmla="*/ 465342 h 3218321"/>
              <a:gd name="connsiteX10244" fmla="*/ 9556671 w 12192000"/>
              <a:gd name="connsiteY10244" fmla="*/ 452387 h 3218321"/>
              <a:gd name="connsiteX10245" fmla="*/ 9551908 w 12192000"/>
              <a:gd name="connsiteY10245" fmla="*/ 460912 h 3218321"/>
              <a:gd name="connsiteX10246" fmla="*/ 9497044 w 12192000"/>
              <a:gd name="connsiteY10246" fmla="*/ 450529 h 3218321"/>
              <a:gd name="connsiteX10247" fmla="*/ 9491139 w 12192000"/>
              <a:gd name="connsiteY10247" fmla="*/ 442194 h 3218321"/>
              <a:gd name="connsiteX10248" fmla="*/ 9405747 w 12192000"/>
              <a:gd name="connsiteY10248" fmla="*/ 430429 h 3218321"/>
              <a:gd name="connsiteX10249" fmla="*/ 9395365 w 12192000"/>
              <a:gd name="connsiteY10249" fmla="*/ 426857 h 3218321"/>
              <a:gd name="connsiteX10250" fmla="*/ 9394746 w 12192000"/>
              <a:gd name="connsiteY10250" fmla="*/ 438098 h 3218321"/>
              <a:gd name="connsiteX10251" fmla="*/ 9388602 w 12192000"/>
              <a:gd name="connsiteY10251" fmla="*/ 424047 h 3218321"/>
              <a:gd name="connsiteX10252" fmla="*/ 9365313 w 12192000"/>
              <a:gd name="connsiteY10252" fmla="*/ 425428 h 3218321"/>
              <a:gd name="connsiteX10253" fmla="*/ 9357884 w 12192000"/>
              <a:gd name="connsiteY10253" fmla="*/ 421618 h 3218321"/>
              <a:gd name="connsiteX10254" fmla="*/ 9357598 w 12192000"/>
              <a:gd name="connsiteY10254" fmla="*/ 433049 h 3218321"/>
              <a:gd name="connsiteX10255" fmla="*/ 9346168 w 12192000"/>
              <a:gd name="connsiteY10255" fmla="*/ 416379 h 3218321"/>
              <a:gd name="connsiteX10256" fmla="*/ 9343406 w 12192000"/>
              <a:gd name="connsiteY10256" fmla="*/ 422475 h 3218321"/>
              <a:gd name="connsiteX10257" fmla="*/ 9320308 w 12192000"/>
              <a:gd name="connsiteY10257" fmla="*/ 412902 h 3218321"/>
              <a:gd name="connsiteX10258" fmla="*/ 9319641 w 12192000"/>
              <a:gd name="connsiteY10258" fmla="*/ 424142 h 3218321"/>
              <a:gd name="connsiteX10259" fmla="*/ 9308735 w 12192000"/>
              <a:gd name="connsiteY10259" fmla="*/ 412997 h 3218321"/>
              <a:gd name="connsiteX10260" fmla="*/ 9304163 w 12192000"/>
              <a:gd name="connsiteY10260" fmla="*/ 416950 h 3218321"/>
              <a:gd name="connsiteX10261" fmla="*/ 9285065 w 12192000"/>
              <a:gd name="connsiteY10261" fmla="*/ 410330 h 3218321"/>
              <a:gd name="connsiteX10262" fmla="*/ 9253918 w 12192000"/>
              <a:gd name="connsiteY10262" fmla="*/ 404090 h 3218321"/>
              <a:gd name="connsiteX10263" fmla="*/ 9253394 w 12192000"/>
              <a:gd name="connsiteY10263" fmla="*/ 406900 h 3218321"/>
              <a:gd name="connsiteX10264" fmla="*/ 9236440 w 12192000"/>
              <a:gd name="connsiteY10264" fmla="*/ 406424 h 3218321"/>
              <a:gd name="connsiteX10265" fmla="*/ 9217009 w 12192000"/>
              <a:gd name="connsiteY10265" fmla="*/ 400851 h 3218321"/>
              <a:gd name="connsiteX10266" fmla="*/ 9211770 w 12192000"/>
              <a:gd name="connsiteY10266" fmla="*/ 403376 h 3218321"/>
              <a:gd name="connsiteX10267" fmla="*/ 9193482 w 12192000"/>
              <a:gd name="connsiteY10267" fmla="*/ 394660 h 3218321"/>
              <a:gd name="connsiteX10268" fmla="*/ 9185148 w 12192000"/>
              <a:gd name="connsiteY10268" fmla="*/ 397613 h 3218321"/>
              <a:gd name="connsiteX10269" fmla="*/ 9156002 w 12192000"/>
              <a:gd name="connsiteY10269" fmla="*/ 390040 h 3218321"/>
              <a:gd name="connsiteX10270" fmla="*/ 9148858 w 12192000"/>
              <a:gd name="connsiteY10270" fmla="*/ 393993 h 3218321"/>
              <a:gd name="connsiteX10271" fmla="*/ 9122283 w 12192000"/>
              <a:gd name="connsiteY10271" fmla="*/ 386039 h 3218321"/>
              <a:gd name="connsiteX10272" fmla="*/ 9105090 w 12192000"/>
              <a:gd name="connsiteY10272" fmla="*/ 388658 h 3218321"/>
              <a:gd name="connsiteX10273" fmla="*/ 9106710 w 12192000"/>
              <a:gd name="connsiteY10273" fmla="*/ 380323 h 3218321"/>
              <a:gd name="connsiteX10274" fmla="*/ 9088231 w 12192000"/>
              <a:gd name="connsiteY10274" fmla="*/ 381466 h 3218321"/>
              <a:gd name="connsiteX10275" fmla="*/ 9082374 w 12192000"/>
              <a:gd name="connsiteY10275" fmla="*/ 385610 h 3218321"/>
              <a:gd name="connsiteX10276" fmla="*/ 9062704 w 12192000"/>
              <a:gd name="connsiteY10276" fmla="*/ 374131 h 3218321"/>
              <a:gd name="connsiteX10277" fmla="*/ 9055894 w 12192000"/>
              <a:gd name="connsiteY10277" fmla="*/ 379561 h 3218321"/>
              <a:gd name="connsiteX10278" fmla="*/ 9037082 w 12192000"/>
              <a:gd name="connsiteY10278" fmla="*/ 371940 h 3218321"/>
              <a:gd name="connsiteX10279" fmla="*/ 9032367 w 12192000"/>
              <a:gd name="connsiteY10279" fmla="*/ 373607 h 3218321"/>
              <a:gd name="connsiteX10280" fmla="*/ 9011602 w 12192000"/>
              <a:gd name="connsiteY10280" fmla="*/ 369845 h 3218321"/>
              <a:gd name="connsiteX10281" fmla="*/ 9004364 w 12192000"/>
              <a:gd name="connsiteY10281" fmla="*/ 371797 h 3218321"/>
              <a:gd name="connsiteX10282" fmla="*/ 8983980 w 12192000"/>
              <a:gd name="connsiteY10282" fmla="*/ 367177 h 3218321"/>
              <a:gd name="connsiteX10283" fmla="*/ 8976074 w 12192000"/>
              <a:gd name="connsiteY10283" fmla="*/ 371654 h 3218321"/>
              <a:gd name="connsiteX10284" fmla="*/ 8977932 w 12192000"/>
              <a:gd name="connsiteY10284" fmla="*/ 361843 h 3218321"/>
              <a:gd name="connsiteX10285" fmla="*/ 8950738 w 12192000"/>
              <a:gd name="connsiteY10285" fmla="*/ 364415 h 3218321"/>
              <a:gd name="connsiteX10286" fmla="*/ 8937403 w 12192000"/>
              <a:gd name="connsiteY10286" fmla="*/ 357413 h 3218321"/>
              <a:gd name="connsiteX10287" fmla="*/ 8913066 w 12192000"/>
              <a:gd name="connsiteY10287" fmla="*/ 358366 h 3218321"/>
              <a:gd name="connsiteX10288" fmla="*/ 8888254 w 12192000"/>
              <a:gd name="connsiteY10288" fmla="*/ 354413 h 3218321"/>
              <a:gd name="connsiteX10289" fmla="*/ 8882015 w 12192000"/>
              <a:gd name="connsiteY10289" fmla="*/ 350126 h 3218321"/>
              <a:gd name="connsiteX10290" fmla="*/ 8872538 w 12192000"/>
              <a:gd name="connsiteY10290" fmla="*/ 356127 h 3218321"/>
              <a:gd name="connsiteX10291" fmla="*/ 8872538 w 12192000"/>
              <a:gd name="connsiteY10291" fmla="*/ 345649 h 3218321"/>
              <a:gd name="connsiteX10292" fmla="*/ 8863012 w 12192000"/>
              <a:gd name="connsiteY10292" fmla="*/ 352364 h 3218321"/>
              <a:gd name="connsiteX10293" fmla="*/ 8855345 w 12192000"/>
              <a:gd name="connsiteY10293" fmla="*/ 346316 h 3218321"/>
              <a:gd name="connsiteX10294" fmla="*/ 8848916 w 12192000"/>
              <a:gd name="connsiteY10294" fmla="*/ 352555 h 3218321"/>
              <a:gd name="connsiteX10295" fmla="*/ 8848392 w 12192000"/>
              <a:gd name="connsiteY10295" fmla="*/ 340790 h 3218321"/>
              <a:gd name="connsiteX10296" fmla="*/ 8835295 w 12192000"/>
              <a:gd name="connsiteY10296" fmla="*/ 351745 h 3218321"/>
              <a:gd name="connsiteX10297" fmla="*/ 8834151 w 12192000"/>
              <a:gd name="connsiteY10297" fmla="*/ 340790 h 3218321"/>
              <a:gd name="connsiteX10298" fmla="*/ 8825008 w 12192000"/>
              <a:gd name="connsiteY10298" fmla="*/ 347744 h 3218321"/>
              <a:gd name="connsiteX10299" fmla="*/ 8818769 w 12192000"/>
              <a:gd name="connsiteY10299" fmla="*/ 343553 h 3218321"/>
              <a:gd name="connsiteX10300" fmla="*/ 8793385 w 12192000"/>
              <a:gd name="connsiteY10300" fmla="*/ 337933 h 3218321"/>
              <a:gd name="connsiteX10301" fmla="*/ 8786669 w 12192000"/>
              <a:gd name="connsiteY10301" fmla="*/ 342934 h 3218321"/>
              <a:gd name="connsiteX10302" fmla="*/ 8779859 w 12192000"/>
              <a:gd name="connsiteY10302" fmla="*/ 337599 h 3218321"/>
              <a:gd name="connsiteX10303" fmla="*/ 8767476 w 12192000"/>
              <a:gd name="connsiteY10303" fmla="*/ 343077 h 3218321"/>
              <a:gd name="connsiteX10304" fmla="*/ 8771525 w 12192000"/>
              <a:gd name="connsiteY10304" fmla="*/ 333979 h 3218321"/>
              <a:gd name="connsiteX10305" fmla="*/ 8745284 w 12192000"/>
              <a:gd name="connsiteY10305" fmla="*/ 335170 h 3218321"/>
              <a:gd name="connsiteX10306" fmla="*/ 8739140 w 12192000"/>
              <a:gd name="connsiteY10306" fmla="*/ 331122 h 3218321"/>
              <a:gd name="connsiteX10307" fmla="*/ 8729662 w 12192000"/>
              <a:gd name="connsiteY10307" fmla="*/ 338028 h 3218321"/>
              <a:gd name="connsiteX10308" fmla="*/ 8729662 w 12192000"/>
              <a:gd name="connsiteY10308" fmla="*/ 329550 h 3218321"/>
              <a:gd name="connsiteX10309" fmla="*/ 8708041 w 12192000"/>
              <a:gd name="connsiteY10309" fmla="*/ 330312 h 3218321"/>
              <a:gd name="connsiteX10310" fmla="*/ 8689800 w 12192000"/>
              <a:gd name="connsiteY10310" fmla="*/ 324787 h 3218321"/>
              <a:gd name="connsiteX10311" fmla="*/ 8673322 w 12192000"/>
              <a:gd name="connsiteY10311" fmla="*/ 324358 h 3218321"/>
              <a:gd name="connsiteX10312" fmla="*/ 8668036 w 12192000"/>
              <a:gd name="connsiteY10312" fmla="*/ 328502 h 3218321"/>
              <a:gd name="connsiteX10313" fmla="*/ 8666940 w 12192000"/>
              <a:gd name="connsiteY10313" fmla="*/ 317642 h 3218321"/>
              <a:gd name="connsiteX10314" fmla="*/ 8655463 w 12192000"/>
              <a:gd name="connsiteY10314" fmla="*/ 327264 h 3218321"/>
              <a:gd name="connsiteX10315" fmla="*/ 8653319 w 12192000"/>
              <a:gd name="connsiteY10315" fmla="*/ 318881 h 3218321"/>
              <a:gd name="connsiteX10316" fmla="*/ 8635936 w 12192000"/>
              <a:gd name="connsiteY10316" fmla="*/ 319548 h 3218321"/>
              <a:gd name="connsiteX10317" fmla="*/ 8629555 w 12192000"/>
              <a:gd name="connsiteY10317" fmla="*/ 323834 h 3218321"/>
              <a:gd name="connsiteX10318" fmla="*/ 8629698 w 12192000"/>
              <a:gd name="connsiteY10318" fmla="*/ 311927 h 3218321"/>
              <a:gd name="connsiteX10319" fmla="*/ 8615219 w 12192000"/>
              <a:gd name="connsiteY10319" fmla="*/ 324025 h 3218321"/>
              <a:gd name="connsiteX10320" fmla="*/ 8615886 w 12192000"/>
              <a:gd name="connsiteY10320" fmla="*/ 313784 h 3218321"/>
              <a:gd name="connsiteX10321" fmla="*/ 8598884 w 12192000"/>
              <a:gd name="connsiteY10321" fmla="*/ 316499 h 3218321"/>
              <a:gd name="connsiteX10322" fmla="*/ 8584311 w 12192000"/>
              <a:gd name="connsiteY10322" fmla="*/ 314499 h 3218321"/>
              <a:gd name="connsiteX10323" fmla="*/ 8577119 w 12192000"/>
              <a:gd name="connsiteY10323" fmla="*/ 318119 h 3218321"/>
              <a:gd name="connsiteX10324" fmla="*/ 8577549 w 12192000"/>
              <a:gd name="connsiteY10324" fmla="*/ 309212 h 3218321"/>
              <a:gd name="connsiteX10325" fmla="*/ 8559308 w 12192000"/>
              <a:gd name="connsiteY10325" fmla="*/ 309784 h 3218321"/>
              <a:gd name="connsiteX10326" fmla="*/ 8550640 w 12192000"/>
              <a:gd name="connsiteY10326" fmla="*/ 312737 h 3218321"/>
              <a:gd name="connsiteX10327" fmla="*/ 8549116 w 12192000"/>
              <a:gd name="connsiteY10327" fmla="*/ 303401 h 3218321"/>
              <a:gd name="connsiteX10328" fmla="*/ 8540162 w 12192000"/>
              <a:gd name="connsiteY10328" fmla="*/ 308974 h 3218321"/>
              <a:gd name="connsiteX10329" fmla="*/ 8537400 w 12192000"/>
              <a:gd name="connsiteY10329" fmla="*/ 302353 h 3218321"/>
              <a:gd name="connsiteX10330" fmla="*/ 8524970 w 12192000"/>
              <a:gd name="connsiteY10330" fmla="*/ 309260 h 3218321"/>
              <a:gd name="connsiteX10331" fmla="*/ 8524637 w 12192000"/>
              <a:gd name="connsiteY10331" fmla="*/ 297495 h 3218321"/>
              <a:gd name="connsiteX10332" fmla="*/ 8512445 w 12192000"/>
              <a:gd name="connsiteY10332" fmla="*/ 309117 h 3218321"/>
              <a:gd name="connsiteX10333" fmla="*/ 8511921 w 12192000"/>
              <a:gd name="connsiteY10333" fmla="*/ 297305 h 3218321"/>
              <a:gd name="connsiteX10334" fmla="*/ 8503205 w 12192000"/>
              <a:gd name="connsiteY10334" fmla="*/ 304163 h 3218321"/>
              <a:gd name="connsiteX10335" fmla="*/ 8497634 w 12192000"/>
              <a:gd name="connsiteY10335" fmla="*/ 294923 h 3218321"/>
              <a:gd name="connsiteX10336" fmla="*/ 8489347 w 12192000"/>
              <a:gd name="connsiteY10336" fmla="*/ 304497 h 3218321"/>
              <a:gd name="connsiteX10337" fmla="*/ 8483203 w 12192000"/>
              <a:gd name="connsiteY10337" fmla="*/ 296161 h 3218321"/>
              <a:gd name="connsiteX10338" fmla="*/ 8472488 w 12192000"/>
              <a:gd name="connsiteY10338" fmla="*/ 305021 h 3218321"/>
              <a:gd name="connsiteX10339" fmla="*/ 8472488 w 12192000"/>
              <a:gd name="connsiteY10339" fmla="*/ 293161 h 3218321"/>
              <a:gd name="connsiteX10340" fmla="*/ 8465820 w 12192000"/>
              <a:gd name="connsiteY10340" fmla="*/ 297495 h 3218321"/>
              <a:gd name="connsiteX10341" fmla="*/ 8449675 w 12192000"/>
              <a:gd name="connsiteY10341" fmla="*/ 297686 h 3218321"/>
              <a:gd name="connsiteX10342" fmla="*/ 8445913 w 12192000"/>
              <a:gd name="connsiteY10342" fmla="*/ 290255 h 3218321"/>
              <a:gd name="connsiteX10343" fmla="*/ 8434435 w 12192000"/>
              <a:gd name="connsiteY10343" fmla="*/ 300448 h 3218321"/>
              <a:gd name="connsiteX10344" fmla="*/ 8434340 w 12192000"/>
              <a:gd name="connsiteY10344" fmla="*/ 287922 h 3218321"/>
              <a:gd name="connsiteX10345" fmla="*/ 8423243 w 12192000"/>
              <a:gd name="connsiteY10345" fmla="*/ 297638 h 3218321"/>
              <a:gd name="connsiteX10346" fmla="*/ 8420100 w 12192000"/>
              <a:gd name="connsiteY10346" fmla="*/ 288255 h 3218321"/>
              <a:gd name="connsiteX10347" fmla="*/ 8410670 w 12192000"/>
              <a:gd name="connsiteY10347" fmla="*/ 295257 h 3218321"/>
              <a:gd name="connsiteX10348" fmla="*/ 8410289 w 12192000"/>
              <a:gd name="connsiteY10348" fmla="*/ 283635 h 3218321"/>
              <a:gd name="connsiteX10349" fmla="*/ 8396240 w 12192000"/>
              <a:gd name="connsiteY10349" fmla="*/ 295638 h 3218321"/>
              <a:gd name="connsiteX10350" fmla="*/ 8396335 w 12192000"/>
              <a:gd name="connsiteY10350" fmla="*/ 283730 h 3218321"/>
              <a:gd name="connsiteX10351" fmla="*/ 8383000 w 12192000"/>
              <a:gd name="connsiteY10351" fmla="*/ 292542 h 3218321"/>
              <a:gd name="connsiteX10352" fmla="*/ 8392906 w 12192000"/>
              <a:gd name="connsiteY10352" fmla="*/ 268584 h 3218321"/>
              <a:gd name="connsiteX10353" fmla="*/ 8375000 w 12192000"/>
              <a:gd name="connsiteY10353" fmla="*/ 289446 h 3218321"/>
              <a:gd name="connsiteX10354" fmla="*/ 8368903 w 12192000"/>
              <a:gd name="connsiteY10354" fmla="*/ 280872 h 3218321"/>
              <a:gd name="connsiteX10355" fmla="*/ 8358283 w 12192000"/>
              <a:gd name="connsiteY10355" fmla="*/ 291065 h 3218321"/>
              <a:gd name="connsiteX10356" fmla="*/ 8358140 w 12192000"/>
              <a:gd name="connsiteY10356" fmla="*/ 278777 h 3218321"/>
              <a:gd name="connsiteX10357" fmla="*/ 8349567 w 12192000"/>
              <a:gd name="connsiteY10357" fmla="*/ 285064 h 3218321"/>
              <a:gd name="connsiteX10358" fmla="*/ 8340805 w 12192000"/>
              <a:gd name="connsiteY10358" fmla="*/ 279158 h 3218321"/>
              <a:gd name="connsiteX10359" fmla="*/ 8337376 w 12192000"/>
              <a:gd name="connsiteY10359" fmla="*/ 285826 h 3218321"/>
              <a:gd name="connsiteX10360" fmla="*/ 8331232 w 12192000"/>
              <a:gd name="connsiteY10360" fmla="*/ 276490 h 3218321"/>
              <a:gd name="connsiteX10361" fmla="*/ 8319992 w 12192000"/>
              <a:gd name="connsiteY10361" fmla="*/ 286064 h 3218321"/>
              <a:gd name="connsiteX10362" fmla="*/ 8320374 w 12192000"/>
              <a:gd name="connsiteY10362" fmla="*/ 274871 h 3218321"/>
              <a:gd name="connsiteX10363" fmla="*/ 8305229 w 12192000"/>
              <a:gd name="connsiteY10363" fmla="*/ 281444 h 3218321"/>
              <a:gd name="connsiteX10364" fmla="*/ 8315468 w 12192000"/>
              <a:gd name="connsiteY10364" fmla="*/ 260249 h 3218321"/>
              <a:gd name="connsiteX10365" fmla="*/ 8300705 w 12192000"/>
              <a:gd name="connsiteY10365" fmla="*/ 278729 h 3218321"/>
              <a:gd name="connsiteX10366" fmla="*/ 8282892 w 12192000"/>
              <a:gd name="connsiteY10366" fmla="*/ 279062 h 3218321"/>
              <a:gd name="connsiteX10367" fmla="*/ 8279130 w 12192000"/>
              <a:gd name="connsiteY10367" fmla="*/ 271346 h 3218321"/>
              <a:gd name="connsiteX10368" fmla="*/ 8268129 w 12192000"/>
              <a:gd name="connsiteY10368" fmla="*/ 280587 h 3218321"/>
              <a:gd name="connsiteX10369" fmla="*/ 8267557 w 12192000"/>
              <a:gd name="connsiteY10369" fmla="*/ 269298 h 3218321"/>
              <a:gd name="connsiteX10370" fmla="*/ 8258937 w 12192000"/>
              <a:gd name="connsiteY10370" fmla="*/ 275728 h 3218321"/>
              <a:gd name="connsiteX10371" fmla="*/ 8256127 w 12192000"/>
              <a:gd name="connsiteY10371" fmla="*/ 265536 h 3218321"/>
              <a:gd name="connsiteX10372" fmla="*/ 8244221 w 12192000"/>
              <a:gd name="connsiteY10372" fmla="*/ 276538 h 3218321"/>
              <a:gd name="connsiteX10373" fmla="*/ 8243269 w 12192000"/>
              <a:gd name="connsiteY10373" fmla="*/ 263821 h 3218321"/>
              <a:gd name="connsiteX10374" fmla="*/ 8229600 w 12192000"/>
              <a:gd name="connsiteY10374" fmla="*/ 276300 h 3218321"/>
              <a:gd name="connsiteX10375" fmla="*/ 8229600 w 12192000"/>
              <a:gd name="connsiteY10375" fmla="*/ 264202 h 3218321"/>
              <a:gd name="connsiteX10376" fmla="*/ 8216123 w 12192000"/>
              <a:gd name="connsiteY10376" fmla="*/ 276109 h 3218321"/>
              <a:gd name="connsiteX10377" fmla="*/ 8220171 w 12192000"/>
              <a:gd name="connsiteY10377" fmla="*/ 258582 h 3218321"/>
              <a:gd name="connsiteX10378" fmla="*/ 8205978 w 12192000"/>
              <a:gd name="connsiteY10378" fmla="*/ 271251 h 3218321"/>
              <a:gd name="connsiteX10379" fmla="*/ 8204597 w 12192000"/>
              <a:gd name="connsiteY10379" fmla="*/ 258915 h 3218321"/>
              <a:gd name="connsiteX10380" fmla="*/ 8191500 w 12192000"/>
              <a:gd name="connsiteY10380" fmla="*/ 271727 h 3218321"/>
              <a:gd name="connsiteX10381" fmla="*/ 8191453 w 12192000"/>
              <a:gd name="connsiteY10381" fmla="*/ 259344 h 3218321"/>
              <a:gd name="connsiteX10382" fmla="*/ 8179403 w 12192000"/>
              <a:gd name="connsiteY10382" fmla="*/ 269822 h 3218321"/>
              <a:gd name="connsiteX10383" fmla="*/ 8176260 w 12192000"/>
              <a:gd name="connsiteY10383" fmla="*/ 259010 h 3218321"/>
              <a:gd name="connsiteX10384" fmla="*/ 8168164 w 12192000"/>
              <a:gd name="connsiteY10384" fmla="*/ 267012 h 3218321"/>
              <a:gd name="connsiteX10385" fmla="*/ 8166211 w 12192000"/>
              <a:gd name="connsiteY10385" fmla="*/ 253485 h 3218321"/>
              <a:gd name="connsiteX10386" fmla="*/ 8154972 w 12192000"/>
              <a:gd name="connsiteY10386" fmla="*/ 265536 h 3218321"/>
              <a:gd name="connsiteX10387" fmla="*/ 8152114 w 12192000"/>
              <a:gd name="connsiteY10387" fmla="*/ 254771 h 3218321"/>
              <a:gd name="connsiteX10388" fmla="*/ 8139732 w 12192000"/>
              <a:gd name="connsiteY10388" fmla="*/ 266393 h 3218321"/>
              <a:gd name="connsiteX10389" fmla="*/ 8138827 w 12192000"/>
              <a:gd name="connsiteY10389" fmla="*/ 254867 h 3218321"/>
              <a:gd name="connsiteX10390" fmla="*/ 8131159 w 12192000"/>
              <a:gd name="connsiteY10390" fmla="*/ 261439 h 3218321"/>
              <a:gd name="connsiteX10391" fmla="*/ 8117395 w 12192000"/>
              <a:gd name="connsiteY10391" fmla="*/ 254962 h 3218321"/>
              <a:gd name="connsiteX10392" fmla="*/ 8102489 w 12192000"/>
              <a:gd name="connsiteY10392" fmla="*/ 260153 h 3218321"/>
              <a:gd name="connsiteX10393" fmla="*/ 8100537 w 12192000"/>
              <a:gd name="connsiteY10393" fmla="*/ 251056 h 3218321"/>
              <a:gd name="connsiteX10394" fmla="*/ 8090249 w 12192000"/>
              <a:gd name="connsiteY10394" fmla="*/ 256534 h 3218321"/>
              <a:gd name="connsiteX10395" fmla="*/ 8096536 w 12192000"/>
              <a:gd name="connsiteY10395" fmla="*/ 236815 h 3218321"/>
              <a:gd name="connsiteX10396" fmla="*/ 8094012 w 12192000"/>
              <a:gd name="connsiteY10396" fmla="*/ 237625 h 3218321"/>
              <a:gd name="connsiteX10397" fmla="*/ 8081391 w 12192000"/>
              <a:gd name="connsiteY10397" fmla="*/ 250961 h 3218321"/>
              <a:gd name="connsiteX10398" fmla="*/ 8065580 w 12192000"/>
              <a:gd name="connsiteY10398" fmla="*/ 247817 h 3218321"/>
              <a:gd name="connsiteX10399" fmla="*/ 8048816 w 12192000"/>
              <a:gd name="connsiteY10399" fmla="*/ 250770 h 3218321"/>
              <a:gd name="connsiteX10400" fmla="*/ 8050340 w 12192000"/>
              <a:gd name="connsiteY10400" fmla="*/ 240340 h 3218321"/>
              <a:gd name="connsiteX10401" fmla="*/ 8040386 w 12192000"/>
              <a:gd name="connsiteY10401" fmla="*/ 252437 h 3218321"/>
              <a:gd name="connsiteX10402" fmla="*/ 8037147 w 12192000"/>
              <a:gd name="connsiteY10402" fmla="*/ 240768 h 3218321"/>
              <a:gd name="connsiteX10403" fmla="*/ 8025908 w 12192000"/>
              <a:gd name="connsiteY10403" fmla="*/ 247913 h 3218321"/>
              <a:gd name="connsiteX10404" fmla="*/ 8023574 w 12192000"/>
              <a:gd name="connsiteY10404" fmla="*/ 240959 h 3218321"/>
              <a:gd name="connsiteX10405" fmla="*/ 8009430 w 12192000"/>
              <a:gd name="connsiteY10405" fmla="*/ 250151 h 3218321"/>
              <a:gd name="connsiteX10406" fmla="*/ 8021717 w 12192000"/>
              <a:gd name="connsiteY10406" fmla="*/ 227813 h 3218321"/>
              <a:gd name="connsiteX10407" fmla="*/ 8009573 w 12192000"/>
              <a:gd name="connsiteY10407" fmla="*/ 227337 h 3218321"/>
              <a:gd name="connsiteX10408" fmla="*/ 8015145 w 12192000"/>
              <a:gd name="connsiteY10408" fmla="*/ 235196 h 3218321"/>
              <a:gd name="connsiteX10409" fmla="*/ 8004001 w 12192000"/>
              <a:gd name="connsiteY10409" fmla="*/ 242959 h 3218321"/>
              <a:gd name="connsiteX10410" fmla="*/ 7988142 w 12192000"/>
              <a:gd name="connsiteY10410" fmla="*/ 240197 h 3218321"/>
              <a:gd name="connsiteX10411" fmla="*/ 7975235 w 12192000"/>
              <a:gd name="connsiteY10411" fmla="*/ 234052 h 3218321"/>
              <a:gd name="connsiteX10412" fmla="*/ 7977759 w 12192000"/>
              <a:gd name="connsiteY10412" fmla="*/ 242340 h 3218321"/>
              <a:gd name="connsiteX10413" fmla="*/ 7951042 w 12192000"/>
              <a:gd name="connsiteY10413" fmla="*/ 234862 h 3218321"/>
              <a:gd name="connsiteX10414" fmla="*/ 7936087 w 12192000"/>
              <a:gd name="connsiteY10414" fmla="*/ 235767 h 3218321"/>
              <a:gd name="connsiteX10415" fmla="*/ 7920038 w 12192000"/>
              <a:gd name="connsiteY10415" fmla="*/ 227956 h 3218321"/>
              <a:gd name="connsiteX10416" fmla="*/ 7910941 w 12192000"/>
              <a:gd name="connsiteY10416" fmla="*/ 237863 h 3218321"/>
              <a:gd name="connsiteX10417" fmla="*/ 7910084 w 12192000"/>
              <a:gd name="connsiteY10417" fmla="*/ 226956 h 3218321"/>
              <a:gd name="connsiteX10418" fmla="*/ 7895321 w 12192000"/>
              <a:gd name="connsiteY10418" fmla="*/ 230290 h 3218321"/>
              <a:gd name="connsiteX10419" fmla="*/ 7906369 w 12192000"/>
              <a:gd name="connsiteY10419" fmla="*/ 219573 h 3218321"/>
              <a:gd name="connsiteX10420" fmla="*/ 7897844 w 12192000"/>
              <a:gd name="connsiteY10420" fmla="*/ 212571 h 3218321"/>
              <a:gd name="connsiteX10421" fmla="*/ 7881985 w 12192000"/>
              <a:gd name="connsiteY10421" fmla="*/ 234529 h 3218321"/>
              <a:gd name="connsiteX10422" fmla="*/ 7893082 w 12192000"/>
              <a:gd name="connsiteY10422" fmla="*/ 213381 h 3218321"/>
              <a:gd name="connsiteX10423" fmla="*/ 7885843 w 12192000"/>
              <a:gd name="connsiteY10423" fmla="*/ 213429 h 3218321"/>
              <a:gd name="connsiteX10424" fmla="*/ 7873746 w 12192000"/>
              <a:gd name="connsiteY10424" fmla="*/ 233100 h 3218321"/>
              <a:gd name="connsiteX10425" fmla="*/ 7875985 w 12192000"/>
              <a:gd name="connsiteY10425" fmla="*/ 202760 h 3218321"/>
              <a:gd name="connsiteX10426" fmla="*/ 7871270 w 12192000"/>
              <a:gd name="connsiteY10426" fmla="*/ 221907 h 3218321"/>
              <a:gd name="connsiteX10427" fmla="*/ 7862316 w 12192000"/>
              <a:gd name="connsiteY10427" fmla="*/ 227622 h 3218321"/>
              <a:gd name="connsiteX10428" fmla="*/ 7846171 w 12192000"/>
              <a:gd name="connsiteY10428" fmla="*/ 218335 h 3218321"/>
              <a:gd name="connsiteX10429" fmla="*/ 7853410 w 12192000"/>
              <a:gd name="connsiteY10429" fmla="*/ 217668 h 3218321"/>
              <a:gd name="connsiteX10430" fmla="*/ 7853267 w 12192000"/>
              <a:gd name="connsiteY10430" fmla="*/ 208380 h 3218321"/>
              <a:gd name="connsiteX10431" fmla="*/ 7849029 w 12192000"/>
              <a:gd name="connsiteY10431" fmla="*/ 208713 h 3218321"/>
              <a:gd name="connsiteX10432" fmla="*/ 7834408 w 12192000"/>
              <a:gd name="connsiteY10432" fmla="*/ 226575 h 3218321"/>
              <a:gd name="connsiteX10433" fmla="*/ 7839647 w 12192000"/>
              <a:gd name="connsiteY10433" fmla="*/ 210285 h 3218321"/>
              <a:gd name="connsiteX10434" fmla="*/ 7819501 w 12192000"/>
              <a:gd name="connsiteY10434" fmla="*/ 205475 h 3218321"/>
              <a:gd name="connsiteX10435" fmla="*/ 7820121 w 12192000"/>
              <a:gd name="connsiteY10435" fmla="*/ 212524 h 3218321"/>
              <a:gd name="connsiteX10436" fmla="*/ 7836266 w 12192000"/>
              <a:gd name="connsiteY10436" fmla="*/ 212190 h 3218321"/>
              <a:gd name="connsiteX10437" fmla="*/ 7820740 w 12192000"/>
              <a:gd name="connsiteY10437" fmla="*/ 229147 h 3218321"/>
              <a:gd name="connsiteX10438" fmla="*/ 7820358 w 12192000"/>
              <a:gd name="connsiteY10438" fmla="*/ 218811 h 3218321"/>
              <a:gd name="connsiteX10439" fmla="*/ 7795165 w 12192000"/>
              <a:gd name="connsiteY10439" fmla="*/ 221240 h 3218321"/>
              <a:gd name="connsiteX10440" fmla="*/ 7802166 w 12192000"/>
              <a:gd name="connsiteY10440" fmla="*/ 204284 h 3218321"/>
              <a:gd name="connsiteX10441" fmla="*/ 7781782 w 12192000"/>
              <a:gd name="connsiteY10441" fmla="*/ 204427 h 3218321"/>
              <a:gd name="connsiteX10442" fmla="*/ 7781687 w 12192000"/>
              <a:gd name="connsiteY10442" fmla="*/ 209047 h 3218321"/>
              <a:gd name="connsiteX10443" fmla="*/ 7797927 w 12192000"/>
              <a:gd name="connsiteY10443" fmla="*/ 206094 h 3218321"/>
              <a:gd name="connsiteX10444" fmla="*/ 7782592 w 12192000"/>
              <a:gd name="connsiteY10444" fmla="*/ 225050 h 3218321"/>
              <a:gd name="connsiteX10445" fmla="*/ 7782401 w 12192000"/>
              <a:gd name="connsiteY10445" fmla="*/ 213905 h 3218321"/>
              <a:gd name="connsiteX10446" fmla="*/ 7767733 w 12192000"/>
              <a:gd name="connsiteY10446" fmla="*/ 214286 h 3218321"/>
              <a:gd name="connsiteX10447" fmla="*/ 7778163 w 12192000"/>
              <a:gd name="connsiteY10447" fmla="*/ 204760 h 3218321"/>
              <a:gd name="connsiteX10448" fmla="*/ 7770352 w 12192000"/>
              <a:gd name="connsiteY10448" fmla="*/ 201045 h 3218321"/>
              <a:gd name="connsiteX10449" fmla="*/ 7758113 w 12192000"/>
              <a:gd name="connsiteY10449" fmla="*/ 220573 h 3218321"/>
              <a:gd name="connsiteX10450" fmla="*/ 7757970 w 12192000"/>
              <a:gd name="connsiteY10450" fmla="*/ 197092 h 3218321"/>
              <a:gd name="connsiteX10451" fmla="*/ 7744825 w 12192000"/>
              <a:gd name="connsiteY10451" fmla="*/ 220049 h 3218321"/>
              <a:gd name="connsiteX10452" fmla="*/ 7742921 w 12192000"/>
              <a:gd name="connsiteY10452" fmla="*/ 206808 h 3218321"/>
              <a:gd name="connsiteX10453" fmla="*/ 7737920 w 12192000"/>
              <a:gd name="connsiteY10453" fmla="*/ 214000 h 3218321"/>
              <a:gd name="connsiteX10454" fmla="*/ 7730824 w 12192000"/>
              <a:gd name="connsiteY10454" fmla="*/ 208618 h 3218321"/>
              <a:gd name="connsiteX10455" fmla="*/ 7706535 w 12192000"/>
              <a:gd name="connsiteY10455" fmla="*/ 212095 h 3218321"/>
              <a:gd name="connsiteX10456" fmla="*/ 7704678 w 12192000"/>
              <a:gd name="connsiteY10456" fmla="*/ 205141 h 3218321"/>
              <a:gd name="connsiteX10457" fmla="*/ 7691581 w 12192000"/>
              <a:gd name="connsiteY10457" fmla="*/ 211333 h 3218321"/>
              <a:gd name="connsiteX10458" fmla="*/ 7696533 w 12192000"/>
              <a:gd name="connsiteY10458" fmla="*/ 193901 h 3218321"/>
              <a:gd name="connsiteX10459" fmla="*/ 7693438 w 12192000"/>
              <a:gd name="connsiteY10459" fmla="*/ 194425 h 3218321"/>
              <a:gd name="connsiteX10460" fmla="*/ 7686628 w 12192000"/>
              <a:gd name="connsiteY10460" fmla="*/ 208047 h 3218321"/>
              <a:gd name="connsiteX10461" fmla="*/ 7670197 w 12192000"/>
              <a:gd name="connsiteY10461" fmla="*/ 205141 h 3218321"/>
              <a:gd name="connsiteX10462" fmla="*/ 7655624 w 12192000"/>
              <a:gd name="connsiteY10462" fmla="*/ 206189 h 3218321"/>
              <a:gd name="connsiteX10463" fmla="*/ 7616952 w 12192000"/>
              <a:gd name="connsiteY10463" fmla="*/ 201521 h 3218321"/>
              <a:gd name="connsiteX10464" fmla="*/ 7606332 w 12192000"/>
              <a:gd name="connsiteY10464" fmla="*/ 197044 h 3218321"/>
              <a:gd name="connsiteX10465" fmla="*/ 7601903 w 12192000"/>
              <a:gd name="connsiteY10465" fmla="*/ 181803 h 3218321"/>
              <a:gd name="connsiteX10466" fmla="*/ 7603522 w 12192000"/>
              <a:gd name="connsiteY10466" fmla="*/ 201474 h 3218321"/>
              <a:gd name="connsiteX10467" fmla="*/ 7596807 w 12192000"/>
              <a:gd name="connsiteY10467" fmla="*/ 184137 h 3218321"/>
              <a:gd name="connsiteX10468" fmla="*/ 7592902 w 12192000"/>
              <a:gd name="connsiteY10468" fmla="*/ 185280 h 3218321"/>
              <a:gd name="connsiteX10469" fmla="*/ 7574947 w 12192000"/>
              <a:gd name="connsiteY10469" fmla="*/ 197235 h 3218321"/>
              <a:gd name="connsiteX10470" fmla="*/ 7558755 w 12192000"/>
              <a:gd name="connsiteY10470" fmla="*/ 195425 h 3218321"/>
              <a:gd name="connsiteX10471" fmla="*/ 7557564 w 12192000"/>
              <a:gd name="connsiteY10471" fmla="*/ 198235 h 3218321"/>
              <a:gd name="connsiteX10472" fmla="*/ 7538942 w 12192000"/>
              <a:gd name="connsiteY10472" fmla="*/ 192853 h 3218321"/>
              <a:gd name="connsiteX10473" fmla="*/ 7544800 w 12192000"/>
              <a:gd name="connsiteY10473" fmla="*/ 180088 h 3218321"/>
              <a:gd name="connsiteX10474" fmla="*/ 7540657 w 12192000"/>
              <a:gd name="connsiteY10474" fmla="*/ 179802 h 3218321"/>
              <a:gd name="connsiteX10475" fmla="*/ 7534085 w 12192000"/>
              <a:gd name="connsiteY10475" fmla="*/ 193472 h 3218321"/>
              <a:gd name="connsiteX10476" fmla="*/ 7517320 w 12192000"/>
              <a:gd name="connsiteY10476" fmla="*/ 190852 h 3218321"/>
              <a:gd name="connsiteX10477" fmla="*/ 7503414 w 12192000"/>
              <a:gd name="connsiteY10477" fmla="*/ 191424 h 3218321"/>
              <a:gd name="connsiteX10478" fmla="*/ 7479506 w 12192000"/>
              <a:gd name="connsiteY10478" fmla="*/ 188137 h 3218321"/>
              <a:gd name="connsiteX10479" fmla="*/ 7483031 w 12192000"/>
              <a:gd name="connsiteY10479" fmla="*/ 175135 h 3218321"/>
              <a:gd name="connsiteX10480" fmla="*/ 7470934 w 12192000"/>
              <a:gd name="connsiteY10480" fmla="*/ 175516 h 3218321"/>
              <a:gd name="connsiteX10481" fmla="*/ 7480745 w 12192000"/>
              <a:gd name="connsiteY10481" fmla="*/ 180517 h 3218321"/>
              <a:gd name="connsiteX10482" fmla="*/ 7451075 w 12192000"/>
              <a:gd name="connsiteY10482" fmla="*/ 186994 h 3218321"/>
              <a:gd name="connsiteX10483" fmla="*/ 7424690 w 12192000"/>
              <a:gd name="connsiteY10483" fmla="*/ 184232 h 3218321"/>
              <a:gd name="connsiteX10484" fmla="*/ 7430929 w 12192000"/>
              <a:gd name="connsiteY10484" fmla="*/ 169943 h 3218321"/>
              <a:gd name="connsiteX10485" fmla="*/ 7426786 w 12192000"/>
              <a:gd name="connsiteY10485" fmla="*/ 170038 h 3218321"/>
              <a:gd name="connsiteX10486" fmla="*/ 7415403 w 12192000"/>
              <a:gd name="connsiteY10486" fmla="*/ 183089 h 3218321"/>
              <a:gd name="connsiteX10487" fmla="*/ 7380018 w 12192000"/>
              <a:gd name="connsiteY10487" fmla="*/ 178469 h 3218321"/>
              <a:gd name="connsiteX10488" fmla="*/ 7373065 w 12192000"/>
              <a:gd name="connsiteY10488" fmla="*/ 162656 h 3218321"/>
              <a:gd name="connsiteX10489" fmla="*/ 7376208 w 12192000"/>
              <a:gd name="connsiteY10489" fmla="*/ 178135 h 3218321"/>
              <a:gd name="connsiteX10490" fmla="*/ 7356634 w 12192000"/>
              <a:gd name="connsiteY10490" fmla="*/ 176135 h 3218321"/>
              <a:gd name="connsiteX10491" fmla="*/ 7351729 w 12192000"/>
              <a:gd name="connsiteY10491" fmla="*/ 177802 h 3218321"/>
              <a:gd name="connsiteX10492" fmla="*/ 7336536 w 12192000"/>
              <a:gd name="connsiteY10492" fmla="*/ 176754 h 3218321"/>
              <a:gd name="connsiteX10493" fmla="*/ 7310962 w 12192000"/>
              <a:gd name="connsiteY10493" fmla="*/ 174706 h 3218321"/>
              <a:gd name="connsiteX10494" fmla="*/ 7315010 w 12192000"/>
              <a:gd name="connsiteY10494" fmla="*/ 155511 h 3218321"/>
              <a:gd name="connsiteX10495" fmla="*/ 7304961 w 12192000"/>
              <a:gd name="connsiteY10495" fmla="*/ 173658 h 3218321"/>
              <a:gd name="connsiteX10496" fmla="*/ 7284387 w 12192000"/>
              <a:gd name="connsiteY10496" fmla="*/ 172134 h 3218321"/>
              <a:gd name="connsiteX10497" fmla="*/ 7242953 w 12192000"/>
              <a:gd name="connsiteY10497" fmla="*/ 166799 h 3218321"/>
              <a:gd name="connsiteX10498" fmla="*/ 7222045 w 12192000"/>
              <a:gd name="connsiteY10498" fmla="*/ 168181 h 3218321"/>
              <a:gd name="connsiteX10499" fmla="*/ 7188899 w 12192000"/>
              <a:gd name="connsiteY10499" fmla="*/ 163703 h 3218321"/>
              <a:gd name="connsiteX10500" fmla="*/ 7173040 w 12192000"/>
              <a:gd name="connsiteY10500" fmla="*/ 162227 h 3218321"/>
              <a:gd name="connsiteX10501" fmla="*/ 7171897 w 12192000"/>
              <a:gd name="connsiteY10501" fmla="*/ 164227 h 3218321"/>
              <a:gd name="connsiteX10502" fmla="*/ 7155609 w 12192000"/>
              <a:gd name="connsiteY10502" fmla="*/ 162894 h 3218321"/>
              <a:gd name="connsiteX10503" fmla="*/ 7118652 w 12192000"/>
              <a:gd name="connsiteY10503" fmla="*/ 160179 h 3218321"/>
              <a:gd name="connsiteX10504" fmla="*/ 7112175 w 12192000"/>
              <a:gd name="connsiteY10504" fmla="*/ 155845 h 3218321"/>
              <a:gd name="connsiteX10505" fmla="*/ 7109222 w 12192000"/>
              <a:gd name="connsiteY10505" fmla="*/ 159322 h 3218321"/>
              <a:gd name="connsiteX10506" fmla="*/ 7090982 w 12192000"/>
              <a:gd name="connsiteY10506" fmla="*/ 160131 h 3218321"/>
              <a:gd name="connsiteX10507" fmla="*/ 7089839 w 12192000"/>
              <a:gd name="connsiteY10507" fmla="*/ 150558 h 3218321"/>
              <a:gd name="connsiteX10508" fmla="*/ 7102841 w 12192000"/>
              <a:gd name="connsiteY10508" fmla="*/ 147795 h 3218321"/>
              <a:gd name="connsiteX10509" fmla="*/ 7087600 w 12192000"/>
              <a:gd name="connsiteY10509" fmla="*/ 141794 h 3218321"/>
              <a:gd name="connsiteX10510" fmla="*/ 7086267 w 12192000"/>
              <a:gd name="connsiteY10510" fmla="*/ 155845 h 3218321"/>
              <a:gd name="connsiteX10511" fmla="*/ 7035832 w 12192000"/>
              <a:gd name="connsiteY10511" fmla="*/ 151606 h 3218321"/>
              <a:gd name="connsiteX10512" fmla="*/ 7029498 w 12192000"/>
              <a:gd name="connsiteY10512" fmla="*/ 157512 h 3218321"/>
              <a:gd name="connsiteX10513" fmla="*/ 7029307 w 12192000"/>
              <a:gd name="connsiteY10513" fmla="*/ 146557 h 3218321"/>
              <a:gd name="connsiteX10514" fmla="*/ 7053739 w 12192000"/>
              <a:gd name="connsiteY10514" fmla="*/ 150510 h 3218321"/>
              <a:gd name="connsiteX10515" fmla="*/ 7045691 w 12192000"/>
              <a:gd name="connsiteY10515" fmla="*/ 132268 h 3218321"/>
              <a:gd name="connsiteX10516" fmla="*/ 7046405 w 12192000"/>
              <a:gd name="connsiteY10516" fmla="*/ 141651 h 3218321"/>
              <a:gd name="connsiteX10517" fmla="*/ 7032927 w 12192000"/>
              <a:gd name="connsiteY10517" fmla="*/ 142699 h 3218321"/>
              <a:gd name="connsiteX10518" fmla="*/ 7032308 w 12192000"/>
              <a:gd name="connsiteY10518" fmla="*/ 131125 h 3218321"/>
              <a:gd name="connsiteX10519" fmla="*/ 7029879 w 12192000"/>
              <a:gd name="connsiteY10519" fmla="*/ 141841 h 3218321"/>
              <a:gd name="connsiteX10520" fmla="*/ 6994779 w 12192000"/>
              <a:gd name="connsiteY10520" fmla="*/ 139841 h 3218321"/>
              <a:gd name="connsiteX10521" fmla="*/ 7001114 w 12192000"/>
              <a:gd name="connsiteY10521" fmla="*/ 150367 h 3218321"/>
              <a:gd name="connsiteX10522" fmla="*/ 6991255 w 12192000"/>
              <a:gd name="connsiteY10522" fmla="*/ 155892 h 3218321"/>
              <a:gd name="connsiteX10523" fmla="*/ 6992208 w 12192000"/>
              <a:gd name="connsiteY10523" fmla="*/ 139365 h 3218321"/>
              <a:gd name="connsiteX10524" fmla="*/ 6971538 w 12192000"/>
              <a:gd name="connsiteY10524" fmla="*/ 137174 h 3218321"/>
              <a:gd name="connsiteX10525" fmla="*/ 6972919 w 12192000"/>
              <a:gd name="connsiteY10525" fmla="*/ 146843 h 3218321"/>
              <a:gd name="connsiteX10526" fmla="*/ 6986731 w 12192000"/>
              <a:gd name="connsiteY10526" fmla="*/ 144556 h 3218321"/>
              <a:gd name="connsiteX10527" fmla="*/ 6986588 w 12192000"/>
              <a:gd name="connsiteY10527" fmla="*/ 150986 h 3218321"/>
              <a:gd name="connsiteX10528" fmla="*/ 6900482 w 12192000"/>
              <a:gd name="connsiteY10528" fmla="*/ 150272 h 3218321"/>
              <a:gd name="connsiteX10529" fmla="*/ 6892433 w 12192000"/>
              <a:gd name="connsiteY10529" fmla="*/ 146271 h 3218321"/>
              <a:gd name="connsiteX10530" fmla="*/ 6891052 w 12192000"/>
              <a:gd name="connsiteY10530" fmla="*/ 149891 h 3218321"/>
              <a:gd name="connsiteX10531" fmla="*/ 6872812 w 12192000"/>
              <a:gd name="connsiteY10531" fmla="*/ 149891 h 3218321"/>
              <a:gd name="connsiteX10532" fmla="*/ 6871192 w 12192000"/>
              <a:gd name="connsiteY10532" fmla="*/ 146128 h 3218321"/>
              <a:gd name="connsiteX10533" fmla="*/ 6861191 w 12192000"/>
              <a:gd name="connsiteY10533" fmla="*/ 152510 h 3218321"/>
              <a:gd name="connsiteX10534" fmla="*/ 6864334 w 12192000"/>
              <a:gd name="connsiteY10534" fmla="*/ 142222 h 3218321"/>
              <a:gd name="connsiteX10535" fmla="*/ 6919055 w 12192000"/>
              <a:gd name="connsiteY10535" fmla="*/ 145080 h 3218321"/>
              <a:gd name="connsiteX10536" fmla="*/ 6931295 w 12192000"/>
              <a:gd name="connsiteY10536" fmla="*/ 137364 h 3218321"/>
              <a:gd name="connsiteX10537" fmla="*/ 6888718 w 12192000"/>
              <a:gd name="connsiteY10537" fmla="*/ 135126 h 3218321"/>
              <a:gd name="connsiteX10538" fmla="*/ 6875050 w 12192000"/>
              <a:gd name="connsiteY10538" fmla="*/ 134983 h 3218321"/>
              <a:gd name="connsiteX10539" fmla="*/ 6865049 w 12192000"/>
              <a:gd name="connsiteY10539" fmla="*/ 134792 h 3218321"/>
              <a:gd name="connsiteX10540" fmla="*/ 6847713 w 12192000"/>
              <a:gd name="connsiteY10540" fmla="*/ 131125 h 3218321"/>
              <a:gd name="connsiteX10541" fmla="*/ 6848475 w 12192000"/>
              <a:gd name="connsiteY10541" fmla="*/ 141794 h 3218321"/>
              <a:gd name="connsiteX10542" fmla="*/ 6840712 w 12192000"/>
              <a:gd name="connsiteY10542" fmla="*/ 144461 h 3218321"/>
              <a:gd name="connsiteX10543" fmla="*/ 6838046 w 12192000"/>
              <a:gd name="connsiteY10543" fmla="*/ 144175 h 3218321"/>
              <a:gd name="connsiteX10544" fmla="*/ 6821519 w 12192000"/>
              <a:gd name="connsiteY10544" fmla="*/ 143508 h 3218321"/>
              <a:gd name="connsiteX10545" fmla="*/ 6815042 w 12192000"/>
              <a:gd name="connsiteY10545" fmla="*/ 147652 h 3218321"/>
              <a:gd name="connsiteX10546" fmla="*/ 6808899 w 12192000"/>
              <a:gd name="connsiteY10546" fmla="*/ 143461 h 3218321"/>
              <a:gd name="connsiteX10547" fmla="*/ 6796850 w 12192000"/>
              <a:gd name="connsiteY10547" fmla="*/ 143699 h 3218321"/>
              <a:gd name="connsiteX10548" fmla="*/ 6806994 w 12192000"/>
              <a:gd name="connsiteY10548" fmla="*/ 130125 h 3218321"/>
              <a:gd name="connsiteX10549" fmla="*/ 6789277 w 12192000"/>
              <a:gd name="connsiteY10549" fmla="*/ 147224 h 3218321"/>
              <a:gd name="connsiteX10550" fmla="*/ 6782467 w 12192000"/>
              <a:gd name="connsiteY10550" fmla="*/ 138984 h 3218321"/>
              <a:gd name="connsiteX10551" fmla="*/ 6774800 w 12192000"/>
              <a:gd name="connsiteY10551" fmla="*/ 147176 h 3218321"/>
              <a:gd name="connsiteX10552" fmla="*/ 6769370 w 12192000"/>
              <a:gd name="connsiteY10552" fmla="*/ 139698 h 3218321"/>
              <a:gd name="connsiteX10553" fmla="*/ 6746986 w 12192000"/>
              <a:gd name="connsiteY10553" fmla="*/ 142604 h 3218321"/>
              <a:gd name="connsiteX10554" fmla="*/ 6750463 w 12192000"/>
              <a:gd name="connsiteY10554" fmla="*/ 136078 h 3218321"/>
              <a:gd name="connsiteX10555" fmla="*/ 6769132 w 12192000"/>
              <a:gd name="connsiteY10555" fmla="*/ 136745 h 3218321"/>
              <a:gd name="connsiteX10556" fmla="*/ 6767227 w 12192000"/>
              <a:gd name="connsiteY10556" fmla="*/ 128362 h 3218321"/>
              <a:gd name="connsiteX10557" fmla="*/ 6742177 w 12192000"/>
              <a:gd name="connsiteY10557" fmla="*/ 128076 h 3218321"/>
              <a:gd name="connsiteX10558" fmla="*/ 6750463 w 12192000"/>
              <a:gd name="connsiteY10558" fmla="*/ 136078 h 3218321"/>
              <a:gd name="connsiteX10559" fmla="*/ 6732318 w 12192000"/>
              <a:gd name="connsiteY10559" fmla="*/ 140508 h 3218321"/>
              <a:gd name="connsiteX10560" fmla="*/ 6719126 w 12192000"/>
              <a:gd name="connsiteY10560" fmla="*/ 136793 h 3218321"/>
              <a:gd name="connsiteX10561" fmla="*/ 6713744 w 12192000"/>
              <a:gd name="connsiteY10561" fmla="*/ 139984 h 3218321"/>
              <a:gd name="connsiteX10562" fmla="*/ 6698361 w 12192000"/>
              <a:gd name="connsiteY10562" fmla="*/ 139079 h 3218321"/>
              <a:gd name="connsiteX10563" fmla="*/ 6671977 w 12192000"/>
              <a:gd name="connsiteY10563" fmla="*/ 136936 h 3218321"/>
              <a:gd name="connsiteX10564" fmla="*/ 6678549 w 12192000"/>
              <a:gd name="connsiteY10564" fmla="*/ 123028 h 3218321"/>
              <a:gd name="connsiteX10565" fmla="*/ 6674835 w 12192000"/>
              <a:gd name="connsiteY10565" fmla="*/ 123171 h 3218321"/>
              <a:gd name="connsiteX10566" fmla="*/ 6655642 w 12192000"/>
              <a:gd name="connsiteY10566" fmla="*/ 134745 h 3218321"/>
              <a:gd name="connsiteX10567" fmla="*/ 6636972 w 12192000"/>
              <a:gd name="connsiteY10567" fmla="*/ 134125 h 3218321"/>
              <a:gd name="connsiteX10568" fmla="*/ 6620447 w 12192000"/>
              <a:gd name="connsiteY10568" fmla="*/ 135697 h 3218321"/>
              <a:gd name="connsiteX10569" fmla="*/ 6619399 w 12192000"/>
              <a:gd name="connsiteY10569" fmla="*/ 133220 h 3218321"/>
              <a:gd name="connsiteX10570" fmla="*/ 6598968 w 12192000"/>
              <a:gd name="connsiteY10570" fmla="*/ 134506 h 3218321"/>
              <a:gd name="connsiteX10571" fmla="*/ 6584061 w 12192000"/>
              <a:gd name="connsiteY10571" fmla="*/ 134554 h 3218321"/>
              <a:gd name="connsiteX10572" fmla="*/ 6554819 w 12192000"/>
              <a:gd name="connsiteY10572" fmla="*/ 128696 h 3218321"/>
              <a:gd name="connsiteX10573" fmla="*/ 6548485 w 12192000"/>
              <a:gd name="connsiteY10573" fmla="*/ 133506 h 3218321"/>
              <a:gd name="connsiteX10574" fmla="*/ 6540199 w 12192000"/>
              <a:gd name="connsiteY10574" fmla="*/ 127029 h 3218321"/>
              <a:gd name="connsiteX10575" fmla="*/ 6537865 w 12192000"/>
              <a:gd name="connsiteY10575" fmla="*/ 130887 h 3218321"/>
              <a:gd name="connsiteX10576" fmla="*/ 6521244 w 12192000"/>
              <a:gd name="connsiteY10576" fmla="*/ 130267 h 3218321"/>
              <a:gd name="connsiteX10577" fmla="*/ 6514910 w 12192000"/>
              <a:gd name="connsiteY10577" fmla="*/ 126314 h 3218321"/>
              <a:gd name="connsiteX10578" fmla="*/ 6506814 w 12192000"/>
              <a:gd name="connsiteY10578" fmla="*/ 132887 h 3218321"/>
              <a:gd name="connsiteX10579" fmla="*/ 6504528 w 12192000"/>
              <a:gd name="connsiteY10579" fmla="*/ 127362 h 3218321"/>
              <a:gd name="connsiteX10580" fmla="*/ 6496622 w 12192000"/>
              <a:gd name="connsiteY10580" fmla="*/ 129743 h 3218321"/>
              <a:gd name="connsiteX10581" fmla="*/ 6480191 w 12192000"/>
              <a:gd name="connsiteY10581" fmla="*/ 131315 h 3218321"/>
              <a:gd name="connsiteX10582" fmla="*/ 6487716 w 12192000"/>
              <a:gd name="connsiteY10582" fmla="*/ 113835 h 3218321"/>
              <a:gd name="connsiteX10583" fmla="*/ 6465189 w 12192000"/>
              <a:gd name="connsiteY10583" fmla="*/ 113454 h 3218321"/>
              <a:gd name="connsiteX10584" fmla="*/ 6468618 w 12192000"/>
              <a:gd name="connsiteY10584" fmla="*/ 123647 h 3218321"/>
              <a:gd name="connsiteX10585" fmla="*/ 6481620 w 12192000"/>
              <a:gd name="connsiteY10585" fmla="*/ 120360 h 3218321"/>
              <a:gd name="connsiteX10586" fmla="*/ 6471047 w 12192000"/>
              <a:gd name="connsiteY10586" fmla="*/ 130982 h 3218321"/>
              <a:gd name="connsiteX10587" fmla="*/ 6451759 w 12192000"/>
              <a:gd name="connsiteY10587" fmla="*/ 111025 h 3218321"/>
              <a:gd name="connsiteX10588" fmla="*/ 6463141 w 12192000"/>
              <a:gd name="connsiteY10588" fmla="*/ 125790 h 3218321"/>
              <a:gd name="connsiteX10589" fmla="*/ 6443901 w 12192000"/>
              <a:gd name="connsiteY10589" fmla="*/ 127267 h 3218321"/>
              <a:gd name="connsiteX10590" fmla="*/ 6444758 w 12192000"/>
              <a:gd name="connsiteY10590" fmla="*/ 122790 h 3218321"/>
              <a:gd name="connsiteX10591" fmla="*/ 6425756 w 12192000"/>
              <a:gd name="connsiteY10591" fmla="*/ 124076 h 3218321"/>
              <a:gd name="connsiteX10592" fmla="*/ 6422803 w 12192000"/>
              <a:gd name="connsiteY10592" fmla="*/ 127838 h 3218321"/>
              <a:gd name="connsiteX10593" fmla="*/ 6415231 w 12192000"/>
              <a:gd name="connsiteY10593" fmla="*/ 121361 h 3218321"/>
              <a:gd name="connsiteX10594" fmla="*/ 6408896 w 12192000"/>
              <a:gd name="connsiteY10594" fmla="*/ 125743 h 3218321"/>
              <a:gd name="connsiteX10595" fmla="*/ 6393656 w 12192000"/>
              <a:gd name="connsiteY10595" fmla="*/ 124266 h 3218321"/>
              <a:gd name="connsiteX10596" fmla="*/ 6367272 w 12192000"/>
              <a:gd name="connsiteY10596" fmla="*/ 126457 h 3218321"/>
              <a:gd name="connsiteX10597" fmla="*/ 6365558 w 12192000"/>
              <a:gd name="connsiteY10597" fmla="*/ 121027 h 3218321"/>
              <a:gd name="connsiteX10598" fmla="*/ 6373559 w 12192000"/>
              <a:gd name="connsiteY10598" fmla="*/ 106214 h 3218321"/>
              <a:gd name="connsiteX10599" fmla="*/ 6353604 w 12192000"/>
              <a:gd name="connsiteY10599" fmla="*/ 127695 h 3218321"/>
              <a:gd name="connsiteX10600" fmla="*/ 6358652 w 12192000"/>
              <a:gd name="connsiteY10600" fmla="*/ 108358 h 3218321"/>
              <a:gd name="connsiteX10601" fmla="*/ 6355176 w 12192000"/>
              <a:gd name="connsiteY10601" fmla="*/ 108691 h 3218321"/>
              <a:gd name="connsiteX10602" fmla="*/ 6346175 w 12192000"/>
              <a:gd name="connsiteY10602" fmla="*/ 125600 h 3218321"/>
              <a:gd name="connsiteX10603" fmla="*/ 6339983 w 12192000"/>
              <a:gd name="connsiteY10603" fmla="*/ 105786 h 3218321"/>
              <a:gd name="connsiteX10604" fmla="*/ 6341507 w 12192000"/>
              <a:gd name="connsiteY10604" fmla="*/ 124790 h 3218321"/>
              <a:gd name="connsiteX10605" fmla="*/ 6323267 w 12192000"/>
              <a:gd name="connsiteY10605" fmla="*/ 116264 h 3218321"/>
              <a:gd name="connsiteX10606" fmla="*/ 6334506 w 12192000"/>
              <a:gd name="connsiteY10606" fmla="*/ 116455 h 3218321"/>
              <a:gd name="connsiteX10607" fmla="*/ 6334078 w 12192000"/>
              <a:gd name="connsiteY10607" fmla="*/ 106072 h 3218321"/>
              <a:gd name="connsiteX10608" fmla="*/ 6323505 w 12192000"/>
              <a:gd name="connsiteY10608" fmla="*/ 110692 h 3218321"/>
              <a:gd name="connsiteX10609" fmla="*/ 6298168 w 12192000"/>
              <a:gd name="connsiteY10609" fmla="*/ 112740 h 3218321"/>
              <a:gd name="connsiteX10610" fmla="*/ 6321314 w 12192000"/>
              <a:gd name="connsiteY10610" fmla="*/ 112692 h 3218321"/>
              <a:gd name="connsiteX10611" fmla="*/ 6325267 w 12192000"/>
              <a:gd name="connsiteY10611" fmla="*/ 121599 h 3218321"/>
              <a:gd name="connsiteX10612" fmla="*/ 6279404 w 12192000"/>
              <a:gd name="connsiteY10612" fmla="*/ 120313 h 3218321"/>
              <a:gd name="connsiteX10613" fmla="*/ 6269641 w 12192000"/>
              <a:gd name="connsiteY10613" fmla="*/ 120170 h 3218321"/>
              <a:gd name="connsiteX10614" fmla="*/ 6255687 w 12192000"/>
              <a:gd name="connsiteY10614" fmla="*/ 119694 h 3218321"/>
              <a:gd name="connsiteX10615" fmla="*/ 6241400 w 12192000"/>
              <a:gd name="connsiteY10615" fmla="*/ 119789 h 3218321"/>
              <a:gd name="connsiteX10616" fmla="*/ 6136386 w 12192000"/>
              <a:gd name="connsiteY10616" fmla="*/ 116026 h 3218321"/>
              <a:gd name="connsiteX10617" fmla="*/ 6094714 w 12192000"/>
              <a:gd name="connsiteY10617" fmla="*/ 113788 h 3218321"/>
              <a:gd name="connsiteX10618" fmla="*/ 6089478 w 12192000"/>
              <a:gd name="connsiteY10618" fmla="*/ 116264 h 3218321"/>
              <a:gd name="connsiteX10619" fmla="*/ 6064198 w 12192000"/>
              <a:gd name="connsiteY10619" fmla="*/ 116217 h 3218321"/>
              <a:gd name="connsiteX10620" fmla="*/ 6057865 w 12192000"/>
              <a:gd name="connsiteY10620" fmla="*/ 112168 h 3218321"/>
              <a:gd name="connsiteX10621" fmla="*/ 6051720 w 12192000"/>
              <a:gd name="connsiteY10621" fmla="*/ 116264 h 3218321"/>
              <a:gd name="connsiteX10622" fmla="*/ 5932217 w 12192000"/>
              <a:gd name="connsiteY10622" fmla="*/ 112025 h 3218321"/>
              <a:gd name="connsiteX10623" fmla="*/ 5953260 w 12192000"/>
              <a:gd name="connsiteY10623" fmla="*/ 105738 h 3218321"/>
              <a:gd name="connsiteX10624" fmla="*/ 5953118 w 12192000"/>
              <a:gd name="connsiteY10624" fmla="*/ 99356 h 3218321"/>
              <a:gd name="connsiteX10625" fmla="*/ 5916885 w 12192000"/>
              <a:gd name="connsiteY10625" fmla="*/ 100165 h 3218321"/>
              <a:gd name="connsiteX10626" fmla="*/ 5936882 w 12192000"/>
              <a:gd name="connsiteY10626" fmla="*/ 105976 h 3218321"/>
              <a:gd name="connsiteX10627" fmla="*/ 5910553 w 12192000"/>
              <a:gd name="connsiteY10627" fmla="*/ 113168 h 3218321"/>
              <a:gd name="connsiteX10628" fmla="*/ 5779620 w 12192000"/>
              <a:gd name="connsiteY10628" fmla="*/ 111454 h 3218321"/>
              <a:gd name="connsiteX10629" fmla="*/ 5754766 w 12192000"/>
              <a:gd name="connsiteY10629" fmla="*/ 110215 h 3218321"/>
              <a:gd name="connsiteX10630" fmla="*/ 5747815 w 12192000"/>
              <a:gd name="connsiteY10630" fmla="*/ 113407 h 3218321"/>
              <a:gd name="connsiteX10631" fmla="*/ 5725154 w 12192000"/>
              <a:gd name="connsiteY10631" fmla="*/ 109406 h 3218321"/>
              <a:gd name="connsiteX10632" fmla="*/ 5724105 w 12192000"/>
              <a:gd name="connsiteY10632" fmla="*/ 112025 h 3218321"/>
              <a:gd name="connsiteX10633" fmla="*/ 5703823 w 12192000"/>
              <a:gd name="connsiteY10633" fmla="*/ 110596 h 3218321"/>
              <a:gd name="connsiteX10634" fmla="*/ 5679777 w 12192000"/>
              <a:gd name="connsiteY10634" fmla="*/ 110930 h 3218321"/>
              <a:gd name="connsiteX10635" fmla="*/ 5665638 w 12192000"/>
              <a:gd name="connsiteY10635" fmla="*/ 108215 h 3218321"/>
              <a:gd name="connsiteX10636" fmla="*/ 5676494 w 12192000"/>
              <a:gd name="connsiteY10636" fmla="*/ 98451 h 3218321"/>
              <a:gd name="connsiteX10637" fmla="*/ 5498472 w 12192000"/>
              <a:gd name="connsiteY10637" fmla="*/ 100499 h 3218321"/>
              <a:gd name="connsiteX10638" fmla="*/ 5482998 w 12192000"/>
              <a:gd name="connsiteY10638" fmla="*/ 102118 h 3218321"/>
              <a:gd name="connsiteX10639" fmla="*/ 5479808 w 12192000"/>
              <a:gd name="connsiteY10639" fmla="*/ 98260 h 3218321"/>
              <a:gd name="connsiteX10640" fmla="*/ 5475191 w 12192000"/>
              <a:gd name="connsiteY10640" fmla="*/ 103928 h 3218321"/>
              <a:gd name="connsiteX10641" fmla="*/ 5467621 w 12192000"/>
              <a:gd name="connsiteY10641" fmla="*/ 97451 h 3218321"/>
              <a:gd name="connsiteX10642" fmla="*/ 5459860 w 12192000"/>
              <a:gd name="connsiteY10642" fmla="*/ 103976 h 3218321"/>
              <a:gd name="connsiteX10643" fmla="*/ 5456813 w 12192000"/>
              <a:gd name="connsiteY10643" fmla="*/ 100451 h 3218321"/>
              <a:gd name="connsiteX10644" fmla="*/ 5440481 w 12192000"/>
              <a:gd name="connsiteY10644" fmla="*/ 100356 h 3218321"/>
              <a:gd name="connsiteX10645" fmla="*/ 5435816 w 12192000"/>
              <a:gd name="connsiteY10645" fmla="*/ 104023 h 3218321"/>
              <a:gd name="connsiteX10646" fmla="*/ 5433006 w 12192000"/>
              <a:gd name="connsiteY10646" fmla="*/ 100404 h 3218321"/>
              <a:gd name="connsiteX10647" fmla="*/ 5417533 w 12192000"/>
              <a:gd name="connsiteY10647" fmla="*/ 101785 h 3218321"/>
              <a:gd name="connsiteX10648" fmla="*/ 5367635 w 12192000"/>
              <a:gd name="connsiteY10648" fmla="*/ 103642 h 3218321"/>
              <a:gd name="connsiteX10649" fmla="*/ 5373397 w 12192000"/>
              <a:gd name="connsiteY10649" fmla="*/ 117646 h 3218321"/>
              <a:gd name="connsiteX10650" fmla="*/ 5363921 w 12192000"/>
              <a:gd name="connsiteY10650" fmla="*/ 118122 h 3218321"/>
              <a:gd name="connsiteX10651" fmla="*/ 5368444 w 12192000"/>
              <a:gd name="connsiteY10651" fmla="*/ 107739 h 3218321"/>
              <a:gd name="connsiteX10652" fmla="*/ 5341021 w 12192000"/>
              <a:gd name="connsiteY10652" fmla="*/ 106786 h 3218321"/>
              <a:gd name="connsiteX10653" fmla="*/ 5336635 w 12192000"/>
              <a:gd name="connsiteY10653" fmla="*/ 105214 h 3218321"/>
              <a:gd name="connsiteX10654" fmla="*/ 5245805 w 12192000"/>
              <a:gd name="connsiteY10654" fmla="*/ 110311 h 3218321"/>
              <a:gd name="connsiteX10655" fmla="*/ 5231616 w 12192000"/>
              <a:gd name="connsiteY10655" fmla="*/ 110930 h 3218321"/>
              <a:gd name="connsiteX10656" fmla="*/ 5212327 w 12192000"/>
              <a:gd name="connsiteY10656" fmla="*/ 111025 h 3218321"/>
              <a:gd name="connsiteX10657" fmla="*/ 5155726 w 12192000"/>
              <a:gd name="connsiteY10657" fmla="*/ 112502 h 3218321"/>
              <a:gd name="connsiteX10658" fmla="*/ 5163524 w 12192000"/>
              <a:gd name="connsiteY10658" fmla="*/ 119837 h 3218321"/>
              <a:gd name="connsiteX10659" fmla="*/ 5246573 w 12192000"/>
              <a:gd name="connsiteY10659" fmla="*/ 118836 h 3218321"/>
              <a:gd name="connsiteX10660" fmla="*/ 5227522 w 12192000"/>
              <a:gd name="connsiteY10660" fmla="*/ 125790 h 3218321"/>
              <a:gd name="connsiteX10661" fmla="*/ 5211462 w 12192000"/>
              <a:gd name="connsiteY10661" fmla="*/ 126028 h 3218321"/>
              <a:gd name="connsiteX10662" fmla="*/ 5208600 w 12192000"/>
              <a:gd name="connsiteY10662" fmla="*/ 122313 h 3218321"/>
              <a:gd name="connsiteX10663" fmla="*/ 5200851 w 12192000"/>
              <a:gd name="connsiteY10663" fmla="*/ 128696 h 3218321"/>
              <a:gd name="connsiteX10664" fmla="*/ 5194391 w 12192000"/>
              <a:gd name="connsiteY10664" fmla="*/ 124361 h 3218321"/>
              <a:gd name="connsiteX10665" fmla="*/ 5169231 w 12192000"/>
              <a:gd name="connsiteY10665" fmla="*/ 124838 h 3218321"/>
              <a:gd name="connsiteX10666" fmla="*/ 5148693 w 12192000"/>
              <a:gd name="connsiteY10666" fmla="*/ 127934 h 3218321"/>
              <a:gd name="connsiteX10667" fmla="*/ 5155490 w 12192000"/>
              <a:gd name="connsiteY10667" fmla="*/ 114502 h 3218321"/>
              <a:gd name="connsiteX10668" fmla="*/ 5134288 w 12192000"/>
              <a:gd name="connsiteY10668" fmla="*/ 113645 h 3218321"/>
              <a:gd name="connsiteX10669" fmla="*/ 5132624 w 12192000"/>
              <a:gd name="connsiteY10669" fmla="*/ 123218 h 3218321"/>
              <a:gd name="connsiteX10670" fmla="*/ 5143653 w 12192000"/>
              <a:gd name="connsiteY10670" fmla="*/ 121456 h 3218321"/>
              <a:gd name="connsiteX10671" fmla="*/ 5143750 w 12192000"/>
              <a:gd name="connsiteY10671" fmla="*/ 127171 h 3218321"/>
              <a:gd name="connsiteX10672" fmla="*/ 5098635 w 12192000"/>
              <a:gd name="connsiteY10672" fmla="*/ 129553 h 3218321"/>
              <a:gd name="connsiteX10673" fmla="*/ 5086133 w 12192000"/>
              <a:gd name="connsiteY10673" fmla="*/ 130077 h 3218321"/>
              <a:gd name="connsiteX10674" fmla="*/ 5079953 w 12192000"/>
              <a:gd name="connsiteY10674" fmla="*/ 129553 h 3218321"/>
              <a:gd name="connsiteX10675" fmla="*/ 5067246 w 12192000"/>
              <a:gd name="connsiteY10675" fmla="*/ 128362 h 3218321"/>
              <a:gd name="connsiteX10676" fmla="*/ 5058137 w 12192000"/>
              <a:gd name="connsiteY10676" fmla="*/ 133030 h 3218321"/>
              <a:gd name="connsiteX10677" fmla="*/ 5057659 w 12192000"/>
              <a:gd name="connsiteY10677" fmla="*/ 122837 h 3218321"/>
              <a:gd name="connsiteX10678" fmla="*/ 5132101 w 12192000"/>
              <a:gd name="connsiteY10678" fmla="*/ 121837 h 3218321"/>
              <a:gd name="connsiteX10679" fmla="*/ 5117745 w 12192000"/>
              <a:gd name="connsiteY10679" fmla="*/ 115026 h 3218321"/>
              <a:gd name="connsiteX10680" fmla="*/ 5091981 w 12192000"/>
              <a:gd name="connsiteY10680" fmla="*/ 116264 h 3218321"/>
              <a:gd name="connsiteX10681" fmla="*/ 5090696 w 12192000"/>
              <a:gd name="connsiteY10681" fmla="*/ 114597 h 3218321"/>
              <a:gd name="connsiteX10682" fmla="*/ 5074961 w 12192000"/>
              <a:gd name="connsiteY10682" fmla="*/ 116502 h 3218321"/>
              <a:gd name="connsiteX10683" fmla="*/ 5050508 w 12192000"/>
              <a:gd name="connsiteY10683" fmla="*/ 116645 h 3218321"/>
              <a:gd name="connsiteX10684" fmla="*/ 5003000 w 12192000"/>
              <a:gd name="connsiteY10684" fmla="*/ 119741 h 3218321"/>
              <a:gd name="connsiteX10685" fmla="*/ 4977294 w 12192000"/>
              <a:gd name="connsiteY10685" fmla="*/ 121218 h 3218321"/>
              <a:gd name="connsiteX10686" fmla="*/ 4976534 w 12192000"/>
              <a:gd name="connsiteY10686" fmla="*/ 119217 h 3218321"/>
              <a:gd name="connsiteX10687" fmla="*/ 4960503 w 12192000"/>
              <a:gd name="connsiteY10687" fmla="*/ 120932 h 3218321"/>
              <a:gd name="connsiteX10688" fmla="*/ 4923401 w 12192000"/>
              <a:gd name="connsiteY10688" fmla="*/ 127886 h 3218321"/>
              <a:gd name="connsiteX10689" fmla="*/ 4962462 w 12192000"/>
              <a:gd name="connsiteY10689" fmla="*/ 128934 h 3218321"/>
              <a:gd name="connsiteX10690" fmla="*/ 4962795 w 12192000"/>
              <a:gd name="connsiteY10690" fmla="*/ 137650 h 3218321"/>
              <a:gd name="connsiteX10691" fmla="*/ 4954973 w 12192000"/>
              <a:gd name="connsiteY10691" fmla="*/ 131696 h 3218321"/>
              <a:gd name="connsiteX10692" fmla="*/ 4938948 w 12192000"/>
              <a:gd name="connsiteY10692" fmla="*/ 132982 h 3218321"/>
              <a:gd name="connsiteX10693" fmla="*/ 4938184 w 12192000"/>
              <a:gd name="connsiteY10693" fmla="*/ 135364 h 3218321"/>
              <a:gd name="connsiteX10694" fmla="*/ 4917009 w 12192000"/>
              <a:gd name="connsiteY10694" fmla="*/ 135792 h 3218321"/>
              <a:gd name="connsiteX10695" fmla="*/ 4927024 w 12192000"/>
              <a:gd name="connsiteY10695" fmla="*/ 120884 h 3218321"/>
              <a:gd name="connsiteX10696" fmla="*/ 4909807 w 12192000"/>
              <a:gd name="connsiteY10696" fmla="*/ 129172 h 3218321"/>
              <a:gd name="connsiteX10697" fmla="*/ 4909807 w 12192000"/>
              <a:gd name="connsiteY10697" fmla="*/ 122456 h 3218321"/>
              <a:gd name="connsiteX10698" fmla="*/ 4903273 w 12192000"/>
              <a:gd name="connsiteY10698" fmla="*/ 123695 h 3218321"/>
              <a:gd name="connsiteX10699" fmla="*/ 4915674 w 12192000"/>
              <a:gd name="connsiteY10699" fmla="*/ 136983 h 3218321"/>
              <a:gd name="connsiteX10700" fmla="*/ 4890157 w 12192000"/>
              <a:gd name="connsiteY10700" fmla="*/ 137126 h 3218321"/>
              <a:gd name="connsiteX10701" fmla="*/ 4901795 w 12192000"/>
              <a:gd name="connsiteY10701" fmla="*/ 122456 h 3218321"/>
              <a:gd name="connsiteX10702" fmla="*/ 4887440 w 12192000"/>
              <a:gd name="connsiteY10702" fmla="*/ 127076 h 3218321"/>
              <a:gd name="connsiteX10703" fmla="*/ 4885767 w 12192000"/>
              <a:gd name="connsiteY10703" fmla="*/ 124266 h 3218321"/>
              <a:gd name="connsiteX10704" fmla="*/ 4868117 w 12192000"/>
              <a:gd name="connsiteY10704" fmla="*/ 124076 h 3218321"/>
              <a:gd name="connsiteX10705" fmla="*/ 4865648 w 12192000"/>
              <a:gd name="connsiteY10705" fmla="*/ 128362 h 3218321"/>
              <a:gd name="connsiteX10706" fmla="*/ 4861426 w 12192000"/>
              <a:gd name="connsiteY10706" fmla="*/ 123314 h 3218321"/>
              <a:gd name="connsiteX10707" fmla="*/ 4836031 w 12192000"/>
              <a:gd name="connsiteY10707" fmla="*/ 133030 h 3218321"/>
              <a:gd name="connsiteX10708" fmla="*/ 4863089 w 12192000"/>
              <a:gd name="connsiteY10708" fmla="*/ 132268 h 3218321"/>
              <a:gd name="connsiteX10709" fmla="*/ 4861142 w 12192000"/>
              <a:gd name="connsiteY10709" fmla="*/ 139127 h 3218321"/>
              <a:gd name="connsiteX10710" fmla="*/ 4843847 w 12192000"/>
              <a:gd name="connsiteY10710" fmla="*/ 140270 h 3218321"/>
              <a:gd name="connsiteX10711" fmla="*/ 4842708 w 12192000"/>
              <a:gd name="connsiteY10711" fmla="*/ 137793 h 3218321"/>
              <a:gd name="connsiteX10712" fmla="*/ 4813831 w 12192000"/>
              <a:gd name="connsiteY10712" fmla="*/ 142175 h 3218321"/>
              <a:gd name="connsiteX10713" fmla="*/ 4826488 w 12192000"/>
              <a:gd name="connsiteY10713" fmla="*/ 128362 h 3218321"/>
              <a:gd name="connsiteX10714" fmla="*/ 4807695 w 12192000"/>
              <a:gd name="connsiteY10714" fmla="*/ 130506 h 3218321"/>
              <a:gd name="connsiteX10715" fmla="*/ 4784294 w 12192000"/>
              <a:gd name="connsiteY10715" fmla="*/ 130601 h 3218321"/>
              <a:gd name="connsiteX10716" fmla="*/ 4746771 w 12192000"/>
              <a:gd name="connsiteY10716" fmla="*/ 132887 h 3218321"/>
              <a:gd name="connsiteX10717" fmla="*/ 4748252 w 12192000"/>
              <a:gd name="connsiteY10717" fmla="*/ 139650 h 3218321"/>
              <a:gd name="connsiteX10718" fmla="*/ 4764842 w 12192000"/>
              <a:gd name="connsiteY10718" fmla="*/ 136888 h 3218321"/>
              <a:gd name="connsiteX10719" fmla="*/ 4753084 w 12192000"/>
              <a:gd name="connsiteY10719" fmla="*/ 147605 h 3218321"/>
              <a:gd name="connsiteX10720" fmla="*/ 4741419 w 12192000"/>
              <a:gd name="connsiteY10720" fmla="*/ 131172 h 3218321"/>
              <a:gd name="connsiteX10721" fmla="*/ 4724355 w 12192000"/>
              <a:gd name="connsiteY10721" fmla="*/ 149462 h 3218321"/>
              <a:gd name="connsiteX10722" fmla="*/ 4733391 w 12192000"/>
              <a:gd name="connsiteY10722" fmla="*/ 132173 h 3218321"/>
              <a:gd name="connsiteX10723" fmla="*/ 4712593 w 12192000"/>
              <a:gd name="connsiteY10723" fmla="*/ 138269 h 3218321"/>
              <a:gd name="connsiteX10724" fmla="*/ 4699949 w 12192000"/>
              <a:gd name="connsiteY10724" fmla="*/ 153177 h 3218321"/>
              <a:gd name="connsiteX10725" fmla="*/ 4705259 w 12192000"/>
              <a:gd name="connsiteY10725" fmla="*/ 136840 h 3218321"/>
              <a:gd name="connsiteX10726" fmla="*/ 4688379 w 12192000"/>
              <a:gd name="connsiteY10726" fmla="*/ 138079 h 3218321"/>
              <a:gd name="connsiteX10727" fmla="*/ 4662765 w 12192000"/>
              <a:gd name="connsiteY10727" fmla="*/ 151844 h 3218321"/>
              <a:gd name="connsiteX10728" fmla="*/ 4668135 w 12192000"/>
              <a:gd name="connsiteY10728" fmla="*/ 134364 h 3218321"/>
              <a:gd name="connsiteX10729" fmla="*/ 4651372 w 12192000"/>
              <a:gd name="connsiteY10729" fmla="*/ 154511 h 3218321"/>
              <a:gd name="connsiteX10730" fmla="*/ 4640117 w 12192000"/>
              <a:gd name="connsiteY10730" fmla="*/ 143651 h 3218321"/>
              <a:gd name="connsiteX10731" fmla="*/ 4623256 w 12192000"/>
              <a:gd name="connsiteY10731" fmla="*/ 157559 h 3218321"/>
              <a:gd name="connsiteX10732" fmla="*/ 4628811 w 12192000"/>
              <a:gd name="connsiteY10732" fmla="*/ 141889 h 3218321"/>
              <a:gd name="connsiteX10733" fmla="*/ 4616337 w 12192000"/>
              <a:gd name="connsiteY10733" fmla="*/ 143747 h 3218321"/>
              <a:gd name="connsiteX10734" fmla="*/ 4620370 w 12192000"/>
              <a:gd name="connsiteY10734" fmla="*/ 155368 h 3218321"/>
              <a:gd name="connsiteX10735" fmla="*/ 4600138 w 12192000"/>
              <a:gd name="connsiteY10735" fmla="*/ 154368 h 3218321"/>
              <a:gd name="connsiteX10736" fmla="*/ 4600811 w 12192000"/>
              <a:gd name="connsiteY10736" fmla="*/ 151463 h 3218321"/>
              <a:gd name="connsiteX10737" fmla="*/ 4609095 w 12192000"/>
              <a:gd name="connsiteY10737" fmla="*/ 149748 h 3218321"/>
              <a:gd name="connsiteX10738" fmla="*/ 4582098 w 12192000"/>
              <a:gd name="connsiteY10738" fmla="*/ 152701 h 3218321"/>
              <a:gd name="connsiteX10739" fmla="*/ 4598810 w 12192000"/>
              <a:gd name="connsiteY10739" fmla="*/ 152463 h 3218321"/>
              <a:gd name="connsiteX10740" fmla="*/ 4575144 w 12192000"/>
              <a:gd name="connsiteY10740" fmla="*/ 161322 h 3218321"/>
              <a:gd name="connsiteX10741" fmla="*/ 4583144 w 12192000"/>
              <a:gd name="connsiteY10741" fmla="*/ 144461 h 3218321"/>
              <a:gd name="connsiteX10742" fmla="*/ 4559234 w 12192000"/>
              <a:gd name="connsiteY10742" fmla="*/ 156130 h 3218321"/>
              <a:gd name="connsiteX10743" fmla="*/ 4574907 w 12192000"/>
              <a:gd name="connsiteY10743" fmla="*/ 152320 h 3218321"/>
              <a:gd name="connsiteX10744" fmla="*/ 4552327 w 12192000"/>
              <a:gd name="connsiteY10744" fmla="*/ 160846 h 3218321"/>
              <a:gd name="connsiteX10745" fmla="*/ 4560139 w 12192000"/>
              <a:gd name="connsiteY10745" fmla="*/ 149462 h 3218321"/>
              <a:gd name="connsiteX10746" fmla="*/ 4516360 w 12192000"/>
              <a:gd name="connsiteY10746" fmla="*/ 153558 h 3218321"/>
              <a:gd name="connsiteX10747" fmla="*/ 4527078 w 12192000"/>
              <a:gd name="connsiteY10747" fmla="*/ 157607 h 3218321"/>
              <a:gd name="connsiteX10748" fmla="*/ 4517413 w 12192000"/>
              <a:gd name="connsiteY10748" fmla="*/ 166752 h 3218321"/>
              <a:gd name="connsiteX10749" fmla="*/ 4506552 w 12192000"/>
              <a:gd name="connsiteY10749" fmla="*/ 154606 h 3218321"/>
              <a:gd name="connsiteX10750" fmla="*/ 4481878 w 12192000"/>
              <a:gd name="connsiteY10750" fmla="*/ 156940 h 3218321"/>
              <a:gd name="connsiteX10751" fmla="*/ 4503360 w 12192000"/>
              <a:gd name="connsiteY10751" fmla="*/ 161322 h 3218321"/>
              <a:gd name="connsiteX10752" fmla="*/ 4495637 w 12192000"/>
              <a:gd name="connsiteY10752" fmla="*/ 167180 h 3218321"/>
              <a:gd name="connsiteX10753" fmla="*/ 4485502 w 12192000"/>
              <a:gd name="connsiteY10753" fmla="*/ 167847 h 3218321"/>
              <a:gd name="connsiteX10754" fmla="*/ 4470160 w 12192000"/>
              <a:gd name="connsiteY10754" fmla="*/ 170514 h 3218321"/>
              <a:gd name="connsiteX10755" fmla="*/ 4460592 w 12192000"/>
              <a:gd name="connsiteY10755" fmla="*/ 168609 h 3218321"/>
              <a:gd name="connsiteX10756" fmla="*/ 4459972 w 12192000"/>
              <a:gd name="connsiteY10756" fmla="*/ 166847 h 3218321"/>
              <a:gd name="connsiteX10757" fmla="*/ 4460209 w 12192000"/>
              <a:gd name="connsiteY10757" fmla="*/ 165180 h 3218321"/>
              <a:gd name="connsiteX10758" fmla="*/ 4452963 w 12192000"/>
              <a:gd name="connsiteY10758" fmla="*/ 156892 h 3218321"/>
              <a:gd name="connsiteX10759" fmla="*/ 4416615 w 12192000"/>
              <a:gd name="connsiteY10759" fmla="*/ 164132 h 3218321"/>
              <a:gd name="connsiteX10760" fmla="*/ 4425580 w 12192000"/>
              <a:gd name="connsiteY10760" fmla="*/ 168371 h 3218321"/>
              <a:gd name="connsiteX10761" fmla="*/ 4428839 w 12192000"/>
              <a:gd name="connsiteY10761" fmla="*/ 167276 h 3218321"/>
              <a:gd name="connsiteX10762" fmla="*/ 4454254 w 12192000"/>
              <a:gd name="connsiteY10762" fmla="*/ 165894 h 3218321"/>
              <a:gd name="connsiteX10763" fmla="*/ 4453632 w 12192000"/>
              <a:gd name="connsiteY10763" fmla="*/ 168657 h 3218321"/>
              <a:gd name="connsiteX10764" fmla="*/ 4434907 w 12192000"/>
              <a:gd name="connsiteY10764" fmla="*/ 173801 h 3218321"/>
              <a:gd name="connsiteX10765" fmla="*/ 4432578 w 12192000"/>
              <a:gd name="connsiteY10765" fmla="*/ 172372 h 3218321"/>
              <a:gd name="connsiteX10766" fmla="*/ 4398317 w 12192000"/>
              <a:gd name="connsiteY10766" fmla="*/ 177326 h 3218321"/>
              <a:gd name="connsiteX10767" fmla="*/ 4371383 w 12192000"/>
              <a:gd name="connsiteY10767" fmla="*/ 179564 h 3218321"/>
              <a:gd name="connsiteX10768" fmla="*/ 4372189 w 12192000"/>
              <a:gd name="connsiteY10768" fmla="*/ 171134 h 3218321"/>
              <a:gd name="connsiteX10769" fmla="*/ 4415242 w 12192000"/>
              <a:gd name="connsiteY10769" fmla="*/ 170276 h 3218321"/>
              <a:gd name="connsiteX10770" fmla="*/ 4414764 w 12192000"/>
              <a:gd name="connsiteY10770" fmla="*/ 159655 h 3218321"/>
              <a:gd name="connsiteX10771" fmla="*/ 4404802 w 12192000"/>
              <a:gd name="connsiteY10771" fmla="*/ 167371 h 3218321"/>
              <a:gd name="connsiteX10772" fmla="*/ 4397271 w 12192000"/>
              <a:gd name="connsiteY10772" fmla="*/ 159893 h 3218321"/>
              <a:gd name="connsiteX10773" fmla="*/ 4395513 w 12192000"/>
              <a:gd name="connsiteY10773" fmla="*/ 163751 h 3218321"/>
              <a:gd name="connsiteX10774" fmla="*/ 4364220 w 12192000"/>
              <a:gd name="connsiteY10774" fmla="*/ 173515 h 3218321"/>
              <a:gd name="connsiteX10775" fmla="*/ 4360388 w 12192000"/>
              <a:gd name="connsiteY10775" fmla="*/ 164608 h 3218321"/>
              <a:gd name="connsiteX10776" fmla="*/ 4356475 w 12192000"/>
              <a:gd name="connsiteY10776" fmla="*/ 168990 h 3218321"/>
              <a:gd name="connsiteX10777" fmla="*/ 4340176 w 12192000"/>
              <a:gd name="connsiteY10777" fmla="*/ 168847 h 3218321"/>
              <a:gd name="connsiteX10778" fmla="*/ 4335374 w 12192000"/>
              <a:gd name="connsiteY10778" fmla="*/ 164989 h 3218321"/>
              <a:gd name="connsiteX10779" fmla="*/ 4327341 w 12192000"/>
              <a:gd name="connsiteY10779" fmla="*/ 176087 h 3218321"/>
              <a:gd name="connsiteX10780" fmla="*/ 4338963 w 12192000"/>
              <a:gd name="connsiteY10780" fmla="*/ 175468 h 3218321"/>
              <a:gd name="connsiteX10781" fmla="*/ 4338671 w 12192000"/>
              <a:gd name="connsiteY10781" fmla="*/ 184327 h 3218321"/>
              <a:gd name="connsiteX10782" fmla="*/ 4329114 w 12192000"/>
              <a:gd name="connsiteY10782" fmla="*/ 177564 h 3218321"/>
              <a:gd name="connsiteX10783" fmla="*/ 4318437 w 12192000"/>
              <a:gd name="connsiteY10783" fmla="*/ 185042 h 3218321"/>
              <a:gd name="connsiteX10784" fmla="*/ 4324567 w 12192000"/>
              <a:gd name="connsiteY10784" fmla="*/ 169752 h 3218321"/>
              <a:gd name="connsiteX10785" fmla="*/ 4296121 w 12192000"/>
              <a:gd name="connsiteY10785" fmla="*/ 172658 h 3218321"/>
              <a:gd name="connsiteX10786" fmla="*/ 4300258 w 12192000"/>
              <a:gd name="connsiteY10786" fmla="*/ 183708 h 3218321"/>
              <a:gd name="connsiteX10787" fmla="*/ 4283021 w 12192000"/>
              <a:gd name="connsiteY10787" fmla="*/ 169324 h 3218321"/>
              <a:gd name="connsiteX10788" fmla="*/ 4271243 w 12192000"/>
              <a:gd name="connsiteY10788" fmla="*/ 189328 h 3218321"/>
              <a:gd name="connsiteX10789" fmla="*/ 4267137 w 12192000"/>
              <a:gd name="connsiteY10789" fmla="*/ 180421 h 3218321"/>
              <a:gd name="connsiteX10790" fmla="*/ 4257553 w 12192000"/>
              <a:gd name="connsiteY10790" fmla="*/ 189328 h 3218321"/>
              <a:gd name="connsiteX10791" fmla="*/ 4263459 w 12192000"/>
              <a:gd name="connsiteY10791" fmla="*/ 173658 h 3218321"/>
              <a:gd name="connsiteX10792" fmla="*/ 4250698 w 12192000"/>
              <a:gd name="connsiteY10792" fmla="*/ 179135 h 3218321"/>
              <a:gd name="connsiteX10793" fmla="*/ 4246734 w 12192000"/>
              <a:gd name="connsiteY10793" fmla="*/ 176659 h 3218321"/>
              <a:gd name="connsiteX10794" fmla="*/ 4210263 w 12192000"/>
              <a:gd name="connsiteY10794" fmla="*/ 190424 h 3218321"/>
              <a:gd name="connsiteX10795" fmla="*/ 4209782 w 12192000"/>
              <a:gd name="connsiteY10795" fmla="*/ 178754 h 3218321"/>
              <a:gd name="connsiteX10796" fmla="*/ 4196246 w 12192000"/>
              <a:gd name="connsiteY10796" fmla="*/ 190567 h 3218321"/>
              <a:gd name="connsiteX10797" fmla="*/ 4196721 w 12192000"/>
              <a:gd name="connsiteY10797" fmla="*/ 177659 h 3218321"/>
              <a:gd name="connsiteX10798" fmla="*/ 4179606 w 12192000"/>
              <a:gd name="connsiteY10798" fmla="*/ 196425 h 3218321"/>
              <a:gd name="connsiteX10799" fmla="*/ 4182417 w 12192000"/>
              <a:gd name="connsiteY10799" fmla="*/ 183232 h 3218321"/>
              <a:gd name="connsiteX10800" fmla="*/ 4167506 w 12192000"/>
              <a:gd name="connsiteY10800" fmla="*/ 197759 h 3218321"/>
              <a:gd name="connsiteX10801" fmla="*/ 4172270 w 12192000"/>
              <a:gd name="connsiteY10801" fmla="*/ 181898 h 3218321"/>
              <a:gd name="connsiteX10802" fmla="*/ 4154216 w 12192000"/>
              <a:gd name="connsiteY10802" fmla="*/ 199092 h 3218321"/>
              <a:gd name="connsiteX10803" fmla="*/ 4157883 w 12192000"/>
              <a:gd name="connsiteY10803" fmla="*/ 182041 h 3218321"/>
              <a:gd name="connsiteX10804" fmla="*/ 4146736 w 12192000"/>
              <a:gd name="connsiteY10804" fmla="*/ 197663 h 3218321"/>
              <a:gd name="connsiteX10805" fmla="*/ 4127871 w 12192000"/>
              <a:gd name="connsiteY10805" fmla="*/ 197902 h 3218321"/>
              <a:gd name="connsiteX10806" fmla="*/ 4129348 w 12192000"/>
              <a:gd name="connsiteY10806" fmla="*/ 194282 h 3218321"/>
              <a:gd name="connsiteX10807" fmla="*/ 4137875 w 12192000"/>
              <a:gd name="connsiteY10807" fmla="*/ 193615 h 3218321"/>
              <a:gd name="connsiteX10808" fmla="*/ 4127775 w 12192000"/>
              <a:gd name="connsiteY10808" fmla="*/ 188661 h 3218321"/>
              <a:gd name="connsiteX10809" fmla="*/ 4119391 w 12192000"/>
              <a:gd name="connsiteY10809" fmla="*/ 201569 h 3218321"/>
              <a:gd name="connsiteX10810" fmla="*/ 4102051 w 12192000"/>
              <a:gd name="connsiteY10810" fmla="*/ 195044 h 3218321"/>
              <a:gd name="connsiteX10811" fmla="*/ 4094429 w 12192000"/>
              <a:gd name="connsiteY10811" fmla="*/ 202331 h 3218321"/>
              <a:gd name="connsiteX10812" fmla="*/ 4075563 w 12192000"/>
              <a:gd name="connsiteY10812" fmla="*/ 208428 h 3218321"/>
              <a:gd name="connsiteX10813" fmla="*/ 4082090 w 12192000"/>
              <a:gd name="connsiteY10813" fmla="*/ 192329 h 3218321"/>
              <a:gd name="connsiteX10814" fmla="*/ 4067513 w 12192000"/>
              <a:gd name="connsiteY10814" fmla="*/ 205189 h 3218321"/>
              <a:gd name="connsiteX10815" fmla="*/ 4067370 w 12192000"/>
              <a:gd name="connsiteY10815" fmla="*/ 192281 h 3218321"/>
              <a:gd name="connsiteX10816" fmla="*/ 4053318 w 12192000"/>
              <a:gd name="connsiteY10816" fmla="*/ 209761 h 3218321"/>
              <a:gd name="connsiteX10817" fmla="*/ 4055222 w 12192000"/>
              <a:gd name="connsiteY10817" fmla="*/ 195044 h 3218321"/>
              <a:gd name="connsiteX10818" fmla="*/ 4039883 w 12192000"/>
              <a:gd name="connsiteY10818" fmla="*/ 210333 h 3218321"/>
              <a:gd name="connsiteX10819" fmla="*/ 4042788 w 12192000"/>
              <a:gd name="connsiteY10819" fmla="*/ 196044 h 3218321"/>
              <a:gd name="connsiteX10820" fmla="*/ 4028830 w 12192000"/>
              <a:gd name="connsiteY10820" fmla="*/ 209952 h 3218321"/>
              <a:gd name="connsiteX10821" fmla="*/ 4013443 w 12192000"/>
              <a:gd name="connsiteY10821" fmla="*/ 212714 h 3218321"/>
              <a:gd name="connsiteX10822" fmla="*/ 4015587 w 12192000"/>
              <a:gd name="connsiteY10822" fmla="*/ 201807 h 3218321"/>
              <a:gd name="connsiteX10823" fmla="*/ 4001820 w 12192000"/>
              <a:gd name="connsiteY10823" fmla="*/ 214477 h 3218321"/>
              <a:gd name="connsiteX10824" fmla="*/ 4002295 w 12192000"/>
              <a:gd name="connsiteY10824" fmla="*/ 202522 h 3218321"/>
              <a:gd name="connsiteX10825" fmla="*/ 3972924 w 12192000"/>
              <a:gd name="connsiteY10825" fmla="*/ 218668 h 3218321"/>
              <a:gd name="connsiteX10826" fmla="*/ 3977300 w 12192000"/>
              <a:gd name="connsiteY10826" fmla="*/ 206808 h 3218321"/>
              <a:gd name="connsiteX10827" fmla="*/ 3965917 w 12192000"/>
              <a:gd name="connsiteY10827" fmla="*/ 216334 h 3218321"/>
              <a:gd name="connsiteX10828" fmla="*/ 3948494 w 12192000"/>
              <a:gd name="connsiteY10828" fmla="*/ 220335 h 3218321"/>
              <a:gd name="connsiteX10829" fmla="*/ 3948494 w 12192000"/>
              <a:gd name="connsiteY10829" fmla="*/ 214715 h 3218321"/>
              <a:gd name="connsiteX10830" fmla="*/ 3870364 w 12192000"/>
              <a:gd name="connsiteY10830" fmla="*/ 228575 h 3218321"/>
              <a:gd name="connsiteX10831" fmla="*/ 3871888 w 12192000"/>
              <a:gd name="connsiteY10831" fmla="*/ 219383 h 3218321"/>
              <a:gd name="connsiteX10832" fmla="*/ 3845343 w 12192000"/>
              <a:gd name="connsiteY10832" fmla="*/ 232385 h 3218321"/>
              <a:gd name="connsiteX10833" fmla="*/ 3846581 w 12192000"/>
              <a:gd name="connsiteY10833" fmla="*/ 225479 h 3218321"/>
              <a:gd name="connsiteX10834" fmla="*/ 3808410 w 12192000"/>
              <a:gd name="connsiteY10834" fmla="*/ 230909 h 3218321"/>
              <a:gd name="connsiteX10835" fmla="*/ 3811697 w 12192000"/>
              <a:gd name="connsiteY10835" fmla="*/ 224431 h 3218321"/>
              <a:gd name="connsiteX10836" fmla="*/ 3818083 w 12192000"/>
              <a:gd name="connsiteY10836" fmla="*/ 220954 h 3218321"/>
              <a:gd name="connsiteX10837" fmla="*/ 3819274 w 12192000"/>
              <a:gd name="connsiteY10837" fmla="*/ 229385 h 3218321"/>
              <a:gd name="connsiteX10838" fmla="*/ 3830618 w 12192000"/>
              <a:gd name="connsiteY10838" fmla="*/ 219621 h 3218321"/>
              <a:gd name="connsiteX10839" fmla="*/ 3795935 w 12192000"/>
              <a:gd name="connsiteY10839" fmla="*/ 218287 h 3218321"/>
              <a:gd name="connsiteX10840" fmla="*/ 3795886 w 12192000"/>
              <a:gd name="connsiteY10840" fmla="*/ 224860 h 3218321"/>
              <a:gd name="connsiteX10841" fmla="*/ 3778613 w 12192000"/>
              <a:gd name="connsiteY10841" fmla="*/ 231004 h 3218321"/>
              <a:gd name="connsiteX10842" fmla="*/ 3806550 w 12192000"/>
              <a:gd name="connsiteY10842" fmla="*/ 224241 h 3218321"/>
              <a:gd name="connsiteX10843" fmla="*/ 3800693 w 12192000"/>
              <a:gd name="connsiteY10843" fmla="*/ 236720 h 3218321"/>
              <a:gd name="connsiteX10844" fmla="*/ 3739356 w 12192000"/>
              <a:gd name="connsiteY10844" fmla="*/ 239387 h 3218321"/>
              <a:gd name="connsiteX10845" fmla="*/ 3732932 w 12192000"/>
              <a:gd name="connsiteY10845" fmla="*/ 245579 h 3218321"/>
              <a:gd name="connsiteX10846" fmla="*/ 3702523 w 12192000"/>
              <a:gd name="connsiteY10846" fmla="*/ 246722 h 3218321"/>
              <a:gd name="connsiteX10847" fmla="*/ 3711183 w 12192000"/>
              <a:gd name="connsiteY10847" fmla="*/ 229575 h 3218321"/>
              <a:gd name="connsiteX10848" fmla="*/ 3708423 w 12192000"/>
              <a:gd name="connsiteY10848" fmla="*/ 228623 h 3218321"/>
              <a:gd name="connsiteX10849" fmla="*/ 3695386 w 12192000"/>
              <a:gd name="connsiteY10849" fmla="*/ 252342 h 3218321"/>
              <a:gd name="connsiteX10850" fmla="*/ 3689817 w 12192000"/>
              <a:gd name="connsiteY10850" fmla="*/ 248198 h 3218321"/>
              <a:gd name="connsiteX10851" fmla="*/ 3663122 w 12192000"/>
              <a:gd name="connsiteY10851" fmla="*/ 251437 h 3218321"/>
              <a:gd name="connsiteX10852" fmla="*/ 3675635 w 12192000"/>
              <a:gd name="connsiteY10852" fmla="*/ 243293 h 3218321"/>
              <a:gd name="connsiteX10853" fmla="*/ 3678015 w 12192000"/>
              <a:gd name="connsiteY10853" fmla="*/ 244007 h 3218321"/>
              <a:gd name="connsiteX10854" fmla="*/ 3688295 w 12192000"/>
              <a:gd name="connsiteY10854" fmla="*/ 232862 h 3218321"/>
              <a:gd name="connsiteX10855" fmla="*/ 3676684 w 12192000"/>
              <a:gd name="connsiteY10855" fmla="*/ 236672 h 3218321"/>
              <a:gd name="connsiteX10856" fmla="*/ 3639756 w 12192000"/>
              <a:gd name="connsiteY10856" fmla="*/ 237291 h 3218321"/>
              <a:gd name="connsiteX10857" fmla="*/ 3641851 w 12192000"/>
              <a:gd name="connsiteY10857" fmla="*/ 251009 h 3218321"/>
              <a:gd name="connsiteX10858" fmla="*/ 3651178 w 12192000"/>
              <a:gd name="connsiteY10858" fmla="*/ 240721 h 3218321"/>
              <a:gd name="connsiteX10859" fmla="*/ 3655080 w 12192000"/>
              <a:gd name="connsiteY10859" fmla="*/ 246627 h 3218321"/>
              <a:gd name="connsiteX10860" fmla="*/ 3667262 w 12192000"/>
              <a:gd name="connsiteY10860" fmla="*/ 238958 h 3218321"/>
              <a:gd name="connsiteX10861" fmla="*/ 3656938 w 12192000"/>
              <a:gd name="connsiteY10861" fmla="*/ 257343 h 3218321"/>
              <a:gd name="connsiteX10862" fmla="*/ 3652271 w 12192000"/>
              <a:gd name="connsiteY10862" fmla="*/ 252437 h 3218321"/>
              <a:gd name="connsiteX10863" fmla="*/ 3627099 w 12192000"/>
              <a:gd name="connsiteY10863" fmla="*/ 258629 h 3218321"/>
              <a:gd name="connsiteX10864" fmla="*/ 3633476 w 12192000"/>
              <a:gd name="connsiteY10864" fmla="*/ 240911 h 3218321"/>
              <a:gd name="connsiteX10865" fmla="*/ 3603735 w 12192000"/>
              <a:gd name="connsiteY10865" fmla="*/ 243912 h 3218321"/>
              <a:gd name="connsiteX10866" fmla="*/ 3577182 w 12192000"/>
              <a:gd name="connsiteY10866" fmla="*/ 247627 h 3218321"/>
              <a:gd name="connsiteX10867" fmla="*/ 3576180 w 12192000"/>
              <a:gd name="connsiteY10867" fmla="*/ 255962 h 3218321"/>
              <a:gd name="connsiteX10868" fmla="*/ 3605354 w 12192000"/>
              <a:gd name="connsiteY10868" fmla="*/ 255343 h 3218321"/>
              <a:gd name="connsiteX10869" fmla="*/ 3612157 w 12192000"/>
              <a:gd name="connsiteY10869" fmla="*/ 244150 h 3218321"/>
              <a:gd name="connsiteX10870" fmla="*/ 3616868 w 12192000"/>
              <a:gd name="connsiteY10870" fmla="*/ 251247 h 3218321"/>
              <a:gd name="connsiteX10871" fmla="*/ 3627954 w 12192000"/>
              <a:gd name="connsiteY10871" fmla="*/ 246198 h 3218321"/>
              <a:gd name="connsiteX10872" fmla="*/ 3621721 w 12192000"/>
              <a:gd name="connsiteY10872" fmla="*/ 259725 h 3218321"/>
              <a:gd name="connsiteX10873" fmla="*/ 3469514 w 12192000"/>
              <a:gd name="connsiteY10873" fmla="*/ 277729 h 3218321"/>
              <a:gd name="connsiteX10874" fmla="*/ 3189204 w 12192000"/>
              <a:gd name="connsiteY10874" fmla="*/ 320738 h 3218321"/>
              <a:gd name="connsiteX10875" fmla="*/ 3183202 w 12192000"/>
              <a:gd name="connsiteY10875" fmla="*/ 320786 h 3218321"/>
              <a:gd name="connsiteX10876" fmla="*/ 3097813 w 12192000"/>
              <a:gd name="connsiteY10876" fmla="*/ 335456 h 3218321"/>
              <a:gd name="connsiteX10877" fmla="*/ 3093903 w 12192000"/>
              <a:gd name="connsiteY10877" fmla="*/ 333456 h 3218321"/>
              <a:gd name="connsiteX10878" fmla="*/ 3069333 w 12192000"/>
              <a:gd name="connsiteY10878" fmla="*/ 341029 h 3218321"/>
              <a:gd name="connsiteX10879" fmla="*/ 3074384 w 12192000"/>
              <a:gd name="connsiteY10879" fmla="*/ 329169 h 3218321"/>
              <a:gd name="connsiteX10880" fmla="*/ 3157728 w 12192000"/>
              <a:gd name="connsiteY10880" fmla="*/ 317357 h 3218321"/>
              <a:gd name="connsiteX10881" fmla="*/ 3158494 w 12192000"/>
              <a:gd name="connsiteY10881" fmla="*/ 307974 h 3218321"/>
              <a:gd name="connsiteX10882" fmla="*/ 3067188 w 12192000"/>
              <a:gd name="connsiteY10882" fmla="*/ 324120 h 3218321"/>
              <a:gd name="connsiteX10883" fmla="*/ 3015612 w 12192000"/>
              <a:gd name="connsiteY10883" fmla="*/ 336599 h 3218321"/>
              <a:gd name="connsiteX10884" fmla="*/ 3072285 w 12192000"/>
              <a:gd name="connsiteY10884" fmla="*/ 330598 h 3218321"/>
              <a:gd name="connsiteX10885" fmla="*/ 3005610 w 12192000"/>
              <a:gd name="connsiteY10885" fmla="*/ 350316 h 3218321"/>
              <a:gd name="connsiteX10886" fmla="*/ 3005277 w 12192000"/>
              <a:gd name="connsiteY10886" fmla="*/ 347268 h 3218321"/>
              <a:gd name="connsiteX10887" fmla="*/ 2950221 w 12192000"/>
              <a:gd name="connsiteY10887" fmla="*/ 358604 h 3218321"/>
              <a:gd name="connsiteX10888" fmla="*/ 2914601 w 12192000"/>
              <a:gd name="connsiteY10888" fmla="*/ 364986 h 3218321"/>
              <a:gd name="connsiteX10889" fmla="*/ 2914934 w 12192000"/>
              <a:gd name="connsiteY10889" fmla="*/ 356794 h 3218321"/>
              <a:gd name="connsiteX10890" fmla="*/ 2955695 w 12192000"/>
              <a:gd name="connsiteY10890" fmla="*/ 348745 h 3218321"/>
              <a:gd name="connsiteX10891" fmla="*/ 2984227 w 12192000"/>
              <a:gd name="connsiteY10891" fmla="*/ 344410 h 3218321"/>
              <a:gd name="connsiteX10892" fmla="*/ 2994463 w 12192000"/>
              <a:gd name="connsiteY10892" fmla="*/ 342172 h 3218321"/>
              <a:gd name="connsiteX10893" fmla="*/ 3009801 w 12192000"/>
              <a:gd name="connsiteY10893" fmla="*/ 339790 h 3218321"/>
              <a:gd name="connsiteX10894" fmla="*/ 3016707 w 12192000"/>
              <a:gd name="connsiteY10894" fmla="*/ 331979 h 3218321"/>
              <a:gd name="connsiteX10895" fmla="*/ 2976751 w 12192000"/>
              <a:gd name="connsiteY10895" fmla="*/ 342600 h 3218321"/>
              <a:gd name="connsiteX10896" fmla="*/ 2976606 w 12192000"/>
              <a:gd name="connsiteY10896" fmla="*/ 337552 h 3218321"/>
              <a:gd name="connsiteX10897" fmla="*/ 2946365 w 12192000"/>
              <a:gd name="connsiteY10897" fmla="*/ 344125 h 3218321"/>
              <a:gd name="connsiteX10898" fmla="*/ 2888340 w 12192000"/>
              <a:gd name="connsiteY10898" fmla="*/ 354460 h 3218321"/>
              <a:gd name="connsiteX10899" fmla="*/ 2882057 w 12192000"/>
              <a:gd name="connsiteY10899" fmla="*/ 351745 h 3218321"/>
              <a:gd name="connsiteX10900" fmla="*/ 2836549 w 12192000"/>
              <a:gd name="connsiteY10900" fmla="*/ 363081 h 3218321"/>
              <a:gd name="connsiteX10901" fmla="*/ 2829160 w 12192000"/>
              <a:gd name="connsiteY10901" fmla="*/ 360414 h 3218321"/>
              <a:gd name="connsiteX10902" fmla="*/ 2816387 w 12192000"/>
              <a:gd name="connsiteY10902" fmla="*/ 364558 h 3218321"/>
              <a:gd name="connsiteX10903" fmla="*/ 2812385 w 12192000"/>
              <a:gd name="connsiteY10903" fmla="*/ 373179 h 3218321"/>
              <a:gd name="connsiteX10904" fmla="*/ 2846927 w 12192000"/>
              <a:gd name="connsiteY10904" fmla="*/ 367082 h 3218321"/>
              <a:gd name="connsiteX10905" fmla="*/ 2851352 w 12192000"/>
              <a:gd name="connsiteY10905" fmla="*/ 370321 h 3218321"/>
              <a:gd name="connsiteX10906" fmla="*/ 2861204 w 12192000"/>
              <a:gd name="connsiteY10906" fmla="*/ 359795 h 3218321"/>
              <a:gd name="connsiteX10907" fmla="*/ 2862823 w 12192000"/>
              <a:gd name="connsiteY10907" fmla="*/ 364177 h 3218321"/>
              <a:gd name="connsiteX10908" fmla="*/ 2877439 w 12192000"/>
              <a:gd name="connsiteY10908" fmla="*/ 364272 h 3218321"/>
              <a:gd name="connsiteX10909" fmla="*/ 2897662 w 12192000"/>
              <a:gd name="connsiteY10909" fmla="*/ 358413 h 3218321"/>
              <a:gd name="connsiteX10910" fmla="*/ 2915410 w 12192000"/>
              <a:gd name="connsiteY10910" fmla="*/ 355413 h 3218321"/>
              <a:gd name="connsiteX10911" fmla="*/ 2882152 w 12192000"/>
              <a:gd name="connsiteY10911" fmla="*/ 369130 h 3218321"/>
              <a:gd name="connsiteX10912" fmla="*/ 2806820 w 12192000"/>
              <a:gd name="connsiteY10912" fmla="*/ 378132 h 3218321"/>
              <a:gd name="connsiteX10913" fmla="*/ 2800732 w 12192000"/>
              <a:gd name="connsiteY10913" fmla="*/ 384038 h 3218321"/>
              <a:gd name="connsiteX10914" fmla="*/ 2649226 w 12192000"/>
              <a:gd name="connsiteY10914" fmla="*/ 408520 h 3218321"/>
              <a:gd name="connsiteX10915" fmla="*/ 2552127 w 12192000"/>
              <a:gd name="connsiteY10915" fmla="*/ 427857 h 3218321"/>
              <a:gd name="connsiteX10916" fmla="*/ 2559127 w 12192000"/>
              <a:gd name="connsiteY10916" fmla="*/ 412949 h 3218321"/>
              <a:gd name="connsiteX10917" fmla="*/ 2535413 w 12192000"/>
              <a:gd name="connsiteY10917" fmla="*/ 414521 h 3218321"/>
              <a:gd name="connsiteX10918" fmla="*/ 2543365 w 12192000"/>
              <a:gd name="connsiteY10918" fmla="*/ 429715 h 3218321"/>
              <a:gd name="connsiteX10919" fmla="*/ 2500650 w 12192000"/>
              <a:gd name="connsiteY10919" fmla="*/ 438717 h 3218321"/>
              <a:gd name="connsiteX10920" fmla="*/ 2500888 w 12192000"/>
              <a:gd name="connsiteY10920" fmla="*/ 430620 h 3218321"/>
              <a:gd name="connsiteX10921" fmla="*/ 2522269 w 12192000"/>
              <a:gd name="connsiteY10921" fmla="*/ 416760 h 3218321"/>
              <a:gd name="connsiteX10922" fmla="*/ 2492364 w 12192000"/>
              <a:gd name="connsiteY10922" fmla="*/ 430334 h 3218321"/>
              <a:gd name="connsiteX10923" fmla="*/ 2484840 w 12192000"/>
              <a:gd name="connsiteY10923" fmla="*/ 420856 h 3218321"/>
              <a:gd name="connsiteX10924" fmla="*/ 2488601 w 12192000"/>
              <a:gd name="connsiteY10924" fmla="*/ 441622 h 3218321"/>
              <a:gd name="connsiteX10925" fmla="*/ 2464697 w 12192000"/>
              <a:gd name="connsiteY10925" fmla="*/ 443337 h 3218321"/>
              <a:gd name="connsiteX10926" fmla="*/ 2412028 w 12192000"/>
              <a:gd name="connsiteY10926" fmla="*/ 444718 h 3218321"/>
              <a:gd name="connsiteX10927" fmla="*/ 2435743 w 12192000"/>
              <a:gd name="connsiteY10927" fmla="*/ 442861 h 3218321"/>
              <a:gd name="connsiteX10928" fmla="*/ 2389884 w 12192000"/>
              <a:gd name="connsiteY10928" fmla="*/ 444528 h 3218321"/>
              <a:gd name="connsiteX10929" fmla="*/ 2417314 w 12192000"/>
              <a:gd name="connsiteY10929" fmla="*/ 450243 h 3218321"/>
              <a:gd name="connsiteX10930" fmla="*/ 2364455 w 12192000"/>
              <a:gd name="connsiteY10930" fmla="*/ 463103 h 3218321"/>
              <a:gd name="connsiteX10931" fmla="*/ 2377646 w 12192000"/>
              <a:gd name="connsiteY10931" fmla="*/ 446338 h 3218321"/>
              <a:gd name="connsiteX10932" fmla="*/ 2354931 w 12192000"/>
              <a:gd name="connsiteY10932" fmla="*/ 448862 h 3218321"/>
              <a:gd name="connsiteX10933" fmla="*/ 2336931 w 12192000"/>
              <a:gd name="connsiteY10933" fmla="*/ 454006 h 3218321"/>
              <a:gd name="connsiteX10934" fmla="*/ 2310787 w 12192000"/>
              <a:gd name="connsiteY10934" fmla="*/ 465961 h 3218321"/>
              <a:gd name="connsiteX10935" fmla="*/ 2352407 w 12192000"/>
              <a:gd name="connsiteY10935" fmla="*/ 457626 h 3218321"/>
              <a:gd name="connsiteX10936" fmla="*/ 2356122 w 12192000"/>
              <a:gd name="connsiteY10936" fmla="*/ 462008 h 3218321"/>
              <a:gd name="connsiteX10937" fmla="*/ 2358359 w 12192000"/>
              <a:gd name="connsiteY10937" fmla="*/ 465675 h 3218321"/>
              <a:gd name="connsiteX10938" fmla="*/ 2306548 w 12192000"/>
              <a:gd name="connsiteY10938" fmla="*/ 475678 h 3218321"/>
              <a:gd name="connsiteX10939" fmla="*/ 2292358 w 12192000"/>
              <a:gd name="connsiteY10939" fmla="*/ 474820 h 3218321"/>
              <a:gd name="connsiteX10940" fmla="*/ 2297453 w 12192000"/>
              <a:gd name="connsiteY10940" fmla="*/ 464199 h 3218321"/>
              <a:gd name="connsiteX10941" fmla="*/ 2303835 w 12192000"/>
              <a:gd name="connsiteY10941" fmla="*/ 471391 h 3218321"/>
              <a:gd name="connsiteX10942" fmla="*/ 2311215 w 12192000"/>
              <a:gd name="connsiteY10942" fmla="*/ 460198 h 3218321"/>
              <a:gd name="connsiteX10943" fmla="*/ 2269354 w 12192000"/>
              <a:gd name="connsiteY10943" fmla="*/ 469057 h 3218321"/>
              <a:gd name="connsiteX10944" fmla="*/ 2290215 w 12192000"/>
              <a:gd name="connsiteY10944" fmla="*/ 475868 h 3218321"/>
              <a:gd name="connsiteX10945" fmla="*/ 2287024 w 12192000"/>
              <a:gd name="connsiteY10945" fmla="*/ 478345 h 3218321"/>
              <a:gd name="connsiteX10946" fmla="*/ 2245495 w 12192000"/>
              <a:gd name="connsiteY10946" fmla="*/ 487347 h 3218321"/>
              <a:gd name="connsiteX10947" fmla="*/ 2222401 w 12192000"/>
              <a:gd name="connsiteY10947" fmla="*/ 491776 h 3218321"/>
              <a:gd name="connsiteX10948" fmla="*/ 2150862 w 12192000"/>
              <a:gd name="connsiteY10948" fmla="*/ 507685 h 3218321"/>
              <a:gd name="connsiteX10949" fmla="*/ 2163729 w 12192000"/>
              <a:gd name="connsiteY10949" fmla="*/ 495206 h 3218321"/>
              <a:gd name="connsiteX10950" fmla="*/ 2180635 w 12192000"/>
              <a:gd name="connsiteY10950" fmla="*/ 489109 h 3218321"/>
              <a:gd name="connsiteX10951" fmla="*/ 2150862 w 12192000"/>
              <a:gd name="connsiteY10951" fmla="*/ 492824 h 3218321"/>
              <a:gd name="connsiteX10952" fmla="*/ 2145724 w 12192000"/>
              <a:gd name="connsiteY10952" fmla="*/ 490681 h 3218321"/>
              <a:gd name="connsiteX10953" fmla="*/ 2113086 w 12192000"/>
              <a:gd name="connsiteY10953" fmla="*/ 501731 h 3218321"/>
              <a:gd name="connsiteX10954" fmla="*/ 2088862 w 12192000"/>
              <a:gd name="connsiteY10954" fmla="*/ 505922 h 3218321"/>
              <a:gd name="connsiteX10955" fmla="*/ 2141292 w 12192000"/>
              <a:gd name="connsiteY10955" fmla="*/ 500445 h 3218321"/>
              <a:gd name="connsiteX10956" fmla="*/ 2155570 w 12192000"/>
              <a:gd name="connsiteY10956" fmla="*/ 501731 h 3218321"/>
              <a:gd name="connsiteX10957" fmla="*/ 2136161 w 12192000"/>
              <a:gd name="connsiteY10957" fmla="*/ 511400 h 3218321"/>
              <a:gd name="connsiteX10958" fmla="*/ 2067569 w 12192000"/>
              <a:gd name="connsiteY10958" fmla="*/ 519878 h 3218321"/>
              <a:gd name="connsiteX10959" fmla="*/ 2074430 w 12192000"/>
              <a:gd name="connsiteY10959" fmla="*/ 512495 h 3218321"/>
              <a:gd name="connsiteX10960" fmla="*/ 2079434 w 12192000"/>
              <a:gd name="connsiteY10960" fmla="*/ 518735 h 3218321"/>
              <a:gd name="connsiteX10961" fmla="*/ 2089958 w 12192000"/>
              <a:gd name="connsiteY10961" fmla="*/ 507637 h 3218321"/>
              <a:gd name="connsiteX10962" fmla="*/ 2046429 w 12192000"/>
              <a:gd name="connsiteY10962" fmla="*/ 516210 h 3218321"/>
              <a:gd name="connsiteX10963" fmla="*/ 2024425 w 12192000"/>
              <a:gd name="connsiteY10963" fmla="*/ 518449 h 3218321"/>
              <a:gd name="connsiteX10964" fmla="*/ 2023945 w 12192000"/>
              <a:gd name="connsiteY10964" fmla="*/ 527499 h 3218321"/>
              <a:gd name="connsiteX10965" fmla="*/ 2058476 w 12192000"/>
              <a:gd name="connsiteY10965" fmla="*/ 517115 h 3218321"/>
              <a:gd name="connsiteX10966" fmla="*/ 2069817 w 12192000"/>
              <a:gd name="connsiteY10966" fmla="*/ 527927 h 3218321"/>
              <a:gd name="connsiteX10967" fmla="*/ 1986517 w 12192000"/>
              <a:gd name="connsiteY10967" fmla="*/ 540263 h 3218321"/>
              <a:gd name="connsiteX10968" fmla="*/ 1986612 w 12192000"/>
              <a:gd name="connsiteY10968" fmla="*/ 539168 h 3218321"/>
              <a:gd name="connsiteX10969" fmla="*/ 1993657 w 12192000"/>
              <a:gd name="connsiteY10969" fmla="*/ 531452 h 3218321"/>
              <a:gd name="connsiteX10970" fmla="*/ 1998707 w 12192000"/>
              <a:gd name="connsiteY10970" fmla="*/ 537596 h 3218321"/>
              <a:gd name="connsiteX10971" fmla="*/ 2007801 w 12192000"/>
              <a:gd name="connsiteY10971" fmla="*/ 526213 h 3218321"/>
              <a:gd name="connsiteX10972" fmla="*/ 2012951 w 12192000"/>
              <a:gd name="connsiteY10972" fmla="*/ 533452 h 3218321"/>
              <a:gd name="connsiteX10973" fmla="*/ 2020907 w 12192000"/>
              <a:gd name="connsiteY10973" fmla="*/ 522117 h 3218321"/>
              <a:gd name="connsiteX10974" fmla="*/ 1979082 w 12192000"/>
              <a:gd name="connsiteY10974" fmla="*/ 531357 h 3218321"/>
              <a:gd name="connsiteX10975" fmla="*/ 1974322 w 12192000"/>
              <a:gd name="connsiteY10975" fmla="*/ 529118 h 3218321"/>
              <a:gd name="connsiteX10976" fmla="*/ 1957747 w 12192000"/>
              <a:gd name="connsiteY10976" fmla="*/ 533595 h 3218321"/>
              <a:gd name="connsiteX10977" fmla="*/ 1957131 w 12192000"/>
              <a:gd name="connsiteY10977" fmla="*/ 540359 h 3218321"/>
              <a:gd name="connsiteX10978" fmla="*/ 1975847 w 12192000"/>
              <a:gd name="connsiteY10978" fmla="*/ 542359 h 3218321"/>
              <a:gd name="connsiteX10979" fmla="*/ 1975083 w 12192000"/>
              <a:gd name="connsiteY10979" fmla="*/ 545503 h 3218321"/>
              <a:gd name="connsiteX10980" fmla="*/ 1883118 w 12192000"/>
              <a:gd name="connsiteY10980" fmla="*/ 567031 h 3218321"/>
              <a:gd name="connsiteX10981" fmla="*/ 1827495 w 12192000"/>
              <a:gd name="connsiteY10981" fmla="*/ 576224 h 3218321"/>
              <a:gd name="connsiteX10982" fmla="*/ 1834067 w 12192000"/>
              <a:gd name="connsiteY10982" fmla="*/ 567460 h 3218321"/>
              <a:gd name="connsiteX10983" fmla="*/ 1847972 w 12192000"/>
              <a:gd name="connsiteY10983" fmla="*/ 566888 h 3218321"/>
              <a:gd name="connsiteX10984" fmla="*/ 1850592 w 12192000"/>
              <a:gd name="connsiteY10984" fmla="*/ 571604 h 3218321"/>
              <a:gd name="connsiteX10985" fmla="*/ 1860259 w 12192000"/>
              <a:gd name="connsiteY10985" fmla="*/ 555838 h 3218321"/>
              <a:gd name="connsiteX10986" fmla="*/ 1831971 w 12192000"/>
              <a:gd name="connsiteY10986" fmla="*/ 563888 h 3218321"/>
              <a:gd name="connsiteX10987" fmla="*/ 1794015 w 12192000"/>
              <a:gd name="connsiteY10987" fmla="*/ 570889 h 3218321"/>
              <a:gd name="connsiteX10988" fmla="*/ 1823161 w 12192000"/>
              <a:gd name="connsiteY10988" fmla="*/ 571223 h 3218321"/>
              <a:gd name="connsiteX10989" fmla="*/ 1829638 w 12192000"/>
              <a:gd name="connsiteY10989" fmla="*/ 579034 h 3218321"/>
              <a:gd name="connsiteX10990" fmla="*/ 1812635 w 12192000"/>
              <a:gd name="connsiteY10990" fmla="*/ 582178 h 3218321"/>
              <a:gd name="connsiteX10991" fmla="*/ 1730770 w 12192000"/>
              <a:gd name="connsiteY10991" fmla="*/ 600658 h 3218321"/>
              <a:gd name="connsiteX10992" fmla="*/ 1741105 w 12192000"/>
              <a:gd name="connsiteY10992" fmla="*/ 588703 h 3218321"/>
              <a:gd name="connsiteX10993" fmla="*/ 1746724 w 12192000"/>
              <a:gd name="connsiteY10993" fmla="*/ 595180 h 3218321"/>
              <a:gd name="connsiteX10994" fmla="*/ 1754773 w 12192000"/>
              <a:gd name="connsiteY10994" fmla="*/ 581558 h 3218321"/>
              <a:gd name="connsiteX10995" fmla="*/ 1715293 w 12192000"/>
              <a:gd name="connsiteY10995" fmla="*/ 589703 h 3218321"/>
              <a:gd name="connsiteX10996" fmla="*/ 1717198 w 12192000"/>
              <a:gd name="connsiteY10996" fmla="*/ 598753 h 3218321"/>
              <a:gd name="connsiteX10997" fmla="*/ 1708483 w 12192000"/>
              <a:gd name="connsiteY10997" fmla="*/ 590275 h 3218321"/>
              <a:gd name="connsiteX10998" fmla="*/ 1666621 w 12192000"/>
              <a:gd name="connsiteY10998" fmla="*/ 603516 h 3218321"/>
              <a:gd name="connsiteX10999" fmla="*/ 1680146 w 12192000"/>
              <a:gd name="connsiteY10999" fmla="*/ 584654 h 3218321"/>
              <a:gd name="connsiteX11000" fmla="*/ 1600853 w 12192000"/>
              <a:gd name="connsiteY11000" fmla="*/ 608183 h 3218321"/>
              <a:gd name="connsiteX11001" fmla="*/ 1597424 w 12192000"/>
              <a:gd name="connsiteY11001" fmla="*/ 601515 h 3218321"/>
              <a:gd name="connsiteX11002" fmla="*/ 1588899 w 12192000"/>
              <a:gd name="connsiteY11002" fmla="*/ 621853 h 3218321"/>
              <a:gd name="connsiteX11003" fmla="*/ 1568563 w 12192000"/>
              <a:gd name="connsiteY11003" fmla="*/ 627473 h 3218321"/>
              <a:gd name="connsiteX11004" fmla="*/ 1587613 w 12192000"/>
              <a:gd name="connsiteY11004" fmla="*/ 616518 h 3218321"/>
              <a:gd name="connsiteX11005" fmla="*/ 1587042 w 12192000"/>
              <a:gd name="connsiteY11005" fmla="*/ 608326 h 3218321"/>
              <a:gd name="connsiteX11006" fmla="*/ 1514320 w 12192000"/>
              <a:gd name="connsiteY11006" fmla="*/ 631617 h 3218321"/>
              <a:gd name="connsiteX11007" fmla="*/ 1515321 w 12192000"/>
              <a:gd name="connsiteY11007" fmla="*/ 620281 h 3218321"/>
              <a:gd name="connsiteX11008" fmla="*/ 1532703 w 12192000"/>
              <a:gd name="connsiteY11008" fmla="*/ 613994 h 3218321"/>
              <a:gd name="connsiteX11009" fmla="*/ 1536513 w 12192000"/>
              <a:gd name="connsiteY11009" fmla="*/ 618424 h 3218321"/>
              <a:gd name="connsiteX11010" fmla="*/ 1543561 w 12192000"/>
              <a:gd name="connsiteY11010" fmla="*/ 611470 h 3218321"/>
              <a:gd name="connsiteX11011" fmla="*/ 1608234 w 12192000"/>
              <a:gd name="connsiteY11011" fmla="*/ 596562 h 3218321"/>
              <a:gd name="connsiteX11012" fmla="*/ 1640952 w 12192000"/>
              <a:gd name="connsiteY11012" fmla="*/ 585702 h 3218321"/>
              <a:gd name="connsiteX11013" fmla="*/ 1646904 w 12192000"/>
              <a:gd name="connsiteY11013" fmla="*/ 588798 h 3218321"/>
              <a:gd name="connsiteX11014" fmla="*/ 1653572 w 12192000"/>
              <a:gd name="connsiteY11014" fmla="*/ 581273 h 3218321"/>
              <a:gd name="connsiteX11015" fmla="*/ 1659906 w 12192000"/>
              <a:gd name="connsiteY11015" fmla="*/ 583225 h 3218321"/>
              <a:gd name="connsiteX11016" fmla="*/ 1773203 w 12192000"/>
              <a:gd name="connsiteY11016" fmla="*/ 554695 h 3218321"/>
              <a:gd name="connsiteX11017" fmla="*/ 1779394 w 12192000"/>
              <a:gd name="connsiteY11017" fmla="*/ 554076 h 3218321"/>
              <a:gd name="connsiteX11018" fmla="*/ 1854544 w 12192000"/>
              <a:gd name="connsiteY11018" fmla="*/ 534262 h 3218321"/>
              <a:gd name="connsiteX11019" fmla="*/ 1859688 w 12192000"/>
              <a:gd name="connsiteY11019" fmla="*/ 535215 h 3218321"/>
              <a:gd name="connsiteX11020" fmla="*/ 1876260 w 12192000"/>
              <a:gd name="connsiteY11020" fmla="*/ 533214 h 3218321"/>
              <a:gd name="connsiteX11021" fmla="*/ 1886119 w 12192000"/>
              <a:gd name="connsiteY11021" fmla="*/ 526641 h 3218321"/>
              <a:gd name="connsiteX11022" fmla="*/ 1886690 w 12192000"/>
              <a:gd name="connsiteY11022" fmla="*/ 537025 h 3218321"/>
              <a:gd name="connsiteX11023" fmla="*/ 1875308 w 12192000"/>
              <a:gd name="connsiteY11023" fmla="*/ 537501 h 3218321"/>
              <a:gd name="connsiteX11024" fmla="*/ 1768869 w 12192000"/>
              <a:gd name="connsiteY11024" fmla="*/ 564507 h 3218321"/>
              <a:gd name="connsiteX11025" fmla="*/ 1765583 w 12192000"/>
              <a:gd name="connsiteY11025" fmla="*/ 560601 h 3218321"/>
              <a:gd name="connsiteX11026" fmla="*/ 1730961 w 12192000"/>
              <a:gd name="connsiteY11026" fmla="*/ 573985 h 3218321"/>
              <a:gd name="connsiteX11027" fmla="*/ 1726960 w 12192000"/>
              <a:gd name="connsiteY11027" fmla="*/ 571461 h 3218321"/>
              <a:gd name="connsiteX11028" fmla="*/ 1685813 w 12192000"/>
              <a:gd name="connsiteY11028" fmla="*/ 581987 h 3218321"/>
              <a:gd name="connsiteX11029" fmla="*/ 1678527 w 12192000"/>
              <a:gd name="connsiteY11029" fmla="*/ 593942 h 3218321"/>
              <a:gd name="connsiteX11030" fmla="*/ 1795824 w 12192000"/>
              <a:gd name="connsiteY11030" fmla="*/ 564983 h 3218321"/>
              <a:gd name="connsiteX11031" fmla="*/ 1933839 w 12192000"/>
              <a:gd name="connsiteY11031" fmla="*/ 532214 h 3218321"/>
              <a:gd name="connsiteX11032" fmla="*/ 2153297 w 12192000"/>
              <a:gd name="connsiteY11032" fmla="*/ 483537 h 3218321"/>
              <a:gd name="connsiteX11033" fmla="*/ 2163156 w 12192000"/>
              <a:gd name="connsiteY11033" fmla="*/ 462818 h 3218321"/>
              <a:gd name="connsiteX11034" fmla="*/ 2155946 w 12192000"/>
              <a:gd name="connsiteY11034" fmla="*/ 482965 h 3218321"/>
              <a:gd name="connsiteX11035" fmla="*/ 2222352 w 12192000"/>
              <a:gd name="connsiteY11035" fmla="*/ 469295 h 3218321"/>
              <a:gd name="connsiteX11036" fmla="*/ 2221634 w 12192000"/>
              <a:gd name="connsiteY11036" fmla="*/ 461008 h 3218321"/>
              <a:gd name="connsiteX11037" fmla="*/ 2223399 w 12192000"/>
              <a:gd name="connsiteY11037" fmla="*/ 468867 h 3218321"/>
              <a:gd name="connsiteX11038" fmla="*/ 2358073 w 12192000"/>
              <a:gd name="connsiteY11038" fmla="*/ 441003 h 3218321"/>
              <a:gd name="connsiteX11039" fmla="*/ 2352836 w 12192000"/>
              <a:gd name="connsiteY11039" fmla="*/ 427762 h 3218321"/>
              <a:gd name="connsiteX11040" fmla="*/ 2362026 w 12192000"/>
              <a:gd name="connsiteY11040" fmla="*/ 438955 h 3218321"/>
              <a:gd name="connsiteX11041" fmla="*/ 2451077 w 12192000"/>
              <a:gd name="connsiteY11041" fmla="*/ 420618 h 3218321"/>
              <a:gd name="connsiteX11042" fmla="*/ 2535508 w 12192000"/>
              <a:gd name="connsiteY11042" fmla="*/ 403423 h 3218321"/>
              <a:gd name="connsiteX11043" fmla="*/ 2549652 w 12192000"/>
              <a:gd name="connsiteY11043" fmla="*/ 403519 h 3218321"/>
              <a:gd name="connsiteX11044" fmla="*/ 2550175 w 12192000"/>
              <a:gd name="connsiteY11044" fmla="*/ 397660 h 3218321"/>
              <a:gd name="connsiteX11045" fmla="*/ 2623654 w 12192000"/>
              <a:gd name="connsiteY11045" fmla="*/ 388277 h 3218321"/>
              <a:gd name="connsiteX11046" fmla="*/ 2754776 w 12192000"/>
              <a:gd name="connsiteY11046" fmla="*/ 365701 h 3218321"/>
              <a:gd name="connsiteX11047" fmla="*/ 2753685 w 12192000"/>
              <a:gd name="connsiteY11047" fmla="*/ 374703 h 3218321"/>
              <a:gd name="connsiteX11048" fmla="*/ 2615224 w 12192000"/>
              <a:gd name="connsiteY11048" fmla="*/ 400185 h 3218321"/>
              <a:gd name="connsiteX11049" fmla="*/ 2614462 w 12192000"/>
              <a:gd name="connsiteY11049" fmla="*/ 409568 h 3218321"/>
              <a:gd name="connsiteX11050" fmla="*/ 2647465 w 12192000"/>
              <a:gd name="connsiteY11050" fmla="*/ 401614 h 3218321"/>
              <a:gd name="connsiteX11051" fmla="*/ 2648654 w 12192000"/>
              <a:gd name="connsiteY11051" fmla="*/ 400375 h 3218321"/>
              <a:gd name="connsiteX11052" fmla="*/ 2688327 w 12192000"/>
              <a:gd name="connsiteY11052" fmla="*/ 396089 h 3218321"/>
              <a:gd name="connsiteX11053" fmla="*/ 2740975 w 12192000"/>
              <a:gd name="connsiteY11053" fmla="*/ 387420 h 3218321"/>
              <a:gd name="connsiteX11054" fmla="*/ 2756865 w 12192000"/>
              <a:gd name="connsiteY11054" fmla="*/ 381133 h 3218321"/>
              <a:gd name="connsiteX11055" fmla="*/ 2758525 w 12192000"/>
              <a:gd name="connsiteY11055" fmla="*/ 383086 h 3218321"/>
              <a:gd name="connsiteX11056" fmla="*/ 2771970 w 12192000"/>
              <a:gd name="connsiteY11056" fmla="*/ 383514 h 3218321"/>
              <a:gd name="connsiteX11057" fmla="*/ 2801540 w 12192000"/>
              <a:gd name="connsiteY11057" fmla="*/ 376846 h 3218321"/>
              <a:gd name="connsiteX11058" fmla="*/ 2813146 w 12192000"/>
              <a:gd name="connsiteY11058" fmla="*/ 363986 h 3218321"/>
              <a:gd name="connsiteX11059" fmla="*/ 2793538 w 12192000"/>
              <a:gd name="connsiteY11059" fmla="*/ 368559 h 3218321"/>
              <a:gd name="connsiteX11060" fmla="*/ 2764437 w 12192000"/>
              <a:gd name="connsiteY11060" fmla="*/ 374036 h 3218321"/>
              <a:gd name="connsiteX11061" fmla="*/ 2768963 w 12192000"/>
              <a:gd name="connsiteY11061" fmla="*/ 361700 h 3218321"/>
              <a:gd name="connsiteX11062" fmla="*/ 2789003 w 12192000"/>
              <a:gd name="connsiteY11062" fmla="*/ 362414 h 3218321"/>
              <a:gd name="connsiteX11063" fmla="*/ 2811481 w 12192000"/>
              <a:gd name="connsiteY11063" fmla="*/ 353698 h 3218321"/>
              <a:gd name="connsiteX11064" fmla="*/ 2817389 w 12192000"/>
              <a:gd name="connsiteY11064" fmla="*/ 354079 h 3218321"/>
              <a:gd name="connsiteX11065" fmla="*/ 2888482 w 12192000"/>
              <a:gd name="connsiteY11065" fmla="*/ 338742 h 3218321"/>
              <a:gd name="connsiteX11066" fmla="*/ 2894936 w 12192000"/>
              <a:gd name="connsiteY11066" fmla="*/ 338885 h 3218321"/>
              <a:gd name="connsiteX11067" fmla="*/ 2901182 w 12192000"/>
              <a:gd name="connsiteY11067" fmla="*/ 332979 h 3218321"/>
              <a:gd name="connsiteX11068" fmla="*/ 2909363 w 12192000"/>
              <a:gd name="connsiteY11068" fmla="*/ 336790 h 3218321"/>
              <a:gd name="connsiteX11069" fmla="*/ 2923929 w 12192000"/>
              <a:gd name="connsiteY11069" fmla="*/ 335408 h 3218321"/>
              <a:gd name="connsiteX11070" fmla="*/ 2928416 w 12192000"/>
              <a:gd name="connsiteY11070" fmla="*/ 328597 h 3218321"/>
              <a:gd name="connsiteX11071" fmla="*/ 2935747 w 12192000"/>
              <a:gd name="connsiteY11071" fmla="*/ 330360 h 3218321"/>
              <a:gd name="connsiteX11072" fmla="*/ 2962028 w 12192000"/>
              <a:gd name="connsiteY11072" fmla="*/ 330931 h 3218321"/>
              <a:gd name="connsiteX11073" fmla="*/ 2968793 w 12192000"/>
              <a:gd name="connsiteY11073" fmla="*/ 322548 h 3218321"/>
              <a:gd name="connsiteX11074" fmla="*/ 2975086 w 12192000"/>
              <a:gd name="connsiteY11074" fmla="*/ 327835 h 3218321"/>
              <a:gd name="connsiteX11075" fmla="*/ 2979892 w 12192000"/>
              <a:gd name="connsiteY11075" fmla="*/ 321834 h 3218321"/>
              <a:gd name="connsiteX11076" fmla="*/ 2983033 w 12192000"/>
              <a:gd name="connsiteY11076" fmla="*/ 327883 h 3218321"/>
              <a:gd name="connsiteX11077" fmla="*/ 2991701 w 12192000"/>
              <a:gd name="connsiteY11077" fmla="*/ 320929 h 3218321"/>
              <a:gd name="connsiteX11078" fmla="*/ 3008278 w 12192000"/>
              <a:gd name="connsiteY11078" fmla="*/ 320881 h 3218321"/>
              <a:gd name="connsiteX11079" fmla="*/ 3031716 w 12192000"/>
              <a:gd name="connsiteY11079" fmla="*/ 313784 h 3218321"/>
              <a:gd name="connsiteX11080" fmla="*/ 3037709 w 12192000"/>
              <a:gd name="connsiteY11080" fmla="*/ 318024 h 3218321"/>
              <a:gd name="connsiteX11081" fmla="*/ 3060232 w 12192000"/>
              <a:gd name="connsiteY11081" fmla="*/ 309879 h 3218321"/>
              <a:gd name="connsiteX11082" fmla="*/ 3076045 w 12192000"/>
              <a:gd name="connsiteY11082" fmla="*/ 312689 h 3218321"/>
              <a:gd name="connsiteX11083" fmla="*/ 3082611 w 12192000"/>
              <a:gd name="connsiteY11083" fmla="*/ 304163 h 3218321"/>
              <a:gd name="connsiteX11084" fmla="*/ 3104813 w 12192000"/>
              <a:gd name="connsiteY11084" fmla="*/ 307259 h 3218321"/>
              <a:gd name="connsiteX11085" fmla="*/ 3111184 w 12192000"/>
              <a:gd name="connsiteY11085" fmla="*/ 299781 h 3218321"/>
              <a:gd name="connsiteX11086" fmla="*/ 3118582 w 12192000"/>
              <a:gd name="connsiteY11086" fmla="*/ 304116 h 3218321"/>
              <a:gd name="connsiteX11087" fmla="*/ 3120911 w 12192000"/>
              <a:gd name="connsiteY11087" fmla="*/ 298448 h 3218321"/>
              <a:gd name="connsiteX11088" fmla="*/ 3130397 w 12192000"/>
              <a:gd name="connsiteY11088" fmla="*/ 305163 h 3218321"/>
              <a:gd name="connsiteX11089" fmla="*/ 3133166 w 12192000"/>
              <a:gd name="connsiteY11089" fmla="*/ 294494 h 3218321"/>
              <a:gd name="connsiteX11090" fmla="*/ 3165815 w 12192000"/>
              <a:gd name="connsiteY11090" fmla="*/ 291732 h 3218321"/>
              <a:gd name="connsiteX11091" fmla="*/ 3163012 w 12192000"/>
              <a:gd name="connsiteY11091" fmla="*/ 300591 h 3218321"/>
              <a:gd name="connsiteX11092" fmla="*/ 3174157 w 12192000"/>
              <a:gd name="connsiteY11092" fmla="*/ 289350 h 3218321"/>
              <a:gd name="connsiteX11093" fmla="*/ 3182061 w 12192000"/>
              <a:gd name="connsiteY11093" fmla="*/ 293589 h 3218321"/>
              <a:gd name="connsiteX11094" fmla="*/ 3189967 w 12192000"/>
              <a:gd name="connsiteY11094" fmla="*/ 289208 h 3218321"/>
              <a:gd name="connsiteX11095" fmla="*/ 3192492 w 12192000"/>
              <a:gd name="connsiteY11095" fmla="*/ 294590 h 3218321"/>
              <a:gd name="connsiteX11096" fmla="*/ 3208736 w 12192000"/>
              <a:gd name="connsiteY11096" fmla="*/ 288017 h 3218321"/>
              <a:gd name="connsiteX11097" fmla="*/ 3213643 w 12192000"/>
              <a:gd name="connsiteY11097" fmla="*/ 284016 h 3218321"/>
              <a:gd name="connsiteX11098" fmla="*/ 3216120 w 12192000"/>
              <a:gd name="connsiteY11098" fmla="*/ 288160 h 3218321"/>
              <a:gd name="connsiteX11099" fmla="*/ 3231840 w 12192000"/>
              <a:gd name="connsiteY11099" fmla="*/ 286540 h 3218321"/>
              <a:gd name="connsiteX11100" fmla="*/ 3246129 w 12192000"/>
              <a:gd name="connsiteY11100" fmla="*/ 282206 h 3218321"/>
              <a:gd name="connsiteX11101" fmla="*/ 3279847 w 12192000"/>
              <a:gd name="connsiteY11101" fmla="*/ 276252 h 3218321"/>
              <a:gd name="connsiteX11102" fmla="*/ 3284999 w 12192000"/>
              <a:gd name="connsiteY11102" fmla="*/ 280348 h 3218321"/>
              <a:gd name="connsiteX11103" fmla="*/ 3291768 w 12192000"/>
              <a:gd name="connsiteY11103" fmla="*/ 271394 h 3218321"/>
              <a:gd name="connsiteX11104" fmla="*/ 3318306 w 12192000"/>
              <a:gd name="connsiteY11104" fmla="*/ 272013 h 3218321"/>
              <a:gd name="connsiteX11105" fmla="*/ 3323174 w 12192000"/>
              <a:gd name="connsiteY11105" fmla="*/ 275585 h 3218321"/>
              <a:gd name="connsiteX11106" fmla="*/ 3330812 w 12192000"/>
              <a:gd name="connsiteY11106" fmla="*/ 264964 h 3218321"/>
              <a:gd name="connsiteX11107" fmla="*/ 3337051 w 12192000"/>
              <a:gd name="connsiteY11107" fmla="*/ 270680 h 3218321"/>
              <a:gd name="connsiteX11108" fmla="*/ 3340346 w 12192000"/>
              <a:gd name="connsiteY11108" fmla="*/ 267060 h 3218321"/>
              <a:gd name="connsiteX11109" fmla="*/ 3357566 w 12192000"/>
              <a:gd name="connsiteY11109" fmla="*/ 266679 h 3218321"/>
              <a:gd name="connsiteX11110" fmla="*/ 3358759 w 12192000"/>
              <a:gd name="connsiteY11110" fmla="*/ 270632 h 3218321"/>
              <a:gd name="connsiteX11111" fmla="*/ 3374955 w 12192000"/>
              <a:gd name="connsiteY11111" fmla="*/ 262964 h 3218321"/>
              <a:gd name="connsiteX11112" fmla="*/ 3409931 w 12192000"/>
              <a:gd name="connsiteY11112" fmla="*/ 257343 h 3218321"/>
              <a:gd name="connsiteX11113" fmla="*/ 3410931 w 12192000"/>
              <a:gd name="connsiteY11113" fmla="*/ 260249 h 3218321"/>
              <a:gd name="connsiteX11114" fmla="*/ 3433945 w 12192000"/>
              <a:gd name="connsiteY11114" fmla="*/ 254390 h 3218321"/>
              <a:gd name="connsiteX11115" fmla="*/ 3446427 w 12192000"/>
              <a:gd name="connsiteY11115" fmla="*/ 252437 h 3218321"/>
              <a:gd name="connsiteX11116" fmla="*/ 3451599 w 12192000"/>
              <a:gd name="connsiteY11116" fmla="*/ 256343 h 3218321"/>
              <a:gd name="connsiteX11117" fmla="*/ 3459506 w 12192000"/>
              <a:gd name="connsiteY11117" fmla="*/ 247151 h 3218321"/>
              <a:gd name="connsiteX11118" fmla="*/ 3463652 w 12192000"/>
              <a:gd name="connsiteY11118" fmla="*/ 254914 h 3218321"/>
              <a:gd name="connsiteX11119" fmla="*/ 3479905 w 12192000"/>
              <a:gd name="connsiteY11119" fmla="*/ 249723 h 3218321"/>
              <a:gd name="connsiteX11120" fmla="*/ 3498114 w 12192000"/>
              <a:gd name="connsiteY11120" fmla="*/ 244055 h 3218321"/>
              <a:gd name="connsiteX11121" fmla="*/ 3518369 w 12192000"/>
              <a:gd name="connsiteY11121" fmla="*/ 245007 h 3218321"/>
              <a:gd name="connsiteX11122" fmla="*/ 3535862 w 12192000"/>
              <a:gd name="connsiteY11122" fmla="*/ 239387 h 3218321"/>
              <a:gd name="connsiteX11123" fmla="*/ 3552009 w 12192000"/>
              <a:gd name="connsiteY11123" fmla="*/ 238720 h 3218321"/>
              <a:gd name="connsiteX11124" fmla="*/ 3554293 w 12192000"/>
              <a:gd name="connsiteY11124" fmla="*/ 240578 h 3218321"/>
              <a:gd name="connsiteX11125" fmla="*/ 3582986 w 12192000"/>
              <a:gd name="connsiteY11125" fmla="*/ 236100 h 3218321"/>
              <a:gd name="connsiteX11126" fmla="*/ 3589791 w 12192000"/>
              <a:gd name="connsiteY11126" fmla="*/ 232147 h 3218321"/>
              <a:gd name="connsiteX11127" fmla="*/ 3594217 w 12192000"/>
              <a:gd name="connsiteY11127" fmla="*/ 237910 h 3218321"/>
              <a:gd name="connsiteX11128" fmla="*/ 3602021 w 12192000"/>
              <a:gd name="connsiteY11128" fmla="*/ 227337 h 3218321"/>
              <a:gd name="connsiteX11129" fmla="*/ 3608923 w 12192000"/>
              <a:gd name="connsiteY11129" fmla="*/ 232766 h 3218321"/>
              <a:gd name="connsiteX11130" fmla="*/ 3611204 w 12192000"/>
              <a:gd name="connsiteY11130" fmla="*/ 228956 h 3218321"/>
              <a:gd name="connsiteX11131" fmla="*/ 3627765 w 12192000"/>
              <a:gd name="connsiteY11131" fmla="*/ 229147 h 3218321"/>
              <a:gd name="connsiteX11132" fmla="*/ 3633141 w 12192000"/>
              <a:gd name="connsiteY11132" fmla="*/ 232528 h 3218321"/>
              <a:gd name="connsiteX11133" fmla="*/ 3638187 w 12192000"/>
              <a:gd name="connsiteY11133" fmla="*/ 221526 h 3218321"/>
              <a:gd name="connsiteX11134" fmla="*/ 3645467 w 12192000"/>
              <a:gd name="connsiteY11134" fmla="*/ 225527 h 3218321"/>
              <a:gd name="connsiteX11135" fmla="*/ 3661789 w 12192000"/>
              <a:gd name="connsiteY11135" fmla="*/ 225908 h 3218321"/>
              <a:gd name="connsiteX11136" fmla="*/ 3664025 w 12192000"/>
              <a:gd name="connsiteY11136" fmla="*/ 222336 h 3218321"/>
              <a:gd name="connsiteX11137" fmla="*/ 3671116 w 12192000"/>
              <a:gd name="connsiteY11137" fmla="*/ 227051 h 3218321"/>
              <a:gd name="connsiteX11138" fmla="*/ 3678349 w 12192000"/>
              <a:gd name="connsiteY11138" fmla="*/ 218001 h 3218321"/>
              <a:gd name="connsiteX11139" fmla="*/ 3699003 w 12192000"/>
              <a:gd name="connsiteY11139" fmla="*/ 219954 h 3218321"/>
              <a:gd name="connsiteX11140" fmla="*/ 3755343 w 12192000"/>
              <a:gd name="connsiteY11140" fmla="*/ 210857 h 3218321"/>
              <a:gd name="connsiteX11141" fmla="*/ 3810031 w 12192000"/>
              <a:gd name="connsiteY11141" fmla="*/ 204760 h 3218321"/>
              <a:gd name="connsiteX11142" fmla="*/ 3810506 w 12192000"/>
              <a:gd name="connsiteY11142" fmla="*/ 207904 h 3218321"/>
              <a:gd name="connsiteX11143" fmla="*/ 3907869 w 12192000"/>
              <a:gd name="connsiteY11143" fmla="*/ 192138 h 3218321"/>
              <a:gd name="connsiteX11144" fmla="*/ 3914540 w 12192000"/>
              <a:gd name="connsiteY11144" fmla="*/ 191948 h 3218321"/>
              <a:gd name="connsiteX11145" fmla="*/ 4043646 w 12192000"/>
              <a:gd name="connsiteY11145" fmla="*/ 175992 h 3218321"/>
              <a:gd name="connsiteX11146" fmla="*/ 4091238 w 12192000"/>
              <a:gd name="connsiteY11146" fmla="*/ 172563 h 3218321"/>
              <a:gd name="connsiteX11147" fmla="*/ 4093191 w 12192000"/>
              <a:gd name="connsiteY11147" fmla="*/ 180802 h 3218321"/>
              <a:gd name="connsiteX11148" fmla="*/ 4095906 w 12192000"/>
              <a:gd name="connsiteY11148" fmla="*/ 171038 h 3218321"/>
              <a:gd name="connsiteX11149" fmla="*/ 4128966 w 12192000"/>
              <a:gd name="connsiteY11149" fmla="*/ 166656 h 3218321"/>
              <a:gd name="connsiteX11150" fmla="*/ 4132969 w 12192000"/>
              <a:gd name="connsiteY11150" fmla="*/ 175277 h 3218321"/>
              <a:gd name="connsiteX11151" fmla="*/ 4132872 w 12192000"/>
              <a:gd name="connsiteY11151" fmla="*/ 166371 h 3218321"/>
              <a:gd name="connsiteX11152" fmla="*/ 4167173 w 12192000"/>
              <a:gd name="connsiteY11152" fmla="*/ 163132 h 3218321"/>
              <a:gd name="connsiteX11153" fmla="*/ 4170269 w 12192000"/>
              <a:gd name="connsiteY11153" fmla="*/ 170086 h 3218321"/>
              <a:gd name="connsiteX11154" fmla="*/ 4177653 w 12192000"/>
              <a:gd name="connsiteY11154" fmla="*/ 162608 h 3218321"/>
              <a:gd name="connsiteX11155" fmla="*/ 4205542 w 12192000"/>
              <a:gd name="connsiteY11155" fmla="*/ 161036 h 3218321"/>
              <a:gd name="connsiteX11156" fmla="*/ 4205776 w 12192000"/>
              <a:gd name="connsiteY11156" fmla="*/ 170848 h 3218321"/>
              <a:gd name="connsiteX11157" fmla="*/ 4223241 w 12192000"/>
              <a:gd name="connsiteY11157" fmla="*/ 164704 h 3218321"/>
              <a:gd name="connsiteX11158" fmla="*/ 4229115 w 12192000"/>
              <a:gd name="connsiteY11158" fmla="*/ 154701 h 3218321"/>
              <a:gd name="connsiteX11159" fmla="*/ 4234786 w 12192000"/>
              <a:gd name="connsiteY11159" fmla="*/ 159083 h 3218321"/>
              <a:gd name="connsiteX11160" fmla="*/ 4277399 w 12192000"/>
              <a:gd name="connsiteY11160" fmla="*/ 159845 h 3218321"/>
              <a:gd name="connsiteX11161" fmla="*/ 4276832 w 12192000"/>
              <a:gd name="connsiteY11161" fmla="*/ 151510 h 3218321"/>
              <a:gd name="connsiteX11162" fmla="*/ 4297358 w 12192000"/>
              <a:gd name="connsiteY11162" fmla="*/ 150320 h 3218321"/>
              <a:gd name="connsiteX11163" fmla="*/ 4297547 w 12192000"/>
              <a:gd name="connsiteY11163" fmla="*/ 160750 h 3218321"/>
              <a:gd name="connsiteX11164" fmla="*/ 4301398 w 12192000"/>
              <a:gd name="connsiteY11164" fmla="*/ 152082 h 3218321"/>
              <a:gd name="connsiteX11165" fmla="*/ 4351490 w 12192000"/>
              <a:gd name="connsiteY11165" fmla="*/ 149081 h 3218321"/>
              <a:gd name="connsiteX11166" fmla="*/ 4369273 w 12192000"/>
              <a:gd name="connsiteY11166" fmla="*/ 143366 h 3218321"/>
              <a:gd name="connsiteX11167" fmla="*/ 4375391 w 12192000"/>
              <a:gd name="connsiteY11167" fmla="*/ 145318 h 3218321"/>
              <a:gd name="connsiteX11168" fmla="*/ 4389245 w 12192000"/>
              <a:gd name="connsiteY11168" fmla="*/ 143985 h 3218321"/>
              <a:gd name="connsiteX11169" fmla="*/ 4421957 w 12192000"/>
              <a:gd name="connsiteY11169" fmla="*/ 139746 h 3218321"/>
              <a:gd name="connsiteX11170" fmla="*/ 4445888 w 12192000"/>
              <a:gd name="connsiteY11170" fmla="*/ 139222 h 3218321"/>
              <a:gd name="connsiteX11171" fmla="*/ 4464636 w 12192000"/>
              <a:gd name="connsiteY11171" fmla="*/ 138936 h 3218321"/>
              <a:gd name="connsiteX11172" fmla="*/ 4488928 w 12192000"/>
              <a:gd name="connsiteY11172" fmla="*/ 139222 h 3218321"/>
              <a:gd name="connsiteX11173" fmla="*/ 4513218 w 12192000"/>
              <a:gd name="connsiteY11173" fmla="*/ 135173 h 3218321"/>
              <a:gd name="connsiteX11174" fmla="*/ 4518410 w 12192000"/>
              <a:gd name="connsiteY11174" fmla="*/ 131934 h 3218321"/>
              <a:gd name="connsiteX11175" fmla="*/ 4521602 w 12192000"/>
              <a:gd name="connsiteY11175" fmla="*/ 137507 h 3218321"/>
              <a:gd name="connsiteX11176" fmla="*/ 4529890 w 12192000"/>
              <a:gd name="connsiteY11176" fmla="*/ 130839 h 3218321"/>
              <a:gd name="connsiteX11177" fmla="*/ 4542990 w 12192000"/>
              <a:gd name="connsiteY11177" fmla="*/ 129077 h 3218321"/>
              <a:gd name="connsiteX11178" fmla="*/ 4545419 w 12192000"/>
              <a:gd name="connsiteY11178" fmla="*/ 135126 h 3218321"/>
              <a:gd name="connsiteX11179" fmla="*/ 4556092 w 12192000"/>
              <a:gd name="connsiteY11179" fmla="*/ 126600 h 3218321"/>
              <a:gd name="connsiteX11180" fmla="*/ 4559568 w 12192000"/>
              <a:gd name="connsiteY11180" fmla="*/ 133316 h 3218321"/>
              <a:gd name="connsiteX11181" fmla="*/ 4564427 w 12192000"/>
              <a:gd name="connsiteY11181" fmla="*/ 126886 h 3218321"/>
              <a:gd name="connsiteX11182" fmla="*/ 4570811 w 12192000"/>
              <a:gd name="connsiteY11182" fmla="*/ 132506 h 3218321"/>
              <a:gd name="connsiteX11183" fmla="*/ 4575620 w 12192000"/>
              <a:gd name="connsiteY11183" fmla="*/ 123314 h 3218321"/>
              <a:gd name="connsiteX11184" fmla="*/ 4595145 w 12192000"/>
              <a:gd name="connsiteY11184" fmla="*/ 125314 h 3218321"/>
              <a:gd name="connsiteX11185" fmla="*/ 4603713 w 12192000"/>
              <a:gd name="connsiteY11185" fmla="*/ 118074 h 3218321"/>
              <a:gd name="connsiteX11186" fmla="*/ 4609000 w 12192000"/>
              <a:gd name="connsiteY11186" fmla="*/ 129505 h 3218321"/>
              <a:gd name="connsiteX11187" fmla="*/ 4611563 w 12192000"/>
              <a:gd name="connsiteY11187" fmla="*/ 116026 h 3218321"/>
              <a:gd name="connsiteX11188" fmla="*/ 4616574 w 12192000"/>
              <a:gd name="connsiteY11188" fmla="*/ 127934 h 3218321"/>
              <a:gd name="connsiteX11189" fmla="*/ 4627245 w 12192000"/>
              <a:gd name="connsiteY11189" fmla="*/ 118312 h 3218321"/>
              <a:gd name="connsiteX11190" fmla="*/ 4633091 w 12192000"/>
              <a:gd name="connsiteY11190" fmla="*/ 129220 h 3218321"/>
              <a:gd name="connsiteX11191" fmla="*/ 4634366 w 12192000"/>
              <a:gd name="connsiteY11191" fmla="*/ 116979 h 3218321"/>
              <a:gd name="connsiteX11192" fmla="*/ 4642576 w 12192000"/>
              <a:gd name="connsiteY11192" fmla="*/ 122742 h 3218321"/>
              <a:gd name="connsiteX11193" fmla="*/ 4656182 w 12192000"/>
              <a:gd name="connsiteY11193" fmla="*/ 119551 h 3218321"/>
              <a:gd name="connsiteX11194" fmla="*/ 4684243 w 12192000"/>
              <a:gd name="connsiteY11194" fmla="*/ 115407 h 3218321"/>
              <a:gd name="connsiteX11195" fmla="*/ 4692844 w 12192000"/>
              <a:gd name="connsiteY11195" fmla="*/ 116455 h 3218321"/>
              <a:gd name="connsiteX11196" fmla="*/ 4742460 w 12192000"/>
              <a:gd name="connsiteY11196" fmla="*/ 113645 h 3218321"/>
              <a:gd name="connsiteX11197" fmla="*/ 4770074 w 12192000"/>
              <a:gd name="connsiteY11197" fmla="*/ 114026 h 3218321"/>
              <a:gd name="connsiteX11198" fmla="*/ 4777017 w 12192000"/>
              <a:gd name="connsiteY11198" fmla="*/ 108644 h 3218321"/>
              <a:gd name="connsiteX11199" fmla="*/ 4854923 w 12192000"/>
              <a:gd name="connsiteY11199" fmla="*/ 107072 h 3218321"/>
              <a:gd name="connsiteX11200" fmla="*/ 4860144 w 12192000"/>
              <a:gd name="connsiteY11200" fmla="*/ 106072 h 3218321"/>
              <a:gd name="connsiteX11201" fmla="*/ 4967612 w 12192000"/>
              <a:gd name="connsiteY11201" fmla="*/ 100642 h 3218321"/>
              <a:gd name="connsiteX11202" fmla="*/ 4974197 w 12192000"/>
              <a:gd name="connsiteY11202" fmla="*/ 101690 h 3218321"/>
              <a:gd name="connsiteX11203" fmla="*/ 5075864 w 12192000"/>
              <a:gd name="connsiteY11203" fmla="*/ 96879 h 3218321"/>
              <a:gd name="connsiteX11204" fmla="*/ 5089080 w 12192000"/>
              <a:gd name="connsiteY11204" fmla="*/ 95974 h 3218321"/>
              <a:gd name="connsiteX11205" fmla="*/ 5184472 w 12192000"/>
              <a:gd name="connsiteY11205" fmla="*/ 92449 h 3218321"/>
              <a:gd name="connsiteX11206" fmla="*/ 5195726 w 12192000"/>
              <a:gd name="connsiteY11206" fmla="*/ 91592 h 3218321"/>
              <a:gd name="connsiteX11207" fmla="*/ 5208030 w 12192000"/>
              <a:gd name="connsiteY11207" fmla="*/ 91545 h 3218321"/>
              <a:gd name="connsiteX11208" fmla="*/ 5227522 w 12192000"/>
              <a:gd name="connsiteY11208" fmla="*/ 92783 h 3218321"/>
              <a:gd name="connsiteX11209" fmla="*/ 5234227 w 12192000"/>
              <a:gd name="connsiteY11209" fmla="*/ 88306 h 3218321"/>
              <a:gd name="connsiteX11210" fmla="*/ 5240388 w 12192000"/>
              <a:gd name="connsiteY11210" fmla="*/ 92497 h 3218321"/>
              <a:gd name="connsiteX11211" fmla="*/ 5330667 w 12192000"/>
              <a:gd name="connsiteY11211" fmla="*/ 84829 h 3218321"/>
              <a:gd name="connsiteX11212" fmla="*/ 5337214 w 12192000"/>
              <a:gd name="connsiteY11212" fmla="*/ 89592 h 3218321"/>
              <a:gd name="connsiteX11213" fmla="*/ 5341925 w 12192000"/>
              <a:gd name="connsiteY11213" fmla="*/ 83638 h 3218321"/>
              <a:gd name="connsiteX11214" fmla="*/ 5344164 w 12192000"/>
              <a:gd name="connsiteY11214" fmla="*/ 87925 h 3218321"/>
              <a:gd name="connsiteX11215" fmla="*/ 5424295 w 12192000"/>
              <a:gd name="connsiteY11215" fmla="*/ 82304 h 3218321"/>
              <a:gd name="connsiteX11216" fmla="*/ 5436864 w 12192000"/>
              <a:gd name="connsiteY11216" fmla="*/ 81447 h 3218321"/>
              <a:gd name="connsiteX11217" fmla="*/ 5440767 w 12192000"/>
              <a:gd name="connsiteY11217" fmla="*/ 82590 h 3218321"/>
              <a:gd name="connsiteX11218" fmla="*/ 5455813 w 12192000"/>
              <a:gd name="connsiteY11218" fmla="*/ 81590 h 3218321"/>
              <a:gd name="connsiteX11219" fmla="*/ 5703345 w 12192000"/>
              <a:gd name="connsiteY11219" fmla="*/ 78399 h 3218321"/>
              <a:gd name="connsiteX11220" fmla="*/ 5719582 w 12192000"/>
              <a:gd name="connsiteY11220" fmla="*/ 76303 h 3218321"/>
              <a:gd name="connsiteX11221" fmla="*/ 5720962 w 12192000"/>
              <a:gd name="connsiteY11221" fmla="*/ 80447 h 3218321"/>
              <a:gd name="connsiteX11222" fmla="*/ 5726152 w 12192000"/>
              <a:gd name="connsiteY11222" fmla="*/ 76827 h 3218321"/>
              <a:gd name="connsiteX11223" fmla="*/ 5780144 w 12192000"/>
              <a:gd name="connsiteY11223" fmla="*/ 76970 h 3218321"/>
              <a:gd name="connsiteX11224" fmla="*/ 5785619 w 12192000"/>
              <a:gd name="connsiteY11224" fmla="*/ 79589 h 3218321"/>
              <a:gd name="connsiteX11225" fmla="*/ 5798000 w 12192000"/>
              <a:gd name="connsiteY11225" fmla="*/ 76732 h 3218321"/>
              <a:gd name="connsiteX11226" fmla="*/ 5811377 w 12192000"/>
              <a:gd name="connsiteY11226" fmla="*/ 78256 h 3218321"/>
              <a:gd name="connsiteX11227" fmla="*/ 5832755 w 12192000"/>
              <a:gd name="connsiteY11227" fmla="*/ 76779 h 3218321"/>
              <a:gd name="connsiteX11228" fmla="*/ 5835802 w 12192000"/>
              <a:gd name="connsiteY11228" fmla="*/ 79828 h 3218321"/>
              <a:gd name="connsiteX11229" fmla="*/ 5842564 w 12192000"/>
              <a:gd name="connsiteY11229" fmla="*/ 75922 h 3218321"/>
              <a:gd name="connsiteX11230" fmla="*/ 4481401 w 12192000"/>
              <a:gd name="connsiteY11230" fmla="*/ 73921 h 3218321"/>
              <a:gd name="connsiteX11231" fmla="*/ 4471590 w 12192000"/>
              <a:gd name="connsiteY11231" fmla="*/ 92735 h 3218321"/>
              <a:gd name="connsiteX11232" fmla="*/ 4483394 w 12192000"/>
              <a:gd name="connsiteY11232" fmla="*/ 90734 h 3218321"/>
              <a:gd name="connsiteX11233" fmla="*/ 4473971 w 12192000"/>
              <a:gd name="connsiteY11233" fmla="*/ 100308 h 3218321"/>
              <a:gd name="connsiteX11234" fmla="*/ 4470302 w 12192000"/>
              <a:gd name="connsiteY11234" fmla="*/ 94164 h 3218321"/>
              <a:gd name="connsiteX11235" fmla="*/ 4455479 w 12192000"/>
              <a:gd name="connsiteY11235" fmla="*/ 104404 h 3218321"/>
              <a:gd name="connsiteX11236" fmla="*/ 4469107 w 12192000"/>
              <a:gd name="connsiteY11236" fmla="*/ 91068 h 3218321"/>
              <a:gd name="connsiteX11237" fmla="*/ 4481401 w 12192000"/>
              <a:gd name="connsiteY11237" fmla="*/ 73921 h 3218321"/>
              <a:gd name="connsiteX11238" fmla="*/ 4524746 w 12192000"/>
              <a:gd name="connsiteY11238" fmla="*/ 72730 h 3218321"/>
              <a:gd name="connsiteX11239" fmla="*/ 4524746 w 12192000"/>
              <a:gd name="connsiteY11239" fmla="*/ 72730 h 3218321"/>
              <a:gd name="connsiteX11240" fmla="*/ 7396495 w 12192000"/>
              <a:gd name="connsiteY11240" fmla="*/ 71730 h 3218321"/>
              <a:gd name="connsiteX11241" fmla="*/ 7414116 w 12192000"/>
              <a:gd name="connsiteY11241" fmla="*/ 72159 h 3218321"/>
              <a:gd name="connsiteX11242" fmla="*/ 7396114 w 12192000"/>
              <a:gd name="connsiteY11242" fmla="*/ 73445 h 3218321"/>
              <a:gd name="connsiteX11243" fmla="*/ 4563930 w 12192000"/>
              <a:gd name="connsiteY11243" fmla="*/ 70163 h 3218321"/>
              <a:gd name="connsiteX11244" fmla="*/ 4557900 w 12192000"/>
              <a:gd name="connsiteY11244" fmla="*/ 71302 h 3218321"/>
              <a:gd name="connsiteX11245" fmla="*/ 4563930 w 12192000"/>
              <a:gd name="connsiteY11245" fmla="*/ 70163 h 3218321"/>
              <a:gd name="connsiteX11246" fmla="*/ 6155661 w 12192000"/>
              <a:gd name="connsiteY11246" fmla="*/ 65255 h 3218321"/>
              <a:gd name="connsiteX11247" fmla="*/ 6149673 w 12192000"/>
              <a:gd name="connsiteY11247" fmla="*/ 65824 h 3218321"/>
              <a:gd name="connsiteX11248" fmla="*/ 6155661 w 12192000"/>
              <a:gd name="connsiteY11248" fmla="*/ 65255 h 3218321"/>
              <a:gd name="connsiteX11249" fmla="*/ 4575190 w 12192000"/>
              <a:gd name="connsiteY11249" fmla="*/ 64586 h 3218321"/>
              <a:gd name="connsiteX11250" fmla="*/ 4577141 w 12192000"/>
              <a:gd name="connsiteY11250" fmla="*/ 85686 h 3218321"/>
              <a:gd name="connsiteX11251" fmla="*/ 4588858 w 12192000"/>
              <a:gd name="connsiteY11251" fmla="*/ 74302 h 3218321"/>
              <a:gd name="connsiteX11252" fmla="*/ 4595238 w 12192000"/>
              <a:gd name="connsiteY11252" fmla="*/ 81447 h 3218321"/>
              <a:gd name="connsiteX11253" fmla="*/ 4596096 w 12192000"/>
              <a:gd name="connsiteY11253" fmla="*/ 75065 h 3218321"/>
              <a:gd name="connsiteX11254" fmla="*/ 4601201 w 12192000"/>
              <a:gd name="connsiteY11254" fmla="*/ 75065 h 3218321"/>
              <a:gd name="connsiteX11255" fmla="*/ 4597480 w 12192000"/>
              <a:gd name="connsiteY11255" fmla="*/ 83114 h 3218321"/>
              <a:gd name="connsiteX11256" fmla="*/ 4613536 w 12192000"/>
              <a:gd name="connsiteY11256" fmla="*/ 76446 h 3218321"/>
              <a:gd name="connsiteX11257" fmla="*/ 4613391 w 12192000"/>
              <a:gd name="connsiteY11257" fmla="*/ 81542 h 3218321"/>
              <a:gd name="connsiteX11258" fmla="*/ 4634128 w 12192000"/>
              <a:gd name="connsiteY11258" fmla="*/ 78827 h 3218321"/>
              <a:gd name="connsiteX11259" fmla="*/ 4598429 w 12192000"/>
              <a:gd name="connsiteY11259" fmla="*/ 90497 h 3218321"/>
              <a:gd name="connsiteX11260" fmla="*/ 4596710 w 12192000"/>
              <a:gd name="connsiteY11260" fmla="*/ 82304 h 3218321"/>
              <a:gd name="connsiteX11261" fmla="*/ 4588620 w 12192000"/>
              <a:gd name="connsiteY11261" fmla="*/ 90258 h 3218321"/>
              <a:gd name="connsiteX11262" fmla="*/ 4584476 w 12192000"/>
              <a:gd name="connsiteY11262" fmla="*/ 85829 h 3218321"/>
              <a:gd name="connsiteX11263" fmla="*/ 4558661 w 12192000"/>
              <a:gd name="connsiteY11263" fmla="*/ 93545 h 3218321"/>
              <a:gd name="connsiteX11264" fmla="*/ 4554469 w 12192000"/>
              <a:gd name="connsiteY11264" fmla="*/ 88020 h 3218321"/>
              <a:gd name="connsiteX11265" fmla="*/ 4552469 w 12192000"/>
              <a:gd name="connsiteY11265" fmla="*/ 93831 h 3218321"/>
              <a:gd name="connsiteX11266" fmla="*/ 4530746 w 12192000"/>
              <a:gd name="connsiteY11266" fmla="*/ 90020 h 3218321"/>
              <a:gd name="connsiteX11267" fmla="*/ 4517122 w 12192000"/>
              <a:gd name="connsiteY11267" fmla="*/ 93354 h 3218321"/>
              <a:gd name="connsiteX11268" fmla="*/ 4510886 w 12192000"/>
              <a:gd name="connsiteY11268" fmla="*/ 96260 h 3218321"/>
              <a:gd name="connsiteX11269" fmla="*/ 4494687 w 12192000"/>
              <a:gd name="connsiteY11269" fmla="*/ 98975 h 3218321"/>
              <a:gd name="connsiteX11270" fmla="*/ 4501738 w 12192000"/>
              <a:gd name="connsiteY11270" fmla="*/ 75112 h 3218321"/>
              <a:gd name="connsiteX11271" fmla="*/ 4506079 w 12192000"/>
              <a:gd name="connsiteY11271" fmla="*/ 74922 h 3218321"/>
              <a:gd name="connsiteX11272" fmla="*/ 4501553 w 12192000"/>
              <a:gd name="connsiteY11272" fmla="*/ 88829 h 3218321"/>
              <a:gd name="connsiteX11273" fmla="*/ 4509980 w 12192000"/>
              <a:gd name="connsiteY11273" fmla="*/ 88258 h 3218321"/>
              <a:gd name="connsiteX11274" fmla="*/ 4510362 w 12192000"/>
              <a:gd name="connsiteY11274" fmla="*/ 75065 h 3218321"/>
              <a:gd name="connsiteX11275" fmla="*/ 4519745 w 12192000"/>
              <a:gd name="connsiteY11275" fmla="*/ 74779 h 3218321"/>
              <a:gd name="connsiteX11276" fmla="*/ 4516884 w 12192000"/>
              <a:gd name="connsiteY11276" fmla="*/ 93259 h 3218321"/>
              <a:gd name="connsiteX11277" fmla="*/ 4520268 w 12192000"/>
              <a:gd name="connsiteY11277" fmla="*/ 84352 h 3218321"/>
              <a:gd name="connsiteX11278" fmla="*/ 4543322 w 12192000"/>
              <a:gd name="connsiteY11278" fmla="*/ 89830 h 3218321"/>
              <a:gd name="connsiteX11279" fmla="*/ 4549184 w 12192000"/>
              <a:gd name="connsiteY11279" fmla="*/ 70206 h 3218321"/>
              <a:gd name="connsiteX11280" fmla="*/ 4552374 w 12192000"/>
              <a:gd name="connsiteY11280" fmla="*/ 70159 h 3218321"/>
              <a:gd name="connsiteX11281" fmla="*/ 4559615 w 12192000"/>
              <a:gd name="connsiteY11281" fmla="*/ 80399 h 3218321"/>
              <a:gd name="connsiteX11282" fmla="*/ 4575190 w 12192000"/>
              <a:gd name="connsiteY11282" fmla="*/ 64586 h 3218321"/>
              <a:gd name="connsiteX11283" fmla="*/ 4620135 w 12192000"/>
              <a:gd name="connsiteY11283" fmla="*/ 62633 h 3218321"/>
              <a:gd name="connsiteX11284" fmla="*/ 4620135 w 12192000"/>
              <a:gd name="connsiteY11284" fmla="*/ 62633 h 3218321"/>
              <a:gd name="connsiteX11285" fmla="*/ 4877278 w 12192000"/>
              <a:gd name="connsiteY11285" fmla="*/ 57441 h 3218321"/>
              <a:gd name="connsiteX11286" fmla="*/ 4885479 w 12192000"/>
              <a:gd name="connsiteY11286" fmla="*/ 67824 h 3218321"/>
              <a:gd name="connsiteX11287" fmla="*/ 4877278 w 12192000"/>
              <a:gd name="connsiteY11287" fmla="*/ 57441 h 3218321"/>
              <a:gd name="connsiteX11288" fmla="*/ 4691655 w 12192000"/>
              <a:gd name="connsiteY11288" fmla="*/ 57156 h 3218321"/>
              <a:gd name="connsiteX11289" fmla="*/ 4691655 w 12192000"/>
              <a:gd name="connsiteY11289" fmla="*/ 57156 h 3218321"/>
              <a:gd name="connsiteX11290" fmla="*/ 4715458 w 12192000"/>
              <a:gd name="connsiteY11290" fmla="*/ 56203 h 3218321"/>
              <a:gd name="connsiteX11291" fmla="*/ 4715458 w 12192000"/>
              <a:gd name="connsiteY11291" fmla="*/ 56203 h 3218321"/>
              <a:gd name="connsiteX11292" fmla="*/ 4745208 w 12192000"/>
              <a:gd name="connsiteY11292" fmla="*/ 55507 h 3218321"/>
              <a:gd name="connsiteX11293" fmla="*/ 4739143 w 12192000"/>
              <a:gd name="connsiteY11293" fmla="*/ 56632 h 3218321"/>
              <a:gd name="connsiteX11294" fmla="*/ 4745208 w 12192000"/>
              <a:gd name="connsiteY11294" fmla="*/ 55507 h 3218321"/>
              <a:gd name="connsiteX11295" fmla="*/ 4732296 w 12192000"/>
              <a:gd name="connsiteY11295" fmla="*/ 55139 h 3218321"/>
              <a:gd name="connsiteX11296" fmla="*/ 4726076 w 12192000"/>
              <a:gd name="connsiteY11296" fmla="*/ 56251 h 3218321"/>
              <a:gd name="connsiteX11297" fmla="*/ 4732296 w 12192000"/>
              <a:gd name="connsiteY11297" fmla="*/ 55139 h 3218321"/>
              <a:gd name="connsiteX11298" fmla="*/ 4753650 w 12192000"/>
              <a:gd name="connsiteY11298" fmla="*/ 52583 h 3218321"/>
              <a:gd name="connsiteX11299" fmla="*/ 4753650 w 12192000"/>
              <a:gd name="connsiteY11299" fmla="*/ 52583 h 3218321"/>
              <a:gd name="connsiteX11300" fmla="*/ 4834661 w 12192000"/>
              <a:gd name="connsiteY11300" fmla="*/ 46391 h 3218321"/>
              <a:gd name="connsiteX11301" fmla="*/ 4832246 w 12192000"/>
              <a:gd name="connsiteY11301" fmla="*/ 61013 h 3218321"/>
              <a:gd name="connsiteX11302" fmla="*/ 4853217 w 12192000"/>
              <a:gd name="connsiteY11302" fmla="*/ 61823 h 3218321"/>
              <a:gd name="connsiteX11303" fmla="*/ 4853359 w 12192000"/>
              <a:gd name="connsiteY11303" fmla="*/ 46439 h 3218321"/>
              <a:gd name="connsiteX11304" fmla="*/ 4863229 w 12192000"/>
              <a:gd name="connsiteY11304" fmla="*/ 46391 h 3218321"/>
              <a:gd name="connsiteX11305" fmla="*/ 4868069 w 12192000"/>
              <a:gd name="connsiteY11305" fmla="*/ 65252 h 3218321"/>
              <a:gd name="connsiteX11306" fmla="*/ 4867358 w 12192000"/>
              <a:gd name="connsiteY11306" fmla="*/ 46486 h 3218321"/>
              <a:gd name="connsiteX11307" fmla="*/ 4871867 w 12192000"/>
              <a:gd name="connsiteY11307" fmla="*/ 46439 h 3218321"/>
              <a:gd name="connsiteX11308" fmla="*/ 4872483 w 12192000"/>
              <a:gd name="connsiteY11308" fmla="*/ 70015 h 3218321"/>
              <a:gd name="connsiteX11309" fmla="*/ 4825685 w 12192000"/>
              <a:gd name="connsiteY11309" fmla="*/ 69682 h 3218321"/>
              <a:gd name="connsiteX11310" fmla="*/ 4822936 w 12192000"/>
              <a:gd name="connsiteY11310" fmla="*/ 77207 h 3218321"/>
              <a:gd name="connsiteX11311" fmla="*/ 4820253 w 12192000"/>
              <a:gd name="connsiteY11311" fmla="*/ 68253 h 3218321"/>
              <a:gd name="connsiteX11312" fmla="*/ 4812927 w 12192000"/>
              <a:gd name="connsiteY11312" fmla="*/ 75207 h 3218321"/>
              <a:gd name="connsiteX11313" fmla="*/ 4798990 w 12192000"/>
              <a:gd name="connsiteY11313" fmla="*/ 75350 h 3218321"/>
              <a:gd name="connsiteX11314" fmla="*/ 4792806 w 12192000"/>
              <a:gd name="connsiteY11314" fmla="*/ 71206 h 3218321"/>
              <a:gd name="connsiteX11315" fmla="*/ 4786671 w 12192000"/>
              <a:gd name="connsiteY11315" fmla="*/ 76255 h 3218321"/>
              <a:gd name="connsiteX11316" fmla="*/ 4786387 w 12192000"/>
              <a:gd name="connsiteY11316" fmla="*/ 70634 h 3218321"/>
              <a:gd name="connsiteX11317" fmla="*/ 4752001 w 12192000"/>
              <a:gd name="connsiteY11317" fmla="*/ 78922 h 3218321"/>
              <a:gd name="connsiteX11318" fmla="*/ 4729088 w 12192000"/>
              <a:gd name="connsiteY11318" fmla="*/ 78350 h 3218321"/>
              <a:gd name="connsiteX11319" fmla="*/ 4678778 w 12192000"/>
              <a:gd name="connsiteY11319" fmla="*/ 75302 h 3218321"/>
              <a:gd name="connsiteX11320" fmla="*/ 4631185 w 12192000"/>
              <a:gd name="connsiteY11320" fmla="*/ 85495 h 3218321"/>
              <a:gd name="connsiteX11321" fmla="*/ 4640496 w 12192000"/>
              <a:gd name="connsiteY11321" fmla="*/ 76874 h 3218321"/>
              <a:gd name="connsiteX11322" fmla="*/ 4683909 w 12192000"/>
              <a:gd name="connsiteY11322" fmla="*/ 72825 h 3218321"/>
              <a:gd name="connsiteX11323" fmla="*/ 4690326 w 12192000"/>
              <a:gd name="connsiteY11323" fmla="*/ 68825 h 3218321"/>
              <a:gd name="connsiteX11324" fmla="*/ 4692180 w 12192000"/>
              <a:gd name="connsiteY11324" fmla="*/ 75112 h 3218321"/>
              <a:gd name="connsiteX11325" fmla="*/ 4701047 w 12192000"/>
              <a:gd name="connsiteY11325" fmla="*/ 68253 h 3218321"/>
              <a:gd name="connsiteX11326" fmla="*/ 4718615 w 12192000"/>
              <a:gd name="connsiteY11326" fmla="*/ 73921 h 3218321"/>
              <a:gd name="connsiteX11327" fmla="*/ 4725216 w 12192000"/>
              <a:gd name="connsiteY11327" fmla="*/ 68301 h 3218321"/>
              <a:gd name="connsiteX11328" fmla="*/ 4741464 w 12192000"/>
              <a:gd name="connsiteY11328" fmla="*/ 65348 h 3218321"/>
              <a:gd name="connsiteX11329" fmla="*/ 4749243 w 12192000"/>
              <a:gd name="connsiteY11329" fmla="*/ 72587 h 3218321"/>
              <a:gd name="connsiteX11330" fmla="*/ 4750635 w 12192000"/>
              <a:gd name="connsiteY11330" fmla="*/ 63728 h 3218321"/>
              <a:gd name="connsiteX11331" fmla="*/ 4754697 w 12192000"/>
              <a:gd name="connsiteY11331" fmla="*/ 70111 h 3218321"/>
              <a:gd name="connsiteX11332" fmla="*/ 4762701 w 12192000"/>
              <a:gd name="connsiteY11332" fmla="*/ 64490 h 3218321"/>
              <a:gd name="connsiteX11333" fmla="*/ 4772878 w 12192000"/>
              <a:gd name="connsiteY11333" fmla="*/ 49392 h 3218321"/>
              <a:gd name="connsiteX11334" fmla="*/ 4761465 w 12192000"/>
              <a:gd name="connsiteY11334" fmla="*/ 70111 h 3218321"/>
              <a:gd name="connsiteX11335" fmla="*/ 4788193 w 12192000"/>
              <a:gd name="connsiteY11335" fmla="*/ 63157 h 3218321"/>
              <a:gd name="connsiteX11336" fmla="*/ 4810264 w 12192000"/>
              <a:gd name="connsiteY11336" fmla="*/ 63442 h 3218321"/>
              <a:gd name="connsiteX11337" fmla="*/ 4831159 w 12192000"/>
              <a:gd name="connsiteY11337" fmla="*/ 61823 h 3218321"/>
              <a:gd name="connsiteX11338" fmla="*/ 4828680 w 12192000"/>
              <a:gd name="connsiteY11338" fmla="*/ 46629 h 3218321"/>
              <a:gd name="connsiteX11339" fmla="*/ 4884787 w 12192000"/>
              <a:gd name="connsiteY11339" fmla="*/ 46279 h 3218321"/>
              <a:gd name="connsiteX11340" fmla="*/ 4878660 w 12192000"/>
              <a:gd name="connsiteY11340" fmla="*/ 47391 h 3218321"/>
              <a:gd name="connsiteX11341" fmla="*/ 4884787 w 12192000"/>
              <a:gd name="connsiteY11341" fmla="*/ 46279 h 3218321"/>
              <a:gd name="connsiteX11342" fmla="*/ 7094830 w 12192000"/>
              <a:gd name="connsiteY11342" fmla="*/ 46007 h 3218321"/>
              <a:gd name="connsiteX11343" fmla="*/ 7088742 w 12192000"/>
              <a:gd name="connsiteY11343" fmla="*/ 47105 h 3218321"/>
              <a:gd name="connsiteX11344" fmla="*/ 7094830 w 12192000"/>
              <a:gd name="connsiteY11344" fmla="*/ 46007 h 3218321"/>
              <a:gd name="connsiteX11345" fmla="*/ 7068669 w 12192000"/>
              <a:gd name="connsiteY11345" fmla="*/ 45218 h 3218321"/>
              <a:gd name="connsiteX11346" fmla="*/ 7081598 w 12192000"/>
              <a:gd name="connsiteY11346" fmla="*/ 49630 h 3218321"/>
              <a:gd name="connsiteX11347" fmla="*/ 7053881 w 12192000"/>
              <a:gd name="connsiteY11347" fmla="*/ 48058 h 3218321"/>
              <a:gd name="connsiteX11348" fmla="*/ 7068669 w 12192000"/>
              <a:gd name="connsiteY11348" fmla="*/ 45218 h 3218321"/>
              <a:gd name="connsiteX11349" fmla="*/ 6867525 w 12192000"/>
              <a:gd name="connsiteY11349" fmla="*/ 42676 h 3218321"/>
              <a:gd name="connsiteX11350" fmla="*/ 6867525 w 12192000"/>
              <a:gd name="connsiteY11350" fmla="*/ 42676 h 3218321"/>
              <a:gd name="connsiteX11351" fmla="*/ 5048360 w 12192000"/>
              <a:gd name="connsiteY11351" fmla="*/ 41724 h 3218321"/>
              <a:gd name="connsiteX11352" fmla="*/ 5050018 w 12192000"/>
              <a:gd name="connsiteY11352" fmla="*/ 41724 h 3218321"/>
              <a:gd name="connsiteX11353" fmla="*/ 5048682 w 12192000"/>
              <a:gd name="connsiteY11353" fmla="*/ 45579 h 3218321"/>
              <a:gd name="connsiteX11354" fmla="*/ 7022973 w 12192000"/>
              <a:gd name="connsiteY11354" fmla="*/ 41438 h 3218321"/>
              <a:gd name="connsiteX11355" fmla="*/ 7021925 w 12192000"/>
              <a:gd name="connsiteY11355" fmla="*/ 53060 h 3218321"/>
              <a:gd name="connsiteX11356" fmla="*/ 7017305 w 12192000"/>
              <a:gd name="connsiteY11356" fmla="*/ 47725 h 3218321"/>
              <a:gd name="connsiteX11357" fmla="*/ 7022973 w 12192000"/>
              <a:gd name="connsiteY11357" fmla="*/ 41438 h 3218321"/>
              <a:gd name="connsiteX11358" fmla="*/ 4970140 w 12192000"/>
              <a:gd name="connsiteY11358" fmla="*/ 39056 h 3218321"/>
              <a:gd name="connsiteX11359" fmla="*/ 4970234 w 12192000"/>
              <a:gd name="connsiteY11359" fmla="*/ 56488 h 3218321"/>
              <a:gd name="connsiteX11360" fmla="*/ 4983493 w 12192000"/>
              <a:gd name="connsiteY11360" fmla="*/ 41866 h 3218321"/>
              <a:gd name="connsiteX11361" fmla="*/ 4990456 w 12192000"/>
              <a:gd name="connsiteY11361" fmla="*/ 41485 h 3218321"/>
              <a:gd name="connsiteX11362" fmla="*/ 4986021 w 12192000"/>
              <a:gd name="connsiteY11362" fmla="*/ 60346 h 3218321"/>
              <a:gd name="connsiteX11363" fmla="*/ 4970283 w 12192000"/>
              <a:gd name="connsiteY11363" fmla="*/ 62776 h 3218321"/>
              <a:gd name="connsiteX11364" fmla="*/ 4966180 w 12192000"/>
              <a:gd name="connsiteY11364" fmla="*/ 57584 h 3218321"/>
              <a:gd name="connsiteX11365" fmla="*/ 4945816 w 12192000"/>
              <a:gd name="connsiteY11365" fmla="*/ 63776 h 3218321"/>
              <a:gd name="connsiteX11366" fmla="*/ 4930027 w 12192000"/>
              <a:gd name="connsiteY11366" fmla="*/ 64776 h 3218321"/>
              <a:gd name="connsiteX11367" fmla="*/ 4926835 w 12192000"/>
              <a:gd name="connsiteY11367" fmla="*/ 60204 h 3218321"/>
              <a:gd name="connsiteX11368" fmla="*/ 4922445 w 12192000"/>
              <a:gd name="connsiteY11368" fmla="*/ 64633 h 3218321"/>
              <a:gd name="connsiteX11369" fmla="*/ 4916053 w 12192000"/>
              <a:gd name="connsiteY11369" fmla="*/ 63395 h 3218321"/>
              <a:gd name="connsiteX11370" fmla="*/ 4913860 w 12192000"/>
              <a:gd name="connsiteY11370" fmla="*/ 62109 h 3218321"/>
              <a:gd name="connsiteX11371" fmla="*/ 4908567 w 12192000"/>
              <a:gd name="connsiteY11371" fmla="*/ 61918 h 3218321"/>
              <a:gd name="connsiteX11372" fmla="*/ 4891680 w 12192000"/>
              <a:gd name="connsiteY11372" fmla="*/ 70349 h 3218321"/>
              <a:gd name="connsiteX11373" fmla="*/ 4895975 w 12192000"/>
              <a:gd name="connsiteY11373" fmla="*/ 47296 h 3218321"/>
              <a:gd name="connsiteX11374" fmla="*/ 4897071 w 12192000"/>
              <a:gd name="connsiteY11374" fmla="*/ 59108 h 3218321"/>
              <a:gd name="connsiteX11375" fmla="*/ 4906991 w 12192000"/>
              <a:gd name="connsiteY11375" fmla="*/ 46486 h 3218321"/>
              <a:gd name="connsiteX11376" fmla="*/ 4909280 w 12192000"/>
              <a:gd name="connsiteY11376" fmla="*/ 46010 h 3218321"/>
              <a:gd name="connsiteX11377" fmla="*/ 4911381 w 12192000"/>
              <a:gd name="connsiteY11377" fmla="*/ 55393 h 3218321"/>
              <a:gd name="connsiteX11378" fmla="*/ 4913479 w 12192000"/>
              <a:gd name="connsiteY11378" fmla="*/ 54869 h 3218321"/>
              <a:gd name="connsiteX11379" fmla="*/ 4925356 w 12192000"/>
              <a:gd name="connsiteY11379" fmla="*/ 40151 h 3218321"/>
              <a:gd name="connsiteX11380" fmla="*/ 4919392 w 12192000"/>
              <a:gd name="connsiteY11380" fmla="*/ 57870 h 3218321"/>
              <a:gd name="connsiteX11381" fmla="*/ 4939043 w 12192000"/>
              <a:gd name="connsiteY11381" fmla="*/ 39675 h 3218321"/>
              <a:gd name="connsiteX11382" fmla="*/ 4933270 w 12192000"/>
              <a:gd name="connsiteY11382" fmla="*/ 55679 h 3218321"/>
              <a:gd name="connsiteX11383" fmla="*/ 4944147 w 12192000"/>
              <a:gd name="connsiteY11383" fmla="*/ 57108 h 3218321"/>
              <a:gd name="connsiteX11384" fmla="*/ 4943478 w 12192000"/>
              <a:gd name="connsiteY11384" fmla="*/ 41580 h 3218321"/>
              <a:gd name="connsiteX11385" fmla="*/ 4952399 w 12192000"/>
              <a:gd name="connsiteY11385" fmla="*/ 41771 h 3218321"/>
              <a:gd name="connsiteX11386" fmla="*/ 4945720 w 12192000"/>
              <a:gd name="connsiteY11386" fmla="*/ 57060 h 3218321"/>
              <a:gd name="connsiteX11387" fmla="*/ 4960409 w 12192000"/>
              <a:gd name="connsiteY11387" fmla="*/ 40675 h 3218321"/>
              <a:gd name="connsiteX11388" fmla="*/ 4965702 w 12192000"/>
              <a:gd name="connsiteY11388" fmla="*/ 50201 h 3218321"/>
              <a:gd name="connsiteX11389" fmla="*/ 4970140 w 12192000"/>
              <a:gd name="connsiteY11389" fmla="*/ 39056 h 3218321"/>
              <a:gd name="connsiteX11390" fmla="*/ 6741092 w 12192000"/>
              <a:gd name="connsiteY11390" fmla="*/ 35990 h 3218321"/>
              <a:gd name="connsiteX11391" fmla="*/ 6739318 w 12192000"/>
              <a:gd name="connsiteY11391" fmla="*/ 44058 h 3218321"/>
              <a:gd name="connsiteX11392" fmla="*/ 6742414 w 12192000"/>
              <a:gd name="connsiteY11392" fmla="*/ 45344 h 3218321"/>
              <a:gd name="connsiteX11393" fmla="*/ 6747367 w 12192000"/>
              <a:gd name="connsiteY11393" fmla="*/ 40104 h 3218321"/>
              <a:gd name="connsiteX11394" fmla="*/ 6741092 w 12192000"/>
              <a:gd name="connsiteY11394" fmla="*/ 35990 h 3218321"/>
              <a:gd name="connsiteX11395" fmla="*/ 5038867 w 12192000"/>
              <a:gd name="connsiteY11395" fmla="*/ 35198 h 3218321"/>
              <a:gd name="connsiteX11396" fmla="*/ 5037148 w 12192000"/>
              <a:gd name="connsiteY11396" fmla="*/ 59251 h 3218321"/>
              <a:gd name="connsiteX11397" fmla="*/ 5025800 w 12192000"/>
              <a:gd name="connsiteY11397" fmla="*/ 55774 h 3218321"/>
              <a:gd name="connsiteX11398" fmla="*/ 5023843 w 12192000"/>
              <a:gd name="connsiteY11398" fmla="*/ 60251 h 3218321"/>
              <a:gd name="connsiteX11399" fmla="*/ 5007722 w 12192000"/>
              <a:gd name="connsiteY11399" fmla="*/ 59013 h 3218321"/>
              <a:gd name="connsiteX11400" fmla="*/ 4989169 w 12192000"/>
              <a:gd name="connsiteY11400" fmla="*/ 52297 h 3218321"/>
              <a:gd name="connsiteX11401" fmla="*/ 5003908 w 12192000"/>
              <a:gd name="connsiteY11401" fmla="*/ 51106 h 3218321"/>
              <a:gd name="connsiteX11402" fmla="*/ 5016071 w 12192000"/>
              <a:gd name="connsiteY11402" fmla="*/ 40580 h 3218321"/>
              <a:gd name="connsiteX11403" fmla="*/ 5009534 w 12192000"/>
              <a:gd name="connsiteY11403" fmla="*/ 48868 h 3218321"/>
              <a:gd name="connsiteX11404" fmla="*/ 5018885 w 12192000"/>
              <a:gd name="connsiteY11404" fmla="*/ 54964 h 3218321"/>
              <a:gd name="connsiteX11405" fmla="*/ 5027946 w 12192000"/>
              <a:gd name="connsiteY11405" fmla="*/ 37198 h 3218321"/>
              <a:gd name="connsiteX11406" fmla="*/ 5023986 w 12192000"/>
              <a:gd name="connsiteY11406" fmla="*/ 53250 h 3218321"/>
              <a:gd name="connsiteX11407" fmla="*/ 5038867 w 12192000"/>
              <a:gd name="connsiteY11407" fmla="*/ 35198 h 3218321"/>
              <a:gd name="connsiteX11408" fmla="*/ 5052367 w 12192000"/>
              <a:gd name="connsiteY11408" fmla="*/ 34960 h 3218321"/>
              <a:gd name="connsiteX11409" fmla="*/ 5053558 w 12192000"/>
              <a:gd name="connsiteY11409" fmla="*/ 41724 h 3218321"/>
              <a:gd name="connsiteX11410" fmla="*/ 5050018 w 12192000"/>
              <a:gd name="connsiteY11410" fmla="*/ 41724 h 3218321"/>
              <a:gd name="connsiteX11411" fmla="*/ 6734222 w 12192000"/>
              <a:gd name="connsiteY11411" fmla="*/ 32436 h 3218321"/>
              <a:gd name="connsiteX11412" fmla="*/ 6720792 w 12192000"/>
              <a:gd name="connsiteY11412" fmla="*/ 34817 h 3218321"/>
              <a:gd name="connsiteX11413" fmla="*/ 6718316 w 12192000"/>
              <a:gd name="connsiteY11413" fmla="*/ 33150 h 3218321"/>
              <a:gd name="connsiteX11414" fmla="*/ 6713982 w 12192000"/>
              <a:gd name="connsiteY11414" fmla="*/ 44200 h 3218321"/>
              <a:gd name="connsiteX11415" fmla="*/ 6734413 w 12192000"/>
              <a:gd name="connsiteY11415" fmla="*/ 46344 h 3218321"/>
              <a:gd name="connsiteX11416" fmla="*/ 6734222 w 12192000"/>
              <a:gd name="connsiteY11416" fmla="*/ 32436 h 3218321"/>
              <a:gd name="connsiteX11417" fmla="*/ 4861372 w 12192000"/>
              <a:gd name="connsiteY11417" fmla="*/ 31671 h 3218321"/>
              <a:gd name="connsiteX11418" fmla="*/ 4855353 w 12192000"/>
              <a:gd name="connsiteY11418" fmla="*/ 32722 h 3218321"/>
              <a:gd name="connsiteX11419" fmla="*/ 4861372 w 12192000"/>
              <a:gd name="connsiteY11419" fmla="*/ 31671 h 3218321"/>
              <a:gd name="connsiteX11420" fmla="*/ 5143366 w 12192000"/>
              <a:gd name="connsiteY11420" fmla="*/ 29959 h 3218321"/>
              <a:gd name="connsiteX11421" fmla="*/ 5138186 w 12192000"/>
              <a:gd name="connsiteY11421" fmla="*/ 48439 h 3218321"/>
              <a:gd name="connsiteX11422" fmla="*/ 5152828 w 12192000"/>
              <a:gd name="connsiteY11422" fmla="*/ 30435 h 3218321"/>
              <a:gd name="connsiteX11423" fmla="*/ 5154110 w 12192000"/>
              <a:gd name="connsiteY11423" fmla="*/ 50344 h 3218321"/>
              <a:gd name="connsiteX11424" fmla="*/ 5162904 w 12192000"/>
              <a:gd name="connsiteY11424" fmla="*/ 31864 h 3218321"/>
              <a:gd name="connsiteX11425" fmla="*/ 5168418 w 12192000"/>
              <a:gd name="connsiteY11425" fmla="*/ 32340 h 3218321"/>
              <a:gd name="connsiteX11426" fmla="*/ 5161432 w 12192000"/>
              <a:gd name="connsiteY11426" fmla="*/ 43581 h 3218321"/>
              <a:gd name="connsiteX11427" fmla="*/ 5170038 w 12192000"/>
              <a:gd name="connsiteY11427" fmla="*/ 52059 h 3218321"/>
              <a:gd name="connsiteX11428" fmla="*/ 5136521 w 12192000"/>
              <a:gd name="connsiteY11428" fmla="*/ 53726 h 3218321"/>
              <a:gd name="connsiteX11429" fmla="*/ 5117554 w 12192000"/>
              <a:gd name="connsiteY11429" fmla="*/ 51297 h 3218321"/>
              <a:gd name="connsiteX11430" fmla="*/ 5111516 w 12192000"/>
              <a:gd name="connsiteY11430" fmla="*/ 55870 h 3218321"/>
              <a:gd name="connsiteX11431" fmla="*/ 5107001 w 12192000"/>
              <a:gd name="connsiteY11431" fmla="*/ 48201 h 3218321"/>
              <a:gd name="connsiteX11432" fmla="*/ 5078336 w 12192000"/>
              <a:gd name="connsiteY11432" fmla="*/ 53107 h 3218321"/>
              <a:gd name="connsiteX11433" fmla="*/ 5075864 w 12192000"/>
              <a:gd name="connsiteY11433" fmla="*/ 54584 h 3218321"/>
              <a:gd name="connsiteX11434" fmla="*/ 5053368 w 12192000"/>
              <a:gd name="connsiteY11434" fmla="*/ 55060 h 3218321"/>
              <a:gd name="connsiteX11435" fmla="*/ 5043111 w 12192000"/>
              <a:gd name="connsiteY11435" fmla="*/ 61633 h 3218321"/>
              <a:gd name="connsiteX11436" fmla="*/ 5048682 w 12192000"/>
              <a:gd name="connsiteY11436" fmla="*/ 45579 h 3218321"/>
              <a:gd name="connsiteX11437" fmla="*/ 5049309 w 12192000"/>
              <a:gd name="connsiteY11437" fmla="*/ 53107 h 3218321"/>
              <a:gd name="connsiteX11438" fmla="*/ 5059806 w 12192000"/>
              <a:gd name="connsiteY11438" fmla="*/ 37103 h 3218321"/>
              <a:gd name="connsiteX11439" fmla="*/ 5067626 w 12192000"/>
              <a:gd name="connsiteY11439" fmla="*/ 36675 h 3218321"/>
              <a:gd name="connsiteX11440" fmla="*/ 5061044 w 12192000"/>
              <a:gd name="connsiteY11440" fmla="*/ 52869 h 3218321"/>
              <a:gd name="connsiteX11441" fmla="*/ 5075815 w 12192000"/>
              <a:gd name="connsiteY11441" fmla="*/ 37675 h 3218321"/>
              <a:gd name="connsiteX11442" fmla="*/ 5078528 w 12192000"/>
              <a:gd name="connsiteY11442" fmla="*/ 45534 h 3218321"/>
              <a:gd name="connsiteX11443" fmla="*/ 5083756 w 12192000"/>
              <a:gd name="connsiteY11443" fmla="*/ 37151 h 3218321"/>
              <a:gd name="connsiteX11444" fmla="*/ 5091455 w 12192000"/>
              <a:gd name="connsiteY11444" fmla="*/ 36627 h 3218321"/>
              <a:gd name="connsiteX11445" fmla="*/ 5085895 w 12192000"/>
              <a:gd name="connsiteY11445" fmla="*/ 50154 h 3218321"/>
              <a:gd name="connsiteX11446" fmla="*/ 5096924 w 12192000"/>
              <a:gd name="connsiteY11446" fmla="*/ 37437 h 3218321"/>
              <a:gd name="connsiteX11447" fmla="*/ 5115984 w 12192000"/>
              <a:gd name="connsiteY11447" fmla="*/ 36294 h 3218321"/>
              <a:gd name="connsiteX11448" fmla="*/ 5112753 w 12192000"/>
              <a:gd name="connsiteY11448" fmla="*/ 46582 h 3218321"/>
              <a:gd name="connsiteX11449" fmla="*/ 5118314 w 12192000"/>
              <a:gd name="connsiteY11449" fmla="*/ 46391 h 3218321"/>
              <a:gd name="connsiteX11450" fmla="*/ 5130057 w 12192000"/>
              <a:gd name="connsiteY11450" fmla="*/ 34484 h 3218321"/>
              <a:gd name="connsiteX11451" fmla="*/ 5124400 w 12192000"/>
              <a:gd name="connsiteY11451" fmla="*/ 46201 h 3218321"/>
              <a:gd name="connsiteX11452" fmla="*/ 5132860 w 12192000"/>
              <a:gd name="connsiteY11452" fmla="*/ 48344 h 3218321"/>
              <a:gd name="connsiteX11453" fmla="*/ 5143366 w 12192000"/>
              <a:gd name="connsiteY11453" fmla="*/ 29959 h 3218321"/>
              <a:gd name="connsiteX11454" fmla="*/ 5282486 w 12192000"/>
              <a:gd name="connsiteY11454" fmla="*/ 25625 h 3218321"/>
              <a:gd name="connsiteX11455" fmla="*/ 5279082 w 12192000"/>
              <a:gd name="connsiteY11455" fmla="*/ 38914 h 3218321"/>
              <a:gd name="connsiteX11456" fmla="*/ 5288730 w 12192000"/>
              <a:gd name="connsiteY11456" fmla="*/ 35580 h 3218321"/>
              <a:gd name="connsiteX11457" fmla="*/ 5286833 w 12192000"/>
              <a:gd name="connsiteY11457" fmla="*/ 26816 h 3218321"/>
              <a:gd name="connsiteX11458" fmla="*/ 5290053 w 12192000"/>
              <a:gd name="connsiteY11458" fmla="*/ 48868 h 3218321"/>
              <a:gd name="connsiteX11459" fmla="*/ 5287263 w 12192000"/>
              <a:gd name="connsiteY11459" fmla="*/ 39962 h 3218321"/>
              <a:gd name="connsiteX11460" fmla="*/ 5272212 w 12192000"/>
              <a:gd name="connsiteY11460" fmla="*/ 52440 h 3218321"/>
              <a:gd name="connsiteX11461" fmla="*/ 5282486 w 12192000"/>
              <a:gd name="connsiteY11461" fmla="*/ 25625 h 3218321"/>
              <a:gd name="connsiteX11462" fmla="*/ 5243838 w 12192000"/>
              <a:gd name="connsiteY11462" fmla="*/ 25482 h 3218321"/>
              <a:gd name="connsiteX11463" fmla="*/ 5240196 w 12192000"/>
              <a:gd name="connsiteY11463" fmla="*/ 43438 h 3218321"/>
              <a:gd name="connsiteX11464" fmla="*/ 5257126 w 12192000"/>
              <a:gd name="connsiteY11464" fmla="*/ 26149 h 3218321"/>
              <a:gd name="connsiteX11465" fmla="*/ 5255782 w 12192000"/>
              <a:gd name="connsiteY11465" fmla="*/ 43534 h 3218321"/>
              <a:gd name="connsiteX11466" fmla="*/ 5266936 w 12192000"/>
              <a:gd name="connsiteY11466" fmla="*/ 25768 h 3218321"/>
              <a:gd name="connsiteX11467" fmla="*/ 5267695 w 12192000"/>
              <a:gd name="connsiteY11467" fmla="*/ 46439 h 3218321"/>
              <a:gd name="connsiteX11468" fmla="*/ 5249975 w 12192000"/>
              <a:gd name="connsiteY11468" fmla="*/ 51297 h 3218321"/>
              <a:gd name="connsiteX11469" fmla="*/ 5246669 w 12192000"/>
              <a:gd name="connsiteY11469" fmla="*/ 45058 h 3218321"/>
              <a:gd name="connsiteX11470" fmla="*/ 5216477 w 12192000"/>
              <a:gd name="connsiteY11470" fmla="*/ 47058 h 3218321"/>
              <a:gd name="connsiteX11471" fmla="*/ 5207168 w 12192000"/>
              <a:gd name="connsiteY11471" fmla="*/ 46249 h 3218321"/>
              <a:gd name="connsiteX11472" fmla="*/ 5193174 w 12192000"/>
              <a:gd name="connsiteY11472" fmla="*/ 48630 h 3218321"/>
              <a:gd name="connsiteX11473" fmla="*/ 5173076 w 12192000"/>
              <a:gd name="connsiteY11473" fmla="*/ 53393 h 3218321"/>
              <a:gd name="connsiteX11474" fmla="*/ 5170177 w 12192000"/>
              <a:gd name="connsiteY11474" fmla="*/ 42581 h 3218321"/>
              <a:gd name="connsiteX11475" fmla="*/ 5180077 w 12192000"/>
              <a:gd name="connsiteY11475" fmla="*/ 47106 h 3218321"/>
              <a:gd name="connsiteX11476" fmla="*/ 5190292 w 12192000"/>
              <a:gd name="connsiteY11476" fmla="*/ 30293 h 3218321"/>
              <a:gd name="connsiteX11477" fmla="*/ 5192362 w 12192000"/>
              <a:gd name="connsiteY11477" fmla="*/ 43772 h 3218321"/>
              <a:gd name="connsiteX11478" fmla="*/ 5197523 w 12192000"/>
              <a:gd name="connsiteY11478" fmla="*/ 32293 h 3218321"/>
              <a:gd name="connsiteX11479" fmla="*/ 5206223 w 12192000"/>
              <a:gd name="connsiteY11479" fmla="*/ 32055 h 3218321"/>
              <a:gd name="connsiteX11480" fmla="*/ 5199717 w 12192000"/>
              <a:gd name="connsiteY11480" fmla="*/ 43915 h 3218321"/>
              <a:gd name="connsiteX11481" fmla="*/ 5211560 w 12192000"/>
              <a:gd name="connsiteY11481" fmla="*/ 32293 h 3218321"/>
              <a:gd name="connsiteX11482" fmla="*/ 5217406 w 12192000"/>
              <a:gd name="connsiteY11482" fmla="*/ 32007 h 3218321"/>
              <a:gd name="connsiteX11483" fmla="*/ 5214678 w 12192000"/>
              <a:gd name="connsiteY11483" fmla="*/ 43581 h 3218321"/>
              <a:gd name="connsiteX11484" fmla="*/ 5229230 w 12192000"/>
              <a:gd name="connsiteY11484" fmla="*/ 31150 h 3218321"/>
              <a:gd name="connsiteX11485" fmla="*/ 5229471 w 12192000"/>
              <a:gd name="connsiteY11485" fmla="*/ 43153 h 3218321"/>
              <a:gd name="connsiteX11486" fmla="*/ 5243838 w 12192000"/>
              <a:gd name="connsiteY11486" fmla="*/ 25482 h 3218321"/>
              <a:gd name="connsiteX11487" fmla="*/ 5515660 w 12192000"/>
              <a:gd name="connsiteY11487" fmla="*/ 19099 h 3218321"/>
              <a:gd name="connsiteX11488" fmla="*/ 5515660 w 12192000"/>
              <a:gd name="connsiteY11488" fmla="*/ 19099 h 3218321"/>
              <a:gd name="connsiteX11489" fmla="*/ 5553654 w 12192000"/>
              <a:gd name="connsiteY11489" fmla="*/ 18575 h 3218321"/>
              <a:gd name="connsiteX11490" fmla="*/ 5553654 w 12192000"/>
              <a:gd name="connsiteY11490" fmla="*/ 18575 h 3218321"/>
              <a:gd name="connsiteX11491" fmla="*/ 6485405 w 12192000"/>
              <a:gd name="connsiteY11491" fmla="*/ 18093 h 3218321"/>
              <a:gd name="connsiteX11492" fmla="*/ 6485953 w 12192000"/>
              <a:gd name="connsiteY11492" fmla="*/ 25768 h 3218321"/>
              <a:gd name="connsiteX11493" fmla="*/ 6477571 w 12192000"/>
              <a:gd name="connsiteY11493" fmla="*/ 18385 h 3218321"/>
              <a:gd name="connsiteX11494" fmla="*/ 6485405 w 12192000"/>
              <a:gd name="connsiteY11494" fmla="*/ 18093 h 3218321"/>
              <a:gd name="connsiteX11495" fmla="*/ 5142320 w 12192000"/>
              <a:gd name="connsiteY11495" fmla="*/ 17575 h 3218321"/>
              <a:gd name="connsiteX11496" fmla="*/ 5136235 w 12192000"/>
              <a:gd name="connsiteY11496" fmla="*/ 18432 h 3218321"/>
              <a:gd name="connsiteX11497" fmla="*/ 5142320 w 12192000"/>
              <a:gd name="connsiteY11497" fmla="*/ 17575 h 3218321"/>
              <a:gd name="connsiteX11498" fmla="*/ 6301311 w 12192000"/>
              <a:gd name="connsiteY11498" fmla="*/ 13384 h 3218321"/>
              <a:gd name="connsiteX11499" fmla="*/ 6301311 w 12192000"/>
              <a:gd name="connsiteY11499" fmla="*/ 13384 h 3218321"/>
              <a:gd name="connsiteX11500" fmla="*/ 5671017 w 12192000"/>
              <a:gd name="connsiteY11500" fmla="*/ 11764 h 3218321"/>
              <a:gd name="connsiteX11501" fmla="*/ 5672827 w 12192000"/>
              <a:gd name="connsiteY11501" fmla="*/ 27482 h 3218321"/>
              <a:gd name="connsiteX11502" fmla="*/ 5679348 w 12192000"/>
              <a:gd name="connsiteY11502" fmla="*/ 27434 h 3218321"/>
              <a:gd name="connsiteX11503" fmla="*/ 5678158 w 12192000"/>
              <a:gd name="connsiteY11503" fmla="*/ 18194 h 3218321"/>
              <a:gd name="connsiteX11504" fmla="*/ 5686539 w 12192000"/>
              <a:gd name="connsiteY11504" fmla="*/ 17670 h 3218321"/>
              <a:gd name="connsiteX11505" fmla="*/ 5685492 w 12192000"/>
              <a:gd name="connsiteY11505" fmla="*/ 27482 h 3218321"/>
              <a:gd name="connsiteX11506" fmla="*/ 5691061 w 12192000"/>
              <a:gd name="connsiteY11506" fmla="*/ 27434 h 3218321"/>
              <a:gd name="connsiteX11507" fmla="*/ 5691680 w 12192000"/>
              <a:gd name="connsiteY11507" fmla="*/ 15813 h 3218321"/>
              <a:gd name="connsiteX11508" fmla="*/ 5700155 w 12192000"/>
              <a:gd name="connsiteY11508" fmla="*/ 19289 h 3218321"/>
              <a:gd name="connsiteX11509" fmla="*/ 5694917 w 12192000"/>
              <a:gd name="connsiteY11509" fmla="*/ 27434 h 3218321"/>
              <a:gd name="connsiteX11510" fmla="*/ 5705250 w 12192000"/>
              <a:gd name="connsiteY11510" fmla="*/ 27482 h 3218321"/>
              <a:gd name="connsiteX11511" fmla="*/ 5706106 w 12192000"/>
              <a:gd name="connsiteY11511" fmla="*/ 13907 h 3218321"/>
              <a:gd name="connsiteX11512" fmla="*/ 5715250 w 12192000"/>
              <a:gd name="connsiteY11512" fmla="*/ 31006 h 3218321"/>
              <a:gd name="connsiteX11513" fmla="*/ 5715105 w 12192000"/>
              <a:gd name="connsiteY11513" fmla="*/ 17861 h 3218321"/>
              <a:gd name="connsiteX11514" fmla="*/ 5724676 w 12192000"/>
              <a:gd name="connsiteY11514" fmla="*/ 17908 h 3218321"/>
              <a:gd name="connsiteX11515" fmla="*/ 5723534 w 12192000"/>
              <a:gd name="connsiteY11515" fmla="*/ 27529 h 3218321"/>
              <a:gd name="connsiteX11516" fmla="*/ 5729152 w 12192000"/>
              <a:gd name="connsiteY11516" fmla="*/ 27387 h 3218321"/>
              <a:gd name="connsiteX11517" fmla="*/ 5729675 w 12192000"/>
              <a:gd name="connsiteY11517" fmla="*/ 17146 h 3218321"/>
              <a:gd name="connsiteX11518" fmla="*/ 5739531 w 12192000"/>
              <a:gd name="connsiteY11518" fmla="*/ 18099 h 3218321"/>
              <a:gd name="connsiteX11519" fmla="*/ 5733198 w 12192000"/>
              <a:gd name="connsiteY11519" fmla="*/ 27434 h 3218321"/>
              <a:gd name="connsiteX11520" fmla="*/ 5743482 w 12192000"/>
              <a:gd name="connsiteY11520" fmla="*/ 27482 h 3218321"/>
              <a:gd name="connsiteX11521" fmla="*/ 5743768 w 12192000"/>
              <a:gd name="connsiteY11521" fmla="*/ 17908 h 3218321"/>
              <a:gd name="connsiteX11522" fmla="*/ 5746863 w 12192000"/>
              <a:gd name="connsiteY11522" fmla="*/ 18003 h 3218321"/>
              <a:gd name="connsiteX11523" fmla="*/ 5752576 w 12192000"/>
              <a:gd name="connsiteY11523" fmla="*/ 29911 h 3218321"/>
              <a:gd name="connsiteX11524" fmla="*/ 5753958 w 12192000"/>
              <a:gd name="connsiteY11524" fmla="*/ 15765 h 3218321"/>
              <a:gd name="connsiteX11525" fmla="*/ 5764002 w 12192000"/>
              <a:gd name="connsiteY11525" fmla="*/ 27387 h 3218321"/>
              <a:gd name="connsiteX11526" fmla="*/ 5767335 w 12192000"/>
              <a:gd name="connsiteY11526" fmla="*/ 27434 h 3218321"/>
              <a:gd name="connsiteX11527" fmla="*/ 5767764 w 12192000"/>
              <a:gd name="connsiteY11527" fmla="*/ 17908 h 3218321"/>
              <a:gd name="connsiteX11528" fmla="*/ 5777192 w 12192000"/>
              <a:gd name="connsiteY11528" fmla="*/ 17908 h 3218321"/>
              <a:gd name="connsiteX11529" fmla="*/ 5772573 w 12192000"/>
              <a:gd name="connsiteY11529" fmla="*/ 27053 h 3218321"/>
              <a:gd name="connsiteX11530" fmla="*/ 5781475 w 12192000"/>
              <a:gd name="connsiteY11530" fmla="*/ 27672 h 3218321"/>
              <a:gd name="connsiteX11531" fmla="*/ 5781858 w 12192000"/>
              <a:gd name="connsiteY11531" fmla="*/ 17718 h 3218321"/>
              <a:gd name="connsiteX11532" fmla="*/ 5784808 w 12192000"/>
              <a:gd name="connsiteY11532" fmla="*/ 18242 h 3218321"/>
              <a:gd name="connsiteX11533" fmla="*/ 5793332 w 12192000"/>
              <a:gd name="connsiteY11533" fmla="*/ 32531 h 3218321"/>
              <a:gd name="connsiteX11534" fmla="*/ 5790808 w 12192000"/>
              <a:gd name="connsiteY11534" fmla="*/ 17861 h 3218321"/>
              <a:gd name="connsiteX11535" fmla="*/ 5800662 w 12192000"/>
              <a:gd name="connsiteY11535" fmla="*/ 17908 h 3218321"/>
              <a:gd name="connsiteX11536" fmla="*/ 5800853 w 12192000"/>
              <a:gd name="connsiteY11536" fmla="*/ 27434 h 3218321"/>
              <a:gd name="connsiteX11537" fmla="*/ 5805093 w 12192000"/>
              <a:gd name="connsiteY11537" fmla="*/ 27434 h 3218321"/>
              <a:gd name="connsiteX11538" fmla="*/ 5806615 w 12192000"/>
              <a:gd name="connsiteY11538" fmla="*/ 14908 h 3218321"/>
              <a:gd name="connsiteX11539" fmla="*/ 5815375 w 12192000"/>
              <a:gd name="connsiteY11539" fmla="*/ 18908 h 3218321"/>
              <a:gd name="connsiteX11540" fmla="*/ 5809186 w 12192000"/>
              <a:gd name="connsiteY11540" fmla="*/ 27196 h 3218321"/>
              <a:gd name="connsiteX11541" fmla="*/ 5819708 w 12192000"/>
              <a:gd name="connsiteY11541" fmla="*/ 28291 h 3218321"/>
              <a:gd name="connsiteX11542" fmla="*/ 5819850 w 12192000"/>
              <a:gd name="connsiteY11542" fmla="*/ 17861 h 3218321"/>
              <a:gd name="connsiteX11543" fmla="*/ 5823231 w 12192000"/>
              <a:gd name="connsiteY11543" fmla="*/ 18051 h 3218321"/>
              <a:gd name="connsiteX11544" fmla="*/ 5828993 w 12192000"/>
              <a:gd name="connsiteY11544" fmla="*/ 31197 h 3218321"/>
              <a:gd name="connsiteX11545" fmla="*/ 5821899 w 12192000"/>
              <a:gd name="connsiteY11545" fmla="*/ 37246 h 3218321"/>
              <a:gd name="connsiteX11546" fmla="*/ 5801091 w 12192000"/>
              <a:gd name="connsiteY11546" fmla="*/ 32102 h 3218321"/>
              <a:gd name="connsiteX11547" fmla="*/ 5800282 w 12192000"/>
              <a:gd name="connsiteY11547" fmla="*/ 36389 h 3218321"/>
              <a:gd name="connsiteX11548" fmla="*/ 5784097 w 12192000"/>
              <a:gd name="connsiteY11548" fmla="*/ 35150 h 3218321"/>
              <a:gd name="connsiteX11549" fmla="*/ 5741672 w 12192000"/>
              <a:gd name="connsiteY11549" fmla="*/ 33293 h 3218321"/>
              <a:gd name="connsiteX11550" fmla="*/ 5726723 w 12192000"/>
              <a:gd name="connsiteY11550" fmla="*/ 32578 h 3218321"/>
              <a:gd name="connsiteX11551" fmla="*/ 5723677 w 12192000"/>
              <a:gd name="connsiteY11551" fmla="*/ 36007 h 3218321"/>
              <a:gd name="connsiteX11552" fmla="*/ 5702773 w 12192000"/>
              <a:gd name="connsiteY11552" fmla="*/ 33531 h 3218321"/>
              <a:gd name="connsiteX11553" fmla="*/ 5679586 w 12192000"/>
              <a:gd name="connsiteY11553" fmla="*/ 34674 h 3218321"/>
              <a:gd name="connsiteX11554" fmla="*/ 5589173 w 12192000"/>
              <a:gd name="connsiteY11554" fmla="*/ 39246 h 3218321"/>
              <a:gd name="connsiteX11555" fmla="*/ 5565319 w 12192000"/>
              <a:gd name="connsiteY11555" fmla="*/ 38770 h 3218321"/>
              <a:gd name="connsiteX11556" fmla="*/ 5517517 w 12192000"/>
              <a:gd name="connsiteY11556" fmla="*/ 39103 h 3218321"/>
              <a:gd name="connsiteX11557" fmla="*/ 5498376 w 12192000"/>
              <a:gd name="connsiteY11557" fmla="*/ 38532 h 3218321"/>
              <a:gd name="connsiteX11558" fmla="*/ 5474571 w 12192000"/>
              <a:gd name="connsiteY11558" fmla="*/ 40675 h 3218321"/>
              <a:gd name="connsiteX11559" fmla="*/ 5445862 w 12192000"/>
              <a:gd name="connsiteY11559" fmla="*/ 39532 h 3218321"/>
              <a:gd name="connsiteX11560" fmla="*/ 5420056 w 12192000"/>
              <a:gd name="connsiteY11560" fmla="*/ 36912 h 3218321"/>
              <a:gd name="connsiteX11561" fmla="*/ 5419580 w 12192000"/>
              <a:gd name="connsiteY11561" fmla="*/ 40675 h 3218321"/>
              <a:gd name="connsiteX11562" fmla="*/ 5402010 w 12192000"/>
              <a:gd name="connsiteY11562" fmla="*/ 46343 h 3218321"/>
              <a:gd name="connsiteX11563" fmla="*/ 5391917 w 12192000"/>
              <a:gd name="connsiteY11563" fmla="*/ 30530 h 3218321"/>
              <a:gd name="connsiteX11564" fmla="*/ 5396440 w 12192000"/>
              <a:gd name="connsiteY11564" fmla="*/ 41437 h 3218321"/>
              <a:gd name="connsiteX11565" fmla="*/ 5379109 w 12192000"/>
              <a:gd name="connsiteY11565" fmla="*/ 45581 h 3218321"/>
              <a:gd name="connsiteX11566" fmla="*/ 5331620 w 12192000"/>
              <a:gd name="connsiteY11566" fmla="*/ 43533 h 3218321"/>
              <a:gd name="connsiteX11567" fmla="*/ 5307335 w 12192000"/>
              <a:gd name="connsiteY11567" fmla="*/ 42104 h 3218321"/>
              <a:gd name="connsiteX11568" fmla="*/ 5303334 w 12192000"/>
              <a:gd name="connsiteY11568" fmla="*/ 45867 h 3218321"/>
              <a:gd name="connsiteX11569" fmla="*/ 5304808 w 12192000"/>
              <a:gd name="connsiteY11569" fmla="*/ 25434 h 3218321"/>
              <a:gd name="connsiteX11570" fmla="*/ 5305822 w 12192000"/>
              <a:gd name="connsiteY11570" fmla="*/ 38913 h 3218321"/>
              <a:gd name="connsiteX11571" fmla="*/ 5320254 w 12192000"/>
              <a:gd name="connsiteY11571" fmla="*/ 25577 h 3218321"/>
              <a:gd name="connsiteX11572" fmla="*/ 5316050 w 12192000"/>
              <a:gd name="connsiteY11572" fmla="*/ 38961 h 3218321"/>
              <a:gd name="connsiteX11573" fmla="*/ 5329445 w 12192000"/>
              <a:gd name="connsiteY11573" fmla="*/ 26291 h 3218321"/>
              <a:gd name="connsiteX11574" fmla="*/ 5329543 w 12192000"/>
              <a:gd name="connsiteY11574" fmla="*/ 36960 h 3218321"/>
              <a:gd name="connsiteX11575" fmla="*/ 5334115 w 12192000"/>
              <a:gd name="connsiteY11575" fmla="*/ 36960 h 3218321"/>
              <a:gd name="connsiteX11576" fmla="*/ 5334351 w 12192000"/>
              <a:gd name="connsiteY11576" fmla="*/ 27434 h 3218321"/>
              <a:gd name="connsiteX11577" fmla="*/ 5344162 w 12192000"/>
              <a:gd name="connsiteY11577" fmla="*/ 27434 h 3218321"/>
              <a:gd name="connsiteX11578" fmla="*/ 5340877 w 12192000"/>
              <a:gd name="connsiteY11578" fmla="*/ 36960 h 3218321"/>
              <a:gd name="connsiteX11579" fmla="*/ 5348066 w 12192000"/>
              <a:gd name="connsiteY11579" fmla="*/ 37008 h 3218321"/>
              <a:gd name="connsiteX11580" fmla="*/ 5349495 w 12192000"/>
              <a:gd name="connsiteY11580" fmla="*/ 22243 h 3218321"/>
              <a:gd name="connsiteX11581" fmla="*/ 5355351 w 12192000"/>
              <a:gd name="connsiteY11581" fmla="*/ 36865 h 3218321"/>
              <a:gd name="connsiteX11582" fmla="*/ 5360304 w 12192000"/>
              <a:gd name="connsiteY11582" fmla="*/ 37055 h 3218321"/>
              <a:gd name="connsiteX11583" fmla="*/ 5357446 w 12192000"/>
              <a:gd name="connsiteY11583" fmla="*/ 21909 h 3218321"/>
              <a:gd name="connsiteX11584" fmla="*/ 5368588 w 12192000"/>
              <a:gd name="connsiteY11584" fmla="*/ 30673 h 3218321"/>
              <a:gd name="connsiteX11585" fmla="*/ 5376395 w 12192000"/>
              <a:gd name="connsiteY11585" fmla="*/ 21528 h 3218321"/>
              <a:gd name="connsiteX11586" fmla="*/ 5389870 w 12192000"/>
              <a:gd name="connsiteY11586" fmla="*/ 34579 h 3218321"/>
              <a:gd name="connsiteX11587" fmla="*/ 5378633 w 12192000"/>
              <a:gd name="connsiteY11587" fmla="*/ 29911 h 3218321"/>
              <a:gd name="connsiteX11588" fmla="*/ 5402153 w 12192000"/>
              <a:gd name="connsiteY11588" fmla="*/ 21433 h 3218321"/>
              <a:gd name="connsiteX11589" fmla="*/ 5397631 w 12192000"/>
              <a:gd name="connsiteY11589" fmla="*/ 31911 h 3218321"/>
              <a:gd name="connsiteX11590" fmla="*/ 5410770 w 12192000"/>
              <a:gd name="connsiteY11590" fmla="*/ 37770 h 3218321"/>
              <a:gd name="connsiteX11591" fmla="*/ 5404630 w 12192000"/>
              <a:gd name="connsiteY11591" fmla="*/ 22671 h 3218321"/>
              <a:gd name="connsiteX11592" fmla="*/ 5414389 w 12192000"/>
              <a:gd name="connsiteY11592" fmla="*/ 22624 h 3218321"/>
              <a:gd name="connsiteX11593" fmla="*/ 5410103 w 12192000"/>
              <a:gd name="connsiteY11593" fmla="*/ 33817 h 3218321"/>
              <a:gd name="connsiteX11594" fmla="*/ 5421865 w 12192000"/>
              <a:gd name="connsiteY11594" fmla="*/ 21433 h 3218321"/>
              <a:gd name="connsiteX11595" fmla="*/ 5422245 w 12192000"/>
              <a:gd name="connsiteY11595" fmla="*/ 33531 h 3218321"/>
              <a:gd name="connsiteX11596" fmla="*/ 5434862 w 12192000"/>
              <a:gd name="connsiteY11596" fmla="*/ 21147 h 3218321"/>
              <a:gd name="connsiteX11597" fmla="*/ 5432816 w 12192000"/>
              <a:gd name="connsiteY11597" fmla="*/ 33912 h 3218321"/>
              <a:gd name="connsiteX11598" fmla="*/ 5448336 w 12192000"/>
              <a:gd name="connsiteY11598" fmla="*/ 21480 h 3218321"/>
              <a:gd name="connsiteX11599" fmla="*/ 5448670 w 12192000"/>
              <a:gd name="connsiteY11599" fmla="*/ 27434 h 3218321"/>
              <a:gd name="connsiteX11600" fmla="*/ 5442720 w 12192000"/>
              <a:gd name="connsiteY11600" fmla="*/ 27577 h 3218321"/>
              <a:gd name="connsiteX11601" fmla="*/ 5443195 w 12192000"/>
              <a:gd name="connsiteY11601" fmla="*/ 32435 h 3218321"/>
              <a:gd name="connsiteX11602" fmla="*/ 5454003 w 12192000"/>
              <a:gd name="connsiteY11602" fmla="*/ 32673 h 3218321"/>
              <a:gd name="connsiteX11603" fmla="*/ 5457289 w 12192000"/>
              <a:gd name="connsiteY11603" fmla="*/ 17908 h 3218321"/>
              <a:gd name="connsiteX11604" fmla="*/ 5458288 w 12192000"/>
              <a:gd name="connsiteY11604" fmla="*/ 32626 h 3218321"/>
              <a:gd name="connsiteX11605" fmla="*/ 5469096 w 12192000"/>
              <a:gd name="connsiteY11605" fmla="*/ 18718 h 3218321"/>
              <a:gd name="connsiteX11606" fmla="*/ 5472904 w 12192000"/>
              <a:gd name="connsiteY11606" fmla="*/ 25529 h 3218321"/>
              <a:gd name="connsiteX11607" fmla="*/ 5464332 w 12192000"/>
              <a:gd name="connsiteY11607" fmla="*/ 31959 h 3218321"/>
              <a:gd name="connsiteX11608" fmla="*/ 5538895 w 12192000"/>
              <a:gd name="connsiteY11608" fmla="*/ 32292 h 3218321"/>
              <a:gd name="connsiteX11609" fmla="*/ 5538943 w 12192000"/>
              <a:gd name="connsiteY11609" fmla="*/ 17861 h 3218321"/>
              <a:gd name="connsiteX11610" fmla="*/ 5543988 w 12192000"/>
              <a:gd name="connsiteY11610" fmla="*/ 17956 h 3218321"/>
              <a:gd name="connsiteX11611" fmla="*/ 5542703 w 12192000"/>
              <a:gd name="connsiteY11611" fmla="*/ 32245 h 3218321"/>
              <a:gd name="connsiteX11612" fmla="*/ 5561844 w 12192000"/>
              <a:gd name="connsiteY11612" fmla="*/ 31864 h 3218321"/>
              <a:gd name="connsiteX11613" fmla="*/ 5572318 w 12192000"/>
              <a:gd name="connsiteY11613" fmla="*/ 16051 h 3218321"/>
              <a:gd name="connsiteX11614" fmla="*/ 5566318 w 12192000"/>
              <a:gd name="connsiteY11614" fmla="*/ 34055 h 3218321"/>
              <a:gd name="connsiteX11615" fmla="*/ 5578603 w 12192000"/>
              <a:gd name="connsiteY11615" fmla="*/ 18003 h 3218321"/>
              <a:gd name="connsiteX11616" fmla="*/ 5583699 w 12192000"/>
              <a:gd name="connsiteY11616" fmla="*/ 17861 h 3218321"/>
              <a:gd name="connsiteX11617" fmla="*/ 5580603 w 12192000"/>
              <a:gd name="connsiteY11617" fmla="*/ 32197 h 3218321"/>
              <a:gd name="connsiteX11618" fmla="*/ 5584792 w 12192000"/>
              <a:gd name="connsiteY11618" fmla="*/ 32102 h 3218321"/>
              <a:gd name="connsiteX11619" fmla="*/ 5596791 w 12192000"/>
              <a:gd name="connsiteY11619" fmla="*/ 16146 h 3218321"/>
              <a:gd name="connsiteX11620" fmla="*/ 5591172 w 12192000"/>
              <a:gd name="connsiteY11620" fmla="*/ 31911 h 3218321"/>
              <a:gd name="connsiteX11621" fmla="*/ 5608930 w 12192000"/>
              <a:gd name="connsiteY11621" fmla="*/ 31911 h 3218321"/>
              <a:gd name="connsiteX11622" fmla="*/ 5620644 w 12192000"/>
              <a:gd name="connsiteY11622" fmla="*/ 15765 h 3218321"/>
              <a:gd name="connsiteX11623" fmla="*/ 5617930 w 12192000"/>
              <a:gd name="connsiteY11623" fmla="*/ 32435 h 3218321"/>
              <a:gd name="connsiteX11624" fmla="*/ 5634974 w 12192000"/>
              <a:gd name="connsiteY11624" fmla="*/ 16527 h 3218321"/>
              <a:gd name="connsiteX11625" fmla="*/ 5629643 w 12192000"/>
              <a:gd name="connsiteY11625" fmla="*/ 31387 h 3218321"/>
              <a:gd name="connsiteX11626" fmla="*/ 5641022 w 12192000"/>
              <a:gd name="connsiteY11626" fmla="*/ 26482 h 3218321"/>
              <a:gd name="connsiteX11627" fmla="*/ 5638641 w 12192000"/>
              <a:gd name="connsiteY11627" fmla="*/ 17765 h 3218321"/>
              <a:gd name="connsiteX11628" fmla="*/ 5649830 w 12192000"/>
              <a:gd name="connsiteY11628" fmla="*/ 18051 h 3218321"/>
              <a:gd name="connsiteX11629" fmla="*/ 5640689 w 12192000"/>
              <a:gd name="connsiteY11629" fmla="*/ 28434 h 3218321"/>
              <a:gd name="connsiteX11630" fmla="*/ 5654639 w 12192000"/>
              <a:gd name="connsiteY11630" fmla="*/ 17956 h 3218321"/>
              <a:gd name="connsiteX11631" fmla="*/ 5664352 w 12192000"/>
              <a:gd name="connsiteY11631" fmla="*/ 17861 h 3218321"/>
              <a:gd name="connsiteX11632" fmla="*/ 5656638 w 12192000"/>
              <a:gd name="connsiteY11632" fmla="*/ 28863 h 3218321"/>
              <a:gd name="connsiteX11633" fmla="*/ 5671017 w 12192000"/>
              <a:gd name="connsiteY11633" fmla="*/ 11764 h 3218321"/>
              <a:gd name="connsiteX11634" fmla="*/ 6347841 w 12192000"/>
              <a:gd name="connsiteY11634" fmla="*/ 9383 h 3218321"/>
              <a:gd name="connsiteX11635" fmla="*/ 6339126 w 12192000"/>
              <a:gd name="connsiteY11635" fmla="*/ 21671 h 3218321"/>
              <a:gd name="connsiteX11636" fmla="*/ 6347841 w 12192000"/>
              <a:gd name="connsiteY11636" fmla="*/ 9383 h 3218321"/>
              <a:gd name="connsiteX11637" fmla="*/ 6181344 w 12192000"/>
              <a:gd name="connsiteY11637" fmla="*/ 5287 h 3218321"/>
              <a:gd name="connsiteX11638" fmla="*/ 6173104 w 12192000"/>
              <a:gd name="connsiteY11638" fmla="*/ 16813 h 3218321"/>
              <a:gd name="connsiteX11639" fmla="*/ 6181344 w 12192000"/>
              <a:gd name="connsiteY11639" fmla="*/ 5287 h 3218321"/>
              <a:gd name="connsiteX11640" fmla="*/ 6125098 w 12192000"/>
              <a:gd name="connsiteY11640" fmla="*/ 4953 h 3218321"/>
              <a:gd name="connsiteX11641" fmla="*/ 6125098 w 12192000"/>
              <a:gd name="connsiteY11641" fmla="*/ 4953 h 3218321"/>
              <a:gd name="connsiteX11642" fmla="*/ 6041104 w 12192000"/>
              <a:gd name="connsiteY11642" fmla="*/ 4906 h 3218321"/>
              <a:gd name="connsiteX11643" fmla="*/ 6047722 w 12192000"/>
              <a:gd name="connsiteY11643" fmla="*/ 25244 h 3218321"/>
              <a:gd name="connsiteX11644" fmla="*/ 6048056 w 12192000"/>
              <a:gd name="connsiteY11644" fmla="*/ 13908 h 3218321"/>
              <a:gd name="connsiteX11645" fmla="*/ 6054911 w 12192000"/>
              <a:gd name="connsiteY11645" fmla="*/ 27482 h 3218321"/>
              <a:gd name="connsiteX11646" fmla="*/ 6063052 w 12192000"/>
              <a:gd name="connsiteY11646" fmla="*/ 21195 h 3218321"/>
              <a:gd name="connsiteX11647" fmla="*/ 6056671 w 12192000"/>
              <a:gd name="connsiteY11647" fmla="*/ 13241 h 3218321"/>
              <a:gd name="connsiteX11648" fmla="*/ 6062911 w 12192000"/>
              <a:gd name="connsiteY11648" fmla="*/ 13003 h 3218321"/>
              <a:gd name="connsiteX11649" fmla="*/ 6062578 w 12192000"/>
              <a:gd name="connsiteY11649" fmla="*/ 18338 h 3218321"/>
              <a:gd name="connsiteX11650" fmla="*/ 6067385 w 12192000"/>
              <a:gd name="connsiteY11650" fmla="*/ 17814 h 3218321"/>
              <a:gd name="connsiteX11651" fmla="*/ 6067531 w 12192000"/>
              <a:gd name="connsiteY11651" fmla="*/ 27482 h 3218321"/>
              <a:gd name="connsiteX11652" fmla="*/ 6071718 w 12192000"/>
              <a:gd name="connsiteY11652" fmla="*/ 27435 h 3218321"/>
              <a:gd name="connsiteX11653" fmla="*/ 6073813 w 12192000"/>
              <a:gd name="connsiteY11653" fmla="*/ 6668 h 3218321"/>
              <a:gd name="connsiteX11654" fmla="*/ 6091430 w 12192000"/>
              <a:gd name="connsiteY11654" fmla="*/ 17623 h 3218321"/>
              <a:gd name="connsiteX11655" fmla="*/ 6091143 w 12192000"/>
              <a:gd name="connsiteY11655" fmla="*/ 28483 h 3218321"/>
              <a:gd name="connsiteX11656" fmla="*/ 6101143 w 12192000"/>
              <a:gd name="connsiteY11656" fmla="*/ 21291 h 3218321"/>
              <a:gd name="connsiteX11657" fmla="*/ 6094762 w 12192000"/>
              <a:gd name="connsiteY11657" fmla="*/ 13384 h 3218321"/>
              <a:gd name="connsiteX11658" fmla="*/ 6101477 w 12192000"/>
              <a:gd name="connsiteY11658" fmla="*/ 12574 h 3218321"/>
              <a:gd name="connsiteX11659" fmla="*/ 6100048 w 12192000"/>
              <a:gd name="connsiteY11659" fmla="*/ 18957 h 3218321"/>
              <a:gd name="connsiteX11660" fmla="*/ 6105572 w 12192000"/>
              <a:gd name="connsiteY11660" fmla="*/ 17623 h 3218321"/>
              <a:gd name="connsiteX11661" fmla="*/ 6105334 w 12192000"/>
              <a:gd name="connsiteY11661" fmla="*/ 27959 h 3218321"/>
              <a:gd name="connsiteX11662" fmla="*/ 6124908 w 12192000"/>
              <a:gd name="connsiteY11662" fmla="*/ 26149 h 3218321"/>
              <a:gd name="connsiteX11663" fmla="*/ 6122003 w 12192000"/>
              <a:gd name="connsiteY11663" fmla="*/ 12193 h 3218321"/>
              <a:gd name="connsiteX11664" fmla="*/ 6130671 w 12192000"/>
              <a:gd name="connsiteY11664" fmla="*/ 28245 h 3218321"/>
              <a:gd name="connsiteX11665" fmla="*/ 6141624 w 12192000"/>
              <a:gd name="connsiteY11665" fmla="*/ 18099 h 3218321"/>
              <a:gd name="connsiteX11666" fmla="*/ 6145720 w 12192000"/>
              <a:gd name="connsiteY11666" fmla="*/ 28197 h 3218321"/>
              <a:gd name="connsiteX11667" fmla="*/ 6166913 w 12192000"/>
              <a:gd name="connsiteY11667" fmla="*/ 21100 h 3218321"/>
              <a:gd name="connsiteX11668" fmla="*/ 6169438 w 12192000"/>
              <a:gd name="connsiteY11668" fmla="*/ 28768 h 3218321"/>
              <a:gd name="connsiteX11669" fmla="*/ 6184249 w 12192000"/>
              <a:gd name="connsiteY11669" fmla="*/ 24768 h 3218321"/>
              <a:gd name="connsiteX11670" fmla="*/ 6201155 w 12192000"/>
              <a:gd name="connsiteY11670" fmla="*/ 27482 h 3218321"/>
              <a:gd name="connsiteX11671" fmla="*/ 6201061 w 12192000"/>
              <a:gd name="connsiteY11671" fmla="*/ 8383 h 3218321"/>
              <a:gd name="connsiteX11672" fmla="*/ 6204870 w 12192000"/>
              <a:gd name="connsiteY11672" fmla="*/ 8240 h 3218321"/>
              <a:gd name="connsiteX11673" fmla="*/ 6204918 w 12192000"/>
              <a:gd name="connsiteY11673" fmla="*/ 27435 h 3218321"/>
              <a:gd name="connsiteX11674" fmla="*/ 6224825 w 12192000"/>
              <a:gd name="connsiteY11674" fmla="*/ 27006 h 3218321"/>
              <a:gd name="connsiteX11675" fmla="*/ 6225302 w 12192000"/>
              <a:gd name="connsiteY11675" fmla="*/ 8335 h 3218321"/>
              <a:gd name="connsiteX11676" fmla="*/ 6233731 w 12192000"/>
              <a:gd name="connsiteY11676" fmla="*/ 9955 h 3218321"/>
              <a:gd name="connsiteX11677" fmla="*/ 6227445 w 12192000"/>
              <a:gd name="connsiteY11677" fmla="*/ 20624 h 3218321"/>
              <a:gd name="connsiteX11678" fmla="*/ 6238970 w 12192000"/>
              <a:gd name="connsiteY11678" fmla="*/ 28721 h 3218321"/>
              <a:gd name="connsiteX11679" fmla="*/ 6243399 w 12192000"/>
              <a:gd name="connsiteY11679" fmla="*/ 6287 h 3218321"/>
              <a:gd name="connsiteX11680" fmla="*/ 6243589 w 12192000"/>
              <a:gd name="connsiteY11680" fmla="*/ 27578 h 3218321"/>
              <a:gd name="connsiteX11681" fmla="*/ 6249923 w 12192000"/>
              <a:gd name="connsiteY11681" fmla="*/ 27292 h 3218321"/>
              <a:gd name="connsiteX11682" fmla="*/ 6248019 w 12192000"/>
              <a:gd name="connsiteY11682" fmla="*/ 12527 h 3218321"/>
              <a:gd name="connsiteX11683" fmla="*/ 6254162 w 12192000"/>
              <a:gd name="connsiteY11683" fmla="*/ 14527 h 3218321"/>
              <a:gd name="connsiteX11684" fmla="*/ 6252448 w 12192000"/>
              <a:gd name="connsiteY11684" fmla="*/ 8335 h 3218321"/>
              <a:gd name="connsiteX11685" fmla="*/ 6258305 w 12192000"/>
              <a:gd name="connsiteY11685" fmla="*/ 7954 h 3218321"/>
              <a:gd name="connsiteX11686" fmla="*/ 6259734 w 12192000"/>
              <a:gd name="connsiteY11686" fmla="*/ 29673 h 3218321"/>
              <a:gd name="connsiteX11687" fmla="*/ 6271545 w 12192000"/>
              <a:gd name="connsiteY11687" fmla="*/ 6383 h 3218321"/>
              <a:gd name="connsiteX11688" fmla="*/ 6276546 w 12192000"/>
              <a:gd name="connsiteY11688" fmla="*/ 28816 h 3218321"/>
              <a:gd name="connsiteX11689" fmla="*/ 6281023 w 12192000"/>
              <a:gd name="connsiteY11689" fmla="*/ 6240 h 3218321"/>
              <a:gd name="connsiteX11690" fmla="*/ 6282213 w 12192000"/>
              <a:gd name="connsiteY11690" fmla="*/ 29054 h 3218321"/>
              <a:gd name="connsiteX11691" fmla="*/ 6294024 w 12192000"/>
              <a:gd name="connsiteY11691" fmla="*/ 22291 h 3218321"/>
              <a:gd name="connsiteX11692" fmla="*/ 6285023 w 12192000"/>
              <a:gd name="connsiteY11692" fmla="*/ 22672 h 3218321"/>
              <a:gd name="connsiteX11693" fmla="*/ 6295644 w 12192000"/>
              <a:gd name="connsiteY11693" fmla="*/ 6430 h 3218321"/>
              <a:gd name="connsiteX11694" fmla="*/ 6296596 w 12192000"/>
              <a:gd name="connsiteY11694" fmla="*/ 30245 h 3218321"/>
              <a:gd name="connsiteX11695" fmla="*/ 6314075 w 12192000"/>
              <a:gd name="connsiteY11695" fmla="*/ 26816 h 3218321"/>
              <a:gd name="connsiteX11696" fmla="*/ 6318266 w 12192000"/>
              <a:gd name="connsiteY11696" fmla="*/ 10907 h 3218321"/>
              <a:gd name="connsiteX11697" fmla="*/ 6320123 w 12192000"/>
              <a:gd name="connsiteY11697" fmla="*/ 32674 h 3218321"/>
              <a:gd name="connsiteX11698" fmla="*/ 6334125 w 12192000"/>
              <a:gd name="connsiteY11698" fmla="*/ 21576 h 3218321"/>
              <a:gd name="connsiteX11699" fmla="*/ 6333982 w 12192000"/>
              <a:gd name="connsiteY11699" fmla="*/ 32341 h 3218321"/>
              <a:gd name="connsiteX11700" fmla="*/ 6353794 w 12192000"/>
              <a:gd name="connsiteY11700" fmla="*/ 27054 h 3218321"/>
              <a:gd name="connsiteX11701" fmla="*/ 6357223 w 12192000"/>
              <a:gd name="connsiteY11701" fmla="*/ 11050 h 3218321"/>
              <a:gd name="connsiteX11702" fmla="*/ 6358937 w 12192000"/>
              <a:gd name="connsiteY11702" fmla="*/ 32912 h 3218321"/>
              <a:gd name="connsiteX11703" fmla="*/ 6374939 w 12192000"/>
              <a:gd name="connsiteY11703" fmla="*/ 31150 h 3218321"/>
              <a:gd name="connsiteX11704" fmla="*/ 6391465 w 12192000"/>
              <a:gd name="connsiteY11704" fmla="*/ 32293 h 3218321"/>
              <a:gd name="connsiteX11705" fmla="*/ 6394942 w 12192000"/>
              <a:gd name="connsiteY11705" fmla="*/ 10860 h 3218321"/>
              <a:gd name="connsiteX11706" fmla="*/ 6395656 w 12192000"/>
              <a:gd name="connsiteY11706" fmla="*/ 33389 h 3218321"/>
              <a:gd name="connsiteX11707" fmla="*/ 6408182 w 12192000"/>
              <a:gd name="connsiteY11707" fmla="*/ 27578 h 3218321"/>
              <a:gd name="connsiteX11708" fmla="*/ 6418326 w 12192000"/>
              <a:gd name="connsiteY11708" fmla="*/ 14051 h 3218321"/>
              <a:gd name="connsiteX11709" fmla="*/ 6422718 w 12192000"/>
              <a:gd name="connsiteY11709" fmla="*/ 22629 h 3218321"/>
              <a:gd name="connsiteX11710" fmla="*/ 6422183 w 12192000"/>
              <a:gd name="connsiteY11710" fmla="*/ 23101 h 3218321"/>
              <a:gd name="connsiteX11711" fmla="*/ 6423021 w 12192000"/>
              <a:gd name="connsiteY11711" fmla="*/ 23221 h 3218321"/>
              <a:gd name="connsiteX11712" fmla="*/ 6428422 w 12192000"/>
              <a:gd name="connsiteY11712" fmla="*/ 33770 h 3218321"/>
              <a:gd name="connsiteX11713" fmla="*/ 6430470 w 12192000"/>
              <a:gd name="connsiteY11713" fmla="*/ 24291 h 3218321"/>
              <a:gd name="connsiteX11714" fmla="*/ 6423021 w 12192000"/>
              <a:gd name="connsiteY11714" fmla="*/ 23221 h 3218321"/>
              <a:gd name="connsiteX11715" fmla="*/ 6422718 w 12192000"/>
              <a:gd name="connsiteY11715" fmla="*/ 22629 h 3218321"/>
              <a:gd name="connsiteX11716" fmla="*/ 6433946 w 12192000"/>
              <a:gd name="connsiteY11716" fmla="*/ 12717 h 3218321"/>
              <a:gd name="connsiteX11717" fmla="*/ 6434232 w 12192000"/>
              <a:gd name="connsiteY11717" fmla="*/ 32198 h 3218321"/>
              <a:gd name="connsiteX11718" fmla="*/ 6443710 w 12192000"/>
              <a:gd name="connsiteY11718" fmla="*/ 32436 h 3218321"/>
              <a:gd name="connsiteX11719" fmla="*/ 6447520 w 12192000"/>
              <a:gd name="connsiteY11719" fmla="*/ 12860 h 3218321"/>
              <a:gd name="connsiteX11720" fmla="*/ 6448282 w 12192000"/>
              <a:gd name="connsiteY11720" fmla="*/ 32150 h 3218321"/>
              <a:gd name="connsiteX11721" fmla="*/ 6466427 w 12192000"/>
              <a:gd name="connsiteY11721" fmla="*/ 32103 h 3218321"/>
              <a:gd name="connsiteX11722" fmla="*/ 6471190 w 12192000"/>
              <a:gd name="connsiteY11722" fmla="*/ 15623 h 3218321"/>
              <a:gd name="connsiteX11723" fmla="*/ 6471904 w 12192000"/>
              <a:gd name="connsiteY11723" fmla="*/ 32769 h 3218321"/>
              <a:gd name="connsiteX11724" fmla="*/ 6485715 w 12192000"/>
              <a:gd name="connsiteY11724" fmla="*/ 31340 h 3218321"/>
              <a:gd name="connsiteX11725" fmla="*/ 6486668 w 12192000"/>
              <a:gd name="connsiteY11725" fmla="*/ 37104 h 3218321"/>
              <a:gd name="connsiteX11726" fmla="*/ 6506718 w 12192000"/>
              <a:gd name="connsiteY11726" fmla="*/ 37247 h 3218321"/>
              <a:gd name="connsiteX11727" fmla="*/ 6501955 w 12192000"/>
              <a:gd name="connsiteY11727" fmla="*/ 23482 h 3218321"/>
              <a:gd name="connsiteX11728" fmla="*/ 6510194 w 12192000"/>
              <a:gd name="connsiteY11728" fmla="*/ 16575 h 3218321"/>
              <a:gd name="connsiteX11729" fmla="*/ 6511671 w 12192000"/>
              <a:gd name="connsiteY11729" fmla="*/ 37770 h 3218321"/>
              <a:gd name="connsiteX11730" fmla="*/ 6527958 w 12192000"/>
              <a:gd name="connsiteY11730" fmla="*/ 37675 h 3218321"/>
              <a:gd name="connsiteX11731" fmla="*/ 6537626 w 12192000"/>
              <a:gd name="connsiteY11731" fmla="*/ 15908 h 3218321"/>
              <a:gd name="connsiteX11732" fmla="*/ 6539245 w 12192000"/>
              <a:gd name="connsiteY11732" fmla="*/ 23339 h 3218321"/>
              <a:gd name="connsiteX11733" fmla="*/ 6548485 w 12192000"/>
              <a:gd name="connsiteY11733" fmla="*/ 18671 h 3218321"/>
              <a:gd name="connsiteX11734" fmla="*/ 6557200 w 12192000"/>
              <a:gd name="connsiteY11734" fmla="*/ 23386 h 3218321"/>
              <a:gd name="connsiteX11735" fmla="*/ 6560057 w 12192000"/>
              <a:gd name="connsiteY11735" fmla="*/ 15861 h 3218321"/>
              <a:gd name="connsiteX11736" fmla="*/ 6563915 w 12192000"/>
              <a:gd name="connsiteY11736" fmla="*/ 30007 h 3218321"/>
              <a:gd name="connsiteX11737" fmla="*/ 6547580 w 12192000"/>
              <a:gd name="connsiteY11737" fmla="*/ 25911 h 3218321"/>
              <a:gd name="connsiteX11738" fmla="*/ 6549295 w 12192000"/>
              <a:gd name="connsiteY11738" fmla="*/ 36865 h 3218321"/>
              <a:gd name="connsiteX11739" fmla="*/ 6563248 w 12192000"/>
              <a:gd name="connsiteY11739" fmla="*/ 30483 h 3218321"/>
              <a:gd name="connsiteX11740" fmla="*/ 6566535 w 12192000"/>
              <a:gd name="connsiteY11740" fmla="*/ 39914 h 3218321"/>
              <a:gd name="connsiteX11741" fmla="*/ 6577822 w 12192000"/>
              <a:gd name="connsiteY11741" fmla="*/ 17385 h 3218321"/>
              <a:gd name="connsiteX11742" fmla="*/ 6572059 w 12192000"/>
              <a:gd name="connsiteY11742" fmla="*/ 36246 h 3218321"/>
              <a:gd name="connsiteX11743" fmla="*/ 6582013 w 12192000"/>
              <a:gd name="connsiteY11743" fmla="*/ 37199 h 3218321"/>
              <a:gd name="connsiteX11744" fmla="*/ 6580489 w 12192000"/>
              <a:gd name="connsiteY11744" fmla="*/ 22672 h 3218321"/>
              <a:gd name="connsiteX11745" fmla="*/ 6601158 w 12192000"/>
              <a:gd name="connsiteY11745" fmla="*/ 22672 h 3218321"/>
              <a:gd name="connsiteX11746" fmla="*/ 6599110 w 12192000"/>
              <a:gd name="connsiteY11746" fmla="*/ 32055 h 3218321"/>
              <a:gd name="connsiteX11747" fmla="*/ 6586442 w 12192000"/>
              <a:gd name="connsiteY11747" fmla="*/ 26816 h 3218321"/>
              <a:gd name="connsiteX11748" fmla="*/ 6586537 w 12192000"/>
              <a:gd name="connsiteY11748" fmla="*/ 36913 h 3218321"/>
              <a:gd name="connsiteX11749" fmla="*/ 6620875 w 12192000"/>
              <a:gd name="connsiteY11749" fmla="*/ 37628 h 3218321"/>
              <a:gd name="connsiteX11750" fmla="*/ 6619684 w 12192000"/>
              <a:gd name="connsiteY11750" fmla="*/ 22624 h 3218321"/>
              <a:gd name="connsiteX11751" fmla="*/ 6626923 w 12192000"/>
              <a:gd name="connsiteY11751" fmla="*/ 22529 h 3218321"/>
              <a:gd name="connsiteX11752" fmla="*/ 6624066 w 12192000"/>
              <a:gd name="connsiteY11752" fmla="*/ 42581 h 3218321"/>
              <a:gd name="connsiteX11753" fmla="*/ 6628590 w 12192000"/>
              <a:gd name="connsiteY11753" fmla="*/ 26863 h 3218321"/>
              <a:gd name="connsiteX11754" fmla="*/ 6640401 w 12192000"/>
              <a:gd name="connsiteY11754" fmla="*/ 21672 h 3218321"/>
              <a:gd name="connsiteX11755" fmla="*/ 6638686 w 12192000"/>
              <a:gd name="connsiteY11755" fmla="*/ 41486 h 3218321"/>
              <a:gd name="connsiteX11756" fmla="*/ 6644020 w 12192000"/>
              <a:gd name="connsiteY11756" fmla="*/ 41962 h 3218321"/>
              <a:gd name="connsiteX11757" fmla="*/ 6642783 w 12192000"/>
              <a:gd name="connsiteY11757" fmla="*/ 26149 h 3218321"/>
              <a:gd name="connsiteX11758" fmla="*/ 6653784 w 12192000"/>
              <a:gd name="connsiteY11758" fmla="*/ 21767 h 3218321"/>
              <a:gd name="connsiteX11759" fmla="*/ 6648830 w 12192000"/>
              <a:gd name="connsiteY11759" fmla="*/ 36818 h 3218321"/>
              <a:gd name="connsiteX11760" fmla="*/ 6673834 w 12192000"/>
              <a:gd name="connsiteY11760" fmla="*/ 42295 h 3218321"/>
              <a:gd name="connsiteX11761" fmla="*/ 6654260 w 12192000"/>
              <a:gd name="connsiteY11761" fmla="*/ 30054 h 3218321"/>
              <a:gd name="connsiteX11762" fmla="*/ 6692789 w 12192000"/>
              <a:gd name="connsiteY11762" fmla="*/ 27768 h 3218321"/>
              <a:gd name="connsiteX11763" fmla="*/ 6682930 w 12192000"/>
              <a:gd name="connsiteY11763" fmla="*/ 40295 h 3218321"/>
              <a:gd name="connsiteX11764" fmla="*/ 6680311 w 12192000"/>
              <a:gd name="connsiteY11764" fmla="*/ 28054 h 3218321"/>
              <a:gd name="connsiteX11765" fmla="*/ 6675548 w 12192000"/>
              <a:gd name="connsiteY11765" fmla="*/ 41200 h 3218321"/>
              <a:gd name="connsiteX11766" fmla="*/ 6695170 w 12192000"/>
              <a:gd name="connsiteY11766" fmla="*/ 41724 h 3218321"/>
              <a:gd name="connsiteX11767" fmla="*/ 6696313 w 12192000"/>
              <a:gd name="connsiteY11767" fmla="*/ 28149 h 3218321"/>
              <a:gd name="connsiteX11768" fmla="*/ 6741128 w 12192000"/>
              <a:gd name="connsiteY11768" fmla="*/ 29102 h 3218321"/>
              <a:gd name="connsiteX11769" fmla="*/ 6752462 w 12192000"/>
              <a:gd name="connsiteY11769" fmla="*/ 33055 h 3218321"/>
              <a:gd name="connsiteX11770" fmla="*/ 6753939 w 12192000"/>
              <a:gd name="connsiteY11770" fmla="*/ 48725 h 3218321"/>
              <a:gd name="connsiteX11771" fmla="*/ 6758845 w 12192000"/>
              <a:gd name="connsiteY11771" fmla="*/ 32103 h 3218321"/>
              <a:gd name="connsiteX11772" fmla="*/ 6768893 w 12192000"/>
              <a:gd name="connsiteY11772" fmla="*/ 32150 h 3218321"/>
              <a:gd name="connsiteX11773" fmla="*/ 6765226 w 12192000"/>
              <a:gd name="connsiteY11773" fmla="*/ 46630 h 3218321"/>
              <a:gd name="connsiteX11774" fmla="*/ 6772465 w 12192000"/>
              <a:gd name="connsiteY11774" fmla="*/ 46391 h 3218321"/>
              <a:gd name="connsiteX11775" fmla="*/ 6771370 w 12192000"/>
              <a:gd name="connsiteY11775" fmla="*/ 32198 h 3218321"/>
              <a:gd name="connsiteX11776" fmla="*/ 6807565 w 12192000"/>
              <a:gd name="connsiteY11776" fmla="*/ 32293 h 3218321"/>
              <a:gd name="connsiteX11777" fmla="*/ 6798659 w 12192000"/>
              <a:gd name="connsiteY11777" fmla="*/ 45153 h 3218321"/>
              <a:gd name="connsiteX11778" fmla="*/ 6791753 w 12192000"/>
              <a:gd name="connsiteY11778" fmla="*/ 35103 h 3218321"/>
              <a:gd name="connsiteX11779" fmla="*/ 6791039 w 12192000"/>
              <a:gd name="connsiteY11779" fmla="*/ 46058 h 3218321"/>
              <a:gd name="connsiteX11780" fmla="*/ 6810470 w 12192000"/>
              <a:gd name="connsiteY11780" fmla="*/ 46439 h 3218321"/>
              <a:gd name="connsiteX11781" fmla="*/ 6810136 w 12192000"/>
              <a:gd name="connsiteY11781" fmla="*/ 32198 h 3218321"/>
              <a:gd name="connsiteX11782" fmla="*/ 6830425 w 12192000"/>
              <a:gd name="connsiteY11782" fmla="*/ 32579 h 3218321"/>
              <a:gd name="connsiteX11783" fmla="*/ 6829092 w 12192000"/>
              <a:gd name="connsiteY11783" fmla="*/ 51345 h 3218321"/>
              <a:gd name="connsiteX11784" fmla="*/ 6834092 w 12192000"/>
              <a:gd name="connsiteY11784" fmla="*/ 51202 h 3218321"/>
              <a:gd name="connsiteX11785" fmla="*/ 6834235 w 12192000"/>
              <a:gd name="connsiteY11785" fmla="*/ 38056 h 3218321"/>
              <a:gd name="connsiteX11786" fmla="*/ 6843284 w 12192000"/>
              <a:gd name="connsiteY11786" fmla="*/ 31198 h 3218321"/>
              <a:gd name="connsiteX11787" fmla="*/ 6847903 w 12192000"/>
              <a:gd name="connsiteY11787" fmla="*/ 53202 h 3218321"/>
              <a:gd name="connsiteX11788" fmla="*/ 6848189 w 12192000"/>
              <a:gd name="connsiteY11788" fmla="*/ 32198 h 3218321"/>
              <a:gd name="connsiteX11789" fmla="*/ 6883146 w 12192000"/>
              <a:gd name="connsiteY11789" fmla="*/ 36723 h 3218321"/>
              <a:gd name="connsiteX11790" fmla="*/ 6875621 w 12192000"/>
              <a:gd name="connsiteY11790" fmla="*/ 50869 h 3218321"/>
              <a:gd name="connsiteX11791" fmla="*/ 6886908 w 12192000"/>
              <a:gd name="connsiteY11791" fmla="*/ 51393 h 3218321"/>
              <a:gd name="connsiteX11792" fmla="*/ 6885051 w 12192000"/>
              <a:gd name="connsiteY11792" fmla="*/ 37056 h 3218321"/>
              <a:gd name="connsiteX11793" fmla="*/ 6909197 w 12192000"/>
              <a:gd name="connsiteY11793" fmla="*/ 37770 h 3218321"/>
              <a:gd name="connsiteX11794" fmla="*/ 6906196 w 12192000"/>
              <a:gd name="connsiteY11794" fmla="*/ 46630 h 3218321"/>
              <a:gd name="connsiteX11795" fmla="*/ 6907482 w 12192000"/>
              <a:gd name="connsiteY11795" fmla="*/ 56727 h 3218321"/>
              <a:gd name="connsiteX11796" fmla="*/ 6911435 w 12192000"/>
              <a:gd name="connsiteY11796" fmla="*/ 40914 h 3218321"/>
              <a:gd name="connsiteX11797" fmla="*/ 6990350 w 12192000"/>
              <a:gd name="connsiteY11797" fmla="*/ 42581 h 3218321"/>
              <a:gd name="connsiteX11798" fmla="*/ 6995799 w 12192000"/>
              <a:gd name="connsiteY11798" fmla="*/ 48672 h 3218321"/>
              <a:gd name="connsiteX11799" fmla="*/ 6995615 w 12192000"/>
              <a:gd name="connsiteY11799" fmla="*/ 50460 h 3218321"/>
              <a:gd name="connsiteX11800" fmla="*/ 6963567 w 12192000"/>
              <a:gd name="connsiteY11800" fmla="*/ 46237 h 3218321"/>
              <a:gd name="connsiteX11801" fmla="*/ 6929104 w 12192000"/>
              <a:gd name="connsiteY11801" fmla="*/ 45248 h 3218321"/>
              <a:gd name="connsiteX11802" fmla="*/ 6929485 w 12192000"/>
              <a:gd name="connsiteY11802" fmla="*/ 56679 h 3218321"/>
              <a:gd name="connsiteX11803" fmla="*/ 6938010 w 12192000"/>
              <a:gd name="connsiteY11803" fmla="*/ 52774 h 3218321"/>
              <a:gd name="connsiteX11804" fmla="*/ 6994874 w 12192000"/>
              <a:gd name="connsiteY11804" fmla="*/ 57680 h 3218321"/>
              <a:gd name="connsiteX11805" fmla="*/ 6995615 w 12192000"/>
              <a:gd name="connsiteY11805" fmla="*/ 50460 h 3218321"/>
              <a:gd name="connsiteX11806" fmla="*/ 6997636 w 12192000"/>
              <a:gd name="connsiteY11806" fmla="*/ 50726 h 3218321"/>
              <a:gd name="connsiteX11807" fmla="*/ 6995799 w 12192000"/>
              <a:gd name="connsiteY11807" fmla="*/ 48672 h 3218321"/>
              <a:gd name="connsiteX11808" fmla="*/ 6996541 w 12192000"/>
              <a:gd name="connsiteY11808" fmla="*/ 41438 h 3218321"/>
              <a:gd name="connsiteX11809" fmla="*/ 7006304 w 12192000"/>
              <a:gd name="connsiteY11809" fmla="*/ 41771 h 3218321"/>
              <a:gd name="connsiteX11810" fmla="*/ 6999636 w 12192000"/>
              <a:gd name="connsiteY11810" fmla="*/ 50583 h 3218321"/>
              <a:gd name="connsiteX11811" fmla="*/ 7012829 w 12192000"/>
              <a:gd name="connsiteY11811" fmla="*/ 47773 h 3218321"/>
              <a:gd name="connsiteX11812" fmla="*/ 7002780 w 12192000"/>
              <a:gd name="connsiteY11812" fmla="*/ 56632 h 3218321"/>
              <a:gd name="connsiteX11813" fmla="*/ 7019353 w 12192000"/>
              <a:gd name="connsiteY11813" fmla="*/ 59347 h 3218321"/>
              <a:gd name="connsiteX11814" fmla="*/ 7036213 w 12192000"/>
              <a:gd name="connsiteY11814" fmla="*/ 43343 h 3218321"/>
              <a:gd name="connsiteX11815" fmla="*/ 7049357 w 12192000"/>
              <a:gd name="connsiteY11815" fmla="*/ 53774 h 3218321"/>
              <a:gd name="connsiteX11816" fmla="*/ 7030640 w 12192000"/>
              <a:gd name="connsiteY11816" fmla="*/ 53488 h 3218321"/>
              <a:gd name="connsiteX11817" fmla="*/ 7065359 w 12192000"/>
              <a:gd name="connsiteY11817" fmla="*/ 63014 h 3218321"/>
              <a:gd name="connsiteX11818" fmla="*/ 7070074 w 12192000"/>
              <a:gd name="connsiteY11818" fmla="*/ 59061 h 3218321"/>
              <a:gd name="connsiteX11819" fmla="*/ 7100697 w 12192000"/>
              <a:gd name="connsiteY11819" fmla="*/ 64348 h 3218321"/>
              <a:gd name="connsiteX11820" fmla="*/ 7109508 w 12192000"/>
              <a:gd name="connsiteY11820" fmla="*/ 61490 h 3218321"/>
              <a:gd name="connsiteX11821" fmla="*/ 7113603 w 12192000"/>
              <a:gd name="connsiteY11821" fmla="*/ 66825 h 3218321"/>
              <a:gd name="connsiteX11822" fmla="*/ 7115889 w 12192000"/>
              <a:gd name="connsiteY11822" fmla="*/ 61061 h 3218321"/>
              <a:gd name="connsiteX11823" fmla="*/ 7131415 w 12192000"/>
              <a:gd name="connsiteY11823" fmla="*/ 56870 h 3218321"/>
              <a:gd name="connsiteX11824" fmla="*/ 7114508 w 12192000"/>
              <a:gd name="connsiteY11824" fmla="*/ 56156 h 3218321"/>
              <a:gd name="connsiteX11825" fmla="*/ 7134796 w 12192000"/>
              <a:gd name="connsiteY11825" fmla="*/ 46725 h 3218321"/>
              <a:gd name="connsiteX11826" fmla="*/ 7134082 w 12192000"/>
              <a:gd name="connsiteY11826" fmla="*/ 65062 h 3218321"/>
              <a:gd name="connsiteX11827" fmla="*/ 7153370 w 12192000"/>
              <a:gd name="connsiteY11827" fmla="*/ 64681 h 3218321"/>
              <a:gd name="connsiteX11828" fmla="*/ 7153418 w 12192000"/>
              <a:gd name="connsiteY11828" fmla="*/ 56775 h 3218321"/>
              <a:gd name="connsiteX11829" fmla="*/ 7135320 w 12192000"/>
              <a:gd name="connsiteY11829" fmla="*/ 51678 h 3218321"/>
              <a:gd name="connsiteX11830" fmla="*/ 7159418 w 12192000"/>
              <a:gd name="connsiteY11830" fmla="*/ 50869 h 3218321"/>
              <a:gd name="connsiteX11831" fmla="*/ 7157704 w 12192000"/>
              <a:gd name="connsiteY11831" fmla="*/ 65491 h 3218321"/>
              <a:gd name="connsiteX11832" fmla="*/ 7168991 w 12192000"/>
              <a:gd name="connsiteY11832" fmla="*/ 65777 h 3218321"/>
              <a:gd name="connsiteX11833" fmla="*/ 7160514 w 12192000"/>
              <a:gd name="connsiteY11833" fmla="*/ 51869 h 3218321"/>
              <a:gd name="connsiteX11834" fmla="*/ 7173229 w 12192000"/>
              <a:gd name="connsiteY11834" fmla="*/ 50678 h 3218321"/>
              <a:gd name="connsiteX11835" fmla="*/ 7171182 w 12192000"/>
              <a:gd name="connsiteY11835" fmla="*/ 65491 h 3218321"/>
              <a:gd name="connsiteX11836" fmla="*/ 7177278 w 12192000"/>
              <a:gd name="connsiteY11836" fmla="*/ 65681 h 3218321"/>
              <a:gd name="connsiteX11837" fmla="*/ 7176373 w 12192000"/>
              <a:gd name="connsiteY11837" fmla="*/ 50488 h 3218321"/>
              <a:gd name="connsiteX11838" fmla="*/ 7202566 w 12192000"/>
              <a:gd name="connsiteY11838" fmla="*/ 55393 h 3218321"/>
              <a:gd name="connsiteX11839" fmla="*/ 7211092 w 12192000"/>
              <a:gd name="connsiteY11839" fmla="*/ 52964 h 3218321"/>
              <a:gd name="connsiteX11840" fmla="*/ 7199471 w 12192000"/>
              <a:gd name="connsiteY11840" fmla="*/ 58013 h 3218321"/>
              <a:gd name="connsiteX11841" fmla="*/ 7196137 w 12192000"/>
              <a:gd name="connsiteY11841" fmla="*/ 58013 h 3218321"/>
              <a:gd name="connsiteX11842" fmla="*/ 7196137 w 12192000"/>
              <a:gd name="connsiteY11842" fmla="*/ 70254 h 3218321"/>
              <a:gd name="connsiteX11843" fmla="*/ 7215426 w 12192000"/>
              <a:gd name="connsiteY11843" fmla="*/ 69730 h 3218321"/>
              <a:gd name="connsiteX11844" fmla="*/ 7214187 w 12192000"/>
              <a:gd name="connsiteY11844" fmla="*/ 56489 h 3218321"/>
              <a:gd name="connsiteX11845" fmla="*/ 7225760 w 12192000"/>
              <a:gd name="connsiteY11845" fmla="*/ 54536 h 3218321"/>
              <a:gd name="connsiteX11846" fmla="*/ 7218140 w 12192000"/>
              <a:gd name="connsiteY11846" fmla="*/ 69968 h 3218321"/>
              <a:gd name="connsiteX11847" fmla="*/ 7228903 w 12192000"/>
              <a:gd name="connsiteY11847" fmla="*/ 70397 h 3218321"/>
              <a:gd name="connsiteX11848" fmla="*/ 7229142 w 12192000"/>
              <a:gd name="connsiteY11848" fmla="*/ 56013 h 3218321"/>
              <a:gd name="connsiteX11849" fmla="*/ 7239047 w 12192000"/>
              <a:gd name="connsiteY11849" fmla="*/ 55727 h 3218321"/>
              <a:gd name="connsiteX11850" fmla="*/ 7232999 w 12192000"/>
              <a:gd name="connsiteY11850" fmla="*/ 70302 h 3218321"/>
              <a:gd name="connsiteX11851" fmla="*/ 7239190 w 12192000"/>
              <a:gd name="connsiteY11851" fmla="*/ 70159 h 3218321"/>
              <a:gd name="connsiteX11852" fmla="*/ 7238952 w 12192000"/>
              <a:gd name="connsiteY11852" fmla="*/ 60395 h 3218321"/>
              <a:gd name="connsiteX11853" fmla="*/ 7253954 w 12192000"/>
              <a:gd name="connsiteY11853" fmla="*/ 55298 h 3218321"/>
              <a:gd name="connsiteX11854" fmla="*/ 7243858 w 12192000"/>
              <a:gd name="connsiteY11854" fmla="*/ 68349 h 3218321"/>
              <a:gd name="connsiteX11855" fmla="*/ 7252811 w 12192000"/>
              <a:gd name="connsiteY11855" fmla="*/ 74922 h 3218321"/>
              <a:gd name="connsiteX11856" fmla="*/ 7253287 w 12192000"/>
              <a:gd name="connsiteY11856" fmla="*/ 61014 h 3218321"/>
              <a:gd name="connsiteX11857" fmla="*/ 7266336 w 12192000"/>
              <a:gd name="connsiteY11857" fmla="*/ 62871 h 3218321"/>
              <a:gd name="connsiteX11858" fmla="*/ 7278100 w 12192000"/>
              <a:gd name="connsiteY11858" fmla="*/ 55108 h 3218321"/>
              <a:gd name="connsiteX11859" fmla="*/ 7271766 w 12192000"/>
              <a:gd name="connsiteY11859" fmla="*/ 69825 h 3218321"/>
              <a:gd name="connsiteX11860" fmla="*/ 7255954 w 12192000"/>
              <a:gd name="connsiteY11860" fmla="*/ 64919 h 3218321"/>
              <a:gd name="connsiteX11861" fmla="*/ 7302770 w 12192000"/>
              <a:gd name="connsiteY11861" fmla="*/ 78589 h 3218321"/>
              <a:gd name="connsiteX11862" fmla="*/ 7314200 w 12192000"/>
              <a:gd name="connsiteY11862" fmla="*/ 69778 h 3218321"/>
              <a:gd name="connsiteX11863" fmla="*/ 7303674 w 12192000"/>
              <a:gd name="connsiteY11863" fmla="*/ 69158 h 3218321"/>
              <a:gd name="connsiteX11864" fmla="*/ 7314342 w 12192000"/>
              <a:gd name="connsiteY11864" fmla="*/ 59632 h 3218321"/>
              <a:gd name="connsiteX11865" fmla="*/ 7313914 w 12192000"/>
              <a:gd name="connsiteY11865" fmla="*/ 66967 h 3218321"/>
              <a:gd name="connsiteX11866" fmla="*/ 7322200 w 12192000"/>
              <a:gd name="connsiteY11866" fmla="*/ 62109 h 3218321"/>
              <a:gd name="connsiteX11867" fmla="*/ 7340489 w 12192000"/>
              <a:gd name="connsiteY11867" fmla="*/ 60442 h 3218321"/>
              <a:gd name="connsiteX11868" fmla="*/ 7328154 w 12192000"/>
              <a:gd name="connsiteY11868" fmla="*/ 78399 h 3218321"/>
              <a:gd name="connsiteX11869" fmla="*/ 7358443 w 12192000"/>
              <a:gd name="connsiteY11869" fmla="*/ 80304 h 3218321"/>
              <a:gd name="connsiteX11870" fmla="*/ 7364301 w 12192000"/>
              <a:gd name="connsiteY11870" fmla="*/ 63586 h 3218321"/>
              <a:gd name="connsiteX11871" fmla="*/ 7360967 w 12192000"/>
              <a:gd name="connsiteY11871" fmla="*/ 79875 h 3218321"/>
              <a:gd name="connsiteX11872" fmla="*/ 7373017 w 12192000"/>
              <a:gd name="connsiteY11872" fmla="*/ 79827 h 3218321"/>
              <a:gd name="connsiteX11873" fmla="*/ 7366540 w 12192000"/>
              <a:gd name="connsiteY11873" fmla="*/ 71302 h 3218321"/>
              <a:gd name="connsiteX11874" fmla="*/ 7378970 w 12192000"/>
              <a:gd name="connsiteY11874" fmla="*/ 70111 h 3218321"/>
              <a:gd name="connsiteX11875" fmla="*/ 7394876 w 12192000"/>
              <a:gd name="connsiteY11875" fmla="*/ 68539 h 3218321"/>
              <a:gd name="connsiteX11876" fmla="*/ 7376731 w 12192000"/>
              <a:gd name="connsiteY11876" fmla="*/ 74826 h 3218321"/>
              <a:gd name="connsiteX11877" fmla="*/ 7377303 w 12192000"/>
              <a:gd name="connsiteY11877" fmla="*/ 85924 h 3218321"/>
              <a:gd name="connsiteX11878" fmla="*/ 7384018 w 12192000"/>
              <a:gd name="connsiteY11878" fmla="*/ 79256 h 3218321"/>
              <a:gd name="connsiteX11879" fmla="*/ 7393543 w 12192000"/>
              <a:gd name="connsiteY11879" fmla="*/ 85591 h 3218321"/>
              <a:gd name="connsiteX11880" fmla="*/ 7401401 w 12192000"/>
              <a:gd name="connsiteY11880" fmla="*/ 77684 h 3218321"/>
              <a:gd name="connsiteX11881" fmla="*/ 7402306 w 12192000"/>
              <a:gd name="connsiteY11881" fmla="*/ 84638 h 3218321"/>
              <a:gd name="connsiteX11882" fmla="*/ 7431405 w 12192000"/>
              <a:gd name="connsiteY11882" fmla="*/ 86305 h 3218321"/>
              <a:gd name="connsiteX11883" fmla="*/ 7450264 w 12192000"/>
              <a:gd name="connsiteY11883" fmla="*/ 88829 h 3218321"/>
              <a:gd name="connsiteX11884" fmla="*/ 7421118 w 12192000"/>
              <a:gd name="connsiteY11884" fmla="*/ 69492 h 3218321"/>
              <a:gd name="connsiteX11885" fmla="*/ 7432405 w 12192000"/>
              <a:gd name="connsiteY11885" fmla="*/ 74064 h 3218321"/>
              <a:gd name="connsiteX11886" fmla="*/ 7451645 w 12192000"/>
              <a:gd name="connsiteY11886" fmla="*/ 69778 h 3218321"/>
              <a:gd name="connsiteX11887" fmla="*/ 7461885 w 12192000"/>
              <a:gd name="connsiteY11887" fmla="*/ 82590 h 3218321"/>
              <a:gd name="connsiteX11888" fmla="*/ 7446597 w 12192000"/>
              <a:gd name="connsiteY11888" fmla="*/ 79923 h 3218321"/>
              <a:gd name="connsiteX11889" fmla="*/ 7472886 w 12192000"/>
              <a:gd name="connsiteY11889" fmla="*/ 90211 h 3218321"/>
              <a:gd name="connsiteX11890" fmla="*/ 7483697 w 12192000"/>
              <a:gd name="connsiteY11890" fmla="*/ 72492 h 3218321"/>
              <a:gd name="connsiteX11891" fmla="*/ 7475029 w 12192000"/>
              <a:gd name="connsiteY11891" fmla="*/ 87972 h 3218321"/>
              <a:gd name="connsiteX11892" fmla="*/ 7496461 w 12192000"/>
              <a:gd name="connsiteY11892" fmla="*/ 94212 h 3218321"/>
              <a:gd name="connsiteX11893" fmla="*/ 7496698 w 12192000"/>
              <a:gd name="connsiteY11893" fmla="*/ 82685 h 3218321"/>
              <a:gd name="connsiteX11894" fmla="*/ 7484888 w 12192000"/>
              <a:gd name="connsiteY11894" fmla="*/ 87734 h 3218321"/>
              <a:gd name="connsiteX11895" fmla="*/ 7488412 w 12192000"/>
              <a:gd name="connsiteY11895" fmla="*/ 73493 h 3218321"/>
              <a:gd name="connsiteX11896" fmla="*/ 7504985 w 12192000"/>
              <a:gd name="connsiteY11896" fmla="*/ 75922 h 3218321"/>
              <a:gd name="connsiteX11897" fmla="*/ 7508033 w 12192000"/>
              <a:gd name="connsiteY11897" fmla="*/ 84829 h 3218321"/>
              <a:gd name="connsiteX11898" fmla="*/ 7499223 w 12192000"/>
              <a:gd name="connsiteY11898" fmla="*/ 86686 h 3218321"/>
              <a:gd name="connsiteX11899" fmla="*/ 7509652 w 12192000"/>
              <a:gd name="connsiteY11899" fmla="*/ 96164 h 3218321"/>
              <a:gd name="connsiteX11900" fmla="*/ 7508319 w 12192000"/>
              <a:gd name="connsiteY11900" fmla="*/ 78684 h 3218321"/>
              <a:gd name="connsiteX11901" fmla="*/ 7522273 w 12192000"/>
              <a:gd name="connsiteY11901" fmla="*/ 82733 h 3218321"/>
              <a:gd name="connsiteX11902" fmla="*/ 7532846 w 12192000"/>
              <a:gd name="connsiteY11902" fmla="*/ 78780 h 3218321"/>
              <a:gd name="connsiteX11903" fmla="*/ 7528702 w 12192000"/>
              <a:gd name="connsiteY11903" fmla="*/ 93735 h 3218321"/>
              <a:gd name="connsiteX11904" fmla="*/ 7540037 w 12192000"/>
              <a:gd name="connsiteY11904" fmla="*/ 94259 h 3218321"/>
              <a:gd name="connsiteX11905" fmla="*/ 7532084 w 12192000"/>
              <a:gd name="connsiteY11905" fmla="*/ 82876 h 3218321"/>
              <a:gd name="connsiteX11906" fmla="*/ 7543800 w 12192000"/>
              <a:gd name="connsiteY11906" fmla="*/ 79256 h 3218321"/>
              <a:gd name="connsiteX11907" fmla="*/ 7544895 w 12192000"/>
              <a:gd name="connsiteY11907" fmla="*/ 101166 h 3218321"/>
              <a:gd name="connsiteX11908" fmla="*/ 7548372 w 12192000"/>
              <a:gd name="connsiteY11908" fmla="*/ 79732 h 3218321"/>
              <a:gd name="connsiteX11909" fmla="*/ 7565469 w 12192000"/>
              <a:gd name="connsiteY11909" fmla="*/ 81113 h 3218321"/>
              <a:gd name="connsiteX11910" fmla="*/ 7584186 w 12192000"/>
              <a:gd name="connsiteY11910" fmla="*/ 86448 h 3218321"/>
              <a:gd name="connsiteX11911" fmla="*/ 7562469 w 12192000"/>
              <a:gd name="connsiteY11911" fmla="*/ 91544 h 3218321"/>
              <a:gd name="connsiteX11912" fmla="*/ 7587091 w 12192000"/>
              <a:gd name="connsiteY11912" fmla="*/ 99022 h 3218321"/>
              <a:gd name="connsiteX11913" fmla="*/ 7582900 w 12192000"/>
              <a:gd name="connsiteY11913" fmla="*/ 88734 h 3218321"/>
              <a:gd name="connsiteX11914" fmla="*/ 7595092 w 12192000"/>
              <a:gd name="connsiteY11914" fmla="*/ 83828 h 3218321"/>
              <a:gd name="connsiteX11915" fmla="*/ 7596997 w 12192000"/>
              <a:gd name="connsiteY11915" fmla="*/ 90068 h 3218321"/>
              <a:gd name="connsiteX11916" fmla="*/ 7602902 w 12192000"/>
              <a:gd name="connsiteY11916" fmla="*/ 86496 h 3218321"/>
              <a:gd name="connsiteX11917" fmla="*/ 7629668 w 12192000"/>
              <a:gd name="connsiteY11917" fmla="*/ 90830 h 3218321"/>
              <a:gd name="connsiteX11918" fmla="*/ 7646193 w 12192000"/>
              <a:gd name="connsiteY11918" fmla="*/ 89449 h 3218321"/>
              <a:gd name="connsiteX11919" fmla="*/ 7643384 w 12192000"/>
              <a:gd name="connsiteY11919" fmla="*/ 102928 h 3218321"/>
              <a:gd name="connsiteX11920" fmla="*/ 7646527 w 12192000"/>
              <a:gd name="connsiteY11920" fmla="*/ 103261 h 3218321"/>
              <a:gd name="connsiteX11921" fmla="*/ 7654004 w 12192000"/>
              <a:gd name="connsiteY11921" fmla="*/ 88782 h 3218321"/>
              <a:gd name="connsiteX11922" fmla="*/ 7688675 w 12192000"/>
              <a:gd name="connsiteY11922" fmla="*/ 97403 h 3218321"/>
              <a:gd name="connsiteX11923" fmla="*/ 7710630 w 12192000"/>
              <a:gd name="connsiteY11923" fmla="*/ 93973 h 3218321"/>
              <a:gd name="connsiteX11924" fmla="*/ 7710773 w 12192000"/>
              <a:gd name="connsiteY11924" fmla="*/ 104785 h 3218321"/>
              <a:gd name="connsiteX11925" fmla="*/ 7718393 w 12192000"/>
              <a:gd name="connsiteY11925" fmla="*/ 96736 h 3218321"/>
              <a:gd name="connsiteX11926" fmla="*/ 7740681 w 12192000"/>
              <a:gd name="connsiteY11926" fmla="*/ 97069 h 3218321"/>
              <a:gd name="connsiteX11927" fmla="*/ 7733776 w 12192000"/>
              <a:gd name="connsiteY11927" fmla="*/ 115073 h 3218321"/>
              <a:gd name="connsiteX11928" fmla="*/ 7745444 w 12192000"/>
              <a:gd name="connsiteY11928" fmla="*/ 98927 h 3218321"/>
              <a:gd name="connsiteX11929" fmla="*/ 7779115 w 12192000"/>
              <a:gd name="connsiteY11929" fmla="*/ 102023 h 3218321"/>
              <a:gd name="connsiteX11930" fmla="*/ 7771590 w 12192000"/>
              <a:gd name="connsiteY11930" fmla="*/ 119979 h 3218321"/>
              <a:gd name="connsiteX11931" fmla="*/ 7785687 w 12192000"/>
              <a:gd name="connsiteY11931" fmla="*/ 103690 h 3218321"/>
              <a:gd name="connsiteX11932" fmla="*/ 7803642 w 12192000"/>
              <a:gd name="connsiteY11932" fmla="*/ 103404 h 3218321"/>
              <a:gd name="connsiteX11933" fmla="*/ 7801975 w 12192000"/>
              <a:gd name="connsiteY11933" fmla="*/ 110739 h 3218321"/>
              <a:gd name="connsiteX11934" fmla="*/ 7836646 w 12192000"/>
              <a:gd name="connsiteY11934" fmla="*/ 109024 h 3218321"/>
              <a:gd name="connsiteX11935" fmla="*/ 7869888 w 12192000"/>
              <a:gd name="connsiteY11935" fmla="*/ 116169 h 3218321"/>
              <a:gd name="connsiteX11936" fmla="*/ 7879604 w 12192000"/>
              <a:gd name="connsiteY11936" fmla="*/ 115740 h 3218321"/>
              <a:gd name="connsiteX11937" fmla="*/ 7893463 w 12192000"/>
              <a:gd name="connsiteY11937" fmla="*/ 115645 h 3218321"/>
              <a:gd name="connsiteX11938" fmla="*/ 7903559 w 12192000"/>
              <a:gd name="connsiteY11938" fmla="*/ 125790 h 3218321"/>
              <a:gd name="connsiteX11939" fmla="*/ 7917751 w 12192000"/>
              <a:gd name="connsiteY11939" fmla="*/ 122837 h 3218321"/>
              <a:gd name="connsiteX11940" fmla="*/ 7928086 w 12192000"/>
              <a:gd name="connsiteY11940" fmla="*/ 117264 h 3218321"/>
              <a:gd name="connsiteX11941" fmla="*/ 7930324 w 12192000"/>
              <a:gd name="connsiteY11941" fmla="*/ 121599 h 3218321"/>
              <a:gd name="connsiteX11942" fmla="*/ 7956232 w 12192000"/>
              <a:gd name="connsiteY11942" fmla="*/ 124599 h 3218321"/>
              <a:gd name="connsiteX11943" fmla="*/ 7969615 w 12192000"/>
              <a:gd name="connsiteY11943" fmla="*/ 126266 h 3218321"/>
              <a:gd name="connsiteX11944" fmla="*/ 8018716 w 12192000"/>
              <a:gd name="connsiteY11944" fmla="*/ 128886 h 3218321"/>
              <a:gd name="connsiteX11945" fmla="*/ 8022288 w 12192000"/>
              <a:gd name="connsiteY11945" fmla="*/ 132363 h 3218321"/>
              <a:gd name="connsiteX11946" fmla="*/ 8030765 w 12192000"/>
              <a:gd name="connsiteY11946" fmla="*/ 131506 h 3218321"/>
              <a:gd name="connsiteX11947" fmla="*/ 8029336 w 12192000"/>
              <a:gd name="connsiteY11947" fmla="*/ 141603 h 3218321"/>
              <a:gd name="connsiteX11948" fmla="*/ 8034861 w 12192000"/>
              <a:gd name="connsiteY11948" fmla="*/ 142270 h 3218321"/>
              <a:gd name="connsiteX11949" fmla="*/ 8033242 w 12192000"/>
              <a:gd name="connsiteY11949" fmla="*/ 130077 h 3218321"/>
              <a:gd name="connsiteX11950" fmla="*/ 8045767 w 12192000"/>
              <a:gd name="connsiteY11950" fmla="*/ 135983 h 3218321"/>
              <a:gd name="connsiteX11951" fmla="*/ 8060864 w 12192000"/>
              <a:gd name="connsiteY11951" fmla="*/ 136507 h 3218321"/>
              <a:gd name="connsiteX11952" fmla="*/ 8069818 w 12192000"/>
              <a:gd name="connsiteY11952" fmla="*/ 134554 h 3218321"/>
              <a:gd name="connsiteX11953" fmla="*/ 8103680 w 12192000"/>
              <a:gd name="connsiteY11953" fmla="*/ 139126 h 3218321"/>
              <a:gd name="connsiteX11954" fmla="*/ 8122300 w 12192000"/>
              <a:gd name="connsiteY11954" fmla="*/ 150557 h 3218321"/>
              <a:gd name="connsiteX11955" fmla="*/ 8136874 w 12192000"/>
              <a:gd name="connsiteY11955" fmla="*/ 146176 h 3218321"/>
              <a:gd name="connsiteX11956" fmla="*/ 8145494 w 12192000"/>
              <a:gd name="connsiteY11956" fmla="*/ 142270 h 3218321"/>
              <a:gd name="connsiteX11957" fmla="*/ 8188595 w 12192000"/>
              <a:gd name="connsiteY11957" fmla="*/ 149938 h 3218321"/>
              <a:gd name="connsiteX11958" fmla="*/ 8219217 w 12192000"/>
              <a:gd name="connsiteY11958" fmla="*/ 152701 h 3218321"/>
              <a:gd name="connsiteX11959" fmla="*/ 8265223 w 12192000"/>
              <a:gd name="connsiteY11959" fmla="*/ 158940 h 3218321"/>
              <a:gd name="connsiteX11960" fmla="*/ 8312800 w 12192000"/>
              <a:gd name="connsiteY11960" fmla="*/ 163036 h 3218321"/>
              <a:gd name="connsiteX11961" fmla="*/ 8344614 w 12192000"/>
              <a:gd name="connsiteY11961" fmla="*/ 169038 h 3218321"/>
              <a:gd name="connsiteX11962" fmla="*/ 8350996 w 12192000"/>
              <a:gd name="connsiteY11962" fmla="*/ 166037 h 3218321"/>
              <a:gd name="connsiteX11963" fmla="*/ 8390810 w 12192000"/>
              <a:gd name="connsiteY11963" fmla="*/ 171419 h 3218321"/>
              <a:gd name="connsiteX11964" fmla="*/ 8392620 w 12192000"/>
              <a:gd name="connsiteY11964" fmla="*/ 175896 h 3218321"/>
              <a:gd name="connsiteX11965" fmla="*/ 8398764 w 12192000"/>
              <a:gd name="connsiteY11965" fmla="*/ 171467 h 3218321"/>
              <a:gd name="connsiteX11966" fmla="*/ 8427672 w 12192000"/>
              <a:gd name="connsiteY11966" fmla="*/ 176849 h 3218321"/>
              <a:gd name="connsiteX11967" fmla="*/ 8465582 w 12192000"/>
              <a:gd name="connsiteY11967" fmla="*/ 181374 h 3218321"/>
              <a:gd name="connsiteX11968" fmla="*/ 8478917 w 12192000"/>
              <a:gd name="connsiteY11968" fmla="*/ 180755 h 3218321"/>
              <a:gd name="connsiteX11969" fmla="*/ 8536972 w 12192000"/>
              <a:gd name="connsiteY11969" fmla="*/ 192091 h 3218321"/>
              <a:gd name="connsiteX11970" fmla="*/ 8541448 w 12192000"/>
              <a:gd name="connsiteY11970" fmla="*/ 190376 h 3218321"/>
              <a:gd name="connsiteX11971" fmla="*/ 8590407 w 12192000"/>
              <a:gd name="connsiteY11971" fmla="*/ 198997 h 3218321"/>
              <a:gd name="connsiteX11972" fmla="*/ 8592217 w 12192000"/>
              <a:gd name="connsiteY11972" fmla="*/ 194853 h 3218321"/>
              <a:gd name="connsiteX11973" fmla="*/ 8612410 w 12192000"/>
              <a:gd name="connsiteY11973" fmla="*/ 201664 h 3218321"/>
              <a:gd name="connsiteX11974" fmla="*/ 8625745 w 12192000"/>
              <a:gd name="connsiteY11974" fmla="*/ 203426 h 3218321"/>
              <a:gd name="connsiteX11975" fmla="*/ 8632269 w 12192000"/>
              <a:gd name="connsiteY11975" fmla="*/ 200997 h 3218321"/>
              <a:gd name="connsiteX11976" fmla="*/ 8698468 w 12192000"/>
              <a:gd name="connsiteY11976" fmla="*/ 209428 h 3218321"/>
              <a:gd name="connsiteX11977" fmla="*/ 8737187 w 12192000"/>
              <a:gd name="connsiteY11977" fmla="*/ 214381 h 3218321"/>
              <a:gd name="connsiteX11978" fmla="*/ 8760857 w 12192000"/>
              <a:gd name="connsiteY11978" fmla="*/ 219763 h 3218321"/>
              <a:gd name="connsiteX11979" fmla="*/ 8775287 w 12192000"/>
              <a:gd name="connsiteY11979" fmla="*/ 219144 h 3218321"/>
              <a:gd name="connsiteX11980" fmla="*/ 8793623 w 12192000"/>
              <a:gd name="connsiteY11980" fmla="*/ 225717 h 3218321"/>
              <a:gd name="connsiteX11981" fmla="*/ 8800338 w 12192000"/>
              <a:gd name="connsiteY11981" fmla="*/ 222621 h 3218321"/>
              <a:gd name="connsiteX11982" fmla="*/ 8807815 w 12192000"/>
              <a:gd name="connsiteY11982" fmla="*/ 227432 h 3218321"/>
              <a:gd name="connsiteX11983" fmla="*/ 8836771 w 12192000"/>
              <a:gd name="connsiteY11983" fmla="*/ 228480 h 3218321"/>
              <a:gd name="connsiteX11984" fmla="*/ 8869585 w 12192000"/>
              <a:gd name="connsiteY11984" fmla="*/ 236100 h 3218321"/>
              <a:gd name="connsiteX11985" fmla="*/ 8884539 w 12192000"/>
              <a:gd name="connsiteY11985" fmla="*/ 236291 h 3218321"/>
              <a:gd name="connsiteX11986" fmla="*/ 8903350 w 12192000"/>
              <a:gd name="connsiteY11986" fmla="*/ 237720 h 3218321"/>
              <a:gd name="connsiteX11987" fmla="*/ 8917495 w 12192000"/>
              <a:gd name="connsiteY11987" fmla="*/ 238005 h 3218321"/>
              <a:gd name="connsiteX11988" fmla="*/ 8937879 w 12192000"/>
              <a:gd name="connsiteY11988" fmla="*/ 245626 h 3218321"/>
              <a:gd name="connsiteX11989" fmla="*/ 8941307 w 12192000"/>
              <a:gd name="connsiteY11989" fmla="*/ 241816 h 3218321"/>
              <a:gd name="connsiteX11990" fmla="*/ 8975122 w 12192000"/>
              <a:gd name="connsiteY11990" fmla="*/ 250818 h 3218321"/>
              <a:gd name="connsiteX11991" fmla="*/ 8979646 w 12192000"/>
              <a:gd name="connsiteY11991" fmla="*/ 246817 h 3218321"/>
              <a:gd name="connsiteX11992" fmla="*/ 9012555 w 12192000"/>
              <a:gd name="connsiteY11992" fmla="*/ 254438 h 3218321"/>
              <a:gd name="connsiteX11993" fmla="*/ 9046178 w 12192000"/>
              <a:gd name="connsiteY11993" fmla="*/ 257200 h 3218321"/>
              <a:gd name="connsiteX11994" fmla="*/ 9081325 w 12192000"/>
              <a:gd name="connsiteY11994" fmla="*/ 265440 h 3218321"/>
              <a:gd name="connsiteX11995" fmla="*/ 9082516 w 12192000"/>
              <a:gd name="connsiteY11995" fmla="*/ 261058 h 3218321"/>
              <a:gd name="connsiteX11996" fmla="*/ 9142381 w 12192000"/>
              <a:gd name="connsiteY11996" fmla="*/ 273537 h 3218321"/>
              <a:gd name="connsiteX11997" fmla="*/ 9146381 w 12192000"/>
              <a:gd name="connsiteY11997" fmla="*/ 270441 h 3218321"/>
              <a:gd name="connsiteX11998" fmla="*/ 9153144 w 12192000"/>
              <a:gd name="connsiteY11998" fmla="*/ 275014 h 3218321"/>
              <a:gd name="connsiteX11999" fmla="*/ 9174670 w 12192000"/>
              <a:gd name="connsiteY11999" fmla="*/ 275681 h 3218321"/>
              <a:gd name="connsiteX12000" fmla="*/ 9207865 w 12192000"/>
              <a:gd name="connsiteY12000" fmla="*/ 282206 h 3218321"/>
              <a:gd name="connsiteX12001" fmla="*/ 9212913 w 12192000"/>
              <a:gd name="connsiteY12001" fmla="*/ 282015 h 3218321"/>
              <a:gd name="connsiteX12002" fmla="*/ 9270254 w 12192000"/>
              <a:gd name="connsiteY12002" fmla="*/ 293923 h 3218321"/>
              <a:gd name="connsiteX12003" fmla="*/ 9274540 w 12192000"/>
              <a:gd name="connsiteY12003" fmla="*/ 290350 h 3218321"/>
              <a:gd name="connsiteX12004" fmla="*/ 9308068 w 12192000"/>
              <a:gd name="connsiteY12004" fmla="*/ 296971 h 3218321"/>
              <a:gd name="connsiteX12005" fmla="*/ 9341977 w 12192000"/>
              <a:gd name="connsiteY12005" fmla="*/ 301829 h 3218321"/>
              <a:gd name="connsiteX12006" fmla="*/ 9365932 w 12192000"/>
              <a:gd name="connsiteY12006" fmla="*/ 305687 h 3218321"/>
              <a:gd name="connsiteX12007" fmla="*/ 9393793 w 12192000"/>
              <a:gd name="connsiteY12007" fmla="*/ 309164 h 3218321"/>
              <a:gd name="connsiteX12008" fmla="*/ 9426416 w 12192000"/>
              <a:gd name="connsiteY12008" fmla="*/ 317071 h 3218321"/>
              <a:gd name="connsiteX12009" fmla="*/ 9432131 w 12192000"/>
              <a:gd name="connsiteY12009" fmla="*/ 315642 h 3218321"/>
              <a:gd name="connsiteX12010" fmla="*/ 9456420 w 12192000"/>
              <a:gd name="connsiteY12010" fmla="*/ 320071 h 3218321"/>
              <a:gd name="connsiteX12011" fmla="*/ 9489329 w 12192000"/>
              <a:gd name="connsiteY12011" fmla="*/ 326406 h 3218321"/>
              <a:gd name="connsiteX12012" fmla="*/ 9513141 w 12192000"/>
              <a:gd name="connsiteY12012" fmla="*/ 330979 h 3218321"/>
              <a:gd name="connsiteX12013" fmla="*/ 9543907 w 12192000"/>
              <a:gd name="connsiteY12013" fmla="*/ 336932 h 3218321"/>
              <a:gd name="connsiteX12014" fmla="*/ 9544145 w 12192000"/>
              <a:gd name="connsiteY12014" fmla="*/ 332217 h 3218321"/>
              <a:gd name="connsiteX12015" fmla="*/ 9656064 w 12192000"/>
              <a:gd name="connsiteY12015" fmla="*/ 354317 h 3218321"/>
              <a:gd name="connsiteX12016" fmla="*/ 9684305 w 12192000"/>
              <a:gd name="connsiteY12016" fmla="*/ 359080 h 3218321"/>
              <a:gd name="connsiteX12017" fmla="*/ 9986344 w 12192000"/>
              <a:gd name="connsiteY12017" fmla="*/ 412378 h 3218321"/>
              <a:gd name="connsiteX12018" fmla="*/ 10065591 w 12192000"/>
              <a:gd name="connsiteY12018" fmla="*/ 430191 h 3218321"/>
              <a:gd name="connsiteX12019" fmla="*/ 10072354 w 12192000"/>
              <a:gd name="connsiteY12019" fmla="*/ 427286 h 3218321"/>
              <a:gd name="connsiteX12020" fmla="*/ 10155222 w 12192000"/>
              <a:gd name="connsiteY12020" fmla="*/ 443385 h 3218321"/>
              <a:gd name="connsiteX12021" fmla="*/ 10153364 w 12192000"/>
              <a:gd name="connsiteY12021" fmla="*/ 470438 h 3218321"/>
              <a:gd name="connsiteX12022" fmla="*/ 10144934 w 12192000"/>
              <a:gd name="connsiteY12022" fmla="*/ 470486 h 3218321"/>
              <a:gd name="connsiteX12023" fmla="*/ 10140458 w 12192000"/>
              <a:gd name="connsiteY12023" fmla="*/ 446385 h 3218321"/>
              <a:gd name="connsiteX12024" fmla="*/ 10141696 w 12192000"/>
              <a:gd name="connsiteY12024" fmla="*/ 465485 h 3218321"/>
              <a:gd name="connsiteX12025" fmla="*/ 10127218 w 12192000"/>
              <a:gd name="connsiteY12025" fmla="*/ 466580 h 3218321"/>
              <a:gd name="connsiteX12026" fmla="*/ 10135886 w 12192000"/>
              <a:gd name="connsiteY12026" fmla="*/ 458054 h 3218321"/>
              <a:gd name="connsiteX12027" fmla="*/ 10125836 w 12192000"/>
              <a:gd name="connsiteY12027" fmla="*/ 450862 h 3218321"/>
              <a:gd name="connsiteX12028" fmla="*/ 10125075 w 12192000"/>
              <a:gd name="connsiteY12028" fmla="*/ 469867 h 3218321"/>
              <a:gd name="connsiteX12029" fmla="*/ 10110692 w 12192000"/>
              <a:gd name="connsiteY12029" fmla="*/ 446004 h 3218321"/>
              <a:gd name="connsiteX12030" fmla="*/ 10115359 w 12192000"/>
              <a:gd name="connsiteY12030" fmla="*/ 461293 h 3218321"/>
              <a:gd name="connsiteX12031" fmla="*/ 10107263 w 12192000"/>
              <a:gd name="connsiteY12031" fmla="*/ 460865 h 3218321"/>
              <a:gd name="connsiteX12032" fmla="*/ 10098643 w 12192000"/>
              <a:gd name="connsiteY12032" fmla="*/ 444909 h 3218321"/>
              <a:gd name="connsiteX12033" fmla="*/ 10101501 w 12192000"/>
              <a:gd name="connsiteY12033" fmla="*/ 462436 h 3218321"/>
              <a:gd name="connsiteX12034" fmla="*/ 10088832 w 12192000"/>
              <a:gd name="connsiteY12034" fmla="*/ 456149 h 3218321"/>
              <a:gd name="connsiteX12035" fmla="*/ 10083165 w 12192000"/>
              <a:gd name="connsiteY12035" fmla="*/ 459579 h 3218321"/>
              <a:gd name="connsiteX12036" fmla="*/ 10080497 w 12192000"/>
              <a:gd name="connsiteY12036" fmla="*/ 445957 h 3218321"/>
              <a:gd name="connsiteX12037" fmla="*/ 10068068 w 12192000"/>
              <a:gd name="connsiteY12037" fmla="*/ 456911 h 3218321"/>
              <a:gd name="connsiteX12038" fmla="*/ 10067639 w 12192000"/>
              <a:gd name="connsiteY12038" fmla="*/ 447957 h 3218321"/>
              <a:gd name="connsiteX12039" fmla="*/ 10054494 w 12192000"/>
              <a:gd name="connsiteY12039" fmla="*/ 451767 h 3218321"/>
              <a:gd name="connsiteX12040" fmla="*/ 10052876 w 12192000"/>
              <a:gd name="connsiteY12040" fmla="*/ 440146 h 3218321"/>
              <a:gd name="connsiteX12041" fmla="*/ 10049970 w 12192000"/>
              <a:gd name="connsiteY12041" fmla="*/ 439860 h 3218321"/>
              <a:gd name="connsiteX12042" fmla="*/ 10047160 w 12192000"/>
              <a:gd name="connsiteY12042" fmla="*/ 451339 h 3218321"/>
              <a:gd name="connsiteX12043" fmla="*/ 10022443 w 12192000"/>
              <a:gd name="connsiteY12043" fmla="*/ 447481 h 3218321"/>
              <a:gd name="connsiteX12044" fmla="*/ 10031540 w 12192000"/>
              <a:gd name="connsiteY12044" fmla="*/ 438431 h 3218321"/>
              <a:gd name="connsiteX12045" fmla="*/ 10022221 w 12192000"/>
              <a:gd name="connsiteY12045" fmla="*/ 439970 h 3218321"/>
              <a:gd name="connsiteX12046" fmla="*/ 10025681 w 12192000"/>
              <a:gd name="connsiteY12046" fmla="*/ 429620 h 3218321"/>
              <a:gd name="connsiteX12047" fmla="*/ 10020872 w 12192000"/>
              <a:gd name="connsiteY12047" fmla="*/ 440193 h 3218321"/>
              <a:gd name="connsiteX12048" fmla="*/ 10022221 w 12192000"/>
              <a:gd name="connsiteY12048" fmla="*/ 439970 h 3218321"/>
              <a:gd name="connsiteX12049" fmla="*/ 10020109 w 12192000"/>
              <a:gd name="connsiteY12049" fmla="*/ 446290 h 3218321"/>
              <a:gd name="connsiteX12050" fmla="*/ 10016251 w 12192000"/>
              <a:gd name="connsiteY12050" fmla="*/ 446338 h 3218321"/>
              <a:gd name="connsiteX12051" fmla="*/ 10015537 w 12192000"/>
              <a:gd name="connsiteY12051" fmla="*/ 436716 h 3218321"/>
              <a:gd name="connsiteX12052" fmla="*/ 10002965 w 12192000"/>
              <a:gd name="connsiteY12052" fmla="*/ 442956 h 3218321"/>
              <a:gd name="connsiteX12053" fmla="*/ 9997773 w 12192000"/>
              <a:gd name="connsiteY12053" fmla="*/ 428810 h 3218321"/>
              <a:gd name="connsiteX12054" fmla="*/ 9995535 w 12192000"/>
              <a:gd name="connsiteY12054" fmla="*/ 443670 h 3218321"/>
              <a:gd name="connsiteX12055" fmla="*/ 9983057 w 12192000"/>
              <a:gd name="connsiteY12055" fmla="*/ 421427 h 3218321"/>
              <a:gd name="connsiteX12056" fmla="*/ 9983819 w 12192000"/>
              <a:gd name="connsiteY12056" fmla="*/ 437193 h 3218321"/>
              <a:gd name="connsiteX12057" fmla="*/ 9971961 w 12192000"/>
              <a:gd name="connsiteY12057" fmla="*/ 437050 h 3218321"/>
              <a:gd name="connsiteX12058" fmla="*/ 9977866 w 12192000"/>
              <a:gd name="connsiteY12058" fmla="*/ 427667 h 3218321"/>
              <a:gd name="connsiteX12059" fmla="*/ 9974532 w 12192000"/>
              <a:gd name="connsiteY12059" fmla="*/ 427953 h 3218321"/>
              <a:gd name="connsiteX12060" fmla="*/ 9961482 w 12192000"/>
              <a:gd name="connsiteY12060" fmla="*/ 428619 h 3218321"/>
              <a:gd name="connsiteX12061" fmla="*/ 9949528 w 12192000"/>
              <a:gd name="connsiteY12061" fmla="*/ 433525 h 3218321"/>
              <a:gd name="connsiteX12062" fmla="*/ 9948053 w 12192000"/>
              <a:gd name="connsiteY12062" fmla="*/ 419284 h 3218321"/>
              <a:gd name="connsiteX12063" fmla="*/ 9940957 w 12192000"/>
              <a:gd name="connsiteY12063" fmla="*/ 432477 h 3218321"/>
              <a:gd name="connsiteX12064" fmla="*/ 9931480 w 12192000"/>
              <a:gd name="connsiteY12064" fmla="*/ 413235 h 3218321"/>
              <a:gd name="connsiteX12065" fmla="*/ 9930860 w 12192000"/>
              <a:gd name="connsiteY12065" fmla="*/ 428953 h 3218321"/>
              <a:gd name="connsiteX12066" fmla="*/ 9918287 w 12192000"/>
              <a:gd name="connsiteY12066" fmla="*/ 424142 h 3218321"/>
              <a:gd name="connsiteX12067" fmla="*/ 9925336 w 12192000"/>
              <a:gd name="connsiteY12067" fmla="*/ 422475 h 3218321"/>
              <a:gd name="connsiteX12068" fmla="*/ 9924573 w 12192000"/>
              <a:gd name="connsiteY12068" fmla="*/ 416712 h 3218321"/>
              <a:gd name="connsiteX12069" fmla="*/ 9911715 w 12192000"/>
              <a:gd name="connsiteY12069" fmla="*/ 428572 h 3218321"/>
              <a:gd name="connsiteX12070" fmla="*/ 9907904 w 12192000"/>
              <a:gd name="connsiteY12070" fmla="*/ 410901 h 3218321"/>
              <a:gd name="connsiteX12071" fmla="*/ 9905286 w 12192000"/>
              <a:gd name="connsiteY12071" fmla="*/ 422761 h 3218321"/>
              <a:gd name="connsiteX12072" fmla="*/ 9896856 w 12192000"/>
              <a:gd name="connsiteY12072" fmla="*/ 422761 h 3218321"/>
              <a:gd name="connsiteX12073" fmla="*/ 9895332 w 12192000"/>
              <a:gd name="connsiteY12073" fmla="*/ 404281 h 3218321"/>
              <a:gd name="connsiteX12074" fmla="*/ 9892712 w 12192000"/>
              <a:gd name="connsiteY12074" fmla="*/ 404423 h 3218321"/>
              <a:gd name="connsiteX12075" fmla="*/ 9891426 w 12192000"/>
              <a:gd name="connsiteY12075" fmla="*/ 423666 h 3218321"/>
              <a:gd name="connsiteX12076" fmla="*/ 9881758 w 12192000"/>
              <a:gd name="connsiteY12076" fmla="*/ 416998 h 3218321"/>
              <a:gd name="connsiteX12077" fmla="*/ 9879425 w 12192000"/>
              <a:gd name="connsiteY12077" fmla="*/ 403090 h 3218321"/>
              <a:gd name="connsiteX12078" fmla="*/ 9878806 w 12192000"/>
              <a:gd name="connsiteY12078" fmla="*/ 418093 h 3218321"/>
              <a:gd name="connsiteX12079" fmla="*/ 9867138 w 12192000"/>
              <a:gd name="connsiteY12079" fmla="*/ 417998 h 3218321"/>
              <a:gd name="connsiteX12080" fmla="*/ 9873567 w 12192000"/>
              <a:gd name="connsiteY12080" fmla="*/ 408996 h 3218321"/>
              <a:gd name="connsiteX12081" fmla="*/ 9868233 w 12192000"/>
              <a:gd name="connsiteY12081" fmla="*/ 407186 h 3218321"/>
              <a:gd name="connsiteX12082" fmla="*/ 9866471 w 12192000"/>
              <a:gd name="connsiteY12082" fmla="*/ 412949 h 3218321"/>
              <a:gd name="connsiteX12083" fmla="*/ 9858518 w 12192000"/>
              <a:gd name="connsiteY12083" fmla="*/ 415521 h 3218321"/>
              <a:gd name="connsiteX12084" fmla="*/ 9856089 w 12192000"/>
              <a:gd name="connsiteY12084" fmla="*/ 402995 h 3218321"/>
              <a:gd name="connsiteX12085" fmla="*/ 9853326 w 12192000"/>
              <a:gd name="connsiteY12085" fmla="*/ 413140 h 3218321"/>
              <a:gd name="connsiteX12086" fmla="*/ 9844421 w 12192000"/>
              <a:gd name="connsiteY12086" fmla="*/ 413283 h 3218321"/>
              <a:gd name="connsiteX12087" fmla="*/ 9843611 w 12192000"/>
              <a:gd name="connsiteY12087" fmla="*/ 400804 h 3218321"/>
              <a:gd name="connsiteX12088" fmla="*/ 9837800 w 12192000"/>
              <a:gd name="connsiteY12088" fmla="*/ 409758 h 3218321"/>
              <a:gd name="connsiteX12089" fmla="*/ 9829086 w 12192000"/>
              <a:gd name="connsiteY12089" fmla="*/ 408281 h 3218321"/>
              <a:gd name="connsiteX12090" fmla="*/ 9828943 w 12192000"/>
              <a:gd name="connsiteY12090" fmla="*/ 399041 h 3218321"/>
              <a:gd name="connsiteX12091" fmla="*/ 9825276 w 12192000"/>
              <a:gd name="connsiteY12091" fmla="*/ 408567 h 3218321"/>
              <a:gd name="connsiteX12092" fmla="*/ 9814751 w 12192000"/>
              <a:gd name="connsiteY12092" fmla="*/ 408424 h 3218321"/>
              <a:gd name="connsiteX12093" fmla="*/ 9821275 w 12192000"/>
              <a:gd name="connsiteY12093" fmla="*/ 399232 h 3218321"/>
              <a:gd name="connsiteX12094" fmla="*/ 9816465 w 12192000"/>
              <a:gd name="connsiteY12094" fmla="*/ 398470 h 3218321"/>
              <a:gd name="connsiteX12095" fmla="*/ 9806369 w 12192000"/>
              <a:gd name="connsiteY12095" fmla="*/ 409806 h 3218321"/>
              <a:gd name="connsiteX12096" fmla="*/ 9805369 w 12192000"/>
              <a:gd name="connsiteY12096" fmla="*/ 394898 h 3218321"/>
              <a:gd name="connsiteX12097" fmla="*/ 9803415 w 12192000"/>
              <a:gd name="connsiteY12097" fmla="*/ 395088 h 3218321"/>
              <a:gd name="connsiteX12098" fmla="*/ 9792557 w 12192000"/>
              <a:gd name="connsiteY12098" fmla="*/ 405043 h 3218321"/>
              <a:gd name="connsiteX12099" fmla="*/ 9789843 w 12192000"/>
              <a:gd name="connsiteY12099" fmla="*/ 390039 h 3218321"/>
              <a:gd name="connsiteX12100" fmla="*/ 9785890 w 12192000"/>
              <a:gd name="connsiteY12100" fmla="*/ 404519 h 3218321"/>
              <a:gd name="connsiteX12101" fmla="*/ 9776603 w 12192000"/>
              <a:gd name="connsiteY12101" fmla="*/ 398184 h 3218321"/>
              <a:gd name="connsiteX12102" fmla="*/ 9777460 w 12192000"/>
              <a:gd name="connsiteY12102" fmla="*/ 384895 h 3218321"/>
              <a:gd name="connsiteX12103" fmla="*/ 9772840 w 12192000"/>
              <a:gd name="connsiteY12103" fmla="*/ 385562 h 3218321"/>
              <a:gd name="connsiteX12104" fmla="*/ 9774222 w 12192000"/>
              <a:gd name="connsiteY12104" fmla="*/ 398327 h 3218321"/>
              <a:gd name="connsiteX12105" fmla="*/ 9760457 w 12192000"/>
              <a:gd name="connsiteY12105" fmla="*/ 400089 h 3218321"/>
              <a:gd name="connsiteX12106" fmla="*/ 9769221 w 12192000"/>
              <a:gd name="connsiteY12106" fmla="*/ 391230 h 3218321"/>
              <a:gd name="connsiteX12107" fmla="*/ 9761125 w 12192000"/>
              <a:gd name="connsiteY12107" fmla="*/ 387086 h 3218321"/>
              <a:gd name="connsiteX12108" fmla="*/ 9754743 w 12192000"/>
              <a:gd name="connsiteY12108" fmla="*/ 401232 h 3218321"/>
              <a:gd name="connsiteX12109" fmla="*/ 9751599 w 12192000"/>
              <a:gd name="connsiteY12109" fmla="*/ 383657 h 3218321"/>
              <a:gd name="connsiteX12110" fmla="*/ 9749552 w 12192000"/>
              <a:gd name="connsiteY12110" fmla="*/ 394231 h 3218321"/>
              <a:gd name="connsiteX12111" fmla="*/ 9740694 w 12192000"/>
              <a:gd name="connsiteY12111" fmla="*/ 394088 h 3218321"/>
              <a:gd name="connsiteX12112" fmla="*/ 9735883 w 12192000"/>
              <a:gd name="connsiteY12112" fmla="*/ 382895 h 3218321"/>
              <a:gd name="connsiteX12113" fmla="*/ 9734454 w 12192000"/>
              <a:gd name="connsiteY12113" fmla="*/ 393993 h 3218321"/>
              <a:gd name="connsiteX12114" fmla="*/ 9708213 w 12192000"/>
              <a:gd name="connsiteY12114" fmla="*/ 385800 h 3218321"/>
              <a:gd name="connsiteX12115" fmla="*/ 9715595 w 12192000"/>
              <a:gd name="connsiteY12115" fmla="*/ 384467 h 3218321"/>
              <a:gd name="connsiteX12116" fmla="*/ 9715309 w 12192000"/>
              <a:gd name="connsiteY12116" fmla="*/ 378513 h 3218321"/>
              <a:gd name="connsiteX12117" fmla="*/ 9701260 w 12192000"/>
              <a:gd name="connsiteY12117" fmla="*/ 390754 h 3218321"/>
              <a:gd name="connsiteX12118" fmla="*/ 9701117 w 12192000"/>
              <a:gd name="connsiteY12118" fmla="*/ 375322 h 3218321"/>
              <a:gd name="connsiteX12119" fmla="*/ 9697926 w 12192000"/>
              <a:gd name="connsiteY12119" fmla="*/ 375179 h 3218321"/>
              <a:gd name="connsiteX12120" fmla="*/ 9683781 w 12192000"/>
              <a:gd name="connsiteY12120" fmla="*/ 375417 h 3218321"/>
              <a:gd name="connsiteX12121" fmla="*/ 9661255 w 12192000"/>
              <a:gd name="connsiteY12121" fmla="*/ 378608 h 3218321"/>
              <a:gd name="connsiteX12122" fmla="*/ 9660826 w 12192000"/>
              <a:gd name="connsiteY12122" fmla="*/ 369178 h 3218321"/>
              <a:gd name="connsiteX12123" fmla="*/ 9649729 w 12192000"/>
              <a:gd name="connsiteY12123" fmla="*/ 381942 h 3218321"/>
              <a:gd name="connsiteX12124" fmla="*/ 9647872 w 12192000"/>
              <a:gd name="connsiteY12124" fmla="*/ 363891 h 3218321"/>
              <a:gd name="connsiteX12125" fmla="*/ 9642300 w 12192000"/>
              <a:gd name="connsiteY12125" fmla="*/ 376274 h 3218321"/>
              <a:gd name="connsiteX12126" fmla="*/ 9631918 w 12192000"/>
              <a:gd name="connsiteY12126" fmla="*/ 364796 h 3218321"/>
              <a:gd name="connsiteX12127" fmla="*/ 9628393 w 12192000"/>
              <a:gd name="connsiteY12127" fmla="*/ 376465 h 3218321"/>
              <a:gd name="connsiteX12128" fmla="*/ 9618726 w 12192000"/>
              <a:gd name="connsiteY12128" fmla="*/ 370702 h 3218321"/>
              <a:gd name="connsiteX12129" fmla="*/ 9597009 w 12192000"/>
              <a:gd name="connsiteY12129" fmla="*/ 370035 h 3218321"/>
              <a:gd name="connsiteX12130" fmla="*/ 9589913 w 12192000"/>
              <a:gd name="connsiteY12130" fmla="*/ 350507 h 3218321"/>
              <a:gd name="connsiteX12131" fmla="*/ 9592151 w 12192000"/>
              <a:gd name="connsiteY12131" fmla="*/ 365653 h 3218321"/>
              <a:gd name="connsiteX12132" fmla="*/ 9581817 w 12192000"/>
              <a:gd name="connsiteY12132" fmla="*/ 365605 h 3218321"/>
              <a:gd name="connsiteX12133" fmla="*/ 9584531 w 12192000"/>
              <a:gd name="connsiteY12133" fmla="*/ 356079 h 3218321"/>
              <a:gd name="connsiteX12134" fmla="*/ 9577911 w 12192000"/>
              <a:gd name="connsiteY12134" fmla="*/ 356079 h 3218321"/>
              <a:gd name="connsiteX12135" fmla="*/ 9576863 w 12192000"/>
              <a:gd name="connsiteY12135" fmla="*/ 365748 h 3218321"/>
              <a:gd name="connsiteX12136" fmla="*/ 9567100 w 12192000"/>
              <a:gd name="connsiteY12136" fmla="*/ 365558 h 3218321"/>
              <a:gd name="connsiteX12137" fmla="*/ 9573768 w 12192000"/>
              <a:gd name="connsiteY12137" fmla="*/ 356175 h 3218321"/>
              <a:gd name="connsiteX12138" fmla="*/ 9567195 w 12192000"/>
              <a:gd name="connsiteY12138" fmla="*/ 355889 h 3218321"/>
              <a:gd name="connsiteX12139" fmla="*/ 9568529 w 12192000"/>
              <a:gd name="connsiteY12139" fmla="*/ 361557 h 3218321"/>
              <a:gd name="connsiteX12140" fmla="*/ 9558480 w 12192000"/>
              <a:gd name="connsiteY12140" fmla="*/ 361128 h 3218321"/>
              <a:gd name="connsiteX12141" fmla="*/ 9558194 w 12192000"/>
              <a:gd name="connsiteY12141" fmla="*/ 350697 h 3218321"/>
              <a:gd name="connsiteX12142" fmla="*/ 9553718 w 12192000"/>
              <a:gd name="connsiteY12142" fmla="*/ 350316 h 3218321"/>
              <a:gd name="connsiteX12143" fmla="*/ 9553384 w 12192000"/>
              <a:gd name="connsiteY12143" fmla="*/ 360842 h 3218321"/>
              <a:gd name="connsiteX12144" fmla="*/ 9544574 w 12192000"/>
              <a:gd name="connsiteY12144" fmla="*/ 360842 h 3218321"/>
              <a:gd name="connsiteX12145" fmla="*/ 9542621 w 12192000"/>
              <a:gd name="connsiteY12145" fmla="*/ 340647 h 3218321"/>
              <a:gd name="connsiteX12146" fmla="*/ 9537430 w 12192000"/>
              <a:gd name="connsiteY12146" fmla="*/ 360604 h 3218321"/>
              <a:gd name="connsiteX12147" fmla="*/ 9525381 w 12192000"/>
              <a:gd name="connsiteY12147" fmla="*/ 342934 h 3218321"/>
              <a:gd name="connsiteX12148" fmla="*/ 9524809 w 12192000"/>
              <a:gd name="connsiteY12148" fmla="*/ 356175 h 3218321"/>
              <a:gd name="connsiteX12149" fmla="*/ 9515713 w 12192000"/>
              <a:gd name="connsiteY12149" fmla="*/ 356127 h 3218321"/>
              <a:gd name="connsiteX12150" fmla="*/ 9520618 w 12192000"/>
              <a:gd name="connsiteY12150" fmla="*/ 345315 h 3218321"/>
              <a:gd name="connsiteX12151" fmla="*/ 9505950 w 12192000"/>
              <a:gd name="connsiteY12151" fmla="*/ 357127 h 3218321"/>
              <a:gd name="connsiteX12152" fmla="*/ 9505950 w 12192000"/>
              <a:gd name="connsiteY12152" fmla="*/ 341743 h 3218321"/>
              <a:gd name="connsiteX12153" fmla="*/ 9501473 w 12192000"/>
              <a:gd name="connsiteY12153" fmla="*/ 341791 h 3218321"/>
              <a:gd name="connsiteX12154" fmla="*/ 9500901 w 12192000"/>
              <a:gd name="connsiteY12154" fmla="*/ 351364 h 3218321"/>
              <a:gd name="connsiteX12155" fmla="*/ 9492948 w 12192000"/>
              <a:gd name="connsiteY12155" fmla="*/ 351269 h 3218321"/>
              <a:gd name="connsiteX12156" fmla="*/ 9488376 w 12192000"/>
              <a:gd name="connsiteY12156" fmla="*/ 338456 h 3218321"/>
              <a:gd name="connsiteX12157" fmla="*/ 9485471 w 12192000"/>
              <a:gd name="connsiteY12157" fmla="*/ 353460 h 3218321"/>
              <a:gd name="connsiteX12158" fmla="*/ 9472279 w 12192000"/>
              <a:gd name="connsiteY12158" fmla="*/ 330836 h 3218321"/>
              <a:gd name="connsiteX12159" fmla="*/ 9478042 w 12192000"/>
              <a:gd name="connsiteY12159" fmla="*/ 346744 h 3218321"/>
              <a:gd name="connsiteX12160" fmla="*/ 9453515 w 12192000"/>
              <a:gd name="connsiteY12160" fmla="*/ 346315 h 3218321"/>
              <a:gd name="connsiteX12161" fmla="*/ 9453610 w 12192000"/>
              <a:gd name="connsiteY12161" fmla="*/ 333503 h 3218321"/>
              <a:gd name="connsiteX12162" fmla="*/ 9439894 w 12192000"/>
              <a:gd name="connsiteY12162" fmla="*/ 343410 h 3218321"/>
              <a:gd name="connsiteX12163" fmla="*/ 9438942 w 12192000"/>
              <a:gd name="connsiteY12163" fmla="*/ 329359 h 3218321"/>
              <a:gd name="connsiteX12164" fmla="*/ 9426797 w 12192000"/>
              <a:gd name="connsiteY12164" fmla="*/ 343696 h 3218321"/>
              <a:gd name="connsiteX12165" fmla="*/ 9428368 w 12192000"/>
              <a:gd name="connsiteY12165" fmla="*/ 330121 h 3218321"/>
              <a:gd name="connsiteX12166" fmla="*/ 9416177 w 12192000"/>
              <a:gd name="connsiteY12166" fmla="*/ 342362 h 3218321"/>
              <a:gd name="connsiteX12167" fmla="*/ 9415224 w 12192000"/>
              <a:gd name="connsiteY12167" fmla="*/ 327549 h 3218321"/>
              <a:gd name="connsiteX12168" fmla="*/ 9410890 w 12192000"/>
              <a:gd name="connsiteY12168" fmla="*/ 327263 h 3218321"/>
              <a:gd name="connsiteX12169" fmla="*/ 9410271 w 12192000"/>
              <a:gd name="connsiteY12169" fmla="*/ 338266 h 3218321"/>
              <a:gd name="connsiteX12170" fmla="*/ 9398079 w 12192000"/>
              <a:gd name="connsiteY12170" fmla="*/ 322977 h 3218321"/>
              <a:gd name="connsiteX12171" fmla="*/ 9395936 w 12192000"/>
              <a:gd name="connsiteY12171" fmla="*/ 337933 h 3218321"/>
              <a:gd name="connsiteX12172" fmla="*/ 9363313 w 12192000"/>
              <a:gd name="connsiteY12172" fmla="*/ 331836 h 3218321"/>
              <a:gd name="connsiteX12173" fmla="*/ 9362360 w 12192000"/>
              <a:gd name="connsiteY12173" fmla="*/ 315832 h 3218321"/>
              <a:gd name="connsiteX12174" fmla="*/ 9356645 w 12192000"/>
              <a:gd name="connsiteY12174" fmla="*/ 327359 h 3218321"/>
              <a:gd name="connsiteX12175" fmla="*/ 9349168 w 12192000"/>
              <a:gd name="connsiteY12175" fmla="*/ 327597 h 3218321"/>
              <a:gd name="connsiteX12176" fmla="*/ 9348835 w 12192000"/>
              <a:gd name="connsiteY12176" fmla="*/ 319786 h 3218321"/>
              <a:gd name="connsiteX12177" fmla="*/ 9331928 w 12192000"/>
              <a:gd name="connsiteY12177" fmla="*/ 329502 h 3218321"/>
              <a:gd name="connsiteX12178" fmla="*/ 9340405 w 12192000"/>
              <a:gd name="connsiteY12178" fmla="*/ 319595 h 3218321"/>
              <a:gd name="connsiteX12179" fmla="*/ 9331533 w 12192000"/>
              <a:gd name="connsiteY12179" fmla="*/ 321396 h 3218321"/>
              <a:gd name="connsiteX12180" fmla="*/ 9334024 w 12192000"/>
              <a:gd name="connsiteY12180" fmla="*/ 310926 h 3218321"/>
              <a:gd name="connsiteX12181" fmla="*/ 9330547 w 12192000"/>
              <a:gd name="connsiteY12181" fmla="*/ 321596 h 3218321"/>
              <a:gd name="connsiteX12182" fmla="*/ 9331533 w 12192000"/>
              <a:gd name="connsiteY12182" fmla="*/ 321396 h 3218321"/>
              <a:gd name="connsiteX12183" fmla="*/ 9329118 w 12192000"/>
              <a:gd name="connsiteY12183" fmla="*/ 331550 h 3218321"/>
              <a:gd name="connsiteX12184" fmla="*/ 9322832 w 12192000"/>
              <a:gd name="connsiteY12184" fmla="*/ 315689 h 3218321"/>
              <a:gd name="connsiteX12185" fmla="*/ 9308497 w 12192000"/>
              <a:gd name="connsiteY12185" fmla="*/ 308688 h 3218321"/>
              <a:gd name="connsiteX12186" fmla="*/ 9305592 w 12192000"/>
              <a:gd name="connsiteY12186" fmla="*/ 323596 h 3218321"/>
              <a:gd name="connsiteX12187" fmla="*/ 9272492 w 12192000"/>
              <a:gd name="connsiteY12187" fmla="*/ 317261 h 3218321"/>
              <a:gd name="connsiteX12188" fmla="*/ 9272540 w 12192000"/>
              <a:gd name="connsiteY12188" fmla="*/ 303592 h 3218321"/>
              <a:gd name="connsiteX12189" fmla="*/ 9266443 w 12192000"/>
              <a:gd name="connsiteY12189" fmla="*/ 303687 h 3218321"/>
              <a:gd name="connsiteX12190" fmla="*/ 9267682 w 12192000"/>
              <a:gd name="connsiteY12190" fmla="*/ 314880 h 3218321"/>
              <a:gd name="connsiteX12191" fmla="*/ 9254966 w 12192000"/>
              <a:gd name="connsiteY12191" fmla="*/ 307450 h 3218321"/>
              <a:gd name="connsiteX12192" fmla="*/ 9234154 w 12192000"/>
              <a:gd name="connsiteY12192" fmla="*/ 313356 h 3218321"/>
              <a:gd name="connsiteX12193" fmla="*/ 9234011 w 12192000"/>
              <a:gd name="connsiteY12193" fmla="*/ 298829 h 3218321"/>
              <a:gd name="connsiteX12194" fmla="*/ 9230582 w 12192000"/>
              <a:gd name="connsiteY12194" fmla="*/ 299019 h 3218321"/>
              <a:gd name="connsiteX12195" fmla="*/ 9230725 w 12192000"/>
              <a:gd name="connsiteY12195" fmla="*/ 309926 h 3218321"/>
              <a:gd name="connsiteX12196" fmla="*/ 9217104 w 12192000"/>
              <a:gd name="connsiteY12196" fmla="*/ 303115 h 3218321"/>
              <a:gd name="connsiteX12197" fmla="*/ 9203388 w 12192000"/>
              <a:gd name="connsiteY12197" fmla="*/ 304782 h 3218321"/>
              <a:gd name="connsiteX12198" fmla="*/ 9168336 w 12192000"/>
              <a:gd name="connsiteY12198" fmla="*/ 303639 h 3218321"/>
              <a:gd name="connsiteX12199" fmla="*/ 9164812 w 12192000"/>
              <a:gd name="connsiteY12199" fmla="*/ 284349 h 3218321"/>
              <a:gd name="connsiteX12200" fmla="*/ 9164573 w 12192000"/>
              <a:gd name="connsiteY12200" fmla="*/ 298971 h 3218321"/>
              <a:gd name="connsiteX12201" fmla="*/ 9144095 w 12192000"/>
              <a:gd name="connsiteY12201" fmla="*/ 298305 h 3218321"/>
              <a:gd name="connsiteX12202" fmla="*/ 9141523 w 12192000"/>
              <a:gd name="connsiteY12202" fmla="*/ 284873 h 3218321"/>
              <a:gd name="connsiteX12203" fmla="*/ 9140619 w 12192000"/>
              <a:gd name="connsiteY12203" fmla="*/ 295066 h 3218321"/>
              <a:gd name="connsiteX12204" fmla="*/ 9128712 w 12192000"/>
              <a:gd name="connsiteY12204" fmla="*/ 279872 h 3218321"/>
              <a:gd name="connsiteX12205" fmla="*/ 9125854 w 12192000"/>
              <a:gd name="connsiteY12205" fmla="*/ 279539 h 3218321"/>
              <a:gd name="connsiteX12206" fmla="*/ 9124617 w 12192000"/>
              <a:gd name="connsiteY12206" fmla="*/ 294351 h 3218321"/>
              <a:gd name="connsiteX12207" fmla="*/ 9107853 w 12192000"/>
              <a:gd name="connsiteY12207" fmla="*/ 292780 h 3218321"/>
              <a:gd name="connsiteX12208" fmla="*/ 9090993 w 12192000"/>
              <a:gd name="connsiteY12208" fmla="*/ 288398 h 3218321"/>
              <a:gd name="connsiteX12209" fmla="*/ 9091374 w 12192000"/>
              <a:gd name="connsiteY12209" fmla="*/ 275061 h 3218321"/>
              <a:gd name="connsiteX12210" fmla="*/ 9087421 w 12192000"/>
              <a:gd name="connsiteY12210" fmla="*/ 274918 h 3218321"/>
              <a:gd name="connsiteX12211" fmla="*/ 9074848 w 12192000"/>
              <a:gd name="connsiteY12211" fmla="*/ 285730 h 3218321"/>
              <a:gd name="connsiteX12212" fmla="*/ 9050750 w 12192000"/>
              <a:gd name="connsiteY12212" fmla="*/ 282063 h 3218321"/>
              <a:gd name="connsiteX12213" fmla="*/ 9039225 w 12192000"/>
              <a:gd name="connsiteY12213" fmla="*/ 285302 h 3218321"/>
              <a:gd name="connsiteX12214" fmla="*/ 9039225 w 12192000"/>
              <a:gd name="connsiteY12214" fmla="*/ 270251 h 3218321"/>
              <a:gd name="connsiteX12215" fmla="*/ 9034748 w 12192000"/>
              <a:gd name="connsiteY12215" fmla="*/ 270346 h 3218321"/>
              <a:gd name="connsiteX12216" fmla="*/ 9034176 w 12192000"/>
              <a:gd name="connsiteY12216" fmla="*/ 280586 h 3218321"/>
              <a:gd name="connsiteX12217" fmla="*/ 9002125 w 12192000"/>
              <a:gd name="connsiteY12217" fmla="*/ 274252 h 3218321"/>
              <a:gd name="connsiteX12218" fmla="*/ 8998315 w 12192000"/>
              <a:gd name="connsiteY12218" fmla="*/ 264392 h 3218321"/>
              <a:gd name="connsiteX12219" fmla="*/ 8995124 w 12192000"/>
              <a:gd name="connsiteY12219" fmla="*/ 275014 h 3218321"/>
              <a:gd name="connsiteX12220" fmla="*/ 8946261 w 12192000"/>
              <a:gd name="connsiteY12220" fmla="*/ 266583 h 3218321"/>
              <a:gd name="connsiteX12221" fmla="*/ 8908256 w 12192000"/>
              <a:gd name="connsiteY12221" fmla="*/ 260630 h 3218321"/>
              <a:gd name="connsiteX12222" fmla="*/ 8854678 w 12192000"/>
              <a:gd name="connsiteY12222" fmla="*/ 250437 h 3218321"/>
              <a:gd name="connsiteX12223" fmla="*/ 8841438 w 12192000"/>
              <a:gd name="connsiteY12223" fmla="*/ 251342 h 3218321"/>
              <a:gd name="connsiteX12224" fmla="*/ 8837818 w 12192000"/>
              <a:gd name="connsiteY12224" fmla="*/ 255057 h 3218321"/>
              <a:gd name="connsiteX12225" fmla="*/ 8817102 w 12192000"/>
              <a:gd name="connsiteY12225" fmla="*/ 246865 h 3218321"/>
              <a:gd name="connsiteX12226" fmla="*/ 8803624 w 12192000"/>
              <a:gd name="connsiteY12226" fmla="*/ 248675 h 3218321"/>
              <a:gd name="connsiteX12227" fmla="*/ 8741473 w 12192000"/>
              <a:gd name="connsiteY12227" fmla="*/ 237529 h 3218321"/>
              <a:gd name="connsiteX12228" fmla="*/ 8735425 w 12192000"/>
              <a:gd name="connsiteY12228" fmla="*/ 240435 h 3218321"/>
              <a:gd name="connsiteX12229" fmla="*/ 8707993 w 12192000"/>
              <a:gd name="connsiteY12229" fmla="*/ 235148 h 3218321"/>
              <a:gd name="connsiteX12230" fmla="*/ 8693896 w 12192000"/>
              <a:gd name="connsiteY12230" fmla="*/ 235052 h 3218321"/>
              <a:gd name="connsiteX12231" fmla="*/ 8672751 w 12192000"/>
              <a:gd name="connsiteY12231" fmla="*/ 227051 h 3218321"/>
              <a:gd name="connsiteX12232" fmla="*/ 8671798 w 12192000"/>
              <a:gd name="connsiteY12232" fmla="*/ 233052 h 3218321"/>
              <a:gd name="connsiteX12233" fmla="*/ 8663320 w 12192000"/>
              <a:gd name="connsiteY12233" fmla="*/ 227479 h 3218321"/>
              <a:gd name="connsiteX12234" fmla="*/ 8638984 w 12192000"/>
              <a:gd name="connsiteY12234" fmla="*/ 227479 h 3218321"/>
              <a:gd name="connsiteX12235" fmla="*/ 8638842 w 12192000"/>
              <a:gd name="connsiteY12235" fmla="*/ 213190 h 3218321"/>
              <a:gd name="connsiteX12236" fmla="*/ 8634936 w 12192000"/>
              <a:gd name="connsiteY12236" fmla="*/ 213143 h 3218321"/>
              <a:gd name="connsiteX12237" fmla="*/ 8634460 w 12192000"/>
              <a:gd name="connsiteY12237" fmla="*/ 228956 h 3218321"/>
              <a:gd name="connsiteX12238" fmla="*/ 8622506 w 12192000"/>
              <a:gd name="connsiteY12238" fmla="*/ 223526 h 3218321"/>
              <a:gd name="connsiteX12239" fmla="*/ 8599456 w 12192000"/>
              <a:gd name="connsiteY12239" fmla="*/ 218192 h 3218321"/>
              <a:gd name="connsiteX12240" fmla="*/ 8584263 w 12192000"/>
              <a:gd name="connsiteY12240" fmla="*/ 218906 h 3218321"/>
              <a:gd name="connsiteX12241" fmla="*/ 8558736 w 12192000"/>
              <a:gd name="connsiteY12241" fmla="*/ 213238 h 3218321"/>
              <a:gd name="connsiteX12242" fmla="*/ 8557165 w 12192000"/>
              <a:gd name="connsiteY12242" fmla="*/ 217906 h 3218321"/>
              <a:gd name="connsiteX12243" fmla="*/ 8474964 w 12192000"/>
              <a:gd name="connsiteY12243" fmla="*/ 207141 h 3218321"/>
              <a:gd name="connsiteX12244" fmla="*/ 8436912 w 12192000"/>
              <a:gd name="connsiteY12244" fmla="*/ 201997 h 3218321"/>
              <a:gd name="connsiteX12245" fmla="*/ 8398525 w 12192000"/>
              <a:gd name="connsiteY12245" fmla="*/ 197520 h 3218321"/>
              <a:gd name="connsiteX12246" fmla="*/ 8364807 w 12192000"/>
              <a:gd name="connsiteY12246" fmla="*/ 191424 h 3218321"/>
              <a:gd name="connsiteX12247" fmla="*/ 8360569 w 12192000"/>
              <a:gd name="connsiteY12247" fmla="*/ 193758 h 3218321"/>
              <a:gd name="connsiteX12248" fmla="*/ 8327469 w 12192000"/>
              <a:gd name="connsiteY12248" fmla="*/ 187709 h 3218321"/>
              <a:gd name="connsiteX12249" fmla="*/ 8322516 w 12192000"/>
              <a:gd name="connsiteY12249" fmla="*/ 188423 h 3218321"/>
              <a:gd name="connsiteX12250" fmla="*/ 8284321 w 12192000"/>
              <a:gd name="connsiteY12250" fmla="*/ 183565 h 3218321"/>
              <a:gd name="connsiteX12251" fmla="*/ 8237506 w 12192000"/>
              <a:gd name="connsiteY12251" fmla="*/ 176706 h 3218321"/>
              <a:gd name="connsiteX12252" fmla="*/ 8198644 w 12192000"/>
              <a:gd name="connsiteY12252" fmla="*/ 170610 h 3218321"/>
              <a:gd name="connsiteX12253" fmla="*/ 8194452 w 12192000"/>
              <a:gd name="connsiteY12253" fmla="*/ 172991 h 3218321"/>
              <a:gd name="connsiteX12254" fmla="*/ 8160639 w 12192000"/>
              <a:gd name="connsiteY12254" fmla="*/ 166942 h 3218321"/>
              <a:gd name="connsiteX12255" fmla="*/ 8125158 w 12192000"/>
              <a:gd name="connsiteY12255" fmla="*/ 165466 h 3218321"/>
              <a:gd name="connsiteX12256" fmla="*/ 8124492 w 12192000"/>
              <a:gd name="connsiteY12256" fmla="*/ 154987 h 3218321"/>
              <a:gd name="connsiteX12257" fmla="*/ 8117729 w 12192000"/>
              <a:gd name="connsiteY12257" fmla="*/ 162322 h 3218321"/>
              <a:gd name="connsiteX12258" fmla="*/ 8036099 w 12192000"/>
              <a:gd name="connsiteY12258" fmla="*/ 155368 h 3218321"/>
              <a:gd name="connsiteX12259" fmla="*/ 8032527 w 12192000"/>
              <a:gd name="connsiteY12259" fmla="*/ 149129 h 3218321"/>
              <a:gd name="connsiteX12260" fmla="*/ 7994237 w 12192000"/>
              <a:gd name="connsiteY12260" fmla="*/ 148795 h 3218321"/>
              <a:gd name="connsiteX12261" fmla="*/ 7803213 w 12192000"/>
              <a:gd name="connsiteY12261" fmla="*/ 129124 h 3218321"/>
              <a:gd name="connsiteX12262" fmla="*/ 7798879 w 12192000"/>
              <a:gd name="connsiteY12262" fmla="*/ 129981 h 3218321"/>
              <a:gd name="connsiteX12263" fmla="*/ 7751064 w 12192000"/>
              <a:gd name="connsiteY12263" fmla="*/ 124933 h 3218321"/>
              <a:gd name="connsiteX12264" fmla="*/ 7703582 w 12192000"/>
              <a:gd name="connsiteY12264" fmla="*/ 122123 h 3218321"/>
              <a:gd name="connsiteX12265" fmla="*/ 7652718 w 12192000"/>
              <a:gd name="connsiteY12265" fmla="*/ 115788 h 3218321"/>
              <a:gd name="connsiteX12266" fmla="*/ 7598568 w 12192000"/>
              <a:gd name="connsiteY12266" fmla="*/ 109263 h 3218321"/>
              <a:gd name="connsiteX12267" fmla="*/ 7546800 w 12192000"/>
              <a:gd name="connsiteY12267" fmla="*/ 105690 h 3218321"/>
              <a:gd name="connsiteX12268" fmla="*/ 7497461 w 12192000"/>
              <a:gd name="connsiteY12268" fmla="*/ 101880 h 3218321"/>
              <a:gd name="connsiteX12269" fmla="*/ 7436167 w 12192000"/>
              <a:gd name="connsiteY12269" fmla="*/ 96260 h 3218321"/>
              <a:gd name="connsiteX12270" fmla="*/ 7378922 w 12192000"/>
              <a:gd name="connsiteY12270" fmla="*/ 92116 h 3218321"/>
              <a:gd name="connsiteX12271" fmla="*/ 7312914 w 12192000"/>
              <a:gd name="connsiteY12271" fmla="*/ 88401 h 3218321"/>
              <a:gd name="connsiteX12272" fmla="*/ 7257811 w 12192000"/>
              <a:gd name="connsiteY12272" fmla="*/ 81209 h 3218321"/>
              <a:gd name="connsiteX12273" fmla="*/ 7251144 w 12192000"/>
              <a:gd name="connsiteY12273" fmla="*/ 83733 h 3218321"/>
              <a:gd name="connsiteX12274" fmla="*/ 7219902 w 12192000"/>
              <a:gd name="connsiteY12274" fmla="*/ 79827 h 3218321"/>
              <a:gd name="connsiteX12275" fmla="*/ 7162990 w 12192000"/>
              <a:gd name="connsiteY12275" fmla="*/ 75017 h 3218321"/>
              <a:gd name="connsiteX12276" fmla="*/ 7122652 w 12192000"/>
              <a:gd name="connsiteY12276" fmla="*/ 72111 h 3218321"/>
              <a:gd name="connsiteX12277" fmla="*/ 7091219 w 12192000"/>
              <a:gd name="connsiteY12277" fmla="*/ 70302 h 3218321"/>
              <a:gd name="connsiteX12278" fmla="*/ 7050452 w 12192000"/>
              <a:gd name="connsiteY12278" fmla="*/ 66777 h 3218321"/>
              <a:gd name="connsiteX12279" fmla="*/ 7027259 w 12192000"/>
              <a:gd name="connsiteY12279" fmla="*/ 66682 h 3218321"/>
              <a:gd name="connsiteX12280" fmla="*/ 7013067 w 12192000"/>
              <a:gd name="connsiteY12280" fmla="*/ 66825 h 3218321"/>
              <a:gd name="connsiteX12281" fmla="*/ 6993922 w 12192000"/>
              <a:gd name="connsiteY12281" fmla="*/ 67634 h 3218321"/>
              <a:gd name="connsiteX12282" fmla="*/ 6926723 w 12192000"/>
              <a:gd name="connsiteY12282" fmla="*/ 63681 h 3218321"/>
              <a:gd name="connsiteX12283" fmla="*/ 6845713 w 12192000"/>
              <a:gd name="connsiteY12283" fmla="*/ 57203 h 3218321"/>
              <a:gd name="connsiteX12284" fmla="*/ 6831711 w 12192000"/>
              <a:gd name="connsiteY12284" fmla="*/ 56537 h 3218321"/>
              <a:gd name="connsiteX12285" fmla="*/ 6755606 w 12192000"/>
              <a:gd name="connsiteY12285" fmla="*/ 54298 h 3218321"/>
              <a:gd name="connsiteX12286" fmla="*/ 6750700 w 12192000"/>
              <a:gd name="connsiteY12286" fmla="*/ 55393 h 3218321"/>
              <a:gd name="connsiteX12287" fmla="*/ 6734794 w 12192000"/>
              <a:gd name="connsiteY12287" fmla="*/ 56060 h 3218321"/>
              <a:gd name="connsiteX12288" fmla="*/ 6733317 w 12192000"/>
              <a:gd name="connsiteY12288" fmla="*/ 50535 h 3218321"/>
              <a:gd name="connsiteX12289" fmla="*/ 6727507 w 12192000"/>
              <a:gd name="connsiteY12289" fmla="*/ 53965 h 3218321"/>
              <a:gd name="connsiteX12290" fmla="*/ 6667690 w 12192000"/>
              <a:gd name="connsiteY12290" fmla="*/ 51202 h 3218321"/>
              <a:gd name="connsiteX12291" fmla="*/ 6600634 w 12192000"/>
              <a:gd name="connsiteY12291" fmla="*/ 46725 h 3218321"/>
              <a:gd name="connsiteX12292" fmla="*/ 6541007 w 12192000"/>
              <a:gd name="connsiteY12292" fmla="*/ 44153 h 3218321"/>
              <a:gd name="connsiteX12293" fmla="*/ 6525625 w 12192000"/>
              <a:gd name="connsiteY12293" fmla="*/ 41914 h 3218321"/>
              <a:gd name="connsiteX12294" fmla="*/ 6522434 w 12192000"/>
              <a:gd name="connsiteY12294" fmla="*/ 46582 h 3218321"/>
              <a:gd name="connsiteX12295" fmla="*/ 6483810 w 12192000"/>
              <a:gd name="connsiteY12295" fmla="*/ 45248 h 3218321"/>
              <a:gd name="connsiteX12296" fmla="*/ 6412230 w 12192000"/>
              <a:gd name="connsiteY12296" fmla="*/ 38056 h 3218321"/>
              <a:gd name="connsiteX12297" fmla="*/ 6388941 w 12192000"/>
              <a:gd name="connsiteY12297" fmla="*/ 36865 h 3218321"/>
              <a:gd name="connsiteX12298" fmla="*/ 6384036 w 12192000"/>
              <a:gd name="connsiteY12298" fmla="*/ 41819 h 3218321"/>
              <a:gd name="connsiteX12299" fmla="*/ 6354794 w 12192000"/>
              <a:gd name="connsiteY12299" fmla="*/ 40914 h 3218321"/>
              <a:gd name="connsiteX12300" fmla="*/ 6351317 w 12192000"/>
              <a:gd name="connsiteY12300" fmla="*/ 37247 h 3218321"/>
              <a:gd name="connsiteX12301" fmla="*/ 6346079 w 12192000"/>
              <a:gd name="connsiteY12301" fmla="*/ 41533 h 3218321"/>
              <a:gd name="connsiteX12302" fmla="*/ 6335458 w 12192000"/>
              <a:gd name="connsiteY12302" fmla="*/ 36199 h 3218321"/>
              <a:gd name="connsiteX12303" fmla="*/ 6333601 w 12192000"/>
              <a:gd name="connsiteY12303" fmla="*/ 41771 h 3218321"/>
              <a:gd name="connsiteX12304" fmla="*/ 6317742 w 12192000"/>
              <a:gd name="connsiteY12304" fmla="*/ 37961 h 3218321"/>
              <a:gd name="connsiteX12305" fmla="*/ 6293882 w 12192000"/>
              <a:gd name="connsiteY12305" fmla="*/ 39819 h 3218321"/>
              <a:gd name="connsiteX12306" fmla="*/ 6253257 w 12192000"/>
              <a:gd name="connsiteY12306" fmla="*/ 37056 h 3218321"/>
              <a:gd name="connsiteX12307" fmla="*/ 6191059 w 12192000"/>
              <a:gd name="connsiteY12307" fmla="*/ 36342 h 3218321"/>
              <a:gd name="connsiteX12308" fmla="*/ 6183487 w 12192000"/>
              <a:gd name="connsiteY12308" fmla="*/ 31817 h 3218321"/>
              <a:gd name="connsiteX12309" fmla="*/ 6178105 w 12192000"/>
              <a:gd name="connsiteY12309" fmla="*/ 38247 h 3218321"/>
              <a:gd name="connsiteX12310" fmla="*/ 6175772 w 12192000"/>
              <a:gd name="connsiteY12310" fmla="*/ 31340 h 3218321"/>
              <a:gd name="connsiteX12311" fmla="*/ 6164913 w 12192000"/>
              <a:gd name="connsiteY12311" fmla="*/ 36913 h 3218321"/>
              <a:gd name="connsiteX12312" fmla="*/ 6160817 w 12192000"/>
              <a:gd name="connsiteY12312" fmla="*/ 32579 h 3218321"/>
              <a:gd name="connsiteX12313" fmla="*/ 6156007 w 12192000"/>
              <a:gd name="connsiteY12313" fmla="*/ 35865 h 3218321"/>
              <a:gd name="connsiteX12314" fmla="*/ 6117050 w 12192000"/>
              <a:gd name="connsiteY12314" fmla="*/ 36961 h 3218321"/>
              <a:gd name="connsiteX12315" fmla="*/ 6108192 w 12192000"/>
              <a:gd name="connsiteY12315" fmla="*/ 32769 h 3218321"/>
              <a:gd name="connsiteX12316" fmla="*/ 6088239 w 12192000"/>
              <a:gd name="connsiteY12316" fmla="*/ 35198 h 3218321"/>
              <a:gd name="connsiteX12317" fmla="*/ 6083763 w 12192000"/>
              <a:gd name="connsiteY12317" fmla="*/ 32198 h 3218321"/>
              <a:gd name="connsiteX12318" fmla="*/ 6080763 w 12192000"/>
              <a:gd name="connsiteY12318" fmla="*/ 36532 h 3218321"/>
              <a:gd name="connsiteX12319" fmla="*/ 6031391 w 12192000"/>
              <a:gd name="connsiteY12319" fmla="*/ 33436 h 3218321"/>
              <a:gd name="connsiteX12320" fmla="*/ 6003728 w 12192000"/>
              <a:gd name="connsiteY12320" fmla="*/ 36008 h 3218321"/>
              <a:gd name="connsiteX12321" fmla="*/ 5955449 w 12192000"/>
              <a:gd name="connsiteY12321" fmla="*/ 33627 h 3218321"/>
              <a:gd name="connsiteX12322" fmla="*/ 5935833 w 12192000"/>
              <a:gd name="connsiteY12322" fmla="*/ 35341 h 3218321"/>
              <a:gd name="connsiteX12323" fmla="*/ 5931693 w 12192000"/>
              <a:gd name="connsiteY12323" fmla="*/ 32579 h 3218321"/>
              <a:gd name="connsiteX12324" fmla="*/ 5924836 w 12192000"/>
              <a:gd name="connsiteY12324" fmla="*/ 35818 h 3218321"/>
              <a:gd name="connsiteX12325" fmla="*/ 5917266 w 12192000"/>
              <a:gd name="connsiteY12325" fmla="*/ 32245 h 3218321"/>
              <a:gd name="connsiteX12326" fmla="*/ 5888840 w 12192000"/>
              <a:gd name="connsiteY12326" fmla="*/ 36865 h 3218321"/>
              <a:gd name="connsiteX12327" fmla="*/ 5879414 w 12192000"/>
              <a:gd name="connsiteY12327" fmla="*/ 32388 h 3218321"/>
              <a:gd name="connsiteX12328" fmla="*/ 5850371 w 12192000"/>
              <a:gd name="connsiteY12328" fmla="*/ 37104 h 3218321"/>
              <a:gd name="connsiteX12329" fmla="*/ 5841325 w 12192000"/>
              <a:gd name="connsiteY12329" fmla="*/ 32626 h 3218321"/>
              <a:gd name="connsiteX12330" fmla="*/ 5828183 w 12192000"/>
              <a:gd name="connsiteY12330" fmla="*/ 18099 h 3218321"/>
              <a:gd name="connsiteX12331" fmla="*/ 5838563 w 12192000"/>
              <a:gd name="connsiteY12331" fmla="*/ 17814 h 3218321"/>
              <a:gd name="connsiteX12332" fmla="*/ 5839229 w 12192000"/>
              <a:gd name="connsiteY12332" fmla="*/ 27435 h 3218321"/>
              <a:gd name="connsiteX12333" fmla="*/ 5843562 w 12192000"/>
              <a:gd name="connsiteY12333" fmla="*/ 27435 h 3218321"/>
              <a:gd name="connsiteX12334" fmla="*/ 5844086 w 12192000"/>
              <a:gd name="connsiteY12334" fmla="*/ 16337 h 3218321"/>
              <a:gd name="connsiteX12335" fmla="*/ 5855560 w 12192000"/>
              <a:gd name="connsiteY12335" fmla="*/ 23005 h 3218321"/>
              <a:gd name="connsiteX12336" fmla="*/ 5862606 w 12192000"/>
              <a:gd name="connsiteY12336" fmla="*/ 16671 h 3218321"/>
              <a:gd name="connsiteX12337" fmla="*/ 5862846 w 12192000"/>
              <a:gd name="connsiteY12337" fmla="*/ 27435 h 3218321"/>
              <a:gd name="connsiteX12338" fmla="*/ 5867179 w 12192000"/>
              <a:gd name="connsiteY12338" fmla="*/ 27435 h 3218321"/>
              <a:gd name="connsiteX12339" fmla="*/ 5867751 w 12192000"/>
              <a:gd name="connsiteY12339" fmla="*/ 17909 h 3218321"/>
              <a:gd name="connsiteX12340" fmla="*/ 5876795 w 12192000"/>
              <a:gd name="connsiteY12340" fmla="*/ 17909 h 3218321"/>
              <a:gd name="connsiteX12341" fmla="*/ 5877080 w 12192000"/>
              <a:gd name="connsiteY12341" fmla="*/ 27482 h 3218321"/>
              <a:gd name="connsiteX12342" fmla="*/ 5881459 w 12192000"/>
              <a:gd name="connsiteY12342" fmla="*/ 27435 h 3218321"/>
              <a:gd name="connsiteX12343" fmla="*/ 5882318 w 12192000"/>
              <a:gd name="connsiteY12343" fmla="*/ 16480 h 3218321"/>
              <a:gd name="connsiteX12344" fmla="*/ 5895982 w 12192000"/>
              <a:gd name="connsiteY12344" fmla="*/ 22862 h 3218321"/>
              <a:gd name="connsiteX12345" fmla="*/ 5896744 w 12192000"/>
              <a:gd name="connsiteY12345" fmla="*/ 15242 h 3218321"/>
              <a:gd name="connsiteX12346" fmla="*/ 5902267 w 12192000"/>
              <a:gd name="connsiteY12346" fmla="*/ 27101 h 3218321"/>
              <a:gd name="connsiteX12347" fmla="*/ 5905411 w 12192000"/>
              <a:gd name="connsiteY12347" fmla="*/ 27673 h 3218321"/>
              <a:gd name="connsiteX12348" fmla="*/ 5906076 w 12192000"/>
              <a:gd name="connsiteY12348" fmla="*/ 15861 h 3218321"/>
              <a:gd name="connsiteX12349" fmla="*/ 5916695 w 12192000"/>
              <a:gd name="connsiteY12349" fmla="*/ 28292 h 3218321"/>
              <a:gd name="connsiteX12350" fmla="*/ 5931451 w 12192000"/>
              <a:gd name="connsiteY12350" fmla="*/ 14765 h 3218321"/>
              <a:gd name="connsiteX12351" fmla="*/ 5928596 w 12192000"/>
              <a:gd name="connsiteY12351" fmla="*/ 22672 h 3218321"/>
              <a:gd name="connsiteX12352" fmla="*/ 5934407 w 12192000"/>
              <a:gd name="connsiteY12352" fmla="*/ 22719 h 3218321"/>
              <a:gd name="connsiteX12353" fmla="*/ 5932264 w 12192000"/>
              <a:gd name="connsiteY12353" fmla="*/ 13146 h 3218321"/>
              <a:gd name="connsiteX12354" fmla="*/ 5940404 w 12192000"/>
              <a:gd name="connsiteY12354" fmla="*/ 27768 h 3218321"/>
              <a:gd name="connsiteX12355" fmla="*/ 5952213 w 12192000"/>
              <a:gd name="connsiteY12355" fmla="*/ 15861 h 3218321"/>
              <a:gd name="connsiteX12356" fmla="*/ 5953498 w 12192000"/>
              <a:gd name="connsiteY12356" fmla="*/ 27435 h 3218321"/>
              <a:gd name="connsiteX12357" fmla="*/ 5957782 w 12192000"/>
              <a:gd name="connsiteY12357" fmla="*/ 27482 h 3218321"/>
              <a:gd name="connsiteX12358" fmla="*/ 5958164 w 12192000"/>
              <a:gd name="connsiteY12358" fmla="*/ 17242 h 3218321"/>
              <a:gd name="connsiteX12359" fmla="*/ 5976780 w 12192000"/>
              <a:gd name="connsiteY12359" fmla="*/ 17623 h 3218321"/>
              <a:gd name="connsiteX12360" fmla="*/ 5978493 w 12192000"/>
              <a:gd name="connsiteY12360" fmla="*/ 29007 h 3218321"/>
              <a:gd name="connsiteX12361" fmla="*/ 5985113 w 12192000"/>
              <a:gd name="connsiteY12361" fmla="*/ 13432 h 3218321"/>
              <a:gd name="connsiteX12362" fmla="*/ 5995113 w 12192000"/>
              <a:gd name="connsiteY12362" fmla="*/ 28435 h 3218321"/>
              <a:gd name="connsiteX12363" fmla="*/ 5997062 w 12192000"/>
              <a:gd name="connsiteY12363" fmla="*/ 15861 h 3218321"/>
              <a:gd name="connsiteX12364" fmla="*/ 6010013 w 12192000"/>
              <a:gd name="connsiteY12364" fmla="*/ 22815 h 3218321"/>
              <a:gd name="connsiteX12365" fmla="*/ 6011680 w 12192000"/>
              <a:gd name="connsiteY12365" fmla="*/ 15908 h 3218321"/>
              <a:gd name="connsiteX12366" fmla="*/ 6018249 w 12192000"/>
              <a:gd name="connsiteY12366" fmla="*/ 28959 h 3218321"/>
              <a:gd name="connsiteX12367" fmla="*/ 6022583 w 12192000"/>
              <a:gd name="connsiteY12367" fmla="*/ 11908 h 3218321"/>
              <a:gd name="connsiteX12368" fmla="*/ 6033153 w 12192000"/>
              <a:gd name="connsiteY12368" fmla="*/ 28578 h 3218321"/>
              <a:gd name="connsiteX12369" fmla="*/ 6036962 w 12192000"/>
              <a:gd name="connsiteY12369" fmla="*/ 5049 h 3218321"/>
              <a:gd name="connsiteX12370" fmla="*/ 6041104 w 12192000"/>
              <a:gd name="connsiteY12370" fmla="*/ 4906 h 3218321"/>
              <a:gd name="connsiteX12371" fmla="*/ 6195155 w 12192000"/>
              <a:gd name="connsiteY12371" fmla="*/ 4858 h 3218321"/>
              <a:gd name="connsiteX12372" fmla="*/ 6186916 w 12192000"/>
              <a:gd name="connsiteY12372" fmla="*/ 17004 h 3218321"/>
              <a:gd name="connsiteX12373" fmla="*/ 6195155 w 12192000"/>
              <a:gd name="connsiteY12373" fmla="*/ 4858 h 3218321"/>
              <a:gd name="connsiteX12374" fmla="*/ 6086907 w 12192000"/>
              <a:gd name="connsiteY12374" fmla="*/ 4620 h 3218321"/>
              <a:gd name="connsiteX12375" fmla="*/ 6086907 w 12192000"/>
              <a:gd name="connsiteY12375" fmla="*/ 4620 h 3218321"/>
              <a:gd name="connsiteX12376" fmla="*/ 5920549 w 12192000"/>
              <a:gd name="connsiteY12376" fmla="*/ 4096 h 3218321"/>
              <a:gd name="connsiteX12377" fmla="*/ 5920549 w 12192000"/>
              <a:gd name="connsiteY12377" fmla="*/ 4096 h 3218321"/>
              <a:gd name="connsiteX12378" fmla="*/ 6156912 w 12192000"/>
              <a:gd name="connsiteY12378" fmla="*/ 4048 h 3218321"/>
              <a:gd name="connsiteX12379" fmla="*/ 6151340 w 12192000"/>
              <a:gd name="connsiteY12379" fmla="*/ 17623 h 3218321"/>
              <a:gd name="connsiteX12380" fmla="*/ 6156912 w 12192000"/>
              <a:gd name="connsiteY12380" fmla="*/ 4048 h 3218321"/>
              <a:gd name="connsiteX12381" fmla="*/ 6118907 w 12192000"/>
              <a:gd name="connsiteY12381" fmla="*/ 4048 h 3218321"/>
              <a:gd name="connsiteX12382" fmla="*/ 6113239 w 12192000"/>
              <a:gd name="connsiteY12382" fmla="*/ 17528 h 3218321"/>
              <a:gd name="connsiteX12383" fmla="*/ 6118907 w 12192000"/>
              <a:gd name="connsiteY12383" fmla="*/ 4048 h 3218321"/>
              <a:gd name="connsiteX12384" fmla="*/ 6048912 w 12192000"/>
              <a:gd name="connsiteY12384" fmla="*/ 3906 h 3218321"/>
              <a:gd name="connsiteX12385" fmla="*/ 6048912 w 12192000"/>
              <a:gd name="connsiteY12385" fmla="*/ 3906 h 3218321"/>
              <a:gd name="connsiteX12386" fmla="*/ 5706106 w 12192000"/>
              <a:gd name="connsiteY12386" fmla="*/ 1334 h 3218321"/>
              <a:gd name="connsiteX12387" fmla="*/ 5706106 w 12192000"/>
              <a:gd name="connsiteY12387" fmla="*/ 1334 h 3218321"/>
              <a:gd name="connsiteX12388" fmla="*/ 5744006 w 12192000"/>
              <a:gd name="connsiteY12388" fmla="*/ 1286 h 3218321"/>
              <a:gd name="connsiteX12389" fmla="*/ 5744006 w 12192000"/>
              <a:gd name="connsiteY12389" fmla="*/ 1286 h 3218321"/>
              <a:gd name="connsiteX12390" fmla="*/ 5820519 w 12192000"/>
              <a:gd name="connsiteY12390" fmla="*/ 1191 h 3218321"/>
              <a:gd name="connsiteX12391" fmla="*/ 5820519 w 12192000"/>
              <a:gd name="connsiteY12391" fmla="*/ 1191 h 3218321"/>
              <a:gd name="connsiteX12392" fmla="*/ 5896458 w 12192000"/>
              <a:gd name="connsiteY12392" fmla="*/ 810 h 3218321"/>
              <a:gd name="connsiteX12393" fmla="*/ 5896458 w 12192000"/>
              <a:gd name="connsiteY12393" fmla="*/ 810 h 3218321"/>
              <a:gd name="connsiteX12394" fmla="*/ 5858323 w 12192000"/>
              <a:gd name="connsiteY12394" fmla="*/ 619 h 3218321"/>
              <a:gd name="connsiteX12395" fmla="*/ 5858323 w 12192000"/>
              <a:gd name="connsiteY12395" fmla="*/ 619 h 3218321"/>
              <a:gd name="connsiteX12396" fmla="*/ 5910552 w 12192000"/>
              <a:gd name="connsiteY12396" fmla="*/ 143 h 3218321"/>
              <a:gd name="connsiteX12397" fmla="*/ 5910552 w 12192000"/>
              <a:gd name="connsiteY12397" fmla="*/ 143 h 3218321"/>
              <a:gd name="connsiteX12398" fmla="*/ 5782334 w 12192000"/>
              <a:gd name="connsiteY12398" fmla="*/ 0 h 3218321"/>
              <a:gd name="connsiteX12399" fmla="*/ 5782334 w 12192000"/>
              <a:gd name="connsiteY12399" fmla="*/ 0 h 3218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3218321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3218321"/>
                </a:lnTo>
                <a:lnTo>
                  <a:pt x="0" y="3218321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986" name="iconfont-1096-617929"/>
          <p:cNvSpPr/>
          <p:nvPr/>
        </p:nvSpPr>
        <p:spPr>
          <a:xfrm>
            <a:off x="3735633" y="3003267"/>
            <a:ext cx="301878" cy="300704"/>
          </a:xfrm>
          <a:custGeom>
            <a:avLst/>
            <a:gdLst>
              <a:gd name="T0" fmla="*/ 11209 w 11256"/>
              <a:gd name="T1" fmla="*/ 4253 h 11213"/>
              <a:gd name="T2" fmla="*/ 10891 w 11256"/>
              <a:gd name="T3" fmla="*/ 3984 h 11213"/>
              <a:gd name="T4" fmla="*/ 7510 w 11256"/>
              <a:gd name="T5" fmla="*/ 3462 h 11213"/>
              <a:gd name="T6" fmla="*/ 6001 w 11256"/>
              <a:gd name="T7" fmla="*/ 230 h 11213"/>
              <a:gd name="T8" fmla="*/ 5640 w 11256"/>
              <a:gd name="T9" fmla="*/ 0 h 11213"/>
              <a:gd name="T10" fmla="*/ 5640 w 11256"/>
              <a:gd name="T11" fmla="*/ 0 h 11213"/>
              <a:gd name="T12" fmla="*/ 5279 w 11256"/>
              <a:gd name="T13" fmla="*/ 230 h 11213"/>
              <a:gd name="T14" fmla="*/ 3756 w 11256"/>
              <a:gd name="T15" fmla="*/ 3455 h 11213"/>
              <a:gd name="T16" fmla="*/ 370 w 11256"/>
              <a:gd name="T17" fmla="*/ 3965 h 11213"/>
              <a:gd name="T18" fmla="*/ 49 w 11256"/>
              <a:gd name="T19" fmla="*/ 4231 h 11213"/>
              <a:gd name="T20" fmla="*/ 142 w 11256"/>
              <a:gd name="T21" fmla="*/ 4638 h 11213"/>
              <a:gd name="T22" fmla="*/ 2597 w 11256"/>
              <a:gd name="T23" fmla="*/ 7164 h 11213"/>
              <a:gd name="T24" fmla="*/ 2010 w 11256"/>
              <a:gd name="T25" fmla="*/ 10725 h 11213"/>
              <a:gd name="T26" fmla="*/ 2174 w 11256"/>
              <a:gd name="T27" fmla="*/ 11116 h 11213"/>
              <a:gd name="T28" fmla="*/ 2597 w 11256"/>
              <a:gd name="T29" fmla="*/ 11140 h 11213"/>
              <a:gd name="T30" fmla="*/ 5620 w 11256"/>
              <a:gd name="T31" fmla="*/ 9478 h 11213"/>
              <a:gd name="T32" fmla="*/ 8637 w 11256"/>
              <a:gd name="T33" fmla="*/ 11151 h 11213"/>
              <a:gd name="T34" fmla="*/ 8831 w 11256"/>
              <a:gd name="T35" fmla="*/ 11200 h 11213"/>
              <a:gd name="T36" fmla="*/ 8839 w 11256"/>
              <a:gd name="T37" fmla="*/ 11200 h 11213"/>
              <a:gd name="T38" fmla="*/ 9239 w 11256"/>
              <a:gd name="T39" fmla="*/ 10800 h 11213"/>
              <a:gd name="T40" fmla="*/ 9213 w 11256"/>
              <a:gd name="T41" fmla="*/ 10658 h 11213"/>
              <a:gd name="T42" fmla="*/ 8652 w 11256"/>
              <a:gd name="T43" fmla="*/ 7175 h 11213"/>
              <a:gd name="T44" fmla="*/ 11114 w 11256"/>
              <a:gd name="T45" fmla="*/ 4659 h 11213"/>
              <a:gd name="T46" fmla="*/ 11209 w 11256"/>
              <a:gd name="T47" fmla="*/ 4253 h 11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56" h="11213">
                <a:moveTo>
                  <a:pt x="11209" y="4253"/>
                </a:moveTo>
                <a:cubicBezTo>
                  <a:pt x="11161" y="4111"/>
                  <a:pt x="11039" y="4008"/>
                  <a:pt x="10891" y="3984"/>
                </a:cubicBezTo>
                <a:lnTo>
                  <a:pt x="7510" y="3462"/>
                </a:lnTo>
                <a:lnTo>
                  <a:pt x="6001" y="230"/>
                </a:lnTo>
                <a:cubicBezTo>
                  <a:pt x="5934" y="90"/>
                  <a:pt x="5795" y="0"/>
                  <a:pt x="5640" y="0"/>
                </a:cubicBezTo>
                <a:lnTo>
                  <a:pt x="5640" y="0"/>
                </a:lnTo>
                <a:cubicBezTo>
                  <a:pt x="5485" y="0"/>
                  <a:pt x="5345" y="88"/>
                  <a:pt x="5279" y="230"/>
                </a:cubicBezTo>
                <a:lnTo>
                  <a:pt x="3756" y="3455"/>
                </a:lnTo>
                <a:lnTo>
                  <a:pt x="370" y="3965"/>
                </a:lnTo>
                <a:cubicBezTo>
                  <a:pt x="221" y="3986"/>
                  <a:pt x="99" y="4090"/>
                  <a:pt x="49" y="4231"/>
                </a:cubicBezTo>
                <a:cubicBezTo>
                  <a:pt x="0" y="4373"/>
                  <a:pt x="36" y="4530"/>
                  <a:pt x="142" y="4638"/>
                </a:cubicBezTo>
                <a:lnTo>
                  <a:pt x="2597" y="7164"/>
                </a:lnTo>
                <a:lnTo>
                  <a:pt x="2010" y="10725"/>
                </a:lnTo>
                <a:cubicBezTo>
                  <a:pt x="1984" y="10875"/>
                  <a:pt x="2049" y="11028"/>
                  <a:pt x="2174" y="11116"/>
                </a:cubicBezTo>
                <a:cubicBezTo>
                  <a:pt x="2298" y="11204"/>
                  <a:pt x="2464" y="11213"/>
                  <a:pt x="2597" y="11140"/>
                </a:cubicBezTo>
                <a:lnTo>
                  <a:pt x="5620" y="9478"/>
                </a:lnTo>
                <a:lnTo>
                  <a:pt x="8637" y="11151"/>
                </a:lnTo>
                <a:cubicBezTo>
                  <a:pt x="8697" y="11183"/>
                  <a:pt x="8764" y="11200"/>
                  <a:pt x="8831" y="11200"/>
                </a:cubicBezTo>
                <a:lnTo>
                  <a:pt x="8839" y="11200"/>
                </a:lnTo>
                <a:cubicBezTo>
                  <a:pt x="9061" y="11200"/>
                  <a:pt x="9239" y="11022"/>
                  <a:pt x="9239" y="10800"/>
                </a:cubicBezTo>
                <a:cubicBezTo>
                  <a:pt x="9239" y="10751"/>
                  <a:pt x="9231" y="10703"/>
                  <a:pt x="9213" y="10658"/>
                </a:cubicBezTo>
                <a:lnTo>
                  <a:pt x="8652" y="7175"/>
                </a:lnTo>
                <a:lnTo>
                  <a:pt x="11114" y="4659"/>
                </a:lnTo>
                <a:cubicBezTo>
                  <a:pt x="11219" y="4552"/>
                  <a:pt x="11256" y="4395"/>
                  <a:pt x="11209" y="4253"/>
                </a:cubicBezTo>
                <a:close/>
              </a:path>
            </a:pathLst>
          </a:custGeom>
          <a:gradFill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ym typeface="+mn-lt"/>
            </a:endParaRPr>
          </a:p>
        </p:txBody>
      </p:sp>
      <p:sp>
        <p:nvSpPr>
          <p:cNvPr id="1987" name="iconfont-1096-617929"/>
          <p:cNvSpPr/>
          <p:nvPr/>
        </p:nvSpPr>
        <p:spPr>
          <a:xfrm>
            <a:off x="8154489" y="3003267"/>
            <a:ext cx="301878" cy="300704"/>
          </a:xfrm>
          <a:custGeom>
            <a:avLst/>
            <a:gdLst>
              <a:gd name="T0" fmla="*/ 11209 w 11256"/>
              <a:gd name="T1" fmla="*/ 4253 h 11213"/>
              <a:gd name="T2" fmla="*/ 10891 w 11256"/>
              <a:gd name="T3" fmla="*/ 3984 h 11213"/>
              <a:gd name="T4" fmla="*/ 7510 w 11256"/>
              <a:gd name="T5" fmla="*/ 3462 h 11213"/>
              <a:gd name="T6" fmla="*/ 6001 w 11256"/>
              <a:gd name="T7" fmla="*/ 230 h 11213"/>
              <a:gd name="T8" fmla="*/ 5640 w 11256"/>
              <a:gd name="T9" fmla="*/ 0 h 11213"/>
              <a:gd name="T10" fmla="*/ 5640 w 11256"/>
              <a:gd name="T11" fmla="*/ 0 h 11213"/>
              <a:gd name="T12" fmla="*/ 5279 w 11256"/>
              <a:gd name="T13" fmla="*/ 230 h 11213"/>
              <a:gd name="T14" fmla="*/ 3756 w 11256"/>
              <a:gd name="T15" fmla="*/ 3455 h 11213"/>
              <a:gd name="T16" fmla="*/ 370 w 11256"/>
              <a:gd name="T17" fmla="*/ 3965 h 11213"/>
              <a:gd name="T18" fmla="*/ 49 w 11256"/>
              <a:gd name="T19" fmla="*/ 4231 h 11213"/>
              <a:gd name="T20" fmla="*/ 142 w 11256"/>
              <a:gd name="T21" fmla="*/ 4638 h 11213"/>
              <a:gd name="T22" fmla="*/ 2597 w 11256"/>
              <a:gd name="T23" fmla="*/ 7164 h 11213"/>
              <a:gd name="T24" fmla="*/ 2010 w 11256"/>
              <a:gd name="T25" fmla="*/ 10725 h 11213"/>
              <a:gd name="T26" fmla="*/ 2174 w 11256"/>
              <a:gd name="T27" fmla="*/ 11116 h 11213"/>
              <a:gd name="T28" fmla="*/ 2597 w 11256"/>
              <a:gd name="T29" fmla="*/ 11140 h 11213"/>
              <a:gd name="T30" fmla="*/ 5620 w 11256"/>
              <a:gd name="T31" fmla="*/ 9478 h 11213"/>
              <a:gd name="T32" fmla="*/ 8637 w 11256"/>
              <a:gd name="T33" fmla="*/ 11151 h 11213"/>
              <a:gd name="T34" fmla="*/ 8831 w 11256"/>
              <a:gd name="T35" fmla="*/ 11200 h 11213"/>
              <a:gd name="T36" fmla="*/ 8839 w 11256"/>
              <a:gd name="T37" fmla="*/ 11200 h 11213"/>
              <a:gd name="T38" fmla="*/ 9239 w 11256"/>
              <a:gd name="T39" fmla="*/ 10800 h 11213"/>
              <a:gd name="T40" fmla="*/ 9213 w 11256"/>
              <a:gd name="T41" fmla="*/ 10658 h 11213"/>
              <a:gd name="T42" fmla="*/ 8652 w 11256"/>
              <a:gd name="T43" fmla="*/ 7175 h 11213"/>
              <a:gd name="T44" fmla="*/ 11114 w 11256"/>
              <a:gd name="T45" fmla="*/ 4659 h 11213"/>
              <a:gd name="T46" fmla="*/ 11209 w 11256"/>
              <a:gd name="T47" fmla="*/ 4253 h 11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56" h="11213">
                <a:moveTo>
                  <a:pt x="11209" y="4253"/>
                </a:moveTo>
                <a:cubicBezTo>
                  <a:pt x="11161" y="4111"/>
                  <a:pt x="11039" y="4008"/>
                  <a:pt x="10891" y="3984"/>
                </a:cubicBezTo>
                <a:lnTo>
                  <a:pt x="7510" y="3462"/>
                </a:lnTo>
                <a:lnTo>
                  <a:pt x="6001" y="230"/>
                </a:lnTo>
                <a:cubicBezTo>
                  <a:pt x="5934" y="90"/>
                  <a:pt x="5795" y="0"/>
                  <a:pt x="5640" y="0"/>
                </a:cubicBezTo>
                <a:lnTo>
                  <a:pt x="5640" y="0"/>
                </a:lnTo>
                <a:cubicBezTo>
                  <a:pt x="5485" y="0"/>
                  <a:pt x="5345" y="88"/>
                  <a:pt x="5279" y="230"/>
                </a:cubicBezTo>
                <a:lnTo>
                  <a:pt x="3756" y="3455"/>
                </a:lnTo>
                <a:lnTo>
                  <a:pt x="370" y="3965"/>
                </a:lnTo>
                <a:cubicBezTo>
                  <a:pt x="221" y="3986"/>
                  <a:pt x="99" y="4090"/>
                  <a:pt x="49" y="4231"/>
                </a:cubicBezTo>
                <a:cubicBezTo>
                  <a:pt x="0" y="4373"/>
                  <a:pt x="36" y="4530"/>
                  <a:pt x="142" y="4638"/>
                </a:cubicBezTo>
                <a:lnTo>
                  <a:pt x="2597" y="7164"/>
                </a:lnTo>
                <a:lnTo>
                  <a:pt x="2010" y="10725"/>
                </a:lnTo>
                <a:cubicBezTo>
                  <a:pt x="1984" y="10875"/>
                  <a:pt x="2049" y="11028"/>
                  <a:pt x="2174" y="11116"/>
                </a:cubicBezTo>
                <a:cubicBezTo>
                  <a:pt x="2298" y="11204"/>
                  <a:pt x="2464" y="11213"/>
                  <a:pt x="2597" y="11140"/>
                </a:cubicBezTo>
                <a:lnTo>
                  <a:pt x="5620" y="9478"/>
                </a:lnTo>
                <a:lnTo>
                  <a:pt x="8637" y="11151"/>
                </a:lnTo>
                <a:cubicBezTo>
                  <a:pt x="8697" y="11183"/>
                  <a:pt x="8764" y="11200"/>
                  <a:pt x="8831" y="11200"/>
                </a:cubicBezTo>
                <a:lnTo>
                  <a:pt x="8839" y="11200"/>
                </a:lnTo>
                <a:cubicBezTo>
                  <a:pt x="9061" y="11200"/>
                  <a:pt x="9239" y="11022"/>
                  <a:pt x="9239" y="10800"/>
                </a:cubicBezTo>
                <a:cubicBezTo>
                  <a:pt x="9239" y="10751"/>
                  <a:pt x="9231" y="10703"/>
                  <a:pt x="9213" y="10658"/>
                </a:cubicBezTo>
                <a:lnTo>
                  <a:pt x="8652" y="7175"/>
                </a:lnTo>
                <a:lnTo>
                  <a:pt x="11114" y="4659"/>
                </a:lnTo>
                <a:cubicBezTo>
                  <a:pt x="11219" y="4552"/>
                  <a:pt x="11256" y="4395"/>
                  <a:pt x="11209" y="4253"/>
                </a:cubicBezTo>
                <a:close/>
              </a:path>
            </a:pathLst>
          </a:custGeom>
          <a:gradFill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ym typeface="+mn-lt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 descr="D:\51PPT模板网\51pptmoban.com\图片.jpg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 descr="D:\51PPT模板网\51pptmoban.com\图片.jpg"/>
          <p:cNvSpPr/>
          <p:nvPr/>
        </p:nvSpPr>
        <p:spPr>
          <a:xfrm>
            <a:off x="0" y="4060025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573828" y="1154674"/>
            <a:ext cx="5012437" cy="1455366"/>
            <a:chOff x="1827324" y="3908053"/>
            <a:chExt cx="3570083" cy="1036577"/>
          </a:xfrm>
          <a:gradFill>
            <a:gsLst>
              <a:gs pos="0">
                <a:srgbClr val="E62E0B"/>
              </a:gs>
              <a:gs pos="100000">
                <a:srgbClr val="BD0100"/>
              </a:gs>
            </a:gsLst>
            <a:lin ang="2700000" scaled="1"/>
          </a:gradFill>
        </p:grpSpPr>
        <p:grpSp>
          <p:nvGrpSpPr>
            <p:cNvPr id="3" name="组合 2"/>
            <p:cNvGrpSpPr/>
            <p:nvPr/>
          </p:nvGrpSpPr>
          <p:grpSpPr>
            <a:xfrm>
              <a:off x="3636302" y="4051571"/>
              <a:ext cx="1097623" cy="806615"/>
              <a:chOff x="3421187" y="4053508"/>
              <a:chExt cx="1191439" cy="875558"/>
            </a:xfrm>
            <a:grpFill/>
          </p:grpSpPr>
          <p:sp>
            <p:nvSpPr>
              <p:cNvPr id="44" name="任意多边形: 形状 43"/>
              <p:cNvSpPr/>
              <p:nvPr/>
            </p:nvSpPr>
            <p:spPr>
              <a:xfrm>
                <a:off x="3782879" y="4053508"/>
                <a:ext cx="829747" cy="875558"/>
              </a:xfrm>
              <a:custGeom>
                <a:avLst/>
                <a:gdLst>
                  <a:gd name="connsiteX0" fmla="*/ 104345 w 741916"/>
                  <a:gd name="connsiteY0" fmla="*/ 15919 h 842687"/>
                  <a:gd name="connsiteX1" fmla="*/ 150240 w 741916"/>
                  <a:gd name="connsiteY1" fmla="*/ 8354 h 842687"/>
                  <a:gd name="connsiteX2" fmla="*/ 200625 w 741916"/>
                  <a:gd name="connsiteY2" fmla="*/ 114009 h 842687"/>
                  <a:gd name="connsiteX3" fmla="*/ 351529 w 741916"/>
                  <a:gd name="connsiteY3" fmla="*/ 33791 h 842687"/>
                  <a:gd name="connsiteX4" fmla="*/ 468096 w 741916"/>
                  <a:gd name="connsiteY4" fmla="*/ 131715 h 842687"/>
                  <a:gd name="connsiteX5" fmla="*/ 457371 w 741916"/>
                  <a:gd name="connsiteY5" fmla="*/ 203953 h 842687"/>
                  <a:gd name="connsiteX6" fmla="*/ 462110 w 741916"/>
                  <a:gd name="connsiteY6" fmla="*/ 465138 h 842687"/>
                  <a:gd name="connsiteX7" fmla="*/ 463024 w 741916"/>
                  <a:gd name="connsiteY7" fmla="*/ 554916 h 842687"/>
                  <a:gd name="connsiteX8" fmla="*/ 534943 w 741916"/>
                  <a:gd name="connsiteY8" fmla="*/ 489661 h 842687"/>
                  <a:gd name="connsiteX9" fmla="*/ 507672 w 741916"/>
                  <a:gd name="connsiteY9" fmla="*/ 154325 h 842687"/>
                  <a:gd name="connsiteX10" fmla="*/ 537521 w 741916"/>
                  <a:gd name="connsiteY10" fmla="*/ 17498 h 842687"/>
                  <a:gd name="connsiteX11" fmla="*/ 600876 w 741916"/>
                  <a:gd name="connsiteY11" fmla="*/ 199131 h 842687"/>
                  <a:gd name="connsiteX12" fmla="*/ 687594 w 741916"/>
                  <a:gd name="connsiteY12" fmla="*/ 459070 h 842687"/>
                  <a:gd name="connsiteX13" fmla="*/ 737064 w 741916"/>
                  <a:gd name="connsiteY13" fmla="*/ 671377 h 842687"/>
                  <a:gd name="connsiteX14" fmla="*/ 614095 w 741916"/>
                  <a:gd name="connsiteY14" fmla="*/ 765893 h 842687"/>
                  <a:gd name="connsiteX15" fmla="*/ 376389 w 741916"/>
                  <a:gd name="connsiteY15" fmla="*/ 842204 h 842687"/>
                  <a:gd name="connsiteX16" fmla="*/ 236626 w 741916"/>
                  <a:gd name="connsiteY16" fmla="*/ 737131 h 842687"/>
                  <a:gd name="connsiteX17" fmla="*/ 152984 w 741916"/>
                  <a:gd name="connsiteY17" fmla="*/ 782602 h 842687"/>
                  <a:gd name="connsiteX18" fmla="*/ 0 w 741916"/>
                  <a:gd name="connsiteY18" fmla="*/ 656996 h 842687"/>
                  <a:gd name="connsiteX19" fmla="*/ 120890 w 741916"/>
                  <a:gd name="connsiteY19" fmla="*/ 573204 h 842687"/>
                  <a:gd name="connsiteX20" fmla="*/ 159967 w 741916"/>
                  <a:gd name="connsiteY20" fmla="*/ 472620 h 842687"/>
                  <a:gd name="connsiteX21" fmla="*/ 206195 w 741916"/>
                  <a:gd name="connsiteY21" fmla="*/ 458156 h 842687"/>
                  <a:gd name="connsiteX22" fmla="*/ 272211 w 741916"/>
                  <a:gd name="connsiteY22" fmla="*/ 477608 h 842687"/>
                  <a:gd name="connsiteX23" fmla="*/ 328582 w 741916"/>
                  <a:gd name="connsiteY23" fmla="*/ 644527 h 842687"/>
                  <a:gd name="connsiteX24" fmla="*/ 443403 w 741916"/>
                  <a:gd name="connsiteY24" fmla="*/ 568881 h 842687"/>
                  <a:gd name="connsiteX25" fmla="*/ 345127 w 741916"/>
                  <a:gd name="connsiteY25" fmla="*/ 504541 h 842687"/>
                  <a:gd name="connsiteX26" fmla="*/ 341136 w 741916"/>
                  <a:gd name="connsiteY26" fmla="*/ 418920 h 842687"/>
                  <a:gd name="connsiteX27" fmla="*/ 347622 w 741916"/>
                  <a:gd name="connsiteY27" fmla="*/ 288659 h 842687"/>
                  <a:gd name="connsiteX28" fmla="*/ 359843 w 741916"/>
                  <a:gd name="connsiteY28" fmla="*/ 145846 h 842687"/>
                  <a:gd name="connsiteX29" fmla="*/ 288008 w 741916"/>
                  <a:gd name="connsiteY29" fmla="*/ 216837 h 842687"/>
                  <a:gd name="connsiteX30" fmla="*/ 240783 w 741916"/>
                  <a:gd name="connsiteY30" fmla="*/ 276689 h 842687"/>
                  <a:gd name="connsiteX31" fmla="*/ 172522 w 741916"/>
                  <a:gd name="connsiteY31" fmla="*/ 247677 h 842687"/>
                  <a:gd name="connsiteX32" fmla="*/ 162960 w 741916"/>
                  <a:gd name="connsiteY32" fmla="*/ 430973 h 842687"/>
                  <a:gd name="connsiteX33" fmla="*/ 151653 w 741916"/>
                  <a:gd name="connsiteY33" fmla="*/ 469461 h 842687"/>
                  <a:gd name="connsiteX34" fmla="*/ 98026 w 741916"/>
                  <a:gd name="connsiteY34" fmla="*/ 443858 h 842687"/>
                  <a:gd name="connsiteX35" fmla="*/ 48140 w 741916"/>
                  <a:gd name="connsiteY35" fmla="*/ 273447 h 842687"/>
                  <a:gd name="connsiteX36" fmla="*/ 104345 w 741916"/>
                  <a:gd name="connsiteY36" fmla="*/ 15919 h 842687"/>
                  <a:gd name="connsiteX0-1" fmla="*/ 160798 w 798369"/>
                  <a:gd name="connsiteY0-2" fmla="*/ 15919 h 842687"/>
                  <a:gd name="connsiteX1-3" fmla="*/ 206693 w 798369"/>
                  <a:gd name="connsiteY1-4" fmla="*/ 8354 h 842687"/>
                  <a:gd name="connsiteX2-5" fmla="*/ 257078 w 798369"/>
                  <a:gd name="connsiteY2-6" fmla="*/ 114009 h 842687"/>
                  <a:gd name="connsiteX3-7" fmla="*/ 407982 w 798369"/>
                  <a:gd name="connsiteY3-8" fmla="*/ 33791 h 842687"/>
                  <a:gd name="connsiteX4-9" fmla="*/ 524549 w 798369"/>
                  <a:gd name="connsiteY4-10" fmla="*/ 131715 h 842687"/>
                  <a:gd name="connsiteX5-11" fmla="*/ 513824 w 798369"/>
                  <a:gd name="connsiteY5-12" fmla="*/ 203953 h 842687"/>
                  <a:gd name="connsiteX6-13" fmla="*/ 518563 w 798369"/>
                  <a:gd name="connsiteY6-14" fmla="*/ 465138 h 842687"/>
                  <a:gd name="connsiteX7-15" fmla="*/ 519477 w 798369"/>
                  <a:gd name="connsiteY7-16" fmla="*/ 554916 h 842687"/>
                  <a:gd name="connsiteX8-17" fmla="*/ 591396 w 798369"/>
                  <a:gd name="connsiteY8-18" fmla="*/ 489661 h 842687"/>
                  <a:gd name="connsiteX9-19" fmla="*/ 564125 w 798369"/>
                  <a:gd name="connsiteY9-20" fmla="*/ 154325 h 842687"/>
                  <a:gd name="connsiteX10-21" fmla="*/ 593974 w 798369"/>
                  <a:gd name="connsiteY10-22" fmla="*/ 17498 h 842687"/>
                  <a:gd name="connsiteX11-23" fmla="*/ 657329 w 798369"/>
                  <a:gd name="connsiteY11-24" fmla="*/ 199131 h 842687"/>
                  <a:gd name="connsiteX12-25" fmla="*/ 744047 w 798369"/>
                  <a:gd name="connsiteY12-26" fmla="*/ 459070 h 842687"/>
                  <a:gd name="connsiteX13-27" fmla="*/ 793517 w 798369"/>
                  <a:gd name="connsiteY13-28" fmla="*/ 671377 h 842687"/>
                  <a:gd name="connsiteX14-29" fmla="*/ 670548 w 798369"/>
                  <a:gd name="connsiteY14-30" fmla="*/ 765893 h 842687"/>
                  <a:gd name="connsiteX15-31" fmla="*/ 432842 w 798369"/>
                  <a:gd name="connsiteY15-32" fmla="*/ 842204 h 842687"/>
                  <a:gd name="connsiteX16-33" fmla="*/ 293079 w 798369"/>
                  <a:gd name="connsiteY16-34" fmla="*/ 737131 h 842687"/>
                  <a:gd name="connsiteX17-35" fmla="*/ 209437 w 798369"/>
                  <a:gd name="connsiteY17-36" fmla="*/ 782602 h 842687"/>
                  <a:gd name="connsiteX18-37" fmla="*/ 0 w 798369"/>
                  <a:gd name="connsiteY18-38" fmla="*/ 692480 h 842687"/>
                  <a:gd name="connsiteX19-39" fmla="*/ 177343 w 798369"/>
                  <a:gd name="connsiteY19-40" fmla="*/ 573204 h 842687"/>
                  <a:gd name="connsiteX20-41" fmla="*/ 216420 w 798369"/>
                  <a:gd name="connsiteY20-42" fmla="*/ 472620 h 842687"/>
                  <a:gd name="connsiteX21-43" fmla="*/ 262648 w 798369"/>
                  <a:gd name="connsiteY21-44" fmla="*/ 458156 h 842687"/>
                  <a:gd name="connsiteX22-45" fmla="*/ 328664 w 798369"/>
                  <a:gd name="connsiteY22-46" fmla="*/ 477608 h 842687"/>
                  <a:gd name="connsiteX23-47" fmla="*/ 385035 w 798369"/>
                  <a:gd name="connsiteY23-48" fmla="*/ 644527 h 842687"/>
                  <a:gd name="connsiteX24-49" fmla="*/ 499856 w 798369"/>
                  <a:gd name="connsiteY24-50" fmla="*/ 568881 h 842687"/>
                  <a:gd name="connsiteX25-51" fmla="*/ 401580 w 798369"/>
                  <a:gd name="connsiteY25-52" fmla="*/ 504541 h 842687"/>
                  <a:gd name="connsiteX26-53" fmla="*/ 397589 w 798369"/>
                  <a:gd name="connsiteY26-54" fmla="*/ 418920 h 842687"/>
                  <a:gd name="connsiteX27-55" fmla="*/ 404075 w 798369"/>
                  <a:gd name="connsiteY27-56" fmla="*/ 288659 h 842687"/>
                  <a:gd name="connsiteX28-57" fmla="*/ 416296 w 798369"/>
                  <a:gd name="connsiteY28-58" fmla="*/ 145846 h 842687"/>
                  <a:gd name="connsiteX29-59" fmla="*/ 344461 w 798369"/>
                  <a:gd name="connsiteY29-60" fmla="*/ 216837 h 842687"/>
                  <a:gd name="connsiteX30-61" fmla="*/ 297236 w 798369"/>
                  <a:gd name="connsiteY30-62" fmla="*/ 276689 h 842687"/>
                  <a:gd name="connsiteX31-63" fmla="*/ 228975 w 798369"/>
                  <a:gd name="connsiteY31-64" fmla="*/ 247677 h 842687"/>
                  <a:gd name="connsiteX32-65" fmla="*/ 219413 w 798369"/>
                  <a:gd name="connsiteY32-66" fmla="*/ 430973 h 842687"/>
                  <a:gd name="connsiteX33-67" fmla="*/ 208106 w 798369"/>
                  <a:gd name="connsiteY33-68" fmla="*/ 469461 h 842687"/>
                  <a:gd name="connsiteX34-69" fmla="*/ 154479 w 798369"/>
                  <a:gd name="connsiteY34-70" fmla="*/ 443858 h 842687"/>
                  <a:gd name="connsiteX35-71" fmla="*/ 104593 w 798369"/>
                  <a:gd name="connsiteY35-72" fmla="*/ 273447 h 842687"/>
                  <a:gd name="connsiteX36-73" fmla="*/ 160798 w 798369"/>
                  <a:gd name="connsiteY36-74" fmla="*/ 15919 h 842687"/>
                  <a:gd name="connsiteX0-75" fmla="*/ 160798 w 798369"/>
                  <a:gd name="connsiteY0-76" fmla="*/ 15919 h 842687"/>
                  <a:gd name="connsiteX1-77" fmla="*/ 206693 w 798369"/>
                  <a:gd name="connsiteY1-78" fmla="*/ 8354 h 842687"/>
                  <a:gd name="connsiteX2-79" fmla="*/ 257078 w 798369"/>
                  <a:gd name="connsiteY2-80" fmla="*/ 114009 h 842687"/>
                  <a:gd name="connsiteX3-81" fmla="*/ 407982 w 798369"/>
                  <a:gd name="connsiteY3-82" fmla="*/ 33791 h 842687"/>
                  <a:gd name="connsiteX4-83" fmla="*/ 524549 w 798369"/>
                  <a:gd name="connsiteY4-84" fmla="*/ 131715 h 842687"/>
                  <a:gd name="connsiteX5-85" fmla="*/ 513824 w 798369"/>
                  <a:gd name="connsiteY5-86" fmla="*/ 203953 h 842687"/>
                  <a:gd name="connsiteX6-87" fmla="*/ 518563 w 798369"/>
                  <a:gd name="connsiteY6-88" fmla="*/ 465138 h 842687"/>
                  <a:gd name="connsiteX7-89" fmla="*/ 519477 w 798369"/>
                  <a:gd name="connsiteY7-90" fmla="*/ 554916 h 842687"/>
                  <a:gd name="connsiteX8-91" fmla="*/ 591396 w 798369"/>
                  <a:gd name="connsiteY8-92" fmla="*/ 489661 h 842687"/>
                  <a:gd name="connsiteX9-93" fmla="*/ 564125 w 798369"/>
                  <a:gd name="connsiteY9-94" fmla="*/ 154325 h 842687"/>
                  <a:gd name="connsiteX10-95" fmla="*/ 593974 w 798369"/>
                  <a:gd name="connsiteY10-96" fmla="*/ 17498 h 842687"/>
                  <a:gd name="connsiteX11-97" fmla="*/ 657329 w 798369"/>
                  <a:gd name="connsiteY11-98" fmla="*/ 199131 h 842687"/>
                  <a:gd name="connsiteX12-99" fmla="*/ 744047 w 798369"/>
                  <a:gd name="connsiteY12-100" fmla="*/ 459070 h 842687"/>
                  <a:gd name="connsiteX13-101" fmla="*/ 793517 w 798369"/>
                  <a:gd name="connsiteY13-102" fmla="*/ 671377 h 842687"/>
                  <a:gd name="connsiteX14-103" fmla="*/ 670548 w 798369"/>
                  <a:gd name="connsiteY14-104" fmla="*/ 765893 h 842687"/>
                  <a:gd name="connsiteX15-105" fmla="*/ 432842 w 798369"/>
                  <a:gd name="connsiteY15-106" fmla="*/ 842204 h 842687"/>
                  <a:gd name="connsiteX16-107" fmla="*/ 293079 w 798369"/>
                  <a:gd name="connsiteY16-108" fmla="*/ 737131 h 842687"/>
                  <a:gd name="connsiteX17-109" fmla="*/ 209437 w 798369"/>
                  <a:gd name="connsiteY17-110" fmla="*/ 782602 h 842687"/>
                  <a:gd name="connsiteX18-111" fmla="*/ 0 w 798369"/>
                  <a:gd name="connsiteY18-112" fmla="*/ 692480 h 842687"/>
                  <a:gd name="connsiteX19-113" fmla="*/ 177343 w 798369"/>
                  <a:gd name="connsiteY19-114" fmla="*/ 573204 h 842687"/>
                  <a:gd name="connsiteX20-115" fmla="*/ 216420 w 798369"/>
                  <a:gd name="connsiteY20-116" fmla="*/ 472620 h 842687"/>
                  <a:gd name="connsiteX21-117" fmla="*/ 262648 w 798369"/>
                  <a:gd name="connsiteY21-118" fmla="*/ 458156 h 842687"/>
                  <a:gd name="connsiteX22-119" fmla="*/ 328664 w 798369"/>
                  <a:gd name="connsiteY22-120" fmla="*/ 477608 h 842687"/>
                  <a:gd name="connsiteX23-121" fmla="*/ 385035 w 798369"/>
                  <a:gd name="connsiteY23-122" fmla="*/ 644527 h 842687"/>
                  <a:gd name="connsiteX24-123" fmla="*/ 499856 w 798369"/>
                  <a:gd name="connsiteY24-124" fmla="*/ 568881 h 842687"/>
                  <a:gd name="connsiteX25-125" fmla="*/ 401580 w 798369"/>
                  <a:gd name="connsiteY25-126" fmla="*/ 504541 h 842687"/>
                  <a:gd name="connsiteX26-127" fmla="*/ 397589 w 798369"/>
                  <a:gd name="connsiteY26-128" fmla="*/ 418920 h 842687"/>
                  <a:gd name="connsiteX27-129" fmla="*/ 404075 w 798369"/>
                  <a:gd name="connsiteY27-130" fmla="*/ 288659 h 842687"/>
                  <a:gd name="connsiteX28-131" fmla="*/ 416296 w 798369"/>
                  <a:gd name="connsiteY28-132" fmla="*/ 145846 h 842687"/>
                  <a:gd name="connsiteX29-133" fmla="*/ 344461 w 798369"/>
                  <a:gd name="connsiteY29-134" fmla="*/ 216837 h 842687"/>
                  <a:gd name="connsiteX30-135" fmla="*/ 297236 w 798369"/>
                  <a:gd name="connsiteY30-136" fmla="*/ 276689 h 842687"/>
                  <a:gd name="connsiteX31-137" fmla="*/ 228975 w 798369"/>
                  <a:gd name="connsiteY31-138" fmla="*/ 247677 h 842687"/>
                  <a:gd name="connsiteX32-139" fmla="*/ 219413 w 798369"/>
                  <a:gd name="connsiteY32-140" fmla="*/ 430973 h 842687"/>
                  <a:gd name="connsiteX33-141" fmla="*/ 208106 w 798369"/>
                  <a:gd name="connsiteY33-142" fmla="*/ 469461 h 842687"/>
                  <a:gd name="connsiteX34-143" fmla="*/ 154479 w 798369"/>
                  <a:gd name="connsiteY34-144" fmla="*/ 443858 h 842687"/>
                  <a:gd name="connsiteX35-145" fmla="*/ 104593 w 798369"/>
                  <a:gd name="connsiteY35-146" fmla="*/ 273447 h 842687"/>
                  <a:gd name="connsiteX36-147" fmla="*/ 160798 w 798369"/>
                  <a:gd name="connsiteY36-148" fmla="*/ 15919 h 842687"/>
                  <a:gd name="connsiteX0-149" fmla="*/ 160798 w 798369"/>
                  <a:gd name="connsiteY0-150" fmla="*/ 15919 h 842687"/>
                  <a:gd name="connsiteX1-151" fmla="*/ 206693 w 798369"/>
                  <a:gd name="connsiteY1-152" fmla="*/ 8354 h 842687"/>
                  <a:gd name="connsiteX2-153" fmla="*/ 257078 w 798369"/>
                  <a:gd name="connsiteY2-154" fmla="*/ 114009 h 842687"/>
                  <a:gd name="connsiteX3-155" fmla="*/ 407982 w 798369"/>
                  <a:gd name="connsiteY3-156" fmla="*/ 33791 h 842687"/>
                  <a:gd name="connsiteX4-157" fmla="*/ 524549 w 798369"/>
                  <a:gd name="connsiteY4-158" fmla="*/ 131715 h 842687"/>
                  <a:gd name="connsiteX5-159" fmla="*/ 513824 w 798369"/>
                  <a:gd name="connsiteY5-160" fmla="*/ 203953 h 842687"/>
                  <a:gd name="connsiteX6-161" fmla="*/ 518563 w 798369"/>
                  <a:gd name="connsiteY6-162" fmla="*/ 465138 h 842687"/>
                  <a:gd name="connsiteX7-163" fmla="*/ 519477 w 798369"/>
                  <a:gd name="connsiteY7-164" fmla="*/ 554916 h 842687"/>
                  <a:gd name="connsiteX8-165" fmla="*/ 591396 w 798369"/>
                  <a:gd name="connsiteY8-166" fmla="*/ 489661 h 842687"/>
                  <a:gd name="connsiteX9-167" fmla="*/ 564125 w 798369"/>
                  <a:gd name="connsiteY9-168" fmla="*/ 154325 h 842687"/>
                  <a:gd name="connsiteX10-169" fmla="*/ 593974 w 798369"/>
                  <a:gd name="connsiteY10-170" fmla="*/ 17498 h 842687"/>
                  <a:gd name="connsiteX11-171" fmla="*/ 657329 w 798369"/>
                  <a:gd name="connsiteY11-172" fmla="*/ 199131 h 842687"/>
                  <a:gd name="connsiteX12-173" fmla="*/ 744047 w 798369"/>
                  <a:gd name="connsiteY12-174" fmla="*/ 459070 h 842687"/>
                  <a:gd name="connsiteX13-175" fmla="*/ 793517 w 798369"/>
                  <a:gd name="connsiteY13-176" fmla="*/ 671377 h 842687"/>
                  <a:gd name="connsiteX14-177" fmla="*/ 670548 w 798369"/>
                  <a:gd name="connsiteY14-178" fmla="*/ 765893 h 842687"/>
                  <a:gd name="connsiteX15-179" fmla="*/ 432842 w 798369"/>
                  <a:gd name="connsiteY15-180" fmla="*/ 842204 h 842687"/>
                  <a:gd name="connsiteX16-181" fmla="*/ 293079 w 798369"/>
                  <a:gd name="connsiteY16-182" fmla="*/ 737131 h 842687"/>
                  <a:gd name="connsiteX17-183" fmla="*/ 209437 w 798369"/>
                  <a:gd name="connsiteY17-184" fmla="*/ 782602 h 842687"/>
                  <a:gd name="connsiteX18-185" fmla="*/ 0 w 798369"/>
                  <a:gd name="connsiteY18-186" fmla="*/ 692480 h 842687"/>
                  <a:gd name="connsiteX19-187" fmla="*/ 177343 w 798369"/>
                  <a:gd name="connsiteY19-188" fmla="*/ 573204 h 842687"/>
                  <a:gd name="connsiteX20-189" fmla="*/ 216420 w 798369"/>
                  <a:gd name="connsiteY20-190" fmla="*/ 472620 h 842687"/>
                  <a:gd name="connsiteX21-191" fmla="*/ 262648 w 798369"/>
                  <a:gd name="connsiteY21-192" fmla="*/ 458156 h 842687"/>
                  <a:gd name="connsiteX22-193" fmla="*/ 328664 w 798369"/>
                  <a:gd name="connsiteY22-194" fmla="*/ 477608 h 842687"/>
                  <a:gd name="connsiteX23-195" fmla="*/ 385035 w 798369"/>
                  <a:gd name="connsiteY23-196" fmla="*/ 644527 h 842687"/>
                  <a:gd name="connsiteX24-197" fmla="*/ 499856 w 798369"/>
                  <a:gd name="connsiteY24-198" fmla="*/ 568881 h 842687"/>
                  <a:gd name="connsiteX25-199" fmla="*/ 401580 w 798369"/>
                  <a:gd name="connsiteY25-200" fmla="*/ 504541 h 842687"/>
                  <a:gd name="connsiteX26-201" fmla="*/ 397589 w 798369"/>
                  <a:gd name="connsiteY26-202" fmla="*/ 418920 h 842687"/>
                  <a:gd name="connsiteX27-203" fmla="*/ 404075 w 798369"/>
                  <a:gd name="connsiteY27-204" fmla="*/ 288659 h 842687"/>
                  <a:gd name="connsiteX28-205" fmla="*/ 416296 w 798369"/>
                  <a:gd name="connsiteY28-206" fmla="*/ 145846 h 842687"/>
                  <a:gd name="connsiteX29-207" fmla="*/ 344461 w 798369"/>
                  <a:gd name="connsiteY29-208" fmla="*/ 216837 h 842687"/>
                  <a:gd name="connsiteX30-209" fmla="*/ 297236 w 798369"/>
                  <a:gd name="connsiteY30-210" fmla="*/ 276689 h 842687"/>
                  <a:gd name="connsiteX31-211" fmla="*/ 228975 w 798369"/>
                  <a:gd name="connsiteY31-212" fmla="*/ 247677 h 842687"/>
                  <a:gd name="connsiteX32-213" fmla="*/ 219413 w 798369"/>
                  <a:gd name="connsiteY32-214" fmla="*/ 430973 h 842687"/>
                  <a:gd name="connsiteX33-215" fmla="*/ 208106 w 798369"/>
                  <a:gd name="connsiteY33-216" fmla="*/ 469461 h 842687"/>
                  <a:gd name="connsiteX34-217" fmla="*/ 154479 w 798369"/>
                  <a:gd name="connsiteY34-218" fmla="*/ 443858 h 842687"/>
                  <a:gd name="connsiteX35-219" fmla="*/ 104593 w 798369"/>
                  <a:gd name="connsiteY35-220" fmla="*/ 273447 h 842687"/>
                  <a:gd name="connsiteX36-221" fmla="*/ 160798 w 798369"/>
                  <a:gd name="connsiteY36-222" fmla="*/ 15919 h 842687"/>
                  <a:gd name="connsiteX0-223" fmla="*/ 160798 w 798369"/>
                  <a:gd name="connsiteY0-224" fmla="*/ 15919 h 842687"/>
                  <a:gd name="connsiteX1-225" fmla="*/ 206693 w 798369"/>
                  <a:gd name="connsiteY1-226" fmla="*/ 8354 h 842687"/>
                  <a:gd name="connsiteX2-227" fmla="*/ 257078 w 798369"/>
                  <a:gd name="connsiteY2-228" fmla="*/ 114009 h 842687"/>
                  <a:gd name="connsiteX3-229" fmla="*/ 407982 w 798369"/>
                  <a:gd name="connsiteY3-230" fmla="*/ 33791 h 842687"/>
                  <a:gd name="connsiteX4-231" fmla="*/ 524549 w 798369"/>
                  <a:gd name="connsiteY4-232" fmla="*/ 131715 h 842687"/>
                  <a:gd name="connsiteX5-233" fmla="*/ 513824 w 798369"/>
                  <a:gd name="connsiteY5-234" fmla="*/ 203953 h 842687"/>
                  <a:gd name="connsiteX6-235" fmla="*/ 518563 w 798369"/>
                  <a:gd name="connsiteY6-236" fmla="*/ 465138 h 842687"/>
                  <a:gd name="connsiteX7-237" fmla="*/ 519477 w 798369"/>
                  <a:gd name="connsiteY7-238" fmla="*/ 554916 h 842687"/>
                  <a:gd name="connsiteX8-239" fmla="*/ 591396 w 798369"/>
                  <a:gd name="connsiteY8-240" fmla="*/ 489661 h 842687"/>
                  <a:gd name="connsiteX9-241" fmla="*/ 564125 w 798369"/>
                  <a:gd name="connsiteY9-242" fmla="*/ 154325 h 842687"/>
                  <a:gd name="connsiteX10-243" fmla="*/ 593974 w 798369"/>
                  <a:gd name="connsiteY10-244" fmla="*/ 17498 h 842687"/>
                  <a:gd name="connsiteX11-245" fmla="*/ 657329 w 798369"/>
                  <a:gd name="connsiteY11-246" fmla="*/ 199131 h 842687"/>
                  <a:gd name="connsiteX12-247" fmla="*/ 744047 w 798369"/>
                  <a:gd name="connsiteY12-248" fmla="*/ 459070 h 842687"/>
                  <a:gd name="connsiteX13-249" fmla="*/ 793517 w 798369"/>
                  <a:gd name="connsiteY13-250" fmla="*/ 671377 h 842687"/>
                  <a:gd name="connsiteX14-251" fmla="*/ 670548 w 798369"/>
                  <a:gd name="connsiteY14-252" fmla="*/ 765893 h 842687"/>
                  <a:gd name="connsiteX15-253" fmla="*/ 432842 w 798369"/>
                  <a:gd name="connsiteY15-254" fmla="*/ 842204 h 842687"/>
                  <a:gd name="connsiteX16-255" fmla="*/ 293079 w 798369"/>
                  <a:gd name="connsiteY16-256" fmla="*/ 737131 h 842687"/>
                  <a:gd name="connsiteX17-257" fmla="*/ 161049 w 798369"/>
                  <a:gd name="connsiteY17-258" fmla="*/ 795506 h 842687"/>
                  <a:gd name="connsiteX18-259" fmla="*/ 0 w 798369"/>
                  <a:gd name="connsiteY18-260" fmla="*/ 692480 h 842687"/>
                  <a:gd name="connsiteX19-261" fmla="*/ 177343 w 798369"/>
                  <a:gd name="connsiteY19-262" fmla="*/ 573204 h 842687"/>
                  <a:gd name="connsiteX20-263" fmla="*/ 216420 w 798369"/>
                  <a:gd name="connsiteY20-264" fmla="*/ 472620 h 842687"/>
                  <a:gd name="connsiteX21-265" fmla="*/ 262648 w 798369"/>
                  <a:gd name="connsiteY21-266" fmla="*/ 458156 h 842687"/>
                  <a:gd name="connsiteX22-267" fmla="*/ 328664 w 798369"/>
                  <a:gd name="connsiteY22-268" fmla="*/ 477608 h 842687"/>
                  <a:gd name="connsiteX23-269" fmla="*/ 385035 w 798369"/>
                  <a:gd name="connsiteY23-270" fmla="*/ 644527 h 842687"/>
                  <a:gd name="connsiteX24-271" fmla="*/ 499856 w 798369"/>
                  <a:gd name="connsiteY24-272" fmla="*/ 568881 h 842687"/>
                  <a:gd name="connsiteX25-273" fmla="*/ 401580 w 798369"/>
                  <a:gd name="connsiteY25-274" fmla="*/ 504541 h 842687"/>
                  <a:gd name="connsiteX26-275" fmla="*/ 397589 w 798369"/>
                  <a:gd name="connsiteY26-276" fmla="*/ 418920 h 842687"/>
                  <a:gd name="connsiteX27-277" fmla="*/ 404075 w 798369"/>
                  <a:gd name="connsiteY27-278" fmla="*/ 288659 h 842687"/>
                  <a:gd name="connsiteX28-279" fmla="*/ 416296 w 798369"/>
                  <a:gd name="connsiteY28-280" fmla="*/ 145846 h 842687"/>
                  <a:gd name="connsiteX29-281" fmla="*/ 344461 w 798369"/>
                  <a:gd name="connsiteY29-282" fmla="*/ 216837 h 842687"/>
                  <a:gd name="connsiteX30-283" fmla="*/ 297236 w 798369"/>
                  <a:gd name="connsiteY30-284" fmla="*/ 276689 h 842687"/>
                  <a:gd name="connsiteX31-285" fmla="*/ 228975 w 798369"/>
                  <a:gd name="connsiteY31-286" fmla="*/ 247677 h 842687"/>
                  <a:gd name="connsiteX32-287" fmla="*/ 219413 w 798369"/>
                  <a:gd name="connsiteY32-288" fmla="*/ 430973 h 842687"/>
                  <a:gd name="connsiteX33-289" fmla="*/ 208106 w 798369"/>
                  <a:gd name="connsiteY33-290" fmla="*/ 469461 h 842687"/>
                  <a:gd name="connsiteX34-291" fmla="*/ 154479 w 798369"/>
                  <a:gd name="connsiteY34-292" fmla="*/ 443858 h 842687"/>
                  <a:gd name="connsiteX35-293" fmla="*/ 104593 w 798369"/>
                  <a:gd name="connsiteY35-294" fmla="*/ 273447 h 842687"/>
                  <a:gd name="connsiteX36-295" fmla="*/ 160798 w 798369"/>
                  <a:gd name="connsiteY36-296" fmla="*/ 15919 h 842687"/>
                  <a:gd name="connsiteX0-297" fmla="*/ 160798 w 798369"/>
                  <a:gd name="connsiteY0-298" fmla="*/ 15919 h 842412"/>
                  <a:gd name="connsiteX1-299" fmla="*/ 206693 w 798369"/>
                  <a:gd name="connsiteY1-300" fmla="*/ 8354 h 842412"/>
                  <a:gd name="connsiteX2-301" fmla="*/ 257078 w 798369"/>
                  <a:gd name="connsiteY2-302" fmla="*/ 114009 h 842412"/>
                  <a:gd name="connsiteX3-303" fmla="*/ 407982 w 798369"/>
                  <a:gd name="connsiteY3-304" fmla="*/ 33791 h 842412"/>
                  <a:gd name="connsiteX4-305" fmla="*/ 524549 w 798369"/>
                  <a:gd name="connsiteY4-306" fmla="*/ 131715 h 842412"/>
                  <a:gd name="connsiteX5-307" fmla="*/ 513824 w 798369"/>
                  <a:gd name="connsiteY5-308" fmla="*/ 203953 h 842412"/>
                  <a:gd name="connsiteX6-309" fmla="*/ 518563 w 798369"/>
                  <a:gd name="connsiteY6-310" fmla="*/ 465138 h 842412"/>
                  <a:gd name="connsiteX7-311" fmla="*/ 519477 w 798369"/>
                  <a:gd name="connsiteY7-312" fmla="*/ 554916 h 842412"/>
                  <a:gd name="connsiteX8-313" fmla="*/ 591396 w 798369"/>
                  <a:gd name="connsiteY8-314" fmla="*/ 489661 h 842412"/>
                  <a:gd name="connsiteX9-315" fmla="*/ 564125 w 798369"/>
                  <a:gd name="connsiteY9-316" fmla="*/ 154325 h 842412"/>
                  <a:gd name="connsiteX10-317" fmla="*/ 593974 w 798369"/>
                  <a:gd name="connsiteY10-318" fmla="*/ 17498 h 842412"/>
                  <a:gd name="connsiteX11-319" fmla="*/ 657329 w 798369"/>
                  <a:gd name="connsiteY11-320" fmla="*/ 199131 h 842412"/>
                  <a:gd name="connsiteX12-321" fmla="*/ 744047 w 798369"/>
                  <a:gd name="connsiteY12-322" fmla="*/ 459070 h 842412"/>
                  <a:gd name="connsiteX13-323" fmla="*/ 793517 w 798369"/>
                  <a:gd name="connsiteY13-324" fmla="*/ 671377 h 842412"/>
                  <a:gd name="connsiteX14-325" fmla="*/ 670548 w 798369"/>
                  <a:gd name="connsiteY14-326" fmla="*/ 765893 h 842412"/>
                  <a:gd name="connsiteX15-327" fmla="*/ 432842 w 798369"/>
                  <a:gd name="connsiteY15-328" fmla="*/ 842204 h 842412"/>
                  <a:gd name="connsiteX16-329" fmla="*/ 288240 w 798369"/>
                  <a:gd name="connsiteY16-330" fmla="*/ 654871 h 842412"/>
                  <a:gd name="connsiteX17-331" fmla="*/ 161049 w 798369"/>
                  <a:gd name="connsiteY17-332" fmla="*/ 795506 h 842412"/>
                  <a:gd name="connsiteX18-333" fmla="*/ 0 w 798369"/>
                  <a:gd name="connsiteY18-334" fmla="*/ 692480 h 842412"/>
                  <a:gd name="connsiteX19-335" fmla="*/ 177343 w 798369"/>
                  <a:gd name="connsiteY19-336" fmla="*/ 573204 h 842412"/>
                  <a:gd name="connsiteX20-337" fmla="*/ 216420 w 798369"/>
                  <a:gd name="connsiteY20-338" fmla="*/ 472620 h 842412"/>
                  <a:gd name="connsiteX21-339" fmla="*/ 262648 w 798369"/>
                  <a:gd name="connsiteY21-340" fmla="*/ 458156 h 842412"/>
                  <a:gd name="connsiteX22-341" fmla="*/ 328664 w 798369"/>
                  <a:gd name="connsiteY22-342" fmla="*/ 477608 h 842412"/>
                  <a:gd name="connsiteX23-343" fmla="*/ 385035 w 798369"/>
                  <a:gd name="connsiteY23-344" fmla="*/ 644527 h 842412"/>
                  <a:gd name="connsiteX24-345" fmla="*/ 499856 w 798369"/>
                  <a:gd name="connsiteY24-346" fmla="*/ 568881 h 842412"/>
                  <a:gd name="connsiteX25-347" fmla="*/ 401580 w 798369"/>
                  <a:gd name="connsiteY25-348" fmla="*/ 504541 h 842412"/>
                  <a:gd name="connsiteX26-349" fmla="*/ 397589 w 798369"/>
                  <a:gd name="connsiteY26-350" fmla="*/ 418920 h 842412"/>
                  <a:gd name="connsiteX27-351" fmla="*/ 404075 w 798369"/>
                  <a:gd name="connsiteY27-352" fmla="*/ 288659 h 842412"/>
                  <a:gd name="connsiteX28-353" fmla="*/ 416296 w 798369"/>
                  <a:gd name="connsiteY28-354" fmla="*/ 145846 h 842412"/>
                  <a:gd name="connsiteX29-355" fmla="*/ 344461 w 798369"/>
                  <a:gd name="connsiteY29-356" fmla="*/ 216837 h 842412"/>
                  <a:gd name="connsiteX30-357" fmla="*/ 297236 w 798369"/>
                  <a:gd name="connsiteY30-358" fmla="*/ 276689 h 842412"/>
                  <a:gd name="connsiteX31-359" fmla="*/ 228975 w 798369"/>
                  <a:gd name="connsiteY31-360" fmla="*/ 247677 h 842412"/>
                  <a:gd name="connsiteX32-361" fmla="*/ 219413 w 798369"/>
                  <a:gd name="connsiteY32-362" fmla="*/ 430973 h 842412"/>
                  <a:gd name="connsiteX33-363" fmla="*/ 208106 w 798369"/>
                  <a:gd name="connsiteY33-364" fmla="*/ 469461 h 842412"/>
                  <a:gd name="connsiteX34-365" fmla="*/ 154479 w 798369"/>
                  <a:gd name="connsiteY34-366" fmla="*/ 443858 h 842412"/>
                  <a:gd name="connsiteX35-367" fmla="*/ 104593 w 798369"/>
                  <a:gd name="connsiteY35-368" fmla="*/ 273447 h 842412"/>
                  <a:gd name="connsiteX36-369" fmla="*/ 160798 w 798369"/>
                  <a:gd name="connsiteY36-370" fmla="*/ 15919 h 842412"/>
                  <a:gd name="connsiteX0-371" fmla="*/ 160798 w 798369"/>
                  <a:gd name="connsiteY0-372" fmla="*/ 15919 h 842447"/>
                  <a:gd name="connsiteX1-373" fmla="*/ 206693 w 798369"/>
                  <a:gd name="connsiteY1-374" fmla="*/ 8354 h 842447"/>
                  <a:gd name="connsiteX2-375" fmla="*/ 257078 w 798369"/>
                  <a:gd name="connsiteY2-376" fmla="*/ 114009 h 842447"/>
                  <a:gd name="connsiteX3-377" fmla="*/ 407982 w 798369"/>
                  <a:gd name="connsiteY3-378" fmla="*/ 33791 h 842447"/>
                  <a:gd name="connsiteX4-379" fmla="*/ 524549 w 798369"/>
                  <a:gd name="connsiteY4-380" fmla="*/ 131715 h 842447"/>
                  <a:gd name="connsiteX5-381" fmla="*/ 513824 w 798369"/>
                  <a:gd name="connsiteY5-382" fmla="*/ 203953 h 842447"/>
                  <a:gd name="connsiteX6-383" fmla="*/ 518563 w 798369"/>
                  <a:gd name="connsiteY6-384" fmla="*/ 465138 h 842447"/>
                  <a:gd name="connsiteX7-385" fmla="*/ 519477 w 798369"/>
                  <a:gd name="connsiteY7-386" fmla="*/ 554916 h 842447"/>
                  <a:gd name="connsiteX8-387" fmla="*/ 591396 w 798369"/>
                  <a:gd name="connsiteY8-388" fmla="*/ 489661 h 842447"/>
                  <a:gd name="connsiteX9-389" fmla="*/ 564125 w 798369"/>
                  <a:gd name="connsiteY9-390" fmla="*/ 154325 h 842447"/>
                  <a:gd name="connsiteX10-391" fmla="*/ 593974 w 798369"/>
                  <a:gd name="connsiteY10-392" fmla="*/ 17498 h 842447"/>
                  <a:gd name="connsiteX11-393" fmla="*/ 657329 w 798369"/>
                  <a:gd name="connsiteY11-394" fmla="*/ 199131 h 842447"/>
                  <a:gd name="connsiteX12-395" fmla="*/ 744047 w 798369"/>
                  <a:gd name="connsiteY12-396" fmla="*/ 459070 h 842447"/>
                  <a:gd name="connsiteX13-397" fmla="*/ 793517 w 798369"/>
                  <a:gd name="connsiteY13-398" fmla="*/ 671377 h 842447"/>
                  <a:gd name="connsiteX14-399" fmla="*/ 670548 w 798369"/>
                  <a:gd name="connsiteY14-400" fmla="*/ 765893 h 842447"/>
                  <a:gd name="connsiteX15-401" fmla="*/ 432842 w 798369"/>
                  <a:gd name="connsiteY15-402" fmla="*/ 842204 h 842447"/>
                  <a:gd name="connsiteX16-403" fmla="*/ 288240 w 798369"/>
                  <a:gd name="connsiteY16-404" fmla="*/ 675839 h 842447"/>
                  <a:gd name="connsiteX17-405" fmla="*/ 161049 w 798369"/>
                  <a:gd name="connsiteY17-406" fmla="*/ 795506 h 842447"/>
                  <a:gd name="connsiteX18-407" fmla="*/ 0 w 798369"/>
                  <a:gd name="connsiteY18-408" fmla="*/ 692480 h 842447"/>
                  <a:gd name="connsiteX19-409" fmla="*/ 177343 w 798369"/>
                  <a:gd name="connsiteY19-410" fmla="*/ 573204 h 842447"/>
                  <a:gd name="connsiteX20-411" fmla="*/ 216420 w 798369"/>
                  <a:gd name="connsiteY20-412" fmla="*/ 472620 h 842447"/>
                  <a:gd name="connsiteX21-413" fmla="*/ 262648 w 798369"/>
                  <a:gd name="connsiteY21-414" fmla="*/ 458156 h 842447"/>
                  <a:gd name="connsiteX22-415" fmla="*/ 328664 w 798369"/>
                  <a:gd name="connsiteY22-416" fmla="*/ 477608 h 842447"/>
                  <a:gd name="connsiteX23-417" fmla="*/ 385035 w 798369"/>
                  <a:gd name="connsiteY23-418" fmla="*/ 644527 h 842447"/>
                  <a:gd name="connsiteX24-419" fmla="*/ 499856 w 798369"/>
                  <a:gd name="connsiteY24-420" fmla="*/ 568881 h 842447"/>
                  <a:gd name="connsiteX25-421" fmla="*/ 401580 w 798369"/>
                  <a:gd name="connsiteY25-422" fmla="*/ 504541 h 842447"/>
                  <a:gd name="connsiteX26-423" fmla="*/ 397589 w 798369"/>
                  <a:gd name="connsiteY26-424" fmla="*/ 418920 h 842447"/>
                  <a:gd name="connsiteX27-425" fmla="*/ 404075 w 798369"/>
                  <a:gd name="connsiteY27-426" fmla="*/ 288659 h 842447"/>
                  <a:gd name="connsiteX28-427" fmla="*/ 416296 w 798369"/>
                  <a:gd name="connsiteY28-428" fmla="*/ 145846 h 842447"/>
                  <a:gd name="connsiteX29-429" fmla="*/ 344461 w 798369"/>
                  <a:gd name="connsiteY29-430" fmla="*/ 216837 h 842447"/>
                  <a:gd name="connsiteX30-431" fmla="*/ 297236 w 798369"/>
                  <a:gd name="connsiteY30-432" fmla="*/ 276689 h 842447"/>
                  <a:gd name="connsiteX31-433" fmla="*/ 228975 w 798369"/>
                  <a:gd name="connsiteY31-434" fmla="*/ 247677 h 842447"/>
                  <a:gd name="connsiteX32-435" fmla="*/ 219413 w 798369"/>
                  <a:gd name="connsiteY32-436" fmla="*/ 430973 h 842447"/>
                  <a:gd name="connsiteX33-437" fmla="*/ 208106 w 798369"/>
                  <a:gd name="connsiteY33-438" fmla="*/ 469461 h 842447"/>
                  <a:gd name="connsiteX34-439" fmla="*/ 154479 w 798369"/>
                  <a:gd name="connsiteY34-440" fmla="*/ 443858 h 842447"/>
                  <a:gd name="connsiteX35-441" fmla="*/ 104593 w 798369"/>
                  <a:gd name="connsiteY35-442" fmla="*/ 273447 h 842447"/>
                  <a:gd name="connsiteX36-443" fmla="*/ 160798 w 798369"/>
                  <a:gd name="connsiteY36-444" fmla="*/ 15919 h 842447"/>
                  <a:gd name="connsiteX0-445" fmla="*/ 160798 w 798369"/>
                  <a:gd name="connsiteY0-446" fmla="*/ 15919 h 842447"/>
                  <a:gd name="connsiteX1-447" fmla="*/ 206693 w 798369"/>
                  <a:gd name="connsiteY1-448" fmla="*/ 8354 h 842447"/>
                  <a:gd name="connsiteX2-449" fmla="*/ 257078 w 798369"/>
                  <a:gd name="connsiteY2-450" fmla="*/ 114009 h 842447"/>
                  <a:gd name="connsiteX3-451" fmla="*/ 407982 w 798369"/>
                  <a:gd name="connsiteY3-452" fmla="*/ 33791 h 842447"/>
                  <a:gd name="connsiteX4-453" fmla="*/ 524549 w 798369"/>
                  <a:gd name="connsiteY4-454" fmla="*/ 131715 h 842447"/>
                  <a:gd name="connsiteX5-455" fmla="*/ 513824 w 798369"/>
                  <a:gd name="connsiteY5-456" fmla="*/ 203953 h 842447"/>
                  <a:gd name="connsiteX6-457" fmla="*/ 518563 w 798369"/>
                  <a:gd name="connsiteY6-458" fmla="*/ 465138 h 842447"/>
                  <a:gd name="connsiteX7-459" fmla="*/ 519477 w 798369"/>
                  <a:gd name="connsiteY7-460" fmla="*/ 554916 h 842447"/>
                  <a:gd name="connsiteX8-461" fmla="*/ 591396 w 798369"/>
                  <a:gd name="connsiteY8-462" fmla="*/ 489661 h 842447"/>
                  <a:gd name="connsiteX9-463" fmla="*/ 564125 w 798369"/>
                  <a:gd name="connsiteY9-464" fmla="*/ 154325 h 842447"/>
                  <a:gd name="connsiteX10-465" fmla="*/ 593974 w 798369"/>
                  <a:gd name="connsiteY10-466" fmla="*/ 17498 h 842447"/>
                  <a:gd name="connsiteX11-467" fmla="*/ 657329 w 798369"/>
                  <a:gd name="connsiteY11-468" fmla="*/ 199131 h 842447"/>
                  <a:gd name="connsiteX12-469" fmla="*/ 744047 w 798369"/>
                  <a:gd name="connsiteY12-470" fmla="*/ 459070 h 842447"/>
                  <a:gd name="connsiteX13-471" fmla="*/ 793517 w 798369"/>
                  <a:gd name="connsiteY13-472" fmla="*/ 671377 h 842447"/>
                  <a:gd name="connsiteX14-473" fmla="*/ 670548 w 798369"/>
                  <a:gd name="connsiteY14-474" fmla="*/ 765893 h 842447"/>
                  <a:gd name="connsiteX15-475" fmla="*/ 432842 w 798369"/>
                  <a:gd name="connsiteY15-476" fmla="*/ 842204 h 842447"/>
                  <a:gd name="connsiteX16-477" fmla="*/ 288240 w 798369"/>
                  <a:gd name="connsiteY16-478" fmla="*/ 675839 h 842447"/>
                  <a:gd name="connsiteX17-479" fmla="*/ 161049 w 798369"/>
                  <a:gd name="connsiteY17-480" fmla="*/ 795506 h 842447"/>
                  <a:gd name="connsiteX18-481" fmla="*/ 0 w 798369"/>
                  <a:gd name="connsiteY18-482" fmla="*/ 692480 h 842447"/>
                  <a:gd name="connsiteX19-483" fmla="*/ 177343 w 798369"/>
                  <a:gd name="connsiteY19-484" fmla="*/ 573204 h 842447"/>
                  <a:gd name="connsiteX20-485" fmla="*/ 216420 w 798369"/>
                  <a:gd name="connsiteY20-486" fmla="*/ 472620 h 842447"/>
                  <a:gd name="connsiteX21-487" fmla="*/ 262648 w 798369"/>
                  <a:gd name="connsiteY21-488" fmla="*/ 458156 h 842447"/>
                  <a:gd name="connsiteX22-489" fmla="*/ 328664 w 798369"/>
                  <a:gd name="connsiteY22-490" fmla="*/ 477608 h 842447"/>
                  <a:gd name="connsiteX23-491" fmla="*/ 385035 w 798369"/>
                  <a:gd name="connsiteY23-492" fmla="*/ 644527 h 842447"/>
                  <a:gd name="connsiteX24-493" fmla="*/ 499856 w 798369"/>
                  <a:gd name="connsiteY24-494" fmla="*/ 568881 h 842447"/>
                  <a:gd name="connsiteX25-495" fmla="*/ 401580 w 798369"/>
                  <a:gd name="connsiteY25-496" fmla="*/ 504541 h 842447"/>
                  <a:gd name="connsiteX26-497" fmla="*/ 397589 w 798369"/>
                  <a:gd name="connsiteY26-498" fmla="*/ 418920 h 842447"/>
                  <a:gd name="connsiteX27-499" fmla="*/ 404075 w 798369"/>
                  <a:gd name="connsiteY27-500" fmla="*/ 288659 h 842447"/>
                  <a:gd name="connsiteX28-501" fmla="*/ 416296 w 798369"/>
                  <a:gd name="connsiteY28-502" fmla="*/ 145846 h 842447"/>
                  <a:gd name="connsiteX29-503" fmla="*/ 344461 w 798369"/>
                  <a:gd name="connsiteY29-504" fmla="*/ 216837 h 842447"/>
                  <a:gd name="connsiteX30-505" fmla="*/ 297236 w 798369"/>
                  <a:gd name="connsiteY30-506" fmla="*/ 276689 h 842447"/>
                  <a:gd name="connsiteX31-507" fmla="*/ 228975 w 798369"/>
                  <a:gd name="connsiteY31-508" fmla="*/ 247677 h 842447"/>
                  <a:gd name="connsiteX32-509" fmla="*/ 219413 w 798369"/>
                  <a:gd name="connsiteY32-510" fmla="*/ 430973 h 842447"/>
                  <a:gd name="connsiteX33-511" fmla="*/ 208106 w 798369"/>
                  <a:gd name="connsiteY33-512" fmla="*/ 469461 h 842447"/>
                  <a:gd name="connsiteX34-513" fmla="*/ 154479 w 798369"/>
                  <a:gd name="connsiteY34-514" fmla="*/ 443858 h 842447"/>
                  <a:gd name="connsiteX35-515" fmla="*/ 104593 w 798369"/>
                  <a:gd name="connsiteY35-516" fmla="*/ 273447 h 842447"/>
                  <a:gd name="connsiteX36-517" fmla="*/ 160798 w 798369"/>
                  <a:gd name="connsiteY36-518" fmla="*/ 15919 h 842447"/>
                  <a:gd name="connsiteX0-519" fmla="*/ 160798 w 798369"/>
                  <a:gd name="connsiteY0-520" fmla="*/ 15919 h 842447"/>
                  <a:gd name="connsiteX1-521" fmla="*/ 206693 w 798369"/>
                  <a:gd name="connsiteY1-522" fmla="*/ 8354 h 842447"/>
                  <a:gd name="connsiteX2-523" fmla="*/ 257078 w 798369"/>
                  <a:gd name="connsiteY2-524" fmla="*/ 114009 h 842447"/>
                  <a:gd name="connsiteX3-525" fmla="*/ 407982 w 798369"/>
                  <a:gd name="connsiteY3-526" fmla="*/ 33791 h 842447"/>
                  <a:gd name="connsiteX4-527" fmla="*/ 524549 w 798369"/>
                  <a:gd name="connsiteY4-528" fmla="*/ 131715 h 842447"/>
                  <a:gd name="connsiteX5-529" fmla="*/ 513824 w 798369"/>
                  <a:gd name="connsiteY5-530" fmla="*/ 203953 h 842447"/>
                  <a:gd name="connsiteX6-531" fmla="*/ 518563 w 798369"/>
                  <a:gd name="connsiteY6-532" fmla="*/ 465138 h 842447"/>
                  <a:gd name="connsiteX7-533" fmla="*/ 519477 w 798369"/>
                  <a:gd name="connsiteY7-534" fmla="*/ 554916 h 842447"/>
                  <a:gd name="connsiteX8-535" fmla="*/ 591396 w 798369"/>
                  <a:gd name="connsiteY8-536" fmla="*/ 489661 h 842447"/>
                  <a:gd name="connsiteX9-537" fmla="*/ 564125 w 798369"/>
                  <a:gd name="connsiteY9-538" fmla="*/ 154325 h 842447"/>
                  <a:gd name="connsiteX10-539" fmla="*/ 593974 w 798369"/>
                  <a:gd name="connsiteY10-540" fmla="*/ 17498 h 842447"/>
                  <a:gd name="connsiteX11-541" fmla="*/ 657329 w 798369"/>
                  <a:gd name="connsiteY11-542" fmla="*/ 199131 h 842447"/>
                  <a:gd name="connsiteX12-543" fmla="*/ 744047 w 798369"/>
                  <a:gd name="connsiteY12-544" fmla="*/ 459070 h 842447"/>
                  <a:gd name="connsiteX13-545" fmla="*/ 793517 w 798369"/>
                  <a:gd name="connsiteY13-546" fmla="*/ 671377 h 842447"/>
                  <a:gd name="connsiteX14-547" fmla="*/ 670548 w 798369"/>
                  <a:gd name="connsiteY14-548" fmla="*/ 765893 h 842447"/>
                  <a:gd name="connsiteX15-549" fmla="*/ 432842 w 798369"/>
                  <a:gd name="connsiteY15-550" fmla="*/ 842204 h 842447"/>
                  <a:gd name="connsiteX16-551" fmla="*/ 288240 w 798369"/>
                  <a:gd name="connsiteY16-552" fmla="*/ 675839 h 842447"/>
                  <a:gd name="connsiteX17-553" fmla="*/ 111048 w 798369"/>
                  <a:gd name="connsiteY17-554" fmla="*/ 790667 h 842447"/>
                  <a:gd name="connsiteX18-555" fmla="*/ 0 w 798369"/>
                  <a:gd name="connsiteY18-556" fmla="*/ 692480 h 842447"/>
                  <a:gd name="connsiteX19-557" fmla="*/ 177343 w 798369"/>
                  <a:gd name="connsiteY19-558" fmla="*/ 573204 h 842447"/>
                  <a:gd name="connsiteX20-559" fmla="*/ 216420 w 798369"/>
                  <a:gd name="connsiteY20-560" fmla="*/ 472620 h 842447"/>
                  <a:gd name="connsiteX21-561" fmla="*/ 262648 w 798369"/>
                  <a:gd name="connsiteY21-562" fmla="*/ 458156 h 842447"/>
                  <a:gd name="connsiteX22-563" fmla="*/ 328664 w 798369"/>
                  <a:gd name="connsiteY22-564" fmla="*/ 477608 h 842447"/>
                  <a:gd name="connsiteX23-565" fmla="*/ 385035 w 798369"/>
                  <a:gd name="connsiteY23-566" fmla="*/ 644527 h 842447"/>
                  <a:gd name="connsiteX24-567" fmla="*/ 499856 w 798369"/>
                  <a:gd name="connsiteY24-568" fmla="*/ 568881 h 842447"/>
                  <a:gd name="connsiteX25-569" fmla="*/ 401580 w 798369"/>
                  <a:gd name="connsiteY25-570" fmla="*/ 504541 h 842447"/>
                  <a:gd name="connsiteX26-571" fmla="*/ 397589 w 798369"/>
                  <a:gd name="connsiteY26-572" fmla="*/ 418920 h 842447"/>
                  <a:gd name="connsiteX27-573" fmla="*/ 404075 w 798369"/>
                  <a:gd name="connsiteY27-574" fmla="*/ 288659 h 842447"/>
                  <a:gd name="connsiteX28-575" fmla="*/ 416296 w 798369"/>
                  <a:gd name="connsiteY28-576" fmla="*/ 145846 h 842447"/>
                  <a:gd name="connsiteX29-577" fmla="*/ 344461 w 798369"/>
                  <a:gd name="connsiteY29-578" fmla="*/ 216837 h 842447"/>
                  <a:gd name="connsiteX30-579" fmla="*/ 297236 w 798369"/>
                  <a:gd name="connsiteY30-580" fmla="*/ 276689 h 842447"/>
                  <a:gd name="connsiteX31-581" fmla="*/ 228975 w 798369"/>
                  <a:gd name="connsiteY31-582" fmla="*/ 247677 h 842447"/>
                  <a:gd name="connsiteX32-583" fmla="*/ 219413 w 798369"/>
                  <a:gd name="connsiteY32-584" fmla="*/ 430973 h 842447"/>
                  <a:gd name="connsiteX33-585" fmla="*/ 208106 w 798369"/>
                  <a:gd name="connsiteY33-586" fmla="*/ 469461 h 842447"/>
                  <a:gd name="connsiteX34-587" fmla="*/ 154479 w 798369"/>
                  <a:gd name="connsiteY34-588" fmla="*/ 443858 h 842447"/>
                  <a:gd name="connsiteX35-589" fmla="*/ 104593 w 798369"/>
                  <a:gd name="connsiteY35-590" fmla="*/ 273447 h 842447"/>
                  <a:gd name="connsiteX36-591" fmla="*/ 160798 w 798369"/>
                  <a:gd name="connsiteY36-592" fmla="*/ 15919 h 842447"/>
                  <a:gd name="connsiteX0-593" fmla="*/ 160798 w 798369"/>
                  <a:gd name="connsiteY0-594" fmla="*/ 15919 h 842447"/>
                  <a:gd name="connsiteX1-595" fmla="*/ 206693 w 798369"/>
                  <a:gd name="connsiteY1-596" fmla="*/ 8354 h 842447"/>
                  <a:gd name="connsiteX2-597" fmla="*/ 257078 w 798369"/>
                  <a:gd name="connsiteY2-598" fmla="*/ 114009 h 842447"/>
                  <a:gd name="connsiteX3-599" fmla="*/ 407982 w 798369"/>
                  <a:gd name="connsiteY3-600" fmla="*/ 33791 h 842447"/>
                  <a:gd name="connsiteX4-601" fmla="*/ 524549 w 798369"/>
                  <a:gd name="connsiteY4-602" fmla="*/ 131715 h 842447"/>
                  <a:gd name="connsiteX5-603" fmla="*/ 513824 w 798369"/>
                  <a:gd name="connsiteY5-604" fmla="*/ 203953 h 842447"/>
                  <a:gd name="connsiteX6-605" fmla="*/ 518563 w 798369"/>
                  <a:gd name="connsiteY6-606" fmla="*/ 465138 h 842447"/>
                  <a:gd name="connsiteX7-607" fmla="*/ 519477 w 798369"/>
                  <a:gd name="connsiteY7-608" fmla="*/ 554916 h 842447"/>
                  <a:gd name="connsiteX8-609" fmla="*/ 591396 w 798369"/>
                  <a:gd name="connsiteY8-610" fmla="*/ 489661 h 842447"/>
                  <a:gd name="connsiteX9-611" fmla="*/ 564125 w 798369"/>
                  <a:gd name="connsiteY9-612" fmla="*/ 154325 h 842447"/>
                  <a:gd name="connsiteX10-613" fmla="*/ 593974 w 798369"/>
                  <a:gd name="connsiteY10-614" fmla="*/ 17498 h 842447"/>
                  <a:gd name="connsiteX11-615" fmla="*/ 657329 w 798369"/>
                  <a:gd name="connsiteY11-616" fmla="*/ 199131 h 842447"/>
                  <a:gd name="connsiteX12-617" fmla="*/ 744047 w 798369"/>
                  <a:gd name="connsiteY12-618" fmla="*/ 459070 h 842447"/>
                  <a:gd name="connsiteX13-619" fmla="*/ 793517 w 798369"/>
                  <a:gd name="connsiteY13-620" fmla="*/ 671377 h 842447"/>
                  <a:gd name="connsiteX14-621" fmla="*/ 670548 w 798369"/>
                  <a:gd name="connsiteY14-622" fmla="*/ 765893 h 842447"/>
                  <a:gd name="connsiteX15-623" fmla="*/ 432842 w 798369"/>
                  <a:gd name="connsiteY15-624" fmla="*/ 842204 h 842447"/>
                  <a:gd name="connsiteX16-625" fmla="*/ 288240 w 798369"/>
                  <a:gd name="connsiteY16-626" fmla="*/ 675839 h 842447"/>
                  <a:gd name="connsiteX17-627" fmla="*/ 111048 w 798369"/>
                  <a:gd name="connsiteY17-628" fmla="*/ 790667 h 842447"/>
                  <a:gd name="connsiteX18-629" fmla="*/ 0 w 798369"/>
                  <a:gd name="connsiteY18-630" fmla="*/ 692480 h 842447"/>
                  <a:gd name="connsiteX19-631" fmla="*/ 177343 w 798369"/>
                  <a:gd name="connsiteY19-632" fmla="*/ 573204 h 842447"/>
                  <a:gd name="connsiteX20-633" fmla="*/ 216420 w 798369"/>
                  <a:gd name="connsiteY20-634" fmla="*/ 472620 h 842447"/>
                  <a:gd name="connsiteX21-635" fmla="*/ 262648 w 798369"/>
                  <a:gd name="connsiteY21-636" fmla="*/ 458156 h 842447"/>
                  <a:gd name="connsiteX22-637" fmla="*/ 328664 w 798369"/>
                  <a:gd name="connsiteY22-638" fmla="*/ 477608 h 842447"/>
                  <a:gd name="connsiteX23-639" fmla="*/ 385035 w 798369"/>
                  <a:gd name="connsiteY23-640" fmla="*/ 644527 h 842447"/>
                  <a:gd name="connsiteX24-641" fmla="*/ 499856 w 798369"/>
                  <a:gd name="connsiteY24-642" fmla="*/ 568881 h 842447"/>
                  <a:gd name="connsiteX25-643" fmla="*/ 401580 w 798369"/>
                  <a:gd name="connsiteY25-644" fmla="*/ 504541 h 842447"/>
                  <a:gd name="connsiteX26-645" fmla="*/ 397589 w 798369"/>
                  <a:gd name="connsiteY26-646" fmla="*/ 418920 h 842447"/>
                  <a:gd name="connsiteX27-647" fmla="*/ 404075 w 798369"/>
                  <a:gd name="connsiteY27-648" fmla="*/ 288659 h 842447"/>
                  <a:gd name="connsiteX28-649" fmla="*/ 416296 w 798369"/>
                  <a:gd name="connsiteY28-650" fmla="*/ 145846 h 842447"/>
                  <a:gd name="connsiteX29-651" fmla="*/ 344461 w 798369"/>
                  <a:gd name="connsiteY29-652" fmla="*/ 216837 h 842447"/>
                  <a:gd name="connsiteX30-653" fmla="*/ 297236 w 798369"/>
                  <a:gd name="connsiteY30-654" fmla="*/ 276689 h 842447"/>
                  <a:gd name="connsiteX31-655" fmla="*/ 228975 w 798369"/>
                  <a:gd name="connsiteY31-656" fmla="*/ 247677 h 842447"/>
                  <a:gd name="connsiteX32-657" fmla="*/ 219413 w 798369"/>
                  <a:gd name="connsiteY32-658" fmla="*/ 430973 h 842447"/>
                  <a:gd name="connsiteX33-659" fmla="*/ 208106 w 798369"/>
                  <a:gd name="connsiteY33-660" fmla="*/ 469461 h 842447"/>
                  <a:gd name="connsiteX34-661" fmla="*/ 154479 w 798369"/>
                  <a:gd name="connsiteY34-662" fmla="*/ 443858 h 842447"/>
                  <a:gd name="connsiteX35-663" fmla="*/ 104593 w 798369"/>
                  <a:gd name="connsiteY35-664" fmla="*/ 273447 h 842447"/>
                  <a:gd name="connsiteX36-665" fmla="*/ 160798 w 798369"/>
                  <a:gd name="connsiteY36-666" fmla="*/ 15919 h 842447"/>
                  <a:gd name="connsiteX0-667" fmla="*/ 160798 w 798369"/>
                  <a:gd name="connsiteY0-668" fmla="*/ 15919 h 842447"/>
                  <a:gd name="connsiteX1-669" fmla="*/ 206693 w 798369"/>
                  <a:gd name="connsiteY1-670" fmla="*/ 8354 h 842447"/>
                  <a:gd name="connsiteX2-671" fmla="*/ 257078 w 798369"/>
                  <a:gd name="connsiteY2-672" fmla="*/ 114009 h 842447"/>
                  <a:gd name="connsiteX3-673" fmla="*/ 407982 w 798369"/>
                  <a:gd name="connsiteY3-674" fmla="*/ 33791 h 842447"/>
                  <a:gd name="connsiteX4-675" fmla="*/ 524549 w 798369"/>
                  <a:gd name="connsiteY4-676" fmla="*/ 131715 h 842447"/>
                  <a:gd name="connsiteX5-677" fmla="*/ 513824 w 798369"/>
                  <a:gd name="connsiteY5-678" fmla="*/ 203953 h 842447"/>
                  <a:gd name="connsiteX6-679" fmla="*/ 518563 w 798369"/>
                  <a:gd name="connsiteY6-680" fmla="*/ 465138 h 842447"/>
                  <a:gd name="connsiteX7-681" fmla="*/ 519477 w 798369"/>
                  <a:gd name="connsiteY7-682" fmla="*/ 554916 h 842447"/>
                  <a:gd name="connsiteX8-683" fmla="*/ 591396 w 798369"/>
                  <a:gd name="connsiteY8-684" fmla="*/ 489661 h 842447"/>
                  <a:gd name="connsiteX9-685" fmla="*/ 564125 w 798369"/>
                  <a:gd name="connsiteY9-686" fmla="*/ 154325 h 842447"/>
                  <a:gd name="connsiteX10-687" fmla="*/ 593974 w 798369"/>
                  <a:gd name="connsiteY10-688" fmla="*/ 17498 h 842447"/>
                  <a:gd name="connsiteX11-689" fmla="*/ 657329 w 798369"/>
                  <a:gd name="connsiteY11-690" fmla="*/ 199131 h 842447"/>
                  <a:gd name="connsiteX12-691" fmla="*/ 744047 w 798369"/>
                  <a:gd name="connsiteY12-692" fmla="*/ 459070 h 842447"/>
                  <a:gd name="connsiteX13-693" fmla="*/ 793517 w 798369"/>
                  <a:gd name="connsiteY13-694" fmla="*/ 671377 h 842447"/>
                  <a:gd name="connsiteX14-695" fmla="*/ 670548 w 798369"/>
                  <a:gd name="connsiteY14-696" fmla="*/ 765893 h 842447"/>
                  <a:gd name="connsiteX15-697" fmla="*/ 432842 w 798369"/>
                  <a:gd name="connsiteY15-698" fmla="*/ 842204 h 842447"/>
                  <a:gd name="connsiteX16-699" fmla="*/ 288240 w 798369"/>
                  <a:gd name="connsiteY16-700" fmla="*/ 675839 h 842447"/>
                  <a:gd name="connsiteX17-701" fmla="*/ 111048 w 798369"/>
                  <a:gd name="connsiteY17-702" fmla="*/ 790667 h 842447"/>
                  <a:gd name="connsiteX18-703" fmla="*/ 0 w 798369"/>
                  <a:gd name="connsiteY18-704" fmla="*/ 692480 h 842447"/>
                  <a:gd name="connsiteX19-705" fmla="*/ 177343 w 798369"/>
                  <a:gd name="connsiteY19-706" fmla="*/ 573204 h 842447"/>
                  <a:gd name="connsiteX20-707" fmla="*/ 216420 w 798369"/>
                  <a:gd name="connsiteY20-708" fmla="*/ 472620 h 842447"/>
                  <a:gd name="connsiteX21-709" fmla="*/ 262648 w 798369"/>
                  <a:gd name="connsiteY21-710" fmla="*/ 458156 h 842447"/>
                  <a:gd name="connsiteX22-711" fmla="*/ 328664 w 798369"/>
                  <a:gd name="connsiteY22-712" fmla="*/ 477608 h 842447"/>
                  <a:gd name="connsiteX23-713" fmla="*/ 404390 w 798369"/>
                  <a:gd name="connsiteY23-714" fmla="*/ 633236 h 842447"/>
                  <a:gd name="connsiteX24-715" fmla="*/ 499856 w 798369"/>
                  <a:gd name="connsiteY24-716" fmla="*/ 568881 h 842447"/>
                  <a:gd name="connsiteX25-717" fmla="*/ 401580 w 798369"/>
                  <a:gd name="connsiteY25-718" fmla="*/ 504541 h 842447"/>
                  <a:gd name="connsiteX26-719" fmla="*/ 397589 w 798369"/>
                  <a:gd name="connsiteY26-720" fmla="*/ 418920 h 842447"/>
                  <a:gd name="connsiteX27-721" fmla="*/ 404075 w 798369"/>
                  <a:gd name="connsiteY27-722" fmla="*/ 288659 h 842447"/>
                  <a:gd name="connsiteX28-723" fmla="*/ 416296 w 798369"/>
                  <a:gd name="connsiteY28-724" fmla="*/ 145846 h 842447"/>
                  <a:gd name="connsiteX29-725" fmla="*/ 344461 w 798369"/>
                  <a:gd name="connsiteY29-726" fmla="*/ 216837 h 842447"/>
                  <a:gd name="connsiteX30-727" fmla="*/ 297236 w 798369"/>
                  <a:gd name="connsiteY30-728" fmla="*/ 276689 h 842447"/>
                  <a:gd name="connsiteX31-729" fmla="*/ 228975 w 798369"/>
                  <a:gd name="connsiteY31-730" fmla="*/ 247677 h 842447"/>
                  <a:gd name="connsiteX32-731" fmla="*/ 219413 w 798369"/>
                  <a:gd name="connsiteY32-732" fmla="*/ 430973 h 842447"/>
                  <a:gd name="connsiteX33-733" fmla="*/ 208106 w 798369"/>
                  <a:gd name="connsiteY33-734" fmla="*/ 469461 h 842447"/>
                  <a:gd name="connsiteX34-735" fmla="*/ 154479 w 798369"/>
                  <a:gd name="connsiteY34-736" fmla="*/ 443858 h 842447"/>
                  <a:gd name="connsiteX35-737" fmla="*/ 104593 w 798369"/>
                  <a:gd name="connsiteY35-738" fmla="*/ 273447 h 842447"/>
                  <a:gd name="connsiteX36-739" fmla="*/ 160798 w 798369"/>
                  <a:gd name="connsiteY36-740" fmla="*/ 15919 h 842447"/>
                  <a:gd name="connsiteX0-741" fmla="*/ 160798 w 798369"/>
                  <a:gd name="connsiteY0-742" fmla="*/ 15919 h 842447"/>
                  <a:gd name="connsiteX1-743" fmla="*/ 206693 w 798369"/>
                  <a:gd name="connsiteY1-744" fmla="*/ 8354 h 842447"/>
                  <a:gd name="connsiteX2-745" fmla="*/ 257078 w 798369"/>
                  <a:gd name="connsiteY2-746" fmla="*/ 114009 h 842447"/>
                  <a:gd name="connsiteX3-747" fmla="*/ 407982 w 798369"/>
                  <a:gd name="connsiteY3-748" fmla="*/ 33791 h 842447"/>
                  <a:gd name="connsiteX4-749" fmla="*/ 524549 w 798369"/>
                  <a:gd name="connsiteY4-750" fmla="*/ 131715 h 842447"/>
                  <a:gd name="connsiteX5-751" fmla="*/ 513824 w 798369"/>
                  <a:gd name="connsiteY5-752" fmla="*/ 203953 h 842447"/>
                  <a:gd name="connsiteX6-753" fmla="*/ 518563 w 798369"/>
                  <a:gd name="connsiteY6-754" fmla="*/ 465138 h 842447"/>
                  <a:gd name="connsiteX7-755" fmla="*/ 519477 w 798369"/>
                  <a:gd name="connsiteY7-756" fmla="*/ 554916 h 842447"/>
                  <a:gd name="connsiteX8-757" fmla="*/ 591396 w 798369"/>
                  <a:gd name="connsiteY8-758" fmla="*/ 489661 h 842447"/>
                  <a:gd name="connsiteX9-759" fmla="*/ 564125 w 798369"/>
                  <a:gd name="connsiteY9-760" fmla="*/ 154325 h 842447"/>
                  <a:gd name="connsiteX10-761" fmla="*/ 687524 w 798369"/>
                  <a:gd name="connsiteY10-762" fmla="*/ 69112 h 842447"/>
                  <a:gd name="connsiteX11-763" fmla="*/ 657329 w 798369"/>
                  <a:gd name="connsiteY11-764" fmla="*/ 199131 h 842447"/>
                  <a:gd name="connsiteX12-765" fmla="*/ 744047 w 798369"/>
                  <a:gd name="connsiteY12-766" fmla="*/ 459070 h 842447"/>
                  <a:gd name="connsiteX13-767" fmla="*/ 793517 w 798369"/>
                  <a:gd name="connsiteY13-768" fmla="*/ 671377 h 842447"/>
                  <a:gd name="connsiteX14-769" fmla="*/ 670548 w 798369"/>
                  <a:gd name="connsiteY14-770" fmla="*/ 765893 h 842447"/>
                  <a:gd name="connsiteX15-771" fmla="*/ 432842 w 798369"/>
                  <a:gd name="connsiteY15-772" fmla="*/ 842204 h 842447"/>
                  <a:gd name="connsiteX16-773" fmla="*/ 288240 w 798369"/>
                  <a:gd name="connsiteY16-774" fmla="*/ 675839 h 842447"/>
                  <a:gd name="connsiteX17-775" fmla="*/ 111048 w 798369"/>
                  <a:gd name="connsiteY17-776" fmla="*/ 790667 h 842447"/>
                  <a:gd name="connsiteX18-777" fmla="*/ 0 w 798369"/>
                  <a:gd name="connsiteY18-778" fmla="*/ 692480 h 842447"/>
                  <a:gd name="connsiteX19-779" fmla="*/ 177343 w 798369"/>
                  <a:gd name="connsiteY19-780" fmla="*/ 573204 h 842447"/>
                  <a:gd name="connsiteX20-781" fmla="*/ 216420 w 798369"/>
                  <a:gd name="connsiteY20-782" fmla="*/ 472620 h 842447"/>
                  <a:gd name="connsiteX21-783" fmla="*/ 262648 w 798369"/>
                  <a:gd name="connsiteY21-784" fmla="*/ 458156 h 842447"/>
                  <a:gd name="connsiteX22-785" fmla="*/ 328664 w 798369"/>
                  <a:gd name="connsiteY22-786" fmla="*/ 477608 h 842447"/>
                  <a:gd name="connsiteX23-787" fmla="*/ 404390 w 798369"/>
                  <a:gd name="connsiteY23-788" fmla="*/ 633236 h 842447"/>
                  <a:gd name="connsiteX24-789" fmla="*/ 499856 w 798369"/>
                  <a:gd name="connsiteY24-790" fmla="*/ 568881 h 842447"/>
                  <a:gd name="connsiteX25-791" fmla="*/ 401580 w 798369"/>
                  <a:gd name="connsiteY25-792" fmla="*/ 504541 h 842447"/>
                  <a:gd name="connsiteX26-793" fmla="*/ 397589 w 798369"/>
                  <a:gd name="connsiteY26-794" fmla="*/ 418920 h 842447"/>
                  <a:gd name="connsiteX27-795" fmla="*/ 404075 w 798369"/>
                  <a:gd name="connsiteY27-796" fmla="*/ 288659 h 842447"/>
                  <a:gd name="connsiteX28-797" fmla="*/ 416296 w 798369"/>
                  <a:gd name="connsiteY28-798" fmla="*/ 145846 h 842447"/>
                  <a:gd name="connsiteX29-799" fmla="*/ 344461 w 798369"/>
                  <a:gd name="connsiteY29-800" fmla="*/ 216837 h 842447"/>
                  <a:gd name="connsiteX30-801" fmla="*/ 297236 w 798369"/>
                  <a:gd name="connsiteY30-802" fmla="*/ 276689 h 842447"/>
                  <a:gd name="connsiteX31-803" fmla="*/ 228975 w 798369"/>
                  <a:gd name="connsiteY31-804" fmla="*/ 247677 h 842447"/>
                  <a:gd name="connsiteX32-805" fmla="*/ 219413 w 798369"/>
                  <a:gd name="connsiteY32-806" fmla="*/ 430973 h 842447"/>
                  <a:gd name="connsiteX33-807" fmla="*/ 208106 w 798369"/>
                  <a:gd name="connsiteY33-808" fmla="*/ 469461 h 842447"/>
                  <a:gd name="connsiteX34-809" fmla="*/ 154479 w 798369"/>
                  <a:gd name="connsiteY34-810" fmla="*/ 443858 h 842447"/>
                  <a:gd name="connsiteX35-811" fmla="*/ 104593 w 798369"/>
                  <a:gd name="connsiteY35-812" fmla="*/ 273447 h 842447"/>
                  <a:gd name="connsiteX36-813" fmla="*/ 160798 w 798369"/>
                  <a:gd name="connsiteY36-814" fmla="*/ 15919 h 842447"/>
                  <a:gd name="connsiteX0-815" fmla="*/ 160798 w 798369"/>
                  <a:gd name="connsiteY0-816" fmla="*/ 15919 h 842447"/>
                  <a:gd name="connsiteX1-817" fmla="*/ 206693 w 798369"/>
                  <a:gd name="connsiteY1-818" fmla="*/ 8354 h 842447"/>
                  <a:gd name="connsiteX2-819" fmla="*/ 257078 w 798369"/>
                  <a:gd name="connsiteY2-820" fmla="*/ 114009 h 842447"/>
                  <a:gd name="connsiteX3-821" fmla="*/ 407982 w 798369"/>
                  <a:gd name="connsiteY3-822" fmla="*/ 33791 h 842447"/>
                  <a:gd name="connsiteX4-823" fmla="*/ 524549 w 798369"/>
                  <a:gd name="connsiteY4-824" fmla="*/ 131715 h 842447"/>
                  <a:gd name="connsiteX5-825" fmla="*/ 513824 w 798369"/>
                  <a:gd name="connsiteY5-826" fmla="*/ 203953 h 842447"/>
                  <a:gd name="connsiteX6-827" fmla="*/ 518563 w 798369"/>
                  <a:gd name="connsiteY6-828" fmla="*/ 465138 h 842447"/>
                  <a:gd name="connsiteX7-829" fmla="*/ 519477 w 798369"/>
                  <a:gd name="connsiteY7-830" fmla="*/ 554916 h 842447"/>
                  <a:gd name="connsiteX8-831" fmla="*/ 591396 w 798369"/>
                  <a:gd name="connsiteY8-832" fmla="*/ 489661 h 842447"/>
                  <a:gd name="connsiteX9-833" fmla="*/ 564125 w 798369"/>
                  <a:gd name="connsiteY9-834" fmla="*/ 154325 h 842447"/>
                  <a:gd name="connsiteX10-835" fmla="*/ 687524 w 798369"/>
                  <a:gd name="connsiteY10-836" fmla="*/ 69112 h 842447"/>
                  <a:gd name="connsiteX11-837" fmla="*/ 744047 w 798369"/>
                  <a:gd name="connsiteY11-838" fmla="*/ 459070 h 842447"/>
                  <a:gd name="connsiteX12-839" fmla="*/ 793517 w 798369"/>
                  <a:gd name="connsiteY12-840" fmla="*/ 671377 h 842447"/>
                  <a:gd name="connsiteX13-841" fmla="*/ 670548 w 798369"/>
                  <a:gd name="connsiteY13-842" fmla="*/ 765893 h 842447"/>
                  <a:gd name="connsiteX14-843" fmla="*/ 432842 w 798369"/>
                  <a:gd name="connsiteY14-844" fmla="*/ 842204 h 842447"/>
                  <a:gd name="connsiteX15-845" fmla="*/ 288240 w 798369"/>
                  <a:gd name="connsiteY15-846" fmla="*/ 675839 h 842447"/>
                  <a:gd name="connsiteX16-847" fmla="*/ 111048 w 798369"/>
                  <a:gd name="connsiteY16-848" fmla="*/ 790667 h 842447"/>
                  <a:gd name="connsiteX17-849" fmla="*/ 0 w 798369"/>
                  <a:gd name="connsiteY17-850" fmla="*/ 692480 h 842447"/>
                  <a:gd name="connsiteX18-851" fmla="*/ 177343 w 798369"/>
                  <a:gd name="connsiteY18-852" fmla="*/ 573204 h 842447"/>
                  <a:gd name="connsiteX19-853" fmla="*/ 216420 w 798369"/>
                  <a:gd name="connsiteY19-854" fmla="*/ 472620 h 842447"/>
                  <a:gd name="connsiteX20-855" fmla="*/ 262648 w 798369"/>
                  <a:gd name="connsiteY20-856" fmla="*/ 458156 h 842447"/>
                  <a:gd name="connsiteX21-857" fmla="*/ 328664 w 798369"/>
                  <a:gd name="connsiteY21-858" fmla="*/ 477608 h 842447"/>
                  <a:gd name="connsiteX22-859" fmla="*/ 404390 w 798369"/>
                  <a:gd name="connsiteY22-860" fmla="*/ 633236 h 842447"/>
                  <a:gd name="connsiteX23-861" fmla="*/ 499856 w 798369"/>
                  <a:gd name="connsiteY23-862" fmla="*/ 568881 h 842447"/>
                  <a:gd name="connsiteX24-863" fmla="*/ 401580 w 798369"/>
                  <a:gd name="connsiteY24-864" fmla="*/ 504541 h 842447"/>
                  <a:gd name="connsiteX25-865" fmla="*/ 397589 w 798369"/>
                  <a:gd name="connsiteY25-866" fmla="*/ 418920 h 842447"/>
                  <a:gd name="connsiteX26-867" fmla="*/ 404075 w 798369"/>
                  <a:gd name="connsiteY26-868" fmla="*/ 288659 h 842447"/>
                  <a:gd name="connsiteX27-869" fmla="*/ 416296 w 798369"/>
                  <a:gd name="connsiteY27-870" fmla="*/ 145846 h 842447"/>
                  <a:gd name="connsiteX28-871" fmla="*/ 344461 w 798369"/>
                  <a:gd name="connsiteY28-872" fmla="*/ 216837 h 842447"/>
                  <a:gd name="connsiteX29-873" fmla="*/ 297236 w 798369"/>
                  <a:gd name="connsiteY29-874" fmla="*/ 276689 h 842447"/>
                  <a:gd name="connsiteX30-875" fmla="*/ 228975 w 798369"/>
                  <a:gd name="connsiteY30-876" fmla="*/ 247677 h 842447"/>
                  <a:gd name="connsiteX31-877" fmla="*/ 219413 w 798369"/>
                  <a:gd name="connsiteY31-878" fmla="*/ 430973 h 842447"/>
                  <a:gd name="connsiteX32-879" fmla="*/ 208106 w 798369"/>
                  <a:gd name="connsiteY32-880" fmla="*/ 469461 h 842447"/>
                  <a:gd name="connsiteX33-881" fmla="*/ 154479 w 798369"/>
                  <a:gd name="connsiteY33-882" fmla="*/ 443858 h 842447"/>
                  <a:gd name="connsiteX34-883" fmla="*/ 104593 w 798369"/>
                  <a:gd name="connsiteY34-884" fmla="*/ 273447 h 842447"/>
                  <a:gd name="connsiteX35-885" fmla="*/ 160798 w 798369"/>
                  <a:gd name="connsiteY35-886" fmla="*/ 15919 h 842447"/>
                  <a:gd name="connsiteX0-887" fmla="*/ 160798 w 798369"/>
                  <a:gd name="connsiteY0-888" fmla="*/ 15919 h 842447"/>
                  <a:gd name="connsiteX1-889" fmla="*/ 206693 w 798369"/>
                  <a:gd name="connsiteY1-890" fmla="*/ 8354 h 842447"/>
                  <a:gd name="connsiteX2-891" fmla="*/ 257078 w 798369"/>
                  <a:gd name="connsiteY2-892" fmla="*/ 114009 h 842447"/>
                  <a:gd name="connsiteX3-893" fmla="*/ 407982 w 798369"/>
                  <a:gd name="connsiteY3-894" fmla="*/ 33791 h 842447"/>
                  <a:gd name="connsiteX4-895" fmla="*/ 524549 w 798369"/>
                  <a:gd name="connsiteY4-896" fmla="*/ 131715 h 842447"/>
                  <a:gd name="connsiteX5-897" fmla="*/ 513824 w 798369"/>
                  <a:gd name="connsiteY5-898" fmla="*/ 203953 h 842447"/>
                  <a:gd name="connsiteX6-899" fmla="*/ 518563 w 798369"/>
                  <a:gd name="connsiteY6-900" fmla="*/ 465138 h 842447"/>
                  <a:gd name="connsiteX7-901" fmla="*/ 519477 w 798369"/>
                  <a:gd name="connsiteY7-902" fmla="*/ 554916 h 842447"/>
                  <a:gd name="connsiteX8-903" fmla="*/ 591396 w 798369"/>
                  <a:gd name="connsiteY8-904" fmla="*/ 489661 h 842447"/>
                  <a:gd name="connsiteX9-905" fmla="*/ 564125 w 798369"/>
                  <a:gd name="connsiteY9-906" fmla="*/ 154325 h 842447"/>
                  <a:gd name="connsiteX10-907" fmla="*/ 687524 w 798369"/>
                  <a:gd name="connsiteY10-908" fmla="*/ 69112 h 842447"/>
                  <a:gd name="connsiteX11-909" fmla="*/ 744047 w 798369"/>
                  <a:gd name="connsiteY11-910" fmla="*/ 459070 h 842447"/>
                  <a:gd name="connsiteX12-911" fmla="*/ 793517 w 798369"/>
                  <a:gd name="connsiteY12-912" fmla="*/ 671377 h 842447"/>
                  <a:gd name="connsiteX13-913" fmla="*/ 670548 w 798369"/>
                  <a:gd name="connsiteY13-914" fmla="*/ 765893 h 842447"/>
                  <a:gd name="connsiteX14-915" fmla="*/ 432842 w 798369"/>
                  <a:gd name="connsiteY14-916" fmla="*/ 842204 h 842447"/>
                  <a:gd name="connsiteX15-917" fmla="*/ 288240 w 798369"/>
                  <a:gd name="connsiteY15-918" fmla="*/ 675839 h 842447"/>
                  <a:gd name="connsiteX16-919" fmla="*/ 111048 w 798369"/>
                  <a:gd name="connsiteY16-920" fmla="*/ 790667 h 842447"/>
                  <a:gd name="connsiteX17-921" fmla="*/ 0 w 798369"/>
                  <a:gd name="connsiteY17-922" fmla="*/ 692480 h 842447"/>
                  <a:gd name="connsiteX18-923" fmla="*/ 177343 w 798369"/>
                  <a:gd name="connsiteY18-924" fmla="*/ 573204 h 842447"/>
                  <a:gd name="connsiteX19-925" fmla="*/ 216420 w 798369"/>
                  <a:gd name="connsiteY19-926" fmla="*/ 472620 h 842447"/>
                  <a:gd name="connsiteX20-927" fmla="*/ 262648 w 798369"/>
                  <a:gd name="connsiteY20-928" fmla="*/ 458156 h 842447"/>
                  <a:gd name="connsiteX21-929" fmla="*/ 328664 w 798369"/>
                  <a:gd name="connsiteY21-930" fmla="*/ 477608 h 842447"/>
                  <a:gd name="connsiteX22-931" fmla="*/ 404390 w 798369"/>
                  <a:gd name="connsiteY22-932" fmla="*/ 633236 h 842447"/>
                  <a:gd name="connsiteX23-933" fmla="*/ 499856 w 798369"/>
                  <a:gd name="connsiteY23-934" fmla="*/ 568881 h 842447"/>
                  <a:gd name="connsiteX24-935" fmla="*/ 401580 w 798369"/>
                  <a:gd name="connsiteY24-936" fmla="*/ 504541 h 842447"/>
                  <a:gd name="connsiteX25-937" fmla="*/ 397589 w 798369"/>
                  <a:gd name="connsiteY25-938" fmla="*/ 418920 h 842447"/>
                  <a:gd name="connsiteX26-939" fmla="*/ 404075 w 798369"/>
                  <a:gd name="connsiteY26-940" fmla="*/ 288659 h 842447"/>
                  <a:gd name="connsiteX27-941" fmla="*/ 416296 w 798369"/>
                  <a:gd name="connsiteY27-942" fmla="*/ 145846 h 842447"/>
                  <a:gd name="connsiteX28-943" fmla="*/ 344461 w 798369"/>
                  <a:gd name="connsiteY28-944" fmla="*/ 216837 h 842447"/>
                  <a:gd name="connsiteX29-945" fmla="*/ 297236 w 798369"/>
                  <a:gd name="connsiteY29-946" fmla="*/ 276689 h 842447"/>
                  <a:gd name="connsiteX30-947" fmla="*/ 228975 w 798369"/>
                  <a:gd name="connsiteY30-948" fmla="*/ 247677 h 842447"/>
                  <a:gd name="connsiteX31-949" fmla="*/ 219413 w 798369"/>
                  <a:gd name="connsiteY31-950" fmla="*/ 430973 h 842447"/>
                  <a:gd name="connsiteX32-951" fmla="*/ 208106 w 798369"/>
                  <a:gd name="connsiteY32-952" fmla="*/ 469461 h 842447"/>
                  <a:gd name="connsiteX33-953" fmla="*/ 154479 w 798369"/>
                  <a:gd name="connsiteY33-954" fmla="*/ 443858 h 842447"/>
                  <a:gd name="connsiteX34-955" fmla="*/ 104593 w 798369"/>
                  <a:gd name="connsiteY34-956" fmla="*/ 273447 h 842447"/>
                  <a:gd name="connsiteX35-957" fmla="*/ 160798 w 798369"/>
                  <a:gd name="connsiteY35-958" fmla="*/ 15919 h 842447"/>
                  <a:gd name="connsiteX0-959" fmla="*/ 160798 w 798369"/>
                  <a:gd name="connsiteY0-960" fmla="*/ 15919 h 842447"/>
                  <a:gd name="connsiteX1-961" fmla="*/ 206693 w 798369"/>
                  <a:gd name="connsiteY1-962" fmla="*/ 8354 h 842447"/>
                  <a:gd name="connsiteX2-963" fmla="*/ 257078 w 798369"/>
                  <a:gd name="connsiteY2-964" fmla="*/ 114009 h 842447"/>
                  <a:gd name="connsiteX3-965" fmla="*/ 407982 w 798369"/>
                  <a:gd name="connsiteY3-966" fmla="*/ 33791 h 842447"/>
                  <a:gd name="connsiteX4-967" fmla="*/ 524549 w 798369"/>
                  <a:gd name="connsiteY4-968" fmla="*/ 131715 h 842447"/>
                  <a:gd name="connsiteX5-969" fmla="*/ 513824 w 798369"/>
                  <a:gd name="connsiteY5-970" fmla="*/ 203953 h 842447"/>
                  <a:gd name="connsiteX6-971" fmla="*/ 518563 w 798369"/>
                  <a:gd name="connsiteY6-972" fmla="*/ 465138 h 842447"/>
                  <a:gd name="connsiteX7-973" fmla="*/ 519477 w 798369"/>
                  <a:gd name="connsiteY7-974" fmla="*/ 554916 h 842447"/>
                  <a:gd name="connsiteX8-975" fmla="*/ 591396 w 798369"/>
                  <a:gd name="connsiteY8-976" fmla="*/ 489661 h 842447"/>
                  <a:gd name="connsiteX9-977" fmla="*/ 599610 w 798369"/>
                  <a:gd name="connsiteY9-978" fmla="*/ 218842 h 842447"/>
                  <a:gd name="connsiteX10-979" fmla="*/ 687524 w 798369"/>
                  <a:gd name="connsiteY10-980" fmla="*/ 69112 h 842447"/>
                  <a:gd name="connsiteX11-981" fmla="*/ 744047 w 798369"/>
                  <a:gd name="connsiteY11-982" fmla="*/ 459070 h 842447"/>
                  <a:gd name="connsiteX12-983" fmla="*/ 793517 w 798369"/>
                  <a:gd name="connsiteY12-984" fmla="*/ 671377 h 842447"/>
                  <a:gd name="connsiteX13-985" fmla="*/ 670548 w 798369"/>
                  <a:gd name="connsiteY13-986" fmla="*/ 765893 h 842447"/>
                  <a:gd name="connsiteX14-987" fmla="*/ 432842 w 798369"/>
                  <a:gd name="connsiteY14-988" fmla="*/ 842204 h 842447"/>
                  <a:gd name="connsiteX15-989" fmla="*/ 288240 w 798369"/>
                  <a:gd name="connsiteY15-990" fmla="*/ 675839 h 842447"/>
                  <a:gd name="connsiteX16-991" fmla="*/ 111048 w 798369"/>
                  <a:gd name="connsiteY16-992" fmla="*/ 790667 h 842447"/>
                  <a:gd name="connsiteX17-993" fmla="*/ 0 w 798369"/>
                  <a:gd name="connsiteY17-994" fmla="*/ 692480 h 842447"/>
                  <a:gd name="connsiteX18-995" fmla="*/ 177343 w 798369"/>
                  <a:gd name="connsiteY18-996" fmla="*/ 573204 h 842447"/>
                  <a:gd name="connsiteX19-997" fmla="*/ 216420 w 798369"/>
                  <a:gd name="connsiteY19-998" fmla="*/ 472620 h 842447"/>
                  <a:gd name="connsiteX20-999" fmla="*/ 262648 w 798369"/>
                  <a:gd name="connsiteY20-1000" fmla="*/ 458156 h 842447"/>
                  <a:gd name="connsiteX21-1001" fmla="*/ 328664 w 798369"/>
                  <a:gd name="connsiteY21-1002" fmla="*/ 477608 h 842447"/>
                  <a:gd name="connsiteX22-1003" fmla="*/ 404390 w 798369"/>
                  <a:gd name="connsiteY22-1004" fmla="*/ 633236 h 842447"/>
                  <a:gd name="connsiteX23-1005" fmla="*/ 499856 w 798369"/>
                  <a:gd name="connsiteY23-1006" fmla="*/ 568881 h 842447"/>
                  <a:gd name="connsiteX24-1007" fmla="*/ 401580 w 798369"/>
                  <a:gd name="connsiteY24-1008" fmla="*/ 504541 h 842447"/>
                  <a:gd name="connsiteX25-1009" fmla="*/ 397589 w 798369"/>
                  <a:gd name="connsiteY25-1010" fmla="*/ 418920 h 842447"/>
                  <a:gd name="connsiteX26-1011" fmla="*/ 404075 w 798369"/>
                  <a:gd name="connsiteY26-1012" fmla="*/ 288659 h 842447"/>
                  <a:gd name="connsiteX27-1013" fmla="*/ 416296 w 798369"/>
                  <a:gd name="connsiteY27-1014" fmla="*/ 145846 h 842447"/>
                  <a:gd name="connsiteX28-1015" fmla="*/ 344461 w 798369"/>
                  <a:gd name="connsiteY28-1016" fmla="*/ 216837 h 842447"/>
                  <a:gd name="connsiteX29-1017" fmla="*/ 297236 w 798369"/>
                  <a:gd name="connsiteY29-1018" fmla="*/ 276689 h 842447"/>
                  <a:gd name="connsiteX30-1019" fmla="*/ 228975 w 798369"/>
                  <a:gd name="connsiteY30-1020" fmla="*/ 247677 h 842447"/>
                  <a:gd name="connsiteX31-1021" fmla="*/ 219413 w 798369"/>
                  <a:gd name="connsiteY31-1022" fmla="*/ 430973 h 842447"/>
                  <a:gd name="connsiteX32-1023" fmla="*/ 208106 w 798369"/>
                  <a:gd name="connsiteY32-1024" fmla="*/ 469461 h 842447"/>
                  <a:gd name="connsiteX33-1025" fmla="*/ 154479 w 798369"/>
                  <a:gd name="connsiteY33-1026" fmla="*/ 443858 h 842447"/>
                  <a:gd name="connsiteX34-1027" fmla="*/ 104593 w 798369"/>
                  <a:gd name="connsiteY34-1028" fmla="*/ 273447 h 842447"/>
                  <a:gd name="connsiteX35-1029" fmla="*/ 160798 w 798369"/>
                  <a:gd name="connsiteY35-1030" fmla="*/ 15919 h 842447"/>
                  <a:gd name="connsiteX0-1031" fmla="*/ 160798 w 798369"/>
                  <a:gd name="connsiteY0-1032" fmla="*/ 15919 h 842447"/>
                  <a:gd name="connsiteX1-1033" fmla="*/ 206693 w 798369"/>
                  <a:gd name="connsiteY1-1034" fmla="*/ 8354 h 842447"/>
                  <a:gd name="connsiteX2-1035" fmla="*/ 257078 w 798369"/>
                  <a:gd name="connsiteY2-1036" fmla="*/ 114009 h 842447"/>
                  <a:gd name="connsiteX3-1037" fmla="*/ 407982 w 798369"/>
                  <a:gd name="connsiteY3-1038" fmla="*/ 33791 h 842447"/>
                  <a:gd name="connsiteX4-1039" fmla="*/ 524549 w 798369"/>
                  <a:gd name="connsiteY4-1040" fmla="*/ 131715 h 842447"/>
                  <a:gd name="connsiteX5-1041" fmla="*/ 513824 w 798369"/>
                  <a:gd name="connsiteY5-1042" fmla="*/ 203953 h 842447"/>
                  <a:gd name="connsiteX6-1043" fmla="*/ 518563 w 798369"/>
                  <a:gd name="connsiteY6-1044" fmla="*/ 465138 h 842447"/>
                  <a:gd name="connsiteX7-1045" fmla="*/ 519477 w 798369"/>
                  <a:gd name="connsiteY7-1046" fmla="*/ 554916 h 842447"/>
                  <a:gd name="connsiteX8-1047" fmla="*/ 591396 w 798369"/>
                  <a:gd name="connsiteY8-1048" fmla="*/ 489661 h 842447"/>
                  <a:gd name="connsiteX9-1049" fmla="*/ 604449 w 798369"/>
                  <a:gd name="connsiteY9-1050" fmla="*/ 255939 h 842447"/>
                  <a:gd name="connsiteX10-1051" fmla="*/ 687524 w 798369"/>
                  <a:gd name="connsiteY10-1052" fmla="*/ 69112 h 842447"/>
                  <a:gd name="connsiteX11-1053" fmla="*/ 744047 w 798369"/>
                  <a:gd name="connsiteY11-1054" fmla="*/ 459070 h 842447"/>
                  <a:gd name="connsiteX12-1055" fmla="*/ 793517 w 798369"/>
                  <a:gd name="connsiteY12-1056" fmla="*/ 671377 h 842447"/>
                  <a:gd name="connsiteX13-1057" fmla="*/ 670548 w 798369"/>
                  <a:gd name="connsiteY13-1058" fmla="*/ 765893 h 842447"/>
                  <a:gd name="connsiteX14-1059" fmla="*/ 432842 w 798369"/>
                  <a:gd name="connsiteY14-1060" fmla="*/ 842204 h 842447"/>
                  <a:gd name="connsiteX15-1061" fmla="*/ 288240 w 798369"/>
                  <a:gd name="connsiteY15-1062" fmla="*/ 675839 h 842447"/>
                  <a:gd name="connsiteX16-1063" fmla="*/ 111048 w 798369"/>
                  <a:gd name="connsiteY16-1064" fmla="*/ 790667 h 842447"/>
                  <a:gd name="connsiteX17-1065" fmla="*/ 0 w 798369"/>
                  <a:gd name="connsiteY17-1066" fmla="*/ 692480 h 842447"/>
                  <a:gd name="connsiteX18-1067" fmla="*/ 177343 w 798369"/>
                  <a:gd name="connsiteY18-1068" fmla="*/ 573204 h 842447"/>
                  <a:gd name="connsiteX19-1069" fmla="*/ 216420 w 798369"/>
                  <a:gd name="connsiteY19-1070" fmla="*/ 472620 h 842447"/>
                  <a:gd name="connsiteX20-1071" fmla="*/ 262648 w 798369"/>
                  <a:gd name="connsiteY20-1072" fmla="*/ 458156 h 842447"/>
                  <a:gd name="connsiteX21-1073" fmla="*/ 328664 w 798369"/>
                  <a:gd name="connsiteY21-1074" fmla="*/ 477608 h 842447"/>
                  <a:gd name="connsiteX22-1075" fmla="*/ 404390 w 798369"/>
                  <a:gd name="connsiteY22-1076" fmla="*/ 633236 h 842447"/>
                  <a:gd name="connsiteX23-1077" fmla="*/ 499856 w 798369"/>
                  <a:gd name="connsiteY23-1078" fmla="*/ 568881 h 842447"/>
                  <a:gd name="connsiteX24-1079" fmla="*/ 401580 w 798369"/>
                  <a:gd name="connsiteY24-1080" fmla="*/ 504541 h 842447"/>
                  <a:gd name="connsiteX25-1081" fmla="*/ 397589 w 798369"/>
                  <a:gd name="connsiteY25-1082" fmla="*/ 418920 h 842447"/>
                  <a:gd name="connsiteX26-1083" fmla="*/ 404075 w 798369"/>
                  <a:gd name="connsiteY26-1084" fmla="*/ 288659 h 842447"/>
                  <a:gd name="connsiteX27-1085" fmla="*/ 416296 w 798369"/>
                  <a:gd name="connsiteY27-1086" fmla="*/ 145846 h 842447"/>
                  <a:gd name="connsiteX28-1087" fmla="*/ 344461 w 798369"/>
                  <a:gd name="connsiteY28-1088" fmla="*/ 216837 h 842447"/>
                  <a:gd name="connsiteX29-1089" fmla="*/ 297236 w 798369"/>
                  <a:gd name="connsiteY29-1090" fmla="*/ 276689 h 842447"/>
                  <a:gd name="connsiteX30-1091" fmla="*/ 228975 w 798369"/>
                  <a:gd name="connsiteY30-1092" fmla="*/ 247677 h 842447"/>
                  <a:gd name="connsiteX31-1093" fmla="*/ 219413 w 798369"/>
                  <a:gd name="connsiteY31-1094" fmla="*/ 430973 h 842447"/>
                  <a:gd name="connsiteX32-1095" fmla="*/ 208106 w 798369"/>
                  <a:gd name="connsiteY32-1096" fmla="*/ 469461 h 842447"/>
                  <a:gd name="connsiteX33-1097" fmla="*/ 154479 w 798369"/>
                  <a:gd name="connsiteY33-1098" fmla="*/ 443858 h 842447"/>
                  <a:gd name="connsiteX34-1099" fmla="*/ 104593 w 798369"/>
                  <a:gd name="connsiteY34-1100" fmla="*/ 273447 h 842447"/>
                  <a:gd name="connsiteX35-1101" fmla="*/ 160798 w 798369"/>
                  <a:gd name="connsiteY35-1102" fmla="*/ 15919 h 842447"/>
                  <a:gd name="connsiteX0-1103" fmla="*/ 160798 w 798369"/>
                  <a:gd name="connsiteY0-1104" fmla="*/ 15919 h 842447"/>
                  <a:gd name="connsiteX1-1105" fmla="*/ 206693 w 798369"/>
                  <a:gd name="connsiteY1-1106" fmla="*/ 8354 h 842447"/>
                  <a:gd name="connsiteX2-1107" fmla="*/ 257078 w 798369"/>
                  <a:gd name="connsiteY2-1108" fmla="*/ 114009 h 842447"/>
                  <a:gd name="connsiteX3-1109" fmla="*/ 407982 w 798369"/>
                  <a:gd name="connsiteY3-1110" fmla="*/ 33791 h 842447"/>
                  <a:gd name="connsiteX4-1111" fmla="*/ 524549 w 798369"/>
                  <a:gd name="connsiteY4-1112" fmla="*/ 131715 h 842447"/>
                  <a:gd name="connsiteX5-1113" fmla="*/ 513824 w 798369"/>
                  <a:gd name="connsiteY5-1114" fmla="*/ 203953 h 842447"/>
                  <a:gd name="connsiteX6-1115" fmla="*/ 518563 w 798369"/>
                  <a:gd name="connsiteY6-1116" fmla="*/ 465138 h 842447"/>
                  <a:gd name="connsiteX7-1117" fmla="*/ 519477 w 798369"/>
                  <a:gd name="connsiteY7-1118" fmla="*/ 554916 h 842447"/>
                  <a:gd name="connsiteX8-1119" fmla="*/ 591396 w 798369"/>
                  <a:gd name="connsiteY8-1120" fmla="*/ 489661 h 842447"/>
                  <a:gd name="connsiteX9-1121" fmla="*/ 593159 w 798369"/>
                  <a:gd name="connsiteY9-1122" fmla="*/ 255939 h 842447"/>
                  <a:gd name="connsiteX10-1123" fmla="*/ 687524 w 798369"/>
                  <a:gd name="connsiteY10-1124" fmla="*/ 69112 h 842447"/>
                  <a:gd name="connsiteX11-1125" fmla="*/ 744047 w 798369"/>
                  <a:gd name="connsiteY11-1126" fmla="*/ 459070 h 842447"/>
                  <a:gd name="connsiteX12-1127" fmla="*/ 793517 w 798369"/>
                  <a:gd name="connsiteY12-1128" fmla="*/ 671377 h 842447"/>
                  <a:gd name="connsiteX13-1129" fmla="*/ 670548 w 798369"/>
                  <a:gd name="connsiteY13-1130" fmla="*/ 765893 h 842447"/>
                  <a:gd name="connsiteX14-1131" fmla="*/ 432842 w 798369"/>
                  <a:gd name="connsiteY14-1132" fmla="*/ 842204 h 842447"/>
                  <a:gd name="connsiteX15-1133" fmla="*/ 288240 w 798369"/>
                  <a:gd name="connsiteY15-1134" fmla="*/ 675839 h 842447"/>
                  <a:gd name="connsiteX16-1135" fmla="*/ 111048 w 798369"/>
                  <a:gd name="connsiteY16-1136" fmla="*/ 790667 h 842447"/>
                  <a:gd name="connsiteX17-1137" fmla="*/ 0 w 798369"/>
                  <a:gd name="connsiteY17-1138" fmla="*/ 692480 h 842447"/>
                  <a:gd name="connsiteX18-1139" fmla="*/ 177343 w 798369"/>
                  <a:gd name="connsiteY18-1140" fmla="*/ 573204 h 842447"/>
                  <a:gd name="connsiteX19-1141" fmla="*/ 216420 w 798369"/>
                  <a:gd name="connsiteY19-1142" fmla="*/ 472620 h 842447"/>
                  <a:gd name="connsiteX20-1143" fmla="*/ 262648 w 798369"/>
                  <a:gd name="connsiteY20-1144" fmla="*/ 458156 h 842447"/>
                  <a:gd name="connsiteX21-1145" fmla="*/ 328664 w 798369"/>
                  <a:gd name="connsiteY21-1146" fmla="*/ 477608 h 842447"/>
                  <a:gd name="connsiteX22-1147" fmla="*/ 404390 w 798369"/>
                  <a:gd name="connsiteY22-1148" fmla="*/ 633236 h 842447"/>
                  <a:gd name="connsiteX23-1149" fmla="*/ 499856 w 798369"/>
                  <a:gd name="connsiteY23-1150" fmla="*/ 568881 h 842447"/>
                  <a:gd name="connsiteX24-1151" fmla="*/ 401580 w 798369"/>
                  <a:gd name="connsiteY24-1152" fmla="*/ 504541 h 842447"/>
                  <a:gd name="connsiteX25-1153" fmla="*/ 397589 w 798369"/>
                  <a:gd name="connsiteY25-1154" fmla="*/ 418920 h 842447"/>
                  <a:gd name="connsiteX26-1155" fmla="*/ 404075 w 798369"/>
                  <a:gd name="connsiteY26-1156" fmla="*/ 288659 h 842447"/>
                  <a:gd name="connsiteX27-1157" fmla="*/ 416296 w 798369"/>
                  <a:gd name="connsiteY27-1158" fmla="*/ 145846 h 842447"/>
                  <a:gd name="connsiteX28-1159" fmla="*/ 344461 w 798369"/>
                  <a:gd name="connsiteY28-1160" fmla="*/ 216837 h 842447"/>
                  <a:gd name="connsiteX29-1161" fmla="*/ 297236 w 798369"/>
                  <a:gd name="connsiteY29-1162" fmla="*/ 276689 h 842447"/>
                  <a:gd name="connsiteX30-1163" fmla="*/ 228975 w 798369"/>
                  <a:gd name="connsiteY30-1164" fmla="*/ 247677 h 842447"/>
                  <a:gd name="connsiteX31-1165" fmla="*/ 219413 w 798369"/>
                  <a:gd name="connsiteY31-1166" fmla="*/ 430973 h 842447"/>
                  <a:gd name="connsiteX32-1167" fmla="*/ 208106 w 798369"/>
                  <a:gd name="connsiteY32-1168" fmla="*/ 469461 h 842447"/>
                  <a:gd name="connsiteX33-1169" fmla="*/ 154479 w 798369"/>
                  <a:gd name="connsiteY33-1170" fmla="*/ 443858 h 842447"/>
                  <a:gd name="connsiteX34-1171" fmla="*/ 104593 w 798369"/>
                  <a:gd name="connsiteY34-1172" fmla="*/ 273447 h 842447"/>
                  <a:gd name="connsiteX35-1173" fmla="*/ 160798 w 798369"/>
                  <a:gd name="connsiteY35-1174" fmla="*/ 15919 h 842447"/>
                  <a:gd name="connsiteX0-1175" fmla="*/ 160798 w 798369"/>
                  <a:gd name="connsiteY0-1176" fmla="*/ 15919 h 842447"/>
                  <a:gd name="connsiteX1-1177" fmla="*/ 206693 w 798369"/>
                  <a:gd name="connsiteY1-1178" fmla="*/ 8354 h 842447"/>
                  <a:gd name="connsiteX2-1179" fmla="*/ 257078 w 798369"/>
                  <a:gd name="connsiteY2-1180" fmla="*/ 114009 h 842447"/>
                  <a:gd name="connsiteX3-1181" fmla="*/ 407982 w 798369"/>
                  <a:gd name="connsiteY3-1182" fmla="*/ 33791 h 842447"/>
                  <a:gd name="connsiteX4-1183" fmla="*/ 524549 w 798369"/>
                  <a:gd name="connsiteY4-1184" fmla="*/ 131715 h 842447"/>
                  <a:gd name="connsiteX5-1185" fmla="*/ 513824 w 798369"/>
                  <a:gd name="connsiteY5-1186" fmla="*/ 203953 h 842447"/>
                  <a:gd name="connsiteX6-1187" fmla="*/ 518563 w 798369"/>
                  <a:gd name="connsiteY6-1188" fmla="*/ 465138 h 842447"/>
                  <a:gd name="connsiteX7-1189" fmla="*/ 519477 w 798369"/>
                  <a:gd name="connsiteY7-1190" fmla="*/ 554916 h 842447"/>
                  <a:gd name="connsiteX8-1191" fmla="*/ 591396 w 798369"/>
                  <a:gd name="connsiteY8-1192" fmla="*/ 489661 h 842447"/>
                  <a:gd name="connsiteX9-1193" fmla="*/ 593159 w 798369"/>
                  <a:gd name="connsiteY9-1194" fmla="*/ 255939 h 842447"/>
                  <a:gd name="connsiteX10-1195" fmla="*/ 687524 w 798369"/>
                  <a:gd name="connsiteY10-1196" fmla="*/ 69112 h 842447"/>
                  <a:gd name="connsiteX11-1197" fmla="*/ 744047 w 798369"/>
                  <a:gd name="connsiteY11-1198" fmla="*/ 459070 h 842447"/>
                  <a:gd name="connsiteX12-1199" fmla="*/ 793517 w 798369"/>
                  <a:gd name="connsiteY12-1200" fmla="*/ 671377 h 842447"/>
                  <a:gd name="connsiteX13-1201" fmla="*/ 670548 w 798369"/>
                  <a:gd name="connsiteY13-1202" fmla="*/ 765893 h 842447"/>
                  <a:gd name="connsiteX14-1203" fmla="*/ 432842 w 798369"/>
                  <a:gd name="connsiteY14-1204" fmla="*/ 842204 h 842447"/>
                  <a:gd name="connsiteX15-1205" fmla="*/ 288240 w 798369"/>
                  <a:gd name="connsiteY15-1206" fmla="*/ 675839 h 842447"/>
                  <a:gd name="connsiteX16-1207" fmla="*/ 111048 w 798369"/>
                  <a:gd name="connsiteY16-1208" fmla="*/ 790667 h 842447"/>
                  <a:gd name="connsiteX17-1209" fmla="*/ 0 w 798369"/>
                  <a:gd name="connsiteY17-1210" fmla="*/ 692480 h 842447"/>
                  <a:gd name="connsiteX18-1211" fmla="*/ 177343 w 798369"/>
                  <a:gd name="connsiteY18-1212" fmla="*/ 573204 h 842447"/>
                  <a:gd name="connsiteX19-1213" fmla="*/ 216420 w 798369"/>
                  <a:gd name="connsiteY19-1214" fmla="*/ 472620 h 842447"/>
                  <a:gd name="connsiteX20-1215" fmla="*/ 262648 w 798369"/>
                  <a:gd name="connsiteY20-1216" fmla="*/ 458156 h 842447"/>
                  <a:gd name="connsiteX21-1217" fmla="*/ 328664 w 798369"/>
                  <a:gd name="connsiteY21-1218" fmla="*/ 477608 h 842447"/>
                  <a:gd name="connsiteX22-1219" fmla="*/ 404390 w 798369"/>
                  <a:gd name="connsiteY22-1220" fmla="*/ 633236 h 842447"/>
                  <a:gd name="connsiteX23-1221" fmla="*/ 499856 w 798369"/>
                  <a:gd name="connsiteY23-1222" fmla="*/ 568881 h 842447"/>
                  <a:gd name="connsiteX24-1223" fmla="*/ 401580 w 798369"/>
                  <a:gd name="connsiteY24-1224" fmla="*/ 504541 h 842447"/>
                  <a:gd name="connsiteX25-1225" fmla="*/ 397589 w 798369"/>
                  <a:gd name="connsiteY25-1226" fmla="*/ 418920 h 842447"/>
                  <a:gd name="connsiteX26-1227" fmla="*/ 404075 w 798369"/>
                  <a:gd name="connsiteY26-1228" fmla="*/ 288659 h 842447"/>
                  <a:gd name="connsiteX27-1229" fmla="*/ 416296 w 798369"/>
                  <a:gd name="connsiteY27-1230" fmla="*/ 145846 h 842447"/>
                  <a:gd name="connsiteX28-1231" fmla="*/ 297236 w 798369"/>
                  <a:gd name="connsiteY28-1232" fmla="*/ 276689 h 842447"/>
                  <a:gd name="connsiteX29-1233" fmla="*/ 228975 w 798369"/>
                  <a:gd name="connsiteY29-1234" fmla="*/ 247677 h 842447"/>
                  <a:gd name="connsiteX30-1235" fmla="*/ 219413 w 798369"/>
                  <a:gd name="connsiteY30-1236" fmla="*/ 430973 h 842447"/>
                  <a:gd name="connsiteX31-1237" fmla="*/ 208106 w 798369"/>
                  <a:gd name="connsiteY31-1238" fmla="*/ 469461 h 842447"/>
                  <a:gd name="connsiteX32-1239" fmla="*/ 154479 w 798369"/>
                  <a:gd name="connsiteY32-1240" fmla="*/ 443858 h 842447"/>
                  <a:gd name="connsiteX33-1241" fmla="*/ 104593 w 798369"/>
                  <a:gd name="connsiteY33-1242" fmla="*/ 273447 h 842447"/>
                  <a:gd name="connsiteX34-1243" fmla="*/ 160798 w 798369"/>
                  <a:gd name="connsiteY34-1244" fmla="*/ 15919 h 842447"/>
                  <a:gd name="connsiteX0-1245" fmla="*/ 160798 w 798369"/>
                  <a:gd name="connsiteY0-1246" fmla="*/ 15919 h 842447"/>
                  <a:gd name="connsiteX1-1247" fmla="*/ 206693 w 798369"/>
                  <a:gd name="connsiteY1-1248" fmla="*/ 8354 h 842447"/>
                  <a:gd name="connsiteX2-1249" fmla="*/ 257078 w 798369"/>
                  <a:gd name="connsiteY2-1250" fmla="*/ 114009 h 842447"/>
                  <a:gd name="connsiteX3-1251" fmla="*/ 407982 w 798369"/>
                  <a:gd name="connsiteY3-1252" fmla="*/ 33791 h 842447"/>
                  <a:gd name="connsiteX4-1253" fmla="*/ 524549 w 798369"/>
                  <a:gd name="connsiteY4-1254" fmla="*/ 131715 h 842447"/>
                  <a:gd name="connsiteX5-1255" fmla="*/ 513824 w 798369"/>
                  <a:gd name="connsiteY5-1256" fmla="*/ 203953 h 842447"/>
                  <a:gd name="connsiteX6-1257" fmla="*/ 518563 w 798369"/>
                  <a:gd name="connsiteY6-1258" fmla="*/ 465138 h 842447"/>
                  <a:gd name="connsiteX7-1259" fmla="*/ 519477 w 798369"/>
                  <a:gd name="connsiteY7-1260" fmla="*/ 554916 h 842447"/>
                  <a:gd name="connsiteX8-1261" fmla="*/ 591396 w 798369"/>
                  <a:gd name="connsiteY8-1262" fmla="*/ 489661 h 842447"/>
                  <a:gd name="connsiteX9-1263" fmla="*/ 593159 w 798369"/>
                  <a:gd name="connsiteY9-1264" fmla="*/ 255939 h 842447"/>
                  <a:gd name="connsiteX10-1265" fmla="*/ 687524 w 798369"/>
                  <a:gd name="connsiteY10-1266" fmla="*/ 69112 h 842447"/>
                  <a:gd name="connsiteX11-1267" fmla="*/ 744047 w 798369"/>
                  <a:gd name="connsiteY11-1268" fmla="*/ 459070 h 842447"/>
                  <a:gd name="connsiteX12-1269" fmla="*/ 793517 w 798369"/>
                  <a:gd name="connsiteY12-1270" fmla="*/ 671377 h 842447"/>
                  <a:gd name="connsiteX13-1271" fmla="*/ 670548 w 798369"/>
                  <a:gd name="connsiteY13-1272" fmla="*/ 765893 h 842447"/>
                  <a:gd name="connsiteX14-1273" fmla="*/ 432842 w 798369"/>
                  <a:gd name="connsiteY14-1274" fmla="*/ 842204 h 842447"/>
                  <a:gd name="connsiteX15-1275" fmla="*/ 288240 w 798369"/>
                  <a:gd name="connsiteY15-1276" fmla="*/ 675839 h 842447"/>
                  <a:gd name="connsiteX16-1277" fmla="*/ 111048 w 798369"/>
                  <a:gd name="connsiteY16-1278" fmla="*/ 790667 h 842447"/>
                  <a:gd name="connsiteX17-1279" fmla="*/ 0 w 798369"/>
                  <a:gd name="connsiteY17-1280" fmla="*/ 692480 h 842447"/>
                  <a:gd name="connsiteX18-1281" fmla="*/ 177343 w 798369"/>
                  <a:gd name="connsiteY18-1282" fmla="*/ 573204 h 842447"/>
                  <a:gd name="connsiteX19-1283" fmla="*/ 216420 w 798369"/>
                  <a:gd name="connsiteY19-1284" fmla="*/ 472620 h 842447"/>
                  <a:gd name="connsiteX20-1285" fmla="*/ 262648 w 798369"/>
                  <a:gd name="connsiteY20-1286" fmla="*/ 458156 h 842447"/>
                  <a:gd name="connsiteX21-1287" fmla="*/ 328664 w 798369"/>
                  <a:gd name="connsiteY21-1288" fmla="*/ 477608 h 842447"/>
                  <a:gd name="connsiteX22-1289" fmla="*/ 404390 w 798369"/>
                  <a:gd name="connsiteY22-1290" fmla="*/ 633236 h 842447"/>
                  <a:gd name="connsiteX23-1291" fmla="*/ 499856 w 798369"/>
                  <a:gd name="connsiteY23-1292" fmla="*/ 568881 h 842447"/>
                  <a:gd name="connsiteX24-1293" fmla="*/ 401580 w 798369"/>
                  <a:gd name="connsiteY24-1294" fmla="*/ 504541 h 842447"/>
                  <a:gd name="connsiteX25-1295" fmla="*/ 397589 w 798369"/>
                  <a:gd name="connsiteY25-1296" fmla="*/ 418920 h 842447"/>
                  <a:gd name="connsiteX26-1297" fmla="*/ 404075 w 798369"/>
                  <a:gd name="connsiteY26-1298" fmla="*/ 288659 h 842447"/>
                  <a:gd name="connsiteX27-1299" fmla="*/ 411457 w 798369"/>
                  <a:gd name="connsiteY27-1300" fmla="*/ 205524 h 842447"/>
                  <a:gd name="connsiteX28-1301" fmla="*/ 297236 w 798369"/>
                  <a:gd name="connsiteY28-1302" fmla="*/ 276689 h 842447"/>
                  <a:gd name="connsiteX29-1303" fmla="*/ 228975 w 798369"/>
                  <a:gd name="connsiteY29-1304" fmla="*/ 247677 h 842447"/>
                  <a:gd name="connsiteX30-1305" fmla="*/ 219413 w 798369"/>
                  <a:gd name="connsiteY30-1306" fmla="*/ 430973 h 842447"/>
                  <a:gd name="connsiteX31-1307" fmla="*/ 208106 w 798369"/>
                  <a:gd name="connsiteY31-1308" fmla="*/ 469461 h 842447"/>
                  <a:gd name="connsiteX32-1309" fmla="*/ 154479 w 798369"/>
                  <a:gd name="connsiteY32-1310" fmla="*/ 443858 h 842447"/>
                  <a:gd name="connsiteX33-1311" fmla="*/ 104593 w 798369"/>
                  <a:gd name="connsiteY33-1312" fmla="*/ 273447 h 842447"/>
                  <a:gd name="connsiteX34-1313" fmla="*/ 160798 w 798369"/>
                  <a:gd name="connsiteY34-1314" fmla="*/ 15919 h 842447"/>
                  <a:gd name="connsiteX0-1315" fmla="*/ 160798 w 798369"/>
                  <a:gd name="connsiteY0-1316" fmla="*/ 15919 h 842447"/>
                  <a:gd name="connsiteX1-1317" fmla="*/ 206693 w 798369"/>
                  <a:gd name="connsiteY1-1318" fmla="*/ 8354 h 842447"/>
                  <a:gd name="connsiteX2-1319" fmla="*/ 257078 w 798369"/>
                  <a:gd name="connsiteY2-1320" fmla="*/ 114009 h 842447"/>
                  <a:gd name="connsiteX3-1321" fmla="*/ 407982 w 798369"/>
                  <a:gd name="connsiteY3-1322" fmla="*/ 33791 h 842447"/>
                  <a:gd name="connsiteX4-1323" fmla="*/ 524549 w 798369"/>
                  <a:gd name="connsiteY4-1324" fmla="*/ 131715 h 842447"/>
                  <a:gd name="connsiteX5-1325" fmla="*/ 518563 w 798369"/>
                  <a:gd name="connsiteY5-1326" fmla="*/ 465138 h 842447"/>
                  <a:gd name="connsiteX6-1327" fmla="*/ 519477 w 798369"/>
                  <a:gd name="connsiteY6-1328" fmla="*/ 554916 h 842447"/>
                  <a:gd name="connsiteX7-1329" fmla="*/ 591396 w 798369"/>
                  <a:gd name="connsiteY7-1330" fmla="*/ 489661 h 842447"/>
                  <a:gd name="connsiteX8-1331" fmla="*/ 593159 w 798369"/>
                  <a:gd name="connsiteY8-1332" fmla="*/ 255939 h 842447"/>
                  <a:gd name="connsiteX9-1333" fmla="*/ 687524 w 798369"/>
                  <a:gd name="connsiteY9-1334" fmla="*/ 69112 h 842447"/>
                  <a:gd name="connsiteX10-1335" fmla="*/ 744047 w 798369"/>
                  <a:gd name="connsiteY10-1336" fmla="*/ 459070 h 842447"/>
                  <a:gd name="connsiteX11-1337" fmla="*/ 793517 w 798369"/>
                  <a:gd name="connsiteY11-1338" fmla="*/ 671377 h 842447"/>
                  <a:gd name="connsiteX12-1339" fmla="*/ 670548 w 798369"/>
                  <a:gd name="connsiteY12-1340" fmla="*/ 765893 h 842447"/>
                  <a:gd name="connsiteX13-1341" fmla="*/ 432842 w 798369"/>
                  <a:gd name="connsiteY13-1342" fmla="*/ 842204 h 842447"/>
                  <a:gd name="connsiteX14-1343" fmla="*/ 288240 w 798369"/>
                  <a:gd name="connsiteY14-1344" fmla="*/ 675839 h 842447"/>
                  <a:gd name="connsiteX15-1345" fmla="*/ 111048 w 798369"/>
                  <a:gd name="connsiteY15-1346" fmla="*/ 790667 h 842447"/>
                  <a:gd name="connsiteX16-1347" fmla="*/ 0 w 798369"/>
                  <a:gd name="connsiteY16-1348" fmla="*/ 692480 h 842447"/>
                  <a:gd name="connsiteX17-1349" fmla="*/ 177343 w 798369"/>
                  <a:gd name="connsiteY17-1350" fmla="*/ 573204 h 842447"/>
                  <a:gd name="connsiteX18-1351" fmla="*/ 216420 w 798369"/>
                  <a:gd name="connsiteY18-1352" fmla="*/ 472620 h 842447"/>
                  <a:gd name="connsiteX19-1353" fmla="*/ 262648 w 798369"/>
                  <a:gd name="connsiteY19-1354" fmla="*/ 458156 h 842447"/>
                  <a:gd name="connsiteX20-1355" fmla="*/ 328664 w 798369"/>
                  <a:gd name="connsiteY20-1356" fmla="*/ 477608 h 842447"/>
                  <a:gd name="connsiteX21-1357" fmla="*/ 404390 w 798369"/>
                  <a:gd name="connsiteY21-1358" fmla="*/ 633236 h 842447"/>
                  <a:gd name="connsiteX22-1359" fmla="*/ 499856 w 798369"/>
                  <a:gd name="connsiteY22-1360" fmla="*/ 568881 h 842447"/>
                  <a:gd name="connsiteX23-1361" fmla="*/ 401580 w 798369"/>
                  <a:gd name="connsiteY23-1362" fmla="*/ 504541 h 842447"/>
                  <a:gd name="connsiteX24-1363" fmla="*/ 397589 w 798369"/>
                  <a:gd name="connsiteY24-1364" fmla="*/ 418920 h 842447"/>
                  <a:gd name="connsiteX25-1365" fmla="*/ 404075 w 798369"/>
                  <a:gd name="connsiteY25-1366" fmla="*/ 288659 h 842447"/>
                  <a:gd name="connsiteX26-1367" fmla="*/ 411457 w 798369"/>
                  <a:gd name="connsiteY26-1368" fmla="*/ 205524 h 842447"/>
                  <a:gd name="connsiteX27-1369" fmla="*/ 297236 w 798369"/>
                  <a:gd name="connsiteY27-1370" fmla="*/ 276689 h 842447"/>
                  <a:gd name="connsiteX28-1371" fmla="*/ 228975 w 798369"/>
                  <a:gd name="connsiteY28-1372" fmla="*/ 247677 h 842447"/>
                  <a:gd name="connsiteX29-1373" fmla="*/ 219413 w 798369"/>
                  <a:gd name="connsiteY29-1374" fmla="*/ 430973 h 842447"/>
                  <a:gd name="connsiteX30-1375" fmla="*/ 208106 w 798369"/>
                  <a:gd name="connsiteY30-1376" fmla="*/ 469461 h 842447"/>
                  <a:gd name="connsiteX31-1377" fmla="*/ 154479 w 798369"/>
                  <a:gd name="connsiteY31-1378" fmla="*/ 443858 h 842447"/>
                  <a:gd name="connsiteX32-1379" fmla="*/ 104593 w 798369"/>
                  <a:gd name="connsiteY32-1380" fmla="*/ 273447 h 842447"/>
                  <a:gd name="connsiteX33-1381" fmla="*/ 160798 w 798369"/>
                  <a:gd name="connsiteY33-1382" fmla="*/ 15919 h 842447"/>
                  <a:gd name="connsiteX0-1383" fmla="*/ 160798 w 798369"/>
                  <a:gd name="connsiteY0-1384" fmla="*/ 15919 h 842447"/>
                  <a:gd name="connsiteX1-1385" fmla="*/ 206693 w 798369"/>
                  <a:gd name="connsiteY1-1386" fmla="*/ 8354 h 842447"/>
                  <a:gd name="connsiteX2-1387" fmla="*/ 257078 w 798369"/>
                  <a:gd name="connsiteY2-1388" fmla="*/ 114009 h 842447"/>
                  <a:gd name="connsiteX3-1389" fmla="*/ 407982 w 798369"/>
                  <a:gd name="connsiteY3-1390" fmla="*/ 33791 h 842447"/>
                  <a:gd name="connsiteX4-1391" fmla="*/ 537453 w 798369"/>
                  <a:gd name="connsiteY4-1392" fmla="*/ 101069 h 842447"/>
                  <a:gd name="connsiteX5-1393" fmla="*/ 518563 w 798369"/>
                  <a:gd name="connsiteY5-1394" fmla="*/ 465138 h 842447"/>
                  <a:gd name="connsiteX6-1395" fmla="*/ 519477 w 798369"/>
                  <a:gd name="connsiteY6-1396" fmla="*/ 554916 h 842447"/>
                  <a:gd name="connsiteX7-1397" fmla="*/ 591396 w 798369"/>
                  <a:gd name="connsiteY7-1398" fmla="*/ 489661 h 842447"/>
                  <a:gd name="connsiteX8-1399" fmla="*/ 593159 w 798369"/>
                  <a:gd name="connsiteY8-1400" fmla="*/ 255939 h 842447"/>
                  <a:gd name="connsiteX9-1401" fmla="*/ 687524 w 798369"/>
                  <a:gd name="connsiteY9-1402" fmla="*/ 69112 h 842447"/>
                  <a:gd name="connsiteX10-1403" fmla="*/ 744047 w 798369"/>
                  <a:gd name="connsiteY10-1404" fmla="*/ 459070 h 842447"/>
                  <a:gd name="connsiteX11-1405" fmla="*/ 793517 w 798369"/>
                  <a:gd name="connsiteY11-1406" fmla="*/ 671377 h 842447"/>
                  <a:gd name="connsiteX12-1407" fmla="*/ 670548 w 798369"/>
                  <a:gd name="connsiteY12-1408" fmla="*/ 765893 h 842447"/>
                  <a:gd name="connsiteX13-1409" fmla="*/ 432842 w 798369"/>
                  <a:gd name="connsiteY13-1410" fmla="*/ 842204 h 842447"/>
                  <a:gd name="connsiteX14-1411" fmla="*/ 288240 w 798369"/>
                  <a:gd name="connsiteY14-1412" fmla="*/ 675839 h 842447"/>
                  <a:gd name="connsiteX15-1413" fmla="*/ 111048 w 798369"/>
                  <a:gd name="connsiteY15-1414" fmla="*/ 790667 h 842447"/>
                  <a:gd name="connsiteX16-1415" fmla="*/ 0 w 798369"/>
                  <a:gd name="connsiteY16-1416" fmla="*/ 692480 h 842447"/>
                  <a:gd name="connsiteX17-1417" fmla="*/ 177343 w 798369"/>
                  <a:gd name="connsiteY17-1418" fmla="*/ 573204 h 842447"/>
                  <a:gd name="connsiteX18-1419" fmla="*/ 216420 w 798369"/>
                  <a:gd name="connsiteY18-1420" fmla="*/ 472620 h 842447"/>
                  <a:gd name="connsiteX19-1421" fmla="*/ 262648 w 798369"/>
                  <a:gd name="connsiteY19-1422" fmla="*/ 458156 h 842447"/>
                  <a:gd name="connsiteX20-1423" fmla="*/ 328664 w 798369"/>
                  <a:gd name="connsiteY20-1424" fmla="*/ 477608 h 842447"/>
                  <a:gd name="connsiteX21-1425" fmla="*/ 404390 w 798369"/>
                  <a:gd name="connsiteY21-1426" fmla="*/ 633236 h 842447"/>
                  <a:gd name="connsiteX22-1427" fmla="*/ 499856 w 798369"/>
                  <a:gd name="connsiteY22-1428" fmla="*/ 568881 h 842447"/>
                  <a:gd name="connsiteX23-1429" fmla="*/ 401580 w 798369"/>
                  <a:gd name="connsiteY23-1430" fmla="*/ 504541 h 842447"/>
                  <a:gd name="connsiteX24-1431" fmla="*/ 397589 w 798369"/>
                  <a:gd name="connsiteY24-1432" fmla="*/ 418920 h 842447"/>
                  <a:gd name="connsiteX25-1433" fmla="*/ 404075 w 798369"/>
                  <a:gd name="connsiteY25-1434" fmla="*/ 288659 h 842447"/>
                  <a:gd name="connsiteX26-1435" fmla="*/ 411457 w 798369"/>
                  <a:gd name="connsiteY26-1436" fmla="*/ 205524 h 842447"/>
                  <a:gd name="connsiteX27-1437" fmla="*/ 297236 w 798369"/>
                  <a:gd name="connsiteY27-1438" fmla="*/ 276689 h 842447"/>
                  <a:gd name="connsiteX28-1439" fmla="*/ 228975 w 798369"/>
                  <a:gd name="connsiteY28-1440" fmla="*/ 247677 h 842447"/>
                  <a:gd name="connsiteX29-1441" fmla="*/ 219413 w 798369"/>
                  <a:gd name="connsiteY29-1442" fmla="*/ 430973 h 842447"/>
                  <a:gd name="connsiteX30-1443" fmla="*/ 208106 w 798369"/>
                  <a:gd name="connsiteY30-1444" fmla="*/ 469461 h 842447"/>
                  <a:gd name="connsiteX31-1445" fmla="*/ 154479 w 798369"/>
                  <a:gd name="connsiteY31-1446" fmla="*/ 443858 h 842447"/>
                  <a:gd name="connsiteX32-1447" fmla="*/ 104593 w 798369"/>
                  <a:gd name="connsiteY32-1448" fmla="*/ 273447 h 842447"/>
                  <a:gd name="connsiteX33-1449" fmla="*/ 160798 w 798369"/>
                  <a:gd name="connsiteY33-1450" fmla="*/ 15919 h 842447"/>
                  <a:gd name="connsiteX0-1451" fmla="*/ 160798 w 798369"/>
                  <a:gd name="connsiteY0-1452" fmla="*/ 15919 h 842447"/>
                  <a:gd name="connsiteX1-1453" fmla="*/ 206693 w 798369"/>
                  <a:gd name="connsiteY1-1454" fmla="*/ 8354 h 842447"/>
                  <a:gd name="connsiteX2-1455" fmla="*/ 257078 w 798369"/>
                  <a:gd name="connsiteY2-1456" fmla="*/ 114009 h 842447"/>
                  <a:gd name="connsiteX3-1457" fmla="*/ 407982 w 798369"/>
                  <a:gd name="connsiteY3-1458" fmla="*/ 33791 h 842447"/>
                  <a:gd name="connsiteX4-1459" fmla="*/ 529388 w 798369"/>
                  <a:gd name="connsiteY4-1460" fmla="*/ 101069 h 842447"/>
                  <a:gd name="connsiteX5-1461" fmla="*/ 518563 w 798369"/>
                  <a:gd name="connsiteY5-1462" fmla="*/ 465138 h 842447"/>
                  <a:gd name="connsiteX6-1463" fmla="*/ 519477 w 798369"/>
                  <a:gd name="connsiteY6-1464" fmla="*/ 554916 h 842447"/>
                  <a:gd name="connsiteX7-1465" fmla="*/ 591396 w 798369"/>
                  <a:gd name="connsiteY7-1466" fmla="*/ 489661 h 842447"/>
                  <a:gd name="connsiteX8-1467" fmla="*/ 593159 w 798369"/>
                  <a:gd name="connsiteY8-1468" fmla="*/ 255939 h 842447"/>
                  <a:gd name="connsiteX9-1469" fmla="*/ 687524 w 798369"/>
                  <a:gd name="connsiteY9-1470" fmla="*/ 69112 h 842447"/>
                  <a:gd name="connsiteX10-1471" fmla="*/ 744047 w 798369"/>
                  <a:gd name="connsiteY10-1472" fmla="*/ 459070 h 842447"/>
                  <a:gd name="connsiteX11-1473" fmla="*/ 793517 w 798369"/>
                  <a:gd name="connsiteY11-1474" fmla="*/ 671377 h 842447"/>
                  <a:gd name="connsiteX12-1475" fmla="*/ 670548 w 798369"/>
                  <a:gd name="connsiteY12-1476" fmla="*/ 765893 h 842447"/>
                  <a:gd name="connsiteX13-1477" fmla="*/ 432842 w 798369"/>
                  <a:gd name="connsiteY13-1478" fmla="*/ 842204 h 842447"/>
                  <a:gd name="connsiteX14-1479" fmla="*/ 288240 w 798369"/>
                  <a:gd name="connsiteY14-1480" fmla="*/ 675839 h 842447"/>
                  <a:gd name="connsiteX15-1481" fmla="*/ 111048 w 798369"/>
                  <a:gd name="connsiteY15-1482" fmla="*/ 790667 h 842447"/>
                  <a:gd name="connsiteX16-1483" fmla="*/ 0 w 798369"/>
                  <a:gd name="connsiteY16-1484" fmla="*/ 692480 h 842447"/>
                  <a:gd name="connsiteX17-1485" fmla="*/ 177343 w 798369"/>
                  <a:gd name="connsiteY17-1486" fmla="*/ 573204 h 842447"/>
                  <a:gd name="connsiteX18-1487" fmla="*/ 216420 w 798369"/>
                  <a:gd name="connsiteY18-1488" fmla="*/ 472620 h 842447"/>
                  <a:gd name="connsiteX19-1489" fmla="*/ 262648 w 798369"/>
                  <a:gd name="connsiteY19-1490" fmla="*/ 458156 h 842447"/>
                  <a:gd name="connsiteX20-1491" fmla="*/ 328664 w 798369"/>
                  <a:gd name="connsiteY20-1492" fmla="*/ 477608 h 842447"/>
                  <a:gd name="connsiteX21-1493" fmla="*/ 404390 w 798369"/>
                  <a:gd name="connsiteY21-1494" fmla="*/ 633236 h 842447"/>
                  <a:gd name="connsiteX22-1495" fmla="*/ 499856 w 798369"/>
                  <a:gd name="connsiteY22-1496" fmla="*/ 568881 h 842447"/>
                  <a:gd name="connsiteX23-1497" fmla="*/ 401580 w 798369"/>
                  <a:gd name="connsiteY23-1498" fmla="*/ 504541 h 842447"/>
                  <a:gd name="connsiteX24-1499" fmla="*/ 397589 w 798369"/>
                  <a:gd name="connsiteY24-1500" fmla="*/ 418920 h 842447"/>
                  <a:gd name="connsiteX25-1501" fmla="*/ 404075 w 798369"/>
                  <a:gd name="connsiteY25-1502" fmla="*/ 288659 h 842447"/>
                  <a:gd name="connsiteX26-1503" fmla="*/ 411457 w 798369"/>
                  <a:gd name="connsiteY26-1504" fmla="*/ 205524 h 842447"/>
                  <a:gd name="connsiteX27-1505" fmla="*/ 297236 w 798369"/>
                  <a:gd name="connsiteY27-1506" fmla="*/ 276689 h 842447"/>
                  <a:gd name="connsiteX28-1507" fmla="*/ 228975 w 798369"/>
                  <a:gd name="connsiteY28-1508" fmla="*/ 247677 h 842447"/>
                  <a:gd name="connsiteX29-1509" fmla="*/ 219413 w 798369"/>
                  <a:gd name="connsiteY29-1510" fmla="*/ 430973 h 842447"/>
                  <a:gd name="connsiteX30-1511" fmla="*/ 208106 w 798369"/>
                  <a:gd name="connsiteY30-1512" fmla="*/ 469461 h 842447"/>
                  <a:gd name="connsiteX31-1513" fmla="*/ 154479 w 798369"/>
                  <a:gd name="connsiteY31-1514" fmla="*/ 443858 h 842447"/>
                  <a:gd name="connsiteX32-1515" fmla="*/ 104593 w 798369"/>
                  <a:gd name="connsiteY32-1516" fmla="*/ 273447 h 842447"/>
                  <a:gd name="connsiteX33-1517" fmla="*/ 160798 w 798369"/>
                  <a:gd name="connsiteY33-1518" fmla="*/ 15919 h 842447"/>
                  <a:gd name="connsiteX0-1519" fmla="*/ 160798 w 798369"/>
                  <a:gd name="connsiteY0-1520" fmla="*/ 15919 h 842447"/>
                  <a:gd name="connsiteX1-1521" fmla="*/ 206693 w 798369"/>
                  <a:gd name="connsiteY1-1522" fmla="*/ 8354 h 842447"/>
                  <a:gd name="connsiteX2-1523" fmla="*/ 257078 w 798369"/>
                  <a:gd name="connsiteY2-1524" fmla="*/ 114009 h 842447"/>
                  <a:gd name="connsiteX3-1525" fmla="*/ 407982 w 798369"/>
                  <a:gd name="connsiteY3-1526" fmla="*/ 33791 h 842447"/>
                  <a:gd name="connsiteX4-1527" fmla="*/ 529388 w 798369"/>
                  <a:gd name="connsiteY4-1528" fmla="*/ 101069 h 842447"/>
                  <a:gd name="connsiteX5-1529" fmla="*/ 518563 w 798369"/>
                  <a:gd name="connsiteY5-1530" fmla="*/ 465138 h 842447"/>
                  <a:gd name="connsiteX6-1531" fmla="*/ 519477 w 798369"/>
                  <a:gd name="connsiteY6-1532" fmla="*/ 554916 h 842447"/>
                  <a:gd name="connsiteX7-1533" fmla="*/ 591396 w 798369"/>
                  <a:gd name="connsiteY7-1534" fmla="*/ 489661 h 842447"/>
                  <a:gd name="connsiteX8-1535" fmla="*/ 593159 w 798369"/>
                  <a:gd name="connsiteY8-1536" fmla="*/ 255939 h 842447"/>
                  <a:gd name="connsiteX9-1537" fmla="*/ 687524 w 798369"/>
                  <a:gd name="connsiteY9-1538" fmla="*/ 69112 h 842447"/>
                  <a:gd name="connsiteX10-1539" fmla="*/ 744047 w 798369"/>
                  <a:gd name="connsiteY10-1540" fmla="*/ 459070 h 842447"/>
                  <a:gd name="connsiteX11-1541" fmla="*/ 793517 w 798369"/>
                  <a:gd name="connsiteY11-1542" fmla="*/ 671377 h 842447"/>
                  <a:gd name="connsiteX12-1543" fmla="*/ 670548 w 798369"/>
                  <a:gd name="connsiteY12-1544" fmla="*/ 765893 h 842447"/>
                  <a:gd name="connsiteX13-1545" fmla="*/ 432842 w 798369"/>
                  <a:gd name="connsiteY13-1546" fmla="*/ 842204 h 842447"/>
                  <a:gd name="connsiteX14-1547" fmla="*/ 288240 w 798369"/>
                  <a:gd name="connsiteY14-1548" fmla="*/ 675839 h 842447"/>
                  <a:gd name="connsiteX15-1549" fmla="*/ 111048 w 798369"/>
                  <a:gd name="connsiteY15-1550" fmla="*/ 790667 h 842447"/>
                  <a:gd name="connsiteX16-1551" fmla="*/ 0 w 798369"/>
                  <a:gd name="connsiteY16-1552" fmla="*/ 692480 h 842447"/>
                  <a:gd name="connsiteX17-1553" fmla="*/ 177343 w 798369"/>
                  <a:gd name="connsiteY17-1554" fmla="*/ 573204 h 842447"/>
                  <a:gd name="connsiteX18-1555" fmla="*/ 216420 w 798369"/>
                  <a:gd name="connsiteY18-1556" fmla="*/ 472620 h 842447"/>
                  <a:gd name="connsiteX19-1557" fmla="*/ 262648 w 798369"/>
                  <a:gd name="connsiteY19-1558" fmla="*/ 458156 h 842447"/>
                  <a:gd name="connsiteX20-1559" fmla="*/ 328664 w 798369"/>
                  <a:gd name="connsiteY20-1560" fmla="*/ 477608 h 842447"/>
                  <a:gd name="connsiteX21-1561" fmla="*/ 404390 w 798369"/>
                  <a:gd name="connsiteY21-1562" fmla="*/ 633236 h 842447"/>
                  <a:gd name="connsiteX22-1563" fmla="*/ 499856 w 798369"/>
                  <a:gd name="connsiteY22-1564" fmla="*/ 568881 h 842447"/>
                  <a:gd name="connsiteX23-1565" fmla="*/ 401580 w 798369"/>
                  <a:gd name="connsiteY23-1566" fmla="*/ 504541 h 842447"/>
                  <a:gd name="connsiteX24-1567" fmla="*/ 397589 w 798369"/>
                  <a:gd name="connsiteY24-1568" fmla="*/ 418920 h 842447"/>
                  <a:gd name="connsiteX25-1569" fmla="*/ 404075 w 798369"/>
                  <a:gd name="connsiteY25-1570" fmla="*/ 288659 h 842447"/>
                  <a:gd name="connsiteX26-1571" fmla="*/ 411457 w 798369"/>
                  <a:gd name="connsiteY26-1572" fmla="*/ 205524 h 842447"/>
                  <a:gd name="connsiteX27-1573" fmla="*/ 297236 w 798369"/>
                  <a:gd name="connsiteY27-1574" fmla="*/ 276689 h 842447"/>
                  <a:gd name="connsiteX28-1575" fmla="*/ 228975 w 798369"/>
                  <a:gd name="connsiteY28-1576" fmla="*/ 247677 h 842447"/>
                  <a:gd name="connsiteX29-1577" fmla="*/ 219413 w 798369"/>
                  <a:gd name="connsiteY29-1578" fmla="*/ 430973 h 842447"/>
                  <a:gd name="connsiteX30-1579" fmla="*/ 208106 w 798369"/>
                  <a:gd name="connsiteY30-1580" fmla="*/ 469461 h 842447"/>
                  <a:gd name="connsiteX31-1581" fmla="*/ 154479 w 798369"/>
                  <a:gd name="connsiteY31-1582" fmla="*/ 443858 h 842447"/>
                  <a:gd name="connsiteX32-1583" fmla="*/ 104593 w 798369"/>
                  <a:gd name="connsiteY32-1584" fmla="*/ 273447 h 842447"/>
                  <a:gd name="connsiteX33-1585" fmla="*/ 160798 w 798369"/>
                  <a:gd name="connsiteY33-1586" fmla="*/ 15919 h 842447"/>
                  <a:gd name="connsiteX0-1587" fmla="*/ 160798 w 798369"/>
                  <a:gd name="connsiteY0-1588" fmla="*/ 15919 h 842447"/>
                  <a:gd name="connsiteX1-1589" fmla="*/ 206693 w 798369"/>
                  <a:gd name="connsiteY1-1590" fmla="*/ 8354 h 842447"/>
                  <a:gd name="connsiteX2-1591" fmla="*/ 257078 w 798369"/>
                  <a:gd name="connsiteY2-1592" fmla="*/ 114009 h 842447"/>
                  <a:gd name="connsiteX3-1593" fmla="*/ 407982 w 798369"/>
                  <a:gd name="connsiteY3-1594" fmla="*/ 33791 h 842447"/>
                  <a:gd name="connsiteX4-1595" fmla="*/ 529388 w 798369"/>
                  <a:gd name="connsiteY4-1596" fmla="*/ 101069 h 842447"/>
                  <a:gd name="connsiteX5-1597" fmla="*/ 518563 w 798369"/>
                  <a:gd name="connsiteY5-1598" fmla="*/ 465138 h 842447"/>
                  <a:gd name="connsiteX6-1599" fmla="*/ 519477 w 798369"/>
                  <a:gd name="connsiteY6-1600" fmla="*/ 554916 h 842447"/>
                  <a:gd name="connsiteX7-1601" fmla="*/ 591396 w 798369"/>
                  <a:gd name="connsiteY7-1602" fmla="*/ 489661 h 842447"/>
                  <a:gd name="connsiteX8-1603" fmla="*/ 593159 w 798369"/>
                  <a:gd name="connsiteY8-1604" fmla="*/ 255939 h 842447"/>
                  <a:gd name="connsiteX9-1605" fmla="*/ 687524 w 798369"/>
                  <a:gd name="connsiteY9-1606" fmla="*/ 69112 h 842447"/>
                  <a:gd name="connsiteX10-1607" fmla="*/ 744047 w 798369"/>
                  <a:gd name="connsiteY10-1608" fmla="*/ 459070 h 842447"/>
                  <a:gd name="connsiteX11-1609" fmla="*/ 793517 w 798369"/>
                  <a:gd name="connsiteY11-1610" fmla="*/ 671377 h 842447"/>
                  <a:gd name="connsiteX12-1611" fmla="*/ 670548 w 798369"/>
                  <a:gd name="connsiteY12-1612" fmla="*/ 765893 h 842447"/>
                  <a:gd name="connsiteX13-1613" fmla="*/ 432842 w 798369"/>
                  <a:gd name="connsiteY13-1614" fmla="*/ 842204 h 842447"/>
                  <a:gd name="connsiteX14-1615" fmla="*/ 288240 w 798369"/>
                  <a:gd name="connsiteY14-1616" fmla="*/ 675839 h 842447"/>
                  <a:gd name="connsiteX15-1617" fmla="*/ 111048 w 798369"/>
                  <a:gd name="connsiteY15-1618" fmla="*/ 790667 h 842447"/>
                  <a:gd name="connsiteX16-1619" fmla="*/ 0 w 798369"/>
                  <a:gd name="connsiteY16-1620" fmla="*/ 692480 h 842447"/>
                  <a:gd name="connsiteX17-1621" fmla="*/ 177343 w 798369"/>
                  <a:gd name="connsiteY17-1622" fmla="*/ 573204 h 842447"/>
                  <a:gd name="connsiteX18-1623" fmla="*/ 216420 w 798369"/>
                  <a:gd name="connsiteY18-1624" fmla="*/ 472620 h 842447"/>
                  <a:gd name="connsiteX19-1625" fmla="*/ 262648 w 798369"/>
                  <a:gd name="connsiteY19-1626" fmla="*/ 458156 h 842447"/>
                  <a:gd name="connsiteX20-1627" fmla="*/ 328664 w 798369"/>
                  <a:gd name="connsiteY20-1628" fmla="*/ 477608 h 842447"/>
                  <a:gd name="connsiteX21-1629" fmla="*/ 404390 w 798369"/>
                  <a:gd name="connsiteY21-1630" fmla="*/ 633236 h 842447"/>
                  <a:gd name="connsiteX22-1631" fmla="*/ 499856 w 798369"/>
                  <a:gd name="connsiteY22-1632" fmla="*/ 568881 h 842447"/>
                  <a:gd name="connsiteX23-1633" fmla="*/ 401580 w 798369"/>
                  <a:gd name="connsiteY23-1634" fmla="*/ 504541 h 842447"/>
                  <a:gd name="connsiteX24-1635" fmla="*/ 397589 w 798369"/>
                  <a:gd name="connsiteY24-1636" fmla="*/ 418920 h 842447"/>
                  <a:gd name="connsiteX25-1637" fmla="*/ 404075 w 798369"/>
                  <a:gd name="connsiteY25-1638" fmla="*/ 288659 h 842447"/>
                  <a:gd name="connsiteX26-1639" fmla="*/ 411457 w 798369"/>
                  <a:gd name="connsiteY26-1640" fmla="*/ 205524 h 842447"/>
                  <a:gd name="connsiteX27-1641" fmla="*/ 297236 w 798369"/>
                  <a:gd name="connsiteY27-1642" fmla="*/ 276689 h 842447"/>
                  <a:gd name="connsiteX28-1643" fmla="*/ 228975 w 798369"/>
                  <a:gd name="connsiteY28-1644" fmla="*/ 247677 h 842447"/>
                  <a:gd name="connsiteX29-1645" fmla="*/ 219413 w 798369"/>
                  <a:gd name="connsiteY29-1646" fmla="*/ 430973 h 842447"/>
                  <a:gd name="connsiteX30-1647" fmla="*/ 208106 w 798369"/>
                  <a:gd name="connsiteY30-1648" fmla="*/ 469461 h 842447"/>
                  <a:gd name="connsiteX31-1649" fmla="*/ 154479 w 798369"/>
                  <a:gd name="connsiteY31-1650" fmla="*/ 443858 h 842447"/>
                  <a:gd name="connsiteX32-1651" fmla="*/ 104593 w 798369"/>
                  <a:gd name="connsiteY32-1652" fmla="*/ 273447 h 842447"/>
                  <a:gd name="connsiteX33-1653" fmla="*/ 160798 w 798369"/>
                  <a:gd name="connsiteY33-1654" fmla="*/ 15919 h 842447"/>
                  <a:gd name="connsiteX0-1655" fmla="*/ 160798 w 798369"/>
                  <a:gd name="connsiteY0-1656" fmla="*/ 15919 h 842447"/>
                  <a:gd name="connsiteX1-1657" fmla="*/ 206693 w 798369"/>
                  <a:gd name="connsiteY1-1658" fmla="*/ 8354 h 842447"/>
                  <a:gd name="connsiteX2-1659" fmla="*/ 257078 w 798369"/>
                  <a:gd name="connsiteY2-1660" fmla="*/ 114009 h 842447"/>
                  <a:gd name="connsiteX3-1661" fmla="*/ 407982 w 798369"/>
                  <a:gd name="connsiteY3-1662" fmla="*/ 33791 h 842447"/>
                  <a:gd name="connsiteX4-1663" fmla="*/ 529388 w 798369"/>
                  <a:gd name="connsiteY4-1664" fmla="*/ 101069 h 842447"/>
                  <a:gd name="connsiteX5-1665" fmla="*/ 518563 w 798369"/>
                  <a:gd name="connsiteY5-1666" fmla="*/ 465138 h 842447"/>
                  <a:gd name="connsiteX6-1667" fmla="*/ 519477 w 798369"/>
                  <a:gd name="connsiteY6-1668" fmla="*/ 554916 h 842447"/>
                  <a:gd name="connsiteX7-1669" fmla="*/ 591396 w 798369"/>
                  <a:gd name="connsiteY7-1670" fmla="*/ 489661 h 842447"/>
                  <a:gd name="connsiteX8-1671" fmla="*/ 593159 w 798369"/>
                  <a:gd name="connsiteY8-1672" fmla="*/ 255939 h 842447"/>
                  <a:gd name="connsiteX9-1673" fmla="*/ 687524 w 798369"/>
                  <a:gd name="connsiteY9-1674" fmla="*/ 69112 h 842447"/>
                  <a:gd name="connsiteX10-1675" fmla="*/ 744047 w 798369"/>
                  <a:gd name="connsiteY10-1676" fmla="*/ 459070 h 842447"/>
                  <a:gd name="connsiteX11-1677" fmla="*/ 793517 w 798369"/>
                  <a:gd name="connsiteY11-1678" fmla="*/ 671377 h 842447"/>
                  <a:gd name="connsiteX12-1679" fmla="*/ 670548 w 798369"/>
                  <a:gd name="connsiteY12-1680" fmla="*/ 765893 h 842447"/>
                  <a:gd name="connsiteX13-1681" fmla="*/ 432842 w 798369"/>
                  <a:gd name="connsiteY13-1682" fmla="*/ 842204 h 842447"/>
                  <a:gd name="connsiteX14-1683" fmla="*/ 288240 w 798369"/>
                  <a:gd name="connsiteY14-1684" fmla="*/ 675839 h 842447"/>
                  <a:gd name="connsiteX15-1685" fmla="*/ 111048 w 798369"/>
                  <a:gd name="connsiteY15-1686" fmla="*/ 790667 h 842447"/>
                  <a:gd name="connsiteX16-1687" fmla="*/ 0 w 798369"/>
                  <a:gd name="connsiteY16-1688" fmla="*/ 692480 h 842447"/>
                  <a:gd name="connsiteX17-1689" fmla="*/ 177343 w 798369"/>
                  <a:gd name="connsiteY17-1690" fmla="*/ 573204 h 842447"/>
                  <a:gd name="connsiteX18-1691" fmla="*/ 216420 w 798369"/>
                  <a:gd name="connsiteY18-1692" fmla="*/ 472620 h 842447"/>
                  <a:gd name="connsiteX19-1693" fmla="*/ 262648 w 798369"/>
                  <a:gd name="connsiteY19-1694" fmla="*/ 458156 h 842447"/>
                  <a:gd name="connsiteX20-1695" fmla="*/ 328664 w 798369"/>
                  <a:gd name="connsiteY20-1696" fmla="*/ 477608 h 842447"/>
                  <a:gd name="connsiteX21-1697" fmla="*/ 404390 w 798369"/>
                  <a:gd name="connsiteY21-1698" fmla="*/ 633236 h 842447"/>
                  <a:gd name="connsiteX22-1699" fmla="*/ 499856 w 798369"/>
                  <a:gd name="connsiteY22-1700" fmla="*/ 568881 h 842447"/>
                  <a:gd name="connsiteX23-1701" fmla="*/ 401580 w 798369"/>
                  <a:gd name="connsiteY23-1702" fmla="*/ 504541 h 842447"/>
                  <a:gd name="connsiteX24-1703" fmla="*/ 397589 w 798369"/>
                  <a:gd name="connsiteY24-1704" fmla="*/ 418920 h 842447"/>
                  <a:gd name="connsiteX25-1705" fmla="*/ 411457 w 798369"/>
                  <a:gd name="connsiteY25-1706" fmla="*/ 205524 h 842447"/>
                  <a:gd name="connsiteX26-1707" fmla="*/ 297236 w 798369"/>
                  <a:gd name="connsiteY26-1708" fmla="*/ 276689 h 842447"/>
                  <a:gd name="connsiteX27-1709" fmla="*/ 228975 w 798369"/>
                  <a:gd name="connsiteY27-1710" fmla="*/ 247677 h 842447"/>
                  <a:gd name="connsiteX28-1711" fmla="*/ 219413 w 798369"/>
                  <a:gd name="connsiteY28-1712" fmla="*/ 430973 h 842447"/>
                  <a:gd name="connsiteX29-1713" fmla="*/ 208106 w 798369"/>
                  <a:gd name="connsiteY29-1714" fmla="*/ 469461 h 842447"/>
                  <a:gd name="connsiteX30-1715" fmla="*/ 154479 w 798369"/>
                  <a:gd name="connsiteY30-1716" fmla="*/ 443858 h 842447"/>
                  <a:gd name="connsiteX31-1717" fmla="*/ 104593 w 798369"/>
                  <a:gd name="connsiteY31-1718" fmla="*/ 273447 h 842447"/>
                  <a:gd name="connsiteX32-1719" fmla="*/ 160798 w 798369"/>
                  <a:gd name="connsiteY32-1720" fmla="*/ 15919 h 842447"/>
                  <a:gd name="connsiteX0-1721" fmla="*/ 160798 w 798369"/>
                  <a:gd name="connsiteY0-1722" fmla="*/ 15919 h 842447"/>
                  <a:gd name="connsiteX1-1723" fmla="*/ 206693 w 798369"/>
                  <a:gd name="connsiteY1-1724" fmla="*/ 8354 h 842447"/>
                  <a:gd name="connsiteX2-1725" fmla="*/ 257078 w 798369"/>
                  <a:gd name="connsiteY2-1726" fmla="*/ 114009 h 842447"/>
                  <a:gd name="connsiteX3-1727" fmla="*/ 407982 w 798369"/>
                  <a:gd name="connsiteY3-1728" fmla="*/ 33791 h 842447"/>
                  <a:gd name="connsiteX4-1729" fmla="*/ 529388 w 798369"/>
                  <a:gd name="connsiteY4-1730" fmla="*/ 101069 h 842447"/>
                  <a:gd name="connsiteX5-1731" fmla="*/ 518563 w 798369"/>
                  <a:gd name="connsiteY5-1732" fmla="*/ 465138 h 842447"/>
                  <a:gd name="connsiteX6-1733" fmla="*/ 519477 w 798369"/>
                  <a:gd name="connsiteY6-1734" fmla="*/ 554916 h 842447"/>
                  <a:gd name="connsiteX7-1735" fmla="*/ 591396 w 798369"/>
                  <a:gd name="connsiteY7-1736" fmla="*/ 489661 h 842447"/>
                  <a:gd name="connsiteX8-1737" fmla="*/ 593159 w 798369"/>
                  <a:gd name="connsiteY8-1738" fmla="*/ 255939 h 842447"/>
                  <a:gd name="connsiteX9-1739" fmla="*/ 687524 w 798369"/>
                  <a:gd name="connsiteY9-1740" fmla="*/ 69112 h 842447"/>
                  <a:gd name="connsiteX10-1741" fmla="*/ 744047 w 798369"/>
                  <a:gd name="connsiteY10-1742" fmla="*/ 459070 h 842447"/>
                  <a:gd name="connsiteX11-1743" fmla="*/ 793517 w 798369"/>
                  <a:gd name="connsiteY11-1744" fmla="*/ 671377 h 842447"/>
                  <a:gd name="connsiteX12-1745" fmla="*/ 670548 w 798369"/>
                  <a:gd name="connsiteY12-1746" fmla="*/ 765893 h 842447"/>
                  <a:gd name="connsiteX13-1747" fmla="*/ 432842 w 798369"/>
                  <a:gd name="connsiteY13-1748" fmla="*/ 842204 h 842447"/>
                  <a:gd name="connsiteX14-1749" fmla="*/ 288240 w 798369"/>
                  <a:gd name="connsiteY14-1750" fmla="*/ 675839 h 842447"/>
                  <a:gd name="connsiteX15-1751" fmla="*/ 111048 w 798369"/>
                  <a:gd name="connsiteY15-1752" fmla="*/ 790667 h 842447"/>
                  <a:gd name="connsiteX16-1753" fmla="*/ 0 w 798369"/>
                  <a:gd name="connsiteY16-1754" fmla="*/ 692480 h 842447"/>
                  <a:gd name="connsiteX17-1755" fmla="*/ 177343 w 798369"/>
                  <a:gd name="connsiteY17-1756" fmla="*/ 573204 h 842447"/>
                  <a:gd name="connsiteX18-1757" fmla="*/ 216420 w 798369"/>
                  <a:gd name="connsiteY18-1758" fmla="*/ 472620 h 842447"/>
                  <a:gd name="connsiteX19-1759" fmla="*/ 312649 w 798369"/>
                  <a:gd name="connsiteY19-1760" fmla="*/ 346864 h 842447"/>
                  <a:gd name="connsiteX20-1761" fmla="*/ 328664 w 798369"/>
                  <a:gd name="connsiteY20-1762" fmla="*/ 477608 h 842447"/>
                  <a:gd name="connsiteX21-1763" fmla="*/ 404390 w 798369"/>
                  <a:gd name="connsiteY21-1764" fmla="*/ 633236 h 842447"/>
                  <a:gd name="connsiteX22-1765" fmla="*/ 499856 w 798369"/>
                  <a:gd name="connsiteY22-1766" fmla="*/ 568881 h 842447"/>
                  <a:gd name="connsiteX23-1767" fmla="*/ 401580 w 798369"/>
                  <a:gd name="connsiteY23-1768" fmla="*/ 504541 h 842447"/>
                  <a:gd name="connsiteX24-1769" fmla="*/ 397589 w 798369"/>
                  <a:gd name="connsiteY24-1770" fmla="*/ 418920 h 842447"/>
                  <a:gd name="connsiteX25-1771" fmla="*/ 411457 w 798369"/>
                  <a:gd name="connsiteY25-1772" fmla="*/ 205524 h 842447"/>
                  <a:gd name="connsiteX26-1773" fmla="*/ 297236 w 798369"/>
                  <a:gd name="connsiteY26-1774" fmla="*/ 276689 h 842447"/>
                  <a:gd name="connsiteX27-1775" fmla="*/ 228975 w 798369"/>
                  <a:gd name="connsiteY27-1776" fmla="*/ 247677 h 842447"/>
                  <a:gd name="connsiteX28-1777" fmla="*/ 219413 w 798369"/>
                  <a:gd name="connsiteY28-1778" fmla="*/ 430973 h 842447"/>
                  <a:gd name="connsiteX29-1779" fmla="*/ 208106 w 798369"/>
                  <a:gd name="connsiteY29-1780" fmla="*/ 469461 h 842447"/>
                  <a:gd name="connsiteX30-1781" fmla="*/ 154479 w 798369"/>
                  <a:gd name="connsiteY30-1782" fmla="*/ 443858 h 842447"/>
                  <a:gd name="connsiteX31-1783" fmla="*/ 104593 w 798369"/>
                  <a:gd name="connsiteY31-1784" fmla="*/ 273447 h 842447"/>
                  <a:gd name="connsiteX32-1785" fmla="*/ 160798 w 798369"/>
                  <a:gd name="connsiteY32-1786" fmla="*/ 15919 h 842447"/>
                  <a:gd name="connsiteX0-1787" fmla="*/ 160798 w 798369"/>
                  <a:gd name="connsiteY0-1788" fmla="*/ 15919 h 842447"/>
                  <a:gd name="connsiteX1-1789" fmla="*/ 206693 w 798369"/>
                  <a:gd name="connsiteY1-1790" fmla="*/ 8354 h 842447"/>
                  <a:gd name="connsiteX2-1791" fmla="*/ 257078 w 798369"/>
                  <a:gd name="connsiteY2-1792" fmla="*/ 114009 h 842447"/>
                  <a:gd name="connsiteX3-1793" fmla="*/ 407982 w 798369"/>
                  <a:gd name="connsiteY3-1794" fmla="*/ 33791 h 842447"/>
                  <a:gd name="connsiteX4-1795" fmla="*/ 529388 w 798369"/>
                  <a:gd name="connsiteY4-1796" fmla="*/ 101069 h 842447"/>
                  <a:gd name="connsiteX5-1797" fmla="*/ 518563 w 798369"/>
                  <a:gd name="connsiteY5-1798" fmla="*/ 465138 h 842447"/>
                  <a:gd name="connsiteX6-1799" fmla="*/ 519477 w 798369"/>
                  <a:gd name="connsiteY6-1800" fmla="*/ 554916 h 842447"/>
                  <a:gd name="connsiteX7-1801" fmla="*/ 591396 w 798369"/>
                  <a:gd name="connsiteY7-1802" fmla="*/ 489661 h 842447"/>
                  <a:gd name="connsiteX8-1803" fmla="*/ 593159 w 798369"/>
                  <a:gd name="connsiteY8-1804" fmla="*/ 255939 h 842447"/>
                  <a:gd name="connsiteX9-1805" fmla="*/ 687524 w 798369"/>
                  <a:gd name="connsiteY9-1806" fmla="*/ 69112 h 842447"/>
                  <a:gd name="connsiteX10-1807" fmla="*/ 744047 w 798369"/>
                  <a:gd name="connsiteY10-1808" fmla="*/ 459070 h 842447"/>
                  <a:gd name="connsiteX11-1809" fmla="*/ 793517 w 798369"/>
                  <a:gd name="connsiteY11-1810" fmla="*/ 671377 h 842447"/>
                  <a:gd name="connsiteX12-1811" fmla="*/ 670548 w 798369"/>
                  <a:gd name="connsiteY12-1812" fmla="*/ 765893 h 842447"/>
                  <a:gd name="connsiteX13-1813" fmla="*/ 432842 w 798369"/>
                  <a:gd name="connsiteY13-1814" fmla="*/ 842204 h 842447"/>
                  <a:gd name="connsiteX14-1815" fmla="*/ 288240 w 798369"/>
                  <a:gd name="connsiteY14-1816" fmla="*/ 675839 h 842447"/>
                  <a:gd name="connsiteX15-1817" fmla="*/ 111048 w 798369"/>
                  <a:gd name="connsiteY15-1818" fmla="*/ 790667 h 842447"/>
                  <a:gd name="connsiteX16-1819" fmla="*/ 0 w 798369"/>
                  <a:gd name="connsiteY16-1820" fmla="*/ 692480 h 842447"/>
                  <a:gd name="connsiteX17-1821" fmla="*/ 177343 w 798369"/>
                  <a:gd name="connsiteY17-1822" fmla="*/ 573204 h 842447"/>
                  <a:gd name="connsiteX18-1823" fmla="*/ 216420 w 798369"/>
                  <a:gd name="connsiteY18-1824" fmla="*/ 472620 h 842447"/>
                  <a:gd name="connsiteX19-1825" fmla="*/ 309423 w 798369"/>
                  <a:gd name="connsiteY19-1826" fmla="*/ 324283 h 842447"/>
                  <a:gd name="connsiteX20-1827" fmla="*/ 328664 w 798369"/>
                  <a:gd name="connsiteY20-1828" fmla="*/ 477608 h 842447"/>
                  <a:gd name="connsiteX21-1829" fmla="*/ 404390 w 798369"/>
                  <a:gd name="connsiteY21-1830" fmla="*/ 633236 h 842447"/>
                  <a:gd name="connsiteX22-1831" fmla="*/ 499856 w 798369"/>
                  <a:gd name="connsiteY22-1832" fmla="*/ 568881 h 842447"/>
                  <a:gd name="connsiteX23-1833" fmla="*/ 401580 w 798369"/>
                  <a:gd name="connsiteY23-1834" fmla="*/ 504541 h 842447"/>
                  <a:gd name="connsiteX24-1835" fmla="*/ 397589 w 798369"/>
                  <a:gd name="connsiteY24-1836" fmla="*/ 418920 h 842447"/>
                  <a:gd name="connsiteX25-1837" fmla="*/ 411457 w 798369"/>
                  <a:gd name="connsiteY25-1838" fmla="*/ 205524 h 842447"/>
                  <a:gd name="connsiteX26-1839" fmla="*/ 297236 w 798369"/>
                  <a:gd name="connsiteY26-1840" fmla="*/ 276689 h 842447"/>
                  <a:gd name="connsiteX27-1841" fmla="*/ 228975 w 798369"/>
                  <a:gd name="connsiteY27-1842" fmla="*/ 247677 h 842447"/>
                  <a:gd name="connsiteX28-1843" fmla="*/ 219413 w 798369"/>
                  <a:gd name="connsiteY28-1844" fmla="*/ 430973 h 842447"/>
                  <a:gd name="connsiteX29-1845" fmla="*/ 208106 w 798369"/>
                  <a:gd name="connsiteY29-1846" fmla="*/ 469461 h 842447"/>
                  <a:gd name="connsiteX30-1847" fmla="*/ 154479 w 798369"/>
                  <a:gd name="connsiteY30-1848" fmla="*/ 443858 h 842447"/>
                  <a:gd name="connsiteX31-1849" fmla="*/ 104593 w 798369"/>
                  <a:gd name="connsiteY31-1850" fmla="*/ 273447 h 842447"/>
                  <a:gd name="connsiteX32-1851" fmla="*/ 160798 w 798369"/>
                  <a:gd name="connsiteY32-1852" fmla="*/ 15919 h 842447"/>
                  <a:gd name="connsiteX0-1853" fmla="*/ 160798 w 798369"/>
                  <a:gd name="connsiteY0-1854" fmla="*/ 15919 h 842447"/>
                  <a:gd name="connsiteX1-1855" fmla="*/ 206693 w 798369"/>
                  <a:gd name="connsiteY1-1856" fmla="*/ 8354 h 842447"/>
                  <a:gd name="connsiteX2-1857" fmla="*/ 257078 w 798369"/>
                  <a:gd name="connsiteY2-1858" fmla="*/ 114009 h 842447"/>
                  <a:gd name="connsiteX3-1859" fmla="*/ 407982 w 798369"/>
                  <a:gd name="connsiteY3-1860" fmla="*/ 33791 h 842447"/>
                  <a:gd name="connsiteX4-1861" fmla="*/ 529388 w 798369"/>
                  <a:gd name="connsiteY4-1862" fmla="*/ 101069 h 842447"/>
                  <a:gd name="connsiteX5-1863" fmla="*/ 518563 w 798369"/>
                  <a:gd name="connsiteY5-1864" fmla="*/ 465138 h 842447"/>
                  <a:gd name="connsiteX6-1865" fmla="*/ 519477 w 798369"/>
                  <a:gd name="connsiteY6-1866" fmla="*/ 554916 h 842447"/>
                  <a:gd name="connsiteX7-1867" fmla="*/ 591396 w 798369"/>
                  <a:gd name="connsiteY7-1868" fmla="*/ 489661 h 842447"/>
                  <a:gd name="connsiteX8-1869" fmla="*/ 593159 w 798369"/>
                  <a:gd name="connsiteY8-1870" fmla="*/ 255939 h 842447"/>
                  <a:gd name="connsiteX9-1871" fmla="*/ 687524 w 798369"/>
                  <a:gd name="connsiteY9-1872" fmla="*/ 69112 h 842447"/>
                  <a:gd name="connsiteX10-1873" fmla="*/ 744047 w 798369"/>
                  <a:gd name="connsiteY10-1874" fmla="*/ 459070 h 842447"/>
                  <a:gd name="connsiteX11-1875" fmla="*/ 793517 w 798369"/>
                  <a:gd name="connsiteY11-1876" fmla="*/ 671377 h 842447"/>
                  <a:gd name="connsiteX12-1877" fmla="*/ 670548 w 798369"/>
                  <a:gd name="connsiteY12-1878" fmla="*/ 765893 h 842447"/>
                  <a:gd name="connsiteX13-1879" fmla="*/ 432842 w 798369"/>
                  <a:gd name="connsiteY13-1880" fmla="*/ 842204 h 842447"/>
                  <a:gd name="connsiteX14-1881" fmla="*/ 288240 w 798369"/>
                  <a:gd name="connsiteY14-1882" fmla="*/ 675839 h 842447"/>
                  <a:gd name="connsiteX15-1883" fmla="*/ 111048 w 798369"/>
                  <a:gd name="connsiteY15-1884" fmla="*/ 790667 h 842447"/>
                  <a:gd name="connsiteX16-1885" fmla="*/ 0 w 798369"/>
                  <a:gd name="connsiteY16-1886" fmla="*/ 692480 h 842447"/>
                  <a:gd name="connsiteX17-1887" fmla="*/ 177343 w 798369"/>
                  <a:gd name="connsiteY17-1888" fmla="*/ 573204 h 842447"/>
                  <a:gd name="connsiteX18-1889" fmla="*/ 229323 w 798369"/>
                  <a:gd name="connsiteY18-1890" fmla="*/ 477459 h 842447"/>
                  <a:gd name="connsiteX19-1891" fmla="*/ 309423 w 798369"/>
                  <a:gd name="connsiteY19-1892" fmla="*/ 324283 h 842447"/>
                  <a:gd name="connsiteX20-1893" fmla="*/ 328664 w 798369"/>
                  <a:gd name="connsiteY20-1894" fmla="*/ 477608 h 842447"/>
                  <a:gd name="connsiteX21-1895" fmla="*/ 404390 w 798369"/>
                  <a:gd name="connsiteY21-1896" fmla="*/ 633236 h 842447"/>
                  <a:gd name="connsiteX22-1897" fmla="*/ 499856 w 798369"/>
                  <a:gd name="connsiteY22-1898" fmla="*/ 568881 h 842447"/>
                  <a:gd name="connsiteX23-1899" fmla="*/ 401580 w 798369"/>
                  <a:gd name="connsiteY23-1900" fmla="*/ 504541 h 842447"/>
                  <a:gd name="connsiteX24-1901" fmla="*/ 397589 w 798369"/>
                  <a:gd name="connsiteY24-1902" fmla="*/ 418920 h 842447"/>
                  <a:gd name="connsiteX25-1903" fmla="*/ 411457 w 798369"/>
                  <a:gd name="connsiteY25-1904" fmla="*/ 205524 h 842447"/>
                  <a:gd name="connsiteX26-1905" fmla="*/ 297236 w 798369"/>
                  <a:gd name="connsiteY26-1906" fmla="*/ 276689 h 842447"/>
                  <a:gd name="connsiteX27-1907" fmla="*/ 228975 w 798369"/>
                  <a:gd name="connsiteY27-1908" fmla="*/ 247677 h 842447"/>
                  <a:gd name="connsiteX28-1909" fmla="*/ 219413 w 798369"/>
                  <a:gd name="connsiteY28-1910" fmla="*/ 430973 h 842447"/>
                  <a:gd name="connsiteX29-1911" fmla="*/ 208106 w 798369"/>
                  <a:gd name="connsiteY29-1912" fmla="*/ 469461 h 842447"/>
                  <a:gd name="connsiteX30-1913" fmla="*/ 154479 w 798369"/>
                  <a:gd name="connsiteY30-1914" fmla="*/ 443858 h 842447"/>
                  <a:gd name="connsiteX31-1915" fmla="*/ 104593 w 798369"/>
                  <a:gd name="connsiteY31-1916" fmla="*/ 273447 h 842447"/>
                  <a:gd name="connsiteX32-1917" fmla="*/ 160798 w 798369"/>
                  <a:gd name="connsiteY32-1918" fmla="*/ 15919 h 842447"/>
                  <a:gd name="connsiteX0-1919" fmla="*/ 160798 w 798369"/>
                  <a:gd name="connsiteY0-1920" fmla="*/ 15919 h 842447"/>
                  <a:gd name="connsiteX1-1921" fmla="*/ 206693 w 798369"/>
                  <a:gd name="connsiteY1-1922" fmla="*/ 8354 h 842447"/>
                  <a:gd name="connsiteX2-1923" fmla="*/ 257078 w 798369"/>
                  <a:gd name="connsiteY2-1924" fmla="*/ 114009 h 842447"/>
                  <a:gd name="connsiteX3-1925" fmla="*/ 407982 w 798369"/>
                  <a:gd name="connsiteY3-1926" fmla="*/ 33791 h 842447"/>
                  <a:gd name="connsiteX4-1927" fmla="*/ 529388 w 798369"/>
                  <a:gd name="connsiteY4-1928" fmla="*/ 101069 h 842447"/>
                  <a:gd name="connsiteX5-1929" fmla="*/ 518563 w 798369"/>
                  <a:gd name="connsiteY5-1930" fmla="*/ 465138 h 842447"/>
                  <a:gd name="connsiteX6-1931" fmla="*/ 519477 w 798369"/>
                  <a:gd name="connsiteY6-1932" fmla="*/ 554916 h 842447"/>
                  <a:gd name="connsiteX7-1933" fmla="*/ 591396 w 798369"/>
                  <a:gd name="connsiteY7-1934" fmla="*/ 489661 h 842447"/>
                  <a:gd name="connsiteX8-1935" fmla="*/ 593159 w 798369"/>
                  <a:gd name="connsiteY8-1936" fmla="*/ 255939 h 842447"/>
                  <a:gd name="connsiteX9-1937" fmla="*/ 687524 w 798369"/>
                  <a:gd name="connsiteY9-1938" fmla="*/ 69112 h 842447"/>
                  <a:gd name="connsiteX10-1939" fmla="*/ 744047 w 798369"/>
                  <a:gd name="connsiteY10-1940" fmla="*/ 459070 h 842447"/>
                  <a:gd name="connsiteX11-1941" fmla="*/ 793517 w 798369"/>
                  <a:gd name="connsiteY11-1942" fmla="*/ 671377 h 842447"/>
                  <a:gd name="connsiteX12-1943" fmla="*/ 670548 w 798369"/>
                  <a:gd name="connsiteY12-1944" fmla="*/ 765893 h 842447"/>
                  <a:gd name="connsiteX13-1945" fmla="*/ 432842 w 798369"/>
                  <a:gd name="connsiteY13-1946" fmla="*/ 842204 h 842447"/>
                  <a:gd name="connsiteX14-1947" fmla="*/ 288240 w 798369"/>
                  <a:gd name="connsiteY14-1948" fmla="*/ 675839 h 842447"/>
                  <a:gd name="connsiteX15-1949" fmla="*/ 111048 w 798369"/>
                  <a:gd name="connsiteY15-1950" fmla="*/ 790667 h 842447"/>
                  <a:gd name="connsiteX16-1951" fmla="*/ 0 w 798369"/>
                  <a:gd name="connsiteY16-1952" fmla="*/ 692480 h 842447"/>
                  <a:gd name="connsiteX17-1953" fmla="*/ 177343 w 798369"/>
                  <a:gd name="connsiteY17-1954" fmla="*/ 573204 h 842447"/>
                  <a:gd name="connsiteX18-1955" fmla="*/ 229323 w 798369"/>
                  <a:gd name="connsiteY18-1956" fmla="*/ 477459 h 842447"/>
                  <a:gd name="connsiteX19-1957" fmla="*/ 309423 w 798369"/>
                  <a:gd name="connsiteY19-1958" fmla="*/ 324283 h 842447"/>
                  <a:gd name="connsiteX20-1959" fmla="*/ 328664 w 798369"/>
                  <a:gd name="connsiteY20-1960" fmla="*/ 477608 h 842447"/>
                  <a:gd name="connsiteX21-1961" fmla="*/ 404390 w 798369"/>
                  <a:gd name="connsiteY21-1962" fmla="*/ 633236 h 842447"/>
                  <a:gd name="connsiteX22-1963" fmla="*/ 499856 w 798369"/>
                  <a:gd name="connsiteY22-1964" fmla="*/ 568881 h 842447"/>
                  <a:gd name="connsiteX23-1965" fmla="*/ 401580 w 798369"/>
                  <a:gd name="connsiteY23-1966" fmla="*/ 504541 h 842447"/>
                  <a:gd name="connsiteX24-1967" fmla="*/ 397589 w 798369"/>
                  <a:gd name="connsiteY24-1968" fmla="*/ 418920 h 842447"/>
                  <a:gd name="connsiteX25-1969" fmla="*/ 411457 w 798369"/>
                  <a:gd name="connsiteY25-1970" fmla="*/ 205524 h 842447"/>
                  <a:gd name="connsiteX26-1971" fmla="*/ 297236 w 798369"/>
                  <a:gd name="connsiteY26-1972" fmla="*/ 276689 h 842447"/>
                  <a:gd name="connsiteX27-1973" fmla="*/ 228975 w 798369"/>
                  <a:gd name="connsiteY27-1974" fmla="*/ 247677 h 842447"/>
                  <a:gd name="connsiteX28-1975" fmla="*/ 219413 w 798369"/>
                  <a:gd name="connsiteY28-1976" fmla="*/ 430973 h 842447"/>
                  <a:gd name="connsiteX29-1977" fmla="*/ 208106 w 798369"/>
                  <a:gd name="connsiteY29-1978" fmla="*/ 469461 h 842447"/>
                  <a:gd name="connsiteX30-1979" fmla="*/ 154479 w 798369"/>
                  <a:gd name="connsiteY30-1980" fmla="*/ 443858 h 842447"/>
                  <a:gd name="connsiteX31-1981" fmla="*/ 104593 w 798369"/>
                  <a:gd name="connsiteY31-1982" fmla="*/ 273447 h 842447"/>
                  <a:gd name="connsiteX32-1983" fmla="*/ 160798 w 798369"/>
                  <a:gd name="connsiteY32-1984" fmla="*/ 15919 h 842447"/>
                  <a:gd name="connsiteX0-1985" fmla="*/ 160798 w 798369"/>
                  <a:gd name="connsiteY0-1986" fmla="*/ 15919 h 842447"/>
                  <a:gd name="connsiteX1-1987" fmla="*/ 206693 w 798369"/>
                  <a:gd name="connsiteY1-1988" fmla="*/ 8354 h 842447"/>
                  <a:gd name="connsiteX2-1989" fmla="*/ 257078 w 798369"/>
                  <a:gd name="connsiteY2-1990" fmla="*/ 114009 h 842447"/>
                  <a:gd name="connsiteX3-1991" fmla="*/ 407982 w 798369"/>
                  <a:gd name="connsiteY3-1992" fmla="*/ 33791 h 842447"/>
                  <a:gd name="connsiteX4-1993" fmla="*/ 529388 w 798369"/>
                  <a:gd name="connsiteY4-1994" fmla="*/ 101069 h 842447"/>
                  <a:gd name="connsiteX5-1995" fmla="*/ 518563 w 798369"/>
                  <a:gd name="connsiteY5-1996" fmla="*/ 465138 h 842447"/>
                  <a:gd name="connsiteX6-1997" fmla="*/ 519477 w 798369"/>
                  <a:gd name="connsiteY6-1998" fmla="*/ 554916 h 842447"/>
                  <a:gd name="connsiteX7-1999" fmla="*/ 591396 w 798369"/>
                  <a:gd name="connsiteY7-2000" fmla="*/ 489661 h 842447"/>
                  <a:gd name="connsiteX8-2001" fmla="*/ 593159 w 798369"/>
                  <a:gd name="connsiteY8-2002" fmla="*/ 255939 h 842447"/>
                  <a:gd name="connsiteX9-2003" fmla="*/ 687524 w 798369"/>
                  <a:gd name="connsiteY9-2004" fmla="*/ 69112 h 842447"/>
                  <a:gd name="connsiteX10-2005" fmla="*/ 744047 w 798369"/>
                  <a:gd name="connsiteY10-2006" fmla="*/ 459070 h 842447"/>
                  <a:gd name="connsiteX11-2007" fmla="*/ 793517 w 798369"/>
                  <a:gd name="connsiteY11-2008" fmla="*/ 671377 h 842447"/>
                  <a:gd name="connsiteX12-2009" fmla="*/ 670548 w 798369"/>
                  <a:gd name="connsiteY12-2010" fmla="*/ 765893 h 842447"/>
                  <a:gd name="connsiteX13-2011" fmla="*/ 432842 w 798369"/>
                  <a:gd name="connsiteY13-2012" fmla="*/ 842204 h 842447"/>
                  <a:gd name="connsiteX14-2013" fmla="*/ 288240 w 798369"/>
                  <a:gd name="connsiteY14-2014" fmla="*/ 675839 h 842447"/>
                  <a:gd name="connsiteX15-2015" fmla="*/ 111048 w 798369"/>
                  <a:gd name="connsiteY15-2016" fmla="*/ 790667 h 842447"/>
                  <a:gd name="connsiteX16-2017" fmla="*/ 0 w 798369"/>
                  <a:gd name="connsiteY16-2018" fmla="*/ 692480 h 842447"/>
                  <a:gd name="connsiteX17-2019" fmla="*/ 177343 w 798369"/>
                  <a:gd name="connsiteY17-2020" fmla="*/ 573204 h 842447"/>
                  <a:gd name="connsiteX18-2021" fmla="*/ 309423 w 798369"/>
                  <a:gd name="connsiteY18-2022" fmla="*/ 324283 h 842447"/>
                  <a:gd name="connsiteX19-2023" fmla="*/ 328664 w 798369"/>
                  <a:gd name="connsiteY19-2024" fmla="*/ 477608 h 842447"/>
                  <a:gd name="connsiteX20-2025" fmla="*/ 404390 w 798369"/>
                  <a:gd name="connsiteY20-2026" fmla="*/ 633236 h 842447"/>
                  <a:gd name="connsiteX21-2027" fmla="*/ 499856 w 798369"/>
                  <a:gd name="connsiteY21-2028" fmla="*/ 568881 h 842447"/>
                  <a:gd name="connsiteX22-2029" fmla="*/ 401580 w 798369"/>
                  <a:gd name="connsiteY22-2030" fmla="*/ 504541 h 842447"/>
                  <a:gd name="connsiteX23-2031" fmla="*/ 397589 w 798369"/>
                  <a:gd name="connsiteY23-2032" fmla="*/ 418920 h 842447"/>
                  <a:gd name="connsiteX24-2033" fmla="*/ 411457 w 798369"/>
                  <a:gd name="connsiteY24-2034" fmla="*/ 205524 h 842447"/>
                  <a:gd name="connsiteX25-2035" fmla="*/ 297236 w 798369"/>
                  <a:gd name="connsiteY25-2036" fmla="*/ 276689 h 842447"/>
                  <a:gd name="connsiteX26-2037" fmla="*/ 228975 w 798369"/>
                  <a:gd name="connsiteY26-2038" fmla="*/ 247677 h 842447"/>
                  <a:gd name="connsiteX27-2039" fmla="*/ 219413 w 798369"/>
                  <a:gd name="connsiteY27-2040" fmla="*/ 430973 h 842447"/>
                  <a:gd name="connsiteX28-2041" fmla="*/ 208106 w 798369"/>
                  <a:gd name="connsiteY28-2042" fmla="*/ 469461 h 842447"/>
                  <a:gd name="connsiteX29-2043" fmla="*/ 154479 w 798369"/>
                  <a:gd name="connsiteY29-2044" fmla="*/ 443858 h 842447"/>
                  <a:gd name="connsiteX30-2045" fmla="*/ 104593 w 798369"/>
                  <a:gd name="connsiteY30-2046" fmla="*/ 273447 h 842447"/>
                  <a:gd name="connsiteX31-2047" fmla="*/ 160798 w 798369"/>
                  <a:gd name="connsiteY31-2048" fmla="*/ 15919 h 842447"/>
                  <a:gd name="connsiteX0-2049" fmla="*/ 160798 w 798369"/>
                  <a:gd name="connsiteY0-2050" fmla="*/ 15919 h 842447"/>
                  <a:gd name="connsiteX1-2051" fmla="*/ 206693 w 798369"/>
                  <a:gd name="connsiteY1-2052" fmla="*/ 8354 h 842447"/>
                  <a:gd name="connsiteX2-2053" fmla="*/ 257078 w 798369"/>
                  <a:gd name="connsiteY2-2054" fmla="*/ 114009 h 842447"/>
                  <a:gd name="connsiteX3-2055" fmla="*/ 407982 w 798369"/>
                  <a:gd name="connsiteY3-2056" fmla="*/ 33791 h 842447"/>
                  <a:gd name="connsiteX4-2057" fmla="*/ 529388 w 798369"/>
                  <a:gd name="connsiteY4-2058" fmla="*/ 101069 h 842447"/>
                  <a:gd name="connsiteX5-2059" fmla="*/ 518563 w 798369"/>
                  <a:gd name="connsiteY5-2060" fmla="*/ 465138 h 842447"/>
                  <a:gd name="connsiteX6-2061" fmla="*/ 519477 w 798369"/>
                  <a:gd name="connsiteY6-2062" fmla="*/ 554916 h 842447"/>
                  <a:gd name="connsiteX7-2063" fmla="*/ 591396 w 798369"/>
                  <a:gd name="connsiteY7-2064" fmla="*/ 489661 h 842447"/>
                  <a:gd name="connsiteX8-2065" fmla="*/ 593159 w 798369"/>
                  <a:gd name="connsiteY8-2066" fmla="*/ 255939 h 842447"/>
                  <a:gd name="connsiteX9-2067" fmla="*/ 687524 w 798369"/>
                  <a:gd name="connsiteY9-2068" fmla="*/ 69112 h 842447"/>
                  <a:gd name="connsiteX10-2069" fmla="*/ 744047 w 798369"/>
                  <a:gd name="connsiteY10-2070" fmla="*/ 459070 h 842447"/>
                  <a:gd name="connsiteX11-2071" fmla="*/ 793517 w 798369"/>
                  <a:gd name="connsiteY11-2072" fmla="*/ 671377 h 842447"/>
                  <a:gd name="connsiteX12-2073" fmla="*/ 670548 w 798369"/>
                  <a:gd name="connsiteY12-2074" fmla="*/ 765893 h 842447"/>
                  <a:gd name="connsiteX13-2075" fmla="*/ 432842 w 798369"/>
                  <a:gd name="connsiteY13-2076" fmla="*/ 842204 h 842447"/>
                  <a:gd name="connsiteX14-2077" fmla="*/ 288240 w 798369"/>
                  <a:gd name="connsiteY14-2078" fmla="*/ 675839 h 842447"/>
                  <a:gd name="connsiteX15-2079" fmla="*/ 111048 w 798369"/>
                  <a:gd name="connsiteY15-2080" fmla="*/ 790667 h 842447"/>
                  <a:gd name="connsiteX16-2081" fmla="*/ 0 w 798369"/>
                  <a:gd name="connsiteY16-2082" fmla="*/ 692480 h 842447"/>
                  <a:gd name="connsiteX17-2083" fmla="*/ 198311 w 798369"/>
                  <a:gd name="connsiteY17-2084" fmla="*/ 565139 h 842447"/>
                  <a:gd name="connsiteX18-2085" fmla="*/ 309423 w 798369"/>
                  <a:gd name="connsiteY18-2086" fmla="*/ 324283 h 842447"/>
                  <a:gd name="connsiteX19-2087" fmla="*/ 328664 w 798369"/>
                  <a:gd name="connsiteY19-2088" fmla="*/ 477608 h 842447"/>
                  <a:gd name="connsiteX20-2089" fmla="*/ 404390 w 798369"/>
                  <a:gd name="connsiteY20-2090" fmla="*/ 633236 h 842447"/>
                  <a:gd name="connsiteX21-2091" fmla="*/ 499856 w 798369"/>
                  <a:gd name="connsiteY21-2092" fmla="*/ 568881 h 842447"/>
                  <a:gd name="connsiteX22-2093" fmla="*/ 401580 w 798369"/>
                  <a:gd name="connsiteY22-2094" fmla="*/ 504541 h 842447"/>
                  <a:gd name="connsiteX23-2095" fmla="*/ 397589 w 798369"/>
                  <a:gd name="connsiteY23-2096" fmla="*/ 418920 h 842447"/>
                  <a:gd name="connsiteX24-2097" fmla="*/ 411457 w 798369"/>
                  <a:gd name="connsiteY24-2098" fmla="*/ 205524 h 842447"/>
                  <a:gd name="connsiteX25-2099" fmla="*/ 297236 w 798369"/>
                  <a:gd name="connsiteY25-2100" fmla="*/ 276689 h 842447"/>
                  <a:gd name="connsiteX26-2101" fmla="*/ 228975 w 798369"/>
                  <a:gd name="connsiteY26-2102" fmla="*/ 247677 h 842447"/>
                  <a:gd name="connsiteX27-2103" fmla="*/ 219413 w 798369"/>
                  <a:gd name="connsiteY27-2104" fmla="*/ 430973 h 842447"/>
                  <a:gd name="connsiteX28-2105" fmla="*/ 208106 w 798369"/>
                  <a:gd name="connsiteY28-2106" fmla="*/ 469461 h 842447"/>
                  <a:gd name="connsiteX29-2107" fmla="*/ 154479 w 798369"/>
                  <a:gd name="connsiteY29-2108" fmla="*/ 443858 h 842447"/>
                  <a:gd name="connsiteX30-2109" fmla="*/ 104593 w 798369"/>
                  <a:gd name="connsiteY30-2110" fmla="*/ 273447 h 842447"/>
                  <a:gd name="connsiteX31-2111" fmla="*/ 160798 w 798369"/>
                  <a:gd name="connsiteY31-2112" fmla="*/ 15919 h 842447"/>
                  <a:gd name="connsiteX0-2113" fmla="*/ 160798 w 798369"/>
                  <a:gd name="connsiteY0-2114" fmla="*/ 15919 h 842447"/>
                  <a:gd name="connsiteX1-2115" fmla="*/ 206693 w 798369"/>
                  <a:gd name="connsiteY1-2116" fmla="*/ 8354 h 842447"/>
                  <a:gd name="connsiteX2-2117" fmla="*/ 257078 w 798369"/>
                  <a:gd name="connsiteY2-2118" fmla="*/ 114009 h 842447"/>
                  <a:gd name="connsiteX3-2119" fmla="*/ 407982 w 798369"/>
                  <a:gd name="connsiteY3-2120" fmla="*/ 33791 h 842447"/>
                  <a:gd name="connsiteX4-2121" fmla="*/ 529388 w 798369"/>
                  <a:gd name="connsiteY4-2122" fmla="*/ 101069 h 842447"/>
                  <a:gd name="connsiteX5-2123" fmla="*/ 518563 w 798369"/>
                  <a:gd name="connsiteY5-2124" fmla="*/ 465138 h 842447"/>
                  <a:gd name="connsiteX6-2125" fmla="*/ 519477 w 798369"/>
                  <a:gd name="connsiteY6-2126" fmla="*/ 554916 h 842447"/>
                  <a:gd name="connsiteX7-2127" fmla="*/ 591396 w 798369"/>
                  <a:gd name="connsiteY7-2128" fmla="*/ 489661 h 842447"/>
                  <a:gd name="connsiteX8-2129" fmla="*/ 593159 w 798369"/>
                  <a:gd name="connsiteY8-2130" fmla="*/ 255939 h 842447"/>
                  <a:gd name="connsiteX9-2131" fmla="*/ 687524 w 798369"/>
                  <a:gd name="connsiteY9-2132" fmla="*/ 69112 h 842447"/>
                  <a:gd name="connsiteX10-2133" fmla="*/ 744047 w 798369"/>
                  <a:gd name="connsiteY10-2134" fmla="*/ 459070 h 842447"/>
                  <a:gd name="connsiteX11-2135" fmla="*/ 793517 w 798369"/>
                  <a:gd name="connsiteY11-2136" fmla="*/ 671377 h 842447"/>
                  <a:gd name="connsiteX12-2137" fmla="*/ 670548 w 798369"/>
                  <a:gd name="connsiteY12-2138" fmla="*/ 765893 h 842447"/>
                  <a:gd name="connsiteX13-2139" fmla="*/ 432842 w 798369"/>
                  <a:gd name="connsiteY13-2140" fmla="*/ 842204 h 842447"/>
                  <a:gd name="connsiteX14-2141" fmla="*/ 288240 w 798369"/>
                  <a:gd name="connsiteY14-2142" fmla="*/ 675839 h 842447"/>
                  <a:gd name="connsiteX15-2143" fmla="*/ 111048 w 798369"/>
                  <a:gd name="connsiteY15-2144" fmla="*/ 790667 h 842447"/>
                  <a:gd name="connsiteX16-2145" fmla="*/ 0 w 798369"/>
                  <a:gd name="connsiteY16-2146" fmla="*/ 692480 h 842447"/>
                  <a:gd name="connsiteX17-2147" fmla="*/ 198311 w 798369"/>
                  <a:gd name="connsiteY17-2148" fmla="*/ 565139 h 842447"/>
                  <a:gd name="connsiteX18-2149" fmla="*/ 309423 w 798369"/>
                  <a:gd name="connsiteY18-2150" fmla="*/ 324283 h 842447"/>
                  <a:gd name="connsiteX19-2151" fmla="*/ 328664 w 798369"/>
                  <a:gd name="connsiteY19-2152" fmla="*/ 477608 h 842447"/>
                  <a:gd name="connsiteX20-2153" fmla="*/ 404390 w 798369"/>
                  <a:gd name="connsiteY20-2154" fmla="*/ 633236 h 842447"/>
                  <a:gd name="connsiteX21-2155" fmla="*/ 499856 w 798369"/>
                  <a:gd name="connsiteY21-2156" fmla="*/ 568881 h 842447"/>
                  <a:gd name="connsiteX22-2157" fmla="*/ 401580 w 798369"/>
                  <a:gd name="connsiteY22-2158" fmla="*/ 504541 h 842447"/>
                  <a:gd name="connsiteX23-2159" fmla="*/ 397589 w 798369"/>
                  <a:gd name="connsiteY23-2160" fmla="*/ 418920 h 842447"/>
                  <a:gd name="connsiteX24-2161" fmla="*/ 411457 w 798369"/>
                  <a:gd name="connsiteY24-2162" fmla="*/ 205524 h 842447"/>
                  <a:gd name="connsiteX25-2163" fmla="*/ 297236 w 798369"/>
                  <a:gd name="connsiteY25-2164" fmla="*/ 276689 h 842447"/>
                  <a:gd name="connsiteX26-2165" fmla="*/ 228975 w 798369"/>
                  <a:gd name="connsiteY26-2166" fmla="*/ 247677 h 842447"/>
                  <a:gd name="connsiteX27-2167" fmla="*/ 219413 w 798369"/>
                  <a:gd name="connsiteY27-2168" fmla="*/ 430973 h 842447"/>
                  <a:gd name="connsiteX28-2169" fmla="*/ 208106 w 798369"/>
                  <a:gd name="connsiteY28-2170" fmla="*/ 469461 h 842447"/>
                  <a:gd name="connsiteX29-2171" fmla="*/ 154479 w 798369"/>
                  <a:gd name="connsiteY29-2172" fmla="*/ 443858 h 842447"/>
                  <a:gd name="connsiteX30-2173" fmla="*/ 104593 w 798369"/>
                  <a:gd name="connsiteY30-2174" fmla="*/ 273447 h 842447"/>
                  <a:gd name="connsiteX31-2175" fmla="*/ 160798 w 798369"/>
                  <a:gd name="connsiteY31-2176" fmla="*/ 15919 h 842447"/>
                  <a:gd name="connsiteX0-2177" fmla="*/ 160798 w 798369"/>
                  <a:gd name="connsiteY0-2178" fmla="*/ 15919 h 842447"/>
                  <a:gd name="connsiteX1-2179" fmla="*/ 206693 w 798369"/>
                  <a:gd name="connsiteY1-2180" fmla="*/ 8354 h 842447"/>
                  <a:gd name="connsiteX2-2181" fmla="*/ 257078 w 798369"/>
                  <a:gd name="connsiteY2-2182" fmla="*/ 114009 h 842447"/>
                  <a:gd name="connsiteX3-2183" fmla="*/ 407982 w 798369"/>
                  <a:gd name="connsiteY3-2184" fmla="*/ 33791 h 842447"/>
                  <a:gd name="connsiteX4-2185" fmla="*/ 529388 w 798369"/>
                  <a:gd name="connsiteY4-2186" fmla="*/ 101069 h 842447"/>
                  <a:gd name="connsiteX5-2187" fmla="*/ 518563 w 798369"/>
                  <a:gd name="connsiteY5-2188" fmla="*/ 465138 h 842447"/>
                  <a:gd name="connsiteX6-2189" fmla="*/ 519477 w 798369"/>
                  <a:gd name="connsiteY6-2190" fmla="*/ 554916 h 842447"/>
                  <a:gd name="connsiteX7-2191" fmla="*/ 591396 w 798369"/>
                  <a:gd name="connsiteY7-2192" fmla="*/ 489661 h 842447"/>
                  <a:gd name="connsiteX8-2193" fmla="*/ 593159 w 798369"/>
                  <a:gd name="connsiteY8-2194" fmla="*/ 255939 h 842447"/>
                  <a:gd name="connsiteX9-2195" fmla="*/ 687524 w 798369"/>
                  <a:gd name="connsiteY9-2196" fmla="*/ 69112 h 842447"/>
                  <a:gd name="connsiteX10-2197" fmla="*/ 744047 w 798369"/>
                  <a:gd name="connsiteY10-2198" fmla="*/ 459070 h 842447"/>
                  <a:gd name="connsiteX11-2199" fmla="*/ 793517 w 798369"/>
                  <a:gd name="connsiteY11-2200" fmla="*/ 671377 h 842447"/>
                  <a:gd name="connsiteX12-2201" fmla="*/ 670548 w 798369"/>
                  <a:gd name="connsiteY12-2202" fmla="*/ 765893 h 842447"/>
                  <a:gd name="connsiteX13-2203" fmla="*/ 432842 w 798369"/>
                  <a:gd name="connsiteY13-2204" fmla="*/ 842204 h 842447"/>
                  <a:gd name="connsiteX14-2205" fmla="*/ 288240 w 798369"/>
                  <a:gd name="connsiteY14-2206" fmla="*/ 675839 h 842447"/>
                  <a:gd name="connsiteX15-2207" fmla="*/ 111048 w 798369"/>
                  <a:gd name="connsiteY15-2208" fmla="*/ 790667 h 842447"/>
                  <a:gd name="connsiteX16-2209" fmla="*/ 0 w 798369"/>
                  <a:gd name="connsiteY16-2210" fmla="*/ 692480 h 842447"/>
                  <a:gd name="connsiteX17-2211" fmla="*/ 198311 w 798369"/>
                  <a:gd name="connsiteY17-2212" fmla="*/ 565139 h 842447"/>
                  <a:gd name="connsiteX18-2213" fmla="*/ 270798 w 798369"/>
                  <a:gd name="connsiteY18-2214" fmla="*/ 337840 h 842447"/>
                  <a:gd name="connsiteX19-2215" fmla="*/ 309423 w 798369"/>
                  <a:gd name="connsiteY19-2216" fmla="*/ 324283 h 842447"/>
                  <a:gd name="connsiteX20-2217" fmla="*/ 328664 w 798369"/>
                  <a:gd name="connsiteY20-2218" fmla="*/ 477608 h 842447"/>
                  <a:gd name="connsiteX21-2219" fmla="*/ 404390 w 798369"/>
                  <a:gd name="connsiteY21-2220" fmla="*/ 633236 h 842447"/>
                  <a:gd name="connsiteX22-2221" fmla="*/ 499856 w 798369"/>
                  <a:gd name="connsiteY22-2222" fmla="*/ 568881 h 842447"/>
                  <a:gd name="connsiteX23-2223" fmla="*/ 401580 w 798369"/>
                  <a:gd name="connsiteY23-2224" fmla="*/ 504541 h 842447"/>
                  <a:gd name="connsiteX24-2225" fmla="*/ 397589 w 798369"/>
                  <a:gd name="connsiteY24-2226" fmla="*/ 418920 h 842447"/>
                  <a:gd name="connsiteX25-2227" fmla="*/ 411457 w 798369"/>
                  <a:gd name="connsiteY25-2228" fmla="*/ 205524 h 842447"/>
                  <a:gd name="connsiteX26-2229" fmla="*/ 297236 w 798369"/>
                  <a:gd name="connsiteY26-2230" fmla="*/ 276689 h 842447"/>
                  <a:gd name="connsiteX27-2231" fmla="*/ 228975 w 798369"/>
                  <a:gd name="connsiteY27-2232" fmla="*/ 247677 h 842447"/>
                  <a:gd name="connsiteX28-2233" fmla="*/ 219413 w 798369"/>
                  <a:gd name="connsiteY28-2234" fmla="*/ 430973 h 842447"/>
                  <a:gd name="connsiteX29-2235" fmla="*/ 208106 w 798369"/>
                  <a:gd name="connsiteY29-2236" fmla="*/ 469461 h 842447"/>
                  <a:gd name="connsiteX30-2237" fmla="*/ 154479 w 798369"/>
                  <a:gd name="connsiteY30-2238" fmla="*/ 443858 h 842447"/>
                  <a:gd name="connsiteX31-2239" fmla="*/ 104593 w 798369"/>
                  <a:gd name="connsiteY31-2240" fmla="*/ 273447 h 842447"/>
                  <a:gd name="connsiteX32-2241" fmla="*/ 160798 w 798369"/>
                  <a:gd name="connsiteY32-2242" fmla="*/ 15919 h 842447"/>
                  <a:gd name="connsiteX0-2243" fmla="*/ 160798 w 798369"/>
                  <a:gd name="connsiteY0-2244" fmla="*/ 15919 h 842447"/>
                  <a:gd name="connsiteX1-2245" fmla="*/ 206693 w 798369"/>
                  <a:gd name="connsiteY1-2246" fmla="*/ 8354 h 842447"/>
                  <a:gd name="connsiteX2-2247" fmla="*/ 257078 w 798369"/>
                  <a:gd name="connsiteY2-2248" fmla="*/ 114009 h 842447"/>
                  <a:gd name="connsiteX3-2249" fmla="*/ 407982 w 798369"/>
                  <a:gd name="connsiteY3-2250" fmla="*/ 33791 h 842447"/>
                  <a:gd name="connsiteX4-2251" fmla="*/ 529388 w 798369"/>
                  <a:gd name="connsiteY4-2252" fmla="*/ 101069 h 842447"/>
                  <a:gd name="connsiteX5-2253" fmla="*/ 518563 w 798369"/>
                  <a:gd name="connsiteY5-2254" fmla="*/ 465138 h 842447"/>
                  <a:gd name="connsiteX6-2255" fmla="*/ 519477 w 798369"/>
                  <a:gd name="connsiteY6-2256" fmla="*/ 554916 h 842447"/>
                  <a:gd name="connsiteX7-2257" fmla="*/ 591396 w 798369"/>
                  <a:gd name="connsiteY7-2258" fmla="*/ 489661 h 842447"/>
                  <a:gd name="connsiteX8-2259" fmla="*/ 593159 w 798369"/>
                  <a:gd name="connsiteY8-2260" fmla="*/ 255939 h 842447"/>
                  <a:gd name="connsiteX9-2261" fmla="*/ 687524 w 798369"/>
                  <a:gd name="connsiteY9-2262" fmla="*/ 69112 h 842447"/>
                  <a:gd name="connsiteX10-2263" fmla="*/ 744047 w 798369"/>
                  <a:gd name="connsiteY10-2264" fmla="*/ 459070 h 842447"/>
                  <a:gd name="connsiteX11-2265" fmla="*/ 793517 w 798369"/>
                  <a:gd name="connsiteY11-2266" fmla="*/ 671377 h 842447"/>
                  <a:gd name="connsiteX12-2267" fmla="*/ 670548 w 798369"/>
                  <a:gd name="connsiteY12-2268" fmla="*/ 765893 h 842447"/>
                  <a:gd name="connsiteX13-2269" fmla="*/ 432842 w 798369"/>
                  <a:gd name="connsiteY13-2270" fmla="*/ 842204 h 842447"/>
                  <a:gd name="connsiteX14-2271" fmla="*/ 288240 w 798369"/>
                  <a:gd name="connsiteY14-2272" fmla="*/ 675839 h 842447"/>
                  <a:gd name="connsiteX15-2273" fmla="*/ 111048 w 798369"/>
                  <a:gd name="connsiteY15-2274" fmla="*/ 790667 h 842447"/>
                  <a:gd name="connsiteX16-2275" fmla="*/ 0 w 798369"/>
                  <a:gd name="connsiteY16-2276" fmla="*/ 692480 h 842447"/>
                  <a:gd name="connsiteX17-2277" fmla="*/ 198311 w 798369"/>
                  <a:gd name="connsiteY17-2278" fmla="*/ 565139 h 842447"/>
                  <a:gd name="connsiteX18-2279" fmla="*/ 254669 w 798369"/>
                  <a:gd name="connsiteY18-2280" fmla="*/ 337840 h 842447"/>
                  <a:gd name="connsiteX19-2281" fmla="*/ 309423 w 798369"/>
                  <a:gd name="connsiteY19-2282" fmla="*/ 324283 h 842447"/>
                  <a:gd name="connsiteX20-2283" fmla="*/ 328664 w 798369"/>
                  <a:gd name="connsiteY20-2284" fmla="*/ 477608 h 842447"/>
                  <a:gd name="connsiteX21-2285" fmla="*/ 404390 w 798369"/>
                  <a:gd name="connsiteY21-2286" fmla="*/ 633236 h 842447"/>
                  <a:gd name="connsiteX22-2287" fmla="*/ 499856 w 798369"/>
                  <a:gd name="connsiteY22-2288" fmla="*/ 568881 h 842447"/>
                  <a:gd name="connsiteX23-2289" fmla="*/ 401580 w 798369"/>
                  <a:gd name="connsiteY23-2290" fmla="*/ 504541 h 842447"/>
                  <a:gd name="connsiteX24-2291" fmla="*/ 397589 w 798369"/>
                  <a:gd name="connsiteY24-2292" fmla="*/ 418920 h 842447"/>
                  <a:gd name="connsiteX25-2293" fmla="*/ 411457 w 798369"/>
                  <a:gd name="connsiteY25-2294" fmla="*/ 205524 h 842447"/>
                  <a:gd name="connsiteX26-2295" fmla="*/ 297236 w 798369"/>
                  <a:gd name="connsiteY26-2296" fmla="*/ 276689 h 842447"/>
                  <a:gd name="connsiteX27-2297" fmla="*/ 228975 w 798369"/>
                  <a:gd name="connsiteY27-2298" fmla="*/ 247677 h 842447"/>
                  <a:gd name="connsiteX28-2299" fmla="*/ 219413 w 798369"/>
                  <a:gd name="connsiteY28-2300" fmla="*/ 430973 h 842447"/>
                  <a:gd name="connsiteX29-2301" fmla="*/ 208106 w 798369"/>
                  <a:gd name="connsiteY29-2302" fmla="*/ 469461 h 842447"/>
                  <a:gd name="connsiteX30-2303" fmla="*/ 154479 w 798369"/>
                  <a:gd name="connsiteY30-2304" fmla="*/ 443858 h 842447"/>
                  <a:gd name="connsiteX31-2305" fmla="*/ 104593 w 798369"/>
                  <a:gd name="connsiteY31-2306" fmla="*/ 273447 h 842447"/>
                  <a:gd name="connsiteX32-2307" fmla="*/ 160798 w 798369"/>
                  <a:gd name="connsiteY32-2308" fmla="*/ 15919 h 842447"/>
                  <a:gd name="connsiteX0-2309" fmla="*/ 160798 w 798369"/>
                  <a:gd name="connsiteY0-2310" fmla="*/ 15919 h 842447"/>
                  <a:gd name="connsiteX1-2311" fmla="*/ 206693 w 798369"/>
                  <a:gd name="connsiteY1-2312" fmla="*/ 8354 h 842447"/>
                  <a:gd name="connsiteX2-2313" fmla="*/ 257078 w 798369"/>
                  <a:gd name="connsiteY2-2314" fmla="*/ 114009 h 842447"/>
                  <a:gd name="connsiteX3-2315" fmla="*/ 407982 w 798369"/>
                  <a:gd name="connsiteY3-2316" fmla="*/ 33791 h 842447"/>
                  <a:gd name="connsiteX4-2317" fmla="*/ 529388 w 798369"/>
                  <a:gd name="connsiteY4-2318" fmla="*/ 101069 h 842447"/>
                  <a:gd name="connsiteX5-2319" fmla="*/ 518563 w 798369"/>
                  <a:gd name="connsiteY5-2320" fmla="*/ 465138 h 842447"/>
                  <a:gd name="connsiteX6-2321" fmla="*/ 519477 w 798369"/>
                  <a:gd name="connsiteY6-2322" fmla="*/ 554916 h 842447"/>
                  <a:gd name="connsiteX7-2323" fmla="*/ 591396 w 798369"/>
                  <a:gd name="connsiteY7-2324" fmla="*/ 489661 h 842447"/>
                  <a:gd name="connsiteX8-2325" fmla="*/ 593159 w 798369"/>
                  <a:gd name="connsiteY8-2326" fmla="*/ 255939 h 842447"/>
                  <a:gd name="connsiteX9-2327" fmla="*/ 687524 w 798369"/>
                  <a:gd name="connsiteY9-2328" fmla="*/ 69112 h 842447"/>
                  <a:gd name="connsiteX10-2329" fmla="*/ 744047 w 798369"/>
                  <a:gd name="connsiteY10-2330" fmla="*/ 459070 h 842447"/>
                  <a:gd name="connsiteX11-2331" fmla="*/ 793517 w 798369"/>
                  <a:gd name="connsiteY11-2332" fmla="*/ 671377 h 842447"/>
                  <a:gd name="connsiteX12-2333" fmla="*/ 670548 w 798369"/>
                  <a:gd name="connsiteY12-2334" fmla="*/ 765893 h 842447"/>
                  <a:gd name="connsiteX13-2335" fmla="*/ 432842 w 798369"/>
                  <a:gd name="connsiteY13-2336" fmla="*/ 842204 h 842447"/>
                  <a:gd name="connsiteX14-2337" fmla="*/ 288240 w 798369"/>
                  <a:gd name="connsiteY14-2338" fmla="*/ 675839 h 842447"/>
                  <a:gd name="connsiteX15-2339" fmla="*/ 111048 w 798369"/>
                  <a:gd name="connsiteY15-2340" fmla="*/ 790667 h 842447"/>
                  <a:gd name="connsiteX16-2341" fmla="*/ 0 w 798369"/>
                  <a:gd name="connsiteY16-2342" fmla="*/ 692480 h 842447"/>
                  <a:gd name="connsiteX17-2343" fmla="*/ 198311 w 798369"/>
                  <a:gd name="connsiteY17-2344" fmla="*/ 565139 h 842447"/>
                  <a:gd name="connsiteX18-2345" fmla="*/ 254669 w 798369"/>
                  <a:gd name="connsiteY18-2346" fmla="*/ 337840 h 842447"/>
                  <a:gd name="connsiteX19-2347" fmla="*/ 309423 w 798369"/>
                  <a:gd name="connsiteY19-2348" fmla="*/ 324283 h 842447"/>
                  <a:gd name="connsiteX20-2349" fmla="*/ 328664 w 798369"/>
                  <a:gd name="connsiteY20-2350" fmla="*/ 477608 h 842447"/>
                  <a:gd name="connsiteX21-2351" fmla="*/ 404390 w 798369"/>
                  <a:gd name="connsiteY21-2352" fmla="*/ 633236 h 842447"/>
                  <a:gd name="connsiteX22-2353" fmla="*/ 499856 w 798369"/>
                  <a:gd name="connsiteY22-2354" fmla="*/ 568881 h 842447"/>
                  <a:gd name="connsiteX23-2355" fmla="*/ 401580 w 798369"/>
                  <a:gd name="connsiteY23-2356" fmla="*/ 504541 h 842447"/>
                  <a:gd name="connsiteX24-2357" fmla="*/ 397589 w 798369"/>
                  <a:gd name="connsiteY24-2358" fmla="*/ 418920 h 842447"/>
                  <a:gd name="connsiteX25-2359" fmla="*/ 411457 w 798369"/>
                  <a:gd name="connsiteY25-2360" fmla="*/ 205524 h 842447"/>
                  <a:gd name="connsiteX26-2361" fmla="*/ 297236 w 798369"/>
                  <a:gd name="connsiteY26-2362" fmla="*/ 276689 h 842447"/>
                  <a:gd name="connsiteX27-2363" fmla="*/ 228975 w 798369"/>
                  <a:gd name="connsiteY27-2364" fmla="*/ 247677 h 842447"/>
                  <a:gd name="connsiteX28-2365" fmla="*/ 219413 w 798369"/>
                  <a:gd name="connsiteY28-2366" fmla="*/ 430973 h 842447"/>
                  <a:gd name="connsiteX29-2367" fmla="*/ 208106 w 798369"/>
                  <a:gd name="connsiteY29-2368" fmla="*/ 469461 h 842447"/>
                  <a:gd name="connsiteX30-2369" fmla="*/ 154479 w 798369"/>
                  <a:gd name="connsiteY30-2370" fmla="*/ 443858 h 842447"/>
                  <a:gd name="connsiteX31-2371" fmla="*/ 104593 w 798369"/>
                  <a:gd name="connsiteY31-2372" fmla="*/ 273447 h 842447"/>
                  <a:gd name="connsiteX32-2373" fmla="*/ 160798 w 798369"/>
                  <a:gd name="connsiteY32-2374" fmla="*/ 15919 h 842447"/>
                  <a:gd name="connsiteX0-2375" fmla="*/ 160798 w 798369"/>
                  <a:gd name="connsiteY0-2376" fmla="*/ 15919 h 842447"/>
                  <a:gd name="connsiteX1-2377" fmla="*/ 206693 w 798369"/>
                  <a:gd name="connsiteY1-2378" fmla="*/ 8354 h 842447"/>
                  <a:gd name="connsiteX2-2379" fmla="*/ 257078 w 798369"/>
                  <a:gd name="connsiteY2-2380" fmla="*/ 114009 h 842447"/>
                  <a:gd name="connsiteX3-2381" fmla="*/ 407982 w 798369"/>
                  <a:gd name="connsiteY3-2382" fmla="*/ 33791 h 842447"/>
                  <a:gd name="connsiteX4-2383" fmla="*/ 529388 w 798369"/>
                  <a:gd name="connsiteY4-2384" fmla="*/ 101069 h 842447"/>
                  <a:gd name="connsiteX5-2385" fmla="*/ 518563 w 798369"/>
                  <a:gd name="connsiteY5-2386" fmla="*/ 465138 h 842447"/>
                  <a:gd name="connsiteX6-2387" fmla="*/ 519477 w 798369"/>
                  <a:gd name="connsiteY6-2388" fmla="*/ 554916 h 842447"/>
                  <a:gd name="connsiteX7-2389" fmla="*/ 591396 w 798369"/>
                  <a:gd name="connsiteY7-2390" fmla="*/ 489661 h 842447"/>
                  <a:gd name="connsiteX8-2391" fmla="*/ 593159 w 798369"/>
                  <a:gd name="connsiteY8-2392" fmla="*/ 255939 h 842447"/>
                  <a:gd name="connsiteX9-2393" fmla="*/ 687524 w 798369"/>
                  <a:gd name="connsiteY9-2394" fmla="*/ 69112 h 842447"/>
                  <a:gd name="connsiteX10-2395" fmla="*/ 744047 w 798369"/>
                  <a:gd name="connsiteY10-2396" fmla="*/ 459070 h 842447"/>
                  <a:gd name="connsiteX11-2397" fmla="*/ 793517 w 798369"/>
                  <a:gd name="connsiteY11-2398" fmla="*/ 671377 h 842447"/>
                  <a:gd name="connsiteX12-2399" fmla="*/ 670548 w 798369"/>
                  <a:gd name="connsiteY12-2400" fmla="*/ 765893 h 842447"/>
                  <a:gd name="connsiteX13-2401" fmla="*/ 432842 w 798369"/>
                  <a:gd name="connsiteY13-2402" fmla="*/ 842204 h 842447"/>
                  <a:gd name="connsiteX14-2403" fmla="*/ 288240 w 798369"/>
                  <a:gd name="connsiteY14-2404" fmla="*/ 675839 h 842447"/>
                  <a:gd name="connsiteX15-2405" fmla="*/ 111048 w 798369"/>
                  <a:gd name="connsiteY15-2406" fmla="*/ 790667 h 842447"/>
                  <a:gd name="connsiteX16-2407" fmla="*/ 0 w 798369"/>
                  <a:gd name="connsiteY16-2408" fmla="*/ 692480 h 842447"/>
                  <a:gd name="connsiteX17-2409" fmla="*/ 198311 w 798369"/>
                  <a:gd name="connsiteY17-2410" fmla="*/ 565139 h 842447"/>
                  <a:gd name="connsiteX18-2411" fmla="*/ 254669 w 798369"/>
                  <a:gd name="connsiteY18-2412" fmla="*/ 337840 h 842447"/>
                  <a:gd name="connsiteX19-2413" fmla="*/ 309423 w 798369"/>
                  <a:gd name="connsiteY19-2414" fmla="*/ 324283 h 842447"/>
                  <a:gd name="connsiteX20-2415" fmla="*/ 328664 w 798369"/>
                  <a:gd name="connsiteY20-2416" fmla="*/ 477608 h 842447"/>
                  <a:gd name="connsiteX21-2417" fmla="*/ 404390 w 798369"/>
                  <a:gd name="connsiteY21-2418" fmla="*/ 633236 h 842447"/>
                  <a:gd name="connsiteX22-2419" fmla="*/ 499856 w 798369"/>
                  <a:gd name="connsiteY22-2420" fmla="*/ 568881 h 842447"/>
                  <a:gd name="connsiteX23-2421" fmla="*/ 401580 w 798369"/>
                  <a:gd name="connsiteY23-2422" fmla="*/ 504541 h 842447"/>
                  <a:gd name="connsiteX24-2423" fmla="*/ 397589 w 798369"/>
                  <a:gd name="connsiteY24-2424" fmla="*/ 418920 h 842447"/>
                  <a:gd name="connsiteX25-2425" fmla="*/ 411457 w 798369"/>
                  <a:gd name="connsiteY25-2426" fmla="*/ 205524 h 842447"/>
                  <a:gd name="connsiteX26-2427" fmla="*/ 297236 w 798369"/>
                  <a:gd name="connsiteY26-2428" fmla="*/ 276689 h 842447"/>
                  <a:gd name="connsiteX27-2429" fmla="*/ 228975 w 798369"/>
                  <a:gd name="connsiteY27-2430" fmla="*/ 247677 h 842447"/>
                  <a:gd name="connsiteX28-2431" fmla="*/ 219413 w 798369"/>
                  <a:gd name="connsiteY28-2432" fmla="*/ 430973 h 842447"/>
                  <a:gd name="connsiteX29-2433" fmla="*/ 208106 w 798369"/>
                  <a:gd name="connsiteY29-2434" fmla="*/ 469461 h 842447"/>
                  <a:gd name="connsiteX30-2435" fmla="*/ 154479 w 798369"/>
                  <a:gd name="connsiteY30-2436" fmla="*/ 443858 h 842447"/>
                  <a:gd name="connsiteX31-2437" fmla="*/ 104593 w 798369"/>
                  <a:gd name="connsiteY31-2438" fmla="*/ 273447 h 842447"/>
                  <a:gd name="connsiteX32-2439" fmla="*/ 160798 w 798369"/>
                  <a:gd name="connsiteY32-2440" fmla="*/ 15919 h 842447"/>
                  <a:gd name="connsiteX0-2441" fmla="*/ 160798 w 798369"/>
                  <a:gd name="connsiteY0-2442" fmla="*/ 15919 h 842447"/>
                  <a:gd name="connsiteX1-2443" fmla="*/ 206693 w 798369"/>
                  <a:gd name="connsiteY1-2444" fmla="*/ 8354 h 842447"/>
                  <a:gd name="connsiteX2-2445" fmla="*/ 257078 w 798369"/>
                  <a:gd name="connsiteY2-2446" fmla="*/ 114009 h 842447"/>
                  <a:gd name="connsiteX3-2447" fmla="*/ 407982 w 798369"/>
                  <a:gd name="connsiteY3-2448" fmla="*/ 33791 h 842447"/>
                  <a:gd name="connsiteX4-2449" fmla="*/ 529388 w 798369"/>
                  <a:gd name="connsiteY4-2450" fmla="*/ 101069 h 842447"/>
                  <a:gd name="connsiteX5-2451" fmla="*/ 518563 w 798369"/>
                  <a:gd name="connsiteY5-2452" fmla="*/ 465138 h 842447"/>
                  <a:gd name="connsiteX6-2453" fmla="*/ 519477 w 798369"/>
                  <a:gd name="connsiteY6-2454" fmla="*/ 554916 h 842447"/>
                  <a:gd name="connsiteX7-2455" fmla="*/ 591396 w 798369"/>
                  <a:gd name="connsiteY7-2456" fmla="*/ 489661 h 842447"/>
                  <a:gd name="connsiteX8-2457" fmla="*/ 593159 w 798369"/>
                  <a:gd name="connsiteY8-2458" fmla="*/ 255939 h 842447"/>
                  <a:gd name="connsiteX9-2459" fmla="*/ 687524 w 798369"/>
                  <a:gd name="connsiteY9-2460" fmla="*/ 69112 h 842447"/>
                  <a:gd name="connsiteX10-2461" fmla="*/ 744047 w 798369"/>
                  <a:gd name="connsiteY10-2462" fmla="*/ 459070 h 842447"/>
                  <a:gd name="connsiteX11-2463" fmla="*/ 793517 w 798369"/>
                  <a:gd name="connsiteY11-2464" fmla="*/ 671377 h 842447"/>
                  <a:gd name="connsiteX12-2465" fmla="*/ 670548 w 798369"/>
                  <a:gd name="connsiteY12-2466" fmla="*/ 765893 h 842447"/>
                  <a:gd name="connsiteX13-2467" fmla="*/ 432842 w 798369"/>
                  <a:gd name="connsiteY13-2468" fmla="*/ 842204 h 842447"/>
                  <a:gd name="connsiteX14-2469" fmla="*/ 288240 w 798369"/>
                  <a:gd name="connsiteY14-2470" fmla="*/ 675839 h 842447"/>
                  <a:gd name="connsiteX15-2471" fmla="*/ 111048 w 798369"/>
                  <a:gd name="connsiteY15-2472" fmla="*/ 790667 h 842447"/>
                  <a:gd name="connsiteX16-2473" fmla="*/ 0 w 798369"/>
                  <a:gd name="connsiteY16-2474" fmla="*/ 692480 h 842447"/>
                  <a:gd name="connsiteX17-2475" fmla="*/ 198311 w 798369"/>
                  <a:gd name="connsiteY17-2476" fmla="*/ 565139 h 842447"/>
                  <a:gd name="connsiteX18-2477" fmla="*/ 254669 w 798369"/>
                  <a:gd name="connsiteY18-2478" fmla="*/ 337840 h 842447"/>
                  <a:gd name="connsiteX19-2479" fmla="*/ 309423 w 798369"/>
                  <a:gd name="connsiteY19-2480" fmla="*/ 324283 h 842447"/>
                  <a:gd name="connsiteX20-2481" fmla="*/ 328664 w 798369"/>
                  <a:gd name="connsiteY20-2482" fmla="*/ 477608 h 842447"/>
                  <a:gd name="connsiteX21-2483" fmla="*/ 404390 w 798369"/>
                  <a:gd name="connsiteY21-2484" fmla="*/ 633236 h 842447"/>
                  <a:gd name="connsiteX22-2485" fmla="*/ 499856 w 798369"/>
                  <a:gd name="connsiteY22-2486" fmla="*/ 568881 h 842447"/>
                  <a:gd name="connsiteX23-2487" fmla="*/ 401580 w 798369"/>
                  <a:gd name="connsiteY23-2488" fmla="*/ 504541 h 842447"/>
                  <a:gd name="connsiteX24-2489" fmla="*/ 397589 w 798369"/>
                  <a:gd name="connsiteY24-2490" fmla="*/ 418920 h 842447"/>
                  <a:gd name="connsiteX25-2491" fmla="*/ 411457 w 798369"/>
                  <a:gd name="connsiteY25-2492" fmla="*/ 205524 h 842447"/>
                  <a:gd name="connsiteX26-2493" fmla="*/ 297236 w 798369"/>
                  <a:gd name="connsiteY26-2494" fmla="*/ 276689 h 842447"/>
                  <a:gd name="connsiteX27-2495" fmla="*/ 228975 w 798369"/>
                  <a:gd name="connsiteY27-2496" fmla="*/ 247677 h 842447"/>
                  <a:gd name="connsiteX28-2497" fmla="*/ 219413 w 798369"/>
                  <a:gd name="connsiteY28-2498" fmla="*/ 430973 h 842447"/>
                  <a:gd name="connsiteX29-2499" fmla="*/ 208106 w 798369"/>
                  <a:gd name="connsiteY29-2500" fmla="*/ 469461 h 842447"/>
                  <a:gd name="connsiteX30-2501" fmla="*/ 154479 w 798369"/>
                  <a:gd name="connsiteY30-2502" fmla="*/ 443858 h 842447"/>
                  <a:gd name="connsiteX31-2503" fmla="*/ 104593 w 798369"/>
                  <a:gd name="connsiteY31-2504" fmla="*/ 273447 h 842447"/>
                  <a:gd name="connsiteX32-2505" fmla="*/ 160798 w 798369"/>
                  <a:gd name="connsiteY32-2506" fmla="*/ 15919 h 842447"/>
                  <a:gd name="connsiteX0-2507" fmla="*/ 160798 w 798369"/>
                  <a:gd name="connsiteY0-2508" fmla="*/ 15919 h 842447"/>
                  <a:gd name="connsiteX1-2509" fmla="*/ 206693 w 798369"/>
                  <a:gd name="connsiteY1-2510" fmla="*/ 8354 h 842447"/>
                  <a:gd name="connsiteX2-2511" fmla="*/ 257078 w 798369"/>
                  <a:gd name="connsiteY2-2512" fmla="*/ 114009 h 842447"/>
                  <a:gd name="connsiteX3-2513" fmla="*/ 407982 w 798369"/>
                  <a:gd name="connsiteY3-2514" fmla="*/ 33791 h 842447"/>
                  <a:gd name="connsiteX4-2515" fmla="*/ 529388 w 798369"/>
                  <a:gd name="connsiteY4-2516" fmla="*/ 101069 h 842447"/>
                  <a:gd name="connsiteX5-2517" fmla="*/ 518563 w 798369"/>
                  <a:gd name="connsiteY5-2518" fmla="*/ 465138 h 842447"/>
                  <a:gd name="connsiteX6-2519" fmla="*/ 519477 w 798369"/>
                  <a:gd name="connsiteY6-2520" fmla="*/ 554916 h 842447"/>
                  <a:gd name="connsiteX7-2521" fmla="*/ 591396 w 798369"/>
                  <a:gd name="connsiteY7-2522" fmla="*/ 489661 h 842447"/>
                  <a:gd name="connsiteX8-2523" fmla="*/ 593159 w 798369"/>
                  <a:gd name="connsiteY8-2524" fmla="*/ 255939 h 842447"/>
                  <a:gd name="connsiteX9-2525" fmla="*/ 687524 w 798369"/>
                  <a:gd name="connsiteY9-2526" fmla="*/ 69112 h 842447"/>
                  <a:gd name="connsiteX10-2527" fmla="*/ 744047 w 798369"/>
                  <a:gd name="connsiteY10-2528" fmla="*/ 459070 h 842447"/>
                  <a:gd name="connsiteX11-2529" fmla="*/ 793517 w 798369"/>
                  <a:gd name="connsiteY11-2530" fmla="*/ 671377 h 842447"/>
                  <a:gd name="connsiteX12-2531" fmla="*/ 670548 w 798369"/>
                  <a:gd name="connsiteY12-2532" fmla="*/ 765893 h 842447"/>
                  <a:gd name="connsiteX13-2533" fmla="*/ 432842 w 798369"/>
                  <a:gd name="connsiteY13-2534" fmla="*/ 842204 h 842447"/>
                  <a:gd name="connsiteX14-2535" fmla="*/ 288240 w 798369"/>
                  <a:gd name="connsiteY14-2536" fmla="*/ 675839 h 842447"/>
                  <a:gd name="connsiteX15-2537" fmla="*/ 111048 w 798369"/>
                  <a:gd name="connsiteY15-2538" fmla="*/ 790667 h 842447"/>
                  <a:gd name="connsiteX16-2539" fmla="*/ 0 w 798369"/>
                  <a:gd name="connsiteY16-2540" fmla="*/ 692480 h 842447"/>
                  <a:gd name="connsiteX17-2541" fmla="*/ 198311 w 798369"/>
                  <a:gd name="connsiteY17-2542" fmla="*/ 565139 h 842447"/>
                  <a:gd name="connsiteX18-2543" fmla="*/ 254669 w 798369"/>
                  <a:gd name="connsiteY18-2544" fmla="*/ 337840 h 842447"/>
                  <a:gd name="connsiteX19-2545" fmla="*/ 309423 w 798369"/>
                  <a:gd name="connsiteY19-2546" fmla="*/ 324283 h 842447"/>
                  <a:gd name="connsiteX20-2547" fmla="*/ 322412 w 798369"/>
                  <a:gd name="connsiteY20-2548" fmla="*/ 333001 h 842447"/>
                  <a:gd name="connsiteX21-2549" fmla="*/ 328664 w 798369"/>
                  <a:gd name="connsiteY21-2550" fmla="*/ 477608 h 842447"/>
                  <a:gd name="connsiteX22-2551" fmla="*/ 404390 w 798369"/>
                  <a:gd name="connsiteY22-2552" fmla="*/ 633236 h 842447"/>
                  <a:gd name="connsiteX23-2553" fmla="*/ 499856 w 798369"/>
                  <a:gd name="connsiteY23-2554" fmla="*/ 568881 h 842447"/>
                  <a:gd name="connsiteX24-2555" fmla="*/ 401580 w 798369"/>
                  <a:gd name="connsiteY24-2556" fmla="*/ 504541 h 842447"/>
                  <a:gd name="connsiteX25-2557" fmla="*/ 397589 w 798369"/>
                  <a:gd name="connsiteY25-2558" fmla="*/ 418920 h 842447"/>
                  <a:gd name="connsiteX26-2559" fmla="*/ 411457 w 798369"/>
                  <a:gd name="connsiteY26-2560" fmla="*/ 205524 h 842447"/>
                  <a:gd name="connsiteX27-2561" fmla="*/ 297236 w 798369"/>
                  <a:gd name="connsiteY27-2562" fmla="*/ 276689 h 842447"/>
                  <a:gd name="connsiteX28-2563" fmla="*/ 228975 w 798369"/>
                  <a:gd name="connsiteY28-2564" fmla="*/ 247677 h 842447"/>
                  <a:gd name="connsiteX29-2565" fmla="*/ 219413 w 798369"/>
                  <a:gd name="connsiteY29-2566" fmla="*/ 430973 h 842447"/>
                  <a:gd name="connsiteX30-2567" fmla="*/ 208106 w 798369"/>
                  <a:gd name="connsiteY30-2568" fmla="*/ 469461 h 842447"/>
                  <a:gd name="connsiteX31-2569" fmla="*/ 154479 w 798369"/>
                  <a:gd name="connsiteY31-2570" fmla="*/ 443858 h 842447"/>
                  <a:gd name="connsiteX32-2571" fmla="*/ 104593 w 798369"/>
                  <a:gd name="connsiteY32-2572" fmla="*/ 273447 h 842447"/>
                  <a:gd name="connsiteX33-2573" fmla="*/ 160798 w 798369"/>
                  <a:gd name="connsiteY33-2574" fmla="*/ 15919 h 842447"/>
                  <a:gd name="connsiteX0-2575" fmla="*/ 160798 w 798369"/>
                  <a:gd name="connsiteY0-2576" fmla="*/ 15919 h 842447"/>
                  <a:gd name="connsiteX1-2577" fmla="*/ 206693 w 798369"/>
                  <a:gd name="connsiteY1-2578" fmla="*/ 8354 h 842447"/>
                  <a:gd name="connsiteX2-2579" fmla="*/ 257078 w 798369"/>
                  <a:gd name="connsiteY2-2580" fmla="*/ 114009 h 842447"/>
                  <a:gd name="connsiteX3-2581" fmla="*/ 407982 w 798369"/>
                  <a:gd name="connsiteY3-2582" fmla="*/ 33791 h 842447"/>
                  <a:gd name="connsiteX4-2583" fmla="*/ 529388 w 798369"/>
                  <a:gd name="connsiteY4-2584" fmla="*/ 101069 h 842447"/>
                  <a:gd name="connsiteX5-2585" fmla="*/ 518563 w 798369"/>
                  <a:gd name="connsiteY5-2586" fmla="*/ 465138 h 842447"/>
                  <a:gd name="connsiteX6-2587" fmla="*/ 519477 w 798369"/>
                  <a:gd name="connsiteY6-2588" fmla="*/ 554916 h 842447"/>
                  <a:gd name="connsiteX7-2589" fmla="*/ 591396 w 798369"/>
                  <a:gd name="connsiteY7-2590" fmla="*/ 489661 h 842447"/>
                  <a:gd name="connsiteX8-2591" fmla="*/ 593159 w 798369"/>
                  <a:gd name="connsiteY8-2592" fmla="*/ 255939 h 842447"/>
                  <a:gd name="connsiteX9-2593" fmla="*/ 687524 w 798369"/>
                  <a:gd name="connsiteY9-2594" fmla="*/ 69112 h 842447"/>
                  <a:gd name="connsiteX10-2595" fmla="*/ 744047 w 798369"/>
                  <a:gd name="connsiteY10-2596" fmla="*/ 459070 h 842447"/>
                  <a:gd name="connsiteX11-2597" fmla="*/ 793517 w 798369"/>
                  <a:gd name="connsiteY11-2598" fmla="*/ 671377 h 842447"/>
                  <a:gd name="connsiteX12-2599" fmla="*/ 670548 w 798369"/>
                  <a:gd name="connsiteY12-2600" fmla="*/ 765893 h 842447"/>
                  <a:gd name="connsiteX13-2601" fmla="*/ 432842 w 798369"/>
                  <a:gd name="connsiteY13-2602" fmla="*/ 842204 h 842447"/>
                  <a:gd name="connsiteX14-2603" fmla="*/ 288240 w 798369"/>
                  <a:gd name="connsiteY14-2604" fmla="*/ 675839 h 842447"/>
                  <a:gd name="connsiteX15-2605" fmla="*/ 111048 w 798369"/>
                  <a:gd name="connsiteY15-2606" fmla="*/ 790667 h 842447"/>
                  <a:gd name="connsiteX16-2607" fmla="*/ 0 w 798369"/>
                  <a:gd name="connsiteY16-2608" fmla="*/ 692480 h 842447"/>
                  <a:gd name="connsiteX17-2609" fmla="*/ 198311 w 798369"/>
                  <a:gd name="connsiteY17-2610" fmla="*/ 565139 h 842447"/>
                  <a:gd name="connsiteX18-2611" fmla="*/ 254669 w 798369"/>
                  <a:gd name="connsiteY18-2612" fmla="*/ 337840 h 842447"/>
                  <a:gd name="connsiteX19-2613" fmla="*/ 309423 w 798369"/>
                  <a:gd name="connsiteY19-2614" fmla="*/ 324283 h 842447"/>
                  <a:gd name="connsiteX20-2615" fmla="*/ 330477 w 798369"/>
                  <a:gd name="connsiteY20-2616" fmla="*/ 357195 h 842447"/>
                  <a:gd name="connsiteX21-2617" fmla="*/ 328664 w 798369"/>
                  <a:gd name="connsiteY21-2618" fmla="*/ 477608 h 842447"/>
                  <a:gd name="connsiteX22-2619" fmla="*/ 404390 w 798369"/>
                  <a:gd name="connsiteY22-2620" fmla="*/ 633236 h 842447"/>
                  <a:gd name="connsiteX23-2621" fmla="*/ 499856 w 798369"/>
                  <a:gd name="connsiteY23-2622" fmla="*/ 568881 h 842447"/>
                  <a:gd name="connsiteX24-2623" fmla="*/ 401580 w 798369"/>
                  <a:gd name="connsiteY24-2624" fmla="*/ 504541 h 842447"/>
                  <a:gd name="connsiteX25-2625" fmla="*/ 397589 w 798369"/>
                  <a:gd name="connsiteY25-2626" fmla="*/ 418920 h 842447"/>
                  <a:gd name="connsiteX26-2627" fmla="*/ 411457 w 798369"/>
                  <a:gd name="connsiteY26-2628" fmla="*/ 205524 h 842447"/>
                  <a:gd name="connsiteX27-2629" fmla="*/ 297236 w 798369"/>
                  <a:gd name="connsiteY27-2630" fmla="*/ 276689 h 842447"/>
                  <a:gd name="connsiteX28-2631" fmla="*/ 228975 w 798369"/>
                  <a:gd name="connsiteY28-2632" fmla="*/ 247677 h 842447"/>
                  <a:gd name="connsiteX29-2633" fmla="*/ 219413 w 798369"/>
                  <a:gd name="connsiteY29-2634" fmla="*/ 430973 h 842447"/>
                  <a:gd name="connsiteX30-2635" fmla="*/ 208106 w 798369"/>
                  <a:gd name="connsiteY30-2636" fmla="*/ 469461 h 842447"/>
                  <a:gd name="connsiteX31-2637" fmla="*/ 154479 w 798369"/>
                  <a:gd name="connsiteY31-2638" fmla="*/ 443858 h 842447"/>
                  <a:gd name="connsiteX32-2639" fmla="*/ 104593 w 798369"/>
                  <a:gd name="connsiteY32-2640" fmla="*/ 273447 h 842447"/>
                  <a:gd name="connsiteX33-2641" fmla="*/ 160798 w 798369"/>
                  <a:gd name="connsiteY33-2642" fmla="*/ 15919 h 842447"/>
                  <a:gd name="connsiteX0-2643" fmla="*/ 160798 w 798369"/>
                  <a:gd name="connsiteY0-2644" fmla="*/ 15919 h 842447"/>
                  <a:gd name="connsiteX1-2645" fmla="*/ 206693 w 798369"/>
                  <a:gd name="connsiteY1-2646" fmla="*/ 8354 h 842447"/>
                  <a:gd name="connsiteX2-2647" fmla="*/ 257078 w 798369"/>
                  <a:gd name="connsiteY2-2648" fmla="*/ 114009 h 842447"/>
                  <a:gd name="connsiteX3-2649" fmla="*/ 407982 w 798369"/>
                  <a:gd name="connsiteY3-2650" fmla="*/ 33791 h 842447"/>
                  <a:gd name="connsiteX4-2651" fmla="*/ 529388 w 798369"/>
                  <a:gd name="connsiteY4-2652" fmla="*/ 101069 h 842447"/>
                  <a:gd name="connsiteX5-2653" fmla="*/ 518563 w 798369"/>
                  <a:gd name="connsiteY5-2654" fmla="*/ 465138 h 842447"/>
                  <a:gd name="connsiteX6-2655" fmla="*/ 519477 w 798369"/>
                  <a:gd name="connsiteY6-2656" fmla="*/ 554916 h 842447"/>
                  <a:gd name="connsiteX7-2657" fmla="*/ 591396 w 798369"/>
                  <a:gd name="connsiteY7-2658" fmla="*/ 489661 h 842447"/>
                  <a:gd name="connsiteX8-2659" fmla="*/ 593159 w 798369"/>
                  <a:gd name="connsiteY8-2660" fmla="*/ 255939 h 842447"/>
                  <a:gd name="connsiteX9-2661" fmla="*/ 687524 w 798369"/>
                  <a:gd name="connsiteY9-2662" fmla="*/ 69112 h 842447"/>
                  <a:gd name="connsiteX10-2663" fmla="*/ 744047 w 798369"/>
                  <a:gd name="connsiteY10-2664" fmla="*/ 459070 h 842447"/>
                  <a:gd name="connsiteX11-2665" fmla="*/ 793517 w 798369"/>
                  <a:gd name="connsiteY11-2666" fmla="*/ 671377 h 842447"/>
                  <a:gd name="connsiteX12-2667" fmla="*/ 670548 w 798369"/>
                  <a:gd name="connsiteY12-2668" fmla="*/ 765893 h 842447"/>
                  <a:gd name="connsiteX13-2669" fmla="*/ 432842 w 798369"/>
                  <a:gd name="connsiteY13-2670" fmla="*/ 842204 h 842447"/>
                  <a:gd name="connsiteX14-2671" fmla="*/ 288240 w 798369"/>
                  <a:gd name="connsiteY14-2672" fmla="*/ 675839 h 842447"/>
                  <a:gd name="connsiteX15-2673" fmla="*/ 111048 w 798369"/>
                  <a:gd name="connsiteY15-2674" fmla="*/ 790667 h 842447"/>
                  <a:gd name="connsiteX16-2675" fmla="*/ 0 w 798369"/>
                  <a:gd name="connsiteY16-2676" fmla="*/ 692480 h 842447"/>
                  <a:gd name="connsiteX17-2677" fmla="*/ 198311 w 798369"/>
                  <a:gd name="connsiteY17-2678" fmla="*/ 565139 h 842447"/>
                  <a:gd name="connsiteX18-2679" fmla="*/ 254669 w 798369"/>
                  <a:gd name="connsiteY18-2680" fmla="*/ 337840 h 842447"/>
                  <a:gd name="connsiteX19-2681" fmla="*/ 330477 w 798369"/>
                  <a:gd name="connsiteY19-2682" fmla="*/ 357195 h 842447"/>
                  <a:gd name="connsiteX20-2683" fmla="*/ 328664 w 798369"/>
                  <a:gd name="connsiteY20-2684" fmla="*/ 477608 h 842447"/>
                  <a:gd name="connsiteX21-2685" fmla="*/ 404390 w 798369"/>
                  <a:gd name="connsiteY21-2686" fmla="*/ 633236 h 842447"/>
                  <a:gd name="connsiteX22-2687" fmla="*/ 499856 w 798369"/>
                  <a:gd name="connsiteY22-2688" fmla="*/ 568881 h 842447"/>
                  <a:gd name="connsiteX23-2689" fmla="*/ 401580 w 798369"/>
                  <a:gd name="connsiteY23-2690" fmla="*/ 504541 h 842447"/>
                  <a:gd name="connsiteX24-2691" fmla="*/ 397589 w 798369"/>
                  <a:gd name="connsiteY24-2692" fmla="*/ 418920 h 842447"/>
                  <a:gd name="connsiteX25-2693" fmla="*/ 411457 w 798369"/>
                  <a:gd name="connsiteY25-2694" fmla="*/ 205524 h 842447"/>
                  <a:gd name="connsiteX26-2695" fmla="*/ 297236 w 798369"/>
                  <a:gd name="connsiteY26-2696" fmla="*/ 276689 h 842447"/>
                  <a:gd name="connsiteX27-2697" fmla="*/ 228975 w 798369"/>
                  <a:gd name="connsiteY27-2698" fmla="*/ 247677 h 842447"/>
                  <a:gd name="connsiteX28-2699" fmla="*/ 219413 w 798369"/>
                  <a:gd name="connsiteY28-2700" fmla="*/ 430973 h 842447"/>
                  <a:gd name="connsiteX29-2701" fmla="*/ 208106 w 798369"/>
                  <a:gd name="connsiteY29-2702" fmla="*/ 469461 h 842447"/>
                  <a:gd name="connsiteX30-2703" fmla="*/ 154479 w 798369"/>
                  <a:gd name="connsiteY30-2704" fmla="*/ 443858 h 842447"/>
                  <a:gd name="connsiteX31-2705" fmla="*/ 104593 w 798369"/>
                  <a:gd name="connsiteY31-2706" fmla="*/ 273447 h 842447"/>
                  <a:gd name="connsiteX32-2707" fmla="*/ 160798 w 798369"/>
                  <a:gd name="connsiteY32-2708" fmla="*/ 15919 h 842447"/>
                  <a:gd name="connsiteX0-2709" fmla="*/ 160798 w 798369"/>
                  <a:gd name="connsiteY0-2710" fmla="*/ 15919 h 842447"/>
                  <a:gd name="connsiteX1-2711" fmla="*/ 206693 w 798369"/>
                  <a:gd name="connsiteY1-2712" fmla="*/ 8354 h 842447"/>
                  <a:gd name="connsiteX2-2713" fmla="*/ 257078 w 798369"/>
                  <a:gd name="connsiteY2-2714" fmla="*/ 114009 h 842447"/>
                  <a:gd name="connsiteX3-2715" fmla="*/ 407982 w 798369"/>
                  <a:gd name="connsiteY3-2716" fmla="*/ 33791 h 842447"/>
                  <a:gd name="connsiteX4-2717" fmla="*/ 529388 w 798369"/>
                  <a:gd name="connsiteY4-2718" fmla="*/ 101069 h 842447"/>
                  <a:gd name="connsiteX5-2719" fmla="*/ 518563 w 798369"/>
                  <a:gd name="connsiteY5-2720" fmla="*/ 465138 h 842447"/>
                  <a:gd name="connsiteX6-2721" fmla="*/ 519477 w 798369"/>
                  <a:gd name="connsiteY6-2722" fmla="*/ 554916 h 842447"/>
                  <a:gd name="connsiteX7-2723" fmla="*/ 591396 w 798369"/>
                  <a:gd name="connsiteY7-2724" fmla="*/ 489661 h 842447"/>
                  <a:gd name="connsiteX8-2725" fmla="*/ 593159 w 798369"/>
                  <a:gd name="connsiteY8-2726" fmla="*/ 255939 h 842447"/>
                  <a:gd name="connsiteX9-2727" fmla="*/ 687524 w 798369"/>
                  <a:gd name="connsiteY9-2728" fmla="*/ 69112 h 842447"/>
                  <a:gd name="connsiteX10-2729" fmla="*/ 744047 w 798369"/>
                  <a:gd name="connsiteY10-2730" fmla="*/ 459070 h 842447"/>
                  <a:gd name="connsiteX11-2731" fmla="*/ 793517 w 798369"/>
                  <a:gd name="connsiteY11-2732" fmla="*/ 671377 h 842447"/>
                  <a:gd name="connsiteX12-2733" fmla="*/ 670548 w 798369"/>
                  <a:gd name="connsiteY12-2734" fmla="*/ 765893 h 842447"/>
                  <a:gd name="connsiteX13-2735" fmla="*/ 432842 w 798369"/>
                  <a:gd name="connsiteY13-2736" fmla="*/ 842204 h 842447"/>
                  <a:gd name="connsiteX14-2737" fmla="*/ 288240 w 798369"/>
                  <a:gd name="connsiteY14-2738" fmla="*/ 675839 h 842447"/>
                  <a:gd name="connsiteX15-2739" fmla="*/ 111048 w 798369"/>
                  <a:gd name="connsiteY15-2740" fmla="*/ 790667 h 842447"/>
                  <a:gd name="connsiteX16-2741" fmla="*/ 0 w 798369"/>
                  <a:gd name="connsiteY16-2742" fmla="*/ 692480 h 842447"/>
                  <a:gd name="connsiteX17-2743" fmla="*/ 198311 w 798369"/>
                  <a:gd name="connsiteY17-2744" fmla="*/ 565139 h 842447"/>
                  <a:gd name="connsiteX18-2745" fmla="*/ 254669 w 798369"/>
                  <a:gd name="connsiteY18-2746" fmla="*/ 337840 h 842447"/>
                  <a:gd name="connsiteX19-2747" fmla="*/ 319186 w 798369"/>
                  <a:gd name="connsiteY19-2748" fmla="*/ 334614 h 842447"/>
                  <a:gd name="connsiteX20-2749" fmla="*/ 328664 w 798369"/>
                  <a:gd name="connsiteY20-2750" fmla="*/ 477608 h 842447"/>
                  <a:gd name="connsiteX21-2751" fmla="*/ 404390 w 798369"/>
                  <a:gd name="connsiteY21-2752" fmla="*/ 633236 h 842447"/>
                  <a:gd name="connsiteX22-2753" fmla="*/ 499856 w 798369"/>
                  <a:gd name="connsiteY22-2754" fmla="*/ 568881 h 842447"/>
                  <a:gd name="connsiteX23-2755" fmla="*/ 401580 w 798369"/>
                  <a:gd name="connsiteY23-2756" fmla="*/ 504541 h 842447"/>
                  <a:gd name="connsiteX24-2757" fmla="*/ 397589 w 798369"/>
                  <a:gd name="connsiteY24-2758" fmla="*/ 418920 h 842447"/>
                  <a:gd name="connsiteX25-2759" fmla="*/ 411457 w 798369"/>
                  <a:gd name="connsiteY25-2760" fmla="*/ 205524 h 842447"/>
                  <a:gd name="connsiteX26-2761" fmla="*/ 297236 w 798369"/>
                  <a:gd name="connsiteY26-2762" fmla="*/ 276689 h 842447"/>
                  <a:gd name="connsiteX27-2763" fmla="*/ 228975 w 798369"/>
                  <a:gd name="connsiteY27-2764" fmla="*/ 247677 h 842447"/>
                  <a:gd name="connsiteX28-2765" fmla="*/ 219413 w 798369"/>
                  <a:gd name="connsiteY28-2766" fmla="*/ 430973 h 842447"/>
                  <a:gd name="connsiteX29-2767" fmla="*/ 208106 w 798369"/>
                  <a:gd name="connsiteY29-2768" fmla="*/ 469461 h 842447"/>
                  <a:gd name="connsiteX30-2769" fmla="*/ 154479 w 798369"/>
                  <a:gd name="connsiteY30-2770" fmla="*/ 443858 h 842447"/>
                  <a:gd name="connsiteX31-2771" fmla="*/ 104593 w 798369"/>
                  <a:gd name="connsiteY31-2772" fmla="*/ 273447 h 842447"/>
                  <a:gd name="connsiteX32-2773" fmla="*/ 160798 w 798369"/>
                  <a:gd name="connsiteY32-2774" fmla="*/ 15919 h 842447"/>
                  <a:gd name="connsiteX0-2775" fmla="*/ 160798 w 798369"/>
                  <a:gd name="connsiteY0-2776" fmla="*/ 15919 h 842447"/>
                  <a:gd name="connsiteX1-2777" fmla="*/ 206693 w 798369"/>
                  <a:gd name="connsiteY1-2778" fmla="*/ 8354 h 842447"/>
                  <a:gd name="connsiteX2-2779" fmla="*/ 257078 w 798369"/>
                  <a:gd name="connsiteY2-2780" fmla="*/ 114009 h 842447"/>
                  <a:gd name="connsiteX3-2781" fmla="*/ 407982 w 798369"/>
                  <a:gd name="connsiteY3-2782" fmla="*/ 33791 h 842447"/>
                  <a:gd name="connsiteX4-2783" fmla="*/ 529388 w 798369"/>
                  <a:gd name="connsiteY4-2784" fmla="*/ 101069 h 842447"/>
                  <a:gd name="connsiteX5-2785" fmla="*/ 518563 w 798369"/>
                  <a:gd name="connsiteY5-2786" fmla="*/ 465138 h 842447"/>
                  <a:gd name="connsiteX6-2787" fmla="*/ 519477 w 798369"/>
                  <a:gd name="connsiteY6-2788" fmla="*/ 554916 h 842447"/>
                  <a:gd name="connsiteX7-2789" fmla="*/ 591396 w 798369"/>
                  <a:gd name="connsiteY7-2790" fmla="*/ 489661 h 842447"/>
                  <a:gd name="connsiteX8-2791" fmla="*/ 593159 w 798369"/>
                  <a:gd name="connsiteY8-2792" fmla="*/ 255939 h 842447"/>
                  <a:gd name="connsiteX9-2793" fmla="*/ 687524 w 798369"/>
                  <a:gd name="connsiteY9-2794" fmla="*/ 69112 h 842447"/>
                  <a:gd name="connsiteX10-2795" fmla="*/ 744047 w 798369"/>
                  <a:gd name="connsiteY10-2796" fmla="*/ 459070 h 842447"/>
                  <a:gd name="connsiteX11-2797" fmla="*/ 793517 w 798369"/>
                  <a:gd name="connsiteY11-2798" fmla="*/ 671377 h 842447"/>
                  <a:gd name="connsiteX12-2799" fmla="*/ 670548 w 798369"/>
                  <a:gd name="connsiteY12-2800" fmla="*/ 765893 h 842447"/>
                  <a:gd name="connsiteX13-2801" fmla="*/ 432842 w 798369"/>
                  <a:gd name="connsiteY13-2802" fmla="*/ 842204 h 842447"/>
                  <a:gd name="connsiteX14-2803" fmla="*/ 288240 w 798369"/>
                  <a:gd name="connsiteY14-2804" fmla="*/ 675839 h 842447"/>
                  <a:gd name="connsiteX15-2805" fmla="*/ 111048 w 798369"/>
                  <a:gd name="connsiteY15-2806" fmla="*/ 790667 h 842447"/>
                  <a:gd name="connsiteX16-2807" fmla="*/ 0 w 798369"/>
                  <a:gd name="connsiteY16-2808" fmla="*/ 692480 h 842447"/>
                  <a:gd name="connsiteX17-2809" fmla="*/ 198311 w 798369"/>
                  <a:gd name="connsiteY17-2810" fmla="*/ 565139 h 842447"/>
                  <a:gd name="connsiteX18-2811" fmla="*/ 254669 w 798369"/>
                  <a:gd name="connsiteY18-2812" fmla="*/ 337840 h 842447"/>
                  <a:gd name="connsiteX19-2813" fmla="*/ 319186 w 798369"/>
                  <a:gd name="connsiteY19-2814" fmla="*/ 334614 h 842447"/>
                  <a:gd name="connsiteX20-2815" fmla="*/ 328664 w 798369"/>
                  <a:gd name="connsiteY20-2816" fmla="*/ 477608 h 842447"/>
                  <a:gd name="connsiteX21-2817" fmla="*/ 404390 w 798369"/>
                  <a:gd name="connsiteY21-2818" fmla="*/ 633236 h 842447"/>
                  <a:gd name="connsiteX22-2819" fmla="*/ 499856 w 798369"/>
                  <a:gd name="connsiteY22-2820" fmla="*/ 568881 h 842447"/>
                  <a:gd name="connsiteX23-2821" fmla="*/ 401580 w 798369"/>
                  <a:gd name="connsiteY23-2822" fmla="*/ 504541 h 842447"/>
                  <a:gd name="connsiteX24-2823" fmla="*/ 397589 w 798369"/>
                  <a:gd name="connsiteY24-2824" fmla="*/ 418920 h 842447"/>
                  <a:gd name="connsiteX25-2825" fmla="*/ 411457 w 798369"/>
                  <a:gd name="connsiteY25-2826" fmla="*/ 205524 h 842447"/>
                  <a:gd name="connsiteX26-2827" fmla="*/ 297236 w 798369"/>
                  <a:gd name="connsiteY26-2828" fmla="*/ 276689 h 842447"/>
                  <a:gd name="connsiteX27-2829" fmla="*/ 228975 w 798369"/>
                  <a:gd name="connsiteY27-2830" fmla="*/ 247677 h 842447"/>
                  <a:gd name="connsiteX28-2831" fmla="*/ 219413 w 798369"/>
                  <a:gd name="connsiteY28-2832" fmla="*/ 430973 h 842447"/>
                  <a:gd name="connsiteX29-2833" fmla="*/ 208106 w 798369"/>
                  <a:gd name="connsiteY29-2834" fmla="*/ 469461 h 842447"/>
                  <a:gd name="connsiteX30-2835" fmla="*/ 154479 w 798369"/>
                  <a:gd name="connsiteY30-2836" fmla="*/ 443858 h 842447"/>
                  <a:gd name="connsiteX31-2837" fmla="*/ 104593 w 798369"/>
                  <a:gd name="connsiteY31-2838" fmla="*/ 273447 h 842447"/>
                  <a:gd name="connsiteX32-2839" fmla="*/ 160798 w 798369"/>
                  <a:gd name="connsiteY32-2840" fmla="*/ 15919 h 842447"/>
                  <a:gd name="connsiteX0-2841" fmla="*/ 160798 w 798369"/>
                  <a:gd name="connsiteY0-2842" fmla="*/ 15919 h 842447"/>
                  <a:gd name="connsiteX1-2843" fmla="*/ 206693 w 798369"/>
                  <a:gd name="connsiteY1-2844" fmla="*/ 8354 h 842447"/>
                  <a:gd name="connsiteX2-2845" fmla="*/ 257078 w 798369"/>
                  <a:gd name="connsiteY2-2846" fmla="*/ 114009 h 842447"/>
                  <a:gd name="connsiteX3-2847" fmla="*/ 407982 w 798369"/>
                  <a:gd name="connsiteY3-2848" fmla="*/ 33791 h 842447"/>
                  <a:gd name="connsiteX4-2849" fmla="*/ 529388 w 798369"/>
                  <a:gd name="connsiteY4-2850" fmla="*/ 101069 h 842447"/>
                  <a:gd name="connsiteX5-2851" fmla="*/ 518563 w 798369"/>
                  <a:gd name="connsiteY5-2852" fmla="*/ 465138 h 842447"/>
                  <a:gd name="connsiteX6-2853" fmla="*/ 519477 w 798369"/>
                  <a:gd name="connsiteY6-2854" fmla="*/ 554916 h 842447"/>
                  <a:gd name="connsiteX7-2855" fmla="*/ 591396 w 798369"/>
                  <a:gd name="connsiteY7-2856" fmla="*/ 489661 h 842447"/>
                  <a:gd name="connsiteX8-2857" fmla="*/ 593159 w 798369"/>
                  <a:gd name="connsiteY8-2858" fmla="*/ 255939 h 842447"/>
                  <a:gd name="connsiteX9-2859" fmla="*/ 687524 w 798369"/>
                  <a:gd name="connsiteY9-2860" fmla="*/ 69112 h 842447"/>
                  <a:gd name="connsiteX10-2861" fmla="*/ 744047 w 798369"/>
                  <a:gd name="connsiteY10-2862" fmla="*/ 459070 h 842447"/>
                  <a:gd name="connsiteX11-2863" fmla="*/ 793517 w 798369"/>
                  <a:gd name="connsiteY11-2864" fmla="*/ 671377 h 842447"/>
                  <a:gd name="connsiteX12-2865" fmla="*/ 670548 w 798369"/>
                  <a:gd name="connsiteY12-2866" fmla="*/ 765893 h 842447"/>
                  <a:gd name="connsiteX13-2867" fmla="*/ 432842 w 798369"/>
                  <a:gd name="connsiteY13-2868" fmla="*/ 842204 h 842447"/>
                  <a:gd name="connsiteX14-2869" fmla="*/ 288240 w 798369"/>
                  <a:gd name="connsiteY14-2870" fmla="*/ 675839 h 842447"/>
                  <a:gd name="connsiteX15-2871" fmla="*/ 111048 w 798369"/>
                  <a:gd name="connsiteY15-2872" fmla="*/ 790667 h 842447"/>
                  <a:gd name="connsiteX16-2873" fmla="*/ 0 w 798369"/>
                  <a:gd name="connsiteY16-2874" fmla="*/ 692480 h 842447"/>
                  <a:gd name="connsiteX17-2875" fmla="*/ 198311 w 798369"/>
                  <a:gd name="connsiteY17-2876" fmla="*/ 565139 h 842447"/>
                  <a:gd name="connsiteX18-2877" fmla="*/ 254669 w 798369"/>
                  <a:gd name="connsiteY18-2878" fmla="*/ 337840 h 842447"/>
                  <a:gd name="connsiteX19-2879" fmla="*/ 319186 w 798369"/>
                  <a:gd name="connsiteY19-2880" fmla="*/ 334614 h 842447"/>
                  <a:gd name="connsiteX20-2881" fmla="*/ 328664 w 798369"/>
                  <a:gd name="connsiteY20-2882" fmla="*/ 477608 h 842447"/>
                  <a:gd name="connsiteX21-2883" fmla="*/ 404390 w 798369"/>
                  <a:gd name="connsiteY21-2884" fmla="*/ 633236 h 842447"/>
                  <a:gd name="connsiteX22-2885" fmla="*/ 499856 w 798369"/>
                  <a:gd name="connsiteY22-2886" fmla="*/ 568881 h 842447"/>
                  <a:gd name="connsiteX23-2887" fmla="*/ 401580 w 798369"/>
                  <a:gd name="connsiteY23-2888" fmla="*/ 504541 h 842447"/>
                  <a:gd name="connsiteX24-2889" fmla="*/ 397589 w 798369"/>
                  <a:gd name="connsiteY24-2890" fmla="*/ 418920 h 842447"/>
                  <a:gd name="connsiteX25-2891" fmla="*/ 411457 w 798369"/>
                  <a:gd name="connsiteY25-2892" fmla="*/ 205524 h 842447"/>
                  <a:gd name="connsiteX26-2893" fmla="*/ 297236 w 798369"/>
                  <a:gd name="connsiteY26-2894" fmla="*/ 276689 h 842447"/>
                  <a:gd name="connsiteX27-2895" fmla="*/ 228975 w 798369"/>
                  <a:gd name="connsiteY27-2896" fmla="*/ 247677 h 842447"/>
                  <a:gd name="connsiteX28-2897" fmla="*/ 219413 w 798369"/>
                  <a:gd name="connsiteY28-2898" fmla="*/ 430973 h 842447"/>
                  <a:gd name="connsiteX29-2899" fmla="*/ 208106 w 798369"/>
                  <a:gd name="connsiteY29-2900" fmla="*/ 469461 h 842447"/>
                  <a:gd name="connsiteX30-2901" fmla="*/ 154479 w 798369"/>
                  <a:gd name="connsiteY30-2902" fmla="*/ 443858 h 842447"/>
                  <a:gd name="connsiteX31-2903" fmla="*/ 104593 w 798369"/>
                  <a:gd name="connsiteY31-2904" fmla="*/ 273447 h 842447"/>
                  <a:gd name="connsiteX32-2905" fmla="*/ 160798 w 798369"/>
                  <a:gd name="connsiteY32-2906" fmla="*/ 15919 h 842447"/>
                  <a:gd name="connsiteX0-2907" fmla="*/ 160798 w 798369"/>
                  <a:gd name="connsiteY0-2908" fmla="*/ 15919 h 842447"/>
                  <a:gd name="connsiteX1-2909" fmla="*/ 206693 w 798369"/>
                  <a:gd name="connsiteY1-2910" fmla="*/ 8354 h 842447"/>
                  <a:gd name="connsiteX2-2911" fmla="*/ 257078 w 798369"/>
                  <a:gd name="connsiteY2-2912" fmla="*/ 114009 h 842447"/>
                  <a:gd name="connsiteX3-2913" fmla="*/ 407982 w 798369"/>
                  <a:gd name="connsiteY3-2914" fmla="*/ 33791 h 842447"/>
                  <a:gd name="connsiteX4-2915" fmla="*/ 529388 w 798369"/>
                  <a:gd name="connsiteY4-2916" fmla="*/ 101069 h 842447"/>
                  <a:gd name="connsiteX5-2917" fmla="*/ 518563 w 798369"/>
                  <a:gd name="connsiteY5-2918" fmla="*/ 465138 h 842447"/>
                  <a:gd name="connsiteX6-2919" fmla="*/ 519477 w 798369"/>
                  <a:gd name="connsiteY6-2920" fmla="*/ 554916 h 842447"/>
                  <a:gd name="connsiteX7-2921" fmla="*/ 591396 w 798369"/>
                  <a:gd name="connsiteY7-2922" fmla="*/ 489661 h 842447"/>
                  <a:gd name="connsiteX8-2923" fmla="*/ 593159 w 798369"/>
                  <a:gd name="connsiteY8-2924" fmla="*/ 255939 h 842447"/>
                  <a:gd name="connsiteX9-2925" fmla="*/ 687524 w 798369"/>
                  <a:gd name="connsiteY9-2926" fmla="*/ 69112 h 842447"/>
                  <a:gd name="connsiteX10-2927" fmla="*/ 744047 w 798369"/>
                  <a:gd name="connsiteY10-2928" fmla="*/ 459070 h 842447"/>
                  <a:gd name="connsiteX11-2929" fmla="*/ 793517 w 798369"/>
                  <a:gd name="connsiteY11-2930" fmla="*/ 671377 h 842447"/>
                  <a:gd name="connsiteX12-2931" fmla="*/ 670548 w 798369"/>
                  <a:gd name="connsiteY12-2932" fmla="*/ 765893 h 842447"/>
                  <a:gd name="connsiteX13-2933" fmla="*/ 432842 w 798369"/>
                  <a:gd name="connsiteY13-2934" fmla="*/ 842204 h 842447"/>
                  <a:gd name="connsiteX14-2935" fmla="*/ 288240 w 798369"/>
                  <a:gd name="connsiteY14-2936" fmla="*/ 675839 h 842447"/>
                  <a:gd name="connsiteX15-2937" fmla="*/ 111048 w 798369"/>
                  <a:gd name="connsiteY15-2938" fmla="*/ 790667 h 842447"/>
                  <a:gd name="connsiteX16-2939" fmla="*/ 0 w 798369"/>
                  <a:gd name="connsiteY16-2940" fmla="*/ 692480 h 842447"/>
                  <a:gd name="connsiteX17-2941" fmla="*/ 198311 w 798369"/>
                  <a:gd name="connsiteY17-2942" fmla="*/ 565139 h 842447"/>
                  <a:gd name="connsiteX18-2943" fmla="*/ 254669 w 798369"/>
                  <a:gd name="connsiteY18-2944" fmla="*/ 337840 h 842447"/>
                  <a:gd name="connsiteX19-2945" fmla="*/ 319186 w 798369"/>
                  <a:gd name="connsiteY19-2946" fmla="*/ 334614 h 842447"/>
                  <a:gd name="connsiteX20-2947" fmla="*/ 404390 w 798369"/>
                  <a:gd name="connsiteY20-2948" fmla="*/ 633236 h 842447"/>
                  <a:gd name="connsiteX21-2949" fmla="*/ 499856 w 798369"/>
                  <a:gd name="connsiteY21-2950" fmla="*/ 568881 h 842447"/>
                  <a:gd name="connsiteX22-2951" fmla="*/ 401580 w 798369"/>
                  <a:gd name="connsiteY22-2952" fmla="*/ 504541 h 842447"/>
                  <a:gd name="connsiteX23-2953" fmla="*/ 397589 w 798369"/>
                  <a:gd name="connsiteY23-2954" fmla="*/ 418920 h 842447"/>
                  <a:gd name="connsiteX24-2955" fmla="*/ 411457 w 798369"/>
                  <a:gd name="connsiteY24-2956" fmla="*/ 205524 h 842447"/>
                  <a:gd name="connsiteX25-2957" fmla="*/ 297236 w 798369"/>
                  <a:gd name="connsiteY25-2958" fmla="*/ 276689 h 842447"/>
                  <a:gd name="connsiteX26-2959" fmla="*/ 228975 w 798369"/>
                  <a:gd name="connsiteY26-2960" fmla="*/ 247677 h 842447"/>
                  <a:gd name="connsiteX27-2961" fmla="*/ 219413 w 798369"/>
                  <a:gd name="connsiteY27-2962" fmla="*/ 430973 h 842447"/>
                  <a:gd name="connsiteX28-2963" fmla="*/ 208106 w 798369"/>
                  <a:gd name="connsiteY28-2964" fmla="*/ 469461 h 842447"/>
                  <a:gd name="connsiteX29-2965" fmla="*/ 154479 w 798369"/>
                  <a:gd name="connsiteY29-2966" fmla="*/ 443858 h 842447"/>
                  <a:gd name="connsiteX30-2967" fmla="*/ 104593 w 798369"/>
                  <a:gd name="connsiteY30-2968" fmla="*/ 273447 h 842447"/>
                  <a:gd name="connsiteX31-2969" fmla="*/ 160798 w 798369"/>
                  <a:gd name="connsiteY31-2970" fmla="*/ 15919 h 842447"/>
                  <a:gd name="connsiteX0-2971" fmla="*/ 160798 w 798369"/>
                  <a:gd name="connsiteY0-2972" fmla="*/ 15919 h 842447"/>
                  <a:gd name="connsiteX1-2973" fmla="*/ 206693 w 798369"/>
                  <a:gd name="connsiteY1-2974" fmla="*/ 8354 h 842447"/>
                  <a:gd name="connsiteX2-2975" fmla="*/ 257078 w 798369"/>
                  <a:gd name="connsiteY2-2976" fmla="*/ 114009 h 842447"/>
                  <a:gd name="connsiteX3-2977" fmla="*/ 407982 w 798369"/>
                  <a:gd name="connsiteY3-2978" fmla="*/ 33791 h 842447"/>
                  <a:gd name="connsiteX4-2979" fmla="*/ 529388 w 798369"/>
                  <a:gd name="connsiteY4-2980" fmla="*/ 101069 h 842447"/>
                  <a:gd name="connsiteX5-2981" fmla="*/ 518563 w 798369"/>
                  <a:gd name="connsiteY5-2982" fmla="*/ 465138 h 842447"/>
                  <a:gd name="connsiteX6-2983" fmla="*/ 519477 w 798369"/>
                  <a:gd name="connsiteY6-2984" fmla="*/ 554916 h 842447"/>
                  <a:gd name="connsiteX7-2985" fmla="*/ 591396 w 798369"/>
                  <a:gd name="connsiteY7-2986" fmla="*/ 489661 h 842447"/>
                  <a:gd name="connsiteX8-2987" fmla="*/ 593159 w 798369"/>
                  <a:gd name="connsiteY8-2988" fmla="*/ 255939 h 842447"/>
                  <a:gd name="connsiteX9-2989" fmla="*/ 687524 w 798369"/>
                  <a:gd name="connsiteY9-2990" fmla="*/ 69112 h 842447"/>
                  <a:gd name="connsiteX10-2991" fmla="*/ 744047 w 798369"/>
                  <a:gd name="connsiteY10-2992" fmla="*/ 459070 h 842447"/>
                  <a:gd name="connsiteX11-2993" fmla="*/ 793517 w 798369"/>
                  <a:gd name="connsiteY11-2994" fmla="*/ 671377 h 842447"/>
                  <a:gd name="connsiteX12-2995" fmla="*/ 670548 w 798369"/>
                  <a:gd name="connsiteY12-2996" fmla="*/ 765893 h 842447"/>
                  <a:gd name="connsiteX13-2997" fmla="*/ 432842 w 798369"/>
                  <a:gd name="connsiteY13-2998" fmla="*/ 842204 h 842447"/>
                  <a:gd name="connsiteX14-2999" fmla="*/ 288240 w 798369"/>
                  <a:gd name="connsiteY14-3000" fmla="*/ 675839 h 842447"/>
                  <a:gd name="connsiteX15-3001" fmla="*/ 111048 w 798369"/>
                  <a:gd name="connsiteY15-3002" fmla="*/ 790667 h 842447"/>
                  <a:gd name="connsiteX16-3003" fmla="*/ 0 w 798369"/>
                  <a:gd name="connsiteY16-3004" fmla="*/ 692480 h 842447"/>
                  <a:gd name="connsiteX17-3005" fmla="*/ 198311 w 798369"/>
                  <a:gd name="connsiteY17-3006" fmla="*/ 565139 h 842447"/>
                  <a:gd name="connsiteX18-3007" fmla="*/ 254669 w 798369"/>
                  <a:gd name="connsiteY18-3008" fmla="*/ 337840 h 842447"/>
                  <a:gd name="connsiteX19-3009" fmla="*/ 319186 w 798369"/>
                  <a:gd name="connsiteY19-3010" fmla="*/ 334614 h 842447"/>
                  <a:gd name="connsiteX20-3011" fmla="*/ 404390 w 798369"/>
                  <a:gd name="connsiteY20-3012" fmla="*/ 633236 h 842447"/>
                  <a:gd name="connsiteX21-3013" fmla="*/ 499856 w 798369"/>
                  <a:gd name="connsiteY21-3014" fmla="*/ 568881 h 842447"/>
                  <a:gd name="connsiteX22-3015" fmla="*/ 401580 w 798369"/>
                  <a:gd name="connsiteY22-3016" fmla="*/ 504541 h 842447"/>
                  <a:gd name="connsiteX23-3017" fmla="*/ 397589 w 798369"/>
                  <a:gd name="connsiteY23-3018" fmla="*/ 418920 h 842447"/>
                  <a:gd name="connsiteX24-3019" fmla="*/ 411457 w 798369"/>
                  <a:gd name="connsiteY24-3020" fmla="*/ 205524 h 842447"/>
                  <a:gd name="connsiteX25-3021" fmla="*/ 297236 w 798369"/>
                  <a:gd name="connsiteY25-3022" fmla="*/ 276689 h 842447"/>
                  <a:gd name="connsiteX26-3023" fmla="*/ 228975 w 798369"/>
                  <a:gd name="connsiteY26-3024" fmla="*/ 247677 h 842447"/>
                  <a:gd name="connsiteX27-3025" fmla="*/ 219413 w 798369"/>
                  <a:gd name="connsiteY27-3026" fmla="*/ 430973 h 842447"/>
                  <a:gd name="connsiteX28-3027" fmla="*/ 208106 w 798369"/>
                  <a:gd name="connsiteY28-3028" fmla="*/ 469461 h 842447"/>
                  <a:gd name="connsiteX29-3029" fmla="*/ 154479 w 798369"/>
                  <a:gd name="connsiteY29-3030" fmla="*/ 443858 h 842447"/>
                  <a:gd name="connsiteX30-3031" fmla="*/ 104593 w 798369"/>
                  <a:gd name="connsiteY30-3032" fmla="*/ 273447 h 842447"/>
                  <a:gd name="connsiteX31-3033" fmla="*/ 160798 w 798369"/>
                  <a:gd name="connsiteY31-3034" fmla="*/ 15919 h 842447"/>
                  <a:gd name="connsiteX0-3035" fmla="*/ 160798 w 798369"/>
                  <a:gd name="connsiteY0-3036" fmla="*/ 15919 h 842447"/>
                  <a:gd name="connsiteX1-3037" fmla="*/ 206693 w 798369"/>
                  <a:gd name="connsiteY1-3038" fmla="*/ 8354 h 842447"/>
                  <a:gd name="connsiteX2-3039" fmla="*/ 257078 w 798369"/>
                  <a:gd name="connsiteY2-3040" fmla="*/ 114009 h 842447"/>
                  <a:gd name="connsiteX3-3041" fmla="*/ 407982 w 798369"/>
                  <a:gd name="connsiteY3-3042" fmla="*/ 33791 h 842447"/>
                  <a:gd name="connsiteX4-3043" fmla="*/ 529388 w 798369"/>
                  <a:gd name="connsiteY4-3044" fmla="*/ 101069 h 842447"/>
                  <a:gd name="connsiteX5-3045" fmla="*/ 518563 w 798369"/>
                  <a:gd name="connsiteY5-3046" fmla="*/ 465138 h 842447"/>
                  <a:gd name="connsiteX6-3047" fmla="*/ 519477 w 798369"/>
                  <a:gd name="connsiteY6-3048" fmla="*/ 554916 h 842447"/>
                  <a:gd name="connsiteX7-3049" fmla="*/ 591396 w 798369"/>
                  <a:gd name="connsiteY7-3050" fmla="*/ 489661 h 842447"/>
                  <a:gd name="connsiteX8-3051" fmla="*/ 593159 w 798369"/>
                  <a:gd name="connsiteY8-3052" fmla="*/ 255939 h 842447"/>
                  <a:gd name="connsiteX9-3053" fmla="*/ 687524 w 798369"/>
                  <a:gd name="connsiteY9-3054" fmla="*/ 69112 h 842447"/>
                  <a:gd name="connsiteX10-3055" fmla="*/ 744047 w 798369"/>
                  <a:gd name="connsiteY10-3056" fmla="*/ 459070 h 842447"/>
                  <a:gd name="connsiteX11-3057" fmla="*/ 793517 w 798369"/>
                  <a:gd name="connsiteY11-3058" fmla="*/ 671377 h 842447"/>
                  <a:gd name="connsiteX12-3059" fmla="*/ 670548 w 798369"/>
                  <a:gd name="connsiteY12-3060" fmla="*/ 765893 h 842447"/>
                  <a:gd name="connsiteX13-3061" fmla="*/ 432842 w 798369"/>
                  <a:gd name="connsiteY13-3062" fmla="*/ 842204 h 842447"/>
                  <a:gd name="connsiteX14-3063" fmla="*/ 288240 w 798369"/>
                  <a:gd name="connsiteY14-3064" fmla="*/ 675839 h 842447"/>
                  <a:gd name="connsiteX15-3065" fmla="*/ 111048 w 798369"/>
                  <a:gd name="connsiteY15-3066" fmla="*/ 790667 h 842447"/>
                  <a:gd name="connsiteX16-3067" fmla="*/ 0 w 798369"/>
                  <a:gd name="connsiteY16-3068" fmla="*/ 692480 h 842447"/>
                  <a:gd name="connsiteX17-3069" fmla="*/ 198311 w 798369"/>
                  <a:gd name="connsiteY17-3070" fmla="*/ 565139 h 842447"/>
                  <a:gd name="connsiteX18-3071" fmla="*/ 254669 w 798369"/>
                  <a:gd name="connsiteY18-3072" fmla="*/ 337840 h 842447"/>
                  <a:gd name="connsiteX19-3073" fmla="*/ 319186 w 798369"/>
                  <a:gd name="connsiteY19-3074" fmla="*/ 334614 h 842447"/>
                  <a:gd name="connsiteX20-3075" fmla="*/ 404390 w 798369"/>
                  <a:gd name="connsiteY20-3076" fmla="*/ 633236 h 842447"/>
                  <a:gd name="connsiteX21-3077" fmla="*/ 499856 w 798369"/>
                  <a:gd name="connsiteY21-3078" fmla="*/ 568881 h 842447"/>
                  <a:gd name="connsiteX22-3079" fmla="*/ 401580 w 798369"/>
                  <a:gd name="connsiteY22-3080" fmla="*/ 504541 h 842447"/>
                  <a:gd name="connsiteX23-3081" fmla="*/ 397589 w 798369"/>
                  <a:gd name="connsiteY23-3082" fmla="*/ 418920 h 842447"/>
                  <a:gd name="connsiteX24-3083" fmla="*/ 411457 w 798369"/>
                  <a:gd name="connsiteY24-3084" fmla="*/ 205524 h 842447"/>
                  <a:gd name="connsiteX25-3085" fmla="*/ 297236 w 798369"/>
                  <a:gd name="connsiteY25-3086" fmla="*/ 276689 h 842447"/>
                  <a:gd name="connsiteX26-3087" fmla="*/ 228975 w 798369"/>
                  <a:gd name="connsiteY26-3088" fmla="*/ 247677 h 842447"/>
                  <a:gd name="connsiteX27-3089" fmla="*/ 219413 w 798369"/>
                  <a:gd name="connsiteY27-3090" fmla="*/ 430973 h 842447"/>
                  <a:gd name="connsiteX28-3091" fmla="*/ 208106 w 798369"/>
                  <a:gd name="connsiteY28-3092" fmla="*/ 469461 h 842447"/>
                  <a:gd name="connsiteX29-3093" fmla="*/ 154479 w 798369"/>
                  <a:gd name="connsiteY29-3094" fmla="*/ 443858 h 842447"/>
                  <a:gd name="connsiteX30-3095" fmla="*/ 104593 w 798369"/>
                  <a:gd name="connsiteY30-3096" fmla="*/ 273447 h 842447"/>
                  <a:gd name="connsiteX31-3097" fmla="*/ 160798 w 798369"/>
                  <a:gd name="connsiteY31-3098" fmla="*/ 15919 h 842447"/>
                  <a:gd name="connsiteX0-3099" fmla="*/ 160798 w 798369"/>
                  <a:gd name="connsiteY0-3100" fmla="*/ 15919 h 842447"/>
                  <a:gd name="connsiteX1-3101" fmla="*/ 206693 w 798369"/>
                  <a:gd name="connsiteY1-3102" fmla="*/ 8354 h 842447"/>
                  <a:gd name="connsiteX2-3103" fmla="*/ 257078 w 798369"/>
                  <a:gd name="connsiteY2-3104" fmla="*/ 114009 h 842447"/>
                  <a:gd name="connsiteX3-3105" fmla="*/ 407982 w 798369"/>
                  <a:gd name="connsiteY3-3106" fmla="*/ 33791 h 842447"/>
                  <a:gd name="connsiteX4-3107" fmla="*/ 529388 w 798369"/>
                  <a:gd name="connsiteY4-3108" fmla="*/ 101069 h 842447"/>
                  <a:gd name="connsiteX5-3109" fmla="*/ 518563 w 798369"/>
                  <a:gd name="connsiteY5-3110" fmla="*/ 465138 h 842447"/>
                  <a:gd name="connsiteX6-3111" fmla="*/ 519477 w 798369"/>
                  <a:gd name="connsiteY6-3112" fmla="*/ 554916 h 842447"/>
                  <a:gd name="connsiteX7-3113" fmla="*/ 591396 w 798369"/>
                  <a:gd name="connsiteY7-3114" fmla="*/ 489661 h 842447"/>
                  <a:gd name="connsiteX8-3115" fmla="*/ 593159 w 798369"/>
                  <a:gd name="connsiteY8-3116" fmla="*/ 255939 h 842447"/>
                  <a:gd name="connsiteX9-3117" fmla="*/ 687524 w 798369"/>
                  <a:gd name="connsiteY9-3118" fmla="*/ 69112 h 842447"/>
                  <a:gd name="connsiteX10-3119" fmla="*/ 744047 w 798369"/>
                  <a:gd name="connsiteY10-3120" fmla="*/ 459070 h 842447"/>
                  <a:gd name="connsiteX11-3121" fmla="*/ 793517 w 798369"/>
                  <a:gd name="connsiteY11-3122" fmla="*/ 671377 h 842447"/>
                  <a:gd name="connsiteX12-3123" fmla="*/ 670548 w 798369"/>
                  <a:gd name="connsiteY12-3124" fmla="*/ 765893 h 842447"/>
                  <a:gd name="connsiteX13-3125" fmla="*/ 432842 w 798369"/>
                  <a:gd name="connsiteY13-3126" fmla="*/ 842204 h 842447"/>
                  <a:gd name="connsiteX14-3127" fmla="*/ 288240 w 798369"/>
                  <a:gd name="connsiteY14-3128" fmla="*/ 675839 h 842447"/>
                  <a:gd name="connsiteX15-3129" fmla="*/ 111048 w 798369"/>
                  <a:gd name="connsiteY15-3130" fmla="*/ 790667 h 842447"/>
                  <a:gd name="connsiteX16-3131" fmla="*/ 0 w 798369"/>
                  <a:gd name="connsiteY16-3132" fmla="*/ 692480 h 842447"/>
                  <a:gd name="connsiteX17-3133" fmla="*/ 198311 w 798369"/>
                  <a:gd name="connsiteY17-3134" fmla="*/ 565139 h 842447"/>
                  <a:gd name="connsiteX18-3135" fmla="*/ 254669 w 798369"/>
                  <a:gd name="connsiteY18-3136" fmla="*/ 337840 h 842447"/>
                  <a:gd name="connsiteX19-3137" fmla="*/ 319186 w 798369"/>
                  <a:gd name="connsiteY19-3138" fmla="*/ 334614 h 842447"/>
                  <a:gd name="connsiteX20-3139" fmla="*/ 404390 w 798369"/>
                  <a:gd name="connsiteY20-3140" fmla="*/ 633236 h 842447"/>
                  <a:gd name="connsiteX21-3141" fmla="*/ 499856 w 798369"/>
                  <a:gd name="connsiteY21-3142" fmla="*/ 568881 h 842447"/>
                  <a:gd name="connsiteX22-3143" fmla="*/ 371337 w 798369"/>
                  <a:gd name="connsiteY22-3144" fmla="*/ 462202 h 842447"/>
                  <a:gd name="connsiteX23-3145" fmla="*/ 397589 w 798369"/>
                  <a:gd name="connsiteY23-3146" fmla="*/ 418920 h 842447"/>
                  <a:gd name="connsiteX24-3147" fmla="*/ 411457 w 798369"/>
                  <a:gd name="connsiteY24-3148" fmla="*/ 205524 h 842447"/>
                  <a:gd name="connsiteX25-3149" fmla="*/ 297236 w 798369"/>
                  <a:gd name="connsiteY25-3150" fmla="*/ 276689 h 842447"/>
                  <a:gd name="connsiteX26-3151" fmla="*/ 228975 w 798369"/>
                  <a:gd name="connsiteY26-3152" fmla="*/ 247677 h 842447"/>
                  <a:gd name="connsiteX27-3153" fmla="*/ 219413 w 798369"/>
                  <a:gd name="connsiteY27-3154" fmla="*/ 430973 h 842447"/>
                  <a:gd name="connsiteX28-3155" fmla="*/ 208106 w 798369"/>
                  <a:gd name="connsiteY28-3156" fmla="*/ 469461 h 842447"/>
                  <a:gd name="connsiteX29-3157" fmla="*/ 154479 w 798369"/>
                  <a:gd name="connsiteY29-3158" fmla="*/ 443858 h 842447"/>
                  <a:gd name="connsiteX30-3159" fmla="*/ 104593 w 798369"/>
                  <a:gd name="connsiteY30-3160" fmla="*/ 273447 h 842447"/>
                  <a:gd name="connsiteX31-3161" fmla="*/ 160798 w 798369"/>
                  <a:gd name="connsiteY31-3162" fmla="*/ 15919 h 842447"/>
                  <a:gd name="connsiteX0-3163" fmla="*/ 160798 w 798369"/>
                  <a:gd name="connsiteY0-3164" fmla="*/ 15919 h 842447"/>
                  <a:gd name="connsiteX1-3165" fmla="*/ 206693 w 798369"/>
                  <a:gd name="connsiteY1-3166" fmla="*/ 8354 h 842447"/>
                  <a:gd name="connsiteX2-3167" fmla="*/ 257078 w 798369"/>
                  <a:gd name="connsiteY2-3168" fmla="*/ 114009 h 842447"/>
                  <a:gd name="connsiteX3-3169" fmla="*/ 407982 w 798369"/>
                  <a:gd name="connsiteY3-3170" fmla="*/ 33791 h 842447"/>
                  <a:gd name="connsiteX4-3171" fmla="*/ 529388 w 798369"/>
                  <a:gd name="connsiteY4-3172" fmla="*/ 101069 h 842447"/>
                  <a:gd name="connsiteX5-3173" fmla="*/ 518563 w 798369"/>
                  <a:gd name="connsiteY5-3174" fmla="*/ 465138 h 842447"/>
                  <a:gd name="connsiteX6-3175" fmla="*/ 519477 w 798369"/>
                  <a:gd name="connsiteY6-3176" fmla="*/ 554916 h 842447"/>
                  <a:gd name="connsiteX7-3177" fmla="*/ 591396 w 798369"/>
                  <a:gd name="connsiteY7-3178" fmla="*/ 489661 h 842447"/>
                  <a:gd name="connsiteX8-3179" fmla="*/ 593159 w 798369"/>
                  <a:gd name="connsiteY8-3180" fmla="*/ 255939 h 842447"/>
                  <a:gd name="connsiteX9-3181" fmla="*/ 687524 w 798369"/>
                  <a:gd name="connsiteY9-3182" fmla="*/ 69112 h 842447"/>
                  <a:gd name="connsiteX10-3183" fmla="*/ 744047 w 798369"/>
                  <a:gd name="connsiteY10-3184" fmla="*/ 459070 h 842447"/>
                  <a:gd name="connsiteX11-3185" fmla="*/ 793517 w 798369"/>
                  <a:gd name="connsiteY11-3186" fmla="*/ 671377 h 842447"/>
                  <a:gd name="connsiteX12-3187" fmla="*/ 670548 w 798369"/>
                  <a:gd name="connsiteY12-3188" fmla="*/ 765893 h 842447"/>
                  <a:gd name="connsiteX13-3189" fmla="*/ 432842 w 798369"/>
                  <a:gd name="connsiteY13-3190" fmla="*/ 842204 h 842447"/>
                  <a:gd name="connsiteX14-3191" fmla="*/ 288240 w 798369"/>
                  <a:gd name="connsiteY14-3192" fmla="*/ 675839 h 842447"/>
                  <a:gd name="connsiteX15-3193" fmla="*/ 111048 w 798369"/>
                  <a:gd name="connsiteY15-3194" fmla="*/ 790667 h 842447"/>
                  <a:gd name="connsiteX16-3195" fmla="*/ 0 w 798369"/>
                  <a:gd name="connsiteY16-3196" fmla="*/ 692480 h 842447"/>
                  <a:gd name="connsiteX17-3197" fmla="*/ 198311 w 798369"/>
                  <a:gd name="connsiteY17-3198" fmla="*/ 565139 h 842447"/>
                  <a:gd name="connsiteX18-3199" fmla="*/ 254669 w 798369"/>
                  <a:gd name="connsiteY18-3200" fmla="*/ 337840 h 842447"/>
                  <a:gd name="connsiteX19-3201" fmla="*/ 347009 w 798369"/>
                  <a:gd name="connsiteY19-3202" fmla="*/ 337033 h 842447"/>
                  <a:gd name="connsiteX20-3203" fmla="*/ 404390 w 798369"/>
                  <a:gd name="connsiteY20-3204" fmla="*/ 633236 h 842447"/>
                  <a:gd name="connsiteX21-3205" fmla="*/ 499856 w 798369"/>
                  <a:gd name="connsiteY21-3206" fmla="*/ 568881 h 842447"/>
                  <a:gd name="connsiteX22-3207" fmla="*/ 371337 w 798369"/>
                  <a:gd name="connsiteY22-3208" fmla="*/ 462202 h 842447"/>
                  <a:gd name="connsiteX23-3209" fmla="*/ 397589 w 798369"/>
                  <a:gd name="connsiteY23-3210" fmla="*/ 418920 h 842447"/>
                  <a:gd name="connsiteX24-3211" fmla="*/ 411457 w 798369"/>
                  <a:gd name="connsiteY24-3212" fmla="*/ 205524 h 842447"/>
                  <a:gd name="connsiteX25-3213" fmla="*/ 297236 w 798369"/>
                  <a:gd name="connsiteY25-3214" fmla="*/ 276689 h 842447"/>
                  <a:gd name="connsiteX26-3215" fmla="*/ 228975 w 798369"/>
                  <a:gd name="connsiteY26-3216" fmla="*/ 247677 h 842447"/>
                  <a:gd name="connsiteX27-3217" fmla="*/ 219413 w 798369"/>
                  <a:gd name="connsiteY27-3218" fmla="*/ 430973 h 842447"/>
                  <a:gd name="connsiteX28-3219" fmla="*/ 208106 w 798369"/>
                  <a:gd name="connsiteY28-3220" fmla="*/ 469461 h 842447"/>
                  <a:gd name="connsiteX29-3221" fmla="*/ 154479 w 798369"/>
                  <a:gd name="connsiteY29-3222" fmla="*/ 443858 h 842447"/>
                  <a:gd name="connsiteX30-3223" fmla="*/ 104593 w 798369"/>
                  <a:gd name="connsiteY30-3224" fmla="*/ 273447 h 842447"/>
                  <a:gd name="connsiteX31-3225" fmla="*/ 160798 w 798369"/>
                  <a:gd name="connsiteY31-3226" fmla="*/ 15919 h 842447"/>
                  <a:gd name="connsiteX0-3227" fmla="*/ 160798 w 798369"/>
                  <a:gd name="connsiteY0-3228" fmla="*/ 15919 h 842447"/>
                  <a:gd name="connsiteX1-3229" fmla="*/ 206693 w 798369"/>
                  <a:gd name="connsiteY1-3230" fmla="*/ 8354 h 842447"/>
                  <a:gd name="connsiteX2-3231" fmla="*/ 257078 w 798369"/>
                  <a:gd name="connsiteY2-3232" fmla="*/ 114009 h 842447"/>
                  <a:gd name="connsiteX3-3233" fmla="*/ 407982 w 798369"/>
                  <a:gd name="connsiteY3-3234" fmla="*/ 33791 h 842447"/>
                  <a:gd name="connsiteX4-3235" fmla="*/ 529388 w 798369"/>
                  <a:gd name="connsiteY4-3236" fmla="*/ 101069 h 842447"/>
                  <a:gd name="connsiteX5-3237" fmla="*/ 518563 w 798369"/>
                  <a:gd name="connsiteY5-3238" fmla="*/ 465138 h 842447"/>
                  <a:gd name="connsiteX6-3239" fmla="*/ 519477 w 798369"/>
                  <a:gd name="connsiteY6-3240" fmla="*/ 554916 h 842447"/>
                  <a:gd name="connsiteX7-3241" fmla="*/ 591396 w 798369"/>
                  <a:gd name="connsiteY7-3242" fmla="*/ 489661 h 842447"/>
                  <a:gd name="connsiteX8-3243" fmla="*/ 593159 w 798369"/>
                  <a:gd name="connsiteY8-3244" fmla="*/ 255939 h 842447"/>
                  <a:gd name="connsiteX9-3245" fmla="*/ 687524 w 798369"/>
                  <a:gd name="connsiteY9-3246" fmla="*/ 69112 h 842447"/>
                  <a:gd name="connsiteX10-3247" fmla="*/ 744047 w 798369"/>
                  <a:gd name="connsiteY10-3248" fmla="*/ 459070 h 842447"/>
                  <a:gd name="connsiteX11-3249" fmla="*/ 793517 w 798369"/>
                  <a:gd name="connsiteY11-3250" fmla="*/ 671377 h 842447"/>
                  <a:gd name="connsiteX12-3251" fmla="*/ 670548 w 798369"/>
                  <a:gd name="connsiteY12-3252" fmla="*/ 765893 h 842447"/>
                  <a:gd name="connsiteX13-3253" fmla="*/ 432842 w 798369"/>
                  <a:gd name="connsiteY13-3254" fmla="*/ 842204 h 842447"/>
                  <a:gd name="connsiteX14-3255" fmla="*/ 288240 w 798369"/>
                  <a:gd name="connsiteY14-3256" fmla="*/ 675839 h 842447"/>
                  <a:gd name="connsiteX15-3257" fmla="*/ 111048 w 798369"/>
                  <a:gd name="connsiteY15-3258" fmla="*/ 790667 h 842447"/>
                  <a:gd name="connsiteX16-3259" fmla="*/ 0 w 798369"/>
                  <a:gd name="connsiteY16-3260" fmla="*/ 692480 h 842447"/>
                  <a:gd name="connsiteX17-3261" fmla="*/ 198311 w 798369"/>
                  <a:gd name="connsiteY17-3262" fmla="*/ 565139 h 842447"/>
                  <a:gd name="connsiteX18-3263" fmla="*/ 254669 w 798369"/>
                  <a:gd name="connsiteY18-3264" fmla="*/ 337840 h 842447"/>
                  <a:gd name="connsiteX19-3265" fmla="*/ 356687 w 798369"/>
                  <a:gd name="connsiteY19-3266" fmla="*/ 308000 h 842447"/>
                  <a:gd name="connsiteX20-3267" fmla="*/ 404390 w 798369"/>
                  <a:gd name="connsiteY20-3268" fmla="*/ 633236 h 842447"/>
                  <a:gd name="connsiteX21-3269" fmla="*/ 499856 w 798369"/>
                  <a:gd name="connsiteY21-3270" fmla="*/ 568881 h 842447"/>
                  <a:gd name="connsiteX22-3271" fmla="*/ 371337 w 798369"/>
                  <a:gd name="connsiteY22-3272" fmla="*/ 462202 h 842447"/>
                  <a:gd name="connsiteX23-3273" fmla="*/ 397589 w 798369"/>
                  <a:gd name="connsiteY23-3274" fmla="*/ 418920 h 842447"/>
                  <a:gd name="connsiteX24-3275" fmla="*/ 411457 w 798369"/>
                  <a:gd name="connsiteY24-3276" fmla="*/ 205524 h 842447"/>
                  <a:gd name="connsiteX25-3277" fmla="*/ 297236 w 798369"/>
                  <a:gd name="connsiteY25-3278" fmla="*/ 276689 h 842447"/>
                  <a:gd name="connsiteX26-3279" fmla="*/ 228975 w 798369"/>
                  <a:gd name="connsiteY26-3280" fmla="*/ 247677 h 842447"/>
                  <a:gd name="connsiteX27-3281" fmla="*/ 219413 w 798369"/>
                  <a:gd name="connsiteY27-3282" fmla="*/ 430973 h 842447"/>
                  <a:gd name="connsiteX28-3283" fmla="*/ 208106 w 798369"/>
                  <a:gd name="connsiteY28-3284" fmla="*/ 469461 h 842447"/>
                  <a:gd name="connsiteX29-3285" fmla="*/ 154479 w 798369"/>
                  <a:gd name="connsiteY29-3286" fmla="*/ 443858 h 842447"/>
                  <a:gd name="connsiteX30-3287" fmla="*/ 104593 w 798369"/>
                  <a:gd name="connsiteY30-3288" fmla="*/ 273447 h 842447"/>
                  <a:gd name="connsiteX31-3289" fmla="*/ 160798 w 798369"/>
                  <a:gd name="connsiteY31-3290" fmla="*/ 15919 h 842447"/>
                  <a:gd name="connsiteX0-3291" fmla="*/ 160798 w 798369"/>
                  <a:gd name="connsiteY0-3292" fmla="*/ 15919 h 842447"/>
                  <a:gd name="connsiteX1-3293" fmla="*/ 206693 w 798369"/>
                  <a:gd name="connsiteY1-3294" fmla="*/ 8354 h 842447"/>
                  <a:gd name="connsiteX2-3295" fmla="*/ 257078 w 798369"/>
                  <a:gd name="connsiteY2-3296" fmla="*/ 114009 h 842447"/>
                  <a:gd name="connsiteX3-3297" fmla="*/ 407982 w 798369"/>
                  <a:gd name="connsiteY3-3298" fmla="*/ 33791 h 842447"/>
                  <a:gd name="connsiteX4-3299" fmla="*/ 529388 w 798369"/>
                  <a:gd name="connsiteY4-3300" fmla="*/ 101069 h 842447"/>
                  <a:gd name="connsiteX5-3301" fmla="*/ 518563 w 798369"/>
                  <a:gd name="connsiteY5-3302" fmla="*/ 465138 h 842447"/>
                  <a:gd name="connsiteX6-3303" fmla="*/ 519477 w 798369"/>
                  <a:gd name="connsiteY6-3304" fmla="*/ 554916 h 842447"/>
                  <a:gd name="connsiteX7-3305" fmla="*/ 591396 w 798369"/>
                  <a:gd name="connsiteY7-3306" fmla="*/ 489661 h 842447"/>
                  <a:gd name="connsiteX8-3307" fmla="*/ 593159 w 798369"/>
                  <a:gd name="connsiteY8-3308" fmla="*/ 255939 h 842447"/>
                  <a:gd name="connsiteX9-3309" fmla="*/ 687524 w 798369"/>
                  <a:gd name="connsiteY9-3310" fmla="*/ 69112 h 842447"/>
                  <a:gd name="connsiteX10-3311" fmla="*/ 744047 w 798369"/>
                  <a:gd name="connsiteY10-3312" fmla="*/ 459070 h 842447"/>
                  <a:gd name="connsiteX11-3313" fmla="*/ 793517 w 798369"/>
                  <a:gd name="connsiteY11-3314" fmla="*/ 671377 h 842447"/>
                  <a:gd name="connsiteX12-3315" fmla="*/ 670548 w 798369"/>
                  <a:gd name="connsiteY12-3316" fmla="*/ 765893 h 842447"/>
                  <a:gd name="connsiteX13-3317" fmla="*/ 432842 w 798369"/>
                  <a:gd name="connsiteY13-3318" fmla="*/ 842204 h 842447"/>
                  <a:gd name="connsiteX14-3319" fmla="*/ 288240 w 798369"/>
                  <a:gd name="connsiteY14-3320" fmla="*/ 675839 h 842447"/>
                  <a:gd name="connsiteX15-3321" fmla="*/ 111048 w 798369"/>
                  <a:gd name="connsiteY15-3322" fmla="*/ 790667 h 842447"/>
                  <a:gd name="connsiteX16-3323" fmla="*/ 0 w 798369"/>
                  <a:gd name="connsiteY16-3324" fmla="*/ 692480 h 842447"/>
                  <a:gd name="connsiteX17-3325" fmla="*/ 198311 w 798369"/>
                  <a:gd name="connsiteY17-3326" fmla="*/ 565139 h 842447"/>
                  <a:gd name="connsiteX18-3327" fmla="*/ 254669 w 798369"/>
                  <a:gd name="connsiteY18-3328" fmla="*/ 337840 h 842447"/>
                  <a:gd name="connsiteX19-3329" fmla="*/ 356687 w 798369"/>
                  <a:gd name="connsiteY19-3330" fmla="*/ 308000 h 842447"/>
                  <a:gd name="connsiteX20-3331" fmla="*/ 404390 w 798369"/>
                  <a:gd name="connsiteY20-3332" fmla="*/ 633236 h 842447"/>
                  <a:gd name="connsiteX21-3333" fmla="*/ 499856 w 798369"/>
                  <a:gd name="connsiteY21-3334" fmla="*/ 568881 h 842447"/>
                  <a:gd name="connsiteX22-3335" fmla="*/ 371337 w 798369"/>
                  <a:gd name="connsiteY22-3336" fmla="*/ 462202 h 842447"/>
                  <a:gd name="connsiteX23-3337" fmla="*/ 397589 w 798369"/>
                  <a:gd name="connsiteY23-3338" fmla="*/ 418920 h 842447"/>
                  <a:gd name="connsiteX24-3339" fmla="*/ 411457 w 798369"/>
                  <a:gd name="connsiteY24-3340" fmla="*/ 205524 h 842447"/>
                  <a:gd name="connsiteX25-3341" fmla="*/ 297236 w 798369"/>
                  <a:gd name="connsiteY25-3342" fmla="*/ 276689 h 842447"/>
                  <a:gd name="connsiteX26-3343" fmla="*/ 228975 w 798369"/>
                  <a:gd name="connsiteY26-3344" fmla="*/ 247677 h 842447"/>
                  <a:gd name="connsiteX27-3345" fmla="*/ 219413 w 798369"/>
                  <a:gd name="connsiteY27-3346" fmla="*/ 430973 h 842447"/>
                  <a:gd name="connsiteX28-3347" fmla="*/ 208106 w 798369"/>
                  <a:gd name="connsiteY28-3348" fmla="*/ 469461 h 842447"/>
                  <a:gd name="connsiteX29-3349" fmla="*/ 154479 w 798369"/>
                  <a:gd name="connsiteY29-3350" fmla="*/ 443858 h 842447"/>
                  <a:gd name="connsiteX30-3351" fmla="*/ 104593 w 798369"/>
                  <a:gd name="connsiteY30-3352" fmla="*/ 273447 h 842447"/>
                  <a:gd name="connsiteX31-3353" fmla="*/ 160798 w 798369"/>
                  <a:gd name="connsiteY31-3354" fmla="*/ 15919 h 842447"/>
                  <a:gd name="connsiteX0-3355" fmla="*/ 160798 w 798369"/>
                  <a:gd name="connsiteY0-3356" fmla="*/ 15919 h 842447"/>
                  <a:gd name="connsiteX1-3357" fmla="*/ 206693 w 798369"/>
                  <a:gd name="connsiteY1-3358" fmla="*/ 8354 h 842447"/>
                  <a:gd name="connsiteX2-3359" fmla="*/ 257078 w 798369"/>
                  <a:gd name="connsiteY2-3360" fmla="*/ 114009 h 842447"/>
                  <a:gd name="connsiteX3-3361" fmla="*/ 407982 w 798369"/>
                  <a:gd name="connsiteY3-3362" fmla="*/ 33791 h 842447"/>
                  <a:gd name="connsiteX4-3363" fmla="*/ 529388 w 798369"/>
                  <a:gd name="connsiteY4-3364" fmla="*/ 101069 h 842447"/>
                  <a:gd name="connsiteX5-3365" fmla="*/ 518563 w 798369"/>
                  <a:gd name="connsiteY5-3366" fmla="*/ 465138 h 842447"/>
                  <a:gd name="connsiteX6-3367" fmla="*/ 519477 w 798369"/>
                  <a:gd name="connsiteY6-3368" fmla="*/ 554916 h 842447"/>
                  <a:gd name="connsiteX7-3369" fmla="*/ 591396 w 798369"/>
                  <a:gd name="connsiteY7-3370" fmla="*/ 489661 h 842447"/>
                  <a:gd name="connsiteX8-3371" fmla="*/ 593159 w 798369"/>
                  <a:gd name="connsiteY8-3372" fmla="*/ 255939 h 842447"/>
                  <a:gd name="connsiteX9-3373" fmla="*/ 687524 w 798369"/>
                  <a:gd name="connsiteY9-3374" fmla="*/ 69112 h 842447"/>
                  <a:gd name="connsiteX10-3375" fmla="*/ 744047 w 798369"/>
                  <a:gd name="connsiteY10-3376" fmla="*/ 459070 h 842447"/>
                  <a:gd name="connsiteX11-3377" fmla="*/ 793517 w 798369"/>
                  <a:gd name="connsiteY11-3378" fmla="*/ 671377 h 842447"/>
                  <a:gd name="connsiteX12-3379" fmla="*/ 670548 w 798369"/>
                  <a:gd name="connsiteY12-3380" fmla="*/ 765893 h 842447"/>
                  <a:gd name="connsiteX13-3381" fmla="*/ 432842 w 798369"/>
                  <a:gd name="connsiteY13-3382" fmla="*/ 842204 h 842447"/>
                  <a:gd name="connsiteX14-3383" fmla="*/ 288240 w 798369"/>
                  <a:gd name="connsiteY14-3384" fmla="*/ 675839 h 842447"/>
                  <a:gd name="connsiteX15-3385" fmla="*/ 111048 w 798369"/>
                  <a:gd name="connsiteY15-3386" fmla="*/ 790667 h 842447"/>
                  <a:gd name="connsiteX16-3387" fmla="*/ 0 w 798369"/>
                  <a:gd name="connsiteY16-3388" fmla="*/ 692480 h 842447"/>
                  <a:gd name="connsiteX17-3389" fmla="*/ 198311 w 798369"/>
                  <a:gd name="connsiteY17-3390" fmla="*/ 565139 h 842447"/>
                  <a:gd name="connsiteX18-3391" fmla="*/ 254669 w 798369"/>
                  <a:gd name="connsiteY18-3392" fmla="*/ 337840 h 842447"/>
                  <a:gd name="connsiteX19-3393" fmla="*/ 356687 w 798369"/>
                  <a:gd name="connsiteY19-3394" fmla="*/ 308000 h 842447"/>
                  <a:gd name="connsiteX20-3395" fmla="*/ 404390 w 798369"/>
                  <a:gd name="connsiteY20-3396" fmla="*/ 633236 h 842447"/>
                  <a:gd name="connsiteX21-3397" fmla="*/ 499856 w 798369"/>
                  <a:gd name="connsiteY21-3398" fmla="*/ 568881 h 842447"/>
                  <a:gd name="connsiteX22-3399" fmla="*/ 371337 w 798369"/>
                  <a:gd name="connsiteY22-3400" fmla="*/ 462202 h 842447"/>
                  <a:gd name="connsiteX23-3401" fmla="*/ 397589 w 798369"/>
                  <a:gd name="connsiteY23-3402" fmla="*/ 418920 h 842447"/>
                  <a:gd name="connsiteX24-3403" fmla="*/ 411457 w 798369"/>
                  <a:gd name="connsiteY24-3404" fmla="*/ 205524 h 842447"/>
                  <a:gd name="connsiteX25-3405" fmla="*/ 297236 w 798369"/>
                  <a:gd name="connsiteY25-3406" fmla="*/ 276689 h 842447"/>
                  <a:gd name="connsiteX26-3407" fmla="*/ 228975 w 798369"/>
                  <a:gd name="connsiteY26-3408" fmla="*/ 247677 h 842447"/>
                  <a:gd name="connsiteX27-3409" fmla="*/ 219413 w 798369"/>
                  <a:gd name="connsiteY27-3410" fmla="*/ 430973 h 842447"/>
                  <a:gd name="connsiteX28-3411" fmla="*/ 208106 w 798369"/>
                  <a:gd name="connsiteY28-3412" fmla="*/ 469461 h 842447"/>
                  <a:gd name="connsiteX29-3413" fmla="*/ 154479 w 798369"/>
                  <a:gd name="connsiteY29-3414" fmla="*/ 443858 h 842447"/>
                  <a:gd name="connsiteX30-3415" fmla="*/ 104593 w 798369"/>
                  <a:gd name="connsiteY30-3416" fmla="*/ 273447 h 842447"/>
                  <a:gd name="connsiteX31-3417" fmla="*/ 160798 w 798369"/>
                  <a:gd name="connsiteY31-3418" fmla="*/ 15919 h 842447"/>
                  <a:gd name="connsiteX0-3419" fmla="*/ 160798 w 798369"/>
                  <a:gd name="connsiteY0-3420" fmla="*/ 15919 h 842447"/>
                  <a:gd name="connsiteX1-3421" fmla="*/ 206693 w 798369"/>
                  <a:gd name="connsiteY1-3422" fmla="*/ 8354 h 842447"/>
                  <a:gd name="connsiteX2-3423" fmla="*/ 257078 w 798369"/>
                  <a:gd name="connsiteY2-3424" fmla="*/ 114009 h 842447"/>
                  <a:gd name="connsiteX3-3425" fmla="*/ 407982 w 798369"/>
                  <a:gd name="connsiteY3-3426" fmla="*/ 33791 h 842447"/>
                  <a:gd name="connsiteX4-3427" fmla="*/ 529388 w 798369"/>
                  <a:gd name="connsiteY4-3428" fmla="*/ 101069 h 842447"/>
                  <a:gd name="connsiteX5-3429" fmla="*/ 518563 w 798369"/>
                  <a:gd name="connsiteY5-3430" fmla="*/ 465138 h 842447"/>
                  <a:gd name="connsiteX6-3431" fmla="*/ 519477 w 798369"/>
                  <a:gd name="connsiteY6-3432" fmla="*/ 554916 h 842447"/>
                  <a:gd name="connsiteX7-3433" fmla="*/ 591396 w 798369"/>
                  <a:gd name="connsiteY7-3434" fmla="*/ 489661 h 842447"/>
                  <a:gd name="connsiteX8-3435" fmla="*/ 593159 w 798369"/>
                  <a:gd name="connsiteY8-3436" fmla="*/ 255939 h 842447"/>
                  <a:gd name="connsiteX9-3437" fmla="*/ 687524 w 798369"/>
                  <a:gd name="connsiteY9-3438" fmla="*/ 69112 h 842447"/>
                  <a:gd name="connsiteX10-3439" fmla="*/ 744047 w 798369"/>
                  <a:gd name="connsiteY10-3440" fmla="*/ 459070 h 842447"/>
                  <a:gd name="connsiteX11-3441" fmla="*/ 793517 w 798369"/>
                  <a:gd name="connsiteY11-3442" fmla="*/ 671377 h 842447"/>
                  <a:gd name="connsiteX12-3443" fmla="*/ 670548 w 798369"/>
                  <a:gd name="connsiteY12-3444" fmla="*/ 765893 h 842447"/>
                  <a:gd name="connsiteX13-3445" fmla="*/ 432842 w 798369"/>
                  <a:gd name="connsiteY13-3446" fmla="*/ 842204 h 842447"/>
                  <a:gd name="connsiteX14-3447" fmla="*/ 288240 w 798369"/>
                  <a:gd name="connsiteY14-3448" fmla="*/ 675839 h 842447"/>
                  <a:gd name="connsiteX15-3449" fmla="*/ 111048 w 798369"/>
                  <a:gd name="connsiteY15-3450" fmla="*/ 790667 h 842447"/>
                  <a:gd name="connsiteX16-3451" fmla="*/ 0 w 798369"/>
                  <a:gd name="connsiteY16-3452" fmla="*/ 692480 h 842447"/>
                  <a:gd name="connsiteX17-3453" fmla="*/ 198311 w 798369"/>
                  <a:gd name="connsiteY17-3454" fmla="*/ 565139 h 842447"/>
                  <a:gd name="connsiteX18-3455" fmla="*/ 254669 w 798369"/>
                  <a:gd name="connsiteY18-3456" fmla="*/ 337840 h 842447"/>
                  <a:gd name="connsiteX19-3457" fmla="*/ 356687 w 798369"/>
                  <a:gd name="connsiteY19-3458" fmla="*/ 308000 h 842447"/>
                  <a:gd name="connsiteX20-3459" fmla="*/ 404390 w 798369"/>
                  <a:gd name="connsiteY20-3460" fmla="*/ 633236 h 842447"/>
                  <a:gd name="connsiteX21-3461" fmla="*/ 499856 w 798369"/>
                  <a:gd name="connsiteY21-3462" fmla="*/ 568881 h 842447"/>
                  <a:gd name="connsiteX22-3463" fmla="*/ 371337 w 798369"/>
                  <a:gd name="connsiteY22-3464" fmla="*/ 462202 h 842447"/>
                  <a:gd name="connsiteX23-3465" fmla="*/ 397589 w 798369"/>
                  <a:gd name="connsiteY23-3466" fmla="*/ 418920 h 842447"/>
                  <a:gd name="connsiteX24-3467" fmla="*/ 411457 w 798369"/>
                  <a:gd name="connsiteY24-3468" fmla="*/ 205524 h 842447"/>
                  <a:gd name="connsiteX25-3469" fmla="*/ 297236 w 798369"/>
                  <a:gd name="connsiteY25-3470" fmla="*/ 276689 h 842447"/>
                  <a:gd name="connsiteX26-3471" fmla="*/ 228975 w 798369"/>
                  <a:gd name="connsiteY26-3472" fmla="*/ 247677 h 842447"/>
                  <a:gd name="connsiteX27-3473" fmla="*/ 219413 w 798369"/>
                  <a:gd name="connsiteY27-3474" fmla="*/ 430973 h 842447"/>
                  <a:gd name="connsiteX28-3475" fmla="*/ 208106 w 798369"/>
                  <a:gd name="connsiteY28-3476" fmla="*/ 469461 h 842447"/>
                  <a:gd name="connsiteX29-3477" fmla="*/ 122401 w 798369"/>
                  <a:gd name="connsiteY29-3478" fmla="*/ 473643 h 842447"/>
                  <a:gd name="connsiteX30-3479" fmla="*/ 104593 w 798369"/>
                  <a:gd name="connsiteY30-3480" fmla="*/ 273447 h 842447"/>
                  <a:gd name="connsiteX31-3481" fmla="*/ 160798 w 798369"/>
                  <a:gd name="connsiteY31-3482" fmla="*/ 15919 h 842447"/>
                  <a:gd name="connsiteX0-3483" fmla="*/ 160798 w 798369"/>
                  <a:gd name="connsiteY0-3484" fmla="*/ 15919 h 842447"/>
                  <a:gd name="connsiteX1-3485" fmla="*/ 206693 w 798369"/>
                  <a:gd name="connsiteY1-3486" fmla="*/ 8354 h 842447"/>
                  <a:gd name="connsiteX2-3487" fmla="*/ 257078 w 798369"/>
                  <a:gd name="connsiteY2-3488" fmla="*/ 114009 h 842447"/>
                  <a:gd name="connsiteX3-3489" fmla="*/ 407982 w 798369"/>
                  <a:gd name="connsiteY3-3490" fmla="*/ 33791 h 842447"/>
                  <a:gd name="connsiteX4-3491" fmla="*/ 529388 w 798369"/>
                  <a:gd name="connsiteY4-3492" fmla="*/ 101069 h 842447"/>
                  <a:gd name="connsiteX5-3493" fmla="*/ 518563 w 798369"/>
                  <a:gd name="connsiteY5-3494" fmla="*/ 465138 h 842447"/>
                  <a:gd name="connsiteX6-3495" fmla="*/ 519477 w 798369"/>
                  <a:gd name="connsiteY6-3496" fmla="*/ 554916 h 842447"/>
                  <a:gd name="connsiteX7-3497" fmla="*/ 591396 w 798369"/>
                  <a:gd name="connsiteY7-3498" fmla="*/ 489661 h 842447"/>
                  <a:gd name="connsiteX8-3499" fmla="*/ 593159 w 798369"/>
                  <a:gd name="connsiteY8-3500" fmla="*/ 255939 h 842447"/>
                  <a:gd name="connsiteX9-3501" fmla="*/ 687524 w 798369"/>
                  <a:gd name="connsiteY9-3502" fmla="*/ 69112 h 842447"/>
                  <a:gd name="connsiteX10-3503" fmla="*/ 744047 w 798369"/>
                  <a:gd name="connsiteY10-3504" fmla="*/ 459070 h 842447"/>
                  <a:gd name="connsiteX11-3505" fmla="*/ 793517 w 798369"/>
                  <a:gd name="connsiteY11-3506" fmla="*/ 671377 h 842447"/>
                  <a:gd name="connsiteX12-3507" fmla="*/ 670548 w 798369"/>
                  <a:gd name="connsiteY12-3508" fmla="*/ 765893 h 842447"/>
                  <a:gd name="connsiteX13-3509" fmla="*/ 432842 w 798369"/>
                  <a:gd name="connsiteY13-3510" fmla="*/ 842204 h 842447"/>
                  <a:gd name="connsiteX14-3511" fmla="*/ 288240 w 798369"/>
                  <a:gd name="connsiteY14-3512" fmla="*/ 675839 h 842447"/>
                  <a:gd name="connsiteX15-3513" fmla="*/ 111048 w 798369"/>
                  <a:gd name="connsiteY15-3514" fmla="*/ 790667 h 842447"/>
                  <a:gd name="connsiteX16-3515" fmla="*/ 0 w 798369"/>
                  <a:gd name="connsiteY16-3516" fmla="*/ 692480 h 842447"/>
                  <a:gd name="connsiteX17-3517" fmla="*/ 198311 w 798369"/>
                  <a:gd name="connsiteY17-3518" fmla="*/ 565139 h 842447"/>
                  <a:gd name="connsiteX18-3519" fmla="*/ 254669 w 798369"/>
                  <a:gd name="connsiteY18-3520" fmla="*/ 337840 h 842447"/>
                  <a:gd name="connsiteX19-3521" fmla="*/ 356687 w 798369"/>
                  <a:gd name="connsiteY19-3522" fmla="*/ 308000 h 842447"/>
                  <a:gd name="connsiteX20-3523" fmla="*/ 404390 w 798369"/>
                  <a:gd name="connsiteY20-3524" fmla="*/ 633236 h 842447"/>
                  <a:gd name="connsiteX21-3525" fmla="*/ 499856 w 798369"/>
                  <a:gd name="connsiteY21-3526" fmla="*/ 568881 h 842447"/>
                  <a:gd name="connsiteX22-3527" fmla="*/ 371337 w 798369"/>
                  <a:gd name="connsiteY22-3528" fmla="*/ 462202 h 842447"/>
                  <a:gd name="connsiteX23-3529" fmla="*/ 397589 w 798369"/>
                  <a:gd name="connsiteY23-3530" fmla="*/ 448705 h 842447"/>
                  <a:gd name="connsiteX24-3531" fmla="*/ 411457 w 798369"/>
                  <a:gd name="connsiteY24-3532" fmla="*/ 205524 h 842447"/>
                  <a:gd name="connsiteX25-3533" fmla="*/ 297236 w 798369"/>
                  <a:gd name="connsiteY25-3534" fmla="*/ 276689 h 842447"/>
                  <a:gd name="connsiteX26-3535" fmla="*/ 228975 w 798369"/>
                  <a:gd name="connsiteY26-3536" fmla="*/ 247677 h 842447"/>
                  <a:gd name="connsiteX27-3537" fmla="*/ 219413 w 798369"/>
                  <a:gd name="connsiteY27-3538" fmla="*/ 430973 h 842447"/>
                  <a:gd name="connsiteX28-3539" fmla="*/ 208106 w 798369"/>
                  <a:gd name="connsiteY28-3540" fmla="*/ 469461 h 842447"/>
                  <a:gd name="connsiteX29-3541" fmla="*/ 122401 w 798369"/>
                  <a:gd name="connsiteY29-3542" fmla="*/ 473643 h 842447"/>
                  <a:gd name="connsiteX30-3543" fmla="*/ 104593 w 798369"/>
                  <a:gd name="connsiteY30-3544" fmla="*/ 273447 h 842447"/>
                  <a:gd name="connsiteX31-3545" fmla="*/ 160798 w 798369"/>
                  <a:gd name="connsiteY31-3546" fmla="*/ 15919 h 842447"/>
                  <a:gd name="connsiteX0-3547" fmla="*/ 160798 w 798369"/>
                  <a:gd name="connsiteY0-3548" fmla="*/ 15919 h 842447"/>
                  <a:gd name="connsiteX1-3549" fmla="*/ 206693 w 798369"/>
                  <a:gd name="connsiteY1-3550" fmla="*/ 8354 h 842447"/>
                  <a:gd name="connsiteX2-3551" fmla="*/ 257078 w 798369"/>
                  <a:gd name="connsiteY2-3552" fmla="*/ 114009 h 842447"/>
                  <a:gd name="connsiteX3-3553" fmla="*/ 407982 w 798369"/>
                  <a:gd name="connsiteY3-3554" fmla="*/ 33791 h 842447"/>
                  <a:gd name="connsiteX4-3555" fmla="*/ 529388 w 798369"/>
                  <a:gd name="connsiteY4-3556" fmla="*/ 101069 h 842447"/>
                  <a:gd name="connsiteX5-3557" fmla="*/ 518563 w 798369"/>
                  <a:gd name="connsiteY5-3558" fmla="*/ 465138 h 842447"/>
                  <a:gd name="connsiteX6-3559" fmla="*/ 519477 w 798369"/>
                  <a:gd name="connsiteY6-3560" fmla="*/ 554916 h 842447"/>
                  <a:gd name="connsiteX7-3561" fmla="*/ 591396 w 798369"/>
                  <a:gd name="connsiteY7-3562" fmla="*/ 489661 h 842447"/>
                  <a:gd name="connsiteX8-3563" fmla="*/ 593159 w 798369"/>
                  <a:gd name="connsiteY8-3564" fmla="*/ 255939 h 842447"/>
                  <a:gd name="connsiteX9-3565" fmla="*/ 687524 w 798369"/>
                  <a:gd name="connsiteY9-3566" fmla="*/ 69112 h 842447"/>
                  <a:gd name="connsiteX10-3567" fmla="*/ 744047 w 798369"/>
                  <a:gd name="connsiteY10-3568" fmla="*/ 459070 h 842447"/>
                  <a:gd name="connsiteX11-3569" fmla="*/ 793517 w 798369"/>
                  <a:gd name="connsiteY11-3570" fmla="*/ 671377 h 842447"/>
                  <a:gd name="connsiteX12-3571" fmla="*/ 670548 w 798369"/>
                  <a:gd name="connsiteY12-3572" fmla="*/ 765893 h 842447"/>
                  <a:gd name="connsiteX13-3573" fmla="*/ 432842 w 798369"/>
                  <a:gd name="connsiteY13-3574" fmla="*/ 842204 h 842447"/>
                  <a:gd name="connsiteX14-3575" fmla="*/ 288240 w 798369"/>
                  <a:gd name="connsiteY14-3576" fmla="*/ 675839 h 842447"/>
                  <a:gd name="connsiteX15-3577" fmla="*/ 111048 w 798369"/>
                  <a:gd name="connsiteY15-3578" fmla="*/ 790667 h 842447"/>
                  <a:gd name="connsiteX16-3579" fmla="*/ 0 w 798369"/>
                  <a:gd name="connsiteY16-3580" fmla="*/ 692480 h 842447"/>
                  <a:gd name="connsiteX17-3581" fmla="*/ 198311 w 798369"/>
                  <a:gd name="connsiteY17-3582" fmla="*/ 565139 h 842447"/>
                  <a:gd name="connsiteX18-3583" fmla="*/ 254669 w 798369"/>
                  <a:gd name="connsiteY18-3584" fmla="*/ 337840 h 842447"/>
                  <a:gd name="connsiteX19-3585" fmla="*/ 356687 w 798369"/>
                  <a:gd name="connsiteY19-3586" fmla="*/ 308000 h 842447"/>
                  <a:gd name="connsiteX20-3587" fmla="*/ 404390 w 798369"/>
                  <a:gd name="connsiteY20-3588" fmla="*/ 633236 h 842447"/>
                  <a:gd name="connsiteX21-3589" fmla="*/ 499856 w 798369"/>
                  <a:gd name="connsiteY21-3590" fmla="*/ 568881 h 842447"/>
                  <a:gd name="connsiteX22-3591" fmla="*/ 366755 w 798369"/>
                  <a:gd name="connsiteY22-3592" fmla="*/ 448455 h 842447"/>
                  <a:gd name="connsiteX23-3593" fmla="*/ 397589 w 798369"/>
                  <a:gd name="connsiteY23-3594" fmla="*/ 448705 h 842447"/>
                  <a:gd name="connsiteX24-3595" fmla="*/ 411457 w 798369"/>
                  <a:gd name="connsiteY24-3596" fmla="*/ 205524 h 842447"/>
                  <a:gd name="connsiteX25-3597" fmla="*/ 297236 w 798369"/>
                  <a:gd name="connsiteY25-3598" fmla="*/ 276689 h 842447"/>
                  <a:gd name="connsiteX26-3599" fmla="*/ 228975 w 798369"/>
                  <a:gd name="connsiteY26-3600" fmla="*/ 247677 h 842447"/>
                  <a:gd name="connsiteX27-3601" fmla="*/ 219413 w 798369"/>
                  <a:gd name="connsiteY27-3602" fmla="*/ 430973 h 842447"/>
                  <a:gd name="connsiteX28-3603" fmla="*/ 208106 w 798369"/>
                  <a:gd name="connsiteY28-3604" fmla="*/ 469461 h 842447"/>
                  <a:gd name="connsiteX29-3605" fmla="*/ 122401 w 798369"/>
                  <a:gd name="connsiteY29-3606" fmla="*/ 473643 h 842447"/>
                  <a:gd name="connsiteX30-3607" fmla="*/ 104593 w 798369"/>
                  <a:gd name="connsiteY30-3608" fmla="*/ 273447 h 842447"/>
                  <a:gd name="connsiteX31-3609" fmla="*/ 160798 w 798369"/>
                  <a:gd name="connsiteY31-3610" fmla="*/ 15919 h 842447"/>
                  <a:gd name="connsiteX0-3611" fmla="*/ 160798 w 798369"/>
                  <a:gd name="connsiteY0-3612" fmla="*/ 15919 h 842447"/>
                  <a:gd name="connsiteX1-3613" fmla="*/ 206693 w 798369"/>
                  <a:gd name="connsiteY1-3614" fmla="*/ 8354 h 842447"/>
                  <a:gd name="connsiteX2-3615" fmla="*/ 257078 w 798369"/>
                  <a:gd name="connsiteY2-3616" fmla="*/ 114009 h 842447"/>
                  <a:gd name="connsiteX3-3617" fmla="*/ 407982 w 798369"/>
                  <a:gd name="connsiteY3-3618" fmla="*/ 33791 h 842447"/>
                  <a:gd name="connsiteX4-3619" fmla="*/ 529388 w 798369"/>
                  <a:gd name="connsiteY4-3620" fmla="*/ 101069 h 842447"/>
                  <a:gd name="connsiteX5-3621" fmla="*/ 518563 w 798369"/>
                  <a:gd name="connsiteY5-3622" fmla="*/ 465138 h 842447"/>
                  <a:gd name="connsiteX6-3623" fmla="*/ 519477 w 798369"/>
                  <a:gd name="connsiteY6-3624" fmla="*/ 554916 h 842447"/>
                  <a:gd name="connsiteX7-3625" fmla="*/ 591396 w 798369"/>
                  <a:gd name="connsiteY7-3626" fmla="*/ 489661 h 842447"/>
                  <a:gd name="connsiteX8-3627" fmla="*/ 593159 w 798369"/>
                  <a:gd name="connsiteY8-3628" fmla="*/ 255939 h 842447"/>
                  <a:gd name="connsiteX9-3629" fmla="*/ 687524 w 798369"/>
                  <a:gd name="connsiteY9-3630" fmla="*/ 69112 h 842447"/>
                  <a:gd name="connsiteX10-3631" fmla="*/ 744047 w 798369"/>
                  <a:gd name="connsiteY10-3632" fmla="*/ 459070 h 842447"/>
                  <a:gd name="connsiteX11-3633" fmla="*/ 793517 w 798369"/>
                  <a:gd name="connsiteY11-3634" fmla="*/ 671377 h 842447"/>
                  <a:gd name="connsiteX12-3635" fmla="*/ 670548 w 798369"/>
                  <a:gd name="connsiteY12-3636" fmla="*/ 765893 h 842447"/>
                  <a:gd name="connsiteX13-3637" fmla="*/ 432842 w 798369"/>
                  <a:gd name="connsiteY13-3638" fmla="*/ 842204 h 842447"/>
                  <a:gd name="connsiteX14-3639" fmla="*/ 288240 w 798369"/>
                  <a:gd name="connsiteY14-3640" fmla="*/ 675839 h 842447"/>
                  <a:gd name="connsiteX15-3641" fmla="*/ 111048 w 798369"/>
                  <a:gd name="connsiteY15-3642" fmla="*/ 790667 h 842447"/>
                  <a:gd name="connsiteX16-3643" fmla="*/ 0 w 798369"/>
                  <a:gd name="connsiteY16-3644" fmla="*/ 692480 h 842447"/>
                  <a:gd name="connsiteX17-3645" fmla="*/ 198311 w 798369"/>
                  <a:gd name="connsiteY17-3646" fmla="*/ 565139 h 842447"/>
                  <a:gd name="connsiteX18-3647" fmla="*/ 254669 w 798369"/>
                  <a:gd name="connsiteY18-3648" fmla="*/ 337840 h 842447"/>
                  <a:gd name="connsiteX19-3649" fmla="*/ 356687 w 798369"/>
                  <a:gd name="connsiteY19-3650" fmla="*/ 308000 h 842447"/>
                  <a:gd name="connsiteX20-3651" fmla="*/ 404390 w 798369"/>
                  <a:gd name="connsiteY20-3652" fmla="*/ 633236 h 842447"/>
                  <a:gd name="connsiteX21-3653" fmla="*/ 499856 w 798369"/>
                  <a:gd name="connsiteY21-3654" fmla="*/ 568881 h 842447"/>
                  <a:gd name="connsiteX22-3655" fmla="*/ 366755 w 798369"/>
                  <a:gd name="connsiteY22-3656" fmla="*/ 448455 h 842447"/>
                  <a:gd name="connsiteX23-3657" fmla="*/ 397589 w 798369"/>
                  <a:gd name="connsiteY23-3658" fmla="*/ 448705 h 842447"/>
                  <a:gd name="connsiteX24-3659" fmla="*/ 411457 w 798369"/>
                  <a:gd name="connsiteY24-3660" fmla="*/ 205524 h 842447"/>
                  <a:gd name="connsiteX25-3661" fmla="*/ 297236 w 798369"/>
                  <a:gd name="connsiteY25-3662" fmla="*/ 276689 h 842447"/>
                  <a:gd name="connsiteX26-3663" fmla="*/ 228975 w 798369"/>
                  <a:gd name="connsiteY26-3664" fmla="*/ 247677 h 842447"/>
                  <a:gd name="connsiteX27-3665" fmla="*/ 219413 w 798369"/>
                  <a:gd name="connsiteY27-3666" fmla="*/ 430973 h 842447"/>
                  <a:gd name="connsiteX28-3667" fmla="*/ 187485 w 798369"/>
                  <a:gd name="connsiteY28-3668" fmla="*/ 487790 h 842447"/>
                  <a:gd name="connsiteX29-3669" fmla="*/ 122401 w 798369"/>
                  <a:gd name="connsiteY29-3670" fmla="*/ 473643 h 842447"/>
                  <a:gd name="connsiteX30-3671" fmla="*/ 104593 w 798369"/>
                  <a:gd name="connsiteY30-3672" fmla="*/ 273447 h 842447"/>
                  <a:gd name="connsiteX31-3673" fmla="*/ 160798 w 798369"/>
                  <a:gd name="connsiteY31-3674" fmla="*/ 15919 h 842447"/>
                  <a:gd name="connsiteX0-3675" fmla="*/ 160798 w 798369"/>
                  <a:gd name="connsiteY0-3676" fmla="*/ 15919 h 842447"/>
                  <a:gd name="connsiteX1-3677" fmla="*/ 206693 w 798369"/>
                  <a:gd name="connsiteY1-3678" fmla="*/ 8354 h 842447"/>
                  <a:gd name="connsiteX2-3679" fmla="*/ 257078 w 798369"/>
                  <a:gd name="connsiteY2-3680" fmla="*/ 114009 h 842447"/>
                  <a:gd name="connsiteX3-3681" fmla="*/ 407982 w 798369"/>
                  <a:gd name="connsiteY3-3682" fmla="*/ 33791 h 842447"/>
                  <a:gd name="connsiteX4-3683" fmla="*/ 529388 w 798369"/>
                  <a:gd name="connsiteY4-3684" fmla="*/ 101069 h 842447"/>
                  <a:gd name="connsiteX5-3685" fmla="*/ 518563 w 798369"/>
                  <a:gd name="connsiteY5-3686" fmla="*/ 465138 h 842447"/>
                  <a:gd name="connsiteX6-3687" fmla="*/ 519477 w 798369"/>
                  <a:gd name="connsiteY6-3688" fmla="*/ 554916 h 842447"/>
                  <a:gd name="connsiteX7-3689" fmla="*/ 591396 w 798369"/>
                  <a:gd name="connsiteY7-3690" fmla="*/ 489661 h 842447"/>
                  <a:gd name="connsiteX8-3691" fmla="*/ 593159 w 798369"/>
                  <a:gd name="connsiteY8-3692" fmla="*/ 255939 h 842447"/>
                  <a:gd name="connsiteX9-3693" fmla="*/ 687524 w 798369"/>
                  <a:gd name="connsiteY9-3694" fmla="*/ 69112 h 842447"/>
                  <a:gd name="connsiteX10-3695" fmla="*/ 744047 w 798369"/>
                  <a:gd name="connsiteY10-3696" fmla="*/ 459070 h 842447"/>
                  <a:gd name="connsiteX11-3697" fmla="*/ 793517 w 798369"/>
                  <a:gd name="connsiteY11-3698" fmla="*/ 671377 h 842447"/>
                  <a:gd name="connsiteX12-3699" fmla="*/ 670548 w 798369"/>
                  <a:gd name="connsiteY12-3700" fmla="*/ 765893 h 842447"/>
                  <a:gd name="connsiteX13-3701" fmla="*/ 432842 w 798369"/>
                  <a:gd name="connsiteY13-3702" fmla="*/ 842204 h 842447"/>
                  <a:gd name="connsiteX14-3703" fmla="*/ 288240 w 798369"/>
                  <a:gd name="connsiteY14-3704" fmla="*/ 675839 h 842447"/>
                  <a:gd name="connsiteX15-3705" fmla="*/ 111048 w 798369"/>
                  <a:gd name="connsiteY15-3706" fmla="*/ 790667 h 842447"/>
                  <a:gd name="connsiteX16-3707" fmla="*/ 0 w 798369"/>
                  <a:gd name="connsiteY16-3708" fmla="*/ 692480 h 842447"/>
                  <a:gd name="connsiteX17-3709" fmla="*/ 198311 w 798369"/>
                  <a:gd name="connsiteY17-3710" fmla="*/ 565139 h 842447"/>
                  <a:gd name="connsiteX18-3711" fmla="*/ 254669 w 798369"/>
                  <a:gd name="connsiteY18-3712" fmla="*/ 337840 h 842447"/>
                  <a:gd name="connsiteX19-3713" fmla="*/ 356687 w 798369"/>
                  <a:gd name="connsiteY19-3714" fmla="*/ 308000 h 842447"/>
                  <a:gd name="connsiteX20-3715" fmla="*/ 404390 w 798369"/>
                  <a:gd name="connsiteY20-3716" fmla="*/ 633236 h 842447"/>
                  <a:gd name="connsiteX21-3717" fmla="*/ 499856 w 798369"/>
                  <a:gd name="connsiteY21-3718" fmla="*/ 568881 h 842447"/>
                  <a:gd name="connsiteX22-3719" fmla="*/ 366755 w 798369"/>
                  <a:gd name="connsiteY22-3720" fmla="*/ 448455 h 842447"/>
                  <a:gd name="connsiteX23-3721" fmla="*/ 397589 w 798369"/>
                  <a:gd name="connsiteY23-3722" fmla="*/ 448705 h 842447"/>
                  <a:gd name="connsiteX24-3723" fmla="*/ 411457 w 798369"/>
                  <a:gd name="connsiteY24-3724" fmla="*/ 205524 h 842447"/>
                  <a:gd name="connsiteX25-3725" fmla="*/ 297236 w 798369"/>
                  <a:gd name="connsiteY25-3726" fmla="*/ 276689 h 842447"/>
                  <a:gd name="connsiteX26-3727" fmla="*/ 228975 w 798369"/>
                  <a:gd name="connsiteY26-3728" fmla="*/ 247677 h 842447"/>
                  <a:gd name="connsiteX27-3729" fmla="*/ 219413 w 798369"/>
                  <a:gd name="connsiteY27-3730" fmla="*/ 430973 h 842447"/>
                  <a:gd name="connsiteX28-3731" fmla="*/ 122401 w 798369"/>
                  <a:gd name="connsiteY28-3732" fmla="*/ 473643 h 842447"/>
                  <a:gd name="connsiteX29-3733" fmla="*/ 104593 w 798369"/>
                  <a:gd name="connsiteY29-3734" fmla="*/ 273447 h 842447"/>
                  <a:gd name="connsiteX30-3735" fmla="*/ 160798 w 798369"/>
                  <a:gd name="connsiteY30-3736" fmla="*/ 15919 h 84244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</a:cxnLst>
                <a:rect l="l" t="t" r="r" b="b"/>
                <a:pathLst>
                  <a:path w="798369" h="842447">
                    <a:moveTo>
                      <a:pt x="160798" y="15919"/>
                    </a:moveTo>
                    <a:cubicBezTo>
                      <a:pt x="167782" y="-3865"/>
                      <a:pt x="192642" y="-3783"/>
                      <a:pt x="206693" y="8354"/>
                    </a:cubicBezTo>
                    <a:cubicBezTo>
                      <a:pt x="239368" y="31796"/>
                      <a:pt x="265059" y="72529"/>
                      <a:pt x="257078" y="114009"/>
                    </a:cubicBezTo>
                    <a:cubicBezTo>
                      <a:pt x="303472" y="81423"/>
                      <a:pt x="348535" y="38197"/>
                      <a:pt x="407982" y="33791"/>
                    </a:cubicBezTo>
                    <a:cubicBezTo>
                      <a:pt x="472135" y="66932"/>
                      <a:pt x="470740" y="58393"/>
                      <a:pt x="529388" y="101069"/>
                    </a:cubicBezTo>
                    <a:cubicBezTo>
                      <a:pt x="547818" y="172960"/>
                      <a:pt x="519408" y="394605"/>
                      <a:pt x="518563" y="465138"/>
                    </a:cubicBezTo>
                    <a:cubicBezTo>
                      <a:pt x="521972" y="494815"/>
                      <a:pt x="529371" y="525655"/>
                      <a:pt x="519477" y="554916"/>
                    </a:cubicBezTo>
                    <a:cubicBezTo>
                      <a:pt x="543838" y="533635"/>
                      <a:pt x="571857" y="516012"/>
                      <a:pt x="591396" y="489661"/>
                    </a:cubicBezTo>
                    <a:cubicBezTo>
                      <a:pt x="556310" y="382925"/>
                      <a:pt x="560151" y="366416"/>
                      <a:pt x="593159" y="255939"/>
                    </a:cubicBezTo>
                    <a:cubicBezTo>
                      <a:pt x="609206" y="211882"/>
                      <a:pt x="686609" y="116329"/>
                      <a:pt x="687524" y="69112"/>
                    </a:cubicBezTo>
                    <a:cubicBezTo>
                      <a:pt x="717511" y="119903"/>
                      <a:pt x="627993" y="215142"/>
                      <a:pt x="744047" y="459070"/>
                    </a:cubicBezTo>
                    <a:cubicBezTo>
                      <a:pt x="765249" y="528066"/>
                      <a:pt x="813804" y="596147"/>
                      <a:pt x="793517" y="671377"/>
                    </a:cubicBezTo>
                    <a:cubicBezTo>
                      <a:pt x="773812" y="723498"/>
                      <a:pt x="714614" y="740124"/>
                      <a:pt x="670548" y="765893"/>
                    </a:cubicBezTo>
                    <a:cubicBezTo>
                      <a:pt x="597549" y="807789"/>
                      <a:pt x="515653" y="830483"/>
                      <a:pt x="432842" y="842204"/>
                    </a:cubicBezTo>
                    <a:cubicBezTo>
                      <a:pt x="366743" y="848521"/>
                      <a:pt x="312933" y="730537"/>
                      <a:pt x="288240" y="675839"/>
                    </a:cubicBezTo>
                    <a:cubicBezTo>
                      <a:pt x="224271" y="770084"/>
                      <a:pt x="159088" y="787894"/>
                      <a:pt x="111048" y="790667"/>
                    </a:cubicBezTo>
                    <a:cubicBezTo>
                      <a:pt x="63008" y="793440"/>
                      <a:pt x="27022" y="754992"/>
                      <a:pt x="0" y="692480"/>
                    </a:cubicBezTo>
                    <a:cubicBezTo>
                      <a:pt x="111310" y="696692"/>
                      <a:pt x="151027" y="632311"/>
                      <a:pt x="198311" y="565139"/>
                    </a:cubicBezTo>
                    <a:cubicBezTo>
                      <a:pt x="240198" y="505635"/>
                      <a:pt x="247441" y="386048"/>
                      <a:pt x="254669" y="337840"/>
                    </a:cubicBezTo>
                    <a:cubicBezTo>
                      <a:pt x="276697" y="303183"/>
                      <a:pt x="308871" y="353658"/>
                      <a:pt x="356687" y="308000"/>
                    </a:cubicBezTo>
                    <a:cubicBezTo>
                      <a:pt x="381640" y="357233"/>
                      <a:pt x="309761" y="499029"/>
                      <a:pt x="404390" y="633236"/>
                    </a:cubicBezTo>
                    <a:cubicBezTo>
                      <a:pt x="447375" y="615779"/>
                      <a:pt x="463273" y="596563"/>
                      <a:pt x="499856" y="568881"/>
                    </a:cubicBezTo>
                    <a:cubicBezTo>
                      <a:pt x="455956" y="574867"/>
                      <a:pt x="387624" y="482204"/>
                      <a:pt x="366755" y="448455"/>
                    </a:cubicBezTo>
                    <a:cubicBezTo>
                      <a:pt x="351956" y="423433"/>
                      <a:pt x="371483" y="471482"/>
                      <a:pt x="397589" y="448705"/>
                    </a:cubicBezTo>
                    <a:cubicBezTo>
                      <a:pt x="399235" y="398869"/>
                      <a:pt x="428182" y="229229"/>
                      <a:pt x="411457" y="205524"/>
                    </a:cubicBezTo>
                    <a:cubicBezTo>
                      <a:pt x="393650" y="203529"/>
                      <a:pt x="328456" y="259717"/>
                      <a:pt x="297236" y="276689"/>
                    </a:cubicBezTo>
                    <a:cubicBezTo>
                      <a:pt x="270297" y="288909"/>
                      <a:pt x="247599" y="263388"/>
                      <a:pt x="228975" y="247677"/>
                    </a:cubicBezTo>
                    <a:cubicBezTo>
                      <a:pt x="223405" y="308610"/>
                      <a:pt x="215256" y="369625"/>
                      <a:pt x="219413" y="430973"/>
                    </a:cubicBezTo>
                    <a:cubicBezTo>
                      <a:pt x="201651" y="468634"/>
                      <a:pt x="141538" y="499897"/>
                      <a:pt x="122401" y="473643"/>
                    </a:cubicBezTo>
                    <a:cubicBezTo>
                      <a:pt x="80746" y="427341"/>
                      <a:pt x="112658" y="331636"/>
                      <a:pt x="104593" y="273447"/>
                    </a:cubicBezTo>
                    <a:cubicBezTo>
                      <a:pt x="93535" y="183586"/>
                      <a:pt x="126792" y="97134"/>
                      <a:pt x="160798" y="15919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3421187" y="4103019"/>
                <a:ext cx="537475" cy="620097"/>
              </a:xfrm>
              <a:custGeom>
                <a:avLst/>
                <a:gdLst>
                  <a:gd name="connsiteX0" fmla="*/ 355437 w 517150"/>
                  <a:gd name="connsiteY0" fmla="*/ 4689 h 596647"/>
                  <a:gd name="connsiteX1" fmla="*/ 416631 w 517150"/>
                  <a:gd name="connsiteY1" fmla="*/ 28214 h 596647"/>
                  <a:gd name="connsiteX2" fmla="*/ 442405 w 517150"/>
                  <a:gd name="connsiteY2" fmla="*/ 117410 h 596647"/>
                  <a:gd name="connsiteX3" fmla="*/ 429850 w 517150"/>
                  <a:gd name="connsiteY3" fmla="*/ 174851 h 596647"/>
                  <a:gd name="connsiteX4" fmla="*/ 370652 w 517150"/>
                  <a:gd name="connsiteY4" fmla="*/ 408439 h 596647"/>
                  <a:gd name="connsiteX5" fmla="*/ 477076 w 517150"/>
                  <a:gd name="connsiteY5" fmla="*/ 459146 h 596647"/>
                  <a:gd name="connsiteX6" fmla="*/ 517151 w 517150"/>
                  <a:gd name="connsiteY6" fmla="*/ 464217 h 596647"/>
                  <a:gd name="connsiteX7" fmla="*/ 463690 w 517150"/>
                  <a:gd name="connsiteY7" fmla="*/ 552997 h 596647"/>
                  <a:gd name="connsiteX8" fmla="*/ 410062 w 517150"/>
                  <a:gd name="connsiteY8" fmla="*/ 580512 h 596647"/>
                  <a:gd name="connsiteX9" fmla="*/ 296655 w 517150"/>
                  <a:gd name="connsiteY9" fmla="*/ 505531 h 596647"/>
                  <a:gd name="connsiteX10" fmla="*/ 126877 w 517150"/>
                  <a:gd name="connsiteY10" fmla="*/ 596639 h 596647"/>
                  <a:gd name="connsiteX11" fmla="*/ 0 w 517150"/>
                  <a:gd name="connsiteY11" fmla="*/ 454990 h 596647"/>
                  <a:gd name="connsiteX12" fmla="*/ 52297 w 517150"/>
                  <a:gd name="connsiteY12" fmla="*/ 468124 h 596647"/>
                  <a:gd name="connsiteX13" fmla="*/ 171940 w 517150"/>
                  <a:gd name="connsiteY13" fmla="*/ 403700 h 596647"/>
                  <a:gd name="connsiteX14" fmla="*/ 79152 w 517150"/>
                  <a:gd name="connsiteY14" fmla="*/ 308021 h 596647"/>
                  <a:gd name="connsiteX15" fmla="*/ 101518 w 517150"/>
                  <a:gd name="connsiteY15" fmla="*/ 268785 h 596647"/>
                  <a:gd name="connsiteX16" fmla="*/ 240783 w 517150"/>
                  <a:gd name="connsiteY16" fmla="*/ 334040 h 596647"/>
                  <a:gd name="connsiteX17" fmla="*/ 333903 w 517150"/>
                  <a:gd name="connsiteY17" fmla="*/ 189648 h 596647"/>
                  <a:gd name="connsiteX18" fmla="*/ 197299 w 517150"/>
                  <a:gd name="connsiteY18" fmla="*/ 236781 h 596647"/>
                  <a:gd name="connsiteX19" fmla="*/ 95365 w 517150"/>
                  <a:gd name="connsiteY19" fmla="*/ 124808 h 596647"/>
                  <a:gd name="connsiteX20" fmla="*/ 134526 w 517150"/>
                  <a:gd name="connsiteY20" fmla="*/ 68365 h 596647"/>
                  <a:gd name="connsiteX21" fmla="*/ 355437 w 517150"/>
                  <a:gd name="connsiteY21" fmla="*/ 4689 h 596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7150" h="596647">
                    <a:moveTo>
                      <a:pt x="355437" y="4689"/>
                    </a:moveTo>
                    <a:cubicBezTo>
                      <a:pt x="378136" y="-9608"/>
                      <a:pt x="402164" y="11839"/>
                      <a:pt x="416631" y="28214"/>
                    </a:cubicBezTo>
                    <a:cubicBezTo>
                      <a:pt x="436253" y="52405"/>
                      <a:pt x="455625" y="85738"/>
                      <a:pt x="442405" y="117410"/>
                    </a:cubicBezTo>
                    <a:cubicBezTo>
                      <a:pt x="436585" y="136114"/>
                      <a:pt x="430682" y="155067"/>
                      <a:pt x="429850" y="174851"/>
                    </a:cubicBezTo>
                    <a:cubicBezTo>
                      <a:pt x="427106" y="255568"/>
                      <a:pt x="411226" y="337698"/>
                      <a:pt x="370652" y="408439"/>
                    </a:cubicBezTo>
                    <a:cubicBezTo>
                      <a:pt x="404159" y="428722"/>
                      <a:pt x="436418" y="455655"/>
                      <a:pt x="477076" y="459146"/>
                    </a:cubicBezTo>
                    <a:cubicBezTo>
                      <a:pt x="490296" y="461225"/>
                      <a:pt x="504679" y="457567"/>
                      <a:pt x="517151" y="464217"/>
                    </a:cubicBezTo>
                    <a:cubicBezTo>
                      <a:pt x="486970" y="484749"/>
                      <a:pt x="474914" y="520162"/>
                      <a:pt x="463690" y="552997"/>
                    </a:cubicBezTo>
                    <a:cubicBezTo>
                      <a:pt x="457038" y="575109"/>
                      <a:pt x="431846" y="587578"/>
                      <a:pt x="410062" y="580512"/>
                    </a:cubicBezTo>
                    <a:cubicBezTo>
                      <a:pt x="365581" y="567794"/>
                      <a:pt x="330577" y="535374"/>
                      <a:pt x="296655" y="505531"/>
                    </a:cubicBezTo>
                    <a:cubicBezTo>
                      <a:pt x="250843" y="550337"/>
                      <a:pt x="194389" y="597387"/>
                      <a:pt x="126877" y="596639"/>
                    </a:cubicBezTo>
                    <a:cubicBezTo>
                      <a:pt x="57868" y="585999"/>
                      <a:pt x="15548" y="517918"/>
                      <a:pt x="0" y="454990"/>
                    </a:cubicBezTo>
                    <a:cubicBezTo>
                      <a:pt x="14384" y="468955"/>
                      <a:pt x="33008" y="473029"/>
                      <a:pt x="52297" y="468124"/>
                    </a:cubicBezTo>
                    <a:cubicBezTo>
                      <a:pt x="100271" y="468540"/>
                      <a:pt x="142591" y="439611"/>
                      <a:pt x="171940" y="403700"/>
                    </a:cubicBezTo>
                    <a:cubicBezTo>
                      <a:pt x="133528" y="381090"/>
                      <a:pt x="92788" y="352744"/>
                      <a:pt x="79152" y="308021"/>
                    </a:cubicBezTo>
                    <a:cubicBezTo>
                      <a:pt x="71669" y="291229"/>
                      <a:pt x="81647" y="268702"/>
                      <a:pt x="101518" y="268785"/>
                    </a:cubicBezTo>
                    <a:cubicBezTo>
                      <a:pt x="154813" y="269533"/>
                      <a:pt x="200459" y="302369"/>
                      <a:pt x="240783" y="334040"/>
                    </a:cubicBezTo>
                    <a:cubicBezTo>
                      <a:pt x="275287" y="288320"/>
                      <a:pt x="315612" y="244927"/>
                      <a:pt x="333903" y="189648"/>
                    </a:cubicBezTo>
                    <a:cubicBezTo>
                      <a:pt x="292664" y="213422"/>
                      <a:pt x="248515" y="254570"/>
                      <a:pt x="197299" y="236781"/>
                    </a:cubicBezTo>
                    <a:cubicBezTo>
                      <a:pt x="149658" y="216664"/>
                      <a:pt x="111828" y="173438"/>
                      <a:pt x="95365" y="124808"/>
                    </a:cubicBezTo>
                    <a:cubicBezTo>
                      <a:pt x="84224" y="98125"/>
                      <a:pt x="107172" y="69196"/>
                      <a:pt x="134526" y="68365"/>
                    </a:cubicBezTo>
                    <a:cubicBezTo>
                      <a:pt x="211599" y="63793"/>
                      <a:pt x="288258" y="43427"/>
                      <a:pt x="355437" y="4689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 descr="D:\51PPT模板网\51pptmoban.com\图片.jpg"/>
            <p:cNvSpPr/>
            <p:nvPr/>
          </p:nvSpPr>
          <p:spPr>
            <a:xfrm>
              <a:off x="4704601" y="3908053"/>
              <a:ext cx="692806" cy="998736"/>
            </a:xfrm>
            <a:custGeom>
              <a:avLst/>
              <a:gdLst>
                <a:gd name="connsiteX0" fmla="*/ 439278 w 902277"/>
                <a:gd name="connsiteY0" fmla="*/ 22482 h 1291716"/>
                <a:gd name="connsiteX1" fmla="*/ 584612 w 902277"/>
                <a:gd name="connsiteY1" fmla="*/ 38 h 1291716"/>
                <a:gd name="connsiteX2" fmla="*/ 664263 w 902277"/>
                <a:gd name="connsiteY2" fmla="*/ 58476 h 1291716"/>
                <a:gd name="connsiteX3" fmla="*/ 665011 w 902277"/>
                <a:gd name="connsiteY3" fmla="*/ 121320 h 1291716"/>
                <a:gd name="connsiteX4" fmla="*/ 547613 w 902277"/>
                <a:gd name="connsiteY4" fmla="*/ 226560 h 1291716"/>
                <a:gd name="connsiteX5" fmla="*/ 543622 w 902277"/>
                <a:gd name="connsiteY5" fmla="*/ 238779 h 1291716"/>
                <a:gd name="connsiteX6" fmla="*/ 604899 w 902277"/>
                <a:gd name="connsiteY6" fmla="*/ 234457 h 1291716"/>
                <a:gd name="connsiteX7" fmla="*/ 639237 w 902277"/>
                <a:gd name="connsiteY7" fmla="*/ 290318 h 1291716"/>
                <a:gd name="connsiteX8" fmla="*/ 613629 w 902277"/>
                <a:gd name="connsiteY8" fmla="*/ 320078 h 1291716"/>
                <a:gd name="connsiteX9" fmla="*/ 484175 w 902277"/>
                <a:gd name="connsiteY9" fmla="*/ 421909 h 1291716"/>
                <a:gd name="connsiteX10" fmla="*/ 775924 w 902277"/>
                <a:gd name="connsiteY10" fmla="*/ 327642 h 1291716"/>
                <a:gd name="connsiteX11" fmla="*/ 885590 w 902277"/>
                <a:gd name="connsiteY11" fmla="*/ 393978 h 1291716"/>
                <a:gd name="connsiteX12" fmla="*/ 885590 w 902277"/>
                <a:gd name="connsiteY12" fmla="*/ 483755 h 1291716"/>
                <a:gd name="connsiteX13" fmla="*/ 791555 w 902277"/>
                <a:gd name="connsiteY13" fmla="*/ 508444 h 1291716"/>
                <a:gd name="connsiteX14" fmla="*/ 598829 w 902277"/>
                <a:gd name="connsiteY14" fmla="*/ 560232 h 1291716"/>
                <a:gd name="connsiteX15" fmla="*/ 734685 w 902277"/>
                <a:gd name="connsiteY15" fmla="*/ 697476 h 1291716"/>
                <a:gd name="connsiteX16" fmla="*/ 719553 w 902277"/>
                <a:gd name="connsiteY16" fmla="*/ 763063 h 1291716"/>
                <a:gd name="connsiteX17" fmla="*/ 733023 w 902277"/>
                <a:gd name="connsiteY17" fmla="*/ 863481 h 1291716"/>
                <a:gd name="connsiteX18" fmla="*/ 789061 w 902277"/>
                <a:gd name="connsiteY18" fmla="*/ 1161825 h 1291716"/>
                <a:gd name="connsiteX19" fmla="*/ 784821 w 902277"/>
                <a:gd name="connsiteY19" fmla="*/ 1271636 h 1291716"/>
                <a:gd name="connsiteX20" fmla="*/ 709493 w 902277"/>
                <a:gd name="connsiteY20" fmla="*/ 1284520 h 1291716"/>
                <a:gd name="connsiteX21" fmla="*/ 543123 w 902277"/>
                <a:gd name="connsiteY21" fmla="*/ 1198318 h 1291716"/>
                <a:gd name="connsiteX22" fmla="*/ 490244 w 902277"/>
                <a:gd name="connsiteY22" fmla="*/ 1198650 h 1291716"/>
                <a:gd name="connsiteX23" fmla="*/ 386232 w 902277"/>
                <a:gd name="connsiteY23" fmla="*/ 1054424 h 1291716"/>
                <a:gd name="connsiteX24" fmla="*/ 393133 w 902277"/>
                <a:gd name="connsiteY24" fmla="*/ 771874 h 1291716"/>
                <a:gd name="connsiteX25" fmla="*/ 451499 w 902277"/>
                <a:gd name="connsiteY25" fmla="*/ 607947 h 1291716"/>
                <a:gd name="connsiteX26" fmla="*/ 398454 w 902277"/>
                <a:gd name="connsiteY26" fmla="*/ 626734 h 1291716"/>
                <a:gd name="connsiteX27" fmla="*/ 319634 w 902277"/>
                <a:gd name="connsiteY27" fmla="*/ 798641 h 1291716"/>
                <a:gd name="connsiteX28" fmla="*/ 394796 w 902277"/>
                <a:gd name="connsiteY28" fmla="*/ 756330 h 1291716"/>
                <a:gd name="connsiteX29" fmla="*/ 238321 w 902277"/>
                <a:gd name="connsiteY29" fmla="*/ 1058248 h 1291716"/>
                <a:gd name="connsiteX30" fmla="*/ 183696 w 902277"/>
                <a:gd name="connsiteY30" fmla="*/ 1065314 h 1291716"/>
                <a:gd name="connsiteX31" fmla="*/ 106206 w 902277"/>
                <a:gd name="connsiteY31" fmla="*/ 930315 h 1291716"/>
                <a:gd name="connsiteX32" fmla="*/ 151685 w 902277"/>
                <a:gd name="connsiteY32" fmla="*/ 724575 h 1291716"/>
                <a:gd name="connsiteX33" fmla="*/ 84588 w 902277"/>
                <a:gd name="connsiteY33" fmla="*/ 746022 h 1291716"/>
                <a:gd name="connsiteX34" fmla="*/ 10342 w 902277"/>
                <a:gd name="connsiteY34" fmla="*/ 672205 h 1291716"/>
                <a:gd name="connsiteX35" fmla="*/ 6601 w 902277"/>
                <a:gd name="connsiteY35" fmla="*/ 610026 h 1291716"/>
                <a:gd name="connsiteX36" fmla="*/ 140211 w 902277"/>
                <a:gd name="connsiteY36" fmla="*/ 545186 h 1291716"/>
                <a:gd name="connsiteX37" fmla="*/ 280058 w 902277"/>
                <a:gd name="connsiteY37" fmla="*/ 451086 h 1291716"/>
                <a:gd name="connsiteX38" fmla="*/ 318886 w 902277"/>
                <a:gd name="connsiteY38" fmla="*/ 398467 h 1291716"/>
                <a:gd name="connsiteX39" fmla="*/ 289121 w 902277"/>
                <a:gd name="connsiteY39" fmla="*/ 331383 h 1291716"/>
                <a:gd name="connsiteX40" fmla="*/ 389807 w 902277"/>
                <a:gd name="connsiteY40" fmla="*/ 210433 h 1291716"/>
                <a:gd name="connsiteX41" fmla="*/ 293527 w 902277"/>
                <a:gd name="connsiteY41" fmla="*/ 108519 h 1291716"/>
                <a:gd name="connsiteX42" fmla="*/ 320383 w 902277"/>
                <a:gd name="connsiteY42" fmla="*/ 58975 h 1291716"/>
                <a:gd name="connsiteX43" fmla="*/ 439278 w 902277"/>
                <a:gd name="connsiteY43" fmla="*/ 22482 h 1291716"/>
                <a:gd name="connsiteX44" fmla="*/ 558339 w 902277"/>
                <a:gd name="connsiteY44" fmla="*/ 730061 h 1291716"/>
                <a:gd name="connsiteX45" fmla="*/ 548195 w 902277"/>
                <a:gd name="connsiteY45" fmla="*/ 811028 h 1291716"/>
                <a:gd name="connsiteX46" fmla="*/ 614876 w 902277"/>
                <a:gd name="connsiteY46" fmla="*/ 840122 h 1291716"/>
                <a:gd name="connsiteX47" fmla="*/ 608889 w 902277"/>
                <a:gd name="connsiteY47" fmla="*/ 735215 h 1291716"/>
                <a:gd name="connsiteX48" fmla="*/ 558339 w 902277"/>
                <a:gd name="connsiteY48" fmla="*/ 730061 h 1291716"/>
                <a:gd name="connsiteX49" fmla="*/ 538551 w 902277"/>
                <a:gd name="connsiteY49" fmla="*/ 906541 h 1291716"/>
                <a:gd name="connsiteX50" fmla="*/ 575216 w 902277"/>
                <a:gd name="connsiteY50" fmla="*/ 886424 h 1291716"/>
                <a:gd name="connsiteX51" fmla="*/ 544870 w 902277"/>
                <a:gd name="connsiteY51" fmla="*/ 849349 h 1291716"/>
                <a:gd name="connsiteX52" fmla="*/ 538551 w 902277"/>
                <a:gd name="connsiteY52" fmla="*/ 906541 h 1291716"/>
                <a:gd name="connsiteX53" fmla="*/ 623689 w 902277"/>
                <a:gd name="connsiteY53" fmla="*/ 949185 h 1291716"/>
                <a:gd name="connsiteX54" fmla="*/ 603319 w 902277"/>
                <a:gd name="connsiteY54" fmla="*/ 980607 h 1291716"/>
                <a:gd name="connsiteX55" fmla="*/ 629592 w 902277"/>
                <a:gd name="connsiteY55" fmla="*/ 1012195 h 1291716"/>
                <a:gd name="connsiteX56" fmla="*/ 623689 w 902277"/>
                <a:gd name="connsiteY56" fmla="*/ 949185 h 1291716"/>
                <a:gd name="connsiteX57" fmla="*/ 539715 w 902277"/>
                <a:gd name="connsiteY57" fmla="*/ 1063817 h 1291716"/>
                <a:gd name="connsiteX58" fmla="*/ 547114 w 902277"/>
                <a:gd name="connsiteY58" fmla="*/ 1136554 h 1291716"/>
                <a:gd name="connsiteX59" fmla="*/ 622858 w 902277"/>
                <a:gd name="connsiteY59" fmla="*/ 1085763 h 1291716"/>
                <a:gd name="connsiteX60" fmla="*/ 539715 w 902277"/>
                <a:gd name="connsiteY60" fmla="*/ 1063817 h 1291716"/>
                <a:gd name="connsiteX0-1" fmla="*/ 439278 w 902277"/>
                <a:gd name="connsiteY0-2" fmla="*/ 22482 h 1291716"/>
                <a:gd name="connsiteX1-3" fmla="*/ 584612 w 902277"/>
                <a:gd name="connsiteY1-4" fmla="*/ 38 h 1291716"/>
                <a:gd name="connsiteX2-5" fmla="*/ 664263 w 902277"/>
                <a:gd name="connsiteY2-6" fmla="*/ 58476 h 1291716"/>
                <a:gd name="connsiteX3-7" fmla="*/ 665011 w 902277"/>
                <a:gd name="connsiteY3-8" fmla="*/ 121320 h 1291716"/>
                <a:gd name="connsiteX4-9" fmla="*/ 547613 w 902277"/>
                <a:gd name="connsiteY4-10" fmla="*/ 226560 h 1291716"/>
                <a:gd name="connsiteX5-11" fmla="*/ 543622 w 902277"/>
                <a:gd name="connsiteY5-12" fmla="*/ 238779 h 1291716"/>
                <a:gd name="connsiteX6-13" fmla="*/ 604899 w 902277"/>
                <a:gd name="connsiteY6-14" fmla="*/ 234457 h 1291716"/>
                <a:gd name="connsiteX7-15" fmla="*/ 639237 w 902277"/>
                <a:gd name="connsiteY7-16" fmla="*/ 290318 h 1291716"/>
                <a:gd name="connsiteX8-17" fmla="*/ 613629 w 902277"/>
                <a:gd name="connsiteY8-18" fmla="*/ 320078 h 1291716"/>
                <a:gd name="connsiteX9-19" fmla="*/ 484175 w 902277"/>
                <a:gd name="connsiteY9-20" fmla="*/ 421909 h 1291716"/>
                <a:gd name="connsiteX10-21" fmla="*/ 775924 w 902277"/>
                <a:gd name="connsiteY10-22" fmla="*/ 327642 h 1291716"/>
                <a:gd name="connsiteX11-23" fmla="*/ 885590 w 902277"/>
                <a:gd name="connsiteY11-24" fmla="*/ 393978 h 1291716"/>
                <a:gd name="connsiteX12-25" fmla="*/ 885590 w 902277"/>
                <a:gd name="connsiteY12-26" fmla="*/ 483755 h 1291716"/>
                <a:gd name="connsiteX13-27" fmla="*/ 791555 w 902277"/>
                <a:gd name="connsiteY13-28" fmla="*/ 508444 h 1291716"/>
                <a:gd name="connsiteX14-29" fmla="*/ 598829 w 902277"/>
                <a:gd name="connsiteY14-30" fmla="*/ 560232 h 1291716"/>
                <a:gd name="connsiteX15-31" fmla="*/ 734685 w 902277"/>
                <a:gd name="connsiteY15-32" fmla="*/ 697476 h 1291716"/>
                <a:gd name="connsiteX16-33" fmla="*/ 719553 w 902277"/>
                <a:gd name="connsiteY16-34" fmla="*/ 763063 h 1291716"/>
                <a:gd name="connsiteX17-35" fmla="*/ 733023 w 902277"/>
                <a:gd name="connsiteY17-36" fmla="*/ 863481 h 1291716"/>
                <a:gd name="connsiteX18-37" fmla="*/ 789061 w 902277"/>
                <a:gd name="connsiteY18-38" fmla="*/ 1161825 h 1291716"/>
                <a:gd name="connsiteX19-39" fmla="*/ 784821 w 902277"/>
                <a:gd name="connsiteY19-40" fmla="*/ 1271636 h 1291716"/>
                <a:gd name="connsiteX20-41" fmla="*/ 709493 w 902277"/>
                <a:gd name="connsiteY20-42" fmla="*/ 1284520 h 1291716"/>
                <a:gd name="connsiteX21-43" fmla="*/ 543123 w 902277"/>
                <a:gd name="connsiteY21-44" fmla="*/ 1198318 h 1291716"/>
                <a:gd name="connsiteX22-45" fmla="*/ 490244 w 902277"/>
                <a:gd name="connsiteY22-46" fmla="*/ 1198650 h 1291716"/>
                <a:gd name="connsiteX23-47" fmla="*/ 386232 w 902277"/>
                <a:gd name="connsiteY23-48" fmla="*/ 1054424 h 1291716"/>
                <a:gd name="connsiteX24-49" fmla="*/ 393133 w 902277"/>
                <a:gd name="connsiteY24-50" fmla="*/ 771874 h 1291716"/>
                <a:gd name="connsiteX25-51" fmla="*/ 451499 w 902277"/>
                <a:gd name="connsiteY25-52" fmla="*/ 607947 h 1291716"/>
                <a:gd name="connsiteX26-53" fmla="*/ 398454 w 902277"/>
                <a:gd name="connsiteY26-54" fmla="*/ 626734 h 1291716"/>
                <a:gd name="connsiteX27-55" fmla="*/ 319634 w 902277"/>
                <a:gd name="connsiteY27-56" fmla="*/ 798641 h 1291716"/>
                <a:gd name="connsiteX28-57" fmla="*/ 394796 w 902277"/>
                <a:gd name="connsiteY28-58" fmla="*/ 756330 h 1291716"/>
                <a:gd name="connsiteX29-59" fmla="*/ 238321 w 902277"/>
                <a:gd name="connsiteY29-60" fmla="*/ 1058248 h 1291716"/>
                <a:gd name="connsiteX30-61" fmla="*/ 183696 w 902277"/>
                <a:gd name="connsiteY30-62" fmla="*/ 1065314 h 1291716"/>
                <a:gd name="connsiteX31-63" fmla="*/ 106206 w 902277"/>
                <a:gd name="connsiteY31-64" fmla="*/ 930315 h 1291716"/>
                <a:gd name="connsiteX32-65" fmla="*/ 151685 w 902277"/>
                <a:gd name="connsiteY32-66" fmla="*/ 724575 h 1291716"/>
                <a:gd name="connsiteX33-67" fmla="*/ 84588 w 902277"/>
                <a:gd name="connsiteY33-68" fmla="*/ 746022 h 1291716"/>
                <a:gd name="connsiteX34-69" fmla="*/ 10342 w 902277"/>
                <a:gd name="connsiteY34-70" fmla="*/ 672205 h 1291716"/>
                <a:gd name="connsiteX35-71" fmla="*/ 6601 w 902277"/>
                <a:gd name="connsiteY35-72" fmla="*/ 610026 h 1291716"/>
                <a:gd name="connsiteX36-73" fmla="*/ 140211 w 902277"/>
                <a:gd name="connsiteY36-74" fmla="*/ 545186 h 1291716"/>
                <a:gd name="connsiteX37-75" fmla="*/ 280058 w 902277"/>
                <a:gd name="connsiteY37-76" fmla="*/ 451086 h 1291716"/>
                <a:gd name="connsiteX38-77" fmla="*/ 318886 w 902277"/>
                <a:gd name="connsiteY38-78" fmla="*/ 398467 h 1291716"/>
                <a:gd name="connsiteX39-79" fmla="*/ 289121 w 902277"/>
                <a:gd name="connsiteY39-80" fmla="*/ 331383 h 1291716"/>
                <a:gd name="connsiteX40-81" fmla="*/ 389807 w 902277"/>
                <a:gd name="connsiteY40-82" fmla="*/ 210433 h 1291716"/>
                <a:gd name="connsiteX41-83" fmla="*/ 293527 w 902277"/>
                <a:gd name="connsiteY41-84" fmla="*/ 108519 h 1291716"/>
                <a:gd name="connsiteX42-85" fmla="*/ 439278 w 902277"/>
                <a:gd name="connsiteY42-86" fmla="*/ 22482 h 1291716"/>
                <a:gd name="connsiteX43-87" fmla="*/ 558339 w 902277"/>
                <a:gd name="connsiteY43-88" fmla="*/ 730061 h 1291716"/>
                <a:gd name="connsiteX44-89" fmla="*/ 548195 w 902277"/>
                <a:gd name="connsiteY44-90" fmla="*/ 811028 h 1291716"/>
                <a:gd name="connsiteX45-91" fmla="*/ 614876 w 902277"/>
                <a:gd name="connsiteY45-92" fmla="*/ 840122 h 1291716"/>
                <a:gd name="connsiteX46-93" fmla="*/ 608889 w 902277"/>
                <a:gd name="connsiteY46-94" fmla="*/ 735215 h 1291716"/>
                <a:gd name="connsiteX47-95" fmla="*/ 558339 w 902277"/>
                <a:gd name="connsiteY47-96" fmla="*/ 730061 h 1291716"/>
                <a:gd name="connsiteX48-97" fmla="*/ 538551 w 902277"/>
                <a:gd name="connsiteY48-98" fmla="*/ 906541 h 1291716"/>
                <a:gd name="connsiteX49-99" fmla="*/ 575216 w 902277"/>
                <a:gd name="connsiteY49-100" fmla="*/ 886424 h 1291716"/>
                <a:gd name="connsiteX50-101" fmla="*/ 544870 w 902277"/>
                <a:gd name="connsiteY50-102" fmla="*/ 849349 h 1291716"/>
                <a:gd name="connsiteX51-103" fmla="*/ 538551 w 902277"/>
                <a:gd name="connsiteY51-104" fmla="*/ 906541 h 1291716"/>
                <a:gd name="connsiteX52-105" fmla="*/ 623689 w 902277"/>
                <a:gd name="connsiteY52-106" fmla="*/ 949185 h 1291716"/>
                <a:gd name="connsiteX53-107" fmla="*/ 603319 w 902277"/>
                <a:gd name="connsiteY53-108" fmla="*/ 980607 h 1291716"/>
                <a:gd name="connsiteX54-109" fmla="*/ 629592 w 902277"/>
                <a:gd name="connsiteY54-110" fmla="*/ 1012195 h 1291716"/>
                <a:gd name="connsiteX55-111" fmla="*/ 623689 w 902277"/>
                <a:gd name="connsiteY55-112" fmla="*/ 949185 h 1291716"/>
                <a:gd name="connsiteX56-113" fmla="*/ 539715 w 902277"/>
                <a:gd name="connsiteY56-114" fmla="*/ 1063817 h 1291716"/>
                <a:gd name="connsiteX57-115" fmla="*/ 547114 w 902277"/>
                <a:gd name="connsiteY57-116" fmla="*/ 1136554 h 1291716"/>
                <a:gd name="connsiteX58-117" fmla="*/ 622858 w 902277"/>
                <a:gd name="connsiteY58-118" fmla="*/ 1085763 h 1291716"/>
                <a:gd name="connsiteX59-119" fmla="*/ 539715 w 902277"/>
                <a:gd name="connsiteY59-120" fmla="*/ 1063817 h 1291716"/>
                <a:gd name="connsiteX0-121" fmla="*/ 439278 w 902277"/>
                <a:gd name="connsiteY0-122" fmla="*/ 22482 h 1291716"/>
                <a:gd name="connsiteX1-123" fmla="*/ 584612 w 902277"/>
                <a:gd name="connsiteY1-124" fmla="*/ 38 h 1291716"/>
                <a:gd name="connsiteX2-125" fmla="*/ 664263 w 902277"/>
                <a:gd name="connsiteY2-126" fmla="*/ 58476 h 1291716"/>
                <a:gd name="connsiteX3-127" fmla="*/ 665011 w 902277"/>
                <a:gd name="connsiteY3-128" fmla="*/ 121320 h 1291716"/>
                <a:gd name="connsiteX4-129" fmla="*/ 547613 w 902277"/>
                <a:gd name="connsiteY4-130" fmla="*/ 226560 h 1291716"/>
                <a:gd name="connsiteX5-131" fmla="*/ 543622 w 902277"/>
                <a:gd name="connsiteY5-132" fmla="*/ 238779 h 1291716"/>
                <a:gd name="connsiteX6-133" fmla="*/ 604899 w 902277"/>
                <a:gd name="connsiteY6-134" fmla="*/ 234457 h 1291716"/>
                <a:gd name="connsiteX7-135" fmla="*/ 639237 w 902277"/>
                <a:gd name="connsiteY7-136" fmla="*/ 290318 h 1291716"/>
                <a:gd name="connsiteX8-137" fmla="*/ 613629 w 902277"/>
                <a:gd name="connsiteY8-138" fmla="*/ 320078 h 1291716"/>
                <a:gd name="connsiteX9-139" fmla="*/ 484175 w 902277"/>
                <a:gd name="connsiteY9-140" fmla="*/ 421909 h 1291716"/>
                <a:gd name="connsiteX10-141" fmla="*/ 775924 w 902277"/>
                <a:gd name="connsiteY10-142" fmla="*/ 327642 h 1291716"/>
                <a:gd name="connsiteX11-143" fmla="*/ 885590 w 902277"/>
                <a:gd name="connsiteY11-144" fmla="*/ 393978 h 1291716"/>
                <a:gd name="connsiteX12-145" fmla="*/ 885590 w 902277"/>
                <a:gd name="connsiteY12-146" fmla="*/ 483755 h 1291716"/>
                <a:gd name="connsiteX13-147" fmla="*/ 791555 w 902277"/>
                <a:gd name="connsiteY13-148" fmla="*/ 508444 h 1291716"/>
                <a:gd name="connsiteX14-149" fmla="*/ 598829 w 902277"/>
                <a:gd name="connsiteY14-150" fmla="*/ 560232 h 1291716"/>
                <a:gd name="connsiteX15-151" fmla="*/ 734685 w 902277"/>
                <a:gd name="connsiteY15-152" fmla="*/ 697476 h 1291716"/>
                <a:gd name="connsiteX16-153" fmla="*/ 719553 w 902277"/>
                <a:gd name="connsiteY16-154" fmla="*/ 763063 h 1291716"/>
                <a:gd name="connsiteX17-155" fmla="*/ 733023 w 902277"/>
                <a:gd name="connsiteY17-156" fmla="*/ 863481 h 1291716"/>
                <a:gd name="connsiteX18-157" fmla="*/ 789061 w 902277"/>
                <a:gd name="connsiteY18-158" fmla="*/ 1161825 h 1291716"/>
                <a:gd name="connsiteX19-159" fmla="*/ 784821 w 902277"/>
                <a:gd name="connsiteY19-160" fmla="*/ 1271636 h 1291716"/>
                <a:gd name="connsiteX20-161" fmla="*/ 709493 w 902277"/>
                <a:gd name="connsiteY20-162" fmla="*/ 1284520 h 1291716"/>
                <a:gd name="connsiteX21-163" fmla="*/ 543123 w 902277"/>
                <a:gd name="connsiteY21-164" fmla="*/ 1198318 h 1291716"/>
                <a:gd name="connsiteX22-165" fmla="*/ 490244 w 902277"/>
                <a:gd name="connsiteY22-166" fmla="*/ 1198650 h 1291716"/>
                <a:gd name="connsiteX23-167" fmla="*/ 386232 w 902277"/>
                <a:gd name="connsiteY23-168" fmla="*/ 1054424 h 1291716"/>
                <a:gd name="connsiteX24-169" fmla="*/ 393133 w 902277"/>
                <a:gd name="connsiteY24-170" fmla="*/ 771874 h 1291716"/>
                <a:gd name="connsiteX25-171" fmla="*/ 451499 w 902277"/>
                <a:gd name="connsiteY25-172" fmla="*/ 607947 h 1291716"/>
                <a:gd name="connsiteX26-173" fmla="*/ 398454 w 902277"/>
                <a:gd name="connsiteY26-174" fmla="*/ 626734 h 1291716"/>
                <a:gd name="connsiteX27-175" fmla="*/ 319634 w 902277"/>
                <a:gd name="connsiteY27-176" fmla="*/ 798641 h 1291716"/>
                <a:gd name="connsiteX28-177" fmla="*/ 394796 w 902277"/>
                <a:gd name="connsiteY28-178" fmla="*/ 756330 h 1291716"/>
                <a:gd name="connsiteX29-179" fmla="*/ 238321 w 902277"/>
                <a:gd name="connsiteY29-180" fmla="*/ 1058248 h 1291716"/>
                <a:gd name="connsiteX30-181" fmla="*/ 183696 w 902277"/>
                <a:gd name="connsiteY30-182" fmla="*/ 1065314 h 1291716"/>
                <a:gd name="connsiteX31-183" fmla="*/ 106206 w 902277"/>
                <a:gd name="connsiteY31-184" fmla="*/ 930315 h 1291716"/>
                <a:gd name="connsiteX32-185" fmla="*/ 151685 w 902277"/>
                <a:gd name="connsiteY32-186" fmla="*/ 724575 h 1291716"/>
                <a:gd name="connsiteX33-187" fmla="*/ 84588 w 902277"/>
                <a:gd name="connsiteY33-188" fmla="*/ 746022 h 1291716"/>
                <a:gd name="connsiteX34-189" fmla="*/ 10342 w 902277"/>
                <a:gd name="connsiteY34-190" fmla="*/ 672205 h 1291716"/>
                <a:gd name="connsiteX35-191" fmla="*/ 6601 w 902277"/>
                <a:gd name="connsiteY35-192" fmla="*/ 610026 h 1291716"/>
                <a:gd name="connsiteX36-193" fmla="*/ 140211 w 902277"/>
                <a:gd name="connsiteY36-194" fmla="*/ 545186 h 1291716"/>
                <a:gd name="connsiteX37-195" fmla="*/ 280058 w 902277"/>
                <a:gd name="connsiteY37-196" fmla="*/ 451086 h 1291716"/>
                <a:gd name="connsiteX38-197" fmla="*/ 318886 w 902277"/>
                <a:gd name="connsiteY38-198" fmla="*/ 398467 h 1291716"/>
                <a:gd name="connsiteX39-199" fmla="*/ 289121 w 902277"/>
                <a:gd name="connsiteY39-200" fmla="*/ 331383 h 1291716"/>
                <a:gd name="connsiteX40-201" fmla="*/ 389807 w 902277"/>
                <a:gd name="connsiteY40-202" fmla="*/ 210433 h 1291716"/>
                <a:gd name="connsiteX41-203" fmla="*/ 293527 w 902277"/>
                <a:gd name="connsiteY41-204" fmla="*/ 108519 h 1291716"/>
                <a:gd name="connsiteX42-205" fmla="*/ 558339 w 902277"/>
                <a:gd name="connsiteY42-206" fmla="*/ 730061 h 1291716"/>
                <a:gd name="connsiteX43-207" fmla="*/ 548195 w 902277"/>
                <a:gd name="connsiteY43-208" fmla="*/ 811028 h 1291716"/>
                <a:gd name="connsiteX44-209" fmla="*/ 614876 w 902277"/>
                <a:gd name="connsiteY44-210" fmla="*/ 840122 h 1291716"/>
                <a:gd name="connsiteX45-211" fmla="*/ 608889 w 902277"/>
                <a:gd name="connsiteY45-212" fmla="*/ 735215 h 1291716"/>
                <a:gd name="connsiteX46-213" fmla="*/ 558339 w 902277"/>
                <a:gd name="connsiteY46-214" fmla="*/ 730061 h 1291716"/>
                <a:gd name="connsiteX47-215" fmla="*/ 538551 w 902277"/>
                <a:gd name="connsiteY47-216" fmla="*/ 906541 h 1291716"/>
                <a:gd name="connsiteX48-217" fmla="*/ 575216 w 902277"/>
                <a:gd name="connsiteY48-218" fmla="*/ 886424 h 1291716"/>
                <a:gd name="connsiteX49-219" fmla="*/ 544870 w 902277"/>
                <a:gd name="connsiteY49-220" fmla="*/ 849349 h 1291716"/>
                <a:gd name="connsiteX50-221" fmla="*/ 538551 w 902277"/>
                <a:gd name="connsiteY50-222" fmla="*/ 906541 h 1291716"/>
                <a:gd name="connsiteX51-223" fmla="*/ 623689 w 902277"/>
                <a:gd name="connsiteY51-224" fmla="*/ 949185 h 1291716"/>
                <a:gd name="connsiteX52-225" fmla="*/ 603319 w 902277"/>
                <a:gd name="connsiteY52-226" fmla="*/ 980607 h 1291716"/>
                <a:gd name="connsiteX53-227" fmla="*/ 629592 w 902277"/>
                <a:gd name="connsiteY53-228" fmla="*/ 1012195 h 1291716"/>
                <a:gd name="connsiteX54-229" fmla="*/ 623689 w 902277"/>
                <a:gd name="connsiteY54-230" fmla="*/ 949185 h 1291716"/>
                <a:gd name="connsiteX55-231" fmla="*/ 539715 w 902277"/>
                <a:gd name="connsiteY55-232" fmla="*/ 1063817 h 1291716"/>
                <a:gd name="connsiteX56-233" fmla="*/ 547114 w 902277"/>
                <a:gd name="connsiteY56-234" fmla="*/ 1136554 h 1291716"/>
                <a:gd name="connsiteX57-235" fmla="*/ 622858 w 902277"/>
                <a:gd name="connsiteY57-236" fmla="*/ 1085763 h 1291716"/>
                <a:gd name="connsiteX58-237" fmla="*/ 539715 w 902277"/>
                <a:gd name="connsiteY58-238" fmla="*/ 1063817 h 1291716"/>
                <a:gd name="connsiteX0-239" fmla="*/ 584612 w 902277"/>
                <a:gd name="connsiteY0-240" fmla="*/ 38 h 1291716"/>
                <a:gd name="connsiteX1-241" fmla="*/ 664263 w 902277"/>
                <a:gd name="connsiteY1-242" fmla="*/ 58476 h 1291716"/>
                <a:gd name="connsiteX2-243" fmla="*/ 665011 w 902277"/>
                <a:gd name="connsiteY2-244" fmla="*/ 121320 h 1291716"/>
                <a:gd name="connsiteX3-245" fmla="*/ 547613 w 902277"/>
                <a:gd name="connsiteY3-246" fmla="*/ 226560 h 1291716"/>
                <a:gd name="connsiteX4-247" fmla="*/ 543622 w 902277"/>
                <a:gd name="connsiteY4-248" fmla="*/ 238779 h 1291716"/>
                <a:gd name="connsiteX5-249" fmla="*/ 604899 w 902277"/>
                <a:gd name="connsiteY5-250" fmla="*/ 234457 h 1291716"/>
                <a:gd name="connsiteX6-251" fmla="*/ 639237 w 902277"/>
                <a:gd name="connsiteY6-252" fmla="*/ 290318 h 1291716"/>
                <a:gd name="connsiteX7-253" fmla="*/ 613629 w 902277"/>
                <a:gd name="connsiteY7-254" fmla="*/ 320078 h 1291716"/>
                <a:gd name="connsiteX8-255" fmla="*/ 484175 w 902277"/>
                <a:gd name="connsiteY8-256" fmla="*/ 421909 h 1291716"/>
                <a:gd name="connsiteX9-257" fmla="*/ 775924 w 902277"/>
                <a:gd name="connsiteY9-258" fmla="*/ 327642 h 1291716"/>
                <a:gd name="connsiteX10-259" fmla="*/ 885590 w 902277"/>
                <a:gd name="connsiteY10-260" fmla="*/ 393978 h 1291716"/>
                <a:gd name="connsiteX11-261" fmla="*/ 885590 w 902277"/>
                <a:gd name="connsiteY11-262" fmla="*/ 483755 h 1291716"/>
                <a:gd name="connsiteX12-263" fmla="*/ 791555 w 902277"/>
                <a:gd name="connsiteY12-264" fmla="*/ 508444 h 1291716"/>
                <a:gd name="connsiteX13-265" fmla="*/ 598829 w 902277"/>
                <a:gd name="connsiteY13-266" fmla="*/ 560232 h 1291716"/>
                <a:gd name="connsiteX14-267" fmla="*/ 734685 w 902277"/>
                <a:gd name="connsiteY14-268" fmla="*/ 697476 h 1291716"/>
                <a:gd name="connsiteX15-269" fmla="*/ 719553 w 902277"/>
                <a:gd name="connsiteY15-270" fmla="*/ 763063 h 1291716"/>
                <a:gd name="connsiteX16-271" fmla="*/ 733023 w 902277"/>
                <a:gd name="connsiteY16-272" fmla="*/ 863481 h 1291716"/>
                <a:gd name="connsiteX17-273" fmla="*/ 789061 w 902277"/>
                <a:gd name="connsiteY17-274" fmla="*/ 1161825 h 1291716"/>
                <a:gd name="connsiteX18-275" fmla="*/ 784821 w 902277"/>
                <a:gd name="connsiteY18-276" fmla="*/ 1271636 h 1291716"/>
                <a:gd name="connsiteX19-277" fmla="*/ 709493 w 902277"/>
                <a:gd name="connsiteY19-278" fmla="*/ 1284520 h 1291716"/>
                <a:gd name="connsiteX20-279" fmla="*/ 543123 w 902277"/>
                <a:gd name="connsiteY20-280" fmla="*/ 1198318 h 1291716"/>
                <a:gd name="connsiteX21-281" fmla="*/ 490244 w 902277"/>
                <a:gd name="connsiteY21-282" fmla="*/ 1198650 h 1291716"/>
                <a:gd name="connsiteX22-283" fmla="*/ 386232 w 902277"/>
                <a:gd name="connsiteY22-284" fmla="*/ 1054424 h 1291716"/>
                <a:gd name="connsiteX23-285" fmla="*/ 393133 w 902277"/>
                <a:gd name="connsiteY23-286" fmla="*/ 771874 h 1291716"/>
                <a:gd name="connsiteX24-287" fmla="*/ 451499 w 902277"/>
                <a:gd name="connsiteY24-288" fmla="*/ 607947 h 1291716"/>
                <a:gd name="connsiteX25-289" fmla="*/ 398454 w 902277"/>
                <a:gd name="connsiteY25-290" fmla="*/ 626734 h 1291716"/>
                <a:gd name="connsiteX26-291" fmla="*/ 319634 w 902277"/>
                <a:gd name="connsiteY26-292" fmla="*/ 798641 h 1291716"/>
                <a:gd name="connsiteX27-293" fmla="*/ 394796 w 902277"/>
                <a:gd name="connsiteY27-294" fmla="*/ 756330 h 1291716"/>
                <a:gd name="connsiteX28-295" fmla="*/ 238321 w 902277"/>
                <a:gd name="connsiteY28-296" fmla="*/ 1058248 h 1291716"/>
                <a:gd name="connsiteX29-297" fmla="*/ 183696 w 902277"/>
                <a:gd name="connsiteY29-298" fmla="*/ 1065314 h 1291716"/>
                <a:gd name="connsiteX30-299" fmla="*/ 106206 w 902277"/>
                <a:gd name="connsiteY30-300" fmla="*/ 930315 h 1291716"/>
                <a:gd name="connsiteX31-301" fmla="*/ 151685 w 902277"/>
                <a:gd name="connsiteY31-302" fmla="*/ 724575 h 1291716"/>
                <a:gd name="connsiteX32-303" fmla="*/ 84588 w 902277"/>
                <a:gd name="connsiteY32-304" fmla="*/ 746022 h 1291716"/>
                <a:gd name="connsiteX33-305" fmla="*/ 10342 w 902277"/>
                <a:gd name="connsiteY33-306" fmla="*/ 672205 h 1291716"/>
                <a:gd name="connsiteX34-307" fmla="*/ 6601 w 902277"/>
                <a:gd name="connsiteY34-308" fmla="*/ 610026 h 1291716"/>
                <a:gd name="connsiteX35-309" fmla="*/ 140211 w 902277"/>
                <a:gd name="connsiteY35-310" fmla="*/ 545186 h 1291716"/>
                <a:gd name="connsiteX36-311" fmla="*/ 280058 w 902277"/>
                <a:gd name="connsiteY36-312" fmla="*/ 451086 h 1291716"/>
                <a:gd name="connsiteX37-313" fmla="*/ 318886 w 902277"/>
                <a:gd name="connsiteY37-314" fmla="*/ 398467 h 1291716"/>
                <a:gd name="connsiteX38-315" fmla="*/ 289121 w 902277"/>
                <a:gd name="connsiteY38-316" fmla="*/ 331383 h 1291716"/>
                <a:gd name="connsiteX39-317" fmla="*/ 389807 w 902277"/>
                <a:gd name="connsiteY39-318" fmla="*/ 210433 h 1291716"/>
                <a:gd name="connsiteX40-319" fmla="*/ 293527 w 902277"/>
                <a:gd name="connsiteY40-320" fmla="*/ 108519 h 1291716"/>
                <a:gd name="connsiteX41-321" fmla="*/ 558339 w 902277"/>
                <a:gd name="connsiteY41-322" fmla="*/ 730061 h 1291716"/>
                <a:gd name="connsiteX42-323" fmla="*/ 548195 w 902277"/>
                <a:gd name="connsiteY42-324" fmla="*/ 811028 h 1291716"/>
                <a:gd name="connsiteX43-325" fmla="*/ 614876 w 902277"/>
                <a:gd name="connsiteY43-326" fmla="*/ 840122 h 1291716"/>
                <a:gd name="connsiteX44-327" fmla="*/ 608889 w 902277"/>
                <a:gd name="connsiteY44-328" fmla="*/ 735215 h 1291716"/>
                <a:gd name="connsiteX45-329" fmla="*/ 558339 w 902277"/>
                <a:gd name="connsiteY45-330" fmla="*/ 730061 h 1291716"/>
                <a:gd name="connsiteX46-331" fmla="*/ 538551 w 902277"/>
                <a:gd name="connsiteY46-332" fmla="*/ 906541 h 1291716"/>
                <a:gd name="connsiteX47-333" fmla="*/ 575216 w 902277"/>
                <a:gd name="connsiteY47-334" fmla="*/ 886424 h 1291716"/>
                <a:gd name="connsiteX48-335" fmla="*/ 544870 w 902277"/>
                <a:gd name="connsiteY48-336" fmla="*/ 849349 h 1291716"/>
                <a:gd name="connsiteX49-337" fmla="*/ 538551 w 902277"/>
                <a:gd name="connsiteY49-338" fmla="*/ 906541 h 1291716"/>
                <a:gd name="connsiteX50-339" fmla="*/ 623689 w 902277"/>
                <a:gd name="connsiteY50-340" fmla="*/ 949185 h 1291716"/>
                <a:gd name="connsiteX51-341" fmla="*/ 603319 w 902277"/>
                <a:gd name="connsiteY51-342" fmla="*/ 980607 h 1291716"/>
                <a:gd name="connsiteX52-343" fmla="*/ 629592 w 902277"/>
                <a:gd name="connsiteY52-344" fmla="*/ 1012195 h 1291716"/>
                <a:gd name="connsiteX53-345" fmla="*/ 623689 w 902277"/>
                <a:gd name="connsiteY53-346" fmla="*/ 949185 h 1291716"/>
                <a:gd name="connsiteX54-347" fmla="*/ 539715 w 902277"/>
                <a:gd name="connsiteY54-348" fmla="*/ 1063817 h 1291716"/>
                <a:gd name="connsiteX55-349" fmla="*/ 547114 w 902277"/>
                <a:gd name="connsiteY55-350" fmla="*/ 1136554 h 1291716"/>
                <a:gd name="connsiteX56-351" fmla="*/ 622858 w 902277"/>
                <a:gd name="connsiteY56-352" fmla="*/ 1085763 h 1291716"/>
                <a:gd name="connsiteX57-353" fmla="*/ 539715 w 902277"/>
                <a:gd name="connsiteY57-354" fmla="*/ 1063817 h 1291716"/>
                <a:gd name="connsiteX0-355" fmla="*/ 586994 w 902277"/>
                <a:gd name="connsiteY0-356" fmla="*/ 1984 h 1255562"/>
                <a:gd name="connsiteX1-357" fmla="*/ 664263 w 902277"/>
                <a:gd name="connsiteY1-358" fmla="*/ 22322 h 1255562"/>
                <a:gd name="connsiteX2-359" fmla="*/ 665011 w 902277"/>
                <a:gd name="connsiteY2-360" fmla="*/ 85166 h 1255562"/>
                <a:gd name="connsiteX3-361" fmla="*/ 547613 w 902277"/>
                <a:gd name="connsiteY3-362" fmla="*/ 190406 h 1255562"/>
                <a:gd name="connsiteX4-363" fmla="*/ 543622 w 902277"/>
                <a:gd name="connsiteY4-364" fmla="*/ 202625 h 1255562"/>
                <a:gd name="connsiteX5-365" fmla="*/ 604899 w 902277"/>
                <a:gd name="connsiteY5-366" fmla="*/ 198303 h 1255562"/>
                <a:gd name="connsiteX6-367" fmla="*/ 639237 w 902277"/>
                <a:gd name="connsiteY6-368" fmla="*/ 254164 h 1255562"/>
                <a:gd name="connsiteX7-369" fmla="*/ 613629 w 902277"/>
                <a:gd name="connsiteY7-370" fmla="*/ 283924 h 1255562"/>
                <a:gd name="connsiteX8-371" fmla="*/ 484175 w 902277"/>
                <a:gd name="connsiteY8-372" fmla="*/ 385755 h 1255562"/>
                <a:gd name="connsiteX9-373" fmla="*/ 775924 w 902277"/>
                <a:gd name="connsiteY9-374" fmla="*/ 291488 h 1255562"/>
                <a:gd name="connsiteX10-375" fmla="*/ 885590 w 902277"/>
                <a:gd name="connsiteY10-376" fmla="*/ 357824 h 1255562"/>
                <a:gd name="connsiteX11-377" fmla="*/ 885590 w 902277"/>
                <a:gd name="connsiteY11-378" fmla="*/ 447601 h 1255562"/>
                <a:gd name="connsiteX12-379" fmla="*/ 791555 w 902277"/>
                <a:gd name="connsiteY12-380" fmla="*/ 472290 h 1255562"/>
                <a:gd name="connsiteX13-381" fmla="*/ 598829 w 902277"/>
                <a:gd name="connsiteY13-382" fmla="*/ 524078 h 1255562"/>
                <a:gd name="connsiteX14-383" fmla="*/ 734685 w 902277"/>
                <a:gd name="connsiteY14-384" fmla="*/ 661322 h 1255562"/>
                <a:gd name="connsiteX15-385" fmla="*/ 719553 w 902277"/>
                <a:gd name="connsiteY15-386" fmla="*/ 726909 h 1255562"/>
                <a:gd name="connsiteX16-387" fmla="*/ 733023 w 902277"/>
                <a:gd name="connsiteY16-388" fmla="*/ 827327 h 1255562"/>
                <a:gd name="connsiteX17-389" fmla="*/ 789061 w 902277"/>
                <a:gd name="connsiteY17-390" fmla="*/ 1125671 h 1255562"/>
                <a:gd name="connsiteX18-391" fmla="*/ 784821 w 902277"/>
                <a:gd name="connsiteY18-392" fmla="*/ 1235482 h 1255562"/>
                <a:gd name="connsiteX19-393" fmla="*/ 709493 w 902277"/>
                <a:gd name="connsiteY19-394" fmla="*/ 1248366 h 1255562"/>
                <a:gd name="connsiteX20-395" fmla="*/ 543123 w 902277"/>
                <a:gd name="connsiteY20-396" fmla="*/ 1162164 h 1255562"/>
                <a:gd name="connsiteX21-397" fmla="*/ 490244 w 902277"/>
                <a:gd name="connsiteY21-398" fmla="*/ 1162496 h 1255562"/>
                <a:gd name="connsiteX22-399" fmla="*/ 386232 w 902277"/>
                <a:gd name="connsiteY22-400" fmla="*/ 1018270 h 1255562"/>
                <a:gd name="connsiteX23-401" fmla="*/ 393133 w 902277"/>
                <a:gd name="connsiteY23-402" fmla="*/ 735720 h 1255562"/>
                <a:gd name="connsiteX24-403" fmla="*/ 451499 w 902277"/>
                <a:gd name="connsiteY24-404" fmla="*/ 571793 h 1255562"/>
                <a:gd name="connsiteX25-405" fmla="*/ 398454 w 902277"/>
                <a:gd name="connsiteY25-406" fmla="*/ 590580 h 1255562"/>
                <a:gd name="connsiteX26-407" fmla="*/ 319634 w 902277"/>
                <a:gd name="connsiteY26-408" fmla="*/ 762487 h 1255562"/>
                <a:gd name="connsiteX27-409" fmla="*/ 394796 w 902277"/>
                <a:gd name="connsiteY27-410" fmla="*/ 720176 h 1255562"/>
                <a:gd name="connsiteX28-411" fmla="*/ 238321 w 902277"/>
                <a:gd name="connsiteY28-412" fmla="*/ 1022094 h 1255562"/>
                <a:gd name="connsiteX29-413" fmla="*/ 183696 w 902277"/>
                <a:gd name="connsiteY29-414" fmla="*/ 1029160 h 1255562"/>
                <a:gd name="connsiteX30-415" fmla="*/ 106206 w 902277"/>
                <a:gd name="connsiteY30-416" fmla="*/ 894161 h 1255562"/>
                <a:gd name="connsiteX31-417" fmla="*/ 151685 w 902277"/>
                <a:gd name="connsiteY31-418" fmla="*/ 688421 h 1255562"/>
                <a:gd name="connsiteX32-419" fmla="*/ 84588 w 902277"/>
                <a:gd name="connsiteY32-420" fmla="*/ 709868 h 1255562"/>
                <a:gd name="connsiteX33-421" fmla="*/ 10342 w 902277"/>
                <a:gd name="connsiteY33-422" fmla="*/ 636051 h 1255562"/>
                <a:gd name="connsiteX34-423" fmla="*/ 6601 w 902277"/>
                <a:gd name="connsiteY34-424" fmla="*/ 573872 h 1255562"/>
                <a:gd name="connsiteX35-425" fmla="*/ 140211 w 902277"/>
                <a:gd name="connsiteY35-426" fmla="*/ 509032 h 1255562"/>
                <a:gd name="connsiteX36-427" fmla="*/ 280058 w 902277"/>
                <a:gd name="connsiteY36-428" fmla="*/ 414932 h 1255562"/>
                <a:gd name="connsiteX37-429" fmla="*/ 318886 w 902277"/>
                <a:gd name="connsiteY37-430" fmla="*/ 362313 h 1255562"/>
                <a:gd name="connsiteX38-431" fmla="*/ 289121 w 902277"/>
                <a:gd name="connsiteY38-432" fmla="*/ 295229 h 1255562"/>
                <a:gd name="connsiteX39-433" fmla="*/ 389807 w 902277"/>
                <a:gd name="connsiteY39-434" fmla="*/ 174279 h 1255562"/>
                <a:gd name="connsiteX40-435" fmla="*/ 293527 w 902277"/>
                <a:gd name="connsiteY40-436" fmla="*/ 72365 h 1255562"/>
                <a:gd name="connsiteX41-437" fmla="*/ 558339 w 902277"/>
                <a:gd name="connsiteY41-438" fmla="*/ 693907 h 1255562"/>
                <a:gd name="connsiteX42-439" fmla="*/ 548195 w 902277"/>
                <a:gd name="connsiteY42-440" fmla="*/ 774874 h 1255562"/>
                <a:gd name="connsiteX43-441" fmla="*/ 614876 w 902277"/>
                <a:gd name="connsiteY43-442" fmla="*/ 803968 h 1255562"/>
                <a:gd name="connsiteX44-443" fmla="*/ 608889 w 902277"/>
                <a:gd name="connsiteY44-444" fmla="*/ 699061 h 1255562"/>
                <a:gd name="connsiteX45-445" fmla="*/ 558339 w 902277"/>
                <a:gd name="connsiteY45-446" fmla="*/ 693907 h 1255562"/>
                <a:gd name="connsiteX46-447" fmla="*/ 538551 w 902277"/>
                <a:gd name="connsiteY46-448" fmla="*/ 870387 h 1255562"/>
                <a:gd name="connsiteX47-449" fmla="*/ 575216 w 902277"/>
                <a:gd name="connsiteY47-450" fmla="*/ 850270 h 1255562"/>
                <a:gd name="connsiteX48-451" fmla="*/ 544870 w 902277"/>
                <a:gd name="connsiteY48-452" fmla="*/ 813195 h 1255562"/>
                <a:gd name="connsiteX49-453" fmla="*/ 538551 w 902277"/>
                <a:gd name="connsiteY49-454" fmla="*/ 870387 h 1255562"/>
                <a:gd name="connsiteX50-455" fmla="*/ 623689 w 902277"/>
                <a:gd name="connsiteY50-456" fmla="*/ 913031 h 1255562"/>
                <a:gd name="connsiteX51-457" fmla="*/ 603319 w 902277"/>
                <a:gd name="connsiteY51-458" fmla="*/ 944453 h 1255562"/>
                <a:gd name="connsiteX52-459" fmla="*/ 629592 w 902277"/>
                <a:gd name="connsiteY52-460" fmla="*/ 976041 h 1255562"/>
                <a:gd name="connsiteX53-461" fmla="*/ 623689 w 902277"/>
                <a:gd name="connsiteY53-462" fmla="*/ 913031 h 1255562"/>
                <a:gd name="connsiteX54-463" fmla="*/ 539715 w 902277"/>
                <a:gd name="connsiteY54-464" fmla="*/ 1027663 h 1255562"/>
                <a:gd name="connsiteX55-465" fmla="*/ 547114 w 902277"/>
                <a:gd name="connsiteY55-466" fmla="*/ 1100400 h 1255562"/>
                <a:gd name="connsiteX56-467" fmla="*/ 622858 w 902277"/>
                <a:gd name="connsiteY56-468" fmla="*/ 1049609 h 1255562"/>
                <a:gd name="connsiteX57-469" fmla="*/ 539715 w 902277"/>
                <a:gd name="connsiteY57-470" fmla="*/ 1027663 h 1255562"/>
                <a:gd name="connsiteX0-471" fmla="*/ 586994 w 902277"/>
                <a:gd name="connsiteY0-472" fmla="*/ 1984 h 1255562"/>
                <a:gd name="connsiteX1-473" fmla="*/ 664263 w 902277"/>
                <a:gd name="connsiteY1-474" fmla="*/ 22322 h 1255562"/>
                <a:gd name="connsiteX2-475" fmla="*/ 665011 w 902277"/>
                <a:gd name="connsiteY2-476" fmla="*/ 85166 h 1255562"/>
                <a:gd name="connsiteX3-477" fmla="*/ 547613 w 902277"/>
                <a:gd name="connsiteY3-478" fmla="*/ 190406 h 1255562"/>
                <a:gd name="connsiteX4-479" fmla="*/ 543622 w 902277"/>
                <a:gd name="connsiteY4-480" fmla="*/ 202625 h 1255562"/>
                <a:gd name="connsiteX5-481" fmla="*/ 604899 w 902277"/>
                <a:gd name="connsiteY5-482" fmla="*/ 198303 h 1255562"/>
                <a:gd name="connsiteX6-483" fmla="*/ 639237 w 902277"/>
                <a:gd name="connsiteY6-484" fmla="*/ 254164 h 1255562"/>
                <a:gd name="connsiteX7-485" fmla="*/ 613629 w 902277"/>
                <a:gd name="connsiteY7-486" fmla="*/ 283924 h 1255562"/>
                <a:gd name="connsiteX8-487" fmla="*/ 484175 w 902277"/>
                <a:gd name="connsiteY8-488" fmla="*/ 385755 h 1255562"/>
                <a:gd name="connsiteX9-489" fmla="*/ 775924 w 902277"/>
                <a:gd name="connsiteY9-490" fmla="*/ 291488 h 1255562"/>
                <a:gd name="connsiteX10-491" fmla="*/ 885590 w 902277"/>
                <a:gd name="connsiteY10-492" fmla="*/ 357824 h 1255562"/>
                <a:gd name="connsiteX11-493" fmla="*/ 885590 w 902277"/>
                <a:gd name="connsiteY11-494" fmla="*/ 447601 h 1255562"/>
                <a:gd name="connsiteX12-495" fmla="*/ 791555 w 902277"/>
                <a:gd name="connsiteY12-496" fmla="*/ 472290 h 1255562"/>
                <a:gd name="connsiteX13-497" fmla="*/ 598829 w 902277"/>
                <a:gd name="connsiteY13-498" fmla="*/ 524078 h 1255562"/>
                <a:gd name="connsiteX14-499" fmla="*/ 734685 w 902277"/>
                <a:gd name="connsiteY14-500" fmla="*/ 661322 h 1255562"/>
                <a:gd name="connsiteX15-501" fmla="*/ 719553 w 902277"/>
                <a:gd name="connsiteY15-502" fmla="*/ 726909 h 1255562"/>
                <a:gd name="connsiteX16-503" fmla="*/ 733023 w 902277"/>
                <a:gd name="connsiteY16-504" fmla="*/ 827327 h 1255562"/>
                <a:gd name="connsiteX17-505" fmla="*/ 789061 w 902277"/>
                <a:gd name="connsiteY17-506" fmla="*/ 1125671 h 1255562"/>
                <a:gd name="connsiteX18-507" fmla="*/ 784821 w 902277"/>
                <a:gd name="connsiteY18-508" fmla="*/ 1235482 h 1255562"/>
                <a:gd name="connsiteX19-509" fmla="*/ 709493 w 902277"/>
                <a:gd name="connsiteY19-510" fmla="*/ 1248366 h 1255562"/>
                <a:gd name="connsiteX20-511" fmla="*/ 543123 w 902277"/>
                <a:gd name="connsiteY20-512" fmla="*/ 1162164 h 1255562"/>
                <a:gd name="connsiteX21-513" fmla="*/ 490244 w 902277"/>
                <a:gd name="connsiteY21-514" fmla="*/ 1162496 h 1255562"/>
                <a:gd name="connsiteX22-515" fmla="*/ 386232 w 902277"/>
                <a:gd name="connsiteY22-516" fmla="*/ 1018270 h 1255562"/>
                <a:gd name="connsiteX23-517" fmla="*/ 393133 w 902277"/>
                <a:gd name="connsiteY23-518" fmla="*/ 735720 h 1255562"/>
                <a:gd name="connsiteX24-519" fmla="*/ 451499 w 902277"/>
                <a:gd name="connsiteY24-520" fmla="*/ 571793 h 1255562"/>
                <a:gd name="connsiteX25-521" fmla="*/ 398454 w 902277"/>
                <a:gd name="connsiteY25-522" fmla="*/ 590580 h 1255562"/>
                <a:gd name="connsiteX26-523" fmla="*/ 319634 w 902277"/>
                <a:gd name="connsiteY26-524" fmla="*/ 762487 h 1255562"/>
                <a:gd name="connsiteX27-525" fmla="*/ 394796 w 902277"/>
                <a:gd name="connsiteY27-526" fmla="*/ 720176 h 1255562"/>
                <a:gd name="connsiteX28-527" fmla="*/ 238321 w 902277"/>
                <a:gd name="connsiteY28-528" fmla="*/ 1022094 h 1255562"/>
                <a:gd name="connsiteX29-529" fmla="*/ 183696 w 902277"/>
                <a:gd name="connsiteY29-530" fmla="*/ 1029160 h 1255562"/>
                <a:gd name="connsiteX30-531" fmla="*/ 106206 w 902277"/>
                <a:gd name="connsiteY30-532" fmla="*/ 894161 h 1255562"/>
                <a:gd name="connsiteX31-533" fmla="*/ 151685 w 902277"/>
                <a:gd name="connsiteY31-534" fmla="*/ 688421 h 1255562"/>
                <a:gd name="connsiteX32-535" fmla="*/ 84588 w 902277"/>
                <a:gd name="connsiteY32-536" fmla="*/ 709868 h 1255562"/>
                <a:gd name="connsiteX33-537" fmla="*/ 10342 w 902277"/>
                <a:gd name="connsiteY33-538" fmla="*/ 636051 h 1255562"/>
                <a:gd name="connsiteX34-539" fmla="*/ 6601 w 902277"/>
                <a:gd name="connsiteY34-540" fmla="*/ 573872 h 1255562"/>
                <a:gd name="connsiteX35-541" fmla="*/ 140211 w 902277"/>
                <a:gd name="connsiteY35-542" fmla="*/ 509032 h 1255562"/>
                <a:gd name="connsiteX36-543" fmla="*/ 280058 w 902277"/>
                <a:gd name="connsiteY36-544" fmla="*/ 414932 h 1255562"/>
                <a:gd name="connsiteX37-545" fmla="*/ 318886 w 902277"/>
                <a:gd name="connsiteY37-546" fmla="*/ 362313 h 1255562"/>
                <a:gd name="connsiteX38-547" fmla="*/ 289121 w 902277"/>
                <a:gd name="connsiteY38-548" fmla="*/ 295229 h 1255562"/>
                <a:gd name="connsiteX39-549" fmla="*/ 389807 w 902277"/>
                <a:gd name="connsiteY39-550" fmla="*/ 174279 h 1255562"/>
                <a:gd name="connsiteX40-551" fmla="*/ 293527 w 902277"/>
                <a:gd name="connsiteY40-552" fmla="*/ 117608 h 1255562"/>
                <a:gd name="connsiteX41-553" fmla="*/ 558339 w 902277"/>
                <a:gd name="connsiteY41-554" fmla="*/ 693907 h 1255562"/>
                <a:gd name="connsiteX42-555" fmla="*/ 548195 w 902277"/>
                <a:gd name="connsiteY42-556" fmla="*/ 774874 h 1255562"/>
                <a:gd name="connsiteX43-557" fmla="*/ 614876 w 902277"/>
                <a:gd name="connsiteY43-558" fmla="*/ 803968 h 1255562"/>
                <a:gd name="connsiteX44-559" fmla="*/ 608889 w 902277"/>
                <a:gd name="connsiteY44-560" fmla="*/ 699061 h 1255562"/>
                <a:gd name="connsiteX45-561" fmla="*/ 558339 w 902277"/>
                <a:gd name="connsiteY45-562" fmla="*/ 693907 h 1255562"/>
                <a:gd name="connsiteX46-563" fmla="*/ 538551 w 902277"/>
                <a:gd name="connsiteY46-564" fmla="*/ 870387 h 1255562"/>
                <a:gd name="connsiteX47-565" fmla="*/ 575216 w 902277"/>
                <a:gd name="connsiteY47-566" fmla="*/ 850270 h 1255562"/>
                <a:gd name="connsiteX48-567" fmla="*/ 544870 w 902277"/>
                <a:gd name="connsiteY48-568" fmla="*/ 813195 h 1255562"/>
                <a:gd name="connsiteX49-569" fmla="*/ 538551 w 902277"/>
                <a:gd name="connsiteY49-570" fmla="*/ 870387 h 1255562"/>
                <a:gd name="connsiteX50-571" fmla="*/ 623689 w 902277"/>
                <a:gd name="connsiteY50-572" fmla="*/ 913031 h 1255562"/>
                <a:gd name="connsiteX51-573" fmla="*/ 603319 w 902277"/>
                <a:gd name="connsiteY51-574" fmla="*/ 944453 h 1255562"/>
                <a:gd name="connsiteX52-575" fmla="*/ 629592 w 902277"/>
                <a:gd name="connsiteY52-576" fmla="*/ 976041 h 1255562"/>
                <a:gd name="connsiteX53-577" fmla="*/ 623689 w 902277"/>
                <a:gd name="connsiteY53-578" fmla="*/ 913031 h 1255562"/>
                <a:gd name="connsiteX54-579" fmla="*/ 539715 w 902277"/>
                <a:gd name="connsiteY54-580" fmla="*/ 1027663 h 1255562"/>
                <a:gd name="connsiteX55-581" fmla="*/ 547114 w 902277"/>
                <a:gd name="connsiteY55-582" fmla="*/ 1100400 h 1255562"/>
                <a:gd name="connsiteX56-583" fmla="*/ 622858 w 902277"/>
                <a:gd name="connsiteY56-584" fmla="*/ 1049609 h 1255562"/>
                <a:gd name="connsiteX57-585" fmla="*/ 539715 w 902277"/>
                <a:gd name="connsiteY57-586" fmla="*/ 1027663 h 1255562"/>
                <a:gd name="connsiteX0-587" fmla="*/ 586994 w 902277"/>
                <a:gd name="connsiteY0-588" fmla="*/ 0 h 1253578"/>
                <a:gd name="connsiteX1-589" fmla="*/ 665011 w 902277"/>
                <a:gd name="connsiteY1-590" fmla="*/ 83182 h 1253578"/>
                <a:gd name="connsiteX2-591" fmla="*/ 547613 w 902277"/>
                <a:gd name="connsiteY2-592" fmla="*/ 188422 h 1253578"/>
                <a:gd name="connsiteX3-593" fmla="*/ 543622 w 902277"/>
                <a:gd name="connsiteY3-594" fmla="*/ 200641 h 1253578"/>
                <a:gd name="connsiteX4-595" fmla="*/ 604899 w 902277"/>
                <a:gd name="connsiteY4-596" fmla="*/ 196319 h 1253578"/>
                <a:gd name="connsiteX5-597" fmla="*/ 639237 w 902277"/>
                <a:gd name="connsiteY5-598" fmla="*/ 252180 h 1253578"/>
                <a:gd name="connsiteX6-599" fmla="*/ 613629 w 902277"/>
                <a:gd name="connsiteY6-600" fmla="*/ 281940 h 1253578"/>
                <a:gd name="connsiteX7-601" fmla="*/ 484175 w 902277"/>
                <a:gd name="connsiteY7-602" fmla="*/ 383771 h 1253578"/>
                <a:gd name="connsiteX8-603" fmla="*/ 775924 w 902277"/>
                <a:gd name="connsiteY8-604" fmla="*/ 289504 h 1253578"/>
                <a:gd name="connsiteX9-605" fmla="*/ 885590 w 902277"/>
                <a:gd name="connsiteY9-606" fmla="*/ 355840 h 1253578"/>
                <a:gd name="connsiteX10-607" fmla="*/ 885590 w 902277"/>
                <a:gd name="connsiteY10-608" fmla="*/ 445617 h 1253578"/>
                <a:gd name="connsiteX11-609" fmla="*/ 791555 w 902277"/>
                <a:gd name="connsiteY11-610" fmla="*/ 470306 h 1253578"/>
                <a:gd name="connsiteX12-611" fmla="*/ 598829 w 902277"/>
                <a:gd name="connsiteY12-612" fmla="*/ 522094 h 1253578"/>
                <a:gd name="connsiteX13-613" fmla="*/ 734685 w 902277"/>
                <a:gd name="connsiteY13-614" fmla="*/ 659338 h 1253578"/>
                <a:gd name="connsiteX14-615" fmla="*/ 719553 w 902277"/>
                <a:gd name="connsiteY14-616" fmla="*/ 724925 h 1253578"/>
                <a:gd name="connsiteX15-617" fmla="*/ 733023 w 902277"/>
                <a:gd name="connsiteY15-618" fmla="*/ 825343 h 1253578"/>
                <a:gd name="connsiteX16-619" fmla="*/ 789061 w 902277"/>
                <a:gd name="connsiteY16-620" fmla="*/ 1123687 h 1253578"/>
                <a:gd name="connsiteX17-621" fmla="*/ 784821 w 902277"/>
                <a:gd name="connsiteY17-622" fmla="*/ 1233498 h 1253578"/>
                <a:gd name="connsiteX18-623" fmla="*/ 709493 w 902277"/>
                <a:gd name="connsiteY18-624" fmla="*/ 1246382 h 1253578"/>
                <a:gd name="connsiteX19-625" fmla="*/ 543123 w 902277"/>
                <a:gd name="connsiteY19-626" fmla="*/ 1160180 h 1253578"/>
                <a:gd name="connsiteX20-627" fmla="*/ 490244 w 902277"/>
                <a:gd name="connsiteY20-628" fmla="*/ 1160512 h 1253578"/>
                <a:gd name="connsiteX21-629" fmla="*/ 386232 w 902277"/>
                <a:gd name="connsiteY21-630" fmla="*/ 1016286 h 1253578"/>
                <a:gd name="connsiteX22-631" fmla="*/ 393133 w 902277"/>
                <a:gd name="connsiteY22-632" fmla="*/ 733736 h 1253578"/>
                <a:gd name="connsiteX23-633" fmla="*/ 451499 w 902277"/>
                <a:gd name="connsiteY23-634" fmla="*/ 569809 h 1253578"/>
                <a:gd name="connsiteX24-635" fmla="*/ 398454 w 902277"/>
                <a:gd name="connsiteY24-636" fmla="*/ 588596 h 1253578"/>
                <a:gd name="connsiteX25-637" fmla="*/ 319634 w 902277"/>
                <a:gd name="connsiteY25-638" fmla="*/ 760503 h 1253578"/>
                <a:gd name="connsiteX26-639" fmla="*/ 394796 w 902277"/>
                <a:gd name="connsiteY26-640" fmla="*/ 718192 h 1253578"/>
                <a:gd name="connsiteX27-641" fmla="*/ 238321 w 902277"/>
                <a:gd name="connsiteY27-642" fmla="*/ 1020110 h 1253578"/>
                <a:gd name="connsiteX28-643" fmla="*/ 183696 w 902277"/>
                <a:gd name="connsiteY28-644" fmla="*/ 1027176 h 1253578"/>
                <a:gd name="connsiteX29-645" fmla="*/ 106206 w 902277"/>
                <a:gd name="connsiteY29-646" fmla="*/ 892177 h 1253578"/>
                <a:gd name="connsiteX30-647" fmla="*/ 151685 w 902277"/>
                <a:gd name="connsiteY30-648" fmla="*/ 686437 h 1253578"/>
                <a:gd name="connsiteX31-649" fmla="*/ 84588 w 902277"/>
                <a:gd name="connsiteY31-650" fmla="*/ 707884 h 1253578"/>
                <a:gd name="connsiteX32-651" fmla="*/ 10342 w 902277"/>
                <a:gd name="connsiteY32-652" fmla="*/ 634067 h 1253578"/>
                <a:gd name="connsiteX33-653" fmla="*/ 6601 w 902277"/>
                <a:gd name="connsiteY33-654" fmla="*/ 571888 h 1253578"/>
                <a:gd name="connsiteX34-655" fmla="*/ 140211 w 902277"/>
                <a:gd name="connsiteY34-656" fmla="*/ 507048 h 1253578"/>
                <a:gd name="connsiteX35-657" fmla="*/ 280058 w 902277"/>
                <a:gd name="connsiteY35-658" fmla="*/ 412948 h 1253578"/>
                <a:gd name="connsiteX36-659" fmla="*/ 318886 w 902277"/>
                <a:gd name="connsiteY36-660" fmla="*/ 360329 h 1253578"/>
                <a:gd name="connsiteX37-661" fmla="*/ 289121 w 902277"/>
                <a:gd name="connsiteY37-662" fmla="*/ 293245 h 1253578"/>
                <a:gd name="connsiteX38-663" fmla="*/ 389807 w 902277"/>
                <a:gd name="connsiteY38-664" fmla="*/ 172295 h 1253578"/>
                <a:gd name="connsiteX39-665" fmla="*/ 293527 w 902277"/>
                <a:gd name="connsiteY39-666" fmla="*/ 115624 h 1253578"/>
                <a:gd name="connsiteX40-667" fmla="*/ 558339 w 902277"/>
                <a:gd name="connsiteY40-668" fmla="*/ 691923 h 1253578"/>
                <a:gd name="connsiteX41-669" fmla="*/ 548195 w 902277"/>
                <a:gd name="connsiteY41-670" fmla="*/ 772890 h 1253578"/>
                <a:gd name="connsiteX42-671" fmla="*/ 614876 w 902277"/>
                <a:gd name="connsiteY42-672" fmla="*/ 801984 h 1253578"/>
                <a:gd name="connsiteX43-673" fmla="*/ 608889 w 902277"/>
                <a:gd name="connsiteY43-674" fmla="*/ 697077 h 1253578"/>
                <a:gd name="connsiteX44-675" fmla="*/ 558339 w 902277"/>
                <a:gd name="connsiteY44-676" fmla="*/ 691923 h 1253578"/>
                <a:gd name="connsiteX45-677" fmla="*/ 538551 w 902277"/>
                <a:gd name="connsiteY45-678" fmla="*/ 868403 h 1253578"/>
                <a:gd name="connsiteX46-679" fmla="*/ 575216 w 902277"/>
                <a:gd name="connsiteY46-680" fmla="*/ 848286 h 1253578"/>
                <a:gd name="connsiteX47-681" fmla="*/ 544870 w 902277"/>
                <a:gd name="connsiteY47-682" fmla="*/ 811211 h 1253578"/>
                <a:gd name="connsiteX48-683" fmla="*/ 538551 w 902277"/>
                <a:gd name="connsiteY48-684" fmla="*/ 868403 h 1253578"/>
                <a:gd name="connsiteX49-685" fmla="*/ 623689 w 902277"/>
                <a:gd name="connsiteY49-686" fmla="*/ 911047 h 1253578"/>
                <a:gd name="connsiteX50-687" fmla="*/ 603319 w 902277"/>
                <a:gd name="connsiteY50-688" fmla="*/ 942469 h 1253578"/>
                <a:gd name="connsiteX51-689" fmla="*/ 629592 w 902277"/>
                <a:gd name="connsiteY51-690" fmla="*/ 974057 h 1253578"/>
                <a:gd name="connsiteX52-691" fmla="*/ 623689 w 902277"/>
                <a:gd name="connsiteY52-692" fmla="*/ 911047 h 1253578"/>
                <a:gd name="connsiteX53-693" fmla="*/ 539715 w 902277"/>
                <a:gd name="connsiteY53-694" fmla="*/ 1025679 h 1253578"/>
                <a:gd name="connsiteX54-695" fmla="*/ 547114 w 902277"/>
                <a:gd name="connsiteY54-696" fmla="*/ 1098416 h 1253578"/>
                <a:gd name="connsiteX55-697" fmla="*/ 622858 w 902277"/>
                <a:gd name="connsiteY55-698" fmla="*/ 1047625 h 1253578"/>
                <a:gd name="connsiteX56-699" fmla="*/ 539715 w 902277"/>
                <a:gd name="connsiteY56-700" fmla="*/ 1025679 h 1253578"/>
                <a:gd name="connsiteX0-701" fmla="*/ 586994 w 902277"/>
                <a:gd name="connsiteY0-702" fmla="*/ 0 h 1253578"/>
                <a:gd name="connsiteX1-703" fmla="*/ 665011 w 902277"/>
                <a:gd name="connsiteY1-704" fmla="*/ 83182 h 1253578"/>
                <a:gd name="connsiteX2-705" fmla="*/ 547613 w 902277"/>
                <a:gd name="connsiteY2-706" fmla="*/ 188422 h 1253578"/>
                <a:gd name="connsiteX3-707" fmla="*/ 543622 w 902277"/>
                <a:gd name="connsiteY3-708" fmla="*/ 200641 h 1253578"/>
                <a:gd name="connsiteX4-709" fmla="*/ 604899 w 902277"/>
                <a:gd name="connsiteY4-710" fmla="*/ 196319 h 1253578"/>
                <a:gd name="connsiteX5-711" fmla="*/ 613629 w 902277"/>
                <a:gd name="connsiteY5-712" fmla="*/ 281940 h 1253578"/>
                <a:gd name="connsiteX6-713" fmla="*/ 484175 w 902277"/>
                <a:gd name="connsiteY6-714" fmla="*/ 383771 h 1253578"/>
                <a:gd name="connsiteX7-715" fmla="*/ 775924 w 902277"/>
                <a:gd name="connsiteY7-716" fmla="*/ 289504 h 1253578"/>
                <a:gd name="connsiteX8-717" fmla="*/ 885590 w 902277"/>
                <a:gd name="connsiteY8-718" fmla="*/ 355840 h 1253578"/>
                <a:gd name="connsiteX9-719" fmla="*/ 885590 w 902277"/>
                <a:gd name="connsiteY9-720" fmla="*/ 445617 h 1253578"/>
                <a:gd name="connsiteX10-721" fmla="*/ 791555 w 902277"/>
                <a:gd name="connsiteY10-722" fmla="*/ 470306 h 1253578"/>
                <a:gd name="connsiteX11-723" fmla="*/ 598829 w 902277"/>
                <a:gd name="connsiteY11-724" fmla="*/ 522094 h 1253578"/>
                <a:gd name="connsiteX12-725" fmla="*/ 734685 w 902277"/>
                <a:gd name="connsiteY12-726" fmla="*/ 659338 h 1253578"/>
                <a:gd name="connsiteX13-727" fmla="*/ 719553 w 902277"/>
                <a:gd name="connsiteY13-728" fmla="*/ 724925 h 1253578"/>
                <a:gd name="connsiteX14-729" fmla="*/ 733023 w 902277"/>
                <a:gd name="connsiteY14-730" fmla="*/ 825343 h 1253578"/>
                <a:gd name="connsiteX15-731" fmla="*/ 789061 w 902277"/>
                <a:gd name="connsiteY15-732" fmla="*/ 1123687 h 1253578"/>
                <a:gd name="connsiteX16-733" fmla="*/ 784821 w 902277"/>
                <a:gd name="connsiteY16-734" fmla="*/ 1233498 h 1253578"/>
                <a:gd name="connsiteX17-735" fmla="*/ 709493 w 902277"/>
                <a:gd name="connsiteY17-736" fmla="*/ 1246382 h 1253578"/>
                <a:gd name="connsiteX18-737" fmla="*/ 543123 w 902277"/>
                <a:gd name="connsiteY18-738" fmla="*/ 1160180 h 1253578"/>
                <a:gd name="connsiteX19-739" fmla="*/ 490244 w 902277"/>
                <a:gd name="connsiteY19-740" fmla="*/ 1160512 h 1253578"/>
                <a:gd name="connsiteX20-741" fmla="*/ 386232 w 902277"/>
                <a:gd name="connsiteY20-742" fmla="*/ 1016286 h 1253578"/>
                <a:gd name="connsiteX21-743" fmla="*/ 393133 w 902277"/>
                <a:gd name="connsiteY21-744" fmla="*/ 733736 h 1253578"/>
                <a:gd name="connsiteX22-745" fmla="*/ 451499 w 902277"/>
                <a:gd name="connsiteY22-746" fmla="*/ 569809 h 1253578"/>
                <a:gd name="connsiteX23-747" fmla="*/ 398454 w 902277"/>
                <a:gd name="connsiteY23-748" fmla="*/ 588596 h 1253578"/>
                <a:gd name="connsiteX24-749" fmla="*/ 319634 w 902277"/>
                <a:gd name="connsiteY24-750" fmla="*/ 760503 h 1253578"/>
                <a:gd name="connsiteX25-751" fmla="*/ 394796 w 902277"/>
                <a:gd name="connsiteY25-752" fmla="*/ 718192 h 1253578"/>
                <a:gd name="connsiteX26-753" fmla="*/ 238321 w 902277"/>
                <a:gd name="connsiteY26-754" fmla="*/ 1020110 h 1253578"/>
                <a:gd name="connsiteX27-755" fmla="*/ 183696 w 902277"/>
                <a:gd name="connsiteY27-756" fmla="*/ 1027176 h 1253578"/>
                <a:gd name="connsiteX28-757" fmla="*/ 106206 w 902277"/>
                <a:gd name="connsiteY28-758" fmla="*/ 892177 h 1253578"/>
                <a:gd name="connsiteX29-759" fmla="*/ 151685 w 902277"/>
                <a:gd name="connsiteY29-760" fmla="*/ 686437 h 1253578"/>
                <a:gd name="connsiteX30-761" fmla="*/ 84588 w 902277"/>
                <a:gd name="connsiteY30-762" fmla="*/ 707884 h 1253578"/>
                <a:gd name="connsiteX31-763" fmla="*/ 10342 w 902277"/>
                <a:gd name="connsiteY31-764" fmla="*/ 634067 h 1253578"/>
                <a:gd name="connsiteX32-765" fmla="*/ 6601 w 902277"/>
                <a:gd name="connsiteY32-766" fmla="*/ 571888 h 1253578"/>
                <a:gd name="connsiteX33-767" fmla="*/ 140211 w 902277"/>
                <a:gd name="connsiteY33-768" fmla="*/ 507048 h 1253578"/>
                <a:gd name="connsiteX34-769" fmla="*/ 280058 w 902277"/>
                <a:gd name="connsiteY34-770" fmla="*/ 412948 h 1253578"/>
                <a:gd name="connsiteX35-771" fmla="*/ 318886 w 902277"/>
                <a:gd name="connsiteY35-772" fmla="*/ 360329 h 1253578"/>
                <a:gd name="connsiteX36-773" fmla="*/ 289121 w 902277"/>
                <a:gd name="connsiteY36-774" fmla="*/ 293245 h 1253578"/>
                <a:gd name="connsiteX37-775" fmla="*/ 389807 w 902277"/>
                <a:gd name="connsiteY37-776" fmla="*/ 172295 h 1253578"/>
                <a:gd name="connsiteX38-777" fmla="*/ 293527 w 902277"/>
                <a:gd name="connsiteY38-778" fmla="*/ 115624 h 1253578"/>
                <a:gd name="connsiteX39-779" fmla="*/ 558339 w 902277"/>
                <a:gd name="connsiteY39-780" fmla="*/ 691923 h 1253578"/>
                <a:gd name="connsiteX40-781" fmla="*/ 548195 w 902277"/>
                <a:gd name="connsiteY40-782" fmla="*/ 772890 h 1253578"/>
                <a:gd name="connsiteX41-783" fmla="*/ 614876 w 902277"/>
                <a:gd name="connsiteY41-784" fmla="*/ 801984 h 1253578"/>
                <a:gd name="connsiteX42-785" fmla="*/ 608889 w 902277"/>
                <a:gd name="connsiteY42-786" fmla="*/ 697077 h 1253578"/>
                <a:gd name="connsiteX43-787" fmla="*/ 558339 w 902277"/>
                <a:gd name="connsiteY43-788" fmla="*/ 691923 h 1253578"/>
                <a:gd name="connsiteX44-789" fmla="*/ 538551 w 902277"/>
                <a:gd name="connsiteY44-790" fmla="*/ 868403 h 1253578"/>
                <a:gd name="connsiteX45-791" fmla="*/ 575216 w 902277"/>
                <a:gd name="connsiteY45-792" fmla="*/ 848286 h 1253578"/>
                <a:gd name="connsiteX46-793" fmla="*/ 544870 w 902277"/>
                <a:gd name="connsiteY46-794" fmla="*/ 811211 h 1253578"/>
                <a:gd name="connsiteX47-795" fmla="*/ 538551 w 902277"/>
                <a:gd name="connsiteY47-796" fmla="*/ 868403 h 1253578"/>
                <a:gd name="connsiteX48-797" fmla="*/ 623689 w 902277"/>
                <a:gd name="connsiteY48-798" fmla="*/ 911047 h 1253578"/>
                <a:gd name="connsiteX49-799" fmla="*/ 603319 w 902277"/>
                <a:gd name="connsiteY49-800" fmla="*/ 942469 h 1253578"/>
                <a:gd name="connsiteX50-801" fmla="*/ 629592 w 902277"/>
                <a:gd name="connsiteY50-802" fmla="*/ 974057 h 1253578"/>
                <a:gd name="connsiteX51-803" fmla="*/ 623689 w 902277"/>
                <a:gd name="connsiteY51-804" fmla="*/ 911047 h 1253578"/>
                <a:gd name="connsiteX52-805" fmla="*/ 539715 w 902277"/>
                <a:gd name="connsiteY52-806" fmla="*/ 1025679 h 1253578"/>
                <a:gd name="connsiteX53-807" fmla="*/ 547114 w 902277"/>
                <a:gd name="connsiteY53-808" fmla="*/ 1098416 h 1253578"/>
                <a:gd name="connsiteX54-809" fmla="*/ 622858 w 902277"/>
                <a:gd name="connsiteY54-810" fmla="*/ 1047625 h 1253578"/>
                <a:gd name="connsiteX55-811" fmla="*/ 539715 w 902277"/>
                <a:gd name="connsiteY55-812" fmla="*/ 1025679 h 1253578"/>
                <a:gd name="connsiteX0-813" fmla="*/ 586994 w 902277"/>
                <a:gd name="connsiteY0-814" fmla="*/ 0 h 1253578"/>
                <a:gd name="connsiteX1-815" fmla="*/ 665011 w 902277"/>
                <a:gd name="connsiteY1-816" fmla="*/ 83182 h 1253578"/>
                <a:gd name="connsiteX2-817" fmla="*/ 547613 w 902277"/>
                <a:gd name="connsiteY2-818" fmla="*/ 188422 h 1253578"/>
                <a:gd name="connsiteX3-819" fmla="*/ 543622 w 902277"/>
                <a:gd name="connsiteY3-820" fmla="*/ 200641 h 1253578"/>
                <a:gd name="connsiteX4-821" fmla="*/ 604899 w 902277"/>
                <a:gd name="connsiteY4-822" fmla="*/ 196319 h 1253578"/>
                <a:gd name="connsiteX5-823" fmla="*/ 613629 w 902277"/>
                <a:gd name="connsiteY5-824" fmla="*/ 281940 h 1253578"/>
                <a:gd name="connsiteX6-825" fmla="*/ 484175 w 902277"/>
                <a:gd name="connsiteY6-826" fmla="*/ 383771 h 1253578"/>
                <a:gd name="connsiteX7-827" fmla="*/ 775924 w 902277"/>
                <a:gd name="connsiteY7-828" fmla="*/ 289504 h 1253578"/>
                <a:gd name="connsiteX8-829" fmla="*/ 885590 w 902277"/>
                <a:gd name="connsiteY8-830" fmla="*/ 355840 h 1253578"/>
                <a:gd name="connsiteX9-831" fmla="*/ 885590 w 902277"/>
                <a:gd name="connsiteY9-832" fmla="*/ 445617 h 1253578"/>
                <a:gd name="connsiteX10-833" fmla="*/ 791555 w 902277"/>
                <a:gd name="connsiteY10-834" fmla="*/ 470306 h 1253578"/>
                <a:gd name="connsiteX11-835" fmla="*/ 598829 w 902277"/>
                <a:gd name="connsiteY11-836" fmla="*/ 522094 h 1253578"/>
                <a:gd name="connsiteX12-837" fmla="*/ 734685 w 902277"/>
                <a:gd name="connsiteY12-838" fmla="*/ 659338 h 1253578"/>
                <a:gd name="connsiteX13-839" fmla="*/ 719553 w 902277"/>
                <a:gd name="connsiteY13-840" fmla="*/ 724925 h 1253578"/>
                <a:gd name="connsiteX14-841" fmla="*/ 733023 w 902277"/>
                <a:gd name="connsiteY14-842" fmla="*/ 825343 h 1253578"/>
                <a:gd name="connsiteX15-843" fmla="*/ 789061 w 902277"/>
                <a:gd name="connsiteY15-844" fmla="*/ 1123687 h 1253578"/>
                <a:gd name="connsiteX16-845" fmla="*/ 784821 w 902277"/>
                <a:gd name="connsiteY16-846" fmla="*/ 1233498 h 1253578"/>
                <a:gd name="connsiteX17-847" fmla="*/ 709493 w 902277"/>
                <a:gd name="connsiteY17-848" fmla="*/ 1246382 h 1253578"/>
                <a:gd name="connsiteX18-849" fmla="*/ 543123 w 902277"/>
                <a:gd name="connsiteY18-850" fmla="*/ 1160180 h 1253578"/>
                <a:gd name="connsiteX19-851" fmla="*/ 490244 w 902277"/>
                <a:gd name="connsiteY19-852" fmla="*/ 1160512 h 1253578"/>
                <a:gd name="connsiteX20-853" fmla="*/ 386232 w 902277"/>
                <a:gd name="connsiteY20-854" fmla="*/ 1016286 h 1253578"/>
                <a:gd name="connsiteX21-855" fmla="*/ 393133 w 902277"/>
                <a:gd name="connsiteY21-856" fmla="*/ 733736 h 1253578"/>
                <a:gd name="connsiteX22-857" fmla="*/ 451499 w 902277"/>
                <a:gd name="connsiteY22-858" fmla="*/ 569809 h 1253578"/>
                <a:gd name="connsiteX23-859" fmla="*/ 398454 w 902277"/>
                <a:gd name="connsiteY23-860" fmla="*/ 588596 h 1253578"/>
                <a:gd name="connsiteX24-861" fmla="*/ 319634 w 902277"/>
                <a:gd name="connsiteY24-862" fmla="*/ 760503 h 1253578"/>
                <a:gd name="connsiteX25-863" fmla="*/ 394796 w 902277"/>
                <a:gd name="connsiteY25-864" fmla="*/ 718192 h 1253578"/>
                <a:gd name="connsiteX26-865" fmla="*/ 238321 w 902277"/>
                <a:gd name="connsiteY26-866" fmla="*/ 1020110 h 1253578"/>
                <a:gd name="connsiteX27-867" fmla="*/ 183696 w 902277"/>
                <a:gd name="connsiteY27-868" fmla="*/ 1027176 h 1253578"/>
                <a:gd name="connsiteX28-869" fmla="*/ 106206 w 902277"/>
                <a:gd name="connsiteY28-870" fmla="*/ 892177 h 1253578"/>
                <a:gd name="connsiteX29-871" fmla="*/ 151685 w 902277"/>
                <a:gd name="connsiteY29-872" fmla="*/ 686437 h 1253578"/>
                <a:gd name="connsiteX30-873" fmla="*/ 84588 w 902277"/>
                <a:gd name="connsiteY30-874" fmla="*/ 707884 h 1253578"/>
                <a:gd name="connsiteX31-875" fmla="*/ 10342 w 902277"/>
                <a:gd name="connsiteY31-876" fmla="*/ 634067 h 1253578"/>
                <a:gd name="connsiteX32-877" fmla="*/ 6601 w 902277"/>
                <a:gd name="connsiteY32-878" fmla="*/ 571888 h 1253578"/>
                <a:gd name="connsiteX33-879" fmla="*/ 140211 w 902277"/>
                <a:gd name="connsiteY33-880" fmla="*/ 507048 h 1253578"/>
                <a:gd name="connsiteX34-881" fmla="*/ 280058 w 902277"/>
                <a:gd name="connsiteY34-882" fmla="*/ 412948 h 1253578"/>
                <a:gd name="connsiteX35-883" fmla="*/ 318886 w 902277"/>
                <a:gd name="connsiteY35-884" fmla="*/ 360329 h 1253578"/>
                <a:gd name="connsiteX36-885" fmla="*/ 260546 w 902277"/>
                <a:gd name="connsiteY36-886" fmla="*/ 300389 h 1253578"/>
                <a:gd name="connsiteX37-887" fmla="*/ 389807 w 902277"/>
                <a:gd name="connsiteY37-888" fmla="*/ 172295 h 1253578"/>
                <a:gd name="connsiteX38-889" fmla="*/ 293527 w 902277"/>
                <a:gd name="connsiteY38-890" fmla="*/ 115624 h 1253578"/>
                <a:gd name="connsiteX39-891" fmla="*/ 558339 w 902277"/>
                <a:gd name="connsiteY39-892" fmla="*/ 691923 h 1253578"/>
                <a:gd name="connsiteX40-893" fmla="*/ 548195 w 902277"/>
                <a:gd name="connsiteY40-894" fmla="*/ 772890 h 1253578"/>
                <a:gd name="connsiteX41-895" fmla="*/ 614876 w 902277"/>
                <a:gd name="connsiteY41-896" fmla="*/ 801984 h 1253578"/>
                <a:gd name="connsiteX42-897" fmla="*/ 608889 w 902277"/>
                <a:gd name="connsiteY42-898" fmla="*/ 697077 h 1253578"/>
                <a:gd name="connsiteX43-899" fmla="*/ 558339 w 902277"/>
                <a:gd name="connsiteY43-900" fmla="*/ 691923 h 1253578"/>
                <a:gd name="connsiteX44-901" fmla="*/ 538551 w 902277"/>
                <a:gd name="connsiteY44-902" fmla="*/ 868403 h 1253578"/>
                <a:gd name="connsiteX45-903" fmla="*/ 575216 w 902277"/>
                <a:gd name="connsiteY45-904" fmla="*/ 848286 h 1253578"/>
                <a:gd name="connsiteX46-905" fmla="*/ 544870 w 902277"/>
                <a:gd name="connsiteY46-906" fmla="*/ 811211 h 1253578"/>
                <a:gd name="connsiteX47-907" fmla="*/ 538551 w 902277"/>
                <a:gd name="connsiteY47-908" fmla="*/ 868403 h 1253578"/>
                <a:gd name="connsiteX48-909" fmla="*/ 623689 w 902277"/>
                <a:gd name="connsiteY48-910" fmla="*/ 911047 h 1253578"/>
                <a:gd name="connsiteX49-911" fmla="*/ 603319 w 902277"/>
                <a:gd name="connsiteY49-912" fmla="*/ 942469 h 1253578"/>
                <a:gd name="connsiteX50-913" fmla="*/ 629592 w 902277"/>
                <a:gd name="connsiteY50-914" fmla="*/ 974057 h 1253578"/>
                <a:gd name="connsiteX51-915" fmla="*/ 623689 w 902277"/>
                <a:gd name="connsiteY51-916" fmla="*/ 911047 h 1253578"/>
                <a:gd name="connsiteX52-917" fmla="*/ 539715 w 902277"/>
                <a:gd name="connsiteY52-918" fmla="*/ 1025679 h 1253578"/>
                <a:gd name="connsiteX53-919" fmla="*/ 547114 w 902277"/>
                <a:gd name="connsiteY53-920" fmla="*/ 1098416 h 1253578"/>
                <a:gd name="connsiteX54-921" fmla="*/ 622858 w 902277"/>
                <a:gd name="connsiteY54-922" fmla="*/ 1047625 h 1253578"/>
                <a:gd name="connsiteX55-923" fmla="*/ 539715 w 902277"/>
                <a:gd name="connsiteY55-924" fmla="*/ 1025679 h 1253578"/>
                <a:gd name="connsiteX0-925" fmla="*/ 576652 w 891935"/>
                <a:gd name="connsiteY0-926" fmla="*/ 0 h 1253578"/>
                <a:gd name="connsiteX1-927" fmla="*/ 654669 w 891935"/>
                <a:gd name="connsiteY1-928" fmla="*/ 83182 h 1253578"/>
                <a:gd name="connsiteX2-929" fmla="*/ 537271 w 891935"/>
                <a:gd name="connsiteY2-930" fmla="*/ 188422 h 1253578"/>
                <a:gd name="connsiteX3-931" fmla="*/ 533280 w 891935"/>
                <a:gd name="connsiteY3-932" fmla="*/ 200641 h 1253578"/>
                <a:gd name="connsiteX4-933" fmla="*/ 594557 w 891935"/>
                <a:gd name="connsiteY4-934" fmla="*/ 196319 h 1253578"/>
                <a:gd name="connsiteX5-935" fmla="*/ 603287 w 891935"/>
                <a:gd name="connsiteY5-936" fmla="*/ 281940 h 1253578"/>
                <a:gd name="connsiteX6-937" fmla="*/ 473833 w 891935"/>
                <a:gd name="connsiteY6-938" fmla="*/ 383771 h 1253578"/>
                <a:gd name="connsiteX7-939" fmla="*/ 765582 w 891935"/>
                <a:gd name="connsiteY7-940" fmla="*/ 289504 h 1253578"/>
                <a:gd name="connsiteX8-941" fmla="*/ 875248 w 891935"/>
                <a:gd name="connsiteY8-942" fmla="*/ 355840 h 1253578"/>
                <a:gd name="connsiteX9-943" fmla="*/ 875248 w 891935"/>
                <a:gd name="connsiteY9-944" fmla="*/ 445617 h 1253578"/>
                <a:gd name="connsiteX10-945" fmla="*/ 781213 w 891935"/>
                <a:gd name="connsiteY10-946" fmla="*/ 470306 h 1253578"/>
                <a:gd name="connsiteX11-947" fmla="*/ 588487 w 891935"/>
                <a:gd name="connsiteY11-948" fmla="*/ 522094 h 1253578"/>
                <a:gd name="connsiteX12-949" fmla="*/ 724343 w 891935"/>
                <a:gd name="connsiteY12-950" fmla="*/ 659338 h 1253578"/>
                <a:gd name="connsiteX13-951" fmla="*/ 709211 w 891935"/>
                <a:gd name="connsiteY13-952" fmla="*/ 724925 h 1253578"/>
                <a:gd name="connsiteX14-953" fmla="*/ 722681 w 891935"/>
                <a:gd name="connsiteY14-954" fmla="*/ 825343 h 1253578"/>
                <a:gd name="connsiteX15-955" fmla="*/ 778719 w 891935"/>
                <a:gd name="connsiteY15-956" fmla="*/ 1123687 h 1253578"/>
                <a:gd name="connsiteX16-957" fmla="*/ 774479 w 891935"/>
                <a:gd name="connsiteY16-958" fmla="*/ 1233498 h 1253578"/>
                <a:gd name="connsiteX17-959" fmla="*/ 699151 w 891935"/>
                <a:gd name="connsiteY17-960" fmla="*/ 1246382 h 1253578"/>
                <a:gd name="connsiteX18-961" fmla="*/ 532781 w 891935"/>
                <a:gd name="connsiteY18-962" fmla="*/ 1160180 h 1253578"/>
                <a:gd name="connsiteX19-963" fmla="*/ 479902 w 891935"/>
                <a:gd name="connsiteY19-964" fmla="*/ 1160512 h 1253578"/>
                <a:gd name="connsiteX20-965" fmla="*/ 375890 w 891935"/>
                <a:gd name="connsiteY20-966" fmla="*/ 1016286 h 1253578"/>
                <a:gd name="connsiteX21-967" fmla="*/ 382791 w 891935"/>
                <a:gd name="connsiteY21-968" fmla="*/ 733736 h 1253578"/>
                <a:gd name="connsiteX22-969" fmla="*/ 441157 w 891935"/>
                <a:gd name="connsiteY22-970" fmla="*/ 569809 h 1253578"/>
                <a:gd name="connsiteX23-971" fmla="*/ 388112 w 891935"/>
                <a:gd name="connsiteY23-972" fmla="*/ 588596 h 1253578"/>
                <a:gd name="connsiteX24-973" fmla="*/ 309292 w 891935"/>
                <a:gd name="connsiteY24-974" fmla="*/ 760503 h 1253578"/>
                <a:gd name="connsiteX25-975" fmla="*/ 384454 w 891935"/>
                <a:gd name="connsiteY25-976" fmla="*/ 718192 h 1253578"/>
                <a:gd name="connsiteX26-977" fmla="*/ 227979 w 891935"/>
                <a:gd name="connsiteY26-978" fmla="*/ 1020110 h 1253578"/>
                <a:gd name="connsiteX27-979" fmla="*/ 173354 w 891935"/>
                <a:gd name="connsiteY27-980" fmla="*/ 1027176 h 1253578"/>
                <a:gd name="connsiteX28-981" fmla="*/ 95864 w 891935"/>
                <a:gd name="connsiteY28-982" fmla="*/ 892177 h 1253578"/>
                <a:gd name="connsiteX29-983" fmla="*/ 141343 w 891935"/>
                <a:gd name="connsiteY29-984" fmla="*/ 686437 h 1253578"/>
                <a:gd name="connsiteX30-985" fmla="*/ 74246 w 891935"/>
                <a:gd name="connsiteY30-986" fmla="*/ 707884 h 1253578"/>
                <a:gd name="connsiteX31-987" fmla="*/ 0 w 891935"/>
                <a:gd name="connsiteY31-988" fmla="*/ 634067 h 1253578"/>
                <a:gd name="connsiteX32-989" fmla="*/ 129869 w 891935"/>
                <a:gd name="connsiteY32-990" fmla="*/ 507048 h 1253578"/>
                <a:gd name="connsiteX33-991" fmla="*/ 269716 w 891935"/>
                <a:gd name="connsiteY33-992" fmla="*/ 412948 h 1253578"/>
                <a:gd name="connsiteX34-993" fmla="*/ 308544 w 891935"/>
                <a:gd name="connsiteY34-994" fmla="*/ 360329 h 1253578"/>
                <a:gd name="connsiteX35-995" fmla="*/ 250204 w 891935"/>
                <a:gd name="connsiteY35-996" fmla="*/ 300389 h 1253578"/>
                <a:gd name="connsiteX36-997" fmla="*/ 379465 w 891935"/>
                <a:gd name="connsiteY36-998" fmla="*/ 172295 h 1253578"/>
                <a:gd name="connsiteX37-999" fmla="*/ 283185 w 891935"/>
                <a:gd name="connsiteY37-1000" fmla="*/ 115624 h 1253578"/>
                <a:gd name="connsiteX38-1001" fmla="*/ 547997 w 891935"/>
                <a:gd name="connsiteY38-1002" fmla="*/ 691923 h 1253578"/>
                <a:gd name="connsiteX39-1003" fmla="*/ 537853 w 891935"/>
                <a:gd name="connsiteY39-1004" fmla="*/ 772890 h 1253578"/>
                <a:gd name="connsiteX40-1005" fmla="*/ 604534 w 891935"/>
                <a:gd name="connsiteY40-1006" fmla="*/ 801984 h 1253578"/>
                <a:gd name="connsiteX41-1007" fmla="*/ 598547 w 891935"/>
                <a:gd name="connsiteY41-1008" fmla="*/ 697077 h 1253578"/>
                <a:gd name="connsiteX42-1009" fmla="*/ 547997 w 891935"/>
                <a:gd name="connsiteY42-1010" fmla="*/ 691923 h 1253578"/>
                <a:gd name="connsiteX43-1011" fmla="*/ 528209 w 891935"/>
                <a:gd name="connsiteY43-1012" fmla="*/ 868403 h 1253578"/>
                <a:gd name="connsiteX44-1013" fmla="*/ 564874 w 891935"/>
                <a:gd name="connsiteY44-1014" fmla="*/ 848286 h 1253578"/>
                <a:gd name="connsiteX45-1015" fmla="*/ 534528 w 891935"/>
                <a:gd name="connsiteY45-1016" fmla="*/ 811211 h 1253578"/>
                <a:gd name="connsiteX46-1017" fmla="*/ 528209 w 891935"/>
                <a:gd name="connsiteY46-1018" fmla="*/ 868403 h 1253578"/>
                <a:gd name="connsiteX47-1019" fmla="*/ 613347 w 891935"/>
                <a:gd name="connsiteY47-1020" fmla="*/ 911047 h 1253578"/>
                <a:gd name="connsiteX48-1021" fmla="*/ 592977 w 891935"/>
                <a:gd name="connsiteY48-1022" fmla="*/ 942469 h 1253578"/>
                <a:gd name="connsiteX49-1023" fmla="*/ 619250 w 891935"/>
                <a:gd name="connsiteY49-1024" fmla="*/ 974057 h 1253578"/>
                <a:gd name="connsiteX50-1025" fmla="*/ 613347 w 891935"/>
                <a:gd name="connsiteY50-1026" fmla="*/ 911047 h 1253578"/>
                <a:gd name="connsiteX51-1027" fmla="*/ 529373 w 891935"/>
                <a:gd name="connsiteY51-1028" fmla="*/ 1025679 h 1253578"/>
                <a:gd name="connsiteX52-1029" fmla="*/ 536772 w 891935"/>
                <a:gd name="connsiteY52-1030" fmla="*/ 1098416 h 1253578"/>
                <a:gd name="connsiteX53-1031" fmla="*/ 612516 w 891935"/>
                <a:gd name="connsiteY53-1032" fmla="*/ 1047625 h 1253578"/>
                <a:gd name="connsiteX54-1033" fmla="*/ 529373 w 891935"/>
                <a:gd name="connsiteY54-1034" fmla="*/ 1025679 h 1253578"/>
                <a:gd name="connsiteX0-1035" fmla="*/ 576652 w 875347"/>
                <a:gd name="connsiteY0-1036" fmla="*/ 0 h 1253578"/>
                <a:gd name="connsiteX1-1037" fmla="*/ 654669 w 875347"/>
                <a:gd name="connsiteY1-1038" fmla="*/ 83182 h 1253578"/>
                <a:gd name="connsiteX2-1039" fmla="*/ 537271 w 875347"/>
                <a:gd name="connsiteY2-1040" fmla="*/ 188422 h 1253578"/>
                <a:gd name="connsiteX3-1041" fmla="*/ 533280 w 875347"/>
                <a:gd name="connsiteY3-1042" fmla="*/ 200641 h 1253578"/>
                <a:gd name="connsiteX4-1043" fmla="*/ 594557 w 875347"/>
                <a:gd name="connsiteY4-1044" fmla="*/ 196319 h 1253578"/>
                <a:gd name="connsiteX5-1045" fmla="*/ 603287 w 875347"/>
                <a:gd name="connsiteY5-1046" fmla="*/ 281940 h 1253578"/>
                <a:gd name="connsiteX6-1047" fmla="*/ 473833 w 875347"/>
                <a:gd name="connsiteY6-1048" fmla="*/ 383771 h 1253578"/>
                <a:gd name="connsiteX7-1049" fmla="*/ 765582 w 875347"/>
                <a:gd name="connsiteY7-1050" fmla="*/ 289504 h 1253578"/>
                <a:gd name="connsiteX8-1051" fmla="*/ 875248 w 875347"/>
                <a:gd name="connsiteY8-1052" fmla="*/ 355840 h 1253578"/>
                <a:gd name="connsiteX9-1053" fmla="*/ 781213 w 875347"/>
                <a:gd name="connsiteY9-1054" fmla="*/ 470306 h 1253578"/>
                <a:gd name="connsiteX10-1055" fmla="*/ 588487 w 875347"/>
                <a:gd name="connsiteY10-1056" fmla="*/ 522094 h 1253578"/>
                <a:gd name="connsiteX11-1057" fmla="*/ 724343 w 875347"/>
                <a:gd name="connsiteY11-1058" fmla="*/ 659338 h 1253578"/>
                <a:gd name="connsiteX12-1059" fmla="*/ 709211 w 875347"/>
                <a:gd name="connsiteY12-1060" fmla="*/ 724925 h 1253578"/>
                <a:gd name="connsiteX13-1061" fmla="*/ 722681 w 875347"/>
                <a:gd name="connsiteY13-1062" fmla="*/ 825343 h 1253578"/>
                <a:gd name="connsiteX14-1063" fmla="*/ 778719 w 875347"/>
                <a:gd name="connsiteY14-1064" fmla="*/ 1123687 h 1253578"/>
                <a:gd name="connsiteX15-1065" fmla="*/ 774479 w 875347"/>
                <a:gd name="connsiteY15-1066" fmla="*/ 1233498 h 1253578"/>
                <a:gd name="connsiteX16-1067" fmla="*/ 699151 w 875347"/>
                <a:gd name="connsiteY16-1068" fmla="*/ 1246382 h 1253578"/>
                <a:gd name="connsiteX17-1069" fmla="*/ 532781 w 875347"/>
                <a:gd name="connsiteY17-1070" fmla="*/ 1160180 h 1253578"/>
                <a:gd name="connsiteX18-1071" fmla="*/ 479902 w 875347"/>
                <a:gd name="connsiteY18-1072" fmla="*/ 1160512 h 1253578"/>
                <a:gd name="connsiteX19-1073" fmla="*/ 375890 w 875347"/>
                <a:gd name="connsiteY19-1074" fmla="*/ 1016286 h 1253578"/>
                <a:gd name="connsiteX20-1075" fmla="*/ 382791 w 875347"/>
                <a:gd name="connsiteY20-1076" fmla="*/ 733736 h 1253578"/>
                <a:gd name="connsiteX21-1077" fmla="*/ 441157 w 875347"/>
                <a:gd name="connsiteY21-1078" fmla="*/ 569809 h 1253578"/>
                <a:gd name="connsiteX22-1079" fmla="*/ 388112 w 875347"/>
                <a:gd name="connsiteY22-1080" fmla="*/ 588596 h 1253578"/>
                <a:gd name="connsiteX23-1081" fmla="*/ 309292 w 875347"/>
                <a:gd name="connsiteY23-1082" fmla="*/ 760503 h 1253578"/>
                <a:gd name="connsiteX24-1083" fmla="*/ 384454 w 875347"/>
                <a:gd name="connsiteY24-1084" fmla="*/ 718192 h 1253578"/>
                <a:gd name="connsiteX25-1085" fmla="*/ 227979 w 875347"/>
                <a:gd name="connsiteY25-1086" fmla="*/ 1020110 h 1253578"/>
                <a:gd name="connsiteX26-1087" fmla="*/ 173354 w 875347"/>
                <a:gd name="connsiteY26-1088" fmla="*/ 1027176 h 1253578"/>
                <a:gd name="connsiteX27-1089" fmla="*/ 95864 w 875347"/>
                <a:gd name="connsiteY27-1090" fmla="*/ 892177 h 1253578"/>
                <a:gd name="connsiteX28-1091" fmla="*/ 141343 w 875347"/>
                <a:gd name="connsiteY28-1092" fmla="*/ 686437 h 1253578"/>
                <a:gd name="connsiteX29-1093" fmla="*/ 74246 w 875347"/>
                <a:gd name="connsiteY29-1094" fmla="*/ 707884 h 1253578"/>
                <a:gd name="connsiteX30-1095" fmla="*/ 0 w 875347"/>
                <a:gd name="connsiteY30-1096" fmla="*/ 634067 h 1253578"/>
                <a:gd name="connsiteX31-1097" fmla="*/ 129869 w 875347"/>
                <a:gd name="connsiteY31-1098" fmla="*/ 507048 h 1253578"/>
                <a:gd name="connsiteX32-1099" fmla="*/ 269716 w 875347"/>
                <a:gd name="connsiteY32-1100" fmla="*/ 412948 h 1253578"/>
                <a:gd name="connsiteX33-1101" fmla="*/ 308544 w 875347"/>
                <a:gd name="connsiteY33-1102" fmla="*/ 360329 h 1253578"/>
                <a:gd name="connsiteX34-1103" fmla="*/ 250204 w 875347"/>
                <a:gd name="connsiteY34-1104" fmla="*/ 300389 h 1253578"/>
                <a:gd name="connsiteX35-1105" fmla="*/ 379465 w 875347"/>
                <a:gd name="connsiteY35-1106" fmla="*/ 172295 h 1253578"/>
                <a:gd name="connsiteX36-1107" fmla="*/ 283185 w 875347"/>
                <a:gd name="connsiteY36-1108" fmla="*/ 115624 h 1253578"/>
                <a:gd name="connsiteX37-1109" fmla="*/ 547997 w 875347"/>
                <a:gd name="connsiteY37-1110" fmla="*/ 691923 h 1253578"/>
                <a:gd name="connsiteX38-1111" fmla="*/ 537853 w 875347"/>
                <a:gd name="connsiteY38-1112" fmla="*/ 772890 h 1253578"/>
                <a:gd name="connsiteX39-1113" fmla="*/ 604534 w 875347"/>
                <a:gd name="connsiteY39-1114" fmla="*/ 801984 h 1253578"/>
                <a:gd name="connsiteX40-1115" fmla="*/ 598547 w 875347"/>
                <a:gd name="connsiteY40-1116" fmla="*/ 697077 h 1253578"/>
                <a:gd name="connsiteX41-1117" fmla="*/ 547997 w 875347"/>
                <a:gd name="connsiteY41-1118" fmla="*/ 691923 h 1253578"/>
                <a:gd name="connsiteX42-1119" fmla="*/ 528209 w 875347"/>
                <a:gd name="connsiteY42-1120" fmla="*/ 868403 h 1253578"/>
                <a:gd name="connsiteX43-1121" fmla="*/ 564874 w 875347"/>
                <a:gd name="connsiteY43-1122" fmla="*/ 848286 h 1253578"/>
                <a:gd name="connsiteX44-1123" fmla="*/ 534528 w 875347"/>
                <a:gd name="connsiteY44-1124" fmla="*/ 811211 h 1253578"/>
                <a:gd name="connsiteX45-1125" fmla="*/ 528209 w 875347"/>
                <a:gd name="connsiteY45-1126" fmla="*/ 868403 h 1253578"/>
                <a:gd name="connsiteX46-1127" fmla="*/ 613347 w 875347"/>
                <a:gd name="connsiteY46-1128" fmla="*/ 911047 h 1253578"/>
                <a:gd name="connsiteX47-1129" fmla="*/ 592977 w 875347"/>
                <a:gd name="connsiteY47-1130" fmla="*/ 942469 h 1253578"/>
                <a:gd name="connsiteX48-1131" fmla="*/ 619250 w 875347"/>
                <a:gd name="connsiteY48-1132" fmla="*/ 974057 h 1253578"/>
                <a:gd name="connsiteX49-1133" fmla="*/ 613347 w 875347"/>
                <a:gd name="connsiteY49-1134" fmla="*/ 911047 h 1253578"/>
                <a:gd name="connsiteX50-1135" fmla="*/ 529373 w 875347"/>
                <a:gd name="connsiteY50-1136" fmla="*/ 1025679 h 1253578"/>
                <a:gd name="connsiteX51-1137" fmla="*/ 536772 w 875347"/>
                <a:gd name="connsiteY51-1138" fmla="*/ 1098416 h 1253578"/>
                <a:gd name="connsiteX52-1139" fmla="*/ 612516 w 875347"/>
                <a:gd name="connsiteY52-1140" fmla="*/ 1047625 h 1253578"/>
                <a:gd name="connsiteX53-1141" fmla="*/ 529373 w 875347"/>
                <a:gd name="connsiteY53-1142" fmla="*/ 1025679 h 1253578"/>
                <a:gd name="connsiteX0-1143" fmla="*/ 576652 w 875248"/>
                <a:gd name="connsiteY0-1144" fmla="*/ 0 h 1253578"/>
                <a:gd name="connsiteX1-1145" fmla="*/ 654669 w 875248"/>
                <a:gd name="connsiteY1-1146" fmla="*/ 83182 h 1253578"/>
                <a:gd name="connsiteX2-1147" fmla="*/ 537271 w 875248"/>
                <a:gd name="connsiteY2-1148" fmla="*/ 188422 h 1253578"/>
                <a:gd name="connsiteX3-1149" fmla="*/ 533280 w 875248"/>
                <a:gd name="connsiteY3-1150" fmla="*/ 200641 h 1253578"/>
                <a:gd name="connsiteX4-1151" fmla="*/ 594557 w 875248"/>
                <a:gd name="connsiteY4-1152" fmla="*/ 196319 h 1253578"/>
                <a:gd name="connsiteX5-1153" fmla="*/ 603287 w 875248"/>
                <a:gd name="connsiteY5-1154" fmla="*/ 281940 h 1253578"/>
                <a:gd name="connsiteX6-1155" fmla="*/ 473833 w 875248"/>
                <a:gd name="connsiteY6-1156" fmla="*/ 383771 h 1253578"/>
                <a:gd name="connsiteX7-1157" fmla="*/ 765582 w 875248"/>
                <a:gd name="connsiteY7-1158" fmla="*/ 289504 h 1253578"/>
                <a:gd name="connsiteX8-1159" fmla="*/ 875248 w 875248"/>
                <a:gd name="connsiteY8-1160" fmla="*/ 355840 h 1253578"/>
                <a:gd name="connsiteX9-1161" fmla="*/ 588487 w 875248"/>
                <a:gd name="connsiteY9-1162" fmla="*/ 522094 h 1253578"/>
                <a:gd name="connsiteX10-1163" fmla="*/ 724343 w 875248"/>
                <a:gd name="connsiteY10-1164" fmla="*/ 659338 h 1253578"/>
                <a:gd name="connsiteX11-1165" fmla="*/ 709211 w 875248"/>
                <a:gd name="connsiteY11-1166" fmla="*/ 724925 h 1253578"/>
                <a:gd name="connsiteX12-1167" fmla="*/ 722681 w 875248"/>
                <a:gd name="connsiteY12-1168" fmla="*/ 825343 h 1253578"/>
                <a:gd name="connsiteX13-1169" fmla="*/ 778719 w 875248"/>
                <a:gd name="connsiteY13-1170" fmla="*/ 1123687 h 1253578"/>
                <a:gd name="connsiteX14-1171" fmla="*/ 774479 w 875248"/>
                <a:gd name="connsiteY14-1172" fmla="*/ 1233498 h 1253578"/>
                <a:gd name="connsiteX15-1173" fmla="*/ 699151 w 875248"/>
                <a:gd name="connsiteY15-1174" fmla="*/ 1246382 h 1253578"/>
                <a:gd name="connsiteX16-1175" fmla="*/ 532781 w 875248"/>
                <a:gd name="connsiteY16-1176" fmla="*/ 1160180 h 1253578"/>
                <a:gd name="connsiteX17-1177" fmla="*/ 479902 w 875248"/>
                <a:gd name="connsiteY17-1178" fmla="*/ 1160512 h 1253578"/>
                <a:gd name="connsiteX18-1179" fmla="*/ 375890 w 875248"/>
                <a:gd name="connsiteY18-1180" fmla="*/ 1016286 h 1253578"/>
                <a:gd name="connsiteX19-1181" fmla="*/ 382791 w 875248"/>
                <a:gd name="connsiteY19-1182" fmla="*/ 733736 h 1253578"/>
                <a:gd name="connsiteX20-1183" fmla="*/ 441157 w 875248"/>
                <a:gd name="connsiteY20-1184" fmla="*/ 569809 h 1253578"/>
                <a:gd name="connsiteX21-1185" fmla="*/ 388112 w 875248"/>
                <a:gd name="connsiteY21-1186" fmla="*/ 588596 h 1253578"/>
                <a:gd name="connsiteX22-1187" fmla="*/ 309292 w 875248"/>
                <a:gd name="connsiteY22-1188" fmla="*/ 760503 h 1253578"/>
                <a:gd name="connsiteX23-1189" fmla="*/ 384454 w 875248"/>
                <a:gd name="connsiteY23-1190" fmla="*/ 718192 h 1253578"/>
                <a:gd name="connsiteX24-1191" fmla="*/ 227979 w 875248"/>
                <a:gd name="connsiteY24-1192" fmla="*/ 1020110 h 1253578"/>
                <a:gd name="connsiteX25-1193" fmla="*/ 173354 w 875248"/>
                <a:gd name="connsiteY25-1194" fmla="*/ 1027176 h 1253578"/>
                <a:gd name="connsiteX26-1195" fmla="*/ 95864 w 875248"/>
                <a:gd name="connsiteY26-1196" fmla="*/ 892177 h 1253578"/>
                <a:gd name="connsiteX27-1197" fmla="*/ 141343 w 875248"/>
                <a:gd name="connsiteY27-1198" fmla="*/ 686437 h 1253578"/>
                <a:gd name="connsiteX28-1199" fmla="*/ 74246 w 875248"/>
                <a:gd name="connsiteY28-1200" fmla="*/ 707884 h 1253578"/>
                <a:gd name="connsiteX29-1201" fmla="*/ 0 w 875248"/>
                <a:gd name="connsiteY29-1202" fmla="*/ 634067 h 1253578"/>
                <a:gd name="connsiteX30-1203" fmla="*/ 129869 w 875248"/>
                <a:gd name="connsiteY30-1204" fmla="*/ 507048 h 1253578"/>
                <a:gd name="connsiteX31-1205" fmla="*/ 269716 w 875248"/>
                <a:gd name="connsiteY31-1206" fmla="*/ 412948 h 1253578"/>
                <a:gd name="connsiteX32-1207" fmla="*/ 308544 w 875248"/>
                <a:gd name="connsiteY32-1208" fmla="*/ 360329 h 1253578"/>
                <a:gd name="connsiteX33-1209" fmla="*/ 250204 w 875248"/>
                <a:gd name="connsiteY33-1210" fmla="*/ 300389 h 1253578"/>
                <a:gd name="connsiteX34-1211" fmla="*/ 379465 w 875248"/>
                <a:gd name="connsiteY34-1212" fmla="*/ 172295 h 1253578"/>
                <a:gd name="connsiteX35-1213" fmla="*/ 283185 w 875248"/>
                <a:gd name="connsiteY35-1214" fmla="*/ 115624 h 1253578"/>
                <a:gd name="connsiteX36-1215" fmla="*/ 547997 w 875248"/>
                <a:gd name="connsiteY36-1216" fmla="*/ 691923 h 1253578"/>
                <a:gd name="connsiteX37-1217" fmla="*/ 537853 w 875248"/>
                <a:gd name="connsiteY37-1218" fmla="*/ 772890 h 1253578"/>
                <a:gd name="connsiteX38-1219" fmla="*/ 604534 w 875248"/>
                <a:gd name="connsiteY38-1220" fmla="*/ 801984 h 1253578"/>
                <a:gd name="connsiteX39-1221" fmla="*/ 598547 w 875248"/>
                <a:gd name="connsiteY39-1222" fmla="*/ 697077 h 1253578"/>
                <a:gd name="connsiteX40-1223" fmla="*/ 547997 w 875248"/>
                <a:gd name="connsiteY40-1224" fmla="*/ 691923 h 1253578"/>
                <a:gd name="connsiteX41-1225" fmla="*/ 528209 w 875248"/>
                <a:gd name="connsiteY41-1226" fmla="*/ 868403 h 1253578"/>
                <a:gd name="connsiteX42-1227" fmla="*/ 564874 w 875248"/>
                <a:gd name="connsiteY42-1228" fmla="*/ 848286 h 1253578"/>
                <a:gd name="connsiteX43-1229" fmla="*/ 534528 w 875248"/>
                <a:gd name="connsiteY43-1230" fmla="*/ 811211 h 1253578"/>
                <a:gd name="connsiteX44-1231" fmla="*/ 528209 w 875248"/>
                <a:gd name="connsiteY44-1232" fmla="*/ 868403 h 1253578"/>
                <a:gd name="connsiteX45-1233" fmla="*/ 613347 w 875248"/>
                <a:gd name="connsiteY45-1234" fmla="*/ 911047 h 1253578"/>
                <a:gd name="connsiteX46-1235" fmla="*/ 592977 w 875248"/>
                <a:gd name="connsiteY46-1236" fmla="*/ 942469 h 1253578"/>
                <a:gd name="connsiteX47-1237" fmla="*/ 619250 w 875248"/>
                <a:gd name="connsiteY47-1238" fmla="*/ 974057 h 1253578"/>
                <a:gd name="connsiteX48-1239" fmla="*/ 613347 w 875248"/>
                <a:gd name="connsiteY48-1240" fmla="*/ 911047 h 1253578"/>
                <a:gd name="connsiteX49-1241" fmla="*/ 529373 w 875248"/>
                <a:gd name="connsiteY49-1242" fmla="*/ 1025679 h 1253578"/>
                <a:gd name="connsiteX50-1243" fmla="*/ 536772 w 875248"/>
                <a:gd name="connsiteY50-1244" fmla="*/ 1098416 h 1253578"/>
                <a:gd name="connsiteX51-1245" fmla="*/ 612516 w 875248"/>
                <a:gd name="connsiteY51-1246" fmla="*/ 1047625 h 1253578"/>
                <a:gd name="connsiteX52-1247" fmla="*/ 529373 w 875248"/>
                <a:gd name="connsiteY52-1248" fmla="*/ 1025679 h 1253578"/>
                <a:gd name="connsiteX0-1249" fmla="*/ 576652 w 834766"/>
                <a:gd name="connsiteY0-1250" fmla="*/ 0 h 1253578"/>
                <a:gd name="connsiteX1-1251" fmla="*/ 654669 w 834766"/>
                <a:gd name="connsiteY1-1252" fmla="*/ 83182 h 1253578"/>
                <a:gd name="connsiteX2-1253" fmla="*/ 537271 w 834766"/>
                <a:gd name="connsiteY2-1254" fmla="*/ 188422 h 1253578"/>
                <a:gd name="connsiteX3-1255" fmla="*/ 533280 w 834766"/>
                <a:gd name="connsiteY3-1256" fmla="*/ 200641 h 1253578"/>
                <a:gd name="connsiteX4-1257" fmla="*/ 594557 w 834766"/>
                <a:gd name="connsiteY4-1258" fmla="*/ 196319 h 1253578"/>
                <a:gd name="connsiteX5-1259" fmla="*/ 603287 w 834766"/>
                <a:gd name="connsiteY5-1260" fmla="*/ 281940 h 1253578"/>
                <a:gd name="connsiteX6-1261" fmla="*/ 473833 w 834766"/>
                <a:gd name="connsiteY6-1262" fmla="*/ 383771 h 1253578"/>
                <a:gd name="connsiteX7-1263" fmla="*/ 765582 w 834766"/>
                <a:gd name="connsiteY7-1264" fmla="*/ 289504 h 1253578"/>
                <a:gd name="connsiteX8-1265" fmla="*/ 834766 w 834766"/>
                <a:gd name="connsiteY8-1266" fmla="*/ 386796 h 1253578"/>
                <a:gd name="connsiteX9-1267" fmla="*/ 588487 w 834766"/>
                <a:gd name="connsiteY9-1268" fmla="*/ 522094 h 1253578"/>
                <a:gd name="connsiteX10-1269" fmla="*/ 724343 w 834766"/>
                <a:gd name="connsiteY10-1270" fmla="*/ 659338 h 1253578"/>
                <a:gd name="connsiteX11-1271" fmla="*/ 709211 w 834766"/>
                <a:gd name="connsiteY11-1272" fmla="*/ 724925 h 1253578"/>
                <a:gd name="connsiteX12-1273" fmla="*/ 722681 w 834766"/>
                <a:gd name="connsiteY12-1274" fmla="*/ 825343 h 1253578"/>
                <a:gd name="connsiteX13-1275" fmla="*/ 778719 w 834766"/>
                <a:gd name="connsiteY13-1276" fmla="*/ 1123687 h 1253578"/>
                <a:gd name="connsiteX14-1277" fmla="*/ 774479 w 834766"/>
                <a:gd name="connsiteY14-1278" fmla="*/ 1233498 h 1253578"/>
                <a:gd name="connsiteX15-1279" fmla="*/ 699151 w 834766"/>
                <a:gd name="connsiteY15-1280" fmla="*/ 1246382 h 1253578"/>
                <a:gd name="connsiteX16-1281" fmla="*/ 532781 w 834766"/>
                <a:gd name="connsiteY16-1282" fmla="*/ 1160180 h 1253578"/>
                <a:gd name="connsiteX17-1283" fmla="*/ 479902 w 834766"/>
                <a:gd name="connsiteY17-1284" fmla="*/ 1160512 h 1253578"/>
                <a:gd name="connsiteX18-1285" fmla="*/ 375890 w 834766"/>
                <a:gd name="connsiteY18-1286" fmla="*/ 1016286 h 1253578"/>
                <a:gd name="connsiteX19-1287" fmla="*/ 382791 w 834766"/>
                <a:gd name="connsiteY19-1288" fmla="*/ 733736 h 1253578"/>
                <a:gd name="connsiteX20-1289" fmla="*/ 441157 w 834766"/>
                <a:gd name="connsiteY20-1290" fmla="*/ 569809 h 1253578"/>
                <a:gd name="connsiteX21-1291" fmla="*/ 388112 w 834766"/>
                <a:gd name="connsiteY21-1292" fmla="*/ 588596 h 1253578"/>
                <a:gd name="connsiteX22-1293" fmla="*/ 309292 w 834766"/>
                <a:gd name="connsiteY22-1294" fmla="*/ 760503 h 1253578"/>
                <a:gd name="connsiteX23-1295" fmla="*/ 384454 w 834766"/>
                <a:gd name="connsiteY23-1296" fmla="*/ 718192 h 1253578"/>
                <a:gd name="connsiteX24-1297" fmla="*/ 227979 w 834766"/>
                <a:gd name="connsiteY24-1298" fmla="*/ 1020110 h 1253578"/>
                <a:gd name="connsiteX25-1299" fmla="*/ 173354 w 834766"/>
                <a:gd name="connsiteY25-1300" fmla="*/ 1027176 h 1253578"/>
                <a:gd name="connsiteX26-1301" fmla="*/ 95864 w 834766"/>
                <a:gd name="connsiteY26-1302" fmla="*/ 892177 h 1253578"/>
                <a:gd name="connsiteX27-1303" fmla="*/ 141343 w 834766"/>
                <a:gd name="connsiteY27-1304" fmla="*/ 686437 h 1253578"/>
                <a:gd name="connsiteX28-1305" fmla="*/ 74246 w 834766"/>
                <a:gd name="connsiteY28-1306" fmla="*/ 707884 h 1253578"/>
                <a:gd name="connsiteX29-1307" fmla="*/ 0 w 834766"/>
                <a:gd name="connsiteY29-1308" fmla="*/ 634067 h 1253578"/>
                <a:gd name="connsiteX30-1309" fmla="*/ 129869 w 834766"/>
                <a:gd name="connsiteY30-1310" fmla="*/ 507048 h 1253578"/>
                <a:gd name="connsiteX31-1311" fmla="*/ 269716 w 834766"/>
                <a:gd name="connsiteY31-1312" fmla="*/ 412948 h 1253578"/>
                <a:gd name="connsiteX32-1313" fmla="*/ 308544 w 834766"/>
                <a:gd name="connsiteY32-1314" fmla="*/ 360329 h 1253578"/>
                <a:gd name="connsiteX33-1315" fmla="*/ 250204 w 834766"/>
                <a:gd name="connsiteY33-1316" fmla="*/ 300389 h 1253578"/>
                <a:gd name="connsiteX34-1317" fmla="*/ 379465 w 834766"/>
                <a:gd name="connsiteY34-1318" fmla="*/ 172295 h 1253578"/>
                <a:gd name="connsiteX35-1319" fmla="*/ 283185 w 834766"/>
                <a:gd name="connsiteY35-1320" fmla="*/ 115624 h 1253578"/>
                <a:gd name="connsiteX36-1321" fmla="*/ 547997 w 834766"/>
                <a:gd name="connsiteY36-1322" fmla="*/ 691923 h 1253578"/>
                <a:gd name="connsiteX37-1323" fmla="*/ 537853 w 834766"/>
                <a:gd name="connsiteY37-1324" fmla="*/ 772890 h 1253578"/>
                <a:gd name="connsiteX38-1325" fmla="*/ 604534 w 834766"/>
                <a:gd name="connsiteY38-1326" fmla="*/ 801984 h 1253578"/>
                <a:gd name="connsiteX39-1327" fmla="*/ 598547 w 834766"/>
                <a:gd name="connsiteY39-1328" fmla="*/ 697077 h 1253578"/>
                <a:gd name="connsiteX40-1329" fmla="*/ 547997 w 834766"/>
                <a:gd name="connsiteY40-1330" fmla="*/ 691923 h 1253578"/>
                <a:gd name="connsiteX41-1331" fmla="*/ 528209 w 834766"/>
                <a:gd name="connsiteY41-1332" fmla="*/ 868403 h 1253578"/>
                <a:gd name="connsiteX42-1333" fmla="*/ 564874 w 834766"/>
                <a:gd name="connsiteY42-1334" fmla="*/ 848286 h 1253578"/>
                <a:gd name="connsiteX43-1335" fmla="*/ 534528 w 834766"/>
                <a:gd name="connsiteY43-1336" fmla="*/ 811211 h 1253578"/>
                <a:gd name="connsiteX44-1337" fmla="*/ 528209 w 834766"/>
                <a:gd name="connsiteY44-1338" fmla="*/ 868403 h 1253578"/>
                <a:gd name="connsiteX45-1339" fmla="*/ 613347 w 834766"/>
                <a:gd name="connsiteY45-1340" fmla="*/ 911047 h 1253578"/>
                <a:gd name="connsiteX46-1341" fmla="*/ 592977 w 834766"/>
                <a:gd name="connsiteY46-1342" fmla="*/ 942469 h 1253578"/>
                <a:gd name="connsiteX47-1343" fmla="*/ 619250 w 834766"/>
                <a:gd name="connsiteY47-1344" fmla="*/ 974057 h 1253578"/>
                <a:gd name="connsiteX48-1345" fmla="*/ 613347 w 834766"/>
                <a:gd name="connsiteY48-1346" fmla="*/ 911047 h 1253578"/>
                <a:gd name="connsiteX49-1347" fmla="*/ 529373 w 834766"/>
                <a:gd name="connsiteY49-1348" fmla="*/ 1025679 h 1253578"/>
                <a:gd name="connsiteX50-1349" fmla="*/ 536772 w 834766"/>
                <a:gd name="connsiteY50-1350" fmla="*/ 1098416 h 1253578"/>
                <a:gd name="connsiteX51-1351" fmla="*/ 612516 w 834766"/>
                <a:gd name="connsiteY51-1352" fmla="*/ 1047625 h 1253578"/>
                <a:gd name="connsiteX52-1353" fmla="*/ 529373 w 834766"/>
                <a:gd name="connsiteY52-1354" fmla="*/ 1025679 h 1253578"/>
                <a:gd name="connsiteX0-1355" fmla="*/ 576652 w 846620"/>
                <a:gd name="connsiteY0-1356" fmla="*/ 0 h 1253578"/>
                <a:gd name="connsiteX1-1357" fmla="*/ 654669 w 846620"/>
                <a:gd name="connsiteY1-1358" fmla="*/ 83182 h 1253578"/>
                <a:gd name="connsiteX2-1359" fmla="*/ 537271 w 846620"/>
                <a:gd name="connsiteY2-1360" fmla="*/ 188422 h 1253578"/>
                <a:gd name="connsiteX3-1361" fmla="*/ 533280 w 846620"/>
                <a:gd name="connsiteY3-1362" fmla="*/ 200641 h 1253578"/>
                <a:gd name="connsiteX4-1363" fmla="*/ 594557 w 846620"/>
                <a:gd name="connsiteY4-1364" fmla="*/ 196319 h 1253578"/>
                <a:gd name="connsiteX5-1365" fmla="*/ 603287 w 846620"/>
                <a:gd name="connsiteY5-1366" fmla="*/ 281940 h 1253578"/>
                <a:gd name="connsiteX6-1367" fmla="*/ 473833 w 846620"/>
                <a:gd name="connsiteY6-1368" fmla="*/ 383771 h 1253578"/>
                <a:gd name="connsiteX7-1369" fmla="*/ 765582 w 846620"/>
                <a:gd name="connsiteY7-1370" fmla="*/ 289504 h 1253578"/>
                <a:gd name="connsiteX8-1371" fmla="*/ 834766 w 846620"/>
                <a:gd name="connsiteY8-1372" fmla="*/ 386796 h 1253578"/>
                <a:gd name="connsiteX9-1373" fmla="*/ 588487 w 846620"/>
                <a:gd name="connsiteY9-1374" fmla="*/ 522094 h 1253578"/>
                <a:gd name="connsiteX10-1375" fmla="*/ 724343 w 846620"/>
                <a:gd name="connsiteY10-1376" fmla="*/ 659338 h 1253578"/>
                <a:gd name="connsiteX11-1377" fmla="*/ 709211 w 846620"/>
                <a:gd name="connsiteY11-1378" fmla="*/ 724925 h 1253578"/>
                <a:gd name="connsiteX12-1379" fmla="*/ 722681 w 846620"/>
                <a:gd name="connsiteY12-1380" fmla="*/ 825343 h 1253578"/>
                <a:gd name="connsiteX13-1381" fmla="*/ 778719 w 846620"/>
                <a:gd name="connsiteY13-1382" fmla="*/ 1123687 h 1253578"/>
                <a:gd name="connsiteX14-1383" fmla="*/ 774479 w 846620"/>
                <a:gd name="connsiteY14-1384" fmla="*/ 1233498 h 1253578"/>
                <a:gd name="connsiteX15-1385" fmla="*/ 699151 w 846620"/>
                <a:gd name="connsiteY15-1386" fmla="*/ 1246382 h 1253578"/>
                <a:gd name="connsiteX16-1387" fmla="*/ 532781 w 846620"/>
                <a:gd name="connsiteY16-1388" fmla="*/ 1160180 h 1253578"/>
                <a:gd name="connsiteX17-1389" fmla="*/ 479902 w 846620"/>
                <a:gd name="connsiteY17-1390" fmla="*/ 1160512 h 1253578"/>
                <a:gd name="connsiteX18-1391" fmla="*/ 375890 w 846620"/>
                <a:gd name="connsiteY18-1392" fmla="*/ 1016286 h 1253578"/>
                <a:gd name="connsiteX19-1393" fmla="*/ 382791 w 846620"/>
                <a:gd name="connsiteY19-1394" fmla="*/ 733736 h 1253578"/>
                <a:gd name="connsiteX20-1395" fmla="*/ 441157 w 846620"/>
                <a:gd name="connsiteY20-1396" fmla="*/ 569809 h 1253578"/>
                <a:gd name="connsiteX21-1397" fmla="*/ 388112 w 846620"/>
                <a:gd name="connsiteY21-1398" fmla="*/ 588596 h 1253578"/>
                <a:gd name="connsiteX22-1399" fmla="*/ 309292 w 846620"/>
                <a:gd name="connsiteY22-1400" fmla="*/ 760503 h 1253578"/>
                <a:gd name="connsiteX23-1401" fmla="*/ 384454 w 846620"/>
                <a:gd name="connsiteY23-1402" fmla="*/ 718192 h 1253578"/>
                <a:gd name="connsiteX24-1403" fmla="*/ 227979 w 846620"/>
                <a:gd name="connsiteY24-1404" fmla="*/ 1020110 h 1253578"/>
                <a:gd name="connsiteX25-1405" fmla="*/ 173354 w 846620"/>
                <a:gd name="connsiteY25-1406" fmla="*/ 1027176 h 1253578"/>
                <a:gd name="connsiteX26-1407" fmla="*/ 95864 w 846620"/>
                <a:gd name="connsiteY26-1408" fmla="*/ 892177 h 1253578"/>
                <a:gd name="connsiteX27-1409" fmla="*/ 141343 w 846620"/>
                <a:gd name="connsiteY27-1410" fmla="*/ 686437 h 1253578"/>
                <a:gd name="connsiteX28-1411" fmla="*/ 74246 w 846620"/>
                <a:gd name="connsiteY28-1412" fmla="*/ 707884 h 1253578"/>
                <a:gd name="connsiteX29-1413" fmla="*/ 0 w 846620"/>
                <a:gd name="connsiteY29-1414" fmla="*/ 634067 h 1253578"/>
                <a:gd name="connsiteX30-1415" fmla="*/ 129869 w 846620"/>
                <a:gd name="connsiteY30-1416" fmla="*/ 507048 h 1253578"/>
                <a:gd name="connsiteX31-1417" fmla="*/ 269716 w 846620"/>
                <a:gd name="connsiteY31-1418" fmla="*/ 412948 h 1253578"/>
                <a:gd name="connsiteX32-1419" fmla="*/ 308544 w 846620"/>
                <a:gd name="connsiteY32-1420" fmla="*/ 360329 h 1253578"/>
                <a:gd name="connsiteX33-1421" fmla="*/ 250204 w 846620"/>
                <a:gd name="connsiteY33-1422" fmla="*/ 300389 h 1253578"/>
                <a:gd name="connsiteX34-1423" fmla="*/ 379465 w 846620"/>
                <a:gd name="connsiteY34-1424" fmla="*/ 172295 h 1253578"/>
                <a:gd name="connsiteX35-1425" fmla="*/ 283185 w 846620"/>
                <a:gd name="connsiteY35-1426" fmla="*/ 115624 h 1253578"/>
                <a:gd name="connsiteX36-1427" fmla="*/ 547997 w 846620"/>
                <a:gd name="connsiteY36-1428" fmla="*/ 691923 h 1253578"/>
                <a:gd name="connsiteX37-1429" fmla="*/ 537853 w 846620"/>
                <a:gd name="connsiteY37-1430" fmla="*/ 772890 h 1253578"/>
                <a:gd name="connsiteX38-1431" fmla="*/ 604534 w 846620"/>
                <a:gd name="connsiteY38-1432" fmla="*/ 801984 h 1253578"/>
                <a:gd name="connsiteX39-1433" fmla="*/ 598547 w 846620"/>
                <a:gd name="connsiteY39-1434" fmla="*/ 697077 h 1253578"/>
                <a:gd name="connsiteX40-1435" fmla="*/ 547997 w 846620"/>
                <a:gd name="connsiteY40-1436" fmla="*/ 691923 h 1253578"/>
                <a:gd name="connsiteX41-1437" fmla="*/ 528209 w 846620"/>
                <a:gd name="connsiteY41-1438" fmla="*/ 868403 h 1253578"/>
                <a:gd name="connsiteX42-1439" fmla="*/ 564874 w 846620"/>
                <a:gd name="connsiteY42-1440" fmla="*/ 848286 h 1253578"/>
                <a:gd name="connsiteX43-1441" fmla="*/ 534528 w 846620"/>
                <a:gd name="connsiteY43-1442" fmla="*/ 811211 h 1253578"/>
                <a:gd name="connsiteX44-1443" fmla="*/ 528209 w 846620"/>
                <a:gd name="connsiteY44-1444" fmla="*/ 868403 h 1253578"/>
                <a:gd name="connsiteX45-1445" fmla="*/ 613347 w 846620"/>
                <a:gd name="connsiteY45-1446" fmla="*/ 911047 h 1253578"/>
                <a:gd name="connsiteX46-1447" fmla="*/ 592977 w 846620"/>
                <a:gd name="connsiteY46-1448" fmla="*/ 942469 h 1253578"/>
                <a:gd name="connsiteX47-1449" fmla="*/ 619250 w 846620"/>
                <a:gd name="connsiteY47-1450" fmla="*/ 974057 h 1253578"/>
                <a:gd name="connsiteX48-1451" fmla="*/ 613347 w 846620"/>
                <a:gd name="connsiteY48-1452" fmla="*/ 911047 h 1253578"/>
                <a:gd name="connsiteX49-1453" fmla="*/ 529373 w 846620"/>
                <a:gd name="connsiteY49-1454" fmla="*/ 1025679 h 1253578"/>
                <a:gd name="connsiteX50-1455" fmla="*/ 536772 w 846620"/>
                <a:gd name="connsiteY50-1456" fmla="*/ 1098416 h 1253578"/>
                <a:gd name="connsiteX51-1457" fmla="*/ 612516 w 846620"/>
                <a:gd name="connsiteY51-1458" fmla="*/ 1047625 h 1253578"/>
                <a:gd name="connsiteX52-1459" fmla="*/ 529373 w 846620"/>
                <a:gd name="connsiteY52-1460" fmla="*/ 1025679 h 1253578"/>
                <a:gd name="connsiteX0-1461" fmla="*/ 576652 w 846620"/>
                <a:gd name="connsiteY0-1462" fmla="*/ 0 h 1253578"/>
                <a:gd name="connsiteX1-1463" fmla="*/ 654669 w 846620"/>
                <a:gd name="connsiteY1-1464" fmla="*/ 83182 h 1253578"/>
                <a:gd name="connsiteX2-1465" fmla="*/ 537271 w 846620"/>
                <a:gd name="connsiteY2-1466" fmla="*/ 188422 h 1253578"/>
                <a:gd name="connsiteX3-1467" fmla="*/ 533280 w 846620"/>
                <a:gd name="connsiteY3-1468" fmla="*/ 200641 h 1253578"/>
                <a:gd name="connsiteX4-1469" fmla="*/ 594557 w 846620"/>
                <a:gd name="connsiteY4-1470" fmla="*/ 196319 h 1253578"/>
                <a:gd name="connsiteX5-1471" fmla="*/ 603287 w 846620"/>
                <a:gd name="connsiteY5-1472" fmla="*/ 281940 h 1253578"/>
                <a:gd name="connsiteX6-1473" fmla="*/ 473833 w 846620"/>
                <a:gd name="connsiteY6-1474" fmla="*/ 383771 h 1253578"/>
                <a:gd name="connsiteX7-1475" fmla="*/ 765582 w 846620"/>
                <a:gd name="connsiteY7-1476" fmla="*/ 289504 h 1253578"/>
                <a:gd name="connsiteX8-1477" fmla="*/ 834766 w 846620"/>
                <a:gd name="connsiteY8-1478" fmla="*/ 386796 h 1253578"/>
                <a:gd name="connsiteX9-1479" fmla="*/ 588487 w 846620"/>
                <a:gd name="connsiteY9-1480" fmla="*/ 522094 h 1253578"/>
                <a:gd name="connsiteX10-1481" fmla="*/ 724343 w 846620"/>
                <a:gd name="connsiteY10-1482" fmla="*/ 659338 h 1253578"/>
                <a:gd name="connsiteX11-1483" fmla="*/ 709211 w 846620"/>
                <a:gd name="connsiteY11-1484" fmla="*/ 724925 h 1253578"/>
                <a:gd name="connsiteX12-1485" fmla="*/ 722681 w 846620"/>
                <a:gd name="connsiteY12-1486" fmla="*/ 825343 h 1253578"/>
                <a:gd name="connsiteX13-1487" fmla="*/ 778719 w 846620"/>
                <a:gd name="connsiteY13-1488" fmla="*/ 1123687 h 1253578"/>
                <a:gd name="connsiteX14-1489" fmla="*/ 774479 w 846620"/>
                <a:gd name="connsiteY14-1490" fmla="*/ 1233498 h 1253578"/>
                <a:gd name="connsiteX15-1491" fmla="*/ 699151 w 846620"/>
                <a:gd name="connsiteY15-1492" fmla="*/ 1246382 h 1253578"/>
                <a:gd name="connsiteX16-1493" fmla="*/ 532781 w 846620"/>
                <a:gd name="connsiteY16-1494" fmla="*/ 1160180 h 1253578"/>
                <a:gd name="connsiteX17-1495" fmla="*/ 479902 w 846620"/>
                <a:gd name="connsiteY17-1496" fmla="*/ 1160512 h 1253578"/>
                <a:gd name="connsiteX18-1497" fmla="*/ 375890 w 846620"/>
                <a:gd name="connsiteY18-1498" fmla="*/ 1016286 h 1253578"/>
                <a:gd name="connsiteX19-1499" fmla="*/ 382791 w 846620"/>
                <a:gd name="connsiteY19-1500" fmla="*/ 733736 h 1253578"/>
                <a:gd name="connsiteX20-1501" fmla="*/ 441157 w 846620"/>
                <a:gd name="connsiteY20-1502" fmla="*/ 569809 h 1253578"/>
                <a:gd name="connsiteX21-1503" fmla="*/ 388112 w 846620"/>
                <a:gd name="connsiteY21-1504" fmla="*/ 588596 h 1253578"/>
                <a:gd name="connsiteX22-1505" fmla="*/ 309292 w 846620"/>
                <a:gd name="connsiteY22-1506" fmla="*/ 760503 h 1253578"/>
                <a:gd name="connsiteX23-1507" fmla="*/ 384454 w 846620"/>
                <a:gd name="connsiteY23-1508" fmla="*/ 718192 h 1253578"/>
                <a:gd name="connsiteX24-1509" fmla="*/ 227979 w 846620"/>
                <a:gd name="connsiteY24-1510" fmla="*/ 1020110 h 1253578"/>
                <a:gd name="connsiteX25-1511" fmla="*/ 173354 w 846620"/>
                <a:gd name="connsiteY25-1512" fmla="*/ 1027176 h 1253578"/>
                <a:gd name="connsiteX26-1513" fmla="*/ 95864 w 846620"/>
                <a:gd name="connsiteY26-1514" fmla="*/ 892177 h 1253578"/>
                <a:gd name="connsiteX27-1515" fmla="*/ 141343 w 846620"/>
                <a:gd name="connsiteY27-1516" fmla="*/ 686437 h 1253578"/>
                <a:gd name="connsiteX28-1517" fmla="*/ 74246 w 846620"/>
                <a:gd name="connsiteY28-1518" fmla="*/ 707884 h 1253578"/>
                <a:gd name="connsiteX29-1519" fmla="*/ 0 w 846620"/>
                <a:gd name="connsiteY29-1520" fmla="*/ 634067 h 1253578"/>
                <a:gd name="connsiteX30-1521" fmla="*/ 129869 w 846620"/>
                <a:gd name="connsiteY30-1522" fmla="*/ 507048 h 1253578"/>
                <a:gd name="connsiteX31-1523" fmla="*/ 269716 w 846620"/>
                <a:gd name="connsiteY31-1524" fmla="*/ 412948 h 1253578"/>
                <a:gd name="connsiteX32-1525" fmla="*/ 308544 w 846620"/>
                <a:gd name="connsiteY32-1526" fmla="*/ 360329 h 1253578"/>
                <a:gd name="connsiteX33-1527" fmla="*/ 250204 w 846620"/>
                <a:gd name="connsiteY33-1528" fmla="*/ 300389 h 1253578"/>
                <a:gd name="connsiteX34-1529" fmla="*/ 379465 w 846620"/>
                <a:gd name="connsiteY34-1530" fmla="*/ 172295 h 1253578"/>
                <a:gd name="connsiteX35-1531" fmla="*/ 283185 w 846620"/>
                <a:gd name="connsiteY35-1532" fmla="*/ 115624 h 1253578"/>
                <a:gd name="connsiteX36-1533" fmla="*/ 547997 w 846620"/>
                <a:gd name="connsiteY36-1534" fmla="*/ 691923 h 1253578"/>
                <a:gd name="connsiteX37-1535" fmla="*/ 537853 w 846620"/>
                <a:gd name="connsiteY37-1536" fmla="*/ 772890 h 1253578"/>
                <a:gd name="connsiteX38-1537" fmla="*/ 604534 w 846620"/>
                <a:gd name="connsiteY38-1538" fmla="*/ 801984 h 1253578"/>
                <a:gd name="connsiteX39-1539" fmla="*/ 598547 w 846620"/>
                <a:gd name="connsiteY39-1540" fmla="*/ 697077 h 1253578"/>
                <a:gd name="connsiteX40-1541" fmla="*/ 547997 w 846620"/>
                <a:gd name="connsiteY40-1542" fmla="*/ 691923 h 1253578"/>
                <a:gd name="connsiteX41-1543" fmla="*/ 528209 w 846620"/>
                <a:gd name="connsiteY41-1544" fmla="*/ 868403 h 1253578"/>
                <a:gd name="connsiteX42-1545" fmla="*/ 564874 w 846620"/>
                <a:gd name="connsiteY42-1546" fmla="*/ 848286 h 1253578"/>
                <a:gd name="connsiteX43-1547" fmla="*/ 534528 w 846620"/>
                <a:gd name="connsiteY43-1548" fmla="*/ 811211 h 1253578"/>
                <a:gd name="connsiteX44-1549" fmla="*/ 528209 w 846620"/>
                <a:gd name="connsiteY44-1550" fmla="*/ 868403 h 1253578"/>
                <a:gd name="connsiteX45-1551" fmla="*/ 613347 w 846620"/>
                <a:gd name="connsiteY45-1552" fmla="*/ 911047 h 1253578"/>
                <a:gd name="connsiteX46-1553" fmla="*/ 592977 w 846620"/>
                <a:gd name="connsiteY46-1554" fmla="*/ 942469 h 1253578"/>
                <a:gd name="connsiteX47-1555" fmla="*/ 619250 w 846620"/>
                <a:gd name="connsiteY47-1556" fmla="*/ 974057 h 1253578"/>
                <a:gd name="connsiteX48-1557" fmla="*/ 613347 w 846620"/>
                <a:gd name="connsiteY48-1558" fmla="*/ 911047 h 1253578"/>
                <a:gd name="connsiteX49-1559" fmla="*/ 529373 w 846620"/>
                <a:gd name="connsiteY49-1560" fmla="*/ 1025679 h 1253578"/>
                <a:gd name="connsiteX50-1561" fmla="*/ 536772 w 846620"/>
                <a:gd name="connsiteY50-1562" fmla="*/ 1098416 h 1253578"/>
                <a:gd name="connsiteX51-1563" fmla="*/ 612516 w 846620"/>
                <a:gd name="connsiteY51-1564" fmla="*/ 1047625 h 1253578"/>
                <a:gd name="connsiteX52-1565" fmla="*/ 529373 w 846620"/>
                <a:gd name="connsiteY52-1566" fmla="*/ 1025679 h 1253578"/>
                <a:gd name="connsiteX0-1567" fmla="*/ 576652 w 834766"/>
                <a:gd name="connsiteY0-1568" fmla="*/ 0 h 1253578"/>
                <a:gd name="connsiteX1-1569" fmla="*/ 654669 w 834766"/>
                <a:gd name="connsiteY1-1570" fmla="*/ 83182 h 1253578"/>
                <a:gd name="connsiteX2-1571" fmla="*/ 537271 w 834766"/>
                <a:gd name="connsiteY2-1572" fmla="*/ 188422 h 1253578"/>
                <a:gd name="connsiteX3-1573" fmla="*/ 533280 w 834766"/>
                <a:gd name="connsiteY3-1574" fmla="*/ 200641 h 1253578"/>
                <a:gd name="connsiteX4-1575" fmla="*/ 594557 w 834766"/>
                <a:gd name="connsiteY4-1576" fmla="*/ 196319 h 1253578"/>
                <a:gd name="connsiteX5-1577" fmla="*/ 603287 w 834766"/>
                <a:gd name="connsiteY5-1578" fmla="*/ 281940 h 1253578"/>
                <a:gd name="connsiteX6-1579" fmla="*/ 473833 w 834766"/>
                <a:gd name="connsiteY6-1580" fmla="*/ 383771 h 1253578"/>
                <a:gd name="connsiteX7-1581" fmla="*/ 765582 w 834766"/>
                <a:gd name="connsiteY7-1582" fmla="*/ 289504 h 1253578"/>
                <a:gd name="connsiteX8-1583" fmla="*/ 834766 w 834766"/>
                <a:gd name="connsiteY8-1584" fmla="*/ 386796 h 1253578"/>
                <a:gd name="connsiteX9-1585" fmla="*/ 588487 w 834766"/>
                <a:gd name="connsiteY9-1586" fmla="*/ 522094 h 1253578"/>
                <a:gd name="connsiteX10-1587" fmla="*/ 724343 w 834766"/>
                <a:gd name="connsiteY10-1588" fmla="*/ 659338 h 1253578"/>
                <a:gd name="connsiteX11-1589" fmla="*/ 709211 w 834766"/>
                <a:gd name="connsiteY11-1590" fmla="*/ 724925 h 1253578"/>
                <a:gd name="connsiteX12-1591" fmla="*/ 722681 w 834766"/>
                <a:gd name="connsiteY12-1592" fmla="*/ 825343 h 1253578"/>
                <a:gd name="connsiteX13-1593" fmla="*/ 778719 w 834766"/>
                <a:gd name="connsiteY13-1594" fmla="*/ 1123687 h 1253578"/>
                <a:gd name="connsiteX14-1595" fmla="*/ 774479 w 834766"/>
                <a:gd name="connsiteY14-1596" fmla="*/ 1233498 h 1253578"/>
                <a:gd name="connsiteX15-1597" fmla="*/ 699151 w 834766"/>
                <a:gd name="connsiteY15-1598" fmla="*/ 1246382 h 1253578"/>
                <a:gd name="connsiteX16-1599" fmla="*/ 532781 w 834766"/>
                <a:gd name="connsiteY16-1600" fmla="*/ 1160180 h 1253578"/>
                <a:gd name="connsiteX17-1601" fmla="*/ 479902 w 834766"/>
                <a:gd name="connsiteY17-1602" fmla="*/ 1160512 h 1253578"/>
                <a:gd name="connsiteX18-1603" fmla="*/ 375890 w 834766"/>
                <a:gd name="connsiteY18-1604" fmla="*/ 1016286 h 1253578"/>
                <a:gd name="connsiteX19-1605" fmla="*/ 382791 w 834766"/>
                <a:gd name="connsiteY19-1606" fmla="*/ 733736 h 1253578"/>
                <a:gd name="connsiteX20-1607" fmla="*/ 441157 w 834766"/>
                <a:gd name="connsiteY20-1608" fmla="*/ 569809 h 1253578"/>
                <a:gd name="connsiteX21-1609" fmla="*/ 388112 w 834766"/>
                <a:gd name="connsiteY21-1610" fmla="*/ 588596 h 1253578"/>
                <a:gd name="connsiteX22-1611" fmla="*/ 309292 w 834766"/>
                <a:gd name="connsiteY22-1612" fmla="*/ 760503 h 1253578"/>
                <a:gd name="connsiteX23-1613" fmla="*/ 384454 w 834766"/>
                <a:gd name="connsiteY23-1614" fmla="*/ 718192 h 1253578"/>
                <a:gd name="connsiteX24-1615" fmla="*/ 227979 w 834766"/>
                <a:gd name="connsiteY24-1616" fmla="*/ 1020110 h 1253578"/>
                <a:gd name="connsiteX25-1617" fmla="*/ 173354 w 834766"/>
                <a:gd name="connsiteY25-1618" fmla="*/ 1027176 h 1253578"/>
                <a:gd name="connsiteX26-1619" fmla="*/ 95864 w 834766"/>
                <a:gd name="connsiteY26-1620" fmla="*/ 892177 h 1253578"/>
                <a:gd name="connsiteX27-1621" fmla="*/ 141343 w 834766"/>
                <a:gd name="connsiteY27-1622" fmla="*/ 686437 h 1253578"/>
                <a:gd name="connsiteX28-1623" fmla="*/ 74246 w 834766"/>
                <a:gd name="connsiteY28-1624" fmla="*/ 707884 h 1253578"/>
                <a:gd name="connsiteX29-1625" fmla="*/ 0 w 834766"/>
                <a:gd name="connsiteY29-1626" fmla="*/ 634067 h 1253578"/>
                <a:gd name="connsiteX30-1627" fmla="*/ 129869 w 834766"/>
                <a:gd name="connsiteY30-1628" fmla="*/ 507048 h 1253578"/>
                <a:gd name="connsiteX31-1629" fmla="*/ 269716 w 834766"/>
                <a:gd name="connsiteY31-1630" fmla="*/ 412948 h 1253578"/>
                <a:gd name="connsiteX32-1631" fmla="*/ 308544 w 834766"/>
                <a:gd name="connsiteY32-1632" fmla="*/ 360329 h 1253578"/>
                <a:gd name="connsiteX33-1633" fmla="*/ 250204 w 834766"/>
                <a:gd name="connsiteY33-1634" fmla="*/ 300389 h 1253578"/>
                <a:gd name="connsiteX34-1635" fmla="*/ 379465 w 834766"/>
                <a:gd name="connsiteY34-1636" fmla="*/ 172295 h 1253578"/>
                <a:gd name="connsiteX35-1637" fmla="*/ 283185 w 834766"/>
                <a:gd name="connsiteY35-1638" fmla="*/ 115624 h 1253578"/>
                <a:gd name="connsiteX36-1639" fmla="*/ 547997 w 834766"/>
                <a:gd name="connsiteY36-1640" fmla="*/ 691923 h 1253578"/>
                <a:gd name="connsiteX37-1641" fmla="*/ 537853 w 834766"/>
                <a:gd name="connsiteY37-1642" fmla="*/ 772890 h 1253578"/>
                <a:gd name="connsiteX38-1643" fmla="*/ 604534 w 834766"/>
                <a:gd name="connsiteY38-1644" fmla="*/ 801984 h 1253578"/>
                <a:gd name="connsiteX39-1645" fmla="*/ 598547 w 834766"/>
                <a:gd name="connsiteY39-1646" fmla="*/ 697077 h 1253578"/>
                <a:gd name="connsiteX40-1647" fmla="*/ 547997 w 834766"/>
                <a:gd name="connsiteY40-1648" fmla="*/ 691923 h 1253578"/>
                <a:gd name="connsiteX41-1649" fmla="*/ 528209 w 834766"/>
                <a:gd name="connsiteY41-1650" fmla="*/ 868403 h 1253578"/>
                <a:gd name="connsiteX42-1651" fmla="*/ 564874 w 834766"/>
                <a:gd name="connsiteY42-1652" fmla="*/ 848286 h 1253578"/>
                <a:gd name="connsiteX43-1653" fmla="*/ 534528 w 834766"/>
                <a:gd name="connsiteY43-1654" fmla="*/ 811211 h 1253578"/>
                <a:gd name="connsiteX44-1655" fmla="*/ 528209 w 834766"/>
                <a:gd name="connsiteY44-1656" fmla="*/ 868403 h 1253578"/>
                <a:gd name="connsiteX45-1657" fmla="*/ 613347 w 834766"/>
                <a:gd name="connsiteY45-1658" fmla="*/ 911047 h 1253578"/>
                <a:gd name="connsiteX46-1659" fmla="*/ 592977 w 834766"/>
                <a:gd name="connsiteY46-1660" fmla="*/ 942469 h 1253578"/>
                <a:gd name="connsiteX47-1661" fmla="*/ 619250 w 834766"/>
                <a:gd name="connsiteY47-1662" fmla="*/ 974057 h 1253578"/>
                <a:gd name="connsiteX48-1663" fmla="*/ 613347 w 834766"/>
                <a:gd name="connsiteY48-1664" fmla="*/ 911047 h 1253578"/>
                <a:gd name="connsiteX49-1665" fmla="*/ 529373 w 834766"/>
                <a:gd name="connsiteY49-1666" fmla="*/ 1025679 h 1253578"/>
                <a:gd name="connsiteX50-1667" fmla="*/ 536772 w 834766"/>
                <a:gd name="connsiteY50-1668" fmla="*/ 1098416 h 1253578"/>
                <a:gd name="connsiteX51-1669" fmla="*/ 612516 w 834766"/>
                <a:gd name="connsiteY51-1670" fmla="*/ 1047625 h 1253578"/>
                <a:gd name="connsiteX52-1671" fmla="*/ 529373 w 834766"/>
                <a:gd name="connsiteY52-1672" fmla="*/ 1025679 h 1253578"/>
                <a:gd name="connsiteX0-1673" fmla="*/ 576652 w 834772"/>
                <a:gd name="connsiteY0-1674" fmla="*/ 0 h 1253578"/>
                <a:gd name="connsiteX1-1675" fmla="*/ 654669 w 834772"/>
                <a:gd name="connsiteY1-1676" fmla="*/ 83182 h 1253578"/>
                <a:gd name="connsiteX2-1677" fmla="*/ 537271 w 834772"/>
                <a:gd name="connsiteY2-1678" fmla="*/ 188422 h 1253578"/>
                <a:gd name="connsiteX3-1679" fmla="*/ 533280 w 834772"/>
                <a:gd name="connsiteY3-1680" fmla="*/ 200641 h 1253578"/>
                <a:gd name="connsiteX4-1681" fmla="*/ 594557 w 834772"/>
                <a:gd name="connsiteY4-1682" fmla="*/ 196319 h 1253578"/>
                <a:gd name="connsiteX5-1683" fmla="*/ 603287 w 834772"/>
                <a:gd name="connsiteY5-1684" fmla="*/ 281940 h 1253578"/>
                <a:gd name="connsiteX6-1685" fmla="*/ 473833 w 834772"/>
                <a:gd name="connsiteY6-1686" fmla="*/ 383771 h 1253578"/>
                <a:gd name="connsiteX7-1687" fmla="*/ 765582 w 834772"/>
                <a:gd name="connsiteY7-1688" fmla="*/ 289504 h 1253578"/>
                <a:gd name="connsiteX8-1689" fmla="*/ 834766 w 834772"/>
                <a:gd name="connsiteY8-1690" fmla="*/ 386796 h 1253578"/>
                <a:gd name="connsiteX9-1691" fmla="*/ 588487 w 834772"/>
                <a:gd name="connsiteY9-1692" fmla="*/ 522094 h 1253578"/>
                <a:gd name="connsiteX10-1693" fmla="*/ 724343 w 834772"/>
                <a:gd name="connsiteY10-1694" fmla="*/ 659338 h 1253578"/>
                <a:gd name="connsiteX11-1695" fmla="*/ 709211 w 834772"/>
                <a:gd name="connsiteY11-1696" fmla="*/ 724925 h 1253578"/>
                <a:gd name="connsiteX12-1697" fmla="*/ 722681 w 834772"/>
                <a:gd name="connsiteY12-1698" fmla="*/ 825343 h 1253578"/>
                <a:gd name="connsiteX13-1699" fmla="*/ 778719 w 834772"/>
                <a:gd name="connsiteY13-1700" fmla="*/ 1123687 h 1253578"/>
                <a:gd name="connsiteX14-1701" fmla="*/ 774479 w 834772"/>
                <a:gd name="connsiteY14-1702" fmla="*/ 1233498 h 1253578"/>
                <a:gd name="connsiteX15-1703" fmla="*/ 699151 w 834772"/>
                <a:gd name="connsiteY15-1704" fmla="*/ 1246382 h 1253578"/>
                <a:gd name="connsiteX16-1705" fmla="*/ 532781 w 834772"/>
                <a:gd name="connsiteY16-1706" fmla="*/ 1160180 h 1253578"/>
                <a:gd name="connsiteX17-1707" fmla="*/ 479902 w 834772"/>
                <a:gd name="connsiteY17-1708" fmla="*/ 1160512 h 1253578"/>
                <a:gd name="connsiteX18-1709" fmla="*/ 375890 w 834772"/>
                <a:gd name="connsiteY18-1710" fmla="*/ 1016286 h 1253578"/>
                <a:gd name="connsiteX19-1711" fmla="*/ 382791 w 834772"/>
                <a:gd name="connsiteY19-1712" fmla="*/ 733736 h 1253578"/>
                <a:gd name="connsiteX20-1713" fmla="*/ 441157 w 834772"/>
                <a:gd name="connsiteY20-1714" fmla="*/ 569809 h 1253578"/>
                <a:gd name="connsiteX21-1715" fmla="*/ 388112 w 834772"/>
                <a:gd name="connsiteY21-1716" fmla="*/ 588596 h 1253578"/>
                <a:gd name="connsiteX22-1717" fmla="*/ 309292 w 834772"/>
                <a:gd name="connsiteY22-1718" fmla="*/ 760503 h 1253578"/>
                <a:gd name="connsiteX23-1719" fmla="*/ 384454 w 834772"/>
                <a:gd name="connsiteY23-1720" fmla="*/ 718192 h 1253578"/>
                <a:gd name="connsiteX24-1721" fmla="*/ 227979 w 834772"/>
                <a:gd name="connsiteY24-1722" fmla="*/ 1020110 h 1253578"/>
                <a:gd name="connsiteX25-1723" fmla="*/ 173354 w 834772"/>
                <a:gd name="connsiteY25-1724" fmla="*/ 1027176 h 1253578"/>
                <a:gd name="connsiteX26-1725" fmla="*/ 95864 w 834772"/>
                <a:gd name="connsiteY26-1726" fmla="*/ 892177 h 1253578"/>
                <a:gd name="connsiteX27-1727" fmla="*/ 141343 w 834772"/>
                <a:gd name="connsiteY27-1728" fmla="*/ 686437 h 1253578"/>
                <a:gd name="connsiteX28-1729" fmla="*/ 74246 w 834772"/>
                <a:gd name="connsiteY28-1730" fmla="*/ 707884 h 1253578"/>
                <a:gd name="connsiteX29-1731" fmla="*/ 0 w 834772"/>
                <a:gd name="connsiteY29-1732" fmla="*/ 634067 h 1253578"/>
                <a:gd name="connsiteX30-1733" fmla="*/ 129869 w 834772"/>
                <a:gd name="connsiteY30-1734" fmla="*/ 507048 h 1253578"/>
                <a:gd name="connsiteX31-1735" fmla="*/ 269716 w 834772"/>
                <a:gd name="connsiteY31-1736" fmla="*/ 412948 h 1253578"/>
                <a:gd name="connsiteX32-1737" fmla="*/ 308544 w 834772"/>
                <a:gd name="connsiteY32-1738" fmla="*/ 360329 h 1253578"/>
                <a:gd name="connsiteX33-1739" fmla="*/ 250204 w 834772"/>
                <a:gd name="connsiteY33-1740" fmla="*/ 300389 h 1253578"/>
                <a:gd name="connsiteX34-1741" fmla="*/ 379465 w 834772"/>
                <a:gd name="connsiteY34-1742" fmla="*/ 172295 h 1253578"/>
                <a:gd name="connsiteX35-1743" fmla="*/ 283185 w 834772"/>
                <a:gd name="connsiteY35-1744" fmla="*/ 115624 h 1253578"/>
                <a:gd name="connsiteX36-1745" fmla="*/ 547997 w 834772"/>
                <a:gd name="connsiteY36-1746" fmla="*/ 691923 h 1253578"/>
                <a:gd name="connsiteX37-1747" fmla="*/ 537853 w 834772"/>
                <a:gd name="connsiteY37-1748" fmla="*/ 772890 h 1253578"/>
                <a:gd name="connsiteX38-1749" fmla="*/ 604534 w 834772"/>
                <a:gd name="connsiteY38-1750" fmla="*/ 801984 h 1253578"/>
                <a:gd name="connsiteX39-1751" fmla="*/ 598547 w 834772"/>
                <a:gd name="connsiteY39-1752" fmla="*/ 697077 h 1253578"/>
                <a:gd name="connsiteX40-1753" fmla="*/ 547997 w 834772"/>
                <a:gd name="connsiteY40-1754" fmla="*/ 691923 h 1253578"/>
                <a:gd name="connsiteX41-1755" fmla="*/ 528209 w 834772"/>
                <a:gd name="connsiteY41-1756" fmla="*/ 868403 h 1253578"/>
                <a:gd name="connsiteX42-1757" fmla="*/ 564874 w 834772"/>
                <a:gd name="connsiteY42-1758" fmla="*/ 848286 h 1253578"/>
                <a:gd name="connsiteX43-1759" fmla="*/ 534528 w 834772"/>
                <a:gd name="connsiteY43-1760" fmla="*/ 811211 h 1253578"/>
                <a:gd name="connsiteX44-1761" fmla="*/ 528209 w 834772"/>
                <a:gd name="connsiteY44-1762" fmla="*/ 868403 h 1253578"/>
                <a:gd name="connsiteX45-1763" fmla="*/ 613347 w 834772"/>
                <a:gd name="connsiteY45-1764" fmla="*/ 911047 h 1253578"/>
                <a:gd name="connsiteX46-1765" fmla="*/ 592977 w 834772"/>
                <a:gd name="connsiteY46-1766" fmla="*/ 942469 h 1253578"/>
                <a:gd name="connsiteX47-1767" fmla="*/ 619250 w 834772"/>
                <a:gd name="connsiteY47-1768" fmla="*/ 974057 h 1253578"/>
                <a:gd name="connsiteX48-1769" fmla="*/ 613347 w 834772"/>
                <a:gd name="connsiteY48-1770" fmla="*/ 911047 h 1253578"/>
                <a:gd name="connsiteX49-1771" fmla="*/ 529373 w 834772"/>
                <a:gd name="connsiteY49-1772" fmla="*/ 1025679 h 1253578"/>
                <a:gd name="connsiteX50-1773" fmla="*/ 536772 w 834772"/>
                <a:gd name="connsiteY50-1774" fmla="*/ 1098416 h 1253578"/>
                <a:gd name="connsiteX51-1775" fmla="*/ 612516 w 834772"/>
                <a:gd name="connsiteY51-1776" fmla="*/ 1047625 h 1253578"/>
                <a:gd name="connsiteX52-1777" fmla="*/ 529373 w 834772"/>
                <a:gd name="connsiteY52-1778" fmla="*/ 1025679 h 1253578"/>
                <a:gd name="connsiteX0-1779" fmla="*/ 576652 w 834772"/>
                <a:gd name="connsiteY0-1780" fmla="*/ 0 h 1253578"/>
                <a:gd name="connsiteX1-1781" fmla="*/ 654669 w 834772"/>
                <a:gd name="connsiteY1-1782" fmla="*/ 83182 h 1253578"/>
                <a:gd name="connsiteX2-1783" fmla="*/ 537271 w 834772"/>
                <a:gd name="connsiteY2-1784" fmla="*/ 188422 h 1253578"/>
                <a:gd name="connsiteX3-1785" fmla="*/ 533280 w 834772"/>
                <a:gd name="connsiteY3-1786" fmla="*/ 200641 h 1253578"/>
                <a:gd name="connsiteX4-1787" fmla="*/ 594557 w 834772"/>
                <a:gd name="connsiteY4-1788" fmla="*/ 196319 h 1253578"/>
                <a:gd name="connsiteX5-1789" fmla="*/ 603287 w 834772"/>
                <a:gd name="connsiteY5-1790" fmla="*/ 281940 h 1253578"/>
                <a:gd name="connsiteX6-1791" fmla="*/ 473833 w 834772"/>
                <a:gd name="connsiteY6-1792" fmla="*/ 383771 h 1253578"/>
                <a:gd name="connsiteX7-1793" fmla="*/ 765582 w 834772"/>
                <a:gd name="connsiteY7-1794" fmla="*/ 289504 h 1253578"/>
                <a:gd name="connsiteX8-1795" fmla="*/ 834766 w 834772"/>
                <a:gd name="connsiteY8-1796" fmla="*/ 386796 h 1253578"/>
                <a:gd name="connsiteX9-1797" fmla="*/ 588487 w 834772"/>
                <a:gd name="connsiteY9-1798" fmla="*/ 522094 h 1253578"/>
                <a:gd name="connsiteX10-1799" fmla="*/ 724343 w 834772"/>
                <a:gd name="connsiteY10-1800" fmla="*/ 659338 h 1253578"/>
                <a:gd name="connsiteX11-1801" fmla="*/ 709211 w 834772"/>
                <a:gd name="connsiteY11-1802" fmla="*/ 724925 h 1253578"/>
                <a:gd name="connsiteX12-1803" fmla="*/ 722681 w 834772"/>
                <a:gd name="connsiteY12-1804" fmla="*/ 825343 h 1253578"/>
                <a:gd name="connsiteX13-1805" fmla="*/ 778719 w 834772"/>
                <a:gd name="connsiteY13-1806" fmla="*/ 1123687 h 1253578"/>
                <a:gd name="connsiteX14-1807" fmla="*/ 774479 w 834772"/>
                <a:gd name="connsiteY14-1808" fmla="*/ 1233498 h 1253578"/>
                <a:gd name="connsiteX15-1809" fmla="*/ 699151 w 834772"/>
                <a:gd name="connsiteY15-1810" fmla="*/ 1246382 h 1253578"/>
                <a:gd name="connsiteX16-1811" fmla="*/ 532781 w 834772"/>
                <a:gd name="connsiteY16-1812" fmla="*/ 1160180 h 1253578"/>
                <a:gd name="connsiteX17-1813" fmla="*/ 479902 w 834772"/>
                <a:gd name="connsiteY17-1814" fmla="*/ 1160512 h 1253578"/>
                <a:gd name="connsiteX18-1815" fmla="*/ 375890 w 834772"/>
                <a:gd name="connsiteY18-1816" fmla="*/ 1016286 h 1253578"/>
                <a:gd name="connsiteX19-1817" fmla="*/ 382791 w 834772"/>
                <a:gd name="connsiteY19-1818" fmla="*/ 733736 h 1253578"/>
                <a:gd name="connsiteX20-1819" fmla="*/ 441157 w 834772"/>
                <a:gd name="connsiteY20-1820" fmla="*/ 569809 h 1253578"/>
                <a:gd name="connsiteX21-1821" fmla="*/ 388112 w 834772"/>
                <a:gd name="connsiteY21-1822" fmla="*/ 588596 h 1253578"/>
                <a:gd name="connsiteX22-1823" fmla="*/ 309292 w 834772"/>
                <a:gd name="connsiteY22-1824" fmla="*/ 760503 h 1253578"/>
                <a:gd name="connsiteX23-1825" fmla="*/ 384454 w 834772"/>
                <a:gd name="connsiteY23-1826" fmla="*/ 718192 h 1253578"/>
                <a:gd name="connsiteX24-1827" fmla="*/ 227979 w 834772"/>
                <a:gd name="connsiteY24-1828" fmla="*/ 1020110 h 1253578"/>
                <a:gd name="connsiteX25-1829" fmla="*/ 173354 w 834772"/>
                <a:gd name="connsiteY25-1830" fmla="*/ 1027176 h 1253578"/>
                <a:gd name="connsiteX26-1831" fmla="*/ 95864 w 834772"/>
                <a:gd name="connsiteY26-1832" fmla="*/ 892177 h 1253578"/>
                <a:gd name="connsiteX27-1833" fmla="*/ 141343 w 834772"/>
                <a:gd name="connsiteY27-1834" fmla="*/ 686437 h 1253578"/>
                <a:gd name="connsiteX28-1835" fmla="*/ 74246 w 834772"/>
                <a:gd name="connsiteY28-1836" fmla="*/ 707884 h 1253578"/>
                <a:gd name="connsiteX29-1837" fmla="*/ 0 w 834772"/>
                <a:gd name="connsiteY29-1838" fmla="*/ 634067 h 1253578"/>
                <a:gd name="connsiteX30-1839" fmla="*/ 129869 w 834772"/>
                <a:gd name="connsiteY30-1840" fmla="*/ 507048 h 1253578"/>
                <a:gd name="connsiteX31-1841" fmla="*/ 269716 w 834772"/>
                <a:gd name="connsiteY31-1842" fmla="*/ 412948 h 1253578"/>
                <a:gd name="connsiteX32-1843" fmla="*/ 308544 w 834772"/>
                <a:gd name="connsiteY32-1844" fmla="*/ 360329 h 1253578"/>
                <a:gd name="connsiteX33-1845" fmla="*/ 250204 w 834772"/>
                <a:gd name="connsiteY33-1846" fmla="*/ 300389 h 1253578"/>
                <a:gd name="connsiteX34-1847" fmla="*/ 379465 w 834772"/>
                <a:gd name="connsiteY34-1848" fmla="*/ 172295 h 1253578"/>
                <a:gd name="connsiteX35-1849" fmla="*/ 283185 w 834772"/>
                <a:gd name="connsiteY35-1850" fmla="*/ 115624 h 1253578"/>
                <a:gd name="connsiteX36-1851" fmla="*/ 547997 w 834772"/>
                <a:gd name="connsiteY36-1852" fmla="*/ 691923 h 1253578"/>
                <a:gd name="connsiteX37-1853" fmla="*/ 537853 w 834772"/>
                <a:gd name="connsiteY37-1854" fmla="*/ 772890 h 1253578"/>
                <a:gd name="connsiteX38-1855" fmla="*/ 604534 w 834772"/>
                <a:gd name="connsiteY38-1856" fmla="*/ 801984 h 1253578"/>
                <a:gd name="connsiteX39-1857" fmla="*/ 598547 w 834772"/>
                <a:gd name="connsiteY39-1858" fmla="*/ 697077 h 1253578"/>
                <a:gd name="connsiteX40-1859" fmla="*/ 547997 w 834772"/>
                <a:gd name="connsiteY40-1860" fmla="*/ 691923 h 1253578"/>
                <a:gd name="connsiteX41-1861" fmla="*/ 528209 w 834772"/>
                <a:gd name="connsiteY41-1862" fmla="*/ 868403 h 1253578"/>
                <a:gd name="connsiteX42-1863" fmla="*/ 564874 w 834772"/>
                <a:gd name="connsiteY42-1864" fmla="*/ 848286 h 1253578"/>
                <a:gd name="connsiteX43-1865" fmla="*/ 534528 w 834772"/>
                <a:gd name="connsiteY43-1866" fmla="*/ 811211 h 1253578"/>
                <a:gd name="connsiteX44-1867" fmla="*/ 528209 w 834772"/>
                <a:gd name="connsiteY44-1868" fmla="*/ 868403 h 1253578"/>
                <a:gd name="connsiteX45-1869" fmla="*/ 613347 w 834772"/>
                <a:gd name="connsiteY45-1870" fmla="*/ 911047 h 1253578"/>
                <a:gd name="connsiteX46-1871" fmla="*/ 592977 w 834772"/>
                <a:gd name="connsiteY46-1872" fmla="*/ 942469 h 1253578"/>
                <a:gd name="connsiteX47-1873" fmla="*/ 619250 w 834772"/>
                <a:gd name="connsiteY47-1874" fmla="*/ 974057 h 1253578"/>
                <a:gd name="connsiteX48-1875" fmla="*/ 613347 w 834772"/>
                <a:gd name="connsiteY48-1876" fmla="*/ 911047 h 1253578"/>
                <a:gd name="connsiteX49-1877" fmla="*/ 529373 w 834772"/>
                <a:gd name="connsiteY49-1878" fmla="*/ 1025679 h 1253578"/>
                <a:gd name="connsiteX50-1879" fmla="*/ 536772 w 834772"/>
                <a:gd name="connsiteY50-1880" fmla="*/ 1098416 h 1253578"/>
                <a:gd name="connsiteX51-1881" fmla="*/ 612516 w 834772"/>
                <a:gd name="connsiteY51-1882" fmla="*/ 1047625 h 1253578"/>
                <a:gd name="connsiteX52-1883" fmla="*/ 529373 w 834772"/>
                <a:gd name="connsiteY52-1884" fmla="*/ 1025679 h 1253578"/>
                <a:gd name="connsiteX0-1885" fmla="*/ 576652 w 834772"/>
                <a:gd name="connsiteY0-1886" fmla="*/ 0 h 1253578"/>
                <a:gd name="connsiteX1-1887" fmla="*/ 654669 w 834772"/>
                <a:gd name="connsiteY1-1888" fmla="*/ 83182 h 1253578"/>
                <a:gd name="connsiteX2-1889" fmla="*/ 537271 w 834772"/>
                <a:gd name="connsiteY2-1890" fmla="*/ 188422 h 1253578"/>
                <a:gd name="connsiteX3-1891" fmla="*/ 533280 w 834772"/>
                <a:gd name="connsiteY3-1892" fmla="*/ 200641 h 1253578"/>
                <a:gd name="connsiteX4-1893" fmla="*/ 594557 w 834772"/>
                <a:gd name="connsiteY4-1894" fmla="*/ 196319 h 1253578"/>
                <a:gd name="connsiteX5-1895" fmla="*/ 603287 w 834772"/>
                <a:gd name="connsiteY5-1896" fmla="*/ 281940 h 1253578"/>
                <a:gd name="connsiteX6-1897" fmla="*/ 473833 w 834772"/>
                <a:gd name="connsiteY6-1898" fmla="*/ 383771 h 1253578"/>
                <a:gd name="connsiteX7-1899" fmla="*/ 765582 w 834772"/>
                <a:gd name="connsiteY7-1900" fmla="*/ 289504 h 1253578"/>
                <a:gd name="connsiteX8-1901" fmla="*/ 834766 w 834772"/>
                <a:gd name="connsiteY8-1902" fmla="*/ 386796 h 1253578"/>
                <a:gd name="connsiteX9-1903" fmla="*/ 588487 w 834772"/>
                <a:gd name="connsiteY9-1904" fmla="*/ 522094 h 1253578"/>
                <a:gd name="connsiteX10-1905" fmla="*/ 724343 w 834772"/>
                <a:gd name="connsiteY10-1906" fmla="*/ 659338 h 1253578"/>
                <a:gd name="connsiteX11-1907" fmla="*/ 709211 w 834772"/>
                <a:gd name="connsiteY11-1908" fmla="*/ 724925 h 1253578"/>
                <a:gd name="connsiteX12-1909" fmla="*/ 722681 w 834772"/>
                <a:gd name="connsiteY12-1910" fmla="*/ 825343 h 1253578"/>
                <a:gd name="connsiteX13-1911" fmla="*/ 778719 w 834772"/>
                <a:gd name="connsiteY13-1912" fmla="*/ 1123687 h 1253578"/>
                <a:gd name="connsiteX14-1913" fmla="*/ 774479 w 834772"/>
                <a:gd name="connsiteY14-1914" fmla="*/ 1233498 h 1253578"/>
                <a:gd name="connsiteX15-1915" fmla="*/ 699151 w 834772"/>
                <a:gd name="connsiteY15-1916" fmla="*/ 1246382 h 1253578"/>
                <a:gd name="connsiteX16-1917" fmla="*/ 532781 w 834772"/>
                <a:gd name="connsiteY16-1918" fmla="*/ 1160180 h 1253578"/>
                <a:gd name="connsiteX17-1919" fmla="*/ 479902 w 834772"/>
                <a:gd name="connsiteY17-1920" fmla="*/ 1160512 h 1253578"/>
                <a:gd name="connsiteX18-1921" fmla="*/ 375890 w 834772"/>
                <a:gd name="connsiteY18-1922" fmla="*/ 1016286 h 1253578"/>
                <a:gd name="connsiteX19-1923" fmla="*/ 382791 w 834772"/>
                <a:gd name="connsiteY19-1924" fmla="*/ 733736 h 1253578"/>
                <a:gd name="connsiteX20-1925" fmla="*/ 441157 w 834772"/>
                <a:gd name="connsiteY20-1926" fmla="*/ 569809 h 1253578"/>
                <a:gd name="connsiteX21-1927" fmla="*/ 388112 w 834772"/>
                <a:gd name="connsiteY21-1928" fmla="*/ 588596 h 1253578"/>
                <a:gd name="connsiteX22-1929" fmla="*/ 309292 w 834772"/>
                <a:gd name="connsiteY22-1930" fmla="*/ 760503 h 1253578"/>
                <a:gd name="connsiteX23-1931" fmla="*/ 384454 w 834772"/>
                <a:gd name="connsiteY23-1932" fmla="*/ 718192 h 1253578"/>
                <a:gd name="connsiteX24-1933" fmla="*/ 227979 w 834772"/>
                <a:gd name="connsiteY24-1934" fmla="*/ 1020110 h 1253578"/>
                <a:gd name="connsiteX25-1935" fmla="*/ 173354 w 834772"/>
                <a:gd name="connsiteY25-1936" fmla="*/ 1027176 h 1253578"/>
                <a:gd name="connsiteX26-1937" fmla="*/ 95864 w 834772"/>
                <a:gd name="connsiteY26-1938" fmla="*/ 892177 h 1253578"/>
                <a:gd name="connsiteX27-1939" fmla="*/ 141343 w 834772"/>
                <a:gd name="connsiteY27-1940" fmla="*/ 686437 h 1253578"/>
                <a:gd name="connsiteX28-1941" fmla="*/ 74246 w 834772"/>
                <a:gd name="connsiteY28-1942" fmla="*/ 707884 h 1253578"/>
                <a:gd name="connsiteX29-1943" fmla="*/ 0 w 834772"/>
                <a:gd name="connsiteY29-1944" fmla="*/ 634067 h 1253578"/>
                <a:gd name="connsiteX30-1945" fmla="*/ 129869 w 834772"/>
                <a:gd name="connsiteY30-1946" fmla="*/ 507048 h 1253578"/>
                <a:gd name="connsiteX31-1947" fmla="*/ 269716 w 834772"/>
                <a:gd name="connsiteY31-1948" fmla="*/ 412948 h 1253578"/>
                <a:gd name="connsiteX32-1949" fmla="*/ 308544 w 834772"/>
                <a:gd name="connsiteY32-1950" fmla="*/ 360329 h 1253578"/>
                <a:gd name="connsiteX33-1951" fmla="*/ 250204 w 834772"/>
                <a:gd name="connsiteY33-1952" fmla="*/ 300389 h 1253578"/>
                <a:gd name="connsiteX34-1953" fmla="*/ 379465 w 834772"/>
                <a:gd name="connsiteY34-1954" fmla="*/ 172295 h 1253578"/>
                <a:gd name="connsiteX35-1955" fmla="*/ 283185 w 834772"/>
                <a:gd name="connsiteY35-1956" fmla="*/ 115624 h 1253578"/>
                <a:gd name="connsiteX36-1957" fmla="*/ 547997 w 834772"/>
                <a:gd name="connsiteY36-1958" fmla="*/ 691923 h 1253578"/>
                <a:gd name="connsiteX37-1959" fmla="*/ 537853 w 834772"/>
                <a:gd name="connsiteY37-1960" fmla="*/ 772890 h 1253578"/>
                <a:gd name="connsiteX38-1961" fmla="*/ 604534 w 834772"/>
                <a:gd name="connsiteY38-1962" fmla="*/ 801984 h 1253578"/>
                <a:gd name="connsiteX39-1963" fmla="*/ 598547 w 834772"/>
                <a:gd name="connsiteY39-1964" fmla="*/ 697077 h 1253578"/>
                <a:gd name="connsiteX40-1965" fmla="*/ 547997 w 834772"/>
                <a:gd name="connsiteY40-1966" fmla="*/ 691923 h 1253578"/>
                <a:gd name="connsiteX41-1967" fmla="*/ 528209 w 834772"/>
                <a:gd name="connsiteY41-1968" fmla="*/ 868403 h 1253578"/>
                <a:gd name="connsiteX42-1969" fmla="*/ 564874 w 834772"/>
                <a:gd name="connsiteY42-1970" fmla="*/ 848286 h 1253578"/>
                <a:gd name="connsiteX43-1971" fmla="*/ 534528 w 834772"/>
                <a:gd name="connsiteY43-1972" fmla="*/ 811211 h 1253578"/>
                <a:gd name="connsiteX44-1973" fmla="*/ 528209 w 834772"/>
                <a:gd name="connsiteY44-1974" fmla="*/ 868403 h 1253578"/>
                <a:gd name="connsiteX45-1975" fmla="*/ 613347 w 834772"/>
                <a:gd name="connsiteY45-1976" fmla="*/ 911047 h 1253578"/>
                <a:gd name="connsiteX46-1977" fmla="*/ 592977 w 834772"/>
                <a:gd name="connsiteY46-1978" fmla="*/ 942469 h 1253578"/>
                <a:gd name="connsiteX47-1979" fmla="*/ 619250 w 834772"/>
                <a:gd name="connsiteY47-1980" fmla="*/ 974057 h 1253578"/>
                <a:gd name="connsiteX48-1981" fmla="*/ 613347 w 834772"/>
                <a:gd name="connsiteY48-1982" fmla="*/ 911047 h 1253578"/>
                <a:gd name="connsiteX49-1983" fmla="*/ 529373 w 834772"/>
                <a:gd name="connsiteY49-1984" fmla="*/ 1025679 h 1253578"/>
                <a:gd name="connsiteX50-1985" fmla="*/ 536772 w 834772"/>
                <a:gd name="connsiteY50-1986" fmla="*/ 1098416 h 1253578"/>
                <a:gd name="connsiteX51-1987" fmla="*/ 612516 w 834772"/>
                <a:gd name="connsiteY51-1988" fmla="*/ 1047625 h 1253578"/>
                <a:gd name="connsiteX52-1989" fmla="*/ 529373 w 834772"/>
                <a:gd name="connsiteY52-1990" fmla="*/ 1025679 h 1253578"/>
                <a:gd name="connsiteX0-1991" fmla="*/ 576652 w 841355"/>
                <a:gd name="connsiteY0-1992" fmla="*/ 0 h 1253578"/>
                <a:gd name="connsiteX1-1993" fmla="*/ 654669 w 841355"/>
                <a:gd name="connsiteY1-1994" fmla="*/ 83182 h 1253578"/>
                <a:gd name="connsiteX2-1995" fmla="*/ 537271 w 841355"/>
                <a:gd name="connsiteY2-1996" fmla="*/ 188422 h 1253578"/>
                <a:gd name="connsiteX3-1997" fmla="*/ 533280 w 841355"/>
                <a:gd name="connsiteY3-1998" fmla="*/ 200641 h 1253578"/>
                <a:gd name="connsiteX4-1999" fmla="*/ 594557 w 841355"/>
                <a:gd name="connsiteY4-2000" fmla="*/ 196319 h 1253578"/>
                <a:gd name="connsiteX5-2001" fmla="*/ 603287 w 841355"/>
                <a:gd name="connsiteY5-2002" fmla="*/ 281940 h 1253578"/>
                <a:gd name="connsiteX6-2003" fmla="*/ 473833 w 841355"/>
                <a:gd name="connsiteY6-2004" fmla="*/ 383771 h 1253578"/>
                <a:gd name="connsiteX7-2005" fmla="*/ 765582 w 841355"/>
                <a:gd name="connsiteY7-2006" fmla="*/ 289504 h 1253578"/>
                <a:gd name="connsiteX8-2007" fmla="*/ 834766 w 841355"/>
                <a:gd name="connsiteY8-2008" fmla="*/ 386796 h 1253578"/>
                <a:gd name="connsiteX9-2009" fmla="*/ 588487 w 841355"/>
                <a:gd name="connsiteY9-2010" fmla="*/ 522094 h 1253578"/>
                <a:gd name="connsiteX10-2011" fmla="*/ 724343 w 841355"/>
                <a:gd name="connsiteY10-2012" fmla="*/ 659338 h 1253578"/>
                <a:gd name="connsiteX11-2013" fmla="*/ 709211 w 841355"/>
                <a:gd name="connsiteY11-2014" fmla="*/ 724925 h 1253578"/>
                <a:gd name="connsiteX12-2015" fmla="*/ 722681 w 841355"/>
                <a:gd name="connsiteY12-2016" fmla="*/ 825343 h 1253578"/>
                <a:gd name="connsiteX13-2017" fmla="*/ 778719 w 841355"/>
                <a:gd name="connsiteY13-2018" fmla="*/ 1123687 h 1253578"/>
                <a:gd name="connsiteX14-2019" fmla="*/ 774479 w 841355"/>
                <a:gd name="connsiteY14-2020" fmla="*/ 1233498 h 1253578"/>
                <a:gd name="connsiteX15-2021" fmla="*/ 699151 w 841355"/>
                <a:gd name="connsiteY15-2022" fmla="*/ 1246382 h 1253578"/>
                <a:gd name="connsiteX16-2023" fmla="*/ 532781 w 841355"/>
                <a:gd name="connsiteY16-2024" fmla="*/ 1160180 h 1253578"/>
                <a:gd name="connsiteX17-2025" fmla="*/ 479902 w 841355"/>
                <a:gd name="connsiteY17-2026" fmla="*/ 1160512 h 1253578"/>
                <a:gd name="connsiteX18-2027" fmla="*/ 375890 w 841355"/>
                <a:gd name="connsiteY18-2028" fmla="*/ 1016286 h 1253578"/>
                <a:gd name="connsiteX19-2029" fmla="*/ 382791 w 841355"/>
                <a:gd name="connsiteY19-2030" fmla="*/ 733736 h 1253578"/>
                <a:gd name="connsiteX20-2031" fmla="*/ 441157 w 841355"/>
                <a:gd name="connsiteY20-2032" fmla="*/ 569809 h 1253578"/>
                <a:gd name="connsiteX21-2033" fmla="*/ 388112 w 841355"/>
                <a:gd name="connsiteY21-2034" fmla="*/ 588596 h 1253578"/>
                <a:gd name="connsiteX22-2035" fmla="*/ 309292 w 841355"/>
                <a:gd name="connsiteY22-2036" fmla="*/ 760503 h 1253578"/>
                <a:gd name="connsiteX23-2037" fmla="*/ 384454 w 841355"/>
                <a:gd name="connsiteY23-2038" fmla="*/ 718192 h 1253578"/>
                <a:gd name="connsiteX24-2039" fmla="*/ 227979 w 841355"/>
                <a:gd name="connsiteY24-2040" fmla="*/ 1020110 h 1253578"/>
                <a:gd name="connsiteX25-2041" fmla="*/ 173354 w 841355"/>
                <a:gd name="connsiteY25-2042" fmla="*/ 1027176 h 1253578"/>
                <a:gd name="connsiteX26-2043" fmla="*/ 95864 w 841355"/>
                <a:gd name="connsiteY26-2044" fmla="*/ 892177 h 1253578"/>
                <a:gd name="connsiteX27-2045" fmla="*/ 141343 w 841355"/>
                <a:gd name="connsiteY27-2046" fmla="*/ 686437 h 1253578"/>
                <a:gd name="connsiteX28-2047" fmla="*/ 74246 w 841355"/>
                <a:gd name="connsiteY28-2048" fmla="*/ 707884 h 1253578"/>
                <a:gd name="connsiteX29-2049" fmla="*/ 0 w 841355"/>
                <a:gd name="connsiteY29-2050" fmla="*/ 634067 h 1253578"/>
                <a:gd name="connsiteX30-2051" fmla="*/ 129869 w 841355"/>
                <a:gd name="connsiteY30-2052" fmla="*/ 507048 h 1253578"/>
                <a:gd name="connsiteX31-2053" fmla="*/ 269716 w 841355"/>
                <a:gd name="connsiteY31-2054" fmla="*/ 412948 h 1253578"/>
                <a:gd name="connsiteX32-2055" fmla="*/ 308544 w 841355"/>
                <a:gd name="connsiteY32-2056" fmla="*/ 360329 h 1253578"/>
                <a:gd name="connsiteX33-2057" fmla="*/ 250204 w 841355"/>
                <a:gd name="connsiteY33-2058" fmla="*/ 300389 h 1253578"/>
                <a:gd name="connsiteX34-2059" fmla="*/ 379465 w 841355"/>
                <a:gd name="connsiteY34-2060" fmla="*/ 172295 h 1253578"/>
                <a:gd name="connsiteX35-2061" fmla="*/ 283185 w 841355"/>
                <a:gd name="connsiteY35-2062" fmla="*/ 115624 h 1253578"/>
                <a:gd name="connsiteX36-2063" fmla="*/ 547997 w 841355"/>
                <a:gd name="connsiteY36-2064" fmla="*/ 691923 h 1253578"/>
                <a:gd name="connsiteX37-2065" fmla="*/ 537853 w 841355"/>
                <a:gd name="connsiteY37-2066" fmla="*/ 772890 h 1253578"/>
                <a:gd name="connsiteX38-2067" fmla="*/ 604534 w 841355"/>
                <a:gd name="connsiteY38-2068" fmla="*/ 801984 h 1253578"/>
                <a:gd name="connsiteX39-2069" fmla="*/ 598547 w 841355"/>
                <a:gd name="connsiteY39-2070" fmla="*/ 697077 h 1253578"/>
                <a:gd name="connsiteX40-2071" fmla="*/ 547997 w 841355"/>
                <a:gd name="connsiteY40-2072" fmla="*/ 691923 h 1253578"/>
                <a:gd name="connsiteX41-2073" fmla="*/ 528209 w 841355"/>
                <a:gd name="connsiteY41-2074" fmla="*/ 868403 h 1253578"/>
                <a:gd name="connsiteX42-2075" fmla="*/ 564874 w 841355"/>
                <a:gd name="connsiteY42-2076" fmla="*/ 848286 h 1253578"/>
                <a:gd name="connsiteX43-2077" fmla="*/ 534528 w 841355"/>
                <a:gd name="connsiteY43-2078" fmla="*/ 811211 h 1253578"/>
                <a:gd name="connsiteX44-2079" fmla="*/ 528209 w 841355"/>
                <a:gd name="connsiteY44-2080" fmla="*/ 868403 h 1253578"/>
                <a:gd name="connsiteX45-2081" fmla="*/ 613347 w 841355"/>
                <a:gd name="connsiteY45-2082" fmla="*/ 911047 h 1253578"/>
                <a:gd name="connsiteX46-2083" fmla="*/ 592977 w 841355"/>
                <a:gd name="connsiteY46-2084" fmla="*/ 942469 h 1253578"/>
                <a:gd name="connsiteX47-2085" fmla="*/ 619250 w 841355"/>
                <a:gd name="connsiteY47-2086" fmla="*/ 974057 h 1253578"/>
                <a:gd name="connsiteX48-2087" fmla="*/ 613347 w 841355"/>
                <a:gd name="connsiteY48-2088" fmla="*/ 911047 h 1253578"/>
                <a:gd name="connsiteX49-2089" fmla="*/ 529373 w 841355"/>
                <a:gd name="connsiteY49-2090" fmla="*/ 1025679 h 1253578"/>
                <a:gd name="connsiteX50-2091" fmla="*/ 536772 w 841355"/>
                <a:gd name="connsiteY50-2092" fmla="*/ 1098416 h 1253578"/>
                <a:gd name="connsiteX51-2093" fmla="*/ 612516 w 841355"/>
                <a:gd name="connsiteY51-2094" fmla="*/ 1047625 h 1253578"/>
                <a:gd name="connsiteX52-2095" fmla="*/ 529373 w 841355"/>
                <a:gd name="connsiteY52-2096" fmla="*/ 1025679 h 1253578"/>
                <a:gd name="connsiteX0-2097" fmla="*/ 576652 w 799193"/>
                <a:gd name="connsiteY0-2098" fmla="*/ 0 h 1253578"/>
                <a:gd name="connsiteX1-2099" fmla="*/ 654669 w 799193"/>
                <a:gd name="connsiteY1-2100" fmla="*/ 83182 h 1253578"/>
                <a:gd name="connsiteX2-2101" fmla="*/ 537271 w 799193"/>
                <a:gd name="connsiteY2-2102" fmla="*/ 188422 h 1253578"/>
                <a:gd name="connsiteX3-2103" fmla="*/ 533280 w 799193"/>
                <a:gd name="connsiteY3-2104" fmla="*/ 200641 h 1253578"/>
                <a:gd name="connsiteX4-2105" fmla="*/ 594557 w 799193"/>
                <a:gd name="connsiteY4-2106" fmla="*/ 196319 h 1253578"/>
                <a:gd name="connsiteX5-2107" fmla="*/ 603287 w 799193"/>
                <a:gd name="connsiteY5-2108" fmla="*/ 281940 h 1253578"/>
                <a:gd name="connsiteX6-2109" fmla="*/ 473833 w 799193"/>
                <a:gd name="connsiteY6-2110" fmla="*/ 383771 h 1253578"/>
                <a:gd name="connsiteX7-2111" fmla="*/ 765582 w 799193"/>
                <a:gd name="connsiteY7-2112" fmla="*/ 289504 h 1253578"/>
                <a:gd name="connsiteX8-2113" fmla="*/ 794285 w 799193"/>
                <a:gd name="connsiteY8-2114" fmla="*/ 410609 h 1253578"/>
                <a:gd name="connsiteX9-2115" fmla="*/ 588487 w 799193"/>
                <a:gd name="connsiteY9-2116" fmla="*/ 522094 h 1253578"/>
                <a:gd name="connsiteX10-2117" fmla="*/ 724343 w 799193"/>
                <a:gd name="connsiteY10-2118" fmla="*/ 659338 h 1253578"/>
                <a:gd name="connsiteX11-2119" fmla="*/ 709211 w 799193"/>
                <a:gd name="connsiteY11-2120" fmla="*/ 724925 h 1253578"/>
                <a:gd name="connsiteX12-2121" fmla="*/ 722681 w 799193"/>
                <a:gd name="connsiteY12-2122" fmla="*/ 825343 h 1253578"/>
                <a:gd name="connsiteX13-2123" fmla="*/ 778719 w 799193"/>
                <a:gd name="connsiteY13-2124" fmla="*/ 1123687 h 1253578"/>
                <a:gd name="connsiteX14-2125" fmla="*/ 774479 w 799193"/>
                <a:gd name="connsiteY14-2126" fmla="*/ 1233498 h 1253578"/>
                <a:gd name="connsiteX15-2127" fmla="*/ 699151 w 799193"/>
                <a:gd name="connsiteY15-2128" fmla="*/ 1246382 h 1253578"/>
                <a:gd name="connsiteX16-2129" fmla="*/ 532781 w 799193"/>
                <a:gd name="connsiteY16-2130" fmla="*/ 1160180 h 1253578"/>
                <a:gd name="connsiteX17-2131" fmla="*/ 479902 w 799193"/>
                <a:gd name="connsiteY17-2132" fmla="*/ 1160512 h 1253578"/>
                <a:gd name="connsiteX18-2133" fmla="*/ 375890 w 799193"/>
                <a:gd name="connsiteY18-2134" fmla="*/ 1016286 h 1253578"/>
                <a:gd name="connsiteX19-2135" fmla="*/ 382791 w 799193"/>
                <a:gd name="connsiteY19-2136" fmla="*/ 733736 h 1253578"/>
                <a:gd name="connsiteX20-2137" fmla="*/ 441157 w 799193"/>
                <a:gd name="connsiteY20-2138" fmla="*/ 569809 h 1253578"/>
                <a:gd name="connsiteX21-2139" fmla="*/ 388112 w 799193"/>
                <a:gd name="connsiteY21-2140" fmla="*/ 588596 h 1253578"/>
                <a:gd name="connsiteX22-2141" fmla="*/ 309292 w 799193"/>
                <a:gd name="connsiteY22-2142" fmla="*/ 760503 h 1253578"/>
                <a:gd name="connsiteX23-2143" fmla="*/ 384454 w 799193"/>
                <a:gd name="connsiteY23-2144" fmla="*/ 718192 h 1253578"/>
                <a:gd name="connsiteX24-2145" fmla="*/ 227979 w 799193"/>
                <a:gd name="connsiteY24-2146" fmla="*/ 1020110 h 1253578"/>
                <a:gd name="connsiteX25-2147" fmla="*/ 173354 w 799193"/>
                <a:gd name="connsiteY25-2148" fmla="*/ 1027176 h 1253578"/>
                <a:gd name="connsiteX26-2149" fmla="*/ 95864 w 799193"/>
                <a:gd name="connsiteY26-2150" fmla="*/ 892177 h 1253578"/>
                <a:gd name="connsiteX27-2151" fmla="*/ 141343 w 799193"/>
                <a:gd name="connsiteY27-2152" fmla="*/ 686437 h 1253578"/>
                <a:gd name="connsiteX28-2153" fmla="*/ 74246 w 799193"/>
                <a:gd name="connsiteY28-2154" fmla="*/ 707884 h 1253578"/>
                <a:gd name="connsiteX29-2155" fmla="*/ 0 w 799193"/>
                <a:gd name="connsiteY29-2156" fmla="*/ 634067 h 1253578"/>
                <a:gd name="connsiteX30-2157" fmla="*/ 129869 w 799193"/>
                <a:gd name="connsiteY30-2158" fmla="*/ 507048 h 1253578"/>
                <a:gd name="connsiteX31-2159" fmla="*/ 269716 w 799193"/>
                <a:gd name="connsiteY31-2160" fmla="*/ 412948 h 1253578"/>
                <a:gd name="connsiteX32-2161" fmla="*/ 308544 w 799193"/>
                <a:gd name="connsiteY32-2162" fmla="*/ 360329 h 1253578"/>
                <a:gd name="connsiteX33-2163" fmla="*/ 250204 w 799193"/>
                <a:gd name="connsiteY33-2164" fmla="*/ 300389 h 1253578"/>
                <a:gd name="connsiteX34-2165" fmla="*/ 379465 w 799193"/>
                <a:gd name="connsiteY34-2166" fmla="*/ 172295 h 1253578"/>
                <a:gd name="connsiteX35-2167" fmla="*/ 283185 w 799193"/>
                <a:gd name="connsiteY35-2168" fmla="*/ 115624 h 1253578"/>
                <a:gd name="connsiteX36-2169" fmla="*/ 547997 w 799193"/>
                <a:gd name="connsiteY36-2170" fmla="*/ 691923 h 1253578"/>
                <a:gd name="connsiteX37-2171" fmla="*/ 537853 w 799193"/>
                <a:gd name="connsiteY37-2172" fmla="*/ 772890 h 1253578"/>
                <a:gd name="connsiteX38-2173" fmla="*/ 604534 w 799193"/>
                <a:gd name="connsiteY38-2174" fmla="*/ 801984 h 1253578"/>
                <a:gd name="connsiteX39-2175" fmla="*/ 598547 w 799193"/>
                <a:gd name="connsiteY39-2176" fmla="*/ 697077 h 1253578"/>
                <a:gd name="connsiteX40-2177" fmla="*/ 547997 w 799193"/>
                <a:gd name="connsiteY40-2178" fmla="*/ 691923 h 1253578"/>
                <a:gd name="connsiteX41-2179" fmla="*/ 528209 w 799193"/>
                <a:gd name="connsiteY41-2180" fmla="*/ 868403 h 1253578"/>
                <a:gd name="connsiteX42-2181" fmla="*/ 564874 w 799193"/>
                <a:gd name="connsiteY42-2182" fmla="*/ 848286 h 1253578"/>
                <a:gd name="connsiteX43-2183" fmla="*/ 534528 w 799193"/>
                <a:gd name="connsiteY43-2184" fmla="*/ 811211 h 1253578"/>
                <a:gd name="connsiteX44-2185" fmla="*/ 528209 w 799193"/>
                <a:gd name="connsiteY44-2186" fmla="*/ 868403 h 1253578"/>
                <a:gd name="connsiteX45-2187" fmla="*/ 613347 w 799193"/>
                <a:gd name="connsiteY45-2188" fmla="*/ 911047 h 1253578"/>
                <a:gd name="connsiteX46-2189" fmla="*/ 592977 w 799193"/>
                <a:gd name="connsiteY46-2190" fmla="*/ 942469 h 1253578"/>
                <a:gd name="connsiteX47-2191" fmla="*/ 619250 w 799193"/>
                <a:gd name="connsiteY47-2192" fmla="*/ 974057 h 1253578"/>
                <a:gd name="connsiteX48-2193" fmla="*/ 613347 w 799193"/>
                <a:gd name="connsiteY48-2194" fmla="*/ 911047 h 1253578"/>
                <a:gd name="connsiteX49-2195" fmla="*/ 529373 w 799193"/>
                <a:gd name="connsiteY49-2196" fmla="*/ 1025679 h 1253578"/>
                <a:gd name="connsiteX50-2197" fmla="*/ 536772 w 799193"/>
                <a:gd name="connsiteY50-2198" fmla="*/ 1098416 h 1253578"/>
                <a:gd name="connsiteX51-2199" fmla="*/ 612516 w 799193"/>
                <a:gd name="connsiteY51-2200" fmla="*/ 1047625 h 1253578"/>
                <a:gd name="connsiteX52-2201" fmla="*/ 529373 w 799193"/>
                <a:gd name="connsiteY52-2202" fmla="*/ 1025679 h 1253578"/>
                <a:gd name="connsiteX0-2203" fmla="*/ 576652 w 797821"/>
                <a:gd name="connsiteY0-2204" fmla="*/ 0 h 1253578"/>
                <a:gd name="connsiteX1-2205" fmla="*/ 654669 w 797821"/>
                <a:gd name="connsiteY1-2206" fmla="*/ 83182 h 1253578"/>
                <a:gd name="connsiteX2-2207" fmla="*/ 537271 w 797821"/>
                <a:gd name="connsiteY2-2208" fmla="*/ 188422 h 1253578"/>
                <a:gd name="connsiteX3-2209" fmla="*/ 533280 w 797821"/>
                <a:gd name="connsiteY3-2210" fmla="*/ 200641 h 1253578"/>
                <a:gd name="connsiteX4-2211" fmla="*/ 594557 w 797821"/>
                <a:gd name="connsiteY4-2212" fmla="*/ 196319 h 1253578"/>
                <a:gd name="connsiteX5-2213" fmla="*/ 603287 w 797821"/>
                <a:gd name="connsiteY5-2214" fmla="*/ 281940 h 1253578"/>
                <a:gd name="connsiteX6-2215" fmla="*/ 473833 w 797821"/>
                <a:gd name="connsiteY6-2216" fmla="*/ 383771 h 1253578"/>
                <a:gd name="connsiteX7-2217" fmla="*/ 765582 w 797821"/>
                <a:gd name="connsiteY7-2218" fmla="*/ 289504 h 1253578"/>
                <a:gd name="connsiteX8-2219" fmla="*/ 794285 w 797821"/>
                <a:gd name="connsiteY8-2220" fmla="*/ 410609 h 1253578"/>
                <a:gd name="connsiteX9-2221" fmla="*/ 588487 w 797821"/>
                <a:gd name="connsiteY9-2222" fmla="*/ 522094 h 1253578"/>
                <a:gd name="connsiteX10-2223" fmla="*/ 724343 w 797821"/>
                <a:gd name="connsiteY10-2224" fmla="*/ 659338 h 1253578"/>
                <a:gd name="connsiteX11-2225" fmla="*/ 709211 w 797821"/>
                <a:gd name="connsiteY11-2226" fmla="*/ 724925 h 1253578"/>
                <a:gd name="connsiteX12-2227" fmla="*/ 722681 w 797821"/>
                <a:gd name="connsiteY12-2228" fmla="*/ 825343 h 1253578"/>
                <a:gd name="connsiteX13-2229" fmla="*/ 778719 w 797821"/>
                <a:gd name="connsiteY13-2230" fmla="*/ 1123687 h 1253578"/>
                <a:gd name="connsiteX14-2231" fmla="*/ 774479 w 797821"/>
                <a:gd name="connsiteY14-2232" fmla="*/ 1233498 h 1253578"/>
                <a:gd name="connsiteX15-2233" fmla="*/ 699151 w 797821"/>
                <a:gd name="connsiteY15-2234" fmla="*/ 1246382 h 1253578"/>
                <a:gd name="connsiteX16-2235" fmla="*/ 532781 w 797821"/>
                <a:gd name="connsiteY16-2236" fmla="*/ 1160180 h 1253578"/>
                <a:gd name="connsiteX17-2237" fmla="*/ 479902 w 797821"/>
                <a:gd name="connsiteY17-2238" fmla="*/ 1160512 h 1253578"/>
                <a:gd name="connsiteX18-2239" fmla="*/ 375890 w 797821"/>
                <a:gd name="connsiteY18-2240" fmla="*/ 1016286 h 1253578"/>
                <a:gd name="connsiteX19-2241" fmla="*/ 382791 w 797821"/>
                <a:gd name="connsiteY19-2242" fmla="*/ 733736 h 1253578"/>
                <a:gd name="connsiteX20-2243" fmla="*/ 441157 w 797821"/>
                <a:gd name="connsiteY20-2244" fmla="*/ 569809 h 1253578"/>
                <a:gd name="connsiteX21-2245" fmla="*/ 388112 w 797821"/>
                <a:gd name="connsiteY21-2246" fmla="*/ 588596 h 1253578"/>
                <a:gd name="connsiteX22-2247" fmla="*/ 309292 w 797821"/>
                <a:gd name="connsiteY22-2248" fmla="*/ 760503 h 1253578"/>
                <a:gd name="connsiteX23-2249" fmla="*/ 384454 w 797821"/>
                <a:gd name="connsiteY23-2250" fmla="*/ 718192 h 1253578"/>
                <a:gd name="connsiteX24-2251" fmla="*/ 227979 w 797821"/>
                <a:gd name="connsiteY24-2252" fmla="*/ 1020110 h 1253578"/>
                <a:gd name="connsiteX25-2253" fmla="*/ 173354 w 797821"/>
                <a:gd name="connsiteY25-2254" fmla="*/ 1027176 h 1253578"/>
                <a:gd name="connsiteX26-2255" fmla="*/ 95864 w 797821"/>
                <a:gd name="connsiteY26-2256" fmla="*/ 892177 h 1253578"/>
                <a:gd name="connsiteX27-2257" fmla="*/ 141343 w 797821"/>
                <a:gd name="connsiteY27-2258" fmla="*/ 686437 h 1253578"/>
                <a:gd name="connsiteX28-2259" fmla="*/ 74246 w 797821"/>
                <a:gd name="connsiteY28-2260" fmla="*/ 707884 h 1253578"/>
                <a:gd name="connsiteX29-2261" fmla="*/ 0 w 797821"/>
                <a:gd name="connsiteY29-2262" fmla="*/ 634067 h 1253578"/>
                <a:gd name="connsiteX30-2263" fmla="*/ 129869 w 797821"/>
                <a:gd name="connsiteY30-2264" fmla="*/ 507048 h 1253578"/>
                <a:gd name="connsiteX31-2265" fmla="*/ 269716 w 797821"/>
                <a:gd name="connsiteY31-2266" fmla="*/ 412948 h 1253578"/>
                <a:gd name="connsiteX32-2267" fmla="*/ 308544 w 797821"/>
                <a:gd name="connsiteY32-2268" fmla="*/ 360329 h 1253578"/>
                <a:gd name="connsiteX33-2269" fmla="*/ 250204 w 797821"/>
                <a:gd name="connsiteY33-2270" fmla="*/ 300389 h 1253578"/>
                <a:gd name="connsiteX34-2271" fmla="*/ 379465 w 797821"/>
                <a:gd name="connsiteY34-2272" fmla="*/ 172295 h 1253578"/>
                <a:gd name="connsiteX35-2273" fmla="*/ 283185 w 797821"/>
                <a:gd name="connsiteY35-2274" fmla="*/ 115624 h 1253578"/>
                <a:gd name="connsiteX36-2275" fmla="*/ 547997 w 797821"/>
                <a:gd name="connsiteY36-2276" fmla="*/ 691923 h 1253578"/>
                <a:gd name="connsiteX37-2277" fmla="*/ 537853 w 797821"/>
                <a:gd name="connsiteY37-2278" fmla="*/ 772890 h 1253578"/>
                <a:gd name="connsiteX38-2279" fmla="*/ 604534 w 797821"/>
                <a:gd name="connsiteY38-2280" fmla="*/ 801984 h 1253578"/>
                <a:gd name="connsiteX39-2281" fmla="*/ 598547 w 797821"/>
                <a:gd name="connsiteY39-2282" fmla="*/ 697077 h 1253578"/>
                <a:gd name="connsiteX40-2283" fmla="*/ 547997 w 797821"/>
                <a:gd name="connsiteY40-2284" fmla="*/ 691923 h 1253578"/>
                <a:gd name="connsiteX41-2285" fmla="*/ 528209 w 797821"/>
                <a:gd name="connsiteY41-2286" fmla="*/ 868403 h 1253578"/>
                <a:gd name="connsiteX42-2287" fmla="*/ 564874 w 797821"/>
                <a:gd name="connsiteY42-2288" fmla="*/ 848286 h 1253578"/>
                <a:gd name="connsiteX43-2289" fmla="*/ 534528 w 797821"/>
                <a:gd name="connsiteY43-2290" fmla="*/ 811211 h 1253578"/>
                <a:gd name="connsiteX44-2291" fmla="*/ 528209 w 797821"/>
                <a:gd name="connsiteY44-2292" fmla="*/ 868403 h 1253578"/>
                <a:gd name="connsiteX45-2293" fmla="*/ 613347 w 797821"/>
                <a:gd name="connsiteY45-2294" fmla="*/ 911047 h 1253578"/>
                <a:gd name="connsiteX46-2295" fmla="*/ 592977 w 797821"/>
                <a:gd name="connsiteY46-2296" fmla="*/ 942469 h 1253578"/>
                <a:gd name="connsiteX47-2297" fmla="*/ 619250 w 797821"/>
                <a:gd name="connsiteY47-2298" fmla="*/ 974057 h 1253578"/>
                <a:gd name="connsiteX48-2299" fmla="*/ 613347 w 797821"/>
                <a:gd name="connsiteY48-2300" fmla="*/ 911047 h 1253578"/>
                <a:gd name="connsiteX49-2301" fmla="*/ 529373 w 797821"/>
                <a:gd name="connsiteY49-2302" fmla="*/ 1025679 h 1253578"/>
                <a:gd name="connsiteX50-2303" fmla="*/ 536772 w 797821"/>
                <a:gd name="connsiteY50-2304" fmla="*/ 1098416 h 1253578"/>
                <a:gd name="connsiteX51-2305" fmla="*/ 612516 w 797821"/>
                <a:gd name="connsiteY51-2306" fmla="*/ 1047625 h 1253578"/>
                <a:gd name="connsiteX52-2307" fmla="*/ 529373 w 797821"/>
                <a:gd name="connsiteY52-2308" fmla="*/ 1025679 h 1253578"/>
                <a:gd name="connsiteX0-2309" fmla="*/ 576652 w 796799"/>
                <a:gd name="connsiteY0-2310" fmla="*/ 0 h 1253578"/>
                <a:gd name="connsiteX1-2311" fmla="*/ 654669 w 796799"/>
                <a:gd name="connsiteY1-2312" fmla="*/ 83182 h 1253578"/>
                <a:gd name="connsiteX2-2313" fmla="*/ 537271 w 796799"/>
                <a:gd name="connsiteY2-2314" fmla="*/ 188422 h 1253578"/>
                <a:gd name="connsiteX3-2315" fmla="*/ 533280 w 796799"/>
                <a:gd name="connsiteY3-2316" fmla="*/ 200641 h 1253578"/>
                <a:gd name="connsiteX4-2317" fmla="*/ 594557 w 796799"/>
                <a:gd name="connsiteY4-2318" fmla="*/ 196319 h 1253578"/>
                <a:gd name="connsiteX5-2319" fmla="*/ 603287 w 796799"/>
                <a:gd name="connsiteY5-2320" fmla="*/ 281940 h 1253578"/>
                <a:gd name="connsiteX6-2321" fmla="*/ 473833 w 796799"/>
                <a:gd name="connsiteY6-2322" fmla="*/ 383771 h 1253578"/>
                <a:gd name="connsiteX7-2323" fmla="*/ 763200 w 796799"/>
                <a:gd name="connsiteY7-2324" fmla="*/ 275216 h 1253578"/>
                <a:gd name="connsiteX8-2325" fmla="*/ 794285 w 796799"/>
                <a:gd name="connsiteY8-2326" fmla="*/ 410609 h 1253578"/>
                <a:gd name="connsiteX9-2327" fmla="*/ 588487 w 796799"/>
                <a:gd name="connsiteY9-2328" fmla="*/ 522094 h 1253578"/>
                <a:gd name="connsiteX10-2329" fmla="*/ 724343 w 796799"/>
                <a:gd name="connsiteY10-2330" fmla="*/ 659338 h 1253578"/>
                <a:gd name="connsiteX11-2331" fmla="*/ 709211 w 796799"/>
                <a:gd name="connsiteY11-2332" fmla="*/ 724925 h 1253578"/>
                <a:gd name="connsiteX12-2333" fmla="*/ 722681 w 796799"/>
                <a:gd name="connsiteY12-2334" fmla="*/ 825343 h 1253578"/>
                <a:gd name="connsiteX13-2335" fmla="*/ 778719 w 796799"/>
                <a:gd name="connsiteY13-2336" fmla="*/ 1123687 h 1253578"/>
                <a:gd name="connsiteX14-2337" fmla="*/ 774479 w 796799"/>
                <a:gd name="connsiteY14-2338" fmla="*/ 1233498 h 1253578"/>
                <a:gd name="connsiteX15-2339" fmla="*/ 699151 w 796799"/>
                <a:gd name="connsiteY15-2340" fmla="*/ 1246382 h 1253578"/>
                <a:gd name="connsiteX16-2341" fmla="*/ 532781 w 796799"/>
                <a:gd name="connsiteY16-2342" fmla="*/ 1160180 h 1253578"/>
                <a:gd name="connsiteX17-2343" fmla="*/ 479902 w 796799"/>
                <a:gd name="connsiteY17-2344" fmla="*/ 1160512 h 1253578"/>
                <a:gd name="connsiteX18-2345" fmla="*/ 375890 w 796799"/>
                <a:gd name="connsiteY18-2346" fmla="*/ 1016286 h 1253578"/>
                <a:gd name="connsiteX19-2347" fmla="*/ 382791 w 796799"/>
                <a:gd name="connsiteY19-2348" fmla="*/ 733736 h 1253578"/>
                <a:gd name="connsiteX20-2349" fmla="*/ 441157 w 796799"/>
                <a:gd name="connsiteY20-2350" fmla="*/ 569809 h 1253578"/>
                <a:gd name="connsiteX21-2351" fmla="*/ 388112 w 796799"/>
                <a:gd name="connsiteY21-2352" fmla="*/ 588596 h 1253578"/>
                <a:gd name="connsiteX22-2353" fmla="*/ 309292 w 796799"/>
                <a:gd name="connsiteY22-2354" fmla="*/ 760503 h 1253578"/>
                <a:gd name="connsiteX23-2355" fmla="*/ 384454 w 796799"/>
                <a:gd name="connsiteY23-2356" fmla="*/ 718192 h 1253578"/>
                <a:gd name="connsiteX24-2357" fmla="*/ 227979 w 796799"/>
                <a:gd name="connsiteY24-2358" fmla="*/ 1020110 h 1253578"/>
                <a:gd name="connsiteX25-2359" fmla="*/ 173354 w 796799"/>
                <a:gd name="connsiteY25-2360" fmla="*/ 1027176 h 1253578"/>
                <a:gd name="connsiteX26-2361" fmla="*/ 95864 w 796799"/>
                <a:gd name="connsiteY26-2362" fmla="*/ 892177 h 1253578"/>
                <a:gd name="connsiteX27-2363" fmla="*/ 141343 w 796799"/>
                <a:gd name="connsiteY27-2364" fmla="*/ 686437 h 1253578"/>
                <a:gd name="connsiteX28-2365" fmla="*/ 74246 w 796799"/>
                <a:gd name="connsiteY28-2366" fmla="*/ 707884 h 1253578"/>
                <a:gd name="connsiteX29-2367" fmla="*/ 0 w 796799"/>
                <a:gd name="connsiteY29-2368" fmla="*/ 634067 h 1253578"/>
                <a:gd name="connsiteX30-2369" fmla="*/ 129869 w 796799"/>
                <a:gd name="connsiteY30-2370" fmla="*/ 507048 h 1253578"/>
                <a:gd name="connsiteX31-2371" fmla="*/ 269716 w 796799"/>
                <a:gd name="connsiteY31-2372" fmla="*/ 412948 h 1253578"/>
                <a:gd name="connsiteX32-2373" fmla="*/ 308544 w 796799"/>
                <a:gd name="connsiteY32-2374" fmla="*/ 360329 h 1253578"/>
                <a:gd name="connsiteX33-2375" fmla="*/ 250204 w 796799"/>
                <a:gd name="connsiteY33-2376" fmla="*/ 300389 h 1253578"/>
                <a:gd name="connsiteX34-2377" fmla="*/ 379465 w 796799"/>
                <a:gd name="connsiteY34-2378" fmla="*/ 172295 h 1253578"/>
                <a:gd name="connsiteX35-2379" fmla="*/ 283185 w 796799"/>
                <a:gd name="connsiteY35-2380" fmla="*/ 115624 h 1253578"/>
                <a:gd name="connsiteX36-2381" fmla="*/ 547997 w 796799"/>
                <a:gd name="connsiteY36-2382" fmla="*/ 691923 h 1253578"/>
                <a:gd name="connsiteX37-2383" fmla="*/ 537853 w 796799"/>
                <a:gd name="connsiteY37-2384" fmla="*/ 772890 h 1253578"/>
                <a:gd name="connsiteX38-2385" fmla="*/ 604534 w 796799"/>
                <a:gd name="connsiteY38-2386" fmla="*/ 801984 h 1253578"/>
                <a:gd name="connsiteX39-2387" fmla="*/ 598547 w 796799"/>
                <a:gd name="connsiteY39-2388" fmla="*/ 697077 h 1253578"/>
                <a:gd name="connsiteX40-2389" fmla="*/ 547997 w 796799"/>
                <a:gd name="connsiteY40-2390" fmla="*/ 691923 h 1253578"/>
                <a:gd name="connsiteX41-2391" fmla="*/ 528209 w 796799"/>
                <a:gd name="connsiteY41-2392" fmla="*/ 868403 h 1253578"/>
                <a:gd name="connsiteX42-2393" fmla="*/ 564874 w 796799"/>
                <a:gd name="connsiteY42-2394" fmla="*/ 848286 h 1253578"/>
                <a:gd name="connsiteX43-2395" fmla="*/ 534528 w 796799"/>
                <a:gd name="connsiteY43-2396" fmla="*/ 811211 h 1253578"/>
                <a:gd name="connsiteX44-2397" fmla="*/ 528209 w 796799"/>
                <a:gd name="connsiteY44-2398" fmla="*/ 868403 h 1253578"/>
                <a:gd name="connsiteX45-2399" fmla="*/ 613347 w 796799"/>
                <a:gd name="connsiteY45-2400" fmla="*/ 911047 h 1253578"/>
                <a:gd name="connsiteX46-2401" fmla="*/ 592977 w 796799"/>
                <a:gd name="connsiteY46-2402" fmla="*/ 942469 h 1253578"/>
                <a:gd name="connsiteX47-2403" fmla="*/ 619250 w 796799"/>
                <a:gd name="connsiteY47-2404" fmla="*/ 974057 h 1253578"/>
                <a:gd name="connsiteX48-2405" fmla="*/ 613347 w 796799"/>
                <a:gd name="connsiteY48-2406" fmla="*/ 911047 h 1253578"/>
                <a:gd name="connsiteX49-2407" fmla="*/ 529373 w 796799"/>
                <a:gd name="connsiteY49-2408" fmla="*/ 1025679 h 1253578"/>
                <a:gd name="connsiteX50-2409" fmla="*/ 536772 w 796799"/>
                <a:gd name="connsiteY50-2410" fmla="*/ 1098416 h 1253578"/>
                <a:gd name="connsiteX51-2411" fmla="*/ 612516 w 796799"/>
                <a:gd name="connsiteY51-2412" fmla="*/ 1047625 h 1253578"/>
                <a:gd name="connsiteX52-2413" fmla="*/ 529373 w 796799"/>
                <a:gd name="connsiteY52-2414" fmla="*/ 1025679 h 1253578"/>
                <a:gd name="connsiteX0-2415" fmla="*/ 595702 w 815849"/>
                <a:gd name="connsiteY0-2416" fmla="*/ 0 h 1253578"/>
                <a:gd name="connsiteX1-2417" fmla="*/ 673719 w 815849"/>
                <a:gd name="connsiteY1-2418" fmla="*/ 83182 h 1253578"/>
                <a:gd name="connsiteX2-2419" fmla="*/ 556321 w 815849"/>
                <a:gd name="connsiteY2-2420" fmla="*/ 188422 h 1253578"/>
                <a:gd name="connsiteX3-2421" fmla="*/ 552330 w 815849"/>
                <a:gd name="connsiteY3-2422" fmla="*/ 200641 h 1253578"/>
                <a:gd name="connsiteX4-2423" fmla="*/ 613607 w 815849"/>
                <a:gd name="connsiteY4-2424" fmla="*/ 196319 h 1253578"/>
                <a:gd name="connsiteX5-2425" fmla="*/ 622337 w 815849"/>
                <a:gd name="connsiteY5-2426" fmla="*/ 281940 h 1253578"/>
                <a:gd name="connsiteX6-2427" fmla="*/ 492883 w 815849"/>
                <a:gd name="connsiteY6-2428" fmla="*/ 383771 h 1253578"/>
                <a:gd name="connsiteX7-2429" fmla="*/ 782250 w 815849"/>
                <a:gd name="connsiteY7-2430" fmla="*/ 275216 h 1253578"/>
                <a:gd name="connsiteX8-2431" fmla="*/ 813335 w 815849"/>
                <a:gd name="connsiteY8-2432" fmla="*/ 410609 h 1253578"/>
                <a:gd name="connsiteX9-2433" fmla="*/ 607537 w 815849"/>
                <a:gd name="connsiteY9-2434" fmla="*/ 522094 h 1253578"/>
                <a:gd name="connsiteX10-2435" fmla="*/ 743393 w 815849"/>
                <a:gd name="connsiteY10-2436" fmla="*/ 659338 h 1253578"/>
                <a:gd name="connsiteX11-2437" fmla="*/ 728261 w 815849"/>
                <a:gd name="connsiteY11-2438" fmla="*/ 724925 h 1253578"/>
                <a:gd name="connsiteX12-2439" fmla="*/ 741731 w 815849"/>
                <a:gd name="connsiteY12-2440" fmla="*/ 825343 h 1253578"/>
                <a:gd name="connsiteX13-2441" fmla="*/ 797769 w 815849"/>
                <a:gd name="connsiteY13-2442" fmla="*/ 1123687 h 1253578"/>
                <a:gd name="connsiteX14-2443" fmla="*/ 793529 w 815849"/>
                <a:gd name="connsiteY14-2444" fmla="*/ 1233498 h 1253578"/>
                <a:gd name="connsiteX15-2445" fmla="*/ 718201 w 815849"/>
                <a:gd name="connsiteY15-2446" fmla="*/ 1246382 h 1253578"/>
                <a:gd name="connsiteX16-2447" fmla="*/ 551831 w 815849"/>
                <a:gd name="connsiteY16-2448" fmla="*/ 1160180 h 1253578"/>
                <a:gd name="connsiteX17-2449" fmla="*/ 498952 w 815849"/>
                <a:gd name="connsiteY17-2450" fmla="*/ 1160512 h 1253578"/>
                <a:gd name="connsiteX18-2451" fmla="*/ 394940 w 815849"/>
                <a:gd name="connsiteY18-2452" fmla="*/ 1016286 h 1253578"/>
                <a:gd name="connsiteX19-2453" fmla="*/ 401841 w 815849"/>
                <a:gd name="connsiteY19-2454" fmla="*/ 733736 h 1253578"/>
                <a:gd name="connsiteX20-2455" fmla="*/ 460207 w 815849"/>
                <a:gd name="connsiteY20-2456" fmla="*/ 569809 h 1253578"/>
                <a:gd name="connsiteX21-2457" fmla="*/ 407162 w 815849"/>
                <a:gd name="connsiteY21-2458" fmla="*/ 588596 h 1253578"/>
                <a:gd name="connsiteX22-2459" fmla="*/ 328342 w 815849"/>
                <a:gd name="connsiteY22-2460" fmla="*/ 760503 h 1253578"/>
                <a:gd name="connsiteX23-2461" fmla="*/ 403504 w 815849"/>
                <a:gd name="connsiteY23-2462" fmla="*/ 718192 h 1253578"/>
                <a:gd name="connsiteX24-2463" fmla="*/ 247029 w 815849"/>
                <a:gd name="connsiteY24-2464" fmla="*/ 1020110 h 1253578"/>
                <a:gd name="connsiteX25-2465" fmla="*/ 192404 w 815849"/>
                <a:gd name="connsiteY25-2466" fmla="*/ 1027176 h 1253578"/>
                <a:gd name="connsiteX26-2467" fmla="*/ 114914 w 815849"/>
                <a:gd name="connsiteY26-2468" fmla="*/ 892177 h 1253578"/>
                <a:gd name="connsiteX27-2469" fmla="*/ 160393 w 815849"/>
                <a:gd name="connsiteY27-2470" fmla="*/ 686437 h 1253578"/>
                <a:gd name="connsiteX28-2471" fmla="*/ 93296 w 815849"/>
                <a:gd name="connsiteY28-2472" fmla="*/ 707884 h 1253578"/>
                <a:gd name="connsiteX29-2473" fmla="*/ 0 w 815849"/>
                <a:gd name="connsiteY29-2474" fmla="*/ 595967 h 1253578"/>
                <a:gd name="connsiteX30-2475" fmla="*/ 148919 w 815849"/>
                <a:gd name="connsiteY30-2476" fmla="*/ 507048 h 1253578"/>
                <a:gd name="connsiteX31-2477" fmla="*/ 288766 w 815849"/>
                <a:gd name="connsiteY31-2478" fmla="*/ 412948 h 1253578"/>
                <a:gd name="connsiteX32-2479" fmla="*/ 327594 w 815849"/>
                <a:gd name="connsiteY32-2480" fmla="*/ 360329 h 1253578"/>
                <a:gd name="connsiteX33-2481" fmla="*/ 269254 w 815849"/>
                <a:gd name="connsiteY33-2482" fmla="*/ 300389 h 1253578"/>
                <a:gd name="connsiteX34-2483" fmla="*/ 398515 w 815849"/>
                <a:gd name="connsiteY34-2484" fmla="*/ 172295 h 1253578"/>
                <a:gd name="connsiteX35-2485" fmla="*/ 302235 w 815849"/>
                <a:gd name="connsiteY35-2486" fmla="*/ 115624 h 1253578"/>
                <a:gd name="connsiteX36-2487" fmla="*/ 567047 w 815849"/>
                <a:gd name="connsiteY36-2488" fmla="*/ 691923 h 1253578"/>
                <a:gd name="connsiteX37-2489" fmla="*/ 556903 w 815849"/>
                <a:gd name="connsiteY37-2490" fmla="*/ 772890 h 1253578"/>
                <a:gd name="connsiteX38-2491" fmla="*/ 623584 w 815849"/>
                <a:gd name="connsiteY38-2492" fmla="*/ 801984 h 1253578"/>
                <a:gd name="connsiteX39-2493" fmla="*/ 617597 w 815849"/>
                <a:gd name="connsiteY39-2494" fmla="*/ 697077 h 1253578"/>
                <a:gd name="connsiteX40-2495" fmla="*/ 567047 w 815849"/>
                <a:gd name="connsiteY40-2496" fmla="*/ 691923 h 1253578"/>
                <a:gd name="connsiteX41-2497" fmla="*/ 547259 w 815849"/>
                <a:gd name="connsiteY41-2498" fmla="*/ 868403 h 1253578"/>
                <a:gd name="connsiteX42-2499" fmla="*/ 583924 w 815849"/>
                <a:gd name="connsiteY42-2500" fmla="*/ 848286 h 1253578"/>
                <a:gd name="connsiteX43-2501" fmla="*/ 553578 w 815849"/>
                <a:gd name="connsiteY43-2502" fmla="*/ 811211 h 1253578"/>
                <a:gd name="connsiteX44-2503" fmla="*/ 547259 w 815849"/>
                <a:gd name="connsiteY44-2504" fmla="*/ 868403 h 1253578"/>
                <a:gd name="connsiteX45-2505" fmla="*/ 632397 w 815849"/>
                <a:gd name="connsiteY45-2506" fmla="*/ 911047 h 1253578"/>
                <a:gd name="connsiteX46-2507" fmla="*/ 612027 w 815849"/>
                <a:gd name="connsiteY46-2508" fmla="*/ 942469 h 1253578"/>
                <a:gd name="connsiteX47-2509" fmla="*/ 638300 w 815849"/>
                <a:gd name="connsiteY47-2510" fmla="*/ 974057 h 1253578"/>
                <a:gd name="connsiteX48-2511" fmla="*/ 632397 w 815849"/>
                <a:gd name="connsiteY48-2512" fmla="*/ 911047 h 1253578"/>
                <a:gd name="connsiteX49-2513" fmla="*/ 548423 w 815849"/>
                <a:gd name="connsiteY49-2514" fmla="*/ 1025679 h 1253578"/>
                <a:gd name="connsiteX50-2515" fmla="*/ 555822 w 815849"/>
                <a:gd name="connsiteY50-2516" fmla="*/ 1098416 h 1253578"/>
                <a:gd name="connsiteX51-2517" fmla="*/ 631566 w 815849"/>
                <a:gd name="connsiteY51-2518" fmla="*/ 1047625 h 1253578"/>
                <a:gd name="connsiteX52-2519" fmla="*/ 548423 w 815849"/>
                <a:gd name="connsiteY52-2520" fmla="*/ 1025679 h 1253578"/>
                <a:gd name="connsiteX0-2521" fmla="*/ 595702 w 815849"/>
                <a:gd name="connsiteY0-2522" fmla="*/ 0 h 1253578"/>
                <a:gd name="connsiteX1-2523" fmla="*/ 673719 w 815849"/>
                <a:gd name="connsiteY1-2524" fmla="*/ 83182 h 1253578"/>
                <a:gd name="connsiteX2-2525" fmla="*/ 556321 w 815849"/>
                <a:gd name="connsiteY2-2526" fmla="*/ 188422 h 1253578"/>
                <a:gd name="connsiteX3-2527" fmla="*/ 552330 w 815849"/>
                <a:gd name="connsiteY3-2528" fmla="*/ 200641 h 1253578"/>
                <a:gd name="connsiteX4-2529" fmla="*/ 613607 w 815849"/>
                <a:gd name="connsiteY4-2530" fmla="*/ 196319 h 1253578"/>
                <a:gd name="connsiteX5-2531" fmla="*/ 622337 w 815849"/>
                <a:gd name="connsiteY5-2532" fmla="*/ 281940 h 1253578"/>
                <a:gd name="connsiteX6-2533" fmla="*/ 492883 w 815849"/>
                <a:gd name="connsiteY6-2534" fmla="*/ 383771 h 1253578"/>
                <a:gd name="connsiteX7-2535" fmla="*/ 782250 w 815849"/>
                <a:gd name="connsiteY7-2536" fmla="*/ 275216 h 1253578"/>
                <a:gd name="connsiteX8-2537" fmla="*/ 813335 w 815849"/>
                <a:gd name="connsiteY8-2538" fmla="*/ 410609 h 1253578"/>
                <a:gd name="connsiteX9-2539" fmla="*/ 607537 w 815849"/>
                <a:gd name="connsiteY9-2540" fmla="*/ 522094 h 1253578"/>
                <a:gd name="connsiteX10-2541" fmla="*/ 743393 w 815849"/>
                <a:gd name="connsiteY10-2542" fmla="*/ 659338 h 1253578"/>
                <a:gd name="connsiteX11-2543" fmla="*/ 728261 w 815849"/>
                <a:gd name="connsiteY11-2544" fmla="*/ 724925 h 1253578"/>
                <a:gd name="connsiteX12-2545" fmla="*/ 741731 w 815849"/>
                <a:gd name="connsiteY12-2546" fmla="*/ 825343 h 1253578"/>
                <a:gd name="connsiteX13-2547" fmla="*/ 797769 w 815849"/>
                <a:gd name="connsiteY13-2548" fmla="*/ 1123687 h 1253578"/>
                <a:gd name="connsiteX14-2549" fmla="*/ 793529 w 815849"/>
                <a:gd name="connsiteY14-2550" fmla="*/ 1233498 h 1253578"/>
                <a:gd name="connsiteX15-2551" fmla="*/ 718201 w 815849"/>
                <a:gd name="connsiteY15-2552" fmla="*/ 1246382 h 1253578"/>
                <a:gd name="connsiteX16-2553" fmla="*/ 551831 w 815849"/>
                <a:gd name="connsiteY16-2554" fmla="*/ 1160180 h 1253578"/>
                <a:gd name="connsiteX17-2555" fmla="*/ 498952 w 815849"/>
                <a:gd name="connsiteY17-2556" fmla="*/ 1160512 h 1253578"/>
                <a:gd name="connsiteX18-2557" fmla="*/ 394940 w 815849"/>
                <a:gd name="connsiteY18-2558" fmla="*/ 1016286 h 1253578"/>
                <a:gd name="connsiteX19-2559" fmla="*/ 401841 w 815849"/>
                <a:gd name="connsiteY19-2560" fmla="*/ 733736 h 1253578"/>
                <a:gd name="connsiteX20-2561" fmla="*/ 460207 w 815849"/>
                <a:gd name="connsiteY20-2562" fmla="*/ 569809 h 1253578"/>
                <a:gd name="connsiteX21-2563" fmla="*/ 407162 w 815849"/>
                <a:gd name="connsiteY21-2564" fmla="*/ 588596 h 1253578"/>
                <a:gd name="connsiteX22-2565" fmla="*/ 328342 w 815849"/>
                <a:gd name="connsiteY22-2566" fmla="*/ 760503 h 1253578"/>
                <a:gd name="connsiteX23-2567" fmla="*/ 403504 w 815849"/>
                <a:gd name="connsiteY23-2568" fmla="*/ 718192 h 1253578"/>
                <a:gd name="connsiteX24-2569" fmla="*/ 247029 w 815849"/>
                <a:gd name="connsiteY24-2570" fmla="*/ 1020110 h 1253578"/>
                <a:gd name="connsiteX25-2571" fmla="*/ 192404 w 815849"/>
                <a:gd name="connsiteY25-2572" fmla="*/ 1027176 h 1253578"/>
                <a:gd name="connsiteX26-2573" fmla="*/ 114914 w 815849"/>
                <a:gd name="connsiteY26-2574" fmla="*/ 892177 h 1253578"/>
                <a:gd name="connsiteX27-2575" fmla="*/ 160393 w 815849"/>
                <a:gd name="connsiteY27-2576" fmla="*/ 686437 h 1253578"/>
                <a:gd name="connsiteX28-2577" fmla="*/ 93296 w 815849"/>
                <a:gd name="connsiteY28-2578" fmla="*/ 707884 h 1253578"/>
                <a:gd name="connsiteX29-2579" fmla="*/ 0 w 815849"/>
                <a:gd name="connsiteY29-2580" fmla="*/ 595967 h 1253578"/>
                <a:gd name="connsiteX30-2581" fmla="*/ 148919 w 815849"/>
                <a:gd name="connsiteY30-2582" fmla="*/ 507048 h 1253578"/>
                <a:gd name="connsiteX31-2583" fmla="*/ 288766 w 815849"/>
                <a:gd name="connsiteY31-2584" fmla="*/ 412948 h 1253578"/>
                <a:gd name="connsiteX32-2585" fmla="*/ 327594 w 815849"/>
                <a:gd name="connsiteY32-2586" fmla="*/ 360329 h 1253578"/>
                <a:gd name="connsiteX33-2587" fmla="*/ 269254 w 815849"/>
                <a:gd name="connsiteY33-2588" fmla="*/ 300389 h 1253578"/>
                <a:gd name="connsiteX34-2589" fmla="*/ 398515 w 815849"/>
                <a:gd name="connsiteY34-2590" fmla="*/ 172295 h 1253578"/>
                <a:gd name="connsiteX35-2591" fmla="*/ 302235 w 815849"/>
                <a:gd name="connsiteY35-2592" fmla="*/ 115624 h 1253578"/>
                <a:gd name="connsiteX36-2593" fmla="*/ 567047 w 815849"/>
                <a:gd name="connsiteY36-2594" fmla="*/ 691923 h 1253578"/>
                <a:gd name="connsiteX37-2595" fmla="*/ 556903 w 815849"/>
                <a:gd name="connsiteY37-2596" fmla="*/ 772890 h 1253578"/>
                <a:gd name="connsiteX38-2597" fmla="*/ 623584 w 815849"/>
                <a:gd name="connsiteY38-2598" fmla="*/ 801984 h 1253578"/>
                <a:gd name="connsiteX39-2599" fmla="*/ 617597 w 815849"/>
                <a:gd name="connsiteY39-2600" fmla="*/ 697077 h 1253578"/>
                <a:gd name="connsiteX40-2601" fmla="*/ 567047 w 815849"/>
                <a:gd name="connsiteY40-2602" fmla="*/ 691923 h 1253578"/>
                <a:gd name="connsiteX41-2603" fmla="*/ 547259 w 815849"/>
                <a:gd name="connsiteY41-2604" fmla="*/ 868403 h 1253578"/>
                <a:gd name="connsiteX42-2605" fmla="*/ 583924 w 815849"/>
                <a:gd name="connsiteY42-2606" fmla="*/ 848286 h 1253578"/>
                <a:gd name="connsiteX43-2607" fmla="*/ 553578 w 815849"/>
                <a:gd name="connsiteY43-2608" fmla="*/ 811211 h 1253578"/>
                <a:gd name="connsiteX44-2609" fmla="*/ 547259 w 815849"/>
                <a:gd name="connsiteY44-2610" fmla="*/ 868403 h 1253578"/>
                <a:gd name="connsiteX45-2611" fmla="*/ 632397 w 815849"/>
                <a:gd name="connsiteY45-2612" fmla="*/ 911047 h 1253578"/>
                <a:gd name="connsiteX46-2613" fmla="*/ 612027 w 815849"/>
                <a:gd name="connsiteY46-2614" fmla="*/ 942469 h 1253578"/>
                <a:gd name="connsiteX47-2615" fmla="*/ 638300 w 815849"/>
                <a:gd name="connsiteY47-2616" fmla="*/ 974057 h 1253578"/>
                <a:gd name="connsiteX48-2617" fmla="*/ 632397 w 815849"/>
                <a:gd name="connsiteY48-2618" fmla="*/ 911047 h 1253578"/>
                <a:gd name="connsiteX49-2619" fmla="*/ 548423 w 815849"/>
                <a:gd name="connsiteY49-2620" fmla="*/ 1025679 h 1253578"/>
                <a:gd name="connsiteX50-2621" fmla="*/ 555822 w 815849"/>
                <a:gd name="connsiteY50-2622" fmla="*/ 1098416 h 1253578"/>
                <a:gd name="connsiteX51-2623" fmla="*/ 631566 w 815849"/>
                <a:gd name="connsiteY51-2624" fmla="*/ 1047625 h 1253578"/>
                <a:gd name="connsiteX52-2625" fmla="*/ 548423 w 815849"/>
                <a:gd name="connsiteY52-2626" fmla="*/ 1025679 h 1253578"/>
                <a:gd name="connsiteX0-2627" fmla="*/ 602533 w 822680"/>
                <a:gd name="connsiteY0-2628" fmla="*/ 0 h 1253578"/>
                <a:gd name="connsiteX1-2629" fmla="*/ 680550 w 822680"/>
                <a:gd name="connsiteY1-2630" fmla="*/ 83182 h 1253578"/>
                <a:gd name="connsiteX2-2631" fmla="*/ 563152 w 822680"/>
                <a:gd name="connsiteY2-2632" fmla="*/ 188422 h 1253578"/>
                <a:gd name="connsiteX3-2633" fmla="*/ 559161 w 822680"/>
                <a:gd name="connsiteY3-2634" fmla="*/ 200641 h 1253578"/>
                <a:gd name="connsiteX4-2635" fmla="*/ 620438 w 822680"/>
                <a:gd name="connsiteY4-2636" fmla="*/ 196319 h 1253578"/>
                <a:gd name="connsiteX5-2637" fmla="*/ 629168 w 822680"/>
                <a:gd name="connsiteY5-2638" fmla="*/ 281940 h 1253578"/>
                <a:gd name="connsiteX6-2639" fmla="*/ 499714 w 822680"/>
                <a:gd name="connsiteY6-2640" fmla="*/ 383771 h 1253578"/>
                <a:gd name="connsiteX7-2641" fmla="*/ 789081 w 822680"/>
                <a:gd name="connsiteY7-2642" fmla="*/ 275216 h 1253578"/>
                <a:gd name="connsiteX8-2643" fmla="*/ 820166 w 822680"/>
                <a:gd name="connsiteY8-2644" fmla="*/ 410609 h 1253578"/>
                <a:gd name="connsiteX9-2645" fmla="*/ 614368 w 822680"/>
                <a:gd name="connsiteY9-2646" fmla="*/ 522094 h 1253578"/>
                <a:gd name="connsiteX10-2647" fmla="*/ 750224 w 822680"/>
                <a:gd name="connsiteY10-2648" fmla="*/ 659338 h 1253578"/>
                <a:gd name="connsiteX11-2649" fmla="*/ 735092 w 822680"/>
                <a:gd name="connsiteY11-2650" fmla="*/ 724925 h 1253578"/>
                <a:gd name="connsiteX12-2651" fmla="*/ 748562 w 822680"/>
                <a:gd name="connsiteY12-2652" fmla="*/ 825343 h 1253578"/>
                <a:gd name="connsiteX13-2653" fmla="*/ 804600 w 822680"/>
                <a:gd name="connsiteY13-2654" fmla="*/ 1123687 h 1253578"/>
                <a:gd name="connsiteX14-2655" fmla="*/ 800360 w 822680"/>
                <a:gd name="connsiteY14-2656" fmla="*/ 1233498 h 1253578"/>
                <a:gd name="connsiteX15-2657" fmla="*/ 725032 w 822680"/>
                <a:gd name="connsiteY15-2658" fmla="*/ 1246382 h 1253578"/>
                <a:gd name="connsiteX16-2659" fmla="*/ 558662 w 822680"/>
                <a:gd name="connsiteY16-2660" fmla="*/ 1160180 h 1253578"/>
                <a:gd name="connsiteX17-2661" fmla="*/ 505783 w 822680"/>
                <a:gd name="connsiteY17-2662" fmla="*/ 1160512 h 1253578"/>
                <a:gd name="connsiteX18-2663" fmla="*/ 401771 w 822680"/>
                <a:gd name="connsiteY18-2664" fmla="*/ 1016286 h 1253578"/>
                <a:gd name="connsiteX19-2665" fmla="*/ 408672 w 822680"/>
                <a:gd name="connsiteY19-2666" fmla="*/ 733736 h 1253578"/>
                <a:gd name="connsiteX20-2667" fmla="*/ 467038 w 822680"/>
                <a:gd name="connsiteY20-2668" fmla="*/ 569809 h 1253578"/>
                <a:gd name="connsiteX21-2669" fmla="*/ 413993 w 822680"/>
                <a:gd name="connsiteY21-2670" fmla="*/ 588596 h 1253578"/>
                <a:gd name="connsiteX22-2671" fmla="*/ 335173 w 822680"/>
                <a:gd name="connsiteY22-2672" fmla="*/ 760503 h 1253578"/>
                <a:gd name="connsiteX23-2673" fmla="*/ 410335 w 822680"/>
                <a:gd name="connsiteY23-2674" fmla="*/ 718192 h 1253578"/>
                <a:gd name="connsiteX24-2675" fmla="*/ 253860 w 822680"/>
                <a:gd name="connsiteY24-2676" fmla="*/ 1020110 h 1253578"/>
                <a:gd name="connsiteX25-2677" fmla="*/ 199235 w 822680"/>
                <a:gd name="connsiteY25-2678" fmla="*/ 1027176 h 1253578"/>
                <a:gd name="connsiteX26-2679" fmla="*/ 121745 w 822680"/>
                <a:gd name="connsiteY26-2680" fmla="*/ 892177 h 1253578"/>
                <a:gd name="connsiteX27-2681" fmla="*/ 167224 w 822680"/>
                <a:gd name="connsiteY27-2682" fmla="*/ 686437 h 1253578"/>
                <a:gd name="connsiteX28-2683" fmla="*/ 100127 w 822680"/>
                <a:gd name="connsiteY28-2684" fmla="*/ 707884 h 1253578"/>
                <a:gd name="connsiteX29-2685" fmla="*/ 6831 w 822680"/>
                <a:gd name="connsiteY29-2686" fmla="*/ 595967 h 1253578"/>
                <a:gd name="connsiteX30-2687" fmla="*/ 155750 w 822680"/>
                <a:gd name="connsiteY30-2688" fmla="*/ 507048 h 1253578"/>
                <a:gd name="connsiteX31-2689" fmla="*/ 295597 w 822680"/>
                <a:gd name="connsiteY31-2690" fmla="*/ 412948 h 1253578"/>
                <a:gd name="connsiteX32-2691" fmla="*/ 334425 w 822680"/>
                <a:gd name="connsiteY32-2692" fmla="*/ 360329 h 1253578"/>
                <a:gd name="connsiteX33-2693" fmla="*/ 276085 w 822680"/>
                <a:gd name="connsiteY33-2694" fmla="*/ 300389 h 1253578"/>
                <a:gd name="connsiteX34-2695" fmla="*/ 405346 w 822680"/>
                <a:gd name="connsiteY34-2696" fmla="*/ 172295 h 1253578"/>
                <a:gd name="connsiteX35-2697" fmla="*/ 309066 w 822680"/>
                <a:gd name="connsiteY35-2698" fmla="*/ 115624 h 1253578"/>
                <a:gd name="connsiteX36-2699" fmla="*/ 573878 w 822680"/>
                <a:gd name="connsiteY36-2700" fmla="*/ 691923 h 1253578"/>
                <a:gd name="connsiteX37-2701" fmla="*/ 563734 w 822680"/>
                <a:gd name="connsiteY37-2702" fmla="*/ 772890 h 1253578"/>
                <a:gd name="connsiteX38-2703" fmla="*/ 630415 w 822680"/>
                <a:gd name="connsiteY38-2704" fmla="*/ 801984 h 1253578"/>
                <a:gd name="connsiteX39-2705" fmla="*/ 624428 w 822680"/>
                <a:gd name="connsiteY39-2706" fmla="*/ 697077 h 1253578"/>
                <a:gd name="connsiteX40-2707" fmla="*/ 573878 w 822680"/>
                <a:gd name="connsiteY40-2708" fmla="*/ 691923 h 1253578"/>
                <a:gd name="connsiteX41-2709" fmla="*/ 554090 w 822680"/>
                <a:gd name="connsiteY41-2710" fmla="*/ 868403 h 1253578"/>
                <a:gd name="connsiteX42-2711" fmla="*/ 590755 w 822680"/>
                <a:gd name="connsiteY42-2712" fmla="*/ 848286 h 1253578"/>
                <a:gd name="connsiteX43-2713" fmla="*/ 560409 w 822680"/>
                <a:gd name="connsiteY43-2714" fmla="*/ 811211 h 1253578"/>
                <a:gd name="connsiteX44-2715" fmla="*/ 554090 w 822680"/>
                <a:gd name="connsiteY44-2716" fmla="*/ 868403 h 1253578"/>
                <a:gd name="connsiteX45-2717" fmla="*/ 639228 w 822680"/>
                <a:gd name="connsiteY45-2718" fmla="*/ 911047 h 1253578"/>
                <a:gd name="connsiteX46-2719" fmla="*/ 618858 w 822680"/>
                <a:gd name="connsiteY46-2720" fmla="*/ 942469 h 1253578"/>
                <a:gd name="connsiteX47-2721" fmla="*/ 645131 w 822680"/>
                <a:gd name="connsiteY47-2722" fmla="*/ 974057 h 1253578"/>
                <a:gd name="connsiteX48-2723" fmla="*/ 639228 w 822680"/>
                <a:gd name="connsiteY48-2724" fmla="*/ 911047 h 1253578"/>
                <a:gd name="connsiteX49-2725" fmla="*/ 555254 w 822680"/>
                <a:gd name="connsiteY49-2726" fmla="*/ 1025679 h 1253578"/>
                <a:gd name="connsiteX50-2727" fmla="*/ 562653 w 822680"/>
                <a:gd name="connsiteY50-2728" fmla="*/ 1098416 h 1253578"/>
                <a:gd name="connsiteX51-2729" fmla="*/ 638397 w 822680"/>
                <a:gd name="connsiteY51-2730" fmla="*/ 1047625 h 1253578"/>
                <a:gd name="connsiteX52-2731" fmla="*/ 555254 w 822680"/>
                <a:gd name="connsiteY52-2732" fmla="*/ 1025679 h 1253578"/>
                <a:gd name="connsiteX0-2733" fmla="*/ 602533 w 822680"/>
                <a:gd name="connsiteY0-2734" fmla="*/ 0 h 1253578"/>
                <a:gd name="connsiteX1-2735" fmla="*/ 680550 w 822680"/>
                <a:gd name="connsiteY1-2736" fmla="*/ 83182 h 1253578"/>
                <a:gd name="connsiteX2-2737" fmla="*/ 563152 w 822680"/>
                <a:gd name="connsiteY2-2738" fmla="*/ 188422 h 1253578"/>
                <a:gd name="connsiteX3-2739" fmla="*/ 559161 w 822680"/>
                <a:gd name="connsiteY3-2740" fmla="*/ 200641 h 1253578"/>
                <a:gd name="connsiteX4-2741" fmla="*/ 620438 w 822680"/>
                <a:gd name="connsiteY4-2742" fmla="*/ 196319 h 1253578"/>
                <a:gd name="connsiteX5-2743" fmla="*/ 629168 w 822680"/>
                <a:gd name="connsiteY5-2744" fmla="*/ 281940 h 1253578"/>
                <a:gd name="connsiteX6-2745" fmla="*/ 499714 w 822680"/>
                <a:gd name="connsiteY6-2746" fmla="*/ 383771 h 1253578"/>
                <a:gd name="connsiteX7-2747" fmla="*/ 789081 w 822680"/>
                <a:gd name="connsiteY7-2748" fmla="*/ 275216 h 1253578"/>
                <a:gd name="connsiteX8-2749" fmla="*/ 820166 w 822680"/>
                <a:gd name="connsiteY8-2750" fmla="*/ 410609 h 1253578"/>
                <a:gd name="connsiteX9-2751" fmla="*/ 614368 w 822680"/>
                <a:gd name="connsiteY9-2752" fmla="*/ 522094 h 1253578"/>
                <a:gd name="connsiteX10-2753" fmla="*/ 750224 w 822680"/>
                <a:gd name="connsiteY10-2754" fmla="*/ 659338 h 1253578"/>
                <a:gd name="connsiteX11-2755" fmla="*/ 735092 w 822680"/>
                <a:gd name="connsiteY11-2756" fmla="*/ 724925 h 1253578"/>
                <a:gd name="connsiteX12-2757" fmla="*/ 748562 w 822680"/>
                <a:gd name="connsiteY12-2758" fmla="*/ 825343 h 1253578"/>
                <a:gd name="connsiteX13-2759" fmla="*/ 804600 w 822680"/>
                <a:gd name="connsiteY13-2760" fmla="*/ 1123687 h 1253578"/>
                <a:gd name="connsiteX14-2761" fmla="*/ 800360 w 822680"/>
                <a:gd name="connsiteY14-2762" fmla="*/ 1233498 h 1253578"/>
                <a:gd name="connsiteX15-2763" fmla="*/ 725032 w 822680"/>
                <a:gd name="connsiteY15-2764" fmla="*/ 1246382 h 1253578"/>
                <a:gd name="connsiteX16-2765" fmla="*/ 558662 w 822680"/>
                <a:gd name="connsiteY16-2766" fmla="*/ 1160180 h 1253578"/>
                <a:gd name="connsiteX17-2767" fmla="*/ 505783 w 822680"/>
                <a:gd name="connsiteY17-2768" fmla="*/ 1160512 h 1253578"/>
                <a:gd name="connsiteX18-2769" fmla="*/ 401771 w 822680"/>
                <a:gd name="connsiteY18-2770" fmla="*/ 1016286 h 1253578"/>
                <a:gd name="connsiteX19-2771" fmla="*/ 408672 w 822680"/>
                <a:gd name="connsiteY19-2772" fmla="*/ 733736 h 1253578"/>
                <a:gd name="connsiteX20-2773" fmla="*/ 467038 w 822680"/>
                <a:gd name="connsiteY20-2774" fmla="*/ 569809 h 1253578"/>
                <a:gd name="connsiteX21-2775" fmla="*/ 413993 w 822680"/>
                <a:gd name="connsiteY21-2776" fmla="*/ 588596 h 1253578"/>
                <a:gd name="connsiteX22-2777" fmla="*/ 335173 w 822680"/>
                <a:gd name="connsiteY22-2778" fmla="*/ 760503 h 1253578"/>
                <a:gd name="connsiteX23-2779" fmla="*/ 410335 w 822680"/>
                <a:gd name="connsiteY23-2780" fmla="*/ 718192 h 1253578"/>
                <a:gd name="connsiteX24-2781" fmla="*/ 253860 w 822680"/>
                <a:gd name="connsiteY24-2782" fmla="*/ 1020110 h 1253578"/>
                <a:gd name="connsiteX25-2783" fmla="*/ 199235 w 822680"/>
                <a:gd name="connsiteY25-2784" fmla="*/ 1027176 h 1253578"/>
                <a:gd name="connsiteX26-2785" fmla="*/ 121745 w 822680"/>
                <a:gd name="connsiteY26-2786" fmla="*/ 892177 h 1253578"/>
                <a:gd name="connsiteX27-2787" fmla="*/ 167224 w 822680"/>
                <a:gd name="connsiteY27-2788" fmla="*/ 686437 h 1253578"/>
                <a:gd name="connsiteX28-2789" fmla="*/ 100127 w 822680"/>
                <a:gd name="connsiteY28-2790" fmla="*/ 707884 h 1253578"/>
                <a:gd name="connsiteX29-2791" fmla="*/ 6831 w 822680"/>
                <a:gd name="connsiteY29-2792" fmla="*/ 595967 h 1253578"/>
                <a:gd name="connsiteX30-2793" fmla="*/ 155750 w 822680"/>
                <a:gd name="connsiteY30-2794" fmla="*/ 507048 h 1253578"/>
                <a:gd name="connsiteX31-2795" fmla="*/ 295597 w 822680"/>
                <a:gd name="connsiteY31-2796" fmla="*/ 412948 h 1253578"/>
                <a:gd name="connsiteX32-2797" fmla="*/ 334425 w 822680"/>
                <a:gd name="connsiteY32-2798" fmla="*/ 360329 h 1253578"/>
                <a:gd name="connsiteX33-2799" fmla="*/ 276085 w 822680"/>
                <a:gd name="connsiteY33-2800" fmla="*/ 300389 h 1253578"/>
                <a:gd name="connsiteX34-2801" fmla="*/ 405346 w 822680"/>
                <a:gd name="connsiteY34-2802" fmla="*/ 172295 h 1253578"/>
                <a:gd name="connsiteX35-2803" fmla="*/ 309066 w 822680"/>
                <a:gd name="connsiteY35-2804" fmla="*/ 115624 h 1253578"/>
                <a:gd name="connsiteX36-2805" fmla="*/ 573878 w 822680"/>
                <a:gd name="connsiteY36-2806" fmla="*/ 691923 h 1253578"/>
                <a:gd name="connsiteX37-2807" fmla="*/ 563734 w 822680"/>
                <a:gd name="connsiteY37-2808" fmla="*/ 772890 h 1253578"/>
                <a:gd name="connsiteX38-2809" fmla="*/ 630415 w 822680"/>
                <a:gd name="connsiteY38-2810" fmla="*/ 801984 h 1253578"/>
                <a:gd name="connsiteX39-2811" fmla="*/ 624428 w 822680"/>
                <a:gd name="connsiteY39-2812" fmla="*/ 697077 h 1253578"/>
                <a:gd name="connsiteX40-2813" fmla="*/ 573878 w 822680"/>
                <a:gd name="connsiteY40-2814" fmla="*/ 691923 h 1253578"/>
                <a:gd name="connsiteX41-2815" fmla="*/ 554090 w 822680"/>
                <a:gd name="connsiteY41-2816" fmla="*/ 868403 h 1253578"/>
                <a:gd name="connsiteX42-2817" fmla="*/ 590755 w 822680"/>
                <a:gd name="connsiteY42-2818" fmla="*/ 848286 h 1253578"/>
                <a:gd name="connsiteX43-2819" fmla="*/ 560409 w 822680"/>
                <a:gd name="connsiteY43-2820" fmla="*/ 811211 h 1253578"/>
                <a:gd name="connsiteX44-2821" fmla="*/ 554090 w 822680"/>
                <a:gd name="connsiteY44-2822" fmla="*/ 868403 h 1253578"/>
                <a:gd name="connsiteX45-2823" fmla="*/ 639228 w 822680"/>
                <a:gd name="connsiteY45-2824" fmla="*/ 911047 h 1253578"/>
                <a:gd name="connsiteX46-2825" fmla="*/ 618858 w 822680"/>
                <a:gd name="connsiteY46-2826" fmla="*/ 942469 h 1253578"/>
                <a:gd name="connsiteX47-2827" fmla="*/ 645131 w 822680"/>
                <a:gd name="connsiteY47-2828" fmla="*/ 974057 h 1253578"/>
                <a:gd name="connsiteX48-2829" fmla="*/ 639228 w 822680"/>
                <a:gd name="connsiteY48-2830" fmla="*/ 911047 h 1253578"/>
                <a:gd name="connsiteX49-2831" fmla="*/ 555254 w 822680"/>
                <a:gd name="connsiteY49-2832" fmla="*/ 1025679 h 1253578"/>
                <a:gd name="connsiteX50-2833" fmla="*/ 562653 w 822680"/>
                <a:gd name="connsiteY50-2834" fmla="*/ 1098416 h 1253578"/>
                <a:gd name="connsiteX51-2835" fmla="*/ 638397 w 822680"/>
                <a:gd name="connsiteY51-2836" fmla="*/ 1047625 h 1253578"/>
                <a:gd name="connsiteX52-2837" fmla="*/ 555254 w 822680"/>
                <a:gd name="connsiteY52-2838" fmla="*/ 1025679 h 1253578"/>
                <a:gd name="connsiteX0-2839" fmla="*/ 602533 w 822680"/>
                <a:gd name="connsiteY0-2840" fmla="*/ 0 h 1253578"/>
                <a:gd name="connsiteX1-2841" fmla="*/ 680550 w 822680"/>
                <a:gd name="connsiteY1-2842" fmla="*/ 83182 h 1253578"/>
                <a:gd name="connsiteX2-2843" fmla="*/ 563152 w 822680"/>
                <a:gd name="connsiteY2-2844" fmla="*/ 188422 h 1253578"/>
                <a:gd name="connsiteX3-2845" fmla="*/ 559161 w 822680"/>
                <a:gd name="connsiteY3-2846" fmla="*/ 200641 h 1253578"/>
                <a:gd name="connsiteX4-2847" fmla="*/ 620438 w 822680"/>
                <a:gd name="connsiteY4-2848" fmla="*/ 196319 h 1253578"/>
                <a:gd name="connsiteX5-2849" fmla="*/ 629168 w 822680"/>
                <a:gd name="connsiteY5-2850" fmla="*/ 281940 h 1253578"/>
                <a:gd name="connsiteX6-2851" fmla="*/ 499714 w 822680"/>
                <a:gd name="connsiteY6-2852" fmla="*/ 383771 h 1253578"/>
                <a:gd name="connsiteX7-2853" fmla="*/ 789081 w 822680"/>
                <a:gd name="connsiteY7-2854" fmla="*/ 275216 h 1253578"/>
                <a:gd name="connsiteX8-2855" fmla="*/ 820166 w 822680"/>
                <a:gd name="connsiteY8-2856" fmla="*/ 410609 h 1253578"/>
                <a:gd name="connsiteX9-2857" fmla="*/ 614368 w 822680"/>
                <a:gd name="connsiteY9-2858" fmla="*/ 522094 h 1253578"/>
                <a:gd name="connsiteX10-2859" fmla="*/ 750224 w 822680"/>
                <a:gd name="connsiteY10-2860" fmla="*/ 659338 h 1253578"/>
                <a:gd name="connsiteX11-2861" fmla="*/ 735092 w 822680"/>
                <a:gd name="connsiteY11-2862" fmla="*/ 724925 h 1253578"/>
                <a:gd name="connsiteX12-2863" fmla="*/ 748562 w 822680"/>
                <a:gd name="connsiteY12-2864" fmla="*/ 825343 h 1253578"/>
                <a:gd name="connsiteX13-2865" fmla="*/ 804600 w 822680"/>
                <a:gd name="connsiteY13-2866" fmla="*/ 1123687 h 1253578"/>
                <a:gd name="connsiteX14-2867" fmla="*/ 800360 w 822680"/>
                <a:gd name="connsiteY14-2868" fmla="*/ 1233498 h 1253578"/>
                <a:gd name="connsiteX15-2869" fmla="*/ 725032 w 822680"/>
                <a:gd name="connsiteY15-2870" fmla="*/ 1246382 h 1253578"/>
                <a:gd name="connsiteX16-2871" fmla="*/ 558662 w 822680"/>
                <a:gd name="connsiteY16-2872" fmla="*/ 1160180 h 1253578"/>
                <a:gd name="connsiteX17-2873" fmla="*/ 505783 w 822680"/>
                <a:gd name="connsiteY17-2874" fmla="*/ 1160512 h 1253578"/>
                <a:gd name="connsiteX18-2875" fmla="*/ 401771 w 822680"/>
                <a:gd name="connsiteY18-2876" fmla="*/ 1016286 h 1253578"/>
                <a:gd name="connsiteX19-2877" fmla="*/ 408672 w 822680"/>
                <a:gd name="connsiteY19-2878" fmla="*/ 733736 h 1253578"/>
                <a:gd name="connsiteX20-2879" fmla="*/ 467038 w 822680"/>
                <a:gd name="connsiteY20-2880" fmla="*/ 569809 h 1253578"/>
                <a:gd name="connsiteX21-2881" fmla="*/ 413993 w 822680"/>
                <a:gd name="connsiteY21-2882" fmla="*/ 588596 h 1253578"/>
                <a:gd name="connsiteX22-2883" fmla="*/ 335173 w 822680"/>
                <a:gd name="connsiteY22-2884" fmla="*/ 760503 h 1253578"/>
                <a:gd name="connsiteX23-2885" fmla="*/ 410335 w 822680"/>
                <a:gd name="connsiteY23-2886" fmla="*/ 718192 h 1253578"/>
                <a:gd name="connsiteX24-2887" fmla="*/ 253860 w 822680"/>
                <a:gd name="connsiteY24-2888" fmla="*/ 1020110 h 1253578"/>
                <a:gd name="connsiteX25-2889" fmla="*/ 199235 w 822680"/>
                <a:gd name="connsiteY25-2890" fmla="*/ 1027176 h 1253578"/>
                <a:gd name="connsiteX26-2891" fmla="*/ 121745 w 822680"/>
                <a:gd name="connsiteY26-2892" fmla="*/ 892177 h 1253578"/>
                <a:gd name="connsiteX27-2893" fmla="*/ 167224 w 822680"/>
                <a:gd name="connsiteY27-2894" fmla="*/ 686437 h 1253578"/>
                <a:gd name="connsiteX28-2895" fmla="*/ 100127 w 822680"/>
                <a:gd name="connsiteY28-2896" fmla="*/ 707884 h 1253578"/>
                <a:gd name="connsiteX29-2897" fmla="*/ 6831 w 822680"/>
                <a:gd name="connsiteY29-2898" fmla="*/ 595967 h 1253578"/>
                <a:gd name="connsiteX30-2899" fmla="*/ 295597 w 822680"/>
                <a:gd name="connsiteY30-2900" fmla="*/ 412948 h 1253578"/>
                <a:gd name="connsiteX31-2901" fmla="*/ 334425 w 822680"/>
                <a:gd name="connsiteY31-2902" fmla="*/ 360329 h 1253578"/>
                <a:gd name="connsiteX32-2903" fmla="*/ 276085 w 822680"/>
                <a:gd name="connsiteY32-2904" fmla="*/ 300389 h 1253578"/>
                <a:gd name="connsiteX33-2905" fmla="*/ 405346 w 822680"/>
                <a:gd name="connsiteY33-2906" fmla="*/ 172295 h 1253578"/>
                <a:gd name="connsiteX34-2907" fmla="*/ 309066 w 822680"/>
                <a:gd name="connsiteY34-2908" fmla="*/ 115624 h 1253578"/>
                <a:gd name="connsiteX35-2909" fmla="*/ 573878 w 822680"/>
                <a:gd name="connsiteY35-2910" fmla="*/ 691923 h 1253578"/>
                <a:gd name="connsiteX36-2911" fmla="*/ 563734 w 822680"/>
                <a:gd name="connsiteY36-2912" fmla="*/ 772890 h 1253578"/>
                <a:gd name="connsiteX37-2913" fmla="*/ 630415 w 822680"/>
                <a:gd name="connsiteY37-2914" fmla="*/ 801984 h 1253578"/>
                <a:gd name="connsiteX38-2915" fmla="*/ 624428 w 822680"/>
                <a:gd name="connsiteY38-2916" fmla="*/ 697077 h 1253578"/>
                <a:gd name="connsiteX39-2917" fmla="*/ 573878 w 822680"/>
                <a:gd name="connsiteY39-2918" fmla="*/ 691923 h 1253578"/>
                <a:gd name="connsiteX40-2919" fmla="*/ 554090 w 822680"/>
                <a:gd name="connsiteY40-2920" fmla="*/ 868403 h 1253578"/>
                <a:gd name="connsiteX41-2921" fmla="*/ 590755 w 822680"/>
                <a:gd name="connsiteY41-2922" fmla="*/ 848286 h 1253578"/>
                <a:gd name="connsiteX42-2923" fmla="*/ 560409 w 822680"/>
                <a:gd name="connsiteY42-2924" fmla="*/ 811211 h 1253578"/>
                <a:gd name="connsiteX43-2925" fmla="*/ 554090 w 822680"/>
                <a:gd name="connsiteY43-2926" fmla="*/ 868403 h 1253578"/>
                <a:gd name="connsiteX44-2927" fmla="*/ 639228 w 822680"/>
                <a:gd name="connsiteY44-2928" fmla="*/ 911047 h 1253578"/>
                <a:gd name="connsiteX45-2929" fmla="*/ 618858 w 822680"/>
                <a:gd name="connsiteY45-2930" fmla="*/ 942469 h 1253578"/>
                <a:gd name="connsiteX46-2931" fmla="*/ 645131 w 822680"/>
                <a:gd name="connsiteY46-2932" fmla="*/ 974057 h 1253578"/>
                <a:gd name="connsiteX47-2933" fmla="*/ 639228 w 822680"/>
                <a:gd name="connsiteY47-2934" fmla="*/ 911047 h 1253578"/>
                <a:gd name="connsiteX48-2935" fmla="*/ 555254 w 822680"/>
                <a:gd name="connsiteY48-2936" fmla="*/ 1025679 h 1253578"/>
                <a:gd name="connsiteX49-2937" fmla="*/ 562653 w 822680"/>
                <a:gd name="connsiteY49-2938" fmla="*/ 1098416 h 1253578"/>
                <a:gd name="connsiteX50-2939" fmla="*/ 638397 w 822680"/>
                <a:gd name="connsiteY50-2940" fmla="*/ 1047625 h 1253578"/>
                <a:gd name="connsiteX51-2941" fmla="*/ 555254 w 822680"/>
                <a:gd name="connsiteY51-2942" fmla="*/ 1025679 h 1253578"/>
                <a:gd name="connsiteX0-2943" fmla="*/ 602533 w 822680"/>
                <a:gd name="connsiteY0-2944" fmla="*/ 0 h 1253578"/>
                <a:gd name="connsiteX1-2945" fmla="*/ 680550 w 822680"/>
                <a:gd name="connsiteY1-2946" fmla="*/ 83182 h 1253578"/>
                <a:gd name="connsiteX2-2947" fmla="*/ 563152 w 822680"/>
                <a:gd name="connsiteY2-2948" fmla="*/ 188422 h 1253578"/>
                <a:gd name="connsiteX3-2949" fmla="*/ 559161 w 822680"/>
                <a:gd name="connsiteY3-2950" fmla="*/ 200641 h 1253578"/>
                <a:gd name="connsiteX4-2951" fmla="*/ 620438 w 822680"/>
                <a:gd name="connsiteY4-2952" fmla="*/ 196319 h 1253578"/>
                <a:gd name="connsiteX5-2953" fmla="*/ 629168 w 822680"/>
                <a:gd name="connsiteY5-2954" fmla="*/ 281940 h 1253578"/>
                <a:gd name="connsiteX6-2955" fmla="*/ 499714 w 822680"/>
                <a:gd name="connsiteY6-2956" fmla="*/ 383771 h 1253578"/>
                <a:gd name="connsiteX7-2957" fmla="*/ 789081 w 822680"/>
                <a:gd name="connsiteY7-2958" fmla="*/ 275216 h 1253578"/>
                <a:gd name="connsiteX8-2959" fmla="*/ 820166 w 822680"/>
                <a:gd name="connsiteY8-2960" fmla="*/ 410609 h 1253578"/>
                <a:gd name="connsiteX9-2961" fmla="*/ 614368 w 822680"/>
                <a:gd name="connsiteY9-2962" fmla="*/ 522094 h 1253578"/>
                <a:gd name="connsiteX10-2963" fmla="*/ 750224 w 822680"/>
                <a:gd name="connsiteY10-2964" fmla="*/ 659338 h 1253578"/>
                <a:gd name="connsiteX11-2965" fmla="*/ 735092 w 822680"/>
                <a:gd name="connsiteY11-2966" fmla="*/ 724925 h 1253578"/>
                <a:gd name="connsiteX12-2967" fmla="*/ 748562 w 822680"/>
                <a:gd name="connsiteY12-2968" fmla="*/ 825343 h 1253578"/>
                <a:gd name="connsiteX13-2969" fmla="*/ 804600 w 822680"/>
                <a:gd name="connsiteY13-2970" fmla="*/ 1123687 h 1253578"/>
                <a:gd name="connsiteX14-2971" fmla="*/ 800360 w 822680"/>
                <a:gd name="connsiteY14-2972" fmla="*/ 1233498 h 1253578"/>
                <a:gd name="connsiteX15-2973" fmla="*/ 725032 w 822680"/>
                <a:gd name="connsiteY15-2974" fmla="*/ 1246382 h 1253578"/>
                <a:gd name="connsiteX16-2975" fmla="*/ 558662 w 822680"/>
                <a:gd name="connsiteY16-2976" fmla="*/ 1160180 h 1253578"/>
                <a:gd name="connsiteX17-2977" fmla="*/ 505783 w 822680"/>
                <a:gd name="connsiteY17-2978" fmla="*/ 1160512 h 1253578"/>
                <a:gd name="connsiteX18-2979" fmla="*/ 401771 w 822680"/>
                <a:gd name="connsiteY18-2980" fmla="*/ 1016286 h 1253578"/>
                <a:gd name="connsiteX19-2981" fmla="*/ 408672 w 822680"/>
                <a:gd name="connsiteY19-2982" fmla="*/ 733736 h 1253578"/>
                <a:gd name="connsiteX20-2983" fmla="*/ 467038 w 822680"/>
                <a:gd name="connsiteY20-2984" fmla="*/ 569809 h 1253578"/>
                <a:gd name="connsiteX21-2985" fmla="*/ 413993 w 822680"/>
                <a:gd name="connsiteY21-2986" fmla="*/ 588596 h 1253578"/>
                <a:gd name="connsiteX22-2987" fmla="*/ 335173 w 822680"/>
                <a:gd name="connsiteY22-2988" fmla="*/ 760503 h 1253578"/>
                <a:gd name="connsiteX23-2989" fmla="*/ 410335 w 822680"/>
                <a:gd name="connsiteY23-2990" fmla="*/ 718192 h 1253578"/>
                <a:gd name="connsiteX24-2991" fmla="*/ 253860 w 822680"/>
                <a:gd name="connsiteY24-2992" fmla="*/ 1020110 h 1253578"/>
                <a:gd name="connsiteX25-2993" fmla="*/ 199235 w 822680"/>
                <a:gd name="connsiteY25-2994" fmla="*/ 1027176 h 1253578"/>
                <a:gd name="connsiteX26-2995" fmla="*/ 121745 w 822680"/>
                <a:gd name="connsiteY26-2996" fmla="*/ 892177 h 1253578"/>
                <a:gd name="connsiteX27-2997" fmla="*/ 167224 w 822680"/>
                <a:gd name="connsiteY27-2998" fmla="*/ 686437 h 1253578"/>
                <a:gd name="connsiteX28-2999" fmla="*/ 100127 w 822680"/>
                <a:gd name="connsiteY28-3000" fmla="*/ 707884 h 1253578"/>
                <a:gd name="connsiteX29-3001" fmla="*/ 6831 w 822680"/>
                <a:gd name="connsiteY29-3002" fmla="*/ 595967 h 1253578"/>
                <a:gd name="connsiteX30-3003" fmla="*/ 295597 w 822680"/>
                <a:gd name="connsiteY30-3004" fmla="*/ 412948 h 1253578"/>
                <a:gd name="connsiteX31-3005" fmla="*/ 334425 w 822680"/>
                <a:gd name="connsiteY31-3006" fmla="*/ 360329 h 1253578"/>
                <a:gd name="connsiteX32-3007" fmla="*/ 276085 w 822680"/>
                <a:gd name="connsiteY32-3008" fmla="*/ 300389 h 1253578"/>
                <a:gd name="connsiteX33-3009" fmla="*/ 405346 w 822680"/>
                <a:gd name="connsiteY33-3010" fmla="*/ 172295 h 1253578"/>
                <a:gd name="connsiteX34-3011" fmla="*/ 309066 w 822680"/>
                <a:gd name="connsiteY34-3012" fmla="*/ 115624 h 1253578"/>
                <a:gd name="connsiteX35-3013" fmla="*/ 573878 w 822680"/>
                <a:gd name="connsiteY35-3014" fmla="*/ 691923 h 1253578"/>
                <a:gd name="connsiteX36-3015" fmla="*/ 563734 w 822680"/>
                <a:gd name="connsiteY36-3016" fmla="*/ 772890 h 1253578"/>
                <a:gd name="connsiteX37-3017" fmla="*/ 630415 w 822680"/>
                <a:gd name="connsiteY37-3018" fmla="*/ 801984 h 1253578"/>
                <a:gd name="connsiteX38-3019" fmla="*/ 624428 w 822680"/>
                <a:gd name="connsiteY38-3020" fmla="*/ 697077 h 1253578"/>
                <a:gd name="connsiteX39-3021" fmla="*/ 573878 w 822680"/>
                <a:gd name="connsiteY39-3022" fmla="*/ 691923 h 1253578"/>
                <a:gd name="connsiteX40-3023" fmla="*/ 554090 w 822680"/>
                <a:gd name="connsiteY40-3024" fmla="*/ 868403 h 1253578"/>
                <a:gd name="connsiteX41-3025" fmla="*/ 590755 w 822680"/>
                <a:gd name="connsiteY41-3026" fmla="*/ 848286 h 1253578"/>
                <a:gd name="connsiteX42-3027" fmla="*/ 560409 w 822680"/>
                <a:gd name="connsiteY42-3028" fmla="*/ 811211 h 1253578"/>
                <a:gd name="connsiteX43-3029" fmla="*/ 554090 w 822680"/>
                <a:gd name="connsiteY43-3030" fmla="*/ 868403 h 1253578"/>
                <a:gd name="connsiteX44-3031" fmla="*/ 639228 w 822680"/>
                <a:gd name="connsiteY44-3032" fmla="*/ 911047 h 1253578"/>
                <a:gd name="connsiteX45-3033" fmla="*/ 618858 w 822680"/>
                <a:gd name="connsiteY45-3034" fmla="*/ 942469 h 1253578"/>
                <a:gd name="connsiteX46-3035" fmla="*/ 645131 w 822680"/>
                <a:gd name="connsiteY46-3036" fmla="*/ 974057 h 1253578"/>
                <a:gd name="connsiteX47-3037" fmla="*/ 639228 w 822680"/>
                <a:gd name="connsiteY47-3038" fmla="*/ 911047 h 1253578"/>
                <a:gd name="connsiteX48-3039" fmla="*/ 555254 w 822680"/>
                <a:gd name="connsiteY48-3040" fmla="*/ 1025679 h 1253578"/>
                <a:gd name="connsiteX49-3041" fmla="*/ 562653 w 822680"/>
                <a:gd name="connsiteY49-3042" fmla="*/ 1098416 h 1253578"/>
                <a:gd name="connsiteX50-3043" fmla="*/ 638397 w 822680"/>
                <a:gd name="connsiteY50-3044" fmla="*/ 1047625 h 1253578"/>
                <a:gd name="connsiteX51-3045" fmla="*/ 555254 w 822680"/>
                <a:gd name="connsiteY51-3046" fmla="*/ 1025679 h 1253578"/>
                <a:gd name="connsiteX0-3047" fmla="*/ 603858 w 824005"/>
                <a:gd name="connsiteY0-3048" fmla="*/ 0 h 1253578"/>
                <a:gd name="connsiteX1-3049" fmla="*/ 681875 w 824005"/>
                <a:gd name="connsiteY1-3050" fmla="*/ 83182 h 1253578"/>
                <a:gd name="connsiteX2-3051" fmla="*/ 564477 w 824005"/>
                <a:gd name="connsiteY2-3052" fmla="*/ 188422 h 1253578"/>
                <a:gd name="connsiteX3-3053" fmla="*/ 560486 w 824005"/>
                <a:gd name="connsiteY3-3054" fmla="*/ 200641 h 1253578"/>
                <a:gd name="connsiteX4-3055" fmla="*/ 621763 w 824005"/>
                <a:gd name="connsiteY4-3056" fmla="*/ 196319 h 1253578"/>
                <a:gd name="connsiteX5-3057" fmla="*/ 630493 w 824005"/>
                <a:gd name="connsiteY5-3058" fmla="*/ 281940 h 1253578"/>
                <a:gd name="connsiteX6-3059" fmla="*/ 501039 w 824005"/>
                <a:gd name="connsiteY6-3060" fmla="*/ 383771 h 1253578"/>
                <a:gd name="connsiteX7-3061" fmla="*/ 790406 w 824005"/>
                <a:gd name="connsiteY7-3062" fmla="*/ 275216 h 1253578"/>
                <a:gd name="connsiteX8-3063" fmla="*/ 821491 w 824005"/>
                <a:gd name="connsiteY8-3064" fmla="*/ 410609 h 1253578"/>
                <a:gd name="connsiteX9-3065" fmla="*/ 615693 w 824005"/>
                <a:gd name="connsiteY9-3066" fmla="*/ 522094 h 1253578"/>
                <a:gd name="connsiteX10-3067" fmla="*/ 751549 w 824005"/>
                <a:gd name="connsiteY10-3068" fmla="*/ 659338 h 1253578"/>
                <a:gd name="connsiteX11-3069" fmla="*/ 736417 w 824005"/>
                <a:gd name="connsiteY11-3070" fmla="*/ 724925 h 1253578"/>
                <a:gd name="connsiteX12-3071" fmla="*/ 749887 w 824005"/>
                <a:gd name="connsiteY12-3072" fmla="*/ 825343 h 1253578"/>
                <a:gd name="connsiteX13-3073" fmla="*/ 805925 w 824005"/>
                <a:gd name="connsiteY13-3074" fmla="*/ 1123687 h 1253578"/>
                <a:gd name="connsiteX14-3075" fmla="*/ 801685 w 824005"/>
                <a:gd name="connsiteY14-3076" fmla="*/ 1233498 h 1253578"/>
                <a:gd name="connsiteX15-3077" fmla="*/ 726357 w 824005"/>
                <a:gd name="connsiteY15-3078" fmla="*/ 1246382 h 1253578"/>
                <a:gd name="connsiteX16-3079" fmla="*/ 559987 w 824005"/>
                <a:gd name="connsiteY16-3080" fmla="*/ 1160180 h 1253578"/>
                <a:gd name="connsiteX17-3081" fmla="*/ 507108 w 824005"/>
                <a:gd name="connsiteY17-3082" fmla="*/ 1160512 h 1253578"/>
                <a:gd name="connsiteX18-3083" fmla="*/ 403096 w 824005"/>
                <a:gd name="connsiteY18-3084" fmla="*/ 1016286 h 1253578"/>
                <a:gd name="connsiteX19-3085" fmla="*/ 409997 w 824005"/>
                <a:gd name="connsiteY19-3086" fmla="*/ 733736 h 1253578"/>
                <a:gd name="connsiteX20-3087" fmla="*/ 468363 w 824005"/>
                <a:gd name="connsiteY20-3088" fmla="*/ 569809 h 1253578"/>
                <a:gd name="connsiteX21-3089" fmla="*/ 415318 w 824005"/>
                <a:gd name="connsiteY21-3090" fmla="*/ 588596 h 1253578"/>
                <a:gd name="connsiteX22-3091" fmla="*/ 336498 w 824005"/>
                <a:gd name="connsiteY22-3092" fmla="*/ 760503 h 1253578"/>
                <a:gd name="connsiteX23-3093" fmla="*/ 411660 w 824005"/>
                <a:gd name="connsiteY23-3094" fmla="*/ 718192 h 1253578"/>
                <a:gd name="connsiteX24-3095" fmla="*/ 255185 w 824005"/>
                <a:gd name="connsiteY24-3096" fmla="*/ 1020110 h 1253578"/>
                <a:gd name="connsiteX25-3097" fmla="*/ 200560 w 824005"/>
                <a:gd name="connsiteY25-3098" fmla="*/ 1027176 h 1253578"/>
                <a:gd name="connsiteX26-3099" fmla="*/ 123070 w 824005"/>
                <a:gd name="connsiteY26-3100" fmla="*/ 892177 h 1253578"/>
                <a:gd name="connsiteX27-3101" fmla="*/ 168549 w 824005"/>
                <a:gd name="connsiteY27-3102" fmla="*/ 686437 h 1253578"/>
                <a:gd name="connsiteX28-3103" fmla="*/ 82402 w 824005"/>
                <a:gd name="connsiteY28-3104" fmla="*/ 712646 h 1253578"/>
                <a:gd name="connsiteX29-3105" fmla="*/ 8156 w 824005"/>
                <a:gd name="connsiteY29-3106" fmla="*/ 595967 h 1253578"/>
                <a:gd name="connsiteX30-3107" fmla="*/ 296922 w 824005"/>
                <a:gd name="connsiteY30-3108" fmla="*/ 412948 h 1253578"/>
                <a:gd name="connsiteX31-3109" fmla="*/ 335750 w 824005"/>
                <a:gd name="connsiteY31-3110" fmla="*/ 360329 h 1253578"/>
                <a:gd name="connsiteX32-3111" fmla="*/ 277410 w 824005"/>
                <a:gd name="connsiteY32-3112" fmla="*/ 300389 h 1253578"/>
                <a:gd name="connsiteX33-3113" fmla="*/ 406671 w 824005"/>
                <a:gd name="connsiteY33-3114" fmla="*/ 172295 h 1253578"/>
                <a:gd name="connsiteX34-3115" fmla="*/ 310391 w 824005"/>
                <a:gd name="connsiteY34-3116" fmla="*/ 115624 h 1253578"/>
                <a:gd name="connsiteX35-3117" fmla="*/ 575203 w 824005"/>
                <a:gd name="connsiteY35-3118" fmla="*/ 691923 h 1253578"/>
                <a:gd name="connsiteX36-3119" fmla="*/ 565059 w 824005"/>
                <a:gd name="connsiteY36-3120" fmla="*/ 772890 h 1253578"/>
                <a:gd name="connsiteX37-3121" fmla="*/ 631740 w 824005"/>
                <a:gd name="connsiteY37-3122" fmla="*/ 801984 h 1253578"/>
                <a:gd name="connsiteX38-3123" fmla="*/ 625753 w 824005"/>
                <a:gd name="connsiteY38-3124" fmla="*/ 697077 h 1253578"/>
                <a:gd name="connsiteX39-3125" fmla="*/ 575203 w 824005"/>
                <a:gd name="connsiteY39-3126" fmla="*/ 691923 h 1253578"/>
                <a:gd name="connsiteX40-3127" fmla="*/ 555415 w 824005"/>
                <a:gd name="connsiteY40-3128" fmla="*/ 868403 h 1253578"/>
                <a:gd name="connsiteX41-3129" fmla="*/ 592080 w 824005"/>
                <a:gd name="connsiteY41-3130" fmla="*/ 848286 h 1253578"/>
                <a:gd name="connsiteX42-3131" fmla="*/ 561734 w 824005"/>
                <a:gd name="connsiteY42-3132" fmla="*/ 811211 h 1253578"/>
                <a:gd name="connsiteX43-3133" fmla="*/ 555415 w 824005"/>
                <a:gd name="connsiteY43-3134" fmla="*/ 868403 h 1253578"/>
                <a:gd name="connsiteX44-3135" fmla="*/ 640553 w 824005"/>
                <a:gd name="connsiteY44-3136" fmla="*/ 911047 h 1253578"/>
                <a:gd name="connsiteX45-3137" fmla="*/ 620183 w 824005"/>
                <a:gd name="connsiteY45-3138" fmla="*/ 942469 h 1253578"/>
                <a:gd name="connsiteX46-3139" fmla="*/ 646456 w 824005"/>
                <a:gd name="connsiteY46-3140" fmla="*/ 974057 h 1253578"/>
                <a:gd name="connsiteX47-3141" fmla="*/ 640553 w 824005"/>
                <a:gd name="connsiteY47-3142" fmla="*/ 911047 h 1253578"/>
                <a:gd name="connsiteX48-3143" fmla="*/ 556579 w 824005"/>
                <a:gd name="connsiteY48-3144" fmla="*/ 1025679 h 1253578"/>
                <a:gd name="connsiteX49-3145" fmla="*/ 563978 w 824005"/>
                <a:gd name="connsiteY49-3146" fmla="*/ 1098416 h 1253578"/>
                <a:gd name="connsiteX50-3147" fmla="*/ 639722 w 824005"/>
                <a:gd name="connsiteY50-3148" fmla="*/ 1047625 h 1253578"/>
                <a:gd name="connsiteX51-3149" fmla="*/ 556579 w 824005"/>
                <a:gd name="connsiteY51-3150" fmla="*/ 1025679 h 1253578"/>
                <a:gd name="connsiteX0-3151" fmla="*/ 603858 w 839533"/>
                <a:gd name="connsiteY0-3152" fmla="*/ 0 h 1253578"/>
                <a:gd name="connsiteX1-3153" fmla="*/ 681875 w 839533"/>
                <a:gd name="connsiteY1-3154" fmla="*/ 83182 h 1253578"/>
                <a:gd name="connsiteX2-3155" fmla="*/ 564477 w 839533"/>
                <a:gd name="connsiteY2-3156" fmla="*/ 188422 h 1253578"/>
                <a:gd name="connsiteX3-3157" fmla="*/ 560486 w 839533"/>
                <a:gd name="connsiteY3-3158" fmla="*/ 200641 h 1253578"/>
                <a:gd name="connsiteX4-3159" fmla="*/ 621763 w 839533"/>
                <a:gd name="connsiteY4-3160" fmla="*/ 196319 h 1253578"/>
                <a:gd name="connsiteX5-3161" fmla="*/ 630493 w 839533"/>
                <a:gd name="connsiteY5-3162" fmla="*/ 281940 h 1253578"/>
                <a:gd name="connsiteX6-3163" fmla="*/ 501039 w 839533"/>
                <a:gd name="connsiteY6-3164" fmla="*/ 383771 h 1253578"/>
                <a:gd name="connsiteX7-3165" fmla="*/ 790406 w 839533"/>
                <a:gd name="connsiteY7-3166" fmla="*/ 275216 h 1253578"/>
                <a:gd name="connsiteX8-3167" fmla="*/ 821491 w 839533"/>
                <a:gd name="connsiteY8-3168" fmla="*/ 410609 h 1253578"/>
                <a:gd name="connsiteX9-3169" fmla="*/ 615693 w 839533"/>
                <a:gd name="connsiteY9-3170" fmla="*/ 522094 h 1253578"/>
                <a:gd name="connsiteX10-3171" fmla="*/ 751549 w 839533"/>
                <a:gd name="connsiteY10-3172" fmla="*/ 659338 h 1253578"/>
                <a:gd name="connsiteX11-3173" fmla="*/ 736417 w 839533"/>
                <a:gd name="connsiteY11-3174" fmla="*/ 724925 h 1253578"/>
                <a:gd name="connsiteX12-3175" fmla="*/ 749887 w 839533"/>
                <a:gd name="connsiteY12-3176" fmla="*/ 825343 h 1253578"/>
                <a:gd name="connsiteX13-3177" fmla="*/ 805925 w 839533"/>
                <a:gd name="connsiteY13-3178" fmla="*/ 1123687 h 1253578"/>
                <a:gd name="connsiteX14-3179" fmla="*/ 801685 w 839533"/>
                <a:gd name="connsiteY14-3180" fmla="*/ 1233498 h 1253578"/>
                <a:gd name="connsiteX15-3181" fmla="*/ 726357 w 839533"/>
                <a:gd name="connsiteY15-3182" fmla="*/ 1246382 h 1253578"/>
                <a:gd name="connsiteX16-3183" fmla="*/ 559987 w 839533"/>
                <a:gd name="connsiteY16-3184" fmla="*/ 1160180 h 1253578"/>
                <a:gd name="connsiteX17-3185" fmla="*/ 507108 w 839533"/>
                <a:gd name="connsiteY17-3186" fmla="*/ 1160512 h 1253578"/>
                <a:gd name="connsiteX18-3187" fmla="*/ 403096 w 839533"/>
                <a:gd name="connsiteY18-3188" fmla="*/ 1016286 h 1253578"/>
                <a:gd name="connsiteX19-3189" fmla="*/ 409997 w 839533"/>
                <a:gd name="connsiteY19-3190" fmla="*/ 733736 h 1253578"/>
                <a:gd name="connsiteX20-3191" fmla="*/ 468363 w 839533"/>
                <a:gd name="connsiteY20-3192" fmla="*/ 569809 h 1253578"/>
                <a:gd name="connsiteX21-3193" fmla="*/ 415318 w 839533"/>
                <a:gd name="connsiteY21-3194" fmla="*/ 588596 h 1253578"/>
                <a:gd name="connsiteX22-3195" fmla="*/ 336498 w 839533"/>
                <a:gd name="connsiteY22-3196" fmla="*/ 760503 h 1253578"/>
                <a:gd name="connsiteX23-3197" fmla="*/ 411660 w 839533"/>
                <a:gd name="connsiteY23-3198" fmla="*/ 718192 h 1253578"/>
                <a:gd name="connsiteX24-3199" fmla="*/ 255185 w 839533"/>
                <a:gd name="connsiteY24-3200" fmla="*/ 1020110 h 1253578"/>
                <a:gd name="connsiteX25-3201" fmla="*/ 200560 w 839533"/>
                <a:gd name="connsiteY25-3202" fmla="*/ 1027176 h 1253578"/>
                <a:gd name="connsiteX26-3203" fmla="*/ 123070 w 839533"/>
                <a:gd name="connsiteY26-3204" fmla="*/ 892177 h 1253578"/>
                <a:gd name="connsiteX27-3205" fmla="*/ 168549 w 839533"/>
                <a:gd name="connsiteY27-3206" fmla="*/ 686437 h 1253578"/>
                <a:gd name="connsiteX28-3207" fmla="*/ 82402 w 839533"/>
                <a:gd name="connsiteY28-3208" fmla="*/ 712646 h 1253578"/>
                <a:gd name="connsiteX29-3209" fmla="*/ 8156 w 839533"/>
                <a:gd name="connsiteY29-3210" fmla="*/ 595967 h 1253578"/>
                <a:gd name="connsiteX30-3211" fmla="*/ 296922 w 839533"/>
                <a:gd name="connsiteY30-3212" fmla="*/ 412948 h 1253578"/>
                <a:gd name="connsiteX31-3213" fmla="*/ 335750 w 839533"/>
                <a:gd name="connsiteY31-3214" fmla="*/ 360329 h 1253578"/>
                <a:gd name="connsiteX32-3215" fmla="*/ 277410 w 839533"/>
                <a:gd name="connsiteY32-3216" fmla="*/ 300389 h 1253578"/>
                <a:gd name="connsiteX33-3217" fmla="*/ 406671 w 839533"/>
                <a:gd name="connsiteY33-3218" fmla="*/ 172295 h 1253578"/>
                <a:gd name="connsiteX34-3219" fmla="*/ 310391 w 839533"/>
                <a:gd name="connsiteY34-3220" fmla="*/ 115624 h 1253578"/>
                <a:gd name="connsiteX35-3221" fmla="*/ 575203 w 839533"/>
                <a:gd name="connsiteY35-3222" fmla="*/ 691923 h 1253578"/>
                <a:gd name="connsiteX36-3223" fmla="*/ 565059 w 839533"/>
                <a:gd name="connsiteY36-3224" fmla="*/ 772890 h 1253578"/>
                <a:gd name="connsiteX37-3225" fmla="*/ 631740 w 839533"/>
                <a:gd name="connsiteY37-3226" fmla="*/ 801984 h 1253578"/>
                <a:gd name="connsiteX38-3227" fmla="*/ 625753 w 839533"/>
                <a:gd name="connsiteY38-3228" fmla="*/ 697077 h 1253578"/>
                <a:gd name="connsiteX39-3229" fmla="*/ 575203 w 839533"/>
                <a:gd name="connsiteY39-3230" fmla="*/ 691923 h 1253578"/>
                <a:gd name="connsiteX40-3231" fmla="*/ 555415 w 839533"/>
                <a:gd name="connsiteY40-3232" fmla="*/ 868403 h 1253578"/>
                <a:gd name="connsiteX41-3233" fmla="*/ 592080 w 839533"/>
                <a:gd name="connsiteY41-3234" fmla="*/ 848286 h 1253578"/>
                <a:gd name="connsiteX42-3235" fmla="*/ 561734 w 839533"/>
                <a:gd name="connsiteY42-3236" fmla="*/ 811211 h 1253578"/>
                <a:gd name="connsiteX43-3237" fmla="*/ 555415 w 839533"/>
                <a:gd name="connsiteY43-3238" fmla="*/ 868403 h 1253578"/>
                <a:gd name="connsiteX44-3239" fmla="*/ 640553 w 839533"/>
                <a:gd name="connsiteY44-3240" fmla="*/ 911047 h 1253578"/>
                <a:gd name="connsiteX45-3241" fmla="*/ 620183 w 839533"/>
                <a:gd name="connsiteY45-3242" fmla="*/ 942469 h 1253578"/>
                <a:gd name="connsiteX46-3243" fmla="*/ 646456 w 839533"/>
                <a:gd name="connsiteY46-3244" fmla="*/ 974057 h 1253578"/>
                <a:gd name="connsiteX47-3245" fmla="*/ 640553 w 839533"/>
                <a:gd name="connsiteY47-3246" fmla="*/ 911047 h 1253578"/>
                <a:gd name="connsiteX48-3247" fmla="*/ 556579 w 839533"/>
                <a:gd name="connsiteY48-3248" fmla="*/ 1025679 h 1253578"/>
                <a:gd name="connsiteX49-3249" fmla="*/ 563978 w 839533"/>
                <a:gd name="connsiteY49-3250" fmla="*/ 1098416 h 1253578"/>
                <a:gd name="connsiteX50-3251" fmla="*/ 639722 w 839533"/>
                <a:gd name="connsiteY50-3252" fmla="*/ 1047625 h 1253578"/>
                <a:gd name="connsiteX51-3253" fmla="*/ 556579 w 839533"/>
                <a:gd name="connsiteY51-3254" fmla="*/ 1025679 h 1253578"/>
                <a:gd name="connsiteX0-3255" fmla="*/ 603858 w 839533"/>
                <a:gd name="connsiteY0-3256" fmla="*/ 0 h 1253578"/>
                <a:gd name="connsiteX1-3257" fmla="*/ 681875 w 839533"/>
                <a:gd name="connsiteY1-3258" fmla="*/ 83182 h 1253578"/>
                <a:gd name="connsiteX2-3259" fmla="*/ 564477 w 839533"/>
                <a:gd name="connsiteY2-3260" fmla="*/ 188422 h 1253578"/>
                <a:gd name="connsiteX3-3261" fmla="*/ 560486 w 839533"/>
                <a:gd name="connsiteY3-3262" fmla="*/ 200641 h 1253578"/>
                <a:gd name="connsiteX4-3263" fmla="*/ 621763 w 839533"/>
                <a:gd name="connsiteY4-3264" fmla="*/ 196319 h 1253578"/>
                <a:gd name="connsiteX5-3265" fmla="*/ 630493 w 839533"/>
                <a:gd name="connsiteY5-3266" fmla="*/ 281940 h 1253578"/>
                <a:gd name="connsiteX6-3267" fmla="*/ 501039 w 839533"/>
                <a:gd name="connsiteY6-3268" fmla="*/ 383771 h 1253578"/>
                <a:gd name="connsiteX7-3269" fmla="*/ 790406 w 839533"/>
                <a:gd name="connsiteY7-3270" fmla="*/ 275216 h 1253578"/>
                <a:gd name="connsiteX8-3271" fmla="*/ 821491 w 839533"/>
                <a:gd name="connsiteY8-3272" fmla="*/ 410609 h 1253578"/>
                <a:gd name="connsiteX9-3273" fmla="*/ 615693 w 839533"/>
                <a:gd name="connsiteY9-3274" fmla="*/ 522094 h 1253578"/>
                <a:gd name="connsiteX10-3275" fmla="*/ 751549 w 839533"/>
                <a:gd name="connsiteY10-3276" fmla="*/ 659338 h 1253578"/>
                <a:gd name="connsiteX11-3277" fmla="*/ 736417 w 839533"/>
                <a:gd name="connsiteY11-3278" fmla="*/ 724925 h 1253578"/>
                <a:gd name="connsiteX12-3279" fmla="*/ 749887 w 839533"/>
                <a:gd name="connsiteY12-3280" fmla="*/ 825343 h 1253578"/>
                <a:gd name="connsiteX13-3281" fmla="*/ 805925 w 839533"/>
                <a:gd name="connsiteY13-3282" fmla="*/ 1123687 h 1253578"/>
                <a:gd name="connsiteX14-3283" fmla="*/ 801685 w 839533"/>
                <a:gd name="connsiteY14-3284" fmla="*/ 1233498 h 1253578"/>
                <a:gd name="connsiteX15-3285" fmla="*/ 726357 w 839533"/>
                <a:gd name="connsiteY15-3286" fmla="*/ 1246382 h 1253578"/>
                <a:gd name="connsiteX16-3287" fmla="*/ 559987 w 839533"/>
                <a:gd name="connsiteY16-3288" fmla="*/ 1160180 h 1253578"/>
                <a:gd name="connsiteX17-3289" fmla="*/ 507108 w 839533"/>
                <a:gd name="connsiteY17-3290" fmla="*/ 1160512 h 1253578"/>
                <a:gd name="connsiteX18-3291" fmla="*/ 403096 w 839533"/>
                <a:gd name="connsiteY18-3292" fmla="*/ 1016286 h 1253578"/>
                <a:gd name="connsiteX19-3293" fmla="*/ 409997 w 839533"/>
                <a:gd name="connsiteY19-3294" fmla="*/ 733736 h 1253578"/>
                <a:gd name="connsiteX20-3295" fmla="*/ 468363 w 839533"/>
                <a:gd name="connsiteY20-3296" fmla="*/ 569809 h 1253578"/>
                <a:gd name="connsiteX21-3297" fmla="*/ 415318 w 839533"/>
                <a:gd name="connsiteY21-3298" fmla="*/ 588596 h 1253578"/>
                <a:gd name="connsiteX22-3299" fmla="*/ 336498 w 839533"/>
                <a:gd name="connsiteY22-3300" fmla="*/ 760503 h 1253578"/>
                <a:gd name="connsiteX23-3301" fmla="*/ 411660 w 839533"/>
                <a:gd name="connsiteY23-3302" fmla="*/ 718192 h 1253578"/>
                <a:gd name="connsiteX24-3303" fmla="*/ 255185 w 839533"/>
                <a:gd name="connsiteY24-3304" fmla="*/ 1020110 h 1253578"/>
                <a:gd name="connsiteX25-3305" fmla="*/ 110072 w 839533"/>
                <a:gd name="connsiteY25-3306" fmla="*/ 1024795 h 1253578"/>
                <a:gd name="connsiteX26-3307" fmla="*/ 123070 w 839533"/>
                <a:gd name="connsiteY26-3308" fmla="*/ 892177 h 1253578"/>
                <a:gd name="connsiteX27-3309" fmla="*/ 168549 w 839533"/>
                <a:gd name="connsiteY27-3310" fmla="*/ 686437 h 1253578"/>
                <a:gd name="connsiteX28-3311" fmla="*/ 82402 w 839533"/>
                <a:gd name="connsiteY28-3312" fmla="*/ 712646 h 1253578"/>
                <a:gd name="connsiteX29-3313" fmla="*/ 8156 w 839533"/>
                <a:gd name="connsiteY29-3314" fmla="*/ 595967 h 1253578"/>
                <a:gd name="connsiteX30-3315" fmla="*/ 296922 w 839533"/>
                <a:gd name="connsiteY30-3316" fmla="*/ 412948 h 1253578"/>
                <a:gd name="connsiteX31-3317" fmla="*/ 335750 w 839533"/>
                <a:gd name="connsiteY31-3318" fmla="*/ 360329 h 1253578"/>
                <a:gd name="connsiteX32-3319" fmla="*/ 277410 w 839533"/>
                <a:gd name="connsiteY32-3320" fmla="*/ 300389 h 1253578"/>
                <a:gd name="connsiteX33-3321" fmla="*/ 406671 w 839533"/>
                <a:gd name="connsiteY33-3322" fmla="*/ 172295 h 1253578"/>
                <a:gd name="connsiteX34-3323" fmla="*/ 310391 w 839533"/>
                <a:gd name="connsiteY34-3324" fmla="*/ 115624 h 1253578"/>
                <a:gd name="connsiteX35-3325" fmla="*/ 575203 w 839533"/>
                <a:gd name="connsiteY35-3326" fmla="*/ 691923 h 1253578"/>
                <a:gd name="connsiteX36-3327" fmla="*/ 565059 w 839533"/>
                <a:gd name="connsiteY36-3328" fmla="*/ 772890 h 1253578"/>
                <a:gd name="connsiteX37-3329" fmla="*/ 631740 w 839533"/>
                <a:gd name="connsiteY37-3330" fmla="*/ 801984 h 1253578"/>
                <a:gd name="connsiteX38-3331" fmla="*/ 625753 w 839533"/>
                <a:gd name="connsiteY38-3332" fmla="*/ 697077 h 1253578"/>
                <a:gd name="connsiteX39-3333" fmla="*/ 575203 w 839533"/>
                <a:gd name="connsiteY39-3334" fmla="*/ 691923 h 1253578"/>
                <a:gd name="connsiteX40-3335" fmla="*/ 555415 w 839533"/>
                <a:gd name="connsiteY40-3336" fmla="*/ 868403 h 1253578"/>
                <a:gd name="connsiteX41-3337" fmla="*/ 592080 w 839533"/>
                <a:gd name="connsiteY41-3338" fmla="*/ 848286 h 1253578"/>
                <a:gd name="connsiteX42-3339" fmla="*/ 561734 w 839533"/>
                <a:gd name="connsiteY42-3340" fmla="*/ 811211 h 1253578"/>
                <a:gd name="connsiteX43-3341" fmla="*/ 555415 w 839533"/>
                <a:gd name="connsiteY43-3342" fmla="*/ 868403 h 1253578"/>
                <a:gd name="connsiteX44-3343" fmla="*/ 640553 w 839533"/>
                <a:gd name="connsiteY44-3344" fmla="*/ 911047 h 1253578"/>
                <a:gd name="connsiteX45-3345" fmla="*/ 620183 w 839533"/>
                <a:gd name="connsiteY45-3346" fmla="*/ 942469 h 1253578"/>
                <a:gd name="connsiteX46-3347" fmla="*/ 646456 w 839533"/>
                <a:gd name="connsiteY46-3348" fmla="*/ 974057 h 1253578"/>
                <a:gd name="connsiteX47-3349" fmla="*/ 640553 w 839533"/>
                <a:gd name="connsiteY47-3350" fmla="*/ 911047 h 1253578"/>
                <a:gd name="connsiteX48-3351" fmla="*/ 556579 w 839533"/>
                <a:gd name="connsiteY48-3352" fmla="*/ 1025679 h 1253578"/>
                <a:gd name="connsiteX49-3353" fmla="*/ 563978 w 839533"/>
                <a:gd name="connsiteY49-3354" fmla="*/ 1098416 h 1253578"/>
                <a:gd name="connsiteX50-3355" fmla="*/ 639722 w 839533"/>
                <a:gd name="connsiteY50-3356" fmla="*/ 1047625 h 1253578"/>
                <a:gd name="connsiteX51-3357" fmla="*/ 556579 w 839533"/>
                <a:gd name="connsiteY51-3358" fmla="*/ 1025679 h 1253578"/>
                <a:gd name="connsiteX0-3359" fmla="*/ 603858 w 839533"/>
                <a:gd name="connsiteY0-3360" fmla="*/ 0 h 1253578"/>
                <a:gd name="connsiteX1-3361" fmla="*/ 681875 w 839533"/>
                <a:gd name="connsiteY1-3362" fmla="*/ 83182 h 1253578"/>
                <a:gd name="connsiteX2-3363" fmla="*/ 564477 w 839533"/>
                <a:gd name="connsiteY2-3364" fmla="*/ 188422 h 1253578"/>
                <a:gd name="connsiteX3-3365" fmla="*/ 560486 w 839533"/>
                <a:gd name="connsiteY3-3366" fmla="*/ 200641 h 1253578"/>
                <a:gd name="connsiteX4-3367" fmla="*/ 621763 w 839533"/>
                <a:gd name="connsiteY4-3368" fmla="*/ 196319 h 1253578"/>
                <a:gd name="connsiteX5-3369" fmla="*/ 630493 w 839533"/>
                <a:gd name="connsiteY5-3370" fmla="*/ 281940 h 1253578"/>
                <a:gd name="connsiteX6-3371" fmla="*/ 501039 w 839533"/>
                <a:gd name="connsiteY6-3372" fmla="*/ 383771 h 1253578"/>
                <a:gd name="connsiteX7-3373" fmla="*/ 790406 w 839533"/>
                <a:gd name="connsiteY7-3374" fmla="*/ 275216 h 1253578"/>
                <a:gd name="connsiteX8-3375" fmla="*/ 821491 w 839533"/>
                <a:gd name="connsiteY8-3376" fmla="*/ 410609 h 1253578"/>
                <a:gd name="connsiteX9-3377" fmla="*/ 615693 w 839533"/>
                <a:gd name="connsiteY9-3378" fmla="*/ 522094 h 1253578"/>
                <a:gd name="connsiteX10-3379" fmla="*/ 751549 w 839533"/>
                <a:gd name="connsiteY10-3380" fmla="*/ 659338 h 1253578"/>
                <a:gd name="connsiteX11-3381" fmla="*/ 736417 w 839533"/>
                <a:gd name="connsiteY11-3382" fmla="*/ 724925 h 1253578"/>
                <a:gd name="connsiteX12-3383" fmla="*/ 749887 w 839533"/>
                <a:gd name="connsiteY12-3384" fmla="*/ 825343 h 1253578"/>
                <a:gd name="connsiteX13-3385" fmla="*/ 805925 w 839533"/>
                <a:gd name="connsiteY13-3386" fmla="*/ 1123687 h 1253578"/>
                <a:gd name="connsiteX14-3387" fmla="*/ 801685 w 839533"/>
                <a:gd name="connsiteY14-3388" fmla="*/ 1233498 h 1253578"/>
                <a:gd name="connsiteX15-3389" fmla="*/ 726357 w 839533"/>
                <a:gd name="connsiteY15-3390" fmla="*/ 1246382 h 1253578"/>
                <a:gd name="connsiteX16-3391" fmla="*/ 559987 w 839533"/>
                <a:gd name="connsiteY16-3392" fmla="*/ 1160180 h 1253578"/>
                <a:gd name="connsiteX17-3393" fmla="*/ 507108 w 839533"/>
                <a:gd name="connsiteY17-3394" fmla="*/ 1160512 h 1253578"/>
                <a:gd name="connsiteX18-3395" fmla="*/ 403096 w 839533"/>
                <a:gd name="connsiteY18-3396" fmla="*/ 1016286 h 1253578"/>
                <a:gd name="connsiteX19-3397" fmla="*/ 409997 w 839533"/>
                <a:gd name="connsiteY19-3398" fmla="*/ 733736 h 1253578"/>
                <a:gd name="connsiteX20-3399" fmla="*/ 468363 w 839533"/>
                <a:gd name="connsiteY20-3400" fmla="*/ 569809 h 1253578"/>
                <a:gd name="connsiteX21-3401" fmla="*/ 415318 w 839533"/>
                <a:gd name="connsiteY21-3402" fmla="*/ 588596 h 1253578"/>
                <a:gd name="connsiteX22-3403" fmla="*/ 336498 w 839533"/>
                <a:gd name="connsiteY22-3404" fmla="*/ 760503 h 1253578"/>
                <a:gd name="connsiteX23-3405" fmla="*/ 411660 w 839533"/>
                <a:gd name="connsiteY23-3406" fmla="*/ 718192 h 1253578"/>
                <a:gd name="connsiteX24-3407" fmla="*/ 255185 w 839533"/>
                <a:gd name="connsiteY24-3408" fmla="*/ 1020110 h 1253578"/>
                <a:gd name="connsiteX25-3409" fmla="*/ 79116 w 839533"/>
                <a:gd name="connsiteY25-3410" fmla="*/ 1000983 h 1253578"/>
                <a:gd name="connsiteX26-3411" fmla="*/ 123070 w 839533"/>
                <a:gd name="connsiteY26-3412" fmla="*/ 892177 h 1253578"/>
                <a:gd name="connsiteX27-3413" fmla="*/ 168549 w 839533"/>
                <a:gd name="connsiteY27-3414" fmla="*/ 686437 h 1253578"/>
                <a:gd name="connsiteX28-3415" fmla="*/ 82402 w 839533"/>
                <a:gd name="connsiteY28-3416" fmla="*/ 712646 h 1253578"/>
                <a:gd name="connsiteX29-3417" fmla="*/ 8156 w 839533"/>
                <a:gd name="connsiteY29-3418" fmla="*/ 595967 h 1253578"/>
                <a:gd name="connsiteX30-3419" fmla="*/ 296922 w 839533"/>
                <a:gd name="connsiteY30-3420" fmla="*/ 412948 h 1253578"/>
                <a:gd name="connsiteX31-3421" fmla="*/ 335750 w 839533"/>
                <a:gd name="connsiteY31-3422" fmla="*/ 360329 h 1253578"/>
                <a:gd name="connsiteX32-3423" fmla="*/ 277410 w 839533"/>
                <a:gd name="connsiteY32-3424" fmla="*/ 300389 h 1253578"/>
                <a:gd name="connsiteX33-3425" fmla="*/ 406671 w 839533"/>
                <a:gd name="connsiteY33-3426" fmla="*/ 172295 h 1253578"/>
                <a:gd name="connsiteX34-3427" fmla="*/ 310391 w 839533"/>
                <a:gd name="connsiteY34-3428" fmla="*/ 115624 h 1253578"/>
                <a:gd name="connsiteX35-3429" fmla="*/ 575203 w 839533"/>
                <a:gd name="connsiteY35-3430" fmla="*/ 691923 h 1253578"/>
                <a:gd name="connsiteX36-3431" fmla="*/ 565059 w 839533"/>
                <a:gd name="connsiteY36-3432" fmla="*/ 772890 h 1253578"/>
                <a:gd name="connsiteX37-3433" fmla="*/ 631740 w 839533"/>
                <a:gd name="connsiteY37-3434" fmla="*/ 801984 h 1253578"/>
                <a:gd name="connsiteX38-3435" fmla="*/ 625753 w 839533"/>
                <a:gd name="connsiteY38-3436" fmla="*/ 697077 h 1253578"/>
                <a:gd name="connsiteX39-3437" fmla="*/ 575203 w 839533"/>
                <a:gd name="connsiteY39-3438" fmla="*/ 691923 h 1253578"/>
                <a:gd name="connsiteX40-3439" fmla="*/ 555415 w 839533"/>
                <a:gd name="connsiteY40-3440" fmla="*/ 868403 h 1253578"/>
                <a:gd name="connsiteX41-3441" fmla="*/ 592080 w 839533"/>
                <a:gd name="connsiteY41-3442" fmla="*/ 848286 h 1253578"/>
                <a:gd name="connsiteX42-3443" fmla="*/ 561734 w 839533"/>
                <a:gd name="connsiteY42-3444" fmla="*/ 811211 h 1253578"/>
                <a:gd name="connsiteX43-3445" fmla="*/ 555415 w 839533"/>
                <a:gd name="connsiteY43-3446" fmla="*/ 868403 h 1253578"/>
                <a:gd name="connsiteX44-3447" fmla="*/ 640553 w 839533"/>
                <a:gd name="connsiteY44-3448" fmla="*/ 911047 h 1253578"/>
                <a:gd name="connsiteX45-3449" fmla="*/ 620183 w 839533"/>
                <a:gd name="connsiteY45-3450" fmla="*/ 942469 h 1253578"/>
                <a:gd name="connsiteX46-3451" fmla="*/ 646456 w 839533"/>
                <a:gd name="connsiteY46-3452" fmla="*/ 974057 h 1253578"/>
                <a:gd name="connsiteX47-3453" fmla="*/ 640553 w 839533"/>
                <a:gd name="connsiteY47-3454" fmla="*/ 911047 h 1253578"/>
                <a:gd name="connsiteX48-3455" fmla="*/ 556579 w 839533"/>
                <a:gd name="connsiteY48-3456" fmla="*/ 1025679 h 1253578"/>
                <a:gd name="connsiteX49-3457" fmla="*/ 563978 w 839533"/>
                <a:gd name="connsiteY49-3458" fmla="*/ 1098416 h 1253578"/>
                <a:gd name="connsiteX50-3459" fmla="*/ 639722 w 839533"/>
                <a:gd name="connsiteY50-3460" fmla="*/ 1047625 h 1253578"/>
                <a:gd name="connsiteX51-3461" fmla="*/ 556579 w 839533"/>
                <a:gd name="connsiteY51-3462" fmla="*/ 1025679 h 1253578"/>
                <a:gd name="connsiteX0-3463" fmla="*/ 603858 w 839533"/>
                <a:gd name="connsiteY0-3464" fmla="*/ 0 h 1253578"/>
                <a:gd name="connsiteX1-3465" fmla="*/ 681875 w 839533"/>
                <a:gd name="connsiteY1-3466" fmla="*/ 83182 h 1253578"/>
                <a:gd name="connsiteX2-3467" fmla="*/ 564477 w 839533"/>
                <a:gd name="connsiteY2-3468" fmla="*/ 188422 h 1253578"/>
                <a:gd name="connsiteX3-3469" fmla="*/ 560486 w 839533"/>
                <a:gd name="connsiteY3-3470" fmla="*/ 200641 h 1253578"/>
                <a:gd name="connsiteX4-3471" fmla="*/ 621763 w 839533"/>
                <a:gd name="connsiteY4-3472" fmla="*/ 196319 h 1253578"/>
                <a:gd name="connsiteX5-3473" fmla="*/ 630493 w 839533"/>
                <a:gd name="connsiteY5-3474" fmla="*/ 281940 h 1253578"/>
                <a:gd name="connsiteX6-3475" fmla="*/ 501039 w 839533"/>
                <a:gd name="connsiteY6-3476" fmla="*/ 383771 h 1253578"/>
                <a:gd name="connsiteX7-3477" fmla="*/ 790406 w 839533"/>
                <a:gd name="connsiteY7-3478" fmla="*/ 275216 h 1253578"/>
                <a:gd name="connsiteX8-3479" fmla="*/ 821491 w 839533"/>
                <a:gd name="connsiteY8-3480" fmla="*/ 410609 h 1253578"/>
                <a:gd name="connsiteX9-3481" fmla="*/ 615693 w 839533"/>
                <a:gd name="connsiteY9-3482" fmla="*/ 522094 h 1253578"/>
                <a:gd name="connsiteX10-3483" fmla="*/ 751549 w 839533"/>
                <a:gd name="connsiteY10-3484" fmla="*/ 659338 h 1253578"/>
                <a:gd name="connsiteX11-3485" fmla="*/ 736417 w 839533"/>
                <a:gd name="connsiteY11-3486" fmla="*/ 724925 h 1253578"/>
                <a:gd name="connsiteX12-3487" fmla="*/ 749887 w 839533"/>
                <a:gd name="connsiteY12-3488" fmla="*/ 825343 h 1253578"/>
                <a:gd name="connsiteX13-3489" fmla="*/ 805925 w 839533"/>
                <a:gd name="connsiteY13-3490" fmla="*/ 1123687 h 1253578"/>
                <a:gd name="connsiteX14-3491" fmla="*/ 801685 w 839533"/>
                <a:gd name="connsiteY14-3492" fmla="*/ 1233498 h 1253578"/>
                <a:gd name="connsiteX15-3493" fmla="*/ 726357 w 839533"/>
                <a:gd name="connsiteY15-3494" fmla="*/ 1246382 h 1253578"/>
                <a:gd name="connsiteX16-3495" fmla="*/ 559987 w 839533"/>
                <a:gd name="connsiteY16-3496" fmla="*/ 1160180 h 1253578"/>
                <a:gd name="connsiteX17-3497" fmla="*/ 507108 w 839533"/>
                <a:gd name="connsiteY17-3498" fmla="*/ 1160512 h 1253578"/>
                <a:gd name="connsiteX18-3499" fmla="*/ 403096 w 839533"/>
                <a:gd name="connsiteY18-3500" fmla="*/ 1016286 h 1253578"/>
                <a:gd name="connsiteX19-3501" fmla="*/ 409997 w 839533"/>
                <a:gd name="connsiteY19-3502" fmla="*/ 733736 h 1253578"/>
                <a:gd name="connsiteX20-3503" fmla="*/ 468363 w 839533"/>
                <a:gd name="connsiteY20-3504" fmla="*/ 569809 h 1253578"/>
                <a:gd name="connsiteX21-3505" fmla="*/ 415318 w 839533"/>
                <a:gd name="connsiteY21-3506" fmla="*/ 588596 h 1253578"/>
                <a:gd name="connsiteX22-3507" fmla="*/ 336498 w 839533"/>
                <a:gd name="connsiteY22-3508" fmla="*/ 760503 h 1253578"/>
                <a:gd name="connsiteX23-3509" fmla="*/ 411660 w 839533"/>
                <a:gd name="connsiteY23-3510" fmla="*/ 718192 h 1253578"/>
                <a:gd name="connsiteX24-3511" fmla="*/ 255185 w 839533"/>
                <a:gd name="connsiteY24-3512" fmla="*/ 1020110 h 1253578"/>
                <a:gd name="connsiteX25-3513" fmla="*/ 79116 w 839533"/>
                <a:gd name="connsiteY25-3514" fmla="*/ 1000983 h 1253578"/>
                <a:gd name="connsiteX26-3515" fmla="*/ 168549 w 839533"/>
                <a:gd name="connsiteY26-3516" fmla="*/ 686437 h 1253578"/>
                <a:gd name="connsiteX27-3517" fmla="*/ 82402 w 839533"/>
                <a:gd name="connsiteY27-3518" fmla="*/ 712646 h 1253578"/>
                <a:gd name="connsiteX28-3519" fmla="*/ 8156 w 839533"/>
                <a:gd name="connsiteY28-3520" fmla="*/ 595967 h 1253578"/>
                <a:gd name="connsiteX29-3521" fmla="*/ 296922 w 839533"/>
                <a:gd name="connsiteY29-3522" fmla="*/ 412948 h 1253578"/>
                <a:gd name="connsiteX30-3523" fmla="*/ 335750 w 839533"/>
                <a:gd name="connsiteY30-3524" fmla="*/ 360329 h 1253578"/>
                <a:gd name="connsiteX31-3525" fmla="*/ 277410 w 839533"/>
                <a:gd name="connsiteY31-3526" fmla="*/ 300389 h 1253578"/>
                <a:gd name="connsiteX32-3527" fmla="*/ 406671 w 839533"/>
                <a:gd name="connsiteY32-3528" fmla="*/ 172295 h 1253578"/>
                <a:gd name="connsiteX33-3529" fmla="*/ 310391 w 839533"/>
                <a:gd name="connsiteY33-3530" fmla="*/ 115624 h 1253578"/>
                <a:gd name="connsiteX34-3531" fmla="*/ 575203 w 839533"/>
                <a:gd name="connsiteY34-3532" fmla="*/ 691923 h 1253578"/>
                <a:gd name="connsiteX35-3533" fmla="*/ 565059 w 839533"/>
                <a:gd name="connsiteY35-3534" fmla="*/ 772890 h 1253578"/>
                <a:gd name="connsiteX36-3535" fmla="*/ 631740 w 839533"/>
                <a:gd name="connsiteY36-3536" fmla="*/ 801984 h 1253578"/>
                <a:gd name="connsiteX37-3537" fmla="*/ 625753 w 839533"/>
                <a:gd name="connsiteY37-3538" fmla="*/ 697077 h 1253578"/>
                <a:gd name="connsiteX38-3539" fmla="*/ 575203 w 839533"/>
                <a:gd name="connsiteY38-3540" fmla="*/ 691923 h 1253578"/>
                <a:gd name="connsiteX39-3541" fmla="*/ 555415 w 839533"/>
                <a:gd name="connsiteY39-3542" fmla="*/ 868403 h 1253578"/>
                <a:gd name="connsiteX40-3543" fmla="*/ 592080 w 839533"/>
                <a:gd name="connsiteY40-3544" fmla="*/ 848286 h 1253578"/>
                <a:gd name="connsiteX41-3545" fmla="*/ 561734 w 839533"/>
                <a:gd name="connsiteY41-3546" fmla="*/ 811211 h 1253578"/>
                <a:gd name="connsiteX42-3547" fmla="*/ 555415 w 839533"/>
                <a:gd name="connsiteY42-3548" fmla="*/ 868403 h 1253578"/>
                <a:gd name="connsiteX43-3549" fmla="*/ 640553 w 839533"/>
                <a:gd name="connsiteY43-3550" fmla="*/ 911047 h 1253578"/>
                <a:gd name="connsiteX44-3551" fmla="*/ 620183 w 839533"/>
                <a:gd name="connsiteY44-3552" fmla="*/ 942469 h 1253578"/>
                <a:gd name="connsiteX45-3553" fmla="*/ 646456 w 839533"/>
                <a:gd name="connsiteY45-3554" fmla="*/ 974057 h 1253578"/>
                <a:gd name="connsiteX46-3555" fmla="*/ 640553 w 839533"/>
                <a:gd name="connsiteY46-3556" fmla="*/ 911047 h 1253578"/>
                <a:gd name="connsiteX47-3557" fmla="*/ 556579 w 839533"/>
                <a:gd name="connsiteY47-3558" fmla="*/ 1025679 h 1253578"/>
                <a:gd name="connsiteX48-3559" fmla="*/ 563978 w 839533"/>
                <a:gd name="connsiteY48-3560" fmla="*/ 1098416 h 1253578"/>
                <a:gd name="connsiteX49-3561" fmla="*/ 639722 w 839533"/>
                <a:gd name="connsiteY49-3562" fmla="*/ 1047625 h 1253578"/>
                <a:gd name="connsiteX50-3563" fmla="*/ 556579 w 839533"/>
                <a:gd name="connsiteY50-3564" fmla="*/ 1025679 h 1253578"/>
                <a:gd name="connsiteX0-3565" fmla="*/ 603858 w 839533"/>
                <a:gd name="connsiteY0-3566" fmla="*/ 0 h 1253578"/>
                <a:gd name="connsiteX1-3567" fmla="*/ 681875 w 839533"/>
                <a:gd name="connsiteY1-3568" fmla="*/ 83182 h 1253578"/>
                <a:gd name="connsiteX2-3569" fmla="*/ 564477 w 839533"/>
                <a:gd name="connsiteY2-3570" fmla="*/ 188422 h 1253578"/>
                <a:gd name="connsiteX3-3571" fmla="*/ 560486 w 839533"/>
                <a:gd name="connsiteY3-3572" fmla="*/ 200641 h 1253578"/>
                <a:gd name="connsiteX4-3573" fmla="*/ 621763 w 839533"/>
                <a:gd name="connsiteY4-3574" fmla="*/ 196319 h 1253578"/>
                <a:gd name="connsiteX5-3575" fmla="*/ 630493 w 839533"/>
                <a:gd name="connsiteY5-3576" fmla="*/ 281940 h 1253578"/>
                <a:gd name="connsiteX6-3577" fmla="*/ 501039 w 839533"/>
                <a:gd name="connsiteY6-3578" fmla="*/ 383771 h 1253578"/>
                <a:gd name="connsiteX7-3579" fmla="*/ 790406 w 839533"/>
                <a:gd name="connsiteY7-3580" fmla="*/ 275216 h 1253578"/>
                <a:gd name="connsiteX8-3581" fmla="*/ 821491 w 839533"/>
                <a:gd name="connsiteY8-3582" fmla="*/ 410609 h 1253578"/>
                <a:gd name="connsiteX9-3583" fmla="*/ 615693 w 839533"/>
                <a:gd name="connsiteY9-3584" fmla="*/ 522094 h 1253578"/>
                <a:gd name="connsiteX10-3585" fmla="*/ 751549 w 839533"/>
                <a:gd name="connsiteY10-3586" fmla="*/ 659338 h 1253578"/>
                <a:gd name="connsiteX11-3587" fmla="*/ 736417 w 839533"/>
                <a:gd name="connsiteY11-3588" fmla="*/ 724925 h 1253578"/>
                <a:gd name="connsiteX12-3589" fmla="*/ 749887 w 839533"/>
                <a:gd name="connsiteY12-3590" fmla="*/ 825343 h 1253578"/>
                <a:gd name="connsiteX13-3591" fmla="*/ 805925 w 839533"/>
                <a:gd name="connsiteY13-3592" fmla="*/ 1123687 h 1253578"/>
                <a:gd name="connsiteX14-3593" fmla="*/ 801685 w 839533"/>
                <a:gd name="connsiteY14-3594" fmla="*/ 1233498 h 1253578"/>
                <a:gd name="connsiteX15-3595" fmla="*/ 726357 w 839533"/>
                <a:gd name="connsiteY15-3596" fmla="*/ 1246382 h 1253578"/>
                <a:gd name="connsiteX16-3597" fmla="*/ 559987 w 839533"/>
                <a:gd name="connsiteY16-3598" fmla="*/ 1160180 h 1253578"/>
                <a:gd name="connsiteX17-3599" fmla="*/ 507108 w 839533"/>
                <a:gd name="connsiteY17-3600" fmla="*/ 1160512 h 1253578"/>
                <a:gd name="connsiteX18-3601" fmla="*/ 403096 w 839533"/>
                <a:gd name="connsiteY18-3602" fmla="*/ 1016286 h 1253578"/>
                <a:gd name="connsiteX19-3603" fmla="*/ 409997 w 839533"/>
                <a:gd name="connsiteY19-3604" fmla="*/ 733736 h 1253578"/>
                <a:gd name="connsiteX20-3605" fmla="*/ 468363 w 839533"/>
                <a:gd name="connsiteY20-3606" fmla="*/ 569809 h 1253578"/>
                <a:gd name="connsiteX21-3607" fmla="*/ 415318 w 839533"/>
                <a:gd name="connsiteY21-3608" fmla="*/ 588596 h 1253578"/>
                <a:gd name="connsiteX22-3609" fmla="*/ 336498 w 839533"/>
                <a:gd name="connsiteY22-3610" fmla="*/ 760503 h 1253578"/>
                <a:gd name="connsiteX23-3611" fmla="*/ 411660 w 839533"/>
                <a:gd name="connsiteY23-3612" fmla="*/ 718192 h 1253578"/>
                <a:gd name="connsiteX24-3613" fmla="*/ 255185 w 839533"/>
                <a:gd name="connsiteY24-3614" fmla="*/ 1020110 h 1253578"/>
                <a:gd name="connsiteX25-3615" fmla="*/ 45778 w 839533"/>
                <a:gd name="connsiteY25-3616" fmla="*/ 977171 h 1253578"/>
                <a:gd name="connsiteX26-3617" fmla="*/ 168549 w 839533"/>
                <a:gd name="connsiteY26-3618" fmla="*/ 686437 h 1253578"/>
                <a:gd name="connsiteX27-3619" fmla="*/ 82402 w 839533"/>
                <a:gd name="connsiteY27-3620" fmla="*/ 712646 h 1253578"/>
                <a:gd name="connsiteX28-3621" fmla="*/ 8156 w 839533"/>
                <a:gd name="connsiteY28-3622" fmla="*/ 595967 h 1253578"/>
                <a:gd name="connsiteX29-3623" fmla="*/ 296922 w 839533"/>
                <a:gd name="connsiteY29-3624" fmla="*/ 412948 h 1253578"/>
                <a:gd name="connsiteX30-3625" fmla="*/ 335750 w 839533"/>
                <a:gd name="connsiteY30-3626" fmla="*/ 360329 h 1253578"/>
                <a:gd name="connsiteX31-3627" fmla="*/ 277410 w 839533"/>
                <a:gd name="connsiteY31-3628" fmla="*/ 300389 h 1253578"/>
                <a:gd name="connsiteX32-3629" fmla="*/ 406671 w 839533"/>
                <a:gd name="connsiteY32-3630" fmla="*/ 172295 h 1253578"/>
                <a:gd name="connsiteX33-3631" fmla="*/ 310391 w 839533"/>
                <a:gd name="connsiteY33-3632" fmla="*/ 115624 h 1253578"/>
                <a:gd name="connsiteX34-3633" fmla="*/ 575203 w 839533"/>
                <a:gd name="connsiteY34-3634" fmla="*/ 691923 h 1253578"/>
                <a:gd name="connsiteX35-3635" fmla="*/ 565059 w 839533"/>
                <a:gd name="connsiteY35-3636" fmla="*/ 772890 h 1253578"/>
                <a:gd name="connsiteX36-3637" fmla="*/ 631740 w 839533"/>
                <a:gd name="connsiteY36-3638" fmla="*/ 801984 h 1253578"/>
                <a:gd name="connsiteX37-3639" fmla="*/ 625753 w 839533"/>
                <a:gd name="connsiteY37-3640" fmla="*/ 697077 h 1253578"/>
                <a:gd name="connsiteX38-3641" fmla="*/ 575203 w 839533"/>
                <a:gd name="connsiteY38-3642" fmla="*/ 691923 h 1253578"/>
                <a:gd name="connsiteX39-3643" fmla="*/ 555415 w 839533"/>
                <a:gd name="connsiteY39-3644" fmla="*/ 868403 h 1253578"/>
                <a:gd name="connsiteX40-3645" fmla="*/ 592080 w 839533"/>
                <a:gd name="connsiteY40-3646" fmla="*/ 848286 h 1253578"/>
                <a:gd name="connsiteX41-3647" fmla="*/ 561734 w 839533"/>
                <a:gd name="connsiteY41-3648" fmla="*/ 811211 h 1253578"/>
                <a:gd name="connsiteX42-3649" fmla="*/ 555415 w 839533"/>
                <a:gd name="connsiteY42-3650" fmla="*/ 868403 h 1253578"/>
                <a:gd name="connsiteX43-3651" fmla="*/ 640553 w 839533"/>
                <a:gd name="connsiteY43-3652" fmla="*/ 911047 h 1253578"/>
                <a:gd name="connsiteX44-3653" fmla="*/ 620183 w 839533"/>
                <a:gd name="connsiteY44-3654" fmla="*/ 942469 h 1253578"/>
                <a:gd name="connsiteX45-3655" fmla="*/ 646456 w 839533"/>
                <a:gd name="connsiteY45-3656" fmla="*/ 974057 h 1253578"/>
                <a:gd name="connsiteX46-3657" fmla="*/ 640553 w 839533"/>
                <a:gd name="connsiteY46-3658" fmla="*/ 911047 h 1253578"/>
                <a:gd name="connsiteX47-3659" fmla="*/ 556579 w 839533"/>
                <a:gd name="connsiteY47-3660" fmla="*/ 1025679 h 1253578"/>
                <a:gd name="connsiteX48-3661" fmla="*/ 563978 w 839533"/>
                <a:gd name="connsiteY48-3662" fmla="*/ 1098416 h 1253578"/>
                <a:gd name="connsiteX49-3663" fmla="*/ 639722 w 839533"/>
                <a:gd name="connsiteY49-3664" fmla="*/ 1047625 h 1253578"/>
                <a:gd name="connsiteX50-3665" fmla="*/ 556579 w 839533"/>
                <a:gd name="connsiteY50-3666" fmla="*/ 1025679 h 1253578"/>
                <a:gd name="connsiteX0-3667" fmla="*/ 603858 w 839533"/>
                <a:gd name="connsiteY0-3668" fmla="*/ 0 h 1253578"/>
                <a:gd name="connsiteX1-3669" fmla="*/ 681875 w 839533"/>
                <a:gd name="connsiteY1-3670" fmla="*/ 83182 h 1253578"/>
                <a:gd name="connsiteX2-3671" fmla="*/ 564477 w 839533"/>
                <a:gd name="connsiteY2-3672" fmla="*/ 188422 h 1253578"/>
                <a:gd name="connsiteX3-3673" fmla="*/ 560486 w 839533"/>
                <a:gd name="connsiteY3-3674" fmla="*/ 200641 h 1253578"/>
                <a:gd name="connsiteX4-3675" fmla="*/ 621763 w 839533"/>
                <a:gd name="connsiteY4-3676" fmla="*/ 196319 h 1253578"/>
                <a:gd name="connsiteX5-3677" fmla="*/ 630493 w 839533"/>
                <a:gd name="connsiteY5-3678" fmla="*/ 281940 h 1253578"/>
                <a:gd name="connsiteX6-3679" fmla="*/ 501039 w 839533"/>
                <a:gd name="connsiteY6-3680" fmla="*/ 383771 h 1253578"/>
                <a:gd name="connsiteX7-3681" fmla="*/ 790406 w 839533"/>
                <a:gd name="connsiteY7-3682" fmla="*/ 275216 h 1253578"/>
                <a:gd name="connsiteX8-3683" fmla="*/ 821491 w 839533"/>
                <a:gd name="connsiteY8-3684" fmla="*/ 410609 h 1253578"/>
                <a:gd name="connsiteX9-3685" fmla="*/ 615693 w 839533"/>
                <a:gd name="connsiteY9-3686" fmla="*/ 522094 h 1253578"/>
                <a:gd name="connsiteX10-3687" fmla="*/ 751549 w 839533"/>
                <a:gd name="connsiteY10-3688" fmla="*/ 659338 h 1253578"/>
                <a:gd name="connsiteX11-3689" fmla="*/ 736417 w 839533"/>
                <a:gd name="connsiteY11-3690" fmla="*/ 724925 h 1253578"/>
                <a:gd name="connsiteX12-3691" fmla="*/ 749887 w 839533"/>
                <a:gd name="connsiteY12-3692" fmla="*/ 825343 h 1253578"/>
                <a:gd name="connsiteX13-3693" fmla="*/ 805925 w 839533"/>
                <a:gd name="connsiteY13-3694" fmla="*/ 1123687 h 1253578"/>
                <a:gd name="connsiteX14-3695" fmla="*/ 801685 w 839533"/>
                <a:gd name="connsiteY14-3696" fmla="*/ 1233498 h 1253578"/>
                <a:gd name="connsiteX15-3697" fmla="*/ 726357 w 839533"/>
                <a:gd name="connsiteY15-3698" fmla="*/ 1246382 h 1253578"/>
                <a:gd name="connsiteX16-3699" fmla="*/ 559987 w 839533"/>
                <a:gd name="connsiteY16-3700" fmla="*/ 1160180 h 1253578"/>
                <a:gd name="connsiteX17-3701" fmla="*/ 507108 w 839533"/>
                <a:gd name="connsiteY17-3702" fmla="*/ 1160512 h 1253578"/>
                <a:gd name="connsiteX18-3703" fmla="*/ 403096 w 839533"/>
                <a:gd name="connsiteY18-3704" fmla="*/ 1016286 h 1253578"/>
                <a:gd name="connsiteX19-3705" fmla="*/ 409997 w 839533"/>
                <a:gd name="connsiteY19-3706" fmla="*/ 733736 h 1253578"/>
                <a:gd name="connsiteX20-3707" fmla="*/ 468363 w 839533"/>
                <a:gd name="connsiteY20-3708" fmla="*/ 569809 h 1253578"/>
                <a:gd name="connsiteX21-3709" fmla="*/ 415318 w 839533"/>
                <a:gd name="connsiteY21-3710" fmla="*/ 588596 h 1253578"/>
                <a:gd name="connsiteX22-3711" fmla="*/ 336498 w 839533"/>
                <a:gd name="connsiteY22-3712" fmla="*/ 760503 h 1253578"/>
                <a:gd name="connsiteX23-3713" fmla="*/ 411660 w 839533"/>
                <a:gd name="connsiteY23-3714" fmla="*/ 718192 h 1253578"/>
                <a:gd name="connsiteX24-3715" fmla="*/ 257566 w 839533"/>
                <a:gd name="connsiteY24-3716" fmla="*/ 934385 h 1253578"/>
                <a:gd name="connsiteX25-3717" fmla="*/ 45778 w 839533"/>
                <a:gd name="connsiteY25-3718" fmla="*/ 977171 h 1253578"/>
                <a:gd name="connsiteX26-3719" fmla="*/ 168549 w 839533"/>
                <a:gd name="connsiteY26-3720" fmla="*/ 686437 h 1253578"/>
                <a:gd name="connsiteX27-3721" fmla="*/ 82402 w 839533"/>
                <a:gd name="connsiteY27-3722" fmla="*/ 712646 h 1253578"/>
                <a:gd name="connsiteX28-3723" fmla="*/ 8156 w 839533"/>
                <a:gd name="connsiteY28-3724" fmla="*/ 595967 h 1253578"/>
                <a:gd name="connsiteX29-3725" fmla="*/ 296922 w 839533"/>
                <a:gd name="connsiteY29-3726" fmla="*/ 412948 h 1253578"/>
                <a:gd name="connsiteX30-3727" fmla="*/ 335750 w 839533"/>
                <a:gd name="connsiteY30-3728" fmla="*/ 360329 h 1253578"/>
                <a:gd name="connsiteX31-3729" fmla="*/ 277410 w 839533"/>
                <a:gd name="connsiteY31-3730" fmla="*/ 300389 h 1253578"/>
                <a:gd name="connsiteX32-3731" fmla="*/ 406671 w 839533"/>
                <a:gd name="connsiteY32-3732" fmla="*/ 172295 h 1253578"/>
                <a:gd name="connsiteX33-3733" fmla="*/ 310391 w 839533"/>
                <a:gd name="connsiteY33-3734" fmla="*/ 115624 h 1253578"/>
                <a:gd name="connsiteX34-3735" fmla="*/ 575203 w 839533"/>
                <a:gd name="connsiteY34-3736" fmla="*/ 691923 h 1253578"/>
                <a:gd name="connsiteX35-3737" fmla="*/ 565059 w 839533"/>
                <a:gd name="connsiteY35-3738" fmla="*/ 772890 h 1253578"/>
                <a:gd name="connsiteX36-3739" fmla="*/ 631740 w 839533"/>
                <a:gd name="connsiteY36-3740" fmla="*/ 801984 h 1253578"/>
                <a:gd name="connsiteX37-3741" fmla="*/ 625753 w 839533"/>
                <a:gd name="connsiteY37-3742" fmla="*/ 697077 h 1253578"/>
                <a:gd name="connsiteX38-3743" fmla="*/ 575203 w 839533"/>
                <a:gd name="connsiteY38-3744" fmla="*/ 691923 h 1253578"/>
                <a:gd name="connsiteX39-3745" fmla="*/ 555415 w 839533"/>
                <a:gd name="connsiteY39-3746" fmla="*/ 868403 h 1253578"/>
                <a:gd name="connsiteX40-3747" fmla="*/ 592080 w 839533"/>
                <a:gd name="connsiteY40-3748" fmla="*/ 848286 h 1253578"/>
                <a:gd name="connsiteX41-3749" fmla="*/ 561734 w 839533"/>
                <a:gd name="connsiteY41-3750" fmla="*/ 811211 h 1253578"/>
                <a:gd name="connsiteX42-3751" fmla="*/ 555415 w 839533"/>
                <a:gd name="connsiteY42-3752" fmla="*/ 868403 h 1253578"/>
                <a:gd name="connsiteX43-3753" fmla="*/ 640553 w 839533"/>
                <a:gd name="connsiteY43-3754" fmla="*/ 911047 h 1253578"/>
                <a:gd name="connsiteX44-3755" fmla="*/ 620183 w 839533"/>
                <a:gd name="connsiteY44-3756" fmla="*/ 942469 h 1253578"/>
                <a:gd name="connsiteX45-3757" fmla="*/ 646456 w 839533"/>
                <a:gd name="connsiteY45-3758" fmla="*/ 974057 h 1253578"/>
                <a:gd name="connsiteX46-3759" fmla="*/ 640553 w 839533"/>
                <a:gd name="connsiteY46-3760" fmla="*/ 911047 h 1253578"/>
                <a:gd name="connsiteX47-3761" fmla="*/ 556579 w 839533"/>
                <a:gd name="connsiteY47-3762" fmla="*/ 1025679 h 1253578"/>
                <a:gd name="connsiteX48-3763" fmla="*/ 563978 w 839533"/>
                <a:gd name="connsiteY48-3764" fmla="*/ 1098416 h 1253578"/>
                <a:gd name="connsiteX49-3765" fmla="*/ 639722 w 839533"/>
                <a:gd name="connsiteY49-3766" fmla="*/ 1047625 h 1253578"/>
                <a:gd name="connsiteX50-3767" fmla="*/ 556579 w 839533"/>
                <a:gd name="connsiteY50-3768" fmla="*/ 1025679 h 1253578"/>
                <a:gd name="connsiteX0-3769" fmla="*/ 603858 w 839533"/>
                <a:gd name="connsiteY0-3770" fmla="*/ 0 h 1253578"/>
                <a:gd name="connsiteX1-3771" fmla="*/ 681875 w 839533"/>
                <a:gd name="connsiteY1-3772" fmla="*/ 83182 h 1253578"/>
                <a:gd name="connsiteX2-3773" fmla="*/ 564477 w 839533"/>
                <a:gd name="connsiteY2-3774" fmla="*/ 188422 h 1253578"/>
                <a:gd name="connsiteX3-3775" fmla="*/ 560486 w 839533"/>
                <a:gd name="connsiteY3-3776" fmla="*/ 200641 h 1253578"/>
                <a:gd name="connsiteX4-3777" fmla="*/ 621763 w 839533"/>
                <a:gd name="connsiteY4-3778" fmla="*/ 196319 h 1253578"/>
                <a:gd name="connsiteX5-3779" fmla="*/ 630493 w 839533"/>
                <a:gd name="connsiteY5-3780" fmla="*/ 281940 h 1253578"/>
                <a:gd name="connsiteX6-3781" fmla="*/ 501039 w 839533"/>
                <a:gd name="connsiteY6-3782" fmla="*/ 383771 h 1253578"/>
                <a:gd name="connsiteX7-3783" fmla="*/ 790406 w 839533"/>
                <a:gd name="connsiteY7-3784" fmla="*/ 275216 h 1253578"/>
                <a:gd name="connsiteX8-3785" fmla="*/ 821491 w 839533"/>
                <a:gd name="connsiteY8-3786" fmla="*/ 410609 h 1253578"/>
                <a:gd name="connsiteX9-3787" fmla="*/ 615693 w 839533"/>
                <a:gd name="connsiteY9-3788" fmla="*/ 522094 h 1253578"/>
                <a:gd name="connsiteX10-3789" fmla="*/ 751549 w 839533"/>
                <a:gd name="connsiteY10-3790" fmla="*/ 659338 h 1253578"/>
                <a:gd name="connsiteX11-3791" fmla="*/ 736417 w 839533"/>
                <a:gd name="connsiteY11-3792" fmla="*/ 724925 h 1253578"/>
                <a:gd name="connsiteX12-3793" fmla="*/ 749887 w 839533"/>
                <a:gd name="connsiteY12-3794" fmla="*/ 825343 h 1253578"/>
                <a:gd name="connsiteX13-3795" fmla="*/ 805925 w 839533"/>
                <a:gd name="connsiteY13-3796" fmla="*/ 1123687 h 1253578"/>
                <a:gd name="connsiteX14-3797" fmla="*/ 801685 w 839533"/>
                <a:gd name="connsiteY14-3798" fmla="*/ 1233498 h 1253578"/>
                <a:gd name="connsiteX15-3799" fmla="*/ 726357 w 839533"/>
                <a:gd name="connsiteY15-3800" fmla="*/ 1246382 h 1253578"/>
                <a:gd name="connsiteX16-3801" fmla="*/ 559987 w 839533"/>
                <a:gd name="connsiteY16-3802" fmla="*/ 1160180 h 1253578"/>
                <a:gd name="connsiteX17-3803" fmla="*/ 507108 w 839533"/>
                <a:gd name="connsiteY17-3804" fmla="*/ 1160512 h 1253578"/>
                <a:gd name="connsiteX18-3805" fmla="*/ 403096 w 839533"/>
                <a:gd name="connsiteY18-3806" fmla="*/ 1016286 h 1253578"/>
                <a:gd name="connsiteX19-3807" fmla="*/ 409997 w 839533"/>
                <a:gd name="connsiteY19-3808" fmla="*/ 733736 h 1253578"/>
                <a:gd name="connsiteX20-3809" fmla="*/ 468363 w 839533"/>
                <a:gd name="connsiteY20-3810" fmla="*/ 569809 h 1253578"/>
                <a:gd name="connsiteX21-3811" fmla="*/ 415318 w 839533"/>
                <a:gd name="connsiteY21-3812" fmla="*/ 588596 h 1253578"/>
                <a:gd name="connsiteX22-3813" fmla="*/ 336498 w 839533"/>
                <a:gd name="connsiteY22-3814" fmla="*/ 760503 h 1253578"/>
                <a:gd name="connsiteX23-3815" fmla="*/ 411660 w 839533"/>
                <a:gd name="connsiteY23-3816" fmla="*/ 718192 h 1253578"/>
                <a:gd name="connsiteX24-3817" fmla="*/ 257566 w 839533"/>
                <a:gd name="connsiteY24-3818" fmla="*/ 908191 h 1253578"/>
                <a:gd name="connsiteX25-3819" fmla="*/ 45778 w 839533"/>
                <a:gd name="connsiteY25-3820" fmla="*/ 977171 h 1253578"/>
                <a:gd name="connsiteX26-3821" fmla="*/ 168549 w 839533"/>
                <a:gd name="connsiteY26-3822" fmla="*/ 686437 h 1253578"/>
                <a:gd name="connsiteX27-3823" fmla="*/ 82402 w 839533"/>
                <a:gd name="connsiteY27-3824" fmla="*/ 712646 h 1253578"/>
                <a:gd name="connsiteX28-3825" fmla="*/ 8156 w 839533"/>
                <a:gd name="connsiteY28-3826" fmla="*/ 595967 h 1253578"/>
                <a:gd name="connsiteX29-3827" fmla="*/ 296922 w 839533"/>
                <a:gd name="connsiteY29-3828" fmla="*/ 412948 h 1253578"/>
                <a:gd name="connsiteX30-3829" fmla="*/ 335750 w 839533"/>
                <a:gd name="connsiteY30-3830" fmla="*/ 360329 h 1253578"/>
                <a:gd name="connsiteX31-3831" fmla="*/ 277410 w 839533"/>
                <a:gd name="connsiteY31-3832" fmla="*/ 300389 h 1253578"/>
                <a:gd name="connsiteX32-3833" fmla="*/ 406671 w 839533"/>
                <a:gd name="connsiteY32-3834" fmla="*/ 172295 h 1253578"/>
                <a:gd name="connsiteX33-3835" fmla="*/ 310391 w 839533"/>
                <a:gd name="connsiteY33-3836" fmla="*/ 115624 h 1253578"/>
                <a:gd name="connsiteX34-3837" fmla="*/ 575203 w 839533"/>
                <a:gd name="connsiteY34-3838" fmla="*/ 691923 h 1253578"/>
                <a:gd name="connsiteX35-3839" fmla="*/ 565059 w 839533"/>
                <a:gd name="connsiteY35-3840" fmla="*/ 772890 h 1253578"/>
                <a:gd name="connsiteX36-3841" fmla="*/ 631740 w 839533"/>
                <a:gd name="connsiteY36-3842" fmla="*/ 801984 h 1253578"/>
                <a:gd name="connsiteX37-3843" fmla="*/ 625753 w 839533"/>
                <a:gd name="connsiteY37-3844" fmla="*/ 697077 h 1253578"/>
                <a:gd name="connsiteX38-3845" fmla="*/ 575203 w 839533"/>
                <a:gd name="connsiteY38-3846" fmla="*/ 691923 h 1253578"/>
                <a:gd name="connsiteX39-3847" fmla="*/ 555415 w 839533"/>
                <a:gd name="connsiteY39-3848" fmla="*/ 868403 h 1253578"/>
                <a:gd name="connsiteX40-3849" fmla="*/ 592080 w 839533"/>
                <a:gd name="connsiteY40-3850" fmla="*/ 848286 h 1253578"/>
                <a:gd name="connsiteX41-3851" fmla="*/ 561734 w 839533"/>
                <a:gd name="connsiteY41-3852" fmla="*/ 811211 h 1253578"/>
                <a:gd name="connsiteX42-3853" fmla="*/ 555415 w 839533"/>
                <a:gd name="connsiteY42-3854" fmla="*/ 868403 h 1253578"/>
                <a:gd name="connsiteX43-3855" fmla="*/ 640553 w 839533"/>
                <a:gd name="connsiteY43-3856" fmla="*/ 911047 h 1253578"/>
                <a:gd name="connsiteX44-3857" fmla="*/ 620183 w 839533"/>
                <a:gd name="connsiteY44-3858" fmla="*/ 942469 h 1253578"/>
                <a:gd name="connsiteX45-3859" fmla="*/ 646456 w 839533"/>
                <a:gd name="connsiteY45-3860" fmla="*/ 974057 h 1253578"/>
                <a:gd name="connsiteX46-3861" fmla="*/ 640553 w 839533"/>
                <a:gd name="connsiteY46-3862" fmla="*/ 911047 h 1253578"/>
                <a:gd name="connsiteX47-3863" fmla="*/ 556579 w 839533"/>
                <a:gd name="connsiteY47-3864" fmla="*/ 1025679 h 1253578"/>
                <a:gd name="connsiteX48-3865" fmla="*/ 563978 w 839533"/>
                <a:gd name="connsiteY48-3866" fmla="*/ 1098416 h 1253578"/>
                <a:gd name="connsiteX49-3867" fmla="*/ 639722 w 839533"/>
                <a:gd name="connsiteY49-3868" fmla="*/ 1047625 h 1253578"/>
                <a:gd name="connsiteX50-3869" fmla="*/ 556579 w 839533"/>
                <a:gd name="connsiteY50-3870" fmla="*/ 1025679 h 1253578"/>
                <a:gd name="connsiteX0-3871" fmla="*/ 603858 w 839533"/>
                <a:gd name="connsiteY0-3872" fmla="*/ 0 h 1253578"/>
                <a:gd name="connsiteX1-3873" fmla="*/ 681875 w 839533"/>
                <a:gd name="connsiteY1-3874" fmla="*/ 83182 h 1253578"/>
                <a:gd name="connsiteX2-3875" fmla="*/ 564477 w 839533"/>
                <a:gd name="connsiteY2-3876" fmla="*/ 188422 h 1253578"/>
                <a:gd name="connsiteX3-3877" fmla="*/ 560486 w 839533"/>
                <a:gd name="connsiteY3-3878" fmla="*/ 200641 h 1253578"/>
                <a:gd name="connsiteX4-3879" fmla="*/ 621763 w 839533"/>
                <a:gd name="connsiteY4-3880" fmla="*/ 196319 h 1253578"/>
                <a:gd name="connsiteX5-3881" fmla="*/ 630493 w 839533"/>
                <a:gd name="connsiteY5-3882" fmla="*/ 281940 h 1253578"/>
                <a:gd name="connsiteX6-3883" fmla="*/ 501039 w 839533"/>
                <a:gd name="connsiteY6-3884" fmla="*/ 383771 h 1253578"/>
                <a:gd name="connsiteX7-3885" fmla="*/ 790406 w 839533"/>
                <a:gd name="connsiteY7-3886" fmla="*/ 275216 h 1253578"/>
                <a:gd name="connsiteX8-3887" fmla="*/ 821491 w 839533"/>
                <a:gd name="connsiteY8-3888" fmla="*/ 410609 h 1253578"/>
                <a:gd name="connsiteX9-3889" fmla="*/ 615693 w 839533"/>
                <a:gd name="connsiteY9-3890" fmla="*/ 522094 h 1253578"/>
                <a:gd name="connsiteX10-3891" fmla="*/ 751549 w 839533"/>
                <a:gd name="connsiteY10-3892" fmla="*/ 659338 h 1253578"/>
                <a:gd name="connsiteX11-3893" fmla="*/ 736417 w 839533"/>
                <a:gd name="connsiteY11-3894" fmla="*/ 724925 h 1253578"/>
                <a:gd name="connsiteX12-3895" fmla="*/ 749887 w 839533"/>
                <a:gd name="connsiteY12-3896" fmla="*/ 825343 h 1253578"/>
                <a:gd name="connsiteX13-3897" fmla="*/ 805925 w 839533"/>
                <a:gd name="connsiteY13-3898" fmla="*/ 1123687 h 1253578"/>
                <a:gd name="connsiteX14-3899" fmla="*/ 801685 w 839533"/>
                <a:gd name="connsiteY14-3900" fmla="*/ 1233498 h 1253578"/>
                <a:gd name="connsiteX15-3901" fmla="*/ 726357 w 839533"/>
                <a:gd name="connsiteY15-3902" fmla="*/ 1246382 h 1253578"/>
                <a:gd name="connsiteX16-3903" fmla="*/ 559987 w 839533"/>
                <a:gd name="connsiteY16-3904" fmla="*/ 1160180 h 1253578"/>
                <a:gd name="connsiteX17-3905" fmla="*/ 507108 w 839533"/>
                <a:gd name="connsiteY17-3906" fmla="*/ 1160512 h 1253578"/>
                <a:gd name="connsiteX18-3907" fmla="*/ 403096 w 839533"/>
                <a:gd name="connsiteY18-3908" fmla="*/ 1016286 h 1253578"/>
                <a:gd name="connsiteX19-3909" fmla="*/ 409997 w 839533"/>
                <a:gd name="connsiteY19-3910" fmla="*/ 733736 h 1253578"/>
                <a:gd name="connsiteX20-3911" fmla="*/ 468363 w 839533"/>
                <a:gd name="connsiteY20-3912" fmla="*/ 569809 h 1253578"/>
                <a:gd name="connsiteX21-3913" fmla="*/ 415318 w 839533"/>
                <a:gd name="connsiteY21-3914" fmla="*/ 588596 h 1253578"/>
                <a:gd name="connsiteX22-3915" fmla="*/ 336498 w 839533"/>
                <a:gd name="connsiteY22-3916" fmla="*/ 760503 h 1253578"/>
                <a:gd name="connsiteX23-3917" fmla="*/ 411660 w 839533"/>
                <a:gd name="connsiteY23-3918" fmla="*/ 718192 h 1253578"/>
                <a:gd name="connsiteX24-3919" fmla="*/ 257566 w 839533"/>
                <a:gd name="connsiteY24-3920" fmla="*/ 908191 h 1253578"/>
                <a:gd name="connsiteX25-3921" fmla="*/ 45778 w 839533"/>
                <a:gd name="connsiteY25-3922" fmla="*/ 977171 h 1253578"/>
                <a:gd name="connsiteX26-3923" fmla="*/ 168549 w 839533"/>
                <a:gd name="connsiteY26-3924" fmla="*/ 686437 h 1253578"/>
                <a:gd name="connsiteX27-3925" fmla="*/ 82402 w 839533"/>
                <a:gd name="connsiteY27-3926" fmla="*/ 712646 h 1253578"/>
                <a:gd name="connsiteX28-3927" fmla="*/ 8156 w 839533"/>
                <a:gd name="connsiteY28-3928" fmla="*/ 595967 h 1253578"/>
                <a:gd name="connsiteX29-3929" fmla="*/ 296922 w 839533"/>
                <a:gd name="connsiteY29-3930" fmla="*/ 412948 h 1253578"/>
                <a:gd name="connsiteX30-3931" fmla="*/ 335750 w 839533"/>
                <a:gd name="connsiteY30-3932" fmla="*/ 360329 h 1253578"/>
                <a:gd name="connsiteX31-3933" fmla="*/ 277410 w 839533"/>
                <a:gd name="connsiteY31-3934" fmla="*/ 300389 h 1253578"/>
                <a:gd name="connsiteX32-3935" fmla="*/ 406671 w 839533"/>
                <a:gd name="connsiteY32-3936" fmla="*/ 172295 h 1253578"/>
                <a:gd name="connsiteX33-3937" fmla="*/ 310391 w 839533"/>
                <a:gd name="connsiteY33-3938" fmla="*/ 115624 h 1253578"/>
                <a:gd name="connsiteX34-3939" fmla="*/ 575203 w 839533"/>
                <a:gd name="connsiteY34-3940" fmla="*/ 691923 h 1253578"/>
                <a:gd name="connsiteX35-3941" fmla="*/ 565059 w 839533"/>
                <a:gd name="connsiteY35-3942" fmla="*/ 772890 h 1253578"/>
                <a:gd name="connsiteX36-3943" fmla="*/ 631740 w 839533"/>
                <a:gd name="connsiteY36-3944" fmla="*/ 801984 h 1253578"/>
                <a:gd name="connsiteX37-3945" fmla="*/ 625753 w 839533"/>
                <a:gd name="connsiteY37-3946" fmla="*/ 697077 h 1253578"/>
                <a:gd name="connsiteX38-3947" fmla="*/ 575203 w 839533"/>
                <a:gd name="connsiteY38-3948" fmla="*/ 691923 h 1253578"/>
                <a:gd name="connsiteX39-3949" fmla="*/ 555415 w 839533"/>
                <a:gd name="connsiteY39-3950" fmla="*/ 868403 h 1253578"/>
                <a:gd name="connsiteX40-3951" fmla="*/ 592080 w 839533"/>
                <a:gd name="connsiteY40-3952" fmla="*/ 848286 h 1253578"/>
                <a:gd name="connsiteX41-3953" fmla="*/ 561734 w 839533"/>
                <a:gd name="connsiteY41-3954" fmla="*/ 811211 h 1253578"/>
                <a:gd name="connsiteX42-3955" fmla="*/ 555415 w 839533"/>
                <a:gd name="connsiteY42-3956" fmla="*/ 868403 h 1253578"/>
                <a:gd name="connsiteX43-3957" fmla="*/ 640553 w 839533"/>
                <a:gd name="connsiteY43-3958" fmla="*/ 911047 h 1253578"/>
                <a:gd name="connsiteX44-3959" fmla="*/ 620183 w 839533"/>
                <a:gd name="connsiteY44-3960" fmla="*/ 942469 h 1253578"/>
                <a:gd name="connsiteX45-3961" fmla="*/ 646456 w 839533"/>
                <a:gd name="connsiteY45-3962" fmla="*/ 974057 h 1253578"/>
                <a:gd name="connsiteX46-3963" fmla="*/ 640553 w 839533"/>
                <a:gd name="connsiteY46-3964" fmla="*/ 911047 h 1253578"/>
                <a:gd name="connsiteX47-3965" fmla="*/ 556579 w 839533"/>
                <a:gd name="connsiteY47-3966" fmla="*/ 1025679 h 1253578"/>
                <a:gd name="connsiteX48-3967" fmla="*/ 563978 w 839533"/>
                <a:gd name="connsiteY48-3968" fmla="*/ 1098416 h 1253578"/>
                <a:gd name="connsiteX49-3969" fmla="*/ 639722 w 839533"/>
                <a:gd name="connsiteY49-3970" fmla="*/ 1047625 h 1253578"/>
                <a:gd name="connsiteX50-3971" fmla="*/ 556579 w 839533"/>
                <a:gd name="connsiteY50-3972" fmla="*/ 1025679 h 1253578"/>
                <a:gd name="connsiteX0-3973" fmla="*/ 603858 w 839533"/>
                <a:gd name="connsiteY0-3974" fmla="*/ 0 h 1253578"/>
                <a:gd name="connsiteX1-3975" fmla="*/ 681875 w 839533"/>
                <a:gd name="connsiteY1-3976" fmla="*/ 83182 h 1253578"/>
                <a:gd name="connsiteX2-3977" fmla="*/ 564477 w 839533"/>
                <a:gd name="connsiteY2-3978" fmla="*/ 188422 h 1253578"/>
                <a:gd name="connsiteX3-3979" fmla="*/ 560486 w 839533"/>
                <a:gd name="connsiteY3-3980" fmla="*/ 200641 h 1253578"/>
                <a:gd name="connsiteX4-3981" fmla="*/ 621763 w 839533"/>
                <a:gd name="connsiteY4-3982" fmla="*/ 196319 h 1253578"/>
                <a:gd name="connsiteX5-3983" fmla="*/ 630493 w 839533"/>
                <a:gd name="connsiteY5-3984" fmla="*/ 281940 h 1253578"/>
                <a:gd name="connsiteX6-3985" fmla="*/ 501039 w 839533"/>
                <a:gd name="connsiteY6-3986" fmla="*/ 383771 h 1253578"/>
                <a:gd name="connsiteX7-3987" fmla="*/ 790406 w 839533"/>
                <a:gd name="connsiteY7-3988" fmla="*/ 275216 h 1253578"/>
                <a:gd name="connsiteX8-3989" fmla="*/ 821491 w 839533"/>
                <a:gd name="connsiteY8-3990" fmla="*/ 410609 h 1253578"/>
                <a:gd name="connsiteX9-3991" fmla="*/ 615693 w 839533"/>
                <a:gd name="connsiteY9-3992" fmla="*/ 522094 h 1253578"/>
                <a:gd name="connsiteX10-3993" fmla="*/ 751549 w 839533"/>
                <a:gd name="connsiteY10-3994" fmla="*/ 659338 h 1253578"/>
                <a:gd name="connsiteX11-3995" fmla="*/ 736417 w 839533"/>
                <a:gd name="connsiteY11-3996" fmla="*/ 724925 h 1253578"/>
                <a:gd name="connsiteX12-3997" fmla="*/ 749887 w 839533"/>
                <a:gd name="connsiteY12-3998" fmla="*/ 825343 h 1253578"/>
                <a:gd name="connsiteX13-3999" fmla="*/ 805925 w 839533"/>
                <a:gd name="connsiteY13-4000" fmla="*/ 1123687 h 1253578"/>
                <a:gd name="connsiteX14-4001" fmla="*/ 801685 w 839533"/>
                <a:gd name="connsiteY14-4002" fmla="*/ 1233498 h 1253578"/>
                <a:gd name="connsiteX15-4003" fmla="*/ 726357 w 839533"/>
                <a:gd name="connsiteY15-4004" fmla="*/ 1246382 h 1253578"/>
                <a:gd name="connsiteX16-4005" fmla="*/ 559987 w 839533"/>
                <a:gd name="connsiteY16-4006" fmla="*/ 1160180 h 1253578"/>
                <a:gd name="connsiteX17-4007" fmla="*/ 507108 w 839533"/>
                <a:gd name="connsiteY17-4008" fmla="*/ 1160512 h 1253578"/>
                <a:gd name="connsiteX18-4009" fmla="*/ 403096 w 839533"/>
                <a:gd name="connsiteY18-4010" fmla="*/ 1016286 h 1253578"/>
                <a:gd name="connsiteX19-4011" fmla="*/ 409997 w 839533"/>
                <a:gd name="connsiteY19-4012" fmla="*/ 733736 h 1253578"/>
                <a:gd name="connsiteX20-4013" fmla="*/ 468363 w 839533"/>
                <a:gd name="connsiteY20-4014" fmla="*/ 569809 h 1253578"/>
                <a:gd name="connsiteX21-4015" fmla="*/ 415318 w 839533"/>
                <a:gd name="connsiteY21-4016" fmla="*/ 588596 h 1253578"/>
                <a:gd name="connsiteX22-4017" fmla="*/ 336498 w 839533"/>
                <a:gd name="connsiteY22-4018" fmla="*/ 760503 h 1253578"/>
                <a:gd name="connsiteX23-4019" fmla="*/ 411660 w 839533"/>
                <a:gd name="connsiteY23-4020" fmla="*/ 718192 h 1253578"/>
                <a:gd name="connsiteX24-4021" fmla="*/ 257566 w 839533"/>
                <a:gd name="connsiteY24-4022" fmla="*/ 908191 h 1253578"/>
                <a:gd name="connsiteX25-4023" fmla="*/ 45778 w 839533"/>
                <a:gd name="connsiteY25-4024" fmla="*/ 977171 h 1253578"/>
                <a:gd name="connsiteX26-4025" fmla="*/ 168549 w 839533"/>
                <a:gd name="connsiteY26-4026" fmla="*/ 686437 h 1253578"/>
                <a:gd name="connsiteX27-4027" fmla="*/ 82402 w 839533"/>
                <a:gd name="connsiteY27-4028" fmla="*/ 712646 h 1253578"/>
                <a:gd name="connsiteX28-4029" fmla="*/ 8156 w 839533"/>
                <a:gd name="connsiteY28-4030" fmla="*/ 595967 h 1253578"/>
                <a:gd name="connsiteX29-4031" fmla="*/ 296922 w 839533"/>
                <a:gd name="connsiteY29-4032" fmla="*/ 412948 h 1253578"/>
                <a:gd name="connsiteX30-4033" fmla="*/ 335750 w 839533"/>
                <a:gd name="connsiteY30-4034" fmla="*/ 360329 h 1253578"/>
                <a:gd name="connsiteX31-4035" fmla="*/ 277410 w 839533"/>
                <a:gd name="connsiteY31-4036" fmla="*/ 300389 h 1253578"/>
                <a:gd name="connsiteX32-4037" fmla="*/ 406671 w 839533"/>
                <a:gd name="connsiteY32-4038" fmla="*/ 172295 h 1253578"/>
                <a:gd name="connsiteX33-4039" fmla="*/ 310391 w 839533"/>
                <a:gd name="connsiteY33-4040" fmla="*/ 115624 h 1253578"/>
                <a:gd name="connsiteX34-4041" fmla="*/ 575203 w 839533"/>
                <a:gd name="connsiteY34-4042" fmla="*/ 691923 h 1253578"/>
                <a:gd name="connsiteX35-4043" fmla="*/ 565059 w 839533"/>
                <a:gd name="connsiteY35-4044" fmla="*/ 772890 h 1253578"/>
                <a:gd name="connsiteX36-4045" fmla="*/ 631740 w 839533"/>
                <a:gd name="connsiteY36-4046" fmla="*/ 801984 h 1253578"/>
                <a:gd name="connsiteX37-4047" fmla="*/ 625753 w 839533"/>
                <a:gd name="connsiteY37-4048" fmla="*/ 697077 h 1253578"/>
                <a:gd name="connsiteX38-4049" fmla="*/ 575203 w 839533"/>
                <a:gd name="connsiteY38-4050" fmla="*/ 691923 h 1253578"/>
                <a:gd name="connsiteX39-4051" fmla="*/ 555415 w 839533"/>
                <a:gd name="connsiteY39-4052" fmla="*/ 868403 h 1253578"/>
                <a:gd name="connsiteX40-4053" fmla="*/ 592080 w 839533"/>
                <a:gd name="connsiteY40-4054" fmla="*/ 848286 h 1253578"/>
                <a:gd name="connsiteX41-4055" fmla="*/ 561734 w 839533"/>
                <a:gd name="connsiteY41-4056" fmla="*/ 811211 h 1253578"/>
                <a:gd name="connsiteX42-4057" fmla="*/ 555415 w 839533"/>
                <a:gd name="connsiteY42-4058" fmla="*/ 868403 h 1253578"/>
                <a:gd name="connsiteX43-4059" fmla="*/ 640553 w 839533"/>
                <a:gd name="connsiteY43-4060" fmla="*/ 911047 h 1253578"/>
                <a:gd name="connsiteX44-4061" fmla="*/ 620183 w 839533"/>
                <a:gd name="connsiteY44-4062" fmla="*/ 942469 h 1253578"/>
                <a:gd name="connsiteX45-4063" fmla="*/ 646456 w 839533"/>
                <a:gd name="connsiteY45-4064" fmla="*/ 974057 h 1253578"/>
                <a:gd name="connsiteX46-4065" fmla="*/ 640553 w 839533"/>
                <a:gd name="connsiteY46-4066" fmla="*/ 911047 h 1253578"/>
                <a:gd name="connsiteX47-4067" fmla="*/ 556579 w 839533"/>
                <a:gd name="connsiteY47-4068" fmla="*/ 1025679 h 1253578"/>
                <a:gd name="connsiteX48-4069" fmla="*/ 563978 w 839533"/>
                <a:gd name="connsiteY48-4070" fmla="*/ 1098416 h 1253578"/>
                <a:gd name="connsiteX49-4071" fmla="*/ 639722 w 839533"/>
                <a:gd name="connsiteY49-4072" fmla="*/ 1047625 h 1253578"/>
                <a:gd name="connsiteX50-4073" fmla="*/ 556579 w 839533"/>
                <a:gd name="connsiteY50-4074" fmla="*/ 1025679 h 1253578"/>
                <a:gd name="connsiteX0-4075" fmla="*/ 603858 w 839533"/>
                <a:gd name="connsiteY0-4076" fmla="*/ 0 h 1253578"/>
                <a:gd name="connsiteX1-4077" fmla="*/ 681875 w 839533"/>
                <a:gd name="connsiteY1-4078" fmla="*/ 83182 h 1253578"/>
                <a:gd name="connsiteX2-4079" fmla="*/ 564477 w 839533"/>
                <a:gd name="connsiteY2-4080" fmla="*/ 188422 h 1253578"/>
                <a:gd name="connsiteX3-4081" fmla="*/ 560486 w 839533"/>
                <a:gd name="connsiteY3-4082" fmla="*/ 200641 h 1253578"/>
                <a:gd name="connsiteX4-4083" fmla="*/ 621763 w 839533"/>
                <a:gd name="connsiteY4-4084" fmla="*/ 196319 h 1253578"/>
                <a:gd name="connsiteX5-4085" fmla="*/ 630493 w 839533"/>
                <a:gd name="connsiteY5-4086" fmla="*/ 281940 h 1253578"/>
                <a:gd name="connsiteX6-4087" fmla="*/ 501039 w 839533"/>
                <a:gd name="connsiteY6-4088" fmla="*/ 383771 h 1253578"/>
                <a:gd name="connsiteX7-4089" fmla="*/ 790406 w 839533"/>
                <a:gd name="connsiteY7-4090" fmla="*/ 275216 h 1253578"/>
                <a:gd name="connsiteX8-4091" fmla="*/ 821491 w 839533"/>
                <a:gd name="connsiteY8-4092" fmla="*/ 410609 h 1253578"/>
                <a:gd name="connsiteX9-4093" fmla="*/ 615693 w 839533"/>
                <a:gd name="connsiteY9-4094" fmla="*/ 522094 h 1253578"/>
                <a:gd name="connsiteX10-4095" fmla="*/ 751549 w 839533"/>
                <a:gd name="connsiteY10-4096" fmla="*/ 659338 h 1253578"/>
                <a:gd name="connsiteX11-4097" fmla="*/ 736417 w 839533"/>
                <a:gd name="connsiteY11-4098" fmla="*/ 724925 h 1253578"/>
                <a:gd name="connsiteX12-4099" fmla="*/ 749887 w 839533"/>
                <a:gd name="connsiteY12-4100" fmla="*/ 825343 h 1253578"/>
                <a:gd name="connsiteX13-4101" fmla="*/ 805925 w 839533"/>
                <a:gd name="connsiteY13-4102" fmla="*/ 1123687 h 1253578"/>
                <a:gd name="connsiteX14-4103" fmla="*/ 801685 w 839533"/>
                <a:gd name="connsiteY14-4104" fmla="*/ 1233498 h 1253578"/>
                <a:gd name="connsiteX15-4105" fmla="*/ 726357 w 839533"/>
                <a:gd name="connsiteY15-4106" fmla="*/ 1246382 h 1253578"/>
                <a:gd name="connsiteX16-4107" fmla="*/ 559987 w 839533"/>
                <a:gd name="connsiteY16-4108" fmla="*/ 1160180 h 1253578"/>
                <a:gd name="connsiteX17-4109" fmla="*/ 507108 w 839533"/>
                <a:gd name="connsiteY17-4110" fmla="*/ 1160512 h 1253578"/>
                <a:gd name="connsiteX18-4111" fmla="*/ 403096 w 839533"/>
                <a:gd name="connsiteY18-4112" fmla="*/ 1016286 h 1253578"/>
                <a:gd name="connsiteX19-4113" fmla="*/ 409997 w 839533"/>
                <a:gd name="connsiteY19-4114" fmla="*/ 733736 h 1253578"/>
                <a:gd name="connsiteX20-4115" fmla="*/ 468363 w 839533"/>
                <a:gd name="connsiteY20-4116" fmla="*/ 569809 h 1253578"/>
                <a:gd name="connsiteX21-4117" fmla="*/ 415318 w 839533"/>
                <a:gd name="connsiteY21-4118" fmla="*/ 588596 h 1253578"/>
                <a:gd name="connsiteX22-4119" fmla="*/ 336498 w 839533"/>
                <a:gd name="connsiteY22-4120" fmla="*/ 760503 h 1253578"/>
                <a:gd name="connsiteX23-4121" fmla="*/ 411660 w 839533"/>
                <a:gd name="connsiteY23-4122" fmla="*/ 718192 h 1253578"/>
                <a:gd name="connsiteX24-4123" fmla="*/ 257566 w 839533"/>
                <a:gd name="connsiteY24-4124" fmla="*/ 908191 h 1253578"/>
                <a:gd name="connsiteX25-4125" fmla="*/ 45778 w 839533"/>
                <a:gd name="connsiteY25-4126" fmla="*/ 977171 h 1253578"/>
                <a:gd name="connsiteX26-4127" fmla="*/ 168549 w 839533"/>
                <a:gd name="connsiteY26-4128" fmla="*/ 686437 h 1253578"/>
                <a:gd name="connsiteX27-4129" fmla="*/ 82402 w 839533"/>
                <a:gd name="connsiteY27-4130" fmla="*/ 712646 h 1253578"/>
                <a:gd name="connsiteX28-4131" fmla="*/ 8156 w 839533"/>
                <a:gd name="connsiteY28-4132" fmla="*/ 595967 h 1253578"/>
                <a:gd name="connsiteX29-4133" fmla="*/ 296922 w 839533"/>
                <a:gd name="connsiteY29-4134" fmla="*/ 412948 h 1253578"/>
                <a:gd name="connsiteX30-4135" fmla="*/ 335750 w 839533"/>
                <a:gd name="connsiteY30-4136" fmla="*/ 360329 h 1253578"/>
                <a:gd name="connsiteX31-4137" fmla="*/ 277410 w 839533"/>
                <a:gd name="connsiteY31-4138" fmla="*/ 300389 h 1253578"/>
                <a:gd name="connsiteX32-4139" fmla="*/ 406671 w 839533"/>
                <a:gd name="connsiteY32-4140" fmla="*/ 172295 h 1253578"/>
                <a:gd name="connsiteX33-4141" fmla="*/ 310391 w 839533"/>
                <a:gd name="connsiteY33-4142" fmla="*/ 115624 h 1253578"/>
                <a:gd name="connsiteX34-4143" fmla="*/ 575203 w 839533"/>
                <a:gd name="connsiteY34-4144" fmla="*/ 691923 h 1253578"/>
                <a:gd name="connsiteX35-4145" fmla="*/ 565059 w 839533"/>
                <a:gd name="connsiteY35-4146" fmla="*/ 772890 h 1253578"/>
                <a:gd name="connsiteX36-4147" fmla="*/ 631740 w 839533"/>
                <a:gd name="connsiteY36-4148" fmla="*/ 801984 h 1253578"/>
                <a:gd name="connsiteX37-4149" fmla="*/ 625753 w 839533"/>
                <a:gd name="connsiteY37-4150" fmla="*/ 697077 h 1253578"/>
                <a:gd name="connsiteX38-4151" fmla="*/ 575203 w 839533"/>
                <a:gd name="connsiteY38-4152" fmla="*/ 691923 h 1253578"/>
                <a:gd name="connsiteX39-4153" fmla="*/ 555415 w 839533"/>
                <a:gd name="connsiteY39-4154" fmla="*/ 868403 h 1253578"/>
                <a:gd name="connsiteX40-4155" fmla="*/ 592080 w 839533"/>
                <a:gd name="connsiteY40-4156" fmla="*/ 848286 h 1253578"/>
                <a:gd name="connsiteX41-4157" fmla="*/ 561734 w 839533"/>
                <a:gd name="connsiteY41-4158" fmla="*/ 811211 h 1253578"/>
                <a:gd name="connsiteX42-4159" fmla="*/ 555415 w 839533"/>
                <a:gd name="connsiteY42-4160" fmla="*/ 868403 h 1253578"/>
                <a:gd name="connsiteX43-4161" fmla="*/ 640553 w 839533"/>
                <a:gd name="connsiteY43-4162" fmla="*/ 911047 h 1253578"/>
                <a:gd name="connsiteX44-4163" fmla="*/ 620183 w 839533"/>
                <a:gd name="connsiteY44-4164" fmla="*/ 942469 h 1253578"/>
                <a:gd name="connsiteX45-4165" fmla="*/ 646456 w 839533"/>
                <a:gd name="connsiteY45-4166" fmla="*/ 974057 h 1253578"/>
                <a:gd name="connsiteX46-4167" fmla="*/ 640553 w 839533"/>
                <a:gd name="connsiteY46-4168" fmla="*/ 911047 h 1253578"/>
                <a:gd name="connsiteX47-4169" fmla="*/ 556579 w 839533"/>
                <a:gd name="connsiteY47-4170" fmla="*/ 1025679 h 1253578"/>
                <a:gd name="connsiteX48-4171" fmla="*/ 563978 w 839533"/>
                <a:gd name="connsiteY48-4172" fmla="*/ 1098416 h 1253578"/>
                <a:gd name="connsiteX49-4173" fmla="*/ 639722 w 839533"/>
                <a:gd name="connsiteY49-4174" fmla="*/ 1047625 h 1253578"/>
                <a:gd name="connsiteX50-4175" fmla="*/ 556579 w 839533"/>
                <a:gd name="connsiteY50-4176" fmla="*/ 1025679 h 1253578"/>
                <a:gd name="connsiteX0-4177" fmla="*/ 603858 w 839533"/>
                <a:gd name="connsiteY0-4178" fmla="*/ 0 h 1253578"/>
                <a:gd name="connsiteX1-4179" fmla="*/ 681875 w 839533"/>
                <a:gd name="connsiteY1-4180" fmla="*/ 83182 h 1253578"/>
                <a:gd name="connsiteX2-4181" fmla="*/ 564477 w 839533"/>
                <a:gd name="connsiteY2-4182" fmla="*/ 188422 h 1253578"/>
                <a:gd name="connsiteX3-4183" fmla="*/ 560486 w 839533"/>
                <a:gd name="connsiteY3-4184" fmla="*/ 200641 h 1253578"/>
                <a:gd name="connsiteX4-4185" fmla="*/ 621763 w 839533"/>
                <a:gd name="connsiteY4-4186" fmla="*/ 196319 h 1253578"/>
                <a:gd name="connsiteX5-4187" fmla="*/ 630493 w 839533"/>
                <a:gd name="connsiteY5-4188" fmla="*/ 281940 h 1253578"/>
                <a:gd name="connsiteX6-4189" fmla="*/ 501039 w 839533"/>
                <a:gd name="connsiteY6-4190" fmla="*/ 383771 h 1253578"/>
                <a:gd name="connsiteX7-4191" fmla="*/ 790406 w 839533"/>
                <a:gd name="connsiteY7-4192" fmla="*/ 275216 h 1253578"/>
                <a:gd name="connsiteX8-4193" fmla="*/ 821491 w 839533"/>
                <a:gd name="connsiteY8-4194" fmla="*/ 410609 h 1253578"/>
                <a:gd name="connsiteX9-4195" fmla="*/ 615693 w 839533"/>
                <a:gd name="connsiteY9-4196" fmla="*/ 522094 h 1253578"/>
                <a:gd name="connsiteX10-4197" fmla="*/ 751549 w 839533"/>
                <a:gd name="connsiteY10-4198" fmla="*/ 659338 h 1253578"/>
                <a:gd name="connsiteX11-4199" fmla="*/ 736417 w 839533"/>
                <a:gd name="connsiteY11-4200" fmla="*/ 724925 h 1253578"/>
                <a:gd name="connsiteX12-4201" fmla="*/ 749887 w 839533"/>
                <a:gd name="connsiteY12-4202" fmla="*/ 825343 h 1253578"/>
                <a:gd name="connsiteX13-4203" fmla="*/ 805925 w 839533"/>
                <a:gd name="connsiteY13-4204" fmla="*/ 1123687 h 1253578"/>
                <a:gd name="connsiteX14-4205" fmla="*/ 801685 w 839533"/>
                <a:gd name="connsiteY14-4206" fmla="*/ 1233498 h 1253578"/>
                <a:gd name="connsiteX15-4207" fmla="*/ 726357 w 839533"/>
                <a:gd name="connsiteY15-4208" fmla="*/ 1246382 h 1253578"/>
                <a:gd name="connsiteX16-4209" fmla="*/ 559987 w 839533"/>
                <a:gd name="connsiteY16-4210" fmla="*/ 1160180 h 1253578"/>
                <a:gd name="connsiteX17-4211" fmla="*/ 507108 w 839533"/>
                <a:gd name="connsiteY17-4212" fmla="*/ 1160512 h 1253578"/>
                <a:gd name="connsiteX18-4213" fmla="*/ 403096 w 839533"/>
                <a:gd name="connsiteY18-4214" fmla="*/ 1016286 h 1253578"/>
                <a:gd name="connsiteX19-4215" fmla="*/ 409997 w 839533"/>
                <a:gd name="connsiteY19-4216" fmla="*/ 733736 h 1253578"/>
                <a:gd name="connsiteX20-4217" fmla="*/ 468363 w 839533"/>
                <a:gd name="connsiteY20-4218" fmla="*/ 569809 h 1253578"/>
                <a:gd name="connsiteX21-4219" fmla="*/ 415318 w 839533"/>
                <a:gd name="connsiteY21-4220" fmla="*/ 588596 h 1253578"/>
                <a:gd name="connsiteX22-4221" fmla="*/ 336498 w 839533"/>
                <a:gd name="connsiteY22-4222" fmla="*/ 760503 h 1253578"/>
                <a:gd name="connsiteX23-4223" fmla="*/ 387253 w 839533"/>
                <a:gd name="connsiteY23-4224" fmla="*/ 744633 h 1253578"/>
                <a:gd name="connsiteX24-4225" fmla="*/ 257566 w 839533"/>
                <a:gd name="connsiteY24-4226" fmla="*/ 908191 h 1253578"/>
                <a:gd name="connsiteX25-4227" fmla="*/ 45778 w 839533"/>
                <a:gd name="connsiteY25-4228" fmla="*/ 977171 h 1253578"/>
                <a:gd name="connsiteX26-4229" fmla="*/ 168549 w 839533"/>
                <a:gd name="connsiteY26-4230" fmla="*/ 686437 h 1253578"/>
                <a:gd name="connsiteX27-4231" fmla="*/ 82402 w 839533"/>
                <a:gd name="connsiteY27-4232" fmla="*/ 712646 h 1253578"/>
                <a:gd name="connsiteX28-4233" fmla="*/ 8156 w 839533"/>
                <a:gd name="connsiteY28-4234" fmla="*/ 595967 h 1253578"/>
                <a:gd name="connsiteX29-4235" fmla="*/ 296922 w 839533"/>
                <a:gd name="connsiteY29-4236" fmla="*/ 412948 h 1253578"/>
                <a:gd name="connsiteX30-4237" fmla="*/ 335750 w 839533"/>
                <a:gd name="connsiteY30-4238" fmla="*/ 360329 h 1253578"/>
                <a:gd name="connsiteX31-4239" fmla="*/ 277410 w 839533"/>
                <a:gd name="connsiteY31-4240" fmla="*/ 300389 h 1253578"/>
                <a:gd name="connsiteX32-4241" fmla="*/ 406671 w 839533"/>
                <a:gd name="connsiteY32-4242" fmla="*/ 172295 h 1253578"/>
                <a:gd name="connsiteX33-4243" fmla="*/ 310391 w 839533"/>
                <a:gd name="connsiteY33-4244" fmla="*/ 115624 h 1253578"/>
                <a:gd name="connsiteX34-4245" fmla="*/ 575203 w 839533"/>
                <a:gd name="connsiteY34-4246" fmla="*/ 691923 h 1253578"/>
                <a:gd name="connsiteX35-4247" fmla="*/ 565059 w 839533"/>
                <a:gd name="connsiteY35-4248" fmla="*/ 772890 h 1253578"/>
                <a:gd name="connsiteX36-4249" fmla="*/ 631740 w 839533"/>
                <a:gd name="connsiteY36-4250" fmla="*/ 801984 h 1253578"/>
                <a:gd name="connsiteX37-4251" fmla="*/ 625753 w 839533"/>
                <a:gd name="connsiteY37-4252" fmla="*/ 697077 h 1253578"/>
                <a:gd name="connsiteX38-4253" fmla="*/ 575203 w 839533"/>
                <a:gd name="connsiteY38-4254" fmla="*/ 691923 h 1253578"/>
                <a:gd name="connsiteX39-4255" fmla="*/ 555415 w 839533"/>
                <a:gd name="connsiteY39-4256" fmla="*/ 868403 h 1253578"/>
                <a:gd name="connsiteX40-4257" fmla="*/ 592080 w 839533"/>
                <a:gd name="connsiteY40-4258" fmla="*/ 848286 h 1253578"/>
                <a:gd name="connsiteX41-4259" fmla="*/ 561734 w 839533"/>
                <a:gd name="connsiteY41-4260" fmla="*/ 811211 h 1253578"/>
                <a:gd name="connsiteX42-4261" fmla="*/ 555415 w 839533"/>
                <a:gd name="connsiteY42-4262" fmla="*/ 868403 h 1253578"/>
                <a:gd name="connsiteX43-4263" fmla="*/ 640553 w 839533"/>
                <a:gd name="connsiteY43-4264" fmla="*/ 911047 h 1253578"/>
                <a:gd name="connsiteX44-4265" fmla="*/ 620183 w 839533"/>
                <a:gd name="connsiteY44-4266" fmla="*/ 942469 h 1253578"/>
                <a:gd name="connsiteX45-4267" fmla="*/ 646456 w 839533"/>
                <a:gd name="connsiteY45-4268" fmla="*/ 974057 h 1253578"/>
                <a:gd name="connsiteX46-4269" fmla="*/ 640553 w 839533"/>
                <a:gd name="connsiteY46-4270" fmla="*/ 911047 h 1253578"/>
                <a:gd name="connsiteX47-4271" fmla="*/ 556579 w 839533"/>
                <a:gd name="connsiteY47-4272" fmla="*/ 1025679 h 1253578"/>
                <a:gd name="connsiteX48-4273" fmla="*/ 563978 w 839533"/>
                <a:gd name="connsiteY48-4274" fmla="*/ 1098416 h 1253578"/>
                <a:gd name="connsiteX49-4275" fmla="*/ 639722 w 839533"/>
                <a:gd name="connsiteY49-4276" fmla="*/ 1047625 h 1253578"/>
                <a:gd name="connsiteX50-4277" fmla="*/ 556579 w 839533"/>
                <a:gd name="connsiteY50-4278" fmla="*/ 1025679 h 1253578"/>
                <a:gd name="connsiteX0-4279" fmla="*/ 603858 w 839533"/>
                <a:gd name="connsiteY0-4280" fmla="*/ 0 h 1253578"/>
                <a:gd name="connsiteX1-4281" fmla="*/ 681875 w 839533"/>
                <a:gd name="connsiteY1-4282" fmla="*/ 83182 h 1253578"/>
                <a:gd name="connsiteX2-4283" fmla="*/ 564477 w 839533"/>
                <a:gd name="connsiteY2-4284" fmla="*/ 188422 h 1253578"/>
                <a:gd name="connsiteX3-4285" fmla="*/ 560486 w 839533"/>
                <a:gd name="connsiteY3-4286" fmla="*/ 200641 h 1253578"/>
                <a:gd name="connsiteX4-4287" fmla="*/ 621763 w 839533"/>
                <a:gd name="connsiteY4-4288" fmla="*/ 196319 h 1253578"/>
                <a:gd name="connsiteX5-4289" fmla="*/ 630493 w 839533"/>
                <a:gd name="connsiteY5-4290" fmla="*/ 281940 h 1253578"/>
                <a:gd name="connsiteX6-4291" fmla="*/ 501039 w 839533"/>
                <a:gd name="connsiteY6-4292" fmla="*/ 383771 h 1253578"/>
                <a:gd name="connsiteX7-4293" fmla="*/ 790406 w 839533"/>
                <a:gd name="connsiteY7-4294" fmla="*/ 275216 h 1253578"/>
                <a:gd name="connsiteX8-4295" fmla="*/ 821491 w 839533"/>
                <a:gd name="connsiteY8-4296" fmla="*/ 410609 h 1253578"/>
                <a:gd name="connsiteX9-4297" fmla="*/ 615693 w 839533"/>
                <a:gd name="connsiteY9-4298" fmla="*/ 522094 h 1253578"/>
                <a:gd name="connsiteX10-4299" fmla="*/ 751549 w 839533"/>
                <a:gd name="connsiteY10-4300" fmla="*/ 659338 h 1253578"/>
                <a:gd name="connsiteX11-4301" fmla="*/ 736417 w 839533"/>
                <a:gd name="connsiteY11-4302" fmla="*/ 724925 h 1253578"/>
                <a:gd name="connsiteX12-4303" fmla="*/ 749887 w 839533"/>
                <a:gd name="connsiteY12-4304" fmla="*/ 825343 h 1253578"/>
                <a:gd name="connsiteX13-4305" fmla="*/ 805925 w 839533"/>
                <a:gd name="connsiteY13-4306" fmla="*/ 1123687 h 1253578"/>
                <a:gd name="connsiteX14-4307" fmla="*/ 801685 w 839533"/>
                <a:gd name="connsiteY14-4308" fmla="*/ 1233498 h 1253578"/>
                <a:gd name="connsiteX15-4309" fmla="*/ 726357 w 839533"/>
                <a:gd name="connsiteY15-4310" fmla="*/ 1246382 h 1253578"/>
                <a:gd name="connsiteX16-4311" fmla="*/ 559987 w 839533"/>
                <a:gd name="connsiteY16-4312" fmla="*/ 1160180 h 1253578"/>
                <a:gd name="connsiteX17-4313" fmla="*/ 507108 w 839533"/>
                <a:gd name="connsiteY17-4314" fmla="*/ 1160512 h 1253578"/>
                <a:gd name="connsiteX18-4315" fmla="*/ 403096 w 839533"/>
                <a:gd name="connsiteY18-4316" fmla="*/ 1016286 h 1253578"/>
                <a:gd name="connsiteX19-4317" fmla="*/ 409997 w 839533"/>
                <a:gd name="connsiteY19-4318" fmla="*/ 733736 h 1253578"/>
                <a:gd name="connsiteX20-4319" fmla="*/ 468363 w 839533"/>
                <a:gd name="connsiteY20-4320" fmla="*/ 569809 h 1253578"/>
                <a:gd name="connsiteX21-4321" fmla="*/ 415318 w 839533"/>
                <a:gd name="connsiteY21-4322" fmla="*/ 588596 h 1253578"/>
                <a:gd name="connsiteX22-4323" fmla="*/ 318192 w 839533"/>
                <a:gd name="connsiteY22-4324" fmla="*/ 793046 h 1253578"/>
                <a:gd name="connsiteX23-4325" fmla="*/ 387253 w 839533"/>
                <a:gd name="connsiteY23-4326" fmla="*/ 744633 h 1253578"/>
                <a:gd name="connsiteX24-4327" fmla="*/ 257566 w 839533"/>
                <a:gd name="connsiteY24-4328" fmla="*/ 908191 h 1253578"/>
                <a:gd name="connsiteX25-4329" fmla="*/ 45778 w 839533"/>
                <a:gd name="connsiteY25-4330" fmla="*/ 977171 h 1253578"/>
                <a:gd name="connsiteX26-4331" fmla="*/ 168549 w 839533"/>
                <a:gd name="connsiteY26-4332" fmla="*/ 686437 h 1253578"/>
                <a:gd name="connsiteX27-4333" fmla="*/ 82402 w 839533"/>
                <a:gd name="connsiteY27-4334" fmla="*/ 712646 h 1253578"/>
                <a:gd name="connsiteX28-4335" fmla="*/ 8156 w 839533"/>
                <a:gd name="connsiteY28-4336" fmla="*/ 595967 h 1253578"/>
                <a:gd name="connsiteX29-4337" fmla="*/ 296922 w 839533"/>
                <a:gd name="connsiteY29-4338" fmla="*/ 412948 h 1253578"/>
                <a:gd name="connsiteX30-4339" fmla="*/ 335750 w 839533"/>
                <a:gd name="connsiteY30-4340" fmla="*/ 360329 h 1253578"/>
                <a:gd name="connsiteX31-4341" fmla="*/ 277410 w 839533"/>
                <a:gd name="connsiteY31-4342" fmla="*/ 300389 h 1253578"/>
                <a:gd name="connsiteX32-4343" fmla="*/ 406671 w 839533"/>
                <a:gd name="connsiteY32-4344" fmla="*/ 172295 h 1253578"/>
                <a:gd name="connsiteX33-4345" fmla="*/ 310391 w 839533"/>
                <a:gd name="connsiteY33-4346" fmla="*/ 115624 h 1253578"/>
                <a:gd name="connsiteX34-4347" fmla="*/ 575203 w 839533"/>
                <a:gd name="connsiteY34-4348" fmla="*/ 691923 h 1253578"/>
                <a:gd name="connsiteX35-4349" fmla="*/ 565059 w 839533"/>
                <a:gd name="connsiteY35-4350" fmla="*/ 772890 h 1253578"/>
                <a:gd name="connsiteX36-4351" fmla="*/ 631740 w 839533"/>
                <a:gd name="connsiteY36-4352" fmla="*/ 801984 h 1253578"/>
                <a:gd name="connsiteX37-4353" fmla="*/ 625753 w 839533"/>
                <a:gd name="connsiteY37-4354" fmla="*/ 697077 h 1253578"/>
                <a:gd name="connsiteX38-4355" fmla="*/ 575203 w 839533"/>
                <a:gd name="connsiteY38-4356" fmla="*/ 691923 h 1253578"/>
                <a:gd name="connsiteX39-4357" fmla="*/ 555415 w 839533"/>
                <a:gd name="connsiteY39-4358" fmla="*/ 868403 h 1253578"/>
                <a:gd name="connsiteX40-4359" fmla="*/ 592080 w 839533"/>
                <a:gd name="connsiteY40-4360" fmla="*/ 848286 h 1253578"/>
                <a:gd name="connsiteX41-4361" fmla="*/ 561734 w 839533"/>
                <a:gd name="connsiteY41-4362" fmla="*/ 811211 h 1253578"/>
                <a:gd name="connsiteX42-4363" fmla="*/ 555415 w 839533"/>
                <a:gd name="connsiteY42-4364" fmla="*/ 868403 h 1253578"/>
                <a:gd name="connsiteX43-4365" fmla="*/ 640553 w 839533"/>
                <a:gd name="connsiteY43-4366" fmla="*/ 911047 h 1253578"/>
                <a:gd name="connsiteX44-4367" fmla="*/ 620183 w 839533"/>
                <a:gd name="connsiteY44-4368" fmla="*/ 942469 h 1253578"/>
                <a:gd name="connsiteX45-4369" fmla="*/ 646456 w 839533"/>
                <a:gd name="connsiteY45-4370" fmla="*/ 974057 h 1253578"/>
                <a:gd name="connsiteX46-4371" fmla="*/ 640553 w 839533"/>
                <a:gd name="connsiteY46-4372" fmla="*/ 911047 h 1253578"/>
                <a:gd name="connsiteX47-4373" fmla="*/ 556579 w 839533"/>
                <a:gd name="connsiteY47-4374" fmla="*/ 1025679 h 1253578"/>
                <a:gd name="connsiteX48-4375" fmla="*/ 563978 w 839533"/>
                <a:gd name="connsiteY48-4376" fmla="*/ 1098416 h 1253578"/>
                <a:gd name="connsiteX49-4377" fmla="*/ 639722 w 839533"/>
                <a:gd name="connsiteY49-4378" fmla="*/ 1047625 h 1253578"/>
                <a:gd name="connsiteX50-4379" fmla="*/ 556579 w 839533"/>
                <a:gd name="connsiteY50-4380" fmla="*/ 1025679 h 1253578"/>
                <a:gd name="connsiteX0-4381" fmla="*/ 603858 w 839533"/>
                <a:gd name="connsiteY0-4382" fmla="*/ 0 h 1253578"/>
                <a:gd name="connsiteX1-4383" fmla="*/ 681875 w 839533"/>
                <a:gd name="connsiteY1-4384" fmla="*/ 83182 h 1253578"/>
                <a:gd name="connsiteX2-4385" fmla="*/ 564477 w 839533"/>
                <a:gd name="connsiteY2-4386" fmla="*/ 188422 h 1253578"/>
                <a:gd name="connsiteX3-4387" fmla="*/ 560486 w 839533"/>
                <a:gd name="connsiteY3-4388" fmla="*/ 200641 h 1253578"/>
                <a:gd name="connsiteX4-4389" fmla="*/ 621763 w 839533"/>
                <a:gd name="connsiteY4-4390" fmla="*/ 196319 h 1253578"/>
                <a:gd name="connsiteX5-4391" fmla="*/ 630493 w 839533"/>
                <a:gd name="connsiteY5-4392" fmla="*/ 281940 h 1253578"/>
                <a:gd name="connsiteX6-4393" fmla="*/ 501039 w 839533"/>
                <a:gd name="connsiteY6-4394" fmla="*/ 383771 h 1253578"/>
                <a:gd name="connsiteX7-4395" fmla="*/ 790406 w 839533"/>
                <a:gd name="connsiteY7-4396" fmla="*/ 275216 h 1253578"/>
                <a:gd name="connsiteX8-4397" fmla="*/ 821491 w 839533"/>
                <a:gd name="connsiteY8-4398" fmla="*/ 410609 h 1253578"/>
                <a:gd name="connsiteX9-4399" fmla="*/ 615693 w 839533"/>
                <a:gd name="connsiteY9-4400" fmla="*/ 522094 h 1253578"/>
                <a:gd name="connsiteX10-4401" fmla="*/ 751549 w 839533"/>
                <a:gd name="connsiteY10-4402" fmla="*/ 659338 h 1253578"/>
                <a:gd name="connsiteX11-4403" fmla="*/ 736417 w 839533"/>
                <a:gd name="connsiteY11-4404" fmla="*/ 724925 h 1253578"/>
                <a:gd name="connsiteX12-4405" fmla="*/ 749887 w 839533"/>
                <a:gd name="connsiteY12-4406" fmla="*/ 825343 h 1253578"/>
                <a:gd name="connsiteX13-4407" fmla="*/ 805925 w 839533"/>
                <a:gd name="connsiteY13-4408" fmla="*/ 1123687 h 1253578"/>
                <a:gd name="connsiteX14-4409" fmla="*/ 801685 w 839533"/>
                <a:gd name="connsiteY14-4410" fmla="*/ 1233498 h 1253578"/>
                <a:gd name="connsiteX15-4411" fmla="*/ 726357 w 839533"/>
                <a:gd name="connsiteY15-4412" fmla="*/ 1246382 h 1253578"/>
                <a:gd name="connsiteX16-4413" fmla="*/ 559987 w 839533"/>
                <a:gd name="connsiteY16-4414" fmla="*/ 1160180 h 1253578"/>
                <a:gd name="connsiteX17-4415" fmla="*/ 507108 w 839533"/>
                <a:gd name="connsiteY17-4416" fmla="*/ 1160512 h 1253578"/>
                <a:gd name="connsiteX18-4417" fmla="*/ 403096 w 839533"/>
                <a:gd name="connsiteY18-4418" fmla="*/ 1016286 h 1253578"/>
                <a:gd name="connsiteX19-4419" fmla="*/ 409997 w 839533"/>
                <a:gd name="connsiteY19-4420" fmla="*/ 733736 h 1253578"/>
                <a:gd name="connsiteX20-4421" fmla="*/ 468363 w 839533"/>
                <a:gd name="connsiteY20-4422" fmla="*/ 569809 h 1253578"/>
                <a:gd name="connsiteX21-4423" fmla="*/ 415318 w 839533"/>
                <a:gd name="connsiteY21-4424" fmla="*/ 588596 h 1253578"/>
                <a:gd name="connsiteX22-4425" fmla="*/ 318192 w 839533"/>
                <a:gd name="connsiteY22-4426" fmla="*/ 793046 h 1253578"/>
                <a:gd name="connsiteX23-4427" fmla="*/ 370981 w 839533"/>
                <a:gd name="connsiteY23-4428" fmla="*/ 767007 h 1253578"/>
                <a:gd name="connsiteX24-4429" fmla="*/ 257566 w 839533"/>
                <a:gd name="connsiteY24-4430" fmla="*/ 908191 h 1253578"/>
                <a:gd name="connsiteX25-4431" fmla="*/ 45778 w 839533"/>
                <a:gd name="connsiteY25-4432" fmla="*/ 977171 h 1253578"/>
                <a:gd name="connsiteX26-4433" fmla="*/ 168549 w 839533"/>
                <a:gd name="connsiteY26-4434" fmla="*/ 686437 h 1253578"/>
                <a:gd name="connsiteX27-4435" fmla="*/ 82402 w 839533"/>
                <a:gd name="connsiteY27-4436" fmla="*/ 712646 h 1253578"/>
                <a:gd name="connsiteX28-4437" fmla="*/ 8156 w 839533"/>
                <a:gd name="connsiteY28-4438" fmla="*/ 595967 h 1253578"/>
                <a:gd name="connsiteX29-4439" fmla="*/ 296922 w 839533"/>
                <a:gd name="connsiteY29-4440" fmla="*/ 412948 h 1253578"/>
                <a:gd name="connsiteX30-4441" fmla="*/ 335750 w 839533"/>
                <a:gd name="connsiteY30-4442" fmla="*/ 360329 h 1253578"/>
                <a:gd name="connsiteX31-4443" fmla="*/ 277410 w 839533"/>
                <a:gd name="connsiteY31-4444" fmla="*/ 300389 h 1253578"/>
                <a:gd name="connsiteX32-4445" fmla="*/ 406671 w 839533"/>
                <a:gd name="connsiteY32-4446" fmla="*/ 172295 h 1253578"/>
                <a:gd name="connsiteX33-4447" fmla="*/ 310391 w 839533"/>
                <a:gd name="connsiteY33-4448" fmla="*/ 115624 h 1253578"/>
                <a:gd name="connsiteX34-4449" fmla="*/ 575203 w 839533"/>
                <a:gd name="connsiteY34-4450" fmla="*/ 691923 h 1253578"/>
                <a:gd name="connsiteX35-4451" fmla="*/ 565059 w 839533"/>
                <a:gd name="connsiteY35-4452" fmla="*/ 772890 h 1253578"/>
                <a:gd name="connsiteX36-4453" fmla="*/ 631740 w 839533"/>
                <a:gd name="connsiteY36-4454" fmla="*/ 801984 h 1253578"/>
                <a:gd name="connsiteX37-4455" fmla="*/ 625753 w 839533"/>
                <a:gd name="connsiteY37-4456" fmla="*/ 697077 h 1253578"/>
                <a:gd name="connsiteX38-4457" fmla="*/ 575203 w 839533"/>
                <a:gd name="connsiteY38-4458" fmla="*/ 691923 h 1253578"/>
                <a:gd name="connsiteX39-4459" fmla="*/ 555415 w 839533"/>
                <a:gd name="connsiteY39-4460" fmla="*/ 868403 h 1253578"/>
                <a:gd name="connsiteX40-4461" fmla="*/ 592080 w 839533"/>
                <a:gd name="connsiteY40-4462" fmla="*/ 848286 h 1253578"/>
                <a:gd name="connsiteX41-4463" fmla="*/ 561734 w 839533"/>
                <a:gd name="connsiteY41-4464" fmla="*/ 811211 h 1253578"/>
                <a:gd name="connsiteX42-4465" fmla="*/ 555415 w 839533"/>
                <a:gd name="connsiteY42-4466" fmla="*/ 868403 h 1253578"/>
                <a:gd name="connsiteX43-4467" fmla="*/ 640553 w 839533"/>
                <a:gd name="connsiteY43-4468" fmla="*/ 911047 h 1253578"/>
                <a:gd name="connsiteX44-4469" fmla="*/ 620183 w 839533"/>
                <a:gd name="connsiteY44-4470" fmla="*/ 942469 h 1253578"/>
                <a:gd name="connsiteX45-4471" fmla="*/ 646456 w 839533"/>
                <a:gd name="connsiteY45-4472" fmla="*/ 974057 h 1253578"/>
                <a:gd name="connsiteX46-4473" fmla="*/ 640553 w 839533"/>
                <a:gd name="connsiteY46-4474" fmla="*/ 911047 h 1253578"/>
                <a:gd name="connsiteX47-4475" fmla="*/ 556579 w 839533"/>
                <a:gd name="connsiteY47-4476" fmla="*/ 1025679 h 1253578"/>
                <a:gd name="connsiteX48-4477" fmla="*/ 563978 w 839533"/>
                <a:gd name="connsiteY48-4478" fmla="*/ 1098416 h 1253578"/>
                <a:gd name="connsiteX49-4479" fmla="*/ 639722 w 839533"/>
                <a:gd name="connsiteY49-4480" fmla="*/ 1047625 h 1253578"/>
                <a:gd name="connsiteX50-4481" fmla="*/ 556579 w 839533"/>
                <a:gd name="connsiteY50-4482" fmla="*/ 1025679 h 1253578"/>
                <a:gd name="connsiteX0-4483" fmla="*/ 603858 w 839533"/>
                <a:gd name="connsiteY0-4484" fmla="*/ 0 h 1253578"/>
                <a:gd name="connsiteX1-4485" fmla="*/ 681875 w 839533"/>
                <a:gd name="connsiteY1-4486" fmla="*/ 83182 h 1253578"/>
                <a:gd name="connsiteX2-4487" fmla="*/ 564477 w 839533"/>
                <a:gd name="connsiteY2-4488" fmla="*/ 188422 h 1253578"/>
                <a:gd name="connsiteX3-4489" fmla="*/ 560486 w 839533"/>
                <a:gd name="connsiteY3-4490" fmla="*/ 200641 h 1253578"/>
                <a:gd name="connsiteX4-4491" fmla="*/ 621763 w 839533"/>
                <a:gd name="connsiteY4-4492" fmla="*/ 196319 h 1253578"/>
                <a:gd name="connsiteX5-4493" fmla="*/ 630493 w 839533"/>
                <a:gd name="connsiteY5-4494" fmla="*/ 281940 h 1253578"/>
                <a:gd name="connsiteX6-4495" fmla="*/ 501039 w 839533"/>
                <a:gd name="connsiteY6-4496" fmla="*/ 383771 h 1253578"/>
                <a:gd name="connsiteX7-4497" fmla="*/ 790406 w 839533"/>
                <a:gd name="connsiteY7-4498" fmla="*/ 275216 h 1253578"/>
                <a:gd name="connsiteX8-4499" fmla="*/ 821491 w 839533"/>
                <a:gd name="connsiteY8-4500" fmla="*/ 410609 h 1253578"/>
                <a:gd name="connsiteX9-4501" fmla="*/ 615693 w 839533"/>
                <a:gd name="connsiteY9-4502" fmla="*/ 522094 h 1253578"/>
                <a:gd name="connsiteX10-4503" fmla="*/ 751549 w 839533"/>
                <a:gd name="connsiteY10-4504" fmla="*/ 659338 h 1253578"/>
                <a:gd name="connsiteX11-4505" fmla="*/ 736417 w 839533"/>
                <a:gd name="connsiteY11-4506" fmla="*/ 724925 h 1253578"/>
                <a:gd name="connsiteX12-4507" fmla="*/ 749887 w 839533"/>
                <a:gd name="connsiteY12-4508" fmla="*/ 825343 h 1253578"/>
                <a:gd name="connsiteX13-4509" fmla="*/ 805925 w 839533"/>
                <a:gd name="connsiteY13-4510" fmla="*/ 1123687 h 1253578"/>
                <a:gd name="connsiteX14-4511" fmla="*/ 801685 w 839533"/>
                <a:gd name="connsiteY14-4512" fmla="*/ 1233498 h 1253578"/>
                <a:gd name="connsiteX15-4513" fmla="*/ 726357 w 839533"/>
                <a:gd name="connsiteY15-4514" fmla="*/ 1246382 h 1253578"/>
                <a:gd name="connsiteX16-4515" fmla="*/ 559987 w 839533"/>
                <a:gd name="connsiteY16-4516" fmla="*/ 1160180 h 1253578"/>
                <a:gd name="connsiteX17-4517" fmla="*/ 507108 w 839533"/>
                <a:gd name="connsiteY17-4518" fmla="*/ 1160512 h 1253578"/>
                <a:gd name="connsiteX18-4519" fmla="*/ 374621 w 839533"/>
                <a:gd name="connsiteY18-4520" fmla="*/ 1128153 h 1253578"/>
                <a:gd name="connsiteX19-4521" fmla="*/ 409997 w 839533"/>
                <a:gd name="connsiteY19-4522" fmla="*/ 733736 h 1253578"/>
                <a:gd name="connsiteX20-4523" fmla="*/ 468363 w 839533"/>
                <a:gd name="connsiteY20-4524" fmla="*/ 569809 h 1253578"/>
                <a:gd name="connsiteX21-4525" fmla="*/ 415318 w 839533"/>
                <a:gd name="connsiteY21-4526" fmla="*/ 588596 h 1253578"/>
                <a:gd name="connsiteX22-4527" fmla="*/ 318192 w 839533"/>
                <a:gd name="connsiteY22-4528" fmla="*/ 793046 h 1253578"/>
                <a:gd name="connsiteX23-4529" fmla="*/ 370981 w 839533"/>
                <a:gd name="connsiteY23-4530" fmla="*/ 767007 h 1253578"/>
                <a:gd name="connsiteX24-4531" fmla="*/ 257566 w 839533"/>
                <a:gd name="connsiteY24-4532" fmla="*/ 908191 h 1253578"/>
                <a:gd name="connsiteX25-4533" fmla="*/ 45778 w 839533"/>
                <a:gd name="connsiteY25-4534" fmla="*/ 977171 h 1253578"/>
                <a:gd name="connsiteX26-4535" fmla="*/ 168549 w 839533"/>
                <a:gd name="connsiteY26-4536" fmla="*/ 686437 h 1253578"/>
                <a:gd name="connsiteX27-4537" fmla="*/ 82402 w 839533"/>
                <a:gd name="connsiteY27-4538" fmla="*/ 712646 h 1253578"/>
                <a:gd name="connsiteX28-4539" fmla="*/ 8156 w 839533"/>
                <a:gd name="connsiteY28-4540" fmla="*/ 595967 h 1253578"/>
                <a:gd name="connsiteX29-4541" fmla="*/ 296922 w 839533"/>
                <a:gd name="connsiteY29-4542" fmla="*/ 412948 h 1253578"/>
                <a:gd name="connsiteX30-4543" fmla="*/ 335750 w 839533"/>
                <a:gd name="connsiteY30-4544" fmla="*/ 360329 h 1253578"/>
                <a:gd name="connsiteX31-4545" fmla="*/ 277410 w 839533"/>
                <a:gd name="connsiteY31-4546" fmla="*/ 300389 h 1253578"/>
                <a:gd name="connsiteX32-4547" fmla="*/ 406671 w 839533"/>
                <a:gd name="connsiteY32-4548" fmla="*/ 172295 h 1253578"/>
                <a:gd name="connsiteX33-4549" fmla="*/ 310391 w 839533"/>
                <a:gd name="connsiteY33-4550" fmla="*/ 115624 h 1253578"/>
                <a:gd name="connsiteX34-4551" fmla="*/ 575203 w 839533"/>
                <a:gd name="connsiteY34-4552" fmla="*/ 691923 h 1253578"/>
                <a:gd name="connsiteX35-4553" fmla="*/ 565059 w 839533"/>
                <a:gd name="connsiteY35-4554" fmla="*/ 772890 h 1253578"/>
                <a:gd name="connsiteX36-4555" fmla="*/ 631740 w 839533"/>
                <a:gd name="connsiteY36-4556" fmla="*/ 801984 h 1253578"/>
                <a:gd name="connsiteX37-4557" fmla="*/ 625753 w 839533"/>
                <a:gd name="connsiteY37-4558" fmla="*/ 697077 h 1253578"/>
                <a:gd name="connsiteX38-4559" fmla="*/ 575203 w 839533"/>
                <a:gd name="connsiteY38-4560" fmla="*/ 691923 h 1253578"/>
                <a:gd name="connsiteX39-4561" fmla="*/ 555415 w 839533"/>
                <a:gd name="connsiteY39-4562" fmla="*/ 868403 h 1253578"/>
                <a:gd name="connsiteX40-4563" fmla="*/ 592080 w 839533"/>
                <a:gd name="connsiteY40-4564" fmla="*/ 848286 h 1253578"/>
                <a:gd name="connsiteX41-4565" fmla="*/ 561734 w 839533"/>
                <a:gd name="connsiteY41-4566" fmla="*/ 811211 h 1253578"/>
                <a:gd name="connsiteX42-4567" fmla="*/ 555415 w 839533"/>
                <a:gd name="connsiteY42-4568" fmla="*/ 868403 h 1253578"/>
                <a:gd name="connsiteX43-4569" fmla="*/ 640553 w 839533"/>
                <a:gd name="connsiteY43-4570" fmla="*/ 911047 h 1253578"/>
                <a:gd name="connsiteX44-4571" fmla="*/ 620183 w 839533"/>
                <a:gd name="connsiteY44-4572" fmla="*/ 942469 h 1253578"/>
                <a:gd name="connsiteX45-4573" fmla="*/ 646456 w 839533"/>
                <a:gd name="connsiteY45-4574" fmla="*/ 974057 h 1253578"/>
                <a:gd name="connsiteX46-4575" fmla="*/ 640553 w 839533"/>
                <a:gd name="connsiteY46-4576" fmla="*/ 911047 h 1253578"/>
                <a:gd name="connsiteX47-4577" fmla="*/ 556579 w 839533"/>
                <a:gd name="connsiteY47-4578" fmla="*/ 1025679 h 1253578"/>
                <a:gd name="connsiteX48-4579" fmla="*/ 563978 w 839533"/>
                <a:gd name="connsiteY48-4580" fmla="*/ 1098416 h 1253578"/>
                <a:gd name="connsiteX49-4581" fmla="*/ 639722 w 839533"/>
                <a:gd name="connsiteY49-4582" fmla="*/ 1047625 h 1253578"/>
                <a:gd name="connsiteX50-4583" fmla="*/ 556579 w 839533"/>
                <a:gd name="connsiteY50-4584" fmla="*/ 1025679 h 1253578"/>
                <a:gd name="connsiteX0-4585" fmla="*/ 603858 w 839533"/>
                <a:gd name="connsiteY0-4586" fmla="*/ 0 h 1253578"/>
                <a:gd name="connsiteX1-4587" fmla="*/ 681875 w 839533"/>
                <a:gd name="connsiteY1-4588" fmla="*/ 83182 h 1253578"/>
                <a:gd name="connsiteX2-4589" fmla="*/ 564477 w 839533"/>
                <a:gd name="connsiteY2-4590" fmla="*/ 188422 h 1253578"/>
                <a:gd name="connsiteX3-4591" fmla="*/ 560486 w 839533"/>
                <a:gd name="connsiteY3-4592" fmla="*/ 200641 h 1253578"/>
                <a:gd name="connsiteX4-4593" fmla="*/ 621763 w 839533"/>
                <a:gd name="connsiteY4-4594" fmla="*/ 196319 h 1253578"/>
                <a:gd name="connsiteX5-4595" fmla="*/ 630493 w 839533"/>
                <a:gd name="connsiteY5-4596" fmla="*/ 281940 h 1253578"/>
                <a:gd name="connsiteX6-4597" fmla="*/ 501039 w 839533"/>
                <a:gd name="connsiteY6-4598" fmla="*/ 383771 h 1253578"/>
                <a:gd name="connsiteX7-4599" fmla="*/ 790406 w 839533"/>
                <a:gd name="connsiteY7-4600" fmla="*/ 275216 h 1253578"/>
                <a:gd name="connsiteX8-4601" fmla="*/ 821491 w 839533"/>
                <a:gd name="connsiteY8-4602" fmla="*/ 410609 h 1253578"/>
                <a:gd name="connsiteX9-4603" fmla="*/ 615693 w 839533"/>
                <a:gd name="connsiteY9-4604" fmla="*/ 522094 h 1253578"/>
                <a:gd name="connsiteX10-4605" fmla="*/ 751549 w 839533"/>
                <a:gd name="connsiteY10-4606" fmla="*/ 659338 h 1253578"/>
                <a:gd name="connsiteX11-4607" fmla="*/ 736417 w 839533"/>
                <a:gd name="connsiteY11-4608" fmla="*/ 724925 h 1253578"/>
                <a:gd name="connsiteX12-4609" fmla="*/ 749887 w 839533"/>
                <a:gd name="connsiteY12-4610" fmla="*/ 825343 h 1253578"/>
                <a:gd name="connsiteX13-4611" fmla="*/ 805925 w 839533"/>
                <a:gd name="connsiteY13-4612" fmla="*/ 1123687 h 1253578"/>
                <a:gd name="connsiteX14-4613" fmla="*/ 801685 w 839533"/>
                <a:gd name="connsiteY14-4614" fmla="*/ 1233498 h 1253578"/>
                <a:gd name="connsiteX15-4615" fmla="*/ 726357 w 839533"/>
                <a:gd name="connsiteY15-4616" fmla="*/ 1246382 h 1253578"/>
                <a:gd name="connsiteX16-4617" fmla="*/ 559987 w 839533"/>
                <a:gd name="connsiteY16-4618" fmla="*/ 1160180 h 1253578"/>
                <a:gd name="connsiteX17-4619" fmla="*/ 507108 w 839533"/>
                <a:gd name="connsiteY17-4620" fmla="*/ 1160512 h 1253578"/>
                <a:gd name="connsiteX18-4621" fmla="*/ 374621 w 839533"/>
                <a:gd name="connsiteY18-4622" fmla="*/ 1128153 h 1253578"/>
                <a:gd name="connsiteX19-4623" fmla="*/ 409997 w 839533"/>
                <a:gd name="connsiteY19-4624" fmla="*/ 733736 h 1253578"/>
                <a:gd name="connsiteX20-4625" fmla="*/ 456160 w 839533"/>
                <a:gd name="connsiteY20-4626" fmla="*/ 573877 h 1253578"/>
                <a:gd name="connsiteX21-4627" fmla="*/ 415318 w 839533"/>
                <a:gd name="connsiteY21-4628" fmla="*/ 588596 h 1253578"/>
                <a:gd name="connsiteX22-4629" fmla="*/ 318192 w 839533"/>
                <a:gd name="connsiteY22-4630" fmla="*/ 793046 h 1253578"/>
                <a:gd name="connsiteX23-4631" fmla="*/ 370981 w 839533"/>
                <a:gd name="connsiteY23-4632" fmla="*/ 767007 h 1253578"/>
                <a:gd name="connsiteX24-4633" fmla="*/ 257566 w 839533"/>
                <a:gd name="connsiteY24-4634" fmla="*/ 908191 h 1253578"/>
                <a:gd name="connsiteX25-4635" fmla="*/ 45778 w 839533"/>
                <a:gd name="connsiteY25-4636" fmla="*/ 977171 h 1253578"/>
                <a:gd name="connsiteX26-4637" fmla="*/ 168549 w 839533"/>
                <a:gd name="connsiteY26-4638" fmla="*/ 686437 h 1253578"/>
                <a:gd name="connsiteX27-4639" fmla="*/ 82402 w 839533"/>
                <a:gd name="connsiteY27-4640" fmla="*/ 712646 h 1253578"/>
                <a:gd name="connsiteX28-4641" fmla="*/ 8156 w 839533"/>
                <a:gd name="connsiteY28-4642" fmla="*/ 595967 h 1253578"/>
                <a:gd name="connsiteX29-4643" fmla="*/ 296922 w 839533"/>
                <a:gd name="connsiteY29-4644" fmla="*/ 412948 h 1253578"/>
                <a:gd name="connsiteX30-4645" fmla="*/ 335750 w 839533"/>
                <a:gd name="connsiteY30-4646" fmla="*/ 360329 h 1253578"/>
                <a:gd name="connsiteX31-4647" fmla="*/ 277410 w 839533"/>
                <a:gd name="connsiteY31-4648" fmla="*/ 300389 h 1253578"/>
                <a:gd name="connsiteX32-4649" fmla="*/ 406671 w 839533"/>
                <a:gd name="connsiteY32-4650" fmla="*/ 172295 h 1253578"/>
                <a:gd name="connsiteX33-4651" fmla="*/ 310391 w 839533"/>
                <a:gd name="connsiteY33-4652" fmla="*/ 115624 h 1253578"/>
                <a:gd name="connsiteX34-4653" fmla="*/ 575203 w 839533"/>
                <a:gd name="connsiteY34-4654" fmla="*/ 691923 h 1253578"/>
                <a:gd name="connsiteX35-4655" fmla="*/ 565059 w 839533"/>
                <a:gd name="connsiteY35-4656" fmla="*/ 772890 h 1253578"/>
                <a:gd name="connsiteX36-4657" fmla="*/ 631740 w 839533"/>
                <a:gd name="connsiteY36-4658" fmla="*/ 801984 h 1253578"/>
                <a:gd name="connsiteX37-4659" fmla="*/ 625753 w 839533"/>
                <a:gd name="connsiteY37-4660" fmla="*/ 697077 h 1253578"/>
                <a:gd name="connsiteX38-4661" fmla="*/ 575203 w 839533"/>
                <a:gd name="connsiteY38-4662" fmla="*/ 691923 h 1253578"/>
                <a:gd name="connsiteX39-4663" fmla="*/ 555415 w 839533"/>
                <a:gd name="connsiteY39-4664" fmla="*/ 868403 h 1253578"/>
                <a:gd name="connsiteX40-4665" fmla="*/ 592080 w 839533"/>
                <a:gd name="connsiteY40-4666" fmla="*/ 848286 h 1253578"/>
                <a:gd name="connsiteX41-4667" fmla="*/ 561734 w 839533"/>
                <a:gd name="connsiteY41-4668" fmla="*/ 811211 h 1253578"/>
                <a:gd name="connsiteX42-4669" fmla="*/ 555415 w 839533"/>
                <a:gd name="connsiteY42-4670" fmla="*/ 868403 h 1253578"/>
                <a:gd name="connsiteX43-4671" fmla="*/ 640553 w 839533"/>
                <a:gd name="connsiteY43-4672" fmla="*/ 911047 h 1253578"/>
                <a:gd name="connsiteX44-4673" fmla="*/ 620183 w 839533"/>
                <a:gd name="connsiteY44-4674" fmla="*/ 942469 h 1253578"/>
                <a:gd name="connsiteX45-4675" fmla="*/ 646456 w 839533"/>
                <a:gd name="connsiteY45-4676" fmla="*/ 974057 h 1253578"/>
                <a:gd name="connsiteX46-4677" fmla="*/ 640553 w 839533"/>
                <a:gd name="connsiteY46-4678" fmla="*/ 911047 h 1253578"/>
                <a:gd name="connsiteX47-4679" fmla="*/ 556579 w 839533"/>
                <a:gd name="connsiteY47-4680" fmla="*/ 1025679 h 1253578"/>
                <a:gd name="connsiteX48-4681" fmla="*/ 563978 w 839533"/>
                <a:gd name="connsiteY48-4682" fmla="*/ 1098416 h 1253578"/>
                <a:gd name="connsiteX49-4683" fmla="*/ 639722 w 839533"/>
                <a:gd name="connsiteY49-4684" fmla="*/ 1047625 h 1253578"/>
                <a:gd name="connsiteX50-4685" fmla="*/ 556579 w 839533"/>
                <a:gd name="connsiteY50-4686" fmla="*/ 1025679 h 1253578"/>
                <a:gd name="connsiteX0-4687" fmla="*/ 603858 w 839533"/>
                <a:gd name="connsiteY0-4688" fmla="*/ 0 h 1253578"/>
                <a:gd name="connsiteX1-4689" fmla="*/ 681875 w 839533"/>
                <a:gd name="connsiteY1-4690" fmla="*/ 83182 h 1253578"/>
                <a:gd name="connsiteX2-4691" fmla="*/ 564477 w 839533"/>
                <a:gd name="connsiteY2-4692" fmla="*/ 188422 h 1253578"/>
                <a:gd name="connsiteX3-4693" fmla="*/ 560486 w 839533"/>
                <a:gd name="connsiteY3-4694" fmla="*/ 200641 h 1253578"/>
                <a:gd name="connsiteX4-4695" fmla="*/ 621763 w 839533"/>
                <a:gd name="connsiteY4-4696" fmla="*/ 196319 h 1253578"/>
                <a:gd name="connsiteX5-4697" fmla="*/ 630493 w 839533"/>
                <a:gd name="connsiteY5-4698" fmla="*/ 281940 h 1253578"/>
                <a:gd name="connsiteX6-4699" fmla="*/ 501039 w 839533"/>
                <a:gd name="connsiteY6-4700" fmla="*/ 383771 h 1253578"/>
                <a:gd name="connsiteX7-4701" fmla="*/ 790406 w 839533"/>
                <a:gd name="connsiteY7-4702" fmla="*/ 275216 h 1253578"/>
                <a:gd name="connsiteX8-4703" fmla="*/ 821491 w 839533"/>
                <a:gd name="connsiteY8-4704" fmla="*/ 410609 h 1253578"/>
                <a:gd name="connsiteX9-4705" fmla="*/ 615693 w 839533"/>
                <a:gd name="connsiteY9-4706" fmla="*/ 522094 h 1253578"/>
                <a:gd name="connsiteX10-4707" fmla="*/ 777990 w 839533"/>
                <a:gd name="connsiteY10-4708" fmla="*/ 590184 h 1253578"/>
                <a:gd name="connsiteX11-4709" fmla="*/ 736417 w 839533"/>
                <a:gd name="connsiteY11-4710" fmla="*/ 724925 h 1253578"/>
                <a:gd name="connsiteX12-4711" fmla="*/ 749887 w 839533"/>
                <a:gd name="connsiteY12-4712" fmla="*/ 825343 h 1253578"/>
                <a:gd name="connsiteX13-4713" fmla="*/ 805925 w 839533"/>
                <a:gd name="connsiteY13-4714" fmla="*/ 1123687 h 1253578"/>
                <a:gd name="connsiteX14-4715" fmla="*/ 801685 w 839533"/>
                <a:gd name="connsiteY14-4716" fmla="*/ 1233498 h 1253578"/>
                <a:gd name="connsiteX15-4717" fmla="*/ 726357 w 839533"/>
                <a:gd name="connsiteY15-4718" fmla="*/ 1246382 h 1253578"/>
                <a:gd name="connsiteX16-4719" fmla="*/ 559987 w 839533"/>
                <a:gd name="connsiteY16-4720" fmla="*/ 1160180 h 1253578"/>
                <a:gd name="connsiteX17-4721" fmla="*/ 507108 w 839533"/>
                <a:gd name="connsiteY17-4722" fmla="*/ 1160512 h 1253578"/>
                <a:gd name="connsiteX18-4723" fmla="*/ 374621 w 839533"/>
                <a:gd name="connsiteY18-4724" fmla="*/ 1128153 h 1253578"/>
                <a:gd name="connsiteX19-4725" fmla="*/ 409997 w 839533"/>
                <a:gd name="connsiteY19-4726" fmla="*/ 733736 h 1253578"/>
                <a:gd name="connsiteX20-4727" fmla="*/ 456160 w 839533"/>
                <a:gd name="connsiteY20-4728" fmla="*/ 573877 h 1253578"/>
                <a:gd name="connsiteX21-4729" fmla="*/ 415318 w 839533"/>
                <a:gd name="connsiteY21-4730" fmla="*/ 588596 h 1253578"/>
                <a:gd name="connsiteX22-4731" fmla="*/ 318192 w 839533"/>
                <a:gd name="connsiteY22-4732" fmla="*/ 793046 h 1253578"/>
                <a:gd name="connsiteX23-4733" fmla="*/ 370981 w 839533"/>
                <a:gd name="connsiteY23-4734" fmla="*/ 767007 h 1253578"/>
                <a:gd name="connsiteX24-4735" fmla="*/ 257566 w 839533"/>
                <a:gd name="connsiteY24-4736" fmla="*/ 908191 h 1253578"/>
                <a:gd name="connsiteX25-4737" fmla="*/ 45778 w 839533"/>
                <a:gd name="connsiteY25-4738" fmla="*/ 977171 h 1253578"/>
                <a:gd name="connsiteX26-4739" fmla="*/ 168549 w 839533"/>
                <a:gd name="connsiteY26-4740" fmla="*/ 686437 h 1253578"/>
                <a:gd name="connsiteX27-4741" fmla="*/ 82402 w 839533"/>
                <a:gd name="connsiteY27-4742" fmla="*/ 712646 h 1253578"/>
                <a:gd name="connsiteX28-4743" fmla="*/ 8156 w 839533"/>
                <a:gd name="connsiteY28-4744" fmla="*/ 595967 h 1253578"/>
                <a:gd name="connsiteX29-4745" fmla="*/ 296922 w 839533"/>
                <a:gd name="connsiteY29-4746" fmla="*/ 412948 h 1253578"/>
                <a:gd name="connsiteX30-4747" fmla="*/ 335750 w 839533"/>
                <a:gd name="connsiteY30-4748" fmla="*/ 360329 h 1253578"/>
                <a:gd name="connsiteX31-4749" fmla="*/ 277410 w 839533"/>
                <a:gd name="connsiteY31-4750" fmla="*/ 300389 h 1253578"/>
                <a:gd name="connsiteX32-4751" fmla="*/ 406671 w 839533"/>
                <a:gd name="connsiteY32-4752" fmla="*/ 172295 h 1253578"/>
                <a:gd name="connsiteX33-4753" fmla="*/ 310391 w 839533"/>
                <a:gd name="connsiteY33-4754" fmla="*/ 115624 h 1253578"/>
                <a:gd name="connsiteX34-4755" fmla="*/ 575203 w 839533"/>
                <a:gd name="connsiteY34-4756" fmla="*/ 691923 h 1253578"/>
                <a:gd name="connsiteX35-4757" fmla="*/ 565059 w 839533"/>
                <a:gd name="connsiteY35-4758" fmla="*/ 772890 h 1253578"/>
                <a:gd name="connsiteX36-4759" fmla="*/ 631740 w 839533"/>
                <a:gd name="connsiteY36-4760" fmla="*/ 801984 h 1253578"/>
                <a:gd name="connsiteX37-4761" fmla="*/ 625753 w 839533"/>
                <a:gd name="connsiteY37-4762" fmla="*/ 697077 h 1253578"/>
                <a:gd name="connsiteX38-4763" fmla="*/ 575203 w 839533"/>
                <a:gd name="connsiteY38-4764" fmla="*/ 691923 h 1253578"/>
                <a:gd name="connsiteX39-4765" fmla="*/ 555415 w 839533"/>
                <a:gd name="connsiteY39-4766" fmla="*/ 868403 h 1253578"/>
                <a:gd name="connsiteX40-4767" fmla="*/ 592080 w 839533"/>
                <a:gd name="connsiteY40-4768" fmla="*/ 848286 h 1253578"/>
                <a:gd name="connsiteX41-4769" fmla="*/ 561734 w 839533"/>
                <a:gd name="connsiteY41-4770" fmla="*/ 811211 h 1253578"/>
                <a:gd name="connsiteX42-4771" fmla="*/ 555415 w 839533"/>
                <a:gd name="connsiteY42-4772" fmla="*/ 868403 h 1253578"/>
                <a:gd name="connsiteX43-4773" fmla="*/ 640553 w 839533"/>
                <a:gd name="connsiteY43-4774" fmla="*/ 911047 h 1253578"/>
                <a:gd name="connsiteX44-4775" fmla="*/ 620183 w 839533"/>
                <a:gd name="connsiteY44-4776" fmla="*/ 942469 h 1253578"/>
                <a:gd name="connsiteX45-4777" fmla="*/ 646456 w 839533"/>
                <a:gd name="connsiteY45-4778" fmla="*/ 974057 h 1253578"/>
                <a:gd name="connsiteX46-4779" fmla="*/ 640553 w 839533"/>
                <a:gd name="connsiteY46-4780" fmla="*/ 911047 h 1253578"/>
                <a:gd name="connsiteX47-4781" fmla="*/ 556579 w 839533"/>
                <a:gd name="connsiteY47-4782" fmla="*/ 1025679 h 1253578"/>
                <a:gd name="connsiteX48-4783" fmla="*/ 563978 w 839533"/>
                <a:gd name="connsiteY48-4784" fmla="*/ 1098416 h 1253578"/>
                <a:gd name="connsiteX49-4785" fmla="*/ 639722 w 839533"/>
                <a:gd name="connsiteY49-4786" fmla="*/ 1047625 h 1253578"/>
                <a:gd name="connsiteX50-4787" fmla="*/ 556579 w 839533"/>
                <a:gd name="connsiteY50-4788" fmla="*/ 1025679 h 1253578"/>
                <a:gd name="connsiteX0-4789" fmla="*/ 603858 w 839533"/>
                <a:gd name="connsiteY0-4790" fmla="*/ 0 h 1253578"/>
                <a:gd name="connsiteX1-4791" fmla="*/ 681875 w 839533"/>
                <a:gd name="connsiteY1-4792" fmla="*/ 83182 h 1253578"/>
                <a:gd name="connsiteX2-4793" fmla="*/ 564477 w 839533"/>
                <a:gd name="connsiteY2-4794" fmla="*/ 188422 h 1253578"/>
                <a:gd name="connsiteX3-4795" fmla="*/ 560486 w 839533"/>
                <a:gd name="connsiteY3-4796" fmla="*/ 200641 h 1253578"/>
                <a:gd name="connsiteX4-4797" fmla="*/ 621763 w 839533"/>
                <a:gd name="connsiteY4-4798" fmla="*/ 196319 h 1253578"/>
                <a:gd name="connsiteX5-4799" fmla="*/ 630493 w 839533"/>
                <a:gd name="connsiteY5-4800" fmla="*/ 281940 h 1253578"/>
                <a:gd name="connsiteX6-4801" fmla="*/ 501039 w 839533"/>
                <a:gd name="connsiteY6-4802" fmla="*/ 383771 h 1253578"/>
                <a:gd name="connsiteX7-4803" fmla="*/ 790406 w 839533"/>
                <a:gd name="connsiteY7-4804" fmla="*/ 275216 h 1253578"/>
                <a:gd name="connsiteX8-4805" fmla="*/ 821491 w 839533"/>
                <a:gd name="connsiteY8-4806" fmla="*/ 410609 h 1253578"/>
                <a:gd name="connsiteX9-4807" fmla="*/ 615693 w 839533"/>
                <a:gd name="connsiteY9-4808" fmla="*/ 522094 h 1253578"/>
                <a:gd name="connsiteX10-4809" fmla="*/ 777990 w 839533"/>
                <a:gd name="connsiteY10-4810" fmla="*/ 590184 h 1253578"/>
                <a:gd name="connsiteX11-4811" fmla="*/ 749887 w 839533"/>
                <a:gd name="connsiteY11-4812" fmla="*/ 825343 h 1253578"/>
                <a:gd name="connsiteX12-4813" fmla="*/ 805925 w 839533"/>
                <a:gd name="connsiteY12-4814" fmla="*/ 1123687 h 1253578"/>
                <a:gd name="connsiteX13-4815" fmla="*/ 801685 w 839533"/>
                <a:gd name="connsiteY13-4816" fmla="*/ 1233498 h 1253578"/>
                <a:gd name="connsiteX14-4817" fmla="*/ 726357 w 839533"/>
                <a:gd name="connsiteY14-4818" fmla="*/ 1246382 h 1253578"/>
                <a:gd name="connsiteX15-4819" fmla="*/ 559987 w 839533"/>
                <a:gd name="connsiteY15-4820" fmla="*/ 1160180 h 1253578"/>
                <a:gd name="connsiteX16-4821" fmla="*/ 507108 w 839533"/>
                <a:gd name="connsiteY16-4822" fmla="*/ 1160512 h 1253578"/>
                <a:gd name="connsiteX17-4823" fmla="*/ 374621 w 839533"/>
                <a:gd name="connsiteY17-4824" fmla="*/ 1128153 h 1253578"/>
                <a:gd name="connsiteX18-4825" fmla="*/ 409997 w 839533"/>
                <a:gd name="connsiteY18-4826" fmla="*/ 733736 h 1253578"/>
                <a:gd name="connsiteX19-4827" fmla="*/ 456160 w 839533"/>
                <a:gd name="connsiteY19-4828" fmla="*/ 573877 h 1253578"/>
                <a:gd name="connsiteX20-4829" fmla="*/ 415318 w 839533"/>
                <a:gd name="connsiteY20-4830" fmla="*/ 588596 h 1253578"/>
                <a:gd name="connsiteX21-4831" fmla="*/ 318192 w 839533"/>
                <a:gd name="connsiteY21-4832" fmla="*/ 793046 h 1253578"/>
                <a:gd name="connsiteX22-4833" fmla="*/ 370981 w 839533"/>
                <a:gd name="connsiteY22-4834" fmla="*/ 767007 h 1253578"/>
                <a:gd name="connsiteX23-4835" fmla="*/ 257566 w 839533"/>
                <a:gd name="connsiteY23-4836" fmla="*/ 908191 h 1253578"/>
                <a:gd name="connsiteX24-4837" fmla="*/ 45778 w 839533"/>
                <a:gd name="connsiteY24-4838" fmla="*/ 977171 h 1253578"/>
                <a:gd name="connsiteX25-4839" fmla="*/ 168549 w 839533"/>
                <a:gd name="connsiteY25-4840" fmla="*/ 686437 h 1253578"/>
                <a:gd name="connsiteX26-4841" fmla="*/ 82402 w 839533"/>
                <a:gd name="connsiteY26-4842" fmla="*/ 712646 h 1253578"/>
                <a:gd name="connsiteX27-4843" fmla="*/ 8156 w 839533"/>
                <a:gd name="connsiteY27-4844" fmla="*/ 595967 h 1253578"/>
                <a:gd name="connsiteX28-4845" fmla="*/ 296922 w 839533"/>
                <a:gd name="connsiteY28-4846" fmla="*/ 412948 h 1253578"/>
                <a:gd name="connsiteX29-4847" fmla="*/ 335750 w 839533"/>
                <a:gd name="connsiteY29-4848" fmla="*/ 360329 h 1253578"/>
                <a:gd name="connsiteX30-4849" fmla="*/ 277410 w 839533"/>
                <a:gd name="connsiteY30-4850" fmla="*/ 300389 h 1253578"/>
                <a:gd name="connsiteX31-4851" fmla="*/ 406671 w 839533"/>
                <a:gd name="connsiteY31-4852" fmla="*/ 172295 h 1253578"/>
                <a:gd name="connsiteX32-4853" fmla="*/ 310391 w 839533"/>
                <a:gd name="connsiteY32-4854" fmla="*/ 115624 h 1253578"/>
                <a:gd name="connsiteX33-4855" fmla="*/ 575203 w 839533"/>
                <a:gd name="connsiteY33-4856" fmla="*/ 691923 h 1253578"/>
                <a:gd name="connsiteX34-4857" fmla="*/ 565059 w 839533"/>
                <a:gd name="connsiteY34-4858" fmla="*/ 772890 h 1253578"/>
                <a:gd name="connsiteX35-4859" fmla="*/ 631740 w 839533"/>
                <a:gd name="connsiteY35-4860" fmla="*/ 801984 h 1253578"/>
                <a:gd name="connsiteX36-4861" fmla="*/ 625753 w 839533"/>
                <a:gd name="connsiteY36-4862" fmla="*/ 697077 h 1253578"/>
                <a:gd name="connsiteX37-4863" fmla="*/ 575203 w 839533"/>
                <a:gd name="connsiteY37-4864" fmla="*/ 691923 h 1253578"/>
                <a:gd name="connsiteX38-4865" fmla="*/ 555415 w 839533"/>
                <a:gd name="connsiteY38-4866" fmla="*/ 868403 h 1253578"/>
                <a:gd name="connsiteX39-4867" fmla="*/ 592080 w 839533"/>
                <a:gd name="connsiteY39-4868" fmla="*/ 848286 h 1253578"/>
                <a:gd name="connsiteX40-4869" fmla="*/ 561734 w 839533"/>
                <a:gd name="connsiteY40-4870" fmla="*/ 811211 h 1253578"/>
                <a:gd name="connsiteX41-4871" fmla="*/ 555415 w 839533"/>
                <a:gd name="connsiteY41-4872" fmla="*/ 868403 h 1253578"/>
                <a:gd name="connsiteX42-4873" fmla="*/ 640553 w 839533"/>
                <a:gd name="connsiteY42-4874" fmla="*/ 911047 h 1253578"/>
                <a:gd name="connsiteX43-4875" fmla="*/ 620183 w 839533"/>
                <a:gd name="connsiteY43-4876" fmla="*/ 942469 h 1253578"/>
                <a:gd name="connsiteX44-4877" fmla="*/ 646456 w 839533"/>
                <a:gd name="connsiteY44-4878" fmla="*/ 974057 h 1253578"/>
                <a:gd name="connsiteX45-4879" fmla="*/ 640553 w 839533"/>
                <a:gd name="connsiteY45-4880" fmla="*/ 911047 h 1253578"/>
                <a:gd name="connsiteX46-4881" fmla="*/ 556579 w 839533"/>
                <a:gd name="connsiteY46-4882" fmla="*/ 1025679 h 1253578"/>
                <a:gd name="connsiteX47-4883" fmla="*/ 563978 w 839533"/>
                <a:gd name="connsiteY47-4884" fmla="*/ 1098416 h 1253578"/>
                <a:gd name="connsiteX48-4885" fmla="*/ 639722 w 839533"/>
                <a:gd name="connsiteY48-4886" fmla="*/ 1047625 h 1253578"/>
                <a:gd name="connsiteX49-4887" fmla="*/ 556579 w 839533"/>
                <a:gd name="connsiteY49-4888" fmla="*/ 1025679 h 1253578"/>
                <a:gd name="connsiteX0-4889" fmla="*/ 603858 w 839533"/>
                <a:gd name="connsiteY0-4890" fmla="*/ 0 h 1253578"/>
                <a:gd name="connsiteX1-4891" fmla="*/ 681875 w 839533"/>
                <a:gd name="connsiteY1-4892" fmla="*/ 83182 h 1253578"/>
                <a:gd name="connsiteX2-4893" fmla="*/ 564477 w 839533"/>
                <a:gd name="connsiteY2-4894" fmla="*/ 188422 h 1253578"/>
                <a:gd name="connsiteX3-4895" fmla="*/ 560486 w 839533"/>
                <a:gd name="connsiteY3-4896" fmla="*/ 200641 h 1253578"/>
                <a:gd name="connsiteX4-4897" fmla="*/ 621763 w 839533"/>
                <a:gd name="connsiteY4-4898" fmla="*/ 196319 h 1253578"/>
                <a:gd name="connsiteX5-4899" fmla="*/ 630493 w 839533"/>
                <a:gd name="connsiteY5-4900" fmla="*/ 281940 h 1253578"/>
                <a:gd name="connsiteX6-4901" fmla="*/ 501039 w 839533"/>
                <a:gd name="connsiteY6-4902" fmla="*/ 383771 h 1253578"/>
                <a:gd name="connsiteX7-4903" fmla="*/ 790406 w 839533"/>
                <a:gd name="connsiteY7-4904" fmla="*/ 275216 h 1253578"/>
                <a:gd name="connsiteX8-4905" fmla="*/ 821491 w 839533"/>
                <a:gd name="connsiteY8-4906" fmla="*/ 410609 h 1253578"/>
                <a:gd name="connsiteX9-4907" fmla="*/ 615693 w 839533"/>
                <a:gd name="connsiteY9-4908" fmla="*/ 522094 h 1253578"/>
                <a:gd name="connsiteX10-4909" fmla="*/ 777990 w 839533"/>
                <a:gd name="connsiteY10-4910" fmla="*/ 590184 h 1253578"/>
                <a:gd name="connsiteX11-4911" fmla="*/ 805925 w 839533"/>
                <a:gd name="connsiteY11-4912" fmla="*/ 1123687 h 1253578"/>
                <a:gd name="connsiteX12-4913" fmla="*/ 801685 w 839533"/>
                <a:gd name="connsiteY12-4914" fmla="*/ 1233498 h 1253578"/>
                <a:gd name="connsiteX13-4915" fmla="*/ 726357 w 839533"/>
                <a:gd name="connsiteY13-4916" fmla="*/ 1246382 h 1253578"/>
                <a:gd name="connsiteX14-4917" fmla="*/ 559987 w 839533"/>
                <a:gd name="connsiteY14-4918" fmla="*/ 1160180 h 1253578"/>
                <a:gd name="connsiteX15-4919" fmla="*/ 507108 w 839533"/>
                <a:gd name="connsiteY15-4920" fmla="*/ 1160512 h 1253578"/>
                <a:gd name="connsiteX16-4921" fmla="*/ 374621 w 839533"/>
                <a:gd name="connsiteY16-4922" fmla="*/ 1128153 h 1253578"/>
                <a:gd name="connsiteX17-4923" fmla="*/ 409997 w 839533"/>
                <a:gd name="connsiteY17-4924" fmla="*/ 733736 h 1253578"/>
                <a:gd name="connsiteX18-4925" fmla="*/ 456160 w 839533"/>
                <a:gd name="connsiteY18-4926" fmla="*/ 573877 h 1253578"/>
                <a:gd name="connsiteX19-4927" fmla="*/ 415318 w 839533"/>
                <a:gd name="connsiteY19-4928" fmla="*/ 588596 h 1253578"/>
                <a:gd name="connsiteX20-4929" fmla="*/ 318192 w 839533"/>
                <a:gd name="connsiteY20-4930" fmla="*/ 793046 h 1253578"/>
                <a:gd name="connsiteX21-4931" fmla="*/ 370981 w 839533"/>
                <a:gd name="connsiteY21-4932" fmla="*/ 767007 h 1253578"/>
                <a:gd name="connsiteX22-4933" fmla="*/ 257566 w 839533"/>
                <a:gd name="connsiteY22-4934" fmla="*/ 908191 h 1253578"/>
                <a:gd name="connsiteX23-4935" fmla="*/ 45778 w 839533"/>
                <a:gd name="connsiteY23-4936" fmla="*/ 977171 h 1253578"/>
                <a:gd name="connsiteX24-4937" fmla="*/ 168549 w 839533"/>
                <a:gd name="connsiteY24-4938" fmla="*/ 686437 h 1253578"/>
                <a:gd name="connsiteX25-4939" fmla="*/ 82402 w 839533"/>
                <a:gd name="connsiteY25-4940" fmla="*/ 712646 h 1253578"/>
                <a:gd name="connsiteX26-4941" fmla="*/ 8156 w 839533"/>
                <a:gd name="connsiteY26-4942" fmla="*/ 595967 h 1253578"/>
                <a:gd name="connsiteX27-4943" fmla="*/ 296922 w 839533"/>
                <a:gd name="connsiteY27-4944" fmla="*/ 412948 h 1253578"/>
                <a:gd name="connsiteX28-4945" fmla="*/ 335750 w 839533"/>
                <a:gd name="connsiteY28-4946" fmla="*/ 360329 h 1253578"/>
                <a:gd name="connsiteX29-4947" fmla="*/ 277410 w 839533"/>
                <a:gd name="connsiteY29-4948" fmla="*/ 300389 h 1253578"/>
                <a:gd name="connsiteX30-4949" fmla="*/ 406671 w 839533"/>
                <a:gd name="connsiteY30-4950" fmla="*/ 172295 h 1253578"/>
                <a:gd name="connsiteX31-4951" fmla="*/ 310391 w 839533"/>
                <a:gd name="connsiteY31-4952" fmla="*/ 115624 h 1253578"/>
                <a:gd name="connsiteX32-4953" fmla="*/ 575203 w 839533"/>
                <a:gd name="connsiteY32-4954" fmla="*/ 691923 h 1253578"/>
                <a:gd name="connsiteX33-4955" fmla="*/ 565059 w 839533"/>
                <a:gd name="connsiteY33-4956" fmla="*/ 772890 h 1253578"/>
                <a:gd name="connsiteX34-4957" fmla="*/ 631740 w 839533"/>
                <a:gd name="connsiteY34-4958" fmla="*/ 801984 h 1253578"/>
                <a:gd name="connsiteX35-4959" fmla="*/ 625753 w 839533"/>
                <a:gd name="connsiteY35-4960" fmla="*/ 697077 h 1253578"/>
                <a:gd name="connsiteX36-4961" fmla="*/ 575203 w 839533"/>
                <a:gd name="connsiteY36-4962" fmla="*/ 691923 h 1253578"/>
                <a:gd name="connsiteX37-4963" fmla="*/ 555415 w 839533"/>
                <a:gd name="connsiteY37-4964" fmla="*/ 868403 h 1253578"/>
                <a:gd name="connsiteX38-4965" fmla="*/ 592080 w 839533"/>
                <a:gd name="connsiteY38-4966" fmla="*/ 848286 h 1253578"/>
                <a:gd name="connsiteX39-4967" fmla="*/ 561734 w 839533"/>
                <a:gd name="connsiteY39-4968" fmla="*/ 811211 h 1253578"/>
                <a:gd name="connsiteX40-4969" fmla="*/ 555415 w 839533"/>
                <a:gd name="connsiteY40-4970" fmla="*/ 868403 h 1253578"/>
                <a:gd name="connsiteX41-4971" fmla="*/ 640553 w 839533"/>
                <a:gd name="connsiteY41-4972" fmla="*/ 911047 h 1253578"/>
                <a:gd name="connsiteX42-4973" fmla="*/ 620183 w 839533"/>
                <a:gd name="connsiteY42-4974" fmla="*/ 942469 h 1253578"/>
                <a:gd name="connsiteX43-4975" fmla="*/ 646456 w 839533"/>
                <a:gd name="connsiteY43-4976" fmla="*/ 974057 h 1253578"/>
                <a:gd name="connsiteX44-4977" fmla="*/ 640553 w 839533"/>
                <a:gd name="connsiteY44-4978" fmla="*/ 911047 h 1253578"/>
                <a:gd name="connsiteX45-4979" fmla="*/ 556579 w 839533"/>
                <a:gd name="connsiteY45-4980" fmla="*/ 1025679 h 1253578"/>
                <a:gd name="connsiteX46-4981" fmla="*/ 563978 w 839533"/>
                <a:gd name="connsiteY46-4982" fmla="*/ 1098416 h 1253578"/>
                <a:gd name="connsiteX47-4983" fmla="*/ 639722 w 839533"/>
                <a:gd name="connsiteY47-4984" fmla="*/ 1047625 h 1253578"/>
                <a:gd name="connsiteX48-4985" fmla="*/ 556579 w 839533"/>
                <a:gd name="connsiteY48-4986" fmla="*/ 1025679 h 1253578"/>
                <a:gd name="connsiteX0-4987" fmla="*/ 603858 w 839533"/>
                <a:gd name="connsiteY0-4988" fmla="*/ 0 h 1253578"/>
                <a:gd name="connsiteX1-4989" fmla="*/ 681875 w 839533"/>
                <a:gd name="connsiteY1-4990" fmla="*/ 83182 h 1253578"/>
                <a:gd name="connsiteX2-4991" fmla="*/ 564477 w 839533"/>
                <a:gd name="connsiteY2-4992" fmla="*/ 188422 h 1253578"/>
                <a:gd name="connsiteX3-4993" fmla="*/ 560486 w 839533"/>
                <a:gd name="connsiteY3-4994" fmla="*/ 200641 h 1253578"/>
                <a:gd name="connsiteX4-4995" fmla="*/ 621763 w 839533"/>
                <a:gd name="connsiteY4-4996" fmla="*/ 196319 h 1253578"/>
                <a:gd name="connsiteX5-4997" fmla="*/ 630493 w 839533"/>
                <a:gd name="connsiteY5-4998" fmla="*/ 281940 h 1253578"/>
                <a:gd name="connsiteX6-4999" fmla="*/ 501039 w 839533"/>
                <a:gd name="connsiteY6-5000" fmla="*/ 383771 h 1253578"/>
                <a:gd name="connsiteX7-5001" fmla="*/ 790406 w 839533"/>
                <a:gd name="connsiteY7-5002" fmla="*/ 275216 h 1253578"/>
                <a:gd name="connsiteX8-5003" fmla="*/ 821491 w 839533"/>
                <a:gd name="connsiteY8-5004" fmla="*/ 410609 h 1253578"/>
                <a:gd name="connsiteX9-5005" fmla="*/ 615693 w 839533"/>
                <a:gd name="connsiteY9-5006" fmla="*/ 522094 h 1253578"/>
                <a:gd name="connsiteX10-5007" fmla="*/ 777990 w 839533"/>
                <a:gd name="connsiteY10-5008" fmla="*/ 577980 h 1253578"/>
                <a:gd name="connsiteX11-5009" fmla="*/ 805925 w 839533"/>
                <a:gd name="connsiteY11-5010" fmla="*/ 1123687 h 1253578"/>
                <a:gd name="connsiteX12-5011" fmla="*/ 801685 w 839533"/>
                <a:gd name="connsiteY12-5012" fmla="*/ 1233498 h 1253578"/>
                <a:gd name="connsiteX13-5013" fmla="*/ 726357 w 839533"/>
                <a:gd name="connsiteY13-5014" fmla="*/ 1246382 h 1253578"/>
                <a:gd name="connsiteX14-5015" fmla="*/ 559987 w 839533"/>
                <a:gd name="connsiteY14-5016" fmla="*/ 1160180 h 1253578"/>
                <a:gd name="connsiteX15-5017" fmla="*/ 507108 w 839533"/>
                <a:gd name="connsiteY15-5018" fmla="*/ 1160512 h 1253578"/>
                <a:gd name="connsiteX16-5019" fmla="*/ 374621 w 839533"/>
                <a:gd name="connsiteY16-5020" fmla="*/ 1128153 h 1253578"/>
                <a:gd name="connsiteX17-5021" fmla="*/ 409997 w 839533"/>
                <a:gd name="connsiteY17-5022" fmla="*/ 733736 h 1253578"/>
                <a:gd name="connsiteX18-5023" fmla="*/ 456160 w 839533"/>
                <a:gd name="connsiteY18-5024" fmla="*/ 573877 h 1253578"/>
                <a:gd name="connsiteX19-5025" fmla="*/ 415318 w 839533"/>
                <a:gd name="connsiteY19-5026" fmla="*/ 588596 h 1253578"/>
                <a:gd name="connsiteX20-5027" fmla="*/ 318192 w 839533"/>
                <a:gd name="connsiteY20-5028" fmla="*/ 793046 h 1253578"/>
                <a:gd name="connsiteX21-5029" fmla="*/ 370981 w 839533"/>
                <a:gd name="connsiteY21-5030" fmla="*/ 767007 h 1253578"/>
                <a:gd name="connsiteX22-5031" fmla="*/ 257566 w 839533"/>
                <a:gd name="connsiteY22-5032" fmla="*/ 908191 h 1253578"/>
                <a:gd name="connsiteX23-5033" fmla="*/ 45778 w 839533"/>
                <a:gd name="connsiteY23-5034" fmla="*/ 977171 h 1253578"/>
                <a:gd name="connsiteX24-5035" fmla="*/ 168549 w 839533"/>
                <a:gd name="connsiteY24-5036" fmla="*/ 686437 h 1253578"/>
                <a:gd name="connsiteX25-5037" fmla="*/ 82402 w 839533"/>
                <a:gd name="connsiteY25-5038" fmla="*/ 712646 h 1253578"/>
                <a:gd name="connsiteX26-5039" fmla="*/ 8156 w 839533"/>
                <a:gd name="connsiteY26-5040" fmla="*/ 595967 h 1253578"/>
                <a:gd name="connsiteX27-5041" fmla="*/ 296922 w 839533"/>
                <a:gd name="connsiteY27-5042" fmla="*/ 412948 h 1253578"/>
                <a:gd name="connsiteX28-5043" fmla="*/ 335750 w 839533"/>
                <a:gd name="connsiteY28-5044" fmla="*/ 360329 h 1253578"/>
                <a:gd name="connsiteX29-5045" fmla="*/ 277410 w 839533"/>
                <a:gd name="connsiteY29-5046" fmla="*/ 300389 h 1253578"/>
                <a:gd name="connsiteX30-5047" fmla="*/ 406671 w 839533"/>
                <a:gd name="connsiteY30-5048" fmla="*/ 172295 h 1253578"/>
                <a:gd name="connsiteX31-5049" fmla="*/ 310391 w 839533"/>
                <a:gd name="connsiteY31-5050" fmla="*/ 115624 h 1253578"/>
                <a:gd name="connsiteX32-5051" fmla="*/ 575203 w 839533"/>
                <a:gd name="connsiteY32-5052" fmla="*/ 691923 h 1253578"/>
                <a:gd name="connsiteX33-5053" fmla="*/ 565059 w 839533"/>
                <a:gd name="connsiteY33-5054" fmla="*/ 772890 h 1253578"/>
                <a:gd name="connsiteX34-5055" fmla="*/ 631740 w 839533"/>
                <a:gd name="connsiteY34-5056" fmla="*/ 801984 h 1253578"/>
                <a:gd name="connsiteX35-5057" fmla="*/ 625753 w 839533"/>
                <a:gd name="connsiteY35-5058" fmla="*/ 697077 h 1253578"/>
                <a:gd name="connsiteX36-5059" fmla="*/ 575203 w 839533"/>
                <a:gd name="connsiteY36-5060" fmla="*/ 691923 h 1253578"/>
                <a:gd name="connsiteX37-5061" fmla="*/ 555415 w 839533"/>
                <a:gd name="connsiteY37-5062" fmla="*/ 868403 h 1253578"/>
                <a:gd name="connsiteX38-5063" fmla="*/ 592080 w 839533"/>
                <a:gd name="connsiteY38-5064" fmla="*/ 848286 h 1253578"/>
                <a:gd name="connsiteX39-5065" fmla="*/ 561734 w 839533"/>
                <a:gd name="connsiteY39-5066" fmla="*/ 811211 h 1253578"/>
                <a:gd name="connsiteX40-5067" fmla="*/ 555415 w 839533"/>
                <a:gd name="connsiteY40-5068" fmla="*/ 868403 h 1253578"/>
                <a:gd name="connsiteX41-5069" fmla="*/ 640553 w 839533"/>
                <a:gd name="connsiteY41-5070" fmla="*/ 911047 h 1253578"/>
                <a:gd name="connsiteX42-5071" fmla="*/ 620183 w 839533"/>
                <a:gd name="connsiteY42-5072" fmla="*/ 942469 h 1253578"/>
                <a:gd name="connsiteX43-5073" fmla="*/ 646456 w 839533"/>
                <a:gd name="connsiteY43-5074" fmla="*/ 974057 h 1253578"/>
                <a:gd name="connsiteX44-5075" fmla="*/ 640553 w 839533"/>
                <a:gd name="connsiteY44-5076" fmla="*/ 911047 h 1253578"/>
                <a:gd name="connsiteX45-5077" fmla="*/ 556579 w 839533"/>
                <a:gd name="connsiteY45-5078" fmla="*/ 1025679 h 1253578"/>
                <a:gd name="connsiteX46-5079" fmla="*/ 563978 w 839533"/>
                <a:gd name="connsiteY46-5080" fmla="*/ 1098416 h 1253578"/>
                <a:gd name="connsiteX47-5081" fmla="*/ 639722 w 839533"/>
                <a:gd name="connsiteY47-5082" fmla="*/ 1047625 h 1253578"/>
                <a:gd name="connsiteX48-5083" fmla="*/ 556579 w 839533"/>
                <a:gd name="connsiteY48-5084" fmla="*/ 1025679 h 1253578"/>
                <a:gd name="connsiteX0-5085" fmla="*/ 603858 w 839533"/>
                <a:gd name="connsiteY0-5086" fmla="*/ 0 h 1253578"/>
                <a:gd name="connsiteX1-5087" fmla="*/ 681875 w 839533"/>
                <a:gd name="connsiteY1-5088" fmla="*/ 83182 h 1253578"/>
                <a:gd name="connsiteX2-5089" fmla="*/ 564477 w 839533"/>
                <a:gd name="connsiteY2-5090" fmla="*/ 188422 h 1253578"/>
                <a:gd name="connsiteX3-5091" fmla="*/ 560486 w 839533"/>
                <a:gd name="connsiteY3-5092" fmla="*/ 200641 h 1253578"/>
                <a:gd name="connsiteX4-5093" fmla="*/ 621763 w 839533"/>
                <a:gd name="connsiteY4-5094" fmla="*/ 196319 h 1253578"/>
                <a:gd name="connsiteX5-5095" fmla="*/ 630493 w 839533"/>
                <a:gd name="connsiteY5-5096" fmla="*/ 281940 h 1253578"/>
                <a:gd name="connsiteX6-5097" fmla="*/ 501039 w 839533"/>
                <a:gd name="connsiteY6-5098" fmla="*/ 383771 h 1253578"/>
                <a:gd name="connsiteX7-5099" fmla="*/ 790406 w 839533"/>
                <a:gd name="connsiteY7-5100" fmla="*/ 275216 h 1253578"/>
                <a:gd name="connsiteX8-5101" fmla="*/ 821491 w 839533"/>
                <a:gd name="connsiteY8-5102" fmla="*/ 410609 h 1253578"/>
                <a:gd name="connsiteX9-5103" fmla="*/ 615693 w 839533"/>
                <a:gd name="connsiteY9-5104" fmla="*/ 522094 h 1253578"/>
                <a:gd name="connsiteX10-5105" fmla="*/ 777990 w 839533"/>
                <a:gd name="connsiteY10-5106" fmla="*/ 577980 h 1253578"/>
                <a:gd name="connsiteX11-5107" fmla="*/ 803891 w 839533"/>
                <a:gd name="connsiteY11-5108" fmla="*/ 1032159 h 1253578"/>
                <a:gd name="connsiteX12-5109" fmla="*/ 801685 w 839533"/>
                <a:gd name="connsiteY12-5110" fmla="*/ 1233498 h 1253578"/>
                <a:gd name="connsiteX13-5111" fmla="*/ 726357 w 839533"/>
                <a:gd name="connsiteY13-5112" fmla="*/ 1246382 h 1253578"/>
                <a:gd name="connsiteX14-5113" fmla="*/ 559987 w 839533"/>
                <a:gd name="connsiteY14-5114" fmla="*/ 1160180 h 1253578"/>
                <a:gd name="connsiteX15-5115" fmla="*/ 507108 w 839533"/>
                <a:gd name="connsiteY15-5116" fmla="*/ 1160512 h 1253578"/>
                <a:gd name="connsiteX16-5117" fmla="*/ 374621 w 839533"/>
                <a:gd name="connsiteY16-5118" fmla="*/ 1128153 h 1253578"/>
                <a:gd name="connsiteX17-5119" fmla="*/ 409997 w 839533"/>
                <a:gd name="connsiteY17-5120" fmla="*/ 733736 h 1253578"/>
                <a:gd name="connsiteX18-5121" fmla="*/ 456160 w 839533"/>
                <a:gd name="connsiteY18-5122" fmla="*/ 573877 h 1253578"/>
                <a:gd name="connsiteX19-5123" fmla="*/ 415318 w 839533"/>
                <a:gd name="connsiteY19-5124" fmla="*/ 588596 h 1253578"/>
                <a:gd name="connsiteX20-5125" fmla="*/ 318192 w 839533"/>
                <a:gd name="connsiteY20-5126" fmla="*/ 793046 h 1253578"/>
                <a:gd name="connsiteX21-5127" fmla="*/ 370981 w 839533"/>
                <a:gd name="connsiteY21-5128" fmla="*/ 767007 h 1253578"/>
                <a:gd name="connsiteX22-5129" fmla="*/ 257566 w 839533"/>
                <a:gd name="connsiteY22-5130" fmla="*/ 908191 h 1253578"/>
                <a:gd name="connsiteX23-5131" fmla="*/ 45778 w 839533"/>
                <a:gd name="connsiteY23-5132" fmla="*/ 977171 h 1253578"/>
                <a:gd name="connsiteX24-5133" fmla="*/ 168549 w 839533"/>
                <a:gd name="connsiteY24-5134" fmla="*/ 686437 h 1253578"/>
                <a:gd name="connsiteX25-5135" fmla="*/ 82402 w 839533"/>
                <a:gd name="connsiteY25-5136" fmla="*/ 712646 h 1253578"/>
                <a:gd name="connsiteX26-5137" fmla="*/ 8156 w 839533"/>
                <a:gd name="connsiteY26-5138" fmla="*/ 595967 h 1253578"/>
                <a:gd name="connsiteX27-5139" fmla="*/ 296922 w 839533"/>
                <a:gd name="connsiteY27-5140" fmla="*/ 412948 h 1253578"/>
                <a:gd name="connsiteX28-5141" fmla="*/ 335750 w 839533"/>
                <a:gd name="connsiteY28-5142" fmla="*/ 360329 h 1253578"/>
                <a:gd name="connsiteX29-5143" fmla="*/ 277410 w 839533"/>
                <a:gd name="connsiteY29-5144" fmla="*/ 300389 h 1253578"/>
                <a:gd name="connsiteX30-5145" fmla="*/ 406671 w 839533"/>
                <a:gd name="connsiteY30-5146" fmla="*/ 172295 h 1253578"/>
                <a:gd name="connsiteX31-5147" fmla="*/ 310391 w 839533"/>
                <a:gd name="connsiteY31-5148" fmla="*/ 115624 h 1253578"/>
                <a:gd name="connsiteX32-5149" fmla="*/ 575203 w 839533"/>
                <a:gd name="connsiteY32-5150" fmla="*/ 691923 h 1253578"/>
                <a:gd name="connsiteX33-5151" fmla="*/ 565059 w 839533"/>
                <a:gd name="connsiteY33-5152" fmla="*/ 772890 h 1253578"/>
                <a:gd name="connsiteX34-5153" fmla="*/ 631740 w 839533"/>
                <a:gd name="connsiteY34-5154" fmla="*/ 801984 h 1253578"/>
                <a:gd name="connsiteX35-5155" fmla="*/ 625753 w 839533"/>
                <a:gd name="connsiteY35-5156" fmla="*/ 697077 h 1253578"/>
                <a:gd name="connsiteX36-5157" fmla="*/ 575203 w 839533"/>
                <a:gd name="connsiteY36-5158" fmla="*/ 691923 h 1253578"/>
                <a:gd name="connsiteX37-5159" fmla="*/ 555415 w 839533"/>
                <a:gd name="connsiteY37-5160" fmla="*/ 868403 h 1253578"/>
                <a:gd name="connsiteX38-5161" fmla="*/ 592080 w 839533"/>
                <a:gd name="connsiteY38-5162" fmla="*/ 848286 h 1253578"/>
                <a:gd name="connsiteX39-5163" fmla="*/ 561734 w 839533"/>
                <a:gd name="connsiteY39-5164" fmla="*/ 811211 h 1253578"/>
                <a:gd name="connsiteX40-5165" fmla="*/ 555415 w 839533"/>
                <a:gd name="connsiteY40-5166" fmla="*/ 868403 h 1253578"/>
                <a:gd name="connsiteX41-5167" fmla="*/ 640553 w 839533"/>
                <a:gd name="connsiteY41-5168" fmla="*/ 911047 h 1253578"/>
                <a:gd name="connsiteX42-5169" fmla="*/ 620183 w 839533"/>
                <a:gd name="connsiteY42-5170" fmla="*/ 942469 h 1253578"/>
                <a:gd name="connsiteX43-5171" fmla="*/ 646456 w 839533"/>
                <a:gd name="connsiteY43-5172" fmla="*/ 974057 h 1253578"/>
                <a:gd name="connsiteX44-5173" fmla="*/ 640553 w 839533"/>
                <a:gd name="connsiteY44-5174" fmla="*/ 911047 h 1253578"/>
                <a:gd name="connsiteX45-5175" fmla="*/ 556579 w 839533"/>
                <a:gd name="connsiteY45-5176" fmla="*/ 1025679 h 1253578"/>
                <a:gd name="connsiteX46-5177" fmla="*/ 563978 w 839533"/>
                <a:gd name="connsiteY46-5178" fmla="*/ 1098416 h 1253578"/>
                <a:gd name="connsiteX47-5179" fmla="*/ 639722 w 839533"/>
                <a:gd name="connsiteY47-5180" fmla="*/ 1047625 h 1253578"/>
                <a:gd name="connsiteX48-5181" fmla="*/ 556579 w 839533"/>
                <a:gd name="connsiteY48-5182" fmla="*/ 1025679 h 1253578"/>
                <a:gd name="connsiteX0-5183" fmla="*/ 603858 w 839533"/>
                <a:gd name="connsiteY0-5184" fmla="*/ 0 h 1246571"/>
                <a:gd name="connsiteX1-5185" fmla="*/ 681875 w 839533"/>
                <a:gd name="connsiteY1-5186" fmla="*/ 83182 h 1246571"/>
                <a:gd name="connsiteX2-5187" fmla="*/ 564477 w 839533"/>
                <a:gd name="connsiteY2-5188" fmla="*/ 188422 h 1246571"/>
                <a:gd name="connsiteX3-5189" fmla="*/ 560486 w 839533"/>
                <a:gd name="connsiteY3-5190" fmla="*/ 200641 h 1246571"/>
                <a:gd name="connsiteX4-5191" fmla="*/ 621763 w 839533"/>
                <a:gd name="connsiteY4-5192" fmla="*/ 196319 h 1246571"/>
                <a:gd name="connsiteX5-5193" fmla="*/ 630493 w 839533"/>
                <a:gd name="connsiteY5-5194" fmla="*/ 281940 h 1246571"/>
                <a:gd name="connsiteX6-5195" fmla="*/ 501039 w 839533"/>
                <a:gd name="connsiteY6-5196" fmla="*/ 383771 h 1246571"/>
                <a:gd name="connsiteX7-5197" fmla="*/ 790406 w 839533"/>
                <a:gd name="connsiteY7-5198" fmla="*/ 275216 h 1246571"/>
                <a:gd name="connsiteX8-5199" fmla="*/ 821491 w 839533"/>
                <a:gd name="connsiteY8-5200" fmla="*/ 410609 h 1246571"/>
                <a:gd name="connsiteX9-5201" fmla="*/ 615693 w 839533"/>
                <a:gd name="connsiteY9-5202" fmla="*/ 522094 h 1246571"/>
                <a:gd name="connsiteX10-5203" fmla="*/ 777990 w 839533"/>
                <a:gd name="connsiteY10-5204" fmla="*/ 577980 h 1246571"/>
                <a:gd name="connsiteX11-5205" fmla="*/ 803891 w 839533"/>
                <a:gd name="connsiteY11-5206" fmla="*/ 1032159 h 1246571"/>
                <a:gd name="connsiteX12-5207" fmla="*/ 819991 w 839533"/>
                <a:gd name="connsiteY12-5208" fmla="*/ 1180616 h 1246571"/>
                <a:gd name="connsiteX13-5209" fmla="*/ 726357 w 839533"/>
                <a:gd name="connsiteY13-5210" fmla="*/ 1246382 h 1246571"/>
                <a:gd name="connsiteX14-5211" fmla="*/ 559987 w 839533"/>
                <a:gd name="connsiteY14-5212" fmla="*/ 1160180 h 1246571"/>
                <a:gd name="connsiteX15-5213" fmla="*/ 507108 w 839533"/>
                <a:gd name="connsiteY15-5214" fmla="*/ 1160512 h 1246571"/>
                <a:gd name="connsiteX16-5215" fmla="*/ 374621 w 839533"/>
                <a:gd name="connsiteY16-5216" fmla="*/ 1128153 h 1246571"/>
                <a:gd name="connsiteX17-5217" fmla="*/ 409997 w 839533"/>
                <a:gd name="connsiteY17-5218" fmla="*/ 733736 h 1246571"/>
                <a:gd name="connsiteX18-5219" fmla="*/ 456160 w 839533"/>
                <a:gd name="connsiteY18-5220" fmla="*/ 573877 h 1246571"/>
                <a:gd name="connsiteX19-5221" fmla="*/ 415318 w 839533"/>
                <a:gd name="connsiteY19-5222" fmla="*/ 588596 h 1246571"/>
                <a:gd name="connsiteX20-5223" fmla="*/ 318192 w 839533"/>
                <a:gd name="connsiteY20-5224" fmla="*/ 793046 h 1246571"/>
                <a:gd name="connsiteX21-5225" fmla="*/ 370981 w 839533"/>
                <a:gd name="connsiteY21-5226" fmla="*/ 767007 h 1246571"/>
                <a:gd name="connsiteX22-5227" fmla="*/ 257566 w 839533"/>
                <a:gd name="connsiteY22-5228" fmla="*/ 908191 h 1246571"/>
                <a:gd name="connsiteX23-5229" fmla="*/ 45778 w 839533"/>
                <a:gd name="connsiteY23-5230" fmla="*/ 977171 h 1246571"/>
                <a:gd name="connsiteX24-5231" fmla="*/ 168549 w 839533"/>
                <a:gd name="connsiteY24-5232" fmla="*/ 686437 h 1246571"/>
                <a:gd name="connsiteX25-5233" fmla="*/ 82402 w 839533"/>
                <a:gd name="connsiteY25-5234" fmla="*/ 712646 h 1246571"/>
                <a:gd name="connsiteX26-5235" fmla="*/ 8156 w 839533"/>
                <a:gd name="connsiteY26-5236" fmla="*/ 595967 h 1246571"/>
                <a:gd name="connsiteX27-5237" fmla="*/ 296922 w 839533"/>
                <a:gd name="connsiteY27-5238" fmla="*/ 412948 h 1246571"/>
                <a:gd name="connsiteX28-5239" fmla="*/ 335750 w 839533"/>
                <a:gd name="connsiteY28-5240" fmla="*/ 360329 h 1246571"/>
                <a:gd name="connsiteX29-5241" fmla="*/ 277410 w 839533"/>
                <a:gd name="connsiteY29-5242" fmla="*/ 300389 h 1246571"/>
                <a:gd name="connsiteX30-5243" fmla="*/ 406671 w 839533"/>
                <a:gd name="connsiteY30-5244" fmla="*/ 172295 h 1246571"/>
                <a:gd name="connsiteX31-5245" fmla="*/ 310391 w 839533"/>
                <a:gd name="connsiteY31-5246" fmla="*/ 115624 h 1246571"/>
                <a:gd name="connsiteX32-5247" fmla="*/ 575203 w 839533"/>
                <a:gd name="connsiteY32-5248" fmla="*/ 691923 h 1246571"/>
                <a:gd name="connsiteX33-5249" fmla="*/ 565059 w 839533"/>
                <a:gd name="connsiteY33-5250" fmla="*/ 772890 h 1246571"/>
                <a:gd name="connsiteX34-5251" fmla="*/ 631740 w 839533"/>
                <a:gd name="connsiteY34-5252" fmla="*/ 801984 h 1246571"/>
                <a:gd name="connsiteX35-5253" fmla="*/ 625753 w 839533"/>
                <a:gd name="connsiteY35-5254" fmla="*/ 697077 h 1246571"/>
                <a:gd name="connsiteX36-5255" fmla="*/ 575203 w 839533"/>
                <a:gd name="connsiteY36-5256" fmla="*/ 691923 h 1246571"/>
                <a:gd name="connsiteX37-5257" fmla="*/ 555415 w 839533"/>
                <a:gd name="connsiteY37-5258" fmla="*/ 868403 h 1246571"/>
                <a:gd name="connsiteX38-5259" fmla="*/ 592080 w 839533"/>
                <a:gd name="connsiteY38-5260" fmla="*/ 848286 h 1246571"/>
                <a:gd name="connsiteX39-5261" fmla="*/ 561734 w 839533"/>
                <a:gd name="connsiteY39-5262" fmla="*/ 811211 h 1246571"/>
                <a:gd name="connsiteX40-5263" fmla="*/ 555415 w 839533"/>
                <a:gd name="connsiteY40-5264" fmla="*/ 868403 h 1246571"/>
                <a:gd name="connsiteX41-5265" fmla="*/ 640553 w 839533"/>
                <a:gd name="connsiteY41-5266" fmla="*/ 911047 h 1246571"/>
                <a:gd name="connsiteX42-5267" fmla="*/ 620183 w 839533"/>
                <a:gd name="connsiteY42-5268" fmla="*/ 942469 h 1246571"/>
                <a:gd name="connsiteX43-5269" fmla="*/ 646456 w 839533"/>
                <a:gd name="connsiteY43-5270" fmla="*/ 974057 h 1246571"/>
                <a:gd name="connsiteX44-5271" fmla="*/ 640553 w 839533"/>
                <a:gd name="connsiteY44-5272" fmla="*/ 911047 h 1246571"/>
                <a:gd name="connsiteX45-5273" fmla="*/ 556579 w 839533"/>
                <a:gd name="connsiteY45-5274" fmla="*/ 1025679 h 1246571"/>
                <a:gd name="connsiteX46-5275" fmla="*/ 563978 w 839533"/>
                <a:gd name="connsiteY46-5276" fmla="*/ 1098416 h 1246571"/>
                <a:gd name="connsiteX47-5277" fmla="*/ 639722 w 839533"/>
                <a:gd name="connsiteY47-5278" fmla="*/ 1047625 h 1246571"/>
                <a:gd name="connsiteX48-5279" fmla="*/ 556579 w 839533"/>
                <a:gd name="connsiteY48-5280" fmla="*/ 1025679 h 1246571"/>
                <a:gd name="connsiteX0-5281" fmla="*/ 603858 w 839533"/>
                <a:gd name="connsiteY0-5282" fmla="*/ 0 h 1206881"/>
                <a:gd name="connsiteX1-5283" fmla="*/ 681875 w 839533"/>
                <a:gd name="connsiteY1-5284" fmla="*/ 83182 h 1206881"/>
                <a:gd name="connsiteX2-5285" fmla="*/ 564477 w 839533"/>
                <a:gd name="connsiteY2-5286" fmla="*/ 188422 h 1206881"/>
                <a:gd name="connsiteX3-5287" fmla="*/ 560486 w 839533"/>
                <a:gd name="connsiteY3-5288" fmla="*/ 200641 h 1206881"/>
                <a:gd name="connsiteX4-5289" fmla="*/ 621763 w 839533"/>
                <a:gd name="connsiteY4-5290" fmla="*/ 196319 h 1206881"/>
                <a:gd name="connsiteX5-5291" fmla="*/ 630493 w 839533"/>
                <a:gd name="connsiteY5-5292" fmla="*/ 281940 h 1206881"/>
                <a:gd name="connsiteX6-5293" fmla="*/ 501039 w 839533"/>
                <a:gd name="connsiteY6-5294" fmla="*/ 383771 h 1206881"/>
                <a:gd name="connsiteX7-5295" fmla="*/ 790406 w 839533"/>
                <a:gd name="connsiteY7-5296" fmla="*/ 275216 h 1206881"/>
                <a:gd name="connsiteX8-5297" fmla="*/ 821491 w 839533"/>
                <a:gd name="connsiteY8-5298" fmla="*/ 410609 h 1206881"/>
                <a:gd name="connsiteX9-5299" fmla="*/ 615693 w 839533"/>
                <a:gd name="connsiteY9-5300" fmla="*/ 522094 h 1206881"/>
                <a:gd name="connsiteX10-5301" fmla="*/ 777990 w 839533"/>
                <a:gd name="connsiteY10-5302" fmla="*/ 577980 h 1206881"/>
                <a:gd name="connsiteX11-5303" fmla="*/ 803891 w 839533"/>
                <a:gd name="connsiteY11-5304" fmla="*/ 1032159 h 1206881"/>
                <a:gd name="connsiteX12-5305" fmla="*/ 819991 w 839533"/>
                <a:gd name="connsiteY12-5306" fmla="*/ 1180616 h 1206881"/>
                <a:gd name="connsiteX13-5307" fmla="*/ 724323 w 839533"/>
                <a:gd name="connsiteY13-5308" fmla="*/ 1205703 h 1206881"/>
                <a:gd name="connsiteX14-5309" fmla="*/ 559987 w 839533"/>
                <a:gd name="connsiteY14-5310" fmla="*/ 1160180 h 1206881"/>
                <a:gd name="connsiteX15-5311" fmla="*/ 507108 w 839533"/>
                <a:gd name="connsiteY15-5312" fmla="*/ 1160512 h 1206881"/>
                <a:gd name="connsiteX16-5313" fmla="*/ 374621 w 839533"/>
                <a:gd name="connsiteY16-5314" fmla="*/ 1128153 h 1206881"/>
                <a:gd name="connsiteX17-5315" fmla="*/ 409997 w 839533"/>
                <a:gd name="connsiteY17-5316" fmla="*/ 733736 h 1206881"/>
                <a:gd name="connsiteX18-5317" fmla="*/ 456160 w 839533"/>
                <a:gd name="connsiteY18-5318" fmla="*/ 573877 h 1206881"/>
                <a:gd name="connsiteX19-5319" fmla="*/ 415318 w 839533"/>
                <a:gd name="connsiteY19-5320" fmla="*/ 588596 h 1206881"/>
                <a:gd name="connsiteX20-5321" fmla="*/ 318192 w 839533"/>
                <a:gd name="connsiteY20-5322" fmla="*/ 793046 h 1206881"/>
                <a:gd name="connsiteX21-5323" fmla="*/ 370981 w 839533"/>
                <a:gd name="connsiteY21-5324" fmla="*/ 767007 h 1206881"/>
                <a:gd name="connsiteX22-5325" fmla="*/ 257566 w 839533"/>
                <a:gd name="connsiteY22-5326" fmla="*/ 908191 h 1206881"/>
                <a:gd name="connsiteX23-5327" fmla="*/ 45778 w 839533"/>
                <a:gd name="connsiteY23-5328" fmla="*/ 977171 h 1206881"/>
                <a:gd name="connsiteX24-5329" fmla="*/ 168549 w 839533"/>
                <a:gd name="connsiteY24-5330" fmla="*/ 686437 h 1206881"/>
                <a:gd name="connsiteX25-5331" fmla="*/ 82402 w 839533"/>
                <a:gd name="connsiteY25-5332" fmla="*/ 712646 h 1206881"/>
                <a:gd name="connsiteX26-5333" fmla="*/ 8156 w 839533"/>
                <a:gd name="connsiteY26-5334" fmla="*/ 595967 h 1206881"/>
                <a:gd name="connsiteX27-5335" fmla="*/ 296922 w 839533"/>
                <a:gd name="connsiteY27-5336" fmla="*/ 412948 h 1206881"/>
                <a:gd name="connsiteX28-5337" fmla="*/ 335750 w 839533"/>
                <a:gd name="connsiteY28-5338" fmla="*/ 360329 h 1206881"/>
                <a:gd name="connsiteX29-5339" fmla="*/ 277410 w 839533"/>
                <a:gd name="connsiteY29-5340" fmla="*/ 300389 h 1206881"/>
                <a:gd name="connsiteX30-5341" fmla="*/ 406671 w 839533"/>
                <a:gd name="connsiteY30-5342" fmla="*/ 172295 h 1206881"/>
                <a:gd name="connsiteX31-5343" fmla="*/ 310391 w 839533"/>
                <a:gd name="connsiteY31-5344" fmla="*/ 115624 h 1206881"/>
                <a:gd name="connsiteX32-5345" fmla="*/ 575203 w 839533"/>
                <a:gd name="connsiteY32-5346" fmla="*/ 691923 h 1206881"/>
                <a:gd name="connsiteX33-5347" fmla="*/ 565059 w 839533"/>
                <a:gd name="connsiteY33-5348" fmla="*/ 772890 h 1206881"/>
                <a:gd name="connsiteX34-5349" fmla="*/ 631740 w 839533"/>
                <a:gd name="connsiteY34-5350" fmla="*/ 801984 h 1206881"/>
                <a:gd name="connsiteX35-5351" fmla="*/ 625753 w 839533"/>
                <a:gd name="connsiteY35-5352" fmla="*/ 697077 h 1206881"/>
                <a:gd name="connsiteX36-5353" fmla="*/ 575203 w 839533"/>
                <a:gd name="connsiteY36-5354" fmla="*/ 691923 h 1206881"/>
                <a:gd name="connsiteX37-5355" fmla="*/ 555415 w 839533"/>
                <a:gd name="connsiteY37-5356" fmla="*/ 868403 h 1206881"/>
                <a:gd name="connsiteX38-5357" fmla="*/ 592080 w 839533"/>
                <a:gd name="connsiteY38-5358" fmla="*/ 848286 h 1206881"/>
                <a:gd name="connsiteX39-5359" fmla="*/ 561734 w 839533"/>
                <a:gd name="connsiteY39-5360" fmla="*/ 811211 h 1206881"/>
                <a:gd name="connsiteX40-5361" fmla="*/ 555415 w 839533"/>
                <a:gd name="connsiteY40-5362" fmla="*/ 868403 h 1206881"/>
                <a:gd name="connsiteX41-5363" fmla="*/ 640553 w 839533"/>
                <a:gd name="connsiteY41-5364" fmla="*/ 911047 h 1206881"/>
                <a:gd name="connsiteX42-5365" fmla="*/ 620183 w 839533"/>
                <a:gd name="connsiteY42-5366" fmla="*/ 942469 h 1206881"/>
                <a:gd name="connsiteX43-5367" fmla="*/ 646456 w 839533"/>
                <a:gd name="connsiteY43-5368" fmla="*/ 974057 h 1206881"/>
                <a:gd name="connsiteX44-5369" fmla="*/ 640553 w 839533"/>
                <a:gd name="connsiteY44-5370" fmla="*/ 911047 h 1206881"/>
                <a:gd name="connsiteX45-5371" fmla="*/ 556579 w 839533"/>
                <a:gd name="connsiteY45-5372" fmla="*/ 1025679 h 1206881"/>
                <a:gd name="connsiteX46-5373" fmla="*/ 563978 w 839533"/>
                <a:gd name="connsiteY46-5374" fmla="*/ 1098416 h 1206881"/>
                <a:gd name="connsiteX47-5375" fmla="*/ 639722 w 839533"/>
                <a:gd name="connsiteY47-5376" fmla="*/ 1047625 h 1206881"/>
                <a:gd name="connsiteX48-5377" fmla="*/ 556579 w 839533"/>
                <a:gd name="connsiteY48-5378" fmla="*/ 1025679 h 1206881"/>
                <a:gd name="connsiteX0-5379" fmla="*/ 603858 w 839533"/>
                <a:gd name="connsiteY0-5380" fmla="*/ 0 h 1217139"/>
                <a:gd name="connsiteX1-5381" fmla="*/ 681875 w 839533"/>
                <a:gd name="connsiteY1-5382" fmla="*/ 83182 h 1217139"/>
                <a:gd name="connsiteX2-5383" fmla="*/ 564477 w 839533"/>
                <a:gd name="connsiteY2-5384" fmla="*/ 188422 h 1217139"/>
                <a:gd name="connsiteX3-5385" fmla="*/ 560486 w 839533"/>
                <a:gd name="connsiteY3-5386" fmla="*/ 200641 h 1217139"/>
                <a:gd name="connsiteX4-5387" fmla="*/ 621763 w 839533"/>
                <a:gd name="connsiteY4-5388" fmla="*/ 196319 h 1217139"/>
                <a:gd name="connsiteX5-5389" fmla="*/ 630493 w 839533"/>
                <a:gd name="connsiteY5-5390" fmla="*/ 281940 h 1217139"/>
                <a:gd name="connsiteX6-5391" fmla="*/ 501039 w 839533"/>
                <a:gd name="connsiteY6-5392" fmla="*/ 383771 h 1217139"/>
                <a:gd name="connsiteX7-5393" fmla="*/ 790406 w 839533"/>
                <a:gd name="connsiteY7-5394" fmla="*/ 275216 h 1217139"/>
                <a:gd name="connsiteX8-5395" fmla="*/ 821491 w 839533"/>
                <a:gd name="connsiteY8-5396" fmla="*/ 410609 h 1217139"/>
                <a:gd name="connsiteX9-5397" fmla="*/ 615693 w 839533"/>
                <a:gd name="connsiteY9-5398" fmla="*/ 522094 h 1217139"/>
                <a:gd name="connsiteX10-5399" fmla="*/ 777990 w 839533"/>
                <a:gd name="connsiteY10-5400" fmla="*/ 577980 h 1217139"/>
                <a:gd name="connsiteX11-5401" fmla="*/ 803891 w 839533"/>
                <a:gd name="connsiteY11-5402" fmla="*/ 1032159 h 1217139"/>
                <a:gd name="connsiteX12-5403" fmla="*/ 799651 w 839533"/>
                <a:gd name="connsiteY12-5404" fmla="*/ 1202989 h 1217139"/>
                <a:gd name="connsiteX13-5405" fmla="*/ 724323 w 839533"/>
                <a:gd name="connsiteY13-5406" fmla="*/ 1205703 h 1217139"/>
                <a:gd name="connsiteX14-5407" fmla="*/ 559987 w 839533"/>
                <a:gd name="connsiteY14-5408" fmla="*/ 1160180 h 1217139"/>
                <a:gd name="connsiteX15-5409" fmla="*/ 507108 w 839533"/>
                <a:gd name="connsiteY15-5410" fmla="*/ 1160512 h 1217139"/>
                <a:gd name="connsiteX16-5411" fmla="*/ 374621 w 839533"/>
                <a:gd name="connsiteY16-5412" fmla="*/ 1128153 h 1217139"/>
                <a:gd name="connsiteX17-5413" fmla="*/ 409997 w 839533"/>
                <a:gd name="connsiteY17-5414" fmla="*/ 733736 h 1217139"/>
                <a:gd name="connsiteX18-5415" fmla="*/ 456160 w 839533"/>
                <a:gd name="connsiteY18-5416" fmla="*/ 573877 h 1217139"/>
                <a:gd name="connsiteX19-5417" fmla="*/ 415318 w 839533"/>
                <a:gd name="connsiteY19-5418" fmla="*/ 588596 h 1217139"/>
                <a:gd name="connsiteX20-5419" fmla="*/ 318192 w 839533"/>
                <a:gd name="connsiteY20-5420" fmla="*/ 793046 h 1217139"/>
                <a:gd name="connsiteX21-5421" fmla="*/ 370981 w 839533"/>
                <a:gd name="connsiteY21-5422" fmla="*/ 767007 h 1217139"/>
                <a:gd name="connsiteX22-5423" fmla="*/ 257566 w 839533"/>
                <a:gd name="connsiteY22-5424" fmla="*/ 908191 h 1217139"/>
                <a:gd name="connsiteX23-5425" fmla="*/ 45778 w 839533"/>
                <a:gd name="connsiteY23-5426" fmla="*/ 977171 h 1217139"/>
                <a:gd name="connsiteX24-5427" fmla="*/ 168549 w 839533"/>
                <a:gd name="connsiteY24-5428" fmla="*/ 686437 h 1217139"/>
                <a:gd name="connsiteX25-5429" fmla="*/ 82402 w 839533"/>
                <a:gd name="connsiteY25-5430" fmla="*/ 712646 h 1217139"/>
                <a:gd name="connsiteX26-5431" fmla="*/ 8156 w 839533"/>
                <a:gd name="connsiteY26-5432" fmla="*/ 595967 h 1217139"/>
                <a:gd name="connsiteX27-5433" fmla="*/ 296922 w 839533"/>
                <a:gd name="connsiteY27-5434" fmla="*/ 412948 h 1217139"/>
                <a:gd name="connsiteX28-5435" fmla="*/ 335750 w 839533"/>
                <a:gd name="connsiteY28-5436" fmla="*/ 360329 h 1217139"/>
                <a:gd name="connsiteX29-5437" fmla="*/ 277410 w 839533"/>
                <a:gd name="connsiteY29-5438" fmla="*/ 300389 h 1217139"/>
                <a:gd name="connsiteX30-5439" fmla="*/ 406671 w 839533"/>
                <a:gd name="connsiteY30-5440" fmla="*/ 172295 h 1217139"/>
                <a:gd name="connsiteX31-5441" fmla="*/ 310391 w 839533"/>
                <a:gd name="connsiteY31-5442" fmla="*/ 115624 h 1217139"/>
                <a:gd name="connsiteX32-5443" fmla="*/ 575203 w 839533"/>
                <a:gd name="connsiteY32-5444" fmla="*/ 691923 h 1217139"/>
                <a:gd name="connsiteX33-5445" fmla="*/ 565059 w 839533"/>
                <a:gd name="connsiteY33-5446" fmla="*/ 772890 h 1217139"/>
                <a:gd name="connsiteX34-5447" fmla="*/ 631740 w 839533"/>
                <a:gd name="connsiteY34-5448" fmla="*/ 801984 h 1217139"/>
                <a:gd name="connsiteX35-5449" fmla="*/ 625753 w 839533"/>
                <a:gd name="connsiteY35-5450" fmla="*/ 697077 h 1217139"/>
                <a:gd name="connsiteX36-5451" fmla="*/ 575203 w 839533"/>
                <a:gd name="connsiteY36-5452" fmla="*/ 691923 h 1217139"/>
                <a:gd name="connsiteX37-5453" fmla="*/ 555415 w 839533"/>
                <a:gd name="connsiteY37-5454" fmla="*/ 868403 h 1217139"/>
                <a:gd name="connsiteX38-5455" fmla="*/ 592080 w 839533"/>
                <a:gd name="connsiteY38-5456" fmla="*/ 848286 h 1217139"/>
                <a:gd name="connsiteX39-5457" fmla="*/ 561734 w 839533"/>
                <a:gd name="connsiteY39-5458" fmla="*/ 811211 h 1217139"/>
                <a:gd name="connsiteX40-5459" fmla="*/ 555415 w 839533"/>
                <a:gd name="connsiteY40-5460" fmla="*/ 868403 h 1217139"/>
                <a:gd name="connsiteX41-5461" fmla="*/ 640553 w 839533"/>
                <a:gd name="connsiteY41-5462" fmla="*/ 911047 h 1217139"/>
                <a:gd name="connsiteX42-5463" fmla="*/ 620183 w 839533"/>
                <a:gd name="connsiteY42-5464" fmla="*/ 942469 h 1217139"/>
                <a:gd name="connsiteX43-5465" fmla="*/ 646456 w 839533"/>
                <a:gd name="connsiteY43-5466" fmla="*/ 974057 h 1217139"/>
                <a:gd name="connsiteX44-5467" fmla="*/ 640553 w 839533"/>
                <a:gd name="connsiteY44-5468" fmla="*/ 911047 h 1217139"/>
                <a:gd name="connsiteX45-5469" fmla="*/ 556579 w 839533"/>
                <a:gd name="connsiteY45-5470" fmla="*/ 1025679 h 1217139"/>
                <a:gd name="connsiteX46-5471" fmla="*/ 563978 w 839533"/>
                <a:gd name="connsiteY46-5472" fmla="*/ 1098416 h 1217139"/>
                <a:gd name="connsiteX47-5473" fmla="*/ 639722 w 839533"/>
                <a:gd name="connsiteY47-5474" fmla="*/ 1047625 h 1217139"/>
                <a:gd name="connsiteX48-5475" fmla="*/ 556579 w 839533"/>
                <a:gd name="connsiteY48-5476" fmla="*/ 1025679 h 1217139"/>
                <a:gd name="connsiteX0-5477" fmla="*/ 603858 w 839533"/>
                <a:gd name="connsiteY0-5478" fmla="*/ 0 h 1210255"/>
                <a:gd name="connsiteX1-5479" fmla="*/ 681875 w 839533"/>
                <a:gd name="connsiteY1-5480" fmla="*/ 83182 h 1210255"/>
                <a:gd name="connsiteX2-5481" fmla="*/ 564477 w 839533"/>
                <a:gd name="connsiteY2-5482" fmla="*/ 188422 h 1210255"/>
                <a:gd name="connsiteX3-5483" fmla="*/ 560486 w 839533"/>
                <a:gd name="connsiteY3-5484" fmla="*/ 200641 h 1210255"/>
                <a:gd name="connsiteX4-5485" fmla="*/ 621763 w 839533"/>
                <a:gd name="connsiteY4-5486" fmla="*/ 196319 h 1210255"/>
                <a:gd name="connsiteX5-5487" fmla="*/ 630493 w 839533"/>
                <a:gd name="connsiteY5-5488" fmla="*/ 281940 h 1210255"/>
                <a:gd name="connsiteX6-5489" fmla="*/ 501039 w 839533"/>
                <a:gd name="connsiteY6-5490" fmla="*/ 383771 h 1210255"/>
                <a:gd name="connsiteX7-5491" fmla="*/ 790406 w 839533"/>
                <a:gd name="connsiteY7-5492" fmla="*/ 275216 h 1210255"/>
                <a:gd name="connsiteX8-5493" fmla="*/ 821491 w 839533"/>
                <a:gd name="connsiteY8-5494" fmla="*/ 410609 h 1210255"/>
                <a:gd name="connsiteX9-5495" fmla="*/ 615693 w 839533"/>
                <a:gd name="connsiteY9-5496" fmla="*/ 522094 h 1210255"/>
                <a:gd name="connsiteX10-5497" fmla="*/ 777990 w 839533"/>
                <a:gd name="connsiteY10-5498" fmla="*/ 577980 h 1210255"/>
                <a:gd name="connsiteX11-5499" fmla="*/ 803891 w 839533"/>
                <a:gd name="connsiteY11-5500" fmla="*/ 1032159 h 1210255"/>
                <a:gd name="connsiteX12-5501" fmla="*/ 799651 w 839533"/>
                <a:gd name="connsiteY12-5502" fmla="*/ 1202989 h 1210255"/>
                <a:gd name="connsiteX13-5503" fmla="*/ 728391 w 839533"/>
                <a:gd name="connsiteY13-5504" fmla="*/ 1171126 h 1210255"/>
                <a:gd name="connsiteX14-5505" fmla="*/ 559987 w 839533"/>
                <a:gd name="connsiteY14-5506" fmla="*/ 1160180 h 1210255"/>
                <a:gd name="connsiteX15-5507" fmla="*/ 507108 w 839533"/>
                <a:gd name="connsiteY15-5508" fmla="*/ 1160512 h 1210255"/>
                <a:gd name="connsiteX16-5509" fmla="*/ 374621 w 839533"/>
                <a:gd name="connsiteY16-5510" fmla="*/ 1128153 h 1210255"/>
                <a:gd name="connsiteX17-5511" fmla="*/ 409997 w 839533"/>
                <a:gd name="connsiteY17-5512" fmla="*/ 733736 h 1210255"/>
                <a:gd name="connsiteX18-5513" fmla="*/ 456160 w 839533"/>
                <a:gd name="connsiteY18-5514" fmla="*/ 573877 h 1210255"/>
                <a:gd name="connsiteX19-5515" fmla="*/ 415318 w 839533"/>
                <a:gd name="connsiteY19-5516" fmla="*/ 588596 h 1210255"/>
                <a:gd name="connsiteX20-5517" fmla="*/ 318192 w 839533"/>
                <a:gd name="connsiteY20-5518" fmla="*/ 793046 h 1210255"/>
                <a:gd name="connsiteX21-5519" fmla="*/ 370981 w 839533"/>
                <a:gd name="connsiteY21-5520" fmla="*/ 767007 h 1210255"/>
                <a:gd name="connsiteX22-5521" fmla="*/ 257566 w 839533"/>
                <a:gd name="connsiteY22-5522" fmla="*/ 908191 h 1210255"/>
                <a:gd name="connsiteX23-5523" fmla="*/ 45778 w 839533"/>
                <a:gd name="connsiteY23-5524" fmla="*/ 977171 h 1210255"/>
                <a:gd name="connsiteX24-5525" fmla="*/ 168549 w 839533"/>
                <a:gd name="connsiteY24-5526" fmla="*/ 686437 h 1210255"/>
                <a:gd name="connsiteX25-5527" fmla="*/ 82402 w 839533"/>
                <a:gd name="connsiteY25-5528" fmla="*/ 712646 h 1210255"/>
                <a:gd name="connsiteX26-5529" fmla="*/ 8156 w 839533"/>
                <a:gd name="connsiteY26-5530" fmla="*/ 595967 h 1210255"/>
                <a:gd name="connsiteX27-5531" fmla="*/ 296922 w 839533"/>
                <a:gd name="connsiteY27-5532" fmla="*/ 412948 h 1210255"/>
                <a:gd name="connsiteX28-5533" fmla="*/ 335750 w 839533"/>
                <a:gd name="connsiteY28-5534" fmla="*/ 360329 h 1210255"/>
                <a:gd name="connsiteX29-5535" fmla="*/ 277410 w 839533"/>
                <a:gd name="connsiteY29-5536" fmla="*/ 300389 h 1210255"/>
                <a:gd name="connsiteX30-5537" fmla="*/ 406671 w 839533"/>
                <a:gd name="connsiteY30-5538" fmla="*/ 172295 h 1210255"/>
                <a:gd name="connsiteX31-5539" fmla="*/ 310391 w 839533"/>
                <a:gd name="connsiteY31-5540" fmla="*/ 115624 h 1210255"/>
                <a:gd name="connsiteX32-5541" fmla="*/ 575203 w 839533"/>
                <a:gd name="connsiteY32-5542" fmla="*/ 691923 h 1210255"/>
                <a:gd name="connsiteX33-5543" fmla="*/ 565059 w 839533"/>
                <a:gd name="connsiteY33-5544" fmla="*/ 772890 h 1210255"/>
                <a:gd name="connsiteX34-5545" fmla="*/ 631740 w 839533"/>
                <a:gd name="connsiteY34-5546" fmla="*/ 801984 h 1210255"/>
                <a:gd name="connsiteX35-5547" fmla="*/ 625753 w 839533"/>
                <a:gd name="connsiteY35-5548" fmla="*/ 697077 h 1210255"/>
                <a:gd name="connsiteX36-5549" fmla="*/ 575203 w 839533"/>
                <a:gd name="connsiteY36-5550" fmla="*/ 691923 h 1210255"/>
                <a:gd name="connsiteX37-5551" fmla="*/ 555415 w 839533"/>
                <a:gd name="connsiteY37-5552" fmla="*/ 868403 h 1210255"/>
                <a:gd name="connsiteX38-5553" fmla="*/ 592080 w 839533"/>
                <a:gd name="connsiteY38-5554" fmla="*/ 848286 h 1210255"/>
                <a:gd name="connsiteX39-5555" fmla="*/ 561734 w 839533"/>
                <a:gd name="connsiteY39-5556" fmla="*/ 811211 h 1210255"/>
                <a:gd name="connsiteX40-5557" fmla="*/ 555415 w 839533"/>
                <a:gd name="connsiteY40-5558" fmla="*/ 868403 h 1210255"/>
                <a:gd name="connsiteX41-5559" fmla="*/ 640553 w 839533"/>
                <a:gd name="connsiteY41-5560" fmla="*/ 911047 h 1210255"/>
                <a:gd name="connsiteX42-5561" fmla="*/ 620183 w 839533"/>
                <a:gd name="connsiteY42-5562" fmla="*/ 942469 h 1210255"/>
                <a:gd name="connsiteX43-5563" fmla="*/ 646456 w 839533"/>
                <a:gd name="connsiteY43-5564" fmla="*/ 974057 h 1210255"/>
                <a:gd name="connsiteX44-5565" fmla="*/ 640553 w 839533"/>
                <a:gd name="connsiteY44-5566" fmla="*/ 911047 h 1210255"/>
                <a:gd name="connsiteX45-5567" fmla="*/ 556579 w 839533"/>
                <a:gd name="connsiteY45-5568" fmla="*/ 1025679 h 1210255"/>
                <a:gd name="connsiteX46-5569" fmla="*/ 563978 w 839533"/>
                <a:gd name="connsiteY46-5570" fmla="*/ 1098416 h 1210255"/>
                <a:gd name="connsiteX47-5571" fmla="*/ 639722 w 839533"/>
                <a:gd name="connsiteY47-5572" fmla="*/ 1047625 h 1210255"/>
                <a:gd name="connsiteX48-5573" fmla="*/ 556579 w 839533"/>
                <a:gd name="connsiteY48-5574" fmla="*/ 1025679 h 1210255"/>
                <a:gd name="connsiteX0-5575" fmla="*/ 603858 w 839533"/>
                <a:gd name="connsiteY0-5576" fmla="*/ 0 h 1210255"/>
                <a:gd name="connsiteX1-5577" fmla="*/ 681875 w 839533"/>
                <a:gd name="connsiteY1-5578" fmla="*/ 83182 h 1210255"/>
                <a:gd name="connsiteX2-5579" fmla="*/ 564477 w 839533"/>
                <a:gd name="connsiteY2-5580" fmla="*/ 188422 h 1210255"/>
                <a:gd name="connsiteX3-5581" fmla="*/ 560486 w 839533"/>
                <a:gd name="connsiteY3-5582" fmla="*/ 200641 h 1210255"/>
                <a:gd name="connsiteX4-5583" fmla="*/ 621763 w 839533"/>
                <a:gd name="connsiteY4-5584" fmla="*/ 196319 h 1210255"/>
                <a:gd name="connsiteX5-5585" fmla="*/ 630493 w 839533"/>
                <a:gd name="connsiteY5-5586" fmla="*/ 281940 h 1210255"/>
                <a:gd name="connsiteX6-5587" fmla="*/ 501039 w 839533"/>
                <a:gd name="connsiteY6-5588" fmla="*/ 383771 h 1210255"/>
                <a:gd name="connsiteX7-5589" fmla="*/ 790406 w 839533"/>
                <a:gd name="connsiteY7-5590" fmla="*/ 275216 h 1210255"/>
                <a:gd name="connsiteX8-5591" fmla="*/ 821491 w 839533"/>
                <a:gd name="connsiteY8-5592" fmla="*/ 410609 h 1210255"/>
                <a:gd name="connsiteX9-5593" fmla="*/ 615693 w 839533"/>
                <a:gd name="connsiteY9-5594" fmla="*/ 522094 h 1210255"/>
                <a:gd name="connsiteX10-5595" fmla="*/ 777990 w 839533"/>
                <a:gd name="connsiteY10-5596" fmla="*/ 577980 h 1210255"/>
                <a:gd name="connsiteX11-5597" fmla="*/ 803891 w 839533"/>
                <a:gd name="connsiteY11-5598" fmla="*/ 1032159 h 1210255"/>
                <a:gd name="connsiteX12-5599" fmla="*/ 799651 w 839533"/>
                <a:gd name="connsiteY12-5600" fmla="*/ 1202989 h 1210255"/>
                <a:gd name="connsiteX13-5601" fmla="*/ 728391 w 839533"/>
                <a:gd name="connsiteY13-5602" fmla="*/ 1171126 h 1210255"/>
                <a:gd name="connsiteX14-5603" fmla="*/ 559987 w 839533"/>
                <a:gd name="connsiteY14-5604" fmla="*/ 1160180 h 1210255"/>
                <a:gd name="connsiteX15-5605" fmla="*/ 507108 w 839533"/>
                <a:gd name="connsiteY15-5606" fmla="*/ 1160512 h 1210255"/>
                <a:gd name="connsiteX16-5607" fmla="*/ 374621 w 839533"/>
                <a:gd name="connsiteY16-5608" fmla="*/ 1128153 h 1210255"/>
                <a:gd name="connsiteX17-5609" fmla="*/ 409997 w 839533"/>
                <a:gd name="connsiteY17-5610" fmla="*/ 733736 h 1210255"/>
                <a:gd name="connsiteX18-5611" fmla="*/ 456160 w 839533"/>
                <a:gd name="connsiteY18-5612" fmla="*/ 573877 h 1210255"/>
                <a:gd name="connsiteX19-5613" fmla="*/ 415318 w 839533"/>
                <a:gd name="connsiteY19-5614" fmla="*/ 588596 h 1210255"/>
                <a:gd name="connsiteX20-5615" fmla="*/ 318192 w 839533"/>
                <a:gd name="connsiteY20-5616" fmla="*/ 793046 h 1210255"/>
                <a:gd name="connsiteX21-5617" fmla="*/ 370981 w 839533"/>
                <a:gd name="connsiteY21-5618" fmla="*/ 767007 h 1210255"/>
                <a:gd name="connsiteX22-5619" fmla="*/ 257566 w 839533"/>
                <a:gd name="connsiteY22-5620" fmla="*/ 908191 h 1210255"/>
                <a:gd name="connsiteX23-5621" fmla="*/ 45778 w 839533"/>
                <a:gd name="connsiteY23-5622" fmla="*/ 977171 h 1210255"/>
                <a:gd name="connsiteX24-5623" fmla="*/ 168549 w 839533"/>
                <a:gd name="connsiteY24-5624" fmla="*/ 686437 h 1210255"/>
                <a:gd name="connsiteX25-5625" fmla="*/ 82402 w 839533"/>
                <a:gd name="connsiteY25-5626" fmla="*/ 712646 h 1210255"/>
                <a:gd name="connsiteX26-5627" fmla="*/ 8156 w 839533"/>
                <a:gd name="connsiteY26-5628" fmla="*/ 595967 h 1210255"/>
                <a:gd name="connsiteX27-5629" fmla="*/ 296922 w 839533"/>
                <a:gd name="connsiteY27-5630" fmla="*/ 412948 h 1210255"/>
                <a:gd name="connsiteX28-5631" fmla="*/ 335750 w 839533"/>
                <a:gd name="connsiteY28-5632" fmla="*/ 360329 h 1210255"/>
                <a:gd name="connsiteX29-5633" fmla="*/ 277410 w 839533"/>
                <a:gd name="connsiteY29-5634" fmla="*/ 300389 h 1210255"/>
                <a:gd name="connsiteX30-5635" fmla="*/ 406671 w 839533"/>
                <a:gd name="connsiteY30-5636" fmla="*/ 172295 h 1210255"/>
                <a:gd name="connsiteX31-5637" fmla="*/ 310391 w 839533"/>
                <a:gd name="connsiteY31-5638" fmla="*/ 115624 h 1210255"/>
                <a:gd name="connsiteX32-5639" fmla="*/ 575203 w 839533"/>
                <a:gd name="connsiteY32-5640" fmla="*/ 691923 h 1210255"/>
                <a:gd name="connsiteX33-5641" fmla="*/ 565059 w 839533"/>
                <a:gd name="connsiteY33-5642" fmla="*/ 772890 h 1210255"/>
                <a:gd name="connsiteX34-5643" fmla="*/ 631740 w 839533"/>
                <a:gd name="connsiteY34-5644" fmla="*/ 801984 h 1210255"/>
                <a:gd name="connsiteX35-5645" fmla="*/ 625753 w 839533"/>
                <a:gd name="connsiteY35-5646" fmla="*/ 697077 h 1210255"/>
                <a:gd name="connsiteX36-5647" fmla="*/ 575203 w 839533"/>
                <a:gd name="connsiteY36-5648" fmla="*/ 691923 h 1210255"/>
                <a:gd name="connsiteX37-5649" fmla="*/ 555415 w 839533"/>
                <a:gd name="connsiteY37-5650" fmla="*/ 868403 h 1210255"/>
                <a:gd name="connsiteX38-5651" fmla="*/ 592080 w 839533"/>
                <a:gd name="connsiteY38-5652" fmla="*/ 848286 h 1210255"/>
                <a:gd name="connsiteX39-5653" fmla="*/ 561734 w 839533"/>
                <a:gd name="connsiteY39-5654" fmla="*/ 811211 h 1210255"/>
                <a:gd name="connsiteX40-5655" fmla="*/ 555415 w 839533"/>
                <a:gd name="connsiteY40-5656" fmla="*/ 868403 h 1210255"/>
                <a:gd name="connsiteX41-5657" fmla="*/ 640553 w 839533"/>
                <a:gd name="connsiteY41-5658" fmla="*/ 911047 h 1210255"/>
                <a:gd name="connsiteX42-5659" fmla="*/ 620183 w 839533"/>
                <a:gd name="connsiteY42-5660" fmla="*/ 942469 h 1210255"/>
                <a:gd name="connsiteX43-5661" fmla="*/ 646456 w 839533"/>
                <a:gd name="connsiteY43-5662" fmla="*/ 974057 h 1210255"/>
                <a:gd name="connsiteX44-5663" fmla="*/ 640553 w 839533"/>
                <a:gd name="connsiteY44-5664" fmla="*/ 911047 h 1210255"/>
                <a:gd name="connsiteX45-5665" fmla="*/ 556579 w 839533"/>
                <a:gd name="connsiteY45-5666" fmla="*/ 1025679 h 1210255"/>
                <a:gd name="connsiteX46-5667" fmla="*/ 563978 w 839533"/>
                <a:gd name="connsiteY46-5668" fmla="*/ 1098416 h 1210255"/>
                <a:gd name="connsiteX47-5669" fmla="*/ 639722 w 839533"/>
                <a:gd name="connsiteY47-5670" fmla="*/ 1047625 h 1210255"/>
                <a:gd name="connsiteX48-5671" fmla="*/ 556579 w 839533"/>
                <a:gd name="connsiteY48-5672" fmla="*/ 1025679 h 1210255"/>
                <a:gd name="connsiteX0-5673" fmla="*/ 603858 w 839533"/>
                <a:gd name="connsiteY0-5674" fmla="*/ 0 h 1210255"/>
                <a:gd name="connsiteX1-5675" fmla="*/ 681875 w 839533"/>
                <a:gd name="connsiteY1-5676" fmla="*/ 83182 h 1210255"/>
                <a:gd name="connsiteX2-5677" fmla="*/ 564477 w 839533"/>
                <a:gd name="connsiteY2-5678" fmla="*/ 188422 h 1210255"/>
                <a:gd name="connsiteX3-5679" fmla="*/ 560486 w 839533"/>
                <a:gd name="connsiteY3-5680" fmla="*/ 200641 h 1210255"/>
                <a:gd name="connsiteX4-5681" fmla="*/ 621763 w 839533"/>
                <a:gd name="connsiteY4-5682" fmla="*/ 196319 h 1210255"/>
                <a:gd name="connsiteX5-5683" fmla="*/ 630493 w 839533"/>
                <a:gd name="connsiteY5-5684" fmla="*/ 281940 h 1210255"/>
                <a:gd name="connsiteX6-5685" fmla="*/ 501039 w 839533"/>
                <a:gd name="connsiteY6-5686" fmla="*/ 383771 h 1210255"/>
                <a:gd name="connsiteX7-5687" fmla="*/ 790406 w 839533"/>
                <a:gd name="connsiteY7-5688" fmla="*/ 275216 h 1210255"/>
                <a:gd name="connsiteX8-5689" fmla="*/ 821491 w 839533"/>
                <a:gd name="connsiteY8-5690" fmla="*/ 410609 h 1210255"/>
                <a:gd name="connsiteX9-5691" fmla="*/ 615693 w 839533"/>
                <a:gd name="connsiteY9-5692" fmla="*/ 522094 h 1210255"/>
                <a:gd name="connsiteX10-5693" fmla="*/ 777990 w 839533"/>
                <a:gd name="connsiteY10-5694" fmla="*/ 577980 h 1210255"/>
                <a:gd name="connsiteX11-5695" fmla="*/ 803891 w 839533"/>
                <a:gd name="connsiteY11-5696" fmla="*/ 1032159 h 1210255"/>
                <a:gd name="connsiteX12-5697" fmla="*/ 799651 w 839533"/>
                <a:gd name="connsiteY12-5698" fmla="*/ 1202989 h 1210255"/>
                <a:gd name="connsiteX13-5699" fmla="*/ 728391 w 839533"/>
                <a:gd name="connsiteY13-5700" fmla="*/ 1171126 h 1210255"/>
                <a:gd name="connsiteX14-5701" fmla="*/ 559987 w 839533"/>
                <a:gd name="connsiteY14-5702" fmla="*/ 1160180 h 1210255"/>
                <a:gd name="connsiteX15-5703" fmla="*/ 507108 w 839533"/>
                <a:gd name="connsiteY15-5704" fmla="*/ 1160512 h 1210255"/>
                <a:gd name="connsiteX16-5705" fmla="*/ 374621 w 839533"/>
                <a:gd name="connsiteY16-5706" fmla="*/ 1128153 h 1210255"/>
                <a:gd name="connsiteX17-5707" fmla="*/ 409997 w 839533"/>
                <a:gd name="connsiteY17-5708" fmla="*/ 733736 h 1210255"/>
                <a:gd name="connsiteX18-5709" fmla="*/ 456160 w 839533"/>
                <a:gd name="connsiteY18-5710" fmla="*/ 573877 h 1210255"/>
                <a:gd name="connsiteX19-5711" fmla="*/ 415318 w 839533"/>
                <a:gd name="connsiteY19-5712" fmla="*/ 588596 h 1210255"/>
                <a:gd name="connsiteX20-5713" fmla="*/ 318192 w 839533"/>
                <a:gd name="connsiteY20-5714" fmla="*/ 793046 h 1210255"/>
                <a:gd name="connsiteX21-5715" fmla="*/ 370981 w 839533"/>
                <a:gd name="connsiteY21-5716" fmla="*/ 767007 h 1210255"/>
                <a:gd name="connsiteX22-5717" fmla="*/ 257566 w 839533"/>
                <a:gd name="connsiteY22-5718" fmla="*/ 908191 h 1210255"/>
                <a:gd name="connsiteX23-5719" fmla="*/ 45778 w 839533"/>
                <a:gd name="connsiteY23-5720" fmla="*/ 977171 h 1210255"/>
                <a:gd name="connsiteX24-5721" fmla="*/ 168549 w 839533"/>
                <a:gd name="connsiteY24-5722" fmla="*/ 686437 h 1210255"/>
                <a:gd name="connsiteX25-5723" fmla="*/ 82402 w 839533"/>
                <a:gd name="connsiteY25-5724" fmla="*/ 712646 h 1210255"/>
                <a:gd name="connsiteX26-5725" fmla="*/ 8156 w 839533"/>
                <a:gd name="connsiteY26-5726" fmla="*/ 595967 h 1210255"/>
                <a:gd name="connsiteX27-5727" fmla="*/ 296922 w 839533"/>
                <a:gd name="connsiteY27-5728" fmla="*/ 412948 h 1210255"/>
                <a:gd name="connsiteX28-5729" fmla="*/ 335750 w 839533"/>
                <a:gd name="connsiteY28-5730" fmla="*/ 360329 h 1210255"/>
                <a:gd name="connsiteX29-5731" fmla="*/ 277410 w 839533"/>
                <a:gd name="connsiteY29-5732" fmla="*/ 300389 h 1210255"/>
                <a:gd name="connsiteX30-5733" fmla="*/ 406671 w 839533"/>
                <a:gd name="connsiteY30-5734" fmla="*/ 172295 h 1210255"/>
                <a:gd name="connsiteX31-5735" fmla="*/ 310391 w 839533"/>
                <a:gd name="connsiteY31-5736" fmla="*/ 115624 h 1210255"/>
                <a:gd name="connsiteX32-5737" fmla="*/ 575203 w 839533"/>
                <a:gd name="connsiteY32-5738" fmla="*/ 691923 h 1210255"/>
                <a:gd name="connsiteX33-5739" fmla="*/ 565059 w 839533"/>
                <a:gd name="connsiteY33-5740" fmla="*/ 772890 h 1210255"/>
                <a:gd name="connsiteX34-5741" fmla="*/ 631740 w 839533"/>
                <a:gd name="connsiteY34-5742" fmla="*/ 801984 h 1210255"/>
                <a:gd name="connsiteX35-5743" fmla="*/ 625753 w 839533"/>
                <a:gd name="connsiteY35-5744" fmla="*/ 697077 h 1210255"/>
                <a:gd name="connsiteX36-5745" fmla="*/ 575203 w 839533"/>
                <a:gd name="connsiteY36-5746" fmla="*/ 691923 h 1210255"/>
                <a:gd name="connsiteX37-5747" fmla="*/ 555415 w 839533"/>
                <a:gd name="connsiteY37-5748" fmla="*/ 868403 h 1210255"/>
                <a:gd name="connsiteX38-5749" fmla="*/ 592080 w 839533"/>
                <a:gd name="connsiteY38-5750" fmla="*/ 848286 h 1210255"/>
                <a:gd name="connsiteX39-5751" fmla="*/ 561734 w 839533"/>
                <a:gd name="connsiteY39-5752" fmla="*/ 811211 h 1210255"/>
                <a:gd name="connsiteX40-5753" fmla="*/ 555415 w 839533"/>
                <a:gd name="connsiteY40-5754" fmla="*/ 868403 h 1210255"/>
                <a:gd name="connsiteX41-5755" fmla="*/ 640553 w 839533"/>
                <a:gd name="connsiteY41-5756" fmla="*/ 911047 h 1210255"/>
                <a:gd name="connsiteX42-5757" fmla="*/ 620183 w 839533"/>
                <a:gd name="connsiteY42-5758" fmla="*/ 942469 h 1210255"/>
                <a:gd name="connsiteX43-5759" fmla="*/ 646456 w 839533"/>
                <a:gd name="connsiteY43-5760" fmla="*/ 974057 h 1210255"/>
                <a:gd name="connsiteX44-5761" fmla="*/ 640553 w 839533"/>
                <a:gd name="connsiteY44-5762" fmla="*/ 911047 h 1210255"/>
                <a:gd name="connsiteX45-5763" fmla="*/ 556579 w 839533"/>
                <a:gd name="connsiteY45-5764" fmla="*/ 1025679 h 1210255"/>
                <a:gd name="connsiteX46-5765" fmla="*/ 563978 w 839533"/>
                <a:gd name="connsiteY46-5766" fmla="*/ 1098416 h 1210255"/>
                <a:gd name="connsiteX47-5767" fmla="*/ 639722 w 839533"/>
                <a:gd name="connsiteY47-5768" fmla="*/ 1047625 h 1210255"/>
                <a:gd name="connsiteX48-5769" fmla="*/ 556579 w 839533"/>
                <a:gd name="connsiteY48-5770" fmla="*/ 1025679 h 12102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</a:cxnLst>
              <a:rect l="l" t="t" r="r" b="b"/>
              <a:pathLst>
                <a:path w="839533" h="1210255">
                  <a:moveTo>
                    <a:pt x="603858" y="0"/>
                  </a:moveTo>
                  <a:cubicBezTo>
                    <a:pt x="620112" y="17330"/>
                    <a:pt x="688438" y="51778"/>
                    <a:pt x="681875" y="83182"/>
                  </a:cubicBezTo>
                  <a:cubicBezTo>
                    <a:pt x="645708" y="121421"/>
                    <a:pt x="601227" y="150848"/>
                    <a:pt x="564477" y="188422"/>
                  </a:cubicBezTo>
                  <a:lnTo>
                    <a:pt x="560486" y="200641"/>
                  </a:lnTo>
                  <a:cubicBezTo>
                    <a:pt x="580690" y="199228"/>
                    <a:pt x="601476" y="191165"/>
                    <a:pt x="621763" y="196319"/>
                  </a:cubicBezTo>
                  <a:cubicBezTo>
                    <a:pt x="633431" y="209869"/>
                    <a:pt x="650614" y="250698"/>
                    <a:pt x="630493" y="281940"/>
                  </a:cubicBezTo>
                  <a:cubicBezTo>
                    <a:pt x="588422" y="317269"/>
                    <a:pt x="543110" y="348441"/>
                    <a:pt x="501039" y="383771"/>
                  </a:cubicBezTo>
                  <a:cubicBezTo>
                    <a:pt x="598732" y="353596"/>
                    <a:pt x="708422" y="308843"/>
                    <a:pt x="790406" y="275216"/>
                  </a:cubicBezTo>
                  <a:cubicBezTo>
                    <a:pt x="839993" y="254877"/>
                    <a:pt x="855143" y="298968"/>
                    <a:pt x="821491" y="410609"/>
                  </a:cubicBezTo>
                  <a:cubicBezTo>
                    <a:pt x="822931" y="492237"/>
                    <a:pt x="640844" y="471511"/>
                    <a:pt x="615693" y="522094"/>
                  </a:cubicBezTo>
                  <a:cubicBezTo>
                    <a:pt x="685367" y="529576"/>
                    <a:pt x="764854" y="512060"/>
                    <a:pt x="777990" y="577980"/>
                  </a:cubicBezTo>
                  <a:cubicBezTo>
                    <a:pt x="809695" y="678245"/>
                    <a:pt x="799942" y="924940"/>
                    <a:pt x="803891" y="1032159"/>
                  </a:cubicBezTo>
                  <a:cubicBezTo>
                    <a:pt x="808381" y="1068070"/>
                    <a:pt x="818191" y="1169322"/>
                    <a:pt x="799651" y="1202989"/>
                  </a:cubicBezTo>
                  <a:cubicBezTo>
                    <a:pt x="783936" y="1228758"/>
                    <a:pt x="768335" y="1178261"/>
                    <a:pt x="728391" y="1171126"/>
                  </a:cubicBezTo>
                  <a:cubicBezTo>
                    <a:pt x="688447" y="1163991"/>
                    <a:pt x="617938" y="1183954"/>
                    <a:pt x="559987" y="1160180"/>
                  </a:cubicBezTo>
                  <a:cubicBezTo>
                    <a:pt x="543110" y="1168908"/>
                    <a:pt x="560348" y="1148197"/>
                    <a:pt x="507108" y="1160512"/>
                  </a:cubicBezTo>
                  <a:cubicBezTo>
                    <a:pt x="455598" y="1212609"/>
                    <a:pt x="388174" y="1186841"/>
                    <a:pt x="374621" y="1128153"/>
                  </a:cubicBezTo>
                  <a:cubicBezTo>
                    <a:pt x="368552" y="1034219"/>
                    <a:pt x="383308" y="825925"/>
                    <a:pt x="409997" y="733736"/>
                  </a:cubicBezTo>
                  <a:cubicBezTo>
                    <a:pt x="427540" y="678457"/>
                    <a:pt x="431716" y="626663"/>
                    <a:pt x="456160" y="573877"/>
                  </a:cubicBezTo>
                  <a:cubicBezTo>
                    <a:pt x="438368" y="579946"/>
                    <a:pt x="432862" y="582029"/>
                    <a:pt x="415318" y="588596"/>
                  </a:cubicBezTo>
                  <a:cubicBezTo>
                    <a:pt x="389710" y="646203"/>
                    <a:pt x="343219" y="735190"/>
                    <a:pt x="318192" y="793046"/>
                  </a:cubicBezTo>
                  <a:cubicBezTo>
                    <a:pt x="343634" y="779663"/>
                    <a:pt x="345622" y="780723"/>
                    <a:pt x="370981" y="767007"/>
                  </a:cubicBezTo>
                  <a:cubicBezTo>
                    <a:pt x="296451" y="863576"/>
                    <a:pt x="333463" y="834192"/>
                    <a:pt x="257566" y="908191"/>
                  </a:cubicBezTo>
                  <a:cubicBezTo>
                    <a:pt x="198217" y="987092"/>
                    <a:pt x="62572" y="989307"/>
                    <a:pt x="45778" y="977171"/>
                  </a:cubicBezTo>
                  <a:cubicBezTo>
                    <a:pt x="31339" y="921559"/>
                    <a:pt x="168001" y="734493"/>
                    <a:pt x="168549" y="686437"/>
                  </a:cubicBezTo>
                  <a:cubicBezTo>
                    <a:pt x="147181" y="695747"/>
                    <a:pt x="106597" y="714807"/>
                    <a:pt x="82402" y="712646"/>
                  </a:cubicBezTo>
                  <a:cubicBezTo>
                    <a:pt x="47316" y="702338"/>
                    <a:pt x="-24088" y="610720"/>
                    <a:pt x="8156" y="595967"/>
                  </a:cubicBezTo>
                  <a:cubicBezTo>
                    <a:pt x="247903" y="458704"/>
                    <a:pt x="242323" y="452221"/>
                    <a:pt x="296922" y="412948"/>
                  </a:cubicBezTo>
                  <a:cubicBezTo>
                    <a:pt x="316295" y="401144"/>
                    <a:pt x="324110" y="378617"/>
                    <a:pt x="335750" y="360329"/>
                  </a:cubicBezTo>
                  <a:cubicBezTo>
                    <a:pt x="321034" y="341043"/>
                    <a:pt x="273170" y="326491"/>
                    <a:pt x="277410" y="300389"/>
                  </a:cubicBezTo>
                  <a:cubicBezTo>
                    <a:pt x="299193" y="251760"/>
                    <a:pt x="369008" y="208621"/>
                    <a:pt x="406671" y="172295"/>
                  </a:cubicBezTo>
                  <a:cubicBezTo>
                    <a:pt x="357118" y="162985"/>
                    <a:pt x="319288" y="163921"/>
                    <a:pt x="310391" y="115624"/>
                  </a:cubicBezTo>
                  <a:moveTo>
                    <a:pt x="575203" y="691923"/>
                  </a:moveTo>
                  <a:cubicBezTo>
                    <a:pt x="571794" y="718940"/>
                    <a:pt x="568634" y="745956"/>
                    <a:pt x="565059" y="772890"/>
                  </a:cubicBezTo>
                  <a:cubicBezTo>
                    <a:pt x="591665" y="767486"/>
                    <a:pt x="613448" y="785192"/>
                    <a:pt x="631740" y="801984"/>
                  </a:cubicBezTo>
                  <a:cubicBezTo>
                    <a:pt x="628165" y="767071"/>
                    <a:pt x="627167" y="732074"/>
                    <a:pt x="625753" y="697077"/>
                  </a:cubicBezTo>
                  <a:cubicBezTo>
                    <a:pt x="608792" y="696745"/>
                    <a:pt x="591831" y="695082"/>
                    <a:pt x="575203" y="691923"/>
                  </a:cubicBezTo>
                  <a:moveTo>
                    <a:pt x="555415" y="868403"/>
                  </a:moveTo>
                  <a:cubicBezTo>
                    <a:pt x="568385" y="863082"/>
                    <a:pt x="580441" y="856100"/>
                    <a:pt x="592080" y="848286"/>
                  </a:cubicBezTo>
                  <a:cubicBezTo>
                    <a:pt x="580358" y="837313"/>
                    <a:pt x="570131" y="824844"/>
                    <a:pt x="561734" y="811211"/>
                  </a:cubicBezTo>
                  <a:cubicBezTo>
                    <a:pt x="559655" y="830247"/>
                    <a:pt x="557327" y="849283"/>
                    <a:pt x="555415" y="868403"/>
                  </a:cubicBezTo>
                  <a:moveTo>
                    <a:pt x="640553" y="911047"/>
                  </a:moveTo>
                  <a:cubicBezTo>
                    <a:pt x="633819" y="921521"/>
                    <a:pt x="627084" y="932078"/>
                    <a:pt x="620183" y="942469"/>
                  </a:cubicBezTo>
                  <a:cubicBezTo>
                    <a:pt x="628996" y="952860"/>
                    <a:pt x="637726" y="963417"/>
                    <a:pt x="646456" y="974057"/>
                  </a:cubicBezTo>
                  <a:cubicBezTo>
                    <a:pt x="644793" y="953026"/>
                    <a:pt x="643130" y="931995"/>
                    <a:pt x="640553" y="911047"/>
                  </a:cubicBezTo>
                  <a:moveTo>
                    <a:pt x="556579" y="1025679"/>
                  </a:moveTo>
                  <a:cubicBezTo>
                    <a:pt x="558574" y="1049953"/>
                    <a:pt x="559655" y="1074392"/>
                    <a:pt x="563978" y="1098416"/>
                  </a:cubicBezTo>
                  <a:cubicBezTo>
                    <a:pt x="594242" y="1096005"/>
                    <a:pt x="614030" y="1063004"/>
                    <a:pt x="639722" y="1047625"/>
                  </a:cubicBezTo>
                  <a:cubicBezTo>
                    <a:pt x="612035" y="1039894"/>
                    <a:pt x="584681" y="1031249"/>
                    <a:pt x="556579" y="1025679"/>
                  </a:cubicBezTo>
                  <a:close/>
                </a:path>
              </a:pathLst>
            </a:custGeom>
            <a:grpFill/>
            <a:ln w="83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2741028" y="4037008"/>
              <a:ext cx="934454" cy="907622"/>
              <a:chOff x="5504130" y="4244335"/>
              <a:chExt cx="4352102" cy="4227134"/>
            </a:xfrm>
            <a:grpFill/>
          </p:grpSpPr>
          <p:sp>
            <p:nvSpPr>
              <p:cNvPr id="39" name="任意多边形: 形状 38"/>
              <p:cNvSpPr/>
              <p:nvPr/>
            </p:nvSpPr>
            <p:spPr>
              <a:xfrm>
                <a:off x="8285134" y="4730250"/>
                <a:ext cx="1571098" cy="3234934"/>
              </a:xfrm>
              <a:custGeom>
                <a:avLst/>
                <a:gdLst>
                  <a:gd name="connsiteX0" fmla="*/ 180039 w 567017"/>
                  <a:gd name="connsiteY0" fmla="*/ 31422 h 1223887"/>
                  <a:gd name="connsiteX1" fmla="*/ 244559 w 567017"/>
                  <a:gd name="connsiteY1" fmla="*/ 4655 h 1223887"/>
                  <a:gd name="connsiteX2" fmla="*/ 388978 w 567017"/>
                  <a:gd name="connsiteY2" fmla="*/ 159023 h 1223887"/>
                  <a:gd name="connsiteX3" fmla="*/ 456574 w 567017"/>
                  <a:gd name="connsiteY3" fmla="*/ 156446 h 1223887"/>
                  <a:gd name="connsiteX4" fmla="*/ 560420 w 567017"/>
                  <a:gd name="connsiteY4" fmla="*/ 284545 h 1223887"/>
                  <a:gd name="connsiteX5" fmla="*/ 548779 w 567017"/>
                  <a:gd name="connsiteY5" fmla="*/ 364514 h 1223887"/>
                  <a:gd name="connsiteX6" fmla="*/ 448093 w 567017"/>
                  <a:gd name="connsiteY6" fmla="*/ 412727 h 1223887"/>
                  <a:gd name="connsiteX7" fmla="*/ 456657 w 567017"/>
                  <a:gd name="connsiteY7" fmla="*/ 788296 h 1223887"/>
                  <a:gd name="connsiteX8" fmla="*/ 447179 w 567017"/>
                  <a:gd name="connsiteY8" fmla="*/ 1062783 h 1223887"/>
                  <a:gd name="connsiteX9" fmla="*/ 415085 w 567017"/>
                  <a:gd name="connsiteY9" fmla="*/ 1187058 h 1223887"/>
                  <a:gd name="connsiteX10" fmla="*/ 348903 w 567017"/>
                  <a:gd name="connsiteY10" fmla="*/ 1222720 h 1223887"/>
                  <a:gd name="connsiteX11" fmla="*/ 236660 w 567017"/>
                  <a:gd name="connsiteY11" fmla="*/ 1149650 h 1223887"/>
                  <a:gd name="connsiteX12" fmla="*/ 156842 w 567017"/>
                  <a:gd name="connsiteY12" fmla="*/ 1019889 h 1223887"/>
                  <a:gd name="connsiteX13" fmla="*/ 59731 w 567017"/>
                  <a:gd name="connsiteY13" fmla="*/ 888548 h 1223887"/>
                  <a:gd name="connsiteX14" fmla="*/ 183365 w 567017"/>
                  <a:gd name="connsiteY14" fmla="*/ 938009 h 1223887"/>
                  <a:gd name="connsiteX15" fmla="*/ 247385 w 567017"/>
                  <a:gd name="connsiteY15" fmla="*/ 962864 h 1223887"/>
                  <a:gd name="connsiteX16" fmla="*/ 253122 w 567017"/>
                  <a:gd name="connsiteY16" fmla="*/ 904176 h 1223887"/>
                  <a:gd name="connsiteX17" fmla="*/ 136223 w 567017"/>
                  <a:gd name="connsiteY17" fmla="*/ 726616 h 1223887"/>
                  <a:gd name="connsiteX18" fmla="*/ 113691 w 567017"/>
                  <a:gd name="connsiteY18" fmla="*/ 617802 h 1223887"/>
                  <a:gd name="connsiteX19" fmla="*/ 164907 w 567017"/>
                  <a:gd name="connsiteY19" fmla="*/ 605250 h 1223887"/>
                  <a:gd name="connsiteX20" fmla="*/ 277317 w 567017"/>
                  <a:gd name="connsiteY20" fmla="*/ 728860 h 1223887"/>
                  <a:gd name="connsiteX21" fmla="*/ 283054 w 567017"/>
                  <a:gd name="connsiteY21" fmla="*/ 489454 h 1223887"/>
                  <a:gd name="connsiteX22" fmla="*/ 157258 w 567017"/>
                  <a:gd name="connsiteY22" fmla="*/ 537751 h 1223887"/>
                  <a:gd name="connsiteX23" fmla="*/ 41856 w 567017"/>
                  <a:gd name="connsiteY23" fmla="*/ 471748 h 1223887"/>
                  <a:gd name="connsiteX24" fmla="*/ 866 w 567017"/>
                  <a:gd name="connsiteY24" fmla="*/ 354787 h 1223887"/>
                  <a:gd name="connsiteX25" fmla="*/ 61644 w 567017"/>
                  <a:gd name="connsiteY25" fmla="*/ 309566 h 1223887"/>
                  <a:gd name="connsiteX26" fmla="*/ 285382 w 567017"/>
                  <a:gd name="connsiteY26" fmla="*/ 203745 h 1223887"/>
                  <a:gd name="connsiteX27" fmla="*/ 275737 w 567017"/>
                  <a:gd name="connsiteY27" fmla="*/ 139737 h 1223887"/>
                  <a:gd name="connsiteX28" fmla="*/ 180039 w 567017"/>
                  <a:gd name="connsiteY28" fmla="*/ 31422 h 1223887"/>
                  <a:gd name="connsiteX0-1" fmla="*/ 275737 w 567017"/>
                  <a:gd name="connsiteY0-2" fmla="*/ 135155 h 1219306"/>
                  <a:gd name="connsiteX1-3" fmla="*/ 244559 w 567017"/>
                  <a:gd name="connsiteY1-4" fmla="*/ 73 h 1219306"/>
                  <a:gd name="connsiteX2-5" fmla="*/ 388978 w 567017"/>
                  <a:gd name="connsiteY2-6" fmla="*/ 154441 h 1219306"/>
                  <a:gd name="connsiteX3-7" fmla="*/ 456574 w 567017"/>
                  <a:gd name="connsiteY3-8" fmla="*/ 151864 h 1219306"/>
                  <a:gd name="connsiteX4-9" fmla="*/ 560420 w 567017"/>
                  <a:gd name="connsiteY4-10" fmla="*/ 279963 h 1219306"/>
                  <a:gd name="connsiteX5-11" fmla="*/ 548779 w 567017"/>
                  <a:gd name="connsiteY5-12" fmla="*/ 359932 h 1219306"/>
                  <a:gd name="connsiteX6-13" fmla="*/ 448093 w 567017"/>
                  <a:gd name="connsiteY6-14" fmla="*/ 408145 h 1219306"/>
                  <a:gd name="connsiteX7-15" fmla="*/ 456657 w 567017"/>
                  <a:gd name="connsiteY7-16" fmla="*/ 783714 h 1219306"/>
                  <a:gd name="connsiteX8-17" fmla="*/ 447179 w 567017"/>
                  <a:gd name="connsiteY8-18" fmla="*/ 1058201 h 1219306"/>
                  <a:gd name="connsiteX9-19" fmla="*/ 415085 w 567017"/>
                  <a:gd name="connsiteY9-20" fmla="*/ 1182476 h 1219306"/>
                  <a:gd name="connsiteX10-21" fmla="*/ 348903 w 567017"/>
                  <a:gd name="connsiteY10-22" fmla="*/ 1218138 h 1219306"/>
                  <a:gd name="connsiteX11-23" fmla="*/ 236660 w 567017"/>
                  <a:gd name="connsiteY11-24" fmla="*/ 1145068 h 1219306"/>
                  <a:gd name="connsiteX12-25" fmla="*/ 156842 w 567017"/>
                  <a:gd name="connsiteY12-26" fmla="*/ 1015307 h 1219306"/>
                  <a:gd name="connsiteX13-27" fmla="*/ 59731 w 567017"/>
                  <a:gd name="connsiteY13-28" fmla="*/ 883966 h 1219306"/>
                  <a:gd name="connsiteX14-29" fmla="*/ 183365 w 567017"/>
                  <a:gd name="connsiteY14-30" fmla="*/ 933427 h 1219306"/>
                  <a:gd name="connsiteX15-31" fmla="*/ 247385 w 567017"/>
                  <a:gd name="connsiteY15-32" fmla="*/ 958282 h 1219306"/>
                  <a:gd name="connsiteX16-33" fmla="*/ 253122 w 567017"/>
                  <a:gd name="connsiteY16-34" fmla="*/ 899594 h 1219306"/>
                  <a:gd name="connsiteX17-35" fmla="*/ 136223 w 567017"/>
                  <a:gd name="connsiteY17-36" fmla="*/ 722034 h 1219306"/>
                  <a:gd name="connsiteX18-37" fmla="*/ 113691 w 567017"/>
                  <a:gd name="connsiteY18-38" fmla="*/ 613220 h 1219306"/>
                  <a:gd name="connsiteX19-39" fmla="*/ 164907 w 567017"/>
                  <a:gd name="connsiteY19-40" fmla="*/ 600668 h 1219306"/>
                  <a:gd name="connsiteX20-41" fmla="*/ 277317 w 567017"/>
                  <a:gd name="connsiteY20-42" fmla="*/ 724278 h 1219306"/>
                  <a:gd name="connsiteX21-43" fmla="*/ 283054 w 567017"/>
                  <a:gd name="connsiteY21-44" fmla="*/ 484872 h 1219306"/>
                  <a:gd name="connsiteX22-45" fmla="*/ 157258 w 567017"/>
                  <a:gd name="connsiteY22-46" fmla="*/ 533169 h 1219306"/>
                  <a:gd name="connsiteX23-47" fmla="*/ 41856 w 567017"/>
                  <a:gd name="connsiteY23-48" fmla="*/ 467166 h 1219306"/>
                  <a:gd name="connsiteX24-49" fmla="*/ 866 w 567017"/>
                  <a:gd name="connsiteY24-50" fmla="*/ 350205 h 1219306"/>
                  <a:gd name="connsiteX25-51" fmla="*/ 61644 w 567017"/>
                  <a:gd name="connsiteY25-52" fmla="*/ 304984 h 1219306"/>
                  <a:gd name="connsiteX26-53" fmla="*/ 285382 w 567017"/>
                  <a:gd name="connsiteY26-54" fmla="*/ 199163 h 1219306"/>
                  <a:gd name="connsiteX27-55" fmla="*/ 275737 w 567017"/>
                  <a:gd name="connsiteY27-56" fmla="*/ 135155 h 1219306"/>
                  <a:gd name="connsiteX0-57" fmla="*/ 275737 w 567017"/>
                  <a:gd name="connsiteY0-58" fmla="*/ 153760 h 1237911"/>
                  <a:gd name="connsiteX1-59" fmla="*/ 339716 w 567017"/>
                  <a:gd name="connsiteY1-60" fmla="*/ 61 h 1237911"/>
                  <a:gd name="connsiteX2-61" fmla="*/ 388978 w 567017"/>
                  <a:gd name="connsiteY2-62" fmla="*/ 173046 h 1237911"/>
                  <a:gd name="connsiteX3-63" fmla="*/ 456574 w 567017"/>
                  <a:gd name="connsiteY3-64" fmla="*/ 170469 h 1237911"/>
                  <a:gd name="connsiteX4-65" fmla="*/ 560420 w 567017"/>
                  <a:gd name="connsiteY4-66" fmla="*/ 298568 h 1237911"/>
                  <a:gd name="connsiteX5-67" fmla="*/ 548779 w 567017"/>
                  <a:gd name="connsiteY5-68" fmla="*/ 378537 h 1237911"/>
                  <a:gd name="connsiteX6-69" fmla="*/ 448093 w 567017"/>
                  <a:gd name="connsiteY6-70" fmla="*/ 426750 h 1237911"/>
                  <a:gd name="connsiteX7-71" fmla="*/ 456657 w 567017"/>
                  <a:gd name="connsiteY7-72" fmla="*/ 802319 h 1237911"/>
                  <a:gd name="connsiteX8-73" fmla="*/ 447179 w 567017"/>
                  <a:gd name="connsiteY8-74" fmla="*/ 1076806 h 1237911"/>
                  <a:gd name="connsiteX9-75" fmla="*/ 415085 w 567017"/>
                  <a:gd name="connsiteY9-76" fmla="*/ 1201081 h 1237911"/>
                  <a:gd name="connsiteX10-77" fmla="*/ 348903 w 567017"/>
                  <a:gd name="connsiteY10-78" fmla="*/ 1236743 h 1237911"/>
                  <a:gd name="connsiteX11-79" fmla="*/ 236660 w 567017"/>
                  <a:gd name="connsiteY11-80" fmla="*/ 1163673 h 1237911"/>
                  <a:gd name="connsiteX12-81" fmla="*/ 156842 w 567017"/>
                  <a:gd name="connsiteY12-82" fmla="*/ 1033912 h 1237911"/>
                  <a:gd name="connsiteX13-83" fmla="*/ 59731 w 567017"/>
                  <a:gd name="connsiteY13-84" fmla="*/ 902571 h 1237911"/>
                  <a:gd name="connsiteX14-85" fmla="*/ 183365 w 567017"/>
                  <a:gd name="connsiteY14-86" fmla="*/ 952032 h 1237911"/>
                  <a:gd name="connsiteX15-87" fmla="*/ 247385 w 567017"/>
                  <a:gd name="connsiteY15-88" fmla="*/ 976887 h 1237911"/>
                  <a:gd name="connsiteX16-89" fmla="*/ 253122 w 567017"/>
                  <a:gd name="connsiteY16-90" fmla="*/ 918199 h 1237911"/>
                  <a:gd name="connsiteX17-91" fmla="*/ 136223 w 567017"/>
                  <a:gd name="connsiteY17-92" fmla="*/ 740639 h 1237911"/>
                  <a:gd name="connsiteX18-93" fmla="*/ 113691 w 567017"/>
                  <a:gd name="connsiteY18-94" fmla="*/ 631825 h 1237911"/>
                  <a:gd name="connsiteX19-95" fmla="*/ 164907 w 567017"/>
                  <a:gd name="connsiteY19-96" fmla="*/ 619273 h 1237911"/>
                  <a:gd name="connsiteX20-97" fmla="*/ 277317 w 567017"/>
                  <a:gd name="connsiteY20-98" fmla="*/ 742883 h 1237911"/>
                  <a:gd name="connsiteX21-99" fmla="*/ 283054 w 567017"/>
                  <a:gd name="connsiteY21-100" fmla="*/ 503477 h 1237911"/>
                  <a:gd name="connsiteX22-101" fmla="*/ 157258 w 567017"/>
                  <a:gd name="connsiteY22-102" fmla="*/ 551774 h 1237911"/>
                  <a:gd name="connsiteX23-103" fmla="*/ 41856 w 567017"/>
                  <a:gd name="connsiteY23-104" fmla="*/ 485771 h 1237911"/>
                  <a:gd name="connsiteX24-105" fmla="*/ 866 w 567017"/>
                  <a:gd name="connsiteY24-106" fmla="*/ 368810 h 1237911"/>
                  <a:gd name="connsiteX25-107" fmla="*/ 61644 w 567017"/>
                  <a:gd name="connsiteY25-108" fmla="*/ 323589 h 1237911"/>
                  <a:gd name="connsiteX26-109" fmla="*/ 285382 w 567017"/>
                  <a:gd name="connsiteY26-110" fmla="*/ 217768 h 1237911"/>
                  <a:gd name="connsiteX27-111" fmla="*/ 275737 w 567017"/>
                  <a:gd name="connsiteY27-112" fmla="*/ 153760 h 1237911"/>
                  <a:gd name="connsiteX0-113" fmla="*/ 275737 w 567017"/>
                  <a:gd name="connsiteY0-114" fmla="*/ 153760 h 1237911"/>
                  <a:gd name="connsiteX1-115" fmla="*/ 300412 w 567017"/>
                  <a:gd name="connsiteY1-116" fmla="*/ 61 h 1237911"/>
                  <a:gd name="connsiteX2-117" fmla="*/ 388978 w 567017"/>
                  <a:gd name="connsiteY2-118" fmla="*/ 173046 h 1237911"/>
                  <a:gd name="connsiteX3-119" fmla="*/ 456574 w 567017"/>
                  <a:gd name="connsiteY3-120" fmla="*/ 170469 h 1237911"/>
                  <a:gd name="connsiteX4-121" fmla="*/ 560420 w 567017"/>
                  <a:gd name="connsiteY4-122" fmla="*/ 298568 h 1237911"/>
                  <a:gd name="connsiteX5-123" fmla="*/ 548779 w 567017"/>
                  <a:gd name="connsiteY5-124" fmla="*/ 378537 h 1237911"/>
                  <a:gd name="connsiteX6-125" fmla="*/ 448093 w 567017"/>
                  <a:gd name="connsiteY6-126" fmla="*/ 426750 h 1237911"/>
                  <a:gd name="connsiteX7-127" fmla="*/ 456657 w 567017"/>
                  <a:gd name="connsiteY7-128" fmla="*/ 802319 h 1237911"/>
                  <a:gd name="connsiteX8-129" fmla="*/ 447179 w 567017"/>
                  <a:gd name="connsiteY8-130" fmla="*/ 1076806 h 1237911"/>
                  <a:gd name="connsiteX9-131" fmla="*/ 415085 w 567017"/>
                  <a:gd name="connsiteY9-132" fmla="*/ 1201081 h 1237911"/>
                  <a:gd name="connsiteX10-133" fmla="*/ 348903 w 567017"/>
                  <a:gd name="connsiteY10-134" fmla="*/ 1236743 h 1237911"/>
                  <a:gd name="connsiteX11-135" fmla="*/ 236660 w 567017"/>
                  <a:gd name="connsiteY11-136" fmla="*/ 1163673 h 1237911"/>
                  <a:gd name="connsiteX12-137" fmla="*/ 156842 w 567017"/>
                  <a:gd name="connsiteY12-138" fmla="*/ 1033912 h 1237911"/>
                  <a:gd name="connsiteX13-139" fmla="*/ 59731 w 567017"/>
                  <a:gd name="connsiteY13-140" fmla="*/ 902571 h 1237911"/>
                  <a:gd name="connsiteX14-141" fmla="*/ 183365 w 567017"/>
                  <a:gd name="connsiteY14-142" fmla="*/ 952032 h 1237911"/>
                  <a:gd name="connsiteX15-143" fmla="*/ 247385 w 567017"/>
                  <a:gd name="connsiteY15-144" fmla="*/ 976887 h 1237911"/>
                  <a:gd name="connsiteX16-145" fmla="*/ 253122 w 567017"/>
                  <a:gd name="connsiteY16-146" fmla="*/ 918199 h 1237911"/>
                  <a:gd name="connsiteX17-147" fmla="*/ 136223 w 567017"/>
                  <a:gd name="connsiteY17-148" fmla="*/ 740639 h 1237911"/>
                  <a:gd name="connsiteX18-149" fmla="*/ 113691 w 567017"/>
                  <a:gd name="connsiteY18-150" fmla="*/ 631825 h 1237911"/>
                  <a:gd name="connsiteX19-151" fmla="*/ 164907 w 567017"/>
                  <a:gd name="connsiteY19-152" fmla="*/ 619273 h 1237911"/>
                  <a:gd name="connsiteX20-153" fmla="*/ 277317 w 567017"/>
                  <a:gd name="connsiteY20-154" fmla="*/ 742883 h 1237911"/>
                  <a:gd name="connsiteX21-155" fmla="*/ 283054 w 567017"/>
                  <a:gd name="connsiteY21-156" fmla="*/ 503477 h 1237911"/>
                  <a:gd name="connsiteX22-157" fmla="*/ 157258 w 567017"/>
                  <a:gd name="connsiteY22-158" fmla="*/ 551774 h 1237911"/>
                  <a:gd name="connsiteX23-159" fmla="*/ 41856 w 567017"/>
                  <a:gd name="connsiteY23-160" fmla="*/ 485771 h 1237911"/>
                  <a:gd name="connsiteX24-161" fmla="*/ 866 w 567017"/>
                  <a:gd name="connsiteY24-162" fmla="*/ 368810 h 1237911"/>
                  <a:gd name="connsiteX25-163" fmla="*/ 61644 w 567017"/>
                  <a:gd name="connsiteY25-164" fmla="*/ 323589 h 1237911"/>
                  <a:gd name="connsiteX26-165" fmla="*/ 285382 w 567017"/>
                  <a:gd name="connsiteY26-166" fmla="*/ 217768 h 1237911"/>
                  <a:gd name="connsiteX27-167" fmla="*/ 275737 w 567017"/>
                  <a:gd name="connsiteY27-168" fmla="*/ 153760 h 1237911"/>
                  <a:gd name="connsiteX0-169" fmla="*/ 275737 w 567017"/>
                  <a:gd name="connsiteY0-170" fmla="*/ 153760 h 1237911"/>
                  <a:gd name="connsiteX1-171" fmla="*/ 300412 w 567017"/>
                  <a:gd name="connsiteY1-172" fmla="*/ 61 h 1237911"/>
                  <a:gd name="connsiteX2-173" fmla="*/ 388978 w 567017"/>
                  <a:gd name="connsiteY2-174" fmla="*/ 173046 h 1237911"/>
                  <a:gd name="connsiteX3-175" fmla="*/ 456574 w 567017"/>
                  <a:gd name="connsiteY3-176" fmla="*/ 170469 h 1237911"/>
                  <a:gd name="connsiteX4-177" fmla="*/ 560420 w 567017"/>
                  <a:gd name="connsiteY4-178" fmla="*/ 298568 h 1237911"/>
                  <a:gd name="connsiteX5-179" fmla="*/ 548779 w 567017"/>
                  <a:gd name="connsiteY5-180" fmla="*/ 378537 h 1237911"/>
                  <a:gd name="connsiteX6-181" fmla="*/ 448093 w 567017"/>
                  <a:gd name="connsiteY6-182" fmla="*/ 426750 h 1237911"/>
                  <a:gd name="connsiteX7-183" fmla="*/ 456657 w 567017"/>
                  <a:gd name="connsiteY7-184" fmla="*/ 802319 h 1237911"/>
                  <a:gd name="connsiteX8-185" fmla="*/ 447179 w 567017"/>
                  <a:gd name="connsiteY8-186" fmla="*/ 1076806 h 1237911"/>
                  <a:gd name="connsiteX9-187" fmla="*/ 415085 w 567017"/>
                  <a:gd name="connsiteY9-188" fmla="*/ 1201081 h 1237911"/>
                  <a:gd name="connsiteX10-189" fmla="*/ 348903 w 567017"/>
                  <a:gd name="connsiteY10-190" fmla="*/ 1236743 h 1237911"/>
                  <a:gd name="connsiteX11-191" fmla="*/ 236660 w 567017"/>
                  <a:gd name="connsiteY11-192" fmla="*/ 1163673 h 1237911"/>
                  <a:gd name="connsiteX12-193" fmla="*/ 156842 w 567017"/>
                  <a:gd name="connsiteY12-194" fmla="*/ 1033912 h 1237911"/>
                  <a:gd name="connsiteX13-195" fmla="*/ 59731 w 567017"/>
                  <a:gd name="connsiteY13-196" fmla="*/ 902571 h 1237911"/>
                  <a:gd name="connsiteX14-197" fmla="*/ 183365 w 567017"/>
                  <a:gd name="connsiteY14-198" fmla="*/ 952032 h 1237911"/>
                  <a:gd name="connsiteX15-199" fmla="*/ 247385 w 567017"/>
                  <a:gd name="connsiteY15-200" fmla="*/ 976887 h 1237911"/>
                  <a:gd name="connsiteX16-201" fmla="*/ 253122 w 567017"/>
                  <a:gd name="connsiteY16-202" fmla="*/ 918199 h 1237911"/>
                  <a:gd name="connsiteX17-203" fmla="*/ 136223 w 567017"/>
                  <a:gd name="connsiteY17-204" fmla="*/ 740639 h 1237911"/>
                  <a:gd name="connsiteX18-205" fmla="*/ 113691 w 567017"/>
                  <a:gd name="connsiteY18-206" fmla="*/ 631825 h 1237911"/>
                  <a:gd name="connsiteX19-207" fmla="*/ 164907 w 567017"/>
                  <a:gd name="connsiteY19-208" fmla="*/ 619273 h 1237911"/>
                  <a:gd name="connsiteX20-209" fmla="*/ 277317 w 567017"/>
                  <a:gd name="connsiteY20-210" fmla="*/ 742883 h 1237911"/>
                  <a:gd name="connsiteX21-211" fmla="*/ 283054 w 567017"/>
                  <a:gd name="connsiteY21-212" fmla="*/ 503477 h 1237911"/>
                  <a:gd name="connsiteX22-213" fmla="*/ 157258 w 567017"/>
                  <a:gd name="connsiteY22-214" fmla="*/ 551774 h 1237911"/>
                  <a:gd name="connsiteX23-215" fmla="*/ 41856 w 567017"/>
                  <a:gd name="connsiteY23-216" fmla="*/ 485771 h 1237911"/>
                  <a:gd name="connsiteX24-217" fmla="*/ 866 w 567017"/>
                  <a:gd name="connsiteY24-218" fmla="*/ 368810 h 1237911"/>
                  <a:gd name="connsiteX25-219" fmla="*/ 61644 w 567017"/>
                  <a:gd name="connsiteY25-220" fmla="*/ 323589 h 1237911"/>
                  <a:gd name="connsiteX26-221" fmla="*/ 235735 w 567017"/>
                  <a:gd name="connsiteY26-222" fmla="*/ 248798 h 1237911"/>
                  <a:gd name="connsiteX27-223" fmla="*/ 275737 w 567017"/>
                  <a:gd name="connsiteY27-224" fmla="*/ 153760 h 1237911"/>
                  <a:gd name="connsiteX0-225" fmla="*/ 205404 w 567017"/>
                  <a:gd name="connsiteY0-226" fmla="*/ 116551 h 1237937"/>
                  <a:gd name="connsiteX1-227" fmla="*/ 300412 w 567017"/>
                  <a:gd name="connsiteY1-228" fmla="*/ 87 h 1237937"/>
                  <a:gd name="connsiteX2-229" fmla="*/ 388978 w 567017"/>
                  <a:gd name="connsiteY2-230" fmla="*/ 173072 h 1237937"/>
                  <a:gd name="connsiteX3-231" fmla="*/ 456574 w 567017"/>
                  <a:gd name="connsiteY3-232" fmla="*/ 170495 h 1237937"/>
                  <a:gd name="connsiteX4-233" fmla="*/ 560420 w 567017"/>
                  <a:gd name="connsiteY4-234" fmla="*/ 298594 h 1237937"/>
                  <a:gd name="connsiteX5-235" fmla="*/ 548779 w 567017"/>
                  <a:gd name="connsiteY5-236" fmla="*/ 378563 h 1237937"/>
                  <a:gd name="connsiteX6-237" fmla="*/ 448093 w 567017"/>
                  <a:gd name="connsiteY6-238" fmla="*/ 426776 h 1237937"/>
                  <a:gd name="connsiteX7-239" fmla="*/ 456657 w 567017"/>
                  <a:gd name="connsiteY7-240" fmla="*/ 802345 h 1237937"/>
                  <a:gd name="connsiteX8-241" fmla="*/ 447179 w 567017"/>
                  <a:gd name="connsiteY8-242" fmla="*/ 1076832 h 1237937"/>
                  <a:gd name="connsiteX9-243" fmla="*/ 415085 w 567017"/>
                  <a:gd name="connsiteY9-244" fmla="*/ 1201107 h 1237937"/>
                  <a:gd name="connsiteX10-245" fmla="*/ 348903 w 567017"/>
                  <a:gd name="connsiteY10-246" fmla="*/ 1236769 h 1237937"/>
                  <a:gd name="connsiteX11-247" fmla="*/ 236660 w 567017"/>
                  <a:gd name="connsiteY11-248" fmla="*/ 1163699 h 1237937"/>
                  <a:gd name="connsiteX12-249" fmla="*/ 156842 w 567017"/>
                  <a:gd name="connsiteY12-250" fmla="*/ 1033938 h 1237937"/>
                  <a:gd name="connsiteX13-251" fmla="*/ 59731 w 567017"/>
                  <a:gd name="connsiteY13-252" fmla="*/ 902597 h 1237937"/>
                  <a:gd name="connsiteX14-253" fmla="*/ 183365 w 567017"/>
                  <a:gd name="connsiteY14-254" fmla="*/ 952058 h 1237937"/>
                  <a:gd name="connsiteX15-255" fmla="*/ 247385 w 567017"/>
                  <a:gd name="connsiteY15-256" fmla="*/ 976913 h 1237937"/>
                  <a:gd name="connsiteX16-257" fmla="*/ 253122 w 567017"/>
                  <a:gd name="connsiteY16-258" fmla="*/ 918225 h 1237937"/>
                  <a:gd name="connsiteX17-259" fmla="*/ 136223 w 567017"/>
                  <a:gd name="connsiteY17-260" fmla="*/ 740665 h 1237937"/>
                  <a:gd name="connsiteX18-261" fmla="*/ 113691 w 567017"/>
                  <a:gd name="connsiteY18-262" fmla="*/ 631851 h 1237937"/>
                  <a:gd name="connsiteX19-263" fmla="*/ 164907 w 567017"/>
                  <a:gd name="connsiteY19-264" fmla="*/ 619299 h 1237937"/>
                  <a:gd name="connsiteX20-265" fmla="*/ 277317 w 567017"/>
                  <a:gd name="connsiteY20-266" fmla="*/ 742909 h 1237937"/>
                  <a:gd name="connsiteX21-267" fmla="*/ 283054 w 567017"/>
                  <a:gd name="connsiteY21-268" fmla="*/ 503503 h 1237937"/>
                  <a:gd name="connsiteX22-269" fmla="*/ 157258 w 567017"/>
                  <a:gd name="connsiteY22-270" fmla="*/ 551800 h 1237937"/>
                  <a:gd name="connsiteX23-271" fmla="*/ 41856 w 567017"/>
                  <a:gd name="connsiteY23-272" fmla="*/ 485797 h 1237937"/>
                  <a:gd name="connsiteX24-273" fmla="*/ 866 w 567017"/>
                  <a:gd name="connsiteY24-274" fmla="*/ 368836 h 1237937"/>
                  <a:gd name="connsiteX25-275" fmla="*/ 61644 w 567017"/>
                  <a:gd name="connsiteY25-276" fmla="*/ 323615 h 1237937"/>
                  <a:gd name="connsiteX26-277" fmla="*/ 235735 w 567017"/>
                  <a:gd name="connsiteY26-278" fmla="*/ 248824 h 1237937"/>
                  <a:gd name="connsiteX27-279" fmla="*/ 205404 w 567017"/>
                  <a:gd name="connsiteY27-280" fmla="*/ 116551 h 1237937"/>
                  <a:gd name="connsiteX0-281" fmla="*/ 205404 w 567017"/>
                  <a:gd name="connsiteY0-282" fmla="*/ 120684 h 1242070"/>
                  <a:gd name="connsiteX1-283" fmla="*/ 364540 w 567017"/>
                  <a:gd name="connsiteY1-284" fmla="*/ 83 h 1242070"/>
                  <a:gd name="connsiteX2-285" fmla="*/ 388978 w 567017"/>
                  <a:gd name="connsiteY2-286" fmla="*/ 177205 h 1242070"/>
                  <a:gd name="connsiteX3-287" fmla="*/ 456574 w 567017"/>
                  <a:gd name="connsiteY3-288" fmla="*/ 174628 h 1242070"/>
                  <a:gd name="connsiteX4-289" fmla="*/ 560420 w 567017"/>
                  <a:gd name="connsiteY4-290" fmla="*/ 302727 h 1242070"/>
                  <a:gd name="connsiteX5-291" fmla="*/ 548779 w 567017"/>
                  <a:gd name="connsiteY5-292" fmla="*/ 382696 h 1242070"/>
                  <a:gd name="connsiteX6-293" fmla="*/ 448093 w 567017"/>
                  <a:gd name="connsiteY6-294" fmla="*/ 430909 h 1242070"/>
                  <a:gd name="connsiteX7-295" fmla="*/ 456657 w 567017"/>
                  <a:gd name="connsiteY7-296" fmla="*/ 806478 h 1242070"/>
                  <a:gd name="connsiteX8-297" fmla="*/ 447179 w 567017"/>
                  <a:gd name="connsiteY8-298" fmla="*/ 1080965 h 1242070"/>
                  <a:gd name="connsiteX9-299" fmla="*/ 415085 w 567017"/>
                  <a:gd name="connsiteY9-300" fmla="*/ 1205240 h 1242070"/>
                  <a:gd name="connsiteX10-301" fmla="*/ 348903 w 567017"/>
                  <a:gd name="connsiteY10-302" fmla="*/ 1240902 h 1242070"/>
                  <a:gd name="connsiteX11-303" fmla="*/ 236660 w 567017"/>
                  <a:gd name="connsiteY11-304" fmla="*/ 1167832 h 1242070"/>
                  <a:gd name="connsiteX12-305" fmla="*/ 156842 w 567017"/>
                  <a:gd name="connsiteY12-306" fmla="*/ 1038071 h 1242070"/>
                  <a:gd name="connsiteX13-307" fmla="*/ 59731 w 567017"/>
                  <a:gd name="connsiteY13-308" fmla="*/ 906730 h 1242070"/>
                  <a:gd name="connsiteX14-309" fmla="*/ 183365 w 567017"/>
                  <a:gd name="connsiteY14-310" fmla="*/ 956191 h 1242070"/>
                  <a:gd name="connsiteX15-311" fmla="*/ 247385 w 567017"/>
                  <a:gd name="connsiteY15-312" fmla="*/ 981046 h 1242070"/>
                  <a:gd name="connsiteX16-313" fmla="*/ 253122 w 567017"/>
                  <a:gd name="connsiteY16-314" fmla="*/ 922358 h 1242070"/>
                  <a:gd name="connsiteX17-315" fmla="*/ 136223 w 567017"/>
                  <a:gd name="connsiteY17-316" fmla="*/ 744798 h 1242070"/>
                  <a:gd name="connsiteX18-317" fmla="*/ 113691 w 567017"/>
                  <a:gd name="connsiteY18-318" fmla="*/ 635984 h 1242070"/>
                  <a:gd name="connsiteX19-319" fmla="*/ 164907 w 567017"/>
                  <a:gd name="connsiteY19-320" fmla="*/ 623432 h 1242070"/>
                  <a:gd name="connsiteX20-321" fmla="*/ 277317 w 567017"/>
                  <a:gd name="connsiteY20-322" fmla="*/ 747042 h 1242070"/>
                  <a:gd name="connsiteX21-323" fmla="*/ 283054 w 567017"/>
                  <a:gd name="connsiteY21-324" fmla="*/ 507636 h 1242070"/>
                  <a:gd name="connsiteX22-325" fmla="*/ 157258 w 567017"/>
                  <a:gd name="connsiteY22-326" fmla="*/ 555933 h 1242070"/>
                  <a:gd name="connsiteX23-327" fmla="*/ 41856 w 567017"/>
                  <a:gd name="connsiteY23-328" fmla="*/ 489930 h 1242070"/>
                  <a:gd name="connsiteX24-329" fmla="*/ 866 w 567017"/>
                  <a:gd name="connsiteY24-330" fmla="*/ 372969 h 1242070"/>
                  <a:gd name="connsiteX25-331" fmla="*/ 61644 w 567017"/>
                  <a:gd name="connsiteY25-332" fmla="*/ 327748 h 1242070"/>
                  <a:gd name="connsiteX26-333" fmla="*/ 235735 w 567017"/>
                  <a:gd name="connsiteY26-334" fmla="*/ 252957 h 1242070"/>
                  <a:gd name="connsiteX27-335" fmla="*/ 205404 w 567017"/>
                  <a:gd name="connsiteY27-336" fmla="*/ 120684 h 1242070"/>
                  <a:gd name="connsiteX0-337" fmla="*/ 205404 w 567017"/>
                  <a:gd name="connsiteY0-338" fmla="*/ 93827 h 1215213"/>
                  <a:gd name="connsiteX1-339" fmla="*/ 339716 w 567017"/>
                  <a:gd name="connsiteY1-340" fmla="*/ 118 h 1215213"/>
                  <a:gd name="connsiteX2-341" fmla="*/ 388978 w 567017"/>
                  <a:gd name="connsiteY2-342" fmla="*/ 150348 h 1215213"/>
                  <a:gd name="connsiteX3-343" fmla="*/ 456574 w 567017"/>
                  <a:gd name="connsiteY3-344" fmla="*/ 147771 h 1215213"/>
                  <a:gd name="connsiteX4-345" fmla="*/ 560420 w 567017"/>
                  <a:gd name="connsiteY4-346" fmla="*/ 275870 h 1215213"/>
                  <a:gd name="connsiteX5-347" fmla="*/ 548779 w 567017"/>
                  <a:gd name="connsiteY5-348" fmla="*/ 355839 h 1215213"/>
                  <a:gd name="connsiteX6-349" fmla="*/ 448093 w 567017"/>
                  <a:gd name="connsiteY6-350" fmla="*/ 404052 h 1215213"/>
                  <a:gd name="connsiteX7-351" fmla="*/ 456657 w 567017"/>
                  <a:gd name="connsiteY7-352" fmla="*/ 779621 h 1215213"/>
                  <a:gd name="connsiteX8-353" fmla="*/ 447179 w 567017"/>
                  <a:gd name="connsiteY8-354" fmla="*/ 1054108 h 1215213"/>
                  <a:gd name="connsiteX9-355" fmla="*/ 415085 w 567017"/>
                  <a:gd name="connsiteY9-356" fmla="*/ 1178383 h 1215213"/>
                  <a:gd name="connsiteX10-357" fmla="*/ 348903 w 567017"/>
                  <a:gd name="connsiteY10-358" fmla="*/ 1214045 h 1215213"/>
                  <a:gd name="connsiteX11-359" fmla="*/ 236660 w 567017"/>
                  <a:gd name="connsiteY11-360" fmla="*/ 1140975 h 1215213"/>
                  <a:gd name="connsiteX12-361" fmla="*/ 156842 w 567017"/>
                  <a:gd name="connsiteY12-362" fmla="*/ 1011214 h 1215213"/>
                  <a:gd name="connsiteX13-363" fmla="*/ 59731 w 567017"/>
                  <a:gd name="connsiteY13-364" fmla="*/ 879873 h 1215213"/>
                  <a:gd name="connsiteX14-365" fmla="*/ 183365 w 567017"/>
                  <a:gd name="connsiteY14-366" fmla="*/ 929334 h 1215213"/>
                  <a:gd name="connsiteX15-367" fmla="*/ 247385 w 567017"/>
                  <a:gd name="connsiteY15-368" fmla="*/ 954189 h 1215213"/>
                  <a:gd name="connsiteX16-369" fmla="*/ 253122 w 567017"/>
                  <a:gd name="connsiteY16-370" fmla="*/ 895501 h 1215213"/>
                  <a:gd name="connsiteX17-371" fmla="*/ 136223 w 567017"/>
                  <a:gd name="connsiteY17-372" fmla="*/ 717941 h 1215213"/>
                  <a:gd name="connsiteX18-373" fmla="*/ 113691 w 567017"/>
                  <a:gd name="connsiteY18-374" fmla="*/ 609127 h 1215213"/>
                  <a:gd name="connsiteX19-375" fmla="*/ 164907 w 567017"/>
                  <a:gd name="connsiteY19-376" fmla="*/ 596575 h 1215213"/>
                  <a:gd name="connsiteX20-377" fmla="*/ 277317 w 567017"/>
                  <a:gd name="connsiteY20-378" fmla="*/ 720185 h 1215213"/>
                  <a:gd name="connsiteX21-379" fmla="*/ 283054 w 567017"/>
                  <a:gd name="connsiteY21-380" fmla="*/ 480779 h 1215213"/>
                  <a:gd name="connsiteX22-381" fmla="*/ 157258 w 567017"/>
                  <a:gd name="connsiteY22-382" fmla="*/ 529076 h 1215213"/>
                  <a:gd name="connsiteX23-383" fmla="*/ 41856 w 567017"/>
                  <a:gd name="connsiteY23-384" fmla="*/ 463073 h 1215213"/>
                  <a:gd name="connsiteX24-385" fmla="*/ 866 w 567017"/>
                  <a:gd name="connsiteY24-386" fmla="*/ 346112 h 1215213"/>
                  <a:gd name="connsiteX25-387" fmla="*/ 61644 w 567017"/>
                  <a:gd name="connsiteY25-388" fmla="*/ 300891 h 1215213"/>
                  <a:gd name="connsiteX26-389" fmla="*/ 235735 w 567017"/>
                  <a:gd name="connsiteY26-390" fmla="*/ 226100 h 1215213"/>
                  <a:gd name="connsiteX27-391" fmla="*/ 205404 w 567017"/>
                  <a:gd name="connsiteY27-392" fmla="*/ 93827 h 1215213"/>
                  <a:gd name="connsiteX0-393" fmla="*/ 205404 w 567017"/>
                  <a:gd name="connsiteY0-394" fmla="*/ 96280 h 1217666"/>
                  <a:gd name="connsiteX1-395" fmla="*/ 339716 w 567017"/>
                  <a:gd name="connsiteY1-396" fmla="*/ 2571 h 1217666"/>
                  <a:gd name="connsiteX2-397" fmla="*/ 388978 w 567017"/>
                  <a:gd name="connsiteY2-398" fmla="*/ 152801 h 1217666"/>
                  <a:gd name="connsiteX3-399" fmla="*/ 456574 w 567017"/>
                  <a:gd name="connsiteY3-400" fmla="*/ 150224 h 1217666"/>
                  <a:gd name="connsiteX4-401" fmla="*/ 560420 w 567017"/>
                  <a:gd name="connsiteY4-402" fmla="*/ 278323 h 1217666"/>
                  <a:gd name="connsiteX5-403" fmla="*/ 548779 w 567017"/>
                  <a:gd name="connsiteY5-404" fmla="*/ 358292 h 1217666"/>
                  <a:gd name="connsiteX6-405" fmla="*/ 448093 w 567017"/>
                  <a:gd name="connsiteY6-406" fmla="*/ 406505 h 1217666"/>
                  <a:gd name="connsiteX7-407" fmla="*/ 456657 w 567017"/>
                  <a:gd name="connsiteY7-408" fmla="*/ 782074 h 1217666"/>
                  <a:gd name="connsiteX8-409" fmla="*/ 447179 w 567017"/>
                  <a:gd name="connsiteY8-410" fmla="*/ 1056561 h 1217666"/>
                  <a:gd name="connsiteX9-411" fmla="*/ 415085 w 567017"/>
                  <a:gd name="connsiteY9-412" fmla="*/ 1180836 h 1217666"/>
                  <a:gd name="connsiteX10-413" fmla="*/ 348903 w 567017"/>
                  <a:gd name="connsiteY10-414" fmla="*/ 1216498 h 1217666"/>
                  <a:gd name="connsiteX11-415" fmla="*/ 236660 w 567017"/>
                  <a:gd name="connsiteY11-416" fmla="*/ 1143428 h 1217666"/>
                  <a:gd name="connsiteX12-417" fmla="*/ 156842 w 567017"/>
                  <a:gd name="connsiteY12-418" fmla="*/ 1013667 h 1217666"/>
                  <a:gd name="connsiteX13-419" fmla="*/ 59731 w 567017"/>
                  <a:gd name="connsiteY13-420" fmla="*/ 882326 h 1217666"/>
                  <a:gd name="connsiteX14-421" fmla="*/ 183365 w 567017"/>
                  <a:gd name="connsiteY14-422" fmla="*/ 931787 h 1217666"/>
                  <a:gd name="connsiteX15-423" fmla="*/ 247385 w 567017"/>
                  <a:gd name="connsiteY15-424" fmla="*/ 956642 h 1217666"/>
                  <a:gd name="connsiteX16-425" fmla="*/ 253122 w 567017"/>
                  <a:gd name="connsiteY16-426" fmla="*/ 897954 h 1217666"/>
                  <a:gd name="connsiteX17-427" fmla="*/ 136223 w 567017"/>
                  <a:gd name="connsiteY17-428" fmla="*/ 720394 h 1217666"/>
                  <a:gd name="connsiteX18-429" fmla="*/ 113691 w 567017"/>
                  <a:gd name="connsiteY18-430" fmla="*/ 611580 h 1217666"/>
                  <a:gd name="connsiteX19-431" fmla="*/ 164907 w 567017"/>
                  <a:gd name="connsiteY19-432" fmla="*/ 599028 h 1217666"/>
                  <a:gd name="connsiteX20-433" fmla="*/ 277317 w 567017"/>
                  <a:gd name="connsiteY20-434" fmla="*/ 722638 h 1217666"/>
                  <a:gd name="connsiteX21-435" fmla="*/ 283054 w 567017"/>
                  <a:gd name="connsiteY21-436" fmla="*/ 483232 h 1217666"/>
                  <a:gd name="connsiteX22-437" fmla="*/ 157258 w 567017"/>
                  <a:gd name="connsiteY22-438" fmla="*/ 531529 h 1217666"/>
                  <a:gd name="connsiteX23-439" fmla="*/ 41856 w 567017"/>
                  <a:gd name="connsiteY23-440" fmla="*/ 465526 h 1217666"/>
                  <a:gd name="connsiteX24-441" fmla="*/ 866 w 567017"/>
                  <a:gd name="connsiteY24-442" fmla="*/ 348565 h 1217666"/>
                  <a:gd name="connsiteX25-443" fmla="*/ 61644 w 567017"/>
                  <a:gd name="connsiteY25-444" fmla="*/ 303344 h 1217666"/>
                  <a:gd name="connsiteX26-445" fmla="*/ 235735 w 567017"/>
                  <a:gd name="connsiteY26-446" fmla="*/ 228553 h 1217666"/>
                  <a:gd name="connsiteX27-447" fmla="*/ 205404 w 567017"/>
                  <a:gd name="connsiteY27-448" fmla="*/ 96280 h 1217666"/>
                  <a:gd name="connsiteX0-449" fmla="*/ 205404 w 567017"/>
                  <a:gd name="connsiteY0-450" fmla="*/ 93709 h 1215095"/>
                  <a:gd name="connsiteX1-451" fmla="*/ 339716 w 567017"/>
                  <a:gd name="connsiteY1-452" fmla="*/ 0 h 1215095"/>
                  <a:gd name="connsiteX2-453" fmla="*/ 388978 w 567017"/>
                  <a:gd name="connsiteY2-454" fmla="*/ 150230 h 1215095"/>
                  <a:gd name="connsiteX3-455" fmla="*/ 456574 w 567017"/>
                  <a:gd name="connsiteY3-456" fmla="*/ 147653 h 1215095"/>
                  <a:gd name="connsiteX4-457" fmla="*/ 560420 w 567017"/>
                  <a:gd name="connsiteY4-458" fmla="*/ 275752 h 1215095"/>
                  <a:gd name="connsiteX5-459" fmla="*/ 548779 w 567017"/>
                  <a:gd name="connsiteY5-460" fmla="*/ 355721 h 1215095"/>
                  <a:gd name="connsiteX6-461" fmla="*/ 448093 w 567017"/>
                  <a:gd name="connsiteY6-462" fmla="*/ 403934 h 1215095"/>
                  <a:gd name="connsiteX7-463" fmla="*/ 456657 w 567017"/>
                  <a:gd name="connsiteY7-464" fmla="*/ 779503 h 1215095"/>
                  <a:gd name="connsiteX8-465" fmla="*/ 447179 w 567017"/>
                  <a:gd name="connsiteY8-466" fmla="*/ 1053990 h 1215095"/>
                  <a:gd name="connsiteX9-467" fmla="*/ 415085 w 567017"/>
                  <a:gd name="connsiteY9-468" fmla="*/ 1178265 h 1215095"/>
                  <a:gd name="connsiteX10-469" fmla="*/ 348903 w 567017"/>
                  <a:gd name="connsiteY10-470" fmla="*/ 1213927 h 1215095"/>
                  <a:gd name="connsiteX11-471" fmla="*/ 236660 w 567017"/>
                  <a:gd name="connsiteY11-472" fmla="*/ 1140857 h 1215095"/>
                  <a:gd name="connsiteX12-473" fmla="*/ 156842 w 567017"/>
                  <a:gd name="connsiteY12-474" fmla="*/ 1011096 h 1215095"/>
                  <a:gd name="connsiteX13-475" fmla="*/ 59731 w 567017"/>
                  <a:gd name="connsiteY13-476" fmla="*/ 879755 h 1215095"/>
                  <a:gd name="connsiteX14-477" fmla="*/ 183365 w 567017"/>
                  <a:gd name="connsiteY14-478" fmla="*/ 929216 h 1215095"/>
                  <a:gd name="connsiteX15-479" fmla="*/ 247385 w 567017"/>
                  <a:gd name="connsiteY15-480" fmla="*/ 954071 h 1215095"/>
                  <a:gd name="connsiteX16-481" fmla="*/ 253122 w 567017"/>
                  <a:gd name="connsiteY16-482" fmla="*/ 895383 h 1215095"/>
                  <a:gd name="connsiteX17-483" fmla="*/ 136223 w 567017"/>
                  <a:gd name="connsiteY17-484" fmla="*/ 717823 h 1215095"/>
                  <a:gd name="connsiteX18-485" fmla="*/ 113691 w 567017"/>
                  <a:gd name="connsiteY18-486" fmla="*/ 609009 h 1215095"/>
                  <a:gd name="connsiteX19-487" fmla="*/ 164907 w 567017"/>
                  <a:gd name="connsiteY19-488" fmla="*/ 596457 h 1215095"/>
                  <a:gd name="connsiteX20-489" fmla="*/ 277317 w 567017"/>
                  <a:gd name="connsiteY20-490" fmla="*/ 720067 h 1215095"/>
                  <a:gd name="connsiteX21-491" fmla="*/ 283054 w 567017"/>
                  <a:gd name="connsiteY21-492" fmla="*/ 480661 h 1215095"/>
                  <a:gd name="connsiteX22-493" fmla="*/ 157258 w 567017"/>
                  <a:gd name="connsiteY22-494" fmla="*/ 528958 h 1215095"/>
                  <a:gd name="connsiteX23-495" fmla="*/ 41856 w 567017"/>
                  <a:gd name="connsiteY23-496" fmla="*/ 462955 h 1215095"/>
                  <a:gd name="connsiteX24-497" fmla="*/ 866 w 567017"/>
                  <a:gd name="connsiteY24-498" fmla="*/ 345994 h 1215095"/>
                  <a:gd name="connsiteX25-499" fmla="*/ 61644 w 567017"/>
                  <a:gd name="connsiteY25-500" fmla="*/ 300773 h 1215095"/>
                  <a:gd name="connsiteX26-501" fmla="*/ 235735 w 567017"/>
                  <a:gd name="connsiteY26-502" fmla="*/ 225982 h 1215095"/>
                  <a:gd name="connsiteX27-503" fmla="*/ 205404 w 567017"/>
                  <a:gd name="connsiteY27-504" fmla="*/ 93709 h 1215095"/>
                  <a:gd name="connsiteX0-505" fmla="*/ 205404 w 567017"/>
                  <a:gd name="connsiteY0-506" fmla="*/ 93709 h 1215095"/>
                  <a:gd name="connsiteX1-507" fmla="*/ 339716 w 567017"/>
                  <a:gd name="connsiteY1-508" fmla="*/ 0 h 1215095"/>
                  <a:gd name="connsiteX2-509" fmla="*/ 388978 w 567017"/>
                  <a:gd name="connsiteY2-510" fmla="*/ 150230 h 1215095"/>
                  <a:gd name="connsiteX3-511" fmla="*/ 456574 w 567017"/>
                  <a:gd name="connsiteY3-512" fmla="*/ 147653 h 1215095"/>
                  <a:gd name="connsiteX4-513" fmla="*/ 560420 w 567017"/>
                  <a:gd name="connsiteY4-514" fmla="*/ 275752 h 1215095"/>
                  <a:gd name="connsiteX5-515" fmla="*/ 548779 w 567017"/>
                  <a:gd name="connsiteY5-516" fmla="*/ 355721 h 1215095"/>
                  <a:gd name="connsiteX6-517" fmla="*/ 448093 w 567017"/>
                  <a:gd name="connsiteY6-518" fmla="*/ 403934 h 1215095"/>
                  <a:gd name="connsiteX7-519" fmla="*/ 456657 w 567017"/>
                  <a:gd name="connsiteY7-520" fmla="*/ 779503 h 1215095"/>
                  <a:gd name="connsiteX8-521" fmla="*/ 447179 w 567017"/>
                  <a:gd name="connsiteY8-522" fmla="*/ 1053990 h 1215095"/>
                  <a:gd name="connsiteX9-523" fmla="*/ 415085 w 567017"/>
                  <a:gd name="connsiteY9-524" fmla="*/ 1178265 h 1215095"/>
                  <a:gd name="connsiteX10-525" fmla="*/ 348903 w 567017"/>
                  <a:gd name="connsiteY10-526" fmla="*/ 1213927 h 1215095"/>
                  <a:gd name="connsiteX11-527" fmla="*/ 236660 w 567017"/>
                  <a:gd name="connsiteY11-528" fmla="*/ 1140857 h 1215095"/>
                  <a:gd name="connsiteX12-529" fmla="*/ 156842 w 567017"/>
                  <a:gd name="connsiteY12-530" fmla="*/ 1011096 h 1215095"/>
                  <a:gd name="connsiteX13-531" fmla="*/ 59731 w 567017"/>
                  <a:gd name="connsiteY13-532" fmla="*/ 879755 h 1215095"/>
                  <a:gd name="connsiteX14-533" fmla="*/ 183365 w 567017"/>
                  <a:gd name="connsiteY14-534" fmla="*/ 929216 h 1215095"/>
                  <a:gd name="connsiteX15-535" fmla="*/ 247385 w 567017"/>
                  <a:gd name="connsiteY15-536" fmla="*/ 954071 h 1215095"/>
                  <a:gd name="connsiteX16-537" fmla="*/ 280014 w 567017"/>
                  <a:gd name="connsiteY16-538" fmla="*/ 800226 h 1215095"/>
                  <a:gd name="connsiteX17-539" fmla="*/ 136223 w 567017"/>
                  <a:gd name="connsiteY17-540" fmla="*/ 717823 h 1215095"/>
                  <a:gd name="connsiteX18-541" fmla="*/ 113691 w 567017"/>
                  <a:gd name="connsiteY18-542" fmla="*/ 609009 h 1215095"/>
                  <a:gd name="connsiteX19-543" fmla="*/ 164907 w 567017"/>
                  <a:gd name="connsiteY19-544" fmla="*/ 596457 h 1215095"/>
                  <a:gd name="connsiteX20-545" fmla="*/ 277317 w 567017"/>
                  <a:gd name="connsiteY20-546" fmla="*/ 720067 h 1215095"/>
                  <a:gd name="connsiteX21-547" fmla="*/ 283054 w 567017"/>
                  <a:gd name="connsiteY21-548" fmla="*/ 480661 h 1215095"/>
                  <a:gd name="connsiteX22-549" fmla="*/ 157258 w 567017"/>
                  <a:gd name="connsiteY22-550" fmla="*/ 528958 h 1215095"/>
                  <a:gd name="connsiteX23-551" fmla="*/ 41856 w 567017"/>
                  <a:gd name="connsiteY23-552" fmla="*/ 462955 h 1215095"/>
                  <a:gd name="connsiteX24-553" fmla="*/ 866 w 567017"/>
                  <a:gd name="connsiteY24-554" fmla="*/ 345994 h 1215095"/>
                  <a:gd name="connsiteX25-555" fmla="*/ 61644 w 567017"/>
                  <a:gd name="connsiteY25-556" fmla="*/ 300773 h 1215095"/>
                  <a:gd name="connsiteX26-557" fmla="*/ 235735 w 567017"/>
                  <a:gd name="connsiteY26-558" fmla="*/ 225982 h 1215095"/>
                  <a:gd name="connsiteX27-559" fmla="*/ 205404 w 567017"/>
                  <a:gd name="connsiteY27-560" fmla="*/ 93709 h 1215095"/>
                  <a:gd name="connsiteX0-561" fmla="*/ 205404 w 567017"/>
                  <a:gd name="connsiteY0-562" fmla="*/ 93709 h 1215095"/>
                  <a:gd name="connsiteX1-563" fmla="*/ 339716 w 567017"/>
                  <a:gd name="connsiteY1-564" fmla="*/ 0 h 1215095"/>
                  <a:gd name="connsiteX2-565" fmla="*/ 388978 w 567017"/>
                  <a:gd name="connsiteY2-566" fmla="*/ 150230 h 1215095"/>
                  <a:gd name="connsiteX3-567" fmla="*/ 456574 w 567017"/>
                  <a:gd name="connsiteY3-568" fmla="*/ 147653 h 1215095"/>
                  <a:gd name="connsiteX4-569" fmla="*/ 560420 w 567017"/>
                  <a:gd name="connsiteY4-570" fmla="*/ 275752 h 1215095"/>
                  <a:gd name="connsiteX5-571" fmla="*/ 548779 w 567017"/>
                  <a:gd name="connsiteY5-572" fmla="*/ 355721 h 1215095"/>
                  <a:gd name="connsiteX6-573" fmla="*/ 448093 w 567017"/>
                  <a:gd name="connsiteY6-574" fmla="*/ 403934 h 1215095"/>
                  <a:gd name="connsiteX7-575" fmla="*/ 456657 w 567017"/>
                  <a:gd name="connsiteY7-576" fmla="*/ 779503 h 1215095"/>
                  <a:gd name="connsiteX8-577" fmla="*/ 447179 w 567017"/>
                  <a:gd name="connsiteY8-578" fmla="*/ 1053990 h 1215095"/>
                  <a:gd name="connsiteX9-579" fmla="*/ 415085 w 567017"/>
                  <a:gd name="connsiteY9-580" fmla="*/ 1178265 h 1215095"/>
                  <a:gd name="connsiteX10-581" fmla="*/ 348903 w 567017"/>
                  <a:gd name="connsiteY10-582" fmla="*/ 1213927 h 1215095"/>
                  <a:gd name="connsiteX11-583" fmla="*/ 236660 w 567017"/>
                  <a:gd name="connsiteY11-584" fmla="*/ 1140857 h 1215095"/>
                  <a:gd name="connsiteX12-585" fmla="*/ 156842 w 567017"/>
                  <a:gd name="connsiteY12-586" fmla="*/ 1011096 h 1215095"/>
                  <a:gd name="connsiteX13-587" fmla="*/ 59731 w 567017"/>
                  <a:gd name="connsiteY13-588" fmla="*/ 879755 h 1215095"/>
                  <a:gd name="connsiteX14-589" fmla="*/ 183365 w 567017"/>
                  <a:gd name="connsiteY14-590" fmla="*/ 929216 h 1215095"/>
                  <a:gd name="connsiteX15-591" fmla="*/ 247385 w 567017"/>
                  <a:gd name="connsiteY15-592" fmla="*/ 954071 h 1215095"/>
                  <a:gd name="connsiteX16-593" fmla="*/ 280014 w 567017"/>
                  <a:gd name="connsiteY16-594" fmla="*/ 800226 h 1215095"/>
                  <a:gd name="connsiteX17-595" fmla="*/ 132086 w 567017"/>
                  <a:gd name="connsiteY17-596" fmla="*/ 777813 h 1215095"/>
                  <a:gd name="connsiteX18-597" fmla="*/ 113691 w 567017"/>
                  <a:gd name="connsiteY18-598" fmla="*/ 609009 h 1215095"/>
                  <a:gd name="connsiteX19-599" fmla="*/ 164907 w 567017"/>
                  <a:gd name="connsiteY19-600" fmla="*/ 596457 h 1215095"/>
                  <a:gd name="connsiteX20-601" fmla="*/ 277317 w 567017"/>
                  <a:gd name="connsiteY20-602" fmla="*/ 720067 h 1215095"/>
                  <a:gd name="connsiteX21-603" fmla="*/ 283054 w 567017"/>
                  <a:gd name="connsiteY21-604" fmla="*/ 480661 h 1215095"/>
                  <a:gd name="connsiteX22-605" fmla="*/ 157258 w 567017"/>
                  <a:gd name="connsiteY22-606" fmla="*/ 528958 h 1215095"/>
                  <a:gd name="connsiteX23-607" fmla="*/ 41856 w 567017"/>
                  <a:gd name="connsiteY23-608" fmla="*/ 462955 h 1215095"/>
                  <a:gd name="connsiteX24-609" fmla="*/ 866 w 567017"/>
                  <a:gd name="connsiteY24-610" fmla="*/ 345994 h 1215095"/>
                  <a:gd name="connsiteX25-611" fmla="*/ 61644 w 567017"/>
                  <a:gd name="connsiteY25-612" fmla="*/ 300773 h 1215095"/>
                  <a:gd name="connsiteX26-613" fmla="*/ 235735 w 567017"/>
                  <a:gd name="connsiteY26-614" fmla="*/ 225982 h 1215095"/>
                  <a:gd name="connsiteX27-615" fmla="*/ 205404 w 567017"/>
                  <a:gd name="connsiteY27-616" fmla="*/ 93709 h 1215095"/>
                  <a:gd name="connsiteX0-617" fmla="*/ 205404 w 567017"/>
                  <a:gd name="connsiteY0-618" fmla="*/ 1734 h 1123120"/>
                  <a:gd name="connsiteX1-619" fmla="*/ 388978 w 567017"/>
                  <a:gd name="connsiteY1-620" fmla="*/ 58255 h 1123120"/>
                  <a:gd name="connsiteX2-621" fmla="*/ 456574 w 567017"/>
                  <a:gd name="connsiteY2-622" fmla="*/ 55678 h 1123120"/>
                  <a:gd name="connsiteX3-623" fmla="*/ 560420 w 567017"/>
                  <a:gd name="connsiteY3-624" fmla="*/ 183777 h 1123120"/>
                  <a:gd name="connsiteX4-625" fmla="*/ 548779 w 567017"/>
                  <a:gd name="connsiteY4-626" fmla="*/ 263746 h 1123120"/>
                  <a:gd name="connsiteX5-627" fmla="*/ 448093 w 567017"/>
                  <a:gd name="connsiteY5-628" fmla="*/ 311959 h 1123120"/>
                  <a:gd name="connsiteX6-629" fmla="*/ 456657 w 567017"/>
                  <a:gd name="connsiteY6-630" fmla="*/ 687528 h 1123120"/>
                  <a:gd name="connsiteX7-631" fmla="*/ 447179 w 567017"/>
                  <a:gd name="connsiteY7-632" fmla="*/ 962015 h 1123120"/>
                  <a:gd name="connsiteX8-633" fmla="*/ 415085 w 567017"/>
                  <a:gd name="connsiteY8-634" fmla="*/ 1086290 h 1123120"/>
                  <a:gd name="connsiteX9-635" fmla="*/ 348903 w 567017"/>
                  <a:gd name="connsiteY9-636" fmla="*/ 1121952 h 1123120"/>
                  <a:gd name="connsiteX10-637" fmla="*/ 236660 w 567017"/>
                  <a:gd name="connsiteY10-638" fmla="*/ 1048882 h 1123120"/>
                  <a:gd name="connsiteX11-639" fmla="*/ 156842 w 567017"/>
                  <a:gd name="connsiteY11-640" fmla="*/ 919121 h 1123120"/>
                  <a:gd name="connsiteX12-641" fmla="*/ 59731 w 567017"/>
                  <a:gd name="connsiteY12-642" fmla="*/ 787780 h 1123120"/>
                  <a:gd name="connsiteX13-643" fmla="*/ 183365 w 567017"/>
                  <a:gd name="connsiteY13-644" fmla="*/ 837241 h 1123120"/>
                  <a:gd name="connsiteX14-645" fmla="*/ 247385 w 567017"/>
                  <a:gd name="connsiteY14-646" fmla="*/ 862096 h 1123120"/>
                  <a:gd name="connsiteX15-647" fmla="*/ 280014 w 567017"/>
                  <a:gd name="connsiteY15-648" fmla="*/ 708251 h 1123120"/>
                  <a:gd name="connsiteX16-649" fmla="*/ 132086 w 567017"/>
                  <a:gd name="connsiteY16-650" fmla="*/ 685838 h 1123120"/>
                  <a:gd name="connsiteX17-651" fmla="*/ 113691 w 567017"/>
                  <a:gd name="connsiteY17-652" fmla="*/ 517034 h 1123120"/>
                  <a:gd name="connsiteX18-653" fmla="*/ 164907 w 567017"/>
                  <a:gd name="connsiteY18-654" fmla="*/ 504482 h 1123120"/>
                  <a:gd name="connsiteX19-655" fmla="*/ 277317 w 567017"/>
                  <a:gd name="connsiteY19-656" fmla="*/ 628092 h 1123120"/>
                  <a:gd name="connsiteX20-657" fmla="*/ 283054 w 567017"/>
                  <a:gd name="connsiteY20-658" fmla="*/ 388686 h 1123120"/>
                  <a:gd name="connsiteX21-659" fmla="*/ 157258 w 567017"/>
                  <a:gd name="connsiteY21-660" fmla="*/ 436983 h 1123120"/>
                  <a:gd name="connsiteX22-661" fmla="*/ 41856 w 567017"/>
                  <a:gd name="connsiteY22-662" fmla="*/ 370980 h 1123120"/>
                  <a:gd name="connsiteX23-663" fmla="*/ 866 w 567017"/>
                  <a:gd name="connsiteY23-664" fmla="*/ 254019 h 1123120"/>
                  <a:gd name="connsiteX24-665" fmla="*/ 61644 w 567017"/>
                  <a:gd name="connsiteY24-666" fmla="*/ 208798 h 1123120"/>
                  <a:gd name="connsiteX25-667" fmla="*/ 235735 w 567017"/>
                  <a:gd name="connsiteY25-668" fmla="*/ 134007 h 1123120"/>
                  <a:gd name="connsiteX26-669" fmla="*/ 205404 w 567017"/>
                  <a:gd name="connsiteY26-670" fmla="*/ 1734 h 1123120"/>
                  <a:gd name="connsiteX0-671" fmla="*/ 205404 w 567017"/>
                  <a:gd name="connsiteY0-672" fmla="*/ 56875 h 1178261"/>
                  <a:gd name="connsiteX1-673" fmla="*/ 388978 w 567017"/>
                  <a:gd name="connsiteY1-674" fmla="*/ 113396 h 1178261"/>
                  <a:gd name="connsiteX2-675" fmla="*/ 456574 w 567017"/>
                  <a:gd name="connsiteY2-676" fmla="*/ 110819 h 1178261"/>
                  <a:gd name="connsiteX3-677" fmla="*/ 560420 w 567017"/>
                  <a:gd name="connsiteY3-678" fmla="*/ 238918 h 1178261"/>
                  <a:gd name="connsiteX4-679" fmla="*/ 548779 w 567017"/>
                  <a:gd name="connsiteY4-680" fmla="*/ 318887 h 1178261"/>
                  <a:gd name="connsiteX5-681" fmla="*/ 448093 w 567017"/>
                  <a:gd name="connsiteY5-682" fmla="*/ 367100 h 1178261"/>
                  <a:gd name="connsiteX6-683" fmla="*/ 456657 w 567017"/>
                  <a:gd name="connsiteY6-684" fmla="*/ 742669 h 1178261"/>
                  <a:gd name="connsiteX7-685" fmla="*/ 447179 w 567017"/>
                  <a:gd name="connsiteY7-686" fmla="*/ 1017156 h 1178261"/>
                  <a:gd name="connsiteX8-687" fmla="*/ 415085 w 567017"/>
                  <a:gd name="connsiteY8-688" fmla="*/ 1141431 h 1178261"/>
                  <a:gd name="connsiteX9-689" fmla="*/ 348903 w 567017"/>
                  <a:gd name="connsiteY9-690" fmla="*/ 1177093 h 1178261"/>
                  <a:gd name="connsiteX10-691" fmla="*/ 236660 w 567017"/>
                  <a:gd name="connsiteY10-692" fmla="*/ 1104023 h 1178261"/>
                  <a:gd name="connsiteX11-693" fmla="*/ 156842 w 567017"/>
                  <a:gd name="connsiteY11-694" fmla="*/ 974262 h 1178261"/>
                  <a:gd name="connsiteX12-695" fmla="*/ 59731 w 567017"/>
                  <a:gd name="connsiteY12-696" fmla="*/ 842921 h 1178261"/>
                  <a:gd name="connsiteX13-697" fmla="*/ 183365 w 567017"/>
                  <a:gd name="connsiteY13-698" fmla="*/ 892382 h 1178261"/>
                  <a:gd name="connsiteX14-699" fmla="*/ 247385 w 567017"/>
                  <a:gd name="connsiteY14-700" fmla="*/ 917237 h 1178261"/>
                  <a:gd name="connsiteX15-701" fmla="*/ 280014 w 567017"/>
                  <a:gd name="connsiteY15-702" fmla="*/ 763392 h 1178261"/>
                  <a:gd name="connsiteX16-703" fmla="*/ 132086 w 567017"/>
                  <a:gd name="connsiteY16-704" fmla="*/ 740979 h 1178261"/>
                  <a:gd name="connsiteX17-705" fmla="*/ 113691 w 567017"/>
                  <a:gd name="connsiteY17-706" fmla="*/ 572175 h 1178261"/>
                  <a:gd name="connsiteX18-707" fmla="*/ 164907 w 567017"/>
                  <a:gd name="connsiteY18-708" fmla="*/ 559623 h 1178261"/>
                  <a:gd name="connsiteX19-709" fmla="*/ 277317 w 567017"/>
                  <a:gd name="connsiteY19-710" fmla="*/ 683233 h 1178261"/>
                  <a:gd name="connsiteX20-711" fmla="*/ 283054 w 567017"/>
                  <a:gd name="connsiteY20-712" fmla="*/ 443827 h 1178261"/>
                  <a:gd name="connsiteX21-713" fmla="*/ 157258 w 567017"/>
                  <a:gd name="connsiteY21-714" fmla="*/ 492124 h 1178261"/>
                  <a:gd name="connsiteX22-715" fmla="*/ 41856 w 567017"/>
                  <a:gd name="connsiteY22-716" fmla="*/ 426121 h 1178261"/>
                  <a:gd name="connsiteX23-717" fmla="*/ 866 w 567017"/>
                  <a:gd name="connsiteY23-718" fmla="*/ 309160 h 1178261"/>
                  <a:gd name="connsiteX24-719" fmla="*/ 61644 w 567017"/>
                  <a:gd name="connsiteY24-720" fmla="*/ 263939 h 1178261"/>
                  <a:gd name="connsiteX25-721" fmla="*/ 235735 w 567017"/>
                  <a:gd name="connsiteY25-722" fmla="*/ 189148 h 1178261"/>
                  <a:gd name="connsiteX26-723" fmla="*/ 205404 w 567017"/>
                  <a:gd name="connsiteY26-724" fmla="*/ 56875 h 1178261"/>
                  <a:gd name="connsiteX0-725" fmla="*/ 205404 w 567017"/>
                  <a:gd name="connsiteY0-726" fmla="*/ 74017 h 1195403"/>
                  <a:gd name="connsiteX1-727" fmla="*/ 388978 w 567017"/>
                  <a:gd name="connsiteY1-728" fmla="*/ 130538 h 1195403"/>
                  <a:gd name="connsiteX2-729" fmla="*/ 456574 w 567017"/>
                  <a:gd name="connsiteY2-730" fmla="*/ 127961 h 1195403"/>
                  <a:gd name="connsiteX3-731" fmla="*/ 560420 w 567017"/>
                  <a:gd name="connsiteY3-732" fmla="*/ 256060 h 1195403"/>
                  <a:gd name="connsiteX4-733" fmla="*/ 548779 w 567017"/>
                  <a:gd name="connsiteY4-734" fmla="*/ 336029 h 1195403"/>
                  <a:gd name="connsiteX5-735" fmla="*/ 448093 w 567017"/>
                  <a:gd name="connsiteY5-736" fmla="*/ 384242 h 1195403"/>
                  <a:gd name="connsiteX6-737" fmla="*/ 456657 w 567017"/>
                  <a:gd name="connsiteY6-738" fmla="*/ 759811 h 1195403"/>
                  <a:gd name="connsiteX7-739" fmla="*/ 447179 w 567017"/>
                  <a:gd name="connsiteY7-740" fmla="*/ 1034298 h 1195403"/>
                  <a:gd name="connsiteX8-741" fmla="*/ 415085 w 567017"/>
                  <a:gd name="connsiteY8-742" fmla="*/ 1158573 h 1195403"/>
                  <a:gd name="connsiteX9-743" fmla="*/ 348903 w 567017"/>
                  <a:gd name="connsiteY9-744" fmla="*/ 1194235 h 1195403"/>
                  <a:gd name="connsiteX10-745" fmla="*/ 236660 w 567017"/>
                  <a:gd name="connsiteY10-746" fmla="*/ 1121165 h 1195403"/>
                  <a:gd name="connsiteX11-747" fmla="*/ 156842 w 567017"/>
                  <a:gd name="connsiteY11-748" fmla="*/ 991404 h 1195403"/>
                  <a:gd name="connsiteX12-749" fmla="*/ 59731 w 567017"/>
                  <a:gd name="connsiteY12-750" fmla="*/ 860063 h 1195403"/>
                  <a:gd name="connsiteX13-751" fmla="*/ 183365 w 567017"/>
                  <a:gd name="connsiteY13-752" fmla="*/ 909524 h 1195403"/>
                  <a:gd name="connsiteX14-753" fmla="*/ 247385 w 567017"/>
                  <a:gd name="connsiteY14-754" fmla="*/ 934379 h 1195403"/>
                  <a:gd name="connsiteX15-755" fmla="*/ 280014 w 567017"/>
                  <a:gd name="connsiteY15-756" fmla="*/ 780534 h 1195403"/>
                  <a:gd name="connsiteX16-757" fmla="*/ 132086 w 567017"/>
                  <a:gd name="connsiteY16-758" fmla="*/ 758121 h 1195403"/>
                  <a:gd name="connsiteX17-759" fmla="*/ 113691 w 567017"/>
                  <a:gd name="connsiteY17-760" fmla="*/ 589317 h 1195403"/>
                  <a:gd name="connsiteX18-761" fmla="*/ 164907 w 567017"/>
                  <a:gd name="connsiteY18-762" fmla="*/ 576765 h 1195403"/>
                  <a:gd name="connsiteX19-763" fmla="*/ 277317 w 567017"/>
                  <a:gd name="connsiteY19-764" fmla="*/ 700375 h 1195403"/>
                  <a:gd name="connsiteX20-765" fmla="*/ 283054 w 567017"/>
                  <a:gd name="connsiteY20-766" fmla="*/ 460969 h 1195403"/>
                  <a:gd name="connsiteX21-767" fmla="*/ 157258 w 567017"/>
                  <a:gd name="connsiteY21-768" fmla="*/ 509266 h 1195403"/>
                  <a:gd name="connsiteX22-769" fmla="*/ 41856 w 567017"/>
                  <a:gd name="connsiteY22-770" fmla="*/ 443263 h 1195403"/>
                  <a:gd name="connsiteX23-771" fmla="*/ 866 w 567017"/>
                  <a:gd name="connsiteY23-772" fmla="*/ 326302 h 1195403"/>
                  <a:gd name="connsiteX24-773" fmla="*/ 61644 w 567017"/>
                  <a:gd name="connsiteY24-774" fmla="*/ 281081 h 1195403"/>
                  <a:gd name="connsiteX25-775" fmla="*/ 235735 w 567017"/>
                  <a:gd name="connsiteY25-776" fmla="*/ 206290 h 1195403"/>
                  <a:gd name="connsiteX26-777" fmla="*/ 205404 w 567017"/>
                  <a:gd name="connsiteY26-778" fmla="*/ 74017 h 1195403"/>
                  <a:gd name="connsiteX0-779" fmla="*/ 205404 w 567017"/>
                  <a:gd name="connsiteY0-780" fmla="*/ 46117 h 1167503"/>
                  <a:gd name="connsiteX1-781" fmla="*/ 388978 w 567017"/>
                  <a:gd name="connsiteY1-782" fmla="*/ 102638 h 1167503"/>
                  <a:gd name="connsiteX2-783" fmla="*/ 456574 w 567017"/>
                  <a:gd name="connsiteY2-784" fmla="*/ 100061 h 1167503"/>
                  <a:gd name="connsiteX3-785" fmla="*/ 560420 w 567017"/>
                  <a:gd name="connsiteY3-786" fmla="*/ 228160 h 1167503"/>
                  <a:gd name="connsiteX4-787" fmla="*/ 548779 w 567017"/>
                  <a:gd name="connsiteY4-788" fmla="*/ 308129 h 1167503"/>
                  <a:gd name="connsiteX5-789" fmla="*/ 448093 w 567017"/>
                  <a:gd name="connsiteY5-790" fmla="*/ 356342 h 1167503"/>
                  <a:gd name="connsiteX6-791" fmla="*/ 456657 w 567017"/>
                  <a:gd name="connsiteY6-792" fmla="*/ 731911 h 1167503"/>
                  <a:gd name="connsiteX7-793" fmla="*/ 447179 w 567017"/>
                  <a:gd name="connsiteY7-794" fmla="*/ 1006398 h 1167503"/>
                  <a:gd name="connsiteX8-795" fmla="*/ 415085 w 567017"/>
                  <a:gd name="connsiteY8-796" fmla="*/ 1130673 h 1167503"/>
                  <a:gd name="connsiteX9-797" fmla="*/ 348903 w 567017"/>
                  <a:gd name="connsiteY9-798" fmla="*/ 1166335 h 1167503"/>
                  <a:gd name="connsiteX10-799" fmla="*/ 236660 w 567017"/>
                  <a:gd name="connsiteY10-800" fmla="*/ 1093265 h 1167503"/>
                  <a:gd name="connsiteX11-801" fmla="*/ 156842 w 567017"/>
                  <a:gd name="connsiteY11-802" fmla="*/ 963504 h 1167503"/>
                  <a:gd name="connsiteX12-803" fmla="*/ 59731 w 567017"/>
                  <a:gd name="connsiteY12-804" fmla="*/ 832163 h 1167503"/>
                  <a:gd name="connsiteX13-805" fmla="*/ 183365 w 567017"/>
                  <a:gd name="connsiteY13-806" fmla="*/ 881624 h 1167503"/>
                  <a:gd name="connsiteX14-807" fmla="*/ 247385 w 567017"/>
                  <a:gd name="connsiteY14-808" fmla="*/ 906479 h 1167503"/>
                  <a:gd name="connsiteX15-809" fmla="*/ 280014 w 567017"/>
                  <a:gd name="connsiteY15-810" fmla="*/ 752634 h 1167503"/>
                  <a:gd name="connsiteX16-811" fmla="*/ 132086 w 567017"/>
                  <a:gd name="connsiteY16-812" fmla="*/ 730221 h 1167503"/>
                  <a:gd name="connsiteX17-813" fmla="*/ 113691 w 567017"/>
                  <a:gd name="connsiteY17-814" fmla="*/ 561417 h 1167503"/>
                  <a:gd name="connsiteX18-815" fmla="*/ 164907 w 567017"/>
                  <a:gd name="connsiteY18-816" fmla="*/ 548865 h 1167503"/>
                  <a:gd name="connsiteX19-817" fmla="*/ 277317 w 567017"/>
                  <a:gd name="connsiteY19-818" fmla="*/ 672475 h 1167503"/>
                  <a:gd name="connsiteX20-819" fmla="*/ 283054 w 567017"/>
                  <a:gd name="connsiteY20-820" fmla="*/ 433069 h 1167503"/>
                  <a:gd name="connsiteX21-821" fmla="*/ 157258 w 567017"/>
                  <a:gd name="connsiteY21-822" fmla="*/ 481366 h 1167503"/>
                  <a:gd name="connsiteX22-823" fmla="*/ 41856 w 567017"/>
                  <a:gd name="connsiteY22-824" fmla="*/ 415363 h 1167503"/>
                  <a:gd name="connsiteX23-825" fmla="*/ 866 w 567017"/>
                  <a:gd name="connsiteY23-826" fmla="*/ 298402 h 1167503"/>
                  <a:gd name="connsiteX24-827" fmla="*/ 61644 w 567017"/>
                  <a:gd name="connsiteY24-828" fmla="*/ 253181 h 1167503"/>
                  <a:gd name="connsiteX25-829" fmla="*/ 235735 w 567017"/>
                  <a:gd name="connsiteY25-830" fmla="*/ 178390 h 1167503"/>
                  <a:gd name="connsiteX26-831" fmla="*/ 205404 w 567017"/>
                  <a:gd name="connsiteY26-832" fmla="*/ 46117 h 1167503"/>
                  <a:gd name="connsiteX0-833" fmla="*/ 205404 w 567017"/>
                  <a:gd name="connsiteY0-834" fmla="*/ 46117 h 1167503"/>
                  <a:gd name="connsiteX1-835" fmla="*/ 388978 w 567017"/>
                  <a:gd name="connsiteY1-836" fmla="*/ 102638 h 1167503"/>
                  <a:gd name="connsiteX2-837" fmla="*/ 456574 w 567017"/>
                  <a:gd name="connsiteY2-838" fmla="*/ 100061 h 1167503"/>
                  <a:gd name="connsiteX3-839" fmla="*/ 560420 w 567017"/>
                  <a:gd name="connsiteY3-840" fmla="*/ 228160 h 1167503"/>
                  <a:gd name="connsiteX4-841" fmla="*/ 548779 w 567017"/>
                  <a:gd name="connsiteY4-842" fmla="*/ 308129 h 1167503"/>
                  <a:gd name="connsiteX5-843" fmla="*/ 448093 w 567017"/>
                  <a:gd name="connsiteY5-844" fmla="*/ 356342 h 1167503"/>
                  <a:gd name="connsiteX6-845" fmla="*/ 447179 w 567017"/>
                  <a:gd name="connsiteY6-846" fmla="*/ 1006398 h 1167503"/>
                  <a:gd name="connsiteX7-847" fmla="*/ 415085 w 567017"/>
                  <a:gd name="connsiteY7-848" fmla="*/ 1130673 h 1167503"/>
                  <a:gd name="connsiteX8-849" fmla="*/ 348903 w 567017"/>
                  <a:gd name="connsiteY8-850" fmla="*/ 1166335 h 1167503"/>
                  <a:gd name="connsiteX9-851" fmla="*/ 236660 w 567017"/>
                  <a:gd name="connsiteY9-852" fmla="*/ 1093265 h 1167503"/>
                  <a:gd name="connsiteX10-853" fmla="*/ 156842 w 567017"/>
                  <a:gd name="connsiteY10-854" fmla="*/ 963504 h 1167503"/>
                  <a:gd name="connsiteX11-855" fmla="*/ 59731 w 567017"/>
                  <a:gd name="connsiteY11-856" fmla="*/ 832163 h 1167503"/>
                  <a:gd name="connsiteX12-857" fmla="*/ 183365 w 567017"/>
                  <a:gd name="connsiteY12-858" fmla="*/ 881624 h 1167503"/>
                  <a:gd name="connsiteX13-859" fmla="*/ 247385 w 567017"/>
                  <a:gd name="connsiteY13-860" fmla="*/ 906479 h 1167503"/>
                  <a:gd name="connsiteX14-861" fmla="*/ 280014 w 567017"/>
                  <a:gd name="connsiteY14-862" fmla="*/ 752634 h 1167503"/>
                  <a:gd name="connsiteX15-863" fmla="*/ 132086 w 567017"/>
                  <a:gd name="connsiteY15-864" fmla="*/ 730221 h 1167503"/>
                  <a:gd name="connsiteX16-865" fmla="*/ 113691 w 567017"/>
                  <a:gd name="connsiteY16-866" fmla="*/ 561417 h 1167503"/>
                  <a:gd name="connsiteX17-867" fmla="*/ 164907 w 567017"/>
                  <a:gd name="connsiteY17-868" fmla="*/ 548865 h 1167503"/>
                  <a:gd name="connsiteX18-869" fmla="*/ 277317 w 567017"/>
                  <a:gd name="connsiteY18-870" fmla="*/ 672475 h 1167503"/>
                  <a:gd name="connsiteX19-871" fmla="*/ 283054 w 567017"/>
                  <a:gd name="connsiteY19-872" fmla="*/ 433069 h 1167503"/>
                  <a:gd name="connsiteX20-873" fmla="*/ 157258 w 567017"/>
                  <a:gd name="connsiteY20-874" fmla="*/ 481366 h 1167503"/>
                  <a:gd name="connsiteX21-875" fmla="*/ 41856 w 567017"/>
                  <a:gd name="connsiteY21-876" fmla="*/ 415363 h 1167503"/>
                  <a:gd name="connsiteX22-877" fmla="*/ 866 w 567017"/>
                  <a:gd name="connsiteY22-878" fmla="*/ 298402 h 1167503"/>
                  <a:gd name="connsiteX23-879" fmla="*/ 61644 w 567017"/>
                  <a:gd name="connsiteY23-880" fmla="*/ 253181 h 1167503"/>
                  <a:gd name="connsiteX24-881" fmla="*/ 235735 w 567017"/>
                  <a:gd name="connsiteY24-882" fmla="*/ 178390 h 1167503"/>
                  <a:gd name="connsiteX25-883" fmla="*/ 205404 w 567017"/>
                  <a:gd name="connsiteY25-884" fmla="*/ 46117 h 1167503"/>
                  <a:gd name="connsiteX0-885" fmla="*/ 205404 w 567017"/>
                  <a:gd name="connsiteY0-886" fmla="*/ 46117 h 1167503"/>
                  <a:gd name="connsiteX1-887" fmla="*/ 388978 w 567017"/>
                  <a:gd name="connsiteY1-888" fmla="*/ 102638 h 1167503"/>
                  <a:gd name="connsiteX2-889" fmla="*/ 456574 w 567017"/>
                  <a:gd name="connsiteY2-890" fmla="*/ 100061 h 1167503"/>
                  <a:gd name="connsiteX3-891" fmla="*/ 560420 w 567017"/>
                  <a:gd name="connsiteY3-892" fmla="*/ 228160 h 1167503"/>
                  <a:gd name="connsiteX4-893" fmla="*/ 548779 w 567017"/>
                  <a:gd name="connsiteY4-894" fmla="*/ 308129 h 1167503"/>
                  <a:gd name="connsiteX5-895" fmla="*/ 448093 w 567017"/>
                  <a:gd name="connsiteY5-896" fmla="*/ 356342 h 1167503"/>
                  <a:gd name="connsiteX6-897" fmla="*/ 523304 w 567017"/>
                  <a:gd name="connsiteY6-898" fmla="*/ 1003088 h 1167503"/>
                  <a:gd name="connsiteX7-899" fmla="*/ 415085 w 567017"/>
                  <a:gd name="connsiteY7-900" fmla="*/ 1130673 h 1167503"/>
                  <a:gd name="connsiteX8-901" fmla="*/ 348903 w 567017"/>
                  <a:gd name="connsiteY8-902" fmla="*/ 1166335 h 1167503"/>
                  <a:gd name="connsiteX9-903" fmla="*/ 236660 w 567017"/>
                  <a:gd name="connsiteY9-904" fmla="*/ 1093265 h 1167503"/>
                  <a:gd name="connsiteX10-905" fmla="*/ 156842 w 567017"/>
                  <a:gd name="connsiteY10-906" fmla="*/ 963504 h 1167503"/>
                  <a:gd name="connsiteX11-907" fmla="*/ 59731 w 567017"/>
                  <a:gd name="connsiteY11-908" fmla="*/ 832163 h 1167503"/>
                  <a:gd name="connsiteX12-909" fmla="*/ 183365 w 567017"/>
                  <a:gd name="connsiteY12-910" fmla="*/ 881624 h 1167503"/>
                  <a:gd name="connsiteX13-911" fmla="*/ 247385 w 567017"/>
                  <a:gd name="connsiteY13-912" fmla="*/ 906479 h 1167503"/>
                  <a:gd name="connsiteX14-913" fmla="*/ 280014 w 567017"/>
                  <a:gd name="connsiteY14-914" fmla="*/ 752634 h 1167503"/>
                  <a:gd name="connsiteX15-915" fmla="*/ 132086 w 567017"/>
                  <a:gd name="connsiteY15-916" fmla="*/ 730221 h 1167503"/>
                  <a:gd name="connsiteX16-917" fmla="*/ 113691 w 567017"/>
                  <a:gd name="connsiteY16-918" fmla="*/ 561417 h 1167503"/>
                  <a:gd name="connsiteX17-919" fmla="*/ 164907 w 567017"/>
                  <a:gd name="connsiteY17-920" fmla="*/ 548865 h 1167503"/>
                  <a:gd name="connsiteX18-921" fmla="*/ 277317 w 567017"/>
                  <a:gd name="connsiteY18-922" fmla="*/ 672475 h 1167503"/>
                  <a:gd name="connsiteX19-923" fmla="*/ 283054 w 567017"/>
                  <a:gd name="connsiteY19-924" fmla="*/ 433069 h 1167503"/>
                  <a:gd name="connsiteX20-925" fmla="*/ 157258 w 567017"/>
                  <a:gd name="connsiteY20-926" fmla="*/ 481366 h 1167503"/>
                  <a:gd name="connsiteX21-927" fmla="*/ 41856 w 567017"/>
                  <a:gd name="connsiteY21-928" fmla="*/ 415363 h 1167503"/>
                  <a:gd name="connsiteX22-929" fmla="*/ 866 w 567017"/>
                  <a:gd name="connsiteY22-930" fmla="*/ 298402 h 1167503"/>
                  <a:gd name="connsiteX23-931" fmla="*/ 61644 w 567017"/>
                  <a:gd name="connsiteY23-932" fmla="*/ 253181 h 1167503"/>
                  <a:gd name="connsiteX24-933" fmla="*/ 235735 w 567017"/>
                  <a:gd name="connsiteY24-934" fmla="*/ 178390 h 1167503"/>
                  <a:gd name="connsiteX25-935" fmla="*/ 205404 w 567017"/>
                  <a:gd name="connsiteY25-936" fmla="*/ 46117 h 1167503"/>
                  <a:gd name="connsiteX0-937" fmla="*/ 205404 w 567017"/>
                  <a:gd name="connsiteY0-938" fmla="*/ 46117 h 1167503"/>
                  <a:gd name="connsiteX1-939" fmla="*/ 388978 w 567017"/>
                  <a:gd name="connsiteY1-940" fmla="*/ 102638 h 1167503"/>
                  <a:gd name="connsiteX2-941" fmla="*/ 456574 w 567017"/>
                  <a:gd name="connsiteY2-942" fmla="*/ 100061 h 1167503"/>
                  <a:gd name="connsiteX3-943" fmla="*/ 560420 w 567017"/>
                  <a:gd name="connsiteY3-944" fmla="*/ 228160 h 1167503"/>
                  <a:gd name="connsiteX4-945" fmla="*/ 548779 w 567017"/>
                  <a:gd name="connsiteY4-946" fmla="*/ 308129 h 1167503"/>
                  <a:gd name="connsiteX5-947" fmla="*/ 448093 w 567017"/>
                  <a:gd name="connsiteY5-948" fmla="*/ 356342 h 1167503"/>
                  <a:gd name="connsiteX6-949" fmla="*/ 523304 w 567017"/>
                  <a:gd name="connsiteY6-950" fmla="*/ 1003088 h 1167503"/>
                  <a:gd name="connsiteX7-951" fmla="*/ 415085 w 567017"/>
                  <a:gd name="connsiteY7-952" fmla="*/ 1130673 h 1167503"/>
                  <a:gd name="connsiteX8-953" fmla="*/ 348903 w 567017"/>
                  <a:gd name="connsiteY8-954" fmla="*/ 1166335 h 1167503"/>
                  <a:gd name="connsiteX9-955" fmla="*/ 236660 w 567017"/>
                  <a:gd name="connsiteY9-956" fmla="*/ 1093265 h 1167503"/>
                  <a:gd name="connsiteX10-957" fmla="*/ 156842 w 567017"/>
                  <a:gd name="connsiteY10-958" fmla="*/ 963504 h 1167503"/>
                  <a:gd name="connsiteX11-959" fmla="*/ 59731 w 567017"/>
                  <a:gd name="connsiteY11-960" fmla="*/ 832163 h 1167503"/>
                  <a:gd name="connsiteX12-961" fmla="*/ 183365 w 567017"/>
                  <a:gd name="connsiteY12-962" fmla="*/ 881624 h 1167503"/>
                  <a:gd name="connsiteX13-963" fmla="*/ 247385 w 567017"/>
                  <a:gd name="connsiteY13-964" fmla="*/ 906479 h 1167503"/>
                  <a:gd name="connsiteX14-965" fmla="*/ 280014 w 567017"/>
                  <a:gd name="connsiteY14-966" fmla="*/ 752634 h 1167503"/>
                  <a:gd name="connsiteX15-967" fmla="*/ 132086 w 567017"/>
                  <a:gd name="connsiteY15-968" fmla="*/ 730221 h 1167503"/>
                  <a:gd name="connsiteX16-969" fmla="*/ 113691 w 567017"/>
                  <a:gd name="connsiteY16-970" fmla="*/ 561417 h 1167503"/>
                  <a:gd name="connsiteX17-971" fmla="*/ 164907 w 567017"/>
                  <a:gd name="connsiteY17-972" fmla="*/ 548865 h 1167503"/>
                  <a:gd name="connsiteX18-973" fmla="*/ 277317 w 567017"/>
                  <a:gd name="connsiteY18-974" fmla="*/ 672475 h 1167503"/>
                  <a:gd name="connsiteX19-975" fmla="*/ 283054 w 567017"/>
                  <a:gd name="connsiteY19-976" fmla="*/ 433069 h 1167503"/>
                  <a:gd name="connsiteX20-977" fmla="*/ 157258 w 567017"/>
                  <a:gd name="connsiteY20-978" fmla="*/ 481366 h 1167503"/>
                  <a:gd name="connsiteX21-979" fmla="*/ 41856 w 567017"/>
                  <a:gd name="connsiteY21-980" fmla="*/ 415363 h 1167503"/>
                  <a:gd name="connsiteX22-981" fmla="*/ 866 w 567017"/>
                  <a:gd name="connsiteY22-982" fmla="*/ 298402 h 1167503"/>
                  <a:gd name="connsiteX23-983" fmla="*/ 61644 w 567017"/>
                  <a:gd name="connsiteY23-984" fmla="*/ 253181 h 1167503"/>
                  <a:gd name="connsiteX24-985" fmla="*/ 235735 w 567017"/>
                  <a:gd name="connsiteY24-986" fmla="*/ 178390 h 1167503"/>
                  <a:gd name="connsiteX25-987" fmla="*/ 205404 w 567017"/>
                  <a:gd name="connsiteY25-988" fmla="*/ 46117 h 1167503"/>
                  <a:gd name="connsiteX0-989" fmla="*/ 205404 w 567017"/>
                  <a:gd name="connsiteY0-990" fmla="*/ 46117 h 1167503"/>
                  <a:gd name="connsiteX1-991" fmla="*/ 388978 w 567017"/>
                  <a:gd name="connsiteY1-992" fmla="*/ 102638 h 1167503"/>
                  <a:gd name="connsiteX2-993" fmla="*/ 456574 w 567017"/>
                  <a:gd name="connsiteY2-994" fmla="*/ 100061 h 1167503"/>
                  <a:gd name="connsiteX3-995" fmla="*/ 560420 w 567017"/>
                  <a:gd name="connsiteY3-996" fmla="*/ 228160 h 1167503"/>
                  <a:gd name="connsiteX4-997" fmla="*/ 548779 w 567017"/>
                  <a:gd name="connsiteY4-998" fmla="*/ 308129 h 1167503"/>
                  <a:gd name="connsiteX5-999" fmla="*/ 448093 w 567017"/>
                  <a:gd name="connsiteY5-1000" fmla="*/ 356342 h 1167503"/>
                  <a:gd name="connsiteX6-1001" fmla="*/ 493516 w 567017"/>
                  <a:gd name="connsiteY6-1002" fmla="*/ 1016327 h 1167503"/>
                  <a:gd name="connsiteX7-1003" fmla="*/ 415085 w 567017"/>
                  <a:gd name="connsiteY7-1004" fmla="*/ 1130673 h 1167503"/>
                  <a:gd name="connsiteX8-1005" fmla="*/ 348903 w 567017"/>
                  <a:gd name="connsiteY8-1006" fmla="*/ 1166335 h 1167503"/>
                  <a:gd name="connsiteX9-1007" fmla="*/ 236660 w 567017"/>
                  <a:gd name="connsiteY9-1008" fmla="*/ 1093265 h 1167503"/>
                  <a:gd name="connsiteX10-1009" fmla="*/ 156842 w 567017"/>
                  <a:gd name="connsiteY10-1010" fmla="*/ 963504 h 1167503"/>
                  <a:gd name="connsiteX11-1011" fmla="*/ 59731 w 567017"/>
                  <a:gd name="connsiteY11-1012" fmla="*/ 832163 h 1167503"/>
                  <a:gd name="connsiteX12-1013" fmla="*/ 183365 w 567017"/>
                  <a:gd name="connsiteY12-1014" fmla="*/ 881624 h 1167503"/>
                  <a:gd name="connsiteX13-1015" fmla="*/ 247385 w 567017"/>
                  <a:gd name="connsiteY13-1016" fmla="*/ 906479 h 1167503"/>
                  <a:gd name="connsiteX14-1017" fmla="*/ 280014 w 567017"/>
                  <a:gd name="connsiteY14-1018" fmla="*/ 752634 h 1167503"/>
                  <a:gd name="connsiteX15-1019" fmla="*/ 132086 w 567017"/>
                  <a:gd name="connsiteY15-1020" fmla="*/ 730221 h 1167503"/>
                  <a:gd name="connsiteX16-1021" fmla="*/ 113691 w 567017"/>
                  <a:gd name="connsiteY16-1022" fmla="*/ 561417 h 1167503"/>
                  <a:gd name="connsiteX17-1023" fmla="*/ 164907 w 567017"/>
                  <a:gd name="connsiteY17-1024" fmla="*/ 548865 h 1167503"/>
                  <a:gd name="connsiteX18-1025" fmla="*/ 277317 w 567017"/>
                  <a:gd name="connsiteY18-1026" fmla="*/ 672475 h 1167503"/>
                  <a:gd name="connsiteX19-1027" fmla="*/ 283054 w 567017"/>
                  <a:gd name="connsiteY19-1028" fmla="*/ 433069 h 1167503"/>
                  <a:gd name="connsiteX20-1029" fmla="*/ 157258 w 567017"/>
                  <a:gd name="connsiteY20-1030" fmla="*/ 481366 h 1167503"/>
                  <a:gd name="connsiteX21-1031" fmla="*/ 41856 w 567017"/>
                  <a:gd name="connsiteY21-1032" fmla="*/ 415363 h 1167503"/>
                  <a:gd name="connsiteX22-1033" fmla="*/ 866 w 567017"/>
                  <a:gd name="connsiteY22-1034" fmla="*/ 298402 h 1167503"/>
                  <a:gd name="connsiteX23-1035" fmla="*/ 61644 w 567017"/>
                  <a:gd name="connsiteY23-1036" fmla="*/ 253181 h 1167503"/>
                  <a:gd name="connsiteX24-1037" fmla="*/ 235735 w 567017"/>
                  <a:gd name="connsiteY24-1038" fmla="*/ 178390 h 1167503"/>
                  <a:gd name="connsiteX25-1039" fmla="*/ 205404 w 567017"/>
                  <a:gd name="connsiteY25-1040" fmla="*/ 46117 h 1167503"/>
                  <a:gd name="connsiteX0-1041" fmla="*/ 205404 w 567017"/>
                  <a:gd name="connsiteY0-1042" fmla="*/ 46117 h 1167503"/>
                  <a:gd name="connsiteX1-1043" fmla="*/ 388978 w 567017"/>
                  <a:gd name="connsiteY1-1044" fmla="*/ 102638 h 1167503"/>
                  <a:gd name="connsiteX2-1045" fmla="*/ 456574 w 567017"/>
                  <a:gd name="connsiteY2-1046" fmla="*/ 100061 h 1167503"/>
                  <a:gd name="connsiteX3-1047" fmla="*/ 560420 w 567017"/>
                  <a:gd name="connsiteY3-1048" fmla="*/ 228160 h 1167503"/>
                  <a:gd name="connsiteX4-1049" fmla="*/ 548779 w 567017"/>
                  <a:gd name="connsiteY4-1050" fmla="*/ 308129 h 1167503"/>
                  <a:gd name="connsiteX5-1051" fmla="*/ 448093 w 567017"/>
                  <a:gd name="connsiteY5-1052" fmla="*/ 356342 h 1167503"/>
                  <a:gd name="connsiteX6-1053" fmla="*/ 493516 w 567017"/>
                  <a:gd name="connsiteY6-1054" fmla="*/ 1016327 h 1167503"/>
                  <a:gd name="connsiteX7-1055" fmla="*/ 415085 w 567017"/>
                  <a:gd name="connsiteY7-1056" fmla="*/ 1130673 h 1167503"/>
                  <a:gd name="connsiteX8-1057" fmla="*/ 348903 w 567017"/>
                  <a:gd name="connsiteY8-1058" fmla="*/ 1166335 h 1167503"/>
                  <a:gd name="connsiteX9-1059" fmla="*/ 236660 w 567017"/>
                  <a:gd name="connsiteY9-1060" fmla="*/ 1093265 h 1167503"/>
                  <a:gd name="connsiteX10-1061" fmla="*/ 156842 w 567017"/>
                  <a:gd name="connsiteY10-1062" fmla="*/ 963504 h 1167503"/>
                  <a:gd name="connsiteX11-1063" fmla="*/ 59731 w 567017"/>
                  <a:gd name="connsiteY11-1064" fmla="*/ 832163 h 1167503"/>
                  <a:gd name="connsiteX12-1065" fmla="*/ 183365 w 567017"/>
                  <a:gd name="connsiteY12-1066" fmla="*/ 881624 h 1167503"/>
                  <a:gd name="connsiteX13-1067" fmla="*/ 247385 w 567017"/>
                  <a:gd name="connsiteY13-1068" fmla="*/ 906479 h 1167503"/>
                  <a:gd name="connsiteX14-1069" fmla="*/ 280014 w 567017"/>
                  <a:gd name="connsiteY14-1070" fmla="*/ 752634 h 1167503"/>
                  <a:gd name="connsiteX15-1071" fmla="*/ 132086 w 567017"/>
                  <a:gd name="connsiteY15-1072" fmla="*/ 730221 h 1167503"/>
                  <a:gd name="connsiteX16-1073" fmla="*/ 113691 w 567017"/>
                  <a:gd name="connsiteY16-1074" fmla="*/ 561417 h 1167503"/>
                  <a:gd name="connsiteX17-1075" fmla="*/ 164907 w 567017"/>
                  <a:gd name="connsiteY17-1076" fmla="*/ 548865 h 1167503"/>
                  <a:gd name="connsiteX18-1077" fmla="*/ 277317 w 567017"/>
                  <a:gd name="connsiteY18-1078" fmla="*/ 672475 h 1167503"/>
                  <a:gd name="connsiteX19-1079" fmla="*/ 283054 w 567017"/>
                  <a:gd name="connsiteY19-1080" fmla="*/ 433069 h 1167503"/>
                  <a:gd name="connsiteX20-1081" fmla="*/ 157258 w 567017"/>
                  <a:gd name="connsiteY20-1082" fmla="*/ 481366 h 1167503"/>
                  <a:gd name="connsiteX21-1083" fmla="*/ 41856 w 567017"/>
                  <a:gd name="connsiteY21-1084" fmla="*/ 415363 h 1167503"/>
                  <a:gd name="connsiteX22-1085" fmla="*/ 866 w 567017"/>
                  <a:gd name="connsiteY22-1086" fmla="*/ 298402 h 1167503"/>
                  <a:gd name="connsiteX23-1087" fmla="*/ 61644 w 567017"/>
                  <a:gd name="connsiteY23-1088" fmla="*/ 253181 h 1167503"/>
                  <a:gd name="connsiteX24-1089" fmla="*/ 235735 w 567017"/>
                  <a:gd name="connsiteY24-1090" fmla="*/ 178390 h 1167503"/>
                  <a:gd name="connsiteX25-1091" fmla="*/ 205404 w 567017"/>
                  <a:gd name="connsiteY25-1092" fmla="*/ 46117 h 116750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</a:cxnLst>
                <a:rect l="l" t="t" r="r" b="b"/>
                <a:pathLst>
                  <a:path w="567017" h="1167503">
                    <a:moveTo>
                      <a:pt x="205404" y="46117"/>
                    </a:moveTo>
                    <a:cubicBezTo>
                      <a:pt x="216464" y="70728"/>
                      <a:pt x="63713" y="-104941"/>
                      <a:pt x="388978" y="102638"/>
                    </a:cubicBezTo>
                    <a:cubicBezTo>
                      <a:pt x="410512" y="94824"/>
                      <a:pt x="435123" y="87841"/>
                      <a:pt x="456574" y="100061"/>
                    </a:cubicBezTo>
                    <a:cubicBezTo>
                      <a:pt x="507042" y="125664"/>
                      <a:pt x="542294" y="175457"/>
                      <a:pt x="560420" y="228160"/>
                    </a:cubicBezTo>
                    <a:cubicBezTo>
                      <a:pt x="568152" y="253846"/>
                      <a:pt x="573889" y="289924"/>
                      <a:pt x="548779" y="308129"/>
                    </a:cubicBezTo>
                    <a:cubicBezTo>
                      <a:pt x="517019" y="327580"/>
                      <a:pt x="481600" y="340133"/>
                      <a:pt x="448093" y="356342"/>
                    </a:cubicBezTo>
                    <a:cubicBezTo>
                      <a:pt x="431160" y="472720"/>
                      <a:pt x="452680" y="877342"/>
                      <a:pt x="493516" y="1016327"/>
                    </a:cubicBezTo>
                    <a:cubicBezTo>
                      <a:pt x="488361" y="1058722"/>
                      <a:pt x="435538" y="1092601"/>
                      <a:pt x="415085" y="1130673"/>
                    </a:cubicBezTo>
                    <a:cubicBezTo>
                      <a:pt x="402946" y="1154530"/>
                      <a:pt x="376424" y="1172320"/>
                      <a:pt x="348903" y="1166335"/>
                    </a:cubicBezTo>
                    <a:cubicBezTo>
                      <a:pt x="303424" y="1158105"/>
                      <a:pt x="267007" y="1126184"/>
                      <a:pt x="236660" y="1093265"/>
                    </a:cubicBezTo>
                    <a:cubicBezTo>
                      <a:pt x="202405" y="1055359"/>
                      <a:pt x="174386" y="1011552"/>
                      <a:pt x="156842" y="963504"/>
                    </a:cubicBezTo>
                    <a:cubicBezTo>
                      <a:pt x="139964" y="910136"/>
                      <a:pt x="97645" y="871150"/>
                      <a:pt x="59731" y="832163"/>
                    </a:cubicBezTo>
                    <a:cubicBezTo>
                      <a:pt x="99806" y="851116"/>
                      <a:pt x="138385" y="876137"/>
                      <a:pt x="183365" y="881624"/>
                    </a:cubicBezTo>
                    <a:cubicBezTo>
                      <a:pt x="206396" y="884865"/>
                      <a:pt x="226849" y="896254"/>
                      <a:pt x="247385" y="906479"/>
                    </a:cubicBezTo>
                    <a:cubicBezTo>
                      <a:pt x="250961" y="887360"/>
                      <a:pt x="289825" y="771670"/>
                      <a:pt x="280014" y="752634"/>
                    </a:cubicBezTo>
                    <a:cubicBezTo>
                      <a:pt x="251330" y="686963"/>
                      <a:pt x="163265" y="794562"/>
                      <a:pt x="132086" y="730221"/>
                    </a:cubicBezTo>
                    <a:cubicBezTo>
                      <a:pt x="115790" y="697219"/>
                      <a:pt x="101137" y="598658"/>
                      <a:pt x="113691" y="561417"/>
                    </a:cubicBezTo>
                    <a:cubicBezTo>
                      <a:pt x="121839" y="541217"/>
                      <a:pt x="147780" y="539970"/>
                      <a:pt x="164907" y="548865"/>
                    </a:cubicBezTo>
                    <a:cubicBezTo>
                      <a:pt x="217204" y="573055"/>
                      <a:pt x="250379" y="623680"/>
                      <a:pt x="277317" y="672475"/>
                    </a:cubicBezTo>
                    <a:cubicBezTo>
                      <a:pt x="279312" y="592673"/>
                      <a:pt x="279645" y="512871"/>
                      <a:pt x="283054" y="433069"/>
                    </a:cubicBezTo>
                    <a:cubicBezTo>
                      <a:pt x="242147" y="451440"/>
                      <a:pt x="202405" y="475298"/>
                      <a:pt x="157258" y="481366"/>
                    </a:cubicBezTo>
                    <a:cubicBezTo>
                      <a:pt x="109285" y="485522"/>
                      <a:pt x="69127" y="451024"/>
                      <a:pt x="41856" y="415363"/>
                    </a:cubicBezTo>
                    <a:cubicBezTo>
                      <a:pt x="17495" y="381779"/>
                      <a:pt x="-4705" y="341047"/>
                      <a:pt x="866" y="298402"/>
                    </a:cubicBezTo>
                    <a:cubicBezTo>
                      <a:pt x="5189" y="268726"/>
                      <a:pt x="22499" y="273183"/>
                      <a:pt x="61644" y="253181"/>
                    </a:cubicBezTo>
                    <a:cubicBezTo>
                      <a:pt x="100789" y="233179"/>
                      <a:pt x="159493" y="210062"/>
                      <a:pt x="235735" y="178390"/>
                    </a:cubicBezTo>
                    <a:cubicBezTo>
                      <a:pt x="233573" y="156860"/>
                      <a:pt x="210060" y="67232"/>
                      <a:pt x="205404" y="46117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5504130" y="4523502"/>
                <a:ext cx="1320626" cy="3234934"/>
                <a:chOff x="913713" y="3922304"/>
                <a:chExt cx="380842" cy="932891"/>
              </a:xfrm>
              <a:grpFill/>
            </p:grpSpPr>
            <p:sp>
              <p:nvSpPr>
                <p:cNvPr id="42" name="任意多边形: 形状 41"/>
                <p:cNvSpPr/>
                <p:nvPr/>
              </p:nvSpPr>
              <p:spPr>
                <a:xfrm rot="334671">
                  <a:off x="988315" y="3922304"/>
                  <a:ext cx="265513" cy="283763"/>
                </a:xfrm>
                <a:custGeom>
                  <a:avLst/>
                  <a:gdLst>
                    <a:gd name="connsiteX0" fmla="*/ 83476 w 272463"/>
                    <a:gd name="connsiteY0" fmla="*/ 71902 h 291191"/>
                    <a:gd name="connsiteX1" fmla="*/ 107255 w 272463"/>
                    <a:gd name="connsiteY1" fmla="*/ 2325 h 291191"/>
                    <a:gd name="connsiteX2" fmla="*/ 177926 w 272463"/>
                    <a:gd name="connsiteY2" fmla="*/ 24104 h 291191"/>
                    <a:gd name="connsiteX3" fmla="*/ 268552 w 272463"/>
                    <a:gd name="connsiteY3" fmla="*/ 163176 h 291191"/>
                    <a:gd name="connsiteX4" fmla="*/ 254418 w 272463"/>
                    <a:gd name="connsiteY4" fmla="*/ 237658 h 291191"/>
                    <a:gd name="connsiteX5" fmla="*/ 189899 w 272463"/>
                    <a:gd name="connsiteY5" fmla="*/ 242646 h 291191"/>
                    <a:gd name="connsiteX6" fmla="*/ 32675 w 272463"/>
                    <a:gd name="connsiteY6" fmla="*/ 270161 h 291191"/>
                    <a:gd name="connsiteX7" fmla="*/ 0 w 272463"/>
                    <a:gd name="connsiteY7" fmla="*/ 291192 h 291191"/>
                    <a:gd name="connsiteX8" fmla="*/ 4905 w 272463"/>
                    <a:gd name="connsiteY8" fmla="*/ 284459 h 291191"/>
                    <a:gd name="connsiteX9" fmla="*/ 83476 w 272463"/>
                    <a:gd name="connsiteY9" fmla="*/ 71902 h 291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2463" h="291191">
                      <a:moveTo>
                        <a:pt x="83476" y="71902"/>
                      </a:moveTo>
                      <a:cubicBezTo>
                        <a:pt x="83642" y="47712"/>
                        <a:pt x="81563" y="15043"/>
                        <a:pt x="107255" y="2325"/>
                      </a:cubicBezTo>
                      <a:cubicBezTo>
                        <a:pt x="132697" y="-5905"/>
                        <a:pt x="158138" y="9224"/>
                        <a:pt x="177926" y="24104"/>
                      </a:cubicBezTo>
                      <a:cubicBezTo>
                        <a:pt x="221577" y="59267"/>
                        <a:pt x="254252" y="108811"/>
                        <a:pt x="268552" y="163176"/>
                      </a:cubicBezTo>
                      <a:cubicBezTo>
                        <a:pt x="274040" y="187782"/>
                        <a:pt x="277033" y="220451"/>
                        <a:pt x="254418" y="237658"/>
                      </a:cubicBezTo>
                      <a:cubicBezTo>
                        <a:pt x="235378" y="250709"/>
                        <a:pt x="211184" y="243809"/>
                        <a:pt x="189899" y="242646"/>
                      </a:cubicBezTo>
                      <a:cubicBezTo>
                        <a:pt x="136022" y="236079"/>
                        <a:pt x="82811" y="252205"/>
                        <a:pt x="32675" y="270161"/>
                      </a:cubicBezTo>
                      <a:cubicBezTo>
                        <a:pt x="19871" y="273901"/>
                        <a:pt x="10143" y="283129"/>
                        <a:pt x="0" y="291192"/>
                      </a:cubicBezTo>
                      <a:cubicBezTo>
                        <a:pt x="1247" y="289529"/>
                        <a:pt x="3658" y="286121"/>
                        <a:pt x="4905" y="284459"/>
                      </a:cubicBezTo>
                      <a:cubicBezTo>
                        <a:pt x="58616" y="228680"/>
                        <a:pt x="87965" y="149210"/>
                        <a:pt x="83476" y="71902"/>
                      </a:cubicBezTo>
                      <a:close/>
                    </a:path>
                  </a:pathLst>
                </a:custGeom>
                <a:grpFill/>
                <a:ln w="830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 rot="334671">
                  <a:off x="913713" y="4208142"/>
                  <a:ext cx="380842" cy="647053"/>
                </a:xfrm>
                <a:custGeom>
                  <a:avLst/>
                  <a:gdLst>
                    <a:gd name="connsiteX0" fmla="*/ 291389 w 486941"/>
                    <a:gd name="connsiteY0" fmla="*/ 4203 h 725723"/>
                    <a:gd name="connsiteX1" fmla="*/ 336702 w 486941"/>
                    <a:gd name="connsiteY1" fmla="*/ 12682 h 725723"/>
                    <a:gd name="connsiteX2" fmla="*/ 389748 w 486941"/>
                    <a:gd name="connsiteY2" fmla="*/ 106699 h 725723"/>
                    <a:gd name="connsiteX3" fmla="*/ 354911 w 486941"/>
                    <a:gd name="connsiteY3" fmla="*/ 181015 h 725723"/>
                    <a:gd name="connsiteX4" fmla="*/ 321986 w 486941"/>
                    <a:gd name="connsiteY4" fmla="*/ 298058 h 725723"/>
                    <a:gd name="connsiteX5" fmla="*/ 312175 w 486941"/>
                    <a:gd name="connsiteY5" fmla="*/ 451677 h 725723"/>
                    <a:gd name="connsiteX6" fmla="*/ 412861 w 486941"/>
                    <a:gd name="connsiteY6" fmla="*/ 372623 h 725723"/>
                    <a:gd name="connsiteX7" fmla="*/ 486942 w 486941"/>
                    <a:gd name="connsiteY7" fmla="*/ 262064 h 725723"/>
                    <a:gd name="connsiteX8" fmla="*/ 471893 w 486941"/>
                    <a:gd name="connsiteY8" fmla="*/ 384178 h 725723"/>
                    <a:gd name="connsiteX9" fmla="*/ 456927 w 486941"/>
                    <a:gd name="connsiteY9" fmla="*/ 613277 h 725723"/>
                    <a:gd name="connsiteX10" fmla="*/ 399060 w 486941"/>
                    <a:gd name="connsiteY10" fmla="*/ 715939 h 725723"/>
                    <a:gd name="connsiteX11" fmla="*/ 313256 w 486941"/>
                    <a:gd name="connsiteY11" fmla="*/ 709289 h 725723"/>
                    <a:gd name="connsiteX12" fmla="*/ 216560 w 486941"/>
                    <a:gd name="connsiteY12" fmla="*/ 554838 h 725723"/>
                    <a:gd name="connsiteX13" fmla="*/ 201511 w 486941"/>
                    <a:gd name="connsiteY13" fmla="*/ 239037 h 725723"/>
                    <a:gd name="connsiteX14" fmla="*/ 115874 w 486941"/>
                    <a:gd name="connsiteY14" fmla="*/ 251174 h 725723"/>
                    <a:gd name="connsiteX15" fmla="*/ 10365 w 486941"/>
                    <a:gd name="connsiteY15" fmla="*/ 141031 h 725723"/>
                    <a:gd name="connsiteX16" fmla="*/ 11030 w 486941"/>
                    <a:gd name="connsiteY16" fmla="*/ 62642 h 725723"/>
                    <a:gd name="connsiteX17" fmla="*/ 88104 w 486941"/>
                    <a:gd name="connsiteY17" fmla="*/ 46515 h 725723"/>
                    <a:gd name="connsiteX18" fmla="*/ 291389 w 486941"/>
                    <a:gd name="connsiteY18" fmla="*/ 4203 h 725723"/>
                    <a:gd name="connsiteX0-1" fmla="*/ 291389 w 486942"/>
                    <a:gd name="connsiteY0-2" fmla="*/ 4203 h 725724"/>
                    <a:gd name="connsiteX1-3" fmla="*/ 336702 w 486942"/>
                    <a:gd name="connsiteY1-4" fmla="*/ 12682 h 725724"/>
                    <a:gd name="connsiteX2-5" fmla="*/ 389748 w 486942"/>
                    <a:gd name="connsiteY2-6" fmla="*/ 106699 h 725724"/>
                    <a:gd name="connsiteX3-7" fmla="*/ 354911 w 486942"/>
                    <a:gd name="connsiteY3-8" fmla="*/ 181015 h 725724"/>
                    <a:gd name="connsiteX4-9" fmla="*/ 321986 w 486942"/>
                    <a:gd name="connsiteY4-10" fmla="*/ 298058 h 725724"/>
                    <a:gd name="connsiteX5-11" fmla="*/ 312175 w 486942"/>
                    <a:gd name="connsiteY5-12" fmla="*/ 451677 h 725724"/>
                    <a:gd name="connsiteX6-13" fmla="*/ 377164 w 486942"/>
                    <a:gd name="connsiteY6-14" fmla="*/ 337400 h 725724"/>
                    <a:gd name="connsiteX7-15" fmla="*/ 486942 w 486942"/>
                    <a:gd name="connsiteY7-16" fmla="*/ 262064 h 725724"/>
                    <a:gd name="connsiteX8-17" fmla="*/ 471893 w 486942"/>
                    <a:gd name="connsiteY8-18" fmla="*/ 384178 h 725724"/>
                    <a:gd name="connsiteX9-19" fmla="*/ 456927 w 486942"/>
                    <a:gd name="connsiteY9-20" fmla="*/ 613277 h 725724"/>
                    <a:gd name="connsiteX10-21" fmla="*/ 399060 w 486942"/>
                    <a:gd name="connsiteY10-22" fmla="*/ 715939 h 725724"/>
                    <a:gd name="connsiteX11-23" fmla="*/ 313256 w 486942"/>
                    <a:gd name="connsiteY11-24" fmla="*/ 709289 h 725724"/>
                    <a:gd name="connsiteX12-25" fmla="*/ 216560 w 486942"/>
                    <a:gd name="connsiteY12-26" fmla="*/ 554838 h 725724"/>
                    <a:gd name="connsiteX13-27" fmla="*/ 201511 w 486942"/>
                    <a:gd name="connsiteY13-28" fmla="*/ 239037 h 725724"/>
                    <a:gd name="connsiteX14-29" fmla="*/ 115874 w 486942"/>
                    <a:gd name="connsiteY14-30" fmla="*/ 251174 h 725724"/>
                    <a:gd name="connsiteX15-31" fmla="*/ 10365 w 486942"/>
                    <a:gd name="connsiteY15-32" fmla="*/ 141031 h 725724"/>
                    <a:gd name="connsiteX16-33" fmla="*/ 11030 w 486942"/>
                    <a:gd name="connsiteY16-34" fmla="*/ 62642 h 725724"/>
                    <a:gd name="connsiteX17-35" fmla="*/ 88104 w 486942"/>
                    <a:gd name="connsiteY17-36" fmla="*/ 46515 h 725724"/>
                    <a:gd name="connsiteX18-37" fmla="*/ 291389 w 486942"/>
                    <a:gd name="connsiteY18-38" fmla="*/ 4203 h 725724"/>
                    <a:gd name="connsiteX0-39" fmla="*/ 291389 w 486942"/>
                    <a:gd name="connsiteY0-40" fmla="*/ 4203 h 725724"/>
                    <a:gd name="connsiteX1-41" fmla="*/ 336702 w 486942"/>
                    <a:gd name="connsiteY1-42" fmla="*/ 12682 h 725724"/>
                    <a:gd name="connsiteX2-43" fmla="*/ 389748 w 486942"/>
                    <a:gd name="connsiteY2-44" fmla="*/ 106699 h 725724"/>
                    <a:gd name="connsiteX3-45" fmla="*/ 354911 w 486942"/>
                    <a:gd name="connsiteY3-46" fmla="*/ 181015 h 725724"/>
                    <a:gd name="connsiteX4-47" fmla="*/ 321986 w 486942"/>
                    <a:gd name="connsiteY4-48" fmla="*/ 298058 h 725724"/>
                    <a:gd name="connsiteX5-49" fmla="*/ 312175 w 486942"/>
                    <a:gd name="connsiteY5-50" fmla="*/ 451677 h 725724"/>
                    <a:gd name="connsiteX6-51" fmla="*/ 377089 w 486942"/>
                    <a:gd name="connsiteY6-52" fmla="*/ 369665 h 725724"/>
                    <a:gd name="connsiteX7-53" fmla="*/ 486942 w 486942"/>
                    <a:gd name="connsiteY7-54" fmla="*/ 262064 h 725724"/>
                    <a:gd name="connsiteX8-55" fmla="*/ 471893 w 486942"/>
                    <a:gd name="connsiteY8-56" fmla="*/ 384178 h 725724"/>
                    <a:gd name="connsiteX9-57" fmla="*/ 456927 w 486942"/>
                    <a:gd name="connsiteY9-58" fmla="*/ 613277 h 725724"/>
                    <a:gd name="connsiteX10-59" fmla="*/ 399060 w 486942"/>
                    <a:gd name="connsiteY10-60" fmla="*/ 715939 h 725724"/>
                    <a:gd name="connsiteX11-61" fmla="*/ 313256 w 486942"/>
                    <a:gd name="connsiteY11-62" fmla="*/ 709289 h 725724"/>
                    <a:gd name="connsiteX12-63" fmla="*/ 216560 w 486942"/>
                    <a:gd name="connsiteY12-64" fmla="*/ 554838 h 725724"/>
                    <a:gd name="connsiteX13-65" fmla="*/ 201511 w 486942"/>
                    <a:gd name="connsiteY13-66" fmla="*/ 239037 h 725724"/>
                    <a:gd name="connsiteX14-67" fmla="*/ 115874 w 486942"/>
                    <a:gd name="connsiteY14-68" fmla="*/ 251174 h 725724"/>
                    <a:gd name="connsiteX15-69" fmla="*/ 10365 w 486942"/>
                    <a:gd name="connsiteY15-70" fmla="*/ 141031 h 725724"/>
                    <a:gd name="connsiteX16-71" fmla="*/ 11030 w 486942"/>
                    <a:gd name="connsiteY16-72" fmla="*/ 62642 h 725724"/>
                    <a:gd name="connsiteX17-73" fmla="*/ 88104 w 486942"/>
                    <a:gd name="connsiteY17-74" fmla="*/ 46515 h 725724"/>
                    <a:gd name="connsiteX18-75" fmla="*/ 291389 w 486942"/>
                    <a:gd name="connsiteY18-76" fmla="*/ 4203 h 725724"/>
                    <a:gd name="connsiteX0-77" fmla="*/ 291389 w 500035"/>
                    <a:gd name="connsiteY0-78" fmla="*/ 4203 h 725724"/>
                    <a:gd name="connsiteX1-79" fmla="*/ 336702 w 500035"/>
                    <a:gd name="connsiteY1-80" fmla="*/ 12682 h 725724"/>
                    <a:gd name="connsiteX2-81" fmla="*/ 389748 w 500035"/>
                    <a:gd name="connsiteY2-82" fmla="*/ 106699 h 725724"/>
                    <a:gd name="connsiteX3-83" fmla="*/ 354911 w 500035"/>
                    <a:gd name="connsiteY3-84" fmla="*/ 181015 h 725724"/>
                    <a:gd name="connsiteX4-85" fmla="*/ 321986 w 500035"/>
                    <a:gd name="connsiteY4-86" fmla="*/ 298058 h 725724"/>
                    <a:gd name="connsiteX5-87" fmla="*/ 312175 w 500035"/>
                    <a:gd name="connsiteY5-88" fmla="*/ 451677 h 725724"/>
                    <a:gd name="connsiteX6-89" fmla="*/ 377089 w 500035"/>
                    <a:gd name="connsiteY6-90" fmla="*/ 369665 h 725724"/>
                    <a:gd name="connsiteX7-91" fmla="*/ 500035 w 500035"/>
                    <a:gd name="connsiteY7-92" fmla="*/ 264012 h 725724"/>
                    <a:gd name="connsiteX8-93" fmla="*/ 471893 w 500035"/>
                    <a:gd name="connsiteY8-94" fmla="*/ 384178 h 725724"/>
                    <a:gd name="connsiteX9-95" fmla="*/ 456927 w 500035"/>
                    <a:gd name="connsiteY9-96" fmla="*/ 613277 h 725724"/>
                    <a:gd name="connsiteX10-97" fmla="*/ 399060 w 500035"/>
                    <a:gd name="connsiteY10-98" fmla="*/ 715939 h 725724"/>
                    <a:gd name="connsiteX11-99" fmla="*/ 313256 w 500035"/>
                    <a:gd name="connsiteY11-100" fmla="*/ 709289 h 725724"/>
                    <a:gd name="connsiteX12-101" fmla="*/ 216560 w 500035"/>
                    <a:gd name="connsiteY12-102" fmla="*/ 554838 h 725724"/>
                    <a:gd name="connsiteX13-103" fmla="*/ 201511 w 500035"/>
                    <a:gd name="connsiteY13-104" fmla="*/ 239037 h 725724"/>
                    <a:gd name="connsiteX14-105" fmla="*/ 115874 w 500035"/>
                    <a:gd name="connsiteY14-106" fmla="*/ 251174 h 725724"/>
                    <a:gd name="connsiteX15-107" fmla="*/ 10365 w 500035"/>
                    <a:gd name="connsiteY15-108" fmla="*/ 141031 h 725724"/>
                    <a:gd name="connsiteX16-109" fmla="*/ 11030 w 500035"/>
                    <a:gd name="connsiteY16-110" fmla="*/ 62642 h 725724"/>
                    <a:gd name="connsiteX17-111" fmla="*/ 88104 w 500035"/>
                    <a:gd name="connsiteY17-112" fmla="*/ 46515 h 725724"/>
                    <a:gd name="connsiteX18-113" fmla="*/ 291389 w 500035"/>
                    <a:gd name="connsiteY18-114" fmla="*/ 4203 h 725724"/>
                    <a:gd name="connsiteX0-115" fmla="*/ 291389 w 500035"/>
                    <a:gd name="connsiteY0-116" fmla="*/ 4203 h 725724"/>
                    <a:gd name="connsiteX1-117" fmla="*/ 336702 w 500035"/>
                    <a:gd name="connsiteY1-118" fmla="*/ 12682 h 725724"/>
                    <a:gd name="connsiteX2-119" fmla="*/ 389748 w 500035"/>
                    <a:gd name="connsiteY2-120" fmla="*/ 106699 h 725724"/>
                    <a:gd name="connsiteX3-121" fmla="*/ 354911 w 500035"/>
                    <a:gd name="connsiteY3-122" fmla="*/ 181015 h 725724"/>
                    <a:gd name="connsiteX4-123" fmla="*/ 321986 w 500035"/>
                    <a:gd name="connsiteY4-124" fmla="*/ 298058 h 725724"/>
                    <a:gd name="connsiteX5-125" fmla="*/ 312175 w 500035"/>
                    <a:gd name="connsiteY5-126" fmla="*/ 451677 h 725724"/>
                    <a:gd name="connsiteX6-127" fmla="*/ 377089 w 500035"/>
                    <a:gd name="connsiteY6-128" fmla="*/ 369665 h 725724"/>
                    <a:gd name="connsiteX7-129" fmla="*/ 500035 w 500035"/>
                    <a:gd name="connsiteY7-130" fmla="*/ 264012 h 725724"/>
                    <a:gd name="connsiteX8-131" fmla="*/ 448203 w 500035"/>
                    <a:gd name="connsiteY8-132" fmla="*/ 405846 h 725724"/>
                    <a:gd name="connsiteX9-133" fmla="*/ 456927 w 500035"/>
                    <a:gd name="connsiteY9-134" fmla="*/ 613277 h 725724"/>
                    <a:gd name="connsiteX10-135" fmla="*/ 399060 w 500035"/>
                    <a:gd name="connsiteY10-136" fmla="*/ 715939 h 725724"/>
                    <a:gd name="connsiteX11-137" fmla="*/ 313256 w 500035"/>
                    <a:gd name="connsiteY11-138" fmla="*/ 709289 h 725724"/>
                    <a:gd name="connsiteX12-139" fmla="*/ 216560 w 500035"/>
                    <a:gd name="connsiteY12-140" fmla="*/ 554838 h 725724"/>
                    <a:gd name="connsiteX13-141" fmla="*/ 201511 w 500035"/>
                    <a:gd name="connsiteY13-142" fmla="*/ 239037 h 725724"/>
                    <a:gd name="connsiteX14-143" fmla="*/ 115874 w 500035"/>
                    <a:gd name="connsiteY14-144" fmla="*/ 251174 h 725724"/>
                    <a:gd name="connsiteX15-145" fmla="*/ 10365 w 500035"/>
                    <a:gd name="connsiteY15-146" fmla="*/ 141031 h 725724"/>
                    <a:gd name="connsiteX16-147" fmla="*/ 11030 w 500035"/>
                    <a:gd name="connsiteY16-148" fmla="*/ 62642 h 725724"/>
                    <a:gd name="connsiteX17-149" fmla="*/ 88104 w 500035"/>
                    <a:gd name="connsiteY17-150" fmla="*/ 46515 h 725724"/>
                    <a:gd name="connsiteX18-151" fmla="*/ 291389 w 500035"/>
                    <a:gd name="connsiteY18-152" fmla="*/ 4203 h 725724"/>
                    <a:gd name="connsiteX0-153" fmla="*/ 291389 w 500035"/>
                    <a:gd name="connsiteY0-154" fmla="*/ 4203 h 725724"/>
                    <a:gd name="connsiteX1-155" fmla="*/ 336702 w 500035"/>
                    <a:gd name="connsiteY1-156" fmla="*/ 12682 h 725724"/>
                    <a:gd name="connsiteX2-157" fmla="*/ 389748 w 500035"/>
                    <a:gd name="connsiteY2-158" fmla="*/ 106699 h 725724"/>
                    <a:gd name="connsiteX3-159" fmla="*/ 354911 w 500035"/>
                    <a:gd name="connsiteY3-160" fmla="*/ 181015 h 725724"/>
                    <a:gd name="connsiteX4-161" fmla="*/ 321986 w 500035"/>
                    <a:gd name="connsiteY4-162" fmla="*/ 298058 h 725724"/>
                    <a:gd name="connsiteX5-163" fmla="*/ 312175 w 500035"/>
                    <a:gd name="connsiteY5-164" fmla="*/ 451677 h 725724"/>
                    <a:gd name="connsiteX6-165" fmla="*/ 377089 w 500035"/>
                    <a:gd name="connsiteY6-166" fmla="*/ 369665 h 725724"/>
                    <a:gd name="connsiteX7-167" fmla="*/ 500035 w 500035"/>
                    <a:gd name="connsiteY7-168" fmla="*/ 264012 h 725724"/>
                    <a:gd name="connsiteX8-169" fmla="*/ 448203 w 500035"/>
                    <a:gd name="connsiteY8-170" fmla="*/ 405846 h 725724"/>
                    <a:gd name="connsiteX9-171" fmla="*/ 456927 w 500035"/>
                    <a:gd name="connsiteY9-172" fmla="*/ 613277 h 725724"/>
                    <a:gd name="connsiteX10-173" fmla="*/ 399060 w 500035"/>
                    <a:gd name="connsiteY10-174" fmla="*/ 715939 h 725724"/>
                    <a:gd name="connsiteX11-175" fmla="*/ 313256 w 500035"/>
                    <a:gd name="connsiteY11-176" fmla="*/ 709289 h 725724"/>
                    <a:gd name="connsiteX12-177" fmla="*/ 216560 w 500035"/>
                    <a:gd name="connsiteY12-178" fmla="*/ 554838 h 725724"/>
                    <a:gd name="connsiteX13-179" fmla="*/ 201511 w 500035"/>
                    <a:gd name="connsiteY13-180" fmla="*/ 239037 h 725724"/>
                    <a:gd name="connsiteX14-181" fmla="*/ 115874 w 500035"/>
                    <a:gd name="connsiteY14-182" fmla="*/ 251174 h 725724"/>
                    <a:gd name="connsiteX15-183" fmla="*/ 10365 w 500035"/>
                    <a:gd name="connsiteY15-184" fmla="*/ 141031 h 725724"/>
                    <a:gd name="connsiteX16-185" fmla="*/ 11030 w 500035"/>
                    <a:gd name="connsiteY16-186" fmla="*/ 62642 h 725724"/>
                    <a:gd name="connsiteX17-187" fmla="*/ 88104 w 500035"/>
                    <a:gd name="connsiteY17-188" fmla="*/ 46515 h 725724"/>
                    <a:gd name="connsiteX18-189" fmla="*/ 291389 w 500035"/>
                    <a:gd name="connsiteY18-190" fmla="*/ 4203 h 725724"/>
                    <a:gd name="connsiteX0-191" fmla="*/ 291389 w 500035"/>
                    <a:gd name="connsiteY0-192" fmla="*/ 4203 h 750930"/>
                    <a:gd name="connsiteX1-193" fmla="*/ 336702 w 500035"/>
                    <a:gd name="connsiteY1-194" fmla="*/ 12682 h 750930"/>
                    <a:gd name="connsiteX2-195" fmla="*/ 389748 w 500035"/>
                    <a:gd name="connsiteY2-196" fmla="*/ 106699 h 750930"/>
                    <a:gd name="connsiteX3-197" fmla="*/ 354911 w 500035"/>
                    <a:gd name="connsiteY3-198" fmla="*/ 181015 h 750930"/>
                    <a:gd name="connsiteX4-199" fmla="*/ 321986 w 500035"/>
                    <a:gd name="connsiteY4-200" fmla="*/ 298058 h 750930"/>
                    <a:gd name="connsiteX5-201" fmla="*/ 312175 w 500035"/>
                    <a:gd name="connsiteY5-202" fmla="*/ 451677 h 750930"/>
                    <a:gd name="connsiteX6-203" fmla="*/ 377089 w 500035"/>
                    <a:gd name="connsiteY6-204" fmla="*/ 369665 h 750930"/>
                    <a:gd name="connsiteX7-205" fmla="*/ 500035 w 500035"/>
                    <a:gd name="connsiteY7-206" fmla="*/ 264012 h 750930"/>
                    <a:gd name="connsiteX8-207" fmla="*/ 448203 w 500035"/>
                    <a:gd name="connsiteY8-208" fmla="*/ 405846 h 750930"/>
                    <a:gd name="connsiteX9-209" fmla="*/ 456927 w 500035"/>
                    <a:gd name="connsiteY9-210" fmla="*/ 613277 h 750930"/>
                    <a:gd name="connsiteX10-211" fmla="*/ 399060 w 500035"/>
                    <a:gd name="connsiteY10-212" fmla="*/ 715939 h 750930"/>
                    <a:gd name="connsiteX11-213" fmla="*/ 313256 w 500035"/>
                    <a:gd name="connsiteY11-214" fmla="*/ 709289 h 750930"/>
                    <a:gd name="connsiteX12-215" fmla="*/ 201511 w 500035"/>
                    <a:gd name="connsiteY12-216" fmla="*/ 239037 h 750930"/>
                    <a:gd name="connsiteX13-217" fmla="*/ 115874 w 500035"/>
                    <a:gd name="connsiteY13-218" fmla="*/ 251174 h 750930"/>
                    <a:gd name="connsiteX14-219" fmla="*/ 10365 w 500035"/>
                    <a:gd name="connsiteY14-220" fmla="*/ 141031 h 750930"/>
                    <a:gd name="connsiteX15-221" fmla="*/ 11030 w 500035"/>
                    <a:gd name="connsiteY15-222" fmla="*/ 62642 h 750930"/>
                    <a:gd name="connsiteX16-223" fmla="*/ 88104 w 500035"/>
                    <a:gd name="connsiteY16-224" fmla="*/ 46515 h 750930"/>
                    <a:gd name="connsiteX17-225" fmla="*/ 291389 w 500035"/>
                    <a:gd name="connsiteY17-226" fmla="*/ 4203 h 750930"/>
                    <a:gd name="connsiteX0-227" fmla="*/ 291389 w 500035"/>
                    <a:gd name="connsiteY0-228" fmla="*/ 4203 h 722972"/>
                    <a:gd name="connsiteX1-229" fmla="*/ 336702 w 500035"/>
                    <a:gd name="connsiteY1-230" fmla="*/ 12682 h 722972"/>
                    <a:gd name="connsiteX2-231" fmla="*/ 389748 w 500035"/>
                    <a:gd name="connsiteY2-232" fmla="*/ 106699 h 722972"/>
                    <a:gd name="connsiteX3-233" fmla="*/ 354911 w 500035"/>
                    <a:gd name="connsiteY3-234" fmla="*/ 181015 h 722972"/>
                    <a:gd name="connsiteX4-235" fmla="*/ 321986 w 500035"/>
                    <a:gd name="connsiteY4-236" fmla="*/ 298058 h 722972"/>
                    <a:gd name="connsiteX5-237" fmla="*/ 312175 w 500035"/>
                    <a:gd name="connsiteY5-238" fmla="*/ 451677 h 722972"/>
                    <a:gd name="connsiteX6-239" fmla="*/ 377089 w 500035"/>
                    <a:gd name="connsiteY6-240" fmla="*/ 369665 h 722972"/>
                    <a:gd name="connsiteX7-241" fmla="*/ 500035 w 500035"/>
                    <a:gd name="connsiteY7-242" fmla="*/ 264012 h 722972"/>
                    <a:gd name="connsiteX8-243" fmla="*/ 448203 w 500035"/>
                    <a:gd name="connsiteY8-244" fmla="*/ 405846 h 722972"/>
                    <a:gd name="connsiteX9-245" fmla="*/ 456927 w 500035"/>
                    <a:gd name="connsiteY9-246" fmla="*/ 613277 h 722972"/>
                    <a:gd name="connsiteX10-247" fmla="*/ 399060 w 500035"/>
                    <a:gd name="connsiteY10-248" fmla="*/ 715939 h 722972"/>
                    <a:gd name="connsiteX11-249" fmla="*/ 200323 w 500035"/>
                    <a:gd name="connsiteY11-250" fmla="*/ 642900 h 722972"/>
                    <a:gd name="connsiteX12-251" fmla="*/ 201511 w 500035"/>
                    <a:gd name="connsiteY12-252" fmla="*/ 239037 h 722972"/>
                    <a:gd name="connsiteX13-253" fmla="*/ 115874 w 500035"/>
                    <a:gd name="connsiteY13-254" fmla="*/ 251174 h 722972"/>
                    <a:gd name="connsiteX14-255" fmla="*/ 10365 w 500035"/>
                    <a:gd name="connsiteY14-256" fmla="*/ 141031 h 722972"/>
                    <a:gd name="connsiteX15-257" fmla="*/ 11030 w 500035"/>
                    <a:gd name="connsiteY15-258" fmla="*/ 62642 h 722972"/>
                    <a:gd name="connsiteX16-259" fmla="*/ 88104 w 500035"/>
                    <a:gd name="connsiteY16-260" fmla="*/ 46515 h 722972"/>
                    <a:gd name="connsiteX17-261" fmla="*/ 291389 w 500035"/>
                    <a:gd name="connsiteY17-262" fmla="*/ 4203 h 722972"/>
                    <a:gd name="connsiteX0-263" fmla="*/ 291389 w 500035"/>
                    <a:gd name="connsiteY0-264" fmla="*/ 4203 h 725727"/>
                    <a:gd name="connsiteX1-265" fmla="*/ 336702 w 500035"/>
                    <a:gd name="connsiteY1-266" fmla="*/ 12682 h 725727"/>
                    <a:gd name="connsiteX2-267" fmla="*/ 389748 w 500035"/>
                    <a:gd name="connsiteY2-268" fmla="*/ 106699 h 725727"/>
                    <a:gd name="connsiteX3-269" fmla="*/ 354911 w 500035"/>
                    <a:gd name="connsiteY3-270" fmla="*/ 181015 h 725727"/>
                    <a:gd name="connsiteX4-271" fmla="*/ 321986 w 500035"/>
                    <a:gd name="connsiteY4-272" fmla="*/ 298058 h 725727"/>
                    <a:gd name="connsiteX5-273" fmla="*/ 312175 w 500035"/>
                    <a:gd name="connsiteY5-274" fmla="*/ 451677 h 725727"/>
                    <a:gd name="connsiteX6-275" fmla="*/ 377089 w 500035"/>
                    <a:gd name="connsiteY6-276" fmla="*/ 369665 h 725727"/>
                    <a:gd name="connsiteX7-277" fmla="*/ 500035 w 500035"/>
                    <a:gd name="connsiteY7-278" fmla="*/ 264012 h 725727"/>
                    <a:gd name="connsiteX8-279" fmla="*/ 448203 w 500035"/>
                    <a:gd name="connsiteY8-280" fmla="*/ 405846 h 725727"/>
                    <a:gd name="connsiteX9-281" fmla="*/ 456927 w 500035"/>
                    <a:gd name="connsiteY9-282" fmla="*/ 613277 h 725727"/>
                    <a:gd name="connsiteX10-283" fmla="*/ 399060 w 500035"/>
                    <a:gd name="connsiteY10-284" fmla="*/ 715939 h 725727"/>
                    <a:gd name="connsiteX11-285" fmla="*/ 230641 w 500035"/>
                    <a:gd name="connsiteY11-286" fmla="*/ 656067 h 725727"/>
                    <a:gd name="connsiteX12-287" fmla="*/ 201511 w 500035"/>
                    <a:gd name="connsiteY12-288" fmla="*/ 239037 h 725727"/>
                    <a:gd name="connsiteX13-289" fmla="*/ 115874 w 500035"/>
                    <a:gd name="connsiteY13-290" fmla="*/ 251174 h 725727"/>
                    <a:gd name="connsiteX14-291" fmla="*/ 10365 w 500035"/>
                    <a:gd name="connsiteY14-292" fmla="*/ 141031 h 725727"/>
                    <a:gd name="connsiteX15-293" fmla="*/ 11030 w 500035"/>
                    <a:gd name="connsiteY15-294" fmla="*/ 62642 h 725727"/>
                    <a:gd name="connsiteX16-295" fmla="*/ 88104 w 500035"/>
                    <a:gd name="connsiteY16-296" fmla="*/ 46515 h 725727"/>
                    <a:gd name="connsiteX17-297" fmla="*/ 291389 w 500035"/>
                    <a:gd name="connsiteY17-298" fmla="*/ 4203 h 725727"/>
                    <a:gd name="connsiteX0-299" fmla="*/ 291389 w 500035"/>
                    <a:gd name="connsiteY0-300" fmla="*/ 4203 h 724893"/>
                    <a:gd name="connsiteX1-301" fmla="*/ 336702 w 500035"/>
                    <a:gd name="connsiteY1-302" fmla="*/ 12682 h 724893"/>
                    <a:gd name="connsiteX2-303" fmla="*/ 389748 w 500035"/>
                    <a:gd name="connsiteY2-304" fmla="*/ 106699 h 724893"/>
                    <a:gd name="connsiteX3-305" fmla="*/ 354911 w 500035"/>
                    <a:gd name="connsiteY3-306" fmla="*/ 181015 h 724893"/>
                    <a:gd name="connsiteX4-307" fmla="*/ 321986 w 500035"/>
                    <a:gd name="connsiteY4-308" fmla="*/ 298058 h 724893"/>
                    <a:gd name="connsiteX5-309" fmla="*/ 312175 w 500035"/>
                    <a:gd name="connsiteY5-310" fmla="*/ 451677 h 724893"/>
                    <a:gd name="connsiteX6-311" fmla="*/ 377089 w 500035"/>
                    <a:gd name="connsiteY6-312" fmla="*/ 369665 h 724893"/>
                    <a:gd name="connsiteX7-313" fmla="*/ 500035 w 500035"/>
                    <a:gd name="connsiteY7-314" fmla="*/ 264012 h 724893"/>
                    <a:gd name="connsiteX8-315" fmla="*/ 448203 w 500035"/>
                    <a:gd name="connsiteY8-316" fmla="*/ 405846 h 724893"/>
                    <a:gd name="connsiteX9-317" fmla="*/ 456927 w 500035"/>
                    <a:gd name="connsiteY9-318" fmla="*/ 613277 h 724893"/>
                    <a:gd name="connsiteX10-319" fmla="*/ 399060 w 500035"/>
                    <a:gd name="connsiteY10-320" fmla="*/ 715939 h 724893"/>
                    <a:gd name="connsiteX11-321" fmla="*/ 133535 w 500035"/>
                    <a:gd name="connsiteY11-322" fmla="*/ 652648 h 724893"/>
                    <a:gd name="connsiteX12-323" fmla="*/ 201511 w 500035"/>
                    <a:gd name="connsiteY12-324" fmla="*/ 239037 h 724893"/>
                    <a:gd name="connsiteX13-325" fmla="*/ 115874 w 500035"/>
                    <a:gd name="connsiteY13-326" fmla="*/ 251174 h 724893"/>
                    <a:gd name="connsiteX14-327" fmla="*/ 10365 w 500035"/>
                    <a:gd name="connsiteY14-328" fmla="*/ 141031 h 724893"/>
                    <a:gd name="connsiteX15-329" fmla="*/ 11030 w 500035"/>
                    <a:gd name="connsiteY15-330" fmla="*/ 62642 h 724893"/>
                    <a:gd name="connsiteX16-331" fmla="*/ 88104 w 500035"/>
                    <a:gd name="connsiteY16-332" fmla="*/ 46515 h 724893"/>
                    <a:gd name="connsiteX17-333" fmla="*/ 291389 w 500035"/>
                    <a:gd name="connsiteY17-334" fmla="*/ 4203 h 724893"/>
                    <a:gd name="connsiteX0-335" fmla="*/ 291389 w 500035"/>
                    <a:gd name="connsiteY0-336" fmla="*/ 4203 h 679443"/>
                    <a:gd name="connsiteX1-337" fmla="*/ 336702 w 500035"/>
                    <a:gd name="connsiteY1-338" fmla="*/ 12682 h 679443"/>
                    <a:gd name="connsiteX2-339" fmla="*/ 389748 w 500035"/>
                    <a:gd name="connsiteY2-340" fmla="*/ 106699 h 679443"/>
                    <a:gd name="connsiteX3-341" fmla="*/ 354911 w 500035"/>
                    <a:gd name="connsiteY3-342" fmla="*/ 181015 h 679443"/>
                    <a:gd name="connsiteX4-343" fmla="*/ 321986 w 500035"/>
                    <a:gd name="connsiteY4-344" fmla="*/ 298058 h 679443"/>
                    <a:gd name="connsiteX5-345" fmla="*/ 312175 w 500035"/>
                    <a:gd name="connsiteY5-346" fmla="*/ 451677 h 679443"/>
                    <a:gd name="connsiteX6-347" fmla="*/ 377089 w 500035"/>
                    <a:gd name="connsiteY6-348" fmla="*/ 369665 h 679443"/>
                    <a:gd name="connsiteX7-349" fmla="*/ 500035 w 500035"/>
                    <a:gd name="connsiteY7-350" fmla="*/ 264012 h 679443"/>
                    <a:gd name="connsiteX8-351" fmla="*/ 448203 w 500035"/>
                    <a:gd name="connsiteY8-352" fmla="*/ 405846 h 679443"/>
                    <a:gd name="connsiteX9-353" fmla="*/ 456927 w 500035"/>
                    <a:gd name="connsiteY9-354" fmla="*/ 613277 h 679443"/>
                    <a:gd name="connsiteX10-355" fmla="*/ 133535 w 500035"/>
                    <a:gd name="connsiteY10-356" fmla="*/ 652648 h 679443"/>
                    <a:gd name="connsiteX11-357" fmla="*/ 201511 w 500035"/>
                    <a:gd name="connsiteY11-358" fmla="*/ 239037 h 679443"/>
                    <a:gd name="connsiteX12-359" fmla="*/ 115874 w 500035"/>
                    <a:gd name="connsiteY12-360" fmla="*/ 251174 h 679443"/>
                    <a:gd name="connsiteX13-361" fmla="*/ 10365 w 500035"/>
                    <a:gd name="connsiteY13-362" fmla="*/ 141031 h 679443"/>
                    <a:gd name="connsiteX14-363" fmla="*/ 11030 w 500035"/>
                    <a:gd name="connsiteY14-364" fmla="*/ 62642 h 679443"/>
                    <a:gd name="connsiteX15-365" fmla="*/ 88104 w 500035"/>
                    <a:gd name="connsiteY15-366" fmla="*/ 46515 h 679443"/>
                    <a:gd name="connsiteX16-367" fmla="*/ 291389 w 500035"/>
                    <a:gd name="connsiteY16-368" fmla="*/ 4203 h 679443"/>
                    <a:gd name="connsiteX0-369" fmla="*/ 291389 w 500035"/>
                    <a:gd name="connsiteY0-370" fmla="*/ 4203 h 655170"/>
                    <a:gd name="connsiteX1-371" fmla="*/ 336702 w 500035"/>
                    <a:gd name="connsiteY1-372" fmla="*/ 12682 h 655170"/>
                    <a:gd name="connsiteX2-373" fmla="*/ 389748 w 500035"/>
                    <a:gd name="connsiteY2-374" fmla="*/ 106699 h 655170"/>
                    <a:gd name="connsiteX3-375" fmla="*/ 354911 w 500035"/>
                    <a:gd name="connsiteY3-376" fmla="*/ 181015 h 655170"/>
                    <a:gd name="connsiteX4-377" fmla="*/ 321986 w 500035"/>
                    <a:gd name="connsiteY4-378" fmla="*/ 298058 h 655170"/>
                    <a:gd name="connsiteX5-379" fmla="*/ 312175 w 500035"/>
                    <a:gd name="connsiteY5-380" fmla="*/ 451677 h 655170"/>
                    <a:gd name="connsiteX6-381" fmla="*/ 377089 w 500035"/>
                    <a:gd name="connsiteY6-382" fmla="*/ 369665 h 655170"/>
                    <a:gd name="connsiteX7-383" fmla="*/ 500035 w 500035"/>
                    <a:gd name="connsiteY7-384" fmla="*/ 264012 h 655170"/>
                    <a:gd name="connsiteX8-385" fmla="*/ 448203 w 500035"/>
                    <a:gd name="connsiteY8-386" fmla="*/ 405846 h 655170"/>
                    <a:gd name="connsiteX9-387" fmla="*/ 133535 w 500035"/>
                    <a:gd name="connsiteY9-388" fmla="*/ 652648 h 655170"/>
                    <a:gd name="connsiteX10-389" fmla="*/ 201511 w 500035"/>
                    <a:gd name="connsiteY10-390" fmla="*/ 239037 h 655170"/>
                    <a:gd name="connsiteX11-391" fmla="*/ 115874 w 500035"/>
                    <a:gd name="connsiteY11-392" fmla="*/ 251174 h 655170"/>
                    <a:gd name="connsiteX12-393" fmla="*/ 10365 w 500035"/>
                    <a:gd name="connsiteY12-394" fmla="*/ 141031 h 655170"/>
                    <a:gd name="connsiteX13-395" fmla="*/ 11030 w 500035"/>
                    <a:gd name="connsiteY13-396" fmla="*/ 62642 h 655170"/>
                    <a:gd name="connsiteX14-397" fmla="*/ 88104 w 500035"/>
                    <a:gd name="connsiteY14-398" fmla="*/ 46515 h 655170"/>
                    <a:gd name="connsiteX15-399" fmla="*/ 291389 w 500035"/>
                    <a:gd name="connsiteY15-400" fmla="*/ 4203 h 655170"/>
                    <a:gd name="connsiteX0-401" fmla="*/ 291389 w 500035"/>
                    <a:gd name="connsiteY0-402" fmla="*/ 4203 h 652650"/>
                    <a:gd name="connsiteX1-403" fmla="*/ 336702 w 500035"/>
                    <a:gd name="connsiteY1-404" fmla="*/ 12682 h 652650"/>
                    <a:gd name="connsiteX2-405" fmla="*/ 389748 w 500035"/>
                    <a:gd name="connsiteY2-406" fmla="*/ 106699 h 652650"/>
                    <a:gd name="connsiteX3-407" fmla="*/ 354911 w 500035"/>
                    <a:gd name="connsiteY3-408" fmla="*/ 181015 h 652650"/>
                    <a:gd name="connsiteX4-409" fmla="*/ 321986 w 500035"/>
                    <a:gd name="connsiteY4-410" fmla="*/ 298058 h 652650"/>
                    <a:gd name="connsiteX5-411" fmla="*/ 312175 w 500035"/>
                    <a:gd name="connsiteY5-412" fmla="*/ 451677 h 652650"/>
                    <a:gd name="connsiteX6-413" fmla="*/ 377089 w 500035"/>
                    <a:gd name="connsiteY6-414" fmla="*/ 369665 h 652650"/>
                    <a:gd name="connsiteX7-415" fmla="*/ 500035 w 500035"/>
                    <a:gd name="connsiteY7-416" fmla="*/ 264012 h 652650"/>
                    <a:gd name="connsiteX8-417" fmla="*/ 448203 w 500035"/>
                    <a:gd name="connsiteY8-418" fmla="*/ 405846 h 652650"/>
                    <a:gd name="connsiteX9-419" fmla="*/ 133535 w 500035"/>
                    <a:gd name="connsiteY9-420" fmla="*/ 652648 h 652650"/>
                    <a:gd name="connsiteX10-421" fmla="*/ 201511 w 500035"/>
                    <a:gd name="connsiteY10-422" fmla="*/ 239037 h 652650"/>
                    <a:gd name="connsiteX11-423" fmla="*/ 115874 w 500035"/>
                    <a:gd name="connsiteY11-424" fmla="*/ 251174 h 652650"/>
                    <a:gd name="connsiteX12-425" fmla="*/ 10365 w 500035"/>
                    <a:gd name="connsiteY12-426" fmla="*/ 141031 h 652650"/>
                    <a:gd name="connsiteX13-427" fmla="*/ 11030 w 500035"/>
                    <a:gd name="connsiteY13-428" fmla="*/ 62642 h 652650"/>
                    <a:gd name="connsiteX14-429" fmla="*/ 88104 w 500035"/>
                    <a:gd name="connsiteY14-430" fmla="*/ 46515 h 652650"/>
                    <a:gd name="connsiteX15-431" fmla="*/ 291389 w 500035"/>
                    <a:gd name="connsiteY15-432" fmla="*/ 4203 h 652650"/>
                    <a:gd name="connsiteX0-433" fmla="*/ 291389 w 500035"/>
                    <a:gd name="connsiteY0-434" fmla="*/ 4203 h 652685"/>
                    <a:gd name="connsiteX1-435" fmla="*/ 336702 w 500035"/>
                    <a:gd name="connsiteY1-436" fmla="*/ 12682 h 652685"/>
                    <a:gd name="connsiteX2-437" fmla="*/ 389748 w 500035"/>
                    <a:gd name="connsiteY2-438" fmla="*/ 106699 h 652685"/>
                    <a:gd name="connsiteX3-439" fmla="*/ 354911 w 500035"/>
                    <a:gd name="connsiteY3-440" fmla="*/ 181015 h 652685"/>
                    <a:gd name="connsiteX4-441" fmla="*/ 321986 w 500035"/>
                    <a:gd name="connsiteY4-442" fmla="*/ 298058 h 652685"/>
                    <a:gd name="connsiteX5-443" fmla="*/ 312175 w 500035"/>
                    <a:gd name="connsiteY5-444" fmla="*/ 451677 h 652685"/>
                    <a:gd name="connsiteX6-445" fmla="*/ 377089 w 500035"/>
                    <a:gd name="connsiteY6-446" fmla="*/ 369665 h 652685"/>
                    <a:gd name="connsiteX7-447" fmla="*/ 500035 w 500035"/>
                    <a:gd name="connsiteY7-448" fmla="*/ 264012 h 652685"/>
                    <a:gd name="connsiteX8-449" fmla="*/ 133535 w 500035"/>
                    <a:gd name="connsiteY8-450" fmla="*/ 652648 h 652685"/>
                    <a:gd name="connsiteX9-451" fmla="*/ 201511 w 500035"/>
                    <a:gd name="connsiteY9-452" fmla="*/ 239037 h 652685"/>
                    <a:gd name="connsiteX10-453" fmla="*/ 115874 w 500035"/>
                    <a:gd name="connsiteY10-454" fmla="*/ 251174 h 652685"/>
                    <a:gd name="connsiteX11-455" fmla="*/ 10365 w 500035"/>
                    <a:gd name="connsiteY11-456" fmla="*/ 141031 h 652685"/>
                    <a:gd name="connsiteX12-457" fmla="*/ 11030 w 500035"/>
                    <a:gd name="connsiteY12-458" fmla="*/ 62642 h 652685"/>
                    <a:gd name="connsiteX13-459" fmla="*/ 88104 w 500035"/>
                    <a:gd name="connsiteY13-460" fmla="*/ 46515 h 652685"/>
                    <a:gd name="connsiteX14-461" fmla="*/ 291389 w 500035"/>
                    <a:gd name="connsiteY14-462" fmla="*/ 4203 h 652685"/>
                    <a:gd name="connsiteX0-463" fmla="*/ 291389 w 389753"/>
                    <a:gd name="connsiteY0-464" fmla="*/ 4203 h 653889"/>
                    <a:gd name="connsiteX1-465" fmla="*/ 336702 w 389753"/>
                    <a:gd name="connsiteY1-466" fmla="*/ 12682 h 653889"/>
                    <a:gd name="connsiteX2-467" fmla="*/ 389748 w 389753"/>
                    <a:gd name="connsiteY2-468" fmla="*/ 106699 h 653889"/>
                    <a:gd name="connsiteX3-469" fmla="*/ 354911 w 389753"/>
                    <a:gd name="connsiteY3-470" fmla="*/ 181015 h 653889"/>
                    <a:gd name="connsiteX4-471" fmla="*/ 321986 w 389753"/>
                    <a:gd name="connsiteY4-472" fmla="*/ 298058 h 653889"/>
                    <a:gd name="connsiteX5-473" fmla="*/ 312175 w 389753"/>
                    <a:gd name="connsiteY5-474" fmla="*/ 451677 h 653889"/>
                    <a:gd name="connsiteX6-475" fmla="*/ 377089 w 389753"/>
                    <a:gd name="connsiteY6-476" fmla="*/ 369665 h 653889"/>
                    <a:gd name="connsiteX7-477" fmla="*/ 133535 w 389753"/>
                    <a:gd name="connsiteY7-478" fmla="*/ 652648 h 653889"/>
                    <a:gd name="connsiteX8-479" fmla="*/ 201511 w 389753"/>
                    <a:gd name="connsiteY8-480" fmla="*/ 239037 h 653889"/>
                    <a:gd name="connsiteX9-481" fmla="*/ 115874 w 389753"/>
                    <a:gd name="connsiteY9-482" fmla="*/ 251174 h 653889"/>
                    <a:gd name="connsiteX10-483" fmla="*/ 10365 w 389753"/>
                    <a:gd name="connsiteY10-484" fmla="*/ 141031 h 653889"/>
                    <a:gd name="connsiteX11-485" fmla="*/ 11030 w 389753"/>
                    <a:gd name="connsiteY11-486" fmla="*/ 62642 h 653889"/>
                    <a:gd name="connsiteX12-487" fmla="*/ 88104 w 389753"/>
                    <a:gd name="connsiteY12-488" fmla="*/ 46515 h 653889"/>
                    <a:gd name="connsiteX13-489" fmla="*/ 291389 w 389753"/>
                    <a:gd name="connsiteY13-490" fmla="*/ 4203 h 653889"/>
                    <a:gd name="connsiteX0-491" fmla="*/ 291389 w 389753"/>
                    <a:gd name="connsiteY0-492" fmla="*/ 4203 h 652658"/>
                    <a:gd name="connsiteX1-493" fmla="*/ 336702 w 389753"/>
                    <a:gd name="connsiteY1-494" fmla="*/ 12682 h 652658"/>
                    <a:gd name="connsiteX2-495" fmla="*/ 389748 w 389753"/>
                    <a:gd name="connsiteY2-496" fmla="*/ 106699 h 652658"/>
                    <a:gd name="connsiteX3-497" fmla="*/ 354911 w 389753"/>
                    <a:gd name="connsiteY3-498" fmla="*/ 181015 h 652658"/>
                    <a:gd name="connsiteX4-499" fmla="*/ 321986 w 389753"/>
                    <a:gd name="connsiteY4-500" fmla="*/ 298058 h 652658"/>
                    <a:gd name="connsiteX5-501" fmla="*/ 312175 w 389753"/>
                    <a:gd name="connsiteY5-502" fmla="*/ 451677 h 652658"/>
                    <a:gd name="connsiteX6-503" fmla="*/ 377089 w 389753"/>
                    <a:gd name="connsiteY6-504" fmla="*/ 369665 h 652658"/>
                    <a:gd name="connsiteX7-505" fmla="*/ 133535 w 389753"/>
                    <a:gd name="connsiteY7-506" fmla="*/ 652648 h 652658"/>
                    <a:gd name="connsiteX8-507" fmla="*/ 201511 w 389753"/>
                    <a:gd name="connsiteY8-508" fmla="*/ 239037 h 652658"/>
                    <a:gd name="connsiteX9-509" fmla="*/ 115874 w 389753"/>
                    <a:gd name="connsiteY9-510" fmla="*/ 251174 h 652658"/>
                    <a:gd name="connsiteX10-511" fmla="*/ 10365 w 389753"/>
                    <a:gd name="connsiteY10-512" fmla="*/ 141031 h 652658"/>
                    <a:gd name="connsiteX11-513" fmla="*/ 11030 w 389753"/>
                    <a:gd name="connsiteY11-514" fmla="*/ 62642 h 652658"/>
                    <a:gd name="connsiteX12-515" fmla="*/ 88104 w 389753"/>
                    <a:gd name="connsiteY12-516" fmla="*/ 46515 h 652658"/>
                    <a:gd name="connsiteX13-517" fmla="*/ 291389 w 389753"/>
                    <a:gd name="connsiteY13-518" fmla="*/ 4203 h 652658"/>
                    <a:gd name="connsiteX0-519" fmla="*/ 291389 w 420811"/>
                    <a:gd name="connsiteY0-520" fmla="*/ 4203 h 654339"/>
                    <a:gd name="connsiteX1-521" fmla="*/ 336702 w 420811"/>
                    <a:gd name="connsiteY1-522" fmla="*/ 12682 h 654339"/>
                    <a:gd name="connsiteX2-523" fmla="*/ 389748 w 420811"/>
                    <a:gd name="connsiteY2-524" fmla="*/ 106699 h 654339"/>
                    <a:gd name="connsiteX3-525" fmla="*/ 354911 w 420811"/>
                    <a:gd name="connsiteY3-526" fmla="*/ 181015 h 654339"/>
                    <a:gd name="connsiteX4-527" fmla="*/ 321986 w 420811"/>
                    <a:gd name="connsiteY4-528" fmla="*/ 298058 h 654339"/>
                    <a:gd name="connsiteX5-529" fmla="*/ 312175 w 420811"/>
                    <a:gd name="connsiteY5-530" fmla="*/ 451677 h 654339"/>
                    <a:gd name="connsiteX6-531" fmla="*/ 420811 w 420811"/>
                    <a:gd name="connsiteY6-532" fmla="*/ 387975 h 654339"/>
                    <a:gd name="connsiteX7-533" fmla="*/ 133535 w 420811"/>
                    <a:gd name="connsiteY7-534" fmla="*/ 652648 h 654339"/>
                    <a:gd name="connsiteX8-535" fmla="*/ 201511 w 420811"/>
                    <a:gd name="connsiteY8-536" fmla="*/ 239037 h 654339"/>
                    <a:gd name="connsiteX9-537" fmla="*/ 115874 w 420811"/>
                    <a:gd name="connsiteY9-538" fmla="*/ 251174 h 654339"/>
                    <a:gd name="connsiteX10-539" fmla="*/ 10365 w 420811"/>
                    <a:gd name="connsiteY10-540" fmla="*/ 141031 h 654339"/>
                    <a:gd name="connsiteX11-541" fmla="*/ 11030 w 420811"/>
                    <a:gd name="connsiteY11-542" fmla="*/ 62642 h 654339"/>
                    <a:gd name="connsiteX12-543" fmla="*/ 88104 w 420811"/>
                    <a:gd name="connsiteY12-544" fmla="*/ 46515 h 654339"/>
                    <a:gd name="connsiteX13-545" fmla="*/ 291389 w 420811"/>
                    <a:gd name="connsiteY13-546" fmla="*/ 4203 h 654339"/>
                    <a:gd name="connsiteX0-547" fmla="*/ 291389 w 420811"/>
                    <a:gd name="connsiteY0-548" fmla="*/ 4203 h 652648"/>
                    <a:gd name="connsiteX1-549" fmla="*/ 336702 w 420811"/>
                    <a:gd name="connsiteY1-550" fmla="*/ 12682 h 652648"/>
                    <a:gd name="connsiteX2-551" fmla="*/ 389748 w 420811"/>
                    <a:gd name="connsiteY2-552" fmla="*/ 106699 h 652648"/>
                    <a:gd name="connsiteX3-553" fmla="*/ 354911 w 420811"/>
                    <a:gd name="connsiteY3-554" fmla="*/ 181015 h 652648"/>
                    <a:gd name="connsiteX4-555" fmla="*/ 321986 w 420811"/>
                    <a:gd name="connsiteY4-556" fmla="*/ 298058 h 652648"/>
                    <a:gd name="connsiteX5-557" fmla="*/ 312175 w 420811"/>
                    <a:gd name="connsiteY5-558" fmla="*/ 451677 h 652648"/>
                    <a:gd name="connsiteX6-559" fmla="*/ 420811 w 420811"/>
                    <a:gd name="connsiteY6-560" fmla="*/ 387975 h 652648"/>
                    <a:gd name="connsiteX7-561" fmla="*/ 133535 w 420811"/>
                    <a:gd name="connsiteY7-562" fmla="*/ 652648 h 652648"/>
                    <a:gd name="connsiteX8-563" fmla="*/ 201511 w 420811"/>
                    <a:gd name="connsiteY8-564" fmla="*/ 239037 h 652648"/>
                    <a:gd name="connsiteX9-565" fmla="*/ 115874 w 420811"/>
                    <a:gd name="connsiteY9-566" fmla="*/ 251174 h 652648"/>
                    <a:gd name="connsiteX10-567" fmla="*/ 10365 w 420811"/>
                    <a:gd name="connsiteY10-568" fmla="*/ 141031 h 652648"/>
                    <a:gd name="connsiteX11-569" fmla="*/ 11030 w 420811"/>
                    <a:gd name="connsiteY11-570" fmla="*/ 62642 h 652648"/>
                    <a:gd name="connsiteX12-571" fmla="*/ 88104 w 420811"/>
                    <a:gd name="connsiteY12-572" fmla="*/ 46515 h 652648"/>
                    <a:gd name="connsiteX13-573" fmla="*/ 291389 w 420811"/>
                    <a:gd name="connsiteY13-574" fmla="*/ 4203 h 652648"/>
                    <a:gd name="connsiteX0-575" fmla="*/ 291389 w 420811"/>
                    <a:gd name="connsiteY0-576" fmla="*/ 4203 h 653242"/>
                    <a:gd name="connsiteX1-577" fmla="*/ 336702 w 420811"/>
                    <a:gd name="connsiteY1-578" fmla="*/ 12682 h 653242"/>
                    <a:gd name="connsiteX2-579" fmla="*/ 389748 w 420811"/>
                    <a:gd name="connsiteY2-580" fmla="*/ 106699 h 653242"/>
                    <a:gd name="connsiteX3-581" fmla="*/ 354911 w 420811"/>
                    <a:gd name="connsiteY3-582" fmla="*/ 181015 h 653242"/>
                    <a:gd name="connsiteX4-583" fmla="*/ 321986 w 420811"/>
                    <a:gd name="connsiteY4-584" fmla="*/ 298058 h 653242"/>
                    <a:gd name="connsiteX5-585" fmla="*/ 312175 w 420811"/>
                    <a:gd name="connsiteY5-586" fmla="*/ 451677 h 653242"/>
                    <a:gd name="connsiteX6-587" fmla="*/ 420811 w 420811"/>
                    <a:gd name="connsiteY6-588" fmla="*/ 387975 h 653242"/>
                    <a:gd name="connsiteX7-589" fmla="*/ 133535 w 420811"/>
                    <a:gd name="connsiteY7-590" fmla="*/ 652648 h 653242"/>
                    <a:gd name="connsiteX8-591" fmla="*/ 201511 w 420811"/>
                    <a:gd name="connsiteY8-592" fmla="*/ 239037 h 653242"/>
                    <a:gd name="connsiteX9-593" fmla="*/ 115874 w 420811"/>
                    <a:gd name="connsiteY9-594" fmla="*/ 251174 h 653242"/>
                    <a:gd name="connsiteX10-595" fmla="*/ 10365 w 420811"/>
                    <a:gd name="connsiteY10-596" fmla="*/ 141031 h 653242"/>
                    <a:gd name="connsiteX11-597" fmla="*/ 11030 w 420811"/>
                    <a:gd name="connsiteY11-598" fmla="*/ 62642 h 653242"/>
                    <a:gd name="connsiteX12-599" fmla="*/ 88104 w 420811"/>
                    <a:gd name="connsiteY12-600" fmla="*/ 46515 h 653242"/>
                    <a:gd name="connsiteX13-601" fmla="*/ 291389 w 420811"/>
                    <a:gd name="connsiteY13-602" fmla="*/ 4203 h 653242"/>
                    <a:gd name="connsiteX0-603" fmla="*/ 291389 w 420811"/>
                    <a:gd name="connsiteY0-604" fmla="*/ 4203 h 669963"/>
                    <a:gd name="connsiteX1-605" fmla="*/ 336702 w 420811"/>
                    <a:gd name="connsiteY1-606" fmla="*/ 12682 h 669963"/>
                    <a:gd name="connsiteX2-607" fmla="*/ 389748 w 420811"/>
                    <a:gd name="connsiteY2-608" fmla="*/ 106699 h 669963"/>
                    <a:gd name="connsiteX3-609" fmla="*/ 354911 w 420811"/>
                    <a:gd name="connsiteY3-610" fmla="*/ 181015 h 669963"/>
                    <a:gd name="connsiteX4-611" fmla="*/ 321986 w 420811"/>
                    <a:gd name="connsiteY4-612" fmla="*/ 298058 h 669963"/>
                    <a:gd name="connsiteX5-613" fmla="*/ 312175 w 420811"/>
                    <a:gd name="connsiteY5-614" fmla="*/ 451677 h 669963"/>
                    <a:gd name="connsiteX6-615" fmla="*/ 420811 w 420811"/>
                    <a:gd name="connsiteY6-616" fmla="*/ 387975 h 669963"/>
                    <a:gd name="connsiteX7-617" fmla="*/ 295541 w 420811"/>
                    <a:gd name="connsiteY7-618" fmla="*/ 572152 h 669963"/>
                    <a:gd name="connsiteX8-619" fmla="*/ 133535 w 420811"/>
                    <a:gd name="connsiteY8-620" fmla="*/ 652648 h 669963"/>
                    <a:gd name="connsiteX9-621" fmla="*/ 201511 w 420811"/>
                    <a:gd name="connsiteY9-622" fmla="*/ 239037 h 669963"/>
                    <a:gd name="connsiteX10-623" fmla="*/ 115874 w 420811"/>
                    <a:gd name="connsiteY10-624" fmla="*/ 251174 h 669963"/>
                    <a:gd name="connsiteX11-625" fmla="*/ 10365 w 420811"/>
                    <a:gd name="connsiteY11-626" fmla="*/ 141031 h 669963"/>
                    <a:gd name="connsiteX12-627" fmla="*/ 11030 w 420811"/>
                    <a:gd name="connsiteY12-628" fmla="*/ 62642 h 669963"/>
                    <a:gd name="connsiteX13-629" fmla="*/ 88104 w 420811"/>
                    <a:gd name="connsiteY13-630" fmla="*/ 46515 h 669963"/>
                    <a:gd name="connsiteX14-631" fmla="*/ 291389 w 420811"/>
                    <a:gd name="connsiteY14-632" fmla="*/ 4203 h 669963"/>
                    <a:gd name="connsiteX0-633" fmla="*/ 291389 w 420811"/>
                    <a:gd name="connsiteY0-634" fmla="*/ 4203 h 675034"/>
                    <a:gd name="connsiteX1-635" fmla="*/ 336702 w 420811"/>
                    <a:gd name="connsiteY1-636" fmla="*/ 12682 h 675034"/>
                    <a:gd name="connsiteX2-637" fmla="*/ 389748 w 420811"/>
                    <a:gd name="connsiteY2-638" fmla="*/ 106699 h 675034"/>
                    <a:gd name="connsiteX3-639" fmla="*/ 354911 w 420811"/>
                    <a:gd name="connsiteY3-640" fmla="*/ 181015 h 675034"/>
                    <a:gd name="connsiteX4-641" fmla="*/ 321986 w 420811"/>
                    <a:gd name="connsiteY4-642" fmla="*/ 298058 h 675034"/>
                    <a:gd name="connsiteX5-643" fmla="*/ 312175 w 420811"/>
                    <a:gd name="connsiteY5-644" fmla="*/ 451677 h 675034"/>
                    <a:gd name="connsiteX6-645" fmla="*/ 420811 w 420811"/>
                    <a:gd name="connsiteY6-646" fmla="*/ 387975 h 675034"/>
                    <a:gd name="connsiteX7-647" fmla="*/ 355864 w 420811"/>
                    <a:gd name="connsiteY7-648" fmla="*/ 595292 h 675034"/>
                    <a:gd name="connsiteX8-649" fmla="*/ 133535 w 420811"/>
                    <a:gd name="connsiteY8-650" fmla="*/ 652648 h 675034"/>
                    <a:gd name="connsiteX9-651" fmla="*/ 201511 w 420811"/>
                    <a:gd name="connsiteY9-652" fmla="*/ 239037 h 675034"/>
                    <a:gd name="connsiteX10-653" fmla="*/ 115874 w 420811"/>
                    <a:gd name="connsiteY10-654" fmla="*/ 251174 h 675034"/>
                    <a:gd name="connsiteX11-655" fmla="*/ 10365 w 420811"/>
                    <a:gd name="connsiteY11-656" fmla="*/ 141031 h 675034"/>
                    <a:gd name="connsiteX12-657" fmla="*/ 11030 w 420811"/>
                    <a:gd name="connsiteY12-658" fmla="*/ 62642 h 675034"/>
                    <a:gd name="connsiteX13-659" fmla="*/ 88104 w 420811"/>
                    <a:gd name="connsiteY13-660" fmla="*/ 46515 h 675034"/>
                    <a:gd name="connsiteX14-661" fmla="*/ 291389 w 420811"/>
                    <a:gd name="connsiteY14-662" fmla="*/ 4203 h 675034"/>
                    <a:gd name="connsiteX0-663" fmla="*/ 291389 w 420811"/>
                    <a:gd name="connsiteY0-664" fmla="*/ 4203 h 675034"/>
                    <a:gd name="connsiteX1-665" fmla="*/ 336702 w 420811"/>
                    <a:gd name="connsiteY1-666" fmla="*/ 12682 h 675034"/>
                    <a:gd name="connsiteX2-667" fmla="*/ 389748 w 420811"/>
                    <a:gd name="connsiteY2-668" fmla="*/ 106699 h 675034"/>
                    <a:gd name="connsiteX3-669" fmla="*/ 354911 w 420811"/>
                    <a:gd name="connsiteY3-670" fmla="*/ 181015 h 675034"/>
                    <a:gd name="connsiteX4-671" fmla="*/ 321986 w 420811"/>
                    <a:gd name="connsiteY4-672" fmla="*/ 298058 h 675034"/>
                    <a:gd name="connsiteX5-673" fmla="*/ 312175 w 420811"/>
                    <a:gd name="connsiteY5-674" fmla="*/ 451677 h 675034"/>
                    <a:gd name="connsiteX6-675" fmla="*/ 420811 w 420811"/>
                    <a:gd name="connsiteY6-676" fmla="*/ 387975 h 675034"/>
                    <a:gd name="connsiteX7-677" fmla="*/ 355864 w 420811"/>
                    <a:gd name="connsiteY7-678" fmla="*/ 595292 h 675034"/>
                    <a:gd name="connsiteX8-679" fmla="*/ 133535 w 420811"/>
                    <a:gd name="connsiteY8-680" fmla="*/ 652648 h 675034"/>
                    <a:gd name="connsiteX9-681" fmla="*/ 201511 w 420811"/>
                    <a:gd name="connsiteY9-682" fmla="*/ 239037 h 675034"/>
                    <a:gd name="connsiteX10-683" fmla="*/ 115874 w 420811"/>
                    <a:gd name="connsiteY10-684" fmla="*/ 251174 h 675034"/>
                    <a:gd name="connsiteX11-685" fmla="*/ 10365 w 420811"/>
                    <a:gd name="connsiteY11-686" fmla="*/ 141031 h 675034"/>
                    <a:gd name="connsiteX12-687" fmla="*/ 11030 w 420811"/>
                    <a:gd name="connsiteY12-688" fmla="*/ 62642 h 675034"/>
                    <a:gd name="connsiteX13-689" fmla="*/ 88104 w 420811"/>
                    <a:gd name="connsiteY13-690" fmla="*/ 46515 h 675034"/>
                    <a:gd name="connsiteX14-691" fmla="*/ 291389 w 420811"/>
                    <a:gd name="connsiteY14-692" fmla="*/ 4203 h 675034"/>
                    <a:gd name="connsiteX0-693" fmla="*/ 291389 w 420811"/>
                    <a:gd name="connsiteY0-694" fmla="*/ 4203 h 720122"/>
                    <a:gd name="connsiteX1-695" fmla="*/ 336702 w 420811"/>
                    <a:gd name="connsiteY1-696" fmla="*/ 12682 h 720122"/>
                    <a:gd name="connsiteX2-697" fmla="*/ 389748 w 420811"/>
                    <a:gd name="connsiteY2-698" fmla="*/ 106699 h 720122"/>
                    <a:gd name="connsiteX3-699" fmla="*/ 354911 w 420811"/>
                    <a:gd name="connsiteY3-700" fmla="*/ 181015 h 720122"/>
                    <a:gd name="connsiteX4-701" fmla="*/ 321986 w 420811"/>
                    <a:gd name="connsiteY4-702" fmla="*/ 298058 h 720122"/>
                    <a:gd name="connsiteX5-703" fmla="*/ 312175 w 420811"/>
                    <a:gd name="connsiteY5-704" fmla="*/ 451677 h 720122"/>
                    <a:gd name="connsiteX6-705" fmla="*/ 420811 w 420811"/>
                    <a:gd name="connsiteY6-706" fmla="*/ 387975 h 720122"/>
                    <a:gd name="connsiteX7-707" fmla="*/ 355864 w 420811"/>
                    <a:gd name="connsiteY7-708" fmla="*/ 595292 h 720122"/>
                    <a:gd name="connsiteX8-709" fmla="*/ 35224 w 420811"/>
                    <a:gd name="connsiteY8-710" fmla="*/ 704359 h 720122"/>
                    <a:gd name="connsiteX9-711" fmla="*/ 201511 w 420811"/>
                    <a:gd name="connsiteY9-712" fmla="*/ 239037 h 720122"/>
                    <a:gd name="connsiteX10-713" fmla="*/ 115874 w 420811"/>
                    <a:gd name="connsiteY10-714" fmla="*/ 251174 h 720122"/>
                    <a:gd name="connsiteX11-715" fmla="*/ 10365 w 420811"/>
                    <a:gd name="connsiteY11-716" fmla="*/ 141031 h 720122"/>
                    <a:gd name="connsiteX12-717" fmla="*/ 11030 w 420811"/>
                    <a:gd name="connsiteY12-718" fmla="*/ 62642 h 720122"/>
                    <a:gd name="connsiteX13-719" fmla="*/ 88104 w 420811"/>
                    <a:gd name="connsiteY13-720" fmla="*/ 46515 h 720122"/>
                    <a:gd name="connsiteX14-721" fmla="*/ 291389 w 420811"/>
                    <a:gd name="connsiteY14-722" fmla="*/ 4203 h 720122"/>
                    <a:gd name="connsiteX0-723" fmla="*/ 291389 w 420811"/>
                    <a:gd name="connsiteY0-724" fmla="*/ 4203 h 714961"/>
                    <a:gd name="connsiteX1-725" fmla="*/ 336702 w 420811"/>
                    <a:gd name="connsiteY1-726" fmla="*/ 12682 h 714961"/>
                    <a:gd name="connsiteX2-727" fmla="*/ 389748 w 420811"/>
                    <a:gd name="connsiteY2-728" fmla="*/ 106699 h 714961"/>
                    <a:gd name="connsiteX3-729" fmla="*/ 354911 w 420811"/>
                    <a:gd name="connsiteY3-730" fmla="*/ 181015 h 714961"/>
                    <a:gd name="connsiteX4-731" fmla="*/ 321986 w 420811"/>
                    <a:gd name="connsiteY4-732" fmla="*/ 298058 h 714961"/>
                    <a:gd name="connsiteX5-733" fmla="*/ 312175 w 420811"/>
                    <a:gd name="connsiteY5-734" fmla="*/ 451677 h 714961"/>
                    <a:gd name="connsiteX6-735" fmla="*/ 420811 w 420811"/>
                    <a:gd name="connsiteY6-736" fmla="*/ 387975 h 714961"/>
                    <a:gd name="connsiteX7-737" fmla="*/ 378705 w 420811"/>
                    <a:gd name="connsiteY7-738" fmla="*/ 554779 h 714961"/>
                    <a:gd name="connsiteX8-739" fmla="*/ 35224 w 420811"/>
                    <a:gd name="connsiteY8-740" fmla="*/ 704359 h 714961"/>
                    <a:gd name="connsiteX9-741" fmla="*/ 201511 w 420811"/>
                    <a:gd name="connsiteY9-742" fmla="*/ 239037 h 714961"/>
                    <a:gd name="connsiteX10-743" fmla="*/ 115874 w 420811"/>
                    <a:gd name="connsiteY10-744" fmla="*/ 251174 h 714961"/>
                    <a:gd name="connsiteX11-745" fmla="*/ 10365 w 420811"/>
                    <a:gd name="connsiteY11-746" fmla="*/ 141031 h 714961"/>
                    <a:gd name="connsiteX12-747" fmla="*/ 11030 w 420811"/>
                    <a:gd name="connsiteY12-748" fmla="*/ 62642 h 714961"/>
                    <a:gd name="connsiteX13-749" fmla="*/ 88104 w 420811"/>
                    <a:gd name="connsiteY13-750" fmla="*/ 46515 h 714961"/>
                    <a:gd name="connsiteX14-751" fmla="*/ 291389 w 420811"/>
                    <a:gd name="connsiteY14-752" fmla="*/ 4203 h 714961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420811" h="714961">
                      <a:moveTo>
                        <a:pt x="291389" y="4203"/>
                      </a:moveTo>
                      <a:cubicBezTo>
                        <a:pt x="306189" y="-5523"/>
                        <a:pt x="324148" y="3455"/>
                        <a:pt x="336702" y="12682"/>
                      </a:cubicBezTo>
                      <a:cubicBezTo>
                        <a:pt x="365220" y="35625"/>
                        <a:pt x="387170" y="69624"/>
                        <a:pt x="389748" y="106699"/>
                      </a:cubicBezTo>
                      <a:cubicBezTo>
                        <a:pt x="390163" y="135627"/>
                        <a:pt x="367798" y="156991"/>
                        <a:pt x="354911" y="181015"/>
                      </a:cubicBezTo>
                      <a:cubicBezTo>
                        <a:pt x="332794" y="216012"/>
                        <a:pt x="328720" y="258157"/>
                        <a:pt x="321986" y="298058"/>
                      </a:cubicBezTo>
                      <a:cubicBezTo>
                        <a:pt x="313672" y="348766"/>
                        <a:pt x="310678" y="400305"/>
                        <a:pt x="312175" y="451677"/>
                      </a:cubicBezTo>
                      <a:cubicBezTo>
                        <a:pt x="347760" y="428152"/>
                        <a:pt x="393208" y="421143"/>
                        <a:pt x="420811" y="387975"/>
                      </a:cubicBezTo>
                      <a:cubicBezTo>
                        <a:pt x="418039" y="408054"/>
                        <a:pt x="382699" y="424632"/>
                        <a:pt x="378705" y="554779"/>
                      </a:cubicBezTo>
                      <a:cubicBezTo>
                        <a:pt x="330826" y="598891"/>
                        <a:pt x="64756" y="756983"/>
                        <a:pt x="35224" y="704359"/>
                      </a:cubicBezTo>
                      <a:cubicBezTo>
                        <a:pt x="5692" y="651735"/>
                        <a:pt x="234408" y="315389"/>
                        <a:pt x="201511" y="239037"/>
                      </a:cubicBezTo>
                      <a:cubicBezTo>
                        <a:pt x="175238" y="252255"/>
                        <a:pt x="144891" y="261897"/>
                        <a:pt x="115874" y="251174"/>
                      </a:cubicBezTo>
                      <a:cubicBezTo>
                        <a:pt x="66237" y="233053"/>
                        <a:pt x="30818" y="188247"/>
                        <a:pt x="10365" y="141031"/>
                      </a:cubicBezTo>
                      <a:cubicBezTo>
                        <a:pt x="1219" y="116591"/>
                        <a:pt x="-7760" y="84754"/>
                        <a:pt x="11030" y="62642"/>
                      </a:cubicBezTo>
                      <a:cubicBezTo>
                        <a:pt x="31982" y="44354"/>
                        <a:pt x="62247" y="47679"/>
                        <a:pt x="88104" y="46515"/>
                      </a:cubicBezTo>
                      <a:cubicBezTo>
                        <a:pt x="157612" y="49175"/>
                        <a:pt x="230528" y="40197"/>
                        <a:pt x="291389" y="4203"/>
                      </a:cubicBezTo>
                      <a:close/>
                    </a:path>
                  </a:pathLst>
                </a:custGeom>
                <a:grpFill/>
                <a:ln w="830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" name="任意多边形: 形状 40"/>
              <p:cNvSpPr/>
              <p:nvPr/>
            </p:nvSpPr>
            <p:spPr>
              <a:xfrm>
                <a:off x="6551307" y="4244335"/>
                <a:ext cx="2004986" cy="4227134"/>
              </a:xfrm>
              <a:custGeom>
                <a:avLst/>
                <a:gdLst>
                  <a:gd name="connsiteX0" fmla="*/ 811290 w 1489125"/>
                  <a:gd name="connsiteY0" fmla="*/ 126 h 3344000"/>
                  <a:gd name="connsiteX1" fmla="*/ 825793 w 1489125"/>
                  <a:gd name="connsiteY1" fmla="*/ 2700 h 3344000"/>
                  <a:gd name="connsiteX2" fmla="*/ 768276 w 1489125"/>
                  <a:gd name="connsiteY2" fmla="*/ 240400 h 3344000"/>
                  <a:gd name="connsiteX3" fmla="*/ 523681 w 1489125"/>
                  <a:gd name="connsiteY3" fmla="*/ 451437 h 3344000"/>
                  <a:gd name="connsiteX4" fmla="*/ 974252 w 1489125"/>
                  <a:gd name="connsiteY4" fmla="*/ 301162 h 3344000"/>
                  <a:gd name="connsiteX5" fmla="*/ 1142484 w 1489125"/>
                  <a:gd name="connsiteY5" fmla="*/ 274862 h 3344000"/>
                  <a:gd name="connsiteX6" fmla="*/ 1314903 w 1489125"/>
                  <a:gd name="connsiteY6" fmla="*/ 510574 h 3344000"/>
                  <a:gd name="connsiteX7" fmla="*/ 1287591 w 1489125"/>
                  <a:gd name="connsiteY7" fmla="*/ 640241 h 3344000"/>
                  <a:gd name="connsiteX8" fmla="*/ 1230286 w 1489125"/>
                  <a:gd name="connsiteY8" fmla="*/ 1351065 h 3344000"/>
                  <a:gd name="connsiteX9" fmla="*/ 1357632 w 1489125"/>
                  <a:gd name="connsiteY9" fmla="*/ 1333642 h 3344000"/>
                  <a:gd name="connsiteX10" fmla="*/ 1488497 w 1489125"/>
                  <a:gd name="connsiteY10" fmla="*/ 1563827 h 3344000"/>
                  <a:gd name="connsiteX11" fmla="*/ 1233637 w 1489125"/>
                  <a:gd name="connsiteY11" fmla="*/ 1777593 h 3344000"/>
                  <a:gd name="connsiteX12" fmla="*/ 1279715 w 1489125"/>
                  <a:gd name="connsiteY12" fmla="*/ 2989830 h 3344000"/>
                  <a:gd name="connsiteX13" fmla="*/ 1251565 w 1489125"/>
                  <a:gd name="connsiteY13" fmla="*/ 3273290 h 3344000"/>
                  <a:gd name="connsiteX14" fmla="*/ 1177337 w 1489125"/>
                  <a:gd name="connsiteY14" fmla="*/ 3343986 h 3344000"/>
                  <a:gd name="connsiteX15" fmla="*/ 903678 w 1489125"/>
                  <a:gd name="connsiteY15" fmla="*/ 2935858 h 3344000"/>
                  <a:gd name="connsiteX16" fmla="*/ 885951 w 1489125"/>
                  <a:gd name="connsiteY16" fmla="*/ 2888185 h 3344000"/>
                  <a:gd name="connsiteX17" fmla="*/ 861932 w 1489125"/>
                  <a:gd name="connsiteY17" fmla="*/ 2234881 h 3344000"/>
                  <a:gd name="connsiteX18" fmla="*/ 292850 w 1489125"/>
                  <a:gd name="connsiteY18" fmla="*/ 2928509 h 3344000"/>
                  <a:gd name="connsiteX19" fmla="*/ 237703 w 1489125"/>
                  <a:gd name="connsiteY19" fmla="*/ 2996595 h 3344000"/>
                  <a:gd name="connsiteX20" fmla="*/ 187555 w 1489125"/>
                  <a:gd name="connsiteY20" fmla="*/ 3008930 h 3344000"/>
                  <a:gd name="connsiteX21" fmla="*/ 556 w 1489125"/>
                  <a:gd name="connsiteY21" fmla="*/ 2772211 h 3344000"/>
                  <a:gd name="connsiteX22" fmla="*/ 422977 w 1489125"/>
                  <a:gd name="connsiteY22" fmla="*/ 2107792 h 3344000"/>
                  <a:gd name="connsiteX23" fmla="*/ 156220 w 1489125"/>
                  <a:gd name="connsiteY23" fmla="*/ 1818302 h 3344000"/>
                  <a:gd name="connsiteX24" fmla="*/ 190068 w 1489125"/>
                  <a:gd name="connsiteY24" fmla="*/ 1686458 h 3344000"/>
                  <a:gd name="connsiteX25" fmla="*/ 506759 w 1489125"/>
                  <a:gd name="connsiteY25" fmla="*/ 1614420 h 3344000"/>
                  <a:gd name="connsiteX26" fmla="*/ 305852 w 1489125"/>
                  <a:gd name="connsiteY26" fmla="*/ 1297624 h 3344000"/>
                  <a:gd name="connsiteX27" fmla="*/ 314734 w 1489125"/>
                  <a:gd name="connsiteY27" fmla="*/ 674082 h 3344000"/>
                  <a:gd name="connsiteX28" fmla="*/ 134102 w 1489125"/>
                  <a:gd name="connsiteY28" fmla="*/ 540897 h 3344000"/>
                  <a:gd name="connsiteX29" fmla="*/ 135275 w 1489125"/>
                  <a:gd name="connsiteY29" fmla="*/ 423123 h 3344000"/>
                  <a:gd name="connsiteX30" fmla="*/ 212192 w 1489125"/>
                  <a:gd name="connsiteY30" fmla="*/ 354741 h 3344000"/>
                  <a:gd name="connsiteX31" fmla="*/ 811290 w 1489125"/>
                  <a:gd name="connsiteY31" fmla="*/ 126 h 3344000"/>
                  <a:gd name="connsiteX32" fmla="*/ 944091 w 1489125"/>
                  <a:gd name="connsiteY32" fmla="*/ 789173 h 3344000"/>
                  <a:gd name="connsiteX33" fmla="*/ 709172 w 1489125"/>
                  <a:gd name="connsiteY33" fmla="*/ 883325 h 3344000"/>
                  <a:gd name="connsiteX34" fmla="*/ 863327 w 1489125"/>
                  <a:gd name="connsiteY34" fmla="*/ 1112337 h 3344000"/>
                  <a:gd name="connsiteX35" fmla="*/ 780720 w 1489125"/>
                  <a:gd name="connsiteY35" fmla="*/ 1269813 h 3344000"/>
                  <a:gd name="connsiteX36" fmla="*/ 833502 w 1489125"/>
                  <a:gd name="connsiteY36" fmla="*/ 1515745 h 3344000"/>
                  <a:gd name="connsiteX37" fmla="*/ 867349 w 1489125"/>
                  <a:gd name="connsiteY37" fmla="*/ 1507537 h 3344000"/>
                  <a:gd name="connsiteX38" fmla="*/ 944091 w 1489125"/>
                  <a:gd name="connsiteY38" fmla="*/ 789173 h 3344000"/>
                  <a:gd name="connsiteX39" fmla="*/ 597073 w 1489125"/>
                  <a:gd name="connsiteY39" fmla="*/ 879138 h 3344000"/>
                  <a:gd name="connsiteX40" fmla="*/ 569258 w 1489125"/>
                  <a:gd name="connsiteY40" fmla="*/ 883827 h 3344000"/>
                  <a:gd name="connsiteX41" fmla="*/ 577803 w 1489125"/>
                  <a:gd name="connsiteY41" fmla="*/ 1113510 h 3344000"/>
                  <a:gd name="connsiteX42" fmla="*/ 655887 w 1489125"/>
                  <a:gd name="connsiteY42" fmla="*/ 1060402 h 3344000"/>
                  <a:gd name="connsiteX43" fmla="*/ 597073 w 1489125"/>
                  <a:gd name="connsiteY43" fmla="*/ 879138 h 3344000"/>
                  <a:gd name="connsiteX44" fmla="*/ 576630 w 1489125"/>
                  <a:gd name="connsiteY44" fmla="*/ 1303989 h 3344000"/>
                  <a:gd name="connsiteX45" fmla="*/ 561719 w 1489125"/>
                  <a:gd name="connsiteY45" fmla="*/ 1603196 h 3344000"/>
                  <a:gd name="connsiteX46" fmla="*/ 707328 w 1489125"/>
                  <a:gd name="connsiteY46" fmla="*/ 1559305 h 3344000"/>
                  <a:gd name="connsiteX47" fmla="*/ 579312 w 1489125"/>
                  <a:gd name="connsiteY47" fmla="*/ 1578402 h 3344000"/>
                  <a:gd name="connsiteX48" fmla="*/ 644492 w 1489125"/>
                  <a:gd name="connsiteY48" fmla="*/ 1366980 h 3344000"/>
                  <a:gd name="connsiteX49" fmla="*/ 576630 w 1489125"/>
                  <a:gd name="connsiteY49" fmla="*/ 1303989 h 3344000"/>
                  <a:gd name="connsiteX0-1" fmla="*/ 811290 w 1489125"/>
                  <a:gd name="connsiteY0-2" fmla="*/ 126 h 3344000"/>
                  <a:gd name="connsiteX1-3" fmla="*/ 825793 w 1489125"/>
                  <a:gd name="connsiteY1-4" fmla="*/ 2700 h 3344000"/>
                  <a:gd name="connsiteX2-5" fmla="*/ 768276 w 1489125"/>
                  <a:gd name="connsiteY2-6" fmla="*/ 240400 h 3344000"/>
                  <a:gd name="connsiteX3-7" fmla="*/ 523681 w 1489125"/>
                  <a:gd name="connsiteY3-8" fmla="*/ 451437 h 3344000"/>
                  <a:gd name="connsiteX4-9" fmla="*/ 974252 w 1489125"/>
                  <a:gd name="connsiteY4-10" fmla="*/ 301162 h 3344000"/>
                  <a:gd name="connsiteX5-11" fmla="*/ 1142484 w 1489125"/>
                  <a:gd name="connsiteY5-12" fmla="*/ 274862 h 3344000"/>
                  <a:gd name="connsiteX6-13" fmla="*/ 1314903 w 1489125"/>
                  <a:gd name="connsiteY6-14" fmla="*/ 510574 h 3344000"/>
                  <a:gd name="connsiteX7-15" fmla="*/ 1287591 w 1489125"/>
                  <a:gd name="connsiteY7-16" fmla="*/ 640241 h 3344000"/>
                  <a:gd name="connsiteX8-17" fmla="*/ 1230286 w 1489125"/>
                  <a:gd name="connsiteY8-18" fmla="*/ 1351065 h 3344000"/>
                  <a:gd name="connsiteX9-19" fmla="*/ 1357632 w 1489125"/>
                  <a:gd name="connsiteY9-20" fmla="*/ 1333642 h 3344000"/>
                  <a:gd name="connsiteX10-21" fmla="*/ 1488497 w 1489125"/>
                  <a:gd name="connsiteY10-22" fmla="*/ 1563827 h 3344000"/>
                  <a:gd name="connsiteX11-23" fmla="*/ 1233637 w 1489125"/>
                  <a:gd name="connsiteY11-24" fmla="*/ 1777593 h 3344000"/>
                  <a:gd name="connsiteX12-25" fmla="*/ 1279715 w 1489125"/>
                  <a:gd name="connsiteY12-26" fmla="*/ 2989830 h 3344000"/>
                  <a:gd name="connsiteX13-27" fmla="*/ 1251565 w 1489125"/>
                  <a:gd name="connsiteY13-28" fmla="*/ 3273290 h 3344000"/>
                  <a:gd name="connsiteX14-29" fmla="*/ 1177337 w 1489125"/>
                  <a:gd name="connsiteY14-30" fmla="*/ 3343986 h 3344000"/>
                  <a:gd name="connsiteX15-31" fmla="*/ 903678 w 1489125"/>
                  <a:gd name="connsiteY15-32" fmla="*/ 2935858 h 3344000"/>
                  <a:gd name="connsiteX16-33" fmla="*/ 885951 w 1489125"/>
                  <a:gd name="connsiteY16-34" fmla="*/ 2888185 h 3344000"/>
                  <a:gd name="connsiteX17-35" fmla="*/ 861932 w 1489125"/>
                  <a:gd name="connsiteY17-36" fmla="*/ 2234881 h 3344000"/>
                  <a:gd name="connsiteX18-37" fmla="*/ 292850 w 1489125"/>
                  <a:gd name="connsiteY18-38" fmla="*/ 2928509 h 3344000"/>
                  <a:gd name="connsiteX19-39" fmla="*/ 187555 w 1489125"/>
                  <a:gd name="connsiteY19-40" fmla="*/ 3008930 h 3344000"/>
                  <a:gd name="connsiteX20-41" fmla="*/ 556 w 1489125"/>
                  <a:gd name="connsiteY20-42" fmla="*/ 2772211 h 3344000"/>
                  <a:gd name="connsiteX21-43" fmla="*/ 422977 w 1489125"/>
                  <a:gd name="connsiteY21-44" fmla="*/ 2107792 h 3344000"/>
                  <a:gd name="connsiteX22-45" fmla="*/ 156220 w 1489125"/>
                  <a:gd name="connsiteY22-46" fmla="*/ 1818302 h 3344000"/>
                  <a:gd name="connsiteX23-47" fmla="*/ 190068 w 1489125"/>
                  <a:gd name="connsiteY23-48" fmla="*/ 1686458 h 3344000"/>
                  <a:gd name="connsiteX24-49" fmla="*/ 506759 w 1489125"/>
                  <a:gd name="connsiteY24-50" fmla="*/ 1614420 h 3344000"/>
                  <a:gd name="connsiteX25-51" fmla="*/ 305852 w 1489125"/>
                  <a:gd name="connsiteY25-52" fmla="*/ 1297624 h 3344000"/>
                  <a:gd name="connsiteX26-53" fmla="*/ 314734 w 1489125"/>
                  <a:gd name="connsiteY26-54" fmla="*/ 674082 h 3344000"/>
                  <a:gd name="connsiteX27-55" fmla="*/ 134102 w 1489125"/>
                  <a:gd name="connsiteY27-56" fmla="*/ 540897 h 3344000"/>
                  <a:gd name="connsiteX28-57" fmla="*/ 135275 w 1489125"/>
                  <a:gd name="connsiteY28-58" fmla="*/ 423123 h 3344000"/>
                  <a:gd name="connsiteX29-59" fmla="*/ 212192 w 1489125"/>
                  <a:gd name="connsiteY29-60" fmla="*/ 354741 h 3344000"/>
                  <a:gd name="connsiteX30-61" fmla="*/ 811290 w 1489125"/>
                  <a:gd name="connsiteY30-62" fmla="*/ 126 h 3344000"/>
                  <a:gd name="connsiteX31-63" fmla="*/ 944091 w 1489125"/>
                  <a:gd name="connsiteY31-64" fmla="*/ 789173 h 3344000"/>
                  <a:gd name="connsiteX32-65" fmla="*/ 709172 w 1489125"/>
                  <a:gd name="connsiteY32-66" fmla="*/ 883325 h 3344000"/>
                  <a:gd name="connsiteX33-67" fmla="*/ 863327 w 1489125"/>
                  <a:gd name="connsiteY33-68" fmla="*/ 1112337 h 3344000"/>
                  <a:gd name="connsiteX34-69" fmla="*/ 780720 w 1489125"/>
                  <a:gd name="connsiteY34-70" fmla="*/ 1269813 h 3344000"/>
                  <a:gd name="connsiteX35-71" fmla="*/ 833502 w 1489125"/>
                  <a:gd name="connsiteY35-72" fmla="*/ 1515745 h 3344000"/>
                  <a:gd name="connsiteX36-73" fmla="*/ 867349 w 1489125"/>
                  <a:gd name="connsiteY36-74" fmla="*/ 1507537 h 3344000"/>
                  <a:gd name="connsiteX37-75" fmla="*/ 944091 w 1489125"/>
                  <a:gd name="connsiteY37-76" fmla="*/ 789173 h 3344000"/>
                  <a:gd name="connsiteX38-77" fmla="*/ 597073 w 1489125"/>
                  <a:gd name="connsiteY38-78" fmla="*/ 879138 h 3344000"/>
                  <a:gd name="connsiteX39-79" fmla="*/ 569258 w 1489125"/>
                  <a:gd name="connsiteY39-80" fmla="*/ 883827 h 3344000"/>
                  <a:gd name="connsiteX40-81" fmla="*/ 577803 w 1489125"/>
                  <a:gd name="connsiteY40-82" fmla="*/ 1113510 h 3344000"/>
                  <a:gd name="connsiteX41-83" fmla="*/ 655887 w 1489125"/>
                  <a:gd name="connsiteY41-84" fmla="*/ 1060402 h 3344000"/>
                  <a:gd name="connsiteX42-85" fmla="*/ 597073 w 1489125"/>
                  <a:gd name="connsiteY42-86" fmla="*/ 879138 h 3344000"/>
                  <a:gd name="connsiteX43-87" fmla="*/ 576630 w 1489125"/>
                  <a:gd name="connsiteY43-88" fmla="*/ 1303989 h 3344000"/>
                  <a:gd name="connsiteX44-89" fmla="*/ 561719 w 1489125"/>
                  <a:gd name="connsiteY44-90" fmla="*/ 1603196 h 3344000"/>
                  <a:gd name="connsiteX45-91" fmla="*/ 707328 w 1489125"/>
                  <a:gd name="connsiteY45-92" fmla="*/ 1559305 h 3344000"/>
                  <a:gd name="connsiteX46-93" fmla="*/ 579312 w 1489125"/>
                  <a:gd name="connsiteY46-94" fmla="*/ 1578402 h 3344000"/>
                  <a:gd name="connsiteX47-95" fmla="*/ 644492 w 1489125"/>
                  <a:gd name="connsiteY47-96" fmla="*/ 1366980 h 3344000"/>
                  <a:gd name="connsiteX48-97" fmla="*/ 576630 w 1489125"/>
                  <a:gd name="connsiteY48-98" fmla="*/ 1303989 h 3344000"/>
                  <a:gd name="connsiteX0-99" fmla="*/ 810734 w 1488569"/>
                  <a:gd name="connsiteY0-100" fmla="*/ 126 h 3344000"/>
                  <a:gd name="connsiteX1-101" fmla="*/ 825237 w 1488569"/>
                  <a:gd name="connsiteY1-102" fmla="*/ 2700 h 3344000"/>
                  <a:gd name="connsiteX2-103" fmla="*/ 767720 w 1488569"/>
                  <a:gd name="connsiteY2-104" fmla="*/ 240400 h 3344000"/>
                  <a:gd name="connsiteX3-105" fmla="*/ 523125 w 1488569"/>
                  <a:gd name="connsiteY3-106" fmla="*/ 451437 h 3344000"/>
                  <a:gd name="connsiteX4-107" fmla="*/ 973696 w 1488569"/>
                  <a:gd name="connsiteY4-108" fmla="*/ 301162 h 3344000"/>
                  <a:gd name="connsiteX5-109" fmla="*/ 1141928 w 1488569"/>
                  <a:gd name="connsiteY5-110" fmla="*/ 274862 h 3344000"/>
                  <a:gd name="connsiteX6-111" fmla="*/ 1314347 w 1488569"/>
                  <a:gd name="connsiteY6-112" fmla="*/ 510574 h 3344000"/>
                  <a:gd name="connsiteX7-113" fmla="*/ 1287035 w 1488569"/>
                  <a:gd name="connsiteY7-114" fmla="*/ 640241 h 3344000"/>
                  <a:gd name="connsiteX8-115" fmla="*/ 1229730 w 1488569"/>
                  <a:gd name="connsiteY8-116" fmla="*/ 1351065 h 3344000"/>
                  <a:gd name="connsiteX9-117" fmla="*/ 1357076 w 1488569"/>
                  <a:gd name="connsiteY9-118" fmla="*/ 1333642 h 3344000"/>
                  <a:gd name="connsiteX10-119" fmla="*/ 1487941 w 1488569"/>
                  <a:gd name="connsiteY10-120" fmla="*/ 1563827 h 3344000"/>
                  <a:gd name="connsiteX11-121" fmla="*/ 1233081 w 1488569"/>
                  <a:gd name="connsiteY11-122" fmla="*/ 1777593 h 3344000"/>
                  <a:gd name="connsiteX12-123" fmla="*/ 1279159 w 1488569"/>
                  <a:gd name="connsiteY12-124" fmla="*/ 2989830 h 3344000"/>
                  <a:gd name="connsiteX13-125" fmla="*/ 1251009 w 1488569"/>
                  <a:gd name="connsiteY13-126" fmla="*/ 3273290 h 3344000"/>
                  <a:gd name="connsiteX14-127" fmla="*/ 1176781 w 1488569"/>
                  <a:gd name="connsiteY14-128" fmla="*/ 3343986 h 3344000"/>
                  <a:gd name="connsiteX15-129" fmla="*/ 903122 w 1488569"/>
                  <a:gd name="connsiteY15-130" fmla="*/ 2935858 h 3344000"/>
                  <a:gd name="connsiteX16-131" fmla="*/ 885395 w 1488569"/>
                  <a:gd name="connsiteY16-132" fmla="*/ 2888185 h 3344000"/>
                  <a:gd name="connsiteX17-133" fmla="*/ 861376 w 1488569"/>
                  <a:gd name="connsiteY17-134" fmla="*/ 2234881 h 3344000"/>
                  <a:gd name="connsiteX18-135" fmla="*/ 292294 w 1488569"/>
                  <a:gd name="connsiteY18-136" fmla="*/ 2928509 h 3344000"/>
                  <a:gd name="connsiteX19-137" fmla="*/ 0 w 1488569"/>
                  <a:gd name="connsiteY19-138" fmla="*/ 2772211 h 3344000"/>
                  <a:gd name="connsiteX20-139" fmla="*/ 422421 w 1488569"/>
                  <a:gd name="connsiteY20-140" fmla="*/ 2107792 h 3344000"/>
                  <a:gd name="connsiteX21-141" fmla="*/ 155664 w 1488569"/>
                  <a:gd name="connsiteY21-142" fmla="*/ 1818302 h 3344000"/>
                  <a:gd name="connsiteX22-143" fmla="*/ 189512 w 1488569"/>
                  <a:gd name="connsiteY22-144" fmla="*/ 1686458 h 3344000"/>
                  <a:gd name="connsiteX23-145" fmla="*/ 506203 w 1488569"/>
                  <a:gd name="connsiteY23-146" fmla="*/ 1614420 h 3344000"/>
                  <a:gd name="connsiteX24-147" fmla="*/ 305296 w 1488569"/>
                  <a:gd name="connsiteY24-148" fmla="*/ 1297624 h 3344000"/>
                  <a:gd name="connsiteX25-149" fmla="*/ 314178 w 1488569"/>
                  <a:gd name="connsiteY25-150" fmla="*/ 674082 h 3344000"/>
                  <a:gd name="connsiteX26-151" fmla="*/ 133546 w 1488569"/>
                  <a:gd name="connsiteY26-152" fmla="*/ 540897 h 3344000"/>
                  <a:gd name="connsiteX27-153" fmla="*/ 134719 w 1488569"/>
                  <a:gd name="connsiteY27-154" fmla="*/ 423123 h 3344000"/>
                  <a:gd name="connsiteX28-155" fmla="*/ 211636 w 1488569"/>
                  <a:gd name="connsiteY28-156" fmla="*/ 354741 h 3344000"/>
                  <a:gd name="connsiteX29-157" fmla="*/ 810734 w 1488569"/>
                  <a:gd name="connsiteY29-158" fmla="*/ 126 h 3344000"/>
                  <a:gd name="connsiteX30-159" fmla="*/ 943535 w 1488569"/>
                  <a:gd name="connsiteY30-160" fmla="*/ 789173 h 3344000"/>
                  <a:gd name="connsiteX31-161" fmla="*/ 708616 w 1488569"/>
                  <a:gd name="connsiteY31-162" fmla="*/ 883325 h 3344000"/>
                  <a:gd name="connsiteX32-163" fmla="*/ 862771 w 1488569"/>
                  <a:gd name="connsiteY32-164" fmla="*/ 1112337 h 3344000"/>
                  <a:gd name="connsiteX33-165" fmla="*/ 780164 w 1488569"/>
                  <a:gd name="connsiteY33-166" fmla="*/ 1269813 h 3344000"/>
                  <a:gd name="connsiteX34-167" fmla="*/ 832946 w 1488569"/>
                  <a:gd name="connsiteY34-168" fmla="*/ 1515745 h 3344000"/>
                  <a:gd name="connsiteX35-169" fmla="*/ 866793 w 1488569"/>
                  <a:gd name="connsiteY35-170" fmla="*/ 1507537 h 3344000"/>
                  <a:gd name="connsiteX36-171" fmla="*/ 943535 w 1488569"/>
                  <a:gd name="connsiteY36-172" fmla="*/ 789173 h 3344000"/>
                  <a:gd name="connsiteX37-173" fmla="*/ 596517 w 1488569"/>
                  <a:gd name="connsiteY37-174" fmla="*/ 879138 h 3344000"/>
                  <a:gd name="connsiteX38-175" fmla="*/ 568702 w 1488569"/>
                  <a:gd name="connsiteY38-176" fmla="*/ 883827 h 3344000"/>
                  <a:gd name="connsiteX39-177" fmla="*/ 577247 w 1488569"/>
                  <a:gd name="connsiteY39-178" fmla="*/ 1113510 h 3344000"/>
                  <a:gd name="connsiteX40-179" fmla="*/ 655331 w 1488569"/>
                  <a:gd name="connsiteY40-180" fmla="*/ 1060402 h 3344000"/>
                  <a:gd name="connsiteX41-181" fmla="*/ 596517 w 1488569"/>
                  <a:gd name="connsiteY41-182" fmla="*/ 879138 h 3344000"/>
                  <a:gd name="connsiteX42-183" fmla="*/ 576074 w 1488569"/>
                  <a:gd name="connsiteY42-184" fmla="*/ 1303989 h 3344000"/>
                  <a:gd name="connsiteX43-185" fmla="*/ 561163 w 1488569"/>
                  <a:gd name="connsiteY43-186" fmla="*/ 1603196 h 3344000"/>
                  <a:gd name="connsiteX44-187" fmla="*/ 706772 w 1488569"/>
                  <a:gd name="connsiteY44-188" fmla="*/ 1559305 h 3344000"/>
                  <a:gd name="connsiteX45-189" fmla="*/ 578756 w 1488569"/>
                  <a:gd name="connsiteY45-190" fmla="*/ 1578402 h 3344000"/>
                  <a:gd name="connsiteX46-191" fmla="*/ 643936 w 1488569"/>
                  <a:gd name="connsiteY46-192" fmla="*/ 1366980 h 3344000"/>
                  <a:gd name="connsiteX47-193" fmla="*/ 576074 w 1488569"/>
                  <a:gd name="connsiteY47-194" fmla="*/ 1303989 h 3344000"/>
                  <a:gd name="connsiteX0-195" fmla="*/ 810734 w 1488569"/>
                  <a:gd name="connsiteY0-196" fmla="*/ 126 h 3344000"/>
                  <a:gd name="connsiteX1-197" fmla="*/ 825237 w 1488569"/>
                  <a:gd name="connsiteY1-198" fmla="*/ 2700 h 3344000"/>
                  <a:gd name="connsiteX2-199" fmla="*/ 767720 w 1488569"/>
                  <a:gd name="connsiteY2-200" fmla="*/ 240400 h 3344000"/>
                  <a:gd name="connsiteX3-201" fmla="*/ 523125 w 1488569"/>
                  <a:gd name="connsiteY3-202" fmla="*/ 451437 h 3344000"/>
                  <a:gd name="connsiteX4-203" fmla="*/ 973696 w 1488569"/>
                  <a:gd name="connsiteY4-204" fmla="*/ 301162 h 3344000"/>
                  <a:gd name="connsiteX5-205" fmla="*/ 1141928 w 1488569"/>
                  <a:gd name="connsiteY5-206" fmla="*/ 274862 h 3344000"/>
                  <a:gd name="connsiteX6-207" fmla="*/ 1314347 w 1488569"/>
                  <a:gd name="connsiteY6-208" fmla="*/ 510574 h 3344000"/>
                  <a:gd name="connsiteX7-209" fmla="*/ 1287035 w 1488569"/>
                  <a:gd name="connsiteY7-210" fmla="*/ 640241 h 3344000"/>
                  <a:gd name="connsiteX8-211" fmla="*/ 1229730 w 1488569"/>
                  <a:gd name="connsiteY8-212" fmla="*/ 1351065 h 3344000"/>
                  <a:gd name="connsiteX9-213" fmla="*/ 1357076 w 1488569"/>
                  <a:gd name="connsiteY9-214" fmla="*/ 1333642 h 3344000"/>
                  <a:gd name="connsiteX10-215" fmla="*/ 1487941 w 1488569"/>
                  <a:gd name="connsiteY10-216" fmla="*/ 1563827 h 3344000"/>
                  <a:gd name="connsiteX11-217" fmla="*/ 1233081 w 1488569"/>
                  <a:gd name="connsiteY11-218" fmla="*/ 1777593 h 3344000"/>
                  <a:gd name="connsiteX12-219" fmla="*/ 1279159 w 1488569"/>
                  <a:gd name="connsiteY12-220" fmla="*/ 2989830 h 3344000"/>
                  <a:gd name="connsiteX13-221" fmla="*/ 1251009 w 1488569"/>
                  <a:gd name="connsiteY13-222" fmla="*/ 3273290 h 3344000"/>
                  <a:gd name="connsiteX14-223" fmla="*/ 1176781 w 1488569"/>
                  <a:gd name="connsiteY14-224" fmla="*/ 3343986 h 3344000"/>
                  <a:gd name="connsiteX15-225" fmla="*/ 903122 w 1488569"/>
                  <a:gd name="connsiteY15-226" fmla="*/ 2935858 h 3344000"/>
                  <a:gd name="connsiteX16-227" fmla="*/ 885395 w 1488569"/>
                  <a:gd name="connsiteY16-228" fmla="*/ 2888185 h 3344000"/>
                  <a:gd name="connsiteX17-229" fmla="*/ 861376 w 1488569"/>
                  <a:gd name="connsiteY17-230" fmla="*/ 2234881 h 3344000"/>
                  <a:gd name="connsiteX18-231" fmla="*/ 0 w 1488569"/>
                  <a:gd name="connsiteY18-232" fmla="*/ 2772211 h 3344000"/>
                  <a:gd name="connsiteX19-233" fmla="*/ 422421 w 1488569"/>
                  <a:gd name="connsiteY19-234" fmla="*/ 2107792 h 3344000"/>
                  <a:gd name="connsiteX20-235" fmla="*/ 155664 w 1488569"/>
                  <a:gd name="connsiteY20-236" fmla="*/ 1818302 h 3344000"/>
                  <a:gd name="connsiteX21-237" fmla="*/ 189512 w 1488569"/>
                  <a:gd name="connsiteY21-238" fmla="*/ 1686458 h 3344000"/>
                  <a:gd name="connsiteX22-239" fmla="*/ 506203 w 1488569"/>
                  <a:gd name="connsiteY22-240" fmla="*/ 1614420 h 3344000"/>
                  <a:gd name="connsiteX23-241" fmla="*/ 305296 w 1488569"/>
                  <a:gd name="connsiteY23-242" fmla="*/ 1297624 h 3344000"/>
                  <a:gd name="connsiteX24-243" fmla="*/ 314178 w 1488569"/>
                  <a:gd name="connsiteY24-244" fmla="*/ 674082 h 3344000"/>
                  <a:gd name="connsiteX25-245" fmla="*/ 133546 w 1488569"/>
                  <a:gd name="connsiteY25-246" fmla="*/ 540897 h 3344000"/>
                  <a:gd name="connsiteX26-247" fmla="*/ 134719 w 1488569"/>
                  <a:gd name="connsiteY26-248" fmla="*/ 423123 h 3344000"/>
                  <a:gd name="connsiteX27-249" fmla="*/ 211636 w 1488569"/>
                  <a:gd name="connsiteY27-250" fmla="*/ 354741 h 3344000"/>
                  <a:gd name="connsiteX28-251" fmla="*/ 810734 w 1488569"/>
                  <a:gd name="connsiteY28-252" fmla="*/ 126 h 3344000"/>
                  <a:gd name="connsiteX29-253" fmla="*/ 943535 w 1488569"/>
                  <a:gd name="connsiteY29-254" fmla="*/ 789173 h 3344000"/>
                  <a:gd name="connsiteX30-255" fmla="*/ 708616 w 1488569"/>
                  <a:gd name="connsiteY30-256" fmla="*/ 883325 h 3344000"/>
                  <a:gd name="connsiteX31-257" fmla="*/ 862771 w 1488569"/>
                  <a:gd name="connsiteY31-258" fmla="*/ 1112337 h 3344000"/>
                  <a:gd name="connsiteX32-259" fmla="*/ 780164 w 1488569"/>
                  <a:gd name="connsiteY32-260" fmla="*/ 1269813 h 3344000"/>
                  <a:gd name="connsiteX33-261" fmla="*/ 832946 w 1488569"/>
                  <a:gd name="connsiteY33-262" fmla="*/ 1515745 h 3344000"/>
                  <a:gd name="connsiteX34-263" fmla="*/ 866793 w 1488569"/>
                  <a:gd name="connsiteY34-264" fmla="*/ 1507537 h 3344000"/>
                  <a:gd name="connsiteX35-265" fmla="*/ 943535 w 1488569"/>
                  <a:gd name="connsiteY35-266" fmla="*/ 789173 h 3344000"/>
                  <a:gd name="connsiteX36-267" fmla="*/ 596517 w 1488569"/>
                  <a:gd name="connsiteY36-268" fmla="*/ 879138 h 3344000"/>
                  <a:gd name="connsiteX37-269" fmla="*/ 568702 w 1488569"/>
                  <a:gd name="connsiteY37-270" fmla="*/ 883827 h 3344000"/>
                  <a:gd name="connsiteX38-271" fmla="*/ 577247 w 1488569"/>
                  <a:gd name="connsiteY38-272" fmla="*/ 1113510 h 3344000"/>
                  <a:gd name="connsiteX39-273" fmla="*/ 655331 w 1488569"/>
                  <a:gd name="connsiteY39-274" fmla="*/ 1060402 h 3344000"/>
                  <a:gd name="connsiteX40-275" fmla="*/ 596517 w 1488569"/>
                  <a:gd name="connsiteY40-276" fmla="*/ 879138 h 3344000"/>
                  <a:gd name="connsiteX41-277" fmla="*/ 576074 w 1488569"/>
                  <a:gd name="connsiteY41-278" fmla="*/ 1303989 h 3344000"/>
                  <a:gd name="connsiteX42-279" fmla="*/ 561163 w 1488569"/>
                  <a:gd name="connsiteY42-280" fmla="*/ 1603196 h 3344000"/>
                  <a:gd name="connsiteX43-281" fmla="*/ 706772 w 1488569"/>
                  <a:gd name="connsiteY43-282" fmla="*/ 1559305 h 3344000"/>
                  <a:gd name="connsiteX44-283" fmla="*/ 578756 w 1488569"/>
                  <a:gd name="connsiteY44-284" fmla="*/ 1578402 h 3344000"/>
                  <a:gd name="connsiteX45-285" fmla="*/ 643936 w 1488569"/>
                  <a:gd name="connsiteY45-286" fmla="*/ 1366980 h 3344000"/>
                  <a:gd name="connsiteX46-287" fmla="*/ 576074 w 1488569"/>
                  <a:gd name="connsiteY46-288" fmla="*/ 1303989 h 3344000"/>
                  <a:gd name="connsiteX0-289" fmla="*/ 810734 w 1488569"/>
                  <a:gd name="connsiteY0-290" fmla="*/ 126 h 3344000"/>
                  <a:gd name="connsiteX1-291" fmla="*/ 825237 w 1488569"/>
                  <a:gd name="connsiteY1-292" fmla="*/ 2700 h 3344000"/>
                  <a:gd name="connsiteX2-293" fmla="*/ 767720 w 1488569"/>
                  <a:gd name="connsiteY2-294" fmla="*/ 240400 h 3344000"/>
                  <a:gd name="connsiteX3-295" fmla="*/ 523125 w 1488569"/>
                  <a:gd name="connsiteY3-296" fmla="*/ 451437 h 3344000"/>
                  <a:gd name="connsiteX4-297" fmla="*/ 973696 w 1488569"/>
                  <a:gd name="connsiteY4-298" fmla="*/ 301162 h 3344000"/>
                  <a:gd name="connsiteX5-299" fmla="*/ 1141928 w 1488569"/>
                  <a:gd name="connsiteY5-300" fmla="*/ 274862 h 3344000"/>
                  <a:gd name="connsiteX6-301" fmla="*/ 1314347 w 1488569"/>
                  <a:gd name="connsiteY6-302" fmla="*/ 510574 h 3344000"/>
                  <a:gd name="connsiteX7-303" fmla="*/ 1287035 w 1488569"/>
                  <a:gd name="connsiteY7-304" fmla="*/ 640241 h 3344000"/>
                  <a:gd name="connsiteX8-305" fmla="*/ 1229730 w 1488569"/>
                  <a:gd name="connsiteY8-306" fmla="*/ 1351065 h 3344000"/>
                  <a:gd name="connsiteX9-307" fmla="*/ 1357076 w 1488569"/>
                  <a:gd name="connsiteY9-308" fmla="*/ 1333642 h 3344000"/>
                  <a:gd name="connsiteX10-309" fmla="*/ 1487941 w 1488569"/>
                  <a:gd name="connsiteY10-310" fmla="*/ 1563827 h 3344000"/>
                  <a:gd name="connsiteX11-311" fmla="*/ 1233081 w 1488569"/>
                  <a:gd name="connsiteY11-312" fmla="*/ 1777593 h 3344000"/>
                  <a:gd name="connsiteX12-313" fmla="*/ 1279159 w 1488569"/>
                  <a:gd name="connsiteY12-314" fmla="*/ 2989830 h 3344000"/>
                  <a:gd name="connsiteX13-315" fmla="*/ 1251009 w 1488569"/>
                  <a:gd name="connsiteY13-316" fmla="*/ 3273290 h 3344000"/>
                  <a:gd name="connsiteX14-317" fmla="*/ 1176781 w 1488569"/>
                  <a:gd name="connsiteY14-318" fmla="*/ 3343986 h 3344000"/>
                  <a:gd name="connsiteX15-319" fmla="*/ 903122 w 1488569"/>
                  <a:gd name="connsiteY15-320" fmla="*/ 2935858 h 3344000"/>
                  <a:gd name="connsiteX16-321" fmla="*/ 771095 w 1488569"/>
                  <a:gd name="connsiteY16-322" fmla="*/ 2796745 h 3344000"/>
                  <a:gd name="connsiteX17-323" fmla="*/ 861376 w 1488569"/>
                  <a:gd name="connsiteY17-324" fmla="*/ 2234881 h 3344000"/>
                  <a:gd name="connsiteX18-325" fmla="*/ 0 w 1488569"/>
                  <a:gd name="connsiteY18-326" fmla="*/ 2772211 h 3344000"/>
                  <a:gd name="connsiteX19-327" fmla="*/ 422421 w 1488569"/>
                  <a:gd name="connsiteY19-328" fmla="*/ 2107792 h 3344000"/>
                  <a:gd name="connsiteX20-329" fmla="*/ 155664 w 1488569"/>
                  <a:gd name="connsiteY20-330" fmla="*/ 1818302 h 3344000"/>
                  <a:gd name="connsiteX21-331" fmla="*/ 189512 w 1488569"/>
                  <a:gd name="connsiteY21-332" fmla="*/ 1686458 h 3344000"/>
                  <a:gd name="connsiteX22-333" fmla="*/ 506203 w 1488569"/>
                  <a:gd name="connsiteY22-334" fmla="*/ 1614420 h 3344000"/>
                  <a:gd name="connsiteX23-335" fmla="*/ 305296 w 1488569"/>
                  <a:gd name="connsiteY23-336" fmla="*/ 1297624 h 3344000"/>
                  <a:gd name="connsiteX24-337" fmla="*/ 314178 w 1488569"/>
                  <a:gd name="connsiteY24-338" fmla="*/ 674082 h 3344000"/>
                  <a:gd name="connsiteX25-339" fmla="*/ 133546 w 1488569"/>
                  <a:gd name="connsiteY25-340" fmla="*/ 540897 h 3344000"/>
                  <a:gd name="connsiteX26-341" fmla="*/ 134719 w 1488569"/>
                  <a:gd name="connsiteY26-342" fmla="*/ 423123 h 3344000"/>
                  <a:gd name="connsiteX27-343" fmla="*/ 211636 w 1488569"/>
                  <a:gd name="connsiteY27-344" fmla="*/ 354741 h 3344000"/>
                  <a:gd name="connsiteX28-345" fmla="*/ 810734 w 1488569"/>
                  <a:gd name="connsiteY28-346" fmla="*/ 126 h 3344000"/>
                  <a:gd name="connsiteX29-347" fmla="*/ 943535 w 1488569"/>
                  <a:gd name="connsiteY29-348" fmla="*/ 789173 h 3344000"/>
                  <a:gd name="connsiteX30-349" fmla="*/ 708616 w 1488569"/>
                  <a:gd name="connsiteY30-350" fmla="*/ 883325 h 3344000"/>
                  <a:gd name="connsiteX31-351" fmla="*/ 862771 w 1488569"/>
                  <a:gd name="connsiteY31-352" fmla="*/ 1112337 h 3344000"/>
                  <a:gd name="connsiteX32-353" fmla="*/ 780164 w 1488569"/>
                  <a:gd name="connsiteY32-354" fmla="*/ 1269813 h 3344000"/>
                  <a:gd name="connsiteX33-355" fmla="*/ 832946 w 1488569"/>
                  <a:gd name="connsiteY33-356" fmla="*/ 1515745 h 3344000"/>
                  <a:gd name="connsiteX34-357" fmla="*/ 866793 w 1488569"/>
                  <a:gd name="connsiteY34-358" fmla="*/ 1507537 h 3344000"/>
                  <a:gd name="connsiteX35-359" fmla="*/ 943535 w 1488569"/>
                  <a:gd name="connsiteY35-360" fmla="*/ 789173 h 3344000"/>
                  <a:gd name="connsiteX36-361" fmla="*/ 596517 w 1488569"/>
                  <a:gd name="connsiteY36-362" fmla="*/ 879138 h 3344000"/>
                  <a:gd name="connsiteX37-363" fmla="*/ 568702 w 1488569"/>
                  <a:gd name="connsiteY37-364" fmla="*/ 883827 h 3344000"/>
                  <a:gd name="connsiteX38-365" fmla="*/ 577247 w 1488569"/>
                  <a:gd name="connsiteY38-366" fmla="*/ 1113510 h 3344000"/>
                  <a:gd name="connsiteX39-367" fmla="*/ 655331 w 1488569"/>
                  <a:gd name="connsiteY39-368" fmla="*/ 1060402 h 3344000"/>
                  <a:gd name="connsiteX40-369" fmla="*/ 596517 w 1488569"/>
                  <a:gd name="connsiteY40-370" fmla="*/ 879138 h 3344000"/>
                  <a:gd name="connsiteX41-371" fmla="*/ 576074 w 1488569"/>
                  <a:gd name="connsiteY41-372" fmla="*/ 1303989 h 3344000"/>
                  <a:gd name="connsiteX42-373" fmla="*/ 561163 w 1488569"/>
                  <a:gd name="connsiteY42-374" fmla="*/ 1603196 h 3344000"/>
                  <a:gd name="connsiteX43-375" fmla="*/ 706772 w 1488569"/>
                  <a:gd name="connsiteY43-376" fmla="*/ 1559305 h 3344000"/>
                  <a:gd name="connsiteX44-377" fmla="*/ 578756 w 1488569"/>
                  <a:gd name="connsiteY44-378" fmla="*/ 1578402 h 3344000"/>
                  <a:gd name="connsiteX45-379" fmla="*/ 643936 w 1488569"/>
                  <a:gd name="connsiteY45-380" fmla="*/ 1366980 h 3344000"/>
                  <a:gd name="connsiteX46-381" fmla="*/ 576074 w 1488569"/>
                  <a:gd name="connsiteY46-382" fmla="*/ 1303989 h 3344000"/>
                  <a:gd name="connsiteX0-383" fmla="*/ 810734 w 1488569"/>
                  <a:gd name="connsiteY0-384" fmla="*/ 126 h 3344000"/>
                  <a:gd name="connsiteX1-385" fmla="*/ 825237 w 1488569"/>
                  <a:gd name="connsiteY1-386" fmla="*/ 2700 h 3344000"/>
                  <a:gd name="connsiteX2-387" fmla="*/ 767720 w 1488569"/>
                  <a:gd name="connsiteY2-388" fmla="*/ 240400 h 3344000"/>
                  <a:gd name="connsiteX3-389" fmla="*/ 523125 w 1488569"/>
                  <a:gd name="connsiteY3-390" fmla="*/ 451437 h 3344000"/>
                  <a:gd name="connsiteX4-391" fmla="*/ 973696 w 1488569"/>
                  <a:gd name="connsiteY4-392" fmla="*/ 301162 h 3344000"/>
                  <a:gd name="connsiteX5-393" fmla="*/ 1141928 w 1488569"/>
                  <a:gd name="connsiteY5-394" fmla="*/ 274862 h 3344000"/>
                  <a:gd name="connsiteX6-395" fmla="*/ 1314347 w 1488569"/>
                  <a:gd name="connsiteY6-396" fmla="*/ 510574 h 3344000"/>
                  <a:gd name="connsiteX7-397" fmla="*/ 1287035 w 1488569"/>
                  <a:gd name="connsiteY7-398" fmla="*/ 640241 h 3344000"/>
                  <a:gd name="connsiteX8-399" fmla="*/ 1229730 w 1488569"/>
                  <a:gd name="connsiteY8-400" fmla="*/ 1351065 h 3344000"/>
                  <a:gd name="connsiteX9-401" fmla="*/ 1357076 w 1488569"/>
                  <a:gd name="connsiteY9-402" fmla="*/ 1333642 h 3344000"/>
                  <a:gd name="connsiteX10-403" fmla="*/ 1487941 w 1488569"/>
                  <a:gd name="connsiteY10-404" fmla="*/ 1563827 h 3344000"/>
                  <a:gd name="connsiteX11-405" fmla="*/ 1233081 w 1488569"/>
                  <a:gd name="connsiteY11-406" fmla="*/ 1777593 h 3344000"/>
                  <a:gd name="connsiteX12-407" fmla="*/ 1279159 w 1488569"/>
                  <a:gd name="connsiteY12-408" fmla="*/ 2989830 h 3344000"/>
                  <a:gd name="connsiteX13-409" fmla="*/ 1251009 w 1488569"/>
                  <a:gd name="connsiteY13-410" fmla="*/ 3273290 h 3344000"/>
                  <a:gd name="connsiteX14-411" fmla="*/ 1176781 w 1488569"/>
                  <a:gd name="connsiteY14-412" fmla="*/ 3343986 h 3344000"/>
                  <a:gd name="connsiteX15-413" fmla="*/ 771095 w 1488569"/>
                  <a:gd name="connsiteY15-414" fmla="*/ 2796745 h 3344000"/>
                  <a:gd name="connsiteX16-415" fmla="*/ 861376 w 1488569"/>
                  <a:gd name="connsiteY16-416" fmla="*/ 2234881 h 3344000"/>
                  <a:gd name="connsiteX17-417" fmla="*/ 0 w 1488569"/>
                  <a:gd name="connsiteY17-418" fmla="*/ 2772211 h 3344000"/>
                  <a:gd name="connsiteX18-419" fmla="*/ 422421 w 1488569"/>
                  <a:gd name="connsiteY18-420" fmla="*/ 2107792 h 3344000"/>
                  <a:gd name="connsiteX19-421" fmla="*/ 155664 w 1488569"/>
                  <a:gd name="connsiteY19-422" fmla="*/ 1818302 h 3344000"/>
                  <a:gd name="connsiteX20-423" fmla="*/ 189512 w 1488569"/>
                  <a:gd name="connsiteY20-424" fmla="*/ 1686458 h 3344000"/>
                  <a:gd name="connsiteX21-425" fmla="*/ 506203 w 1488569"/>
                  <a:gd name="connsiteY21-426" fmla="*/ 1614420 h 3344000"/>
                  <a:gd name="connsiteX22-427" fmla="*/ 305296 w 1488569"/>
                  <a:gd name="connsiteY22-428" fmla="*/ 1297624 h 3344000"/>
                  <a:gd name="connsiteX23-429" fmla="*/ 314178 w 1488569"/>
                  <a:gd name="connsiteY23-430" fmla="*/ 674082 h 3344000"/>
                  <a:gd name="connsiteX24-431" fmla="*/ 133546 w 1488569"/>
                  <a:gd name="connsiteY24-432" fmla="*/ 540897 h 3344000"/>
                  <a:gd name="connsiteX25-433" fmla="*/ 134719 w 1488569"/>
                  <a:gd name="connsiteY25-434" fmla="*/ 423123 h 3344000"/>
                  <a:gd name="connsiteX26-435" fmla="*/ 211636 w 1488569"/>
                  <a:gd name="connsiteY26-436" fmla="*/ 354741 h 3344000"/>
                  <a:gd name="connsiteX27-437" fmla="*/ 810734 w 1488569"/>
                  <a:gd name="connsiteY27-438" fmla="*/ 126 h 3344000"/>
                  <a:gd name="connsiteX28-439" fmla="*/ 943535 w 1488569"/>
                  <a:gd name="connsiteY28-440" fmla="*/ 789173 h 3344000"/>
                  <a:gd name="connsiteX29-441" fmla="*/ 708616 w 1488569"/>
                  <a:gd name="connsiteY29-442" fmla="*/ 883325 h 3344000"/>
                  <a:gd name="connsiteX30-443" fmla="*/ 862771 w 1488569"/>
                  <a:gd name="connsiteY30-444" fmla="*/ 1112337 h 3344000"/>
                  <a:gd name="connsiteX31-445" fmla="*/ 780164 w 1488569"/>
                  <a:gd name="connsiteY31-446" fmla="*/ 1269813 h 3344000"/>
                  <a:gd name="connsiteX32-447" fmla="*/ 832946 w 1488569"/>
                  <a:gd name="connsiteY32-448" fmla="*/ 1515745 h 3344000"/>
                  <a:gd name="connsiteX33-449" fmla="*/ 866793 w 1488569"/>
                  <a:gd name="connsiteY33-450" fmla="*/ 1507537 h 3344000"/>
                  <a:gd name="connsiteX34-451" fmla="*/ 943535 w 1488569"/>
                  <a:gd name="connsiteY34-452" fmla="*/ 789173 h 3344000"/>
                  <a:gd name="connsiteX35-453" fmla="*/ 596517 w 1488569"/>
                  <a:gd name="connsiteY35-454" fmla="*/ 879138 h 3344000"/>
                  <a:gd name="connsiteX36-455" fmla="*/ 568702 w 1488569"/>
                  <a:gd name="connsiteY36-456" fmla="*/ 883827 h 3344000"/>
                  <a:gd name="connsiteX37-457" fmla="*/ 577247 w 1488569"/>
                  <a:gd name="connsiteY37-458" fmla="*/ 1113510 h 3344000"/>
                  <a:gd name="connsiteX38-459" fmla="*/ 655331 w 1488569"/>
                  <a:gd name="connsiteY38-460" fmla="*/ 1060402 h 3344000"/>
                  <a:gd name="connsiteX39-461" fmla="*/ 596517 w 1488569"/>
                  <a:gd name="connsiteY39-462" fmla="*/ 879138 h 3344000"/>
                  <a:gd name="connsiteX40-463" fmla="*/ 576074 w 1488569"/>
                  <a:gd name="connsiteY40-464" fmla="*/ 1303989 h 3344000"/>
                  <a:gd name="connsiteX41-465" fmla="*/ 561163 w 1488569"/>
                  <a:gd name="connsiteY41-466" fmla="*/ 1603196 h 3344000"/>
                  <a:gd name="connsiteX42-467" fmla="*/ 706772 w 1488569"/>
                  <a:gd name="connsiteY42-468" fmla="*/ 1559305 h 3344000"/>
                  <a:gd name="connsiteX43-469" fmla="*/ 578756 w 1488569"/>
                  <a:gd name="connsiteY43-470" fmla="*/ 1578402 h 3344000"/>
                  <a:gd name="connsiteX44-471" fmla="*/ 643936 w 1488569"/>
                  <a:gd name="connsiteY44-472" fmla="*/ 1366980 h 3344000"/>
                  <a:gd name="connsiteX45-473" fmla="*/ 576074 w 1488569"/>
                  <a:gd name="connsiteY45-474" fmla="*/ 1303989 h 3344000"/>
                  <a:gd name="connsiteX0-475" fmla="*/ 810734 w 1488569"/>
                  <a:gd name="connsiteY0-476" fmla="*/ 126 h 3348942"/>
                  <a:gd name="connsiteX1-477" fmla="*/ 825237 w 1488569"/>
                  <a:gd name="connsiteY1-478" fmla="*/ 2700 h 3348942"/>
                  <a:gd name="connsiteX2-479" fmla="*/ 767720 w 1488569"/>
                  <a:gd name="connsiteY2-480" fmla="*/ 240400 h 3348942"/>
                  <a:gd name="connsiteX3-481" fmla="*/ 523125 w 1488569"/>
                  <a:gd name="connsiteY3-482" fmla="*/ 451437 h 3348942"/>
                  <a:gd name="connsiteX4-483" fmla="*/ 973696 w 1488569"/>
                  <a:gd name="connsiteY4-484" fmla="*/ 301162 h 3348942"/>
                  <a:gd name="connsiteX5-485" fmla="*/ 1141928 w 1488569"/>
                  <a:gd name="connsiteY5-486" fmla="*/ 274862 h 3348942"/>
                  <a:gd name="connsiteX6-487" fmla="*/ 1314347 w 1488569"/>
                  <a:gd name="connsiteY6-488" fmla="*/ 510574 h 3348942"/>
                  <a:gd name="connsiteX7-489" fmla="*/ 1287035 w 1488569"/>
                  <a:gd name="connsiteY7-490" fmla="*/ 640241 h 3348942"/>
                  <a:gd name="connsiteX8-491" fmla="*/ 1229730 w 1488569"/>
                  <a:gd name="connsiteY8-492" fmla="*/ 1351065 h 3348942"/>
                  <a:gd name="connsiteX9-493" fmla="*/ 1357076 w 1488569"/>
                  <a:gd name="connsiteY9-494" fmla="*/ 1333642 h 3348942"/>
                  <a:gd name="connsiteX10-495" fmla="*/ 1487941 w 1488569"/>
                  <a:gd name="connsiteY10-496" fmla="*/ 1563827 h 3348942"/>
                  <a:gd name="connsiteX11-497" fmla="*/ 1233081 w 1488569"/>
                  <a:gd name="connsiteY11-498" fmla="*/ 1777593 h 3348942"/>
                  <a:gd name="connsiteX12-499" fmla="*/ 1279159 w 1488569"/>
                  <a:gd name="connsiteY12-500" fmla="*/ 2989830 h 3348942"/>
                  <a:gd name="connsiteX13-501" fmla="*/ 1176781 w 1488569"/>
                  <a:gd name="connsiteY13-502" fmla="*/ 3343986 h 3348942"/>
                  <a:gd name="connsiteX14-503" fmla="*/ 771095 w 1488569"/>
                  <a:gd name="connsiteY14-504" fmla="*/ 2796745 h 3348942"/>
                  <a:gd name="connsiteX15-505" fmla="*/ 861376 w 1488569"/>
                  <a:gd name="connsiteY15-506" fmla="*/ 2234881 h 3348942"/>
                  <a:gd name="connsiteX16-507" fmla="*/ 0 w 1488569"/>
                  <a:gd name="connsiteY16-508" fmla="*/ 2772211 h 3348942"/>
                  <a:gd name="connsiteX17-509" fmla="*/ 422421 w 1488569"/>
                  <a:gd name="connsiteY17-510" fmla="*/ 2107792 h 3348942"/>
                  <a:gd name="connsiteX18-511" fmla="*/ 155664 w 1488569"/>
                  <a:gd name="connsiteY18-512" fmla="*/ 1818302 h 3348942"/>
                  <a:gd name="connsiteX19-513" fmla="*/ 189512 w 1488569"/>
                  <a:gd name="connsiteY19-514" fmla="*/ 1686458 h 3348942"/>
                  <a:gd name="connsiteX20-515" fmla="*/ 506203 w 1488569"/>
                  <a:gd name="connsiteY20-516" fmla="*/ 1614420 h 3348942"/>
                  <a:gd name="connsiteX21-517" fmla="*/ 305296 w 1488569"/>
                  <a:gd name="connsiteY21-518" fmla="*/ 1297624 h 3348942"/>
                  <a:gd name="connsiteX22-519" fmla="*/ 314178 w 1488569"/>
                  <a:gd name="connsiteY22-520" fmla="*/ 674082 h 3348942"/>
                  <a:gd name="connsiteX23-521" fmla="*/ 133546 w 1488569"/>
                  <a:gd name="connsiteY23-522" fmla="*/ 540897 h 3348942"/>
                  <a:gd name="connsiteX24-523" fmla="*/ 134719 w 1488569"/>
                  <a:gd name="connsiteY24-524" fmla="*/ 423123 h 3348942"/>
                  <a:gd name="connsiteX25-525" fmla="*/ 211636 w 1488569"/>
                  <a:gd name="connsiteY25-526" fmla="*/ 354741 h 3348942"/>
                  <a:gd name="connsiteX26-527" fmla="*/ 810734 w 1488569"/>
                  <a:gd name="connsiteY26-528" fmla="*/ 126 h 3348942"/>
                  <a:gd name="connsiteX27-529" fmla="*/ 943535 w 1488569"/>
                  <a:gd name="connsiteY27-530" fmla="*/ 789173 h 3348942"/>
                  <a:gd name="connsiteX28-531" fmla="*/ 708616 w 1488569"/>
                  <a:gd name="connsiteY28-532" fmla="*/ 883325 h 3348942"/>
                  <a:gd name="connsiteX29-533" fmla="*/ 862771 w 1488569"/>
                  <a:gd name="connsiteY29-534" fmla="*/ 1112337 h 3348942"/>
                  <a:gd name="connsiteX30-535" fmla="*/ 780164 w 1488569"/>
                  <a:gd name="connsiteY30-536" fmla="*/ 1269813 h 3348942"/>
                  <a:gd name="connsiteX31-537" fmla="*/ 832946 w 1488569"/>
                  <a:gd name="connsiteY31-538" fmla="*/ 1515745 h 3348942"/>
                  <a:gd name="connsiteX32-539" fmla="*/ 866793 w 1488569"/>
                  <a:gd name="connsiteY32-540" fmla="*/ 1507537 h 3348942"/>
                  <a:gd name="connsiteX33-541" fmla="*/ 943535 w 1488569"/>
                  <a:gd name="connsiteY33-542" fmla="*/ 789173 h 3348942"/>
                  <a:gd name="connsiteX34-543" fmla="*/ 596517 w 1488569"/>
                  <a:gd name="connsiteY34-544" fmla="*/ 879138 h 3348942"/>
                  <a:gd name="connsiteX35-545" fmla="*/ 568702 w 1488569"/>
                  <a:gd name="connsiteY35-546" fmla="*/ 883827 h 3348942"/>
                  <a:gd name="connsiteX36-547" fmla="*/ 577247 w 1488569"/>
                  <a:gd name="connsiteY36-548" fmla="*/ 1113510 h 3348942"/>
                  <a:gd name="connsiteX37-549" fmla="*/ 655331 w 1488569"/>
                  <a:gd name="connsiteY37-550" fmla="*/ 1060402 h 3348942"/>
                  <a:gd name="connsiteX38-551" fmla="*/ 596517 w 1488569"/>
                  <a:gd name="connsiteY38-552" fmla="*/ 879138 h 3348942"/>
                  <a:gd name="connsiteX39-553" fmla="*/ 576074 w 1488569"/>
                  <a:gd name="connsiteY39-554" fmla="*/ 1303989 h 3348942"/>
                  <a:gd name="connsiteX40-555" fmla="*/ 561163 w 1488569"/>
                  <a:gd name="connsiteY40-556" fmla="*/ 1603196 h 3348942"/>
                  <a:gd name="connsiteX41-557" fmla="*/ 706772 w 1488569"/>
                  <a:gd name="connsiteY41-558" fmla="*/ 1559305 h 3348942"/>
                  <a:gd name="connsiteX42-559" fmla="*/ 578756 w 1488569"/>
                  <a:gd name="connsiteY42-560" fmla="*/ 1578402 h 3348942"/>
                  <a:gd name="connsiteX43-561" fmla="*/ 643936 w 1488569"/>
                  <a:gd name="connsiteY43-562" fmla="*/ 1366980 h 3348942"/>
                  <a:gd name="connsiteX44-563" fmla="*/ 576074 w 1488569"/>
                  <a:gd name="connsiteY44-564" fmla="*/ 1303989 h 3348942"/>
                  <a:gd name="connsiteX0-565" fmla="*/ 810734 w 1488569"/>
                  <a:gd name="connsiteY0-566" fmla="*/ 126 h 3184976"/>
                  <a:gd name="connsiteX1-567" fmla="*/ 825237 w 1488569"/>
                  <a:gd name="connsiteY1-568" fmla="*/ 2700 h 3184976"/>
                  <a:gd name="connsiteX2-569" fmla="*/ 767720 w 1488569"/>
                  <a:gd name="connsiteY2-570" fmla="*/ 240400 h 3184976"/>
                  <a:gd name="connsiteX3-571" fmla="*/ 523125 w 1488569"/>
                  <a:gd name="connsiteY3-572" fmla="*/ 451437 h 3184976"/>
                  <a:gd name="connsiteX4-573" fmla="*/ 973696 w 1488569"/>
                  <a:gd name="connsiteY4-574" fmla="*/ 301162 h 3184976"/>
                  <a:gd name="connsiteX5-575" fmla="*/ 1141928 w 1488569"/>
                  <a:gd name="connsiteY5-576" fmla="*/ 274862 h 3184976"/>
                  <a:gd name="connsiteX6-577" fmla="*/ 1314347 w 1488569"/>
                  <a:gd name="connsiteY6-578" fmla="*/ 510574 h 3184976"/>
                  <a:gd name="connsiteX7-579" fmla="*/ 1287035 w 1488569"/>
                  <a:gd name="connsiteY7-580" fmla="*/ 640241 h 3184976"/>
                  <a:gd name="connsiteX8-581" fmla="*/ 1229730 w 1488569"/>
                  <a:gd name="connsiteY8-582" fmla="*/ 1351065 h 3184976"/>
                  <a:gd name="connsiteX9-583" fmla="*/ 1357076 w 1488569"/>
                  <a:gd name="connsiteY9-584" fmla="*/ 1333642 h 3184976"/>
                  <a:gd name="connsiteX10-585" fmla="*/ 1487941 w 1488569"/>
                  <a:gd name="connsiteY10-586" fmla="*/ 1563827 h 3184976"/>
                  <a:gd name="connsiteX11-587" fmla="*/ 1233081 w 1488569"/>
                  <a:gd name="connsiteY11-588" fmla="*/ 1777593 h 3184976"/>
                  <a:gd name="connsiteX12-589" fmla="*/ 1279159 w 1488569"/>
                  <a:gd name="connsiteY12-590" fmla="*/ 2989830 h 3184976"/>
                  <a:gd name="connsiteX13-591" fmla="*/ 1024381 w 1488569"/>
                  <a:gd name="connsiteY13-592" fmla="*/ 3153486 h 3184976"/>
                  <a:gd name="connsiteX14-593" fmla="*/ 771095 w 1488569"/>
                  <a:gd name="connsiteY14-594" fmla="*/ 2796745 h 3184976"/>
                  <a:gd name="connsiteX15-595" fmla="*/ 861376 w 1488569"/>
                  <a:gd name="connsiteY15-596" fmla="*/ 2234881 h 3184976"/>
                  <a:gd name="connsiteX16-597" fmla="*/ 0 w 1488569"/>
                  <a:gd name="connsiteY16-598" fmla="*/ 2772211 h 3184976"/>
                  <a:gd name="connsiteX17-599" fmla="*/ 422421 w 1488569"/>
                  <a:gd name="connsiteY17-600" fmla="*/ 2107792 h 3184976"/>
                  <a:gd name="connsiteX18-601" fmla="*/ 155664 w 1488569"/>
                  <a:gd name="connsiteY18-602" fmla="*/ 1818302 h 3184976"/>
                  <a:gd name="connsiteX19-603" fmla="*/ 189512 w 1488569"/>
                  <a:gd name="connsiteY19-604" fmla="*/ 1686458 h 3184976"/>
                  <a:gd name="connsiteX20-605" fmla="*/ 506203 w 1488569"/>
                  <a:gd name="connsiteY20-606" fmla="*/ 1614420 h 3184976"/>
                  <a:gd name="connsiteX21-607" fmla="*/ 305296 w 1488569"/>
                  <a:gd name="connsiteY21-608" fmla="*/ 1297624 h 3184976"/>
                  <a:gd name="connsiteX22-609" fmla="*/ 314178 w 1488569"/>
                  <a:gd name="connsiteY22-610" fmla="*/ 674082 h 3184976"/>
                  <a:gd name="connsiteX23-611" fmla="*/ 133546 w 1488569"/>
                  <a:gd name="connsiteY23-612" fmla="*/ 540897 h 3184976"/>
                  <a:gd name="connsiteX24-613" fmla="*/ 134719 w 1488569"/>
                  <a:gd name="connsiteY24-614" fmla="*/ 423123 h 3184976"/>
                  <a:gd name="connsiteX25-615" fmla="*/ 211636 w 1488569"/>
                  <a:gd name="connsiteY25-616" fmla="*/ 354741 h 3184976"/>
                  <a:gd name="connsiteX26-617" fmla="*/ 810734 w 1488569"/>
                  <a:gd name="connsiteY26-618" fmla="*/ 126 h 3184976"/>
                  <a:gd name="connsiteX27-619" fmla="*/ 943535 w 1488569"/>
                  <a:gd name="connsiteY27-620" fmla="*/ 789173 h 3184976"/>
                  <a:gd name="connsiteX28-621" fmla="*/ 708616 w 1488569"/>
                  <a:gd name="connsiteY28-622" fmla="*/ 883325 h 3184976"/>
                  <a:gd name="connsiteX29-623" fmla="*/ 862771 w 1488569"/>
                  <a:gd name="connsiteY29-624" fmla="*/ 1112337 h 3184976"/>
                  <a:gd name="connsiteX30-625" fmla="*/ 780164 w 1488569"/>
                  <a:gd name="connsiteY30-626" fmla="*/ 1269813 h 3184976"/>
                  <a:gd name="connsiteX31-627" fmla="*/ 832946 w 1488569"/>
                  <a:gd name="connsiteY31-628" fmla="*/ 1515745 h 3184976"/>
                  <a:gd name="connsiteX32-629" fmla="*/ 866793 w 1488569"/>
                  <a:gd name="connsiteY32-630" fmla="*/ 1507537 h 3184976"/>
                  <a:gd name="connsiteX33-631" fmla="*/ 943535 w 1488569"/>
                  <a:gd name="connsiteY33-632" fmla="*/ 789173 h 3184976"/>
                  <a:gd name="connsiteX34-633" fmla="*/ 596517 w 1488569"/>
                  <a:gd name="connsiteY34-634" fmla="*/ 879138 h 3184976"/>
                  <a:gd name="connsiteX35-635" fmla="*/ 568702 w 1488569"/>
                  <a:gd name="connsiteY35-636" fmla="*/ 883827 h 3184976"/>
                  <a:gd name="connsiteX36-637" fmla="*/ 577247 w 1488569"/>
                  <a:gd name="connsiteY36-638" fmla="*/ 1113510 h 3184976"/>
                  <a:gd name="connsiteX37-639" fmla="*/ 655331 w 1488569"/>
                  <a:gd name="connsiteY37-640" fmla="*/ 1060402 h 3184976"/>
                  <a:gd name="connsiteX38-641" fmla="*/ 596517 w 1488569"/>
                  <a:gd name="connsiteY38-642" fmla="*/ 879138 h 3184976"/>
                  <a:gd name="connsiteX39-643" fmla="*/ 576074 w 1488569"/>
                  <a:gd name="connsiteY39-644" fmla="*/ 1303989 h 3184976"/>
                  <a:gd name="connsiteX40-645" fmla="*/ 561163 w 1488569"/>
                  <a:gd name="connsiteY40-646" fmla="*/ 1603196 h 3184976"/>
                  <a:gd name="connsiteX41-647" fmla="*/ 706772 w 1488569"/>
                  <a:gd name="connsiteY41-648" fmla="*/ 1559305 h 3184976"/>
                  <a:gd name="connsiteX42-649" fmla="*/ 578756 w 1488569"/>
                  <a:gd name="connsiteY42-650" fmla="*/ 1578402 h 3184976"/>
                  <a:gd name="connsiteX43-651" fmla="*/ 643936 w 1488569"/>
                  <a:gd name="connsiteY43-652" fmla="*/ 1366980 h 3184976"/>
                  <a:gd name="connsiteX44-653" fmla="*/ 576074 w 1488569"/>
                  <a:gd name="connsiteY44-654" fmla="*/ 1303989 h 3184976"/>
                  <a:gd name="connsiteX0-655" fmla="*/ 810734 w 1488569"/>
                  <a:gd name="connsiteY0-656" fmla="*/ 126 h 3155575"/>
                  <a:gd name="connsiteX1-657" fmla="*/ 825237 w 1488569"/>
                  <a:gd name="connsiteY1-658" fmla="*/ 2700 h 3155575"/>
                  <a:gd name="connsiteX2-659" fmla="*/ 767720 w 1488569"/>
                  <a:gd name="connsiteY2-660" fmla="*/ 240400 h 3155575"/>
                  <a:gd name="connsiteX3-661" fmla="*/ 523125 w 1488569"/>
                  <a:gd name="connsiteY3-662" fmla="*/ 451437 h 3155575"/>
                  <a:gd name="connsiteX4-663" fmla="*/ 973696 w 1488569"/>
                  <a:gd name="connsiteY4-664" fmla="*/ 301162 h 3155575"/>
                  <a:gd name="connsiteX5-665" fmla="*/ 1141928 w 1488569"/>
                  <a:gd name="connsiteY5-666" fmla="*/ 274862 h 3155575"/>
                  <a:gd name="connsiteX6-667" fmla="*/ 1314347 w 1488569"/>
                  <a:gd name="connsiteY6-668" fmla="*/ 510574 h 3155575"/>
                  <a:gd name="connsiteX7-669" fmla="*/ 1287035 w 1488569"/>
                  <a:gd name="connsiteY7-670" fmla="*/ 640241 h 3155575"/>
                  <a:gd name="connsiteX8-671" fmla="*/ 1229730 w 1488569"/>
                  <a:gd name="connsiteY8-672" fmla="*/ 1351065 h 3155575"/>
                  <a:gd name="connsiteX9-673" fmla="*/ 1357076 w 1488569"/>
                  <a:gd name="connsiteY9-674" fmla="*/ 1333642 h 3155575"/>
                  <a:gd name="connsiteX10-675" fmla="*/ 1487941 w 1488569"/>
                  <a:gd name="connsiteY10-676" fmla="*/ 1563827 h 3155575"/>
                  <a:gd name="connsiteX11-677" fmla="*/ 1233081 w 1488569"/>
                  <a:gd name="connsiteY11-678" fmla="*/ 1777593 h 3155575"/>
                  <a:gd name="connsiteX12-679" fmla="*/ 1279159 w 1488569"/>
                  <a:gd name="connsiteY12-680" fmla="*/ 2578350 h 3155575"/>
                  <a:gd name="connsiteX13-681" fmla="*/ 1024381 w 1488569"/>
                  <a:gd name="connsiteY13-682" fmla="*/ 3153486 h 3155575"/>
                  <a:gd name="connsiteX14-683" fmla="*/ 771095 w 1488569"/>
                  <a:gd name="connsiteY14-684" fmla="*/ 2796745 h 3155575"/>
                  <a:gd name="connsiteX15-685" fmla="*/ 861376 w 1488569"/>
                  <a:gd name="connsiteY15-686" fmla="*/ 2234881 h 3155575"/>
                  <a:gd name="connsiteX16-687" fmla="*/ 0 w 1488569"/>
                  <a:gd name="connsiteY16-688" fmla="*/ 2772211 h 3155575"/>
                  <a:gd name="connsiteX17-689" fmla="*/ 422421 w 1488569"/>
                  <a:gd name="connsiteY17-690" fmla="*/ 2107792 h 3155575"/>
                  <a:gd name="connsiteX18-691" fmla="*/ 155664 w 1488569"/>
                  <a:gd name="connsiteY18-692" fmla="*/ 1818302 h 3155575"/>
                  <a:gd name="connsiteX19-693" fmla="*/ 189512 w 1488569"/>
                  <a:gd name="connsiteY19-694" fmla="*/ 1686458 h 3155575"/>
                  <a:gd name="connsiteX20-695" fmla="*/ 506203 w 1488569"/>
                  <a:gd name="connsiteY20-696" fmla="*/ 1614420 h 3155575"/>
                  <a:gd name="connsiteX21-697" fmla="*/ 305296 w 1488569"/>
                  <a:gd name="connsiteY21-698" fmla="*/ 1297624 h 3155575"/>
                  <a:gd name="connsiteX22-699" fmla="*/ 314178 w 1488569"/>
                  <a:gd name="connsiteY22-700" fmla="*/ 674082 h 3155575"/>
                  <a:gd name="connsiteX23-701" fmla="*/ 133546 w 1488569"/>
                  <a:gd name="connsiteY23-702" fmla="*/ 540897 h 3155575"/>
                  <a:gd name="connsiteX24-703" fmla="*/ 134719 w 1488569"/>
                  <a:gd name="connsiteY24-704" fmla="*/ 423123 h 3155575"/>
                  <a:gd name="connsiteX25-705" fmla="*/ 211636 w 1488569"/>
                  <a:gd name="connsiteY25-706" fmla="*/ 354741 h 3155575"/>
                  <a:gd name="connsiteX26-707" fmla="*/ 810734 w 1488569"/>
                  <a:gd name="connsiteY26-708" fmla="*/ 126 h 3155575"/>
                  <a:gd name="connsiteX27-709" fmla="*/ 943535 w 1488569"/>
                  <a:gd name="connsiteY27-710" fmla="*/ 789173 h 3155575"/>
                  <a:gd name="connsiteX28-711" fmla="*/ 708616 w 1488569"/>
                  <a:gd name="connsiteY28-712" fmla="*/ 883325 h 3155575"/>
                  <a:gd name="connsiteX29-713" fmla="*/ 862771 w 1488569"/>
                  <a:gd name="connsiteY29-714" fmla="*/ 1112337 h 3155575"/>
                  <a:gd name="connsiteX30-715" fmla="*/ 780164 w 1488569"/>
                  <a:gd name="connsiteY30-716" fmla="*/ 1269813 h 3155575"/>
                  <a:gd name="connsiteX31-717" fmla="*/ 832946 w 1488569"/>
                  <a:gd name="connsiteY31-718" fmla="*/ 1515745 h 3155575"/>
                  <a:gd name="connsiteX32-719" fmla="*/ 866793 w 1488569"/>
                  <a:gd name="connsiteY32-720" fmla="*/ 1507537 h 3155575"/>
                  <a:gd name="connsiteX33-721" fmla="*/ 943535 w 1488569"/>
                  <a:gd name="connsiteY33-722" fmla="*/ 789173 h 3155575"/>
                  <a:gd name="connsiteX34-723" fmla="*/ 596517 w 1488569"/>
                  <a:gd name="connsiteY34-724" fmla="*/ 879138 h 3155575"/>
                  <a:gd name="connsiteX35-725" fmla="*/ 568702 w 1488569"/>
                  <a:gd name="connsiteY35-726" fmla="*/ 883827 h 3155575"/>
                  <a:gd name="connsiteX36-727" fmla="*/ 577247 w 1488569"/>
                  <a:gd name="connsiteY36-728" fmla="*/ 1113510 h 3155575"/>
                  <a:gd name="connsiteX37-729" fmla="*/ 655331 w 1488569"/>
                  <a:gd name="connsiteY37-730" fmla="*/ 1060402 h 3155575"/>
                  <a:gd name="connsiteX38-731" fmla="*/ 596517 w 1488569"/>
                  <a:gd name="connsiteY38-732" fmla="*/ 879138 h 3155575"/>
                  <a:gd name="connsiteX39-733" fmla="*/ 576074 w 1488569"/>
                  <a:gd name="connsiteY39-734" fmla="*/ 1303989 h 3155575"/>
                  <a:gd name="connsiteX40-735" fmla="*/ 561163 w 1488569"/>
                  <a:gd name="connsiteY40-736" fmla="*/ 1603196 h 3155575"/>
                  <a:gd name="connsiteX41-737" fmla="*/ 706772 w 1488569"/>
                  <a:gd name="connsiteY41-738" fmla="*/ 1559305 h 3155575"/>
                  <a:gd name="connsiteX42-739" fmla="*/ 578756 w 1488569"/>
                  <a:gd name="connsiteY42-740" fmla="*/ 1578402 h 3155575"/>
                  <a:gd name="connsiteX43-741" fmla="*/ 643936 w 1488569"/>
                  <a:gd name="connsiteY43-742" fmla="*/ 1366980 h 3155575"/>
                  <a:gd name="connsiteX44-743" fmla="*/ 576074 w 1488569"/>
                  <a:gd name="connsiteY44-744" fmla="*/ 1303989 h 3155575"/>
                  <a:gd name="connsiteX0-745" fmla="*/ 810734 w 1488569"/>
                  <a:gd name="connsiteY0-746" fmla="*/ 126 h 3155575"/>
                  <a:gd name="connsiteX1-747" fmla="*/ 825237 w 1488569"/>
                  <a:gd name="connsiteY1-748" fmla="*/ 2700 h 3155575"/>
                  <a:gd name="connsiteX2-749" fmla="*/ 767720 w 1488569"/>
                  <a:gd name="connsiteY2-750" fmla="*/ 240400 h 3155575"/>
                  <a:gd name="connsiteX3-751" fmla="*/ 523125 w 1488569"/>
                  <a:gd name="connsiteY3-752" fmla="*/ 451437 h 3155575"/>
                  <a:gd name="connsiteX4-753" fmla="*/ 973696 w 1488569"/>
                  <a:gd name="connsiteY4-754" fmla="*/ 301162 h 3155575"/>
                  <a:gd name="connsiteX5-755" fmla="*/ 1141928 w 1488569"/>
                  <a:gd name="connsiteY5-756" fmla="*/ 274862 h 3155575"/>
                  <a:gd name="connsiteX6-757" fmla="*/ 1314347 w 1488569"/>
                  <a:gd name="connsiteY6-758" fmla="*/ 510574 h 3155575"/>
                  <a:gd name="connsiteX7-759" fmla="*/ 1287035 w 1488569"/>
                  <a:gd name="connsiteY7-760" fmla="*/ 640241 h 3155575"/>
                  <a:gd name="connsiteX8-761" fmla="*/ 1229730 w 1488569"/>
                  <a:gd name="connsiteY8-762" fmla="*/ 1351065 h 3155575"/>
                  <a:gd name="connsiteX9-763" fmla="*/ 1357076 w 1488569"/>
                  <a:gd name="connsiteY9-764" fmla="*/ 1333642 h 3155575"/>
                  <a:gd name="connsiteX10-765" fmla="*/ 1487941 w 1488569"/>
                  <a:gd name="connsiteY10-766" fmla="*/ 1563827 h 3155575"/>
                  <a:gd name="connsiteX11-767" fmla="*/ 1233081 w 1488569"/>
                  <a:gd name="connsiteY11-768" fmla="*/ 1777593 h 3155575"/>
                  <a:gd name="connsiteX12-769" fmla="*/ 1279159 w 1488569"/>
                  <a:gd name="connsiteY12-770" fmla="*/ 2578350 h 3155575"/>
                  <a:gd name="connsiteX13-771" fmla="*/ 1024381 w 1488569"/>
                  <a:gd name="connsiteY13-772" fmla="*/ 3153486 h 3155575"/>
                  <a:gd name="connsiteX14-773" fmla="*/ 725375 w 1488569"/>
                  <a:gd name="connsiteY14-774" fmla="*/ 2735785 h 3155575"/>
                  <a:gd name="connsiteX15-775" fmla="*/ 861376 w 1488569"/>
                  <a:gd name="connsiteY15-776" fmla="*/ 2234881 h 3155575"/>
                  <a:gd name="connsiteX16-777" fmla="*/ 0 w 1488569"/>
                  <a:gd name="connsiteY16-778" fmla="*/ 2772211 h 3155575"/>
                  <a:gd name="connsiteX17-779" fmla="*/ 422421 w 1488569"/>
                  <a:gd name="connsiteY17-780" fmla="*/ 2107792 h 3155575"/>
                  <a:gd name="connsiteX18-781" fmla="*/ 155664 w 1488569"/>
                  <a:gd name="connsiteY18-782" fmla="*/ 1818302 h 3155575"/>
                  <a:gd name="connsiteX19-783" fmla="*/ 189512 w 1488569"/>
                  <a:gd name="connsiteY19-784" fmla="*/ 1686458 h 3155575"/>
                  <a:gd name="connsiteX20-785" fmla="*/ 506203 w 1488569"/>
                  <a:gd name="connsiteY20-786" fmla="*/ 1614420 h 3155575"/>
                  <a:gd name="connsiteX21-787" fmla="*/ 305296 w 1488569"/>
                  <a:gd name="connsiteY21-788" fmla="*/ 1297624 h 3155575"/>
                  <a:gd name="connsiteX22-789" fmla="*/ 314178 w 1488569"/>
                  <a:gd name="connsiteY22-790" fmla="*/ 674082 h 3155575"/>
                  <a:gd name="connsiteX23-791" fmla="*/ 133546 w 1488569"/>
                  <a:gd name="connsiteY23-792" fmla="*/ 540897 h 3155575"/>
                  <a:gd name="connsiteX24-793" fmla="*/ 134719 w 1488569"/>
                  <a:gd name="connsiteY24-794" fmla="*/ 423123 h 3155575"/>
                  <a:gd name="connsiteX25-795" fmla="*/ 211636 w 1488569"/>
                  <a:gd name="connsiteY25-796" fmla="*/ 354741 h 3155575"/>
                  <a:gd name="connsiteX26-797" fmla="*/ 810734 w 1488569"/>
                  <a:gd name="connsiteY26-798" fmla="*/ 126 h 3155575"/>
                  <a:gd name="connsiteX27-799" fmla="*/ 943535 w 1488569"/>
                  <a:gd name="connsiteY27-800" fmla="*/ 789173 h 3155575"/>
                  <a:gd name="connsiteX28-801" fmla="*/ 708616 w 1488569"/>
                  <a:gd name="connsiteY28-802" fmla="*/ 883325 h 3155575"/>
                  <a:gd name="connsiteX29-803" fmla="*/ 862771 w 1488569"/>
                  <a:gd name="connsiteY29-804" fmla="*/ 1112337 h 3155575"/>
                  <a:gd name="connsiteX30-805" fmla="*/ 780164 w 1488569"/>
                  <a:gd name="connsiteY30-806" fmla="*/ 1269813 h 3155575"/>
                  <a:gd name="connsiteX31-807" fmla="*/ 832946 w 1488569"/>
                  <a:gd name="connsiteY31-808" fmla="*/ 1515745 h 3155575"/>
                  <a:gd name="connsiteX32-809" fmla="*/ 866793 w 1488569"/>
                  <a:gd name="connsiteY32-810" fmla="*/ 1507537 h 3155575"/>
                  <a:gd name="connsiteX33-811" fmla="*/ 943535 w 1488569"/>
                  <a:gd name="connsiteY33-812" fmla="*/ 789173 h 3155575"/>
                  <a:gd name="connsiteX34-813" fmla="*/ 596517 w 1488569"/>
                  <a:gd name="connsiteY34-814" fmla="*/ 879138 h 3155575"/>
                  <a:gd name="connsiteX35-815" fmla="*/ 568702 w 1488569"/>
                  <a:gd name="connsiteY35-816" fmla="*/ 883827 h 3155575"/>
                  <a:gd name="connsiteX36-817" fmla="*/ 577247 w 1488569"/>
                  <a:gd name="connsiteY36-818" fmla="*/ 1113510 h 3155575"/>
                  <a:gd name="connsiteX37-819" fmla="*/ 655331 w 1488569"/>
                  <a:gd name="connsiteY37-820" fmla="*/ 1060402 h 3155575"/>
                  <a:gd name="connsiteX38-821" fmla="*/ 596517 w 1488569"/>
                  <a:gd name="connsiteY38-822" fmla="*/ 879138 h 3155575"/>
                  <a:gd name="connsiteX39-823" fmla="*/ 576074 w 1488569"/>
                  <a:gd name="connsiteY39-824" fmla="*/ 1303989 h 3155575"/>
                  <a:gd name="connsiteX40-825" fmla="*/ 561163 w 1488569"/>
                  <a:gd name="connsiteY40-826" fmla="*/ 1603196 h 3155575"/>
                  <a:gd name="connsiteX41-827" fmla="*/ 706772 w 1488569"/>
                  <a:gd name="connsiteY41-828" fmla="*/ 1559305 h 3155575"/>
                  <a:gd name="connsiteX42-829" fmla="*/ 578756 w 1488569"/>
                  <a:gd name="connsiteY42-830" fmla="*/ 1578402 h 3155575"/>
                  <a:gd name="connsiteX43-831" fmla="*/ 643936 w 1488569"/>
                  <a:gd name="connsiteY43-832" fmla="*/ 1366980 h 3155575"/>
                  <a:gd name="connsiteX44-833" fmla="*/ 576074 w 1488569"/>
                  <a:gd name="connsiteY44-834" fmla="*/ 1303989 h 3155575"/>
                  <a:gd name="connsiteX0-835" fmla="*/ 810734 w 1488569"/>
                  <a:gd name="connsiteY0-836" fmla="*/ 126 h 3155575"/>
                  <a:gd name="connsiteX1-837" fmla="*/ 825237 w 1488569"/>
                  <a:gd name="connsiteY1-838" fmla="*/ 2700 h 3155575"/>
                  <a:gd name="connsiteX2-839" fmla="*/ 767720 w 1488569"/>
                  <a:gd name="connsiteY2-840" fmla="*/ 240400 h 3155575"/>
                  <a:gd name="connsiteX3-841" fmla="*/ 523125 w 1488569"/>
                  <a:gd name="connsiteY3-842" fmla="*/ 451437 h 3155575"/>
                  <a:gd name="connsiteX4-843" fmla="*/ 973696 w 1488569"/>
                  <a:gd name="connsiteY4-844" fmla="*/ 301162 h 3155575"/>
                  <a:gd name="connsiteX5-845" fmla="*/ 1141928 w 1488569"/>
                  <a:gd name="connsiteY5-846" fmla="*/ 274862 h 3155575"/>
                  <a:gd name="connsiteX6-847" fmla="*/ 1314347 w 1488569"/>
                  <a:gd name="connsiteY6-848" fmla="*/ 510574 h 3155575"/>
                  <a:gd name="connsiteX7-849" fmla="*/ 1287035 w 1488569"/>
                  <a:gd name="connsiteY7-850" fmla="*/ 640241 h 3155575"/>
                  <a:gd name="connsiteX8-851" fmla="*/ 1229730 w 1488569"/>
                  <a:gd name="connsiteY8-852" fmla="*/ 1351065 h 3155575"/>
                  <a:gd name="connsiteX9-853" fmla="*/ 1357076 w 1488569"/>
                  <a:gd name="connsiteY9-854" fmla="*/ 1333642 h 3155575"/>
                  <a:gd name="connsiteX10-855" fmla="*/ 1487941 w 1488569"/>
                  <a:gd name="connsiteY10-856" fmla="*/ 1563827 h 3155575"/>
                  <a:gd name="connsiteX11-857" fmla="*/ 1233081 w 1488569"/>
                  <a:gd name="connsiteY11-858" fmla="*/ 1777593 h 3155575"/>
                  <a:gd name="connsiteX12-859" fmla="*/ 1279159 w 1488569"/>
                  <a:gd name="connsiteY12-860" fmla="*/ 2578350 h 3155575"/>
                  <a:gd name="connsiteX13-861" fmla="*/ 1024381 w 1488569"/>
                  <a:gd name="connsiteY13-862" fmla="*/ 3153486 h 3155575"/>
                  <a:gd name="connsiteX14-863" fmla="*/ 725375 w 1488569"/>
                  <a:gd name="connsiteY14-864" fmla="*/ 2735785 h 3155575"/>
                  <a:gd name="connsiteX15-865" fmla="*/ 861376 w 1488569"/>
                  <a:gd name="connsiteY15-866" fmla="*/ 2234881 h 3155575"/>
                  <a:gd name="connsiteX16-867" fmla="*/ 0 w 1488569"/>
                  <a:gd name="connsiteY16-868" fmla="*/ 2772211 h 3155575"/>
                  <a:gd name="connsiteX17-869" fmla="*/ 422421 w 1488569"/>
                  <a:gd name="connsiteY17-870" fmla="*/ 2107792 h 3155575"/>
                  <a:gd name="connsiteX18-871" fmla="*/ 155664 w 1488569"/>
                  <a:gd name="connsiteY18-872" fmla="*/ 1818302 h 3155575"/>
                  <a:gd name="connsiteX19-873" fmla="*/ 189512 w 1488569"/>
                  <a:gd name="connsiteY19-874" fmla="*/ 1686458 h 3155575"/>
                  <a:gd name="connsiteX20-875" fmla="*/ 506203 w 1488569"/>
                  <a:gd name="connsiteY20-876" fmla="*/ 1614420 h 3155575"/>
                  <a:gd name="connsiteX21-877" fmla="*/ 305296 w 1488569"/>
                  <a:gd name="connsiteY21-878" fmla="*/ 1297624 h 3155575"/>
                  <a:gd name="connsiteX22-879" fmla="*/ 314178 w 1488569"/>
                  <a:gd name="connsiteY22-880" fmla="*/ 674082 h 3155575"/>
                  <a:gd name="connsiteX23-881" fmla="*/ 133546 w 1488569"/>
                  <a:gd name="connsiteY23-882" fmla="*/ 540897 h 3155575"/>
                  <a:gd name="connsiteX24-883" fmla="*/ 134719 w 1488569"/>
                  <a:gd name="connsiteY24-884" fmla="*/ 423123 h 3155575"/>
                  <a:gd name="connsiteX25-885" fmla="*/ 211636 w 1488569"/>
                  <a:gd name="connsiteY25-886" fmla="*/ 354741 h 3155575"/>
                  <a:gd name="connsiteX26-887" fmla="*/ 810734 w 1488569"/>
                  <a:gd name="connsiteY26-888" fmla="*/ 126 h 3155575"/>
                  <a:gd name="connsiteX27-889" fmla="*/ 943535 w 1488569"/>
                  <a:gd name="connsiteY27-890" fmla="*/ 789173 h 3155575"/>
                  <a:gd name="connsiteX28-891" fmla="*/ 708616 w 1488569"/>
                  <a:gd name="connsiteY28-892" fmla="*/ 883325 h 3155575"/>
                  <a:gd name="connsiteX29-893" fmla="*/ 862771 w 1488569"/>
                  <a:gd name="connsiteY29-894" fmla="*/ 1112337 h 3155575"/>
                  <a:gd name="connsiteX30-895" fmla="*/ 780164 w 1488569"/>
                  <a:gd name="connsiteY30-896" fmla="*/ 1269813 h 3155575"/>
                  <a:gd name="connsiteX31-897" fmla="*/ 832946 w 1488569"/>
                  <a:gd name="connsiteY31-898" fmla="*/ 1515745 h 3155575"/>
                  <a:gd name="connsiteX32-899" fmla="*/ 866793 w 1488569"/>
                  <a:gd name="connsiteY32-900" fmla="*/ 1507537 h 3155575"/>
                  <a:gd name="connsiteX33-901" fmla="*/ 943535 w 1488569"/>
                  <a:gd name="connsiteY33-902" fmla="*/ 789173 h 3155575"/>
                  <a:gd name="connsiteX34-903" fmla="*/ 596517 w 1488569"/>
                  <a:gd name="connsiteY34-904" fmla="*/ 879138 h 3155575"/>
                  <a:gd name="connsiteX35-905" fmla="*/ 568702 w 1488569"/>
                  <a:gd name="connsiteY35-906" fmla="*/ 883827 h 3155575"/>
                  <a:gd name="connsiteX36-907" fmla="*/ 577247 w 1488569"/>
                  <a:gd name="connsiteY36-908" fmla="*/ 1113510 h 3155575"/>
                  <a:gd name="connsiteX37-909" fmla="*/ 655331 w 1488569"/>
                  <a:gd name="connsiteY37-910" fmla="*/ 1060402 h 3155575"/>
                  <a:gd name="connsiteX38-911" fmla="*/ 596517 w 1488569"/>
                  <a:gd name="connsiteY38-912" fmla="*/ 879138 h 3155575"/>
                  <a:gd name="connsiteX39-913" fmla="*/ 576074 w 1488569"/>
                  <a:gd name="connsiteY39-914" fmla="*/ 1303989 h 3155575"/>
                  <a:gd name="connsiteX40-915" fmla="*/ 561163 w 1488569"/>
                  <a:gd name="connsiteY40-916" fmla="*/ 1603196 h 3155575"/>
                  <a:gd name="connsiteX41-917" fmla="*/ 706772 w 1488569"/>
                  <a:gd name="connsiteY41-918" fmla="*/ 1559305 h 3155575"/>
                  <a:gd name="connsiteX42-919" fmla="*/ 578756 w 1488569"/>
                  <a:gd name="connsiteY42-920" fmla="*/ 1578402 h 3155575"/>
                  <a:gd name="connsiteX43-921" fmla="*/ 643936 w 1488569"/>
                  <a:gd name="connsiteY43-922" fmla="*/ 1366980 h 3155575"/>
                  <a:gd name="connsiteX44-923" fmla="*/ 576074 w 1488569"/>
                  <a:gd name="connsiteY44-924" fmla="*/ 1303989 h 3155575"/>
                  <a:gd name="connsiteX0-925" fmla="*/ 810734 w 1488569"/>
                  <a:gd name="connsiteY0-926" fmla="*/ 126 h 3155575"/>
                  <a:gd name="connsiteX1-927" fmla="*/ 825237 w 1488569"/>
                  <a:gd name="connsiteY1-928" fmla="*/ 2700 h 3155575"/>
                  <a:gd name="connsiteX2-929" fmla="*/ 767720 w 1488569"/>
                  <a:gd name="connsiteY2-930" fmla="*/ 240400 h 3155575"/>
                  <a:gd name="connsiteX3-931" fmla="*/ 523125 w 1488569"/>
                  <a:gd name="connsiteY3-932" fmla="*/ 451437 h 3155575"/>
                  <a:gd name="connsiteX4-933" fmla="*/ 973696 w 1488569"/>
                  <a:gd name="connsiteY4-934" fmla="*/ 301162 h 3155575"/>
                  <a:gd name="connsiteX5-935" fmla="*/ 1141928 w 1488569"/>
                  <a:gd name="connsiteY5-936" fmla="*/ 274862 h 3155575"/>
                  <a:gd name="connsiteX6-937" fmla="*/ 1314347 w 1488569"/>
                  <a:gd name="connsiteY6-938" fmla="*/ 510574 h 3155575"/>
                  <a:gd name="connsiteX7-939" fmla="*/ 1287035 w 1488569"/>
                  <a:gd name="connsiteY7-940" fmla="*/ 640241 h 3155575"/>
                  <a:gd name="connsiteX8-941" fmla="*/ 1229730 w 1488569"/>
                  <a:gd name="connsiteY8-942" fmla="*/ 1351065 h 3155575"/>
                  <a:gd name="connsiteX9-943" fmla="*/ 1357076 w 1488569"/>
                  <a:gd name="connsiteY9-944" fmla="*/ 1333642 h 3155575"/>
                  <a:gd name="connsiteX10-945" fmla="*/ 1487941 w 1488569"/>
                  <a:gd name="connsiteY10-946" fmla="*/ 1563827 h 3155575"/>
                  <a:gd name="connsiteX11-947" fmla="*/ 1233081 w 1488569"/>
                  <a:gd name="connsiteY11-948" fmla="*/ 1777593 h 3155575"/>
                  <a:gd name="connsiteX12-949" fmla="*/ 1279159 w 1488569"/>
                  <a:gd name="connsiteY12-950" fmla="*/ 2578350 h 3155575"/>
                  <a:gd name="connsiteX13-951" fmla="*/ 1024381 w 1488569"/>
                  <a:gd name="connsiteY13-952" fmla="*/ 3153486 h 3155575"/>
                  <a:gd name="connsiteX14-953" fmla="*/ 725375 w 1488569"/>
                  <a:gd name="connsiteY14-954" fmla="*/ 2735785 h 3155575"/>
                  <a:gd name="connsiteX15-955" fmla="*/ 861376 w 1488569"/>
                  <a:gd name="connsiteY15-956" fmla="*/ 2234881 h 3155575"/>
                  <a:gd name="connsiteX16-957" fmla="*/ 0 w 1488569"/>
                  <a:gd name="connsiteY16-958" fmla="*/ 2772211 h 3155575"/>
                  <a:gd name="connsiteX17-959" fmla="*/ 422421 w 1488569"/>
                  <a:gd name="connsiteY17-960" fmla="*/ 2107792 h 3155575"/>
                  <a:gd name="connsiteX18-961" fmla="*/ 155664 w 1488569"/>
                  <a:gd name="connsiteY18-962" fmla="*/ 1818302 h 3155575"/>
                  <a:gd name="connsiteX19-963" fmla="*/ 189512 w 1488569"/>
                  <a:gd name="connsiteY19-964" fmla="*/ 1686458 h 3155575"/>
                  <a:gd name="connsiteX20-965" fmla="*/ 506203 w 1488569"/>
                  <a:gd name="connsiteY20-966" fmla="*/ 1614420 h 3155575"/>
                  <a:gd name="connsiteX21-967" fmla="*/ 305296 w 1488569"/>
                  <a:gd name="connsiteY21-968" fmla="*/ 1297624 h 3155575"/>
                  <a:gd name="connsiteX22-969" fmla="*/ 314178 w 1488569"/>
                  <a:gd name="connsiteY22-970" fmla="*/ 674082 h 3155575"/>
                  <a:gd name="connsiteX23-971" fmla="*/ 133546 w 1488569"/>
                  <a:gd name="connsiteY23-972" fmla="*/ 540897 h 3155575"/>
                  <a:gd name="connsiteX24-973" fmla="*/ 134719 w 1488569"/>
                  <a:gd name="connsiteY24-974" fmla="*/ 423123 h 3155575"/>
                  <a:gd name="connsiteX25-975" fmla="*/ 211636 w 1488569"/>
                  <a:gd name="connsiteY25-976" fmla="*/ 354741 h 3155575"/>
                  <a:gd name="connsiteX26-977" fmla="*/ 810734 w 1488569"/>
                  <a:gd name="connsiteY26-978" fmla="*/ 126 h 3155575"/>
                  <a:gd name="connsiteX27-979" fmla="*/ 943535 w 1488569"/>
                  <a:gd name="connsiteY27-980" fmla="*/ 789173 h 3155575"/>
                  <a:gd name="connsiteX28-981" fmla="*/ 708616 w 1488569"/>
                  <a:gd name="connsiteY28-982" fmla="*/ 883325 h 3155575"/>
                  <a:gd name="connsiteX29-983" fmla="*/ 862771 w 1488569"/>
                  <a:gd name="connsiteY29-984" fmla="*/ 1112337 h 3155575"/>
                  <a:gd name="connsiteX30-985" fmla="*/ 780164 w 1488569"/>
                  <a:gd name="connsiteY30-986" fmla="*/ 1269813 h 3155575"/>
                  <a:gd name="connsiteX31-987" fmla="*/ 832946 w 1488569"/>
                  <a:gd name="connsiteY31-988" fmla="*/ 1515745 h 3155575"/>
                  <a:gd name="connsiteX32-989" fmla="*/ 866793 w 1488569"/>
                  <a:gd name="connsiteY32-990" fmla="*/ 1507537 h 3155575"/>
                  <a:gd name="connsiteX33-991" fmla="*/ 943535 w 1488569"/>
                  <a:gd name="connsiteY33-992" fmla="*/ 789173 h 3155575"/>
                  <a:gd name="connsiteX34-993" fmla="*/ 596517 w 1488569"/>
                  <a:gd name="connsiteY34-994" fmla="*/ 879138 h 3155575"/>
                  <a:gd name="connsiteX35-995" fmla="*/ 568702 w 1488569"/>
                  <a:gd name="connsiteY35-996" fmla="*/ 883827 h 3155575"/>
                  <a:gd name="connsiteX36-997" fmla="*/ 577247 w 1488569"/>
                  <a:gd name="connsiteY36-998" fmla="*/ 1113510 h 3155575"/>
                  <a:gd name="connsiteX37-999" fmla="*/ 655331 w 1488569"/>
                  <a:gd name="connsiteY37-1000" fmla="*/ 1060402 h 3155575"/>
                  <a:gd name="connsiteX38-1001" fmla="*/ 596517 w 1488569"/>
                  <a:gd name="connsiteY38-1002" fmla="*/ 879138 h 3155575"/>
                  <a:gd name="connsiteX39-1003" fmla="*/ 576074 w 1488569"/>
                  <a:gd name="connsiteY39-1004" fmla="*/ 1303989 h 3155575"/>
                  <a:gd name="connsiteX40-1005" fmla="*/ 561163 w 1488569"/>
                  <a:gd name="connsiteY40-1006" fmla="*/ 1603196 h 3155575"/>
                  <a:gd name="connsiteX41-1007" fmla="*/ 706772 w 1488569"/>
                  <a:gd name="connsiteY41-1008" fmla="*/ 1559305 h 3155575"/>
                  <a:gd name="connsiteX42-1009" fmla="*/ 578756 w 1488569"/>
                  <a:gd name="connsiteY42-1010" fmla="*/ 1578402 h 3155575"/>
                  <a:gd name="connsiteX43-1011" fmla="*/ 643936 w 1488569"/>
                  <a:gd name="connsiteY43-1012" fmla="*/ 1366980 h 3155575"/>
                  <a:gd name="connsiteX44-1013" fmla="*/ 576074 w 1488569"/>
                  <a:gd name="connsiteY44-1014" fmla="*/ 1303989 h 3155575"/>
                  <a:gd name="connsiteX0-1015" fmla="*/ 810734 w 1488569"/>
                  <a:gd name="connsiteY0-1016" fmla="*/ 126 h 3153486"/>
                  <a:gd name="connsiteX1-1017" fmla="*/ 825237 w 1488569"/>
                  <a:gd name="connsiteY1-1018" fmla="*/ 2700 h 3153486"/>
                  <a:gd name="connsiteX2-1019" fmla="*/ 767720 w 1488569"/>
                  <a:gd name="connsiteY2-1020" fmla="*/ 240400 h 3153486"/>
                  <a:gd name="connsiteX3-1021" fmla="*/ 523125 w 1488569"/>
                  <a:gd name="connsiteY3-1022" fmla="*/ 451437 h 3153486"/>
                  <a:gd name="connsiteX4-1023" fmla="*/ 973696 w 1488569"/>
                  <a:gd name="connsiteY4-1024" fmla="*/ 301162 h 3153486"/>
                  <a:gd name="connsiteX5-1025" fmla="*/ 1141928 w 1488569"/>
                  <a:gd name="connsiteY5-1026" fmla="*/ 274862 h 3153486"/>
                  <a:gd name="connsiteX6-1027" fmla="*/ 1314347 w 1488569"/>
                  <a:gd name="connsiteY6-1028" fmla="*/ 510574 h 3153486"/>
                  <a:gd name="connsiteX7-1029" fmla="*/ 1287035 w 1488569"/>
                  <a:gd name="connsiteY7-1030" fmla="*/ 640241 h 3153486"/>
                  <a:gd name="connsiteX8-1031" fmla="*/ 1229730 w 1488569"/>
                  <a:gd name="connsiteY8-1032" fmla="*/ 1351065 h 3153486"/>
                  <a:gd name="connsiteX9-1033" fmla="*/ 1357076 w 1488569"/>
                  <a:gd name="connsiteY9-1034" fmla="*/ 1333642 h 3153486"/>
                  <a:gd name="connsiteX10-1035" fmla="*/ 1487941 w 1488569"/>
                  <a:gd name="connsiteY10-1036" fmla="*/ 1563827 h 3153486"/>
                  <a:gd name="connsiteX11-1037" fmla="*/ 1233081 w 1488569"/>
                  <a:gd name="connsiteY11-1038" fmla="*/ 1777593 h 3153486"/>
                  <a:gd name="connsiteX12-1039" fmla="*/ 1279159 w 1488569"/>
                  <a:gd name="connsiteY12-1040" fmla="*/ 2578350 h 3153486"/>
                  <a:gd name="connsiteX13-1041" fmla="*/ 1024381 w 1488569"/>
                  <a:gd name="connsiteY13-1042" fmla="*/ 3153486 h 3153486"/>
                  <a:gd name="connsiteX14-1043" fmla="*/ 725375 w 1488569"/>
                  <a:gd name="connsiteY14-1044" fmla="*/ 2735785 h 3153486"/>
                  <a:gd name="connsiteX15-1045" fmla="*/ 861376 w 1488569"/>
                  <a:gd name="connsiteY15-1046" fmla="*/ 2234881 h 3153486"/>
                  <a:gd name="connsiteX16-1047" fmla="*/ 0 w 1488569"/>
                  <a:gd name="connsiteY16-1048" fmla="*/ 2772211 h 3153486"/>
                  <a:gd name="connsiteX17-1049" fmla="*/ 422421 w 1488569"/>
                  <a:gd name="connsiteY17-1050" fmla="*/ 2107792 h 3153486"/>
                  <a:gd name="connsiteX18-1051" fmla="*/ 155664 w 1488569"/>
                  <a:gd name="connsiteY18-1052" fmla="*/ 1818302 h 3153486"/>
                  <a:gd name="connsiteX19-1053" fmla="*/ 189512 w 1488569"/>
                  <a:gd name="connsiteY19-1054" fmla="*/ 1686458 h 3153486"/>
                  <a:gd name="connsiteX20-1055" fmla="*/ 506203 w 1488569"/>
                  <a:gd name="connsiteY20-1056" fmla="*/ 1614420 h 3153486"/>
                  <a:gd name="connsiteX21-1057" fmla="*/ 305296 w 1488569"/>
                  <a:gd name="connsiteY21-1058" fmla="*/ 1297624 h 3153486"/>
                  <a:gd name="connsiteX22-1059" fmla="*/ 314178 w 1488569"/>
                  <a:gd name="connsiteY22-1060" fmla="*/ 674082 h 3153486"/>
                  <a:gd name="connsiteX23-1061" fmla="*/ 133546 w 1488569"/>
                  <a:gd name="connsiteY23-1062" fmla="*/ 540897 h 3153486"/>
                  <a:gd name="connsiteX24-1063" fmla="*/ 134719 w 1488569"/>
                  <a:gd name="connsiteY24-1064" fmla="*/ 423123 h 3153486"/>
                  <a:gd name="connsiteX25-1065" fmla="*/ 211636 w 1488569"/>
                  <a:gd name="connsiteY25-1066" fmla="*/ 354741 h 3153486"/>
                  <a:gd name="connsiteX26-1067" fmla="*/ 810734 w 1488569"/>
                  <a:gd name="connsiteY26-1068" fmla="*/ 126 h 3153486"/>
                  <a:gd name="connsiteX27-1069" fmla="*/ 943535 w 1488569"/>
                  <a:gd name="connsiteY27-1070" fmla="*/ 789173 h 3153486"/>
                  <a:gd name="connsiteX28-1071" fmla="*/ 708616 w 1488569"/>
                  <a:gd name="connsiteY28-1072" fmla="*/ 883325 h 3153486"/>
                  <a:gd name="connsiteX29-1073" fmla="*/ 862771 w 1488569"/>
                  <a:gd name="connsiteY29-1074" fmla="*/ 1112337 h 3153486"/>
                  <a:gd name="connsiteX30-1075" fmla="*/ 780164 w 1488569"/>
                  <a:gd name="connsiteY30-1076" fmla="*/ 1269813 h 3153486"/>
                  <a:gd name="connsiteX31-1077" fmla="*/ 832946 w 1488569"/>
                  <a:gd name="connsiteY31-1078" fmla="*/ 1515745 h 3153486"/>
                  <a:gd name="connsiteX32-1079" fmla="*/ 866793 w 1488569"/>
                  <a:gd name="connsiteY32-1080" fmla="*/ 1507537 h 3153486"/>
                  <a:gd name="connsiteX33-1081" fmla="*/ 943535 w 1488569"/>
                  <a:gd name="connsiteY33-1082" fmla="*/ 789173 h 3153486"/>
                  <a:gd name="connsiteX34-1083" fmla="*/ 596517 w 1488569"/>
                  <a:gd name="connsiteY34-1084" fmla="*/ 879138 h 3153486"/>
                  <a:gd name="connsiteX35-1085" fmla="*/ 568702 w 1488569"/>
                  <a:gd name="connsiteY35-1086" fmla="*/ 883827 h 3153486"/>
                  <a:gd name="connsiteX36-1087" fmla="*/ 577247 w 1488569"/>
                  <a:gd name="connsiteY36-1088" fmla="*/ 1113510 h 3153486"/>
                  <a:gd name="connsiteX37-1089" fmla="*/ 655331 w 1488569"/>
                  <a:gd name="connsiteY37-1090" fmla="*/ 1060402 h 3153486"/>
                  <a:gd name="connsiteX38-1091" fmla="*/ 596517 w 1488569"/>
                  <a:gd name="connsiteY38-1092" fmla="*/ 879138 h 3153486"/>
                  <a:gd name="connsiteX39-1093" fmla="*/ 576074 w 1488569"/>
                  <a:gd name="connsiteY39-1094" fmla="*/ 1303989 h 3153486"/>
                  <a:gd name="connsiteX40-1095" fmla="*/ 561163 w 1488569"/>
                  <a:gd name="connsiteY40-1096" fmla="*/ 1603196 h 3153486"/>
                  <a:gd name="connsiteX41-1097" fmla="*/ 706772 w 1488569"/>
                  <a:gd name="connsiteY41-1098" fmla="*/ 1559305 h 3153486"/>
                  <a:gd name="connsiteX42-1099" fmla="*/ 578756 w 1488569"/>
                  <a:gd name="connsiteY42-1100" fmla="*/ 1578402 h 3153486"/>
                  <a:gd name="connsiteX43-1101" fmla="*/ 643936 w 1488569"/>
                  <a:gd name="connsiteY43-1102" fmla="*/ 1366980 h 3153486"/>
                  <a:gd name="connsiteX44-1103" fmla="*/ 576074 w 1488569"/>
                  <a:gd name="connsiteY44-1104" fmla="*/ 1303989 h 3153486"/>
                  <a:gd name="connsiteX0-1105" fmla="*/ 810734 w 1488569"/>
                  <a:gd name="connsiteY0-1106" fmla="*/ 126 h 3153486"/>
                  <a:gd name="connsiteX1-1107" fmla="*/ 825237 w 1488569"/>
                  <a:gd name="connsiteY1-1108" fmla="*/ 2700 h 3153486"/>
                  <a:gd name="connsiteX2-1109" fmla="*/ 767720 w 1488569"/>
                  <a:gd name="connsiteY2-1110" fmla="*/ 240400 h 3153486"/>
                  <a:gd name="connsiteX3-1111" fmla="*/ 523125 w 1488569"/>
                  <a:gd name="connsiteY3-1112" fmla="*/ 451437 h 3153486"/>
                  <a:gd name="connsiteX4-1113" fmla="*/ 973696 w 1488569"/>
                  <a:gd name="connsiteY4-1114" fmla="*/ 301162 h 3153486"/>
                  <a:gd name="connsiteX5-1115" fmla="*/ 1141928 w 1488569"/>
                  <a:gd name="connsiteY5-1116" fmla="*/ 274862 h 3153486"/>
                  <a:gd name="connsiteX6-1117" fmla="*/ 1314347 w 1488569"/>
                  <a:gd name="connsiteY6-1118" fmla="*/ 510574 h 3153486"/>
                  <a:gd name="connsiteX7-1119" fmla="*/ 1287035 w 1488569"/>
                  <a:gd name="connsiteY7-1120" fmla="*/ 640241 h 3153486"/>
                  <a:gd name="connsiteX8-1121" fmla="*/ 1229730 w 1488569"/>
                  <a:gd name="connsiteY8-1122" fmla="*/ 1351065 h 3153486"/>
                  <a:gd name="connsiteX9-1123" fmla="*/ 1357076 w 1488569"/>
                  <a:gd name="connsiteY9-1124" fmla="*/ 1333642 h 3153486"/>
                  <a:gd name="connsiteX10-1125" fmla="*/ 1487941 w 1488569"/>
                  <a:gd name="connsiteY10-1126" fmla="*/ 1563827 h 3153486"/>
                  <a:gd name="connsiteX11-1127" fmla="*/ 1233081 w 1488569"/>
                  <a:gd name="connsiteY11-1128" fmla="*/ 1777593 h 3153486"/>
                  <a:gd name="connsiteX12-1129" fmla="*/ 1279159 w 1488569"/>
                  <a:gd name="connsiteY12-1130" fmla="*/ 2578350 h 3153486"/>
                  <a:gd name="connsiteX13-1131" fmla="*/ 1024381 w 1488569"/>
                  <a:gd name="connsiteY13-1132" fmla="*/ 3153486 h 3153486"/>
                  <a:gd name="connsiteX14-1133" fmla="*/ 725375 w 1488569"/>
                  <a:gd name="connsiteY14-1134" fmla="*/ 2735785 h 3153486"/>
                  <a:gd name="connsiteX15-1135" fmla="*/ 861376 w 1488569"/>
                  <a:gd name="connsiteY15-1136" fmla="*/ 2234881 h 3153486"/>
                  <a:gd name="connsiteX16-1137" fmla="*/ 0 w 1488569"/>
                  <a:gd name="connsiteY16-1138" fmla="*/ 2772211 h 3153486"/>
                  <a:gd name="connsiteX17-1139" fmla="*/ 422421 w 1488569"/>
                  <a:gd name="connsiteY17-1140" fmla="*/ 2107792 h 3153486"/>
                  <a:gd name="connsiteX18-1141" fmla="*/ 155664 w 1488569"/>
                  <a:gd name="connsiteY18-1142" fmla="*/ 1818302 h 3153486"/>
                  <a:gd name="connsiteX19-1143" fmla="*/ 189512 w 1488569"/>
                  <a:gd name="connsiteY19-1144" fmla="*/ 1686458 h 3153486"/>
                  <a:gd name="connsiteX20-1145" fmla="*/ 506203 w 1488569"/>
                  <a:gd name="connsiteY20-1146" fmla="*/ 1614420 h 3153486"/>
                  <a:gd name="connsiteX21-1147" fmla="*/ 305296 w 1488569"/>
                  <a:gd name="connsiteY21-1148" fmla="*/ 1297624 h 3153486"/>
                  <a:gd name="connsiteX22-1149" fmla="*/ 314178 w 1488569"/>
                  <a:gd name="connsiteY22-1150" fmla="*/ 674082 h 3153486"/>
                  <a:gd name="connsiteX23-1151" fmla="*/ 133546 w 1488569"/>
                  <a:gd name="connsiteY23-1152" fmla="*/ 540897 h 3153486"/>
                  <a:gd name="connsiteX24-1153" fmla="*/ 134719 w 1488569"/>
                  <a:gd name="connsiteY24-1154" fmla="*/ 423123 h 3153486"/>
                  <a:gd name="connsiteX25-1155" fmla="*/ 211636 w 1488569"/>
                  <a:gd name="connsiteY25-1156" fmla="*/ 354741 h 3153486"/>
                  <a:gd name="connsiteX26-1157" fmla="*/ 810734 w 1488569"/>
                  <a:gd name="connsiteY26-1158" fmla="*/ 126 h 3153486"/>
                  <a:gd name="connsiteX27-1159" fmla="*/ 943535 w 1488569"/>
                  <a:gd name="connsiteY27-1160" fmla="*/ 789173 h 3153486"/>
                  <a:gd name="connsiteX28-1161" fmla="*/ 708616 w 1488569"/>
                  <a:gd name="connsiteY28-1162" fmla="*/ 883325 h 3153486"/>
                  <a:gd name="connsiteX29-1163" fmla="*/ 862771 w 1488569"/>
                  <a:gd name="connsiteY29-1164" fmla="*/ 1112337 h 3153486"/>
                  <a:gd name="connsiteX30-1165" fmla="*/ 780164 w 1488569"/>
                  <a:gd name="connsiteY30-1166" fmla="*/ 1269813 h 3153486"/>
                  <a:gd name="connsiteX31-1167" fmla="*/ 832946 w 1488569"/>
                  <a:gd name="connsiteY31-1168" fmla="*/ 1515745 h 3153486"/>
                  <a:gd name="connsiteX32-1169" fmla="*/ 866793 w 1488569"/>
                  <a:gd name="connsiteY32-1170" fmla="*/ 1507537 h 3153486"/>
                  <a:gd name="connsiteX33-1171" fmla="*/ 943535 w 1488569"/>
                  <a:gd name="connsiteY33-1172" fmla="*/ 789173 h 3153486"/>
                  <a:gd name="connsiteX34-1173" fmla="*/ 596517 w 1488569"/>
                  <a:gd name="connsiteY34-1174" fmla="*/ 879138 h 3153486"/>
                  <a:gd name="connsiteX35-1175" fmla="*/ 568702 w 1488569"/>
                  <a:gd name="connsiteY35-1176" fmla="*/ 883827 h 3153486"/>
                  <a:gd name="connsiteX36-1177" fmla="*/ 577247 w 1488569"/>
                  <a:gd name="connsiteY36-1178" fmla="*/ 1113510 h 3153486"/>
                  <a:gd name="connsiteX37-1179" fmla="*/ 655331 w 1488569"/>
                  <a:gd name="connsiteY37-1180" fmla="*/ 1060402 h 3153486"/>
                  <a:gd name="connsiteX38-1181" fmla="*/ 596517 w 1488569"/>
                  <a:gd name="connsiteY38-1182" fmla="*/ 879138 h 3153486"/>
                  <a:gd name="connsiteX39-1183" fmla="*/ 576074 w 1488569"/>
                  <a:gd name="connsiteY39-1184" fmla="*/ 1303989 h 3153486"/>
                  <a:gd name="connsiteX40-1185" fmla="*/ 561163 w 1488569"/>
                  <a:gd name="connsiteY40-1186" fmla="*/ 1603196 h 3153486"/>
                  <a:gd name="connsiteX41-1187" fmla="*/ 706772 w 1488569"/>
                  <a:gd name="connsiteY41-1188" fmla="*/ 1559305 h 3153486"/>
                  <a:gd name="connsiteX42-1189" fmla="*/ 578756 w 1488569"/>
                  <a:gd name="connsiteY42-1190" fmla="*/ 1578402 h 3153486"/>
                  <a:gd name="connsiteX43-1191" fmla="*/ 643936 w 1488569"/>
                  <a:gd name="connsiteY43-1192" fmla="*/ 1366980 h 3153486"/>
                  <a:gd name="connsiteX44-1193" fmla="*/ 576074 w 1488569"/>
                  <a:gd name="connsiteY44-1194" fmla="*/ 1303989 h 3153486"/>
                  <a:gd name="connsiteX0-1195" fmla="*/ 810734 w 1488569"/>
                  <a:gd name="connsiteY0-1196" fmla="*/ 126 h 3153486"/>
                  <a:gd name="connsiteX1-1197" fmla="*/ 825237 w 1488569"/>
                  <a:gd name="connsiteY1-1198" fmla="*/ 2700 h 3153486"/>
                  <a:gd name="connsiteX2-1199" fmla="*/ 767720 w 1488569"/>
                  <a:gd name="connsiteY2-1200" fmla="*/ 240400 h 3153486"/>
                  <a:gd name="connsiteX3-1201" fmla="*/ 523125 w 1488569"/>
                  <a:gd name="connsiteY3-1202" fmla="*/ 451437 h 3153486"/>
                  <a:gd name="connsiteX4-1203" fmla="*/ 973696 w 1488569"/>
                  <a:gd name="connsiteY4-1204" fmla="*/ 301162 h 3153486"/>
                  <a:gd name="connsiteX5-1205" fmla="*/ 1141928 w 1488569"/>
                  <a:gd name="connsiteY5-1206" fmla="*/ 274862 h 3153486"/>
                  <a:gd name="connsiteX6-1207" fmla="*/ 1314347 w 1488569"/>
                  <a:gd name="connsiteY6-1208" fmla="*/ 510574 h 3153486"/>
                  <a:gd name="connsiteX7-1209" fmla="*/ 1287035 w 1488569"/>
                  <a:gd name="connsiteY7-1210" fmla="*/ 640241 h 3153486"/>
                  <a:gd name="connsiteX8-1211" fmla="*/ 1229730 w 1488569"/>
                  <a:gd name="connsiteY8-1212" fmla="*/ 1351065 h 3153486"/>
                  <a:gd name="connsiteX9-1213" fmla="*/ 1357076 w 1488569"/>
                  <a:gd name="connsiteY9-1214" fmla="*/ 1333642 h 3153486"/>
                  <a:gd name="connsiteX10-1215" fmla="*/ 1487941 w 1488569"/>
                  <a:gd name="connsiteY10-1216" fmla="*/ 1563827 h 3153486"/>
                  <a:gd name="connsiteX11-1217" fmla="*/ 1233081 w 1488569"/>
                  <a:gd name="connsiteY11-1218" fmla="*/ 1777593 h 3153486"/>
                  <a:gd name="connsiteX12-1219" fmla="*/ 1279159 w 1488569"/>
                  <a:gd name="connsiteY12-1220" fmla="*/ 2578350 h 3153486"/>
                  <a:gd name="connsiteX13-1221" fmla="*/ 1024381 w 1488569"/>
                  <a:gd name="connsiteY13-1222" fmla="*/ 3153486 h 3153486"/>
                  <a:gd name="connsiteX14-1223" fmla="*/ 725375 w 1488569"/>
                  <a:gd name="connsiteY14-1224" fmla="*/ 2735785 h 3153486"/>
                  <a:gd name="connsiteX15-1225" fmla="*/ 861376 w 1488569"/>
                  <a:gd name="connsiteY15-1226" fmla="*/ 2234881 h 3153486"/>
                  <a:gd name="connsiteX16-1227" fmla="*/ 0 w 1488569"/>
                  <a:gd name="connsiteY16-1228" fmla="*/ 2772211 h 3153486"/>
                  <a:gd name="connsiteX17-1229" fmla="*/ 422421 w 1488569"/>
                  <a:gd name="connsiteY17-1230" fmla="*/ 2107792 h 3153486"/>
                  <a:gd name="connsiteX18-1231" fmla="*/ 155664 w 1488569"/>
                  <a:gd name="connsiteY18-1232" fmla="*/ 1818302 h 3153486"/>
                  <a:gd name="connsiteX19-1233" fmla="*/ 189512 w 1488569"/>
                  <a:gd name="connsiteY19-1234" fmla="*/ 1686458 h 3153486"/>
                  <a:gd name="connsiteX20-1235" fmla="*/ 506203 w 1488569"/>
                  <a:gd name="connsiteY20-1236" fmla="*/ 1614420 h 3153486"/>
                  <a:gd name="connsiteX21-1237" fmla="*/ 305296 w 1488569"/>
                  <a:gd name="connsiteY21-1238" fmla="*/ 1297624 h 3153486"/>
                  <a:gd name="connsiteX22-1239" fmla="*/ 314178 w 1488569"/>
                  <a:gd name="connsiteY22-1240" fmla="*/ 674082 h 3153486"/>
                  <a:gd name="connsiteX23-1241" fmla="*/ 133546 w 1488569"/>
                  <a:gd name="connsiteY23-1242" fmla="*/ 540897 h 3153486"/>
                  <a:gd name="connsiteX24-1243" fmla="*/ 134719 w 1488569"/>
                  <a:gd name="connsiteY24-1244" fmla="*/ 423123 h 3153486"/>
                  <a:gd name="connsiteX25-1245" fmla="*/ 211636 w 1488569"/>
                  <a:gd name="connsiteY25-1246" fmla="*/ 354741 h 3153486"/>
                  <a:gd name="connsiteX26-1247" fmla="*/ 810734 w 1488569"/>
                  <a:gd name="connsiteY26-1248" fmla="*/ 126 h 3153486"/>
                  <a:gd name="connsiteX27-1249" fmla="*/ 943535 w 1488569"/>
                  <a:gd name="connsiteY27-1250" fmla="*/ 789173 h 3153486"/>
                  <a:gd name="connsiteX28-1251" fmla="*/ 708616 w 1488569"/>
                  <a:gd name="connsiteY28-1252" fmla="*/ 883325 h 3153486"/>
                  <a:gd name="connsiteX29-1253" fmla="*/ 862771 w 1488569"/>
                  <a:gd name="connsiteY29-1254" fmla="*/ 1112337 h 3153486"/>
                  <a:gd name="connsiteX30-1255" fmla="*/ 780164 w 1488569"/>
                  <a:gd name="connsiteY30-1256" fmla="*/ 1269813 h 3153486"/>
                  <a:gd name="connsiteX31-1257" fmla="*/ 832946 w 1488569"/>
                  <a:gd name="connsiteY31-1258" fmla="*/ 1515745 h 3153486"/>
                  <a:gd name="connsiteX32-1259" fmla="*/ 866793 w 1488569"/>
                  <a:gd name="connsiteY32-1260" fmla="*/ 1507537 h 3153486"/>
                  <a:gd name="connsiteX33-1261" fmla="*/ 943535 w 1488569"/>
                  <a:gd name="connsiteY33-1262" fmla="*/ 789173 h 3153486"/>
                  <a:gd name="connsiteX34-1263" fmla="*/ 596517 w 1488569"/>
                  <a:gd name="connsiteY34-1264" fmla="*/ 879138 h 3153486"/>
                  <a:gd name="connsiteX35-1265" fmla="*/ 568702 w 1488569"/>
                  <a:gd name="connsiteY35-1266" fmla="*/ 883827 h 3153486"/>
                  <a:gd name="connsiteX36-1267" fmla="*/ 577247 w 1488569"/>
                  <a:gd name="connsiteY36-1268" fmla="*/ 1113510 h 3153486"/>
                  <a:gd name="connsiteX37-1269" fmla="*/ 655331 w 1488569"/>
                  <a:gd name="connsiteY37-1270" fmla="*/ 1060402 h 3153486"/>
                  <a:gd name="connsiteX38-1271" fmla="*/ 596517 w 1488569"/>
                  <a:gd name="connsiteY38-1272" fmla="*/ 879138 h 3153486"/>
                  <a:gd name="connsiteX39-1273" fmla="*/ 576074 w 1488569"/>
                  <a:gd name="connsiteY39-1274" fmla="*/ 1303989 h 3153486"/>
                  <a:gd name="connsiteX40-1275" fmla="*/ 561163 w 1488569"/>
                  <a:gd name="connsiteY40-1276" fmla="*/ 1603196 h 3153486"/>
                  <a:gd name="connsiteX41-1277" fmla="*/ 706772 w 1488569"/>
                  <a:gd name="connsiteY41-1278" fmla="*/ 1559305 h 3153486"/>
                  <a:gd name="connsiteX42-1279" fmla="*/ 578756 w 1488569"/>
                  <a:gd name="connsiteY42-1280" fmla="*/ 1578402 h 3153486"/>
                  <a:gd name="connsiteX43-1281" fmla="*/ 643936 w 1488569"/>
                  <a:gd name="connsiteY43-1282" fmla="*/ 1366980 h 3153486"/>
                  <a:gd name="connsiteX44-1283" fmla="*/ 576074 w 1488569"/>
                  <a:gd name="connsiteY44-1284" fmla="*/ 1303989 h 3153486"/>
                  <a:gd name="connsiteX0-1285" fmla="*/ 858095 w 1488569"/>
                  <a:gd name="connsiteY0-1286" fmla="*/ 2 h 3232294"/>
                  <a:gd name="connsiteX1-1287" fmla="*/ 825237 w 1488569"/>
                  <a:gd name="connsiteY1-1288" fmla="*/ 81508 h 3232294"/>
                  <a:gd name="connsiteX2-1289" fmla="*/ 767720 w 1488569"/>
                  <a:gd name="connsiteY2-1290" fmla="*/ 319208 h 3232294"/>
                  <a:gd name="connsiteX3-1291" fmla="*/ 523125 w 1488569"/>
                  <a:gd name="connsiteY3-1292" fmla="*/ 530245 h 3232294"/>
                  <a:gd name="connsiteX4-1293" fmla="*/ 973696 w 1488569"/>
                  <a:gd name="connsiteY4-1294" fmla="*/ 379970 h 3232294"/>
                  <a:gd name="connsiteX5-1295" fmla="*/ 1141928 w 1488569"/>
                  <a:gd name="connsiteY5-1296" fmla="*/ 353670 h 3232294"/>
                  <a:gd name="connsiteX6-1297" fmla="*/ 1314347 w 1488569"/>
                  <a:gd name="connsiteY6-1298" fmla="*/ 589382 h 3232294"/>
                  <a:gd name="connsiteX7-1299" fmla="*/ 1287035 w 1488569"/>
                  <a:gd name="connsiteY7-1300" fmla="*/ 719049 h 3232294"/>
                  <a:gd name="connsiteX8-1301" fmla="*/ 1229730 w 1488569"/>
                  <a:gd name="connsiteY8-1302" fmla="*/ 1429873 h 3232294"/>
                  <a:gd name="connsiteX9-1303" fmla="*/ 1357076 w 1488569"/>
                  <a:gd name="connsiteY9-1304" fmla="*/ 1412450 h 3232294"/>
                  <a:gd name="connsiteX10-1305" fmla="*/ 1487941 w 1488569"/>
                  <a:gd name="connsiteY10-1306" fmla="*/ 1642635 h 3232294"/>
                  <a:gd name="connsiteX11-1307" fmla="*/ 1233081 w 1488569"/>
                  <a:gd name="connsiteY11-1308" fmla="*/ 1856401 h 3232294"/>
                  <a:gd name="connsiteX12-1309" fmla="*/ 1279159 w 1488569"/>
                  <a:gd name="connsiteY12-1310" fmla="*/ 2657158 h 3232294"/>
                  <a:gd name="connsiteX13-1311" fmla="*/ 1024381 w 1488569"/>
                  <a:gd name="connsiteY13-1312" fmla="*/ 3232294 h 3232294"/>
                  <a:gd name="connsiteX14-1313" fmla="*/ 725375 w 1488569"/>
                  <a:gd name="connsiteY14-1314" fmla="*/ 2814593 h 3232294"/>
                  <a:gd name="connsiteX15-1315" fmla="*/ 861376 w 1488569"/>
                  <a:gd name="connsiteY15-1316" fmla="*/ 2313689 h 3232294"/>
                  <a:gd name="connsiteX16-1317" fmla="*/ 0 w 1488569"/>
                  <a:gd name="connsiteY16-1318" fmla="*/ 2851019 h 3232294"/>
                  <a:gd name="connsiteX17-1319" fmla="*/ 422421 w 1488569"/>
                  <a:gd name="connsiteY17-1320" fmla="*/ 2186600 h 3232294"/>
                  <a:gd name="connsiteX18-1321" fmla="*/ 155664 w 1488569"/>
                  <a:gd name="connsiteY18-1322" fmla="*/ 1897110 h 3232294"/>
                  <a:gd name="connsiteX19-1323" fmla="*/ 189512 w 1488569"/>
                  <a:gd name="connsiteY19-1324" fmla="*/ 1765266 h 3232294"/>
                  <a:gd name="connsiteX20-1325" fmla="*/ 506203 w 1488569"/>
                  <a:gd name="connsiteY20-1326" fmla="*/ 1693228 h 3232294"/>
                  <a:gd name="connsiteX21-1327" fmla="*/ 305296 w 1488569"/>
                  <a:gd name="connsiteY21-1328" fmla="*/ 1376432 h 3232294"/>
                  <a:gd name="connsiteX22-1329" fmla="*/ 314178 w 1488569"/>
                  <a:gd name="connsiteY22-1330" fmla="*/ 752890 h 3232294"/>
                  <a:gd name="connsiteX23-1331" fmla="*/ 133546 w 1488569"/>
                  <a:gd name="connsiteY23-1332" fmla="*/ 619705 h 3232294"/>
                  <a:gd name="connsiteX24-1333" fmla="*/ 134719 w 1488569"/>
                  <a:gd name="connsiteY24-1334" fmla="*/ 501931 h 3232294"/>
                  <a:gd name="connsiteX25-1335" fmla="*/ 211636 w 1488569"/>
                  <a:gd name="connsiteY25-1336" fmla="*/ 433549 h 3232294"/>
                  <a:gd name="connsiteX26-1337" fmla="*/ 858095 w 1488569"/>
                  <a:gd name="connsiteY26-1338" fmla="*/ 2 h 3232294"/>
                  <a:gd name="connsiteX27-1339" fmla="*/ 943535 w 1488569"/>
                  <a:gd name="connsiteY27-1340" fmla="*/ 867981 h 3232294"/>
                  <a:gd name="connsiteX28-1341" fmla="*/ 708616 w 1488569"/>
                  <a:gd name="connsiteY28-1342" fmla="*/ 962133 h 3232294"/>
                  <a:gd name="connsiteX29-1343" fmla="*/ 862771 w 1488569"/>
                  <a:gd name="connsiteY29-1344" fmla="*/ 1191145 h 3232294"/>
                  <a:gd name="connsiteX30-1345" fmla="*/ 780164 w 1488569"/>
                  <a:gd name="connsiteY30-1346" fmla="*/ 1348621 h 3232294"/>
                  <a:gd name="connsiteX31-1347" fmla="*/ 832946 w 1488569"/>
                  <a:gd name="connsiteY31-1348" fmla="*/ 1594553 h 3232294"/>
                  <a:gd name="connsiteX32-1349" fmla="*/ 866793 w 1488569"/>
                  <a:gd name="connsiteY32-1350" fmla="*/ 1586345 h 3232294"/>
                  <a:gd name="connsiteX33-1351" fmla="*/ 943535 w 1488569"/>
                  <a:gd name="connsiteY33-1352" fmla="*/ 867981 h 3232294"/>
                  <a:gd name="connsiteX34-1353" fmla="*/ 596517 w 1488569"/>
                  <a:gd name="connsiteY34-1354" fmla="*/ 957946 h 3232294"/>
                  <a:gd name="connsiteX35-1355" fmla="*/ 568702 w 1488569"/>
                  <a:gd name="connsiteY35-1356" fmla="*/ 962635 h 3232294"/>
                  <a:gd name="connsiteX36-1357" fmla="*/ 577247 w 1488569"/>
                  <a:gd name="connsiteY36-1358" fmla="*/ 1192318 h 3232294"/>
                  <a:gd name="connsiteX37-1359" fmla="*/ 655331 w 1488569"/>
                  <a:gd name="connsiteY37-1360" fmla="*/ 1139210 h 3232294"/>
                  <a:gd name="connsiteX38-1361" fmla="*/ 596517 w 1488569"/>
                  <a:gd name="connsiteY38-1362" fmla="*/ 957946 h 3232294"/>
                  <a:gd name="connsiteX39-1363" fmla="*/ 576074 w 1488569"/>
                  <a:gd name="connsiteY39-1364" fmla="*/ 1382797 h 3232294"/>
                  <a:gd name="connsiteX40-1365" fmla="*/ 561163 w 1488569"/>
                  <a:gd name="connsiteY40-1366" fmla="*/ 1682004 h 3232294"/>
                  <a:gd name="connsiteX41-1367" fmla="*/ 706772 w 1488569"/>
                  <a:gd name="connsiteY41-1368" fmla="*/ 1638113 h 3232294"/>
                  <a:gd name="connsiteX42-1369" fmla="*/ 578756 w 1488569"/>
                  <a:gd name="connsiteY42-1370" fmla="*/ 1657210 h 3232294"/>
                  <a:gd name="connsiteX43-1371" fmla="*/ 643936 w 1488569"/>
                  <a:gd name="connsiteY43-1372" fmla="*/ 1445788 h 3232294"/>
                  <a:gd name="connsiteX44-1373" fmla="*/ 576074 w 1488569"/>
                  <a:gd name="connsiteY44-1374" fmla="*/ 1382797 h 3232294"/>
                  <a:gd name="connsiteX0-1375" fmla="*/ 858095 w 1488569"/>
                  <a:gd name="connsiteY0-1376" fmla="*/ 2 h 3232294"/>
                  <a:gd name="connsiteX1-1377" fmla="*/ 825237 w 1488569"/>
                  <a:gd name="connsiteY1-1378" fmla="*/ 81508 h 3232294"/>
                  <a:gd name="connsiteX2-1379" fmla="*/ 767720 w 1488569"/>
                  <a:gd name="connsiteY2-1380" fmla="*/ 319208 h 3232294"/>
                  <a:gd name="connsiteX3-1381" fmla="*/ 523125 w 1488569"/>
                  <a:gd name="connsiteY3-1382" fmla="*/ 530245 h 3232294"/>
                  <a:gd name="connsiteX4-1383" fmla="*/ 973696 w 1488569"/>
                  <a:gd name="connsiteY4-1384" fmla="*/ 379970 h 3232294"/>
                  <a:gd name="connsiteX5-1385" fmla="*/ 1141928 w 1488569"/>
                  <a:gd name="connsiteY5-1386" fmla="*/ 353670 h 3232294"/>
                  <a:gd name="connsiteX6-1387" fmla="*/ 1314347 w 1488569"/>
                  <a:gd name="connsiteY6-1388" fmla="*/ 589382 h 3232294"/>
                  <a:gd name="connsiteX7-1389" fmla="*/ 1287035 w 1488569"/>
                  <a:gd name="connsiteY7-1390" fmla="*/ 719049 h 3232294"/>
                  <a:gd name="connsiteX8-1391" fmla="*/ 1229730 w 1488569"/>
                  <a:gd name="connsiteY8-1392" fmla="*/ 1429873 h 3232294"/>
                  <a:gd name="connsiteX9-1393" fmla="*/ 1357076 w 1488569"/>
                  <a:gd name="connsiteY9-1394" fmla="*/ 1412450 h 3232294"/>
                  <a:gd name="connsiteX10-1395" fmla="*/ 1487941 w 1488569"/>
                  <a:gd name="connsiteY10-1396" fmla="*/ 1642635 h 3232294"/>
                  <a:gd name="connsiteX11-1397" fmla="*/ 1233081 w 1488569"/>
                  <a:gd name="connsiteY11-1398" fmla="*/ 1856401 h 3232294"/>
                  <a:gd name="connsiteX12-1399" fmla="*/ 1279159 w 1488569"/>
                  <a:gd name="connsiteY12-1400" fmla="*/ 2657158 h 3232294"/>
                  <a:gd name="connsiteX13-1401" fmla="*/ 1024381 w 1488569"/>
                  <a:gd name="connsiteY13-1402" fmla="*/ 3232294 h 3232294"/>
                  <a:gd name="connsiteX14-1403" fmla="*/ 725375 w 1488569"/>
                  <a:gd name="connsiteY14-1404" fmla="*/ 2814593 h 3232294"/>
                  <a:gd name="connsiteX15-1405" fmla="*/ 861376 w 1488569"/>
                  <a:gd name="connsiteY15-1406" fmla="*/ 2313689 h 3232294"/>
                  <a:gd name="connsiteX16-1407" fmla="*/ 0 w 1488569"/>
                  <a:gd name="connsiteY16-1408" fmla="*/ 2851019 h 3232294"/>
                  <a:gd name="connsiteX17-1409" fmla="*/ 422421 w 1488569"/>
                  <a:gd name="connsiteY17-1410" fmla="*/ 2186600 h 3232294"/>
                  <a:gd name="connsiteX18-1411" fmla="*/ 155664 w 1488569"/>
                  <a:gd name="connsiteY18-1412" fmla="*/ 1897110 h 3232294"/>
                  <a:gd name="connsiteX19-1413" fmla="*/ 189512 w 1488569"/>
                  <a:gd name="connsiteY19-1414" fmla="*/ 1765266 h 3232294"/>
                  <a:gd name="connsiteX20-1415" fmla="*/ 506203 w 1488569"/>
                  <a:gd name="connsiteY20-1416" fmla="*/ 1693228 h 3232294"/>
                  <a:gd name="connsiteX21-1417" fmla="*/ 305296 w 1488569"/>
                  <a:gd name="connsiteY21-1418" fmla="*/ 1376432 h 3232294"/>
                  <a:gd name="connsiteX22-1419" fmla="*/ 314178 w 1488569"/>
                  <a:gd name="connsiteY22-1420" fmla="*/ 752890 h 3232294"/>
                  <a:gd name="connsiteX23-1421" fmla="*/ 133546 w 1488569"/>
                  <a:gd name="connsiteY23-1422" fmla="*/ 619705 h 3232294"/>
                  <a:gd name="connsiteX24-1423" fmla="*/ 134719 w 1488569"/>
                  <a:gd name="connsiteY24-1424" fmla="*/ 501931 h 3232294"/>
                  <a:gd name="connsiteX25-1425" fmla="*/ 211636 w 1488569"/>
                  <a:gd name="connsiteY25-1426" fmla="*/ 433549 h 3232294"/>
                  <a:gd name="connsiteX26-1427" fmla="*/ 858095 w 1488569"/>
                  <a:gd name="connsiteY26-1428" fmla="*/ 2 h 3232294"/>
                  <a:gd name="connsiteX27-1429" fmla="*/ 943535 w 1488569"/>
                  <a:gd name="connsiteY27-1430" fmla="*/ 867981 h 3232294"/>
                  <a:gd name="connsiteX28-1431" fmla="*/ 708616 w 1488569"/>
                  <a:gd name="connsiteY28-1432" fmla="*/ 962133 h 3232294"/>
                  <a:gd name="connsiteX29-1433" fmla="*/ 862771 w 1488569"/>
                  <a:gd name="connsiteY29-1434" fmla="*/ 1191145 h 3232294"/>
                  <a:gd name="connsiteX30-1435" fmla="*/ 780164 w 1488569"/>
                  <a:gd name="connsiteY30-1436" fmla="*/ 1348621 h 3232294"/>
                  <a:gd name="connsiteX31-1437" fmla="*/ 832946 w 1488569"/>
                  <a:gd name="connsiteY31-1438" fmla="*/ 1594553 h 3232294"/>
                  <a:gd name="connsiteX32-1439" fmla="*/ 866793 w 1488569"/>
                  <a:gd name="connsiteY32-1440" fmla="*/ 1586345 h 3232294"/>
                  <a:gd name="connsiteX33-1441" fmla="*/ 943535 w 1488569"/>
                  <a:gd name="connsiteY33-1442" fmla="*/ 867981 h 3232294"/>
                  <a:gd name="connsiteX34-1443" fmla="*/ 596517 w 1488569"/>
                  <a:gd name="connsiteY34-1444" fmla="*/ 957946 h 3232294"/>
                  <a:gd name="connsiteX35-1445" fmla="*/ 568702 w 1488569"/>
                  <a:gd name="connsiteY35-1446" fmla="*/ 962635 h 3232294"/>
                  <a:gd name="connsiteX36-1447" fmla="*/ 577247 w 1488569"/>
                  <a:gd name="connsiteY36-1448" fmla="*/ 1192318 h 3232294"/>
                  <a:gd name="connsiteX37-1449" fmla="*/ 655331 w 1488569"/>
                  <a:gd name="connsiteY37-1450" fmla="*/ 1139210 h 3232294"/>
                  <a:gd name="connsiteX38-1451" fmla="*/ 596517 w 1488569"/>
                  <a:gd name="connsiteY38-1452" fmla="*/ 957946 h 3232294"/>
                  <a:gd name="connsiteX39-1453" fmla="*/ 576074 w 1488569"/>
                  <a:gd name="connsiteY39-1454" fmla="*/ 1382797 h 3232294"/>
                  <a:gd name="connsiteX40-1455" fmla="*/ 561163 w 1488569"/>
                  <a:gd name="connsiteY40-1456" fmla="*/ 1682004 h 3232294"/>
                  <a:gd name="connsiteX41-1457" fmla="*/ 706772 w 1488569"/>
                  <a:gd name="connsiteY41-1458" fmla="*/ 1638113 h 3232294"/>
                  <a:gd name="connsiteX42-1459" fmla="*/ 578756 w 1488569"/>
                  <a:gd name="connsiteY42-1460" fmla="*/ 1657210 h 3232294"/>
                  <a:gd name="connsiteX43-1461" fmla="*/ 643936 w 1488569"/>
                  <a:gd name="connsiteY43-1462" fmla="*/ 1445788 h 3232294"/>
                  <a:gd name="connsiteX44-1463" fmla="*/ 576074 w 1488569"/>
                  <a:gd name="connsiteY44-1464" fmla="*/ 1382797 h 3232294"/>
                  <a:gd name="connsiteX0-1465" fmla="*/ 858095 w 1488569"/>
                  <a:gd name="connsiteY0-1466" fmla="*/ 2 h 3232294"/>
                  <a:gd name="connsiteX1-1467" fmla="*/ 825237 w 1488569"/>
                  <a:gd name="connsiteY1-1468" fmla="*/ 81508 h 3232294"/>
                  <a:gd name="connsiteX2-1469" fmla="*/ 767720 w 1488569"/>
                  <a:gd name="connsiteY2-1470" fmla="*/ 319208 h 3232294"/>
                  <a:gd name="connsiteX3-1471" fmla="*/ 523125 w 1488569"/>
                  <a:gd name="connsiteY3-1472" fmla="*/ 530245 h 3232294"/>
                  <a:gd name="connsiteX4-1473" fmla="*/ 973696 w 1488569"/>
                  <a:gd name="connsiteY4-1474" fmla="*/ 379970 h 3232294"/>
                  <a:gd name="connsiteX5-1475" fmla="*/ 1141928 w 1488569"/>
                  <a:gd name="connsiteY5-1476" fmla="*/ 353670 h 3232294"/>
                  <a:gd name="connsiteX6-1477" fmla="*/ 1314347 w 1488569"/>
                  <a:gd name="connsiteY6-1478" fmla="*/ 589382 h 3232294"/>
                  <a:gd name="connsiteX7-1479" fmla="*/ 1287035 w 1488569"/>
                  <a:gd name="connsiteY7-1480" fmla="*/ 719049 h 3232294"/>
                  <a:gd name="connsiteX8-1481" fmla="*/ 1229730 w 1488569"/>
                  <a:gd name="connsiteY8-1482" fmla="*/ 1429873 h 3232294"/>
                  <a:gd name="connsiteX9-1483" fmla="*/ 1357076 w 1488569"/>
                  <a:gd name="connsiteY9-1484" fmla="*/ 1412450 h 3232294"/>
                  <a:gd name="connsiteX10-1485" fmla="*/ 1487941 w 1488569"/>
                  <a:gd name="connsiteY10-1486" fmla="*/ 1642635 h 3232294"/>
                  <a:gd name="connsiteX11-1487" fmla="*/ 1233081 w 1488569"/>
                  <a:gd name="connsiteY11-1488" fmla="*/ 1856401 h 3232294"/>
                  <a:gd name="connsiteX12-1489" fmla="*/ 1279159 w 1488569"/>
                  <a:gd name="connsiteY12-1490" fmla="*/ 2657158 h 3232294"/>
                  <a:gd name="connsiteX13-1491" fmla="*/ 1024381 w 1488569"/>
                  <a:gd name="connsiteY13-1492" fmla="*/ 3232294 h 3232294"/>
                  <a:gd name="connsiteX14-1493" fmla="*/ 725375 w 1488569"/>
                  <a:gd name="connsiteY14-1494" fmla="*/ 2814593 h 3232294"/>
                  <a:gd name="connsiteX15-1495" fmla="*/ 861376 w 1488569"/>
                  <a:gd name="connsiteY15-1496" fmla="*/ 2313689 h 3232294"/>
                  <a:gd name="connsiteX16-1497" fmla="*/ 0 w 1488569"/>
                  <a:gd name="connsiteY16-1498" fmla="*/ 2851019 h 3232294"/>
                  <a:gd name="connsiteX17-1499" fmla="*/ 422421 w 1488569"/>
                  <a:gd name="connsiteY17-1500" fmla="*/ 2186600 h 3232294"/>
                  <a:gd name="connsiteX18-1501" fmla="*/ 155664 w 1488569"/>
                  <a:gd name="connsiteY18-1502" fmla="*/ 1897110 h 3232294"/>
                  <a:gd name="connsiteX19-1503" fmla="*/ 189512 w 1488569"/>
                  <a:gd name="connsiteY19-1504" fmla="*/ 1765266 h 3232294"/>
                  <a:gd name="connsiteX20-1505" fmla="*/ 506203 w 1488569"/>
                  <a:gd name="connsiteY20-1506" fmla="*/ 1693228 h 3232294"/>
                  <a:gd name="connsiteX21-1507" fmla="*/ 305296 w 1488569"/>
                  <a:gd name="connsiteY21-1508" fmla="*/ 1376432 h 3232294"/>
                  <a:gd name="connsiteX22-1509" fmla="*/ 314178 w 1488569"/>
                  <a:gd name="connsiteY22-1510" fmla="*/ 752890 h 3232294"/>
                  <a:gd name="connsiteX23-1511" fmla="*/ 133546 w 1488569"/>
                  <a:gd name="connsiteY23-1512" fmla="*/ 619705 h 3232294"/>
                  <a:gd name="connsiteX24-1513" fmla="*/ 134719 w 1488569"/>
                  <a:gd name="connsiteY24-1514" fmla="*/ 501931 h 3232294"/>
                  <a:gd name="connsiteX25-1515" fmla="*/ 211636 w 1488569"/>
                  <a:gd name="connsiteY25-1516" fmla="*/ 433549 h 3232294"/>
                  <a:gd name="connsiteX26-1517" fmla="*/ 858095 w 1488569"/>
                  <a:gd name="connsiteY26-1518" fmla="*/ 2 h 3232294"/>
                  <a:gd name="connsiteX27-1519" fmla="*/ 943535 w 1488569"/>
                  <a:gd name="connsiteY27-1520" fmla="*/ 867981 h 3232294"/>
                  <a:gd name="connsiteX28-1521" fmla="*/ 708616 w 1488569"/>
                  <a:gd name="connsiteY28-1522" fmla="*/ 962133 h 3232294"/>
                  <a:gd name="connsiteX29-1523" fmla="*/ 862771 w 1488569"/>
                  <a:gd name="connsiteY29-1524" fmla="*/ 1191145 h 3232294"/>
                  <a:gd name="connsiteX30-1525" fmla="*/ 780164 w 1488569"/>
                  <a:gd name="connsiteY30-1526" fmla="*/ 1348621 h 3232294"/>
                  <a:gd name="connsiteX31-1527" fmla="*/ 832946 w 1488569"/>
                  <a:gd name="connsiteY31-1528" fmla="*/ 1594553 h 3232294"/>
                  <a:gd name="connsiteX32-1529" fmla="*/ 866793 w 1488569"/>
                  <a:gd name="connsiteY32-1530" fmla="*/ 1586345 h 3232294"/>
                  <a:gd name="connsiteX33-1531" fmla="*/ 943535 w 1488569"/>
                  <a:gd name="connsiteY33-1532" fmla="*/ 867981 h 3232294"/>
                  <a:gd name="connsiteX34-1533" fmla="*/ 596517 w 1488569"/>
                  <a:gd name="connsiteY34-1534" fmla="*/ 957946 h 3232294"/>
                  <a:gd name="connsiteX35-1535" fmla="*/ 568702 w 1488569"/>
                  <a:gd name="connsiteY35-1536" fmla="*/ 962635 h 3232294"/>
                  <a:gd name="connsiteX36-1537" fmla="*/ 577247 w 1488569"/>
                  <a:gd name="connsiteY36-1538" fmla="*/ 1192318 h 3232294"/>
                  <a:gd name="connsiteX37-1539" fmla="*/ 655331 w 1488569"/>
                  <a:gd name="connsiteY37-1540" fmla="*/ 1139210 h 3232294"/>
                  <a:gd name="connsiteX38-1541" fmla="*/ 596517 w 1488569"/>
                  <a:gd name="connsiteY38-1542" fmla="*/ 957946 h 3232294"/>
                  <a:gd name="connsiteX39-1543" fmla="*/ 576074 w 1488569"/>
                  <a:gd name="connsiteY39-1544" fmla="*/ 1382797 h 3232294"/>
                  <a:gd name="connsiteX40-1545" fmla="*/ 561163 w 1488569"/>
                  <a:gd name="connsiteY40-1546" fmla="*/ 1682004 h 3232294"/>
                  <a:gd name="connsiteX41-1547" fmla="*/ 706772 w 1488569"/>
                  <a:gd name="connsiteY41-1548" fmla="*/ 1638113 h 3232294"/>
                  <a:gd name="connsiteX42-1549" fmla="*/ 578756 w 1488569"/>
                  <a:gd name="connsiteY42-1550" fmla="*/ 1657210 h 3232294"/>
                  <a:gd name="connsiteX43-1551" fmla="*/ 643936 w 1488569"/>
                  <a:gd name="connsiteY43-1552" fmla="*/ 1445788 h 3232294"/>
                  <a:gd name="connsiteX44-1553" fmla="*/ 576074 w 1488569"/>
                  <a:gd name="connsiteY44-1554" fmla="*/ 1382797 h 3232294"/>
                  <a:gd name="connsiteX0-1555" fmla="*/ 858095 w 1488569"/>
                  <a:gd name="connsiteY0-1556" fmla="*/ 44864 h 3277156"/>
                  <a:gd name="connsiteX1-1557" fmla="*/ 1098872 w 1488569"/>
                  <a:gd name="connsiteY1-1558" fmla="*/ 77 h 3277156"/>
                  <a:gd name="connsiteX2-1559" fmla="*/ 767720 w 1488569"/>
                  <a:gd name="connsiteY2-1560" fmla="*/ 364070 h 3277156"/>
                  <a:gd name="connsiteX3-1561" fmla="*/ 523125 w 1488569"/>
                  <a:gd name="connsiteY3-1562" fmla="*/ 575107 h 3277156"/>
                  <a:gd name="connsiteX4-1563" fmla="*/ 973696 w 1488569"/>
                  <a:gd name="connsiteY4-1564" fmla="*/ 424832 h 3277156"/>
                  <a:gd name="connsiteX5-1565" fmla="*/ 1141928 w 1488569"/>
                  <a:gd name="connsiteY5-1566" fmla="*/ 398532 h 3277156"/>
                  <a:gd name="connsiteX6-1567" fmla="*/ 1314347 w 1488569"/>
                  <a:gd name="connsiteY6-1568" fmla="*/ 634244 h 3277156"/>
                  <a:gd name="connsiteX7-1569" fmla="*/ 1287035 w 1488569"/>
                  <a:gd name="connsiteY7-1570" fmla="*/ 763911 h 3277156"/>
                  <a:gd name="connsiteX8-1571" fmla="*/ 1229730 w 1488569"/>
                  <a:gd name="connsiteY8-1572" fmla="*/ 1474735 h 3277156"/>
                  <a:gd name="connsiteX9-1573" fmla="*/ 1357076 w 1488569"/>
                  <a:gd name="connsiteY9-1574" fmla="*/ 1457312 h 3277156"/>
                  <a:gd name="connsiteX10-1575" fmla="*/ 1487941 w 1488569"/>
                  <a:gd name="connsiteY10-1576" fmla="*/ 1687497 h 3277156"/>
                  <a:gd name="connsiteX11-1577" fmla="*/ 1233081 w 1488569"/>
                  <a:gd name="connsiteY11-1578" fmla="*/ 1901263 h 3277156"/>
                  <a:gd name="connsiteX12-1579" fmla="*/ 1279159 w 1488569"/>
                  <a:gd name="connsiteY12-1580" fmla="*/ 2702020 h 3277156"/>
                  <a:gd name="connsiteX13-1581" fmla="*/ 1024381 w 1488569"/>
                  <a:gd name="connsiteY13-1582" fmla="*/ 3277156 h 3277156"/>
                  <a:gd name="connsiteX14-1583" fmla="*/ 725375 w 1488569"/>
                  <a:gd name="connsiteY14-1584" fmla="*/ 2859455 h 3277156"/>
                  <a:gd name="connsiteX15-1585" fmla="*/ 861376 w 1488569"/>
                  <a:gd name="connsiteY15-1586" fmla="*/ 2358551 h 3277156"/>
                  <a:gd name="connsiteX16-1587" fmla="*/ 0 w 1488569"/>
                  <a:gd name="connsiteY16-1588" fmla="*/ 2895881 h 3277156"/>
                  <a:gd name="connsiteX17-1589" fmla="*/ 422421 w 1488569"/>
                  <a:gd name="connsiteY17-1590" fmla="*/ 2231462 h 3277156"/>
                  <a:gd name="connsiteX18-1591" fmla="*/ 155664 w 1488569"/>
                  <a:gd name="connsiteY18-1592" fmla="*/ 1941972 h 3277156"/>
                  <a:gd name="connsiteX19-1593" fmla="*/ 189512 w 1488569"/>
                  <a:gd name="connsiteY19-1594" fmla="*/ 1810128 h 3277156"/>
                  <a:gd name="connsiteX20-1595" fmla="*/ 506203 w 1488569"/>
                  <a:gd name="connsiteY20-1596" fmla="*/ 1738090 h 3277156"/>
                  <a:gd name="connsiteX21-1597" fmla="*/ 305296 w 1488569"/>
                  <a:gd name="connsiteY21-1598" fmla="*/ 1421294 h 3277156"/>
                  <a:gd name="connsiteX22-1599" fmla="*/ 314178 w 1488569"/>
                  <a:gd name="connsiteY22-1600" fmla="*/ 797752 h 3277156"/>
                  <a:gd name="connsiteX23-1601" fmla="*/ 133546 w 1488569"/>
                  <a:gd name="connsiteY23-1602" fmla="*/ 664567 h 3277156"/>
                  <a:gd name="connsiteX24-1603" fmla="*/ 134719 w 1488569"/>
                  <a:gd name="connsiteY24-1604" fmla="*/ 546793 h 3277156"/>
                  <a:gd name="connsiteX25-1605" fmla="*/ 211636 w 1488569"/>
                  <a:gd name="connsiteY25-1606" fmla="*/ 478411 h 3277156"/>
                  <a:gd name="connsiteX26-1607" fmla="*/ 858095 w 1488569"/>
                  <a:gd name="connsiteY26-1608" fmla="*/ 44864 h 3277156"/>
                  <a:gd name="connsiteX27-1609" fmla="*/ 943535 w 1488569"/>
                  <a:gd name="connsiteY27-1610" fmla="*/ 912843 h 3277156"/>
                  <a:gd name="connsiteX28-1611" fmla="*/ 708616 w 1488569"/>
                  <a:gd name="connsiteY28-1612" fmla="*/ 1006995 h 3277156"/>
                  <a:gd name="connsiteX29-1613" fmla="*/ 862771 w 1488569"/>
                  <a:gd name="connsiteY29-1614" fmla="*/ 1236007 h 3277156"/>
                  <a:gd name="connsiteX30-1615" fmla="*/ 780164 w 1488569"/>
                  <a:gd name="connsiteY30-1616" fmla="*/ 1393483 h 3277156"/>
                  <a:gd name="connsiteX31-1617" fmla="*/ 832946 w 1488569"/>
                  <a:gd name="connsiteY31-1618" fmla="*/ 1639415 h 3277156"/>
                  <a:gd name="connsiteX32-1619" fmla="*/ 866793 w 1488569"/>
                  <a:gd name="connsiteY32-1620" fmla="*/ 1631207 h 3277156"/>
                  <a:gd name="connsiteX33-1621" fmla="*/ 943535 w 1488569"/>
                  <a:gd name="connsiteY33-1622" fmla="*/ 912843 h 3277156"/>
                  <a:gd name="connsiteX34-1623" fmla="*/ 596517 w 1488569"/>
                  <a:gd name="connsiteY34-1624" fmla="*/ 1002808 h 3277156"/>
                  <a:gd name="connsiteX35-1625" fmla="*/ 568702 w 1488569"/>
                  <a:gd name="connsiteY35-1626" fmla="*/ 1007497 h 3277156"/>
                  <a:gd name="connsiteX36-1627" fmla="*/ 577247 w 1488569"/>
                  <a:gd name="connsiteY36-1628" fmla="*/ 1237180 h 3277156"/>
                  <a:gd name="connsiteX37-1629" fmla="*/ 655331 w 1488569"/>
                  <a:gd name="connsiteY37-1630" fmla="*/ 1184072 h 3277156"/>
                  <a:gd name="connsiteX38-1631" fmla="*/ 596517 w 1488569"/>
                  <a:gd name="connsiteY38-1632" fmla="*/ 1002808 h 3277156"/>
                  <a:gd name="connsiteX39-1633" fmla="*/ 576074 w 1488569"/>
                  <a:gd name="connsiteY39-1634" fmla="*/ 1427659 h 3277156"/>
                  <a:gd name="connsiteX40-1635" fmla="*/ 561163 w 1488569"/>
                  <a:gd name="connsiteY40-1636" fmla="*/ 1726866 h 3277156"/>
                  <a:gd name="connsiteX41-1637" fmla="*/ 706772 w 1488569"/>
                  <a:gd name="connsiteY41-1638" fmla="*/ 1682975 h 3277156"/>
                  <a:gd name="connsiteX42-1639" fmla="*/ 578756 w 1488569"/>
                  <a:gd name="connsiteY42-1640" fmla="*/ 1702072 h 3277156"/>
                  <a:gd name="connsiteX43-1641" fmla="*/ 643936 w 1488569"/>
                  <a:gd name="connsiteY43-1642" fmla="*/ 1490650 h 3277156"/>
                  <a:gd name="connsiteX44-1643" fmla="*/ 576074 w 1488569"/>
                  <a:gd name="connsiteY44-1644" fmla="*/ 1427659 h 3277156"/>
                  <a:gd name="connsiteX0-1645" fmla="*/ 858095 w 1488569"/>
                  <a:gd name="connsiteY0-1646" fmla="*/ 44864 h 3277156"/>
                  <a:gd name="connsiteX1-1647" fmla="*/ 1098872 w 1488569"/>
                  <a:gd name="connsiteY1-1648" fmla="*/ 77 h 3277156"/>
                  <a:gd name="connsiteX2-1649" fmla="*/ 767720 w 1488569"/>
                  <a:gd name="connsiteY2-1650" fmla="*/ 364070 h 3277156"/>
                  <a:gd name="connsiteX3-1651" fmla="*/ 523125 w 1488569"/>
                  <a:gd name="connsiteY3-1652" fmla="*/ 575107 h 3277156"/>
                  <a:gd name="connsiteX4-1653" fmla="*/ 973696 w 1488569"/>
                  <a:gd name="connsiteY4-1654" fmla="*/ 424832 h 3277156"/>
                  <a:gd name="connsiteX5-1655" fmla="*/ 1141928 w 1488569"/>
                  <a:gd name="connsiteY5-1656" fmla="*/ 398532 h 3277156"/>
                  <a:gd name="connsiteX6-1657" fmla="*/ 1314347 w 1488569"/>
                  <a:gd name="connsiteY6-1658" fmla="*/ 634244 h 3277156"/>
                  <a:gd name="connsiteX7-1659" fmla="*/ 1287035 w 1488569"/>
                  <a:gd name="connsiteY7-1660" fmla="*/ 763911 h 3277156"/>
                  <a:gd name="connsiteX8-1661" fmla="*/ 1229730 w 1488569"/>
                  <a:gd name="connsiteY8-1662" fmla="*/ 1474735 h 3277156"/>
                  <a:gd name="connsiteX9-1663" fmla="*/ 1357076 w 1488569"/>
                  <a:gd name="connsiteY9-1664" fmla="*/ 1457312 h 3277156"/>
                  <a:gd name="connsiteX10-1665" fmla="*/ 1487941 w 1488569"/>
                  <a:gd name="connsiteY10-1666" fmla="*/ 1687497 h 3277156"/>
                  <a:gd name="connsiteX11-1667" fmla="*/ 1233081 w 1488569"/>
                  <a:gd name="connsiteY11-1668" fmla="*/ 1901263 h 3277156"/>
                  <a:gd name="connsiteX12-1669" fmla="*/ 1279159 w 1488569"/>
                  <a:gd name="connsiteY12-1670" fmla="*/ 2702020 h 3277156"/>
                  <a:gd name="connsiteX13-1671" fmla="*/ 1024381 w 1488569"/>
                  <a:gd name="connsiteY13-1672" fmla="*/ 3277156 h 3277156"/>
                  <a:gd name="connsiteX14-1673" fmla="*/ 725375 w 1488569"/>
                  <a:gd name="connsiteY14-1674" fmla="*/ 2859455 h 3277156"/>
                  <a:gd name="connsiteX15-1675" fmla="*/ 861376 w 1488569"/>
                  <a:gd name="connsiteY15-1676" fmla="*/ 2358551 h 3277156"/>
                  <a:gd name="connsiteX16-1677" fmla="*/ 0 w 1488569"/>
                  <a:gd name="connsiteY16-1678" fmla="*/ 2895881 h 3277156"/>
                  <a:gd name="connsiteX17-1679" fmla="*/ 422421 w 1488569"/>
                  <a:gd name="connsiteY17-1680" fmla="*/ 2231462 h 3277156"/>
                  <a:gd name="connsiteX18-1681" fmla="*/ 155664 w 1488569"/>
                  <a:gd name="connsiteY18-1682" fmla="*/ 1941972 h 3277156"/>
                  <a:gd name="connsiteX19-1683" fmla="*/ 189512 w 1488569"/>
                  <a:gd name="connsiteY19-1684" fmla="*/ 1810128 h 3277156"/>
                  <a:gd name="connsiteX20-1685" fmla="*/ 506203 w 1488569"/>
                  <a:gd name="connsiteY20-1686" fmla="*/ 1738090 h 3277156"/>
                  <a:gd name="connsiteX21-1687" fmla="*/ 305296 w 1488569"/>
                  <a:gd name="connsiteY21-1688" fmla="*/ 1421294 h 3277156"/>
                  <a:gd name="connsiteX22-1689" fmla="*/ 314178 w 1488569"/>
                  <a:gd name="connsiteY22-1690" fmla="*/ 797752 h 3277156"/>
                  <a:gd name="connsiteX23-1691" fmla="*/ 133546 w 1488569"/>
                  <a:gd name="connsiteY23-1692" fmla="*/ 664567 h 3277156"/>
                  <a:gd name="connsiteX24-1693" fmla="*/ 134719 w 1488569"/>
                  <a:gd name="connsiteY24-1694" fmla="*/ 546793 h 3277156"/>
                  <a:gd name="connsiteX25-1695" fmla="*/ 211636 w 1488569"/>
                  <a:gd name="connsiteY25-1696" fmla="*/ 478411 h 3277156"/>
                  <a:gd name="connsiteX26-1697" fmla="*/ 858095 w 1488569"/>
                  <a:gd name="connsiteY26-1698" fmla="*/ 44864 h 3277156"/>
                  <a:gd name="connsiteX27-1699" fmla="*/ 943535 w 1488569"/>
                  <a:gd name="connsiteY27-1700" fmla="*/ 912843 h 3277156"/>
                  <a:gd name="connsiteX28-1701" fmla="*/ 708616 w 1488569"/>
                  <a:gd name="connsiteY28-1702" fmla="*/ 1006995 h 3277156"/>
                  <a:gd name="connsiteX29-1703" fmla="*/ 862771 w 1488569"/>
                  <a:gd name="connsiteY29-1704" fmla="*/ 1236007 h 3277156"/>
                  <a:gd name="connsiteX30-1705" fmla="*/ 780164 w 1488569"/>
                  <a:gd name="connsiteY30-1706" fmla="*/ 1393483 h 3277156"/>
                  <a:gd name="connsiteX31-1707" fmla="*/ 832946 w 1488569"/>
                  <a:gd name="connsiteY31-1708" fmla="*/ 1639415 h 3277156"/>
                  <a:gd name="connsiteX32-1709" fmla="*/ 866793 w 1488569"/>
                  <a:gd name="connsiteY32-1710" fmla="*/ 1631207 h 3277156"/>
                  <a:gd name="connsiteX33-1711" fmla="*/ 943535 w 1488569"/>
                  <a:gd name="connsiteY33-1712" fmla="*/ 912843 h 3277156"/>
                  <a:gd name="connsiteX34-1713" fmla="*/ 596517 w 1488569"/>
                  <a:gd name="connsiteY34-1714" fmla="*/ 1002808 h 3277156"/>
                  <a:gd name="connsiteX35-1715" fmla="*/ 568702 w 1488569"/>
                  <a:gd name="connsiteY35-1716" fmla="*/ 1007497 h 3277156"/>
                  <a:gd name="connsiteX36-1717" fmla="*/ 577247 w 1488569"/>
                  <a:gd name="connsiteY36-1718" fmla="*/ 1237180 h 3277156"/>
                  <a:gd name="connsiteX37-1719" fmla="*/ 655331 w 1488569"/>
                  <a:gd name="connsiteY37-1720" fmla="*/ 1184072 h 3277156"/>
                  <a:gd name="connsiteX38-1721" fmla="*/ 596517 w 1488569"/>
                  <a:gd name="connsiteY38-1722" fmla="*/ 1002808 h 3277156"/>
                  <a:gd name="connsiteX39-1723" fmla="*/ 576074 w 1488569"/>
                  <a:gd name="connsiteY39-1724" fmla="*/ 1427659 h 3277156"/>
                  <a:gd name="connsiteX40-1725" fmla="*/ 561163 w 1488569"/>
                  <a:gd name="connsiteY40-1726" fmla="*/ 1726866 h 3277156"/>
                  <a:gd name="connsiteX41-1727" fmla="*/ 706772 w 1488569"/>
                  <a:gd name="connsiteY41-1728" fmla="*/ 1682975 h 3277156"/>
                  <a:gd name="connsiteX42-1729" fmla="*/ 578756 w 1488569"/>
                  <a:gd name="connsiteY42-1730" fmla="*/ 1702072 h 3277156"/>
                  <a:gd name="connsiteX43-1731" fmla="*/ 643936 w 1488569"/>
                  <a:gd name="connsiteY43-1732" fmla="*/ 1490650 h 3277156"/>
                  <a:gd name="connsiteX44-1733" fmla="*/ 576074 w 1488569"/>
                  <a:gd name="connsiteY44-1734" fmla="*/ 1427659 h 3277156"/>
                  <a:gd name="connsiteX0-1735" fmla="*/ 858095 w 1488569"/>
                  <a:gd name="connsiteY0-1736" fmla="*/ 13442 h 3245734"/>
                  <a:gd name="connsiteX1-1737" fmla="*/ 972579 w 1488569"/>
                  <a:gd name="connsiteY1-1738" fmla="*/ 228 h 3245734"/>
                  <a:gd name="connsiteX2-1739" fmla="*/ 767720 w 1488569"/>
                  <a:gd name="connsiteY2-1740" fmla="*/ 332648 h 3245734"/>
                  <a:gd name="connsiteX3-1741" fmla="*/ 523125 w 1488569"/>
                  <a:gd name="connsiteY3-1742" fmla="*/ 543685 h 3245734"/>
                  <a:gd name="connsiteX4-1743" fmla="*/ 973696 w 1488569"/>
                  <a:gd name="connsiteY4-1744" fmla="*/ 393410 h 3245734"/>
                  <a:gd name="connsiteX5-1745" fmla="*/ 1141928 w 1488569"/>
                  <a:gd name="connsiteY5-1746" fmla="*/ 367110 h 3245734"/>
                  <a:gd name="connsiteX6-1747" fmla="*/ 1314347 w 1488569"/>
                  <a:gd name="connsiteY6-1748" fmla="*/ 602822 h 3245734"/>
                  <a:gd name="connsiteX7-1749" fmla="*/ 1287035 w 1488569"/>
                  <a:gd name="connsiteY7-1750" fmla="*/ 732489 h 3245734"/>
                  <a:gd name="connsiteX8-1751" fmla="*/ 1229730 w 1488569"/>
                  <a:gd name="connsiteY8-1752" fmla="*/ 1443313 h 3245734"/>
                  <a:gd name="connsiteX9-1753" fmla="*/ 1357076 w 1488569"/>
                  <a:gd name="connsiteY9-1754" fmla="*/ 1425890 h 3245734"/>
                  <a:gd name="connsiteX10-1755" fmla="*/ 1487941 w 1488569"/>
                  <a:gd name="connsiteY10-1756" fmla="*/ 1656075 h 3245734"/>
                  <a:gd name="connsiteX11-1757" fmla="*/ 1233081 w 1488569"/>
                  <a:gd name="connsiteY11-1758" fmla="*/ 1869841 h 3245734"/>
                  <a:gd name="connsiteX12-1759" fmla="*/ 1279159 w 1488569"/>
                  <a:gd name="connsiteY12-1760" fmla="*/ 2670598 h 3245734"/>
                  <a:gd name="connsiteX13-1761" fmla="*/ 1024381 w 1488569"/>
                  <a:gd name="connsiteY13-1762" fmla="*/ 3245734 h 3245734"/>
                  <a:gd name="connsiteX14-1763" fmla="*/ 725375 w 1488569"/>
                  <a:gd name="connsiteY14-1764" fmla="*/ 2828033 h 3245734"/>
                  <a:gd name="connsiteX15-1765" fmla="*/ 861376 w 1488569"/>
                  <a:gd name="connsiteY15-1766" fmla="*/ 2327129 h 3245734"/>
                  <a:gd name="connsiteX16-1767" fmla="*/ 0 w 1488569"/>
                  <a:gd name="connsiteY16-1768" fmla="*/ 2864459 h 3245734"/>
                  <a:gd name="connsiteX17-1769" fmla="*/ 422421 w 1488569"/>
                  <a:gd name="connsiteY17-1770" fmla="*/ 2200040 h 3245734"/>
                  <a:gd name="connsiteX18-1771" fmla="*/ 155664 w 1488569"/>
                  <a:gd name="connsiteY18-1772" fmla="*/ 1910550 h 3245734"/>
                  <a:gd name="connsiteX19-1773" fmla="*/ 189512 w 1488569"/>
                  <a:gd name="connsiteY19-1774" fmla="*/ 1778706 h 3245734"/>
                  <a:gd name="connsiteX20-1775" fmla="*/ 506203 w 1488569"/>
                  <a:gd name="connsiteY20-1776" fmla="*/ 1706668 h 3245734"/>
                  <a:gd name="connsiteX21-1777" fmla="*/ 305296 w 1488569"/>
                  <a:gd name="connsiteY21-1778" fmla="*/ 1389872 h 3245734"/>
                  <a:gd name="connsiteX22-1779" fmla="*/ 314178 w 1488569"/>
                  <a:gd name="connsiteY22-1780" fmla="*/ 766330 h 3245734"/>
                  <a:gd name="connsiteX23-1781" fmla="*/ 133546 w 1488569"/>
                  <a:gd name="connsiteY23-1782" fmla="*/ 633145 h 3245734"/>
                  <a:gd name="connsiteX24-1783" fmla="*/ 134719 w 1488569"/>
                  <a:gd name="connsiteY24-1784" fmla="*/ 515371 h 3245734"/>
                  <a:gd name="connsiteX25-1785" fmla="*/ 211636 w 1488569"/>
                  <a:gd name="connsiteY25-1786" fmla="*/ 446989 h 3245734"/>
                  <a:gd name="connsiteX26-1787" fmla="*/ 858095 w 1488569"/>
                  <a:gd name="connsiteY26-1788" fmla="*/ 13442 h 3245734"/>
                  <a:gd name="connsiteX27-1789" fmla="*/ 943535 w 1488569"/>
                  <a:gd name="connsiteY27-1790" fmla="*/ 881421 h 3245734"/>
                  <a:gd name="connsiteX28-1791" fmla="*/ 708616 w 1488569"/>
                  <a:gd name="connsiteY28-1792" fmla="*/ 975573 h 3245734"/>
                  <a:gd name="connsiteX29-1793" fmla="*/ 862771 w 1488569"/>
                  <a:gd name="connsiteY29-1794" fmla="*/ 1204585 h 3245734"/>
                  <a:gd name="connsiteX30-1795" fmla="*/ 780164 w 1488569"/>
                  <a:gd name="connsiteY30-1796" fmla="*/ 1362061 h 3245734"/>
                  <a:gd name="connsiteX31-1797" fmla="*/ 832946 w 1488569"/>
                  <a:gd name="connsiteY31-1798" fmla="*/ 1607993 h 3245734"/>
                  <a:gd name="connsiteX32-1799" fmla="*/ 866793 w 1488569"/>
                  <a:gd name="connsiteY32-1800" fmla="*/ 1599785 h 3245734"/>
                  <a:gd name="connsiteX33-1801" fmla="*/ 943535 w 1488569"/>
                  <a:gd name="connsiteY33-1802" fmla="*/ 881421 h 3245734"/>
                  <a:gd name="connsiteX34-1803" fmla="*/ 596517 w 1488569"/>
                  <a:gd name="connsiteY34-1804" fmla="*/ 971386 h 3245734"/>
                  <a:gd name="connsiteX35-1805" fmla="*/ 568702 w 1488569"/>
                  <a:gd name="connsiteY35-1806" fmla="*/ 976075 h 3245734"/>
                  <a:gd name="connsiteX36-1807" fmla="*/ 577247 w 1488569"/>
                  <a:gd name="connsiteY36-1808" fmla="*/ 1205758 h 3245734"/>
                  <a:gd name="connsiteX37-1809" fmla="*/ 655331 w 1488569"/>
                  <a:gd name="connsiteY37-1810" fmla="*/ 1152650 h 3245734"/>
                  <a:gd name="connsiteX38-1811" fmla="*/ 596517 w 1488569"/>
                  <a:gd name="connsiteY38-1812" fmla="*/ 971386 h 3245734"/>
                  <a:gd name="connsiteX39-1813" fmla="*/ 576074 w 1488569"/>
                  <a:gd name="connsiteY39-1814" fmla="*/ 1396237 h 3245734"/>
                  <a:gd name="connsiteX40-1815" fmla="*/ 561163 w 1488569"/>
                  <a:gd name="connsiteY40-1816" fmla="*/ 1695444 h 3245734"/>
                  <a:gd name="connsiteX41-1817" fmla="*/ 706772 w 1488569"/>
                  <a:gd name="connsiteY41-1818" fmla="*/ 1651553 h 3245734"/>
                  <a:gd name="connsiteX42-1819" fmla="*/ 578756 w 1488569"/>
                  <a:gd name="connsiteY42-1820" fmla="*/ 1670650 h 3245734"/>
                  <a:gd name="connsiteX43-1821" fmla="*/ 643936 w 1488569"/>
                  <a:gd name="connsiteY43-1822" fmla="*/ 1459228 h 3245734"/>
                  <a:gd name="connsiteX44-1823" fmla="*/ 576074 w 1488569"/>
                  <a:gd name="connsiteY44-1824" fmla="*/ 1396237 h 3245734"/>
                  <a:gd name="connsiteX0-1825" fmla="*/ 705492 w 1488569"/>
                  <a:gd name="connsiteY0-1826" fmla="*/ 118490 h 3245537"/>
                  <a:gd name="connsiteX1-1827" fmla="*/ 972579 w 1488569"/>
                  <a:gd name="connsiteY1-1828" fmla="*/ 31 h 3245537"/>
                  <a:gd name="connsiteX2-1829" fmla="*/ 767720 w 1488569"/>
                  <a:gd name="connsiteY2-1830" fmla="*/ 332451 h 3245537"/>
                  <a:gd name="connsiteX3-1831" fmla="*/ 523125 w 1488569"/>
                  <a:gd name="connsiteY3-1832" fmla="*/ 543488 h 3245537"/>
                  <a:gd name="connsiteX4-1833" fmla="*/ 973696 w 1488569"/>
                  <a:gd name="connsiteY4-1834" fmla="*/ 393213 h 3245537"/>
                  <a:gd name="connsiteX5-1835" fmla="*/ 1141928 w 1488569"/>
                  <a:gd name="connsiteY5-1836" fmla="*/ 366913 h 3245537"/>
                  <a:gd name="connsiteX6-1837" fmla="*/ 1314347 w 1488569"/>
                  <a:gd name="connsiteY6-1838" fmla="*/ 602625 h 3245537"/>
                  <a:gd name="connsiteX7-1839" fmla="*/ 1287035 w 1488569"/>
                  <a:gd name="connsiteY7-1840" fmla="*/ 732292 h 3245537"/>
                  <a:gd name="connsiteX8-1841" fmla="*/ 1229730 w 1488569"/>
                  <a:gd name="connsiteY8-1842" fmla="*/ 1443116 h 3245537"/>
                  <a:gd name="connsiteX9-1843" fmla="*/ 1357076 w 1488569"/>
                  <a:gd name="connsiteY9-1844" fmla="*/ 1425693 h 3245537"/>
                  <a:gd name="connsiteX10-1845" fmla="*/ 1487941 w 1488569"/>
                  <a:gd name="connsiteY10-1846" fmla="*/ 1655878 h 3245537"/>
                  <a:gd name="connsiteX11-1847" fmla="*/ 1233081 w 1488569"/>
                  <a:gd name="connsiteY11-1848" fmla="*/ 1869644 h 3245537"/>
                  <a:gd name="connsiteX12-1849" fmla="*/ 1279159 w 1488569"/>
                  <a:gd name="connsiteY12-1850" fmla="*/ 2670401 h 3245537"/>
                  <a:gd name="connsiteX13-1851" fmla="*/ 1024381 w 1488569"/>
                  <a:gd name="connsiteY13-1852" fmla="*/ 3245537 h 3245537"/>
                  <a:gd name="connsiteX14-1853" fmla="*/ 725375 w 1488569"/>
                  <a:gd name="connsiteY14-1854" fmla="*/ 2827836 h 3245537"/>
                  <a:gd name="connsiteX15-1855" fmla="*/ 861376 w 1488569"/>
                  <a:gd name="connsiteY15-1856" fmla="*/ 2326932 h 3245537"/>
                  <a:gd name="connsiteX16-1857" fmla="*/ 0 w 1488569"/>
                  <a:gd name="connsiteY16-1858" fmla="*/ 2864262 h 3245537"/>
                  <a:gd name="connsiteX17-1859" fmla="*/ 422421 w 1488569"/>
                  <a:gd name="connsiteY17-1860" fmla="*/ 2199843 h 3245537"/>
                  <a:gd name="connsiteX18-1861" fmla="*/ 155664 w 1488569"/>
                  <a:gd name="connsiteY18-1862" fmla="*/ 1910353 h 3245537"/>
                  <a:gd name="connsiteX19-1863" fmla="*/ 189512 w 1488569"/>
                  <a:gd name="connsiteY19-1864" fmla="*/ 1778509 h 3245537"/>
                  <a:gd name="connsiteX20-1865" fmla="*/ 506203 w 1488569"/>
                  <a:gd name="connsiteY20-1866" fmla="*/ 1706471 h 3245537"/>
                  <a:gd name="connsiteX21-1867" fmla="*/ 305296 w 1488569"/>
                  <a:gd name="connsiteY21-1868" fmla="*/ 1389675 h 3245537"/>
                  <a:gd name="connsiteX22-1869" fmla="*/ 314178 w 1488569"/>
                  <a:gd name="connsiteY22-1870" fmla="*/ 766133 h 3245537"/>
                  <a:gd name="connsiteX23-1871" fmla="*/ 133546 w 1488569"/>
                  <a:gd name="connsiteY23-1872" fmla="*/ 632948 h 3245537"/>
                  <a:gd name="connsiteX24-1873" fmla="*/ 134719 w 1488569"/>
                  <a:gd name="connsiteY24-1874" fmla="*/ 515174 h 3245537"/>
                  <a:gd name="connsiteX25-1875" fmla="*/ 211636 w 1488569"/>
                  <a:gd name="connsiteY25-1876" fmla="*/ 446792 h 3245537"/>
                  <a:gd name="connsiteX26-1877" fmla="*/ 705492 w 1488569"/>
                  <a:gd name="connsiteY26-1878" fmla="*/ 118490 h 3245537"/>
                  <a:gd name="connsiteX27-1879" fmla="*/ 943535 w 1488569"/>
                  <a:gd name="connsiteY27-1880" fmla="*/ 881224 h 3245537"/>
                  <a:gd name="connsiteX28-1881" fmla="*/ 708616 w 1488569"/>
                  <a:gd name="connsiteY28-1882" fmla="*/ 975376 h 3245537"/>
                  <a:gd name="connsiteX29-1883" fmla="*/ 862771 w 1488569"/>
                  <a:gd name="connsiteY29-1884" fmla="*/ 1204388 h 3245537"/>
                  <a:gd name="connsiteX30-1885" fmla="*/ 780164 w 1488569"/>
                  <a:gd name="connsiteY30-1886" fmla="*/ 1361864 h 3245537"/>
                  <a:gd name="connsiteX31-1887" fmla="*/ 832946 w 1488569"/>
                  <a:gd name="connsiteY31-1888" fmla="*/ 1607796 h 3245537"/>
                  <a:gd name="connsiteX32-1889" fmla="*/ 866793 w 1488569"/>
                  <a:gd name="connsiteY32-1890" fmla="*/ 1599588 h 3245537"/>
                  <a:gd name="connsiteX33-1891" fmla="*/ 943535 w 1488569"/>
                  <a:gd name="connsiteY33-1892" fmla="*/ 881224 h 3245537"/>
                  <a:gd name="connsiteX34-1893" fmla="*/ 596517 w 1488569"/>
                  <a:gd name="connsiteY34-1894" fmla="*/ 971189 h 3245537"/>
                  <a:gd name="connsiteX35-1895" fmla="*/ 568702 w 1488569"/>
                  <a:gd name="connsiteY35-1896" fmla="*/ 975878 h 3245537"/>
                  <a:gd name="connsiteX36-1897" fmla="*/ 577247 w 1488569"/>
                  <a:gd name="connsiteY36-1898" fmla="*/ 1205561 h 3245537"/>
                  <a:gd name="connsiteX37-1899" fmla="*/ 655331 w 1488569"/>
                  <a:gd name="connsiteY37-1900" fmla="*/ 1152453 h 3245537"/>
                  <a:gd name="connsiteX38-1901" fmla="*/ 596517 w 1488569"/>
                  <a:gd name="connsiteY38-1902" fmla="*/ 971189 h 3245537"/>
                  <a:gd name="connsiteX39-1903" fmla="*/ 576074 w 1488569"/>
                  <a:gd name="connsiteY39-1904" fmla="*/ 1396040 h 3245537"/>
                  <a:gd name="connsiteX40-1905" fmla="*/ 561163 w 1488569"/>
                  <a:gd name="connsiteY40-1906" fmla="*/ 1695247 h 3245537"/>
                  <a:gd name="connsiteX41-1907" fmla="*/ 706772 w 1488569"/>
                  <a:gd name="connsiteY41-1908" fmla="*/ 1651356 h 3245537"/>
                  <a:gd name="connsiteX42-1909" fmla="*/ 578756 w 1488569"/>
                  <a:gd name="connsiteY42-1910" fmla="*/ 1670453 h 3245537"/>
                  <a:gd name="connsiteX43-1911" fmla="*/ 643936 w 1488569"/>
                  <a:gd name="connsiteY43-1912" fmla="*/ 1459031 h 3245537"/>
                  <a:gd name="connsiteX44-1913" fmla="*/ 576074 w 1488569"/>
                  <a:gd name="connsiteY44-1914" fmla="*/ 1396040 h 3245537"/>
                  <a:gd name="connsiteX0-1915" fmla="*/ 705492 w 1488569"/>
                  <a:gd name="connsiteY0-1916" fmla="*/ 144796 h 3271843"/>
                  <a:gd name="connsiteX1-1917" fmla="*/ 919958 w 1488569"/>
                  <a:gd name="connsiteY1-1918" fmla="*/ 26 h 3271843"/>
                  <a:gd name="connsiteX2-1919" fmla="*/ 767720 w 1488569"/>
                  <a:gd name="connsiteY2-1920" fmla="*/ 358757 h 3271843"/>
                  <a:gd name="connsiteX3-1921" fmla="*/ 523125 w 1488569"/>
                  <a:gd name="connsiteY3-1922" fmla="*/ 569794 h 3271843"/>
                  <a:gd name="connsiteX4-1923" fmla="*/ 973696 w 1488569"/>
                  <a:gd name="connsiteY4-1924" fmla="*/ 419519 h 3271843"/>
                  <a:gd name="connsiteX5-1925" fmla="*/ 1141928 w 1488569"/>
                  <a:gd name="connsiteY5-1926" fmla="*/ 393219 h 3271843"/>
                  <a:gd name="connsiteX6-1927" fmla="*/ 1314347 w 1488569"/>
                  <a:gd name="connsiteY6-1928" fmla="*/ 628931 h 3271843"/>
                  <a:gd name="connsiteX7-1929" fmla="*/ 1287035 w 1488569"/>
                  <a:gd name="connsiteY7-1930" fmla="*/ 758598 h 3271843"/>
                  <a:gd name="connsiteX8-1931" fmla="*/ 1229730 w 1488569"/>
                  <a:gd name="connsiteY8-1932" fmla="*/ 1469422 h 3271843"/>
                  <a:gd name="connsiteX9-1933" fmla="*/ 1357076 w 1488569"/>
                  <a:gd name="connsiteY9-1934" fmla="*/ 1451999 h 3271843"/>
                  <a:gd name="connsiteX10-1935" fmla="*/ 1487941 w 1488569"/>
                  <a:gd name="connsiteY10-1936" fmla="*/ 1682184 h 3271843"/>
                  <a:gd name="connsiteX11-1937" fmla="*/ 1233081 w 1488569"/>
                  <a:gd name="connsiteY11-1938" fmla="*/ 1895950 h 3271843"/>
                  <a:gd name="connsiteX12-1939" fmla="*/ 1279159 w 1488569"/>
                  <a:gd name="connsiteY12-1940" fmla="*/ 2696707 h 3271843"/>
                  <a:gd name="connsiteX13-1941" fmla="*/ 1024381 w 1488569"/>
                  <a:gd name="connsiteY13-1942" fmla="*/ 3271843 h 3271843"/>
                  <a:gd name="connsiteX14-1943" fmla="*/ 725375 w 1488569"/>
                  <a:gd name="connsiteY14-1944" fmla="*/ 2854142 h 3271843"/>
                  <a:gd name="connsiteX15-1945" fmla="*/ 861376 w 1488569"/>
                  <a:gd name="connsiteY15-1946" fmla="*/ 2353238 h 3271843"/>
                  <a:gd name="connsiteX16-1947" fmla="*/ 0 w 1488569"/>
                  <a:gd name="connsiteY16-1948" fmla="*/ 2890568 h 3271843"/>
                  <a:gd name="connsiteX17-1949" fmla="*/ 422421 w 1488569"/>
                  <a:gd name="connsiteY17-1950" fmla="*/ 2226149 h 3271843"/>
                  <a:gd name="connsiteX18-1951" fmla="*/ 155664 w 1488569"/>
                  <a:gd name="connsiteY18-1952" fmla="*/ 1936659 h 3271843"/>
                  <a:gd name="connsiteX19-1953" fmla="*/ 189512 w 1488569"/>
                  <a:gd name="connsiteY19-1954" fmla="*/ 1804815 h 3271843"/>
                  <a:gd name="connsiteX20-1955" fmla="*/ 506203 w 1488569"/>
                  <a:gd name="connsiteY20-1956" fmla="*/ 1732777 h 3271843"/>
                  <a:gd name="connsiteX21-1957" fmla="*/ 305296 w 1488569"/>
                  <a:gd name="connsiteY21-1958" fmla="*/ 1415981 h 3271843"/>
                  <a:gd name="connsiteX22-1959" fmla="*/ 314178 w 1488569"/>
                  <a:gd name="connsiteY22-1960" fmla="*/ 792439 h 3271843"/>
                  <a:gd name="connsiteX23-1961" fmla="*/ 133546 w 1488569"/>
                  <a:gd name="connsiteY23-1962" fmla="*/ 659254 h 3271843"/>
                  <a:gd name="connsiteX24-1963" fmla="*/ 134719 w 1488569"/>
                  <a:gd name="connsiteY24-1964" fmla="*/ 541480 h 3271843"/>
                  <a:gd name="connsiteX25-1965" fmla="*/ 211636 w 1488569"/>
                  <a:gd name="connsiteY25-1966" fmla="*/ 473098 h 3271843"/>
                  <a:gd name="connsiteX26-1967" fmla="*/ 705492 w 1488569"/>
                  <a:gd name="connsiteY26-1968" fmla="*/ 144796 h 3271843"/>
                  <a:gd name="connsiteX27-1969" fmla="*/ 943535 w 1488569"/>
                  <a:gd name="connsiteY27-1970" fmla="*/ 907530 h 3271843"/>
                  <a:gd name="connsiteX28-1971" fmla="*/ 708616 w 1488569"/>
                  <a:gd name="connsiteY28-1972" fmla="*/ 1001682 h 3271843"/>
                  <a:gd name="connsiteX29-1973" fmla="*/ 862771 w 1488569"/>
                  <a:gd name="connsiteY29-1974" fmla="*/ 1230694 h 3271843"/>
                  <a:gd name="connsiteX30-1975" fmla="*/ 780164 w 1488569"/>
                  <a:gd name="connsiteY30-1976" fmla="*/ 1388170 h 3271843"/>
                  <a:gd name="connsiteX31-1977" fmla="*/ 832946 w 1488569"/>
                  <a:gd name="connsiteY31-1978" fmla="*/ 1634102 h 3271843"/>
                  <a:gd name="connsiteX32-1979" fmla="*/ 866793 w 1488569"/>
                  <a:gd name="connsiteY32-1980" fmla="*/ 1625894 h 3271843"/>
                  <a:gd name="connsiteX33-1981" fmla="*/ 943535 w 1488569"/>
                  <a:gd name="connsiteY33-1982" fmla="*/ 907530 h 3271843"/>
                  <a:gd name="connsiteX34-1983" fmla="*/ 596517 w 1488569"/>
                  <a:gd name="connsiteY34-1984" fmla="*/ 997495 h 3271843"/>
                  <a:gd name="connsiteX35-1985" fmla="*/ 568702 w 1488569"/>
                  <a:gd name="connsiteY35-1986" fmla="*/ 1002184 h 3271843"/>
                  <a:gd name="connsiteX36-1987" fmla="*/ 577247 w 1488569"/>
                  <a:gd name="connsiteY36-1988" fmla="*/ 1231867 h 3271843"/>
                  <a:gd name="connsiteX37-1989" fmla="*/ 655331 w 1488569"/>
                  <a:gd name="connsiteY37-1990" fmla="*/ 1178759 h 3271843"/>
                  <a:gd name="connsiteX38-1991" fmla="*/ 596517 w 1488569"/>
                  <a:gd name="connsiteY38-1992" fmla="*/ 997495 h 3271843"/>
                  <a:gd name="connsiteX39-1993" fmla="*/ 576074 w 1488569"/>
                  <a:gd name="connsiteY39-1994" fmla="*/ 1422346 h 3271843"/>
                  <a:gd name="connsiteX40-1995" fmla="*/ 561163 w 1488569"/>
                  <a:gd name="connsiteY40-1996" fmla="*/ 1721553 h 3271843"/>
                  <a:gd name="connsiteX41-1997" fmla="*/ 706772 w 1488569"/>
                  <a:gd name="connsiteY41-1998" fmla="*/ 1677662 h 3271843"/>
                  <a:gd name="connsiteX42-1999" fmla="*/ 578756 w 1488569"/>
                  <a:gd name="connsiteY42-2000" fmla="*/ 1696759 h 3271843"/>
                  <a:gd name="connsiteX43-2001" fmla="*/ 643936 w 1488569"/>
                  <a:gd name="connsiteY43-2002" fmla="*/ 1485337 h 3271843"/>
                  <a:gd name="connsiteX44-2003" fmla="*/ 576074 w 1488569"/>
                  <a:gd name="connsiteY44-2004" fmla="*/ 1422346 h 3271843"/>
                  <a:gd name="connsiteX0-2005" fmla="*/ 726540 w 1488569"/>
                  <a:gd name="connsiteY0-2006" fmla="*/ 202674 h 3271836"/>
                  <a:gd name="connsiteX1-2007" fmla="*/ 919958 w 1488569"/>
                  <a:gd name="connsiteY1-2008" fmla="*/ 19 h 3271836"/>
                  <a:gd name="connsiteX2-2009" fmla="*/ 767720 w 1488569"/>
                  <a:gd name="connsiteY2-2010" fmla="*/ 358750 h 3271836"/>
                  <a:gd name="connsiteX3-2011" fmla="*/ 523125 w 1488569"/>
                  <a:gd name="connsiteY3-2012" fmla="*/ 569787 h 3271836"/>
                  <a:gd name="connsiteX4-2013" fmla="*/ 973696 w 1488569"/>
                  <a:gd name="connsiteY4-2014" fmla="*/ 419512 h 3271836"/>
                  <a:gd name="connsiteX5-2015" fmla="*/ 1141928 w 1488569"/>
                  <a:gd name="connsiteY5-2016" fmla="*/ 393212 h 3271836"/>
                  <a:gd name="connsiteX6-2017" fmla="*/ 1314347 w 1488569"/>
                  <a:gd name="connsiteY6-2018" fmla="*/ 628924 h 3271836"/>
                  <a:gd name="connsiteX7-2019" fmla="*/ 1287035 w 1488569"/>
                  <a:gd name="connsiteY7-2020" fmla="*/ 758591 h 3271836"/>
                  <a:gd name="connsiteX8-2021" fmla="*/ 1229730 w 1488569"/>
                  <a:gd name="connsiteY8-2022" fmla="*/ 1469415 h 3271836"/>
                  <a:gd name="connsiteX9-2023" fmla="*/ 1357076 w 1488569"/>
                  <a:gd name="connsiteY9-2024" fmla="*/ 1451992 h 3271836"/>
                  <a:gd name="connsiteX10-2025" fmla="*/ 1487941 w 1488569"/>
                  <a:gd name="connsiteY10-2026" fmla="*/ 1682177 h 3271836"/>
                  <a:gd name="connsiteX11-2027" fmla="*/ 1233081 w 1488569"/>
                  <a:gd name="connsiteY11-2028" fmla="*/ 1895943 h 3271836"/>
                  <a:gd name="connsiteX12-2029" fmla="*/ 1279159 w 1488569"/>
                  <a:gd name="connsiteY12-2030" fmla="*/ 2696700 h 3271836"/>
                  <a:gd name="connsiteX13-2031" fmla="*/ 1024381 w 1488569"/>
                  <a:gd name="connsiteY13-2032" fmla="*/ 3271836 h 3271836"/>
                  <a:gd name="connsiteX14-2033" fmla="*/ 725375 w 1488569"/>
                  <a:gd name="connsiteY14-2034" fmla="*/ 2854135 h 3271836"/>
                  <a:gd name="connsiteX15-2035" fmla="*/ 861376 w 1488569"/>
                  <a:gd name="connsiteY15-2036" fmla="*/ 2353231 h 3271836"/>
                  <a:gd name="connsiteX16-2037" fmla="*/ 0 w 1488569"/>
                  <a:gd name="connsiteY16-2038" fmla="*/ 2890561 h 3271836"/>
                  <a:gd name="connsiteX17-2039" fmla="*/ 422421 w 1488569"/>
                  <a:gd name="connsiteY17-2040" fmla="*/ 2226142 h 3271836"/>
                  <a:gd name="connsiteX18-2041" fmla="*/ 155664 w 1488569"/>
                  <a:gd name="connsiteY18-2042" fmla="*/ 1936652 h 3271836"/>
                  <a:gd name="connsiteX19-2043" fmla="*/ 189512 w 1488569"/>
                  <a:gd name="connsiteY19-2044" fmla="*/ 1804808 h 3271836"/>
                  <a:gd name="connsiteX20-2045" fmla="*/ 506203 w 1488569"/>
                  <a:gd name="connsiteY20-2046" fmla="*/ 1732770 h 3271836"/>
                  <a:gd name="connsiteX21-2047" fmla="*/ 305296 w 1488569"/>
                  <a:gd name="connsiteY21-2048" fmla="*/ 1415974 h 3271836"/>
                  <a:gd name="connsiteX22-2049" fmla="*/ 314178 w 1488569"/>
                  <a:gd name="connsiteY22-2050" fmla="*/ 792432 h 3271836"/>
                  <a:gd name="connsiteX23-2051" fmla="*/ 133546 w 1488569"/>
                  <a:gd name="connsiteY23-2052" fmla="*/ 659247 h 3271836"/>
                  <a:gd name="connsiteX24-2053" fmla="*/ 134719 w 1488569"/>
                  <a:gd name="connsiteY24-2054" fmla="*/ 541473 h 3271836"/>
                  <a:gd name="connsiteX25-2055" fmla="*/ 211636 w 1488569"/>
                  <a:gd name="connsiteY25-2056" fmla="*/ 473091 h 3271836"/>
                  <a:gd name="connsiteX26-2057" fmla="*/ 726540 w 1488569"/>
                  <a:gd name="connsiteY26-2058" fmla="*/ 202674 h 3271836"/>
                  <a:gd name="connsiteX27-2059" fmla="*/ 943535 w 1488569"/>
                  <a:gd name="connsiteY27-2060" fmla="*/ 907523 h 3271836"/>
                  <a:gd name="connsiteX28-2061" fmla="*/ 708616 w 1488569"/>
                  <a:gd name="connsiteY28-2062" fmla="*/ 1001675 h 3271836"/>
                  <a:gd name="connsiteX29-2063" fmla="*/ 862771 w 1488569"/>
                  <a:gd name="connsiteY29-2064" fmla="*/ 1230687 h 3271836"/>
                  <a:gd name="connsiteX30-2065" fmla="*/ 780164 w 1488569"/>
                  <a:gd name="connsiteY30-2066" fmla="*/ 1388163 h 3271836"/>
                  <a:gd name="connsiteX31-2067" fmla="*/ 832946 w 1488569"/>
                  <a:gd name="connsiteY31-2068" fmla="*/ 1634095 h 3271836"/>
                  <a:gd name="connsiteX32-2069" fmla="*/ 866793 w 1488569"/>
                  <a:gd name="connsiteY32-2070" fmla="*/ 1625887 h 3271836"/>
                  <a:gd name="connsiteX33-2071" fmla="*/ 943535 w 1488569"/>
                  <a:gd name="connsiteY33-2072" fmla="*/ 907523 h 3271836"/>
                  <a:gd name="connsiteX34-2073" fmla="*/ 596517 w 1488569"/>
                  <a:gd name="connsiteY34-2074" fmla="*/ 997488 h 3271836"/>
                  <a:gd name="connsiteX35-2075" fmla="*/ 568702 w 1488569"/>
                  <a:gd name="connsiteY35-2076" fmla="*/ 1002177 h 3271836"/>
                  <a:gd name="connsiteX36-2077" fmla="*/ 577247 w 1488569"/>
                  <a:gd name="connsiteY36-2078" fmla="*/ 1231860 h 3271836"/>
                  <a:gd name="connsiteX37-2079" fmla="*/ 655331 w 1488569"/>
                  <a:gd name="connsiteY37-2080" fmla="*/ 1178752 h 3271836"/>
                  <a:gd name="connsiteX38-2081" fmla="*/ 596517 w 1488569"/>
                  <a:gd name="connsiteY38-2082" fmla="*/ 997488 h 3271836"/>
                  <a:gd name="connsiteX39-2083" fmla="*/ 576074 w 1488569"/>
                  <a:gd name="connsiteY39-2084" fmla="*/ 1422339 h 3271836"/>
                  <a:gd name="connsiteX40-2085" fmla="*/ 561163 w 1488569"/>
                  <a:gd name="connsiteY40-2086" fmla="*/ 1721546 h 3271836"/>
                  <a:gd name="connsiteX41-2087" fmla="*/ 706772 w 1488569"/>
                  <a:gd name="connsiteY41-2088" fmla="*/ 1677655 h 3271836"/>
                  <a:gd name="connsiteX42-2089" fmla="*/ 578756 w 1488569"/>
                  <a:gd name="connsiteY42-2090" fmla="*/ 1696752 h 3271836"/>
                  <a:gd name="connsiteX43-2091" fmla="*/ 643936 w 1488569"/>
                  <a:gd name="connsiteY43-2092" fmla="*/ 1485330 h 3271836"/>
                  <a:gd name="connsiteX44-2093" fmla="*/ 576074 w 1488569"/>
                  <a:gd name="connsiteY44-2094" fmla="*/ 1422339 h 3271836"/>
                  <a:gd name="connsiteX0-2095" fmla="*/ 726540 w 1488569"/>
                  <a:gd name="connsiteY0-2096" fmla="*/ 2121 h 3071283"/>
                  <a:gd name="connsiteX1-2097" fmla="*/ 767720 w 1488569"/>
                  <a:gd name="connsiteY1-2098" fmla="*/ 158197 h 3071283"/>
                  <a:gd name="connsiteX2-2099" fmla="*/ 523125 w 1488569"/>
                  <a:gd name="connsiteY2-2100" fmla="*/ 369234 h 3071283"/>
                  <a:gd name="connsiteX3-2101" fmla="*/ 973696 w 1488569"/>
                  <a:gd name="connsiteY3-2102" fmla="*/ 218959 h 3071283"/>
                  <a:gd name="connsiteX4-2103" fmla="*/ 1141928 w 1488569"/>
                  <a:gd name="connsiteY4-2104" fmla="*/ 192659 h 3071283"/>
                  <a:gd name="connsiteX5-2105" fmla="*/ 1314347 w 1488569"/>
                  <a:gd name="connsiteY5-2106" fmla="*/ 428371 h 3071283"/>
                  <a:gd name="connsiteX6-2107" fmla="*/ 1287035 w 1488569"/>
                  <a:gd name="connsiteY6-2108" fmla="*/ 558038 h 3071283"/>
                  <a:gd name="connsiteX7-2109" fmla="*/ 1229730 w 1488569"/>
                  <a:gd name="connsiteY7-2110" fmla="*/ 1268862 h 3071283"/>
                  <a:gd name="connsiteX8-2111" fmla="*/ 1357076 w 1488569"/>
                  <a:gd name="connsiteY8-2112" fmla="*/ 1251439 h 3071283"/>
                  <a:gd name="connsiteX9-2113" fmla="*/ 1487941 w 1488569"/>
                  <a:gd name="connsiteY9-2114" fmla="*/ 1481624 h 3071283"/>
                  <a:gd name="connsiteX10-2115" fmla="*/ 1233081 w 1488569"/>
                  <a:gd name="connsiteY10-2116" fmla="*/ 1695390 h 3071283"/>
                  <a:gd name="connsiteX11-2117" fmla="*/ 1279159 w 1488569"/>
                  <a:gd name="connsiteY11-2118" fmla="*/ 2496147 h 3071283"/>
                  <a:gd name="connsiteX12-2119" fmla="*/ 1024381 w 1488569"/>
                  <a:gd name="connsiteY12-2120" fmla="*/ 3071283 h 3071283"/>
                  <a:gd name="connsiteX13-2121" fmla="*/ 725375 w 1488569"/>
                  <a:gd name="connsiteY13-2122" fmla="*/ 2653582 h 3071283"/>
                  <a:gd name="connsiteX14-2123" fmla="*/ 861376 w 1488569"/>
                  <a:gd name="connsiteY14-2124" fmla="*/ 2152678 h 3071283"/>
                  <a:gd name="connsiteX15-2125" fmla="*/ 0 w 1488569"/>
                  <a:gd name="connsiteY15-2126" fmla="*/ 2690008 h 3071283"/>
                  <a:gd name="connsiteX16-2127" fmla="*/ 422421 w 1488569"/>
                  <a:gd name="connsiteY16-2128" fmla="*/ 2025589 h 3071283"/>
                  <a:gd name="connsiteX17-2129" fmla="*/ 155664 w 1488569"/>
                  <a:gd name="connsiteY17-2130" fmla="*/ 1736099 h 3071283"/>
                  <a:gd name="connsiteX18-2131" fmla="*/ 189512 w 1488569"/>
                  <a:gd name="connsiteY18-2132" fmla="*/ 1604255 h 3071283"/>
                  <a:gd name="connsiteX19-2133" fmla="*/ 506203 w 1488569"/>
                  <a:gd name="connsiteY19-2134" fmla="*/ 1532217 h 3071283"/>
                  <a:gd name="connsiteX20-2135" fmla="*/ 305296 w 1488569"/>
                  <a:gd name="connsiteY20-2136" fmla="*/ 1215421 h 3071283"/>
                  <a:gd name="connsiteX21-2137" fmla="*/ 314178 w 1488569"/>
                  <a:gd name="connsiteY21-2138" fmla="*/ 591879 h 3071283"/>
                  <a:gd name="connsiteX22-2139" fmla="*/ 133546 w 1488569"/>
                  <a:gd name="connsiteY22-2140" fmla="*/ 458694 h 3071283"/>
                  <a:gd name="connsiteX23-2141" fmla="*/ 134719 w 1488569"/>
                  <a:gd name="connsiteY23-2142" fmla="*/ 340920 h 3071283"/>
                  <a:gd name="connsiteX24-2143" fmla="*/ 211636 w 1488569"/>
                  <a:gd name="connsiteY24-2144" fmla="*/ 272538 h 3071283"/>
                  <a:gd name="connsiteX25-2145" fmla="*/ 726540 w 1488569"/>
                  <a:gd name="connsiteY25-2146" fmla="*/ 2121 h 3071283"/>
                  <a:gd name="connsiteX26-2147" fmla="*/ 943535 w 1488569"/>
                  <a:gd name="connsiteY26-2148" fmla="*/ 706970 h 3071283"/>
                  <a:gd name="connsiteX27-2149" fmla="*/ 708616 w 1488569"/>
                  <a:gd name="connsiteY27-2150" fmla="*/ 801122 h 3071283"/>
                  <a:gd name="connsiteX28-2151" fmla="*/ 862771 w 1488569"/>
                  <a:gd name="connsiteY28-2152" fmla="*/ 1030134 h 3071283"/>
                  <a:gd name="connsiteX29-2153" fmla="*/ 780164 w 1488569"/>
                  <a:gd name="connsiteY29-2154" fmla="*/ 1187610 h 3071283"/>
                  <a:gd name="connsiteX30-2155" fmla="*/ 832946 w 1488569"/>
                  <a:gd name="connsiteY30-2156" fmla="*/ 1433542 h 3071283"/>
                  <a:gd name="connsiteX31-2157" fmla="*/ 866793 w 1488569"/>
                  <a:gd name="connsiteY31-2158" fmla="*/ 1425334 h 3071283"/>
                  <a:gd name="connsiteX32-2159" fmla="*/ 943535 w 1488569"/>
                  <a:gd name="connsiteY32-2160" fmla="*/ 706970 h 3071283"/>
                  <a:gd name="connsiteX33-2161" fmla="*/ 596517 w 1488569"/>
                  <a:gd name="connsiteY33-2162" fmla="*/ 796935 h 3071283"/>
                  <a:gd name="connsiteX34-2163" fmla="*/ 568702 w 1488569"/>
                  <a:gd name="connsiteY34-2164" fmla="*/ 801624 h 3071283"/>
                  <a:gd name="connsiteX35-2165" fmla="*/ 577247 w 1488569"/>
                  <a:gd name="connsiteY35-2166" fmla="*/ 1031307 h 3071283"/>
                  <a:gd name="connsiteX36-2167" fmla="*/ 655331 w 1488569"/>
                  <a:gd name="connsiteY36-2168" fmla="*/ 978199 h 3071283"/>
                  <a:gd name="connsiteX37-2169" fmla="*/ 596517 w 1488569"/>
                  <a:gd name="connsiteY37-2170" fmla="*/ 796935 h 3071283"/>
                  <a:gd name="connsiteX38-2171" fmla="*/ 576074 w 1488569"/>
                  <a:gd name="connsiteY38-2172" fmla="*/ 1221786 h 3071283"/>
                  <a:gd name="connsiteX39-2173" fmla="*/ 561163 w 1488569"/>
                  <a:gd name="connsiteY39-2174" fmla="*/ 1520993 h 3071283"/>
                  <a:gd name="connsiteX40-2175" fmla="*/ 706772 w 1488569"/>
                  <a:gd name="connsiteY40-2176" fmla="*/ 1477102 h 3071283"/>
                  <a:gd name="connsiteX41-2177" fmla="*/ 578756 w 1488569"/>
                  <a:gd name="connsiteY41-2178" fmla="*/ 1496199 h 3071283"/>
                  <a:gd name="connsiteX42-2179" fmla="*/ 643936 w 1488569"/>
                  <a:gd name="connsiteY42-2180" fmla="*/ 1284777 h 3071283"/>
                  <a:gd name="connsiteX43-2181" fmla="*/ 576074 w 1488569"/>
                  <a:gd name="connsiteY43-2182" fmla="*/ 1221786 h 3071283"/>
                  <a:gd name="connsiteX0-2183" fmla="*/ 726540 w 1488569"/>
                  <a:gd name="connsiteY0-2184" fmla="*/ 1953 h 3071115"/>
                  <a:gd name="connsiteX1-2185" fmla="*/ 903496 w 1488569"/>
                  <a:gd name="connsiteY1-2186" fmla="*/ 169344 h 3071115"/>
                  <a:gd name="connsiteX2-2187" fmla="*/ 523125 w 1488569"/>
                  <a:gd name="connsiteY2-2188" fmla="*/ 369066 h 3071115"/>
                  <a:gd name="connsiteX3-2189" fmla="*/ 973696 w 1488569"/>
                  <a:gd name="connsiteY3-2190" fmla="*/ 218791 h 3071115"/>
                  <a:gd name="connsiteX4-2191" fmla="*/ 1141928 w 1488569"/>
                  <a:gd name="connsiteY4-2192" fmla="*/ 192491 h 3071115"/>
                  <a:gd name="connsiteX5-2193" fmla="*/ 1314347 w 1488569"/>
                  <a:gd name="connsiteY5-2194" fmla="*/ 428203 h 3071115"/>
                  <a:gd name="connsiteX6-2195" fmla="*/ 1287035 w 1488569"/>
                  <a:gd name="connsiteY6-2196" fmla="*/ 557870 h 3071115"/>
                  <a:gd name="connsiteX7-2197" fmla="*/ 1229730 w 1488569"/>
                  <a:gd name="connsiteY7-2198" fmla="*/ 1268694 h 3071115"/>
                  <a:gd name="connsiteX8-2199" fmla="*/ 1357076 w 1488569"/>
                  <a:gd name="connsiteY8-2200" fmla="*/ 1251271 h 3071115"/>
                  <a:gd name="connsiteX9-2201" fmla="*/ 1487941 w 1488569"/>
                  <a:gd name="connsiteY9-2202" fmla="*/ 1481456 h 3071115"/>
                  <a:gd name="connsiteX10-2203" fmla="*/ 1233081 w 1488569"/>
                  <a:gd name="connsiteY10-2204" fmla="*/ 1695222 h 3071115"/>
                  <a:gd name="connsiteX11-2205" fmla="*/ 1279159 w 1488569"/>
                  <a:gd name="connsiteY11-2206" fmla="*/ 2495979 h 3071115"/>
                  <a:gd name="connsiteX12-2207" fmla="*/ 1024381 w 1488569"/>
                  <a:gd name="connsiteY12-2208" fmla="*/ 3071115 h 3071115"/>
                  <a:gd name="connsiteX13-2209" fmla="*/ 725375 w 1488569"/>
                  <a:gd name="connsiteY13-2210" fmla="*/ 2653414 h 3071115"/>
                  <a:gd name="connsiteX14-2211" fmla="*/ 861376 w 1488569"/>
                  <a:gd name="connsiteY14-2212" fmla="*/ 2152510 h 3071115"/>
                  <a:gd name="connsiteX15-2213" fmla="*/ 0 w 1488569"/>
                  <a:gd name="connsiteY15-2214" fmla="*/ 2689840 h 3071115"/>
                  <a:gd name="connsiteX16-2215" fmla="*/ 422421 w 1488569"/>
                  <a:gd name="connsiteY16-2216" fmla="*/ 2025421 h 3071115"/>
                  <a:gd name="connsiteX17-2217" fmla="*/ 155664 w 1488569"/>
                  <a:gd name="connsiteY17-2218" fmla="*/ 1735931 h 3071115"/>
                  <a:gd name="connsiteX18-2219" fmla="*/ 189512 w 1488569"/>
                  <a:gd name="connsiteY18-2220" fmla="*/ 1604087 h 3071115"/>
                  <a:gd name="connsiteX19-2221" fmla="*/ 506203 w 1488569"/>
                  <a:gd name="connsiteY19-2222" fmla="*/ 1532049 h 3071115"/>
                  <a:gd name="connsiteX20-2223" fmla="*/ 305296 w 1488569"/>
                  <a:gd name="connsiteY20-2224" fmla="*/ 1215253 h 3071115"/>
                  <a:gd name="connsiteX21-2225" fmla="*/ 314178 w 1488569"/>
                  <a:gd name="connsiteY21-2226" fmla="*/ 591711 h 3071115"/>
                  <a:gd name="connsiteX22-2227" fmla="*/ 133546 w 1488569"/>
                  <a:gd name="connsiteY22-2228" fmla="*/ 458526 h 3071115"/>
                  <a:gd name="connsiteX23-2229" fmla="*/ 134719 w 1488569"/>
                  <a:gd name="connsiteY23-2230" fmla="*/ 340752 h 3071115"/>
                  <a:gd name="connsiteX24-2231" fmla="*/ 211636 w 1488569"/>
                  <a:gd name="connsiteY24-2232" fmla="*/ 272370 h 3071115"/>
                  <a:gd name="connsiteX25-2233" fmla="*/ 726540 w 1488569"/>
                  <a:gd name="connsiteY25-2234" fmla="*/ 1953 h 3071115"/>
                  <a:gd name="connsiteX26-2235" fmla="*/ 943535 w 1488569"/>
                  <a:gd name="connsiteY26-2236" fmla="*/ 706802 h 3071115"/>
                  <a:gd name="connsiteX27-2237" fmla="*/ 708616 w 1488569"/>
                  <a:gd name="connsiteY27-2238" fmla="*/ 800954 h 3071115"/>
                  <a:gd name="connsiteX28-2239" fmla="*/ 862771 w 1488569"/>
                  <a:gd name="connsiteY28-2240" fmla="*/ 1029966 h 3071115"/>
                  <a:gd name="connsiteX29-2241" fmla="*/ 780164 w 1488569"/>
                  <a:gd name="connsiteY29-2242" fmla="*/ 1187442 h 3071115"/>
                  <a:gd name="connsiteX30-2243" fmla="*/ 832946 w 1488569"/>
                  <a:gd name="connsiteY30-2244" fmla="*/ 1433374 h 3071115"/>
                  <a:gd name="connsiteX31-2245" fmla="*/ 866793 w 1488569"/>
                  <a:gd name="connsiteY31-2246" fmla="*/ 1425166 h 3071115"/>
                  <a:gd name="connsiteX32-2247" fmla="*/ 943535 w 1488569"/>
                  <a:gd name="connsiteY32-2248" fmla="*/ 706802 h 3071115"/>
                  <a:gd name="connsiteX33-2249" fmla="*/ 596517 w 1488569"/>
                  <a:gd name="connsiteY33-2250" fmla="*/ 796767 h 3071115"/>
                  <a:gd name="connsiteX34-2251" fmla="*/ 568702 w 1488569"/>
                  <a:gd name="connsiteY34-2252" fmla="*/ 801456 h 3071115"/>
                  <a:gd name="connsiteX35-2253" fmla="*/ 577247 w 1488569"/>
                  <a:gd name="connsiteY35-2254" fmla="*/ 1031139 h 3071115"/>
                  <a:gd name="connsiteX36-2255" fmla="*/ 655331 w 1488569"/>
                  <a:gd name="connsiteY36-2256" fmla="*/ 978031 h 3071115"/>
                  <a:gd name="connsiteX37-2257" fmla="*/ 596517 w 1488569"/>
                  <a:gd name="connsiteY37-2258" fmla="*/ 796767 h 3071115"/>
                  <a:gd name="connsiteX38-2259" fmla="*/ 576074 w 1488569"/>
                  <a:gd name="connsiteY38-2260" fmla="*/ 1221618 h 3071115"/>
                  <a:gd name="connsiteX39-2261" fmla="*/ 561163 w 1488569"/>
                  <a:gd name="connsiteY39-2262" fmla="*/ 1520825 h 3071115"/>
                  <a:gd name="connsiteX40-2263" fmla="*/ 706772 w 1488569"/>
                  <a:gd name="connsiteY40-2264" fmla="*/ 1476934 h 3071115"/>
                  <a:gd name="connsiteX41-2265" fmla="*/ 578756 w 1488569"/>
                  <a:gd name="connsiteY41-2266" fmla="*/ 1496031 h 3071115"/>
                  <a:gd name="connsiteX42-2267" fmla="*/ 643936 w 1488569"/>
                  <a:gd name="connsiteY42-2268" fmla="*/ 1284609 h 3071115"/>
                  <a:gd name="connsiteX43-2269" fmla="*/ 576074 w 1488569"/>
                  <a:gd name="connsiteY43-2270" fmla="*/ 1221618 h 3071115"/>
                  <a:gd name="connsiteX0-2271" fmla="*/ 669967 w 1488569"/>
                  <a:gd name="connsiteY0-2272" fmla="*/ 1316 h 3138366"/>
                  <a:gd name="connsiteX1-2273" fmla="*/ 903496 w 1488569"/>
                  <a:gd name="connsiteY1-2274" fmla="*/ 236595 h 3138366"/>
                  <a:gd name="connsiteX2-2275" fmla="*/ 523125 w 1488569"/>
                  <a:gd name="connsiteY2-2276" fmla="*/ 436317 h 3138366"/>
                  <a:gd name="connsiteX3-2277" fmla="*/ 973696 w 1488569"/>
                  <a:gd name="connsiteY3-2278" fmla="*/ 286042 h 3138366"/>
                  <a:gd name="connsiteX4-2279" fmla="*/ 1141928 w 1488569"/>
                  <a:gd name="connsiteY4-2280" fmla="*/ 259742 h 3138366"/>
                  <a:gd name="connsiteX5-2281" fmla="*/ 1314347 w 1488569"/>
                  <a:gd name="connsiteY5-2282" fmla="*/ 495454 h 3138366"/>
                  <a:gd name="connsiteX6-2283" fmla="*/ 1287035 w 1488569"/>
                  <a:gd name="connsiteY6-2284" fmla="*/ 625121 h 3138366"/>
                  <a:gd name="connsiteX7-2285" fmla="*/ 1229730 w 1488569"/>
                  <a:gd name="connsiteY7-2286" fmla="*/ 1335945 h 3138366"/>
                  <a:gd name="connsiteX8-2287" fmla="*/ 1357076 w 1488569"/>
                  <a:gd name="connsiteY8-2288" fmla="*/ 1318522 h 3138366"/>
                  <a:gd name="connsiteX9-2289" fmla="*/ 1487941 w 1488569"/>
                  <a:gd name="connsiteY9-2290" fmla="*/ 1548707 h 3138366"/>
                  <a:gd name="connsiteX10-2291" fmla="*/ 1233081 w 1488569"/>
                  <a:gd name="connsiteY10-2292" fmla="*/ 1762473 h 3138366"/>
                  <a:gd name="connsiteX11-2293" fmla="*/ 1279159 w 1488569"/>
                  <a:gd name="connsiteY11-2294" fmla="*/ 2563230 h 3138366"/>
                  <a:gd name="connsiteX12-2295" fmla="*/ 1024381 w 1488569"/>
                  <a:gd name="connsiteY12-2296" fmla="*/ 3138366 h 3138366"/>
                  <a:gd name="connsiteX13-2297" fmla="*/ 725375 w 1488569"/>
                  <a:gd name="connsiteY13-2298" fmla="*/ 2720665 h 3138366"/>
                  <a:gd name="connsiteX14-2299" fmla="*/ 861376 w 1488569"/>
                  <a:gd name="connsiteY14-2300" fmla="*/ 2219761 h 3138366"/>
                  <a:gd name="connsiteX15-2301" fmla="*/ 0 w 1488569"/>
                  <a:gd name="connsiteY15-2302" fmla="*/ 2757091 h 3138366"/>
                  <a:gd name="connsiteX16-2303" fmla="*/ 422421 w 1488569"/>
                  <a:gd name="connsiteY16-2304" fmla="*/ 2092672 h 3138366"/>
                  <a:gd name="connsiteX17-2305" fmla="*/ 155664 w 1488569"/>
                  <a:gd name="connsiteY17-2306" fmla="*/ 1803182 h 3138366"/>
                  <a:gd name="connsiteX18-2307" fmla="*/ 189512 w 1488569"/>
                  <a:gd name="connsiteY18-2308" fmla="*/ 1671338 h 3138366"/>
                  <a:gd name="connsiteX19-2309" fmla="*/ 506203 w 1488569"/>
                  <a:gd name="connsiteY19-2310" fmla="*/ 1599300 h 3138366"/>
                  <a:gd name="connsiteX20-2311" fmla="*/ 305296 w 1488569"/>
                  <a:gd name="connsiteY20-2312" fmla="*/ 1282504 h 3138366"/>
                  <a:gd name="connsiteX21-2313" fmla="*/ 314178 w 1488569"/>
                  <a:gd name="connsiteY21-2314" fmla="*/ 658962 h 3138366"/>
                  <a:gd name="connsiteX22-2315" fmla="*/ 133546 w 1488569"/>
                  <a:gd name="connsiteY22-2316" fmla="*/ 525777 h 3138366"/>
                  <a:gd name="connsiteX23-2317" fmla="*/ 134719 w 1488569"/>
                  <a:gd name="connsiteY23-2318" fmla="*/ 408003 h 3138366"/>
                  <a:gd name="connsiteX24-2319" fmla="*/ 211636 w 1488569"/>
                  <a:gd name="connsiteY24-2320" fmla="*/ 339621 h 3138366"/>
                  <a:gd name="connsiteX25-2321" fmla="*/ 669967 w 1488569"/>
                  <a:gd name="connsiteY25-2322" fmla="*/ 1316 h 3138366"/>
                  <a:gd name="connsiteX26-2323" fmla="*/ 943535 w 1488569"/>
                  <a:gd name="connsiteY26-2324" fmla="*/ 774053 h 3138366"/>
                  <a:gd name="connsiteX27-2325" fmla="*/ 708616 w 1488569"/>
                  <a:gd name="connsiteY27-2326" fmla="*/ 868205 h 3138366"/>
                  <a:gd name="connsiteX28-2327" fmla="*/ 862771 w 1488569"/>
                  <a:gd name="connsiteY28-2328" fmla="*/ 1097217 h 3138366"/>
                  <a:gd name="connsiteX29-2329" fmla="*/ 780164 w 1488569"/>
                  <a:gd name="connsiteY29-2330" fmla="*/ 1254693 h 3138366"/>
                  <a:gd name="connsiteX30-2331" fmla="*/ 832946 w 1488569"/>
                  <a:gd name="connsiteY30-2332" fmla="*/ 1500625 h 3138366"/>
                  <a:gd name="connsiteX31-2333" fmla="*/ 866793 w 1488569"/>
                  <a:gd name="connsiteY31-2334" fmla="*/ 1492417 h 3138366"/>
                  <a:gd name="connsiteX32-2335" fmla="*/ 943535 w 1488569"/>
                  <a:gd name="connsiteY32-2336" fmla="*/ 774053 h 3138366"/>
                  <a:gd name="connsiteX33-2337" fmla="*/ 596517 w 1488569"/>
                  <a:gd name="connsiteY33-2338" fmla="*/ 864018 h 3138366"/>
                  <a:gd name="connsiteX34-2339" fmla="*/ 568702 w 1488569"/>
                  <a:gd name="connsiteY34-2340" fmla="*/ 868707 h 3138366"/>
                  <a:gd name="connsiteX35-2341" fmla="*/ 577247 w 1488569"/>
                  <a:gd name="connsiteY35-2342" fmla="*/ 1098390 h 3138366"/>
                  <a:gd name="connsiteX36-2343" fmla="*/ 655331 w 1488569"/>
                  <a:gd name="connsiteY36-2344" fmla="*/ 1045282 h 3138366"/>
                  <a:gd name="connsiteX37-2345" fmla="*/ 596517 w 1488569"/>
                  <a:gd name="connsiteY37-2346" fmla="*/ 864018 h 3138366"/>
                  <a:gd name="connsiteX38-2347" fmla="*/ 576074 w 1488569"/>
                  <a:gd name="connsiteY38-2348" fmla="*/ 1288869 h 3138366"/>
                  <a:gd name="connsiteX39-2349" fmla="*/ 561163 w 1488569"/>
                  <a:gd name="connsiteY39-2350" fmla="*/ 1588076 h 3138366"/>
                  <a:gd name="connsiteX40-2351" fmla="*/ 706772 w 1488569"/>
                  <a:gd name="connsiteY40-2352" fmla="*/ 1544185 h 3138366"/>
                  <a:gd name="connsiteX41-2353" fmla="*/ 578756 w 1488569"/>
                  <a:gd name="connsiteY41-2354" fmla="*/ 1563282 h 3138366"/>
                  <a:gd name="connsiteX42-2355" fmla="*/ 643936 w 1488569"/>
                  <a:gd name="connsiteY42-2356" fmla="*/ 1351860 h 3138366"/>
                  <a:gd name="connsiteX43-2357" fmla="*/ 576074 w 1488569"/>
                  <a:gd name="connsiteY43-2358" fmla="*/ 1288869 h 31383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</a:cxnLst>
                <a:rect l="l" t="t" r="r" b="b"/>
                <a:pathLst>
                  <a:path w="1488569" h="3138366">
                    <a:moveTo>
                      <a:pt x="669967" y="1316"/>
                    </a:moveTo>
                    <a:cubicBezTo>
                      <a:pt x="762648" y="-17741"/>
                      <a:pt x="937399" y="175410"/>
                      <a:pt x="903496" y="236595"/>
                    </a:cubicBezTo>
                    <a:cubicBezTo>
                      <a:pt x="853145" y="311383"/>
                      <a:pt x="491176" y="434920"/>
                      <a:pt x="523125" y="436317"/>
                    </a:cubicBezTo>
                    <a:cubicBezTo>
                      <a:pt x="681973" y="416379"/>
                      <a:pt x="829929" y="352719"/>
                      <a:pt x="973696" y="286042"/>
                    </a:cubicBezTo>
                    <a:cubicBezTo>
                      <a:pt x="1026645" y="267112"/>
                      <a:pt x="1086129" y="229250"/>
                      <a:pt x="1141928" y="259742"/>
                    </a:cubicBezTo>
                    <a:cubicBezTo>
                      <a:pt x="1229395" y="308325"/>
                      <a:pt x="1291225" y="399124"/>
                      <a:pt x="1314347" y="495454"/>
                    </a:cubicBezTo>
                    <a:cubicBezTo>
                      <a:pt x="1330433" y="541859"/>
                      <a:pt x="1297926" y="582065"/>
                      <a:pt x="1287035" y="625121"/>
                    </a:cubicBezTo>
                    <a:cubicBezTo>
                      <a:pt x="1207109" y="853129"/>
                      <a:pt x="1234923" y="1098892"/>
                      <a:pt x="1229730" y="1335945"/>
                    </a:cubicBezTo>
                    <a:cubicBezTo>
                      <a:pt x="1270447" y="1323379"/>
                      <a:pt x="1315185" y="1290880"/>
                      <a:pt x="1357076" y="1318522"/>
                    </a:cubicBezTo>
                    <a:cubicBezTo>
                      <a:pt x="1434154" y="1365598"/>
                      <a:pt x="1495481" y="1456064"/>
                      <a:pt x="1487941" y="1548707"/>
                    </a:cubicBezTo>
                    <a:cubicBezTo>
                      <a:pt x="1442198" y="1656763"/>
                      <a:pt x="1319543" y="1694625"/>
                      <a:pt x="1233081" y="1762473"/>
                    </a:cubicBezTo>
                    <a:cubicBezTo>
                      <a:pt x="1236432" y="2167056"/>
                      <a:pt x="1280165" y="2158649"/>
                      <a:pt x="1279159" y="2563230"/>
                    </a:cubicBezTo>
                    <a:cubicBezTo>
                      <a:pt x="1269776" y="2824296"/>
                      <a:pt x="1200498" y="3079107"/>
                      <a:pt x="1024381" y="3138366"/>
                    </a:cubicBezTo>
                    <a:cubicBezTo>
                      <a:pt x="868195" y="3127522"/>
                      <a:pt x="998922" y="3080776"/>
                      <a:pt x="725375" y="2720665"/>
                    </a:cubicBezTo>
                    <a:lnTo>
                      <a:pt x="861376" y="2219761"/>
                    </a:lnTo>
                    <a:cubicBezTo>
                      <a:pt x="713810" y="2200432"/>
                      <a:pt x="73159" y="2778273"/>
                      <a:pt x="0" y="2757091"/>
                    </a:cubicBezTo>
                    <a:cubicBezTo>
                      <a:pt x="91321" y="2509651"/>
                      <a:pt x="238273" y="2281311"/>
                      <a:pt x="422421" y="2092672"/>
                    </a:cubicBezTo>
                    <a:cubicBezTo>
                      <a:pt x="289714" y="2053135"/>
                      <a:pt x="194204" y="1932179"/>
                      <a:pt x="155664" y="1803182"/>
                    </a:cubicBezTo>
                    <a:cubicBezTo>
                      <a:pt x="143099" y="1760127"/>
                      <a:pt x="139411" y="1691273"/>
                      <a:pt x="189512" y="1671338"/>
                    </a:cubicBezTo>
                    <a:cubicBezTo>
                      <a:pt x="295579" y="1649727"/>
                      <a:pt x="400974" y="1625100"/>
                      <a:pt x="506203" y="1599300"/>
                    </a:cubicBezTo>
                    <a:cubicBezTo>
                      <a:pt x="383046" y="1545523"/>
                      <a:pt x="314345" y="1411836"/>
                      <a:pt x="305296" y="1282504"/>
                    </a:cubicBezTo>
                    <a:cubicBezTo>
                      <a:pt x="285190" y="1075437"/>
                      <a:pt x="291556" y="865692"/>
                      <a:pt x="314178" y="658962"/>
                    </a:cubicBezTo>
                    <a:cubicBezTo>
                      <a:pt x="228889" y="667505"/>
                      <a:pt x="166053" y="595971"/>
                      <a:pt x="133546" y="525777"/>
                    </a:cubicBezTo>
                    <a:cubicBezTo>
                      <a:pt x="117125" y="489757"/>
                      <a:pt x="101376" y="439332"/>
                      <a:pt x="134719" y="408003"/>
                    </a:cubicBezTo>
                    <a:lnTo>
                      <a:pt x="211636" y="339621"/>
                    </a:lnTo>
                    <a:cubicBezTo>
                      <a:pt x="318458" y="284816"/>
                      <a:pt x="402593" y="239819"/>
                      <a:pt x="669967" y="1316"/>
                    </a:cubicBezTo>
                    <a:close/>
                    <a:moveTo>
                      <a:pt x="943535" y="774053"/>
                    </a:moveTo>
                    <a:cubicBezTo>
                      <a:pt x="868301" y="812417"/>
                      <a:pt x="791893" y="850614"/>
                      <a:pt x="708616" y="868205"/>
                    </a:cubicBezTo>
                    <a:cubicBezTo>
                      <a:pt x="788876" y="916789"/>
                      <a:pt x="861096" y="999381"/>
                      <a:pt x="862771" y="1097217"/>
                    </a:cubicBezTo>
                    <a:cubicBezTo>
                      <a:pt x="844675" y="1154009"/>
                      <a:pt x="811162" y="1204100"/>
                      <a:pt x="780164" y="1254693"/>
                    </a:cubicBezTo>
                    <a:cubicBezTo>
                      <a:pt x="827583" y="1325894"/>
                      <a:pt x="868468" y="1415355"/>
                      <a:pt x="832946" y="1500625"/>
                    </a:cubicBezTo>
                    <a:lnTo>
                      <a:pt x="866793" y="1492417"/>
                    </a:lnTo>
                    <a:cubicBezTo>
                      <a:pt x="878188" y="1251678"/>
                      <a:pt x="900808" y="1011441"/>
                      <a:pt x="943535" y="774053"/>
                    </a:cubicBezTo>
                    <a:close/>
                    <a:moveTo>
                      <a:pt x="596517" y="864018"/>
                    </a:moveTo>
                    <a:lnTo>
                      <a:pt x="568702" y="868707"/>
                    </a:lnTo>
                    <a:cubicBezTo>
                      <a:pt x="578085" y="944766"/>
                      <a:pt x="578253" y="1021663"/>
                      <a:pt x="577247" y="1098390"/>
                    </a:cubicBezTo>
                    <a:cubicBezTo>
                      <a:pt x="603053" y="1080464"/>
                      <a:pt x="629192" y="1062705"/>
                      <a:pt x="655331" y="1045282"/>
                    </a:cubicBezTo>
                    <a:cubicBezTo>
                      <a:pt x="614782" y="994018"/>
                      <a:pt x="582944" y="931027"/>
                      <a:pt x="596517" y="864018"/>
                    </a:cubicBezTo>
                    <a:close/>
                    <a:moveTo>
                      <a:pt x="576074" y="1288869"/>
                    </a:moveTo>
                    <a:cubicBezTo>
                      <a:pt x="569875" y="1388047"/>
                      <a:pt x="595679" y="1492921"/>
                      <a:pt x="561163" y="1588076"/>
                    </a:cubicBezTo>
                    <a:cubicBezTo>
                      <a:pt x="609587" y="1573165"/>
                      <a:pt x="659186" y="1561774"/>
                      <a:pt x="706772" y="1544185"/>
                    </a:cubicBezTo>
                    <a:cubicBezTo>
                      <a:pt x="664045" y="1549209"/>
                      <a:pt x="621149" y="1554570"/>
                      <a:pt x="578756" y="1563282"/>
                    </a:cubicBezTo>
                    <a:cubicBezTo>
                      <a:pt x="605062" y="1494259"/>
                      <a:pt x="626512" y="1423563"/>
                      <a:pt x="643936" y="1351860"/>
                    </a:cubicBezTo>
                    <a:cubicBezTo>
                      <a:pt x="620478" y="1331590"/>
                      <a:pt x="598025" y="1310648"/>
                      <a:pt x="576074" y="1288869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algn="l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1827324" y="4036660"/>
              <a:ext cx="895853" cy="870129"/>
              <a:chOff x="5504130" y="4244335"/>
              <a:chExt cx="4352102" cy="4227134"/>
            </a:xfrm>
            <a:grpFill/>
          </p:grpSpPr>
          <p:sp>
            <p:nvSpPr>
              <p:cNvPr id="34" name="任意多边形: 形状 33"/>
              <p:cNvSpPr/>
              <p:nvPr/>
            </p:nvSpPr>
            <p:spPr>
              <a:xfrm>
                <a:off x="8285134" y="4730250"/>
                <a:ext cx="1571098" cy="3234934"/>
              </a:xfrm>
              <a:custGeom>
                <a:avLst/>
                <a:gdLst>
                  <a:gd name="connsiteX0" fmla="*/ 180039 w 567017"/>
                  <a:gd name="connsiteY0" fmla="*/ 31422 h 1223887"/>
                  <a:gd name="connsiteX1" fmla="*/ 244559 w 567017"/>
                  <a:gd name="connsiteY1" fmla="*/ 4655 h 1223887"/>
                  <a:gd name="connsiteX2" fmla="*/ 388978 w 567017"/>
                  <a:gd name="connsiteY2" fmla="*/ 159023 h 1223887"/>
                  <a:gd name="connsiteX3" fmla="*/ 456574 w 567017"/>
                  <a:gd name="connsiteY3" fmla="*/ 156446 h 1223887"/>
                  <a:gd name="connsiteX4" fmla="*/ 560420 w 567017"/>
                  <a:gd name="connsiteY4" fmla="*/ 284545 h 1223887"/>
                  <a:gd name="connsiteX5" fmla="*/ 548779 w 567017"/>
                  <a:gd name="connsiteY5" fmla="*/ 364514 h 1223887"/>
                  <a:gd name="connsiteX6" fmla="*/ 448093 w 567017"/>
                  <a:gd name="connsiteY6" fmla="*/ 412727 h 1223887"/>
                  <a:gd name="connsiteX7" fmla="*/ 456657 w 567017"/>
                  <a:gd name="connsiteY7" fmla="*/ 788296 h 1223887"/>
                  <a:gd name="connsiteX8" fmla="*/ 447179 w 567017"/>
                  <a:gd name="connsiteY8" fmla="*/ 1062783 h 1223887"/>
                  <a:gd name="connsiteX9" fmla="*/ 415085 w 567017"/>
                  <a:gd name="connsiteY9" fmla="*/ 1187058 h 1223887"/>
                  <a:gd name="connsiteX10" fmla="*/ 348903 w 567017"/>
                  <a:gd name="connsiteY10" fmla="*/ 1222720 h 1223887"/>
                  <a:gd name="connsiteX11" fmla="*/ 236660 w 567017"/>
                  <a:gd name="connsiteY11" fmla="*/ 1149650 h 1223887"/>
                  <a:gd name="connsiteX12" fmla="*/ 156842 w 567017"/>
                  <a:gd name="connsiteY12" fmla="*/ 1019889 h 1223887"/>
                  <a:gd name="connsiteX13" fmla="*/ 59731 w 567017"/>
                  <a:gd name="connsiteY13" fmla="*/ 888548 h 1223887"/>
                  <a:gd name="connsiteX14" fmla="*/ 183365 w 567017"/>
                  <a:gd name="connsiteY14" fmla="*/ 938009 h 1223887"/>
                  <a:gd name="connsiteX15" fmla="*/ 247385 w 567017"/>
                  <a:gd name="connsiteY15" fmla="*/ 962864 h 1223887"/>
                  <a:gd name="connsiteX16" fmla="*/ 253122 w 567017"/>
                  <a:gd name="connsiteY16" fmla="*/ 904176 h 1223887"/>
                  <a:gd name="connsiteX17" fmla="*/ 136223 w 567017"/>
                  <a:gd name="connsiteY17" fmla="*/ 726616 h 1223887"/>
                  <a:gd name="connsiteX18" fmla="*/ 113691 w 567017"/>
                  <a:gd name="connsiteY18" fmla="*/ 617802 h 1223887"/>
                  <a:gd name="connsiteX19" fmla="*/ 164907 w 567017"/>
                  <a:gd name="connsiteY19" fmla="*/ 605250 h 1223887"/>
                  <a:gd name="connsiteX20" fmla="*/ 277317 w 567017"/>
                  <a:gd name="connsiteY20" fmla="*/ 728860 h 1223887"/>
                  <a:gd name="connsiteX21" fmla="*/ 283054 w 567017"/>
                  <a:gd name="connsiteY21" fmla="*/ 489454 h 1223887"/>
                  <a:gd name="connsiteX22" fmla="*/ 157258 w 567017"/>
                  <a:gd name="connsiteY22" fmla="*/ 537751 h 1223887"/>
                  <a:gd name="connsiteX23" fmla="*/ 41856 w 567017"/>
                  <a:gd name="connsiteY23" fmla="*/ 471748 h 1223887"/>
                  <a:gd name="connsiteX24" fmla="*/ 866 w 567017"/>
                  <a:gd name="connsiteY24" fmla="*/ 354787 h 1223887"/>
                  <a:gd name="connsiteX25" fmla="*/ 61644 w 567017"/>
                  <a:gd name="connsiteY25" fmla="*/ 309566 h 1223887"/>
                  <a:gd name="connsiteX26" fmla="*/ 285382 w 567017"/>
                  <a:gd name="connsiteY26" fmla="*/ 203745 h 1223887"/>
                  <a:gd name="connsiteX27" fmla="*/ 275737 w 567017"/>
                  <a:gd name="connsiteY27" fmla="*/ 139737 h 1223887"/>
                  <a:gd name="connsiteX28" fmla="*/ 180039 w 567017"/>
                  <a:gd name="connsiteY28" fmla="*/ 31422 h 1223887"/>
                  <a:gd name="connsiteX0-1" fmla="*/ 275737 w 567017"/>
                  <a:gd name="connsiteY0-2" fmla="*/ 135155 h 1219306"/>
                  <a:gd name="connsiteX1-3" fmla="*/ 244559 w 567017"/>
                  <a:gd name="connsiteY1-4" fmla="*/ 73 h 1219306"/>
                  <a:gd name="connsiteX2-5" fmla="*/ 388978 w 567017"/>
                  <a:gd name="connsiteY2-6" fmla="*/ 154441 h 1219306"/>
                  <a:gd name="connsiteX3-7" fmla="*/ 456574 w 567017"/>
                  <a:gd name="connsiteY3-8" fmla="*/ 151864 h 1219306"/>
                  <a:gd name="connsiteX4-9" fmla="*/ 560420 w 567017"/>
                  <a:gd name="connsiteY4-10" fmla="*/ 279963 h 1219306"/>
                  <a:gd name="connsiteX5-11" fmla="*/ 548779 w 567017"/>
                  <a:gd name="connsiteY5-12" fmla="*/ 359932 h 1219306"/>
                  <a:gd name="connsiteX6-13" fmla="*/ 448093 w 567017"/>
                  <a:gd name="connsiteY6-14" fmla="*/ 408145 h 1219306"/>
                  <a:gd name="connsiteX7-15" fmla="*/ 456657 w 567017"/>
                  <a:gd name="connsiteY7-16" fmla="*/ 783714 h 1219306"/>
                  <a:gd name="connsiteX8-17" fmla="*/ 447179 w 567017"/>
                  <a:gd name="connsiteY8-18" fmla="*/ 1058201 h 1219306"/>
                  <a:gd name="connsiteX9-19" fmla="*/ 415085 w 567017"/>
                  <a:gd name="connsiteY9-20" fmla="*/ 1182476 h 1219306"/>
                  <a:gd name="connsiteX10-21" fmla="*/ 348903 w 567017"/>
                  <a:gd name="connsiteY10-22" fmla="*/ 1218138 h 1219306"/>
                  <a:gd name="connsiteX11-23" fmla="*/ 236660 w 567017"/>
                  <a:gd name="connsiteY11-24" fmla="*/ 1145068 h 1219306"/>
                  <a:gd name="connsiteX12-25" fmla="*/ 156842 w 567017"/>
                  <a:gd name="connsiteY12-26" fmla="*/ 1015307 h 1219306"/>
                  <a:gd name="connsiteX13-27" fmla="*/ 59731 w 567017"/>
                  <a:gd name="connsiteY13-28" fmla="*/ 883966 h 1219306"/>
                  <a:gd name="connsiteX14-29" fmla="*/ 183365 w 567017"/>
                  <a:gd name="connsiteY14-30" fmla="*/ 933427 h 1219306"/>
                  <a:gd name="connsiteX15-31" fmla="*/ 247385 w 567017"/>
                  <a:gd name="connsiteY15-32" fmla="*/ 958282 h 1219306"/>
                  <a:gd name="connsiteX16-33" fmla="*/ 253122 w 567017"/>
                  <a:gd name="connsiteY16-34" fmla="*/ 899594 h 1219306"/>
                  <a:gd name="connsiteX17-35" fmla="*/ 136223 w 567017"/>
                  <a:gd name="connsiteY17-36" fmla="*/ 722034 h 1219306"/>
                  <a:gd name="connsiteX18-37" fmla="*/ 113691 w 567017"/>
                  <a:gd name="connsiteY18-38" fmla="*/ 613220 h 1219306"/>
                  <a:gd name="connsiteX19-39" fmla="*/ 164907 w 567017"/>
                  <a:gd name="connsiteY19-40" fmla="*/ 600668 h 1219306"/>
                  <a:gd name="connsiteX20-41" fmla="*/ 277317 w 567017"/>
                  <a:gd name="connsiteY20-42" fmla="*/ 724278 h 1219306"/>
                  <a:gd name="connsiteX21-43" fmla="*/ 283054 w 567017"/>
                  <a:gd name="connsiteY21-44" fmla="*/ 484872 h 1219306"/>
                  <a:gd name="connsiteX22-45" fmla="*/ 157258 w 567017"/>
                  <a:gd name="connsiteY22-46" fmla="*/ 533169 h 1219306"/>
                  <a:gd name="connsiteX23-47" fmla="*/ 41856 w 567017"/>
                  <a:gd name="connsiteY23-48" fmla="*/ 467166 h 1219306"/>
                  <a:gd name="connsiteX24-49" fmla="*/ 866 w 567017"/>
                  <a:gd name="connsiteY24-50" fmla="*/ 350205 h 1219306"/>
                  <a:gd name="connsiteX25-51" fmla="*/ 61644 w 567017"/>
                  <a:gd name="connsiteY25-52" fmla="*/ 304984 h 1219306"/>
                  <a:gd name="connsiteX26-53" fmla="*/ 285382 w 567017"/>
                  <a:gd name="connsiteY26-54" fmla="*/ 199163 h 1219306"/>
                  <a:gd name="connsiteX27-55" fmla="*/ 275737 w 567017"/>
                  <a:gd name="connsiteY27-56" fmla="*/ 135155 h 1219306"/>
                  <a:gd name="connsiteX0-57" fmla="*/ 275737 w 567017"/>
                  <a:gd name="connsiteY0-58" fmla="*/ 153760 h 1237911"/>
                  <a:gd name="connsiteX1-59" fmla="*/ 339716 w 567017"/>
                  <a:gd name="connsiteY1-60" fmla="*/ 61 h 1237911"/>
                  <a:gd name="connsiteX2-61" fmla="*/ 388978 w 567017"/>
                  <a:gd name="connsiteY2-62" fmla="*/ 173046 h 1237911"/>
                  <a:gd name="connsiteX3-63" fmla="*/ 456574 w 567017"/>
                  <a:gd name="connsiteY3-64" fmla="*/ 170469 h 1237911"/>
                  <a:gd name="connsiteX4-65" fmla="*/ 560420 w 567017"/>
                  <a:gd name="connsiteY4-66" fmla="*/ 298568 h 1237911"/>
                  <a:gd name="connsiteX5-67" fmla="*/ 548779 w 567017"/>
                  <a:gd name="connsiteY5-68" fmla="*/ 378537 h 1237911"/>
                  <a:gd name="connsiteX6-69" fmla="*/ 448093 w 567017"/>
                  <a:gd name="connsiteY6-70" fmla="*/ 426750 h 1237911"/>
                  <a:gd name="connsiteX7-71" fmla="*/ 456657 w 567017"/>
                  <a:gd name="connsiteY7-72" fmla="*/ 802319 h 1237911"/>
                  <a:gd name="connsiteX8-73" fmla="*/ 447179 w 567017"/>
                  <a:gd name="connsiteY8-74" fmla="*/ 1076806 h 1237911"/>
                  <a:gd name="connsiteX9-75" fmla="*/ 415085 w 567017"/>
                  <a:gd name="connsiteY9-76" fmla="*/ 1201081 h 1237911"/>
                  <a:gd name="connsiteX10-77" fmla="*/ 348903 w 567017"/>
                  <a:gd name="connsiteY10-78" fmla="*/ 1236743 h 1237911"/>
                  <a:gd name="connsiteX11-79" fmla="*/ 236660 w 567017"/>
                  <a:gd name="connsiteY11-80" fmla="*/ 1163673 h 1237911"/>
                  <a:gd name="connsiteX12-81" fmla="*/ 156842 w 567017"/>
                  <a:gd name="connsiteY12-82" fmla="*/ 1033912 h 1237911"/>
                  <a:gd name="connsiteX13-83" fmla="*/ 59731 w 567017"/>
                  <a:gd name="connsiteY13-84" fmla="*/ 902571 h 1237911"/>
                  <a:gd name="connsiteX14-85" fmla="*/ 183365 w 567017"/>
                  <a:gd name="connsiteY14-86" fmla="*/ 952032 h 1237911"/>
                  <a:gd name="connsiteX15-87" fmla="*/ 247385 w 567017"/>
                  <a:gd name="connsiteY15-88" fmla="*/ 976887 h 1237911"/>
                  <a:gd name="connsiteX16-89" fmla="*/ 253122 w 567017"/>
                  <a:gd name="connsiteY16-90" fmla="*/ 918199 h 1237911"/>
                  <a:gd name="connsiteX17-91" fmla="*/ 136223 w 567017"/>
                  <a:gd name="connsiteY17-92" fmla="*/ 740639 h 1237911"/>
                  <a:gd name="connsiteX18-93" fmla="*/ 113691 w 567017"/>
                  <a:gd name="connsiteY18-94" fmla="*/ 631825 h 1237911"/>
                  <a:gd name="connsiteX19-95" fmla="*/ 164907 w 567017"/>
                  <a:gd name="connsiteY19-96" fmla="*/ 619273 h 1237911"/>
                  <a:gd name="connsiteX20-97" fmla="*/ 277317 w 567017"/>
                  <a:gd name="connsiteY20-98" fmla="*/ 742883 h 1237911"/>
                  <a:gd name="connsiteX21-99" fmla="*/ 283054 w 567017"/>
                  <a:gd name="connsiteY21-100" fmla="*/ 503477 h 1237911"/>
                  <a:gd name="connsiteX22-101" fmla="*/ 157258 w 567017"/>
                  <a:gd name="connsiteY22-102" fmla="*/ 551774 h 1237911"/>
                  <a:gd name="connsiteX23-103" fmla="*/ 41856 w 567017"/>
                  <a:gd name="connsiteY23-104" fmla="*/ 485771 h 1237911"/>
                  <a:gd name="connsiteX24-105" fmla="*/ 866 w 567017"/>
                  <a:gd name="connsiteY24-106" fmla="*/ 368810 h 1237911"/>
                  <a:gd name="connsiteX25-107" fmla="*/ 61644 w 567017"/>
                  <a:gd name="connsiteY25-108" fmla="*/ 323589 h 1237911"/>
                  <a:gd name="connsiteX26-109" fmla="*/ 285382 w 567017"/>
                  <a:gd name="connsiteY26-110" fmla="*/ 217768 h 1237911"/>
                  <a:gd name="connsiteX27-111" fmla="*/ 275737 w 567017"/>
                  <a:gd name="connsiteY27-112" fmla="*/ 153760 h 1237911"/>
                  <a:gd name="connsiteX0-113" fmla="*/ 275737 w 567017"/>
                  <a:gd name="connsiteY0-114" fmla="*/ 153760 h 1237911"/>
                  <a:gd name="connsiteX1-115" fmla="*/ 300412 w 567017"/>
                  <a:gd name="connsiteY1-116" fmla="*/ 61 h 1237911"/>
                  <a:gd name="connsiteX2-117" fmla="*/ 388978 w 567017"/>
                  <a:gd name="connsiteY2-118" fmla="*/ 173046 h 1237911"/>
                  <a:gd name="connsiteX3-119" fmla="*/ 456574 w 567017"/>
                  <a:gd name="connsiteY3-120" fmla="*/ 170469 h 1237911"/>
                  <a:gd name="connsiteX4-121" fmla="*/ 560420 w 567017"/>
                  <a:gd name="connsiteY4-122" fmla="*/ 298568 h 1237911"/>
                  <a:gd name="connsiteX5-123" fmla="*/ 548779 w 567017"/>
                  <a:gd name="connsiteY5-124" fmla="*/ 378537 h 1237911"/>
                  <a:gd name="connsiteX6-125" fmla="*/ 448093 w 567017"/>
                  <a:gd name="connsiteY6-126" fmla="*/ 426750 h 1237911"/>
                  <a:gd name="connsiteX7-127" fmla="*/ 456657 w 567017"/>
                  <a:gd name="connsiteY7-128" fmla="*/ 802319 h 1237911"/>
                  <a:gd name="connsiteX8-129" fmla="*/ 447179 w 567017"/>
                  <a:gd name="connsiteY8-130" fmla="*/ 1076806 h 1237911"/>
                  <a:gd name="connsiteX9-131" fmla="*/ 415085 w 567017"/>
                  <a:gd name="connsiteY9-132" fmla="*/ 1201081 h 1237911"/>
                  <a:gd name="connsiteX10-133" fmla="*/ 348903 w 567017"/>
                  <a:gd name="connsiteY10-134" fmla="*/ 1236743 h 1237911"/>
                  <a:gd name="connsiteX11-135" fmla="*/ 236660 w 567017"/>
                  <a:gd name="connsiteY11-136" fmla="*/ 1163673 h 1237911"/>
                  <a:gd name="connsiteX12-137" fmla="*/ 156842 w 567017"/>
                  <a:gd name="connsiteY12-138" fmla="*/ 1033912 h 1237911"/>
                  <a:gd name="connsiteX13-139" fmla="*/ 59731 w 567017"/>
                  <a:gd name="connsiteY13-140" fmla="*/ 902571 h 1237911"/>
                  <a:gd name="connsiteX14-141" fmla="*/ 183365 w 567017"/>
                  <a:gd name="connsiteY14-142" fmla="*/ 952032 h 1237911"/>
                  <a:gd name="connsiteX15-143" fmla="*/ 247385 w 567017"/>
                  <a:gd name="connsiteY15-144" fmla="*/ 976887 h 1237911"/>
                  <a:gd name="connsiteX16-145" fmla="*/ 253122 w 567017"/>
                  <a:gd name="connsiteY16-146" fmla="*/ 918199 h 1237911"/>
                  <a:gd name="connsiteX17-147" fmla="*/ 136223 w 567017"/>
                  <a:gd name="connsiteY17-148" fmla="*/ 740639 h 1237911"/>
                  <a:gd name="connsiteX18-149" fmla="*/ 113691 w 567017"/>
                  <a:gd name="connsiteY18-150" fmla="*/ 631825 h 1237911"/>
                  <a:gd name="connsiteX19-151" fmla="*/ 164907 w 567017"/>
                  <a:gd name="connsiteY19-152" fmla="*/ 619273 h 1237911"/>
                  <a:gd name="connsiteX20-153" fmla="*/ 277317 w 567017"/>
                  <a:gd name="connsiteY20-154" fmla="*/ 742883 h 1237911"/>
                  <a:gd name="connsiteX21-155" fmla="*/ 283054 w 567017"/>
                  <a:gd name="connsiteY21-156" fmla="*/ 503477 h 1237911"/>
                  <a:gd name="connsiteX22-157" fmla="*/ 157258 w 567017"/>
                  <a:gd name="connsiteY22-158" fmla="*/ 551774 h 1237911"/>
                  <a:gd name="connsiteX23-159" fmla="*/ 41856 w 567017"/>
                  <a:gd name="connsiteY23-160" fmla="*/ 485771 h 1237911"/>
                  <a:gd name="connsiteX24-161" fmla="*/ 866 w 567017"/>
                  <a:gd name="connsiteY24-162" fmla="*/ 368810 h 1237911"/>
                  <a:gd name="connsiteX25-163" fmla="*/ 61644 w 567017"/>
                  <a:gd name="connsiteY25-164" fmla="*/ 323589 h 1237911"/>
                  <a:gd name="connsiteX26-165" fmla="*/ 285382 w 567017"/>
                  <a:gd name="connsiteY26-166" fmla="*/ 217768 h 1237911"/>
                  <a:gd name="connsiteX27-167" fmla="*/ 275737 w 567017"/>
                  <a:gd name="connsiteY27-168" fmla="*/ 153760 h 1237911"/>
                  <a:gd name="connsiteX0-169" fmla="*/ 275737 w 567017"/>
                  <a:gd name="connsiteY0-170" fmla="*/ 153760 h 1237911"/>
                  <a:gd name="connsiteX1-171" fmla="*/ 300412 w 567017"/>
                  <a:gd name="connsiteY1-172" fmla="*/ 61 h 1237911"/>
                  <a:gd name="connsiteX2-173" fmla="*/ 388978 w 567017"/>
                  <a:gd name="connsiteY2-174" fmla="*/ 173046 h 1237911"/>
                  <a:gd name="connsiteX3-175" fmla="*/ 456574 w 567017"/>
                  <a:gd name="connsiteY3-176" fmla="*/ 170469 h 1237911"/>
                  <a:gd name="connsiteX4-177" fmla="*/ 560420 w 567017"/>
                  <a:gd name="connsiteY4-178" fmla="*/ 298568 h 1237911"/>
                  <a:gd name="connsiteX5-179" fmla="*/ 548779 w 567017"/>
                  <a:gd name="connsiteY5-180" fmla="*/ 378537 h 1237911"/>
                  <a:gd name="connsiteX6-181" fmla="*/ 448093 w 567017"/>
                  <a:gd name="connsiteY6-182" fmla="*/ 426750 h 1237911"/>
                  <a:gd name="connsiteX7-183" fmla="*/ 456657 w 567017"/>
                  <a:gd name="connsiteY7-184" fmla="*/ 802319 h 1237911"/>
                  <a:gd name="connsiteX8-185" fmla="*/ 447179 w 567017"/>
                  <a:gd name="connsiteY8-186" fmla="*/ 1076806 h 1237911"/>
                  <a:gd name="connsiteX9-187" fmla="*/ 415085 w 567017"/>
                  <a:gd name="connsiteY9-188" fmla="*/ 1201081 h 1237911"/>
                  <a:gd name="connsiteX10-189" fmla="*/ 348903 w 567017"/>
                  <a:gd name="connsiteY10-190" fmla="*/ 1236743 h 1237911"/>
                  <a:gd name="connsiteX11-191" fmla="*/ 236660 w 567017"/>
                  <a:gd name="connsiteY11-192" fmla="*/ 1163673 h 1237911"/>
                  <a:gd name="connsiteX12-193" fmla="*/ 156842 w 567017"/>
                  <a:gd name="connsiteY12-194" fmla="*/ 1033912 h 1237911"/>
                  <a:gd name="connsiteX13-195" fmla="*/ 59731 w 567017"/>
                  <a:gd name="connsiteY13-196" fmla="*/ 902571 h 1237911"/>
                  <a:gd name="connsiteX14-197" fmla="*/ 183365 w 567017"/>
                  <a:gd name="connsiteY14-198" fmla="*/ 952032 h 1237911"/>
                  <a:gd name="connsiteX15-199" fmla="*/ 247385 w 567017"/>
                  <a:gd name="connsiteY15-200" fmla="*/ 976887 h 1237911"/>
                  <a:gd name="connsiteX16-201" fmla="*/ 253122 w 567017"/>
                  <a:gd name="connsiteY16-202" fmla="*/ 918199 h 1237911"/>
                  <a:gd name="connsiteX17-203" fmla="*/ 136223 w 567017"/>
                  <a:gd name="connsiteY17-204" fmla="*/ 740639 h 1237911"/>
                  <a:gd name="connsiteX18-205" fmla="*/ 113691 w 567017"/>
                  <a:gd name="connsiteY18-206" fmla="*/ 631825 h 1237911"/>
                  <a:gd name="connsiteX19-207" fmla="*/ 164907 w 567017"/>
                  <a:gd name="connsiteY19-208" fmla="*/ 619273 h 1237911"/>
                  <a:gd name="connsiteX20-209" fmla="*/ 277317 w 567017"/>
                  <a:gd name="connsiteY20-210" fmla="*/ 742883 h 1237911"/>
                  <a:gd name="connsiteX21-211" fmla="*/ 283054 w 567017"/>
                  <a:gd name="connsiteY21-212" fmla="*/ 503477 h 1237911"/>
                  <a:gd name="connsiteX22-213" fmla="*/ 157258 w 567017"/>
                  <a:gd name="connsiteY22-214" fmla="*/ 551774 h 1237911"/>
                  <a:gd name="connsiteX23-215" fmla="*/ 41856 w 567017"/>
                  <a:gd name="connsiteY23-216" fmla="*/ 485771 h 1237911"/>
                  <a:gd name="connsiteX24-217" fmla="*/ 866 w 567017"/>
                  <a:gd name="connsiteY24-218" fmla="*/ 368810 h 1237911"/>
                  <a:gd name="connsiteX25-219" fmla="*/ 61644 w 567017"/>
                  <a:gd name="connsiteY25-220" fmla="*/ 323589 h 1237911"/>
                  <a:gd name="connsiteX26-221" fmla="*/ 235735 w 567017"/>
                  <a:gd name="connsiteY26-222" fmla="*/ 248798 h 1237911"/>
                  <a:gd name="connsiteX27-223" fmla="*/ 275737 w 567017"/>
                  <a:gd name="connsiteY27-224" fmla="*/ 153760 h 1237911"/>
                  <a:gd name="connsiteX0-225" fmla="*/ 205404 w 567017"/>
                  <a:gd name="connsiteY0-226" fmla="*/ 116551 h 1237937"/>
                  <a:gd name="connsiteX1-227" fmla="*/ 300412 w 567017"/>
                  <a:gd name="connsiteY1-228" fmla="*/ 87 h 1237937"/>
                  <a:gd name="connsiteX2-229" fmla="*/ 388978 w 567017"/>
                  <a:gd name="connsiteY2-230" fmla="*/ 173072 h 1237937"/>
                  <a:gd name="connsiteX3-231" fmla="*/ 456574 w 567017"/>
                  <a:gd name="connsiteY3-232" fmla="*/ 170495 h 1237937"/>
                  <a:gd name="connsiteX4-233" fmla="*/ 560420 w 567017"/>
                  <a:gd name="connsiteY4-234" fmla="*/ 298594 h 1237937"/>
                  <a:gd name="connsiteX5-235" fmla="*/ 548779 w 567017"/>
                  <a:gd name="connsiteY5-236" fmla="*/ 378563 h 1237937"/>
                  <a:gd name="connsiteX6-237" fmla="*/ 448093 w 567017"/>
                  <a:gd name="connsiteY6-238" fmla="*/ 426776 h 1237937"/>
                  <a:gd name="connsiteX7-239" fmla="*/ 456657 w 567017"/>
                  <a:gd name="connsiteY7-240" fmla="*/ 802345 h 1237937"/>
                  <a:gd name="connsiteX8-241" fmla="*/ 447179 w 567017"/>
                  <a:gd name="connsiteY8-242" fmla="*/ 1076832 h 1237937"/>
                  <a:gd name="connsiteX9-243" fmla="*/ 415085 w 567017"/>
                  <a:gd name="connsiteY9-244" fmla="*/ 1201107 h 1237937"/>
                  <a:gd name="connsiteX10-245" fmla="*/ 348903 w 567017"/>
                  <a:gd name="connsiteY10-246" fmla="*/ 1236769 h 1237937"/>
                  <a:gd name="connsiteX11-247" fmla="*/ 236660 w 567017"/>
                  <a:gd name="connsiteY11-248" fmla="*/ 1163699 h 1237937"/>
                  <a:gd name="connsiteX12-249" fmla="*/ 156842 w 567017"/>
                  <a:gd name="connsiteY12-250" fmla="*/ 1033938 h 1237937"/>
                  <a:gd name="connsiteX13-251" fmla="*/ 59731 w 567017"/>
                  <a:gd name="connsiteY13-252" fmla="*/ 902597 h 1237937"/>
                  <a:gd name="connsiteX14-253" fmla="*/ 183365 w 567017"/>
                  <a:gd name="connsiteY14-254" fmla="*/ 952058 h 1237937"/>
                  <a:gd name="connsiteX15-255" fmla="*/ 247385 w 567017"/>
                  <a:gd name="connsiteY15-256" fmla="*/ 976913 h 1237937"/>
                  <a:gd name="connsiteX16-257" fmla="*/ 253122 w 567017"/>
                  <a:gd name="connsiteY16-258" fmla="*/ 918225 h 1237937"/>
                  <a:gd name="connsiteX17-259" fmla="*/ 136223 w 567017"/>
                  <a:gd name="connsiteY17-260" fmla="*/ 740665 h 1237937"/>
                  <a:gd name="connsiteX18-261" fmla="*/ 113691 w 567017"/>
                  <a:gd name="connsiteY18-262" fmla="*/ 631851 h 1237937"/>
                  <a:gd name="connsiteX19-263" fmla="*/ 164907 w 567017"/>
                  <a:gd name="connsiteY19-264" fmla="*/ 619299 h 1237937"/>
                  <a:gd name="connsiteX20-265" fmla="*/ 277317 w 567017"/>
                  <a:gd name="connsiteY20-266" fmla="*/ 742909 h 1237937"/>
                  <a:gd name="connsiteX21-267" fmla="*/ 283054 w 567017"/>
                  <a:gd name="connsiteY21-268" fmla="*/ 503503 h 1237937"/>
                  <a:gd name="connsiteX22-269" fmla="*/ 157258 w 567017"/>
                  <a:gd name="connsiteY22-270" fmla="*/ 551800 h 1237937"/>
                  <a:gd name="connsiteX23-271" fmla="*/ 41856 w 567017"/>
                  <a:gd name="connsiteY23-272" fmla="*/ 485797 h 1237937"/>
                  <a:gd name="connsiteX24-273" fmla="*/ 866 w 567017"/>
                  <a:gd name="connsiteY24-274" fmla="*/ 368836 h 1237937"/>
                  <a:gd name="connsiteX25-275" fmla="*/ 61644 w 567017"/>
                  <a:gd name="connsiteY25-276" fmla="*/ 323615 h 1237937"/>
                  <a:gd name="connsiteX26-277" fmla="*/ 235735 w 567017"/>
                  <a:gd name="connsiteY26-278" fmla="*/ 248824 h 1237937"/>
                  <a:gd name="connsiteX27-279" fmla="*/ 205404 w 567017"/>
                  <a:gd name="connsiteY27-280" fmla="*/ 116551 h 1237937"/>
                  <a:gd name="connsiteX0-281" fmla="*/ 205404 w 567017"/>
                  <a:gd name="connsiteY0-282" fmla="*/ 120684 h 1242070"/>
                  <a:gd name="connsiteX1-283" fmla="*/ 364540 w 567017"/>
                  <a:gd name="connsiteY1-284" fmla="*/ 83 h 1242070"/>
                  <a:gd name="connsiteX2-285" fmla="*/ 388978 w 567017"/>
                  <a:gd name="connsiteY2-286" fmla="*/ 177205 h 1242070"/>
                  <a:gd name="connsiteX3-287" fmla="*/ 456574 w 567017"/>
                  <a:gd name="connsiteY3-288" fmla="*/ 174628 h 1242070"/>
                  <a:gd name="connsiteX4-289" fmla="*/ 560420 w 567017"/>
                  <a:gd name="connsiteY4-290" fmla="*/ 302727 h 1242070"/>
                  <a:gd name="connsiteX5-291" fmla="*/ 548779 w 567017"/>
                  <a:gd name="connsiteY5-292" fmla="*/ 382696 h 1242070"/>
                  <a:gd name="connsiteX6-293" fmla="*/ 448093 w 567017"/>
                  <a:gd name="connsiteY6-294" fmla="*/ 430909 h 1242070"/>
                  <a:gd name="connsiteX7-295" fmla="*/ 456657 w 567017"/>
                  <a:gd name="connsiteY7-296" fmla="*/ 806478 h 1242070"/>
                  <a:gd name="connsiteX8-297" fmla="*/ 447179 w 567017"/>
                  <a:gd name="connsiteY8-298" fmla="*/ 1080965 h 1242070"/>
                  <a:gd name="connsiteX9-299" fmla="*/ 415085 w 567017"/>
                  <a:gd name="connsiteY9-300" fmla="*/ 1205240 h 1242070"/>
                  <a:gd name="connsiteX10-301" fmla="*/ 348903 w 567017"/>
                  <a:gd name="connsiteY10-302" fmla="*/ 1240902 h 1242070"/>
                  <a:gd name="connsiteX11-303" fmla="*/ 236660 w 567017"/>
                  <a:gd name="connsiteY11-304" fmla="*/ 1167832 h 1242070"/>
                  <a:gd name="connsiteX12-305" fmla="*/ 156842 w 567017"/>
                  <a:gd name="connsiteY12-306" fmla="*/ 1038071 h 1242070"/>
                  <a:gd name="connsiteX13-307" fmla="*/ 59731 w 567017"/>
                  <a:gd name="connsiteY13-308" fmla="*/ 906730 h 1242070"/>
                  <a:gd name="connsiteX14-309" fmla="*/ 183365 w 567017"/>
                  <a:gd name="connsiteY14-310" fmla="*/ 956191 h 1242070"/>
                  <a:gd name="connsiteX15-311" fmla="*/ 247385 w 567017"/>
                  <a:gd name="connsiteY15-312" fmla="*/ 981046 h 1242070"/>
                  <a:gd name="connsiteX16-313" fmla="*/ 253122 w 567017"/>
                  <a:gd name="connsiteY16-314" fmla="*/ 922358 h 1242070"/>
                  <a:gd name="connsiteX17-315" fmla="*/ 136223 w 567017"/>
                  <a:gd name="connsiteY17-316" fmla="*/ 744798 h 1242070"/>
                  <a:gd name="connsiteX18-317" fmla="*/ 113691 w 567017"/>
                  <a:gd name="connsiteY18-318" fmla="*/ 635984 h 1242070"/>
                  <a:gd name="connsiteX19-319" fmla="*/ 164907 w 567017"/>
                  <a:gd name="connsiteY19-320" fmla="*/ 623432 h 1242070"/>
                  <a:gd name="connsiteX20-321" fmla="*/ 277317 w 567017"/>
                  <a:gd name="connsiteY20-322" fmla="*/ 747042 h 1242070"/>
                  <a:gd name="connsiteX21-323" fmla="*/ 283054 w 567017"/>
                  <a:gd name="connsiteY21-324" fmla="*/ 507636 h 1242070"/>
                  <a:gd name="connsiteX22-325" fmla="*/ 157258 w 567017"/>
                  <a:gd name="connsiteY22-326" fmla="*/ 555933 h 1242070"/>
                  <a:gd name="connsiteX23-327" fmla="*/ 41856 w 567017"/>
                  <a:gd name="connsiteY23-328" fmla="*/ 489930 h 1242070"/>
                  <a:gd name="connsiteX24-329" fmla="*/ 866 w 567017"/>
                  <a:gd name="connsiteY24-330" fmla="*/ 372969 h 1242070"/>
                  <a:gd name="connsiteX25-331" fmla="*/ 61644 w 567017"/>
                  <a:gd name="connsiteY25-332" fmla="*/ 327748 h 1242070"/>
                  <a:gd name="connsiteX26-333" fmla="*/ 235735 w 567017"/>
                  <a:gd name="connsiteY26-334" fmla="*/ 252957 h 1242070"/>
                  <a:gd name="connsiteX27-335" fmla="*/ 205404 w 567017"/>
                  <a:gd name="connsiteY27-336" fmla="*/ 120684 h 1242070"/>
                  <a:gd name="connsiteX0-337" fmla="*/ 205404 w 567017"/>
                  <a:gd name="connsiteY0-338" fmla="*/ 93827 h 1215213"/>
                  <a:gd name="connsiteX1-339" fmla="*/ 339716 w 567017"/>
                  <a:gd name="connsiteY1-340" fmla="*/ 118 h 1215213"/>
                  <a:gd name="connsiteX2-341" fmla="*/ 388978 w 567017"/>
                  <a:gd name="connsiteY2-342" fmla="*/ 150348 h 1215213"/>
                  <a:gd name="connsiteX3-343" fmla="*/ 456574 w 567017"/>
                  <a:gd name="connsiteY3-344" fmla="*/ 147771 h 1215213"/>
                  <a:gd name="connsiteX4-345" fmla="*/ 560420 w 567017"/>
                  <a:gd name="connsiteY4-346" fmla="*/ 275870 h 1215213"/>
                  <a:gd name="connsiteX5-347" fmla="*/ 548779 w 567017"/>
                  <a:gd name="connsiteY5-348" fmla="*/ 355839 h 1215213"/>
                  <a:gd name="connsiteX6-349" fmla="*/ 448093 w 567017"/>
                  <a:gd name="connsiteY6-350" fmla="*/ 404052 h 1215213"/>
                  <a:gd name="connsiteX7-351" fmla="*/ 456657 w 567017"/>
                  <a:gd name="connsiteY7-352" fmla="*/ 779621 h 1215213"/>
                  <a:gd name="connsiteX8-353" fmla="*/ 447179 w 567017"/>
                  <a:gd name="connsiteY8-354" fmla="*/ 1054108 h 1215213"/>
                  <a:gd name="connsiteX9-355" fmla="*/ 415085 w 567017"/>
                  <a:gd name="connsiteY9-356" fmla="*/ 1178383 h 1215213"/>
                  <a:gd name="connsiteX10-357" fmla="*/ 348903 w 567017"/>
                  <a:gd name="connsiteY10-358" fmla="*/ 1214045 h 1215213"/>
                  <a:gd name="connsiteX11-359" fmla="*/ 236660 w 567017"/>
                  <a:gd name="connsiteY11-360" fmla="*/ 1140975 h 1215213"/>
                  <a:gd name="connsiteX12-361" fmla="*/ 156842 w 567017"/>
                  <a:gd name="connsiteY12-362" fmla="*/ 1011214 h 1215213"/>
                  <a:gd name="connsiteX13-363" fmla="*/ 59731 w 567017"/>
                  <a:gd name="connsiteY13-364" fmla="*/ 879873 h 1215213"/>
                  <a:gd name="connsiteX14-365" fmla="*/ 183365 w 567017"/>
                  <a:gd name="connsiteY14-366" fmla="*/ 929334 h 1215213"/>
                  <a:gd name="connsiteX15-367" fmla="*/ 247385 w 567017"/>
                  <a:gd name="connsiteY15-368" fmla="*/ 954189 h 1215213"/>
                  <a:gd name="connsiteX16-369" fmla="*/ 253122 w 567017"/>
                  <a:gd name="connsiteY16-370" fmla="*/ 895501 h 1215213"/>
                  <a:gd name="connsiteX17-371" fmla="*/ 136223 w 567017"/>
                  <a:gd name="connsiteY17-372" fmla="*/ 717941 h 1215213"/>
                  <a:gd name="connsiteX18-373" fmla="*/ 113691 w 567017"/>
                  <a:gd name="connsiteY18-374" fmla="*/ 609127 h 1215213"/>
                  <a:gd name="connsiteX19-375" fmla="*/ 164907 w 567017"/>
                  <a:gd name="connsiteY19-376" fmla="*/ 596575 h 1215213"/>
                  <a:gd name="connsiteX20-377" fmla="*/ 277317 w 567017"/>
                  <a:gd name="connsiteY20-378" fmla="*/ 720185 h 1215213"/>
                  <a:gd name="connsiteX21-379" fmla="*/ 283054 w 567017"/>
                  <a:gd name="connsiteY21-380" fmla="*/ 480779 h 1215213"/>
                  <a:gd name="connsiteX22-381" fmla="*/ 157258 w 567017"/>
                  <a:gd name="connsiteY22-382" fmla="*/ 529076 h 1215213"/>
                  <a:gd name="connsiteX23-383" fmla="*/ 41856 w 567017"/>
                  <a:gd name="connsiteY23-384" fmla="*/ 463073 h 1215213"/>
                  <a:gd name="connsiteX24-385" fmla="*/ 866 w 567017"/>
                  <a:gd name="connsiteY24-386" fmla="*/ 346112 h 1215213"/>
                  <a:gd name="connsiteX25-387" fmla="*/ 61644 w 567017"/>
                  <a:gd name="connsiteY25-388" fmla="*/ 300891 h 1215213"/>
                  <a:gd name="connsiteX26-389" fmla="*/ 235735 w 567017"/>
                  <a:gd name="connsiteY26-390" fmla="*/ 226100 h 1215213"/>
                  <a:gd name="connsiteX27-391" fmla="*/ 205404 w 567017"/>
                  <a:gd name="connsiteY27-392" fmla="*/ 93827 h 1215213"/>
                  <a:gd name="connsiteX0-393" fmla="*/ 205404 w 567017"/>
                  <a:gd name="connsiteY0-394" fmla="*/ 96280 h 1217666"/>
                  <a:gd name="connsiteX1-395" fmla="*/ 339716 w 567017"/>
                  <a:gd name="connsiteY1-396" fmla="*/ 2571 h 1217666"/>
                  <a:gd name="connsiteX2-397" fmla="*/ 388978 w 567017"/>
                  <a:gd name="connsiteY2-398" fmla="*/ 152801 h 1217666"/>
                  <a:gd name="connsiteX3-399" fmla="*/ 456574 w 567017"/>
                  <a:gd name="connsiteY3-400" fmla="*/ 150224 h 1217666"/>
                  <a:gd name="connsiteX4-401" fmla="*/ 560420 w 567017"/>
                  <a:gd name="connsiteY4-402" fmla="*/ 278323 h 1217666"/>
                  <a:gd name="connsiteX5-403" fmla="*/ 548779 w 567017"/>
                  <a:gd name="connsiteY5-404" fmla="*/ 358292 h 1217666"/>
                  <a:gd name="connsiteX6-405" fmla="*/ 448093 w 567017"/>
                  <a:gd name="connsiteY6-406" fmla="*/ 406505 h 1217666"/>
                  <a:gd name="connsiteX7-407" fmla="*/ 456657 w 567017"/>
                  <a:gd name="connsiteY7-408" fmla="*/ 782074 h 1217666"/>
                  <a:gd name="connsiteX8-409" fmla="*/ 447179 w 567017"/>
                  <a:gd name="connsiteY8-410" fmla="*/ 1056561 h 1217666"/>
                  <a:gd name="connsiteX9-411" fmla="*/ 415085 w 567017"/>
                  <a:gd name="connsiteY9-412" fmla="*/ 1180836 h 1217666"/>
                  <a:gd name="connsiteX10-413" fmla="*/ 348903 w 567017"/>
                  <a:gd name="connsiteY10-414" fmla="*/ 1216498 h 1217666"/>
                  <a:gd name="connsiteX11-415" fmla="*/ 236660 w 567017"/>
                  <a:gd name="connsiteY11-416" fmla="*/ 1143428 h 1217666"/>
                  <a:gd name="connsiteX12-417" fmla="*/ 156842 w 567017"/>
                  <a:gd name="connsiteY12-418" fmla="*/ 1013667 h 1217666"/>
                  <a:gd name="connsiteX13-419" fmla="*/ 59731 w 567017"/>
                  <a:gd name="connsiteY13-420" fmla="*/ 882326 h 1217666"/>
                  <a:gd name="connsiteX14-421" fmla="*/ 183365 w 567017"/>
                  <a:gd name="connsiteY14-422" fmla="*/ 931787 h 1217666"/>
                  <a:gd name="connsiteX15-423" fmla="*/ 247385 w 567017"/>
                  <a:gd name="connsiteY15-424" fmla="*/ 956642 h 1217666"/>
                  <a:gd name="connsiteX16-425" fmla="*/ 253122 w 567017"/>
                  <a:gd name="connsiteY16-426" fmla="*/ 897954 h 1217666"/>
                  <a:gd name="connsiteX17-427" fmla="*/ 136223 w 567017"/>
                  <a:gd name="connsiteY17-428" fmla="*/ 720394 h 1217666"/>
                  <a:gd name="connsiteX18-429" fmla="*/ 113691 w 567017"/>
                  <a:gd name="connsiteY18-430" fmla="*/ 611580 h 1217666"/>
                  <a:gd name="connsiteX19-431" fmla="*/ 164907 w 567017"/>
                  <a:gd name="connsiteY19-432" fmla="*/ 599028 h 1217666"/>
                  <a:gd name="connsiteX20-433" fmla="*/ 277317 w 567017"/>
                  <a:gd name="connsiteY20-434" fmla="*/ 722638 h 1217666"/>
                  <a:gd name="connsiteX21-435" fmla="*/ 283054 w 567017"/>
                  <a:gd name="connsiteY21-436" fmla="*/ 483232 h 1217666"/>
                  <a:gd name="connsiteX22-437" fmla="*/ 157258 w 567017"/>
                  <a:gd name="connsiteY22-438" fmla="*/ 531529 h 1217666"/>
                  <a:gd name="connsiteX23-439" fmla="*/ 41856 w 567017"/>
                  <a:gd name="connsiteY23-440" fmla="*/ 465526 h 1217666"/>
                  <a:gd name="connsiteX24-441" fmla="*/ 866 w 567017"/>
                  <a:gd name="connsiteY24-442" fmla="*/ 348565 h 1217666"/>
                  <a:gd name="connsiteX25-443" fmla="*/ 61644 w 567017"/>
                  <a:gd name="connsiteY25-444" fmla="*/ 303344 h 1217666"/>
                  <a:gd name="connsiteX26-445" fmla="*/ 235735 w 567017"/>
                  <a:gd name="connsiteY26-446" fmla="*/ 228553 h 1217666"/>
                  <a:gd name="connsiteX27-447" fmla="*/ 205404 w 567017"/>
                  <a:gd name="connsiteY27-448" fmla="*/ 96280 h 1217666"/>
                  <a:gd name="connsiteX0-449" fmla="*/ 205404 w 567017"/>
                  <a:gd name="connsiteY0-450" fmla="*/ 93709 h 1215095"/>
                  <a:gd name="connsiteX1-451" fmla="*/ 339716 w 567017"/>
                  <a:gd name="connsiteY1-452" fmla="*/ 0 h 1215095"/>
                  <a:gd name="connsiteX2-453" fmla="*/ 388978 w 567017"/>
                  <a:gd name="connsiteY2-454" fmla="*/ 150230 h 1215095"/>
                  <a:gd name="connsiteX3-455" fmla="*/ 456574 w 567017"/>
                  <a:gd name="connsiteY3-456" fmla="*/ 147653 h 1215095"/>
                  <a:gd name="connsiteX4-457" fmla="*/ 560420 w 567017"/>
                  <a:gd name="connsiteY4-458" fmla="*/ 275752 h 1215095"/>
                  <a:gd name="connsiteX5-459" fmla="*/ 548779 w 567017"/>
                  <a:gd name="connsiteY5-460" fmla="*/ 355721 h 1215095"/>
                  <a:gd name="connsiteX6-461" fmla="*/ 448093 w 567017"/>
                  <a:gd name="connsiteY6-462" fmla="*/ 403934 h 1215095"/>
                  <a:gd name="connsiteX7-463" fmla="*/ 456657 w 567017"/>
                  <a:gd name="connsiteY7-464" fmla="*/ 779503 h 1215095"/>
                  <a:gd name="connsiteX8-465" fmla="*/ 447179 w 567017"/>
                  <a:gd name="connsiteY8-466" fmla="*/ 1053990 h 1215095"/>
                  <a:gd name="connsiteX9-467" fmla="*/ 415085 w 567017"/>
                  <a:gd name="connsiteY9-468" fmla="*/ 1178265 h 1215095"/>
                  <a:gd name="connsiteX10-469" fmla="*/ 348903 w 567017"/>
                  <a:gd name="connsiteY10-470" fmla="*/ 1213927 h 1215095"/>
                  <a:gd name="connsiteX11-471" fmla="*/ 236660 w 567017"/>
                  <a:gd name="connsiteY11-472" fmla="*/ 1140857 h 1215095"/>
                  <a:gd name="connsiteX12-473" fmla="*/ 156842 w 567017"/>
                  <a:gd name="connsiteY12-474" fmla="*/ 1011096 h 1215095"/>
                  <a:gd name="connsiteX13-475" fmla="*/ 59731 w 567017"/>
                  <a:gd name="connsiteY13-476" fmla="*/ 879755 h 1215095"/>
                  <a:gd name="connsiteX14-477" fmla="*/ 183365 w 567017"/>
                  <a:gd name="connsiteY14-478" fmla="*/ 929216 h 1215095"/>
                  <a:gd name="connsiteX15-479" fmla="*/ 247385 w 567017"/>
                  <a:gd name="connsiteY15-480" fmla="*/ 954071 h 1215095"/>
                  <a:gd name="connsiteX16-481" fmla="*/ 253122 w 567017"/>
                  <a:gd name="connsiteY16-482" fmla="*/ 895383 h 1215095"/>
                  <a:gd name="connsiteX17-483" fmla="*/ 136223 w 567017"/>
                  <a:gd name="connsiteY17-484" fmla="*/ 717823 h 1215095"/>
                  <a:gd name="connsiteX18-485" fmla="*/ 113691 w 567017"/>
                  <a:gd name="connsiteY18-486" fmla="*/ 609009 h 1215095"/>
                  <a:gd name="connsiteX19-487" fmla="*/ 164907 w 567017"/>
                  <a:gd name="connsiteY19-488" fmla="*/ 596457 h 1215095"/>
                  <a:gd name="connsiteX20-489" fmla="*/ 277317 w 567017"/>
                  <a:gd name="connsiteY20-490" fmla="*/ 720067 h 1215095"/>
                  <a:gd name="connsiteX21-491" fmla="*/ 283054 w 567017"/>
                  <a:gd name="connsiteY21-492" fmla="*/ 480661 h 1215095"/>
                  <a:gd name="connsiteX22-493" fmla="*/ 157258 w 567017"/>
                  <a:gd name="connsiteY22-494" fmla="*/ 528958 h 1215095"/>
                  <a:gd name="connsiteX23-495" fmla="*/ 41856 w 567017"/>
                  <a:gd name="connsiteY23-496" fmla="*/ 462955 h 1215095"/>
                  <a:gd name="connsiteX24-497" fmla="*/ 866 w 567017"/>
                  <a:gd name="connsiteY24-498" fmla="*/ 345994 h 1215095"/>
                  <a:gd name="connsiteX25-499" fmla="*/ 61644 w 567017"/>
                  <a:gd name="connsiteY25-500" fmla="*/ 300773 h 1215095"/>
                  <a:gd name="connsiteX26-501" fmla="*/ 235735 w 567017"/>
                  <a:gd name="connsiteY26-502" fmla="*/ 225982 h 1215095"/>
                  <a:gd name="connsiteX27-503" fmla="*/ 205404 w 567017"/>
                  <a:gd name="connsiteY27-504" fmla="*/ 93709 h 1215095"/>
                  <a:gd name="connsiteX0-505" fmla="*/ 205404 w 567017"/>
                  <a:gd name="connsiteY0-506" fmla="*/ 93709 h 1215095"/>
                  <a:gd name="connsiteX1-507" fmla="*/ 339716 w 567017"/>
                  <a:gd name="connsiteY1-508" fmla="*/ 0 h 1215095"/>
                  <a:gd name="connsiteX2-509" fmla="*/ 388978 w 567017"/>
                  <a:gd name="connsiteY2-510" fmla="*/ 150230 h 1215095"/>
                  <a:gd name="connsiteX3-511" fmla="*/ 456574 w 567017"/>
                  <a:gd name="connsiteY3-512" fmla="*/ 147653 h 1215095"/>
                  <a:gd name="connsiteX4-513" fmla="*/ 560420 w 567017"/>
                  <a:gd name="connsiteY4-514" fmla="*/ 275752 h 1215095"/>
                  <a:gd name="connsiteX5-515" fmla="*/ 548779 w 567017"/>
                  <a:gd name="connsiteY5-516" fmla="*/ 355721 h 1215095"/>
                  <a:gd name="connsiteX6-517" fmla="*/ 448093 w 567017"/>
                  <a:gd name="connsiteY6-518" fmla="*/ 403934 h 1215095"/>
                  <a:gd name="connsiteX7-519" fmla="*/ 456657 w 567017"/>
                  <a:gd name="connsiteY7-520" fmla="*/ 779503 h 1215095"/>
                  <a:gd name="connsiteX8-521" fmla="*/ 447179 w 567017"/>
                  <a:gd name="connsiteY8-522" fmla="*/ 1053990 h 1215095"/>
                  <a:gd name="connsiteX9-523" fmla="*/ 415085 w 567017"/>
                  <a:gd name="connsiteY9-524" fmla="*/ 1178265 h 1215095"/>
                  <a:gd name="connsiteX10-525" fmla="*/ 348903 w 567017"/>
                  <a:gd name="connsiteY10-526" fmla="*/ 1213927 h 1215095"/>
                  <a:gd name="connsiteX11-527" fmla="*/ 236660 w 567017"/>
                  <a:gd name="connsiteY11-528" fmla="*/ 1140857 h 1215095"/>
                  <a:gd name="connsiteX12-529" fmla="*/ 156842 w 567017"/>
                  <a:gd name="connsiteY12-530" fmla="*/ 1011096 h 1215095"/>
                  <a:gd name="connsiteX13-531" fmla="*/ 59731 w 567017"/>
                  <a:gd name="connsiteY13-532" fmla="*/ 879755 h 1215095"/>
                  <a:gd name="connsiteX14-533" fmla="*/ 183365 w 567017"/>
                  <a:gd name="connsiteY14-534" fmla="*/ 929216 h 1215095"/>
                  <a:gd name="connsiteX15-535" fmla="*/ 247385 w 567017"/>
                  <a:gd name="connsiteY15-536" fmla="*/ 954071 h 1215095"/>
                  <a:gd name="connsiteX16-537" fmla="*/ 280014 w 567017"/>
                  <a:gd name="connsiteY16-538" fmla="*/ 800226 h 1215095"/>
                  <a:gd name="connsiteX17-539" fmla="*/ 136223 w 567017"/>
                  <a:gd name="connsiteY17-540" fmla="*/ 717823 h 1215095"/>
                  <a:gd name="connsiteX18-541" fmla="*/ 113691 w 567017"/>
                  <a:gd name="connsiteY18-542" fmla="*/ 609009 h 1215095"/>
                  <a:gd name="connsiteX19-543" fmla="*/ 164907 w 567017"/>
                  <a:gd name="connsiteY19-544" fmla="*/ 596457 h 1215095"/>
                  <a:gd name="connsiteX20-545" fmla="*/ 277317 w 567017"/>
                  <a:gd name="connsiteY20-546" fmla="*/ 720067 h 1215095"/>
                  <a:gd name="connsiteX21-547" fmla="*/ 283054 w 567017"/>
                  <a:gd name="connsiteY21-548" fmla="*/ 480661 h 1215095"/>
                  <a:gd name="connsiteX22-549" fmla="*/ 157258 w 567017"/>
                  <a:gd name="connsiteY22-550" fmla="*/ 528958 h 1215095"/>
                  <a:gd name="connsiteX23-551" fmla="*/ 41856 w 567017"/>
                  <a:gd name="connsiteY23-552" fmla="*/ 462955 h 1215095"/>
                  <a:gd name="connsiteX24-553" fmla="*/ 866 w 567017"/>
                  <a:gd name="connsiteY24-554" fmla="*/ 345994 h 1215095"/>
                  <a:gd name="connsiteX25-555" fmla="*/ 61644 w 567017"/>
                  <a:gd name="connsiteY25-556" fmla="*/ 300773 h 1215095"/>
                  <a:gd name="connsiteX26-557" fmla="*/ 235735 w 567017"/>
                  <a:gd name="connsiteY26-558" fmla="*/ 225982 h 1215095"/>
                  <a:gd name="connsiteX27-559" fmla="*/ 205404 w 567017"/>
                  <a:gd name="connsiteY27-560" fmla="*/ 93709 h 1215095"/>
                  <a:gd name="connsiteX0-561" fmla="*/ 205404 w 567017"/>
                  <a:gd name="connsiteY0-562" fmla="*/ 93709 h 1215095"/>
                  <a:gd name="connsiteX1-563" fmla="*/ 339716 w 567017"/>
                  <a:gd name="connsiteY1-564" fmla="*/ 0 h 1215095"/>
                  <a:gd name="connsiteX2-565" fmla="*/ 388978 w 567017"/>
                  <a:gd name="connsiteY2-566" fmla="*/ 150230 h 1215095"/>
                  <a:gd name="connsiteX3-567" fmla="*/ 456574 w 567017"/>
                  <a:gd name="connsiteY3-568" fmla="*/ 147653 h 1215095"/>
                  <a:gd name="connsiteX4-569" fmla="*/ 560420 w 567017"/>
                  <a:gd name="connsiteY4-570" fmla="*/ 275752 h 1215095"/>
                  <a:gd name="connsiteX5-571" fmla="*/ 548779 w 567017"/>
                  <a:gd name="connsiteY5-572" fmla="*/ 355721 h 1215095"/>
                  <a:gd name="connsiteX6-573" fmla="*/ 448093 w 567017"/>
                  <a:gd name="connsiteY6-574" fmla="*/ 403934 h 1215095"/>
                  <a:gd name="connsiteX7-575" fmla="*/ 456657 w 567017"/>
                  <a:gd name="connsiteY7-576" fmla="*/ 779503 h 1215095"/>
                  <a:gd name="connsiteX8-577" fmla="*/ 447179 w 567017"/>
                  <a:gd name="connsiteY8-578" fmla="*/ 1053990 h 1215095"/>
                  <a:gd name="connsiteX9-579" fmla="*/ 415085 w 567017"/>
                  <a:gd name="connsiteY9-580" fmla="*/ 1178265 h 1215095"/>
                  <a:gd name="connsiteX10-581" fmla="*/ 348903 w 567017"/>
                  <a:gd name="connsiteY10-582" fmla="*/ 1213927 h 1215095"/>
                  <a:gd name="connsiteX11-583" fmla="*/ 236660 w 567017"/>
                  <a:gd name="connsiteY11-584" fmla="*/ 1140857 h 1215095"/>
                  <a:gd name="connsiteX12-585" fmla="*/ 156842 w 567017"/>
                  <a:gd name="connsiteY12-586" fmla="*/ 1011096 h 1215095"/>
                  <a:gd name="connsiteX13-587" fmla="*/ 59731 w 567017"/>
                  <a:gd name="connsiteY13-588" fmla="*/ 879755 h 1215095"/>
                  <a:gd name="connsiteX14-589" fmla="*/ 183365 w 567017"/>
                  <a:gd name="connsiteY14-590" fmla="*/ 929216 h 1215095"/>
                  <a:gd name="connsiteX15-591" fmla="*/ 247385 w 567017"/>
                  <a:gd name="connsiteY15-592" fmla="*/ 954071 h 1215095"/>
                  <a:gd name="connsiteX16-593" fmla="*/ 280014 w 567017"/>
                  <a:gd name="connsiteY16-594" fmla="*/ 800226 h 1215095"/>
                  <a:gd name="connsiteX17-595" fmla="*/ 132086 w 567017"/>
                  <a:gd name="connsiteY17-596" fmla="*/ 777813 h 1215095"/>
                  <a:gd name="connsiteX18-597" fmla="*/ 113691 w 567017"/>
                  <a:gd name="connsiteY18-598" fmla="*/ 609009 h 1215095"/>
                  <a:gd name="connsiteX19-599" fmla="*/ 164907 w 567017"/>
                  <a:gd name="connsiteY19-600" fmla="*/ 596457 h 1215095"/>
                  <a:gd name="connsiteX20-601" fmla="*/ 277317 w 567017"/>
                  <a:gd name="connsiteY20-602" fmla="*/ 720067 h 1215095"/>
                  <a:gd name="connsiteX21-603" fmla="*/ 283054 w 567017"/>
                  <a:gd name="connsiteY21-604" fmla="*/ 480661 h 1215095"/>
                  <a:gd name="connsiteX22-605" fmla="*/ 157258 w 567017"/>
                  <a:gd name="connsiteY22-606" fmla="*/ 528958 h 1215095"/>
                  <a:gd name="connsiteX23-607" fmla="*/ 41856 w 567017"/>
                  <a:gd name="connsiteY23-608" fmla="*/ 462955 h 1215095"/>
                  <a:gd name="connsiteX24-609" fmla="*/ 866 w 567017"/>
                  <a:gd name="connsiteY24-610" fmla="*/ 345994 h 1215095"/>
                  <a:gd name="connsiteX25-611" fmla="*/ 61644 w 567017"/>
                  <a:gd name="connsiteY25-612" fmla="*/ 300773 h 1215095"/>
                  <a:gd name="connsiteX26-613" fmla="*/ 235735 w 567017"/>
                  <a:gd name="connsiteY26-614" fmla="*/ 225982 h 1215095"/>
                  <a:gd name="connsiteX27-615" fmla="*/ 205404 w 567017"/>
                  <a:gd name="connsiteY27-616" fmla="*/ 93709 h 1215095"/>
                  <a:gd name="connsiteX0-617" fmla="*/ 205404 w 567017"/>
                  <a:gd name="connsiteY0-618" fmla="*/ 1734 h 1123120"/>
                  <a:gd name="connsiteX1-619" fmla="*/ 388978 w 567017"/>
                  <a:gd name="connsiteY1-620" fmla="*/ 58255 h 1123120"/>
                  <a:gd name="connsiteX2-621" fmla="*/ 456574 w 567017"/>
                  <a:gd name="connsiteY2-622" fmla="*/ 55678 h 1123120"/>
                  <a:gd name="connsiteX3-623" fmla="*/ 560420 w 567017"/>
                  <a:gd name="connsiteY3-624" fmla="*/ 183777 h 1123120"/>
                  <a:gd name="connsiteX4-625" fmla="*/ 548779 w 567017"/>
                  <a:gd name="connsiteY4-626" fmla="*/ 263746 h 1123120"/>
                  <a:gd name="connsiteX5-627" fmla="*/ 448093 w 567017"/>
                  <a:gd name="connsiteY5-628" fmla="*/ 311959 h 1123120"/>
                  <a:gd name="connsiteX6-629" fmla="*/ 456657 w 567017"/>
                  <a:gd name="connsiteY6-630" fmla="*/ 687528 h 1123120"/>
                  <a:gd name="connsiteX7-631" fmla="*/ 447179 w 567017"/>
                  <a:gd name="connsiteY7-632" fmla="*/ 962015 h 1123120"/>
                  <a:gd name="connsiteX8-633" fmla="*/ 415085 w 567017"/>
                  <a:gd name="connsiteY8-634" fmla="*/ 1086290 h 1123120"/>
                  <a:gd name="connsiteX9-635" fmla="*/ 348903 w 567017"/>
                  <a:gd name="connsiteY9-636" fmla="*/ 1121952 h 1123120"/>
                  <a:gd name="connsiteX10-637" fmla="*/ 236660 w 567017"/>
                  <a:gd name="connsiteY10-638" fmla="*/ 1048882 h 1123120"/>
                  <a:gd name="connsiteX11-639" fmla="*/ 156842 w 567017"/>
                  <a:gd name="connsiteY11-640" fmla="*/ 919121 h 1123120"/>
                  <a:gd name="connsiteX12-641" fmla="*/ 59731 w 567017"/>
                  <a:gd name="connsiteY12-642" fmla="*/ 787780 h 1123120"/>
                  <a:gd name="connsiteX13-643" fmla="*/ 183365 w 567017"/>
                  <a:gd name="connsiteY13-644" fmla="*/ 837241 h 1123120"/>
                  <a:gd name="connsiteX14-645" fmla="*/ 247385 w 567017"/>
                  <a:gd name="connsiteY14-646" fmla="*/ 862096 h 1123120"/>
                  <a:gd name="connsiteX15-647" fmla="*/ 280014 w 567017"/>
                  <a:gd name="connsiteY15-648" fmla="*/ 708251 h 1123120"/>
                  <a:gd name="connsiteX16-649" fmla="*/ 132086 w 567017"/>
                  <a:gd name="connsiteY16-650" fmla="*/ 685838 h 1123120"/>
                  <a:gd name="connsiteX17-651" fmla="*/ 113691 w 567017"/>
                  <a:gd name="connsiteY17-652" fmla="*/ 517034 h 1123120"/>
                  <a:gd name="connsiteX18-653" fmla="*/ 164907 w 567017"/>
                  <a:gd name="connsiteY18-654" fmla="*/ 504482 h 1123120"/>
                  <a:gd name="connsiteX19-655" fmla="*/ 277317 w 567017"/>
                  <a:gd name="connsiteY19-656" fmla="*/ 628092 h 1123120"/>
                  <a:gd name="connsiteX20-657" fmla="*/ 283054 w 567017"/>
                  <a:gd name="connsiteY20-658" fmla="*/ 388686 h 1123120"/>
                  <a:gd name="connsiteX21-659" fmla="*/ 157258 w 567017"/>
                  <a:gd name="connsiteY21-660" fmla="*/ 436983 h 1123120"/>
                  <a:gd name="connsiteX22-661" fmla="*/ 41856 w 567017"/>
                  <a:gd name="connsiteY22-662" fmla="*/ 370980 h 1123120"/>
                  <a:gd name="connsiteX23-663" fmla="*/ 866 w 567017"/>
                  <a:gd name="connsiteY23-664" fmla="*/ 254019 h 1123120"/>
                  <a:gd name="connsiteX24-665" fmla="*/ 61644 w 567017"/>
                  <a:gd name="connsiteY24-666" fmla="*/ 208798 h 1123120"/>
                  <a:gd name="connsiteX25-667" fmla="*/ 235735 w 567017"/>
                  <a:gd name="connsiteY25-668" fmla="*/ 134007 h 1123120"/>
                  <a:gd name="connsiteX26-669" fmla="*/ 205404 w 567017"/>
                  <a:gd name="connsiteY26-670" fmla="*/ 1734 h 1123120"/>
                  <a:gd name="connsiteX0-671" fmla="*/ 205404 w 567017"/>
                  <a:gd name="connsiteY0-672" fmla="*/ 56875 h 1178261"/>
                  <a:gd name="connsiteX1-673" fmla="*/ 388978 w 567017"/>
                  <a:gd name="connsiteY1-674" fmla="*/ 113396 h 1178261"/>
                  <a:gd name="connsiteX2-675" fmla="*/ 456574 w 567017"/>
                  <a:gd name="connsiteY2-676" fmla="*/ 110819 h 1178261"/>
                  <a:gd name="connsiteX3-677" fmla="*/ 560420 w 567017"/>
                  <a:gd name="connsiteY3-678" fmla="*/ 238918 h 1178261"/>
                  <a:gd name="connsiteX4-679" fmla="*/ 548779 w 567017"/>
                  <a:gd name="connsiteY4-680" fmla="*/ 318887 h 1178261"/>
                  <a:gd name="connsiteX5-681" fmla="*/ 448093 w 567017"/>
                  <a:gd name="connsiteY5-682" fmla="*/ 367100 h 1178261"/>
                  <a:gd name="connsiteX6-683" fmla="*/ 456657 w 567017"/>
                  <a:gd name="connsiteY6-684" fmla="*/ 742669 h 1178261"/>
                  <a:gd name="connsiteX7-685" fmla="*/ 447179 w 567017"/>
                  <a:gd name="connsiteY7-686" fmla="*/ 1017156 h 1178261"/>
                  <a:gd name="connsiteX8-687" fmla="*/ 415085 w 567017"/>
                  <a:gd name="connsiteY8-688" fmla="*/ 1141431 h 1178261"/>
                  <a:gd name="connsiteX9-689" fmla="*/ 348903 w 567017"/>
                  <a:gd name="connsiteY9-690" fmla="*/ 1177093 h 1178261"/>
                  <a:gd name="connsiteX10-691" fmla="*/ 236660 w 567017"/>
                  <a:gd name="connsiteY10-692" fmla="*/ 1104023 h 1178261"/>
                  <a:gd name="connsiteX11-693" fmla="*/ 156842 w 567017"/>
                  <a:gd name="connsiteY11-694" fmla="*/ 974262 h 1178261"/>
                  <a:gd name="connsiteX12-695" fmla="*/ 59731 w 567017"/>
                  <a:gd name="connsiteY12-696" fmla="*/ 842921 h 1178261"/>
                  <a:gd name="connsiteX13-697" fmla="*/ 183365 w 567017"/>
                  <a:gd name="connsiteY13-698" fmla="*/ 892382 h 1178261"/>
                  <a:gd name="connsiteX14-699" fmla="*/ 247385 w 567017"/>
                  <a:gd name="connsiteY14-700" fmla="*/ 917237 h 1178261"/>
                  <a:gd name="connsiteX15-701" fmla="*/ 280014 w 567017"/>
                  <a:gd name="connsiteY15-702" fmla="*/ 763392 h 1178261"/>
                  <a:gd name="connsiteX16-703" fmla="*/ 132086 w 567017"/>
                  <a:gd name="connsiteY16-704" fmla="*/ 740979 h 1178261"/>
                  <a:gd name="connsiteX17-705" fmla="*/ 113691 w 567017"/>
                  <a:gd name="connsiteY17-706" fmla="*/ 572175 h 1178261"/>
                  <a:gd name="connsiteX18-707" fmla="*/ 164907 w 567017"/>
                  <a:gd name="connsiteY18-708" fmla="*/ 559623 h 1178261"/>
                  <a:gd name="connsiteX19-709" fmla="*/ 277317 w 567017"/>
                  <a:gd name="connsiteY19-710" fmla="*/ 683233 h 1178261"/>
                  <a:gd name="connsiteX20-711" fmla="*/ 283054 w 567017"/>
                  <a:gd name="connsiteY20-712" fmla="*/ 443827 h 1178261"/>
                  <a:gd name="connsiteX21-713" fmla="*/ 157258 w 567017"/>
                  <a:gd name="connsiteY21-714" fmla="*/ 492124 h 1178261"/>
                  <a:gd name="connsiteX22-715" fmla="*/ 41856 w 567017"/>
                  <a:gd name="connsiteY22-716" fmla="*/ 426121 h 1178261"/>
                  <a:gd name="connsiteX23-717" fmla="*/ 866 w 567017"/>
                  <a:gd name="connsiteY23-718" fmla="*/ 309160 h 1178261"/>
                  <a:gd name="connsiteX24-719" fmla="*/ 61644 w 567017"/>
                  <a:gd name="connsiteY24-720" fmla="*/ 263939 h 1178261"/>
                  <a:gd name="connsiteX25-721" fmla="*/ 235735 w 567017"/>
                  <a:gd name="connsiteY25-722" fmla="*/ 189148 h 1178261"/>
                  <a:gd name="connsiteX26-723" fmla="*/ 205404 w 567017"/>
                  <a:gd name="connsiteY26-724" fmla="*/ 56875 h 1178261"/>
                  <a:gd name="connsiteX0-725" fmla="*/ 205404 w 567017"/>
                  <a:gd name="connsiteY0-726" fmla="*/ 74017 h 1195403"/>
                  <a:gd name="connsiteX1-727" fmla="*/ 388978 w 567017"/>
                  <a:gd name="connsiteY1-728" fmla="*/ 130538 h 1195403"/>
                  <a:gd name="connsiteX2-729" fmla="*/ 456574 w 567017"/>
                  <a:gd name="connsiteY2-730" fmla="*/ 127961 h 1195403"/>
                  <a:gd name="connsiteX3-731" fmla="*/ 560420 w 567017"/>
                  <a:gd name="connsiteY3-732" fmla="*/ 256060 h 1195403"/>
                  <a:gd name="connsiteX4-733" fmla="*/ 548779 w 567017"/>
                  <a:gd name="connsiteY4-734" fmla="*/ 336029 h 1195403"/>
                  <a:gd name="connsiteX5-735" fmla="*/ 448093 w 567017"/>
                  <a:gd name="connsiteY5-736" fmla="*/ 384242 h 1195403"/>
                  <a:gd name="connsiteX6-737" fmla="*/ 456657 w 567017"/>
                  <a:gd name="connsiteY6-738" fmla="*/ 759811 h 1195403"/>
                  <a:gd name="connsiteX7-739" fmla="*/ 447179 w 567017"/>
                  <a:gd name="connsiteY7-740" fmla="*/ 1034298 h 1195403"/>
                  <a:gd name="connsiteX8-741" fmla="*/ 415085 w 567017"/>
                  <a:gd name="connsiteY8-742" fmla="*/ 1158573 h 1195403"/>
                  <a:gd name="connsiteX9-743" fmla="*/ 348903 w 567017"/>
                  <a:gd name="connsiteY9-744" fmla="*/ 1194235 h 1195403"/>
                  <a:gd name="connsiteX10-745" fmla="*/ 236660 w 567017"/>
                  <a:gd name="connsiteY10-746" fmla="*/ 1121165 h 1195403"/>
                  <a:gd name="connsiteX11-747" fmla="*/ 156842 w 567017"/>
                  <a:gd name="connsiteY11-748" fmla="*/ 991404 h 1195403"/>
                  <a:gd name="connsiteX12-749" fmla="*/ 59731 w 567017"/>
                  <a:gd name="connsiteY12-750" fmla="*/ 860063 h 1195403"/>
                  <a:gd name="connsiteX13-751" fmla="*/ 183365 w 567017"/>
                  <a:gd name="connsiteY13-752" fmla="*/ 909524 h 1195403"/>
                  <a:gd name="connsiteX14-753" fmla="*/ 247385 w 567017"/>
                  <a:gd name="connsiteY14-754" fmla="*/ 934379 h 1195403"/>
                  <a:gd name="connsiteX15-755" fmla="*/ 280014 w 567017"/>
                  <a:gd name="connsiteY15-756" fmla="*/ 780534 h 1195403"/>
                  <a:gd name="connsiteX16-757" fmla="*/ 132086 w 567017"/>
                  <a:gd name="connsiteY16-758" fmla="*/ 758121 h 1195403"/>
                  <a:gd name="connsiteX17-759" fmla="*/ 113691 w 567017"/>
                  <a:gd name="connsiteY17-760" fmla="*/ 589317 h 1195403"/>
                  <a:gd name="connsiteX18-761" fmla="*/ 164907 w 567017"/>
                  <a:gd name="connsiteY18-762" fmla="*/ 576765 h 1195403"/>
                  <a:gd name="connsiteX19-763" fmla="*/ 277317 w 567017"/>
                  <a:gd name="connsiteY19-764" fmla="*/ 700375 h 1195403"/>
                  <a:gd name="connsiteX20-765" fmla="*/ 283054 w 567017"/>
                  <a:gd name="connsiteY20-766" fmla="*/ 460969 h 1195403"/>
                  <a:gd name="connsiteX21-767" fmla="*/ 157258 w 567017"/>
                  <a:gd name="connsiteY21-768" fmla="*/ 509266 h 1195403"/>
                  <a:gd name="connsiteX22-769" fmla="*/ 41856 w 567017"/>
                  <a:gd name="connsiteY22-770" fmla="*/ 443263 h 1195403"/>
                  <a:gd name="connsiteX23-771" fmla="*/ 866 w 567017"/>
                  <a:gd name="connsiteY23-772" fmla="*/ 326302 h 1195403"/>
                  <a:gd name="connsiteX24-773" fmla="*/ 61644 w 567017"/>
                  <a:gd name="connsiteY24-774" fmla="*/ 281081 h 1195403"/>
                  <a:gd name="connsiteX25-775" fmla="*/ 235735 w 567017"/>
                  <a:gd name="connsiteY25-776" fmla="*/ 206290 h 1195403"/>
                  <a:gd name="connsiteX26-777" fmla="*/ 205404 w 567017"/>
                  <a:gd name="connsiteY26-778" fmla="*/ 74017 h 1195403"/>
                  <a:gd name="connsiteX0-779" fmla="*/ 205404 w 567017"/>
                  <a:gd name="connsiteY0-780" fmla="*/ 46117 h 1167503"/>
                  <a:gd name="connsiteX1-781" fmla="*/ 388978 w 567017"/>
                  <a:gd name="connsiteY1-782" fmla="*/ 102638 h 1167503"/>
                  <a:gd name="connsiteX2-783" fmla="*/ 456574 w 567017"/>
                  <a:gd name="connsiteY2-784" fmla="*/ 100061 h 1167503"/>
                  <a:gd name="connsiteX3-785" fmla="*/ 560420 w 567017"/>
                  <a:gd name="connsiteY3-786" fmla="*/ 228160 h 1167503"/>
                  <a:gd name="connsiteX4-787" fmla="*/ 548779 w 567017"/>
                  <a:gd name="connsiteY4-788" fmla="*/ 308129 h 1167503"/>
                  <a:gd name="connsiteX5-789" fmla="*/ 448093 w 567017"/>
                  <a:gd name="connsiteY5-790" fmla="*/ 356342 h 1167503"/>
                  <a:gd name="connsiteX6-791" fmla="*/ 456657 w 567017"/>
                  <a:gd name="connsiteY6-792" fmla="*/ 731911 h 1167503"/>
                  <a:gd name="connsiteX7-793" fmla="*/ 447179 w 567017"/>
                  <a:gd name="connsiteY7-794" fmla="*/ 1006398 h 1167503"/>
                  <a:gd name="connsiteX8-795" fmla="*/ 415085 w 567017"/>
                  <a:gd name="connsiteY8-796" fmla="*/ 1130673 h 1167503"/>
                  <a:gd name="connsiteX9-797" fmla="*/ 348903 w 567017"/>
                  <a:gd name="connsiteY9-798" fmla="*/ 1166335 h 1167503"/>
                  <a:gd name="connsiteX10-799" fmla="*/ 236660 w 567017"/>
                  <a:gd name="connsiteY10-800" fmla="*/ 1093265 h 1167503"/>
                  <a:gd name="connsiteX11-801" fmla="*/ 156842 w 567017"/>
                  <a:gd name="connsiteY11-802" fmla="*/ 963504 h 1167503"/>
                  <a:gd name="connsiteX12-803" fmla="*/ 59731 w 567017"/>
                  <a:gd name="connsiteY12-804" fmla="*/ 832163 h 1167503"/>
                  <a:gd name="connsiteX13-805" fmla="*/ 183365 w 567017"/>
                  <a:gd name="connsiteY13-806" fmla="*/ 881624 h 1167503"/>
                  <a:gd name="connsiteX14-807" fmla="*/ 247385 w 567017"/>
                  <a:gd name="connsiteY14-808" fmla="*/ 906479 h 1167503"/>
                  <a:gd name="connsiteX15-809" fmla="*/ 280014 w 567017"/>
                  <a:gd name="connsiteY15-810" fmla="*/ 752634 h 1167503"/>
                  <a:gd name="connsiteX16-811" fmla="*/ 132086 w 567017"/>
                  <a:gd name="connsiteY16-812" fmla="*/ 730221 h 1167503"/>
                  <a:gd name="connsiteX17-813" fmla="*/ 113691 w 567017"/>
                  <a:gd name="connsiteY17-814" fmla="*/ 561417 h 1167503"/>
                  <a:gd name="connsiteX18-815" fmla="*/ 164907 w 567017"/>
                  <a:gd name="connsiteY18-816" fmla="*/ 548865 h 1167503"/>
                  <a:gd name="connsiteX19-817" fmla="*/ 277317 w 567017"/>
                  <a:gd name="connsiteY19-818" fmla="*/ 672475 h 1167503"/>
                  <a:gd name="connsiteX20-819" fmla="*/ 283054 w 567017"/>
                  <a:gd name="connsiteY20-820" fmla="*/ 433069 h 1167503"/>
                  <a:gd name="connsiteX21-821" fmla="*/ 157258 w 567017"/>
                  <a:gd name="connsiteY21-822" fmla="*/ 481366 h 1167503"/>
                  <a:gd name="connsiteX22-823" fmla="*/ 41856 w 567017"/>
                  <a:gd name="connsiteY22-824" fmla="*/ 415363 h 1167503"/>
                  <a:gd name="connsiteX23-825" fmla="*/ 866 w 567017"/>
                  <a:gd name="connsiteY23-826" fmla="*/ 298402 h 1167503"/>
                  <a:gd name="connsiteX24-827" fmla="*/ 61644 w 567017"/>
                  <a:gd name="connsiteY24-828" fmla="*/ 253181 h 1167503"/>
                  <a:gd name="connsiteX25-829" fmla="*/ 235735 w 567017"/>
                  <a:gd name="connsiteY25-830" fmla="*/ 178390 h 1167503"/>
                  <a:gd name="connsiteX26-831" fmla="*/ 205404 w 567017"/>
                  <a:gd name="connsiteY26-832" fmla="*/ 46117 h 1167503"/>
                  <a:gd name="connsiteX0-833" fmla="*/ 205404 w 567017"/>
                  <a:gd name="connsiteY0-834" fmla="*/ 46117 h 1167503"/>
                  <a:gd name="connsiteX1-835" fmla="*/ 388978 w 567017"/>
                  <a:gd name="connsiteY1-836" fmla="*/ 102638 h 1167503"/>
                  <a:gd name="connsiteX2-837" fmla="*/ 456574 w 567017"/>
                  <a:gd name="connsiteY2-838" fmla="*/ 100061 h 1167503"/>
                  <a:gd name="connsiteX3-839" fmla="*/ 560420 w 567017"/>
                  <a:gd name="connsiteY3-840" fmla="*/ 228160 h 1167503"/>
                  <a:gd name="connsiteX4-841" fmla="*/ 548779 w 567017"/>
                  <a:gd name="connsiteY4-842" fmla="*/ 308129 h 1167503"/>
                  <a:gd name="connsiteX5-843" fmla="*/ 448093 w 567017"/>
                  <a:gd name="connsiteY5-844" fmla="*/ 356342 h 1167503"/>
                  <a:gd name="connsiteX6-845" fmla="*/ 447179 w 567017"/>
                  <a:gd name="connsiteY6-846" fmla="*/ 1006398 h 1167503"/>
                  <a:gd name="connsiteX7-847" fmla="*/ 415085 w 567017"/>
                  <a:gd name="connsiteY7-848" fmla="*/ 1130673 h 1167503"/>
                  <a:gd name="connsiteX8-849" fmla="*/ 348903 w 567017"/>
                  <a:gd name="connsiteY8-850" fmla="*/ 1166335 h 1167503"/>
                  <a:gd name="connsiteX9-851" fmla="*/ 236660 w 567017"/>
                  <a:gd name="connsiteY9-852" fmla="*/ 1093265 h 1167503"/>
                  <a:gd name="connsiteX10-853" fmla="*/ 156842 w 567017"/>
                  <a:gd name="connsiteY10-854" fmla="*/ 963504 h 1167503"/>
                  <a:gd name="connsiteX11-855" fmla="*/ 59731 w 567017"/>
                  <a:gd name="connsiteY11-856" fmla="*/ 832163 h 1167503"/>
                  <a:gd name="connsiteX12-857" fmla="*/ 183365 w 567017"/>
                  <a:gd name="connsiteY12-858" fmla="*/ 881624 h 1167503"/>
                  <a:gd name="connsiteX13-859" fmla="*/ 247385 w 567017"/>
                  <a:gd name="connsiteY13-860" fmla="*/ 906479 h 1167503"/>
                  <a:gd name="connsiteX14-861" fmla="*/ 280014 w 567017"/>
                  <a:gd name="connsiteY14-862" fmla="*/ 752634 h 1167503"/>
                  <a:gd name="connsiteX15-863" fmla="*/ 132086 w 567017"/>
                  <a:gd name="connsiteY15-864" fmla="*/ 730221 h 1167503"/>
                  <a:gd name="connsiteX16-865" fmla="*/ 113691 w 567017"/>
                  <a:gd name="connsiteY16-866" fmla="*/ 561417 h 1167503"/>
                  <a:gd name="connsiteX17-867" fmla="*/ 164907 w 567017"/>
                  <a:gd name="connsiteY17-868" fmla="*/ 548865 h 1167503"/>
                  <a:gd name="connsiteX18-869" fmla="*/ 277317 w 567017"/>
                  <a:gd name="connsiteY18-870" fmla="*/ 672475 h 1167503"/>
                  <a:gd name="connsiteX19-871" fmla="*/ 283054 w 567017"/>
                  <a:gd name="connsiteY19-872" fmla="*/ 433069 h 1167503"/>
                  <a:gd name="connsiteX20-873" fmla="*/ 157258 w 567017"/>
                  <a:gd name="connsiteY20-874" fmla="*/ 481366 h 1167503"/>
                  <a:gd name="connsiteX21-875" fmla="*/ 41856 w 567017"/>
                  <a:gd name="connsiteY21-876" fmla="*/ 415363 h 1167503"/>
                  <a:gd name="connsiteX22-877" fmla="*/ 866 w 567017"/>
                  <a:gd name="connsiteY22-878" fmla="*/ 298402 h 1167503"/>
                  <a:gd name="connsiteX23-879" fmla="*/ 61644 w 567017"/>
                  <a:gd name="connsiteY23-880" fmla="*/ 253181 h 1167503"/>
                  <a:gd name="connsiteX24-881" fmla="*/ 235735 w 567017"/>
                  <a:gd name="connsiteY24-882" fmla="*/ 178390 h 1167503"/>
                  <a:gd name="connsiteX25-883" fmla="*/ 205404 w 567017"/>
                  <a:gd name="connsiteY25-884" fmla="*/ 46117 h 1167503"/>
                  <a:gd name="connsiteX0-885" fmla="*/ 205404 w 567017"/>
                  <a:gd name="connsiteY0-886" fmla="*/ 46117 h 1167503"/>
                  <a:gd name="connsiteX1-887" fmla="*/ 388978 w 567017"/>
                  <a:gd name="connsiteY1-888" fmla="*/ 102638 h 1167503"/>
                  <a:gd name="connsiteX2-889" fmla="*/ 456574 w 567017"/>
                  <a:gd name="connsiteY2-890" fmla="*/ 100061 h 1167503"/>
                  <a:gd name="connsiteX3-891" fmla="*/ 560420 w 567017"/>
                  <a:gd name="connsiteY3-892" fmla="*/ 228160 h 1167503"/>
                  <a:gd name="connsiteX4-893" fmla="*/ 548779 w 567017"/>
                  <a:gd name="connsiteY4-894" fmla="*/ 308129 h 1167503"/>
                  <a:gd name="connsiteX5-895" fmla="*/ 448093 w 567017"/>
                  <a:gd name="connsiteY5-896" fmla="*/ 356342 h 1167503"/>
                  <a:gd name="connsiteX6-897" fmla="*/ 523304 w 567017"/>
                  <a:gd name="connsiteY6-898" fmla="*/ 1003088 h 1167503"/>
                  <a:gd name="connsiteX7-899" fmla="*/ 415085 w 567017"/>
                  <a:gd name="connsiteY7-900" fmla="*/ 1130673 h 1167503"/>
                  <a:gd name="connsiteX8-901" fmla="*/ 348903 w 567017"/>
                  <a:gd name="connsiteY8-902" fmla="*/ 1166335 h 1167503"/>
                  <a:gd name="connsiteX9-903" fmla="*/ 236660 w 567017"/>
                  <a:gd name="connsiteY9-904" fmla="*/ 1093265 h 1167503"/>
                  <a:gd name="connsiteX10-905" fmla="*/ 156842 w 567017"/>
                  <a:gd name="connsiteY10-906" fmla="*/ 963504 h 1167503"/>
                  <a:gd name="connsiteX11-907" fmla="*/ 59731 w 567017"/>
                  <a:gd name="connsiteY11-908" fmla="*/ 832163 h 1167503"/>
                  <a:gd name="connsiteX12-909" fmla="*/ 183365 w 567017"/>
                  <a:gd name="connsiteY12-910" fmla="*/ 881624 h 1167503"/>
                  <a:gd name="connsiteX13-911" fmla="*/ 247385 w 567017"/>
                  <a:gd name="connsiteY13-912" fmla="*/ 906479 h 1167503"/>
                  <a:gd name="connsiteX14-913" fmla="*/ 280014 w 567017"/>
                  <a:gd name="connsiteY14-914" fmla="*/ 752634 h 1167503"/>
                  <a:gd name="connsiteX15-915" fmla="*/ 132086 w 567017"/>
                  <a:gd name="connsiteY15-916" fmla="*/ 730221 h 1167503"/>
                  <a:gd name="connsiteX16-917" fmla="*/ 113691 w 567017"/>
                  <a:gd name="connsiteY16-918" fmla="*/ 561417 h 1167503"/>
                  <a:gd name="connsiteX17-919" fmla="*/ 164907 w 567017"/>
                  <a:gd name="connsiteY17-920" fmla="*/ 548865 h 1167503"/>
                  <a:gd name="connsiteX18-921" fmla="*/ 277317 w 567017"/>
                  <a:gd name="connsiteY18-922" fmla="*/ 672475 h 1167503"/>
                  <a:gd name="connsiteX19-923" fmla="*/ 283054 w 567017"/>
                  <a:gd name="connsiteY19-924" fmla="*/ 433069 h 1167503"/>
                  <a:gd name="connsiteX20-925" fmla="*/ 157258 w 567017"/>
                  <a:gd name="connsiteY20-926" fmla="*/ 481366 h 1167503"/>
                  <a:gd name="connsiteX21-927" fmla="*/ 41856 w 567017"/>
                  <a:gd name="connsiteY21-928" fmla="*/ 415363 h 1167503"/>
                  <a:gd name="connsiteX22-929" fmla="*/ 866 w 567017"/>
                  <a:gd name="connsiteY22-930" fmla="*/ 298402 h 1167503"/>
                  <a:gd name="connsiteX23-931" fmla="*/ 61644 w 567017"/>
                  <a:gd name="connsiteY23-932" fmla="*/ 253181 h 1167503"/>
                  <a:gd name="connsiteX24-933" fmla="*/ 235735 w 567017"/>
                  <a:gd name="connsiteY24-934" fmla="*/ 178390 h 1167503"/>
                  <a:gd name="connsiteX25-935" fmla="*/ 205404 w 567017"/>
                  <a:gd name="connsiteY25-936" fmla="*/ 46117 h 1167503"/>
                  <a:gd name="connsiteX0-937" fmla="*/ 205404 w 567017"/>
                  <a:gd name="connsiteY0-938" fmla="*/ 46117 h 1167503"/>
                  <a:gd name="connsiteX1-939" fmla="*/ 388978 w 567017"/>
                  <a:gd name="connsiteY1-940" fmla="*/ 102638 h 1167503"/>
                  <a:gd name="connsiteX2-941" fmla="*/ 456574 w 567017"/>
                  <a:gd name="connsiteY2-942" fmla="*/ 100061 h 1167503"/>
                  <a:gd name="connsiteX3-943" fmla="*/ 560420 w 567017"/>
                  <a:gd name="connsiteY3-944" fmla="*/ 228160 h 1167503"/>
                  <a:gd name="connsiteX4-945" fmla="*/ 548779 w 567017"/>
                  <a:gd name="connsiteY4-946" fmla="*/ 308129 h 1167503"/>
                  <a:gd name="connsiteX5-947" fmla="*/ 448093 w 567017"/>
                  <a:gd name="connsiteY5-948" fmla="*/ 356342 h 1167503"/>
                  <a:gd name="connsiteX6-949" fmla="*/ 523304 w 567017"/>
                  <a:gd name="connsiteY6-950" fmla="*/ 1003088 h 1167503"/>
                  <a:gd name="connsiteX7-951" fmla="*/ 415085 w 567017"/>
                  <a:gd name="connsiteY7-952" fmla="*/ 1130673 h 1167503"/>
                  <a:gd name="connsiteX8-953" fmla="*/ 348903 w 567017"/>
                  <a:gd name="connsiteY8-954" fmla="*/ 1166335 h 1167503"/>
                  <a:gd name="connsiteX9-955" fmla="*/ 236660 w 567017"/>
                  <a:gd name="connsiteY9-956" fmla="*/ 1093265 h 1167503"/>
                  <a:gd name="connsiteX10-957" fmla="*/ 156842 w 567017"/>
                  <a:gd name="connsiteY10-958" fmla="*/ 963504 h 1167503"/>
                  <a:gd name="connsiteX11-959" fmla="*/ 59731 w 567017"/>
                  <a:gd name="connsiteY11-960" fmla="*/ 832163 h 1167503"/>
                  <a:gd name="connsiteX12-961" fmla="*/ 183365 w 567017"/>
                  <a:gd name="connsiteY12-962" fmla="*/ 881624 h 1167503"/>
                  <a:gd name="connsiteX13-963" fmla="*/ 247385 w 567017"/>
                  <a:gd name="connsiteY13-964" fmla="*/ 906479 h 1167503"/>
                  <a:gd name="connsiteX14-965" fmla="*/ 280014 w 567017"/>
                  <a:gd name="connsiteY14-966" fmla="*/ 752634 h 1167503"/>
                  <a:gd name="connsiteX15-967" fmla="*/ 132086 w 567017"/>
                  <a:gd name="connsiteY15-968" fmla="*/ 730221 h 1167503"/>
                  <a:gd name="connsiteX16-969" fmla="*/ 113691 w 567017"/>
                  <a:gd name="connsiteY16-970" fmla="*/ 561417 h 1167503"/>
                  <a:gd name="connsiteX17-971" fmla="*/ 164907 w 567017"/>
                  <a:gd name="connsiteY17-972" fmla="*/ 548865 h 1167503"/>
                  <a:gd name="connsiteX18-973" fmla="*/ 277317 w 567017"/>
                  <a:gd name="connsiteY18-974" fmla="*/ 672475 h 1167503"/>
                  <a:gd name="connsiteX19-975" fmla="*/ 283054 w 567017"/>
                  <a:gd name="connsiteY19-976" fmla="*/ 433069 h 1167503"/>
                  <a:gd name="connsiteX20-977" fmla="*/ 157258 w 567017"/>
                  <a:gd name="connsiteY20-978" fmla="*/ 481366 h 1167503"/>
                  <a:gd name="connsiteX21-979" fmla="*/ 41856 w 567017"/>
                  <a:gd name="connsiteY21-980" fmla="*/ 415363 h 1167503"/>
                  <a:gd name="connsiteX22-981" fmla="*/ 866 w 567017"/>
                  <a:gd name="connsiteY22-982" fmla="*/ 298402 h 1167503"/>
                  <a:gd name="connsiteX23-983" fmla="*/ 61644 w 567017"/>
                  <a:gd name="connsiteY23-984" fmla="*/ 253181 h 1167503"/>
                  <a:gd name="connsiteX24-985" fmla="*/ 235735 w 567017"/>
                  <a:gd name="connsiteY24-986" fmla="*/ 178390 h 1167503"/>
                  <a:gd name="connsiteX25-987" fmla="*/ 205404 w 567017"/>
                  <a:gd name="connsiteY25-988" fmla="*/ 46117 h 1167503"/>
                  <a:gd name="connsiteX0-989" fmla="*/ 205404 w 567017"/>
                  <a:gd name="connsiteY0-990" fmla="*/ 46117 h 1167503"/>
                  <a:gd name="connsiteX1-991" fmla="*/ 388978 w 567017"/>
                  <a:gd name="connsiteY1-992" fmla="*/ 102638 h 1167503"/>
                  <a:gd name="connsiteX2-993" fmla="*/ 456574 w 567017"/>
                  <a:gd name="connsiteY2-994" fmla="*/ 100061 h 1167503"/>
                  <a:gd name="connsiteX3-995" fmla="*/ 560420 w 567017"/>
                  <a:gd name="connsiteY3-996" fmla="*/ 228160 h 1167503"/>
                  <a:gd name="connsiteX4-997" fmla="*/ 548779 w 567017"/>
                  <a:gd name="connsiteY4-998" fmla="*/ 308129 h 1167503"/>
                  <a:gd name="connsiteX5-999" fmla="*/ 448093 w 567017"/>
                  <a:gd name="connsiteY5-1000" fmla="*/ 356342 h 1167503"/>
                  <a:gd name="connsiteX6-1001" fmla="*/ 493516 w 567017"/>
                  <a:gd name="connsiteY6-1002" fmla="*/ 1016327 h 1167503"/>
                  <a:gd name="connsiteX7-1003" fmla="*/ 415085 w 567017"/>
                  <a:gd name="connsiteY7-1004" fmla="*/ 1130673 h 1167503"/>
                  <a:gd name="connsiteX8-1005" fmla="*/ 348903 w 567017"/>
                  <a:gd name="connsiteY8-1006" fmla="*/ 1166335 h 1167503"/>
                  <a:gd name="connsiteX9-1007" fmla="*/ 236660 w 567017"/>
                  <a:gd name="connsiteY9-1008" fmla="*/ 1093265 h 1167503"/>
                  <a:gd name="connsiteX10-1009" fmla="*/ 156842 w 567017"/>
                  <a:gd name="connsiteY10-1010" fmla="*/ 963504 h 1167503"/>
                  <a:gd name="connsiteX11-1011" fmla="*/ 59731 w 567017"/>
                  <a:gd name="connsiteY11-1012" fmla="*/ 832163 h 1167503"/>
                  <a:gd name="connsiteX12-1013" fmla="*/ 183365 w 567017"/>
                  <a:gd name="connsiteY12-1014" fmla="*/ 881624 h 1167503"/>
                  <a:gd name="connsiteX13-1015" fmla="*/ 247385 w 567017"/>
                  <a:gd name="connsiteY13-1016" fmla="*/ 906479 h 1167503"/>
                  <a:gd name="connsiteX14-1017" fmla="*/ 280014 w 567017"/>
                  <a:gd name="connsiteY14-1018" fmla="*/ 752634 h 1167503"/>
                  <a:gd name="connsiteX15-1019" fmla="*/ 132086 w 567017"/>
                  <a:gd name="connsiteY15-1020" fmla="*/ 730221 h 1167503"/>
                  <a:gd name="connsiteX16-1021" fmla="*/ 113691 w 567017"/>
                  <a:gd name="connsiteY16-1022" fmla="*/ 561417 h 1167503"/>
                  <a:gd name="connsiteX17-1023" fmla="*/ 164907 w 567017"/>
                  <a:gd name="connsiteY17-1024" fmla="*/ 548865 h 1167503"/>
                  <a:gd name="connsiteX18-1025" fmla="*/ 277317 w 567017"/>
                  <a:gd name="connsiteY18-1026" fmla="*/ 672475 h 1167503"/>
                  <a:gd name="connsiteX19-1027" fmla="*/ 283054 w 567017"/>
                  <a:gd name="connsiteY19-1028" fmla="*/ 433069 h 1167503"/>
                  <a:gd name="connsiteX20-1029" fmla="*/ 157258 w 567017"/>
                  <a:gd name="connsiteY20-1030" fmla="*/ 481366 h 1167503"/>
                  <a:gd name="connsiteX21-1031" fmla="*/ 41856 w 567017"/>
                  <a:gd name="connsiteY21-1032" fmla="*/ 415363 h 1167503"/>
                  <a:gd name="connsiteX22-1033" fmla="*/ 866 w 567017"/>
                  <a:gd name="connsiteY22-1034" fmla="*/ 298402 h 1167503"/>
                  <a:gd name="connsiteX23-1035" fmla="*/ 61644 w 567017"/>
                  <a:gd name="connsiteY23-1036" fmla="*/ 253181 h 1167503"/>
                  <a:gd name="connsiteX24-1037" fmla="*/ 235735 w 567017"/>
                  <a:gd name="connsiteY24-1038" fmla="*/ 178390 h 1167503"/>
                  <a:gd name="connsiteX25-1039" fmla="*/ 205404 w 567017"/>
                  <a:gd name="connsiteY25-1040" fmla="*/ 46117 h 1167503"/>
                  <a:gd name="connsiteX0-1041" fmla="*/ 205404 w 567017"/>
                  <a:gd name="connsiteY0-1042" fmla="*/ 46117 h 1167503"/>
                  <a:gd name="connsiteX1-1043" fmla="*/ 388978 w 567017"/>
                  <a:gd name="connsiteY1-1044" fmla="*/ 102638 h 1167503"/>
                  <a:gd name="connsiteX2-1045" fmla="*/ 456574 w 567017"/>
                  <a:gd name="connsiteY2-1046" fmla="*/ 100061 h 1167503"/>
                  <a:gd name="connsiteX3-1047" fmla="*/ 560420 w 567017"/>
                  <a:gd name="connsiteY3-1048" fmla="*/ 228160 h 1167503"/>
                  <a:gd name="connsiteX4-1049" fmla="*/ 548779 w 567017"/>
                  <a:gd name="connsiteY4-1050" fmla="*/ 308129 h 1167503"/>
                  <a:gd name="connsiteX5-1051" fmla="*/ 448093 w 567017"/>
                  <a:gd name="connsiteY5-1052" fmla="*/ 356342 h 1167503"/>
                  <a:gd name="connsiteX6-1053" fmla="*/ 493516 w 567017"/>
                  <a:gd name="connsiteY6-1054" fmla="*/ 1016327 h 1167503"/>
                  <a:gd name="connsiteX7-1055" fmla="*/ 415085 w 567017"/>
                  <a:gd name="connsiteY7-1056" fmla="*/ 1130673 h 1167503"/>
                  <a:gd name="connsiteX8-1057" fmla="*/ 348903 w 567017"/>
                  <a:gd name="connsiteY8-1058" fmla="*/ 1166335 h 1167503"/>
                  <a:gd name="connsiteX9-1059" fmla="*/ 236660 w 567017"/>
                  <a:gd name="connsiteY9-1060" fmla="*/ 1093265 h 1167503"/>
                  <a:gd name="connsiteX10-1061" fmla="*/ 156842 w 567017"/>
                  <a:gd name="connsiteY10-1062" fmla="*/ 963504 h 1167503"/>
                  <a:gd name="connsiteX11-1063" fmla="*/ 59731 w 567017"/>
                  <a:gd name="connsiteY11-1064" fmla="*/ 832163 h 1167503"/>
                  <a:gd name="connsiteX12-1065" fmla="*/ 183365 w 567017"/>
                  <a:gd name="connsiteY12-1066" fmla="*/ 881624 h 1167503"/>
                  <a:gd name="connsiteX13-1067" fmla="*/ 247385 w 567017"/>
                  <a:gd name="connsiteY13-1068" fmla="*/ 906479 h 1167503"/>
                  <a:gd name="connsiteX14-1069" fmla="*/ 280014 w 567017"/>
                  <a:gd name="connsiteY14-1070" fmla="*/ 752634 h 1167503"/>
                  <a:gd name="connsiteX15-1071" fmla="*/ 132086 w 567017"/>
                  <a:gd name="connsiteY15-1072" fmla="*/ 730221 h 1167503"/>
                  <a:gd name="connsiteX16-1073" fmla="*/ 113691 w 567017"/>
                  <a:gd name="connsiteY16-1074" fmla="*/ 561417 h 1167503"/>
                  <a:gd name="connsiteX17-1075" fmla="*/ 164907 w 567017"/>
                  <a:gd name="connsiteY17-1076" fmla="*/ 548865 h 1167503"/>
                  <a:gd name="connsiteX18-1077" fmla="*/ 277317 w 567017"/>
                  <a:gd name="connsiteY18-1078" fmla="*/ 672475 h 1167503"/>
                  <a:gd name="connsiteX19-1079" fmla="*/ 283054 w 567017"/>
                  <a:gd name="connsiteY19-1080" fmla="*/ 433069 h 1167503"/>
                  <a:gd name="connsiteX20-1081" fmla="*/ 157258 w 567017"/>
                  <a:gd name="connsiteY20-1082" fmla="*/ 481366 h 1167503"/>
                  <a:gd name="connsiteX21-1083" fmla="*/ 41856 w 567017"/>
                  <a:gd name="connsiteY21-1084" fmla="*/ 415363 h 1167503"/>
                  <a:gd name="connsiteX22-1085" fmla="*/ 866 w 567017"/>
                  <a:gd name="connsiteY22-1086" fmla="*/ 298402 h 1167503"/>
                  <a:gd name="connsiteX23-1087" fmla="*/ 61644 w 567017"/>
                  <a:gd name="connsiteY23-1088" fmla="*/ 253181 h 1167503"/>
                  <a:gd name="connsiteX24-1089" fmla="*/ 235735 w 567017"/>
                  <a:gd name="connsiteY24-1090" fmla="*/ 178390 h 1167503"/>
                  <a:gd name="connsiteX25-1091" fmla="*/ 205404 w 567017"/>
                  <a:gd name="connsiteY25-1092" fmla="*/ 46117 h 116750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</a:cxnLst>
                <a:rect l="l" t="t" r="r" b="b"/>
                <a:pathLst>
                  <a:path w="567017" h="1167503">
                    <a:moveTo>
                      <a:pt x="205404" y="46117"/>
                    </a:moveTo>
                    <a:cubicBezTo>
                      <a:pt x="216464" y="70728"/>
                      <a:pt x="63713" y="-104941"/>
                      <a:pt x="388978" y="102638"/>
                    </a:cubicBezTo>
                    <a:cubicBezTo>
                      <a:pt x="410512" y="94824"/>
                      <a:pt x="435123" y="87841"/>
                      <a:pt x="456574" y="100061"/>
                    </a:cubicBezTo>
                    <a:cubicBezTo>
                      <a:pt x="507042" y="125664"/>
                      <a:pt x="542294" y="175457"/>
                      <a:pt x="560420" y="228160"/>
                    </a:cubicBezTo>
                    <a:cubicBezTo>
                      <a:pt x="568152" y="253846"/>
                      <a:pt x="573889" y="289924"/>
                      <a:pt x="548779" y="308129"/>
                    </a:cubicBezTo>
                    <a:cubicBezTo>
                      <a:pt x="517019" y="327580"/>
                      <a:pt x="481600" y="340133"/>
                      <a:pt x="448093" y="356342"/>
                    </a:cubicBezTo>
                    <a:cubicBezTo>
                      <a:pt x="431160" y="472720"/>
                      <a:pt x="452680" y="877342"/>
                      <a:pt x="493516" y="1016327"/>
                    </a:cubicBezTo>
                    <a:cubicBezTo>
                      <a:pt x="488361" y="1058722"/>
                      <a:pt x="435538" y="1092601"/>
                      <a:pt x="415085" y="1130673"/>
                    </a:cubicBezTo>
                    <a:cubicBezTo>
                      <a:pt x="402946" y="1154530"/>
                      <a:pt x="376424" y="1172320"/>
                      <a:pt x="348903" y="1166335"/>
                    </a:cubicBezTo>
                    <a:cubicBezTo>
                      <a:pt x="303424" y="1158105"/>
                      <a:pt x="267007" y="1126184"/>
                      <a:pt x="236660" y="1093265"/>
                    </a:cubicBezTo>
                    <a:cubicBezTo>
                      <a:pt x="202405" y="1055359"/>
                      <a:pt x="174386" y="1011552"/>
                      <a:pt x="156842" y="963504"/>
                    </a:cubicBezTo>
                    <a:cubicBezTo>
                      <a:pt x="139964" y="910136"/>
                      <a:pt x="97645" y="871150"/>
                      <a:pt x="59731" y="832163"/>
                    </a:cubicBezTo>
                    <a:cubicBezTo>
                      <a:pt x="99806" y="851116"/>
                      <a:pt x="138385" y="876137"/>
                      <a:pt x="183365" y="881624"/>
                    </a:cubicBezTo>
                    <a:cubicBezTo>
                      <a:pt x="206396" y="884865"/>
                      <a:pt x="226849" y="896254"/>
                      <a:pt x="247385" y="906479"/>
                    </a:cubicBezTo>
                    <a:cubicBezTo>
                      <a:pt x="250961" y="887360"/>
                      <a:pt x="289825" y="771670"/>
                      <a:pt x="280014" y="752634"/>
                    </a:cubicBezTo>
                    <a:cubicBezTo>
                      <a:pt x="251330" y="686963"/>
                      <a:pt x="163265" y="794562"/>
                      <a:pt x="132086" y="730221"/>
                    </a:cubicBezTo>
                    <a:cubicBezTo>
                      <a:pt x="115790" y="697219"/>
                      <a:pt x="101137" y="598658"/>
                      <a:pt x="113691" y="561417"/>
                    </a:cubicBezTo>
                    <a:cubicBezTo>
                      <a:pt x="121839" y="541217"/>
                      <a:pt x="147780" y="539970"/>
                      <a:pt x="164907" y="548865"/>
                    </a:cubicBezTo>
                    <a:cubicBezTo>
                      <a:pt x="217204" y="573055"/>
                      <a:pt x="250379" y="623680"/>
                      <a:pt x="277317" y="672475"/>
                    </a:cubicBezTo>
                    <a:cubicBezTo>
                      <a:pt x="279312" y="592673"/>
                      <a:pt x="279645" y="512871"/>
                      <a:pt x="283054" y="433069"/>
                    </a:cubicBezTo>
                    <a:cubicBezTo>
                      <a:pt x="242147" y="451440"/>
                      <a:pt x="202405" y="475298"/>
                      <a:pt x="157258" y="481366"/>
                    </a:cubicBezTo>
                    <a:cubicBezTo>
                      <a:pt x="109285" y="485522"/>
                      <a:pt x="69127" y="451024"/>
                      <a:pt x="41856" y="415363"/>
                    </a:cubicBezTo>
                    <a:cubicBezTo>
                      <a:pt x="17495" y="381779"/>
                      <a:pt x="-4705" y="341047"/>
                      <a:pt x="866" y="298402"/>
                    </a:cubicBezTo>
                    <a:cubicBezTo>
                      <a:pt x="5189" y="268726"/>
                      <a:pt x="22499" y="273183"/>
                      <a:pt x="61644" y="253181"/>
                    </a:cubicBezTo>
                    <a:cubicBezTo>
                      <a:pt x="100789" y="233179"/>
                      <a:pt x="159493" y="210062"/>
                      <a:pt x="235735" y="178390"/>
                    </a:cubicBezTo>
                    <a:cubicBezTo>
                      <a:pt x="233573" y="156860"/>
                      <a:pt x="210060" y="67232"/>
                      <a:pt x="205404" y="46117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35" name="组合 34"/>
              <p:cNvGrpSpPr/>
              <p:nvPr/>
            </p:nvGrpSpPr>
            <p:grpSpPr>
              <a:xfrm>
                <a:off x="5504130" y="4523502"/>
                <a:ext cx="1320626" cy="3234934"/>
                <a:chOff x="913713" y="3922304"/>
                <a:chExt cx="380842" cy="932891"/>
              </a:xfrm>
              <a:grpFill/>
            </p:grpSpPr>
            <p:sp>
              <p:nvSpPr>
                <p:cNvPr id="37" name="任意多边形: 形状 36"/>
                <p:cNvSpPr/>
                <p:nvPr/>
              </p:nvSpPr>
              <p:spPr>
                <a:xfrm rot="334671">
                  <a:off x="988315" y="3922304"/>
                  <a:ext cx="265513" cy="283763"/>
                </a:xfrm>
                <a:custGeom>
                  <a:avLst/>
                  <a:gdLst>
                    <a:gd name="connsiteX0" fmla="*/ 83476 w 272463"/>
                    <a:gd name="connsiteY0" fmla="*/ 71902 h 291191"/>
                    <a:gd name="connsiteX1" fmla="*/ 107255 w 272463"/>
                    <a:gd name="connsiteY1" fmla="*/ 2325 h 291191"/>
                    <a:gd name="connsiteX2" fmla="*/ 177926 w 272463"/>
                    <a:gd name="connsiteY2" fmla="*/ 24104 h 291191"/>
                    <a:gd name="connsiteX3" fmla="*/ 268552 w 272463"/>
                    <a:gd name="connsiteY3" fmla="*/ 163176 h 291191"/>
                    <a:gd name="connsiteX4" fmla="*/ 254418 w 272463"/>
                    <a:gd name="connsiteY4" fmla="*/ 237658 h 291191"/>
                    <a:gd name="connsiteX5" fmla="*/ 189899 w 272463"/>
                    <a:gd name="connsiteY5" fmla="*/ 242646 h 291191"/>
                    <a:gd name="connsiteX6" fmla="*/ 32675 w 272463"/>
                    <a:gd name="connsiteY6" fmla="*/ 270161 h 291191"/>
                    <a:gd name="connsiteX7" fmla="*/ 0 w 272463"/>
                    <a:gd name="connsiteY7" fmla="*/ 291192 h 291191"/>
                    <a:gd name="connsiteX8" fmla="*/ 4905 w 272463"/>
                    <a:gd name="connsiteY8" fmla="*/ 284459 h 291191"/>
                    <a:gd name="connsiteX9" fmla="*/ 83476 w 272463"/>
                    <a:gd name="connsiteY9" fmla="*/ 71902 h 291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2463" h="291191">
                      <a:moveTo>
                        <a:pt x="83476" y="71902"/>
                      </a:moveTo>
                      <a:cubicBezTo>
                        <a:pt x="83642" y="47712"/>
                        <a:pt x="81563" y="15043"/>
                        <a:pt x="107255" y="2325"/>
                      </a:cubicBezTo>
                      <a:cubicBezTo>
                        <a:pt x="132697" y="-5905"/>
                        <a:pt x="158138" y="9224"/>
                        <a:pt x="177926" y="24104"/>
                      </a:cubicBezTo>
                      <a:cubicBezTo>
                        <a:pt x="221577" y="59267"/>
                        <a:pt x="254252" y="108811"/>
                        <a:pt x="268552" y="163176"/>
                      </a:cubicBezTo>
                      <a:cubicBezTo>
                        <a:pt x="274040" y="187782"/>
                        <a:pt x="277033" y="220451"/>
                        <a:pt x="254418" y="237658"/>
                      </a:cubicBezTo>
                      <a:cubicBezTo>
                        <a:pt x="235378" y="250709"/>
                        <a:pt x="211184" y="243809"/>
                        <a:pt x="189899" y="242646"/>
                      </a:cubicBezTo>
                      <a:cubicBezTo>
                        <a:pt x="136022" y="236079"/>
                        <a:pt x="82811" y="252205"/>
                        <a:pt x="32675" y="270161"/>
                      </a:cubicBezTo>
                      <a:cubicBezTo>
                        <a:pt x="19871" y="273901"/>
                        <a:pt x="10143" y="283129"/>
                        <a:pt x="0" y="291192"/>
                      </a:cubicBezTo>
                      <a:cubicBezTo>
                        <a:pt x="1247" y="289529"/>
                        <a:pt x="3658" y="286121"/>
                        <a:pt x="4905" y="284459"/>
                      </a:cubicBezTo>
                      <a:cubicBezTo>
                        <a:pt x="58616" y="228680"/>
                        <a:pt x="87965" y="149210"/>
                        <a:pt x="83476" y="71902"/>
                      </a:cubicBezTo>
                      <a:close/>
                    </a:path>
                  </a:pathLst>
                </a:custGeom>
                <a:grpFill/>
                <a:ln w="830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>
                <a:xfrm rot="334671">
                  <a:off x="913713" y="4208142"/>
                  <a:ext cx="380842" cy="647053"/>
                </a:xfrm>
                <a:custGeom>
                  <a:avLst/>
                  <a:gdLst>
                    <a:gd name="connsiteX0" fmla="*/ 291389 w 486941"/>
                    <a:gd name="connsiteY0" fmla="*/ 4203 h 725723"/>
                    <a:gd name="connsiteX1" fmla="*/ 336702 w 486941"/>
                    <a:gd name="connsiteY1" fmla="*/ 12682 h 725723"/>
                    <a:gd name="connsiteX2" fmla="*/ 389748 w 486941"/>
                    <a:gd name="connsiteY2" fmla="*/ 106699 h 725723"/>
                    <a:gd name="connsiteX3" fmla="*/ 354911 w 486941"/>
                    <a:gd name="connsiteY3" fmla="*/ 181015 h 725723"/>
                    <a:gd name="connsiteX4" fmla="*/ 321986 w 486941"/>
                    <a:gd name="connsiteY4" fmla="*/ 298058 h 725723"/>
                    <a:gd name="connsiteX5" fmla="*/ 312175 w 486941"/>
                    <a:gd name="connsiteY5" fmla="*/ 451677 h 725723"/>
                    <a:gd name="connsiteX6" fmla="*/ 412861 w 486941"/>
                    <a:gd name="connsiteY6" fmla="*/ 372623 h 725723"/>
                    <a:gd name="connsiteX7" fmla="*/ 486942 w 486941"/>
                    <a:gd name="connsiteY7" fmla="*/ 262064 h 725723"/>
                    <a:gd name="connsiteX8" fmla="*/ 471893 w 486941"/>
                    <a:gd name="connsiteY8" fmla="*/ 384178 h 725723"/>
                    <a:gd name="connsiteX9" fmla="*/ 456927 w 486941"/>
                    <a:gd name="connsiteY9" fmla="*/ 613277 h 725723"/>
                    <a:gd name="connsiteX10" fmla="*/ 399060 w 486941"/>
                    <a:gd name="connsiteY10" fmla="*/ 715939 h 725723"/>
                    <a:gd name="connsiteX11" fmla="*/ 313256 w 486941"/>
                    <a:gd name="connsiteY11" fmla="*/ 709289 h 725723"/>
                    <a:gd name="connsiteX12" fmla="*/ 216560 w 486941"/>
                    <a:gd name="connsiteY12" fmla="*/ 554838 h 725723"/>
                    <a:gd name="connsiteX13" fmla="*/ 201511 w 486941"/>
                    <a:gd name="connsiteY13" fmla="*/ 239037 h 725723"/>
                    <a:gd name="connsiteX14" fmla="*/ 115874 w 486941"/>
                    <a:gd name="connsiteY14" fmla="*/ 251174 h 725723"/>
                    <a:gd name="connsiteX15" fmla="*/ 10365 w 486941"/>
                    <a:gd name="connsiteY15" fmla="*/ 141031 h 725723"/>
                    <a:gd name="connsiteX16" fmla="*/ 11030 w 486941"/>
                    <a:gd name="connsiteY16" fmla="*/ 62642 h 725723"/>
                    <a:gd name="connsiteX17" fmla="*/ 88104 w 486941"/>
                    <a:gd name="connsiteY17" fmla="*/ 46515 h 725723"/>
                    <a:gd name="connsiteX18" fmla="*/ 291389 w 486941"/>
                    <a:gd name="connsiteY18" fmla="*/ 4203 h 725723"/>
                    <a:gd name="connsiteX0-1" fmla="*/ 291389 w 486942"/>
                    <a:gd name="connsiteY0-2" fmla="*/ 4203 h 725724"/>
                    <a:gd name="connsiteX1-3" fmla="*/ 336702 w 486942"/>
                    <a:gd name="connsiteY1-4" fmla="*/ 12682 h 725724"/>
                    <a:gd name="connsiteX2-5" fmla="*/ 389748 w 486942"/>
                    <a:gd name="connsiteY2-6" fmla="*/ 106699 h 725724"/>
                    <a:gd name="connsiteX3-7" fmla="*/ 354911 w 486942"/>
                    <a:gd name="connsiteY3-8" fmla="*/ 181015 h 725724"/>
                    <a:gd name="connsiteX4-9" fmla="*/ 321986 w 486942"/>
                    <a:gd name="connsiteY4-10" fmla="*/ 298058 h 725724"/>
                    <a:gd name="connsiteX5-11" fmla="*/ 312175 w 486942"/>
                    <a:gd name="connsiteY5-12" fmla="*/ 451677 h 725724"/>
                    <a:gd name="connsiteX6-13" fmla="*/ 377164 w 486942"/>
                    <a:gd name="connsiteY6-14" fmla="*/ 337400 h 725724"/>
                    <a:gd name="connsiteX7-15" fmla="*/ 486942 w 486942"/>
                    <a:gd name="connsiteY7-16" fmla="*/ 262064 h 725724"/>
                    <a:gd name="connsiteX8-17" fmla="*/ 471893 w 486942"/>
                    <a:gd name="connsiteY8-18" fmla="*/ 384178 h 725724"/>
                    <a:gd name="connsiteX9-19" fmla="*/ 456927 w 486942"/>
                    <a:gd name="connsiteY9-20" fmla="*/ 613277 h 725724"/>
                    <a:gd name="connsiteX10-21" fmla="*/ 399060 w 486942"/>
                    <a:gd name="connsiteY10-22" fmla="*/ 715939 h 725724"/>
                    <a:gd name="connsiteX11-23" fmla="*/ 313256 w 486942"/>
                    <a:gd name="connsiteY11-24" fmla="*/ 709289 h 725724"/>
                    <a:gd name="connsiteX12-25" fmla="*/ 216560 w 486942"/>
                    <a:gd name="connsiteY12-26" fmla="*/ 554838 h 725724"/>
                    <a:gd name="connsiteX13-27" fmla="*/ 201511 w 486942"/>
                    <a:gd name="connsiteY13-28" fmla="*/ 239037 h 725724"/>
                    <a:gd name="connsiteX14-29" fmla="*/ 115874 w 486942"/>
                    <a:gd name="connsiteY14-30" fmla="*/ 251174 h 725724"/>
                    <a:gd name="connsiteX15-31" fmla="*/ 10365 w 486942"/>
                    <a:gd name="connsiteY15-32" fmla="*/ 141031 h 725724"/>
                    <a:gd name="connsiteX16-33" fmla="*/ 11030 w 486942"/>
                    <a:gd name="connsiteY16-34" fmla="*/ 62642 h 725724"/>
                    <a:gd name="connsiteX17-35" fmla="*/ 88104 w 486942"/>
                    <a:gd name="connsiteY17-36" fmla="*/ 46515 h 725724"/>
                    <a:gd name="connsiteX18-37" fmla="*/ 291389 w 486942"/>
                    <a:gd name="connsiteY18-38" fmla="*/ 4203 h 725724"/>
                    <a:gd name="connsiteX0-39" fmla="*/ 291389 w 486942"/>
                    <a:gd name="connsiteY0-40" fmla="*/ 4203 h 725724"/>
                    <a:gd name="connsiteX1-41" fmla="*/ 336702 w 486942"/>
                    <a:gd name="connsiteY1-42" fmla="*/ 12682 h 725724"/>
                    <a:gd name="connsiteX2-43" fmla="*/ 389748 w 486942"/>
                    <a:gd name="connsiteY2-44" fmla="*/ 106699 h 725724"/>
                    <a:gd name="connsiteX3-45" fmla="*/ 354911 w 486942"/>
                    <a:gd name="connsiteY3-46" fmla="*/ 181015 h 725724"/>
                    <a:gd name="connsiteX4-47" fmla="*/ 321986 w 486942"/>
                    <a:gd name="connsiteY4-48" fmla="*/ 298058 h 725724"/>
                    <a:gd name="connsiteX5-49" fmla="*/ 312175 w 486942"/>
                    <a:gd name="connsiteY5-50" fmla="*/ 451677 h 725724"/>
                    <a:gd name="connsiteX6-51" fmla="*/ 377089 w 486942"/>
                    <a:gd name="connsiteY6-52" fmla="*/ 369665 h 725724"/>
                    <a:gd name="connsiteX7-53" fmla="*/ 486942 w 486942"/>
                    <a:gd name="connsiteY7-54" fmla="*/ 262064 h 725724"/>
                    <a:gd name="connsiteX8-55" fmla="*/ 471893 w 486942"/>
                    <a:gd name="connsiteY8-56" fmla="*/ 384178 h 725724"/>
                    <a:gd name="connsiteX9-57" fmla="*/ 456927 w 486942"/>
                    <a:gd name="connsiteY9-58" fmla="*/ 613277 h 725724"/>
                    <a:gd name="connsiteX10-59" fmla="*/ 399060 w 486942"/>
                    <a:gd name="connsiteY10-60" fmla="*/ 715939 h 725724"/>
                    <a:gd name="connsiteX11-61" fmla="*/ 313256 w 486942"/>
                    <a:gd name="connsiteY11-62" fmla="*/ 709289 h 725724"/>
                    <a:gd name="connsiteX12-63" fmla="*/ 216560 w 486942"/>
                    <a:gd name="connsiteY12-64" fmla="*/ 554838 h 725724"/>
                    <a:gd name="connsiteX13-65" fmla="*/ 201511 w 486942"/>
                    <a:gd name="connsiteY13-66" fmla="*/ 239037 h 725724"/>
                    <a:gd name="connsiteX14-67" fmla="*/ 115874 w 486942"/>
                    <a:gd name="connsiteY14-68" fmla="*/ 251174 h 725724"/>
                    <a:gd name="connsiteX15-69" fmla="*/ 10365 w 486942"/>
                    <a:gd name="connsiteY15-70" fmla="*/ 141031 h 725724"/>
                    <a:gd name="connsiteX16-71" fmla="*/ 11030 w 486942"/>
                    <a:gd name="connsiteY16-72" fmla="*/ 62642 h 725724"/>
                    <a:gd name="connsiteX17-73" fmla="*/ 88104 w 486942"/>
                    <a:gd name="connsiteY17-74" fmla="*/ 46515 h 725724"/>
                    <a:gd name="connsiteX18-75" fmla="*/ 291389 w 486942"/>
                    <a:gd name="connsiteY18-76" fmla="*/ 4203 h 725724"/>
                    <a:gd name="connsiteX0-77" fmla="*/ 291389 w 500035"/>
                    <a:gd name="connsiteY0-78" fmla="*/ 4203 h 725724"/>
                    <a:gd name="connsiteX1-79" fmla="*/ 336702 w 500035"/>
                    <a:gd name="connsiteY1-80" fmla="*/ 12682 h 725724"/>
                    <a:gd name="connsiteX2-81" fmla="*/ 389748 w 500035"/>
                    <a:gd name="connsiteY2-82" fmla="*/ 106699 h 725724"/>
                    <a:gd name="connsiteX3-83" fmla="*/ 354911 w 500035"/>
                    <a:gd name="connsiteY3-84" fmla="*/ 181015 h 725724"/>
                    <a:gd name="connsiteX4-85" fmla="*/ 321986 w 500035"/>
                    <a:gd name="connsiteY4-86" fmla="*/ 298058 h 725724"/>
                    <a:gd name="connsiteX5-87" fmla="*/ 312175 w 500035"/>
                    <a:gd name="connsiteY5-88" fmla="*/ 451677 h 725724"/>
                    <a:gd name="connsiteX6-89" fmla="*/ 377089 w 500035"/>
                    <a:gd name="connsiteY6-90" fmla="*/ 369665 h 725724"/>
                    <a:gd name="connsiteX7-91" fmla="*/ 500035 w 500035"/>
                    <a:gd name="connsiteY7-92" fmla="*/ 264012 h 725724"/>
                    <a:gd name="connsiteX8-93" fmla="*/ 471893 w 500035"/>
                    <a:gd name="connsiteY8-94" fmla="*/ 384178 h 725724"/>
                    <a:gd name="connsiteX9-95" fmla="*/ 456927 w 500035"/>
                    <a:gd name="connsiteY9-96" fmla="*/ 613277 h 725724"/>
                    <a:gd name="connsiteX10-97" fmla="*/ 399060 w 500035"/>
                    <a:gd name="connsiteY10-98" fmla="*/ 715939 h 725724"/>
                    <a:gd name="connsiteX11-99" fmla="*/ 313256 w 500035"/>
                    <a:gd name="connsiteY11-100" fmla="*/ 709289 h 725724"/>
                    <a:gd name="connsiteX12-101" fmla="*/ 216560 w 500035"/>
                    <a:gd name="connsiteY12-102" fmla="*/ 554838 h 725724"/>
                    <a:gd name="connsiteX13-103" fmla="*/ 201511 w 500035"/>
                    <a:gd name="connsiteY13-104" fmla="*/ 239037 h 725724"/>
                    <a:gd name="connsiteX14-105" fmla="*/ 115874 w 500035"/>
                    <a:gd name="connsiteY14-106" fmla="*/ 251174 h 725724"/>
                    <a:gd name="connsiteX15-107" fmla="*/ 10365 w 500035"/>
                    <a:gd name="connsiteY15-108" fmla="*/ 141031 h 725724"/>
                    <a:gd name="connsiteX16-109" fmla="*/ 11030 w 500035"/>
                    <a:gd name="connsiteY16-110" fmla="*/ 62642 h 725724"/>
                    <a:gd name="connsiteX17-111" fmla="*/ 88104 w 500035"/>
                    <a:gd name="connsiteY17-112" fmla="*/ 46515 h 725724"/>
                    <a:gd name="connsiteX18-113" fmla="*/ 291389 w 500035"/>
                    <a:gd name="connsiteY18-114" fmla="*/ 4203 h 725724"/>
                    <a:gd name="connsiteX0-115" fmla="*/ 291389 w 500035"/>
                    <a:gd name="connsiteY0-116" fmla="*/ 4203 h 725724"/>
                    <a:gd name="connsiteX1-117" fmla="*/ 336702 w 500035"/>
                    <a:gd name="connsiteY1-118" fmla="*/ 12682 h 725724"/>
                    <a:gd name="connsiteX2-119" fmla="*/ 389748 w 500035"/>
                    <a:gd name="connsiteY2-120" fmla="*/ 106699 h 725724"/>
                    <a:gd name="connsiteX3-121" fmla="*/ 354911 w 500035"/>
                    <a:gd name="connsiteY3-122" fmla="*/ 181015 h 725724"/>
                    <a:gd name="connsiteX4-123" fmla="*/ 321986 w 500035"/>
                    <a:gd name="connsiteY4-124" fmla="*/ 298058 h 725724"/>
                    <a:gd name="connsiteX5-125" fmla="*/ 312175 w 500035"/>
                    <a:gd name="connsiteY5-126" fmla="*/ 451677 h 725724"/>
                    <a:gd name="connsiteX6-127" fmla="*/ 377089 w 500035"/>
                    <a:gd name="connsiteY6-128" fmla="*/ 369665 h 725724"/>
                    <a:gd name="connsiteX7-129" fmla="*/ 500035 w 500035"/>
                    <a:gd name="connsiteY7-130" fmla="*/ 264012 h 725724"/>
                    <a:gd name="connsiteX8-131" fmla="*/ 448203 w 500035"/>
                    <a:gd name="connsiteY8-132" fmla="*/ 405846 h 725724"/>
                    <a:gd name="connsiteX9-133" fmla="*/ 456927 w 500035"/>
                    <a:gd name="connsiteY9-134" fmla="*/ 613277 h 725724"/>
                    <a:gd name="connsiteX10-135" fmla="*/ 399060 w 500035"/>
                    <a:gd name="connsiteY10-136" fmla="*/ 715939 h 725724"/>
                    <a:gd name="connsiteX11-137" fmla="*/ 313256 w 500035"/>
                    <a:gd name="connsiteY11-138" fmla="*/ 709289 h 725724"/>
                    <a:gd name="connsiteX12-139" fmla="*/ 216560 w 500035"/>
                    <a:gd name="connsiteY12-140" fmla="*/ 554838 h 725724"/>
                    <a:gd name="connsiteX13-141" fmla="*/ 201511 w 500035"/>
                    <a:gd name="connsiteY13-142" fmla="*/ 239037 h 725724"/>
                    <a:gd name="connsiteX14-143" fmla="*/ 115874 w 500035"/>
                    <a:gd name="connsiteY14-144" fmla="*/ 251174 h 725724"/>
                    <a:gd name="connsiteX15-145" fmla="*/ 10365 w 500035"/>
                    <a:gd name="connsiteY15-146" fmla="*/ 141031 h 725724"/>
                    <a:gd name="connsiteX16-147" fmla="*/ 11030 w 500035"/>
                    <a:gd name="connsiteY16-148" fmla="*/ 62642 h 725724"/>
                    <a:gd name="connsiteX17-149" fmla="*/ 88104 w 500035"/>
                    <a:gd name="connsiteY17-150" fmla="*/ 46515 h 725724"/>
                    <a:gd name="connsiteX18-151" fmla="*/ 291389 w 500035"/>
                    <a:gd name="connsiteY18-152" fmla="*/ 4203 h 725724"/>
                    <a:gd name="connsiteX0-153" fmla="*/ 291389 w 500035"/>
                    <a:gd name="connsiteY0-154" fmla="*/ 4203 h 725724"/>
                    <a:gd name="connsiteX1-155" fmla="*/ 336702 w 500035"/>
                    <a:gd name="connsiteY1-156" fmla="*/ 12682 h 725724"/>
                    <a:gd name="connsiteX2-157" fmla="*/ 389748 w 500035"/>
                    <a:gd name="connsiteY2-158" fmla="*/ 106699 h 725724"/>
                    <a:gd name="connsiteX3-159" fmla="*/ 354911 w 500035"/>
                    <a:gd name="connsiteY3-160" fmla="*/ 181015 h 725724"/>
                    <a:gd name="connsiteX4-161" fmla="*/ 321986 w 500035"/>
                    <a:gd name="connsiteY4-162" fmla="*/ 298058 h 725724"/>
                    <a:gd name="connsiteX5-163" fmla="*/ 312175 w 500035"/>
                    <a:gd name="connsiteY5-164" fmla="*/ 451677 h 725724"/>
                    <a:gd name="connsiteX6-165" fmla="*/ 377089 w 500035"/>
                    <a:gd name="connsiteY6-166" fmla="*/ 369665 h 725724"/>
                    <a:gd name="connsiteX7-167" fmla="*/ 500035 w 500035"/>
                    <a:gd name="connsiteY7-168" fmla="*/ 264012 h 725724"/>
                    <a:gd name="connsiteX8-169" fmla="*/ 448203 w 500035"/>
                    <a:gd name="connsiteY8-170" fmla="*/ 405846 h 725724"/>
                    <a:gd name="connsiteX9-171" fmla="*/ 456927 w 500035"/>
                    <a:gd name="connsiteY9-172" fmla="*/ 613277 h 725724"/>
                    <a:gd name="connsiteX10-173" fmla="*/ 399060 w 500035"/>
                    <a:gd name="connsiteY10-174" fmla="*/ 715939 h 725724"/>
                    <a:gd name="connsiteX11-175" fmla="*/ 313256 w 500035"/>
                    <a:gd name="connsiteY11-176" fmla="*/ 709289 h 725724"/>
                    <a:gd name="connsiteX12-177" fmla="*/ 216560 w 500035"/>
                    <a:gd name="connsiteY12-178" fmla="*/ 554838 h 725724"/>
                    <a:gd name="connsiteX13-179" fmla="*/ 201511 w 500035"/>
                    <a:gd name="connsiteY13-180" fmla="*/ 239037 h 725724"/>
                    <a:gd name="connsiteX14-181" fmla="*/ 115874 w 500035"/>
                    <a:gd name="connsiteY14-182" fmla="*/ 251174 h 725724"/>
                    <a:gd name="connsiteX15-183" fmla="*/ 10365 w 500035"/>
                    <a:gd name="connsiteY15-184" fmla="*/ 141031 h 725724"/>
                    <a:gd name="connsiteX16-185" fmla="*/ 11030 w 500035"/>
                    <a:gd name="connsiteY16-186" fmla="*/ 62642 h 725724"/>
                    <a:gd name="connsiteX17-187" fmla="*/ 88104 w 500035"/>
                    <a:gd name="connsiteY17-188" fmla="*/ 46515 h 725724"/>
                    <a:gd name="connsiteX18-189" fmla="*/ 291389 w 500035"/>
                    <a:gd name="connsiteY18-190" fmla="*/ 4203 h 725724"/>
                    <a:gd name="connsiteX0-191" fmla="*/ 291389 w 500035"/>
                    <a:gd name="connsiteY0-192" fmla="*/ 4203 h 750930"/>
                    <a:gd name="connsiteX1-193" fmla="*/ 336702 w 500035"/>
                    <a:gd name="connsiteY1-194" fmla="*/ 12682 h 750930"/>
                    <a:gd name="connsiteX2-195" fmla="*/ 389748 w 500035"/>
                    <a:gd name="connsiteY2-196" fmla="*/ 106699 h 750930"/>
                    <a:gd name="connsiteX3-197" fmla="*/ 354911 w 500035"/>
                    <a:gd name="connsiteY3-198" fmla="*/ 181015 h 750930"/>
                    <a:gd name="connsiteX4-199" fmla="*/ 321986 w 500035"/>
                    <a:gd name="connsiteY4-200" fmla="*/ 298058 h 750930"/>
                    <a:gd name="connsiteX5-201" fmla="*/ 312175 w 500035"/>
                    <a:gd name="connsiteY5-202" fmla="*/ 451677 h 750930"/>
                    <a:gd name="connsiteX6-203" fmla="*/ 377089 w 500035"/>
                    <a:gd name="connsiteY6-204" fmla="*/ 369665 h 750930"/>
                    <a:gd name="connsiteX7-205" fmla="*/ 500035 w 500035"/>
                    <a:gd name="connsiteY7-206" fmla="*/ 264012 h 750930"/>
                    <a:gd name="connsiteX8-207" fmla="*/ 448203 w 500035"/>
                    <a:gd name="connsiteY8-208" fmla="*/ 405846 h 750930"/>
                    <a:gd name="connsiteX9-209" fmla="*/ 456927 w 500035"/>
                    <a:gd name="connsiteY9-210" fmla="*/ 613277 h 750930"/>
                    <a:gd name="connsiteX10-211" fmla="*/ 399060 w 500035"/>
                    <a:gd name="connsiteY10-212" fmla="*/ 715939 h 750930"/>
                    <a:gd name="connsiteX11-213" fmla="*/ 313256 w 500035"/>
                    <a:gd name="connsiteY11-214" fmla="*/ 709289 h 750930"/>
                    <a:gd name="connsiteX12-215" fmla="*/ 201511 w 500035"/>
                    <a:gd name="connsiteY12-216" fmla="*/ 239037 h 750930"/>
                    <a:gd name="connsiteX13-217" fmla="*/ 115874 w 500035"/>
                    <a:gd name="connsiteY13-218" fmla="*/ 251174 h 750930"/>
                    <a:gd name="connsiteX14-219" fmla="*/ 10365 w 500035"/>
                    <a:gd name="connsiteY14-220" fmla="*/ 141031 h 750930"/>
                    <a:gd name="connsiteX15-221" fmla="*/ 11030 w 500035"/>
                    <a:gd name="connsiteY15-222" fmla="*/ 62642 h 750930"/>
                    <a:gd name="connsiteX16-223" fmla="*/ 88104 w 500035"/>
                    <a:gd name="connsiteY16-224" fmla="*/ 46515 h 750930"/>
                    <a:gd name="connsiteX17-225" fmla="*/ 291389 w 500035"/>
                    <a:gd name="connsiteY17-226" fmla="*/ 4203 h 750930"/>
                    <a:gd name="connsiteX0-227" fmla="*/ 291389 w 500035"/>
                    <a:gd name="connsiteY0-228" fmla="*/ 4203 h 722972"/>
                    <a:gd name="connsiteX1-229" fmla="*/ 336702 w 500035"/>
                    <a:gd name="connsiteY1-230" fmla="*/ 12682 h 722972"/>
                    <a:gd name="connsiteX2-231" fmla="*/ 389748 w 500035"/>
                    <a:gd name="connsiteY2-232" fmla="*/ 106699 h 722972"/>
                    <a:gd name="connsiteX3-233" fmla="*/ 354911 w 500035"/>
                    <a:gd name="connsiteY3-234" fmla="*/ 181015 h 722972"/>
                    <a:gd name="connsiteX4-235" fmla="*/ 321986 w 500035"/>
                    <a:gd name="connsiteY4-236" fmla="*/ 298058 h 722972"/>
                    <a:gd name="connsiteX5-237" fmla="*/ 312175 w 500035"/>
                    <a:gd name="connsiteY5-238" fmla="*/ 451677 h 722972"/>
                    <a:gd name="connsiteX6-239" fmla="*/ 377089 w 500035"/>
                    <a:gd name="connsiteY6-240" fmla="*/ 369665 h 722972"/>
                    <a:gd name="connsiteX7-241" fmla="*/ 500035 w 500035"/>
                    <a:gd name="connsiteY7-242" fmla="*/ 264012 h 722972"/>
                    <a:gd name="connsiteX8-243" fmla="*/ 448203 w 500035"/>
                    <a:gd name="connsiteY8-244" fmla="*/ 405846 h 722972"/>
                    <a:gd name="connsiteX9-245" fmla="*/ 456927 w 500035"/>
                    <a:gd name="connsiteY9-246" fmla="*/ 613277 h 722972"/>
                    <a:gd name="connsiteX10-247" fmla="*/ 399060 w 500035"/>
                    <a:gd name="connsiteY10-248" fmla="*/ 715939 h 722972"/>
                    <a:gd name="connsiteX11-249" fmla="*/ 200323 w 500035"/>
                    <a:gd name="connsiteY11-250" fmla="*/ 642900 h 722972"/>
                    <a:gd name="connsiteX12-251" fmla="*/ 201511 w 500035"/>
                    <a:gd name="connsiteY12-252" fmla="*/ 239037 h 722972"/>
                    <a:gd name="connsiteX13-253" fmla="*/ 115874 w 500035"/>
                    <a:gd name="connsiteY13-254" fmla="*/ 251174 h 722972"/>
                    <a:gd name="connsiteX14-255" fmla="*/ 10365 w 500035"/>
                    <a:gd name="connsiteY14-256" fmla="*/ 141031 h 722972"/>
                    <a:gd name="connsiteX15-257" fmla="*/ 11030 w 500035"/>
                    <a:gd name="connsiteY15-258" fmla="*/ 62642 h 722972"/>
                    <a:gd name="connsiteX16-259" fmla="*/ 88104 w 500035"/>
                    <a:gd name="connsiteY16-260" fmla="*/ 46515 h 722972"/>
                    <a:gd name="connsiteX17-261" fmla="*/ 291389 w 500035"/>
                    <a:gd name="connsiteY17-262" fmla="*/ 4203 h 722972"/>
                    <a:gd name="connsiteX0-263" fmla="*/ 291389 w 500035"/>
                    <a:gd name="connsiteY0-264" fmla="*/ 4203 h 725727"/>
                    <a:gd name="connsiteX1-265" fmla="*/ 336702 w 500035"/>
                    <a:gd name="connsiteY1-266" fmla="*/ 12682 h 725727"/>
                    <a:gd name="connsiteX2-267" fmla="*/ 389748 w 500035"/>
                    <a:gd name="connsiteY2-268" fmla="*/ 106699 h 725727"/>
                    <a:gd name="connsiteX3-269" fmla="*/ 354911 w 500035"/>
                    <a:gd name="connsiteY3-270" fmla="*/ 181015 h 725727"/>
                    <a:gd name="connsiteX4-271" fmla="*/ 321986 w 500035"/>
                    <a:gd name="connsiteY4-272" fmla="*/ 298058 h 725727"/>
                    <a:gd name="connsiteX5-273" fmla="*/ 312175 w 500035"/>
                    <a:gd name="connsiteY5-274" fmla="*/ 451677 h 725727"/>
                    <a:gd name="connsiteX6-275" fmla="*/ 377089 w 500035"/>
                    <a:gd name="connsiteY6-276" fmla="*/ 369665 h 725727"/>
                    <a:gd name="connsiteX7-277" fmla="*/ 500035 w 500035"/>
                    <a:gd name="connsiteY7-278" fmla="*/ 264012 h 725727"/>
                    <a:gd name="connsiteX8-279" fmla="*/ 448203 w 500035"/>
                    <a:gd name="connsiteY8-280" fmla="*/ 405846 h 725727"/>
                    <a:gd name="connsiteX9-281" fmla="*/ 456927 w 500035"/>
                    <a:gd name="connsiteY9-282" fmla="*/ 613277 h 725727"/>
                    <a:gd name="connsiteX10-283" fmla="*/ 399060 w 500035"/>
                    <a:gd name="connsiteY10-284" fmla="*/ 715939 h 725727"/>
                    <a:gd name="connsiteX11-285" fmla="*/ 230641 w 500035"/>
                    <a:gd name="connsiteY11-286" fmla="*/ 656067 h 725727"/>
                    <a:gd name="connsiteX12-287" fmla="*/ 201511 w 500035"/>
                    <a:gd name="connsiteY12-288" fmla="*/ 239037 h 725727"/>
                    <a:gd name="connsiteX13-289" fmla="*/ 115874 w 500035"/>
                    <a:gd name="connsiteY13-290" fmla="*/ 251174 h 725727"/>
                    <a:gd name="connsiteX14-291" fmla="*/ 10365 w 500035"/>
                    <a:gd name="connsiteY14-292" fmla="*/ 141031 h 725727"/>
                    <a:gd name="connsiteX15-293" fmla="*/ 11030 w 500035"/>
                    <a:gd name="connsiteY15-294" fmla="*/ 62642 h 725727"/>
                    <a:gd name="connsiteX16-295" fmla="*/ 88104 w 500035"/>
                    <a:gd name="connsiteY16-296" fmla="*/ 46515 h 725727"/>
                    <a:gd name="connsiteX17-297" fmla="*/ 291389 w 500035"/>
                    <a:gd name="connsiteY17-298" fmla="*/ 4203 h 725727"/>
                    <a:gd name="connsiteX0-299" fmla="*/ 291389 w 500035"/>
                    <a:gd name="connsiteY0-300" fmla="*/ 4203 h 724893"/>
                    <a:gd name="connsiteX1-301" fmla="*/ 336702 w 500035"/>
                    <a:gd name="connsiteY1-302" fmla="*/ 12682 h 724893"/>
                    <a:gd name="connsiteX2-303" fmla="*/ 389748 w 500035"/>
                    <a:gd name="connsiteY2-304" fmla="*/ 106699 h 724893"/>
                    <a:gd name="connsiteX3-305" fmla="*/ 354911 w 500035"/>
                    <a:gd name="connsiteY3-306" fmla="*/ 181015 h 724893"/>
                    <a:gd name="connsiteX4-307" fmla="*/ 321986 w 500035"/>
                    <a:gd name="connsiteY4-308" fmla="*/ 298058 h 724893"/>
                    <a:gd name="connsiteX5-309" fmla="*/ 312175 w 500035"/>
                    <a:gd name="connsiteY5-310" fmla="*/ 451677 h 724893"/>
                    <a:gd name="connsiteX6-311" fmla="*/ 377089 w 500035"/>
                    <a:gd name="connsiteY6-312" fmla="*/ 369665 h 724893"/>
                    <a:gd name="connsiteX7-313" fmla="*/ 500035 w 500035"/>
                    <a:gd name="connsiteY7-314" fmla="*/ 264012 h 724893"/>
                    <a:gd name="connsiteX8-315" fmla="*/ 448203 w 500035"/>
                    <a:gd name="connsiteY8-316" fmla="*/ 405846 h 724893"/>
                    <a:gd name="connsiteX9-317" fmla="*/ 456927 w 500035"/>
                    <a:gd name="connsiteY9-318" fmla="*/ 613277 h 724893"/>
                    <a:gd name="connsiteX10-319" fmla="*/ 399060 w 500035"/>
                    <a:gd name="connsiteY10-320" fmla="*/ 715939 h 724893"/>
                    <a:gd name="connsiteX11-321" fmla="*/ 133535 w 500035"/>
                    <a:gd name="connsiteY11-322" fmla="*/ 652648 h 724893"/>
                    <a:gd name="connsiteX12-323" fmla="*/ 201511 w 500035"/>
                    <a:gd name="connsiteY12-324" fmla="*/ 239037 h 724893"/>
                    <a:gd name="connsiteX13-325" fmla="*/ 115874 w 500035"/>
                    <a:gd name="connsiteY13-326" fmla="*/ 251174 h 724893"/>
                    <a:gd name="connsiteX14-327" fmla="*/ 10365 w 500035"/>
                    <a:gd name="connsiteY14-328" fmla="*/ 141031 h 724893"/>
                    <a:gd name="connsiteX15-329" fmla="*/ 11030 w 500035"/>
                    <a:gd name="connsiteY15-330" fmla="*/ 62642 h 724893"/>
                    <a:gd name="connsiteX16-331" fmla="*/ 88104 w 500035"/>
                    <a:gd name="connsiteY16-332" fmla="*/ 46515 h 724893"/>
                    <a:gd name="connsiteX17-333" fmla="*/ 291389 w 500035"/>
                    <a:gd name="connsiteY17-334" fmla="*/ 4203 h 724893"/>
                    <a:gd name="connsiteX0-335" fmla="*/ 291389 w 500035"/>
                    <a:gd name="connsiteY0-336" fmla="*/ 4203 h 679443"/>
                    <a:gd name="connsiteX1-337" fmla="*/ 336702 w 500035"/>
                    <a:gd name="connsiteY1-338" fmla="*/ 12682 h 679443"/>
                    <a:gd name="connsiteX2-339" fmla="*/ 389748 w 500035"/>
                    <a:gd name="connsiteY2-340" fmla="*/ 106699 h 679443"/>
                    <a:gd name="connsiteX3-341" fmla="*/ 354911 w 500035"/>
                    <a:gd name="connsiteY3-342" fmla="*/ 181015 h 679443"/>
                    <a:gd name="connsiteX4-343" fmla="*/ 321986 w 500035"/>
                    <a:gd name="connsiteY4-344" fmla="*/ 298058 h 679443"/>
                    <a:gd name="connsiteX5-345" fmla="*/ 312175 w 500035"/>
                    <a:gd name="connsiteY5-346" fmla="*/ 451677 h 679443"/>
                    <a:gd name="connsiteX6-347" fmla="*/ 377089 w 500035"/>
                    <a:gd name="connsiteY6-348" fmla="*/ 369665 h 679443"/>
                    <a:gd name="connsiteX7-349" fmla="*/ 500035 w 500035"/>
                    <a:gd name="connsiteY7-350" fmla="*/ 264012 h 679443"/>
                    <a:gd name="connsiteX8-351" fmla="*/ 448203 w 500035"/>
                    <a:gd name="connsiteY8-352" fmla="*/ 405846 h 679443"/>
                    <a:gd name="connsiteX9-353" fmla="*/ 456927 w 500035"/>
                    <a:gd name="connsiteY9-354" fmla="*/ 613277 h 679443"/>
                    <a:gd name="connsiteX10-355" fmla="*/ 133535 w 500035"/>
                    <a:gd name="connsiteY10-356" fmla="*/ 652648 h 679443"/>
                    <a:gd name="connsiteX11-357" fmla="*/ 201511 w 500035"/>
                    <a:gd name="connsiteY11-358" fmla="*/ 239037 h 679443"/>
                    <a:gd name="connsiteX12-359" fmla="*/ 115874 w 500035"/>
                    <a:gd name="connsiteY12-360" fmla="*/ 251174 h 679443"/>
                    <a:gd name="connsiteX13-361" fmla="*/ 10365 w 500035"/>
                    <a:gd name="connsiteY13-362" fmla="*/ 141031 h 679443"/>
                    <a:gd name="connsiteX14-363" fmla="*/ 11030 w 500035"/>
                    <a:gd name="connsiteY14-364" fmla="*/ 62642 h 679443"/>
                    <a:gd name="connsiteX15-365" fmla="*/ 88104 w 500035"/>
                    <a:gd name="connsiteY15-366" fmla="*/ 46515 h 679443"/>
                    <a:gd name="connsiteX16-367" fmla="*/ 291389 w 500035"/>
                    <a:gd name="connsiteY16-368" fmla="*/ 4203 h 679443"/>
                    <a:gd name="connsiteX0-369" fmla="*/ 291389 w 500035"/>
                    <a:gd name="connsiteY0-370" fmla="*/ 4203 h 655170"/>
                    <a:gd name="connsiteX1-371" fmla="*/ 336702 w 500035"/>
                    <a:gd name="connsiteY1-372" fmla="*/ 12682 h 655170"/>
                    <a:gd name="connsiteX2-373" fmla="*/ 389748 w 500035"/>
                    <a:gd name="connsiteY2-374" fmla="*/ 106699 h 655170"/>
                    <a:gd name="connsiteX3-375" fmla="*/ 354911 w 500035"/>
                    <a:gd name="connsiteY3-376" fmla="*/ 181015 h 655170"/>
                    <a:gd name="connsiteX4-377" fmla="*/ 321986 w 500035"/>
                    <a:gd name="connsiteY4-378" fmla="*/ 298058 h 655170"/>
                    <a:gd name="connsiteX5-379" fmla="*/ 312175 w 500035"/>
                    <a:gd name="connsiteY5-380" fmla="*/ 451677 h 655170"/>
                    <a:gd name="connsiteX6-381" fmla="*/ 377089 w 500035"/>
                    <a:gd name="connsiteY6-382" fmla="*/ 369665 h 655170"/>
                    <a:gd name="connsiteX7-383" fmla="*/ 500035 w 500035"/>
                    <a:gd name="connsiteY7-384" fmla="*/ 264012 h 655170"/>
                    <a:gd name="connsiteX8-385" fmla="*/ 448203 w 500035"/>
                    <a:gd name="connsiteY8-386" fmla="*/ 405846 h 655170"/>
                    <a:gd name="connsiteX9-387" fmla="*/ 133535 w 500035"/>
                    <a:gd name="connsiteY9-388" fmla="*/ 652648 h 655170"/>
                    <a:gd name="connsiteX10-389" fmla="*/ 201511 w 500035"/>
                    <a:gd name="connsiteY10-390" fmla="*/ 239037 h 655170"/>
                    <a:gd name="connsiteX11-391" fmla="*/ 115874 w 500035"/>
                    <a:gd name="connsiteY11-392" fmla="*/ 251174 h 655170"/>
                    <a:gd name="connsiteX12-393" fmla="*/ 10365 w 500035"/>
                    <a:gd name="connsiteY12-394" fmla="*/ 141031 h 655170"/>
                    <a:gd name="connsiteX13-395" fmla="*/ 11030 w 500035"/>
                    <a:gd name="connsiteY13-396" fmla="*/ 62642 h 655170"/>
                    <a:gd name="connsiteX14-397" fmla="*/ 88104 w 500035"/>
                    <a:gd name="connsiteY14-398" fmla="*/ 46515 h 655170"/>
                    <a:gd name="connsiteX15-399" fmla="*/ 291389 w 500035"/>
                    <a:gd name="connsiteY15-400" fmla="*/ 4203 h 655170"/>
                    <a:gd name="connsiteX0-401" fmla="*/ 291389 w 500035"/>
                    <a:gd name="connsiteY0-402" fmla="*/ 4203 h 652650"/>
                    <a:gd name="connsiteX1-403" fmla="*/ 336702 w 500035"/>
                    <a:gd name="connsiteY1-404" fmla="*/ 12682 h 652650"/>
                    <a:gd name="connsiteX2-405" fmla="*/ 389748 w 500035"/>
                    <a:gd name="connsiteY2-406" fmla="*/ 106699 h 652650"/>
                    <a:gd name="connsiteX3-407" fmla="*/ 354911 w 500035"/>
                    <a:gd name="connsiteY3-408" fmla="*/ 181015 h 652650"/>
                    <a:gd name="connsiteX4-409" fmla="*/ 321986 w 500035"/>
                    <a:gd name="connsiteY4-410" fmla="*/ 298058 h 652650"/>
                    <a:gd name="connsiteX5-411" fmla="*/ 312175 w 500035"/>
                    <a:gd name="connsiteY5-412" fmla="*/ 451677 h 652650"/>
                    <a:gd name="connsiteX6-413" fmla="*/ 377089 w 500035"/>
                    <a:gd name="connsiteY6-414" fmla="*/ 369665 h 652650"/>
                    <a:gd name="connsiteX7-415" fmla="*/ 500035 w 500035"/>
                    <a:gd name="connsiteY7-416" fmla="*/ 264012 h 652650"/>
                    <a:gd name="connsiteX8-417" fmla="*/ 448203 w 500035"/>
                    <a:gd name="connsiteY8-418" fmla="*/ 405846 h 652650"/>
                    <a:gd name="connsiteX9-419" fmla="*/ 133535 w 500035"/>
                    <a:gd name="connsiteY9-420" fmla="*/ 652648 h 652650"/>
                    <a:gd name="connsiteX10-421" fmla="*/ 201511 w 500035"/>
                    <a:gd name="connsiteY10-422" fmla="*/ 239037 h 652650"/>
                    <a:gd name="connsiteX11-423" fmla="*/ 115874 w 500035"/>
                    <a:gd name="connsiteY11-424" fmla="*/ 251174 h 652650"/>
                    <a:gd name="connsiteX12-425" fmla="*/ 10365 w 500035"/>
                    <a:gd name="connsiteY12-426" fmla="*/ 141031 h 652650"/>
                    <a:gd name="connsiteX13-427" fmla="*/ 11030 w 500035"/>
                    <a:gd name="connsiteY13-428" fmla="*/ 62642 h 652650"/>
                    <a:gd name="connsiteX14-429" fmla="*/ 88104 w 500035"/>
                    <a:gd name="connsiteY14-430" fmla="*/ 46515 h 652650"/>
                    <a:gd name="connsiteX15-431" fmla="*/ 291389 w 500035"/>
                    <a:gd name="connsiteY15-432" fmla="*/ 4203 h 652650"/>
                    <a:gd name="connsiteX0-433" fmla="*/ 291389 w 500035"/>
                    <a:gd name="connsiteY0-434" fmla="*/ 4203 h 652685"/>
                    <a:gd name="connsiteX1-435" fmla="*/ 336702 w 500035"/>
                    <a:gd name="connsiteY1-436" fmla="*/ 12682 h 652685"/>
                    <a:gd name="connsiteX2-437" fmla="*/ 389748 w 500035"/>
                    <a:gd name="connsiteY2-438" fmla="*/ 106699 h 652685"/>
                    <a:gd name="connsiteX3-439" fmla="*/ 354911 w 500035"/>
                    <a:gd name="connsiteY3-440" fmla="*/ 181015 h 652685"/>
                    <a:gd name="connsiteX4-441" fmla="*/ 321986 w 500035"/>
                    <a:gd name="connsiteY4-442" fmla="*/ 298058 h 652685"/>
                    <a:gd name="connsiteX5-443" fmla="*/ 312175 w 500035"/>
                    <a:gd name="connsiteY5-444" fmla="*/ 451677 h 652685"/>
                    <a:gd name="connsiteX6-445" fmla="*/ 377089 w 500035"/>
                    <a:gd name="connsiteY6-446" fmla="*/ 369665 h 652685"/>
                    <a:gd name="connsiteX7-447" fmla="*/ 500035 w 500035"/>
                    <a:gd name="connsiteY7-448" fmla="*/ 264012 h 652685"/>
                    <a:gd name="connsiteX8-449" fmla="*/ 133535 w 500035"/>
                    <a:gd name="connsiteY8-450" fmla="*/ 652648 h 652685"/>
                    <a:gd name="connsiteX9-451" fmla="*/ 201511 w 500035"/>
                    <a:gd name="connsiteY9-452" fmla="*/ 239037 h 652685"/>
                    <a:gd name="connsiteX10-453" fmla="*/ 115874 w 500035"/>
                    <a:gd name="connsiteY10-454" fmla="*/ 251174 h 652685"/>
                    <a:gd name="connsiteX11-455" fmla="*/ 10365 w 500035"/>
                    <a:gd name="connsiteY11-456" fmla="*/ 141031 h 652685"/>
                    <a:gd name="connsiteX12-457" fmla="*/ 11030 w 500035"/>
                    <a:gd name="connsiteY12-458" fmla="*/ 62642 h 652685"/>
                    <a:gd name="connsiteX13-459" fmla="*/ 88104 w 500035"/>
                    <a:gd name="connsiteY13-460" fmla="*/ 46515 h 652685"/>
                    <a:gd name="connsiteX14-461" fmla="*/ 291389 w 500035"/>
                    <a:gd name="connsiteY14-462" fmla="*/ 4203 h 652685"/>
                    <a:gd name="connsiteX0-463" fmla="*/ 291389 w 389753"/>
                    <a:gd name="connsiteY0-464" fmla="*/ 4203 h 653889"/>
                    <a:gd name="connsiteX1-465" fmla="*/ 336702 w 389753"/>
                    <a:gd name="connsiteY1-466" fmla="*/ 12682 h 653889"/>
                    <a:gd name="connsiteX2-467" fmla="*/ 389748 w 389753"/>
                    <a:gd name="connsiteY2-468" fmla="*/ 106699 h 653889"/>
                    <a:gd name="connsiteX3-469" fmla="*/ 354911 w 389753"/>
                    <a:gd name="connsiteY3-470" fmla="*/ 181015 h 653889"/>
                    <a:gd name="connsiteX4-471" fmla="*/ 321986 w 389753"/>
                    <a:gd name="connsiteY4-472" fmla="*/ 298058 h 653889"/>
                    <a:gd name="connsiteX5-473" fmla="*/ 312175 w 389753"/>
                    <a:gd name="connsiteY5-474" fmla="*/ 451677 h 653889"/>
                    <a:gd name="connsiteX6-475" fmla="*/ 377089 w 389753"/>
                    <a:gd name="connsiteY6-476" fmla="*/ 369665 h 653889"/>
                    <a:gd name="connsiteX7-477" fmla="*/ 133535 w 389753"/>
                    <a:gd name="connsiteY7-478" fmla="*/ 652648 h 653889"/>
                    <a:gd name="connsiteX8-479" fmla="*/ 201511 w 389753"/>
                    <a:gd name="connsiteY8-480" fmla="*/ 239037 h 653889"/>
                    <a:gd name="connsiteX9-481" fmla="*/ 115874 w 389753"/>
                    <a:gd name="connsiteY9-482" fmla="*/ 251174 h 653889"/>
                    <a:gd name="connsiteX10-483" fmla="*/ 10365 w 389753"/>
                    <a:gd name="connsiteY10-484" fmla="*/ 141031 h 653889"/>
                    <a:gd name="connsiteX11-485" fmla="*/ 11030 w 389753"/>
                    <a:gd name="connsiteY11-486" fmla="*/ 62642 h 653889"/>
                    <a:gd name="connsiteX12-487" fmla="*/ 88104 w 389753"/>
                    <a:gd name="connsiteY12-488" fmla="*/ 46515 h 653889"/>
                    <a:gd name="connsiteX13-489" fmla="*/ 291389 w 389753"/>
                    <a:gd name="connsiteY13-490" fmla="*/ 4203 h 653889"/>
                    <a:gd name="connsiteX0-491" fmla="*/ 291389 w 389753"/>
                    <a:gd name="connsiteY0-492" fmla="*/ 4203 h 652658"/>
                    <a:gd name="connsiteX1-493" fmla="*/ 336702 w 389753"/>
                    <a:gd name="connsiteY1-494" fmla="*/ 12682 h 652658"/>
                    <a:gd name="connsiteX2-495" fmla="*/ 389748 w 389753"/>
                    <a:gd name="connsiteY2-496" fmla="*/ 106699 h 652658"/>
                    <a:gd name="connsiteX3-497" fmla="*/ 354911 w 389753"/>
                    <a:gd name="connsiteY3-498" fmla="*/ 181015 h 652658"/>
                    <a:gd name="connsiteX4-499" fmla="*/ 321986 w 389753"/>
                    <a:gd name="connsiteY4-500" fmla="*/ 298058 h 652658"/>
                    <a:gd name="connsiteX5-501" fmla="*/ 312175 w 389753"/>
                    <a:gd name="connsiteY5-502" fmla="*/ 451677 h 652658"/>
                    <a:gd name="connsiteX6-503" fmla="*/ 377089 w 389753"/>
                    <a:gd name="connsiteY6-504" fmla="*/ 369665 h 652658"/>
                    <a:gd name="connsiteX7-505" fmla="*/ 133535 w 389753"/>
                    <a:gd name="connsiteY7-506" fmla="*/ 652648 h 652658"/>
                    <a:gd name="connsiteX8-507" fmla="*/ 201511 w 389753"/>
                    <a:gd name="connsiteY8-508" fmla="*/ 239037 h 652658"/>
                    <a:gd name="connsiteX9-509" fmla="*/ 115874 w 389753"/>
                    <a:gd name="connsiteY9-510" fmla="*/ 251174 h 652658"/>
                    <a:gd name="connsiteX10-511" fmla="*/ 10365 w 389753"/>
                    <a:gd name="connsiteY10-512" fmla="*/ 141031 h 652658"/>
                    <a:gd name="connsiteX11-513" fmla="*/ 11030 w 389753"/>
                    <a:gd name="connsiteY11-514" fmla="*/ 62642 h 652658"/>
                    <a:gd name="connsiteX12-515" fmla="*/ 88104 w 389753"/>
                    <a:gd name="connsiteY12-516" fmla="*/ 46515 h 652658"/>
                    <a:gd name="connsiteX13-517" fmla="*/ 291389 w 389753"/>
                    <a:gd name="connsiteY13-518" fmla="*/ 4203 h 652658"/>
                    <a:gd name="connsiteX0-519" fmla="*/ 291389 w 420811"/>
                    <a:gd name="connsiteY0-520" fmla="*/ 4203 h 654339"/>
                    <a:gd name="connsiteX1-521" fmla="*/ 336702 w 420811"/>
                    <a:gd name="connsiteY1-522" fmla="*/ 12682 h 654339"/>
                    <a:gd name="connsiteX2-523" fmla="*/ 389748 w 420811"/>
                    <a:gd name="connsiteY2-524" fmla="*/ 106699 h 654339"/>
                    <a:gd name="connsiteX3-525" fmla="*/ 354911 w 420811"/>
                    <a:gd name="connsiteY3-526" fmla="*/ 181015 h 654339"/>
                    <a:gd name="connsiteX4-527" fmla="*/ 321986 w 420811"/>
                    <a:gd name="connsiteY4-528" fmla="*/ 298058 h 654339"/>
                    <a:gd name="connsiteX5-529" fmla="*/ 312175 w 420811"/>
                    <a:gd name="connsiteY5-530" fmla="*/ 451677 h 654339"/>
                    <a:gd name="connsiteX6-531" fmla="*/ 420811 w 420811"/>
                    <a:gd name="connsiteY6-532" fmla="*/ 387975 h 654339"/>
                    <a:gd name="connsiteX7-533" fmla="*/ 133535 w 420811"/>
                    <a:gd name="connsiteY7-534" fmla="*/ 652648 h 654339"/>
                    <a:gd name="connsiteX8-535" fmla="*/ 201511 w 420811"/>
                    <a:gd name="connsiteY8-536" fmla="*/ 239037 h 654339"/>
                    <a:gd name="connsiteX9-537" fmla="*/ 115874 w 420811"/>
                    <a:gd name="connsiteY9-538" fmla="*/ 251174 h 654339"/>
                    <a:gd name="connsiteX10-539" fmla="*/ 10365 w 420811"/>
                    <a:gd name="connsiteY10-540" fmla="*/ 141031 h 654339"/>
                    <a:gd name="connsiteX11-541" fmla="*/ 11030 w 420811"/>
                    <a:gd name="connsiteY11-542" fmla="*/ 62642 h 654339"/>
                    <a:gd name="connsiteX12-543" fmla="*/ 88104 w 420811"/>
                    <a:gd name="connsiteY12-544" fmla="*/ 46515 h 654339"/>
                    <a:gd name="connsiteX13-545" fmla="*/ 291389 w 420811"/>
                    <a:gd name="connsiteY13-546" fmla="*/ 4203 h 654339"/>
                    <a:gd name="connsiteX0-547" fmla="*/ 291389 w 420811"/>
                    <a:gd name="connsiteY0-548" fmla="*/ 4203 h 652648"/>
                    <a:gd name="connsiteX1-549" fmla="*/ 336702 w 420811"/>
                    <a:gd name="connsiteY1-550" fmla="*/ 12682 h 652648"/>
                    <a:gd name="connsiteX2-551" fmla="*/ 389748 w 420811"/>
                    <a:gd name="connsiteY2-552" fmla="*/ 106699 h 652648"/>
                    <a:gd name="connsiteX3-553" fmla="*/ 354911 w 420811"/>
                    <a:gd name="connsiteY3-554" fmla="*/ 181015 h 652648"/>
                    <a:gd name="connsiteX4-555" fmla="*/ 321986 w 420811"/>
                    <a:gd name="connsiteY4-556" fmla="*/ 298058 h 652648"/>
                    <a:gd name="connsiteX5-557" fmla="*/ 312175 w 420811"/>
                    <a:gd name="connsiteY5-558" fmla="*/ 451677 h 652648"/>
                    <a:gd name="connsiteX6-559" fmla="*/ 420811 w 420811"/>
                    <a:gd name="connsiteY6-560" fmla="*/ 387975 h 652648"/>
                    <a:gd name="connsiteX7-561" fmla="*/ 133535 w 420811"/>
                    <a:gd name="connsiteY7-562" fmla="*/ 652648 h 652648"/>
                    <a:gd name="connsiteX8-563" fmla="*/ 201511 w 420811"/>
                    <a:gd name="connsiteY8-564" fmla="*/ 239037 h 652648"/>
                    <a:gd name="connsiteX9-565" fmla="*/ 115874 w 420811"/>
                    <a:gd name="connsiteY9-566" fmla="*/ 251174 h 652648"/>
                    <a:gd name="connsiteX10-567" fmla="*/ 10365 w 420811"/>
                    <a:gd name="connsiteY10-568" fmla="*/ 141031 h 652648"/>
                    <a:gd name="connsiteX11-569" fmla="*/ 11030 w 420811"/>
                    <a:gd name="connsiteY11-570" fmla="*/ 62642 h 652648"/>
                    <a:gd name="connsiteX12-571" fmla="*/ 88104 w 420811"/>
                    <a:gd name="connsiteY12-572" fmla="*/ 46515 h 652648"/>
                    <a:gd name="connsiteX13-573" fmla="*/ 291389 w 420811"/>
                    <a:gd name="connsiteY13-574" fmla="*/ 4203 h 652648"/>
                    <a:gd name="connsiteX0-575" fmla="*/ 291389 w 420811"/>
                    <a:gd name="connsiteY0-576" fmla="*/ 4203 h 653242"/>
                    <a:gd name="connsiteX1-577" fmla="*/ 336702 w 420811"/>
                    <a:gd name="connsiteY1-578" fmla="*/ 12682 h 653242"/>
                    <a:gd name="connsiteX2-579" fmla="*/ 389748 w 420811"/>
                    <a:gd name="connsiteY2-580" fmla="*/ 106699 h 653242"/>
                    <a:gd name="connsiteX3-581" fmla="*/ 354911 w 420811"/>
                    <a:gd name="connsiteY3-582" fmla="*/ 181015 h 653242"/>
                    <a:gd name="connsiteX4-583" fmla="*/ 321986 w 420811"/>
                    <a:gd name="connsiteY4-584" fmla="*/ 298058 h 653242"/>
                    <a:gd name="connsiteX5-585" fmla="*/ 312175 w 420811"/>
                    <a:gd name="connsiteY5-586" fmla="*/ 451677 h 653242"/>
                    <a:gd name="connsiteX6-587" fmla="*/ 420811 w 420811"/>
                    <a:gd name="connsiteY6-588" fmla="*/ 387975 h 653242"/>
                    <a:gd name="connsiteX7-589" fmla="*/ 133535 w 420811"/>
                    <a:gd name="connsiteY7-590" fmla="*/ 652648 h 653242"/>
                    <a:gd name="connsiteX8-591" fmla="*/ 201511 w 420811"/>
                    <a:gd name="connsiteY8-592" fmla="*/ 239037 h 653242"/>
                    <a:gd name="connsiteX9-593" fmla="*/ 115874 w 420811"/>
                    <a:gd name="connsiteY9-594" fmla="*/ 251174 h 653242"/>
                    <a:gd name="connsiteX10-595" fmla="*/ 10365 w 420811"/>
                    <a:gd name="connsiteY10-596" fmla="*/ 141031 h 653242"/>
                    <a:gd name="connsiteX11-597" fmla="*/ 11030 w 420811"/>
                    <a:gd name="connsiteY11-598" fmla="*/ 62642 h 653242"/>
                    <a:gd name="connsiteX12-599" fmla="*/ 88104 w 420811"/>
                    <a:gd name="connsiteY12-600" fmla="*/ 46515 h 653242"/>
                    <a:gd name="connsiteX13-601" fmla="*/ 291389 w 420811"/>
                    <a:gd name="connsiteY13-602" fmla="*/ 4203 h 653242"/>
                    <a:gd name="connsiteX0-603" fmla="*/ 291389 w 420811"/>
                    <a:gd name="connsiteY0-604" fmla="*/ 4203 h 669963"/>
                    <a:gd name="connsiteX1-605" fmla="*/ 336702 w 420811"/>
                    <a:gd name="connsiteY1-606" fmla="*/ 12682 h 669963"/>
                    <a:gd name="connsiteX2-607" fmla="*/ 389748 w 420811"/>
                    <a:gd name="connsiteY2-608" fmla="*/ 106699 h 669963"/>
                    <a:gd name="connsiteX3-609" fmla="*/ 354911 w 420811"/>
                    <a:gd name="connsiteY3-610" fmla="*/ 181015 h 669963"/>
                    <a:gd name="connsiteX4-611" fmla="*/ 321986 w 420811"/>
                    <a:gd name="connsiteY4-612" fmla="*/ 298058 h 669963"/>
                    <a:gd name="connsiteX5-613" fmla="*/ 312175 w 420811"/>
                    <a:gd name="connsiteY5-614" fmla="*/ 451677 h 669963"/>
                    <a:gd name="connsiteX6-615" fmla="*/ 420811 w 420811"/>
                    <a:gd name="connsiteY6-616" fmla="*/ 387975 h 669963"/>
                    <a:gd name="connsiteX7-617" fmla="*/ 295541 w 420811"/>
                    <a:gd name="connsiteY7-618" fmla="*/ 572152 h 669963"/>
                    <a:gd name="connsiteX8-619" fmla="*/ 133535 w 420811"/>
                    <a:gd name="connsiteY8-620" fmla="*/ 652648 h 669963"/>
                    <a:gd name="connsiteX9-621" fmla="*/ 201511 w 420811"/>
                    <a:gd name="connsiteY9-622" fmla="*/ 239037 h 669963"/>
                    <a:gd name="connsiteX10-623" fmla="*/ 115874 w 420811"/>
                    <a:gd name="connsiteY10-624" fmla="*/ 251174 h 669963"/>
                    <a:gd name="connsiteX11-625" fmla="*/ 10365 w 420811"/>
                    <a:gd name="connsiteY11-626" fmla="*/ 141031 h 669963"/>
                    <a:gd name="connsiteX12-627" fmla="*/ 11030 w 420811"/>
                    <a:gd name="connsiteY12-628" fmla="*/ 62642 h 669963"/>
                    <a:gd name="connsiteX13-629" fmla="*/ 88104 w 420811"/>
                    <a:gd name="connsiteY13-630" fmla="*/ 46515 h 669963"/>
                    <a:gd name="connsiteX14-631" fmla="*/ 291389 w 420811"/>
                    <a:gd name="connsiteY14-632" fmla="*/ 4203 h 669963"/>
                    <a:gd name="connsiteX0-633" fmla="*/ 291389 w 420811"/>
                    <a:gd name="connsiteY0-634" fmla="*/ 4203 h 675034"/>
                    <a:gd name="connsiteX1-635" fmla="*/ 336702 w 420811"/>
                    <a:gd name="connsiteY1-636" fmla="*/ 12682 h 675034"/>
                    <a:gd name="connsiteX2-637" fmla="*/ 389748 w 420811"/>
                    <a:gd name="connsiteY2-638" fmla="*/ 106699 h 675034"/>
                    <a:gd name="connsiteX3-639" fmla="*/ 354911 w 420811"/>
                    <a:gd name="connsiteY3-640" fmla="*/ 181015 h 675034"/>
                    <a:gd name="connsiteX4-641" fmla="*/ 321986 w 420811"/>
                    <a:gd name="connsiteY4-642" fmla="*/ 298058 h 675034"/>
                    <a:gd name="connsiteX5-643" fmla="*/ 312175 w 420811"/>
                    <a:gd name="connsiteY5-644" fmla="*/ 451677 h 675034"/>
                    <a:gd name="connsiteX6-645" fmla="*/ 420811 w 420811"/>
                    <a:gd name="connsiteY6-646" fmla="*/ 387975 h 675034"/>
                    <a:gd name="connsiteX7-647" fmla="*/ 355864 w 420811"/>
                    <a:gd name="connsiteY7-648" fmla="*/ 595292 h 675034"/>
                    <a:gd name="connsiteX8-649" fmla="*/ 133535 w 420811"/>
                    <a:gd name="connsiteY8-650" fmla="*/ 652648 h 675034"/>
                    <a:gd name="connsiteX9-651" fmla="*/ 201511 w 420811"/>
                    <a:gd name="connsiteY9-652" fmla="*/ 239037 h 675034"/>
                    <a:gd name="connsiteX10-653" fmla="*/ 115874 w 420811"/>
                    <a:gd name="connsiteY10-654" fmla="*/ 251174 h 675034"/>
                    <a:gd name="connsiteX11-655" fmla="*/ 10365 w 420811"/>
                    <a:gd name="connsiteY11-656" fmla="*/ 141031 h 675034"/>
                    <a:gd name="connsiteX12-657" fmla="*/ 11030 w 420811"/>
                    <a:gd name="connsiteY12-658" fmla="*/ 62642 h 675034"/>
                    <a:gd name="connsiteX13-659" fmla="*/ 88104 w 420811"/>
                    <a:gd name="connsiteY13-660" fmla="*/ 46515 h 675034"/>
                    <a:gd name="connsiteX14-661" fmla="*/ 291389 w 420811"/>
                    <a:gd name="connsiteY14-662" fmla="*/ 4203 h 675034"/>
                    <a:gd name="connsiteX0-663" fmla="*/ 291389 w 420811"/>
                    <a:gd name="connsiteY0-664" fmla="*/ 4203 h 675034"/>
                    <a:gd name="connsiteX1-665" fmla="*/ 336702 w 420811"/>
                    <a:gd name="connsiteY1-666" fmla="*/ 12682 h 675034"/>
                    <a:gd name="connsiteX2-667" fmla="*/ 389748 w 420811"/>
                    <a:gd name="connsiteY2-668" fmla="*/ 106699 h 675034"/>
                    <a:gd name="connsiteX3-669" fmla="*/ 354911 w 420811"/>
                    <a:gd name="connsiteY3-670" fmla="*/ 181015 h 675034"/>
                    <a:gd name="connsiteX4-671" fmla="*/ 321986 w 420811"/>
                    <a:gd name="connsiteY4-672" fmla="*/ 298058 h 675034"/>
                    <a:gd name="connsiteX5-673" fmla="*/ 312175 w 420811"/>
                    <a:gd name="connsiteY5-674" fmla="*/ 451677 h 675034"/>
                    <a:gd name="connsiteX6-675" fmla="*/ 420811 w 420811"/>
                    <a:gd name="connsiteY6-676" fmla="*/ 387975 h 675034"/>
                    <a:gd name="connsiteX7-677" fmla="*/ 355864 w 420811"/>
                    <a:gd name="connsiteY7-678" fmla="*/ 595292 h 675034"/>
                    <a:gd name="connsiteX8-679" fmla="*/ 133535 w 420811"/>
                    <a:gd name="connsiteY8-680" fmla="*/ 652648 h 675034"/>
                    <a:gd name="connsiteX9-681" fmla="*/ 201511 w 420811"/>
                    <a:gd name="connsiteY9-682" fmla="*/ 239037 h 675034"/>
                    <a:gd name="connsiteX10-683" fmla="*/ 115874 w 420811"/>
                    <a:gd name="connsiteY10-684" fmla="*/ 251174 h 675034"/>
                    <a:gd name="connsiteX11-685" fmla="*/ 10365 w 420811"/>
                    <a:gd name="connsiteY11-686" fmla="*/ 141031 h 675034"/>
                    <a:gd name="connsiteX12-687" fmla="*/ 11030 w 420811"/>
                    <a:gd name="connsiteY12-688" fmla="*/ 62642 h 675034"/>
                    <a:gd name="connsiteX13-689" fmla="*/ 88104 w 420811"/>
                    <a:gd name="connsiteY13-690" fmla="*/ 46515 h 675034"/>
                    <a:gd name="connsiteX14-691" fmla="*/ 291389 w 420811"/>
                    <a:gd name="connsiteY14-692" fmla="*/ 4203 h 675034"/>
                    <a:gd name="connsiteX0-693" fmla="*/ 291389 w 420811"/>
                    <a:gd name="connsiteY0-694" fmla="*/ 4203 h 720122"/>
                    <a:gd name="connsiteX1-695" fmla="*/ 336702 w 420811"/>
                    <a:gd name="connsiteY1-696" fmla="*/ 12682 h 720122"/>
                    <a:gd name="connsiteX2-697" fmla="*/ 389748 w 420811"/>
                    <a:gd name="connsiteY2-698" fmla="*/ 106699 h 720122"/>
                    <a:gd name="connsiteX3-699" fmla="*/ 354911 w 420811"/>
                    <a:gd name="connsiteY3-700" fmla="*/ 181015 h 720122"/>
                    <a:gd name="connsiteX4-701" fmla="*/ 321986 w 420811"/>
                    <a:gd name="connsiteY4-702" fmla="*/ 298058 h 720122"/>
                    <a:gd name="connsiteX5-703" fmla="*/ 312175 w 420811"/>
                    <a:gd name="connsiteY5-704" fmla="*/ 451677 h 720122"/>
                    <a:gd name="connsiteX6-705" fmla="*/ 420811 w 420811"/>
                    <a:gd name="connsiteY6-706" fmla="*/ 387975 h 720122"/>
                    <a:gd name="connsiteX7-707" fmla="*/ 355864 w 420811"/>
                    <a:gd name="connsiteY7-708" fmla="*/ 595292 h 720122"/>
                    <a:gd name="connsiteX8-709" fmla="*/ 35224 w 420811"/>
                    <a:gd name="connsiteY8-710" fmla="*/ 704359 h 720122"/>
                    <a:gd name="connsiteX9-711" fmla="*/ 201511 w 420811"/>
                    <a:gd name="connsiteY9-712" fmla="*/ 239037 h 720122"/>
                    <a:gd name="connsiteX10-713" fmla="*/ 115874 w 420811"/>
                    <a:gd name="connsiteY10-714" fmla="*/ 251174 h 720122"/>
                    <a:gd name="connsiteX11-715" fmla="*/ 10365 w 420811"/>
                    <a:gd name="connsiteY11-716" fmla="*/ 141031 h 720122"/>
                    <a:gd name="connsiteX12-717" fmla="*/ 11030 w 420811"/>
                    <a:gd name="connsiteY12-718" fmla="*/ 62642 h 720122"/>
                    <a:gd name="connsiteX13-719" fmla="*/ 88104 w 420811"/>
                    <a:gd name="connsiteY13-720" fmla="*/ 46515 h 720122"/>
                    <a:gd name="connsiteX14-721" fmla="*/ 291389 w 420811"/>
                    <a:gd name="connsiteY14-722" fmla="*/ 4203 h 720122"/>
                    <a:gd name="connsiteX0-723" fmla="*/ 291389 w 420811"/>
                    <a:gd name="connsiteY0-724" fmla="*/ 4203 h 714961"/>
                    <a:gd name="connsiteX1-725" fmla="*/ 336702 w 420811"/>
                    <a:gd name="connsiteY1-726" fmla="*/ 12682 h 714961"/>
                    <a:gd name="connsiteX2-727" fmla="*/ 389748 w 420811"/>
                    <a:gd name="connsiteY2-728" fmla="*/ 106699 h 714961"/>
                    <a:gd name="connsiteX3-729" fmla="*/ 354911 w 420811"/>
                    <a:gd name="connsiteY3-730" fmla="*/ 181015 h 714961"/>
                    <a:gd name="connsiteX4-731" fmla="*/ 321986 w 420811"/>
                    <a:gd name="connsiteY4-732" fmla="*/ 298058 h 714961"/>
                    <a:gd name="connsiteX5-733" fmla="*/ 312175 w 420811"/>
                    <a:gd name="connsiteY5-734" fmla="*/ 451677 h 714961"/>
                    <a:gd name="connsiteX6-735" fmla="*/ 420811 w 420811"/>
                    <a:gd name="connsiteY6-736" fmla="*/ 387975 h 714961"/>
                    <a:gd name="connsiteX7-737" fmla="*/ 378705 w 420811"/>
                    <a:gd name="connsiteY7-738" fmla="*/ 554779 h 714961"/>
                    <a:gd name="connsiteX8-739" fmla="*/ 35224 w 420811"/>
                    <a:gd name="connsiteY8-740" fmla="*/ 704359 h 714961"/>
                    <a:gd name="connsiteX9-741" fmla="*/ 201511 w 420811"/>
                    <a:gd name="connsiteY9-742" fmla="*/ 239037 h 714961"/>
                    <a:gd name="connsiteX10-743" fmla="*/ 115874 w 420811"/>
                    <a:gd name="connsiteY10-744" fmla="*/ 251174 h 714961"/>
                    <a:gd name="connsiteX11-745" fmla="*/ 10365 w 420811"/>
                    <a:gd name="connsiteY11-746" fmla="*/ 141031 h 714961"/>
                    <a:gd name="connsiteX12-747" fmla="*/ 11030 w 420811"/>
                    <a:gd name="connsiteY12-748" fmla="*/ 62642 h 714961"/>
                    <a:gd name="connsiteX13-749" fmla="*/ 88104 w 420811"/>
                    <a:gd name="connsiteY13-750" fmla="*/ 46515 h 714961"/>
                    <a:gd name="connsiteX14-751" fmla="*/ 291389 w 420811"/>
                    <a:gd name="connsiteY14-752" fmla="*/ 4203 h 714961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420811" h="714961">
                      <a:moveTo>
                        <a:pt x="291389" y="4203"/>
                      </a:moveTo>
                      <a:cubicBezTo>
                        <a:pt x="306189" y="-5523"/>
                        <a:pt x="324148" y="3455"/>
                        <a:pt x="336702" y="12682"/>
                      </a:cubicBezTo>
                      <a:cubicBezTo>
                        <a:pt x="365220" y="35625"/>
                        <a:pt x="387170" y="69624"/>
                        <a:pt x="389748" y="106699"/>
                      </a:cubicBezTo>
                      <a:cubicBezTo>
                        <a:pt x="390163" y="135627"/>
                        <a:pt x="367798" y="156991"/>
                        <a:pt x="354911" y="181015"/>
                      </a:cubicBezTo>
                      <a:cubicBezTo>
                        <a:pt x="332794" y="216012"/>
                        <a:pt x="328720" y="258157"/>
                        <a:pt x="321986" y="298058"/>
                      </a:cubicBezTo>
                      <a:cubicBezTo>
                        <a:pt x="313672" y="348766"/>
                        <a:pt x="310678" y="400305"/>
                        <a:pt x="312175" y="451677"/>
                      </a:cubicBezTo>
                      <a:cubicBezTo>
                        <a:pt x="347760" y="428152"/>
                        <a:pt x="393208" y="421143"/>
                        <a:pt x="420811" y="387975"/>
                      </a:cubicBezTo>
                      <a:cubicBezTo>
                        <a:pt x="418039" y="408054"/>
                        <a:pt x="382699" y="424632"/>
                        <a:pt x="378705" y="554779"/>
                      </a:cubicBezTo>
                      <a:cubicBezTo>
                        <a:pt x="330826" y="598891"/>
                        <a:pt x="64756" y="756983"/>
                        <a:pt x="35224" y="704359"/>
                      </a:cubicBezTo>
                      <a:cubicBezTo>
                        <a:pt x="5692" y="651735"/>
                        <a:pt x="234408" y="315389"/>
                        <a:pt x="201511" y="239037"/>
                      </a:cubicBezTo>
                      <a:cubicBezTo>
                        <a:pt x="175238" y="252255"/>
                        <a:pt x="144891" y="261897"/>
                        <a:pt x="115874" y="251174"/>
                      </a:cubicBezTo>
                      <a:cubicBezTo>
                        <a:pt x="66237" y="233053"/>
                        <a:pt x="30818" y="188247"/>
                        <a:pt x="10365" y="141031"/>
                      </a:cubicBezTo>
                      <a:cubicBezTo>
                        <a:pt x="1219" y="116591"/>
                        <a:pt x="-7760" y="84754"/>
                        <a:pt x="11030" y="62642"/>
                      </a:cubicBezTo>
                      <a:cubicBezTo>
                        <a:pt x="31982" y="44354"/>
                        <a:pt x="62247" y="47679"/>
                        <a:pt x="88104" y="46515"/>
                      </a:cubicBezTo>
                      <a:cubicBezTo>
                        <a:pt x="157612" y="49175"/>
                        <a:pt x="230528" y="40197"/>
                        <a:pt x="291389" y="4203"/>
                      </a:cubicBezTo>
                      <a:close/>
                    </a:path>
                  </a:pathLst>
                </a:custGeom>
                <a:grpFill/>
                <a:ln w="830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6" name="任意多边形: 形状 35"/>
              <p:cNvSpPr/>
              <p:nvPr/>
            </p:nvSpPr>
            <p:spPr>
              <a:xfrm>
                <a:off x="6551307" y="4244335"/>
                <a:ext cx="2004986" cy="4227134"/>
              </a:xfrm>
              <a:custGeom>
                <a:avLst/>
                <a:gdLst>
                  <a:gd name="connsiteX0" fmla="*/ 811290 w 1489125"/>
                  <a:gd name="connsiteY0" fmla="*/ 126 h 3344000"/>
                  <a:gd name="connsiteX1" fmla="*/ 825793 w 1489125"/>
                  <a:gd name="connsiteY1" fmla="*/ 2700 h 3344000"/>
                  <a:gd name="connsiteX2" fmla="*/ 768276 w 1489125"/>
                  <a:gd name="connsiteY2" fmla="*/ 240400 h 3344000"/>
                  <a:gd name="connsiteX3" fmla="*/ 523681 w 1489125"/>
                  <a:gd name="connsiteY3" fmla="*/ 451437 h 3344000"/>
                  <a:gd name="connsiteX4" fmla="*/ 974252 w 1489125"/>
                  <a:gd name="connsiteY4" fmla="*/ 301162 h 3344000"/>
                  <a:gd name="connsiteX5" fmla="*/ 1142484 w 1489125"/>
                  <a:gd name="connsiteY5" fmla="*/ 274862 h 3344000"/>
                  <a:gd name="connsiteX6" fmla="*/ 1314903 w 1489125"/>
                  <a:gd name="connsiteY6" fmla="*/ 510574 h 3344000"/>
                  <a:gd name="connsiteX7" fmla="*/ 1287591 w 1489125"/>
                  <a:gd name="connsiteY7" fmla="*/ 640241 h 3344000"/>
                  <a:gd name="connsiteX8" fmla="*/ 1230286 w 1489125"/>
                  <a:gd name="connsiteY8" fmla="*/ 1351065 h 3344000"/>
                  <a:gd name="connsiteX9" fmla="*/ 1357632 w 1489125"/>
                  <a:gd name="connsiteY9" fmla="*/ 1333642 h 3344000"/>
                  <a:gd name="connsiteX10" fmla="*/ 1488497 w 1489125"/>
                  <a:gd name="connsiteY10" fmla="*/ 1563827 h 3344000"/>
                  <a:gd name="connsiteX11" fmla="*/ 1233637 w 1489125"/>
                  <a:gd name="connsiteY11" fmla="*/ 1777593 h 3344000"/>
                  <a:gd name="connsiteX12" fmla="*/ 1279715 w 1489125"/>
                  <a:gd name="connsiteY12" fmla="*/ 2989830 h 3344000"/>
                  <a:gd name="connsiteX13" fmla="*/ 1251565 w 1489125"/>
                  <a:gd name="connsiteY13" fmla="*/ 3273290 h 3344000"/>
                  <a:gd name="connsiteX14" fmla="*/ 1177337 w 1489125"/>
                  <a:gd name="connsiteY14" fmla="*/ 3343986 h 3344000"/>
                  <a:gd name="connsiteX15" fmla="*/ 903678 w 1489125"/>
                  <a:gd name="connsiteY15" fmla="*/ 2935858 h 3344000"/>
                  <a:gd name="connsiteX16" fmla="*/ 885951 w 1489125"/>
                  <a:gd name="connsiteY16" fmla="*/ 2888185 h 3344000"/>
                  <a:gd name="connsiteX17" fmla="*/ 861932 w 1489125"/>
                  <a:gd name="connsiteY17" fmla="*/ 2234881 h 3344000"/>
                  <a:gd name="connsiteX18" fmla="*/ 292850 w 1489125"/>
                  <a:gd name="connsiteY18" fmla="*/ 2928509 h 3344000"/>
                  <a:gd name="connsiteX19" fmla="*/ 237703 w 1489125"/>
                  <a:gd name="connsiteY19" fmla="*/ 2996595 h 3344000"/>
                  <a:gd name="connsiteX20" fmla="*/ 187555 w 1489125"/>
                  <a:gd name="connsiteY20" fmla="*/ 3008930 h 3344000"/>
                  <a:gd name="connsiteX21" fmla="*/ 556 w 1489125"/>
                  <a:gd name="connsiteY21" fmla="*/ 2772211 h 3344000"/>
                  <a:gd name="connsiteX22" fmla="*/ 422977 w 1489125"/>
                  <a:gd name="connsiteY22" fmla="*/ 2107792 h 3344000"/>
                  <a:gd name="connsiteX23" fmla="*/ 156220 w 1489125"/>
                  <a:gd name="connsiteY23" fmla="*/ 1818302 h 3344000"/>
                  <a:gd name="connsiteX24" fmla="*/ 190068 w 1489125"/>
                  <a:gd name="connsiteY24" fmla="*/ 1686458 h 3344000"/>
                  <a:gd name="connsiteX25" fmla="*/ 506759 w 1489125"/>
                  <a:gd name="connsiteY25" fmla="*/ 1614420 h 3344000"/>
                  <a:gd name="connsiteX26" fmla="*/ 305852 w 1489125"/>
                  <a:gd name="connsiteY26" fmla="*/ 1297624 h 3344000"/>
                  <a:gd name="connsiteX27" fmla="*/ 314734 w 1489125"/>
                  <a:gd name="connsiteY27" fmla="*/ 674082 h 3344000"/>
                  <a:gd name="connsiteX28" fmla="*/ 134102 w 1489125"/>
                  <a:gd name="connsiteY28" fmla="*/ 540897 h 3344000"/>
                  <a:gd name="connsiteX29" fmla="*/ 135275 w 1489125"/>
                  <a:gd name="connsiteY29" fmla="*/ 423123 h 3344000"/>
                  <a:gd name="connsiteX30" fmla="*/ 212192 w 1489125"/>
                  <a:gd name="connsiteY30" fmla="*/ 354741 h 3344000"/>
                  <a:gd name="connsiteX31" fmla="*/ 811290 w 1489125"/>
                  <a:gd name="connsiteY31" fmla="*/ 126 h 3344000"/>
                  <a:gd name="connsiteX32" fmla="*/ 944091 w 1489125"/>
                  <a:gd name="connsiteY32" fmla="*/ 789173 h 3344000"/>
                  <a:gd name="connsiteX33" fmla="*/ 709172 w 1489125"/>
                  <a:gd name="connsiteY33" fmla="*/ 883325 h 3344000"/>
                  <a:gd name="connsiteX34" fmla="*/ 863327 w 1489125"/>
                  <a:gd name="connsiteY34" fmla="*/ 1112337 h 3344000"/>
                  <a:gd name="connsiteX35" fmla="*/ 780720 w 1489125"/>
                  <a:gd name="connsiteY35" fmla="*/ 1269813 h 3344000"/>
                  <a:gd name="connsiteX36" fmla="*/ 833502 w 1489125"/>
                  <a:gd name="connsiteY36" fmla="*/ 1515745 h 3344000"/>
                  <a:gd name="connsiteX37" fmla="*/ 867349 w 1489125"/>
                  <a:gd name="connsiteY37" fmla="*/ 1507537 h 3344000"/>
                  <a:gd name="connsiteX38" fmla="*/ 944091 w 1489125"/>
                  <a:gd name="connsiteY38" fmla="*/ 789173 h 3344000"/>
                  <a:gd name="connsiteX39" fmla="*/ 597073 w 1489125"/>
                  <a:gd name="connsiteY39" fmla="*/ 879138 h 3344000"/>
                  <a:gd name="connsiteX40" fmla="*/ 569258 w 1489125"/>
                  <a:gd name="connsiteY40" fmla="*/ 883827 h 3344000"/>
                  <a:gd name="connsiteX41" fmla="*/ 577803 w 1489125"/>
                  <a:gd name="connsiteY41" fmla="*/ 1113510 h 3344000"/>
                  <a:gd name="connsiteX42" fmla="*/ 655887 w 1489125"/>
                  <a:gd name="connsiteY42" fmla="*/ 1060402 h 3344000"/>
                  <a:gd name="connsiteX43" fmla="*/ 597073 w 1489125"/>
                  <a:gd name="connsiteY43" fmla="*/ 879138 h 3344000"/>
                  <a:gd name="connsiteX44" fmla="*/ 576630 w 1489125"/>
                  <a:gd name="connsiteY44" fmla="*/ 1303989 h 3344000"/>
                  <a:gd name="connsiteX45" fmla="*/ 561719 w 1489125"/>
                  <a:gd name="connsiteY45" fmla="*/ 1603196 h 3344000"/>
                  <a:gd name="connsiteX46" fmla="*/ 707328 w 1489125"/>
                  <a:gd name="connsiteY46" fmla="*/ 1559305 h 3344000"/>
                  <a:gd name="connsiteX47" fmla="*/ 579312 w 1489125"/>
                  <a:gd name="connsiteY47" fmla="*/ 1578402 h 3344000"/>
                  <a:gd name="connsiteX48" fmla="*/ 644492 w 1489125"/>
                  <a:gd name="connsiteY48" fmla="*/ 1366980 h 3344000"/>
                  <a:gd name="connsiteX49" fmla="*/ 576630 w 1489125"/>
                  <a:gd name="connsiteY49" fmla="*/ 1303989 h 3344000"/>
                  <a:gd name="connsiteX0-1" fmla="*/ 811290 w 1489125"/>
                  <a:gd name="connsiteY0-2" fmla="*/ 126 h 3344000"/>
                  <a:gd name="connsiteX1-3" fmla="*/ 825793 w 1489125"/>
                  <a:gd name="connsiteY1-4" fmla="*/ 2700 h 3344000"/>
                  <a:gd name="connsiteX2-5" fmla="*/ 768276 w 1489125"/>
                  <a:gd name="connsiteY2-6" fmla="*/ 240400 h 3344000"/>
                  <a:gd name="connsiteX3-7" fmla="*/ 523681 w 1489125"/>
                  <a:gd name="connsiteY3-8" fmla="*/ 451437 h 3344000"/>
                  <a:gd name="connsiteX4-9" fmla="*/ 974252 w 1489125"/>
                  <a:gd name="connsiteY4-10" fmla="*/ 301162 h 3344000"/>
                  <a:gd name="connsiteX5-11" fmla="*/ 1142484 w 1489125"/>
                  <a:gd name="connsiteY5-12" fmla="*/ 274862 h 3344000"/>
                  <a:gd name="connsiteX6-13" fmla="*/ 1314903 w 1489125"/>
                  <a:gd name="connsiteY6-14" fmla="*/ 510574 h 3344000"/>
                  <a:gd name="connsiteX7-15" fmla="*/ 1287591 w 1489125"/>
                  <a:gd name="connsiteY7-16" fmla="*/ 640241 h 3344000"/>
                  <a:gd name="connsiteX8-17" fmla="*/ 1230286 w 1489125"/>
                  <a:gd name="connsiteY8-18" fmla="*/ 1351065 h 3344000"/>
                  <a:gd name="connsiteX9-19" fmla="*/ 1357632 w 1489125"/>
                  <a:gd name="connsiteY9-20" fmla="*/ 1333642 h 3344000"/>
                  <a:gd name="connsiteX10-21" fmla="*/ 1488497 w 1489125"/>
                  <a:gd name="connsiteY10-22" fmla="*/ 1563827 h 3344000"/>
                  <a:gd name="connsiteX11-23" fmla="*/ 1233637 w 1489125"/>
                  <a:gd name="connsiteY11-24" fmla="*/ 1777593 h 3344000"/>
                  <a:gd name="connsiteX12-25" fmla="*/ 1279715 w 1489125"/>
                  <a:gd name="connsiteY12-26" fmla="*/ 2989830 h 3344000"/>
                  <a:gd name="connsiteX13-27" fmla="*/ 1251565 w 1489125"/>
                  <a:gd name="connsiteY13-28" fmla="*/ 3273290 h 3344000"/>
                  <a:gd name="connsiteX14-29" fmla="*/ 1177337 w 1489125"/>
                  <a:gd name="connsiteY14-30" fmla="*/ 3343986 h 3344000"/>
                  <a:gd name="connsiteX15-31" fmla="*/ 903678 w 1489125"/>
                  <a:gd name="connsiteY15-32" fmla="*/ 2935858 h 3344000"/>
                  <a:gd name="connsiteX16-33" fmla="*/ 885951 w 1489125"/>
                  <a:gd name="connsiteY16-34" fmla="*/ 2888185 h 3344000"/>
                  <a:gd name="connsiteX17-35" fmla="*/ 861932 w 1489125"/>
                  <a:gd name="connsiteY17-36" fmla="*/ 2234881 h 3344000"/>
                  <a:gd name="connsiteX18-37" fmla="*/ 292850 w 1489125"/>
                  <a:gd name="connsiteY18-38" fmla="*/ 2928509 h 3344000"/>
                  <a:gd name="connsiteX19-39" fmla="*/ 187555 w 1489125"/>
                  <a:gd name="connsiteY19-40" fmla="*/ 3008930 h 3344000"/>
                  <a:gd name="connsiteX20-41" fmla="*/ 556 w 1489125"/>
                  <a:gd name="connsiteY20-42" fmla="*/ 2772211 h 3344000"/>
                  <a:gd name="connsiteX21-43" fmla="*/ 422977 w 1489125"/>
                  <a:gd name="connsiteY21-44" fmla="*/ 2107792 h 3344000"/>
                  <a:gd name="connsiteX22-45" fmla="*/ 156220 w 1489125"/>
                  <a:gd name="connsiteY22-46" fmla="*/ 1818302 h 3344000"/>
                  <a:gd name="connsiteX23-47" fmla="*/ 190068 w 1489125"/>
                  <a:gd name="connsiteY23-48" fmla="*/ 1686458 h 3344000"/>
                  <a:gd name="connsiteX24-49" fmla="*/ 506759 w 1489125"/>
                  <a:gd name="connsiteY24-50" fmla="*/ 1614420 h 3344000"/>
                  <a:gd name="connsiteX25-51" fmla="*/ 305852 w 1489125"/>
                  <a:gd name="connsiteY25-52" fmla="*/ 1297624 h 3344000"/>
                  <a:gd name="connsiteX26-53" fmla="*/ 314734 w 1489125"/>
                  <a:gd name="connsiteY26-54" fmla="*/ 674082 h 3344000"/>
                  <a:gd name="connsiteX27-55" fmla="*/ 134102 w 1489125"/>
                  <a:gd name="connsiteY27-56" fmla="*/ 540897 h 3344000"/>
                  <a:gd name="connsiteX28-57" fmla="*/ 135275 w 1489125"/>
                  <a:gd name="connsiteY28-58" fmla="*/ 423123 h 3344000"/>
                  <a:gd name="connsiteX29-59" fmla="*/ 212192 w 1489125"/>
                  <a:gd name="connsiteY29-60" fmla="*/ 354741 h 3344000"/>
                  <a:gd name="connsiteX30-61" fmla="*/ 811290 w 1489125"/>
                  <a:gd name="connsiteY30-62" fmla="*/ 126 h 3344000"/>
                  <a:gd name="connsiteX31-63" fmla="*/ 944091 w 1489125"/>
                  <a:gd name="connsiteY31-64" fmla="*/ 789173 h 3344000"/>
                  <a:gd name="connsiteX32-65" fmla="*/ 709172 w 1489125"/>
                  <a:gd name="connsiteY32-66" fmla="*/ 883325 h 3344000"/>
                  <a:gd name="connsiteX33-67" fmla="*/ 863327 w 1489125"/>
                  <a:gd name="connsiteY33-68" fmla="*/ 1112337 h 3344000"/>
                  <a:gd name="connsiteX34-69" fmla="*/ 780720 w 1489125"/>
                  <a:gd name="connsiteY34-70" fmla="*/ 1269813 h 3344000"/>
                  <a:gd name="connsiteX35-71" fmla="*/ 833502 w 1489125"/>
                  <a:gd name="connsiteY35-72" fmla="*/ 1515745 h 3344000"/>
                  <a:gd name="connsiteX36-73" fmla="*/ 867349 w 1489125"/>
                  <a:gd name="connsiteY36-74" fmla="*/ 1507537 h 3344000"/>
                  <a:gd name="connsiteX37-75" fmla="*/ 944091 w 1489125"/>
                  <a:gd name="connsiteY37-76" fmla="*/ 789173 h 3344000"/>
                  <a:gd name="connsiteX38-77" fmla="*/ 597073 w 1489125"/>
                  <a:gd name="connsiteY38-78" fmla="*/ 879138 h 3344000"/>
                  <a:gd name="connsiteX39-79" fmla="*/ 569258 w 1489125"/>
                  <a:gd name="connsiteY39-80" fmla="*/ 883827 h 3344000"/>
                  <a:gd name="connsiteX40-81" fmla="*/ 577803 w 1489125"/>
                  <a:gd name="connsiteY40-82" fmla="*/ 1113510 h 3344000"/>
                  <a:gd name="connsiteX41-83" fmla="*/ 655887 w 1489125"/>
                  <a:gd name="connsiteY41-84" fmla="*/ 1060402 h 3344000"/>
                  <a:gd name="connsiteX42-85" fmla="*/ 597073 w 1489125"/>
                  <a:gd name="connsiteY42-86" fmla="*/ 879138 h 3344000"/>
                  <a:gd name="connsiteX43-87" fmla="*/ 576630 w 1489125"/>
                  <a:gd name="connsiteY43-88" fmla="*/ 1303989 h 3344000"/>
                  <a:gd name="connsiteX44-89" fmla="*/ 561719 w 1489125"/>
                  <a:gd name="connsiteY44-90" fmla="*/ 1603196 h 3344000"/>
                  <a:gd name="connsiteX45-91" fmla="*/ 707328 w 1489125"/>
                  <a:gd name="connsiteY45-92" fmla="*/ 1559305 h 3344000"/>
                  <a:gd name="connsiteX46-93" fmla="*/ 579312 w 1489125"/>
                  <a:gd name="connsiteY46-94" fmla="*/ 1578402 h 3344000"/>
                  <a:gd name="connsiteX47-95" fmla="*/ 644492 w 1489125"/>
                  <a:gd name="connsiteY47-96" fmla="*/ 1366980 h 3344000"/>
                  <a:gd name="connsiteX48-97" fmla="*/ 576630 w 1489125"/>
                  <a:gd name="connsiteY48-98" fmla="*/ 1303989 h 3344000"/>
                  <a:gd name="connsiteX0-99" fmla="*/ 810734 w 1488569"/>
                  <a:gd name="connsiteY0-100" fmla="*/ 126 h 3344000"/>
                  <a:gd name="connsiteX1-101" fmla="*/ 825237 w 1488569"/>
                  <a:gd name="connsiteY1-102" fmla="*/ 2700 h 3344000"/>
                  <a:gd name="connsiteX2-103" fmla="*/ 767720 w 1488569"/>
                  <a:gd name="connsiteY2-104" fmla="*/ 240400 h 3344000"/>
                  <a:gd name="connsiteX3-105" fmla="*/ 523125 w 1488569"/>
                  <a:gd name="connsiteY3-106" fmla="*/ 451437 h 3344000"/>
                  <a:gd name="connsiteX4-107" fmla="*/ 973696 w 1488569"/>
                  <a:gd name="connsiteY4-108" fmla="*/ 301162 h 3344000"/>
                  <a:gd name="connsiteX5-109" fmla="*/ 1141928 w 1488569"/>
                  <a:gd name="connsiteY5-110" fmla="*/ 274862 h 3344000"/>
                  <a:gd name="connsiteX6-111" fmla="*/ 1314347 w 1488569"/>
                  <a:gd name="connsiteY6-112" fmla="*/ 510574 h 3344000"/>
                  <a:gd name="connsiteX7-113" fmla="*/ 1287035 w 1488569"/>
                  <a:gd name="connsiteY7-114" fmla="*/ 640241 h 3344000"/>
                  <a:gd name="connsiteX8-115" fmla="*/ 1229730 w 1488569"/>
                  <a:gd name="connsiteY8-116" fmla="*/ 1351065 h 3344000"/>
                  <a:gd name="connsiteX9-117" fmla="*/ 1357076 w 1488569"/>
                  <a:gd name="connsiteY9-118" fmla="*/ 1333642 h 3344000"/>
                  <a:gd name="connsiteX10-119" fmla="*/ 1487941 w 1488569"/>
                  <a:gd name="connsiteY10-120" fmla="*/ 1563827 h 3344000"/>
                  <a:gd name="connsiteX11-121" fmla="*/ 1233081 w 1488569"/>
                  <a:gd name="connsiteY11-122" fmla="*/ 1777593 h 3344000"/>
                  <a:gd name="connsiteX12-123" fmla="*/ 1279159 w 1488569"/>
                  <a:gd name="connsiteY12-124" fmla="*/ 2989830 h 3344000"/>
                  <a:gd name="connsiteX13-125" fmla="*/ 1251009 w 1488569"/>
                  <a:gd name="connsiteY13-126" fmla="*/ 3273290 h 3344000"/>
                  <a:gd name="connsiteX14-127" fmla="*/ 1176781 w 1488569"/>
                  <a:gd name="connsiteY14-128" fmla="*/ 3343986 h 3344000"/>
                  <a:gd name="connsiteX15-129" fmla="*/ 903122 w 1488569"/>
                  <a:gd name="connsiteY15-130" fmla="*/ 2935858 h 3344000"/>
                  <a:gd name="connsiteX16-131" fmla="*/ 885395 w 1488569"/>
                  <a:gd name="connsiteY16-132" fmla="*/ 2888185 h 3344000"/>
                  <a:gd name="connsiteX17-133" fmla="*/ 861376 w 1488569"/>
                  <a:gd name="connsiteY17-134" fmla="*/ 2234881 h 3344000"/>
                  <a:gd name="connsiteX18-135" fmla="*/ 292294 w 1488569"/>
                  <a:gd name="connsiteY18-136" fmla="*/ 2928509 h 3344000"/>
                  <a:gd name="connsiteX19-137" fmla="*/ 0 w 1488569"/>
                  <a:gd name="connsiteY19-138" fmla="*/ 2772211 h 3344000"/>
                  <a:gd name="connsiteX20-139" fmla="*/ 422421 w 1488569"/>
                  <a:gd name="connsiteY20-140" fmla="*/ 2107792 h 3344000"/>
                  <a:gd name="connsiteX21-141" fmla="*/ 155664 w 1488569"/>
                  <a:gd name="connsiteY21-142" fmla="*/ 1818302 h 3344000"/>
                  <a:gd name="connsiteX22-143" fmla="*/ 189512 w 1488569"/>
                  <a:gd name="connsiteY22-144" fmla="*/ 1686458 h 3344000"/>
                  <a:gd name="connsiteX23-145" fmla="*/ 506203 w 1488569"/>
                  <a:gd name="connsiteY23-146" fmla="*/ 1614420 h 3344000"/>
                  <a:gd name="connsiteX24-147" fmla="*/ 305296 w 1488569"/>
                  <a:gd name="connsiteY24-148" fmla="*/ 1297624 h 3344000"/>
                  <a:gd name="connsiteX25-149" fmla="*/ 314178 w 1488569"/>
                  <a:gd name="connsiteY25-150" fmla="*/ 674082 h 3344000"/>
                  <a:gd name="connsiteX26-151" fmla="*/ 133546 w 1488569"/>
                  <a:gd name="connsiteY26-152" fmla="*/ 540897 h 3344000"/>
                  <a:gd name="connsiteX27-153" fmla="*/ 134719 w 1488569"/>
                  <a:gd name="connsiteY27-154" fmla="*/ 423123 h 3344000"/>
                  <a:gd name="connsiteX28-155" fmla="*/ 211636 w 1488569"/>
                  <a:gd name="connsiteY28-156" fmla="*/ 354741 h 3344000"/>
                  <a:gd name="connsiteX29-157" fmla="*/ 810734 w 1488569"/>
                  <a:gd name="connsiteY29-158" fmla="*/ 126 h 3344000"/>
                  <a:gd name="connsiteX30-159" fmla="*/ 943535 w 1488569"/>
                  <a:gd name="connsiteY30-160" fmla="*/ 789173 h 3344000"/>
                  <a:gd name="connsiteX31-161" fmla="*/ 708616 w 1488569"/>
                  <a:gd name="connsiteY31-162" fmla="*/ 883325 h 3344000"/>
                  <a:gd name="connsiteX32-163" fmla="*/ 862771 w 1488569"/>
                  <a:gd name="connsiteY32-164" fmla="*/ 1112337 h 3344000"/>
                  <a:gd name="connsiteX33-165" fmla="*/ 780164 w 1488569"/>
                  <a:gd name="connsiteY33-166" fmla="*/ 1269813 h 3344000"/>
                  <a:gd name="connsiteX34-167" fmla="*/ 832946 w 1488569"/>
                  <a:gd name="connsiteY34-168" fmla="*/ 1515745 h 3344000"/>
                  <a:gd name="connsiteX35-169" fmla="*/ 866793 w 1488569"/>
                  <a:gd name="connsiteY35-170" fmla="*/ 1507537 h 3344000"/>
                  <a:gd name="connsiteX36-171" fmla="*/ 943535 w 1488569"/>
                  <a:gd name="connsiteY36-172" fmla="*/ 789173 h 3344000"/>
                  <a:gd name="connsiteX37-173" fmla="*/ 596517 w 1488569"/>
                  <a:gd name="connsiteY37-174" fmla="*/ 879138 h 3344000"/>
                  <a:gd name="connsiteX38-175" fmla="*/ 568702 w 1488569"/>
                  <a:gd name="connsiteY38-176" fmla="*/ 883827 h 3344000"/>
                  <a:gd name="connsiteX39-177" fmla="*/ 577247 w 1488569"/>
                  <a:gd name="connsiteY39-178" fmla="*/ 1113510 h 3344000"/>
                  <a:gd name="connsiteX40-179" fmla="*/ 655331 w 1488569"/>
                  <a:gd name="connsiteY40-180" fmla="*/ 1060402 h 3344000"/>
                  <a:gd name="connsiteX41-181" fmla="*/ 596517 w 1488569"/>
                  <a:gd name="connsiteY41-182" fmla="*/ 879138 h 3344000"/>
                  <a:gd name="connsiteX42-183" fmla="*/ 576074 w 1488569"/>
                  <a:gd name="connsiteY42-184" fmla="*/ 1303989 h 3344000"/>
                  <a:gd name="connsiteX43-185" fmla="*/ 561163 w 1488569"/>
                  <a:gd name="connsiteY43-186" fmla="*/ 1603196 h 3344000"/>
                  <a:gd name="connsiteX44-187" fmla="*/ 706772 w 1488569"/>
                  <a:gd name="connsiteY44-188" fmla="*/ 1559305 h 3344000"/>
                  <a:gd name="connsiteX45-189" fmla="*/ 578756 w 1488569"/>
                  <a:gd name="connsiteY45-190" fmla="*/ 1578402 h 3344000"/>
                  <a:gd name="connsiteX46-191" fmla="*/ 643936 w 1488569"/>
                  <a:gd name="connsiteY46-192" fmla="*/ 1366980 h 3344000"/>
                  <a:gd name="connsiteX47-193" fmla="*/ 576074 w 1488569"/>
                  <a:gd name="connsiteY47-194" fmla="*/ 1303989 h 3344000"/>
                  <a:gd name="connsiteX0-195" fmla="*/ 810734 w 1488569"/>
                  <a:gd name="connsiteY0-196" fmla="*/ 126 h 3344000"/>
                  <a:gd name="connsiteX1-197" fmla="*/ 825237 w 1488569"/>
                  <a:gd name="connsiteY1-198" fmla="*/ 2700 h 3344000"/>
                  <a:gd name="connsiteX2-199" fmla="*/ 767720 w 1488569"/>
                  <a:gd name="connsiteY2-200" fmla="*/ 240400 h 3344000"/>
                  <a:gd name="connsiteX3-201" fmla="*/ 523125 w 1488569"/>
                  <a:gd name="connsiteY3-202" fmla="*/ 451437 h 3344000"/>
                  <a:gd name="connsiteX4-203" fmla="*/ 973696 w 1488569"/>
                  <a:gd name="connsiteY4-204" fmla="*/ 301162 h 3344000"/>
                  <a:gd name="connsiteX5-205" fmla="*/ 1141928 w 1488569"/>
                  <a:gd name="connsiteY5-206" fmla="*/ 274862 h 3344000"/>
                  <a:gd name="connsiteX6-207" fmla="*/ 1314347 w 1488569"/>
                  <a:gd name="connsiteY6-208" fmla="*/ 510574 h 3344000"/>
                  <a:gd name="connsiteX7-209" fmla="*/ 1287035 w 1488569"/>
                  <a:gd name="connsiteY7-210" fmla="*/ 640241 h 3344000"/>
                  <a:gd name="connsiteX8-211" fmla="*/ 1229730 w 1488569"/>
                  <a:gd name="connsiteY8-212" fmla="*/ 1351065 h 3344000"/>
                  <a:gd name="connsiteX9-213" fmla="*/ 1357076 w 1488569"/>
                  <a:gd name="connsiteY9-214" fmla="*/ 1333642 h 3344000"/>
                  <a:gd name="connsiteX10-215" fmla="*/ 1487941 w 1488569"/>
                  <a:gd name="connsiteY10-216" fmla="*/ 1563827 h 3344000"/>
                  <a:gd name="connsiteX11-217" fmla="*/ 1233081 w 1488569"/>
                  <a:gd name="connsiteY11-218" fmla="*/ 1777593 h 3344000"/>
                  <a:gd name="connsiteX12-219" fmla="*/ 1279159 w 1488569"/>
                  <a:gd name="connsiteY12-220" fmla="*/ 2989830 h 3344000"/>
                  <a:gd name="connsiteX13-221" fmla="*/ 1251009 w 1488569"/>
                  <a:gd name="connsiteY13-222" fmla="*/ 3273290 h 3344000"/>
                  <a:gd name="connsiteX14-223" fmla="*/ 1176781 w 1488569"/>
                  <a:gd name="connsiteY14-224" fmla="*/ 3343986 h 3344000"/>
                  <a:gd name="connsiteX15-225" fmla="*/ 903122 w 1488569"/>
                  <a:gd name="connsiteY15-226" fmla="*/ 2935858 h 3344000"/>
                  <a:gd name="connsiteX16-227" fmla="*/ 885395 w 1488569"/>
                  <a:gd name="connsiteY16-228" fmla="*/ 2888185 h 3344000"/>
                  <a:gd name="connsiteX17-229" fmla="*/ 861376 w 1488569"/>
                  <a:gd name="connsiteY17-230" fmla="*/ 2234881 h 3344000"/>
                  <a:gd name="connsiteX18-231" fmla="*/ 0 w 1488569"/>
                  <a:gd name="connsiteY18-232" fmla="*/ 2772211 h 3344000"/>
                  <a:gd name="connsiteX19-233" fmla="*/ 422421 w 1488569"/>
                  <a:gd name="connsiteY19-234" fmla="*/ 2107792 h 3344000"/>
                  <a:gd name="connsiteX20-235" fmla="*/ 155664 w 1488569"/>
                  <a:gd name="connsiteY20-236" fmla="*/ 1818302 h 3344000"/>
                  <a:gd name="connsiteX21-237" fmla="*/ 189512 w 1488569"/>
                  <a:gd name="connsiteY21-238" fmla="*/ 1686458 h 3344000"/>
                  <a:gd name="connsiteX22-239" fmla="*/ 506203 w 1488569"/>
                  <a:gd name="connsiteY22-240" fmla="*/ 1614420 h 3344000"/>
                  <a:gd name="connsiteX23-241" fmla="*/ 305296 w 1488569"/>
                  <a:gd name="connsiteY23-242" fmla="*/ 1297624 h 3344000"/>
                  <a:gd name="connsiteX24-243" fmla="*/ 314178 w 1488569"/>
                  <a:gd name="connsiteY24-244" fmla="*/ 674082 h 3344000"/>
                  <a:gd name="connsiteX25-245" fmla="*/ 133546 w 1488569"/>
                  <a:gd name="connsiteY25-246" fmla="*/ 540897 h 3344000"/>
                  <a:gd name="connsiteX26-247" fmla="*/ 134719 w 1488569"/>
                  <a:gd name="connsiteY26-248" fmla="*/ 423123 h 3344000"/>
                  <a:gd name="connsiteX27-249" fmla="*/ 211636 w 1488569"/>
                  <a:gd name="connsiteY27-250" fmla="*/ 354741 h 3344000"/>
                  <a:gd name="connsiteX28-251" fmla="*/ 810734 w 1488569"/>
                  <a:gd name="connsiteY28-252" fmla="*/ 126 h 3344000"/>
                  <a:gd name="connsiteX29-253" fmla="*/ 943535 w 1488569"/>
                  <a:gd name="connsiteY29-254" fmla="*/ 789173 h 3344000"/>
                  <a:gd name="connsiteX30-255" fmla="*/ 708616 w 1488569"/>
                  <a:gd name="connsiteY30-256" fmla="*/ 883325 h 3344000"/>
                  <a:gd name="connsiteX31-257" fmla="*/ 862771 w 1488569"/>
                  <a:gd name="connsiteY31-258" fmla="*/ 1112337 h 3344000"/>
                  <a:gd name="connsiteX32-259" fmla="*/ 780164 w 1488569"/>
                  <a:gd name="connsiteY32-260" fmla="*/ 1269813 h 3344000"/>
                  <a:gd name="connsiteX33-261" fmla="*/ 832946 w 1488569"/>
                  <a:gd name="connsiteY33-262" fmla="*/ 1515745 h 3344000"/>
                  <a:gd name="connsiteX34-263" fmla="*/ 866793 w 1488569"/>
                  <a:gd name="connsiteY34-264" fmla="*/ 1507537 h 3344000"/>
                  <a:gd name="connsiteX35-265" fmla="*/ 943535 w 1488569"/>
                  <a:gd name="connsiteY35-266" fmla="*/ 789173 h 3344000"/>
                  <a:gd name="connsiteX36-267" fmla="*/ 596517 w 1488569"/>
                  <a:gd name="connsiteY36-268" fmla="*/ 879138 h 3344000"/>
                  <a:gd name="connsiteX37-269" fmla="*/ 568702 w 1488569"/>
                  <a:gd name="connsiteY37-270" fmla="*/ 883827 h 3344000"/>
                  <a:gd name="connsiteX38-271" fmla="*/ 577247 w 1488569"/>
                  <a:gd name="connsiteY38-272" fmla="*/ 1113510 h 3344000"/>
                  <a:gd name="connsiteX39-273" fmla="*/ 655331 w 1488569"/>
                  <a:gd name="connsiteY39-274" fmla="*/ 1060402 h 3344000"/>
                  <a:gd name="connsiteX40-275" fmla="*/ 596517 w 1488569"/>
                  <a:gd name="connsiteY40-276" fmla="*/ 879138 h 3344000"/>
                  <a:gd name="connsiteX41-277" fmla="*/ 576074 w 1488569"/>
                  <a:gd name="connsiteY41-278" fmla="*/ 1303989 h 3344000"/>
                  <a:gd name="connsiteX42-279" fmla="*/ 561163 w 1488569"/>
                  <a:gd name="connsiteY42-280" fmla="*/ 1603196 h 3344000"/>
                  <a:gd name="connsiteX43-281" fmla="*/ 706772 w 1488569"/>
                  <a:gd name="connsiteY43-282" fmla="*/ 1559305 h 3344000"/>
                  <a:gd name="connsiteX44-283" fmla="*/ 578756 w 1488569"/>
                  <a:gd name="connsiteY44-284" fmla="*/ 1578402 h 3344000"/>
                  <a:gd name="connsiteX45-285" fmla="*/ 643936 w 1488569"/>
                  <a:gd name="connsiteY45-286" fmla="*/ 1366980 h 3344000"/>
                  <a:gd name="connsiteX46-287" fmla="*/ 576074 w 1488569"/>
                  <a:gd name="connsiteY46-288" fmla="*/ 1303989 h 3344000"/>
                  <a:gd name="connsiteX0-289" fmla="*/ 810734 w 1488569"/>
                  <a:gd name="connsiteY0-290" fmla="*/ 126 h 3344000"/>
                  <a:gd name="connsiteX1-291" fmla="*/ 825237 w 1488569"/>
                  <a:gd name="connsiteY1-292" fmla="*/ 2700 h 3344000"/>
                  <a:gd name="connsiteX2-293" fmla="*/ 767720 w 1488569"/>
                  <a:gd name="connsiteY2-294" fmla="*/ 240400 h 3344000"/>
                  <a:gd name="connsiteX3-295" fmla="*/ 523125 w 1488569"/>
                  <a:gd name="connsiteY3-296" fmla="*/ 451437 h 3344000"/>
                  <a:gd name="connsiteX4-297" fmla="*/ 973696 w 1488569"/>
                  <a:gd name="connsiteY4-298" fmla="*/ 301162 h 3344000"/>
                  <a:gd name="connsiteX5-299" fmla="*/ 1141928 w 1488569"/>
                  <a:gd name="connsiteY5-300" fmla="*/ 274862 h 3344000"/>
                  <a:gd name="connsiteX6-301" fmla="*/ 1314347 w 1488569"/>
                  <a:gd name="connsiteY6-302" fmla="*/ 510574 h 3344000"/>
                  <a:gd name="connsiteX7-303" fmla="*/ 1287035 w 1488569"/>
                  <a:gd name="connsiteY7-304" fmla="*/ 640241 h 3344000"/>
                  <a:gd name="connsiteX8-305" fmla="*/ 1229730 w 1488569"/>
                  <a:gd name="connsiteY8-306" fmla="*/ 1351065 h 3344000"/>
                  <a:gd name="connsiteX9-307" fmla="*/ 1357076 w 1488569"/>
                  <a:gd name="connsiteY9-308" fmla="*/ 1333642 h 3344000"/>
                  <a:gd name="connsiteX10-309" fmla="*/ 1487941 w 1488569"/>
                  <a:gd name="connsiteY10-310" fmla="*/ 1563827 h 3344000"/>
                  <a:gd name="connsiteX11-311" fmla="*/ 1233081 w 1488569"/>
                  <a:gd name="connsiteY11-312" fmla="*/ 1777593 h 3344000"/>
                  <a:gd name="connsiteX12-313" fmla="*/ 1279159 w 1488569"/>
                  <a:gd name="connsiteY12-314" fmla="*/ 2989830 h 3344000"/>
                  <a:gd name="connsiteX13-315" fmla="*/ 1251009 w 1488569"/>
                  <a:gd name="connsiteY13-316" fmla="*/ 3273290 h 3344000"/>
                  <a:gd name="connsiteX14-317" fmla="*/ 1176781 w 1488569"/>
                  <a:gd name="connsiteY14-318" fmla="*/ 3343986 h 3344000"/>
                  <a:gd name="connsiteX15-319" fmla="*/ 903122 w 1488569"/>
                  <a:gd name="connsiteY15-320" fmla="*/ 2935858 h 3344000"/>
                  <a:gd name="connsiteX16-321" fmla="*/ 771095 w 1488569"/>
                  <a:gd name="connsiteY16-322" fmla="*/ 2796745 h 3344000"/>
                  <a:gd name="connsiteX17-323" fmla="*/ 861376 w 1488569"/>
                  <a:gd name="connsiteY17-324" fmla="*/ 2234881 h 3344000"/>
                  <a:gd name="connsiteX18-325" fmla="*/ 0 w 1488569"/>
                  <a:gd name="connsiteY18-326" fmla="*/ 2772211 h 3344000"/>
                  <a:gd name="connsiteX19-327" fmla="*/ 422421 w 1488569"/>
                  <a:gd name="connsiteY19-328" fmla="*/ 2107792 h 3344000"/>
                  <a:gd name="connsiteX20-329" fmla="*/ 155664 w 1488569"/>
                  <a:gd name="connsiteY20-330" fmla="*/ 1818302 h 3344000"/>
                  <a:gd name="connsiteX21-331" fmla="*/ 189512 w 1488569"/>
                  <a:gd name="connsiteY21-332" fmla="*/ 1686458 h 3344000"/>
                  <a:gd name="connsiteX22-333" fmla="*/ 506203 w 1488569"/>
                  <a:gd name="connsiteY22-334" fmla="*/ 1614420 h 3344000"/>
                  <a:gd name="connsiteX23-335" fmla="*/ 305296 w 1488569"/>
                  <a:gd name="connsiteY23-336" fmla="*/ 1297624 h 3344000"/>
                  <a:gd name="connsiteX24-337" fmla="*/ 314178 w 1488569"/>
                  <a:gd name="connsiteY24-338" fmla="*/ 674082 h 3344000"/>
                  <a:gd name="connsiteX25-339" fmla="*/ 133546 w 1488569"/>
                  <a:gd name="connsiteY25-340" fmla="*/ 540897 h 3344000"/>
                  <a:gd name="connsiteX26-341" fmla="*/ 134719 w 1488569"/>
                  <a:gd name="connsiteY26-342" fmla="*/ 423123 h 3344000"/>
                  <a:gd name="connsiteX27-343" fmla="*/ 211636 w 1488569"/>
                  <a:gd name="connsiteY27-344" fmla="*/ 354741 h 3344000"/>
                  <a:gd name="connsiteX28-345" fmla="*/ 810734 w 1488569"/>
                  <a:gd name="connsiteY28-346" fmla="*/ 126 h 3344000"/>
                  <a:gd name="connsiteX29-347" fmla="*/ 943535 w 1488569"/>
                  <a:gd name="connsiteY29-348" fmla="*/ 789173 h 3344000"/>
                  <a:gd name="connsiteX30-349" fmla="*/ 708616 w 1488569"/>
                  <a:gd name="connsiteY30-350" fmla="*/ 883325 h 3344000"/>
                  <a:gd name="connsiteX31-351" fmla="*/ 862771 w 1488569"/>
                  <a:gd name="connsiteY31-352" fmla="*/ 1112337 h 3344000"/>
                  <a:gd name="connsiteX32-353" fmla="*/ 780164 w 1488569"/>
                  <a:gd name="connsiteY32-354" fmla="*/ 1269813 h 3344000"/>
                  <a:gd name="connsiteX33-355" fmla="*/ 832946 w 1488569"/>
                  <a:gd name="connsiteY33-356" fmla="*/ 1515745 h 3344000"/>
                  <a:gd name="connsiteX34-357" fmla="*/ 866793 w 1488569"/>
                  <a:gd name="connsiteY34-358" fmla="*/ 1507537 h 3344000"/>
                  <a:gd name="connsiteX35-359" fmla="*/ 943535 w 1488569"/>
                  <a:gd name="connsiteY35-360" fmla="*/ 789173 h 3344000"/>
                  <a:gd name="connsiteX36-361" fmla="*/ 596517 w 1488569"/>
                  <a:gd name="connsiteY36-362" fmla="*/ 879138 h 3344000"/>
                  <a:gd name="connsiteX37-363" fmla="*/ 568702 w 1488569"/>
                  <a:gd name="connsiteY37-364" fmla="*/ 883827 h 3344000"/>
                  <a:gd name="connsiteX38-365" fmla="*/ 577247 w 1488569"/>
                  <a:gd name="connsiteY38-366" fmla="*/ 1113510 h 3344000"/>
                  <a:gd name="connsiteX39-367" fmla="*/ 655331 w 1488569"/>
                  <a:gd name="connsiteY39-368" fmla="*/ 1060402 h 3344000"/>
                  <a:gd name="connsiteX40-369" fmla="*/ 596517 w 1488569"/>
                  <a:gd name="connsiteY40-370" fmla="*/ 879138 h 3344000"/>
                  <a:gd name="connsiteX41-371" fmla="*/ 576074 w 1488569"/>
                  <a:gd name="connsiteY41-372" fmla="*/ 1303989 h 3344000"/>
                  <a:gd name="connsiteX42-373" fmla="*/ 561163 w 1488569"/>
                  <a:gd name="connsiteY42-374" fmla="*/ 1603196 h 3344000"/>
                  <a:gd name="connsiteX43-375" fmla="*/ 706772 w 1488569"/>
                  <a:gd name="connsiteY43-376" fmla="*/ 1559305 h 3344000"/>
                  <a:gd name="connsiteX44-377" fmla="*/ 578756 w 1488569"/>
                  <a:gd name="connsiteY44-378" fmla="*/ 1578402 h 3344000"/>
                  <a:gd name="connsiteX45-379" fmla="*/ 643936 w 1488569"/>
                  <a:gd name="connsiteY45-380" fmla="*/ 1366980 h 3344000"/>
                  <a:gd name="connsiteX46-381" fmla="*/ 576074 w 1488569"/>
                  <a:gd name="connsiteY46-382" fmla="*/ 1303989 h 3344000"/>
                  <a:gd name="connsiteX0-383" fmla="*/ 810734 w 1488569"/>
                  <a:gd name="connsiteY0-384" fmla="*/ 126 h 3344000"/>
                  <a:gd name="connsiteX1-385" fmla="*/ 825237 w 1488569"/>
                  <a:gd name="connsiteY1-386" fmla="*/ 2700 h 3344000"/>
                  <a:gd name="connsiteX2-387" fmla="*/ 767720 w 1488569"/>
                  <a:gd name="connsiteY2-388" fmla="*/ 240400 h 3344000"/>
                  <a:gd name="connsiteX3-389" fmla="*/ 523125 w 1488569"/>
                  <a:gd name="connsiteY3-390" fmla="*/ 451437 h 3344000"/>
                  <a:gd name="connsiteX4-391" fmla="*/ 973696 w 1488569"/>
                  <a:gd name="connsiteY4-392" fmla="*/ 301162 h 3344000"/>
                  <a:gd name="connsiteX5-393" fmla="*/ 1141928 w 1488569"/>
                  <a:gd name="connsiteY5-394" fmla="*/ 274862 h 3344000"/>
                  <a:gd name="connsiteX6-395" fmla="*/ 1314347 w 1488569"/>
                  <a:gd name="connsiteY6-396" fmla="*/ 510574 h 3344000"/>
                  <a:gd name="connsiteX7-397" fmla="*/ 1287035 w 1488569"/>
                  <a:gd name="connsiteY7-398" fmla="*/ 640241 h 3344000"/>
                  <a:gd name="connsiteX8-399" fmla="*/ 1229730 w 1488569"/>
                  <a:gd name="connsiteY8-400" fmla="*/ 1351065 h 3344000"/>
                  <a:gd name="connsiteX9-401" fmla="*/ 1357076 w 1488569"/>
                  <a:gd name="connsiteY9-402" fmla="*/ 1333642 h 3344000"/>
                  <a:gd name="connsiteX10-403" fmla="*/ 1487941 w 1488569"/>
                  <a:gd name="connsiteY10-404" fmla="*/ 1563827 h 3344000"/>
                  <a:gd name="connsiteX11-405" fmla="*/ 1233081 w 1488569"/>
                  <a:gd name="connsiteY11-406" fmla="*/ 1777593 h 3344000"/>
                  <a:gd name="connsiteX12-407" fmla="*/ 1279159 w 1488569"/>
                  <a:gd name="connsiteY12-408" fmla="*/ 2989830 h 3344000"/>
                  <a:gd name="connsiteX13-409" fmla="*/ 1251009 w 1488569"/>
                  <a:gd name="connsiteY13-410" fmla="*/ 3273290 h 3344000"/>
                  <a:gd name="connsiteX14-411" fmla="*/ 1176781 w 1488569"/>
                  <a:gd name="connsiteY14-412" fmla="*/ 3343986 h 3344000"/>
                  <a:gd name="connsiteX15-413" fmla="*/ 771095 w 1488569"/>
                  <a:gd name="connsiteY15-414" fmla="*/ 2796745 h 3344000"/>
                  <a:gd name="connsiteX16-415" fmla="*/ 861376 w 1488569"/>
                  <a:gd name="connsiteY16-416" fmla="*/ 2234881 h 3344000"/>
                  <a:gd name="connsiteX17-417" fmla="*/ 0 w 1488569"/>
                  <a:gd name="connsiteY17-418" fmla="*/ 2772211 h 3344000"/>
                  <a:gd name="connsiteX18-419" fmla="*/ 422421 w 1488569"/>
                  <a:gd name="connsiteY18-420" fmla="*/ 2107792 h 3344000"/>
                  <a:gd name="connsiteX19-421" fmla="*/ 155664 w 1488569"/>
                  <a:gd name="connsiteY19-422" fmla="*/ 1818302 h 3344000"/>
                  <a:gd name="connsiteX20-423" fmla="*/ 189512 w 1488569"/>
                  <a:gd name="connsiteY20-424" fmla="*/ 1686458 h 3344000"/>
                  <a:gd name="connsiteX21-425" fmla="*/ 506203 w 1488569"/>
                  <a:gd name="connsiteY21-426" fmla="*/ 1614420 h 3344000"/>
                  <a:gd name="connsiteX22-427" fmla="*/ 305296 w 1488569"/>
                  <a:gd name="connsiteY22-428" fmla="*/ 1297624 h 3344000"/>
                  <a:gd name="connsiteX23-429" fmla="*/ 314178 w 1488569"/>
                  <a:gd name="connsiteY23-430" fmla="*/ 674082 h 3344000"/>
                  <a:gd name="connsiteX24-431" fmla="*/ 133546 w 1488569"/>
                  <a:gd name="connsiteY24-432" fmla="*/ 540897 h 3344000"/>
                  <a:gd name="connsiteX25-433" fmla="*/ 134719 w 1488569"/>
                  <a:gd name="connsiteY25-434" fmla="*/ 423123 h 3344000"/>
                  <a:gd name="connsiteX26-435" fmla="*/ 211636 w 1488569"/>
                  <a:gd name="connsiteY26-436" fmla="*/ 354741 h 3344000"/>
                  <a:gd name="connsiteX27-437" fmla="*/ 810734 w 1488569"/>
                  <a:gd name="connsiteY27-438" fmla="*/ 126 h 3344000"/>
                  <a:gd name="connsiteX28-439" fmla="*/ 943535 w 1488569"/>
                  <a:gd name="connsiteY28-440" fmla="*/ 789173 h 3344000"/>
                  <a:gd name="connsiteX29-441" fmla="*/ 708616 w 1488569"/>
                  <a:gd name="connsiteY29-442" fmla="*/ 883325 h 3344000"/>
                  <a:gd name="connsiteX30-443" fmla="*/ 862771 w 1488569"/>
                  <a:gd name="connsiteY30-444" fmla="*/ 1112337 h 3344000"/>
                  <a:gd name="connsiteX31-445" fmla="*/ 780164 w 1488569"/>
                  <a:gd name="connsiteY31-446" fmla="*/ 1269813 h 3344000"/>
                  <a:gd name="connsiteX32-447" fmla="*/ 832946 w 1488569"/>
                  <a:gd name="connsiteY32-448" fmla="*/ 1515745 h 3344000"/>
                  <a:gd name="connsiteX33-449" fmla="*/ 866793 w 1488569"/>
                  <a:gd name="connsiteY33-450" fmla="*/ 1507537 h 3344000"/>
                  <a:gd name="connsiteX34-451" fmla="*/ 943535 w 1488569"/>
                  <a:gd name="connsiteY34-452" fmla="*/ 789173 h 3344000"/>
                  <a:gd name="connsiteX35-453" fmla="*/ 596517 w 1488569"/>
                  <a:gd name="connsiteY35-454" fmla="*/ 879138 h 3344000"/>
                  <a:gd name="connsiteX36-455" fmla="*/ 568702 w 1488569"/>
                  <a:gd name="connsiteY36-456" fmla="*/ 883827 h 3344000"/>
                  <a:gd name="connsiteX37-457" fmla="*/ 577247 w 1488569"/>
                  <a:gd name="connsiteY37-458" fmla="*/ 1113510 h 3344000"/>
                  <a:gd name="connsiteX38-459" fmla="*/ 655331 w 1488569"/>
                  <a:gd name="connsiteY38-460" fmla="*/ 1060402 h 3344000"/>
                  <a:gd name="connsiteX39-461" fmla="*/ 596517 w 1488569"/>
                  <a:gd name="connsiteY39-462" fmla="*/ 879138 h 3344000"/>
                  <a:gd name="connsiteX40-463" fmla="*/ 576074 w 1488569"/>
                  <a:gd name="connsiteY40-464" fmla="*/ 1303989 h 3344000"/>
                  <a:gd name="connsiteX41-465" fmla="*/ 561163 w 1488569"/>
                  <a:gd name="connsiteY41-466" fmla="*/ 1603196 h 3344000"/>
                  <a:gd name="connsiteX42-467" fmla="*/ 706772 w 1488569"/>
                  <a:gd name="connsiteY42-468" fmla="*/ 1559305 h 3344000"/>
                  <a:gd name="connsiteX43-469" fmla="*/ 578756 w 1488569"/>
                  <a:gd name="connsiteY43-470" fmla="*/ 1578402 h 3344000"/>
                  <a:gd name="connsiteX44-471" fmla="*/ 643936 w 1488569"/>
                  <a:gd name="connsiteY44-472" fmla="*/ 1366980 h 3344000"/>
                  <a:gd name="connsiteX45-473" fmla="*/ 576074 w 1488569"/>
                  <a:gd name="connsiteY45-474" fmla="*/ 1303989 h 3344000"/>
                  <a:gd name="connsiteX0-475" fmla="*/ 810734 w 1488569"/>
                  <a:gd name="connsiteY0-476" fmla="*/ 126 h 3348942"/>
                  <a:gd name="connsiteX1-477" fmla="*/ 825237 w 1488569"/>
                  <a:gd name="connsiteY1-478" fmla="*/ 2700 h 3348942"/>
                  <a:gd name="connsiteX2-479" fmla="*/ 767720 w 1488569"/>
                  <a:gd name="connsiteY2-480" fmla="*/ 240400 h 3348942"/>
                  <a:gd name="connsiteX3-481" fmla="*/ 523125 w 1488569"/>
                  <a:gd name="connsiteY3-482" fmla="*/ 451437 h 3348942"/>
                  <a:gd name="connsiteX4-483" fmla="*/ 973696 w 1488569"/>
                  <a:gd name="connsiteY4-484" fmla="*/ 301162 h 3348942"/>
                  <a:gd name="connsiteX5-485" fmla="*/ 1141928 w 1488569"/>
                  <a:gd name="connsiteY5-486" fmla="*/ 274862 h 3348942"/>
                  <a:gd name="connsiteX6-487" fmla="*/ 1314347 w 1488569"/>
                  <a:gd name="connsiteY6-488" fmla="*/ 510574 h 3348942"/>
                  <a:gd name="connsiteX7-489" fmla="*/ 1287035 w 1488569"/>
                  <a:gd name="connsiteY7-490" fmla="*/ 640241 h 3348942"/>
                  <a:gd name="connsiteX8-491" fmla="*/ 1229730 w 1488569"/>
                  <a:gd name="connsiteY8-492" fmla="*/ 1351065 h 3348942"/>
                  <a:gd name="connsiteX9-493" fmla="*/ 1357076 w 1488569"/>
                  <a:gd name="connsiteY9-494" fmla="*/ 1333642 h 3348942"/>
                  <a:gd name="connsiteX10-495" fmla="*/ 1487941 w 1488569"/>
                  <a:gd name="connsiteY10-496" fmla="*/ 1563827 h 3348942"/>
                  <a:gd name="connsiteX11-497" fmla="*/ 1233081 w 1488569"/>
                  <a:gd name="connsiteY11-498" fmla="*/ 1777593 h 3348942"/>
                  <a:gd name="connsiteX12-499" fmla="*/ 1279159 w 1488569"/>
                  <a:gd name="connsiteY12-500" fmla="*/ 2989830 h 3348942"/>
                  <a:gd name="connsiteX13-501" fmla="*/ 1176781 w 1488569"/>
                  <a:gd name="connsiteY13-502" fmla="*/ 3343986 h 3348942"/>
                  <a:gd name="connsiteX14-503" fmla="*/ 771095 w 1488569"/>
                  <a:gd name="connsiteY14-504" fmla="*/ 2796745 h 3348942"/>
                  <a:gd name="connsiteX15-505" fmla="*/ 861376 w 1488569"/>
                  <a:gd name="connsiteY15-506" fmla="*/ 2234881 h 3348942"/>
                  <a:gd name="connsiteX16-507" fmla="*/ 0 w 1488569"/>
                  <a:gd name="connsiteY16-508" fmla="*/ 2772211 h 3348942"/>
                  <a:gd name="connsiteX17-509" fmla="*/ 422421 w 1488569"/>
                  <a:gd name="connsiteY17-510" fmla="*/ 2107792 h 3348942"/>
                  <a:gd name="connsiteX18-511" fmla="*/ 155664 w 1488569"/>
                  <a:gd name="connsiteY18-512" fmla="*/ 1818302 h 3348942"/>
                  <a:gd name="connsiteX19-513" fmla="*/ 189512 w 1488569"/>
                  <a:gd name="connsiteY19-514" fmla="*/ 1686458 h 3348942"/>
                  <a:gd name="connsiteX20-515" fmla="*/ 506203 w 1488569"/>
                  <a:gd name="connsiteY20-516" fmla="*/ 1614420 h 3348942"/>
                  <a:gd name="connsiteX21-517" fmla="*/ 305296 w 1488569"/>
                  <a:gd name="connsiteY21-518" fmla="*/ 1297624 h 3348942"/>
                  <a:gd name="connsiteX22-519" fmla="*/ 314178 w 1488569"/>
                  <a:gd name="connsiteY22-520" fmla="*/ 674082 h 3348942"/>
                  <a:gd name="connsiteX23-521" fmla="*/ 133546 w 1488569"/>
                  <a:gd name="connsiteY23-522" fmla="*/ 540897 h 3348942"/>
                  <a:gd name="connsiteX24-523" fmla="*/ 134719 w 1488569"/>
                  <a:gd name="connsiteY24-524" fmla="*/ 423123 h 3348942"/>
                  <a:gd name="connsiteX25-525" fmla="*/ 211636 w 1488569"/>
                  <a:gd name="connsiteY25-526" fmla="*/ 354741 h 3348942"/>
                  <a:gd name="connsiteX26-527" fmla="*/ 810734 w 1488569"/>
                  <a:gd name="connsiteY26-528" fmla="*/ 126 h 3348942"/>
                  <a:gd name="connsiteX27-529" fmla="*/ 943535 w 1488569"/>
                  <a:gd name="connsiteY27-530" fmla="*/ 789173 h 3348942"/>
                  <a:gd name="connsiteX28-531" fmla="*/ 708616 w 1488569"/>
                  <a:gd name="connsiteY28-532" fmla="*/ 883325 h 3348942"/>
                  <a:gd name="connsiteX29-533" fmla="*/ 862771 w 1488569"/>
                  <a:gd name="connsiteY29-534" fmla="*/ 1112337 h 3348942"/>
                  <a:gd name="connsiteX30-535" fmla="*/ 780164 w 1488569"/>
                  <a:gd name="connsiteY30-536" fmla="*/ 1269813 h 3348942"/>
                  <a:gd name="connsiteX31-537" fmla="*/ 832946 w 1488569"/>
                  <a:gd name="connsiteY31-538" fmla="*/ 1515745 h 3348942"/>
                  <a:gd name="connsiteX32-539" fmla="*/ 866793 w 1488569"/>
                  <a:gd name="connsiteY32-540" fmla="*/ 1507537 h 3348942"/>
                  <a:gd name="connsiteX33-541" fmla="*/ 943535 w 1488569"/>
                  <a:gd name="connsiteY33-542" fmla="*/ 789173 h 3348942"/>
                  <a:gd name="connsiteX34-543" fmla="*/ 596517 w 1488569"/>
                  <a:gd name="connsiteY34-544" fmla="*/ 879138 h 3348942"/>
                  <a:gd name="connsiteX35-545" fmla="*/ 568702 w 1488569"/>
                  <a:gd name="connsiteY35-546" fmla="*/ 883827 h 3348942"/>
                  <a:gd name="connsiteX36-547" fmla="*/ 577247 w 1488569"/>
                  <a:gd name="connsiteY36-548" fmla="*/ 1113510 h 3348942"/>
                  <a:gd name="connsiteX37-549" fmla="*/ 655331 w 1488569"/>
                  <a:gd name="connsiteY37-550" fmla="*/ 1060402 h 3348942"/>
                  <a:gd name="connsiteX38-551" fmla="*/ 596517 w 1488569"/>
                  <a:gd name="connsiteY38-552" fmla="*/ 879138 h 3348942"/>
                  <a:gd name="connsiteX39-553" fmla="*/ 576074 w 1488569"/>
                  <a:gd name="connsiteY39-554" fmla="*/ 1303989 h 3348942"/>
                  <a:gd name="connsiteX40-555" fmla="*/ 561163 w 1488569"/>
                  <a:gd name="connsiteY40-556" fmla="*/ 1603196 h 3348942"/>
                  <a:gd name="connsiteX41-557" fmla="*/ 706772 w 1488569"/>
                  <a:gd name="connsiteY41-558" fmla="*/ 1559305 h 3348942"/>
                  <a:gd name="connsiteX42-559" fmla="*/ 578756 w 1488569"/>
                  <a:gd name="connsiteY42-560" fmla="*/ 1578402 h 3348942"/>
                  <a:gd name="connsiteX43-561" fmla="*/ 643936 w 1488569"/>
                  <a:gd name="connsiteY43-562" fmla="*/ 1366980 h 3348942"/>
                  <a:gd name="connsiteX44-563" fmla="*/ 576074 w 1488569"/>
                  <a:gd name="connsiteY44-564" fmla="*/ 1303989 h 3348942"/>
                  <a:gd name="connsiteX0-565" fmla="*/ 810734 w 1488569"/>
                  <a:gd name="connsiteY0-566" fmla="*/ 126 h 3184976"/>
                  <a:gd name="connsiteX1-567" fmla="*/ 825237 w 1488569"/>
                  <a:gd name="connsiteY1-568" fmla="*/ 2700 h 3184976"/>
                  <a:gd name="connsiteX2-569" fmla="*/ 767720 w 1488569"/>
                  <a:gd name="connsiteY2-570" fmla="*/ 240400 h 3184976"/>
                  <a:gd name="connsiteX3-571" fmla="*/ 523125 w 1488569"/>
                  <a:gd name="connsiteY3-572" fmla="*/ 451437 h 3184976"/>
                  <a:gd name="connsiteX4-573" fmla="*/ 973696 w 1488569"/>
                  <a:gd name="connsiteY4-574" fmla="*/ 301162 h 3184976"/>
                  <a:gd name="connsiteX5-575" fmla="*/ 1141928 w 1488569"/>
                  <a:gd name="connsiteY5-576" fmla="*/ 274862 h 3184976"/>
                  <a:gd name="connsiteX6-577" fmla="*/ 1314347 w 1488569"/>
                  <a:gd name="connsiteY6-578" fmla="*/ 510574 h 3184976"/>
                  <a:gd name="connsiteX7-579" fmla="*/ 1287035 w 1488569"/>
                  <a:gd name="connsiteY7-580" fmla="*/ 640241 h 3184976"/>
                  <a:gd name="connsiteX8-581" fmla="*/ 1229730 w 1488569"/>
                  <a:gd name="connsiteY8-582" fmla="*/ 1351065 h 3184976"/>
                  <a:gd name="connsiteX9-583" fmla="*/ 1357076 w 1488569"/>
                  <a:gd name="connsiteY9-584" fmla="*/ 1333642 h 3184976"/>
                  <a:gd name="connsiteX10-585" fmla="*/ 1487941 w 1488569"/>
                  <a:gd name="connsiteY10-586" fmla="*/ 1563827 h 3184976"/>
                  <a:gd name="connsiteX11-587" fmla="*/ 1233081 w 1488569"/>
                  <a:gd name="connsiteY11-588" fmla="*/ 1777593 h 3184976"/>
                  <a:gd name="connsiteX12-589" fmla="*/ 1279159 w 1488569"/>
                  <a:gd name="connsiteY12-590" fmla="*/ 2989830 h 3184976"/>
                  <a:gd name="connsiteX13-591" fmla="*/ 1024381 w 1488569"/>
                  <a:gd name="connsiteY13-592" fmla="*/ 3153486 h 3184976"/>
                  <a:gd name="connsiteX14-593" fmla="*/ 771095 w 1488569"/>
                  <a:gd name="connsiteY14-594" fmla="*/ 2796745 h 3184976"/>
                  <a:gd name="connsiteX15-595" fmla="*/ 861376 w 1488569"/>
                  <a:gd name="connsiteY15-596" fmla="*/ 2234881 h 3184976"/>
                  <a:gd name="connsiteX16-597" fmla="*/ 0 w 1488569"/>
                  <a:gd name="connsiteY16-598" fmla="*/ 2772211 h 3184976"/>
                  <a:gd name="connsiteX17-599" fmla="*/ 422421 w 1488569"/>
                  <a:gd name="connsiteY17-600" fmla="*/ 2107792 h 3184976"/>
                  <a:gd name="connsiteX18-601" fmla="*/ 155664 w 1488569"/>
                  <a:gd name="connsiteY18-602" fmla="*/ 1818302 h 3184976"/>
                  <a:gd name="connsiteX19-603" fmla="*/ 189512 w 1488569"/>
                  <a:gd name="connsiteY19-604" fmla="*/ 1686458 h 3184976"/>
                  <a:gd name="connsiteX20-605" fmla="*/ 506203 w 1488569"/>
                  <a:gd name="connsiteY20-606" fmla="*/ 1614420 h 3184976"/>
                  <a:gd name="connsiteX21-607" fmla="*/ 305296 w 1488569"/>
                  <a:gd name="connsiteY21-608" fmla="*/ 1297624 h 3184976"/>
                  <a:gd name="connsiteX22-609" fmla="*/ 314178 w 1488569"/>
                  <a:gd name="connsiteY22-610" fmla="*/ 674082 h 3184976"/>
                  <a:gd name="connsiteX23-611" fmla="*/ 133546 w 1488569"/>
                  <a:gd name="connsiteY23-612" fmla="*/ 540897 h 3184976"/>
                  <a:gd name="connsiteX24-613" fmla="*/ 134719 w 1488569"/>
                  <a:gd name="connsiteY24-614" fmla="*/ 423123 h 3184976"/>
                  <a:gd name="connsiteX25-615" fmla="*/ 211636 w 1488569"/>
                  <a:gd name="connsiteY25-616" fmla="*/ 354741 h 3184976"/>
                  <a:gd name="connsiteX26-617" fmla="*/ 810734 w 1488569"/>
                  <a:gd name="connsiteY26-618" fmla="*/ 126 h 3184976"/>
                  <a:gd name="connsiteX27-619" fmla="*/ 943535 w 1488569"/>
                  <a:gd name="connsiteY27-620" fmla="*/ 789173 h 3184976"/>
                  <a:gd name="connsiteX28-621" fmla="*/ 708616 w 1488569"/>
                  <a:gd name="connsiteY28-622" fmla="*/ 883325 h 3184976"/>
                  <a:gd name="connsiteX29-623" fmla="*/ 862771 w 1488569"/>
                  <a:gd name="connsiteY29-624" fmla="*/ 1112337 h 3184976"/>
                  <a:gd name="connsiteX30-625" fmla="*/ 780164 w 1488569"/>
                  <a:gd name="connsiteY30-626" fmla="*/ 1269813 h 3184976"/>
                  <a:gd name="connsiteX31-627" fmla="*/ 832946 w 1488569"/>
                  <a:gd name="connsiteY31-628" fmla="*/ 1515745 h 3184976"/>
                  <a:gd name="connsiteX32-629" fmla="*/ 866793 w 1488569"/>
                  <a:gd name="connsiteY32-630" fmla="*/ 1507537 h 3184976"/>
                  <a:gd name="connsiteX33-631" fmla="*/ 943535 w 1488569"/>
                  <a:gd name="connsiteY33-632" fmla="*/ 789173 h 3184976"/>
                  <a:gd name="connsiteX34-633" fmla="*/ 596517 w 1488569"/>
                  <a:gd name="connsiteY34-634" fmla="*/ 879138 h 3184976"/>
                  <a:gd name="connsiteX35-635" fmla="*/ 568702 w 1488569"/>
                  <a:gd name="connsiteY35-636" fmla="*/ 883827 h 3184976"/>
                  <a:gd name="connsiteX36-637" fmla="*/ 577247 w 1488569"/>
                  <a:gd name="connsiteY36-638" fmla="*/ 1113510 h 3184976"/>
                  <a:gd name="connsiteX37-639" fmla="*/ 655331 w 1488569"/>
                  <a:gd name="connsiteY37-640" fmla="*/ 1060402 h 3184976"/>
                  <a:gd name="connsiteX38-641" fmla="*/ 596517 w 1488569"/>
                  <a:gd name="connsiteY38-642" fmla="*/ 879138 h 3184976"/>
                  <a:gd name="connsiteX39-643" fmla="*/ 576074 w 1488569"/>
                  <a:gd name="connsiteY39-644" fmla="*/ 1303989 h 3184976"/>
                  <a:gd name="connsiteX40-645" fmla="*/ 561163 w 1488569"/>
                  <a:gd name="connsiteY40-646" fmla="*/ 1603196 h 3184976"/>
                  <a:gd name="connsiteX41-647" fmla="*/ 706772 w 1488569"/>
                  <a:gd name="connsiteY41-648" fmla="*/ 1559305 h 3184976"/>
                  <a:gd name="connsiteX42-649" fmla="*/ 578756 w 1488569"/>
                  <a:gd name="connsiteY42-650" fmla="*/ 1578402 h 3184976"/>
                  <a:gd name="connsiteX43-651" fmla="*/ 643936 w 1488569"/>
                  <a:gd name="connsiteY43-652" fmla="*/ 1366980 h 3184976"/>
                  <a:gd name="connsiteX44-653" fmla="*/ 576074 w 1488569"/>
                  <a:gd name="connsiteY44-654" fmla="*/ 1303989 h 3184976"/>
                  <a:gd name="connsiteX0-655" fmla="*/ 810734 w 1488569"/>
                  <a:gd name="connsiteY0-656" fmla="*/ 126 h 3155575"/>
                  <a:gd name="connsiteX1-657" fmla="*/ 825237 w 1488569"/>
                  <a:gd name="connsiteY1-658" fmla="*/ 2700 h 3155575"/>
                  <a:gd name="connsiteX2-659" fmla="*/ 767720 w 1488569"/>
                  <a:gd name="connsiteY2-660" fmla="*/ 240400 h 3155575"/>
                  <a:gd name="connsiteX3-661" fmla="*/ 523125 w 1488569"/>
                  <a:gd name="connsiteY3-662" fmla="*/ 451437 h 3155575"/>
                  <a:gd name="connsiteX4-663" fmla="*/ 973696 w 1488569"/>
                  <a:gd name="connsiteY4-664" fmla="*/ 301162 h 3155575"/>
                  <a:gd name="connsiteX5-665" fmla="*/ 1141928 w 1488569"/>
                  <a:gd name="connsiteY5-666" fmla="*/ 274862 h 3155575"/>
                  <a:gd name="connsiteX6-667" fmla="*/ 1314347 w 1488569"/>
                  <a:gd name="connsiteY6-668" fmla="*/ 510574 h 3155575"/>
                  <a:gd name="connsiteX7-669" fmla="*/ 1287035 w 1488569"/>
                  <a:gd name="connsiteY7-670" fmla="*/ 640241 h 3155575"/>
                  <a:gd name="connsiteX8-671" fmla="*/ 1229730 w 1488569"/>
                  <a:gd name="connsiteY8-672" fmla="*/ 1351065 h 3155575"/>
                  <a:gd name="connsiteX9-673" fmla="*/ 1357076 w 1488569"/>
                  <a:gd name="connsiteY9-674" fmla="*/ 1333642 h 3155575"/>
                  <a:gd name="connsiteX10-675" fmla="*/ 1487941 w 1488569"/>
                  <a:gd name="connsiteY10-676" fmla="*/ 1563827 h 3155575"/>
                  <a:gd name="connsiteX11-677" fmla="*/ 1233081 w 1488569"/>
                  <a:gd name="connsiteY11-678" fmla="*/ 1777593 h 3155575"/>
                  <a:gd name="connsiteX12-679" fmla="*/ 1279159 w 1488569"/>
                  <a:gd name="connsiteY12-680" fmla="*/ 2578350 h 3155575"/>
                  <a:gd name="connsiteX13-681" fmla="*/ 1024381 w 1488569"/>
                  <a:gd name="connsiteY13-682" fmla="*/ 3153486 h 3155575"/>
                  <a:gd name="connsiteX14-683" fmla="*/ 771095 w 1488569"/>
                  <a:gd name="connsiteY14-684" fmla="*/ 2796745 h 3155575"/>
                  <a:gd name="connsiteX15-685" fmla="*/ 861376 w 1488569"/>
                  <a:gd name="connsiteY15-686" fmla="*/ 2234881 h 3155575"/>
                  <a:gd name="connsiteX16-687" fmla="*/ 0 w 1488569"/>
                  <a:gd name="connsiteY16-688" fmla="*/ 2772211 h 3155575"/>
                  <a:gd name="connsiteX17-689" fmla="*/ 422421 w 1488569"/>
                  <a:gd name="connsiteY17-690" fmla="*/ 2107792 h 3155575"/>
                  <a:gd name="connsiteX18-691" fmla="*/ 155664 w 1488569"/>
                  <a:gd name="connsiteY18-692" fmla="*/ 1818302 h 3155575"/>
                  <a:gd name="connsiteX19-693" fmla="*/ 189512 w 1488569"/>
                  <a:gd name="connsiteY19-694" fmla="*/ 1686458 h 3155575"/>
                  <a:gd name="connsiteX20-695" fmla="*/ 506203 w 1488569"/>
                  <a:gd name="connsiteY20-696" fmla="*/ 1614420 h 3155575"/>
                  <a:gd name="connsiteX21-697" fmla="*/ 305296 w 1488569"/>
                  <a:gd name="connsiteY21-698" fmla="*/ 1297624 h 3155575"/>
                  <a:gd name="connsiteX22-699" fmla="*/ 314178 w 1488569"/>
                  <a:gd name="connsiteY22-700" fmla="*/ 674082 h 3155575"/>
                  <a:gd name="connsiteX23-701" fmla="*/ 133546 w 1488569"/>
                  <a:gd name="connsiteY23-702" fmla="*/ 540897 h 3155575"/>
                  <a:gd name="connsiteX24-703" fmla="*/ 134719 w 1488569"/>
                  <a:gd name="connsiteY24-704" fmla="*/ 423123 h 3155575"/>
                  <a:gd name="connsiteX25-705" fmla="*/ 211636 w 1488569"/>
                  <a:gd name="connsiteY25-706" fmla="*/ 354741 h 3155575"/>
                  <a:gd name="connsiteX26-707" fmla="*/ 810734 w 1488569"/>
                  <a:gd name="connsiteY26-708" fmla="*/ 126 h 3155575"/>
                  <a:gd name="connsiteX27-709" fmla="*/ 943535 w 1488569"/>
                  <a:gd name="connsiteY27-710" fmla="*/ 789173 h 3155575"/>
                  <a:gd name="connsiteX28-711" fmla="*/ 708616 w 1488569"/>
                  <a:gd name="connsiteY28-712" fmla="*/ 883325 h 3155575"/>
                  <a:gd name="connsiteX29-713" fmla="*/ 862771 w 1488569"/>
                  <a:gd name="connsiteY29-714" fmla="*/ 1112337 h 3155575"/>
                  <a:gd name="connsiteX30-715" fmla="*/ 780164 w 1488569"/>
                  <a:gd name="connsiteY30-716" fmla="*/ 1269813 h 3155575"/>
                  <a:gd name="connsiteX31-717" fmla="*/ 832946 w 1488569"/>
                  <a:gd name="connsiteY31-718" fmla="*/ 1515745 h 3155575"/>
                  <a:gd name="connsiteX32-719" fmla="*/ 866793 w 1488569"/>
                  <a:gd name="connsiteY32-720" fmla="*/ 1507537 h 3155575"/>
                  <a:gd name="connsiteX33-721" fmla="*/ 943535 w 1488569"/>
                  <a:gd name="connsiteY33-722" fmla="*/ 789173 h 3155575"/>
                  <a:gd name="connsiteX34-723" fmla="*/ 596517 w 1488569"/>
                  <a:gd name="connsiteY34-724" fmla="*/ 879138 h 3155575"/>
                  <a:gd name="connsiteX35-725" fmla="*/ 568702 w 1488569"/>
                  <a:gd name="connsiteY35-726" fmla="*/ 883827 h 3155575"/>
                  <a:gd name="connsiteX36-727" fmla="*/ 577247 w 1488569"/>
                  <a:gd name="connsiteY36-728" fmla="*/ 1113510 h 3155575"/>
                  <a:gd name="connsiteX37-729" fmla="*/ 655331 w 1488569"/>
                  <a:gd name="connsiteY37-730" fmla="*/ 1060402 h 3155575"/>
                  <a:gd name="connsiteX38-731" fmla="*/ 596517 w 1488569"/>
                  <a:gd name="connsiteY38-732" fmla="*/ 879138 h 3155575"/>
                  <a:gd name="connsiteX39-733" fmla="*/ 576074 w 1488569"/>
                  <a:gd name="connsiteY39-734" fmla="*/ 1303989 h 3155575"/>
                  <a:gd name="connsiteX40-735" fmla="*/ 561163 w 1488569"/>
                  <a:gd name="connsiteY40-736" fmla="*/ 1603196 h 3155575"/>
                  <a:gd name="connsiteX41-737" fmla="*/ 706772 w 1488569"/>
                  <a:gd name="connsiteY41-738" fmla="*/ 1559305 h 3155575"/>
                  <a:gd name="connsiteX42-739" fmla="*/ 578756 w 1488569"/>
                  <a:gd name="connsiteY42-740" fmla="*/ 1578402 h 3155575"/>
                  <a:gd name="connsiteX43-741" fmla="*/ 643936 w 1488569"/>
                  <a:gd name="connsiteY43-742" fmla="*/ 1366980 h 3155575"/>
                  <a:gd name="connsiteX44-743" fmla="*/ 576074 w 1488569"/>
                  <a:gd name="connsiteY44-744" fmla="*/ 1303989 h 3155575"/>
                  <a:gd name="connsiteX0-745" fmla="*/ 810734 w 1488569"/>
                  <a:gd name="connsiteY0-746" fmla="*/ 126 h 3155575"/>
                  <a:gd name="connsiteX1-747" fmla="*/ 825237 w 1488569"/>
                  <a:gd name="connsiteY1-748" fmla="*/ 2700 h 3155575"/>
                  <a:gd name="connsiteX2-749" fmla="*/ 767720 w 1488569"/>
                  <a:gd name="connsiteY2-750" fmla="*/ 240400 h 3155575"/>
                  <a:gd name="connsiteX3-751" fmla="*/ 523125 w 1488569"/>
                  <a:gd name="connsiteY3-752" fmla="*/ 451437 h 3155575"/>
                  <a:gd name="connsiteX4-753" fmla="*/ 973696 w 1488569"/>
                  <a:gd name="connsiteY4-754" fmla="*/ 301162 h 3155575"/>
                  <a:gd name="connsiteX5-755" fmla="*/ 1141928 w 1488569"/>
                  <a:gd name="connsiteY5-756" fmla="*/ 274862 h 3155575"/>
                  <a:gd name="connsiteX6-757" fmla="*/ 1314347 w 1488569"/>
                  <a:gd name="connsiteY6-758" fmla="*/ 510574 h 3155575"/>
                  <a:gd name="connsiteX7-759" fmla="*/ 1287035 w 1488569"/>
                  <a:gd name="connsiteY7-760" fmla="*/ 640241 h 3155575"/>
                  <a:gd name="connsiteX8-761" fmla="*/ 1229730 w 1488569"/>
                  <a:gd name="connsiteY8-762" fmla="*/ 1351065 h 3155575"/>
                  <a:gd name="connsiteX9-763" fmla="*/ 1357076 w 1488569"/>
                  <a:gd name="connsiteY9-764" fmla="*/ 1333642 h 3155575"/>
                  <a:gd name="connsiteX10-765" fmla="*/ 1487941 w 1488569"/>
                  <a:gd name="connsiteY10-766" fmla="*/ 1563827 h 3155575"/>
                  <a:gd name="connsiteX11-767" fmla="*/ 1233081 w 1488569"/>
                  <a:gd name="connsiteY11-768" fmla="*/ 1777593 h 3155575"/>
                  <a:gd name="connsiteX12-769" fmla="*/ 1279159 w 1488569"/>
                  <a:gd name="connsiteY12-770" fmla="*/ 2578350 h 3155575"/>
                  <a:gd name="connsiteX13-771" fmla="*/ 1024381 w 1488569"/>
                  <a:gd name="connsiteY13-772" fmla="*/ 3153486 h 3155575"/>
                  <a:gd name="connsiteX14-773" fmla="*/ 725375 w 1488569"/>
                  <a:gd name="connsiteY14-774" fmla="*/ 2735785 h 3155575"/>
                  <a:gd name="connsiteX15-775" fmla="*/ 861376 w 1488569"/>
                  <a:gd name="connsiteY15-776" fmla="*/ 2234881 h 3155575"/>
                  <a:gd name="connsiteX16-777" fmla="*/ 0 w 1488569"/>
                  <a:gd name="connsiteY16-778" fmla="*/ 2772211 h 3155575"/>
                  <a:gd name="connsiteX17-779" fmla="*/ 422421 w 1488569"/>
                  <a:gd name="connsiteY17-780" fmla="*/ 2107792 h 3155575"/>
                  <a:gd name="connsiteX18-781" fmla="*/ 155664 w 1488569"/>
                  <a:gd name="connsiteY18-782" fmla="*/ 1818302 h 3155575"/>
                  <a:gd name="connsiteX19-783" fmla="*/ 189512 w 1488569"/>
                  <a:gd name="connsiteY19-784" fmla="*/ 1686458 h 3155575"/>
                  <a:gd name="connsiteX20-785" fmla="*/ 506203 w 1488569"/>
                  <a:gd name="connsiteY20-786" fmla="*/ 1614420 h 3155575"/>
                  <a:gd name="connsiteX21-787" fmla="*/ 305296 w 1488569"/>
                  <a:gd name="connsiteY21-788" fmla="*/ 1297624 h 3155575"/>
                  <a:gd name="connsiteX22-789" fmla="*/ 314178 w 1488569"/>
                  <a:gd name="connsiteY22-790" fmla="*/ 674082 h 3155575"/>
                  <a:gd name="connsiteX23-791" fmla="*/ 133546 w 1488569"/>
                  <a:gd name="connsiteY23-792" fmla="*/ 540897 h 3155575"/>
                  <a:gd name="connsiteX24-793" fmla="*/ 134719 w 1488569"/>
                  <a:gd name="connsiteY24-794" fmla="*/ 423123 h 3155575"/>
                  <a:gd name="connsiteX25-795" fmla="*/ 211636 w 1488569"/>
                  <a:gd name="connsiteY25-796" fmla="*/ 354741 h 3155575"/>
                  <a:gd name="connsiteX26-797" fmla="*/ 810734 w 1488569"/>
                  <a:gd name="connsiteY26-798" fmla="*/ 126 h 3155575"/>
                  <a:gd name="connsiteX27-799" fmla="*/ 943535 w 1488569"/>
                  <a:gd name="connsiteY27-800" fmla="*/ 789173 h 3155575"/>
                  <a:gd name="connsiteX28-801" fmla="*/ 708616 w 1488569"/>
                  <a:gd name="connsiteY28-802" fmla="*/ 883325 h 3155575"/>
                  <a:gd name="connsiteX29-803" fmla="*/ 862771 w 1488569"/>
                  <a:gd name="connsiteY29-804" fmla="*/ 1112337 h 3155575"/>
                  <a:gd name="connsiteX30-805" fmla="*/ 780164 w 1488569"/>
                  <a:gd name="connsiteY30-806" fmla="*/ 1269813 h 3155575"/>
                  <a:gd name="connsiteX31-807" fmla="*/ 832946 w 1488569"/>
                  <a:gd name="connsiteY31-808" fmla="*/ 1515745 h 3155575"/>
                  <a:gd name="connsiteX32-809" fmla="*/ 866793 w 1488569"/>
                  <a:gd name="connsiteY32-810" fmla="*/ 1507537 h 3155575"/>
                  <a:gd name="connsiteX33-811" fmla="*/ 943535 w 1488569"/>
                  <a:gd name="connsiteY33-812" fmla="*/ 789173 h 3155575"/>
                  <a:gd name="connsiteX34-813" fmla="*/ 596517 w 1488569"/>
                  <a:gd name="connsiteY34-814" fmla="*/ 879138 h 3155575"/>
                  <a:gd name="connsiteX35-815" fmla="*/ 568702 w 1488569"/>
                  <a:gd name="connsiteY35-816" fmla="*/ 883827 h 3155575"/>
                  <a:gd name="connsiteX36-817" fmla="*/ 577247 w 1488569"/>
                  <a:gd name="connsiteY36-818" fmla="*/ 1113510 h 3155575"/>
                  <a:gd name="connsiteX37-819" fmla="*/ 655331 w 1488569"/>
                  <a:gd name="connsiteY37-820" fmla="*/ 1060402 h 3155575"/>
                  <a:gd name="connsiteX38-821" fmla="*/ 596517 w 1488569"/>
                  <a:gd name="connsiteY38-822" fmla="*/ 879138 h 3155575"/>
                  <a:gd name="connsiteX39-823" fmla="*/ 576074 w 1488569"/>
                  <a:gd name="connsiteY39-824" fmla="*/ 1303989 h 3155575"/>
                  <a:gd name="connsiteX40-825" fmla="*/ 561163 w 1488569"/>
                  <a:gd name="connsiteY40-826" fmla="*/ 1603196 h 3155575"/>
                  <a:gd name="connsiteX41-827" fmla="*/ 706772 w 1488569"/>
                  <a:gd name="connsiteY41-828" fmla="*/ 1559305 h 3155575"/>
                  <a:gd name="connsiteX42-829" fmla="*/ 578756 w 1488569"/>
                  <a:gd name="connsiteY42-830" fmla="*/ 1578402 h 3155575"/>
                  <a:gd name="connsiteX43-831" fmla="*/ 643936 w 1488569"/>
                  <a:gd name="connsiteY43-832" fmla="*/ 1366980 h 3155575"/>
                  <a:gd name="connsiteX44-833" fmla="*/ 576074 w 1488569"/>
                  <a:gd name="connsiteY44-834" fmla="*/ 1303989 h 3155575"/>
                  <a:gd name="connsiteX0-835" fmla="*/ 810734 w 1488569"/>
                  <a:gd name="connsiteY0-836" fmla="*/ 126 h 3155575"/>
                  <a:gd name="connsiteX1-837" fmla="*/ 825237 w 1488569"/>
                  <a:gd name="connsiteY1-838" fmla="*/ 2700 h 3155575"/>
                  <a:gd name="connsiteX2-839" fmla="*/ 767720 w 1488569"/>
                  <a:gd name="connsiteY2-840" fmla="*/ 240400 h 3155575"/>
                  <a:gd name="connsiteX3-841" fmla="*/ 523125 w 1488569"/>
                  <a:gd name="connsiteY3-842" fmla="*/ 451437 h 3155575"/>
                  <a:gd name="connsiteX4-843" fmla="*/ 973696 w 1488569"/>
                  <a:gd name="connsiteY4-844" fmla="*/ 301162 h 3155575"/>
                  <a:gd name="connsiteX5-845" fmla="*/ 1141928 w 1488569"/>
                  <a:gd name="connsiteY5-846" fmla="*/ 274862 h 3155575"/>
                  <a:gd name="connsiteX6-847" fmla="*/ 1314347 w 1488569"/>
                  <a:gd name="connsiteY6-848" fmla="*/ 510574 h 3155575"/>
                  <a:gd name="connsiteX7-849" fmla="*/ 1287035 w 1488569"/>
                  <a:gd name="connsiteY7-850" fmla="*/ 640241 h 3155575"/>
                  <a:gd name="connsiteX8-851" fmla="*/ 1229730 w 1488569"/>
                  <a:gd name="connsiteY8-852" fmla="*/ 1351065 h 3155575"/>
                  <a:gd name="connsiteX9-853" fmla="*/ 1357076 w 1488569"/>
                  <a:gd name="connsiteY9-854" fmla="*/ 1333642 h 3155575"/>
                  <a:gd name="connsiteX10-855" fmla="*/ 1487941 w 1488569"/>
                  <a:gd name="connsiteY10-856" fmla="*/ 1563827 h 3155575"/>
                  <a:gd name="connsiteX11-857" fmla="*/ 1233081 w 1488569"/>
                  <a:gd name="connsiteY11-858" fmla="*/ 1777593 h 3155575"/>
                  <a:gd name="connsiteX12-859" fmla="*/ 1279159 w 1488569"/>
                  <a:gd name="connsiteY12-860" fmla="*/ 2578350 h 3155575"/>
                  <a:gd name="connsiteX13-861" fmla="*/ 1024381 w 1488569"/>
                  <a:gd name="connsiteY13-862" fmla="*/ 3153486 h 3155575"/>
                  <a:gd name="connsiteX14-863" fmla="*/ 725375 w 1488569"/>
                  <a:gd name="connsiteY14-864" fmla="*/ 2735785 h 3155575"/>
                  <a:gd name="connsiteX15-865" fmla="*/ 861376 w 1488569"/>
                  <a:gd name="connsiteY15-866" fmla="*/ 2234881 h 3155575"/>
                  <a:gd name="connsiteX16-867" fmla="*/ 0 w 1488569"/>
                  <a:gd name="connsiteY16-868" fmla="*/ 2772211 h 3155575"/>
                  <a:gd name="connsiteX17-869" fmla="*/ 422421 w 1488569"/>
                  <a:gd name="connsiteY17-870" fmla="*/ 2107792 h 3155575"/>
                  <a:gd name="connsiteX18-871" fmla="*/ 155664 w 1488569"/>
                  <a:gd name="connsiteY18-872" fmla="*/ 1818302 h 3155575"/>
                  <a:gd name="connsiteX19-873" fmla="*/ 189512 w 1488569"/>
                  <a:gd name="connsiteY19-874" fmla="*/ 1686458 h 3155575"/>
                  <a:gd name="connsiteX20-875" fmla="*/ 506203 w 1488569"/>
                  <a:gd name="connsiteY20-876" fmla="*/ 1614420 h 3155575"/>
                  <a:gd name="connsiteX21-877" fmla="*/ 305296 w 1488569"/>
                  <a:gd name="connsiteY21-878" fmla="*/ 1297624 h 3155575"/>
                  <a:gd name="connsiteX22-879" fmla="*/ 314178 w 1488569"/>
                  <a:gd name="connsiteY22-880" fmla="*/ 674082 h 3155575"/>
                  <a:gd name="connsiteX23-881" fmla="*/ 133546 w 1488569"/>
                  <a:gd name="connsiteY23-882" fmla="*/ 540897 h 3155575"/>
                  <a:gd name="connsiteX24-883" fmla="*/ 134719 w 1488569"/>
                  <a:gd name="connsiteY24-884" fmla="*/ 423123 h 3155575"/>
                  <a:gd name="connsiteX25-885" fmla="*/ 211636 w 1488569"/>
                  <a:gd name="connsiteY25-886" fmla="*/ 354741 h 3155575"/>
                  <a:gd name="connsiteX26-887" fmla="*/ 810734 w 1488569"/>
                  <a:gd name="connsiteY26-888" fmla="*/ 126 h 3155575"/>
                  <a:gd name="connsiteX27-889" fmla="*/ 943535 w 1488569"/>
                  <a:gd name="connsiteY27-890" fmla="*/ 789173 h 3155575"/>
                  <a:gd name="connsiteX28-891" fmla="*/ 708616 w 1488569"/>
                  <a:gd name="connsiteY28-892" fmla="*/ 883325 h 3155575"/>
                  <a:gd name="connsiteX29-893" fmla="*/ 862771 w 1488569"/>
                  <a:gd name="connsiteY29-894" fmla="*/ 1112337 h 3155575"/>
                  <a:gd name="connsiteX30-895" fmla="*/ 780164 w 1488569"/>
                  <a:gd name="connsiteY30-896" fmla="*/ 1269813 h 3155575"/>
                  <a:gd name="connsiteX31-897" fmla="*/ 832946 w 1488569"/>
                  <a:gd name="connsiteY31-898" fmla="*/ 1515745 h 3155575"/>
                  <a:gd name="connsiteX32-899" fmla="*/ 866793 w 1488569"/>
                  <a:gd name="connsiteY32-900" fmla="*/ 1507537 h 3155575"/>
                  <a:gd name="connsiteX33-901" fmla="*/ 943535 w 1488569"/>
                  <a:gd name="connsiteY33-902" fmla="*/ 789173 h 3155575"/>
                  <a:gd name="connsiteX34-903" fmla="*/ 596517 w 1488569"/>
                  <a:gd name="connsiteY34-904" fmla="*/ 879138 h 3155575"/>
                  <a:gd name="connsiteX35-905" fmla="*/ 568702 w 1488569"/>
                  <a:gd name="connsiteY35-906" fmla="*/ 883827 h 3155575"/>
                  <a:gd name="connsiteX36-907" fmla="*/ 577247 w 1488569"/>
                  <a:gd name="connsiteY36-908" fmla="*/ 1113510 h 3155575"/>
                  <a:gd name="connsiteX37-909" fmla="*/ 655331 w 1488569"/>
                  <a:gd name="connsiteY37-910" fmla="*/ 1060402 h 3155575"/>
                  <a:gd name="connsiteX38-911" fmla="*/ 596517 w 1488569"/>
                  <a:gd name="connsiteY38-912" fmla="*/ 879138 h 3155575"/>
                  <a:gd name="connsiteX39-913" fmla="*/ 576074 w 1488569"/>
                  <a:gd name="connsiteY39-914" fmla="*/ 1303989 h 3155575"/>
                  <a:gd name="connsiteX40-915" fmla="*/ 561163 w 1488569"/>
                  <a:gd name="connsiteY40-916" fmla="*/ 1603196 h 3155575"/>
                  <a:gd name="connsiteX41-917" fmla="*/ 706772 w 1488569"/>
                  <a:gd name="connsiteY41-918" fmla="*/ 1559305 h 3155575"/>
                  <a:gd name="connsiteX42-919" fmla="*/ 578756 w 1488569"/>
                  <a:gd name="connsiteY42-920" fmla="*/ 1578402 h 3155575"/>
                  <a:gd name="connsiteX43-921" fmla="*/ 643936 w 1488569"/>
                  <a:gd name="connsiteY43-922" fmla="*/ 1366980 h 3155575"/>
                  <a:gd name="connsiteX44-923" fmla="*/ 576074 w 1488569"/>
                  <a:gd name="connsiteY44-924" fmla="*/ 1303989 h 3155575"/>
                  <a:gd name="connsiteX0-925" fmla="*/ 810734 w 1488569"/>
                  <a:gd name="connsiteY0-926" fmla="*/ 126 h 3155575"/>
                  <a:gd name="connsiteX1-927" fmla="*/ 825237 w 1488569"/>
                  <a:gd name="connsiteY1-928" fmla="*/ 2700 h 3155575"/>
                  <a:gd name="connsiteX2-929" fmla="*/ 767720 w 1488569"/>
                  <a:gd name="connsiteY2-930" fmla="*/ 240400 h 3155575"/>
                  <a:gd name="connsiteX3-931" fmla="*/ 523125 w 1488569"/>
                  <a:gd name="connsiteY3-932" fmla="*/ 451437 h 3155575"/>
                  <a:gd name="connsiteX4-933" fmla="*/ 973696 w 1488569"/>
                  <a:gd name="connsiteY4-934" fmla="*/ 301162 h 3155575"/>
                  <a:gd name="connsiteX5-935" fmla="*/ 1141928 w 1488569"/>
                  <a:gd name="connsiteY5-936" fmla="*/ 274862 h 3155575"/>
                  <a:gd name="connsiteX6-937" fmla="*/ 1314347 w 1488569"/>
                  <a:gd name="connsiteY6-938" fmla="*/ 510574 h 3155575"/>
                  <a:gd name="connsiteX7-939" fmla="*/ 1287035 w 1488569"/>
                  <a:gd name="connsiteY7-940" fmla="*/ 640241 h 3155575"/>
                  <a:gd name="connsiteX8-941" fmla="*/ 1229730 w 1488569"/>
                  <a:gd name="connsiteY8-942" fmla="*/ 1351065 h 3155575"/>
                  <a:gd name="connsiteX9-943" fmla="*/ 1357076 w 1488569"/>
                  <a:gd name="connsiteY9-944" fmla="*/ 1333642 h 3155575"/>
                  <a:gd name="connsiteX10-945" fmla="*/ 1487941 w 1488569"/>
                  <a:gd name="connsiteY10-946" fmla="*/ 1563827 h 3155575"/>
                  <a:gd name="connsiteX11-947" fmla="*/ 1233081 w 1488569"/>
                  <a:gd name="connsiteY11-948" fmla="*/ 1777593 h 3155575"/>
                  <a:gd name="connsiteX12-949" fmla="*/ 1279159 w 1488569"/>
                  <a:gd name="connsiteY12-950" fmla="*/ 2578350 h 3155575"/>
                  <a:gd name="connsiteX13-951" fmla="*/ 1024381 w 1488569"/>
                  <a:gd name="connsiteY13-952" fmla="*/ 3153486 h 3155575"/>
                  <a:gd name="connsiteX14-953" fmla="*/ 725375 w 1488569"/>
                  <a:gd name="connsiteY14-954" fmla="*/ 2735785 h 3155575"/>
                  <a:gd name="connsiteX15-955" fmla="*/ 861376 w 1488569"/>
                  <a:gd name="connsiteY15-956" fmla="*/ 2234881 h 3155575"/>
                  <a:gd name="connsiteX16-957" fmla="*/ 0 w 1488569"/>
                  <a:gd name="connsiteY16-958" fmla="*/ 2772211 h 3155575"/>
                  <a:gd name="connsiteX17-959" fmla="*/ 422421 w 1488569"/>
                  <a:gd name="connsiteY17-960" fmla="*/ 2107792 h 3155575"/>
                  <a:gd name="connsiteX18-961" fmla="*/ 155664 w 1488569"/>
                  <a:gd name="connsiteY18-962" fmla="*/ 1818302 h 3155575"/>
                  <a:gd name="connsiteX19-963" fmla="*/ 189512 w 1488569"/>
                  <a:gd name="connsiteY19-964" fmla="*/ 1686458 h 3155575"/>
                  <a:gd name="connsiteX20-965" fmla="*/ 506203 w 1488569"/>
                  <a:gd name="connsiteY20-966" fmla="*/ 1614420 h 3155575"/>
                  <a:gd name="connsiteX21-967" fmla="*/ 305296 w 1488569"/>
                  <a:gd name="connsiteY21-968" fmla="*/ 1297624 h 3155575"/>
                  <a:gd name="connsiteX22-969" fmla="*/ 314178 w 1488569"/>
                  <a:gd name="connsiteY22-970" fmla="*/ 674082 h 3155575"/>
                  <a:gd name="connsiteX23-971" fmla="*/ 133546 w 1488569"/>
                  <a:gd name="connsiteY23-972" fmla="*/ 540897 h 3155575"/>
                  <a:gd name="connsiteX24-973" fmla="*/ 134719 w 1488569"/>
                  <a:gd name="connsiteY24-974" fmla="*/ 423123 h 3155575"/>
                  <a:gd name="connsiteX25-975" fmla="*/ 211636 w 1488569"/>
                  <a:gd name="connsiteY25-976" fmla="*/ 354741 h 3155575"/>
                  <a:gd name="connsiteX26-977" fmla="*/ 810734 w 1488569"/>
                  <a:gd name="connsiteY26-978" fmla="*/ 126 h 3155575"/>
                  <a:gd name="connsiteX27-979" fmla="*/ 943535 w 1488569"/>
                  <a:gd name="connsiteY27-980" fmla="*/ 789173 h 3155575"/>
                  <a:gd name="connsiteX28-981" fmla="*/ 708616 w 1488569"/>
                  <a:gd name="connsiteY28-982" fmla="*/ 883325 h 3155575"/>
                  <a:gd name="connsiteX29-983" fmla="*/ 862771 w 1488569"/>
                  <a:gd name="connsiteY29-984" fmla="*/ 1112337 h 3155575"/>
                  <a:gd name="connsiteX30-985" fmla="*/ 780164 w 1488569"/>
                  <a:gd name="connsiteY30-986" fmla="*/ 1269813 h 3155575"/>
                  <a:gd name="connsiteX31-987" fmla="*/ 832946 w 1488569"/>
                  <a:gd name="connsiteY31-988" fmla="*/ 1515745 h 3155575"/>
                  <a:gd name="connsiteX32-989" fmla="*/ 866793 w 1488569"/>
                  <a:gd name="connsiteY32-990" fmla="*/ 1507537 h 3155575"/>
                  <a:gd name="connsiteX33-991" fmla="*/ 943535 w 1488569"/>
                  <a:gd name="connsiteY33-992" fmla="*/ 789173 h 3155575"/>
                  <a:gd name="connsiteX34-993" fmla="*/ 596517 w 1488569"/>
                  <a:gd name="connsiteY34-994" fmla="*/ 879138 h 3155575"/>
                  <a:gd name="connsiteX35-995" fmla="*/ 568702 w 1488569"/>
                  <a:gd name="connsiteY35-996" fmla="*/ 883827 h 3155575"/>
                  <a:gd name="connsiteX36-997" fmla="*/ 577247 w 1488569"/>
                  <a:gd name="connsiteY36-998" fmla="*/ 1113510 h 3155575"/>
                  <a:gd name="connsiteX37-999" fmla="*/ 655331 w 1488569"/>
                  <a:gd name="connsiteY37-1000" fmla="*/ 1060402 h 3155575"/>
                  <a:gd name="connsiteX38-1001" fmla="*/ 596517 w 1488569"/>
                  <a:gd name="connsiteY38-1002" fmla="*/ 879138 h 3155575"/>
                  <a:gd name="connsiteX39-1003" fmla="*/ 576074 w 1488569"/>
                  <a:gd name="connsiteY39-1004" fmla="*/ 1303989 h 3155575"/>
                  <a:gd name="connsiteX40-1005" fmla="*/ 561163 w 1488569"/>
                  <a:gd name="connsiteY40-1006" fmla="*/ 1603196 h 3155575"/>
                  <a:gd name="connsiteX41-1007" fmla="*/ 706772 w 1488569"/>
                  <a:gd name="connsiteY41-1008" fmla="*/ 1559305 h 3155575"/>
                  <a:gd name="connsiteX42-1009" fmla="*/ 578756 w 1488569"/>
                  <a:gd name="connsiteY42-1010" fmla="*/ 1578402 h 3155575"/>
                  <a:gd name="connsiteX43-1011" fmla="*/ 643936 w 1488569"/>
                  <a:gd name="connsiteY43-1012" fmla="*/ 1366980 h 3155575"/>
                  <a:gd name="connsiteX44-1013" fmla="*/ 576074 w 1488569"/>
                  <a:gd name="connsiteY44-1014" fmla="*/ 1303989 h 3155575"/>
                  <a:gd name="connsiteX0-1015" fmla="*/ 810734 w 1488569"/>
                  <a:gd name="connsiteY0-1016" fmla="*/ 126 h 3153486"/>
                  <a:gd name="connsiteX1-1017" fmla="*/ 825237 w 1488569"/>
                  <a:gd name="connsiteY1-1018" fmla="*/ 2700 h 3153486"/>
                  <a:gd name="connsiteX2-1019" fmla="*/ 767720 w 1488569"/>
                  <a:gd name="connsiteY2-1020" fmla="*/ 240400 h 3153486"/>
                  <a:gd name="connsiteX3-1021" fmla="*/ 523125 w 1488569"/>
                  <a:gd name="connsiteY3-1022" fmla="*/ 451437 h 3153486"/>
                  <a:gd name="connsiteX4-1023" fmla="*/ 973696 w 1488569"/>
                  <a:gd name="connsiteY4-1024" fmla="*/ 301162 h 3153486"/>
                  <a:gd name="connsiteX5-1025" fmla="*/ 1141928 w 1488569"/>
                  <a:gd name="connsiteY5-1026" fmla="*/ 274862 h 3153486"/>
                  <a:gd name="connsiteX6-1027" fmla="*/ 1314347 w 1488569"/>
                  <a:gd name="connsiteY6-1028" fmla="*/ 510574 h 3153486"/>
                  <a:gd name="connsiteX7-1029" fmla="*/ 1287035 w 1488569"/>
                  <a:gd name="connsiteY7-1030" fmla="*/ 640241 h 3153486"/>
                  <a:gd name="connsiteX8-1031" fmla="*/ 1229730 w 1488569"/>
                  <a:gd name="connsiteY8-1032" fmla="*/ 1351065 h 3153486"/>
                  <a:gd name="connsiteX9-1033" fmla="*/ 1357076 w 1488569"/>
                  <a:gd name="connsiteY9-1034" fmla="*/ 1333642 h 3153486"/>
                  <a:gd name="connsiteX10-1035" fmla="*/ 1487941 w 1488569"/>
                  <a:gd name="connsiteY10-1036" fmla="*/ 1563827 h 3153486"/>
                  <a:gd name="connsiteX11-1037" fmla="*/ 1233081 w 1488569"/>
                  <a:gd name="connsiteY11-1038" fmla="*/ 1777593 h 3153486"/>
                  <a:gd name="connsiteX12-1039" fmla="*/ 1279159 w 1488569"/>
                  <a:gd name="connsiteY12-1040" fmla="*/ 2578350 h 3153486"/>
                  <a:gd name="connsiteX13-1041" fmla="*/ 1024381 w 1488569"/>
                  <a:gd name="connsiteY13-1042" fmla="*/ 3153486 h 3153486"/>
                  <a:gd name="connsiteX14-1043" fmla="*/ 725375 w 1488569"/>
                  <a:gd name="connsiteY14-1044" fmla="*/ 2735785 h 3153486"/>
                  <a:gd name="connsiteX15-1045" fmla="*/ 861376 w 1488569"/>
                  <a:gd name="connsiteY15-1046" fmla="*/ 2234881 h 3153486"/>
                  <a:gd name="connsiteX16-1047" fmla="*/ 0 w 1488569"/>
                  <a:gd name="connsiteY16-1048" fmla="*/ 2772211 h 3153486"/>
                  <a:gd name="connsiteX17-1049" fmla="*/ 422421 w 1488569"/>
                  <a:gd name="connsiteY17-1050" fmla="*/ 2107792 h 3153486"/>
                  <a:gd name="connsiteX18-1051" fmla="*/ 155664 w 1488569"/>
                  <a:gd name="connsiteY18-1052" fmla="*/ 1818302 h 3153486"/>
                  <a:gd name="connsiteX19-1053" fmla="*/ 189512 w 1488569"/>
                  <a:gd name="connsiteY19-1054" fmla="*/ 1686458 h 3153486"/>
                  <a:gd name="connsiteX20-1055" fmla="*/ 506203 w 1488569"/>
                  <a:gd name="connsiteY20-1056" fmla="*/ 1614420 h 3153486"/>
                  <a:gd name="connsiteX21-1057" fmla="*/ 305296 w 1488569"/>
                  <a:gd name="connsiteY21-1058" fmla="*/ 1297624 h 3153486"/>
                  <a:gd name="connsiteX22-1059" fmla="*/ 314178 w 1488569"/>
                  <a:gd name="connsiteY22-1060" fmla="*/ 674082 h 3153486"/>
                  <a:gd name="connsiteX23-1061" fmla="*/ 133546 w 1488569"/>
                  <a:gd name="connsiteY23-1062" fmla="*/ 540897 h 3153486"/>
                  <a:gd name="connsiteX24-1063" fmla="*/ 134719 w 1488569"/>
                  <a:gd name="connsiteY24-1064" fmla="*/ 423123 h 3153486"/>
                  <a:gd name="connsiteX25-1065" fmla="*/ 211636 w 1488569"/>
                  <a:gd name="connsiteY25-1066" fmla="*/ 354741 h 3153486"/>
                  <a:gd name="connsiteX26-1067" fmla="*/ 810734 w 1488569"/>
                  <a:gd name="connsiteY26-1068" fmla="*/ 126 h 3153486"/>
                  <a:gd name="connsiteX27-1069" fmla="*/ 943535 w 1488569"/>
                  <a:gd name="connsiteY27-1070" fmla="*/ 789173 h 3153486"/>
                  <a:gd name="connsiteX28-1071" fmla="*/ 708616 w 1488569"/>
                  <a:gd name="connsiteY28-1072" fmla="*/ 883325 h 3153486"/>
                  <a:gd name="connsiteX29-1073" fmla="*/ 862771 w 1488569"/>
                  <a:gd name="connsiteY29-1074" fmla="*/ 1112337 h 3153486"/>
                  <a:gd name="connsiteX30-1075" fmla="*/ 780164 w 1488569"/>
                  <a:gd name="connsiteY30-1076" fmla="*/ 1269813 h 3153486"/>
                  <a:gd name="connsiteX31-1077" fmla="*/ 832946 w 1488569"/>
                  <a:gd name="connsiteY31-1078" fmla="*/ 1515745 h 3153486"/>
                  <a:gd name="connsiteX32-1079" fmla="*/ 866793 w 1488569"/>
                  <a:gd name="connsiteY32-1080" fmla="*/ 1507537 h 3153486"/>
                  <a:gd name="connsiteX33-1081" fmla="*/ 943535 w 1488569"/>
                  <a:gd name="connsiteY33-1082" fmla="*/ 789173 h 3153486"/>
                  <a:gd name="connsiteX34-1083" fmla="*/ 596517 w 1488569"/>
                  <a:gd name="connsiteY34-1084" fmla="*/ 879138 h 3153486"/>
                  <a:gd name="connsiteX35-1085" fmla="*/ 568702 w 1488569"/>
                  <a:gd name="connsiteY35-1086" fmla="*/ 883827 h 3153486"/>
                  <a:gd name="connsiteX36-1087" fmla="*/ 577247 w 1488569"/>
                  <a:gd name="connsiteY36-1088" fmla="*/ 1113510 h 3153486"/>
                  <a:gd name="connsiteX37-1089" fmla="*/ 655331 w 1488569"/>
                  <a:gd name="connsiteY37-1090" fmla="*/ 1060402 h 3153486"/>
                  <a:gd name="connsiteX38-1091" fmla="*/ 596517 w 1488569"/>
                  <a:gd name="connsiteY38-1092" fmla="*/ 879138 h 3153486"/>
                  <a:gd name="connsiteX39-1093" fmla="*/ 576074 w 1488569"/>
                  <a:gd name="connsiteY39-1094" fmla="*/ 1303989 h 3153486"/>
                  <a:gd name="connsiteX40-1095" fmla="*/ 561163 w 1488569"/>
                  <a:gd name="connsiteY40-1096" fmla="*/ 1603196 h 3153486"/>
                  <a:gd name="connsiteX41-1097" fmla="*/ 706772 w 1488569"/>
                  <a:gd name="connsiteY41-1098" fmla="*/ 1559305 h 3153486"/>
                  <a:gd name="connsiteX42-1099" fmla="*/ 578756 w 1488569"/>
                  <a:gd name="connsiteY42-1100" fmla="*/ 1578402 h 3153486"/>
                  <a:gd name="connsiteX43-1101" fmla="*/ 643936 w 1488569"/>
                  <a:gd name="connsiteY43-1102" fmla="*/ 1366980 h 3153486"/>
                  <a:gd name="connsiteX44-1103" fmla="*/ 576074 w 1488569"/>
                  <a:gd name="connsiteY44-1104" fmla="*/ 1303989 h 3153486"/>
                  <a:gd name="connsiteX0-1105" fmla="*/ 810734 w 1488569"/>
                  <a:gd name="connsiteY0-1106" fmla="*/ 126 h 3153486"/>
                  <a:gd name="connsiteX1-1107" fmla="*/ 825237 w 1488569"/>
                  <a:gd name="connsiteY1-1108" fmla="*/ 2700 h 3153486"/>
                  <a:gd name="connsiteX2-1109" fmla="*/ 767720 w 1488569"/>
                  <a:gd name="connsiteY2-1110" fmla="*/ 240400 h 3153486"/>
                  <a:gd name="connsiteX3-1111" fmla="*/ 523125 w 1488569"/>
                  <a:gd name="connsiteY3-1112" fmla="*/ 451437 h 3153486"/>
                  <a:gd name="connsiteX4-1113" fmla="*/ 973696 w 1488569"/>
                  <a:gd name="connsiteY4-1114" fmla="*/ 301162 h 3153486"/>
                  <a:gd name="connsiteX5-1115" fmla="*/ 1141928 w 1488569"/>
                  <a:gd name="connsiteY5-1116" fmla="*/ 274862 h 3153486"/>
                  <a:gd name="connsiteX6-1117" fmla="*/ 1314347 w 1488569"/>
                  <a:gd name="connsiteY6-1118" fmla="*/ 510574 h 3153486"/>
                  <a:gd name="connsiteX7-1119" fmla="*/ 1287035 w 1488569"/>
                  <a:gd name="connsiteY7-1120" fmla="*/ 640241 h 3153486"/>
                  <a:gd name="connsiteX8-1121" fmla="*/ 1229730 w 1488569"/>
                  <a:gd name="connsiteY8-1122" fmla="*/ 1351065 h 3153486"/>
                  <a:gd name="connsiteX9-1123" fmla="*/ 1357076 w 1488569"/>
                  <a:gd name="connsiteY9-1124" fmla="*/ 1333642 h 3153486"/>
                  <a:gd name="connsiteX10-1125" fmla="*/ 1487941 w 1488569"/>
                  <a:gd name="connsiteY10-1126" fmla="*/ 1563827 h 3153486"/>
                  <a:gd name="connsiteX11-1127" fmla="*/ 1233081 w 1488569"/>
                  <a:gd name="connsiteY11-1128" fmla="*/ 1777593 h 3153486"/>
                  <a:gd name="connsiteX12-1129" fmla="*/ 1279159 w 1488569"/>
                  <a:gd name="connsiteY12-1130" fmla="*/ 2578350 h 3153486"/>
                  <a:gd name="connsiteX13-1131" fmla="*/ 1024381 w 1488569"/>
                  <a:gd name="connsiteY13-1132" fmla="*/ 3153486 h 3153486"/>
                  <a:gd name="connsiteX14-1133" fmla="*/ 725375 w 1488569"/>
                  <a:gd name="connsiteY14-1134" fmla="*/ 2735785 h 3153486"/>
                  <a:gd name="connsiteX15-1135" fmla="*/ 861376 w 1488569"/>
                  <a:gd name="connsiteY15-1136" fmla="*/ 2234881 h 3153486"/>
                  <a:gd name="connsiteX16-1137" fmla="*/ 0 w 1488569"/>
                  <a:gd name="connsiteY16-1138" fmla="*/ 2772211 h 3153486"/>
                  <a:gd name="connsiteX17-1139" fmla="*/ 422421 w 1488569"/>
                  <a:gd name="connsiteY17-1140" fmla="*/ 2107792 h 3153486"/>
                  <a:gd name="connsiteX18-1141" fmla="*/ 155664 w 1488569"/>
                  <a:gd name="connsiteY18-1142" fmla="*/ 1818302 h 3153486"/>
                  <a:gd name="connsiteX19-1143" fmla="*/ 189512 w 1488569"/>
                  <a:gd name="connsiteY19-1144" fmla="*/ 1686458 h 3153486"/>
                  <a:gd name="connsiteX20-1145" fmla="*/ 506203 w 1488569"/>
                  <a:gd name="connsiteY20-1146" fmla="*/ 1614420 h 3153486"/>
                  <a:gd name="connsiteX21-1147" fmla="*/ 305296 w 1488569"/>
                  <a:gd name="connsiteY21-1148" fmla="*/ 1297624 h 3153486"/>
                  <a:gd name="connsiteX22-1149" fmla="*/ 314178 w 1488569"/>
                  <a:gd name="connsiteY22-1150" fmla="*/ 674082 h 3153486"/>
                  <a:gd name="connsiteX23-1151" fmla="*/ 133546 w 1488569"/>
                  <a:gd name="connsiteY23-1152" fmla="*/ 540897 h 3153486"/>
                  <a:gd name="connsiteX24-1153" fmla="*/ 134719 w 1488569"/>
                  <a:gd name="connsiteY24-1154" fmla="*/ 423123 h 3153486"/>
                  <a:gd name="connsiteX25-1155" fmla="*/ 211636 w 1488569"/>
                  <a:gd name="connsiteY25-1156" fmla="*/ 354741 h 3153486"/>
                  <a:gd name="connsiteX26-1157" fmla="*/ 810734 w 1488569"/>
                  <a:gd name="connsiteY26-1158" fmla="*/ 126 h 3153486"/>
                  <a:gd name="connsiteX27-1159" fmla="*/ 943535 w 1488569"/>
                  <a:gd name="connsiteY27-1160" fmla="*/ 789173 h 3153486"/>
                  <a:gd name="connsiteX28-1161" fmla="*/ 708616 w 1488569"/>
                  <a:gd name="connsiteY28-1162" fmla="*/ 883325 h 3153486"/>
                  <a:gd name="connsiteX29-1163" fmla="*/ 862771 w 1488569"/>
                  <a:gd name="connsiteY29-1164" fmla="*/ 1112337 h 3153486"/>
                  <a:gd name="connsiteX30-1165" fmla="*/ 780164 w 1488569"/>
                  <a:gd name="connsiteY30-1166" fmla="*/ 1269813 h 3153486"/>
                  <a:gd name="connsiteX31-1167" fmla="*/ 832946 w 1488569"/>
                  <a:gd name="connsiteY31-1168" fmla="*/ 1515745 h 3153486"/>
                  <a:gd name="connsiteX32-1169" fmla="*/ 866793 w 1488569"/>
                  <a:gd name="connsiteY32-1170" fmla="*/ 1507537 h 3153486"/>
                  <a:gd name="connsiteX33-1171" fmla="*/ 943535 w 1488569"/>
                  <a:gd name="connsiteY33-1172" fmla="*/ 789173 h 3153486"/>
                  <a:gd name="connsiteX34-1173" fmla="*/ 596517 w 1488569"/>
                  <a:gd name="connsiteY34-1174" fmla="*/ 879138 h 3153486"/>
                  <a:gd name="connsiteX35-1175" fmla="*/ 568702 w 1488569"/>
                  <a:gd name="connsiteY35-1176" fmla="*/ 883827 h 3153486"/>
                  <a:gd name="connsiteX36-1177" fmla="*/ 577247 w 1488569"/>
                  <a:gd name="connsiteY36-1178" fmla="*/ 1113510 h 3153486"/>
                  <a:gd name="connsiteX37-1179" fmla="*/ 655331 w 1488569"/>
                  <a:gd name="connsiteY37-1180" fmla="*/ 1060402 h 3153486"/>
                  <a:gd name="connsiteX38-1181" fmla="*/ 596517 w 1488569"/>
                  <a:gd name="connsiteY38-1182" fmla="*/ 879138 h 3153486"/>
                  <a:gd name="connsiteX39-1183" fmla="*/ 576074 w 1488569"/>
                  <a:gd name="connsiteY39-1184" fmla="*/ 1303989 h 3153486"/>
                  <a:gd name="connsiteX40-1185" fmla="*/ 561163 w 1488569"/>
                  <a:gd name="connsiteY40-1186" fmla="*/ 1603196 h 3153486"/>
                  <a:gd name="connsiteX41-1187" fmla="*/ 706772 w 1488569"/>
                  <a:gd name="connsiteY41-1188" fmla="*/ 1559305 h 3153486"/>
                  <a:gd name="connsiteX42-1189" fmla="*/ 578756 w 1488569"/>
                  <a:gd name="connsiteY42-1190" fmla="*/ 1578402 h 3153486"/>
                  <a:gd name="connsiteX43-1191" fmla="*/ 643936 w 1488569"/>
                  <a:gd name="connsiteY43-1192" fmla="*/ 1366980 h 3153486"/>
                  <a:gd name="connsiteX44-1193" fmla="*/ 576074 w 1488569"/>
                  <a:gd name="connsiteY44-1194" fmla="*/ 1303989 h 3153486"/>
                  <a:gd name="connsiteX0-1195" fmla="*/ 810734 w 1488569"/>
                  <a:gd name="connsiteY0-1196" fmla="*/ 126 h 3153486"/>
                  <a:gd name="connsiteX1-1197" fmla="*/ 825237 w 1488569"/>
                  <a:gd name="connsiteY1-1198" fmla="*/ 2700 h 3153486"/>
                  <a:gd name="connsiteX2-1199" fmla="*/ 767720 w 1488569"/>
                  <a:gd name="connsiteY2-1200" fmla="*/ 240400 h 3153486"/>
                  <a:gd name="connsiteX3-1201" fmla="*/ 523125 w 1488569"/>
                  <a:gd name="connsiteY3-1202" fmla="*/ 451437 h 3153486"/>
                  <a:gd name="connsiteX4-1203" fmla="*/ 973696 w 1488569"/>
                  <a:gd name="connsiteY4-1204" fmla="*/ 301162 h 3153486"/>
                  <a:gd name="connsiteX5-1205" fmla="*/ 1141928 w 1488569"/>
                  <a:gd name="connsiteY5-1206" fmla="*/ 274862 h 3153486"/>
                  <a:gd name="connsiteX6-1207" fmla="*/ 1314347 w 1488569"/>
                  <a:gd name="connsiteY6-1208" fmla="*/ 510574 h 3153486"/>
                  <a:gd name="connsiteX7-1209" fmla="*/ 1287035 w 1488569"/>
                  <a:gd name="connsiteY7-1210" fmla="*/ 640241 h 3153486"/>
                  <a:gd name="connsiteX8-1211" fmla="*/ 1229730 w 1488569"/>
                  <a:gd name="connsiteY8-1212" fmla="*/ 1351065 h 3153486"/>
                  <a:gd name="connsiteX9-1213" fmla="*/ 1357076 w 1488569"/>
                  <a:gd name="connsiteY9-1214" fmla="*/ 1333642 h 3153486"/>
                  <a:gd name="connsiteX10-1215" fmla="*/ 1487941 w 1488569"/>
                  <a:gd name="connsiteY10-1216" fmla="*/ 1563827 h 3153486"/>
                  <a:gd name="connsiteX11-1217" fmla="*/ 1233081 w 1488569"/>
                  <a:gd name="connsiteY11-1218" fmla="*/ 1777593 h 3153486"/>
                  <a:gd name="connsiteX12-1219" fmla="*/ 1279159 w 1488569"/>
                  <a:gd name="connsiteY12-1220" fmla="*/ 2578350 h 3153486"/>
                  <a:gd name="connsiteX13-1221" fmla="*/ 1024381 w 1488569"/>
                  <a:gd name="connsiteY13-1222" fmla="*/ 3153486 h 3153486"/>
                  <a:gd name="connsiteX14-1223" fmla="*/ 725375 w 1488569"/>
                  <a:gd name="connsiteY14-1224" fmla="*/ 2735785 h 3153486"/>
                  <a:gd name="connsiteX15-1225" fmla="*/ 861376 w 1488569"/>
                  <a:gd name="connsiteY15-1226" fmla="*/ 2234881 h 3153486"/>
                  <a:gd name="connsiteX16-1227" fmla="*/ 0 w 1488569"/>
                  <a:gd name="connsiteY16-1228" fmla="*/ 2772211 h 3153486"/>
                  <a:gd name="connsiteX17-1229" fmla="*/ 422421 w 1488569"/>
                  <a:gd name="connsiteY17-1230" fmla="*/ 2107792 h 3153486"/>
                  <a:gd name="connsiteX18-1231" fmla="*/ 155664 w 1488569"/>
                  <a:gd name="connsiteY18-1232" fmla="*/ 1818302 h 3153486"/>
                  <a:gd name="connsiteX19-1233" fmla="*/ 189512 w 1488569"/>
                  <a:gd name="connsiteY19-1234" fmla="*/ 1686458 h 3153486"/>
                  <a:gd name="connsiteX20-1235" fmla="*/ 506203 w 1488569"/>
                  <a:gd name="connsiteY20-1236" fmla="*/ 1614420 h 3153486"/>
                  <a:gd name="connsiteX21-1237" fmla="*/ 305296 w 1488569"/>
                  <a:gd name="connsiteY21-1238" fmla="*/ 1297624 h 3153486"/>
                  <a:gd name="connsiteX22-1239" fmla="*/ 314178 w 1488569"/>
                  <a:gd name="connsiteY22-1240" fmla="*/ 674082 h 3153486"/>
                  <a:gd name="connsiteX23-1241" fmla="*/ 133546 w 1488569"/>
                  <a:gd name="connsiteY23-1242" fmla="*/ 540897 h 3153486"/>
                  <a:gd name="connsiteX24-1243" fmla="*/ 134719 w 1488569"/>
                  <a:gd name="connsiteY24-1244" fmla="*/ 423123 h 3153486"/>
                  <a:gd name="connsiteX25-1245" fmla="*/ 211636 w 1488569"/>
                  <a:gd name="connsiteY25-1246" fmla="*/ 354741 h 3153486"/>
                  <a:gd name="connsiteX26-1247" fmla="*/ 810734 w 1488569"/>
                  <a:gd name="connsiteY26-1248" fmla="*/ 126 h 3153486"/>
                  <a:gd name="connsiteX27-1249" fmla="*/ 943535 w 1488569"/>
                  <a:gd name="connsiteY27-1250" fmla="*/ 789173 h 3153486"/>
                  <a:gd name="connsiteX28-1251" fmla="*/ 708616 w 1488569"/>
                  <a:gd name="connsiteY28-1252" fmla="*/ 883325 h 3153486"/>
                  <a:gd name="connsiteX29-1253" fmla="*/ 862771 w 1488569"/>
                  <a:gd name="connsiteY29-1254" fmla="*/ 1112337 h 3153486"/>
                  <a:gd name="connsiteX30-1255" fmla="*/ 780164 w 1488569"/>
                  <a:gd name="connsiteY30-1256" fmla="*/ 1269813 h 3153486"/>
                  <a:gd name="connsiteX31-1257" fmla="*/ 832946 w 1488569"/>
                  <a:gd name="connsiteY31-1258" fmla="*/ 1515745 h 3153486"/>
                  <a:gd name="connsiteX32-1259" fmla="*/ 866793 w 1488569"/>
                  <a:gd name="connsiteY32-1260" fmla="*/ 1507537 h 3153486"/>
                  <a:gd name="connsiteX33-1261" fmla="*/ 943535 w 1488569"/>
                  <a:gd name="connsiteY33-1262" fmla="*/ 789173 h 3153486"/>
                  <a:gd name="connsiteX34-1263" fmla="*/ 596517 w 1488569"/>
                  <a:gd name="connsiteY34-1264" fmla="*/ 879138 h 3153486"/>
                  <a:gd name="connsiteX35-1265" fmla="*/ 568702 w 1488569"/>
                  <a:gd name="connsiteY35-1266" fmla="*/ 883827 h 3153486"/>
                  <a:gd name="connsiteX36-1267" fmla="*/ 577247 w 1488569"/>
                  <a:gd name="connsiteY36-1268" fmla="*/ 1113510 h 3153486"/>
                  <a:gd name="connsiteX37-1269" fmla="*/ 655331 w 1488569"/>
                  <a:gd name="connsiteY37-1270" fmla="*/ 1060402 h 3153486"/>
                  <a:gd name="connsiteX38-1271" fmla="*/ 596517 w 1488569"/>
                  <a:gd name="connsiteY38-1272" fmla="*/ 879138 h 3153486"/>
                  <a:gd name="connsiteX39-1273" fmla="*/ 576074 w 1488569"/>
                  <a:gd name="connsiteY39-1274" fmla="*/ 1303989 h 3153486"/>
                  <a:gd name="connsiteX40-1275" fmla="*/ 561163 w 1488569"/>
                  <a:gd name="connsiteY40-1276" fmla="*/ 1603196 h 3153486"/>
                  <a:gd name="connsiteX41-1277" fmla="*/ 706772 w 1488569"/>
                  <a:gd name="connsiteY41-1278" fmla="*/ 1559305 h 3153486"/>
                  <a:gd name="connsiteX42-1279" fmla="*/ 578756 w 1488569"/>
                  <a:gd name="connsiteY42-1280" fmla="*/ 1578402 h 3153486"/>
                  <a:gd name="connsiteX43-1281" fmla="*/ 643936 w 1488569"/>
                  <a:gd name="connsiteY43-1282" fmla="*/ 1366980 h 3153486"/>
                  <a:gd name="connsiteX44-1283" fmla="*/ 576074 w 1488569"/>
                  <a:gd name="connsiteY44-1284" fmla="*/ 1303989 h 3153486"/>
                  <a:gd name="connsiteX0-1285" fmla="*/ 858095 w 1488569"/>
                  <a:gd name="connsiteY0-1286" fmla="*/ 2 h 3232294"/>
                  <a:gd name="connsiteX1-1287" fmla="*/ 825237 w 1488569"/>
                  <a:gd name="connsiteY1-1288" fmla="*/ 81508 h 3232294"/>
                  <a:gd name="connsiteX2-1289" fmla="*/ 767720 w 1488569"/>
                  <a:gd name="connsiteY2-1290" fmla="*/ 319208 h 3232294"/>
                  <a:gd name="connsiteX3-1291" fmla="*/ 523125 w 1488569"/>
                  <a:gd name="connsiteY3-1292" fmla="*/ 530245 h 3232294"/>
                  <a:gd name="connsiteX4-1293" fmla="*/ 973696 w 1488569"/>
                  <a:gd name="connsiteY4-1294" fmla="*/ 379970 h 3232294"/>
                  <a:gd name="connsiteX5-1295" fmla="*/ 1141928 w 1488569"/>
                  <a:gd name="connsiteY5-1296" fmla="*/ 353670 h 3232294"/>
                  <a:gd name="connsiteX6-1297" fmla="*/ 1314347 w 1488569"/>
                  <a:gd name="connsiteY6-1298" fmla="*/ 589382 h 3232294"/>
                  <a:gd name="connsiteX7-1299" fmla="*/ 1287035 w 1488569"/>
                  <a:gd name="connsiteY7-1300" fmla="*/ 719049 h 3232294"/>
                  <a:gd name="connsiteX8-1301" fmla="*/ 1229730 w 1488569"/>
                  <a:gd name="connsiteY8-1302" fmla="*/ 1429873 h 3232294"/>
                  <a:gd name="connsiteX9-1303" fmla="*/ 1357076 w 1488569"/>
                  <a:gd name="connsiteY9-1304" fmla="*/ 1412450 h 3232294"/>
                  <a:gd name="connsiteX10-1305" fmla="*/ 1487941 w 1488569"/>
                  <a:gd name="connsiteY10-1306" fmla="*/ 1642635 h 3232294"/>
                  <a:gd name="connsiteX11-1307" fmla="*/ 1233081 w 1488569"/>
                  <a:gd name="connsiteY11-1308" fmla="*/ 1856401 h 3232294"/>
                  <a:gd name="connsiteX12-1309" fmla="*/ 1279159 w 1488569"/>
                  <a:gd name="connsiteY12-1310" fmla="*/ 2657158 h 3232294"/>
                  <a:gd name="connsiteX13-1311" fmla="*/ 1024381 w 1488569"/>
                  <a:gd name="connsiteY13-1312" fmla="*/ 3232294 h 3232294"/>
                  <a:gd name="connsiteX14-1313" fmla="*/ 725375 w 1488569"/>
                  <a:gd name="connsiteY14-1314" fmla="*/ 2814593 h 3232294"/>
                  <a:gd name="connsiteX15-1315" fmla="*/ 861376 w 1488569"/>
                  <a:gd name="connsiteY15-1316" fmla="*/ 2313689 h 3232294"/>
                  <a:gd name="connsiteX16-1317" fmla="*/ 0 w 1488569"/>
                  <a:gd name="connsiteY16-1318" fmla="*/ 2851019 h 3232294"/>
                  <a:gd name="connsiteX17-1319" fmla="*/ 422421 w 1488569"/>
                  <a:gd name="connsiteY17-1320" fmla="*/ 2186600 h 3232294"/>
                  <a:gd name="connsiteX18-1321" fmla="*/ 155664 w 1488569"/>
                  <a:gd name="connsiteY18-1322" fmla="*/ 1897110 h 3232294"/>
                  <a:gd name="connsiteX19-1323" fmla="*/ 189512 w 1488569"/>
                  <a:gd name="connsiteY19-1324" fmla="*/ 1765266 h 3232294"/>
                  <a:gd name="connsiteX20-1325" fmla="*/ 506203 w 1488569"/>
                  <a:gd name="connsiteY20-1326" fmla="*/ 1693228 h 3232294"/>
                  <a:gd name="connsiteX21-1327" fmla="*/ 305296 w 1488569"/>
                  <a:gd name="connsiteY21-1328" fmla="*/ 1376432 h 3232294"/>
                  <a:gd name="connsiteX22-1329" fmla="*/ 314178 w 1488569"/>
                  <a:gd name="connsiteY22-1330" fmla="*/ 752890 h 3232294"/>
                  <a:gd name="connsiteX23-1331" fmla="*/ 133546 w 1488569"/>
                  <a:gd name="connsiteY23-1332" fmla="*/ 619705 h 3232294"/>
                  <a:gd name="connsiteX24-1333" fmla="*/ 134719 w 1488569"/>
                  <a:gd name="connsiteY24-1334" fmla="*/ 501931 h 3232294"/>
                  <a:gd name="connsiteX25-1335" fmla="*/ 211636 w 1488569"/>
                  <a:gd name="connsiteY25-1336" fmla="*/ 433549 h 3232294"/>
                  <a:gd name="connsiteX26-1337" fmla="*/ 858095 w 1488569"/>
                  <a:gd name="connsiteY26-1338" fmla="*/ 2 h 3232294"/>
                  <a:gd name="connsiteX27-1339" fmla="*/ 943535 w 1488569"/>
                  <a:gd name="connsiteY27-1340" fmla="*/ 867981 h 3232294"/>
                  <a:gd name="connsiteX28-1341" fmla="*/ 708616 w 1488569"/>
                  <a:gd name="connsiteY28-1342" fmla="*/ 962133 h 3232294"/>
                  <a:gd name="connsiteX29-1343" fmla="*/ 862771 w 1488569"/>
                  <a:gd name="connsiteY29-1344" fmla="*/ 1191145 h 3232294"/>
                  <a:gd name="connsiteX30-1345" fmla="*/ 780164 w 1488569"/>
                  <a:gd name="connsiteY30-1346" fmla="*/ 1348621 h 3232294"/>
                  <a:gd name="connsiteX31-1347" fmla="*/ 832946 w 1488569"/>
                  <a:gd name="connsiteY31-1348" fmla="*/ 1594553 h 3232294"/>
                  <a:gd name="connsiteX32-1349" fmla="*/ 866793 w 1488569"/>
                  <a:gd name="connsiteY32-1350" fmla="*/ 1586345 h 3232294"/>
                  <a:gd name="connsiteX33-1351" fmla="*/ 943535 w 1488569"/>
                  <a:gd name="connsiteY33-1352" fmla="*/ 867981 h 3232294"/>
                  <a:gd name="connsiteX34-1353" fmla="*/ 596517 w 1488569"/>
                  <a:gd name="connsiteY34-1354" fmla="*/ 957946 h 3232294"/>
                  <a:gd name="connsiteX35-1355" fmla="*/ 568702 w 1488569"/>
                  <a:gd name="connsiteY35-1356" fmla="*/ 962635 h 3232294"/>
                  <a:gd name="connsiteX36-1357" fmla="*/ 577247 w 1488569"/>
                  <a:gd name="connsiteY36-1358" fmla="*/ 1192318 h 3232294"/>
                  <a:gd name="connsiteX37-1359" fmla="*/ 655331 w 1488569"/>
                  <a:gd name="connsiteY37-1360" fmla="*/ 1139210 h 3232294"/>
                  <a:gd name="connsiteX38-1361" fmla="*/ 596517 w 1488569"/>
                  <a:gd name="connsiteY38-1362" fmla="*/ 957946 h 3232294"/>
                  <a:gd name="connsiteX39-1363" fmla="*/ 576074 w 1488569"/>
                  <a:gd name="connsiteY39-1364" fmla="*/ 1382797 h 3232294"/>
                  <a:gd name="connsiteX40-1365" fmla="*/ 561163 w 1488569"/>
                  <a:gd name="connsiteY40-1366" fmla="*/ 1682004 h 3232294"/>
                  <a:gd name="connsiteX41-1367" fmla="*/ 706772 w 1488569"/>
                  <a:gd name="connsiteY41-1368" fmla="*/ 1638113 h 3232294"/>
                  <a:gd name="connsiteX42-1369" fmla="*/ 578756 w 1488569"/>
                  <a:gd name="connsiteY42-1370" fmla="*/ 1657210 h 3232294"/>
                  <a:gd name="connsiteX43-1371" fmla="*/ 643936 w 1488569"/>
                  <a:gd name="connsiteY43-1372" fmla="*/ 1445788 h 3232294"/>
                  <a:gd name="connsiteX44-1373" fmla="*/ 576074 w 1488569"/>
                  <a:gd name="connsiteY44-1374" fmla="*/ 1382797 h 3232294"/>
                  <a:gd name="connsiteX0-1375" fmla="*/ 858095 w 1488569"/>
                  <a:gd name="connsiteY0-1376" fmla="*/ 2 h 3232294"/>
                  <a:gd name="connsiteX1-1377" fmla="*/ 825237 w 1488569"/>
                  <a:gd name="connsiteY1-1378" fmla="*/ 81508 h 3232294"/>
                  <a:gd name="connsiteX2-1379" fmla="*/ 767720 w 1488569"/>
                  <a:gd name="connsiteY2-1380" fmla="*/ 319208 h 3232294"/>
                  <a:gd name="connsiteX3-1381" fmla="*/ 523125 w 1488569"/>
                  <a:gd name="connsiteY3-1382" fmla="*/ 530245 h 3232294"/>
                  <a:gd name="connsiteX4-1383" fmla="*/ 973696 w 1488569"/>
                  <a:gd name="connsiteY4-1384" fmla="*/ 379970 h 3232294"/>
                  <a:gd name="connsiteX5-1385" fmla="*/ 1141928 w 1488569"/>
                  <a:gd name="connsiteY5-1386" fmla="*/ 353670 h 3232294"/>
                  <a:gd name="connsiteX6-1387" fmla="*/ 1314347 w 1488569"/>
                  <a:gd name="connsiteY6-1388" fmla="*/ 589382 h 3232294"/>
                  <a:gd name="connsiteX7-1389" fmla="*/ 1287035 w 1488569"/>
                  <a:gd name="connsiteY7-1390" fmla="*/ 719049 h 3232294"/>
                  <a:gd name="connsiteX8-1391" fmla="*/ 1229730 w 1488569"/>
                  <a:gd name="connsiteY8-1392" fmla="*/ 1429873 h 3232294"/>
                  <a:gd name="connsiteX9-1393" fmla="*/ 1357076 w 1488569"/>
                  <a:gd name="connsiteY9-1394" fmla="*/ 1412450 h 3232294"/>
                  <a:gd name="connsiteX10-1395" fmla="*/ 1487941 w 1488569"/>
                  <a:gd name="connsiteY10-1396" fmla="*/ 1642635 h 3232294"/>
                  <a:gd name="connsiteX11-1397" fmla="*/ 1233081 w 1488569"/>
                  <a:gd name="connsiteY11-1398" fmla="*/ 1856401 h 3232294"/>
                  <a:gd name="connsiteX12-1399" fmla="*/ 1279159 w 1488569"/>
                  <a:gd name="connsiteY12-1400" fmla="*/ 2657158 h 3232294"/>
                  <a:gd name="connsiteX13-1401" fmla="*/ 1024381 w 1488569"/>
                  <a:gd name="connsiteY13-1402" fmla="*/ 3232294 h 3232294"/>
                  <a:gd name="connsiteX14-1403" fmla="*/ 725375 w 1488569"/>
                  <a:gd name="connsiteY14-1404" fmla="*/ 2814593 h 3232294"/>
                  <a:gd name="connsiteX15-1405" fmla="*/ 861376 w 1488569"/>
                  <a:gd name="connsiteY15-1406" fmla="*/ 2313689 h 3232294"/>
                  <a:gd name="connsiteX16-1407" fmla="*/ 0 w 1488569"/>
                  <a:gd name="connsiteY16-1408" fmla="*/ 2851019 h 3232294"/>
                  <a:gd name="connsiteX17-1409" fmla="*/ 422421 w 1488569"/>
                  <a:gd name="connsiteY17-1410" fmla="*/ 2186600 h 3232294"/>
                  <a:gd name="connsiteX18-1411" fmla="*/ 155664 w 1488569"/>
                  <a:gd name="connsiteY18-1412" fmla="*/ 1897110 h 3232294"/>
                  <a:gd name="connsiteX19-1413" fmla="*/ 189512 w 1488569"/>
                  <a:gd name="connsiteY19-1414" fmla="*/ 1765266 h 3232294"/>
                  <a:gd name="connsiteX20-1415" fmla="*/ 506203 w 1488569"/>
                  <a:gd name="connsiteY20-1416" fmla="*/ 1693228 h 3232294"/>
                  <a:gd name="connsiteX21-1417" fmla="*/ 305296 w 1488569"/>
                  <a:gd name="connsiteY21-1418" fmla="*/ 1376432 h 3232294"/>
                  <a:gd name="connsiteX22-1419" fmla="*/ 314178 w 1488569"/>
                  <a:gd name="connsiteY22-1420" fmla="*/ 752890 h 3232294"/>
                  <a:gd name="connsiteX23-1421" fmla="*/ 133546 w 1488569"/>
                  <a:gd name="connsiteY23-1422" fmla="*/ 619705 h 3232294"/>
                  <a:gd name="connsiteX24-1423" fmla="*/ 134719 w 1488569"/>
                  <a:gd name="connsiteY24-1424" fmla="*/ 501931 h 3232294"/>
                  <a:gd name="connsiteX25-1425" fmla="*/ 211636 w 1488569"/>
                  <a:gd name="connsiteY25-1426" fmla="*/ 433549 h 3232294"/>
                  <a:gd name="connsiteX26-1427" fmla="*/ 858095 w 1488569"/>
                  <a:gd name="connsiteY26-1428" fmla="*/ 2 h 3232294"/>
                  <a:gd name="connsiteX27-1429" fmla="*/ 943535 w 1488569"/>
                  <a:gd name="connsiteY27-1430" fmla="*/ 867981 h 3232294"/>
                  <a:gd name="connsiteX28-1431" fmla="*/ 708616 w 1488569"/>
                  <a:gd name="connsiteY28-1432" fmla="*/ 962133 h 3232294"/>
                  <a:gd name="connsiteX29-1433" fmla="*/ 862771 w 1488569"/>
                  <a:gd name="connsiteY29-1434" fmla="*/ 1191145 h 3232294"/>
                  <a:gd name="connsiteX30-1435" fmla="*/ 780164 w 1488569"/>
                  <a:gd name="connsiteY30-1436" fmla="*/ 1348621 h 3232294"/>
                  <a:gd name="connsiteX31-1437" fmla="*/ 832946 w 1488569"/>
                  <a:gd name="connsiteY31-1438" fmla="*/ 1594553 h 3232294"/>
                  <a:gd name="connsiteX32-1439" fmla="*/ 866793 w 1488569"/>
                  <a:gd name="connsiteY32-1440" fmla="*/ 1586345 h 3232294"/>
                  <a:gd name="connsiteX33-1441" fmla="*/ 943535 w 1488569"/>
                  <a:gd name="connsiteY33-1442" fmla="*/ 867981 h 3232294"/>
                  <a:gd name="connsiteX34-1443" fmla="*/ 596517 w 1488569"/>
                  <a:gd name="connsiteY34-1444" fmla="*/ 957946 h 3232294"/>
                  <a:gd name="connsiteX35-1445" fmla="*/ 568702 w 1488569"/>
                  <a:gd name="connsiteY35-1446" fmla="*/ 962635 h 3232294"/>
                  <a:gd name="connsiteX36-1447" fmla="*/ 577247 w 1488569"/>
                  <a:gd name="connsiteY36-1448" fmla="*/ 1192318 h 3232294"/>
                  <a:gd name="connsiteX37-1449" fmla="*/ 655331 w 1488569"/>
                  <a:gd name="connsiteY37-1450" fmla="*/ 1139210 h 3232294"/>
                  <a:gd name="connsiteX38-1451" fmla="*/ 596517 w 1488569"/>
                  <a:gd name="connsiteY38-1452" fmla="*/ 957946 h 3232294"/>
                  <a:gd name="connsiteX39-1453" fmla="*/ 576074 w 1488569"/>
                  <a:gd name="connsiteY39-1454" fmla="*/ 1382797 h 3232294"/>
                  <a:gd name="connsiteX40-1455" fmla="*/ 561163 w 1488569"/>
                  <a:gd name="connsiteY40-1456" fmla="*/ 1682004 h 3232294"/>
                  <a:gd name="connsiteX41-1457" fmla="*/ 706772 w 1488569"/>
                  <a:gd name="connsiteY41-1458" fmla="*/ 1638113 h 3232294"/>
                  <a:gd name="connsiteX42-1459" fmla="*/ 578756 w 1488569"/>
                  <a:gd name="connsiteY42-1460" fmla="*/ 1657210 h 3232294"/>
                  <a:gd name="connsiteX43-1461" fmla="*/ 643936 w 1488569"/>
                  <a:gd name="connsiteY43-1462" fmla="*/ 1445788 h 3232294"/>
                  <a:gd name="connsiteX44-1463" fmla="*/ 576074 w 1488569"/>
                  <a:gd name="connsiteY44-1464" fmla="*/ 1382797 h 3232294"/>
                  <a:gd name="connsiteX0-1465" fmla="*/ 858095 w 1488569"/>
                  <a:gd name="connsiteY0-1466" fmla="*/ 2 h 3232294"/>
                  <a:gd name="connsiteX1-1467" fmla="*/ 825237 w 1488569"/>
                  <a:gd name="connsiteY1-1468" fmla="*/ 81508 h 3232294"/>
                  <a:gd name="connsiteX2-1469" fmla="*/ 767720 w 1488569"/>
                  <a:gd name="connsiteY2-1470" fmla="*/ 319208 h 3232294"/>
                  <a:gd name="connsiteX3-1471" fmla="*/ 523125 w 1488569"/>
                  <a:gd name="connsiteY3-1472" fmla="*/ 530245 h 3232294"/>
                  <a:gd name="connsiteX4-1473" fmla="*/ 973696 w 1488569"/>
                  <a:gd name="connsiteY4-1474" fmla="*/ 379970 h 3232294"/>
                  <a:gd name="connsiteX5-1475" fmla="*/ 1141928 w 1488569"/>
                  <a:gd name="connsiteY5-1476" fmla="*/ 353670 h 3232294"/>
                  <a:gd name="connsiteX6-1477" fmla="*/ 1314347 w 1488569"/>
                  <a:gd name="connsiteY6-1478" fmla="*/ 589382 h 3232294"/>
                  <a:gd name="connsiteX7-1479" fmla="*/ 1287035 w 1488569"/>
                  <a:gd name="connsiteY7-1480" fmla="*/ 719049 h 3232294"/>
                  <a:gd name="connsiteX8-1481" fmla="*/ 1229730 w 1488569"/>
                  <a:gd name="connsiteY8-1482" fmla="*/ 1429873 h 3232294"/>
                  <a:gd name="connsiteX9-1483" fmla="*/ 1357076 w 1488569"/>
                  <a:gd name="connsiteY9-1484" fmla="*/ 1412450 h 3232294"/>
                  <a:gd name="connsiteX10-1485" fmla="*/ 1487941 w 1488569"/>
                  <a:gd name="connsiteY10-1486" fmla="*/ 1642635 h 3232294"/>
                  <a:gd name="connsiteX11-1487" fmla="*/ 1233081 w 1488569"/>
                  <a:gd name="connsiteY11-1488" fmla="*/ 1856401 h 3232294"/>
                  <a:gd name="connsiteX12-1489" fmla="*/ 1279159 w 1488569"/>
                  <a:gd name="connsiteY12-1490" fmla="*/ 2657158 h 3232294"/>
                  <a:gd name="connsiteX13-1491" fmla="*/ 1024381 w 1488569"/>
                  <a:gd name="connsiteY13-1492" fmla="*/ 3232294 h 3232294"/>
                  <a:gd name="connsiteX14-1493" fmla="*/ 725375 w 1488569"/>
                  <a:gd name="connsiteY14-1494" fmla="*/ 2814593 h 3232294"/>
                  <a:gd name="connsiteX15-1495" fmla="*/ 861376 w 1488569"/>
                  <a:gd name="connsiteY15-1496" fmla="*/ 2313689 h 3232294"/>
                  <a:gd name="connsiteX16-1497" fmla="*/ 0 w 1488569"/>
                  <a:gd name="connsiteY16-1498" fmla="*/ 2851019 h 3232294"/>
                  <a:gd name="connsiteX17-1499" fmla="*/ 422421 w 1488569"/>
                  <a:gd name="connsiteY17-1500" fmla="*/ 2186600 h 3232294"/>
                  <a:gd name="connsiteX18-1501" fmla="*/ 155664 w 1488569"/>
                  <a:gd name="connsiteY18-1502" fmla="*/ 1897110 h 3232294"/>
                  <a:gd name="connsiteX19-1503" fmla="*/ 189512 w 1488569"/>
                  <a:gd name="connsiteY19-1504" fmla="*/ 1765266 h 3232294"/>
                  <a:gd name="connsiteX20-1505" fmla="*/ 506203 w 1488569"/>
                  <a:gd name="connsiteY20-1506" fmla="*/ 1693228 h 3232294"/>
                  <a:gd name="connsiteX21-1507" fmla="*/ 305296 w 1488569"/>
                  <a:gd name="connsiteY21-1508" fmla="*/ 1376432 h 3232294"/>
                  <a:gd name="connsiteX22-1509" fmla="*/ 314178 w 1488569"/>
                  <a:gd name="connsiteY22-1510" fmla="*/ 752890 h 3232294"/>
                  <a:gd name="connsiteX23-1511" fmla="*/ 133546 w 1488569"/>
                  <a:gd name="connsiteY23-1512" fmla="*/ 619705 h 3232294"/>
                  <a:gd name="connsiteX24-1513" fmla="*/ 134719 w 1488569"/>
                  <a:gd name="connsiteY24-1514" fmla="*/ 501931 h 3232294"/>
                  <a:gd name="connsiteX25-1515" fmla="*/ 211636 w 1488569"/>
                  <a:gd name="connsiteY25-1516" fmla="*/ 433549 h 3232294"/>
                  <a:gd name="connsiteX26-1517" fmla="*/ 858095 w 1488569"/>
                  <a:gd name="connsiteY26-1518" fmla="*/ 2 h 3232294"/>
                  <a:gd name="connsiteX27-1519" fmla="*/ 943535 w 1488569"/>
                  <a:gd name="connsiteY27-1520" fmla="*/ 867981 h 3232294"/>
                  <a:gd name="connsiteX28-1521" fmla="*/ 708616 w 1488569"/>
                  <a:gd name="connsiteY28-1522" fmla="*/ 962133 h 3232294"/>
                  <a:gd name="connsiteX29-1523" fmla="*/ 862771 w 1488569"/>
                  <a:gd name="connsiteY29-1524" fmla="*/ 1191145 h 3232294"/>
                  <a:gd name="connsiteX30-1525" fmla="*/ 780164 w 1488569"/>
                  <a:gd name="connsiteY30-1526" fmla="*/ 1348621 h 3232294"/>
                  <a:gd name="connsiteX31-1527" fmla="*/ 832946 w 1488569"/>
                  <a:gd name="connsiteY31-1528" fmla="*/ 1594553 h 3232294"/>
                  <a:gd name="connsiteX32-1529" fmla="*/ 866793 w 1488569"/>
                  <a:gd name="connsiteY32-1530" fmla="*/ 1586345 h 3232294"/>
                  <a:gd name="connsiteX33-1531" fmla="*/ 943535 w 1488569"/>
                  <a:gd name="connsiteY33-1532" fmla="*/ 867981 h 3232294"/>
                  <a:gd name="connsiteX34-1533" fmla="*/ 596517 w 1488569"/>
                  <a:gd name="connsiteY34-1534" fmla="*/ 957946 h 3232294"/>
                  <a:gd name="connsiteX35-1535" fmla="*/ 568702 w 1488569"/>
                  <a:gd name="connsiteY35-1536" fmla="*/ 962635 h 3232294"/>
                  <a:gd name="connsiteX36-1537" fmla="*/ 577247 w 1488569"/>
                  <a:gd name="connsiteY36-1538" fmla="*/ 1192318 h 3232294"/>
                  <a:gd name="connsiteX37-1539" fmla="*/ 655331 w 1488569"/>
                  <a:gd name="connsiteY37-1540" fmla="*/ 1139210 h 3232294"/>
                  <a:gd name="connsiteX38-1541" fmla="*/ 596517 w 1488569"/>
                  <a:gd name="connsiteY38-1542" fmla="*/ 957946 h 3232294"/>
                  <a:gd name="connsiteX39-1543" fmla="*/ 576074 w 1488569"/>
                  <a:gd name="connsiteY39-1544" fmla="*/ 1382797 h 3232294"/>
                  <a:gd name="connsiteX40-1545" fmla="*/ 561163 w 1488569"/>
                  <a:gd name="connsiteY40-1546" fmla="*/ 1682004 h 3232294"/>
                  <a:gd name="connsiteX41-1547" fmla="*/ 706772 w 1488569"/>
                  <a:gd name="connsiteY41-1548" fmla="*/ 1638113 h 3232294"/>
                  <a:gd name="connsiteX42-1549" fmla="*/ 578756 w 1488569"/>
                  <a:gd name="connsiteY42-1550" fmla="*/ 1657210 h 3232294"/>
                  <a:gd name="connsiteX43-1551" fmla="*/ 643936 w 1488569"/>
                  <a:gd name="connsiteY43-1552" fmla="*/ 1445788 h 3232294"/>
                  <a:gd name="connsiteX44-1553" fmla="*/ 576074 w 1488569"/>
                  <a:gd name="connsiteY44-1554" fmla="*/ 1382797 h 3232294"/>
                  <a:gd name="connsiteX0-1555" fmla="*/ 858095 w 1488569"/>
                  <a:gd name="connsiteY0-1556" fmla="*/ 44864 h 3277156"/>
                  <a:gd name="connsiteX1-1557" fmla="*/ 1098872 w 1488569"/>
                  <a:gd name="connsiteY1-1558" fmla="*/ 77 h 3277156"/>
                  <a:gd name="connsiteX2-1559" fmla="*/ 767720 w 1488569"/>
                  <a:gd name="connsiteY2-1560" fmla="*/ 364070 h 3277156"/>
                  <a:gd name="connsiteX3-1561" fmla="*/ 523125 w 1488569"/>
                  <a:gd name="connsiteY3-1562" fmla="*/ 575107 h 3277156"/>
                  <a:gd name="connsiteX4-1563" fmla="*/ 973696 w 1488569"/>
                  <a:gd name="connsiteY4-1564" fmla="*/ 424832 h 3277156"/>
                  <a:gd name="connsiteX5-1565" fmla="*/ 1141928 w 1488569"/>
                  <a:gd name="connsiteY5-1566" fmla="*/ 398532 h 3277156"/>
                  <a:gd name="connsiteX6-1567" fmla="*/ 1314347 w 1488569"/>
                  <a:gd name="connsiteY6-1568" fmla="*/ 634244 h 3277156"/>
                  <a:gd name="connsiteX7-1569" fmla="*/ 1287035 w 1488569"/>
                  <a:gd name="connsiteY7-1570" fmla="*/ 763911 h 3277156"/>
                  <a:gd name="connsiteX8-1571" fmla="*/ 1229730 w 1488569"/>
                  <a:gd name="connsiteY8-1572" fmla="*/ 1474735 h 3277156"/>
                  <a:gd name="connsiteX9-1573" fmla="*/ 1357076 w 1488569"/>
                  <a:gd name="connsiteY9-1574" fmla="*/ 1457312 h 3277156"/>
                  <a:gd name="connsiteX10-1575" fmla="*/ 1487941 w 1488569"/>
                  <a:gd name="connsiteY10-1576" fmla="*/ 1687497 h 3277156"/>
                  <a:gd name="connsiteX11-1577" fmla="*/ 1233081 w 1488569"/>
                  <a:gd name="connsiteY11-1578" fmla="*/ 1901263 h 3277156"/>
                  <a:gd name="connsiteX12-1579" fmla="*/ 1279159 w 1488569"/>
                  <a:gd name="connsiteY12-1580" fmla="*/ 2702020 h 3277156"/>
                  <a:gd name="connsiteX13-1581" fmla="*/ 1024381 w 1488569"/>
                  <a:gd name="connsiteY13-1582" fmla="*/ 3277156 h 3277156"/>
                  <a:gd name="connsiteX14-1583" fmla="*/ 725375 w 1488569"/>
                  <a:gd name="connsiteY14-1584" fmla="*/ 2859455 h 3277156"/>
                  <a:gd name="connsiteX15-1585" fmla="*/ 861376 w 1488569"/>
                  <a:gd name="connsiteY15-1586" fmla="*/ 2358551 h 3277156"/>
                  <a:gd name="connsiteX16-1587" fmla="*/ 0 w 1488569"/>
                  <a:gd name="connsiteY16-1588" fmla="*/ 2895881 h 3277156"/>
                  <a:gd name="connsiteX17-1589" fmla="*/ 422421 w 1488569"/>
                  <a:gd name="connsiteY17-1590" fmla="*/ 2231462 h 3277156"/>
                  <a:gd name="connsiteX18-1591" fmla="*/ 155664 w 1488569"/>
                  <a:gd name="connsiteY18-1592" fmla="*/ 1941972 h 3277156"/>
                  <a:gd name="connsiteX19-1593" fmla="*/ 189512 w 1488569"/>
                  <a:gd name="connsiteY19-1594" fmla="*/ 1810128 h 3277156"/>
                  <a:gd name="connsiteX20-1595" fmla="*/ 506203 w 1488569"/>
                  <a:gd name="connsiteY20-1596" fmla="*/ 1738090 h 3277156"/>
                  <a:gd name="connsiteX21-1597" fmla="*/ 305296 w 1488569"/>
                  <a:gd name="connsiteY21-1598" fmla="*/ 1421294 h 3277156"/>
                  <a:gd name="connsiteX22-1599" fmla="*/ 314178 w 1488569"/>
                  <a:gd name="connsiteY22-1600" fmla="*/ 797752 h 3277156"/>
                  <a:gd name="connsiteX23-1601" fmla="*/ 133546 w 1488569"/>
                  <a:gd name="connsiteY23-1602" fmla="*/ 664567 h 3277156"/>
                  <a:gd name="connsiteX24-1603" fmla="*/ 134719 w 1488569"/>
                  <a:gd name="connsiteY24-1604" fmla="*/ 546793 h 3277156"/>
                  <a:gd name="connsiteX25-1605" fmla="*/ 211636 w 1488569"/>
                  <a:gd name="connsiteY25-1606" fmla="*/ 478411 h 3277156"/>
                  <a:gd name="connsiteX26-1607" fmla="*/ 858095 w 1488569"/>
                  <a:gd name="connsiteY26-1608" fmla="*/ 44864 h 3277156"/>
                  <a:gd name="connsiteX27-1609" fmla="*/ 943535 w 1488569"/>
                  <a:gd name="connsiteY27-1610" fmla="*/ 912843 h 3277156"/>
                  <a:gd name="connsiteX28-1611" fmla="*/ 708616 w 1488569"/>
                  <a:gd name="connsiteY28-1612" fmla="*/ 1006995 h 3277156"/>
                  <a:gd name="connsiteX29-1613" fmla="*/ 862771 w 1488569"/>
                  <a:gd name="connsiteY29-1614" fmla="*/ 1236007 h 3277156"/>
                  <a:gd name="connsiteX30-1615" fmla="*/ 780164 w 1488569"/>
                  <a:gd name="connsiteY30-1616" fmla="*/ 1393483 h 3277156"/>
                  <a:gd name="connsiteX31-1617" fmla="*/ 832946 w 1488569"/>
                  <a:gd name="connsiteY31-1618" fmla="*/ 1639415 h 3277156"/>
                  <a:gd name="connsiteX32-1619" fmla="*/ 866793 w 1488569"/>
                  <a:gd name="connsiteY32-1620" fmla="*/ 1631207 h 3277156"/>
                  <a:gd name="connsiteX33-1621" fmla="*/ 943535 w 1488569"/>
                  <a:gd name="connsiteY33-1622" fmla="*/ 912843 h 3277156"/>
                  <a:gd name="connsiteX34-1623" fmla="*/ 596517 w 1488569"/>
                  <a:gd name="connsiteY34-1624" fmla="*/ 1002808 h 3277156"/>
                  <a:gd name="connsiteX35-1625" fmla="*/ 568702 w 1488569"/>
                  <a:gd name="connsiteY35-1626" fmla="*/ 1007497 h 3277156"/>
                  <a:gd name="connsiteX36-1627" fmla="*/ 577247 w 1488569"/>
                  <a:gd name="connsiteY36-1628" fmla="*/ 1237180 h 3277156"/>
                  <a:gd name="connsiteX37-1629" fmla="*/ 655331 w 1488569"/>
                  <a:gd name="connsiteY37-1630" fmla="*/ 1184072 h 3277156"/>
                  <a:gd name="connsiteX38-1631" fmla="*/ 596517 w 1488569"/>
                  <a:gd name="connsiteY38-1632" fmla="*/ 1002808 h 3277156"/>
                  <a:gd name="connsiteX39-1633" fmla="*/ 576074 w 1488569"/>
                  <a:gd name="connsiteY39-1634" fmla="*/ 1427659 h 3277156"/>
                  <a:gd name="connsiteX40-1635" fmla="*/ 561163 w 1488569"/>
                  <a:gd name="connsiteY40-1636" fmla="*/ 1726866 h 3277156"/>
                  <a:gd name="connsiteX41-1637" fmla="*/ 706772 w 1488569"/>
                  <a:gd name="connsiteY41-1638" fmla="*/ 1682975 h 3277156"/>
                  <a:gd name="connsiteX42-1639" fmla="*/ 578756 w 1488569"/>
                  <a:gd name="connsiteY42-1640" fmla="*/ 1702072 h 3277156"/>
                  <a:gd name="connsiteX43-1641" fmla="*/ 643936 w 1488569"/>
                  <a:gd name="connsiteY43-1642" fmla="*/ 1490650 h 3277156"/>
                  <a:gd name="connsiteX44-1643" fmla="*/ 576074 w 1488569"/>
                  <a:gd name="connsiteY44-1644" fmla="*/ 1427659 h 3277156"/>
                  <a:gd name="connsiteX0-1645" fmla="*/ 858095 w 1488569"/>
                  <a:gd name="connsiteY0-1646" fmla="*/ 44864 h 3277156"/>
                  <a:gd name="connsiteX1-1647" fmla="*/ 1098872 w 1488569"/>
                  <a:gd name="connsiteY1-1648" fmla="*/ 77 h 3277156"/>
                  <a:gd name="connsiteX2-1649" fmla="*/ 767720 w 1488569"/>
                  <a:gd name="connsiteY2-1650" fmla="*/ 364070 h 3277156"/>
                  <a:gd name="connsiteX3-1651" fmla="*/ 523125 w 1488569"/>
                  <a:gd name="connsiteY3-1652" fmla="*/ 575107 h 3277156"/>
                  <a:gd name="connsiteX4-1653" fmla="*/ 973696 w 1488569"/>
                  <a:gd name="connsiteY4-1654" fmla="*/ 424832 h 3277156"/>
                  <a:gd name="connsiteX5-1655" fmla="*/ 1141928 w 1488569"/>
                  <a:gd name="connsiteY5-1656" fmla="*/ 398532 h 3277156"/>
                  <a:gd name="connsiteX6-1657" fmla="*/ 1314347 w 1488569"/>
                  <a:gd name="connsiteY6-1658" fmla="*/ 634244 h 3277156"/>
                  <a:gd name="connsiteX7-1659" fmla="*/ 1287035 w 1488569"/>
                  <a:gd name="connsiteY7-1660" fmla="*/ 763911 h 3277156"/>
                  <a:gd name="connsiteX8-1661" fmla="*/ 1229730 w 1488569"/>
                  <a:gd name="connsiteY8-1662" fmla="*/ 1474735 h 3277156"/>
                  <a:gd name="connsiteX9-1663" fmla="*/ 1357076 w 1488569"/>
                  <a:gd name="connsiteY9-1664" fmla="*/ 1457312 h 3277156"/>
                  <a:gd name="connsiteX10-1665" fmla="*/ 1487941 w 1488569"/>
                  <a:gd name="connsiteY10-1666" fmla="*/ 1687497 h 3277156"/>
                  <a:gd name="connsiteX11-1667" fmla="*/ 1233081 w 1488569"/>
                  <a:gd name="connsiteY11-1668" fmla="*/ 1901263 h 3277156"/>
                  <a:gd name="connsiteX12-1669" fmla="*/ 1279159 w 1488569"/>
                  <a:gd name="connsiteY12-1670" fmla="*/ 2702020 h 3277156"/>
                  <a:gd name="connsiteX13-1671" fmla="*/ 1024381 w 1488569"/>
                  <a:gd name="connsiteY13-1672" fmla="*/ 3277156 h 3277156"/>
                  <a:gd name="connsiteX14-1673" fmla="*/ 725375 w 1488569"/>
                  <a:gd name="connsiteY14-1674" fmla="*/ 2859455 h 3277156"/>
                  <a:gd name="connsiteX15-1675" fmla="*/ 861376 w 1488569"/>
                  <a:gd name="connsiteY15-1676" fmla="*/ 2358551 h 3277156"/>
                  <a:gd name="connsiteX16-1677" fmla="*/ 0 w 1488569"/>
                  <a:gd name="connsiteY16-1678" fmla="*/ 2895881 h 3277156"/>
                  <a:gd name="connsiteX17-1679" fmla="*/ 422421 w 1488569"/>
                  <a:gd name="connsiteY17-1680" fmla="*/ 2231462 h 3277156"/>
                  <a:gd name="connsiteX18-1681" fmla="*/ 155664 w 1488569"/>
                  <a:gd name="connsiteY18-1682" fmla="*/ 1941972 h 3277156"/>
                  <a:gd name="connsiteX19-1683" fmla="*/ 189512 w 1488569"/>
                  <a:gd name="connsiteY19-1684" fmla="*/ 1810128 h 3277156"/>
                  <a:gd name="connsiteX20-1685" fmla="*/ 506203 w 1488569"/>
                  <a:gd name="connsiteY20-1686" fmla="*/ 1738090 h 3277156"/>
                  <a:gd name="connsiteX21-1687" fmla="*/ 305296 w 1488569"/>
                  <a:gd name="connsiteY21-1688" fmla="*/ 1421294 h 3277156"/>
                  <a:gd name="connsiteX22-1689" fmla="*/ 314178 w 1488569"/>
                  <a:gd name="connsiteY22-1690" fmla="*/ 797752 h 3277156"/>
                  <a:gd name="connsiteX23-1691" fmla="*/ 133546 w 1488569"/>
                  <a:gd name="connsiteY23-1692" fmla="*/ 664567 h 3277156"/>
                  <a:gd name="connsiteX24-1693" fmla="*/ 134719 w 1488569"/>
                  <a:gd name="connsiteY24-1694" fmla="*/ 546793 h 3277156"/>
                  <a:gd name="connsiteX25-1695" fmla="*/ 211636 w 1488569"/>
                  <a:gd name="connsiteY25-1696" fmla="*/ 478411 h 3277156"/>
                  <a:gd name="connsiteX26-1697" fmla="*/ 858095 w 1488569"/>
                  <a:gd name="connsiteY26-1698" fmla="*/ 44864 h 3277156"/>
                  <a:gd name="connsiteX27-1699" fmla="*/ 943535 w 1488569"/>
                  <a:gd name="connsiteY27-1700" fmla="*/ 912843 h 3277156"/>
                  <a:gd name="connsiteX28-1701" fmla="*/ 708616 w 1488569"/>
                  <a:gd name="connsiteY28-1702" fmla="*/ 1006995 h 3277156"/>
                  <a:gd name="connsiteX29-1703" fmla="*/ 862771 w 1488569"/>
                  <a:gd name="connsiteY29-1704" fmla="*/ 1236007 h 3277156"/>
                  <a:gd name="connsiteX30-1705" fmla="*/ 780164 w 1488569"/>
                  <a:gd name="connsiteY30-1706" fmla="*/ 1393483 h 3277156"/>
                  <a:gd name="connsiteX31-1707" fmla="*/ 832946 w 1488569"/>
                  <a:gd name="connsiteY31-1708" fmla="*/ 1639415 h 3277156"/>
                  <a:gd name="connsiteX32-1709" fmla="*/ 866793 w 1488569"/>
                  <a:gd name="connsiteY32-1710" fmla="*/ 1631207 h 3277156"/>
                  <a:gd name="connsiteX33-1711" fmla="*/ 943535 w 1488569"/>
                  <a:gd name="connsiteY33-1712" fmla="*/ 912843 h 3277156"/>
                  <a:gd name="connsiteX34-1713" fmla="*/ 596517 w 1488569"/>
                  <a:gd name="connsiteY34-1714" fmla="*/ 1002808 h 3277156"/>
                  <a:gd name="connsiteX35-1715" fmla="*/ 568702 w 1488569"/>
                  <a:gd name="connsiteY35-1716" fmla="*/ 1007497 h 3277156"/>
                  <a:gd name="connsiteX36-1717" fmla="*/ 577247 w 1488569"/>
                  <a:gd name="connsiteY36-1718" fmla="*/ 1237180 h 3277156"/>
                  <a:gd name="connsiteX37-1719" fmla="*/ 655331 w 1488569"/>
                  <a:gd name="connsiteY37-1720" fmla="*/ 1184072 h 3277156"/>
                  <a:gd name="connsiteX38-1721" fmla="*/ 596517 w 1488569"/>
                  <a:gd name="connsiteY38-1722" fmla="*/ 1002808 h 3277156"/>
                  <a:gd name="connsiteX39-1723" fmla="*/ 576074 w 1488569"/>
                  <a:gd name="connsiteY39-1724" fmla="*/ 1427659 h 3277156"/>
                  <a:gd name="connsiteX40-1725" fmla="*/ 561163 w 1488569"/>
                  <a:gd name="connsiteY40-1726" fmla="*/ 1726866 h 3277156"/>
                  <a:gd name="connsiteX41-1727" fmla="*/ 706772 w 1488569"/>
                  <a:gd name="connsiteY41-1728" fmla="*/ 1682975 h 3277156"/>
                  <a:gd name="connsiteX42-1729" fmla="*/ 578756 w 1488569"/>
                  <a:gd name="connsiteY42-1730" fmla="*/ 1702072 h 3277156"/>
                  <a:gd name="connsiteX43-1731" fmla="*/ 643936 w 1488569"/>
                  <a:gd name="connsiteY43-1732" fmla="*/ 1490650 h 3277156"/>
                  <a:gd name="connsiteX44-1733" fmla="*/ 576074 w 1488569"/>
                  <a:gd name="connsiteY44-1734" fmla="*/ 1427659 h 3277156"/>
                  <a:gd name="connsiteX0-1735" fmla="*/ 858095 w 1488569"/>
                  <a:gd name="connsiteY0-1736" fmla="*/ 13442 h 3245734"/>
                  <a:gd name="connsiteX1-1737" fmla="*/ 972579 w 1488569"/>
                  <a:gd name="connsiteY1-1738" fmla="*/ 228 h 3245734"/>
                  <a:gd name="connsiteX2-1739" fmla="*/ 767720 w 1488569"/>
                  <a:gd name="connsiteY2-1740" fmla="*/ 332648 h 3245734"/>
                  <a:gd name="connsiteX3-1741" fmla="*/ 523125 w 1488569"/>
                  <a:gd name="connsiteY3-1742" fmla="*/ 543685 h 3245734"/>
                  <a:gd name="connsiteX4-1743" fmla="*/ 973696 w 1488569"/>
                  <a:gd name="connsiteY4-1744" fmla="*/ 393410 h 3245734"/>
                  <a:gd name="connsiteX5-1745" fmla="*/ 1141928 w 1488569"/>
                  <a:gd name="connsiteY5-1746" fmla="*/ 367110 h 3245734"/>
                  <a:gd name="connsiteX6-1747" fmla="*/ 1314347 w 1488569"/>
                  <a:gd name="connsiteY6-1748" fmla="*/ 602822 h 3245734"/>
                  <a:gd name="connsiteX7-1749" fmla="*/ 1287035 w 1488569"/>
                  <a:gd name="connsiteY7-1750" fmla="*/ 732489 h 3245734"/>
                  <a:gd name="connsiteX8-1751" fmla="*/ 1229730 w 1488569"/>
                  <a:gd name="connsiteY8-1752" fmla="*/ 1443313 h 3245734"/>
                  <a:gd name="connsiteX9-1753" fmla="*/ 1357076 w 1488569"/>
                  <a:gd name="connsiteY9-1754" fmla="*/ 1425890 h 3245734"/>
                  <a:gd name="connsiteX10-1755" fmla="*/ 1487941 w 1488569"/>
                  <a:gd name="connsiteY10-1756" fmla="*/ 1656075 h 3245734"/>
                  <a:gd name="connsiteX11-1757" fmla="*/ 1233081 w 1488569"/>
                  <a:gd name="connsiteY11-1758" fmla="*/ 1869841 h 3245734"/>
                  <a:gd name="connsiteX12-1759" fmla="*/ 1279159 w 1488569"/>
                  <a:gd name="connsiteY12-1760" fmla="*/ 2670598 h 3245734"/>
                  <a:gd name="connsiteX13-1761" fmla="*/ 1024381 w 1488569"/>
                  <a:gd name="connsiteY13-1762" fmla="*/ 3245734 h 3245734"/>
                  <a:gd name="connsiteX14-1763" fmla="*/ 725375 w 1488569"/>
                  <a:gd name="connsiteY14-1764" fmla="*/ 2828033 h 3245734"/>
                  <a:gd name="connsiteX15-1765" fmla="*/ 861376 w 1488569"/>
                  <a:gd name="connsiteY15-1766" fmla="*/ 2327129 h 3245734"/>
                  <a:gd name="connsiteX16-1767" fmla="*/ 0 w 1488569"/>
                  <a:gd name="connsiteY16-1768" fmla="*/ 2864459 h 3245734"/>
                  <a:gd name="connsiteX17-1769" fmla="*/ 422421 w 1488569"/>
                  <a:gd name="connsiteY17-1770" fmla="*/ 2200040 h 3245734"/>
                  <a:gd name="connsiteX18-1771" fmla="*/ 155664 w 1488569"/>
                  <a:gd name="connsiteY18-1772" fmla="*/ 1910550 h 3245734"/>
                  <a:gd name="connsiteX19-1773" fmla="*/ 189512 w 1488569"/>
                  <a:gd name="connsiteY19-1774" fmla="*/ 1778706 h 3245734"/>
                  <a:gd name="connsiteX20-1775" fmla="*/ 506203 w 1488569"/>
                  <a:gd name="connsiteY20-1776" fmla="*/ 1706668 h 3245734"/>
                  <a:gd name="connsiteX21-1777" fmla="*/ 305296 w 1488569"/>
                  <a:gd name="connsiteY21-1778" fmla="*/ 1389872 h 3245734"/>
                  <a:gd name="connsiteX22-1779" fmla="*/ 314178 w 1488569"/>
                  <a:gd name="connsiteY22-1780" fmla="*/ 766330 h 3245734"/>
                  <a:gd name="connsiteX23-1781" fmla="*/ 133546 w 1488569"/>
                  <a:gd name="connsiteY23-1782" fmla="*/ 633145 h 3245734"/>
                  <a:gd name="connsiteX24-1783" fmla="*/ 134719 w 1488569"/>
                  <a:gd name="connsiteY24-1784" fmla="*/ 515371 h 3245734"/>
                  <a:gd name="connsiteX25-1785" fmla="*/ 211636 w 1488569"/>
                  <a:gd name="connsiteY25-1786" fmla="*/ 446989 h 3245734"/>
                  <a:gd name="connsiteX26-1787" fmla="*/ 858095 w 1488569"/>
                  <a:gd name="connsiteY26-1788" fmla="*/ 13442 h 3245734"/>
                  <a:gd name="connsiteX27-1789" fmla="*/ 943535 w 1488569"/>
                  <a:gd name="connsiteY27-1790" fmla="*/ 881421 h 3245734"/>
                  <a:gd name="connsiteX28-1791" fmla="*/ 708616 w 1488569"/>
                  <a:gd name="connsiteY28-1792" fmla="*/ 975573 h 3245734"/>
                  <a:gd name="connsiteX29-1793" fmla="*/ 862771 w 1488569"/>
                  <a:gd name="connsiteY29-1794" fmla="*/ 1204585 h 3245734"/>
                  <a:gd name="connsiteX30-1795" fmla="*/ 780164 w 1488569"/>
                  <a:gd name="connsiteY30-1796" fmla="*/ 1362061 h 3245734"/>
                  <a:gd name="connsiteX31-1797" fmla="*/ 832946 w 1488569"/>
                  <a:gd name="connsiteY31-1798" fmla="*/ 1607993 h 3245734"/>
                  <a:gd name="connsiteX32-1799" fmla="*/ 866793 w 1488569"/>
                  <a:gd name="connsiteY32-1800" fmla="*/ 1599785 h 3245734"/>
                  <a:gd name="connsiteX33-1801" fmla="*/ 943535 w 1488569"/>
                  <a:gd name="connsiteY33-1802" fmla="*/ 881421 h 3245734"/>
                  <a:gd name="connsiteX34-1803" fmla="*/ 596517 w 1488569"/>
                  <a:gd name="connsiteY34-1804" fmla="*/ 971386 h 3245734"/>
                  <a:gd name="connsiteX35-1805" fmla="*/ 568702 w 1488569"/>
                  <a:gd name="connsiteY35-1806" fmla="*/ 976075 h 3245734"/>
                  <a:gd name="connsiteX36-1807" fmla="*/ 577247 w 1488569"/>
                  <a:gd name="connsiteY36-1808" fmla="*/ 1205758 h 3245734"/>
                  <a:gd name="connsiteX37-1809" fmla="*/ 655331 w 1488569"/>
                  <a:gd name="connsiteY37-1810" fmla="*/ 1152650 h 3245734"/>
                  <a:gd name="connsiteX38-1811" fmla="*/ 596517 w 1488569"/>
                  <a:gd name="connsiteY38-1812" fmla="*/ 971386 h 3245734"/>
                  <a:gd name="connsiteX39-1813" fmla="*/ 576074 w 1488569"/>
                  <a:gd name="connsiteY39-1814" fmla="*/ 1396237 h 3245734"/>
                  <a:gd name="connsiteX40-1815" fmla="*/ 561163 w 1488569"/>
                  <a:gd name="connsiteY40-1816" fmla="*/ 1695444 h 3245734"/>
                  <a:gd name="connsiteX41-1817" fmla="*/ 706772 w 1488569"/>
                  <a:gd name="connsiteY41-1818" fmla="*/ 1651553 h 3245734"/>
                  <a:gd name="connsiteX42-1819" fmla="*/ 578756 w 1488569"/>
                  <a:gd name="connsiteY42-1820" fmla="*/ 1670650 h 3245734"/>
                  <a:gd name="connsiteX43-1821" fmla="*/ 643936 w 1488569"/>
                  <a:gd name="connsiteY43-1822" fmla="*/ 1459228 h 3245734"/>
                  <a:gd name="connsiteX44-1823" fmla="*/ 576074 w 1488569"/>
                  <a:gd name="connsiteY44-1824" fmla="*/ 1396237 h 3245734"/>
                  <a:gd name="connsiteX0-1825" fmla="*/ 705492 w 1488569"/>
                  <a:gd name="connsiteY0-1826" fmla="*/ 118490 h 3245537"/>
                  <a:gd name="connsiteX1-1827" fmla="*/ 972579 w 1488569"/>
                  <a:gd name="connsiteY1-1828" fmla="*/ 31 h 3245537"/>
                  <a:gd name="connsiteX2-1829" fmla="*/ 767720 w 1488569"/>
                  <a:gd name="connsiteY2-1830" fmla="*/ 332451 h 3245537"/>
                  <a:gd name="connsiteX3-1831" fmla="*/ 523125 w 1488569"/>
                  <a:gd name="connsiteY3-1832" fmla="*/ 543488 h 3245537"/>
                  <a:gd name="connsiteX4-1833" fmla="*/ 973696 w 1488569"/>
                  <a:gd name="connsiteY4-1834" fmla="*/ 393213 h 3245537"/>
                  <a:gd name="connsiteX5-1835" fmla="*/ 1141928 w 1488569"/>
                  <a:gd name="connsiteY5-1836" fmla="*/ 366913 h 3245537"/>
                  <a:gd name="connsiteX6-1837" fmla="*/ 1314347 w 1488569"/>
                  <a:gd name="connsiteY6-1838" fmla="*/ 602625 h 3245537"/>
                  <a:gd name="connsiteX7-1839" fmla="*/ 1287035 w 1488569"/>
                  <a:gd name="connsiteY7-1840" fmla="*/ 732292 h 3245537"/>
                  <a:gd name="connsiteX8-1841" fmla="*/ 1229730 w 1488569"/>
                  <a:gd name="connsiteY8-1842" fmla="*/ 1443116 h 3245537"/>
                  <a:gd name="connsiteX9-1843" fmla="*/ 1357076 w 1488569"/>
                  <a:gd name="connsiteY9-1844" fmla="*/ 1425693 h 3245537"/>
                  <a:gd name="connsiteX10-1845" fmla="*/ 1487941 w 1488569"/>
                  <a:gd name="connsiteY10-1846" fmla="*/ 1655878 h 3245537"/>
                  <a:gd name="connsiteX11-1847" fmla="*/ 1233081 w 1488569"/>
                  <a:gd name="connsiteY11-1848" fmla="*/ 1869644 h 3245537"/>
                  <a:gd name="connsiteX12-1849" fmla="*/ 1279159 w 1488569"/>
                  <a:gd name="connsiteY12-1850" fmla="*/ 2670401 h 3245537"/>
                  <a:gd name="connsiteX13-1851" fmla="*/ 1024381 w 1488569"/>
                  <a:gd name="connsiteY13-1852" fmla="*/ 3245537 h 3245537"/>
                  <a:gd name="connsiteX14-1853" fmla="*/ 725375 w 1488569"/>
                  <a:gd name="connsiteY14-1854" fmla="*/ 2827836 h 3245537"/>
                  <a:gd name="connsiteX15-1855" fmla="*/ 861376 w 1488569"/>
                  <a:gd name="connsiteY15-1856" fmla="*/ 2326932 h 3245537"/>
                  <a:gd name="connsiteX16-1857" fmla="*/ 0 w 1488569"/>
                  <a:gd name="connsiteY16-1858" fmla="*/ 2864262 h 3245537"/>
                  <a:gd name="connsiteX17-1859" fmla="*/ 422421 w 1488569"/>
                  <a:gd name="connsiteY17-1860" fmla="*/ 2199843 h 3245537"/>
                  <a:gd name="connsiteX18-1861" fmla="*/ 155664 w 1488569"/>
                  <a:gd name="connsiteY18-1862" fmla="*/ 1910353 h 3245537"/>
                  <a:gd name="connsiteX19-1863" fmla="*/ 189512 w 1488569"/>
                  <a:gd name="connsiteY19-1864" fmla="*/ 1778509 h 3245537"/>
                  <a:gd name="connsiteX20-1865" fmla="*/ 506203 w 1488569"/>
                  <a:gd name="connsiteY20-1866" fmla="*/ 1706471 h 3245537"/>
                  <a:gd name="connsiteX21-1867" fmla="*/ 305296 w 1488569"/>
                  <a:gd name="connsiteY21-1868" fmla="*/ 1389675 h 3245537"/>
                  <a:gd name="connsiteX22-1869" fmla="*/ 314178 w 1488569"/>
                  <a:gd name="connsiteY22-1870" fmla="*/ 766133 h 3245537"/>
                  <a:gd name="connsiteX23-1871" fmla="*/ 133546 w 1488569"/>
                  <a:gd name="connsiteY23-1872" fmla="*/ 632948 h 3245537"/>
                  <a:gd name="connsiteX24-1873" fmla="*/ 134719 w 1488569"/>
                  <a:gd name="connsiteY24-1874" fmla="*/ 515174 h 3245537"/>
                  <a:gd name="connsiteX25-1875" fmla="*/ 211636 w 1488569"/>
                  <a:gd name="connsiteY25-1876" fmla="*/ 446792 h 3245537"/>
                  <a:gd name="connsiteX26-1877" fmla="*/ 705492 w 1488569"/>
                  <a:gd name="connsiteY26-1878" fmla="*/ 118490 h 3245537"/>
                  <a:gd name="connsiteX27-1879" fmla="*/ 943535 w 1488569"/>
                  <a:gd name="connsiteY27-1880" fmla="*/ 881224 h 3245537"/>
                  <a:gd name="connsiteX28-1881" fmla="*/ 708616 w 1488569"/>
                  <a:gd name="connsiteY28-1882" fmla="*/ 975376 h 3245537"/>
                  <a:gd name="connsiteX29-1883" fmla="*/ 862771 w 1488569"/>
                  <a:gd name="connsiteY29-1884" fmla="*/ 1204388 h 3245537"/>
                  <a:gd name="connsiteX30-1885" fmla="*/ 780164 w 1488569"/>
                  <a:gd name="connsiteY30-1886" fmla="*/ 1361864 h 3245537"/>
                  <a:gd name="connsiteX31-1887" fmla="*/ 832946 w 1488569"/>
                  <a:gd name="connsiteY31-1888" fmla="*/ 1607796 h 3245537"/>
                  <a:gd name="connsiteX32-1889" fmla="*/ 866793 w 1488569"/>
                  <a:gd name="connsiteY32-1890" fmla="*/ 1599588 h 3245537"/>
                  <a:gd name="connsiteX33-1891" fmla="*/ 943535 w 1488569"/>
                  <a:gd name="connsiteY33-1892" fmla="*/ 881224 h 3245537"/>
                  <a:gd name="connsiteX34-1893" fmla="*/ 596517 w 1488569"/>
                  <a:gd name="connsiteY34-1894" fmla="*/ 971189 h 3245537"/>
                  <a:gd name="connsiteX35-1895" fmla="*/ 568702 w 1488569"/>
                  <a:gd name="connsiteY35-1896" fmla="*/ 975878 h 3245537"/>
                  <a:gd name="connsiteX36-1897" fmla="*/ 577247 w 1488569"/>
                  <a:gd name="connsiteY36-1898" fmla="*/ 1205561 h 3245537"/>
                  <a:gd name="connsiteX37-1899" fmla="*/ 655331 w 1488569"/>
                  <a:gd name="connsiteY37-1900" fmla="*/ 1152453 h 3245537"/>
                  <a:gd name="connsiteX38-1901" fmla="*/ 596517 w 1488569"/>
                  <a:gd name="connsiteY38-1902" fmla="*/ 971189 h 3245537"/>
                  <a:gd name="connsiteX39-1903" fmla="*/ 576074 w 1488569"/>
                  <a:gd name="connsiteY39-1904" fmla="*/ 1396040 h 3245537"/>
                  <a:gd name="connsiteX40-1905" fmla="*/ 561163 w 1488569"/>
                  <a:gd name="connsiteY40-1906" fmla="*/ 1695247 h 3245537"/>
                  <a:gd name="connsiteX41-1907" fmla="*/ 706772 w 1488569"/>
                  <a:gd name="connsiteY41-1908" fmla="*/ 1651356 h 3245537"/>
                  <a:gd name="connsiteX42-1909" fmla="*/ 578756 w 1488569"/>
                  <a:gd name="connsiteY42-1910" fmla="*/ 1670453 h 3245537"/>
                  <a:gd name="connsiteX43-1911" fmla="*/ 643936 w 1488569"/>
                  <a:gd name="connsiteY43-1912" fmla="*/ 1459031 h 3245537"/>
                  <a:gd name="connsiteX44-1913" fmla="*/ 576074 w 1488569"/>
                  <a:gd name="connsiteY44-1914" fmla="*/ 1396040 h 3245537"/>
                  <a:gd name="connsiteX0-1915" fmla="*/ 705492 w 1488569"/>
                  <a:gd name="connsiteY0-1916" fmla="*/ 144796 h 3271843"/>
                  <a:gd name="connsiteX1-1917" fmla="*/ 919958 w 1488569"/>
                  <a:gd name="connsiteY1-1918" fmla="*/ 26 h 3271843"/>
                  <a:gd name="connsiteX2-1919" fmla="*/ 767720 w 1488569"/>
                  <a:gd name="connsiteY2-1920" fmla="*/ 358757 h 3271843"/>
                  <a:gd name="connsiteX3-1921" fmla="*/ 523125 w 1488569"/>
                  <a:gd name="connsiteY3-1922" fmla="*/ 569794 h 3271843"/>
                  <a:gd name="connsiteX4-1923" fmla="*/ 973696 w 1488569"/>
                  <a:gd name="connsiteY4-1924" fmla="*/ 419519 h 3271843"/>
                  <a:gd name="connsiteX5-1925" fmla="*/ 1141928 w 1488569"/>
                  <a:gd name="connsiteY5-1926" fmla="*/ 393219 h 3271843"/>
                  <a:gd name="connsiteX6-1927" fmla="*/ 1314347 w 1488569"/>
                  <a:gd name="connsiteY6-1928" fmla="*/ 628931 h 3271843"/>
                  <a:gd name="connsiteX7-1929" fmla="*/ 1287035 w 1488569"/>
                  <a:gd name="connsiteY7-1930" fmla="*/ 758598 h 3271843"/>
                  <a:gd name="connsiteX8-1931" fmla="*/ 1229730 w 1488569"/>
                  <a:gd name="connsiteY8-1932" fmla="*/ 1469422 h 3271843"/>
                  <a:gd name="connsiteX9-1933" fmla="*/ 1357076 w 1488569"/>
                  <a:gd name="connsiteY9-1934" fmla="*/ 1451999 h 3271843"/>
                  <a:gd name="connsiteX10-1935" fmla="*/ 1487941 w 1488569"/>
                  <a:gd name="connsiteY10-1936" fmla="*/ 1682184 h 3271843"/>
                  <a:gd name="connsiteX11-1937" fmla="*/ 1233081 w 1488569"/>
                  <a:gd name="connsiteY11-1938" fmla="*/ 1895950 h 3271843"/>
                  <a:gd name="connsiteX12-1939" fmla="*/ 1279159 w 1488569"/>
                  <a:gd name="connsiteY12-1940" fmla="*/ 2696707 h 3271843"/>
                  <a:gd name="connsiteX13-1941" fmla="*/ 1024381 w 1488569"/>
                  <a:gd name="connsiteY13-1942" fmla="*/ 3271843 h 3271843"/>
                  <a:gd name="connsiteX14-1943" fmla="*/ 725375 w 1488569"/>
                  <a:gd name="connsiteY14-1944" fmla="*/ 2854142 h 3271843"/>
                  <a:gd name="connsiteX15-1945" fmla="*/ 861376 w 1488569"/>
                  <a:gd name="connsiteY15-1946" fmla="*/ 2353238 h 3271843"/>
                  <a:gd name="connsiteX16-1947" fmla="*/ 0 w 1488569"/>
                  <a:gd name="connsiteY16-1948" fmla="*/ 2890568 h 3271843"/>
                  <a:gd name="connsiteX17-1949" fmla="*/ 422421 w 1488569"/>
                  <a:gd name="connsiteY17-1950" fmla="*/ 2226149 h 3271843"/>
                  <a:gd name="connsiteX18-1951" fmla="*/ 155664 w 1488569"/>
                  <a:gd name="connsiteY18-1952" fmla="*/ 1936659 h 3271843"/>
                  <a:gd name="connsiteX19-1953" fmla="*/ 189512 w 1488569"/>
                  <a:gd name="connsiteY19-1954" fmla="*/ 1804815 h 3271843"/>
                  <a:gd name="connsiteX20-1955" fmla="*/ 506203 w 1488569"/>
                  <a:gd name="connsiteY20-1956" fmla="*/ 1732777 h 3271843"/>
                  <a:gd name="connsiteX21-1957" fmla="*/ 305296 w 1488569"/>
                  <a:gd name="connsiteY21-1958" fmla="*/ 1415981 h 3271843"/>
                  <a:gd name="connsiteX22-1959" fmla="*/ 314178 w 1488569"/>
                  <a:gd name="connsiteY22-1960" fmla="*/ 792439 h 3271843"/>
                  <a:gd name="connsiteX23-1961" fmla="*/ 133546 w 1488569"/>
                  <a:gd name="connsiteY23-1962" fmla="*/ 659254 h 3271843"/>
                  <a:gd name="connsiteX24-1963" fmla="*/ 134719 w 1488569"/>
                  <a:gd name="connsiteY24-1964" fmla="*/ 541480 h 3271843"/>
                  <a:gd name="connsiteX25-1965" fmla="*/ 211636 w 1488569"/>
                  <a:gd name="connsiteY25-1966" fmla="*/ 473098 h 3271843"/>
                  <a:gd name="connsiteX26-1967" fmla="*/ 705492 w 1488569"/>
                  <a:gd name="connsiteY26-1968" fmla="*/ 144796 h 3271843"/>
                  <a:gd name="connsiteX27-1969" fmla="*/ 943535 w 1488569"/>
                  <a:gd name="connsiteY27-1970" fmla="*/ 907530 h 3271843"/>
                  <a:gd name="connsiteX28-1971" fmla="*/ 708616 w 1488569"/>
                  <a:gd name="connsiteY28-1972" fmla="*/ 1001682 h 3271843"/>
                  <a:gd name="connsiteX29-1973" fmla="*/ 862771 w 1488569"/>
                  <a:gd name="connsiteY29-1974" fmla="*/ 1230694 h 3271843"/>
                  <a:gd name="connsiteX30-1975" fmla="*/ 780164 w 1488569"/>
                  <a:gd name="connsiteY30-1976" fmla="*/ 1388170 h 3271843"/>
                  <a:gd name="connsiteX31-1977" fmla="*/ 832946 w 1488569"/>
                  <a:gd name="connsiteY31-1978" fmla="*/ 1634102 h 3271843"/>
                  <a:gd name="connsiteX32-1979" fmla="*/ 866793 w 1488569"/>
                  <a:gd name="connsiteY32-1980" fmla="*/ 1625894 h 3271843"/>
                  <a:gd name="connsiteX33-1981" fmla="*/ 943535 w 1488569"/>
                  <a:gd name="connsiteY33-1982" fmla="*/ 907530 h 3271843"/>
                  <a:gd name="connsiteX34-1983" fmla="*/ 596517 w 1488569"/>
                  <a:gd name="connsiteY34-1984" fmla="*/ 997495 h 3271843"/>
                  <a:gd name="connsiteX35-1985" fmla="*/ 568702 w 1488569"/>
                  <a:gd name="connsiteY35-1986" fmla="*/ 1002184 h 3271843"/>
                  <a:gd name="connsiteX36-1987" fmla="*/ 577247 w 1488569"/>
                  <a:gd name="connsiteY36-1988" fmla="*/ 1231867 h 3271843"/>
                  <a:gd name="connsiteX37-1989" fmla="*/ 655331 w 1488569"/>
                  <a:gd name="connsiteY37-1990" fmla="*/ 1178759 h 3271843"/>
                  <a:gd name="connsiteX38-1991" fmla="*/ 596517 w 1488569"/>
                  <a:gd name="connsiteY38-1992" fmla="*/ 997495 h 3271843"/>
                  <a:gd name="connsiteX39-1993" fmla="*/ 576074 w 1488569"/>
                  <a:gd name="connsiteY39-1994" fmla="*/ 1422346 h 3271843"/>
                  <a:gd name="connsiteX40-1995" fmla="*/ 561163 w 1488569"/>
                  <a:gd name="connsiteY40-1996" fmla="*/ 1721553 h 3271843"/>
                  <a:gd name="connsiteX41-1997" fmla="*/ 706772 w 1488569"/>
                  <a:gd name="connsiteY41-1998" fmla="*/ 1677662 h 3271843"/>
                  <a:gd name="connsiteX42-1999" fmla="*/ 578756 w 1488569"/>
                  <a:gd name="connsiteY42-2000" fmla="*/ 1696759 h 3271843"/>
                  <a:gd name="connsiteX43-2001" fmla="*/ 643936 w 1488569"/>
                  <a:gd name="connsiteY43-2002" fmla="*/ 1485337 h 3271843"/>
                  <a:gd name="connsiteX44-2003" fmla="*/ 576074 w 1488569"/>
                  <a:gd name="connsiteY44-2004" fmla="*/ 1422346 h 3271843"/>
                  <a:gd name="connsiteX0-2005" fmla="*/ 726540 w 1488569"/>
                  <a:gd name="connsiteY0-2006" fmla="*/ 202674 h 3271836"/>
                  <a:gd name="connsiteX1-2007" fmla="*/ 919958 w 1488569"/>
                  <a:gd name="connsiteY1-2008" fmla="*/ 19 h 3271836"/>
                  <a:gd name="connsiteX2-2009" fmla="*/ 767720 w 1488569"/>
                  <a:gd name="connsiteY2-2010" fmla="*/ 358750 h 3271836"/>
                  <a:gd name="connsiteX3-2011" fmla="*/ 523125 w 1488569"/>
                  <a:gd name="connsiteY3-2012" fmla="*/ 569787 h 3271836"/>
                  <a:gd name="connsiteX4-2013" fmla="*/ 973696 w 1488569"/>
                  <a:gd name="connsiteY4-2014" fmla="*/ 419512 h 3271836"/>
                  <a:gd name="connsiteX5-2015" fmla="*/ 1141928 w 1488569"/>
                  <a:gd name="connsiteY5-2016" fmla="*/ 393212 h 3271836"/>
                  <a:gd name="connsiteX6-2017" fmla="*/ 1314347 w 1488569"/>
                  <a:gd name="connsiteY6-2018" fmla="*/ 628924 h 3271836"/>
                  <a:gd name="connsiteX7-2019" fmla="*/ 1287035 w 1488569"/>
                  <a:gd name="connsiteY7-2020" fmla="*/ 758591 h 3271836"/>
                  <a:gd name="connsiteX8-2021" fmla="*/ 1229730 w 1488569"/>
                  <a:gd name="connsiteY8-2022" fmla="*/ 1469415 h 3271836"/>
                  <a:gd name="connsiteX9-2023" fmla="*/ 1357076 w 1488569"/>
                  <a:gd name="connsiteY9-2024" fmla="*/ 1451992 h 3271836"/>
                  <a:gd name="connsiteX10-2025" fmla="*/ 1487941 w 1488569"/>
                  <a:gd name="connsiteY10-2026" fmla="*/ 1682177 h 3271836"/>
                  <a:gd name="connsiteX11-2027" fmla="*/ 1233081 w 1488569"/>
                  <a:gd name="connsiteY11-2028" fmla="*/ 1895943 h 3271836"/>
                  <a:gd name="connsiteX12-2029" fmla="*/ 1279159 w 1488569"/>
                  <a:gd name="connsiteY12-2030" fmla="*/ 2696700 h 3271836"/>
                  <a:gd name="connsiteX13-2031" fmla="*/ 1024381 w 1488569"/>
                  <a:gd name="connsiteY13-2032" fmla="*/ 3271836 h 3271836"/>
                  <a:gd name="connsiteX14-2033" fmla="*/ 725375 w 1488569"/>
                  <a:gd name="connsiteY14-2034" fmla="*/ 2854135 h 3271836"/>
                  <a:gd name="connsiteX15-2035" fmla="*/ 861376 w 1488569"/>
                  <a:gd name="connsiteY15-2036" fmla="*/ 2353231 h 3271836"/>
                  <a:gd name="connsiteX16-2037" fmla="*/ 0 w 1488569"/>
                  <a:gd name="connsiteY16-2038" fmla="*/ 2890561 h 3271836"/>
                  <a:gd name="connsiteX17-2039" fmla="*/ 422421 w 1488569"/>
                  <a:gd name="connsiteY17-2040" fmla="*/ 2226142 h 3271836"/>
                  <a:gd name="connsiteX18-2041" fmla="*/ 155664 w 1488569"/>
                  <a:gd name="connsiteY18-2042" fmla="*/ 1936652 h 3271836"/>
                  <a:gd name="connsiteX19-2043" fmla="*/ 189512 w 1488569"/>
                  <a:gd name="connsiteY19-2044" fmla="*/ 1804808 h 3271836"/>
                  <a:gd name="connsiteX20-2045" fmla="*/ 506203 w 1488569"/>
                  <a:gd name="connsiteY20-2046" fmla="*/ 1732770 h 3271836"/>
                  <a:gd name="connsiteX21-2047" fmla="*/ 305296 w 1488569"/>
                  <a:gd name="connsiteY21-2048" fmla="*/ 1415974 h 3271836"/>
                  <a:gd name="connsiteX22-2049" fmla="*/ 314178 w 1488569"/>
                  <a:gd name="connsiteY22-2050" fmla="*/ 792432 h 3271836"/>
                  <a:gd name="connsiteX23-2051" fmla="*/ 133546 w 1488569"/>
                  <a:gd name="connsiteY23-2052" fmla="*/ 659247 h 3271836"/>
                  <a:gd name="connsiteX24-2053" fmla="*/ 134719 w 1488569"/>
                  <a:gd name="connsiteY24-2054" fmla="*/ 541473 h 3271836"/>
                  <a:gd name="connsiteX25-2055" fmla="*/ 211636 w 1488569"/>
                  <a:gd name="connsiteY25-2056" fmla="*/ 473091 h 3271836"/>
                  <a:gd name="connsiteX26-2057" fmla="*/ 726540 w 1488569"/>
                  <a:gd name="connsiteY26-2058" fmla="*/ 202674 h 3271836"/>
                  <a:gd name="connsiteX27-2059" fmla="*/ 943535 w 1488569"/>
                  <a:gd name="connsiteY27-2060" fmla="*/ 907523 h 3271836"/>
                  <a:gd name="connsiteX28-2061" fmla="*/ 708616 w 1488569"/>
                  <a:gd name="connsiteY28-2062" fmla="*/ 1001675 h 3271836"/>
                  <a:gd name="connsiteX29-2063" fmla="*/ 862771 w 1488569"/>
                  <a:gd name="connsiteY29-2064" fmla="*/ 1230687 h 3271836"/>
                  <a:gd name="connsiteX30-2065" fmla="*/ 780164 w 1488569"/>
                  <a:gd name="connsiteY30-2066" fmla="*/ 1388163 h 3271836"/>
                  <a:gd name="connsiteX31-2067" fmla="*/ 832946 w 1488569"/>
                  <a:gd name="connsiteY31-2068" fmla="*/ 1634095 h 3271836"/>
                  <a:gd name="connsiteX32-2069" fmla="*/ 866793 w 1488569"/>
                  <a:gd name="connsiteY32-2070" fmla="*/ 1625887 h 3271836"/>
                  <a:gd name="connsiteX33-2071" fmla="*/ 943535 w 1488569"/>
                  <a:gd name="connsiteY33-2072" fmla="*/ 907523 h 3271836"/>
                  <a:gd name="connsiteX34-2073" fmla="*/ 596517 w 1488569"/>
                  <a:gd name="connsiteY34-2074" fmla="*/ 997488 h 3271836"/>
                  <a:gd name="connsiteX35-2075" fmla="*/ 568702 w 1488569"/>
                  <a:gd name="connsiteY35-2076" fmla="*/ 1002177 h 3271836"/>
                  <a:gd name="connsiteX36-2077" fmla="*/ 577247 w 1488569"/>
                  <a:gd name="connsiteY36-2078" fmla="*/ 1231860 h 3271836"/>
                  <a:gd name="connsiteX37-2079" fmla="*/ 655331 w 1488569"/>
                  <a:gd name="connsiteY37-2080" fmla="*/ 1178752 h 3271836"/>
                  <a:gd name="connsiteX38-2081" fmla="*/ 596517 w 1488569"/>
                  <a:gd name="connsiteY38-2082" fmla="*/ 997488 h 3271836"/>
                  <a:gd name="connsiteX39-2083" fmla="*/ 576074 w 1488569"/>
                  <a:gd name="connsiteY39-2084" fmla="*/ 1422339 h 3271836"/>
                  <a:gd name="connsiteX40-2085" fmla="*/ 561163 w 1488569"/>
                  <a:gd name="connsiteY40-2086" fmla="*/ 1721546 h 3271836"/>
                  <a:gd name="connsiteX41-2087" fmla="*/ 706772 w 1488569"/>
                  <a:gd name="connsiteY41-2088" fmla="*/ 1677655 h 3271836"/>
                  <a:gd name="connsiteX42-2089" fmla="*/ 578756 w 1488569"/>
                  <a:gd name="connsiteY42-2090" fmla="*/ 1696752 h 3271836"/>
                  <a:gd name="connsiteX43-2091" fmla="*/ 643936 w 1488569"/>
                  <a:gd name="connsiteY43-2092" fmla="*/ 1485330 h 3271836"/>
                  <a:gd name="connsiteX44-2093" fmla="*/ 576074 w 1488569"/>
                  <a:gd name="connsiteY44-2094" fmla="*/ 1422339 h 3271836"/>
                  <a:gd name="connsiteX0-2095" fmla="*/ 726540 w 1488569"/>
                  <a:gd name="connsiteY0-2096" fmla="*/ 2121 h 3071283"/>
                  <a:gd name="connsiteX1-2097" fmla="*/ 767720 w 1488569"/>
                  <a:gd name="connsiteY1-2098" fmla="*/ 158197 h 3071283"/>
                  <a:gd name="connsiteX2-2099" fmla="*/ 523125 w 1488569"/>
                  <a:gd name="connsiteY2-2100" fmla="*/ 369234 h 3071283"/>
                  <a:gd name="connsiteX3-2101" fmla="*/ 973696 w 1488569"/>
                  <a:gd name="connsiteY3-2102" fmla="*/ 218959 h 3071283"/>
                  <a:gd name="connsiteX4-2103" fmla="*/ 1141928 w 1488569"/>
                  <a:gd name="connsiteY4-2104" fmla="*/ 192659 h 3071283"/>
                  <a:gd name="connsiteX5-2105" fmla="*/ 1314347 w 1488569"/>
                  <a:gd name="connsiteY5-2106" fmla="*/ 428371 h 3071283"/>
                  <a:gd name="connsiteX6-2107" fmla="*/ 1287035 w 1488569"/>
                  <a:gd name="connsiteY6-2108" fmla="*/ 558038 h 3071283"/>
                  <a:gd name="connsiteX7-2109" fmla="*/ 1229730 w 1488569"/>
                  <a:gd name="connsiteY7-2110" fmla="*/ 1268862 h 3071283"/>
                  <a:gd name="connsiteX8-2111" fmla="*/ 1357076 w 1488569"/>
                  <a:gd name="connsiteY8-2112" fmla="*/ 1251439 h 3071283"/>
                  <a:gd name="connsiteX9-2113" fmla="*/ 1487941 w 1488569"/>
                  <a:gd name="connsiteY9-2114" fmla="*/ 1481624 h 3071283"/>
                  <a:gd name="connsiteX10-2115" fmla="*/ 1233081 w 1488569"/>
                  <a:gd name="connsiteY10-2116" fmla="*/ 1695390 h 3071283"/>
                  <a:gd name="connsiteX11-2117" fmla="*/ 1279159 w 1488569"/>
                  <a:gd name="connsiteY11-2118" fmla="*/ 2496147 h 3071283"/>
                  <a:gd name="connsiteX12-2119" fmla="*/ 1024381 w 1488569"/>
                  <a:gd name="connsiteY12-2120" fmla="*/ 3071283 h 3071283"/>
                  <a:gd name="connsiteX13-2121" fmla="*/ 725375 w 1488569"/>
                  <a:gd name="connsiteY13-2122" fmla="*/ 2653582 h 3071283"/>
                  <a:gd name="connsiteX14-2123" fmla="*/ 861376 w 1488569"/>
                  <a:gd name="connsiteY14-2124" fmla="*/ 2152678 h 3071283"/>
                  <a:gd name="connsiteX15-2125" fmla="*/ 0 w 1488569"/>
                  <a:gd name="connsiteY15-2126" fmla="*/ 2690008 h 3071283"/>
                  <a:gd name="connsiteX16-2127" fmla="*/ 422421 w 1488569"/>
                  <a:gd name="connsiteY16-2128" fmla="*/ 2025589 h 3071283"/>
                  <a:gd name="connsiteX17-2129" fmla="*/ 155664 w 1488569"/>
                  <a:gd name="connsiteY17-2130" fmla="*/ 1736099 h 3071283"/>
                  <a:gd name="connsiteX18-2131" fmla="*/ 189512 w 1488569"/>
                  <a:gd name="connsiteY18-2132" fmla="*/ 1604255 h 3071283"/>
                  <a:gd name="connsiteX19-2133" fmla="*/ 506203 w 1488569"/>
                  <a:gd name="connsiteY19-2134" fmla="*/ 1532217 h 3071283"/>
                  <a:gd name="connsiteX20-2135" fmla="*/ 305296 w 1488569"/>
                  <a:gd name="connsiteY20-2136" fmla="*/ 1215421 h 3071283"/>
                  <a:gd name="connsiteX21-2137" fmla="*/ 314178 w 1488569"/>
                  <a:gd name="connsiteY21-2138" fmla="*/ 591879 h 3071283"/>
                  <a:gd name="connsiteX22-2139" fmla="*/ 133546 w 1488569"/>
                  <a:gd name="connsiteY22-2140" fmla="*/ 458694 h 3071283"/>
                  <a:gd name="connsiteX23-2141" fmla="*/ 134719 w 1488569"/>
                  <a:gd name="connsiteY23-2142" fmla="*/ 340920 h 3071283"/>
                  <a:gd name="connsiteX24-2143" fmla="*/ 211636 w 1488569"/>
                  <a:gd name="connsiteY24-2144" fmla="*/ 272538 h 3071283"/>
                  <a:gd name="connsiteX25-2145" fmla="*/ 726540 w 1488569"/>
                  <a:gd name="connsiteY25-2146" fmla="*/ 2121 h 3071283"/>
                  <a:gd name="connsiteX26-2147" fmla="*/ 943535 w 1488569"/>
                  <a:gd name="connsiteY26-2148" fmla="*/ 706970 h 3071283"/>
                  <a:gd name="connsiteX27-2149" fmla="*/ 708616 w 1488569"/>
                  <a:gd name="connsiteY27-2150" fmla="*/ 801122 h 3071283"/>
                  <a:gd name="connsiteX28-2151" fmla="*/ 862771 w 1488569"/>
                  <a:gd name="connsiteY28-2152" fmla="*/ 1030134 h 3071283"/>
                  <a:gd name="connsiteX29-2153" fmla="*/ 780164 w 1488569"/>
                  <a:gd name="connsiteY29-2154" fmla="*/ 1187610 h 3071283"/>
                  <a:gd name="connsiteX30-2155" fmla="*/ 832946 w 1488569"/>
                  <a:gd name="connsiteY30-2156" fmla="*/ 1433542 h 3071283"/>
                  <a:gd name="connsiteX31-2157" fmla="*/ 866793 w 1488569"/>
                  <a:gd name="connsiteY31-2158" fmla="*/ 1425334 h 3071283"/>
                  <a:gd name="connsiteX32-2159" fmla="*/ 943535 w 1488569"/>
                  <a:gd name="connsiteY32-2160" fmla="*/ 706970 h 3071283"/>
                  <a:gd name="connsiteX33-2161" fmla="*/ 596517 w 1488569"/>
                  <a:gd name="connsiteY33-2162" fmla="*/ 796935 h 3071283"/>
                  <a:gd name="connsiteX34-2163" fmla="*/ 568702 w 1488569"/>
                  <a:gd name="connsiteY34-2164" fmla="*/ 801624 h 3071283"/>
                  <a:gd name="connsiteX35-2165" fmla="*/ 577247 w 1488569"/>
                  <a:gd name="connsiteY35-2166" fmla="*/ 1031307 h 3071283"/>
                  <a:gd name="connsiteX36-2167" fmla="*/ 655331 w 1488569"/>
                  <a:gd name="connsiteY36-2168" fmla="*/ 978199 h 3071283"/>
                  <a:gd name="connsiteX37-2169" fmla="*/ 596517 w 1488569"/>
                  <a:gd name="connsiteY37-2170" fmla="*/ 796935 h 3071283"/>
                  <a:gd name="connsiteX38-2171" fmla="*/ 576074 w 1488569"/>
                  <a:gd name="connsiteY38-2172" fmla="*/ 1221786 h 3071283"/>
                  <a:gd name="connsiteX39-2173" fmla="*/ 561163 w 1488569"/>
                  <a:gd name="connsiteY39-2174" fmla="*/ 1520993 h 3071283"/>
                  <a:gd name="connsiteX40-2175" fmla="*/ 706772 w 1488569"/>
                  <a:gd name="connsiteY40-2176" fmla="*/ 1477102 h 3071283"/>
                  <a:gd name="connsiteX41-2177" fmla="*/ 578756 w 1488569"/>
                  <a:gd name="connsiteY41-2178" fmla="*/ 1496199 h 3071283"/>
                  <a:gd name="connsiteX42-2179" fmla="*/ 643936 w 1488569"/>
                  <a:gd name="connsiteY42-2180" fmla="*/ 1284777 h 3071283"/>
                  <a:gd name="connsiteX43-2181" fmla="*/ 576074 w 1488569"/>
                  <a:gd name="connsiteY43-2182" fmla="*/ 1221786 h 3071283"/>
                  <a:gd name="connsiteX0-2183" fmla="*/ 726540 w 1488569"/>
                  <a:gd name="connsiteY0-2184" fmla="*/ 1953 h 3071115"/>
                  <a:gd name="connsiteX1-2185" fmla="*/ 903496 w 1488569"/>
                  <a:gd name="connsiteY1-2186" fmla="*/ 169344 h 3071115"/>
                  <a:gd name="connsiteX2-2187" fmla="*/ 523125 w 1488569"/>
                  <a:gd name="connsiteY2-2188" fmla="*/ 369066 h 3071115"/>
                  <a:gd name="connsiteX3-2189" fmla="*/ 973696 w 1488569"/>
                  <a:gd name="connsiteY3-2190" fmla="*/ 218791 h 3071115"/>
                  <a:gd name="connsiteX4-2191" fmla="*/ 1141928 w 1488569"/>
                  <a:gd name="connsiteY4-2192" fmla="*/ 192491 h 3071115"/>
                  <a:gd name="connsiteX5-2193" fmla="*/ 1314347 w 1488569"/>
                  <a:gd name="connsiteY5-2194" fmla="*/ 428203 h 3071115"/>
                  <a:gd name="connsiteX6-2195" fmla="*/ 1287035 w 1488569"/>
                  <a:gd name="connsiteY6-2196" fmla="*/ 557870 h 3071115"/>
                  <a:gd name="connsiteX7-2197" fmla="*/ 1229730 w 1488569"/>
                  <a:gd name="connsiteY7-2198" fmla="*/ 1268694 h 3071115"/>
                  <a:gd name="connsiteX8-2199" fmla="*/ 1357076 w 1488569"/>
                  <a:gd name="connsiteY8-2200" fmla="*/ 1251271 h 3071115"/>
                  <a:gd name="connsiteX9-2201" fmla="*/ 1487941 w 1488569"/>
                  <a:gd name="connsiteY9-2202" fmla="*/ 1481456 h 3071115"/>
                  <a:gd name="connsiteX10-2203" fmla="*/ 1233081 w 1488569"/>
                  <a:gd name="connsiteY10-2204" fmla="*/ 1695222 h 3071115"/>
                  <a:gd name="connsiteX11-2205" fmla="*/ 1279159 w 1488569"/>
                  <a:gd name="connsiteY11-2206" fmla="*/ 2495979 h 3071115"/>
                  <a:gd name="connsiteX12-2207" fmla="*/ 1024381 w 1488569"/>
                  <a:gd name="connsiteY12-2208" fmla="*/ 3071115 h 3071115"/>
                  <a:gd name="connsiteX13-2209" fmla="*/ 725375 w 1488569"/>
                  <a:gd name="connsiteY13-2210" fmla="*/ 2653414 h 3071115"/>
                  <a:gd name="connsiteX14-2211" fmla="*/ 861376 w 1488569"/>
                  <a:gd name="connsiteY14-2212" fmla="*/ 2152510 h 3071115"/>
                  <a:gd name="connsiteX15-2213" fmla="*/ 0 w 1488569"/>
                  <a:gd name="connsiteY15-2214" fmla="*/ 2689840 h 3071115"/>
                  <a:gd name="connsiteX16-2215" fmla="*/ 422421 w 1488569"/>
                  <a:gd name="connsiteY16-2216" fmla="*/ 2025421 h 3071115"/>
                  <a:gd name="connsiteX17-2217" fmla="*/ 155664 w 1488569"/>
                  <a:gd name="connsiteY17-2218" fmla="*/ 1735931 h 3071115"/>
                  <a:gd name="connsiteX18-2219" fmla="*/ 189512 w 1488569"/>
                  <a:gd name="connsiteY18-2220" fmla="*/ 1604087 h 3071115"/>
                  <a:gd name="connsiteX19-2221" fmla="*/ 506203 w 1488569"/>
                  <a:gd name="connsiteY19-2222" fmla="*/ 1532049 h 3071115"/>
                  <a:gd name="connsiteX20-2223" fmla="*/ 305296 w 1488569"/>
                  <a:gd name="connsiteY20-2224" fmla="*/ 1215253 h 3071115"/>
                  <a:gd name="connsiteX21-2225" fmla="*/ 314178 w 1488569"/>
                  <a:gd name="connsiteY21-2226" fmla="*/ 591711 h 3071115"/>
                  <a:gd name="connsiteX22-2227" fmla="*/ 133546 w 1488569"/>
                  <a:gd name="connsiteY22-2228" fmla="*/ 458526 h 3071115"/>
                  <a:gd name="connsiteX23-2229" fmla="*/ 134719 w 1488569"/>
                  <a:gd name="connsiteY23-2230" fmla="*/ 340752 h 3071115"/>
                  <a:gd name="connsiteX24-2231" fmla="*/ 211636 w 1488569"/>
                  <a:gd name="connsiteY24-2232" fmla="*/ 272370 h 3071115"/>
                  <a:gd name="connsiteX25-2233" fmla="*/ 726540 w 1488569"/>
                  <a:gd name="connsiteY25-2234" fmla="*/ 1953 h 3071115"/>
                  <a:gd name="connsiteX26-2235" fmla="*/ 943535 w 1488569"/>
                  <a:gd name="connsiteY26-2236" fmla="*/ 706802 h 3071115"/>
                  <a:gd name="connsiteX27-2237" fmla="*/ 708616 w 1488569"/>
                  <a:gd name="connsiteY27-2238" fmla="*/ 800954 h 3071115"/>
                  <a:gd name="connsiteX28-2239" fmla="*/ 862771 w 1488569"/>
                  <a:gd name="connsiteY28-2240" fmla="*/ 1029966 h 3071115"/>
                  <a:gd name="connsiteX29-2241" fmla="*/ 780164 w 1488569"/>
                  <a:gd name="connsiteY29-2242" fmla="*/ 1187442 h 3071115"/>
                  <a:gd name="connsiteX30-2243" fmla="*/ 832946 w 1488569"/>
                  <a:gd name="connsiteY30-2244" fmla="*/ 1433374 h 3071115"/>
                  <a:gd name="connsiteX31-2245" fmla="*/ 866793 w 1488569"/>
                  <a:gd name="connsiteY31-2246" fmla="*/ 1425166 h 3071115"/>
                  <a:gd name="connsiteX32-2247" fmla="*/ 943535 w 1488569"/>
                  <a:gd name="connsiteY32-2248" fmla="*/ 706802 h 3071115"/>
                  <a:gd name="connsiteX33-2249" fmla="*/ 596517 w 1488569"/>
                  <a:gd name="connsiteY33-2250" fmla="*/ 796767 h 3071115"/>
                  <a:gd name="connsiteX34-2251" fmla="*/ 568702 w 1488569"/>
                  <a:gd name="connsiteY34-2252" fmla="*/ 801456 h 3071115"/>
                  <a:gd name="connsiteX35-2253" fmla="*/ 577247 w 1488569"/>
                  <a:gd name="connsiteY35-2254" fmla="*/ 1031139 h 3071115"/>
                  <a:gd name="connsiteX36-2255" fmla="*/ 655331 w 1488569"/>
                  <a:gd name="connsiteY36-2256" fmla="*/ 978031 h 3071115"/>
                  <a:gd name="connsiteX37-2257" fmla="*/ 596517 w 1488569"/>
                  <a:gd name="connsiteY37-2258" fmla="*/ 796767 h 3071115"/>
                  <a:gd name="connsiteX38-2259" fmla="*/ 576074 w 1488569"/>
                  <a:gd name="connsiteY38-2260" fmla="*/ 1221618 h 3071115"/>
                  <a:gd name="connsiteX39-2261" fmla="*/ 561163 w 1488569"/>
                  <a:gd name="connsiteY39-2262" fmla="*/ 1520825 h 3071115"/>
                  <a:gd name="connsiteX40-2263" fmla="*/ 706772 w 1488569"/>
                  <a:gd name="connsiteY40-2264" fmla="*/ 1476934 h 3071115"/>
                  <a:gd name="connsiteX41-2265" fmla="*/ 578756 w 1488569"/>
                  <a:gd name="connsiteY41-2266" fmla="*/ 1496031 h 3071115"/>
                  <a:gd name="connsiteX42-2267" fmla="*/ 643936 w 1488569"/>
                  <a:gd name="connsiteY42-2268" fmla="*/ 1284609 h 3071115"/>
                  <a:gd name="connsiteX43-2269" fmla="*/ 576074 w 1488569"/>
                  <a:gd name="connsiteY43-2270" fmla="*/ 1221618 h 3071115"/>
                  <a:gd name="connsiteX0-2271" fmla="*/ 669967 w 1488569"/>
                  <a:gd name="connsiteY0-2272" fmla="*/ 1316 h 3138366"/>
                  <a:gd name="connsiteX1-2273" fmla="*/ 903496 w 1488569"/>
                  <a:gd name="connsiteY1-2274" fmla="*/ 236595 h 3138366"/>
                  <a:gd name="connsiteX2-2275" fmla="*/ 523125 w 1488569"/>
                  <a:gd name="connsiteY2-2276" fmla="*/ 436317 h 3138366"/>
                  <a:gd name="connsiteX3-2277" fmla="*/ 973696 w 1488569"/>
                  <a:gd name="connsiteY3-2278" fmla="*/ 286042 h 3138366"/>
                  <a:gd name="connsiteX4-2279" fmla="*/ 1141928 w 1488569"/>
                  <a:gd name="connsiteY4-2280" fmla="*/ 259742 h 3138366"/>
                  <a:gd name="connsiteX5-2281" fmla="*/ 1314347 w 1488569"/>
                  <a:gd name="connsiteY5-2282" fmla="*/ 495454 h 3138366"/>
                  <a:gd name="connsiteX6-2283" fmla="*/ 1287035 w 1488569"/>
                  <a:gd name="connsiteY6-2284" fmla="*/ 625121 h 3138366"/>
                  <a:gd name="connsiteX7-2285" fmla="*/ 1229730 w 1488569"/>
                  <a:gd name="connsiteY7-2286" fmla="*/ 1335945 h 3138366"/>
                  <a:gd name="connsiteX8-2287" fmla="*/ 1357076 w 1488569"/>
                  <a:gd name="connsiteY8-2288" fmla="*/ 1318522 h 3138366"/>
                  <a:gd name="connsiteX9-2289" fmla="*/ 1487941 w 1488569"/>
                  <a:gd name="connsiteY9-2290" fmla="*/ 1548707 h 3138366"/>
                  <a:gd name="connsiteX10-2291" fmla="*/ 1233081 w 1488569"/>
                  <a:gd name="connsiteY10-2292" fmla="*/ 1762473 h 3138366"/>
                  <a:gd name="connsiteX11-2293" fmla="*/ 1279159 w 1488569"/>
                  <a:gd name="connsiteY11-2294" fmla="*/ 2563230 h 3138366"/>
                  <a:gd name="connsiteX12-2295" fmla="*/ 1024381 w 1488569"/>
                  <a:gd name="connsiteY12-2296" fmla="*/ 3138366 h 3138366"/>
                  <a:gd name="connsiteX13-2297" fmla="*/ 725375 w 1488569"/>
                  <a:gd name="connsiteY13-2298" fmla="*/ 2720665 h 3138366"/>
                  <a:gd name="connsiteX14-2299" fmla="*/ 861376 w 1488569"/>
                  <a:gd name="connsiteY14-2300" fmla="*/ 2219761 h 3138366"/>
                  <a:gd name="connsiteX15-2301" fmla="*/ 0 w 1488569"/>
                  <a:gd name="connsiteY15-2302" fmla="*/ 2757091 h 3138366"/>
                  <a:gd name="connsiteX16-2303" fmla="*/ 422421 w 1488569"/>
                  <a:gd name="connsiteY16-2304" fmla="*/ 2092672 h 3138366"/>
                  <a:gd name="connsiteX17-2305" fmla="*/ 155664 w 1488569"/>
                  <a:gd name="connsiteY17-2306" fmla="*/ 1803182 h 3138366"/>
                  <a:gd name="connsiteX18-2307" fmla="*/ 189512 w 1488569"/>
                  <a:gd name="connsiteY18-2308" fmla="*/ 1671338 h 3138366"/>
                  <a:gd name="connsiteX19-2309" fmla="*/ 506203 w 1488569"/>
                  <a:gd name="connsiteY19-2310" fmla="*/ 1599300 h 3138366"/>
                  <a:gd name="connsiteX20-2311" fmla="*/ 305296 w 1488569"/>
                  <a:gd name="connsiteY20-2312" fmla="*/ 1282504 h 3138366"/>
                  <a:gd name="connsiteX21-2313" fmla="*/ 314178 w 1488569"/>
                  <a:gd name="connsiteY21-2314" fmla="*/ 658962 h 3138366"/>
                  <a:gd name="connsiteX22-2315" fmla="*/ 133546 w 1488569"/>
                  <a:gd name="connsiteY22-2316" fmla="*/ 525777 h 3138366"/>
                  <a:gd name="connsiteX23-2317" fmla="*/ 134719 w 1488569"/>
                  <a:gd name="connsiteY23-2318" fmla="*/ 408003 h 3138366"/>
                  <a:gd name="connsiteX24-2319" fmla="*/ 211636 w 1488569"/>
                  <a:gd name="connsiteY24-2320" fmla="*/ 339621 h 3138366"/>
                  <a:gd name="connsiteX25-2321" fmla="*/ 669967 w 1488569"/>
                  <a:gd name="connsiteY25-2322" fmla="*/ 1316 h 3138366"/>
                  <a:gd name="connsiteX26-2323" fmla="*/ 943535 w 1488569"/>
                  <a:gd name="connsiteY26-2324" fmla="*/ 774053 h 3138366"/>
                  <a:gd name="connsiteX27-2325" fmla="*/ 708616 w 1488569"/>
                  <a:gd name="connsiteY27-2326" fmla="*/ 868205 h 3138366"/>
                  <a:gd name="connsiteX28-2327" fmla="*/ 862771 w 1488569"/>
                  <a:gd name="connsiteY28-2328" fmla="*/ 1097217 h 3138366"/>
                  <a:gd name="connsiteX29-2329" fmla="*/ 780164 w 1488569"/>
                  <a:gd name="connsiteY29-2330" fmla="*/ 1254693 h 3138366"/>
                  <a:gd name="connsiteX30-2331" fmla="*/ 832946 w 1488569"/>
                  <a:gd name="connsiteY30-2332" fmla="*/ 1500625 h 3138366"/>
                  <a:gd name="connsiteX31-2333" fmla="*/ 866793 w 1488569"/>
                  <a:gd name="connsiteY31-2334" fmla="*/ 1492417 h 3138366"/>
                  <a:gd name="connsiteX32-2335" fmla="*/ 943535 w 1488569"/>
                  <a:gd name="connsiteY32-2336" fmla="*/ 774053 h 3138366"/>
                  <a:gd name="connsiteX33-2337" fmla="*/ 596517 w 1488569"/>
                  <a:gd name="connsiteY33-2338" fmla="*/ 864018 h 3138366"/>
                  <a:gd name="connsiteX34-2339" fmla="*/ 568702 w 1488569"/>
                  <a:gd name="connsiteY34-2340" fmla="*/ 868707 h 3138366"/>
                  <a:gd name="connsiteX35-2341" fmla="*/ 577247 w 1488569"/>
                  <a:gd name="connsiteY35-2342" fmla="*/ 1098390 h 3138366"/>
                  <a:gd name="connsiteX36-2343" fmla="*/ 655331 w 1488569"/>
                  <a:gd name="connsiteY36-2344" fmla="*/ 1045282 h 3138366"/>
                  <a:gd name="connsiteX37-2345" fmla="*/ 596517 w 1488569"/>
                  <a:gd name="connsiteY37-2346" fmla="*/ 864018 h 3138366"/>
                  <a:gd name="connsiteX38-2347" fmla="*/ 576074 w 1488569"/>
                  <a:gd name="connsiteY38-2348" fmla="*/ 1288869 h 3138366"/>
                  <a:gd name="connsiteX39-2349" fmla="*/ 561163 w 1488569"/>
                  <a:gd name="connsiteY39-2350" fmla="*/ 1588076 h 3138366"/>
                  <a:gd name="connsiteX40-2351" fmla="*/ 706772 w 1488569"/>
                  <a:gd name="connsiteY40-2352" fmla="*/ 1544185 h 3138366"/>
                  <a:gd name="connsiteX41-2353" fmla="*/ 578756 w 1488569"/>
                  <a:gd name="connsiteY41-2354" fmla="*/ 1563282 h 3138366"/>
                  <a:gd name="connsiteX42-2355" fmla="*/ 643936 w 1488569"/>
                  <a:gd name="connsiteY42-2356" fmla="*/ 1351860 h 3138366"/>
                  <a:gd name="connsiteX43-2357" fmla="*/ 576074 w 1488569"/>
                  <a:gd name="connsiteY43-2358" fmla="*/ 1288869 h 313836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</a:cxnLst>
                <a:rect l="l" t="t" r="r" b="b"/>
                <a:pathLst>
                  <a:path w="1488569" h="3138366">
                    <a:moveTo>
                      <a:pt x="669967" y="1316"/>
                    </a:moveTo>
                    <a:cubicBezTo>
                      <a:pt x="762648" y="-17741"/>
                      <a:pt x="937399" y="175410"/>
                      <a:pt x="903496" y="236595"/>
                    </a:cubicBezTo>
                    <a:cubicBezTo>
                      <a:pt x="853145" y="311383"/>
                      <a:pt x="491176" y="434920"/>
                      <a:pt x="523125" y="436317"/>
                    </a:cubicBezTo>
                    <a:cubicBezTo>
                      <a:pt x="681973" y="416379"/>
                      <a:pt x="829929" y="352719"/>
                      <a:pt x="973696" y="286042"/>
                    </a:cubicBezTo>
                    <a:cubicBezTo>
                      <a:pt x="1026645" y="267112"/>
                      <a:pt x="1086129" y="229250"/>
                      <a:pt x="1141928" y="259742"/>
                    </a:cubicBezTo>
                    <a:cubicBezTo>
                      <a:pt x="1229395" y="308325"/>
                      <a:pt x="1291225" y="399124"/>
                      <a:pt x="1314347" y="495454"/>
                    </a:cubicBezTo>
                    <a:cubicBezTo>
                      <a:pt x="1330433" y="541859"/>
                      <a:pt x="1297926" y="582065"/>
                      <a:pt x="1287035" y="625121"/>
                    </a:cubicBezTo>
                    <a:cubicBezTo>
                      <a:pt x="1207109" y="853129"/>
                      <a:pt x="1234923" y="1098892"/>
                      <a:pt x="1229730" y="1335945"/>
                    </a:cubicBezTo>
                    <a:cubicBezTo>
                      <a:pt x="1270447" y="1323379"/>
                      <a:pt x="1315185" y="1290880"/>
                      <a:pt x="1357076" y="1318522"/>
                    </a:cubicBezTo>
                    <a:cubicBezTo>
                      <a:pt x="1434154" y="1365598"/>
                      <a:pt x="1495481" y="1456064"/>
                      <a:pt x="1487941" y="1548707"/>
                    </a:cubicBezTo>
                    <a:cubicBezTo>
                      <a:pt x="1442198" y="1656763"/>
                      <a:pt x="1319543" y="1694625"/>
                      <a:pt x="1233081" y="1762473"/>
                    </a:cubicBezTo>
                    <a:cubicBezTo>
                      <a:pt x="1236432" y="2167056"/>
                      <a:pt x="1280165" y="2158649"/>
                      <a:pt x="1279159" y="2563230"/>
                    </a:cubicBezTo>
                    <a:cubicBezTo>
                      <a:pt x="1269776" y="2824296"/>
                      <a:pt x="1200498" y="3079107"/>
                      <a:pt x="1024381" y="3138366"/>
                    </a:cubicBezTo>
                    <a:cubicBezTo>
                      <a:pt x="868195" y="3127522"/>
                      <a:pt x="998922" y="3080776"/>
                      <a:pt x="725375" y="2720665"/>
                    </a:cubicBezTo>
                    <a:lnTo>
                      <a:pt x="861376" y="2219761"/>
                    </a:lnTo>
                    <a:cubicBezTo>
                      <a:pt x="713810" y="2200432"/>
                      <a:pt x="73159" y="2778273"/>
                      <a:pt x="0" y="2757091"/>
                    </a:cubicBezTo>
                    <a:cubicBezTo>
                      <a:pt x="91321" y="2509651"/>
                      <a:pt x="238273" y="2281311"/>
                      <a:pt x="422421" y="2092672"/>
                    </a:cubicBezTo>
                    <a:cubicBezTo>
                      <a:pt x="289714" y="2053135"/>
                      <a:pt x="194204" y="1932179"/>
                      <a:pt x="155664" y="1803182"/>
                    </a:cubicBezTo>
                    <a:cubicBezTo>
                      <a:pt x="143099" y="1760127"/>
                      <a:pt x="139411" y="1691273"/>
                      <a:pt x="189512" y="1671338"/>
                    </a:cubicBezTo>
                    <a:cubicBezTo>
                      <a:pt x="295579" y="1649727"/>
                      <a:pt x="400974" y="1625100"/>
                      <a:pt x="506203" y="1599300"/>
                    </a:cubicBezTo>
                    <a:cubicBezTo>
                      <a:pt x="383046" y="1545523"/>
                      <a:pt x="314345" y="1411836"/>
                      <a:pt x="305296" y="1282504"/>
                    </a:cubicBezTo>
                    <a:cubicBezTo>
                      <a:pt x="285190" y="1075437"/>
                      <a:pt x="291556" y="865692"/>
                      <a:pt x="314178" y="658962"/>
                    </a:cubicBezTo>
                    <a:cubicBezTo>
                      <a:pt x="228889" y="667505"/>
                      <a:pt x="166053" y="595971"/>
                      <a:pt x="133546" y="525777"/>
                    </a:cubicBezTo>
                    <a:cubicBezTo>
                      <a:pt x="117125" y="489757"/>
                      <a:pt x="101376" y="439332"/>
                      <a:pt x="134719" y="408003"/>
                    </a:cubicBezTo>
                    <a:lnTo>
                      <a:pt x="211636" y="339621"/>
                    </a:lnTo>
                    <a:cubicBezTo>
                      <a:pt x="318458" y="284816"/>
                      <a:pt x="402593" y="239819"/>
                      <a:pt x="669967" y="1316"/>
                    </a:cubicBezTo>
                    <a:close/>
                    <a:moveTo>
                      <a:pt x="943535" y="774053"/>
                    </a:moveTo>
                    <a:cubicBezTo>
                      <a:pt x="868301" y="812417"/>
                      <a:pt x="791893" y="850614"/>
                      <a:pt x="708616" y="868205"/>
                    </a:cubicBezTo>
                    <a:cubicBezTo>
                      <a:pt x="788876" y="916789"/>
                      <a:pt x="861096" y="999381"/>
                      <a:pt x="862771" y="1097217"/>
                    </a:cubicBezTo>
                    <a:cubicBezTo>
                      <a:pt x="844675" y="1154009"/>
                      <a:pt x="811162" y="1204100"/>
                      <a:pt x="780164" y="1254693"/>
                    </a:cubicBezTo>
                    <a:cubicBezTo>
                      <a:pt x="827583" y="1325894"/>
                      <a:pt x="868468" y="1415355"/>
                      <a:pt x="832946" y="1500625"/>
                    </a:cubicBezTo>
                    <a:lnTo>
                      <a:pt x="866793" y="1492417"/>
                    </a:lnTo>
                    <a:cubicBezTo>
                      <a:pt x="878188" y="1251678"/>
                      <a:pt x="900808" y="1011441"/>
                      <a:pt x="943535" y="774053"/>
                    </a:cubicBezTo>
                    <a:close/>
                    <a:moveTo>
                      <a:pt x="596517" y="864018"/>
                    </a:moveTo>
                    <a:lnTo>
                      <a:pt x="568702" y="868707"/>
                    </a:lnTo>
                    <a:cubicBezTo>
                      <a:pt x="578085" y="944766"/>
                      <a:pt x="578253" y="1021663"/>
                      <a:pt x="577247" y="1098390"/>
                    </a:cubicBezTo>
                    <a:cubicBezTo>
                      <a:pt x="603053" y="1080464"/>
                      <a:pt x="629192" y="1062705"/>
                      <a:pt x="655331" y="1045282"/>
                    </a:cubicBezTo>
                    <a:cubicBezTo>
                      <a:pt x="614782" y="994018"/>
                      <a:pt x="582944" y="931027"/>
                      <a:pt x="596517" y="864018"/>
                    </a:cubicBezTo>
                    <a:close/>
                    <a:moveTo>
                      <a:pt x="576074" y="1288869"/>
                    </a:moveTo>
                    <a:cubicBezTo>
                      <a:pt x="569875" y="1388047"/>
                      <a:pt x="595679" y="1492921"/>
                      <a:pt x="561163" y="1588076"/>
                    </a:cubicBezTo>
                    <a:cubicBezTo>
                      <a:pt x="609587" y="1573165"/>
                      <a:pt x="659186" y="1561774"/>
                      <a:pt x="706772" y="1544185"/>
                    </a:cubicBezTo>
                    <a:cubicBezTo>
                      <a:pt x="664045" y="1549209"/>
                      <a:pt x="621149" y="1554570"/>
                      <a:pt x="578756" y="1563282"/>
                    </a:cubicBezTo>
                    <a:cubicBezTo>
                      <a:pt x="605062" y="1494259"/>
                      <a:pt x="626512" y="1423563"/>
                      <a:pt x="643936" y="1351860"/>
                    </a:cubicBezTo>
                    <a:cubicBezTo>
                      <a:pt x="620478" y="1331590"/>
                      <a:pt x="598025" y="1310648"/>
                      <a:pt x="576074" y="1288869"/>
                    </a:cubicBezTo>
                    <a:close/>
                  </a:path>
                </a:pathLst>
              </a:custGeom>
              <a:grpFill/>
              <a:ln w="830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algn="l"/>
                <a:endParaRPr lang="zh-CN" altLang="en-US"/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4631055" y="4207510"/>
            <a:ext cx="45116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视频拍摄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：钟雨丹</a:t>
            </a:r>
            <a:endParaRPr lang="en-US" altLang="zh-CN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视频剪辑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：黄玲珑</a:t>
            </a:r>
            <a:endParaRPr lang="en-US" altLang="zh-CN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视频文案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：解邱霞，汪雅琪</a:t>
            </a:r>
            <a:endParaRPr lang="en-US" altLang="zh-CN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出镜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：徐馨</a:t>
            </a:r>
            <a:endParaRPr lang="en-US" altLang="zh-CN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视频汇报PPT制作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：杨佳伲</a:t>
            </a:r>
            <a:endParaRPr lang="en-US" altLang="zh-CN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/>
            <a:r>
              <a:rPr lang="en-US" altLang="zh-CN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PPT汇报人</a:t>
            </a:r>
            <a:r>
              <a:rPr lang="zh-CN" altLang="en-US" sz="240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：李思雨</a:t>
            </a:r>
            <a:endParaRPr lang="zh-CN" altLang="en-US" sz="240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任意多边形: 形状 2004" descr="D:\51PPT模板网\51pptmoban.com\图片.jpg"/>
          <p:cNvSpPr/>
          <p:nvPr/>
        </p:nvSpPr>
        <p:spPr>
          <a:xfrm>
            <a:off x="9747544" y="4155551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/>
        </p:nvSpPr>
        <p:spPr>
          <a:xfrm>
            <a:off x="0" y="4850174"/>
            <a:ext cx="12192000" cy="2007826"/>
          </a:xfrm>
          <a:custGeom>
            <a:avLst/>
            <a:gdLst>
              <a:gd name="connsiteX0" fmla="*/ 13047 w 12192000"/>
              <a:gd name="connsiteY0" fmla="*/ 1403591 h 2007826"/>
              <a:gd name="connsiteX1" fmla="*/ 6932 w 12192000"/>
              <a:gd name="connsiteY1" fmla="*/ 1404408 h 2007826"/>
              <a:gd name="connsiteX2" fmla="*/ 13047 w 12192000"/>
              <a:gd name="connsiteY2" fmla="*/ 1403591 h 2007826"/>
              <a:gd name="connsiteX3" fmla="*/ 11266 w 12192000"/>
              <a:gd name="connsiteY3" fmla="*/ 1385023 h 2007826"/>
              <a:gd name="connsiteX4" fmla="*/ 8742 w 12192000"/>
              <a:gd name="connsiteY4" fmla="*/ 1397978 h 2007826"/>
              <a:gd name="connsiteX5" fmla="*/ 11266 w 12192000"/>
              <a:gd name="connsiteY5" fmla="*/ 1385023 h 2007826"/>
              <a:gd name="connsiteX6" fmla="*/ 28030 w 12192000"/>
              <a:gd name="connsiteY6" fmla="*/ 1380784 h 2007826"/>
              <a:gd name="connsiteX7" fmla="*/ 19457 w 12192000"/>
              <a:gd name="connsiteY7" fmla="*/ 1392644 h 2007826"/>
              <a:gd name="connsiteX8" fmla="*/ 28030 w 12192000"/>
              <a:gd name="connsiteY8" fmla="*/ 1380784 h 2007826"/>
              <a:gd name="connsiteX9" fmla="*/ 51369 w 12192000"/>
              <a:gd name="connsiteY9" fmla="*/ 1355857 h 2007826"/>
              <a:gd name="connsiteX10" fmla="*/ 45221 w 12192000"/>
              <a:gd name="connsiteY10" fmla="*/ 1356969 h 2007826"/>
              <a:gd name="connsiteX11" fmla="*/ 51369 w 12192000"/>
              <a:gd name="connsiteY11" fmla="*/ 1355857 h 2007826"/>
              <a:gd name="connsiteX12" fmla="*/ 124039 w 12192000"/>
              <a:gd name="connsiteY12" fmla="*/ 1345359 h 2007826"/>
              <a:gd name="connsiteX13" fmla="*/ 116752 w 12192000"/>
              <a:gd name="connsiteY13" fmla="*/ 1347681 h 2007826"/>
              <a:gd name="connsiteX14" fmla="*/ 127754 w 12192000"/>
              <a:gd name="connsiteY14" fmla="*/ 1350682 h 2007826"/>
              <a:gd name="connsiteX15" fmla="*/ 124039 w 12192000"/>
              <a:gd name="connsiteY15" fmla="*/ 1345359 h 2007826"/>
              <a:gd name="connsiteX16" fmla="*/ 200284 w 12192000"/>
              <a:gd name="connsiteY16" fmla="*/ 1334869 h 2007826"/>
              <a:gd name="connsiteX17" fmla="*/ 176902 w 12192000"/>
              <a:gd name="connsiteY17" fmla="*/ 1345728 h 2007826"/>
              <a:gd name="connsiteX18" fmla="*/ 200284 w 12192000"/>
              <a:gd name="connsiteY18" fmla="*/ 1334869 h 2007826"/>
              <a:gd name="connsiteX19" fmla="*/ 233780 w 12192000"/>
              <a:gd name="connsiteY19" fmla="*/ 1308678 h 2007826"/>
              <a:gd name="connsiteX20" fmla="*/ 228336 w 12192000"/>
              <a:gd name="connsiteY20" fmla="*/ 1313578 h 2007826"/>
              <a:gd name="connsiteX21" fmla="*/ 231336 w 12192000"/>
              <a:gd name="connsiteY21" fmla="*/ 1321437 h 2007826"/>
              <a:gd name="connsiteX22" fmla="*/ 233780 w 12192000"/>
              <a:gd name="connsiteY22" fmla="*/ 1308678 h 2007826"/>
              <a:gd name="connsiteX23" fmla="*/ 217763 w 12192000"/>
              <a:gd name="connsiteY23" fmla="*/ 1308244 h 2007826"/>
              <a:gd name="connsiteX24" fmla="*/ 173711 w 12192000"/>
              <a:gd name="connsiteY24" fmla="*/ 1331344 h 2007826"/>
              <a:gd name="connsiteX25" fmla="*/ 173092 w 12192000"/>
              <a:gd name="connsiteY25" fmla="*/ 1324724 h 2007826"/>
              <a:gd name="connsiteX26" fmla="*/ 157661 w 12192000"/>
              <a:gd name="connsiteY26" fmla="*/ 1338251 h 2007826"/>
              <a:gd name="connsiteX27" fmla="*/ 160376 w 12192000"/>
              <a:gd name="connsiteY27" fmla="*/ 1326819 h 2007826"/>
              <a:gd name="connsiteX28" fmla="*/ 146375 w 12192000"/>
              <a:gd name="connsiteY28" fmla="*/ 1347205 h 2007826"/>
              <a:gd name="connsiteX29" fmla="*/ 166996 w 12192000"/>
              <a:gd name="connsiteY29" fmla="*/ 1340965 h 2007826"/>
              <a:gd name="connsiteX30" fmla="*/ 166996 w 12192000"/>
              <a:gd name="connsiteY30" fmla="*/ 1332392 h 2007826"/>
              <a:gd name="connsiteX31" fmla="*/ 175949 w 12192000"/>
              <a:gd name="connsiteY31" fmla="*/ 1337203 h 2007826"/>
              <a:gd name="connsiteX32" fmla="*/ 198141 w 12192000"/>
              <a:gd name="connsiteY32" fmla="*/ 1323295 h 2007826"/>
              <a:gd name="connsiteX33" fmla="*/ 201856 w 12192000"/>
              <a:gd name="connsiteY33" fmla="*/ 1328868 h 2007826"/>
              <a:gd name="connsiteX34" fmla="*/ 212334 w 12192000"/>
              <a:gd name="connsiteY34" fmla="*/ 1319008 h 2007826"/>
              <a:gd name="connsiteX35" fmla="*/ 221763 w 12192000"/>
              <a:gd name="connsiteY35" fmla="*/ 1333202 h 2007826"/>
              <a:gd name="connsiteX36" fmla="*/ 217763 w 12192000"/>
              <a:gd name="connsiteY36" fmla="*/ 1308244 h 2007826"/>
              <a:gd name="connsiteX37" fmla="*/ 260386 w 12192000"/>
              <a:gd name="connsiteY37" fmla="*/ 1294765 h 2007826"/>
              <a:gd name="connsiteX38" fmla="*/ 237050 w 12192000"/>
              <a:gd name="connsiteY38" fmla="*/ 1304291 h 2007826"/>
              <a:gd name="connsiteX39" fmla="*/ 244051 w 12192000"/>
              <a:gd name="connsiteY39" fmla="*/ 1313864 h 2007826"/>
              <a:gd name="connsiteX40" fmla="*/ 234907 w 12192000"/>
              <a:gd name="connsiteY40" fmla="*/ 1326772 h 2007826"/>
              <a:gd name="connsiteX41" fmla="*/ 253623 w 12192000"/>
              <a:gd name="connsiteY41" fmla="*/ 1321676 h 2007826"/>
              <a:gd name="connsiteX42" fmla="*/ 245241 w 12192000"/>
              <a:gd name="connsiteY42" fmla="*/ 1316341 h 2007826"/>
              <a:gd name="connsiteX43" fmla="*/ 250194 w 12192000"/>
              <a:gd name="connsiteY43" fmla="*/ 1307482 h 2007826"/>
              <a:gd name="connsiteX44" fmla="*/ 260958 w 12192000"/>
              <a:gd name="connsiteY44" fmla="*/ 1311768 h 2007826"/>
              <a:gd name="connsiteX45" fmla="*/ 266482 w 12192000"/>
              <a:gd name="connsiteY45" fmla="*/ 1300528 h 2007826"/>
              <a:gd name="connsiteX46" fmla="*/ 260386 w 12192000"/>
              <a:gd name="connsiteY46" fmla="*/ 1294765 h 2007826"/>
              <a:gd name="connsiteX47" fmla="*/ 346609 w 12192000"/>
              <a:gd name="connsiteY47" fmla="*/ 1283584 h 2007826"/>
              <a:gd name="connsiteX48" fmla="*/ 339489 w 12192000"/>
              <a:gd name="connsiteY48" fmla="*/ 1285810 h 2007826"/>
              <a:gd name="connsiteX49" fmla="*/ 350300 w 12192000"/>
              <a:gd name="connsiteY49" fmla="*/ 1289002 h 2007826"/>
              <a:gd name="connsiteX50" fmla="*/ 346609 w 12192000"/>
              <a:gd name="connsiteY50" fmla="*/ 1283584 h 2007826"/>
              <a:gd name="connsiteX51" fmla="*/ 281531 w 12192000"/>
              <a:gd name="connsiteY51" fmla="*/ 1275284 h 2007826"/>
              <a:gd name="connsiteX52" fmla="*/ 226716 w 12192000"/>
              <a:gd name="connsiteY52" fmla="*/ 1293336 h 2007826"/>
              <a:gd name="connsiteX53" fmla="*/ 216572 w 12192000"/>
              <a:gd name="connsiteY53" fmla="*/ 1295289 h 2007826"/>
              <a:gd name="connsiteX54" fmla="*/ 198094 w 12192000"/>
              <a:gd name="connsiteY54" fmla="*/ 1303005 h 2007826"/>
              <a:gd name="connsiteX55" fmla="*/ 188332 w 12192000"/>
              <a:gd name="connsiteY55" fmla="*/ 1304862 h 2007826"/>
              <a:gd name="connsiteX56" fmla="*/ 121753 w 12192000"/>
              <a:gd name="connsiteY56" fmla="*/ 1330677 h 2007826"/>
              <a:gd name="connsiteX57" fmla="*/ 95084 w 12192000"/>
              <a:gd name="connsiteY57" fmla="*/ 1344823 h 2007826"/>
              <a:gd name="connsiteX58" fmla="*/ 111229 w 12192000"/>
              <a:gd name="connsiteY58" fmla="*/ 1338584 h 2007826"/>
              <a:gd name="connsiteX59" fmla="*/ 149756 w 12192000"/>
              <a:gd name="connsiteY59" fmla="*/ 1324533 h 2007826"/>
              <a:gd name="connsiteX60" fmla="*/ 164471 w 12192000"/>
              <a:gd name="connsiteY60" fmla="*/ 1319103 h 2007826"/>
              <a:gd name="connsiteX61" fmla="*/ 178902 w 12192000"/>
              <a:gd name="connsiteY61" fmla="*/ 1314579 h 2007826"/>
              <a:gd name="connsiteX62" fmla="*/ 188284 w 12192000"/>
              <a:gd name="connsiteY62" fmla="*/ 1312292 h 2007826"/>
              <a:gd name="connsiteX63" fmla="*/ 202856 w 12192000"/>
              <a:gd name="connsiteY63" fmla="*/ 1307148 h 2007826"/>
              <a:gd name="connsiteX64" fmla="*/ 270245 w 12192000"/>
              <a:gd name="connsiteY64" fmla="*/ 1283905 h 2007826"/>
              <a:gd name="connsiteX65" fmla="*/ 281531 w 12192000"/>
              <a:gd name="connsiteY65" fmla="*/ 1275284 h 2007826"/>
              <a:gd name="connsiteX66" fmla="*/ 353061 w 12192000"/>
              <a:gd name="connsiteY66" fmla="*/ 1245897 h 2007826"/>
              <a:gd name="connsiteX67" fmla="*/ 352585 w 12192000"/>
              <a:gd name="connsiteY67" fmla="*/ 1250517 h 2007826"/>
              <a:gd name="connsiteX68" fmla="*/ 336251 w 12192000"/>
              <a:gd name="connsiteY68" fmla="*/ 1254137 h 2007826"/>
              <a:gd name="connsiteX69" fmla="*/ 312011 w 12192000"/>
              <a:gd name="connsiteY69" fmla="*/ 1264425 h 2007826"/>
              <a:gd name="connsiteX70" fmla="*/ 355252 w 12192000"/>
              <a:gd name="connsiteY70" fmla="*/ 1252708 h 2007826"/>
              <a:gd name="connsiteX71" fmla="*/ 368540 w 12192000"/>
              <a:gd name="connsiteY71" fmla="*/ 1249136 h 2007826"/>
              <a:gd name="connsiteX72" fmla="*/ 353061 w 12192000"/>
              <a:gd name="connsiteY72" fmla="*/ 1245897 h 2007826"/>
              <a:gd name="connsiteX73" fmla="*/ 437927 w 12192000"/>
              <a:gd name="connsiteY73" fmla="*/ 1238228 h 2007826"/>
              <a:gd name="connsiteX74" fmla="*/ 421117 w 12192000"/>
              <a:gd name="connsiteY74" fmla="*/ 1246230 h 2007826"/>
              <a:gd name="connsiteX75" fmla="*/ 437927 w 12192000"/>
              <a:gd name="connsiteY75" fmla="*/ 1238228 h 2007826"/>
              <a:gd name="connsiteX76" fmla="*/ 389554 w 12192000"/>
              <a:gd name="connsiteY76" fmla="*/ 1235675 h 2007826"/>
              <a:gd name="connsiteX77" fmla="*/ 382589 w 12192000"/>
              <a:gd name="connsiteY77" fmla="*/ 1238181 h 2007826"/>
              <a:gd name="connsiteX78" fmla="*/ 393304 w 12192000"/>
              <a:gd name="connsiteY78" fmla="*/ 1240991 h 2007826"/>
              <a:gd name="connsiteX79" fmla="*/ 389554 w 12192000"/>
              <a:gd name="connsiteY79" fmla="*/ 1235675 h 2007826"/>
              <a:gd name="connsiteX80" fmla="*/ 12128041 w 12192000"/>
              <a:gd name="connsiteY80" fmla="*/ 1222720 h 2007826"/>
              <a:gd name="connsiteX81" fmla="*/ 12122087 w 12192000"/>
              <a:gd name="connsiteY81" fmla="*/ 1223416 h 2007826"/>
              <a:gd name="connsiteX82" fmla="*/ 12128041 w 12192000"/>
              <a:gd name="connsiteY82" fmla="*/ 1222720 h 2007826"/>
              <a:gd name="connsiteX83" fmla="*/ 12060984 w 12192000"/>
              <a:gd name="connsiteY83" fmla="*/ 1213116 h 2007826"/>
              <a:gd name="connsiteX84" fmla="*/ 12050934 w 12192000"/>
              <a:gd name="connsiteY84" fmla="*/ 1215461 h 2007826"/>
              <a:gd name="connsiteX85" fmla="*/ 12067461 w 12192000"/>
              <a:gd name="connsiteY85" fmla="*/ 1222272 h 2007826"/>
              <a:gd name="connsiteX86" fmla="*/ 12060984 w 12192000"/>
              <a:gd name="connsiteY86" fmla="*/ 1213116 h 2007826"/>
              <a:gd name="connsiteX87" fmla="*/ 531669 w 12192000"/>
              <a:gd name="connsiteY87" fmla="*/ 1209079 h 2007826"/>
              <a:gd name="connsiteX88" fmla="*/ 525174 w 12192000"/>
              <a:gd name="connsiteY88" fmla="*/ 1210079 h 2007826"/>
              <a:gd name="connsiteX89" fmla="*/ 531270 w 12192000"/>
              <a:gd name="connsiteY89" fmla="*/ 1215795 h 2007826"/>
              <a:gd name="connsiteX90" fmla="*/ 531669 w 12192000"/>
              <a:gd name="connsiteY90" fmla="*/ 1209079 h 2007826"/>
              <a:gd name="connsiteX91" fmla="*/ 12062044 w 12192000"/>
              <a:gd name="connsiteY91" fmla="*/ 1203227 h 2007826"/>
              <a:gd name="connsiteX92" fmla="*/ 12056030 w 12192000"/>
              <a:gd name="connsiteY92" fmla="*/ 1204459 h 2007826"/>
              <a:gd name="connsiteX93" fmla="*/ 12062044 w 12192000"/>
              <a:gd name="connsiteY93" fmla="*/ 1203227 h 2007826"/>
              <a:gd name="connsiteX94" fmla="*/ 11984165 w 12192000"/>
              <a:gd name="connsiteY94" fmla="*/ 1194600 h 2007826"/>
              <a:gd name="connsiteX95" fmla="*/ 12021836 w 12192000"/>
              <a:gd name="connsiteY95" fmla="*/ 1206983 h 2007826"/>
              <a:gd name="connsiteX96" fmla="*/ 12009216 w 12192000"/>
              <a:gd name="connsiteY96" fmla="*/ 1200315 h 2007826"/>
              <a:gd name="connsiteX97" fmla="*/ 11984165 w 12192000"/>
              <a:gd name="connsiteY97" fmla="*/ 1194600 h 2007826"/>
              <a:gd name="connsiteX98" fmla="*/ 452453 w 12192000"/>
              <a:gd name="connsiteY98" fmla="*/ 1186312 h 2007826"/>
              <a:gd name="connsiteX99" fmla="*/ 452453 w 12192000"/>
              <a:gd name="connsiteY99" fmla="*/ 1186312 h 2007826"/>
              <a:gd name="connsiteX100" fmla="*/ 11964352 w 12192000"/>
              <a:gd name="connsiteY100" fmla="*/ 1186264 h 2007826"/>
              <a:gd name="connsiteX101" fmla="*/ 11981688 w 12192000"/>
              <a:gd name="connsiteY101" fmla="*/ 1191170 h 2007826"/>
              <a:gd name="connsiteX102" fmla="*/ 11964352 w 12192000"/>
              <a:gd name="connsiteY102" fmla="*/ 1186264 h 2007826"/>
              <a:gd name="connsiteX103" fmla="*/ 12097322 w 12192000"/>
              <a:gd name="connsiteY103" fmla="*/ 1181644 h 2007826"/>
              <a:gd name="connsiteX104" fmla="*/ 12101226 w 12192000"/>
              <a:gd name="connsiteY104" fmla="*/ 1190980 h 2007826"/>
              <a:gd name="connsiteX105" fmla="*/ 12097322 w 12192000"/>
              <a:gd name="connsiteY105" fmla="*/ 1181644 h 2007826"/>
              <a:gd name="connsiteX106" fmla="*/ 561368 w 12192000"/>
              <a:gd name="connsiteY106" fmla="*/ 1180692 h 2007826"/>
              <a:gd name="connsiteX107" fmla="*/ 543986 w 12192000"/>
              <a:gd name="connsiteY107" fmla="*/ 1186836 h 2007826"/>
              <a:gd name="connsiteX108" fmla="*/ 561368 w 12192000"/>
              <a:gd name="connsiteY108" fmla="*/ 1180692 h 2007826"/>
              <a:gd name="connsiteX109" fmla="*/ 483979 w 12192000"/>
              <a:gd name="connsiteY109" fmla="*/ 1179691 h 2007826"/>
              <a:gd name="connsiteX110" fmla="*/ 477931 w 12192000"/>
              <a:gd name="connsiteY110" fmla="*/ 1180454 h 2007826"/>
              <a:gd name="connsiteX111" fmla="*/ 483979 w 12192000"/>
              <a:gd name="connsiteY111" fmla="*/ 1179691 h 2007826"/>
              <a:gd name="connsiteX112" fmla="*/ 11952676 w 12192000"/>
              <a:gd name="connsiteY112" fmla="*/ 1179674 h 2007826"/>
              <a:gd name="connsiteX113" fmla="*/ 11946636 w 12192000"/>
              <a:gd name="connsiteY113" fmla="*/ 1180692 h 2007826"/>
              <a:gd name="connsiteX114" fmla="*/ 11952676 w 12192000"/>
              <a:gd name="connsiteY114" fmla="*/ 1179674 h 2007826"/>
              <a:gd name="connsiteX115" fmla="*/ 11927923 w 12192000"/>
              <a:gd name="connsiteY115" fmla="*/ 1174908 h 2007826"/>
              <a:gd name="connsiteX116" fmla="*/ 11921728 w 12192000"/>
              <a:gd name="connsiteY116" fmla="*/ 1175738 h 2007826"/>
              <a:gd name="connsiteX117" fmla="*/ 11927923 w 12192000"/>
              <a:gd name="connsiteY117" fmla="*/ 1174908 h 2007826"/>
              <a:gd name="connsiteX118" fmla="*/ 12068747 w 12192000"/>
              <a:gd name="connsiteY118" fmla="*/ 1174071 h 2007826"/>
              <a:gd name="connsiteX119" fmla="*/ 12068794 w 12192000"/>
              <a:gd name="connsiteY119" fmla="*/ 1194457 h 2007826"/>
              <a:gd name="connsiteX120" fmla="*/ 12076843 w 12192000"/>
              <a:gd name="connsiteY120" fmla="*/ 1194409 h 2007826"/>
              <a:gd name="connsiteX121" fmla="*/ 12072176 w 12192000"/>
              <a:gd name="connsiteY121" fmla="*/ 1181406 h 2007826"/>
              <a:gd name="connsiteX122" fmla="*/ 12091131 w 12192000"/>
              <a:gd name="connsiteY122" fmla="*/ 1181978 h 2007826"/>
              <a:gd name="connsiteX123" fmla="*/ 12068747 w 12192000"/>
              <a:gd name="connsiteY123" fmla="*/ 1174071 h 2007826"/>
              <a:gd name="connsiteX124" fmla="*/ 12044744 w 12192000"/>
              <a:gd name="connsiteY124" fmla="*/ 1167212 h 2007826"/>
              <a:gd name="connsiteX125" fmla="*/ 12058793 w 12192000"/>
              <a:gd name="connsiteY125" fmla="*/ 1178120 h 2007826"/>
              <a:gd name="connsiteX126" fmla="*/ 12044744 w 12192000"/>
              <a:gd name="connsiteY126" fmla="*/ 1167212 h 2007826"/>
              <a:gd name="connsiteX127" fmla="*/ 603230 w 12192000"/>
              <a:gd name="connsiteY127" fmla="*/ 1165450 h 2007826"/>
              <a:gd name="connsiteX128" fmla="*/ 581561 w 12192000"/>
              <a:gd name="connsiteY128" fmla="*/ 1171737 h 2007826"/>
              <a:gd name="connsiteX129" fmla="*/ 581133 w 12192000"/>
              <a:gd name="connsiteY129" fmla="*/ 1174595 h 2007826"/>
              <a:gd name="connsiteX130" fmla="*/ 565083 w 12192000"/>
              <a:gd name="connsiteY130" fmla="*/ 1179310 h 2007826"/>
              <a:gd name="connsiteX131" fmla="*/ 603230 w 12192000"/>
              <a:gd name="connsiteY131" fmla="*/ 1165450 h 2007826"/>
              <a:gd name="connsiteX132" fmla="*/ 524650 w 12192000"/>
              <a:gd name="connsiteY132" fmla="*/ 1163212 h 2007826"/>
              <a:gd name="connsiteX133" fmla="*/ 524650 w 12192000"/>
              <a:gd name="connsiteY133" fmla="*/ 1163212 h 2007826"/>
              <a:gd name="connsiteX134" fmla="*/ 11980028 w 12192000"/>
              <a:gd name="connsiteY134" fmla="*/ 1160700 h 2007826"/>
              <a:gd name="connsiteX135" fmla="*/ 11974068 w 12192000"/>
              <a:gd name="connsiteY135" fmla="*/ 1161497 h 2007826"/>
              <a:gd name="connsiteX136" fmla="*/ 11980028 w 12192000"/>
              <a:gd name="connsiteY136" fmla="*/ 1160700 h 2007826"/>
              <a:gd name="connsiteX137" fmla="*/ 538509 w 12192000"/>
              <a:gd name="connsiteY137" fmla="*/ 1158639 h 2007826"/>
              <a:gd name="connsiteX138" fmla="*/ 538509 w 12192000"/>
              <a:gd name="connsiteY138" fmla="*/ 1158639 h 2007826"/>
              <a:gd name="connsiteX139" fmla="*/ 741482 w 12192000"/>
              <a:gd name="connsiteY139" fmla="*/ 1157639 h 2007826"/>
              <a:gd name="connsiteX140" fmla="*/ 715955 w 12192000"/>
              <a:gd name="connsiteY140" fmla="*/ 1162164 h 2007826"/>
              <a:gd name="connsiteX141" fmla="*/ 741482 w 12192000"/>
              <a:gd name="connsiteY141" fmla="*/ 1157639 h 2007826"/>
              <a:gd name="connsiteX142" fmla="*/ 12056914 w 12192000"/>
              <a:gd name="connsiteY142" fmla="*/ 1155816 h 2007826"/>
              <a:gd name="connsiteX143" fmla="*/ 12050840 w 12192000"/>
              <a:gd name="connsiteY143" fmla="*/ 1156686 h 2007826"/>
              <a:gd name="connsiteX144" fmla="*/ 12056914 w 12192000"/>
              <a:gd name="connsiteY144" fmla="*/ 1155816 h 2007826"/>
              <a:gd name="connsiteX145" fmla="*/ 642757 w 12192000"/>
              <a:gd name="connsiteY145" fmla="*/ 1153019 h 2007826"/>
              <a:gd name="connsiteX146" fmla="*/ 620470 w 12192000"/>
              <a:gd name="connsiteY146" fmla="*/ 1164926 h 2007826"/>
              <a:gd name="connsiteX147" fmla="*/ 642757 w 12192000"/>
              <a:gd name="connsiteY147" fmla="*/ 1153019 h 2007826"/>
              <a:gd name="connsiteX148" fmla="*/ 784914 w 12192000"/>
              <a:gd name="connsiteY148" fmla="*/ 1141500 h 2007826"/>
              <a:gd name="connsiteX149" fmla="*/ 778866 w 12192000"/>
              <a:gd name="connsiteY149" fmla="*/ 1142397 h 2007826"/>
              <a:gd name="connsiteX150" fmla="*/ 784914 w 12192000"/>
              <a:gd name="connsiteY150" fmla="*/ 1141500 h 2007826"/>
              <a:gd name="connsiteX151" fmla="*/ 709430 w 12192000"/>
              <a:gd name="connsiteY151" fmla="*/ 1133824 h 2007826"/>
              <a:gd name="connsiteX152" fmla="*/ 691667 w 12192000"/>
              <a:gd name="connsiteY152" fmla="*/ 1138825 h 2007826"/>
              <a:gd name="connsiteX153" fmla="*/ 709430 w 12192000"/>
              <a:gd name="connsiteY153" fmla="*/ 1133824 h 2007826"/>
              <a:gd name="connsiteX154" fmla="*/ 782009 w 12192000"/>
              <a:gd name="connsiteY154" fmla="*/ 1128775 h 2007826"/>
              <a:gd name="connsiteX155" fmla="*/ 756102 w 12192000"/>
              <a:gd name="connsiteY155" fmla="*/ 1141874 h 2007826"/>
              <a:gd name="connsiteX156" fmla="*/ 770008 w 12192000"/>
              <a:gd name="connsiteY156" fmla="*/ 1133872 h 2007826"/>
              <a:gd name="connsiteX157" fmla="*/ 768913 w 12192000"/>
              <a:gd name="connsiteY157" fmla="*/ 1143779 h 2007826"/>
              <a:gd name="connsiteX158" fmla="*/ 782009 w 12192000"/>
              <a:gd name="connsiteY158" fmla="*/ 1128775 h 2007826"/>
              <a:gd name="connsiteX159" fmla="*/ 11884342 w 12192000"/>
              <a:gd name="connsiteY159" fmla="*/ 1119488 h 2007826"/>
              <a:gd name="connsiteX160" fmla="*/ 11901058 w 12192000"/>
              <a:gd name="connsiteY160" fmla="*/ 1124679 h 2007826"/>
              <a:gd name="connsiteX161" fmla="*/ 11884342 w 12192000"/>
              <a:gd name="connsiteY161" fmla="*/ 1119488 h 2007826"/>
              <a:gd name="connsiteX162" fmla="*/ 12079624 w 12192000"/>
              <a:gd name="connsiteY162" fmla="*/ 1117774 h 2007826"/>
              <a:gd name="connsiteX163" fmla="*/ 12073509 w 12192000"/>
              <a:gd name="connsiteY163" fmla="*/ 1118678 h 2007826"/>
              <a:gd name="connsiteX164" fmla="*/ 12079624 w 12192000"/>
              <a:gd name="connsiteY164" fmla="*/ 1117774 h 2007826"/>
              <a:gd name="connsiteX165" fmla="*/ 12060819 w 12192000"/>
              <a:gd name="connsiteY165" fmla="*/ 1113022 h 2007826"/>
              <a:gd name="connsiteX166" fmla="*/ 12054792 w 12192000"/>
              <a:gd name="connsiteY166" fmla="*/ 1113772 h 2007826"/>
              <a:gd name="connsiteX167" fmla="*/ 12060819 w 12192000"/>
              <a:gd name="connsiteY167" fmla="*/ 1113022 h 2007826"/>
              <a:gd name="connsiteX168" fmla="*/ 782723 w 12192000"/>
              <a:gd name="connsiteY168" fmla="*/ 1110819 h 2007826"/>
              <a:gd name="connsiteX169" fmla="*/ 745672 w 12192000"/>
              <a:gd name="connsiteY169" fmla="*/ 1123346 h 2007826"/>
              <a:gd name="connsiteX170" fmla="*/ 782723 w 12192000"/>
              <a:gd name="connsiteY170" fmla="*/ 1110819 h 2007826"/>
              <a:gd name="connsiteX171" fmla="*/ 700716 w 12192000"/>
              <a:gd name="connsiteY171" fmla="*/ 1106294 h 2007826"/>
              <a:gd name="connsiteX172" fmla="*/ 700716 w 12192000"/>
              <a:gd name="connsiteY172" fmla="*/ 1106294 h 2007826"/>
              <a:gd name="connsiteX173" fmla="*/ 890878 w 12192000"/>
              <a:gd name="connsiteY173" fmla="*/ 1095435 h 2007826"/>
              <a:gd name="connsiteX174" fmla="*/ 876685 w 12192000"/>
              <a:gd name="connsiteY174" fmla="*/ 1095768 h 2007826"/>
              <a:gd name="connsiteX175" fmla="*/ 890878 w 12192000"/>
              <a:gd name="connsiteY175" fmla="*/ 1095435 h 2007826"/>
              <a:gd name="connsiteX176" fmla="*/ 835739 w 12192000"/>
              <a:gd name="connsiteY176" fmla="*/ 1093833 h 2007826"/>
              <a:gd name="connsiteX177" fmla="*/ 829538 w 12192000"/>
              <a:gd name="connsiteY177" fmla="*/ 1094911 h 2007826"/>
              <a:gd name="connsiteX178" fmla="*/ 835739 w 12192000"/>
              <a:gd name="connsiteY178" fmla="*/ 1093833 h 2007826"/>
              <a:gd name="connsiteX179" fmla="*/ 58421 w 12192000"/>
              <a:gd name="connsiteY179" fmla="*/ 1089099 h 2007826"/>
              <a:gd name="connsiteX180" fmla="*/ 55754 w 12192000"/>
              <a:gd name="connsiteY180" fmla="*/ 1092528 h 2007826"/>
              <a:gd name="connsiteX181" fmla="*/ 2653 w 12192000"/>
              <a:gd name="connsiteY181" fmla="*/ 1085480 h 2007826"/>
              <a:gd name="connsiteX182" fmla="*/ 2796 w 12192000"/>
              <a:gd name="connsiteY182" fmla="*/ 1088385 h 2007826"/>
              <a:gd name="connsiteX183" fmla="*/ 34 w 12192000"/>
              <a:gd name="connsiteY183" fmla="*/ 1089338 h 2007826"/>
              <a:gd name="connsiteX184" fmla="*/ 34 w 12192000"/>
              <a:gd name="connsiteY184" fmla="*/ 1085861 h 2007826"/>
              <a:gd name="connsiteX185" fmla="*/ 11794194 w 12192000"/>
              <a:gd name="connsiteY185" fmla="*/ 1079560 h 2007826"/>
              <a:gd name="connsiteX186" fmla="*/ 11788140 w 12192000"/>
              <a:gd name="connsiteY186" fmla="*/ 1080384 h 2007826"/>
              <a:gd name="connsiteX187" fmla="*/ 11794194 w 12192000"/>
              <a:gd name="connsiteY187" fmla="*/ 1079560 h 2007826"/>
              <a:gd name="connsiteX188" fmla="*/ 11725609 w 12192000"/>
              <a:gd name="connsiteY188" fmla="*/ 1071620 h 2007826"/>
              <a:gd name="connsiteX189" fmla="*/ 11725609 w 12192000"/>
              <a:gd name="connsiteY189" fmla="*/ 1071620 h 2007826"/>
              <a:gd name="connsiteX190" fmla="*/ 964676 w 12192000"/>
              <a:gd name="connsiteY190" fmla="*/ 1070870 h 2007826"/>
              <a:gd name="connsiteX191" fmla="*/ 959170 w 12192000"/>
              <a:gd name="connsiteY191" fmla="*/ 1074906 h 2007826"/>
              <a:gd name="connsiteX192" fmla="*/ 970505 w 12192000"/>
              <a:gd name="connsiteY192" fmla="*/ 1074763 h 2007826"/>
              <a:gd name="connsiteX193" fmla="*/ 964676 w 12192000"/>
              <a:gd name="connsiteY193" fmla="*/ 1070870 h 2007826"/>
              <a:gd name="connsiteX194" fmla="*/ 11744480 w 12192000"/>
              <a:gd name="connsiteY194" fmla="*/ 1070453 h 2007826"/>
              <a:gd name="connsiteX195" fmla="*/ 11736705 w 12192000"/>
              <a:gd name="connsiteY195" fmla="*/ 1078717 h 2007826"/>
              <a:gd name="connsiteX196" fmla="*/ 11753755 w 12192000"/>
              <a:gd name="connsiteY196" fmla="*/ 1073620 h 2007826"/>
              <a:gd name="connsiteX197" fmla="*/ 11744480 w 12192000"/>
              <a:gd name="connsiteY197" fmla="*/ 1070453 h 2007826"/>
              <a:gd name="connsiteX198" fmla="*/ 11767328 w 12192000"/>
              <a:gd name="connsiteY198" fmla="*/ 1069286 h 2007826"/>
              <a:gd name="connsiteX199" fmla="*/ 11752564 w 12192000"/>
              <a:gd name="connsiteY199" fmla="*/ 1088290 h 2007826"/>
              <a:gd name="connsiteX200" fmla="*/ 11770662 w 12192000"/>
              <a:gd name="connsiteY200" fmla="*/ 1093910 h 2007826"/>
              <a:gd name="connsiteX201" fmla="*/ 11775091 w 12192000"/>
              <a:gd name="connsiteY201" fmla="*/ 1090148 h 2007826"/>
              <a:gd name="connsiteX202" fmla="*/ 11802094 w 12192000"/>
              <a:gd name="connsiteY202" fmla="*/ 1098102 h 2007826"/>
              <a:gd name="connsiteX203" fmla="*/ 11773614 w 12192000"/>
              <a:gd name="connsiteY203" fmla="*/ 1080765 h 2007826"/>
              <a:gd name="connsiteX204" fmla="*/ 11782616 w 12192000"/>
              <a:gd name="connsiteY204" fmla="*/ 1079955 h 2007826"/>
              <a:gd name="connsiteX205" fmla="*/ 11782330 w 12192000"/>
              <a:gd name="connsiteY205" fmla="*/ 1074287 h 2007826"/>
              <a:gd name="connsiteX206" fmla="*/ 11765184 w 12192000"/>
              <a:gd name="connsiteY206" fmla="*/ 1084146 h 2007826"/>
              <a:gd name="connsiteX207" fmla="*/ 11762756 w 12192000"/>
              <a:gd name="connsiteY207" fmla="*/ 1075478 h 2007826"/>
              <a:gd name="connsiteX208" fmla="*/ 11768614 w 12192000"/>
              <a:gd name="connsiteY208" fmla="*/ 1075240 h 2007826"/>
              <a:gd name="connsiteX209" fmla="*/ 919213 w 12192000"/>
              <a:gd name="connsiteY209" fmla="*/ 1068762 h 2007826"/>
              <a:gd name="connsiteX210" fmla="*/ 888115 w 12192000"/>
              <a:gd name="connsiteY210" fmla="*/ 1077145 h 2007826"/>
              <a:gd name="connsiteX211" fmla="*/ 871685 w 12192000"/>
              <a:gd name="connsiteY211" fmla="*/ 1081146 h 2007826"/>
              <a:gd name="connsiteX212" fmla="*/ 872066 w 12192000"/>
              <a:gd name="connsiteY212" fmla="*/ 1085528 h 2007826"/>
              <a:gd name="connsiteX213" fmla="*/ 919213 w 12192000"/>
              <a:gd name="connsiteY213" fmla="*/ 1068762 h 2007826"/>
              <a:gd name="connsiteX214" fmla="*/ 11717607 w 12192000"/>
              <a:gd name="connsiteY214" fmla="*/ 1060760 h 2007826"/>
              <a:gd name="connsiteX215" fmla="*/ 11714321 w 12192000"/>
              <a:gd name="connsiteY215" fmla="*/ 1075525 h 2007826"/>
              <a:gd name="connsiteX216" fmla="*/ 11717607 w 12192000"/>
              <a:gd name="connsiteY216" fmla="*/ 1060760 h 2007826"/>
              <a:gd name="connsiteX217" fmla="*/ 945152 w 12192000"/>
              <a:gd name="connsiteY217" fmla="*/ 1060621 h 2007826"/>
              <a:gd name="connsiteX218" fmla="*/ 938977 w 12192000"/>
              <a:gd name="connsiteY218" fmla="*/ 1061284 h 2007826"/>
              <a:gd name="connsiteX219" fmla="*/ 945152 w 12192000"/>
              <a:gd name="connsiteY219" fmla="*/ 1060621 h 2007826"/>
              <a:gd name="connsiteX220" fmla="*/ 960023 w 12192000"/>
              <a:gd name="connsiteY220" fmla="*/ 1055874 h 2007826"/>
              <a:gd name="connsiteX221" fmla="*/ 953741 w 12192000"/>
              <a:gd name="connsiteY221" fmla="*/ 1056664 h 2007826"/>
              <a:gd name="connsiteX222" fmla="*/ 960023 w 12192000"/>
              <a:gd name="connsiteY222" fmla="*/ 1055874 h 2007826"/>
              <a:gd name="connsiteX223" fmla="*/ 112693 w 12192000"/>
              <a:gd name="connsiteY223" fmla="*/ 1050800 h 2007826"/>
              <a:gd name="connsiteX224" fmla="*/ 106350 w 12192000"/>
              <a:gd name="connsiteY224" fmla="*/ 1051805 h 2007826"/>
              <a:gd name="connsiteX225" fmla="*/ 112693 w 12192000"/>
              <a:gd name="connsiteY225" fmla="*/ 1050800 h 2007826"/>
              <a:gd name="connsiteX226" fmla="*/ 12140333 w 12192000"/>
              <a:gd name="connsiteY226" fmla="*/ 1047692 h 2007826"/>
              <a:gd name="connsiteX227" fmla="*/ 12129658 w 12192000"/>
              <a:gd name="connsiteY227" fmla="*/ 1049567 h 2007826"/>
              <a:gd name="connsiteX228" fmla="*/ 12149042 w 12192000"/>
              <a:gd name="connsiteY228" fmla="*/ 1055569 h 2007826"/>
              <a:gd name="connsiteX229" fmla="*/ 12140333 w 12192000"/>
              <a:gd name="connsiteY229" fmla="*/ 1047692 h 2007826"/>
              <a:gd name="connsiteX230" fmla="*/ 11670014 w 12192000"/>
              <a:gd name="connsiteY230" fmla="*/ 1046400 h 2007826"/>
              <a:gd name="connsiteX231" fmla="*/ 11663839 w 12192000"/>
              <a:gd name="connsiteY231" fmla="*/ 1047043 h 2007826"/>
              <a:gd name="connsiteX232" fmla="*/ 11670014 w 12192000"/>
              <a:gd name="connsiteY232" fmla="*/ 1046400 h 2007826"/>
              <a:gd name="connsiteX233" fmla="*/ 124596 w 12192000"/>
              <a:gd name="connsiteY233" fmla="*/ 1046269 h 2007826"/>
              <a:gd name="connsiteX234" fmla="*/ 118066 w 12192000"/>
              <a:gd name="connsiteY234" fmla="*/ 1047280 h 2007826"/>
              <a:gd name="connsiteX235" fmla="*/ 124596 w 12192000"/>
              <a:gd name="connsiteY235" fmla="*/ 1046269 h 2007826"/>
              <a:gd name="connsiteX236" fmla="*/ 11656480 w 12192000"/>
              <a:gd name="connsiteY236" fmla="*/ 1041540 h 2007826"/>
              <a:gd name="connsiteX237" fmla="*/ 11650218 w 12192000"/>
              <a:gd name="connsiteY237" fmla="*/ 1042470 h 2007826"/>
              <a:gd name="connsiteX238" fmla="*/ 11656480 w 12192000"/>
              <a:gd name="connsiteY238" fmla="*/ 1041540 h 2007826"/>
              <a:gd name="connsiteX239" fmla="*/ 1066847 w 12192000"/>
              <a:gd name="connsiteY239" fmla="*/ 1036803 h 2007826"/>
              <a:gd name="connsiteX240" fmla="*/ 1067609 w 12192000"/>
              <a:gd name="connsiteY240" fmla="*/ 1043471 h 2007826"/>
              <a:gd name="connsiteX241" fmla="*/ 1058846 w 12192000"/>
              <a:gd name="connsiteY241" fmla="*/ 1038136 h 2007826"/>
              <a:gd name="connsiteX242" fmla="*/ 1046560 w 12192000"/>
              <a:gd name="connsiteY242" fmla="*/ 1050472 h 2007826"/>
              <a:gd name="connsiteX243" fmla="*/ 1062180 w 12192000"/>
              <a:gd name="connsiteY243" fmla="*/ 1050520 h 2007826"/>
              <a:gd name="connsiteX244" fmla="*/ 1073133 w 12192000"/>
              <a:gd name="connsiteY244" fmla="*/ 1037565 h 2007826"/>
              <a:gd name="connsiteX245" fmla="*/ 11614206 w 12192000"/>
              <a:gd name="connsiteY245" fmla="*/ 1031883 h 2007826"/>
              <a:gd name="connsiteX246" fmla="*/ 11608165 w 12192000"/>
              <a:gd name="connsiteY246" fmla="*/ 1033135 h 2007826"/>
              <a:gd name="connsiteX247" fmla="*/ 11614206 w 12192000"/>
              <a:gd name="connsiteY247" fmla="*/ 1031883 h 2007826"/>
              <a:gd name="connsiteX248" fmla="*/ 12070472 w 12192000"/>
              <a:gd name="connsiteY248" fmla="*/ 1027530 h 2007826"/>
              <a:gd name="connsiteX249" fmla="*/ 12064317 w 12192000"/>
              <a:gd name="connsiteY249" fmla="*/ 1028467 h 2007826"/>
              <a:gd name="connsiteX250" fmla="*/ 12070472 w 12192000"/>
              <a:gd name="connsiteY250" fmla="*/ 1027530 h 2007826"/>
              <a:gd name="connsiteX251" fmla="*/ 165074 w 12192000"/>
              <a:gd name="connsiteY251" fmla="*/ 1026788 h 2007826"/>
              <a:gd name="connsiteX252" fmla="*/ 171634 w 12192000"/>
              <a:gd name="connsiteY252" fmla="*/ 1033230 h 2007826"/>
              <a:gd name="connsiteX253" fmla="*/ 157728 w 12192000"/>
              <a:gd name="connsiteY253" fmla="*/ 1031420 h 2007826"/>
              <a:gd name="connsiteX254" fmla="*/ 165074 w 12192000"/>
              <a:gd name="connsiteY254" fmla="*/ 1026788 h 2007826"/>
              <a:gd name="connsiteX255" fmla="*/ 1069231 w 12192000"/>
              <a:gd name="connsiteY255" fmla="*/ 1022753 h 2007826"/>
              <a:gd name="connsiteX256" fmla="*/ 1062989 w 12192000"/>
              <a:gd name="connsiteY256" fmla="*/ 1023228 h 2007826"/>
              <a:gd name="connsiteX257" fmla="*/ 1069231 w 12192000"/>
              <a:gd name="connsiteY257" fmla="*/ 1022753 h 2007826"/>
              <a:gd name="connsiteX258" fmla="*/ 12032765 w 12192000"/>
              <a:gd name="connsiteY258" fmla="*/ 1017824 h 2007826"/>
              <a:gd name="connsiteX259" fmla="*/ 12026503 w 12192000"/>
              <a:gd name="connsiteY259" fmla="*/ 1018608 h 2007826"/>
              <a:gd name="connsiteX260" fmla="*/ 12032765 w 12192000"/>
              <a:gd name="connsiteY260" fmla="*/ 1017824 h 2007826"/>
              <a:gd name="connsiteX261" fmla="*/ 12008756 w 12192000"/>
              <a:gd name="connsiteY261" fmla="*/ 1012821 h 2007826"/>
              <a:gd name="connsiteX262" fmla="*/ 12002548 w 12192000"/>
              <a:gd name="connsiteY262" fmla="*/ 1013893 h 2007826"/>
              <a:gd name="connsiteX263" fmla="*/ 12008756 w 12192000"/>
              <a:gd name="connsiteY263" fmla="*/ 1012821 h 2007826"/>
              <a:gd name="connsiteX264" fmla="*/ 11532662 w 12192000"/>
              <a:gd name="connsiteY264" fmla="*/ 1008313 h 2007826"/>
              <a:gd name="connsiteX265" fmla="*/ 11526393 w 12192000"/>
              <a:gd name="connsiteY265" fmla="*/ 1009130 h 2007826"/>
              <a:gd name="connsiteX266" fmla="*/ 11532662 w 12192000"/>
              <a:gd name="connsiteY266" fmla="*/ 1008313 h 2007826"/>
              <a:gd name="connsiteX267" fmla="*/ 11994755 w 12192000"/>
              <a:gd name="connsiteY267" fmla="*/ 1008178 h 2007826"/>
              <a:gd name="connsiteX268" fmla="*/ 11988546 w 12192000"/>
              <a:gd name="connsiteY268" fmla="*/ 1009082 h 2007826"/>
              <a:gd name="connsiteX269" fmla="*/ 11994755 w 12192000"/>
              <a:gd name="connsiteY269" fmla="*/ 1008178 h 2007826"/>
              <a:gd name="connsiteX270" fmla="*/ 12032746 w 12192000"/>
              <a:gd name="connsiteY270" fmla="*/ 1007778 h 2007826"/>
              <a:gd name="connsiteX271" fmla="*/ 12026551 w 12192000"/>
              <a:gd name="connsiteY271" fmla="*/ 1008796 h 2007826"/>
              <a:gd name="connsiteX272" fmla="*/ 12032746 w 12192000"/>
              <a:gd name="connsiteY272" fmla="*/ 1007778 h 2007826"/>
              <a:gd name="connsiteX273" fmla="*/ 856282 w 12192000"/>
              <a:gd name="connsiteY273" fmla="*/ 1003569 h 2007826"/>
              <a:gd name="connsiteX274" fmla="*/ 850148 w 12192000"/>
              <a:gd name="connsiteY274" fmla="*/ 1003937 h 2007826"/>
              <a:gd name="connsiteX275" fmla="*/ 856282 w 12192000"/>
              <a:gd name="connsiteY275" fmla="*/ 1003569 h 2007826"/>
              <a:gd name="connsiteX276" fmla="*/ 328324 w 12192000"/>
              <a:gd name="connsiteY276" fmla="*/ 1001794 h 2007826"/>
              <a:gd name="connsiteX277" fmla="*/ 298225 w 12192000"/>
              <a:gd name="connsiteY277" fmla="*/ 1016083 h 2007826"/>
              <a:gd name="connsiteX278" fmla="*/ 280937 w 12192000"/>
              <a:gd name="connsiteY278" fmla="*/ 1023084 h 2007826"/>
              <a:gd name="connsiteX279" fmla="*/ 279889 w 12192000"/>
              <a:gd name="connsiteY279" fmla="*/ 1017702 h 2007826"/>
              <a:gd name="connsiteX280" fmla="*/ 285747 w 12192000"/>
              <a:gd name="connsiteY280" fmla="*/ 1018226 h 2007826"/>
              <a:gd name="connsiteX281" fmla="*/ 286318 w 12192000"/>
              <a:gd name="connsiteY281" fmla="*/ 1014035 h 2007826"/>
              <a:gd name="connsiteX282" fmla="*/ 328324 w 12192000"/>
              <a:gd name="connsiteY282" fmla="*/ 1001794 h 2007826"/>
              <a:gd name="connsiteX283" fmla="*/ 11930110 w 12192000"/>
              <a:gd name="connsiteY283" fmla="*/ 1001557 h 2007826"/>
              <a:gd name="connsiteX284" fmla="*/ 11930015 w 12192000"/>
              <a:gd name="connsiteY284" fmla="*/ 1007367 h 2007826"/>
              <a:gd name="connsiteX285" fmla="*/ 11956066 w 12192000"/>
              <a:gd name="connsiteY285" fmla="*/ 1017179 h 2007826"/>
              <a:gd name="connsiteX286" fmla="*/ 11943398 w 12192000"/>
              <a:gd name="connsiteY286" fmla="*/ 1018417 h 2007826"/>
              <a:gd name="connsiteX287" fmla="*/ 11941255 w 12192000"/>
              <a:gd name="connsiteY287" fmla="*/ 1032754 h 2007826"/>
              <a:gd name="connsiteX288" fmla="*/ 12042029 w 12192000"/>
              <a:gd name="connsiteY288" fmla="*/ 1064618 h 2007826"/>
              <a:gd name="connsiteX289" fmla="*/ 12051411 w 12192000"/>
              <a:gd name="connsiteY289" fmla="*/ 1066952 h 2007826"/>
              <a:gd name="connsiteX290" fmla="*/ 12087654 w 12192000"/>
              <a:gd name="connsiteY290" fmla="*/ 1075430 h 2007826"/>
              <a:gd name="connsiteX291" fmla="*/ 12089749 w 12192000"/>
              <a:gd name="connsiteY291" fmla="*/ 1067286 h 2007826"/>
              <a:gd name="connsiteX292" fmla="*/ 12054126 w 12192000"/>
              <a:gd name="connsiteY292" fmla="*/ 1059998 h 2007826"/>
              <a:gd name="connsiteX293" fmla="*/ 12053697 w 12192000"/>
              <a:gd name="connsiteY293" fmla="*/ 1054949 h 2007826"/>
              <a:gd name="connsiteX294" fmla="*/ 12045505 w 12192000"/>
              <a:gd name="connsiteY294" fmla="*/ 1059808 h 2007826"/>
              <a:gd name="connsiteX295" fmla="*/ 12037837 w 12192000"/>
              <a:gd name="connsiteY295" fmla="*/ 1050758 h 2007826"/>
              <a:gd name="connsiteX296" fmla="*/ 12031695 w 12192000"/>
              <a:gd name="connsiteY296" fmla="*/ 1056188 h 2007826"/>
              <a:gd name="connsiteX297" fmla="*/ 12024883 w 12192000"/>
              <a:gd name="connsiteY297" fmla="*/ 1048234 h 2007826"/>
              <a:gd name="connsiteX298" fmla="*/ 12001166 w 12192000"/>
              <a:gd name="connsiteY298" fmla="*/ 1045757 h 2007826"/>
              <a:gd name="connsiteX299" fmla="*/ 12001023 w 12192000"/>
              <a:gd name="connsiteY299" fmla="*/ 1031325 h 2007826"/>
              <a:gd name="connsiteX300" fmla="*/ 11994213 w 12192000"/>
              <a:gd name="connsiteY300" fmla="*/ 1030849 h 2007826"/>
              <a:gd name="connsiteX301" fmla="*/ 11996928 w 12192000"/>
              <a:gd name="connsiteY301" fmla="*/ 1046662 h 2007826"/>
              <a:gd name="connsiteX302" fmla="*/ 11982164 w 12192000"/>
              <a:gd name="connsiteY302" fmla="*/ 1030896 h 2007826"/>
              <a:gd name="connsiteX303" fmla="*/ 11983688 w 12192000"/>
              <a:gd name="connsiteY303" fmla="*/ 1044328 h 2007826"/>
              <a:gd name="connsiteX304" fmla="*/ 11969925 w 12192000"/>
              <a:gd name="connsiteY304" fmla="*/ 1032659 h 2007826"/>
              <a:gd name="connsiteX305" fmla="*/ 11981450 w 12192000"/>
              <a:gd name="connsiteY305" fmla="*/ 1031135 h 2007826"/>
              <a:gd name="connsiteX306" fmla="*/ 11958685 w 12192000"/>
              <a:gd name="connsiteY306" fmla="*/ 1021466 h 2007826"/>
              <a:gd name="connsiteX307" fmla="*/ 11958685 w 12192000"/>
              <a:gd name="connsiteY307" fmla="*/ 1016560 h 2007826"/>
              <a:gd name="connsiteX308" fmla="*/ 12010501 w 12192000"/>
              <a:gd name="connsiteY308" fmla="*/ 1024848 h 2007826"/>
              <a:gd name="connsiteX309" fmla="*/ 11975449 w 12192000"/>
              <a:gd name="connsiteY309" fmla="*/ 1014798 h 2007826"/>
              <a:gd name="connsiteX310" fmla="*/ 11951398 w 12192000"/>
              <a:gd name="connsiteY310" fmla="*/ 1006939 h 2007826"/>
              <a:gd name="connsiteX311" fmla="*/ 11930110 w 12192000"/>
              <a:gd name="connsiteY311" fmla="*/ 1001557 h 2007826"/>
              <a:gd name="connsiteX312" fmla="*/ 11888629 w 12192000"/>
              <a:gd name="connsiteY312" fmla="*/ 1001366 h 2007826"/>
              <a:gd name="connsiteX313" fmla="*/ 11894630 w 12192000"/>
              <a:gd name="connsiteY313" fmla="*/ 1017989 h 2007826"/>
              <a:gd name="connsiteX314" fmla="*/ 11888629 w 12192000"/>
              <a:gd name="connsiteY314" fmla="*/ 1001366 h 2007826"/>
              <a:gd name="connsiteX315" fmla="*/ 11925300 w 12192000"/>
              <a:gd name="connsiteY315" fmla="*/ 998604 h 2007826"/>
              <a:gd name="connsiteX316" fmla="*/ 11912965 w 12192000"/>
              <a:gd name="connsiteY316" fmla="*/ 1000271 h 2007826"/>
              <a:gd name="connsiteX317" fmla="*/ 11910013 w 12192000"/>
              <a:gd name="connsiteY317" fmla="*/ 1011368 h 2007826"/>
              <a:gd name="connsiteX318" fmla="*/ 11917538 w 12192000"/>
              <a:gd name="connsiteY318" fmla="*/ 1020847 h 2007826"/>
              <a:gd name="connsiteX319" fmla="*/ 11905964 w 12192000"/>
              <a:gd name="connsiteY319" fmla="*/ 1007320 h 2007826"/>
              <a:gd name="connsiteX320" fmla="*/ 11901440 w 12192000"/>
              <a:gd name="connsiteY320" fmla="*/ 1006891 h 2007826"/>
              <a:gd name="connsiteX321" fmla="*/ 11901488 w 12192000"/>
              <a:gd name="connsiteY321" fmla="*/ 1022037 h 2007826"/>
              <a:gd name="connsiteX322" fmla="*/ 11917918 w 12192000"/>
              <a:gd name="connsiteY322" fmla="*/ 1025467 h 2007826"/>
              <a:gd name="connsiteX323" fmla="*/ 11936825 w 12192000"/>
              <a:gd name="connsiteY323" fmla="*/ 1032897 h 2007826"/>
              <a:gd name="connsiteX324" fmla="*/ 11934396 w 12192000"/>
              <a:gd name="connsiteY324" fmla="*/ 1018560 h 2007826"/>
              <a:gd name="connsiteX325" fmla="*/ 11943969 w 12192000"/>
              <a:gd name="connsiteY325" fmla="*/ 1016750 h 2007826"/>
              <a:gd name="connsiteX326" fmla="*/ 11927967 w 12192000"/>
              <a:gd name="connsiteY326" fmla="*/ 1010749 h 2007826"/>
              <a:gd name="connsiteX327" fmla="*/ 11930539 w 12192000"/>
              <a:gd name="connsiteY327" fmla="*/ 1026848 h 2007826"/>
              <a:gd name="connsiteX328" fmla="*/ 11914632 w 12192000"/>
              <a:gd name="connsiteY328" fmla="*/ 1003986 h 2007826"/>
              <a:gd name="connsiteX329" fmla="*/ 11925300 w 12192000"/>
              <a:gd name="connsiteY329" fmla="*/ 1003700 h 2007826"/>
              <a:gd name="connsiteX330" fmla="*/ 11859363 w 12192000"/>
              <a:gd name="connsiteY330" fmla="*/ 996507 h 2007826"/>
              <a:gd name="connsiteX331" fmla="*/ 11872340 w 12192000"/>
              <a:gd name="connsiteY331" fmla="*/ 1001222 h 2007826"/>
              <a:gd name="connsiteX332" fmla="*/ 11873436 w 12192000"/>
              <a:gd name="connsiteY332" fmla="*/ 1006366 h 2007826"/>
              <a:gd name="connsiteX333" fmla="*/ 11854528 w 12192000"/>
              <a:gd name="connsiteY333" fmla="*/ 1001937 h 2007826"/>
              <a:gd name="connsiteX334" fmla="*/ 11859363 w 12192000"/>
              <a:gd name="connsiteY334" fmla="*/ 996507 h 2007826"/>
              <a:gd name="connsiteX335" fmla="*/ 11223508 w 12192000"/>
              <a:gd name="connsiteY335" fmla="*/ 993968 h 2007826"/>
              <a:gd name="connsiteX336" fmla="*/ 11217307 w 12192000"/>
              <a:gd name="connsiteY336" fmla="*/ 994698 h 2007826"/>
              <a:gd name="connsiteX337" fmla="*/ 11223508 w 12192000"/>
              <a:gd name="connsiteY337" fmla="*/ 993968 h 2007826"/>
              <a:gd name="connsiteX338" fmla="*/ 11444431 w 12192000"/>
              <a:gd name="connsiteY338" fmla="*/ 986553 h 2007826"/>
              <a:gd name="connsiteX339" fmla="*/ 11444431 w 12192000"/>
              <a:gd name="connsiteY339" fmla="*/ 986553 h 2007826"/>
              <a:gd name="connsiteX340" fmla="*/ 12192000 w 12192000"/>
              <a:gd name="connsiteY340" fmla="*/ 985886 h 2007826"/>
              <a:gd name="connsiteX341" fmla="*/ 12192000 w 12192000"/>
              <a:gd name="connsiteY341" fmla="*/ 988601 h 2007826"/>
              <a:gd name="connsiteX342" fmla="*/ 12189619 w 12192000"/>
              <a:gd name="connsiteY342" fmla="*/ 989172 h 2007826"/>
              <a:gd name="connsiteX343" fmla="*/ 12189428 w 12192000"/>
              <a:gd name="connsiteY343" fmla="*/ 986839 h 2007826"/>
              <a:gd name="connsiteX344" fmla="*/ 11178112 w 12192000"/>
              <a:gd name="connsiteY344" fmla="*/ 985553 h 2007826"/>
              <a:gd name="connsiteX345" fmla="*/ 11191827 w 12192000"/>
              <a:gd name="connsiteY345" fmla="*/ 993698 h 2007826"/>
              <a:gd name="connsiteX346" fmla="*/ 11178112 w 12192000"/>
              <a:gd name="connsiteY346" fmla="*/ 985553 h 2007826"/>
              <a:gd name="connsiteX347" fmla="*/ 11943493 w 12192000"/>
              <a:gd name="connsiteY347" fmla="*/ 983695 h 2007826"/>
              <a:gd name="connsiteX348" fmla="*/ 11949446 w 12192000"/>
              <a:gd name="connsiteY348" fmla="*/ 999366 h 2007826"/>
              <a:gd name="connsiteX349" fmla="*/ 11954256 w 12192000"/>
              <a:gd name="connsiteY349" fmla="*/ 999175 h 2007826"/>
              <a:gd name="connsiteX350" fmla="*/ 11952446 w 12192000"/>
              <a:gd name="connsiteY350" fmla="*/ 990745 h 2007826"/>
              <a:gd name="connsiteX351" fmla="*/ 11972734 w 12192000"/>
              <a:gd name="connsiteY351" fmla="*/ 995365 h 2007826"/>
              <a:gd name="connsiteX352" fmla="*/ 11973211 w 12192000"/>
              <a:gd name="connsiteY352" fmla="*/ 999318 h 2007826"/>
              <a:gd name="connsiteX353" fmla="*/ 11986951 w 12192000"/>
              <a:gd name="connsiteY353" fmla="*/ 998703 h 2007826"/>
              <a:gd name="connsiteX354" fmla="*/ 11988030 w 12192000"/>
              <a:gd name="connsiteY354" fmla="*/ 999076 h 2007826"/>
              <a:gd name="connsiteX355" fmla="*/ 11986974 w 12192000"/>
              <a:gd name="connsiteY355" fmla="*/ 1004224 h 2007826"/>
              <a:gd name="connsiteX356" fmla="*/ 11999214 w 12192000"/>
              <a:gd name="connsiteY356" fmla="*/ 1002938 h 2007826"/>
              <a:gd name="connsiteX357" fmla="*/ 11988030 w 12192000"/>
              <a:gd name="connsiteY357" fmla="*/ 999076 h 2007826"/>
              <a:gd name="connsiteX358" fmla="*/ 11988117 w 12192000"/>
              <a:gd name="connsiteY358" fmla="*/ 998651 h 2007826"/>
              <a:gd name="connsiteX359" fmla="*/ 11986951 w 12192000"/>
              <a:gd name="connsiteY359" fmla="*/ 998703 h 2007826"/>
              <a:gd name="connsiteX360" fmla="*/ 11932587 w 12192000"/>
              <a:gd name="connsiteY360" fmla="*/ 979837 h 2007826"/>
              <a:gd name="connsiteX361" fmla="*/ 11939921 w 12192000"/>
              <a:gd name="connsiteY361" fmla="*/ 991507 h 2007826"/>
              <a:gd name="connsiteX362" fmla="*/ 11932587 w 12192000"/>
              <a:gd name="connsiteY362" fmla="*/ 979837 h 2007826"/>
              <a:gd name="connsiteX363" fmla="*/ 12163901 w 12192000"/>
              <a:gd name="connsiteY363" fmla="*/ 976408 h 2007826"/>
              <a:gd name="connsiteX364" fmla="*/ 12163901 w 12192000"/>
              <a:gd name="connsiteY364" fmla="*/ 976408 h 2007826"/>
              <a:gd name="connsiteX365" fmla="*/ 12149566 w 12192000"/>
              <a:gd name="connsiteY365" fmla="*/ 972073 h 2007826"/>
              <a:gd name="connsiteX366" fmla="*/ 12149566 w 12192000"/>
              <a:gd name="connsiteY366" fmla="*/ 972073 h 2007826"/>
              <a:gd name="connsiteX367" fmla="*/ 12191999 w 12192000"/>
              <a:gd name="connsiteY367" fmla="*/ 972026 h 2007826"/>
              <a:gd name="connsiteX368" fmla="*/ 12191999 w 12192000"/>
              <a:gd name="connsiteY368" fmla="*/ 974836 h 2007826"/>
              <a:gd name="connsiteX369" fmla="*/ 12189618 w 12192000"/>
              <a:gd name="connsiteY369" fmla="*/ 974360 h 2007826"/>
              <a:gd name="connsiteX370" fmla="*/ 12189666 w 12192000"/>
              <a:gd name="connsiteY370" fmla="*/ 972359 h 2007826"/>
              <a:gd name="connsiteX371" fmla="*/ 405289 w 12192000"/>
              <a:gd name="connsiteY371" fmla="*/ 971788 h 2007826"/>
              <a:gd name="connsiteX372" fmla="*/ 405289 w 12192000"/>
              <a:gd name="connsiteY372" fmla="*/ 971788 h 2007826"/>
              <a:gd name="connsiteX373" fmla="*/ 11436862 w 12192000"/>
              <a:gd name="connsiteY373" fmla="*/ 970140 h 2007826"/>
              <a:gd name="connsiteX374" fmla="*/ 11430714 w 12192000"/>
              <a:gd name="connsiteY374" fmla="*/ 970883 h 2007826"/>
              <a:gd name="connsiteX375" fmla="*/ 11436862 w 12192000"/>
              <a:gd name="connsiteY375" fmla="*/ 970140 h 2007826"/>
              <a:gd name="connsiteX376" fmla="*/ 12142263 w 12192000"/>
              <a:gd name="connsiteY376" fmla="*/ 970094 h 2007826"/>
              <a:gd name="connsiteX377" fmla="*/ 12136135 w 12192000"/>
              <a:gd name="connsiteY377" fmla="*/ 970931 h 2007826"/>
              <a:gd name="connsiteX378" fmla="*/ 12142263 w 12192000"/>
              <a:gd name="connsiteY378" fmla="*/ 970094 h 2007826"/>
              <a:gd name="connsiteX379" fmla="*/ 11899246 w 12192000"/>
              <a:gd name="connsiteY379" fmla="*/ 969990 h 2007826"/>
              <a:gd name="connsiteX380" fmla="*/ 11893058 w 12192000"/>
              <a:gd name="connsiteY380" fmla="*/ 971169 h 2007826"/>
              <a:gd name="connsiteX381" fmla="*/ 11899246 w 12192000"/>
              <a:gd name="connsiteY381" fmla="*/ 969990 h 2007826"/>
              <a:gd name="connsiteX382" fmla="*/ 11759184 w 12192000"/>
              <a:gd name="connsiteY382" fmla="*/ 966787 h 2007826"/>
              <a:gd name="connsiteX383" fmla="*/ 11759184 w 12192000"/>
              <a:gd name="connsiteY383" fmla="*/ 966787 h 2007826"/>
              <a:gd name="connsiteX384" fmla="*/ 341236 w 12192000"/>
              <a:gd name="connsiteY384" fmla="*/ 966548 h 2007826"/>
              <a:gd name="connsiteX385" fmla="*/ 324424 w 12192000"/>
              <a:gd name="connsiteY385" fmla="*/ 981408 h 2007826"/>
              <a:gd name="connsiteX386" fmla="*/ 333425 w 12192000"/>
              <a:gd name="connsiteY386" fmla="*/ 981266 h 2007826"/>
              <a:gd name="connsiteX387" fmla="*/ 333616 w 12192000"/>
              <a:gd name="connsiteY387" fmla="*/ 995602 h 2007826"/>
              <a:gd name="connsiteX388" fmla="*/ 324567 w 12192000"/>
              <a:gd name="connsiteY388" fmla="*/ 989887 h 2007826"/>
              <a:gd name="connsiteX389" fmla="*/ 318090 w 12192000"/>
              <a:gd name="connsiteY389" fmla="*/ 997079 h 2007826"/>
              <a:gd name="connsiteX390" fmla="*/ 301850 w 12192000"/>
              <a:gd name="connsiteY390" fmla="*/ 1002794 h 2007826"/>
              <a:gd name="connsiteX391" fmla="*/ 296611 w 12192000"/>
              <a:gd name="connsiteY391" fmla="*/ 998555 h 2007826"/>
              <a:gd name="connsiteX392" fmla="*/ 289134 w 12192000"/>
              <a:gd name="connsiteY392" fmla="*/ 1009224 h 2007826"/>
              <a:gd name="connsiteX393" fmla="*/ 282514 w 12192000"/>
              <a:gd name="connsiteY393" fmla="*/ 1003223 h 2007826"/>
              <a:gd name="connsiteX394" fmla="*/ 274752 w 12192000"/>
              <a:gd name="connsiteY394" fmla="*/ 1013987 h 2007826"/>
              <a:gd name="connsiteX395" fmla="*/ 268179 w 12192000"/>
              <a:gd name="connsiteY395" fmla="*/ 1007938 h 2007826"/>
              <a:gd name="connsiteX396" fmla="*/ 260607 w 12192000"/>
              <a:gd name="connsiteY396" fmla="*/ 1018655 h 2007826"/>
              <a:gd name="connsiteX397" fmla="*/ 252224 w 12192000"/>
              <a:gd name="connsiteY397" fmla="*/ 1011891 h 2007826"/>
              <a:gd name="connsiteX398" fmla="*/ 250273 w 12192000"/>
              <a:gd name="connsiteY398" fmla="*/ 1029181 h 2007826"/>
              <a:gd name="connsiteX399" fmla="*/ 239843 w 12192000"/>
              <a:gd name="connsiteY399" fmla="*/ 1017178 h 2007826"/>
              <a:gd name="connsiteX400" fmla="*/ 232223 w 12192000"/>
              <a:gd name="connsiteY400" fmla="*/ 1028038 h 2007826"/>
              <a:gd name="connsiteX401" fmla="*/ 225889 w 12192000"/>
              <a:gd name="connsiteY401" fmla="*/ 1022608 h 2007826"/>
              <a:gd name="connsiteX402" fmla="*/ 218221 w 12192000"/>
              <a:gd name="connsiteY402" fmla="*/ 1030658 h 2007826"/>
              <a:gd name="connsiteX403" fmla="*/ 210887 w 12192000"/>
              <a:gd name="connsiteY403" fmla="*/ 1029753 h 2007826"/>
              <a:gd name="connsiteX404" fmla="*/ 203743 w 12192000"/>
              <a:gd name="connsiteY404" fmla="*/ 1034468 h 2007826"/>
              <a:gd name="connsiteX405" fmla="*/ 196552 w 12192000"/>
              <a:gd name="connsiteY405" fmla="*/ 1034611 h 2007826"/>
              <a:gd name="connsiteX406" fmla="*/ 189599 w 12192000"/>
              <a:gd name="connsiteY406" fmla="*/ 1039564 h 2007826"/>
              <a:gd name="connsiteX407" fmla="*/ 182312 w 12192000"/>
              <a:gd name="connsiteY407" fmla="*/ 1039421 h 2007826"/>
              <a:gd name="connsiteX408" fmla="*/ 161547 w 12192000"/>
              <a:gd name="connsiteY408" fmla="*/ 1050900 h 2007826"/>
              <a:gd name="connsiteX409" fmla="*/ 170501 w 12192000"/>
              <a:gd name="connsiteY409" fmla="*/ 1056330 h 2007826"/>
              <a:gd name="connsiteX410" fmla="*/ 176835 w 12192000"/>
              <a:gd name="connsiteY410" fmla="*/ 1047471 h 2007826"/>
              <a:gd name="connsiteX411" fmla="*/ 193647 w 12192000"/>
              <a:gd name="connsiteY411" fmla="*/ 1049757 h 2007826"/>
              <a:gd name="connsiteX412" fmla="*/ 78108 w 12192000"/>
              <a:gd name="connsiteY412" fmla="*/ 1091766 h 2007826"/>
              <a:gd name="connsiteX413" fmla="*/ 63964 w 12192000"/>
              <a:gd name="connsiteY413" fmla="*/ 1085432 h 2007826"/>
              <a:gd name="connsiteX414" fmla="*/ 120971 w 12192000"/>
              <a:gd name="connsiteY414" fmla="*/ 1067523 h 2007826"/>
              <a:gd name="connsiteX415" fmla="*/ 134449 w 12192000"/>
              <a:gd name="connsiteY415" fmla="*/ 1063236 h 2007826"/>
              <a:gd name="connsiteX416" fmla="*/ 142640 w 12192000"/>
              <a:gd name="connsiteY416" fmla="*/ 1063855 h 2007826"/>
              <a:gd name="connsiteX417" fmla="*/ 147165 w 12192000"/>
              <a:gd name="connsiteY417" fmla="*/ 1056568 h 2007826"/>
              <a:gd name="connsiteX418" fmla="*/ 126686 w 12192000"/>
              <a:gd name="connsiteY418" fmla="*/ 1059378 h 2007826"/>
              <a:gd name="connsiteX419" fmla="*/ 27436 w 12192000"/>
              <a:gd name="connsiteY419" fmla="*/ 1098625 h 2007826"/>
              <a:gd name="connsiteX420" fmla="*/ 54772 w 12192000"/>
              <a:gd name="connsiteY420" fmla="*/ 1093386 h 2007826"/>
              <a:gd name="connsiteX421" fmla="*/ 47248 w 12192000"/>
              <a:gd name="connsiteY421" fmla="*/ 1102674 h 2007826"/>
              <a:gd name="connsiteX422" fmla="*/ 27722 w 12192000"/>
              <a:gd name="connsiteY422" fmla="*/ 1109866 h 2007826"/>
              <a:gd name="connsiteX423" fmla="*/ 33341 w 12192000"/>
              <a:gd name="connsiteY423" fmla="*/ 1098625 h 2007826"/>
              <a:gd name="connsiteX424" fmla="*/ 18958 w 12192000"/>
              <a:gd name="connsiteY424" fmla="*/ 1108627 h 2007826"/>
              <a:gd name="connsiteX425" fmla="*/ 29484 w 12192000"/>
              <a:gd name="connsiteY425" fmla="*/ 1093814 h 2007826"/>
              <a:gd name="connsiteX426" fmla="*/ 9720 w 12192000"/>
              <a:gd name="connsiteY426" fmla="*/ 1104245 h 2007826"/>
              <a:gd name="connsiteX427" fmla="*/ 13196 w 12192000"/>
              <a:gd name="connsiteY427" fmla="*/ 1108627 h 2007826"/>
              <a:gd name="connsiteX428" fmla="*/ 52 w 12192000"/>
              <a:gd name="connsiteY428" fmla="*/ 1118153 h 2007826"/>
              <a:gd name="connsiteX429" fmla="*/ 52 w 12192000"/>
              <a:gd name="connsiteY429" fmla="*/ 1094195 h 2007826"/>
              <a:gd name="connsiteX430" fmla="*/ 7291 w 12192000"/>
              <a:gd name="connsiteY430" fmla="*/ 1092814 h 2007826"/>
              <a:gd name="connsiteX431" fmla="*/ 16816 w 12192000"/>
              <a:gd name="connsiteY431" fmla="*/ 1080764 h 2007826"/>
              <a:gd name="connsiteX432" fmla="*/ 18626 w 12192000"/>
              <a:gd name="connsiteY432" fmla="*/ 1087289 h 2007826"/>
              <a:gd name="connsiteX433" fmla="*/ 33531 w 12192000"/>
              <a:gd name="connsiteY433" fmla="*/ 1081669 h 2007826"/>
              <a:gd name="connsiteX434" fmla="*/ 26865 w 12192000"/>
              <a:gd name="connsiteY434" fmla="*/ 1068666 h 2007826"/>
              <a:gd name="connsiteX435" fmla="*/ 50534 w 12192000"/>
              <a:gd name="connsiteY435" fmla="*/ 1077811 h 2007826"/>
              <a:gd name="connsiteX436" fmla="*/ 99111 w 12192000"/>
              <a:gd name="connsiteY436" fmla="*/ 1056759 h 2007826"/>
              <a:gd name="connsiteX437" fmla="*/ 53534 w 12192000"/>
              <a:gd name="connsiteY437" fmla="*/ 1070952 h 2007826"/>
              <a:gd name="connsiteX438" fmla="*/ 59249 w 12192000"/>
              <a:gd name="connsiteY438" fmla="*/ 1063331 h 2007826"/>
              <a:gd name="connsiteX439" fmla="*/ 126781 w 12192000"/>
              <a:gd name="connsiteY439" fmla="*/ 1039660 h 2007826"/>
              <a:gd name="connsiteX440" fmla="*/ 149927 w 12192000"/>
              <a:gd name="connsiteY440" fmla="*/ 1041041 h 2007826"/>
              <a:gd name="connsiteX441" fmla="*/ 171644 w 12192000"/>
              <a:gd name="connsiteY441" fmla="*/ 1033230 h 2007826"/>
              <a:gd name="connsiteX442" fmla="*/ 197885 w 12192000"/>
              <a:gd name="connsiteY442" fmla="*/ 1025037 h 2007826"/>
              <a:gd name="connsiteX443" fmla="*/ 183312 w 12192000"/>
              <a:gd name="connsiteY443" fmla="*/ 1021227 h 2007826"/>
              <a:gd name="connsiteX444" fmla="*/ 288324 w 12192000"/>
              <a:gd name="connsiteY444" fmla="*/ 982885 h 2007826"/>
              <a:gd name="connsiteX445" fmla="*/ 282895 w 12192000"/>
              <a:gd name="connsiteY445" fmla="*/ 999365 h 2007826"/>
              <a:gd name="connsiteX446" fmla="*/ 296897 w 12192000"/>
              <a:gd name="connsiteY446" fmla="*/ 980265 h 2007826"/>
              <a:gd name="connsiteX447" fmla="*/ 300992 w 12192000"/>
              <a:gd name="connsiteY447" fmla="*/ 979075 h 2007826"/>
              <a:gd name="connsiteX448" fmla="*/ 296849 w 12192000"/>
              <a:gd name="connsiteY448" fmla="*/ 994792 h 2007826"/>
              <a:gd name="connsiteX449" fmla="*/ 314566 w 12192000"/>
              <a:gd name="connsiteY449" fmla="*/ 973026 h 2007826"/>
              <a:gd name="connsiteX450" fmla="*/ 309374 w 12192000"/>
              <a:gd name="connsiteY450" fmla="*/ 992125 h 2007826"/>
              <a:gd name="connsiteX451" fmla="*/ 326710 w 12192000"/>
              <a:gd name="connsiteY451" fmla="*/ 969358 h 2007826"/>
              <a:gd name="connsiteX452" fmla="*/ 341236 w 12192000"/>
              <a:gd name="connsiteY452" fmla="*/ 966548 h 2007826"/>
              <a:gd name="connsiteX453" fmla="*/ 1308490 w 12192000"/>
              <a:gd name="connsiteY453" fmla="*/ 966358 h 2007826"/>
              <a:gd name="connsiteX454" fmla="*/ 1306109 w 12192000"/>
              <a:gd name="connsiteY454" fmla="*/ 980171 h 2007826"/>
              <a:gd name="connsiteX455" fmla="*/ 1308490 w 12192000"/>
              <a:gd name="connsiteY455" fmla="*/ 966358 h 2007826"/>
              <a:gd name="connsiteX456" fmla="*/ 1343732 w 12192000"/>
              <a:gd name="connsiteY456" fmla="*/ 966025 h 2007826"/>
              <a:gd name="connsiteX457" fmla="*/ 1343732 w 12192000"/>
              <a:gd name="connsiteY457" fmla="*/ 966025 h 2007826"/>
              <a:gd name="connsiteX458" fmla="*/ 12125943 w 12192000"/>
              <a:gd name="connsiteY458" fmla="*/ 965882 h 2007826"/>
              <a:gd name="connsiteX459" fmla="*/ 12125943 w 12192000"/>
              <a:gd name="connsiteY459" fmla="*/ 965882 h 2007826"/>
              <a:gd name="connsiteX460" fmla="*/ 11885380 w 12192000"/>
              <a:gd name="connsiteY460" fmla="*/ 965371 h 2007826"/>
              <a:gd name="connsiteX461" fmla="*/ 11879152 w 12192000"/>
              <a:gd name="connsiteY461" fmla="*/ 966168 h 2007826"/>
              <a:gd name="connsiteX462" fmla="*/ 11885380 w 12192000"/>
              <a:gd name="connsiteY462" fmla="*/ 965371 h 2007826"/>
              <a:gd name="connsiteX463" fmla="*/ 11744611 w 12192000"/>
              <a:gd name="connsiteY463" fmla="*/ 962024 h 2007826"/>
              <a:gd name="connsiteX464" fmla="*/ 11744611 w 12192000"/>
              <a:gd name="connsiteY464" fmla="*/ 962024 h 2007826"/>
              <a:gd name="connsiteX465" fmla="*/ 11870786 w 12192000"/>
              <a:gd name="connsiteY465" fmla="*/ 960608 h 2007826"/>
              <a:gd name="connsiteX466" fmla="*/ 11864530 w 12192000"/>
              <a:gd name="connsiteY466" fmla="*/ 961405 h 2007826"/>
              <a:gd name="connsiteX467" fmla="*/ 11870786 w 12192000"/>
              <a:gd name="connsiteY467" fmla="*/ 960608 h 2007826"/>
              <a:gd name="connsiteX468" fmla="*/ 12110019 w 12192000"/>
              <a:gd name="connsiteY468" fmla="*/ 956993 h 2007826"/>
              <a:gd name="connsiteX469" fmla="*/ 12118419 w 12192000"/>
              <a:gd name="connsiteY469" fmla="*/ 962785 h 2007826"/>
              <a:gd name="connsiteX470" fmla="*/ 12102226 w 12192000"/>
              <a:gd name="connsiteY470" fmla="*/ 961452 h 2007826"/>
              <a:gd name="connsiteX471" fmla="*/ 12110019 w 12192000"/>
              <a:gd name="connsiteY471" fmla="*/ 956993 h 2007826"/>
              <a:gd name="connsiteX472" fmla="*/ 11856491 w 12192000"/>
              <a:gd name="connsiteY472" fmla="*/ 955846 h 2007826"/>
              <a:gd name="connsiteX473" fmla="*/ 11850243 w 12192000"/>
              <a:gd name="connsiteY473" fmla="*/ 956689 h 2007826"/>
              <a:gd name="connsiteX474" fmla="*/ 11856491 w 12192000"/>
              <a:gd name="connsiteY474" fmla="*/ 955846 h 2007826"/>
              <a:gd name="connsiteX475" fmla="*/ 362096 w 12192000"/>
              <a:gd name="connsiteY475" fmla="*/ 954355 h 2007826"/>
              <a:gd name="connsiteX476" fmla="*/ 360620 w 12192000"/>
              <a:gd name="connsiteY476" fmla="*/ 975312 h 2007826"/>
              <a:gd name="connsiteX477" fmla="*/ 372765 w 12192000"/>
              <a:gd name="connsiteY477" fmla="*/ 963929 h 2007826"/>
              <a:gd name="connsiteX478" fmla="*/ 370717 w 12192000"/>
              <a:gd name="connsiteY478" fmla="*/ 978456 h 2007826"/>
              <a:gd name="connsiteX479" fmla="*/ 356905 w 12192000"/>
              <a:gd name="connsiteY479" fmla="*/ 980551 h 2007826"/>
              <a:gd name="connsiteX480" fmla="*/ 357478 w 12192000"/>
              <a:gd name="connsiteY480" fmla="*/ 992078 h 2007826"/>
              <a:gd name="connsiteX481" fmla="*/ 387909 w 12192000"/>
              <a:gd name="connsiteY481" fmla="*/ 979361 h 2007826"/>
              <a:gd name="connsiteX482" fmla="*/ 364860 w 12192000"/>
              <a:gd name="connsiteY482" fmla="*/ 992221 h 2007826"/>
              <a:gd name="connsiteX483" fmla="*/ 345332 w 12192000"/>
              <a:gd name="connsiteY483" fmla="*/ 1003080 h 2007826"/>
              <a:gd name="connsiteX484" fmla="*/ 340428 w 12192000"/>
              <a:gd name="connsiteY484" fmla="*/ 1001175 h 2007826"/>
              <a:gd name="connsiteX485" fmla="*/ 346631 w 12192000"/>
              <a:gd name="connsiteY485" fmla="*/ 983711 h 2007826"/>
              <a:gd name="connsiteX486" fmla="*/ 343471 w 12192000"/>
              <a:gd name="connsiteY486" fmla="*/ 988121 h 2007826"/>
              <a:gd name="connsiteX487" fmla="*/ 338186 w 12192000"/>
              <a:gd name="connsiteY487" fmla="*/ 987267 h 2007826"/>
              <a:gd name="connsiteX488" fmla="*/ 345092 w 12192000"/>
              <a:gd name="connsiteY488" fmla="*/ 971168 h 2007826"/>
              <a:gd name="connsiteX489" fmla="*/ 347224 w 12192000"/>
              <a:gd name="connsiteY489" fmla="*/ 982039 h 2007826"/>
              <a:gd name="connsiteX490" fmla="*/ 354333 w 12192000"/>
              <a:gd name="connsiteY490" fmla="*/ 962023 h 2007826"/>
              <a:gd name="connsiteX491" fmla="*/ 362096 w 12192000"/>
              <a:gd name="connsiteY491" fmla="*/ 954355 h 2007826"/>
              <a:gd name="connsiteX492" fmla="*/ 11716749 w 12192000"/>
              <a:gd name="connsiteY492" fmla="*/ 952593 h 2007826"/>
              <a:gd name="connsiteX493" fmla="*/ 11716749 w 12192000"/>
              <a:gd name="connsiteY493" fmla="*/ 952593 h 2007826"/>
              <a:gd name="connsiteX494" fmla="*/ 979410 w 12192000"/>
              <a:gd name="connsiteY494" fmla="*/ 952307 h 2007826"/>
              <a:gd name="connsiteX495" fmla="*/ 978267 w 12192000"/>
              <a:gd name="connsiteY495" fmla="*/ 969787 h 2007826"/>
              <a:gd name="connsiteX496" fmla="*/ 979410 w 12192000"/>
              <a:gd name="connsiteY496" fmla="*/ 952307 h 2007826"/>
              <a:gd name="connsiteX497" fmla="*/ 468920 w 12192000"/>
              <a:gd name="connsiteY497" fmla="*/ 951069 h 2007826"/>
              <a:gd name="connsiteX498" fmla="*/ 425010 w 12192000"/>
              <a:gd name="connsiteY498" fmla="*/ 968168 h 2007826"/>
              <a:gd name="connsiteX499" fmla="*/ 422391 w 12192000"/>
              <a:gd name="connsiteY499" fmla="*/ 973931 h 2007826"/>
              <a:gd name="connsiteX500" fmla="*/ 411818 w 12192000"/>
              <a:gd name="connsiteY500" fmla="*/ 976789 h 2007826"/>
              <a:gd name="connsiteX501" fmla="*/ 424820 w 12192000"/>
              <a:gd name="connsiteY501" fmla="*/ 963215 h 2007826"/>
              <a:gd name="connsiteX502" fmla="*/ 430916 w 12192000"/>
              <a:gd name="connsiteY502" fmla="*/ 965120 h 2007826"/>
              <a:gd name="connsiteX503" fmla="*/ 468920 w 12192000"/>
              <a:gd name="connsiteY503" fmla="*/ 951069 h 2007826"/>
              <a:gd name="connsiteX504" fmla="*/ 11047153 w 12192000"/>
              <a:gd name="connsiteY504" fmla="*/ 951030 h 2007826"/>
              <a:gd name="connsiteX505" fmla="*/ 11040952 w 12192000"/>
              <a:gd name="connsiteY505" fmla="*/ 951974 h 2007826"/>
              <a:gd name="connsiteX506" fmla="*/ 11047153 w 12192000"/>
              <a:gd name="connsiteY506" fmla="*/ 951030 h 2007826"/>
              <a:gd name="connsiteX507" fmla="*/ 11450361 w 12192000"/>
              <a:gd name="connsiteY507" fmla="*/ 950912 h 2007826"/>
              <a:gd name="connsiteX508" fmla="*/ 11444240 w 12192000"/>
              <a:gd name="connsiteY508" fmla="*/ 952117 h 2007826"/>
              <a:gd name="connsiteX509" fmla="*/ 11450361 w 12192000"/>
              <a:gd name="connsiteY509" fmla="*/ 950912 h 2007826"/>
              <a:gd name="connsiteX510" fmla="*/ 11280934 w 12192000"/>
              <a:gd name="connsiteY510" fmla="*/ 946830 h 2007826"/>
              <a:gd name="connsiteX511" fmla="*/ 11351895 w 12192000"/>
              <a:gd name="connsiteY511" fmla="*/ 967501 h 2007826"/>
              <a:gd name="connsiteX512" fmla="*/ 11372850 w 12192000"/>
              <a:gd name="connsiteY512" fmla="*/ 971216 h 2007826"/>
              <a:gd name="connsiteX513" fmla="*/ 11372850 w 12192000"/>
              <a:gd name="connsiteY513" fmla="*/ 966644 h 2007826"/>
              <a:gd name="connsiteX514" fmla="*/ 11280934 w 12192000"/>
              <a:gd name="connsiteY514" fmla="*/ 946830 h 2007826"/>
              <a:gd name="connsiteX515" fmla="*/ 11718427 w 12192000"/>
              <a:gd name="connsiteY515" fmla="*/ 941678 h 2007826"/>
              <a:gd name="connsiteX516" fmla="*/ 11712178 w 12192000"/>
              <a:gd name="connsiteY516" fmla="*/ 942495 h 2007826"/>
              <a:gd name="connsiteX517" fmla="*/ 11718427 w 12192000"/>
              <a:gd name="connsiteY517" fmla="*/ 941678 h 2007826"/>
              <a:gd name="connsiteX518" fmla="*/ 11328482 w 12192000"/>
              <a:gd name="connsiteY518" fmla="*/ 941484 h 2007826"/>
              <a:gd name="connsiteX519" fmla="*/ 11322367 w 12192000"/>
              <a:gd name="connsiteY519" fmla="*/ 942448 h 2007826"/>
              <a:gd name="connsiteX520" fmla="*/ 11328482 w 12192000"/>
              <a:gd name="connsiteY520" fmla="*/ 941484 h 2007826"/>
              <a:gd name="connsiteX521" fmla="*/ 11680244 w 12192000"/>
              <a:gd name="connsiteY521" fmla="*/ 941392 h 2007826"/>
              <a:gd name="connsiteX522" fmla="*/ 11673982 w 12192000"/>
              <a:gd name="connsiteY522" fmla="*/ 942209 h 2007826"/>
              <a:gd name="connsiteX523" fmla="*/ 11680244 w 12192000"/>
              <a:gd name="connsiteY523" fmla="*/ 941392 h 2007826"/>
              <a:gd name="connsiteX524" fmla="*/ 11251216 w 12192000"/>
              <a:gd name="connsiteY524" fmla="*/ 937971 h 2007826"/>
              <a:gd name="connsiteX525" fmla="*/ 11276743 w 12192000"/>
              <a:gd name="connsiteY525" fmla="*/ 943591 h 2007826"/>
              <a:gd name="connsiteX526" fmla="*/ 11251216 w 12192000"/>
              <a:gd name="connsiteY526" fmla="*/ 937971 h 2007826"/>
              <a:gd name="connsiteX527" fmla="*/ 11394988 w 12192000"/>
              <a:gd name="connsiteY527" fmla="*/ 936561 h 2007826"/>
              <a:gd name="connsiteX528" fmla="*/ 11388900 w 12192000"/>
              <a:gd name="connsiteY528" fmla="*/ 937733 h 2007826"/>
              <a:gd name="connsiteX529" fmla="*/ 11394988 w 12192000"/>
              <a:gd name="connsiteY529" fmla="*/ 936561 h 2007826"/>
              <a:gd name="connsiteX530" fmla="*/ 12068270 w 12192000"/>
              <a:gd name="connsiteY530" fmla="*/ 936304 h 2007826"/>
              <a:gd name="connsiteX531" fmla="*/ 12067841 w 12192000"/>
              <a:gd name="connsiteY531" fmla="*/ 945496 h 2007826"/>
              <a:gd name="connsiteX532" fmla="*/ 12081033 w 12192000"/>
              <a:gd name="connsiteY532" fmla="*/ 943544 h 2007826"/>
              <a:gd name="connsiteX533" fmla="*/ 12085986 w 12192000"/>
              <a:gd name="connsiteY533" fmla="*/ 950545 h 2007826"/>
              <a:gd name="connsiteX534" fmla="*/ 12074556 w 12192000"/>
              <a:gd name="connsiteY534" fmla="*/ 953498 h 2007826"/>
              <a:gd name="connsiteX535" fmla="*/ 12064126 w 12192000"/>
              <a:gd name="connsiteY535" fmla="*/ 955642 h 2007826"/>
              <a:gd name="connsiteX536" fmla="*/ 12058697 w 12192000"/>
              <a:gd name="connsiteY536" fmla="*/ 942734 h 2007826"/>
              <a:gd name="connsiteX537" fmla="*/ 12068270 w 12192000"/>
              <a:gd name="connsiteY537" fmla="*/ 936304 h 2007826"/>
              <a:gd name="connsiteX538" fmla="*/ 1420073 w 12192000"/>
              <a:gd name="connsiteY538" fmla="*/ 935780 h 2007826"/>
              <a:gd name="connsiteX539" fmla="*/ 1419072 w 12192000"/>
              <a:gd name="connsiteY539" fmla="*/ 942496 h 2007826"/>
              <a:gd name="connsiteX540" fmla="*/ 1412072 w 12192000"/>
              <a:gd name="connsiteY540" fmla="*/ 937971 h 2007826"/>
              <a:gd name="connsiteX541" fmla="*/ 1389451 w 12192000"/>
              <a:gd name="connsiteY541" fmla="*/ 946783 h 2007826"/>
              <a:gd name="connsiteX542" fmla="*/ 1396261 w 12192000"/>
              <a:gd name="connsiteY542" fmla="*/ 956547 h 2007826"/>
              <a:gd name="connsiteX543" fmla="*/ 1414691 w 12192000"/>
              <a:gd name="connsiteY543" fmla="*/ 950307 h 2007826"/>
              <a:gd name="connsiteX544" fmla="*/ 1410024 w 12192000"/>
              <a:gd name="connsiteY544" fmla="*/ 943401 h 2007826"/>
              <a:gd name="connsiteX545" fmla="*/ 1428359 w 12192000"/>
              <a:gd name="connsiteY545" fmla="*/ 944306 h 2007826"/>
              <a:gd name="connsiteX546" fmla="*/ 1420073 w 12192000"/>
              <a:gd name="connsiteY546" fmla="*/ 935780 h 2007826"/>
              <a:gd name="connsiteX547" fmla="*/ 12035694 w 12192000"/>
              <a:gd name="connsiteY547" fmla="*/ 933493 h 2007826"/>
              <a:gd name="connsiteX548" fmla="*/ 12041980 w 12192000"/>
              <a:gd name="connsiteY548" fmla="*/ 939352 h 2007826"/>
              <a:gd name="connsiteX549" fmla="*/ 12035694 w 12192000"/>
              <a:gd name="connsiteY549" fmla="*/ 933493 h 2007826"/>
              <a:gd name="connsiteX550" fmla="*/ 11236424 w 12192000"/>
              <a:gd name="connsiteY550" fmla="*/ 931944 h 2007826"/>
              <a:gd name="connsiteX551" fmla="*/ 11230356 w 12192000"/>
              <a:gd name="connsiteY551" fmla="*/ 932875 h 2007826"/>
              <a:gd name="connsiteX552" fmla="*/ 11236424 w 12192000"/>
              <a:gd name="connsiteY552" fmla="*/ 931944 h 2007826"/>
              <a:gd name="connsiteX553" fmla="*/ 11774621 w 12192000"/>
              <a:gd name="connsiteY553" fmla="*/ 931785 h 2007826"/>
              <a:gd name="connsiteX554" fmla="*/ 11768567 w 12192000"/>
              <a:gd name="connsiteY554" fmla="*/ 932970 h 2007826"/>
              <a:gd name="connsiteX555" fmla="*/ 11774621 w 12192000"/>
              <a:gd name="connsiteY555" fmla="*/ 931785 h 2007826"/>
              <a:gd name="connsiteX556" fmla="*/ 11380068 w 12192000"/>
              <a:gd name="connsiteY556" fmla="*/ 931742 h 2007826"/>
              <a:gd name="connsiteX557" fmla="*/ 11374041 w 12192000"/>
              <a:gd name="connsiteY557" fmla="*/ 932827 h 2007826"/>
              <a:gd name="connsiteX558" fmla="*/ 11380068 w 12192000"/>
              <a:gd name="connsiteY558" fmla="*/ 931742 h 2007826"/>
              <a:gd name="connsiteX559" fmla="*/ 1039182 w 12192000"/>
              <a:gd name="connsiteY559" fmla="*/ 931302 h 2007826"/>
              <a:gd name="connsiteX560" fmla="*/ 1019799 w 12192000"/>
              <a:gd name="connsiteY560" fmla="*/ 948353 h 2007826"/>
              <a:gd name="connsiteX561" fmla="*/ 1024085 w 12192000"/>
              <a:gd name="connsiteY561" fmla="*/ 957927 h 2007826"/>
              <a:gd name="connsiteX562" fmla="*/ 1013036 w 12192000"/>
              <a:gd name="connsiteY562" fmla="*/ 944734 h 2007826"/>
              <a:gd name="connsiteX563" fmla="*/ 1021942 w 12192000"/>
              <a:gd name="connsiteY563" fmla="*/ 936208 h 2007826"/>
              <a:gd name="connsiteX564" fmla="*/ 1026371 w 12192000"/>
              <a:gd name="connsiteY564" fmla="*/ 941447 h 2007826"/>
              <a:gd name="connsiteX565" fmla="*/ 11682841 w 12192000"/>
              <a:gd name="connsiteY565" fmla="*/ 930826 h 2007826"/>
              <a:gd name="connsiteX566" fmla="*/ 11693841 w 12192000"/>
              <a:gd name="connsiteY566" fmla="*/ 938828 h 2007826"/>
              <a:gd name="connsiteX567" fmla="*/ 11702653 w 12192000"/>
              <a:gd name="connsiteY567" fmla="*/ 937637 h 2007826"/>
              <a:gd name="connsiteX568" fmla="*/ 11711416 w 12192000"/>
              <a:gd name="connsiteY568" fmla="*/ 956403 h 2007826"/>
              <a:gd name="connsiteX569" fmla="*/ 11701367 w 12192000"/>
              <a:gd name="connsiteY569" fmla="*/ 956213 h 2007826"/>
              <a:gd name="connsiteX570" fmla="*/ 11702128 w 12192000"/>
              <a:gd name="connsiteY570" fmla="*/ 945401 h 2007826"/>
              <a:gd name="connsiteX571" fmla="*/ 11688794 w 12192000"/>
              <a:gd name="connsiteY571" fmla="*/ 952783 h 2007826"/>
              <a:gd name="connsiteX572" fmla="*/ 11682841 w 12192000"/>
              <a:gd name="connsiteY572" fmla="*/ 930826 h 2007826"/>
              <a:gd name="connsiteX573" fmla="*/ 11635264 w 12192000"/>
              <a:gd name="connsiteY573" fmla="*/ 928873 h 2007826"/>
              <a:gd name="connsiteX574" fmla="*/ 11635264 w 12192000"/>
              <a:gd name="connsiteY574" fmla="*/ 928873 h 2007826"/>
              <a:gd name="connsiteX575" fmla="*/ 1452599 w 12192000"/>
              <a:gd name="connsiteY575" fmla="*/ 928159 h 2007826"/>
              <a:gd name="connsiteX576" fmla="*/ 1438884 w 12192000"/>
              <a:gd name="connsiteY576" fmla="*/ 941591 h 2007826"/>
              <a:gd name="connsiteX577" fmla="*/ 1452599 w 12192000"/>
              <a:gd name="connsiteY577" fmla="*/ 928159 h 2007826"/>
              <a:gd name="connsiteX578" fmla="*/ 11761184 w 12192000"/>
              <a:gd name="connsiteY578" fmla="*/ 927102 h 2007826"/>
              <a:gd name="connsiteX579" fmla="*/ 11755184 w 12192000"/>
              <a:gd name="connsiteY579" fmla="*/ 928207 h 2007826"/>
              <a:gd name="connsiteX580" fmla="*/ 11761184 w 12192000"/>
              <a:gd name="connsiteY580" fmla="*/ 927102 h 2007826"/>
              <a:gd name="connsiteX581" fmla="*/ 12014215 w 12192000"/>
              <a:gd name="connsiteY581" fmla="*/ 923634 h 2007826"/>
              <a:gd name="connsiteX582" fmla="*/ 12017073 w 12192000"/>
              <a:gd name="connsiteY582" fmla="*/ 931207 h 2007826"/>
              <a:gd name="connsiteX583" fmla="*/ 12029693 w 12192000"/>
              <a:gd name="connsiteY583" fmla="*/ 926873 h 2007826"/>
              <a:gd name="connsiteX584" fmla="*/ 12028360 w 12192000"/>
              <a:gd name="connsiteY584" fmla="*/ 945591 h 2007826"/>
              <a:gd name="connsiteX585" fmla="*/ 12005024 w 12192000"/>
              <a:gd name="connsiteY585" fmla="*/ 929492 h 2007826"/>
              <a:gd name="connsiteX586" fmla="*/ 12014215 w 12192000"/>
              <a:gd name="connsiteY586" fmla="*/ 923634 h 2007826"/>
              <a:gd name="connsiteX587" fmla="*/ 10927858 w 12192000"/>
              <a:gd name="connsiteY587" fmla="*/ 922465 h 2007826"/>
              <a:gd name="connsiteX588" fmla="*/ 10921603 w 12192000"/>
              <a:gd name="connsiteY588" fmla="*/ 923349 h 2007826"/>
              <a:gd name="connsiteX589" fmla="*/ 10927858 w 12192000"/>
              <a:gd name="connsiteY589" fmla="*/ 922465 h 2007826"/>
              <a:gd name="connsiteX590" fmla="*/ 11641217 w 12192000"/>
              <a:gd name="connsiteY590" fmla="*/ 922015 h 2007826"/>
              <a:gd name="connsiteX591" fmla="*/ 11661076 w 12192000"/>
              <a:gd name="connsiteY591" fmla="*/ 925825 h 2007826"/>
              <a:gd name="connsiteX592" fmla="*/ 11678840 w 12192000"/>
              <a:gd name="connsiteY592" fmla="*/ 931779 h 2007826"/>
              <a:gd name="connsiteX593" fmla="*/ 11663648 w 12192000"/>
              <a:gd name="connsiteY593" fmla="*/ 946306 h 2007826"/>
              <a:gd name="connsiteX594" fmla="*/ 11656028 w 12192000"/>
              <a:gd name="connsiteY594" fmla="*/ 934446 h 2007826"/>
              <a:gd name="connsiteX595" fmla="*/ 11650742 w 12192000"/>
              <a:gd name="connsiteY595" fmla="*/ 943782 h 2007826"/>
              <a:gd name="connsiteX596" fmla="*/ 11645217 w 12192000"/>
              <a:gd name="connsiteY596" fmla="*/ 933017 h 2007826"/>
              <a:gd name="connsiteX597" fmla="*/ 11654219 w 12192000"/>
              <a:gd name="connsiteY597" fmla="*/ 932160 h 2007826"/>
              <a:gd name="connsiteX598" fmla="*/ 11653837 w 12192000"/>
              <a:gd name="connsiteY598" fmla="*/ 929112 h 2007826"/>
              <a:gd name="connsiteX599" fmla="*/ 11641217 w 12192000"/>
              <a:gd name="connsiteY599" fmla="*/ 922015 h 2007826"/>
              <a:gd name="connsiteX600" fmla="*/ 550478 w 12192000"/>
              <a:gd name="connsiteY600" fmla="*/ 917299 h 2007826"/>
              <a:gd name="connsiteX601" fmla="*/ 496662 w 12192000"/>
              <a:gd name="connsiteY601" fmla="*/ 933969 h 2007826"/>
              <a:gd name="connsiteX602" fmla="*/ 520998 w 12192000"/>
              <a:gd name="connsiteY602" fmla="*/ 932207 h 2007826"/>
              <a:gd name="connsiteX603" fmla="*/ 527332 w 12192000"/>
              <a:gd name="connsiteY603" fmla="*/ 937065 h 2007826"/>
              <a:gd name="connsiteX604" fmla="*/ 536429 w 12192000"/>
              <a:gd name="connsiteY604" fmla="*/ 925968 h 2007826"/>
              <a:gd name="connsiteX605" fmla="*/ 537572 w 12192000"/>
              <a:gd name="connsiteY605" fmla="*/ 935160 h 2007826"/>
              <a:gd name="connsiteX606" fmla="*/ 550478 w 12192000"/>
              <a:gd name="connsiteY606" fmla="*/ 917299 h 2007826"/>
              <a:gd name="connsiteX607" fmla="*/ 11982450 w 12192000"/>
              <a:gd name="connsiteY607" fmla="*/ 915585 h 2007826"/>
              <a:gd name="connsiteX608" fmla="*/ 11982450 w 12192000"/>
              <a:gd name="connsiteY608" fmla="*/ 915585 h 2007826"/>
              <a:gd name="connsiteX609" fmla="*/ 11701892 w 12192000"/>
              <a:gd name="connsiteY609" fmla="*/ 914966 h 2007826"/>
              <a:gd name="connsiteX610" fmla="*/ 11701892 w 12192000"/>
              <a:gd name="connsiteY610" fmla="*/ 914966 h 2007826"/>
              <a:gd name="connsiteX611" fmla="*/ 10884217 w 12192000"/>
              <a:gd name="connsiteY611" fmla="*/ 913632 h 2007826"/>
              <a:gd name="connsiteX612" fmla="*/ 10896743 w 12192000"/>
              <a:gd name="connsiteY612" fmla="*/ 922110 h 2007826"/>
              <a:gd name="connsiteX613" fmla="*/ 10884217 w 12192000"/>
              <a:gd name="connsiteY613" fmla="*/ 913632 h 2007826"/>
              <a:gd name="connsiteX614" fmla="*/ 11580888 w 12192000"/>
              <a:gd name="connsiteY614" fmla="*/ 913351 h 2007826"/>
              <a:gd name="connsiteX615" fmla="*/ 11587305 w 12192000"/>
              <a:gd name="connsiteY615" fmla="*/ 913394 h 2007826"/>
              <a:gd name="connsiteX616" fmla="*/ 11586496 w 12192000"/>
              <a:gd name="connsiteY616" fmla="*/ 924016 h 2007826"/>
              <a:gd name="connsiteX617" fmla="*/ 11157359 w 12192000"/>
              <a:gd name="connsiteY617" fmla="*/ 913100 h 2007826"/>
              <a:gd name="connsiteX618" fmla="*/ 11151298 w 12192000"/>
              <a:gd name="connsiteY618" fmla="*/ 913823 h 2007826"/>
              <a:gd name="connsiteX619" fmla="*/ 11157359 w 12192000"/>
              <a:gd name="connsiteY619" fmla="*/ 913100 h 2007826"/>
              <a:gd name="connsiteX620" fmla="*/ 11602974 w 12192000"/>
              <a:gd name="connsiteY620" fmla="*/ 909488 h 2007826"/>
              <a:gd name="connsiteX621" fmla="*/ 11613451 w 12192000"/>
              <a:gd name="connsiteY621" fmla="*/ 927207 h 2007826"/>
              <a:gd name="connsiteX622" fmla="*/ 11602974 w 12192000"/>
              <a:gd name="connsiteY622" fmla="*/ 909488 h 2007826"/>
              <a:gd name="connsiteX623" fmla="*/ 11578256 w 12192000"/>
              <a:gd name="connsiteY623" fmla="*/ 908345 h 2007826"/>
              <a:gd name="connsiteX624" fmla="*/ 11580888 w 12192000"/>
              <a:gd name="connsiteY624" fmla="*/ 913351 h 2007826"/>
              <a:gd name="connsiteX625" fmla="*/ 11580304 w 12192000"/>
              <a:gd name="connsiteY625" fmla="*/ 913347 h 2007826"/>
              <a:gd name="connsiteX626" fmla="*/ 11578195 w 12192000"/>
              <a:gd name="connsiteY626" fmla="*/ 908418 h 2007826"/>
              <a:gd name="connsiteX627" fmla="*/ 11136964 w 12192000"/>
              <a:gd name="connsiteY627" fmla="*/ 907173 h 2007826"/>
              <a:gd name="connsiteX628" fmla="*/ 11131248 w 12192000"/>
              <a:gd name="connsiteY628" fmla="*/ 912442 h 2007826"/>
              <a:gd name="connsiteX629" fmla="*/ 11142964 w 12192000"/>
              <a:gd name="connsiteY629" fmla="*/ 912442 h 2007826"/>
              <a:gd name="connsiteX630" fmla="*/ 11136964 w 12192000"/>
              <a:gd name="connsiteY630" fmla="*/ 907173 h 2007826"/>
              <a:gd name="connsiteX631" fmla="*/ 1131935 w 12192000"/>
              <a:gd name="connsiteY631" fmla="*/ 906067 h 2007826"/>
              <a:gd name="connsiteX632" fmla="*/ 1138385 w 12192000"/>
              <a:gd name="connsiteY632" fmla="*/ 907446 h 2007826"/>
              <a:gd name="connsiteX633" fmla="*/ 1141089 w 12192000"/>
              <a:gd name="connsiteY633" fmla="*/ 907123 h 2007826"/>
              <a:gd name="connsiteX634" fmla="*/ 1138968 w 12192000"/>
              <a:gd name="connsiteY634" fmla="*/ 910167 h 2007826"/>
              <a:gd name="connsiteX635" fmla="*/ 1131676 w 12192000"/>
              <a:gd name="connsiteY635" fmla="*/ 922681 h 2007826"/>
              <a:gd name="connsiteX636" fmla="*/ 1129247 w 12192000"/>
              <a:gd name="connsiteY636" fmla="*/ 922348 h 2007826"/>
              <a:gd name="connsiteX637" fmla="*/ 1130247 w 12192000"/>
              <a:gd name="connsiteY637" fmla="*/ 910393 h 2007826"/>
              <a:gd name="connsiteX638" fmla="*/ 1114483 w 12192000"/>
              <a:gd name="connsiteY638" fmla="*/ 929016 h 2007826"/>
              <a:gd name="connsiteX639" fmla="*/ 1126437 w 12192000"/>
              <a:gd name="connsiteY639" fmla="*/ 908630 h 2007826"/>
              <a:gd name="connsiteX640" fmla="*/ 1131935 w 12192000"/>
              <a:gd name="connsiteY640" fmla="*/ 906067 h 2007826"/>
              <a:gd name="connsiteX641" fmla="*/ 11954588 w 12192000"/>
              <a:gd name="connsiteY641" fmla="*/ 905058 h 2007826"/>
              <a:gd name="connsiteX642" fmla="*/ 11962304 w 12192000"/>
              <a:gd name="connsiteY642" fmla="*/ 910297 h 2007826"/>
              <a:gd name="connsiteX643" fmla="*/ 11962161 w 12192000"/>
              <a:gd name="connsiteY643" fmla="*/ 922252 h 2007826"/>
              <a:gd name="connsiteX644" fmla="*/ 11954588 w 12192000"/>
              <a:gd name="connsiteY644" fmla="*/ 905058 h 2007826"/>
              <a:gd name="connsiteX645" fmla="*/ 11332448 w 12192000"/>
              <a:gd name="connsiteY645" fmla="*/ 902660 h 2007826"/>
              <a:gd name="connsiteX646" fmla="*/ 11326320 w 12192000"/>
              <a:gd name="connsiteY646" fmla="*/ 903772 h 2007826"/>
              <a:gd name="connsiteX647" fmla="*/ 11332448 w 12192000"/>
              <a:gd name="connsiteY647" fmla="*/ 902660 h 2007826"/>
              <a:gd name="connsiteX648" fmla="*/ 551553 w 12192000"/>
              <a:gd name="connsiteY648" fmla="*/ 902457 h 2007826"/>
              <a:gd name="connsiteX649" fmla="*/ 545525 w 12192000"/>
              <a:gd name="connsiteY649" fmla="*/ 903629 h 2007826"/>
              <a:gd name="connsiteX650" fmla="*/ 551553 w 12192000"/>
              <a:gd name="connsiteY650" fmla="*/ 902457 h 2007826"/>
              <a:gd name="connsiteX651" fmla="*/ 10821066 w 12192000"/>
              <a:gd name="connsiteY651" fmla="*/ 900058 h 2007826"/>
              <a:gd name="connsiteX652" fmla="*/ 10847832 w 12192000"/>
              <a:gd name="connsiteY652" fmla="*/ 905202 h 2007826"/>
              <a:gd name="connsiteX653" fmla="*/ 10821066 w 12192000"/>
              <a:gd name="connsiteY653" fmla="*/ 900058 h 2007826"/>
              <a:gd name="connsiteX654" fmla="*/ 11104444 w 12192000"/>
              <a:gd name="connsiteY654" fmla="*/ 898638 h 2007826"/>
              <a:gd name="connsiteX655" fmla="*/ 11098149 w 12192000"/>
              <a:gd name="connsiteY655" fmla="*/ 899582 h 2007826"/>
              <a:gd name="connsiteX656" fmla="*/ 11104444 w 12192000"/>
              <a:gd name="connsiteY656" fmla="*/ 898638 h 2007826"/>
              <a:gd name="connsiteX657" fmla="*/ 1147439 w 12192000"/>
              <a:gd name="connsiteY657" fmla="*/ 898009 h 2007826"/>
              <a:gd name="connsiteX658" fmla="*/ 1144111 w 12192000"/>
              <a:gd name="connsiteY658" fmla="*/ 906762 h 2007826"/>
              <a:gd name="connsiteX659" fmla="*/ 1141089 w 12192000"/>
              <a:gd name="connsiteY659" fmla="*/ 907123 h 2007826"/>
              <a:gd name="connsiteX660" fmla="*/ 11566682 w 12192000"/>
              <a:gd name="connsiteY660" fmla="*/ 897788 h 2007826"/>
              <a:gd name="connsiteX661" fmla="*/ 11574458 w 12192000"/>
              <a:gd name="connsiteY661" fmla="*/ 899683 h 2007826"/>
              <a:gd name="connsiteX662" fmla="*/ 11578195 w 12192000"/>
              <a:gd name="connsiteY662" fmla="*/ 908418 h 2007826"/>
              <a:gd name="connsiteX663" fmla="*/ 11570064 w 12192000"/>
              <a:gd name="connsiteY663" fmla="*/ 918109 h 2007826"/>
              <a:gd name="connsiteX664" fmla="*/ 11561873 w 12192000"/>
              <a:gd name="connsiteY664" fmla="*/ 909155 h 2007826"/>
              <a:gd name="connsiteX665" fmla="*/ 11570398 w 12192000"/>
              <a:gd name="connsiteY665" fmla="*/ 905011 h 2007826"/>
              <a:gd name="connsiteX666" fmla="*/ 11565683 w 12192000"/>
              <a:gd name="connsiteY666" fmla="*/ 902773 h 2007826"/>
              <a:gd name="connsiteX667" fmla="*/ 11566682 w 12192000"/>
              <a:gd name="connsiteY667" fmla="*/ 897788 h 2007826"/>
              <a:gd name="connsiteX668" fmla="*/ 11926157 w 12192000"/>
              <a:gd name="connsiteY668" fmla="*/ 896151 h 2007826"/>
              <a:gd name="connsiteX669" fmla="*/ 11934063 w 12192000"/>
              <a:gd name="connsiteY669" fmla="*/ 912203 h 2007826"/>
              <a:gd name="connsiteX670" fmla="*/ 11926157 w 12192000"/>
              <a:gd name="connsiteY670" fmla="*/ 896151 h 2007826"/>
              <a:gd name="connsiteX671" fmla="*/ 11074098 w 12192000"/>
              <a:gd name="connsiteY671" fmla="*/ 895200 h 2007826"/>
              <a:gd name="connsiteX672" fmla="*/ 11085814 w 12192000"/>
              <a:gd name="connsiteY672" fmla="*/ 895200 h 2007826"/>
              <a:gd name="connsiteX673" fmla="*/ 11074098 w 12192000"/>
              <a:gd name="connsiteY673" fmla="*/ 895200 h 2007826"/>
              <a:gd name="connsiteX674" fmla="*/ 1167967 w 12192000"/>
              <a:gd name="connsiteY674" fmla="*/ 894961 h 2007826"/>
              <a:gd name="connsiteX675" fmla="*/ 1171396 w 12192000"/>
              <a:gd name="connsiteY675" fmla="*/ 912393 h 2007826"/>
              <a:gd name="connsiteX676" fmla="*/ 1167967 w 12192000"/>
              <a:gd name="connsiteY676" fmla="*/ 894961 h 2007826"/>
              <a:gd name="connsiteX677" fmla="*/ 11912560 w 12192000"/>
              <a:gd name="connsiteY677" fmla="*/ 894154 h 2007826"/>
              <a:gd name="connsiteX678" fmla="*/ 11918680 w 12192000"/>
              <a:gd name="connsiteY678" fmla="*/ 895200 h 2007826"/>
              <a:gd name="connsiteX679" fmla="*/ 11919632 w 12192000"/>
              <a:gd name="connsiteY679" fmla="*/ 907583 h 2007826"/>
              <a:gd name="connsiteX680" fmla="*/ 11912560 w 12192000"/>
              <a:gd name="connsiteY680" fmla="*/ 894154 h 2007826"/>
              <a:gd name="connsiteX681" fmla="*/ 11517653 w 12192000"/>
              <a:gd name="connsiteY681" fmla="*/ 891081 h 2007826"/>
              <a:gd name="connsiteX682" fmla="*/ 11538870 w 12192000"/>
              <a:gd name="connsiteY682" fmla="*/ 892246 h 2007826"/>
              <a:gd name="connsiteX683" fmla="*/ 11547776 w 12192000"/>
              <a:gd name="connsiteY683" fmla="*/ 902867 h 2007826"/>
              <a:gd name="connsiteX684" fmla="*/ 11554110 w 12192000"/>
              <a:gd name="connsiteY684" fmla="*/ 892532 h 2007826"/>
              <a:gd name="connsiteX685" fmla="*/ 11555587 w 12192000"/>
              <a:gd name="connsiteY685" fmla="*/ 902438 h 2007826"/>
              <a:gd name="connsiteX686" fmla="*/ 11557348 w 12192000"/>
              <a:gd name="connsiteY686" fmla="*/ 905201 h 2007826"/>
              <a:gd name="connsiteX687" fmla="*/ 11542918 w 12192000"/>
              <a:gd name="connsiteY687" fmla="*/ 908011 h 2007826"/>
              <a:gd name="connsiteX688" fmla="*/ 11538346 w 12192000"/>
              <a:gd name="connsiteY688" fmla="*/ 900438 h 2007826"/>
              <a:gd name="connsiteX689" fmla="*/ 11526726 w 12192000"/>
              <a:gd name="connsiteY689" fmla="*/ 905010 h 2007826"/>
              <a:gd name="connsiteX690" fmla="*/ 11526869 w 12192000"/>
              <a:gd name="connsiteY690" fmla="*/ 893103 h 2007826"/>
              <a:gd name="connsiteX691" fmla="*/ 11512343 w 12192000"/>
              <a:gd name="connsiteY691" fmla="*/ 901819 h 2007826"/>
              <a:gd name="connsiteX692" fmla="*/ 11510771 w 12192000"/>
              <a:gd name="connsiteY692" fmla="*/ 895199 h 2007826"/>
              <a:gd name="connsiteX693" fmla="*/ 11517653 w 12192000"/>
              <a:gd name="connsiteY693" fmla="*/ 891081 h 2007826"/>
              <a:gd name="connsiteX694" fmla="*/ 11904069 w 12192000"/>
              <a:gd name="connsiteY694" fmla="*/ 889390 h 2007826"/>
              <a:gd name="connsiteX695" fmla="*/ 11897867 w 12192000"/>
              <a:gd name="connsiteY695" fmla="*/ 890341 h 2007826"/>
              <a:gd name="connsiteX696" fmla="*/ 11904069 w 12192000"/>
              <a:gd name="connsiteY696" fmla="*/ 889390 h 2007826"/>
              <a:gd name="connsiteX697" fmla="*/ 1619473 w 12192000"/>
              <a:gd name="connsiteY697" fmla="*/ 886674 h 2007826"/>
              <a:gd name="connsiteX698" fmla="*/ 1612854 w 12192000"/>
              <a:gd name="connsiteY698" fmla="*/ 894438 h 2007826"/>
              <a:gd name="connsiteX699" fmla="*/ 1597853 w 12192000"/>
              <a:gd name="connsiteY699" fmla="*/ 891103 h 2007826"/>
              <a:gd name="connsiteX700" fmla="*/ 1589328 w 12192000"/>
              <a:gd name="connsiteY700" fmla="*/ 896390 h 2007826"/>
              <a:gd name="connsiteX701" fmla="*/ 1603614 w 12192000"/>
              <a:gd name="connsiteY701" fmla="*/ 900058 h 2007826"/>
              <a:gd name="connsiteX702" fmla="*/ 1602710 w 12192000"/>
              <a:gd name="connsiteY702" fmla="*/ 903344 h 2007826"/>
              <a:gd name="connsiteX703" fmla="*/ 1619473 w 12192000"/>
              <a:gd name="connsiteY703" fmla="*/ 886674 h 2007826"/>
              <a:gd name="connsiteX704" fmla="*/ 11884199 w 12192000"/>
              <a:gd name="connsiteY704" fmla="*/ 885150 h 2007826"/>
              <a:gd name="connsiteX705" fmla="*/ 11889151 w 12192000"/>
              <a:gd name="connsiteY705" fmla="*/ 902630 h 2007826"/>
              <a:gd name="connsiteX706" fmla="*/ 11884199 w 12192000"/>
              <a:gd name="connsiteY706" fmla="*/ 885150 h 2007826"/>
              <a:gd name="connsiteX707" fmla="*/ 11269504 w 12192000"/>
              <a:gd name="connsiteY707" fmla="*/ 885054 h 2007826"/>
              <a:gd name="connsiteX708" fmla="*/ 11267598 w 12192000"/>
              <a:gd name="connsiteY708" fmla="*/ 897914 h 2007826"/>
              <a:gd name="connsiteX709" fmla="*/ 11300365 w 12192000"/>
              <a:gd name="connsiteY709" fmla="*/ 902725 h 2007826"/>
              <a:gd name="connsiteX710" fmla="*/ 11296999 w 12192000"/>
              <a:gd name="connsiteY710" fmla="*/ 897440 h 2007826"/>
              <a:gd name="connsiteX711" fmla="*/ 11297555 w 12192000"/>
              <a:gd name="connsiteY711" fmla="*/ 897295 h 2007826"/>
              <a:gd name="connsiteX712" fmla="*/ 11290840 w 12192000"/>
              <a:gd name="connsiteY712" fmla="*/ 887769 h 2007826"/>
              <a:gd name="connsiteX713" fmla="*/ 11296999 w 12192000"/>
              <a:gd name="connsiteY713" fmla="*/ 897440 h 2007826"/>
              <a:gd name="connsiteX714" fmla="*/ 11288934 w 12192000"/>
              <a:gd name="connsiteY714" fmla="*/ 899534 h 2007826"/>
              <a:gd name="connsiteX715" fmla="*/ 11281458 w 12192000"/>
              <a:gd name="connsiteY715" fmla="*/ 885483 h 2007826"/>
              <a:gd name="connsiteX716" fmla="*/ 11282267 w 12192000"/>
              <a:gd name="connsiteY716" fmla="*/ 895676 h 2007826"/>
              <a:gd name="connsiteX717" fmla="*/ 11269504 w 12192000"/>
              <a:gd name="connsiteY717" fmla="*/ 885054 h 2007826"/>
              <a:gd name="connsiteX718" fmla="*/ 11506396 w 12192000"/>
              <a:gd name="connsiteY718" fmla="*/ 884494 h 2007826"/>
              <a:gd name="connsiteX719" fmla="*/ 11514487 w 12192000"/>
              <a:gd name="connsiteY719" fmla="*/ 887197 h 2007826"/>
              <a:gd name="connsiteX720" fmla="*/ 11497770 w 12192000"/>
              <a:gd name="connsiteY720" fmla="*/ 891293 h 2007826"/>
              <a:gd name="connsiteX721" fmla="*/ 11506396 w 12192000"/>
              <a:gd name="connsiteY721" fmla="*/ 884494 h 2007826"/>
              <a:gd name="connsiteX722" fmla="*/ 1199830 w 12192000"/>
              <a:gd name="connsiteY722" fmla="*/ 884292 h 2007826"/>
              <a:gd name="connsiteX723" fmla="*/ 1197592 w 12192000"/>
              <a:gd name="connsiteY723" fmla="*/ 901963 h 2007826"/>
              <a:gd name="connsiteX724" fmla="*/ 1187638 w 12192000"/>
              <a:gd name="connsiteY724" fmla="*/ 909012 h 2007826"/>
              <a:gd name="connsiteX725" fmla="*/ 1175065 w 12192000"/>
              <a:gd name="connsiteY725" fmla="*/ 894294 h 2007826"/>
              <a:gd name="connsiteX726" fmla="*/ 1181780 w 12192000"/>
              <a:gd name="connsiteY726" fmla="*/ 895104 h 2007826"/>
              <a:gd name="connsiteX727" fmla="*/ 1180732 w 12192000"/>
              <a:gd name="connsiteY727" fmla="*/ 888150 h 2007826"/>
              <a:gd name="connsiteX728" fmla="*/ 1184923 w 12192000"/>
              <a:gd name="connsiteY728" fmla="*/ 890055 h 2007826"/>
              <a:gd name="connsiteX729" fmla="*/ 1194829 w 12192000"/>
              <a:gd name="connsiteY729" fmla="*/ 892913 h 2007826"/>
              <a:gd name="connsiteX730" fmla="*/ 1190876 w 12192000"/>
              <a:gd name="connsiteY730" fmla="*/ 890865 h 2007826"/>
              <a:gd name="connsiteX731" fmla="*/ 1196543 w 12192000"/>
              <a:gd name="connsiteY731" fmla="*/ 885054 h 2007826"/>
              <a:gd name="connsiteX732" fmla="*/ 11047843 w 12192000"/>
              <a:gd name="connsiteY732" fmla="*/ 884282 h 2007826"/>
              <a:gd name="connsiteX733" fmla="*/ 11041809 w 12192000"/>
              <a:gd name="connsiteY733" fmla="*/ 885293 h 2007826"/>
              <a:gd name="connsiteX734" fmla="*/ 11047843 w 12192000"/>
              <a:gd name="connsiteY734" fmla="*/ 884282 h 2007826"/>
              <a:gd name="connsiteX735" fmla="*/ 590340 w 12192000"/>
              <a:gd name="connsiteY735" fmla="*/ 882815 h 2007826"/>
              <a:gd name="connsiteX736" fmla="*/ 586665 w 12192000"/>
              <a:gd name="connsiteY736" fmla="*/ 895380 h 2007826"/>
              <a:gd name="connsiteX737" fmla="*/ 585673 w 12192000"/>
              <a:gd name="connsiteY737" fmla="*/ 896104 h 2007826"/>
              <a:gd name="connsiteX738" fmla="*/ 1452933 w 12192000"/>
              <a:gd name="connsiteY738" fmla="*/ 881435 h 2007826"/>
              <a:gd name="connsiteX739" fmla="*/ 1452933 w 12192000"/>
              <a:gd name="connsiteY739" fmla="*/ 881435 h 2007826"/>
              <a:gd name="connsiteX740" fmla="*/ 11485312 w 12192000"/>
              <a:gd name="connsiteY740" fmla="*/ 879784 h 2007826"/>
              <a:gd name="connsiteX741" fmla="*/ 11493246 w 12192000"/>
              <a:gd name="connsiteY741" fmla="*/ 896724 h 2007826"/>
              <a:gd name="connsiteX742" fmla="*/ 11482316 w 12192000"/>
              <a:gd name="connsiteY742" fmla="*/ 883037 h 2007826"/>
              <a:gd name="connsiteX743" fmla="*/ 11080007 w 12192000"/>
              <a:gd name="connsiteY743" fmla="*/ 879617 h 2007826"/>
              <a:gd name="connsiteX744" fmla="*/ 11073765 w 12192000"/>
              <a:gd name="connsiteY744" fmla="*/ 880387 h 2007826"/>
              <a:gd name="connsiteX745" fmla="*/ 11080007 w 12192000"/>
              <a:gd name="connsiteY745" fmla="*/ 879617 h 2007826"/>
              <a:gd name="connsiteX746" fmla="*/ 11484769 w 12192000"/>
              <a:gd name="connsiteY746" fmla="*/ 878624 h 2007826"/>
              <a:gd name="connsiteX747" fmla="*/ 11485980 w 12192000"/>
              <a:gd name="connsiteY747" fmla="*/ 879058 h 2007826"/>
              <a:gd name="connsiteX748" fmla="*/ 11485312 w 12192000"/>
              <a:gd name="connsiteY748" fmla="*/ 879784 h 2007826"/>
              <a:gd name="connsiteX749" fmla="*/ 11021449 w 12192000"/>
              <a:gd name="connsiteY749" fmla="*/ 878398 h 2007826"/>
              <a:gd name="connsiteX750" fmla="*/ 11012663 w 12192000"/>
              <a:gd name="connsiteY750" fmla="*/ 881339 h 2007826"/>
              <a:gd name="connsiteX751" fmla="*/ 11027950 w 12192000"/>
              <a:gd name="connsiteY751" fmla="*/ 883387 h 2007826"/>
              <a:gd name="connsiteX752" fmla="*/ 11021449 w 12192000"/>
              <a:gd name="connsiteY752" fmla="*/ 878398 h 2007826"/>
              <a:gd name="connsiteX753" fmla="*/ 1233739 w 12192000"/>
              <a:gd name="connsiteY753" fmla="*/ 876290 h 2007826"/>
              <a:gd name="connsiteX754" fmla="*/ 1233739 w 12192000"/>
              <a:gd name="connsiteY754" fmla="*/ 876290 h 2007826"/>
              <a:gd name="connsiteX755" fmla="*/ 11857196 w 12192000"/>
              <a:gd name="connsiteY755" fmla="*/ 875766 h 2007826"/>
              <a:gd name="connsiteX756" fmla="*/ 11877009 w 12192000"/>
              <a:gd name="connsiteY756" fmla="*/ 881767 h 2007826"/>
              <a:gd name="connsiteX757" fmla="*/ 11880104 w 12192000"/>
              <a:gd name="connsiteY757" fmla="*/ 899200 h 2007826"/>
              <a:gd name="connsiteX758" fmla="*/ 11872199 w 12192000"/>
              <a:gd name="connsiteY758" fmla="*/ 899009 h 2007826"/>
              <a:gd name="connsiteX759" fmla="*/ 11875055 w 12192000"/>
              <a:gd name="connsiteY759" fmla="*/ 888388 h 2007826"/>
              <a:gd name="connsiteX760" fmla="*/ 11862863 w 12192000"/>
              <a:gd name="connsiteY760" fmla="*/ 892198 h 2007826"/>
              <a:gd name="connsiteX761" fmla="*/ 11857196 w 12192000"/>
              <a:gd name="connsiteY761" fmla="*/ 875766 h 2007826"/>
              <a:gd name="connsiteX762" fmla="*/ 1247931 w 12192000"/>
              <a:gd name="connsiteY762" fmla="*/ 872147 h 2007826"/>
              <a:gd name="connsiteX763" fmla="*/ 1247931 w 12192000"/>
              <a:gd name="connsiteY763" fmla="*/ 872147 h 2007826"/>
              <a:gd name="connsiteX764" fmla="*/ 10701862 w 12192000"/>
              <a:gd name="connsiteY764" fmla="*/ 871671 h 2007826"/>
              <a:gd name="connsiteX765" fmla="*/ 10710101 w 12192000"/>
              <a:gd name="connsiteY765" fmla="*/ 878958 h 2007826"/>
              <a:gd name="connsiteX766" fmla="*/ 10801350 w 12192000"/>
              <a:gd name="connsiteY766" fmla="*/ 899486 h 2007826"/>
              <a:gd name="connsiteX767" fmla="*/ 10801350 w 12192000"/>
              <a:gd name="connsiteY767" fmla="*/ 895342 h 2007826"/>
              <a:gd name="connsiteX768" fmla="*/ 10784920 w 12192000"/>
              <a:gd name="connsiteY768" fmla="*/ 890484 h 2007826"/>
              <a:gd name="connsiteX769" fmla="*/ 10775347 w 12192000"/>
              <a:gd name="connsiteY769" fmla="*/ 888436 h 2007826"/>
              <a:gd name="connsiteX770" fmla="*/ 10731960 w 12192000"/>
              <a:gd name="connsiteY770" fmla="*/ 875767 h 2007826"/>
              <a:gd name="connsiteX771" fmla="*/ 10725245 w 12192000"/>
              <a:gd name="connsiteY771" fmla="*/ 880006 h 2007826"/>
              <a:gd name="connsiteX772" fmla="*/ 10706100 w 12192000"/>
              <a:gd name="connsiteY772" fmla="*/ 874052 h 2007826"/>
              <a:gd name="connsiteX773" fmla="*/ 10703957 w 12192000"/>
              <a:gd name="connsiteY773" fmla="*/ 871718 h 2007826"/>
              <a:gd name="connsiteX774" fmla="*/ 11847385 w 12192000"/>
              <a:gd name="connsiteY774" fmla="*/ 871194 h 2007826"/>
              <a:gd name="connsiteX775" fmla="*/ 11852719 w 12192000"/>
              <a:gd name="connsiteY775" fmla="*/ 889293 h 2007826"/>
              <a:gd name="connsiteX776" fmla="*/ 11847385 w 12192000"/>
              <a:gd name="connsiteY776" fmla="*/ 871194 h 2007826"/>
              <a:gd name="connsiteX777" fmla="*/ 11537442 w 12192000"/>
              <a:gd name="connsiteY777" fmla="*/ 870290 h 2007826"/>
              <a:gd name="connsiteX778" fmla="*/ 11526012 w 12192000"/>
              <a:gd name="connsiteY778" fmla="*/ 871099 h 2007826"/>
              <a:gd name="connsiteX779" fmla="*/ 11544586 w 12192000"/>
              <a:gd name="connsiteY779" fmla="*/ 877624 h 2007826"/>
              <a:gd name="connsiteX780" fmla="*/ 11537442 w 12192000"/>
              <a:gd name="connsiteY780" fmla="*/ 870290 h 2007826"/>
              <a:gd name="connsiteX781" fmla="*/ 11830811 w 12192000"/>
              <a:gd name="connsiteY781" fmla="*/ 866669 h 2007826"/>
              <a:gd name="connsiteX782" fmla="*/ 11838240 w 12192000"/>
              <a:gd name="connsiteY782" fmla="*/ 872051 h 2007826"/>
              <a:gd name="connsiteX783" fmla="*/ 11838383 w 12192000"/>
              <a:gd name="connsiteY783" fmla="*/ 884101 h 2007826"/>
              <a:gd name="connsiteX784" fmla="*/ 11830811 w 12192000"/>
              <a:gd name="connsiteY784" fmla="*/ 866669 h 2007826"/>
              <a:gd name="connsiteX785" fmla="*/ 10966176 w 12192000"/>
              <a:gd name="connsiteY785" fmla="*/ 865375 h 2007826"/>
              <a:gd name="connsiteX786" fmla="*/ 10959894 w 12192000"/>
              <a:gd name="connsiteY786" fmla="*/ 866098 h 2007826"/>
              <a:gd name="connsiteX787" fmla="*/ 10966176 w 12192000"/>
              <a:gd name="connsiteY787" fmla="*/ 865375 h 2007826"/>
              <a:gd name="connsiteX788" fmla="*/ 11517608 w 12192000"/>
              <a:gd name="connsiteY788" fmla="*/ 865261 h 2007826"/>
              <a:gd name="connsiteX789" fmla="*/ 11511487 w 12192000"/>
              <a:gd name="connsiteY789" fmla="*/ 866098 h 2007826"/>
              <a:gd name="connsiteX790" fmla="*/ 11517608 w 12192000"/>
              <a:gd name="connsiteY790" fmla="*/ 865261 h 2007826"/>
              <a:gd name="connsiteX791" fmla="*/ 11784555 w 12192000"/>
              <a:gd name="connsiteY791" fmla="*/ 864809 h 2007826"/>
              <a:gd name="connsiteX792" fmla="*/ 11778567 w 12192000"/>
              <a:gd name="connsiteY792" fmla="*/ 865954 h 2007826"/>
              <a:gd name="connsiteX793" fmla="*/ 11784555 w 12192000"/>
              <a:gd name="connsiteY793" fmla="*/ 864809 h 2007826"/>
              <a:gd name="connsiteX794" fmla="*/ 11450192 w 12192000"/>
              <a:gd name="connsiteY794" fmla="*/ 864526 h 2007826"/>
              <a:gd name="connsiteX795" fmla="*/ 11440858 w 12192000"/>
              <a:gd name="connsiteY795" fmla="*/ 877196 h 2007826"/>
              <a:gd name="connsiteX796" fmla="*/ 11457431 w 12192000"/>
              <a:gd name="connsiteY796" fmla="*/ 869098 h 2007826"/>
              <a:gd name="connsiteX797" fmla="*/ 11466432 w 12192000"/>
              <a:gd name="connsiteY797" fmla="*/ 879101 h 2007826"/>
              <a:gd name="connsiteX798" fmla="*/ 11467909 w 12192000"/>
              <a:gd name="connsiteY798" fmla="*/ 867336 h 2007826"/>
              <a:gd name="connsiteX799" fmla="*/ 11480101 w 12192000"/>
              <a:gd name="connsiteY799" fmla="*/ 891151 h 2007826"/>
              <a:gd name="connsiteX800" fmla="*/ 11468528 w 12192000"/>
              <a:gd name="connsiteY800" fmla="*/ 880958 h 2007826"/>
              <a:gd name="connsiteX801" fmla="*/ 11459431 w 12192000"/>
              <a:gd name="connsiteY801" fmla="*/ 888531 h 2007826"/>
              <a:gd name="connsiteX802" fmla="*/ 11455479 w 12192000"/>
              <a:gd name="connsiteY802" fmla="*/ 878196 h 2007826"/>
              <a:gd name="connsiteX803" fmla="*/ 11428475 w 12192000"/>
              <a:gd name="connsiteY803" fmla="*/ 879101 h 2007826"/>
              <a:gd name="connsiteX804" fmla="*/ 11450192 w 12192000"/>
              <a:gd name="connsiteY804" fmla="*/ 864526 h 2007826"/>
              <a:gd name="connsiteX805" fmla="*/ 10664142 w 12192000"/>
              <a:gd name="connsiteY805" fmla="*/ 863288 h 2007826"/>
              <a:gd name="connsiteX806" fmla="*/ 10662761 w 12192000"/>
              <a:gd name="connsiteY806" fmla="*/ 869527 h 2007826"/>
              <a:gd name="connsiteX807" fmla="*/ 10696527 w 12192000"/>
              <a:gd name="connsiteY807" fmla="*/ 871766 h 2007826"/>
              <a:gd name="connsiteX808" fmla="*/ 10684573 w 12192000"/>
              <a:gd name="connsiteY808" fmla="*/ 870480 h 2007826"/>
              <a:gd name="connsiteX809" fmla="*/ 10664142 w 12192000"/>
              <a:gd name="connsiteY809" fmla="*/ 863288 h 2007826"/>
              <a:gd name="connsiteX810" fmla="*/ 1520178 w 12192000"/>
              <a:gd name="connsiteY810" fmla="*/ 863192 h 2007826"/>
              <a:gd name="connsiteX811" fmla="*/ 1520178 w 12192000"/>
              <a:gd name="connsiteY811" fmla="*/ 863192 h 2007826"/>
              <a:gd name="connsiteX812" fmla="*/ 11803553 w 12192000"/>
              <a:gd name="connsiteY812" fmla="*/ 860541 h 2007826"/>
              <a:gd name="connsiteX813" fmla="*/ 11809095 w 12192000"/>
              <a:gd name="connsiteY813" fmla="*/ 861144 h 2007826"/>
              <a:gd name="connsiteX814" fmla="*/ 11810143 w 12192000"/>
              <a:gd name="connsiteY814" fmla="*/ 873909 h 2007826"/>
              <a:gd name="connsiteX815" fmla="*/ 11807618 w 12192000"/>
              <a:gd name="connsiteY815" fmla="*/ 875243 h 2007826"/>
              <a:gd name="connsiteX816" fmla="*/ 11803553 w 12192000"/>
              <a:gd name="connsiteY816" fmla="*/ 860541 h 2007826"/>
              <a:gd name="connsiteX817" fmla="*/ 10999372 w 12192000"/>
              <a:gd name="connsiteY817" fmla="*/ 860481 h 2007826"/>
              <a:gd name="connsiteX818" fmla="*/ 10993184 w 12192000"/>
              <a:gd name="connsiteY818" fmla="*/ 861525 h 2007826"/>
              <a:gd name="connsiteX819" fmla="*/ 10999372 w 12192000"/>
              <a:gd name="connsiteY819" fmla="*/ 860481 h 2007826"/>
              <a:gd name="connsiteX820" fmla="*/ 1295748 w 12192000"/>
              <a:gd name="connsiteY820" fmla="*/ 860477 h 2007826"/>
              <a:gd name="connsiteX821" fmla="*/ 1295367 w 12192000"/>
              <a:gd name="connsiteY821" fmla="*/ 866240 h 2007826"/>
              <a:gd name="connsiteX822" fmla="*/ 1288842 w 12192000"/>
              <a:gd name="connsiteY822" fmla="*/ 865573 h 2007826"/>
              <a:gd name="connsiteX823" fmla="*/ 1284461 w 12192000"/>
              <a:gd name="connsiteY823" fmla="*/ 880815 h 2007826"/>
              <a:gd name="connsiteX824" fmla="*/ 1279984 w 12192000"/>
              <a:gd name="connsiteY824" fmla="*/ 876528 h 2007826"/>
              <a:gd name="connsiteX825" fmla="*/ 1277555 w 12192000"/>
              <a:gd name="connsiteY825" fmla="*/ 876004 h 2007826"/>
              <a:gd name="connsiteX826" fmla="*/ 1275507 w 12192000"/>
              <a:gd name="connsiteY826" fmla="*/ 876528 h 2007826"/>
              <a:gd name="connsiteX827" fmla="*/ 1271840 w 12192000"/>
              <a:gd name="connsiteY827" fmla="*/ 880291 h 2007826"/>
              <a:gd name="connsiteX828" fmla="*/ 1274888 w 12192000"/>
              <a:gd name="connsiteY828" fmla="*/ 868336 h 2007826"/>
              <a:gd name="connsiteX829" fmla="*/ 1260315 w 12192000"/>
              <a:gd name="connsiteY829" fmla="*/ 876481 h 2007826"/>
              <a:gd name="connsiteX830" fmla="*/ 1259553 w 12192000"/>
              <a:gd name="connsiteY830" fmla="*/ 867193 h 2007826"/>
              <a:gd name="connsiteX831" fmla="*/ 1280556 w 12192000"/>
              <a:gd name="connsiteY831" fmla="*/ 865002 h 2007826"/>
              <a:gd name="connsiteX832" fmla="*/ 1284699 w 12192000"/>
              <a:gd name="connsiteY832" fmla="*/ 863525 h 2007826"/>
              <a:gd name="connsiteX833" fmla="*/ 1295748 w 12192000"/>
              <a:gd name="connsiteY833" fmla="*/ 860477 h 2007826"/>
              <a:gd name="connsiteX834" fmla="*/ 10943249 w 12192000"/>
              <a:gd name="connsiteY834" fmla="*/ 859430 h 2007826"/>
              <a:gd name="connsiteX835" fmla="*/ 10936272 w 12192000"/>
              <a:gd name="connsiteY835" fmla="*/ 861716 h 2007826"/>
              <a:gd name="connsiteX836" fmla="*/ 10946797 w 12192000"/>
              <a:gd name="connsiteY836" fmla="*/ 864860 h 2007826"/>
              <a:gd name="connsiteX837" fmla="*/ 10943249 w 12192000"/>
              <a:gd name="connsiteY837" fmla="*/ 859430 h 2007826"/>
              <a:gd name="connsiteX838" fmla="*/ 10634901 w 12192000"/>
              <a:gd name="connsiteY838" fmla="*/ 857334 h 2007826"/>
              <a:gd name="connsiteX839" fmla="*/ 10652903 w 12192000"/>
              <a:gd name="connsiteY839" fmla="*/ 862716 h 2007826"/>
              <a:gd name="connsiteX840" fmla="*/ 10634901 w 12192000"/>
              <a:gd name="connsiteY840" fmla="*/ 857334 h 2007826"/>
              <a:gd name="connsiteX841" fmla="*/ 768638 w 12192000"/>
              <a:gd name="connsiteY841" fmla="*/ 856953 h 2007826"/>
              <a:gd name="connsiteX842" fmla="*/ 771972 w 12192000"/>
              <a:gd name="connsiteY842" fmla="*/ 858191 h 2007826"/>
              <a:gd name="connsiteX843" fmla="*/ 768686 w 12192000"/>
              <a:gd name="connsiteY843" fmla="*/ 867193 h 2007826"/>
              <a:gd name="connsiteX844" fmla="*/ 763352 w 12192000"/>
              <a:gd name="connsiteY844" fmla="*/ 862669 h 2007826"/>
              <a:gd name="connsiteX845" fmla="*/ 768638 w 12192000"/>
              <a:gd name="connsiteY845" fmla="*/ 856953 h 2007826"/>
              <a:gd name="connsiteX846" fmla="*/ 1743867 w 12192000"/>
              <a:gd name="connsiteY846" fmla="*/ 856762 h 2007826"/>
              <a:gd name="connsiteX847" fmla="*/ 1743867 w 12192000"/>
              <a:gd name="connsiteY847" fmla="*/ 856762 h 2007826"/>
              <a:gd name="connsiteX848" fmla="*/ 11789044 w 12192000"/>
              <a:gd name="connsiteY848" fmla="*/ 856667 h 2007826"/>
              <a:gd name="connsiteX849" fmla="*/ 11794045 w 12192000"/>
              <a:gd name="connsiteY849" fmla="*/ 872957 h 2007826"/>
              <a:gd name="connsiteX850" fmla="*/ 11789044 w 12192000"/>
              <a:gd name="connsiteY850" fmla="*/ 856667 h 2007826"/>
              <a:gd name="connsiteX851" fmla="*/ 1306975 w 12192000"/>
              <a:gd name="connsiteY851" fmla="*/ 855877 h 2007826"/>
              <a:gd name="connsiteX852" fmla="*/ 1306178 w 12192000"/>
              <a:gd name="connsiteY852" fmla="*/ 867383 h 2007826"/>
              <a:gd name="connsiteX853" fmla="*/ 1302701 w 12192000"/>
              <a:gd name="connsiteY853" fmla="*/ 857905 h 2007826"/>
              <a:gd name="connsiteX854" fmla="*/ 1306975 w 12192000"/>
              <a:gd name="connsiteY854" fmla="*/ 855877 h 2007826"/>
              <a:gd name="connsiteX855" fmla="*/ 10924168 w 12192000"/>
              <a:gd name="connsiteY855" fmla="*/ 855745 h 2007826"/>
              <a:gd name="connsiteX856" fmla="*/ 10918127 w 12192000"/>
              <a:gd name="connsiteY856" fmla="*/ 856762 h 2007826"/>
              <a:gd name="connsiteX857" fmla="*/ 10924168 w 12192000"/>
              <a:gd name="connsiteY857" fmla="*/ 855745 h 2007826"/>
              <a:gd name="connsiteX858" fmla="*/ 1557849 w 12192000"/>
              <a:gd name="connsiteY858" fmla="*/ 854000 h 2007826"/>
              <a:gd name="connsiteX859" fmla="*/ 1557849 w 12192000"/>
              <a:gd name="connsiteY859" fmla="*/ 854000 h 2007826"/>
              <a:gd name="connsiteX860" fmla="*/ 10901446 w 12192000"/>
              <a:gd name="connsiteY860" fmla="*/ 850005 h 2007826"/>
              <a:gd name="connsiteX861" fmla="*/ 10894409 w 12192000"/>
              <a:gd name="connsiteY861" fmla="*/ 852190 h 2007826"/>
              <a:gd name="connsiteX862" fmla="*/ 10904839 w 12192000"/>
              <a:gd name="connsiteY862" fmla="*/ 855572 h 2007826"/>
              <a:gd name="connsiteX863" fmla="*/ 10901446 w 12192000"/>
              <a:gd name="connsiteY863" fmla="*/ 850005 h 2007826"/>
              <a:gd name="connsiteX864" fmla="*/ 10596515 w 12192000"/>
              <a:gd name="connsiteY864" fmla="*/ 849046 h 2007826"/>
              <a:gd name="connsiteX865" fmla="*/ 10614517 w 12192000"/>
              <a:gd name="connsiteY865" fmla="*/ 853095 h 2007826"/>
              <a:gd name="connsiteX866" fmla="*/ 10596515 w 12192000"/>
              <a:gd name="connsiteY866" fmla="*/ 849046 h 2007826"/>
              <a:gd name="connsiteX867" fmla="*/ 1572326 w 12192000"/>
              <a:gd name="connsiteY867" fmla="*/ 848999 h 2007826"/>
              <a:gd name="connsiteX868" fmla="*/ 1572326 w 12192000"/>
              <a:gd name="connsiteY868" fmla="*/ 848999 h 2007826"/>
              <a:gd name="connsiteX869" fmla="*/ 11763851 w 12192000"/>
              <a:gd name="connsiteY869" fmla="*/ 847808 h 2007826"/>
              <a:gd name="connsiteX870" fmla="*/ 11763851 w 12192000"/>
              <a:gd name="connsiteY870" fmla="*/ 847808 h 2007826"/>
              <a:gd name="connsiteX871" fmla="*/ 11137249 w 12192000"/>
              <a:gd name="connsiteY871" fmla="*/ 847237 h 2007826"/>
              <a:gd name="connsiteX872" fmla="*/ 11131678 w 12192000"/>
              <a:gd name="connsiteY872" fmla="*/ 864336 h 2007826"/>
              <a:gd name="connsiteX873" fmla="*/ 11154775 w 12192000"/>
              <a:gd name="connsiteY873" fmla="*/ 868718 h 2007826"/>
              <a:gd name="connsiteX874" fmla="*/ 11170869 w 12192000"/>
              <a:gd name="connsiteY874" fmla="*/ 873073 h 2007826"/>
              <a:gd name="connsiteX875" fmla="*/ 11170968 w 12192000"/>
              <a:gd name="connsiteY875" fmla="*/ 873433 h 2007826"/>
              <a:gd name="connsiteX876" fmla="*/ 11171063 w 12192000"/>
              <a:gd name="connsiteY876" fmla="*/ 873126 h 2007826"/>
              <a:gd name="connsiteX877" fmla="*/ 11179481 w 12192000"/>
              <a:gd name="connsiteY877" fmla="*/ 875404 h 2007826"/>
              <a:gd name="connsiteX878" fmla="*/ 11204686 w 12192000"/>
              <a:gd name="connsiteY878" fmla="*/ 880768 h 2007826"/>
              <a:gd name="connsiteX879" fmla="*/ 11203067 w 12192000"/>
              <a:gd name="connsiteY879" fmla="*/ 886483 h 2007826"/>
              <a:gd name="connsiteX880" fmla="*/ 11227927 w 12192000"/>
              <a:gd name="connsiteY880" fmla="*/ 886769 h 2007826"/>
              <a:gd name="connsiteX881" fmla="*/ 11258788 w 12192000"/>
              <a:gd name="connsiteY881" fmla="*/ 895057 h 2007826"/>
              <a:gd name="connsiteX882" fmla="*/ 11258026 w 12192000"/>
              <a:gd name="connsiteY882" fmla="*/ 878529 h 2007826"/>
              <a:gd name="connsiteX883" fmla="*/ 11250882 w 12192000"/>
              <a:gd name="connsiteY883" fmla="*/ 891342 h 2007826"/>
              <a:gd name="connsiteX884" fmla="*/ 11232881 w 12192000"/>
              <a:gd name="connsiteY884" fmla="*/ 883816 h 2007826"/>
              <a:gd name="connsiteX885" fmla="*/ 11234881 w 12192000"/>
              <a:gd name="connsiteY885" fmla="*/ 873576 h 2007826"/>
              <a:gd name="connsiteX886" fmla="*/ 11223545 w 12192000"/>
              <a:gd name="connsiteY886" fmla="*/ 883721 h 2007826"/>
              <a:gd name="connsiteX887" fmla="*/ 11213116 w 12192000"/>
              <a:gd name="connsiteY887" fmla="*/ 870099 h 2007826"/>
              <a:gd name="connsiteX888" fmla="*/ 11216117 w 12192000"/>
              <a:gd name="connsiteY888" fmla="*/ 879720 h 2007826"/>
              <a:gd name="connsiteX889" fmla="*/ 11206924 w 12192000"/>
              <a:gd name="connsiteY889" fmla="*/ 880387 h 2007826"/>
              <a:gd name="connsiteX890" fmla="*/ 11203020 w 12192000"/>
              <a:gd name="connsiteY890" fmla="*/ 863526 h 2007826"/>
              <a:gd name="connsiteX891" fmla="*/ 11200923 w 12192000"/>
              <a:gd name="connsiteY891" fmla="*/ 875100 h 2007826"/>
              <a:gd name="connsiteX892" fmla="*/ 11192113 w 12192000"/>
              <a:gd name="connsiteY892" fmla="*/ 875243 h 2007826"/>
              <a:gd name="connsiteX893" fmla="*/ 11191637 w 12192000"/>
              <a:gd name="connsiteY893" fmla="*/ 870432 h 2007826"/>
              <a:gd name="connsiteX894" fmla="*/ 11175254 w 12192000"/>
              <a:gd name="connsiteY894" fmla="*/ 859573 h 2007826"/>
              <a:gd name="connsiteX895" fmla="*/ 11171063 w 12192000"/>
              <a:gd name="connsiteY895" fmla="*/ 873126 h 2007826"/>
              <a:gd name="connsiteX896" fmla="*/ 11170869 w 12192000"/>
              <a:gd name="connsiteY896" fmla="*/ 873073 h 2007826"/>
              <a:gd name="connsiteX897" fmla="*/ 11167515 w 12192000"/>
              <a:gd name="connsiteY897" fmla="*/ 860918 h 2007826"/>
              <a:gd name="connsiteX898" fmla="*/ 11158347 w 12192000"/>
              <a:gd name="connsiteY898" fmla="*/ 856048 h 2007826"/>
              <a:gd name="connsiteX899" fmla="*/ 11153394 w 12192000"/>
              <a:gd name="connsiteY899" fmla="*/ 866003 h 2007826"/>
              <a:gd name="connsiteX900" fmla="*/ 11151632 w 12192000"/>
              <a:gd name="connsiteY900" fmla="*/ 852714 h 2007826"/>
              <a:gd name="connsiteX901" fmla="*/ 11145012 w 12192000"/>
              <a:gd name="connsiteY901" fmla="*/ 852904 h 2007826"/>
              <a:gd name="connsiteX902" fmla="*/ 11150060 w 12192000"/>
              <a:gd name="connsiteY902" fmla="*/ 861859 h 2007826"/>
              <a:gd name="connsiteX903" fmla="*/ 11137249 w 12192000"/>
              <a:gd name="connsiteY903" fmla="*/ 847237 h 2007826"/>
              <a:gd name="connsiteX904" fmla="*/ 11124057 w 12192000"/>
              <a:gd name="connsiteY904" fmla="*/ 846570 h 2007826"/>
              <a:gd name="connsiteX905" fmla="*/ 11120676 w 12192000"/>
              <a:gd name="connsiteY905" fmla="*/ 846665 h 2007826"/>
              <a:gd name="connsiteX906" fmla="*/ 11119865 w 12192000"/>
              <a:gd name="connsiteY906" fmla="*/ 858287 h 2007826"/>
              <a:gd name="connsiteX907" fmla="*/ 11109436 w 12192000"/>
              <a:gd name="connsiteY907" fmla="*/ 853000 h 2007826"/>
              <a:gd name="connsiteX908" fmla="*/ 11094577 w 12192000"/>
              <a:gd name="connsiteY908" fmla="*/ 850094 h 2007826"/>
              <a:gd name="connsiteX909" fmla="*/ 11097577 w 12192000"/>
              <a:gd name="connsiteY909" fmla="*/ 859716 h 2007826"/>
              <a:gd name="connsiteX910" fmla="*/ 11104816 w 12192000"/>
              <a:gd name="connsiteY910" fmla="*/ 855000 h 2007826"/>
              <a:gd name="connsiteX911" fmla="*/ 11130058 w 12192000"/>
              <a:gd name="connsiteY911" fmla="*/ 866527 h 2007826"/>
              <a:gd name="connsiteX912" fmla="*/ 11124057 w 12192000"/>
              <a:gd name="connsiteY912" fmla="*/ 846570 h 2007826"/>
              <a:gd name="connsiteX913" fmla="*/ 11447749 w 12192000"/>
              <a:gd name="connsiteY913" fmla="*/ 846204 h 2007826"/>
              <a:gd name="connsiteX914" fmla="*/ 11441668 w 12192000"/>
              <a:gd name="connsiteY914" fmla="*/ 847141 h 2007826"/>
              <a:gd name="connsiteX915" fmla="*/ 11447749 w 12192000"/>
              <a:gd name="connsiteY915" fmla="*/ 846204 h 2007826"/>
              <a:gd name="connsiteX916" fmla="*/ 10939498 w 12192000"/>
              <a:gd name="connsiteY916" fmla="*/ 845212 h 2007826"/>
              <a:gd name="connsiteX917" fmla="*/ 10932462 w 12192000"/>
              <a:gd name="connsiteY917" fmla="*/ 847570 h 2007826"/>
              <a:gd name="connsiteX918" fmla="*/ 10943320 w 12192000"/>
              <a:gd name="connsiteY918" fmla="*/ 850571 h 2007826"/>
              <a:gd name="connsiteX919" fmla="*/ 10939498 w 12192000"/>
              <a:gd name="connsiteY919" fmla="*/ 845212 h 2007826"/>
              <a:gd name="connsiteX920" fmla="*/ 11749516 w 12192000"/>
              <a:gd name="connsiteY920" fmla="*/ 843140 h 2007826"/>
              <a:gd name="connsiteX921" fmla="*/ 11749516 w 12192000"/>
              <a:gd name="connsiteY921" fmla="*/ 843140 h 2007826"/>
              <a:gd name="connsiteX922" fmla="*/ 11068193 w 12192000"/>
              <a:gd name="connsiteY922" fmla="*/ 843093 h 2007826"/>
              <a:gd name="connsiteX923" fmla="*/ 11087005 w 12192000"/>
              <a:gd name="connsiteY923" fmla="*/ 854238 h 2007826"/>
              <a:gd name="connsiteX924" fmla="*/ 11068193 w 12192000"/>
              <a:gd name="connsiteY924" fmla="*/ 843093 h 2007826"/>
              <a:gd name="connsiteX925" fmla="*/ 1586756 w 12192000"/>
              <a:gd name="connsiteY925" fmla="*/ 843045 h 2007826"/>
              <a:gd name="connsiteX926" fmla="*/ 1586756 w 12192000"/>
              <a:gd name="connsiteY926" fmla="*/ 843045 h 2007826"/>
              <a:gd name="connsiteX927" fmla="*/ 11433394 w 12192000"/>
              <a:gd name="connsiteY927" fmla="*/ 841408 h 2007826"/>
              <a:gd name="connsiteX928" fmla="*/ 11427333 w 12192000"/>
              <a:gd name="connsiteY928" fmla="*/ 842426 h 2007826"/>
              <a:gd name="connsiteX929" fmla="*/ 11433394 w 12192000"/>
              <a:gd name="connsiteY929" fmla="*/ 841408 h 2007826"/>
              <a:gd name="connsiteX930" fmla="*/ 1362854 w 12192000"/>
              <a:gd name="connsiteY930" fmla="*/ 841044 h 2007826"/>
              <a:gd name="connsiteX931" fmla="*/ 1362044 w 12192000"/>
              <a:gd name="connsiteY931" fmla="*/ 846093 h 2007826"/>
              <a:gd name="connsiteX932" fmla="*/ 1348043 w 12192000"/>
              <a:gd name="connsiteY932" fmla="*/ 853332 h 2007826"/>
              <a:gd name="connsiteX933" fmla="*/ 1350614 w 12192000"/>
              <a:gd name="connsiteY933" fmla="*/ 859000 h 2007826"/>
              <a:gd name="connsiteX934" fmla="*/ 1330421 w 12192000"/>
              <a:gd name="connsiteY934" fmla="*/ 862144 h 2007826"/>
              <a:gd name="connsiteX935" fmla="*/ 1327849 w 12192000"/>
              <a:gd name="connsiteY935" fmla="*/ 864525 h 2007826"/>
              <a:gd name="connsiteX936" fmla="*/ 1325087 w 12192000"/>
              <a:gd name="connsiteY936" fmla="*/ 866478 h 2007826"/>
              <a:gd name="connsiteX937" fmla="*/ 1322754 w 12192000"/>
              <a:gd name="connsiteY937" fmla="*/ 868574 h 2007826"/>
              <a:gd name="connsiteX938" fmla="*/ 1308228 w 12192000"/>
              <a:gd name="connsiteY938" fmla="*/ 870765 h 2007826"/>
              <a:gd name="connsiteX939" fmla="*/ 1323230 w 12192000"/>
              <a:gd name="connsiteY939" fmla="*/ 853285 h 2007826"/>
              <a:gd name="connsiteX940" fmla="*/ 1325373 w 12192000"/>
              <a:gd name="connsiteY940" fmla="*/ 855190 h 2007826"/>
              <a:gd name="connsiteX941" fmla="*/ 1335041 w 12192000"/>
              <a:gd name="connsiteY941" fmla="*/ 848379 h 2007826"/>
              <a:gd name="connsiteX942" fmla="*/ 1362854 w 12192000"/>
              <a:gd name="connsiteY942" fmla="*/ 841044 h 2007826"/>
              <a:gd name="connsiteX943" fmla="*/ 797401 w 12192000"/>
              <a:gd name="connsiteY943" fmla="*/ 840842 h 2007826"/>
              <a:gd name="connsiteX944" fmla="*/ 785220 w 12192000"/>
              <a:gd name="connsiteY944" fmla="*/ 847903 h 2007826"/>
              <a:gd name="connsiteX945" fmla="*/ 811938 w 12192000"/>
              <a:gd name="connsiteY945" fmla="*/ 842425 h 2007826"/>
              <a:gd name="connsiteX946" fmla="*/ 797401 w 12192000"/>
              <a:gd name="connsiteY946" fmla="*/ 840842 h 2007826"/>
              <a:gd name="connsiteX947" fmla="*/ 1600995 w 12192000"/>
              <a:gd name="connsiteY947" fmla="*/ 838282 h 2007826"/>
              <a:gd name="connsiteX948" fmla="*/ 1600995 w 12192000"/>
              <a:gd name="connsiteY948" fmla="*/ 838282 h 2007826"/>
              <a:gd name="connsiteX949" fmla="*/ 11735561 w 12192000"/>
              <a:gd name="connsiteY949" fmla="*/ 838235 h 2007826"/>
              <a:gd name="connsiteX950" fmla="*/ 11742562 w 12192000"/>
              <a:gd name="connsiteY950" fmla="*/ 856096 h 2007826"/>
              <a:gd name="connsiteX951" fmla="*/ 11735561 w 12192000"/>
              <a:gd name="connsiteY951" fmla="*/ 838235 h 2007826"/>
              <a:gd name="connsiteX952" fmla="*/ 1375522 w 12192000"/>
              <a:gd name="connsiteY952" fmla="*/ 837472 h 2007826"/>
              <a:gd name="connsiteX953" fmla="*/ 1367236 w 12192000"/>
              <a:gd name="connsiteY953" fmla="*/ 850237 h 2007826"/>
              <a:gd name="connsiteX954" fmla="*/ 1375522 w 12192000"/>
              <a:gd name="connsiteY954" fmla="*/ 837472 h 2007826"/>
              <a:gd name="connsiteX955" fmla="*/ 10547033 w 12192000"/>
              <a:gd name="connsiteY955" fmla="*/ 837234 h 2007826"/>
              <a:gd name="connsiteX956" fmla="*/ 10528792 w 12192000"/>
              <a:gd name="connsiteY956" fmla="*/ 839330 h 2007826"/>
              <a:gd name="connsiteX957" fmla="*/ 10560558 w 12192000"/>
              <a:gd name="connsiteY957" fmla="*/ 849094 h 2007826"/>
              <a:gd name="connsiteX958" fmla="*/ 10574417 w 12192000"/>
              <a:gd name="connsiteY958" fmla="*/ 850094 h 2007826"/>
              <a:gd name="connsiteX959" fmla="*/ 10588753 w 12192000"/>
              <a:gd name="connsiteY959" fmla="*/ 851476 h 2007826"/>
              <a:gd name="connsiteX960" fmla="*/ 10587704 w 12192000"/>
              <a:gd name="connsiteY960" fmla="*/ 847237 h 2007826"/>
              <a:gd name="connsiteX961" fmla="*/ 10568892 w 12192000"/>
              <a:gd name="connsiteY961" fmla="*/ 842902 h 2007826"/>
              <a:gd name="connsiteX962" fmla="*/ 10547033 w 12192000"/>
              <a:gd name="connsiteY962" fmla="*/ 837234 h 2007826"/>
              <a:gd name="connsiteX963" fmla="*/ 11374088 w 12192000"/>
              <a:gd name="connsiteY963" fmla="*/ 836853 h 2007826"/>
              <a:gd name="connsiteX964" fmla="*/ 11360705 w 12192000"/>
              <a:gd name="connsiteY964" fmla="*/ 852666 h 2007826"/>
              <a:gd name="connsiteX965" fmla="*/ 11382661 w 12192000"/>
              <a:gd name="connsiteY965" fmla="*/ 846474 h 2007826"/>
              <a:gd name="connsiteX966" fmla="*/ 11374898 w 12192000"/>
              <a:gd name="connsiteY966" fmla="*/ 855810 h 2007826"/>
              <a:gd name="connsiteX967" fmla="*/ 11387090 w 12192000"/>
              <a:gd name="connsiteY967" fmla="*/ 857382 h 2007826"/>
              <a:gd name="connsiteX968" fmla="*/ 11387138 w 12192000"/>
              <a:gd name="connsiteY968" fmla="*/ 851428 h 2007826"/>
              <a:gd name="connsiteX969" fmla="*/ 11392091 w 12192000"/>
              <a:gd name="connsiteY969" fmla="*/ 851428 h 2007826"/>
              <a:gd name="connsiteX970" fmla="*/ 11389709 w 12192000"/>
              <a:gd name="connsiteY970" fmla="*/ 861906 h 2007826"/>
              <a:gd name="connsiteX971" fmla="*/ 11404092 w 12192000"/>
              <a:gd name="connsiteY971" fmla="*/ 857096 h 2007826"/>
              <a:gd name="connsiteX972" fmla="*/ 11406854 w 12192000"/>
              <a:gd name="connsiteY972" fmla="*/ 866336 h 2007826"/>
              <a:gd name="connsiteX973" fmla="*/ 11413045 w 12192000"/>
              <a:gd name="connsiteY973" fmla="*/ 863002 h 2007826"/>
              <a:gd name="connsiteX974" fmla="*/ 11429000 w 12192000"/>
              <a:gd name="connsiteY974" fmla="*/ 866860 h 2007826"/>
              <a:gd name="connsiteX975" fmla="*/ 11408569 w 12192000"/>
              <a:gd name="connsiteY975" fmla="*/ 849904 h 2007826"/>
              <a:gd name="connsiteX976" fmla="*/ 11394091 w 12192000"/>
              <a:gd name="connsiteY976" fmla="*/ 845331 h 2007826"/>
              <a:gd name="connsiteX977" fmla="*/ 11374088 w 12192000"/>
              <a:gd name="connsiteY977" fmla="*/ 836853 h 2007826"/>
              <a:gd name="connsiteX978" fmla="*/ 11408172 w 12192000"/>
              <a:gd name="connsiteY978" fmla="*/ 836731 h 2007826"/>
              <a:gd name="connsiteX979" fmla="*/ 11402044 w 12192000"/>
              <a:gd name="connsiteY979" fmla="*/ 837615 h 2007826"/>
              <a:gd name="connsiteX980" fmla="*/ 11408172 w 12192000"/>
              <a:gd name="connsiteY980" fmla="*/ 836731 h 2007826"/>
              <a:gd name="connsiteX981" fmla="*/ 10896839 w 12192000"/>
              <a:gd name="connsiteY981" fmla="*/ 835693 h 2007826"/>
              <a:gd name="connsiteX982" fmla="*/ 10889742 w 12192000"/>
              <a:gd name="connsiteY982" fmla="*/ 837949 h 2007826"/>
              <a:gd name="connsiteX983" fmla="*/ 10900363 w 12192000"/>
              <a:gd name="connsiteY983" fmla="*/ 841188 h 2007826"/>
              <a:gd name="connsiteX984" fmla="*/ 10896839 w 12192000"/>
              <a:gd name="connsiteY984" fmla="*/ 835693 h 2007826"/>
              <a:gd name="connsiteX985" fmla="*/ 815224 w 12192000"/>
              <a:gd name="connsiteY985" fmla="*/ 834614 h 2007826"/>
              <a:gd name="connsiteX986" fmla="*/ 820939 w 12192000"/>
              <a:gd name="connsiteY986" fmla="*/ 844378 h 2007826"/>
              <a:gd name="connsiteX987" fmla="*/ 815224 w 12192000"/>
              <a:gd name="connsiteY987" fmla="*/ 834614 h 2007826"/>
              <a:gd name="connsiteX988" fmla="*/ 11722786 w 12192000"/>
              <a:gd name="connsiteY988" fmla="*/ 833885 h 2007826"/>
              <a:gd name="connsiteX989" fmla="*/ 11729037 w 12192000"/>
              <a:gd name="connsiteY989" fmla="*/ 838949 h 2007826"/>
              <a:gd name="connsiteX990" fmla="*/ 11728894 w 12192000"/>
              <a:gd name="connsiteY990" fmla="*/ 851380 h 2007826"/>
              <a:gd name="connsiteX991" fmla="*/ 11722786 w 12192000"/>
              <a:gd name="connsiteY991" fmla="*/ 833885 h 2007826"/>
              <a:gd name="connsiteX992" fmla="*/ 11394699 w 12192000"/>
              <a:gd name="connsiteY992" fmla="*/ 832042 h 2007826"/>
              <a:gd name="connsiteX993" fmla="*/ 11388423 w 12192000"/>
              <a:gd name="connsiteY993" fmla="*/ 832805 h 2007826"/>
              <a:gd name="connsiteX994" fmla="*/ 11394699 w 12192000"/>
              <a:gd name="connsiteY994" fmla="*/ 832042 h 2007826"/>
              <a:gd name="connsiteX995" fmla="*/ 10818012 w 12192000"/>
              <a:gd name="connsiteY995" fmla="*/ 831875 h 2007826"/>
              <a:gd name="connsiteX996" fmla="*/ 10812018 w 12192000"/>
              <a:gd name="connsiteY996" fmla="*/ 832852 h 2007826"/>
              <a:gd name="connsiteX997" fmla="*/ 10818012 w 12192000"/>
              <a:gd name="connsiteY997" fmla="*/ 831875 h 2007826"/>
              <a:gd name="connsiteX998" fmla="*/ 829416 w 12192000"/>
              <a:gd name="connsiteY998" fmla="*/ 829470 h 2007826"/>
              <a:gd name="connsiteX999" fmla="*/ 829368 w 12192000"/>
              <a:gd name="connsiteY999" fmla="*/ 840329 h 2007826"/>
              <a:gd name="connsiteX1000" fmla="*/ 829416 w 12192000"/>
              <a:gd name="connsiteY1000" fmla="*/ 829470 h 2007826"/>
              <a:gd name="connsiteX1001" fmla="*/ 11380187 w 12192000"/>
              <a:gd name="connsiteY1001" fmla="*/ 827174 h 2007826"/>
              <a:gd name="connsiteX1002" fmla="*/ 11373945 w 12192000"/>
              <a:gd name="connsiteY1002" fmla="*/ 828185 h 2007826"/>
              <a:gd name="connsiteX1003" fmla="*/ 11380187 w 12192000"/>
              <a:gd name="connsiteY1003" fmla="*/ 827174 h 2007826"/>
              <a:gd name="connsiteX1004" fmla="*/ 11367073 w 12192000"/>
              <a:gd name="connsiteY1004" fmla="*/ 822465 h 2007826"/>
              <a:gd name="connsiteX1005" fmla="*/ 11361039 w 12192000"/>
              <a:gd name="connsiteY1005" fmla="*/ 823469 h 2007826"/>
              <a:gd name="connsiteX1006" fmla="*/ 11367073 w 12192000"/>
              <a:gd name="connsiteY1006" fmla="*/ 822465 h 2007826"/>
              <a:gd name="connsiteX1007" fmla="*/ 868754 w 12192000"/>
              <a:gd name="connsiteY1007" fmla="*/ 819468 h 2007826"/>
              <a:gd name="connsiteX1008" fmla="*/ 875374 w 12192000"/>
              <a:gd name="connsiteY1008" fmla="*/ 827469 h 2007826"/>
              <a:gd name="connsiteX1009" fmla="*/ 876154 w 12192000"/>
              <a:gd name="connsiteY1009" fmla="*/ 819468 h 2007826"/>
              <a:gd name="connsiteX1010" fmla="*/ 868754 w 12192000"/>
              <a:gd name="connsiteY1010" fmla="*/ 819468 h 2007826"/>
              <a:gd name="connsiteX1011" fmla="*/ 11005042 w 12192000"/>
              <a:gd name="connsiteY1011" fmla="*/ 819135 h 2007826"/>
              <a:gd name="connsiteX1012" fmla="*/ 11004661 w 12192000"/>
              <a:gd name="connsiteY1012" fmla="*/ 836044 h 2007826"/>
              <a:gd name="connsiteX1013" fmla="*/ 11005042 w 12192000"/>
              <a:gd name="connsiteY1013" fmla="*/ 819135 h 2007826"/>
              <a:gd name="connsiteX1014" fmla="*/ 11341632 w 12192000"/>
              <a:gd name="connsiteY1014" fmla="*/ 817707 h 2007826"/>
              <a:gd name="connsiteX1015" fmla="*/ 11335464 w 12192000"/>
              <a:gd name="connsiteY1015" fmla="*/ 818611 h 2007826"/>
              <a:gd name="connsiteX1016" fmla="*/ 11341632 w 12192000"/>
              <a:gd name="connsiteY1016" fmla="*/ 817707 h 2007826"/>
              <a:gd name="connsiteX1017" fmla="*/ 10439400 w 12192000"/>
              <a:gd name="connsiteY1017" fmla="*/ 817659 h 2007826"/>
              <a:gd name="connsiteX1018" fmla="*/ 10439352 w 12192000"/>
              <a:gd name="connsiteY1018" fmla="*/ 821612 h 2007826"/>
              <a:gd name="connsiteX1019" fmla="*/ 10476548 w 12192000"/>
              <a:gd name="connsiteY1019" fmla="*/ 829375 h 2007826"/>
              <a:gd name="connsiteX1020" fmla="*/ 10510933 w 12192000"/>
              <a:gd name="connsiteY1020" fmla="*/ 837853 h 2007826"/>
              <a:gd name="connsiteX1021" fmla="*/ 10510885 w 12192000"/>
              <a:gd name="connsiteY1021" fmla="*/ 827280 h 2007826"/>
              <a:gd name="connsiteX1022" fmla="*/ 10469832 w 12192000"/>
              <a:gd name="connsiteY1022" fmla="*/ 818659 h 2007826"/>
              <a:gd name="connsiteX1023" fmla="*/ 10461117 w 12192000"/>
              <a:gd name="connsiteY1023" fmla="*/ 822707 h 2007826"/>
              <a:gd name="connsiteX1024" fmla="*/ 10439400 w 12192000"/>
              <a:gd name="connsiteY1024" fmla="*/ 817659 h 2007826"/>
              <a:gd name="connsiteX1025" fmla="*/ 11672934 w 12192000"/>
              <a:gd name="connsiteY1025" fmla="*/ 815896 h 2007826"/>
              <a:gd name="connsiteX1026" fmla="*/ 11670935 w 12192000"/>
              <a:gd name="connsiteY1026" fmla="*/ 832281 h 2007826"/>
              <a:gd name="connsiteX1027" fmla="*/ 11680792 w 12192000"/>
              <a:gd name="connsiteY1027" fmla="*/ 832995 h 2007826"/>
              <a:gd name="connsiteX1028" fmla="*/ 11678221 w 12192000"/>
              <a:gd name="connsiteY1028" fmla="*/ 823088 h 2007826"/>
              <a:gd name="connsiteX1029" fmla="*/ 11687413 w 12192000"/>
              <a:gd name="connsiteY1029" fmla="*/ 822659 h 2007826"/>
              <a:gd name="connsiteX1030" fmla="*/ 11686174 w 12192000"/>
              <a:gd name="connsiteY1030" fmla="*/ 837139 h 2007826"/>
              <a:gd name="connsiteX1031" fmla="*/ 11694080 w 12192000"/>
              <a:gd name="connsiteY1031" fmla="*/ 837139 h 2007826"/>
              <a:gd name="connsiteX1032" fmla="*/ 11691651 w 12192000"/>
              <a:gd name="connsiteY1032" fmla="*/ 827613 h 2007826"/>
              <a:gd name="connsiteX1033" fmla="*/ 11701605 w 12192000"/>
              <a:gd name="connsiteY1033" fmla="*/ 827565 h 2007826"/>
              <a:gd name="connsiteX1034" fmla="*/ 11705129 w 12192000"/>
              <a:gd name="connsiteY1034" fmla="*/ 845379 h 2007826"/>
              <a:gd name="connsiteX1035" fmla="*/ 11707558 w 12192000"/>
              <a:gd name="connsiteY1035" fmla="*/ 828613 h 2007826"/>
              <a:gd name="connsiteX1036" fmla="*/ 11715702 w 12192000"/>
              <a:gd name="connsiteY1036" fmla="*/ 849142 h 2007826"/>
              <a:gd name="connsiteX1037" fmla="*/ 11696556 w 12192000"/>
              <a:gd name="connsiteY1037" fmla="*/ 845950 h 2007826"/>
              <a:gd name="connsiteX1038" fmla="*/ 11696699 w 12192000"/>
              <a:gd name="connsiteY1038" fmla="*/ 842521 h 2007826"/>
              <a:gd name="connsiteX1039" fmla="*/ 11680412 w 12192000"/>
              <a:gd name="connsiteY1039" fmla="*/ 836377 h 2007826"/>
              <a:gd name="connsiteX1040" fmla="*/ 11668649 w 12192000"/>
              <a:gd name="connsiteY1040" fmla="*/ 837425 h 2007826"/>
              <a:gd name="connsiteX1041" fmla="*/ 11672934 w 12192000"/>
              <a:gd name="connsiteY1041" fmla="*/ 815896 h 2007826"/>
              <a:gd name="connsiteX1042" fmla="*/ 889667 w 12192000"/>
              <a:gd name="connsiteY1042" fmla="*/ 814866 h 2007826"/>
              <a:gd name="connsiteX1043" fmla="*/ 882089 w 12192000"/>
              <a:gd name="connsiteY1043" fmla="*/ 814943 h 2007826"/>
              <a:gd name="connsiteX1044" fmla="*/ 889565 w 12192000"/>
              <a:gd name="connsiteY1044" fmla="*/ 822754 h 2007826"/>
              <a:gd name="connsiteX1045" fmla="*/ 889667 w 12192000"/>
              <a:gd name="connsiteY1045" fmla="*/ 814866 h 2007826"/>
              <a:gd name="connsiteX1046" fmla="*/ 10973324 w 12192000"/>
              <a:gd name="connsiteY1046" fmla="*/ 814801 h 2007826"/>
              <a:gd name="connsiteX1047" fmla="*/ 10973324 w 12192000"/>
              <a:gd name="connsiteY1047" fmla="*/ 814801 h 2007826"/>
              <a:gd name="connsiteX1048" fmla="*/ 1696052 w 12192000"/>
              <a:gd name="connsiteY1048" fmla="*/ 814229 h 2007826"/>
              <a:gd name="connsiteX1049" fmla="*/ 1696052 w 12192000"/>
              <a:gd name="connsiteY1049" fmla="*/ 814229 h 2007826"/>
              <a:gd name="connsiteX1050" fmla="*/ 11327400 w 12192000"/>
              <a:gd name="connsiteY1050" fmla="*/ 812805 h 2007826"/>
              <a:gd name="connsiteX1051" fmla="*/ 11321272 w 12192000"/>
              <a:gd name="connsiteY1051" fmla="*/ 813943 h 2007826"/>
              <a:gd name="connsiteX1052" fmla="*/ 11327400 w 12192000"/>
              <a:gd name="connsiteY1052" fmla="*/ 812805 h 2007826"/>
              <a:gd name="connsiteX1053" fmla="*/ 10426196 w 12192000"/>
              <a:gd name="connsiteY1053" fmla="*/ 812646 h 2007826"/>
              <a:gd name="connsiteX1054" fmla="*/ 10416112 w 12192000"/>
              <a:gd name="connsiteY1054" fmla="*/ 816230 h 2007826"/>
              <a:gd name="connsiteX1055" fmla="*/ 10434351 w 12192000"/>
              <a:gd name="connsiteY1055" fmla="*/ 821278 h 2007826"/>
              <a:gd name="connsiteX1056" fmla="*/ 10426196 w 12192000"/>
              <a:gd name="connsiteY1056" fmla="*/ 812646 h 2007826"/>
              <a:gd name="connsiteX1057" fmla="*/ 11113033 w 12192000"/>
              <a:gd name="connsiteY1057" fmla="*/ 807777 h 2007826"/>
              <a:gd name="connsiteX1058" fmla="*/ 11106912 w 12192000"/>
              <a:gd name="connsiteY1058" fmla="*/ 808942 h 2007826"/>
              <a:gd name="connsiteX1059" fmla="*/ 11113033 w 12192000"/>
              <a:gd name="connsiteY1059" fmla="*/ 807777 h 2007826"/>
              <a:gd name="connsiteX1060" fmla="*/ 1497349 w 12192000"/>
              <a:gd name="connsiteY1060" fmla="*/ 807037 h 2007826"/>
              <a:gd name="connsiteX1061" fmla="*/ 1487300 w 12192000"/>
              <a:gd name="connsiteY1061" fmla="*/ 824851 h 2007826"/>
              <a:gd name="connsiteX1062" fmla="*/ 1485347 w 12192000"/>
              <a:gd name="connsiteY1062" fmla="*/ 815706 h 2007826"/>
              <a:gd name="connsiteX1063" fmla="*/ 1474346 w 12192000"/>
              <a:gd name="connsiteY1063" fmla="*/ 827661 h 2007826"/>
              <a:gd name="connsiteX1064" fmla="*/ 1468488 w 12192000"/>
              <a:gd name="connsiteY1064" fmla="*/ 820850 h 2007826"/>
              <a:gd name="connsiteX1065" fmla="*/ 1446580 w 12192000"/>
              <a:gd name="connsiteY1065" fmla="*/ 830947 h 2007826"/>
              <a:gd name="connsiteX1066" fmla="*/ 1410623 w 12192000"/>
              <a:gd name="connsiteY1066" fmla="*/ 836520 h 2007826"/>
              <a:gd name="connsiteX1067" fmla="*/ 1403908 w 12192000"/>
              <a:gd name="connsiteY1067" fmla="*/ 846522 h 2007826"/>
              <a:gd name="connsiteX1068" fmla="*/ 1399670 w 12192000"/>
              <a:gd name="connsiteY1068" fmla="*/ 846855 h 2007826"/>
              <a:gd name="connsiteX1069" fmla="*/ 1405147 w 12192000"/>
              <a:gd name="connsiteY1069" fmla="*/ 838377 h 2007826"/>
              <a:gd name="connsiteX1070" fmla="*/ 1392764 w 12192000"/>
              <a:gd name="connsiteY1070" fmla="*/ 834138 h 2007826"/>
              <a:gd name="connsiteX1071" fmla="*/ 1407814 w 12192000"/>
              <a:gd name="connsiteY1071" fmla="*/ 830423 h 2007826"/>
              <a:gd name="connsiteX1072" fmla="*/ 1415672 w 12192000"/>
              <a:gd name="connsiteY1072" fmla="*/ 824279 h 2007826"/>
              <a:gd name="connsiteX1073" fmla="*/ 1422292 w 12192000"/>
              <a:gd name="connsiteY1073" fmla="*/ 827946 h 2007826"/>
              <a:gd name="connsiteX1074" fmla="*/ 1425625 w 12192000"/>
              <a:gd name="connsiteY1074" fmla="*/ 821469 h 2007826"/>
              <a:gd name="connsiteX1075" fmla="*/ 1431007 w 12192000"/>
              <a:gd name="connsiteY1075" fmla="*/ 831233 h 2007826"/>
              <a:gd name="connsiteX1076" fmla="*/ 1440484 w 12192000"/>
              <a:gd name="connsiteY1076" fmla="*/ 816849 h 2007826"/>
              <a:gd name="connsiteX1077" fmla="*/ 1448247 w 12192000"/>
              <a:gd name="connsiteY1077" fmla="*/ 827423 h 2007826"/>
              <a:gd name="connsiteX1078" fmla="*/ 1447866 w 12192000"/>
              <a:gd name="connsiteY1078" fmla="*/ 817563 h 2007826"/>
              <a:gd name="connsiteX1079" fmla="*/ 1462487 w 12192000"/>
              <a:gd name="connsiteY1079" fmla="*/ 821516 h 2007826"/>
              <a:gd name="connsiteX1080" fmla="*/ 1462582 w 12192000"/>
              <a:gd name="connsiteY1080" fmla="*/ 812991 h 2007826"/>
              <a:gd name="connsiteX1081" fmla="*/ 1474250 w 12192000"/>
              <a:gd name="connsiteY1081" fmla="*/ 814562 h 2007826"/>
              <a:gd name="connsiteX1082" fmla="*/ 1489395 w 12192000"/>
              <a:gd name="connsiteY1082" fmla="*/ 814705 h 2007826"/>
              <a:gd name="connsiteX1083" fmla="*/ 1497349 w 12192000"/>
              <a:gd name="connsiteY1083" fmla="*/ 807037 h 2007826"/>
              <a:gd name="connsiteX1084" fmla="*/ 10935081 w 12192000"/>
              <a:gd name="connsiteY1084" fmla="*/ 805989 h 2007826"/>
              <a:gd name="connsiteX1085" fmla="*/ 10935081 w 12192000"/>
              <a:gd name="connsiteY1085" fmla="*/ 805989 h 2007826"/>
              <a:gd name="connsiteX1086" fmla="*/ 910425 w 12192000"/>
              <a:gd name="connsiteY1086" fmla="*/ 805893 h 2007826"/>
              <a:gd name="connsiteX1087" fmla="*/ 910425 w 12192000"/>
              <a:gd name="connsiteY1087" fmla="*/ 815991 h 2007826"/>
              <a:gd name="connsiteX1088" fmla="*/ 910425 w 12192000"/>
              <a:gd name="connsiteY1088" fmla="*/ 805893 h 2007826"/>
              <a:gd name="connsiteX1089" fmla="*/ 10386869 w 12192000"/>
              <a:gd name="connsiteY1089" fmla="*/ 805846 h 2007826"/>
              <a:gd name="connsiteX1090" fmla="*/ 10404967 w 12192000"/>
              <a:gd name="connsiteY1090" fmla="*/ 810705 h 2007826"/>
              <a:gd name="connsiteX1091" fmla="*/ 10386869 w 12192000"/>
              <a:gd name="connsiteY1091" fmla="*/ 805846 h 2007826"/>
              <a:gd name="connsiteX1092" fmla="*/ 901233 w 12192000"/>
              <a:gd name="connsiteY1092" fmla="*/ 805798 h 2007826"/>
              <a:gd name="connsiteX1093" fmla="*/ 895615 w 12192000"/>
              <a:gd name="connsiteY1093" fmla="*/ 821659 h 2007826"/>
              <a:gd name="connsiteX1094" fmla="*/ 901233 w 12192000"/>
              <a:gd name="connsiteY1094" fmla="*/ 805798 h 2007826"/>
              <a:gd name="connsiteX1095" fmla="*/ 1509160 w 12192000"/>
              <a:gd name="connsiteY1095" fmla="*/ 804560 h 2007826"/>
              <a:gd name="connsiteX1096" fmla="*/ 1500874 w 12192000"/>
              <a:gd name="connsiteY1096" fmla="*/ 817372 h 2007826"/>
              <a:gd name="connsiteX1097" fmla="*/ 1509160 w 12192000"/>
              <a:gd name="connsiteY1097" fmla="*/ 804560 h 2007826"/>
              <a:gd name="connsiteX1098" fmla="*/ 11611070 w 12192000"/>
              <a:gd name="connsiteY1098" fmla="*/ 803703 h 2007826"/>
              <a:gd name="connsiteX1099" fmla="*/ 11621642 w 12192000"/>
              <a:gd name="connsiteY1099" fmla="*/ 803989 h 2007826"/>
              <a:gd name="connsiteX1100" fmla="*/ 11615451 w 12192000"/>
              <a:gd name="connsiteY1100" fmla="*/ 817611 h 2007826"/>
              <a:gd name="connsiteX1101" fmla="*/ 11624785 w 12192000"/>
              <a:gd name="connsiteY1101" fmla="*/ 819849 h 2007826"/>
              <a:gd name="connsiteX1102" fmla="*/ 11626786 w 12192000"/>
              <a:gd name="connsiteY1102" fmla="*/ 804656 h 2007826"/>
              <a:gd name="connsiteX1103" fmla="*/ 11640406 w 12192000"/>
              <a:gd name="connsiteY1103" fmla="*/ 815277 h 2007826"/>
              <a:gd name="connsiteX1104" fmla="*/ 11643074 w 12192000"/>
              <a:gd name="connsiteY1104" fmla="*/ 806227 h 2007826"/>
              <a:gd name="connsiteX1105" fmla="*/ 11646455 w 12192000"/>
              <a:gd name="connsiteY1105" fmla="*/ 821945 h 2007826"/>
              <a:gd name="connsiteX1106" fmla="*/ 11659218 w 12192000"/>
              <a:gd name="connsiteY1106" fmla="*/ 812562 h 2007826"/>
              <a:gd name="connsiteX1107" fmla="*/ 11658361 w 12192000"/>
              <a:gd name="connsiteY1107" fmla="*/ 827470 h 2007826"/>
              <a:gd name="connsiteX1108" fmla="*/ 11665791 w 12192000"/>
              <a:gd name="connsiteY1108" fmla="*/ 828280 h 2007826"/>
              <a:gd name="connsiteX1109" fmla="*/ 11653932 w 12192000"/>
              <a:gd name="connsiteY1109" fmla="*/ 833900 h 2007826"/>
              <a:gd name="connsiteX1110" fmla="*/ 11654932 w 12192000"/>
              <a:gd name="connsiteY1110" fmla="*/ 819516 h 2007826"/>
              <a:gd name="connsiteX1111" fmla="*/ 11645598 w 12192000"/>
              <a:gd name="connsiteY1111" fmla="*/ 830900 h 2007826"/>
              <a:gd name="connsiteX1112" fmla="*/ 11636121 w 12192000"/>
              <a:gd name="connsiteY1112" fmla="*/ 826470 h 2007826"/>
              <a:gd name="connsiteX1113" fmla="*/ 11641978 w 12192000"/>
              <a:gd name="connsiteY1113" fmla="*/ 817659 h 2007826"/>
              <a:gd name="connsiteX1114" fmla="*/ 11632215 w 12192000"/>
              <a:gd name="connsiteY1114" fmla="*/ 817563 h 2007826"/>
              <a:gd name="connsiteX1115" fmla="*/ 11634930 w 12192000"/>
              <a:gd name="connsiteY1115" fmla="*/ 827947 h 2007826"/>
              <a:gd name="connsiteX1116" fmla="*/ 11601688 w 12192000"/>
              <a:gd name="connsiteY1116" fmla="*/ 817325 h 2007826"/>
              <a:gd name="connsiteX1117" fmla="*/ 11600925 w 12192000"/>
              <a:gd name="connsiteY1117" fmla="*/ 812943 h 2007826"/>
              <a:gd name="connsiteX1118" fmla="*/ 11610927 w 12192000"/>
              <a:gd name="connsiteY1118" fmla="*/ 814801 h 2007826"/>
              <a:gd name="connsiteX1119" fmla="*/ 11611070 w 12192000"/>
              <a:gd name="connsiteY1119" fmla="*/ 803703 h 2007826"/>
              <a:gd name="connsiteX1120" fmla="*/ 10882931 w 12192000"/>
              <a:gd name="connsiteY1120" fmla="*/ 801703 h 2007826"/>
              <a:gd name="connsiteX1121" fmla="*/ 10882931 w 12192000"/>
              <a:gd name="connsiteY1121" fmla="*/ 801703 h 2007826"/>
              <a:gd name="connsiteX1122" fmla="*/ 10898600 w 12192000"/>
              <a:gd name="connsiteY1122" fmla="*/ 800940 h 2007826"/>
              <a:gd name="connsiteX1123" fmla="*/ 10897409 w 12192000"/>
              <a:gd name="connsiteY1123" fmla="*/ 814277 h 2007826"/>
              <a:gd name="connsiteX1124" fmla="*/ 10898600 w 12192000"/>
              <a:gd name="connsiteY1124" fmla="*/ 800940 h 2007826"/>
              <a:gd name="connsiteX1125" fmla="*/ 795647 w 12192000"/>
              <a:gd name="connsiteY1125" fmla="*/ 800749 h 2007826"/>
              <a:gd name="connsiteX1126" fmla="*/ 795647 w 12192000"/>
              <a:gd name="connsiteY1126" fmla="*/ 800749 h 2007826"/>
              <a:gd name="connsiteX1127" fmla="*/ 11597734 w 12192000"/>
              <a:gd name="connsiteY1127" fmla="*/ 800416 h 2007826"/>
              <a:gd name="connsiteX1128" fmla="*/ 11604544 w 12192000"/>
              <a:gd name="connsiteY1128" fmla="*/ 808656 h 2007826"/>
              <a:gd name="connsiteX1129" fmla="*/ 11597734 w 12192000"/>
              <a:gd name="connsiteY1129" fmla="*/ 800416 h 2007826"/>
              <a:gd name="connsiteX1130" fmla="*/ 1523352 w 12192000"/>
              <a:gd name="connsiteY1130" fmla="*/ 799558 h 2007826"/>
              <a:gd name="connsiteX1131" fmla="*/ 1515352 w 12192000"/>
              <a:gd name="connsiteY1131" fmla="*/ 812085 h 2007826"/>
              <a:gd name="connsiteX1132" fmla="*/ 1523352 w 12192000"/>
              <a:gd name="connsiteY1132" fmla="*/ 799558 h 2007826"/>
              <a:gd name="connsiteX1133" fmla="*/ 809937 w 12192000"/>
              <a:gd name="connsiteY1133" fmla="*/ 796749 h 2007826"/>
              <a:gd name="connsiteX1134" fmla="*/ 809937 w 12192000"/>
              <a:gd name="connsiteY1134" fmla="*/ 796749 h 2007826"/>
              <a:gd name="connsiteX1135" fmla="*/ 1553023 w 12192000"/>
              <a:gd name="connsiteY1135" fmla="*/ 796558 h 2007826"/>
              <a:gd name="connsiteX1136" fmla="*/ 1553023 w 12192000"/>
              <a:gd name="connsiteY1136" fmla="*/ 796558 h 2007826"/>
              <a:gd name="connsiteX1137" fmla="*/ 1769412 w 12192000"/>
              <a:gd name="connsiteY1137" fmla="*/ 795428 h 2007826"/>
              <a:gd name="connsiteX1138" fmla="*/ 1762916 w 12192000"/>
              <a:gd name="connsiteY1138" fmla="*/ 796320 h 2007826"/>
              <a:gd name="connsiteX1139" fmla="*/ 1769298 w 12192000"/>
              <a:gd name="connsiteY1139" fmla="*/ 802036 h 2007826"/>
              <a:gd name="connsiteX1140" fmla="*/ 1769412 w 12192000"/>
              <a:gd name="connsiteY1140" fmla="*/ 795428 h 2007826"/>
              <a:gd name="connsiteX1141" fmla="*/ 11591258 w 12192000"/>
              <a:gd name="connsiteY1141" fmla="*/ 795415 h 2007826"/>
              <a:gd name="connsiteX1142" fmla="*/ 11590162 w 12192000"/>
              <a:gd name="connsiteY1142" fmla="*/ 813086 h 2007826"/>
              <a:gd name="connsiteX1143" fmla="*/ 11591258 w 12192000"/>
              <a:gd name="connsiteY1143" fmla="*/ 795415 h 2007826"/>
              <a:gd name="connsiteX1144" fmla="*/ 1537545 w 12192000"/>
              <a:gd name="connsiteY1144" fmla="*/ 794510 h 2007826"/>
              <a:gd name="connsiteX1145" fmla="*/ 1527734 w 12192000"/>
              <a:gd name="connsiteY1145" fmla="*/ 808989 h 2007826"/>
              <a:gd name="connsiteX1146" fmla="*/ 1537545 w 12192000"/>
              <a:gd name="connsiteY1146" fmla="*/ 794510 h 2007826"/>
              <a:gd name="connsiteX1147" fmla="*/ 10348865 w 12192000"/>
              <a:gd name="connsiteY1147" fmla="*/ 794320 h 2007826"/>
              <a:gd name="connsiteX1148" fmla="*/ 10348912 w 12192000"/>
              <a:gd name="connsiteY1148" fmla="*/ 803751 h 2007826"/>
              <a:gd name="connsiteX1149" fmla="*/ 10363009 w 12192000"/>
              <a:gd name="connsiteY1149" fmla="*/ 803846 h 2007826"/>
              <a:gd name="connsiteX1150" fmla="*/ 10363534 w 12192000"/>
              <a:gd name="connsiteY1150" fmla="*/ 807323 h 2007826"/>
              <a:gd name="connsiteX1151" fmla="*/ 10382298 w 12192000"/>
              <a:gd name="connsiteY1151" fmla="*/ 813134 h 2007826"/>
              <a:gd name="connsiteX1152" fmla="*/ 10383155 w 12192000"/>
              <a:gd name="connsiteY1152" fmla="*/ 802798 h 2007826"/>
              <a:gd name="connsiteX1153" fmla="*/ 10367724 w 12192000"/>
              <a:gd name="connsiteY1153" fmla="*/ 803941 h 2007826"/>
              <a:gd name="connsiteX1154" fmla="*/ 10348865 w 12192000"/>
              <a:gd name="connsiteY1154" fmla="*/ 794320 h 2007826"/>
              <a:gd name="connsiteX1155" fmla="*/ 10847461 w 12192000"/>
              <a:gd name="connsiteY1155" fmla="*/ 793923 h 2007826"/>
              <a:gd name="connsiteX1156" fmla="*/ 10841259 w 12192000"/>
              <a:gd name="connsiteY1156" fmla="*/ 794606 h 2007826"/>
              <a:gd name="connsiteX1157" fmla="*/ 10847461 w 12192000"/>
              <a:gd name="connsiteY1157" fmla="*/ 793923 h 2007826"/>
              <a:gd name="connsiteX1158" fmla="*/ 10320433 w 12192000"/>
              <a:gd name="connsiteY1158" fmla="*/ 791653 h 2007826"/>
              <a:gd name="connsiteX1159" fmla="*/ 10338245 w 12192000"/>
              <a:gd name="connsiteY1159" fmla="*/ 796225 h 2007826"/>
              <a:gd name="connsiteX1160" fmla="*/ 10320433 w 12192000"/>
              <a:gd name="connsiteY1160" fmla="*/ 791653 h 2007826"/>
              <a:gd name="connsiteX1161" fmla="*/ 10830734 w 12192000"/>
              <a:gd name="connsiteY1161" fmla="*/ 791034 h 2007826"/>
              <a:gd name="connsiteX1162" fmla="*/ 10830734 w 12192000"/>
              <a:gd name="connsiteY1162" fmla="*/ 791034 h 2007826"/>
              <a:gd name="connsiteX1163" fmla="*/ 11664076 w 12192000"/>
              <a:gd name="connsiteY1163" fmla="*/ 790604 h 2007826"/>
              <a:gd name="connsiteX1164" fmla="*/ 11664076 w 12192000"/>
              <a:gd name="connsiteY1164" fmla="*/ 790604 h 2007826"/>
              <a:gd name="connsiteX1165" fmla="*/ 841726 w 12192000"/>
              <a:gd name="connsiteY1165" fmla="*/ 789159 h 2007826"/>
              <a:gd name="connsiteX1166" fmla="*/ 835511 w 12192000"/>
              <a:gd name="connsiteY1166" fmla="*/ 789795 h 2007826"/>
              <a:gd name="connsiteX1167" fmla="*/ 841726 w 12192000"/>
              <a:gd name="connsiteY1167" fmla="*/ 789159 h 2007826"/>
              <a:gd name="connsiteX1168" fmla="*/ 1794374 w 12192000"/>
              <a:gd name="connsiteY1168" fmla="*/ 789100 h 2007826"/>
              <a:gd name="connsiteX1169" fmla="*/ 1788300 w 12192000"/>
              <a:gd name="connsiteY1169" fmla="*/ 790319 h 2007826"/>
              <a:gd name="connsiteX1170" fmla="*/ 1794374 w 12192000"/>
              <a:gd name="connsiteY1170" fmla="*/ 789100 h 2007826"/>
              <a:gd name="connsiteX1171" fmla="*/ 11232796 w 12192000"/>
              <a:gd name="connsiteY1171" fmla="*/ 789055 h 2007826"/>
              <a:gd name="connsiteX1172" fmla="*/ 11226594 w 12192000"/>
              <a:gd name="connsiteY1172" fmla="*/ 790033 h 2007826"/>
              <a:gd name="connsiteX1173" fmla="*/ 11232796 w 12192000"/>
              <a:gd name="connsiteY1173" fmla="*/ 789055 h 2007826"/>
              <a:gd name="connsiteX1174" fmla="*/ 10815351 w 12192000"/>
              <a:gd name="connsiteY1174" fmla="*/ 787223 h 2007826"/>
              <a:gd name="connsiteX1175" fmla="*/ 10815351 w 12192000"/>
              <a:gd name="connsiteY1175" fmla="*/ 787223 h 2007826"/>
              <a:gd name="connsiteX1176" fmla="*/ 10296620 w 12192000"/>
              <a:gd name="connsiteY1176" fmla="*/ 786318 h 2007826"/>
              <a:gd name="connsiteX1177" fmla="*/ 10296620 w 12192000"/>
              <a:gd name="connsiteY1177" fmla="*/ 786318 h 2007826"/>
              <a:gd name="connsiteX1178" fmla="*/ 11641448 w 12192000"/>
              <a:gd name="connsiteY1178" fmla="*/ 785949 h 2007826"/>
              <a:gd name="connsiteX1179" fmla="*/ 11641644 w 12192000"/>
              <a:gd name="connsiteY1179" fmla="*/ 792557 h 2007826"/>
              <a:gd name="connsiteX1180" fmla="*/ 11635073 w 12192000"/>
              <a:gd name="connsiteY1180" fmla="*/ 786841 h 2007826"/>
              <a:gd name="connsiteX1181" fmla="*/ 11641448 w 12192000"/>
              <a:gd name="connsiteY1181" fmla="*/ 785949 h 2007826"/>
              <a:gd name="connsiteX1182" fmla="*/ 11169919 w 12192000"/>
              <a:gd name="connsiteY1182" fmla="*/ 785937 h 2007826"/>
              <a:gd name="connsiteX1183" fmla="*/ 11162728 w 12192000"/>
              <a:gd name="connsiteY1183" fmla="*/ 800560 h 2007826"/>
              <a:gd name="connsiteX1184" fmla="*/ 11177731 w 12192000"/>
              <a:gd name="connsiteY1184" fmla="*/ 791176 h 2007826"/>
              <a:gd name="connsiteX1185" fmla="*/ 11177588 w 12192000"/>
              <a:gd name="connsiteY1185" fmla="*/ 802608 h 2007826"/>
              <a:gd name="connsiteX1186" fmla="*/ 11194304 w 12192000"/>
              <a:gd name="connsiteY1186" fmla="*/ 807180 h 2007826"/>
              <a:gd name="connsiteX1187" fmla="*/ 11230213 w 12192000"/>
              <a:gd name="connsiteY1187" fmla="*/ 810752 h 2007826"/>
              <a:gd name="connsiteX1188" fmla="*/ 11230070 w 12192000"/>
              <a:gd name="connsiteY1188" fmla="*/ 818373 h 2007826"/>
              <a:gd name="connsiteX1189" fmla="*/ 11239643 w 12192000"/>
              <a:gd name="connsiteY1189" fmla="*/ 818087 h 2007826"/>
              <a:gd name="connsiteX1190" fmla="*/ 11238405 w 12192000"/>
              <a:gd name="connsiteY1190" fmla="*/ 808752 h 2007826"/>
              <a:gd name="connsiteX1191" fmla="*/ 11243167 w 12192000"/>
              <a:gd name="connsiteY1191" fmla="*/ 808609 h 2007826"/>
              <a:gd name="connsiteX1192" fmla="*/ 11267266 w 12192000"/>
              <a:gd name="connsiteY1192" fmla="*/ 823755 h 2007826"/>
              <a:gd name="connsiteX1193" fmla="*/ 11267409 w 12192000"/>
              <a:gd name="connsiteY1193" fmla="*/ 817420 h 2007826"/>
              <a:gd name="connsiteX1194" fmla="*/ 11274790 w 12192000"/>
              <a:gd name="connsiteY1194" fmla="*/ 818373 h 2007826"/>
              <a:gd name="connsiteX1195" fmla="*/ 11267218 w 12192000"/>
              <a:gd name="connsiteY1195" fmla="*/ 828280 h 2007826"/>
              <a:gd name="connsiteX1196" fmla="*/ 11280506 w 12192000"/>
              <a:gd name="connsiteY1196" fmla="*/ 825565 h 2007826"/>
              <a:gd name="connsiteX1197" fmla="*/ 11302597 w 12192000"/>
              <a:gd name="connsiteY1197" fmla="*/ 835216 h 2007826"/>
              <a:gd name="connsiteX1198" fmla="*/ 11318590 w 12192000"/>
              <a:gd name="connsiteY1198" fmla="*/ 833015 h 2007826"/>
              <a:gd name="connsiteX1199" fmla="*/ 11319463 w 12192000"/>
              <a:gd name="connsiteY1199" fmla="*/ 833043 h 2007826"/>
              <a:gd name="connsiteX1200" fmla="*/ 11319324 w 12192000"/>
              <a:gd name="connsiteY1200" fmla="*/ 832914 h 2007826"/>
              <a:gd name="connsiteX1201" fmla="*/ 11325654 w 12192000"/>
              <a:gd name="connsiteY1201" fmla="*/ 832043 h 2007826"/>
              <a:gd name="connsiteX1202" fmla="*/ 11323130 w 12192000"/>
              <a:gd name="connsiteY1202" fmla="*/ 841902 h 2007826"/>
              <a:gd name="connsiteX1203" fmla="*/ 11334845 w 12192000"/>
              <a:gd name="connsiteY1203" fmla="*/ 841902 h 2007826"/>
              <a:gd name="connsiteX1204" fmla="*/ 11332893 w 12192000"/>
              <a:gd name="connsiteY1204" fmla="*/ 832281 h 2007826"/>
              <a:gd name="connsiteX1205" fmla="*/ 11340608 w 12192000"/>
              <a:gd name="connsiteY1205" fmla="*/ 846189 h 2007826"/>
              <a:gd name="connsiteX1206" fmla="*/ 11366231 w 12192000"/>
              <a:gd name="connsiteY1206" fmla="*/ 835424 h 2007826"/>
              <a:gd name="connsiteX1207" fmla="*/ 11349799 w 12192000"/>
              <a:gd name="connsiteY1207" fmla="*/ 840997 h 2007826"/>
              <a:gd name="connsiteX1208" fmla="*/ 11353562 w 12192000"/>
              <a:gd name="connsiteY1208" fmla="*/ 833662 h 2007826"/>
              <a:gd name="connsiteX1209" fmla="*/ 11307842 w 12192000"/>
              <a:gd name="connsiteY1209" fmla="*/ 822279 h 2007826"/>
              <a:gd name="connsiteX1210" fmla="*/ 11319324 w 12192000"/>
              <a:gd name="connsiteY1210" fmla="*/ 832914 h 2007826"/>
              <a:gd name="connsiteX1211" fmla="*/ 11318590 w 12192000"/>
              <a:gd name="connsiteY1211" fmla="*/ 833015 h 2007826"/>
              <a:gd name="connsiteX1212" fmla="*/ 11311658 w 12192000"/>
              <a:gd name="connsiteY1212" fmla="*/ 832795 h 2007826"/>
              <a:gd name="connsiteX1213" fmla="*/ 11290602 w 12192000"/>
              <a:gd name="connsiteY1213" fmla="*/ 827851 h 2007826"/>
              <a:gd name="connsiteX1214" fmla="*/ 11296459 w 12192000"/>
              <a:gd name="connsiteY1214" fmla="*/ 819802 h 2007826"/>
              <a:gd name="connsiteX1215" fmla="*/ 11279791 w 12192000"/>
              <a:gd name="connsiteY1215" fmla="*/ 814372 h 2007826"/>
              <a:gd name="connsiteX1216" fmla="*/ 11252645 w 12192000"/>
              <a:gd name="connsiteY1216" fmla="*/ 819897 h 2007826"/>
              <a:gd name="connsiteX1217" fmla="*/ 11257502 w 12192000"/>
              <a:gd name="connsiteY1217" fmla="*/ 812181 h 2007826"/>
              <a:gd name="connsiteX1218" fmla="*/ 11197876 w 12192000"/>
              <a:gd name="connsiteY1218" fmla="*/ 804703 h 2007826"/>
              <a:gd name="connsiteX1219" fmla="*/ 11201829 w 12192000"/>
              <a:gd name="connsiteY1219" fmla="*/ 794225 h 2007826"/>
              <a:gd name="connsiteX1220" fmla="*/ 11185731 w 12192000"/>
              <a:gd name="connsiteY1220" fmla="*/ 792367 h 2007826"/>
              <a:gd name="connsiteX1221" fmla="*/ 11169919 w 12192000"/>
              <a:gd name="connsiteY1221" fmla="*/ 785937 h 2007826"/>
              <a:gd name="connsiteX1222" fmla="*/ 10801827 w 12192000"/>
              <a:gd name="connsiteY1222" fmla="*/ 784937 h 2007826"/>
              <a:gd name="connsiteX1223" fmla="*/ 10801827 w 12192000"/>
              <a:gd name="connsiteY1223" fmla="*/ 784937 h 2007826"/>
              <a:gd name="connsiteX1224" fmla="*/ 11544300 w 12192000"/>
              <a:gd name="connsiteY1224" fmla="*/ 784746 h 2007826"/>
              <a:gd name="connsiteX1225" fmla="*/ 11550444 w 12192000"/>
              <a:gd name="connsiteY1225" fmla="*/ 784746 h 2007826"/>
              <a:gd name="connsiteX1226" fmla="*/ 11548729 w 12192000"/>
              <a:gd name="connsiteY1226" fmla="*/ 799035 h 2007826"/>
              <a:gd name="connsiteX1227" fmla="*/ 11557397 w 12192000"/>
              <a:gd name="connsiteY1227" fmla="*/ 799035 h 2007826"/>
              <a:gd name="connsiteX1228" fmla="*/ 11561445 w 12192000"/>
              <a:gd name="connsiteY1228" fmla="*/ 785127 h 2007826"/>
              <a:gd name="connsiteX1229" fmla="*/ 11573399 w 12192000"/>
              <a:gd name="connsiteY1229" fmla="*/ 806846 h 2007826"/>
              <a:gd name="connsiteX1230" fmla="*/ 11570541 w 12192000"/>
              <a:gd name="connsiteY1230" fmla="*/ 795177 h 2007826"/>
              <a:gd name="connsiteX1231" fmla="*/ 11576494 w 12192000"/>
              <a:gd name="connsiteY1231" fmla="*/ 790176 h 2007826"/>
              <a:gd name="connsiteX1232" fmla="*/ 11577780 w 12192000"/>
              <a:gd name="connsiteY1232" fmla="*/ 809275 h 2007826"/>
              <a:gd name="connsiteX1233" fmla="*/ 11544014 w 12192000"/>
              <a:gd name="connsiteY1233" fmla="*/ 802893 h 2007826"/>
              <a:gd name="connsiteX1234" fmla="*/ 11544300 w 12192000"/>
              <a:gd name="connsiteY1234" fmla="*/ 784746 h 2007826"/>
              <a:gd name="connsiteX1235" fmla="*/ 10793762 w 12192000"/>
              <a:gd name="connsiteY1235" fmla="*/ 784371 h 2007826"/>
              <a:gd name="connsiteX1236" fmla="*/ 10787635 w 12192000"/>
              <a:gd name="connsiteY1236" fmla="*/ 785127 h 2007826"/>
              <a:gd name="connsiteX1237" fmla="*/ 10793762 w 12192000"/>
              <a:gd name="connsiteY1237" fmla="*/ 784371 h 2007826"/>
              <a:gd name="connsiteX1238" fmla="*/ 11218773 w 12192000"/>
              <a:gd name="connsiteY1238" fmla="*/ 784325 h 2007826"/>
              <a:gd name="connsiteX1239" fmla="*/ 11212592 w 12192000"/>
              <a:gd name="connsiteY1239" fmla="*/ 785175 h 2007826"/>
              <a:gd name="connsiteX1240" fmla="*/ 11218773 w 12192000"/>
              <a:gd name="connsiteY1240" fmla="*/ 784325 h 2007826"/>
              <a:gd name="connsiteX1241" fmla="*/ 11621072 w 12192000"/>
              <a:gd name="connsiteY1241" fmla="*/ 780840 h 2007826"/>
              <a:gd name="connsiteX1242" fmla="*/ 11621072 w 12192000"/>
              <a:gd name="connsiteY1242" fmla="*/ 780840 h 2007826"/>
              <a:gd name="connsiteX1243" fmla="*/ 11531727 w 12192000"/>
              <a:gd name="connsiteY1243" fmla="*/ 780745 h 2007826"/>
              <a:gd name="connsiteX1244" fmla="*/ 11538156 w 12192000"/>
              <a:gd name="connsiteY1244" fmla="*/ 796463 h 2007826"/>
              <a:gd name="connsiteX1245" fmla="*/ 11531727 w 12192000"/>
              <a:gd name="connsiteY1245" fmla="*/ 780745 h 2007826"/>
              <a:gd name="connsiteX1246" fmla="*/ 2069981 w 12192000"/>
              <a:gd name="connsiteY1246" fmla="*/ 779940 h 2007826"/>
              <a:gd name="connsiteX1247" fmla="*/ 2063667 w 12192000"/>
              <a:gd name="connsiteY1247" fmla="*/ 780603 h 2007826"/>
              <a:gd name="connsiteX1248" fmla="*/ 2069981 w 12192000"/>
              <a:gd name="connsiteY1248" fmla="*/ 779940 h 2007826"/>
              <a:gd name="connsiteX1249" fmla="*/ 10780214 w 12192000"/>
              <a:gd name="connsiteY1249" fmla="*/ 779557 h 2007826"/>
              <a:gd name="connsiteX1250" fmla="*/ 10773966 w 12192000"/>
              <a:gd name="connsiteY1250" fmla="*/ 780507 h 2007826"/>
              <a:gd name="connsiteX1251" fmla="*/ 10780214 w 12192000"/>
              <a:gd name="connsiteY1251" fmla="*/ 779557 h 2007826"/>
              <a:gd name="connsiteX1252" fmla="*/ 10244281 w 12192000"/>
              <a:gd name="connsiteY1252" fmla="*/ 776745 h 2007826"/>
              <a:gd name="connsiteX1253" fmla="*/ 10244281 w 12192000"/>
              <a:gd name="connsiteY1253" fmla="*/ 776745 h 2007826"/>
              <a:gd name="connsiteX1254" fmla="*/ 10611612 w 12192000"/>
              <a:gd name="connsiteY1254" fmla="*/ 776268 h 2007826"/>
              <a:gd name="connsiteX1255" fmla="*/ 10611612 w 12192000"/>
              <a:gd name="connsiteY1255" fmla="*/ 776268 h 2007826"/>
              <a:gd name="connsiteX1256" fmla="*/ 955859 w 12192000"/>
              <a:gd name="connsiteY1256" fmla="*/ 774410 h 2007826"/>
              <a:gd name="connsiteX1257" fmla="*/ 948096 w 12192000"/>
              <a:gd name="connsiteY1257" fmla="*/ 802416 h 2007826"/>
              <a:gd name="connsiteX1258" fmla="*/ 939286 w 12192000"/>
              <a:gd name="connsiteY1258" fmla="*/ 793795 h 2007826"/>
              <a:gd name="connsiteX1259" fmla="*/ 936190 w 12192000"/>
              <a:gd name="connsiteY1259" fmla="*/ 807227 h 2007826"/>
              <a:gd name="connsiteX1260" fmla="*/ 924379 w 12192000"/>
              <a:gd name="connsiteY1260" fmla="*/ 799035 h 2007826"/>
              <a:gd name="connsiteX1261" fmla="*/ 923046 w 12192000"/>
              <a:gd name="connsiteY1261" fmla="*/ 813514 h 2007826"/>
              <a:gd name="connsiteX1262" fmla="*/ 945048 w 12192000"/>
              <a:gd name="connsiteY1262" fmla="*/ 805274 h 2007826"/>
              <a:gd name="connsiteX1263" fmla="*/ 962527 w 12192000"/>
              <a:gd name="connsiteY1263" fmla="*/ 807322 h 2007826"/>
              <a:gd name="connsiteX1264" fmla="*/ 907378 w 12192000"/>
              <a:gd name="connsiteY1264" fmla="*/ 824516 h 2007826"/>
              <a:gd name="connsiteX1265" fmla="*/ 862753 w 12192000"/>
              <a:gd name="connsiteY1265" fmla="*/ 839329 h 2007826"/>
              <a:gd name="connsiteX1266" fmla="*/ 859753 w 12192000"/>
              <a:gd name="connsiteY1266" fmla="*/ 819849 h 2007826"/>
              <a:gd name="connsiteX1267" fmla="*/ 855848 w 12192000"/>
              <a:gd name="connsiteY1267" fmla="*/ 831089 h 2007826"/>
              <a:gd name="connsiteX1268" fmla="*/ 842989 w 12192000"/>
              <a:gd name="connsiteY1268" fmla="*/ 823278 h 2007826"/>
              <a:gd name="connsiteX1269" fmla="*/ 850133 w 12192000"/>
              <a:gd name="connsiteY1269" fmla="*/ 842282 h 2007826"/>
              <a:gd name="connsiteX1270" fmla="*/ 791411 w 12192000"/>
              <a:gd name="connsiteY1270" fmla="*/ 857714 h 2007826"/>
              <a:gd name="connsiteX1271" fmla="*/ 781219 w 12192000"/>
              <a:gd name="connsiteY1271" fmla="*/ 862620 h 2007826"/>
              <a:gd name="connsiteX1272" fmla="*/ 776409 w 12192000"/>
              <a:gd name="connsiteY1272" fmla="*/ 856285 h 2007826"/>
              <a:gd name="connsiteX1273" fmla="*/ 779457 w 12192000"/>
              <a:gd name="connsiteY1273" fmla="*/ 852046 h 2007826"/>
              <a:gd name="connsiteX1274" fmla="*/ 779505 w 12192000"/>
              <a:gd name="connsiteY1274" fmla="*/ 848712 h 2007826"/>
              <a:gd name="connsiteX1275" fmla="*/ 772790 w 12192000"/>
              <a:gd name="connsiteY1275" fmla="*/ 844568 h 2007826"/>
              <a:gd name="connsiteX1276" fmla="*/ 771313 w 12192000"/>
              <a:gd name="connsiteY1276" fmla="*/ 853618 h 2007826"/>
              <a:gd name="connsiteX1277" fmla="*/ 759121 w 12192000"/>
              <a:gd name="connsiteY1277" fmla="*/ 850856 h 2007826"/>
              <a:gd name="connsiteX1278" fmla="*/ 759075 w 12192000"/>
              <a:gd name="connsiteY1278" fmla="*/ 860286 h 2007826"/>
              <a:gd name="connsiteX1279" fmla="*/ 746883 w 12192000"/>
              <a:gd name="connsiteY1279" fmla="*/ 854618 h 2007826"/>
              <a:gd name="connsiteX1280" fmla="*/ 746359 w 12192000"/>
              <a:gd name="connsiteY1280" fmla="*/ 864954 h 2007826"/>
              <a:gd name="connsiteX1281" fmla="*/ 759836 w 12192000"/>
              <a:gd name="connsiteY1281" fmla="*/ 861810 h 2007826"/>
              <a:gd name="connsiteX1282" fmla="*/ 747025 w 12192000"/>
              <a:gd name="connsiteY1282" fmla="*/ 873861 h 2007826"/>
              <a:gd name="connsiteX1283" fmla="*/ 717070 w 12192000"/>
              <a:gd name="connsiteY1283" fmla="*/ 879862 h 2007826"/>
              <a:gd name="connsiteX1284" fmla="*/ 734166 w 12192000"/>
              <a:gd name="connsiteY1284" fmla="*/ 863287 h 2007826"/>
              <a:gd name="connsiteX1285" fmla="*/ 735262 w 12192000"/>
              <a:gd name="connsiteY1285" fmla="*/ 871622 h 2007826"/>
              <a:gd name="connsiteX1286" fmla="*/ 743216 w 12192000"/>
              <a:gd name="connsiteY1286" fmla="*/ 863811 h 2007826"/>
              <a:gd name="connsiteX1287" fmla="*/ 737691 w 12192000"/>
              <a:gd name="connsiteY1287" fmla="*/ 859000 h 2007826"/>
              <a:gd name="connsiteX1288" fmla="*/ 718974 w 12192000"/>
              <a:gd name="connsiteY1288" fmla="*/ 862668 h 2007826"/>
              <a:gd name="connsiteX1289" fmla="*/ 718260 w 12192000"/>
              <a:gd name="connsiteY1289" fmla="*/ 877433 h 2007826"/>
              <a:gd name="connsiteX1290" fmla="*/ 708307 w 12192000"/>
              <a:gd name="connsiteY1290" fmla="*/ 866288 h 2007826"/>
              <a:gd name="connsiteX1291" fmla="*/ 692781 w 12192000"/>
              <a:gd name="connsiteY1291" fmla="*/ 872337 h 2007826"/>
              <a:gd name="connsiteX1292" fmla="*/ 678398 w 12192000"/>
              <a:gd name="connsiteY1292" fmla="*/ 876909 h 2007826"/>
              <a:gd name="connsiteX1293" fmla="*/ 659300 w 12192000"/>
              <a:gd name="connsiteY1293" fmla="*/ 884625 h 2007826"/>
              <a:gd name="connsiteX1294" fmla="*/ 655157 w 12192000"/>
              <a:gd name="connsiteY1294" fmla="*/ 879910 h 2007826"/>
              <a:gd name="connsiteX1295" fmla="*/ 645299 w 12192000"/>
              <a:gd name="connsiteY1295" fmla="*/ 889674 h 2007826"/>
              <a:gd name="connsiteX1296" fmla="*/ 626106 w 12192000"/>
              <a:gd name="connsiteY1296" fmla="*/ 891627 h 2007826"/>
              <a:gd name="connsiteX1297" fmla="*/ 564147 w 12192000"/>
              <a:gd name="connsiteY1297" fmla="*/ 914298 h 2007826"/>
              <a:gd name="connsiteX1298" fmla="*/ 551669 w 12192000"/>
              <a:gd name="connsiteY1298" fmla="*/ 913250 h 2007826"/>
              <a:gd name="connsiteX1299" fmla="*/ 555574 w 12192000"/>
              <a:gd name="connsiteY1299" fmla="*/ 929063 h 2007826"/>
              <a:gd name="connsiteX1300" fmla="*/ 564575 w 12192000"/>
              <a:gd name="connsiteY1300" fmla="*/ 915870 h 2007826"/>
              <a:gd name="connsiteX1301" fmla="*/ 566195 w 12192000"/>
              <a:gd name="connsiteY1301" fmla="*/ 924967 h 2007826"/>
              <a:gd name="connsiteX1302" fmla="*/ 578815 w 12192000"/>
              <a:gd name="connsiteY1302" fmla="*/ 912917 h 2007826"/>
              <a:gd name="connsiteX1303" fmla="*/ 585197 w 12192000"/>
              <a:gd name="connsiteY1303" fmla="*/ 919014 h 2007826"/>
              <a:gd name="connsiteX1304" fmla="*/ 586768 w 12192000"/>
              <a:gd name="connsiteY1304" fmla="*/ 913536 h 2007826"/>
              <a:gd name="connsiteX1305" fmla="*/ 590578 w 12192000"/>
              <a:gd name="connsiteY1305" fmla="*/ 913203 h 2007826"/>
              <a:gd name="connsiteX1306" fmla="*/ 590673 w 12192000"/>
              <a:gd name="connsiteY1306" fmla="*/ 907011 h 2007826"/>
              <a:gd name="connsiteX1307" fmla="*/ 596436 w 12192000"/>
              <a:gd name="connsiteY1307" fmla="*/ 912965 h 2007826"/>
              <a:gd name="connsiteX1308" fmla="*/ 607246 w 12192000"/>
              <a:gd name="connsiteY1308" fmla="*/ 906344 h 2007826"/>
              <a:gd name="connsiteX1309" fmla="*/ 600055 w 12192000"/>
              <a:gd name="connsiteY1309" fmla="*/ 917442 h 2007826"/>
              <a:gd name="connsiteX1310" fmla="*/ 575386 w 12192000"/>
              <a:gd name="connsiteY1310" fmla="*/ 925777 h 2007826"/>
              <a:gd name="connsiteX1311" fmla="*/ 522713 w 12192000"/>
              <a:gd name="connsiteY1311" fmla="*/ 940637 h 2007826"/>
              <a:gd name="connsiteX1312" fmla="*/ 495376 w 12192000"/>
              <a:gd name="connsiteY1312" fmla="*/ 947163 h 2007826"/>
              <a:gd name="connsiteX1313" fmla="*/ 468801 w 12192000"/>
              <a:gd name="connsiteY1313" fmla="*/ 957784 h 2007826"/>
              <a:gd name="connsiteX1314" fmla="*/ 480422 w 12192000"/>
              <a:gd name="connsiteY1314" fmla="*/ 945734 h 2007826"/>
              <a:gd name="connsiteX1315" fmla="*/ 479279 w 12192000"/>
              <a:gd name="connsiteY1315" fmla="*/ 940066 h 2007826"/>
              <a:gd name="connsiteX1316" fmla="*/ 496710 w 12192000"/>
              <a:gd name="connsiteY1316" fmla="*/ 940780 h 2007826"/>
              <a:gd name="connsiteX1317" fmla="*/ 489613 w 12192000"/>
              <a:gd name="connsiteY1317" fmla="*/ 933731 h 2007826"/>
              <a:gd name="connsiteX1318" fmla="*/ 465277 w 12192000"/>
              <a:gd name="connsiteY1318" fmla="*/ 947972 h 2007826"/>
              <a:gd name="connsiteX1319" fmla="*/ 460848 w 12192000"/>
              <a:gd name="connsiteY1319" fmla="*/ 942876 h 2007826"/>
              <a:gd name="connsiteX1320" fmla="*/ 431417 w 12192000"/>
              <a:gd name="connsiteY1320" fmla="*/ 954402 h 2007826"/>
              <a:gd name="connsiteX1321" fmla="*/ 416415 w 12192000"/>
              <a:gd name="connsiteY1321" fmla="*/ 960975 h 2007826"/>
              <a:gd name="connsiteX1322" fmla="*/ 413557 w 12192000"/>
              <a:gd name="connsiteY1322" fmla="*/ 956308 h 2007826"/>
              <a:gd name="connsiteX1323" fmla="*/ 396936 w 12192000"/>
              <a:gd name="connsiteY1323" fmla="*/ 967453 h 2007826"/>
              <a:gd name="connsiteX1324" fmla="*/ 394174 w 12192000"/>
              <a:gd name="connsiteY1324" fmla="*/ 970549 h 2007826"/>
              <a:gd name="connsiteX1325" fmla="*/ 375886 w 12192000"/>
              <a:gd name="connsiteY1325" fmla="*/ 976741 h 2007826"/>
              <a:gd name="connsiteX1326" fmla="*/ 382220 w 12192000"/>
              <a:gd name="connsiteY1326" fmla="*/ 952116 h 2007826"/>
              <a:gd name="connsiteX1327" fmla="*/ 390459 w 12192000"/>
              <a:gd name="connsiteY1327" fmla="*/ 945686 h 2007826"/>
              <a:gd name="connsiteX1328" fmla="*/ 390745 w 12192000"/>
              <a:gd name="connsiteY1328" fmla="*/ 951449 h 2007826"/>
              <a:gd name="connsiteX1329" fmla="*/ 385887 w 12192000"/>
              <a:gd name="connsiteY1329" fmla="*/ 951449 h 2007826"/>
              <a:gd name="connsiteX1330" fmla="*/ 385697 w 12192000"/>
              <a:gd name="connsiteY1330" fmla="*/ 963785 h 2007826"/>
              <a:gd name="connsiteX1331" fmla="*/ 403461 w 12192000"/>
              <a:gd name="connsiteY1331" fmla="*/ 954307 h 2007826"/>
              <a:gd name="connsiteX1332" fmla="*/ 425273 w 12192000"/>
              <a:gd name="connsiteY1332" fmla="*/ 943638 h 2007826"/>
              <a:gd name="connsiteX1333" fmla="*/ 434465 w 12192000"/>
              <a:gd name="connsiteY1333" fmla="*/ 930349 h 2007826"/>
              <a:gd name="connsiteX1334" fmla="*/ 433560 w 12192000"/>
              <a:gd name="connsiteY1334" fmla="*/ 948544 h 2007826"/>
              <a:gd name="connsiteX1335" fmla="*/ 437227 w 12192000"/>
              <a:gd name="connsiteY1335" fmla="*/ 933541 h 2007826"/>
              <a:gd name="connsiteX1336" fmla="*/ 447703 w 12192000"/>
              <a:gd name="connsiteY1336" fmla="*/ 926634 h 2007826"/>
              <a:gd name="connsiteX1337" fmla="*/ 447800 w 12192000"/>
              <a:gd name="connsiteY1337" fmla="*/ 941304 h 2007826"/>
              <a:gd name="connsiteX1338" fmla="*/ 452372 w 12192000"/>
              <a:gd name="connsiteY1338" fmla="*/ 927777 h 2007826"/>
              <a:gd name="connsiteX1339" fmla="*/ 478469 w 12192000"/>
              <a:gd name="connsiteY1339" fmla="*/ 918585 h 2007826"/>
              <a:gd name="connsiteX1340" fmla="*/ 466849 w 12192000"/>
              <a:gd name="connsiteY1340" fmla="*/ 932255 h 2007826"/>
              <a:gd name="connsiteX1341" fmla="*/ 498662 w 12192000"/>
              <a:gd name="connsiteY1341" fmla="*/ 920824 h 2007826"/>
              <a:gd name="connsiteX1342" fmla="*/ 478469 w 12192000"/>
              <a:gd name="connsiteY1342" fmla="*/ 924967 h 2007826"/>
              <a:gd name="connsiteX1343" fmla="*/ 504806 w 12192000"/>
              <a:gd name="connsiteY1343" fmla="*/ 913489 h 2007826"/>
              <a:gd name="connsiteX1344" fmla="*/ 506139 w 12192000"/>
              <a:gd name="connsiteY1344" fmla="*/ 921109 h 2007826"/>
              <a:gd name="connsiteX1345" fmla="*/ 524332 w 12192000"/>
              <a:gd name="connsiteY1345" fmla="*/ 915108 h 2007826"/>
              <a:gd name="connsiteX1346" fmla="*/ 509568 w 12192000"/>
              <a:gd name="connsiteY1346" fmla="*/ 913108 h 2007826"/>
              <a:gd name="connsiteX1347" fmla="*/ 521713 w 12192000"/>
              <a:gd name="connsiteY1347" fmla="*/ 905868 h 2007826"/>
              <a:gd name="connsiteX1348" fmla="*/ 535953 w 12192000"/>
              <a:gd name="connsiteY1348" fmla="*/ 902105 h 2007826"/>
              <a:gd name="connsiteX1349" fmla="*/ 550193 w 12192000"/>
              <a:gd name="connsiteY1349" fmla="*/ 897104 h 2007826"/>
              <a:gd name="connsiteX1350" fmla="*/ 577720 w 12192000"/>
              <a:gd name="connsiteY1350" fmla="*/ 888912 h 2007826"/>
              <a:gd name="connsiteX1351" fmla="*/ 570814 w 12192000"/>
              <a:gd name="connsiteY1351" fmla="*/ 897866 h 2007826"/>
              <a:gd name="connsiteX1352" fmla="*/ 585911 w 12192000"/>
              <a:gd name="connsiteY1352" fmla="*/ 897961 h 2007826"/>
              <a:gd name="connsiteX1353" fmla="*/ 586665 w 12192000"/>
              <a:gd name="connsiteY1353" fmla="*/ 895380 h 2007826"/>
              <a:gd name="connsiteX1354" fmla="*/ 613104 w 12192000"/>
              <a:gd name="connsiteY1354" fmla="*/ 876099 h 2007826"/>
              <a:gd name="connsiteX1355" fmla="*/ 614866 w 12192000"/>
              <a:gd name="connsiteY1355" fmla="*/ 884720 h 2007826"/>
              <a:gd name="connsiteX1356" fmla="*/ 605818 w 12192000"/>
              <a:gd name="connsiteY1356" fmla="*/ 883625 h 2007826"/>
              <a:gd name="connsiteX1357" fmla="*/ 607866 w 12192000"/>
              <a:gd name="connsiteY1357" fmla="*/ 891436 h 2007826"/>
              <a:gd name="connsiteX1358" fmla="*/ 619867 w 12192000"/>
              <a:gd name="connsiteY1358" fmla="*/ 876195 h 2007826"/>
              <a:gd name="connsiteX1359" fmla="*/ 630440 w 12192000"/>
              <a:gd name="connsiteY1359" fmla="*/ 869145 h 2007826"/>
              <a:gd name="connsiteX1360" fmla="*/ 624248 w 12192000"/>
              <a:gd name="connsiteY1360" fmla="*/ 886530 h 2007826"/>
              <a:gd name="connsiteX1361" fmla="*/ 642489 w 12192000"/>
              <a:gd name="connsiteY1361" fmla="*/ 867478 h 2007826"/>
              <a:gd name="connsiteX1362" fmla="*/ 637726 w 12192000"/>
              <a:gd name="connsiteY1362" fmla="*/ 880100 h 2007826"/>
              <a:gd name="connsiteX1363" fmla="*/ 646680 w 12192000"/>
              <a:gd name="connsiteY1363" fmla="*/ 880005 h 2007826"/>
              <a:gd name="connsiteX1364" fmla="*/ 656062 w 12192000"/>
              <a:gd name="connsiteY1364" fmla="*/ 859000 h 2007826"/>
              <a:gd name="connsiteX1365" fmla="*/ 656348 w 12192000"/>
              <a:gd name="connsiteY1365" fmla="*/ 869241 h 2007826"/>
              <a:gd name="connsiteX1366" fmla="*/ 654728 w 12192000"/>
              <a:gd name="connsiteY1366" fmla="*/ 872194 h 2007826"/>
              <a:gd name="connsiteX1367" fmla="*/ 653347 w 12192000"/>
              <a:gd name="connsiteY1367" fmla="*/ 876052 h 2007826"/>
              <a:gd name="connsiteX1368" fmla="*/ 667492 w 12192000"/>
              <a:gd name="connsiteY1368" fmla="*/ 856428 h 2007826"/>
              <a:gd name="connsiteX1369" fmla="*/ 673588 w 12192000"/>
              <a:gd name="connsiteY1369" fmla="*/ 860429 h 2007826"/>
              <a:gd name="connsiteX1370" fmla="*/ 688495 w 12192000"/>
              <a:gd name="connsiteY1370" fmla="*/ 853999 h 2007826"/>
              <a:gd name="connsiteX1371" fmla="*/ 702830 w 12192000"/>
              <a:gd name="connsiteY1371" fmla="*/ 850094 h 2007826"/>
              <a:gd name="connsiteX1372" fmla="*/ 721546 w 12192000"/>
              <a:gd name="connsiteY1372" fmla="*/ 842901 h 2007826"/>
              <a:gd name="connsiteX1373" fmla="*/ 731071 w 12192000"/>
              <a:gd name="connsiteY1373" fmla="*/ 840853 h 2007826"/>
              <a:gd name="connsiteX1374" fmla="*/ 754025 w 12192000"/>
              <a:gd name="connsiteY1374" fmla="*/ 832709 h 2007826"/>
              <a:gd name="connsiteX1375" fmla="*/ 749787 w 12192000"/>
              <a:gd name="connsiteY1375" fmla="*/ 848617 h 2007826"/>
              <a:gd name="connsiteX1376" fmla="*/ 757931 w 12192000"/>
              <a:gd name="connsiteY1376" fmla="*/ 832804 h 2007826"/>
              <a:gd name="connsiteX1377" fmla="*/ 802460 w 12192000"/>
              <a:gd name="connsiteY1377" fmla="*/ 819706 h 2007826"/>
              <a:gd name="connsiteX1378" fmla="*/ 816890 w 12192000"/>
              <a:gd name="connsiteY1378" fmla="*/ 814990 h 2007826"/>
              <a:gd name="connsiteX1379" fmla="*/ 831178 w 12192000"/>
              <a:gd name="connsiteY1379" fmla="*/ 809656 h 2007826"/>
              <a:gd name="connsiteX1380" fmla="*/ 840513 w 12192000"/>
              <a:gd name="connsiteY1380" fmla="*/ 807370 h 2007826"/>
              <a:gd name="connsiteX1381" fmla="*/ 862849 w 12192000"/>
              <a:gd name="connsiteY1381" fmla="*/ 800321 h 2007826"/>
              <a:gd name="connsiteX1382" fmla="*/ 863658 w 12192000"/>
              <a:gd name="connsiteY1382" fmla="*/ 809561 h 2007826"/>
              <a:gd name="connsiteX1383" fmla="*/ 865087 w 12192000"/>
              <a:gd name="connsiteY1383" fmla="*/ 799797 h 2007826"/>
              <a:gd name="connsiteX1384" fmla="*/ 907329 w 12192000"/>
              <a:gd name="connsiteY1384" fmla="*/ 788080 h 2007826"/>
              <a:gd name="connsiteX1385" fmla="*/ 921665 w 12192000"/>
              <a:gd name="connsiteY1385" fmla="*/ 783079 h 2007826"/>
              <a:gd name="connsiteX1386" fmla="*/ 955859 w 12192000"/>
              <a:gd name="connsiteY1386" fmla="*/ 774410 h 2007826"/>
              <a:gd name="connsiteX1387" fmla="*/ 10259806 w 12192000"/>
              <a:gd name="connsiteY1387" fmla="*/ 774268 h 2007826"/>
              <a:gd name="connsiteX1388" fmla="*/ 10262997 w 12192000"/>
              <a:gd name="connsiteY1388" fmla="*/ 790986 h 2007826"/>
              <a:gd name="connsiteX1389" fmla="*/ 10263283 w 12192000"/>
              <a:gd name="connsiteY1389" fmla="*/ 780936 h 2007826"/>
              <a:gd name="connsiteX1390" fmla="*/ 10267950 w 12192000"/>
              <a:gd name="connsiteY1390" fmla="*/ 780841 h 2007826"/>
              <a:gd name="connsiteX1391" fmla="*/ 10267807 w 12192000"/>
              <a:gd name="connsiteY1391" fmla="*/ 788271 h 2007826"/>
              <a:gd name="connsiteX1392" fmla="*/ 10287048 w 12192000"/>
              <a:gd name="connsiteY1392" fmla="*/ 794129 h 2007826"/>
              <a:gd name="connsiteX1393" fmla="*/ 10289381 w 12192000"/>
              <a:gd name="connsiteY1393" fmla="*/ 781555 h 2007826"/>
              <a:gd name="connsiteX1394" fmla="*/ 10259806 w 12192000"/>
              <a:gd name="connsiteY1394" fmla="*/ 774268 h 2007826"/>
              <a:gd name="connsiteX1395" fmla="*/ 11601878 w 12192000"/>
              <a:gd name="connsiteY1395" fmla="*/ 771838 h 2007826"/>
              <a:gd name="connsiteX1396" fmla="*/ 11609212 w 12192000"/>
              <a:gd name="connsiteY1396" fmla="*/ 776934 h 2007826"/>
              <a:gd name="connsiteX1397" fmla="*/ 11595830 w 12192000"/>
              <a:gd name="connsiteY1397" fmla="*/ 775601 h 2007826"/>
              <a:gd name="connsiteX1398" fmla="*/ 11601878 w 12192000"/>
              <a:gd name="connsiteY1398" fmla="*/ 771838 h 2007826"/>
              <a:gd name="connsiteX1399" fmla="*/ 1624291 w 12192000"/>
              <a:gd name="connsiteY1399" fmla="*/ 771213 h 2007826"/>
              <a:gd name="connsiteX1400" fmla="*/ 1637512 w 12192000"/>
              <a:gd name="connsiteY1400" fmla="*/ 771362 h 2007826"/>
              <a:gd name="connsiteX1401" fmla="*/ 1635559 w 12192000"/>
              <a:gd name="connsiteY1401" fmla="*/ 785222 h 2007826"/>
              <a:gd name="connsiteX1402" fmla="*/ 1628368 w 12192000"/>
              <a:gd name="connsiteY1402" fmla="*/ 772076 h 2007826"/>
              <a:gd name="connsiteX1403" fmla="*/ 1620986 w 12192000"/>
              <a:gd name="connsiteY1403" fmla="*/ 785650 h 2007826"/>
              <a:gd name="connsiteX1404" fmla="*/ 1607222 w 12192000"/>
              <a:gd name="connsiteY1404" fmla="*/ 790699 h 2007826"/>
              <a:gd name="connsiteX1405" fmla="*/ 1600364 w 12192000"/>
              <a:gd name="connsiteY1405" fmla="*/ 782126 h 2007826"/>
              <a:gd name="connsiteX1406" fmla="*/ 1591983 w 12192000"/>
              <a:gd name="connsiteY1406" fmla="*/ 796272 h 2007826"/>
              <a:gd name="connsiteX1407" fmla="*/ 1590316 w 12192000"/>
              <a:gd name="connsiteY1407" fmla="*/ 786460 h 2007826"/>
              <a:gd name="connsiteX1408" fmla="*/ 1576742 w 12192000"/>
              <a:gd name="connsiteY1408" fmla="*/ 800654 h 2007826"/>
              <a:gd name="connsiteX1409" fmla="*/ 1563218 w 12192000"/>
              <a:gd name="connsiteY1409" fmla="*/ 805369 h 2007826"/>
              <a:gd name="connsiteX1410" fmla="*/ 1563742 w 12192000"/>
              <a:gd name="connsiteY1410" fmla="*/ 785793 h 2007826"/>
              <a:gd name="connsiteX1411" fmla="*/ 1571171 w 12192000"/>
              <a:gd name="connsiteY1411" fmla="*/ 791318 h 2007826"/>
              <a:gd name="connsiteX1412" fmla="*/ 1571648 w 12192000"/>
              <a:gd name="connsiteY1412" fmla="*/ 785555 h 2007826"/>
              <a:gd name="connsiteX1413" fmla="*/ 1591601 w 12192000"/>
              <a:gd name="connsiteY1413" fmla="*/ 780935 h 2007826"/>
              <a:gd name="connsiteX1414" fmla="*/ 1613890 w 12192000"/>
              <a:gd name="connsiteY1414" fmla="*/ 777601 h 2007826"/>
              <a:gd name="connsiteX1415" fmla="*/ 1624291 w 12192000"/>
              <a:gd name="connsiteY1415" fmla="*/ 771213 h 2007826"/>
              <a:gd name="connsiteX1416" fmla="*/ 11589243 w 12192000"/>
              <a:gd name="connsiteY1416" fmla="*/ 770112 h 2007826"/>
              <a:gd name="connsiteX1417" fmla="*/ 11583162 w 12192000"/>
              <a:gd name="connsiteY1417" fmla="*/ 770648 h 2007826"/>
              <a:gd name="connsiteX1418" fmla="*/ 11589243 w 12192000"/>
              <a:gd name="connsiteY1418" fmla="*/ 770112 h 2007826"/>
              <a:gd name="connsiteX1419" fmla="*/ 905475 w 12192000"/>
              <a:gd name="connsiteY1419" fmla="*/ 767742 h 2007826"/>
              <a:gd name="connsiteX1420" fmla="*/ 905475 w 12192000"/>
              <a:gd name="connsiteY1420" fmla="*/ 767742 h 2007826"/>
              <a:gd name="connsiteX1421" fmla="*/ 10192559 w 12192000"/>
              <a:gd name="connsiteY1421" fmla="*/ 767028 h 2007826"/>
              <a:gd name="connsiteX1422" fmla="*/ 10192559 w 12192000"/>
              <a:gd name="connsiteY1422" fmla="*/ 767028 h 2007826"/>
              <a:gd name="connsiteX1423" fmla="*/ 10178129 w 12192000"/>
              <a:gd name="connsiteY1423" fmla="*/ 766600 h 2007826"/>
              <a:gd name="connsiteX1424" fmla="*/ 10178129 w 12192000"/>
              <a:gd name="connsiteY1424" fmla="*/ 766600 h 2007826"/>
              <a:gd name="connsiteX1425" fmla="*/ 11483435 w 12192000"/>
              <a:gd name="connsiteY1425" fmla="*/ 765599 h 2007826"/>
              <a:gd name="connsiteX1426" fmla="*/ 11482101 w 12192000"/>
              <a:gd name="connsiteY1426" fmla="*/ 779983 h 2007826"/>
              <a:gd name="connsiteX1427" fmla="*/ 11492817 w 12192000"/>
              <a:gd name="connsiteY1427" fmla="*/ 779983 h 2007826"/>
              <a:gd name="connsiteX1428" fmla="*/ 11486341 w 12192000"/>
              <a:gd name="connsiteY1428" fmla="*/ 770600 h 2007826"/>
              <a:gd name="connsiteX1429" fmla="*/ 11498532 w 12192000"/>
              <a:gd name="connsiteY1429" fmla="*/ 769552 h 2007826"/>
              <a:gd name="connsiteX1430" fmla="*/ 11496341 w 12192000"/>
              <a:gd name="connsiteY1430" fmla="*/ 784699 h 2007826"/>
              <a:gd name="connsiteX1431" fmla="*/ 11501771 w 12192000"/>
              <a:gd name="connsiteY1431" fmla="*/ 784794 h 2007826"/>
              <a:gd name="connsiteX1432" fmla="*/ 11510533 w 12192000"/>
              <a:gd name="connsiteY1432" fmla="*/ 768552 h 2007826"/>
              <a:gd name="connsiteX1433" fmla="*/ 11511153 w 12192000"/>
              <a:gd name="connsiteY1433" fmla="*/ 789462 h 2007826"/>
              <a:gd name="connsiteX1434" fmla="*/ 11516915 w 12192000"/>
              <a:gd name="connsiteY1434" fmla="*/ 789604 h 2007826"/>
              <a:gd name="connsiteX1435" fmla="*/ 11515725 w 12192000"/>
              <a:gd name="connsiteY1435" fmla="*/ 775315 h 2007826"/>
              <a:gd name="connsiteX1436" fmla="*/ 11526345 w 12192000"/>
              <a:gd name="connsiteY1436" fmla="*/ 775458 h 2007826"/>
              <a:gd name="connsiteX1437" fmla="*/ 11520726 w 12192000"/>
              <a:gd name="connsiteY1437" fmla="*/ 787556 h 2007826"/>
              <a:gd name="connsiteX1438" fmla="*/ 11526584 w 12192000"/>
              <a:gd name="connsiteY1438" fmla="*/ 796368 h 2007826"/>
              <a:gd name="connsiteX1439" fmla="*/ 11503676 w 12192000"/>
              <a:gd name="connsiteY1439" fmla="*/ 790700 h 2007826"/>
              <a:gd name="connsiteX1440" fmla="*/ 11494532 w 12192000"/>
              <a:gd name="connsiteY1440" fmla="*/ 788318 h 2007826"/>
              <a:gd name="connsiteX1441" fmla="*/ 11477720 w 12192000"/>
              <a:gd name="connsiteY1441" fmla="*/ 783603 h 2007826"/>
              <a:gd name="connsiteX1442" fmla="*/ 11475768 w 12192000"/>
              <a:gd name="connsiteY1442" fmla="*/ 765694 h 2007826"/>
              <a:gd name="connsiteX1443" fmla="*/ 10713553 w 12192000"/>
              <a:gd name="connsiteY1443" fmla="*/ 765307 h 2007826"/>
              <a:gd name="connsiteX1444" fmla="*/ 10707291 w 12192000"/>
              <a:gd name="connsiteY1444" fmla="*/ 766171 h 2007826"/>
              <a:gd name="connsiteX1445" fmla="*/ 10713553 w 12192000"/>
              <a:gd name="connsiteY1445" fmla="*/ 765307 h 2007826"/>
              <a:gd name="connsiteX1446" fmla="*/ 10537626 w 12192000"/>
              <a:gd name="connsiteY1446" fmla="*/ 760621 h 2007826"/>
              <a:gd name="connsiteX1447" fmla="*/ 10531364 w 12192000"/>
              <a:gd name="connsiteY1447" fmla="*/ 761217 h 2007826"/>
              <a:gd name="connsiteX1448" fmla="*/ 10537626 w 12192000"/>
              <a:gd name="connsiteY1448" fmla="*/ 760621 h 2007826"/>
              <a:gd name="connsiteX1449" fmla="*/ 10700215 w 12192000"/>
              <a:gd name="connsiteY1449" fmla="*/ 760610 h 2007826"/>
              <a:gd name="connsiteX1450" fmla="*/ 10694194 w 12192000"/>
              <a:gd name="connsiteY1450" fmla="*/ 761360 h 2007826"/>
              <a:gd name="connsiteX1451" fmla="*/ 10700215 w 12192000"/>
              <a:gd name="connsiteY1451" fmla="*/ 760610 h 2007826"/>
              <a:gd name="connsiteX1452" fmla="*/ 10150792 w 12192000"/>
              <a:gd name="connsiteY1452" fmla="*/ 757455 h 2007826"/>
              <a:gd name="connsiteX1453" fmla="*/ 10157983 w 12192000"/>
              <a:gd name="connsiteY1453" fmla="*/ 768981 h 2007826"/>
              <a:gd name="connsiteX1454" fmla="*/ 10150792 w 12192000"/>
              <a:gd name="connsiteY1454" fmla="*/ 757455 h 2007826"/>
              <a:gd name="connsiteX1455" fmla="*/ 10139744 w 12192000"/>
              <a:gd name="connsiteY1455" fmla="*/ 757217 h 2007826"/>
              <a:gd name="connsiteX1456" fmla="*/ 10139744 w 12192000"/>
              <a:gd name="connsiteY1456" fmla="*/ 757217 h 2007826"/>
              <a:gd name="connsiteX1457" fmla="*/ 1675900 w 12192000"/>
              <a:gd name="connsiteY1457" fmla="*/ 756835 h 2007826"/>
              <a:gd name="connsiteX1458" fmla="*/ 1675663 w 12192000"/>
              <a:gd name="connsiteY1458" fmla="*/ 772172 h 2007826"/>
              <a:gd name="connsiteX1459" fmla="*/ 1666329 w 12192000"/>
              <a:gd name="connsiteY1459" fmla="*/ 762312 h 2007826"/>
              <a:gd name="connsiteX1460" fmla="*/ 1660137 w 12192000"/>
              <a:gd name="connsiteY1460" fmla="*/ 774077 h 2007826"/>
              <a:gd name="connsiteX1461" fmla="*/ 1648612 w 12192000"/>
              <a:gd name="connsiteY1461" fmla="*/ 769409 h 2007826"/>
              <a:gd name="connsiteX1462" fmla="*/ 1649184 w 12192000"/>
              <a:gd name="connsiteY1462" fmla="*/ 779935 h 2007826"/>
              <a:gd name="connsiteX1463" fmla="*/ 1644421 w 12192000"/>
              <a:gd name="connsiteY1463" fmla="*/ 780316 h 2007826"/>
              <a:gd name="connsiteX1464" fmla="*/ 1643659 w 12192000"/>
              <a:gd name="connsiteY1464" fmla="*/ 765265 h 2007826"/>
              <a:gd name="connsiteX1465" fmla="*/ 1654899 w 12192000"/>
              <a:gd name="connsiteY1465" fmla="*/ 770981 h 2007826"/>
              <a:gd name="connsiteX1466" fmla="*/ 1654661 w 12192000"/>
              <a:gd name="connsiteY1466" fmla="*/ 762312 h 2007826"/>
              <a:gd name="connsiteX1467" fmla="*/ 1675900 w 12192000"/>
              <a:gd name="connsiteY1467" fmla="*/ 756835 h 2007826"/>
              <a:gd name="connsiteX1468" fmla="*/ 11053858 w 12192000"/>
              <a:gd name="connsiteY1468" fmla="*/ 756693 h 2007826"/>
              <a:gd name="connsiteX1469" fmla="*/ 11028045 w 12192000"/>
              <a:gd name="connsiteY1469" fmla="*/ 764123 h 2007826"/>
              <a:gd name="connsiteX1470" fmla="*/ 11046762 w 12192000"/>
              <a:gd name="connsiteY1470" fmla="*/ 769124 h 2007826"/>
              <a:gd name="connsiteX1471" fmla="*/ 11080147 w 12192000"/>
              <a:gd name="connsiteY1471" fmla="*/ 776459 h 2007826"/>
              <a:gd name="connsiteX1472" fmla="*/ 11094101 w 12192000"/>
              <a:gd name="connsiteY1472" fmla="*/ 781651 h 2007826"/>
              <a:gd name="connsiteX1473" fmla="*/ 11126248 w 12192000"/>
              <a:gd name="connsiteY1473" fmla="*/ 780126 h 2007826"/>
              <a:gd name="connsiteX1474" fmla="*/ 11121010 w 12192000"/>
              <a:gd name="connsiteY1474" fmla="*/ 788938 h 2007826"/>
              <a:gd name="connsiteX1475" fmla="*/ 11158299 w 12192000"/>
              <a:gd name="connsiteY1475" fmla="*/ 797940 h 2007826"/>
              <a:gd name="connsiteX1476" fmla="*/ 11160205 w 12192000"/>
              <a:gd name="connsiteY1476" fmla="*/ 786556 h 2007826"/>
              <a:gd name="connsiteX1477" fmla="*/ 11150680 w 12192000"/>
              <a:gd name="connsiteY1477" fmla="*/ 791462 h 2007826"/>
              <a:gd name="connsiteX1478" fmla="*/ 11147917 w 12192000"/>
              <a:gd name="connsiteY1478" fmla="*/ 781603 h 2007826"/>
              <a:gd name="connsiteX1479" fmla="*/ 11130819 w 12192000"/>
              <a:gd name="connsiteY1479" fmla="*/ 777173 h 2007826"/>
              <a:gd name="connsiteX1480" fmla="*/ 11105578 w 12192000"/>
              <a:gd name="connsiteY1480" fmla="*/ 780841 h 2007826"/>
              <a:gd name="connsiteX1481" fmla="*/ 11109627 w 12192000"/>
              <a:gd name="connsiteY1481" fmla="*/ 770600 h 2007826"/>
              <a:gd name="connsiteX1482" fmla="*/ 11090767 w 12192000"/>
              <a:gd name="connsiteY1482" fmla="*/ 777316 h 2007826"/>
              <a:gd name="connsiteX1483" fmla="*/ 11096053 w 12192000"/>
              <a:gd name="connsiteY1483" fmla="*/ 766028 h 2007826"/>
              <a:gd name="connsiteX1484" fmla="*/ 11065812 w 12192000"/>
              <a:gd name="connsiteY1484" fmla="*/ 769838 h 2007826"/>
              <a:gd name="connsiteX1485" fmla="*/ 11068764 w 12192000"/>
              <a:gd name="connsiteY1485" fmla="*/ 760693 h 2007826"/>
              <a:gd name="connsiteX1486" fmla="*/ 11053333 w 12192000"/>
              <a:gd name="connsiteY1486" fmla="*/ 767028 h 2007826"/>
              <a:gd name="connsiteX1487" fmla="*/ 11053858 w 12192000"/>
              <a:gd name="connsiteY1487" fmla="*/ 756693 h 2007826"/>
              <a:gd name="connsiteX1488" fmla="*/ 11023204 w 12192000"/>
              <a:gd name="connsiteY1488" fmla="*/ 755923 h 2007826"/>
              <a:gd name="connsiteX1489" fmla="*/ 11016948 w 12192000"/>
              <a:gd name="connsiteY1489" fmla="*/ 756740 h 2007826"/>
              <a:gd name="connsiteX1490" fmla="*/ 11023204 w 12192000"/>
              <a:gd name="connsiteY1490" fmla="*/ 755923 h 2007826"/>
              <a:gd name="connsiteX1491" fmla="*/ 10894768 w 12192000"/>
              <a:gd name="connsiteY1491" fmla="*/ 755501 h 2007826"/>
              <a:gd name="connsiteX1492" fmla="*/ 10888647 w 12192000"/>
              <a:gd name="connsiteY1492" fmla="*/ 756693 h 2007826"/>
              <a:gd name="connsiteX1493" fmla="*/ 10894768 w 12192000"/>
              <a:gd name="connsiteY1493" fmla="*/ 755501 h 2007826"/>
              <a:gd name="connsiteX1494" fmla="*/ 1687352 w 12192000"/>
              <a:gd name="connsiteY1494" fmla="*/ 755340 h 2007826"/>
              <a:gd name="connsiteX1495" fmla="*/ 1688759 w 12192000"/>
              <a:gd name="connsiteY1495" fmla="*/ 769599 h 2007826"/>
              <a:gd name="connsiteX1496" fmla="*/ 1682234 w 12192000"/>
              <a:gd name="connsiteY1496" fmla="*/ 756549 h 2007826"/>
              <a:gd name="connsiteX1497" fmla="*/ 1687352 w 12192000"/>
              <a:gd name="connsiteY1497" fmla="*/ 755340 h 2007826"/>
              <a:gd name="connsiteX1498" fmla="*/ 11448955 w 12192000"/>
              <a:gd name="connsiteY1498" fmla="*/ 754263 h 2007826"/>
              <a:gd name="connsiteX1499" fmla="*/ 11454526 w 12192000"/>
              <a:gd name="connsiteY1499" fmla="*/ 769600 h 2007826"/>
              <a:gd name="connsiteX1500" fmla="*/ 11462576 w 12192000"/>
              <a:gd name="connsiteY1500" fmla="*/ 777030 h 2007826"/>
              <a:gd name="connsiteX1501" fmla="*/ 11467195 w 12192000"/>
              <a:gd name="connsiteY1501" fmla="*/ 758835 h 2007826"/>
              <a:gd name="connsiteX1502" fmla="*/ 11473434 w 12192000"/>
              <a:gd name="connsiteY1502" fmla="*/ 780602 h 2007826"/>
              <a:gd name="connsiteX1503" fmla="*/ 11449859 w 12192000"/>
              <a:gd name="connsiteY1503" fmla="*/ 773648 h 2007826"/>
              <a:gd name="connsiteX1504" fmla="*/ 11448955 w 12192000"/>
              <a:gd name="connsiteY1504" fmla="*/ 754263 h 2007826"/>
              <a:gd name="connsiteX1505" fmla="*/ 10506313 w 12192000"/>
              <a:gd name="connsiteY1505" fmla="*/ 753787 h 2007826"/>
              <a:gd name="connsiteX1506" fmla="*/ 10506313 w 12192000"/>
              <a:gd name="connsiteY1506" fmla="*/ 753787 h 2007826"/>
              <a:gd name="connsiteX1507" fmla="*/ 1696523 w 12192000"/>
              <a:gd name="connsiteY1507" fmla="*/ 752787 h 2007826"/>
              <a:gd name="connsiteX1508" fmla="*/ 1701285 w 12192000"/>
              <a:gd name="connsiteY1508" fmla="*/ 762122 h 2007826"/>
              <a:gd name="connsiteX1509" fmla="*/ 1696523 w 12192000"/>
              <a:gd name="connsiteY1509" fmla="*/ 752787 h 2007826"/>
              <a:gd name="connsiteX1510" fmla="*/ 10491835 w 12192000"/>
              <a:gd name="connsiteY1510" fmla="*/ 752501 h 2007826"/>
              <a:gd name="connsiteX1511" fmla="*/ 10491835 w 12192000"/>
              <a:gd name="connsiteY1511" fmla="*/ 752501 h 2007826"/>
              <a:gd name="connsiteX1512" fmla="*/ 10647573 w 12192000"/>
              <a:gd name="connsiteY1512" fmla="*/ 751023 h 2007826"/>
              <a:gd name="connsiteX1513" fmla="*/ 10641425 w 12192000"/>
              <a:gd name="connsiteY1513" fmla="*/ 751739 h 2007826"/>
              <a:gd name="connsiteX1514" fmla="*/ 10647573 w 12192000"/>
              <a:gd name="connsiteY1514" fmla="*/ 751023 h 2007826"/>
              <a:gd name="connsiteX1515" fmla="*/ 1039207 w 12192000"/>
              <a:gd name="connsiteY1515" fmla="*/ 748500 h 2007826"/>
              <a:gd name="connsiteX1516" fmla="*/ 1053875 w 12192000"/>
              <a:gd name="connsiteY1516" fmla="*/ 751310 h 2007826"/>
              <a:gd name="connsiteX1517" fmla="*/ 1041541 w 12192000"/>
              <a:gd name="connsiteY1517" fmla="*/ 775220 h 2007826"/>
              <a:gd name="connsiteX1518" fmla="*/ 1054780 w 12192000"/>
              <a:gd name="connsiteY1518" fmla="*/ 783127 h 2007826"/>
              <a:gd name="connsiteX1519" fmla="*/ 1036254 w 12192000"/>
              <a:gd name="connsiteY1519" fmla="*/ 788128 h 2007826"/>
              <a:gd name="connsiteX1520" fmla="*/ 1016728 w 12192000"/>
              <a:gd name="connsiteY1520" fmla="*/ 791748 h 2007826"/>
              <a:gd name="connsiteX1521" fmla="*/ 998012 w 12192000"/>
              <a:gd name="connsiteY1521" fmla="*/ 797082 h 2007826"/>
              <a:gd name="connsiteX1522" fmla="*/ 979058 w 12192000"/>
              <a:gd name="connsiteY1522" fmla="*/ 806513 h 2007826"/>
              <a:gd name="connsiteX1523" fmla="*/ 985535 w 12192000"/>
              <a:gd name="connsiteY1523" fmla="*/ 793701 h 2007826"/>
              <a:gd name="connsiteX1524" fmla="*/ 1024824 w 12192000"/>
              <a:gd name="connsiteY1524" fmla="*/ 784556 h 2007826"/>
              <a:gd name="connsiteX1525" fmla="*/ 1026920 w 12192000"/>
              <a:gd name="connsiteY1525" fmla="*/ 774744 h 2007826"/>
              <a:gd name="connsiteX1526" fmla="*/ 1011728 w 12192000"/>
              <a:gd name="connsiteY1526" fmla="*/ 780507 h 2007826"/>
              <a:gd name="connsiteX1527" fmla="*/ 1013013 w 12192000"/>
              <a:gd name="connsiteY1527" fmla="*/ 771458 h 2007826"/>
              <a:gd name="connsiteX1528" fmla="*/ 1001537 w 12192000"/>
              <a:gd name="connsiteY1528" fmla="*/ 786366 h 2007826"/>
              <a:gd name="connsiteX1529" fmla="*/ 998202 w 12192000"/>
              <a:gd name="connsiteY1529" fmla="*/ 775316 h 2007826"/>
              <a:gd name="connsiteX1530" fmla="*/ 989440 w 12192000"/>
              <a:gd name="connsiteY1530" fmla="*/ 788842 h 2007826"/>
              <a:gd name="connsiteX1531" fmla="*/ 984487 w 12192000"/>
              <a:gd name="connsiteY1531" fmla="*/ 780078 h 2007826"/>
              <a:gd name="connsiteX1532" fmla="*/ 983057 w 12192000"/>
              <a:gd name="connsiteY1532" fmla="*/ 780269 h 2007826"/>
              <a:gd name="connsiteX1533" fmla="*/ 976772 w 12192000"/>
              <a:gd name="connsiteY1533" fmla="*/ 791081 h 2007826"/>
              <a:gd name="connsiteX1534" fmla="*/ 977819 w 12192000"/>
              <a:gd name="connsiteY1534" fmla="*/ 803274 h 2007826"/>
              <a:gd name="connsiteX1535" fmla="*/ 965103 w 12192000"/>
              <a:gd name="connsiteY1535" fmla="*/ 808609 h 2007826"/>
              <a:gd name="connsiteX1536" fmla="*/ 972247 w 12192000"/>
              <a:gd name="connsiteY1536" fmla="*/ 782603 h 2007826"/>
              <a:gd name="connsiteX1537" fmla="*/ 961865 w 12192000"/>
              <a:gd name="connsiteY1537" fmla="*/ 794796 h 2007826"/>
              <a:gd name="connsiteX1538" fmla="*/ 959150 w 12192000"/>
              <a:gd name="connsiteY1538" fmla="*/ 772315 h 2007826"/>
              <a:gd name="connsiteX1539" fmla="*/ 1002536 w 12192000"/>
              <a:gd name="connsiteY1539" fmla="*/ 760265 h 2007826"/>
              <a:gd name="connsiteX1540" fmla="*/ 1016966 w 12192000"/>
              <a:gd name="connsiteY1540" fmla="*/ 755978 h 2007826"/>
              <a:gd name="connsiteX1541" fmla="*/ 1032444 w 12192000"/>
              <a:gd name="connsiteY1541" fmla="*/ 755168 h 2007826"/>
              <a:gd name="connsiteX1542" fmla="*/ 1039207 w 12192000"/>
              <a:gd name="connsiteY1542" fmla="*/ 748500 h 2007826"/>
              <a:gd name="connsiteX1543" fmla="*/ 10087356 w 12192000"/>
              <a:gd name="connsiteY1543" fmla="*/ 747691 h 2007826"/>
              <a:gd name="connsiteX1544" fmla="*/ 10087356 w 12192000"/>
              <a:gd name="connsiteY1544" fmla="*/ 747691 h 2007826"/>
              <a:gd name="connsiteX1545" fmla="*/ 11501819 w 12192000"/>
              <a:gd name="connsiteY1545" fmla="*/ 747547 h 2007826"/>
              <a:gd name="connsiteX1546" fmla="*/ 11501819 w 12192000"/>
              <a:gd name="connsiteY1546" fmla="*/ 747547 h 2007826"/>
              <a:gd name="connsiteX1547" fmla="*/ 1149125 w 12192000"/>
              <a:gd name="connsiteY1547" fmla="*/ 747405 h 2007826"/>
              <a:gd name="connsiteX1548" fmla="*/ 1147029 w 12192000"/>
              <a:gd name="connsiteY1548" fmla="*/ 751787 h 2007826"/>
              <a:gd name="connsiteX1549" fmla="*/ 10079387 w 12192000"/>
              <a:gd name="connsiteY1549" fmla="*/ 746441 h 2007826"/>
              <a:gd name="connsiteX1550" fmla="*/ 10073260 w 12192000"/>
              <a:gd name="connsiteY1550" fmla="*/ 747452 h 2007826"/>
              <a:gd name="connsiteX1551" fmla="*/ 10079387 w 12192000"/>
              <a:gd name="connsiteY1551" fmla="*/ 746441 h 2007826"/>
              <a:gd name="connsiteX1552" fmla="*/ 10106460 w 12192000"/>
              <a:gd name="connsiteY1552" fmla="*/ 745863 h 2007826"/>
              <a:gd name="connsiteX1553" fmla="*/ 10095643 w 12192000"/>
              <a:gd name="connsiteY1553" fmla="*/ 751453 h 2007826"/>
              <a:gd name="connsiteX1554" fmla="*/ 10115169 w 12192000"/>
              <a:gd name="connsiteY1554" fmla="*/ 754883 h 2007826"/>
              <a:gd name="connsiteX1555" fmla="*/ 10106460 w 12192000"/>
              <a:gd name="connsiteY1555" fmla="*/ 745863 h 2007826"/>
              <a:gd name="connsiteX1556" fmla="*/ 2192634 w 12192000"/>
              <a:gd name="connsiteY1556" fmla="*/ 744499 h 2007826"/>
              <a:gd name="connsiteX1557" fmla="*/ 2191203 w 12192000"/>
              <a:gd name="connsiteY1557" fmla="*/ 753263 h 2007826"/>
              <a:gd name="connsiteX1558" fmla="*/ 2184582 w 12192000"/>
              <a:gd name="connsiteY1558" fmla="*/ 745119 h 2007826"/>
              <a:gd name="connsiteX1559" fmla="*/ 2170587 w 12192000"/>
              <a:gd name="connsiteY1559" fmla="*/ 759646 h 2007826"/>
              <a:gd name="connsiteX1560" fmla="*/ 2187347 w 12192000"/>
              <a:gd name="connsiteY1560" fmla="*/ 761074 h 2007826"/>
              <a:gd name="connsiteX1561" fmla="*/ 2184191 w 12192000"/>
              <a:gd name="connsiteY1561" fmla="*/ 755073 h 2007826"/>
              <a:gd name="connsiteX1562" fmla="*/ 2202382 w 12192000"/>
              <a:gd name="connsiteY1562" fmla="*/ 755597 h 2007826"/>
              <a:gd name="connsiteX1563" fmla="*/ 2192634 w 12192000"/>
              <a:gd name="connsiteY1563" fmla="*/ 744499 h 2007826"/>
              <a:gd name="connsiteX1564" fmla="*/ 1722660 w 12192000"/>
              <a:gd name="connsiteY1564" fmla="*/ 743851 h 2007826"/>
              <a:gd name="connsiteX1565" fmla="*/ 1728051 w 12192000"/>
              <a:gd name="connsiteY1565" fmla="*/ 743927 h 2007826"/>
              <a:gd name="connsiteX1566" fmla="*/ 1728099 w 12192000"/>
              <a:gd name="connsiteY1566" fmla="*/ 754882 h 2007826"/>
              <a:gd name="connsiteX1567" fmla="*/ 1722660 w 12192000"/>
              <a:gd name="connsiteY1567" fmla="*/ 743851 h 2007826"/>
              <a:gd name="connsiteX1568" fmla="*/ 2219931 w 12192000"/>
              <a:gd name="connsiteY1568" fmla="*/ 742285 h 2007826"/>
              <a:gd name="connsiteX1569" fmla="*/ 2211114 w 12192000"/>
              <a:gd name="connsiteY1569" fmla="*/ 750405 h 2007826"/>
              <a:gd name="connsiteX1570" fmla="*/ 2231822 w 12192000"/>
              <a:gd name="connsiteY1570" fmla="*/ 745595 h 2007826"/>
              <a:gd name="connsiteX1571" fmla="*/ 2219931 w 12192000"/>
              <a:gd name="connsiteY1571" fmla="*/ 742285 h 2007826"/>
              <a:gd name="connsiteX1572" fmla="*/ 10445943 w 12192000"/>
              <a:gd name="connsiteY1572" fmla="*/ 741651 h 2007826"/>
              <a:gd name="connsiteX1573" fmla="*/ 10439829 w 12192000"/>
              <a:gd name="connsiteY1573" fmla="*/ 742213 h 2007826"/>
              <a:gd name="connsiteX1574" fmla="*/ 10445943 w 12192000"/>
              <a:gd name="connsiteY1574" fmla="*/ 741651 h 2007826"/>
              <a:gd name="connsiteX1575" fmla="*/ 10607610 w 12192000"/>
              <a:gd name="connsiteY1575" fmla="*/ 741373 h 2007826"/>
              <a:gd name="connsiteX1576" fmla="*/ 10601563 w 12192000"/>
              <a:gd name="connsiteY1576" fmla="*/ 742451 h 2007826"/>
              <a:gd name="connsiteX1577" fmla="*/ 10607610 w 12192000"/>
              <a:gd name="connsiteY1577" fmla="*/ 741373 h 2007826"/>
              <a:gd name="connsiteX1578" fmla="*/ 11479584 w 12192000"/>
              <a:gd name="connsiteY1578" fmla="*/ 740462 h 2007826"/>
              <a:gd name="connsiteX1579" fmla="*/ 11491199 w 12192000"/>
              <a:gd name="connsiteY1579" fmla="*/ 744213 h 2007826"/>
              <a:gd name="connsiteX1580" fmla="*/ 11473292 w 12192000"/>
              <a:gd name="connsiteY1580" fmla="*/ 747356 h 2007826"/>
              <a:gd name="connsiteX1581" fmla="*/ 11479584 w 12192000"/>
              <a:gd name="connsiteY1581" fmla="*/ 740462 h 2007826"/>
              <a:gd name="connsiteX1582" fmla="*/ 10696861 w 12192000"/>
              <a:gd name="connsiteY1582" fmla="*/ 738879 h 2007826"/>
              <a:gd name="connsiteX1583" fmla="*/ 10714244 w 12192000"/>
              <a:gd name="connsiteY1583" fmla="*/ 739260 h 2007826"/>
              <a:gd name="connsiteX1584" fmla="*/ 10696861 w 12192000"/>
              <a:gd name="connsiteY1584" fmla="*/ 738879 h 2007826"/>
              <a:gd name="connsiteX1585" fmla="*/ 1739576 w 12192000"/>
              <a:gd name="connsiteY1585" fmla="*/ 738831 h 2007826"/>
              <a:gd name="connsiteX1586" fmla="*/ 1734528 w 12192000"/>
              <a:gd name="connsiteY1586" fmla="*/ 755454 h 2007826"/>
              <a:gd name="connsiteX1587" fmla="*/ 1739576 w 12192000"/>
              <a:gd name="connsiteY1587" fmla="*/ 738831 h 2007826"/>
              <a:gd name="connsiteX1588" fmla="*/ 10035112 w 12192000"/>
              <a:gd name="connsiteY1588" fmla="*/ 738308 h 2007826"/>
              <a:gd name="connsiteX1589" fmla="*/ 10035112 w 12192000"/>
              <a:gd name="connsiteY1589" fmla="*/ 738308 h 2007826"/>
              <a:gd name="connsiteX1590" fmla="*/ 11465837 w 12192000"/>
              <a:gd name="connsiteY1590" fmla="*/ 736793 h 2007826"/>
              <a:gd name="connsiteX1591" fmla="*/ 11459622 w 12192000"/>
              <a:gd name="connsiteY1591" fmla="*/ 737878 h 2007826"/>
              <a:gd name="connsiteX1592" fmla="*/ 11465837 w 12192000"/>
              <a:gd name="connsiteY1592" fmla="*/ 736793 h 2007826"/>
              <a:gd name="connsiteX1593" fmla="*/ 1747912 w 12192000"/>
              <a:gd name="connsiteY1593" fmla="*/ 736068 h 2007826"/>
              <a:gd name="connsiteX1594" fmla="*/ 1762157 w 12192000"/>
              <a:gd name="connsiteY1594" fmla="*/ 742685 h 2007826"/>
              <a:gd name="connsiteX1595" fmla="*/ 1760533 w 12192000"/>
              <a:gd name="connsiteY1595" fmla="*/ 752453 h 2007826"/>
              <a:gd name="connsiteX1596" fmla="*/ 1752532 w 12192000"/>
              <a:gd name="connsiteY1596" fmla="*/ 744880 h 2007826"/>
              <a:gd name="connsiteX1597" fmla="*/ 1747912 w 12192000"/>
              <a:gd name="connsiteY1597" fmla="*/ 753501 h 2007826"/>
              <a:gd name="connsiteX1598" fmla="*/ 1747912 w 12192000"/>
              <a:gd name="connsiteY1598" fmla="*/ 736068 h 2007826"/>
              <a:gd name="connsiteX1599" fmla="*/ 1764104 w 12192000"/>
              <a:gd name="connsiteY1599" fmla="*/ 730972 h 2007826"/>
              <a:gd name="connsiteX1600" fmla="*/ 1763295 w 12192000"/>
              <a:gd name="connsiteY1600" fmla="*/ 743213 h 2007826"/>
              <a:gd name="connsiteX1601" fmla="*/ 1762157 w 12192000"/>
              <a:gd name="connsiteY1601" fmla="*/ 742685 h 2007826"/>
              <a:gd name="connsiteX1602" fmla="*/ 1777916 w 12192000"/>
              <a:gd name="connsiteY1602" fmla="*/ 728781 h 2007826"/>
              <a:gd name="connsiteX1603" fmla="*/ 1773820 w 12192000"/>
              <a:gd name="connsiteY1603" fmla="*/ 745451 h 2007826"/>
              <a:gd name="connsiteX1604" fmla="*/ 1777916 w 12192000"/>
              <a:gd name="connsiteY1604" fmla="*/ 728781 h 2007826"/>
              <a:gd name="connsiteX1605" fmla="*/ 11435048 w 12192000"/>
              <a:gd name="connsiteY1605" fmla="*/ 728257 h 2007826"/>
              <a:gd name="connsiteX1606" fmla="*/ 11435048 w 12192000"/>
              <a:gd name="connsiteY1606" fmla="*/ 728257 h 2007826"/>
              <a:gd name="connsiteX1607" fmla="*/ 9993249 w 12192000"/>
              <a:gd name="connsiteY1607" fmla="*/ 727781 h 2007826"/>
              <a:gd name="connsiteX1608" fmla="*/ 10000964 w 12192000"/>
              <a:gd name="connsiteY1608" fmla="*/ 740213 h 2007826"/>
              <a:gd name="connsiteX1609" fmla="*/ 9993249 w 12192000"/>
              <a:gd name="connsiteY1609" fmla="*/ 727781 h 2007826"/>
              <a:gd name="connsiteX1610" fmla="*/ 10934891 w 12192000"/>
              <a:gd name="connsiteY1610" fmla="*/ 727591 h 2007826"/>
              <a:gd name="connsiteX1611" fmla="*/ 10913602 w 12192000"/>
              <a:gd name="connsiteY1611" fmla="*/ 728686 h 2007826"/>
              <a:gd name="connsiteX1612" fmla="*/ 10893409 w 12192000"/>
              <a:gd name="connsiteY1612" fmla="*/ 732116 h 2007826"/>
              <a:gd name="connsiteX1613" fmla="*/ 10908745 w 12192000"/>
              <a:gd name="connsiteY1613" fmla="*/ 731592 h 2007826"/>
              <a:gd name="connsiteX1614" fmla="*/ 10927652 w 12192000"/>
              <a:gd name="connsiteY1614" fmla="*/ 741308 h 2007826"/>
              <a:gd name="connsiteX1615" fmla="*/ 10946463 w 12192000"/>
              <a:gd name="connsiteY1615" fmla="*/ 742499 h 2007826"/>
              <a:gd name="connsiteX1616" fmla="*/ 10961084 w 12192000"/>
              <a:gd name="connsiteY1616" fmla="*/ 748834 h 2007826"/>
              <a:gd name="connsiteX1617" fmla="*/ 11009043 w 12192000"/>
              <a:gd name="connsiteY1617" fmla="*/ 759217 h 2007826"/>
              <a:gd name="connsiteX1618" fmla="*/ 11016187 w 12192000"/>
              <a:gd name="connsiteY1618" fmla="*/ 746357 h 2007826"/>
              <a:gd name="connsiteX1619" fmla="*/ 10995660 w 12192000"/>
              <a:gd name="connsiteY1619" fmla="*/ 750977 h 2007826"/>
              <a:gd name="connsiteX1620" fmla="*/ 11000803 w 12192000"/>
              <a:gd name="connsiteY1620" fmla="*/ 741784 h 2007826"/>
              <a:gd name="connsiteX1621" fmla="*/ 10990326 w 12192000"/>
              <a:gd name="connsiteY1621" fmla="*/ 750072 h 2007826"/>
              <a:gd name="connsiteX1622" fmla="*/ 10985563 w 12192000"/>
              <a:gd name="connsiteY1622" fmla="*/ 742880 h 2007826"/>
              <a:gd name="connsiteX1623" fmla="*/ 10976563 w 12192000"/>
              <a:gd name="connsiteY1623" fmla="*/ 748691 h 2007826"/>
              <a:gd name="connsiteX1624" fmla="*/ 10970085 w 12192000"/>
              <a:gd name="connsiteY1624" fmla="*/ 738593 h 2007826"/>
              <a:gd name="connsiteX1625" fmla="*/ 10960798 w 12192000"/>
              <a:gd name="connsiteY1625" fmla="*/ 741642 h 2007826"/>
              <a:gd name="connsiteX1626" fmla="*/ 10944320 w 12192000"/>
              <a:gd name="connsiteY1626" fmla="*/ 734640 h 2007826"/>
              <a:gd name="connsiteX1627" fmla="*/ 10927461 w 12192000"/>
              <a:gd name="connsiteY1627" fmla="*/ 732116 h 2007826"/>
              <a:gd name="connsiteX1628" fmla="*/ 10935081 w 12192000"/>
              <a:gd name="connsiteY1628" fmla="*/ 732592 h 2007826"/>
              <a:gd name="connsiteX1629" fmla="*/ 10670554 w 12192000"/>
              <a:gd name="connsiteY1629" fmla="*/ 727490 h 2007826"/>
              <a:gd name="connsiteX1630" fmla="*/ 10659332 w 12192000"/>
              <a:gd name="connsiteY1630" fmla="*/ 728496 h 2007826"/>
              <a:gd name="connsiteX1631" fmla="*/ 10677239 w 12192000"/>
              <a:gd name="connsiteY1631" fmla="*/ 736021 h 2007826"/>
              <a:gd name="connsiteX1632" fmla="*/ 10670554 w 12192000"/>
              <a:gd name="connsiteY1632" fmla="*/ 727490 h 2007826"/>
              <a:gd name="connsiteX1633" fmla="*/ 10542318 w 12192000"/>
              <a:gd name="connsiteY1633" fmla="*/ 727161 h 2007826"/>
              <a:gd name="connsiteX1634" fmla="*/ 10536317 w 12192000"/>
              <a:gd name="connsiteY1634" fmla="*/ 727924 h 2007826"/>
              <a:gd name="connsiteX1635" fmla="*/ 10542318 w 12192000"/>
              <a:gd name="connsiteY1635" fmla="*/ 727161 h 2007826"/>
              <a:gd name="connsiteX1636" fmla="*/ 10018728 w 12192000"/>
              <a:gd name="connsiteY1636" fmla="*/ 727115 h 2007826"/>
              <a:gd name="connsiteX1637" fmla="*/ 10006108 w 12192000"/>
              <a:gd name="connsiteY1637" fmla="*/ 733830 h 2007826"/>
              <a:gd name="connsiteX1638" fmla="*/ 10014633 w 12192000"/>
              <a:gd name="connsiteY1638" fmla="*/ 731449 h 2007826"/>
              <a:gd name="connsiteX1639" fmla="*/ 10025681 w 12192000"/>
              <a:gd name="connsiteY1639" fmla="*/ 741737 h 2007826"/>
              <a:gd name="connsiteX1640" fmla="*/ 10018728 w 12192000"/>
              <a:gd name="connsiteY1640" fmla="*/ 727115 h 2007826"/>
              <a:gd name="connsiteX1641" fmla="*/ 1792806 w 12192000"/>
              <a:gd name="connsiteY1641" fmla="*/ 726737 h 2007826"/>
              <a:gd name="connsiteX1642" fmla="*/ 1792632 w 12192000"/>
              <a:gd name="connsiteY1642" fmla="*/ 739355 h 2007826"/>
              <a:gd name="connsiteX1643" fmla="*/ 1788013 w 12192000"/>
              <a:gd name="connsiteY1643" fmla="*/ 728353 h 2007826"/>
              <a:gd name="connsiteX1644" fmla="*/ 1792806 w 12192000"/>
              <a:gd name="connsiteY1644" fmla="*/ 726737 h 2007826"/>
              <a:gd name="connsiteX1645" fmla="*/ 10759012 w 12192000"/>
              <a:gd name="connsiteY1645" fmla="*/ 724114 h 2007826"/>
              <a:gd name="connsiteX1646" fmla="*/ 10759012 w 12192000"/>
              <a:gd name="connsiteY1646" fmla="*/ 724114 h 2007826"/>
              <a:gd name="connsiteX1647" fmla="*/ 2289453 w 12192000"/>
              <a:gd name="connsiteY1647" fmla="*/ 723971 h 2007826"/>
              <a:gd name="connsiteX1648" fmla="*/ 2278689 w 12192000"/>
              <a:gd name="connsiteY1648" fmla="*/ 724781 h 2007826"/>
              <a:gd name="connsiteX1649" fmla="*/ 2265212 w 12192000"/>
              <a:gd name="connsiteY1649" fmla="*/ 736450 h 2007826"/>
              <a:gd name="connsiteX1650" fmla="*/ 2258069 w 12192000"/>
              <a:gd name="connsiteY1650" fmla="*/ 733116 h 2007826"/>
              <a:gd name="connsiteX1651" fmla="*/ 2264589 w 12192000"/>
              <a:gd name="connsiteY1651" fmla="*/ 743642 h 2007826"/>
              <a:gd name="connsiteX1652" fmla="*/ 2272164 w 12192000"/>
              <a:gd name="connsiteY1652" fmla="*/ 731258 h 2007826"/>
              <a:gd name="connsiteX1653" fmla="*/ 2278831 w 12192000"/>
              <a:gd name="connsiteY1653" fmla="*/ 736545 h 2007826"/>
              <a:gd name="connsiteX1654" fmla="*/ 2288547 w 12192000"/>
              <a:gd name="connsiteY1654" fmla="*/ 729020 h 2007826"/>
              <a:gd name="connsiteX1655" fmla="*/ 2289167 w 12192000"/>
              <a:gd name="connsiteY1655" fmla="*/ 738927 h 2007826"/>
              <a:gd name="connsiteX1656" fmla="*/ 2297643 w 12192000"/>
              <a:gd name="connsiteY1656" fmla="*/ 727924 h 2007826"/>
              <a:gd name="connsiteX1657" fmla="*/ 2289641 w 12192000"/>
              <a:gd name="connsiteY1657" fmla="*/ 729020 h 2007826"/>
              <a:gd name="connsiteX1658" fmla="*/ 9976533 w 12192000"/>
              <a:gd name="connsiteY1658" fmla="*/ 722679 h 2007826"/>
              <a:gd name="connsiteX1659" fmla="*/ 9969580 w 12192000"/>
              <a:gd name="connsiteY1659" fmla="*/ 731020 h 2007826"/>
              <a:gd name="connsiteX1660" fmla="*/ 9987344 w 12192000"/>
              <a:gd name="connsiteY1660" fmla="*/ 729448 h 2007826"/>
              <a:gd name="connsiteX1661" fmla="*/ 9976533 w 12192000"/>
              <a:gd name="connsiteY1661" fmla="*/ 722679 h 2007826"/>
              <a:gd name="connsiteX1662" fmla="*/ 10351500 w 12192000"/>
              <a:gd name="connsiteY1662" fmla="*/ 722570 h 2007826"/>
              <a:gd name="connsiteX1663" fmla="*/ 10345245 w 12192000"/>
              <a:gd name="connsiteY1663" fmla="*/ 723447 h 2007826"/>
              <a:gd name="connsiteX1664" fmla="*/ 10351500 w 12192000"/>
              <a:gd name="connsiteY1664" fmla="*/ 722570 h 2007826"/>
              <a:gd name="connsiteX1665" fmla="*/ 11320462 w 12192000"/>
              <a:gd name="connsiteY1665" fmla="*/ 720351 h 2007826"/>
              <a:gd name="connsiteX1666" fmla="*/ 11320510 w 12192000"/>
              <a:gd name="connsiteY1666" fmla="*/ 737069 h 2007826"/>
              <a:gd name="connsiteX1667" fmla="*/ 11330416 w 12192000"/>
              <a:gd name="connsiteY1667" fmla="*/ 737355 h 2007826"/>
              <a:gd name="connsiteX1668" fmla="*/ 11334464 w 12192000"/>
              <a:gd name="connsiteY1668" fmla="*/ 721161 h 2007826"/>
              <a:gd name="connsiteX1669" fmla="*/ 11334893 w 12192000"/>
              <a:gd name="connsiteY1669" fmla="*/ 741784 h 2007826"/>
              <a:gd name="connsiteX1670" fmla="*/ 11342512 w 12192000"/>
              <a:gd name="connsiteY1670" fmla="*/ 742118 h 2007826"/>
              <a:gd name="connsiteX1671" fmla="*/ 11347751 w 12192000"/>
              <a:gd name="connsiteY1671" fmla="*/ 726257 h 2007826"/>
              <a:gd name="connsiteX1672" fmla="*/ 11350133 w 12192000"/>
              <a:gd name="connsiteY1672" fmla="*/ 745880 h 2007826"/>
              <a:gd name="connsiteX1673" fmla="*/ 11354562 w 12192000"/>
              <a:gd name="connsiteY1673" fmla="*/ 732354 h 2007826"/>
              <a:gd name="connsiteX1674" fmla="*/ 11362373 w 12192000"/>
              <a:gd name="connsiteY1674" fmla="*/ 732258 h 2007826"/>
              <a:gd name="connsiteX1675" fmla="*/ 11366897 w 12192000"/>
              <a:gd name="connsiteY1675" fmla="*/ 751739 h 2007826"/>
              <a:gd name="connsiteX1676" fmla="*/ 11368944 w 12192000"/>
              <a:gd name="connsiteY1676" fmla="*/ 733783 h 2007826"/>
              <a:gd name="connsiteX1677" fmla="*/ 11376899 w 12192000"/>
              <a:gd name="connsiteY1677" fmla="*/ 751358 h 2007826"/>
              <a:gd name="connsiteX1678" fmla="*/ 11382089 w 12192000"/>
              <a:gd name="connsiteY1678" fmla="*/ 751501 h 2007826"/>
              <a:gd name="connsiteX1679" fmla="*/ 11382566 w 12192000"/>
              <a:gd name="connsiteY1679" fmla="*/ 735688 h 2007826"/>
              <a:gd name="connsiteX1680" fmla="*/ 11392757 w 12192000"/>
              <a:gd name="connsiteY1680" fmla="*/ 745452 h 2007826"/>
              <a:gd name="connsiteX1681" fmla="*/ 11385899 w 12192000"/>
              <a:gd name="connsiteY1681" fmla="*/ 755930 h 2007826"/>
              <a:gd name="connsiteX1682" fmla="*/ 11396662 w 12192000"/>
              <a:gd name="connsiteY1682" fmla="*/ 756454 h 2007826"/>
              <a:gd name="connsiteX1683" fmla="*/ 11400759 w 12192000"/>
              <a:gd name="connsiteY1683" fmla="*/ 739927 h 2007826"/>
              <a:gd name="connsiteX1684" fmla="*/ 11402425 w 12192000"/>
              <a:gd name="connsiteY1684" fmla="*/ 761789 h 2007826"/>
              <a:gd name="connsiteX1685" fmla="*/ 11408616 w 12192000"/>
              <a:gd name="connsiteY1685" fmla="*/ 747119 h 2007826"/>
              <a:gd name="connsiteX1686" fmla="*/ 11415665 w 12192000"/>
              <a:gd name="connsiteY1686" fmla="*/ 746309 h 2007826"/>
              <a:gd name="connsiteX1687" fmla="*/ 11415712 w 12192000"/>
              <a:gd name="connsiteY1687" fmla="*/ 763408 h 2007826"/>
              <a:gd name="connsiteX1688" fmla="*/ 11420999 w 12192000"/>
              <a:gd name="connsiteY1688" fmla="*/ 763789 h 2007826"/>
              <a:gd name="connsiteX1689" fmla="*/ 11420666 w 12192000"/>
              <a:gd name="connsiteY1689" fmla="*/ 751406 h 2007826"/>
              <a:gd name="connsiteX1690" fmla="*/ 11429762 w 12192000"/>
              <a:gd name="connsiteY1690" fmla="*/ 751406 h 2007826"/>
              <a:gd name="connsiteX1691" fmla="*/ 11430000 w 12192000"/>
              <a:gd name="connsiteY1691" fmla="*/ 766647 h 2007826"/>
              <a:gd name="connsiteX1692" fmla="*/ 11436096 w 12192000"/>
              <a:gd name="connsiteY1692" fmla="*/ 766314 h 2007826"/>
              <a:gd name="connsiteX1693" fmla="*/ 11434953 w 12192000"/>
              <a:gd name="connsiteY1693" fmla="*/ 753692 h 2007826"/>
              <a:gd name="connsiteX1694" fmla="*/ 11446287 w 12192000"/>
              <a:gd name="connsiteY1694" fmla="*/ 775601 h 2007826"/>
              <a:gd name="connsiteX1695" fmla="*/ 11372564 w 12192000"/>
              <a:gd name="connsiteY1695" fmla="*/ 754644 h 2007826"/>
              <a:gd name="connsiteX1696" fmla="*/ 11306747 w 12192000"/>
              <a:gd name="connsiteY1696" fmla="*/ 734259 h 2007826"/>
              <a:gd name="connsiteX1697" fmla="*/ 11316462 w 12192000"/>
              <a:gd name="connsiteY1697" fmla="*/ 731782 h 2007826"/>
              <a:gd name="connsiteX1698" fmla="*/ 11310651 w 12192000"/>
              <a:gd name="connsiteY1698" fmla="*/ 723304 h 2007826"/>
              <a:gd name="connsiteX1699" fmla="*/ 11320462 w 12192000"/>
              <a:gd name="connsiteY1699" fmla="*/ 720351 h 2007826"/>
              <a:gd name="connsiteX1700" fmla="*/ 10629948 w 12192000"/>
              <a:gd name="connsiteY1700" fmla="*/ 720208 h 2007826"/>
              <a:gd name="connsiteX1701" fmla="*/ 10648807 w 12192000"/>
              <a:gd name="connsiteY1701" fmla="*/ 729972 h 2007826"/>
              <a:gd name="connsiteX1702" fmla="*/ 10629948 w 12192000"/>
              <a:gd name="connsiteY1702" fmla="*/ 720208 h 2007826"/>
              <a:gd name="connsiteX1703" fmla="*/ 10335006 w 12192000"/>
              <a:gd name="connsiteY1703" fmla="*/ 719446 h 2007826"/>
              <a:gd name="connsiteX1704" fmla="*/ 10335006 w 12192000"/>
              <a:gd name="connsiteY1704" fmla="*/ 719446 h 2007826"/>
              <a:gd name="connsiteX1705" fmla="*/ 1226236 w 12192000"/>
              <a:gd name="connsiteY1705" fmla="*/ 719207 h 2007826"/>
              <a:gd name="connsiteX1706" fmla="*/ 1209996 w 12192000"/>
              <a:gd name="connsiteY1706" fmla="*/ 729924 h 2007826"/>
              <a:gd name="connsiteX1707" fmla="*/ 1226236 w 12192000"/>
              <a:gd name="connsiteY1707" fmla="*/ 719207 h 2007826"/>
              <a:gd name="connsiteX1708" fmla="*/ 11302698 w 12192000"/>
              <a:gd name="connsiteY1708" fmla="*/ 718969 h 2007826"/>
              <a:gd name="connsiteX1709" fmla="*/ 11298984 w 12192000"/>
              <a:gd name="connsiteY1709" fmla="*/ 736925 h 2007826"/>
              <a:gd name="connsiteX1710" fmla="*/ 11302698 w 12192000"/>
              <a:gd name="connsiteY1710" fmla="*/ 718969 h 2007826"/>
              <a:gd name="connsiteX1711" fmla="*/ 1192176 w 12192000"/>
              <a:gd name="connsiteY1711" fmla="*/ 717998 h 2007826"/>
              <a:gd name="connsiteX1712" fmla="*/ 1186089 w 12192000"/>
              <a:gd name="connsiteY1712" fmla="*/ 718969 h 2007826"/>
              <a:gd name="connsiteX1713" fmla="*/ 1192176 w 12192000"/>
              <a:gd name="connsiteY1713" fmla="*/ 717998 h 2007826"/>
              <a:gd name="connsiteX1714" fmla="*/ 9953107 w 12192000"/>
              <a:gd name="connsiteY1714" fmla="*/ 717994 h 2007826"/>
              <a:gd name="connsiteX1715" fmla="*/ 9943862 w 12192000"/>
              <a:gd name="connsiteY1715" fmla="*/ 725638 h 2007826"/>
              <a:gd name="connsiteX1716" fmla="*/ 9961816 w 12192000"/>
              <a:gd name="connsiteY1716" fmla="*/ 731068 h 2007826"/>
              <a:gd name="connsiteX1717" fmla="*/ 9953107 w 12192000"/>
              <a:gd name="connsiteY1717" fmla="*/ 717994 h 2007826"/>
              <a:gd name="connsiteX1718" fmla="*/ 1835257 w 12192000"/>
              <a:gd name="connsiteY1718" fmla="*/ 717636 h 2007826"/>
              <a:gd name="connsiteX1719" fmla="*/ 1834638 w 12192000"/>
              <a:gd name="connsiteY1719" fmla="*/ 733497 h 2007826"/>
              <a:gd name="connsiteX1720" fmla="*/ 1818970 w 12192000"/>
              <a:gd name="connsiteY1720" fmla="*/ 725638 h 2007826"/>
              <a:gd name="connsiteX1721" fmla="*/ 1804206 w 12192000"/>
              <a:gd name="connsiteY1721" fmla="*/ 731687 h 2007826"/>
              <a:gd name="connsiteX1722" fmla="*/ 1800682 w 12192000"/>
              <a:gd name="connsiteY1722" fmla="*/ 739308 h 2007826"/>
              <a:gd name="connsiteX1723" fmla="*/ 1799491 w 12192000"/>
              <a:gd name="connsiteY1723" fmla="*/ 722447 h 2007826"/>
              <a:gd name="connsiteX1724" fmla="*/ 1815731 w 12192000"/>
              <a:gd name="connsiteY1724" fmla="*/ 724733 h 2007826"/>
              <a:gd name="connsiteX1725" fmla="*/ 1835257 w 12192000"/>
              <a:gd name="connsiteY1725" fmla="*/ 717636 h 2007826"/>
              <a:gd name="connsiteX1726" fmla="*/ 9892142 w 12192000"/>
              <a:gd name="connsiteY1726" fmla="*/ 714064 h 2007826"/>
              <a:gd name="connsiteX1727" fmla="*/ 9892142 w 12192000"/>
              <a:gd name="connsiteY1727" fmla="*/ 714064 h 2007826"/>
              <a:gd name="connsiteX1728" fmla="*/ 10299195 w 12192000"/>
              <a:gd name="connsiteY1728" fmla="*/ 713178 h 2007826"/>
              <a:gd name="connsiteX1729" fmla="*/ 10292953 w 12192000"/>
              <a:gd name="connsiteY1729" fmla="*/ 713921 h 2007826"/>
              <a:gd name="connsiteX1730" fmla="*/ 10299195 w 12192000"/>
              <a:gd name="connsiteY1730" fmla="*/ 713178 h 2007826"/>
              <a:gd name="connsiteX1731" fmla="*/ 11363325 w 12192000"/>
              <a:gd name="connsiteY1731" fmla="*/ 712635 h 2007826"/>
              <a:gd name="connsiteX1732" fmla="*/ 11387424 w 12192000"/>
              <a:gd name="connsiteY1732" fmla="*/ 713349 h 2007826"/>
              <a:gd name="connsiteX1733" fmla="*/ 11380518 w 12192000"/>
              <a:gd name="connsiteY1733" fmla="*/ 727400 h 2007826"/>
              <a:gd name="connsiteX1734" fmla="*/ 11378326 w 12192000"/>
              <a:gd name="connsiteY1734" fmla="*/ 727543 h 2007826"/>
              <a:gd name="connsiteX1735" fmla="*/ 11375708 w 12192000"/>
              <a:gd name="connsiteY1735" fmla="*/ 713826 h 2007826"/>
              <a:gd name="connsiteX1736" fmla="*/ 11363325 w 12192000"/>
              <a:gd name="connsiteY1736" fmla="*/ 723685 h 2007826"/>
              <a:gd name="connsiteX1737" fmla="*/ 11363325 w 12192000"/>
              <a:gd name="connsiteY1737" fmla="*/ 712635 h 2007826"/>
              <a:gd name="connsiteX1738" fmla="*/ 10164473 w 12192000"/>
              <a:gd name="connsiteY1738" fmla="*/ 711707 h 2007826"/>
              <a:gd name="connsiteX1739" fmla="*/ 10155602 w 12192000"/>
              <a:gd name="connsiteY1739" fmla="*/ 714397 h 2007826"/>
              <a:gd name="connsiteX1740" fmla="*/ 10170700 w 12192000"/>
              <a:gd name="connsiteY1740" fmla="*/ 716874 h 2007826"/>
              <a:gd name="connsiteX1741" fmla="*/ 10164473 w 12192000"/>
              <a:gd name="connsiteY1741" fmla="*/ 711707 h 2007826"/>
              <a:gd name="connsiteX1742" fmla="*/ 9927384 w 12192000"/>
              <a:gd name="connsiteY1742" fmla="*/ 711302 h 2007826"/>
              <a:gd name="connsiteX1743" fmla="*/ 9913239 w 12192000"/>
              <a:gd name="connsiteY1743" fmla="*/ 722399 h 2007826"/>
              <a:gd name="connsiteX1744" fmla="*/ 9936909 w 12192000"/>
              <a:gd name="connsiteY1744" fmla="*/ 726591 h 2007826"/>
              <a:gd name="connsiteX1745" fmla="*/ 9927384 w 12192000"/>
              <a:gd name="connsiteY1745" fmla="*/ 711302 h 2007826"/>
              <a:gd name="connsiteX1746" fmla="*/ 9901714 w 12192000"/>
              <a:gd name="connsiteY1746" fmla="*/ 710539 h 2007826"/>
              <a:gd name="connsiteX1747" fmla="*/ 9908858 w 12192000"/>
              <a:gd name="connsiteY1747" fmla="*/ 722733 h 2007826"/>
              <a:gd name="connsiteX1748" fmla="*/ 9901714 w 12192000"/>
              <a:gd name="connsiteY1748" fmla="*/ 710539 h 2007826"/>
              <a:gd name="connsiteX1749" fmla="*/ 10142982 w 12192000"/>
              <a:gd name="connsiteY1749" fmla="*/ 709873 h 2007826"/>
              <a:gd name="connsiteX1750" fmla="*/ 10130933 w 12192000"/>
              <a:gd name="connsiteY1750" fmla="*/ 709920 h 2007826"/>
              <a:gd name="connsiteX1751" fmla="*/ 10143125 w 12192000"/>
              <a:gd name="connsiteY1751" fmla="*/ 712635 h 2007826"/>
              <a:gd name="connsiteX1752" fmla="*/ 1885455 w 12192000"/>
              <a:gd name="connsiteY1752" fmla="*/ 709872 h 2007826"/>
              <a:gd name="connsiteX1753" fmla="*/ 1884693 w 12192000"/>
              <a:gd name="connsiteY1753" fmla="*/ 720065 h 2007826"/>
              <a:gd name="connsiteX1754" fmla="*/ 1885455 w 12192000"/>
              <a:gd name="connsiteY1754" fmla="*/ 709872 h 2007826"/>
              <a:gd name="connsiteX1755" fmla="*/ 10282524 w 12192000"/>
              <a:gd name="connsiteY1755" fmla="*/ 709349 h 2007826"/>
              <a:gd name="connsiteX1756" fmla="*/ 10282524 w 12192000"/>
              <a:gd name="connsiteY1756" fmla="*/ 709349 h 2007826"/>
              <a:gd name="connsiteX1757" fmla="*/ 1244475 w 12192000"/>
              <a:gd name="connsiteY1757" fmla="*/ 709253 h 2007826"/>
              <a:gd name="connsiteX1758" fmla="*/ 1250048 w 12192000"/>
              <a:gd name="connsiteY1758" fmla="*/ 715445 h 2007826"/>
              <a:gd name="connsiteX1759" fmla="*/ 1244475 w 12192000"/>
              <a:gd name="connsiteY1759" fmla="*/ 709253 h 2007826"/>
              <a:gd name="connsiteX1760" fmla="*/ 11350084 w 12192000"/>
              <a:gd name="connsiteY1760" fmla="*/ 708586 h 2007826"/>
              <a:gd name="connsiteX1761" fmla="*/ 11358466 w 12192000"/>
              <a:gd name="connsiteY1761" fmla="*/ 716302 h 2007826"/>
              <a:gd name="connsiteX1762" fmla="*/ 11350084 w 12192000"/>
              <a:gd name="connsiteY1762" fmla="*/ 708586 h 2007826"/>
              <a:gd name="connsiteX1763" fmla="*/ 11258692 w 12192000"/>
              <a:gd name="connsiteY1763" fmla="*/ 708491 h 2007826"/>
              <a:gd name="connsiteX1764" fmla="*/ 11267788 w 12192000"/>
              <a:gd name="connsiteY1764" fmla="*/ 708539 h 2007826"/>
              <a:gd name="connsiteX1765" fmla="*/ 11268740 w 12192000"/>
              <a:gd name="connsiteY1765" fmla="*/ 727829 h 2007826"/>
              <a:gd name="connsiteX1766" fmla="*/ 11258644 w 12192000"/>
              <a:gd name="connsiteY1766" fmla="*/ 727114 h 2007826"/>
              <a:gd name="connsiteX1767" fmla="*/ 11258692 w 12192000"/>
              <a:gd name="connsiteY1767" fmla="*/ 708491 h 2007826"/>
              <a:gd name="connsiteX1768" fmla="*/ 1865500 w 12192000"/>
              <a:gd name="connsiteY1768" fmla="*/ 707300 h 2007826"/>
              <a:gd name="connsiteX1769" fmla="*/ 1873453 w 12192000"/>
              <a:gd name="connsiteY1769" fmla="*/ 723161 h 2007826"/>
              <a:gd name="connsiteX1770" fmla="*/ 1859737 w 12192000"/>
              <a:gd name="connsiteY1770" fmla="*/ 715873 h 2007826"/>
              <a:gd name="connsiteX1771" fmla="*/ 1855118 w 12192000"/>
              <a:gd name="connsiteY1771" fmla="*/ 727495 h 2007826"/>
              <a:gd name="connsiteX1772" fmla="*/ 1848593 w 12192000"/>
              <a:gd name="connsiteY1772" fmla="*/ 716302 h 2007826"/>
              <a:gd name="connsiteX1773" fmla="*/ 1847259 w 12192000"/>
              <a:gd name="connsiteY1773" fmla="*/ 732782 h 2007826"/>
              <a:gd name="connsiteX1774" fmla="*/ 1836639 w 12192000"/>
              <a:gd name="connsiteY1774" fmla="*/ 727876 h 2007826"/>
              <a:gd name="connsiteX1775" fmla="*/ 1847259 w 12192000"/>
              <a:gd name="connsiteY1775" fmla="*/ 714063 h 2007826"/>
              <a:gd name="connsiteX1776" fmla="*/ 1865500 w 12192000"/>
              <a:gd name="connsiteY1776" fmla="*/ 707300 h 2007826"/>
              <a:gd name="connsiteX1777" fmla="*/ 11281933 w 12192000"/>
              <a:gd name="connsiteY1777" fmla="*/ 706538 h 2007826"/>
              <a:gd name="connsiteX1778" fmla="*/ 11282458 w 12192000"/>
              <a:gd name="connsiteY1778" fmla="*/ 727590 h 2007826"/>
              <a:gd name="connsiteX1779" fmla="*/ 11287029 w 12192000"/>
              <a:gd name="connsiteY1779" fmla="*/ 727590 h 2007826"/>
              <a:gd name="connsiteX1780" fmla="*/ 11287220 w 12192000"/>
              <a:gd name="connsiteY1780" fmla="*/ 713301 h 2007826"/>
              <a:gd name="connsiteX1781" fmla="*/ 11296650 w 12192000"/>
              <a:gd name="connsiteY1781" fmla="*/ 713206 h 2007826"/>
              <a:gd name="connsiteX1782" fmla="*/ 11292412 w 12192000"/>
              <a:gd name="connsiteY1782" fmla="*/ 733401 h 2007826"/>
              <a:gd name="connsiteX1783" fmla="*/ 11273362 w 12192000"/>
              <a:gd name="connsiteY1783" fmla="*/ 726923 h 2007826"/>
              <a:gd name="connsiteX1784" fmla="*/ 11281933 w 12192000"/>
              <a:gd name="connsiteY1784" fmla="*/ 706538 h 2007826"/>
              <a:gd name="connsiteX1785" fmla="*/ 2413313 w 12192000"/>
              <a:gd name="connsiteY1785" fmla="*/ 705062 h 2007826"/>
              <a:gd name="connsiteX1786" fmla="*/ 2401980 w 12192000"/>
              <a:gd name="connsiteY1786" fmla="*/ 705157 h 2007826"/>
              <a:gd name="connsiteX1787" fmla="*/ 2413313 w 12192000"/>
              <a:gd name="connsiteY1787" fmla="*/ 705062 h 2007826"/>
              <a:gd name="connsiteX1788" fmla="*/ 2356455 w 12192000"/>
              <a:gd name="connsiteY1788" fmla="*/ 704633 h 2007826"/>
              <a:gd name="connsiteX1789" fmla="*/ 2345550 w 12192000"/>
              <a:gd name="connsiteY1789" fmla="*/ 718446 h 2007826"/>
              <a:gd name="connsiteX1790" fmla="*/ 2341883 w 12192000"/>
              <a:gd name="connsiteY1790" fmla="*/ 713111 h 2007826"/>
              <a:gd name="connsiteX1791" fmla="*/ 2338168 w 12192000"/>
              <a:gd name="connsiteY1791" fmla="*/ 717874 h 2007826"/>
              <a:gd name="connsiteX1792" fmla="*/ 2318358 w 12192000"/>
              <a:gd name="connsiteY1792" fmla="*/ 726638 h 2007826"/>
              <a:gd name="connsiteX1793" fmla="*/ 2311835 w 12192000"/>
              <a:gd name="connsiteY1793" fmla="*/ 724495 h 2007826"/>
              <a:gd name="connsiteX1794" fmla="*/ 2314644 w 12192000"/>
              <a:gd name="connsiteY1794" fmla="*/ 731877 h 2007826"/>
              <a:gd name="connsiteX1795" fmla="*/ 2327549 w 12192000"/>
              <a:gd name="connsiteY1795" fmla="*/ 729163 h 2007826"/>
              <a:gd name="connsiteX1796" fmla="*/ 2363026 w 12192000"/>
              <a:gd name="connsiteY1796" fmla="*/ 715922 h 2007826"/>
              <a:gd name="connsiteX1797" fmla="*/ 2356455 w 12192000"/>
              <a:gd name="connsiteY1797" fmla="*/ 704633 h 2007826"/>
              <a:gd name="connsiteX1798" fmla="*/ 10839545 w 12192000"/>
              <a:gd name="connsiteY1798" fmla="*/ 703824 h 2007826"/>
              <a:gd name="connsiteX1799" fmla="*/ 10813447 w 12192000"/>
              <a:gd name="connsiteY1799" fmla="*/ 712207 h 2007826"/>
              <a:gd name="connsiteX1800" fmla="*/ 10827544 w 12192000"/>
              <a:gd name="connsiteY1800" fmla="*/ 714159 h 2007826"/>
              <a:gd name="connsiteX1801" fmla="*/ 10846260 w 12192000"/>
              <a:gd name="connsiteY1801" fmla="*/ 721590 h 2007826"/>
              <a:gd name="connsiteX1802" fmla="*/ 10870549 w 12192000"/>
              <a:gd name="connsiteY1802" fmla="*/ 725876 h 2007826"/>
              <a:gd name="connsiteX1803" fmla="*/ 10890122 w 12192000"/>
              <a:gd name="connsiteY1803" fmla="*/ 732735 h 2007826"/>
              <a:gd name="connsiteX1804" fmla="*/ 10896171 w 12192000"/>
              <a:gd name="connsiteY1804" fmla="*/ 717636 h 2007826"/>
              <a:gd name="connsiteX1805" fmla="*/ 10874692 w 12192000"/>
              <a:gd name="connsiteY1805" fmla="*/ 718160 h 2007826"/>
              <a:gd name="connsiteX1806" fmla="*/ 10882312 w 12192000"/>
              <a:gd name="connsiteY1806" fmla="*/ 717922 h 2007826"/>
              <a:gd name="connsiteX1807" fmla="*/ 10882742 w 12192000"/>
              <a:gd name="connsiteY1807" fmla="*/ 713254 h 2007826"/>
              <a:gd name="connsiteX1808" fmla="*/ 10864978 w 12192000"/>
              <a:gd name="connsiteY1808" fmla="*/ 718779 h 2007826"/>
              <a:gd name="connsiteX1809" fmla="*/ 10866405 w 12192000"/>
              <a:gd name="connsiteY1809" fmla="*/ 710301 h 2007826"/>
              <a:gd name="connsiteX1810" fmla="*/ 10854167 w 12192000"/>
              <a:gd name="connsiteY1810" fmla="*/ 719732 h 2007826"/>
              <a:gd name="connsiteX1811" fmla="*/ 10853738 w 12192000"/>
              <a:gd name="connsiteY1811" fmla="*/ 708015 h 2007826"/>
              <a:gd name="connsiteX1812" fmla="*/ 10839831 w 12192000"/>
              <a:gd name="connsiteY1812" fmla="*/ 714493 h 2007826"/>
              <a:gd name="connsiteX1813" fmla="*/ 10839545 w 12192000"/>
              <a:gd name="connsiteY1813" fmla="*/ 703824 h 2007826"/>
              <a:gd name="connsiteX1814" fmla="*/ 10261047 w 12192000"/>
              <a:gd name="connsiteY1814" fmla="*/ 703593 h 2007826"/>
              <a:gd name="connsiteX1815" fmla="*/ 10254805 w 12192000"/>
              <a:gd name="connsiteY1815" fmla="*/ 704443 h 2007826"/>
              <a:gd name="connsiteX1816" fmla="*/ 10261047 w 12192000"/>
              <a:gd name="connsiteY1816" fmla="*/ 703593 h 2007826"/>
              <a:gd name="connsiteX1817" fmla="*/ 11255311 w 12192000"/>
              <a:gd name="connsiteY1817" fmla="*/ 702680 h 2007826"/>
              <a:gd name="connsiteX1818" fmla="*/ 11253310 w 12192000"/>
              <a:gd name="connsiteY1818" fmla="*/ 722780 h 2007826"/>
              <a:gd name="connsiteX1819" fmla="*/ 11239547 w 12192000"/>
              <a:gd name="connsiteY1819" fmla="*/ 723018 h 2007826"/>
              <a:gd name="connsiteX1820" fmla="*/ 11255311 w 12192000"/>
              <a:gd name="connsiteY1820" fmla="*/ 702680 h 2007826"/>
              <a:gd name="connsiteX1821" fmla="*/ 1912176 w 12192000"/>
              <a:gd name="connsiteY1821" fmla="*/ 702346 h 2007826"/>
              <a:gd name="connsiteX1822" fmla="*/ 1913810 w 12192000"/>
              <a:gd name="connsiteY1822" fmla="*/ 704164 h 2007826"/>
              <a:gd name="connsiteX1823" fmla="*/ 1911463 w 12192000"/>
              <a:gd name="connsiteY1823" fmla="*/ 705039 h 2007826"/>
              <a:gd name="connsiteX1824" fmla="*/ 1898984 w 12192000"/>
              <a:gd name="connsiteY1824" fmla="*/ 702156 h 2007826"/>
              <a:gd name="connsiteX1825" fmla="*/ 1900794 w 12192000"/>
              <a:gd name="connsiteY1825" fmla="*/ 709015 h 2007826"/>
              <a:gd name="connsiteX1826" fmla="*/ 1911463 w 12192000"/>
              <a:gd name="connsiteY1826" fmla="*/ 705039 h 2007826"/>
              <a:gd name="connsiteX1827" fmla="*/ 1909176 w 12192000"/>
              <a:gd name="connsiteY1827" fmla="*/ 713682 h 2007826"/>
              <a:gd name="connsiteX1828" fmla="*/ 1891078 w 12192000"/>
              <a:gd name="connsiteY1828" fmla="*/ 717826 h 2007826"/>
              <a:gd name="connsiteX1829" fmla="*/ 1898984 w 12192000"/>
              <a:gd name="connsiteY1829" fmla="*/ 702156 h 2007826"/>
              <a:gd name="connsiteX1830" fmla="*/ 9825704 w 12192000"/>
              <a:gd name="connsiteY1830" fmla="*/ 700109 h 2007826"/>
              <a:gd name="connsiteX1831" fmla="*/ 9825704 w 12192000"/>
              <a:gd name="connsiteY1831" fmla="*/ 700109 h 2007826"/>
              <a:gd name="connsiteX1832" fmla="*/ 11324795 w 12192000"/>
              <a:gd name="connsiteY1832" fmla="*/ 698965 h 2007826"/>
              <a:gd name="connsiteX1833" fmla="*/ 11344369 w 12192000"/>
              <a:gd name="connsiteY1833" fmla="*/ 705014 h 2007826"/>
              <a:gd name="connsiteX1834" fmla="*/ 11343893 w 12192000"/>
              <a:gd name="connsiteY1834" fmla="*/ 715159 h 2007826"/>
              <a:gd name="connsiteX1835" fmla="*/ 11332701 w 12192000"/>
              <a:gd name="connsiteY1835" fmla="*/ 704633 h 2007826"/>
              <a:gd name="connsiteX1836" fmla="*/ 11325558 w 12192000"/>
              <a:gd name="connsiteY1836" fmla="*/ 714826 h 2007826"/>
              <a:gd name="connsiteX1837" fmla="*/ 11324795 w 12192000"/>
              <a:gd name="connsiteY1837" fmla="*/ 698965 h 2007826"/>
              <a:gd name="connsiteX1838" fmla="*/ 9848088 w 12192000"/>
              <a:gd name="connsiteY1838" fmla="*/ 698108 h 2007826"/>
              <a:gd name="connsiteX1839" fmla="*/ 9860661 w 12192000"/>
              <a:gd name="connsiteY1839" fmla="*/ 707205 h 2007826"/>
              <a:gd name="connsiteX1840" fmla="*/ 9866805 w 12192000"/>
              <a:gd name="connsiteY1840" fmla="*/ 713635 h 2007826"/>
              <a:gd name="connsiteX1841" fmla="*/ 9870091 w 12192000"/>
              <a:gd name="connsiteY1841" fmla="*/ 705300 h 2007826"/>
              <a:gd name="connsiteX1842" fmla="*/ 9883044 w 12192000"/>
              <a:gd name="connsiteY1842" fmla="*/ 719446 h 2007826"/>
              <a:gd name="connsiteX1843" fmla="*/ 9855708 w 12192000"/>
              <a:gd name="connsiteY1843" fmla="*/ 701776 h 2007826"/>
              <a:gd name="connsiteX1844" fmla="*/ 9848088 w 12192000"/>
              <a:gd name="connsiteY1844" fmla="*/ 698108 h 2007826"/>
              <a:gd name="connsiteX1845" fmla="*/ 11311699 w 12192000"/>
              <a:gd name="connsiteY1845" fmla="*/ 696870 h 2007826"/>
              <a:gd name="connsiteX1846" fmla="*/ 11317081 w 12192000"/>
              <a:gd name="connsiteY1846" fmla="*/ 706729 h 2007826"/>
              <a:gd name="connsiteX1847" fmla="*/ 11311699 w 12192000"/>
              <a:gd name="connsiteY1847" fmla="*/ 696870 h 2007826"/>
              <a:gd name="connsiteX1848" fmla="*/ 9834276 w 12192000"/>
              <a:gd name="connsiteY1848" fmla="*/ 696584 h 2007826"/>
              <a:gd name="connsiteX1849" fmla="*/ 9843515 w 12192000"/>
              <a:gd name="connsiteY1849" fmla="*/ 707539 h 2007826"/>
              <a:gd name="connsiteX1850" fmla="*/ 9834276 w 12192000"/>
              <a:gd name="connsiteY1850" fmla="*/ 696584 h 2007826"/>
              <a:gd name="connsiteX1851" fmla="*/ 1243905 w 12192000"/>
              <a:gd name="connsiteY1851" fmla="*/ 694440 h 2007826"/>
              <a:gd name="connsiteX1852" fmla="*/ 1233427 w 12192000"/>
              <a:gd name="connsiteY1852" fmla="*/ 724209 h 2007826"/>
              <a:gd name="connsiteX1853" fmla="*/ 1276385 w 12192000"/>
              <a:gd name="connsiteY1853" fmla="*/ 713778 h 2007826"/>
              <a:gd name="connsiteX1854" fmla="*/ 1294673 w 12192000"/>
              <a:gd name="connsiteY1854" fmla="*/ 712968 h 2007826"/>
              <a:gd name="connsiteX1855" fmla="*/ 1306960 w 12192000"/>
              <a:gd name="connsiteY1855" fmla="*/ 707300 h 2007826"/>
              <a:gd name="connsiteX1856" fmla="*/ 1317437 w 12192000"/>
              <a:gd name="connsiteY1856" fmla="*/ 702061 h 2007826"/>
              <a:gd name="connsiteX1857" fmla="*/ 1310340 w 12192000"/>
              <a:gd name="connsiteY1857" fmla="*/ 711158 h 2007826"/>
              <a:gd name="connsiteX1858" fmla="*/ 1207471 w 12192000"/>
              <a:gd name="connsiteY1858" fmla="*/ 740546 h 2007826"/>
              <a:gd name="connsiteX1859" fmla="*/ 1197804 w 12192000"/>
              <a:gd name="connsiteY1859" fmla="*/ 743070 h 2007826"/>
              <a:gd name="connsiteX1860" fmla="*/ 1155275 w 12192000"/>
              <a:gd name="connsiteY1860" fmla="*/ 753501 h 2007826"/>
              <a:gd name="connsiteX1861" fmla="*/ 1165658 w 12192000"/>
              <a:gd name="connsiteY1861" fmla="*/ 743165 h 2007826"/>
              <a:gd name="connsiteX1862" fmla="*/ 1167752 w 12192000"/>
              <a:gd name="connsiteY1862" fmla="*/ 744927 h 2007826"/>
              <a:gd name="connsiteX1863" fmla="*/ 1177469 w 12192000"/>
              <a:gd name="connsiteY1863" fmla="*/ 732210 h 2007826"/>
              <a:gd name="connsiteX1864" fmla="*/ 1166801 w 12192000"/>
              <a:gd name="connsiteY1864" fmla="*/ 737973 h 2007826"/>
              <a:gd name="connsiteX1865" fmla="*/ 1159085 w 12192000"/>
              <a:gd name="connsiteY1865" fmla="*/ 727066 h 2007826"/>
              <a:gd name="connsiteX1866" fmla="*/ 1153323 w 12192000"/>
              <a:gd name="connsiteY1866" fmla="*/ 745309 h 2007826"/>
              <a:gd name="connsiteX1867" fmla="*/ 1143893 w 12192000"/>
              <a:gd name="connsiteY1867" fmla="*/ 732544 h 2007826"/>
              <a:gd name="connsiteX1868" fmla="*/ 1144798 w 12192000"/>
              <a:gd name="connsiteY1868" fmla="*/ 754549 h 2007826"/>
              <a:gd name="connsiteX1869" fmla="*/ 1128986 w 12192000"/>
              <a:gd name="connsiteY1869" fmla="*/ 740498 h 2007826"/>
              <a:gd name="connsiteX1870" fmla="*/ 1128224 w 12192000"/>
              <a:gd name="connsiteY1870" fmla="*/ 755073 h 2007826"/>
              <a:gd name="connsiteX1871" fmla="*/ 1144036 w 12192000"/>
              <a:gd name="connsiteY1871" fmla="*/ 756501 h 2007826"/>
              <a:gd name="connsiteX1872" fmla="*/ 1128272 w 12192000"/>
              <a:gd name="connsiteY1872" fmla="*/ 761645 h 2007826"/>
              <a:gd name="connsiteX1873" fmla="*/ 1085314 w 12192000"/>
              <a:gd name="connsiteY1873" fmla="*/ 774029 h 2007826"/>
              <a:gd name="connsiteX1874" fmla="*/ 1103602 w 12192000"/>
              <a:gd name="connsiteY1874" fmla="*/ 765027 h 2007826"/>
              <a:gd name="connsiteX1875" fmla="*/ 1117556 w 12192000"/>
              <a:gd name="connsiteY1875" fmla="*/ 752596 h 2007826"/>
              <a:gd name="connsiteX1876" fmla="*/ 1093268 w 12192000"/>
              <a:gd name="connsiteY1876" fmla="*/ 756549 h 2007826"/>
              <a:gd name="connsiteX1877" fmla="*/ 1095506 w 12192000"/>
              <a:gd name="connsiteY1877" fmla="*/ 745404 h 2007826"/>
              <a:gd name="connsiteX1878" fmla="*/ 1087410 w 12192000"/>
              <a:gd name="connsiteY1878" fmla="*/ 747738 h 2007826"/>
              <a:gd name="connsiteX1879" fmla="*/ 1092077 w 12192000"/>
              <a:gd name="connsiteY1879" fmla="*/ 754215 h 2007826"/>
              <a:gd name="connsiteX1880" fmla="*/ 1081314 w 12192000"/>
              <a:gd name="connsiteY1880" fmla="*/ 761788 h 2007826"/>
              <a:gd name="connsiteX1881" fmla="*/ 1080790 w 12192000"/>
              <a:gd name="connsiteY1881" fmla="*/ 749214 h 2007826"/>
              <a:gd name="connsiteX1882" fmla="*/ 1073360 w 12192000"/>
              <a:gd name="connsiteY1882" fmla="*/ 751977 h 2007826"/>
              <a:gd name="connsiteX1883" fmla="*/ 1076266 w 12192000"/>
              <a:gd name="connsiteY1883" fmla="*/ 758550 h 2007826"/>
              <a:gd name="connsiteX1884" fmla="*/ 1070074 w 12192000"/>
              <a:gd name="connsiteY1884" fmla="*/ 768314 h 2007826"/>
              <a:gd name="connsiteX1885" fmla="*/ 1065359 w 12192000"/>
              <a:gd name="connsiteY1885" fmla="*/ 753358 h 2007826"/>
              <a:gd name="connsiteX1886" fmla="*/ 1058407 w 12192000"/>
              <a:gd name="connsiteY1886" fmla="*/ 767313 h 2007826"/>
              <a:gd name="connsiteX1887" fmla="*/ 1063979 w 12192000"/>
              <a:gd name="connsiteY1887" fmla="*/ 777744 h 2007826"/>
              <a:gd name="connsiteX1888" fmla="*/ 1062073 w 12192000"/>
              <a:gd name="connsiteY1888" fmla="*/ 741165 h 2007826"/>
              <a:gd name="connsiteX1889" fmla="*/ 1069312 w 12192000"/>
              <a:gd name="connsiteY1889" fmla="*/ 745642 h 2007826"/>
              <a:gd name="connsiteX1890" fmla="*/ 1098125 w 12192000"/>
              <a:gd name="connsiteY1890" fmla="*/ 735163 h 2007826"/>
              <a:gd name="connsiteX1891" fmla="*/ 1113175 w 12192000"/>
              <a:gd name="connsiteY1891" fmla="*/ 731067 h 2007826"/>
              <a:gd name="connsiteX1892" fmla="*/ 1120938 w 12192000"/>
              <a:gd name="connsiteY1892" fmla="*/ 723447 h 2007826"/>
              <a:gd name="connsiteX1893" fmla="*/ 1126796 w 12192000"/>
              <a:gd name="connsiteY1893" fmla="*/ 727876 h 2007826"/>
              <a:gd name="connsiteX1894" fmla="*/ 1135416 w 12192000"/>
              <a:gd name="connsiteY1894" fmla="*/ 719303 h 2007826"/>
              <a:gd name="connsiteX1895" fmla="*/ 1140178 w 12192000"/>
              <a:gd name="connsiteY1895" fmla="*/ 721875 h 2007826"/>
              <a:gd name="connsiteX1896" fmla="*/ 1145512 w 12192000"/>
              <a:gd name="connsiteY1896" fmla="*/ 718731 h 2007826"/>
              <a:gd name="connsiteX1897" fmla="*/ 1149894 w 12192000"/>
              <a:gd name="connsiteY1897" fmla="*/ 722399 h 2007826"/>
              <a:gd name="connsiteX1898" fmla="*/ 1178897 w 12192000"/>
              <a:gd name="connsiteY1898" fmla="*/ 711063 h 2007826"/>
              <a:gd name="connsiteX1899" fmla="*/ 1202661 w 12192000"/>
              <a:gd name="connsiteY1899" fmla="*/ 707062 h 2007826"/>
              <a:gd name="connsiteX1900" fmla="*/ 1199567 w 12192000"/>
              <a:gd name="connsiteY1900" fmla="*/ 724590 h 2007826"/>
              <a:gd name="connsiteX1901" fmla="*/ 1206233 w 12192000"/>
              <a:gd name="connsiteY1901" fmla="*/ 716588 h 2007826"/>
              <a:gd name="connsiteX1902" fmla="*/ 1221854 w 12192000"/>
              <a:gd name="connsiteY1902" fmla="*/ 706967 h 2007826"/>
              <a:gd name="connsiteX1903" fmla="*/ 1203090 w 12192000"/>
              <a:gd name="connsiteY1903" fmla="*/ 713968 h 2007826"/>
              <a:gd name="connsiteX1904" fmla="*/ 1243905 w 12192000"/>
              <a:gd name="connsiteY1904" fmla="*/ 694440 h 2007826"/>
              <a:gd name="connsiteX1905" fmla="*/ 11207971 w 12192000"/>
              <a:gd name="connsiteY1905" fmla="*/ 692297 h 2007826"/>
              <a:gd name="connsiteX1906" fmla="*/ 11219925 w 12192000"/>
              <a:gd name="connsiteY1906" fmla="*/ 710492 h 2007826"/>
              <a:gd name="connsiteX1907" fmla="*/ 11220688 w 12192000"/>
              <a:gd name="connsiteY1907" fmla="*/ 693774 h 2007826"/>
              <a:gd name="connsiteX1908" fmla="*/ 11230308 w 12192000"/>
              <a:gd name="connsiteY1908" fmla="*/ 700585 h 2007826"/>
              <a:gd name="connsiteX1909" fmla="*/ 11224736 w 12192000"/>
              <a:gd name="connsiteY1909" fmla="*/ 712682 h 2007826"/>
              <a:gd name="connsiteX1910" fmla="*/ 11234547 w 12192000"/>
              <a:gd name="connsiteY1910" fmla="*/ 714778 h 2007826"/>
              <a:gd name="connsiteX1911" fmla="*/ 11240309 w 12192000"/>
              <a:gd name="connsiteY1911" fmla="*/ 696822 h 2007826"/>
              <a:gd name="connsiteX1912" fmla="*/ 11239309 w 12192000"/>
              <a:gd name="connsiteY1912" fmla="*/ 718779 h 2007826"/>
              <a:gd name="connsiteX1913" fmla="*/ 11202495 w 12192000"/>
              <a:gd name="connsiteY1913" fmla="*/ 712968 h 2007826"/>
              <a:gd name="connsiteX1914" fmla="*/ 11207971 w 12192000"/>
              <a:gd name="connsiteY1914" fmla="*/ 692297 h 2007826"/>
              <a:gd name="connsiteX1915" fmla="*/ 2460363 w 12192000"/>
              <a:gd name="connsiteY1915" fmla="*/ 691011 h 2007826"/>
              <a:gd name="connsiteX1916" fmla="*/ 2446029 w 12192000"/>
              <a:gd name="connsiteY1916" fmla="*/ 702061 h 2007826"/>
              <a:gd name="connsiteX1917" fmla="*/ 2467934 w 12192000"/>
              <a:gd name="connsiteY1917" fmla="*/ 695298 h 2007826"/>
              <a:gd name="connsiteX1918" fmla="*/ 2460363 w 12192000"/>
              <a:gd name="connsiteY1918" fmla="*/ 691011 h 2007826"/>
              <a:gd name="connsiteX1919" fmla="*/ 9783747 w 12192000"/>
              <a:gd name="connsiteY1919" fmla="*/ 689535 h 2007826"/>
              <a:gd name="connsiteX1920" fmla="*/ 9788747 w 12192000"/>
              <a:gd name="connsiteY1920" fmla="*/ 703109 h 2007826"/>
              <a:gd name="connsiteX1921" fmla="*/ 9783747 w 12192000"/>
              <a:gd name="connsiteY1921" fmla="*/ 689535 h 2007826"/>
              <a:gd name="connsiteX1922" fmla="*/ 1943706 w 12192000"/>
              <a:gd name="connsiteY1922" fmla="*/ 689153 h 2007826"/>
              <a:gd name="connsiteX1923" fmla="*/ 1945467 w 12192000"/>
              <a:gd name="connsiteY1923" fmla="*/ 697345 h 2007826"/>
              <a:gd name="connsiteX1924" fmla="*/ 1955229 w 12192000"/>
              <a:gd name="connsiteY1924" fmla="*/ 690629 h 2007826"/>
              <a:gd name="connsiteX1925" fmla="*/ 1964611 w 12192000"/>
              <a:gd name="connsiteY1925" fmla="*/ 694619 h 2007826"/>
              <a:gd name="connsiteX1926" fmla="*/ 1966993 w 12192000"/>
              <a:gd name="connsiteY1926" fmla="*/ 693028 h 2007826"/>
              <a:gd name="connsiteX1927" fmla="*/ 1961897 w 12192000"/>
              <a:gd name="connsiteY1927" fmla="*/ 704823 h 2007826"/>
              <a:gd name="connsiteX1928" fmla="*/ 1946991 w 12192000"/>
              <a:gd name="connsiteY1928" fmla="*/ 707395 h 2007826"/>
              <a:gd name="connsiteX1929" fmla="*/ 1937321 w 12192000"/>
              <a:gd name="connsiteY1929" fmla="*/ 696107 h 2007826"/>
              <a:gd name="connsiteX1930" fmla="*/ 1938940 w 12192000"/>
              <a:gd name="connsiteY1930" fmla="*/ 708491 h 2007826"/>
              <a:gd name="connsiteX1931" fmla="*/ 1935226 w 12192000"/>
              <a:gd name="connsiteY1931" fmla="*/ 708300 h 2007826"/>
              <a:gd name="connsiteX1932" fmla="*/ 1929226 w 12192000"/>
              <a:gd name="connsiteY1932" fmla="*/ 700155 h 2007826"/>
              <a:gd name="connsiteX1933" fmla="*/ 1925178 w 12192000"/>
              <a:gd name="connsiteY1933" fmla="*/ 702013 h 2007826"/>
              <a:gd name="connsiteX1934" fmla="*/ 1923177 w 12192000"/>
              <a:gd name="connsiteY1934" fmla="*/ 714587 h 2007826"/>
              <a:gd name="connsiteX1935" fmla="*/ 1913810 w 12192000"/>
              <a:gd name="connsiteY1935" fmla="*/ 704164 h 2007826"/>
              <a:gd name="connsiteX1936" fmla="*/ 1928273 w 12192000"/>
              <a:gd name="connsiteY1936" fmla="*/ 698774 h 2007826"/>
              <a:gd name="connsiteX1937" fmla="*/ 1929178 w 12192000"/>
              <a:gd name="connsiteY1937" fmla="*/ 694202 h 2007826"/>
              <a:gd name="connsiteX1938" fmla="*/ 1944753 w 12192000"/>
              <a:gd name="connsiteY1938" fmla="*/ 696345 h 2007826"/>
              <a:gd name="connsiteX1939" fmla="*/ 10734532 w 12192000"/>
              <a:gd name="connsiteY1939" fmla="*/ 689106 h 2007826"/>
              <a:gd name="connsiteX1940" fmla="*/ 10734484 w 12192000"/>
              <a:gd name="connsiteY1940" fmla="*/ 693202 h 2007826"/>
              <a:gd name="connsiteX1941" fmla="*/ 10751248 w 12192000"/>
              <a:gd name="connsiteY1941" fmla="*/ 697584 h 2007826"/>
              <a:gd name="connsiteX1942" fmla="*/ 10770823 w 12192000"/>
              <a:gd name="connsiteY1942" fmla="*/ 702347 h 2007826"/>
              <a:gd name="connsiteX1943" fmla="*/ 10773489 w 12192000"/>
              <a:gd name="connsiteY1943" fmla="*/ 694536 h 2007826"/>
              <a:gd name="connsiteX1944" fmla="*/ 10760916 w 12192000"/>
              <a:gd name="connsiteY1944" fmla="*/ 693393 h 2007826"/>
              <a:gd name="connsiteX1945" fmla="*/ 10734532 w 12192000"/>
              <a:gd name="connsiteY1945" fmla="*/ 689106 h 2007826"/>
              <a:gd name="connsiteX1946" fmla="*/ 9809273 w 12192000"/>
              <a:gd name="connsiteY1946" fmla="*/ 686725 h 2007826"/>
              <a:gd name="connsiteX1947" fmla="*/ 9806797 w 12192000"/>
              <a:gd name="connsiteY1947" fmla="*/ 696489 h 2007826"/>
              <a:gd name="connsiteX1948" fmla="*/ 9797415 w 12192000"/>
              <a:gd name="connsiteY1948" fmla="*/ 688011 h 2007826"/>
              <a:gd name="connsiteX1949" fmla="*/ 9803988 w 12192000"/>
              <a:gd name="connsiteY1949" fmla="*/ 702919 h 2007826"/>
              <a:gd name="connsiteX1950" fmla="*/ 9810655 w 12192000"/>
              <a:gd name="connsiteY1950" fmla="*/ 696393 h 2007826"/>
              <a:gd name="connsiteX1951" fmla="*/ 9810845 w 12192000"/>
              <a:gd name="connsiteY1951" fmla="*/ 709730 h 2007826"/>
              <a:gd name="connsiteX1952" fmla="*/ 9821752 w 12192000"/>
              <a:gd name="connsiteY1952" fmla="*/ 702919 h 2007826"/>
              <a:gd name="connsiteX1953" fmla="*/ 9809273 w 12192000"/>
              <a:gd name="connsiteY1953" fmla="*/ 686725 h 2007826"/>
              <a:gd name="connsiteX1954" fmla="*/ 11149155 w 12192000"/>
              <a:gd name="connsiteY1954" fmla="*/ 686677 h 2007826"/>
              <a:gd name="connsiteX1955" fmla="*/ 11149155 w 12192000"/>
              <a:gd name="connsiteY1955" fmla="*/ 686677 h 2007826"/>
              <a:gd name="connsiteX1956" fmla="*/ 11276790 w 12192000"/>
              <a:gd name="connsiteY1956" fmla="*/ 686533 h 2007826"/>
              <a:gd name="connsiteX1957" fmla="*/ 11276790 w 12192000"/>
              <a:gd name="connsiteY1957" fmla="*/ 697345 h 2007826"/>
              <a:gd name="connsiteX1958" fmla="*/ 11276790 w 12192000"/>
              <a:gd name="connsiteY1958" fmla="*/ 686533 h 2007826"/>
              <a:gd name="connsiteX1959" fmla="*/ 2501221 w 12192000"/>
              <a:gd name="connsiteY1959" fmla="*/ 686486 h 2007826"/>
              <a:gd name="connsiteX1960" fmla="*/ 2501221 w 12192000"/>
              <a:gd name="connsiteY1960" fmla="*/ 686486 h 2007826"/>
              <a:gd name="connsiteX1961" fmla="*/ 1986424 w 12192000"/>
              <a:gd name="connsiteY1961" fmla="*/ 686057 h 2007826"/>
              <a:gd name="connsiteX1962" fmla="*/ 1986424 w 12192000"/>
              <a:gd name="connsiteY1962" fmla="*/ 686057 h 2007826"/>
              <a:gd name="connsiteX1963" fmla="*/ 1980661 w 12192000"/>
              <a:gd name="connsiteY1963" fmla="*/ 685772 h 2007826"/>
              <a:gd name="connsiteX1964" fmla="*/ 1971898 w 12192000"/>
              <a:gd name="connsiteY1964" fmla="*/ 698108 h 2007826"/>
              <a:gd name="connsiteX1965" fmla="*/ 1980661 w 12192000"/>
              <a:gd name="connsiteY1965" fmla="*/ 685772 h 2007826"/>
              <a:gd name="connsiteX1966" fmla="*/ 1971279 w 12192000"/>
              <a:gd name="connsiteY1966" fmla="*/ 683104 h 2007826"/>
              <a:gd name="connsiteX1967" fmla="*/ 1968435 w 12192000"/>
              <a:gd name="connsiteY1967" fmla="*/ 692063 h 2007826"/>
              <a:gd name="connsiteX1968" fmla="*/ 1966993 w 12192000"/>
              <a:gd name="connsiteY1968" fmla="*/ 693028 h 2007826"/>
              <a:gd name="connsiteX1969" fmla="*/ 11186587 w 12192000"/>
              <a:gd name="connsiteY1969" fmla="*/ 682676 h 2007826"/>
              <a:gd name="connsiteX1970" fmla="*/ 11187255 w 12192000"/>
              <a:gd name="connsiteY1970" fmla="*/ 703776 h 2007826"/>
              <a:gd name="connsiteX1971" fmla="*/ 11191779 w 12192000"/>
              <a:gd name="connsiteY1971" fmla="*/ 703728 h 2007826"/>
              <a:gd name="connsiteX1972" fmla="*/ 11191969 w 12192000"/>
              <a:gd name="connsiteY1972" fmla="*/ 689487 h 2007826"/>
              <a:gd name="connsiteX1973" fmla="*/ 11200827 w 12192000"/>
              <a:gd name="connsiteY1973" fmla="*/ 689439 h 2007826"/>
              <a:gd name="connsiteX1974" fmla="*/ 11201161 w 12192000"/>
              <a:gd name="connsiteY1974" fmla="*/ 709444 h 2007826"/>
              <a:gd name="connsiteX1975" fmla="*/ 11164013 w 12192000"/>
              <a:gd name="connsiteY1975" fmla="*/ 697584 h 2007826"/>
              <a:gd name="connsiteX1976" fmla="*/ 11165156 w 12192000"/>
              <a:gd name="connsiteY1976" fmla="*/ 690868 h 2007826"/>
              <a:gd name="connsiteX1977" fmla="*/ 11163013 w 12192000"/>
              <a:gd name="connsiteY1977" fmla="*/ 684724 h 2007826"/>
              <a:gd name="connsiteX1978" fmla="*/ 11172729 w 12192000"/>
              <a:gd name="connsiteY1978" fmla="*/ 683390 h 2007826"/>
              <a:gd name="connsiteX1979" fmla="*/ 11172824 w 12192000"/>
              <a:gd name="connsiteY1979" fmla="*/ 701061 h 2007826"/>
              <a:gd name="connsiteX1980" fmla="*/ 11186587 w 12192000"/>
              <a:gd name="connsiteY1980" fmla="*/ 682676 h 2007826"/>
              <a:gd name="connsiteX1981" fmla="*/ 1347016 w 12192000"/>
              <a:gd name="connsiteY1981" fmla="*/ 681294 h 2007826"/>
              <a:gd name="connsiteX1982" fmla="*/ 1323490 w 12192000"/>
              <a:gd name="connsiteY1982" fmla="*/ 692106 h 2007826"/>
              <a:gd name="connsiteX1983" fmla="*/ 1347016 w 12192000"/>
              <a:gd name="connsiteY1983" fmla="*/ 681294 h 2007826"/>
              <a:gd name="connsiteX1984" fmla="*/ 2001999 w 12192000"/>
              <a:gd name="connsiteY1984" fmla="*/ 680485 h 2007826"/>
              <a:gd name="connsiteX1985" fmla="*/ 2001665 w 12192000"/>
              <a:gd name="connsiteY1985" fmla="*/ 692726 h 2007826"/>
              <a:gd name="connsiteX1986" fmla="*/ 2001999 w 12192000"/>
              <a:gd name="connsiteY1986" fmla="*/ 680485 h 2007826"/>
              <a:gd name="connsiteX1987" fmla="*/ 10860724 w 12192000"/>
              <a:gd name="connsiteY1987" fmla="*/ 679104 h 2007826"/>
              <a:gd name="connsiteX1988" fmla="*/ 10854737 w 12192000"/>
              <a:gd name="connsiteY1988" fmla="*/ 679961 h 2007826"/>
              <a:gd name="connsiteX1989" fmla="*/ 10860724 w 12192000"/>
              <a:gd name="connsiteY1989" fmla="*/ 679104 h 2007826"/>
              <a:gd name="connsiteX1990" fmla="*/ 10097786 w 12192000"/>
              <a:gd name="connsiteY1990" fmla="*/ 675960 h 2007826"/>
              <a:gd name="connsiteX1991" fmla="*/ 10103548 w 12192000"/>
              <a:gd name="connsiteY1991" fmla="*/ 682009 h 2007826"/>
              <a:gd name="connsiteX1992" fmla="*/ 10097786 w 12192000"/>
              <a:gd name="connsiteY1992" fmla="*/ 675960 h 2007826"/>
              <a:gd name="connsiteX1993" fmla="*/ 11230355 w 12192000"/>
              <a:gd name="connsiteY1993" fmla="*/ 674674 h 2007826"/>
              <a:gd name="connsiteX1994" fmla="*/ 11253405 w 12192000"/>
              <a:gd name="connsiteY1994" fmla="*/ 683676 h 2007826"/>
              <a:gd name="connsiteX1995" fmla="*/ 11229831 w 12192000"/>
              <a:gd name="connsiteY1995" fmla="*/ 688058 h 2007826"/>
              <a:gd name="connsiteX1996" fmla="*/ 11230355 w 12192000"/>
              <a:gd name="connsiteY1996" fmla="*/ 674674 h 2007826"/>
              <a:gd name="connsiteX1997" fmla="*/ 2029375 w 12192000"/>
              <a:gd name="connsiteY1997" fmla="*/ 674338 h 2007826"/>
              <a:gd name="connsiteX1998" fmla="*/ 2025242 w 12192000"/>
              <a:gd name="connsiteY1998" fmla="*/ 688296 h 2007826"/>
              <a:gd name="connsiteX1999" fmla="*/ 2022148 w 12192000"/>
              <a:gd name="connsiteY1999" fmla="*/ 675817 h 2007826"/>
              <a:gd name="connsiteX2000" fmla="*/ 2029375 w 12192000"/>
              <a:gd name="connsiteY2000" fmla="*/ 674338 h 2007826"/>
              <a:gd name="connsiteX2001" fmla="*/ 1311108 w 12192000"/>
              <a:gd name="connsiteY2001" fmla="*/ 674102 h 2007826"/>
              <a:gd name="connsiteX2002" fmla="*/ 1303869 w 12192000"/>
              <a:gd name="connsiteY2002" fmla="*/ 691106 h 2007826"/>
              <a:gd name="connsiteX2003" fmla="*/ 1320157 w 12192000"/>
              <a:gd name="connsiteY2003" fmla="*/ 687724 h 2007826"/>
              <a:gd name="connsiteX2004" fmla="*/ 1312918 w 12192000"/>
              <a:gd name="connsiteY2004" fmla="*/ 701013 h 2007826"/>
              <a:gd name="connsiteX2005" fmla="*/ 1292582 w 12192000"/>
              <a:gd name="connsiteY2005" fmla="*/ 701156 h 2007826"/>
              <a:gd name="connsiteX2006" fmla="*/ 1274342 w 12192000"/>
              <a:gd name="connsiteY2006" fmla="*/ 706776 h 2007826"/>
              <a:gd name="connsiteX2007" fmla="*/ 1257006 w 12192000"/>
              <a:gd name="connsiteY2007" fmla="*/ 713254 h 2007826"/>
              <a:gd name="connsiteX2008" fmla="*/ 1257435 w 12192000"/>
              <a:gd name="connsiteY2008" fmla="*/ 702680 h 2007826"/>
              <a:gd name="connsiteX2009" fmla="*/ 1271675 w 12192000"/>
              <a:gd name="connsiteY2009" fmla="*/ 703728 h 2007826"/>
              <a:gd name="connsiteX2010" fmla="*/ 1271960 w 12192000"/>
              <a:gd name="connsiteY2010" fmla="*/ 694106 h 2007826"/>
              <a:gd name="connsiteX2011" fmla="*/ 1249625 w 12192000"/>
              <a:gd name="connsiteY2011" fmla="*/ 704918 h 2007826"/>
              <a:gd name="connsiteX2012" fmla="*/ 1242910 w 12192000"/>
              <a:gd name="connsiteY2012" fmla="*/ 697583 h 2007826"/>
              <a:gd name="connsiteX2013" fmla="*/ 1298440 w 12192000"/>
              <a:gd name="connsiteY2013" fmla="*/ 679722 h 2007826"/>
              <a:gd name="connsiteX2014" fmla="*/ 1290391 w 12192000"/>
              <a:gd name="connsiteY2014" fmla="*/ 694392 h 2007826"/>
              <a:gd name="connsiteX2015" fmla="*/ 1300726 w 12192000"/>
              <a:gd name="connsiteY2015" fmla="*/ 694249 h 2007826"/>
              <a:gd name="connsiteX2016" fmla="*/ 1311108 w 12192000"/>
              <a:gd name="connsiteY2016" fmla="*/ 674102 h 2007826"/>
              <a:gd name="connsiteX2017" fmla="*/ 11216973 w 12192000"/>
              <a:gd name="connsiteY2017" fmla="*/ 672673 h 2007826"/>
              <a:gd name="connsiteX2018" fmla="*/ 11224878 w 12192000"/>
              <a:gd name="connsiteY2018" fmla="*/ 683343 h 2007826"/>
              <a:gd name="connsiteX2019" fmla="*/ 11216973 w 12192000"/>
              <a:gd name="connsiteY2019" fmla="*/ 672673 h 2007826"/>
              <a:gd name="connsiteX2020" fmla="*/ 2053154 w 12192000"/>
              <a:gd name="connsiteY2020" fmla="*/ 671578 h 2007826"/>
              <a:gd name="connsiteX2021" fmla="*/ 2053154 w 12192000"/>
              <a:gd name="connsiteY2021" fmla="*/ 671578 h 2007826"/>
              <a:gd name="connsiteX2022" fmla="*/ 2046197 w 12192000"/>
              <a:gd name="connsiteY2022" fmla="*/ 671149 h 2007826"/>
              <a:gd name="connsiteX2023" fmla="*/ 2041101 w 12192000"/>
              <a:gd name="connsiteY2023" fmla="*/ 683152 h 2007826"/>
              <a:gd name="connsiteX2024" fmla="*/ 2037195 w 12192000"/>
              <a:gd name="connsiteY2024" fmla="*/ 675102 h 2007826"/>
              <a:gd name="connsiteX2025" fmla="*/ 2046197 w 12192000"/>
              <a:gd name="connsiteY2025" fmla="*/ 671149 h 2007826"/>
              <a:gd name="connsiteX2026" fmla="*/ 10517077 w 12192000"/>
              <a:gd name="connsiteY2026" fmla="*/ 670435 h 2007826"/>
              <a:gd name="connsiteX2027" fmla="*/ 10524125 w 12192000"/>
              <a:gd name="connsiteY2027" fmla="*/ 678532 h 2007826"/>
              <a:gd name="connsiteX2028" fmla="*/ 10517077 w 12192000"/>
              <a:gd name="connsiteY2028" fmla="*/ 670435 h 2007826"/>
              <a:gd name="connsiteX2029" fmla="*/ 9691592 w 12192000"/>
              <a:gd name="connsiteY2029" fmla="*/ 670388 h 2007826"/>
              <a:gd name="connsiteX2030" fmla="*/ 9699974 w 12192000"/>
              <a:gd name="connsiteY2030" fmla="*/ 690630 h 2007826"/>
              <a:gd name="connsiteX2031" fmla="*/ 9702927 w 12192000"/>
              <a:gd name="connsiteY2031" fmla="*/ 676437 h 2007826"/>
              <a:gd name="connsiteX2032" fmla="*/ 9709785 w 12192000"/>
              <a:gd name="connsiteY2032" fmla="*/ 689582 h 2007826"/>
              <a:gd name="connsiteX2033" fmla="*/ 9720215 w 12192000"/>
              <a:gd name="connsiteY2033" fmla="*/ 681914 h 2007826"/>
              <a:gd name="connsiteX2034" fmla="*/ 9720262 w 12192000"/>
              <a:gd name="connsiteY2034" fmla="*/ 695488 h 2007826"/>
              <a:gd name="connsiteX2035" fmla="*/ 9734455 w 12192000"/>
              <a:gd name="connsiteY2035" fmla="*/ 683533 h 2007826"/>
              <a:gd name="connsiteX2036" fmla="*/ 9734645 w 12192000"/>
              <a:gd name="connsiteY2036" fmla="*/ 694250 h 2007826"/>
              <a:gd name="connsiteX2037" fmla="*/ 9738646 w 12192000"/>
              <a:gd name="connsiteY2037" fmla="*/ 694250 h 2007826"/>
              <a:gd name="connsiteX2038" fmla="*/ 9740836 w 12192000"/>
              <a:gd name="connsiteY2038" fmla="*/ 683343 h 2007826"/>
              <a:gd name="connsiteX2039" fmla="*/ 9745980 w 12192000"/>
              <a:gd name="connsiteY2039" fmla="*/ 695393 h 2007826"/>
              <a:gd name="connsiteX2040" fmla="*/ 9755315 w 12192000"/>
              <a:gd name="connsiteY2040" fmla="*/ 690344 h 2007826"/>
              <a:gd name="connsiteX2041" fmla="*/ 9773364 w 12192000"/>
              <a:gd name="connsiteY2041" fmla="*/ 688963 h 2007826"/>
              <a:gd name="connsiteX2042" fmla="*/ 9772459 w 12192000"/>
              <a:gd name="connsiteY2042" fmla="*/ 698965 h 2007826"/>
              <a:gd name="connsiteX2043" fmla="*/ 9777985 w 12192000"/>
              <a:gd name="connsiteY2043" fmla="*/ 699108 h 2007826"/>
              <a:gd name="connsiteX2044" fmla="*/ 9775603 w 12192000"/>
              <a:gd name="connsiteY2044" fmla="*/ 687963 h 2007826"/>
              <a:gd name="connsiteX2045" fmla="*/ 9756363 w 12192000"/>
              <a:gd name="connsiteY2045" fmla="*/ 681057 h 2007826"/>
              <a:gd name="connsiteX2046" fmla="*/ 9712500 w 12192000"/>
              <a:gd name="connsiteY2046" fmla="*/ 678485 h 2007826"/>
              <a:gd name="connsiteX2047" fmla="*/ 9694355 w 12192000"/>
              <a:gd name="connsiteY2047" fmla="*/ 671340 h 2007826"/>
              <a:gd name="connsiteX2048" fmla="*/ 2548317 w 12192000"/>
              <a:gd name="connsiteY2048" fmla="*/ 670197 h 2007826"/>
              <a:gd name="connsiteX2049" fmla="*/ 2548175 w 12192000"/>
              <a:gd name="connsiteY2049" fmla="*/ 676484 h 2007826"/>
              <a:gd name="connsiteX2050" fmla="*/ 2542032 w 12192000"/>
              <a:gd name="connsiteY2050" fmla="*/ 671007 h 2007826"/>
              <a:gd name="connsiteX2051" fmla="*/ 2530604 w 12192000"/>
              <a:gd name="connsiteY2051" fmla="*/ 678866 h 2007826"/>
              <a:gd name="connsiteX2052" fmla="*/ 2526937 w 12192000"/>
              <a:gd name="connsiteY2052" fmla="*/ 673103 h 2007826"/>
              <a:gd name="connsiteX2053" fmla="*/ 2508364 w 12192000"/>
              <a:gd name="connsiteY2053" fmla="*/ 694536 h 2007826"/>
              <a:gd name="connsiteX2054" fmla="*/ 2527888 w 12192000"/>
              <a:gd name="connsiteY2054" fmla="*/ 687106 h 2007826"/>
              <a:gd name="connsiteX2055" fmla="*/ 2542937 w 12192000"/>
              <a:gd name="connsiteY2055" fmla="*/ 689821 h 2007826"/>
              <a:gd name="connsiteX2056" fmla="*/ 2554127 w 12192000"/>
              <a:gd name="connsiteY2056" fmla="*/ 670483 h 2007826"/>
              <a:gd name="connsiteX2057" fmla="*/ 11133391 w 12192000"/>
              <a:gd name="connsiteY2057" fmla="*/ 668673 h 2007826"/>
              <a:gd name="connsiteX2058" fmla="*/ 11135106 w 12192000"/>
              <a:gd name="connsiteY2058" fmla="*/ 689582 h 2007826"/>
              <a:gd name="connsiteX2059" fmla="*/ 11139487 w 12192000"/>
              <a:gd name="connsiteY2059" fmla="*/ 689487 h 2007826"/>
              <a:gd name="connsiteX2060" fmla="*/ 11139535 w 12192000"/>
              <a:gd name="connsiteY2060" fmla="*/ 675198 h 2007826"/>
              <a:gd name="connsiteX2061" fmla="*/ 11149251 w 12192000"/>
              <a:gd name="connsiteY2061" fmla="*/ 675198 h 2007826"/>
              <a:gd name="connsiteX2062" fmla="*/ 11147203 w 12192000"/>
              <a:gd name="connsiteY2062" fmla="*/ 681342 h 2007826"/>
              <a:gd name="connsiteX2063" fmla="*/ 11162681 w 12192000"/>
              <a:gd name="connsiteY2063" fmla="*/ 679485 h 2007826"/>
              <a:gd name="connsiteX2064" fmla="*/ 11157871 w 12192000"/>
              <a:gd name="connsiteY2064" fmla="*/ 698918 h 2007826"/>
              <a:gd name="connsiteX2065" fmla="*/ 11141868 w 12192000"/>
              <a:gd name="connsiteY2065" fmla="*/ 695965 h 2007826"/>
              <a:gd name="connsiteX2066" fmla="*/ 11107531 w 12192000"/>
              <a:gd name="connsiteY2066" fmla="*/ 689440 h 2007826"/>
              <a:gd name="connsiteX2067" fmla="*/ 11111864 w 12192000"/>
              <a:gd name="connsiteY2067" fmla="*/ 670435 h 2007826"/>
              <a:gd name="connsiteX2068" fmla="*/ 11120103 w 12192000"/>
              <a:gd name="connsiteY2068" fmla="*/ 670388 h 2007826"/>
              <a:gd name="connsiteX2069" fmla="*/ 11120771 w 12192000"/>
              <a:gd name="connsiteY2069" fmla="*/ 688630 h 2007826"/>
              <a:gd name="connsiteX2070" fmla="*/ 11133391 w 12192000"/>
              <a:gd name="connsiteY2070" fmla="*/ 668673 h 2007826"/>
              <a:gd name="connsiteX2071" fmla="*/ 10506932 w 12192000"/>
              <a:gd name="connsiteY2071" fmla="*/ 666815 h 2007826"/>
              <a:gd name="connsiteX2072" fmla="*/ 10506932 w 12192000"/>
              <a:gd name="connsiteY2072" fmla="*/ 666815 h 2007826"/>
              <a:gd name="connsiteX2073" fmla="*/ 11187921 w 12192000"/>
              <a:gd name="connsiteY2073" fmla="*/ 665719 h 2007826"/>
              <a:gd name="connsiteX2074" fmla="*/ 11196208 w 12192000"/>
              <a:gd name="connsiteY2074" fmla="*/ 677484 h 2007826"/>
              <a:gd name="connsiteX2075" fmla="*/ 11187921 w 12192000"/>
              <a:gd name="connsiteY2075" fmla="*/ 665719 h 2007826"/>
              <a:gd name="connsiteX2076" fmla="*/ 10051626 w 12192000"/>
              <a:gd name="connsiteY2076" fmla="*/ 665298 h 2007826"/>
              <a:gd name="connsiteX2077" fmla="*/ 10045351 w 12192000"/>
              <a:gd name="connsiteY2077" fmla="*/ 666101 h 2007826"/>
              <a:gd name="connsiteX2078" fmla="*/ 10051626 w 12192000"/>
              <a:gd name="connsiteY2078" fmla="*/ 665298 h 2007826"/>
              <a:gd name="connsiteX2079" fmla="*/ 10682240 w 12192000"/>
              <a:gd name="connsiteY2079" fmla="*/ 665006 h 2007826"/>
              <a:gd name="connsiteX2080" fmla="*/ 10668857 w 12192000"/>
              <a:gd name="connsiteY2080" fmla="*/ 678437 h 2007826"/>
              <a:gd name="connsiteX2081" fmla="*/ 10692194 w 12192000"/>
              <a:gd name="connsiteY2081" fmla="*/ 685820 h 2007826"/>
              <a:gd name="connsiteX2082" fmla="*/ 10692146 w 12192000"/>
              <a:gd name="connsiteY2082" fmla="*/ 675960 h 2007826"/>
              <a:gd name="connsiteX2083" fmla="*/ 10678525 w 12192000"/>
              <a:gd name="connsiteY2083" fmla="*/ 671769 h 2007826"/>
              <a:gd name="connsiteX2084" fmla="*/ 10680335 w 12192000"/>
              <a:gd name="connsiteY2084" fmla="*/ 669006 h 2007826"/>
              <a:gd name="connsiteX2085" fmla="*/ 11177730 w 12192000"/>
              <a:gd name="connsiteY2085" fmla="*/ 662433 h 2007826"/>
              <a:gd name="connsiteX2086" fmla="*/ 11177730 w 12192000"/>
              <a:gd name="connsiteY2086" fmla="*/ 662433 h 2007826"/>
              <a:gd name="connsiteX2087" fmla="*/ 1363785 w 12192000"/>
              <a:gd name="connsiteY2087" fmla="*/ 661052 h 2007826"/>
              <a:gd name="connsiteX2088" fmla="*/ 1349831 w 12192000"/>
              <a:gd name="connsiteY2088" fmla="*/ 672340 h 2007826"/>
              <a:gd name="connsiteX2089" fmla="*/ 1331305 w 12192000"/>
              <a:gd name="connsiteY2089" fmla="*/ 678484 h 2007826"/>
              <a:gd name="connsiteX2090" fmla="*/ 1315541 w 12192000"/>
              <a:gd name="connsiteY2090" fmla="*/ 688010 h 2007826"/>
              <a:gd name="connsiteX2091" fmla="*/ 1326828 w 12192000"/>
              <a:gd name="connsiteY2091" fmla="*/ 674245 h 2007826"/>
              <a:gd name="connsiteX2092" fmla="*/ 1345307 w 12192000"/>
              <a:gd name="connsiteY2092" fmla="*/ 666958 h 2007826"/>
              <a:gd name="connsiteX2093" fmla="*/ 1363785 w 12192000"/>
              <a:gd name="connsiteY2093" fmla="*/ 661052 h 2007826"/>
              <a:gd name="connsiteX2094" fmla="*/ 10495353 w 12192000"/>
              <a:gd name="connsiteY2094" fmla="*/ 657135 h 2007826"/>
              <a:gd name="connsiteX2095" fmla="*/ 10495454 w 12192000"/>
              <a:gd name="connsiteY2095" fmla="*/ 665005 h 2007826"/>
              <a:gd name="connsiteX2096" fmla="*/ 10487786 w 12192000"/>
              <a:gd name="connsiteY2096" fmla="*/ 657194 h 2007826"/>
              <a:gd name="connsiteX2097" fmla="*/ 10495353 w 12192000"/>
              <a:gd name="connsiteY2097" fmla="*/ 657135 h 2007826"/>
              <a:gd name="connsiteX2098" fmla="*/ 10642378 w 12192000"/>
              <a:gd name="connsiteY2098" fmla="*/ 656146 h 2007826"/>
              <a:gd name="connsiteX2099" fmla="*/ 10628566 w 12192000"/>
              <a:gd name="connsiteY2099" fmla="*/ 670102 h 2007826"/>
              <a:gd name="connsiteX2100" fmla="*/ 10641759 w 12192000"/>
              <a:gd name="connsiteY2100" fmla="*/ 671245 h 2007826"/>
              <a:gd name="connsiteX2101" fmla="*/ 10669905 w 12192000"/>
              <a:gd name="connsiteY2101" fmla="*/ 672055 h 2007826"/>
              <a:gd name="connsiteX2102" fmla="*/ 10640234 w 12192000"/>
              <a:gd name="connsiteY2102" fmla="*/ 662148 h 2007826"/>
              <a:gd name="connsiteX2103" fmla="*/ 10641473 w 12192000"/>
              <a:gd name="connsiteY2103" fmla="*/ 659576 h 2007826"/>
              <a:gd name="connsiteX2104" fmla="*/ 11068288 w 12192000"/>
              <a:gd name="connsiteY2104" fmla="*/ 655098 h 2007826"/>
              <a:gd name="connsiteX2105" fmla="*/ 11065620 w 12192000"/>
              <a:gd name="connsiteY2105" fmla="*/ 664338 h 2007826"/>
              <a:gd name="connsiteX2106" fmla="*/ 11077527 w 12192000"/>
              <a:gd name="connsiteY2106" fmla="*/ 660480 h 2007826"/>
              <a:gd name="connsiteX2107" fmla="*/ 11084241 w 12192000"/>
              <a:gd name="connsiteY2107" fmla="*/ 676579 h 2007826"/>
              <a:gd name="connsiteX2108" fmla="*/ 11091053 w 12192000"/>
              <a:gd name="connsiteY2108" fmla="*/ 658671 h 2007826"/>
              <a:gd name="connsiteX2109" fmla="*/ 11091957 w 12192000"/>
              <a:gd name="connsiteY2109" fmla="*/ 671149 h 2007826"/>
              <a:gd name="connsiteX2110" fmla="*/ 11106006 w 12192000"/>
              <a:gd name="connsiteY2110" fmla="*/ 664386 h 2007826"/>
              <a:gd name="connsiteX2111" fmla="*/ 11106149 w 12192000"/>
              <a:gd name="connsiteY2111" fmla="*/ 685200 h 2007826"/>
              <a:gd name="connsiteX2112" fmla="*/ 11094291 w 12192000"/>
              <a:gd name="connsiteY2112" fmla="*/ 683771 h 2007826"/>
              <a:gd name="connsiteX2113" fmla="*/ 11055714 w 12192000"/>
              <a:gd name="connsiteY2113" fmla="*/ 674484 h 2007826"/>
              <a:gd name="connsiteX2114" fmla="*/ 11068288 w 12192000"/>
              <a:gd name="connsiteY2114" fmla="*/ 655098 h 2007826"/>
              <a:gd name="connsiteX2115" fmla="*/ 9599962 w 12192000"/>
              <a:gd name="connsiteY2115" fmla="*/ 654860 h 2007826"/>
              <a:gd name="connsiteX2116" fmla="*/ 9606010 w 12192000"/>
              <a:gd name="connsiteY2116" fmla="*/ 669483 h 2007826"/>
              <a:gd name="connsiteX2117" fmla="*/ 9634728 w 12192000"/>
              <a:gd name="connsiteY2117" fmla="*/ 675484 h 2007826"/>
              <a:gd name="connsiteX2118" fmla="*/ 9634538 w 12192000"/>
              <a:gd name="connsiteY2118" fmla="*/ 660862 h 2007826"/>
              <a:gd name="connsiteX2119" fmla="*/ 9651349 w 12192000"/>
              <a:gd name="connsiteY2119" fmla="*/ 667530 h 2007826"/>
              <a:gd name="connsiteX2120" fmla="*/ 9659921 w 12192000"/>
              <a:gd name="connsiteY2120" fmla="*/ 679104 h 2007826"/>
              <a:gd name="connsiteX2121" fmla="*/ 9667399 w 12192000"/>
              <a:gd name="connsiteY2121" fmla="*/ 674389 h 2007826"/>
              <a:gd name="connsiteX2122" fmla="*/ 9668970 w 12192000"/>
              <a:gd name="connsiteY2122" fmla="*/ 683676 h 2007826"/>
              <a:gd name="connsiteX2123" fmla="*/ 9679877 w 12192000"/>
              <a:gd name="connsiteY2123" fmla="*/ 675913 h 2007826"/>
              <a:gd name="connsiteX2124" fmla="*/ 9686782 w 12192000"/>
              <a:gd name="connsiteY2124" fmla="*/ 686486 h 2007826"/>
              <a:gd name="connsiteX2125" fmla="*/ 9687068 w 12192000"/>
              <a:gd name="connsiteY2125" fmla="*/ 665529 h 2007826"/>
              <a:gd name="connsiteX2126" fmla="*/ 9672876 w 12192000"/>
              <a:gd name="connsiteY2126" fmla="*/ 674293 h 2007826"/>
              <a:gd name="connsiteX2127" fmla="*/ 9672399 w 12192000"/>
              <a:gd name="connsiteY2127" fmla="*/ 666482 h 2007826"/>
              <a:gd name="connsiteX2128" fmla="*/ 9661398 w 12192000"/>
              <a:gd name="connsiteY2128" fmla="*/ 663672 h 2007826"/>
              <a:gd name="connsiteX2129" fmla="*/ 9652968 w 12192000"/>
              <a:gd name="connsiteY2129" fmla="*/ 666625 h 2007826"/>
              <a:gd name="connsiteX2130" fmla="*/ 9632537 w 12192000"/>
              <a:gd name="connsiteY2130" fmla="*/ 656146 h 2007826"/>
              <a:gd name="connsiteX2131" fmla="*/ 9628108 w 12192000"/>
              <a:gd name="connsiteY2131" fmla="*/ 659433 h 2007826"/>
              <a:gd name="connsiteX2132" fmla="*/ 9610630 w 12192000"/>
              <a:gd name="connsiteY2132" fmla="*/ 664958 h 2007826"/>
              <a:gd name="connsiteX2133" fmla="*/ 9599962 w 12192000"/>
              <a:gd name="connsiteY2133" fmla="*/ 654860 h 2007826"/>
              <a:gd name="connsiteX2134" fmla="*/ 2119713 w 12192000"/>
              <a:gd name="connsiteY2134" fmla="*/ 652383 h 2007826"/>
              <a:gd name="connsiteX2135" fmla="*/ 2125595 w 12192000"/>
              <a:gd name="connsiteY2135" fmla="*/ 665433 h 2007826"/>
              <a:gd name="connsiteX2136" fmla="*/ 2119381 w 12192000"/>
              <a:gd name="connsiteY2136" fmla="*/ 659099 h 2007826"/>
              <a:gd name="connsiteX2137" fmla="*/ 2102087 w 12192000"/>
              <a:gd name="connsiteY2137" fmla="*/ 662766 h 2007826"/>
              <a:gd name="connsiteX2138" fmla="*/ 2086922 w 12192000"/>
              <a:gd name="connsiteY2138" fmla="*/ 667529 h 2007826"/>
              <a:gd name="connsiteX2139" fmla="*/ 2073491 w 12192000"/>
              <a:gd name="connsiteY2139" fmla="*/ 665052 h 2007826"/>
              <a:gd name="connsiteX2140" fmla="*/ 2088827 w 12192000"/>
              <a:gd name="connsiteY2140" fmla="*/ 658003 h 2007826"/>
              <a:gd name="connsiteX2141" fmla="*/ 2087732 w 12192000"/>
              <a:gd name="connsiteY2141" fmla="*/ 663766 h 2007826"/>
              <a:gd name="connsiteX2142" fmla="*/ 2119713 w 12192000"/>
              <a:gd name="connsiteY2142" fmla="*/ 652383 h 2007826"/>
              <a:gd name="connsiteX2143" fmla="*/ 11133247 w 12192000"/>
              <a:gd name="connsiteY2143" fmla="*/ 650097 h 2007826"/>
              <a:gd name="connsiteX2144" fmla="*/ 11146773 w 12192000"/>
              <a:gd name="connsiteY2144" fmla="*/ 655479 h 2007826"/>
              <a:gd name="connsiteX2145" fmla="*/ 11160727 w 12192000"/>
              <a:gd name="connsiteY2145" fmla="*/ 661576 h 2007826"/>
              <a:gd name="connsiteX2146" fmla="*/ 11174633 w 12192000"/>
              <a:gd name="connsiteY2146" fmla="*/ 661099 h 2007826"/>
              <a:gd name="connsiteX2147" fmla="*/ 11160918 w 12192000"/>
              <a:gd name="connsiteY2147" fmla="*/ 666005 h 2007826"/>
              <a:gd name="connsiteX2148" fmla="*/ 11147249 w 12192000"/>
              <a:gd name="connsiteY2148" fmla="*/ 661004 h 2007826"/>
              <a:gd name="connsiteX2149" fmla="*/ 11133247 w 12192000"/>
              <a:gd name="connsiteY2149" fmla="*/ 650097 h 2007826"/>
              <a:gd name="connsiteX2150" fmla="*/ 2129421 w 12192000"/>
              <a:gd name="connsiteY2150" fmla="*/ 648763 h 2007826"/>
              <a:gd name="connsiteX2151" fmla="*/ 2132140 w 12192000"/>
              <a:gd name="connsiteY2151" fmla="*/ 664766 h 2007826"/>
              <a:gd name="connsiteX2152" fmla="*/ 2129421 w 12192000"/>
              <a:gd name="connsiteY2152" fmla="*/ 648763 h 2007826"/>
              <a:gd name="connsiteX2153" fmla="*/ 11126485 w 12192000"/>
              <a:gd name="connsiteY2153" fmla="*/ 647715 h 2007826"/>
              <a:gd name="connsiteX2154" fmla="*/ 11126581 w 12192000"/>
              <a:gd name="connsiteY2154" fmla="*/ 660099 h 2007826"/>
              <a:gd name="connsiteX2155" fmla="*/ 11126485 w 12192000"/>
              <a:gd name="connsiteY2155" fmla="*/ 647715 h 2007826"/>
              <a:gd name="connsiteX2156" fmla="*/ 9947309 w 12192000"/>
              <a:gd name="connsiteY2156" fmla="*/ 646188 h 2007826"/>
              <a:gd name="connsiteX2157" fmla="*/ 9941194 w 12192000"/>
              <a:gd name="connsiteY2157" fmla="*/ 647192 h 2007826"/>
              <a:gd name="connsiteX2158" fmla="*/ 9947309 w 12192000"/>
              <a:gd name="connsiteY2158" fmla="*/ 646188 h 2007826"/>
              <a:gd name="connsiteX2159" fmla="*/ 9572958 w 12192000"/>
              <a:gd name="connsiteY2159" fmla="*/ 645763 h 2007826"/>
              <a:gd name="connsiteX2160" fmla="*/ 9563005 w 12192000"/>
              <a:gd name="connsiteY2160" fmla="*/ 667054 h 2007826"/>
              <a:gd name="connsiteX2161" fmla="*/ 9574578 w 12192000"/>
              <a:gd name="connsiteY2161" fmla="*/ 656146 h 2007826"/>
              <a:gd name="connsiteX2162" fmla="*/ 9578102 w 12192000"/>
              <a:gd name="connsiteY2162" fmla="*/ 663719 h 2007826"/>
              <a:gd name="connsiteX2163" fmla="*/ 9595438 w 12192000"/>
              <a:gd name="connsiteY2163" fmla="*/ 662052 h 2007826"/>
              <a:gd name="connsiteX2164" fmla="*/ 9579912 w 12192000"/>
              <a:gd name="connsiteY2164" fmla="*/ 649669 h 2007826"/>
              <a:gd name="connsiteX2165" fmla="*/ 9566958 w 12192000"/>
              <a:gd name="connsiteY2165" fmla="*/ 657099 h 2007826"/>
              <a:gd name="connsiteX2166" fmla="*/ 11037665 w 12192000"/>
              <a:gd name="connsiteY2166" fmla="*/ 645334 h 2007826"/>
              <a:gd name="connsiteX2167" fmla="*/ 11041808 w 12192000"/>
              <a:gd name="connsiteY2167" fmla="*/ 666482 h 2007826"/>
              <a:gd name="connsiteX2168" fmla="*/ 11053428 w 12192000"/>
              <a:gd name="connsiteY2168" fmla="*/ 649573 h 2007826"/>
              <a:gd name="connsiteX2169" fmla="*/ 11054428 w 12192000"/>
              <a:gd name="connsiteY2169" fmla="*/ 672959 h 2007826"/>
              <a:gd name="connsiteX2170" fmla="*/ 11035426 w 12192000"/>
              <a:gd name="connsiteY2170" fmla="*/ 669959 h 2007826"/>
              <a:gd name="connsiteX2171" fmla="*/ 11037665 w 12192000"/>
              <a:gd name="connsiteY2171" fmla="*/ 645334 h 2007826"/>
              <a:gd name="connsiteX2172" fmla="*/ 11097101 w 12192000"/>
              <a:gd name="connsiteY2172" fmla="*/ 644000 h 2007826"/>
              <a:gd name="connsiteX2173" fmla="*/ 11115293 w 12192000"/>
              <a:gd name="connsiteY2173" fmla="*/ 653622 h 2007826"/>
              <a:gd name="connsiteX2174" fmla="*/ 11097196 w 12192000"/>
              <a:gd name="connsiteY2174" fmla="*/ 653479 h 2007826"/>
              <a:gd name="connsiteX2175" fmla="*/ 11097101 w 12192000"/>
              <a:gd name="connsiteY2175" fmla="*/ 644000 h 2007826"/>
              <a:gd name="connsiteX2176" fmla="*/ 9525048 w 12192000"/>
              <a:gd name="connsiteY2176" fmla="*/ 643763 h 2007826"/>
              <a:gd name="connsiteX2177" fmla="*/ 9524667 w 12192000"/>
              <a:gd name="connsiteY2177" fmla="*/ 650669 h 2007826"/>
              <a:gd name="connsiteX2178" fmla="*/ 9540859 w 12192000"/>
              <a:gd name="connsiteY2178" fmla="*/ 661814 h 2007826"/>
              <a:gd name="connsiteX2179" fmla="*/ 9544288 w 12192000"/>
              <a:gd name="connsiteY2179" fmla="*/ 661957 h 2007826"/>
              <a:gd name="connsiteX2180" fmla="*/ 9543526 w 12192000"/>
              <a:gd name="connsiteY2180" fmla="*/ 644191 h 2007826"/>
              <a:gd name="connsiteX2181" fmla="*/ 9525048 w 12192000"/>
              <a:gd name="connsiteY2181" fmla="*/ 643763 h 2007826"/>
              <a:gd name="connsiteX2182" fmla="*/ 10428922 w 12192000"/>
              <a:gd name="connsiteY2182" fmla="*/ 642685 h 2007826"/>
              <a:gd name="connsiteX2183" fmla="*/ 10429208 w 12192000"/>
              <a:gd name="connsiteY2183" fmla="*/ 650431 h 2007826"/>
              <a:gd name="connsiteX2184" fmla="*/ 10421207 w 12192000"/>
              <a:gd name="connsiteY2184" fmla="*/ 642762 h 2007826"/>
              <a:gd name="connsiteX2185" fmla="*/ 10428922 w 12192000"/>
              <a:gd name="connsiteY2185" fmla="*/ 642685 h 2007826"/>
              <a:gd name="connsiteX2186" fmla="*/ 11082623 w 12192000"/>
              <a:gd name="connsiteY2186" fmla="*/ 639190 h 2007826"/>
              <a:gd name="connsiteX2187" fmla="*/ 11090433 w 12192000"/>
              <a:gd name="connsiteY2187" fmla="*/ 650383 h 2007826"/>
              <a:gd name="connsiteX2188" fmla="*/ 11082623 w 12192000"/>
              <a:gd name="connsiteY2188" fmla="*/ 639190 h 2007826"/>
              <a:gd name="connsiteX2189" fmla="*/ 10401538 w 12192000"/>
              <a:gd name="connsiteY2189" fmla="*/ 638428 h 2007826"/>
              <a:gd name="connsiteX2190" fmla="*/ 10397442 w 12192000"/>
              <a:gd name="connsiteY2190" fmla="*/ 638666 h 2007826"/>
              <a:gd name="connsiteX2191" fmla="*/ 9473660 w 12192000"/>
              <a:gd name="connsiteY2191" fmla="*/ 638333 h 2007826"/>
              <a:gd name="connsiteX2192" fmla="*/ 9474232 w 12192000"/>
              <a:gd name="connsiteY2192" fmla="*/ 649431 h 2007826"/>
              <a:gd name="connsiteX2193" fmla="*/ 9473660 w 12192000"/>
              <a:gd name="connsiteY2193" fmla="*/ 638333 h 2007826"/>
              <a:gd name="connsiteX2194" fmla="*/ 10412063 w 12192000"/>
              <a:gd name="connsiteY2194" fmla="*/ 637570 h 2007826"/>
              <a:gd name="connsiteX2195" fmla="*/ 10409110 w 12192000"/>
              <a:gd name="connsiteY2195" fmla="*/ 650478 h 2007826"/>
              <a:gd name="connsiteX2196" fmla="*/ 10412063 w 12192000"/>
              <a:gd name="connsiteY2196" fmla="*/ 637570 h 2007826"/>
              <a:gd name="connsiteX2197" fmla="*/ 10987135 w 12192000"/>
              <a:gd name="connsiteY2197" fmla="*/ 637094 h 2007826"/>
              <a:gd name="connsiteX2198" fmla="*/ 10986992 w 12192000"/>
              <a:gd name="connsiteY2198" fmla="*/ 657432 h 2007826"/>
              <a:gd name="connsiteX2199" fmla="*/ 10976990 w 12192000"/>
              <a:gd name="connsiteY2199" fmla="*/ 637142 h 2007826"/>
              <a:gd name="connsiteX2200" fmla="*/ 10987135 w 12192000"/>
              <a:gd name="connsiteY2200" fmla="*/ 637094 h 2007826"/>
              <a:gd name="connsiteX2201" fmla="*/ 9481042 w 12192000"/>
              <a:gd name="connsiteY2201" fmla="*/ 635856 h 2007826"/>
              <a:gd name="connsiteX2202" fmla="*/ 9494520 w 12192000"/>
              <a:gd name="connsiteY2202" fmla="*/ 643858 h 2007826"/>
              <a:gd name="connsiteX2203" fmla="*/ 9502426 w 12192000"/>
              <a:gd name="connsiteY2203" fmla="*/ 656337 h 2007826"/>
              <a:gd name="connsiteX2204" fmla="*/ 9510284 w 12192000"/>
              <a:gd name="connsiteY2204" fmla="*/ 643620 h 2007826"/>
              <a:gd name="connsiteX2205" fmla="*/ 9514761 w 12192000"/>
              <a:gd name="connsiteY2205" fmla="*/ 654194 h 2007826"/>
              <a:gd name="connsiteX2206" fmla="*/ 9515999 w 12192000"/>
              <a:gd name="connsiteY2206" fmla="*/ 641334 h 2007826"/>
              <a:gd name="connsiteX2207" fmla="*/ 9501044 w 12192000"/>
              <a:gd name="connsiteY2207" fmla="*/ 643763 h 2007826"/>
              <a:gd name="connsiteX2208" fmla="*/ 9503664 w 12192000"/>
              <a:gd name="connsiteY2208" fmla="*/ 640190 h 2007826"/>
              <a:gd name="connsiteX2209" fmla="*/ 9481042 w 12192000"/>
              <a:gd name="connsiteY2209" fmla="*/ 635856 h 2007826"/>
              <a:gd name="connsiteX2210" fmla="*/ 9747939 w 12192000"/>
              <a:gd name="connsiteY2210" fmla="*/ 635612 h 2007826"/>
              <a:gd name="connsiteX2211" fmla="*/ 9741218 w 12192000"/>
              <a:gd name="connsiteY2211" fmla="*/ 638047 h 2007826"/>
              <a:gd name="connsiteX2212" fmla="*/ 9751552 w 12192000"/>
              <a:gd name="connsiteY2212" fmla="*/ 641143 h 2007826"/>
              <a:gd name="connsiteX2213" fmla="*/ 9747939 w 12192000"/>
              <a:gd name="connsiteY2213" fmla="*/ 635612 h 2007826"/>
              <a:gd name="connsiteX2214" fmla="*/ 11000470 w 12192000"/>
              <a:gd name="connsiteY2214" fmla="*/ 635284 h 2007826"/>
              <a:gd name="connsiteX2215" fmla="*/ 11003089 w 12192000"/>
              <a:gd name="connsiteY2215" fmla="*/ 657098 h 2007826"/>
              <a:gd name="connsiteX2216" fmla="*/ 11006946 w 12192000"/>
              <a:gd name="connsiteY2216" fmla="*/ 640571 h 2007826"/>
              <a:gd name="connsiteX2217" fmla="*/ 11012042 w 12192000"/>
              <a:gd name="connsiteY2217" fmla="*/ 650049 h 2007826"/>
              <a:gd name="connsiteX2218" fmla="*/ 11024806 w 12192000"/>
              <a:gd name="connsiteY2218" fmla="*/ 644905 h 2007826"/>
              <a:gd name="connsiteX2219" fmla="*/ 11025139 w 12192000"/>
              <a:gd name="connsiteY2219" fmla="*/ 667101 h 2007826"/>
              <a:gd name="connsiteX2220" fmla="*/ 11012852 w 12192000"/>
              <a:gd name="connsiteY2220" fmla="*/ 659861 h 2007826"/>
              <a:gd name="connsiteX2221" fmla="*/ 10991706 w 12192000"/>
              <a:gd name="connsiteY2221" fmla="*/ 660766 h 2007826"/>
              <a:gd name="connsiteX2222" fmla="*/ 11000470 w 12192000"/>
              <a:gd name="connsiteY2222" fmla="*/ 635284 h 2007826"/>
              <a:gd name="connsiteX2223" fmla="*/ 9722072 w 12192000"/>
              <a:gd name="connsiteY2223" fmla="*/ 633379 h 2007826"/>
              <a:gd name="connsiteX2224" fmla="*/ 9734217 w 12192000"/>
              <a:gd name="connsiteY2224" fmla="*/ 641191 h 2007826"/>
              <a:gd name="connsiteX2225" fmla="*/ 9722072 w 12192000"/>
              <a:gd name="connsiteY2225" fmla="*/ 633379 h 2007826"/>
              <a:gd name="connsiteX2226" fmla="*/ 10383058 w 12192000"/>
              <a:gd name="connsiteY2226" fmla="*/ 633140 h 2007826"/>
              <a:gd name="connsiteX2227" fmla="*/ 10390965 w 12192000"/>
              <a:gd name="connsiteY2227" fmla="*/ 641142 h 2007826"/>
              <a:gd name="connsiteX2228" fmla="*/ 10383058 w 12192000"/>
              <a:gd name="connsiteY2228" fmla="*/ 633140 h 2007826"/>
              <a:gd name="connsiteX2229" fmla="*/ 9893380 w 12192000"/>
              <a:gd name="connsiteY2229" fmla="*/ 633094 h 2007826"/>
              <a:gd name="connsiteX2230" fmla="*/ 9890856 w 12192000"/>
              <a:gd name="connsiteY2230" fmla="*/ 645382 h 2007826"/>
              <a:gd name="connsiteX2231" fmla="*/ 9893380 w 12192000"/>
              <a:gd name="connsiteY2231" fmla="*/ 633094 h 2007826"/>
              <a:gd name="connsiteX2232" fmla="*/ 2481697 w 12192000"/>
              <a:gd name="connsiteY2232" fmla="*/ 632474 h 2007826"/>
              <a:gd name="connsiteX2233" fmla="*/ 2464411 w 12192000"/>
              <a:gd name="connsiteY2233" fmla="*/ 634189 h 2007826"/>
              <a:gd name="connsiteX2234" fmla="*/ 2446886 w 12192000"/>
              <a:gd name="connsiteY2234" fmla="*/ 637380 h 2007826"/>
              <a:gd name="connsiteX2235" fmla="*/ 2447458 w 12192000"/>
              <a:gd name="connsiteY2235" fmla="*/ 643191 h 2007826"/>
              <a:gd name="connsiteX2236" fmla="*/ 2481649 w 12192000"/>
              <a:gd name="connsiteY2236" fmla="*/ 636332 h 2007826"/>
              <a:gd name="connsiteX2237" fmla="*/ 9709219 w 12192000"/>
              <a:gd name="connsiteY2237" fmla="*/ 630569 h 2007826"/>
              <a:gd name="connsiteX2238" fmla="*/ 9702070 w 12192000"/>
              <a:gd name="connsiteY2238" fmla="*/ 632855 h 2007826"/>
              <a:gd name="connsiteX2239" fmla="*/ 9712690 w 12192000"/>
              <a:gd name="connsiteY2239" fmla="*/ 635856 h 2007826"/>
              <a:gd name="connsiteX2240" fmla="*/ 9709219 w 12192000"/>
              <a:gd name="connsiteY2240" fmla="*/ 630569 h 2007826"/>
              <a:gd name="connsiteX2241" fmla="*/ 9435227 w 12192000"/>
              <a:gd name="connsiteY2241" fmla="*/ 629283 h 2007826"/>
              <a:gd name="connsiteX2242" fmla="*/ 9435227 w 12192000"/>
              <a:gd name="connsiteY2242" fmla="*/ 629283 h 2007826"/>
              <a:gd name="connsiteX2243" fmla="*/ 9450800 w 12192000"/>
              <a:gd name="connsiteY2243" fmla="*/ 628998 h 2007826"/>
              <a:gd name="connsiteX2244" fmla="*/ 9448467 w 12192000"/>
              <a:gd name="connsiteY2244" fmla="*/ 646573 h 2007826"/>
              <a:gd name="connsiteX2245" fmla="*/ 9453562 w 12192000"/>
              <a:gd name="connsiteY2245" fmla="*/ 646716 h 2007826"/>
              <a:gd name="connsiteX2246" fmla="*/ 9453467 w 12192000"/>
              <a:gd name="connsiteY2246" fmla="*/ 633522 h 2007826"/>
              <a:gd name="connsiteX2247" fmla="*/ 9468231 w 12192000"/>
              <a:gd name="connsiteY2247" fmla="*/ 648383 h 2007826"/>
              <a:gd name="connsiteX2248" fmla="*/ 9461992 w 12192000"/>
              <a:gd name="connsiteY2248" fmla="*/ 633999 h 2007826"/>
              <a:gd name="connsiteX2249" fmla="*/ 9450800 w 12192000"/>
              <a:gd name="connsiteY2249" fmla="*/ 628998 h 2007826"/>
              <a:gd name="connsiteX2250" fmla="*/ 9396651 w 12192000"/>
              <a:gd name="connsiteY2250" fmla="*/ 628950 h 2007826"/>
              <a:gd name="connsiteX2251" fmla="*/ 9396651 w 12192000"/>
              <a:gd name="connsiteY2251" fmla="*/ 628950 h 2007826"/>
              <a:gd name="connsiteX2252" fmla="*/ 1491329 w 12192000"/>
              <a:gd name="connsiteY2252" fmla="*/ 628187 h 2007826"/>
              <a:gd name="connsiteX2253" fmla="*/ 1491329 w 12192000"/>
              <a:gd name="connsiteY2253" fmla="*/ 628187 h 2007826"/>
              <a:gd name="connsiteX2254" fmla="*/ 1485044 w 12192000"/>
              <a:gd name="connsiteY2254" fmla="*/ 627949 h 2007826"/>
              <a:gd name="connsiteX2255" fmla="*/ 1476900 w 12192000"/>
              <a:gd name="connsiteY2255" fmla="*/ 641047 h 2007826"/>
              <a:gd name="connsiteX2256" fmla="*/ 1485044 w 12192000"/>
              <a:gd name="connsiteY2256" fmla="*/ 627949 h 2007826"/>
              <a:gd name="connsiteX2257" fmla="*/ 11045475 w 12192000"/>
              <a:gd name="connsiteY2257" fmla="*/ 626758 h 2007826"/>
              <a:gd name="connsiteX2258" fmla="*/ 11064001 w 12192000"/>
              <a:gd name="connsiteY2258" fmla="*/ 633331 h 2007826"/>
              <a:gd name="connsiteX2259" fmla="*/ 11062525 w 12192000"/>
              <a:gd name="connsiteY2259" fmla="*/ 643143 h 2007826"/>
              <a:gd name="connsiteX2260" fmla="*/ 11044237 w 12192000"/>
              <a:gd name="connsiteY2260" fmla="*/ 641190 h 2007826"/>
              <a:gd name="connsiteX2261" fmla="*/ 11045475 w 12192000"/>
              <a:gd name="connsiteY2261" fmla="*/ 626758 h 2007826"/>
              <a:gd name="connsiteX2262" fmla="*/ 9681121 w 12192000"/>
              <a:gd name="connsiteY2262" fmla="*/ 625372 h 2007826"/>
              <a:gd name="connsiteX2263" fmla="*/ 9672542 w 12192000"/>
              <a:gd name="connsiteY2263" fmla="*/ 625949 h 2007826"/>
              <a:gd name="connsiteX2264" fmla="*/ 9685448 w 12192000"/>
              <a:gd name="connsiteY2264" fmla="*/ 631760 h 2007826"/>
              <a:gd name="connsiteX2265" fmla="*/ 9681121 w 12192000"/>
              <a:gd name="connsiteY2265" fmla="*/ 625372 h 2007826"/>
              <a:gd name="connsiteX2266" fmla="*/ 9844469 w 12192000"/>
              <a:gd name="connsiteY2266" fmla="*/ 624901 h 2007826"/>
              <a:gd name="connsiteX2267" fmla="*/ 9834944 w 12192000"/>
              <a:gd name="connsiteY2267" fmla="*/ 639857 h 2007826"/>
              <a:gd name="connsiteX2268" fmla="*/ 9844469 w 12192000"/>
              <a:gd name="connsiteY2268" fmla="*/ 624901 h 2007826"/>
              <a:gd name="connsiteX2269" fmla="*/ 11015328 w 12192000"/>
              <a:gd name="connsiteY2269" fmla="*/ 624854 h 2007826"/>
              <a:gd name="connsiteX2270" fmla="*/ 11034569 w 12192000"/>
              <a:gd name="connsiteY2270" fmla="*/ 628235 h 2007826"/>
              <a:gd name="connsiteX2271" fmla="*/ 11031426 w 12192000"/>
              <a:gd name="connsiteY2271" fmla="*/ 635808 h 2007826"/>
              <a:gd name="connsiteX2272" fmla="*/ 11015328 w 12192000"/>
              <a:gd name="connsiteY2272" fmla="*/ 624854 h 2007826"/>
              <a:gd name="connsiteX2273" fmla="*/ 9825562 w 12192000"/>
              <a:gd name="connsiteY2273" fmla="*/ 623568 h 2007826"/>
              <a:gd name="connsiteX2274" fmla="*/ 9825562 w 12192000"/>
              <a:gd name="connsiteY2274" fmla="*/ 623568 h 2007826"/>
              <a:gd name="connsiteX2275" fmla="*/ 1569056 w 12192000"/>
              <a:gd name="connsiteY2275" fmla="*/ 622996 h 2007826"/>
              <a:gd name="connsiteX2276" fmla="*/ 1553101 w 12192000"/>
              <a:gd name="connsiteY2276" fmla="*/ 633617 h 2007826"/>
              <a:gd name="connsiteX2277" fmla="*/ 1552815 w 12192000"/>
              <a:gd name="connsiteY2277" fmla="*/ 636285 h 2007826"/>
              <a:gd name="connsiteX2278" fmla="*/ 1526955 w 12192000"/>
              <a:gd name="connsiteY2278" fmla="*/ 640095 h 2007826"/>
              <a:gd name="connsiteX2279" fmla="*/ 1507048 w 12192000"/>
              <a:gd name="connsiteY2279" fmla="*/ 641048 h 2007826"/>
              <a:gd name="connsiteX2280" fmla="*/ 1492808 w 12192000"/>
              <a:gd name="connsiteY2280" fmla="*/ 648383 h 2007826"/>
              <a:gd name="connsiteX2281" fmla="*/ 1473901 w 12192000"/>
              <a:gd name="connsiteY2281" fmla="*/ 655861 h 2007826"/>
              <a:gd name="connsiteX2282" fmla="*/ 1468949 w 12192000"/>
              <a:gd name="connsiteY2282" fmla="*/ 651669 h 2007826"/>
              <a:gd name="connsiteX2283" fmla="*/ 1462615 w 12192000"/>
              <a:gd name="connsiteY2283" fmla="*/ 659957 h 2007826"/>
              <a:gd name="connsiteX2284" fmla="*/ 1436040 w 12192000"/>
              <a:gd name="connsiteY2284" fmla="*/ 664005 h 2007826"/>
              <a:gd name="connsiteX2285" fmla="*/ 1421467 w 12192000"/>
              <a:gd name="connsiteY2285" fmla="*/ 669530 h 2007826"/>
              <a:gd name="connsiteX2286" fmla="*/ 1406893 w 12192000"/>
              <a:gd name="connsiteY2286" fmla="*/ 678294 h 2007826"/>
              <a:gd name="connsiteX2287" fmla="*/ 1450899 w 12192000"/>
              <a:gd name="connsiteY2287" fmla="*/ 667053 h 2007826"/>
              <a:gd name="connsiteX2288" fmla="*/ 1458995 w 12192000"/>
              <a:gd name="connsiteY2288" fmla="*/ 671816 h 2007826"/>
              <a:gd name="connsiteX2289" fmla="*/ 1457328 w 12192000"/>
              <a:gd name="connsiteY2289" fmla="*/ 666482 h 2007826"/>
              <a:gd name="connsiteX2290" fmla="*/ 1473711 w 12192000"/>
              <a:gd name="connsiteY2290" fmla="*/ 662910 h 2007826"/>
              <a:gd name="connsiteX2291" fmla="*/ 1536575 w 12192000"/>
              <a:gd name="connsiteY2291" fmla="*/ 644239 h 2007826"/>
              <a:gd name="connsiteX2292" fmla="*/ 1569246 w 12192000"/>
              <a:gd name="connsiteY2292" fmla="*/ 632093 h 2007826"/>
              <a:gd name="connsiteX2293" fmla="*/ 1573865 w 12192000"/>
              <a:gd name="connsiteY2293" fmla="*/ 637237 h 2007826"/>
              <a:gd name="connsiteX2294" fmla="*/ 1583105 w 12192000"/>
              <a:gd name="connsiteY2294" fmla="*/ 627616 h 2007826"/>
              <a:gd name="connsiteX2295" fmla="*/ 1588819 w 12192000"/>
              <a:gd name="connsiteY2295" fmla="*/ 632522 h 2007826"/>
              <a:gd name="connsiteX2296" fmla="*/ 1596772 w 12192000"/>
              <a:gd name="connsiteY2296" fmla="*/ 626378 h 2007826"/>
              <a:gd name="connsiteX2297" fmla="*/ 1579009 w 12192000"/>
              <a:gd name="connsiteY2297" fmla="*/ 640857 h 2007826"/>
              <a:gd name="connsiteX2298" fmla="*/ 1569532 w 12192000"/>
              <a:gd name="connsiteY2298" fmla="*/ 643001 h 2007826"/>
              <a:gd name="connsiteX2299" fmla="*/ 1549815 w 12192000"/>
              <a:gd name="connsiteY2299" fmla="*/ 648240 h 2007826"/>
              <a:gd name="connsiteX2300" fmla="*/ 1517192 w 12192000"/>
              <a:gd name="connsiteY2300" fmla="*/ 658671 h 2007826"/>
              <a:gd name="connsiteX2301" fmla="*/ 1497762 w 12192000"/>
              <a:gd name="connsiteY2301" fmla="*/ 661576 h 2007826"/>
              <a:gd name="connsiteX2302" fmla="*/ 1479473 w 12192000"/>
              <a:gd name="connsiteY2302" fmla="*/ 668768 h 2007826"/>
              <a:gd name="connsiteX2303" fmla="*/ 1445089 w 12192000"/>
              <a:gd name="connsiteY2303" fmla="*/ 676675 h 2007826"/>
              <a:gd name="connsiteX2304" fmla="*/ 1421657 w 12192000"/>
              <a:gd name="connsiteY2304" fmla="*/ 683438 h 2007826"/>
              <a:gd name="connsiteX2305" fmla="*/ 1412323 w 12192000"/>
              <a:gd name="connsiteY2305" fmla="*/ 685962 h 2007826"/>
              <a:gd name="connsiteX2306" fmla="*/ 1369317 w 12192000"/>
              <a:gd name="connsiteY2306" fmla="*/ 697727 h 2007826"/>
              <a:gd name="connsiteX2307" fmla="*/ 1333457 w 12192000"/>
              <a:gd name="connsiteY2307" fmla="*/ 704252 h 2007826"/>
              <a:gd name="connsiteX2308" fmla="*/ 1333790 w 12192000"/>
              <a:gd name="connsiteY2308" fmla="*/ 707920 h 2007826"/>
              <a:gd name="connsiteX2309" fmla="*/ 1315883 w 12192000"/>
              <a:gd name="connsiteY2309" fmla="*/ 709873 h 2007826"/>
              <a:gd name="connsiteX2310" fmla="*/ 1332647 w 12192000"/>
              <a:gd name="connsiteY2310" fmla="*/ 702538 h 2007826"/>
              <a:gd name="connsiteX2311" fmla="*/ 1340600 w 12192000"/>
              <a:gd name="connsiteY2311" fmla="*/ 694107 h 2007826"/>
              <a:gd name="connsiteX2312" fmla="*/ 1359460 w 12192000"/>
              <a:gd name="connsiteY2312" fmla="*/ 694964 h 2007826"/>
              <a:gd name="connsiteX2313" fmla="*/ 1366556 w 12192000"/>
              <a:gd name="connsiteY2313" fmla="*/ 684629 h 2007826"/>
              <a:gd name="connsiteX2314" fmla="*/ 1350935 w 12192000"/>
              <a:gd name="connsiteY2314" fmla="*/ 685391 h 2007826"/>
              <a:gd name="connsiteX2315" fmla="*/ 1358411 w 12192000"/>
              <a:gd name="connsiteY2315" fmla="*/ 674865 h 2007826"/>
              <a:gd name="connsiteX2316" fmla="*/ 1364461 w 12192000"/>
              <a:gd name="connsiteY2316" fmla="*/ 677627 h 2007826"/>
              <a:gd name="connsiteX2317" fmla="*/ 1388605 w 12192000"/>
              <a:gd name="connsiteY2317" fmla="*/ 669625 h 2007826"/>
              <a:gd name="connsiteX2318" fmla="*/ 1371889 w 12192000"/>
              <a:gd name="connsiteY2318" fmla="*/ 680056 h 2007826"/>
              <a:gd name="connsiteX2319" fmla="*/ 1371222 w 12192000"/>
              <a:gd name="connsiteY2319" fmla="*/ 691487 h 2007826"/>
              <a:gd name="connsiteX2320" fmla="*/ 1378271 w 12192000"/>
              <a:gd name="connsiteY2320" fmla="*/ 684581 h 2007826"/>
              <a:gd name="connsiteX2321" fmla="*/ 1384748 w 12192000"/>
              <a:gd name="connsiteY2321" fmla="*/ 687725 h 2007826"/>
              <a:gd name="connsiteX2322" fmla="*/ 1391796 w 12192000"/>
              <a:gd name="connsiteY2322" fmla="*/ 681342 h 2007826"/>
              <a:gd name="connsiteX2323" fmla="*/ 1406512 w 12192000"/>
              <a:gd name="connsiteY2323" fmla="*/ 680437 h 2007826"/>
              <a:gd name="connsiteX2324" fmla="*/ 1409799 w 12192000"/>
              <a:gd name="connsiteY2324" fmla="*/ 661195 h 2007826"/>
              <a:gd name="connsiteX2325" fmla="*/ 1431611 w 12192000"/>
              <a:gd name="connsiteY2325" fmla="*/ 659242 h 2007826"/>
              <a:gd name="connsiteX2326" fmla="*/ 1445517 w 12192000"/>
              <a:gd name="connsiteY2326" fmla="*/ 654432 h 2007826"/>
              <a:gd name="connsiteX2327" fmla="*/ 1463234 w 12192000"/>
              <a:gd name="connsiteY2327" fmla="*/ 650431 h 2007826"/>
              <a:gd name="connsiteX2328" fmla="*/ 1462281 w 12192000"/>
              <a:gd name="connsiteY2328" fmla="*/ 641143 h 2007826"/>
              <a:gd name="connsiteX2329" fmla="*/ 1445279 w 12192000"/>
              <a:gd name="connsiteY2329" fmla="*/ 648287 h 2007826"/>
              <a:gd name="connsiteX2330" fmla="*/ 1426229 w 12192000"/>
              <a:gd name="connsiteY2330" fmla="*/ 655861 h 2007826"/>
              <a:gd name="connsiteX2331" fmla="*/ 1422181 w 12192000"/>
              <a:gd name="connsiteY2331" fmla="*/ 652955 h 2007826"/>
              <a:gd name="connsiteX2332" fmla="*/ 1363746 w 12192000"/>
              <a:gd name="connsiteY2332" fmla="*/ 670673 h 2007826"/>
              <a:gd name="connsiteX2333" fmla="*/ 1372603 w 12192000"/>
              <a:gd name="connsiteY2333" fmla="*/ 655670 h 2007826"/>
              <a:gd name="connsiteX2334" fmla="*/ 1378461 w 12192000"/>
              <a:gd name="connsiteY2334" fmla="*/ 659576 h 2007826"/>
              <a:gd name="connsiteX2335" fmla="*/ 1393415 w 12192000"/>
              <a:gd name="connsiteY2335" fmla="*/ 654527 h 2007826"/>
              <a:gd name="connsiteX2336" fmla="*/ 1450756 w 12192000"/>
              <a:gd name="connsiteY2336" fmla="*/ 640476 h 2007826"/>
              <a:gd name="connsiteX2337" fmla="*/ 1473187 w 12192000"/>
              <a:gd name="connsiteY2337" fmla="*/ 632189 h 2007826"/>
              <a:gd name="connsiteX2338" fmla="*/ 1466614 w 12192000"/>
              <a:gd name="connsiteY2338" fmla="*/ 647192 h 2007826"/>
              <a:gd name="connsiteX2339" fmla="*/ 1483522 w 12192000"/>
              <a:gd name="connsiteY2339" fmla="*/ 646192 h 2007826"/>
              <a:gd name="connsiteX2340" fmla="*/ 1502333 w 12192000"/>
              <a:gd name="connsiteY2340" fmla="*/ 638190 h 2007826"/>
              <a:gd name="connsiteX2341" fmla="*/ 1521859 w 12192000"/>
              <a:gd name="connsiteY2341" fmla="*/ 636618 h 2007826"/>
              <a:gd name="connsiteX2342" fmla="*/ 1541004 w 12192000"/>
              <a:gd name="connsiteY2342" fmla="*/ 626616 h 2007826"/>
              <a:gd name="connsiteX2343" fmla="*/ 1545767 w 12192000"/>
              <a:gd name="connsiteY2343" fmla="*/ 631855 h 2007826"/>
              <a:gd name="connsiteX2344" fmla="*/ 1549910 w 12192000"/>
              <a:gd name="connsiteY2344" fmla="*/ 627235 h 2007826"/>
              <a:gd name="connsiteX2345" fmla="*/ 1569056 w 12192000"/>
              <a:gd name="connsiteY2345" fmla="*/ 622996 h 2007826"/>
              <a:gd name="connsiteX2346" fmla="*/ 9411081 w 12192000"/>
              <a:gd name="connsiteY2346" fmla="*/ 622949 h 2007826"/>
              <a:gd name="connsiteX2347" fmla="*/ 9412510 w 12192000"/>
              <a:gd name="connsiteY2347" fmla="*/ 641143 h 2007826"/>
              <a:gd name="connsiteX2348" fmla="*/ 9411081 w 12192000"/>
              <a:gd name="connsiteY2348" fmla="*/ 622949 h 2007826"/>
              <a:gd name="connsiteX2349" fmla="*/ 10925079 w 12192000"/>
              <a:gd name="connsiteY2349" fmla="*/ 622805 h 2007826"/>
              <a:gd name="connsiteX2350" fmla="*/ 10935271 w 12192000"/>
              <a:gd name="connsiteY2350" fmla="*/ 622805 h 2007826"/>
              <a:gd name="connsiteX2351" fmla="*/ 10930318 w 12192000"/>
              <a:gd name="connsiteY2351" fmla="*/ 630616 h 2007826"/>
              <a:gd name="connsiteX2352" fmla="*/ 10951225 w 12192000"/>
              <a:gd name="connsiteY2352" fmla="*/ 631474 h 2007826"/>
              <a:gd name="connsiteX2353" fmla="*/ 10943986 w 12192000"/>
              <a:gd name="connsiteY2353" fmla="*/ 632426 h 2007826"/>
              <a:gd name="connsiteX2354" fmla="*/ 10944510 w 12192000"/>
              <a:gd name="connsiteY2354" fmla="*/ 638523 h 2007826"/>
              <a:gd name="connsiteX2355" fmla="*/ 10958226 w 12192000"/>
              <a:gd name="connsiteY2355" fmla="*/ 626425 h 2007826"/>
              <a:gd name="connsiteX2356" fmla="*/ 10959941 w 12192000"/>
              <a:gd name="connsiteY2356" fmla="*/ 647287 h 2007826"/>
              <a:gd name="connsiteX2357" fmla="*/ 10972656 w 12192000"/>
              <a:gd name="connsiteY2357" fmla="*/ 631140 h 2007826"/>
              <a:gd name="connsiteX2358" fmla="*/ 10972895 w 12192000"/>
              <a:gd name="connsiteY2358" fmla="*/ 652859 h 2007826"/>
              <a:gd name="connsiteX2359" fmla="*/ 10939080 w 12192000"/>
              <a:gd name="connsiteY2359" fmla="*/ 645620 h 2007826"/>
              <a:gd name="connsiteX2360" fmla="*/ 10937890 w 12192000"/>
              <a:gd name="connsiteY2360" fmla="*/ 633045 h 2007826"/>
              <a:gd name="connsiteX2361" fmla="*/ 10925508 w 12192000"/>
              <a:gd name="connsiteY2361" fmla="*/ 643714 h 2007826"/>
              <a:gd name="connsiteX2362" fmla="*/ 10925079 w 12192000"/>
              <a:gd name="connsiteY2362" fmla="*/ 622805 h 2007826"/>
              <a:gd name="connsiteX2363" fmla="*/ 10345817 w 12192000"/>
              <a:gd name="connsiteY2363" fmla="*/ 622234 h 2007826"/>
              <a:gd name="connsiteX2364" fmla="*/ 10363247 w 12192000"/>
              <a:gd name="connsiteY2364" fmla="*/ 628664 h 2007826"/>
              <a:gd name="connsiteX2365" fmla="*/ 10362913 w 12192000"/>
              <a:gd name="connsiteY2365" fmla="*/ 638619 h 2007826"/>
              <a:gd name="connsiteX2366" fmla="*/ 10351055 w 12192000"/>
              <a:gd name="connsiteY2366" fmla="*/ 632617 h 2007826"/>
              <a:gd name="connsiteX2367" fmla="*/ 10337958 w 12192000"/>
              <a:gd name="connsiteY2367" fmla="*/ 637952 h 2007826"/>
              <a:gd name="connsiteX2368" fmla="*/ 10345817 w 12192000"/>
              <a:gd name="connsiteY2368" fmla="*/ 622234 h 2007826"/>
              <a:gd name="connsiteX2369" fmla="*/ 2796832 w 12192000"/>
              <a:gd name="connsiteY2369" fmla="*/ 622044 h 2007826"/>
              <a:gd name="connsiteX2370" fmla="*/ 2794731 w 12192000"/>
              <a:gd name="connsiteY2370" fmla="*/ 627235 h 2007826"/>
              <a:gd name="connsiteX2371" fmla="*/ 2788908 w 12192000"/>
              <a:gd name="connsiteY2371" fmla="*/ 623091 h 2007826"/>
              <a:gd name="connsiteX2372" fmla="*/ 2774204 w 12192000"/>
              <a:gd name="connsiteY2372" fmla="*/ 629950 h 2007826"/>
              <a:gd name="connsiteX2373" fmla="*/ 2715100 w 12192000"/>
              <a:gd name="connsiteY2373" fmla="*/ 640381 h 2007826"/>
              <a:gd name="connsiteX2374" fmla="*/ 2707569 w 12192000"/>
              <a:gd name="connsiteY2374" fmla="*/ 638428 h 2007826"/>
              <a:gd name="connsiteX2375" fmla="*/ 2691849 w 12192000"/>
              <a:gd name="connsiteY2375" fmla="*/ 643001 h 2007826"/>
              <a:gd name="connsiteX2376" fmla="*/ 2689753 w 12192000"/>
              <a:gd name="connsiteY2376" fmla="*/ 647906 h 2007826"/>
              <a:gd name="connsiteX2377" fmla="*/ 2685246 w 12192000"/>
              <a:gd name="connsiteY2377" fmla="*/ 641762 h 2007826"/>
              <a:gd name="connsiteX2378" fmla="*/ 2672040 w 12192000"/>
              <a:gd name="connsiteY2378" fmla="*/ 650240 h 2007826"/>
              <a:gd name="connsiteX2379" fmla="*/ 2658465 w 12192000"/>
              <a:gd name="connsiteY2379" fmla="*/ 643715 h 2007826"/>
              <a:gd name="connsiteX2380" fmla="*/ 2656654 w 12192000"/>
              <a:gd name="connsiteY2380" fmla="*/ 654051 h 2007826"/>
              <a:gd name="connsiteX2381" fmla="*/ 2644940 w 12192000"/>
              <a:gd name="connsiteY2381" fmla="*/ 647764 h 2007826"/>
              <a:gd name="connsiteX2382" fmla="*/ 2637368 w 12192000"/>
              <a:gd name="connsiteY2382" fmla="*/ 654670 h 2007826"/>
              <a:gd name="connsiteX2383" fmla="*/ 2631368 w 12192000"/>
              <a:gd name="connsiteY2383" fmla="*/ 651241 h 2007826"/>
              <a:gd name="connsiteX2384" fmla="*/ 2623224 w 12192000"/>
              <a:gd name="connsiteY2384" fmla="*/ 659814 h 2007826"/>
              <a:gd name="connsiteX2385" fmla="*/ 2610225 w 12192000"/>
              <a:gd name="connsiteY2385" fmla="*/ 660957 h 2007826"/>
              <a:gd name="connsiteX2386" fmla="*/ 2609463 w 12192000"/>
              <a:gd name="connsiteY2386" fmla="*/ 653527 h 2007826"/>
              <a:gd name="connsiteX2387" fmla="*/ 2599224 w 12192000"/>
              <a:gd name="connsiteY2387" fmla="*/ 665196 h 2007826"/>
              <a:gd name="connsiteX2388" fmla="*/ 2593796 w 12192000"/>
              <a:gd name="connsiteY2388" fmla="*/ 661290 h 2007826"/>
              <a:gd name="connsiteX2389" fmla="*/ 2578414 w 12192000"/>
              <a:gd name="connsiteY2389" fmla="*/ 663053 h 2007826"/>
              <a:gd name="connsiteX2390" fmla="*/ 2557223 w 12192000"/>
              <a:gd name="connsiteY2390" fmla="*/ 672912 h 2007826"/>
              <a:gd name="connsiteX2391" fmla="*/ 2569366 w 12192000"/>
              <a:gd name="connsiteY2391" fmla="*/ 678770 h 2007826"/>
              <a:gd name="connsiteX2392" fmla="*/ 2579652 w 12192000"/>
              <a:gd name="connsiteY2392" fmla="*/ 679056 h 2007826"/>
              <a:gd name="connsiteX2393" fmla="*/ 2598796 w 12192000"/>
              <a:gd name="connsiteY2393" fmla="*/ 671197 h 2007826"/>
              <a:gd name="connsiteX2394" fmla="*/ 2606129 w 12192000"/>
              <a:gd name="connsiteY2394" fmla="*/ 673198 h 2007826"/>
              <a:gd name="connsiteX2395" fmla="*/ 2615510 w 12192000"/>
              <a:gd name="connsiteY2395" fmla="*/ 676341 h 2007826"/>
              <a:gd name="connsiteX2396" fmla="*/ 2626607 w 12192000"/>
              <a:gd name="connsiteY2396" fmla="*/ 666815 h 2007826"/>
              <a:gd name="connsiteX2397" fmla="*/ 2636701 w 12192000"/>
              <a:gd name="connsiteY2397" fmla="*/ 667911 h 2007826"/>
              <a:gd name="connsiteX2398" fmla="*/ 2644226 w 12192000"/>
              <a:gd name="connsiteY2398" fmla="*/ 672245 h 2007826"/>
              <a:gd name="connsiteX2399" fmla="*/ 2652845 w 12192000"/>
              <a:gd name="connsiteY2399" fmla="*/ 653431 h 2007826"/>
              <a:gd name="connsiteX2400" fmla="*/ 2662227 w 12192000"/>
              <a:gd name="connsiteY2400" fmla="*/ 666101 h 2007826"/>
              <a:gd name="connsiteX2401" fmla="*/ 2663180 w 12192000"/>
              <a:gd name="connsiteY2401" fmla="*/ 651526 h 2007826"/>
              <a:gd name="connsiteX2402" fmla="*/ 2669084 w 12192000"/>
              <a:gd name="connsiteY2402" fmla="*/ 667435 h 2007826"/>
              <a:gd name="connsiteX2403" fmla="*/ 2678947 w 12192000"/>
              <a:gd name="connsiteY2403" fmla="*/ 650288 h 2007826"/>
              <a:gd name="connsiteX2404" fmla="*/ 2688569 w 12192000"/>
              <a:gd name="connsiteY2404" fmla="*/ 655718 h 2007826"/>
              <a:gd name="connsiteX2405" fmla="*/ 2681373 w 12192000"/>
              <a:gd name="connsiteY2405" fmla="*/ 656242 h 2007826"/>
              <a:gd name="connsiteX2406" fmla="*/ 2682279 w 12192000"/>
              <a:gd name="connsiteY2406" fmla="*/ 662719 h 2007826"/>
              <a:gd name="connsiteX2407" fmla="*/ 2695713 w 12192000"/>
              <a:gd name="connsiteY2407" fmla="*/ 648192 h 2007826"/>
              <a:gd name="connsiteX2408" fmla="*/ 2696098 w 12192000"/>
              <a:gd name="connsiteY2408" fmla="*/ 655861 h 2007826"/>
              <a:gd name="connsiteX2409" fmla="*/ 2709810 w 12192000"/>
              <a:gd name="connsiteY2409" fmla="*/ 654813 h 2007826"/>
              <a:gd name="connsiteX2410" fmla="*/ 2704812 w 12192000"/>
              <a:gd name="connsiteY2410" fmla="*/ 647668 h 2007826"/>
              <a:gd name="connsiteX2411" fmla="*/ 2725780 w 12192000"/>
              <a:gd name="connsiteY2411" fmla="*/ 641905 h 2007826"/>
              <a:gd name="connsiteX2412" fmla="*/ 2724235 w 12192000"/>
              <a:gd name="connsiteY2412" fmla="*/ 652431 h 2007826"/>
              <a:gd name="connsiteX2413" fmla="*/ 2738937 w 12192000"/>
              <a:gd name="connsiteY2413" fmla="*/ 640381 h 2007826"/>
              <a:gd name="connsiteX2414" fmla="*/ 2733950 w 12192000"/>
              <a:gd name="connsiteY2414" fmla="*/ 651526 h 2007826"/>
              <a:gd name="connsiteX2415" fmla="*/ 2737821 w 12192000"/>
              <a:gd name="connsiteY2415" fmla="*/ 651288 h 2007826"/>
              <a:gd name="connsiteX2416" fmla="*/ 2751257 w 12192000"/>
              <a:gd name="connsiteY2416" fmla="*/ 636380 h 2007826"/>
              <a:gd name="connsiteX2417" fmla="*/ 2750435 w 12192000"/>
              <a:gd name="connsiteY2417" fmla="*/ 647668 h 2007826"/>
              <a:gd name="connsiteX2418" fmla="*/ 2763535 w 12192000"/>
              <a:gd name="connsiteY2418" fmla="*/ 634999 h 2007826"/>
              <a:gd name="connsiteX2419" fmla="*/ 2761183 w 12192000"/>
              <a:gd name="connsiteY2419" fmla="*/ 646716 h 2007826"/>
              <a:gd name="connsiteX2420" fmla="*/ 2765963 w 12192000"/>
              <a:gd name="connsiteY2420" fmla="*/ 646573 h 2007826"/>
              <a:gd name="connsiteX2421" fmla="*/ 2781094 w 12192000"/>
              <a:gd name="connsiteY2421" fmla="*/ 630522 h 2007826"/>
              <a:gd name="connsiteX2422" fmla="*/ 2771495 w 12192000"/>
              <a:gd name="connsiteY2422" fmla="*/ 648430 h 2007826"/>
              <a:gd name="connsiteX2423" fmla="*/ 2783518 w 12192000"/>
              <a:gd name="connsiteY2423" fmla="*/ 637857 h 2007826"/>
              <a:gd name="connsiteX2424" fmla="*/ 2805298 w 12192000"/>
              <a:gd name="connsiteY2424" fmla="*/ 636713 h 2007826"/>
              <a:gd name="connsiteX2425" fmla="*/ 2796832 w 12192000"/>
              <a:gd name="connsiteY2425" fmla="*/ 622044 h 2007826"/>
              <a:gd name="connsiteX2426" fmla="*/ 9657296 w 12192000"/>
              <a:gd name="connsiteY2426" fmla="*/ 621264 h 2007826"/>
              <a:gd name="connsiteX2427" fmla="*/ 9650302 w 12192000"/>
              <a:gd name="connsiteY2427" fmla="*/ 623520 h 2007826"/>
              <a:gd name="connsiteX2428" fmla="*/ 9660684 w 12192000"/>
              <a:gd name="connsiteY2428" fmla="*/ 626759 h 2007826"/>
              <a:gd name="connsiteX2429" fmla="*/ 9657296 w 12192000"/>
              <a:gd name="connsiteY2429" fmla="*/ 621264 h 2007826"/>
              <a:gd name="connsiteX2430" fmla="*/ 11001804 w 12192000"/>
              <a:gd name="connsiteY2430" fmla="*/ 619519 h 2007826"/>
              <a:gd name="connsiteX2431" fmla="*/ 11010566 w 12192000"/>
              <a:gd name="connsiteY2431" fmla="*/ 630236 h 2007826"/>
              <a:gd name="connsiteX2432" fmla="*/ 11001804 w 12192000"/>
              <a:gd name="connsiteY2432" fmla="*/ 619519 h 2007826"/>
              <a:gd name="connsiteX2433" fmla="*/ 10316813 w 12192000"/>
              <a:gd name="connsiteY2433" fmla="*/ 618994 h 2007826"/>
              <a:gd name="connsiteX2434" fmla="*/ 10322766 w 12192000"/>
              <a:gd name="connsiteY2434" fmla="*/ 629521 h 2007826"/>
              <a:gd name="connsiteX2435" fmla="*/ 10316813 w 12192000"/>
              <a:gd name="connsiteY2435" fmla="*/ 618994 h 2007826"/>
              <a:gd name="connsiteX2436" fmla="*/ 10302049 w 12192000"/>
              <a:gd name="connsiteY2436" fmla="*/ 618804 h 2007826"/>
              <a:gd name="connsiteX2437" fmla="*/ 10309860 w 12192000"/>
              <a:gd name="connsiteY2437" fmla="*/ 626711 h 2007826"/>
              <a:gd name="connsiteX2438" fmla="*/ 10302049 w 12192000"/>
              <a:gd name="connsiteY2438" fmla="*/ 618804 h 2007826"/>
              <a:gd name="connsiteX2439" fmla="*/ 2550508 w 12192000"/>
              <a:gd name="connsiteY2439" fmla="*/ 618090 h 2007826"/>
              <a:gd name="connsiteX2440" fmla="*/ 2514984 w 12192000"/>
              <a:gd name="connsiteY2440" fmla="*/ 623472 h 2007826"/>
              <a:gd name="connsiteX2441" fmla="*/ 2514365 w 12192000"/>
              <a:gd name="connsiteY2441" fmla="*/ 627283 h 2007826"/>
              <a:gd name="connsiteX2442" fmla="*/ 2533270 w 12192000"/>
              <a:gd name="connsiteY2442" fmla="*/ 626568 h 2007826"/>
              <a:gd name="connsiteX2443" fmla="*/ 2534937 w 12192000"/>
              <a:gd name="connsiteY2443" fmla="*/ 623615 h 2007826"/>
              <a:gd name="connsiteX2444" fmla="*/ 2550508 w 12192000"/>
              <a:gd name="connsiteY2444" fmla="*/ 618090 h 2007826"/>
              <a:gd name="connsiteX2445" fmla="*/ 9631376 w 12192000"/>
              <a:gd name="connsiteY2445" fmla="*/ 617382 h 2007826"/>
              <a:gd name="connsiteX2446" fmla="*/ 9621774 w 12192000"/>
              <a:gd name="connsiteY2446" fmla="*/ 620900 h 2007826"/>
              <a:gd name="connsiteX2447" fmla="*/ 9638442 w 12192000"/>
              <a:gd name="connsiteY2447" fmla="*/ 626330 h 2007826"/>
              <a:gd name="connsiteX2448" fmla="*/ 9631376 w 12192000"/>
              <a:gd name="connsiteY2448" fmla="*/ 617382 h 2007826"/>
              <a:gd name="connsiteX2449" fmla="*/ 10920508 w 12192000"/>
              <a:gd name="connsiteY2449" fmla="*/ 616899 h 2007826"/>
              <a:gd name="connsiteX2450" fmla="*/ 10920031 w 12192000"/>
              <a:gd name="connsiteY2450" fmla="*/ 640904 h 2007826"/>
              <a:gd name="connsiteX2451" fmla="*/ 10910983 w 12192000"/>
              <a:gd name="connsiteY2451" fmla="*/ 636141 h 2007826"/>
              <a:gd name="connsiteX2452" fmla="*/ 10910792 w 12192000"/>
              <a:gd name="connsiteY2452" fmla="*/ 624234 h 2007826"/>
              <a:gd name="connsiteX2453" fmla="*/ 10920508 w 12192000"/>
              <a:gd name="connsiteY2453" fmla="*/ 616899 h 2007826"/>
              <a:gd name="connsiteX2454" fmla="*/ 9371409 w 12192000"/>
              <a:gd name="connsiteY2454" fmla="*/ 616852 h 2007826"/>
              <a:gd name="connsiteX2455" fmla="*/ 9375410 w 12192000"/>
              <a:gd name="connsiteY2455" fmla="*/ 632236 h 2007826"/>
              <a:gd name="connsiteX2456" fmla="*/ 9371409 w 12192000"/>
              <a:gd name="connsiteY2456" fmla="*/ 616852 h 2007826"/>
              <a:gd name="connsiteX2457" fmla="*/ 10291095 w 12192000"/>
              <a:gd name="connsiteY2457" fmla="*/ 615327 h 2007826"/>
              <a:gd name="connsiteX2458" fmla="*/ 10291095 w 12192000"/>
              <a:gd name="connsiteY2458" fmla="*/ 615327 h 2007826"/>
              <a:gd name="connsiteX2459" fmla="*/ 9773031 w 12192000"/>
              <a:gd name="connsiteY2459" fmla="*/ 613994 h 2007826"/>
              <a:gd name="connsiteX2460" fmla="*/ 9773031 w 12192000"/>
              <a:gd name="connsiteY2460" fmla="*/ 613994 h 2007826"/>
              <a:gd name="connsiteX2461" fmla="*/ 9358551 w 12192000"/>
              <a:gd name="connsiteY2461" fmla="*/ 613804 h 2007826"/>
              <a:gd name="connsiteX2462" fmla="*/ 9358551 w 12192000"/>
              <a:gd name="connsiteY2462" fmla="*/ 613804 h 2007826"/>
              <a:gd name="connsiteX2463" fmla="*/ 2854208 w 12192000"/>
              <a:gd name="connsiteY2463" fmla="*/ 613470 h 2007826"/>
              <a:gd name="connsiteX2464" fmla="*/ 2840729 w 12192000"/>
              <a:gd name="connsiteY2464" fmla="*/ 615090 h 2007826"/>
              <a:gd name="connsiteX2465" fmla="*/ 2824289 w 12192000"/>
              <a:gd name="connsiteY2465" fmla="*/ 618852 h 2007826"/>
              <a:gd name="connsiteX2466" fmla="*/ 2824432 w 12192000"/>
              <a:gd name="connsiteY2466" fmla="*/ 622329 h 2007826"/>
              <a:gd name="connsiteX2467" fmla="*/ 2838972 w 12192000"/>
              <a:gd name="connsiteY2467" fmla="*/ 631855 h 2007826"/>
              <a:gd name="connsiteX2468" fmla="*/ 2843737 w 12192000"/>
              <a:gd name="connsiteY2468" fmla="*/ 633618 h 2007826"/>
              <a:gd name="connsiteX2469" fmla="*/ 2844022 w 12192000"/>
              <a:gd name="connsiteY2469" fmla="*/ 627902 h 2007826"/>
              <a:gd name="connsiteX2470" fmla="*/ 2854208 w 12192000"/>
              <a:gd name="connsiteY2470" fmla="*/ 613470 h 2007826"/>
              <a:gd name="connsiteX2471" fmla="*/ 9787556 w 12192000"/>
              <a:gd name="connsiteY2471" fmla="*/ 613280 h 2007826"/>
              <a:gd name="connsiteX2472" fmla="*/ 9781509 w 12192000"/>
              <a:gd name="connsiteY2472" fmla="*/ 632474 h 2007826"/>
              <a:gd name="connsiteX2473" fmla="*/ 9785842 w 12192000"/>
              <a:gd name="connsiteY2473" fmla="*/ 632284 h 2007826"/>
              <a:gd name="connsiteX2474" fmla="*/ 9790462 w 12192000"/>
              <a:gd name="connsiteY2474" fmla="*/ 619329 h 2007826"/>
              <a:gd name="connsiteX2475" fmla="*/ 9800273 w 12192000"/>
              <a:gd name="connsiteY2475" fmla="*/ 631665 h 2007826"/>
              <a:gd name="connsiteX2476" fmla="*/ 9805321 w 12192000"/>
              <a:gd name="connsiteY2476" fmla="*/ 614089 h 2007826"/>
              <a:gd name="connsiteX2477" fmla="*/ 9799416 w 12192000"/>
              <a:gd name="connsiteY2477" fmla="*/ 621901 h 2007826"/>
              <a:gd name="connsiteX2478" fmla="*/ 9787556 w 12192000"/>
              <a:gd name="connsiteY2478" fmla="*/ 613280 h 2007826"/>
              <a:gd name="connsiteX2479" fmla="*/ 10891741 w 12192000"/>
              <a:gd name="connsiteY2479" fmla="*/ 613089 h 2007826"/>
              <a:gd name="connsiteX2480" fmla="*/ 10891694 w 12192000"/>
              <a:gd name="connsiteY2480" fmla="*/ 623091 h 2007826"/>
              <a:gd name="connsiteX2481" fmla="*/ 10905552 w 12192000"/>
              <a:gd name="connsiteY2481" fmla="*/ 616661 h 2007826"/>
              <a:gd name="connsiteX2482" fmla="*/ 10906076 w 12192000"/>
              <a:gd name="connsiteY2482" fmla="*/ 636713 h 2007826"/>
              <a:gd name="connsiteX2483" fmla="*/ 10887551 w 12192000"/>
              <a:gd name="connsiteY2483" fmla="*/ 631188 h 2007826"/>
              <a:gd name="connsiteX2484" fmla="*/ 10882407 w 12192000"/>
              <a:gd name="connsiteY2484" fmla="*/ 613565 h 2007826"/>
              <a:gd name="connsiteX2485" fmla="*/ 10891741 w 12192000"/>
              <a:gd name="connsiteY2485" fmla="*/ 613089 h 2007826"/>
              <a:gd name="connsiteX2486" fmla="*/ 10366422 w 12192000"/>
              <a:gd name="connsiteY2486" fmla="*/ 612628 h 2007826"/>
              <a:gd name="connsiteX2487" fmla="*/ 10360294 w 12192000"/>
              <a:gd name="connsiteY2487" fmla="*/ 613565 h 2007826"/>
              <a:gd name="connsiteX2488" fmla="*/ 10366422 w 12192000"/>
              <a:gd name="connsiteY2488" fmla="*/ 612628 h 2007826"/>
              <a:gd name="connsiteX2489" fmla="*/ 10284332 w 12192000"/>
              <a:gd name="connsiteY2489" fmla="*/ 611564 h 2007826"/>
              <a:gd name="connsiteX2490" fmla="*/ 10277046 w 12192000"/>
              <a:gd name="connsiteY2490" fmla="*/ 621614 h 2007826"/>
              <a:gd name="connsiteX2491" fmla="*/ 10284332 w 12192000"/>
              <a:gd name="connsiteY2491" fmla="*/ 611564 h 2007826"/>
              <a:gd name="connsiteX2492" fmla="*/ 9691878 w 12192000"/>
              <a:gd name="connsiteY2492" fmla="*/ 610089 h 2007826"/>
              <a:gd name="connsiteX2493" fmla="*/ 9691878 w 12192000"/>
              <a:gd name="connsiteY2493" fmla="*/ 610089 h 2007826"/>
              <a:gd name="connsiteX2494" fmla="*/ 2863551 w 12192000"/>
              <a:gd name="connsiteY2494" fmla="*/ 609886 h 2007826"/>
              <a:gd name="connsiteX2495" fmla="*/ 2858967 w 12192000"/>
              <a:gd name="connsiteY2495" fmla="*/ 617376 h 2007826"/>
              <a:gd name="connsiteX2496" fmla="*/ 2871638 w 12192000"/>
              <a:gd name="connsiteY2496" fmla="*/ 614613 h 2007826"/>
              <a:gd name="connsiteX2497" fmla="*/ 2863551 w 12192000"/>
              <a:gd name="connsiteY2497" fmla="*/ 609886 h 2007826"/>
              <a:gd name="connsiteX2498" fmla="*/ 10271581 w 12192000"/>
              <a:gd name="connsiteY2498" fmla="*/ 609333 h 2007826"/>
              <a:gd name="connsiteX2499" fmla="*/ 10271903 w 12192000"/>
              <a:gd name="connsiteY2499" fmla="*/ 617185 h 2007826"/>
              <a:gd name="connsiteX2500" fmla="*/ 10263901 w 12192000"/>
              <a:gd name="connsiteY2500" fmla="*/ 609374 h 2007826"/>
              <a:gd name="connsiteX2501" fmla="*/ 10271581 w 12192000"/>
              <a:gd name="connsiteY2501" fmla="*/ 609333 h 2007826"/>
              <a:gd name="connsiteX2502" fmla="*/ 9669574 w 12192000"/>
              <a:gd name="connsiteY2502" fmla="*/ 608195 h 2007826"/>
              <a:gd name="connsiteX2503" fmla="*/ 9663493 w 12192000"/>
              <a:gd name="connsiteY2503" fmla="*/ 608898 h 2007826"/>
              <a:gd name="connsiteX2504" fmla="*/ 9669574 w 12192000"/>
              <a:gd name="connsiteY2504" fmla="*/ 608195 h 2007826"/>
              <a:gd name="connsiteX2505" fmla="*/ 9338739 w 12192000"/>
              <a:gd name="connsiteY2505" fmla="*/ 606707 h 2007826"/>
              <a:gd name="connsiteX2506" fmla="*/ 9330214 w 12192000"/>
              <a:gd name="connsiteY2506" fmla="*/ 615852 h 2007826"/>
              <a:gd name="connsiteX2507" fmla="*/ 9321784 w 12192000"/>
              <a:gd name="connsiteY2507" fmla="*/ 606993 h 2007826"/>
              <a:gd name="connsiteX2508" fmla="*/ 9314164 w 12192000"/>
              <a:gd name="connsiteY2508" fmla="*/ 616090 h 2007826"/>
              <a:gd name="connsiteX2509" fmla="*/ 9301639 w 12192000"/>
              <a:gd name="connsiteY2509" fmla="*/ 609041 h 2007826"/>
              <a:gd name="connsiteX2510" fmla="*/ 9307116 w 12192000"/>
              <a:gd name="connsiteY2510" fmla="*/ 624425 h 2007826"/>
              <a:gd name="connsiteX2511" fmla="*/ 9316308 w 12192000"/>
              <a:gd name="connsiteY2511" fmla="*/ 616185 h 2007826"/>
              <a:gd name="connsiteX2512" fmla="*/ 9334214 w 12192000"/>
              <a:gd name="connsiteY2512" fmla="*/ 620377 h 2007826"/>
              <a:gd name="connsiteX2513" fmla="*/ 9337739 w 12192000"/>
              <a:gd name="connsiteY2513" fmla="*/ 612565 h 2007826"/>
              <a:gd name="connsiteX2514" fmla="*/ 9346168 w 12192000"/>
              <a:gd name="connsiteY2514" fmla="*/ 634237 h 2007826"/>
              <a:gd name="connsiteX2515" fmla="*/ 9348692 w 12192000"/>
              <a:gd name="connsiteY2515" fmla="*/ 613089 h 2007826"/>
              <a:gd name="connsiteX2516" fmla="*/ 9339358 w 12192000"/>
              <a:gd name="connsiteY2516" fmla="*/ 613423 h 2007826"/>
              <a:gd name="connsiteX2517" fmla="*/ 9720834 w 12192000"/>
              <a:gd name="connsiteY2517" fmla="*/ 604706 h 2007826"/>
              <a:gd name="connsiteX2518" fmla="*/ 9720834 w 12192000"/>
              <a:gd name="connsiteY2518" fmla="*/ 604706 h 2007826"/>
              <a:gd name="connsiteX2519" fmla="*/ 9280636 w 12192000"/>
              <a:gd name="connsiteY2519" fmla="*/ 604516 h 2007826"/>
              <a:gd name="connsiteX2520" fmla="*/ 9285637 w 12192000"/>
              <a:gd name="connsiteY2520" fmla="*/ 622234 h 2007826"/>
              <a:gd name="connsiteX2521" fmla="*/ 9280636 w 12192000"/>
              <a:gd name="connsiteY2521" fmla="*/ 604516 h 2007826"/>
              <a:gd name="connsiteX2522" fmla="*/ 9295924 w 12192000"/>
              <a:gd name="connsiteY2522" fmla="*/ 604421 h 2007826"/>
              <a:gd name="connsiteX2523" fmla="*/ 9295114 w 12192000"/>
              <a:gd name="connsiteY2523" fmla="*/ 621567 h 2007826"/>
              <a:gd name="connsiteX2524" fmla="*/ 9295924 w 12192000"/>
              <a:gd name="connsiteY2524" fmla="*/ 604421 h 2007826"/>
              <a:gd name="connsiteX2525" fmla="*/ 10255091 w 12192000"/>
              <a:gd name="connsiteY2525" fmla="*/ 604420 h 2007826"/>
              <a:gd name="connsiteX2526" fmla="*/ 10251995 w 12192000"/>
              <a:gd name="connsiteY2526" fmla="*/ 617375 h 2007826"/>
              <a:gd name="connsiteX2527" fmla="*/ 10255091 w 12192000"/>
              <a:gd name="connsiteY2527" fmla="*/ 604420 h 2007826"/>
              <a:gd name="connsiteX2528" fmla="*/ 2313754 w 12192000"/>
              <a:gd name="connsiteY2528" fmla="*/ 604277 h 2007826"/>
              <a:gd name="connsiteX2529" fmla="*/ 2314945 w 12192000"/>
              <a:gd name="connsiteY2529" fmla="*/ 612565 h 2007826"/>
              <a:gd name="connsiteX2530" fmla="*/ 2316945 w 12192000"/>
              <a:gd name="connsiteY2530" fmla="*/ 622995 h 2007826"/>
              <a:gd name="connsiteX2531" fmla="*/ 2310421 w 12192000"/>
              <a:gd name="connsiteY2531" fmla="*/ 615375 h 2007826"/>
              <a:gd name="connsiteX2532" fmla="*/ 2309611 w 12192000"/>
              <a:gd name="connsiteY2532" fmla="*/ 621709 h 2007826"/>
              <a:gd name="connsiteX2533" fmla="*/ 2287799 w 12192000"/>
              <a:gd name="connsiteY2533" fmla="*/ 621757 h 2007826"/>
              <a:gd name="connsiteX2534" fmla="*/ 2277227 w 12192000"/>
              <a:gd name="connsiteY2534" fmla="*/ 633855 h 2007826"/>
              <a:gd name="connsiteX2535" fmla="*/ 2276513 w 12192000"/>
              <a:gd name="connsiteY2535" fmla="*/ 623710 h 2007826"/>
              <a:gd name="connsiteX2536" fmla="*/ 2259557 w 12192000"/>
              <a:gd name="connsiteY2536" fmla="*/ 625996 h 2007826"/>
              <a:gd name="connsiteX2537" fmla="*/ 2252463 w 12192000"/>
              <a:gd name="connsiteY2537" fmla="*/ 637094 h 2007826"/>
              <a:gd name="connsiteX2538" fmla="*/ 2243841 w 12192000"/>
              <a:gd name="connsiteY2538" fmla="*/ 631521 h 2007826"/>
              <a:gd name="connsiteX2539" fmla="*/ 2241984 w 12192000"/>
              <a:gd name="connsiteY2539" fmla="*/ 640428 h 2007826"/>
              <a:gd name="connsiteX2540" fmla="*/ 2231649 w 12192000"/>
              <a:gd name="connsiteY2540" fmla="*/ 637094 h 2007826"/>
              <a:gd name="connsiteX2541" fmla="*/ 2221364 w 12192000"/>
              <a:gd name="connsiteY2541" fmla="*/ 633569 h 2007826"/>
              <a:gd name="connsiteX2542" fmla="*/ 2208268 w 12192000"/>
              <a:gd name="connsiteY2542" fmla="*/ 637856 h 2007826"/>
              <a:gd name="connsiteX2543" fmla="*/ 2199411 w 12192000"/>
              <a:gd name="connsiteY2543" fmla="*/ 649906 h 2007826"/>
              <a:gd name="connsiteX2544" fmla="*/ 2191359 w 12192000"/>
              <a:gd name="connsiteY2544" fmla="*/ 642285 h 2007826"/>
              <a:gd name="connsiteX2545" fmla="*/ 2190550 w 12192000"/>
              <a:gd name="connsiteY2545" fmla="*/ 652669 h 2007826"/>
              <a:gd name="connsiteX2546" fmla="*/ 2180597 w 12192000"/>
              <a:gd name="connsiteY2546" fmla="*/ 643905 h 2007826"/>
              <a:gd name="connsiteX2547" fmla="*/ 2175167 w 12192000"/>
              <a:gd name="connsiteY2547" fmla="*/ 656622 h 2007826"/>
              <a:gd name="connsiteX2548" fmla="*/ 2165979 w 12192000"/>
              <a:gd name="connsiteY2548" fmla="*/ 649001 h 2007826"/>
              <a:gd name="connsiteX2549" fmla="*/ 2161689 w 12192000"/>
              <a:gd name="connsiteY2549" fmla="*/ 655098 h 2007826"/>
              <a:gd name="connsiteX2550" fmla="*/ 2144638 w 12192000"/>
              <a:gd name="connsiteY2550" fmla="*/ 661385 h 2007826"/>
              <a:gd name="connsiteX2551" fmla="*/ 2138162 w 12192000"/>
              <a:gd name="connsiteY2551" fmla="*/ 646810 h 2007826"/>
              <a:gd name="connsiteX2552" fmla="*/ 2156683 w 12192000"/>
              <a:gd name="connsiteY2552" fmla="*/ 642381 h 2007826"/>
              <a:gd name="connsiteX2553" fmla="*/ 2158209 w 12192000"/>
              <a:gd name="connsiteY2553" fmla="*/ 646906 h 2007826"/>
              <a:gd name="connsiteX2554" fmla="*/ 2169312 w 12192000"/>
              <a:gd name="connsiteY2554" fmla="*/ 643381 h 2007826"/>
              <a:gd name="connsiteX2555" fmla="*/ 2167788 w 12192000"/>
              <a:gd name="connsiteY2555" fmla="*/ 639332 h 2007826"/>
              <a:gd name="connsiteX2556" fmla="*/ 2190550 w 12192000"/>
              <a:gd name="connsiteY2556" fmla="*/ 636522 h 2007826"/>
              <a:gd name="connsiteX2557" fmla="*/ 2192359 w 12192000"/>
              <a:gd name="connsiteY2557" fmla="*/ 634617 h 2007826"/>
              <a:gd name="connsiteX2558" fmla="*/ 2196504 w 12192000"/>
              <a:gd name="connsiteY2558" fmla="*/ 635522 h 2007826"/>
              <a:gd name="connsiteX2559" fmla="*/ 2206544 w 12192000"/>
              <a:gd name="connsiteY2559" fmla="*/ 637808 h 2007826"/>
              <a:gd name="connsiteX2560" fmla="*/ 2206356 w 12192000"/>
              <a:gd name="connsiteY2560" fmla="*/ 628330 h 2007826"/>
              <a:gd name="connsiteX2561" fmla="*/ 2212170 w 12192000"/>
              <a:gd name="connsiteY2561" fmla="*/ 637141 h 2007826"/>
              <a:gd name="connsiteX2562" fmla="*/ 2221029 w 12192000"/>
              <a:gd name="connsiteY2562" fmla="*/ 629330 h 2007826"/>
              <a:gd name="connsiteX2563" fmla="*/ 2238460 w 12192000"/>
              <a:gd name="connsiteY2563" fmla="*/ 621709 h 2007826"/>
              <a:gd name="connsiteX2564" fmla="*/ 2234412 w 12192000"/>
              <a:gd name="connsiteY2564" fmla="*/ 630950 h 2007826"/>
              <a:gd name="connsiteX2565" fmla="*/ 2251891 w 12192000"/>
              <a:gd name="connsiteY2565" fmla="*/ 625615 h 2007826"/>
              <a:gd name="connsiteX2566" fmla="*/ 2271131 w 12192000"/>
              <a:gd name="connsiteY2566" fmla="*/ 624901 h 2007826"/>
              <a:gd name="connsiteX2567" fmla="*/ 2273560 w 12192000"/>
              <a:gd name="connsiteY2567" fmla="*/ 613231 h 2007826"/>
              <a:gd name="connsiteX2568" fmla="*/ 2283322 w 12192000"/>
              <a:gd name="connsiteY2568" fmla="*/ 620709 h 2007826"/>
              <a:gd name="connsiteX2569" fmla="*/ 2289467 w 12192000"/>
              <a:gd name="connsiteY2569" fmla="*/ 607563 h 2007826"/>
              <a:gd name="connsiteX2570" fmla="*/ 2289562 w 12192000"/>
              <a:gd name="connsiteY2570" fmla="*/ 618232 h 2007826"/>
              <a:gd name="connsiteX2571" fmla="*/ 2305849 w 12192000"/>
              <a:gd name="connsiteY2571" fmla="*/ 619328 h 2007826"/>
              <a:gd name="connsiteX2572" fmla="*/ 2300610 w 12192000"/>
              <a:gd name="connsiteY2572" fmla="*/ 608564 h 2007826"/>
              <a:gd name="connsiteX2573" fmla="*/ 2312659 w 12192000"/>
              <a:gd name="connsiteY2573" fmla="*/ 614898 h 2007826"/>
              <a:gd name="connsiteX2574" fmla="*/ 2313754 w 12192000"/>
              <a:gd name="connsiteY2574" fmla="*/ 604277 h 2007826"/>
              <a:gd name="connsiteX2575" fmla="*/ 9707928 w 12192000"/>
              <a:gd name="connsiteY2575" fmla="*/ 601277 h 2007826"/>
              <a:gd name="connsiteX2576" fmla="*/ 9706594 w 12192000"/>
              <a:gd name="connsiteY2576" fmla="*/ 617281 h 2007826"/>
              <a:gd name="connsiteX2577" fmla="*/ 9707928 w 12192000"/>
              <a:gd name="connsiteY2577" fmla="*/ 601277 h 2007826"/>
              <a:gd name="connsiteX2578" fmla="*/ 9254109 w 12192000"/>
              <a:gd name="connsiteY2578" fmla="*/ 600182 h 2007826"/>
              <a:gd name="connsiteX2579" fmla="*/ 9254109 w 12192000"/>
              <a:gd name="connsiteY2579" fmla="*/ 600182 h 2007826"/>
              <a:gd name="connsiteX2580" fmla="*/ 10306859 w 12192000"/>
              <a:gd name="connsiteY2580" fmla="*/ 600086 h 2007826"/>
              <a:gd name="connsiteX2581" fmla="*/ 10320719 w 12192000"/>
              <a:gd name="connsiteY2581" fmla="*/ 609326 h 2007826"/>
              <a:gd name="connsiteX2582" fmla="*/ 10306859 w 12192000"/>
              <a:gd name="connsiteY2582" fmla="*/ 600086 h 2007826"/>
              <a:gd name="connsiteX2583" fmla="*/ 10211609 w 12192000"/>
              <a:gd name="connsiteY2583" fmla="*/ 599705 h 2007826"/>
              <a:gd name="connsiteX2584" fmla="*/ 10219229 w 12192000"/>
              <a:gd name="connsiteY2584" fmla="*/ 607564 h 2007826"/>
              <a:gd name="connsiteX2585" fmla="*/ 10211609 w 12192000"/>
              <a:gd name="connsiteY2585" fmla="*/ 599705 h 2007826"/>
              <a:gd name="connsiteX2586" fmla="*/ 10300000 w 12192000"/>
              <a:gd name="connsiteY2586" fmla="*/ 598542 h 2007826"/>
              <a:gd name="connsiteX2587" fmla="*/ 10293905 w 12192000"/>
              <a:gd name="connsiteY2587" fmla="*/ 599419 h 2007826"/>
              <a:gd name="connsiteX2588" fmla="*/ 10300000 w 12192000"/>
              <a:gd name="connsiteY2588" fmla="*/ 598542 h 2007826"/>
              <a:gd name="connsiteX2589" fmla="*/ 2378613 w 12192000"/>
              <a:gd name="connsiteY2589" fmla="*/ 598300 h 2007826"/>
              <a:gd name="connsiteX2590" fmla="*/ 2392572 w 12192000"/>
              <a:gd name="connsiteY2590" fmla="*/ 599419 h 2007826"/>
              <a:gd name="connsiteX2591" fmla="*/ 2379381 w 12192000"/>
              <a:gd name="connsiteY2591" fmla="*/ 603372 h 2007826"/>
              <a:gd name="connsiteX2592" fmla="*/ 2369142 w 12192000"/>
              <a:gd name="connsiteY2592" fmla="*/ 613375 h 2007826"/>
              <a:gd name="connsiteX2593" fmla="*/ 2363522 w 12192000"/>
              <a:gd name="connsiteY2593" fmla="*/ 606278 h 2007826"/>
              <a:gd name="connsiteX2594" fmla="*/ 2360712 w 12192000"/>
              <a:gd name="connsiteY2594" fmla="*/ 614518 h 2007826"/>
              <a:gd name="connsiteX2595" fmla="*/ 2354093 w 12192000"/>
              <a:gd name="connsiteY2595" fmla="*/ 604468 h 2007826"/>
              <a:gd name="connsiteX2596" fmla="*/ 2366189 w 12192000"/>
              <a:gd name="connsiteY2596" fmla="*/ 604611 h 2007826"/>
              <a:gd name="connsiteX2597" fmla="*/ 2378613 w 12192000"/>
              <a:gd name="connsiteY2597" fmla="*/ 598300 h 2007826"/>
              <a:gd name="connsiteX2598" fmla="*/ 2916932 w 12192000"/>
              <a:gd name="connsiteY2598" fmla="*/ 598133 h 2007826"/>
              <a:gd name="connsiteX2599" fmla="*/ 2912604 w 12192000"/>
              <a:gd name="connsiteY2599" fmla="*/ 604087 h 2007826"/>
              <a:gd name="connsiteX2600" fmla="*/ 2908746 w 12192000"/>
              <a:gd name="connsiteY2600" fmla="*/ 600467 h 2007826"/>
              <a:gd name="connsiteX2601" fmla="*/ 2874493 w 12192000"/>
              <a:gd name="connsiteY2601" fmla="*/ 610374 h 2007826"/>
              <a:gd name="connsiteX2602" fmla="*/ 2882010 w 12192000"/>
              <a:gd name="connsiteY2602" fmla="*/ 624711 h 2007826"/>
              <a:gd name="connsiteX2603" fmla="*/ 2894361 w 12192000"/>
              <a:gd name="connsiteY2603" fmla="*/ 612708 h 2007826"/>
              <a:gd name="connsiteX2604" fmla="*/ 2890394 w 12192000"/>
              <a:gd name="connsiteY2604" fmla="*/ 623425 h 2007826"/>
              <a:gd name="connsiteX2605" fmla="*/ 2908843 w 12192000"/>
              <a:gd name="connsiteY2605" fmla="*/ 617519 h 2007826"/>
              <a:gd name="connsiteX2606" fmla="*/ 2916028 w 12192000"/>
              <a:gd name="connsiteY2606" fmla="*/ 608660 h 2007826"/>
              <a:gd name="connsiteX2607" fmla="*/ 2920743 w 12192000"/>
              <a:gd name="connsiteY2607" fmla="*/ 608469 h 2007826"/>
              <a:gd name="connsiteX2608" fmla="*/ 2914125 w 12192000"/>
              <a:gd name="connsiteY2608" fmla="*/ 618995 h 2007826"/>
              <a:gd name="connsiteX2609" fmla="*/ 2916932 w 12192000"/>
              <a:gd name="connsiteY2609" fmla="*/ 598133 h 2007826"/>
              <a:gd name="connsiteX2610" fmla="*/ 10225183 w 12192000"/>
              <a:gd name="connsiteY2610" fmla="*/ 597990 h 2007826"/>
              <a:gd name="connsiteX2611" fmla="*/ 10245090 w 12192000"/>
              <a:gd name="connsiteY2611" fmla="*/ 614660 h 2007826"/>
              <a:gd name="connsiteX2612" fmla="*/ 10232183 w 12192000"/>
              <a:gd name="connsiteY2612" fmla="*/ 608850 h 2007826"/>
              <a:gd name="connsiteX2613" fmla="*/ 10225135 w 12192000"/>
              <a:gd name="connsiteY2613" fmla="*/ 612755 h 2007826"/>
              <a:gd name="connsiteX2614" fmla="*/ 10225183 w 12192000"/>
              <a:gd name="connsiteY2614" fmla="*/ 597990 h 2007826"/>
              <a:gd name="connsiteX2615" fmla="*/ 2337995 w 12192000"/>
              <a:gd name="connsiteY2615" fmla="*/ 597085 h 2007826"/>
              <a:gd name="connsiteX2616" fmla="*/ 2348806 w 12192000"/>
              <a:gd name="connsiteY2616" fmla="*/ 619566 h 2007826"/>
              <a:gd name="connsiteX2617" fmla="*/ 2340519 w 12192000"/>
              <a:gd name="connsiteY2617" fmla="*/ 611803 h 2007826"/>
              <a:gd name="connsiteX2618" fmla="*/ 2329376 w 12192000"/>
              <a:gd name="connsiteY2618" fmla="*/ 619519 h 2007826"/>
              <a:gd name="connsiteX2619" fmla="*/ 2328852 w 12192000"/>
              <a:gd name="connsiteY2619" fmla="*/ 608373 h 2007826"/>
              <a:gd name="connsiteX2620" fmla="*/ 2343329 w 12192000"/>
              <a:gd name="connsiteY2620" fmla="*/ 609278 h 2007826"/>
              <a:gd name="connsiteX2621" fmla="*/ 2337995 w 12192000"/>
              <a:gd name="connsiteY2621" fmla="*/ 597085 h 2007826"/>
              <a:gd name="connsiteX2622" fmla="*/ 9201721 w 12192000"/>
              <a:gd name="connsiteY2622" fmla="*/ 596324 h 2007826"/>
              <a:gd name="connsiteX2623" fmla="*/ 9201721 w 12192000"/>
              <a:gd name="connsiteY2623" fmla="*/ 596324 h 2007826"/>
              <a:gd name="connsiteX2624" fmla="*/ 9233868 w 12192000"/>
              <a:gd name="connsiteY2624" fmla="*/ 595752 h 2007826"/>
              <a:gd name="connsiteX2625" fmla="*/ 9225772 w 12192000"/>
              <a:gd name="connsiteY2625" fmla="*/ 607755 h 2007826"/>
              <a:gd name="connsiteX2626" fmla="*/ 9233202 w 12192000"/>
              <a:gd name="connsiteY2626" fmla="*/ 611327 h 2007826"/>
              <a:gd name="connsiteX2627" fmla="*/ 9233868 w 12192000"/>
              <a:gd name="connsiteY2627" fmla="*/ 595752 h 2007826"/>
              <a:gd name="connsiteX2628" fmla="*/ 10198227 w 12192000"/>
              <a:gd name="connsiteY2628" fmla="*/ 595275 h 2007826"/>
              <a:gd name="connsiteX2629" fmla="*/ 10203084 w 12192000"/>
              <a:gd name="connsiteY2629" fmla="*/ 606182 h 2007826"/>
              <a:gd name="connsiteX2630" fmla="*/ 10198227 w 12192000"/>
              <a:gd name="connsiteY2630" fmla="*/ 595275 h 2007826"/>
              <a:gd name="connsiteX2631" fmla="*/ 9247823 w 12192000"/>
              <a:gd name="connsiteY2631" fmla="*/ 594561 h 2007826"/>
              <a:gd name="connsiteX2632" fmla="*/ 9242155 w 12192000"/>
              <a:gd name="connsiteY2632" fmla="*/ 607898 h 2007826"/>
              <a:gd name="connsiteX2633" fmla="*/ 9247823 w 12192000"/>
              <a:gd name="connsiteY2633" fmla="*/ 594561 h 2007826"/>
              <a:gd name="connsiteX2634" fmla="*/ 2669084 w 12192000"/>
              <a:gd name="connsiteY2634" fmla="*/ 593704 h 2007826"/>
              <a:gd name="connsiteX2635" fmla="*/ 2554461 w 12192000"/>
              <a:gd name="connsiteY2635" fmla="*/ 614518 h 2007826"/>
              <a:gd name="connsiteX2636" fmla="*/ 2551604 w 12192000"/>
              <a:gd name="connsiteY2636" fmla="*/ 622758 h 2007826"/>
              <a:gd name="connsiteX2637" fmla="*/ 2602653 w 12192000"/>
              <a:gd name="connsiteY2637" fmla="*/ 607231 h 2007826"/>
              <a:gd name="connsiteX2638" fmla="*/ 2607462 w 12192000"/>
              <a:gd name="connsiteY2638" fmla="*/ 613089 h 2007826"/>
              <a:gd name="connsiteX2639" fmla="*/ 2655178 w 12192000"/>
              <a:gd name="connsiteY2639" fmla="*/ 599943 h 2007826"/>
              <a:gd name="connsiteX2640" fmla="*/ 2669084 w 12192000"/>
              <a:gd name="connsiteY2640" fmla="*/ 593704 h 2007826"/>
              <a:gd name="connsiteX2641" fmla="*/ 9187672 w 12192000"/>
              <a:gd name="connsiteY2641" fmla="*/ 590608 h 2007826"/>
              <a:gd name="connsiteX2642" fmla="*/ 9187672 w 12192000"/>
              <a:gd name="connsiteY2642" fmla="*/ 590608 h 2007826"/>
              <a:gd name="connsiteX2643" fmla="*/ 10174556 w 12192000"/>
              <a:gd name="connsiteY2643" fmla="*/ 589512 h 2007826"/>
              <a:gd name="connsiteX2644" fmla="*/ 10193940 w 12192000"/>
              <a:gd name="connsiteY2644" fmla="*/ 595561 h 2007826"/>
              <a:gd name="connsiteX2645" fmla="*/ 10167651 w 12192000"/>
              <a:gd name="connsiteY2645" fmla="*/ 602324 h 2007826"/>
              <a:gd name="connsiteX2646" fmla="*/ 10174556 w 12192000"/>
              <a:gd name="connsiteY2646" fmla="*/ 589512 h 2007826"/>
              <a:gd name="connsiteX2647" fmla="*/ 10881169 w 12192000"/>
              <a:gd name="connsiteY2647" fmla="*/ 589274 h 2007826"/>
              <a:gd name="connsiteX2648" fmla="*/ 10899124 w 12192000"/>
              <a:gd name="connsiteY2648" fmla="*/ 596561 h 2007826"/>
              <a:gd name="connsiteX2649" fmla="*/ 10913650 w 12192000"/>
              <a:gd name="connsiteY2649" fmla="*/ 596895 h 2007826"/>
              <a:gd name="connsiteX2650" fmla="*/ 10918935 w 12192000"/>
              <a:gd name="connsiteY2650" fmla="*/ 600134 h 2007826"/>
              <a:gd name="connsiteX2651" fmla="*/ 10946463 w 12192000"/>
              <a:gd name="connsiteY2651" fmla="*/ 609898 h 2007826"/>
              <a:gd name="connsiteX2652" fmla="*/ 10951987 w 12192000"/>
              <a:gd name="connsiteY2652" fmla="*/ 602991 h 2007826"/>
              <a:gd name="connsiteX2653" fmla="*/ 10961512 w 12192000"/>
              <a:gd name="connsiteY2653" fmla="*/ 616185 h 2007826"/>
              <a:gd name="connsiteX2654" fmla="*/ 10985372 w 12192000"/>
              <a:gd name="connsiteY2654" fmla="*/ 619043 h 2007826"/>
              <a:gd name="connsiteX2655" fmla="*/ 10995469 w 12192000"/>
              <a:gd name="connsiteY2655" fmla="*/ 614613 h 2007826"/>
              <a:gd name="connsiteX2656" fmla="*/ 10997184 w 12192000"/>
              <a:gd name="connsiteY2656" fmla="*/ 627949 h 2007826"/>
              <a:gd name="connsiteX2657" fmla="*/ 10965846 w 12192000"/>
              <a:gd name="connsiteY2657" fmla="*/ 621138 h 2007826"/>
              <a:gd name="connsiteX2658" fmla="*/ 10946653 w 12192000"/>
              <a:gd name="connsiteY2658" fmla="*/ 613994 h 2007826"/>
              <a:gd name="connsiteX2659" fmla="*/ 10932223 w 12192000"/>
              <a:gd name="connsiteY2659" fmla="*/ 608088 h 2007826"/>
              <a:gd name="connsiteX2660" fmla="*/ 10928032 w 12192000"/>
              <a:gd name="connsiteY2660" fmla="*/ 611803 h 2007826"/>
              <a:gd name="connsiteX2661" fmla="*/ 10913125 w 12192000"/>
              <a:gd name="connsiteY2661" fmla="*/ 606421 h 2007826"/>
              <a:gd name="connsiteX2662" fmla="*/ 10894075 w 12192000"/>
              <a:gd name="connsiteY2662" fmla="*/ 598895 h 2007826"/>
              <a:gd name="connsiteX2663" fmla="*/ 10882455 w 12192000"/>
              <a:gd name="connsiteY2663" fmla="*/ 604373 h 2007826"/>
              <a:gd name="connsiteX2664" fmla="*/ 10881169 w 12192000"/>
              <a:gd name="connsiteY2664" fmla="*/ 589274 h 2007826"/>
              <a:gd name="connsiteX2665" fmla="*/ 10166555 w 12192000"/>
              <a:gd name="connsiteY2665" fmla="*/ 586083 h 2007826"/>
              <a:gd name="connsiteX2666" fmla="*/ 10159269 w 12192000"/>
              <a:gd name="connsiteY2666" fmla="*/ 597467 h 2007826"/>
              <a:gd name="connsiteX2667" fmla="*/ 10166555 w 12192000"/>
              <a:gd name="connsiteY2667" fmla="*/ 586083 h 2007826"/>
              <a:gd name="connsiteX2668" fmla="*/ 2720012 w 12192000"/>
              <a:gd name="connsiteY2668" fmla="*/ 585893 h 2007826"/>
              <a:gd name="connsiteX2669" fmla="*/ 2671421 w 12192000"/>
              <a:gd name="connsiteY2669" fmla="*/ 590275 h 2007826"/>
              <a:gd name="connsiteX2670" fmla="*/ 2672371 w 12192000"/>
              <a:gd name="connsiteY2670" fmla="*/ 600086 h 2007826"/>
              <a:gd name="connsiteX2671" fmla="*/ 2677993 w 12192000"/>
              <a:gd name="connsiteY2671" fmla="*/ 595514 h 2007826"/>
              <a:gd name="connsiteX2672" fmla="*/ 2720012 w 12192000"/>
              <a:gd name="connsiteY2672" fmla="*/ 585893 h 2007826"/>
              <a:gd name="connsiteX2673" fmla="*/ 9167289 w 12192000"/>
              <a:gd name="connsiteY2673" fmla="*/ 585607 h 2007826"/>
              <a:gd name="connsiteX2674" fmla="*/ 9166146 w 12192000"/>
              <a:gd name="connsiteY2674" fmla="*/ 602277 h 2007826"/>
              <a:gd name="connsiteX2675" fmla="*/ 9167289 w 12192000"/>
              <a:gd name="connsiteY2675" fmla="*/ 585607 h 2007826"/>
              <a:gd name="connsiteX2676" fmla="*/ 9182433 w 12192000"/>
              <a:gd name="connsiteY2676" fmla="*/ 585464 h 2007826"/>
              <a:gd name="connsiteX2677" fmla="*/ 9180433 w 12192000"/>
              <a:gd name="connsiteY2677" fmla="*/ 606373 h 2007826"/>
              <a:gd name="connsiteX2678" fmla="*/ 9182433 w 12192000"/>
              <a:gd name="connsiteY2678" fmla="*/ 585464 h 2007826"/>
              <a:gd name="connsiteX2679" fmla="*/ 10152459 w 12192000"/>
              <a:gd name="connsiteY2679" fmla="*/ 585273 h 2007826"/>
              <a:gd name="connsiteX2680" fmla="*/ 10144886 w 12192000"/>
              <a:gd name="connsiteY2680" fmla="*/ 596276 h 2007826"/>
              <a:gd name="connsiteX2681" fmla="*/ 10152459 w 12192000"/>
              <a:gd name="connsiteY2681" fmla="*/ 585273 h 2007826"/>
              <a:gd name="connsiteX2682" fmla="*/ 1136204 w 12192000"/>
              <a:gd name="connsiteY2682" fmla="*/ 583415 h 2007826"/>
              <a:gd name="connsiteX2683" fmla="*/ 1130060 w 12192000"/>
              <a:gd name="connsiteY2683" fmla="*/ 592465 h 2007826"/>
              <a:gd name="connsiteX2684" fmla="*/ 1136204 w 12192000"/>
              <a:gd name="connsiteY2684" fmla="*/ 583415 h 2007826"/>
              <a:gd name="connsiteX2685" fmla="*/ 10136076 w 12192000"/>
              <a:gd name="connsiteY2685" fmla="*/ 580796 h 2007826"/>
              <a:gd name="connsiteX2686" fmla="*/ 10134075 w 12192000"/>
              <a:gd name="connsiteY2686" fmla="*/ 594466 h 2007826"/>
              <a:gd name="connsiteX2687" fmla="*/ 10136076 w 12192000"/>
              <a:gd name="connsiteY2687" fmla="*/ 580796 h 2007826"/>
              <a:gd name="connsiteX2688" fmla="*/ 10122216 w 12192000"/>
              <a:gd name="connsiteY2688" fmla="*/ 580796 h 2007826"/>
              <a:gd name="connsiteX2689" fmla="*/ 10122216 w 12192000"/>
              <a:gd name="connsiteY2689" fmla="*/ 580796 h 2007826"/>
              <a:gd name="connsiteX2690" fmla="*/ 2420866 w 12192000"/>
              <a:gd name="connsiteY2690" fmla="*/ 580510 h 2007826"/>
              <a:gd name="connsiteX2691" fmla="*/ 2444534 w 12192000"/>
              <a:gd name="connsiteY2691" fmla="*/ 589607 h 2007826"/>
              <a:gd name="connsiteX2692" fmla="*/ 2435724 w 12192000"/>
              <a:gd name="connsiteY2692" fmla="*/ 600038 h 2007826"/>
              <a:gd name="connsiteX2693" fmla="*/ 2431628 w 12192000"/>
              <a:gd name="connsiteY2693" fmla="*/ 594132 h 2007826"/>
              <a:gd name="connsiteX2694" fmla="*/ 2416817 w 12192000"/>
              <a:gd name="connsiteY2694" fmla="*/ 599228 h 2007826"/>
              <a:gd name="connsiteX2695" fmla="*/ 2410483 w 12192000"/>
              <a:gd name="connsiteY2695" fmla="*/ 604373 h 2007826"/>
              <a:gd name="connsiteX2696" fmla="*/ 2408245 w 12192000"/>
              <a:gd name="connsiteY2696" fmla="*/ 591989 h 2007826"/>
              <a:gd name="connsiteX2697" fmla="*/ 2420913 w 12192000"/>
              <a:gd name="connsiteY2697" fmla="*/ 594513 h 2007826"/>
              <a:gd name="connsiteX2698" fmla="*/ 2414293 w 12192000"/>
              <a:gd name="connsiteY2698" fmla="*/ 587654 h 2007826"/>
              <a:gd name="connsiteX2699" fmla="*/ 2420866 w 12192000"/>
              <a:gd name="connsiteY2699" fmla="*/ 580510 h 2007826"/>
              <a:gd name="connsiteX2700" fmla="*/ 9141380 w 12192000"/>
              <a:gd name="connsiteY2700" fmla="*/ 580225 h 2007826"/>
              <a:gd name="connsiteX2701" fmla="*/ 9121045 w 12192000"/>
              <a:gd name="connsiteY2701" fmla="*/ 580844 h 2007826"/>
              <a:gd name="connsiteX2702" fmla="*/ 9129141 w 12192000"/>
              <a:gd name="connsiteY2702" fmla="*/ 595943 h 2007826"/>
              <a:gd name="connsiteX2703" fmla="*/ 9130236 w 12192000"/>
              <a:gd name="connsiteY2703" fmla="*/ 581749 h 2007826"/>
              <a:gd name="connsiteX2704" fmla="*/ 9140142 w 12192000"/>
              <a:gd name="connsiteY2704" fmla="*/ 598657 h 2007826"/>
              <a:gd name="connsiteX2705" fmla="*/ 9146810 w 12192000"/>
              <a:gd name="connsiteY2705" fmla="*/ 590465 h 2007826"/>
              <a:gd name="connsiteX2706" fmla="*/ 9153287 w 12192000"/>
              <a:gd name="connsiteY2706" fmla="*/ 601372 h 2007826"/>
              <a:gd name="connsiteX2707" fmla="*/ 9159716 w 12192000"/>
              <a:gd name="connsiteY2707" fmla="*/ 583368 h 2007826"/>
              <a:gd name="connsiteX2708" fmla="*/ 9141380 w 12192000"/>
              <a:gd name="connsiteY2708" fmla="*/ 580225 h 2007826"/>
              <a:gd name="connsiteX2709" fmla="*/ 1150778 w 12192000"/>
              <a:gd name="connsiteY2709" fmla="*/ 579891 h 2007826"/>
              <a:gd name="connsiteX2710" fmla="*/ 1151921 w 12192000"/>
              <a:gd name="connsiteY2710" fmla="*/ 583606 h 2007826"/>
              <a:gd name="connsiteX2711" fmla="*/ 1145920 w 12192000"/>
              <a:gd name="connsiteY2711" fmla="*/ 589750 h 2007826"/>
              <a:gd name="connsiteX2712" fmla="*/ 1150778 w 12192000"/>
              <a:gd name="connsiteY2712" fmla="*/ 579891 h 2007826"/>
              <a:gd name="connsiteX2713" fmla="*/ 10209081 w 12192000"/>
              <a:gd name="connsiteY2713" fmla="*/ 579611 h 2007826"/>
              <a:gd name="connsiteX2714" fmla="*/ 10202846 w 12192000"/>
              <a:gd name="connsiteY2714" fmla="*/ 580367 h 2007826"/>
              <a:gd name="connsiteX2715" fmla="*/ 10209081 w 12192000"/>
              <a:gd name="connsiteY2715" fmla="*/ 579611 h 2007826"/>
              <a:gd name="connsiteX2716" fmla="*/ 2733080 w 12192000"/>
              <a:gd name="connsiteY2716" fmla="*/ 578642 h 2007826"/>
              <a:gd name="connsiteX2717" fmla="*/ 2726263 w 12192000"/>
              <a:gd name="connsiteY2717" fmla="*/ 583511 h 2007826"/>
              <a:gd name="connsiteX2718" fmla="*/ 2742676 w 12192000"/>
              <a:gd name="connsiteY2718" fmla="*/ 581130 h 2007826"/>
              <a:gd name="connsiteX2719" fmla="*/ 2733080 w 12192000"/>
              <a:gd name="connsiteY2719" fmla="*/ 578642 h 2007826"/>
              <a:gd name="connsiteX2720" fmla="*/ 10111930 w 12192000"/>
              <a:gd name="connsiteY2720" fmla="*/ 576700 h 2007826"/>
              <a:gd name="connsiteX2721" fmla="*/ 10109263 w 12192000"/>
              <a:gd name="connsiteY2721" fmla="*/ 588893 h 2007826"/>
              <a:gd name="connsiteX2722" fmla="*/ 10111930 w 12192000"/>
              <a:gd name="connsiteY2722" fmla="*/ 576700 h 2007826"/>
              <a:gd name="connsiteX2723" fmla="*/ 9117980 w 12192000"/>
              <a:gd name="connsiteY2723" fmla="*/ 576079 h 2007826"/>
              <a:gd name="connsiteX2724" fmla="*/ 9112758 w 12192000"/>
              <a:gd name="connsiteY2724" fmla="*/ 576700 h 2007826"/>
              <a:gd name="connsiteX2725" fmla="*/ 9113520 w 12192000"/>
              <a:gd name="connsiteY2725" fmla="*/ 592227 h 2007826"/>
              <a:gd name="connsiteX2726" fmla="*/ 9117980 w 12192000"/>
              <a:gd name="connsiteY2726" fmla="*/ 576079 h 2007826"/>
              <a:gd name="connsiteX2727" fmla="*/ 9082850 w 12192000"/>
              <a:gd name="connsiteY2727" fmla="*/ 575700 h 2007826"/>
              <a:gd name="connsiteX2728" fmla="*/ 9090565 w 12192000"/>
              <a:gd name="connsiteY2728" fmla="*/ 583559 h 2007826"/>
              <a:gd name="connsiteX2729" fmla="*/ 9082850 w 12192000"/>
              <a:gd name="connsiteY2729" fmla="*/ 575700 h 2007826"/>
              <a:gd name="connsiteX2730" fmla="*/ 10260742 w 12192000"/>
              <a:gd name="connsiteY2730" fmla="*/ 574824 h 2007826"/>
              <a:gd name="connsiteX2731" fmla="*/ 10254567 w 12192000"/>
              <a:gd name="connsiteY2731" fmla="*/ 575795 h 2007826"/>
              <a:gd name="connsiteX2732" fmla="*/ 10260742 w 12192000"/>
              <a:gd name="connsiteY2732" fmla="*/ 574824 h 2007826"/>
              <a:gd name="connsiteX2733" fmla="*/ 10051113 w 12192000"/>
              <a:gd name="connsiteY2733" fmla="*/ 573938 h 2007826"/>
              <a:gd name="connsiteX2734" fmla="*/ 10033492 w 12192000"/>
              <a:gd name="connsiteY2734" fmla="*/ 580987 h 2007826"/>
              <a:gd name="connsiteX2735" fmla="*/ 10051685 w 12192000"/>
              <a:gd name="connsiteY2735" fmla="*/ 589274 h 2007826"/>
              <a:gd name="connsiteX2736" fmla="*/ 10067068 w 12192000"/>
              <a:gd name="connsiteY2736" fmla="*/ 576986 h 2007826"/>
              <a:gd name="connsiteX2737" fmla="*/ 10051113 w 12192000"/>
              <a:gd name="connsiteY2737" fmla="*/ 573938 h 2007826"/>
              <a:gd name="connsiteX2738" fmla="*/ 2473729 w 12192000"/>
              <a:gd name="connsiteY2738" fmla="*/ 572794 h 2007826"/>
              <a:gd name="connsiteX2739" fmla="*/ 2481111 w 12192000"/>
              <a:gd name="connsiteY2739" fmla="*/ 591512 h 2007826"/>
              <a:gd name="connsiteX2740" fmla="*/ 2471967 w 12192000"/>
              <a:gd name="connsiteY2740" fmla="*/ 581701 h 2007826"/>
              <a:gd name="connsiteX2741" fmla="*/ 2464537 w 12192000"/>
              <a:gd name="connsiteY2741" fmla="*/ 590989 h 2007826"/>
              <a:gd name="connsiteX2742" fmla="*/ 2459299 w 12192000"/>
              <a:gd name="connsiteY2742" fmla="*/ 586226 h 2007826"/>
              <a:gd name="connsiteX2743" fmla="*/ 2448155 w 12192000"/>
              <a:gd name="connsiteY2743" fmla="*/ 595418 h 2007826"/>
              <a:gd name="connsiteX2744" fmla="*/ 2447917 w 12192000"/>
              <a:gd name="connsiteY2744" fmla="*/ 584416 h 2007826"/>
              <a:gd name="connsiteX2745" fmla="*/ 2463156 w 12192000"/>
              <a:gd name="connsiteY2745" fmla="*/ 585416 h 2007826"/>
              <a:gd name="connsiteX2746" fmla="*/ 2455251 w 12192000"/>
              <a:gd name="connsiteY2746" fmla="*/ 576033 h 2007826"/>
              <a:gd name="connsiteX2747" fmla="*/ 2473729 w 12192000"/>
              <a:gd name="connsiteY2747" fmla="*/ 572794 h 2007826"/>
              <a:gd name="connsiteX2748" fmla="*/ 9073229 w 12192000"/>
              <a:gd name="connsiteY2748" fmla="*/ 572366 h 2007826"/>
              <a:gd name="connsiteX2749" fmla="*/ 9076087 w 12192000"/>
              <a:gd name="connsiteY2749" fmla="*/ 587798 h 2007826"/>
              <a:gd name="connsiteX2750" fmla="*/ 9073229 w 12192000"/>
              <a:gd name="connsiteY2750" fmla="*/ 572366 h 2007826"/>
              <a:gd name="connsiteX2751" fmla="*/ 1792348 w 12192000"/>
              <a:gd name="connsiteY2751" fmla="*/ 571175 h 2007826"/>
              <a:gd name="connsiteX2752" fmla="*/ 1774298 w 12192000"/>
              <a:gd name="connsiteY2752" fmla="*/ 576700 h 2007826"/>
              <a:gd name="connsiteX2753" fmla="*/ 1756629 w 12192000"/>
              <a:gd name="connsiteY2753" fmla="*/ 580939 h 2007826"/>
              <a:gd name="connsiteX2754" fmla="*/ 1756534 w 12192000"/>
              <a:gd name="connsiteY2754" fmla="*/ 590084 h 2007826"/>
              <a:gd name="connsiteX2755" fmla="*/ 1789348 w 12192000"/>
              <a:gd name="connsiteY2755" fmla="*/ 581511 h 2007826"/>
              <a:gd name="connsiteX2756" fmla="*/ 1792348 w 12192000"/>
              <a:gd name="connsiteY2756" fmla="*/ 571175 h 2007826"/>
              <a:gd name="connsiteX2757" fmla="*/ 2977417 w 12192000"/>
              <a:gd name="connsiteY2757" fmla="*/ 570842 h 2007826"/>
              <a:gd name="connsiteX2758" fmla="*/ 2977417 w 12192000"/>
              <a:gd name="connsiteY2758" fmla="*/ 570842 h 2007826"/>
              <a:gd name="connsiteX2759" fmla="*/ 10246177 w 12192000"/>
              <a:gd name="connsiteY2759" fmla="*/ 570051 h 2007826"/>
              <a:gd name="connsiteX2760" fmla="*/ 10240089 w 12192000"/>
              <a:gd name="connsiteY2760" fmla="*/ 570794 h 2007826"/>
              <a:gd name="connsiteX2761" fmla="*/ 10246177 w 12192000"/>
              <a:gd name="connsiteY2761" fmla="*/ 570051 h 2007826"/>
              <a:gd name="connsiteX2762" fmla="*/ 10085688 w 12192000"/>
              <a:gd name="connsiteY2762" fmla="*/ 568793 h 2007826"/>
              <a:gd name="connsiteX2763" fmla="*/ 10087784 w 12192000"/>
              <a:gd name="connsiteY2763" fmla="*/ 575985 h 2007826"/>
              <a:gd name="connsiteX2764" fmla="*/ 10102786 w 12192000"/>
              <a:gd name="connsiteY2764" fmla="*/ 575128 h 2007826"/>
              <a:gd name="connsiteX2765" fmla="*/ 10094166 w 12192000"/>
              <a:gd name="connsiteY2765" fmla="*/ 588464 h 2007826"/>
              <a:gd name="connsiteX2766" fmla="*/ 10089832 w 12192000"/>
              <a:gd name="connsiteY2766" fmla="*/ 578700 h 2007826"/>
              <a:gd name="connsiteX2767" fmla="*/ 10075782 w 12192000"/>
              <a:gd name="connsiteY2767" fmla="*/ 586321 h 2007826"/>
              <a:gd name="connsiteX2768" fmla="*/ 10085688 w 12192000"/>
              <a:gd name="connsiteY2768" fmla="*/ 568793 h 2007826"/>
              <a:gd name="connsiteX2769" fmla="*/ 3011849 w 12192000"/>
              <a:gd name="connsiteY2769" fmla="*/ 565745 h 2007826"/>
              <a:gd name="connsiteX2770" fmla="*/ 2985319 w 12192000"/>
              <a:gd name="connsiteY2770" fmla="*/ 579844 h 2007826"/>
              <a:gd name="connsiteX2771" fmla="*/ 2998372 w 12192000"/>
              <a:gd name="connsiteY2771" fmla="*/ 572271 h 2007826"/>
              <a:gd name="connsiteX2772" fmla="*/ 3011849 w 12192000"/>
              <a:gd name="connsiteY2772" fmla="*/ 565745 h 2007826"/>
              <a:gd name="connsiteX2773" fmla="*/ 2498637 w 12192000"/>
              <a:gd name="connsiteY2773" fmla="*/ 564602 h 2007826"/>
              <a:gd name="connsiteX2774" fmla="*/ 2510591 w 12192000"/>
              <a:gd name="connsiteY2774" fmla="*/ 576843 h 2007826"/>
              <a:gd name="connsiteX2775" fmla="*/ 2501875 w 12192000"/>
              <a:gd name="connsiteY2775" fmla="*/ 585607 h 2007826"/>
              <a:gd name="connsiteX2776" fmla="*/ 2498304 w 12192000"/>
              <a:gd name="connsiteY2776" fmla="*/ 579034 h 2007826"/>
              <a:gd name="connsiteX2777" fmla="*/ 2485160 w 12192000"/>
              <a:gd name="connsiteY2777" fmla="*/ 585988 h 2007826"/>
              <a:gd name="connsiteX2778" fmla="*/ 2498637 w 12192000"/>
              <a:gd name="connsiteY2778" fmla="*/ 564602 h 2007826"/>
              <a:gd name="connsiteX2779" fmla="*/ 10690383 w 12192000"/>
              <a:gd name="connsiteY2779" fmla="*/ 564364 h 2007826"/>
              <a:gd name="connsiteX2780" fmla="*/ 10694859 w 12192000"/>
              <a:gd name="connsiteY2780" fmla="*/ 579891 h 2007826"/>
              <a:gd name="connsiteX2781" fmla="*/ 10697051 w 12192000"/>
              <a:gd name="connsiteY2781" fmla="*/ 570508 h 2007826"/>
              <a:gd name="connsiteX2782" fmla="*/ 10705813 w 12192000"/>
              <a:gd name="connsiteY2782" fmla="*/ 570270 h 2007826"/>
              <a:gd name="connsiteX2783" fmla="*/ 10706242 w 12192000"/>
              <a:gd name="connsiteY2783" fmla="*/ 581034 h 2007826"/>
              <a:gd name="connsiteX2784" fmla="*/ 10720387 w 12192000"/>
              <a:gd name="connsiteY2784" fmla="*/ 569222 h 2007826"/>
              <a:gd name="connsiteX2785" fmla="*/ 10720148 w 12192000"/>
              <a:gd name="connsiteY2785" fmla="*/ 579796 h 2007826"/>
              <a:gd name="connsiteX2786" fmla="*/ 10749009 w 12192000"/>
              <a:gd name="connsiteY2786" fmla="*/ 580796 h 2007826"/>
              <a:gd name="connsiteX2787" fmla="*/ 10743342 w 12192000"/>
              <a:gd name="connsiteY2787" fmla="*/ 590941 h 2007826"/>
              <a:gd name="connsiteX2788" fmla="*/ 10757868 w 12192000"/>
              <a:gd name="connsiteY2788" fmla="*/ 579272 h 2007826"/>
              <a:gd name="connsiteX2789" fmla="*/ 10760154 w 12192000"/>
              <a:gd name="connsiteY2789" fmla="*/ 595276 h 2007826"/>
              <a:gd name="connsiteX2790" fmla="*/ 10772536 w 12192000"/>
              <a:gd name="connsiteY2790" fmla="*/ 583416 h 2007826"/>
              <a:gd name="connsiteX2791" fmla="*/ 10772584 w 12192000"/>
              <a:gd name="connsiteY2791" fmla="*/ 597229 h 2007826"/>
              <a:gd name="connsiteX2792" fmla="*/ 10786585 w 12192000"/>
              <a:gd name="connsiteY2792" fmla="*/ 587750 h 2007826"/>
              <a:gd name="connsiteX2793" fmla="*/ 10786537 w 12192000"/>
              <a:gd name="connsiteY2793" fmla="*/ 600182 h 2007826"/>
              <a:gd name="connsiteX2794" fmla="*/ 10795968 w 12192000"/>
              <a:gd name="connsiteY2794" fmla="*/ 590179 h 2007826"/>
              <a:gd name="connsiteX2795" fmla="*/ 10814732 w 12192000"/>
              <a:gd name="connsiteY2795" fmla="*/ 595180 h 2007826"/>
              <a:gd name="connsiteX2796" fmla="*/ 10809922 w 12192000"/>
              <a:gd name="connsiteY2796" fmla="*/ 604325 h 2007826"/>
              <a:gd name="connsiteX2797" fmla="*/ 10826066 w 12192000"/>
              <a:gd name="connsiteY2797" fmla="*/ 596276 h 2007826"/>
              <a:gd name="connsiteX2798" fmla="*/ 10825209 w 12192000"/>
              <a:gd name="connsiteY2798" fmla="*/ 610517 h 2007826"/>
              <a:gd name="connsiteX2799" fmla="*/ 10838545 w 12192000"/>
              <a:gd name="connsiteY2799" fmla="*/ 597752 h 2007826"/>
              <a:gd name="connsiteX2800" fmla="*/ 10841401 w 12192000"/>
              <a:gd name="connsiteY2800" fmla="*/ 612041 h 2007826"/>
              <a:gd name="connsiteX2801" fmla="*/ 10845879 w 12192000"/>
              <a:gd name="connsiteY2801" fmla="*/ 605135 h 2007826"/>
              <a:gd name="connsiteX2802" fmla="*/ 10853355 w 12192000"/>
              <a:gd name="connsiteY2802" fmla="*/ 602420 h 2007826"/>
              <a:gd name="connsiteX2803" fmla="*/ 10853689 w 12192000"/>
              <a:gd name="connsiteY2803" fmla="*/ 612470 h 2007826"/>
              <a:gd name="connsiteX2804" fmla="*/ 10866500 w 12192000"/>
              <a:gd name="connsiteY2804" fmla="*/ 607516 h 2007826"/>
              <a:gd name="connsiteX2805" fmla="*/ 10863166 w 12192000"/>
              <a:gd name="connsiteY2805" fmla="*/ 619614 h 2007826"/>
              <a:gd name="connsiteX2806" fmla="*/ 10877502 w 12192000"/>
              <a:gd name="connsiteY2806" fmla="*/ 607612 h 2007826"/>
              <a:gd name="connsiteX2807" fmla="*/ 10878454 w 12192000"/>
              <a:gd name="connsiteY2807" fmla="*/ 629331 h 2007826"/>
              <a:gd name="connsiteX2808" fmla="*/ 10861167 w 12192000"/>
              <a:gd name="connsiteY2808" fmla="*/ 625282 h 2007826"/>
              <a:gd name="connsiteX2809" fmla="*/ 10856784 w 12192000"/>
              <a:gd name="connsiteY2809" fmla="*/ 620424 h 2007826"/>
              <a:gd name="connsiteX2810" fmla="*/ 10845688 w 12192000"/>
              <a:gd name="connsiteY2810" fmla="*/ 622758 h 2007826"/>
              <a:gd name="connsiteX2811" fmla="*/ 10843021 w 12192000"/>
              <a:gd name="connsiteY2811" fmla="*/ 617090 h 2007826"/>
              <a:gd name="connsiteX2812" fmla="*/ 10806207 w 12192000"/>
              <a:gd name="connsiteY2812" fmla="*/ 612375 h 2007826"/>
              <a:gd name="connsiteX2813" fmla="*/ 10805778 w 12192000"/>
              <a:gd name="connsiteY2813" fmla="*/ 604849 h 2007826"/>
              <a:gd name="connsiteX2814" fmla="*/ 10789109 w 12192000"/>
              <a:gd name="connsiteY2814" fmla="*/ 604135 h 2007826"/>
              <a:gd name="connsiteX2815" fmla="*/ 10783299 w 12192000"/>
              <a:gd name="connsiteY2815" fmla="*/ 607993 h 2007826"/>
              <a:gd name="connsiteX2816" fmla="*/ 10776155 w 12192000"/>
              <a:gd name="connsiteY2816" fmla="*/ 597181 h 2007826"/>
              <a:gd name="connsiteX2817" fmla="*/ 10749819 w 12192000"/>
              <a:gd name="connsiteY2817" fmla="*/ 598181 h 2007826"/>
              <a:gd name="connsiteX2818" fmla="*/ 10753391 w 12192000"/>
              <a:gd name="connsiteY2818" fmla="*/ 588131 h 2007826"/>
              <a:gd name="connsiteX2819" fmla="*/ 10742818 w 12192000"/>
              <a:gd name="connsiteY2819" fmla="*/ 598467 h 2007826"/>
              <a:gd name="connsiteX2820" fmla="*/ 10725292 w 12192000"/>
              <a:gd name="connsiteY2820" fmla="*/ 593228 h 2007826"/>
              <a:gd name="connsiteX2821" fmla="*/ 10725340 w 12192000"/>
              <a:gd name="connsiteY2821" fmla="*/ 584464 h 2007826"/>
              <a:gd name="connsiteX2822" fmla="*/ 10708147 w 12192000"/>
              <a:gd name="connsiteY2822" fmla="*/ 584797 h 2007826"/>
              <a:gd name="connsiteX2823" fmla="*/ 10705242 w 12192000"/>
              <a:gd name="connsiteY2823" fmla="*/ 588417 h 2007826"/>
              <a:gd name="connsiteX2824" fmla="*/ 10687240 w 12192000"/>
              <a:gd name="connsiteY2824" fmla="*/ 583797 h 2007826"/>
              <a:gd name="connsiteX2825" fmla="*/ 10690383 w 12192000"/>
              <a:gd name="connsiteY2825" fmla="*/ 564364 h 2007826"/>
              <a:gd name="connsiteX2826" fmla="*/ 10673762 w 12192000"/>
              <a:gd name="connsiteY2826" fmla="*/ 562982 h 2007826"/>
              <a:gd name="connsiteX2827" fmla="*/ 10678239 w 12192000"/>
              <a:gd name="connsiteY2827" fmla="*/ 579224 h 2007826"/>
              <a:gd name="connsiteX2828" fmla="*/ 10673762 w 12192000"/>
              <a:gd name="connsiteY2828" fmla="*/ 562982 h 2007826"/>
              <a:gd name="connsiteX2829" fmla="*/ 2824671 w 12192000"/>
              <a:gd name="connsiteY2829" fmla="*/ 561935 h 2007826"/>
              <a:gd name="connsiteX2830" fmla="*/ 2746574 w 12192000"/>
              <a:gd name="connsiteY2830" fmla="*/ 584178 h 2007826"/>
              <a:gd name="connsiteX2831" fmla="*/ 2774632 w 12192000"/>
              <a:gd name="connsiteY2831" fmla="*/ 577557 h 2007826"/>
              <a:gd name="connsiteX2832" fmla="*/ 2778956 w 12192000"/>
              <a:gd name="connsiteY2832" fmla="*/ 579225 h 2007826"/>
              <a:gd name="connsiteX2833" fmla="*/ 2807485 w 12192000"/>
              <a:gd name="connsiteY2833" fmla="*/ 574319 h 2007826"/>
              <a:gd name="connsiteX2834" fmla="*/ 2824432 w 12192000"/>
              <a:gd name="connsiteY2834" fmla="*/ 569270 h 2007826"/>
              <a:gd name="connsiteX2835" fmla="*/ 2824671 w 12192000"/>
              <a:gd name="connsiteY2835" fmla="*/ 561935 h 2007826"/>
              <a:gd name="connsiteX2836" fmla="*/ 3049610 w 12192000"/>
              <a:gd name="connsiteY2836" fmla="*/ 560982 h 2007826"/>
              <a:gd name="connsiteX2837" fmla="*/ 3029807 w 12192000"/>
              <a:gd name="connsiteY2837" fmla="*/ 561554 h 2007826"/>
              <a:gd name="connsiteX2838" fmla="*/ 3024043 w 12192000"/>
              <a:gd name="connsiteY2838" fmla="*/ 577129 h 2007826"/>
              <a:gd name="connsiteX2839" fmla="*/ 3036552 w 12192000"/>
              <a:gd name="connsiteY2839" fmla="*/ 563507 h 2007826"/>
              <a:gd name="connsiteX2840" fmla="*/ 3041697 w 12192000"/>
              <a:gd name="connsiteY2840" fmla="*/ 570508 h 2007826"/>
              <a:gd name="connsiteX2841" fmla="*/ 3049610 w 12192000"/>
              <a:gd name="connsiteY2841" fmla="*/ 560982 h 2007826"/>
              <a:gd name="connsiteX2842" fmla="*/ 8999970 w 12192000"/>
              <a:gd name="connsiteY2842" fmla="*/ 560566 h 2007826"/>
              <a:gd name="connsiteX2843" fmla="*/ 8980408 w 12192000"/>
              <a:gd name="connsiteY2843" fmla="*/ 561173 h 2007826"/>
              <a:gd name="connsiteX2844" fmla="*/ 8984932 w 12192000"/>
              <a:gd name="connsiteY2844" fmla="*/ 581273 h 2007826"/>
              <a:gd name="connsiteX2845" fmla="*/ 8987647 w 12192000"/>
              <a:gd name="connsiteY2845" fmla="*/ 563173 h 2007826"/>
              <a:gd name="connsiteX2846" fmla="*/ 9000363 w 12192000"/>
              <a:gd name="connsiteY2846" fmla="*/ 582225 h 2007826"/>
              <a:gd name="connsiteX2847" fmla="*/ 9001316 w 12192000"/>
              <a:gd name="connsiteY2847" fmla="*/ 565888 h 2007826"/>
              <a:gd name="connsiteX2848" fmla="*/ 9005125 w 12192000"/>
              <a:gd name="connsiteY2848" fmla="*/ 565412 h 2007826"/>
              <a:gd name="connsiteX2849" fmla="*/ 9012603 w 12192000"/>
              <a:gd name="connsiteY2849" fmla="*/ 584130 h 2007826"/>
              <a:gd name="connsiteX2850" fmla="*/ 9023271 w 12192000"/>
              <a:gd name="connsiteY2850" fmla="*/ 578224 h 2007826"/>
              <a:gd name="connsiteX2851" fmla="*/ 9030224 w 12192000"/>
              <a:gd name="connsiteY2851" fmla="*/ 570461 h 2007826"/>
              <a:gd name="connsiteX2852" fmla="*/ 9038225 w 12192000"/>
              <a:gd name="connsiteY2852" fmla="*/ 589941 h 2007826"/>
              <a:gd name="connsiteX2853" fmla="*/ 9039416 w 12192000"/>
              <a:gd name="connsiteY2853" fmla="*/ 567079 h 2007826"/>
              <a:gd name="connsiteX2854" fmla="*/ 9045416 w 12192000"/>
              <a:gd name="connsiteY2854" fmla="*/ 583797 h 2007826"/>
              <a:gd name="connsiteX2855" fmla="*/ 9050845 w 12192000"/>
              <a:gd name="connsiteY2855" fmla="*/ 588512 h 2007826"/>
              <a:gd name="connsiteX2856" fmla="*/ 9055275 w 12192000"/>
              <a:gd name="connsiteY2856" fmla="*/ 576462 h 2007826"/>
              <a:gd name="connsiteX2857" fmla="*/ 9061371 w 12192000"/>
              <a:gd name="connsiteY2857" fmla="*/ 586036 h 2007826"/>
              <a:gd name="connsiteX2858" fmla="*/ 9067514 w 12192000"/>
              <a:gd name="connsiteY2858" fmla="*/ 568603 h 2007826"/>
              <a:gd name="connsiteX2859" fmla="*/ 9054560 w 12192000"/>
              <a:gd name="connsiteY2859" fmla="*/ 576176 h 2007826"/>
              <a:gd name="connsiteX2860" fmla="*/ 9018032 w 12192000"/>
              <a:gd name="connsiteY2860" fmla="*/ 565745 h 2007826"/>
              <a:gd name="connsiteX2861" fmla="*/ 8999970 w 12192000"/>
              <a:gd name="connsiteY2861" fmla="*/ 560566 h 2007826"/>
              <a:gd name="connsiteX2862" fmla="*/ 2836353 w 12192000"/>
              <a:gd name="connsiteY2862" fmla="*/ 560465 h 2007826"/>
              <a:gd name="connsiteX2863" fmla="*/ 2830306 w 12192000"/>
              <a:gd name="connsiteY2863" fmla="*/ 561268 h 2007826"/>
              <a:gd name="connsiteX2864" fmla="*/ 2836353 w 12192000"/>
              <a:gd name="connsiteY2864" fmla="*/ 560465 h 2007826"/>
              <a:gd name="connsiteX2865" fmla="*/ 10194639 w 12192000"/>
              <a:gd name="connsiteY2865" fmla="*/ 560460 h 2007826"/>
              <a:gd name="connsiteX2866" fmla="*/ 10188464 w 12192000"/>
              <a:gd name="connsiteY2866" fmla="*/ 561411 h 2007826"/>
              <a:gd name="connsiteX2867" fmla="*/ 10194639 w 12192000"/>
              <a:gd name="connsiteY2867" fmla="*/ 560460 h 2007826"/>
              <a:gd name="connsiteX2868" fmla="*/ 2535499 w 12192000"/>
              <a:gd name="connsiteY2868" fmla="*/ 560029 h 2007826"/>
              <a:gd name="connsiteX2869" fmla="*/ 2547976 w 12192000"/>
              <a:gd name="connsiteY2869" fmla="*/ 575652 h 2007826"/>
              <a:gd name="connsiteX2870" fmla="*/ 2533213 w 12192000"/>
              <a:gd name="connsiteY2870" fmla="*/ 569603 h 2007826"/>
              <a:gd name="connsiteX2871" fmla="*/ 2514021 w 12192000"/>
              <a:gd name="connsiteY2871" fmla="*/ 580224 h 2007826"/>
              <a:gd name="connsiteX2872" fmla="*/ 2515592 w 12192000"/>
              <a:gd name="connsiteY2872" fmla="*/ 569650 h 2007826"/>
              <a:gd name="connsiteX2873" fmla="*/ 2509830 w 12192000"/>
              <a:gd name="connsiteY2873" fmla="*/ 571127 h 2007826"/>
              <a:gd name="connsiteX2874" fmla="*/ 2509544 w 12192000"/>
              <a:gd name="connsiteY2874" fmla="*/ 565411 h 2007826"/>
              <a:gd name="connsiteX2875" fmla="*/ 2528404 w 12192000"/>
              <a:gd name="connsiteY2875" fmla="*/ 572460 h 2007826"/>
              <a:gd name="connsiteX2876" fmla="*/ 2523784 w 12192000"/>
              <a:gd name="connsiteY2876" fmla="*/ 560839 h 2007826"/>
              <a:gd name="connsiteX2877" fmla="*/ 2528879 w 12192000"/>
              <a:gd name="connsiteY2877" fmla="*/ 560839 h 2007826"/>
              <a:gd name="connsiteX2878" fmla="*/ 2529452 w 12192000"/>
              <a:gd name="connsiteY2878" fmla="*/ 568888 h 2007826"/>
              <a:gd name="connsiteX2879" fmla="*/ 2535499 w 12192000"/>
              <a:gd name="connsiteY2879" fmla="*/ 560029 h 2007826"/>
              <a:gd name="connsiteX2880" fmla="*/ 1207783 w 12192000"/>
              <a:gd name="connsiteY2880" fmla="*/ 559184 h 2007826"/>
              <a:gd name="connsiteX2881" fmla="*/ 1218838 w 12192000"/>
              <a:gd name="connsiteY2881" fmla="*/ 561744 h 2007826"/>
              <a:gd name="connsiteX2882" fmla="*/ 1212837 w 12192000"/>
              <a:gd name="connsiteY2882" fmla="*/ 569174 h 2007826"/>
              <a:gd name="connsiteX2883" fmla="*/ 1201122 w 12192000"/>
              <a:gd name="connsiteY2883" fmla="*/ 569126 h 2007826"/>
              <a:gd name="connsiteX2884" fmla="*/ 1207783 w 12192000"/>
              <a:gd name="connsiteY2884" fmla="*/ 559184 h 2007826"/>
              <a:gd name="connsiteX2885" fmla="*/ 8978551 w 12192000"/>
              <a:gd name="connsiteY2885" fmla="*/ 555981 h 2007826"/>
              <a:gd name="connsiteX2886" fmla="*/ 8952357 w 12192000"/>
              <a:gd name="connsiteY2886" fmla="*/ 557362 h 2007826"/>
              <a:gd name="connsiteX2887" fmla="*/ 8971312 w 12192000"/>
              <a:gd name="connsiteY2887" fmla="*/ 566650 h 2007826"/>
              <a:gd name="connsiteX2888" fmla="*/ 8978551 w 12192000"/>
              <a:gd name="connsiteY2888" fmla="*/ 555981 h 2007826"/>
              <a:gd name="connsiteX2889" fmla="*/ 10084259 w 12192000"/>
              <a:gd name="connsiteY2889" fmla="*/ 555934 h 2007826"/>
              <a:gd name="connsiteX2890" fmla="*/ 10084259 w 12192000"/>
              <a:gd name="connsiteY2890" fmla="*/ 555934 h 2007826"/>
              <a:gd name="connsiteX2891" fmla="*/ 8853774 w 12192000"/>
              <a:gd name="connsiteY2891" fmla="*/ 552695 h 2007826"/>
              <a:gd name="connsiteX2892" fmla="*/ 8853774 w 12192000"/>
              <a:gd name="connsiteY2892" fmla="*/ 552695 h 2007826"/>
              <a:gd name="connsiteX2893" fmla="*/ 8938879 w 12192000"/>
              <a:gd name="connsiteY2893" fmla="*/ 551314 h 2007826"/>
              <a:gd name="connsiteX2894" fmla="*/ 8929259 w 12192000"/>
              <a:gd name="connsiteY2894" fmla="*/ 551409 h 2007826"/>
              <a:gd name="connsiteX2895" fmla="*/ 8934545 w 12192000"/>
              <a:gd name="connsiteY2895" fmla="*/ 572699 h 2007826"/>
              <a:gd name="connsiteX2896" fmla="*/ 8934593 w 12192000"/>
              <a:gd name="connsiteY2896" fmla="*/ 565269 h 2007826"/>
              <a:gd name="connsiteX2897" fmla="*/ 8947833 w 12192000"/>
              <a:gd name="connsiteY2897" fmla="*/ 571175 h 2007826"/>
              <a:gd name="connsiteX2898" fmla="*/ 8948023 w 12192000"/>
              <a:gd name="connsiteY2898" fmla="*/ 551885 h 2007826"/>
              <a:gd name="connsiteX2899" fmla="*/ 8939069 w 12192000"/>
              <a:gd name="connsiteY2899" fmla="*/ 557124 h 2007826"/>
              <a:gd name="connsiteX2900" fmla="*/ 8920306 w 12192000"/>
              <a:gd name="connsiteY2900" fmla="*/ 550551 h 2007826"/>
              <a:gd name="connsiteX2901" fmla="*/ 8917591 w 12192000"/>
              <a:gd name="connsiteY2901" fmla="*/ 563840 h 2007826"/>
              <a:gd name="connsiteX2902" fmla="*/ 8920306 w 12192000"/>
              <a:gd name="connsiteY2902" fmla="*/ 550551 h 2007826"/>
              <a:gd name="connsiteX2903" fmla="*/ 2594555 w 12192000"/>
              <a:gd name="connsiteY2903" fmla="*/ 548170 h 2007826"/>
              <a:gd name="connsiteX2904" fmla="*/ 2600080 w 12192000"/>
              <a:gd name="connsiteY2904" fmla="*/ 561125 h 2007826"/>
              <a:gd name="connsiteX2905" fmla="*/ 2592936 w 12192000"/>
              <a:gd name="connsiteY2905" fmla="*/ 566364 h 2007826"/>
              <a:gd name="connsiteX2906" fmla="*/ 2588269 w 12192000"/>
              <a:gd name="connsiteY2906" fmla="*/ 560316 h 2007826"/>
              <a:gd name="connsiteX2907" fmla="*/ 2580983 w 12192000"/>
              <a:gd name="connsiteY2907" fmla="*/ 567460 h 2007826"/>
              <a:gd name="connsiteX2908" fmla="*/ 2581412 w 12192000"/>
              <a:gd name="connsiteY2908" fmla="*/ 559411 h 2007826"/>
              <a:gd name="connsiteX2909" fmla="*/ 2594555 w 12192000"/>
              <a:gd name="connsiteY2909" fmla="*/ 548170 h 2007826"/>
              <a:gd name="connsiteX2910" fmla="*/ 8909304 w 12192000"/>
              <a:gd name="connsiteY2910" fmla="*/ 547979 h 2007826"/>
              <a:gd name="connsiteX2911" fmla="*/ 8906733 w 12192000"/>
              <a:gd name="connsiteY2911" fmla="*/ 565745 h 2007826"/>
              <a:gd name="connsiteX2912" fmla="*/ 8909304 w 12192000"/>
              <a:gd name="connsiteY2912" fmla="*/ 547979 h 2007826"/>
              <a:gd name="connsiteX2913" fmla="*/ 8898759 w 12192000"/>
              <a:gd name="connsiteY2913" fmla="*/ 546965 h 2007826"/>
              <a:gd name="connsiteX2914" fmla="*/ 8893445 w 12192000"/>
              <a:gd name="connsiteY2914" fmla="*/ 547455 h 2007826"/>
              <a:gd name="connsiteX2915" fmla="*/ 8894493 w 12192000"/>
              <a:gd name="connsiteY2915" fmla="*/ 563650 h 2007826"/>
              <a:gd name="connsiteX2916" fmla="*/ 8898759 w 12192000"/>
              <a:gd name="connsiteY2916" fmla="*/ 546965 h 2007826"/>
              <a:gd name="connsiteX2917" fmla="*/ 1893263 w 12192000"/>
              <a:gd name="connsiteY2917" fmla="*/ 546598 h 2007826"/>
              <a:gd name="connsiteX2918" fmla="*/ 1879023 w 12192000"/>
              <a:gd name="connsiteY2918" fmla="*/ 553219 h 2007826"/>
              <a:gd name="connsiteX2919" fmla="*/ 1862450 w 12192000"/>
              <a:gd name="connsiteY2919" fmla="*/ 557172 h 2007826"/>
              <a:gd name="connsiteX2920" fmla="*/ 1862212 w 12192000"/>
              <a:gd name="connsiteY2920" fmla="*/ 565555 h 2007826"/>
              <a:gd name="connsiteX2921" fmla="*/ 1902930 w 12192000"/>
              <a:gd name="connsiteY2921" fmla="*/ 557172 h 2007826"/>
              <a:gd name="connsiteX2922" fmla="*/ 1893263 w 12192000"/>
              <a:gd name="connsiteY2922" fmla="*/ 546598 h 2007826"/>
              <a:gd name="connsiteX2923" fmla="*/ 10695146 w 12192000"/>
              <a:gd name="connsiteY2923" fmla="*/ 546502 h 2007826"/>
              <a:gd name="connsiteX2924" fmla="*/ 10714720 w 12192000"/>
              <a:gd name="connsiteY2924" fmla="*/ 548979 h 2007826"/>
              <a:gd name="connsiteX2925" fmla="*/ 10715816 w 12192000"/>
              <a:gd name="connsiteY2925" fmla="*/ 555314 h 2007826"/>
              <a:gd name="connsiteX2926" fmla="*/ 10752296 w 12192000"/>
              <a:gd name="connsiteY2926" fmla="*/ 558648 h 2007826"/>
              <a:gd name="connsiteX2927" fmla="*/ 10766060 w 12192000"/>
              <a:gd name="connsiteY2927" fmla="*/ 561839 h 2007826"/>
              <a:gd name="connsiteX2928" fmla="*/ 10779537 w 12192000"/>
              <a:gd name="connsiteY2928" fmla="*/ 565887 h 2007826"/>
              <a:gd name="connsiteX2929" fmla="*/ 10804208 w 12192000"/>
              <a:gd name="connsiteY2929" fmla="*/ 572413 h 2007826"/>
              <a:gd name="connsiteX2930" fmla="*/ 10832735 w 12192000"/>
              <a:gd name="connsiteY2930" fmla="*/ 576842 h 2007826"/>
              <a:gd name="connsiteX2931" fmla="*/ 10862976 w 12192000"/>
              <a:gd name="connsiteY2931" fmla="*/ 579843 h 2007826"/>
              <a:gd name="connsiteX2932" fmla="*/ 10863310 w 12192000"/>
              <a:gd name="connsiteY2932" fmla="*/ 593322 h 2007826"/>
              <a:gd name="connsiteX2933" fmla="*/ 10872026 w 12192000"/>
              <a:gd name="connsiteY2933" fmla="*/ 585511 h 2007826"/>
              <a:gd name="connsiteX2934" fmla="*/ 10878550 w 12192000"/>
              <a:gd name="connsiteY2934" fmla="*/ 594894 h 2007826"/>
              <a:gd name="connsiteX2935" fmla="*/ 10860595 w 12192000"/>
              <a:gd name="connsiteY2935" fmla="*/ 593322 h 2007826"/>
              <a:gd name="connsiteX2936" fmla="*/ 10846308 w 12192000"/>
              <a:gd name="connsiteY2936" fmla="*/ 593417 h 2007826"/>
              <a:gd name="connsiteX2937" fmla="*/ 10827734 w 12192000"/>
              <a:gd name="connsiteY2937" fmla="*/ 586082 h 2007826"/>
              <a:gd name="connsiteX2938" fmla="*/ 10813638 w 12192000"/>
              <a:gd name="connsiteY2938" fmla="*/ 579843 h 2007826"/>
              <a:gd name="connsiteX2939" fmla="*/ 10777108 w 12192000"/>
              <a:gd name="connsiteY2939" fmla="*/ 579795 h 2007826"/>
              <a:gd name="connsiteX2940" fmla="*/ 10777919 w 12192000"/>
              <a:gd name="connsiteY2940" fmla="*/ 570079 h 2007826"/>
              <a:gd name="connsiteX2941" fmla="*/ 10746295 w 12192000"/>
              <a:gd name="connsiteY2941" fmla="*/ 565744 h 2007826"/>
              <a:gd name="connsiteX2942" fmla="*/ 10743200 w 12192000"/>
              <a:gd name="connsiteY2942" fmla="*/ 570174 h 2007826"/>
              <a:gd name="connsiteX2943" fmla="*/ 10710910 w 12192000"/>
              <a:gd name="connsiteY2943" fmla="*/ 564554 h 2007826"/>
              <a:gd name="connsiteX2944" fmla="*/ 10710862 w 12192000"/>
              <a:gd name="connsiteY2944" fmla="*/ 557076 h 2007826"/>
              <a:gd name="connsiteX2945" fmla="*/ 10695146 w 12192000"/>
              <a:gd name="connsiteY2945" fmla="*/ 546502 h 2007826"/>
              <a:gd name="connsiteX2946" fmla="*/ 8884779 w 12192000"/>
              <a:gd name="connsiteY2946" fmla="*/ 546211 h 2007826"/>
              <a:gd name="connsiteX2947" fmla="*/ 8878491 w 12192000"/>
              <a:gd name="connsiteY2947" fmla="*/ 547075 h 2007826"/>
              <a:gd name="connsiteX2948" fmla="*/ 8884779 w 12192000"/>
              <a:gd name="connsiteY2948" fmla="*/ 546211 h 2007826"/>
              <a:gd name="connsiteX2949" fmla="*/ 9948624 w 12192000"/>
              <a:gd name="connsiteY2949" fmla="*/ 545169 h 2007826"/>
              <a:gd name="connsiteX2950" fmla="*/ 9960339 w 12192000"/>
              <a:gd name="connsiteY2950" fmla="*/ 551647 h 2007826"/>
              <a:gd name="connsiteX2951" fmla="*/ 9983772 w 12192000"/>
              <a:gd name="connsiteY2951" fmla="*/ 552980 h 2007826"/>
              <a:gd name="connsiteX2952" fmla="*/ 9973341 w 12192000"/>
              <a:gd name="connsiteY2952" fmla="*/ 567555 h 2007826"/>
              <a:gd name="connsiteX2953" fmla="*/ 9972484 w 12192000"/>
              <a:gd name="connsiteY2953" fmla="*/ 555124 h 2007826"/>
              <a:gd name="connsiteX2954" fmla="*/ 9965388 w 12192000"/>
              <a:gd name="connsiteY2954" fmla="*/ 561030 h 2007826"/>
              <a:gd name="connsiteX2955" fmla="*/ 9946338 w 12192000"/>
              <a:gd name="connsiteY2955" fmla="*/ 561696 h 2007826"/>
              <a:gd name="connsiteX2956" fmla="*/ 9948624 w 12192000"/>
              <a:gd name="connsiteY2956" fmla="*/ 545169 h 2007826"/>
              <a:gd name="connsiteX2957" fmla="*/ 3250220 w 12192000"/>
              <a:gd name="connsiteY2957" fmla="*/ 543645 h 2007826"/>
              <a:gd name="connsiteX2958" fmla="*/ 3198637 w 12192000"/>
              <a:gd name="connsiteY2958" fmla="*/ 554362 h 2007826"/>
              <a:gd name="connsiteX2959" fmla="*/ 3160022 w 12192000"/>
              <a:gd name="connsiteY2959" fmla="*/ 560363 h 2007826"/>
              <a:gd name="connsiteX2960" fmla="*/ 3154392 w 12192000"/>
              <a:gd name="connsiteY2960" fmla="*/ 557791 h 2007826"/>
              <a:gd name="connsiteX2961" fmla="*/ 3144528 w 12192000"/>
              <a:gd name="connsiteY2961" fmla="*/ 566936 h 2007826"/>
              <a:gd name="connsiteX2962" fmla="*/ 3143100 w 12192000"/>
              <a:gd name="connsiteY2962" fmla="*/ 561125 h 2007826"/>
              <a:gd name="connsiteX2963" fmla="*/ 3115576 w 12192000"/>
              <a:gd name="connsiteY2963" fmla="*/ 571080 h 2007826"/>
              <a:gd name="connsiteX2964" fmla="*/ 3118440 w 12192000"/>
              <a:gd name="connsiteY2964" fmla="*/ 558982 h 2007826"/>
              <a:gd name="connsiteX2965" fmla="*/ 3108198 w 12192000"/>
              <a:gd name="connsiteY2965" fmla="*/ 569127 h 2007826"/>
              <a:gd name="connsiteX2966" fmla="*/ 3073381 w 12192000"/>
              <a:gd name="connsiteY2966" fmla="*/ 571747 h 2007826"/>
              <a:gd name="connsiteX2967" fmla="*/ 3066568 w 12192000"/>
              <a:gd name="connsiteY2967" fmla="*/ 577557 h 2007826"/>
              <a:gd name="connsiteX2968" fmla="*/ 3045654 w 12192000"/>
              <a:gd name="connsiteY2968" fmla="*/ 578986 h 2007826"/>
              <a:gd name="connsiteX2969" fmla="*/ 2969555 w 12192000"/>
              <a:gd name="connsiteY2969" fmla="*/ 591799 h 2007826"/>
              <a:gd name="connsiteX2970" fmla="*/ 2928798 w 12192000"/>
              <a:gd name="connsiteY2970" fmla="*/ 597657 h 2007826"/>
              <a:gd name="connsiteX2971" fmla="*/ 2929511 w 12192000"/>
              <a:gd name="connsiteY2971" fmla="*/ 619757 h 2007826"/>
              <a:gd name="connsiteX2972" fmla="*/ 2950506 w 12192000"/>
              <a:gd name="connsiteY2972" fmla="*/ 601182 h 2007826"/>
              <a:gd name="connsiteX2973" fmla="*/ 2942889 w 12192000"/>
              <a:gd name="connsiteY2973" fmla="*/ 612613 h 2007826"/>
              <a:gd name="connsiteX2974" fmla="*/ 2956841 w 12192000"/>
              <a:gd name="connsiteY2974" fmla="*/ 612232 h 2007826"/>
              <a:gd name="connsiteX2975" fmla="*/ 2985369 w 12192000"/>
              <a:gd name="connsiteY2975" fmla="*/ 606373 h 2007826"/>
              <a:gd name="connsiteX2976" fmla="*/ 3000656 w 12192000"/>
              <a:gd name="connsiteY2976" fmla="*/ 592751 h 2007826"/>
              <a:gd name="connsiteX2977" fmla="*/ 2994463 w 12192000"/>
              <a:gd name="connsiteY2977" fmla="*/ 604278 h 2007826"/>
              <a:gd name="connsiteX2978" fmla="*/ 3018183 w 12192000"/>
              <a:gd name="connsiteY2978" fmla="*/ 595514 h 2007826"/>
              <a:gd name="connsiteX2979" fmla="*/ 3037849 w 12192000"/>
              <a:gd name="connsiteY2979" fmla="*/ 598705 h 2007826"/>
              <a:gd name="connsiteX2980" fmla="*/ 3044942 w 12192000"/>
              <a:gd name="connsiteY2980" fmla="*/ 589751 h 2007826"/>
              <a:gd name="connsiteX2981" fmla="*/ 3062569 w 12192000"/>
              <a:gd name="connsiteY2981" fmla="*/ 584416 h 2007826"/>
              <a:gd name="connsiteX2982" fmla="*/ 3063045 w 12192000"/>
              <a:gd name="connsiteY2982" fmla="*/ 590703 h 2007826"/>
              <a:gd name="connsiteX2983" fmla="*/ 3069571 w 12192000"/>
              <a:gd name="connsiteY2983" fmla="*/ 585464 h 2007826"/>
              <a:gd name="connsiteX2984" fmla="*/ 3082091 w 12192000"/>
              <a:gd name="connsiteY2984" fmla="*/ 591037 h 2007826"/>
              <a:gd name="connsiteX2985" fmla="*/ 3077093 w 12192000"/>
              <a:gd name="connsiteY2985" fmla="*/ 580844 h 2007826"/>
              <a:gd name="connsiteX2986" fmla="*/ 3115147 w 12192000"/>
              <a:gd name="connsiteY2986" fmla="*/ 572699 h 2007826"/>
              <a:gd name="connsiteX2987" fmla="*/ 3115004 w 12192000"/>
              <a:gd name="connsiteY2987" fmla="*/ 579796 h 2007826"/>
              <a:gd name="connsiteX2988" fmla="*/ 3124581 w 12192000"/>
              <a:gd name="connsiteY2988" fmla="*/ 568222 h 2007826"/>
              <a:gd name="connsiteX2989" fmla="*/ 3130924 w 12192000"/>
              <a:gd name="connsiteY2989" fmla="*/ 581939 h 2007826"/>
              <a:gd name="connsiteX2990" fmla="*/ 3132692 w 12192000"/>
              <a:gd name="connsiteY2990" fmla="*/ 574843 h 2007826"/>
              <a:gd name="connsiteX2991" fmla="*/ 3149532 w 12192000"/>
              <a:gd name="connsiteY2991" fmla="*/ 574652 h 2007826"/>
              <a:gd name="connsiteX2992" fmla="*/ 3153060 w 12192000"/>
              <a:gd name="connsiteY2992" fmla="*/ 581082 h 2007826"/>
              <a:gd name="connsiteX2993" fmla="*/ 3150200 w 12192000"/>
              <a:gd name="connsiteY2993" fmla="*/ 571508 h 2007826"/>
              <a:gd name="connsiteX2994" fmla="*/ 3158686 w 12192000"/>
              <a:gd name="connsiteY2994" fmla="*/ 576129 h 2007826"/>
              <a:gd name="connsiteX2995" fmla="*/ 3152394 w 12192000"/>
              <a:gd name="connsiteY2995" fmla="*/ 564126 h 2007826"/>
              <a:gd name="connsiteX2996" fmla="*/ 3166723 w 12192000"/>
              <a:gd name="connsiteY2996" fmla="*/ 573938 h 2007826"/>
              <a:gd name="connsiteX2997" fmla="*/ 3185108 w 12192000"/>
              <a:gd name="connsiteY2997" fmla="*/ 571318 h 2007826"/>
              <a:gd name="connsiteX2998" fmla="*/ 3185062 w 12192000"/>
              <a:gd name="connsiteY2998" fmla="*/ 564888 h 2007826"/>
              <a:gd name="connsiteX2999" fmla="*/ 3205544 w 12192000"/>
              <a:gd name="connsiteY2999" fmla="*/ 560649 h 2007826"/>
              <a:gd name="connsiteX3000" fmla="*/ 3205497 w 12192000"/>
              <a:gd name="connsiteY3000" fmla="*/ 566317 h 2007826"/>
              <a:gd name="connsiteX3001" fmla="*/ 3218502 w 12192000"/>
              <a:gd name="connsiteY3001" fmla="*/ 559506 h 2007826"/>
              <a:gd name="connsiteX3002" fmla="*/ 3220931 w 12192000"/>
              <a:gd name="connsiteY3002" fmla="*/ 567603 h 2007826"/>
              <a:gd name="connsiteX3003" fmla="*/ 3223266 w 12192000"/>
              <a:gd name="connsiteY3003" fmla="*/ 559982 h 2007826"/>
              <a:gd name="connsiteX3004" fmla="*/ 3240891 w 12192000"/>
              <a:gd name="connsiteY3004" fmla="*/ 557553 h 2007826"/>
              <a:gd name="connsiteX3005" fmla="*/ 3263892 w 12192000"/>
              <a:gd name="connsiteY3005" fmla="*/ 549885 h 2007826"/>
              <a:gd name="connsiteX3006" fmla="*/ 3250220 w 12192000"/>
              <a:gd name="connsiteY3006" fmla="*/ 543645 h 2007826"/>
              <a:gd name="connsiteX3007" fmla="*/ 8862536 w 12192000"/>
              <a:gd name="connsiteY3007" fmla="*/ 541073 h 2007826"/>
              <a:gd name="connsiteX3008" fmla="*/ 8871680 w 12192000"/>
              <a:gd name="connsiteY3008" fmla="*/ 554457 h 2007826"/>
              <a:gd name="connsiteX3009" fmla="*/ 8871252 w 12192000"/>
              <a:gd name="connsiteY3009" fmla="*/ 543788 h 2007826"/>
              <a:gd name="connsiteX3010" fmla="*/ 8862536 w 12192000"/>
              <a:gd name="connsiteY3010" fmla="*/ 541073 h 2007826"/>
              <a:gd name="connsiteX3011" fmla="*/ 2620178 w 12192000"/>
              <a:gd name="connsiteY3011" fmla="*/ 540692 h 2007826"/>
              <a:gd name="connsiteX3012" fmla="*/ 2615987 w 12192000"/>
              <a:gd name="connsiteY3012" fmla="*/ 550504 h 2007826"/>
              <a:gd name="connsiteX3013" fmla="*/ 2622083 w 12192000"/>
              <a:gd name="connsiteY3013" fmla="*/ 562649 h 2007826"/>
              <a:gd name="connsiteX3014" fmla="*/ 2615892 w 12192000"/>
              <a:gd name="connsiteY3014" fmla="*/ 551885 h 2007826"/>
              <a:gd name="connsiteX3015" fmla="*/ 2604606 w 12192000"/>
              <a:gd name="connsiteY3015" fmla="*/ 566221 h 2007826"/>
              <a:gd name="connsiteX3016" fmla="*/ 2611034 w 12192000"/>
              <a:gd name="connsiteY3016" fmla="*/ 547027 h 2007826"/>
              <a:gd name="connsiteX3017" fmla="*/ 2620178 w 12192000"/>
              <a:gd name="connsiteY3017" fmla="*/ 540692 h 2007826"/>
              <a:gd name="connsiteX3018" fmla="*/ 8847487 w 12192000"/>
              <a:gd name="connsiteY3018" fmla="*/ 538835 h 2007826"/>
              <a:gd name="connsiteX3019" fmla="*/ 8839819 w 12192000"/>
              <a:gd name="connsiteY3019" fmla="*/ 538977 h 2007826"/>
              <a:gd name="connsiteX3020" fmla="*/ 8847867 w 12192000"/>
              <a:gd name="connsiteY3020" fmla="*/ 546551 h 2007826"/>
              <a:gd name="connsiteX3021" fmla="*/ 8847487 w 12192000"/>
              <a:gd name="connsiteY3021" fmla="*/ 538835 h 2007826"/>
              <a:gd name="connsiteX3022" fmla="*/ 1940317 w 12192000"/>
              <a:gd name="connsiteY3022" fmla="*/ 537120 h 2007826"/>
              <a:gd name="connsiteX3023" fmla="*/ 1915170 w 12192000"/>
              <a:gd name="connsiteY3023" fmla="*/ 542454 h 2007826"/>
              <a:gd name="connsiteX3024" fmla="*/ 1914932 w 12192000"/>
              <a:gd name="connsiteY3024" fmla="*/ 547789 h 2007826"/>
              <a:gd name="connsiteX3025" fmla="*/ 1905597 w 12192000"/>
              <a:gd name="connsiteY3025" fmla="*/ 543693 h 2007826"/>
              <a:gd name="connsiteX3026" fmla="*/ 1904978 w 12192000"/>
              <a:gd name="connsiteY3026" fmla="*/ 559696 h 2007826"/>
              <a:gd name="connsiteX3027" fmla="*/ 1922361 w 12192000"/>
              <a:gd name="connsiteY3027" fmla="*/ 549551 h 2007826"/>
              <a:gd name="connsiteX3028" fmla="*/ 1935077 w 12192000"/>
              <a:gd name="connsiteY3028" fmla="*/ 548075 h 2007826"/>
              <a:gd name="connsiteX3029" fmla="*/ 1940317 w 12192000"/>
              <a:gd name="connsiteY3029" fmla="*/ 537120 h 2007826"/>
              <a:gd name="connsiteX3030" fmla="*/ 10246712 w 12192000"/>
              <a:gd name="connsiteY3030" fmla="*/ 536896 h 2007826"/>
              <a:gd name="connsiteX3031" fmla="*/ 10240470 w 12192000"/>
              <a:gd name="connsiteY3031" fmla="*/ 537786 h 2007826"/>
              <a:gd name="connsiteX3032" fmla="*/ 10246712 w 12192000"/>
              <a:gd name="connsiteY3032" fmla="*/ 536896 h 2007826"/>
              <a:gd name="connsiteX3033" fmla="*/ 9895950 w 12192000"/>
              <a:gd name="connsiteY3033" fmla="*/ 536834 h 2007826"/>
              <a:gd name="connsiteX3034" fmla="*/ 9913524 w 12192000"/>
              <a:gd name="connsiteY3034" fmla="*/ 536834 h 2007826"/>
              <a:gd name="connsiteX3035" fmla="*/ 9920905 w 12192000"/>
              <a:gd name="connsiteY3035" fmla="*/ 542883 h 2007826"/>
              <a:gd name="connsiteX3036" fmla="*/ 9946195 w 12192000"/>
              <a:gd name="connsiteY3036" fmla="*/ 556315 h 2007826"/>
              <a:gd name="connsiteX3037" fmla="*/ 9935717 w 12192000"/>
              <a:gd name="connsiteY3037" fmla="*/ 555981 h 2007826"/>
              <a:gd name="connsiteX3038" fmla="*/ 9920001 w 12192000"/>
              <a:gd name="connsiteY3038" fmla="*/ 556838 h 2007826"/>
              <a:gd name="connsiteX3039" fmla="*/ 9920716 w 12192000"/>
              <a:gd name="connsiteY3039" fmla="*/ 546217 h 2007826"/>
              <a:gd name="connsiteX3040" fmla="*/ 9893664 w 12192000"/>
              <a:gd name="connsiteY3040" fmla="*/ 551694 h 2007826"/>
              <a:gd name="connsiteX3041" fmla="*/ 9895950 w 12192000"/>
              <a:gd name="connsiteY3041" fmla="*/ 536834 h 2007826"/>
              <a:gd name="connsiteX3042" fmla="*/ 9203325 w 12192000"/>
              <a:gd name="connsiteY3042" fmla="*/ 536830 h 2007826"/>
              <a:gd name="connsiteX3043" fmla="*/ 9197150 w 12192000"/>
              <a:gd name="connsiteY3043" fmla="*/ 537406 h 2007826"/>
              <a:gd name="connsiteX3044" fmla="*/ 9203325 w 12192000"/>
              <a:gd name="connsiteY3044" fmla="*/ 536830 h 2007826"/>
              <a:gd name="connsiteX3045" fmla="*/ 8800290 w 12192000"/>
              <a:gd name="connsiteY3045" fmla="*/ 536405 h 2007826"/>
              <a:gd name="connsiteX3046" fmla="*/ 8805835 w 12192000"/>
              <a:gd name="connsiteY3046" fmla="*/ 549535 h 2007826"/>
              <a:gd name="connsiteX3047" fmla="*/ 8805815 w 12192000"/>
              <a:gd name="connsiteY3047" fmla="*/ 551409 h 2007826"/>
              <a:gd name="connsiteX3048" fmla="*/ 8806605 w 12192000"/>
              <a:gd name="connsiteY3048" fmla="*/ 551360 h 2007826"/>
              <a:gd name="connsiteX3049" fmla="*/ 8809482 w 12192000"/>
              <a:gd name="connsiteY3049" fmla="*/ 558172 h 2007826"/>
              <a:gd name="connsiteX3050" fmla="*/ 8811149 w 12192000"/>
              <a:gd name="connsiteY3050" fmla="*/ 551075 h 2007826"/>
              <a:gd name="connsiteX3051" fmla="*/ 8806605 w 12192000"/>
              <a:gd name="connsiteY3051" fmla="*/ 551360 h 2007826"/>
              <a:gd name="connsiteX3052" fmla="*/ 8805835 w 12192000"/>
              <a:gd name="connsiteY3052" fmla="*/ 549535 h 2007826"/>
              <a:gd name="connsiteX3053" fmla="*/ 8805910 w 12192000"/>
              <a:gd name="connsiteY3053" fmla="*/ 542359 h 2007826"/>
              <a:gd name="connsiteX3054" fmla="*/ 8825056 w 12192000"/>
              <a:gd name="connsiteY3054" fmla="*/ 545074 h 2007826"/>
              <a:gd name="connsiteX3055" fmla="*/ 8824912 w 12192000"/>
              <a:gd name="connsiteY3055" fmla="*/ 557267 h 2007826"/>
              <a:gd name="connsiteX3056" fmla="*/ 8834390 w 12192000"/>
              <a:gd name="connsiteY3056" fmla="*/ 550075 h 2007826"/>
              <a:gd name="connsiteX3057" fmla="*/ 8834438 w 12192000"/>
              <a:gd name="connsiteY3057" fmla="*/ 536501 h 2007826"/>
              <a:gd name="connsiteX3058" fmla="*/ 8812149 w 12192000"/>
              <a:gd name="connsiteY3058" fmla="*/ 540263 h 2007826"/>
              <a:gd name="connsiteX3059" fmla="*/ 8800290 w 12192000"/>
              <a:gd name="connsiteY3059" fmla="*/ 536405 h 2007826"/>
              <a:gd name="connsiteX3060" fmla="*/ 9883854 w 12192000"/>
              <a:gd name="connsiteY3060" fmla="*/ 533738 h 2007826"/>
              <a:gd name="connsiteX3061" fmla="*/ 9890855 w 12192000"/>
              <a:gd name="connsiteY3061" fmla="*/ 545789 h 2007826"/>
              <a:gd name="connsiteX3062" fmla="*/ 9883854 w 12192000"/>
              <a:gd name="connsiteY3062" fmla="*/ 533738 h 2007826"/>
              <a:gd name="connsiteX3063" fmla="*/ 10218396 w 12192000"/>
              <a:gd name="connsiteY3063" fmla="*/ 532443 h 2007826"/>
              <a:gd name="connsiteX3064" fmla="*/ 10212181 w 12192000"/>
              <a:gd name="connsiteY3064" fmla="*/ 533213 h 2007826"/>
              <a:gd name="connsiteX3065" fmla="*/ 10218396 w 12192000"/>
              <a:gd name="connsiteY3065" fmla="*/ 532443 h 2007826"/>
              <a:gd name="connsiteX3066" fmla="*/ 8773906 w 12192000"/>
              <a:gd name="connsiteY3066" fmla="*/ 532214 h 2007826"/>
              <a:gd name="connsiteX3067" fmla="*/ 8781383 w 12192000"/>
              <a:gd name="connsiteY3067" fmla="*/ 544645 h 2007826"/>
              <a:gd name="connsiteX3068" fmla="*/ 8773906 w 12192000"/>
              <a:gd name="connsiteY3068" fmla="*/ 532214 h 2007826"/>
              <a:gd name="connsiteX3069" fmla="*/ 10628804 w 12192000"/>
              <a:gd name="connsiteY3069" fmla="*/ 532118 h 2007826"/>
              <a:gd name="connsiteX3070" fmla="*/ 10647045 w 12192000"/>
              <a:gd name="connsiteY3070" fmla="*/ 536595 h 2007826"/>
              <a:gd name="connsiteX3071" fmla="*/ 10680192 w 12192000"/>
              <a:gd name="connsiteY3071" fmla="*/ 545883 h 2007826"/>
              <a:gd name="connsiteX3072" fmla="*/ 10686811 w 12192000"/>
              <a:gd name="connsiteY3072" fmla="*/ 543073 h 2007826"/>
              <a:gd name="connsiteX3073" fmla="*/ 10693431 w 12192000"/>
              <a:gd name="connsiteY3073" fmla="*/ 557266 h 2007826"/>
              <a:gd name="connsiteX3074" fmla="*/ 10679763 w 12192000"/>
              <a:gd name="connsiteY3074" fmla="*/ 551741 h 2007826"/>
              <a:gd name="connsiteX3075" fmla="*/ 10673952 w 12192000"/>
              <a:gd name="connsiteY3075" fmla="*/ 556123 h 2007826"/>
              <a:gd name="connsiteX3076" fmla="*/ 10671142 w 12192000"/>
              <a:gd name="connsiteY3076" fmla="*/ 549312 h 2007826"/>
              <a:gd name="connsiteX3077" fmla="*/ 10660237 w 12192000"/>
              <a:gd name="connsiteY3077" fmla="*/ 551027 h 2007826"/>
              <a:gd name="connsiteX3078" fmla="*/ 10656045 w 12192000"/>
              <a:gd name="connsiteY3078" fmla="*/ 544978 h 2007826"/>
              <a:gd name="connsiteX3079" fmla="*/ 10644139 w 12192000"/>
              <a:gd name="connsiteY3079" fmla="*/ 551122 h 2007826"/>
              <a:gd name="connsiteX3080" fmla="*/ 10644377 w 12192000"/>
              <a:gd name="connsiteY3080" fmla="*/ 541596 h 2007826"/>
              <a:gd name="connsiteX3081" fmla="*/ 10630471 w 12192000"/>
              <a:gd name="connsiteY3081" fmla="*/ 548312 h 2007826"/>
              <a:gd name="connsiteX3082" fmla="*/ 10628804 w 12192000"/>
              <a:gd name="connsiteY3082" fmla="*/ 532118 h 2007826"/>
              <a:gd name="connsiteX3083" fmla="*/ 9179410 w 12192000"/>
              <a:gd name="connsiteY3083" fmla="*/ 531841 h 2007826"/>
              <a:gd name="connsiteX3084" fmla="*/ 9173242 w 12192000"/>
              <a:gd name="connsiteY3084" fmla="*/ 532786 h 2007826"/>
              <a:gd name="connsiteX3085" fmla="*/ 9179410 w 12192000"/>
              <a:gd name="connsiteY3085" fmla="*/ 531841 h 2007826"/>
              <a:gd name="connsiteX3086" fmla="*/ 8791813 w 12192000"/>
              <a:gd name="connsiteY3086" fmla="*/ 531404 h 2007826"/>
              <a:gd name="connsiteX3087" fmla="*/ 8787765 w 12192000"/>
              <a:gd name="connsiteY3087" fmla="*/ 550742 h 2007826"/>
              <a:gd name="connsiteX3088" fmla="*/ 8791813 w 12192000"/>
              <a:gd name="connsiteY3088" fmla="*/ 531404 h 2007826"/>
              <a:gd name="connsiteX3089" fmla="*/ 8690207 w 12192000"/>
              <a:gd name="connsiteY3089" fmla="*/ 531385 h 2007826"/>
              <a:gd name="connsiteX3090" fmla="*/ 8684086 w 12192000"/>
              <a:gd name="connsiteY3090" fmla="*/ 532309 h 2007826"/>
              <a:gd name="connsiteX3091" fmla="*/ 8690207 w 12192000"/>
              <a:gd name="connsiteY3091" fmla="*/ 531385 h 2007826"/>
              <a:gd name="connsiteX3092" fmla="*/ 2672519 w 12192000"/>
              <a:gd name="connsiteY3092" fmla="*/ 530928 h 2007826"/>
              <a:gd name="connsiteX3093" fmla="*/ 2667947 w 12192000"/>
              <a:gd name="connsiteY3093" fmla="*/ 541788 h 2007826"/>
              <a:gd name="connsiteX3094" fmla="*/ 2677805 w 12192000"/>
              <a:gd name="connsiteY3094" fmla="*/ 540644 h 2007826"/>
              <a:gd name="connsiteX3095" fmla="*/ 2676186 w 12192000"/>
              <a:gd name="connsiteY3095" fmla="*/ 551647 h 2007826"/>
              <a:gd name="connsiteX3096" fmla="*/ 2669137 w 12192000"/>
              <a:gd name="connsiteY3096" fmla="*/ 541788 h 2007826"/>
              <a:gd name="connsiteX3097" fmla="*/ 2660183 w 12192000"/>
              <a:gd name="connsiteY3097" fmla="*/ 555219 h 2007826"/>
              <a:gd name="connsiteX3098" fmla="*/ 2658707 w 12192000"/>
              <a:gd name="connsiteY3098" fmla="*/ 543121 h 2007826"/>
              <a:gd name="connsiteX3099" fmla="*/ 2646087 w 12192000"/>
              <a:gd name="connsiteY3099" fmla="*/ 556791 h 2007826"/>
              <a:gd name="connsiteX3100" fmla="*/ 2638038 w 12192000"/>
              <a:gd name="connsiteY3100" fmla="*/ 549646 h 2007826"/>
              <a:gd name="connsiteX3101" fmla="*/ 2635466 w 12192000"/>
              <a:gd name="connsiteY3101" fmla="*/ 557315 h 2007826"/>
              <a:gd name="connsiteX3102" fmla="*/ 2628418 w 12192000"/>
              <a:gd name="connsiteY3102" fmla="*/ 541835 h 2007826"/>
              <a:gd name="connsiteX3103" fmla="*/ 2633657 w 12192000"/>
              <a:gd name="connsiteY3103" fmla="*/ 541645 h 2007826"/>
              <a:gd name="connsiteX3104" fmla="*/ 2634371 w 12192000"/>
              <a:gd name="connsiteY3104" fmla="*/ 548027 h 2007826"/>
              <a:gd name="connsiteX3105" fmla="*/ 2646944 w 12192000"/>
              <a:gd name="connsiteY3105" fmla="*/ 546217 h 2007826"/>
              <a:gd name="connsiteX3106" fmla="*/ 2642467 w 12192000"/>
              <a:gd name="connsiteY3106" fmla="*/ 535405 h 2007826"/>
              <a:gd name="connsiteX3107" fmla="*/ 2648182 w 12192000"/>
              <a:gd name="connsiteY3107" fmla="*/ 543693 h 2007826"/>
              <a:gd name="connsiteX3108" fmla="*/ 2660089 w 12192000"/>
              <a:gd name="connsiteY3108" fmla="*/ 531881 h 2007826"/>
              <a:gd name="connsiteX3109" fmla="*/ 2656706 w 12192000"/>
              <a:gd name="connsiteY3109" fmla="*/ 544550 h 2007826"/>
              <a:gd name="connsiteX3110" fmla="*/ 2672519 w 12192000"/>
              <a:gd name="connsiteY3110" fmla="*/ 530928 h 2007826"/>
              <a:gd name="connsiteX3111" fmla="*/ 3241640 w 12192000"/>
              <a:gd name="connsiteY3111" fmla="*/ 527184 h 2007826"/>
              <a:gd name="connsiteX3112" fmla="*/ 3235317 w 12192000"/>
              <a:gd name="connsiteY3112" fmla="*/ 527927 h 2007826"/>
              <a:gd name="connsiteX3113" fmla="*/ 3241640 w 12192000"/>
              <a:gd name="connsiteY3113" fmla="*/ 527184 h 2007826"/>
              <a:gd name="connsiteX3114" fmla="*/ 8767715 w 12192000"/>
              <a:gd name="connsiteY3114" fmla="*/ 527022 h 2007826"/>
              <a:gd name="connsiteX3115" fmla="*/ 8757190 w 12192000"/>
              <a:gd name="connsiteY3115" fmla="*/ 527927 h 2007826"/>
              <a:gd name="connsiteX3116" fmla="*/ 8732520 w 12192000"/>
              <a:gd name="connsiteY3116" fmla="*/ 528023 h 2007826"/>
              <a:gd name="connsiteX3117" fmla="*/ 8748856 w 12192000"/>
              <a:gd name="connsiteY3117" fmla="*/ 535929 h 2007826"/>
              <a:gd name="connsiteX3118" fmla="*/ 8748808 w 12192000"/>
              <a:gd name="connsiteY3118" fmla="*/ 546741 h 2007826"/>
              <a:gd name="connsiteX3119" fmla="*/ 8753475 w 12192000"/>
              <a:gd name="connsiteY3119" fmla="*/ 546551 h 2007826"/>
              <a:gd name="connsiteX3120" fmla="*/ 8753427 w 12192000"/>
              <a:gd name="connsiteY3120" fmla="*/ 534167 h 2007826"/>
              <a:gd name="connsiteX3121" fmla="*/ 8768620 w 12192000"/>
              <a:gd name="connsiteY3121" fmla="*/ 537930 h 2007826"/>
              <a:gd name="connsiteX3122" fmla="*/ 8767715 w 12192000"/>
              <a:gd name="connsiteY3122" fmla="*/ 527022 h 2007826"/>
              <a:gd name="connsiteX3123" fmla="*/ 8725424 w 12192000"/>
              <a:gd name="connsiteY3123" fmla="*/ 525260 h 2007826"/>
              <a:gd name="connsiteX3124" fmla="*/ 8725614 w 12192000"/>
              <a:gd name="connsiteY3124" fmla="*/ 540978 h 2007826"/>
              <a:gd name="connsiteX3125" fmla="*/ 8725424 w 12192000"/>
              <a:gd name="connsiteY3125" fmla="*/ 525260 h 2007826"/>
              <a:gd name="connsiteX3126" fmla="*/ 9836896 w 12192000"/>
              <a:gd name="connsiteY3126" fmla="*/ 524259 h 2007826"/>
              <a:gd name="connsiteX3127" fmla="*/ 9878949 w 12192000"/>
              <a:gd name="connsiteY3127" fmla="*/ 533547 h 2007826"/>
              <a:gd name="connsiteX3128" fmla="*/ 9868662 w 12192000"/>
              <a:gd name="connsiteY3128" fmla="*/ 548264 h 2007826"/>
              <a:gd name="connsiteX3129" fmla="*/ 9867281 w 12192000"/>
              <a:gd name="connsiteY3129" fmla="*/ 537119 h 2007826"/>
              <a:gd name="connsiteX3130" fmla="*/ 9857613 w 12192000"/>
              <a:gd name="connsiteY3130" fmla="*/ 544787 h 2007826"/>
              <a:gd name="connsiteX3131" fmla="*/ 9841420 w 12192000"/>
              <a:gd name="connsiteY3131" fmla="*/ 542406 h 2007826"/>
              <a:gd name="connsiteX3132" fmla="*/ 9844326 w 12192000"/>
              <a:gd name="connsiteY3132" fmla="*/ 532261 h 2007826"/>
              <a:gd name="connsiteX3133" fmla="*/ 9828228 w 12192000"/>
              <a:gd name="connsiteY3133" fmla="*/ 539215 h 2007826"/>
              <a:gd name="connsiteX3134" fmla="*/ 9836896 w 12192000"/>
              <a:gd name="connsiteY3134" fmla="*/ 524259 h 2007826"/>
              <a:gd name="connsiteX3135" fmla="*/ 2710097 w 12192000"/>
              <a:gd name="connsiteY3135" fmla="*/ 523164 h 2007826"/>
              <a:gd name="connsiteX3136" fmla="*/ 2725050 w 12192000"/>
              <a:gd name="connsiteY3136" fmla="*/ 523926 h 2007826"/>
              <a:gd name="connsiteX3137" fmla="*/ 2714433 w 12192000"/>
              <a:gd name="connsiteY3137" fmla="*/ 537786 h 2007826"/>
              <a:gd name="connsiteX3138" fmla="*/ 2715243 w 12192000"/>
              <a:gd name="connsiteY3138" fmla="*/ 541835 h 2007826"/>
              <a:gd name="connsiteX3139" fmla="*/ 2709858 w 12192000"/>
              <a:gd name="connsiteY3139" fmla="*/ 541978 h 2007826"/>
              <a:gd name="connsiteX3140" fmla="*/ 2711334 w 12192000"/>
              <a:gd name="connsiteY3140" fmla="*/ 535024 h 2007826"/>
              <a:gd name="connsiteX3141" fmla="*/ 2693144 w 12192000"/>
              <a:gd name="connsiteY3141" fmla="*/ 542835 h 2007826"/>
              <a:gd name="connsiteX3142" fmla="*/ 2677331 w 12192000"/>
              <a:gd name="connsiteY3142" fmla="*/ 533119 h 2007826"/>
              <a:gd name="connsiteX3143" fmla="*/ 2690523 w 12192000"/>
              <a:gd name="connsiteY3143" fmla="*/ 540073 h 2007826"/>
              <a:gd name="connsiteX3144" fmla="*/ 2697870 w 12192000"/>
              <a:gd name="connsiteY3144" fmla="*/ 529022 h 2007826"/>
              <a:gd name="connsiteX3145" fmla="*/ 2715432 w 12192000"/>
              <a:gd name="connsiteY3145" fmla="*/ 533738 h 2007826"/>
              <a:gd name="connsiteX3146" fmla="*/ 8717899 w 12192000"/>
              <a:gd name="connsiteY3146" fmla="*/ 522831 h 2007826"/>
              <a:gd name="connsiteX3147" fmla="*/ 8711708 w 12192000"/>
              <a:gd name="connsiteY3147" fmla="*/ 540692 h 2007826"/>
              <a:gd name="connsiteX3148" fmla="*/ 8717899 w 12192000"/>
              <a:gd name="connsiteY3148" fmla="*/ 522831 h 2007826"/>
              <a:gd name="connsiteX3149" fmla="*/ 8704898 w 12192000"/>
              <a:gd name="connsiteY3149" fmla="*/ 520497 h 2007826"/>
              <a:gd name="connsiteX3150" fmla="*/ 8699182 w 12192000"/>
              <a:gd name="connsiteY3150" fmla="*/ 536215 h 2007826"/>
              <a:gd name="connsiteX3151" fmla="*/ 8704898 w 12192000"/>
              <a:gd name="connsiteY3151" fmla="*/ 520497 h 2007826"/>
              <a:gd name="connsiteX3152" fmla="*/ 2791442 w 12192000"/>
              <a:gd name="connsiteY3152" fmla="*/ 519973 h 2007826"/>
              <a:gd name="connsiteX3153" fmla="*/ 2791442 w 12192000"/>
              <a:gd name="connsiteY3153" fmla="*/ 519973 h 2007826"/>
              <a:gd name="connsiteX3154" fmla="*/ 8687181 w 12192000"/>
              <a:gd name="connsiteY3154" fmla="*/ 519354 h 2007826"/>
              <a:gd name="connsiteX3155" fmla="*/ 8687181 w 12192000"/>
              <a:gd name="connsiteY3155" fmla="*/ 519354 h 2007826"/>
              <a:gd name="connsiteX3156" fmla="*/ 3388256 w 12192000"/>
              <a:gd name="connsiteY3156" fmla="*/ 518502 h 2007826"/>
              <a:gd name="connsiteX3157" fmla="*/ 3384104 w 12192000"/>
              <a:gd name="connsiteY3157" fmla="*/ 522688 h 2007826"/>
              <a:gd name="connsiteX3158" fmla="*/ 3378624 w 12192000"/>
              <a:gd name="connsiteY3158" fmla="*/ 518735 h 2007826"/>
              <a:gd name="connsiteX3159" fmla="*/ 3371191 w 12192000"/>
              <a:gd name="connsiteY3159" fmla="*/ 525975 h 2007826"/>
              <a:gd name="connsiteX3160" fmla="*/ 3348947 w 12192000"/>
              <a:gd name="connsiteY3160" fmla="*/ 532976 h 2007826"/>
              <a:gd name="connsiteX3161" fmla="*/ 3351572 w 12192000"/>
              <a:gd name="connsiteY3161" fmla="*/ 524117 h 2007826"/>
              <a:gd name="connsiteX3162" fmla="*/ 3334533 w 12192000"/>
              <a:gd name="connsiteY3162" fmla="*/ 528594 h 2007826"/>
              <a:gd name="connsiteX3163" fmla="*/ 3333533 w 12192000"/>
              <a:gd name="connsiteY3163" fmla="*/ 532786 h 2007826"/>
              <a:gd name="connsiteX3164" fmla="*/ 3322268 w 12192000"/>
              <a:gd name="connsiteY3164" fmla="*/ 530452 h 2007826"/>
              <a:gd name="connsiteX3165" fmla="*/ 3301370 w 12192000"/>
              <a:gd name="connsiteY3165" fmla="*/ 537549 h 2007826"/>
              <a:gd name="connsiteX3166" fmla="*/ 3299421 w 12192000"/>
              <a:gd name="connsiteY3166" fmla="*/ 530976 h 2007826"/>
              <a:gd name="connsiteX3167" fmla="*/ 3286237 w 12192000"/>
              <a:gd name="connsiteY3167" fmla="*/ 544455 h 2007826"/>
              <a:gd name="connsiteX3168" fmla="*/ 3282614 w 12192000"/>
              <a:gd name="connsiteY3168" fmla="*/ 534214 h 2007826"/>
              <a:gd name="connsiteX3169" fmla="*/ 3280991 w 12192000"/>
              <a:gd name="connsiteY3169" fmla="*/ 545741 h 2007826"/>
              <a:gd name="connsiteX3170" fmla="*/ 3271798 w 12192000"/>
              <a:gd name="connsiteY3170" fmla="*/ 540311 h 2007826"/>
              <a:gd name="connsiteX3171" fmla="*/ 3274985 w 12192000"/>
              <a:gd name="connsiteY3171" fmla="*/ 549599 h 2007826"/>
              <a:gd name="connsiteX3172" fmla="*/ 3271845 w 12192000"/>
              <a:gd name="connsiteY3172" fmla="*/ 556458 h 2007826"/>
              <a:gd name="connsiteX3173" fmla="*/ 3275365 w 12192000"/>
              <a:gd name="connsiteY3173" fmla="*/ 555886 h 2007826"/>
              <a:gd name="connsiteX3174" fmla="*/ 3287097 w 12192000"/>
              <a:gd name="connsiteY3174" fmla="*/ 544741 h 2007826"/>
              <a:gd name="connsiteX3175" fmla="*/ 3281707 w 12192000"/>
              <a:gd name="connsiteY3175" fmla="*/ 557744 h 2007826"/>
              <a:gd name="connsiteX3176" fmla="*/ 3297425 w 12192000"/>
              <a:gd name="connsiteY3176" fmla="*/ 544074 h 2007826"/>
              <a:gd name="connsiteX3177" fmla="*/ 3299184 w 12192000"/>
              <a:gd name="connsiteY3177" fmla="*/ 552457 h 2007826"/>
              <a:gd name="connsiteX3178" fmla="*/ 3301276 w 12192000"/>
              <a:gd name="connsiteY3178" fmla="*/ 541073 h 2007826"/>
              <a:gd name="connsiteX3179" fmla="*/ 3317359 w 12192000"/>
              <a:gd name="connsiteY3179" fmla="*/ 548646 h 2007826"/>
              <a:gd name="connsiteX3180" fmla="*/ 3325609 w 12192000"/>
              <a:gd name="connsiteY3180" fmla="*/ 547551 h 2007826"/>
              <a:gd name="connsiteX3181" fmla="*/ 3355523 w 12192000"/>
              <a:gd name="connsiteY3181" fmla="*/ 543788 h 2007826"/>
              <a:gd name="connsiteX3182" fmla="*/ 3371478 w 12192000"/>
              <a:gd name="connsiteY3182" fmla="*/ 537453 h 2007826"/>
              <a:gd name="connsiteX3183" fmla="*/ 3374622 w 12192000"/>
              <a:gd name="connsiteY3183" fmla="*/ 541978 h 2007826"/>
              <a:gd name="connsiteX3184" fmla="*/ 3394587 w 12192000"/>
              <a:gd name="connsiteY3184" fmla="*/ 536501 h 2007826"/>
              <a:gd name="connsiteX3185" fmla="*/ 3391633 w 12192000"/>
              <a:gd name="connsiteY3185" fmla="*/ 529928 h 2007826"/>
              <a:gd name="connsiteX3186" fmla="*/ 3388256 w 12192000"/>
              <a:gd name="connsiteY3186" fmla="*/ 518502 h 2007826"/>
              <a:gd name="connsiteX3187" fmla="*/ 8658177 w 12192000"/>
              <a:gd name="connsiteY3187" fmla="*/ 517973 h 2007826"/>
              <a:gd name="connsiteX3188" fmla="*/ 8658844 w 12192000"/>
              <a:gd name="connsiteY3188" fmla="*/ 537025 h 2007826"/>
              <a:gd name="connsiteX3189" fmla="*/ 8667036 w 12192000"/>
              <a:gd name="connsiteY3189" fmla="*/ 536120 h 2007826"/>
              <a:gd name="connsiteX3190" fmla="*/ 8659939 w 12192000"/>
              <a:gd name="connsiteY3190" fmla="*/ 521736 h 2007826"/>
              <a:gd name="connsiteX3191" fmla="*/ 8676275 w 12192000"/>
              <a:gd name="connsiteY3191" fmla="*/ 539025 h 2007826"/>
              <a:gd name="connsiteX3192" fmla="*/ 8680037 w 12192000"/>
              <a:gd name="connsiteY3192" fmla="*/ 518020 h 2007826"/>
              <a:gd name="connsiteX3193" fmla="*/ 8658177 w 12192000"/>
              <a:gd name="connsiteY3193" fmla="*/ 517973 h 2007826"/>
              <a:gd name="connsiteX3194" fmla="*/ 9074961 w 12192000"/>
              <a:gd name="connsiteY3194" fmla="*/ 517652 h 2007826"/>
              <a:gd name="connsiteX3195" fmla="*/ 9068800 w 12192000"/>
              <a:gd name="connsiteY3195" fmla="*/ 518449 h 2007826"/>
              <a:gd name="connsiteX3196" fmla="*/ 9074961 w 12192000"/>
              <a:gd name="connsiteY3196" fmla="*/ 517652 h 2007826"/>
              <a:gd name="connsiteX3197" fmla="*/ 10127724 w 12192000"/>
              <a:gd name="connsiteY3197" fmla="*/ 513173 h 2007826"/>
              <a:gd name="connsiteX3198" fmla="*/ 10121455 w 12192000"/>
              <a:gd name="connsiteY3198" fmla="*/ 513876 h 2007826"/>
              <a:gd name="connsiteX3199" fmla="*/ 10127724 w 12192000"/>
              <a:gd name="connsiteY3199" fmla="*/ 513173 h 2007826"/>
              <a:gd name="connsiteX3200" fmla="*/ 9037112 w 12192000"/>
              <a:gd name="connsiteY3200" fmla="*/ 512850 h 2007826"/>
              <a:gd name="connsiteX3201" fmla="*/ 9030843 w 12192000"/>
              <a:gd name="connsiteY3201" fmla="*/ 513781 h 2007826"/>
              <a:gd name="connsiteX3202" fmla="*/ 9037112 w 12192000"/>
              <a:gd name="connsiteY3202" fmla="*/ 512850 h 2007826"/>
              <a:gd name="connsiteX3203" fmla="*/ 1373911 w 12192000"/>
              <a:gd name="connsiteY3203" fmla="*/ 512685 h 2007826"/>
              <a:gd name="connsiteX3204" fmla="*/ 1383770 w 12192000"/>
              <a:gd name="connsiteY3204" fmla="*/ 520877 h 2007826"/>
              <a:gd name="connsiteX3205" fmla="*/ 1346718 w 12192000"/>
              <a:gd name="connsiteY3205" fmla="*/ 532166 h 2007826"/>
              <a:gd name="connsiteX3206" fmla="*/ 1358767 w 12192000"/>
              <a:gd name="connsiteY3206" fmla="*/ 518067 h 2007826"/>
              <a:gd name="connsiteX3207" fmla="*/ 1360529 w 12192000"/>
              <a:gd name="connsiteY3207" fmla="*/ 525402 h 2007826"/>
              <a:gd name="connsiteX3208" fmla="*/ 1373911 w 12192000"/>
              <a:gd name="connsiteY3208" fmla="*/ 512685 h 2007826"/>
              <a:gd name="connsiteX3209" fmla="*/ 8620220 w 12192000"/>
              <a:gd name="connsiteY3209" fmla="*/ 512543 h 2007826"/>
              <a:gd name="connsiteX3210" fmla="*/ 8620220 w 12192000"/>
              <a:gd name="connsiteY3210" fmla="*/ 529166 h 2007826"/>
              <a:gd name="connsiteX3211" fmla="*/ 8604028 w 12192000"/>
              <a:gd name="connsiteY3211" fmla="*/ 521974 h 2007826"/>
              <a:gd name="connsiteX3212" fmla="*/ 8638508 w 12192000"/>
              <a:gd name="connsiteY3212" fmla="*/ 532833 h 2007826"/>
              <a:gd name="connsiteX3213" fmla="*/ 8641032 w 12192000"/>
              <a:gd name="connsiteY3213" fmla="*/ 513019 h 2007826"/>
              <a:gd name="connsiteX3214" fmla="*/ 8620220 w 12192000"/>
              <a:gd name="connsiteY3214" fmla="*/ 512543 h 2007826"/>
              <a:gd name="connsiteX3215" fmla="*/ 2774729 w 12192000"/>
              <a:gd name="connsiteY3215" fmla="*/ 512352 h 2007826"/>
              <a:gd name="connsiteX3216" fmla="*/ 2765394 w 12192000"/>
              <a:gd name="connsiteY3216" fmla="*/ 533881 h 2007826"/>
              <a:gd name="connsiteX3217" fmla="*/ 2757820 w 12192000"/>
              <a:gd name="connsiteY3217" fmla="*/ 525736 h 2007826"/>
              <a:gd name="connsiteX3218" fmla="*/ 2748774 w 12192000"/>
              <a:gd name="connsiteY3218" fmla="*/ 539120 h 2007826"/>
              <a:gd name="connsiteX3219" fmla="*/ 2750968 w 12192000"/>
              <a:gd name="connsiteY3219" fmla="*/ 527641 h 2007826"/>
              <a:gd name="connsiteX3220" fmla="*/ 2740398 w 12192000"/>
              <a:gd name="connsiteY3220" fmla="*/ 537453 h 2007826"/>
              <a:gd name="connsiteX3221" fmla="*/ 2724767 w 12192000"/>
              <a:gd name="connsiteY3221" fmla="*/ 541930 h 2007826"/>
              <a:gd name="connsiteX3222" fmla="*/ 2724005 w 12192000"/>
              <a:gd name="connsiteY3222" fmla="*/ 532833 h 2007826"/>
              <a:gd name="connsiteX3223" fmla="*/ 2731832 w 12192000"/>
              <a:gd name="connsiteY3223" fmla="*/ 532023 h 2007826"/>
              <a:gd name="connsiteX3224" fmla="*/ 2729268 w 12192000"/>
              <a:gd name="connsiteY3224" fmla="*/ 523259 h 2007826"/>
              <a:gd name="connsiteX3225" fmla="*/ 2743484 w 12192000"/>
              <a:gd name="connsiteY3225" fmla="*/ 528594 h 2007826"/>
              <a:gd name="connsiteX3226" fmla="*/ 2748869 w 12192000"/>
              <a:gd name="connsiteY3226" fmla="*/ 518734 h 2007826"/>
              <a:gd name="connsiteX3227" fmla="*/ 2756487 w 12192000"/>
              <a:gd name="connsiteY3227" fmla="*/ 523402 h 2007826"/>
              <a:gd name="connsiteX3228" fmla="*/ 2759485 w 12192000"/>
              <a:gd name="connsiteY3228" fmla="*/ 516448 h 2007826"/>
              <a:gd name="connsiteX3229" fmla="*/ 2767778 w 12192000"/>
              <a:gd name="connsiteY3229" fmla="*/ 525784 h 2007826"/>
              <a:gd name="connsiteX3230" fmla="*/ 2774729 w 12192000"/>
              <a:gd name="connsiteY3230" fmla="*/ 512352 h 2007826"/>
              <a:gd name="connsiteX3231" fmla="*/ 2814778 w 12192000"/>
              <a:gd name="connsiteY3231" fmla="*/ 510543 h 2007826"/>
              <a:gd name="connsiteX3232" fmla="*/ 2805971 w 12192000"/>
              <a:gd name="connsiteY3232" fmla="*/ 521831 h 2007826"/>
              <a:gd name="connsiteX3233" fmla="*/ 2801497 w 12192000"/>
              <a:gd name="connsiteY3233" fmla="*/ 511400 h 2007826"/>
              <a:gd name="connsiteX3234" fmla="*/ 2814778 w 12192000"/>
              <a:gd name="connsiteY3234" fmla="*/ 510543 h 2007826"/>
              <a:gd name="connsiteX3235" fmla="*/ 8600313 w 12192000"/>
              <a:gd name="connsiteY3235" fmla="*/ 509828 h 2007826"/>
              <a:gd name="connsiteX3236" fmla="*/ 8599932 w 12192000"/>
              <a:gd name="connsiteY3236" fmla="*/ 521545 h 2007826"/>
              <a:gd name="connsiteX3237" fmla="*/ 8600313 w 12192000"/>
              <a:gd name="connsiteY3237" fmla="*/ 509828 h 2007826"/>
              <a:gd name="connsiteX3238" fmla="*/ 8589645 w 12192000"/>
              <a:gd name="connsiteY3238" fmla="*/ 508637 h 2007826"/>
              <a:gd name="connsiteX3239" fmla="*/ 8582453 w 12192000"/>
              <a:gd name="connsiteY3239" fmla="*/ 521212 h 2007826"/>
              <a:gd name="connsiteX3240" fmla="*/ 8589645 w 12192000"/>
              <a:gd name="connsiteY3240" fmla="*/ 508637 h 2007826"/>
              <a:gd name="connsiteX3241" fmla="*/ 2834470 w 12192000"/>
              <a:gd name="connsiteY3241" fmla="*/ 505512 h 2007826"/>
              <a:gd name="connsiteX3242" fmla="*/ 2837978 w 12192000"/>
              <a:gd name="connsiteY3242" fmla="*/ 511686 h 2007826"/>
              <a:gd name="connsiteX3243" fmla="*/ 2824733 w 12192000"/>
              <a:gd name="connsiteY3243" fmla="*/ 506303 h 2007826"/>
              <a:gd name="connsiteX3244" fmla="*/ 2834470 w 12192000"/>
              <a:gd name="connsiteY3244" fmla="*/ 505512 h 2007826"/>
              <a:gd name="connsiteX3245" fmla="*/ 10401966 w 12192000"/>
              <a:gd name="connsiteY3245" fmla="*/ 504398 h 2007826"/>
              <a:gd name="connsiteX3246" fmla="*/ 10401966 w 12192000"/>
              <a:gd name="connsiteY3246" fmla="*/ 504398 h 2007826"/>
              <a:gd name="connsiteX3247" fmla="*/ 9731740 w 12192000"/>
              <a:gd name="connsiteY3247" fmla="*/ 504017 h 2007826"/>
              <a:gd name="connsiteX3248" fmla="*/ 9786318 w 12192000"/>
              <a:gd name="connsiteY3248" fmla="*/ 514781 h 2007826"/>
              <a:gd name="connsiteX3249" fmla="*/ 9789271 w 12192000"/>
              <a:gd name="connsiteY3249" fmla="*/ 527689 h 2007826"/>
              <a:gd name="connsiteX3250" fmla="*/ 9804844 w 12192000"/>
              <a:gd name="connsiteY3250" fmla="*/ 520497 h 2007826"/>
              <a:gd name="connsiteX3251" fmla="*/ 9826800 w 12192000"/>
              <a:gd name="connsiteY3251" fmla="*/ 524260 h 2007826"/>
              <a:gd name="connsiteX3252" fmla="*/ 9816036 w 12192000"/>
              <a:gd name="connsiteY3252" fmla="*/ 538977 h 2007826"/>
              <a:gd name="connsiteX3253" fmla="*/ 9815321 w 12192000"/>
              <a:gd name="connsiteY3253" fmla="*/ 526879 h 2007826"/>
              <a:gd name="connsiteX3254" fmla="*/ 9808464 w 12192000"/>
              <a:gd name="connsiteY3254" fmla="*/ 532119 h 2007826"/>
              <a:gd name="connsiteX3255" fmla="*/ 9791652 w 12192000"/>
              <a:gd name="connsiteY3255" fmla="*/ 530166 h 2007826"/>
              <a:gd name="connsiteX3256" fmla="*/ 9773649 w 12192000"/>
              <a:gd name="connsiteY3256" fmla="*/ 530499 h 2007826"/>
              <a:gd name="connsiteX3257" fmla="*/ 9778126 w 12192000"/>
              <a:gd name="connsiteY3257" fmla="*/ 516972 h 2007826"/>
              <a:gd name="connsiteX3258" fmla="*/ 9763791 w 12192000"/>
              <a:gd name="connsiteY3258" fmla="*/ 528975 h 2007826"/>
              <a:gd name="connsiteX3259" fmla="*/ 9762743 w 12192000"/>
              <a:gd name="connsiteY3259" fmla="*/ 517734 h 2007826"/>
              <a:gd name="connsiteX3260" fmla="*/ 9755790 w 12192000"/>
              <a:gd name="connsiteY3260" fmla="*/ 522450 h 2007826"/>
              <a:gd name="connsiteX3261" fmla="*/ 9737455 w 12192000"/>
              <a:gd name="connsiteY3261" fmla="*/ 522974 h 2007826"/>
              <a:gd name="connsiteX3262" fmla="*/ 9739074 w 12192000"/>
              <a:gd name="connsiteY3262" fmla="*/ 513114 h 2007826"/>
              <a:gd name="connsiteX3263" fmla="*/ 9726406 w 12192000"/>
              <a:gd name="connsiteY3263" fmla="*/ 520973 h 2007826"/>
              <a:gd name="connsiteX3264" fmla="*/ 9724167 w 12192000"/>
              <a:gd name="connsiteY3264" fmla="*/ 509256 h 2007826"/>
              <a:gd name="connsiteX3265" fmla="*/ 9731740 w 12192000"/>
              <a:gd name="connsiteY3265" fmla="*/ 504017 h 2007826"/>
              <a:gd name="connsiteX3266" fmla="*/ 3495207 w 12192000"/>
              <a:gd name="connsiteY3266" fmla="*/ 503779 h 2007826"/>
              <a:gd name="connsiteX3267" fmla="*/ 3479905 w 12192000"/>
              <a:gd name="connsiteY3267" fmla="*/ 504589 h 2007826"/>
              <a:gd name="connsiteX3268" fmla="*/ 3464794 w 12192000"/>
              <a:gd name="connsiteY3268" fmla="*/ 510876 h 2007826"/>
              <a:gd name="connsiteX3269" fmla="*/ 3445806 w 12192000"/>
              <a:gd name="connsiteY3269" fmla="*/ 523641 h 2007826"/>
              <a:gd name="connsiteX3270" fmla="*/ 3439161 w 12192000"/>
              <a:gd name="connsiteY3270" fmla="*/ 512734 h 2007826"/>
              <a:gd name="connsiteX3271" fmla="*/ 3426416 w 12192000"/>
              <a:gd name="connsiteY3271" fmla="*/ 514067 h 2007826"/>
              <a:gd name="connsiteX3272" fmla="*/ 3427267 w 12192000"/>
              <a:gd name="connsiteY3272" fmla="*/ 521593 h 2007826"/>
              <a:gd name="connsiteX3273" fmla="*/ 3416887 w 12192000"/>
              <a:gd name="connsiteY3273" fmla="*/ 515210 h 2007826"/>
              <a:gd name="connsiteX3274" fmla="*/ 3404451 w 12192000"/>
              <a:gd name="connsiteY3274" fmla="*/ 530166 h 2007826"/>
              <a:gd name="connsiteX3275" fmla="*/ 3402212 w 12192000"/>
              <a:gd name="connsiteY3275" fmla="*/ 535691 h 2007826"/>
              <a:gd name="connsiteX3276" fmla="*/ 3414456 w 12192000"/>
              <a:gd name="connsiteY3276" fmla="*/ 537406 h 2007826"/>
              <a:gd name="connsiteX3277" fmla="*/ 3409598 w 12192000"/>
              <a:gd name="connsiteY3277" fmla="*/ 527594 h 2007826"/>
              <a:gd name="connsiteX3278" fmla="*/ 3429653 w 12192000"/>
              <a:gd name="connsiteY3278" fmla="*/ 528499 h 2007826"/>
              <a:gd name="connsiteX3279" fmla="*/ 3442265 w 12192000"/>
              <a:gd name="connsiteY3279" fmla="*/ 531881 h 2007826"/>
              <a:gd name="connsiteX3280" fmla="*/ 3452879 w 12192000"/>
              <a:gd name="connsiteY3280" fmla="*/ 520973 h 2007826"/>
              <a:gd name="connsiteX3281" fmla="*/ 3450651 w 12192000"/>
              <a:gd name="connsiteY3281" fmla="*/ 531500 h 2007826"/>
              <a:gd name="connsiteX3282" fmla="*/ 3458270 w 12192000"/>
              <a:gd name="connsiteY3282" fmla="*/ 526451 h 2007826"/>
              <a:gd name="connsiteX3283" fmla="*/ 3451978 w 12192000"/>
              <a:gd name="connsiteY3283" fmla="*/ 518544 h 2007826"/>
              <a:gd name="connsiteX3284" fmla="*/ 3465988 w 12192000"/>
              <a:gd name="connsiteY3284" fmla="*/ 521116 h 2007826"/>
              <a:gd name="connsiteX3285" fmla="*/ 3461839 w 12192000"/>
              <a:gd name="connsiteY3285" fmla="*/ 527594 h 2007826"/>
              <a:gd name="connsiteX3286" fmla="*/ 3465891 w 12192000"/>
              <a:gd name="connsiteY3286" fmla="*/ 527165 h 2007826"/>
              <a:gd name="connsiteX3287" fmla="*/ 3492537 w 12192000"/>
              <a:gd name="connsiteY3287" fmla="*/ 521116 h 2007826"/>
              <a:gd name="connsiteX3288" fmla="*/ 3509840 w 12192000"/>
              <a:gd name="connsiteY3288" fmla="*/ 516020 h 2007826"/>
              <a:gd name="connsiteX3289" fmla="*/ 3503834 w 12192000"/>
              <a:gd name="connsiteY3289" fmla="*/ 505017 h 2007826"/>
              <a:gd name="connsiteX3290" fmla="*/ 3497208 w 12192000"/>
              <a:gd name="connsiteY3290" fmla="*/ 509209 h 2007826"/>
              <a:gd name="connsiteX3291" fmla="*/ 8542211 w 12192000"/>
              <a:gd name="connsiteY3291" fmla="*/ 503732 h 2007826"/>
              <a:gd name="connsiteX3292" fmla="*/ 8549687 w 12192000"/>
              <a:gd name="connsiteY3292" fmla="*/ 521878 h 2007826"/>
              <a:gd name="connsiteX3293" fmla="*/ 8547735 w 12192000"/>
              <a:gd name="connsiteY3293" fmla="*/ 506542 h 2007826"/>
              <a:gd name="connsiteX3294" fmla="*/ 8554117 w 12192000"/>
              <a:gd name="connsiteY3294" fmla="*/ 523545 h 2007826"/>
              <a:gd name="connsiteX3295" fmla="*/ 8571405 w 12192000"/>
              <a:gd name="connsiteY3295" fmla="*/ 511543 h 2007826"/>
              <a:gd name="connsiteX3296" fmla="*/ 8567642 w 12192000"/>
              <a:gd name="connsiteY3296" fmla="*/ 524784 h 2007826"/>
              <a:gd name="connsiteX3297" fmla="*/ 8578548 w 12192000"/>
              <a:gd name="connsiteY3297" fmla="*/ 504065 h 2007826"/>
              <a:gd name="connsiteX3298" fmla="*/ 8542211 w 12192000"/>
              <a:gd name="connsiteY3298" fmla="*/ 503732 h 2007826"/>
              <a:gd name="connsiteX3299" fmla="*/ 10495550 w 12192000"/>
              <a:gd name="connsiteY3299" fmla="*/ 503683 h 2007826"/>
              <a:gd name="connsiteX3300" fmla="*/ 10524173 w 12192000"/>
              <a:gd name="connsiteY3300" fmla="*/ 513447 h 2007826"/>
              <a:gd name="connsiteX3301" fmla="*/ 10528363 w 12192000"/>
              <a:gd name="connsiteY3301" fmla="*/ 507589 h 2007826"/>
              <a:gd name="connsiteX3302" fmla="*/ 10533793 w 12192000"/>
              <a:gd name="connsiteY3302" fmla="*/ 523830 h 2007826"/>
              <a:gd name="connsiteX3303" fmla="*/ 10526888 w 12192000"/>
              <a:gd name="connsiteY3303" fmla="*/ 525640 h 2007826"/>
              <a:gd name="connsiteX3304" fmla="*/ 10513885 w 12192000"/>
              <a:gd name="connsiteY3304" fmla="*/ 520353 h 2007826"/>
              <a:gd name="connsiteX3305" fmla="*/ 10497455 w 12192000"/>
              <a:gd name="connsiteY3305" fmla="*/ 516924 h 2007826"/>
              <a:gd name="connsiteX3306" fmla="*/ 10503932 w 12192000"/>
              <a:gd name="connsiteY3306" fmla="*/ 510875 h 2007826"/>
              <a:gd name="connsiteX3307" fmla="*/ 10495550 w 12192000"/>
              <a:gd name="connsiteY3307" fmla="*/ 503683 h 2007826"/>
              <a:gd name="connsiteX3308" fmla="*/ 1992082 w 12192000"/>
              <a:gd name="connsiteY3308" fmla="*/ 503445 h 2007826"/>
              <a:gd name="connsiteX3309" fmla="*/ 1978792 w 12192000"/>
              <a:gd name="connsiteY3309" fmla="*/ 515448 h 2007826"/>
              <a:gd name="connsiteX3310" fmla="*/ 1945408 w 12192000"/>
              <a:gd name="connsiteY3310" fmla="*/ 521163 h 2007826"/>
              <a:gd name="connsiteX3311" fmla="*/ 1931644 w 12192000"/>
              <a:gd name="connsiteY3311" fmla="*/ 525593 h 2007826"/>
              <a:gd name="connsiteX3312" fmla="*/ 1916785 w 12192000"/>
              <a:gd name="connsiteY3312" fmla="*/ 530213 h 2007826"/>
              <a:gd name="connsiteX3313" fmla="*/ 1912356 w 12192000"/>
              <a:gd name="connsiteY3313" fmla="*/ 527641 h 2007826"/>
              <a:gd name="connsiteX3314" fmla="*/ 1889782 w 12192000"/>
              <a:gd name="connsiteY3314" fmla="*/ 537548 h 2007826"/>
              <a:gd name="connsiteX3315" fmla="*/ 1891067 w 12192000"/>
              <a:gd name="connsiteY3315" fmla="*/ 528546 h 2007826"/>
              <a:gd name="connsiteX3316" fmla="*/ 1907355 w 12192000"/>
              <a:gd name="connsiteY3316" fmla="*/ 525021 h 2007826"/>
              <a:gd name="connsiteX3317" fmla="*/ 1927262 w 12192000"/>
              <a:gd name="connsiteY3317" fmla="*/ 523164 h 2007826"/>
              <a:gd name="connsiteX3318" fmla="*/ 1940932 w 12192000"/>
              <a:gd name="connsiteY3318" fmla="*/ 515972 h 2007826"/>
              <a:gd name="connsiteX3319" fmla="*/ 1959219 w 12192000"/>
              <a:gd name="connsiteY3319" fmla="*/ 511590 h 2007826"/>
              <a:gd name="connsiteX3320" fmla="*/ 1992082 w 12192000"/>
              <a:gd name="connsiteY3320" fmla="*/ 503445 h 2007826"/>
              <a:gd name="connsiteX3321" fmla="*/ 3384002 w 12192000"/>
              <a:gd name="connsiteY3321" fmla="*/ 503245 h 2007826"/>
              <a:gd name="connsiteX3322" fmla="*/ 3377958 w 12192000"/>
              <a:gd name="connsiteY3322" fmla="*/ 504303 h 2007826"/>
              <a:gd name="connsiteX3323" fmla="*/ 3384002 w 12192000"/>
              <a:gd name="connsiteY3323" fmla="*/ 503245 h 2007826"/>
              <a:gd name="connsiteX3324" fmla="*/ 3529806 w 12192000"/>
              <a:gd name="connsiteY3324" fmla="*/ 500969 h 2007826"/>
              <a:gd name="connsiteX3325" fmla="*/ 3529806 w 12192000"/>
              <a:gd name="connsiteY3325" fmla="*/ 500969 h 2007826"/>
              <a:gd name="connsiteX3326" fmla="*/ 2896179 w 12192000"/>
              <a:gd name="connsiteY3326" fmla="*/ 499778 h 2007826"/>
              <a:gd name="connsiteX3327" fmla="*/ 2896179 w 12192000"/>
              <a:gd name="connsiteY3327" fmla="*/ 499778 h 2007826"/>
              <a:gd name="connsiteX3328" fmla="*/ 9701402 w 12192000"/>
              <a:gd name="connsiteY3328" fmla="*/ 498778 h 2007826"/>
              <a:gd name="connsiteX3329" fmla="*/ 9724786 w 12192000"/>
              <a:gd name="connsiteY3329" fmla="*/ 504541 h 2007826"/>
              <a:gd name="connsiteX3330" fmla="*/ 9713023 w 12192000"/>
              <a:gd name="connsiteY3330" fmla="*/ 519830 h 2007826"/>
              <a:gd name="connsiteX3331" fmla="*/ 9709355 w 12192000"/>
              <a:gd name="connsiteY3331" fmla="*/ 508637 h 2007826"/>
              <a:gd name="connsiteX3332" fmla="*/ 9698735 w 12192000"/>
              <a:gd name="connsiteY3332" fmla="*/ 517925 h 2007826"/>
              <a:gd name="connsiteX3333" fmla="*/ 9701402 w 12192000"/>
              <a:gd name="connsiteY3333" fmla="*/ 498778 h 2007826"/>
              <a:gd name="connsiteX3334" fmla="*/ 1449916 w 12192000"/>
              <a:gd name="connsiteY3334" fmla="*/ 498421 h 2007826"/>
              <a:gd name="connsiteX3335" fmla="*/ 1443922 w 12192000"/>
              <a:gd name="connsiteY3335" fmla="*/ 499445 h 2007826"/>
              <a:gd name="connsiteX3336" fmla="*/ 1449916 w 12192000"/>
              <a:gd name="connsiteY3336" fmla="*/ 498421 h 2007826"/>
              <a:gd name="connsiteX3337" fmla="*/ 2879741 w 12192000"/>
              <a:gd name="connsiteY3337" fmla="*/ 494110 h 2007826"/>
              <a:gd name="connsiteX3338" fmla="*/ 2883596 w 12192000"/>
              <a:gd name="connsiteY3338" fmla="*/ 500873 h 2007826"/>
              <a:gd name="connsiteX3339" fmla="*/ 2892031 w 12192000"/>
              <a:gd name="connsiteY3339" fmla="*/ 494872 h 2007826"/>
              <a:gd name="connsiteX3340" fmla="*/ 2882977 w 12192000"/>
              <a:gd name="connsiteY3340" fmla="*/ 510209 h 2007826"/>
              <a:gd name="connsiteX3341" fmla="*/ 2880647 w 12192000"/>
              <a:gd name="connsiteY3341" fmla="*/ 502779 h 2007826"/>
              <a:gd name="connsiteX3342" fmla="*/ 2867314 w 12192000"/>
              <a:gd name="connsiteY3342" fmla="*/ 514591 h 2007826"/>
              <a:gd name="connsiteX3343" fmla="*/ 2868409 w 12192000"/>
              <a:gd name="connsiteY3343" fmla="*/ 506779 h 2007826"/>
              <a:gd name="connsiteX3344" fmla="*/ 2849886 w 12192000"/>
              <a:gd name="connsiteY3344" fmla="*/ 513924 h 2007826"/>
              <a:gd name="connsiteX3345" fmla="*/ 2843409 w 12192000"/>
              <a:gd name="connsiteY3345" fmla="*/ 519116 h 2007826"/>
              <a:gd name="connsiteX3346" fmla="*/ 2843265 w 12192000"/>
              <a:gd name="connsiteY3346" fmla="*/ 507684 h 2007826"/>
              <a:gd name="connsiteX3347" fmla="*/ 2852600 w 12192000"/>
              <a:gd name="connsiteY3347" fmla="*/ 511066 h 2007826"/>
              <a:gd name="connsiteX3348" fmla="*/ 2853028 w 12192000"/>
              <a:gd name="connsiteY3348" fmla="*/ 497968 h 2007826"/>
              <a:gd name="connsiteX3349" fmla="*/ 2859407 w 12192000"/>
              <a:gd name="connsiteY3349" fmla="*/ 504303 h 2007826"/>
              <a:gd name="connsiteX3350" fmla="*/ 2868789 w 12192000"/>
              <a:gd name="connsiteY3350" fmla="*/ 495396 h 2007826"/>
              <a:gd name="connsiteX3351" fmla="*/ 2874505 w 12192000"/>
              <a:gd name="connsiteY3351" fmla="*/ 501350 h 2007826"/>
              <a:gd name="connsiteX3352" fmla="*/ 2879741 w 12192000"/>
              <a:gd name="connsiteY3352" fmla="*/ 494110 h 2007826"/>
              <a:gd name="connsiteX3353" fmla="*/ 10349578 w 12192000"/>
              <a:gd name="connsiteY3353" fmla="*/ 493967 h 2007826"/>
              <a:gd name="connsiteX3354" fmla="*/ 10349578 w 12192000"/>
              <a:gd name="connsiteY3354" fmla="*/ 493967 h 2007826"/>
              <a:gd name="connsiteX3355" fmla="*/ 2044519 w 12192000"/>
              <a:gd name="connsiteY3355" fmla="*/ 493777 h 2007826"/>
              <a:gd name="connsiteX3356" fmla="*/ 2038610 w 12192000"/>
              <a:gd name="connsiteY3356" fmla="*/ 503065 h 2007826"/>
              <a:gd name="connsiteX3357" fmla="*/ 1993938 w 12192000"/>
              <a:gd name="connsiteY3357" fmla="*/ 513305 h 2007826"/>
              <a:gd name="connsiteX3358" fmla="*/ 2001130 w 12192000"/>
              <a:gd name="connsiteY3358" fmla="*/ 498397 h 2007826"/>
              <a:gd name="connsiteX3359" fmla="*/ 2007417 w 12192000"/>
              <a:gd name="connsiteY3359" fmla="*/ 503493 h 2007826"/>
              <a:gd name="connsiteX3360" fmla="*/ 2026042 w 12192000"/>
              <a:gd name="connsiteY3360" fmla="*/ 495682 h 2007826"/>
              <a:gd name="connsiteX3361" fmla="*/ 2044519 w 12192000"/>
              <a:gd name="connsiteY3361" fmla="*/ 493777 h 2007826"/>
              <a:gd name="connsiteX3362" fmla="*/ 10446782 w 12192000"/>
              <a:gd name="connsiteY3362" fmla="*/ 493586 h 2007826"/>
              <a:gd name="connsiteX3363" fmla="*/ 10473166 w 12192000"/>
              <a:gd name="connsiteY3363" fmla="*/ 510637 h 2007826"/>
              <a:gd name="connsiteX3364" fmla="*/ 10472451 w 12192000"/>
              <a:gd name="connsiteY3364" fmla="*/ 498635 h 2007826"/>
              <a:gd name="connsiteX3365" fmla="*/ 10491978 w 12192000"/>
              <a:gd name="connsiteY3365" fmla="*/ 505017 h 2007826"/>
              <a:gd name="connsiteX3366" fmla="*/ 10491263 w 12192000"/>
              <a:gd name="connsiteY3366" fmla="*/ 518734 h 2007826"/>
              <a:gd name="connsiteX3367" fmla="*/ 10486073 w 12192000"/>
              <a:gd name="connsiteY3367" fmla="*/ 509590 h 2007826"/>
              <a:gd name="connsiteX3368" fmla="*/ 10468689 w 12192000"/>
              <a:gd name="connsiteY3368" fmla="*/ 513590 h 2007826"/>
              <a:gd name="connsiteX3369" fmla="*/ 10468213 w 12192000"/>
              <a:gd name="connsiteY3369" fmla="*/ 527736 h 2007826"/>
              <a:gd name="connsiteX3370" fmla="*/ 10479643 w 12192000"/>
              <a:gd name="connsiteY3370" fmla="*/ 513543 h 2007826"/>
              <a:gd name="connsiteX3371" fmla="*/ 10484930 w 12192000"/>
              <a:gd name="connsiteY3371" fmla="*/ 532214 h 2007826"/>
              <a:gd name="connsiteX3372" fmla="*/ 10497454 w 12192000"/>
              <a:gd name="connsiteY3372" fmla="*/ 516924 h 2007826"/>
              <a:gd name="connsiteX3373" fmla="*/ 10493644 w 12192000"/>
              <a:gd name="connsiteY3373" fmla="*/ 530642 h 2007826"/>
              <a:gd name="connsiteX3374" fmla="*/ 10507884 w 12192000"/>
              <a:gd name="connsiteY3374" fmla="*/ 521783 h 2007826"/>
              <a:gd name="connsiteX3375" fmla="*/ 10506027 w 12192000"/>
              <a:gd name="connsiteY3375" fmla="*/ 537739 h 2007826"/>
              <a:gd name="connsiteX3376" fmla="*/ 10520458 w 12192000"/>
              <a:gd name="connsiteY3376" fmla="*/ 526974 h 2007826"/>
              <a:gd name="connsiteX3377" fmla="*/ 10522219 w 12192000"/>
              <a:gd name="connsiteY3377" fmla="*/ 536596 h 2007826"/>
              <a:gd name="connsiteX3378" fmla="*/ 10534793 w 12192000"/>
              <a:gd name="connsiteY3378" fmla="*/ 525022 h 2007826"/>
              <a:gd name="connsiteX3379" fmla="*/ 10535364 w 12192000"/>
              <a:gd name="connsiteY3379" fmla="*/ 541740 h 2007826"/>
              <a:gd name="connsiteX3380" fmla="*/ 10549556 w 12192000"/>
              <a:gd name="connsiteY3380" fmla="*/ 530023 h 2007826"/>
              <a:gd name="connsiteX3381" fmla="*/ 10545413 w 12192000"/>
              <a:gd name="connsiteY3381" fmla="*/ 541168 h 2007826"/>
              <a:gd name="connsiteX3382" fmla="*/ 10551462 w 12192000"/>
              <a:gd name="connsiteY3382" fmla="*/ 546455 h 2007826"/>
              <a:gd name="connsiteX3383" fmla="*/ 10568035 w 12192000"/>
              <a:gd name="connsiteY3383" fmla="*/ 541882 h 2007826"/>
              <a:gd name="connsiteX3384" fmla="*/ 10564177 w 12192000"/>
              <a:gd name="connsiteY3384" fmla="*/ 526260 h 2007826"/>
              <a:gd name="connsiteX3385" fmla="*/ 10547461 w 12192000"/>
              <a:gd name="connsiteY3385" fmla="*/ 520163 h 2007826"/>
              <a:gd name="connsiteX3386" fmla="*/ 10540937 w 12192000"/>
              <a:gd name="connsiteY3386" fmla="*/ 527975 h 2007826"/>
              <a:gd name="connsiteX3387" fmla="*/ 10537460 w 12192000"/>
              <a:gd name="connsiteY3387" fmla="*/ 519163 h 2007826"/>
              <a:gd name="connsiteX3388" fmla="*/ 10535745 w 12192000"/>
              <a:gd name="connsiteY3388" fmla="*/ 516639 h 2007826"/>
              <a:gd name="connsiteX3389" fmla="*/ 10546365 w 12192000"/>
              <a:gd name="connsiteY3389" fmla="*/ 519449 h 2007826"/>
              <a:gd name="connsiteX3390" fmla="*/ 10552271 w 12192000"/>
              <a:gd name="connsiteY3390" fmla="*/ 514781 h 2007826"/>
              <a:gd name="connsiteX3391" fmla="*/ 10560558 w 12192000"/>
              <a:gd name="connsiteY3391" fmla="*/ 522688 h 2007826"/>
              <a:gd name="connsiteX3392" fmla="*/ 10567606 w 12192000"/>
              <a:gd name="connsiteY3392" fmla="*/ 518068 h 2007826"/>
              <a:gd name="connsiteX3393" fmla="*/ 10591086 w 12192000"/>
              <a:gd name="connsiteY3393" fmla="*/ 530690 h 2007826"/>
              <a:gd name="connsiteX3394" fmla="*/ 10594895 w 12192000"/>
              <a:gd name="connsiteY3394" fmla="*/ 521259 h 2007826"/>
              <a:gd name="connsiteX3395" fmla="*/ 10597467 w 12192000"/>
              <a:gd name="connsiteY3395" fmla="*/ 528117 h 2007826"/>
              <a:gd name="connsiteX3396" fmla="*/ 10613326 w 12192000"/>
              <a:gd name="connsiteY3396" fmla="*/ 531975 h 2007826"/>
              <a:gd name="connsiteX3397" fmla="*/ 10619613 w 12192000"/>
              <a:gd name="connsiteY3397" fmla="*/ 528070 h 2007826"/>
              <a:gd name="connsiteX3398" fmla="*/ 10626423 w 12192000"/>
              <a:gd name="connsiteY3398" fmla="*/ 542645 h 2007826"/>
              <a:gd name="connsiteX3399" fmla="*/ 10612707 w 12192000"/>
              <a:gd name="connsiteY3399" fmla="*/ 536881 h 2007826"/>
              <a:gd name="connsiteX3400" fmla="*/ 10606183 w 12192000"/>
              <a:gd name="connsiteY3400" fmla="*/ 543264 h 2007826"/>
              <a:gd name="connsiteX3401" fmla="*/ 10606183 w 12192000"/>
              <a:gd name="connsiteY3401" fmla="*/ 532261 h 2007826"/>
              <a:gd name="connsiteX3402" fmla="*/ 10578703 w 12192000"/>
              <a:gd name="connsiteY3402" fmla="*/ 533500 h 2007826"/>
              <a:gd name="connsiteX3403" fmla="*/ 10573084 w 12192000"/>
              <a:gd name="connsiteY3403" fmla="*/ 525736 h 2007826"/>
              <a:gd name="connsiteX3404" fmla="*/ 10573274 w 12192000"/>
              <a:gd name="connsiteY3404" fmla="*/ 552218 h 2007826"/>
              <a:gd name="connsiteX3405" fmla="*/ 10586276 w 12192000"/>
              <a:gd name="connsiteY3405" fmla="*/ 538691 h 2007826"/>
              <a:gd name="connsiteX3406" fmla="*/ 10587371 w 12192000"/>
              <a:gd name="connsiteY3406" fmla="*/ 554504 h 2007826"/>
              <a:gd name="connsiteX3407" fmla="*/ 10596991 w 12192000"/>
              <a:gd name="connsiteY3407" fmla="*/ 542025 h 2007826"/>
              <a:gd name="connsiteX3408" fmla="*/ 10603706 w 12192000"/>
              <a:gd name="connsiteY3408" fmla="*/ 551599 h 2007826"/>
              <a:gd name="connsiteX3409" fmla="*/ 10617565 w 12192000"/>
              <a:gd name="connsiteY3409" fmla="*/ 549456 h 2007826"/>
              <a:gd name="connsiteX3410" fmla="*/ 10610421 w 12192000"/>
              <a:gd name="connsiteY3410" fmla="*/ 559553 h 2007826"/>
              <a:gd name="connsiteX3411" fmla="*/ 10629900 w 12192000"/>
              <a:gd name="connsiteY3411" fmla="*/ 547931 h 2007826"/>
              <a:gd name="connsiteX3412" fmla="*/ 10626757 w 12192000"/>
              <a:gd name="connsiteY3412" fmla="*/ 560934 h 2007826"/>
              <a:gd name="connsiteX3413" fmla="*/ 10638806 w 12192000"/>
              <a:gd name="connsiteY3413" fmla="*/ 550075 h 2007826"/>
              <a:gd name="connsiteX3414" fmla="*/ 10641140 w 12192000"/>
              <a:gd name="connsiteY3414" fmla="*/ 566983 h 2007826"/>
              <a:gd name="connsiteX3415" fmla="*/ 10653426 w 12192000"/>
              <a:gd name="connsiteY3415" fmla="*/ 554742 h 2007826"/>
              <a:gd name="connsiteX3416" fmla="*/ 10654855 w 12192000"/>
              <a:gd name="connsiteY3416" fmla="*/ 570698 h 2007826"/>
              <a:gd name="connsiteX3417" fmla="*/ 10667143 w 12192000"/>
              <a:gd name="connsiteY3417" fmla="*/ 558743 h 2007826"/>
              <a:gd name="connsiteX3418" fmla="*/ 10669857 w 12192000"/>
              <a:gd name="connsiteY3418" fmla="*/ 580796 h 2007826"/>
              <a:gd name="connsiteX3419" fmla="*/ 10641711 w 12192000"/>
              <a:gd name="connsiteY3419" fmla="*/ 570794 h 2007826"/>
              <a:gd name="connsiteX3420" fmla="*/ 10637091 w 12192000"/>
              <a:gd name="connsiteY3420" fmla="*/ 574175 h 2007826"/>
              <a:gd name="connsiteX3421" fmla="*/ 10617994 w 12192000"/>
              <a:gd name="connsiteY3421" fmla="*/ 566412 h 2007826"/>
              <a:gd name="connsiteX3422" fmla="*/ 10606469 w 12192000"/>
              <a:gd name="connsiteY3422" fmla="*/ 565411 h 2007826"/>
              <a:gd name="connsiteX3423" fmla="*/ 10605469 w 12192000"/>
              <a:gd name="connsiteY3423" fmla="*/ 553695 h 2007826"/>
              <a:gd name="connsiteX3424" fmla="*/ 10599801 w 12192000"/>
              <a:gd name="connsiteY3424" fmla="*/ 563459 h 2007826"/>
              <a:gd name="connsiteX3425" fmla="*/ 10575513 w 12192000"/>
              <a:gd name="connsiteY3425" fmla="*/ 557553 h 2007826"/>
              <a:gd name="connsiteX3426" fmla="*/ 10561273 w 12192000"/>
              <a:gd name="connsiteY3426" fmla="*/ 553933 h 2007826"/>
              <a:gd name="connsiteX3427" fmla="*/ 10554224 w 12192000"/>
              <a:gd name="connsiteY3427" fmla="*/ 556648 h 2007826"/>
              <a:gd name="connsiteX3428" fmla="*/ 10552938 w 12192000"/>
              <a:gd name="connsiteY3428" fmla="*/ 551170 h 2007826"/>
              <a:gd name="connsiteX3429" fmla="*/ 10535936 w 12192000"/>
              <a:gd name="connsiteY3429" fmla="*/ 547074 h 2007826"/>
              <a:gd name="connsiteX3430" fmla="*/ 10533555 w 12192000"/>
              <a:gd name="connsiteY3430" fmla="*/ 550456 h 2007826"/>
              <a:gd name="connsiteX3431" fmla="*/ 10500740 w 12192000"/>
              <a:gd name="connsiteY3431" fmla="*/ 540787 h 2007826"/>
              <a:gd name="connsiteX3432" fmla="*/ 10502551 w 12192000"/>
              <a:gd name="connsiteY3432" fmla="*/ 529594 h 2007826"/>
              <a:gd name="connsiteX3433" fmla="*/ 10490215 w 12192000"/>
              <a:gd name="connsiteY3433" fmla="*/ 541882 h 2007826"/>
              <a:gd name="connsiteX3434" fmla="*/ 10448639 w 12192000"/>
              <a:gd name="connsiteY3434" fmla="*/ 531166 h 2007826"/>
              <a:gd name="connsiteX3435" fmla="*/ 10445782 w 12192000"/>
              <a:gd name="connsiteY3435" fmla="*/ 513352 h 2007826"/>
              <a:gd name="connsiteX3436" fmla="*/ 10453306 w 12192000"/>
              <a:gd name="connsiteY3436" fmla="*/ 513162 h 2007826"/>
              <a:gd name="connsiteX3437" fmla="*/ 10454449 w 12192000"/>
              <a:gd name="connsiteY3437" fmla="*/ 526260 h 2007826"/>
              <a:gd name="connsiteX3438" fmla="*/ 10457784 w 12192000"/>
              <a:gd name="connsiteY3438" fmla="*/ 502445 h 2007826"/>
              <a:gd name="connsiteX3439" fmla="*/ 10445353 w 12192000"/>
              <a:gd name="connsiteY3439" fmla="*/ 502588 h 2007826"/>
              <a:gd name="connsiteX3440" fmla="*/ 10446782 w 12192000"/>
              <a:gd name="connsiteY3440" fmla="*/ 493586 h 2007826"/>
              <a:gd name="connsiteX3441" fmla="*/ 2905039 w 12192000"/>
              <a:gd name="connsiteY3441" fmla="*/ 492062 h 2007826"/>
              <a:gd name="connsiteX3442" fmla="*/ 2931897 w 12192000"/>
              <a:gd name="connsiteY3442" fmla="*/ 496730 h 2007826"/>
              <a:gd name="connsiteX3443" fmla="*/ 2916990 w 12192000"/>
              <a:gd name="connsiteY3443" fmla="*/ 500683 h 2007826"/>
              <a:gd name="connsiteX3444" fmla="*/ 2905039 w 12192000"/>
              <a:gd name="connsiteY3444" fmla="*/ 492062 h 2007826"/>
              <a:gd name="connsiteX3445" fmla="*/ 10398346 w 12192000"/>
              <a:gd name="connsiteY3445" fmla="*/ 488537 h 2007826"/>
              <a:gd name="connsiteX3446" fmla="*/ 10404729 w 12192000"/>
              <a:gd name="connsiteY3446" fmla="*/ 504302 h 2007826"/>
              <a:gd name="connsiteX3447" fmla="*/ 10407730 w 12192000"/>
              <a:gd name="connsiteY3447" fmla="*/ 491109 h 2007826"/>
              <a:gd name="connsiteX3448" fmla="*/ 10417350 w 12192000"/>
              <a:gd name="connsiteY3448" fmla="*/ 519925 h 2007826"/>
              <a:gd name="connsiteX3449" fmla="*/ 10420588 w 12192000"/>
              <a:gd name="connsiteY3449" fmla="*/ 489156 h 2007826"/>
              <a:gd name="connsiteX3450" fmla="*/ 10424303 w 12192000"/>
              <a:gd name="connsiteY3450" fmla="*/ 489347 h 2007826"/>
              <a:gd name="connsiteX3451" fmla="*/ 10431447 w 12192000"/>
              <a:gd name="connsiteY3451" fmla="*/ 514495 h 2007826"/>
              <a:gd name="connsiteX3452" fmla="*/ 10437780 w 12192000"/>
              <a:gd name="connsiteY3452" fmla="*/ 504588 h 2007826"/>
              <a:gd name="connsiteX3453" fmla="*/ 10445210 w 12192000"/>
              <a:gd name="connsiteY3453" fmla="*/ 511256 h 2007826"/>
              <a:gd name="connsiteX3454" fmla="*/ 10447068 w 12192000"/>
              <a:gd name="connsiteY3454" fmla="*/ 525593 h 2007826"/>
              <a:gd name="connsiteX3455" fmla="*/ 10435019 w 12192000"/>
              <a:gd name="connsiteY3455" fmla="*/ 528403 h 2007826"/>
              <a:gd name="connsiteX3456" fmla="*/ 10434399 w 12192000"/>
              <a:gd name="connsiteY3456" fmla="*/ 518067 h 2007826"/>
              <a:gd name="connsiteX3457" fmla="*/ 10429970 w 12192000"/>
              <a:gd name="connsiteY3457" fmla="*/ 517877 h 2007826"/>
              <a:gd name="connsiteX3458" fmla="*/ 10429732 w 12192000"/>
              <a:gd name="connsiteY3458" fmla="*/ 528070 h 2007826"/>
              <a:gd name="connsiteX3459" fmla="*/ 10404062 w 12192000"/>
              <a:gd name="connsiteY3459" fmla="*/ 519020 h 2007826"/>
              <a:gd name="connsiteX3460" fmla="*/ 10396299 w 12192000"/>
              <a:gd name="connsiteY3460" fmla="*/ 523021 h 2007826"/>
              <a:gd name="connsiteX3461" fmla="*/ 10398346 w 12192000"/>
              <a:gd name="connsiteY3461" fmla="*/ 488537 h 2007826"/>
              <a:gd name="connsiteX3462" fmla="*/ 8401764 w 12192000"/>
              <a:gd name="connsiteY3462" fmla="*/ 485299 h 2007826"/>
              <a:gd name="connsiteX3463" fmla="*/ 8401812 w 12192000"/>
              <a:gd name="connsiteY3463" fmla="*/ 502779 h 2007826"/>
              <a:gd name="connsiteX3464" fmla="*/ 8401764 w 12192000"/>
              <a:gd name="connsiteY3464" fmla="*/ 485299 h 2007826"/>
              <a:gd name="connsiteX3465" fmla="*/ 3651798 w 12192000"/>
              <a:gd name="connsiteY3465" fmla="*/ 485013 h 2007826"/>
              <a:gd name="connsiteX3466" fmla="*/ 3632192 w 12192000"/>
              <a:gd name="connsiteY3466" fmla="*/ 486537 h 2007826"/>
              <a:gd name="connsiteX3467" fmla="*/ 3608541 w 12192000"/>
              <a:gd name="connsiteY3467" fmla="*/ 486251 h 2007826"/>
              <a:gd name="connsiteX3468" fmla="*/ 3590028 w 12192000"/>
              <a:gd name="connsiteY3468" fmla="*/ 491110 h 2007826"/>
              <a:gd name="connsiteX3469" fmla="*/ 3551105 w 12192000"/>
              <a:gd name="connsiteY3469" fmla="*/ 505399 h 2007826"/>
              <a:gd name="connsiteX3470" fmla="*/ 3560004 w 12192000"/>
              <a:gd name="connsiteY3470" fmla="*/ 513448 h 2007826"/>
              <a:gd name="connsiteX3471" fmla="*/ 3564335 w 12192000"/>
              <a:gd name="connsiteY3471" fmla="*/ 509209 h 2007826"/>
              <a:gd name="connsiteX3472" fmla="*/ 3584700 w 12192000"/>
              <a:gd name="connsiteY3472" fmla="*/ 500064 h 2007826"/>
              <a:gd name="connsiteX3473" fmla="*/ 3581606 w 12192000"/>
              <a:gd name="connsiteY3473" fmla="*/ 508494 h 2007826"/>
              <a:gd name="connsiteX3474" fmla="*/ 3587173 w 12192000"/>
              <a:gd name="connsiteY3474" fmla="*/ 508494 h 2007826"/>
              <a:gd name="connsiteX3475" fmla="*/ 3585224 w 12192000"/>
              <a:gd name="connsiteY3475" fmla="*/ 503208 h 2007826"/>
              <a:gd name="connsiteX3476" fmla="*/ 3609446 w 12192000"/>
              <a:gd name="connsiteY3476" fmla="*/ 500397 h 2007826"/>
              <a:gd name="connsiteX3477" fmla="*/ 3605354 w 12192000"/>
              <a:gd name="connsiteY3477" fmla="*/ 508542 h 2007826"/>
              <a:gd name="connsiteX3478" fmla="*/ 3608590 w 12192000"/>
              <a:gd name="connsiteY3478" fmla="*/ 507923 h 2007826"/>
              <a:gd name="connsiteX3479" fmla="*/ 3622865 w 12192000"/>
              <a:gd name="connsiteY3479" fmla="*/ 501398 h 2007826"/>
              <a:gd name="connsiteX3480" fmla="*/ 3653509 w 12192000"/>
              <a:gd name="connsiteY3480" fmla="*/ 498873 h 2007826"/>
              <a:gd name="connsiteX3481" fmla="*/ 3651798 w 12192000"/>
              <a:gd name="connsiteY3481" fmla="*/ 485013 h 2007826"/>
              <a:gd name="connsiteX3482" fmla="*/ 8415099 w 12192000"/>
              <a:gd name="connsiteY3482" fmla="*/ 484632 h 2007826"/>
              <a:gd name="connsiteX3483" fmla="*/ 8415385 w 12192000"/>
              <a:gd name="connsiteY3483" fmla="*/ 503779 h 2007826"/>
              <a:gd name="connsiteX3484" fmla="*/ 8419814 w 12192000"/>
              <a:gd name="connsiteY3484" fmla="*/ 503732 h 2007826"/>
              <a:gd name="connsiteX3485" fmla="*/ 8420386 w 12192000"/>
              <a:gd name="connsiteY3485" fmla="*/ 494206 h 2007826"/>
              <a:gd name="connsiteX3486" fmla="*/ 8428911 w 12192000"/>
              <a:gd name="connsiteY3486" fmla="*/ 494206 h 2007826"/>
              <a:gd name="connsiteX3487" fmla="*/ 8430530 w 12192000"/>
              <a:gd name="connsiteY3487" fmla="*/ 509304 h 2007826"/>
              <a:gd name="connsiteX3488" fmla="*/ 8435816 w 12192000"/>
              <a:gd name="connsiteY3488" fmla="*/ 496968 h 2007826"/>
              <a:gd name="connsiteX3489" fmla="*/ 8440531 w 12192000"/>
              <a:gd name="connsiteY3489" fmla="*/ 497349 h 2007826"/>
              <a:gd name="connsiteX3490" fmla="*/ 8439198 w 12192000"/>
              <a:gd name="connsiteY3490" fmla="*/ 509733 h 2007826"/>
              <a:gd name="connsiteX3491" fmla="*/ 8453294 w 12192000"/>
              <a:gd name="connsiteY3491" fmla="*/ 497825 h 2007826"/>
              <a:gd name="connsiteX3492" fmla="*/ 8453581 w 12192000"/>
              <a:gd name="connsiteY3492" fmla="*/ 508590 h 2007826"/>
              <a:gd name="connsiteX3493" fmla="*/ 8457057 w 12192000"/>
              <a:gd name="connsiteY3493" fmla="*/ 508399 h 2007826"/>
              <a:gd name="connsiteX3494" fmla="*/ 8469154 w 12192000"/>
              <a:gd name="connsiteY3494" fmla="*/ 497159 h 2007826"/>
              <a:gd name="connsiteX3495" fmla="*/ 8467582 w 12192000"/>
              <a:gd name="connsiteY3495" fmla="*/ 508542 h 2007826"/>
              <a:gd name="connsiteX3496" fmla="*/ 8472631 w 12192000"/>
              <a:gd name="connsiteY3496" fmla="*/ 508542 h 2007826"/>
              <a:gd name="connsiteX3497" fmla="*/ 8471535 w 12192000"/>
              <a:gd name="connsiteY3497" fmla="*/ 497206 h 2007826"/>
              <a:gd name="connsiteX3498" fmla="*/ 8483536 w 12192000"/>
              <a:gd name="connsiteY3498" fmla="*/ 507637 h 2007826"/>
              <a:gd name="connsiteX3499" fmla="*/ 8475631 w 12192000"/>
              <a:gd name="connsiteY3499" fmla="*/ 509495 h 2007826"/>
              <a:gd name="connsiteX3500" fmla="*/ 8485204 w 12192000"/>
              <a:gd name="connsiteY3500" fmla="*/ 516687 h 2007826"/>
              <a:gd name="connsiteX3501" fmla="*/ 8487156 w 12192000"/>
              <a:gd name="connsiteY3501" fmla="*/ 501445 h 2007826"/>
              <a:gd name="connsiteX3502" fmla="*/ 8505349 w 12192000"/>
              <a:gd name="connsiteY3502" fmla="*/ 504541 h 2007826"/>
              <a:gd name="connsiteX3503" fmla="*/ 8506111 w 12192000"/>
              <a:gd name="connsiteY3503" fmla="*/ 513257 h 2007826"/>
              <a:gd name="connsiteX3504" fmla="*/ 8510588 w 12192000"/>
              <a:gd name="connsiteY3504" fmla="*/ 513353 h 2007826"/>
              <a:gd name="connsiteX3505" fmla="*/ 8510492 w 12192000"/>
              <a:gd name="connsiteY3505" fmla="*/ 503636 h 2007826"/>
              <a:gd name="connsiteX3506" fmla="*/ 8522255 w 12192000"/>
              <a:gd name="connsiteY3506" fmla="*/ 508209 h 2007826"/>
              <a:gd name="connsiteX3507" fmla="*/ 8514350 w 12192000"/>
              <a:gd name="connsiteY3507" fmla="*/ 515782 h 2007826"/>
              <a:gd name="connsiteX3508" fmla="*/ 8522446 w 12192000"/>
              <a:gd name="connsiteY3508" fmla="*/ 520449 h 2007826"/>
              <a:gd name="connsiteX3509" fmla="*/ 8528447 w 12192000"/>
              <a:gd name="connsiteY3509" fmla="*/ 504208 h 2007826"/>
              <a:gd name="connsiteX3510" fmla="*/ 8530447 w 12192000"/>
              <a:gd name="connsiteY3510" fmla="*/ 519830 h 2007826"/>
              <a:gd name="connsiteX3511" fmla="*/ 8540496 w 12192000"/>
              <a:gd name="connsiteY3511" fmla="*/ 503970 h 2007826"/>
              <a:gd name="connsiteX3512" fmla="*/ 8462819 w 12192000"/>
              <a:gd name="connsiteY3512" fmla="*/ 493872 h 2007826"/>
              <a:gd name="connsiteX3513" fmla="*/ 8454437 w 12192000"/>
              <a:gd name="connsiteY3513" fmla="*/ 488728 h 2007826"/>
              <a:gd name="connsiteX3514" fmla="*/ 8453009 w 12192000"/>
              <a:gd name="connsiteY3514" fmla="*/ 493634 h 2007826"/>
              <a:gd name="connsiteX3515" fmla="*/ 8415099 w 12192000"/>
              <a:gd name="connsiteY3515" fmla="*/ 484632 h 2007826"/>
              <a:gd name="connsiteX3516" fmla="*/ 10256672 w 12192000"/>
              <a:gd name="connsiteY3516" fmla="*/ 484085 h 2007826"/>
              <a:gd name="connsiteX3517" fmla="*/ 10250424 w 12192000"/>
              <a:gd name="connsiteY3517" fmla="*/ 484775 h 2007826"/>
              <a:gd name="connsiteX3518" fmla="*/ 10256672 w 12192000"/>
              <a:gd name="connsiteY3518" fmla="*/ 484085 h 2007826"/>
              <a:gd name="connsiteX3519" fmla="*/ 8383482 w 12192000"/>
              <a:gd name="connsiteY3519" fmla="*/ 481608 h 2007826"/>
              <a:gd name="connsiteX3520" fmla="*/ 8378476 w 12192000"/>
              <a:gd name="connsiteY3520" fmla="*/ 486871 h 2007826"/>
              <a:gd name="connsiteX3521" fmla="*/ 8395478 w 12192000"/>
              <a:gd name="connsiteY3521" fmla="*/ 497063 h 2007826"/>
              <a:gd name="connsiteX3522" fmla="*/ 8394954 w 12192000"/>
              <a:gd name="connsiteY3522" fmla="*/ 486918 h 2007826"/>
              <a:gd name="connsiteX3523" fmla="*/ 8383482 w 12192000"/>
              <a:gd name="connsiteY3523" fmla="*/ 481608 h 2007826"/>
              <a:gd name="connsiteX3524" fmla="*/ 8887016 w 12192000"/>
              <a:gd name="connsiteY3524" fmla="*/ 481012 h 2007826"/>
              <a:gd name="connsiteX3525" fmla="*/ 8906018 w 12192000"/>
              <a:gd name="connsiteY3525" fmla="*/ 483155 h 2007826"/>
              <a:gd name="connsiteX3526" fmla="*/ 8887016 w 12192000"/>
              <a:gd name="connsiteY3526" fmla="*/ 481012 h 2007826"/>
              <a:gd name="connsiteX3527" fmla="*/ 2095956 w 12192000"/>
              <a:gd name="connsiteY3527" fmla="*/ 479678 h 2007826"/>
              <a:gd name="connsiteX3528" fmla="*/ 2095575 w 12192000"/>
              <a:gd name="connsiteY3528" fmla="*/ 488585 h 2007826"/>
              <a:gd name="connsiteX3529" fmla="*/ 2079336 w 12192000"/>
              <a:gd name="connsiteY3529" fmla="*/ 492443 h 2007826"/>
              <a:gd name="connsiteX3530" fmla="*/ 2060571 w 12192000"/>
              <a:gd name="connsiteY3530" fmla="*/ 495062 h 2007826"/>
              <a:gd name="connsiteX3531" fmla="*/ 2075953 w 12192000"/>
              <a:gd name="connsiteY3531" fmla="*/ 491252 h 2007826"/>
              <a:gd name="connsiteX3532" fmla="*/ 2077144 w 12192000"/>
              <a:gd name="connsiteY3532" fmla="*/ 485870 h 2007826"/>
              <a:gd name="connsiteX3533" fmla="*/ 2095956 w 12192000"/>
              <a:gd name="connsiteY3533" fmla="*/ 479678 h 2007826"/>
              <a:gd name="connsiteX3534" fmla="*/ 8366951 w 12192000"/>
              <a:gd name="connsiteY3534" fmla="*/ 479583 h 2007826"/>
              <a:gd name="connsiteX3535" fmla="*/ 8364046 w 12192000"/>
              <a:gd name="connsiteY3535" fmla="*/ 498492 h 2007826"/>
              <a:gd name="connsiteX3536" fmla="*/ 8366951 w 12192000"/>
              <a:gd name="connsiteY3536" fmla="*/ 479583 h 2007826"/>
              <a:gd name="connsiteX3537" fmla="*/ 2984572 w 12192000"/>
              <a:gd name="connsiteY3537" fmla="*/ 477630 h 2007826"/>
              <a:gd name="connsiteX3538" fmla="*/ 2992099 w 12192000"/>
              <a:gd name="connsiteY3538" fmla="*/ 488251 h 2007826"/>
              <a:gd name="connsiteX3539" fmla="*/ 2963952 w 12192000"/>
              <a:gd name="connsiteY3539" fmla="*/ 493634 h 2007826"/>
              <a:gd name="connsiteX3540" fmla="*/ 2947615 w 12192000"/>
              <a:gd name="connsiteY3540" fmla="*/ 498873 h 2007826"/>
              <a:gd name="connsiteX3541" fmla="*/ 2949377 w 12192000"/>
              <a:gd name="connsiteY3541" fmla="*/ 490585 h 2007826"/>
              <a:gd name="connsiteX3542" fmla="*/ 2984572 w 12192000"/>
              <a:gd name="connsiteY3542" fmla="*/ 477630 h 2007826"/>
              <a:gd name="connsiteX3543" fmla="*/ 10326956 w 12192000"/>
              <a:gd name="connsiteY3543" fmla="*/ 477249 h 2007826"/>
              <a:gd name="connsiteX3544" fmla="*/ 10330100 w 12192000"/>
              <a:gd name="connsiteY3544" fmla="*/ 487395 h 2007826"/>
              <a:gd name="connsiteX3545" fmla="*/ 10326956 w 12192000"/>
              <a:gd name="connsiteY3545" fmla="*/ 477249 h 2007826"/>
              <a:gd name="connsiteX3546" fmla="*/ 2231318 w 12192000"/>
              <a:gd name="connsiteY3546" fmla="*/ 475285 h 2007826"/>
              <a:gd name="connsiteX3547" fmla="*/ 2217781 w 12192000"/>
              <a:gd name="connsiteY3547" fmla="*/ 477916 h 2007826"/>
              <a:gd name="connsiteX3548" fmla="*/ 2197972 w 12192000"/>
              <a:gd name="connsiteY3548" fmla="*/ 480917 h 2007826"/>
              <a:gd name="connsiteX3549" fmla="*/ 2179210 w 12192000"/>
              <a:gd name="connsiteY3549" fmla="*/ 495111 h 2007826"/>
              <a:gd name="connsiteX3550" fmla="*/ 2214057 w 12192000"/>
              <a:gd name="connsiteY3550" fmla="*/ 487823 h 2007826"/>
              <a:gd name="connsiteX3551" fmla="*/ 2215588 w 12192000"/>
              <a:gd name="connsiteY3551" fmla="*/ 484680 h 2007826"/>
              <a:gd name="connsiteX3552" fmla="*/ 2230723 w 12192000"/>
              <a:gd name="connsiteY3552" fmla="*/ 479774 h 2007826"/>
              <a:gd name="connsiteX3553" fmla="*/ 2245304 w 12192000"/>
              <a:gd name="connsiteY3553" fmla="*/ 475297 h 2007826"/>
              <a:gd name="connsiteX3554" fmla="*/ 2231318 w 12192000"/>
              <a:gd name="connsiteY3554" fmla="*/ 475285 h 2007826"/>
              <a:gd name="connsiteX3555" fmla="*/ 10271998 w 12192000"/>
              <a:gd name="connsiteY3555" fmla="*/ 471772 h 2007826"/>
              <a:gd name="connsiteX3556" fmla="*/ 10275712 w 12192000"/>
              <a:gd name="connsiteY3556" fmla="*/ 488252 h 2007826"/>
              <a:gd name="connsiteX3557" fmla="*/ 10277522 w 12192000"/>
              <a:gd name="connsiteY3557" fmla="*/ 473582 h 2007826"/>
              <a:gd name="connsiteX3558" fmla="*/ 10271998 w 12192000"/>
              <a:gd name="connsiteY3558" fmla="*/ 471772 h 2007826"/>
              <a:gd name="connsiteX3559" fmla="*/ 3028390 w 12192000"/>
              <a:gd name="connsiteY3559" fmla="*/ 471676 h 2007826"/>
              <a:gd name="connsiteX3560" fmla="*/ 3036210 w 12192000"/>
              <a:gd name="connsiteY3560" fmla="*/ 478439 h 2007826"/>
              <a:gd name="connsiteX3561" fmla="*/ 3021676 w 12192000"/>
              <a:gd name="connsiteY3561" fmla="*/ 481392 h 2007826"/>
              <a:gd name="connsiteX3562" fmla="*/ 2998100 w 12192000"/>
              <a:gd name="connsiteY3562" fmla="*/ 487584 h 2007826"/>
              <a:gd name="connsiteX3563" fmla="*/ 3007104 w 12192000"/>
              <a:gd name="connsiteY3563" fmla="*/ 474248 h 2007826"/>
              <a:gd name="connsiteX3564" fmla="*/ 3028390 w 12192000"/>
              <a:gd name="connsiteY3564" fmla="*/ 471676 h 2007826"/>
              <a:gd name="connsiteX3565" fmla="*/ 9531095 w 12192000"/>
              <a:gd name="connsiteY3565" fmla="*/ 471152 h 2007826"/>
              <a:gd name="connsiteX3566" fmla="*/ 9560861 w 12192000"/>
              <a:gd name="connsiteY3566" fmla="*/ 477391 h 2007826"/>
              <a:gd name="connsiteX3567" fmla="*/ 9627250 w 12192000"/>
              <a:gd name="connsiteY3567" fmla="*/ 487584 h 2007826"/>
              <a:gd name="connsiteX3568" fmla="*/ 9646919 w 12192000"/>
              <a:gd name="connsiteY3568" fmla="*/ 493395 h 2007826"/>
              <a:gd name="connsiteX3569" fmla="*/ 9651920 w 12192000"/>
              <a:gd name="connsiteY3569" fmla="*/ 491871 h 2007826"/>
              <a:gd name="connsiteX3570" fmla="*/ 9659826 w 12192000"/>
              <a:gd name="connsiteY3570" fmla="*/ 496205 h 2007826"/>
              <a:gd name="connsiteX3571" fmla="*/ 9667588 w 12192000"/>
              <a:gd name="connsiteY3571" fmla="*/ 494014 h 2007826"/>
              <a:gd name="connsiteX3572" fmla="*/ 9674732 w 12192000"/>
              <a:gd name="connsiteY3572" fmla="*/ 498920 h 2007826"/>
              <a:gd name="connsiteX3573" fmla="*/ 9691591 w 12192000"/>
              <a:gd name="connsiteY3573" fmla="*/ 498920 h 2007826"/>
              <a:gd name="connsiteX3574" fmla="*/ 9689210 w 12192000"/>
              <a:gd name="connsiteY3574" fmla="*/ 507541 h 2007826"/>
              <a:gd name="connsiteX3575" fmla="*/ 9671113 w 12192000"/>
              <a:gd name="connsiteY3575" fmla="*/ 500778 h 2007826"/>
              <a:gd name="connsiteX3576" fmla="*/ 9661826 w 12192000"/>
              <a:gd name="connsiteY3576" fmla="*/ 507970 h 2007826"/>
              <a:gd name="connsiteX3577" fmla="*/ 9645014 w 12192000"/>
              <a:gd name="connsiteY3577" fmla="*/ 506255 h 2007826"/>
              <a:gd name="connsiteX3578" fmla="*/ 9649776 w 12192000"/>
              <a:gd name="connsiteY3578" fmla="*/ 496348 h 2007826"/>
              <a:gd name="connsiteX3579" fmla="*/ 9631917 w 12192000"/>
              <a:gd name="connsiteY3579" fmla="*/ 503540 h 2007826"/>
              <a:gd name="connsiteX3580" fmla="*/ 9635013 w 12192000"/>
              <a:gd name="connsiteY3580" fmla="*/ 493395 h 2007826"/>
              <a:gd name="connsiteX3581" fmla="*/ 9616677 w 12192000"/>
              <a:gd name="connsiteY3581" fmla="*/ 505160 h 2007826"/>
              <a:gd name="connsiteX3582" fmla="*/ 9614724 w 12192000"/>
              <a:gd name="connsiteY3582" fmla="*/ 499063 h 2007826"/>
              <a:gd name="connsiteX3583" fmla="*/ 9620678 w 12192000"/>
              <a:gd name="connsiteY3583" fmla="*/ 498920 h 2007826"/>
              <a:gd name="connsiteX3584" fmla="*/ 9620106 w 12192000"/>
              <a:gd name="connsiteY3584" fmla="*/ 493633 h 2007826"/>
              <a:gd name="connsiteX3585" fmla="*/ 9606914 w 12192000"/>
              <a:gd name="connsiteY3585" fmla="*/ 500063 h 2007826"/>
              <a:gd name="connsiteX3586" fmla="*/ 9604771 w 12192000"/>
              <a:gd name="connsiteY3586" fmla="*/ 489823 h 2007826"/>
              <a:gd name="connsiteX3587" fmla="*/ 9591865 w 12192000"/>
              <a:gd name="connsiteY3587" fmla="*/ 500349 h 2007826"/>
              <a:gd name="connsiteX3588" fmla="*/ 9591483 w 12192000"/>
              <a:gd name="connsiteY3588" fmla="*/ 493824 h 2007826"/>
              <a:gd name="connsiteX3589" fmla="*/ 9598627 w 12192000"/>
              <a:gd name="connsiteY3589" fmla="*/ 494348 h 2007826"/>
              <a:gd name="connsiteX3590" fmla="*/ 9577291 w 12192000"/>
              <a:gd name="connsiteY3590" fmla="*/ 494205 h 2007826"/>
              <a:gd name="connsiteX3591" fmla="*/ 9582435 w 12192000"/>
              <a:gd name="connsiteY3591" fmla="*/ 485536 h 2007826"/>
              <a:gd name="connsiteX3592" fmla="*/ 9550431 w 12192000"/>
              <a:gd name="connsiteY3592" fmla="*/ 482964 h 2007826"/>
              <a:gd name="connsiteX3593" fmla="*/ 9540525 w 12192000"/>
              <a:gd name="connsiteY3593" fmla="*/ 489823 h 2007826"/>
              <a:gd name="connsiteX3594" fmla="*/ 9538477 w 12192000"/>
              <a:gd name="connsiteY3594" fmla="*/ 476582 h 2007826"/>
              <a:gd name="connsiteX3595" fmla="*/ 9528714 w 12192000"/>
              <a:gd name="connsiteY3595" fmla="*/ 481297 h 2007826"/>
              <a:gd name="connsiteX3596" fmla="*/ 9531095 w 12192000"/>
              <a:gd name="connsiteY3596" fmla="*/ 471152 h 2007826"/>
              <a:gd name="connsiteX3597" fmla="*/ 10333862 w 12192000"/>
              <a:gd name="connsiteY3597" fmla="*/ 468819 h 2007826"/>
              <a:gd name="connsiteX3598" fmla="*/ 10333147 w 12192000"/>
              <a:gd name="connsiteY3598" fmla="*/ 499635 h 2007826"/>
              <a:gd name="connsiteX3599" fmla="*/ 10341768 w 12192000"/>
              <a:gd name="connsiteY3599" fmla="*/ 497968 h 2007826"/>
              <a:gd name="connsiteX3600" fmla="*/ 10344578 w 12192000"/>
              <a:gd name="connsiteY3600" fmla="*/ 477726 h 2007826"/>
              <a:gd name="connsiteX3601" fmla="*/ 10350436 w 12192000"/>
              <a:gd name="connsiteY3601" fmla="*/ 487680 h 2007826"/>
              <a:gd name="connsiteX3602" fmla="*/ 10353674 w 12192000"/>
              <a:gd name="connsiteY3602" fmla="*/ 487680 h 2007826"/>
              <a:gd name="connsiteX3603" fmla="*/ 10353817 w 12192000"/>
              <a:gd name="connsiteY3603" fmla="*/ 475297 h 2007826"/>
              <a:gd name="connsiteX3604" fmla="*/ 10358961 w 12192000"/>
              <a:gd name="connsiteY3604" fmla="*/ 474868 h 2007826"/>
              <a:gd name="connsiteX3605" fmla="*/ 10356722 w 12192000"/>
              <a:gd name="connsiteY3605" fmla="*/ 490681 h 2007826"/>
              <a:gd name="connsiteX3606" fmla="*/ 10368009 w 12192000"/>
              <a:gd name="connsiteY3606" fmla="*/ 499874 h 2007826"/>
              <a:gd name="connsiteX3607" fmla="*/ 10370772 w 12192000"/>
              <a:gd name="connsiteY3607" fmla="*/ 476106 h 2007826"/>
              <a:gd name="connsiteX3608" fmla="*/ 10374153 w 12192000"/>
              <a:gd name="connsiteY3608" fmla="*/ 506637 h 2007826"/>
              <a:gd name="connsiteX3609" fmla="*/ 10394203 w 12192000"/>
              <a:gd name="connsiteY3609" fmla="*/ 496778 h 2007826"/>
              <a:gd name="connsiteX3610" fmla="*/ 10386202 w 12192000"/>
              <a:gd name="connsiteY3610" fmla="*/ 507018 h 2007826"/>
              <a:gd name="connsiteX3611" fmla="*/ 10394394 w 12192000"/>
              <a:gd name="connsiteY3611" fmla="*/ 518020 h 2007826"/>
              <a:gd name="connsiteX3612" fmla="*/ 10381583 w 12192000"/>
              <a:gd name="connsiteY3612" fmla="*/ 517973 h 2007826"/>
              <a:gd name="connsiteX3613" fmla="*/ 10383726 w 12192000"/>
              <a:gd name="connsiteY3613" fmla="*/ 506208 h 2007826"/>
              <a:gd name="connsiteX3614" fmla="*/ 10365437 w 12192000"/>
              <a:gd name="connsiteY3614" fmla="*/ 503732 h 2007826"/>
              <a:gd name="connsiteX3615" fmla="*/ 10364151 w 12192000"/>
              <a:gd name="connsiteY3615" fmla="*/ 513448 h 2007826"/>
              <a:gd name="connsiteX3616" fmla="*/ 10341863 w 12192000"/>
              <a:gd name="connsiteY3616" fmla="*/ 508542 h 2007826"/>
              <a:gd name="connsiteX3617" fmla="*/ 10334100 w 12192000"/>
              <a:gd name="connsiteY3617" fmla="*/ 501874 h 2007826"/>
              <a:gd name="connsiteX3618" fmla="*/ 10331718 w 12192000"/>
              <a:gd name="connsiteY3618" fmla="*/ 510733 h 2007826"/>
              <a:gd name="connsiteX3619" fmla="*/ 10318765 w 12192000"/>
              <a:gd name="connsiteY3619" fmla="*/ 490062 h 2007826"/>
              <a:gd name="connsiteX3620" fmla="*/ 10327194 w 12192000"/>
              <a:gd name="connsiteY3620" fmla="*/ 504827 h 2007826"/>
              <a:gd name="connsiteX3621" fmla="*/ 10313336 w 12192000"/>
              <a:gd name="connsiteY3621" fmla="*/ 498111 h 2007826"/>
              <a:gd name="connsiteX3622" fmla="*/ 10308144 w 12192000"/>
              <a:gd name="connsiteY3622" fmla="*/ 503541 h 2007826"/>
              <a:gd name="connsiteX3623" fmla="*/ 10298953 w 12192000"/>
              <a:gd name="connsiteY3623" fmla="*/ 494920 h 2007826"/>
              <a:gd name="connsiteX3624" fmla="*/ 10309430 w 12192000"/>
              <a:gd name="connsiteY3624" fmla="*/ 475392 h 2007826"/>
              <a:gd name="connsiteX3625" fmla="*/ 10314622 w 12192000"/>
              <a:gd name="connsiteY3625" fmla="*/ 496206 h 2007826"/>
              <a:gd name="connsiteX3626" fmla="*/ 10312668 w 12192000"/>
              <a:gd name="connsiteY3626" fmla="*/ 472201 h 2007826"/>
              <a:gd name="connsiteX3627" fmla="*/ 10325004 w 12192000"/>
              <a:gd name="connsiteY3627" fmla="*/ 475535 h 2007826"/>
              <a:gd name="connsiteX3628" fmla="*/ 10333862 w 12192000"/>
              <a:gd name="connsiteY3628" fmla="*/ 468819 h 2007826"/>
              <a:gd name="connsiteX3629" fmla="*/ 2264878 w 12192000"/>
              <a:gd name="connsiteY3629" fmla="*/ 467152 h 2007826"/>
              <a:gd name="connsiteX3630" fmla="*/ 2248398 w 12192000"/>
              <a:gd name="connsiteY3630" fmla="*/ 477726 h 2007826"/>
              <a:gd name="connsiteX3631" fmla="*/ 2264878 w 12192000"/>
              <a:gd name="connsiteY3631" fmla="*/ 467152 h 2007826"/>
              <a:gd name="connsiteX3632" fmla="*/ 8676417 w 12192000"/>
              <a:gd name="connsiteY3632" fmla="*/ 466961 h 2007826"/>
              <a:gd name="connsiteX3633" fmla="*/ 8655368 w 12192000"/>
              <a:gd name="connsiteY3633" fmla="*/ 467152 h 2007826"/>
              <a:gd name="connsiteX3634" fmla="*/ 8676417 w 12192000"/>
              <a:gd name="connsiteY3634" fmla="*/ 466961 h 2007826"/>
              <a:gd name="connsiteX3635" fmla="*/ 2539237 w 12192000"/>
              <a:gd name="connsiteY3635" fmla="*/ 466675 h 2007826"/>
              <a:gd name="connsiteX3636" fmla="*/ 2539237 w 12192000"/>
              <a:gd name="connsiteY3636" fmla="*/ 466675 h 2007826"/>
              <a:gd name="connsiteX3637" fmla="*/ 2554353 w 12192000"/>
              <a:gd name="connsiteY3637" fmla="*/ 465613 h 2007826"/>
              <a:gd name="connsiteX3638" fmla="*/ 2548333 w 12192000"/>
              <a:gd name="connsiteY3638" fmla="*/ 466819 h 2007826"/>
              <a:gd name="connsiteX3639" fmla="*/ 2554353 w 12192000"/>
              <a:gd name="connsiteY3639" fmla="*/ 465613 h 2007826"/>
              <a:gd name="connsiteX3640" fmla="*/ 3195443 w 12192000"/>
              <a:gd name="connsiteY3640" fmla="*/ 464401 h 2007826"/>
              <a:gd name="connsiteX3641" fmla="*/ 3208369 w 12192000"/>
              <a:gd name="connsiteY3641" fmla="*/ 467580 h 2007826"/>
              <a:gd name="connsiteX3642" fmla="*/ 3182839 w 12192000"/>
              <a:gd name="connsiteY3642" fmla="*/ 466865 h 2007826"/>
              <a:gd name="connsiteX3643" fmla="*/ 3195443 w 12192000"/>
              <a:gd name="connsiteY3643" fmla="*/ 464401 h 2007826"/>
              <a:gd name="connsiteX3644" fmla="*/ 10253805 w 12192000"/>
              <a:gd name="connsiteY3644" fmla="*/ 463341 h 2007826"/>
              <a:gd name="connsiteX3645" fmla="*/ 10253805 w 12192000"/>
              <a:gd name="connsiteY3645" fmla="*/ 480869 h 2007826"/>
              <a:gd name="connsiteX3646" fmla="*/ 10253805 w 12192000"/>
              <a:gd name="connsiteY3646" fmla="*/ 463341 h 2007826"/>
              <a:gd name="connsiteX3647" fmla="*/ 2562526 w 12192000"/>
              <a:gd name="connsiteY3647" fmla="*/ 463294 h 2007826"/>
              <a:gd name="connsiteX3648" fmla="*/ 2562526 w 12192000"/>
              <a:gd name="connsiteY3648" fmla="*/ 463294 h 2007826"/>
              <a:gd name="connsiteX3649" fmla="*/ 10177986 w 12192000"/>
              <a:gd name="connsiteY3649" fmla="*/ 461722 h 2007826"/>
              <a:gd name="connsiteX3650" fmla="*/ 10177986 w 12192000"/>
              <a:gd name="connsiteY3650" fmla="*/ 461722 h 2007826"/>
              <a:gd name="connsiteX3651" fmla="*/ 8210455 w 12192000"/>
              <a:gd name="connsiteY3651" fmla="*/ 461389 h 2007826"/>
              <a:gd name="connsiteX3652" fmla="*/ 8209931 w 12192000"/>
              <a:gd name="connsiteY3652" fmla="*/ 469533 h 2007826"/>
              <a:gd name="connsiteX3653" fmla="*/ 8226838 w 12192000"/>
              <a:gd name="connsiteY3653" fmla="*/ 478440 h 2007826"/>
              <a:gd name="connsiteX3654" fmla="*/ 8234363 w 12192000"/>
              <a:gd name="connsiteY3654" fmla="*/ 474153 h 2007826"/>
              <a:gd name="connsiteX3655" fmla="*/ 8234363 w 12192000"/>
              <a:gd name="connsiteY3655" fmla="*/ 484251 h 2007826"/>
              <a:gd name="connsiteX3656" fmla="*/ 8253508 w 12192000"/>
              <a:gd name="connsiteY3656" fmla="*/ 484394 h 2007826"/>
              <a:gd name="connsiteX3657" fmla="*/ 8252937 w 12192000"/>
              <a:gd name="connsiteY3657" fmla="*/ 475011 h 2007826"/>
              <a:gd name="connsiteX3658" fmla="*/ 8264367 w 12192000"/>
              <a:gd name="connsiteY3658" fmla="*/ 475297 h 2007826"/>
              <a:gd name="connsiteX3659" fmla="*/ 8257032 w 12192000"/>
              <a:gd name="connsiteY3659" fmla="*/ 482441 h 2007826"/>
              <a:gd name="connsiteX3660" fmla="*/ 8287369 w 12192000"/>
              <a:gd name="connsiteY3660" fmla="*/ 478535 h 2007826"/>
              <a:gd name="connsiteX3661" fmla="*/ 8283893 w 12192000"/>
              <a:gd name="connsiteY3661" fmla="*/ 491110 h 2007826"/>
              <a:gd name="connsiteX3662" fmla="*/ 8302038 w 12192000"/>
              <a:gd name="connsiteY3662" fmla="*/ 478583 h 2007826"/>
              <a:gd name="connsiteX3663" fmla="*/ 8296132 w 12192000"/>
              <a:gd name="connsiteY3663" fmla="*/ 489490 h 2007826"/>
              <a:gd name="connsiteX3664" fmla="*/ 8305705 w 12192000"/>
              <a:gd name="connsiteY3664" fmla="*/ 489585 h 2007826"/>
              <a:gd name="connsiteX3665" fmla="*/ 8305848 w 12192000"/>
              <a:gd name="connsiteY3665" fmla="*/ 479726 h 2007826"/>
              <a:gd name="connsiteX3666" fmla="*/ 8311325 w 12192000"/>
              <a:gd name="connsiteY3666" fmla="*/ 480202 h 2007826"/>
              <a:gd name="connsiteX3667" fmla="*/ 8307229 w 12192000"/>
              <a:gd name="connsiteY3667" fmla="*/ 495587 h 2007826"/>
              <a:gd name="connsiteX3668" fmla="*/ 8324946 w 12192000"/>
              <a:gd name="connsiteY3668" fmla="*/ 483203 h 2007826"/>
              <a:gd name="connsiteX3669" fmla="*/ 8323755 w 12192000"/>
              <a:gd name="connsiteY3669" fmla="*/ 495730 h 2007826"/>
              <a:gd name="connsiteX3670" fmla="*/ 8352139 w 12192000"/>
              <a:gd name="connsiteY3670" fmla="*/ 484346 h 2007826"/>
              <a:gd name="connsiteX3671" fmla="*/ 8357235 w 12192000"/>
              <a:gd name="connsiteY3671" fmla="*/ 495158 h 2007826"/>
              <a:gd name="connsiteX3672" fmla="*/ 8358664 w 12192000"/>
              <a:gd name="connsiteY3672" fmla="*/ 474963 h 2007826"/>
              <a:gd name="connsiteX3673" fmla="*/ 8341091 w 12192000"/>
              <a:gd name="connsiteY3673" fmla="*/ 475916 h 2007826"/>
              <a:gd name="connsiteX3674" fmla="*/ 8337090 w 12192000"/>
              <a:gd name="connsiteY3674" fmla="*/ 479536 h 2007826"/>
              <a:gd name="connsiteX3675" fmla="*/ 8302895 w 12192000"/>
              <a:gd name="connsiteY3675" fmla="*/ 471534 h 2007826"/>
              <a:gd name="connsiteX3676" fmla="*/ 8279463 w 12192000"/>
              <a:gd name="connsiteY3676" fmla="*/ 466485 h 2007826"/>
              <a:gd name="connsiteX3677" fmla="*/ 8265747 w 12192000"/>
              <a:gd name="connsiteY3677" fmla="*/ 466533 h 2007826"/>
              <a:gd name="connsiteX3678" fmla="*/ 8248460 w 12192000"/>
              <a:gd name="connsiteY3678" fmla="*/ 465151 h 2007826"/>
              <a:gd name="connsiteX3679" fmla="*/ 8248650 w 12192000"/>
              <a:gd name="connsiteY3679" fmla="*/ 483537 h 2007826"/>
              <a:gd name="connsiteX3680" fmla="*/ 8242792 w 12192000"/>
              <a:gd name="connsiteY3680" fmla="*/ 466247 h 2007826"/>
              <a:gd name="connsiteX3681" fmla="*/ 8210455 w 12192000"/>
              <a:gd name="connsiteY3681" fmla="*/ 461389 h 2007826"/>
              <a:gd name="connsiteX3682" fmla="*/ 2173443 w 12192000"/>
              <a:gd name="connsiteY3682" fmla="*/ 461293 h 2007826"/>
              <a:gd name="connsiteX3683" fmla="*/ 2170207 w 12192000"/>
              <a:gd name="connsiteY3683" fmla="*/ 473963 h 2007826"/>
              <a:gd name="connsiteX3684" fmla="*/ 2173443 w 12192000"/>
              <a:gd name="connsiteY3684" fmla="*/ 461293 h 2007826"/>
              <a:gd name="connsiteX3685" fmla="*/ 8172355 w 12192000"/>
              <a:gd name="connsiteY3685" fmla="*/ 460770 h 2007826"/>
              <a:gd name="connsiteX3686" fmla="*/ 8172450 w 12192000"/>
              <a:gd name="connsiteY3686" fmla="*/ 475154 h 2007826"/>
              <a:gd name="connsiteX3687" fmla="*/ 8176974 w 12192000"/>
              <a:gd name="connsiteY3687" fmla="*/ 475154 h 2007826"/>
              <a:gd name="connsiteX3688" fmla="*/ 8177403 w 12192000"/>
              <a:gd name="connsiteY3688" fmla="*/ 465437 h 2007826"/>
              <a:gd name="connsiteX3689" fmla="*/ 8196882 w 12192000"/>
              <a:gd name="connsiteY3689" fmla="*/ 466009 h 2007826"/>
              <a:gd name="connsiteX3690" fmla="*/ 8196691 w 12192000"/>
              <a:gd name="connsiteY3690" fmla="*/ 480060 h 2007826"/>
              <a:gd name="connsiteX3691" fmla="*/ 8201358 w 12192000"/>
              <a:gd name="connsiteY3691" fmla="*/ 479869 h 2007826"/>
              <a:gd name="connsiteX3692" fmla="*/ 8200025 w 12192000"/>
              <a:gd name="connsiteY3692" fmla="*/ 472582 h 2007826"/>
              <a:gd name="connsiteX3693" fmla="*/ 8207217 w 12192000"/>
              <a:gd name="connsiteY3693" fmla="*/ 461579 h 2007826"/>
              <a:gd name="connsiteX3694" fmla="*/ 8172355 w 12192000"/>
              <a:gd name="connsiteY3694" fmla="*/ 460770 h 2007826"/>
              <a:gd name="connsiteX3695" fmla="*/ 3075396 w 12192000"/>
              <a:gd name="connsiteY3695" fmla="*/ 460626 h 2007826"/>
              <a:gd name="connsiteX3696" fmla="*/ 3091402 w 12192000"/>
              <a:gd name="connsiteY3696" fmla="*/ 464532 h 2007826"/>
              <a:gd name="connsiteX3697" fmla="*/ 3067874 w 12192000"/>
              <a:gd name="connsiteY3697" fmla="*/ 472200 h 2007826"/>
              <a:gd name="connsiteX3698" fmla="*/ 3065634 w 12192000"/>
              <a:gd name="connsiteY3698" fmla="*/ 470914 h 2007826"/>
              <a:gd name="connsiteX3699" fmla="*/ 3052774 w 12192000"/>
              <a:gd name="connsiteY3699" fmla="*/ 477487 h 2007826"/>
              <a:gd name="connsiteX3700" fmla="*/ 3052346 w 12192000"/>
              <a:gd name="connsiteY3700" fmla="*/ 470200 h 2007826"/>
              <a:gd name="connsiteX3701" fmla="*/ 3078924 w 12192000"/>
              <a:gd name="connsiteY3701" fmla="*/ 466961 h 2007826"/>
              <a:gd name="connsiteX3702" fmla="*/ 8907697 w 12192000"/>
              <a:gd name="connsiteY3702" fmla="*/ 460465 h 2007826"/>
              <a:gd name="connsiteX3703" fmla="*/ 8901636 w 12192000"/>
              <a:gd name="connsiteY3703" fmla="*/ 461436 h 2007826"/>
              <a:gd name="connsiteX3704" fmla="*/ 8907697 w 12192000"/>
              <a:gd name="connsiteY3704" fmla="*/ 460465 h 2007826"/>
              <a:gd name="connsiteX3705" fmla="*/ 8627404 w 12192000"/>
              <a:gd name="connsiteY3705" fmla="*/ 460371 h 2007826"/>
              <a:gd name="connsiteX3706" fmla="*/ 8621316 w 12192000"/>
              <a:gd name="connsiteY3706" fmla="*/ 461389 h 2007826"/>
              <a:gd name="connsiteX3707" fmla="*/ 8627404 w 12192000"/>
              <a:gd name="connsiteY3707" fmla="*/ 460371 h 2007826"/>
              <a:gd name="connsiteX3708" fmla="*/ 10294402 w 12192000"/>
              <a:gd name="connsiteY3708" fmla="*/ 460310 h 2007826"/>
              <a:gd name="connsiteX3709" fmla="*/ 10288428 w 12192000"/>
              <a:gd name="connsiteY3709" fmla="*/ 461388 h 2007826"/>
              <a:gd name="connsiteX3710" fmla="*/ 10294402 w 12192000"/>
              <a:gd name="connsiteY3710" fmla="*/ 460310 h 2007826"/>
              <a:gd name="connsiteX3711" fmla="*/ 3762053 w 12192000"/>
              <a:gd name="connsiteY3711" fmla="*/ 460246 h 2007826"/>
              <a:gd name="connsiteX3712" fmla="*/ 3767287 w 12192000"/>
              <a:gd name="connsiteY3712" fmla="*/ 468486 h 2007826"/>
              <a:gd name="connsiteX3713" fmla="*/ 3754914 w 12192000"/>
              <a:gd name="connsiteY3713" fmla="*/ 468581 h 2007826"/>
              <a:gd name="connsiteX3714" fmla="*/ 3748014 w 12192000"/>
              <a:gd name="connsiteY3714" fmla="*/ 464342 h 2007826"/>
              <a:gd name="connsiteX3715" fmla="*/ 3729599 w 12192000"/>
              <a:gd name="connsiteY3715" fmla="*/ 480536 h 2007826"/>
              <a:gd name="connsiteX3716" fmla="*/ 3727125 w 12192000"/>
              <a:gd name="connsiteY3716" fmla="*/ 463437 h 2007826"/>
              <a:gd name="connsiteX3717" fmla="*/ 3718083 w 12192000"/>
              <a:gd name="connsiteY3717" fmla="*/ 479012 h 2007826"/>
              <a:gd name="connsiteX3718" fmla="*/ 3714230 w 12192000"/>
              <a:gd name="connsiteY3718" fmla="*/ 471153 h 2007826"/>
              <a:gd name="connsiteX3719" fmla="*/ 3698097 w 12192000"/>
              <a:gd name="connsiteY3719" fmla="*/ 470581 h 2007826"/>
              <a:gd name="connsiteX3720" fmla="*/ 3691199 w 12192000"/>
              <a:gd name="connsiteY3720" fmla="*/ 479821 h 2007826"/>
              <a:gd name="connsiteX3721" fmla="*/ 3659409 w 12192000"/>
              <a:gd name="connsiteY3721" fmla="*/ 486299 h 2007826"/>
              <a:gd name="connsiteX3722" fmla="*/ 3664500 w 12192000"/>
              <a:gd name="connsiteY3722" fmla="*/ 496873 h 2007826"/>
              <a:gd name="connsiteX3723" fmla="*/ 3665311 w 12192000"/>
              <a:gd name="connsiteY3723" fmla="*/ 484156 h 2007826"/>
              <a:gd name="connsiteX3724" fmla="*/ 3673638 w 12192000"/>
              <a:gd name="connsiteY3724" fmla="*/ 494396 h 2007826"/>
              <a:gd name="connsiteX3725" fmla="*/ 3685488 w 12192000"/>
              <a:gd name="connsiteY3725" fmla="*/ 488538 h 2007826"/>
              <a:gd name="connsiteX3726" fmla="*/ 3686582 w 12192000"/>
              <a:gd name="connsiteY3726" fmla="*/ 494539 h 2007826"/>
              <a:gd name="connsiteX3727" fmla="*/ 3722176 w 12192000"/>
              <a:gd name="connsiteY3727" fmla="*/ 493634 h 2007826"/>
              <a:gd name="connsiteX3728" fmla="*/ 3765624 w 12192000"/>
              <a:gd name="connsiteY3728" fmla="*/ 483441 h 2007826"/>
              <a:gd name="connsiteX3729" fmla="*/ 3782944 w 12192000"/>
              <a:gd name="connsiteY3729" fmla="*/ 479869 h 2007826"/>
              <a:gd name="connsiteX3730" fmla="*/ 3776519 w 12192000"/>
              <a:gd name="connsiteY3730" fmla="*/ 470819 h 2007826"/>
              <a:gd name="connsiteX3731" fmla="*/ 3783611 w 12192000"/>
              <a:gd name="connsiteY3731" fmla="*/ 468676 h 2007826"/>
              <a:gd name="connsiteX3732" fmla="*/ 3762053 w 12192000"/>
              <a:gd name="connsiteY3732" fmla="*/ 460246 h 2007826"/>
              <a:gd name="connsiteX3733" fmla="*/ 10279284 w 12192000"/>
              <a:gd name="connsiteY3733" fmla="*/ 457340 h 2007826"/>
              <a:gd name="connsiteX3734" fmla="*/ 10286095 w 12192000"/>
              <a:gd name="connsiteY3734" fmla="*/ 489109 h 2007826"/>
              <a:gd name="connsiteX3735" fmla="*/ 10286809 w 12192000"/>
              <a:gd name="connsiteY3735" fmla="*/ 478821 h 2007826"/>
              <a:gd name="connsiteX3736" fmla="*/ 10293810 w 12192000"/>
              <a:gd name="connsiteY3736" fmla="*/ 480250 h 2007826"/>
              <a:gd name="connsiteX3737" fmla="*/ 10289524 w 12192000"/>
              <a:gd name="connsiteY3737" fmla="*/ 470391 h 2007826"/>
              <a:gd name="connsiteX3738" fmla="*/ 10296191 w 12192000"/>
              <a:gd name="connsiteY3738" fmla="*/ 470391 h 2007826"/>
              <a:gd name="connsiteX3739" fmla="*/ 10297811 w 12192000"/>
              <a:gd name="connsiteY3739" fmla="*/ 499826 h 2007826"/>
              <a:gd name="connsiteX3740" fmla="*/ 10288381 w 12192000"/>
              <a:gd name="connsiteY3740" fmla="*/ 497158 h 2007826"/>
              <a:gd name="connsiteX3741" fmla="*/ 10285904 w 12192000"/>
              <a:gd name="connsiteY3741" fmla="*/ 495682 h 2007826"/>
              <a:gd name="connsiteX3742" fmla="*/ 10279618 w 12192000"/>
              <a:gd name="connsiteY3742" fmla="*/ 496015 h 2007826"/>
              <a:gd name="connsiteX3743" fmla="*/ 10262473 w 12192000"/>
              <a:gd name="connsiteY3743" fmla="*/ 493396 h 2007826"/>
              <a:gd name="connsiteX3744" fmla="*/ 10262758 w 12192000"/>
              <a:gd name="connsiteY3744" fmla="*/ 470629 h 2007826"/>
              <a:gd name="connsiteX3745" fmla="*/ 10279284 w 12192000"/>
              <a:gd name="connsiteY3745" fmla="*/ 457340 h 2007826"/>
              <a:gd name="connsiteX3746" fmla="*/ 2196356 w 12192000"/>
              <a:gd name="connsiteY3746" fmla="*/ 457292 h 2007826"/>
              <a:gd name="connsiteX3747" fmla="*/ 2196356 w 12192000"/>
              <a:gd name="connsiteY3747" fmla="*/ 457292 h 2007826"/>
              <a:gd name="connsiteX3748" fmla="*/ 8161687 w 12192000"/>
              <a:gd name="connsiteY3748" fmla="*/ 456864 h 2007826"/>
              <a:gd name="connsiteX3749" fmla="*/ 8159496 w 12192000"/>
              <a:gd name="connsiteY3749" fmla="*/ 474011 h 2007826"/>
              <a:gd name="connsiteX3750" fmla="*/ 8161687 w 12192000"/>
              <a:gd name="connsiteY3750" fmla="*/ 456864 h 2007826"/>
              <a:gd name="connsiteX3751" fmla="*/ 8588886 w 12192000"/>
              <a:gd name="connsiteY3751" fmla="*/ 455706 h 2007826"/>
              <a:gd name="connsiteX3752" fmla="*/ 8582644 w 12192000"/>
              <a:gd name="connsiteY3752" fmla="*/ 456483 h 2007826"/>
              <a:gd name="connsiteX3753" fmla="*/ 8588886 w 12192000"/>
              <a:gd name="connsiteY3753" fmla="*/ 455706 h 2007826"/>
              <a:gd name="connsiteX3754" fmla="*/ 3132275 w 12192000"/>
              <a:gd name="connsiteY3754" fmla="*/ 452863 h 2007826"/>
              <a:gd name="connsiteX3755" fmla="*/ 3139785 w 12192000"/>
              <a:gd name="connsiteY3755" fmla="*/ 457912 h 2007826"/>
              <a:gd name="connsiteX3756" fmla="*/ 3119884 w 12192000"/>
              <a:gd name="connsiteY3756" fmla="*/ 463294 h 2007826"/>
              <a:gd name="connsiteX3757" fmla="*/ 3116743 w 12192000"/>
              <a:gd name="connsiteY3757" fmla="*/ 461151 h 2007826"/>
              <a:gd name="connsiteX3758" fmla="*/ 3105741 w 12192000"/>
              <a:gd name="connsiteY3758" fmla="*/ 470629 h 2007826"/>
              <a:gd name="connsiteX3759" fmla="*/ 3104550 w 12192000"/>
              <a:gd name="connsiteY3759" fmla="*/ 461913 h 2007826"/>
              <a:gd name="connsiteX3760" fmla="*/ 3132275 w 12192000"/>
              <a:gd name="connsiteY3760" fmla="*/ 452863 h 2007826"/>
              <a:gd name="connsiteX3761" fmla="*/ 8682532 w 12192000"/>
              <a:gd name="connsiteY3761" fmla="*/ 452738 h 2007826"/>
              <a:gd name="connsiteX3762" fmla="*/ 8676894 w 12192000"/>
              <a:gd name="connsiteY3762" fmla="*/ 457483 h 2007826"/>
              <a:gd name="connsiteX3763" fmla="*/ 8687419 w 12192000"/>
              <a:gd name="connsiteY3763" fmla="*/ 456816 h 2007826"/>
              <a:gd name="connsiteX3764" fmla="*/ 8682532 w 12192000"/>
              <a:gd name="connsiteY3764" fmla="*/ 452738 h 2007826"/>
              <a:gd name="connsiteX3765" fmla="*/ 2138919 w 12192000"/>
              <a:gd name="connsiteY3765" fmla="*/ 452196 h 2007826"/>
              <a:gd name="connsiteX3766" fmla="*/ 2151919 w 12192000"/>
              <a:gd name="connsiteY3766" fmla="*/ 460579 h 2007826"/>
              <a:gd name="connsiteX3767" fmla="*/ 2138919 w 12192000"/>
              <a:gd name="connsiteY3767" fmla="*/ 452196 h 2007826"/>
              <a:gd name="connsiteX3768" fmla="*/ 8547222 w 12192000"/>
              <a:gd name="connsiteY3768" fmla="*/ 450924 h 2007826"/>
              <a:gd name="connsiteX3769" fmla="*/ 8541068 w 12192000"/>
              <a:gd name="connsiteY3769" fmla="*/ 451768 h 2007826"/>
              <a:gd name="connsiteX3770" fmla="*/ 8547222 w 12192000"/>
              <a:gd name="connsiteY3770" fmla="*/ 450924 h 2007826"/>
              <a:gd name="connsiteX3771" fmla="*/ 9793272 w 12192000"/>
              <a:gd name="connsiteY3771" fmla="*/ 449338 h 2007826"/>
              <a:gd name="connsiteX3772" fmla="*/ 9799462 w 12192000"/>
              <a:gd name="connsiteY3772" fmla="*/ 455768 h 2007826"/>
              <a:gd name="connsiteX3773" fmla="*/ 9797961 w 12192000"/>
              <a:gd name="connsiteY3773" fmla="*/ 456843 h 2007826"/>
              <a:gd name="connsiteX3774" fmla="*/ 9249250 w 12192000"/>
              <a:gd name="connsiteY3774" fmla="*/ 448576 h 2007826"/>
              <a:gd name="connsiteX3775" fmla="*/ 9235201 w 12192000"/>
              <a:gd name="connsiteY3775" fmla="*/ 453053 h 2007826"/>
              <a:gd name="connsiteX3776" fmla="*/ 9249250 w 12192000"/>
              <a:gd name="connsiteY3776" fmla="*/ 448576 h 2007826"/>
              <a:gd name="connsiteX3777" fmla="*/ 2242402 w 12192000"/>
              <a:gd name="connsiteY3777" fmla="*/ 446956 h 2007826"/>
              <a:gd name="connsiteX3778" fmla="*/ 2234218 w 12192000"/>
              <a:gd name="connsiteY3778" fmla="*/ 459959 h 2007826"/>
              <a:gd name="connsiteX3779" fmla="*/ 2242402 w 12192000"/>
              <a:gd name="connsiteY3779" fmla="*/ 446956 h 2007826"/>
              <a:gd name="connsiteX3780" fmla="*/ 9205197 w 12192000"/>
              <a:gd name="connsiteY3780" fmla="*/ 446909 h 2007826"/>
              <a:gd name="connsiteX3781" fmla="*/ 9196006 w 12192000"/>
              <a:gd name="connsiteY3781" fmla="*/ 452386 h 2007826"/>
              <a:gd name="connsiteX3782" fmla="*/ 9197101 w 12192000"/>
              <a:gd name="connsiteY3782" fmla="*/ 448576 h 2007826"/>
              <a:gd name="connsiteX3783" fmla="*/ 9205197 w 12192000"/>
              <a:gd name="connsiteY3783" fmla="*/ 446909 h 2007826"/>
              <a:gd name="connsiteX3784" fmla="*/ 8509346 w 12192000"/>
              <a:gd name="connsiteY3784" fmla="*/ 446333 h 2007826"/>
              <a:gd name="connsiteX3785" fmla="*/ 8503111 w 12192000"/>
              <a:gd name="connsiteY3785" fmla="*/ 446862 h 2007826"/>
              <a:gd name="connsiteX3786" fmla="*/ 8509346 w 12192000"/>
              <a:gd name="connsiteY3786" fmla="*/ 446333 h 2007826"/>
              <a:gd name="connsiteX3787" fmla="*/ 8630031 w 12192000"/>
              <a:gd name="connsiteY3787" fmla="*/ 445719 h 2007826"/>
              <a:gd name="connsiteX3788" fmla="*/ 8624935 w 12192000"/>
              <a:gd name="connsiteY3788" fmla="*/ 454911 h 2007826"/>
              <a:gd name="connsiteX3789" fmla="*/ 8658368 w 12192000"/>
              <a:gd name="connsiteY3789" fmla="*/ 455721 h 2007826"/>
              <a:gd name="connsiteX3790" fmla="*/ 8658225 w 12192000"/>
              <a:gd name="connsiteY3790" fmla="*/ 451720 h 2007826"/>
              <a:gd name="connsiteX3791" fmla="*/ 8646890 w 12192000"/>
              <a:gd name="connsiteY3791" fmla="*/ 450196 h 2007826"/>
              <a:gd name="connsiteX3792" fmla="*/ 8630031 w 12192000"/>
              <a:gd name="connsiteY3792" fmla="*/ 445719 h 2007826"/>
              <a:gd name="connsiteX3793" fmla="*/ 2382836 w 12192000"/>
              <a:gd name="connsiteY3793" fmla="*/ 443861 h 2007826"/>
              <a:gd name="connsiteX3794" fmla="*/ 2382836 w 12192000"/>
              <a:gd name="connsiteY3794" fmla="*/ 443861 h 2007826"/>
              <a:gd name="connsiteX3795" fmla="*/ 8030718 w 12192000"/>
              <a:gd name="connsiteY3795" fmla="*/ 442908 h 2007826"/>
              <a:gd name="connsiteX3796" fmla="*/ 8029814 w 12192000"/>
              <a:gd name="connsiteY3796" fmla="*/ 461103 h 2007826"/>
              <a:gd name="connsiteX3797" fmla="*/ 8033052 w 12192000"/>
              <a:gd name="connsiteY3797" fmla="*/ 460627 h 2007826"/>
              <a:gd name="connsiteX3798" fmla="*/ 8042910 w 12192000"/>
              <a:gd name="connsiteY3798" fmla="*/ 449719 h 2007826"/>
              <a:gd name="connsiteX3799" fmla="*/ 8045101 w 12192000"/>
              <a:gd name="connsiteY3799" fmla="*/ 463437 h 2007826"/>
              <a:gd name="connsiteX3800" fmla="*/ 8050054 w 12192000"/>
              <a:gd name="connsiteY3800" fmla="*/ 451482 h 2007826"/>
              <a:gd name="connsiteX3801" fmla="*/ 8055341 w 12192000"/>
              <a:gd name="connsiteY3801" fmla="*/ 451244 h 2007826"/>
              <a:gd name="connsiteX3802" fmla="*/ 8053292 w 12192000"/>
              <a:gd name="connsiteY3802" fmla="*/ 467628 h 2007826"/>
              <a:gd name="connsiteX3803" fmla="*/ 8063913 w 12192000"/>
              <a:gd name="connsiteY3803" fmla="*/ 451672 h 2007826"/>
              <a:gd name="connsiteX3804" fmla="*/ 8080820 w 12192000"/>
              <a:gd name="connsiteY3804" fmla="*/ 457150 h 2007826"/>
              <a:gd name="connsiteX3805" fmla="*/ 8085154 w 12192000"/>
              <a:gd name="connsiteY3805" fmla="*/ 471391 h 2007826"/>
              <a:gd name="connsiteX3806" fmla="*/ 8087440 w 12192000"/>
              <a:gd name="connsiteY3806" fmla="*/ 456102 h 2007826"/>
              <a:gd name="connsiteX3807" fmla="*/ 8097108 w 12192000"/>
              <a:gd name="connsiteY3807" fmla="*/ 456054 h 2007826"/>
              <a:gd name="connsiteX3808" fmla="*/ 8090345 w 12192000"/>
              <a:gd name="connsiteY3808" fmla="*/ 467152 h 2007826"/>
              <a:gd name="connsiteX3809" fmla="*/ 8103537 w 12192000"/>
              <a:gd name="connsiteY3809" fmla="*/ 454054 h 2007826"/>
              <a:gd name="connsiteX3810" fmla="*/ 8106490 w 12192000"/>
              <a:gd name="connsiteY3810" fmla="*/ 471343 h 2007826"/>
              <a:gd name="connsiteX3811" fmla="*/ 8119110 w 12192000"/>
              <a:gd name="connsiteY3811" fmla="*/ 458722 h 2007826"/>
              <a:gd name="connsiteX3812" fmla="*/ 8120301 w 12192000"/>
              <a:gd name="connsiteY3812" fmla="*/ 470438 h 2007826"/>
              <a:gd name="connsiteX3813" fmla="*/ 8123254 w 12192000"/>
              <a:gd name="connsiteY3813" fmla="*/ 470200 h 2007826"/>
              <a:gd name="connsiteX3814" fmla="*/ 8133636 w 12192000"/>
              <a:gd name="connsiteY3814" fmla="*/ 459245 h 2007826"/>
              <a:gd name="connsiteX3815" fmla="*/ 8137351 w 12192000"/>
              <a:gd name="connsiteY3815" fmla="*/ 475868 h 2007826"/>
              <a:gd name="connsiteX3816" fmla="*/ 8139780 w 12192000"/>
              <a:gd name="connsiteY3816" fmla="*/ 459150 h 2007826"/>
              <a:gd name="connsiteX3817" fmla="*/ 8147352 w 12192000"/>
              <a:gd name="connsiteY3817" fmla="*/ 461055 h 2007826"/>
              <a:gd name="connsiteX3818" fmla="*/ 8142685 w 12192000"/>
              <a:gd name="connsiteY3818" fmla="*/ 477011 h 2007826"/>
              <a:gd name="connsiteX3819" fmla="*/ 8156401 w 12192000"/>
              <a:gd name="connsiteY3819" fmla="*/ 464389 h 2007826"/>
              <a:gd name="connsiteX3820" fmla="*/ 8117825 w 12192000"/>
              <a:gd name="connsiteY3820" fmla="*/ 454006 h 2007826"/>
              <a:gd name="connsiteX3821" fmla="*/ 8030718 w 12192000"/>
              <a:gd name="connsiteY3821" fmla="*/ 442908 h 2007826"/>
              <a:gd name="connsiteX3822" fmla="*/ 10157412 w 12192000"/>
              <a:gd name="connsiteY3822" fmla="*/ 442670 h 2007826"/>
              <a:gd name="connsiteX3823" fmla="*/ 10172556 w 12192000"/>
              <a:gd name="connsiteY3823" fmla="*/ 455435 h 2007826"/>
              <a:gd name="connsiteX3824" fmla="*/ 10173033 w 12192000"/>
              <a:gd name="connsiteY3824" fmla="*/ 446671 h 2007826"/>
              <a:gd name="connsiteX3825" fmla="*/ 10191606 w 12192000"/>
              <a:gd name="connsiteY3825" fmla="*/ 448767 h 2007826"/>
              <a:gd name="connsiteX3826" fmla="*/ 10191035 w 12192000"/>
              <a:gd name="connsiteY3826" fmla="*/ 468866 h 2007826"/>
              <a:gd name="connsiteX3827" fmla="*/ 10197036 w 12192000"/>
              <a:gd name="connsiteY3827" fmla="*/ 469819 h 2007826"/>
              <a:gd name="connsiteX3828" fmla="*/ 10196702 w 12192000"/>
              <a:gd name="connsiteY3828" fmla="*/ 449957 h 2007826"/>
              <a:gd name="connsiteX3829" fmla="*/ 10206941 w 12192000"/>
              <a:gd name="connsiteY3829" fmla="*/ 451815 h 2007826"/>
              <a:gd name="connsiteX3830" fmla="*/ 10204751 w 12192000"/>
              <a:gd name="connsiteY3830" fmla="*/ 473867 h 2007826"/>
              <a:gd name="connsiteX3831" fmla="*/ 10211371 w 12192000"/>
              <a:gd name="connsiteY3831" fmla="*/ 446528 h 2007826"/>
              <a:gd name="connsiteX3832" fmla="*/ 10214609 w 12192000"/>
              <a:gd name="connsiteY3832" fmla="*/ 446433 h 2007826"/>
              <a:gd name="connsiteX3833" fmla="*/ 10221896 w 12192000"/>
              <a:gd name="connsiteY3833" fmla="*/ 470486 h 2007826"/>
              <a:gd name="connsiteX3834" fmla="*/ 10229516 w 12192000"/>
              <a:gd name="connsiteY3834" fmla="*/ 457578 h 2007826"/>
              <a:gd name="connsiteX3835" fmla="*/ 10233373 w 12192000"/>
              <a:gd name="connsiteY3835" fmla="*/ 469200 h 2007826"/>
              <a:gd name="connsiteX3836" fmla="*/ 10231564 w 12192000"/>
              <a:gd name="connsiteY3836" fmla="*/ 471676 h 2007826"/>
              <a:gd name="connsiteX3837" fmla="*/ 10229945 w 12192000"/>
              <a:gd name="connsiteY3837" fmla="*/ 481774 h 2007826"/>
              <a:gd name="connsiteX3838" fmla="*/ 10238660 w 12192000"/>
              <a:gd name="connsiteY3838" fmla="*/ 459055 h 2007826"/>
              <a:gd name="connsiteX3839" fmla="*/ 10247995 w 12192000"/>
              <a:gd name="connsiteY3839" fmla="*/ 483870 h 2007826"/>
              <a:gd name="connsiteX3840" fmla="*/ 10241374 w 12192000"/>
              <a:gd name="connsiteY3840" fmla="*/ 489776 h 2007826"/>
              <a:gd name="connsiteX3841" fmla="*/ 10226706 w 12192000"/>
              <a:gd name="connsiteY3841" fmla="*/ 484441 h 2007826"/>
              <a:gd name="connsiteX3842" fmla="*/ 10218609 w 12192000"/>
              <a:gd name="connsiteY3842" fmla="*/ 469390 h 2007826"/>
              <a:gd name="connsiteX3843" fmla="*/ 10212133 w 12192000"/>
              <a:gd name="connsiteY3843" fmla="*/ 486346 h 2007826"/>
              <a:gd name="connsiteX3844" fmla="*/ 10208990 w 12192000"/>
              <a:gd name="connsiteY3844" fmla="*/ 472772 h 2007826"/>
              <a:gd name="connsiteX3845" fmla="*/ 10190845 w 12192000"/>
              <a:gd name="connsiteY3845" fmla="*/ 473010 h 2007826"/>
              <a:gd name="connsiteX3846" fmla="*/ 10190940 w 12192000"/>
              <a:gd name="connsiteY3846" fmla="*/ 480726 h 2007826"/>
              <a:gd name="connsiteX3847" fmla="*/ 10172795 w 12192000"/>
              <a:gd name="connsiteY3847" fmla="*/ 474248 h 2007826"/>
              <a:gd name="connsiteX3848" fmla="*/ 10172652 w 12192000"/>
              <a:gd name="connsiteY3848" fmla="*/ 465294 h 2007826"/>
              <a:gd name="connsiteX3849" fmla="*/ 10167318 w 12192000"/>
              <a:gd name="connsiteY3849" fmla="*/ 466580 h 2007826"/>
              <a:gd name="connsiteX3850" fmla="*/ 10168509 w 12192000"/>
              <a:gd name="connsiteY3850" fmla="*/ 460769 h 2007826"/>
              <a:gd name="connsiteX3851" fmla="*/ 10162031 w 12192000"/>
              <a:gd name="connsiteY3851" fmla="*/ 460912 h 2007826"/>
              <a:gd name="connsiteX3852" fmla="*/ 10168794 w 12192000"/>
              <a:gd name="connsiteY3852" fmla="*/ 470343 h 2007826"/>
              <a:gd name="connsiteX3853" fmla="*/ 10158507 w 12192000"/>
              <a:gd name="connsiteY3853" fmla="*/ 470533 h 2007826"/>
              <a:gd name="connsiteX3854" fmla="*/ 10157412 w 12192000"/>
              <a:gd name="connsiteY3854" fmla="*/ 442670 h 2007826"/>
              <a:gd name="connsiteX3855" fmla="*/ 2684832 w 12192000"/>
              <a:gd name="connsiteY3855" fmla="*/ 442384 h 2007826"/>
              <a:gd name="connsiteX3856" fmla="*/ 2668353 w 12192000"/>
              <a:gd name="connsiteY3856" fmla="*/ 444956 h 2007826"/>
              <a:gd name="connsiteX3857" fmla="*/ 2684832 w 12192000"/>
              <a:gd name="connsiteY3857" fmla="*/ 442384 h 2007826"/>
              <a:gd name="connsiteX3858" fmla="*/ 3993657 w 12192000"/>
              <a:gd name="connsiteY3858" fmla="*/ 441539 h 2007826"/>
              <a:gd name="connsiteX3859" fmla="*/ 3987394 w 12192000"/>
              <a:gd name="connsiteY3859" fmla="*/ 442336 h 2007826"/>
              <a:gd name="connsiteX3860" fmla="*/ 3993657 w 12192000"/>
              <a:gd name="connsiteY3860" fmla="*/ 441539 h 2007826"/>
              <a:gd name="connsiteX3861" fmla="*/ 8473488 w 12192000"/>
              <a:gd name="connsiteY3861" fmla="*/ 440801 h 2007826"/>
              <a:gd name="connsiteX3862" fmla="*/ 8463201 w 12192000"/>
              <a:gd name="connsiteY3862" fmla="*/ 445004 h 2007826"/>
              <a:gd name="connsiteX3863" fmla="*/ 8486061 w 12192000"/>
              <a:gd name="connsiteY3863" fmla="*/ 443385 h 2007826"/>
              <a:gd name="connsiteX3864" fmla="*/ 8473488 w 12192000"/>
              <a:gd name="connsiteY3864" fmla="*/ 440801 h 2007826"/>
              <a:gd name="connsiteX3865" fmla="*/ 3924739 w 12192000"/>
              <a:gd name="connsiteY3865" fmla="*/ 440336 h 2007826"/>
              <a:gd name="connsiteX3866" fmla="*/ 3912683 w 12192000"/>
              <a:gd name="connsiteY3866" fmla="*/ 446052 h 2007826"/>
              <a:gd name="connsiteX3867" fmla="*/ 3908440 w 12192000"/>
              <a:gd name="connsiteY3867" fmla="*/ 443956 h 2007826"/>
              <a:gd name="connsiteX3868" fmla="*/ 3874937 w 12192000"/>
              <a:gd name="connsiteY3868" fmla="*/ 448862 h 2007826"/>
              <a:gd name="connsiteX3869" fmla="*/ 3859498 w 12192000"/>
              <a:gd name="connsiteY3869" fmla="*/ 460341 h 2007826"/>
              <a:gd name="connsiteX3870" fmla="*/ 3859878 w 12192000"/>
              <a:gd name="connsiteY3870" fmla="*/ 449434 h 2007826"/>
              <a:gd name="connsiteX3871" fmla="*/ 3845390 w 12192000"/>
              <a:gd name="connsiteY3871" fmla="*/ 465818 h 2007826"/>
              <a:gd name="connsiteX3872" fmla="*/ 3842294 w 12192000"/>
              <a:gd name="connsiteY3872" fmla="*/ 450101 h 2007826"/>
              <a:gd name="connsiteX3873" fmla="*/ 3834477 w 12192000"/>
              <a:gd name="connsiteY3873" fmla="*/ 456816 h 2007826"/>
              <a:gd name="connsiteX3874" fmla="*/ 3839195 w 12192000"/>
              <a:gd name="connsiteY3874" fmla="*/ 467485 h 2007826"/>
              <a:gd name="connsiteX3875" fmla="*/ 3826996 w 12192000"/>
              <a:gd name="connsiteY3875" fmla="*/ 455149 h 2007826"/>
              <a:gd name="connsiteX3876" fmla="*/ 3827996 w 12192000"/>
              <a:gd name="connsiteY3876" fmla="*/ 466009 h 2007826"/>
              <a:gd name="connsiteX3877" fmla="*/ 3795935 w 12192000"/>
              <a:gd name="connsiteY3877" fmla="*/ 460960 h 2007826"/>
              <a:gd name="connsiteX3878" fmla="*/ 3802122 w 12192000"/>
              <a:gd name="connsiteY3878" fmla="*/ 480250 h 2007826"/>
              <a:gd name="connsiteX3879" fmla="*/ 3817321 w 12192000"/>
              <a:gd name="connsiteY3879" fmla="*/ 473630 h 2007826"/>
              <a:gd name="connsiteX3880" fmla="*/ 3832953 w 12192000"/>
              <a:gd name="connsiteY3880" fmla="*/ 467819 h 2007826"/>
              <a:gd name="connsiteX3881" fmla="*/ 3840577 w 12192000"/>
              <a:gd name="connsiteY3881" fmla="*/ 475011 h 2007826"/>
              <a:gd name="connsiteX3882" fmla="*/ 3879369 w 12192000"/>
              <a:gd name="connsiteY3882" fmla="*/ 468819 h 2007826"/>
              <a:gd name="connsiteX3883" fmla="*/ 3904532 w 12192000"/>
              <a:gd name="connsiteY3883" fmla="*/ 466580 h 2007826"/>
              <a:gd name="connsiteX3884" fmla="*/ 3912396 w 12192000"/>
              <a:gd name="connsiteY3884" fmla="*/ 451720 h 2007826"/>
              <a:gd name="connsiteX3885" fmla="*/ 3922357 w 12192000"/>
              <a:gd name="connsiteY3885" fmla="*/ 460293 h 2007826"/>
              <a:gd name="connsiteX3886" fmla="*/ 3919735 w 12192000"/>
              <a:gd name="connsiteY3886" fmla="*/ 449529 h 2007826"/>
              <a:gd name="connsiteX3887" fmla="*/ 3934887 w 12192000"/>
              <a:gd name="connsiteY3887" fmla="*/ 459341 h 2007826"/>
              <a:gd name="connsiteX3888" fmla="*/ 3924739 w 12192000"/>
              <a:gd name="connsiteY3888" fmla="*/ 440336 h 2007826"/>
              <a:gd name="connsiteX3889" fmla="*/ 2224840 w 12192000"/>
              <a:gd name="connsiteY3889" fmla="*/ 438764 h 2007826"/>
              <a:gd name="connsiteX3890" fmla="*/ 2231173 w 12192000"/>
              <a:gd name="connsiteY3890" fmla="*/ 444575 h 2007826"/>
              <a:gd name="connsiteX3891" fmla="*/ 2224840 w 12192000"/>
              <a:gd name="connsiteY3891" fmla="*/ 438764 h 2007826"/>
              <a:gd name="connsiteX3892" fmla="*/ 2706311 w 12192000"/>
              <a:gd name="connsiteY3892" fmla="*/ 437288 h 2007826"/>
              <a:gd name="connsiteX3893" fmla="*/ 2706311 w 12192000"/>
              <a:gd name="connsiteY3893" fmla="*/ 437288 h 2007826"/>
              <a:gd name="connsiteX3894" fmla="*/ 2294848 w 12192000"/>
              <a:gd name="connsiteY3894" fmla="*/ 437288 h 2007826"/>
              <a:gd name="connsiteX3895" fmla="*/ 2286610 w 12192000"/>
              <a:gd name="connsiteY3895" fmla="*/ 450291 h 2007826"/>
              <a:gd name="connsiteX3896" fmla="*/ 2294848 w 12192000"/>
              <a:gd name="connsiteY3896" fmla="*/ 437288 h 2007826"/>
              <a:gd name="connsiteX3897" fmla="*/ 3191184 w 12192000"/>
              <a:gd name="connsiteY3897" fmla="*/ 436811 h 2007826"/>
              <a:gd name="connsiteX3898" fmla="*/ 3202949 w 12192000"/>
              <a:gd name="connsiteY3898" fmla="*/ 450100 h 2007826"/>
              <a:gd name="connsiteX3899" fmla="*/ 3180515 w 12192000"/>
              <a:gd name="connsiteY3899" fmla="*/ 447147 h 2007826"/>
              <a:gd name="connsiteX3900" fmla="*/ 3187374 w 12192000"/>
              <a:gd name="connsiteY3900" fmla="*/ 456434 h 2007826"/>
              <a:gd name="connsiteX3901" fmla="*/ 3172945 w 12192000"/>
              <a:gd name="connsiteY3901" fmla="*/ 454672 h 2007826"/>
              <a:gd name="connsiteX3902" fmla="*/ 3181802 w 12192000"/>
              <a:gd name="connsiteY3902" fmla="*/ 442288 h 2007826"/>
              <a:gd name="connsiteX3903" fmla="*/ 3192518 w 12192000"/>
              <a:gd name="connsiteY3903" fmla="*/ 448004 h 2007826"/>
              <a:gd name="connsiteX3904" fmla="*/ 3191184 w 12192000"/>
              <a:gd name="connsiteY3904" fmla="*/ 436811 h 2007826"/>
              <a:gd name="connsiteX3905" fmla="*/ 3860655 w 12192000"/>
              <a:gd name="connsiteY3905" fmla="*/ 436539 h 2007826"/>
              <a:gd name="connsiteX3906" fmla="*/ 3854683 w 12192000"/>
              <a:gd name="connsiteY3906" fmla="*/ 437764 h 2007826"/>
              <a:gd name="connsiteX3907" fmla="*/ 3860655 w 12192000"/>
              <a:gd name="connsiteY3907" fmla="*/ 436539 h 2007826"/>
              <a:gd name="connsiteX3908" fmla="*/ 7963186 w 12192000"/>
              <a:gd name="connsiteY3908" fmla="*/ 435573 h 2007826"/>
              <a:gd name="connsiteX3909" fmla="*/ 7968520 w 12192000"/>
              <a:gd name="connsiteY3909" fmla="*/ 451101 h 2007826"/>
              <a:gd name="connsiteX3910" fmla="*/ 7984760 w 12192000"/>
              <a:gd name="connsiteY3910" fmla="*/ 444766 h 2007826"/>
              <a:gd name="connsiteX3911" fmla="*/ 7976045 w 12192000"/>
              <a:gd name="connsiteY3911" fmla="*/ 454387 h 2007826"/>
              <a:gd name="connsiteX3912" fmla="*/ 7984141 w 12192000"/>
              <a:gd name="connsiteY3912" fmla="*/ 458579 h 2007826"/>
              <a:gd name="connsiteX3913" fmla="*/ 7990951 w 12192000"/>
              <a:gd name="connsiteY3913" fmla="*/ 443051 h 2007826"/>
              <a:gd name="connsiteX3914" fmla="*/ 7991618 w 12192000"/>
              <a:gd name="connsiteY3914" fmla="*/ 460674 h 2007826"/>
              <a:gd name="connsiteX3915" fmla="*/ 7996714 w 12192000"/>
              <a:gd name="connsiteY3915" fmla="*/ 461008 h 2007826"/>
              <a:gd name="connsiteX3916" fmla="*/ 7994571 w 12192000"/>
              <a:gd name="connsiteY3916" fmla="*/ 446576 h 2007826"/>
              <a:gd name="connsiteX3917" fmla="*/ 8005620 w 12192000"/>
              <a:gd name="connsiteY3917" fmla="*/ 446576 h 2007826"/>
              <a:gd name="connsiteX3918" fmla="*/ 8005620 w 12192000"/>
              <a:gd name="connsiteY3918" fmla="*/ 456340 h 2007826"/>
              <a:gd name="connsiteX3919" fmla="*/ 8014056 w 12192000"/>
              <a:gd name="connsiteY3919" fmla="*/ 451774 h 2007826"/>
              <a:gd name="connsiteX3920" fmla="*/ 8020045 w 12192000"/>
              <a:gd name="connsiteY3920" fmla="*/ 454314 h 2007826"/>
              <a:gd name="connsiteX3921" fmla="*/ 8019480 w 12192000"/>
              <a:gd name="connsiteY3921" fmla="*/ 455560 h 2007826"/>
              <a:gd name="connsiteX3922" fmla="*/ 8015145 w 12192000"/>
              <a:gd name="connsiteY3922" fmla="*/ 456054 h 2007826"/>
              <a:gd name="connsiteX3923" fmla="*/ 8016145 w 12192000"/>
              <a:gd name="connsiteY3923" fmla="*/ 462913 h 2007826"/>
              <a:gd name="connsiteX3924" fmla="*/ 8019480 w 12192000"/>
              <a:gd name="connsiteY3924" fmla="*/ 455560 h 2007826"/>
              <a:gd name="connsiteX3925" fmla="*/ 8022241 w 12192000"/>
              <a:gd name="connsiteY3925" fmla="*/ 455245 h 2007826"/>
              <a:gd name="connsiteX3926" fmla="*/ 8020045 w 12192000"/>
              <a:gd name="connsiteY3926" fmla="*/ 454314 h 2007826"/>
              <a:gd name="connsiteX3927" fmla="*/ 8025670 w 12192000"/>
              <a:gd name="connsiteY3927" fmla="*/ 441908 h 2007826"/>
              <a:gd name="connsiteX3928" fmla="*/ 7974568 w 12192000"/>
              <a:gd name="connsiteY3928" fmla="*/ 440527 h 2007826"/>
              <a:gd name="connsiteX3929" fmla="*/ 7963186 w 12192000"/>
              <a:gd name="connsiteY3929" fmla="*/ 435573 h 2007826"/>
              <a:gd name="connsiteX3930" fmla="*/ 8502348 w 12192000"/>
              <a:gd name="connsiteY3930" fmla="*/ 433478 h 2007826"/>
              <a:gd name="connsiteX3931" fmla="*/ 8515969 w 12192000"/>
              <a:gd name="connsiteY3931" fmla="*/ 433478 h 2007826"/>
              <a:gd name="connsiteX3932" fmla="*/ 8502348 w 12192000"/>
              <a:gd name="connsiteY3932" fmla="*/ 433478 h 2007826"/>
              <a:gd name="connsiteX3933" fmla="*/ 8392579 w 12192000"/>
              <a:gd name="connsiteY3933" fmla="*/ 432817 h 2007826"/>
              <a:gd name="connsiteX3934" fmla="*/ 8375190 w 12192000"/>
              <a:gd name="connsiteY3934" fmla="*/ 435573 h 2007826"/>
              <a:gd name="connsiteX3935" fmla="*/ 8448675 w 12192000"/>
              <a:gd name="connsiteY3935" fmla="*/ 441575 h 2007826"/>
              <a:gd name="connsiteX3936" fmla="*/ 8448770 w 12192000"/>
              <a:gd name="connsiteY3936" fmla="*/ 437193 h 2007826"/>
              <a:gd name="connsiteX3937" fmla="*/ 8411003 w 12192000"/>
              <a:gd name="connsiteY3937" fmla="*/ 437431 h 2007826"/>
              <a:gd name="connsiteX3938" fmla="*/ 8410432 w 12192000"/>
              <a:gd name="connsiteY3938" fmla="*/ 432954 h 2007826"/>
              <a:gd name="connsiteX3939" fmla="*/ 8392579 w 12192000"/>
              <a:gd name="connsiteY3939" fmla="*/ 432817 h 2007826"/>
              <a:gd name="connsiteX3940" fmla="*/ 8541448 w 12192000"/>
              <a:gd name="connsiteY3940" fmla="*/ 432811 h 2007826"/>
              <a:gd name="connsiteX3941" fmla="*/ 8533352 w 12192000"/>
              <a:gd name="connsiteY3941" fmla="*/ 441099 h 2007826"/>
              <a:gd name="connsiteX3942" fmla="*/ 8568214 w 12192000"/>
              <a:gd name="connsiteY3942" fmla="*/ 447386 h 2007826"/>
              <a:gd name="connsiteX3943" fmla="*/ 8567166 w 12192000"/>
              <a:gd name="connsiteY3943" fmla="*/ 435335 h 2007826"/>
              <a:gd name="connsiteX3944" fmla="*/ 8563689 w 12192000"/>
              <a:gd name="connsiteY3944" fmla="*/ 443956 h 2007826"/>
              <a:gd name="connsiteX3945" fmla="*/ 8555450 w 12192000"/>
              <a:gd name="connsiteY3945" fmla="*/ 436097 h 2007826"/>
              <a:gd name="connsiteX3946" fmla="*/ 8544830 w 12192000"/>
              <a:gd name="connsiteY3946" fmla="*/ 442480 h 2007826"/>
              <a:gd name="connsiteX3947" fmla="*/ 8541448 w 12192000"/>
              <a:gd name="connsiteY3947" fmla="*/ 432811 h 2007826"/>
              <a:gd name="connsiteX3948" fmla="*/ 3273439 w 12192000"/>
              <a:gd name="connsiteY3948" fmla="*/ 428905 h 2007826"/>
              <a:gd name="connsiteX3949" fmla="*/ 3280968 w 12192000"/>
              <a:gd name="connsiteY3949" fmla="*/ 433144 h 2007826"/>
              <a:gd name="connsiteX3950" fmla="*/ 3275154 w 12192000"/>
              <a:gd name="connsiteY3950" fmla="*/ 440479 h 2007826"/>
              <a:gd name="connsiteX3951" fmla="*/ 3263582 w 12192000"/>
              <a:gd name="connsiteY3951" fmla="*/ 440479 h 2007826"/>
              <a:gd name="connsiteX3952" fmla="*/ 3273439 w 12192000"/>
              <a:gd name="connsiteY3952" fmla="*/ 428905 h 2007826"/>
              <a:gd name="connsiteX3953" fmla="*/ 9090126 w 12192000"/>
              <a:gd name="connsiteY3953" fmla="*/ 427409 h 2007826"/>
              <a:gd name="connsiteX3954" fmla="*/ 9083944 w 12192000"/>
              <a:gd name="connsiteY3954" fmla="*/ 427904 h 2007826"/>
              <a:gd name="connsiteX3955" fmla="*/ 9090126 w 12192000"/>
              <a:gd name="connsiteY3955" fmla="*/ 427409 h 2007826"/>
              <a:gd name="connsiteX3956" fmla="*/ 8451494 w 12192000"/>
              <a:gd name="connsiteY3956" fmla="*/ 427202 h 2007826"/>
              <a:gd name="connsiteX3957" fmla="*/ 8445198 w 12192000"/>
              <a:gd name="connsiteY3957" fmla="*/ 427905 h 2007826"/>
              <a:gd name="connsiteX3958" fmla="*/ 8451494 w 12192000"/>
              <a:gd name="connsiteY3958" fmla="*/ 427202 h 2007826"/>
              <a:gd name="connsiteX3959" fmla="*/ 8356040 w 12192000"/>
              <a:gd name="connsiteY3959" fmla="*/ 427105 h 2007826"/>
              <a:gd name="connsiteX3960" fmla="*/ 8349758 w 12192000"/>
              <a:gd name="connsiteY3960" fmla="*/ 428096 h 2007826"/>
              <a:gd name="connsiteX3961" fmla="*/ 8356040 w 12192000"/>
              <a:gd name="connsiteY3961" fmla="*/ 427105 h 2007826"/>
              <a:gd name="connsiteX3962" fmla="*/ 4165372 w 12192000"/>
              <a:gd name="connsiteY3962" fmla="*/ 426946 h 2007826"/>
              <a:gd name="connsiteX3963" fmla="*/ 4159169 w 12192000"/>
              <a:gd name="connsiteY3963" fmla="*/ 427810 h 2007826"/>
              <a:gd name="connsiteX3964" fmla="*/ 4165372 w 12192000"/>
              <a:gd name="connsiteY3964" fmla="*/ 426946 h 2007826"/>
              <a:gd name="connsiteX3965" fmla="*/ 2468458 w 12192000"/>
              <a:gd name="connsiteY3965" fmla="*/ 426571 h 2007826"/>
              <a:gd name="connsiteX3966" fmla="*/ 2432885 w 12192000"/>
              <a:gd name="connsiteY3966" fmla="*/ 433240 h 2007826"/>
              <a:gd name="connsiteX3967" fmla="*/ 2434790 w 12192000"/>
              <a:gd name="connsiteY3967" fmla="*/ 441575 h 2007826"/>
              <a:gd name="connsiteX3968" fmla="*/ 2468458 w 12192000"/>
              <a:gd name="connsiteY3968" fmla="*/ 426571 h 2007826"/>
              <a:gd name="connsiteX3969" fmla="*/ 2473268 w 12192000"/>
              <a:gd name="connsiteY3969" fmla="*/ 425381 h 2007826"/>
              <a:gd name="connsiteX3970" fmla="*/ 2478697 w 12192000"/>
              <a:gd name="connsiteY3970" fmla="*/ 434859 h 2007826"/>
              <a:gd name="connsiteX3971" fmla="*/ 2473268 w 12192000"/>
              <a:gd name="connsiteY3971" fmla="*/ 425381 h 2007826"/>
              <a:gd name="connsiteX3972" fmla="*/ 9124426 w 12192000"/>
              <a:gd name="connsiteY3972" fmla="*/ 423523 h 2007826"/>
              <a:gd name="connsiteX3973" fmla="*/ 9107233 w 12192000"/>
              <a:gd name="connsiteY3973" fmla="*/ 434335 h 2007826"/>
              <a:gd name="connsiteX3974" fmla="*/ 9124426 w 12192000"/>
              <a:gd name="connsiteY3974" fmla="*/ 423523 h 2007826"/>
              <a:gd name="connsiteX3975" fmla="*/ 8421148 w 12192000"/>
              <a:gd name="connsiteY3975" fmla="*/ 423476 h 2007826"/>
              <a:gd name="connsiteX3976" fmla="*/ 8439150 w 12192000"/>
              <a:gd name="connsiteY3976" fmla="*/ 425095 h 2007826"/>
              <a:gd name="connsiteX3977" fmla="*/ 8421148 w 12192000"/>
              <a:gd name="connsiteY3977" fmla="*/ 423476 h 2007826"/>
              <a:gd name="connsiteX3978" fmla="*/ 8318111 w 12192000"/>
              <a:gd name="connsiteY3978" fmla="*/ 422381 h 2007826"/>
              <a:gd name="connsiteX3979" fmla="*/ 8311849 w 12192000"/>
              <a:gd name="connsiteY3979" fmla="*/ 423285 h 2007826"/>
              <a:gd name="connsiteX3980" fmla="*/ 8318111 w 12192000"/>
              <a:gd name="connsiteY3980" fmla="*/ 422381 h 2007826"/>
              <a:gd name="connsiteX3981" fmla="*/ 2308581 w 12192000"/>
              <a:gd name="connsiteY3981" fmla="*/ 422366 h 2007826"/>
              <a:gd name="connsiteX3982" fmla="*/ 2302473 w 12192000"/>
              <a:gd name="connsiteY3982" fmla="*/ 423190 h 2007826"/>
              <a:gd name="connsiteX3983" fmla="*/ 2308581 w 12192000"/>
              <a:gd name="connsiteY3983" fmla="*/ 422366 h 2007826"/>
              <a:gd name="connsiteX3984" fmla="*/ 9051996 w 12192000"/>
              <a:gd name="connsiteY3984" fmla="*/ 422279 h 2007826"/>
              <a:gd name="connsiteX3985" fmla="*/ 9045654 w 12192000"/>
              <a:gd name="connsiteY3985" fmla="*/ 423237 h 2007826"/>
              <a:gd name="connsiteX3986" fmla="*/ 9051996 w 12192000"/>
              <a:gd name="connsiteY3986" fmla="*/ 422279 h 2007826"/>
              <a:gd name="connsiteX3987" fmla="*/ 7896273 w 12192000"/>
              <a:gd name="connsiteY3987" fmla="*/ 422190 h 2007826"/>
              <a:gd name="connsiteX3988" fmla="*/ 7858697 w 12192000"/>
              <a:gd name="connsiteY3988" fmla="*/ 426429 h 2007826"/>
              <a:gd name="connsiteX3989" fmla="*/ 7857506 w 12192000"/>
              <a:gd name="connsiteY3989" fmla="*/ 423190 h 2007826"/>
              <a:gd name="connsiteX3990" fmla="*/ 7824312 w 12192000"/>
              <a:gd name="connsiteY3990" fmla="*/ 422285 h 2007826"/>
              <a:gd name="connsiteX3991" fmla="*/ 7824549 w 12192000"/>
              <a:gd name="connsiteY3991" fmla="*/ 441861 h 2007826"/>
              <a:gd name="connsiteX3992" fmla="*/ 7828027 w 12192000"/>
              <a:gd name="connsiteY3992" fmla="*/ 441765 h 2007826"/>
              <a:gd name="connsiteX3993" fmla="*/ 7838551 w 12192000"/>
              <a:gd name="connsiteY3993" fmla="*/ 425905 h 2007826"/>
              <a:gd name="connsiteX3994" fmla="*/ 7839266 w 12192000"/>
              <a:gd name="connsiteY3994" fmla="*/ 441861 h 2007826"/>
              <a:gd name="connsiteX3995" fmla="*/ 7842076 w 12192000"/>
              <a:gd name="connsiteY3995" fmla="*/ 441622 h 2007826"/>
              <a:gd name="connsiteX3996" fmla="*/ 7845361 w 12192000"/>
              <a:gd name="connsiteY3996" fmla="*/ 433716 h 2007826"/>
              <a:gd name="connsiteX3997" fmla="*/ 7855268 w 12192000"/>
              <a:gd name="connsiteY3997" fmla="*/ 430001 h 2007826"/>
              <a:gd name="connsiteX3998" fmla="*/ 7848362 w 12192000"/>
              <a:gd name="connsiteY3998" fmla="*/ 448624 h 2007826"/>
              <a:gd name="connsiteX3999" fmla="*/ 7866174 w 12192000"/>
              <a:gd name="connsiteY3999" fmla="*/ 430191 h 2007826"/>
              <a:gd name="connsiteX4000" fmla="*/ 7863602 w 12192000"/>
              <a:gd name="connsiteY4000" fmla="*/ 447338 h 2007826"/>
              <a:gd name="connsiteX4001" fmla="*/ 7877651 w 12192000"/>
              <a:gd name="connsiteY4001" fmla="*/ 429620 h 2007826"/>
              <a:gd name="connsiteX4002" fmla="*/ 7872556 w 12192000"/>
              <a:gd name="connsiteY4002" fmla="*/ 447052 h 2007826"/>
              <a:gd name="connsiteX4003" fmla="*/ 7881605 w 12192000"/>
              <a:gd name="connsiteY4003" fmla="*/ 446528 h 2007826"/>
              <a:gd name="connsiteX4004" fmla="*/ 7882462 w 12192000"/>
              <a:gd name="connsiteY4004" fmla="*/ 435764 h 2007826"/>
              <a:gd name="connsiteX4005" fmla="*/ 7893320 w 12192000"/>
              <a:gd name="connsiteY4005" fmla="*/ 440336 h 2007826"/>
              <a:gd name="connsiteX4006" fmla="*/ 7886605 w 12192000"/>
              <a:gd name="connsiteY4006" fmla="*/ 442242 h 2007826"/>
              <a:gd name="connsiteX4007" fmla="*/ 7886939 w 12192000"/>
              <a:gd name="connsiteY4007" fmla="*/ 448672 h 2007826"/>
              <a:gd name="connsiteX4008" fmla="*/ 7901512 w 12192000"/>
              <a:gd name="connsiteY4008" fmla="*/ 435621 h 2007826"/>
              <a:gd name="connsiteX4009" fmla="*/ 7900892 w 12192000"/>
              <a:gd name="connsiteY4009" fmla="*/ 452911 h 2007826"/>
              <a:gd name="connsiteX4010" fmla="*/ 7915037 w 12192000"/>
              <a:gd name="connsiteY4010" fmla="*/ 435050 h 2007826"/>
              <a:gd name="connsiteX4011" fmla="*/ 7914275 w 12192000"/>
              <a:gd name="connsiteY4011" fmla="*/ 453054 h 2007826"/>
              <a:gd name="connsiteX4012" fmla="*/ 7929944 w 12192000"/>
              <a:gd name="connsiteY4012" fmla="*/ 435145 h 2007826"/>
              <a:gd name="connsiteX4013" fmla="*/ 7925658 w 12192000"/>
              <a:gd name="connsiteY4013" fmla="*/ 448862 h 2007826"/>
              <a:gd name="connsiteX4014" fmla="*/ 7925039 w 12192000"/>
              <a:gd name="connsiteY4014" fmla="*/ 452101 h 2007826"/>
              <a:gd name="connsiteX4015" fmla="*/ 7941612 w 12192000"/>
              <a:gd name="connsiteY4015" fmla="*/ 439908 h 2007826"/>
              <a:gd name="connsiteX4016" fmla="*/ 7939326 w 12192000"/>
              <a:gd name="connsiteY4016" fmla="*/ 457054 h 2007826"/>
              <a:gd name="connsiteX4017" fmla="*/ 7958233 w 12192000"/>
              <a:gd name="connsiteY4017" fmla="*/ 440908 h 2007826"/>
              <a:gd name="connsiteX4018" fmla="*/ 7958138 w 12192000"/>
              <a:gd name="connsiteY4018" fmla="*/ 436717 h 2007826"/>
              <a:gd name="connsiteX4019" fmla="*/ 7949327 w 12192000"/>
              <a:gd name="connsiteY4019" fmla="*/ 438336 h 2007826"/>
              <a:gd name="connsiteX4020" fmla="*/ 7948089 w 12192000"/>
              <a:gd name="connsiteY4020" fmla="*/ 431620 h 2007826"/>
              <a:gd name="connsiteX4021" fmla="*/ 7937278 w 12192000"/>
              <a:gd name="connsiteY4021" fmla="*/ 436812 h 2007826"/>
              <a:gd name="connsiteX4022" fmla="*/ 7922562 w 12192000"/>
              <a:gd name="connsiteY4022" fmla="*/ 431096 h 2007826"/>
              <a:gd name="connsiteX4023" fmla="*/ 7896511 w 12192000"/>
              <a:gd name="connsiteY4023" fmla="*/ 433001 h 2007826"/>
              <a:gd name="connsiteX4024" fmla="*/ 7896273 w 12192000"/>
              <a:gd name="connsiteY4024" fmla="*/ 422190 h 2007826"/>
              <a:gd name="connsiteX4025" fmla="*/ 3348187 w 12192000"/>
              <a:gd name="connsiteY4025" fmla="*/ 419284 h 2007826"/>
              <a:gd name="connsiteX4026" fmla="*/ 3356457 w 12192000"/>
              <a:gd name="connsiteY4026" fmla="*/ 425332 h 2007826"/>
              <a:gd name="connsiteX4027" fmla="*/ 3336312 w 12192000"/>
              <a:gd name="connsiteY4027" fmla="*/ 424094 h 2007826"/>
              <a:gd name="connsiteX4028" fmla="*/ 3348187 w 12192000"/>
              <a:gd name="connsiteY4028" fmla="*/ 419284 h 2007826"/>
              <a:gd name="connsiteX4029" fmla="*/ 2287285 w 12192000"/>
              <a:gd name="connsiteY4029" fmla="*/ 418570 h 2007826"/>
              <a:gd name="connsiteX4030" fmla="*/ 2295333 w 12192000"/>
              <a:gd name="connsiteY4030" fmla="*/ 431668 h 2007826"/>
              <a:gd name="connsiteX4031" fmla="*/ 2287285 w 12192000"/>
              <a:gd name="connsiteY4031" fmla="*/ 418570 h 2007826"/>
              <a:gd name="connsiteX4032" fmla="*/ 8390823 w 12192000"/>
              <a:gd name="connsiteY4032" fmla="*/ 418124 h 2007826"/>
              <a:gd name="connsiteX4033" fmla="*/ 8382524 w 12192000"/>
              <a:gd name="connsiteY4033" fmla="*/ 420713 h 2007826"/>
              <a:gd name="connsiteX4034" fmla="*/ 8401050 w 12192000"/>
              <a:gd name="connsiteY4034" fmla="*/ 420284 h 2007826"/>
              <a:gd name="connsiteX4035" fmla="*/ 8390823 w 12192000"/>
              <a:gd name="connsiteY4035" fmla="*/ 418124 h 2007826"/>
              <a:gd name="connsiteX4036" fmla="*/ 8257795 w 12192000"/>
              <a:gd name="connsiteY4036" fmla="*/ 416468 h 2007826"/>
              <a:gd name="connsiteX4037" fmla="*/ 8248936 w 12192000"/>
              <a:gd name="connsiteY4037" fmla="*/ 421189 h 2007826"/>
              <a:gd name="connsiteX4038" fmla="*/ 8266653 w 12192000"/>
              <a:gd name="connsiteY4038" fmla="*/ 421427 h 2007826"/>
              <a:gd name="connsiteX4039" fmla="*/ 8257795 w 12192000"/>
              <a:gd name="connsiteY4039" fmla="*/ 416468 h 2007826"/>
              <a:gd name="connsiteX4040" fmla="*/ 2525270 w 12192000"/>
              <a:gd name="connsiteY4040" fmla="*/ 416093 h 2007826"/>
              <a:gd name="connsiteX4041" fmla="*/ 2531031 w 12192000"/>
              <a:gd name="connsiteY4041" fmla="*/ 425190 h 2007826"/>
              <a:gd name="connsiteX4042" fmla="*/ 2525270 w 12192000"/>
              <a:gd name="connsiteY4042" fmla="*/ 416093 h 2007826"/>
              <a:gd name="connsiteX4043" fmla="*/ 9068133 w 12192000"/>
              <a:gd name="connsiteY4043" fmla="*/ 415235 h 2007826"/>
              <a:gd name="connsiteX4044" fmla="*/ 9068133 w 12192000"/>
              <a:gd name="connsiteY4044" fmla="*/ 415235 h 2007826"/>
              <a:gd name="connsiteX4045" fmla="*/ 7725537 w 12192000"/>
              <a:gd name="connsiteY4045" fmla="*/ 414997 h 2007826"/>
              <a:gd name="connsiteX4046" fmla="*/ 7725537 w 12192000"/>
              <a:gd name="connsiteY4046" fmla="*/ 425809 h 2007826"/>
              <a:gd name="connsiteX4047" fmla="*/ 7725537 w 12192000"/>
              <a:gd name="connsiteY4047" fmla="*/ 414997 h 2007826"/>
              <a:gd name="connsiteX4048" fmla="*/ 9082658 w 12192000"/>
              <a:gd name="connsiteY4048" fmla="*/ 414711 h 2007826"/>
              <a:gd name="connsiteX4049" fmla="*/ 9082658 w 12192000"/>
              <a:gd name="connsiteY4049" fmla="*/ 414711 h 2007826"/>
              <a:gd name="connsiteX4050" fmla="*/ 7789640 w 12192000"/>
              <a:gd name="connsiteY4050" fmla="*/ 413950 h 2007826"/>
              <a:gd name="connsiteX4051" fmla="*/ 7776258 w 12192000"/>
              <a:gd name="connsiteY4051" fmla="*/ 415283 h 2007826"/>
              <a:gd name="connsiteX4052" fmla="*/ 7738587 w 12192000"/>
              <a:gd name="connsiteY4052" fmla="*/ 418760 h 2007826"/>
              <a:gd name="connsiteX4053" fmla="*/ 7739301 w 12192000"/>
              <a:gd name="connsiteY4053" fmla="*/ 428096 h 2007826"/>
              <a:gd name="connsiteX4054" fmla="*/ 7734110 w 12192000"/>
              <a:gd name="connsiteY4054" fmla="*/ 427048 h 2007826"/>
              <a:gd name="connsiteX4055" fmla="*/ 7735015 w 12192000"/>
              <a:gd name="connsiteY4055" fmla="*/ 434335 h 2007826"/>
              <a:gd name="connsiteX4056" fmla="*/ 7746159 w 12192000"/>
              <a:gd name="connsiteY4056" fmla="*/ 421285 h 2007826"/>
              <a:gd name="connsiteX4057" fmla="*/ 7750541 w 12192000"/>
              <a:gd name="connsiteY4057" fmla="*/ 422713 h 2007826"/>
              <a:gd name="connsiteX4058" fmla="*/ 7749350 w 12192000"/>
              <a:gd name="connsiteY4058" fmla="*/ 438193 h 2007826"/>
              <a:gd name="connsiteX4059" fmla="*/ 7763637 w 12192000"/>
              <a:gd name="connsiteY4059" fmla="*/ 421046 h 2007826"/>
              <a:gd name="connsiteX4060" fmla="*/ 7759589 w 12192000"/>
              <a:gd name="connsiteY4060" fmla="*/ 437669 h 2007826"/>
              <a:gd name="connsiteX4061" fmla="*/ 7775924 w 12192000"/>
              <a:gd name="connsiteY4061" fmla="*/ 422999 h 2007826"/>
              <a:gd name="connsiteX4062" fmla="*/ 7772257 w 12192000"/>
              <a:gd name="connsiteY4062" fmla="*/ 438098 h 2007826"/>
              <a:gd name="connsiteX4063" fmla="*/ 7785306 w 12192000"/>
              <a:gd name="connsiteY4063" fmla="*/ 427715 h 2007826"/>
              <a:gd name="connsiteX4064" fmla="*/ 7787592 w 12192000"/>
              <a:gd name="connsiteY4064" fmla="*/ 437002 h 2007826"/>
              <a:gd name="connsiteX4065" fmla="*/ 7791307 w 12192000"/>
              <a:gd name="connsiteY4065" fmla="*/ 437050 h 2007826"/>
              <a:gd name="connsiteX4066" fmla="*/ 7791689 w 12192000"/>
              <a:gd name="connsiteY4066" fmla="*/ 427524 h 2007826"/>
              <a:gd name="connsiteX4067" fmla="*/ 7800832 w 12192000"/>
              <a:gd name="connsiteY4067" fmla="*/ 427524 h 2007826"/>
              <a:gd name="connsiteX4068" fmla="*/ 7801023 w 12192000"/>
              <a:gd name="connsiteY4068" fmla="*/ 437764 h 2007826"/>
              <a:gd name="connsiteX4069" fmla="*/ 7805309 w 12192000"/>
              <a:gd name="connsiteY4069" fmla="*/ 437764 h 2007826"/>
              <a:gd name="connsiteX4070" fmla="*/ 7806976 w 12192000"/>
              <a:gd name="connsiteY4070" fmla="*/ 423095 h 2007826"/>
              <a:gd name="connsiteX4071" fmla="*/ 7811215 w 12192000"/>
              <a:gd name="connsiteY4071" fmla="*/ 443956 h 2007826"/>
              <a:gd name="connsiteX4072" fmla="*/ 7818120 w 12192000"/>
              <a:gd name="connsiteY4072" fmla="*/ 425095 h 2007826"/>
              <a:gd name="connsiteX4073" fmla="*/ 7789640 w 12192000"/>
              <a:gd name="connsiteY4073" fmla="*/ 413950 h 2007826"/>
              <a:gd name="connsiteX4074" fmla="*/ 8344948 w 12192000"/>
              <a:gd name="connsiteY4074" fmla="*/ 413902 h 2007826"/>
              <a:gd name="connsiteX4075" fmla="*/ 8362950 w 12192000"/>
              <a:gd name="connsiteY4075" fmla="*/ 415617 h 2007826"/>
              <a:gd name="connsiteX4076" fmla="*/ 8344948 w 12192000"/>
              <a:gd name="connsiteY4076" fmla="*/ 413902 h 2007826"/>
              <a:gd name="connsiteX4077" fmla="*/ 8789474 w 12192000"/>
              <a:gd name="connsiteY4077" fmla="*/ 413214 h 2007826"/>
              <a:gd name="connsiteX4078" fmla="*/ 8783192 w 12192000"/>
              <a:gd name="connsiteY4078" fmla="*/ 414044 h 2007826"/>
              <a:gd name="connsiteX4079" fmla="*/ 8789474 w 12192000"/>
              <a:gd name="connsiteY4079" fmla="*/ 413214 h 2007826"/>
              <a:gd name="connsiteX4080" fmla="*/ 8241966 w 12192000"/>
              <a:gd name="connsiteY4080" fmla="*/ 412809 h 2007826"/>
              <a:gd name="connsiteX4081" fmla="*/ 8235744 w 12192000"/>
              <a:gd name="connsiteY4081" fmla="*/ 413807 h 2007826"/>
              <a:gd name="connsiteX4082" fmla="*/ 8241966 w 12192000"/>
              <a:gd name="connsiteY4082" fmla="*/ 412809 h 2007826"/>
              <a:gd name="connsiteX4083" fmla="*/ 8217420 w 12192000"/>
              <a:gd name="connsiteY4083" fmla="*/ 411902 h 2007826"/>
              <a:gd name="connsiteX4084" fmla="*/ 8207883 w 12192000"/>
              <a:gd name="connsiteY4084" fmla="*/ 416522 h 2007826"/>
              <a:gd name="connsiteX4085" fmla="*/ 8229172 w 12192000"/>
              <a:gd name="connsiteY4085" fmla="*/ 414712 h 2007826"/>
              <a:gd name="connsiteX4086" fmla="*/ 8217420 w 12192000"/>
              <a:gd name="connsiteY4086" fmla="*/ 411902 h 2007826"/>
              <a:gd name="connsiteX4087" fmla="*/ 7703772 w 12192000"/>
              <a:gd name="connsiteY4087" fmla="*/ 410711 h 2007826"/>
              <a:gd name="connsiteX4088" fmla="*/ 7687294 w 12192000"/>
              <a:gd name="connsiteY4088" fmla="*/ 411139 h 2007826"/>
              <a:gd name="connsiteX4089" fmla="*/ 7685675 w 12192000"/>
              <a:gd name="connsiteY4089" fmla="*/ 424142 h 2007826"/>
              <a:gd name="connsiteX4090" fmla="*/ 7702916 w 12192000"/>
              <a:gd name="connsiteY4090" fmla="*/ 421237 h 2007826"/>
              <a:gd name="connsiteX4091" fmla="*/ 7695914 w 12192000"/>
              <a:gd name="connsiteY4091" fmla="*/ 423333 h 2007826"/>
              <a:gd name="connsiteX4092" fmla="*/ 7697677 w 12192000"/>
              <a:gd name="connsiteY4092" fmla="*/ 428477 h 2007826"/>
              <a:gd name="connsiteX4093" fmla="*/ 7710249 w 12192000"/>
              <a:gd name="connsiteY4093" fmla="*/ 414521 h 2007826"/>
              <a:gd name="connsiteX4094" fmla="*/ 7711107 w 12192000"/>
              <a:gd name="connsiteY4094" fmla="*/ 433668 h 2007826"/>
              <a:gd name="connsiteX4095" fmla="*/ 7720203 w 12192000"/>
              <a:gd name="connsiteY4095" fmla="*/ 419046 h 2007826"/>
              <a:gd name="connsiteX4096" fmla="*/ 7703772 w 12192000"/>
              <a:gd name="connsiteY4096" fmla="*/ 410711 h 2007826"/>
              <a:gd name="connsiteX4097" fmla="*/ 9044558 w 12192000"/>
              <a:gd name="connsiteY4097" fmla="*/ 410139 h 2007826"/>
              <a:gd name="connsiteX4098" fmla="*/ 9044558 w 12192000"/>
              <a:gd name="connsiteY4098" fmla="*/ 410139 h 2007826"/>
              <a:gd name="connsiteX4099" fmla="*/ 2571575 w 12192000"/>
              <a:gd name="connsiteY4099" fmla="*/ 409544 h 2007826"/>
              <a:gd name="connsiteX4100" fmla="*/ 2563794 w 12192000"/>
              <a:gd name="connsiteY4100" fmla="*/ 409663 h 2007826"/>
              <a:gd name="connsiteX4101" fmla="*/ 2571462 w 12192000"/>
              <a:gd name="connsiteY4101" fmla="*/ 417284 h 2007826"/>
              <a:gd name="connsiteX4102" fmla="*/ 2571575 w 12192000"/>
              <a:gd name="connsiteY4102" fmla="*/ 409544 h 2007826"/>
              <a:gd name="connsiteX4103" fmla="*/ 9016126 w 12192000"/>
              <a:gd name="connsiteY4103" fmla="*/ 408662 h 2007826"/>
              <a:gd name="connsiteX4104" fmla="*/ 9014507 w 12192000"/>
              <a:gd name="connsiteY4104" fmla="*/ 412711 h 2007826"/>
              <a:gd name="connsiteX4105" fmla="*/ 8300728 w 12192000"/>
              <a:gd name="connsiteY4105" fmla="*/ 408603 h 2007826"/>
              <a:gd name="connsiteX4106" fmla="*/ 8292227 w 12192000"/>
              <a:gd name="connsiteY4106" fmla="*/ 411330 h 2007826"/>
              <a:gd name="connsiteX4107" fmla="*/ 8311515 w 12192000"/>
              <a:gd name="connsiteY4107" fmla="*/ 410235 h 2007826"/>
              <a:gd name="connsiteX4108" fmla="*/ 8300728 w 12192000"/>
              <a:gd name="connsiteY4108" fmla="*/ 408603 h 2007826"/>
              <a:gd name="connsiteX4109" fmla="*/ 8509219 w 12192000"/>
              <a:gd name="connsiteY4109" fmla="*/ 408264 h 2007826"/>
              <a:gd name="connsiteX4110" fmla="*/ 8503205 w 12192000"/>
              <a:gd name="connsiteY4110" fmla="*/ 408425 h 2007826"/>
              <a:gd name="connsiteX4111" fmla="*/ 8509219 w 12192000"/>
              <a:gd name="connsiteY4111" fmla="*/ 408264 h 2007826"/>
              <a:gd name="connsiteX4112" fmla="*/ 8751356 w 12192000"/>
              <a:gd name="connsiteY4112" fmla="*/ 408085 h 2007826"/>
              <a:gd name="connsiteX4113" fmla="*/ 8745188 w 12192000"/>
              <a:gd name="connsiteY4113" fmla="*/ 408948 h 2007826"/>
              <a:gd name="connsiteX4114" fmla="*/ 8751356 w 12192000"/>
              <a:gd name="connsiteY4114" fmla="*/ 408085 h 2007826"/>
              <a:gd name="connsiteX4115" fmla="*/ 2374667 w 12192000"/>
              <a:gd name="connsiteY4115" fmla="*/ 407979 h 2007826"/>
              <a:gd name="connsiteX4116" fmla="*/ 2368439 w 12192000"/>
              <a:gd name="connsiteY4116" fmla="*/ 409091 h 2007826"/>
              <a:gd name="connsiteX4117" fmla="*/ 2374667 w 12192000"/>
              <a:gd name="connsiteY4117" fmla="*/ 407979 h 2007826"/>
              <a:gd name="connsiteX4118" fmla="*/ 3301597 w 12192000"/>
              <a:gd name="connsiteY4118" fmla="*/ 407472 h 2007826"/>
              <a:gd name="connsiteX4119" fmla="*/ 3308779 w 12192000"/>
              <a:gd name="connsiteY4119" fmla="*/ 414093 h 2007826"/>
              <a:gd name="connsiteX4120" fmla="*/ 3315013 w 12192000"/>
              <a:gd name="connsiteY4120" fmla="*/ 427857 h 2007826"/>
              <a:gd name="connsiteX4121" fmla="*/ 3325216 w 12192000"/>
              <a:gd name="connsiteY4121" fmla="*/ 421999 h 2007826"/>
              <a:gd name="connsiteX4122" fmla="*/ 3318731 w 12192000"/>
              <a:gd name="connsiteY4122" fmla="*/ 433097 h 2007826"/>
              <a:gd name="connsiteX4123" fmla="*/ 3311873 w 12192000"/>
              <a:gd name="connsiteY4123" fmla="*/ 427476 h 2007826"/>
              <a:gd name="connsiteX4124" fmla="*/ 3301597 w 12192000"/>
              <a:gd name="connsiteY4124" fmla="*/ 438336 h 2007826"/>
              <a:gd name="connsiteX4125" fmla="*/ 3300216 w 12192000"/>
              <a:gd name="connsiteY4125" fmla="*/ 432382 h 2007826"/>
              <a:gd name="connsiteX4126" fmla="*/ 3284362 w 12192000"/>
              <a:gd name="connsiteY4126" fmla="*/ 437717 h 2007826"/>
              <a:gd name="connsiteX4127" fmla="*/ 3311493 w 12192000"/>
              <a:gd name="connsiteY4127" fmla="*/ 426238 h 2007826"/>
              <a:gd name="connsiteX4128" fmla="*/ 3300502 w 12192000"/>
              <a:gd name="connsiteY4128" fmla="*/ 411473 h 2007826"/>
              <a:gd name="connsiteX4129" fmla="*/ 8967644 w 12192000"/>
              <a:gd name="connsiteY4129" fmla="*/ 404518 h 2007826"/>
              <a:gd name="connsiteX4130" fmla="*/ 8955309 w 12192000"/>
              <a:gd name="connsiteY4130" fmla="*/ 412901 h 2007826"/>
              <a:gd name="connsiteX4131" fmla="*/ 8967644 w 12192000"/>
              <a:gd name="connsiteY4131" fmla="*/ 404518 h 2007826"/>
              <a:gd name="connsiteX4132" fmla="*/ 3350631 w 12192000"/>
              <a:gd name="connsiteY4132" fmla="*/ 404388 h 2007826"/>
              <a:gd name="connsiteX4133" fmla="*/ 3356272 w 12192000"/>
              <a:gd name="connsiteY4133" fmla="*/ 411758 h 2007826"/>
              <a:gd name="connsiteX4134" fmla="*/ 3345176 w 12192000"/>
              <a:gd name="connsiteY4134" fmla="*/ 411663 h 2007826"/>
              <a:gd name="connsiteX4135" fmla="*/ 3350631 w 12192000"/>
              <a:gd name="connsiteY4135" fmla="*/ 404388 h 2007826"/>
              <a:gd name="connsiteX4136" fmla="*/ 8254460 w 12192000"/>
              <a:gd name="connsiteY4136" fmla="*/ 404328 h 2007826"/>
              <a:gd name="connsiteX4137" fmla="*/ 8272367 w 12192000"/>
              <a:gd name="connsiteY4137" fmla="*/ 405805 h 2007826"/>
              <a:gd name="connsiteX4138" fmla="*/ 8254460 w 12192000"/>
              <a:gd name="connsiteY4138" fmla="*/ 404328 h 2007826"/>
              <a:gd name="connsiteX4139" fmla="*/ 2591558 w 12192000"/>
              <a:gd name="connsiteY4139" fmla="*/ 404043 h 2007826"/>
              <a:gd name="connsiteX4140" fmla="*/ 2575509 w 12192000"/>
              <a:gd name="connsiteY4140" fmla="*/ 419427 h 2007826"/>
              <a:gd name="connsiteX4141" fmla="*/ 2587938 w 12192000"/>
              <a:gd name="connsiteY4141" fmla="*/ 409139 h 2007826"/>
              <a:gd name="connsiteX4142" fmla="*/ 2591320 w 12192000"/>
              <a:gd name="connsiteY4142" fmla="*/ 411378 h 2007826"/>
              <a:gd name="connsiteX4143" fmla="*/ 2603939 w 12192000"/>
              <a:gd name="connsiteY4143" fmla="*/ 413378 h 2007826"/>
              <a:gd name="connsiteX4144" fmla="*/ 2611368 w 12192000"/>
              <a:gd name="connsiteY4144" fmla="*/ 404328 h 2007826"/>
              <a:gd name="connsiteX4145" fmla="*/ 2591558 w 12192000"/>
              <a:gd name="connsiteY4145" fmla="*/ 404043 h 2007826"/>
              <a:gd name="connsiteX4146" fmla="*/ 9090422 w 12192000"/>
              <a:gd name="connsiteY4146" fmla="*/ 403852 h 2007826"/>
              <a:gd name="connsiteX4147" fmla="*/ 9108329 w 12192000"/>
              <a:gd name="connsiteY4147" fmla="*/ 404805 h 2007826"/>
              <a:gd name="connsiteX4148" fmla="*/ 9134332 w 12192000"/>
              <a:gd name="connsiteY4148" fmla="*/ 409377 h 2007826"/>
              <a:gd name="connsiteX4149" fmla="*/ 9142952 w 12192000"/>
              <a:gd name="connsiteY4149" fmla="*/ 413711 h 2007826"/>
              <a:gd name="connsiteX4150" fmla="*/ 9144762 w 12192000"/>
              <a:gd name="connsiteY4150" fmla="*/ 408996 h 2007826"/>
              <a:gd name="connsiteX4151" fmla="*/ 9167526 w 12192000"/>
              <a:gd name="connsiteY4151" fmla="*/ 418093 h 2007826"/>
              <a:gd name="connsiteX4152" fmla="*/ 9168051 w 12192000"/>
              <a:gd name="connsiteY4152" fmla="*/ 413378 h 2007826"/>
              <a:gd name="connsiteX4153" fmla="*/ 9203674 w 12192000"/>
              <a:gd name="connsiteY4153" fmla="*/ 422142 h 2007826"/>
              <a:gd name="connsiteX4154" fmla="*/ 9232011 w 12192000"/>
              <a:gd name="connsiteY4154" fmla="*/ 427476 h 2007826"/>
              <a:gd name="connsiteX4155" fmla="*/ 9236345 w 12192000"/>
              <a:gd name="connsiteY4155" fmla="*/ 423904 h 2007826"/>
              <a:gd name="connsiteX4156" fmla="*/ 9255252 w 12192000"/>
              <a:gd name="connsiteY4156" fmla="*/ 429572 h 2007826"/>
              <a:gd name="connsiteX4157" fmla="*/ 9294066 w 12192000"/>
              <a:gd name="connsiteY4157" fmla="*/ 435954 h 2007826"/>
              <a:gd name="connsiteX4158" fmla="*/ 9322070 w 12192000"/>
              <a:gd name="connsiteY4158" fmla="*/ 440956 h 2007826"/>
              <a:gd name="connsiteX4159" fmla="*/ 9331880 w 12192000"/>
              <a:gd name="connsiteY4159" fmla="*/ 441718 h 2007826"/>
              <a:gd name="connsiteX4160" fmla="*/ 9394412 w 12192000"/>
              <a:gd name="connsiteY4160" fmla="*/ 447862 h 2007826"/>
              <a:gd name="connsiteX4161" fmla="*/ 9451277 w 12192000"/>
              <a:gd name="connsiteY4161" fmla="*/ 459960 h 2007826"/>
              <a:gd name="connsiteX4162" fmla="*/ 9470564 w 12192000"/>
              <a:gd name="connsiteY4162" fmla="*/ 462865 h 2007826"/>
              <a:gd name="connsiteX4163" fmla="*/ 9503330 w 12192000"/>
              <a:gd name="connsiteY4163" fmla="*/ 468676 h 2007826"/>
              <a:gd name="connsiteX4164" fmla="*/ 9526286 w 12192000"/>
              <a:gd name="connsiteY4164" fmla="*/ 470772 h 2007826"/>
              <a:gd name="connsiteX4165" fmla="*/ 9524905 w 12192000"/>
              <a:gd name="connsiteY4165" fmla="*/ 480679 h 2007826"/>
              <a:gd name="connsiteX4166" fmla="*/ 9510522 w 12192000"/>
              <a:gd name="connsiteY4166" fmla="*/ 473963 h 2007826"/>
              <a:gd name="connsiteX4167" fmla="*/ 9516189 w 12192000"/>
              <a:gd name="connsiteY4167" fmla="*/ 485632 h 2007826"/>
              <a:gd name="connsiteX4168" fmla="*/ 9493329 w 12192000"/>
              <a:gd name="connsiteY4168" fmla="*/ 473439 h 2007826"/>
              <a:gd name="connsiteX4169" fmla="*/ 9502616 w 12192000"/>
              <a:gd name="connsiteY4169" fmla="*/ 482917 h 2007826"/>
              <a:gd name="connsiteX4170" fmla="*/ 9492996 w 12192000"/>
              <a:gd name="connsiteY4170" fmla="*/ 487490 h 2007826"/>
              <a:gd name="connsiteX4171" fmla="*/ 9491758 w 12192000"/>
              <a:gd name="connsiteY4171" fmla="*/ 471200 h 2007826"/>
              <a:gd name="connsiteX4172" fmla="*/ 9446466 w 12192000"/>
              <a:gd name="connsiteY4172" fmla="*/ 465723 h 2007826"/>
              <a:gd name="connsiteX4173" fmla="*/ 9454420 w 12192000"/>
              <a:gd name="connsiteY4173" fmla="*/ 475154 h 2007826"/>
              <a:gd name="connsiteX4174" fmla="*/ 9443466 w 12192000"/>
              <a:gd name="connsiteY4174" fmla="*/ 475154 h 2007826"/>
              <a:gd name="connsiteX4175" fmla="*/ 9447371 w 12192000"/>
              <a:gd name="connsiteY4175" fmla="*/ 468390 h 2007826"/>
              <a:gd name="connsiteX4176" fmla="*/ 9431560 w 12192000"/>
              <a:gd name="connsiteY4176" fmla="*/ 464199 h 2007826"/>
              <a:gd name="connsiteX4177" fmla="*/ 9420320 w 12192000"/>
              <a:gd name="connsiteY4177" fmla="*/ 459579 h 2007826"/>
              <a:gd name="connsiteX4178" fmla="*/ 9425368 w 12192000"/>
              <a:gd name="connsiteY4178" fmla="*/ 471820 h 2007826"/>
              <a:gd name="connsiteX4179" fmla="*/ 9410652 w 12192000"/>
              <a:gd name="connsiteY4179" fmla="*/ 460388 h 2007826"/>
              <a:gd name="connsiteX4180" fmla="*/ 9395841 w 12192000"/>
              <a:gd name="connsiteY4180" fmla="*/ 466580 h 2007826"/>
              <a:gd name="connsiteX4181" fmla="*/ 9402080 w 12192000"/>
              <a:gd name="connsiteY4181" fmla="*/ 456769 h 2007826"/>
              <a:gd name="connsiteX4182" fmla="*/ 9369028 w 12192000"/>
              <a:gd name="connsiteY4182" fmla="*/ 451720 h 2007826"/>
              <a:gd name="connsiteX4183" fmla="*/ 9365837 w 12192000"/>
              <a:gd name="connsiteY4183" fmla="*/ 455673 h 2007826"/>
              <a:gd name="connsiteX4184" fmla="*/ 9340977 w 12192000"/>
              <a:gd name="connsiteY4184" fmla="*/ 449529 h 2007826"/>
              <a:gd name="connsiteX4185" fmla="*/ 9330357 w 12192000"/>
              <a:gd name="connsiteY4185" fmla="*/ 443956 h 2007826"/>
              <a:gd name="connsiteX4186" fmla="*/ 9332786 w 12192000"/>
              <a:gd name="connsiteY4186" fmla="*/ 453244 h 2007826"/>
              <a:gd name="connsiteX4187" fmla="*/ 9334072 w 12192000"/>
              <a:gd name="connsiteY4187" fmla="*/ 457197 h 2007826"/>
              <a:gd name="connsiteX4188" fmla="*/ 9318403 w 12192000"/>
              <a:gd name="connsiteY4188" fmla="*/ 444337 h 2007826"/>
              <a:gd name="connsiteX4189" fmla="*/ 9299210 w 12192000"/>
              <a:gd name="connsiteY4189" fmla="*/ 441479 h 2007826"/>
              <a:gd name="connsiteX4190" fmla="*/ 9279303 w 12192000"/>
              <a:gd name="connsiteY4190" fmla="*/ 444623 h 2007826"/>
              <a:gd name="connsiteX4191" fmla="*/ 9247061 w 12192000"/>
              <a:gd name="connsiteY4191" fmla="*/ 437574 h 2007826"/>
              <a:gd name="connsiteX4192" fmla="*/ 9217438 w 12192000"/>
              <a:gd name="connsiteY4192" fmla="*/ 435097 h 2007826"/>
              <a:gd name="connsiteX4193" fmla="*/ 9220628 w 12192000"/>
              <a:gd name="connsiteY4193" fmla="*/ 428429 h 2007826"/>
              <a:gd name="connsiteX4194" fmla="*/ 9184434 w 12192000"/>
              <a:gd name="connsiteY4194" fmla="*/ 428096 h 2007826"/>
              <a:gd name="connsiteX4195" fmla="*/ 9171527 w 12192000"/>
              <a:gd name="connsiteY4195" fmla="*/ 436907 h 2007826"/>
              <a:gd name="connsiteX4196" fmla="*/ 9184814 w 12192000"/>
              <a:gd name="connsiteY4196" fmla="*/ 426143 h 2007826"/>
              <a:gd name="connsiteX4197" fmla="*/ 9157811 w 12192000"/>
              <a:gd name="connsiteY4197" fmla="*/ 437526 h 2007826"/>
              <a:gd name="connsiteX4198" fmla="*/ 9161669 w 12192000"/>
              <a:gd name="connsiteY4198" fmla="*/ 421237 h 2007826"/>
              <a:gd name="connsiteX4199" fmla="*/ 9153430 w 12192000"/>
              <a:gd name="connsiteY4199" fmla="*/ 442670 h 2007826"/>
              <a:gd name="connsiteX4200" fmla="*/ 9140619 w 12192000"/>
              <a:gd name="connsiteY4200" fmla="*/ 435192 h 2007826"/>
              <a:gd name="connsiteX4201" fmla="*/ 9153525 w 12192000"/>
              <a:gd name="connsiteY4201" fmla="*/ 419808 h 2007826"/>
              <a:gd name="connsiteX4202" fmla="*/ 9126236 w 12192000"/>
              <a:gd name="connsiteY4202" fmla="*/ 419427 h 2007826"/>
              <a:gd name="connsiteX4203" fmla="*/ 9102090 w 12192000"/>
              <a:gd name="connsiteY4203" fmla="*/ 412521 h 2007826"/>
              <a:gd name="connsiteX4204" fmla="*/ 9094851 w 12192000"/>
              <a:gd name="connsiteY4204" fmla="*/ 428715 h 2007826"/>
              <a:gd name="connsiteX4205" fmla="*/ 9090422 w 12192000"/>
              <a:gd name="connsiteY4205" fmla="*/ 403852 h 2007826"/>
              <a:gd name="connsiteX4206" fmla="*/ 8134172 w 12192000"/>
              <a:gd name="connsiteY4206" fmla="*/ 402233 h 2007826"/>
              <a:gd name="connsiteX4207" fmla="*/ 8127063 w 12192000"/>
              <a:gd name="connsiteY4207" fmla="*/ 404567 h 2007826"/>
              <a:gd name="connsiteX4208" fmla="*/ 8138065 w 12192000"/>
              <a:gd name="connsiteY4208" fmla="*/ 407615 h 2007826"/>
              <a:gd name="connsiteX4209" fmla="*/ 8134172 w 12192000"/>
              <a:gd name="connsiteY4209" fmla="*/ 402233 h 2007826"/>
              <a:gd name="connsiteX4210" fmla="*/ 2883156 w 12192000"/>
              <a:gd name="connsiteY4210" fmla="*/ 401268 h 2007826"/>
              <a:gd name="connsiteX4211" fmla="*/ 2894688 w 12192000"/>
              <a:gd name="connsiteY4211" fmla="*/ 405280 h 2007826"/>
              <a:gd name="connsiteX4212" fmla="*/ 2877534 w 12192000"/>
              <a:gd name="connsiteY4212" fmla="*/ 411758 h 2007826"/>
              <a:gd name="connsiteX4213" fmla="*/ 2883156 w 12192000"/>
              <a:gd name="connsiteY4213" fmla="*/ 401268 h 2007826"/>
              <a:gd name="connsiteX4214" fmla="*/ 8929544 w 12192000"/>
              <a:gd name="connsiteY4214" fmla="*/ 400280 h 2007826"/>
              <a:gd name="connsiteX4215" fmla="*/ 8917067 w 12192000"/>
              <a:gd name="connsiteY4215" fmla="*/ 408234 h 2007826"/>
              <a:gd name="connsiteX4216" fmla="*/ 8929544 w 12192000"/>
              <a:gd name="connsiteY4216" fmla="*/ 400280 h 2007826"/>
              <a:gd name="connsiteX4217" fmla="*/ 8216170 w 12192000"/>
              <a:gd name="connsiteY4217" fmla="*/ 400089 h 2007826"/>
              <a:gd name="connsiteX4218" fmla="*/ 8216170 w 12192000"/>
              <a:gd name="connsiteY4218" fmla="*/ 400089 h 2007826"/>
              <a:gd name="connsiteX4219" fmla="*/ 9132979 w 12192000"/>
              <a:gd name="connsiteY4219" fmla="*/ 398731 h 2007826"/>
              <a:gd name="connsiteX4220" fmla="*/ 9126998 w 12192000"/>
              <a:gd name="connsiteY4220" fmla="*/ 399327 h 2007826"/>
              <a:gd name="connsiteX4221" fmla="*/ 9132979 w 12192000"/>
              <a:gd name="connsiteY4221" fmla="*/ 398731 h 2007826"/>
              <a:gd name="connsiteX4222" fmla="*/ 1822041 w 12192000"/>
              <a:gd name="connsiteY4222" fmla="*/ 398041 h 2007826"/>
              <a:gd name="connsiteX4223" fmla="*/ 1829995 w 12192000"/>
              <a:gd name="connsiteY4223" fmla="*/ 406186 h 2007826"/>
              <a:gd name="connsiteX4224" fmla="*/ 1822184 w 12192000"/>
              <a:gd name="connsiteY4224" fmla="*/ 413187 h 2007826"/>
              <a:gd name="connsiteX4225" fmla="*/ 1804515 w 12192000"/>
              <a:gd name="connsiteY4225" fmla="*/ 409186 h 2007826"/>
              <a:gd name="connsiteX4226" fmla="*/ 1811089 w 12192000"/>
              <a:gd name="connsiteY4226" fmla="*/ 418284 h 2007826"/>
              <a:gd name="connsiteX4227" fmla="*/ 1793896 w 12192000"/>
              <a:gd name="connsiteY4227" fmla="*/ 416474 h 2007826"/>
              <a:gd name="connsiteX4228" fmla="*/ 1807801 w 12192000"/>
              <a:gd name="connsiteY4228" fmla="*/ 404090 h 2007826"/>
              <a:gd name="connsiteX4229" fmla="*/ 1810754 w 12192000"/>
              <a:gd name="connsiteY4229" fmla="*/ 409091 h 2007826"/>
              <a:gd name="connsiteX4230" fmla="*/ 1822041 w 12192000"/>
              <a:gd name="connsiteY4230" fmla="*/ 398041 h 2007826"/>
              <a:gd name="connsiteX4231" fmla="*/ 7635811 w 12192000"/>
              <a:gd name="connsiteY4231" fmla="*/ 397613 h 2007826"/>
              <a:gd name="connsiteX4232" fmla="*/ 7633955 w 12192000"/>
              <a:gd name="connsiteY4232" fmla="*/ 408948 h 2007826"/>
              <a:gd name="connsiteX4233" fmla="*/ 7605617 w 12192000"/>
              <a:gd name="connsiteY4233" fmla="*/ 402947 h 2007826"/>
              <a:gd name="connsiteX4234" fmla="*/ 7611618 w 12192000"/>
              <a:gd name="connsiteY4234" fmla="*/ 420237 h 2007826"/>
              <a:gd name="connsiteX4235" fmla="*/ 7616761 w 12192000"/>
              <a:gd name="connsiteY4235" fmla="*/ 410711 h 2007826"/>
              <a:gd name="connsiteX4236" fmla="*/ 7621524 w 12192000"/>
              <a:gd name="connsiteY4236" fmla="*/ 411044 h 2007826"/>
              <a:gd name="connsiteX4237" fmla="*/ 7619762 w 12192000"/>
              <a:gd name="connsiteY4237" fmla="*/ 422761 h 2007826"/>
              <a:gd name="connsiteX4238" fmla="*/ 7625001 w 12192000"/>
              <a:gd name="connsiteY4238" fmla="*/ 422761 h 2007826"/>
              <a:gd name="connsiteX4239" fmla="*/ 7623572 w 12192000"/>
              <a:gd name="connsiteY4239" fmla="*/ 413664 h 2007826"/>
              <a:gd name="connsiteX4240" fmla="*/ 7634145 w 12192000"/>
              <a:gd name="connsiteY4240" fmla="*/ 411806 h 2007826"/>
              <a:gd name="connsiteX4241" fmla="*/ 7634335 w 12192000"/>
              <a:gd name="connsiteY4241" fmla="*/ 422713 h 2007826"/>
              <a:gd name="connsiteX4242" fmla="*/ 7638764 w 12192000"/>
              <a:gd name="connsiteY4242" fmla="*/ 422904 h 2007826"/>
              <a:gd name="connsiteX4243" fmla="*/ 7639574 w 12192000"/>
              <a:gd name="connsiteY4243" fmla="*/ 411997 h 2007826"/>
              <a:gd name="connsiteX4244" fmla="*/ 7651290 w 12192000"/>
              <a:gd name="connsiteY4244" fmla="*/ 416998 h 2007826"/>
              <a:gd name="connsiteX4245" fmla="*/ 7663196 w 12192000"/>
              <a:gd name="connsiteY4245" fmla="*/ 411806 h 2007826"/>
              <a:gd name="connsiteX4246" fmla="*/ 7657862 w 12192000"/>
              <a:gd name="connsiteY4246" fmla="*/ 428191 h 2007826"/>
              <a:gd name="connsiteX4247" fmla="*/ 7671912 w 12192000"/>
              <a:gd name="connsiteY4247" fmla="*/ 410949 h 2007826"/>
              <a:gd name="connsiteX4248" fmla="*/ 7672864 w 12192000"/>
              <a:gd name="connsiteY4248" fmla="*/ 426476 h 2007826"/>
              <a:gd name="connsiteX4249" fmla="*/ 7681484 w 12192000"/>
              <a:gd name="connsiteY4249" fmla="*/ 415902 h 2007826"/>
              <a:gd name="connsiteX4250" fmla="*/ 7675674 w 12192000"/>
              <a:gd name="connsiteY4250" fmla="*/ 402947 h 2007826"/>
              <a:gd name="connsiteX4251" fmla="*/ 7667625 w 12192000"/>
              <a:gd name="connsiteY4251" fmla="*/ 410616 h 2007826"/>
              <a:gd name="connsiteX4252" fmla="*/ 7659434 w 12192000"/>
              <a:gd name="connsiteY4252" fmla="*/ 402614 h 2007826"/>
              <a:gd name="connsiteX4253" fmla="*/ 7657196 w 12192000"/>
              <a:gd name="connsiteY4253" fmla="*/ 409234 h 2007826"/>
              <a:gd name="connsiteX4254" fmla="*/ 7651004 w 12192000"/>
              <a:gd name="connsiteY4254" fmla="*/ 405233 h 2007826"/>
              <a:gd name="connsiteX4255" fmla="*/ 7639860 w 12192000"/>
              <a:gd name="connsiteY4255" fmla="*/ 409377 h 2007826"/>
              <a:gd name="connsiteX4256" fmla="*/ 7635811 w 12192000"/>
              <a:gd name="connsiteY4256" fmla="*/ 397613 h 2007826"/>
              <a:gd name="connsiteX4257" fmla="*/ 8091649 w 12192000"/>
              <a:gd name="connsiteY4257" fmla="*/ 397148 h 2007826"/>
              <a:gd name="connsiteX4258" fmla="*/ 8083249 w 12192000"/>
              <a:gd name="connsiteY4258" fmla="*/ 401947 h 2007826"/>
              <a:gd name="connsiteX4259" fmla="*/ 8099870 w 12192000"/>
              <a:gd name="connsiteY4259" fmla="*/ 402423 h 2007826"/>
              <a:gd name="connsiteX4260" fmla="*/ 8091649 w 12192000"/>
              <a:gd name="connsiteY4260" fmla="*/ 397148 h 2007826"/>
              <a:gd name="connsiteX4261" fmla="*/ 1841271 w 12192000"/>
              <a:gd name="connsiteY4261" fmla="*/ 396940 h 2007826"/>
              <a:gd name="connsiteX4262" fmla="*/ 1852475 w 12192000"/>
              <a:gd name="connsiteY4262" fmla="*/ 399946 h 2007826"/>
              <a:gd name="connsiteX4263" fmla="*/ 1834425 w 12192000"/>
              <a:gd name="connsiteY4263" fmla="*/ 407329 h 2007826"/>
              <a:gd name="connsiteX4264" fmla="*/ 1841271 w 12192000"/>
              <a:gd name="connsiteY4264" fmla="*/ 396940 h 2007826"/>
              <a:gd name="connsiteX4265" fmla="*/ 3403576 w 12192000"/>
              <a:gd name="connsiteY4265" fmla="*/ 396803 h 2007826"/>
              <a:gd name="connsiteX4266" fmla="*/ 3415867 w 12192000"/>
              <a:gd name="connsiteY4266" fmla="*/ 399613 h 2007826"/>
              <a:gd name="connsiteX4267" fmla="*/ 3402481 w 12192000"/>
              <a:gd name="connsiteY4267" fmla="*/ 408329 h 2007826"/>
              <a:gd name="connsiteX4268" fmla="*/ 3411770 w 12192000"/>
              <a:gd name="connsiteY4268" fmla="*/ 418808 h 2007826"/>
              <a:gd name="connsiteX4269" fmla="*/ 3402672 w 12192000"/>
              <a:gd name="connsiteY4269" fmla="*/ 413854 h 2007826"/>
              <a:gd name="connsiteX4270" fmla="*/ 3374756 w 12192000"/>
              <a:gd name="connsiteY4270" fmla="*/ 422999 h 2007826"/>
              <a:gd name="connsiteX4271" fmla="*/ 3386761 w 12192000"/>
              <a:gd name="connsiteY4271" fmla="*/ 414521 h 2007826"/>
              <a:gd name="connsiteX4272" fmla="*/ 3401052 w 12192000"/>
              <a:gd name="connsiteY4272" fmla="*/ 412664 h 2007826"/>
              <a:gd name="connsiteX4273" fmla="*/ 3375280 w 12192000"/>
              <a:gd name="connsiteY4273" fmla="*/ 401804 h 2007826"/>
              <a:gd name="connsiteX4274" fmla="*/ 3403814 w 12192000"/>
              <a:gd name="connsiteY4274" fmla="*/ 401518 h 2007826"/>
              <a:gd name="connsiteX4275" fmla="*/ 8943260 w 12192000"/>
              <a:gd name="connsiteY4275" fmla="*/ 396278 h 2007826"/>
              <a:gd name="connsiteX4276" fmla="*/ 8942403 w 12192000"/>
              <a:gd name="connsiteY4276" fmla="*/ 411567 h 2007826"/>
              <a:gd name="connsiteX4277" fmla="*/ 8943260 w 12192000"/>
              <a:gd name="connsiteY4277" fmla="*/ 396278 h 2007826"/>
              <a:gd name="connsiteX4278" fmla="*/ 9982818 w 12192000"/>
              <a:gd name="connsiteY4278" fmla="*/ 396136 h 2007826"/>
              <a:gd name="connsiteX4279" fmla="*/ 9982818 w 12192000"/>
              <a:gd name="connsiteY4279" fmla="*/ 396136 h 2007826"/>
              <a:gd name="connsiteX4280" fmla="*/ 2928249 w 12192000"/>
              <a:gd name="connsiteY4280" fmla="*/ 396136 h 2007826"/>
              <a:gd name="connsiteX4281" fmla="*/ 2934596 w 12192000"/>
              <a:gd name="connsiteY4281" fmla="*/ 399565 h 2007826"/>
              <a:gd name="connsiteX4282" fmla="*/ 2919785 w 12192000"/>
              <a:gd name="connsiteY4282" fmla="*/ 396993 h 2007826"/>
              <a:gd name="connsiteX4283" fmla="*/ 2928249 w 12192000"/>
              <a:gd name="connsiteY4283" fmla="*/ 396136 h 2007826"/>
              <a:gd name="connsiteX4284" fmla="*/ 2419602 w 12192000"/>
              <a:gd name="connsiteY4284" fmla="*/ 394571 h 2007826"/>
              <a:gd name="connsiteX4285" fmla="*/ 2428019 w 12192000"/>
              <a:gd name="connsiteY4285" fmla="*/ 402661 h 2007826"/>
              <a:gd name="connsiteX4286" fmla="*/ 2410970 w 12192000"/>
              <a:gd name="connsiteY4286" fmla="*/ 401661 h 2007826"/>
              <a:gd name="connsiteX4287" fmla="*/ 2419602 w 12192000"/>
              <a:gd name="connsiteY4287" fmla="*/ 394571 h 2007826"/>
              <a:gd name="connsiteX4288" fmla="*/ 8156418 w 12192000"/>
              <a:gd name="connsiteY4288" fmla="*/ 393757 h 2007826"/>
              <a:gd name="connsiteX4289" fmla="*/ 8150209 w 12192000"/>
              <a:gd name="connsiteY4289" fmla="*/ 394755 h 2007826"/>
              <a:gd name="connsiteX4290" fmla="*/ 8156418 w 12192000"/>
              <a:gd name="connsiteY4290" fmla="*/ 393757 h 2007826"/>
              <a:gd name="connsiteX4291" fmla="*/ 8170344 w 12192000"/>
              <a:gd name="connsiteY4291" fmla="*/ 393756 h 2007826"/>
              <a:gd name="connsiteX4292" fmla="*/ 8164068 w 12192000"/>
              <a:gd name="connsiteY4292" fmla="*/ 394707 h 2007826"/>
              <a:gd name="connsiteX4293" fmla="*/ 8170344 w 12192000"/>
              <a:gd name="connsiteY4293" fmla="*/ 393756 h 2007826"/>
              <a:gd name="connsiteX4294" fmla="*/ 2945718 w 12192000"/>
              <a:gd name="connsiteY4294" fmla="*/ 393593 h 2007826"/>
              <a:gd name="connsiteX4295" fmla="*/ 2939503 w 12192000"/>
              <a:gd name="connsiteY4295" fmla="*/ 394517 h 2007826"/>
              <a:gd name="connsiteX4296" fmla="*/ 2945718 w 12192000"/>
              <a:gd name="connsiteY4296" fmla="*/ 393593 h 2007826"/>
              <a:gd name="connsiteX4297" fmla="*/ 7558469 w 12192000"/>
              <a:gd name="connsiteY4297" fmla="*/ 393231 h 2007826"/>
              <a:gd name="connsiteX4298" fmla="*/ 7554992 w 12192000"/>
              <a:gd name="connsiteY4298" fmla="*/ 419522 h 2007826"/>
              <a:gd name="connsiteX4299" fmla="*/ 7572947 w 12192000"/>
              <a:gd name="connsiteY4299" fmla="*/ 407234 h 2007826"/>
              <a:gd name="connsiteX4300" fmla="*/ 7566708 w 12192000"/>
              <a:gd name="connsiteY4300" fmla="*/ 418046 h 2007826"/>
              <a:gd name="connsiteX4301" fmla="*/ 7572708 w 12192000"/>
              <a:gd name="connsiteY4301" fmla="*/ 418046 h 2007826"/>
              <a:gd name="connsiteX4302" fmla="*/ 7572137 w 12192000"/>
              <a:gd name="connsiteY4302" fmla="*/ 413140 h 2007826"/>
              <a:gd name="connsiteX4303" fmla="*/ 7587187 w 12192000"/>
              <a:gd name="connsiteY4303" fmla="*/ 407377 h 2007826"/>
              <a:gd name="connsiteX4304" fmla="*/ 7581043 w 12192000"/>
              <a:gd name="connsiteY4304" fmla="*/ 417998 h 2007826"/>
              <a:gd name="connsiteX4305" fmla="*/ 7586853 w 12192000"/>
              <a:gd name="connsiteY4305" fmla="*/ 418093 h 2007826"/>
              <a:gd name="connsiteX4306" fmla="*/ 7586806 w 12192000"/>
              <a:gd name="connsiteY4306" fmla="*/ 413902 h 2007826"/>
              <a:gd name="connsiteX4307" fmla="*/ 7596140 w 12192000"/>
              <a:gd name="connsiteY4307" fmla="*/ 407615 h 2007826"/>
              <a:gd name="connsiteX4308" fmla="*/ 7596331 w 12192000"/>
              <a:gd name="connsiteY4308" fmla="*/ 417998 h 2007826"/>
              <a:gd name="connsiteX4309" fmla="*/ 7600903 w 12192000"/>
              <a:gd name="connsiteY4309" fmla="*/ 417998 h 2007826"/>
              <a:gd name="connsiteX4310" fmla="*/ 7601236 w 12192000"/>
              <a:gd name="connsiteY4310" fmla="*/ 399280 h 2007826"/>
              <a:gd name="connsiteX4311" fmla="*/ 7574566 w 12192000"/>
              <a:gd name="connsiteY4311" fmla="*/ 403900 h 2007826"/>
              <a:gd name="connsiteX4312" fmla="*/ 7575661 w 12192000"/>
              <a:gd name="connsiteY4312" fmla="*/ 394374 h 2007826"/>
              <a:gd name="connsiteX4313" fmla="*/ 7568375 w 12192000"/>
              <a:gd name="connsiteY4313" fmla="*/ 403709 h 2007826"/>
              <a:gd name="connsiteX4314" fmla="*/ 7558469 w 12192000"/>
              <a:gd name="connsiteY4314" fmla="*/ 393231 h 2007826"/>
              <a:gd name="connsiteX4315" fmla="*/ 8047566 w 12192000"/>
              <a:gd name="connsiteY4315" fmla="*/ 392939 h 2007826"/>
              <a:gd name="connsiteX4316" fmla="*/ 8030909 w 12192000"/>
              <a:gd name="connsiteY4316" fmla="*/ 395707 h 2007826"/>
              <a:gd name="connsiteX4317" fmla="*/ 8062294 w 12192000"/>
              <a:gd name="connsiteY4317" fmla="*/ 397279 h 2007826"/>
              <a:gd name="connsiteX4318" fmla="*/ 8047566 w 12192000"/>
              <a:gd name="connsiteY4318" fmla="*/ 392939 h 2007826"/>
              <a:gd name="connsiteX4319" fmla="*/ 3452540 w 12192000"/>
              <a:gd name="connsiteY4319" fmla="*/ 391706 h 2007826"/>
              <a:gd name="connsiteX4320" fmla="*/ 3453924 w 12192000"/>
              <a:gd name="connsiteY4320" fmla="*/ 398660 h 2007826"/>
              <a:gd name="connsiteX4321" fmla="*/ 3435305 w 12192000"/>
              <a:gd name="connsiteY4321" fmla="*/ 398232 h 2007826"/>
              <a:gd name="connsiteX4322" fmla="*/ 3449307 w 12192000"/>
              <a:gd name="connsiteY4322" fmla="*/ 410996 h 2007826"/>
              <a:gd name="connsiteX4323" fmla="*/ 3430018 w 12192000"/>
              <a:gd name="connsiteY4323" fmla="*/ 416855 h 2007826"/>
              <a:gd name="connsiteX4324" fmla="*/ 3424638 w 12192000"/>
              <a:gd name="connsiteY4324" fmla="*/ 411759 h 2007826"/>
              <a:gd name="connsiteX4325" fmla="*/ 3423828 w 12192000"/>
              <a:gd name="connsiteY4325" fmla="*/ 418570 h 2007826"/>
              <a:gd name="connsiteX4326" fmla="*/ 3414444 w 12192000"/>
              <a:gd name="connsiteY4326" fmla="*/ 416712 h 2007826"/>
              <a:gd name="connsiteX4327" fmla="*/ 3434877 w 12192000"/>
              <a:gd name="connsiteY4327" fmla="*/ 401804 h 2007826"/>
              <a:gd name="connsiteX4328" fmla="*/ 3424734 w 12192000"/>
              <a:gd name="connsiteY4328" fmla="*/ 401994 h 2007826"/>
              <a:gd name="connsiteX4329" fmla="*/ 3424541 w 12192000"/>
              <a:gd name="connsiteY4329" fmla="*/ 395517 h 2007826"/>
              <a:gd name="connsiteX4330" fmla="*/ 3432830 w 12192000"/>
              <a:gd name="connsiteY4330" fmla="*/ 400327 h 2007826"/>
              <a:gd name="connsiteX4331" fmla="*/ 3434606 w 12192000"/>
              <a:gd name="connsiteY4331" fmla="*/ 393354 h 2007826"/>
              <a:gd name="connsiteX4332" fmla="*/ 3436290 w 12192000"/>
              <a:gd name="connsiteY4332" fmla="*/ 394273 h 2007826"/>
              <a:gd name="connsiteX4333" fmla="*/ 3452540 w 12192000"/>
              <a:gd name="connsiteY4333" fmla="*/ 391706 h 2007826"/>
              <a:gd name="connsiteX4334" fmla="*/ 2430308 w 12192000"/>
              <a:gd name="connsiteY4334" fmla="*/ 390516 h 2007826"/>
              <a:gd name="connsiteX4335" fmla="*/ 2442786 w 12192000"/>
              <a:gd name="connsiteY4335" fmla="*/ 395469 h 2007826"/>
              <a:gd name="connsiteX4336" fmla="*/ 2435023 w 12192000"/>
              <a:gd name="connsiteY4336" fmla="*/ 401709 h 2007826"/>
              <a:gd name="connsiteX4337" fmla="*/ 2430308 w 12192000"/>
              <a:gd name="connsiteY4337" fmla="*/ 390516 h 2007826"/>
              <a:gd name="connsiteX4338" fmla="*/ 7487460 w 12192000"/>
              <a:gd name="connsiteY4338" fmla="*/ 390325 h 2007826"/>
              <a:gd name="connsiteX4339" fmla="*/ 7459028 w 12192000"/>
              <a:gd name="connsiteY4339" fmla="*/ 395088 h 2007826"/>
              <a:gd name="connsiteX4340" fmla="*/ 7454313 w 12192000"/>
              <a:gd name="connsiteY4340" fmla="*/ 412711 h 2007826"/>
              <a:gd name="connsiteX4341" fmla="*/ 7466886 w 12192000"/>
              <a:gd name="connsiteY4341" fmla="*/ 396993 h 2007826"/>
              <a:gd name="connsiteX4342" fmla="*/ 7467696 w 12192000"/>
              <a:gd name="connsiteY4342" fmla="*/ 409330 h 2007826"/>
              <a:gd name="connsiteX4343" fmla="*/ 7482555 w 12192000"/>
              <a:gd name="connsiteY4343" fmla="*/ 396993 h 2007826"/>
              <a:gd name="connsiteX4344" fmla="*/ 7478697 w 12192000"/>
              <a:gd name="connsiteY4344" fmla="*/ 413330 h 2007826"/>
              <a:gd name="connsiteX4345" fmla="*/ 7487460 w 12192000"/>
              <a:gd name="connsiteY4345" fmla="*/ 390325 h 2007826"/>
              <a:gd name="connsiteX4346" fmla="*/ 8125825 w 12192000"/>
              <a:gd name="connsiteY4346" fmla="*/ 390278 h 2007826"/>
              <a:gd name="connsiteX4347" fmla="*/ 8143828 w 12192000"/>
              <a:gd name="connsiteY4347" fmla="*/ 391754 h 2007826"/>
              <a:gd name="connsiteX4348" fmla="*/ 8125825 w 12192000"/>
              <a:gd name="connsiteY4348" fmla="*/ 390278 h 2007826"/>
              <a:gd name="connsiteX4349" fmla="*/ 8915876 w 12192000"/>
              <a:gd name="connsiteY4349" fmla="*/ 390230 h 2007826"/>
              <a:gd name="connsiteX4350" fmla="*/ 8915876 w 12192000"/>
              <a:gd name="connsiteY4350" fmla="*/ 390230 h 2007826"/>
              <a:gd name="connsiteX4351" fmla="*/ 8627745 w 12192000"/>
              <a:gd name="connsiteY4351" fmla="*/ 388658 h 2007826"/>
              <a:gd name="connsiteX4352" fmla="*/ 8630174 w 12192000"/>
              <a:gd name="connsiteY4352" fmla="*/ 406091 h 2007826"/>
              <a:gd name="connsiteX4353" fmla="*/ 8660273 w 12192000"/>
              <a:gd name="connsiteY4353" fmla="*/ 407901 h 2007826"/>
              <a:gd name="connsiteX4354" fmla="*/ 8696373 w 12192000"/>
              <a:gd name="connsiteY4354" fmla="*/ 406758 h 2007826"/>
              <a:gd name="connsiteX4355" fmla="*/ 8696563 w 12192000"/>
              <a:gd name="connsiteY4355" fmla="*/ 413283 h 2007826"/>
              <a:gd name="connsiteX4356" fmla="*/ 8739474 w 12192000"/>
              <a:gd name="connsiteY4356" fmla="*/ 408186 h 2007826"/>
              <a:gd name="connsiteX4357" fmla="*/ 8739331 w 12192000"/>
              <a:gd name="connsiteY4357" fmla="*/ 412664 h 2007826"/>
              <a:gd name="connsiteX4358" fmla="*/ 8732091 w 12192000"/>
              <a:gd name="connsiteY4358" fmla="*/ 414759 h 2007826"/>
              <a:gd name="connsiteX4359" fmla="*/ 8766667 w 12192000"/>
              <a:gd name="connsiteY4359" fmla="*/ 417427 h 2007826"/>
              <a:gd name="connsiteX4360" fmla="*/ 8778478 w 12192000"/>
              <a:gd name="connsiteY4360" fmla="*/ 411378 h 2007826"/>
              <a:gd name="connsiteX4361" fmla="*/ 8772144 w 12192000"/>
              <a:gd name="connsiteY4361" fmla="*/ 423190 h 2007826"/>
              <a:gd name="connsiteX4362" fmla="*/ 8797195 w 12192000"/>
              <a:gd name="connsiteY4362" fmla="*/ 413235 h 2007826"/>
              <a:gd name="connsiteX4363" fmla="*/ 8803720 w 12192000"/>
              <a:gd name="connsiteY4363" fmla="*/ 413235 h 2007826"/>
              <a:gd name="connsiteX4364" fmla="*/ 8798957 w 12192000"/>
              <a:gd name="connsiteY4364" fmla="*/ 423428 h 2007826"/>
              <a:gd name="connsiteX4365" fmla="*/ 8814102 w 12192000"/>
              <a:gd name="connsiteY4365" fmla="*/ 417474 h 2007826"/>
              <a:gd name="connsiteX4366" fmla="*/ 8818816 w 12192000"/>
              <a:gd name="connsiteY4366" fmla="*/ 429334 h 2007826"/>
              <a:gd name="connsiteX4367" fmla="*/ 8820341 w 12192000"/>
              <a:gd name="connsiteY4367" fmla="*/ 416903 h 2007826"/>
              <a:gd name="connsiteX4368" fmla="*/ 8831818 w 12192000"/>
              <a:gd name="connsiteY4368" fmla="*/ 421332 h 2007826"/>
              <a:gd name="connsiteX4369" fmla="*/ 8823913 w 12192000"/>
              <a:gd name="connsiteY4369" fmla="*/ 423190 h 2007826"/>
              <a:gd name="connsiteX4370" fmla="*/ 8824960 w 12192000"/>
              <a:gd name="connsiteY4370" fmla="*/ 428048 h 2007826"/>
              <a:gd name="connsiteX4371" fmla="*/ 8836200 w 12192000"/>
              <a:gd name="connsiteY4371" fmla="*/ 423618 h 2007826"/>
              <a:gd name="connsiteX4372" fmla="*/ 8855297 w 12192000"/>
              <a:gd name="connsiteY4372" fmla="*/ 422190 h 2007826"/>
              <a:gd name="connsiteX4373" fmla="*/ 8850202 w 12192000"/>
              <a:gd name="connsiteY4373" fmla="*/ 432716 h 2007826"/>
              <a:gd name="connsiteX4374" fmla="*/ 8880777 w 12192000"/>
              <a:gd name="connsiteY4374" fmla="*/ 427000 h 2007826"/>
              <a:gd name="connsiteX4375" fmla="*/ 8887253 w 12192000"/>
              <a:gd name="connsiteY4375" fmla="*/ 434859 h 2007826"/>
              <a:gd name="connsiteX4376" fmla="*/ 8886777 w 12192000"/>
              <a:gd name="connsiteY4376" fmla="*/ 427524 h 2007826"/>
              <a:gd name="connsiteX4377" fmla="*/ 8893873 w 12192000"/>
              <a:gd name="connsiteY4377" fmla="*/ 427476 h 2007826"/>
              <a:gd name="connsiteX4378" fmla="*/ 8886682 w 12192000"/>
              <a:gd name="connsiteY4378" fmla="*/ 437526 h 2007826"/>
              <a:gd name="connsiteX4379" fmla="*/ 8901732 w 12192000"/>
              <a:gd name="connsiteY4379" fmla="*/ 427524 h 2007826"/>
              <a:gd name="connsiteX4380" fmla="*/ 8906494 w 12192000"/>
              <a:gd name="connsiteY4380" fmla="*/ 427524 h 2007826"/>
              <a:gd name="connsiteX4381" fmla="*/ 8903208 w 12192000"/>
              <a:gd name="connsiteY4381" fmla="*/ 437669 h 2007826"/>
              <a:gd name="connsiteX4382" fmla="*/ 8922877 w 12192000"/>
              <a:gd name="connsiteY4382" fmla="*/ 436097 h 2007826"/>
              <a:gd name="connsiteX4383" fmla="*/ 8936784 w 12192000"/>
              <a:gd name="connsiteY4383" fmla="*/ 435383 h 2007826"/>
              <a:gd name="connsiteX4384" fmla="*/ 8929640 w 12192000"/>
              <a:gd name="connsiteY4384" fmla="*/ 437288 h 2007826"/>
              <a:gd name="connsiteX4385" fmla="*/ 8929497 w 12192000"/>
              <a:gd name="connsiteY4385" fmla="*/ 441527 h 2007826"/>
              <a:gd name="connsiteX4386" fmla="*/ 8959215 w 12192000"/>
              <a:gd name="connsiteY4386" fmla="*/ 436764 h 2007826"/>
              <a:gd name="connsiteX4387" fmla="*/ 8954548 w 12192000"/>
              <a:gd name="connsiteY4387" fmla="*/ 446290 h 2007826"/>
              <a:gd name="connsiteX4388" fmla="*/ 8966788 w 12192000"/>
              <a:gd name="connsiteY4388" fmla="*/ 446624 h 2007826"/>
              <a:gd name="connsiteX4389" fmla="*/ 8962454 w 12192000"/>
              <a:gd name="connsiteY4389" fmla="*/ 437050 h 2007826"/>
              <a:gd name="connsiteX4390" fmla="*/ 8968930 w 12192000"/>
              <a:gd name="connsiteY4390" fmla="*/ 437002 h 2007826"/>
              <a:gd name="connsiteX4391" fmla="*/ 8968740 w 12192000"/>
              <a:gd name="connsiteY4391" fmla="*/ 448291 h 2007826"/>
              <a:gd name="connsiteX4392" fmla="*/ 8982075 w 12192000"/>
              <a:gd name="connsiteY4392" fmla="*/ 436383 h 2007826"/>
              <a:gd name="connsiteX4393" fmla="*/ 8981980 w 12192000"/>
              <a:gd name="connsiteY4393" fmla="*/ 449243 h 2007826"/>
              <a:gd name="connsiteX4394" fmla="*/ 8996172 w 12192000"/>
              <a:gd name="connsiteY4394" fmla="*/ 440670 h 2007826"/>
              <a:gd name="connsiteX4395" fmla="*/ 8994505 w 12192000"/>
              <a:gd name="connsiteY4395" fmla="*/ 451482 h 2007826"/>
              <a:gd name="connsiteX4396" fmla="*/ 9000744 w 12192000"/>
              <a:gd name="connsiteY4396" fmla="*/ 451339 h 2007826"/>
              <a:gd name="connsiteX4397" fmla="*/ 9001553 w 12192000"/>
              <a:gd name="connsiteY4397" fmla="*/ 441813 h 2007826"/>
              <a:gd name="connsiteX4398" fmla="*/ 9010079 w 12192000"/>
              <a:gd name="connsiteY4398" fmla="*/ 441813 h 2007826"/>
              <a:gd name="connsiteX4399" fmla="*/ 9007983 w 12192000"/>
              <a:gd name="connsiteY4399" fmla="*/ 449910 h 2007826"/>
              <a:gd name="connsiteX4400" fmla="*/ 9019508 w 12192000"/>
              <a:gd name="connsiteY4400" fmla="*/ 446862 h 2007826"/>
              <a:gd name="connsiteX4401" fmla="*/ 9034701 w 12192000"/>
              <a:gd name="connsiteY4401" fmla="*/ 447433 h 2007826"/>
              <a:gd name="connsiteX4402" fmla="*/ 9034129 w 12192000"/>
              <a:gd name="connsiteY4402" fmla="*/ 456292 h 2007826"/>
              <a:gd name="connsiteX4403" fmla="*/ 9051179 w 12192000"/>
              <a:gd name="connsiteY4403" fmla="*/ 453720 h 2007826"/>
              <a:gd name="connsiteX4404" fmla="*/ 9066800 w 12192000"/>
              <a:gd name="connsiteY4404" fmla="*/ 455578 h 2007826"/>
              <a:gd name="connsiteX4405" fmla="*/ 9070943 w 12192000"/>
              <a:gd name="connsiteY4405" fmla="*/ 452673 h 2007826"/>
              <a:gd name="connsiteX4406" fmla="*/ 9086136 w 12192000"/>
              <a:gd name="connsiteY4406" fmla="*/ 455149 h 2007826"/>
              <a:gd name="connsiteX4407" fmla="*/ 9086993 w 12192000"/>
              <a:gd name="connsiteY4407" fmla="*/ 460627 h 2007826"/>
              <a:gd name="connsiteX4408" fmla="*/ 9126998 w 12192000"/>
              <a:gd name="connsiteY4408" fmla="*/ 464485 h 2007826"/>
              <a:gd name="connsiteX4409" fmla="*/ 9156192 w 12192000"/>
              <a:gd name="connsiteY4409" fmla="*/ 469486 h 2007826"/>
              <a:gd name="connsiteX4410" fmla="*/ 9160526 w 12192000"/>
              <a:gd name="connsiteY4410" fmla="*/ 466104 h 2007826"/>
              <a:gd name="connsiteX4411" fmla="*/ 9176195 w 12192000"/>
              <a:gd name="connsiteY4411" fmla="*/ 467724 h 2007826"/>
              <a:gd name="connsiteX4412" fmla="*/ 9179100 w 12192000"/>
              <a:gd name="connsiteY4412" fmla="*/ 475630 h 2007826"/>
              <a:gd name="connsiteX4413" fmla="*/ 9199150 w 12192000"/>
              <a:gd name="connsiteY4413" fmla="*/ 472105 h 2007826"/>
              <a:gd name="connsiteX4414" fmla="*/ 9214771 w 12192000"/>
              <a:gd name="connsiteY4414" fmla="*/ 473010 h 2007826"/>
              <a:gd name="connsiteX4415" fmla="*/ 9221724 w 12192000"/>
              <a:gd name="connsiteY4415" fmla="*/ 479155 h 2007826"/>
              <a:gd name="connsiteX4416" fmla="*/ 9251728 w 12192000"/>
              <a:gd name="connsiteY4416" fmla="*/ 481822 h 2007826"/>
              <a:gd name="connsiteX4417" fmla="*/ 9265396 w 12192000"/>
              <a:gd name="connsiteY4417" fmla="*/ 482441 h 2007826"/>
              <a:gd name="connsiteX4418" fmla="*/ 9295972 w 12192000"/>
              <a:gd name="connsiteY4418" fmla="*/ 488823 h 2007826"/>
              <a:gd name="connsiteX4419" fmla="*/ 9381744 w 12192000"/>
              <a:gd name="connsiteY4419" fmla="*/ 502827 h 2007826"/>
              <a:gd name="connsiteX4420" fmla="*/ 9444276 w 12192000"/>
              <a:gd name="connsiteY4420" fmla="*/ 511543 h 2007826"/>
              <a:gd name="connsiteX4421" fmla="*/ 9475280 w 12192000"/>
              <a:gd name="connsiteY4421" fmla="*/ 517211 h 2007826"/>
              <a:gd name="connsiteX4422" fmla="*/ 9503759 w 12192000"/>
              <a:gd name="connsiteY4422" fmla="*/ 521736 h 2007826"/>
              <a:gd name="connsiteX4423" fmla="*/ 9703451 w 12192000"/>
              <a:gd name="connsiteY4423" fmla="*/ 552457 h 2007826"/>
              <a:gd name="connsiteX4424" fmla="*/ 9765506 w 12192000"/>
              <a:gd name="connsiteY4424" fmla="*/ 562125 h 2007826"/>
              <a:gd name="connsiteX4425" fmla="*/ 9817703 w 12192000"/>
              <a:gd name="connsiteY4425" fmla="*/ 571556 h 2007826"/>
              <a:gd name="connsiteX4426" fmla="*/ 9851422 w 12192000"/>
              <a:gd name="connsiteY4426" fmla="*/ 578748 h 2007826"/>
              <a:gd name="connsiteX4427" fmla="*/ 9903476 w 12192000"/>
              <a:gd name="connsiteY4427" fmla="*/ 587703 h 2007826"/>
              <a:gd name="connsiteX4428" fmla="*/ 9960816 w 12192000"/>
              <a:gd name="connsiteY4428" fmla="*/ 595847 h 2007826"/>
              <a:gd name="connsiteX4429" fmla="*/ 9989153 w 12192000"/>
              <a:gd name="connsiteY4429" fmla="*/ 599896 h 2007826"/>
              <a:gd name="connsiteX4430" fmla="*/ 10013299 w 12192000"/>
              <a:gd name="connsiteY4430" fmla="*/ 605326 h 2007826"/>
              <a:gd name="connsiteX4431" fmla="*/ 10070306 w 12192000"/>
              <a:gd name="connsiteY4431" fmla="*/ 616709 h 2007826"/>
              <a:gd name="connsiteX4432" fmla="*/ 10083832 w 12192000"/>
              <a:gd name="connsiteY4432" fmla="*/ 619805 h 2007826"/>
              <a:gd name="connsiteX4433" fmla="*/ 10117645 w 12192000"/>
              <a:gd name="connsiteY4433" fmla="*/ 623996 h 2007826"/>
              <a:gd name="connsiteX4434" fmla="*/ 10146411 w 12192000"/>
              <a:gd name="connsiteY4434" fmla="*/ 628426 h 2007826"/>
              <a:gd name="connsiteX4435" fmla="*/ 10175320 w 12192000"/>
              <a:gd name="connsiteY4435" fmla="*/ 636475 h 2007826"/>
              <a:gd name="connsiteX4436" fmla="*/ 10198751 w 12192000"/>
              <a:gd name="connsiteY4436" fmla="*/ 638142 h 2007826"/>
              <a:gd name="connsiteX4437" fmla="*/ 10222802 w 12192000"/>
              <a:gd name="connsiteY4437" fmla="*/ 643667 h 2007826"/>
              <a:gd name="connsiteX4438" fmla="*/ 10251329 w 12192000"/>
              <a:gd name="connsiteY4438" fmla="*/ 647716 h 2007826"/>
              <a:gd name="connsiteX4439" fmla="*/ 10270236 w 12192000"/>
              <a:gd name="connsiteY4439" fmla="*/ 654622 h 2007826"/>
              <a:gd name="connsiteX4440" fmla="*/ 10274998 w 12192000"/>
              <a:gd name="connsiteY4440" fmla="*/ 651812 h 2007826"/>
              <a:gd name="connsiteX4441" fmla="*/ 10318099 w 12192000"/>
              <a:gd name="connsiteY4441" fmla="*/ 662386 h 2007826"/>
              <a:gd name="connsiteX4442" fmla="*/ 10341530 w 12192000"/>
              <a:gd name="connsiteY4442" fmla="*/ 666815 h 2007826"/>
              <a:gd name="connsiteX4443" fmla="*/ 10375249 w 12192000"/>
              <a:gd name="connsiteY4443" fmla="*/ 674341 h 2007826"/>
              <a:gd name="connsiteX4444" fmla="*/ 10393966 w 12192000"/>
              <a:gd name="connsiteY4444" fmla="*/ 676008 h 2007826"/>
              <a:gd name="connsiteX4445" fmla="*/ 10417683 w 12192000"/>
              <a:gd name="connsiteY4445" fmla="*/ 680961 h 2007826"/>
              <a:gd name="connsiteX4446" fmla="*/ 10449163 w 12192000"/>
              <a:gd name="connsiteY4446" fmla="*/ 687296 h 2007826"/>
              <a:gd name="connsiteX4447" fmla="*/ 10489406 w 12192000"/>
              <a:gd name="connsiteY4447" fmla="*/ 697870 h 2007826"/>
              <a:gd name="connsiteX4448" fmla="*/ 10537222 w 12192000"/>
              <a:gd name="connsiteY4448" fmla="*/ 704919 h 2007826"/>
              <a:gd name="connsiteX4449" fmla="*/ 10556272 w 12192000"/>
              <a:gd name="connsiteY4449" fmla="*/ 712445 h 2007826"/>
              <a:gd name="connsiteX4450" fmla="*/ 10560558 w 12192000"/>
              <a:gd name="connsiteY4450" fmla="*/ 709111 h 2007826"/>
              <a:gd name="connsiteX4451" fmla="*/ 10586133 w 12192000"/>
              <a:gd name="connsiteY4451" fmla="*/ 717065 h 2007826"/>
              <a:gd name="connsiteX4452" fmla="*/ 10625519 w 12192000"/>
              <a:gd name="connsiteY4452" fmla="*/ 723590 h 2007826"/>
              <a:gd name="connsiteX4453" fmla="*/ 10625424 w 12192000"/>
              <a:gd name="connsiteY4453" fmla="*/ 718160 h 2007826"/>
              <a:gd name="connsiteX4454" fmla="*/ 10605801 w 12192000"/>
              <a:gd name="connsiteY4454" fmla="*/ 717970 h 2007826"/>
              <a:gd name="connsiteX4455" fmla="*/ 10606183 w 12192000"/>
              <a:gd name="connsiteY4455" fmla="*/ 713492 h 2007826"/>
              <a:gd name="connsiteX4456" fmla="*/ 10584323 w 12192000"/>
              <a:gd name="connsiteY4456" fmla="*/ 712302 h 2007826"/>
              <a:gd name="connsiteX4457" fmla="*/ 10570607 w 12192000"/>
              <a:gd name="connsiteY4457" fmla="*/ 706634 h 2007826"/>
              <a:gd name="connsiteX4458" fmla="*/ 10541508 w 12192000"/>
              <a:gd name="connsiteY4458" fmla="*/ 699775 h 2007826"/>
              <a:gd name="connsiteX4459" fmla="*/ 10513219 w 12192000"/>
              <a:gd name="connsiteY4459" fmla="*/ 696012 h 2007826"/>
              <a:gd name="connsiteX4460" fmla="*/ 10499456 w 12192000"/>
              <a:gd name="connsiteY4460" fmla="*/ 691249 h 2007826"/>
              <a:gd name="connsiteX4461" fmla="*/ 10479834 w 12192000"/>
              <a:gd name="connsiteY4461" fmla="*/ 688677 h 2007826"/>
              <a:gd name="connsiteX4462" fmla="*/ 10448973 w 12192000"/>
              <a:gd name="connsiteY4462" fmla="*/ 684581 h 2007826"/>
              <a:gd name="connsiteX4463" fmla="*/ 10448782 w 12192000"/>
              <a:gd name="connsiteY4463" fmla="*/ 680485 h 2007826"/>
              <a:gd name="connsiteX4464" fmla="*/ 10413111 w 12192000"/>
              <a:gd name="connsiteY4464" fmla="*/ 673626 h 2007826"/>
              <a:gd name="connsiteX4465" fmla="*/ 10361057 w 12192000"/>
              <a:gd name="connsiteY4465" fmla="*/ 664434 h 2007826"/>
              <a:gd name="connsiteX4466" fmla="*/ 10328434 w 12192000"/>
              <a:gd name="connsiteY4466" fmla="*/ 657766 h 2007826"/>
              <a:gd name="connsiteX4467" fmla="*/ 10270427 w 12192000"/>
              <a:gd name="connsiteY4467" fmla="*/ 645334 h 2007826"/>
              <a:gd name="connsiteX4468" fmla="*/ 10242042 w 12192000"/>
              <a:gd name="connsiteY4468" fmla="*/ 641095 h 2007826"/>
              <a:gd name="connsiteX4469" fmla="*/ 10218182 w 12192000"/>
              <a:gd name="connsiteY4469" fmla="*/ 636047 h 2007826"/>
              <a:gd name="connsiteX4470" fmla="*/ 10165461 w 12192000"/>
              <a:gd name="connsiteY4470" fmla="*/ 625902 h 2007826"/>
              <a:gd name="connsiteX4471" fmla="*/ 10112692 w 12192000"/>
              <a:gd name="connsiteY4471" fmla="*/ 615995 h 2007826"/>
              <a:gd name="connsiteX4472" fmla="*/ 10089833 w 12192000"/>
              <a:gd name="connsiteY4472" fmla="*/ 609755 h 2007826"/>
              <a:gd name="connsiteX4473" fmla="*/ 10084355 w 12192000"/>
              <a:gd name="connsiteY4473" fmla="*/ 611470 h 2007826"/>
              <a:gd name="connsiteX4474" fmla="*/ 10066116 w 12192000"/>
              <a:gd name="connsiteY4474" fmla="*/ 605754 h 2007826"/>
              <a:gd name="connsiteX4475" fmla="*/ 9958912 w 12192000"/>
              <a:gd name="connsiteY4475" fmla="*/ 584940 h 2007826"/>
              <a:gd name="connsiteX4476" fmla="*/ 9957245 w 12192000"/>
              <a:gd name="connsiteY4476" fmla="*/ 589751 h 2007826"/>
              <a:gd name="connsiteX4477" fmla="*/ 9937195 w 12192000"/>
              <a:gd name="connsiteY4477" fmla="*/ 581034 h 2007826"/>
              <a:gd name="connsiteX4478" fmla="*/ 9885473 w 12192000"/>
              <a:gd name="connsiteY4478" fmla="*/ 577748 h 2007826"/>
              <a:gd name="connsiteX4479" fmla="*/ 9887616 w 12192000"/>
              <a:gd name="connsiteY4479" fmla="*/ 570699 h 2007826"/>
              <a:gd name="connsiteX4480" fmla="*/ 9858232 w 12192000"/>
              <a:gd name="connsiteY4480" fmla="*/ 574890 h 2007826"/>
              <a:gd name="connsiteX4481" fmla="*/ 9859804 w 12192000"/>
              <a:gd name="connsiteY4481" fmla="*/ 570223 h 2007826"/>
              <a:gd name="connsiteX4482" fmla="*/ 9829419 w 12192000"/>
              <a:gd name="connsiteY4482" fmla="*/ 570699 h 2007826"/>
              <a:gd name="connsiteX4483" fmla="*/ 9835181 w 12192000"/>
              <a:gd name="connsiteY4483" fmla="*/ 559887 h 2007826"/>
              <a:gd name="connsiteX4484" fmla="*/ 9827657 w 12192000"/>
              <a:gd name="connsiteY4484" fmla="*/ 564126 h 2007826"/>
              <a:gd name="connsiteX4485" fmla="*/ 9808321 w 12192000"/>
              <a:gd name="connsiteY4485" fmla="*/ 563364 h 2007826"/>
              <a:gd name="connsiteX4486" fmla="*/ 9780366 w 12192000"/>
              <a:gd name="connsiteY4486" fmla="*/ 554505 h 2007826"/>
              <a:gd name="connsiteX4487" fmla="*/ 9762982 w 12192000"/>
              <a:gd name="connsiteY4487" fmla="*/ 551171 h 2007826"/>
              <a:gd name="connsiteX4488" fmla="*/ 9755220 w 12192000"/>
              <a:gd name="connsiteY4488" fmla="*/ 554505 h 2007826"/>
              <a:gd name="connsiteX4489" fmla="*/ 9741789 w 12192000"/>
              <a:gd name="connsiteY4489" fmla="*/ 547265 h 2007826"/>
              <a:gd name="connsiteX4490" fmla="*/ 9717500 w 12192000"/>
              <a:gd name="connsiteY4490" fmla="*/ 543645 h 2007826"/>
              <a:gd name="connsiteX4491" fmla="*/ 9684068 w 12192000"/>
              <a:gd name="connsiteY4491" fmla="*/ 539930 h 2007826"/>
              <a:gd name="connsiteX4492" fmla="*/ 9651159 w 12192000"/>
              <a:gd name="connsiteY4492" fmla="*/ 533738 h 2007826"/>
              <a:gd name="connsiteX4493" fmla="*/ 9625870 w 12192000"/>
              <a:gd name="connsiteY4493" fmla="*/ 528118 h 2007826"/>
              <a:gd name="connsiteX4494" fmla="*/ 9622822 w 12192000"/>
              <a:gd name="connsiteY4494" fmla="*/ 532309 h 2007826"/>
              <a:gd name="connsiteX4495" fmla="*/ 9593866 w 12192000"/>
              <a:gd name="connsiteY4495" fmla="*/ 525927 h 2007826"/>
              <a:gd name="connsiteX4496" fmla="*/ 9555385 w 12192000"/>
              <a:gd name="connsiteY4496" fmla="*/ 521640 h 2007826"/>
              <a:gd name="connsiteX4497" fmla="*/ 9536096 w 12192000"/>
              <a:gd name="connsiteY4497" fmla="*/ 513734 h 2007826"/>
              <a:gd name="connsiteX4498" fmla="*/ 9527572 w 12192000"/>
              <a:gd name="connsiteY4498" fmla="*/ 517306 h 2007826"/>
              <a:gd name="connsiteX4499" fmla="*/ 9503426 w 12192000"/>
              <a:gd name="connsiteY4499" fmla="*/ 511352 h 2007826"/>
              <a:gd name="connsiteX4500" fmla="*/ 9470041 w 12192000"/>
              <a:gd name="connsiteY4500" fmla="*/ 504732 h 2007826"/>
              <a:gd name="connsiteX4501" fmla="*/ 9446371 w 12192000"/>
              <a:gd name="connsiteY4501" fmla="*/ 500445 h 2007826"/>
              <a:gd name="connsiteX4502" fmla="*/ 9379839 w 12192000"/>
              <a:gd name="connsiteY4502" fmla="*/ 490967 h 2007826"/>
              <a:gd name="connsiteX4503" fmla="*/ 9346216 w 12192000"/>
              <a:gd name="connsiteY4503" fmla="*/ 487680 h 2007826"/>
              <a:gd name="connsiteX4504" fmla="*/ 9287303 w 12192000"/>
              <a:gd name="connsiteY4504" fmla="*/ 475201 h 2007826"/>
              <a:gd name="connsiteX4505" fmla="*/ 9286161 w 12192000"/>
              <a:gd name="connsiteY4505" fmla="*/ 479821 h 2007826"/>
              <a:gd name="connsiteX4506" fmla="*/ 9256252 w 12192000"/>
              <a:gd name="connsiteY4506" fmla="*/ 474106 h 2007826"/>
              <a:gd name="connsiteX4507" fmla="*/ 9184291 w 12192000"/>
              <a:gd name="connsiteY4507" fmla="*/ 461913 h 2007826"/>
              <a:gd name="connsiteX4508" fmla="*/ 9158716 w 12192000"/>
              <a:gd name="connsiteY4508" fmla="*/ 456626 h 2007826"/>
              <a:gd name="connsiteX4509" fmla="*/ 9157430 w 12192000"/>
              <a:gd name="connsiteY4509" fmla="*/ 460817 h 2007826"/>
              <a:gd name="connsiteX4510" fmla="*/ 9122902 w 12192000"/>
              <a:gd name="connsiteY4510" fmla="*/ 453482 h 2007826"/>
              <a:gd name="connsiteX4511" fmla="*/ 9084326 w 12192000"/>
              <a:gd name="connsiteY4511" fmla="*/ 447195 h 2007826"/>
              <a:gd name="connsiteX4512" fmla="*/ 9051179 w 12192000"/>
              <a:gd name="connsiteY4512" fmla="*/ 445814 h 2007826"/>
              <a:gd name="connsiteX4513" fmla="*/ 9018175 w 12192000"/>
              <a:gd name="connsiteY4513" fmla="*/ 439050 h 2007826"/>
              <a:gd name="connsiteX4514" fmla="*/ 8829723 w 12192000"/>
              <a:gd name="connsiteY4514" fmla="*/ 413950 h 2007826"/>
              <a:gd name="connsiteX4515" fmla="*/ 8759285 w 12192000"/>
              <a:gd name="connsiteY4515" fmla="*/ 411330 h 2007826"/>
              <a:gd name="connsiteX4516" fmla="*/ 8755952 w 12192000"/>
              <a:gd name="connsiteY4516" fmla="*/ 402471 h 2007826"/>
              <a:gd name="connsiteX4517" fmla="*/ 8719090 w 12192000"/>
              <a:gd name="connsiteY4517" fmla="*/ 408186 h 2007826"/>
              <a:gd name="connsiteX4518" fmla="*/ 8725519 w 12192000"/>
              <a:gd name="connsiteY4518" fmla="*/ 398851 h 2007826"/>
              <a:gd name="connsiteX4519" fmla="*/ 8721328 w 12192000"/>
              <a:gd name="connsiteY4519" fmla="*/ 399661 h 2007826"/>
              <a:gd name="connsiteX4520" fmla="*/ 8706183 w 12192000"/>
              <a:gd name="connsiteY4520" fmla="*/ 410044 h 2007826"/>
              <a:gd name="connsiteX4521" fmla="*/ 8705802 w 12192000"/>
              <a:gd name="connsiteY4521" fmla="*/ 403995 h 2007826"/>
              <a:gd name="connsiteX4522" fmla="*/ 8714137 w 12192000"/>
              <a:gd name="connsiteY4522" fmla="*/ 401804 h 2007826"/>
              <a:gd name="connsiteX4523" fmla="*/ 8698992 w 12192000"/>
              <a:gd name="connsiteY4523" fmla="*/ 399851 h 2007826"/>
              <a:gd name="connsiteX4524" fmla="*/ 8681466 w 12192000"/>
              <a:gd name="connsiteY4524" fmla="*/ 403709 h 2007826"/>
              <a:gd name="connsiteX4525" fmla="*/ 8685276 w 12192000"/>
              <a:gd name="connsiteY4525" fmla="*/ 394326 h 2007826"/>
              <a:gd name="connsiteX4526" fmla="*/ 8665893 w 12192000"/>
              <a:gd name="connsiteY4526" fmla="*/ 404948 h 2007826"/>
              <a:gd name="connsiteX4527" fmla="*/ 8676417 w 12192000"/>
              <a:gd name="connsiteY4527" fmla="*/ 395326 h 2007826"/>
              <a:gd name="connsiteX4528" fmla="*/ 8657939 w 12192000"/>
              <a:gd name="connsiteY4528" fmla="*/ 398470 h 2007826"/>
              <a:gd name="connsiteX4529" fmla="*/ 8649700 w 12192000"/>
              <a:gd name="connsiteY4529" fmla="*/ 392326 h 2007826"/>
              <a:gd name="connsiteX4530" fmla="*/ 8647986 w 12192000"/>
              <a:gd name="connsiteY4530" fmla="*/ 399423 h 2007826"/>
              <a:gd name="connsiteX4531" fmla="*/ 8627745 w 12192000"/>
              <a:gd name="connsiteY4531" fmla="*/ 388658 h 2007826"/>
              <a:gd name="connsiteX4532" fmla="*/ 7505605 w 12192000"/>
              <a:gd name="connsiteY4532" fmla="*/ 388515 h 2007826"/>
              <a:gd name="connsiteX4533" fmla="*/ 7505700 w 12192000"/>
              <a:gd name="connsiteY4533" fmla="*/ 414807 h 2007826"/>
              <a:gd name="connsiteX4534" fmla="*/ 7519083 w 12192000"/>
              <a:gd name="connsiteY4534" fmla="*/ 401518 h 2007826"/>
              <a:gd name="connsiteX4535" fmla="*/ 7521035 w 12192000"/>
              <a:gd name="connsiteY4535" fmla="*/ 415093 h 2007826"/>
              <a:gd name="connsiteX4536" fmla="*/ 7526274 w 12192000"/>
              <a:gd name="connsiteY4536" fmla="*/ 403900 h 2007826"/>
              <a:gd name="connsiteX4537" fmla="*/ 7532322 w 12192000"/>
              <a:gd name="connsiteY4537" fmla="*/ 403519 h 2007826"/>
              <a:gd name="connsiteX4538" fmla="*/ 7528894 w 12192000"/>
              <a:gd name="connsiteY4538" fmla="*/ 419618 h 2007826"/>
              <a:gd name="connsiteX4539" fmla="*/ 7543610 w 12192000"/>
              <a:gd name="connsiteY4539" fmla="*/ 401661 h 2007826"/>
              <a:gd name="connsiteX4540" fmla="*/ 7543848 w 12192000"/>
              <a:gd name="connsiteY4540" fmla="*/ 418046 h 2007826"/>
              <a:gd name="connsiteX4541" fmla="*/ 7547420 w 12192000"/>
              <a:gd name="connsiteY4541" fmla="*/ 417950 h 2007826"/>
              <a:gd name="connsiteX4542" fmla="*/ 7553325 w 12192000"/>
              <a:gd name="connsiteY4542" fmla="*/ 402947 h 2007826"/>
              <a:gd name="connsiteX4543" fmla="*/ 7541514 w 12192000"/>
              <a:gd name="connsiteY4543" fmla="*/ 398565 h 2007826"/>
              <a:gd name="connsiteX4544" fmla="*/ 7523131 w 12192000"/>
              <a:gd name="connsiteY4544" fmla="*/ 398470 h 2007826"/>
              <a:gd name="connsiteX4545" fmla="*/ 7525083 w 12192000"/>
              <a:gd name="connsiteY4545" fmla="*/ 389420 h 2007826"/>
              <a:gd name="connsiteX4546" fmla="*/ 7519845 w 12192000"/>
              <a:gd name="connsiteY4546" fmla="*/ 389420 h 2007826"/>
              <a:gd name="connsiteX4547" fmla="*/ 7520988 w 12192000"/>
              <a:gd name="connsiteY4547" fmla="*/ 400899 h 2007826"/>
              <a:gd name="connsiteX4548" fmla="*/ 7505605 w 12192000"/>
              <a:gd name="connsiteY4548" fmla="*/ 388515 h 2007826"/>
              <a:gd name="connsiteX4549" fmla="*/ 7993232 w 12192000"/>
              <a:gd name="connsiteY4549" fmla="*/ 388129 h 2007826"/>
              <a:gd name="connsiteX4550" fmla="*/ 7983522 w 12192000"/>
              <a:gd name="connsiteY4550" fmla="*/ 390944 h 2007826"/>
              <a:gd name="connsiteX4551" fmla="*/ 7983522 w 12192000"/>
              <a:gd name="connsiteY4551" fmla="*/ 392850 h 2007826"/>
              <a:gd name="connsiteX4552" fmla="*/ 8000190 w 12192000"/>
              <a:gd name="connsiteY4552" fmla="*/ 392993 h 2007826"/>
              <a:gd name="connsiteX4553" fmla="*/ 7993232 w 12192000"/>
              <a:gd name="connsiteY4553" fmla="*/ 388129 h 2007826"/>
              <a:gd name="connsiteX4554" fmla="*/ 7446740 w 12192000"/>
              <a:gd name="connsiteY4554" fmla="*/ 386039 h 2007826"/>
              <a:gd name="connsiteX4555" fmla="*/ 7444978 w 12192000"/>
              <a:gd name="connsiteY4555" fmla="*/ 402614 h 2007826"/>
              <a:gd name="connsiteX4556" fmla="*/ 7446740 w 12192000"/>
              <a:gd name="connsiteY4556" fmla="*/ 386039 h 2007826"/>
              <a:gd name="connsiteX4557" fmla="*/ 7430691 w 12192000"/>
              <a:gd name="connsiteY4557" fmla="*/ 386039 h 2007826"/>
              <a:gd name="connsiteX4558" fmla="*/ 7430596 w 12192000"/>
              <a:gd name="connsiteY4558" fmla="*/ 402090 h 2007826"/>
              <a:gd name="connsiteX4559" fmla="*/ 7430691 w 12192000"/>
              <a:gd name="connsiteY4559" fmla="*/ 386039 h 2007826"/>
              <a:gd name="connsiteX4560" fmla="*/ 8824721 w 12192000"/>
              <a:gd name="connsiteY4560" fmla="*/ 385514 h 2007826"/>
              <a:gd name="connsiteX4561" fmla="*/ 8811196 w 12192000"/>
              <a:gd name="connsiteY4561" fmla="*/ 391230 h 2007826"/>
              <a:gd name="connsiteX4562" fmla="*/ 8824721 w 12192000"/>
              <a:gd name="connsiteY4562" fmla="*/ 385514 h 2007826"/>
              <a:gd name="connsiteX4563" fmla="*/ 7960794 w 12192000"/>
              <a:gd name="connsiteY4563" fmla="*/ 384257 h 2007826"/>
              <a:gd name="connsiteX4564" fmla="*/ 7954518 w 12192000"/>
              <a:gd name="connsiteY4564" fmla="*/ 385181 h 2007826"/>
              <a:gd name="connsiteX4565" fmla="*/ 7960794 w 12192000"/>
              <a:gd name="connsiteY4565" fmla="*/ 384257 h 2007826"/>
              <a:gd name="connsiteX4566" fmla="*/ 3506333 w 12192000"/>
              <a:gd name="connsiteY4566" fmla="*/ 383943 h 2007826"/>
              <a:gd name="connsiteX4567" fmla="*/ 3505616 w 12192000"/>
              <a:gd name="connsiteY4567" fmla="*/ 389754 h 2007826"/>
              <a:gd name="connsiteX4568" fmla="*/ 3493514 w 12192000"/>
              <a:gd name="connsiteY4568" fmla="*/ 388325 h 2007826"/>
              <a:gd name="connsiteX4569" fmla="*/ 3495087 w 12192000"/>
              <a:gd name="connsiteY4569" fmla="*/ 399042 h 2007826"/>
              <a:gd name="connsiteX4570" fmla="*/ 3500806 w 12192000"/>
              <a:gd name="connsiteY4570" fmla="*/ 398708 h 2007826"/>
              <a:gd name="connsiteX4571" fmla="*/ 3500662 w 12192000"/>
              <a:gd name="connsiteY4571" fmla="*/ 404948 h 2007826"/>
              <a:gd name="connsiteX4572" fmla="*/ 3492354 w 12192000"/>
              <a:gd name="connsiteY4572" fmla="*/ 398858 h 2007826"/>
              <a:gd name="connsiteX4573" fmla="*/ 3481762 w 12192000"/>
              <a:gd name="connsiteY4573" fmla="*/ 407657 h 2007826"/>
              <a:gd name="connsiteX4574" fmla="*/ 3467586 w 12192000"/>
              <a:gd name="connsiteY4574" fmla="*/ 409996 h 2007826"/>
              <a:gd name="connsiteX4575" fmla="*/ 3456919 w 12192000"/>
              <a:gd name="connsiteY4575" fmla="*/ 406091 h 2007826"/>
              <a:gd name="connsiteX4576" fmla="*/ 3482786 w 12192000"/>
              <a:gd name="connsiteY4576" fmla="*/ 399423 h 2007826"/>
              <a:gd name="connsiteX4577" fmla="*/ 3479689 w 12192000"/>
              <a:gd name="connsiteY4577" fmla="*/ 405805 h 2007826"/>
              <a:gd name="connsiteX4578" fmla="*/ 3492354 w 12192000"/>
              <a:gd name="connsiteY4578" fmla="*/ 398857 h 2007826"/>
              <a:gd name="connsiteX4579" fmla="*/ 3486969 w 12192000"/>
              <a:gd name="connsiteY4579" fmla="*/ 394910 h 2007826"/>
              <a:gd name="connsiteX4580" fmla="*/ 3470452 w 12192000"/>
              <a:gd name="connsiteY4580" fmla="*/ 391087 h 2007826"/>
              <a:gd name="connsiteX4581" fmla="*/ 3457545 w 12192000"/>
              <a:gd name="connsiteY4581" fmla="*/ 393993 h 2007826"/>
              <a:gd name="connsiteX4582" fmla="*/ 3468356 w 12192000"/>
              <a:gd name="connsiteY4582" fmla="*/ 386991 h 2007826"/>
              <a:gd name="connsiteX4583" fmla="*/ 3506333 w 12192000"/>
              <a:gd name="connsiteY4583" fmla="*/ 383943 h 2007826"/>
              <a:gd name="connsiteX4584" fmla="*/ 8107776 w 12192000"/>
              <a:gd name="connsiteY4584" fmla="*/ 383514 h 2007826"/>
              <a:gd name="connsiteX4585" fmla="*/ 8098441 w 12192000"/>
              <a:gd name="connsiteY4585" fmla="*/ 388658 h 2007826"/>
              <a:gd name="connsiteX4586" fmla="*/ 8071152 w 12192000"/>
              <a:gd name="connsiteY4586" fmla="*/ 387515 h 2007826"/>
              <a:gd name="connsiteX4587" fmla="*/ 8086344 w 12192000"/>
              <a:gd name="connsiteY4587" fmla="*/ 394136 h 2007826"/>
              <a:gd name="connsiteX4588" fmla="*/ 8107776 w 12192000"/>
              <a:gd name="connsiteY4588" fmla="*/ 383514 h 2007826"/>
              <a:gd name="connsiteX4589" fmla="*/ 3437393 w 12192000"/>
              <a:gd name="connsiteY4589" fmla="*/ 382371 h 2007826"/>
              <a:gd name="connsiteX4590" fmla="*/ 3434606 w 12192000"/>
              <a:gd name="connsiteY4590" fmla="*/ 393354 h 2007826"/>
              <a:gd name="connsiteX4591" fmla="*/ 3432281 w 12192000"/>
              <a:gd name="connsiteY4591" fmla="*/ 392089 h 2007826"/>
              <a:gd name="connsiteX4592" fmla="*/ 3437393 w 12192000"/>
              <a:gd name="connsiteY4592" fmla="*/ 382371 h 2007826"/>
              <a:gd name="connsiteX4593" fmla="*/ 3625042 w 12192000"/>
              <a:gd name="connsiteY4593" fmla="*/ 381561 h 2007826"/>
              <a:gd name="connsiteX4594" fmla="*/ 3625042 w 12192000"/>
              <a:gd name="connsiteY4594" fmla="*/ 381561 h 2007826"/>
              <a:gd name="connsiteX4595" fmla="*/ 8049578 w 12192000"/>
              <a:gd name="connsiteY4595" fmla="*/ 381323 h 2007826"/>
              <a:gd name="connsiteX4596" fmla="*/ 8049578 w 12192000"/>
              <a:gd name="connsiteY4596" fmla="*/ 381323 h 2007826"/>
              <a:gd name="connsiteX4597" fmla="*/ 2486053 w 12192000"/>
              <a:gd name="connsiteY4597" fmla="*/ 381244 h 2007826"/>
              <a:gd name="connsiteX4598" fmla="*/ 2490649 w 12192000"/>
              <a:gd name="connsiteY4598" fmla="*/ 385609 h 2007826"/>
              <a:gd name="connsiteX4599" fmla="*/ 2474220 w 12192000"/>
              <a:gd name="connsiteY4599" fmla="*/ 392992 h 2007826"/>
              <a:gd name="connsiteX4600" fmla="*/ 2486053 w 12192000"/>
              <a:gd name="connsiteY4600" fmla="*/ 381244 h 2007826"/>
              <a:gd name="connsiteX4601" fmla="*/ 7378542 w 12192000"/>
              <a:gd name="connsiteY4601" fmla="*/ 381085 h 2007826"/>
              <a:gd name="connsiteX4602" fmla="*/ 7379970 w 12192000"/>
              <a:gd name="connsiteY4602" fmla="*/ 403042 h 2007826"/>
              <a:gd name="connsiteX4603" fmla="*/ 7378542 w 12192000"/>
              <a:gd name="connsiteY4603" fmla="*/ 381085 h 2007826"/>
              <a:gd name="connsiteX4604" fmla="*/ 7409212 w 12192000"/>
              <a:gd name="connsiteY4604" fmla="*/ 380990 h 2007826"/>
              <a:gd name="connsiteX4605" fmla="*/ 7407021 w 12192000"/>
              <a:gd name="connsiteY4605" fmla="*/ 397803 h 2007826"/>
              <a:gd name="connsiteX4606" fmla="*/ 7409212 w 12192000"/>
              <a:gd name="connsiteY4606" fmla="*/ 380990 h 2007826"/>
              <a:gd name="connsiteX4607" fmla="*/ 8786669 w 12192000"/>
              <a:gd name="connsiteY4607" fmla="*/ 380513 h 2007826"/>
              <a:gd name="connsiteX4608" fmla="*/ 8774525 w 12192000"/>
              <a:gd name="connsiteY4608" fmla="*/ 389563 h 2007826"/>
              <a:gd name="connsiteX4609" fmla="*/ 8786669 w 12192000"/>
              <a:gd name="connsiteY4609" fmla="*/ 380513 h 2007826"/>
              <a:gd name="connsiteX4610" fmla="*/ 7239476 w 12192000"/>
              <a:gd name="connsiteY4610" fmla="*/ 379894 h 2007826"/>
              <a:gd name="connsiteX4611" fmla="*/ 7239476 w 12192000"/>
              <a:gd name="connsiteY4611" fmla="*/ 379894 h 2007826"/>
              <a:gd name="connsiteX4612" fmla="*/ 7921893 w 12192000"/>
              <a:gd name="connsiteY4612" fmla="*/ 379514 h 2007826"/>
              <a:gd name="connsiteX4613" fmla="*/ 7915751 w 12192000"/>
              <a:gd name="connsiteY4613" fmla="*/ 380371 h 2007826"/>
              <a:gd name="connsiteX4614" fmla="*/ 7921893 w 12192000"/>
              <a:gd name="connsiteY4614" fmla="*/ 379514 h 2007826"/>
              <a:gd name="connsiteX4615" fmla="*/ 8558260 w 12192000"/>
              <a:gd name="connsiteY4615" fmla="*/ 378466 h 2007826"/>
              <a:gd name="connsiteX4616" fmla="*/ 8537877 w 12192000"/>
              <a:gd name="connsiteY4616" fmla="*/ 393802 h 2007826"/>
              <a:gd name="connsiteX4617" fmla="*/ 8579644 w 12192000"/>
              <a:gd name="connsiteY4617" fmla="*/ 396279 h 2007826"/>
              <a:gd name="connsiteX4618" fmla="*/ 8594217 w 12192000"/>
              <a:gd name="connsiteY4618" fmla="*/ 391897 h 2007826"/>
              <a:gd name="connsiteX4619" fmla="*/ 8591598 w 12192000"/>
              <a:gd name="connsiteY4619" fmla="*/ 399375 h 2007826"/>
              <a:gd name="connsiteX4620" fmla="*/ 8627840 w 12192000"/>
              <a:gd name="connsiteY4620" fmla="*/ 393945 h 2007826"/>
              <a:gd name="connsiteX4621" fmla="*/ 8609266 w 12192000"/>
              <a:gd name="connsiteY4621" fmla="*/ 386039 h 2007826"/>
              <a:gd name="connsiteX4622" fmla="*/ 8610362 w 12192000"/>
              <a:gd name="connsiteY4622" fmla="*/ 395898 h 2007826"/>
              <a:gd name="connsiteX4623" fmla="*/ 8594074 w 12192000"/>
              <a:gd name="connsiteY4623" fmla="*/ 384610 h 2007826"/>
              <a:gd name="connsiteX4624" fmla="*/ 8583406 w 12192000"/>
              <a:gd name="connsiteY4624" fmla="*/ 389325 h 2007826"/>
              <a:gd name="connsiteX4625" fmla="*/ 8570976 w 12192000"/>
              <a:gd name="connsiteY4625" fmla="*/ 380895 h 2007826"/>
              <a:gd name="connsiteX4626" fmla="*/ 8573119 w 12192000"/>
              <a:gd name="connsiteY4626" fmla="*/ 389563 h 2007826"/>
              <a:gd name="connsiteX4627" fmla="*/ 8552498 w 12192000"/>
              <a:gd name="connsiteY4627" fmla="*/ 387991 h 2007826"/>
              <a:gd name="connsiteX4628" fmla="*/ 7392115 w 12192000"/>
              <a:gd name="connsiteY4628" fmla="*/ 377656 h 2007826"/>
              <a:gd name="connsiteX4629" fmla="*/ 7386209 w 12192000"/>
              <a:gd name="connsiteY4629" fmla="*/ 405043 h 2007826"/>
              <a:gd name="connsiteX4630" fmla="*/ 7400592 w 12192000"/>
              <a:gd name="connsiteY4630" fmla="*/ 391326 h 2007826"/>
              <a:gd name="connsiteX4631" fmla="*/ 7392115 w 12192000"/>
              <a:gd name="connsiteY4631" fmla="*/ 377656 h 2007826"/>
              <a:gd name="connsiteX4632" fmla="*/ 8801386 w 12192000"/>
              <a:gd name="connsiteY4632" fmla="*/ 377274 h 2007826"/>
              <a:gd name="connsiteX4633" fmla="*/ 8792289 w 12192000"/>
              <a:gd name="connsiteY4633" fmla="*/ 389229 h 2007826"/>
              <a:gd name="connsiteX4634" fmla="*/ 8801386 w 12192000"/>
              <a:gd name="connsiteY4634" fmla="*/ 377274 h 2007826"/>
              <a:gd name="connsiteX4635" fmla="*/ 9720501 w 12192000"/>
              <a:gd name="connsiteY4635" fmla="*/ 376322 h 2007826"/>
              <a:gd name="connsiteX4636" fmla="*/ 9720501 w 12192000"/>
              <a:gd name="connsiteY4636" fmla="*/ 376322 h 2007826"/>
              <a:gd name="connsiteX4637" fmla="*/ 8020027 w 12192000"/>
              <a:gd name="connsiteY4637" fmla="*/ 376114 h 2007826"/>
              <a:gd name="connsiteX4638" fmla="*/ 8011097 w 12192000"/>
              <a:gd name="connsiteY4638" fmla="*/ 377084 h 2007826"/>
              <a:gd name="connsiteX4639" fmla="*/ 8029242 w 12192000"/>
              <a:gd name="connsiteY4639" fmla="*/ 377608 h 2007826"/>
              <a:gd name="connsiteX4640" fmla="*/ 8020027 w 12192000"/>
              <a:gd name="connsiteY4640" fmla="*/ 376114 h 2007826"/>
              <a:gd name="connsiteX4641" fmla="*/ 3003521 w 12192000"/>
              <a:gd name="connsiteY4641" fmla="*/ 375988 h 2007826"/>
              <a:gd name="connsiteX4642" fmla="*/ 3001377 w 12192000"/>
              <a:gd name="connsiteY4642" fmla="*/ 384323 h 2007826"/>
              <a:gd name="connsiteX4643" fmla="*/ 3015666 w 12192000"/>
              <a:gd name="connsiteY4643" fmla="*/ 381608 h 2007826"/>
              <a:gd name="connsiteX4644" fmla="*/ 3001234 w 12192000"/>
              <a:gd name="connsiteY4644" fmla="*/ 386657 h 2007826"/>
              <a:gd name="connsiteX4645" fmla="*/ 2992566 w 12192000"/>
              <a:gd name="connsiteY4645" fmla="*/ 394849 h 2007826"/>
              <a:gd name="connsiteX4646" fmla="*/ 2987138 w 12192000"/>
              <a:gd name="connsiteY4646" fmla="*/ 385181 h 2007826"/>
              <a:gd name="connsiteX4647" fmla="*/ 2986090 w 12192000"/>
              <a:gd name="connsiteY4647" fmla="*/ 393420 h 2007826"/>
              <a:gd name="connsiteX4648" fmla="*/ 2965278 w 12192000"/>
              <a:gd name="connsiteY4648" fmla="*/ 398517 h 2007826"/>
              <a:gd name="connsiteX4649" fmla="*/ 2981233 w 12192000"/>
              <a:gd name="connsiteY4649" fmla="*/ 390182 h 2007826"/>
              <a:gd name="connsiteX4650" fmla="*/ 2987994 w 12192000"/>
              <a:gd name="connsiteY4650" fmla="*/ 381275 h 2007826"/>
              <a:gd name="connsiteX4651" fmla="*/ 3003521 w 12192000"/>
              <a:gd name="connsiteY4651" fmla="*/ 375988 h 2007826"/>
              <a:gd name="connsiteX4652" fmla="*/ 4497785 w 12192000"/>
              <a:gd name="connsiteY4652" fmla="*/ 375608 h 2007826"/>
              <a:gd name="connsiteX4653" fmla="*/ 4489642 w 12192000"/>
              <a:gd name="connsiteY4653" fmla="*/ 383705 h 2007826"/>
              <a:gd name="connsiteX4654" fmla="*/ 4455150 w 12192000"/>
              <a:gd name="connsiteY4654" fmla="*/ 386324 h 2007826"/>
              <a:gd name="connsiteX4655" fmla="*/ 4427342 w 12192000"/>
              <a:gd name="connsiteY4655" fmla="*/ 387515 h 2007826"/>
              <a:gd name="connsiteX4656" fmla="*/ 4402508 w 12192000"/>
              <a:gd name="connsiteY4656" fmla="*/ 390897 h 2007826"/>
              <a:gd name="connsiteX4657" fmla="*/ 4393756 w 12192000"/>
              <a:gd name="connsiteY4657" fmla="*/ 392230 h 2007826"/>
              <a:gd name="connsiteX4658" fmla="*/ 4382003 w 12192000"/>
              <a:gd name="connsiteY4658" fmla="*/ 386467 h 2007826"/>
              <a:gd name="connsiteX4659" fmla="*/ 4371095 w 12192000"/>
              <a:gd name="connsiteY4659" fmla="*/ 398422 h 2007826"/>
              <a:gd name="connsiteX4660" fmla="*/ 4326480 w 12192000"/>
              <a:gd name="connsiteY4660" fmla="*/ 397803 h 2007826"/>
              <a:gd name="connsiteX4661" fmla="*/ 4317432 w 12192000"/>
              <a:gd name="connsiteY4661" fmla="*/ 393993 h 2007826"/>
              <a:gd name="connsiteX4662" fmla="*/ 4278065 w 12192000"/>
              <a:gd name="connsiteY4662" fmla="*/ 399804 h 2007826"/>
              <a:gd name="connsiteX4663" fmla="*/ 4270820 w 12192000"/>
              <a:gd name="connsiteY4663" fmla="*/ 406662 h 2007826"/>
              <a:gd name="connsiteX4664" fmla="*/ 4254212 w 12192000"/>
              <a:gd name="connsiteY4664" fmla="*/ 400518 h 2007826"/>
              <a:gd name="connsiteX4665" fmla="*/ 4245730 w 12192000"/>
              <a:gd name="connsiteY4665" fmla="*/ 408663 h 2007826"/>
              <a:gd name="connsiteX4666" fmla="*/ 4229209 w 12192000"/>
              <a:gd name="connsiteY4666" fmla="*/ 408091 h 2007826"/>
              <a:gd name="connsiteX4667" fmla="*/ 4210215 w 12192000"/>
              <a:gd name="connsiteY4667" fmla="*/ 409091 h 2007826"/>
              <a:gd name="connsiteX4668" fmla="*/ 4211659 w 12192000"/>
              <a:gd name="connsiteY4668" fmla="*/ 416331 h 2007826"/>
              <a:gd name="connsiteX4669" fmla="*/ 4203853 w 12192000"/>
              <a:gd name="connsiteY4669" fmla="*/ 409377 h 2007826"/>
              <a:gd name="connsiteX4670" fmla="*/ 4188752 w 12192000"/>
              <a:gd name="connsiteY4670" fmla="*/ 411473 h 2007826"/>
              <a:gd name="connsiteX4671" fmla="*/ 4190516 w 12192000"/>
              <a:gd name="connsiteY4671" fmla="*/ 418093 h 2007826"/>
              <a:gd name="connsiteX4672" fmla="*/ 4196103 w 12192000"/>
              <a:gd name="connsiteY4672" fmla="*/ 417808 h 2007826"/>
              <a:gd name="connsiteX4673" fmla="*/ 4195477 w 12192000"/>
              <a:gd name="connsiteY4673" fmla="*/ 424333 h 2007826"/>
              <a:gd name="connsiteX4674" fmla="*/ 4180083 w 12192000"/>
              <a:gd name="connsiteY4674" fmla="*/ 409663 h 2007826"/>
              <a:gd name="connsiteX4675" fmla="*/ 4156931 w 12192000"/>
              <a:gd name="connsiteY4675" fmla="*/ 417046 h 2007826"/>
              <a:gd name="connsiteX4676" fmla="*/ 4147022 w 12192000"/>
              <a:gd name="connsiteY4676" fmla="*/ 414188 h 2007826"/>
              <a:gd name="connsiteX4677" fmla="*/ 4151404 w 12192000"/>
              <a:gd name="connsiteY4677" fmla="*/ 420284 h 2007826"/>
              <a:gd name="connsiteX4678" fmla="*/ 4133826 w 12192000"/>
              <a:gd name="connsiteY4678" fmla="*/ 417569 h 2007826"/>
              <a:gd name="connsiteX4679" fmla="*/ 4137161 w 12192000"/>
              <a:gd name="connsiteY4679" fmla="*/ 426381 h 2007826"/>
              <a:gd name="connsiteX4680" fmla="*/ 4122012 w 12192000"/>
              <a:gd name="connsiteY4680" fmla="*/ 417617 h 2007826"/>
              <a:gd name="connsiteX4681" fmla="*/ 4118391 w 12192000"/>
              <a:gd name="connsiteY4681" fmla="*/ 422475 h 2007826"/>
              <a:gd name="connsiteX4682" fmla="*/ 4112960 w 12192000"/>
              <a:gd name="connsiteY4682" fmla="*/ 418855 h 2007826"/>
              <a:gd name="connsiteX4683" fmla="*/ 4086139 w 12192000"/>
              <a:gd name="connsiteY4683" fmla="*/ 427810 h 2007826"/>
              <a:gd name="connsiteX4684" fmla="*/ 4084948 w 12192000"/>
              <a:gd name="connsiteY4684" fmla="*/ 421570 h 2007826"/>
              <a:gd name="connsiteX4685" fmla="*/ 4076326 w 12192000"/>
              <a:gd name="connsiteY4685" fmla="*/ 429429 h 2007826"/>
              <a:gd name="connsiteX4686" fmla="*/ 4074420 w 12192000"/>
              <a:gd name="connsiteY4686" fmla="*/ 421951 h 2007826"/>
              <a:gd name="connsiteX4687" fmla="*/ 4060176 w 12192000"/>
              <a:gd name="connsiteY4687" fmla="*/ 425000 h 2007826"/>
              <a:gd name="connsiteX4688" fmla="*/ 3983194 w 12192000"/>
              <a:gd name="connsiteY4688" fmla="*/ 432525 h 2007826"/>
              <a:gd name="connsiteX4689" fmla="*/ 3971427 w 12192000"/>
              <a:gd name="connsiteY4689" fmla="*/ 444290 h 2007826"/>
              <a:gd name="connsiteX4690" fmla="*/ 3967389 w 12192000"/>
              <a:gd name="connsiteY4690" fmla="*/ 434669 h 2007826"/>
              <a:gd name="connsiteX4691" fmla="*/ 3967817 w 12192000"/>
              <a:gd name="connsiteY4691" fmla="*/ 443671 h 2007826"/>
              <a:gd name="connsiteX4692" fmla="*/ 3947592 w 12192000"/>
              <a:gd name="connsiteY4692" fmla="*/ 444004 h 2007826"/>
              <a:gd name="connsiteX4693" fmla="*/ 3957152 w 12192000"/>
              <a:gd name="connsiteY4693" fmla="*/ 443099 h 2007826"/>
              <a:gd name="connsiteX4694" fmla="*/ 3968292 w 12192000"/>
              <a:gd name="connsiteY4694" fmla="*/ 451958 h 2007826"/>
              <a:gd name="connsiteX4695" fmla="*/ 4000724 w 12192000"/>
              <a:gd name="connsiteY4695" fmla="*/ 451958 h 2007826"/>
              <a:gd name="connsiteX4696" fmla="*/ 3999914 w 12192000"/>
              <a:gd name="connsiteY4696" fmla="*/ 439813 h 2007826"/>
              <a:gd name="connsiteX4697" fmla="*/ 4008393 w 12192000"/>
              <a:gd name="connsiteY4697" fmla="*/ 451101 h 2007826"/>
              <a:gd name="connsiteX4698" fmla="*/ 4017970 w 12192000"/>
              <a:gd name="connsiteY4698" fmla="*/ 435954 h 2007826"/>
              <a:gd name="connsiteX4699" fmla="*/ 4020208 w 12192000"/>
              <a:gd name="connsiteY4699" fmla="*/ 449196 h 2007826"/>
              <a:gd name="connsiteX4700" fmla="*/ 4038834 w 12192000"/>
              <a:gd name="connsiteY4700" fmla="*/ 445719 h 2007826"/>
              <a:gd name="connsiteX4701" fmla="*/ 4038120 w 12192000"/>
              <a:gd name="connsiteY4701" fmla="*/ 435764 h 2007826"/>
              <a:gd name="connsiteX4702" fmla="*/ 4064654 w 12192000"/>
              <a:gd name="connsiteY4702" fmla="*/ 441146 h 2007826"/>
              <a:gd name="connsiteX4703" fmla="*/ 4062416 w 12192000"/>
              <a:gd name="connsiteY4703" fmla="*/ 432287 h 2007826"/>
              <a:gd name="connsiteX4704" fmla="*/ 4072277 w 12192000"/>
              <a:gd name="connsiteY4704" fmla="*/ 432287 h 2007826"/>
              <a:gd name="connsiteX4705" fmla="*/ 4072086 w 12192000"/>
              <a:gd name="connsiteY4705" fmla="*/ 435812 h 2007826"/>
              <a:gd name="connsiteX4706" fmla="*/ 4064749 w 12192000"/>
              <a:gd name="connsiteY4706" fmla="*/ 438527 h 2007826"/>
              <a:gd name="connsiteX4707" fmla="*/ 4073896 w 12192000"/>
              <a:gd name="connsiteY4707" fmla="*/ 444433 h 2007826"/>
              <a:gd name="connsiteX4708" fmla="*/ 4083139 w 12192000"/>
              <a:gd name="connsiteY4708" fmla="*/ 428143 h 2007826"/>
              <a:gd name="connsiteX4709" fmla="*/ 4082709 w 12192000"/>
              <a:gd name="connsiteY4709" fmla="*/ 441194 h 2007826"/>
              <a:gd name="connsiteX4710" fmla="*/ 4102813 w 12192000"/>
              <a:gd name="connsiteY4710" fmla="*/ 432763 h 2007826"/>
              <a:gd name="connsiteX4711" fmla="*/ 4086616 w 12192000"/>
              <a:gd name="connsiteY4711" fmla="*/ 437241 h 2007826"/>
              <a:gd name="connsiteX4712" fmla="*/ 4110102 w 12192000"/>
              <a:gd name="connsiteY4712" fmla="*/ 427048 h 2007826"/>
              <a:gd name="connsiteX4713" fmla="*/ 4110530 w 12192000"/>
              <a:gd name="connsiteY4713" fmla="*/ 435097 h 2007826"/>
              <a:gd name="connsiteX4714" fmla="*/ 4115199 w 12192000"/>
              <a:gd name="connsiteY4714" fmla="*/ 434430 h 2007826"/>
              <a:gd name="connsiteX4715" fmla="*/ 4115771 w 12192000"/>
              <a:gd name="connsiteY4715" fmla="*/ 425619 h 2007826"/>
              <a:gd name="connsiteX4716" fmla="*/ 4129824 w 12192000"/>
              <a:gd name="connsiteY4716" fmla="*/ 437669 h 2007826"/>
              <a:gd name="connsiteX4717" fmla="*/ 4125726 w 12192000"/>
              <a:gd name="connsiteY4717" fmla="*/ 428620 h 2007826"/>
              <a:gd name="connsiteX4718" fmla="*/ 4127204 w 12192000"/>
              <a:gd name="connsiteY4718" fmla="*/ 428096 h 2007826"/>
              <a:gd name="connsiteX4719" fmla="*/ 4139494 w 12192000"/>
              <a:gd name="connsiteY4719" fmla="*/ 436336 h 2007826"/>
              <a:gd name="connsiteX4720" fmla="*/ 4137399 w 12192000"/>
              <a:gd name="connsiteY4720" fmla="*/ 426905 h 2007826"/>
              <a:gd name="connsiteX4721" fmla="*/ 4149023 w 12192000"/>
              <a:gd name="connsiteY4721" fmla="*/ 422618 h 2007826"/>
              <a:gd name="connsiteX4722" fmla="*/ 4144211 w 12192000"/>
              <a:gd name="connsiteY4722" fmla="*/ 436859 h 2007826"/>
              <a:gd name="connsiteX4723" fmla="*/ 4151071 w 12192000"/>
              <a:gd name="connsiteY4723" fmla="*/ 430334 h 2007826"/>
              <a:gd name="connsiteX4724" fmla="*/ 4171983 w 12192000"/>
              <a:gd name="connsiteY4724" fmla="*/ 422142 h 2007826"/>
              <a:gd name="connsiteX4725" fmla="*/ 4172080 w 12192000"/>
              <a:gd name="connsiteY4725" fmla="*/ 432763 h 2007826"/>
              <a:gd name="connsiteX4726" fmla="*/ 4214976 w 12192000"/>
              <a:gd name="connsiteY4726" fmla="*/ 426429 h 2007826"/>
              <a:gd name="connsiteX4727" fmla="*/ 4215653 w 12192000"/>
              <a:gd name="connsiteY4727" fmla="*/ 419379 h 2007826"/>
              <a:gd name="connsiteX4728" fmla="*/ 4223953 w 12192000"/>
              <a:gd name="connsiteY4728" fmla="*/ 422190 h 2007826"/>
              <a:gd name="connsiteX4729" fmla="*/ 4219309 w 12192000"/>
              <a:gd name="connsiteY4729" fmla="*/ 412044 h 2007826"/>
              <a:gd name="connsiteX4730" fmla="*/ 4225563 w 12192000"/>
              <a:gd name="connsiteY4730" fmla="*/ 414188 h 2007826"/>
              <a:gd name="connsiteX4731" fmla="*/ 4224662 w 12192000"/>
              <a:gd name="connsiteY4731" fmla="*/ 422332 h 2007826"/>
              <a:gd name="connsiteX4732" fmla="*/ 4266614 w 12192000"/>
              <a:gd name="connsiteY4732" fmla="*/ 417093 h 2007826"/>
              <a:gd name="connsiteX4733" fmla="*/ 4267622 w 12192000"/>
              <a:gd name="connsiteY4733" fmla="*/ 413188 h 2007826"/>
              <a:gd name="connsiteX4734" fmla="*/ 4280250 w 12192000"/>
              <a:gd name="connsiteY4734" fmla="*/ 418522 h 2007826"/>
              <a:gd name="connsiteX4735" fmla="*/ 4282833 w 12192000"/>
              <a:gd name="connsiteY4735" fmla="*/ 408472 h 2007826"/>
              <a:gd name="connsiteX4736" fmla="*/ 4289869 w 12192000"/>
              <a:gd name="connsiteY4736" fmla="*/ 408377 h 2007826"/>
              <a:gd name="connsiteX4737" fmla="*/ 4285959 w 12192000"/>
              <a:gd name="connsiteY4737" fmla="*/ 419760 h 2007826"/>
              <a:gd name="connsiteX4738" fmla="*/ 4300447 w 12192000"/>
              <a:gd name="connsiteY4738" fmla="*/ 407567 h 2007826"/>
              <a:gd name="connsiteX4739" fmla="*/ 4301445 w 12192000"/>
              <a:gd name="connsiteY4739" fmla="*/ 420094 h 2007826"/>
              <a:gd name="connsiteX4740" fmla="*/ 4307103 w 12192000"/>
              <a:gd name="connsiteY4740" fmla="*/ 408567 h 2007826"/>
              <a:gd name="connsiteX4741" fmla="*/ 4314613 w 12192000"/>
              <a:gd name="connsiteY4741" fmla="*/ 408425 h 2007826"/>
              <a:gd name="connsiteX4742" fmla="*/ 4309338 w 12192000"/>
              <a:gd name="connsiteY4742" fmla="*/ 417950 h 2007826"/>
              <a:gd name="connsiteX4743" fmla="*/ 4314854 w 12192000"/>
              <a:gd name="connsiteY4743" fmla="*/ 418046 h 2007826"/>
              <a:gd name="connsiteX4744" fmla="*/ 4314898 w 12192000"/>
              <a:gd name="connsiteY4744" fmla="*/ 414045 h 2007826"/>
              <a:gd name="connsiteX4745" fmla="*/ 4336344 w 12192000"/>
              <a:gd name="connsiteY4745" fmla="*/ 403376 h 2007826"/>
              <a:gd name="connsiteX4746" fmla="*/ 4359184 w 12192000"/>
              <a:gd name="connsiteY4746" fmla="*/ 407567 h 2007826"/>
              <a:gd name="connsiteX4747" fmla="*/ 4379966 w 12192000"/>
              <a:gd name="connsiteY4747" fmla="*/ 400423 h 2007826"/>
              <a:gd name="connsiteX4748" fmla="*/ 4395751 w 12192000"/>
              <a:gd name="connsiteY4748" fmla="*/ 408806 h 2007826"/>
              <a:gd name="connsiteX4749" fmla="*/ 4396368 w 12192000"/>
              <a:gd name="connsiteY4749" fmla="*/ 399327 h 2007826"/>
              <a:gd name="connsiteX4750" fmla="*/ 4405420 w 12192000"/>
              <a:gd name="connsiteY4750" fmla="*/ 402852 h 2007826"/>
              <a:gd name="connsiteX4751" fmla="*/ 4419858 w 12192000"/>
              <a:gd name="connsiteY4751" fmla="*/ 402995 h 2007826"/>
              <a:gd name="connsiteX4752" fmla="*/ 4427293 w 12192000"/>
              <a:gd name="connsiteY4752" fmla="*/ 398899 h 2007826"/>
              <a:gd name="connsiteX4753" fmla="*/ 4431096 w 12192000"/>
              <a:gd name="connsiteY4753" fmla="*/ 403614 h 2007826"/>
              <a:gd name="connsiteX4754" fmla="*/ 4436102 w 12192000"/>
              <a:gd name="connsiteY4754" fmla="*/ 398756 h 2007826"/>
              <a:gd name="connsiteX4755" fmla="*/ 4442675 w 12192000"/>
              <a:gd name="connsiteY4755" fmla="*/ 402566 h 2007826"/>
              <a:gd name="connsiteX4756" fmla="*/ 4456829 w 12192000"/>
              <a:gd name="connsiteY4756" fmla="*/ 401614 h 2007826"/>
              <a:gd name="connsiteX4757" fmla="*/ 4464066 w 12192000"/>
              <a:gd name="connsiteY4757" fmla="*/ 395565 h 2007826"/>
              <a:gd name="connsiteX4758" fmla="*/ 4469921 w 12192000"/>
              <a:gd name="connsiteY4758" fmla="*/ 398899 h 2007826"/>
              <a:gd name="connsiteX4759" fmla="*/ 4485084 w 12192000"/>
              <a:gd name="connsiteY4759" fmla="*/ 398613 h 2007826"/>
              <a:gd name="connsiteX4760" fmla="*/ 4492358 w 12192000"/>
              <a:gd name="connsiteY4760" fmla="*/ 390611 h 2007826"/>
              <a:gd name="connsiteX4761" fmla="*/ 4500215 w 12192000"/>
              <a:gd name="connsiteY4761" fmla="*/ 394279 h 2007826"/>
              <a:gd name="connsiteX4762" fmla="*/ 4501646 w 12192000"/>
              <a:gd name="connsiteY4762" fmla="*/ 384991 h 2007826"/>
              <a:gd name="connsiteX4763" fmla="*/ 4512171 w 12192000"/>
              <a:gd name="connsiteY4763" fmla="*/ 393040 h 2007826"/>
              <a:gd name="connsiteX4764" fmla="*/ 4520985 w 12192000"/>
              <a:gd name="connsiteY4764" fmla="*/ 380037 h 2007826"/>
              <a:gd name="connsiteX4765" fmla="*/ 4514695 w 12192000"/>
              <a:gd name="connsiteY4765" fmla="*/ 379752 h 2007826"/>
              <a:gd name="connsiteX4766" fmla="*/ 4515980 w 12192000"/>
              <a:gd name="connsiteY4766" fmla="*/ 386324 h 2007826"/>
              <a:gd name="connsiteX4767" fmla="*/ 4497785 w 12192000"/>
              <a:gd name="connsiteY4767" fmla="*/ 375608 h 2007826"/>
              <a:gd name="connsiteX4768" fmla="*/ 7207424 w 12192000"/>
              <a:gd name="connsiteY4768" fmla="*/ 375592 h 2007826"/>
              <a:gd name="connsiteX4769" fmla="*/ 7201329 w 12192000"/>
              <a:gd name="connsiteY4769" fmla="*/ 376275 h 2007826"/>
              <a:gd name="connsiteX4770" fmla="*/ 7207424 w 12192000"/>
              <a:gd name="connsiteY4770" fmla="*/ 375592 h 2007826"/>
              <a:gd name="connsiteX4771" fmla="*/ 8004426 w 12192000"/>
              <a:gd name="connsiteY4771" fmla="*/ 374768 h 2007826"/>
              <a:gd name="connsiteX4772" fmla="*/ 7998238 w 12192000"/>
              <a:gd name="connsiteY4772" fmla="*/ 375465 h 2007826"/>
              <a:gd name="connsiteX4773" fmla="*/ 8004426 w 12192000"/>
              <a:gd name="connsiteY4773" fmla="*/ 374768 h 2007826"/>
              <a:gd name="connsiteX4774" fmla="*/ 9370418 w 12192000"/>
              <a:gd name="connsiteY4774" fmla="*/ 374652 h 2007826"/>
              <a:gd name="connsiteX4775" fmla="*/ 9364170 w 12192000"/>
              <a:gd name="connsiteY4775" fmla="*/ 375703 h 2007826"/>
              <a:gd name="connsiteX4776" fmla="*/ 9370418 w 12192000"/>
              <a:gd name="connsiteY4776" fmla="*/ 374652 h 2007826"/>
              <a:gd name="connsiteX4777" fmla="*/ 8897064 w 12192000"/>
              <a:gd name="connsiteY4777" fmla="*/ 373988 h 2007826"/>
              <a:gd name="connsiteX4778" fmla="*/ 8907875 w 12192000"/>
              <a:gd name="connsiteY4778" fmla="*/ 378846 h 2007826"/>
              <a:gd name="connsiteX4779" fmla="*/ 8939165 w 12192000"/>
              <a:gd name="connsiteY4779" fmla="*/ 380370 h 2007826"/>
              <a:gd name="connsiteX4780" fmla="*/ 8946689 w 12192000"/>
              <a:gd name="connsiteY4780" fmla="*/ 384990 h 2007826"/>
              <a:gd name="connsiteX4781" fmla="*/ 8979741 w 12192000"/>
              <a:gd name="connsiteY4781" fmla="*/ 385895 h 2007826"/>
              <a:gd name="connsiteX4782" fmla="*/ 9006126 w 12192000"/>
              <a:gd name="connsiteY4782" fmla="*/ 390230 h 2007826"/>
              <a:gd name="connsiteX4783" fmla="*/ 9005697 w 12192000"/>
              <a:gd name="connsiteY4783" fmla="*/ 396517 h 2007826"/>
              <a:gd name="connsiteX4784" fmla="*/ 9037034 w 12192000"/>
              <a:gd name="connsiteY4784" fmla="*/ 398517 h 2007826"/>
              <a:gd name="connsiteX4785" fmla="*/ 9041558 w 12192000"/>
              <a:gd name="connsiteY4785" fmla="*/ 394516 h 2007826"/>
              <a:gd name="connsiteX4786" fmla="*/ 9074753 w 12192000"/>
              <a:gd name="connsiteY4786" fmla="*/ 404376 h 2007826"/>
              <a:gd name="connsiteX4787" fmla="*/ 9089946 w 12192000"/>
              <a:gd name="connsiteY4787" fmla="*/ 404233 h 2007826"/>
              <a:gd name="connsiteX4788" fmla="*/ 9063847 w 12192000"/>
              <a:gd name="connsiteY4788" fmla="*/ 408567 h 2007826"/>
              <a:gd name="connsiteX4789" fmla="*/ 9060561 w 12192000"/>
              <a:gd name="connsiteY4789" fmla="*/ 418188 h 2007826"/>
              <a:gd name="connsiteX4790" fmla="*/ 9040892 w 12192000"/>
              <a:gd name="connsiteY4790" fmla="*/ 403804 h 2007826"/>
              <a:gd name="connsiteX4791" fmla="*/ 9030224 w 12192000"/>
              <a:gd name="connsiteY4791" fmla="*/ 419284 h 2007826"/>
              <a:gd name="connsiteX4792" fmla="*/ 9034462 w 12192000"/>
              <a:gd name="connsiteY4792" fmla="*/ 427762 h 2007826"/>
              <a:gd name="connsiteX4793" fmla="*/ 9020937 w 12192000"/>
              <a:gd name="connsiteY4793" fmla="*/ 420236 h 2007826"/>
              <a:gd name="connsiteX4794" fmla="*/ 9033176 w 12192000"/>
              <a:gd name="connsiteY4794" fmla="*/ 406567 h 2007826"/>
              <a:gd name="connsiteX4795" fmla="*/ 9009935 w 12192000"/>
              <a:gd name="connsiteY4795" fmla="*/ 398136 h 2007826"/>
              <a:gd name="connsiteX4796" fmla="*/ 9004935 w 12192000"/>
              <a:gd name="connsiteY4796" fmla="*/ 416474 h 2007826"/>
              <a:gd name="connsiteX4797" fmla="*/ 9001220 w 12192000"/>
              <a:gd name="connsiteY4797" fmla="*/ 410568 h 2007826"/>
              <a:gd name="connsiteX4798" fmla="*/ 9008888 w 12192000"/>
              <a:gd name="connsiteY4798" fmla="*/ 400946 h 2007826"/>
              <a:gd name="connsiteX4799" fmla="*/ 8991219 w 12192000"/>
              <a:gd name="connsiteY4799" fmla="*/ 393659 h 2007826"/>
              <a:gd name="connsiteX4800" fmla="*/ 8995982 w 12192000"/>
              <a:gd name="connsiteY4800" fmla="*/ 407853 h 2007826"/>
              <a:gd name="connsiteX4801" fmla="*/ 8991504 w 12192000"/>
              <a:gd name="connsiteY4801" fmla="*/ 412044 h 2007826"/>
              <a:gd name="connsiteX4802" fmla="*/ 8980980 w 12192000"/>
              <a:gd name="connsiteY4802" fmla="*/ 408710 h 2007826"/>
              <a:gd name="connsiteX4803" fmla="*/ 8984361 w 12192000"/>
              <a:gd name="connsiteY4803" fmla="*/ 418188 h 2007826"/>
              <a:gd name="connsiteX4804" fmla="*/ 8980122 w 12192000"/>
              <a:gd name="connsiteY4804" fmla="*/ 417569 h 2007826"/>
              <a:gd name="connsiteX4805" fmla="*/ 8978217 w 12192000"/>
              <a:gd name="connsiteY4805" fmla="*/ 400041 h 2007826"/>
              <a:gd name="connsiteX4806" fmla="*/ 8992790 w 12192000"/>
              <a:gd name="connsiteY4806" fmla="*/ 405995 h 2007826"/>
              <a:gd name="connsiteX4807" fmla="*/ 8967597 w 12192000"/>
              <a:gd name="connsiteY4807" fmla="*/ 389706 h 2007826"/>
              <a:gd name="connsiteX4808" fmla="*/ 8971788 w 12192000"/>
              <a:gd name="connsiteY4808" fmla="*/ 400851 h 2007826"/>
              <a:gd name="connsiteX4809" fmla="*/ 8965882 w 12192000"/>
              <a:gd name="connsiteY4809" fmla="*/ 392421 h 2007826"/>
              <a:gd name="connsiteX4810" fmla="*/ 8951595 w 12192000"/>
              <a:gd name="connsiteY4810" fmla="*/ 397898 h 2007826"/>
              <a:gd name="connsiteX4811" fmla="*/ 8961024 w 12192000"/>
              <a:gd name="connsiteY4811" fmla="*/ 388134 h 2007826"/>
              <a:gd name="connsiteX4812" fmla="*/ 8931688 w 12192000"/>
              <a:gd name="connsiteY4812" fmla="*/ 391087 h 2007826"/>
              <a:gd name="connsiteX4813" fmla="*/ 8935212 w 12192000"/>
              <a:gd name="connsiteY4813" fmla="*/ 383895 h 2007826"/>
              <a:gd name="connsiteX4814" fmla="*/ 8900969 w 12192000"/>
              <a:gd name="connsiteY4814" fmla="*/ 383800 h 2007826"/>
              <a:gd name="connsiteX4815" fmla="*/ 8880348 w 12192000"/>
              <a:gd name="connsiteY4815" fmla="*/ 404138 h 2007826"/>
              <a:gd name="connsiteX4816" fmla="*/ 8871156 w 12192000"/>
              <a:gd name="connsiteY4816" fmla="*/ 396469 h 2007826"/>
              <a:gd name="connsiteX4817" fmla="*/ 8878110 w 12192000"/>
              <a:gd name="connsiteY4817" fmla="*/ 386657 h 2007826"/>
              <a:gd name="connsiteX4818" fmla="*/ 8887063 w 12192000"/>
              <a:gd name="connsiteY4818" fmla="*/ 396422 h 2007826"/>
              <a:gd name="connsiteX4819" fmla="*/ 8897064 w 12192000"/>
              <a:gd name="connsiteY4819" fmla="*/ 373988 h 2007826"/>
              <a:gd name="connsiteX4820" fmla="*/ 7853077 w 12192000"/>
              <a:gd name="connsiteY4820" fmla="*/ 373697 h 2007826"/>
              <a:gd name="connsiteX4821" fmla="*/ 7845933 w 12192000"/>
              <a:gd name="connsiteY4821" fmla="*/ 376132 h 2007826"/>
              <a:gd name="connsiteX4822" fmla="*/ 7857078 w 12192000"/>
              <a:gd name="connsiteY4822" fmla="*/ 378942 h 2007826"/>
              <a:gd name="connsiteX4823" fmla="*/ 7853077 w 12192000"/>
              <a:gd name="connsiteY4823" fmla="*/ 373697 h 2007826"/>
              <a:gd name="connsiteX4824" fmla="*/ 7340966 w 12192000"/>
              <a:gd name="connsiteY4824" fmla="*/ 373512 h 2007826"/>
              <a:gd name="connsiteX4825" fmla="*/ 7344966 w 12192000"/>
              <a:gd name="connsiteY4825" fmla="*/ 383276 h 2007826"/>
              <a:gd name="connsiteX4826" fmla="*/ 7339584 w 12192000"/>
              <a:gd name="connsiteY4826" fmla="*/ 384991 h 2007826"/>
              <a:gd name="connsiteX4827" fmla="*/ 7339394 w 12192000"/>
              <a:gd name="connsiteY4827" fmla="*/ 400375 h 2007826"/>
              <a:gd name="connsiteX4828" fmla="*/ 7352967 w 12192000"/>
              <a:gd name="connsiteY4828" fmla="*/ 388182 h 2007826"/>
              <a:gd name="connsiteX4829" fmla="*/ 7354205 w 12192000"/>
              <a:gd name="connsiteY4829" fmla="*/ 401090 h 2007826"/>
              <a:gd name="connsiteX4830" fmla="*/ 7359634 w 12192000"/>
              <a:gd name="connsiteY4830" fmla="*/ 389468 h 2007826"/>
              <a:gd name="connsiteX4831" fmla="*/ 7368874 w 12192000"/>
              <a:gd name="connsiteY4831" fmla="*/ 389659 h 2007826"/>
              <a:gd name="connsiteX4832" fmla="*/ 7362825 w 12192000"/>
              <a:gd name="connsiteY4832" fmla="*/ 403804 h 2007826"/>
              <a:gd name="connsiteX4833" fmla="*/ 7367969 w 12192000"/>
              <a:gd name="connsiteY4833" fmla="*/ 403900 h 2007826"/>
              <a:gd name="connsiteX4834" fmla="*/ 7366302 w 12192000"/>
              <a:gd name="connsiteY4834" fmla="*/ 397660 h 2007826"/>
              <a:gd name="connsiteX4835" fmla="*/ 7372683 w 12192000"/>
              <a:gd name="connsiteY4835" fmla="*/ 399327 h 2007826"/>
              <a:gd name="connsiteX4836" fmla="*/ 7371588 w 12192000"/>
              <a:gd name="connsiteY4836" fmla="*/ 379752 h 2007826"/>
              <a:gd name="connsiteX4837" fmla="*/ 7358539 w 12192000"/>
              <a:gd name="connsiteY4837" fmla="*/ 385038 h 2007826"/>
              <a:gd name="connsiteX4838" fmla="*/ 7357539 w 12192000"/>
              <a:gd name="connsiteY4838" fmla="*/ 379228 h 2007826"/>
              <a:gd name="connsiteX4839" fmla="*/ 7348585 w 12192000"/>
              <a:gd name="connsiteY4839" fmla="*/ 385229 h 2007826"/>
              <a:gd name="connsiteX4840" fmla="*/ 7340966 w 12192000"/>
              <a:gd name="connsiteY4840" fmla="*/ 373512 h 2007826"/>
              <a:gd name="connsiteX4841" fmla="*/ 8872251 w 12192000"/>
              <a:gd name="connsiteY4841" fmla="*/ 372940 h 2007826"/>
              <a:gd name="connsiteX4842" fmla="*/ 8890301 w 12192000"/>
              <a:gd name="connsiteY4842" fmla="*/ 377084 h 2007826"/>
              <a:gd name="connsiteX4843" fmla="*/ 8872251 w 12192000"/>
              <a:gd name="connsiteY4843" fmla="*/ 372940 h 2007826"/>
              <a:gd name="connsiteX4844" fmla="*/ 4535987 w 12192000"/>
              <a:gd name="connsiteY4844" fmla="*/ 372798 h 2007826"/>
              <a:gd name="connsiteX4845" fmla="*/ 4525412 w 12192000"/>
              <a:gd name="connsiteY4845" fmla="*/ 382752 h 2007826"/>
              <a:gd name="connsiteX4846" fmla="*/ 4537940 w 12192000"/>
              <a:gd name="connsiteY4846" fmla="*/ 395850 h 2007826"/>
              <a:gd name="connsiteX4847" fmla="*/ 4533415 w 12192000"/>
              <a:gd name="connsiteY4847" fmla="*/ 383324 h 2007826"/>
              <a:gd name="connsiteX4848" fmla="*/ 4550517 w 12192000"/>
              <a:gd name="connsiteY4848" fmla="*/ 390897 h 2007826"/>
              <a:gd name="connsiteX4849" fmla="*/ 4565522 w 12192000"/>
              <a:gd name="connsiteY4849" fmla="*/ 389277 h 2007826"/>
              <a:gd name="connsiteX4850" fmla="*/ 4561044 w 12192000"/>
              <a:gd name="connsiteY4850" fmla="*/ 376036 h 2007826"/>
              <a:gd name="connsiteX4851" fmla="*/ 4535987 w 12192000"/>
              <a:gd name="connsiteY4851" fmla="*/ 372798 h 2007826"/>
              <a:gd name="connsiteX4852" fmla="*/ 8866155 w 12192000"/>
              <a:gd name="connsiteY4852" fmla="*/ 371607 h 2007826"/>
              <a:gd name="connsiteX4853" fmla="*/ 8845105 w 12192000"/>
              <a:gd name="connsiteY4853" fmla="*/ 371750 h 2007826"/>
              <a:gd name="connsiteX4854" fmla="*/ 8866155 w 12192000"/>
              <a:gd name="connsiteY4854" fmla="*/ 371607 h 2007826"/>
              <a:gd name="connsiteX4855" fmla="*/ 7962090 w 12192000"/>
              <a:gd name="connsiteY4855" fmla="*/ 370702 h 2007826"/>
              <a:gd name="connsiteX4856" fmla="*/ 7976521 w 12192000"/>
              <a:gd name="connsiteY4856" fmla="*/ 377799 h 2007826"/>
              <a:gd name="connsiteX4857" fmla="*/ 7962090 w 12192000"/>
              <a:gd name="connsiteY4857" fmla="*/ 370702 h 2007826"/>
              <a:gd name="connsiteX4858" fmla="*/ 2563945 w 12192000"/>
              <a:gd name="connsiteY4858" fmla="*/ 369988 h 2007826"/>
              <a:gd name="connsiteX4859" fmla="*/ 2571184 w 12192000"/>
              <a:gd name="connsiteY4859" fmla="*/ 373798 h 2007826"/>
              <a:gd name="connsiteX4860" fmla="*/ 2554278 w 12192000"/>
              <a:gd name="connsiteY4860" fmla="*/ 373607 h 2007826"/>
              <a:gd name="connsiteX4861" fmla="*/ 2563945 w 12192000"/>
              <a:gd name="connsiteY4861" fmla="*/ 369988 h 2007826"/>
              <a:gd name="connsiteX4862" fmla="*/ 7227380 w 12192000"/>
              <a:gd name="connsiteY4862" fmla="*/ 369559 h 2007826"/>
              <a:gd name="connsiteX4863" fmla="*/ 7210854 w 12192000"/>
              <a:gd name="connsiteY4863" fmla="*/ 388563 h 2007826"/>
              <a:gd name="connsiteX4864" fmla="*/ 7227968 w 12192000"/>
              <a:gd name="connsiteY4864" fmla="*/ 377708 h 2007826"/>
              <a:gd name="connsiteX4865" fmla="*/ 7228253 w 12192000"/>
              <a:gd name="connsiteY4865" fmla="*/ 381664 h 2007826"/>
              <a:gd name="connsiteX4866" fmla="*/ 7226618 w 12192000"/>
              <a:gd name="connsiteY4866" fmla="*/ 388230 h 2007826"/>
              <a:gd name="connsiteX4867" fmla="*/ 7228856 w 12192000"/>
              <a:gd name="connsiteY4867" fmla="*/ 390040 h 2007826"/>
              <a:gd name="connsiteX4868" fmla="*/ 7228253 w 12192000"/>
              <a:gd name="connsiteY4868" fmla="*/ 381664 h 2007826"/>
              <a:gd name="connsiteX4869" fmla="*/ 7229475 w 12192000"/>
              <a:gd name="connsiteY4869" fmla="*/ 376751 h 2007826"/>
              <a:gd name="connsiteX4870" fmla="*/ 7227968 w 12192000"/>
              <a:gd name="connsiteY4870" fmla="*/ 377708 h 2007826"/>
              <a:gd name="connsiteX4871" fmla="*/ 2538848 w 12192000"/>
              <a:gd name="connsiteY4871" fmla="*/ 369415 h 2007826"/>
              <a:gd name="connsiteX4872" fmla="*/ 2536181 w 12192000"/>
              <a:gd name="connsiteY4872" fmla="*/ 378131 h 2007826"/>
              <a:gd name="connsiteX4873" fmla="*/ 2548705 w 12192000"/>
              <a:gd name="connsiteY4873" fmla="*/ 371463 h 2007826"/>
              <a:gd name="connsiteX4874" fmla="*/ 2541943 w 12192000"/>
              <a:gd name="connsiteY4874" fmla="*/ 385466 h 2007826"/>
              <a:gd name="connsiteX4875" fmla="*/ 2539848 w 12192000"/>
              <a:gd name="connsiteY4875" fmla="*/ 377798 h 2007826"/>
              <a:gd name="connsiteX4876" fmla="*/ 2524180 w 12192000"/>
              <a:gd name="connsiteY4876" fmla="*/ 384704 h 2007826"/>
              <a:gd name="connsiteX4877" fmla="*/ 2538848 w 12192000"/>
              <a:gd name="connsiteY4877" fmla="*/ 369415 h 2007826"/>
              <a:gd name="connsiteX4878" fmla="*/ 7281196 w 12192000"/>
              <a:gd name="connsiteY4878" fmla="*/ 369178 h 2007826"/>
              <a:gd name="connsiteX4879" fmla="*/ 7271766 w 12192000"/>
              <a:gd name="connsiteY4879" fmla="*/ 377846 h 2007826"/>
              <a:gd name="connsiteX4880" fmla="*/ 7263908 w 12192000"/>
              <a:gd name="connsiteY4880" fmla="*/ 372845 h 2007826"/>
              <a:gd name="connsiteX4881" fmla="*/ 7251906 w 12192000"/>
              <a:gd name="connsiteY4881" fmla="*/ 385038 h 2007826"/>
              <a:gd name="connsiteX4882" fmla="*/ 7262765 w 12192000"/>
              <a:gd name="connsiteY4882" fmla="*/ 382466 h 2007826"/>
              <a:gd name="connsiteX4883" fmla="*/ 7262860 w 12192000"/>
              <a:gd name="connsiteY4883" fmla="*/ 395612 h 2007826"/>
              <a:gd name="connsiteX4884" fmla="*/ 7276814 w 12192000"/>
              <a:gd name="connsiteY4884" fmla="*/ 381323 h 2007826"/>
              <a:gd name="connsiteX4885" fmla="*/ 7276433 w 12192000"/>
              <a:gd name="connsiteY4885" fmla="*/ 395517 h 2007826"/>
              <a:gd name="connsiteX4886" fmla="*/ 7291531 w 12192000"/>
              <a:gd name="connsiteY4886" fmla="*/ 382181 h 2007826"/>
              <a:gd name="connsiteX4887" fmla="*/ 7288149 w 12192000"/>
              <a:gd name="connsiteY4887" fmla="*/ 395041 h 2007826"/>
              <a:gd name="connsiteX4888" fmla="*/ 7301199 w 12192000"/>
              <a:gd name="connsiteY4888" fmla="*/ 380990 h 2007826"/>
              <a:gd name="connsiteX4889" fmla="*/ 7302199 w 12192000"/>
              <a:gd name="connsiteY4889" fmla="*/ 395231 h 2007826"/>
              <a:gd name="connsiteX4890" fmla="*/ 7314962 w 12192000"/>
              <a:gd name="connsiteY4890" fmla="*/ 383086 h 2007826"/>
              <a:gd name="connsiteX4891" fmla="*/ 7317629 w 12192000"/>
              <a:gd name="connsiteY4891" fmla="*/ 394660 h 2007826"/>
              <a:gd name="connsiteX4892" fmla="*/ 7323535 w 12192000"/>
              <a:gd name="connsiteY4892" fmla="*/ 383133 h 2007826"/>
              <a:gd name="connsiteX4893" fmla="*/ 7318867 w 12192000"/>
              <a:gd name="connsiteY4893" fmla="*/ 374369 h 2007826"/>
              <a:gd name="connsiteX4894" fmla="*/ 7301389 w 12192000"/>
              <a:gd name="connsiteY4894" fmla="*/ 374512 h 2007826"/>
              <a:gd name="connsiteX4895" fmla="*/ 7299341 w 12192000"/>
              <a:gd name="connsiteY4895" fmla="*/ 381561 h 2007826"/>
              <a:gd name="connsiteX4896" fmla="*/ 7293912 w 12192000"/>
              <a:gd name="connsiteY4896" fmla="*/ 371321 h 2007826"/>
              <a:gd name="connsiteX4897" fmla="*/ 7281196 w 12192000"/>
              <a:gd name="connsiteY4897" fmla="*/ 369178 h 2007826"/>
              <a:gd name="connsiteX4898" fmla="*/ 7913914 w 12192000"/>
              <a:gd name="connsiteY4898" fmla="*/ 365894 h 2007826"/>
              <a:gd name="connsiteX4899" fmla="*/ 7903131 w 12192000"/>
              <a:gd name="connsiteY4899" fmla="*/ 374179 h 2007826"/>
              <a:gd name="connsiteX4900" fmla="*/ 7940278 w 12192000"/>
              <a:gd name="connsiteY4900" fmla="*/ 367749 h 2007826"/>
              <a:gd name="connsiteX4901" fmla="*/ 7916514 w 12192000"/>
              <a:gd name="connsiteY4901" fmla="*/ 371131 h 2007826"/>
              <a:gd name="connsiteX4902" fmla="*/ 7913914 w 12192000"/>
              <a:gd name="connsiteY4902" fmla="*/ 365894 h 2007826"/>
              <a:gd name="connsiteX4903" fmla="*/ 3092724 w 12192000"/>
              <a:gd name="connsiteY4903" fmla="*/ 365700 h 2007826"/>
              <a:gd name="connsiteX4904" fmla="*/ 3085250 w 12192000"/>
              <a:gd name="connsiteY4904" fmla="*/ 380275 h 2007826"/>
              <a:gd name="connsiteX4905" fmla="*/ 3076960 w 12192000"/>
              <a:gd name="connsiteY4905" fmla="*/ 373797 h 2007826"/>
              <a:gd name="connsiteX4906" fmla="*/ 3076579 w 12192000"/>
              <a:gd name="connsiteY4906" fmla="*/ 378941 h 2007826"/>
              <a:gd name="connsiteX4907" fmla="*/ 3044337 w 12192000"/>
              <a:gd name="connsiteY4907" fmla="*/ 380608 h 2007826"/>
              <a:gd name="connsiteX4908" fmla="*/ 3039080 w 12192000"/>
              <a:gd name="connsiteY4908" fmla="*/ 373892 h 2007826"/>
              <a:gd name="connsiteX4909" fmla="*/ 3038275 w 12192000"/>
              <a:gd name="connsiteY4909" fmla="*/ 385228 h 2007826"/>
              <a:gd name="connsiteX4910" fmla="*/ 3025481 w 12192000"/>
              <a:gd name="connsiteY4910" fmla="*/ 382609 h 2007826"/>
              <a:gd name="connsiteX4911" fmla="*/ 3019336 w 12192000"/>
              <a:gd name="connsiteY4911" fmla="*/ 390134 h 2007826"/>
              <a:gd name="connsiteX4912" fmla="*/ 3027959 w 12192000"/>
              <a:gd name="connsiteY4912" fmla="*/ 372606 h 2007826"/>
              <a:gd name="connsiteX4913" fmla="*/ 3029482 w 12192000"/>
              <a:gd name="connsiteY4913" fmla="*/ 380799 h 2007826"/>
              <a:gd name="connsiteX4914" fmla="*/ 3039753 w 12192000"/>
              <a:gd name="connsiteY4914" fmla="*/ 373083 h 2007826"/>
              <a:gd name="connsiteX4915" fmla="*/ 3056720 w 12192000"/>
              <a:gd name="connsiteY4915" fmla="*/ 377179 h 2007826"/>
              <a:gd name="connsiteX4916" fmla="*/ 3064719 w 12192000"/>
              <a:gd name="connsiteY4916" fmla="*/ 369987 h 2007826"/>
              <a:gd name="connsiteX4917" fmla="*/ 3078820 w 12192000"/>
              <a:gd name="connsiteY4917" fmla="*/ 365795 h 2007826"/>
              <a:gd name="connsiteX4918" fmla="*/ 3083007 w 12192000"/>
              <a:gd name="connsiteY4918" fmla="*/ 370653 h 2007826"/>
              <a:gd name="connsiteX4919" fmla="*/ 3092724 w 12192000"/>
              <a:gd name="connsiteY4919" fmla="*/ 365700 h 2007826"/>
              <a:gd name="connsiteX4920" fmla="*/ 7769033 w 12192000"/>
              <a:gd name="connsiteY4920" fmla="*/ 364699 h 2007826"/>
              <a:gd name="connsiteX4921" fmla="*/ 7763018 w 12192000"/>
              <a:gd name="connsiteY4921" fmla="*/ 365844 h 2007826"/>
              <a:gd name="connsiteX4922" fmla="*/ 7769033 w 12192000"/>
              <a:gd name="connsiteY4922" fmla="*/ 364699 h 2007826"/>
              <a:gd name="connsiteX4923" fmla="*/ 7176849 w 12192000"/>
              <a:gd name="connsiteY4923" fmla="*/ 364320 h 2007826"/>
              <a:gd name="connsiteX4924" fmla="*/ 7177755 w 12192000"/>
              <a:gd name="connsiteY4924" fmla="*/ 385086 h 2007826"/>
              <a:gd name="connsiteX4925" fmla="*/ 7172135 w 12192000"/>
              <a:gd name="connsiteY4925" fmla="*/ 384324 h 2007826"/>
              <a:gd name="connsiteX4926" fmla="*/ 7172801 w 12192000"/>
              <a:gd name="connsiteY4926" fmla="*/ 391087 h 2007826"/>
              <a:gd name="connsiteX4927" fmla="*/ 7186470 w 12192000"/>
              <a:gd name="connsiteY4927" fmla="*/ 375941 h 2007826"/>
              <a:gd name="connsiteX4928" fmla="*/ 7186613 w 12192000"/>
              <a:gd name="connsiteY4928" fmla="*/ 389468 h 2007826"/>
              <a:gd name="connsiteX4929" fmla="*/ 7189565 w 12192000"/>
              <a:gd name="connsiteY4929" fmla="*/ 389182 h 2007826"/>
              <a:gd name="connsiteX4930" fmla="*/ 7196519 w 12192000"/>
              <a:gd name="connsiteY4930" fmla="*/ 376703 h 2007826"/>
              <a:gd name="connsiteX4931" fmla="*/ 7189327 w 12192000"/>
              <a:gd name="connsiteY4931" fmla="*/ 364320 h 2007826"/>
              <a:gd name="connsiteX4932" fmla="*/ 7185708 w 12192000"/>
              <a:gd name="connsiteY4932" fmla="*/ 373845 h 2007826"/>
              <a:gd name="connsiteX4933" fmla="*/ 7176849 w 12192000"/>
              <a:gd name="connsiteY4933" fmla="*/ 364320 h 2007826"/>
              <a:gd name="connsiteX4934" fmla="*/ 7750141 w 12192000"/>
              <a:gd name="connsiteY4934" fmla="*/ 364171 h 2007826"/>
              <a:gd name="connsiteX4935" fmla="*/ 7740825 w 12192000"/>
              <a:gd name="connsiteY4935" fmla="*/ 366796 h 2007826"/>
              <a:gd name="connsiteX4936" fmla="*/ 7756636 w 12192000"/>
              <a:gd name="connsiteY4936" fmla="*/ 369225 h 2007826"/>
              <a:gd name="connsiteX4937" fmla="*/ 7750141 w 12192000"/>
              <a:gd name="connsiteY4937" fmla="*/ 364171 h 2007826"/>
              <a:gd name="connsiteX4938" fmla="*/ 7163229 w 12192000"/>
              <a:gd name="connsiteY4938" fmla="*/ 363605 h 2007826"/>
              <a:gd name="connsiteX4939" fmla="*/ 7162657 w 12192000"/>
              <a:gd name="connsiteY4939" fmla="*/ 384657 h 2007826"/>
              <a:gd name="connsiteX4940" fmla="*/ 7157895 w 12192000"/>
              <a:gd name="connsiteY4940" fmla="*/ 384562 h 2007826"/>
              <a:gd name="connsiteX4941" fmla="*/ 7158228 w 12192000"/>
              <a:gd name="connsiteY4941" fmla="*/ 390944 h 2007826"/>
              <a:gd name="connsiteX4942" fmla="*/ 7173325 w 12192000"/>
              <a:gd name="connsiteY4942" fmla="*/ 377418 h 2007826"/>
              <a:gd name="connsiteX4943" fmla="*/ 7163229 w 12192000"/>
              <a:gd name="connsiteY4943" fmla="*/ 363605 h 2007826"/>
              <a:gd name="connsiteX4944" fmla="*/ 8656653 w 12192000"/>
              <a:gd name="connsiteY4944" fmla="*/ 362319 h 2007826"/>
              <a:gd name="connsiteX4945" fmla="*/ 8652700 w 12192000"/>
              <a:gd name="connsiteY4945" fmla="*/ 362462 h 2007826"/>
              <a:gd name="connsiteX4946" fmla="*/ 8015621 w 12192000"/>
              <a:gd name="connsiteY4946" fmla="*/ 362129 h 2007826"/>
              <a:gd name="connsiteX4947" fmla="*/ 8015621 w 12192000"/>
              <a:gd name="connsiteY4947" fmla="*/ 362129 h 2007826"/>
              <a:gd name="connsiteX4948" fmla="*/ 9801701 w 12192000"/>
              <a:gd name="connsiteY4948" fmla="*/ 361795 h 2007826"/>
              <a:gd name="connsiteX4949" fmla="*/ 9801701 w 12192000"/>
              <a:gd name="connsiteY4949" fmla="*/ 361795 h 2007826"/>
              <a:gd name="connsiteX4950" fmla="*/ 7845028 w 12192000"/>
              <a:gd name="connsiteY4950" fmla="*/ 361033 h 2007826"/>
              <a:gd name="connsiteX4951" fmla="*/ 7845028 w 12192000"/>
              <a:gd name="connsiteY4951" fmla="*/ 361033 h 2007826"/>
              <a:gd name="connsiteX4952" fmla="*/ 9266892 w 12192000"/>
              <a:gd name="connsiteY4952" fmla="*/ 360934 h 2007826"/>
              <a:gd name="connsiteX4953" fmla="*/ 9260824 w 12192000"/>
              <a:gd name="connsiteY4953" fmla="*/ 361604 h 2007826"/>
              <a:gd name="connsiteX4954" fmla="*/ 9266892 w 12192000"/>
              <a:gd name="connsiteY4954" fmla="*/ 360934 h 2007826"/>
              <a:gd name="connsiteX4955" fmla="*/ 7024449 w 12192000"/>
              <a:gd name="connsiteY4955" fmla="*/ 360795 h 2007826"/>
              <a:gd name="connsiteX4956" fmla="*/ 7024688 w 12192000"/>
              <a:gd name="connsiteY4956" fmla="*/ 372131 h 2007826"/>
              <a:gd name="connsiteX4957" fmla="*/ 7041737 w 12192000"/>
              <a:gd name="connsiteY4957" fmla="*/ 369178 h 2007826"/>
              <a:gd name="connsiteX4958" fmla="*/ 7032927 w 12192000"/>
              <a:gd name="connsiteY4958" fmla="*/ 378085 h 2007826"/>
              <a:gd name="connsiteX4959" fmla="*/ 7041500 w 12192000"/>
              <a:gd name="connsiteY4959" fmla="*/ 382657 h 2007826"/>
              <a:gd name="connsiteX4960" fmla="*/ 7052310 w 12192000"/>
              <a:gd name="connsiteY4960" fmla="*/ 373798 h 2007826"/>
              <a:gd name="connsiteX4961" fmla="*/ 7050501 w 12192000"/>
              <a:gd name="connsiteY4961" fmla="*/ 376608 h 2007826"/>
              <a:gd name="connsiteX4962" fmla="*/ 7048691 w 12192000"/>
              <a:gd name="connsiteY4962" fmla="*/ 380609 h 2007826"/>
              <a:gd name="connsiteX4963" fmla="*/ 7060168 w 12192000"/>
              <a:gd name="connsiteY4963" fmla="*/ 369416 h 2007826"/>
              <a:gd name="connsiteX4964" fmla="*/ 7082124 w 12192000"/>
              <a:gd name="connsiteY4964" fmla="*/ 375274 h 2007826"/>
              <a:gd name="connsiteX4965" fmla="*/ 7081790 w 12192000"/>
              <a:gd name="connsiteY4965" fmla="*/ 365701 h 2007826"/>
              <a:gd name="connsiteX4966" fmla="*/ 7041595 w 12192000"/>
              <a:gd name="connsiteY4966" fmla="*/ 362224 h 2007826"/>
              <a:gd name="connsiteX4967" fmla="*/ 7024449 w 12192000"/>
              <a:gd name="connsiteY4967" fmla="*/ 360795 h 2007826"/>
              <a:gd name="connsiteX4968" fmla="*/ 2588379 w 12192000"/>
              <a:gd name="connsiteY4968" fmla="*/ 360795 h 2007826"/>
              <a:gd name="connsiteX4969" fmla="*/ 2599713 w 12192000"/>
              <a:gd name="connsiteY4969" fmla="*/ 367654 h 2007826"/>
              <a:gd name="connsiteX4970" fmla="*/ 2593855 w 12192000"/>
              <a:gd name="connsiteY4970" fmla="*/ 374941 h 2007826"/>
              <a:gd name="connsiteX4971" fmla="*/ 2593379 w 12192000"/>
              <a:gd name="connsiteY4971" fmla="*/ 368368 h 2007826"/>
              <a:gd name="connsiteX4972" fmla="*/ 2581378 w 12192000"/>
              <a:gd name="connsiteY4972" fmla="*/ 373369 h 2007826"/>
              <a:gd name="connsiteX4973" fmla="*/ 2577473 w 12192000"/>
              <a:gd name="connsiteY4973" fmla="*/ 362367 h 2007826"/>
              <a:gd name="connsiteX4974" fmla="*/ 2580093 w 12192000"/>
              <a:gd name="connsiteY4974" fmla="*/ 368130 h 2007826"/>
              <a:gd name="connsiteX4975" fmla="*/ 2588379 w 12192000"/>
              <a:gd name="connsiteY4975" fmla="*/ 360795 h 2007826"/>
              <a:gd name="connsiteX4976" fmla="*/ 9280136 w 12192000"/>
              <a:gd name="connsiteY4976" fmla="*/ 360773 h 2007826"/>
              <a:gd name="connsiteX4977" fmla="*/ 9273921 w 12192000"/>
              <a:gd name="connsiteY4977" fmla="*/ 361556 h 2007826"/>
              <a:gd name="connsiteX4978" fmla="*/ 9280136 w 12192000"/>
              <a:gd name="connsiteY4978" fmla="*/ 360773 h 2007826"/>
              <a:gd name="connsiteX4979" fmla="*/ 7104840 w 12192000"/>
              <a:gd name="connsiteY4979" fmla="*/ 360366 h 2007826"/>
              <a:gd name="connsiteX4980" fmla="*/ 7085077 w 12192000"/>
              <a:gd name="connsiteY4980" fmla="*/ 366511 h 2007826"/>
              <a:gd name="connsiteX4981" fmla="*/ 7094172 w 12192000"/>
              <a:gd name="connsiteY4981" fmla="*/ 376084 h 2007826"/>
              <a:gd name="connsiteX4982" fmla="*/ 7109317 w 12192000"/>
              <a:gd name="connsiteY4982" fmla="*/ 376275 h 2007826"/>
              <a:gd name="connsiteX4983" fmla="*/ 7104840 w 12192000"/>
              <a:gd name="connsiteY4983" fmla="*/ 360366 h 2007826"/>
              <a:gd name="connsiteX4984" fmla="*/ 3118782 w 12192000"/>
              <a:gd name="connsiteY4984" fmla="*/ 359461 h 2007826"/>
              <a:gd name="connsiteX4985" fmla="*/ 3120443 w 12192000"/>
              <a:gd name="connsiteY4985" fmla="*/ 366320 h 2007826"/>
              <a:gd name="connsiteX4986" fmla="*/ 3128402 w 12192000"/>
              <a:gd name="connsiteY4986" fmla="*/ 362271 h 2007826"/>
              <a:gd name="connsiteX4987" fmla="*/ 3129451 w 12192000"/>
              <a:gd name="connsiteY4987" fmla="*/ 369225 h 2007826"/>
              <a:gd name="connsiteX4988" fmla="*/ 3111680 w 12192000"/>
              <a:gd name="connsiteY4988" fmla="*/ 373750 h 2007826"/>
              <a:gd name="connsiteX4989" fmla="*/ 3094203 w 12192000"/>
              <a:gd name="connsiteY4989" fmla="*/ 375036 h 2007826"/>
              <a:gd name="connsiteX4990" fmla="*/ 3108588 w 12192000"/>
              <a:gd name="connsiteY4990" fmla="*/ 362033 h 2007826"/>
              <a:gd name="connsiteX4991" fmla="*/ 3109826 w 12192000"/>
              <a:gd name="connsiteY4991" fmla="*/ 367320 h 2007826"/>
              <a:gd name="connsiteX4992" fmla="*/ 3118782 w 12192000"/>
              <a:gd name="connsiteY4992" fmla="*/ 359461 h 2007826"/>
              <a:gd name="connsiteX4993" fmla="*/ 7125129 w 12192000"/>
              <a:gd name="connsiteY4993" fmla="*/ 359414 h 2007826"/>
              <a:gd name="connsiteX4994" fmla="*/ 7124796 w 12192000"/>
              <a:gd name="connsiteY4994" fmla="*/ 374084 h 2007826"/>
              <a:gd name="connsiteX4995" fmla="*/ 7141940 w 12192000"/>
              <a:gd name="connsiteY4995" fmla="*/ 378704 h 2007826"/>
              <a:gd name="connsiteX4996" fmla="*/ 7153275 w 12192000"/>
              <a:gd name="connsiteY4996" fmla="*/ 373607 h 2007826"/>
              <a:gd name="connsiteX4997" fmla="*/ 7149989 w 12192000"/>
              <a:gd name="connsiteY4997" fmla="*/ 385515 h 2007826"/>
              <a:gd name="connsiteX4998" fmla="*/ 7151275 w 12192000"/>
              <a:gd name="connsiteY4998" fmla="*/ 364986 h 2007826"/>
              <a:gd name="connsiteX4999" fmla="*/ 7125129 w 12192000"/>
              <a:gd name="connsiteY4999" fmla="*/ 359414 h 2007826"/>
              <a:gd name="connsiteX5000" fmla="*/ 8808720 w 12192000"/>
              <a:gd name="connsiteY5000" fmla="*/ 359175 h 2007826"/>
              <a:gd name="connsiteX5001" fmla="*/ 8839819 w 12192000"/>
              <a:gd name="connsiteY5001" fmla="*/ 366700 h 2007826"/>
              <a:gd name="connsiteX5002" fmla="*/ 8825912 w 12192000"/>
              <a:gd name="connsiteY5002" fmla="*/ 377465 h 2007826"/>
              <a:gd name="connsiteX5003" fmla="*/ 8805624 w 12192000"/>
              <a:gd name="connsiteY5003" fmla="*/ 390849 h 2007826"/>
              <a:gd name="connsiteX5004" fmla="*/ 8813625 w 12192000"/>
              <a:gd name="connsiteY5004" fmla="*/ 372273 h 2007826"/>
              <a:gd name="connsiteX5005" fmla="*/ 8808720 w 12192000"/>
              <a:gd name="connsiteY5005" fmla="*/ 359175 h 2007826"/>
              <a:gd name="connsiteX5006" fmla="*/ 9615916 w 12192000"/>
              <a:gd name="connsiteY5006" fmla="*/ 357508 h 2007826"/>
              <a:gd name="connsiteX5007" fmla="*/ 9615916 w 12192000"/>
              <a:gd name="connsiteY5007" fmla="*/ 357508 h 2007826"/>
              <a:gd name="connsiteX5008" fmla="*/ 7820406 w 12192000"/>
              <a:gd name="connsiteY5008" fmla="*/ 357318 h 2007826"/>
              <a:gd name="connsiteX5009" fmla="*/ 7820406 w 12192000"/>
              <a:gd name="connsiteY5009" fmla="*/ 357318 h 2007826"/>
              <a:gd name="connsiteX5010" fmla="*/ 4003964 w 12192000"/>
              <a:gd name="connsiteY5010" fmla="*/ 357223 h 2007826"/>
              <a:gd name="connsiteX5011" fmla="*/ 3984194 w 12192000"/>
              <a:gd name="connsiteY5011" fmla="*/ 359747 h 2007826"/>
              <a:gd name="connsiteX5012" fmla="*/ 4003964 w 12192000"/>
              <a:gd name="connsiteY5012" fmla="*/ 357223 h 2007826"/>
              <a:gd name="connsiteX5013" fmla="*/ 2007936 w 12192000"/>
              <a:gd name="connsiteY5013" fmla="*/ 357222 h 2007826"/>
              <a:gd name="connsiteX5014" fmla="*/ 2016656 w 12192000"/>
              <a:gd name="connsiteY5014" fmla="*/ 365510 h 2007826"/>
              <a:gd name="connsiteX5015" fmla="*/ 2004410 w 12192000"/>
              <a:gd name="connsiteY5015" fmla="*/ 360175 h 2007826"/>
              <a:gd name="connsiteX5016" fmla="*/ 2009603 w 12192000"/>
              <a:gd name="connsiteY5016" fmla="*/ 369082 h 2007826"/>
              <a:gd name="connsiteX5017" fmla="*/ 1984171 w 12192000"/>
              <a:gd name="connsiteY5017" fmla="*/ 366319 h 2007826"/>
              <a:gd name="connsiteX5018" fmla="*/ 2007936 w 12192000"/>
              <a:gd name="connsiteY5018" fmla="*/ 357222 h 2007826"/>
              <a:gd name="connsiteX5019" fmla="*/ 2051563 w 12192000"/>
              <a:gd name="connsiteY5019" fmla="*/ 356889 h 2007826"/>
              <a:gd name="connsiteX5020" fmla="*/ 2039939 w 12192000"/>
              <a:gd name="connsiteY5020" fmla="*/ 357080 h 2007826"/>
              <a:gd name="connsiteX5021" fmla="*/ 2051563 w 12192000"/>
              <a:gd name="connsiteY5021" fmla="*/ 356889 h 2007826"/>
              <a:gd name="connsiteX5022" fmla="*/ 4750177 w 12192000"/>
              <a:gd name="connsiteY5022" fmla="*/ 356032 h 2007826"/>
              <a:gd name="connsiteX5023" fmla="*/ 4739099 w 12192000"/>
              <a:gd name="connsiteY5023" fmla="*/ 370368 h 2007826"/>
              <a:gd name="connsiteX5024" fmla="*/ 4738433 w 12192000"/>
              <a:gd name="connsiteY5024" fmla="*/ 362557 h 2007826"/>
              <a:gd name="connsiteX5025" fmla="*/ 4726696 w 12192000"/>
              <a:gd name="connsiteY5025" fmla="*/ 356365 h 2007826"/>
              <a:gd name="connsiteX5026" fmla="*/ 4717372 w 12192000"/>
              <a:gd name="connsiteY5026" fmla="*/ 365606 h 2007826"/>
              <a:gd name="connsiteX5027" fmla="*/ 4713453 w 12192000"/>
              <a:gd name="connsiteY5027" fmla="*/ 362414 h 2007826"/>
              <a:gd name="connsiteX5028" fmla="*/ 4688615 w 12192000"/>
              <a:gd name="connsiteY5028" fmla="*/ 363272 h 2007826"/>
              <a:gd name="connsiteX5029" fmla="*/ 4653233 w 12192000"/>
              <a:gd name="connsiteY5029" fmla="*/ 370416 h 2007826"/>
              <a:gd name="connsiteX5030" fmla="*/ 4652373 w 12192000"/>
              <a:gd name="connsiteY5030" fmla="*/ 365748 h 2007826"/>
              <a:gd name="connsiteX5031" fmla="*/ 4635364 w 12192000"/>
              <a:gd name="connsiteY5031" fmla="*/ 374608 h 2007826"/>
              <a:gd name="connsiteX5032" fmla="*/ 4639118 w 12192000"/>
              <a:gd name="connsiteY5032" fmla="*/ 364415 h 2007826"/>
              <a:gd name="connsiteX5033" fmla="*/ 4626436 w 12192000"/>
              <a:gd name="connsiteY5033" fmla="*/ 374084 h 2007826"/>
              <a:gd name="connsiteX5034" fmla="*/ 4627957 w 12192000"/>
              <a:gd name="connsiteY5034" fmla="*/ 366272 h 2007826"/>
              <a:gd name="connsiteX5035" fmla="*/ 4613536 w 12192000"/>
              <a:gd name="connsiteY5035" fmla="*/ 374798 h 2007826"/>
              <a:gd name="connsiteX5036" fmla="*/ 4593188 w 12192000"/>
              <a:gd name="connsiteY5036" fmla="*/ 374655 h 2007826"/>
              <a:gd name="connsiteX5037" fmla="*/ 4586240 w 12192000"/>
              <a:gd name="connsiteY5037" fmla="*/ 371893 h 2007826"/>
              <a:gd name="connsiteX5038" fmla="*/ 4575572 w 12192000"/>
              <a:gd name="connsiteY5038" fmla="*/ 382324 h 2007826"/>
              <a:gd name="connsiteX5039" fmla="*/ 4584715 w 12192000"/>
              <a:gd name="connsiteY5039" fmla="*/ 381514 h 2007826"/>
              <a:gd name="connsiteX5040" fmla="*/ 4599379 w 12192000"/>
              <a:gd name="connsiteY5040" fmla="*/ 382562 h 2007826"/>
              <a:gd name="connsiteX5041" fmla="*/ 4609808 w 12192000"/>
              <a:gd name="connsiteY5041" fmla="*/ 390992 h 2007826"/>
              <a:gd name="connsiteX5042" fmla="*/ 4610335 w 12192000"/>
              <a:gd name="connsiteY5042" fmla="*/ 380990 h 2007826"/>
              <a:gd name="connsiteX5043" fmla="*/ 4637241 w 12192000"/>
              <a:gd name="connsiteY5043" fmla="*/ 378942 h 2007826"/>
              <a:gd name="connsiteX5044" fmla="*/ 4638202 w 12192000"/>
              <a:gd name="connsiteY5044" fmla="*/ 373655 h 2007826"/>
              <a:gd name="connsiteX5045" fmla="*/ 4646769 w 12192000"/>
              <a:gd name="connsiteY5045" fmla="*/ 379656 h 2007826"/>
              <a:gd name="connsiteX5046" fmla="*/ 4650755 w 12192000"/>
              <a:gd name="connsiteY5046" fmla="*/ 374941 h 2007826"/>
              <a:gd name="connsiteX5047" fmla="*/ 4656133 w 12192000"/>
              <a:gd name="connsiteY5047" fmla="*/ 379799 h 2007826"/>
              <a:gd name="connsiteX5048" fmla="*/ 4659930 w 12192000"/>
              <a:gd name="connsiteY5048" fmla="*/ 374465 h 2007826"/>
              <a:gd name="connsiteX5049" fmla="*/ 4694080 w 12192000"/>
              <a:gd name="connsiteY5049" fmla="*/ 380133 h 2007826"/>
              <a:gd name="connsiteX5050" fmla="*/ 4690802 w 12192000"/>
              <a:gd name="connsiteY5050" fmla="*/ 370321 h 2007826"/>
              <a:gd name="connsiteX5051" fmla="*/ 4704217 w 12192000"/>
              <a:gd name="connsiteY5051" fmla="*/ 370321 h 2007826"/>
              <a:gd name="connsiteX5052" fmla="*/ 4700187 w 12192000"/>
              <a:gd name="connsiteY5052" fmla="*/ 380990 h 2007826"/>
              <a:gd name="connsiteX5053" fmla="*/ 4719765 w 12192000"/>
              <a:gd name="connsiteY5053" fmla="*/ 370178 h 2007826"/>
              <a:gd name="connsiteX5054" fmla="*/ 4736728 w 12192000"/>
              <a:gd name="connsiteY5054" fmla="*/ 370178 h 2007826"/>
              <a:gd name="connsiteX5055" fmla="*/ 4741892 w 12192000"/>
              <a:gd name="connsiteY5055" fmla="*/ 372702 h 2007826"/>
              <a:gd name="connsiteX5056" fmla="*/ 4755933 w 12192000"/>
              <a:gd name="connsiteY5056" fmla="*/ 364939 h 2007826"/>
              <a:gd name="connsiteX5057" fmla="*/ 4755651 w 12192000"/>
              <a:gd name="connsiteY5057" fmla="*/ 376084 h 2007826"/>
              <a:gd name="connsiteX5058" fmla="*/ 4764366 w 12192000"/>
              <a:gd name="connsiteY5058" fmla="*/ 363081 h 2007826"/>
              <a:gd name="connsiteX5059" fmla="*/ 4750177 w 12192000"/>
              <a:gd name="connsiteY5059" fmla="*/ 356032 h 2007826"/>
              <a:gd name="connsiteX5060" fmla="*/ 8767190 w 12192000"/>
              <a:gd name="connsiteY5060" fmla="*/ 355698 h 2007826"/>
              <a:gd name="connsiteX5061" fmla="*/ 8802719 w 12192000"/>
              <a:gd name="connsiteY5061" fmla="*/ 359651 h 2007826"/>
              <a:gd name="connsiteX5062" fmla="*/ 8795194 w 12192000"/>
              <a:gd name="connsiteY5062" fmla="*/ 373845 h 2007826"/>
              <a:gd name="connsiteX5063" fmla="*/ 8790384 w 12192000"/>
              <a:gd name="connsiteY5063" fmla="*/ 363938 h 2007826"/>
              <a:gd name="connsiteX5064" fmla="*/ 8767286 w 12192000"/>
              <a:gd name="connsiteY5064" fmla="*/ 386514 h 2007826"/>
              <a:gd name="connsiteX5065" fmla="*/ 8779049 w 12192000"/>
              <a:gd name="connsiteY5065" fmla="*/ 363890 h 2007826"/>
              <a:gd name="connsiteX5066" fmla="*/ 8766476 w 12192000"/>
              <a:gd name="connsiteY5066" fmla="*/ 366939 h 2007826"/>
              <a:gd name="connsiteX5067" fmla="*/ 8767190 w 12192000"/>
              <a:gd name="connsiteY5067" fmla="*/ 355698 h 2007826"/>
              <a:gd name="connsiteX5068" fmla="*/ 9241493 w 12192000"/>
              <a:gd name="connsiteY5068" fmla="*/ 355494 h 2007826"/>
              <a:gd name="connsiteX5069" fmla="*/ 9235345 w 12192000"/>
              <a:gd name="connsiteY5069" fmla="*/ 356746 h 2007826"/>
              <a:gd name="connsiteX5070" fmla="*/ 9241493 w 12192000"/>
              <a:gd name="connsiteY5070" fmla="*/ 355494 h 2007826"/>
              <a:gd name="connsiteX5071" fmla="*/ 7641669 w 12192000"/>
              <a:gd name="connsiteY5071" fmla="*/ 355470 h 2007826"/>
              <a:gd name="connsiteX5072" fmla="*/ 7635574 w 12192000"/>
              <a:gd name="connsiteY5072" fmla="*/ 356461 h 2007826"/>
              <a:gd name="connsiteX5073" fmla="*/ 7641669 w 12192000"/>
              <a:gd name="connsiteY5073" fmla="*/ 355470 h 2007826"/>
              <a:gd name="connsiteX5074" fmla="*/ 6990350 w 12192000"/>
              <a:gd name="connsiteY5074" fmla="*/ 355413 h 2007826"/>
              <a:gd name="connsiteX5075" fmla="*/ 6981873 w 12192000"/>
              <a:gd name="connsiteY5075" fmla="*/ 360557 h 2007826"/>
              <a:gd name="connsiteX5076" fmla="*/ 6974681 w 12192000"/>
              <a:gd name="connsiteY5076" fmla="*/ 356699 h 2007826"/>
              <a:gd name="connsiteX5077" fmla="*/ 6947535 w 12192000"/>
              <a:gd name="connsiteY5077" fmla="*/ 359747 h 2007826"/>
              <a:gd name="connsiteX5078" fmla="*/ 6948726 w 12192000"/>
              <a:gd name="connsiteY5078" fmla="*/ 375655 h 2007826"/>
              <a:gd name="connsiteX5079" fmla="*/ 6964680 w 12192000"/>
              <a:gd name="connsiteY5079" fmla="*/ 363129 h 2007826"/>
              <a:gd name="connsiteX5080" fmla="*/ 6957489 w 12192000"/>
              <a:gd name="connsiteY5080" fmla="*/ 380799 h 2007826"/>
              <a:gd name="connsiteX5081" fmla="*/ 6971633 w 12192000"/>
              <a:gd name="connsiteY5081" fmla="*/ 365891 h 2007826"/>
              <a:gd name="connsiteX5082" fmla="*/ 6986874 w 12192000"/>
              <a:gd name="connsiteY5082" fmla="*/ 365463 h 2007826"/>
              <a:gd name="connsiteX5083" fmla="*/ 6986445 w 12192000"/>
              <a:gd name="connsiteY5083" fmla="*/ 375084 h 2007826"/>
              <a:gd name="connsiteX5084" fmla="*/ 6981349 w 12192000"/>
              <a:gd name="connsiteY5084" fmla="*/ 375131 h 2007826"/>
              <a:gd name="connsiteX5085" fmla="*/ 6982778 w 12192000"/>
              <a:gd name="connsiteY5085" fmla="*/ 381704 h 2007826"/>
              <a:gd name="connsiteX5086" fmla="*/ 6991683 w 12192000"/>
              <a:gd name="connsiteY5086" fmla="*/ 370892 h 2007826"/>
              <a:gd name="connsiteX5087" fmla="*/ 7007067 w 12192000"/>
              <a:gd name="connsiteY5087" fmla="*/ 368511 h 2007826"/>
              <a:gd name="connsiteX5088" fmla="*/ 6992255 w 12192000"/>
              <a:gd name="connsiteY5088" fmla="*/ 359414 h 2007826"/>
              <a:gd name="connsiteX5089" fmla="*/ 4790907 w 12192000"/>
              <a:gd name="connsiteY5089" fmla="*/ 354841 h 2007826"/>
              <a:gd name="connsiteX5090" fmla="*/ 4778969 w 12192000"/>
              <a:gd name="connsiteY5090" fmla="*/ 360843 h 2007826"/>
              <a:gd name="connsiteX5091" fmla="*/ 4775401 w 12192000"/>
              <a:gd name="connsiteY5091" fmla="*/ 355413 h 2007826"/>
              <a:gd name="connsiteX5092" fmla="*/ 4767648 w 12192000"/>
              <a:gd name="connsiteY5092" fmla="*/ 362271 h 2007826"/>
              <a:gd name="connsiteX5093" fmla="*/ 4767743 w 12192000"/>
              <a:gd name="connsiteY5093" fmla="*/ 376417 h 2007826"/>
              <a:gd name="connsiteX5094" fmla="*/ 4773212 w 12192000"/>
              <a:gd name="connsiteY5094" fmla="*/ 371131 h 2007826"/>
              <a:gd name="connsiteX5095" fmla="*/ 4790907 w 12192000"/>
              <a:gd name="connsiteY5095" fmla="*/ 354841 h 2007826"/>
              <a:gd name="connsiteX5096" fmla="*/ 6880325 w 12192000"/>
              <a:gd name="connsiteY5096" fmla="*/ 354812 h 2007826"/>
              <a:gd name="connsiteX5097" fmla="*/ 6856477 w 12192000"/>
              <a:gd name="connsiteY5097" fmla="*/ 358032 h 2007826"/>
              <a:gd name="connsiteX5098" fmla="*/ 6874383 w 12192000"/>
              <a:gd name="connsiteY5098" fmla="*/ 364558 h 2007826"/>
              <a:gd name="connsiteX5099" fmla="*/ 6885528 w 12192000"/>
              <a:gd name="connsiteY5099" fmla="*/ 364320 h 2007826"/>
              <a:gd name="connsiteX5100" fmla="*/ 6883766 w 12192000"/>
              <a:gd name="connsiteY5100" fmla="*/ 367654 h 2007826"/>
              <a:gd name="connsiteX5101" fmla="*/ 6881956 w 12192000"/>
              <a:gd name="connsiteY5101" fmla="*/ 372512 h 2007826"/>
              <a:gd name="connsiteX5102" fmla="*/ 6900958 w 12192000"/>
              <a:gd name="connsiteY5102" fmla="*/ 358985 h 2007826"/>
              <a:gd name="connsiteX5103" fmla="*/ 6900767 w 12192000"/>
              <a:gd name="connsiteY5103" fmla="*/ 365653 h 2007826"/>
              <a:gd name="connsiteX5104" fmla="*/ 6905625 w 12192000"/>
              <a:gd name="connsiteY5104" fmla="*/ 365606 h 2007826"/>
              <a:gd name="connsiteX5105" fmla="*/ 6905435 w 12192000"/>
              <a:gd name="connsiteY5105" fmla="*/ 358461 h 2007826"/>
              <a:gd name="connsiteX5106" fmla="*/ 6913055 w 12192000"/>
              <a:gd name="connsiteY5106" fmla="*/ 369035 h 2007826"/>
              <a:gd name="connsiteX5107" fmla="*/ 6921103 w 12192000"/>
              <a:gd name="connsiteY5107" fmla="*/ 362081 h 2007826"/>
              <a:gd name="connsiteX5108" fmla="*/ 6903530 w 12192000"/>
              <a:gd name="connsiteY5108" fmla="*/ 357985 h 2007826"/>
              <a:gd name="connsiteX5109" fmla="*/ 6880325 w 12192000"/>
              <a:gd name="connsiteY5109" fmla="*/ 354812 h 2007826"/>
              <a:gd name="connsiteX5110" fmla="*/ 3693263 w 12192000"/>
              <a:gd name="connsiteY5110" fmla="*/ 354037 h 2007826"/>
              <a:gd name="connsiteX5111" fmla="*/ 3703453 w 12192000"/>
              <a:gd name="connsiteY5111" fmla="*/ 354840 h 2007826"/>
              <a:gd name="connsiteX5112" fmla="*/ 3690794 w 12192000"/>
              <a:gd name="connsiteY5112" fmla="*/ 367700 h 2007826"/>
              <a:gd name="connsiteX5113" fmla="*/ 3665327 w 12192000"/>
              <a:gd name="connsiteY5113" fmla="*/ 369034 h 2007826"/>
              <a:gd name="connsiteX5114" fmla="*/ 3626767 w 12192000"/>
              <a:gd name="connsiteY5114" fmla="*/ 373845 h 2007826"/>
              <a:gd name="connsiteX5115" fmla="*/ 3585452 w 12192000"/>
              <a:gd name="connsiteY5115" fmla="*/ 379560 h 2007826"/>
              <a:gd name="connsiteX5116" fmla="*/ 3590545 w 12192000"/>
              <a:gd name="connsiteY5116" fmla="*/ 394087 h 2007826"/>
              <a:gd name="connsiteX5117" fmla="*/ 3581072 w 12192000"/>
              <a:gd name="connsiteY5117" fmla="*/ 379894 h 2007826"/>
              <a:gd name="connsiteX5118" fmla="*/ 3544466 w 12192000"/>
              <a:gd name="connsiteY5118" fmla="*/ 393659 h 2007826"/>
              <a:gd name="connsiteX5119" fmla="*/ 3558034 w 12192000"/>
              <a:gd name="connsiteY5119" fmla="*/ 390229 h 2007826"/>
              <a:gd name="connsiteX5120" fmla="*/ 3552370 w 12192000"/>
              <a:gd name="connsiteY5120" fmla="*/ 398326 h 2007826"/>
              <a:gd name="connsiteX5121" fmla="*/ 3530933 w 12192000"/>
              <a:gd name="connsiteY5121" fmla="*/ 395992 h 2007826"/>
              <a:gd name="connsiteX5122" fmla="*/ 3517975 w 12192000"/>
              <a:gd name="connsiteY5122" fmla="*/ 404804 h 2007826"/>
              <a:gd name="connsiteX5123" fmla="*/ 3532268 w 12192000"/>
              <a:gd name="connsiteY5123" fmla="*/ 389086 h 2007826"/>
              <a:gd name="connsiteX5124" fmla="*/ 3535080 w 12192000"/>
              <a:gd name="connsiteY5124" fmla="*/ 395468 h 2007826"/>
              <a:gd name="connsiteX5125" fmla="*/ 3546419 w 12192000"/>
              <a:gd name="connsiteY5125" fmla="*/ 385419 h 2007826"/>
              <a:gd name="connsiteX5126" fmla="*/ 3524448 w 12192000"/>
              <a:gd name="connsiteY5126" fmla="*/ 385704 h 2007826"/>
              <a:gd name="connsiteX5127" fmla="*/ 3524641 w 12192000"/>
              <a:gd name="connsiteY5127" fmla="*/ 381418 h 2007826"/>
              <a:gd name="connsiteX5128" fmla="*/ 3536178 w 12192000"/>
              <a:gd name="connsiteY5128" fmla="*/ 375083 h 2007826"/>
              <a:gd name="connsiteX5129" fmla="*/ 3541991 w 12192000"/>
              <a:gd name="connsiteY5129" fmla="*/ 379179 h 2007826"/>
              <a:gd name="connsiteX5130" fmla="*/ 3549943 w 12192000"/>
              <a:gd name="connsiteY5130" fmla="*/ 370939 h 2007826"/>
              <a:gd name="connsiteX5131" fmla="*/ 3558652 w 12192000"/>
              <a:gd name="connsiteY5131" fmla="*/ 377798 h 2007826"/>
              <a:gd name="connsiteX5132" fmla="*/ 3574646 w 12192000"/>
              <a:gd name="connsiteY5132" fmla="*/ 370987 h 2007826"/>
              <a:gd name="connsiteX5133" fmla="*/ 3589307 w 12192000"/>
              <a:gd name="connsiteY5133" fmla="*/ 372606 h 2007826"/>
              <a:gd name="connsiteX5134" fmla="*/ 3612441 w 12192000"/>
              <a:gd name="connsiteY5134" fmla="*/ 367605 h 2007826"/>
              <a:gd name="connsiteX5135" fmla="*/ 3645906 w 12192000"/>
              <a:gd name="connsiteY5135" fmla="*/ 364223 h 2007826"/>
              <a:gd name="connsiteX5136" fmla="*/ 3684605 w 12192000"/>
              <a:gd name="connsiteY5136" fmla="*/ 358984 h 2007826"/>
              <a:gd name="connsiteX5137" fmla="*/ 3693263 w 12192000"/>
              <a:gd name="connsiteY5137" fmla="*/ 354037 h 2007826"/>
              <a:gd name="connsiteX5138" fmla="*/ 6850333 w 12192000"/>
              <a:gd name="connsiteY5138" fmla="*/ 353555 h 2007826"/>
              <a:gd name="connsiteX5139" fmla="*/ 6844999 w 12192000"/>
              <a:gd name="connsiteY5139" fmla="*/ 370273 h 2007826"/>
              <a:gd name="connsiteX5140" fmla="*/ 6850333 w 12192000"/>
              <a:gd name="connsiteY5140" fmla="*/ 353555 h 2007826"/>
              <a:gd name="connsiteX5141" fmla="*/ 6937486 w 12192000"/>
              <a:gd name="connsiteY5141" fmla="*/ 352603 h 2007826"/>
              <a:gd name="connsiteX5142" fmla="*/ 6920627 w 12192000"/>
              <a:gd name="connsiteY5142" fmla="*/ 359985 h 2007826"/>
              <a:gd name="connsiteX5143" fmla="*/ 6944583 w 12192000"/>
              <a:gd name="connsiteY5143" fmla="*/ 366034 h 2007826"/>
              <a:gd name="connsiteX5144" fmla="*/ 6937486 w 12192000"/>
              <a:gd name="connsiteY5144" fmla="*/ 352603 h 2007826"/>
              <a:gd name="connsiteX5145" fmla="*/ 8723471 w 12192000"/>
              <a:gd name="connsiteY5145" fmla="*/ 352554 h 2007826"/>
              <a:gd name="connsiteX5146" fmla="*/ 8702135 w 12192000"/>
              <a:gd name="connsiteY5146" fmla="*/ 352602 h 2007826"/>
              <a:gd name="connsiteX5147" fmla="*/ 8723471 w 12192000"/>
              <a:gd name="connsiteY5147" fmla="*/ 352554 h 2007826"/>
              <a:gd name="connsiteX5148" fmla="*/ 2675191 w 12192000"/>
              <a:gd name="connsiteY5148" fmla="*/ 351030 h 2007826"/>
              <a:gd name="connsiteX5149" fmla="*/ 2669104 w 12192000"/>
              <a:gd name="connsiteY5149" fmla="*/ 352316 h 2007826"/>
              <a:gd name="connsiteX5150" fmla="*/ 2675191 w 12192000"/>
              <a:gd name="connsiteY5150" fmla="*/ 351030 h 2007826"/>
              <a:gd name="connsiteX5151" fmla="*/ 7708056 w 12192000"/>
              <a:gd name="connsiteY5151" fmla="*/ 350751 h 2007826"/>
              <a:gd name="connsiteX5152" fmla="*/ 7701867 w 12192000"/>
              <a:gd name="connsiteY5152" fmla="*/ 351936 h 2007826"/>
              <a:gd name="connsiteX5153" fmla="*/ 7708056 w 12192000"/>
              <a:gd name="connsiteY5153" fmla="*/ 350751 h 2007826"/>
              <a:gd name="connsiteX5154" fmla="*/ 8729329 w 12192000"/>
              <a:gd name="connsiteY5154" fmla="*/ 350697 h 2007826"/>
              <a:gd name="connsiteX5155" fmla="*/ 8764714 w 12192000"/>
              <a:gd name="connsiteY5155" fmla="*/ 356317 h 2007826"/>
              <a:gd name="connsiteX5156" fmla="*/ 8749427 w 12192000"/>
              <a:gd name="connsiteY5156" fmla="*/ 372273 h 2007826"/>
              <a:gd name="connsiteX5157" fmla="*/ 8748474 w 12192000"/>
              <a:gd name="connsiteY5157" fmla="*/ 366081 h 2007826"/>
              <a:gd name="connsiteX5158" fmla="*/ 8755475 w 12192000"/>
              <a:gd name="connsiteY5158" fmla="*/ 364700 h 2007826"/>
              <a:gd name="connsiteX5159" fmla="*/ 8740711 w 12192000"/>
              <a:gd name="connsiteY5159" fmla="*/ 372892 h 2007826"/>
              <a:gd name="connsiteX5160" fmla="*/ 8729757 w 12192000"/>
              <a:gd name="connsiteY5160" fmla="*/ 380942 h 2007826"/>
              <a:gd name="connsiteX5161" fmla="*/ 8729567 w 12192000"/>
              <a:gd name="connsiteY5161" fmla="*/ 375226 h 2007826"/>
              <a:gd name="connsiteX5162" fmla="*/ 8732901 w 12192000"/>
              <a:gd name="connsiteY5162" fmla="*/ 374798 h 2007826"/>
              <a:gd name="connsiteX5163" fmla="*/ 8741282 w 12192000"/>
              <a:gd name="connsiteY5163" fmla="*/ 358746 h 2007826"/>
              <a:gd name="connsiteX5164" fmla="*/ 8729710 w 12192000"/>
              <a:gd name="connsiteY5164" fmla="*/ 361223 h 2007826"/>
              <a:gd name="connsiteX5165" fmla="*/ 8729329 w 12192000"/>
              <a:gd name="connsiteY5165" fmla="*/ 350697 h 2007826"/>
              <a:gd name="connsiteX5166" fmla="*/ 4035357 w 12192000"/>
              <a:gd name="connsiteY5166" fmla="*/ 350198 h 2007826"/>
              <a:gd name="connsiteX5167" fmla="*/ 4020637 w 12192000"/>
              <a:gd name="connsiteY5167" fmla="*/ 353174 h 2007826"/>
              <a:gd name="connsiteX5168" fmla="*/ 4047505 w 12192000"/>
              <a:gd name="connsiteY5168" fmla="*/ 354508 h 2007826"/>
              <a:gd name="connsiteX5169" fmla="*/ 4035357 w 12192000"/>
              <a:gd name="connsiteY5169" fmla="*/ 350198 h 2007826"/>
              <a:gd name="connsiteX5170" fmla="*/ 7771686 w 12192000"/>
              <a:gd name="connsiteY5170" fmla="*/ 349602 h 2007826"/>
              <a:gd name="connsiteX5171" fmla="*/ 7765637 w 12192000"/>
              <a:gd name="connsiteY5171" fmla="*/ 358461 h 2007826"/>
              <a:gd name="connsiteX5172" fmla="*/ 7754208 w 12192000"/>
              <a:gd name="connsiteY5172" fmla="*/ 350412 h 2007826"/>
              <a:gd name="connsiteX5173" fmla="*/ 7750588 w 12192000"/>
              <a:gd name="connsiteY5173" fmla="*/ 360414 h 2007826"/>
              <a:gd name="connsiteX5174" fmla="*/ 7787878 w 12192000"/>
              <a:gd name="connsiteY5174" fmla="*/ 352269 h 2007826"/>
              <a:gd name="connsiteX5175" fmla="*/ 7773019 w 12192000"/>
              <a:gd name="connsiteY5175" fmla="*/ 358366 h 2007826"/>
              <a:gd name="connsiteX5176" fmla="*/ 7729728 w 12192000"/>
              <a:gd name="connsiteY5176" fmla="*/ 349126 h 2007826"/>
              <a:gd name="connsiteX5177" fmla="*/ 7747969 w 12192000"/>
              <a:gd name="connsiteY5177" fmla="*/ 355032 h 2007826"/>
              <a:gd name="connsiteX5178" fmla="*/ 7729728 w 12192000"/>
              <a:gd name="connsiteY5178" fmla="*/ 349126 h 2007826"/>
              <a:gd name="connsiteX5179" fmla="*/ 4076755 w 12192000"/>
              <a:gd name="connsiteY5179" fmla="*/ 347840 h 2007826"/>
              <a:gd name="connsiteX5180" fmla="*/ 4059081 w 12192000"/>
              <a:gd name="connsiteY5180" fmla="*/ 348697 h 2007826"/>
              <a:gd name="connsiteX5181" fmla="*/ 4076755 w 12192000"/>
              <a:gd name="connsiteY5181" fmla="*/ 347840 h 2007826"/>
              <a:gd name="connsiteX5182" fmla="*/ 6799612 w 12192000"/>
              <a:gd name="connsiteY5182" fmla="*/ 347506 h 2007826"/>
              <a:gd name="connsiteX5183" fmla="*/ 6799612 w 12192000"/>
              <a:gd name="connsiteY5183" fmla="*/ 364605 h 2007826"/>
              <a:gd name="connsiteX5184" fmla="*/ 6799612 w 12192000"/>
              <a:gd name="connsiteY5184" fmla="*/ 347506 h 2007826"/>
              <a:gd name="connsiteX5185" fmla="*/ 6477619 w 12192000"/>
              <a:gd name="connsiteY5185" fmla="*/ 347173 h 2007826"/>
              <a:gd name="connsiteX5186" fmla="*/ 6477619 w 12192000"/>
              <a:gd name="connsiteY5186" fmla="*/ 347173 h 2007826"/>
              <a:gd name="connsiteX5187" fmla="*/ 8593312 w 12192000"/>
              <a:gd name="connsiteY5187" fmla="*/ 347172 h 2007826"/>
              <a:gd name="connsiteX5188" fmla="*/ 8587787 w 12192000"/>
              <a:gd name="connsiteY5188" fmla="*/ 360604 h 2007826"/>
              <a:gd name="connsiteX5189" fmla="*/ 8593312 w 12192000"/>
              <a:gd name="connsiteY5189" fmla="*/ 347172 h 2007826"/>
              <a:gd name="connsiteX5190" fmla="*/ 2683822 w 12192000"/>
              <a:gd name="connsiteY5190" fmla="*/ 347029 h 2007826"/>
              <a:gd name="connsiteX5191" fmla="*/ 2690920 w 12192000"/>
              <a:gd name="connsiteY5191" fmla="*/ 355412 h 2007826"/>
              <a:gd name="connsiteX5192" fmla="*/ 2683822 w 12192000"/>
              <a:gd name="connsiteY5192" fmla="*/ 347029 h 2007826"/>
              <a:gd name="connsiteX5193" fmla="*/ 6822472 w 12192000"/>
              <a:gd name="connsiteY5193" fmla="*/ 346792 h 2007826"/>
              <a:gd name="connsiteX5194" fmla="*/ 6810423 w 12192000"/>
              <a:gd name="connsiteY5194" fmla="*/ 352841 h 2007826"/>
              <a:gd name="connsiteX5195" fmla="*/ 6807089 w 12192000"/>
              <a:gd name="connsiteY5195" fmla="*/ 370845 h 2007826"/>
              <a:gd name="connsiteX5196" fmla="*/ 6815852 w 12192000"/>
              <a:gd name="connsiteY5196" fmla="*/ 353746 h 2007826"/>
              <a:gd name="connsiteX5197" fmla="*/ 6822901 w 12192000"/>
              <a:gd name="connsiteY5197" fmla="*/ 370988 h 2007826"/>
              <a:gd name="connsiteX5198" fmla="*/ 6827902 w 12192000"/>
              <a:gd name="connsiteY5198" fmla="*/ 359747 h 2007826"/>
              <a:gd name="connsiteX5199" fmla="*/ 6822472 w 12192000"/>
              <a:gd name="connsiteY5199" fmla="*/ 346792 h 2007826"/>
              <a:gd name="connsiteX5200" fmla="*/ 4090552 w 12192000"/>
              <a:gd name="connsiteY5200" fmla="*/ 345161 h 2007826"/>
              <a:gd name="connsiteX5201" fmla="*/ 4083186 w 12192000"/>
              <a:gd name="connsiteY5201" fmla="*/ 347459 h 2007826"/>
              <a:gd name="connsiteX5202" fmla="*/ 4094524 w 12192000"/>
              <a:gd name="connsiteY5202" fmla="*/ 350364 h 2007826"/>
              <a:gd name="connsiteX5203" fmla="*/ 4090552 w 12192000"/>
              <a:gd name="connsiteY5203" fmla="*/ 345161 h 2007826"/>
              <a:gd name="connsiteX5204" fmla="*/ 6730508 w 12192000"/>
              <a:gd name="connsiteY5204" fmla="*/ 344648 h 2007826"/>
              <a:gd name="connsiteX5205" fmla="*/ 6728746 w 12192000"/>
              <a:gd name="connsiteY5205" fmla="*/ 352698 h 2007826"/>
              <a:gd name="connsiteX5206" fmla="*/ 6720983 w 12192000"/>
              <a:gd name="connsiteY5206" fmla="*/ 351221 h 2007826"/>
              <a:gd name="connsiteX5207" fmla="*/ 6715030 w 12192000"/>
              <a:gd name="connsiteY5207" fmla="*/ 367558 h 2007826"/>
              <a:gd name="connsiteX5208" fmla="*/ 6740461 w 12192000"/>
              <a:gd name="connsiteY5208" fmla="*/ 355270 h 2007826"/>
              <a:gd name="connsiteX5209" fmla="*/ 6730508 w 12192000"/>
              <a:gd name="connsiteY5209" fmla="*/ 344648 h 2007826"/>
              <a:gd name="connsiteX5210" fmla="*/ 7667900 w 12192000"/>
              <a:gd name="connsiteY5210" fmla="*/ 344643 h 2007826"/>
              <a:gd name="connsiteX5211" fmla="*/ 7661005 w 12192000"/>
              <a:gd name="connsiteY5211" fmla="*/ 350555 h 2007826"/>
              <a:gd name="connsiteX5212" fmla="*/ 7694057 w 12192000"/>
              <a:gd name="connsiteY5212" fmla="*/ 355270 h 2007826"/>
              <a:gd name="connsiteX5213" fmla="*/ 7697724 w 12192000"/>
              <a:gd name="connsiteY5213" fmla="*/ 347220 h 2007826"/>
              <a:gd name="connsiteX5214" fmla="*/ 7693724 w 12192000"/>
              <a:gd name="connsiteY5214" fmla="*/ 347125 h 2007826"/>
              <a:gd name="connsiteX5215" fmla="*/ 7675150 w 12192000"/>
              <a:gd name="connsiteY5215" fmla="*/ 347268 h 2007826"/>
              <a:gd name="connsiteX5216" fmla="*/ 7667900 w 12192000"/>
              <a:gd name="connsiteY5216" fmla="*/ 344643 h 2007826"/>
              <a:gd name="connsiteX5217" fmla="*/ 8555355 w 12192000"/>
              <a:gd name="connsiteY5217" fmla="*/ 342124 h 2007826"/>
              <a:gd name="connsiteX5218" fmla="*/ 8549545 w 12192000"/>
              <a:gd name="connsiteY5218" fmla="*/ 355746 h 2007826"/>
              <a:gd name="connsiteX5219" fmla="*/ 8555355 w 12192000"/>
              <a:gd name="connsiteY5219" fmla="*/ 342124 h 2007826"/>
              <a:gd name="connsiteX5220" fmla="*/ 2724735 w 12192000"/>
              <a:gd name="connsiteY5220" fmla="*/ 342028 h 2007826"/>
              <a:gd name="connsiteX5221" fmla="*/ 2724735 w 12192000"/>
              <a:gd name="connsiteY5221" fmla="*/ 342028 h 2007826"/>
              <a:gd name="connsiteX5222" fmla="*/ 4902317 w 12192000"/>
              <a:gd name="connsiteY5222" fmla="*/ 341695 h 2007826"/>
              <a:gd name="connsiteX5223" fmla="*/ 4902508 w 12192000"/>
              <a:gd name="connsiteY5223" fmla="*/ 351507 h 2007826"/>
              <a:gd name="connsiteX5224" fmla="*/ 4889297 w 12192000"/>
              <a:gd name="connsiteY5224" fmla="*/ 349697 h 2007826"/>
              <a:gd name="connsiteX5225" fmla="*/ 4890491 w 12192000"/>
              <a:gd name="connsiteY5225" fmla="*/ 356699 h 2007826"/>
              <a:gd name="connsiteX5226" fmla="*/ 4886056 w 12192000"/>
              <a:gd name="connsiteY5226" fmla="*/ 355841 h 2007826"/>
              <a:gd name="connsiteX5227" fmla="*/ 4888202 w 12192000"/>
              <a:gd name="connsiteY5227" fmla="*/ 349411 h 2007826"/>
              <a:gd name="connsiteX5228" fmla="*/ 4879139 w 12192000"/>
              <a:gd name="connsiteY5228" fmla="*/ 352174 h 2007826"/>
              <a:gd name="connsiteX5229" fmla="*/ 4867214 w 12192000"/>
              <a:gd name="connsiteY5229" fmla="*/ 351507 h 2007826"/>
              <a:gd name="connsiteX5230" fmla="*/ 4867404 w 12192000"/>
              <a:gd name="connsiteY5230" fmla="*/ 355889 h 2007826"/>
              <a:gd name="connsiteX5231" fmla="*/ 4862422 w 12192000"/>
              <a:gd name="connsiteY5231" fmla="*/ 356699 h 2007826"/>
              <a:gd name="connsiteX5232" fmla="*/ 4866694 w 12192000"/>
              <a:gd name="connsiteY5232" fmla="*/ 346268 h 2007826"/>
              <a:gd name="connsiteX5233" fmla="*/ 4852602 w 12192000"/>
              <a:gd name="connsiteY5233" fmla="*/ 357270 h 2007826"/>
              <a:gd name="connsiteX5234" fmla="*/ 4853076 w 12192000"/>
              <a:gd name="connsiteY5234" fmla="*/ 350697 h 2007826"/>
              <a:gd name="connsiteX5235" fmla="*/ 4836742 w 12192000"/>
              <a:gd name="connsiteY5235" fmla="*/ 353269 h 2007826"/>
              <a:gd name="connsiteX5236" fmla="*/ 4822114 w 12192000"/>
              <a:gd name="connsiteY5236" fmla="*/ 356604 h 2007826"/>
              <a:gd name="connsiteX5237" fmla="*/ 4816447 w 12192000"/>
              <a:gd name="connsiteY5237" fmla="*/ 358794 h 2007826"/>
              <a:gd name="connsiteX5238" fmla="*/ 4804081 w 12192000"/>
              <a:gd name="connsiteY5238" fmla="*/ 360366 h 2007826"/>
              <a:gd name="connsiteX5239" fmla="*/ 4815589 w 12192000"/>
              <a:gd name="connsiteY5239" fmla="*/ 361700 h 2007826"/>
              <a:gd name="connsiteX5240" fmla="*/ 4831444 w 12192000"/>
              <a:gd name="connsiteY5240" fmla="*/ 369940 h 2007826"/>
              <a:gd name="connsiteX5241" fmla="*/ 4883574 w 12192000"/>
              <a:gd name="connsiteY5241" fmla="*/ 364224 h 2007826"/>
              <a:gd name="connsiteX5242" fmla="*/ 4910140 w 12192000"/>
              <a:gd name="connsiteY5242" fmla="*/ 356127 h 2007826"/>
              <a:gd name="connsiteX5243" fmla="*/ 4909571 w 12192000"/>
              <a:gd name="connsiteY5243" fmla="*/ 353365 h 2007826"/>
              <a:gd name="connsiteX5244" fmla="*/ 4906658 w 12192000"/>
              <a:gd name="connsiteY5244" fmla="*/ 350507 h 2007826"/>
              <a:gd name="connsiteX5245" fmla="*/ 4902317 w 12192000"/>
              <a:gd name="connsiteY5245" fmla="*/ 341695 h 2007826"/>
              <a:gd name="connsiteX5246" fmla="*/ 6760655 w 12192000"/>
              <a:gd name="connsiteY5246" fmla="*/ 341600 h 2007826"/>
              <a:gd name="connsiteX5247" fmla="*/ 6747415 w 12192000"/>
              <a:gd name="connsiteY5247" fmla="*/ 353222 h 2007826"/>
              <a:gd name="connsiteX5248" fmla="*/ 6747320 w 12192000"/>
              <a:gd name="connsiteY5248" fmla="*/ 357366 h 2007826"/>
              <a:gd name="connsiteX5249" fmla="*/ 6758035 w 12192000"/>
              <a:gd name="connsiteY5249" fmla="*/ 351412 h 2007826"/>
              <a:gd name="connsiteX5250" fmla="*/ 6757749 w 12192000"/>
              <a:gd name="connsiteY5250" fmla="*/ 361033 h 2007826"/>
              <a:gd name="connsiteX5251" fmla="*/ 6771561 w 12192000"/>
              <a:gd name="connsiteY5251" fmla="*/ 359318 h 2007826"/>
              <a:gd name="connsiteX5252" fmla="*/ 6769656 w 12192000"/>
              <a:gd name="connsiteY5252" fmla="*/ 362367 h 2007826"/>
              <a:gd name="connsiteX5253" fmla="*/ 6767656 w 12192000"/>
              <a:gd name="connsiteY5253" fmla="*/ 366749 h 2007826"/>
              <a:gd name="connsiteX5254" fmla="*/ 6776942 w 12192000"/>
              <a:gd name="connsiteY5254" fmla="*/ 348316 h 2007826"/>
              <a:gd name="connsiteX5255" fmla="*/ 6767560 w 12192000"/>
              <a:gd name="connsiteY5255" fmla="*/ 352317 h 2007826"/>
              <a:gd name="connsiteX5256" fmla="*/ 6760655 w 12192000"/>
              <a:gd name="connsiteY5256" fmla="*/ 341600 h 2007826"/>
              <a:gd name="connsiteX5257" fmla="*/ 8490244 w 12192000"/>
              <a:gd name="connsiteY5257" fmla="*/ 341081 h 2007826"/>
              <a:gd name="connsiteX5258" fmla="*/ 8484250 w 12192000"/>
              <a:gd name="connsiteY5258" fmla="*/ 342219 h 2007826"/>
              <a:gd name="connsiteX5259" fmla="*/ 8490244 w 12192000"/>
              <a:gd name="connsiteY5259" fmla="*/ 341081 h 2007826"/>
              <a:gd name="connsiteX5260" fmla="*/ 5017405 w 12192000"/>
              <a:gd name="connsiteY5260" fmla="*/ 339660 h 2007826"/>
              <a:gd name="connsiteX5261" fmla="*/ 5007200 w 12192000"/>
              <a:gd name="connsiteY5261" fmla="*/ 345268 h 2007826"/>
              <a:gd name="connsiteX5262" fmla="*/ 4983922 w 12192000"/>
              <a:gd name="connsiteY5262" fmla="*/ 343982 h 2007826"/>
              <a:gd name="connsiteX5263" fmla="*/ 4964752 w 12192000"/>
              <a:gd name="connsiteY5263" fmla="*/ 349269 h 2007826"/>
              <a:gd name="connsiteX5264" fmla="*/ 4967567 w 12192000"/>
              <a:gd name="connsiteY5264" fmla="*/ 341791 h 2007826"/>
              <a:gd name="connsiteX5265" fmla="*/ 4962650 w 12192000"/>
              <a:gd name="connsiteY5265" fmla="*/ 341743 h 2007826"/>
              <a:gd name="connsiteX5266" fmla="*/ 4962650 w 12192000"/>
              <a:gd name="connsiteY5266" fmla="*/ 346173 h 2007826"/>
              <a:gd name="connsiteX5267" fmla="*/ 4940714 w 12192000"/>
              <a:gd name="connsiteY5267" fmla="*/ 350126 h 2007826"/>
              <a:gd name="connsiteX5268" fmla="*/ 4928885 w 12192000"/>
              <a:gd name="connsiteY5268" fmla="*/ 346268 h 2007826"/>
              <a:gd name="connsiteX5269" fmla="*/ 4928072 w 12192000"/>
              <a:gd name="connsiteY5269" fmla="*/ 342362 h 2007826"/>
              <a:gd name="connsiteX5270" fmla="*/ 4914385 w 12192000"/>
              <a:gd name="connsiteY5270" fmla="*/ 351364 h 2007826"/>
              <a:gd name="connsiteX5271" fmla="*/ 4919060 w 12192000"/>
              <a:gd name="connsiteY5271" fmla="*/ 355937 h 2007826"/>
              <a:gd name="connsiteX5272" fmla="*/ 4979774 w 12192000"/>
              <a:gd name="connsiteY5272" fmla="*/ 352460 h 2007826"/>
              <a:gd name="connsiteX5273" fmla="*/ 4986928 w 12192000"/>
              <a:gd name="connsiteY5273" fmla="*/ 356127 h 2007826"/>
              <a:gd name="connsiteX5274" fmla="*/ 5043969 w 12192000"/>
              <a:gd name="connsiteY5274" fmla="*/ 356127 h 2007826"/>
              <a:gd name="connsiteX5275" fmla="*/ 5056084 w 12192000"/>
              <a:gd name="connsiteY5275" fmla="*/ 345887 h 2007826"/>
              <a:gd name="connsiteX5276" fmla="*/ 5029187 w 12192000"/>
              <a:gd name="connsiteY5276" fmla="*/ 341267 h 2007826"/>
              <a:gd name="connsiteX5277" fmla="*/ 5017405 w 12192000"/>
              <a:gd name="connsiteY5277" fmla="*/ 339660 h 2007826"/>
              <a:gd name="connsiteX5278" fmla="*/ 6595301 w 12192000"/>
              <a:gd name="connsiteY5278" fmla="*/ 337790 h 2007826"/>
              <a:gd name="connsiteX5279" fmla="*/ 6575012 w 12192000"/>
              <a:gd name="connsiteY5279" fmla="*/ 342791 h 2007826"/>
              <a:gd name="connsiteX5280" fmla="*/ 6567249 w 12192000"/>
              <a:gd name="connsiteY5280" fmla="*/ 342839 h 2007826"/>
              <a:gd name="connsiteX5281" fmla="*/ 6569393 w 12192000"/>
              <a:gd name="connsiteY5281" fmla="*/ 356699 h 2007826"/>
              <a:gd name="connsiteX5282" fmla="*/ 6575584 w 12192000"/>
              <a:gd name="connsiteY5282" fmla="*/ 343077 h 2007826"/>
              <a:gd name="connsiteX5283" fmla="*/ 6598158 w 12192000"/>
              <a:gd name="connsiteY5283" fmla="*/ 344315 h 2007826"/>
              <a:gd name="connsiteX5284" fmla="*/ 6595301 w 12192000"/>
              <a:gd name="connsiteY5284" fmla="*/ 337790 h 2007826"/>
              <a:gd name="connsiteX5285" fmla="*/ 8517207 w 12192000"/>
              <a:gd name="connsiteY5285" fmla="*/ 337170 h 2007826"/>
              <a:gd name="connsiteX5286" fmla="*/ 8511444 w 12192000"/>
              <a:gd name="connsiteY5286" fmla="*/ 351030 h 2007826"/>
              <a:gd name="connsiteX5287" fmla="*/ 8517207 w 12192000"/>
              <a:gd name="connsiteY5287" fmla="*/ 337170 h 2007826"/>
              <a:gd name="connsiteX5288" fmla="*/ 6681740 w 12192000"/>
              <a:gd name="connsiteY5288" fmla="*/ 337028 h 2007826"/>
              <a:gd name="connsiteX5289" fmla="*/ 6681692 w 12192000"/>
              <a:gd name="connsiteY5289" fmla="*/ 360747 h 2007826"/>
              <a:gd name="connsiteX5290" fmla="*/ 6686264 w 12192000"/>
              <a:gd name="connsiteY5290" fmla="*/ 361033 h 2007826"/>
              <a:gd name="connsiteX5291" fmla="*/ 6687122 w 12192000"/>
              <a:gd name="connsiteY5291" fmla="*/ 349745 h 2007826"/>
              <a:gd name="connsiteX5292" fmla="*/ 6698266 w 12192000"/>
              <a:gd name="connsiteY5292" fmla="*/ 355603 h 2007826"/>
              <a:gd name="connsiteX5293" fmla="*/ 6706124 w 12192000"/>
              <a:gd name="connsiteY5293" fmla="*/ 350174 h 2007826"/>
              <a:gd name="connsiteX5294" fmla="*/ 6706315 w 12192000"/>
              <a:gd name="connsiteY5294" fmla="*/ 365844 h 2007826"/>
              <a:gd name="connsiteX5295" fmla="*/ 6709601 w 12192000"/>
              <a:gd name="connsiteY5295" fmla="*/ 340790 h 2007826"/>
              <a:gd name="connsiteX5296" fmla="*/ 6701409 w 12192000"/>
              <a:gd name="connsiteY5296" fmla="*/ 346554 h 2007826"/>
              <a:gd name="connsiteX5297" fmla="*/ 6699504 w 12192000"/>
              <a:gd name="connsiteY5297" fmla="*/ 338695 h 2007826"/>
              <a:gd name="connsiteX5298" fmla="*/ 6685788 w 12192000"/>
              <a:gd name="connsiteY5298" fmla="*/ 347697 h 2007826"/>
              <a:gd name="connsiteX5299" fmla="*/ 6691456 w 12192000"/>
              <a:gd name="connsiteY5299" fmla="*/ 337028 h 2007826"/>
              <a:gd name="connsiteX5300" fmla="*/ 6681740 w 12192000"/>
              <a:gd name="connsiteY5300" fmla="*/ 337028 h 2007826"/>
              <a:gd name="connsiteX5301" fmla="*/ 7751558 w 12192000"/>
              <a:gd name="connsiteY5301" fmla="*/ 336666 h 2007826"/>
              <a:gd name="connsiteX5302" fmla="*/ 7745349 w 12192000"/>
              <a:gd name="connsiteY5302" fmla="*/ 337409 h 2007826"/>
              <a:gd name="connsiteX5303" fmla="*/ 7751558 w 12192000"/>
              <a:gd name="connsiteY5303" fmla="*/ 336666 h 2007826"/>
              <a:gd name="connsiteX5304" fmla="*/ 6648498 w 12192000"/>
              <a:gd name="connsiteY5304" fmla="*/ 336313 h 2007826"/>
              <a:gd name="connsiteX5305" fmla="*/ 6630258 w 12192000"/>
              <a:gd name="connsiteY5305" fmla="*/ 348697 h 2007826"/>
              <a:gd name="connsiteX5306" fmla="*/ 6629972 w 12192000"/>
              <a:gd name="connsiteY5306" fmla="*/ 361795 h 2007826"/>
              <a:gd name="connsiteX5307" fmla="*/ 6639354 w 12192000"/>
              <a:gd name="connsiteY5307" fmla="*/ 347173 h 2007826"/>
              <a:gd name="connsiteX5308" fmla="*/ 6657213 w 12192000"/>
              <a:gd name="connsiteY5308" fmla="*/ 352079 h 2007826"/>
              <a:gd name="connsiteX5309" fmla="*/ 6652546 w 12192000"/>
              <a:gd name="connsiteY5309" fmla="*/ 362319 h 2007826"/>
              <a:gd name="connsiteX5310" fmla="*/ 6671120 w 12192000"/>
              <a:gd name="connsiteY5310" fmla="*/ 347316 h 2007826"/>
              <a:gd name="connsiteX5311" fmla="*/ 6672072 w 12192000"/>
              <a:gd name="connsiteY5311" fmla="*/ 342886 h 2007826"/>
              <a:gd name="connsiteX5312" fmla="*/ 6665119 w 12192000"/>
              <a:gd name="connsiteY5312" fmla="*/ 348364 h 2007826"/>
              <a:gd name="connsiteX5313" fmla="*/ 6648641 w 12192000"/>
              <a:gd name="connsiteY5313" fmla="*/ 346173 h 2007826"/>
              <a:gd name="connsiteX5314" fmla="*/ 6648498 w 12192000"/>
              <a:gd name="connsiteY5314" fmla="*/ 336313 h 2007826"/>
              <a:gd name="connsiteX5315" fmla="*/ 6610350 w 12192000"/>
              <a:gd name="connsiteY5315" fmla="*/ 335599 h 2007826"/>
              <a:gd name="connsiteX5316" fmla="*/ 6600539 w 12192000"/>
              <a:gd name="connsiteY5316" fmla="*/ 361176 h 2007826"/>
              <a:gd name="connsiteX5317" fmla="*/ 6605921 w 12192000"/>
              <a:gd name="connsiteY5317" fmla="*/ 361081 h 2007826"/>
              <a:gd name="connsiteX5318" fmla="*/ 6605445 w 12192000"/>
              <a:gd name="connsiteY5318" fmla="*/ 355651 h 2007826"/>
              <a:gd name="connsiteX5319" fmla="*/ 6610541 w 12192000"/>
              <a:gd name="connsiteY5319" fmla="*/ 356222 h 2007826"/>
              <a:gd name="connsiteX5320" fmla="*/ 6610350 w 12192000"/>
              <a:gd name="connsiteY5320" fmla="*/ 335599 h 2007826"/>
              <a:gd name="connsiteX5321" fmla="*/ 7720680 w 12192000"/>
              <a:gd name="connsiteY5321" fmla="*/ 335027 h 2007826"/>
              <a:gd name="connsiteX5322" fmla="*/ 7720680 w 12192000"/>
              <a:gd name="connsiteY5322" fmla="*/ 335027 h 2007826"/>
              <a:gd name="connsiteX5323" fmla="*/ 7539038 w 12192000"/>
              <a:gd name="connsiteY5323" fmla="*/ 334408 h 2007826"/>
              <a:gd name="connsiteX5324" fmla="*/ 7551944 w 12192000"/>
              <a:gd name="connsiteY5324" fmla="*/ 341172 h 2007826"/>
              <a:gd name="connsiteX5325" fmla="*/ 7539038 w 12192000"/>
              <a:gd name="connsiteY5325" fmla="*/ 334408 h 2007826"/>
              <a:gd name="connsiteX5326" fmla="*/ 6414992 w 12192000"/>
              <a:gd name="connsiteY5326" fmla="*/ 333456 h 2007826"/>
              <a:gd name="connsiteX5327" fmla="*/ 6400991 w 12192000"/>
              <a:gd name="connsiteY5327" fmla="*/ 333551 h 2007826"/>
              <a:gd name="connsiteX5328" fmla="*/ 6414992 w 12192000"/>
              <a:gd name="connsiteY5328" fmla="*/ 333456 h 2007826"/>
              <a:gd name="connsiteX5329" fmla="*/ 5116271 w 12192000"/>
              <a:gd name="connsiteY5329" fmla="*/ 333456 h 2007826"/>
              <a:gd name="connsiteX5330" fmla="*/ 5108238 w 12192000"/>
              <a:gd name="connsiteY5330" fmla="*/ 341314 h 2007826"/>
              <a:gd name="connsiteX5331" fmla="*/ 5107380 w 12192000"/>
              <a:gd name="connsiteY5331" fmla="*/ 335170 h 2007826"/>
              <a:gd name="connsiteX5332" fmla="*/ 5079335 w 12192000"/>
              <a:gd name="connsiteY5332" fmla="*/ 337409 h 2007826"/>
              <a:gd name="connsiteX5333" fmla="*/ 5067246 w 12192000"/>
              <a:gd name="connsiteY5333" fmla="*/ 343029 h 2007826"/>
              <a:gd name="connsiteX5334" fmla="*/ 5072537 w 12192000"/>
              <a:gd name="connsiteY5334" fmla="*/ 351317 h 2007826"/>
              <a:gd name="connsiteX5335" fmla="*/ 5113086 w 12192000"/>
              <a:gd name="connsiteY5335" fmla="*/ 355508 h 2007826"/>
              <a:gd name="connsiteX5336" fmla="*/ 5132528 w 12192000"/>
              <a:gd name="connsiteY5336" fmla="*/ 340648 h 2007826"/>
              <a:gd name="connsiteX5337" fmla="*/ 5116271 w 12192000"/>
              <a:gd name="connsiteY5337" fmla="*/ 333456 h 2007826"/>
              <a:gd name="connsiteX5338" fmla="*/ 7518244 w 12192000"/>
              <a:gd name="connsiteY5338" fmla="*/ 332783 h 2007826"/>
              <a:gd name="connsiteX5339" fmla="*/ 7510558 w 12192000"/>
              <a:gd name="connsiteY5339" fmla="*/ 333170 h 2007826"/>
              <a:gd name="connsiteX5340" fmla="*/ 7518464 w 12192000"/>
              <a:gd name="connsiteY5340" fmla="*/ 340505 h 2007826"/>
              <a:gd name="connsiteX5341" fmla="*/ 7518244 w 12192000"/>
              <a:gd name="connsiteY5341" fmla="*/ 332783 h 2007826"/>
              <a:gd name="connsiteX5342" fmla="*/ 8642488 w 12192000"/>
              <a:gd name="connsiteY5342" fmla="*/ 332174 h 2007826"/>
              <a:gd name="connsiteX5343" fmla="*/ 8636460 w 12192000"/>
              <a:gd name="connsiteY5343" fmla="*/ 333360 h 2007826"/>
              <a:gd name="connsiteX5344" fmla="*/ 8642488 w 12192000"/>
              <a:gd name="connsiteY5344" fmla="*/ 332174 h 2007826"/>
              <a:gd name="connsiteX5345" fmla="*/ 8655487 w 12192000"/>
              <a:gd name="connsiteY5345" fmla="*/ 331922 h 2007826"/>
              <a:gd name="connsiteX5346" fmla="*/ 8649366 w 12192000"/>
              <a:gd name="connsiteY5346" fmla="*/ 332645 h 2007826"/>
              <a:gd name="connsiteX5347" fmla="*/ 8655487 w 12192000"/>
              <a:gd name="connsiteY5347" fmla="*/ 331922 h 2007826"/>
              <a:gd name="connsiteX5348" fmla="*/ 8399209 w 12192000"/>
              <a:gd name="connsiteY5348" fmla="*/ 331843 h 2007826"/>
              <a:gd name="connsiteX5349" fmla="*/ 8393001 w 12192000"/>
              <a:gd name="connsiteY5349" fmla="*/ 332741 h 2007826"/>
              <a:gd name="connsiteX5350" fmla="*/ 8399209 w 12192000"/>
              <a:gd name="connsiteY5350" fmla="*/ 331843 h 2007826"/>
              <a:gd name="connsiteX5351" fmla="*/ 9622432 w 12192000"/>
              <a:gd name="connsiteY5351" fmla="*/ 331837 h 2007826"/>
              <a:gd name="connsiteX5352" fmla="*/ 9616297 w 12192000"/>
              <a:gd name="connsiteY5352" fmla="*/ 332741 h 2007826"/>
              <a:gd name="connsiteX5353" fmla="*/ 9622432 w 12192000"/>
              <a:gd name="connsiteY5353" fmla="*/ 331837 h 2007826"/>
              <a:gd name="connsiteX5354" fmla="*/ 6448187 w 12192000"/>
              <a:gd name="connsiteY5354" fmla="*/ 331360 h 2007826"/>
              <a:gd name="connsiteX5355" fmla="*/ 6454188 w 12192000"/>
              <a:gd name="connsiteY5355" fmla="*/ 351317 h 2007826"/>
              <a:gd name="connsiteX5356" fmla="*/ 6457712 w 12192000"/>
              <a:gd name="connsiteY5356" fmla="*/ 351317 h 2007826"/>
              <a:gd name="connsiteX5357" fmla="*/ 6458522 w 12192000"/>
              <a:gd name="connsiteY5357" fmla="*/ 340267 h 2007826"/>
              <a:gd name="connsiteX5358" fmla="*/ 6469713 w 12192000"/>
              <a:gd name="connsiteY5358" fmla="*/ 346077 h 2007826"/>
              <a:gd name="connsiteX5359" fmla="*/ 6481524 w 12192000"/>
              <a:gd name="connsiteY5359" fmla="*/ 335551 h 2007826"/>
              <a:gd name="connsiteX5360" fmla="*/ 6482144 w 12192000"/>
              <a:gd name="connsiteY5360" fmla="*/ 332170 h 2007826"/>
              <a:gd name="connsiteX5361" fmla="*/ 6448187 w 12192000"/>
              <a:gd name="connsiteY5361" fmla="*/ 331360 h 2007826"/>
              <a:gd name="connsiteX5362" fmla="*/ 6431870 w 12192000"/>
              <a:gd name="connsiteY5362" fmla="*/ 329181 h 2007826"/>
              <a:gd name="connsiteX5363" fmla="*/ 6426042 w 12192000"/>
              <a:gd name="connsiteY5363" fmla="*/ 336075 h 2007826"/>
              <a:gd name="connsiteX5364" fmla="*/ 6441948 w 12192000"/>
              <a:gd name="connsiteY5364" fmla="*/ 333503 h 2007826"/>
              <a:gd name="connsiteX5365" fmla="*/ 6431870 w 12192000"/>
              <a:gd name="connsiteY5365" fmla="*/ 329181 h 2007826"/>
              <a:gd name="connsiteX5366" fmla="*/ 6303430 w 12192000"/>
              <a:gd name="connsiteY5366" fmla="*/ 327133 h 2007826"/>
              <a:gd name="connsiteX5367" fmla="*/ 6297168 w 12192000"/>
              <a:gd name="connsiteY5367" fmla="*/ 327930 h 2007826"/>
              <a:gd name="connsiteX5368" fmla="*/ 6303430 w 12192000"/>
              <a:gd name="connsiteY5368" fmla="*/ 327133 h 2007826"/>
              <a:gd name="connsiteX5369" fmla="*/ 6098690 w 12192000"/>
              <a:gd name="connsiteY5369" fmla="*/ 327107 h 2007826"/>
              <a:gd name="connsiteX5370" fmla="*/ 6092382 w 12192000"/>
              <a:gd name="connsiteY5370" fmla="*/ 327930 h 2007826"/>
              <a:gd name="connsiteX5371" fmla="*/ 6098690 w 12192000"/>
              <a:gd name="connsiteY5371" fmla="*/ 327107 h 2007826"/>
              <a:gd name="connsiteX5372" fmla="*/ 6265324 w 12192000"/>
              <a:gd name="connsiteY5372" fmla="*/ 327062 h 2007826"/>
              <a:gd name="connsiteX5373" fmla="*/ 6259068 w 12192000"/>
              <a:gd name="connsiteY5373" fmla="*/ 328073 h 2007826"/>
              <a:gd name="connsiteX5374" fmla="*/ 6265324 w 12192000"/>
              <a:gd name="connsiteY5374" fmla="*/ 327062 h 2007826"/>
              <a:gd name="connsiteX5375" fmla="*/ 9046970 w 12192000"/>
              <a:gd name="connsiteY5375" fmla="*/ 326956 h 2007826"/>
              <a:gd name="connsiteX5376" fmla="*/ 9040748 w 12192000"/>
              <a:gd name="connsiteY5376" fmla="*/ 327787 h 2007826"/>
              <a:gd name="connsiteX5377" fmla="*/ 9046970 w 12192000"/>
              <a:gd name="connsiteY5377" fmla="*/ 326956 h 2007826"/>
              <a:gd name="connsiteX5378" fmla="*/ 3361070 w 12192000"/>
              <a:gd name="connsiteY5378" fmla="*/ 325453 h 2007826"/>
              <a:gd name="connsiteX5379" fmla="*/ 3350396 w 12192000"/>
              <a:gd name="connsiteY5379" fmla="*/ 334455 h 2007826"/>
              <a:gd name="connsiteX5380" fmla="*/ 3317052 w 12192000"/>
              <a:gd name="connsiteY5380" fmla="*/ 340123 h 2007826"/>
              <a:gd name="connsiteX5381" fmla="*/ 3312574 w 12192000"/>
              <a:gd name="connsiteY5381" fmla="*/ 338313 h 2007826"/>
              <a:gd name="connsiteX5382" fmla="*/ 3293023 w 12192000"/>
              <a:gd name="connsiteY5382" fmla="*/ 346363 h 2007826"/>
              <a:gd name="connsiteX5383" fmla="*/ 3288021 w 12192000"/>
              <a:gd name="connsiteY5383" fmla="*/ 339028 h 2007826"/>
              <a:gd name="connsiteX5384" fmla="*/ 3279059 w 12192000"/>
              <a:gd name="connsiteY5384" fmla="*/ 350506 h 2007826"/>
              <a:gd name="connsiteX5385" fmla="*/ 3276390 w 12192000"/>
              <a:gd name="connsiteY5385" fmla="*/ 343124 h 2007826"/>
              <a:gd name="connsiteX5386" fmla="*/ 3260007 w 12192000"/>
              <a:gd name="connsiteY5386" fmla="*/ 348506 h 2007826"/>
              <a:gd name="connsiteX5387" fmla="*/ 3202712 w 12192000"/>
              <a:gd name="connsiteY5387" fmla="*/ 360747 h 2007826"/>
              <a:gd name="connsiteX5388" fmla="*/ 3199139 w 12192000"/>
              <a:gd name="connsiteY5388" fmla="*/ 355555 h 2007826"/>
              <a:gd name="connsiteX5389" fmla="*/ 3187184 w 12192000"/>
              <a:gd name="connsiteY5389" fmla="*/ 361795 h 2007826"/>
              <a:gd name="connsiteX5390" fmla="*/ 3185991 w 12192000"/>
              <a:gd name="connsiteY5390" fmla="*/ 354412 h 2007826"/>
              <a:gd name="connsiteX5391" fmla="*/ 3169374 w 12192000"/>
              <a:gd name="connsiteY5391" fmla="*/ 362461 h 2007826"/>
              <a:gd name="connsiteX5392" fmla="*/ 3149226 w 12192000"/>
              <a:gd name="connsiteY5392" fmla="*/ 369034 h 2007826"/>
              <a:gd name="connsiteX5393" fmla="*/ 3145556 w 12192000"/>
              <a:gd name="connsiteY5393" fmla="*/ 362366 h 2007826"/>
              <a:gd name="connsiteX5394" fmla="*/ 3135086 w 12192000"/>
              <a:gd name="connsiteY5394" fmla="*/ 369320 h 2007826"/>
              <a:gd name="connsiteX5395" fmla="*/ 3133473 w 12192000"/>
              <a:gd name="connsiteY5395" fmla="*/ 361652 h 2007826"/>
              <a:gd name="connsiteX5396" fmla="*/ 3161232 w 12192000"/>
              <a:gd name="connsiteY5396" fmla="*/ 360509 h 2007826"/>
              <a:gd name="connsiteX5397" fmla="*/ 3170850 w 12192000"/>
              <a:gd name="connsiteY5397" fmla="*/ 349840 h 2007826"/>
              <a:gd name="connsiteX5398" fmla="*/ 3173376 w 12192000"/>
              <a:gd name="connsiteY5398" fmla="*/ 357413 h 2007826"/>
              <a:gd name="connsiteX5399" fmla="*/ 3183278 w 12192000"/>
              <a:gd name="connsiteY5399" fmla="*/ 348935 h 2007826"/>
              <a:gd name="connsiteX5400" fmla="*/ 3190802 w 12192000"/>
              <a:gd name="connsiteY5400" fmla="*/ 351935 h 2007826"/>
              <a:gd name="connsiteX5401" fmla="*/ 3199948 w 12192000"/>
              <a:gd name="connsiteY5401" fmla="*/ 345982 h 2007826"/>
              <a:gd name="connsiteX5402" fmla="*/ 3201473 w 12192000"/>
              <a:gd name="connsiteY5402" fmla="*/ 352507 h 2007826"/>
              <a:gd name="connsiteX5403" fmla="*/ 3209333 w 12192000"/>
              <a:gd name="connsiteY5403" fmla="*/ 344076 h 2007826"/>
              <a:gd name="connsiteX5404" fmla="*/ 3211047 w 12192000"/>
              <a:gd name="connsiteY5404" fmla="*/ 352602 h 2007826"/>
              <a:gd name="connsiteX5405" fmla="*/ 3221098 w 12192000"/>
              <a:gd name="connsiteY5405" fmla="*/ 342219 h 2007826"/>
              <a:gd name="connsiteX5406" fmla="*/ 3234625 w 12192000"/>
              <a:gd name="connsiteY5406" fmla="*/ 340742 h 2007826"/>
              <a:gd name="connsiteX5407" fmla="*/ 3247575 w 12192000"/>
              <a:gd name="connsiteY5407" fmla="*/ 342124 h 2007826"/>
              <a:gd name="connsiteX5408" fmla="*/ 3251148 w 12192000"/>
              <a:gd name="connsiteY5408" fmla="*/ 345743 h 2007826"/>
              <a:gd name="connsiteX5409" fmla="*/ 3261434 w 12192000"/>
              <a:gd name="connsiteY5409" fmla="*/ 335979 h 2007826"/>
              <a:gd name="connsiteX5410" fmla="*/ 3263013 w 12192000"/>
              <a:gd name="connsiteY5410" fmla="*/ 341647 h 2007826"/>
              <a:gd name="connsiteX5411" fmla="*/ 3288927 w 12192000"/>
              <a:gd name="connsiteY5411" fmla="*/ 333788 h 2007826"/>
              <a:gd name="connsiteX5412" fmla="*/ 3294211 w 12192000"/>
              <a:gd name="connsiteY5412" fmla="*/ 337456 h 2007826"/>
              <a:gd name="connsiteX5413" fmla="*/ 3299493 w 12192000"/>
              <a:gd name="connsiteY5413" fmla="*/ 330931 h 2007826"/>
              <a:gd name="connsiteX5414" fmla="*/ 3301252 w 12192000"/>
              <a:gd name="connsiteY5414" fmla="*/ 337551 h 2007826"/>
              <a:gd name="connsiteX5415" fmla="*/ 3329020 w 12192000"/>
              <a:gd name="connsiteY5415" fmla="*/ 327120 h 2007826"/>
              <a:gd name="connsiteX5416" fmla="*/ 3329306 w 12192000"/>
              <a:gd name="connsiteY5416" fmla="*/ 332264 h 2007826"/>
              <a:gd name="connsiteX5417" fmla="*/ 3361070 w 12192000"/>
              <a:gd name="connsiteY5417" fmla="*/ 325453 h 2007826"/>
              <a:gd name="connsiteX5418" fmla="*/ 2815227 w 12192000"/>
              <a:gd name="connsiteY5418" fmla="*/ 324977 h 2007826"/>
              <a:gd name="connsiteX5419" fmla="*/ 2815227 w 12192000"/>
              <a:gd name="connsiteY5419" fmla="*/ 324977 h 2007826"/>
              <a:gd name="connsiteX5420" fmla="*/ 6211348 w 12192000"/>
              <a:gd name="connsiteY5420" fmla="*/ 324406 h 2007826"/>
              <a:gd name="connsiteX5421" fmla="*/ 6211348 w 12192000"/>
              <a:gd name="connsiteY5421" fmla="*/ 324406 h 2007826"/>
              <a:gd name="connsiteX5422" fmla="*/ 6500670 w 12192000"/>
              <a:gd name="connsiteY5422" fmla="*/ 324120 h 2007826"/>
              <a:gd name="connsiteX5423" fmla="*/ 6491859 w 12192000"/>
              <a:gd name="connsiteY5423" fmla="*/ 336790 h 2007826"/>
              <a:gd name="connsiteX5424" fmla="*/ 6500670 w 12192000"/>
              <a:gd name="connsiteY5424" fmla="*/ 324120 h 2007826"/>
              <a:gd name="connsiteX5425" fmla="*/ 2829188 w 12192000"/>
              <a:gd name="connsiteY5425" fmla="*/ 324072 h 2007826"/>
              <a:gd name="connsiteX5426" fmla="*/ 2829188 w 12192000"/>
              <a:gd name="connsiteY5426" fmla="*/ 324072 h 2007826"/>
              <a:gd name="connsiteX5427" fmla="*/ 2805754 w 12192000"/>
              <a:gd name="connsiteY5427" fmla="*/ 324072 h 2007826"/>
              <a:gd name="connsiteX5428" fmla="*/ 2804803 w 12192000"/>
              <a:gd name="connsiteY5428" fmla="*/ 338266 h 2007826"/>
              <a:gd name="connsiteX5429" fmla="*/ 2805754 w 12192000"/>
              <a:gd name="connsiteY5429" fmla="*/ 324072 h 2007826"/>
              <a:gd name="connsiteX5430" fmla="*/ 5678017 w 12192000"/>
              <a:gd name="connsiteY5430" fmla="*/ 323453 h 2007826"/>
              <a:gd name="connsiteX5431" fmla="*/ 5678017 w 12192000"/>
              <a:gd name="connsiteY5431" fmla="*/ 323453 h 2007826"/>
              <a:gd name="connsiteX5432" fmla="*/ 8561545 w 12192000"/>
              <a:gd name="connsiteY5432" fmla="*/ 322881 h 2007826"/>
              <a:gd name="connsiteX5433" fmla="*/ 8570880 w 12192000"/>
              <a:gd name="connsiteY5433" fmla="*/ 333598 h 2007826"/>
              <a:gd name="connsiteX5434" fmla="*/ 8622696 w 12192000"/>
              <a:gd name="connsiteY5434" fmla="*/ 339599 h 2007826"/>
              <a:gd name="connsiteX5435" fmla="*/ 8632983 w 12192000"/>
              <a:gd name="connsiteY5435" fmla="*/ 338599 h 2007826"/>
              <a:gd name="connsiteX5436" fmla="*/ 8635269 w 12192000"/>
              <a:gd name="connsiteY5436" fmla="*/ 349411 h 2007826"/>
              <a:gd name="connsiteX5437" fmla="*/ 8685847 w 12192000"/>
              <a:gd name="connsiteY5437" fmla="*/ 344743 h 2007826"/>
              <a:gd name="connsiteX5438" fmla="*/ 8687657 w 12192000"/>
              <a:gd name="connsiteY5438" fmla="*/ 354174 h 2007826"/>
              <a:gd name="connsiteX5439" fmla="*/ 8696991 w 12192000"/>
              <a:gd name="connsiteY5439" fmla="*/ 344791 h 2007826"/>
              <a:gd name="connsiteX5440" fmla="*/ 8684990 w 12192000"/>
              <a:gd name="connsiteY5440" fmla="*/ 373988 h 2007826"/>
              <a:gd name="connsiteX5441" fmla="*/ 8698515 w 12192000"/>
              <a:gd name="connsiteY5441" fmla="*/ 363080 h 2007826"/>
              <a:gd name="connsiteX5442" fmla="*/ 8709374 w 12192000"/>
              <a:gd name="connsiteY5442" fmla="*/ 374083 h 2007826"/>
              <a:gd name="connsiteX5443" fmla="*/ 8663463 w 12192000"/>
              <a:gd name="connsiteY5443" fmla="*/ 369891 h 2007826"/>
              <a:gd name="connsiteX5444" fmla="*/ 8668797 w 12192000"/>
              <a:gd name="connsiteY5444" fmla="*/ 356127 h 2007826"/>
              <a:gd name="connsiteX5445" fmla="*/ 8673655 w 12192000"/>
              <a:gd name="connsiteY5445" fmla="*/ 355984 h 2007826"/>
              <a:gd name="connsiteX5446" fmla="*/ 8682418 w 12192000"/>
              <a:gd name="connsiteY5446" fmla="*/ 364366 h 2007826"/>
              <a:gd name="connsiteX5447" fmla="*/ 8663130 w 12192000"/>
              <a:gd name="connsiteY5447" fmla="*/ 350840 h 2007826"/>
              <a:gd name="connsiteX5448" fmla="*/ 8662749 w 12192000"/>
              <a:gd name="connsiteY5448" fmla="*/ 344648 h 2007826"/>
              <a:gd name="connsiteX5449" fmla="*/ 8640460 w 12192000"/>
              <a:gd name="connsiteY5449" fmla="*/ 371035 h 2007826"/>
              <a:gd name="connsiteX5450" fmla="*/ 8638746 w 12192000"/>
              <a:gd name="connsiteY5450" fmla="*/ 361366 h 2007826"/>
              <a:gd name="connsiteX5451" fmla="*/ 8644651 w 12192000"/>
              <a:gd name="connsiteY5451" fmla="*/ 360604 h 2007826"/>
              <a:gd name="connsiteX5452" fmla="*/ 8648413 w 12192000"/>
              <a:gd name="connsiteY5452" fmla="*/ 344457 h 2007826"/>
              <a:gd name="connsiteX5453" fmla="*/ 8626125 w 12192000"/>
              <a:gd name="connsiteY5453" fmla="*/ 367653 h 2007826"/>
              <a:gd name="connsiteX5454" fmla="*/ 8625315 w 12192000"/>
              <a:gd name="connsiteY5454" fmla="*/ 362795 h 2007826"/>
              <a:gd name="connsiteX5455" fmla="*/ 8625982 w 12192000"/>
              <a:gd name="connsiteY5455" fmla="*/ 347982 h 2007826"/>
              <a:gd name="connsiteX5456" fmla="*/ 8611838 w 12192000"/>
              <a:gd name="connsiteY5456" fmla="*/ 367701 h 2007826"/>
              <a:gd name="connsiteX5457" fmla="*/ 8610742 w 12192000"/>
              <a:gd name="connsiteY5457" fmla="*/ 362747 h 2007826"/>
              <a:gd name="connsiteX5458" fmla="*/ 8616505 w 12192000"/>
              <a:gd name="connsiteY5458" fmla="*/ 341933 h 2007826"/>
              <a:gd name="connsiteX5459" fmla="*/ 8604789 w 12192000"/>
              <a:gd name="connsiteY5459" fmla="*/ 352935 h 2007826"/>
              <a:gd name="connsiteX5460" fmla="*/ 8611314 w 12192000"/>
              <a:gd name="connsiteY5460" fmla="*/ 342028 h 2007826"/>
              <a:gd name="connsiteX5461" fmla="*/ 8580310 w 12192000"/>
              <a:gd name="connsiteY5461" fmla="*/ 337218 h 2007826"/>
              <a:gd name="connsiteX5462" fmla="*/ 8587263 w 12192000"/>
              <a:gd name="connsiteY5462" fmla="*/ 346410 h 2007826"/>
              <a:gd name="connsiteX5463" fmla="*/ 8583358 w 12192000"/>
              <a:gd name="connsiteY5463" fmla="*/ 346934 h 2007826"/>
              <a:gd name="connsiteX5464" fmla="*/ 8572404 w 12192000"/>
              <a:gd name="connsiteY5464" fmla="*/ 363033 h 2007826"/>
              <a:gd name="connsiteX5465" fmla="*/ 8581596 w 12192000"/>
              <a:gd name="connsiteY5465" fmla="*/ 339218 h 2007826"/>
              <a:gd name="connsiteX5466" fmla="*/ 8568594 w 12192000"/>
              <a:gd name="connsiteY5466" fmla="*/ 346696 h 2007826"/>
              <a:gd name="connsiteX5467" fmla="*/ 8566594 w 12192000"/>
              <a:gd name="connsiteY5467" fmla="*/ 334026 h 2007826"/>
              <a:gd name="connsiteX5468" fmla="*/ 8547687 w 12192000"/>
              <a:gd name="connsiteY5468" fmla="*/ 338027 h 2007826"/>
              <a:gd name="connsiteX5469" fmla="*/ 8547925 w 12192000"/>
              <a:gd name="connsiteY5469" fmla="*/ 326406 h 2007826"/>
              <a:gd name="connsiteX5470" fmla="*/ 8558831 w 12192000"/>
              <a:gd name="connsiteY5470" fmla="*/ 334312 h 2007826"/>
              <a:gd name="connsiteX5471" fmla="*/ 8561545 w 12192000"/>
              <a:gd name="connsiteY5471" fmla="*/ 322881 h 2007826"/>
              <a:gd name="connsiteX5472" fmla="*/ 6045914 w 12192000"/>
              <a:gd name="connsiteY5472" fmla="*/ 322834 h 2007826"/>
              <a:gd name="connsiteX5473" fmla="*/ 6043342 w 12192000"/>
              <a:gd name="connsiteY5473" fmla="*/ 327026 h 2007826"/>
              <a:gd name="connsiteX5474" fmla="*/ 6045914 w 12192000"/>
              <a:gd name="connsiteY5474" fmla="*/ 322834 h 2007826"/>
              <a:gd name="connsiteX5475" fmla="*/ 6078812 w 12192000"/>
              <a:gd name="connsiteY5475" fmla="*/ 322786 h 2007826"/>
              <a:gd name="connsiteX5476" fmla="*/ 6061672 w 12192000"/>
              <a:gd name="connsiteY5476" fmla="*/ 323215 h 2007826"/>
              <a:gd name="connsiteX5477" fmla="*/ 6050198 w 12192000"/>
              <a:gd name="connsiteY5477" fmla="*/ 333217 h 2007826"/>
              <a:gd name="connsiteX5478" fmla="*/ 6078812 w 12192000"/>
              <a:gd name="connsiteY5478" fmla="*/ 322786 h 2007826"/>
              <a:gd name="connsiteX5479" fmla="*/ 6514196 w 12192000"/>
              <a:gd name="connsiteY5479" fmla="*/ 322548 h 2007826"/>
              <a:gd name="connsiteX5480" fmla="*/ 6499813 w 12192000"/>
              <a:gd name="connsiteY5480" fmla="*/ 336551 h 2007826"/>
              <a:gd name="connsiteX5481" fmla="*/ 6515958 w 12192000"/>
              <a:gd name="connsiteY5481" fmla="*/ 339600 h 2007826"/>
              <a:gd name="connsiteX5482" fmla="*/ 6515243 w 12192000"/>
              <a:gd name="connsiteY5482" fmla="*/ 356127 h 2007826"/>
              <a:gd name="connsiteX5483" fmla="*/ 6518434 w 12192000"/>
              <a:gd name="connsiteY5483" fmla="*/ 355937 h 2007826"/>
              <a:gd name="connsiteX5484" fmla="*/ 6523102 w 12192000"/>
              <a:gd name="connsiteY5484" fmla="*/ 344506 h 2007826"/>
              <a:gd name="connsiteX5485" fmla="*/ 6521386 w 12192000"/>
              <a:gd name="connsiteY5485" fmla="*/ 336837 h 2007826"/>
              <a:gd name="connsiteX5486" fmla="*/ 6532769 w 12192000"/>
              <a:gd name="connsiteY5486" fmla="*/ 346506 h 2007826"/>
              <a:gd name="connsiteX5487" fmla="*/ 6537436 w 12192000"/>
              <a:gd name="connsiteY5487" fmla="*/ 331884 h 2007826"/>
              <a:gd name="connsiteX5488" fmla="*/ 6509052 w 12192000"/>
              <a:gd name="connsiteY5488" fmla="*/ 336694 h 2007826"/>
              <a:gd name="connsiteX5489" fmla="*/ 6514196 w 12192000"/>
              <a:gd name="connsiteY5489" fmla="*/ 322548 h 2007826"/>
              <a:gd name="connsiteX5490" fmla="*/ 7194987 w 12192000"/>
              <a:gd name="connsiteY5490" fmla="*/ 322232 h 2007826"/>
              <a:gd name="connsiteX5491" fmla="*/ 7188899 w 12192000"/>
              <a:gd name="connsiteY5491" fmla="*/ 323310 h 2007826"/>
              <a:gd name="connsiteX5492" fmla="*/ 7194987 w 12192000"/>
              <a:gd name="connsiteY5492" fmla="*/ 322232 h 2007826"/>
              <a:gd name="connsiteX5493" fmla="*/ 8308647 w 12192000"/>
              <a:gd name="connsiteY5493" fmla="*/ 322018 h 2007826"/>
              <a:gd name="connsiteX5494" fmla="*/ 8302418 w 12192000"/>
              <a:gd name="connsiteY5494" fmla="*/ 322929 h 2007826"/>
              <a:gd name="connsiteX5495" fmla="*/ 8308647 w 12192000"/>
              <a:gd name="connsiteY5495" fmla="*/ 322018 h 2007826"/>
              <a:gd name="connsiteX5496" fmla="*/ 5443957 w 12192000"/>
              <a:gd name="connsiteY5496" fmla="*/ 321405 h 2007826"/>
              <a:gd name="connsiteX5497" fmla="*/ 5443720 w 12192000"/>
              <a:gd name="connsiteY5497" fmla="*/ 329598 h 2007826"/>
              <a:gd name="connsiteX5498" fmla="*/ 5424627 w 12192000"/>
              <a:gd name="connsiteY5498" fmla="*/ 328693 h 2007826"/>
              <a:gd name="connsiteX5499" fmla="*/ 5424817 w 12192000"/>
              <a:gd name="connsiteY5499" fmla="*/ 322358 h 2007826"/>
              <a:gd name="connsiteX5500" fmla="*/ 5406963 w 12192000"/>
              <a:gd name="connsiteY5500" fmla="*/ 329264 h 2007826"/>
              <a:gd name="connsiteX5501" fmla="*/ 5381538 w 12192000"/>
              <a:gd name="connsiteY5501" fmla="*/ 322739 h 2007826"/>
              <a:gd name="connsiteX5502" fmla="*/ 5381681 w 12192000"/>
              <a:gd name="connsiteY5502" fmla="*/ 330645 h 2007826"/>
              <a:gd name="connsiteX5503" fmla="*/ 5375873 w 12192000"/>
              <a:gd name="connsiteY5503" fmla="*/ 330264 h 2007826"/>
              <a:gd name="connsiteX5504" fmla="*/ 5375824 w 12192000"/>
              <a:gd name="connsiteY5504" fmla="*/ 322596 h 2007826"/>
              <a:gd name="connsiteX5505" fmla="*/ 5365636 w 12192000"/>
              <a:gd name="connsiteY5505" fmla="*/ 327407 h 2007826"/>
              <a:gd name="connsiteX5506" fmla="*/ 5345495 w 12192000"/>
              <a:gd name="connsiteY5506" fmla="*/ 325216 h 2007826"/>
              <a:gd name="connsiteX5507" fmla="*/ 5342306 w 12192000"/>
              <a:gd name="connsiteY5507" fmla="*/ 327645 h 2007826"/>
              <a:gd name="connsiteX5508" fmla="*/ 5326783 w 12192000"/>
              <a:gd name="connsiteY5508" fmla="*/ 328693 h 2007826"/>
              <a:gd name="connsiteX5509" fmla="*/ 5324110 w 12192000"/>
              <a:gd name="connsiteY5509" fmla="*/ 322691 h 2007826"/>
              <a:gd name="connsiteX5510" fmla="*/ 5307724 w 12192000"/>
              <a:gd name="connsiteY5510" fmla="*/ 329836 h 2007826"/>
              <a:gd name="connsiteX5511" fmla="*/ 5271831 w 12192000"/>
              <a:gd name="connsiteY5511" fmla="*/ 333503 h 2007826"/>
              <a:gd name="connsiteX5512" fmla="*/ 5272024 w 12192000"/>
              <a:gd name="connsiteY5512" fmla="*/ 326121 h 2007826"/>
              <a:gd name="connsiteX5513" fmla="*/ 5265800 w 12192000"/>
              <a:gd name="connsiteY5513" fmla="*/ 332646 h 2007826"/>
              <a:gd name="connsiteX5514" fmla="*/ 5245565 w 12192000"/>
              <a:gd name="connsiteY5514" fmla="*/ 328788 h 2007826"/>
              <a:gd name="connsiteX5515" fmla="*/ 5228547 w 12192000"/>
              <a:gd name="connsiteY5515" fmla="*/ 331074 h 2007826"/>
              <a:gd name="connsiteX5516" fmla="*/ 5207882 w 12192000"/>
              <a:gd name="connsiteY5516" fmla="*/ 327835 h 2007826"/>
              <a:gd name="connsiteX5517" fmla="*/ 5199568 w 12192000"/>
              <a:gd name="connsiteY5517" fmla="*/ 335075 h 2007826"/>
              <a:gd name="connsiteX5518" fmla="*/ 5193353 w 12192000"/>
              <a:gd name="connsiteY5518" fmla="*/ 328740 h 2007826"/>
              <a:gd name="connsiteX5519" fmla="*/ 5183326 w 12192000"/>
              <a:gd name="connsiteY5519" fmla="*/ 337695 h 2007826"/>
              <a:gd name="connsiteX5520" fmla="*/ 5168705 w 12192000"/>
              <a:gd name="connsiteY5520" fmla="*/ 331312 h 2007826"/>
              <a:gd name="connsiteX5521" fmla="*/ 5151257 w 12192000"/>
              <a:gd name="connsiteY5521" fmla="*/ 335027 h 2007826"/>
              <a:gd name="connsiteX5522" fmla="*/ 5133955 w 12192000"/>
              <a:gd name="connsiteY5522" fmla="*/ 337313 h 2007826"/>
              <a:gd name="connsiteX5523" fmla="*/ 5134717 w 12192000"/>
              <a:gd name="connsiteY5523" fmla="*/ 349935 h 2007826"/>
              <a:gd name="connsiteX5524" fmla="*/ 5151114 w 12192000"/>
              <a:gd name="connsiteY5524" fmla="*/ 353365 h 2007826"/>
              <a:gd name="connsiteX5525" fmla="*/ 5147979 w 12192000"/>
              <a:gd name="connsiteY5525" fmla="*/ 346554 h 2007826"/>
              <a:gd name="connsiteX5526" fmla="*/ 5153160 w 12192000"/>
              <a:gd name="connsiteY5526" fmla="*/ 346506 h 2007826"/>
              <a:gd name="connsiteX5527" fmla="*/ 5153301 w 12192000"/>
              <a:gd name="connsiteY5527" fmla="*/ 352174 h 2007826"/>
              <a:gd name="connsiteX5528" fmla="*/ 5217743 w 12192000"/>
              <a:gd name="connsiteY5528" fmla="*/ 343886 h 2007826"/>
              <a:gd name="connsiteX5529" fmla="*/ 5243453 w 12192000"/>
              <a:gd name="connsiteY5529" fmla="*/ 342172 h 2007826"/>
              <a:gd name="connsiteX5530" fmla="*/ 5243696 w 12192000"/>
              <a:gd name="connsiteY5530" fmla="*/ 346697 h 2007826"/>
              <a:gd name="connsiteX5531" fmla="*/ 5264993 w 12192000"/>
              <a:gd name="connsiteY5531" fmla="*/ 348888 h 2007826"/>
              <a:gd name="connsiteX5532" fmla="*/ 5262342 w 12192000"/>
              <a:gd name="connsiteY5532" fmla="*/ 340457 h 2007826"/>
              <a:gd name="connsiteX5533" fmla="*/ 5268833 w 12192000"/>
              <a:gd name="connsiteY5533" fmla="*/ 344839 h 2007826"/>
              <a:gd name="connsiteX5534" fmla="*/ 5355160 w 12192000"/>
              <a:gd name="connsiteY5534" fmla="*/ 338552 h 2007826"/>
              <a:gd name="connsiteX5535" fmla="*/ 5374873 w 12192000"/>
              <a:gd name="connsiteY5535" fmla="*/ 340933 h 2007826"/>
              <a:gd name="connsiteX5536" fmla="*/ 5412343 w 12192000"/>
              <a:gd name="connsiteY5536" fmla="*/ 333170 h 2007826"/>
              <a:gd name="connsiteX5537" fmla="*/ 5426436 w 12192000"/>
              <a:gd name="connsiteY5537" fmla="*/ 332551 h 2007826"/>
              <a:gd name="connsiteX5538" fmla="*/ 5442005 w 12192000"/>
              <a:gd name="connsiteY5538" fmla="*/ 335789 h 2007826"/>
              <a:gd name="connsiteX5539" fmla="*/ 5453289 w 12192000"/>
              <a:gd name="connsiteY5539" fmla="*/ 329931 h 2007826"/>
              <a:gd name="connsiteX5540" fmla="*/ 5443957 w 12192000"/>
              <a:gd name="connsiteY5540" fmla="*/ 321405 h 2007826"/>
              <a:gd name="connsiteX5541" fmla="*/ 9382839 w 12192000"/>
              <a:gd name="connsiteY5541" fmla="*/ 320405 h 2007826"/>
              <a:gd name="connsiteX5542" fmla="*/ 9382839 w 12192000"/>
              <a:gd name="connsiteY5542" fmla="*/ 320405 h 2007826"/>
              <a:gd name="connsiteX5543" fmla="*/ 9372743 w 12192000"/>
              <a:gd name="connsiteY5543" fmla="*/ 319881 h 2007826"/>
              <a:gd name="connsiteX5544" fmla="*/ 9372743 w 12192000"/>
              <a:gd name="connsiteY5544" fmla="*/ 319881 h 2007826"/>
              <a:gd name="connsiteX5545" fmla="*/ 6230589 w 12192000"/>
              <a:gd name="connsiteY5545" fmla="*/ 319833 h 2007826"/>
              <a:gd name="connsiteX5546" fmla="*/ 6218158 w 12192000"/>
              <a:gd name="connsiteY5546" fmla="*/ 333027 h 2007826"/>
              <a:gd name="connsiteX5547" fmla="*/ 6233494 w 12192000"/>
              <a:gd name="connsiteY5547" fmla="*/ 326216 h 2007826"/>
              <a:gd name="connsiteX5548" fmla="*/ 6237065 w 12192000"/>
              <a:gd name="connsiteY5548" fmla="*/ 333694 h 2007826"/>
              <a:gd name="connsiteX5549" fmla="*/ 6244733 w 12192000"/>
              <a:gd name="connsiteY5549" fmla="*/ 322882 h 2007826"/>
              <a:gd name="connsiteX5550" fmla="*/ 6234970 w 12192000"/>
              <a:gd name="connsiteY5550" fmla="*/ 324263 h 2007826"/>
              <a:gd name="connsiteX5551" fmla="*/ 6205633 w 12192000"/>
              <a:gd name="connsiteY5551" fmla="*/ 319833 h 2007826"/>
              <a:gd name="connsiteX5552" fmla="*/ 6196680 w 12192000"/>
              <a:gd name="connsiteY5552" fmla="*/ 332027 h 2007826"/>
              <a:gd name="connsiteX5553" fmla="*/ 6205633 w 12192000"/>
              <a:gd name="connsiteY5553" fmla="*/ 319833 h 2007826"/>
              <a:gd name="connsiteX5554" fmla="*/ 8360759 w 12192000"/>
              <a:gd name="connsiteY5554" fmla="*/ 319643 h 2007826"/>
              <a:gd name="connsiteX5555" fmla="*/ 8357711 w 12192000"/>
              <a:gd name="connsiteY5555" fmla="*/ 333313 h 2007826"/>
              <a:gd name="connsiteX5556" fmla="*/ 8360759 w 12192000"/>
              <a:gd name="connsiteY5556" fmla="*/ 319643 h 2007826"/>
              <a:gd name="connsiteX5557" fmla="*/ 5782954 w 12192000"/>
              <a:gd name="connsiteY5557" fmla="*/ 319643 h 2007826"/>
              <a:gd name="connsiteX5558" fmla="*/ 5780430 w 12192000"/>
              <a:gd name="connsiteY5558" fmla="*/ 331503 h 2007826"/>
              <a:gd name="connsiteX5559" fmla="*/ 5782954 w 12192000"/>
              <a:gd name="connsiteY5559" fmla="*/ 319643 h 2007826"/>
              <a:gd name="connsiteX5560" fmla="*/ 5882224 w 12192000"/>
              <a:gd name="connsiteY5560" fmla="*/ 319548 h 2007826"/>
              <a:gd name="connsiteX5561" fmla="*/ 5882224 w 12192000"/>
              <a:gd name="connsiteY5561" fmla="*/ 319548 h 2007826"/>
              <a:gd name="connsiteX5562" fmla="*/ 5896411 w 12192000"/>
              <a:gd name="connsiteY5562" fmla="*/ 319262 h 2007826"/>
              <a:gd name="connsiteX5563" fmla="*/ 5896411 w 12192000"/>
              <a:gd name="connsiteY5563" fmla="*/ 319262 h 2007826"/>
              <a:gd name="connsiteX5564" fmla="*/ 8374380 w 12192000"/>
              <a:gd name="connsiteY5564" fmla="*/ 319214 h 2007826"/>
              <a:gd name="connsiteX5565" fmla="*/ 8368998 w 12192000"/>
              <a:gd name="connsiteY5565" fmla="*/ 332217 h 2007826"/>
              <a:gd name="connsiteX5566" fmla="*/ 8374380 w 12192000"/>
              <a:gd name="connsiteY5566" fmla="*/ 319214 h 2007826"/>
              <a:gd name="connsiteX5567" fmla="*/ 2214559 w 12192000"/>
              <a:gd name="connsiteY5567" fmla="*/ 319071 h 2007826"/>
              <a:gd name="connsiteX5568" fmla="*/ 2197657 w 12192000"/>
              <a:gd name="connsiteY5568" fmla="*/ 324548 h 2007826"/>
              <a:gd name="connsiteX5569" fmla="*/ 2214559 w 12192000"/>
              <a:gd name="connsiteY5569" fmla="*/ 319071 h 2007826"/>
              <a:gd name="connsiteX5570" fmla="*/ 5667018 w 12192000"/>
              <a:gd name="connsiteY5570" fmla="*/ 318928 h 2007826"/>
              <a:gd name="connsiteX5571" fmla="*/ 5667018 w 12192000"/>
              <a:gd name="connsiteY5571" fmla="*/ 318928 h 2007826"/>
              <a:gd name="connsiteX5572" fmla="*/ 5521851 w 12192000"/>
              <a:gd name="connsiteY5572" fmla="*/ 318643 h 2007826"/>
              <a:gd name="connsiteX5573" fmla="*/ 5515900 w 12192000"/>
              <a:gd name="connsiteY5573" fmla="*/ 335694 h 2007826"/>
              <a:gd name="connsiteX5574" fmla="*/ 5521851 w 12192000"/>
              <a:gd name="connsiteY5574" fmla="*/ 318643 h 2007826"/>
              <a:gd name="connsiteX5575" fmla="*/ 8539162 w 12192000"/>
              <a:gd name="connsiteY5575" fmla="*/ 318023 h 2007826"/>
              <a:gd name="connsiteX5576" fmla="*/ 8539448 w 12192000"/>
              <a:gd name="connsiteY5576" fmla="*/ 322024 h 2007826"/>
              <a:gd name="connsiteX5577" fmla="*/ 8532018 w 12192000"/>
              <a:gd name="connsiteY5577" fmla="*/ 321595 h 2007826"/>
              <a:gd name="connsiteX5578" fmla="*/ 8523589 w 12192000"/>
              <a:gd name="connsiteY5578" fmla="*/ 327073 h 2007826"/>
              <a:gd name="connsiteX5579" fmla="*/ 8544687 w 12192000"/>
              <a:gd name="connsiteY5579" fmla="*/ 327930 h 2007826"/>
              <a:gd name="connsiteX5580" fmla="*/ 8544020 w 12192000"/>
              <a:gd name="connsiteY5580" fmla="*/ 332264 h 2007826"/>
              <a:gd name="connsiteX5581" fmla="*/ 8510539 w 12192000"/>
              <a:gd name="connsiteY5581" fmla="*/ 331550 h 2007826"/>
              <a:gd name="connsiteX5582" fmla="*/ 8509968 w 12192000"/>
              <a:gd name="connsiteY5582" fmla="*/ 321405 h 2007826"/>
              <a:gd name="connsiteX5583" fmla="*/ 8521779 w 12192000"/>
              <a:gd name="connsiteY5583" fmla="*/ 331121 h 2007826"/>
              <a:gd name="connsiteX5584" fmla="*/ 8525446 w 12192000"/>
              <a:gd name="connsiteY5584" fmla="*/ 318737 h 2007826"/>
              <a:gd name="connsiteX5585" fmla="*/ 8539162 w 12192000"/>
              <a:gd name="connsiteY5585" fmla="*/ 318023 h 2007826"/>
              <a:gd name="connsiteX5586" fmla="*/ 8459962 w 12192000"/>
              <a:gd name="connsiteY5586" fmla="*/ 317975 h 2007826"/>
              <a:gd name="connsiteX5587" fmla="*/ 8469439 w 12192000"/>
              <a:gd name="connsiteY5587" fmla="*/ 318404 h 2007826"/>
              <a:gd name="connsiteX5588" fmla="*/ 8451628 w 12192000"/>
              <a:gd name="connsiteY5588" fmla="*/ 341837 h 2007826"/>
              <a:gd name="connsiteX5589" fmla="*/ 8443198 w 12192000"/>
              <a:gd name="connsiteY5589" fmla="*/ 341790 h 2007826"/>
              <a:gd name="connsiteX5590" fmla="*/ 8459962 w 12192000"/>
              <a:gd name="connsiteY5590" fmla="*/ 317975 h 2007826"/>
              <a:gd name="connsiteX5591" fmla="*/ 3390989 w 12192000"/>
              <a:gd name="connsiteY5591" fmla="*/ 317833 h 2007826"/>
              <a:gd name="connsiteX5592" fmla="*/ 3392036 w 12192000"/>
              <a:gd name="connsiteY5592" fmla="*/ 322929 h 2007826"/>
              <a:gd name="connsiteX5593" fmla="*/ 3412047 w 12192000"/>
              <a:gd name="connsiteY5593" fmla="*/ 328121 h 2007826"/>
              <a:gd name="connsiteX5594" fmla="*/ 3402375 w 12192000"/>
              <a:gd name="connsiteY5594" fmla="*/ 323739 h 2007826"/>
              <a:gd name="connsiteX5595" fmla="*/ 3383366 w 12192000"/>
              <a:gd name="connsiteY5595" fmla="*/ 332836 h 2007826"/>
              <a:gd name="connsiteX5596" fmla="*/ 3376982 w 12192000"/>
              <a:gd name="connsiteY5596" fmla="*/ 325073 h 2007826"/>
              <a:gd name="connsiteX5597" fmla="*/ 3373362 w 12192000"/>
              <a:gd name="connsiteY5597" fmla="*/ 331931 h 2007826"/>
              <a:gd name="connsiteX5598" fmla="*/ 3377744 w 12192000"/>
              <a:gd name="connsiteY5598" fmla="*/ 319405 h 2007826"/>
              <a:gd name="connsiteX5599" fmla="*/ 3378698 w 12192000"/>
              <a:gd name="connsiteY5599" fmla="*/ 325882 h 2007826"/>
              <a:gd name="connsiteX5600" fmla="*/ 3390989 w 12192000"/>
              <a:gd name="connsiteY5600" fmla="*/ 317833 h 2007826"/>
              <a:gd name="connsiteX5601" fmla="*/ 5472287 w 12192000"/>
              <a:gd name="connsiteY5601" fmla="*/ 317785 h 2007826"/>
              <a:gd name="connsiteX5602" fmla="*/ 5473859 w 12192000"/>
              <a:gd name="connsiteY5602" fmla="*/ 323977 h 2007826"/>
              <a:gd name="connsiteX5603" fmla="*/ 5469717 w 12192000"/>
              <a:gd name="connsiteY5603" fmla="*/ 324787 h 2007826"/>
              <a:gd name="connsiteX5604" fmla="*/ 5456574 w 12192000"/>
              <a:gd name="connsiteY5604" fmla="*/ 322310 h 2007826"/>
              <a:gd name="connsiteX5605" fmla="*/ 5463241 w 12192000"/>
              <a:gd name="connsiteY5605" fmla="*/ 337361 h 2007826"/>
              <a:gd name="connsiteX5606" fmla="*/ 5472429 w 12192000"/>
              <a:gd name="connsiteY5606" fmla="*/ 331074 h 2007826"/>
              <a:gd name="connsiteX5607" fmla="*/ 5481428 w 12192000"/>
              <a:gd name="connsiteY5607" fmla="*/ 336980 h 2007826"/>
              <a:gd name="connsiteX5608" fmla="*/ 5487903 w 12192000"/>
              <a:gd name="connsiteY5608" fmla="*/ 322167 h 2007826"/>
              <a:gd name="connsiteX5609" fmla="*/ 5473429 w 12192000"/>
              <a:gd name="connsiteY5609" fmla="*/ 326787 h 2007826"/>
              <a:gd name="connsiteX5610" fmla="*/ 5477571 w 12192000"/>
              <a:gd name="connsiteY5610" fmla="*/ 318024 h 2007826"/>
              <a:gd name="connsiteX5611" fmla="*/ 9531953 w 12192000"/>
              <a:gd name="connsiteY5611" fmla="*/ 317633 h 2007826"/>
              <a:gd name="connsiteX5612" fmla="*/ 9525952 w 12192000"/>
              <a:gd name="connsiteY5612" fmla="*/ 318309 h 2007826"/>
              <a:gd name="connsiteX5613" fmla="*/ 9531953 w 12192000"/>
              <a:gd name="connsiteY5613" fmla="*/ 317633 h 2007826"/>
              <a:gd name="connsiteX5614" fmla="*/ 5985065 w 12192000"/>
              <a:gd name="connsiteY5614" fmla="*/ 317547 h 2007826"/>
              <a:gd name="connsiteX5615" fmla="*/ 5961784 w 12192000"/>
              <a:gd name="connsiteY5615" fmla="*/ 329264 h 2007826"/>
              <a:gd name="connsiteX5616" fmla="*/ 5986638 w 12192000"/>
              <a:gd name="connsiteY5616" fmla="*/ 328311 h 2007826"/>
              <a:gd name="connsiteX5617" fmla="*/ 5998684 w 12192000"/>
              <a:gd name="connsiteY5617" fmla="*/ 335694 h 2007826"/>
              <a:gd name="connsiteX5618" fmla="*/ 6003064 w 12192000"/>
              <a:gd name="connsiteY5618" fmla="*/ 331026 h 2007826"/>
              <a:gd name="connsiteX5619" fmla="*/ 6000206 w 12192000"/>
              <a:gd name="connsiteY5619" fmla="*/ 324215 h 2007826"/>
              <a:gd name="connsiteX5620" fmla="*/ 5985065 w 12192000"/>
              <a:gd name="connsiteY5620" fmla="*/ 317547 h 2007826"/>
              <a:gd name="connsiteX5621" fmla="*/ 7121572 w 12192000"/>
              <a:gd name="connsiteY5621" fmla="*/ 317210 h 2007826"/>
              <a:gd name="connsiteX5622" fmla="*/ 7115651 w 12192000"/>
              <a:gd name="connsiteY5622" fmla="*/ 318643 h 2007826"/>
              <a:gd name="connsiteX5623" fmla="*/ 7121572 w 12192000"/>
              <a:gd name="connsiteY5623" fmla="*/ 317210 h 2007826"/>
              <a:gd name="connsiteX5624" fmla="*/ 8472392 w 12192000"/>
              <a:gd name="connsiteY5624" fmla="*/ 316928 h 2007826"/>
              <a:gd name="connsiteX5625" fmla="*/ 8485251 w 12192000"/>
              <a:gd name="connsiteY5625" fmla="*/ 321786 h 2007826"/>
              <a:gd name="connsiteX5626" fmla="*/ 8506253 w 12192000"/>
              <a:gd name="connsiteY5626" fmla="*/ 322786 h 2007826"/>
              <a:gd name="connsiteX5627" fmla="*/ 8498253 w 12192000"/>
              <a:gd name="connsiteY5627" fmla="*/ 339266 h 2007826"/>
              <a:gd name="connsiteX5628" fmla="*/ 8490299 w 12192000"/>
              <a:gd name="connsiteY5628" fmla="*/ 335456 h 2007826"/>
              <a:gd name="connsiteX5629" fmla="*/ 8499014 w 12192000"/>
              <a:gd name="connsiteY5629" fmla="*/ 325454 h 2007826"/>
              <a:gd name="connsiteX5630" fmla="*/ 8477678 w 12192000"/>
              <a:gd name="connsiteY5630" fmla="*/ 338218 h 2007826"/>
              <a:gd name="connsiteX5631" fmla="*/ 8477393 w 12192000"/>
              <a:gd name="connsiteY5631" fmla="*/ 334075 h 2007826"/>
              <a:gd name="connsiteX5632" fmla="*/ 8484965 w 12192000"/>
              <a:gd name="connsiteY5632" fmla="*/ 324787 h 2007826"/>
              <a:gd name="connsiteX5633" fmla="*/ 8472392 w 12192000"/>
              <a:gd name="connsiteY5633" fmla="*/ 327740 h 2007826"/>
              <a:gd name="connsiteX5634" fmla="*/ 8472392 w 12192000"/>
              <a:gd name="connsiteY5634" fmla="*/ 316928 h 2007826"/>
              <a:gd name="connsiteX5635" fmla="*/ 5537516 w 12192000"/>
              <a:gd name="connsiteY5635" fmla="*/ 316404 h 2007826"/>
              <a:gd name="connsiteX5636" fmla="*/ 5528087 w 12192000"/>
              <a:gd name="connsiteY5636" fmla="*/ 333741 h 2007826"/>
              <a:gd name="connsiteX5637" fmla="*/ 5535564 w 12192000"/>
              <a:gd name="connsiteY5637" fmla="*/ 328169 h 2007826"/>
              <a:gd name="connsiteX5638" fmla="*/ 5563843 w 12192000"/>
              <a:gd name="connsiteY5638" fmla="*/ 316690 h 2007826"/>
              <a:gd name="connsiteX5639" fmla="*/ 5548989 w 12192000"/>
              <a:gd name="connsiteY5639" fmla="*/ 327930 h 2007826"/>
              <a:gd name="connsiteX5640" fmla="*/ 5547893 w 12192000"/>
              <a:gd name="connsiteY5640" fmla="*/ 317214 h 2007826"/>
              <a:gd name="connsiteX5641" fmla="*/ 5539753 w 12192000"/>
              <a:gd name="connsiteY5641" fmla="*/ 323691 h 2007826"/>
              <a:gd name="connsiteX5642" fmla="*/ 5501234 w 12192000"/>
              <a:gd name="connsiteY5642" fmla="*/ 316166 h 2007826"/>
              <a:gd name="connsiteX5643" fmla="*/ 5489571 w 12192000"/>
              <a:gd name="connsiteY5643" fmla="*/ 332503 h 2007826"/>
              <a:gd name="connsiteX5644" fmla="*/ 5499140 w 12192000"/>
              <a:gd name="connsiteY5644" fmla="*/ 330598 h 2007826"/>
              <a:gd name="connsiteX5645" fmla="*/ 5511947 w 12192000"/>
              <a:gd name="connsiteY5645" fmla="*/ 322167 h 2007826"/>
              <a:gd name="connsiteX5646" fmla="*/ 5495902 w 12192000"/>
              <a:gd name="connsiteY5646" fmla="*/ 330026 h 2007826"/>
              <a:gd name="connsiteX5647" fmla="*/ 5501234 w 12192000"/>
              <a:gd name="connsiteY5647" fmla="*/ 316166 h 2007826"/>
              <a:gd name="connsiteX5648" fmla="*/ 5826660 w 12192000"/>
              <a:gd name="connsiteY5648" fmla="*/ 315070 h 2007826"/>
              <a:gd name="connsiteX5649" fmla="*/ 5824946 w 12192000"/>
              <a:gd name="connsiteY5649" fmla="*/ 317690 h 2007826"/>
              <a:gd name="connsiteX5650" fmla="*/ 5822042 w 12192000"/>
              <a:gd name="connsiteY5650" fmla="*/ 320167 h 2007826"/>
              <a:gd name="connsiteX5651" fmla="*/ 5815901 w 12192000"/>
              <a:gd name="connsiteY5651" fmla="*/ 327168 h 2007826"/>
              <a:gd name="connsiteX5652" fmla="*/ 5819852 w 12192000"/>
              <a:gd name="connsiteY5652" fmla="*/ 327502 h 2007826"/>
              <a:gd name="connsiteX5653" fmla="*/ 5845564 w 12192000"/>
              <a:gd name="connsiteY5653" fmla="*/ 331455 h 2007826"/>
              <a:gd name="connsiteX5654" fmla="*/ 5862654 w 12192000"/>
              <a:gd name="connsiteY5654" fmla="*/ 326502 h 2007826"/>
              <a:gd name="connsiteX5655" fmla="*/ 5862892 w 12192000"/>
              <a:gd name="connsiteY5655" fmla="*/ 323263 h 2007826"/>
              <a:gd name="connsiteX5656" fmla="*/ 5844468 w 12192000"/>
              <a:gd name="connsiteY5656" fmla="*/ 318452 h 2007826"/>
              <a:gd name="connsiteX5657" fmla="*/ 5845371 w 12192000"/>
              <a:gd name="connsiteY5657" fmla="*/ 324930 h 2007826"/>
              <a:gd name="connsiteX5658" fmla="*/ 5826660 w 12192000"/>
              <a:gd name="connsiteY5658" fmla="*/ 315070 h 2007826"/>
              <a:gd name="connsiteX5659" fmla="*/ 5876464 w 12192000"/>
              <a:gd name="connsiteY5659" fmla="*/ 314928 h 2007826"/>
              <a:gd name="connsiteX5660" fmla="*/ 5868035 w 12192000"/>
              <a:gd name="connsiteY5660" fmla="*/ 327026 h 2007826"/>
              <a:gd name="connsiteX5661" fmla="*/ 5876464 w 12192000"/>
              <a:gd name="connsiteY5661" fmla="*/ 314928 h 2007826"/>
              <a:gd name="connsiteX5662" fmla="*/ 3441572 w 12192000"/>
              <a:gd name="connsiteY5662" fmla="*/ 314403 h 2007826"/>
              <a:gd name="connsiteX5663" fmla="*/ 3420909 w 12192000"/>
              <a:gd name="connsiteY5663" fmla="*/ 322357 h 2007826"/>
              <a:gd name="connsiteX5664" fmla="*/ 3441572 w 12192000"/>
              <a:gd name="connsiteY5664" fmla="*/ 314403 h 2007826"/>
              <a:gd name="connsiteX5665" fmla="*/ 4664486 w 12192000"/>
              <a:gd name="connsiteY5665" fmla="*/ 313927 h 2007826"/>
              <a:gd name="connsiteX5666" fmla="*/ 4658638 w 12192000"/>
              <a:gd name="connsiteY5666" fmla="*/ 327359 h 2007826"/>
              <a:gd name="connsiteX5667" fmla="*/ 4664486 w 12192000"/>
              <a:gd name="connsiteY5667" fmla="*/ 313927 h 2007826"/>
              <a:gd name="connsiteX5668" fmla="*/ 8336232 w 12192000"/>
              <a:gd name="connsiteY5668" fmla="*/ 313832 h 2007826"/>
              <a:gd name="connsiteX5669" fmla="*/ 8330326 w 12192000"/>
              <a:gd name="connsiteY5669" fmla="*/ 330502 h 2007826"/>
              <a:gd name="connsiteX5670" fmla="*/ 8336232 w 12192000"/>
              <a:gd name="connsiteY5670" fmla="*/ 313832 h 2007826"/>
              <a:gd name="connsiteX5671" fmla="*/ 5750863 w 12192000"/>
              <a:gd name="connsiteY5671" fmla="*/ 313689 h 2007826"/>
              <a:gd name="connsiteX5672" fmla="*/ 5741721 w 12192000"/>
              <a:gd name="connsiteY5672" fmla="*/ 323120 h 2007826"/>
              <a:gd name="connsiteX5673" fmla="*/ 5734483 w 12192000"/>
              <a:gd name="connsiteY5673" fmla="*/ 316928 h 2007826"/>
              <a:gd name="connsiteX5674" fmla="*/ 5727390 w 12192000"/>
              <a:gd name="connsiteY5674" fmla="*/ 320453 h 2007826"/>
              <a:gd name="connsiteX5675" fmla="*/ 5695634 w 12192000"/>
              <a:gd name="connsiteY5675" fmla="*/ 318547 h 2007826"/>
              <a:gd name="connsiteX5676" fmla="*/ 5686729 w 12192000"/>
              <a:gd name="connsiteY5676" fmla="*/ 323263 h 2007826"/>
              <a:gd name="connsiteX5677" fmla="*/ 5691919 w 12192000"/>
              <a:gd name="connsiteY5677" fmla="*/ 330836 h 2007826"/>
              <a:gd name="connsiteX5678" fmla="*/ 5703679 w 12192000"/>
              <a:gd name="connsiteY5678" fmla="*/ 330455 h 2007826"/>
              <a:gd name="connsiteX5679" fmla="*/ 5717107 w 12192000"/>
              <a:gd name="connsiteY5679" fmla="*/ 330884 h 2007826"/>
              <a:gd name="connsiteX5680" fmla="*/ 5736485 w 12192000"/>
              <a:gd name="connsiteY5680" fmla="*/ 327930 h 2007826"/>
              <a:gd name="connsiteX5681" fmla="*/ 5741816 w 12192000"/>
              <a:gd name="connsiteY5681" fmla="*/ 330407 h 2007826"/>
              <a:gd name="connsiteX5682" fmla="*/ 5755575 w 12192000"/>
              <a:gd name="connsiteY5682" fmla="*/ 322358 h 2007826"/>
              <a:gd name="connsiteX5683" fmla="*/ 5767050 w 12192000"/>
              <a:gd name="connsiteY5683" fmla="*/ 329074 h 2007826"/>
              <a:gd name="connsiteX5684" fmla="*/ 5772908 w 12192000"/>
              <a:gd name="connsiteY5684" fmla="*/ 316404 h 2007826"/>
              <a:gd name="connsiteX5685" fmla="*/ 5765957 w 12192000"/>
              <a:gd name="connsiteY5685" fmla="*/ 326359 h 2007826"/>
              <a:gd name="connsiteX5686" fmla="*/ 5762432 w 12192000"/>
              <a:gd name="connsiteY5686" fmla="*/ 326359 h 2007826"/>
              <a:gd name="connsiteX5687" fmla="*/ 5762908 w 12192000"/>
              <a:gd name="connsiteY5687" fmla="*/ 317357 h 2007826"/>
              <a:gd name="connsiteX5688" fmla="*/ 5748054 w 12192000"/>
              <a:gd name="connsiteY5688" fmla="*/ 324311 h 2007826"/>
              <a:gd name="connsiteX5689" fmla="*/ 6043961 w 12192000"/>
              <a:gd name="connsiteY5689" fmla="*/ 312880 h 2007826"/>
              <a:gd name="connsiteX5690" fmla="*/ 5999160 w 12192000"/>
              <a:gd name="connsiteY5690" fmla="*/ 313070 h 2007826"/>
              <a:gd name="connsiteX5691" fmla="*/ 6029106 w 12192000"/>
              <a:gd name="connsiteY5691" fmla="*/ 327168 h 2007826"/>
              <a:gd name="connsiteX5692" fmla="*/ 6030962 w 12192000"/>
              <a:gd name="connsiteY5692" fmla="*/ 334218 h 2007826"/>
              <a:gd name="connsiteX5693" fmla="*/ 6043438 w 12192000"/>
              <a:gd name="connsiteY5693" fmla="*/ 316547 h 2007826"/>
              <a:gd name="connsiteX5694" fmla="*/ 2897527 w 12192000"/>
              <a:gd name="connsiteY5694" fmla="*/ 312879 h 2007826"/>
              <a:gd name="connsiteX5695" fmla="*/ 2891431 w 12192000"/>
              <a:gd name="connsiteY5695" fmla="*/ 313736 h 2007826"/>
              <a:gd name="connsiteX5696" fmla="*/ 2897527 w 12192000"/>
              <a:gd name="connsiteY5696" fmla="*/ 312879 h 2007826"/>
              <a:gd name="connsiteX5697" fmla="*/ 7042770 w 12192000"/>
              <a:gd name="connsiteY5697" fmla="*/ 312876 h 2007826"/>
              <a:gd name="connsiteX5698" fmla="*/ 7036642 w 12192000"/>
              <a:gd name="connsiteY5698" fmla="*/ 313546 h 2007826"/>
              <a:gd name="connsiteX5699" fmla="*/ 7042770 w 12192000"/>
              <a:gd name="connsiteY5699" fmla="*/ 312876 h 2007826"/>
              <a:gd name="connsiteX5700" fmla="*/ 7485079 w 12192000"/>
              <a:gd name="connsiteY5700" fmla="*/ 312855 h 2007826"/>
              <a:gd name="connsiteX5701" fmla="*/ 7479078 w 12192000"/>
              <a:gd name="connsiteY5701" fmla="*/ 313832 h 2007826"/>
              <a:gd name="connsiteX5702" fmla="*/ 7485079 w 12192000"/>
              <a:gd name="connsiteY5702" fmla="*/ 312855 h 2007826"/>
              <a:gd name="connsiteX5703" fmla="*/ 5798809 w 12192000"/>
              <a:gd name="connsiteY5703" fmla="*/ 312832 h 2007826"/>
              <a:gd name="connsiteX5704" fmla="*/ 5790713 w 12192000"/>
              <a:gd name="connsiteY5704" fmla="*/ 321072 h 2007826"/>
              <a:gd name="connsiteX5705" fmla="*/ 5803475 w 12192000"/>
              <a:gd name="connsiteY5705" fmla="*/ 333122 h 2007826"/>
              <a:gd name="connsiteX5706" fmla="*/ 5810758 w 12192000"/>
              <a:gd name="connsiteY5706" fmla="*/ 322596 h 2007826"/>
              <a:gd name="connsiteX5707" fmla="*/ 5798809 w 12192000"/>
              <a:gd name="connsiteY5707" fmla="*/ 312832 h 2007826"/>
              <a:gd name="connsiteX5708" fmla="*/ 8326850 w 12192000"/>
              <a:gd name="connsiteY5708" fmla="*/ 312402 h 2007826"/>
              <a:gd name="connsiteX5709" fmla="*/ 8317182 w 12192000"/>
              <a:gd name="connsiteY5709" fmla="*/ 327358 h 2007826"/>
              <a:gd name="connsiteX5710" fmla="*/ 8326850 w 12192000"/>
              <a:gd name="connsiteY5710" fmla="*/ 312402 h 2007826"/>
              <a:gd name="connsiteX5711" fmla="*/ 6118955 w 12192000"/>
              <a:gd name="connsiteY5711" fmla="*/ 311546 h 2007826"/>
              <a:gd name="connsiteX5712" fmla="*/ 6114566 w 12192000"/>
              <a:gd name="connsiteY5712" fmla="*/ 318111 h 2007826"/>
              <a:gd name="connsiteX5713" fmla="*/ 6113383 w 12192000"/>
              <a:gd name="connsiteY5713" fmla="*/ 318119 h 2007826"/>
              <a:gd name="connsiteX5714" fmla="*/ 6113971 w 12192000"/>
              <a:gd name="connsiteY5714" fmla="*/ 319000 h 2007826"/>
              <a:gd name="connsiteX5715" fmla="*/ 6108669 w 12192000"/>
              <a:gd name="connsiteY5715" fmla="*/ 326930 h 2007826"/>
              <a:gd name="connsiteX5716" fmla="*/ 6105239 w 12192000"/>
              <a:gd name="connsiteY5716" fmla="*/ 327835 h 2007826"/>
              <a:gd name="connsiteX5717" fmla="*/ 6105097 w 12192000"/>
              <a:gd name="connsiteY5717" fmla="*/ 331788 h 2007826"/>
              <a:gd name="connsiteX5718" fmla="*/ 6146530 w 12192000"/>
              <a:gd name="connsiteY5718" fmla="*/ 332646 h 2007826"/>
              <a:gd name="connsiteX5719" fmla="*/ 6159103 w 12192000"/>
              <a:gd name="connsiteY5719" fmla="*/ 316595 h 2007826"/>
              <a:gd name="connsiteX5720" fmla="*/ 6151055 w 12192000"/>
              <a:gd name="connsiteY5720" fmla="*/ 324025 h 2007826"/>
              <a:gd name="connsiteX5721" fmla="*/ 6140244 w 12192000"/>
              <a:gd name="connsiteY5721" fmla="*/ 321453 h 2007826"/>
              <a:gd name="connsiteX5722" fmla="*/ 6127147 w 12192000"/>
              <a:gd name="connsiteY5722" fmla="*/ 323691 h 2007826"/>
              <a:gd name="connsiteX5723" fmla="*/ 6118319 w 12192000"/>
              <a:gd name="connsiteY5723" fmla="*/ 325514 h 2007826"/>
              <a:gd name="connsiteX5724" fmla="*/ 6113971 w 12192000"/>
              <a:gd name="connsiteY5724" fmla="*/ 319000 h 2007826"/>
              <a:gd name="connsiteX5725" fmla="*/ 6114566 w 12192000"/>
              <a:gd name="connsiteY5725" fmla="*/ 318111 h 2007826"/>
              <a:gd name="connsiteX5726" fmla="*/ 6120003 w 12192000"/>
              <a:gd name="connsiteY5726" fmla="*/ 318071 h 2007826"/>
              <a:gd name="connsiteX5727" fmla="*/ 5928834 w 12192000"/>
              <a:gd name="connsiteY5727" fmla="*/ 311117 h 2007826"/>
              <a:gd name="connsiteX5728" fmla="*/ 5918171 w 12192000"/>
              <a:gd name="connsiteY5728" fmla="*/ 327978 h 2007826"/>
              <a:gd name="connsiteX5729" fmla="*/ 5927837 w 12192000"/>
              <a:gd name="connsiteY5729" fmla="*/ 325358 h 2007826"/>
              <a:gd name="connsiteX5730" fmla="*/ 5952879 w 12192000"/>
              <a:gd name="connsiteY5730" fmla="*/ 324739 h 2007826"/>
              <a:gd name="connsiteX5731" fmla="*/ 5954118 w 12192000"/>
              <a:gd name="connsiteY5731" fmla="*/ 333837 h 2007826"/>
              <a:gd name="connsiteX5732" fmla="*/ 5963829 w 12192000"/>
              <a:gd name="connsiteY5732" fmla="*/ 317642 h 2007826"/>
              <a:gd name="connsiteX5733" fmla="*/ 5967639 w 12192000"/>
              <a:gd name="connsiteY5733" fmla="*/ 318500 h 2007826"/>
              <a:gd name="connsiteX5734" fmla="*/ 5967211 w 12192000"/>
              <a:gd name="connsiteY5734" fmla="*/ 311736 h 2007826"/>
              <a:gd name="connsiteX5735" fmla="*/ 5955545 w 12192000"/>
              <a:gd name="connsiteY5735" fmla="*/ 322024 h 2007826"/>
              <a:gd name="connsiteX5736" fmla="*/ 5927266 w 12192000"/>
              <a:gd name="connsiteY5736" fmla="*/ 319595 h 2007826"/>
              <a:gd name="connsiteX5737" fmla="*/ 8271366 w 12192000"/>
              <a:gd name="connsiteY5737" fmla="*/ 310974 h 2007826"/>
              <a:gd name="connsiteX5738" fmla="*/ 8271176 w 12192000"/>
              <a:gd name="connsiteY5738" fmla="*/ 321119 h 2007826"/>
              <a:gd name="connsiteX5739" fmla="*/ 8253507 w 12192000"/>
              <a:gd name="connsiteY5739" fmla="*/ 315642 h 2007826"/>
              <a:gd name="connsiteX5740" fmla="*/ 8271366 w 12192000"/>
              <a:gd name="connsiteY5740" fmla="*/ 310974 h 2007826"/>
              <a:gd name="connsiteX5741" fmla="*/ 5637737 w 12192000"/>
              <a:gd name="connsiteY5741" fmla="*/ 310117 h 2007826"/>
              <a:gd name="connsiteX5742" fmla="*/ 5629262 w 12192000"/>
              <a:gd name="connsiteY5742" fmla="*/ 325073 h 2007826"/>
              <a:gd name="connsiteX5743" fmla="*/ 5621786 w 12192000"/>
              <a:gd name="connsiteY5743" fmla="*/ 316118 h 2007826"/>
              <a:gd name="connsiteX5744" fmla="*/ 5619978 w 12192000"/>
              <a:gd name="connsiteY5744" fmla="*/ 324072 h 2007826"/>
              <a:gd name="connsiteX5745" fmla="*/ 5602599 w 12192000"/>
              <a:gd name="connsiteY5745" fmla="*/ 322929 h 2007826"/>
              <a:gd name="connsiteX5746" fmla="*/ 5598649 w 12192000"/>
              <a:gd name="connsiteY5746" fmla="*/ 314308 h 2007826"/>
              <a:gd name="connsiteX5747" fmla="*/ 5588983 w 12192000"/>
              <a:gd name="connsiteY5747" fmla="*/ 322834 h 2007826"/>
              <a:gd name="connsiteX5748" fmla="*/ 5577033 w 12192000"/>
              <a:gd name="connsiteY5748" fmla="*/ 323215 h 2007826"/>
              <a:gd name="connsiteX5749" fmla="*/ 5576557 w 12192000"/>
              <a:gd name="connsiteY5749" fmla="*/ 313165 h 2007826"/>
              <a:gd name="connsiteX5750" fmla="*/ 5563225 w 12192000"/>
              <a:gd name="connsiteY5750" fmla="*/ 325216 h 2007826"/>
              <a:gd name="connsiteX5751" fmla="*/ 5573462 w 12192000"/>
              <a:gd name="connsiteY5751" fmla="*/ 324835 h 2007826"/>
              <a:gd name="connsiteX5752" fmla="*/ 5598934 w 12192000"/>
              <a:gd name="connsiteY5752" fmla="*/ 328788 h 2007826"/>
              <a:gd name="connsiteX5753" fmla="*/ 5613027 w 12192000"/>
              <a:gd name="connsiteY5753" fmla="*/ 328264 h 2007826"/>
              <a:gd name="connsiteX5754" fmla="*/ 5618503 w 12192000"/>
              <a:gd name="connsiteY5754" fmla="*/ 331169 h 2007826"/>
              <a:gd name="connsiteX5755" fmla="*/ 5621025 w 12192000"/>
              <a:gd name="connsiteY5755" fmla="*/ 323453 h 2007826"/>
              <a:gd name="connsiteX5756" fmla="*/ 5632690 w 12192000"/>
              <a:gd name="connsiteY5756" fmla="*/ 330979 h 2007826"/>
              <a:gd name="connsiteX5757" fmla="*/ 5657210 w 12192000"/>
              <a:gd name="connsiteY5757" fmla="*/ 331931 h 2007826"/>
              <a:gd name="connsiteX5758" fmla="*/ 5663021 w 12192000"/>
              <a:gd name="connsiteY5758" fmla="*/ 317261 h 2007826"/>
              <a:gd name="connsiteX5759" fmla="*/ 5638928 w 12192000"/>
              <a:gd name="connsiteY5759" fmla="*/ 322834 h 2007826"/>
              <a:gd name="connsiteX5760" fmla="*/ 5637737 w 12192000"/>
              <a:gd name="connsiteY5760" fmla="*/ 310117 h 2007826"/>
              <a:gd name="connsiteX5761" fmla="*/ 8445198 w 12192000"/>
              <a:gd name="connsiteY5761" fmla="*/ 310021 h 2007826"/>
              <a:gd name="connsiteX5762" fmla="*/ 8446293 w 12192000"/>
              <a:gd name="connsiteY5762" fmla="*/ 321738 h 2007826"/>
              <a:gd name="connsiteX5763" fmla="*/ 8445198 w 12192000"/>
              <a:gd name="connsiteY5763" fmla="*/ 310021 h 2007826"/>
              <a:gd name="connsiteX5764" fmla="*/ 8286797 w 12192000"/>
              <a:gd name="connsiteY5764" fmla="*/ 309498 h 2007826"/>
              <a:gd name="connsiteX5765" fmla="*/ 8278748 w 12192000"/>
              <a:gd name="connsiteY5765" fmla="*/ 322596 h 2007826"/>
              <a:gd name="connsiteX5766" fmla="*/ 8286797 w 12192000"/>
              <a:gd name="connsiteY5766" fmla="*/ 309498 h 2007826"/>
              <a:gd name="connsiteX5767" fmla="*/ 7446211 w 12192000"/>
              <a:gd name="connsiteY5767" fmla="*/ 308962 h 2007826"/>
              <a:gd name="connsiteX5768" fmla="*/ 7439787 w 12192000"/>
              <a:gd name="connsiteY5768" fmla="*/ 309926 h 2007826"/>
              <a:gd name="connsiteX5769" fmla="*/ 7446026 w 12192000"/>
              <a:gd name="connsiteY5769" fmla="*/ 315642 h 2007826"/>
              <a:gd name="connsiteX5770" fmla="*/ 7446211 w 12192000"/>
              <a:gd name="connsiteY5770" fmla="*/ 308962 h 2007826"/>
              <a:gd name="connsiteX5771" fmla="*/ 8298180 w 12192000"/>
              <a:gd name="connsiteY5771" fmla="*/ 308831 h 2007826"/>
              <a:gd name="connsiteX5772" fmla="*/ 8292465 w 12192000"/>
              <a:gd name="connsiteY5772" fmla="*/ 326073 h 2007826"/>
              <a:gd name="connsiteX5773" fmla="*/ 8298180 w 12192000"/>
              <a:gd name="connsiteY5773" fmla="*/ 308831 h 2007826"/>
              <a:gd name="connsiteX5774" fmla="*/ 9480320 w 12192000"/>
              <a:gd name="connsiteY5774" fmla="*/ 308108 h 2007826"/>
              <a:gd name="connsiteX5775" fmla="*/ 9474279 w 12192000"/>
              <a:gd name="connsiteY5775" fmla="*/ 308878 h 2007826"/>
              <a:gd name="connsiteX5776" fmla="*/ 9480320 w 12192000"/>
              <a:gd name="connsiteY5776" fmla="*/ 308108 h 2007826"/>
              <a:gd name="connsiteX5777" fmla="*/ 8193742 w 12192000"/>
              <a:gd name="connsiteY5777" fmla="*/ 308047 h 2007826"/>
              <a:gd name="connsiteX5778" fmla="*/ 8187547 w 12192000"/>
              <a:gd name="connsiteY5778" fmla="*/ 308830 h 2007826"/>
              <a:gd name="connsiteX5779" fmla="*/ 8193742 w 12192000"/>
              <a:gd name="connsiteY5779" fmla="*/ 308047 h 2007826"/>
              <a:gd name="connsiteX5780" fmla="*/ 8375002 w 12192000"/>
              <a:gd name="connsiteY5780" fmla="*/ 307886 h 2007826"/>
              <a:gd name="connsiteX5781" fmla="*/ 8368760 w 12192000"/>
              <a:gd name="connsiteY5781" fmla="*/ 308736 h 2007826"/>
              <a:gd name="connsiteX5782" fmla="*/ 8375002 w 12192000"/>
              <a:gd name="connsiteY5782" fmla="*/ 307886 h 2007826"/>
              <a:gd name="connsiteX5783" fmla="*/ 7401306 w 12192000"/>
              <a:gd name="connsiteY5783" fmla="*/ 305687 h 2007826"/>
              <a:gd name="connsiteX5784" fmla="*/ 7401306 w 12192000"/>
              <a:gd name="connsiteY5784" fmla="*/ 305687 h 2007826"/>
              <a:gd name="connsiteX5785" fmla="*/ 8435339 w 12192000"/>
              <a:gd name="connsiteY5785" fmla="*/ 305544 h 2007826"/>
              <a:gd name="connsiteX5786" fmla="*/ 8437197 w 12192000"/>
              <a:gd name="connsiteY5786" fmla="*/ 305639 h 2007826"/>
              <a:gd name="connsiteX5787" fmla="*/ 8438054 w 12192000"/>
              <a:gd name="connsiteY5787" fmla="*/ 321929 h 2007826"/>
              <a:gd name="connsiteX5788" fmla="*/ 8435339 w 12192000"/>
              <a:gd name="connsiteY5788" fmla="*/ 305544 h 2007826"/>
              <a:gd name="connsiteX5789" fmla="*/ 9285439 w 12192000"/>
              <a:gd name="connsiteY5789" fmla="*/ 305365 h 2007826"/>
              <a:gd name="connsiteX5790" fmla="*/ 9279445 w 12192000"/>
              <a:gd name="connsiteY5790" fmla="*/ 306021 h 2007826"/>
              <a:gd name="connsiteX5791" fmla="*/ 9285439 w 12192000"/>
              <a:gd name="connsiteY5791" fmla="*/ 305365 h 2007826"/>
              <a:gd name="connsiteX5792" fmla="*/ 2281098 w 12192000"/>
              <a:gd name="connsiteY5792" fmla="*/ 304783 h 2007826"/>
              <a:gd name="connsiteX5793" fmla="*/ 2263762 w 12192000"/>
              <a:gd name="connsiteY5793" fmla="*/ 310165 h 2007826"/>
              <a:gd name="connsiteX5794" fmla="*/ 2281098 w 12192000"/>
              <a:gd name="connsiteY5794" fmla="*/ 304783 h 2007826"/>
              <a:gd name="connsiteX5795" fmla="*/ 8389286 w 12192000"/>
              <a:gd name="connsiteY5795" fmla="*/ 304592 h 2007826"/>
              <a:gd name="connsiteX5796" fmla="*/ 8393096 w 12192000"/>
              <a:gd name="connsiteY5796" fmla="*/ 317500 h 2007826"/>
              <a:gd name="connsiteX5797" fmla="*/ 8400669 w 12192000"/>
              <a:gd name="connsiteY5797" fmla="*/ 308164 h 2007826"/>
              <a:gd name="connsiteX5798" fmla="*/ 8390001 w 12192000"/>
              <a:gd name="connsiteY5798" fmla="*/ 327311 h 2007826"/>
              <a:gd name="connsiteX5799" fmla="*/ 8389286 w 12192000"/>
              <a:gd name="connsiteY5799" fmla="*/ 304592 h 2007826"/>
              <a:gd name="connsiteX5800" fmla="*/ 8245649 w 12192000"/>
              <a:gd name="connsiteY5800" fmla="*/ 304068 h 2007826"/>
              <a:gd name="connsiteX5801" fmla="*/ 8239791 w 12192000"/>
              <a:gd name="connsiteY5801" fmla="*/ 317881 h 2007826"/>
              <a:gd name="connsiteX5802" fmla="*/ 8245649 w 12192000"/>
              <a:gd name="connsiteY5802" fmla="*/ 304068 h 2007826"/>
              <a:gd name="connsiteX5803" fmla="*/ 2938257 w 12192000"/>
              <a:gd name="connsiteY5803" fmla="*/ 303972 h 2007826"/>
              <a:gd name="connsiteX5804" fmla="*/ 2938924 w 12192000"/>
              <a:gd name="connsiteY5804" fmla="*/ 312355 h 2007826"/>
              <a:gd name="connsiteX5805" fmla="*/ 2905638 w 12192000"/>
              <a:gd name="connsiteY5805" fmla="*/ 318356 h 2007826"/>
              <a:gd name="connsiteX5806" fmla="*/ 2905923 w 12192000"/>
              <a:gd name="connsiteY5806" fmla="*/ 309068 h 2007826"/>
              <a:gd name="connsiteX5807" fmla="*/ 2929877 w 12192000"/>
              <a:gd name="connsiteY5807" fmla="*/ 309592 h 2007826"/>
              <a:gd name="connsiteX5808" fmla="*/ 2938257 w 12192000"/>
              <a:gd name="connsiteY5808" fmla="*/ 303972 h 2007826"/>
              <a:gd name="connsiteX5809" fmla="*/ 8423623 w 12192000"/>
              <a:gd name="connsiteY5809" fmla="*/ 303544 h 2007826"/>
              <a:gd name="connsiteX5810" fmla="*/ 8422671 w 12192000"/>
              <a:gd name="connsiteY5810" fmla="*/ 321786 h 2007826"/>
              <a:gd name="connsiteX5811" fmla="*/ 8432434 w 12192000"/>
              <a:gd name="connsiteY5811" fmla="*/ 324549 h 2007826"/>
              <a:gd name="connsiteX5812" fmla="*/ 8419195 w 12192000"/>
              <a:gd name="connsiteY5812" fmla="*/ 342600 h 2007826"/>
              <a:gd name="connsiteX5813" fmla="*/ 8427291 w 12192000"/>
              <a:gd name="connsiteY5813" fmla="*/ 333170 h 2007826"/>
              <a:gd name="connsiteX5814" fmla="*/ 8418242 w 12192000"/>
              <a:gd name="connsiteY5814" fmla="*/ 323977 h 2007826"/>
              <a:gd name="connsiteX5815" fmla="*/ 8413336 w 12192000"/>
              <a:gd name="connsiteY5815" fmla="*/ 340790 h 2007826"/>
              <a:gd name="connsiteX5816" fmla="*/ 8407574 w 12192000"/>
              <a:gd name="connsiteY5816" fmla="*/ 336313 h 2007826"/>
              <a:gd name="connsiteX5817" fmla="*/ 8411860 w 12192000"/>
              <a:gd name="connsiteY5817" fmla="*/ 322691 h 2007826"/>
              <a:gd name="connsiteX5818" fmla="*/ 8419908 w 12192000"/>
              <a:gd name="connsiteY5818" fmla="*/ 322739 h 2007826"/>
              <a:gd name="connsiteX5819" fmla="*/ 8409717 w 12192000"/>
              <a:gd name="connsiteY5819" fmla="*/ 311308 h 2007826"/>
              <a:gd name="connsiteX5820" fmla="*/ 8417051 w 12192000"/>
              <a:gd name="connsiteY5820" fmla="*/ 317785 h 2007826"/>
              <a:gd name="connsiteX5821" fmla="*/ 8405764 w 12192000"/>
              <a:gd name="connsiteY5821" fmla="*/ 318023 h 2007826"/>
              <a:gd name="connsiteX5822" fmla="*/ 8407335 w 12192000"/>
              <a:gd name="connsiteY5822" fmla="*/ 304925 h 2007826"/>
              <a:gd name="connsiteX5823" fmla="*/ 8423623 w 12192000"/>
              <a:gd name="connsiteY5823" fmla="*/ 303544 h 2007826"/>
              <a:gd name="connsiteX5824" fmla="*/ 7363921 w 12192000"/>
              <a:gd name="connsiteY5824" fmla="*/ 302115 h 2007826"/>
              <a:gd name="connsiteX5825" fmla="*/ 7381208 w 12192000"/>
              <a:gd name="connsiteY5825" fmla="*/ 304687 h 2007826"/>
              <a:gd name="connsiteX5826" fmla="*/ 7363921 w 12192000"/>
              <a:gd name="connsiteY5826" fmla="*/ 302115 h 2007826"/>
              <a:gd name="connsiteX5827" fmla="*/ 7121367 w 12192000"/>
              <a:gd name="connsiteY5827" fmla="*/ 301067 h 2007826"/>
              <a:gd name="connsiteX5828" fmla="*/ 7117223 w 12192000"/>
              <a:gd name="connsiteY5828" fmla="*/ 313689 h 2007826"/>
              <a:gd name="connsiteX5829" fmla="*/ 7128081 w 12192000"/>
              <a:gd name="connsiteY5829" fmla="*/ 306211 h 2007826"/>
              <a:gd name="connsiteX5830" fmla="*/ 7131177 w 12192000"/>
              <a:gd name="connsiteY5830" fmla="*/ 312213 h 2007826"/>
              <a:gd name="connsiteX5831" fmla="*/ 7142036 w 12192000"/>
              <a:gd name="connsiteY5831" fmla="*/ 314070 h 2007826"/>
              <a:gd name="connsiteX5832" fmla="*/ 7139464 w 12192000"/>
              <a:gd name="connsiteY5832" fmla="*/ 322691 h 2007826"/>
              <a:gd name="connsiteX5833" fmla="*/ 7145274 w 12192000"/>
              <a:gd name="connsiteY5833" fmla="*/ 322882 h 2007826"/>
              <a:gd name="connsiteX5834" fmla="*/ 7143989 w 12192000"/>
              <a:gd name="connsiteY5834" fmla="*/ 311403 h 2007826"/>
              <a:gd name="connsiteX5835" fmla="*/ 7157990 w 12192000"/>
              <a:gd name="connsiteY5835" fmla="*/ 323549 h 2007826"/>
              <a:gd name="connsiteX5836" fmla="*/ 7156371 w 12192000"/>
              <a:gd name="connsiteY5836" fmla="*/ 311546 h 2007826"/>
              <a:gd name="connsiteX5837" fmla="*/ 7171135 w 12192000"/>
              <a:gd name="connsiteY5837" fmla="*/ 322739 h 2007826"/>
              <a:gd name="connsiteX5838" fmla="*/ 7172087 w 12192000"/>
              <a:gd name="connsiteY5838" fmla="*/ 311260 h 2007826"/>
              <a:gd name="connsiteX5839" fmla="*/ 7180279 w 12192000"/>
              <a:gd name="connsiteY5839" fmla="*/ 327692 h 2007826"/>
              <a:gd name="connsiteX5840" fmla="*/ 7180374 w 12192000"/>
              <a:gd name="connsiteY5840" fmla="*/ 318786 h 2007826"/>
              <a:gd name="connsiteX5841" fmla="*/ 7199281 w 12192000"/>
              <a:gd name="connsiteY5841" fmla="*/ 315642 h 2007826"/>
              <a:gd name="connsiteX5842" fmla="*/ 7206710 w 12192000"/>
              <a:gd name="connsiteY5842" fmla="*/ 329788 h 2007826"/>
              <a:gd name="connsiteX5843" fmla="*/ 7209139 w 12192000"/>
              <a:gd name="connsiteY5843" fmla="*/ 320072 h 2007826"/>
              <a:gd name="connsiteX5844" fmla="*/ 7218236 w 12192000"/>
              <a:gd name="connsiteY5844" fmla="*/ 327883 h 2007826"/>
              <a:gd name="connsiteX5845" fmla="*/ 7220617 w 12192000"/>
              <a:gd name="connsiteY5845" fmla="*/ 315261 h 2007826"/>
              <a:gd name="connsiteX5846" fmla="*/ 7258098 w 12192000"/>
              <a:gd name="connsiteY5846" fmla="*/ 322882 h 2007826"/>
              <a:gd name="connsiteX5847" fmla="*/ 7296483 w 12192000"/>
              <a:gd name="connsiteY5847" fmla="*/ 322024 h 2007826"/>
              <a:gd name="connsiteX5848" fmla="*/ 7316439 w 12192000"/>
              <a:gd name="connsiteY5848" fmla="*/ 329645 h 2007826"/>
              <a:gd name="connsiteX5849" fmla="*/ 7339203 w 12192000"/>
              <a:gd name="connsiteY5849" fmla="*/ 325739 h 2007826"/>
              <a:gd name="connsiteX5850" fmla="*/ 7345014 w 12192000"/>
              <a:gd name="connsiteY5850" fmla="*/ 335551 h 2007826"/>
              <a:gd name="connsiteX5851" fmla="*/ 7371779 w 12192000"/>
              <a:gd name="connsiteY5851" fmla="*/ 329121 h 2007826"/>
              <a:gd name="connsiteX5852" fmla="*/ 7388352 w 12192000"/>
              <a:gd name="connsiteY5852" fmla="*/ 329645 h 2007826"/>
              <a:gd name="connsiteX5853" fmla="*/ 7399639 w 12192000"/>
              <a:gd name="connsiteY5853" fmla="*/ 340219 h 2007826"/>
              <a:gd name="connsiteX5854" fmla="*/ 7411641 w 12192000"/>
              <a:gd name="connsiteY5854" fmla="*/ 329979 h 2007826"/>
              <a:gd name="connsiteX5855" fmla="*/ 7437311 w 12192000"/>
              <a:gd name="connsiteY5855" fmla="*/ 333456 h 2007826"/>
              <a:gd name="connsiteX5856" fmla="*/ 7452217 w 12192000"/>
              <a:gd name="connsiteY5856" fmla="*/ 344696 h 2007826"/>
              <a:gd name="connsiteX5857" fmla="*/ 7461076 w 12192000"/>
              <a:gd name="connsiteY5857" fmla="*/ 344220 h 2007826"/>
              <a:gd name="connsiteX5858" fmla="*/ 7467362 w 12192000"/>
              <a:gd name="connsiteY5858" fmla="*/ 336456 h 2007826"/>
              <a:gd name="connsiteX5859" fmla="*/ 7482459 w 12192000"/>
              <a:gd name="connsiteY5859" fmla="*/ 337933 h 2007826"/>
              <a:gd name="connsiteX5860" fmla="*/ 7484507 w 12192000"/>
              <a:gd name="connsiteY5860" fmla="*/ 345744 h 2007826"/>
              <a:gd name="connsiteX5861" fmla="*/ 7484793 w 12192000"/>
              <a:gd name="connsiteY5861" fmla="*/ 335837 h 2007826"/>
              <a:gd name="connsiteX5862" fmla="*/ 7499938 w 12192000"/>
              <a:gd name="connsiteY5862" fmla="*/ 343029 h 2007826"/>
              <a:gd name="connsiteX5863" fmla="*/ 7507415 w 12192000"/>
              <a:gd name="connsiteY5863" fmla="*/ 327264 h 2007826"/>
              <a:gd name="connsiteX5864" fmla="*/ 7489651 w 12192000"/>
              <a:gd name="connsiteY5864" fmla="*/ 328597 h 2007826"/>
              <a:gd name="connsiteX5865" fmla="*/ 7474077 w 12192000"/>
              <a:gd name="connsiteY5865" fmla="*/ 329740 h 2007826"/>
              <a:gd name="connsiteX5866" fmla="*/ 7468839 w 12192000"/>
              <a:gd name="connsiteY5866" fmla="*/ 330645 h 2007826"/>
              <a:gd name="connsiteX5867" fmla="*/ 7466457 w 12192000"/>
              <a:gd name="connsiteY5867" fmla="*/ 329359 h 2007826"/>
              <a:gd name="connsiteX5868" fmla="*/ 7455694 w 12192000"/>
              <a:gd name="connsiteY5868" fmla="*/ 330169 h 2007826"/>
              <a:gd name="connsiteX5869" fmla="*/ 7429881 w 12192000"/>
              <a:gd name="connsiteY5869" fmla="*/ 326549 h 2007826"/>
              <a:gd name="connsiteX5870" fmla="*/ 7428548 w 12192000"/>
              <a:gd name="connsiteY5870" fmla="*/ 321977 h 2007826"/>
              <a:gd name="connsiteX5871" fmla="*/ 7417261 w 12192000"/>
              <a:gd name="connsiteY5871" fmla="*/ 328216 h 2007826"/>
              <a:gd name="connsiteX5872" fmla="*/ 7413784 w 12192000"/>
              <a:gd name="connsiteY5872" fmla="*/ 322929 h 2007826"/>
              <a:gd name="connsiteX5873" fmla="*/ 7408355 w 12192000"/>
              <a:gd name="connsiteY5873" fmla="*/ 326644 h 2007826"/>
              <a:gd name="connsiteX5874" fmla="*/ 7390876 w 12192000"/>
              <a:gd name="connsiteY5874" fmla="*/ 327311 h 2007826"/>
              <a:gd name="connsiteX5875" fmla="*/ 7391829 w 12192000"/>
              <a:gd name="connsiteY5875" fmla="*/ 317738 h 2007826"/>
              <a:gd name="connsiteX5876" fmla="*/ 7374303 w 12192000"/>
              <a:gd name="connsiteY5876" fmla="*/ 318690 h 2007826"/>
              <a:gd name="connsiteX5877" fmla="*/ 7360920 w 12192000"/>
              <a:gd name="connsiteY5877" fmla="*/ 319167 h 2007826"/>
              <a:gd name="connsiteX5878" fmla="*/ 7341013 w 12192000"/>
              <a:gd name="connsiteY5878" fmla="*/ 321548 h 2007826"/>
              <a:gd name="connsiteX5879" fmla="*/ 7316153 w 12192000"/>
              <a:gd name="connsiteY5879" fmla="*/ 319167 h 2007826"/>
              <a:gd name="connsiteX5880" fmla="*/ 7313105 w 12192000"/>
              <a:gd name="connsiteY5880" fmla="*/ 312546 h 2007826"/>
              <a:gd name="connsiteX5881" fmla="*/ 7293531 w 12192000"/>
              <a:gd name="connsiteY5881" fmla="*/ 317928 h 2007826"/>
              <a:gd name="connsiteX5882" fmla="*/ 7284387 w 12192000"/>
              <a:gd name="connsiteY5882" fmla="*/ 313499 h 2007826"/>
              <a:gd name="connsiteX5883" fmla="*/ 7280148 w 12192000"/>
              <a:gd name="connsiteY5883" fmla="*/ 316356 h 2007826"/>
              <a:gd name="connsiteX5884" fmla="*/ 7240762 w 12192000"/>
              <a:gd name="connsiteY5884" fmla="*/ 311736 h 2007826"/>
              <a:gd name="connsiteX5885" fmla="*/ 7237238 w 12192000"/>
              <a:gd name="connsiteY5885" fmla="*/ 310260 h 2007826"/>
              <a:gd name="connsiteX5886" fmla="*/ 7177659 w 12192000"/>
              <a:gd name="connsiteY5886" fmla="*/ 307354 h 2007826"/>
              <a:gd name="connsiteX5887" fmla="*/ 7176326 w 12192000"/>
              <a:gd name="connsiteY5887" fmla="*/ 304211 h 2007826"/>
              <a:gd name="connsiteX5888" fmla="*/ 7155990 w 12192000"/>
              <a:gd name="connsiteY5888" fmla="*/ 307212 h 2007826"/>
              <a:gd name="connsiteX5889" fmla="*/ 7121367 w 12192000"/>
              <a:gd name="connsiteY5889" fmla="*/ 301067 h 2007826"/>
              <a:gd name="connsiteX5890" fmla="*/ 8206168 w 12192000"/>
              <a:gd name="connsiteY5890" fmla="*/ 299924 h 2007826"/>
              <a:gd name="connsiteX5891" fmla="*/ 8206168 w 12192000"/>
              <a:gd name="connsiteY5891" fmla="*/ 299924 h 2007826"/>
              <a:gd name="connsiteX5892" fmla="*/ 8863155 w 12192000"/>
              <a:gd name="connsiteY5892" fmla="*/ 299781 h 2007826"/>
              <a:gd name="connsiteX5893" fmla="*/ 8863155 w 12192000"/>
              <a:gd name="connsiteY5893" fmla="*/ 299781 h 2007826"/>
              <a:gd name="connsiteX5894" fmla="*/ 8102759 w 12192000"/>
              <a:gd name="connsiteY5894" fmla="*/ 298575 h 2007826"/>
              <a:gd name="connsiteX5895" fmla="*/ 8096630 w 12192000"/>
              <a:gd name="connsiteY5895" fmla="*/ 299305 h 2007826"/>
              <a:gd name="connsiteX5896" fmla="*/ 8102759 w 12192000"/>
              <a:gd name="connsiteY5896" fmla="*/ 298575 h 2007826"/>
              <a:gd name="connsiteX5897" fmla="*/ 8385144 w 12192000"/>
              <a:gd name="connsiteY5897" fmla="*/ 298524 h 2007826"/>
              <a:gd name="connsiteX5898" fmla="*/ 8379190 w 12192000"/>
              <a:gd name="connsiteY5898" fmla="*/ 299448 h 2007826"/>
              <a:gd name="connsiteX5899" fmla="*/ 8385144 w 12192000"/>
              <a:gd name="connsiteY5899" fmla="*/ 298524 h 2007826"/>
              <a:gd name="connsiteX5900" fmla="*/ 8608994 w 12192000"/>
              <a:gd name="connsiteY5900" fmla="*/ 298499 h 2007826"/>
              <a:gd name="connsiteX5901" fmla="*/ 8602980 w 12192000"/>
              <a:gd name="connsiteY5901" fmla="*/ 299115 h 2007826"/>
              <a:gd name="connsiteX5902" fmla="*/ 8608994 w 12192000"/>
              <a:gd name="connsiteY5902" fmla="*/ 298499 h 2007826"/>
              <a:gd name="connsiteX5903" fmla="*/ 2991122 w 12192000"/>
              <a:gd name="connsiteY5903" fmla="*/ 298066 h 2007826"/>
              <a:gd name="connsiteX5904" fmla="*/ 2991074 w 12192000"/>
              <a:gd name="connsiteY5904" fmla="*/ 303353 h 2007826"/>
              <a:gd name="connsiteX5905" fmla="*/ 2961211 w 12192000"/>
              <a:gd name="connsiteY5905" fmla="*/ 307020 h 2007826"/>
              <a:gd name="connsiteX5906" fmla="*/ 2943403 w 12192000"/>
              <a:gd name="connsiteY5906" fmla="*/ 308306 h 2007826"/>
              <a:gd name="connsiteX5907" fmla="*/ 2943213 w 12192000"/>
              <a:gd name="connsiteY5907" fmla="*/ 304067 h 2007826"/>
              <a:gd name="connsiteX5908" fmla="*/ 2958977 w 12192000"/>
              <a:gd name="connsiteY5908" fmla="*/ 299876 h 2007826"/>
              <a:gd name="connsiteX5909" fmla="*/ 2991122 w 12192000"/>
              <a:gd name="connsiteY5909" fmla="*/ 298066 h 2007826"/>
              <a:gd name="connsiteX5910" fmla="*/ 3211070 w 12192000"/>
              <a:gd name="connsiteY5910" fmla="*/ 297590 h 2007826"/>
              <a:gd name="connsiteX5911" fmla="*/ 3197446 w 12192000"/>
              <a:gd name="connsiteY5911" fmla="*/ 304354 h 2007826"/>
              <a:gd name="connsiteX5912" fmla="*/ 3179157 w 12192000"/>
              <a:gd name="connsiteY5912" fmla="*/ 304878 h 2007826"/>
              <a:gd name="connsiteX5913" fmla="*/ 3162300 w 12192000"/>
              <a:gd name="connsiteY5913" fmla="*/ 309593 h 2007826"/>
              <a:gd name="connsiteX5914" fmla="*/ 3162204 w 12192000"/>
              <a:gd name="connsiteY5914" fmla="*/ 317928 h 2007826"/>
              <a:gd name="connsiteX5915" fmla="*/ 3197589 w 12192000"/>
              <a:gd name="connsiteY5915" fmla="*/ 310117 h 2007826"/>
              <a:gd name="connsiteX5916" fmla="*/ 3211070 w 12192000"/>
              <a:gd name="connsiteY5916" fmla="*/ 297590 h 2007826"/>
              <a:gd name="connsiteX5917" fmla="*/ 8143113 w 12192000"/>
              <a:gd name="connsiteY5917" fmla="*/ 296161 h 2007826"/>
              <a:gd name="connsiteX5918" fmla="*/ 8130445 w 12192000"/>
              <a:gd name="connsiteY5918" fmla="*/ 305496 h 2007826"/>
              <a:gd name="connsiteX5919" fmla="*/ 8143113 w 12192000"/>
              <a:gd name="connsiteY5919" fmla="*/ 296161 h 2007826"/>
              <a:gd name="connsiteX5920" fmla="*/ 3544786 w 12192000"/>
              <a:gd name="connsiteY5920" fmla="*/ 295875 h 2007826"/>
              <a:gd name="connsiteX5921" fmla="*/ 3559303 w 12192000"/>
              <a:gd name="connsiteY5921" fmla="*/ 301257 h 2007826"/>
              <a:gd name="connsiteX5922" fmla="*/ 3512147 w 12192000"/>
              <a:gd name="connsiteY5922" fmla="*/ 311355 h 2007826"/>
              <a:gd name="connsiteX5923" fmla="*/ 3507618 w 12192000"/>
              <a:gd name="connsiteY5923" fmla="*/ 307258 h 2007826"/>
              <a:gd name="connsiteX5924" fmla="*/ 3490845 w 12192000"/>
              <a:gd name="connsiteY5924" fmla="*/ 312736 h 2007826"/>
              <a:gd name="connsiteX5925" fmla="*/ 3482554 w 12192000"/>
              <a:gd name="connsiteY5925" fmla="*/ 317785 h 2007826"/>
              <a:gd name="connsiteX5926" fmla="*/ 3480600 w 12192000"/>
              <a:gd name="connsiteY5926" fmla="*/ 312307 h 2007826"/>
              <a:gd name="connsiteX5927" fmla="*/ 3473499 w 12192000"/>
              <a:gd name="connsiteY5927" fmla="*/ 318547 h 2007826"/>
              <a:gd name="connsiteX5928" fmla="*/ 3471356 w 12192000"/>
              <a:gd name="connsiteY5928" fmla="*/ 312974 h 2007826"/>
              <a:gd name="connsiteX5929" fmla="*/ 3447168 w 12192000"/>
              <a:gd name="connsiteY5929" fmla="*/ 320166 h 2007826"/>
              <a:gd name="connsiteX5930" fmla="*/ 3464779 w 12192000"/>
              <a:gd name="connsiteY5930" fmla="*/ 310783 h 2007826"/>
              <a:gd name="connsiteX5931" fmla="*/ 3479885 w 12192000"/>
              <a:gd name="connsiteY5931" fmla="*/ 305925 h 2007826"/>
              <a:gd name="connsiteX5932" fmla="*/ 3489082 w 12192000"/>
              <a:gd name="connsiteY5932" fmla="*/ 308402 h 2007826"/>
              <a:gd name="connsiteX5933" fmla="*/ 3494705 w 12192000"/>
              <a:gd name="connsiteY5933" fmla="*/ 302400 h 2007826"/>
              <a:gd name="connsiteX5934" fmla="*/ 3496800 w 12192000"/>
              <a:gd name="connsiteY5934" fmla="*/ 308163 h 2007826"/>
              <a:gd name="connsiteX5935" fmla="*/ 3519864 w 12192000"/>
              <a:gd name="connsiteY5935" fmla="*/ 300305 h 2007826"/>
              <a:gd name="connsiteX5936" fmla="*/ 3526818 w 12192000"/>
              <a:gd name="connsiteY5936" fmla="*/ 303162 h 2007826"/>
              <a:gd name="connsiteX5937" fmla="*/ 3531966 w 12192000"/>
              <a:gd name="connsiteY5937" fmla="*/ 299638 h 2007826"/>
              <a:gd name="connsiteX5938" fmla="*/ 3536544 w 12192000"/>
              <a:gd name="connsiteY5938" fmla="*/ 303496 h 2007826"/>
              <a:gd name="connsiteX5939" fmla="*/ 3544786 w 12192000"/>
              <a:gd name="connsiteY5939" fmla="*/ 295875 h 2007826"/>
              <a:gd name="connsiteX5940" fmla="*/ 8155352 w 12192000"/>
              <a:gd name="connsiteY5940" fmla="*/ 295494 h 2007826"/>
              <a:gd name="connsiteX5941" fmla="*/ 8150351 w 12192000"/>
              <a:gd name="connsiteY5941" fmla="*/ 308306 h 2007826"/>
              <a:gd name="connsiteX5942" fmla="*/ 8155352 w 12192000"/>
              <a:gd name="connsiteY5942" fmla="*/ 295494 h 2007826"/>
              <a:gd name="connsiteX5943" fmla="*/ 8334001 w 12192000"/>
              <a:gd name="connsiteY5943" fmla="*/ 295369 h 2007826"/>
              <a:gd name="connsiteX5944" fmla="*/ 8339803 w 12192000"/>
              <a:gd name="connsiteY5944" fmla="*/ 308593 h 2007826"/>
              <a:gd name="connsiteX5945" fmla="*/ 8329850 w 12192000"/>
              <a:gd name="connsiteY5945" fmla="*/ 308688 h 2007826"/>
              <a:gd name="connsiteX5946" fmla="*/ 8331945 w 12192000"/>
              <a:gd name="connsiteY5946" fmla="*/ 295590 h 2007826"/>
              <a:gd name="connsiteX5947" fmla="*/ 8333993 w 12192000"/>
              <a:gd name="connsiteY5947" fmla="*/ 295352 h 2007826"/>
              <a:gd name="connsiteX5948" fmla="*/ 8334005 w 12192000"/>
              <a:gd name="connsiteY5948" fmla="*/ 295369 h 2007826"/>
              <a:gd name="connsiteX5949" fmla="*/ 8334001 w 12192000"/>
              <a:gd name="connsiteY5949" fmla="*/ 295369 h 2007826"/>
              <a:gd name="connsiteX5950" fmla="*/ 8577786 w 12192000"/>
              <a:gd name="connsiteY5950" fmla="*/ 295161 h 2007826"/>
              <a:gd name="connsiteX5951" fmla="*/ 8577786 w 12192000"/>
              <a:gd name="connsiteY5951" fmla="*/ 295161 h 2007826"/>
              <a:gd name="connsiteX5952" fmla="*/ 8183546 w 12192000"/>
              <a:gd name="connsiteY5952" fmla="*/ 294923 h 2007826"/>
              <a:gd name="connsiteX5953" fmla="*/ 8169830 w 12192000"/>
              <a:gd name="connsiteY5953" fmla="*/ 310641 h 2007826"/>
              <a:gd name="connsiteX5954" fmla="*/ 8183546 w 12192000"/>
              <a:gd name="connsiteY5954" fmla="*/ 294923 h 2007826"/>
              <a:gd name="connsiteX5955" fmla="*/ 6986255 w 12192000"/>
              <a:gd name="connsiteY5955" fmla="*/ 294637 h 2007826"/>
              <a:gd name="connsiteX5956" fmla="*/ 6969586 w 12192000"/>
              <a:gd name="connsiteY5956" fmla="*/ 295828 h 2007826"/>
              <a:gd name="connsiteX5957" fmla="*/ 6950155 w 12192000"/>
              <a:gd name="connsiteY5957" fmla="*/ 303592 h 2007826"/>
              <a:gd name="connsiteX5958" fmla="*/ 6964680 w 12192000"/>
              <a:gd name="connsiteY5958" fmla="*/ 304211 h 2007826"/>
              <a:gd name="connsiteX5959" fmla="*/ 6962394 w 12192000"/>
              <a:gd name="connsiteY5959" fmla="*/ 313213 h 2007826"/>
              <a:gd name="connsiteX5960" fmla="*/ 6968205 w 12192000"/>
              <a:gd name="connsiteY5960" fmla="*/ 313213 h 2007826"/>
              <a:gd name="connsiteX5961" fmla="*/ 6966156 w 12192000"/>
              <a:gd name="connsiteY5961" fmla="*/ 303163 h 2007826"/>
              <a:gd name="connsiteX5962" fmla="*/ 7003304 w 12192000"/>
              <a:gd name="connsiteY5962" fmla="*/ 306211 h 2007826"/>
              <a:gd name="connsiteX5963" fmla="*/ 7016210 w 12192000"/>
              <a:gd name="connsiteY5963" fmla="*/ 311594 h 2007826"/>
              <a:gd name="connsiteX5964" fmla="*/ 7022020 w 12192000"/>
              <a:gd name="connsiteY5964" fmla="*/ 304259 h 2007826"/>
              <a:gd name="connsiteX5965" fmla="*/ 7036927 w 12192000"/>
              <a:gd name="connsiteY5965" fmla="*/ 304782 h 2007826"/>
              <a:gd name="connsiteX5966" fmla="*/ 7059644 w 12192000"/>
              <a:gd name="connsiteY5966" fmla="*/ 310260 h 2007826"/>
              <a:gd name="connsiteX5967" fmla="*/ 7073599 w 12192000"/>
              <a:gd name="connsiteY5967" fmla="*/ 319405 h 2007826"/>
              <a:gd name="connsiteX5968" fmla="*/ 7068312 w 12192000"/>
              <a:gd name="connsiteY5968" fmla="*/ 306545 h 2007826"/>
              <a:gd name="connsiteX5969" fmla="*/ 7080361 w 12192000"/>
              <a:gd name="connsiteY5969" fmla="*/ 319357 h 2007826"/>
              <a:gd name="connsiteX5970" fmla="*/ 7090601 w 12192000"/>
              <a:gd name="connsiteY5970" fmla="*/ 307259 h 2007826"/>
              <a:gd name="connsiteX5971" fmla="*/ 7090410 w 12192000"/>
              <a:gd name="connsiteY5971" fmla="*/ 319643 h 2007826"/>
              <a:gd name="connsiteX5972" fmla="*/ 7097602 w 12192000"/>
              <a:gd name="connsiteY5972" fmla="*/ 308212 h 2007826"/>
              <a:gd name="connsiteX5973" fmla="*/ 7106460 w 12192000"/>
              <a:gd name="connsiteY5973" fmla="*/ 314451 h 2007826"/>
              <a:gd name="connsiteX5974" fmla="*/ 7118128 w 12192000"/>
              <a:gd name="connsiteY5974" fmla="*/ 301782 h 2007826"/>
              <a:gd name="connsiteX5975" fmla="*/ 7064741 w 12192000"/>
              <a:gd name="connsiteY5975" fmla="*/ 302496 h 2007826"/>
              <a:gd name="connsiteX5976" fmla="*/ 7022640 w 12192000"/>
              <a:gd name="connsiteY5976" fmla="*/ 297400 h 2007826"/>
              <a:gd name="connsiteX5977" fmla="*/ 7002876 w 12192000"/>
              <a:gd name="connsiteY5977" fmla="*/ 297305 h 2007826"/>
              <a:gd name="connsiteX5978" fmla="*/ 6987159 w 12192000"/>
              <a:gd name="connsiteY5978" fmla="*/ 299686 h 2007826"/>
              <a:gd name="connsiteX5979" fmla="*/ 8039870 w 12192000"/>
              <a:gd name="connsiteY5979" fmla="*/ 294319 h 2007826"/>
              <a:gd name="connsiteX5980" fmla="*/ 8040602 w 12192000"/>
              <a:gd name="connsiteY5980" fmla="*/ 294706 h 2007826"/>
              <a:gd name="connsiteX5981" fmla="*/ 8039575 w 12192000"/>
              <a:gd name="connsiteY5981" fmla="*/ 295495 h 2007826"/>
              <a:gd name="connsiteX5982" fmla="*/ 7208575 w 12192000"/>
              <a:gd name="connsiteY5982" fmla="*/ 293517 h 2007826"/>
              <a:gd name="connsiteX5983" fmla="*/ 7202567 w 12192000"/>
              <a:gd name="connsiteY5983" fmla="*/ 294066 h 2007826"/>
              <a:gd name="connsiteX5984" fmla="*/ 7208575 w 12192000"/>
              <a:gd name="connsiteY5984" fmla="*/ 293517 h 2007826"/>
              <a:gd name="connsiteX5985" fmla="*/ 3248166 w 12192000"/>
              <a:gd name="connsiteY5985" fmla="*/ 293066 h 2007826"/>
              <a:gd name="connsiteX5986" fmla="*/ 3235126 w 12192000"/>
              <a:gd name="connsiteY5986" fmla="*/ 298924 h 2007826"/>
              <a:gd name="connsiteX5987" fmla="*/ 3215072 w 12192000"/>
              <a:gd name="connsiteY5987" fmla="*/ 298924 h 2007826"/>
              <a:gd name="connsiteX5988" fmla="*/ 3214738 w 12192000"/>
              <a:gd name="connsiteY5988" fmla="*/ 308545 h 2007826"/>
              <a:gd name="connsiteX5989" fmla="*/ 3248453 w 12192000"/>
              <a:gd name="connsiteY5989" fmla="*/ 303401 h 2007826"/>
              <a:gd name="connsiteX5990" fmla="*/ 3248166 w 12192000"/>
              <a:gd name="connsiteY5990" fmla="*/ 293066 h 2007826"/>
              <a:gd name="connsiteX5991" fmla="*/ 8354519 w 12192000"/>
              <a:gd name="connsiteY5991" fmla="*/ 292732 h 2007826"/>
              <a:gd name="connsiteX5992" fmla="*/ 8364044 w 12192000"/>
              <a:gd name="connsiteY5992" fmla="*/ 313975 h 2007826"/>
              <a:gd name="connsiteX5993" fmla="*/ 8347614 w 12192000"/>
              <a:gd name="connsiteY5993" fmla="*/ 306068 h 2007826"/>
              <a:gd name="connsiteX5994" fmla="*/ 8352900 w 12192000"/>
              <a:gd name="connsiteY5994" fmla="*/ 323929 h 2007826"/>
              <a:gd name="connsiteX5995" fmla="*/ 8344036 w 12192000"/>
              <a:gd name="connsiteY5995" fmla="*/ 308676 h 2007826"/>
              <a:gd name="connsiteX5996" fmla="*/ 8334005 w 12192000"/>
              <a:gd name="connsiteY5996" fmla="*/ 295369 h 2007826"/>
              <a:gd name="connsiteX5997" fmla="*/ 8346995 w 12192000"/>
              <a:gd name="connsiteY5997" fmla="*/ 293970 h 2007826"/>
              <a:gd name="connsiteX5998" fmla="*/ 8356948 w 12192000"/>
              <a:gd name="connsiteY5998" fmla="*/ 306497 h 2007826"/>
              <a:gd name="connsiteX5999" fmla="*/ 8354519 w 12192000"/>
              <a:gd name="connsiteY5999" fmla="*/ 292732 h 2007826"/>
              <a:gd name="connsiteX6000" fmla="*/ 3008579 w 12192000"/>
              <a:gd name="connsiteY6000" fmla="*/ 292100 h 2007826"/>
              <a:gd name="connsiteX6001" fmla="*/ 3018131 w 12192000"/>
              <a:gd name="connsiteY6001" fmla="*/ 297208 h 2007826"/>
              <a:gd name="connsiteX6002" fmla="*/ 2996464 w 12192000"/>
              <a:gd name="connsiteY6002" fmla="*/ 295780 h 2007826"/>
              <a:gd name="connsiteX6003" fmla="*/ 3008579 w 12192000"/>
              <a:gd name="connsiteY6003" fmla="*/ 292100 h 2007826"/>
              <a:gd name="connsiteX6004" fmla="*/ 8553783 w 12192000"/>
              <a:gd name="connsiteY6004" fmla="*/ 291827 h 2007826"/>
              <a:gd name="connsiteX6005" fmla="*/ 8553783 w 12192000"/>
              <a:gd name="connsiteY6005" fmla="*/ 291827 h 2007826"/>
              <a:gd name="connsiteX6006" fmla="*/ 8811101 w 12192000"/>
              <a:gd name="connsiteY6006" fmla="*/ 291732 h 2007826"/>
              <a:gd name="connsiteX6007" fmla="*/ 8811101 w 12192000"/>
              <a:gd name="connsiteY6007" fmla="*/ 291732 h 2007826"/>
              <a:gd name="connsiteX6008" fmla="*/ 6879336 w 12192000"/>
              <a:gd name="connsiteY6008" fmla="*/ 291303 h 2007826"/>
              <a:gd name="connsiteX6009" fmla="*/ 6876193 w 12192000"/>
              <a:gd name="connsiteY6009" fmla="*/ 297400 h 2007826"/>
              <a:gd name="connsiteX6010" fmla="*/ 6895719 w 12192000"/>
              <a:gd name="connsiteY6010" fmla="*/ 291541 h 2007826"/>
              <a:gd name="connsiteX6011" fmla="*/ 6879336 w 12192000"/>
              <a:gd name="connsiteY6011" fmla="*/ 291303 h 2007826"/>
              <a:gd name="connsiteX6012" fmla="*/ 7192518 w 12192000"/>
              <a:gd name="connsiteY6012" fmla="*/ 290875 h 2007826"/>
              <a:gd name="connsiteX6013" fmla="*/ 7192518 w 12192000"/>
              <a:gd name="connsiteY6013" fmla="*/ 290875 h 2007826"/>
              <a:gd name="connsiteX6014" fmla="*/ 8130016 w 12192000"/>
              <a:gd name="connsiteY6014" fmla="*/ 290827 h 2007826"/>
              <a:gd name="connsiteX6015" fmla="*/ 8130016 w 12192000"/>
              <a:gd name="connsiteY6015" fmla="*/ 290827 h 2007826"/>
              <a:gd name="connsiteX6016" fmla="*/ 6906101 w 12192000"/>
              <a:gd name="connsiteY6016" fmla="*/ 290732 h 2007826"/>
              <a:gd name="connsiteX6017" fmla="*/ 6902101 w 12192000"/>
              <a:gd name="connsiteY6017" fmla="*/ 297305 h 2007826"/>
              <a:gd name="connsiteX6018" fmla="*/ 6931676 w 12192000"/>
              <a:gd name="connsiteY6018" fmla="*/ 307116 h 2007826"/>
              <a:gd name="connsiteX6019" fmla="*/ 6931391 w 12192000"/>
              <a:gd name="connsiteY6019" fmla="*/ 299448 h 2007826"/>
              <a:gd name="connsiteX6020" fmla="*/ 6941772 w 12192000"/>
              <a:gd name="connsiteY6020" fmla="*/ 303782 h 2007826"/>
              <a:gd name="connsiteX6021" fmla="*/ 6948869 w 12192000"/>
              <a:gd name="connsiteY6021" fmla="*/ 298352 h 2007826"/>
              <a:gd name="connsiteX6022" fmla="*/ 6948155 w 12192000"/>
              <a:gd name="connsiteY6022" fmla="*/ 294018 h 2007826"/>
              <a:gd name="connsiteX6023" fmla="*/ 6932390 w 12192000"/>
              <a:gd name="connsiteY6023" fmla="*/ 291732 h 2007826"/>
              <a:gd name="connsiteX6024" fmla="*/ 6906101 w 12192000"/>
              <a:gd name="connsiteY6024" fmla="*/ 290732 h 2007826"/>
              <a:gd name="connsiteX6025" fmla="*/ 8227600 w 12192000"/>
              <a:gd name="connsiteY6025" fmla="*/ 289398 h 2007826"/>
              <a:gd name="connsiteX6026" fmla="*/ 8250650 w 12192000"/>
              <a:gd name="connsiteY6026" fmla="*/ 299257 h 2007826"/>
              <a:gd name="connsiteX6027" fmla="*/ 8240982 w 12192000"/>
              <a:gd name="connsiteY6027" fmla="*/ 295828 h 2007826"/>
              <a:gd name="connsiteX6028" fmla="*/ 8224123 w 12192000"/>
              <a:gd name="connsiteY6028" fmla="*/ 319071 h 2007826"/>
              <a:gd name="connsiteX6029" fmla="*/ 8234553 w 12192000"/>
              <a:gd name="connsiteY6029" fmla="*/ 304973 h 2007826"/>
              <a:gd name="connsiteX6030" fmla="*/ 8227600 w 12192000"/>
              <a:gd name="connsiteY6030" fmla="*/ 289398 h 2007826"/>
              <a:gd name="connsiteX6031" fmla="*/ 8291703 w 12192000"/>
              <a:gd name="connsiteY6031" fmla="*/ 289255 h 2007826"/>
              <a:gd name="connsiteX6032" fmla="*/ 8295180 w 12192000"/>
              <a:gd name="connsiteY6032" fmla="*/ 289493 h 2007826"/>
              <a:gd name="connsiteX6033" fmla="*/ 8324231 w 12192000"/>
              <a:gd name="connsiteY6033" fmla="*/ 309593 h 2007826"/>
              <a:gd name="connsiteX6034" fmla="*/ 8311658 w 12192000"/>
              <a:gd name="connsiteY6034" fmla="*/ 300829 h 2007826"/>
              <a:gd name="connsiteX6035" fmla="*/ 8309324 w 12192000"/>
              <a:gd name="connsiteY6035" fmla="*/ 309450 h 2007826"/>
              <a:gd name="connsiteX6036" fmla="*/ 8315706 w 12192000"/>
              <a:gd name="connsiteY6036" fmla="*/ 307783 h 2007826"/>
              <a:gd name="connsiteX6037" fmla="*/ 8315277 w 12192000"/>
              <a:gd name="connsiteY6037" fmla="*/ 314832 h 2007826"/>
              <a:gd name="connsiteX6038" fmla="*/ 8291941 w 12192000"/>
              <a:gd name="connsiteY6038" fmla="*/ 302972 h 2007826"/>
              <a:gd name="connsiteX6039" fmla="*/ 8291703 w 12192000"/>
              <a:gd name="connsiteY6039" fmla="*/ 289255 h 2007826"/>
              <a:gd name="connsiteX6040" fmla="*/ 7145417 w 12192000"/>
              <a:gd name="connsiteY6040" fmla="*/ 289217 h 2007826"/>
              <a:gd name="connsiteX6041" fmla="*/ 7139369 w 12192000"/>
              <a:gd name="connsiteY6041" fmla="*/ 289779 h 2007826"/>
              <a:gd name="connsiteX6042" fmla="*/ 7145417 w 12192000"/>
              <a:gd name="connsiteY6042" fmla="*/ 289217 h 2007826"/>
              <a:gd name="connsiteX6043" fmla="*/ 8013309 w 12192000"/>
              <a:gd name="connsiteY6043" fmla="*/ 289063 h 2007826"/>
              <a:gd name="connsiteX6044" fmla="*/ 8007000 w 12192000"/>
              <a:gd name="connsiteY6044" fmla="*/ 289826 h 2007826"/>
              <a:gd name="connsiteX6045" fmla="*/ 8013309 w 12192000"/>
              <a:gd name="connsiteY6045" fmla="*/ 289063 h 2007826"/>
              <a:gd name="connsiteX6046" fmla="*/ 5113115 w 12192000"/>
              <a:gd name="connsiteY6046" fmla="*/ 288869 h 2007826"/>
              <a:gd name="connsiteX6047" fmla="*/ 5106934 w 12192000"/>
              <a:gd name="connsiteY6047" fmla="*/ 289826 h 2007826"/>
              <a:gd name="connsiteX6048" fmla="*/ 5113115 w 12192000"/>
              <a:gd name="connsiteY6048" fmla="*/ 288869 h 2007826"/>
              <a:gd name="connsiteX6049" fmla="*/ 3034563 w 12192000"/>
              <a:gd name="connsiteY6049" fmla="*/ 288564 h 2007826"/>
              <a:gd name="connsiteX6050" fmla="*/ 3042743 w 12192000"/>
              <a:gd name="connsiteY6050" fmla="*/ 292255 h 2007826"/>
              <a:gd name="connsiteX6051" fmla="*/ 3024468 w 12192000"/>
              <a:gd name="connsiteY6051" fmla="*/ 291446 h 2007826"/>
              <a:gd name="connsiteX6052" fmla="*/ 3034563 w 12192000"/>
              <a:gd name="connsiteY6052" fmla="*/ 288564 h 2007826"/>
              <a:gd name="connsiteX6053" fmla="*/ 8772857 w 12192000"/>
              <a:gd name="connsiteY6053" fmla="*/ 286492 h 2007826"/>
              <a:gd name="connsiteX6054" fmla="*/ 8772857 w 12192000"/>
              <a:gd name="connsiteY6054" fmla="*/ 286492 h 2007826"/>
              <a:gd name="connsiteX6055" fmla="*/ 8082010 w 12192000"/>
              <a:gd name="connsiteY6055" fmla="*/ 286397 h 2007826"/>
              <a:gd name="connsiteX6056" fmla="*/ 8073104 w 12192000"/>
              <a:gd name="connsiteY6056" fmla="*/ 298686 h 2007826"/>
              <a:gd name="connsiteX6057" fmla="*/ 8082010 w 12192000"/>
              <a:gd name="connsiteY6057" fmla="*/ 286397 h 2007826"/>
              <a:gd name="connsiteX6058" fmla="*/ 8758761 w 12192000"/>
              <a:gd name="connsiteY6058" fmla="*/ 286302 h 2007826"/>
              <a:gd name="connsiteX6059" fmla="*/ 8758761 w 12192000"/>
              <a:gd name="connsiteY6059" fmla="*/ 286302 h 2007826"/>
              <a:gd name="connsiteX6060" fmla="*/ 8501491 w 12192000"/>
              <a:gd name="connsiteY6060" fmla="*/ 285588 h 2007826"/>
              <a:gd name="connsiteX6061" fmla="*/ 8501491 w 12192000"/>
              <a:gd name="connsiteY6061" fmla="*/ 285588 h 2007826"/>
              <a:gd name="connsiteX6062" fmla="*/ 6750606 w 12192000"/>
              <a:gd name="connsiteY6062" fmla="*/ 284826 h 2007826"/>
              <a:gd name="connsiteX6063" fmla="*/ 6748177 w 12192000"/>
              <a:gd name="connsiteY6063" fmla="*/ 289112 h 2007826"/>
              <a:gd name="connsiteX6064" fmla="*/ 6750606 w 12192000"/>
              <a:gd name="connsiteY6064" fmla="*/ 284826 h 2007826"/>
              <a:gd name="connsiteX6065" fmla="*/ 2383419 w 12192000"/>
              <a:gd name="connsiteY6065" fmla="*/ 284318 h 2007826"/>
              <a:gd name="connsiteX6066" fmla="*/ 2377258 w 12192000"/>
              <a:gd name="connsiteY6066" fmla="*/ 284968 h 2007826"/>
              <a:gd name="connsiteX6067" fmla="*/ 2383419 w 12192000"/>
              <a:gd name="connsiteY6067" fmla="*/ 284318 h 2007826"/>
              <a:gd name="connsiteX6068" fmla="*/ 6765989 w 12192000"/>
              <a:gd name="connsiteY6068" fmla="*/ 284064 h 2007826"/>
              <a:gd name="connsiteX6069" fmla="*/ 6755083 w 12192000"/>
              <a:gd name="connsiteY6069" fmla="*/ 296257 h 2007826"/>
              <a:gd name="connsiteX6070" fmla="*/ 6800755 w 12192000"/>
              <a:gd name="connsiteY6070" fmla="*/ 298400 h 2007826"/>
              <a:gd name="connsiteX6071" fmla="*/ 6801183 w 12192000"/>
              <a:gd name="connsiteY6071" fmla="*/ 293542 h 2007826"/>
              <a:gd name="connsiteX6072" fmla="*/ 6812376 w 12192000"/>
              <a:gd name="connsiteY6072" fmla="*/ 298352 h 2007826"/>
              <a:gd name="connsiteX6073" fmla="*/ 6835426 w 12192000"/>
              <a:gd name="connsiteY6073" fmla="*/ 284397 h 2007826"/>
              <a:gd name="connsiteX6074" fmla="*/ 6816328 w 12192000"/>
              <a:gd name="connsiteY6074" fmla="*/ 285492 h 2007826"/>
              <a:gd name="connsiteX6075" fmla="*/ 6813661 w 12192000"/>
              <a:gd name="connsiteY6075" fmla="*/ 288969 h 2007826"/>
              <a:gd name="connsiteX6076" fmla="*/ 6798183 w 12192000"/>
              <a:gd name="connsiteY6076" fmla="*/ 289255 h 2007826"/>
              <a:gd name="connsiteX6077" fmla="*/ 6794897 w 12192000"/>
              <a:gd name="connsiteY6077" fmla="*/ 285302 h 2007826"/>
              <a:gd name="connsiteX6078" fmla="*/ 6765989 w 12192000"/>
              <a:gd name="connsiteY6078" fmla="*/ 284064 h 2007826"/>
              <a:gd name="connsiteX6079" fmla="*/ 4858723 w 12192000"/>
              <a:gd name="connsiteY6079" fmla="*/ 283730 h 2007826"/>
              <a:gd name="connsiteX6080" fmla="*/ 4856969 w 12192000"/>
              <a:gd name="connsiteY6080" fmla="*/ 290065 h 2007826"/>
              <a:gd name="connsiteX6081" fmla="*/ 4846479 w 12192000"/>
              <a:gd name="connsiteY6081" fmla="*/ 284683 h 2007826"/>
              <a:gd name="connsiteX6082" fmla="*/ 4824633 w 12192000"/>
              <a:gd name="connsiteY6082" fmla="*/ 293542 h 2007826"/>
              <a:gd name="connsiteX6083" fmla="*/ 4823866 w 12192000"/>
              <a:gd name="connsiteY6083" fmla="*/ 286159 h 2007826"/>
              <a:gd name="connsiteX6084" fmla="*/ 4802700 w 12192000"/>
              <a:gd name="connsiteY6084" fmla="*/ 292970 h 2007826"/>
              <a:gd name="connsiteX6085" fmla="*/ 4789241 w 12192000"/>
              <a:gd name="connsiteY6085" fmla="*/ 293351 h 2007826"/>
              <a:gd name="connsiteX6086" fmla="*/ 4779680 w 12192000"/>
              <a:gd name="connsiteY6086" fmla="*/ 293304 h 2007826"/>
              <a:gd name="connsiteX6087" fmla="*/ 4766412 w 12192000"/>
              <a:gd name="connsiteY6087" fmla="*/ 295923 h 2007826"/>
              <a:gd name="connsiteX6088" fmla="*/ 4726745 w 12192000"/>
              <a:gd name="connsiteY6088" fmla="*/ 296161 h 2007826"/>
              <a:gd name="connsiteX6089" fmla="*/ 4710294 w 12192000"/>
              <a:gd name="connsiteY6089" fmla="*/ 299067 h 2007826"/>
              <a:gd name="connsiteX6090" fmla="*/ 4710152 w 12192000"/>
              <a:gd name="connsiteY6090" fmla="*/ 294161 h 2007826"/>
              <a:gd name="connsiteX6091" fmla="*/ 4688902 w 12192000"/>
              <a:gd name="connsiteY6091" fmla="*/ 300924 h 2007826"/>
              <a:gd name="connsiteX6092" fmla="*/ 4663434 w 12192000"/>
              <a:gd name="connsiteY6092" fmla="*/ 307831 h 2007826"/>
              <a:gd name="connsiteX6093" fmla="*/ 4687189 w 12192000"/>
              <a:gd name="connsiteY6093" fmla="*/ 308926 h 2007826"/>
              <a:gd name="connsiteX6094" fmla="*/ 4686002 w 12192000"/>
              <a:gd name="connsiteY6094" fmla="*/ 322786 h 2007826"/>
              <a:gd name="connsiteX6095" fmla="*/ 4703742 w 12192000"/>
              <a:gd name="connsiteY6095" fmla="*/ 317023 h 2007826"/>
              <a:gd name="connsiteX6096" fmla="*/ 4710102 w 12192000"/>
              <a:gd name="connsiteY6096" fmla="*/ 312213 h 2007826"/>
              <a:gd name="connsiteX6097" fmla="*/ 4710199 w 12192000"/>
              <a:gd name="connsiteY6097" fmla="*/ 323930 h 2007826"/>
              <a:gd name="connsiteX6098" fmla="*/ 4725121 w 12192000"/>
              <a:gd name="connsiteY6098" fmla="*/ 310355 h 2007826"/>
              <a:gd name="connsiteX6099" fmla="*/ 4719285 w 12192000"/>
              <a:gd name="connsiteY6099" fmla="*/ 324835 h 2007826"/>
              <a:gd name="connsiteX6100" fmla="*/ 4733201 w 12192000"/>
              <a:gd name="connsiteY6100" fmla="*/ 310212 h 2007826"/>
              <a:gd name="connsiteX6101" fmla="*/ 4736347 w 12192000"/>
              <a:gd name="connsiteY6101" fmla="*/ 327502 h 2007826"/>
              <a:gd name="connsiteX6102" fmla="*/ 4749154 w 12192000"/>
              <a:gd name="connsiteY6102" fmla="*/ 306259 h 2007826"/>
              <a:gd name="connsiteX6103" fmla="*/ 4748055 w 12192000"/>
              <a:gd name="connsiteY6103" fmla="*/ 319500 h 2007826"/>
              <a:gd name="connsiteX6104" fmla="*/ 4762606 w 12192000"/>
              <a:gd name="connsiteY6104" fmla="*/ 307259 h 2007826"/>
              <a:gd name="connsiteX6105" fmla="*/ 4761228 w 12192000"/>
              <a:gd name="connsiteY6105" fmla="*/ 316690 h 2007826"/>
              <a:gd name="connsiteX6106" fmla="*/ 4777684 w 12192000"/>
              <a:gd name="connsiteY6106" fmla="*/ 302496 h 2007826"/>
              <a:gd name="connsiteX6107" fmla="*/ 4771596 w 12192000"/>
              <a:gd name="connsiteY6107" fmla="*/ 318643 h 2007826"/>
              <a:gd name="connsiteX6108" fmla="*/ 4790430 w 12192000"/>
              <a:gd name="connsiteY6108" fmla="*/ 313356 h 2007826"/>
              <a:gd name="connsiteX6109" fmla="*/ 4803034 w 12192000"/>
              <a:gd name="connsiteY6109" fmla="*/ 299115 h 2007826"/>
              <a:gd name="connsiteX6110" fmla="*/ 4795995 w 12192000"/>
              <a:gd name="connsiteY6110" fmla="*/ 321691 h 2007826"/>
              <a:gd name="connsiteX6111" fmla="*/ 4814448 w 12192000"/>
              <a:gd name="connsiteY6111" fmla="*/ 300782 h 2007826"/>
              <a:gd name="connsiteX6112" fmla="*/ 4811975 w 12192000"/>
              <a:gd name="connsiteY6112" fmla="*/ 313308 h 2007826"/>
              <a:gd name="connsiteX6113" fmla="*/ 4824201 w 12192000"/>
              <a:gd name="connsiteY6113" fmla="*/ 302306 h 2007826"/>
              <a:gd name="connsiteX6114" fmla="*/ 4824825 w 12192000"/>
              <a:gd name="connsiteY6114" fmla="*/ 311117 h 2007826"/>
              <a:gd name="connsiteX6115" fmla="*/ 4838866 w 12192000"/>
              <a:gd name="connsiteY6115" fmla="*/ 300448 h 2007826"/>
              <a:gd name="connsiteX6116" fmla="*/ 4836742 w 12192000"/>
              <a:gd name="connsiteY6116" fmla="*/ 313165 h 2007826"/>
              <a:gd name="connsiteX6117" fmla="*/ 4849849 w 12192000"/>
              <a:gd name="connsiteY6117" fmla="*/ 300162 h 2007826"/>
              <a:gd name="connsiteX6118" fmla="*/ 4849704 w 12192000"/>
              <a:gd name="connsiteY6118" fmla="*/ 313213 h 2007826"/>
              <a:gd name="connsiteX6119" fmla="*/ 4862848 w 12192000"/>
              <a:gd name="connsiteY6119" fmla="*/ 297305 h 2007826"/>
              <a:gd name="connsiteX6120" fmla="*/ 4858676 w 12192000"/>
              <a:gd name="connsiteY6120" fmla="*/ 310355 h 2007826"/>
              <a:gd name="connsiteX6121" fmla="*/ 4857393 w 12192000"/>
              <a:gd name="connsiteY6121" fmla="*/ 312689 h 2007826"/>
              <a:gd name="connsiteX6122" fmla="*/ 4881476 w 12192000"/>
              <a:gd name="connsiteY6122" fmla="*/ 312498 h 2007826"/>
              <a:gd name="connsiteX6123" fmla="*/ 4881094 w 12192000"/>
              <a:gd name="connsiteY6123" fmla="*/ 308259 h 2007826"/>
              <a:gd name="connsiteX6124" fmla="*/ 4864320 w 12192000"/>
              <a:gd name="connsiteY6124" fmla="*/ 308926 h 2007826"/>
              <a:gd name="connsiteX6125" fmla="*/ 4878756 w 12192000"/>
              <a:gd name="connsiteY6125" fmla="*/ 305449 h 2007826"/>
              <a:gd name="connsiteX6126" fmla="*/ 4891158 w 12192000"/>
              <a:gd name="connsiteY6126" fmla="*/ 291017 h 2007826"/>
              <a:gd name="connsiteX6127" fmla="*/ 4885865 w 12192000"/>
              <a:gd name="connsiteY6127" fmla="*/ 309545 h 2007826"/>
              <a:gd name="connsiteX6128" fmla="*/ 4896167 w 12192000"/>
              <a:gd name="connsiteY6128" fmla="*/ 293589 h 2007826"/>
              <a:gd name="connsiteX6129" fmla="*/ 4878948 w 12192000"/>
              <a:gd name="connsiteY6129" fmla="*/ 288064 h 2007826"/>
              <a:gd name="connsiteX6130" fmla="*/ 4864653 w 12192000"/>
              <a:gd name="connsiteY6130" fmla="*/ 288493 h 2007826"/>
              <a:gd name="connsiteX6131" fmla="*/ 4858723 w 12192000"/>
              <a:gd name="connsiteY6131" fmla="*/ 283730 h 2007826"/>
              <a:gd name="connsiteX6132" fmla="*/ 8254889 w 12192000"/>
              <a:gd name="connsiteY6132" fmla="*/ 282777 h 2007826"/>
              <a:gd name="connsiteX6133" fmla="*/ 8259032 w 12192000"/>
              <a:gd name="connsiteY6133" fmla="*/ 294065 h 2007826"/>
              <a:gd name="connsiteX6134" fmla="*/ 8288559 w 12192000"/>
              <a:gd name="connsiteY6134" fmla="*/ 304306 h 2007826"/>
              <a:gd name="connsiteX6135" fmla="*/ 8272367 w 12192000"/>
              <a:gd name="connsiteY6135" fmla="*/ 297923 h 2007826"/>
              <a:gd name="connsiteX6136" fmla="*/ 8277177 w 12192000"/>
              <a:gd name="connsiteY6136" fmla="*/ 310497 h 2007826"/>
              <a:gd name="connsiteX6137" fmla="*/ 8265461 w 12192000"/>
              <a:gd name="connsiteY6137" fmla="*/ 297923 h 2007826"/>
              <a:gd name="connsiteX6138" fmla="*/ 8253412 w 12192000"/>
              <a:gd name="connsiteY6138" fmla="*/ 299257 h 2007826"/>
              <a:gd name="connsiteX6139" fmla="*/ 8254889 w 12192000"/>
              <a:gd name="connsiteY6139" fmla="*/ 282777 h 2007826"/>
              <a:gd name="connsiteX6140" fmla="*/ 8204549 w 12192000"/>
              <a:gd name="connsiteY6140" fmla="*/ 282348 h 2007826"/>
              <a:gd name="connsiteX6141" fmla="*/ 8203311 w 12192000"/>
              <a:gd name="connsiteY6141" fmla="*/ 293494 h 2007826"/>
              <a:gd name="connsiteX6142" fmla="*/ 8190833 w 12192000"/>
              <a:gd name="connsiteY6142" fmla="*/ 289540 h 2007826"/>
              <a:gd name="connsiteX6143" fmla="*/ 8204549 w 12192000"/>
              <a:gd name="connsiteY6143" fmla="*/ 282348 h 2007826"/>
              <a:gd name="connsiteX6144" fmla="*/ 8720613 w 12192000"/>
              <a:gd name="connsiteY6144" fmla="*/ 281729 h 2007826"/>
              <a:gd name="connsiteX6145" fmla="*/ 8720613 w 12192000"/>
              <a:gd name="connsiteY6145" fmla="*/ 281729 h 2007826"/>
              <a:gd name="connsiteX6146" fmla="*/ 4925833 w 12192000"/>
              <a:gd name="connsiteY6146" fmla="*/ 280920 h 2007826"/>
              <a:gd name="connsiteX6147" fmla="*/ 4901077 w 12192000"/>
              <a:gd name="connsiteY6147" fmla="*/ 287636 h 2007826"/>
              <a:gd name="connsiteX6148" fmla="*/ 4901461 w 12192000"/>
              <a:gd name="connsiteY6148" fmla="*/ 305116 h 2007826"/>
              <a:gd name="connsiteX6149" fmla="*/ 4913001 w 12192000"/>
              <a:gd name="connsiteY6149" fmla="*/ 294209 h 2007826"/>
              <a:gd name="connsiteX6150" fmla="*/ 4917772 w 12192000"/>
              <a:gd name="connsiteY6150" fmla="*/ 299781 h 2007826"/>
              <a:gd name="connsiteX6151" fmla="*/ 4925833 w 12192000"/>
              <a:gd name="connsiteY6151" fmla="*/ 280920 h 2007826"/>
              <a:gd name="connsiteX6152" fmla="*/ 6687789 w 12192000"/>
              <a:gd name="connsiteY6152" fmla="*/ 280729 h 2007826"/>
              <a:gd name="connsiteX6153" fmla="*/ 6694075 w 12192000"/>
              <a:gd name="connsiteY6153" fmla="*/ 287731 h 2007826"/>
              <a:gd name="connsiteX6154" fmla="*/ 6687789 w 12192000"/>
              <a:gd name="connsiteY6154" fmla="*/ 280729 h 2007826"/>
              <a:gd name="connsiteX6155" fmla="*/ 8463343 w 12192000"/>
              <a:gd name="connsiteY6155" fmla="*/ 280587 h 2007826"/>
              <a:gd name="connsiteX6156" fmla="*/ 8463343 w 12192000"/>
              <a:gd name="connsiteY6156" fmla="*/ 280587 h 2007826"/>
              <a:gd name="connsiteX6157" fmla="*/ 8212121 w 12192000"/>
              <a:gd name="connsiteY6157" fmla="*/ 280158 h 2007826"/>
              <a:gd name="connsiteX6158" fmla="*/ 8222742 w 12192000"/>
              <a:gd name="connsiteY6158" fmla="*/ 293875 h 2007826"/>
              <a:gd name="connsiteX6159" fmla="*/ 8212121 w 12192000"/>
              <a:gd name="connsiteY6159" fmla="*/ 280158 h 2007826"/>
              <a:gd name="connsiteX6160" fmla="*/ 9299949 w 12192000"/>
              <a:gd name="connsiteY6160" fmla="*/ 279456 h 2007826"/>
              <a:gd name="connsiteX6161" fmla="*/ 9293828 w 12192000"/>
              <a:gd name="connsiteY6161" fmla="*/ 280206 h 2007826"/>
              <a:gd name="connsiteX6162" fmla="*/ 9299949 w 12192000"/>
              <a:gd name="connsiteY6162" fmla="*/ 279456 h 2007826"/>
              <a:gd name="connsiteX6163" fmla="*/ 7936377 w 12192000"/>
              <a:gd name="connsiteY6163" fmla="*/ 279364 h 2007826"/>
              <a:gd name="connsiteX6164" fmla="*/ 7930229 w 12192000"/>
              <a:gd name="connsiteY6164" fmla="*/ 280349 h 2007826"/>
              <a:gd name="connsiteX6165" fmla="*/ 7936377 w 12192000"/>
              <a:gd name="connsiteY6165" fmla="*/ 279364 h 2007826"/>
              <a:gd name="connsiteX6166" fmla="*/ 8043623 w 12192000"/>
              <a:gd name="connsiteY6166" fmla="*/ 279348 h 2007826"/>
              <a:gd name="connsiteX6167" fmla="*/ 8039870 w 12192000"/>
              <a:gd name="connsiteY6167" fmla="*/ 294319 h 2007826"/>
              <a:gd name="connsiteX6168" fmla="*/ 8032384 w 12192000"/>
              <a:gd name="connsiteY6168" fmla="*/ 290351 h 2007826"/>
              <a:gd name="connsiteX6169" fmla="*/ 8037766 w 12192000"/>
              <a:gd name="connsiteY6169" fmla="*/ 289017 h 2007826"/>
              <a:gd name="connsiteX6170" fmla="*/ 8043623 w 12192000"/>
              <a:gd name="connsiteY6170" fmla="*/ 279348 h 2007826"/>
              <a:gd name="connsiteX6171" fmla="*/ 7589568 w 12192000"/>
              <a:gd name="connsiteY6171" fmla="*/ 279205 h 2007826"/>
              <a:gd name="connsiteX6172" fmla="*/ 7561993 w 12192000"/>
              <a:gd name="connsiteY6172" fmla="*/ 280158 h 2007826"/>
              <a:gd name="connsiteX6173" fmla="*/ 7563041 w 12192000"/>
              <a:gd name="connsiteY6173" fmla="*/ 290065 h 2007826"/>
              <a:gd name="connsiteX6174" fmla="*/ 7569994 w 12192000"/>
              <a:gd name="connsiteY6174" fmla="*/ 284778 h 2007826"/>
              <a:gd name="connsiteX6175" fmla="*/ 7589568 w 12192000"/>
              <a:gd name="connsiteY6175" fmla="*/ 279205 h 2007826"/>
              <a:gd name="connsiteX6176" fmla="*/ 6700695 w 12192000"/>
              <a:gd name="connsiteY6176" fmla="*/ 279205 h 2007826"/>
              <a:gd name="connsiteX6177" fmla="*/ 6700933 w 12192000"/>
              <a:gd name="connsiteY6177" fmla="*/ 287779 h 2007826"/>
              <a:gd name="connsiteX6178" fmla="*/ 6712411 w 12192000"/>
              <a:gd name="connsiteY6178" fmla="*/ 296066 h 2007826"/>
              <a:gd name="connsiteX6179" fmla="*/ 6738033 w 12192000"/>
              <a:gd name="connsiteY6179" fmla="*/ 293256 h 2007826"/>
              <a:gd name="connsiteX6180" fmla="*/ 6745795 w 12192000"/>
              <a:gd name="connsiteY6180" fmla="*/ 283825 h 2007826"/>
              <a:gd name="connsiteX6181" fmla="*/ 6719840 w 12192000"/>
              <a:gd name="connsiteY6181" fmla="*/ 288636 h 2007826"/>
              <a:gd name="connsiteX6182" fmla="*/ 6719935 w 12192000"/>
              <a:gd name="connsiteY6182" fmla="*/ 279396 h 2007826"/>
              <a:gd name="connsiteX6183" fmla="*/ 6700695 w 12192000"/>
              <a:gd name="connsiteY6183" fmla="*/ 279205 h 2007826"/>
              <a:gd name="connsiteX6184" fmla="*/ 3096381 w 12192000"/>
              <a:gd name="connsiteY6184" fmla="*/ 279205 h 2007826"/>
              <a:gd name="connsiteX6185" fmla="*/ 3096239 w 12192000"/>
              <a:gd name="connsiteY6185" fmla="*/ 283873 h 2007826"/>
              <a:gd name="connsiteX6186" fmla="*/ 3079429 w 12192000"/>
              <a:gd name="connsiteY6186" fmla="*/ 288588 h 2007826"/>
              <a:gd name="connsiteX6187" fmla="*/ 3057470 w 12192000"/>
              <a:gd name="connsiteY6187" fmla="*/ 289874 h 2007826"/>
              <a:gd name="connsiteX6188" fmla="*/ 3048182 w 12192000"/>
              <a:gd name="connsiteY6188" fmla="*/ 293923 h 2007826"/>
              <a:gd name="connsiteX6189" fmla="*/ 3048232 w 12192000"/>
              <a:gd name="connsiteY6189" fmla="*/ 285159 h 2007826"/>
              <a:gd name="connsiteX6190" fmla="*/ 3096381 w 12192000"/>
              <a:gd name="connsiteY6190" fmla="*/ 279205 h 2007826"/>
              <a:gd name="connsiteX6191" fmla="*/ 3680066 w 12192000"/>
              <a:gd name="connsiteY6191" fmla="*/ 279110 h 2007826"/>
              <a:gd name="connsiteX6192" fmla="*/ 3617047 w 12192000"/>
              <a:gd name="connsiteY6192" fmla="*/ 297686 h 2007826"/>
              <a:gd name="connsiteX6193" fmla="*/ 3563215 w 12192000"/>
              <a:gd name="connsiteY6193" fmla="*/ 302544 h 2007826"/>
              <a:gd name="connsiteX6194" fmla="*/ 3556455 w 12192000"/>
              <a:gd name="connsiteY6194" fmla="*/ 294685 h 2007826"/>
              <a:gd name="connsiteX6195" fmla="*/ 3567167 w 12192000"/>
              <a:gd name="connsiteY6195" fmla="*/ 299114 h 2007826"/>
              <a:gd name="connsiteX6196" fmla="*/ 3567974 w 12192000"/>
              <a:gd name="connsiteY6196" fmla="*/ 292684 h 2007826"/>
              <a:gd name="connsiteX6197" fmla="*/ 3573923 w 12192000"/>
              <a:gd name="connsiteY6197" fmla="*/ 299448 h 2007826"/>
              <a:gd name="connsiteX6198" fmla="*/ 3583253 w 12192000"/>
              <a:gd name="connsiteY6198" fmla="*/ 290112 h 2007826"/>
              <a:gd name="connsiteX6199" fmla="*/ 3588822 w 12192000"/>
              <a:gd name="connsiteY6199" fmla="*/ 294018 h 2007826"/>
              <a:gd name="connsiteX6200" fmla="*/ 3614903 w 12192000"/>
              <a:gd name="connsiteY6200" fmla="*/ 288636 h 2007826"/>
              <a:gd name="connsiteX6201" fmla="*/ 3641177 w 12192000"/>
              <a:gd name="connsiteY6201" fmla="*/ 286540 h 2007826"/>
              <a:gd name="connsiteX6202" fmla="*/ 3651223 w 12192000"/>
              <a:gd name="connsiteY6202" fmla="*/ 289112 h 2007826"/>
              <a:gd name="connsiteX6203" fmla="*/ 3658930 w 12192000"/>
              <a:gd name="connsiteY6203" fmla="*/ 281015 h 2007826"/>
              <a:gd name="connsiteX6204" fmla="*/ 3680066 w 12192000"/>
              <a:gd name="connsiteY6204" fmla="*/ 279110 h 2007826"/>
              <a:gd name="connsiteX6205" fmla="*/ 7590758 w 12192000"/>
              <a:gd name="connsiteY6205" fmla="*/ 277538 h 2007826"/>
              <a:gd name="connsiteX6206" fmla="*/ 7591092 w 12192000"/>
              <a:gd name="connsiteY6206" fmla="*/ 291684 h 2007826"/>
              <a:gd name="connsiteX6207" fmla="*/ 7607713 w 12192000"/>
              <a:gd name="connsiteY6207" fmla="*/ 289636 h 2007826"/>
              <a:gd name="connsiteX6208" fmla="*/ 7636574 w 12192000"/>
              <a:gd name="connsiteY6208" fmla="*/ 291684 h 2007826"/>
              <a:gd name="connsiteX6209" fmla="*/ 7665149 w 12192000"/>
              <a:gd name="connsiteY6209" fmla="*/ 297162 h 2007826"/>
              <a:gd name="connsiteX6210" fmla="*/ 7679818 w 12192000"/>
              <a:gd name="connsiteY6210" fmla="*/ 296733 h 2007826"/>
              <a:gd name="connsiteX6211" fmla="*/ 7717108 w 12192000"/>
              <a:gd name="connsiteY6211" fmla="*/ 301972 h 2007826"/>
              <a:gd name="connsiteX6212" fmla="*/ 7737015 w 12192000"/>
              <a:gd name="connsiteY6212" fmla="*/ 301353 h 2007826"/>
              <a:gd name="connsiteX6213" fmla="*/ 7774543 w 12192000"/>
              <a:gd name="connsiteY6213" fmla="*/ 306259 h 2007826"/>
              <a:gd name="connsiteX6214" fmla="*/ 7813120 w 12192000"/>
              <a:gd name="connsiteY6214" fmla="*/ 309879 h 2007826"/>
              <a:gd name="connsiteX6215" fmla="*/ 7827502 w 12192000"/>
              <a:gd name="connsiteY6215" fmla="*/ 309641 h 2007826"/>
              <a:gd name="connsiteX6216" fmla="*/ 7858649 w 12192000"/>
              <a:gd name="connsiteY6216" fmla="*/ 316880 h 2007826"/>
              <a:gd name="connsiteX6217" fmla="*/ 7865126 w 12192000"/>
              <a:gd name="connsiteY6217" fmla="*/ 313737 h 2007826"/>
              <a:gd name="connsiteX6218" fmla="*/ 7870079 w 12192000"/>
              <a:gd name="connsiteY6218" fmla="*/ 316214 h 2007826"/>
              <a:gd name="connsiteX6219" fmla="*/ 7917895 w 12192000"/>
              <a:gd name="connsiteY6219" fmla="*/ 319548 h 2007826"/>
              <a:gd name="connsiteX6220" fmla="*/ 7961186 w 12192000"/>
              <a:gd name="connsiteY6220" fmla="*/ 327359 h 2007826"/>
              <a:gd name="connsiteX6221" fmla="*/ 7969853 w 12192000"/>
              <a:gd name="connsiteY6221" fmla="*/ 324168 h 2007826"/>
              <a:gd name="connsiteX6222" fmla="*/ 7999571 w 12192000"/>
              <a:gd name="connsiteY6222" fmla="*/ 331407 h 2007826"/>
              <a:gd name="connsiteX6223" fmla="*/ 8007811 w 12192000"/>
              <a:gd name="connsiteY6223" fmla="*/ 328026 h 2007826"/>
              <a:gd name="connsiteX6224" fmla="*/ 8034766 w 12192000"/>
              <a:gd name="connsiteY6224" fmla="*/ 332836 h 2007826"/>
              <a:gd name="connsiteX6225" fmla="*/ 8060341 w 12192000"/>
              <a:gd name="connsiteY6225" fmla="*/ 334932 h 2007826"/>
              <a:gd name="connsiteX6226" fmla="*/ 8094869 w 12192000"/>
              <a:gd name="connsiteY6226" fmla="*/ 341219 h 2007826"/>
              <a:gd name="connsiteX6227" fmla="*/ 8098345 w 12192000"/>
              <a:gd name="connsiteY6227" fmla="*/ 337028 h 2007826"/>
              <a:gd name="connsiteX6228" fmla="*/ 8137303 w 12192000"/>
              <a:gd name="connsiteY6228" fmla="*/ 343458 h 2007826"/>
              <a:gd name="connsiteX6229" fmla="*/ 8183071 w 12192000"/>
              <a:gd name="connsiteY6229" fmla="*/ 350602 h 2007826"/>
              <a:gd name="connsiteX6230" fmla="*/ 8189119 w 12192000"/>
              <a:gd name="connsiteY6230" fmla="*/ 349173 h 2007826"/>
              <a:gd name="connsiteX6231" fmla="*/ 8227695 w 12192000"/>
              <a:gd name="connsiteY6231" fmla="*/ 353031 h 2007826"/>
              <a:gd name="connsiteX6232" fmla="*/ 8260604 w 12192000"/>
              <a:gd name="connsiteY6232" fmla="*/ 359366 h 2007826"/>
              <a:gd name="connsiteX6233" fmla="*/ 8299085 w 12192000"/>
              <a:gd name="connsiteY6233" fmla="*/ 364462 h 2007826"/>
              <a:gd name="connsiteX6234" fmla="*/ 8303228 w 12192000"/>
              <a:gd name="connsiteY6234" fmla="*/ 361176 h 2007826"/>
              <a:gd name="connsiteX6235" fmla="*/ 8308277 w 12192000"/>
              <a:gd name="connsiteY6235" fmla="*/ 364462 h 2007826"/>
              <a:gd name="connsiteX6236" fmla="*/ 8400955 w 12192000"/>
              <a:gd name="connsiteY6236" fmla="*/ 374989 h 2007826"/>
              <a:gd name="connsiteX6237" fmla="*/ 8427244 w 12192000"/>
              <a:gd name="connsiteY6237" fmla="*/ 379370 h 2007826"/>
              <a:gd name="connsiteX6238" fmla="*/ 8431625 w 12192000"/>
              <a:gd name="connsiteY6238" fmla="*/ 377561 h 2007826"/>
              <a:gd name="connsiteX6239" fmla="*/ 8465487 w 12192000"/>
              <a:gd name="connsiteY6239" fmla="*/ 384086 h 2007826"/>
              <a:gd name="connsiteX6240" fmla="*/ 8505397 w 12192000"/>
              <a:gd name="connsiteY6240" fmla="*/ 382038 h 2007826"/>
              <a:gd name="connsiteX6241" fmla="*/ 8500491 w 12192000"/>
              <a:gd name="connsiteY6241" fmla="*/ 389420 h 2007826"/>
              <a:gd name="connsiteX6242" fmla="*/ 8539162 w 12192000"/>
              <a:gd name="connsiteY6242" fmla="*/ 389420 h 2007826"/>
              <a:gd name="connsiteX6243" fmla="*/ 8539162 w 12192000"/>
              <a:gd name="connsiteY6243" fmla="*/ 378799 h 2007826"/>
              <a:gd name="connsiteX6244" fmla="*/ 8531923 w 12192000"/>
              <a:gd name="connsiteY6244" fmla="*/ 384419 h 2007826"/>
              <a:gd name="connsiteX6245" fmla="*/ 8517684 w 12192000"/>
              <a:gd name="connsiteY6245" fmla="*/ 384705 h 2007826"/>
              <a:gd name="connsiteX6246" fmla="*/ 8516160 w 12192000"/>
              <a:gd name="connsiteY6246" fmla="*/ 371178 h 2007826"/>
              <a:gd name="connsiteX6247" fmla="*/ 8505158 w 12192000"/>
              <a:gd name="connsiteY6247" fmla="*/ 381514 h 2007826"/>
              <a:gd name="connsiteX6248" fmla="*/ 8497586 w 12192000"/>
              <a:gd name="connsiteY6248" fmla="*/ 374036 h 2007826"/>
              <a:gd name="connsiteX6249" fmla="*/ 8495633 w 12192000"/>
              <a:gd name="connsiteY6249" fmla="*/ 379323 h 2007826"/>
              <a:gd name="connsiteX6250" fmla="*/ 8477583 w 12192000"/>
              <a:gd name="connsiteY6250" fmla="*/ 372940 h 2007826"/>
              <a:gd name="connsiteX6251" fmla="*/ 8475964 w 12192000"/>
              <a:gd name="connsiteY6251" fmla="*/ 368463 h 2007826"/>
              <a:gd name="connsiteX6252" fmla="*/ 8457724 w 12192000"/>
              <a:gd name="connsiteY6252" fmla="*/ 366987 h 2007826"/>
              <a:gd name="connsiteX6253" fmla="*/ 8458152 w 12192000"/>
              <a:gd name="connsiteY6253" fmla="*/ 376132 h 2007826"/>
              <a:gd name="connsiteX6254" fmla="*/ 8448151 w 12192000"/>
              <a:gd name="connsiteY6254" fmla="*/ 369606 h 2007826"/>
              <a:gd name="connsiteX6255" fmla="*/ 8441674 w 12192000"/>
              <a:gd name="connsiteY6255" fmla="*/ 373036 h 2007826"/>
              <a:gd name="connsiteX6256" fmla="*/ 8375952 w 12192000"/>
              <a:gd name="connsiteY6256" fmla="*/ 362462 h 2007826"/>
              <a:gd name="connsiteX6257" fmla="*/ 8298085 w 12192000"/>
              <a:gd name="connsiteY6257" fmla="*/ 354365 h 2007826"/>
              <a:gd name="connsiteX6258" fmla="*/ 8249269 w 12192000"/>
              <a:gd name="connsiteY6258" fmla="*/ 347459 h 2007826"/>
              <a:gd name="connsiteX6259" fmla="*/ 8212836 w 12192000"/>
              <a:gd name="connsiteY6259" fmla="*/ 342553 h 2007826"/>
              <a:gd name="connsiteX6260" fmla="*/ 8169688 w 12192000"/>
              <a:gd name="connsiteY6260" fmla="*/ 339933 h 2007826"/>
              <a:gd name="connsiteX6261" fmla="*/ 8130445 w 12192000"/>
              <a:gd name="connsiteY6261" fmla="*/ 335218 h 2007826"/>
              <a:gd name="connsiteX6262" fmla="*/ 8083677 w 12192000"/>
              <a:gd name="connsiteY6262" fmla="*/ 329883 h 2007826"/>
              <a:gd name="connsiteX6263" fmla="*/ 7891606 w 12192000"/>
              <a:gd name="connsiteY6263" fmla="*/ 308593 h 2007826"/>
              <a:gd name="connsiteX6264" fmla="*/ 7848410 w 12192000"/>
              <a:gd name="connsiteY6264" fmla="*/ 304782 h 2007826"/>
              <a:gd name="connsiteX6265" fmla="*/ 7760732 w 12192000"/>
              <a:gd name="connsiteY6265" fmla="*/ 295876 h 2007826"/>
              <a:gd name="connsiteX6266" fmla="*/ 7703153 w 12192000"/>
              <a:gd name="connsiteY6266" fmla="*/ 292637 h 2007826"/>
              <a:gd name="connsiteX6267" fmla="*/ 7659672 w 12192000"/>
              <a:gd name="connsiteY6267" fmla="*/ 286636 h 2007826"/>
              <a:gd name="connsiteX6268" fmla="*/ 7651290 w 12192000"/>
              <a:gd name="connsiteY6268" fmla="*/ 287017 h 2007826"/>
              <a:gd name="connsiteX6269" fmla="*/ 7590758 w 12192000"/>
              <a:gd name="connsiteY6269" fmla="*/ 277538 h 2007826"/>
              <a:gd name="connsiteX6270" fmla="*/ 6972919 w 12192000"/>
              <a:gd name="connsiteY6270" fmla="*/ 277491 h 2007826"/>
              <a:gd name="connsiteX6271" fmla="*/ 6972919 w 12192000"/>
              <a:gd name="connsiteY6271" fmla="*/ 277491 h 2007826"/>
              <a:gd name="connsiteX6272" fmla="*/ 6934581 w 12192000"/>
              <a:gd name="connsiteY6272" fmla="*/ 277253 h 2007826"/>
              <a:gd name="connsiteX6273" fmla="*/ 6934581 w 12192000"/>
              <a:gd name="connsiteY6273" fmla="*/ 277253 h 2007826"/>
              <a:gd name="connsiteX6274" fmla="*/ 7963471 w 12192000"/>
              <a:gd name="connsiteY6274" fmla="*/ 276490 h 2007826"/>
              <a:gd name="connsiteX6275" fmla="*/ 7974997 w 12192000"/>
              <a:gd name="connsiteY6275" fmla="*/ 286683 h 2007826"/>
              <a:gd name="connsiteX6276" fmla="*/ 7958804 w 12192000"/>
              <a:gd name="connsiteY6276" fmla="*/ 288588 h 2007826"/>
              <a:gd name="connsiteX6277" fmla="*/ 7963471 w 12192000"/>
              <a:gd name="connsiteY6277" fmla="*/ 276490 h 2007826"/>
              <a:gd name="connsiteX6278" fmla="*/ 8425434 w 12192000"/>
              <a:gd name="connsiteY6278" fmla="*/ 276252 h 2007826"/>
              <a:gd name="connsiteX6279" fmla="*/ 8425434 w 12192000"/>
              <a:gd name="connsiteY6279" fmla="*/ 276252 h 2007826"/>
              <a:gd name="connsiteX6280" fmla="*/ 3126204 w 12192000"/>
              <a:gd name="connsiteY6280" fmla="*/ 275252 h 2007826"/>
              <a:gd name="connsiteX6281" fmla="*/ 3117011 w 12192000"/>
              <a:gd name="connsiteY6281" fmla="*/ 284778 h 2007826"/>
              <a:gd name="connsiteX6282" fmla="*/ 3113150 w 12192000"/>
              <a:gd name="connsiteY6282" fmla="*/ 279729 h 2007826"/>
              <a:gd name="connsiteX6283" fmla="*/ 3099527 w 12192000"/>
              <a:gd name="connsiteY6283" fmla="*/ 275966 h 2007826"/>
              <a:gd name="connsiteX6284" fmla="*/ 3126204 w 12192000"/>
              <a:gd name="connsiteY6284" fmla="*/ 275252 h 2007826"/>
              <a:gd name="connsiteX6285" fmla="*/ 8175498 w 12192000"/>
              <a:gd name="connsiteY6285" fmla="*/ 275109 h 2007826"/>
              <a:gd name="connsiteX6286" fmla="*/ 8187071 w 12192000"/>
              <a:gd name="connsiteY6286" fmla="*/ 289493 h 2007826"/>
              <a:gd name="connsiteX6287" fmla="*/ 8178594 w 12192000"/>
              <a:gd name="connsiteY6287" fmla="*/ 289731 h 2007826"/>
              <a:gd name="connsiteX6288" fmla="*/ 8176022 w 12192000"/>
              <a:gd name="connsiteY6288" fmla="*/ 282301 h 2007826"/>
              <a:gd name="connsiteX6289" fmla="*/ 8166925 w 12192000"/>
              <a:gd name="connsiteY6289" fmla="*/ 277776 h 2007826"/>
              <a:gd name="connsiteX6290" fmla="*/ 8172831 w 12192000"/>
              <a:gd name="connsiteY6290" fmla="*/ 290446 h 2007826"/>
              <a:gd name="connsiteX6291" fmla="*/ 8163639 w 12192000"/>
              <a:gd name="connsiteY6291" fmla="*/ 277300 h 2007826"/>
              <a:gd name="connsiteX6292" fmla="*/ 8175498 w 12192000"/>
              <a:gd name="connsiteY6292" fmla="*/ 275109 h 2007826"/>
              <a:gd name="connsiteX6293" fmla="*/ 8402987 w 12192000"/>
              <a:gd name="connsiteY6293" fmla="*/ 274882 h 2007826"/>
              <a:gd name="connsiteX6294" fmla="*/ 8396859 w 12192000"/>
              <a:gd name="connsiteY6294" fmla="*/ 275585 h 2007826"/>
              <a:gd name="connsiteX6295" fmla="*/ 8402987 w 12192000"/>
              <a:gd name="connsiteY6295" fmla="*/ 274882 h 2007826"/>
              <a:gd name="connsiteX6296" fmla="*/ 2433626 w 12192000"/>
              <a:gd name="connsiteY6296" fmla="*/ 274653 h 2007826"/>
              <a:gd name="connsiteX6297" fmla="*/ 2433554 w 12192000"/>
              <a:gd name="connsiteY6297" fmla="*/ 274966 h 2007826"/>
              <a:gd name="connsiteX6298" fmla="*/ 2433026 w 12192000"/>
              <a:gd name="connsiteY6298" fmla="*/ 274883 h 2007826"/>
              <a:gd name="connsiteX6299" fmla="*/ 6643355 w 12192000"/>
              <a:gd name="connsiteY6299" fmla="*/ 274633 h 2007826"/>
              <a:gd name="connsiteX6300" fmla="*/ 6632115 w 12192000"/>
              <a:gd name="connsiteY6300" fmla="*/ 283587 h 2007826"/>
              <a:gd name="connsiteX6301" fmla="*/ 6625733 w 12192000"/>
              <a:gd name="connsiteY6301" fmla="*/ 275728 h 2007826"/>
              <a:gd name="connsiteX6302" fmla="*/ 6618161 w 12192000"/>
              <a:gd name="connsiteY6302" fmla="*/ 288303 h 2007826"/>
              <a:gd name="connsiteX6303" fmla="*/ 6642354 w 12192000"/>
              <a:gd name="connsiteY6303" fmla="*/ 289446 h 2007826"/>
              <a:gd name="connsiteX6304" fmla="*/ 6651451 w 12192000"/>
              <a:gd name="connsiteY6304" fmla="*/ 298876 h 2007826"/>
              <a:gd name="connsiteX6305" fmla="*/ 6652213 w 12192000"/>
              <a:gd name="connsiteY6305" fmla="*/ 289350 h 2007826"/>
              <a:gd name="connsiteX6306" fmla="*/ 6660500 w 12192000"/>
              <a:gd name="connsiteY6306" fmla="*/ 292780 h 2007826"/>
              <a:gd name="connsiteX6307" fmla="*/ 6678454 w 12192000"/>
              <a:gd name="connsiteY6307" fmla="*/ 285778 h 2007826"/>
              <a:gd name="connsiteX6308" fmla="*/ 6665595 w 12192000"/>
              <a:gd name="connsiteY6308" fmla="*/ 281158 h 2007826"/>
              <a:gd name="connsiteX6309" fmla="*/ 6649879 w 12192000"/>
              <a:gd name="connsiteY6309" fmla="*/ 280825 h 2007826"/>
              <a:gd name="connsiteX6310" fmla="*/ 6643878 w 12192000"/>
              <a:gd name="connsiteY6310" fmla="*/ 285731 h 2007826"/>
              <a:gd name="connsiteX6311" fmla="*/ 6643355 w 12192000"/>
              <a:gd name="connsiteY6311" fmla="*/ 274633 h 2007826"/>
              <a:gd name="connsiteX6312" fmla="*/ 5437815 w 12192000"/>
              <a:gd name="connsiteY6312" fmla="*/ 274633 h 2007826"/>
              <a:gd name="connsiteX6313" fmla="*/ 5432625 w 12192000"/>
              <a:gd name="connsiteY6313" fmla="*/ 288969 h 2007826"/>
              <a:gd name="connsiteX6314" fmla="*/ 5437815 w 12192000"/>
              <a:gd name="connsiteY6314" fmla="*/ 274633 h 2007826"/>
              <a:gd name="connsiteX6315" fmla="*/ 5894246 w 12192000"/>
              <a:gd name="connsiteY6315" fmla="*/ 274496 h 2007826"/>
              <a:gd name="connsiteX6316" fmla="*/ 5888126 w 12192000"/>
              <a:gd name="connsiteY6316" fmla="*/ 275300 h 2007826"/>
              <a:gd name="connsiteX6317" fmla="*/ 5894246 w 12192000"/>
              <a:gd name="connsiteY6317" fmla="*/ 274496 h 2007826"/>
              <a:gd name="connsiteX6318" fmla="*/ 2423030 w 12192000"/>
              <a:gd name="connsiteY6318" fmla="*/ 273299 h 2007826"/>
              <a:gd name="connsiteX6319" fmla="*/ 2433026 w 12192000"/>
              <a:gd name="connsiteY6319" fmla="*/ 274883 h 2007826"/>
              <a:gd name="connsiteX6320" fmla="*/ 2425220 w 12192000"/>
              <a:gd name="connsiteY6320" fmla="*/ 277871 h 2007826"/>
              <a:gd name="connsiteX6321" fmla="*/ 2421983 w 12192000"/>
              <a:gd name="connsiteY6321" fmla="*/ 286683 h 2007826"/>
              <a:gd name="connsiteX6322" fmla="*/ 2413220 w 12192000"/>
              <a:gd name="connsiteY6322" fmla="*/ 283015 h 2007826"/>
              <a:gd name="connsiteX6323" fmla="*/ 2423030 w 12192000"/>
              <a:gd name="connsiteY6323" fmla="*/ 273299 h 2007826"/>
              <a:gd name="connsiteX6324" fmla="*/ 5393054 w 12192000"/>
              <a:gd name="connsiteY6324" fmla="*/ 273061 h 2007826"/>
              <a:gd name="connsiteX6325" fmla="*/ 5390673 w 12192000"/>
              <a:gd name="connsiteY6325" fmla="*/ 283444 h 2007826"/>
              <a:gd name="connsiteX6326" fmla="*/ 5378150 w 12192000"/>
              <a:gd name="connsiteY6326" fmla="*/ 276776 h 2007826"/>
              <a:gd name="connsiteX6327" fmla="*/ 5393054 w 12192000"/>
              <a:gd name="connsiteY6327" fmla="*/ 273061 h 2007826"/>
              <a:gd name="connsiteX6328" fmla="*/ 5696145 w 12192000"/>
              <a:gd name="connsiteY6328" fmla="*/ 273050 h 2007826"/>
              <a:gd name="connsiteX6329" fmla="*/ 5687538 w 12192000"/>
              <a:gd name="connsiteY6329" fmla="*/ 278300 h 2007826"/>
              <a:gd name="connsiteX6330" fmla="*/ 5704964 w 12192000"/>
              <a:gd name="connsiteY6330" fmla="*/ 278300 h 2007826"/>
              <a:gd name="connsiteX6331" fmla="*/ 5696145 w 12192000"/>
              <a:gd name="connsiteY6331" fmla="*/ 273050 h 2007826"/>
              <a:gd name="connsiteX6332" fmla="*/ 5371674 w 12192000"/>
              <a:gd name="connsiteY6332" fmla="*/ 272584 h 2007826"/>
              <a:gd name="connsiteX6333" fmla="*/ 5363102 w 12192000"/>
              <a:gd name="connsiteY6333" fmla="*/ 283348 h 2007826"/>
              <a:gd name="connsiteX6334" fmla="*/ 5371674 w 12192000"/>
              <a:gd name="connsiteY6334" fmla="*/ 272584 h 2007826"/>
              <a:gd name="connsiteX6335" fmla="*/ 7912894 w 12192000"/>
              <a:gd name="connsiteY6335" fmla="*/ 272299 h 2007826"/>
              <a:gd name="connsiteX6336" fmla="*/ 7916799 w 12192000"/>
              <a:gd name="connsiteY6336" fmla="*/ 277348 h 2007826"/>
              <a:gd name="connsiteX6337" fmla="*/ 7923705 w 12192000"/>
              <a:gd name="connsiteY6337" fmla="*/ 283730 h 2007826"/>
              <a:gd name="connsiteX6338" fmla="*/ 7912894 w 12192000"/>
              <a:gd name="connsiteY6338" fmla="*/ 272299 h 2007826"/>
              <a:gd name="connsiteX6339" fmla="*/ 6129153 w 12192000"/>
              <a:gd name="connsiteY6339" fmla="*/ 271776 h 2007826"/>
              <a:gd name="connsiteX6340" fmla="*/ 6122480 w 12192000"/>
              <a:gd name="connsiteY6340" fmla="*/ 273966 h 2007826"/>
              <a:gd name="connsiteX6341" fmla="*/ 6132719 w 12192000"/>
              <a:gd name="connsiteY6341" fmla="*/ 277729 h 2007826"/>
              <a:gd name="connsiteX6342" fmla="*/ 6129153 w 12192000"/>
              <a:gd name="connsiteY6342" fmla="*/ 271776 h 2007826"/>
              <a:gd name="connsiteX6343" fmla="*/ 7462695 w 12192000"/>
              <a:gd name="connsiteY6343" fmla="*/ 271775 h 2007826"/>
              <a:gd name="connsiteX6344" fmla="*/ 7462695 w 12192000"/>
              <a:gd name="connsiteY6344" fmla="*/ 271775 h 2007826"/>
              <a:gd name="connsiteX6345" fmla="*/ 6834712 w 12192000"/>
              <a:gd name="connsiteY6345" fmla="*/ 271204 h 2007826"/>
              <a:gd name="connsiteX6346" fmla="*/ 6834712 w 12192000"/>
              <a:gd name="connsiteY6346" fmla="*/ 271204 h 2007826"/>
              <a:gd name="connsiteX6347" fmla="*/ 5348867 w 12192000"/>
              <a:gd name="connsiteY6347" fmla="*/ 270632 h 2007826"/>
              <a:gd name="connsiteX6348" fmla="*/ 5343010 w 12192000"/>
              <a:gd name="connsiteY6348" fmla="*/ 284873 h 2007826"/>
              <a:gd name="connsiteX6349" fmla="*/ 5323148 w 12192000"/>
              <a:gd name="connsiteY6349" fmla="*/ 284587 h 2007826"/>
              <a:gd name="connsiteX6350" fmla="*/ 5336582 w 12192000"/>
              <a:gd name="connsiteY6350" fmla="*/ 278872 h 2007826"/>
              <a:gd name="connsiteX6351" fmla="*/ 5348867 w 12192000"/>
              <a:gd name="connsiteY6351" fmla="*/ 270632 h 2007826"/>
              <a:gd name="connsiteX6352" fmla="*/ 8133302 w 12192000"/>
              <a:gd name="connsiteY6352" fmla="*/ 270203 h 2007826"/>
              <a:gd name="connsiteX6353" fmla="*/ 8144589 w 12192000"/>
              <a:gd name="connsiteY6353" fmla="*/ 270584 h 2007826"/>
              <a:gd name="connsiteX6354" fmla="*/ 8143684 w 12192000"/>
              <a:gd name="connsiteY6354" fmla="*/ 279777 h 2007826"/>
              <a:gd name="connsiteX6355" fmla="*/ 8156591 w 12192000"/>
              <a:gd name="connsiteY6355" fmla="*/ 278443 h 2007826"/>
              <a:gd name="connsiteX6356" fmla="*/ 8125872 w 12192000"/>
              <a:gd name="connsiteY6356" fmla="*/ 284635 h 2007826"/>
              <a:gd name="connsiteX6357" fmla="*/ 8120872 w 12192000"/>
              <a:gd name="connsiteY6357" fmla="*/ 276252 h 2007826"/>
              <a:gd name="connsiteX6358" fmla="*/ 8126491 w 12192000"/>
              <a:gd name="connsiteY6358" fmla="*/ 272013 h 2007826"/>
              <a:gd name="connsiteX6359" fmla="*/ 8137683 w 12192000"/>
              <a:gd name="connsiteY6359" fmla="*/ 283111 h 2007826"/>
              <a:gd name="connsiteX6360" fmla="*/ 8133302 w 12192000"/>
              <a:gd name="connsiteY6360" fmla="*/ 270203 h 2007826"/>
              <a:gd name="connsiteX6361" fmla="*/ 2451054 w 12192000"/>
              <a:gd name="connsiteY6361" fmla="*/ 269925 h 2007826"/>
              <a:gd name="connsiteX6362" fmla="*/ 2444792 w 12192000"/>
              <a:gd name="connsiteY6362" fmla="*/ 270823 h 2007826"/>
              <a:gd name="connsiteX6363" fmla="*/ 2451054 w 12192000"/>
              <a:gd name="connsiteY6363" fmla="*/ 269925 h 2007826"/>
              <a:gd name="connsiteX6364" fmla="*/ 2434697 w 12192000"/>
              <a:gd name="connsiteY6364" fmla="*/ 269917 h 2007826"/>
              <a:gd name="connsiteX6365" fmla="*/ 2439650 w 12192000"/>
              <a:gd name="connsiteY6365" fmla="*/ 272346 h 2007826"/>
              <a:gd name="connsiteX6366" fmla="*/ 2433626 w 12192000"/>
              <a:gd name="connsiteY6366" fmla="*/ 274653 h 2007826"/>
              <a:gd name="connsiteX6367" fmla="*/ 6220968 w 12192000"/>
              <a:gd name="connsiteY6367" fmla="*/ 269537 h 2007826"/>
              <a:gd name="connsiteX6368" fmla="*/ 6207633 w 12192000"/>
              <a:gd name="connsiteY6368" fmla="*/ 280015 h 2007826"/>
              <a:gd name="connsiteX6369" fmla="*/ 6220968 w 12192000"/>
              <a:gd name="connsiteY6369" fmla="*/ 269537 h 2007826"/>
              <a:gd name="connsiteX6370" fmla="*/ 7840354 w 12192000"/>
              <a:gd name="connsiteY6370" fmla="*/ 269042 h 2007826"/>
              <a:gd name="connsiteX6371" fmla="*/ 7847551 w 12192000"/>
              <a:gd name="connsiteY6371" fmla="*/ 273775 h 2007826"/>
              <a:gd name="connsiteX6372" fmla="*/ 7830692 w 12192000"/>
              <a:gd name="connsiteY6372" fmla="*/ 271632 h 2007826"/>
              <a:gd name="connsiteX6373" fmla="*/ 7840354 w 12192000"/>
              <a:gd name="connsiteY6373" fmla="*/ 269042 h 2007826"/>
              <a:gd name="connsiteX6374" fmla="*/ 7444609 w 12192000"/>
              <a:gd name="connsiteY6374" fmla="*/ 268989 h 2007826"/>
              <a:gd name="connsiteX6375" fmla="*/ 7435025 w 12192000"/>
              <a:gd name="connsiteY6375" fmla="*/ 273347 h 2007826"/>
              <a:gd name="connsiteX6376" fmla="*/ 7456694 w 12192000"/>
              <a:gd name="connsiteY6376" fmla="*/ 271489 h 2007826"/>
              <a:gd name="connsiteX6377" fmla="*/ 7444609 w 12192000"/>
              <a:gd name="connsiteY6377" fmla="*/ 268989 h 2007826"/>
              <a:gd name="connsiteX6378" fmla="*/ 7477649 w 12192000"/>
              <a:gd name="connsiteY6378" fmla="*/ 268727 h 2007826"/>
              <a:gd name="connsiteX6379" fmla="*/ 7476935 w 12192000"/>
              <a:gd name="connsiteY6379" fmla="*/ 275395 h 2007826"/>
              <a:gd name="connsiteX6380" fmla="*/ 7470077 w 12192000"/>
              <a:gd name="connsiteY6380" fmla="*/ 273013 h 2007826"/>
              <a:gd name="connsiteX6381" fmla="*/ 7472601 w 12192000"/>
              <a:gd name="connsiteY6381" fmla="*/ 279110 h 2007826"/>
              <a:gd name="connsiteX6382" fmla="*/ 7509605 w 12192000"/>
              <a:gd name="connsiteY6382" fmla="*/ 279444 h 2007826"/>
              <a:gd name="connsiteX6383" fmla="*/ 7510749 w 12192000"/>
              <a:gd name="connsiteY6383" fmla="*/ 284683 h 2007826"/>
              <a:gd name="connsiteX6384" fmla="*/ 7529465 w 12192000"/>
              <a:gd name="connsiteY6384" fmla="*/ 284826 h 2007826"/>
              <a:gd name="connsiteX6385" fmla="*/ 7532942 w 12192000"/>
              <a:gd name="connsiteY6385" fmla="*/ 275538 h 2007826"/>
              <a:gd name="connsiteX6386" fmla="*/ 7493175 w 12192000"/>
              <a:gd name="connsiteY6386" fmla="*/ 270727 h 2007826"/>
              <a:gd name="connsiteX6387" fmla="*/ 7483364 w 12192000"/>
              <a:gd name="connsiteY6387" fmla="*/ 275919 h 2007826"/>
              <a:gd name="connsiteX6388" fmla="*/ 7477649 w 12192000"/>
              <a:gd name="connsiteY6388" fmla="*/ 268727 h 2007826"/>
              <a:gd name="connsiteX6389" fmla="*/ 5492189 w 12192000"/>
              <a:gd name="connsiteY6389" fmla="*/ 268679 h 2007826"/>
              <a:gd name="connsiteX6390" fmla="*/ 5488476 w 12192000"/>
              <a:gd name="connsiteY6390" fmla="*/ 276347 h 2007826"/>
              <a:gd name="connsiteX6391" fmla="*/ 5492189 w 12192000"/>
              <a:gd name="connsiteY6391" fmla="*/ 268679 h 2007826"/>
              <a:gd name="connsiteX6392" fmla="*/ 5305488 w 12192000"/>
              <a:gd name="connsiteY6392" fmla="*/ 268536 h 2007826"/>
              <a:gd name="connsiteX6393" fmla="*/ 5314618 w 12192000"/>
              <a:gd name="connsiteY6393" fmla="*/ 282158 h 2007826"/>
              <a:gd name="connsiteX6394" fmla="*/ 5322958 w 12192000"/>
              <a:gd name="connsiteY6394" fmla="*/ 268822 h 2007826"/>
              <a:gd name="connsiteX6395" fmla="*/ 5325722 w 12192000"/>
              <a:gd name="connsiteY6395" fmla="*/ 275061 h 2007826"/>
              <a:gd name="connsiteX6396" fmla="*/ 5319621 w 12192000"/>
              <a:gd name="connsiteY6396" fmla="*/ 275014 h 2007826"/>
              <a:gd name="connsiteX6397" fmla="*/ 5321050 w 12192000"/>
              <a:gd name="connsiteY6397" fmla="*/ 285159 h 2007826"/>
              <a:gd name="connsiteX6398" fmla="*/ 5306715 w 12192000"/>
              <a:gd name="connsiteY6398" fmla="*/ 286397 h 2007826"/>
              <a:gd name="connsiteX6399" fmla="*/ 5305488 w 12192000"/>
              <a:gd name="connsiteY6399" fmla="*/ 268536 h 2007826"/>
              <a:gd name="connsiteX6400" fmla="*/ 3149904 w 12192000"/>
              <a:gd name="connsiteY6400" fmla="*/ 267815 h 2007826"/>
              <a:gd name="connsiteX6401" fmla="*/ 3161072 w 12192000"/>
              <a:gd name="connsiteY6401" fmla="*/ 273441 h 2007826"/>
              <a:gd name="connsiteX6402" fmla="*/ 3138771 w 12192000"/>
              <a:gd name="connsiteY6402" fmla="*/ 277156 h 2007826"/>
              <a:gd name="connsiteX6403" fmla="*/ 3149904 w 12192000"/>
              <a:gd name="connsiteY6403" fmla="*/ 267815 h 2007826"/>
              <a:gd name="connsiteX6404" fmla="*/ 5510095 w 12192000"/>
              <a:gd name="connsiteY6404" fmla="*/ 267774 h 2007826"/>
              <a:gd name="connsiteX6405" fmla="*/ 5501571 w 12192000"/>
              <a:gd name="connsiteY6405" fmla="*/ 279395 h 2007826"/>
              <a:gd name="connsiteX6406" fmla="*/ 5510095 w 12192000"/>
              <a:gd name="connsiteY6406" fmla="*/ 267774 h 2007826"/>
              <a:gd name="connsiteX6407" fmla="*/ 7424357 w 12192000"/>
              <a:gd name="connsiteY6407" fmla="*/ 267584 h 2007826"/>
              <a:gd name="connsiteX6408" fmla="*/ 7424357 w 12192000"/>
              <a:gd name="connsiteY6408" fmla="*/ 267584 h 2007826"/>
              <a:gd name="connsiteX6409" fmla="*/ 5630228 w 12192000"/>
              <a:gd name="connsiteY6409" fmla="*/ 267583 h 2007826"/>
              <a:gd name="connsiteX6410" fmla="*/ 5630228 w 12192000"/>
              <a:gd name="connsiteY6410" fmla="*/ 267583 h 2007826"/>
              <a:gd name="connsiteX6411" fmla="*/ 6758274 w 12192000"/>
              <a:gd name="connsiteY6411" fmla="*/ 267536 h 2007826"/>
              <a:gd name="connsiteX6412" fmla="*/ 6758274 w 12192000"/>
              <a:gd name="connsiteY6412" fmla="*/ 267536 h 2007826"/>
              <a:gd name="connsiteX6413" fmla="*/ 8349234 w 12192000"/>
              <a:gd name="connsiteY6413" fmla="*/ 267155 h 2007826"/>
              <a:gd name="connsiteX6414" fmla="*/ 8349234 w 12192000"/>
              <a:gd name="connsiteY6414" fmla="*/ 267155 h 2007826"/>
              <a:gd name="connsiteX6415" fmla="*/ 6094714 w 12192000"/>
              <a:gd name="connsiteY6415" fmla="*/ 266583 h 2007826"/>
              <a:gd name="connsiteX6416" fmla="*/ 6094525 w 12192000"/>
              <a:gd name="connsiteY6416" fmla="*/ 278062 h 2007826"/>
              <a:gd name="connsiteX6417" fmla="*/ 6094714 w 12192000"/>
              <a:gd name="connsiteY6417" fmla="*/ 266583 h 2007826"/>
              <a:gd name="connsiteX6418" fmla="*/ 7418022 w 12192000"/>
              <a:gd name="connsiteY6418" fmla="*/ 266345 h 2007826"/>
              <a:gd name="connsiteX6419" fmla="*/ 7412069 w 12192000"/>
              <a:gd name="connsiteY6419" fmla="*/ 275824 h 2007826"/>
              <a:gd name="connsiteX6420" fmla="*/ 7418022 w 12192000"/>
              <a:gd name="connsiteY6420" fmla="*/ 266345 h 2007826"/>
              <a:gd name="connsiteX6421" fmla="*/ 8088391 w 12192000"/>
              <a:gd name="connsiteY6421" fmla="*/ 266202 h 2007826"/>
              <a:gd name="connsiteX6422" fmla="*/ 8114109 w 12192000"/>
              <a:gd name="connsiteY6422" fmla="*/ 276966 h 2007826"/>
              <a:gd name="connsiteX6423" fmla="*/ 8104727 w 12192000"/>
              <a:gd name="connsiteY6423" fmla="*/ 286064 h 2007826"/>
              <a:gd name="connsiteX6424" fmla="*/ 8083248 w 12192000"/>
              <a:gd name="connsiteY6424" fmla="*/ 272251 h 2007826"/>
              <a:gd name="connsiteX6425" fmla="*/ 8088391 w 12192000"/>
              <a:gd name="connsiteY6425" fmla="*/ 266202 h 2007826"/>
              <a:gd name="connsiteX6426" fmla="*/ 9209374 w 12192000"/>
              <a:gd name="connsiteY6426" fmla="*/ 265367 h 2007826"/>
              <a:gd name="connsiteX6427" fmla="*/ 9203340 w 12192000"/>
              <a:gd name="connsiteY6427" fmla="*/ 265869 h 2007826"/>
              <a:gd name="connsiteX6428" fmla="*/ 9209374 w 12192000"/>
              <a:gd name="connsiteY6428" fmla="*/ 265367 h 2007826"/>
              <a:gd name="connsiteX6429" fmla="*/ 6698389 w 12192000"/>
              <a:gd name="connsiteY6429" fmla="*/ 265324 h 2007826"/>
              <a:gd name="connsiteX6430" fmla="*/ 6692408 w 12192000"/>
              <a:gd name="connsiteY6430" fmla="*/ 266155 h 2007826"/>
              <a:gd name="connsiteX6431" fmla="*/ 6698389 w 12192000"/>
              <a:gd name="connsiteY6431" fmla="*/ 265324 h 2007826"/>
              <a:gd name="connsiteX6432" fmla="*/ 7809335 w 12192000"/>
              <a:gd name="connsiteY6432" fmla="*/ 265126 h 2007826"/>
              <a:gd name="connsiteX6433" fmla="*/ 7803213 w 12192000"/>
              <a:gd name="connsiteY6433" fmla="*/ 265916 h 2007826"/>
              <a:gd name="connsiteX6434" fmla="*/ 7809335 w 12192000"/>
              <a:gd name="connsiteY6434" fmla="*/ 265126 h 2007826"/>
              <a:gd name="connsiteX6435" fmla="*/ 6659940 w 12192000"/>
              <a:gd name="connsiteY6435" fmla="*/ 264807 h 2007826"/>
              <a:gd name="connsiteX6436" fmla="*/ 6653832 w 12192000"/>
              <a:gd name="connsiteY6436" fmla="*/ 266012 h 2007826"/>
              <a:gd name="connsiteX6437" fmla="*/ 6659940 w 12192000"/>
              <a:gd name="connsiteY6437" fmla="*/ 264807 h 2007826"/>
              <a:gd name="connsiteX6438" fmla="*/ 7408497 w 12192000"/>
              <a:gd name="connsiteY6438" fmla="*/ 264678 h 2007826"/>
              <a:gd name="connsiteX6439" fmla="*/ 7380828 w 12192000"/>
              <a:gd name="connsiteY6439" fmla="*/ 265869 h 2007826"/>
              <a:gd name="connsiteX6440" fmla="*/ 7381828 w 12192000"/>
              <a:gd name="connsiteY6440" fmla="*/ 275300 h 2007826"/>
              <a:gd name="connsiteX6441" fmla="*/ 7398020 w 12192000"/>
              <a:gd name="connsiteY6441" fmla="*/ 274585 h 2007826"/>
              <a:gd name="connsiteX6442" fmla="*/ 7408497 w 12192000"/>
              <a:gd name="connsiteY6442" fmla="*/ 264678 h 2007826"/>
              <a:gd name="connsiteX6443" fmla="*/ 7788093 w 12192000"/>
              <a:gd name="connsiteY6443" fmla="*/ 264326 h 2007826"/>
              <a:gd name="connsiteX6444" fmla="*/ 7795546 w 12192000"/>
              <a:gd name="connsiteY6444" fmla="*/ 268916 h 2007826"/>
              <a:gd name="connsiteX6445" fmla="*/ 7778353 w 12192000"/>
              <a:gd name="connsiteY6445" fmla="*/ 267059 h 2007826"/>
              <a:gd name="connsiteX6446" fmla="*/ 7788093 w 12192000"/>
              <a:gd name="connsiteY6446" fmla="*/ 264326 h 2007826"/>
              <a:gd name="connsiteX6447" fmla="*/ 6643545 w 12192000"/>
              <a:gd name="connsiteY6447" fmla="*/ 263107 h 2007826"/>
              <a:gd name="connsiteX6448" fmla="*/ 6643545 w 12192000"/>
              <a:gd name="connsiteY6448" fmla="*/ 263107 h 2007826"/>
              <a:gd name="connsiteX6449" fmla="*/ 5485383 w 12192000"/>
              <a:gd name="connsiteY6449" fmla="*/ 263106 h 2007826"/>
              <a:gd name="connsiteX6450" fmla="*/ 5477765 w 12192000"/>
              <a:gd name="connsiteY6450" fmla="*/ 278776 h 2007826"/>
              <a:gd name="connsiteX6451" fmla="*/ 5485383 w 12192000"/>
              <a:gd name="connsiteY6451" fmla="*/ 263106 h 2007826"/>
              <a:gd name="connsiteX6452" fmla="*/ 6605778 w 12192000"/>
              <a:gd name="connsiteY6452" fmla="*/ 262392 h 2007826"/>
              <a:gd name="connsiteX6453" fmla="*/ 6605778 w 12192000"/>
              <a:gd name="connsiteY6453" fmla="*/ 262392 h 2007826"/>
              <a:gd name="connsiteX6454" fmla="*/ 6629781 w 12192000"/>
              <a:gd name="connsiteY6454" fmla="*/ 262106 h 2007826"/>
              <a:gd name="connsiteX6455" fmla="*/ 6629781 w 12192000"/>
              <a:gd name="connsiteY6455" fmla="*/ 262106 h 2007826"/>
              <a:gd name="connsiteX6456" fmla="*/ 5523857 w 12192000"/>
              <a:gd name="connsiteY6456" fmla="*/ 262106 h 2007826"/>
              <a:gd name="connsiteX6457" fmla="*/ 5515382 w 12192000"/>
              <a:gd name="connsiteY6457" fmla="*/ 278872 h 2007826"/>
              <a:gd name="connsiteX6458" fmla="*/ 5523857 w 12192000"/>
              <a:gd name="connsiteY6458" fmla="*/ 262106 h 2007826"/>
              <a:gd name="connsiteX6459" fmla="*/ 7823454 w 12192000"/>
              <a:gd name="connsiteY6459" fmla="*/ 262105 h 2007826"/>
              <a:gd name="connsiteX6460" fmla="*/ 7823454 w 12192000"/>
              <a:gd name="connsiteY6460" fmla="*/ 273441 h 2007826"/>
              <a:gd name="connsiteX6461" fmla="*/ 7823454 w 12192000"/>
              <a:gd name="connsiteY6461" fmla="*/ 262105 h 2007826"/>
              <a:gd name="connsiteX6462" fmla="*/ 5550092 w 12192000"/>
              <a:gd name="connsiteY6462" fmla="*/ 261582 h 2007826"/>
              <a:gd name="connsiteX6463" fmla="*/ 5540095 w 12192000"/>
              <a:gd name="connsiteY6463" fmla="*/ 278233 h 2007826"/>
              <a:gd name="connsiteX6464" fmla="*/ 5538330 w 12192000"/>
              <a:gd name="connsiteY6464" fmla="*/ 271347 h 2007826"/>
              <a:gd name="connsiteX6465" fmla="*/ 5529904 w 12192000"/>
              <a:gd name="connsiteY6465" fmla="*/ 274680 h 2007826"/>
              <a:gd name="connsiteX6466" fmla="*/ 5535427 w 12192000"/>
              <a:gd name="connsiteY6466" fmla="*/ 262249 h 2007826"/>
              <a:gd name="connsiteX6467" fmla="*/ 5538332 w 12192000"/>
              <a:gd name="connsiteY6467" fmla="*/ 271345 h 2007826"/>
              <a:gd name="connsiteX6468" fmla="*/ 5543194 w 12192000"/>
              <a:gd name="connsiteY6468" fmla="*/ 264803 h 2007826"/>
              <a:gd name="connsiteX6469" fmla="*/ 5550092 w 12192000"/>
              <a:gd name="connsiteY6469" fmla="*/ 261582 h 2007826"/>
              <a:gd name="connsiteX6470" fmla="*/ 8051529 w 12192000"/>
              <a:gd name="connsiteY6470" fmla="*/ 260725 h 2007826"/>
              <a:gd name="connsiteX6471" fmla="*/ 8059340 w 12192000"/>
              <a:gd name="connsiteY6471" fmla="*/ 272585 h 2007826"/>
              <a:gd name="connsiteX6472" fmla="*/ 8059911 w 12192000"/>
              <a:gd name="connsiteY6472" fmla="*/ 261392 h 2007826"/>
              <a:gd name="connsiteX6473" fmla="*/ 8081533 w 12192000"/>
              <a:gd name="connsiteY6473" fmla="*/ 277395 h 2007826"/>
              <a:gd name="connsiteX6474" fmla="*/ 8049863 w 12192000"/>
              <a:gd name="connsiteY6474" fmla="*/ 294542 h 2007826"/>
              <a:gd name="connsiteX6475" fmla="*/ 8064293 w 12192000"/>
              <a:gd name="connsiteY6475" fmla="*/ 294304 h 2007826"/>
              <a:gd name="connsiteX6476" fmla="*/ 8064341 w 12192000"/>
              <a:gd name="connsiteY6476" fmla="*/ 299210 h 2007826"/>
              <a:gd name="connsiteX6477" fmla="*/ 8047077 w 12192000"/>
              <a:gd name="connsiteY6477" fmla="*/ 298138 h 2007826"/>
              <a:gd name="connsiteX6478" fmla="*/ 8040602 w 12192000"/>
              <a:gd name="connsiteY6478" fmla="*/ 294706 h 2007826"/>
              <a:gd name="connsiteX6479" fmla="*/ 8056863 w 12192000"/>
              <a:gd name="connsiteY6479" fmla="*/ 282206 h 2007826"/>
              <a:gd name="connsiteX6480" fmla="*/ 8047053 w 12192000"/>
              <a:gd name="connsiteY6480" fmla="*/ 269441 h 2007826"/>
              <a:gd name="connsiteX6481" fmla="*/ 8043671 w 12192000"/>
              <a:gd name="connsiteY6481" fmla="*/ 261773 h 2007826"/>
              <a:gd name="connsiteX6482" fmla="*/ 8051529 w 12192000"/>
              <a:gd name="connsiteY6482" fmla="*/ 260725 h 2007826"/>
              <a:gd name="connsiteX6483" fmla="*/ 7320106 w 12192000"/>
              <a:gd name="connsiteY6483" fmla="*/ 260535 h 2007826"/>
              <a:gd name="connsiteX6484" fmla="*/ 7319915 w 12192000"/>
              <a:gd name="connsiteY6484" fmla="*/ 266393 h 2007826"/>
              <a:gd name="connsiteX6485" fmla="*/ 7333822 w 12192000"/>
              <a:gd name="connsiteY6485" fmla="*/ 263869 h 2007826"/>
              <a:gd name="connsiteX6486" fmla="*/ 7334679 w 12192000"/>
              <a:gd name="connsiteY6486" fmla="*/ 271108 h 2007826"/>
              <a:gd name="connsiteX6487" fmla="*/ 7344728 w 12192000"/>
              <a:gd name="connsiteY6487" fmla="*/ 263773 h 2007826"/>
              <a:gd name="connsiteX6488" fmla="*/ 7343680 w 12192000"/>
              <a:gd name="connsiteY6488" fmla="*/ 270537 h 2007826"/>
              <a:gd name="connsiteX6489" fmla="*/ 7377446 w 12192000"/>
              <a:gd name="connsiteY6489" fmla="*/ 269918 h 2007826"/>
              <a:gd name="connsiteX6490" fmla="*/ 7377208 w 12192000"/>
              <a:gd name="connsiteY6490" fmla="*/ 265869 h 2007826"/>
              <a:gd name="connsiteX6491" fmla="*/ 7365635 w 12192000"/>
              <a:gd name="connsiteY6491" fmla="*/ 262583 h 2007826"/>
              <a:gd name="connsiteX6492" fmla="*/ 7320106 w 12192000"/>
              <a:gd name="connsiteY6492" fmla="*/ 260535 h 2007826"/>
              <a:gd name="connsiteX6493" fmla="*/ 7756866 w 12192000"/>
              <a:gd name="connsiteY6493" fmla="*/ 260391 h 2007826"/>
              <a:gd name="connsiteX6494" fmla="*/ 7750778 w 12192000"/>
              <a:gd name="connsiteY6494" fmla="*/ 261201 h 2007826"/>
              <a:gd name="connsiteX6495" fmla="*/ 7756866 w 12192000"/>
              <a:gd name="connsiteY6495" fmla="*/ 260391 h 2007826"/>
              <a:gd name="connsiteX6496" fmla="*/ 3204461 w 12192000"/>
              <a:gd name="connsiteY6496" fmla="*/ 259570 h 2007826"/>
              <a:gd name="connsiteX6497" fmla="*/ 3217227 w 12192000"/>
              <a:gd name="connsiteY6497" fmla="*/ 262534 h 2007826"/>
              <a:gd name="connsiteX6498" fmla="*/ 3206508 w 12192000"/>
              <a:gd name="connsiteY6498" fmla="*/ 270631 h 2007826"/>
              <a:gd name="connsiteX6499" fmla="*/ 3204223 w 12192000"/>
              <a:gd name="connsiteY6499" fmla="*/ 264868 h 2007826"/>
              <a:gd name="connsiteX6500" fmla="*/ 3195600 w 12192000"/>
              <a:gd name="connsiteY6500" fmla="*/ 269774 h 2007826"/>
              <a:gd name="connsiteX6501" fmla="*/ 3161220 w 12192000"/>
              <a:gd name="connsiteY6501" fmla="*/ 267440 h 2007826"/>
              <a:gd name="connsiteX6502" fmla="*/ 3191123 w 12192000"/>
              <a:gd name="connsiteY6502" fmla="*/ 267155 h 2007826"/>
              <a:gd name="connsiteX6503" fmla="*/ 3191266 w 12192000"/>
              <a:gd name="connsiteY6503" fmla="*/ 261106 h 2007826"/>
              <a:gd name="connsiteX6504" fmla="*/ 3204461 w 12192000"/>
              <a:gd name="connsiteY6504" fmla="*/ 259570 h 2007826"/>
              <a:gd name="connsiteX6505" fmla="*/ 3485817 w 12192000"/>
              <a:gd name="connsiteY6505" fmla="*/ 259391 h 2007826"/>
              <a:gd name="connsiteX6506" fmla="*/ 3398019 w 12192000"/>
              <a:gd name="connsiteY6506" fmla="*/ 272251 h 2007826"/>
              <a:gd name="connsiteX6507" fmla="*/ 3333914 w 12192000"/>
              <a:gd name="connsiteY6507" fmla="*/ 280777 h 2007826"/>
              <a:gd name="connsiteX6508" fmla="*/ 3325848 w 12192000"/>
              <a:gd name="connsiteY6508" fmla="*/ 285254 h 2007826"/>
              <a:gd name="connsiteX6509" fmla="*/ 3253225 w 12192000"/>
              <a:gd name="connsiteY6509" fmla="*/ 294971 h 2007826"/>
              <a:gd name="connsiteX6510" fmla="*/ 3252795 w 12192000"/>
              <a:gd name="connsiteY6510" fmla="*/ 303925 h 2007826"/>
              <a:gd name="connsiteX6511" fmla="*/ 3275032 w 12192000"/>
              <a:gd name="connsiteY6511" fmla="*/ 294161 h 2007826"/>
              <a:gd name="connsiteX6512" fmla="*/ 3284474 w 12192000"/>
              <a:gd name="connsiteY6512" fmla="*/ 298733 h 2007826"/>
              <a:gd name="connsiteX6513" fmla="*/ 3287670 w 12192000"/>
              <a:gd name="connsiteY6513" fmla="*/ 294209 h 2007826"/>
              <a:gd name="connsiteX6514" fmla="*/ 3308264 w 12192000"/>
              <a:gd name="connsiteY6514" fmla="*/ 291637 h 2007826"/>
              <a:gd name="connsiteX6515" fmla="*/ 3327136 w 12192000"/>
              <a:gd name="connsiteY6515" fmla="*/ 290779 h 2007826"/>
              <a:gd name="connsiteX6516" fmla="*/ 3341065 w 12192000"/>
              <a:gd name="connsiteY6516" fmla="*/ 285302 h 2007826"/>
              <a:gd name="connsiteX6517" fmla="*/ 3345714 w 12192000"/>
              <a:gd name="connsiteY6517" fmla="*/ 289112 h 2007826"/>
              <a:gd name="connsiteX6518" fmla="*/ 3370953 w 12192000"/>
              <a:gd name="connsiteY6518" fmla="*/ 286159 h 2007826"/>
              <a:gd name="connsiteX6519" fmla="*/ 3408977 w 12192000"/>
              <a:gd name="connsiteY6519" fmla="*/ 275585 h 2007826"/>
              <a:gd name="connsiteX6520" fmla="*/ 3412598 w 12192000"/>
              <a:gd name="connsiteY6520" fmla="*/ 280110 h 2007826"/>
              <a:gd name="connsiteX6521" fmla="*/ 3418078 w 12192000"/>
              <a:gd name="connsiteY6521" fmla="*/ 275204 h 2007826"/>
              <a:gd name="connsiteX6522" fmla="*/ 3421366 w 12192000"/>
              <a:gd name="connsiteY6522" fmla="*/ 279444 h 2007826"/>
              <a:gd name="connsiteX6523" fmla="*/ 3448185 w 12192000"/>
              <a:gd name="connsiteY6523" fmla="*/ 271061 h 2007826"/>
              <a:gd name="connsiteX6524" fmla="*/ 3448613 w 12192000"/>
              <a:gd name="connsiteY6524" fmla="*/ 275728 h 2007826"/>
              <a:gd name="connsiteX6525" fmla="*/ 3459461 w 12192000"/>
              <a:gd name="connsiteY6525" fmla="*/ 274538 h 2007826"/>
              <a:gd name="connsiteX6526" fmla="*/ 3484910 w 12192000"/>
              <a:gd name="connsiteY6526" fmla="*/ 263392 h 2007826"/>
              <a:gd name="connsiteX6527" fmla="*/ 3489582 w 12192000"/>
              <a:gd name="connsiteY6527" fmla="*/ 272061 h 2007826"/>
              <a:gd name="connsiteX6528" fmla="*/ 3491870 w 12192000"/>
              <a:gd name="connsiteY6528" fmla="*/ 265631 h 2007826"/>
              <a:gd name="connsiteX6529" fmla="*/ 3502546 w 12192000"/>
              <a:gd name="connsiteY6529" fmla="*/ 269251 h 2007826"/>
              <a:gd name="connsiteX6530" fmla="*/ 3485817 w 12192000"/>
              <a:gd name="connsiteY6530" fmla="*/ 259391 h 2007826"/>
              <a:gd name="connsiteX6531" fmla="*/ 7739613 w 12192000"/>
              <a:gd name="connsiteY6531" fmla="*/ 259213 h 2007826"/>
              <a:gd name="connsiteX6532" fmla="*/ 7732346 w 12192000"/>
              <a:gd name="connsiteY6532" fmla="*/ 264631 h 2007826"/>
              <a:gd name="connsiteX6533" fmla="*/ 7732251 w 12192000"/>
              <a:gd name="connsiteY6533" fmla="*/ 261678 h 2007826"/>
              <a:gd name="connsiteX6534" fmla="*/ 7739613 w 12192000"/>
              <a:gd name="connsiteY6534" fmla="*/ 259213 h 2007826"/>
              <a:gd name="connsiteX6535" fmla="*/ 6539532 w 12192000"/>
              <a:gd name="connsiteY6535" fmla="*/ 258629 h 2007826"/>
              <a:gd name="connsiteX6536" fmla="*/ 6539532 w 12192000"/>
              <a:gd name="connsiteY6536" fmla="*/ 258629 h 2007826"/>
              <a:gd name="connsiteX6537" fmla="*/ 6553581 w 12192000"/>
              <a:gd name="connsiteY6537" fmla="*/ 258391 h 2007826"/>
              <a:gd name="connsiteX6538" fmla="*/ 6553581 w 12192000"/>
              <a:gd name="connsiteY6538" fmla="*/ 258391 h 2007826"/>
              <a:gd name="connsiteX6539" fmla="*/ 6515719 w 12192000"/>
              <a:gd name="connsiteY6539" fmla="*/ 258248 h 2007826"/>
              <a:gd name="connsiteX6540" fmla="*/ 6515719 w 12192000"/>
              <a:gd name="connsiteY6540" fmla="*/ 258248 h 2007826"/>
              <a:gd name="connsiteX6541" fmla="*/ 7996761 w 12192000"/>
              <a:gd name="connsiteY6541" fmla="*/ 257676 h 2007826"/>
              <a:gd name="connsiteX6542" fmla="*/ 8003333 w 12192000"/>
              <a:gd name="connsiteY6542" fmla="*/ 270250 h 2007826"/>
              <a:gd name="connsiteX6543" fmla="*/ 7996761 w 12192000"/>
              <a:gd name="connsiteY6543" fmla="*/ 257676 h 2007826"/>
              <a:gd name="connsiteX6544" fmla="*/ 8539686 w 12192000"/>
              <a:gd name="connsiteY6544" fmla="*/ 257200 h 2007826"/>
              <a:gd name="connsiteX6545" fmla="*/ 8539686 w 12192000"/>
              <a:gd name="connsiteY6545" fmla="*/ 257200 h 2007826"/>
              <a:gd name="connsiteX6546" fmla="*/ 7299579 w 12192000"/>
              <a:gd name="connsiteY6546" fmla="*/ 256105 h 2007826"/>
              <a:gd name="connsiteX6547" fmla="*/ 7296483 w 12192000"/>
              <a:gd name="connsiteY6547" fmla="*/ 257248 h 2007826"/>
              <a:gd name="connsiteX6548" fmla="*/ 7295340 w 12192000"/>
              <a:gd name="connsiteY6548" fmla="*/ 264059 h 2007826"/>
              <a:gd name="connsiteX6549" fmla="*/ 7299484 w 12192000"/>
              <a:gd name="connsiteY6549" fmla="*/ 264107 h 2007826"/>
              <a:gd name="connsiteX6550" fmla="*/ 7301723 w 12192000"/>
              <a:gd name="connsiteY6550" fmla="*/ 259915 h 2007826"/>
              <a:gd name="connsiteX6551" fmla="*/ 7261088 w 12192000"/>
              <a:gd name="connsiteY6551" fmla="*/ 255883 h 2007826"/>
              <a:gd name="connsiteX6552" fmla="*/ 7254859 w 12192000"/>
              <a:gd name="connsiteY6552" fmla="*/ 256486 h 2007826"/>
              <a:gd name="connsiteX6553" fmla="*/ 7261088 w 12192000"/>
              <a:gd name="connsiteY6553" fmla="*/ 255883 h 2007826"/>
              <a:gd name="connsiteX6554" fmla="*/ 5056377 w 12192000"/>
              <a:gd name="connsiteY6554" fmla="*/ 255721 h 2007826"/>
              <a:gd name="connsiteX6555" fmla="*/ 5050125 w 12192000"/>
              <a:gd name="connsiteY6555" fmla="*/ 256391 h 2007826"/>
              <a:gd name="connsiteX6556" fmla="*/ 5056377 w 12192000"/>
              <a:gd name="connsiteY6556" fmla="*/ 255721 h 2007826"/>
              <a:gd name="connsiteX6557" fmla="*/ 3165489 w 12192000"/>
              <a:gd name="connsiteY6557" fmla="*/ 255426 h 2007826"/>
              <a:gd name="connsiteX6558" fmla="*/ 3159510 w 12192000"/>
              <a:gd name="connsiteY6558" fmla="*/ 256343 h 2007826"/>
              <a:gd name="connsiteX6559" fmla="*/ 3165489 w 12192000"/>
              <a:gd name="connsiteY6559" fmla="*/ 255426 h 2007826"/>
              <a:gd name="connsiteX6560" fmla="*/ 3506456 w 12192000"/>
              <a:gd name="connsiteY6560" fmla="*/ 255337 h 2007826"/>
              <a:gd name="connsiteX6561" fmla="*/ 3500878 w 12192000"/>
              <a:gd name="connsiteY6561" fmla="*/ 263583 h 2007826"/>
              <a:gd name="connsiteX6562" fmla="*/ 3518465 w 12192000"/>
              <a:gd name="connsiteY6562" fmla="*/ 257058 h 2007826"/>
              <a:gd name="connsiteX6563" fmla="*/ 3506456 w 12192000"/>
              <a:gd name="connsiteY6563" fmla="*/ 255337 h 2007826"/>
              <a:gd name="connsiteX6564" fmla="*/ 5030960 w 12192000"/>
              <a:gd name="connsiteY6564" fmla="*/ 255313 h 2007826"/>
              <a:gd name="connsiteX6565" fmla="*/ 5024895 w 12192000"/>
              <a:gd name="connsiteY6565" fmla="*/ 256391 h 2007826"/>
              <a:gd name="connsiteX6566" fmla="*/ 5030960 w 12192000"/>
              <a:gd name="connsiteY6566" fmla="*/ 255313 h 2007826"/>
              <a:gd name="connsiteX6567" fmla="*/ 8006333 w 12192000"/>
              <a:gd name="connsiteY6567" fmla="*/ 255200 h 2007826"/>
              <a:gd name="connsiteX6568" fmla="*/ 8028097 w 12192000"/>
              <a:gd name="connsiteY6568" fmla="*/ 260201 h 2007826"/>
              <a:gd name="connsiteX6569" fmla="*/ 8034241 w 12192000"/>
              <a:gd name="connsiteY6569" fmla="*/ 268251 h 2007826"/>
              <a:gd name="connsiteX6570" fmla="*/ 8037813 w 12192000"/>
              <a:gd name="connsiteY6570" fmla="*/ 258629 h 2007826"/>
              <a:gd name="connsiteX6571" fmla="*/ 8041194 w 12192000"/>
              <a:gd name="connsiteY6571" fmla="*/ 276157 h 2007826"/>
              <a:gd name="connsiteX6572" fmla="*/ 8011382 w 12192000"/>
              <a:gd name="connsiteY6572" fmla="*/ 269394 h 2007826"/>
              <a:gd name="connsiteX6573" fmla="*/ 8006333 w 12192000"/>
              <a:gd name="connsiteY6573" fmla="*/ 255200 h 2007826"/>
              <a:gd name="connsiteX6574" fmla="*/ 7294436 w 12192000"/>
              <a:gd name="connsiteY6574" fmla="*/ 255057 h 2007826"/>
              <a:gd name="connsiteX6575" fmla="*/ 7267814 w 12192000"/>
              <a:gd name="connsiteY6575" fmla="*/ 256534 h 2007826"/>
              <a:gd name="connsiteX6576" fmla="*/ 7269194 w 12192000"/>
              <a:gd name="connsiteY6576" fmla="*/ 262392 h 2007826"/>
              <a:gd name="connsiteX6577" fmla="*/ 7294436 w 12192000"/>
              <a:gd name="connsiteY6577" fmla="*/ 255057 h 2007826"/>
              <a:gd name="connsiteX6578" fmla="*/ 7236923 w 12192000"/>
              <a:gd name="connsiteY6578" fmla="*/ 253587 h 2007826"/>
              <a:gd name="connsiteX6579" fmla="*/ 7230618 w 12192000"/>
              <a:gd name="connsiteY6579" fmla="*/ 260106 h 2007826"/>
              <a:gd name="connsiteX6580" fmla="*/ 7248906 w 12192000"/>
              <a:gd name="connsiteY6580" fmla="*/ 254819 h 2007826"/>
              <a:gd name="connsiteX6581" fmla="*/ 7236923 w 12192000"/>
              <a:gd name="connsiteY6581" fmla="*/ 253587 h 2007826"/>
              <a:gd name="connsiteX6582" fmla="*/ 6405230 w 12192000"/>
              <a:gd name="connsiteY6582" fmla="*/ 253485 h 2007826"/>
              <a:gd name="connsiteX6583" fmla="*/ 6388751 w 12192000"/>
              <a:gd name="connsiteY6583" fmla="*/ 258010 h 2007826"/>
              <a:gd name="connsiteX6584" fmla="*/ 6405134 w 12192000"/>
              <a:gd name="connsiteY6584" fmla="*/ 264202 h 2007826"/>
              <a:gd name="connsiteX6585" fmla="*/ 6405230 w 12192000"/>
              <a:gd name="connsiteY6585" fmla="*/ 253485 h 2007826"/>
              <a:gd name="connsiteX6586" fmla="*/ 6350473 w 12192000"/>
              <a:gd name="connsiteY6586" fmla="*/ 253200 h 2007826"/>
              <a:gd name="connsiteX6587" fmla="*/ 6349556 w 12192000"/>
              <a:gd name="connsiteY6587" fmla="*/ 258344 h 2007826"/>
              <a:gd name="connsiteX6588" fmla="*/ 6367082 w 12192000"/>
              <a:gd name="connsiteY6588" fmla="*/ 253533 h 2007826"/>
              <a:gd name="connsiteX6589" fmla="*/ 6358319 w 12192000"/>
              <a:gd name="connsiteY6589" fmla="*/ 254057 h 2007826"/>
              <a:gd name="connsiteX6590" fmla="*/ 6350473 w 12192000"/>
              <a:gd name="connsiteY6590" fmla="*/ 253200 h 2007826"/>
              <a:gd name="connsiteX6591" fmla="*/ 6325600 w 12192000"/>
              <a:gd name="connsiteY6591" fmla="*/ 252676 h 2007826"/>
              <a:gd name="connsiteX6592" fmla="*/ 6324696 w 12192000"/>
              <a:gd name="connsiteY6592" fmla="*/ 265583 h 2007826"/>
              <a:gd name="connsiteX6593" fmla="*/ 6324696 w 12192000"/>
              <a:gd name="connsiteY6593" fmla="*/ 265583 h 2007826"/>
              <a:gd name="connsiteX6594" fmla="*/ 6325600 w 12192000"/>
              <a:gd name="connsiteY6594" fmla="*/ 252676 h 2007826"/>
              <a:gd name="connsiteX6595" fmla="*/ 5886556 w 12192000"/>
              <a:gd name="connsiteY6595" fmla="*/ 252342 h 2007826"/>
              <a:gd name="connsiteX6596" fmla="*/ 5878843 w 12192000"/>
              <a:gd name="connsiteY6596" fmla="*/ 264916 h 2007826"/>
              <a:gd name="connsiteX6597" fmla="*/ 5886556 w 12192000"/>
              <a:gd name="connsiteY6597" fmla="*/ 252342 h 2007826"/>
              <a:gd name="connsiteX6598" fmla="*/ 6416231 w 12192000"/>
              <a:gd name="connsiteY6598" fmla="*/ 252295 h 2007826"/>
              <a:gd name="connsiteX6599" fmla="*/ 6416088 w 12192000"/>
              <a:gd name="connsiteY6599" fmla="*/ 264107 h 2007826"/>
              <a:gd name="connsiteX6600" fmla="*/ 6416231 w 12192000"/>
              <a:gd name="connsiteY6600" fmla="*/ 252295 h 2007826"/>
              <a:gd name="connsiteX6601" fmla="*/ 6286548 w 12192000"/>
              <a:gd name="connsiteY6601" fmla="*/ 252009 h 2007826"/>
              <a:gd name="connsiteX6602" fmla="*/ 6286548 w 12192000"/>
              <a:gd name="connsiteY6602" fmla="*/ 252009 h 2007826"/>
              <a:gd name="connsiteX6603" fmla="*/ 6112672 w 12192000"/>
              <a:gd name="connsiteY6603" fmla="*/ 251296 h 2007826"/>
              <a:gd name="connsiteX6604" fmla="*/ 6106430 w 12192000"/>
              <a:gd name="connsiteY6604" fmla="*/ 251771 h 2007826"/>
              <a:gd name="connsiteX6605" fmla="*/ 6112672 w 12192000"/>
              <a:gd name="connsiteY6605" fmla="*/ 251296 h 2007826"/>
              <a:gd name="connsiteX6606" fmla="*/ 5697728 w 12192000"/>
              <a:gd name="connsiteY6606" fmla="*/ 251247 h 2007826"/>
              <a:gd name="connsiteX6607" fmla="*/ 5676921 w 12192000"/>
              <a:gd name="connsiteY6607" fmla="*/ 251342 h 2007826"/>
              <a:gd name="connsiteX6608" fmla="*/ 5673066 w 12192000"/>
              <a:gd name="connsiteY6608" fmla="*/ 272442 h 2007826"/>
              <a:gd name="connsiteX6609" fmla="*/ 5664209 w 12192000"/>
              <a:gd name="connsiteY6609" fmla="*/ 280063 h 2007826"/>
              <a:gd name="connsiteX6610" fmla="*/ 5684492 w 12192000"/>
              <a:gd name="connsiteY6610" fmla="*/ 281920 h 2007826"/>
              <a:gd name="connsiteX6611" fmla="*/ 5675398 w 12192000"/>
              <a:gd name="connsiteY6611" fmla="*/ 269013 h 2007826"/>
              <a:gd name="connsiteX6612" fmla="*/ 5692539 w 12192000"/>
              <a:gd name="connsiteY6612" fmla="*/ 271537 h 2007826"/>
              <a:gd name="connsiteX6613" fmla="*/ 5697728 w 12192000"/>
              <a:gd name="connsiteY6613" fmla="*/ 251247 h 2007826"/>
              <a:gd name="connsiteX6614" fmla="*/ 8223029 w 12192000"/>
              <a:gd name="connsiteY6614" fmla="*/ 250919 h 2007826"/>
              <a:gd name="connsiteX6615" fmla="*/ 8217075 w 12192000"/>
              <a:gd name="connsiteY6615" fmla="*/ 252533 h 2007826"/>
              <a:gd name="connsiteX6616" fmla="*/ 8223029 w 12192000"/>
              <a:gd name="connsiteY6616" fmla="*/ 250919 h 2007826"/>
              <a:gd name="connsiteX6617" fmla="*/ 7724536 w 12192000"/>
              <a:gd name="connsiteY6617" fmla="*/ 250913 h 2007826"/>
              <a:gd name="connsiteX6618" fmla="*/ 7720012 w 12192000"/>
              <a:gd name="connsiteY6618" fmla="*/ 258962 h 2007826"/>
              <a:gd name="connsiteX6619" fmla="*/ 7725346 w 12192000"/>
              <a:gd name="connsiteY6619" fmla="*/ 265726 h 2007826"/>
              <a:gd name="connsiteX6620" fmla="*/ 7698771 w 12192000"/>
              <a:gd name="connsiteY6620" fmla="*/ 259486 h 2007826"/>
              <a:gd name="connsiteX6621" fmla="*/ 7712106 w 12192000"/>
              <a:gd name="connsiteY6621" fmla="*/ 255819 h 2007826"/>
              <a:gd name="connsiteX6622" fmla="*/ 7724536 w 12192000"/>
              <a:gd name="connsiteY6622" fmla="*/ 250913 h 2007826"/>
              <a:gd name="connsiteX6623" fmla="*/ 5145274 w 12192000"/>
              <a:gd name="connsiteY6623" fmla="*/ 250887 h 2007826"/>
              <a:gd name="connsiteX6624" fmla="*/ 5139185 w 12192000"/>
              <a:gd name="connsiteY6624" fmla="*/ 251818 h 2007826"/>
              <a:gd name="connsiteX6625" fmla="*/ 5145274 w 12192000"/>
              <a:gd name="connsiteY6625" fmla="*/ 250887 h 2007826"/>
              <a:gd name="connsiteX6626" fmla="*/ 5133098 w 12192000"/>
              <a:gd name="connsiteY6626" fmla="*/ 250872 h 2007826"/>
              <a:gd name="connsiteX6627" fmla="*/ 5127015 w 12192000"/>
              <a:gd name="connsiteY6627" fmla="*/ 251723 h 2007826"/>
              <a:gd name="connsiteX6628" fmla="*/ 5133098 w 12192000"/>
              <a:gd name="connsiteY6628" fmla="*/ 250872 h 2007826"/>
              <a:gd name="connsiteX6629" fmla="*/ 5170088 w 12192000"/>
              <a:gd name="connsiteY6629" fmla="*/ 250768 h 2007826"/>
              <a:gd name="connsiteX6630" fmla="*/ 5164001 w 12192000"/>
              <a:gd name="connsiteY6630" fmla="*/ 251866 h 2007826"/>
              <a:gd name="connsiteX6631" fmla="*/ 5170088 w 12192000"/>
              <a:gd name="connsiteY6631" fmla="*/ 250768 h 2007826"/>
              <a:gd name="connsiteX6632" fmla="*/ 6425660 w 12192000"/>
              <a:gd name="connsiteY6632" fmla="*/ 250580 h 2007826"/>
              <a:gd name="connsiteX6633" fmla="*/ 6421422 w 12192000"/>
              <a:gd name="connsiteY6633" fmla="*/ 275300 h 2007826"/>
              <a:gd name="connsiteX6634" fmla="*/ 6408802 w 12192000"/>
              <a:gd name="connsiteY6634" fmla="*/ 270156 h 2007826"/>
              <a:gd name="connsiteX6635" fmla="*/ 6411849 w 12192000"/>
              <a:gd name="connsiteY6635" fmla="*/ 276395 h 2007826"/>
              <a:gd name="connsiteX6636" fmla="*/ 6397895 w 12192000"/>
              <a:gd name="connsiteY6636" fmla="*/ 278920 h 2007826"/>
              <a:gd name="connsiteX6637" fmla="*/ 6401181 w 12192000"/>
              <a:gd name="connsiteY6637" fmla="*/ 269870 h 2007826"/>
              <a:gd name="connsiteX6638" fmla="*/ 6385608 w 12192000"/>
              <a:gd name="connsiteY6638" fmla="*/ 277205 h 2007826"/>
              <a:gd name="connsiteX6639" fmla="*/ 6391418 w 12192000"/>
              <a:gd name="connsiteY6639" fmla="*/ 264250 h 2007826"/>
              <a:gd name="connsiteX6640" fmla="*/ 6377798 w 12192000"/>
              <a:gd name="connsiteY6640" fmla="*/ 275919 h 2007826"/>
              <a:gd name="connsiteX6641" fmla="*/ 6374797 w 12192000"/>
              <a:gd name="connsiteY6641" fmla="*/ 264059 h 2007826"/>
              <a:gd name="connsiteX6642" fmla="*/ 6372178 w 12192000"/>
              <a:gd name="connsiteY6642" fmla="*/ 277872 h 2007826"/>
              <a:gd name="connsiteX6643" fmla="*/ 6359224 w 12192000"/>
              <a:gd name="connsiteY6643" fmla="*/ 269060 h 2007826"/>
              <a:gd name="connsiteX6644" fmla="*/ 6357795 w 12192000"/>
              <a:gd name="connsiteY6644" fmla="*/ 278539 h 2007826"/>
              <a:gd name="connsiteX6645" fmla="*/ 6350127 w 12192000"/>
              <a:gd name="connsiteY6645" fmla="*/ 265250 h 2007826"/>
              <a:gd name="connsiteX6646" fmla="*/ 6337840 w 12192000"/>
              <a:gd name="connsiteY6646" fmla="*/ 277062 h 2007826"/>
              <a:gd name="connsiteX6647" fmla="*/ 6338459 w 12192000"/>
              <a:gd name="connsiteY6647" fmla="*/ 263821 h 2007826"/>
              <a:gd name="connsiteX6648" fmla="*/ 6334166 w 12192000"/>
              <a:gd name="connsiteY6648" fmla="*/ 275006 h 2007826"/>
              <a:gd name="connsiteX6649" fmla="*/ 6333649 w 12192000"/>
              <a:gd name="connsiteY6649" fmla="*/ 274442 h 2007826"/>
              <a:gd name="connsiteX6650" fmla="*/ 6330506 w 12192000"/>
              <a:gd name="connsiteY6650" fmla="*/ 284540 h 2007826"/>
              <a:gd name="connsiteX6651" fmla="*/ 6334166 w 12192000"/>
              <a:gd name="connsiteY6651" fmla="*/ 275006 h 2007826"/>
              <a:gd name="connsiteX6652" fmla="*/ 6340983 w 12192000"/>
              <a:gd name="connsiteY6652" fmla="*/ 282444 h 2007826"/>
              <a:gd name="connsiteX6653" fmla="*/ 6345555 w 12192000"/>
              <a:gd name="connsiteY6653" fmla="*/ 272918 h 2007826"/>
              <a:gd name="connsiteX6654" fmla="*/ 6361605 w 12192000"/>
              <a:gd name="connsiteY6654" fmla="*/ 277157 h 2007826"/>
              <a:gd name="connsiteX6655" fmla="*/ 6382322 w 12192000"/>
              <a:gd name="connsiteY6655" fmla="*/ 280301 h 2007826"/>
              <a:gd name="connsiteX6656" fmla="*/ 6411659 w 12192000"/>
              <a:gd name="connsiteY6656" fmla="*/ 285492 h 2007826"/>
              <a:gd name="connsiteX6657" fmla="*/ 6421945 w 12192000"/>
              <a:gd name="connsiteY6657" fmla="*/ 277491 h 2007826"/>
              <a:gd name="connsiteX6658" fmla="*/ 6421708 w 12192000"/>
              <a:gd name="connsiteY6658" fmla="*/ 287207 h 2007826"/>
              <a:gd name="connsiteX6659" fmla="*/ 6471333 w 12192000"/>
              <a:gd name="connsiteY6659" fmla="*/ 287255 h 2007826"/>
              <a:gd name="connsiteX6660" fmla="*/ 6471714 w 12192000"/>
              <a:gd name="connsiteY6660" fmla="*/ 282682 h 2007826"/>
              <a:gd name="connsiteX6661" fmla="*/ 6505099 w 12192000"/>
              <a:gd name="connsiteY6661" fmla="*/ 284826 h 2007826"/>
              <a:gd name="connsiteX6662" fmla="*/ 6506147 w 12192000"/>
              <a:gd name="connsiteY6662" fmla="*/ 288684 h 2007826"/>
              <a:gd name="connsiteX6663" fmla="*/ 6531864 w 12192000"/>
              <a:gd name="connsiteY6663" fmla="*/ 287017 h 2007826"/>
              <a:gd name="connsiteX6664" fmla="*/ 6552200 w 12192000"/>
              <a:gd name="connsiteY6664" fmla="*/ 292875 h 2007826"/>
              <a:gd name="connsiteX6665" fmla="*/ 6548533 w 12192000"/>
              <a:gd name="connsiteY6665" fmla="*/ 284445 h 2007826"/>
              <a:gd name="connsiteX6666" fmla="*/ 6583585 w 12192000"/>
              <a:gd name="connsiteY6666" fmla="*/ 280158 h 2007826"/>
              <a:gd name="connsiteX6667" fmla="*/ 6567821 w 12192000"/>
              <a:gd name="connsiteY6667" fmla="*/ 281301 h 2007826"/>
              <a:gd name="connsiteX6668" fmla="*/ 6567440 w 12192000"/>
              <a:gd name="connsiteY6668" fmla="*/ 274871 h 2007826"/>
              <a:gd name="connsiteX6669" fmla="*/ 6551105 w 12192000"/>
              <a:gd name="connsiteY6669" fmla="*/ 276014 h 2007826"/>
              <a:gd name="connsiteX6670" fmla="*/ 6530911 w 12192000"/>
              <a:gd name="connsiteY6670" fmla="*/ 279205 h 2007826"/>
              <a:gd name="connsiteX6671" fmla="*/ 6517005 w 12192000"/>
              <a:gd name="connsiteY6671" fmla="*/ 279396 h 2007826"/>
              <a:gd name="connsiteX6672" fmla="*/ 6513719 w 12192000"/>
              <a:gd name="connsiteY6672" fmla="*/ 274871 h 2007826"/>
              <a:gd name="connsiteX6673" fmla="*/ 6503956 w 12192000"/>
              <a:gd name="connsiteY6673" fmla="*/ 279729 h 2007826"/>
              <a:gd name="connsiteX6674" fmla="*/ 6487383 w 12192000"/>
              <a:gd name="connsiteY6674" fmla="*/ 280491 h 2007826"/>
              <a:gd name="connsiteX6675" fmla="*/ 6492002 w 12192000"/>
              <a:gd name="connsiteY6675" fmla="*/ 269203 h 2007826"/>
              <a:gd name="connsiteX6676" fmla="*/ 6478286 w 12192000"/>
              <a:gd name="connsiteY6676" fmla="*/ 279444 h 2007826"/>
              <a:gd name="connsiteX6677" fmla="*/ 6475571 w 12192000"/>
              <a:gd name="connsiteY6677" fmla="*/ 270680 h 2007826"/>
              <a:gd name="connsiteX6678" fmla="*/ 6466332 w 12192000"/>
              <a:gd name="connsiteY6678" fmla="*/ 278396 h 2007826"/>
              <a:gd name="connsiteX6679" fmla="*/ 6453474 w 12192000"/>
              <a:gd name="connsiteY6679" fmla="*/ 270108 h 2007826"/>
              <a:gd name="connsiteX6680" fmla="*/ 6449902 w 12192000"/>
              <a:gd name="connsiteY6680" fmla="*/ 270870 h 2007826"/>
              <a:gd name="connsiteX6681" fmla="*/ 6439662 w 12192000"/>
              <a:gd name="connsiteY6681" fmla="*/ 279396 h 2007826"/>
              <a:gd name="connsiteX6682" fmla="*/ 6438329 w 12192000"/>
              <a:gd name="connsiteY6682" fmla="*/ 270584 h 2007826"/>
              <a:gd name="connsiteX6683" fmla="*/ 6424137 w 12192000"/>
              <a:gd name="connsiteY6683" fmla="*/ 278348 h 2007826"/>
              <a:gd name="connsiteX6684" fmla="*/ 6431947 w 12192000"/>
              <a:gd name="connsiteY6684" fmla="*/ 261773 h 2007826"/>
              <a:gd name="connsiteX6685" fmla="*/ 6425660 w 12192000"/>
              <a:gd name="connsiteY6685" fmla="*/ 250580 h 2007826"/>
              <a:gd name="connsiteX6686" fmla="*/ 3247327 w 12192000"/>
              <a:gd name="connsiteY6686" fmla="*/ 250484 h 2007826"/>
              <a:gd name="connsiteX6687" fmla="*/ 3254239 w 12192000"/>
              <a:gd name="connsiteY6687" fmla="*/ 259677 h 2007826"/>
              <a:gd name="connsiteX6688" fmla="*/ 3224278 w 12192000"/>
              <a:gd name="connsiteY6688" fmla="*/ 261439 h 2007826"/>
              <a:gd name="connsiteX6689" fmla="*/ 3224564 w 12192000"/>
              <a:gd name="connsiteY6689" fmla="*/ 266011 h 2007826"/>
              <a:gd name="connsiteX6690" fmla="*/ 3216419 w 12192000"/>
              <a:gd name="connsiteY6690" fmla="*/ 264011 h 2007826"/>
              <a:gd name="connsiteX6691" fmla="*/ 3247327 w 12192000"/>
              <a:gd name="connsiteY6691" fmla="*/ 250484 h 2007826"/>
              <a:gd name="connsiteX6692" fmla="*/ 6272070 w 12192000"/>
              <a:gd name="connsiteY6692" fmla="*/ 249913 h 2007826"/>
              <a:gd name="connsiteX6693" fmla="*/ 6266212 w 12192000"/>
              <a:gd name="connsiteY6693" fmla="*/ 274442 h 2007826"/>
              <a:gd name="connsiteX6694" fmla="*/ 6261449 w 12192000"/>
              <a:gd name="connsiteY6694" fmla="*/ 266774 h 2007826"/>
              <a:gd name="connsiteX6695" fmla="*/ 6250495 w 12192000"/>
              <a:gd name="connsiteY6695" fmla="*/ 272299 h 2007826"/>
              <a:gd name="connsiteX6696" fmla="*/ 6262545 w 12192000"/>
              <a:gd name="connsiteY6696" fmla="*/ 272490 h 2007826"/>
              <a:gd name="connsiteX6697" fmla="*/ 6257163 w 12192000"/>
              <a:gd name="connsiteY6697" fmla="*/ 279491 h 2007826"/>
              <a:gd name="connsiteX6698" fmla="*/ 6274261 w 12192000"/>
              <a:gd name="connsiteY6698" fmla="*/ 281206 h 2007826"/>
              <a:gd name="connsiteX6699" fmla="*/ 6290072 w 12192000"/>
              <a:gd name="connsiteY6699" fmla="*/ 279062 h 2007826"/>
              <a:gd name="connsiteX6700" fmla="*/ 6291644 w 12192000"/>
              <a:gd name="connsiteY6700" fmla="*/ 284921 h 2007826"/>
              <a:gd name="connsiteX6701" fmla="*/ 6296692 w 12192000"/>
              <a:gd name="connsiteY6701" fmla="*/ 284492 h 2007826"/>
              <a:gd name="connsiteX6702" fmla="*/ 6284357 w 12192000"/>
              <a:gd name="connsiteY6702" fmla="*/ 265536 h 2007826"/>
              <a:gd name="connsiteX6703" fmla="*/ 6275546 w 12192000"/>
              <a:gd name="connsiteY6703" fmla="*/ 273585 h 2007826"/>
              <a:gd name="connsiteX6704" fmla="*/ 6280976 w 12192000"/>
              <a:gd name="connsiteY6704" fmla="*/ 256867 h 2007826"/>
              <a:gd name="connsiteX6705" fmla="*/ 6272070 w 12192000"/>
              <a:gd name="connsiteY6705" fmla="*/ 249913 h 2007826"/>
              <a:gd name="connsiteX6706" fmla="*/ 5569796 w 12192000"/>
              <a:gd name="connsiteY6706" fmla="*/ 249770 h 2007826"/>
              <a:gd name="connsiteX6707" fmla="*/ 5561511 w 12192000"/>
              <a:gd name="connsiteY6707" fmla="*/ 270299 h 2007826"/>
              <a:gd name="connsiteX6708" fmla="*/ 5570938 w 12192000"/>
              <a:gd name="connsiteY6708" fmla="*/ 270346 h 2007826"/>
              <a:gd name="connsiteX6709" fmla="*/ 5569224 w 12192000"/>
              <a:gd name="connsiteY6709" fmla="*/ 261011 h 2007826"/>
              <a:gd name="connsiteX6710" fmla="*/ 5577746 w 12192000"/>
              <a:gd name="connsiteY6710" fmla="*/ 260201 h 2007826"/>
              <a:gd name="connsiteX6711" fmla="*/ 5565225 w 12192000"/>
              <a:gd name="connsiteY6711" fmla="*/ 280253 h 2007826"/>
              <a:gd name="connsiteX6712" fmla="*/ 5560607 w 12192000"/>
              <a:gd name="connsiteY6712" fmla="*/ 275347 h 2007826"/>
              <a:gd name="connsiteX6713" fmla="*/ 5547418 w 12192000"/>
              <a:gd name="connsiteY6713" fmla="*/ 279729 h 2007826"/>
              <a:gd name="connsiteX6714" fmla="*/ 5559225 w 12192000"/>
              <a:gd name="connsiteY6714" fmla="*/ 265059 h 2007826"/>
              <a:gd name="connsiteX6715" fmla="*/ 5551036 w 12192000"/>
              <a:gd name="connsiteY6715" fmla="*/ 255914 h 2007826"/>
              <a:gd name="connsiteX6716" fmla="*/ 5539990 w 12192000"/>
              <a:gd name="connsiteY6716" fmla="*/ 250532 h 2007826"/>
              <a:gd name="connsiteX6717" fmla="*/ 5537371 w 12192000"/>
              <a:gd name="connsiteY6717" fmla="*/ 258534 h 2007826"/>
              <a:gd name="connsiteX6718" fmla="*/ 5533562 w 12192000"/>
              <a:gd name="connsiteY6718" fmla="*/ 251675 h 2007826"/>
              <a:gd name="connsiteX6719" fmla="*/ 5513376 w 12192000"/>
              <a:gd name="connsiteY6719" fmla="*/ 257439 h 2007826"/>
              <a:gd name="connsiteX6720" fmla="*/ 5406392 w 12192000"/>
              <a:gd name="connsiteY6720" fmla="*/ 259344 h 2007826"/>
              <a:gd name="connsiteX6721" fmla="*/ 5404964 w 12192000"/>
              <a:gd name="connsiteY6721" fmla="*/ 256724 h 2007826"/>
              <a:gd name="connsiteX6722" fmla="*/ 5388775 w 12192000"/>
              <a:gd name="connsiteY6722" fmla="*/ 257105 h 2007826"/>
              <a:gd name="connsiteX6723" fmla="*/ 5383158 w 12192000"/>
              <a:gd name="connsiteY6723" fmla="*/ 260916 h 2007826"/>
              <a:gd name="connsiteX6724" fmla="*/ 5380777 w 12192000"/>
              <a:gd name="connsiteY6724" fmla="*/ 256486 h 2007826"/>
              <a:gd name="connsiteX6725" fmla="*/ 5321966 w 12192000"/>
              <a:gd name="connsiteY6725" fmla="*/ 264107 h 2007826"/>
              <a:gd name="connsiteX6726" fmla="*/ 5298588 w 12192000"/>
              <a:gd name="connsiteY6726" fmla="*/ 264059 h 2007826"/>
              <a:gd name="connsiteX6727" fmla="*/ 5284422 w 12192000"/>
              <a:gd name="connsiteY6727" fmla="*/ 264297 h 2007826"/>
              <a:gd name="connsiteX6728" fmla="*/ 5220107 w 12192000"/>
              <a:gd name="connsiteY6728" fmla="*/ 266107 h 2007826"/>
              <a:gd name="connsiteX6729" fmla="*/ 5193353 w 12192000"/>
              <a:gd name="connsiteY6729" fmla="*/ 269155 h 2007826"/>
              <a:gd name="connsiteX6730" fmla="*/ 5188674 w 12192000"/>
              <a:gd name="connsiteY6730" fmla="*/ 265488 h 2007826"/>
              <a:gd name="connsiteX6731" fmla="*/ 5172746 w 12192000"/>
              <a:gd name="connsiteY6731" fmla="*/ 265536 h 2007826"/>
              <a:gd name="connsiteX6732" fmla="*/ 5171842 w 12192000"/>
              <a:gd name="connsiteY6732" fmla="*/ 269822 h 2007826"/>
              <a:gd name="connsiteX6733" fmla="*/ 5157105 w 12192000"/>
              <a:gd name="connsiteY6733" fmla="*/ 268727 h 2007826"/>
              <a:gd name="connsiteX6734" fmla="*/ 5087844 w 12192000"/>
              <a:gd name="connsiteY6734" fmla="*/ 272204 h 2007826"/>
              <a:gd name="connsiteX6735" fmla="*/ 5074913 w 12192000"/>
              <a:gd name="connsiteY6735" fmla="*/ 273395 h 2007826"/>
              <a:gd name="connsiteX6736" fmla="*/ 5010300 w 12192000"/>
              <a:gd name="connsiteY6736" fmla="*/ 275633 h 2007826"/>
              <a:gd name="connsiteX6737" fmla="*/ 5002239 w 12192000"/>
              <a:gd name="connsiteY6737" fmla="*/ 280063 h 2007826"/>
              <a:gd name="connsiteX6738" fmla="*/ 4998900 w 12192000"/>
              <a:gd name="connsiteY6738" fmla="*/ 275681 h 2007826"/>
              <a:gd name="connsiteX6739" fmla="*/ 4980156 w 12192000"/>
              <a:gd name="connsiteY6739" fmla="*/ 281539 h 2007826"/>
              <a:gd name="connsiteX6740" fmla="*/ 4955449 w 12192000"/>
              <a:gd name="connsiteY6740" fmla="*/ 283301 h 2007826"/>
              <a:gd name="connsiteX6741" fmla="*/ 4939093 w 12192000"/>
              <a:gd name="connsiteY6741" fmla="*/ 284540 h 2007826"/>
              <a:gd name="connsiteX6742" fmla="*/ 4937849 w 12192000"/>
              <a:gd name="connsiteY6742" fmla="*/ 278872 h 2007826"/>
              <a:gd name="connsiteX6743" fmla="*/ 4929408 w 12192000"/>
              <a:gd name="connsiteY6743" fmla="*/ 285873 h 2007826"/>
              <a:gd name="connsiteX6744" fmla="*/ 4931554 w 12192000"/>
              <a:gd name="connsiteY6744" fmla="*/ 298114 h 2007826"/>
              <a:gd name="connsiteX6745" fmla="*/ 4941665 w 12192000"/>
              <a:gd name="connsiteY6745" fmla="*/ 289541 h 2007826"/>
              <a:gd name="connsiteX6746" fmla="*/ 4945816 w 12192000"/>
              <a:gd name="connsiteY6746" fmla="*/ 294399 h 2007826"/>
              <a:gd name="connsiteX6747" fmla="*/ 4953256 w 12192000"/>
              <a:gd name="connsiteY6747" fmla="*/ 288684 h 2007826"/>
              <a:gd name="connsiteX6748" fmla="*/ 4961126 w 12192000"/>
              <a:gd name="connsiteY6748" fmla="*/ 293542 h 2007826"/>
              <a:gd name="connsiteX6749" fmla="*/ 4967136 w 12192000"/>
              <a:gd name="connsiteY6749" fmla="*/ 287302 h 2007826"/>
              <a:gd name="connsiteX6750" fmla="*/ 4967708 w 12192000"/>
              <a:gd name="connsiteY6750" fmla="*/ 300496 h 2007826"/>
              <a:gd name="connsiteX6751" fmla="*/ 4979010 w 12192000"/>
              <a:gd name="connsiteY6751" fmla="*/ 289493 h 2007826"/>
              <a:gd name="connsiteX6752" fmla="*/ 4985497 w 12192000"/>
              <a:gd name="connsiteY6752" fmla="*/ 294971 h 2007826"/>
              <a:gd name="connsiteX6753" fmla="*/ 4988836 w 12192000"/>
              <a:gd name="connsiteY6753" fmla="*/ 284016 h 2007826"/>
              <a:gd name="connsiteX6754" fmla="*/ 4992508 w 12192000"/>
              <a:gd name="connsiteY6754" fmla="*/ 294304 h 2007826"/>
              <a:gd name="connsiteX6755" fmla="*/ 5018504 w 12192000"/>
              <a:gd name="connsiteY6755" fmla="*/ 293256 h 2007826"/>
              <a:gd name="connsiteX6756" fmla="*/ 5028471 w 12192000"/>
              <a:gd name="connsiteY6756" fmla="*/ 283825 h 2007826"/>
              <a:gd name="connsiteX6757" fmla="*/ 5029949 w 12192000"/>
              <a:gd name="connsiteY6757" fmla="*/ 295304 h 2007826"/>
              <a:gd name="connsiteX6758" fmla="*/ 5041443 w 12192000"/>
              <a:gd name="connsiteY6758" fmla="*/ 285016 h 2007826"/>
              <a:gd name="connsiteX6759" fmla="*/ 5054991 w 12192000"/>
              <a:gd name="connsiteY6759" fmla="*/ 293637 h 2007826"/>
              <a:gd name="connsiteX6760" fmla="*/ 5070204 w 12192000"/>
              <a:gd name="connsiteY6760" fmla="*/ 287541 h 2007826"/>
              <a:gd name="connsiteX6761" fmla="*/ 5061665 w 12192000"/>
              <a:gd name="connsiteY6761" fmla="*/ 297305 h 2007826"/>
              <a:gd name="connsiteX6762" fmla="*/ 5069871 w 12192000"/>
              <a:gd name="connsiteY6762" fmla="*/ 302068 h 2007826"/>
              <a:gd name="connsiteX6763" fmla="*/ 5075958 w 12192000"/>
              <a:gd name="connsiteY6763" fmla="*/ 286826 h 2007826"/>
              <a:gd name="connsiteX6764" fmla="*/ 5075674 w 12192000"/>
              <a:gd name="connsiteY6764" fmla="*/ 298638 h 2007826"/>
              <a:gd name="connsiteX6765" fmla="*/ 5082330 w 12192000"/>
              <a:gd name="connsiteY6765" fmla="*/ 287826 h 2007826"/>
              <a:gd name="connsiteX6766" fmla="*/ 5094311 w 12192000"/>
              <a:gd name="connsiteY6766" fmla="*/ 293875 h 2007826"/>
              <a:gd name="connsiteX6767" fmla="*/ 5085182 w 12192000"/>
              <a:gd name="connsiteY6767" fmla="*/ 294494 h 2007826"/>
              <a:gd name="connsiteX6768" fmla="*/ 5095258 w 12192000"/>
              <a:gd name="connsiteY6768" fmla="*/ 305163 h 2007826"/>
              <a:gd name="connsiteX6769" fmla="*/ 5096686 w 12192000"/>
              <a:gd name="connsiteY6769" fmla="*/ 297114 h 2007826"/>
              <a:gd name="connsiteX6770" fmla="*/ 5105244 w 12192000"/>
              <a:gd name="connsiteY6770" fmla="*/ 302544 h 2007826"/>
              <a:gd name="connsiteX6771" fmla="*/ 5115606 w 12192000"/>
              <a:gd name="connsiteY6771" fmla="*/ 297781 h 2007826"/>
              <a:gd name="connsiteX6772" fmla="*/ 5115464 w 12192000"/>
              <a:gd name="connsiteY6772" fmla="*/ 304497 h 2007826"/>
              <a:gd name="connsiteX6773" fmla="*/ 5124875 w 12192000"/>
              <a:gd name="connsiteY6773" fmla="*/ 296876 h 2007826"/>
              <a:gd name="connsiteX6774" fmla="*/ 5126064 w 12192000"/>
              <a:gd name="connsiteY6774" fmla="*/ 284111 h 2007826"/>
              <a:gd name="connsiteX6775" fmla="*/ 5132387 w 12192000"/>
              <a:gd name="connsiteY6775" fmla="*/ 288446 h 2007826"/>
              <a:gd name="connsiteX6776" fmla="*/ 5135620 w 12192000"/>
              <a:gd name="connsiteY6776" fmla="*/ 290160 h 2007826"/>
              <a:gd name="connsiteX6777" fmla="*/ 5133671 w 12192000"/>
              <a:gd name="connsiteY6777" fmla="*/ 297829 h 2007826"/>
              <a:gd name="connsiteX6778" fmla="*/ 5142608 w 12192000"/>
              <a:gd name="connsiteY6778" fmla="*/ 302353 h 2007826"/>
              <a:gd name="connsiteX6779" fmla="*/ 5147549 w 12192000"/>
              <a:gd name="connsiteY6779" fmla="*/ 296304 h 2007826"/>
              <a:gd name="connsiteX6780" fmla="*/ 5143606 w 12192000"/>
              <a:gd name="connsiteY6780" fmla="*/ 293161 h 2007826"/>
              <a:gd name="connsiteX6781" fmla="*/ 5142844 w 12192000"/>
              <a:gd name="connsiteY6781" fmla="*/ 290160 h 2007826"/>
              <a:gd name="connsiteX6782" fmla="*/ 5144935 w 12192000"/>
              <a:gd name="connsiteY6782" fmla="*/ 287731 h 2007826"/>
              <a:gd name="connsiteX6783" fmla="*/ 5155159 w 12192000"/>
              <a:gd name="connsiteY6783" fmla="*/ 282778 h 2007826"/>
              <a:gd name="connsiteX6784" fmla="*/ 5156630 w 12192000"/>
              <a:gd name="connsiteY6784" fmla="*/ 298019 h 2007826"/>
              <a:gd name="connsiteX6785" fmla="*/ 5172701 w 12192000"/>
              <a:gd name="connsiteY6785" fmla="*/ 298591 h 2007826"/>
              <a:gd name="connsiteX6786" fmla="*/ 5172650 w 12192000"/>
              <a:gd name="connsiteY6786" fmla="*/ 294923 h 2007826"/>
              <a:gd name="connsiteX6787" fmla="*/ 5184378 w 12192000"/>
              <a:gd name="connsiteY6787" fmla="*/ 295876 h 2007826"/>
              <a:gd name="connsiteX6788" fmla="*/ 5170701 w 12192000"/>
              <a:gd name="connsiteY6788" fmla="*/ 285254 h 2007826"/>
              <a:gd name="connsiteX6789" fmla="*/ 5179403 w 12192000"/>
              <a:gd name="connsiteY6789" fmla="*/ 275157 h 2007826"/>
              <a:gd name="connsiteX6790" fmla="*/ 5185091 w 12192000"/>
              <a:gd name="connsiteY6790" fmla="*/ 275300 h 2007826"/>
              <a:gd name="connsiteX6791" fmla="*/ 5180214 w 12192000"/>
              <a:gd name="connsiteY6791" fmla="*/ 286588 h 2007826"/>
              <a:gd name="connsiteX6792" fmla="*/ 5195634 w 12192000"/>
              <a:gd name="connsiteY6792" fmla="*/ 286826 h 2007826"/>
              <a:gd name="connsiteX6793" fmla="*/ 5191835 w 12192000"/>
              <a:gd name="connsiteY6793" fmla="*/ 276157 h 2007826"/>
              <a:gd name="connsiteX6794" fmla="*/ 5200901 w 12192000"/>
              <a:gd name="connsiteY6794" fmla="*/ 286636 h 2007826"/>
              <a:gd name="connsiteX6795" fmla="*/ 5204566 w 12192000"/>
              <a:gd name="connsiteY6795" fmla="*/ 277967 h 2007826"/>
              <a:gd name="connsiteX6796" fmla="*/ 5207073 w 12192000"/>
              <a:gd name="connsiteY6796" fmla="*/ 289922 h 2007826"/>
              <a:gd name="connsiteX6797" fmla="*/ 5186291 w 12192000"/>
              <a:gd name="connsiteY6797" fmla="*/ 289446 h 2007826"/>
              <a:gd name="connsiteX6798" fmla="*/ 5217504 w 12192000"/>
              <a:gd name="connsiteY6798" fmla="*/ 297590 h 2007826"/>
              <a:gd name="connsiteX6799" fmla="*/ 5231664 w 12192000"/>
              <a:gd name="connsiteY6799" fmla="*/ 298829 h 2007826"/>
              <a:gd name="connsiteX6800" fmla="*/ 5239428 w 12192000"/>
              <a:gd name="connsiteY6800" fmla="*/ 292494 h 2007826"/>
              <a:gd name="connsiteX6801" fmla="*/ 5228596 w 12192000"/>
              <a:gd name="connsiteY6801" fmla="*/ 282492 h 2007826"/>
              <a:gd name="connsiteX6802" fmla="*/ 5227037 w 12192000"/>
              <a:gd name="connsiteY6802" fmla="*/ 291875 h 2007826"/>
              <a:gd name="connsiteX6803" fmla="*/ 5213432 w 12192000"/>
              <a:gd name="connsiteY6803" fmla="*/ 280301 h 2007826"/>
              <a:gd name="connsiteX6804" fmla="*/ 5222463 w 12192000"/>
              <a:gd name="connsiteY6804" fmla="*/ 282730 h 2007826"/>
              <a:gd name="connsiteX6805" fmla="*/ 5243742 w 12192000"/>
              <a:gd name="connsiteY6805" fmla="*/ 279777 h 2007826"/>
              <a:gd name="connsiteX6806" fmla="*/ 5240436 w 12192000"/>
              <a:gd name="connsiteY6806" fmla="*/ 291113 h 2007826"/>
              <a:gd name="connsiteX6807" fmla="*/ 5261300 w 12192000"/>
              <a:gd name="connsiteY6807" fmla="*/ 269203 h 2007826"/>
              <a:gd name="connsiteX6808" fmla="*/ 5262532 w 12192000"/>
              <a:gd name="connsiteY6808" fmla="*/ 274442 h 2007826"/>
              <a:gd name="connsiteX6809" fmla="*/ 5257030 w 12192000"/>
              <a:gd name="connsiteY6809" fmla="*/ 275252 h 2007826"/>
              <a:gd name="connsiteX6810" fmla="*/ 5253049 w 12192000"/>
              <a:gd name="connsiteY6810" fmla="*/ 291113 h 2007826"/>
              <a:gd name="connsiteX6811" fmla="*/ 5271028 w 12192000"/>
              <a:gd name="connsiteY6811" fmla="*/ 278253 h 2007826"/>
              <a:gd name="connsiteX6812" fmla="*/ 5266797 w 12192000"/>
              <a:gd name="connsiteY6812" fmla="*/ 270108 h 2007826"/>
              <a:gd name="connsiteX6813" fmla="*/ 5287075 w 12192000"/>
              <a:gd name="connsiteY6813" fmla="*/ 270060 h 2007826"/>
              <a:gd name="connsiteX6814" fmla="*/ 5286594 w 12192000"/>
              <a:gd name="connsiteY6814" fmla="*/ 275252 h 2007826"/>
              <a:gd name="connsiteX6815" fmla="*/ 5281179 w 12192000"/>
              <a:gd name="connsiteY6815" fmla="*/ 275014 h 2007826"/>
              <a:gd name="connsiteX6816" fmla="*/ 5282245 w 12192000"/>
              <a:gd name="connsiteY6816" fmla="*/ 285826 h 2007826"/>
              <a:gd name="connsiteX6817" fmla="*/ 5299781 w 12192000"/>
              <a:gd name="connsiteY6817" fmla="*/ 268679 h 2007826"/>
              <a:gd name="connsiteX6818" fmla="*/ 5301244 w 12192000"/>
              <a:gd name="connsiteY6818" fmla="*/ 275014 h 2007826"/>
              <a:gd name="connsiteX6819" fmla="*/ 5294293 w 12192000"/>
              <a:gd name="connsiteY6819" fmla="*/ 275252 h 2007826"/>
              <a:gd name="connsiteX6820" fmla="*/ 5302145 w 12192000"/>
              <a:gd name="connsiteY6820" fmla="*/ 289398 h 2007826"/>
              <a:gd name="connsiteX6821" fmla="*/ 5291753 w 12192000"/>
              <a:gd name="connsiteY6821" fmla="*/ 285302 h 2007826"/>
              <a:gd name="connsiteX6822" fmla="*/ 5283937 w 12192000"/>
              <a:gd name="connsiteY6822" fmla="*/ 288493 h 2007826"/>
              <a:gd name="connsiteX6823" fmla="*/ 5278525 w 12192000"/>
              <a:gd name="connsiteY6823" fmla="*/ 284445 h 2007826"/>
              <a:gd name="connsiteX6824" fmla="*/ 5274598 w 12192000"/>
              <a:gd name="connsiteY6824" fmla="*/ 289398 h 2007826"/>
              <a:gd name="connsiteX6825" fmla="*/ 5262010 w 12192000"/>
              <a:gd name="connsiteY6825" fmla="*/ 290732 h 2007826"/>
              <a:gd name="connsiteX6826" fmla="*/ 5308387 w 12192000"/>
              <a:gd name="connsiteY6826" fmla="*/ 292113 h 2007826"/>
              <a:gd name="connsiteX6827" fmla="*/ 5324541 w 12192000"/>
              <a:gd name="connsiteY6827" fmla="*/ 295018 h 2007826"/>
              <a:gd name="connsiteX6828" fmla="*/ 5324110 w 12192000"/>
              <a:gd name="connsiteY6828" fmla="*/ 287255 h 2007826"/>
              <a:gd name="connsiteX6829" fmla="*/ 5330964 w 12192000"/>
              <a:gd name="connsiteY6829" fmla="*/ 293780 h 2007826"/>
              <a:gd name="connsiteX6830" fmla="*/ 5346260 w 12192000"/>
              <a:gd name="connsiteY6830" fmla="*/ 293161 h 2007826"/>
              <a:gd name="connsiteX6831" fmla="*/ 5352829 w 12192000"/>
              <a:gd name="connsiteY6831" fmla="*/ 288588 h 2007826"/>
              <a:gd name="connsiteX6832" fmla="*/ 5356971 w 12192000"/>
              <a:gd name="connsiteY6832" fmla="*/ 273299 h 2007826"/>
              <a:gd name="connsiteX6833" fmla="*/ 5357544 w 12192000"/>
              <a:gd name="connsiteY6833" fmla="*/ 290970 h 2007826"/>
              <a:gd name="connsiteX6834" fmla="*/ 5423531 w 12192000"/>
              <a:gd name="connsiteY6834" fmla="*/ 288636 h 2007826"/>
              <a:gd name="connsiteX6835" fmla="*/ 5419247 w 12192000"/>
              <a:gd name="connsiteY6835" fmla="*/ 279920 h 2007826"/>
              <a:gd name="connsiteX6836" fmla="*/ 5409438 w 12192000"/>
              <a:gd name="connsiteY6836" fmla="*/ 285350 h 2007826"/>
              <a:gd name="connsiteX6837" fmla="*/ 5420724 w 12192000"/>
              <a:gd name="connsiteY6837" fmla="*/ 265440 h 2007826"/>
              <a:gd name="connsiteX6838" fmla="*/ 5449290 w 12192000"/>
              <a:gd name="connsiteY6838" fmla="*/ 265917 h 2007826"/>
              <a:gd name="connsiteX6839" fmla="*/ 5448148 w 12192000"/>
              <a:gd name="connsiteY6839" fmla="*/ 275490 h 2007826"/>
              <a:gd name="connsiteX6840" fmla="*/ 5461431 w 12192000"/>
              <a:gd name="connsiteY6840" fmla="*/ 269013 h 2007826"/>
              <a:gd name="connsiteX6841" fmla="*/ 5458336 w 12192000"/>
              <a:gd name="connsiteY6841" fmla="*/ 281730 h 2007826"/>
              <a:gd name="connsiteX6842" fmla="*/ 5476191 w 12192000"/>
              <a:gd name="connsiteY6842" fmla="*/ 264059 h 2007826"/>
              <a:gd name="connsiteX6843" fmla="*/ 5462908 w 12192000"/>
              <a:gd name="connsiteY6843" fmla="*/ 282873 h 2007826"/>
              <a:gd name="connsiteX6844" fmla="*/ 5558131 w 12192000"/>
              <a:gd name="connsiteY6844" fmla="*/ 283254 h 2007826"/>
              <a:gd name="connsiteX6845" fmla="*/ 5586174 w 12192000"/>
              <a:gd name="connsiteY6845" fmla="*/ 283921 h 2007826"/>
              <a:gd name="connsiteX6846" fmla="*/ 5587174 w 12192000"/>
              <a:gd name="connsiteY6846" fmla="*/ 275538 h 2007826"/>
              <a:gd name="connsiteX6847" fmla="*/ 5610312 w 12192000"/>
              <a:gd name="connsiteY6847" fmla="*/ 284445 h 2007826"/>
              <a:gd name="connsiteX6848" fmla="*/ 5610599 w 12192000"/>
              <a:gd name="connsiteY6848" fmla="*/ 274061 h 2007826"/>
              <a:gd name="connsiteX6849" fmla="*/ 5621169 w 12192000"/>
              <a:gd name="connsiteY6849" fmla="*/ 283683 h 2007826"/>
              <a:gd name="connsiteX6850" fmla="*/ 5641928 w 12192000"/>
              <a:gd name="connsiteY6850" fmla="*/ 280777 h 2007826"/>
              <a:gd name="connsiteX6851" fmla="*/ 5645594 w 12192000"/>
              <a:gd name="connsiteY6851" fmla="*/ 284397 h 2007826"/>
              <a:gd name="connsiteX6852" fmla="*/ 5652258 w 12192000"/>
              <a:gd name="connsiteY6852" fmla="*/ 279729 h 2007826"/>
              <a:gd name="connsiteX6853" fmla="*/ 5657259 w 12192000"/>
              <a:gd name="connsiteY6853" fmla="*/ 280158 h 2007826"/>
              <a:gd name="connsiteX6854" fmla="*/ 5659687 w 12192000"/>
              <a:gd name="connsiteY6854" fmla="*/ 279872 h 2007826"/>
              <a:gd name="connsiteX6855" fmla="*/ 5651498 w 12192000"/>
              <a:gd name="connsiteY6855" fmla="*/ 272109 h 2007826"/>
              <a:gd name="connsiteX6856" fmla="*/ 5658068 w 12192000"/>
              <a:gd name="connsiteY6856" fmla="*/ 268012 h 2007826"/>
              <a:gd name="connsiteX6857" fmla="*/ 5669731 w 12192000"/>
              <a:gd name="connsiteY6857" fmla="*/ 269298 h 2007826"/>
              <a:gd name="connsiteX6858" fmla="*/ 5673875 w 12192000"/>
              <a:gd name="connsiteY6858" fmla="*/ 251437 h 2007826"/>
              <a:gd name="connsiteX6859" fmla="*/ 5661638 w 12192000"/>
              <a:gd name="connsiteY6859" fmla="*/ 251247 h 2007826"/>
              <a:gd name="connsiteX6860" fmla="*/ 5661161 w 12192000"/>
              <a:gd name="connsiteY6860" fmla="*/ 261154 h 2007826"/>
              <a:gd name="connsiteX6861" fmla="*/ 5658305 w 12192000"/>
              <a:gd name="connsiteY6861" fmla="*/ 252199 h 2007826"/>
              <a:gd name="connsiteX6862" fmla="*/ 5643498 w 12192000"/>
              <a:gd name="connsiteY6862" fmla="*/ 251485 h 2007826"/>
              <a:gd name="connsiteX6863" fmla="*/ 5636642 w 12192000"/>
              <a:gd name="connsiteY6863" fmla="*/ 254152 h 2007826"/>
              <a:gd name="connsiteX6864" fmla="*/ 5623358 w 12192000"/>
              <a:gd name="connsiteY6864" fmla="*/ 250389 h 2007826"/>
              <a:gd name="connsiteX6865" fmla="*/ 5622551 w 12192000"/>
              <a:gd name="connsiteY6865" fmla="*/ 261201 h 2007826"/>
              <a:gd name="connsiteX6866" fmla="*/ 5620311 w 12192000"/>
              <a:gd name="connsiteY6866" fmla="*/ 252104 h 2007826"/>
              <a:gd name="connsiteX6867" fmla="*/ 5602218 w 12192000"/>
              <a:gd name="connsiteY6867" fmla="*/ 251675 h 2007826"/>
              <a:gd name="connsiteX6868" fmla="*/ 5597172 w 12192000"/>
              <a:gd name="connsiteY6868" fmla="*/ 262821 h 2007826"/>
              <a:gd name="connsiteX6869" fmla="*/ 5595363 w 12192000"/>
              <a:gd name="connsiteY6869" fmla="*/ 249913 h 2007826"/>
              <a:gd name="connsiteX6870" fmla="*/ 5581747 w 12192000"/>
              <a:gd name="connsiteY6870" fmla="*/ 262535 h 2007826"/>
              <a:gd name="connsiteX6871" fmla="*/ 5582698 w 12192000"/>
              <a:gd name="connsiteY6871" fmla="*/ 250294 h 2007826"/>
              <a:gd name="connsiteX6872" fmla="*/ 5569796 w 12192000"/>
              <a:gd name="connsiteY6872" fmla="*/ 249770 h 2007826"/>
              <a:gd name="connsiteX6873" fmla="*/ 6211169 w 12192000"/>
              <a:gd name="connsiteY6873" fmla="*/ 249086 h 2007826"/>
              <a:gd name="connsiteX6874" fmla="*/ 6197060 w 12192000"/>
              <a:gd name="connsiteY6874" fmla="*/ 253104 h 2007826"/>
              <a:gd name="connsiteX6875" fmla="*/ 6214777 w 12192000"/>
              <a:gd name="connsiteY6875" fmla="*/ 258820 h 2007826"/>
              <a:gd name="connsiteX6876" fmla="*/ 6211169 w 12192000"/>
              <a:gd name="connsiteY6876" fmla="*/ 249086 h 2007826"/>
              <a:gd name="connsiteX6877" fmla="*/ 8192072 w 12192000"/>
              <a:gd name="connsiteY6877" fmla="*/ 248246 h 2007826"/>
              <a:gd name="connsiteX6878" fmla="*/ 8192072 w 12192000"/>
              <a:gd name="connsiteY6878" fmla="*/ 248246 h 2007826"/>
              <a:gd name="connsiteX6879" fmla="*/ 5892745 w 12192000"/>
              <a:gd name="connsiteY6879" fmla="*/ 248198 h 2007826"/>
              <a:gd name="connsiteX6880" fmla="*/ 5892983 w 12192000"/>
              <a:gd name="connsiteY6880" fmla="*/ 264250 h 2007826"/>
              <a:gd name="connsiteX6881" fmla="*/ 5892745 w 12192000"/>
              <a:gd name="connsiteY6881" fmla="*/ 248198 h 2007826"/>
              <a:gd name="connsiteX6882" fmla="*/ 6135482 w 12192000"/>
              <a:gd name="connsiteY6882" fmla="*/ 248151 h 2007826"/>
              <a:gd name="connsiteX6883" fmla="*/ 6130433 w 12192000"/>
              <a:gd name="connsiteY6883" fmla="*/ 269965 h 2007826"/>
              <a:gd name="connsiteX6884" fmla="*/ 6135482 w 12192000"/>
              <a:gd name="connsiteY6884" fmla="*/ 248151 h 2007826"/>
              <a:gd name="connsiteX6885" fmla="*/ 6120575 w 12192000"/>
              <a:gd name="connsiteY6885" fmla="*/ 248056 h 2007826"/>
              <a:gd name="connsiteX6886" fmla="*/ 6120575 w 12192000"/>
              <a:gd name="connsiteY6886" fmla="*/ 248056 h 2007826"/>
              <a:gd name="connsiteX6887" fmla="*/ 5816281 w 12192000"/>
              <a:gd name="connsiteY6887" fmla="*/ 248056 h 2007826"/>
              <a:gd name="connsiteX6888" fmla="*/ 5813615 w 12192000"/>
              <a:gd name="connsiteY6888" fmla="*/ 264297 h 2007826"/>
              <a:gd name="connsiteX6889" fmla="*/ 5809043 w 12192000"/>
              <a:gd name="connsiteY6889" fmla="*/ 251342 h 2007826"/>
              <a:gd name="connsiteX6890" fmla="*/ 5799188 w 12192000"/>
              <a:gd name="connsiteY6890" fmla="*/ 251294 h 2007826"/>
              <a:gd name="connsiteX6891" fmla="*/ 5801284 w 12192000"/>
              <a:gd name="connsiteY6891" fmla="*/ 261487 h 2007826"/>
              <a:gd name="connsiteX6892" fmla="*/ 5795664 w 12192000"/>
              <a:gd name="connsiteY6892" fmla="*/ 260820 h 2007826"/>
              <a:gd name="connsiteX6893" fmla="*/ 5797855 w 12192000"/>
              <a:gd name="connsiteY6893" fmla="*/ 250770 h 2007826"/>
              <a:gd name="connsiteX6894" fmla="*/ 5791856 w 12192000"/>
              <a:gd name="connsiteY6894" fmla="*/ 248961 h 2007826"/>
              <a:gd name="connsiteX6895" fmla="*/ 5790286 w 12192000"/>
              <a:gd name="connsiteY6895" fmla="*/ 263202 h 2007826"/>
              <a:gd name="connsiteX6896" fmla="*/ 5784952 w 12192000"/>
              <a:gd name="connsiteY6896" fmla="*/ 251437 h 2007826"/>
              <a:gd name="connsiteX6897" fmla="*/ 5776241 w 12192000"/>
              <a:gd name="connsiteY6897" fmla="*/ 251247 h 2007826"/>
              <a:gd name="connsiteX6898" fmla="*/ 5777050 w 12192000"/>
              <a:gd name="connsiteY6898" fmla="*/ 261201 h 2007826"/>
              <a:gd name="connsiteX6899" fmla="*/ 5772337 w 12192000"/>
              <a:gd name="connsiteY6899" fmla="*/ 261011 h 2007826"/>
              <a:gd name="connsiteX6900" fmla="*/ 5772050 w 12192000"/>
              <a:gd name="connsiteY6900" fmla="*/ 251247 h 2007826"/>
              <a:gd name="connsiteX6901" fmla="*/ 5764241 w 12192000"/>
              <a:gd name="connsiteY6901" fmla="*/ 251247 h 2007826"/>
              <a:gd name="connsiteX6902" fmla="*/ 5763337 w 12192000"/>
              <a:gd name="connsiteY6902" fmla="*/ 260820 h 2007826"/>
              <a:gd name="connsiteX6903" fmla="*/ 5757528 w 12192000"/>
              <a:gd name="connsiteY6903" fmla="*/ 260820 h 2007826"/>
              <a:gd name="connsiteX6904" fmla="*/ 5761338 w 12192000"/>
              <a:gd name="connsiteY6904" fmla="*/ 249961 h 2007826"/>
              <a:gd name="connsiteX6905" fmla="*/ 5729295 w 12192000"/>
              <a:gd name="connsiteY6905" fmla="*/ 251580 h 2007826"/>
              <a:gd name="connsiteX6906" fmla="*/ 5722868 w 12192000"/>
              <a:gd name="connsiteY6906" fmla="*/ 262059 h 2007826"/>
              <a:gd name="connsiteX6907" fmla="*/ 5723153 w 12192000"/>
              <a:gd name="connsiteY6907" fmla="*/ 251151 h 2007826"/>
              <a:gd name="connsiteX6908" fmla="*/ 5715488 w 12192000"/>
              <a:gd name="connsiteY6908" fmla="*/ 251294 h 2007826"/>
              <a:gd name="connsiteX6909" fmla="*/ 5714820 w 12192000"/>
              <a:gd name="connsiteY6909" fmla="*/ 259106 h 2007826"/>
              <a:gd name="connsiteX6910" fmla="*/ 5710488 w 12192000"/>
              <a:gd name="connsiteY6910" fmla="*/ 258867 h 2007826"/>
              <a:gd name="connsiteX6911" fmla="*/ 5710107 w 12192000"/>
              <a:gd name="connsiteY6911" fmla="*/ 251294 h 2007826"/>
              <a:gd name="connsiteX6912" fmla="*/ 5700156 w 12192000"/>
              <a:gd name="connsiteY6912" fmla="*/ 251247 h 2007826"/>
              <a:gd name="connsiteX6913" fmla="*/ 5699919 w 12192000"/>
              <a:gd name="connsiteY6913" fmla="*/ 271537 h 2007826"/>
              <a:gd name="connsiteX6914" fmla="*/ 5712298 w 12192000"/>
              <a:gd name="connsiteY6914" fmla="*/ 262964 h 2007826"/>
              <a:gd name="connsiteX6915" fmla="*/ 5705776 w 12192000"/>
              <a:gd name="connsiteY6915" fmla="*/ 282635 h 2007826"/>
              <a:gd name="connsiteX6916" fmla="*/ 5720581 w 12192000"/>
              <a:gd name="connsiteY6916" fmla="*/ 279062 h 2007826"/>
              <a:gd name="connsiteX6917" fmla="*/ 5713678 w 12192000"/>
              <a:gd name="connsiteY6917" fmla="*/ 270346 h 2007826"/>
              <a:gd name="connsiteX6918" fmla="*/ 5720201 w 12192000"/>
              <a:gd name="connsiteY6918" fmla="*/ 270680 h 2007826"/>
              <a:gd name="connsiteX6919" fmla="*/ 5719535 w 12192000"/>
              <a:gd name="connsiteY6919" fmla="*/ 265583 h 2007826"/>
              <a:gd name="connsiteX6920" fmla="*/ 5724866 w 12192000"/>
              <a:gd name="connsiteY6920" fmla="*/ 265583 h 2007826"/>
              <a:gd name="connsiteX6921" fmla="*/ 5721250 w 12192000"/>
              <a:gd name="connsiteY6921" fmla="*/ 274347 h 2007826"/>
              <a:gd name="connsiteX6922" fmla="*/ 5738532 w 12192000"/>
              <a:gd name="connsiteY6922" fmla="*/ 262106 h 2007826"/>
              <a:gd name="connsiteX6923" fmla="*/ 5722059 w 12192000"/>
              <a:gd name="connsiteY6923" fmla="*/ 276967 h 2007826"/>
              <a:gd name="connsiteX6924" fmla="*/ 5744387 w 12192000"/>
              <a:gd name="connsiteY6924" fmla="*/ 280253 h 2007826"/>
              <a:gd name="connsiteX6925" fmla="*/ 5738340 w 12192000"/>
              <a:gd name="connsiteY6925" fmla="*/ 268965 h 2007826"/>
              <a:gd name="connsiteX6926" fmla="*/ 5750387 w 12192000"/>
              <a:gd name="connsiteY6926" fmla="*/ 279062 h 2007826"/>
              <a:gd name="connsiteX6927" fmla="*/ 5761431 w 12192000"/>
              <a:gd name="connsiteY6927" fmla="*/ 280777 h 2007826"/>
              <a:gd name="connsiteX6928" fmla="*/ 5749481 w 12192000"/>
              <a:gd name="connsiteY6928" fmla="*/ 271966 h 2007826"/>
              <a:gd name="connsiteX6929" fmla="*/ 5761386 w 12192000"/>
              <a:gd name="connsiteY6929" fmla="*/ 262630 h 2007826"/>
              <a:gd name="connsiteX6930" fmla="*/ 5763384 w 12192000"/>
              <a:gd name="connsiteY6930" fmla="*/ 272680 h 2007826"/>
              <a:gd name="connsiteX6931" fmla="*/ 5769622 w 12192000"/>
              <a:gd name="connsiteY6931" fmla="*/ 266107 h 2007826"/>
              <a:gd name="connsiteX6932" fmla="*/ 5780144 w 12192000"/>
              <a:gd name="connsiteY6932" fmla="*/ 268012 h 2007826"/>
              <a:gd name="connsiteX6933" fmla="*/ 5769670 w 12192000"/>
              <a:gd name="connsiteY6933" fmla="*/ 272347 h 2007826"/>
              <a:gd name="connsiteX6934" fmla="*/ 5778714 w 12192000"/>
              <a:gd name="connsiteY6934" fmla="*/ 281492 h 2007826"/>
              <a:gd name="connsiteX6935" fmla="*/ 5800949 w 12192000"/>
              <a:gd name="connsiteY6935" fmla="*/ 263869 h 2007826"/>
              <a:gd name="connsiteX6936" fmla="*/ 5794808 w 12192000"/>
              <a:gd name="connsiteY6936" fmla="*/ 276729 h 2007826"/>
              <a:gd name="connsiteX6937" fmla="*/ 5812566 w 12192000"/>
              <a:gd name="connsiteY6937" fmla="*/ 263488 h 2007826"/>
              <a:gd name="connsiteX6938" fmla="*/ 5821852 w 12192000"/>
              <a:gd name="connsiteY6938" fmla="*/ 277062 h 2007826"/>
              <a:gd name="connsiteX6939" fmla="*/ 5833755 w 12192000"/>
              <a:gd name="connsiteY6939" fmla="*/ 279872 h 2007826"/>
              <a:gd name="connsiteX6940" fmla="*/ 5817803 w 12192000"/>
              <a:gd name="connsiteY6940" fmla="*/ 266250 h 2007826"/>
              <a:gd name="connsiteX6941" fmla="*/ 5835658 w 12192000"/>
              <a:gd name="connsiteY6941" fmla="*/ 255105 h 2007826"/>
              <a:gd name="connsiteX6942" fmla="*/ 5840990 w 12192000"/>
              <a:gd name="connsiteY6942" fmla="*/ 256057 h 2007826"/>
              <a:gd name="connsiteX6943" fmla="*/ 5838850 w 12192000"/>
              <a:gd name="connsiteY6943" fmla="*/ 268346 h 2007826"/>
              <a:gd name="connsiteX6944" fmla="*/ 5849847 w 12192000"/>
              <a:gd name="connsiteY6944" fmla="*/ 252866 h 2007826"/>
              <a:gd name="connsiteX6945" fmla="*/ 5830232 w 12192000"/>
              <a:gd name="connsiteY6945" fmla="*/ 248294 h 2007826"/>
              <a:gd name="connsiteX6946" fmla="*/ 5826565 w 12192000"/>
              <a:gd name="connsiteY6946" fmla="*/ 254295 h 2007826"/>
              <a:gd name="connsiteX6947" fmla="*/ 5816281 w 12192000"/>
              <a:gd name="connsiteY6947" fmla="*/ 248056 h 2007826"/>
              <a:gd name="connsiteX6948" fmla="*/ 7604569 w 12192000"/>
              <a:gd name="connsiteY6948" fmla="*/ 247770 h 2007826"/>
              <a:gd name="connsiteX6949" fmla="*/ 7587090 w 12192000"/>
              <a:gd name="connsiteY6949" fmla="*/ 248008 h 2007826"/>
              <a:gd name="connsiteX6950" fmla="*/ 7604569 w 12192000"/>
              <a:gd name="connsiteY6950" fmla="*/ 247770 h 2007826"/>
              <a:gd name="connsiteX6951" fmla="*/ 6082336 w 12192000"/>
              <a:gd name="connsiteY6951" fmla="*/ 247722 h 2007826"/>
              <a:gd name="connsiteX6952" fmla="*/ 6082336 w 12192000"/>
              <a:gd name="connsiteY6952" fmla="*/ 247722 h 2007826"/>
              <a:gd name="connsiteX6953" fmla="*/ 6176820 w 12192000"/>
              <a:gd name="connsiteY6953" fmla="*/ 247627 h 2007826"/>
              <a:gd name="connsiteX6954" fmla="*/ 6168105 w 12192000"/>
              <a:gd name="connsiteY6954" fmla="*/ 252819 h 2007826"/>
              <a:gd name="connsiteX6955" fmla="*/ 6157532 w 12192000"/>
              <a:gd name="connsiteY6955" fmla="*/ 265631 h 2007826"/>
              <a:gd name="connsiteX6956" fmla="*/ 6154532 w 12192000"/>
              <a:gd name="connsiteY6956" fmla="*/ 273109 h 2007826"/>
              <a:gd name="connsiteX6957" fmla="*/ 6144387 w 12192000"/>
              <a:gd name="connsiteY6957" fmla="*/ 263202 h 2007826"/>
              <a:gd name="connsiteX6958" fmla="*/ 6145816 w 12192000"/>
              <a:gd name="connsiteY6958" fmla="*/ 280872 h 2007826"/>
              <a:gd name="connsiteX6959" fmla="*/ 6186297 w 12192000"/>
              <a:gd name="connsiteY6959" fmla="*/ 279967 h 2007826"/>
              <a:gd name="connsiteX6960" fmla="*/ 6185583 w 12192000"/>
              <a:gd name="connsiteY6960" fmla="*/ 264583 h 2007826"/>
              <a:gd name="connsiteX6961" fmla="*/ 6169200 w 12192000"/>
              <a:gd name="connsiteY6961" fmla="*/ 277014 h 2007826"/>
              <a:gd name="connsiteX6962" fmla="*/ 6176820 w 12192000"/>
              <a:gd name="connsiteY6962" fmla="*/ 247627 h 2007826"/>
              <a:gd name="connsiteX6963" fmla="*/ 3571566 w 12192000"/>
              <a:gd name="connsiteY6963" fmla="*/ 247055 h 2007826"/>
              <a:gd name="connsiteX6964" fmla="*/ 3542300 w 12192000"/>
              <a:gd name="connsiteY6964" fmla="*/ 251342 h 2007826"/>
              <a:gd name="connsiteX6965" fmla="*/ 3524653 w 12192000"/>
              <a:gd name="connsiteY6965" fmla="*/ 252914 h 2007826"/>
              <a:gd name="connsiteX6966" fmla="*/ 3524653 w 12192000"/>
              <a:gd name="connsiteY6966" fmla="*/ 264821 h 2007826"/>
              <a:gd name="connsiteX6967" fmla="*/ 3531522 w 12192000"/>
              <a:gd name="connsiteY6967" fmla="*/ 260392 h 2007826"/>
              <a:gd name="connsiteX6968" fmla="*/ 3535815 w 12192000"/>
              <a:gd name="connsiteY6968" fmla="*/ 266155 h 2007826"/>
              <a:gd name="connsiteX6969" fmla="*/ 3565571 w 12192000"/>
              <a:gd name="connsiteY6969" fmla="*/ 258725 h 2007826"/>
              <a:gd name="connsiteX6970" fmla="*/ 3571566 w 12192000"/>
              <a:gd name="connsiteY6970" fmla="*/ 247055 h 2007826"/>
              <a:gd name="connsiteX6971" fmla="*/ 7915561 w 12192000"/>
              <a:gd name="connsiteY6971" fmla="*/ 246674 h 2007826"/>
              <a:gd name="connsiteX6972" fmla="*/ 7935182 w 12192000"/>
              <a:gd name="connsiteY6972" fmla="*/ 256724 h 2007826"/>
              <a:gd name="connsiteX6973" fmla="*/ 7947565 w 12192000"/>
              <a:gd name="connsiteY6973" fmla="*/ 251723 h 2007826"/>
              <a:gd name="connsiteX6974" fmla="*/ 7962185 w 12192000"/>
              <a:gd name="connsiteY6974" fmla="*/ 256771 h 2007826"/>
              <a:gd name="connsiteX6975" fmla="*/ 7967186 w 12192000"/>
              <a:gd name="connsiteY6975" fmla="*/ 266631 h 2007826"/>
              <a:gd name="connsiteX6976" fmla="*/ 7957328 w 12192000"/>
              <a:gd name="connsiteY6976" fmla="*/ 258772 h 2007826"/>
              <a:gd name="connsiteX6977" fmla="*/ 7936659 w 12192000"/>
              <a:gd name="connsiteY6977" fmla="*/ 277443 h 2007826"/>
              <a:gd name="connsiteX6978" fmla="*/ 7920847 w 12192000"/>
              <a:gd name="connsiteY6978" fmla="*/ 260058 h 2007826"/>
              <a:gd name="connsiteX6979" fmla="*/ 7915561 w 12192000"/>
              <a:gd name="connsiteY6979" fmla="*/ 246674 h 2007826"/>
              <a:gd name="connsiteX6980" fmla="*/ 7107514 w 12192000"/>
              <a:gd name="connsiteY6980" fmla="*/ 246311 h 2007826"/>
              <a:gd name="connsiteX6981" fmla="*/ 7101459 w 12192000"/>
              <a:gd name="connsiteY6981" fmla="*/ 246960 h 2007826"/>
              <a:gd name="connsiteX6982" fmla="*/ 7107514 w 12192000"/>
              <a:gd name="connsiteY6982" fmla="*/ 246311 h 2007826"/>
              <a:gd name="connsiteX6983" fmla="*/ 2569493 w 12192000"/>
              <a:gd name="connsiteY6983" fmla="*/ 246233 h 2007826"/>
              <a:gd name="connsiteX6984" fmla="*/ 2563479 w 12192000"/>
              <a:gd name="connsiteY6984" fmla="*/ 247150 h 2007826"/>
              <a:gd name="connsiteX6985" fmla="*/ 2569493 w 12192000"/>
              <a:gd name="connsiteY6985" fmla="*/ 246233 h 2007826"/>
              <a:gd name="connsiteX6986" fmla="*/ 5261000 w 12192000"/>
              <a:gd name="connsiteY6986" fmla="*/ 246208 h 2007826"/>
              <a:gd name="connsiteX6987" fmla="*/ 5254922 w 12192000"/>
              <a:gd name="connsiteY6987" fmla="*/ 246817 h 2007826"/>
              <a:gd name="connsiteX6988" fmla="*/ 5261000 w 12192000"/>
              <a:gd name="connsiteY6988" fmla="*/ 246208 h 2007826"/>
              <a:gd name="connsiteX6989" fmla="*/ 7146255 w 12192000"/>
              <a:gd name="connsiteY6989" fmla="*/ 245893 h 2007826"/>
              <a:gd name="connsiteX6990" fmla="*/ 7140274 w 12192000"/>
              <a:gd name="connsiteY6990" fmla="*/ 246770 h 2007826"/>
              <a:gd name="connsiteX6991" fmla="*/ 7146255 w 12192000"/>
              <a:gd name="connsiteY6991" fmla="*/ 245893 h 2007826"/>
              <a:gd name="connsiteX6992" fmla="*/ 7905529 w 12192000"/>
              <a:gd name="connsiteY6992" fmla="*/ 245823 h 2007826"/>
              <a:gd name="connsiteX6993" fmla="*/ 7911416 w 12192000"/>
              <a:gd name="connsiteY6993" fmla="*/ 251437 h 2007826"/>
              <a:gd name="connsiteX6994" fmla="*/ 7900463 w 12192000"/>
              <a:gd name="connsiteY6994" fmla="*/ 256486 h 2007826"/>
              <a:gd name="connsiteX6995" fmla="*/ 7897319 w 12192000"/>
              <a:gd name="connsiteY6995" fmla="*/ 248103 h 2007826"/>
              <a:gd name="connsiteX6996" fmla="*/ 7905529 w 12192000"/>
              <a:gd name="connsiteY6996" fmla="*/ 245823 h 2007826"/>
              <a:gd name="connsiteX6997" fmla="*/ 6062102 w 12192000"/>
              <a:gd name="connsiteY6997" fmla="*/ 245531 h 2007826"/>
              <a:gd name="connsiteX6998" fmla="*/ 6052578 w 12192000"/>
              <a:gd name="connsiteY6998" fmla="*/ 255962 h 2007826"/>
              <a:gd name="connsiteX6999" fmla="*/ 6043056 w 12192000"/>
              <a:gd name="connsiteY6999" fmla="*/ 246531 h 2007826"/>
              <a:gd name="connsiteX7000" fmla="*/ 6058436 w 12192000"/>
              <a:gd name="connsiteY7000" fmla="*/ 256153 h 2007826"/>
              <a:gd name="connsiteX7001" fmla="*/ 6055150 w 12192000"/>
              <a:gd name="connsiteY7001" fmla="*/ 267060 h 2007826"/>
              <a:gd name="connsiteX7002" fmla="*/ 6064100 w 12192000"/>
              <a:gd name="connsiteY7002" fmla="*/ 263964 h 2007826"/>
              <a:gd name="connsiteX7003" fmla="*/ 6062102 w 12192000"/>
              <a:gd name="connsiteY7003" fmla="*/ 245531 h 2007826"/>
              <a:gd name="connsiteX7004" fmla="*/ 3211831 w 12192000"/>
              <a:gd name="connsiteY7004" fmla="*/ 245173 h 2007826"/>
              <a:gd name="connsiteX7005" fmla="*/ 3217517 w 12192000"/>
              <a:gd name="connsiteY7005" fmla="*/ 251008 h 2007826"/>
              <a:gd name="connsiteX7006" fmla="*/ 3202893 w 12192000"/>
              <a:gd name="connsiteY7006" fmla="*/ 247340 h 2007826"/>
              <a:gd name="connsiteX7007" fmla="*/ 3211831 w 12192000"/>
              <a:gd name="connsiteY7007" fmla="*/ 245173 h 2007826"/>
              <a:gd name="connsiteX7008" fmla="*/ 7668529 w 12192000"/>
              <a:gd name="connsiteY7008" fmla="*/ 244388 h 2007826"/>
              <a:gd name="connsiteX7009" fmla="*/ 7673673 w 12192000"/>
              <a:gd name="connsiteY7009" fmla="*/ 258677 h 2007826"/>
              <a:gd name="connsiteX7010" fmla="*/ 7686770 w 12192000"/>
              <a:gd name="connsiteY7010" fmla="*/ 245245 h 2007826"/>
              <a:gd name="connsiteX7011" fmla="*/ 7680721 w 12192000"/>
              <a:gd name="connsiteY7011" fmla="*/ 257057 h 2007826"/>
              <a:gd name="connsiteX7012" fmla="*/ 7692294 w 12192000"/>
              <a:gd name="connsiteY7012" fmla="*/ 255819 h 2007826"/>
              <a:gd name="connsiteX7013" fmla="*/ 7692294 w 12192000"/>
              <a:gd name="connsiteY7013" fmla="*/ 260296 h 2007826"/>
              <a:gd name="connsiteX7014" fmla="*/ 7670625 w 12192000"/>
              <a:gd name="connsiteY7014" fmla="*/ 261678 h 2007826"/>
              <a:gd name="connsiteX7015" fmla="*/ 7661052 w 12192000"/>
              <a:gd name="connsiteY7015" fmla="*/ 252818 h 2007826"/>
              <a:gd name="connsiteX7016" fmla="*/ 7667910 w 12192000"/>
              <a:gd name="connsiteY7016" fmla="*/ 251675 h 2007826"/>
              <a:gd name="connsiteX7017" fmla="*/ 5948118 w 12192000"/>
              <a:gd name="connsiteY7017" fmla="*/ 244245 h 2007826"/>
              <a:gd name="connsiteX7018" fmla="*/ 5940738 w 12192000"/>
              <a:gd name="connsiteY7018" fmla="*/ 262249 h 2007826"/>
              <a:gd name="connsiteX7019" fmla="*/ 5929644 w 12192000"/>
              <a:gd name="connsiteY7019" fmla="*/ 244769 h 2007826"/>
              <a:gd name="connsiteX7020" fmla="*/ 5929169 w 12192000"/>
              <a:gd name="connsiteY7020" fmla="*/ 266202 h 2007826"/>
              <a:gd name="connsiteX7021" fmla="*/ 5918171 w 12192000"/>
              <a:gd name="connsiteY7021" fmla="*/ 266488 h 2007826"/>
              <a:gd name="connsiteX7022" fmla="*/ 5926025 w 12192000"/>
              <a:gd name="connsiteY7022" fmla="*/ 251771 h 2007826"/>
              <a:gd name="connsiteX7023" fmla="*/ 5904697 w 12192000"/>
              <a:gd name="connsiteY7023" fmla="*/ 246341 h 2007826"/>
              <a:gd name="connsiteX7024" fmla="*/ 5907457 w 12192000"/>
              <a:gd name="connsiteY7024" fmla="*/ 266726 h 2007826"/>
              <a:gd name="connsiteX7025" fmla="*/ 5912171 w 12192000"/>
              <a:gd name="connsiteY7025" fmla="*/ 252199 h 2007826"/>
              <a:gd name="connsiteX7026" fmla="*/ 5909982 w 12192000"/>
              <a:gd name="connsiteY7026" fmla="*/ 270441 h 2007826"/>
              <a:gd name="connsiteX7027" fmla="*/ 5910172 w 12192000"/>
              <a:gd name="connsiteY7027" fmla="*/ 275252 h 2007826"/>
              <a:gd name="connsiteX7028" fmla="*/ 5930405 w 12192000"/>
              <a:gd name="connsiteY7028" fmla="*/ 273299 h 2007826"/>
              <a:gd name="connsiteX7029" fmla="*/ 5932691 w 12192000"/>
              <a:gd name="connsiteY7029" fmla="*/ 279444 h 2007826"/>
              <a:gd name="connsiteX7030" fmla="*/ 6067338 w 12192000"/>
              <a:gd name="connsiteY7030" fmla="*/ 279586 h 2007826"/>
              <a:gd name="connsiteX7031" fmla="*/ 6080717 w 12192000"/>
              <a:gd name="connsiteY7031" fmla="*/ 267917 h 2007826"/>
              <a:gd name="connsiteX7032" fmla="*/ 6078765 w 12192000"/>
              <a:gd name="connsiteY7032" fmla="*/ 269108 h 2007826"/>
              <a:gd name="connsiteX7033" fmla="*/ 6070577 w 12192000"/>
              <a:gd name="connsiteY7033" fmla="*/ 265155 h 2007826"/>
              <a:gd name="connsiteX7034" fmla="*/ 6078432 w 12192000"/>
              <a:gd name="connsiteY7034" fmla="*/ 251723 h 2007826"/>
              <a:gd name="connsiteX7035" fmla="*/ 6067386 w 12192000"/>
              <a:gd name="connsiteY7035" fmla="*/ 250818 h 2007826"/>
              <a:gd name="connsiteX7036" fmla="*/ 6057578 w 12192000"/>
              <a:gd name="connsiteY7036" fmla="*/ 276443 h 2007826"/>
              <a:gd name="connsiteX7037" fmla="*/ 6041913 w 12192000"/>
              <a:gd name="connsiteY7037" fmla="*/ 275014 h 2007826"/>
              <a:gd name="connsiteX7038" fmla="*/ 6042484 w 12192000"/>
              <a:gd name="connsiteY7038" fmla="*/ 264821 h 2007826"/>
              <a:gd name="connsiteX7039" fmla="*/ 6034392 w 12192000"/>
              <a:gd name="connsiteY7039" fmla="*/ 274585 h 2007826"/>
              <a:gd name="connsiteX7040" fmla="*/ 6034106 w 12192000"/>
              <a:gd name="connsiteY7040" fmla="*/ 260916 h 2007826"/>
              <a:gd name="connsiteX7041" fmla="*/ 6040343 w 12192000"/>
              <a:gd name="connsiteY7041" fmla="*/ 260725 h 2007826"/>
              <a:gd name="connsiteX7042" fmla="*/ 6030534 w 12192000"/>
              <a:gd name="connsiteY7042" fmla="*/ 247055 h 2007826"/>
              <a:gd name="connsiteX7043" fmla="*/ 6019346 w 12192000"/>
              <a:gd name="connsiteY7043" fmla="*/ 275395 h 2007826"/>
              <a:gd name="connsiteX7044" fmla="*/ 6024869 w 12192000"/>
              <a:gd name="connsiteY7044" fmla="*/ 245960 h 2007826"/>
              <a:gd name="connsiteX7045" fmla="*/ 6013157 w 12192000"/>
              <a:gd name="connsiteY7045" fmla="*/ 256295 h 2007826"/>
              <a:gd name="connsiteX7046" fmla="*/ 6006062 w 12192000"/>
              <a:gd name="connsiteY7046" fmla="*/ 244388 h 2007826"/>
              <a:gd name="connsiteX7047" fmla="*/ 6005348 w 12192000"/>
              <a:gd name="connsiteY7047" fmla="*/ 266864 h 2007826"/>
              <a:gd name="connsiteX7048" fmla="*/ 6016291 w 12192000"/>
              <a:gd name="connsiteY7048" fmla="*/ 259963 h 2007826"/>
              <a:gd name="connsiteX7049" fmla="*/ 6004482 w 12192000"/>
              <a:gd name="connsiteY7049" fmla="*/ 274490 h 2007826"/>
              <a:gd name="connsiteX7050" fmla="*/ 6005339 w 12192000"/>
              <a:gd name="connsiteY7050" fmla="*/ 266874 h 2007826"/>
              <a:gd name="connsiteX7051" fmla="*/ 5994920 w 12192000"/>
              <a:gd name="connsiteY7051" fmla="*/ 273442 h 2007826"/>
              <a:gd name="connsiteX7052" fmla="*/ 5996920 w 12192000"/>
              <a:gd name="connsiteY7052" fmla="*/ 262725 h 2007826"/>
              <a:gd name="connsiteX7053" fmla="*/ 6002255 w 12192000"/>
              <a:gd name="connsiteY7053" fmla="*/ 251675 h 2007826"/>
              <a:gd name="connsiteX7054" fmla="*/ 5990778 w 12192000"/>
              <a:gd name="connsiteY7054" fmla="*/ 250818 h 2007826"/>
              <a:gd name="connsiteX7055" fmla="*/ 5974448 w 12192000"/>
              <a:gd name="connsiteY7055" fmla="*/ 274252 h 2007826"/>
              <a:gd name="connsiteX7056" fmla="*/ 5986256 w 12192000"/>
              <a:gd name="connsiteY7056" fmla="*/ 244340 h 2007826"/>
              <a:gd name="connsiteX7057" fmla="*/ 5982686 w 12192000"/>
              <a:gd name="connsiteY7057" fmla="*/ 248484 h 2007826"/>
              <a:gd name="connsiteX7058" fmla="*/ 5981686 w 12192000"/>
              <a:gd name="connsiteY7058" fmla="*/ 263011 h 2007826"/>
              <a:gd name="connsiteX7059" fmla="*/ 5967115 w 12192000"/>
              <a:gd name="connsiteY7059" fmla="*/ 245007 h 2007826"/>
              <a:gd name="connsiteX7060" fmla="*/ 5972686 w 12192000"/>
              <a:gd name="connsiteY7060" fmla="*/ 269584 h 2007826"/>
              <a:gd name="connsiteX7061" fmla="*/ 5957117 w 12192000"/>
              <a:gd name="connsiteY7061" fmla="*/ 272299 h 2007826"/>
              <a:gd name="connsiteX7062" fmla="*/ 5958878 w 12192000"/>
              <a:gd name="connsiteY7062" fmla="*/ 263345 h 2007826"/>
              <a:gd name="connsiteX7063" fmla="*/ 5964116 w 12192000"/>
              <a:gd name="connsiteY7063" fmla="*/ 251580 h 2007826"/>
              <a:gd name="connsiteX7064" fmla="*/ 5952546 w 12192000"/>
              <a:gd name="connsiteY7064" fmla="*/ 250770 h 2007826"/>
              <a:gd name="connsiteX7065" fmla="*/ 5939262 w 12192000"/>
              <a:gd name="connsiteY7065" fmla="*/ 271346 h 2007826"/>
              <a:gd name="connsiteX7066" fmla="*/ 5948118 w 12192000"/>
              <a:gd name="connsiteY7066" fmla="*/ 244245 h 2007826"/>
              <a:gd name="connsiteX7067" fmla="*/ 8154019 w 12192000"/>
              <a:gd name="connsiteY7067" fmla="*/ 243626 h 2007826"/>
              <a:gd name="connsiteX7068" fmla="*/ 8154019 w 12192000"/>
              <a:gd name="connsiteY7068" fmla="*/ 243626 h 2007826"/>
              <a:gd name="connsiteX7069" fmla="*/ 7053442 w 12192000"/>
              <a:gd name="connsiteY7069" fmla="*/ 242686 h 2007826"/>
              <a:gd name="connsiteX7070" fmla="*/ 7043405 w 12192000"/>
              <a:gd name="connsiteY7070" fmla="*/ 244483 h 2007826"/>
              <a:gd name="connsiteX7071" fmla="*/ 7058978 w 12192000"/>
              <a:gd name="connsiteY7071" fmla="*/ 249532 h 2007826"/>
              <a:gd name="connsiteX7072" fmla="*/ 7053442 w 12192000"/>
              <a:gd name="connsiteY7072" fmla="*/ 242686 h 2007826"/>
              <a:gd name="connsiteX7073" fmla="*/ 7078070 w 12192000"/>
              <a:gd name="connsiteY7073" fmla="*/ 242203 h 2007826"/>
              <a:gd name="connsiteX7074" fmla="*/ 7064741 w 12192000"/>
              <a:gd name="connsiteY7074" fmla="*/ 243769 h 2007826"/>
              <a:gd name="connsiteX7075" fmla="*/ 7085505 w 12192000"/>
              <a:gd name="connsiteY7075" fmla="*/ 250532 h 2007826"/>
              <a:gd name="connsiteX7076" fmla="*/ 7078070 w 12192000"/>
              <a:gd name="connsiteY7076" fmla="*/ 242203 h 2007826"/>
              <a:gd name="connsiteX7077" fmla="*/ 7843361 w 12192000"/>
              <a:gd name="connsiteY7077" fmla="*/ 242197 h 2007826"/>
              <a:gd name="connsiteX7078" fmla="*/ 7873698 w 12192000"/>
              <a:gd name="connsiteY7078" fmla="*/ 251628 h 2007826"/>
              <a:gd name="connsiteX7079" fmla="*/ 7862792 w 12192000"/>
              <a:gd name="connsiteY7079" fmla="*/ 247960 h 2007826"/>
              <a:gd name="connsiteX7080" fmla="*/ 7862744 w 12192000"/>
              <a:gd name="connsiteY7080" fmla="*/ 257105 h 2007826"/>
              <a:gd name="connsiteX7081" fmla="*/ 7851505 w 12192000"/>
              <a:gd name="connsiteY7081" fmla="*/ 248151 h 2007826"/>
              <a:gd name="connsiteX7082" fmla="*/ 7844075 w 12192000"/>
              <a:gd name="connsiteY7082" fmla="*/ 257200 h 2007826"/>
              <a:gd name="connsiteX7083" fmla="*/ 7843361 w 12192000"/>
              <a:gd name="connsiteY7083" fmla="*/ 242197 h 2007826"/>
              <a:gd name="connsiteX7084" fmla="*/ 8146338 w 12192000"/>
              <a:gd name="connsiteY7084" fmla="*/ 241742 h 2007826"/>
              <a:gd name="connsiteX7085" fmla="*/ 8140303 w 12192000"/>
              <a:gd name="connsiteY7085" fmla="*/ 242626 h 2007826"/>
              <a:gd name="connsiteX7086" fmla="*/ 8146338 w 12192000"/>
              <a:gd name="connsiteY7086" fmla="*/ 241742 h 2007826"/>
              <a:gd name="connsiteX7087" fmla="*/ 3241042 w 12192000"/>
              <a:gd name="connsiteY7087" fmla="*/ 241591 h 2007826"/>
              <a:gd name="connsiteX7088" fmla="*/ 3234906 w 12192000"/>
              <a:gd name="connsiteY7088" fmla="*/ 242006 h 2007826"/>
              <a:gd name="connsiteX7089" fmla="*/ 3241042 w 12192000"/>
              <a:gd name="connsiteY7089" fmla="*/ 241591 h 2007826"/>
              <a:gd name="connsiteX7090" fmla="*/ 8441702 w 12192000"/>
              <a:gd name="connsiteY7090" fmla="*/ 241435 h 2007826"/>
              <a:gd name="connsiteX7091" fmla="*/ 8435721 w 12192000"/>
              <a:gd name="connsiteY7091" fmla="*/ 242339 h 2007826"/>
              <a:gd name="connsiteX7092" fmla="*/ 8441702 w 12192000"/>
              <a:gd name="connsiteY7092" fmla="*/ 241435 h 2007826"/>
              <a:gd name="connsiteX7093" fmla="*/ 8133172 w 12192000"/>
              <a:gd name="connsiteY7093" fmla="*/ 241281 h 2007826"/>
              <a:gd name="connsiteX7094" fmla="*/ 8127111 w 12192000"/>
              <a:gd name="connsiteY7094" fmla="*/ 242292 h 2007826"/>
              <a:gd name="connsiteX7095" fmla="*/ 8133172 w 12192000"/>
              <a:gd name="connsiteY7095" fmla="*/ 241281 h 2007826"/>
              <a:gd name="connsiteX7096" fmla="*/ 7646052 w 12192000"/>
              <a:gd name="connsiteY7096" fmla="*/ 241259 h 2007826"/>
              <a:gd name="connsiteX7097" fmla="*/ 7640145 w 12192000"/>
              <a:gd name="connsiteY7097" fmla="*/ 242578 h 2007826"/>
              <a:gd name="connsiteX7098" fmla="*/ 7646052 w 12192000"/>
              <a:gd name="connsiteY7098" fmla="*/ 241259 h 2007826"/>
              <a:gd name="connsiteX7099" fmla="*/ 7632716 w 12192000"/>
              <a:gd name="connsiteY7099" fmla="*/ 241054 h 2007826"/>
              <a:gd name="connsiteX7100" fmla="*/ 7635764 w 12192000"/>
              <a:gd name="connsiteY7100" fmla="*/ 254533 h 2007826"/>
              <a:gd name="connsiteX7101" fmla="*/ 7658671 w 12192000"/>
              <a:gd name="connsiteY7101" fmla="*/ 241816 h 2007826"/>
              <a:gd name="connsiteX7102" fmla="*/ 7654671 w 12192000"/>
              <a:gd name="connsiteY7102" fmla="*/ 256248 h 2007826"/>
              <a:gd name="connsiteX7103" fmla="*/ 7622238 w 12192000"/>
              <a:gd name="connsiteY7103" fmla="*/ 250437 h 2007826"/>
              <a:gd name="connsiteX7104" fmla="*/ 7632716 w 12192000"/>
              <a:gd name="connsiteY7104" fmla="*/ 241054 h 2007826"/>
              <a:gd name="connsiteX7105" fmla="*/ 7545026 w 12192000"/>
              <a:gd name="connsiteY7105" fmla="*/ 240101 h 2007826"/>
              <a:gd name="connsiteX7106" fmla="*/ 7552896 w 12192000"/>
              <a:gd name="connsiteY7106" fmla="*/ 244292 h 2007826"/>
              <a:gd name="connsiteX7107" fmla="*/ 7535084 w 12192000"/>
              <a:gd name="connsiteY7107" fmla="*/ 243197 h 2007826"/>
              <a:gd name="connsiteX7108" fmla="*/ 7545026 w 12192000"/>
              <a:gd name="connsiteY7108" fmla="*/ 240101 h 2007826"/>
              <a:gd name="connsiteX7109" fmla="*/ 8411098 w 12192000"/>
              <a:gd name="connsiteY7109" fmla="*/ 239768 h 2007826"/>
              <a:gd name="connsiteX7110" fmla="*/ 8411098 w 12192000"/>
              <a:gd name="connsiteY7110" fmla="*/ 239768 h 2007826"/>
              <a:gd name="connsiteX7111" fmla="*/ 8115824 w 12192000"/>
              <a:gd name="connsiteY7111" fmla="*/ 238244 h 2007826"/>
              <a:gd name="connsiteX7112" fmla="*/ 8115824 w 12192000"/>
              <a:gd name="connsiteY7112" fmla="*/ 238244 h 2007826"/>
              <a:gd name="connsiteX7113" fmla="*/ 7792021 w 12192000"/>
              <a:gd name="connsiteY7113" fmla="*/ 237672 h 2007826"/>
              <a:gd name="connsiteX7114" fmla="*/ 7825692 w 12192000"/>
              <a:gd name="connsiteY7114" fmla="*/ 252104 h 2007826"/>
              <a:gd name="connsiteX7115" fmla="*/ 7807880 w 12192000"/>
              <a:gd name="connsiteY7115" fmla="*/ 251389 h 2007826"/>
              <a:gd name="connsiteX7116" fmla="*/ 7791545 w 12192000"/>
              <a:gd name="connsiteY7116" fmla="*/ 250056 h 2007826"/>
              <a:gd name="connsiteX7117" fmla="*/ 7792021 w 12192000"/>
              <a:gd name="connsiteY7117" fmla="*/ 237672 h 2007826"/>
              <a:gd name="connsiteX7118" fmla="*/ 8390367 w 12192000"/>
              <a:gd name="connsiteY7118" fmla="*/ 236382 h 2007826"/>
              <a:gd name="connsiteX7119" fmla="*/ 8384333 w 12192000"/>
              <a:gd name="connsiteY7119" fmla="*/ 236576 h 2007826"/>
              <a:gd name="connsiteX7120" fmla="*/ 8390367 w 12192000"/>
              <a:gd name="connsiteY7120" fmla="*/ 236382 h 2007826"/>
              <a:gd name="connsiteX7121" fmla="*/ 7489483 w 12192000"/>
              <a:gd name="connsiteY7121" fmla="*/ 236200 h 2007826"/>
              <a:gd name="connsiteX7122" fmla="*/ 7483268 w 12192000"/>
              <a:gd name="connsiteY7122" fmla="*/ 237338 h 2007826"/>
              <a:gd name="connsiteX7123" fmla="*/ 7489483 w 12192000"/>
              <a:gd name="connsiteY7123" fmla="*/ 236200 h 2007826"/>
              <a:gd name="connsiteX7124" fmla="*/ 7580613 w 12192000"/>
              <a:gd name="connsiteY7124" fmla="*/ 236005 h 2007826"/>
              <a:gd name="connsiteX7125" fmla="*/ 7577994 w 12192000"/>
              <a:gd name="connsiteY7125" fmla="*/ 249627 h 2007826"/>
              <a:gd name="connsiteX7126" fmla="*/ 7559039 w 12192000"/>
              <a:gd name="connsiteY7126" fmla="*/ 245388 h 2007826"/>
              <a:gd name="connsiteX7127" fmla="*/ 7564611 w 12192000"/>
              <a:gd name="connsiteY7127" fmla="*/ 236338 h 2007826"/>
              <a:gd name="connsiteX7128" fmla="*/ 7569945 w 12192000"/>
              <a:gd name="connsiteY7128" fmla="*/ 247150 h 2007826"/>
              <a:gd name="connsiteX7129" fmla="*/ 7580613 w 12192000"/>
              <a:gd name="connsiteY7129" fmla="*/ 236005 h 2007826"/>
              <a:gd name="connsiteX7130" fmla="*/ 3275263 w 12192000"/>
              <a:gd name="connsiteY7130" fmla="*/ 235886 h 2007826"/>
              <a:gd name="connsiteX7131" fmla="*/ 3284348 w 12192000"/>
              <a:gd name="connsiteY7131" fmla="*/ 240054 h 2007826"/>
              <a:gd name="connsiteX7132" fmla="*/ 3263863 w 12192000"/>
              <a:gd name="connsiteY7132" fmla="*/ 240292 h 2007826"/>
              <a:gd name="connsiteX7133" fmla="*/ 3275263 w 12192000"/>
              <a:gd name="connsiteY7133" fmla="*/ 235886 h 2007826"/>
              <a:gd name="connsiteX7134" fmla="*/ 6997399 w 12192000"/>
              <a:gd name="connsiteY7134" fmla="*/ 235767 h 2007826"/>
              <a:gd name="connsiteX7135" fmla="*/ 6995970 w 12192000"/>
              <a:gd name="connsiteY7135" fmla="*/ 244531 h 2007826"/>
              <a:gd name="connsiteX7136" fmla="*/ 7024449 w 12192000"/>
              <a:gd name="connsiteY7136" fmla="*/ 246912 h 2007826"/>
              <a:gd name="connsiteX7137" fmla="*/ 7024974 w 12192000"/>
              <a:gd name="connsiteY7137" fmla="*/ 240435 h 2007826"/>
              <a:gd name="connsiteX7138" fmla="*/ 7015639 w 12192000"/>
              <a:gd name="connsiteY7138" fmla="*/ 242102 h 2007826"/>
              <a:gd name="connsiteX7139" fmla="*/ 7016639 w 12192000"/>
              <a:gd name="connsiteY7139" fmla="*/ 238196 h 2007826"/>
              <a:gd name="connsiteX7140" fmla="*/ 6997399 w 12192000"/>
              <a:gd name="connsiteY7140" fmla="*/ 235767 h 2007826"/>
              <a:gd name="connsiteX7141" fmla="*/ 6958203 w 12192000"/>
              <a:gd name="connsiteY7141" fmla="*/ 234529 h 2007826"/>
              <a:gd name="connsiteX7142" fmla="*/ 6957013 w 12192000"/>
              <a:gd name="connsiteY7142" fmla="*/ 250247 h 2007826"/>
              <a:gd name="connsiteX7143" fmla="*/ 6966823 w 12192000"/>
              <a:gd name="connsiteY7143" fmla="*/ 238911 h 2007826"/>
              <a:gd name="connsiteX7144" fmla="*/ 6967966 w 12192000"/>
              <a:gd name="connsiteY7144" fmla="*/ 246436 h 2007826"/>
              <a:gd name="connsiteX7145" fmla="*/ 6985540 w 12192000"/>
              <a:gd name="connsiteY7145" fmla="*/ 245150 h 2007826"/>
              <a:gd name="connsiteX7146" fmla="*/ 6994112 w 12192000"/>
              <a:gd name="connsiteY7146" fmla="*/ 235053 h 2007826"/>
              <a:gd name="connsiteX7147" fmla="*/ 6958203 w 12192000"/>
              <a:gd name="connsiteY7147" fmla="*/ 234529 h 2007826"/>
              <a:gd name="connsiteX7148" fmla="*/ 8077629 w 12192000"/>
              <a:gd name="connsiteY7148" fmla="*/ 234433 h 2007826"/>
              <a:gd name="connsiteX7149" fmla="*/ 8077629 w 12192000"/>
              <a:gd name="connsiteY7149" fmla="*/ 234433 h 2007826"/>
              <a:gd name="connsiteX7150" fmla="*/ 6927676 w 12192000"/>
              <a:gd name="connsiteY7150" fmla="*/ 233767 h 2007826"/>
              <a:gd name="connsiteX7151" fmla="*/ 6917960 w 12192000"/>
              <a:gd name="connsiteY7151" fmla="*/ 240721 h 2007826"/>
              <a:gd name="connsiteX7152" fmla="*/ 6933962 w 12192000"/>
              <a:gd name="connsiteY7152" fmla="*/ 243340 h 2007826"/>
              <a:gd name="connsiteX7153" fmla="*/ 6940963 w 12192000"/>
              <a:gd name="connsiteY7153" fmla="*/ 239577 h 2007826"/>
              <a:gd name="connsiteX7154" fmla="*/ 6945059 w 12192000"/>
              <a:gd name="connsiteY7154" fmla="*/ 247293 h 2007826"/>
              <a:gd name="connsiteX7155" fmla="*/ 6955870 w 12192000"/>
              <a:gd name="connsiteY7155" fmla="*/ 235719 h 2007826"/>
              <a:gd name="connsiteX7156" fmla="*/ 6927390 w 12192000"/>
              <a:gd name="connsiteY7156" fmla="*/ 239577 h 2007826"/>
              <a:gd name="connsiteX7157" fmla="*/ 6890087 w 12192000"/>
              <a:gd name="connsiteY7157" fmla="*/ 233100 h 2007826"/>
              <a:gd name="connsiteX7158" fmla="*/ 6882337 w 12192000"/>
              <a:gd name="connsiteY7158" fmla="*/ 233195 h 2007826"/>
              <a:gd name="connsiteX7159" fmla="*/ 6890480 w 12192000"/>
              <a:gd name="connsiteY7159" fmla="*/ 240863 h 2007826"/>
              <a:gd name="connsiteX7160" fmla="*/ 6890087 w 12192000"/>
              <a:gd name="connsiteY7160" fmla="*/ 233100 h 2007826"/>
              <a:gd name="connsiteX7161" fmla="*/ 6895005 w 12192000"/>
              <a:gd name="connsiteY7161" fmla="*/ 232766 h 2007826"/>
              <a:gd name="connsiteX7162" fmla="*/ 6915055 w 12192000"/>
              <a:gd name="connsiteY7162" fmla="*/ 242102 h 2007826"/>
              <a:gd name="connsiteX7163" fmla="*/ 6915341 w 12192000"/>
              <a:gd name="connsiteY7163" fmla="*/ 232957 h 2007826"/>
              <a:gd name="connsiteX7164" fmla="*/ 6895005 w 12192000"/>
              <a:gd name="connsiteY7164" fmla="*/ 232766 h 2007826"/>
              <a:gd name="connsiteX7165" fmla="*/ 3693339 w 12192000"/>
              <a:gd name="connsiteY7165" fmla="*/ 232528 h 2007826"/>
              <a:gd name="connsiteX7166" fmla="*/ 3693339 w 12192000"/>
              <a:gd name="connsiteY7166" fmla="*/ 232528 h 2007826"/>
              <a:gd name="connsiteX7167" fmla="*/ 2649775 w 12192000"/>
              <a:gd name="connsiteY7167" fmla="*/ 232337 h 2007826"/>
              <a:gd name="connsiteX7168" fmla="*/ 2642965 w 12192000"/>
              <a:gd name="connsiteY7168" fmla="*/ 239910 h 2007826"/>
              <a:gd name="connsiteX7169" fmla="*/ 2614773 w 12192000"/>
              <a:gd name="connsiteY7169" fmla="*/ 241958 h 2007826"/>
              <a:gd name="connsiteX7170" fmla="*/ 2614678 w 12192000"/>
              <a:gd name="connsiteY7170" fmla="*/ 237672 h 2007826"/>
              <a:gd name="connsiteX7171" fmla="*/ 2649775 w 12192000"/>
              <a:gd name="connsiteY7171" fmla="*/ 232337 h 2007826"/>
              <a:gd name="connsiteX7172" fmla="*/ 6819900 w 12192000"/>
              <a:gd name="connsiteY7172" fmla="*/ 231909 h 2007826"/>
              <a:gd name="connsiteX7173" fmla="*/ 6818471 w 12192000"/>
              <a:gd name="connsiteY7173" fmla="*/ 237196 h 2007826"/>
              <a:gd name="connsiteX7174" fmla="*/ 6841188 w 12192000"/>
              <a:gd name="connsiteY7174" fmla="*/ 239054 h 2007826"/>
              <a:gd name="connsiteX7175" fmla="*/ 6850904 w 12192000"/>
              <a:gd name="connsiteY7175" fmla="*/ 237053 h 2007826"/>
              <a:gd name="connsiteX7176" fmla="*/ 6865858 w 12192000"/>
              <a:gd name="connsiteY7176" fmla="*/ 246293 h 2007826"/>
              <a:gd name="connsiteX7177" fmla="*/ 6878860 w 12192000"/>
              <a:gd name="connsiteY7177" fmla="*/ 232385 h 2007826"/>
              <a:gd name="connsiteX7178" fmla="*/ 6819900 w 12192000"/>
              <a:gd name="connsiteY7178" fmla="*/ 231909 h 2007826"/>
              <a:gd name="connsiteX7179" fmla="*/ 8056038 w 12192000"/>
              <a:gd name="connsiteY7179" fmla="*/ 231885 h 2007826"/>
              <a:gd name="connsiteX7180" fmla="*/ 8049816 w 12192000"/>
              <a:gd name="connsiteY7180" fmla="*/ 232909 h 2007826"/>
              <a:gd name="connsiteX7181" fmla="*/ 8056038 w 12192000"/>
              <a:gd name="connsiteY7181" fmla="*/ 231885 h 2007826"/>
              <a:gd name="connsiteX7182" fmla="*/ 7529703 w 12192000"/>
              <a:gd name="connsiteY7182" fmla="*/ 230623 h 2007826"/>
              <a:gd name="connsiteX7183" fmla="*/ 7528274 w 12192000"/>
              <a:gd name="connsiteY7183" fmla="*/ 248198 h 2007826"/>
              <a:gd name="connsiteX7184" fmla="*/ 7508033 w 12192000"/>
              <a:gd name="connsiteY7184" fmla="*/ 236767 h 2007826"/>
              <a:gd name="connsiteX7185" fmla="*/ 7529703 w 12192000"/>
              <a:gd name="connsiteY7185" fmla="*/ 230623 h 2007826"/>
              <a:gd name="connsiteX7186" fmla="*/ 3314948 w 12192000"/>
              <a:gd name="connsiteY7186" fmla="*/ 229718 h 2007826"/>
              <a:gd name="connsiteX7187" fmla="*/ 3314948 w 12192000"/>
              <a:gd name="connsiteY7187" fmla="*/ 229718 h 2007826"/>
              <a:gd name="connsiteX7188" fmla="*/ 7450598 w 12192000"/>
              <a:gd name="connsiteY7188" fmla="*/ 229575 h 2007826"/>
              <a:gd name="connsiteX7189" fmla="*/ 7434453 w 12192000"/>
              <a:gd name="connsiteY7189" fmla="*/ 233671 h 2007826"/>
              <a:gd name="connsiteX7190" fmla="*/ 7450598 w 12192000"/>
              <a:gd name="connsiteY7190" fmla="*/ 229575 h 2007826"/>
              <a:gd name="connsiteX7191" fmla="*/ 7739205 w 12192000"/>
              <a:gd name="connsiteY7191" fmla="*/ 229241 h 2007826"/>
              <a:gd name="connsiteX7192" fmla="*/ 7748539 w 12192000"/>
              <a:gd name="connsiteY7192" fmla="*/ 241482 h 2007826"/>
              <a:gd name="connsiteX7193" fmla="*/ 7739205 w 12192000"/>
              <a:gd name="connsiteY7193" fmla="*/ 229241 h 2007826"/>
              <a:gd name="connsiteX7194" fmla="*/ 3400420 w 12192000"/>
              <a:gd name="connsiteY7194" fmla="*/ 229193 h 2007826"/>
              <a:gd name="connsiteX7195" fmla="*/ 3400420 w 12192000"/>
              <a:gd name="connsiteY7195" fmla="*/ 229193 h 2007826"/>
              <a:gd name="connsiteX7196" fmla="*/ 3311857 w 12192000"/>
              <a:gd name="connsiteY7196" fmla="*/ 228908 h 2007826"/>
              <a:gd name="connsiteX7197" fmla="*/ 3298398 w 12192000"/>
              <a:gd name="connsiteY7197" fmla="*/ 247674 h 2007826"/>
              <a:gd name="connsiteX7198" fmla="*/ 3307339 w 12192000"/>
              <a:gd name="connsiteY7198" fmla="*/ 247293 h 2007826"/>
              <a:gd name="connsiteX7199" fmla="*/ 3296923 w 12192000"/>
              <a:gd name="connsiteY7199" fmla="*/ 257248 h 2007826"/>
              <a:gd name="connsiteX7200" fmla="*/ 3295689 w 12192000"/>
              <a:gd name="connsiteY7200" fmla="*/ 251865 h 2007826"/>
              <a:gd name="connsiteX7201" fmla="*/ 3259721 w 12192000"/>
              <a:gd name="connsiteY7201" fmla="*/ 260582 h 2007826"/>
              <a:gd name="connsiteX7202" fmla="*/ 3253392 w 12192000"/>
              <a:gd name="connsiteY7202" fmla="*/ 253056 h 2007826"/>
              <a:gd name="connsiteX7203" fmla="*/ 3297114 w 12192000"/>
              <a:gd name="connsiteY7203" fmla="*/ 248150 h 2007826"/>
              <a:gd name="connsiteX7204" fmla="*/ 3292693 w 12192000"/>
              <a:gd name="connsiteY7204" fmla="*/ 234195 h 2007826"/>
              <a:gd name="connsiteX7205" fmla="*/ 3311857 w 12192000"/>
              <a:gd name="connsiteY7205" fmla="*/ 228908 h 2007826"/>
              <a:gd name="connsiteX7206" fmla="*/ 8025623 w 12192000"/>
              <a:gd name="connsiteY7206" fmla="*/ 228766 h 2007826"/>
              <a:gd name="connsiteX7207" fmla="*/ 8025623 w 12192000"/>
              <a:gd name="connsiteY7207" fmla="*/ 228766 h 2007826"/>
              <a:gd name="connsiteX7208" fmla="*/ 6806375 w 12192000"/>
              <a:gd name="connsiteY7208" fmla="*/ 228718 h 2007826"/>
              <a:gd name="connsiteX7209" fmla="*/ 6814566 w 12192000"/>
              <a:gd name="connsiteY7209" fmla="*/ 236624 h 2007826"/>
              <a:gd name="connsiteX7210" fmla="*/ 6806375 w 12192000"/>
              <a:gd name="connsiteY7210" fmla="*/ 228718 h 2007826"/>
              <a:gd name="connsiteX7211" fmla="*/ 7464409 w 12192000"/>
              <a:gd name="connsiteY7211" fmla="*/ 228355 h 2007826"/>
              <a:gd name="connsiteX7212" fmla="*/ 7469933 w 12192000"/>
              <a:gd name="connsiteY7212" fmla="*/ 233433 h 2007826"/>
              <a:gd name="connsiteX7213" fmla="*/ 7476505 w 12192000"/>
              <a:gd name="connsiteY7213" fmla="*/ 239816 h 2007826"/>
              <a:gd name="connsiteX7214" fmla="*/ 7458455 w 12192000"/>
              <a:gd name="connsiteY7214" fmla="*/ 232528 h 2007826"/>
              <a:gd name="connsiteX7215" fmla="*/ 7464409 w 12192000"/>
              <a:gd name="connsiteY7215" fmla="*/ 228355 h 2007826"/>
              <a:gd name="connsiteX7216" fmla="*/ 6777895 w 12192000"/>
              <a:gd name="connsiteY7216" fmla="*/ 227575 h 2007826"/>
              <a:gd name="connsiteX7217" fmla="*/ 6747844 w 12192000"/>
              <a:gd name="connsiteY7217" fmla="*/ 229004 h 2007826"/>
              <a:gd name="connsiteX7218" fmla="*/ 6722936 w 12192000"/>
              <a:gd name="connsiteY7218" fmla="*/ 236910 h 2007826"/>
              <a:gd name="connsiteX7219" fmla="*/ 6740033 w 12192000"/>
              <a:gd name="connsiteY7219" fmla="*/ 230766 h 2007826"/>
              <a:gd name="connsiteX7220" fmla="*/ 6740176 w 12192000"/>
              <a:gd name="connsiteY7220" fmla="*/ 234672 h 2007826"/>
              <a:gd name="connsiteX7221" fmla="*/ 6760655 w 12192000"/>
              <a:gd name="connsiteY7221" fmla="*/ 233719 h 2007826"/>
              <a:gd name="connsiteX7222" fmla="*/ 6777895 w 12192000"/>
              <a:gd name="connsiteY7222" fmla="*/ 227575 h 2007826"/>
              <a:gd name="connsiteX7223" fmla="*/ 7376083 w 12192000"/>
              <a:gd name="connsiteY7223" fmla="*/ 227095 h 2007826"/>
              <a:gd name="connsiteX7224" fmla="*/ 7369968 w 12192000"/>
              <a:gd name="connsiteY7224" fmla="*/ 227764 h 2007826"/>
              <a:gd name="connsiteX7225" fmla="*/ 7376083 w 12192000"/>
              <a:gd name="connsiteY7225" fmla="*/ 227095 h 2007826"/>
              <a:gd name="connsiteX7226" fmla="*/ 7396639 w 12192000"/>
              <a:gd name="connsiteY7226" fmla="*/ 224621 h 2007826"/>
              <a:gd name="connsiteX7227" fmla="*/ 7396639 w 12192000"/>
              <a:gd name="connsiteY7227" fmla="*/ 224621 h 2007826"/>
              <a:gd name="connsiteX7228" fmla="*/ 3415575 w 12192000"/>
              <a:gd name="connsiteY7228" fmla="*/ 224431 h 2007826"/>
              <a:gd name="connsiteX7229" fmla="*/ 3415575 w 12192000"/>
              <a:gd name="connsiteY7229" fmla="*/ 224431 h 2007826"/>
              <a:gd name="connsiteX7230" fmla="*/ 7987284 w 12192000"/>
              <a:gd name="connsiteY7230" fmla="*/ 224241 h 2007826"/>
              <a:gd name="connsiteX7231" fmla="*/ 7987284 w 12192000"/>
              <a:gd name="connsiteY7231" fmla="*/ 224241 h 2007826"/>
              <a:gd name="connsiteX7232" fmla="*/ 3348357 w 12192000"/>
              <a:gd name="connsiteY7232" fmla="*/ 223574 h 2007826"/>
              <a:gd name="connsiteX7233" fmla="*/ 3347313 w 12192000"/>
              <a:gd name="connsiteY7233" fmla="*/ 227623 h 2007826"/>
              <a:gd name="connsiteX7234" fmla="*/ 3345979 w 12192000"/>
              <a:gd name="connsiteY7234" fmla="*/ 231195 h 2007826"/>
              <a:gd name="connsiteX7235" fmla="*/ 3369408 w 12192000"/>
              <a:gd name="connsiteY7235" fmla="*/ 238815 h 2007826"/>
              <a:gd name="connsiteX7236" fmla="*/ 3348690 w 12192000"/>
              <a:gd name="connsiteY7236" fmla="*/ 247198 h 2007826"/>
              <a:gd name="connsiteX7237" fmla="*/ 3348975 w 12192000"/>
              <a:gd name="connsiteY7237" fmla="*/ 239006 h 2007826"/>
              <a:gd name="connsiteX7238" fmla="*/ 3337076 w 12192000"/>
              <a:gd name="connsiteY7238" fmla="*/ 251056 h 2007826"/>
              <a:gd name="connsiteX7239" fmla="*/ 3335745 w 12192000"/>
              <a:gd name="connsiteY7239" fmla="*/ 243674 h 2007826"/>
              <a:gd name="connsiteX7240" fmla="*/ 3308531 w 12192000"/>
              <a:gd name="connsiteY7240" fmla="*/ 251485 h 2007826"/>
              <a:gd name="connsiteX7241" fmla="*/ 3337549 w 12192000"/>
              <a:gd name="connsiteY7241" fmla="*/ 233529 h 2007826"/>
              <a:gd name="connsiteX7242" fmla="*/ 3335745 w 12192000"/>
              <a:gd name="connsiteY7242" fmla="*/ 231766 h 2007826"/>
              <a:gd name="connsiteX7243" fmla="*/ 3324873 w 12192000"/>
              <a:gd name="connsiteY7243" fmla="*/ 231195 h 2007826"/>
              <a:gd name="connsiteX7244" fmla="*/ 3324778 w 12192000"/>
              <a:gd name="connsiteY7244" fmla="*/ 227670 h 2007826"/>
              <a:gd name="connsiteX7245" fmla="*/ 3340897 w 12192000"/>
              <a:gd name="connsiteY7245" fmla="*/ 229623 h 2007826"/>
              <a:gd name="connsiteX7246" fmla="*/ 3348357 w 12192000"/>
              <a:gd name="connsiteY7246" fmla="*/ 223574 h 2007826"/>
              <a:gd name="connsiteX7247" fmla="*/ 6658785 w 12192000"/>
              <a:gd name="connsiteY7247" fmla="*/ 222669 h 2007826"/>
              <a:gd name="connsiteX7248" fmla="*/ 6632781 w 12192000"/>
              <a:gd name="connsiteY7248" fmla="*/ 229099 h 2007826"/>
              <a:gd name="connsiteX7249" fmla="*/ 6652070 w 12192000"/>
              <a:gd name="connsiteY7249" fmla="*/ 230957 h 2007826"/>
              <a:gd name="connsiteX7250" fmla="*/ 6659785 w 12192000"/>
              <a:gd name="connsiteY7250" fmla="*/ 226194 h 2007826"/>
              <a:gd name="connsiteX7251" fmla="*/ 6727222 w 12192000"/>
              <a:gd name="connsiteY7251" fmla="*/ 222478 h 2007826"/>
              <a:gd name="connsiteX7252" fmla="*/ 6706696 w 12192000"/>
              <a:gd name="connsiteY7252" fmla="*/ 222859 h 2007826"/>
              <a:gd name="connsiteX7253" fmla="*/ 6687646 w 12192000"/>
              <a:gd name="connsiteY7253" fmla="*/ 229909 h 2007826"/>
              <a:gd name="connsiteX7254" fmla="*/ 6713363 w 12192000"/>
              <a:gd name="connsiteY7254" fmla="*/ 230242 h 2007826"/>
              <a:gd name="connsiteX7255" fmla="*/ 6708981 w 12192000"/>
              <a:gd name="connsiteY7255" fmla="*/ 237529 h 2007826"/>
              <a:gd name="connsiteX7256" fmla="*/ 6727222 w 12192000"/>
              <a:gd name="connsiteY7256" fmla="*/ 222478 h 2007826"/>
              <a:gd name="connsiteX7257" fmla="*/ 8703517 w 12192000"/>
              <a:gd name="connsiteY7257" fmla="*/ 222144 h 2007826"/>
              <a:gd name="connsiteX7258" fmla="*/ 8697563 w 12192000"/>
              <a:gd name="connsiteY7258" fmla="*/ 223336 h 2007826"/>
              <a:gd name="connsiteX7259" fmla="*/ 8703517 w 12192000"/>
              <a:gd name="connsiteY7259" fmla="*/ 222144 h 2007826"/>
              <a:gd name="connsiteX7260" fmla="*/ 7753397 w 12192000"/>
              <a:gd name="connsiteY7260" fmla="*/ 222049 h 2007826"/>
              <a:gd name="connsiteX7261" fmla="*/ 7774543 w 12192000"/>
              <a:gd name="connsiteY7261" fmla="*/ 240005 h 2007826"/>
              <a:gd name="connsiteX7262" fmla="*/ 7753397 w 12192000"/>
              <a:gd name="connsiteY7262" fmla="*/ 245340 h 2007826"/>
              <a:gd name="connsiteX7263" fmla="*/ 7753397 w 12192000"/>
              <a:gd name="connsiteY7263" fmla="*/ 222049 h 2007826"/>
              <a:gd name="connsiteX7264" fmla="*/ 3364292 w 12192000"/>
              <a:gd name="connsiteY7264" fmla="*/ 221847 h 2007826"/>
              <a:gd name="connsiteX7265" fmla="*/ 3376649 w 12192000"/>
              <a:gd name="connsiteY7265" fmla="*/ 225955 h 2007826"/>
              <a:gd name="connsiteX7266" fmla="*/ 3353122 w 12192000"/>
              <a:gd name="connsiteY7266" fmla="*/ 229527 h 2007826"/>
              <a:gd name="connsiteX7267" fmla="*/ 3364292 w 12192000"/>
              <a:gd name="connsiteY7267" fmla="*/ 221847 h 2007826"/>
              <a:gd name="connsiteX7268" fmla="*/ 3764248 w 12192000"/>
              <a:gd name="connsiteY7268" fmla="*/ 221716 h 2007826"/>
              <a:gd name="connsiteX7269" fmla="*/ 3757674 w 12192000"/>
              <a:gd name="connsiteY7269" fmla="*/ 229051 h 2007826"/>
              <a:gd name="connsiteX7270" fmla="*/ 3776282 w 12192000"/>
              <a:gd name="connsiteY7270" fmla="*/ 224098 h 2007826"/>
              <a:gd name="connsiteX7271" fmla="*/ 3764248 w 12192000"/>
              <a:gd name="connsiteY7271" fmla="*/ 221716 h 2007826"/>
              <a:gd name="connsiteX7272" fmla="*/ 6609493 w 12192000"/>
              <a:gd name="connsiteY7272" fmla="*/ 220430 h 2007826"/>
              <a:gd name="connsiteX7273" fmla="*/ 6596634 w 12192000"/>
              <a:gd name="connsiteY7273" fmla="*/ 231909 h 2007826"/>
              <a:gd name="connsiteX7274" fmla="*/ 6609493 w 12192000"/>
              <a:gd name="connsiteY7274" fmla="*/ 220430 h 2007826"/>
              <a:gd name="connsiteX7275" fmla="*/ 7305961 w 12192000"/>
              <a:gd name="connsiteY7275" fmla="*/ 220144 h 2007826"/>
              <a:gd name="connsiteX7276" fmla="*/ 7324486 w 12192000"/>
              <a:gd name="connsiteY7276" fmla="*/ 220239 h 2007826"/>
              <a:gd name="connsiteX7277" fmla="*/ 7305961 w 12192000"/>
              <a:gd name="connsiteY7277" fmla="*/ 220144 h 2007826"/>
              <a:gd name="connsiteX7278" fmla="*/ 3411908 w 12192000"/>
              <a:gd name="connsiteY7278" fmla="*/ 220049 h 2007826"/>
              <a:gd name="connsiteX7279" fmla="*/ 3384703 w 12192000"/>
              <a:gd name="connsiteY7279" fmla="*/ 224336 h 2007826"/>
              <a:gd name="connsiteX7280" fmla="*/ 3396804 w 12192000"/>
              <a:gd name="connsiteY7280" fmla="*/ 234005 h 2007826"/>
              <a:gd name="connsiteX7281" fmla="*/ 3388753 w 12192000"/>
              <a:gd name="connsiteY7281" fmla="*/ 240339 h 2007826"/>
              <a:gd name="connsiteX7282" fmla="*/ 3388800 w 12192000"/>
              <a:gd name="connsiteY7282" fmla="*/ 231337 h 2007826"/>
              <a:gd name="connsiteX7283" fmla="*/ 3379462 w 12192000"/>
              <a:gd name="connsiteY7283" fmla="*/ 242578 h 2007826"/>
              <a:gd name="connsiteX7284" fmla="*/ 3372173 w 12192000"/>
              <a:gd name="connsiteY7284" fmla="*/ 231766 h 2007826"/>
              <a:gd name="connsiteX7285" fmla="*/ 3387371 w 12192000"/>
              <a:gd name="connsiteY7285" fmla="*/ 231194 h 2007826"/>
              <a:gd name="connsiteX7286" fmla="*/ 3380988 w 12192000"/>
              <a:gd name="connsiteY7286" fmla="*/ 220097 h 2007826"/>
              <a:gd name="connsiteX7287" fmla="*/ 3411908 w 12192000"/>
              <a:gd name="connsiteY7287" fmla="*/ 220049 h 2007826"/>
              <a:gd name="connsiteX7288" fmla="*/ 7949089 w 12192000"/>
              <a:gd name="connsiteY7288" fmla="*/ 219859 h 2007826"/>
              <a:gd name="connsiteX7289" fmla="*/ 7949089 w 12192000"/>
              <a:gd name="connsiteY7289" fmla="*/ 219859 h 2007826"/>
              <a:gd name="connsiteX7290" fmla="*/ 6301312 w 12192000"/>
              <a:gd name="connsiteY7290" fmla="*/ 219478 h 2007826"/>
              <a:gd name="connsiteX7291" fmla="*/ 6301312 w 12192000"/>
              <a:gd name="connsiteY7291" fmla="*/ 219478 h 2007826"/>
              <a:gd name="connsiteX7292" fmla="*/ 6101382 w 12192000"/>
              <a:gd name="connsiteY7292" fmla="*/ 218716 h 2007826"/>
              <a:gd name="connsiteX7293" fmla="*/ 6101382 w 12192000"/>
              <a:gd name="connsiteY7293" fmla="*/ 218716 h 2007826"/>
              <a:gd name="connsiteX7294" fmla="*/ 6048960 w 12192000"/>
              <a:gd name="connsiteY7294" fmla="*/ 218287 h 2007826"/>
              <a:gd name="connsiteX7295" fmla="*/ 6048960 w 12192000"/>
              <a:gd name="connsiteY7295" fmla="*/ 218287 h 2007826"/>
              <a:gd name="connsiteX7296" fmla="*/ 7363348 w 12192000"/>
              <a:gd name="connsiteY7296" fmla="*/ 218001 h 2007826"/>
              <a:gd name="connsiteX7297" fmla="*/ 7361015 w 12192000"/>
              <a:gd name="connsiteY7297" fmla="*/ 233433 h 2007826"/>
              <a:gd name="connsiteX7298" fmla="*/ 7343060 w 12192000"/>
              <a:gd name="connsiteY7298" fmla="*/ 224002 h 2007826"/>
              <a:gd name="connsiteX7299" fmla="*/ 7348632 w 12192000"/>
              <a:gd name="connsiteY7299" fmla="*/ 221668 h 2007826"/>
              <a:gd name="connsiteX7300" fmla="*/ 7363348 w 12192000"/>
              <a:gd name="connsiteY7300" fmla="*/ 218001 h 2007826"/>
              <a:gd name="connsiteX7301" fmla="*/ 8665179 w 12192000"/>
              <a:gd name="connsiteY7301" fmla="*/ 217345 h 2007826"/>
              <a:gd name="connsiteX7302" fmla="*/ 8659225 w 12192000"/>
              <a:gd name="connsiteY7302" fmla="*/ 218430 h 2007826"/>
              <a:gd name="connsiteX7303" fmla="*/ 8665179 w 12192000"/>
              <a:gd name="connsiteY7303" fmla="*/ 217345 h 2007826"/>
              <a:gd name="connsiteX7304" fmla="*/ 3476091 w 12192000"/>
              <a:gd name="connsiteY7304" fmla="*/ 217072 h 2007826"/>
              <a:gd name="connsiteX7305" fmla="*/ 3485934 w 12192000"/>
              <a:gd name="connsiteY7305" fmla="*/ 220525 h 2007826"/>
              <a:gd name="connsiteX7306" fmla="*/ 3464676 w 12192000"/>
              <a:gd name="connsiteY7306" fmla="*/ 220192 h 2007826"/>
              <a:gd name="connsiteX7307" fmla="*/ 3476091 w 12192000"/>
              <a:gd name="connsiteY7307" fmla="*/ 217072 h 2007826"/>
              <a:gd name="connsiteX7308" fmla="*/ 6020917 w 12192000"/>
              <a:gd name="connsiteY7308" fmla="*/ 216650 h 2007826"/>
              <a:gd name="connsiteX7309" fmla="*/ 6011061 w 12192000"/>
              <a:gd name="connsiteY7309" fmla="*/ 219383 h 2007826"/>
              <a:gd name="connsiteX7310" fmla="*/ 6028345 w 12192000"/>
              <a:gd name="connsiteY7310" fmla="*/ 221240 h 2007826"/>
              <a:gd name="connsiteX7311" fmla="*/ 6020917 w 12192000"/>
              <a:gd name="connsiteY7311" fmla="*/ 216650 h 2007826"/>
              <a:gd name="connsiteX7312" fmla="*/ 7286529 w 12192000"/>
              <a:gd name="connsiteY7312" fmla="*/ 215096 h 2007826"/>
              <a:gd name="connsiteX7313" fmla="*/ 7267860 w 12192000"/>
              <a:gd name="connsiteY7313" fmla="*/ 216001 h 2007826"/>
              <a:gd name="connsiteX7314" fmla="*/ 7286529 w 12192000"/>
              <a:gd name="connsiteY7314" fmla="*/ 215096 h 2007826"/>
              <a:gd name="connsiteX7315" fmla="*/ 5908220 w 12192000"/>
              <a:gd name="connsiteY7315" fmla="*/ 215096 h 2007826"/>
              <a:gd name="connsiteX7316" fmla="*/ 5895697 w 12192000"/>
              <a:gd name="connsiteY7316" fmla="*/ 219240 h 2007826"/>
              <a:gd name="connsiteX7317" fmla="*/ 5896411 w 12192000"/>
              <a:gd name="connsiteY7317" fmla="*/ 227146 h 2007826"/>
              <a:gd name="connsiteX7318" fmla="*/ 5908411 w 12192000"/>
              <a:gd name="connsiteY7318" fmla="*/ 220287 h 2007826"/>
              <a:gd name="connsiteX7319" fmla="*/ 5931740 w 12192000"/>
              <a:gd name="connsiteY7319" fmla="*/ 221240 h 2007826"/>
              <a:gd name="connsiteX7320" fmla="*/ 5908220 w 12192000"/>
              <a:gd name="connsiteY7320" fmla="*/ 215096 h 2007826"/>
              <a:gd name="connsiteX7321" fmla="*/ 7910894 w 12192000"/>
              <a:gd name="connsiteY7321" fmla="*/ 214667 h 2007826"/>
              <a:gd name="connsiteX7322" fmla="*/ 7910894 w 12192000"/>
              <a:gd name="connsiteY7322" fmla="*/ 214667 h 2007826"/>
              <a:gd name="connsiteX7323" fmla="*/ 3492132 w 12192000"/>
              <a:gd name="connsiteY7323" fmla="*/ 214429 h 2007826"/>
              <a:gd name="connsiteX7324" fmla="*/ 3492132 w 12192000"/>
              <a:gd name="connsiteY7324" fmla="*/ 214429 h 2007826"/>
              <a:gd name="connsiteX7325" fmla="*/ 5947213 w 12192000"/>
              <a:gd name="connsiteY7325" fmla="*/ 214286 h 2007826"/>
              <a:gd name="connsiteX7326" fmla="*/ 5934263 w 12192000"/>
              <a:gd name="connsiteY7326" fmla="*/ 219001 h 2007826"/>
              <a:gd name="connsiteX7327" fmla="*/ 5936691 w 12192000"/>
              <a:gd name="connsiteY7327" fmla="*/ 238291 h 2007826"/>
              <a:gd name="connsiteX7328" fmla="*/ 5942832 w 12192000"/>
              <a:gd name="connsiteY7328" fmla="*/ 223336 h 2007826"/>
              <a:gd name="connsiteX7329" fmla="*/ 5989207 w 12192000"/>
              <a:gd name="connsiteY7329" fmla="*/ 226241 h 2007826"/>
              <a:gd name="connsiteX7330" fmla="*/ 6008205 w 12192000"/>
              <a:gd name="connsiteY7330" fmla="*/ 218716 h 2007826"/>
              <a:gd name="connsiteX7331" fmla="*/ 5984400 w 12192000"/>
              <a:gd name="connsiteY7331" fmla="*/ 214953 h 2007826"/>
              <a:gd name="connsiteX7332" fmla="*/ 5960259 w 12192000"/>
              <a:gd name="connsiteY7332" fmla="*/ 216191 h 2007826"/>
              <a:gd name="connsiteX7333" fmla="*/ 5954783 w 12192000"/>
              <a:gd name="connsiteY7333" fmla="*/ 221621 h 2007826"/>
              <a:gd name="connsiteX7334" fmla="*/ 5947213 w 12192000"/>
              <a:gd name="connsiteY7334" fmla="*/ 214286 h 2007826"/>
              <a:gd name="connsiteX7335" fmla="*/ 7300150 w 12192000"/>
              <a:gd name="connsiteY7335" fmla="*/ 213571 h 2007826"/>
              <a:gd name="connsiteX7336" fmla="*/ 7292768 w 12192000"/>
              <a:gd name="connsiteY7336" fmla="*/ 226812 h 2007826"/>
              <a:gd name="connsiteX7337" fmla="*/ 7300150 w 12192000"/>
              <a:gd name="connsiteY7337" fmla="*/ 213571 h 2007826"/>
              <a:gd name="connsiteX7338" fmla="*/ 7232343 w 12192000"/>
              <a:gd name="connsiteY7338" fmla="*/ 212711 h 2007826"/>
              <a:gd name="connsiteX7339" fmla="*/ 7226141 w 12192000"/>
              <a:gd name="connsiteY7339" fmla="*/ 213809 h 2007826"/>
              <a:gd name="connsiteX7340" fmla="*/ 7232343 w 12192000"/>
              <a:gd name="connsiteY7340" fmla="*/ 212711 h 2007826"/>
              <a:gd name="connsiteX7341" fmla="*/ 3435633 w 12192000"/>
              <a:gd name="connsiteY7341" fmla="*/ 208665 h 2007826"/>
              <a:gd name="connsiteX7342" fmla="*/ 3447501 w 12192000"/>
              <a:gd name="connsiteY7342" fmla="*/ 215809 h 2007826"/>
              <a:gd name="connsiteX7343" fmla="*/ 3434875 w 12192000"/>
              <a:gd name="connsiteY7343" fmla="*/ 221668 h 2007826"/>
              <a:gd name="connsiteX7344" fmla="*/ 3458064 w 12192000"/>
              <a:gd name="connsiteY7344" fmla="*/ 218953 h 2007826"/>
              <a:gd name="connsiteX7345" fmla="*/ 3458441 w 12192000"/>
              <a:gd name="connsiteY7345" fmla="*/ 230813 h 2007826"/>
              <a:gd name="connsiteX7346" fmla="*/ 3439822 w 12192000"/>
              <a:gd name="connsiteY7346" fmla="*/ 232051 h 2007826"/>
              <a:gd name="connsiteX7347" fmla="*/ 3439917 w 12192000"/>
              <a:gd name="connsiteY7347" fmla="*/ 224764 h 2007826"/>
              <a:gd name="connsiteX7348" fmla="*/ 3430729 w 12192000"/>
              <a:gd name="connsiteY7348" fmla="*/ 233909 h 2007826"/>
              <a:gd name="connsiteX7349" fmla="*/ 3432016 w 12192000"/>
              <a:gd name="connsiteY7349" fmla="*/ 223525 h 2007826"/>
              <a:gd name="connsiteX7350" fmla="*/ 3425205 w 12192000"/>
              <a:gd name="connsiteY7350" fmla="*/ 227669 h 2007826"/>
              <a:gd name="connsiteX7351" fmla="*/ 3435633 w 12192000"/>
              <a:gd name="connsiteY7351" fmla="*/ 208665 h 2007826"/>
              <a:gd name="connsiteX7352" fmla="*/ 7170320 w 12192000"/>
              <a:gd name="connsiteY7352" fmla="*/ 208101 h 2007826"/>
              <a:gd name="connsiteX7353" fmla="*/ 7164038 w 12192000"/>
              <a:gd name="connsiteY7353" fmla="*/ 208904 h 2007826"/>
              <a:gd name="connsiteX7354" fmla="*/ 7170320 w 12192000"/>
              <a:gd name="connsiteY7354" fmla="*/ 208101 h 2007826"/>
              <a:gd name="connsiteX7355" fmla="*/ 7155979 w 12192000"/>
              <a:gd name="connsiteY7355" fmla="*/ 208020 h 2007826"/>
              <a:gd name="connsiteX7356" fmla="*/ 7149703 w 12192000"/>
              <a:gd name="connsiteY7356" fmla="*/ 208904 h 2007826"/>
              <a:gd name="connsiteX7357" fmla="*/ 7155979 w 12192000"/>
              <a:gd name="connsiteY7357" fmla="*/ 208020 h 2007826"/>
              <a:gd name="connsiteX7358" fmla="*/ 3465576 w 12192000"/>
              <a:gd name="connsiteY7358" fmla="*/ 207195 h 2007826"/>
              <a:gd name="connsiteX7359" fmla="*/ 3476358 w 12192000"/>
              <a:gd name="connsiteY7359" fmla="*/ 209332 h 2007826"/>
              <a:gd name="connsiteX7360" fmla="*/ 3454878 w 12192000"/>
              <a:gd name="connsiteY7360" fmla="*/ 210094 h 2007826"/>
              <a:gd name="connsiteX7361" fmla="*/ 3465576 w 12192000"/>
              <a:gd name="connsiteY7361" fmla="*/ 207195 h 2007826"/>
              <a:gd name="connsiteX7362" fmla="*/ 7496603 w 12192000"/>
              <a:gd name="connsiteY7362" fmla="*/ 206332 h 2007826"/>
              <a:gd name="connsiteX7363" fmla="*/ 7500032 w 12192000"/>
              <a:gd name="connsiteY7363" fmla="*/ 221050 h 2007826"/>
              <a:gd name="connsiteX7364" fmla="*/ 7496603 w 12192000"/>
              <a:gd name="connsiteY7364" fmla="*/ 206332 h 2007826"/>
              <a:gd name="connsiteX7365" fmla="*/ 7182087 w 12192000"/>
              <a:gd name="connsiteY7365" fmla="*/ 205427 h 2007826"/>
              <a:gd name="connsiteX7366" fmla="*/ 7182230 w 12192000"/>
              <a:gd name="connsiteY7366" fmla="*/ 214667 h 2007826"/>
              <a:gd name="connsiteX7367" fmla="*/ 7193184 w 12192000"/>
              <a:gd name="connsiteY7367" fmla="*/ 209523 h 2007826"/>
              <a:gd name="connsiteX7368" fmla="*/ 7220044 w 12192000"/>
              <a:gd name="connsiteY7368" fmla="*/ 213810 h 2007826"/>
              <a:gd name="connsiteX7369" fmla="*/ 7219997 w 12192000"/>
              <a:gd name="connsiteY7369" fmla="*/ 217811 h 2007826"/>
              <a:gd name="connsiteX7370" fmla="*/ 7173753 w 12192000"/>
              <a:gd name="connsiteY7370" fmla="*/ 217811 h 2007826"/>
              <a:gd name="connsiteX7371" fmla="*/ 7182087 w 12192000"/>
              <a:gd name="connsiteY7371" fmla="*/ 205427 h 2007826"/>
              <a:gd name="connsiteX7372" fmla="*/ 7511938 w 12192000"/>
              <a:gd name="connsiteY7372" fmla="*/ 203379 h 2007826"/>
              <a:gd name="connsiteX7373" fmla="*/ 7516606 w 12192000"/>
              <a:gd name="connsiteY7373" fmla="*/ 213429 h 2007826"/>
              <a:gd name="connsiteX7374" fmla="*/ 7528321 w 12192000"/>
              <a:gd name="connsiteY7374" fmla="*/ 204427 h 2007826"/>
              <a:gd name="connsiteX7375" fmla="*/ 7527321 w 12192000"/>
              <a:gd name="connsiteY7375" fmla="*/ 212524 h 2007826"/>
              <a:gd name="connsiteX7376" fmla="*/ 7536560 w 12192000"/>
              <a:gd name="connsiteY7376" fmla="*/ 208999 h 2007826"/>
              <a:gd name="connsiteX7377" fmla="*/ 7550848 w 12192000"/>
              <a:gd name="connsiteY7377" fmla="*/ 210333 h 2007826"/>
              <a:gd name="connsiteX7378" fmla="*/ 7572327 w 12192000"/>
              <a:gd name="connsiteY7378" fmla="*/ 218144 h 2007826"/>
              <a:gd name="connsiteX7379" fmla="*/ 7572850 w 12192000"/>
              <a:gd name="connsiteY7379" fmla="*/ 207856 h 2007826"/>
              <a:gd name="connsiteX7380" fmla="*/ 7600092 w 12192000"/>
              <a:gd name="connsiteY7380" fmla="*/ 216191 h 2007826"/>
              <a:gd name="connsiteX7381" fmla="*/ 7609712 w 12192000"/>
              <a:gd name="connsiteY7381" fmla="*/ 222669 h 2007826"/>
              <a:gd name="connsiteX7382" fmla="*/ 7611141 w 12192000"/>
              <a:gd name="connsiteY7382" fmla="*/ 214429 h 2007826"/>
              <a:gd name="connsiteX7383" fmla="*/ 7619999 w 12192000"/>
              <a:gd name="connsiteY7383" fmla="*/ 218954 h 2007826"/>
              <a:gd name="connsiteX7384" fmla="*/ 7628334 w 12192000"/>
              <a:gd name="connsiteY7384" fmla="*/ 214763 h 2007826"/>
              <a:gd name="connsiteX7385" fmla="*/ 7628095 w 12192000"/>
              <a:gd name="connsiteY7385" fmla="*/ 221955 h 2007826"/>
              <a:gd name="connsiteX7386" fmla="*/ 7646526 w 12192000"/>
              <a:gd name="connsiteY7386" fmla="*/ 226432 h 2007826"/>
              <a:gd name="connsiteX7387" fmla="*/ 7650384 w 12192000"/>
              <a:gd name="connsiteY7387" fmla="*/ 218859 h 2007826"/>
              <a:gd name="connsiteX7388" fmla="*/ 7670434 w 12192000"/>
              <a:gd name="connsiteY7388" fmla="*/ 227289 h 2007826"/>
              <a:gd name="connsiteX7389" fmla="*/ 7684150 w 12192000"/>
              <a:gd name="connsiteY7389" fmla="*/ 225384 h 2007826"/>
              <a:gd name="connsiteX7390" fmla="*/ 7730775 w 12192000"/>
              <a:gd name="connsiteY7390" fmla="*/ 227575 h 2007826"/>
              <a:gd name="connsiteX7391" fmla="*/ 7735585 w 12192000"/>
              <a:gd name="connsiteY7391" fmla="*/ 242435 h 2007826"/>
              <a:gd name="connsiteX7392" fmla="*/ 7715011 w 12192000"/>
              <a:gd name="connsiteY7392" fmla="*/ 242102 h 2007826"/>
              <a:gd name="connsiteX7393" fmla="*/ 7715440 w 12192000"/>
              <a:gd name="connsiteY7393" fmla="*/ 234624 h 2007826"/>
              <a:gd name="connsiteX7394" fmla="*/ 7702295 w 12192000"/>
              <a:gd name="connsiteY7394" fmla="*/ 235243 h 2007826"/>
              <a:gd name="connsiteX7395" fmla="*/ 7689913 w 12192000"/>
              <a:gd name="connsiteY7395" fmla="*/ 238244 h 2007826"/>
              <a:gd name="connsiteX7396" fmla="*/ 7682959 w 12192000"/>
              <a:gd name="connsiteY7396" fmla="*/ 231004 h 2007826"/>
              <a:gd name="connsiteX7397" fmla="*/ 7681579 w 12192000"/>
              <a:gd name="connsiteY7397" fmla="*/ 237101 h 2007826"/>
              <a:gd name="connsiteX7398" fmla="*/ 7664672 w 12192000"/>
              <a:gd name="connsiteY7398" fmla="*/ 235053 h 2007826"/>
              <a:gd name="connsiteX7399" fmla="*/ 7660290 w 12192000"/>
              <a:gd name="connsiteY7399" fmla="*/ 228909 h 2007826"/>
              <a:gd name="connsiteX7400" fmla="*/ 7646098 w 12192000"/>
              <a:gd name="connsiteY7400" fmla="*/ 233052 h 2007826"/>
              <a:gd name="connsiteX7401" fmla="*/ 7630906 w 12192000"/>
              <a:gd name="connsiteY7401" fmla="*/ 226765 h 2007826"/>
              <a:gd name="connsiteX7402" fmla="*/ 7627572 w 12192000"/>
              <a:gd name="connsiteY7402" fmla="*/ 232338 h 2007826"/>
              <a:gd name="connsiteX7403" fmla="*/ 7583995 w 12192000"/>
              <a:gd name="connsiteY7403" fmla="*/ 223383 h 2007826"/>
              <a:gd name="connsiteX7404" fmla="*/ 7574708 w 12192000"/>
              <a:gd name="connsiteY7404" fmla="*/ 227718 h 2007826"/>
              <a:gd name="connsiteX7405" fmla="*/ 7567945 w 12192000"/>
              <a:gd name="connsiteY7405" fmla="*/ 221288 h 2007826"/>
              <a:gd name="connsiteX7406" fmla="*/ 7570374 w 12192000"/>
              <a:gd name="connsiteY7406" fmla="*/ 230433 h 2007826"/>
              <a:gd name="connsiteX7407" fmla="*/ 7546704 w 12192000"/>
              <a:gd name="connsiteY7407" fmla="*/ 217858 h 2007826"/>
              <a:gd name="connsiteX7408" fmla="*/ 7531702 w 12192000"/>
              <a:gd name="connsiteY7408" fmla="*/ 217811 h 2007826"/>
              <a:gd name="connsiteX7409" fmla="*/ 7528226 w 12192000"/>
              <a:gd name="connsiteY7409" fmla="*/ 222478 h 2007826"/>
              <a:gd name="connsiteX7410" fmla="*/ 7509938 w 12192000"/>
              <a:gd name="connsiteY7410" fmla="*/ 222860 h 2007826"/>
              <a:gd name="connsiteX7411" fmla="*/ 7511938 w 12192000"/>
              <a:gd name="connsiteY7411" fmla="*/ 203379 h 2007826"/>
              <a:gd name="connsiteX7412" fmla="*/ 7071098 w 12192000"/>
              <a:gd name="connsiteY7412" fmla="*/ 203276 h 2007826"/>
              <a:gd name="connsiteX7413" fmla="*/ 7064882 w 12192000"/>
              <a:gd name="connsiteY7413" fmla="*/ 204093 h 2007826"/>
              <a:gd name="connsiteX7414" fmla="*/ 7071098 w 12192000"/>
              <a:gd name="connsiteY7414" fmla="*/ 203276 h 2007826"/>
              <a:gd name="connsiteX7415" fmla="*/ 3574418 w 12192000"/>
              <a:gd name="connsiteY7415" fmla="*/ 203200 h 2007826"/>
              <a:gd name="connsiteX7416" fmla="*/ 3568309 w 12192000"/>
              <a:gd name="connsiteY7416" fmla="*/ 203997 h 2007826"/>
              <a:gd name="connsiteX7417" fmla="*/ 3574418 w 12192000"/>
              <a:gd name="connsiteY7417" fmla="*/ 203200 h 2007826"/>
              <a:gd name="connsiteX7418" fmla="*/ 7107790 w 12192000"/>
              <a:gd name="connsiteY7418" fmla="*/ 203197 h 2007826"/>
              <a:gd name="connsiteX7419" fmla="*/ 7101601 w 12192000"/>
              <a:gd name="connsiteY7419" fmla="*/ 204188 h 2007826"/>
              <a:gd name="connsiteX7420" fmla="*/ 7107790 w 12192000"/>
              <a:gd name="connsiteY7420" fmla="*/ 203197 h 2007826"/>
              <a:gd name="connsiteX7421" fmla="*/ 7045315 w 12192000"/>
              <a:gd name="connsiteY7421" fmla="*/ 203057 h 2007826"/>
              <a:gd name="connsiteX7422" fmla="*/ 7039261 w 12192000"/>
              <a:gd name="connsiteY7422" fmla="*/ 204236 h 2007826"/>
              <a:gd name="connsiteX7423" fmla="*/ 7045315 w 12192000"/>
              <a:gd name="connsiteY7423" fmla="*/ 203057 h 2007826"/>
              <a:gd name="connsiteX7424" fmla="*/ 7114984 w 12192000"/>
              <a:gd name="connsiteY7424" fmla="*/ 202855 h 2007826"/>
              <a:gd name="connsiteX7425" fmla="*/ 7144417 w 12192000"/>
              <a:gd name="connsiteY7425" fmla="*/ 209190 h 2007826"/>
              <a:gd name="connsiteX7426" fmla="*/ 7144417 w 12192000"/>
              <a:gd name="connsiteY7426" fmla="*/ 212333 h 2007826"/>
              <a:gd name="connsiteX7427" fmla="*/ 7127462 w 12192000"/>
              <a:gd name="connsiteY7427" fmla="*/ 213667 h 2007826"/>
              <a:gd name="connsiteX7428" fmla="*/ 7118747 w 12192000"/>
              <a:gd name="connsiteY7428" fmla="*/ 205856 h 2007826"/>
              <a:gd name="connsiteX7429" fmla="*/ 7115698 w 12192000"/>
              <a:gd name="connsiteY7429" fmla="*/ 212667 h 2007826"/>
              <a:gd name="connsiteX7430" fmla="*/ 7114984 w 12192000"/>
              <a:gd name="connsiteY7430" fmla="*/ 202855 h 2007826"/>
              <a:gd name="connsiteX7431" fmla="*/ 7085099 w 12192000"/>
              <a:gd name="connsiteY7431" fmla="*/ 202326 h 2007826"/>
              <a:gd name="connsiteX7432" fmla="*/ 7095220 w 12192000"/>
              <a:gd name="connsiteY7432" fmla="*/ 205094 h 2007826"/>
              <a:gd name="connsiteX7433" fmla="*/ 7077265 w 12192000"/>
              <a:gd name="connsiteY7433" fmla="*/ 206665 h 2007826"/>
              <a:gd name="connsiteX7434" fmla="*/ 7085099 w 12192000"/>
              <a:gd name="connsiteY7434" fmla="*/ 202326 h 2007826"/>
              <a:gd name="connsiteX7435" fmla="*/ 7029545 w 12192000"/>
              <a:gd name="connsiteY7435" fmla="*/ 201283 h 2007826"/>
              <a:gd name="connsiteX7436" fmla="*/ 7029545 w 12192000"/>
              <a:gd name="connsiteY7436" fmla="*/ 201283 h 2007826"/>
              <a:gd name="connsiteX7437" fmla="*/ 3515303 w 12192000"/>
              <a:gd name="connsiteY7437" fmla="*/ 200616 h 2007826"/>
              <a:gd name="connsiteX7438" fmla="*/ 3514636 w 12192000"/>
              <a:gd name="connsiteY7438" fmla="*/ 206760 h 2007826"/>
              <a:gd name="connsiteX7439" fmla="*/ 3489282 w 12192000"/>
              <a:gd name="connsiteY7439" fmla="*/ 207665 h 2007826"/>
              <a:gd name="connsiteX7440" fmla="*/ 3481656 w 12192000"/>
              <a:gd name="connsiteY7440" fmla="*/ 211809 h 2007826"/>
              <a:gd name="connsiteX7441" fmla="*/ 3482182 w 12192000"/>
              <a:gd name="connsiteY7441" fmla="*/ 205951 h 2007826"/>
              <a:gd name="connsiteX7442" fmla="*/ 3515303 w 12192000"/>
              <a:gd name="connsiteY7442" fmla="*/ 200616 h 2007826"/>
              <a:gd name="connsiteX7443" fmla="*/ 6985777 w 12192000"/>
              <a:gd name="connsiteY7443" fmla="*/ 200378 h 2007826"/>
              <a:gd name="connsiteX7444" fmla="*/ 6968156 w 12192000"/>
              <a:gd name="connsiteY7444" fmla="*/ 200664 h 2007826"/>
              <a:gd name="connsiteX7445" fmla="*/ 6985777 w 12192000"/>
              <a:gd name="connsiteY7445" fmla="*/ 200378 h 2007826"/>
              <a:gd name="connsiteX7446" fmla="*/ 7735804 w 12192000"/>
              <a:gd name="connsiteY7446" fmla="*/ 198579 h 2007826"/>
              <a:gd name="connsiteX7447" fmla="*/ 7729776 w 12192000"/>
              <a:gd name="connsiteY7447" fmla="*/ 199664 h 2007826"/>
              <a:gd name="connsiteX7448" fmla="*/ 7735804 w 12192000"/>
              <a:gd name="connsiteY7448" fmla="*/ 198579 h 2007826"/>
              <a:gd name="connsiteX7449" fmla="*/ 6997893 w 12192000"/>
              <a:gd name="connsiteY7449" fmla="*/ 198372 h 2007826"/>
              <a:gd name="connsiteX7450" fmla="*/ 6991778 w 12192000"/>
              <a:gd name="connsiteY7450" fmla="*/ 199330 h 2007826"/>
              <a:gd name="connsiteX7451" fmla="*/ 6997893 w 12192000"/>
              <a:gd name="connsiteY7451" fmla="*/ 198372 h 2007826"/>
              <a:gd name="connsiteX7452" fmla="*/ 6912399 w 12192000"/>
              <a:gd name="connsiteY7452" fmla="*/ 198342 h 2007826"/>
              <a:gd name="connsiteX7453" fmla="*/ 6906244 w 12192000"/>
              <a:gd name="connsiteY7453" fmla="*/ 199473 h 2007826"/>
              <a:gd name="connsiteX7454" fmla="*/ 6912399 w 12192000"/>
              <a:gd name="connsiteY7454" fmla="*/ 198342 h 2007826"/>
              <a:gd name="connsiteX7455" fmla="*/ 6951922 w 12192000"/>
              <a:gd name="connsiteY7455" fmla="*/ 197508 h 2007826"/>
              <a:gd name="connsiteX7456" fmla="*/ 6961917 w 12192000"/>
              <a:gd name="connsiteY7456" fmla="*/ 199901 h 2007826"/>
              <a:gd name="connsiteX7457" fmla="*/ 6944534 w 12192000"/>
              <a:gd name="connsiteY7457" fmla="*/ 202188 h 2007826"/>
              <a:gd name="connsiteX7458" fmla="*/ 6951922 w 12192000"/>
              <a:gd name="connsiteY7458" fmla="*/ 197508 h 2007826"/>
              <a:gd name="connsiteX7459" fmla="*/ 6896291 w 12192000"/>
              <a:gd name="connsiteY7459" fmla="*/ 195758 h 2007826"/>
              <a:gd name="connsiteX7460" fmla="*/ 6896291 w 12192000"/>
              <a:gd name="connsiteY7460" fmla="*/ 195758 h 2007826"/>
              <a:gd name="connsiteX7461" fmla="*/ 7706344 w 12192000"/>
              <a:gd name="connsiteY7461" fmla="*/ 195282 h 2007826"/>
              <a:gd name="connsiteX7462" fmla="*/ 7706344 w 12192000"/>
              <a:gd name="connsiteY7462" fmla="*/ 195282 h 2007826"/>
              <a:gd name="connsiteX7463" fmla="*/ 7717345 w 12192000"/>
              <a:gd name="connsiteY7463" fmla="*/ 195044 h 2007826"/>
              <a:gd name="connsiteX7464" fmla="*/ 7724632 w 12192000"/>
              <a:gd name="connsiteY7464" fmla="*/ 203188 h 2007826"/>
              <a:gd name="connsiteX7465" fmla="*/ 7717345 w 12192000"/>
              <a:gd name="connsiteY7465" fmla="*/ 195044 h 2007826"/>
              <a:gd name="connsiteX7466" fmla="*/ 3548805 w 12192000"/>
              <a:gd name="connsiteY7466" fmla="*/ 194758 h 2007826"/>
              <a:gd name="connsiteX7467" fmla="*/ 3548805 w 12192000"/>
              <a:gd name="connsiteY7467" fmla="*/ 194758 h 2007826"/>
              <a:gd name="connsiteX7468" fmla="*/ 7684890 w 12192000"/>
              <a:gd name="connsiteY7468" fmla="*/ 193933 h 2007826"/>
              <a:gd name="connsiteX7469" fmla="*/ 7678674 w 12192000"/>
              <a:gd name="connsiteY7469" fmla="*/ 194663 h 2007826"/>
              <a:gd name="connsiteX7470" fmla="*/ 7684890 w 12192000"/>
              <a:gd name="connsiteY7470" fmla="*/ 193933 h 2007826"/>
              <a:gd name="connsiteX7471" fmla="*/ 7398876 w 12192000"/>
              <a:gd name="connsiteY7471" fmla="*/ 192614 h 2007826"/>
              <a:gd name="connsiteX7472" fmla="*/ 7399257 w 12192000"/>
              <a:gd name="connsiteY7472" fmla="*/ 204902 h 2007826"/>
              <a:gd name="connsiteX7473" fmla="*/ 7407972 w 12192000"/>
              <a:gd name="connsiteY7473" fmla="*/ 199235 h 2007826"/>
              <a:gd name="connsiteX7474" fmla="*/ 7442405 w 12192000"/>
              <a:gd name="connsiteY7474" fmla="*/ 204569 h 2007826"/>
              <a:gd name="connsiteX7475" fmla="*/ 7455788 w 12192000"/>
              <a:gd name="connsiteY7475" fmla="*/ 208189 h 2007826"/>
              <a:gd name="connsiteX7476" fmla="*/ 7462122 w 12192000"/>
              <a:gd name="connsiteY7476" fmla="*/ 196996 h 2007826"/>
              <a:gd name="connsiteX7477" fmla="*/ 7463075 w 12192000"/>
              <a:gd name="connsiteY7477" fmla="*/ 207713 h 2007826"/>
              <a:gd name="connsiteX7478" fmla="*/ 7492078 w 12192000"/>
              <a:gd name="connsiteY7478" fmla="*/ 219429 h 2007826"/>
              <a:gd name="connsiteX7479" fmla="*/ 7477267 w 12192000"/>
              <a:gd name="connsiteY7479" fmla="*/ 212047 h 2007826"/>
              <a:gd name="connsiteX7480" fmla="*/ 7476981 w 12192000"/>
              <a:gd name="connsiteY7480" fmla="*/ 218096 h 2007826"/>
              <a:gd name="connsiteX7481" fmla="*/ 7460265 w 12192000"/>
              <a:gd name="connsiteY7481" fmla="*/ 215810 h 2007826"/>
              <a:gd name="connsiteX7482" fmla="*/ 7431309 w 12192000"/>
              <a:gd name="connsiteY7482" fmla="*/ 208760 h 2007826"/>
              <a:gd name="connsiteX7483" fmla="*/ 7421069 w 12192000"/>
              <a:gd name="connsiteY7483" fmla="*/ 213714 h 2007826"/>
              <a:gd name="connsiteX7484" fmla="*/ 7419307 w 12192000"/>
              <a:gd name="connsiteY7484" fmla="*/ 209380 h 2007826"/>
              <a:gd name="connsiteX7485" fmla="*/ 7395304 w 12192000"/>
              <a:gd name="connsiteY7485" fmla="*/ 208856 h 2007826"/>
              <a:gd name="connsiteX7486" fmla="*/ 7398876 w 12192000"/>
              <a:gd name="connsiteY7486" fmla="*/ 192614 h 2007826"/>
              <a:gd name="connsiteX7487" fmla="*/ 7668101 w 12192000"/>
              <a:gd name="connsiteY7487" fmla="*/ 190567 h 2007826"/>
              <a:gd name="connsiteX7488" fmla="*/ 7668101 w 12192000"/>
              <a:gd name="connsiteY7488" fmla="*/ 190567 h 2007826"/>
              <a:gd name="connsiteX7489" fmla="*/ 6805945 w 12192000"/>
              <a:gd name="connsiteY7489" fmla="*/ 190519 h 2007826"/>
              <a:gd name="connsiteX7490" fmla="*/ 6824709 w 12192000"/>
              <a:gd name="connsiteY7490" fmla="*/ 192281 h 2007826"/>
              <a:gd name="connsiteX7491" fmla="*/ 6805945 w 12192000"/>
              <a:gd name="connsiteY7491" fmla="*/ 190519 h 2007826"/>
              <a:gd name="connsiteX7492" fmla="*/ 7654005 w 12192000"/>
              <a:gd name="connsiteY7492" fmla="*/ 190043 h 2007826"/>
              <a:gd name="connsiteX7493" fmla="*/ 7654005 w 12192000"/>
              <a:gd name="connsiteY7493" fmla="*/ 190043 h 2007826"/>
              <a:gd name="connsiteX7494" fmla="*/ 3607487 w 12192000"/>
              <a:gd name="connsiteY7494" fmla="*/ 188666 h 2007826"/>
              <a:gd name="connsiteX7495" fmla="*/ 3601442 w 12192000"/>
              <a:gd name="connsiteY7495" fmla="*/ 189423 h 2007826"/>
              <a:gd name="connsiteX7496" fmla="*/ 3607487 w 12192000"/>
              <a:gd name="connsiteY7496" fmla="*/ 188666 h 2007826"/>
              <a:gd name="connsiteX7497" fmla="*/ 7322391 w 12192000"/>
              <a:gd name="connsiteY7497" fmla="*/ 187994 h 2007826"/>
              <a:gd name="connsiteX7498" fmla="*/ 7327868 w 12192000"/>
              <a:gd name="connsiteY7498" fmla="*/ 198187 h 2007826"/>
              <a:gd name="connsiteX7499" fmla="*/ 7332439 w 12192000"/>
              <a:gd name="connsiteY7499" fmla="*/ 188661 h 2007826"/>
              <a:gd name="connsiteX7500" fmla="*/ 7343155 w 12192000"/>
              <a:gd name="connsiteY7500" fmla="*/ 200663 h 2007826"/>
              <a:gd name="connsiteX7501" fmla="*/ 7343965 w 12192000"/>
              <a:gd name="connsiteY7501" fmla="*/ 189375 h 2007826"/>
              <a:gd name="connsiteX7502" fmla="*/ 7348204 w 12192000"/>
              <a:gd name="connsiteY7502" fmla="*/ 189280 h 2007826"/>
              <a:gd name="connsiteX7503" fmla="*/ 7349394 w 12192000"/>
              <a:gd name="connsiteY7503" fmla="*/ 200568 h 2007826"/>
              <a:gd name="connsiteX7504" fmla="*/ 7359681 w 12192000"/>
              <a:gd name="connsiteY7504" fmla="*/ 189804 h 2007826"/>
              <a:gd name="connsiteX7505" fmla="*/ 7363443 w 12192000"/>
              <a:gd name="connsiteY7505" fmla="*/ 189328 h 2007826"/>
              <a:gd name="connsiteX7506" fmla="*/ 7357966 w 12192000"/>
              <a:gd name="connsiteY7506" fmla="*/ 198330 h 2007826"/>
              <a:gd name="connsiteX7507" fmla="*/ 7385255 w 12192000"/>
              <a:gd name="connsiteY7507" fmla="*/ 195472 h 2007826"/>
              <a:gd name="connsiteX7508" fmla="*/ 7391495 w 12192000"/>
              <a:gd name="connsiteY7508" fmla="*/ 209808 h 2007826"/>
              <a:gd name="connsiteX7509" fmla="*/ 7375445 w 12192000"/>
              <a:gd name="connsiteY7509" fmla="*/ 209142 h 2007826"/>
              <a:gd name="connsiteX7510" fmla="*/ 7365158 w 12192000"/>
              <a:gd name="connsiteY7510" fmla="*/ 204188 h 2007826"/>
              <a:gd name="connsiteX7511" fmla="*/ 7345869 w 12192000"/>
              <a:gd name="connsiteY7511" fmla="*/ 206331 h 2007826"/>
              <a:gd name="connsiteX7512" fmla="*/ 7331010 w 12192000"/>
              <a:gd name="connsiteY7512" fmla="*/ 206141 h 2007826"/>
              <a:gd name="connsiteX7513" fmla="*/ 7311818 w 12192000"/>
              <a:gd name="connsiteY7513" fmla="*/ 197663 h 2007826"/>
              <a:gd name="connsiteX7514" fmla="*/ 7322391 w 12192000"/>
              <a:gd name="connsiteY7514" fmla="*/ 187994 h 2007826"/>
              <a:gd name="connsiteX7515" fmla="*/ 6781847 w 12192000"/>
              <a:gd name="connsiteY7515" fmla="*/ 187184 h 2007826"/>
              <a:gd name="connsiteX7516" fmla="*/ 6781847 w 12192000"/>
              <a:gd name="connsiteY7516" fmla="*/ 187184 h 2007826"/>
              <a:gd name="connsiteX7517" fmla="*/ 7630001 w 12192000"/>
              <a:gd name="connsiteY7517" fmla="*/ 186994 h 2007826"/>
              <a:gd name="connsiteX7518" fmla="*/ 7630001 w 12192000"/>
              <a:gd name="connsiteY7518" fmla="*/ 186994 h 2007826"/>
              <a:gd name="connsiteX7519" fmla="*/ 7616095 w 12192000"/>
              <a:gd name="connsiteY7519" fmla="*/ 186423 h 2007826"/>
              <a:gd name="connsiteX7520" fmla="*/ 7616095 w 12192000"/>
              <a:gd name="connsiteY7520" fmla="*/ 186423 h 2007826"/>
              <a:gd name="connsiteX7521" fmla="*/ 7570092 w 12192000"/>
              <a:gd name="connsiteY7521" fmla="*/ 183968 h 2007826"/>
              <a:gd name="connsiteX7522" fmla="*/ 7563850 w 12192000"/>
              <a:gd name="connsiteY7522" fmla="*/ 184946 h 2007826"/>
              <a:gd name="connsiteX7523" fmla="*/ 7570092 w 12192000"/>
              <a:gd name="connsiteY7523" fmla="*/ 183968 h 2007826"/>
              <a:gd name="connsiteX7524" fmla="*/ 3631410 w 12192000"/>
              <a:gd name="connsiteY7524" fmla="*/ 183148 h 2007826"/>
              <a:gd name="connsiteX7525" fmla="*/ 3643518 w 12192000"/>
              <a:gd name="connsiteY7525" fmla="*/ 185422 h 2007826"/>
              <a:gd name="connsiteX7526" fmla="*/ 3621766 w 12192000"/>
              <a:gd name="connsiteY7526" fmla="*/ 188518 h 2007826"/>
              <a:gd name="connsiteX7527" fmla="*/ 3631410 w 12192000"/>
              <a:gd name="connsiteY7527" fmla="*/ 183148 h 2007826"/>
              <a:gd name="connsiteX7528" fmla="*/ 6653212 w 12192000"/>
              <a:gd name="connsiteY7528" fmla="*/ 182898 h 2007826"/>
              <a:gd name="connsiteX7529" fmla="*/ 6671357 w 12192000"/>
              <a:gd name="connsiteY7529" fmla="*/ 185851 h 2007826"/>
              <a:gd name="connsiteX7530" fmla="*/ 6653212 w 12192000"/>
              <a:gd name="connsiteY7530" fmla="*/ 182898 h 2007826"/>
              <a:gd name="connsiteX7531" fmla="*/ 7577709 w 12192000"/>
              <a:gd name="connsiteY7531" fmla="*/ 182517 h 2007826"/>
              <a:gd name="connsiteX7532" fmla="*/ 7577709 w 12192000"/>
              <a:gd name="connsiteY7532" fmla="*/ 182517 h 2007826"/>
              <a:gd name="connsiteX7533" fmla="*/ 6629400 w 12192000"/>
              <a:gd name="connsiteY7533" fmla="*/ 181469 h 2007826"/>
              <a:gd name="connsiteX7534" fmla="*/ 6629400 w 12192000"/>
              <a:gd name="connsiteY7534" fmla="*/ 181469 h 2007826"/>
              <a:gd name="connsiteX7535" fmla="*/ 7553849 w 12192000"/>
              <a:gd name="connsiteY7535" fmla="*/ 181088 h 2007826"/>
              <a:gd name="connsiteX7536" fmla="*/ 7553849 w 12192000"/>
              <a:gd name="connsiteY7536" fmla="*/ 181088 h 2007826"/>
              <a:gd name="connsiteX7537" fmla="*/ 4282166 w 12192000"/>
              <a:gd name="connsiteY7537" fmla="*/ 180469 h 2007826"/>
              <a:gd name="connsiteX7538" fmla="*/ 4282166 w 12192000"/>
              <a:gd name="connsiteY7538" fmla="*/ 180469 h 2007826"/>
              <a:gd name="connsiteX7539" fmla="*/ 6615588 w 12192000"/>
              <a:gd name="connsiteY7539" fmla="*/ 180373 h 2007826"/>
              <a:gd name="connsiteX7540" fmla="*/ 6615588 w 12192000"/>
              <a:gd name="connsiteY7540" fmla="*/ 180373 h 2007826"/>
              <a:gd name="connsiteX7541" fmla="*/ 7531409 w 12192000"/>
              <a:gd name="connsiteY7541" fmla="*/ 179606 h 2007826"/>
              <a:gd name="connsiteX7542" fmla="*/ 7525274 w 12192000"/>
              <a:gd name="connsiteY7542" fmla="*/ 180088 h 2007826"/>
              <a:gd name="connsiteX7543" fmla="*/ 7531409 w 12192000"/>
              <a:gd name="connsiteY7543" fmla="*/ 179606 h 2007826"/>
              <a:gd name="connsiteX7544" fmla="*/ 6608196 w 12192000"/>
              <a:gd name="connsiteY7544" fmla="*/ 179389 h 2007826"/>
              <a:gd name="connsiteX7545" fmla="*/ 6601920 w 12192000"/>
              <a:gd name="connsiteY7545" fmla="*/ 180373 h 2007826"/>
              <a:gd name="connsiteX7546" fmla="*/ 6608196 w 12192000"/>
              <a:gd name="connsiteY7546" fmla="*/ 179389 h 2007826"/>
              <a:gd name="connsiteX7547" fmla="*/ 6578828 w 12192000"/>
              <a:gd name="connsiteY7547" fmla="*/ 178064 h 2007826"/>
              <a:gd name="connsiteX7548" fmla="*/ 6595348 w 12192000"/>
              <a:gd name="connsiteY7548" fmla="*/ 183136 h 2007826"/>
              <a:gd name="connsiteX7549" fmla="*/ 6563201 w 12192000"/>
              <a:gd name="connsiteY7549" fmla="*/ 183136 h 2007826"/>
              <a:gd name="connsiteX7550" fmla="*/ 6578828 w 12192000"/>
              <a:gd name="connsiteY7550" fmla="*/ 178064 h 2007826"/>
              <a:gd name="connsiteX7551" fmla="*/ 6539150 w 12192000"/>
              <a:gd name="connsiteY7551" fmla="*/ 177230 h 2007826"/>
              <a:gd name="connsiteX7552" fmla="*/ 6557914 w 12192000"/>
              <a:gd name="connsiteY7552" fmla="*/ 178135 h 2007826"/>
              <a:gd name="connsiteX7553" fmla="*/ 6539150 w 12192000"/>
              <a:gd name="connsiteY7553" fmla="*/ 177230 h 2007826"/>
              <a:gd name="connsiteX7554" fmla="*/ 7515464 w 12192000"/>
              <a:gd name="connsiteY7554" fmla="*/ 177040 h 2007826"/>
              <a:gd name="connsiteX7555" fmla="*/ 7515464 w 12192000"/>
              <a:gd name="connsiteY7555" fmla="*/ 177040 h 2007826"/>
              <a:gd name="connsiteX7556" fmla="*/ 7172254 w 12192000"/>
              <a:gd name="connsiteY7556" fmla="*/ 176344 h 2007826"/>
              <a:gd name="connsiteX7557" fmla="*/ 7235904 w 12192000"/>
              <a:gd name="connsiteY7557" fmla="*/ 180564 h 2007826"/>
              <a:gd name="connsiteX7558" fmla="*/ 7234237 w 12192000"/>
              <a:gd name="connsiteY7558" fmla="*/ 190804 h 2007826"/>
              <a:gd name="connsiteX7559" fmla="*/ 7246953 w 12192000"/>
              <a:gd name="connsiteY7559" fmla="*/ 178944 h 2007826"/>
              <a:gd name="connsiteX7560" fmla="*/ 7249715 w 12192000"/>
              <a:gd name="connsiteY7560" fmla="*/ 191185 h 2007826"/>
              <a:gd name="connsiteX7561" fmla="*/ 7255669 w 12192000"/>
              <a:gd name="connsiteY7561" fmla="*/ 179706 h 2007826"/>
              <a:gd name="connsiteX7562" fmla="*/ 7259097 w 12192000"/>
              <a:gd name="connsiteY7562" fmla="*/ 188423 h 2007826"/>
              <a:gd name="connsiteX7563" fmla="*/ 7271480 w 12192000"/>
              <a:gd name="connsiteY7563" fmla="*/ 183803 h 2007826"/>
              <a:gd name="connsiteX7564" fmla="*/ 7272623 w 12192000"/>
              <a:gd name="connsiteY7564" fmla="*/ 191042 h 2007826"/>
              <a:gd name="connsiteX7565" fmla="*/ 7289054 w 12192000"/>
              <a:gd name="connsiteY7565" fmla="*/ 188232 h 2007826"/>
              <a:gd name="connsiteX7566" fmla="*/ 7301151 w 12192000"/>
              <a:gd name="connsiteY7566" fmla="*/ 183374 h 2007826"/>
              <a:gd name="connsiteX7567" fmla="*/ 7297864 w 12192000"/>
              <a:gd name="connsiteY7567" fmla="*/ 194948 h 2007826"/>
              <a:gd name="connsiteX7568" fmla="*/ 7307342 w 12192000"/>
              <a:gd name="connsiteY7568" fmla="*/ 185136 h 2007826"/>
              <a:gd name="connsiteX7569" fmla="*/ 7310342 w 12192000"/>
              <a:gd name="connsiteY7569" fmla="*/ 184469 h 2007826"/>
              <a:gd name="connsiteX7570" fmla="*/ 7308389 w 12192000"/>
              <a:gd name="connsiteY7570" fmla="*/ 205808 h 2007826"/>
              <a:gd name="connsiteX7571" fmla="*/ 7304817 w 12192000"/>
              <a:gd name="connsiteY7571" fmla="*/ 198425 h 2007826"/>
              <a:gd name="connsiteX7572" fmla="*/ 7294483 w 12192000"/>
              <a:gd name="connsiteY7572" fmla="*/ 203521 h 2007826"/>
              <a:gd name="connsiteX7573" fmla="*/ 7251430 w 12192000"/>
              <a:gd name="connsiteY7573" fmla="*/ 195329 h 2007826"/>
              <a:gd name="connsiteX7574" fmla="*/ 7234094 w 12192000"/>
              <a:gd name="connsiteY7574" fmla="*/ 193805 h 2007826"/>
              <a:gd name="connsiteX7575" fmla="*/ 7235761 w 12192000"/>
              <a:gd name="connsiteY7575" fmla="*/ 200664 h 2007826"/>
              <a:gd name="connsiteX7576" fmla="*/ 7215473 w 12192000"/>
              <a:gd name="connsiteY7576" fmla="*/ 194281 h 2007826"/>
              <a:gd name="connsiteX7577" fmla="*/ 7215187 w 12192000"/>
              <a:gd name="connsiteY7577" fmla="*/ 186756 h 2007826"/>
              <a:gd name="connsiteX7578" fmla="*/ 7177420 w 12192000"/>
              <a:gd name="connsiteY7578" fmla="*/ 193805 h 2007826"/>
              <a:gd name="connsiteX7579" fmla="*/ 7176849 w 12192000"/>
              <a:gd name="connsiteY7579" fmla="*/ 189566 h 2007826"/>
              <a:gd name="connsiteX7580" fmla="*/ 7151465 w 12192000"/>
              <a:gd name="connsiteY7580" fmla="*/ 179135 h 2007826"/>
              <a:gd name="connsiteX7581" fmla="*/ 7172254 w 12192000"/>
              <a:gd name="connsiteY7581" fmla="*/ 176344 h 2007826"/>
              <a:gd name="connsiteX7582" fmla="*/ 5208691 w 12192000"/>
              <a:gd name="connsiteY7582" fmla="*/ 174770 h 2007826"/>
              <a:gd name="connsiteX7583" fmla="*/ 5202449 w 12192000"/>
              <a:gd name="connsiteY7583" fmla="*/ 175420 h 2007826"/>
              <a:gd name="connsiteX7584" fmla="*/ 5208691 w 12192000"/>
              <a:gd name="connsiteY7584" fmla="*/ 174770 h 2007826"/>
              <a:gd name="connsiteX7585" fmla="*/ 6493149 w 12192000"/>
              <a:gd name="connsiteY7585" fmla="*/ 174762 h 2007826"/>
              <a:gd name="connsiteX7586" fmla="*/ 6487001 w 12192000"/>
              <a:gd name="connsiteY7586" fmla="*/ 175324 h 2007826"/>
              <a:gd name="connsiteX7587" fmla="*/ 6493149 w 12192000"/>
              <a:gd name="connsiteY7587" fmla="*/ 174762 h 2007826"/>
              <a:gd name="connsiteX7588" fmla="*/ 5231678 w 12192000"/>
              <a:gd name="connsiteY7588" fmla="*/ 174618 h 2007826"/>
              <a:gd name="connsiteX7589" fmla="*/ 5225576 w 12192000"/>
              <a:gd name="connsiteY7589" fmla="*/ 175515 h 2007826"/>
              <a:gd name="connsiteX7590" fmla="*/ 5231678 w 12192000"/>
              <a:gd name="connsiteY7590" fmla="*/ 174618 h 2007826"/>
              <a:gd name="connsiteX7591" fmla="*/ 4351852 w 12192000"/>
              <a:gd name="connsiteY7591" fmla="*/ 174529 h 2007826"/>
              <a:gd name="connsiteX7592" fmla="*/ 4345762 w 12192000"/>
              <a:gd name="connsiteY7592" fmla="*/ 174991 h 2007826"/>
              <a:gd name="connsiteX7593" fmla="*/ 4351852 w 12192000"/>
              <a:gd name="connsiteY7593" fmla="*/ 174529 h 2007826"/>
              <a:gd name="connsiteX7594" fmla="*/ 5183360 w 12192000"/>
              <a:gd name="connsiteY7594" fmla="*/ 174512 h 2007826"/>
              <a:gd name="connsiteX7595" fmla="*/ 5177250 w 12192000"/>
              <a:gd name="connsiteY7595" fmla="*/ 175610 h 2007826"/>
              <a:gd name="connsiteX7596" fmla="*/ 5183360 w 12192000"/>
              <a:gd name="connsiteY7596" fmla="*/ 174512 h 2007826"/>
              <a:gd name="connsiteX7597" fmla="*/ 6470708 w 12192000"/>
              <a:gd name="connsiteY7597" fmla="*/ 173866 h 2007826"/>
              <a:gd name="connsiteX7598" fmla="*/ 6480762 w 12192000"/>
              <a:gd name="connsiteY7598" fmla="*/ 176277 h 2007826"/>
              <a:gd name="connsiteX7599" fmla="*/ 6463617 w 12192000"/>
              <a:gd name="connsiteY7599" fmla="*/ 178563 h 2007826"/>
              <a:gd name="connsiteX7600" fmla="*/ 6470708 w 12192000"/>
              <a:gd name="connsiteY7600" fmla="*/ 173866 h 2007826"/>
              <a:gd name="connsiteX7601" fmla="*/ 6532721 w 12192000"/>
              <a:gd name="connsiteY7601" fmla="*/ 172896 h 2007826"/>
              <a:gd name="connsiteX7602" fmla="*/ 6526006 w 12192000"/>
              <a:gd name="connsiteY7602" fmla="*/ 184041 h 2007826"/>
              <a:gd name="connsiteX7603" fmla="*/ 6532721 w 12192000"/>
              <a:gd name="connsiteY7603" fmla="*/ 172896 h 2007826"/>
              <a:gd name="connsiteX7604" fmla="*/ 6373224 w 12192000"/>
              <a:gd name="connsiteY7604" fmla="*/ 171610 h 2007826"/>
              <a:gd name="connsiteX7605" fmla="*/ 6390322 w 12192000"/>
              <a:gd name="connsiteY7605" fmla="*/ 171705 h 2007826"/>
              <a:gd name="connsiteX7606" fmla="*/ 6373224 w 12192000"/>
              <a:gd name="connsiteY7606" fmla="*/ 171610 h 2007826"/>
              <a:gd name="connsiteX7607" fmla="*/ 7463362 w 12192000"/>
              <a:gd name="connsiteY7607" fmla="*/ 171467 h 2007826"/>
              <a:gd name="connsiteX7608" fmla="*/ 7463362 w 12192000"/>
              <a:gd name="connsiteY7608" fmla="*/ 171467 h 2007826"/>
              <a:gd name="connsiteX7609" fmla="*/ 6410194 w 12192000"/>
              <a:gd name="connsiteY7609" fmla="*/ 170955 h 2007826"/>
              <a:gd name="connsiteX7610" fmla="*/ 6417849 w 12192000"/>
              <a:gd name="connsiteY7610" fmla="*/ 177992 h 2007826"/>
              <a:gd name="connsiteX7611" fmla="*/ 6397037 w 12192000"/>
              <a:gd name="connsiteY7611" fmla="*/ 171134 h 2007826"/>
              <a:gd name="connsiteX7612" fmla="*/ 6410194 w 12192000"/>
              <a:gd name="connsiteY7612" fmla="*/ 170955 h 2007826"/>
              <a:gd name="connsiteX7613" fmla="*/ 3725954 w 12192000"/>
              <a:gd name="connsiteY7613" fmla="*/ 169990 h 2007826"/>
              <a:gd name="connsiteX7614" fmla="*/ 3748370 w 12192000"/>
              <a:gd name="connsiteY7614" fmla="*/ 170562 h 2007826"/>
              <a:gd name="connsiteX7615" fmla="*/ 3739469 w 12192000"/>
              <a:gd name="connsiteY7615" fmla="*/ 186565 h 2007826"/>
              <a:gd name="connsiteX7616" fmla="*/ 3738327 w 12192000"/>
              <a:gd name="connsiteY7616" fmla="*/ 172800 h 2007826"/>
              <a:gd name="connsiteX7617" fmla="*/ 3726381 w 12192000"/>
              <a:gd name="connsiteY7617" fmla="*/ 186375 h 2007826"/>
              <a:gd name="connsiteX7618" fmla="*/ 3728334 w 12192000"/>
              <a:gd name="connsiteY7618" fmla="*/ 177468 h 2007826"/>
              <a:gd name="connsiteX7619" fmla="*/ 3715625 w 12192000"/>
              <a:gd name="connsiteY7619" fmla="*/ 170181 h 2007826"/>
              <a:gd name="connsiteX7620" fmla="*/ 3723239 w 12192000"/>
              <a:gd name="connsiteY7620" fmla="*/ 176611 h 2007826"/>
              <a:gd name="connsiteX7621" fmla="*/ 3725954 w 12192000"/>
              <a:gd name="connsiteY7621" fmla="*/ 169990 h 2007826"/>
              <a:gd name="connsiteX7622" fmla="*/ 6424279 w 12192000"/>
              <a:gd name="connsiteY7622" fmla="*/ 169943 h 2007826"/>
              <a:gd name="connsiteX7623" fmla="*/ 6458950 w 12192000"/>
              <a:gd name="connsiteY7623" fmla="*/ 175230 h 2007826"/>
              <a:gd name="connsiteX7624" fmla="*/ 6458569 w 12192000"/>
              <a:gd name="connsiteY7624" fmla="*/ 179802 h 2007826"/>
              <a:gd name="connsiteX7625" fmla="*/ 6424660 w 12192000"/>
              <a:gd name="connsiteY7625" fmla="*/ 179850 h 2007826"/>
              <a:gd name="connsiteX7626" fmla="*/ 6424279 w 12192000"/>
              <a:gd name="connsiteY7626" fmla="*/ 169943 h 2007826"/>
              <a:gd name="connsiteX7627" fmla="*/ 6270867 w 12192000"/>
              <a:gd name="connsiteY7627" fmla="*/ 168651 h 2007826"/>
              <a:gd name="connsiteX7628" fmla="*/ 6295453 w 12192000"/>
              <a:gd name="connsiteY7628" fmla="*/ 170895 h 2007826"/>
              <a:gd name="connsiteX7629" fmla="*/ 6367175 w 12192000"/>
              <a:gd name="connsiteY7629" fmla="*/ 170419 h 2007826"/>
              <a:gd name="connsiteX7630" fmla="*/ 6367795 w 12192000"/>
              <a:gd name="connsiteY7630" fmla="*/ 175039 h 2007826"/>
              <a:gd name="connsiteX7631" fmla="*/ 6263401 w 12192000"/>
              <a:gd name="connsiteY7631" fmla="*/ 173086 h 2007826"/>
              <a:gd name="connsiteX7632" fmla="*/ 6270867 w 12192000"/>
              <a:gd name="connsiteY7632" fmla="*/ 168651 h 2007826"/>
              <a:gd name="connsiteX7633" fmla="*/ 7103459 w 12192000"/>
              <a:gd name="connsiteY7633" fmla="*/ 168609 h 2007826"/>
              <a:gd name="connsiteX7634" fmla="*/ 7105173 w 12192000"/>
              <a:gd name="connsiteY7634" fmla="*/ 181517 h 2007826"/>
              <a:gd name="connsiteX7635" fmla="*/ 7105745 w 12192000"/>
              <a:gd name="connsiteY7635" fmla="*/ 175563 h 2007826"/>
              <a:gd name="connsiteX7636" fmla="*/ 7141273 w 12192000"/>
              <a:gd name="connsiteY7636" fmla="*/ 179373 h 2007826"/>
              <a:gd name="connsiteX7637" fmla="*/ 7151607 w 12192000"/>
              <a:gd name="connsiteY7637" fmla="*/ 173515 h 2007826"/>
              <a:gd name="connsiteX7638" fmla="*/ 7147845 w 12192000"/>
              <a:gd name="connsiteY7638" fmla="*/ 190280 h 2007826"/>
              <a:gd name="connsiteX7639" fmla="*/ 7131367 w 12192000"/>
              <a:gd name="connsiteY7639" fmla="*/ 189090 h 2007826"/>
              <a:gd name="connsiteX7640" fmla="*/ 7122175 w 12192000"/>
              <a:gd name="connsiteY7640" fmla="*/ 184803 h 2007826"/>
              <a:gd name="connsiteX7641" fmla="*/ 7118413 w 12192000"/>
              <a:gd name="connsiteY7641" fmla="*/ 187994 h 2007826"/>
              <a:gd name="connsiteX7642" fmla="*/ 7066835 w 12192000"/>
              <a:gd name="connsiteY7642" fmla="*/ 183946 h 2007826"/>
              <a:gd name="connsiteX7643" fmla="*/ 7075884 w 12192000"/>
              <a:gd name="connsiteY7643" fmla="*/ 168895 h 2007826"/>
              <a:gd name="connsiteX7644" fmla="*/ 7077884 w 12192000"/>
              <a:gd name="connsiteY7644" fmla="*/ 175753 h 2007826"/>
              <a:gd name="connsiteX7645" fmla="*/ 7091838 w 12192000"/>
              <a:gd name="connsiteY7645" fmla="*/ 169133 h 2007826"/>
              <a:gd name="connsiteX7646" fmla="*/ 7088218 w 12192000"/>
              <a:gd name="connsiteY7646" fmla="*/ 178897 h 2007826"/>
              <a:gd name="connsiteX7647" fmla="*/ 7103459 w 12192000"/>
              <a:gd name="connsiteY7647" fmla="*/ 168609 h 2007826"/>
              <a:gd name="connsiteX7648" fmla="*/ 3767263 w 12192000"/>
              <a:gd name="connsiteY7648" fmla="*/ 167037 h 2007826"/>
              <a:gd name="connsiteX7649" fmla="*/ 3767263 w 12192000"/>
              <a:gd name="connsiteY7649" fmla="*/ 167037 h 2007826"/>
              <a:gd name="connsiteX7650" fmla="*/ 6987968 w 12192000"/>
              <a:gd name="connsiteY7650" fmla="*/ 166418 h 2007826"/>
              <a:gd name="connsiteX7651" fmla="*/ 6987777 w 12192000"/>
              <a:gd name="connsiteY7651" fmla="*/ 176420 h 2007826"/>
              <a:gd name="connsiteX7652" fmla="*/ 7003017 w 12192000"/>
              <a:gd name="connsiteY7652" fmla="*/ 174706 h 2007826"/>
              <a:gd name="connsiteX7653" fmla="*/ 7011733 w 12192000"/>
              <a:gd name="connsiteY7653" fmla="*/ 167942 h 2007826"/>
              <a:gd name="connsiteX7654" fmla="*/ 7017257 w 12192000"/>
              <a:gd name="connsiteY7654" fmla="*/ 175372 h 2007826"/>
              <a:gd name="connsiteX7655" fmla="*/ 7037117 w 12192000"/>
              <a:gd name="connsiteY7655" fmla="*/ 171562 h 2007826"/>
              <a:gd name="connsiteX7656" fmla="*/ 7055452 w 12192000"/>
              <a:gd name="connsiteY7656" fmla="*/ 174229 h 2007826"/>
              <a:gd name="connsiteX7657" fmla="*/ 7064168 w 12192000"/>
              <a:gd name="connsiteY7657" fmla="*/ 169800 h 2007826"/>
              <a:gd name="connsiteX7658" fmla="*/ 7056024 w 12192000"/>
              <a:gd name="connsiteY7658" fmla="*/ 185136 h 2007826"/>
              <a:gd name="connsiteX7659" fmla="*/ 7028020 w 12192000"/>
              <a:gd name="connsiteY7659" fmla="*/ 180421 h 2007826"/>
              <a:gd name="connsiteX7660" fmla="*/ 7008542 w 12192000"/>
              <a:gd name="connsiteY7660" fmla="*/ 183374 h 2007826"/>
              <a:gd name="connsiteX7661" fmla="*/ 6957773 w 12192000"/>
              <a:gd name="connsiteY7661" fmla="*/ 178992 h 2007826"/>
              <a:gd name="connsiteX7662" fmla="*/ 6957631 w 12192000"/>
              <a:gd name="connsiteY7662" fmla="*/ 171324 h 2007826"/>
              <a:gd name="connsiteX7663" fmla="*/ 6976490 w 12192000"/>
              <a:gd name="connsiteY7663" fmla="*/ 167656 h 2007826"/>
              <a:gd name="connsiteX7664" fmla="*/ 6977395 w 12192000"/>
              <a:gd name="connsiteY7664" fmla="*/ 177849 h 2007826"/>
              <a:gd name="connsiteX7665" fmla="*/ 6987968 w 12192000"/>
              <a:gd name="connsiteY7665" fmla="*/ 166418 h 2007826"/>
              <a:gd name="connsiteX7666" fmla="*/ 6264592 w 12192000"/>
              <a:gd name="connsiteY7666" fmla="*/ 165561 h 2007826"/>
              <a:gd name="connsiteX7667" fmla="*/ 6241923 w 12192000"/>
              <a:gd name="connsiteY7667" fmla="*/ 169038 h 2007826"/>
              <a:gd name="connsiteX7668" fmla="*/ 6242399 w 12192000"/>
              <a:gd name="connsiteY7668" fmla="*/ 172182 h 2007826"/>
              <a:gd name="connsiteX7669" fmla="*/ 6217348 w 12192000"/>
              <a:gd name="connsiteY7669" fmla="*/ 166180 h 2007826"/>
              <a:gd name="connsiteX7670" fmla="*/ 6255163 w 12192000"/>
              <a:gd name="connsiteY7670" fmla="*/ 168466 h 2007826"/>
              <a:gd name="connsiteX7671" fmla="*/ 7365679 w 12192000"/>
              <a:gd name="connsiteY7671" fmla="*/ 165309 h 2007826"/>
              <a:gd name="connsiteX7672" fmla="*/ 7359444 w 12192000"/>
              <a:gd name="connsiteY7672" fmla="*/ 166133 h 2007826"/>
              <a:gd name="connsiteX7673" fmla="*/ 7365679 w 12192000"/>
              <a:gd name="connsiteY7673" fmla="*/ 165309 h 2007826"/>
              <a:gd name="connsiteX7674" fmla="*/ 7387019 w 12192000"/>
              <a:gd name="connsiteY7674" fmla="*/ 163799 h 2007826"/>
              <a:gd name="connsiteX7675" fmla="*/ 7386352 w 12192000"/>
              <a:gd name="connsiteY7675" fmla="*/ 175373 h 2007826"/>
              <a:gd name="connsiteX7676" fmla="*/ 7421071 w 12192000"/>
              <a:gd name="connsiteY7676" fmla="*/ 174992 h 2007826"/>
              <a:gd name="connsiteX7677" fmla="*/ 7413546 w 12192000"/>
              <a:gd name="connsiteY7677" fmla="*/ 164608 h 2007826"/>
              <a:gd name="connsiteX7678" fmla="*/ 7406545 w 12192000"/>
              <a:gd name="connsiteY7678" fmla="*/ 173039 h 2007826"/>
              <a:gd name="connsiteX7679" fmla="*/ 7404592 w 12192000"/>
              <a:gd name="connsiteY7679" fmla="*/ 164275 h 2007826"/>
              <a:gd name="connsiteX7680" fmla="*/ 7392972 w 12192000"/>
              <a:gd name="connsiteY7680" fmla="*/ 172086 h 2007826"/>
              <a:gd name="connsiteX7681" fmla="*/ 7387019 w 12192000"/>
              <a:gd name="connsiteY7681" fmla="*/ 163799 h 2007826"/>
              <a:gd name="connsiteX7682" fmla="*/ 5757138 w 12192000"/>
              <a:gd name="connsiteY7682" fmla="*/ 162512 h 2007826"/>
              <a:gd name="connsiteX7683" fmla="*/ 5739284 w 12192000"/>
              <a:gd name="connsiteY7683" fmla="*/ 162607 h 2007826"/>
              <a:gd name="connsiteX7684" fmla="*/ 5757138 w 12192000"/>
              <a:gd name="connsiteY7684" fmla="*/ 162512 h 2007826"/>
              <a:gd name="connsiteX7685" fmla="*/ 7349252 w 12192000"/>
              <a:gd name="connsiteY7685" fmla="*/ 162036 h 2007826"/>
              <a:gd name="connsiteX7686" fmla="*/ 7349252 w 12192000"/>
              <a:gd name="connsiteY7686" fmla="*/ 162036 h 2007826"/>
              <a:gd name="connsiteX7687" fmla="*/ 5871267 w 12192000"/>
              <a:gd name="connsiteY7687" fmla="*/ 162036 h 2007826"/>
              <a:gd name="connsiteX7688" fmla="*/ 5854080 w 12192000"/>
              <a:gd name="connsiteY7688" fmla="*/ 162083 h 2007826"/>
              <a:gd name="connsiteX7689" fmla="*/ 5871267 w 12192000"/>
              <a:gd name="connsiteY7689" fmla="*/ 162036 h 2007826"/>
              <a:gd name="connsiteX7690" fmla="*/ 4243915 w 12192000"/>
              <a:gd name="connsiteY7690" fmla="*/ 161560 h 2007826"/>
              <a:gd name="connsiteX7691" fmla="*/ 4243915 w 12192000"/>
              <a:gd name="connsiteY7691" fmla="*/ 161560 h 2007826"/>
              <a:gd name="connsiteX7692" fmla="*/ 6083382 w 12192000"/>
              <a:gd name="connsiteY7692" fmla="*/ 161512 h 2007826"/>
              <a:gd name="connsiteX7693" fmla="*/ 6105762 w 12192000"/>
              <a:gd name="connsiteY7693" fmla="*/ 165703 h 2007826"/>
              <a:gd name="connsiteX7694" fmla="*/ 6215776 w 12192000"/>
              <a:gd name="connsiteY7694" fmla="*/ 165561 h 2007826"/>
              <a:gd name="connsiteX7695" fmla="*/ 6215300 w 12192000"/>
              <a:gd name="connsiteY7695" fmla="*/ 170371 h 2007826"/>
              <a:gd name="connsiteX7696" fmla="*/ 6076667 w 12192000"/>
              <a:gd name="connsiteY7696" fmla="*/ 169704 h 2007826"/>
              <a:gd name="connsiteX7697" fmla="*/ 6083382 w 12192000"/>
              <a:gd name="connsiteY7697" fmla="*/ 161512 h 2007826"/>
              <a:gd name="connsiteX7698" fmla="*/ 6017058 w 12192000"/>
              <a:gd name="connsiteY7698" fmla="*/ 161178 h 2007826"/>
              <a:gd name="connsiteX7699" fmla="*/ 6028200 w 12192000"/>
              <a:gd name="connsiteY7699" fmla="*/ 169275 h 2007826"/>
              <a:gd name="connsiteX7700" fmla="*/ 6017058 w 12192000"/>
              <a:gd name="connsiteY7700" fmla="*/ 161178 h 2007826"/>
              <a:gd name="connsiteX7701" fmla="*/ 5846523 w 12192000"/>
              <a:gd name="connsiteY7701" fmla="*/ 160508 h 2007826"/>
              <a:gd name="connsiteX7702" fmla="*/ 5840222 w 12192000"/>
              <a:gd name="connsiteY7702" fmla="*/ 161131 h 2007826"/>
              <a:gd name="connsiteX7703" fmla="*/ 5846523 w 12192000"/>
              <a:gd name="connsiteY7703" fmla="*/ 160508 h 2007826"/>
              <a:gd name="connsiteX7704" fmla="*/ 5794053 w 12192000"/>
              <a:gd name="connsiteY7704" fmla="*/ 160483 h 2007826"/>
              <a:gd name="connsiteX7705" fmla="*/ 5787753 w 12192000"/>
              <a:gd name="connsiteY7705" fmla="*/ 161179 h 2007826"/>
              <a:gd name="connsiteX7706" fmla="*/ 5794053 w 12192000"/>
              <a:gd name="connsiteY7706" fmla="*/ 160483 h 2007826"/>
              <a:gd name="connsiteX7707" fmla="*/ 5679873 w 12192000"/>
              <a:gd name="connsiteY7707" fmla="*/ 160483 h 2007826"/>
              <a:gd name="connsiteX7708" fmla="*/ 5673579 w 12192000"/>
              <a:gd name="connsiteY7708" fmla="*/ 161226 h 2007826"/>
              <a:gd name="connsiteX7709" fmla="*/ 5679873 w 12192000"/>
              <a:gd name="connsiteY7709" fmla="*/ 160483 h 2007826"/>
              <a:gd name="connsiteX7710" fmla="*/ 5946116 w 12192000"/>
              <a:gd name="connsiteY7710" fmla="*/ 160450 h 2007826"/>
              <a:gd name="connsiteX7711" fmla="*/ 5939781 w 12192000"/>
              <a:gd name="connsiteY7711" fmla="*/ 161227 h 2007826"/>
              <a:gd name="connsiteX7712" fmla="*/ 5946116 w 12192000"/>
              <a:gd name="connsiteY7712" fmla="*/ 160450 h 2007826"/>
              <a:gd name="connsiteX7713" fmla="*/ 5832110 w 12192000"/>
              <a:gd name="connsiteY7713" fmla="*/ 160443 h 2007826"/>
              <a:gd name="connsiteX7714" fmla="*/ 5825797 w 12192000"/>
              <a:gd name="connsiteY7714" fmla="*/ 161227 h 2007826"/>
              <a:gd name="connsiteX7715" fmla="*/ 5832110 w 12192000"/>
              <a:gd name="connsiteY7715" fmla="*/ 160443 h 2007826"/>
              <a:gd name="connsiteX7716" fmla="*/ 5808332 w 12192000"/>
              <a:gd name="connsiteY7716" fmla="*/ 160430 h 2007826"/>
              <a:gd name="connsiteX7717" fmla="*/ 5802037 w 12192000"/>
              <a:gd name="connsiteY7717" fmla="*/ 161274 h 2007826"/>
              <a:gd name="connsiteX7718" fmla="*/ 5808332 w 12192000"/>
              <a:gd name="connsiteY7718" fmla="*/ 160430 h 2007826"/>
              <a:gd name="connsiteX7719" fmla="*/ 5922576 w 12192000"/>
              <a:gd name="connsiteY7719" fmla="*/ 160424 h 2007826"/>
              <a:gd name="connsiteX7720" fmla="*/ 5916260 w 12192000"/>
              <a:gd name="connsiteY7720" fmla="*/ 161274 h 2007826"/>
              <a:gd name="connsiteX7721" fmla="*/ 5922576 w 12192000"/>
              <a:gd name="connsiteY7721" fmla="*/ 160424 h 2007826"/>
              <a:gd name="connsiteX7722" fmla="*/ 5884526 w 12192000"/>
              <a:gd name="connsiteY7722" fmla="*/ 160423 h 2007826"/>
              <a:gd name="connsiteX7723" fmla="*/ 5878218 w 12192000"/>
              <a:gd name="connsiteY7723" fmla="*/ 161227 h 2007826"/>
              <a:gd name="connsiteX7724" fmla="*/ 5884526 w 12192000"/>
              <a:gd name="connsiteY7724" fmla="*/ 160423 h 2007826"/>
              <a:gd name="connsiteX7725" fmla="*/ 5732056 w 12192000"/>
              <a:gd name="connsiteY7725" fmla="*/ 160397 h 2007826"/>
              <a:gd name="connsiteX7726" fmla="*/ 5725761 w 12192000"/>
              <a:gd name="connsiteY7726" fmla="*/ 161321 h 2007826"/>
              <a:gd name="connsiteX7727" fmla="*/ 5732056 w 12192000"/>
              <a:gd name="connsiteY7727" fmla="*/ 160397 h 2007826"/>
              <a:gd name="connsiteX7728" fmla="*/ 5617549 w 12192000"/>
              <a:gd name="connsiteY7728" fmla="*/ 160397 h 2007826"/>
              <a:gd name="connsiteX7729" fmla="*/ 5611301 w 12192000"/>
              <a:gd name="connsiteY7729" fmla="*/ 161274 h 2007826"/>
              <a:gd name="connsiteX7730" fmla="*/ 5617549 w 12192000"/>
              <a:gd name="connsiteY7730" fmla="*/ 160397 h 2007826"/>
              <a:gd name="connsiteX7731" fmla="*/ 5695149 w 12192000"/>
              <a:gd name="connsiteY7731" fmla="*/ 160383 h 2007826"/>
              <a:gd name="connsiteX7732" fmla="*/ 5688861 w 12192000"/>
              <a:gd name="connsiteY7732" fmla="*/ 161274 h 2007826"/>
              <a:gd name="connsiteX7733" fmla="*/ 5695149 w 12192000"/>
              <a:gd name="connsiteY7733" fmla="*/ 160383 h 2007826"/>
              <a:gd name="connsiteX7734" fmla="*/ 5960584 w 12192000"/>
              <a:gd name="connsiteY7734" fmla="*/ 160370 h 2007826"/>
              <a:gd name="connsiteX7735" fmla="*/ 5954303 w 12192000"/>
              <a:gd name="connsiteY7735" fmla="*/ 161321 h 2007826"/>
              <a:gd name="connsiteX7736" fmla="*/ 5960584 w 12192000"/>
              <a:gd name="connsiteY7736" fmla="*/ 160370 h 2007826"/>
              <a:gd name="connsiteX7737" fmla="*/ 5984568 w 12192000"/>
              <a:gd name="connsiteY7737" fmla="*/ 160351 h 2007826"/>
              <a:gd name="connsiteX7738" fmla="*/ 5978349 w 12192000"/>
              <a:gd name="connsiteY7738" fmla="*/ 161369 h 2007826"/>
              <a:gd name="connsiteX7739" fmla="*/ 5984568 w 12192000"/>
              <a:gd name="connsiteY7739" fmla="*/ 160351 h 2007826"/>
              <a:gd name="connsiteX7740" fmla="*/ 5770119 w 12192000"/>
              <a:gd name="connsiteY7740" fmla="*/ 160338 h 2007826"/>
              <a:gd name="connsiteX7741" fmla="*/ 5763851 w 12192000"/>
              <a:gd name="connsiteY7741" fmla="*/ 161370 h 2007826"/>
              <a:gd name="connsiteX7742" fmla="*/ 5770119 w 12192000"/>
              <a:gd name="connsiteY7742" fmla="*/ 160338 h 2007826"/>
              <a:gd name="connsiteX7743" fmla="*/ 5654826 w 12192000"/>
              <a:gd name="connsiteY7743" fmla="*/ 160271 h 2007826"/>
              <a:gd name="connsiteX7744" fmla="*/ 5648726 w 12192000"/>
              <a:gd name="connsiteY7744" fmla="*/ 161369 h 2007826"/>
              <a:gd name="connsiteX7745" fmla="*/ 5654826 w 12192000"/>
              <a:gd name="connsiteY7745" fmla="*/ 160271 h 2007826"/>
              <a:gd name="connsiteX7746" fmla="*/ 5901786 w 12192000"/>
              <a:gd name="connsiteY7746" fmla="*/ 159732 h 2007826"/>
              <a:gd name="connsiteX7747" fmla="*/ 5909358 w 12192000"/>
              <a:gd name="connsiteY7747" fmla="*/ 164275 h 2007826"/>
              <a:gd name="connsiteX7748" fmla="*/ 5891787 w 12192000"/>
              <a:gd name="connsiteY7748" fmla="*/ 162370 h 2007826"/>
              <a:gd name="connsiteX7749" fmla="*/ 5901786 w 12192000"/>
              <a:gd name="connsiteY7749" fmla="*/ 159732 h 2007826"/>
              <a:gd name="connsiteX7750" fmla="*/ 4529735 w 12192000"/>
              <a:gd name="connsiteY7750" fmla="*/ 157273 h 2007826"/>
              <a:gd name="connsiteX7751" fmla="*/ 4529735 w 12192000"/>
              <a:gd name="connsiteY7751" fmla="*/ 157273 h 2007826"/>
              <a:gd name="connsiteX7752" fmla="*/ 7653813 w 12192000"/>
              <a:gd name="connsiteY7752" fmla="*/ 157130 h 2007826"/>
              <a:gd name="connsiteX7753" fmla="*/ 7653813 w 12192000"/>
              <a:gd name="connsiteY7753" fmla="*/ 157130 h 2007826"/>
              <a:gd name="connsiteX7754" fmla="*/ 7251210 w 12192000"/>
              <a:gd name="connsiteY7754" fmla="*/ 156642 h 2007826"/>
              <a:gd name="connsiteX7755" fmla="*/ 7245001 w 12192000"/>
              <a:gd name="connsiteY7755" fmla="*/ 157131 h 2007826"/>
              <a:gd name="connsiteX7756" fmla="*/ 7251210 w 12192000"/>
              <a:gd name="connsiteY7756" fmla="*/ 156642 h 2007826"/>
              <a:gd name="connsiteX7757" fmla="*/ 7300246 w 12192000"/>
              <a:gd name="connsiteY7757" fmla="*/ 154082 h 2007826"/>
              <a:gd name="connsiteX7758" fmla="*/ 7295055 w 12192000"/>
              <a:gd name="connsiteY7758" fmla="*/ 163322 h 2007826"/>
              <a:gd name="connsiteX7759" fmla="*/ 7270719 w 12192000"/>
              <a:gd name="connsiteY7759" fmla="*/ 155178 h 2007826"/>
              <a:gd name="connsiteX7760" fmla="*/ 7272338 w 12192000"/>
              <a:gd name="connsiteY7760" fmla="*/ 164751 h 2007826"/>
              <a:gd name="connsiteX7761" fmla="*/ 7301484 w 12192000"/>
              <a:gd name="connsiteY7761" fmla="*/ 165132 h 2007826"/>
              <a:gd name="connsiteX7762" fmla="*/ 7300246 w 12192000"/>
              <a:gd name="connsiteY7762" fmla="*/ 154082 h 2007826"/>
              <a:gd name="connsiteX7763" fmla="*/ 7220522 w 12192000"/>
              <a:gd name="connsiteY7763" fmla="*/ 152510 h 2007826"/>
              <a:gd name="connsiteX7764" fmla="*/ 7220522 w 12192000"/>
              <a:gd name="connsiteY7764" fmla="*/ 152510 h 2007826"/>
              <a:gd name="connsiteX7765" fmla="*/ 7174353 w 12192000"/>
              <a:gd name="connsiteY7765" fmla="*/ 150839 h 2007826"/>
              <a:gd name="connsiteX7766" fmla="*/ 7168325 w 12192000"/>
              <a:gd name="connsiteY7766" fmla="*/ 151415 h 2007826"/>
              <a:gd name="connsiteX7767" fmla="*/ 7174353 w 12192000"/>
              <a:gd name="connsiteY7767" fmla="*/ 150839 h 2007826"/>
              <a:gd name="connsiteX7768" fmla="*/ 6734126 w 12192000"/>
              <a:gd name="connsiteY7768" fmla="*/ 150033 h 2007826"/>
              <a:gd name="connsiteX7769" fmla="*/ 6734507 w 12192000"/>
              <a:gd name="connsiteY7769" fmla="*/ 163417 h 2007826"/>
              <a:gd name="connsiteX7770" fmla="*/ 6747176 w 12192000"/>
              <a:gd name="connsiteY7770" fmla="*/ 151319 h 2007826"/>
              <a:gd name="connsiteX7771" fmla="*/ 6748605 w 12192000"/>
              <a:gd name="connsiteY7771" fmla="*/ 162941 h 2007826"/>
              <a:gd name="connsiteX7772" fmla="*/ 6760796 w 12192000"/>
              <a:gd name="connsiteY7772" fmla="*/ 163131 h 2007826"/>
              <a:gd name="connsiteX7773" fmla="*/ 6772083 w 12192000"/>
              <a:gd name="connsiteY7773" fmla="*/ 156272 h 2007826"/>
              <a:gd name="connsiteX7774" fmla="*/ 6774608 w 12192000"/>
              <a:gd name="connsiteY7774" fmla="*/ 166418 h 2007826"/>
              <a:gd name="connsiteX7775" fmla="*/ 6784419 w 12192000"/>
              <a:gd name="connsiteY7775" fmla="*/ 154605 h 2007826"/>
              <a:gd name="connsiteX7776" fmla="*/ 6785419 w 12192000"/>
              <a:gd name="connsiteY7776" fmla="*/ 164370 h 2007826"/>
              <a:gd name="connsiteX7777" fmla="*/ 6793801 w 12192000"/>
              <a:gd name="connsiteY7777" fmla="*/ 168418 h 2007826"/>
              <a:gd name="connsiteX7778" fmla="*/ 6790800 w 12192000"/>
              <a:gd name="connsiteY7778" fmla="*/ 155987 h 2007826"/>
              <a:gd name="connsiteX7779" fmla="*/ 6796658 w 12192000"/>
              <a:gd name="connsiteY7779" fmla="*/ 156034 h 2007826"/>
              <a:gd name="connsiteX7780" fmla="*/ 6793896 w 12192000"/>
              <a:gd name="connsiteY7780" fmla="*/ 166989 h 2007826"/>
              <a:gd name="connsiteX7781" fmla="*/ 6845188 w 12192000"/>
              <a:gd name="connsiteY7781" fmla="*/ 165179 h 2007826"/>
              <a:gd name="connsiteX7782" fmla="*/ 6847617 w 12192000"/>
              <a:gd name="connsiteY7782" fmla="*/ 155368 h 2007826"/>
              <a:gd name="connsiteX7783" fmla="*/ 6846569 w 12192000"/>
              <a:gd name="connsiteY7783" fmla="*/ 165560 h 2007826"/>
              <a:gd name="connsiteX7784" fmla="*/ 6861571 w 12192000"/>
              <a:gd name="connsiteY7784" fmla="*/ 164751 h 2007826"/>
              <a:gd name="connsiteX7785" fmla="*/ 6861428 w 12192000"/>
              <a:gd name="connsiteY7785" fmla="*/ 168990 h 2007826"/>
              <a:gd name="connsiteX7786" fmla="*/ 6869715 w 12192000"/>
              <a:gd name="connsiteY7786" fmla="*/ 160035 h 2007826"/>
              <a:gd name="connsiteX7787" fmla="*/ 6886193 w 12192000"/>
              <a:gd name="connsiteY7787" fmla="*/ 170561 h 2007826"/>
              <a:gd name="connsiteX7788" fmla="*/ 6881049 w 12192000"/>
              <a:gd name="connsiteY7788" fmla="*/ 160702 h 2007826"/>
              <a:gd name="connsiteX7789" fmla="*/ 6884955 w 12192000"/>
              <a:gd name="connsiteY7789" fmla="*/ 162655 h 2007826"/>
              <a:gd name="connsiteX7790" fmla="*/ 6891623 w 12192000"/>
              <a:gd name="connsiteY7790" fmla="*/ 167132 h 2007826"/>
              <a:gd name="connsiteX7791" fmla="*/ 6898052 w 12192000"/>
              <a:gd name="connsiteY7791" fmla="*/ 164465 h 2007826"/>
              <a:gd name="connsiteX7792" fmla="*/ 6910482 w 12192000"/>
              <a:gd name="connsiteY7792" fmla="*/ 161940 h 2007826"/>
              <a:gd name="connsiteX7793" fmla="*/ 6908291 w 12192000"/>
              <a:gd name="connsiteY7793" fmla="*/ 170133 h 2007826"/>
              <a:gd name="connsiteX7794" fmla="*/ 6952630 w 12192000"/>
              <a:gd name="connsiteY7794" fmla="*/ 170561 h 2007826"/>
              <a:gd name="connsiteX7795" fmla="*/ 6954583 w 12192000"/>
              <a:gd name="connsiteY7795" fmla="*/ 181135 h 2007826"/>
              <a:gd name="connsiteX7796" fmla="*/ 6941057 w 12192000"/>
              <a:gd name="connsiteY7796" fmla="*/ 173657 h 2007826"/>
              <a:gd name="connsiteX7797" fmla="*/ 6938295 w 12192000"/>
              <a:gd name="connsiteY7797" fmla="*/ 179659 h 2007826"/>
              <a:gd name="connsiteX7798" fmla="*/ 6902291 w 12192000"/>
              <a:gd name="connsiteY7798" fmla="*/ 175705 h 2007826"/>
              <a:gd name="connsiteX7799" fmla="*/ 6891670 w 12192000"/>
              <a:gd name="connsiteY7799" fmla="*/ 174800 h 2007826"/>
              <a:gd name="connsiteX7800" fmla="*/ 6868382 w 12192000"/>
              <a:gd name="connsiteY7800" fmla="*/ 167608 h 2007826"/>
              <a:gd name="connsiteX7801" fmla="*/ 6866381 w 12192000"/>
              <a:gd name="connsiteY7801" fmla="*/ 177468 h 2007826"/>
              <a:gd name="connsiteX7802" fmla="*/ 6847188 w 12192000"/>
              <a:gd name="connsiteY7802" fmla="*/ 176896 h 2007826"/>
              <a:gd name="connsiteX7803" fmla="*/ 6844045 w 12192000"/>
              <a:gd name="connsiteY7803" fmla="*/ 167942 h 2007826"/>
              <a:gd name="connsiteX7804" fmla="*/ 6836949 w 12192000"/>
              <a:gd name="connsiteY7804" fmla="*/ 175562 h 2007826"/>
              <a:gd name="connsiteX7805" fmla="*/ 6820423 w 12192000"/>
              <a:gd name="connsiteY7805" fmla="*/ 175420 h 2007826"/>
              <a:gd name="connsiteX7806" fmla="*/ 6819232 w 12192000"/>
              <a:gd name="connsiteY7806" fmla="*/ 170657 h 2007826"/>
              <a:gd name="connsiteX7807" fmla="*/ 6802944 w 12192000"/>
              <a:gd name="connsiteY7807" fmla="*/ 171657 h 2007826"/>
              <a:gd name="connsiteX7808" fmla="*/ 6784419 w 12192000"/>
              <a:gd name="connsiteY7808" fmla="*/ 173848 h 2007826"/>
              <a:gd name="connsiteX7809" fmla="*/ 6770036 w 12192000"/>
              <a:gd name="connsiteY7809" fmla="*/ 170752 h 2007826"/>
              <a:gd name="connsiteX7810" fmla="*/ 6767940 w 12192000"/>
              <a:gd name="connsiteY7810" fmla="*/ 163750 h 2007826"/>
              <a:gd name="connsiteX7811" fmla="*/ 6760273 w 12192000"/>
              <a:gd name="connsiteY7811" fmla="*/ 170942 h 2007826"/>
              <a:gd name="connsiteX7812" fmla="*/ 6741366 w 12192000"/>
              <a:gd name="connsiteY7812" fmla="*/ 166799 h 2007826"/>
              <a:gd name="connsiteX7813" fmla="*/ 6727173 w 12192000"/>
              <a:gd name="connsiteY7813" fmla="*/ 165703 h 2007826"/>
              <a:gd name="connsiteX7814" fmla="*/ 6718410 w 12192000"/>
              <a:gd name="connsiteY7814" fmla="*/ 170847 h 2007826"/>
              <a:gd name="connsiteX7815" fmla="*/ 6734126 w 12192000"/>
              <a:gd name="connsiteY7815" fmla="*/ 150033 h 2007826"/>
              <a:gd name="connsiteX7816" fmla="*/ 6708028 w 12192000"/>
              <a:gd name="connsiteY7816" fmla="*/ 149700 h 2007826"/>
              <a:gd name="connsiteX7817" fmla="*/ 6714838 w 12192000"/>
              <a:gd name="connsiteY7817" fmla="*/ 164703 h 2007826"/>
              <a:gd name="connsiteX7818" fmla="*/ 6708124 w 12192000"/>
              <a:gd name="connsiteY7818" fmla="*/ 169419 h 2007826"/>
              <a:gd name="connsiteX7819" fmla="*/ 6703170 w 12192000"/>
              <a:gd name="connsiteY7819" fmla="*/ 162893 h 2007826"/>
              <a:gd name="connsiteX7820" fmla="*/ 6675453 w 12192000"/>
              <a:gd name="connsiteY7820" fmla="*/ 151319 h 2007826"/>
              <a:gd name="connsiteX7821" fmla="*/ 6695788 w 12192000"/>
              <a:gd name="connsiteY7821" fmla="*/ 151700 h 2007826"/>
              <a:gd name="connsiteX7822" fmla="*/ 6698313 w 12192000"/>
              <a:gd name="connsiteY7822" fmla="*/ 161417 h 2007826"/>
              <a:gd name="connsiteX7823" fmla="*/ 6708028 w 12192000"/>
              <a:gd name="connsiteY7823" fmla="*/ 149700 h 2007826"/>
              <a:gd name="connsiteX7824" fmla="*/ 3898224 w 12192000"/>
              <a:gd name="connsiteY7824" fmla="*/ 147985 h 2007826"/>
              <a:gd name="connsiteX7825" fmla="*/ 3891552 w 12192000"/>
              <a:gd name="connsiteY7825" fmla="*/ 163941 h 2007826"/>
              <a:gd name="connsiteX7826" fmla="*/ 3898224 w 12192000"/>
              <a:gd name="connsiteY7826" fmla="*/ 147985 h 2007826"/>
              <a:gd name="connsiteX7827" fmla="*/ 7006161 w 12192000"/>
              <a:gd name="connsiteY7827" fmla="*/ 147652 h 2007826"/>
              <a:gd name="connsiteX7828" fmla="*/ 7006161 w 12192000"/>
              <a:gd name="connsiteY7828" fmla="*/ 147652 h 2007826"/>
              <a:gd name="connsiteX7829" fmla="*/ 7143685 w 12192000"/>
              <a:gd name="connsiteY7829" fmla="*/ 146396 h 2007826"/>
              <a:gd name="connsiteX7830" fmla="*/ 7129796 w 12192000"/>
              <a:gd name="connsiteY7830" fmla="*/ 148224 h 2007826"/>
              <a:gd name="connsiteX7831" fmla="*/ 7151465 w 12192000"/>
              <a:gd name="connsiteY7831" fmla="*/ 155035 h 2007826"/>
              <a:gd name="connsiteX7832" fmla="*/ 7143685 w 12192000"/>
              <a:gd name="connsiteY7832" fmla="*/ 146396 h 2007826"/>
              <a:gd name="connsiteX7833" fmla="*/ 7105841 w 12192000"/>
              <a:gd name="connsiteY7833" fmla="*/ 143651 h 2007826"/>
              <a:gd name="connsiteX7834" fmla="*/ 7119128 w 12192000"/>
              <a:gd name="connsiteY7834" fmla="*/ 148414 h 2007826"/>
              <a:gd name="connsiteX7835" fmla="*/ 7105841 w 12192000"/>
              <a:gd name="connsiteY7835" fmla="*/ 143651 h 2007826"/>
              <a:gd name="connsiteX7836" fmla="*/ 7070741 w 12192000"/>
              <a:gd name="connsiteY7836" fmla="*/ 142985 h 2007826"/>
              <a:gd name="connsiteX7837" fmla="*/ 7054358 w 12192000"/>
              <a:gd name="connsiteY7837" fmla="*/ 143175 h 2007826"/>
              <a:gd name="connsiteX7838" fmla="*/ 7070741 w 12192000"/>
              <a:gd name="connsiteY7838" fmla="*/ 142985 h 2007826"/>
              <a:gd name="connsiteX7839" fmla="*/ 8067770 w 12192000"/>
              <a:gd name="connsiteY7839" fmla="*/ 142556 h 2007826"/>
              <a:gd name="connsiteX7840" fmla="*/ 8079962 w 12192000"/>
              <a:gd name="connsiteY7840" fmla="*/ 151320 h 2007826"/>
              <a:gd name="connsiteX7841" fmla="*/ 8067770 w 12192000"/>
              <a:gd name="connsiteY7841" fmla="*/ 142556 h 2007826"/>
              <a:gd name="connsiteX7842" fmla="*/ 3938844 w 12192000"/>
              <a:gd name="connsiteY7842" fmla="*/ 142413 h 2007826"/>
              <a:gd name="connsiteX7843" fmla="*/ 3938939 w 12192000"/>
              <a:gd name="connsiteY7843" fmla="*/ 154035 h 2007826"/>
              <a:gd name="connsiteX7844" fmla="*/ 3919574 w 12192000"/>
              <a:gd name="connsiteY7844" fmla="*/ 160655 h 2007826"/>
              <a:gd name="connsiteX7845" fmla="*/ 3919098 w 12192000"/>
              <a:gd name="connsiteY7845" fmla="*/ 147843 h 2007826"/>
              <a:gd name="connsiteX7846" fmla="*/ 3937330 w 12192000"/>
              <a:gd name="connsiteY7846" fmla="*/ 152129 h 2007826"/>
              <a:gd name="connsiteX7847" fmla="*/ 3935109 w 12192000"/>
              <a:gd name="connsiteY7847" fmla="*/ 143318 h 2007826"/>
              <a:gd name="connsiteX7848" fmla="*/ 6848475 w 12192000"/>
              <a:gd name="connsiteY7848" fmla="*/ 141793 h 2007826"/>
              <a:gd name="connsiteX7849" fmla="*/ 6858381 w 12192000"/>
              <a:gd name="connsiteY7849" fmla="*/ 144508 h 2007826"/>
              <a:gd name="connsiteX7850" fmla="*/ 6850952 w 12192000"/>
              <a:gd name="connsiteY7850" fmla="*/ 151557 h 2007826"/>
              <a:gd name="connsiteX7851" fmla="*/ 6848475 w 12192000"/>
              <a:gd name="connsiteY7851" fmla="*/ 141793 h 2007826"/>
              <a:gd name="connsiteX7852" fmla="*/ 3997182 w 12192000"/>
              <a:gd name="connsiteY7852" fmla="*/ 138269 h 2007826"/>
              <a:gd name="connsiteX7853" fmla="*/ 3996993 w 12192000"/>
              <a:gd name="connsiteY7853" fmla="*/ 149795 h 2007826"/>
              <a:gd name="connsiteX7854" fmla="*/ 3997182 w 12192000"/>
              <a:gd name="connsiteY7854" fmla="*/ 138269 h 2007826"/>
              <a:gd name="connsiteX7855" fmla="*/ 4785429 w 12192000"/>
              <a:gd name="connsiteY7855" fmla="*/ 137697 h 2007826"/>
              <a:gd name="connsiteX7856" fmla="*/ 4766972 w 12192000"/>
              <a:gd name="connsiteY7856" fmla="*/ 137793 h 2007826"/>
              <a:gd name="connsiteX7857" fmla="*/ 4785429 w 12192000"/>
              <a:gd name="connsiteY7857" fmla="*/ 137697 h 2007826"/>
              <a:gd name="connsiteX7858" fmla="*/ 6948791 w 12192000"/>
              <a:gd name="connsiteY7858" fmla="*/ 136531 h 2007826"/>
              <a:gd name="connsiteX7859" fmla="*/ 6935486 w 12192000"/>
              <a:gd name="connsiteY7859" fmla="*/ 138079 h 2007826"/>
              <a:gd name="connsiteX7860" fmla="*/ 6957060 w 12192000"/>
              <a:gd name="connsiteY7860" fmla="*/ 145271 h 2007826"/>
              <a:gd name="connsiteX7861" fmla="*/ 6948791 w 12192000"/>
              <a:gd name="connsiteY7861" fmla="*/ 136531 h 2007826"/>
              <a:gd name="connsiteX7862" fmla="*/ 4799258 w 12192000"/>
              <a:gd name="connsiteY7862" fmla="*/ 135453 h 2007826"/>
              <a:gd name="connsiteX7863" fmla="*/ 4809305 w 12192000"/>
              <a:gd name="connsiteY7863" fmla="*/ 138126 h 2007826"/>
              <a:gd name="connsiteX7864" fmla="*/ 4791705 w 12192000"/>
              <a:gd name="connsiteY7864" fmla="*/ 140031 h 2007826"/>
              <a:gd name="connsiteX7865" fmla="*/ 4799258 w 12192000"/>
              <a:gd name="connsiteY7865" fmla="*/ 135453 h 2007826"/>
              <a:gd name="connsiteX7866" fmla="*/ 3984894 w 12192000"/>
              <a:gd name="connsiteY7866" fmla="*/ 135125 h 2007826"/>
              <a:gd name="connsiteX7867" fmla="*/ 3984941 w 12192000"/>
              <a:gd name="connsiteY7867" fmla="*/ 153177 h 2007826"/>
              <a:gd name="connsiteX7868" fmla="*/ 3976136 w 12192000"/>
              <a:gd name="connsiteY7868" fmla="*/ 143174 h 2007826"/>
              <a:gd name="connsiteX7869" fmla="*/ 3976136 w 12192000"/>
              <a:gd name="connsiteY7869" fmla="*/ 154558 h 2007826"/>
              <a:gd name="connsiteX7870" fmla="*/ 3963805 w 12192000"/>
              <a:gd name="connsiteY7870" fmla="*/ 148842 h 2007826"/>
              <a:gd name="connsiteX7871" fmla="*/ 3959328 w 12192000"/>
              <a:gd name="connsiteY7871" fmla="*/ 156225 h 2007826"/>
              <a:gd name="connsiteX7872" fmla="*/ 3959614 w 12192000"/>
              <a:gd name="connsiteY7872" fmla="*/ 142650 h 2007826"/>
              <a:gd name="connsiteX7873" fmla="*/ 3973680 w 12192000"/>
              <a:gd name="connsiteY7873" fmla="*/ 146604 h 2007826"/>
              <a:gd name="connsiteX7874" fmla="*/ 3971174 w 12192000"/>
              <a:gd name="connsiteY7874" fmla="*/ 136030 h 2007826"/>
              <a:gd name="connsiteX7875" fmla="*/ 3983085 w 12192000"/>
              <a:gd name="connsiteY7875" fmla="*/ 143984 h 2007826"/>
              <a:gd name="connsiteX7876" fmla="*/ 6827864 w 12192000"/>
              <a:gd name="connsiteY7876" fmla="*/ 132068 h 2007826"/>
              <a:gd name="connsiteX7877" fmla="*/ 6821662 w 12192000"/>
              <a:gd name="connsiteY7877" fmla="*/ 132744 h 2007826"/>
              <a:gd name="connsiteX7878" fmla="*/ 6827864 w 12192000"/>
              <a:gd name="connsiteY7878" fmla="*/ 132068 h 2007826"/>
              <a:gd name="connsiteX7879" fmla="*/ 6840698 w 12192000"/>
              <a:gd name="connsiteY7879" fmla="*/ 131651 h 2007826"/>
              <a:gd name="connsiteX7880" fmla="*/ 6835474 w 12192000"/>
              <a:gd name="connsiteY7880" fmla="*/ 133363 h 2007826"/>
              <a:gd name="connsiteX7881" fmla="*/ 6835474 w 12192000"/>
              <a:gd name="connsiteY7881" fmla="*/ 137412 h 2007826"/>
              <a:gd name="connsiteX7882" fmla="*/ 6840698 w 12192000"/>
              <a:gd name="connsiteY7882" fmla="*/ 131651 h 2007826"/>
              <a:gd name="connsiteX7883" fmla="*/ 4873329 w 12192000"/>
              <a:gd name="connsiteY7883" fmla="*/ 131583 h 2007826"/>
              <a:gd name="connsiteX7884" fmla="*/ 4885144 w 12192000"/>
              <a:gd name="connsiteY7884" fmla="*/ 133268 h 2007826"/>
              <a:gd name="connsiteX7885" fmla="*/ 4867356 w 12192000"/>
              <a:gd name="connsiteY7885" fmla="*/ 139507 h 2007826"/>
              <a:gd name="connsiteX7886" fmla="*/ 4873329 w 12192000"/>
              <a:gd name="connsiteY7886" fmla="*/ 131583 h 2007826"/>
              <a:gd name="connsiteX7887" fmla="*/ 3939178 w 12192000"/>
              <a:gd name="connsiteY7887" fmla="*/ 129791 h 2007826"/>
              <a:gd name="connsiteX7888" fmla="*/ 3939178 w 12192000"/>
              <a:gd name="connsiteY7888" fmla="*/ 129791 h 2007826"/>
              <a:gd name="connsiteX7889" fmla="*/ 4011666 w 12192000"/>
              <a:gd name="connsiteY7889" fmla="*/ 129695 h 2007826"/>
              <a:gd name="connsiteX7890" fmla="*/ 4014048 w 12192000"/>
              <a:gd name="connsiteY7890" fmla="*/ 139364 h 2007826"/>
              <a:gd name="connsiteX7891" fmla="*/ 4023147 w 12192000"/>
              <a:gd name="connsiteY7891" fmla="*/ 131314 h 2007826"/>
              <a:gd name="connsiteX7892" fmla="*/ 4037676 w 12192000"/>
              <a:gd name="connsiteY7892" fmla="*/ 142984 h 2007826"/>
              <a:gd name="connsiteX7893" fmla="*/ 4034771 w 12192000"/>
              <a:gd name="connsiteY7893" fmla="*/ 130171 h 2007826"/>
              <a:gd name="connsiteX7894" fmla="*/ 4039582 w 12192000"/>
              <a:gd name="connsiteY7894" fmla="*/ 145746 h 2007826"/>
              <a:gd name="connsiteX7895" fmla="*/ 4024100 w 12192000"/>
              <a:gd name="connsiteY7895" fmla="*/ 145746 h 2007826"/>
              <a:gd name="connsiteX7896" fmla="*/ 4013429 w 12192000"/>
              <a:gd name="connsiteY7896" fmla="*/ 139602 h 2007826"/>
              <a:gd name="connsiteX7897" fmla="*/ 4015239 w 12192000"/>
              <a:gd name="connsiteY7897" fmla="*/ 153176 h 2007826"/>
              <a:gd name="connsiteX7898" fmla="*/ 4011666 w 12192000"/>
              <a:gd name="connsiteY7898" fmla="*/ 129695 h 2007826"/>
              <a:gd name="connsiteX7899" fmla="*/ 6810804 w 12192000"/>
              <a:gd name="connsiteY7899" fmla="*/ 129220 h 2007826"/>
              <a:gd name="connsiteX7900" fmla="*/ 6810804 w 12192000"/>
              <a:gd name="connsiteY7900" fmla="*/ 129220 h 2007826"/>
              <a:gd name="connsiteX7901" fmla="*/ 5893267 w 12192000"/>
              <a:gd name="connsiteY7901" fmla="*/ 128933 h 2007826"/>
              <a:gd name="connsiteX7902" fmla="*/ 5931405 w 12192000"/>
              <a:gd name="connsiteY7902" fmla="*/ 130743 h 2007826"/>
              <a:gd name="connsiteX7903" fmla="*/ 6222587 w 12192000"/>
              <a:gd name="connsiteY7903" fmla="*/ 134077 h 2007826"/>
              <a:gd name="connsiteX7904" fmla="*/ 6238447 w 12192000"/>
              <a:gd name="connsiteY7904" fmla="*/ 132172 h 2007826"/>
              <a:gd name="connsiteX7905" fmla="*/ 6239590 w 12192000"/>
              <a:gd name="connsiteY7905" fmla="*/ 136506 h 2007826"/>
              <a:gd name="connsiteX7906" fmla="*/ 6255877 w 12192000"/>
              <a:gd name="connsiteY7906" fmla="*/ 134839 h 2007826"/>
              <a:gd name="connsiteX7907" fmla="*/ 6367272 w 12192000"/>
              <a:gd name="connsiteY7907" fmla="*/ 137125 h 2007826"/>
              <a:gd name="connsiteX7908" fmla="*/ 6367986 w 12192000"/>
              <a:gd name="connsiteY7908" fmla="*/ 147747 h 2007826"/>
              <a:gd name="connsiteX7909" fmla="*/ 6371558 w 12192000"/>
              <a:gd name="connsiteY7909" fmla="*/ 147985 h 2007826"/>
              <a:gd name="connsiteX7910" fmla="*/ 6372463 w 12192000"/>
              <a:gd name="connsiteY7910" fmla="*/ 136887 h 2007826"/>
              <a:gd name="connsiteX7911" fmla="*/ 6409468 w 12192000"/>
              <a:gd name="connsiteY7911" fmla="*/ 140983 h 2007826"/>
              <a:gd name="connsiteX7912" fmla="*/ 6411420 w 12192000"/>
              <a:gd name="connsiteY7912" fmla="*/ 138316 h 2007826"/>
              <a:gd name="connsiteX7913" fmla="*/ 6431566 w 12192000"/>
              <a:gd name="connsiteY7913" fmla="*/ 144365 h 2007826"/>
              <a:gd name="connsiteX7914" fmla="*/ 6482096 w 12192000"/>
              <a:gd name="connsiteY7914" fmla="*/ 141984 h 2007826"/>
              <a:gd name="connsiteX7915" fmla="*/ 6505861 w 12192000"/>
              <a:gd name="connsiteY7915" fmla="*/ 141412 h 2007826"/>
              <a:gd name="connsiteX7916" fmla="*/ 6505384 w 12192000"/>
              <a:gd name="connsiteY7916" fmla="*/ 152557 h 2007826"/>
              <a:gd name="connsiteX7917" fmla="*/ 6519100 w 12192000"/>
              <a:gd name="connsiteY7917" fmla="*/ 141460 h 2007826"/>
              <a:gd name="connsiteX7918" fmla="*/ 6520767 w 12192000"/>
              <a:gd name="connsiteY7918" fmla="*/ 152319 h 2007826"/>
              <a:gd name="connsiteX7919" fmla="*/ 6527006 w 12192000"/>
              <a:gd name="connsiteY7919" fmla="*/ 142650 h 2007826"/>
              <a:gd name="connsiteX7920" fmla="*/ 6543770 w 12192000"/>
              <a:gd name="connsiteY7920" fmla="*/ 141698 h 2007826"/>
              <a:gd name="connsiteX7921" fmla="*/ 6543866 w 12192000"/>
              <a:gd name="connsiteY7921" fmla="*/ 149557 h 2007826"/>
              <a:gd name="connsiteX7922" fmla="*/ 6579394 w 12192000"/>
              <a:gd name="connsiteY7922" fmla="*/ 147651 h 2007826"/>
              <a:gd name="connsiteX7923" fmla="*/ 6594872 w 12192000"/>
              <a:gd name="connsiteY7923" fmla="*/ 145651 h 2007826"/>
              <a:gd name="connsiteX7924" fmla="*/ 6598301 w 12192000"/>
              <a:gd name="connsiteY7924" fmla="*/ 157511 h 2007826"/>
              <a:gd name="connsiteX7925" fmla="*/ 6619542 w 12192000"/>
              <a:gd name="connsiteY7925" fmla="*/ 147175 h 2007826"/>
              <a:gd name="connsiteX7926" fmla="*/ 6622161 w 12192000"/>
              <a:gd name="connsiteY7926" fmla="*/ 156463 h 2007826"/>
              <a:gd name="connsiteX7927" fmla="*/ 6633305 w 12192000"/>
              <a:gd name="connsiteY7927" fmla="*/ 144746 h 2007826"/>
              <a:gd name="connsiteX7928" fmla="*/ 6634734 w 12192000"/>
              <a:gd name="connsiteY7928" fmla="*/ 156034 h 2007826"/>
              <a:gd name="connsiteX7929" fmla="*/ 6638258 w 12192000"/>
              <a:gd name="connsiteY7929" fmla="*/ 156034 h 2007826"/>
              <a:gd name="connsiteX7930" fmla="*/ 6640163 w 12192000"/>
              <a:gd name="connsiteY7930" fmla="*/ 145127 h 2007826"/>
              <a:gd name="connsiteX7931" fmla="*/ 6645402 w 12192000"/>
              <a:gd name="connsiteY7931" fmla="*/ 154177 h 2007826"/>
              <a:gd name="connsiteX7932" fmla="*/ 6658927 w 12192000"/>
              <a:gd name="connsiteY7932" fmla="*/ 157463 h 2007826"/>
              <a:gd name="connsiteX7933" fmla="*/ 6677216 w 12192000"/>
              <a:gd name="connsiteY7933" fmla="*/ 165751 h 2007826"/>
              <a:gd name="connsiteX7934" fmla="*/ 6651260 w 12192000"/>
              <a:gd name="connsiteY7934" fmla="*/ 161797 h 2007826"/>
              <a:gd name="connsiteX7935" fmla="*/ 6636211 w 12192000"/>
              <a:gd name="connsiteY7935" fmla="*/ 161750 h 2007826"/>
              <a:gd name="connsiteX7936" fmla="*/ 6615446 w 12192000"/>
              <a:gd name="connsiteY7936" fmla="*/ 165655 h 2007826"/>
              <a:gd name="connsiteX7937" fmla="*/ 6614589 w 12192000"/>
              <a:gd name="connsiteY7937" fmla="*/ 161750 h 2007826"/>
              <a:gd name="connsiteX7938" fmla="*/ 6588538 w 12192000"/>
              <a:gd name="connsiteY7938" fmla="*/ 156558 h 2007826"/>
              <a:gd name="connsiteX7939" fmla="*/ 6580870 w 12192000"/>
              <a:gd name="connsiteY7939" fmla="*/ 163941 h 2007826"/>
              <a:gd name="connsiteX7940" fmla="*/ 6555438 w 12192000"/>
              <a:gd name="connsiteY7940" fmla="*/ 159654 h 2007826"/>
              <a:gd name="connsiteX7941" fmla="*/ 6531150 w 12192000"/>
              <a:gd name="connsiteY7941" fmla="*/ 161131 h 2007826"/>
              <a:gd name="connsiteX7942" fmla="*/ 6517338 w 12192000"/>
              <a:gd name="connsiteY7942" fmla="*/ 158892 h 2007826"/>
              <a:gd name="connsiteX7943" fmla="*/ 6502765 w 12192000"/>
              <a:gd name="connsiteY7943" fmla="*/ 159654 h 2007826"/>
              <a:gd name="connsiteX7944" fmla="*/ 6472714 w 12192000"/>
              <a:gd name="connsiteY7944" fmla="*/ 151843 h 2007826"/>
              <a:gd name="connsiteX7945" fmla="*/ 6470856 w 12192000"/>
              <a:gd name="connsiteY7945" fmla="*/ 156892 h 2007826"/>
              <a:gd name="connsiteX7946" fmla="*/ 6459712 w 12192000"/>
              <a:gd name="connsiteY7946" fmla="*/ 150938 h 2007826"/>
              <a:gd name="connsiteX7947" fmla="*/ 6450806 w 12192000"/>
              <a:gd name="connsiteY7947" fmla="*/ 161559 h 2007826"/>
              <a:gd name="connsiteX7948" fmla="*/ 6450997 w 12192000"/>
              <a:gd name="connsiteY7948" fmla="*/ 149604 h 2007826"/>
              <a:gd name="connsiteX7949" fmla="*/ 6440471 w 12192000"/>
              <a:gd name="connsiteY7949" fmla="*/ 156225 h 2007826"/>
              <a:gd name="connsiteX7950" fmla="*/ 6432804 w 12192000"/>
              <a:gd name="connsiteY7950" fmla="*/ 147794 h 2007826"/>
              <a:gd name="connsiteX7951" fmla="*/ 6428184 w 12192000"/>
              <a:gd name="connsiteY7951" fmla="*/ 155891 h 2007826"/>
              <a:gd name="connsiteX7952" fmla="*/ 6420898 w 12192000"/>
              <a:gd name="connsiteY7952" fmla="*/ 150462 h 2007826"/>
              <a:gd name="connsiteX7953" fmla="*/ 6418373 w 12192000"/>
              <a:gd name="connsiteY7953" fmla="*/ 156939 h 2007826"/>
              <a:gd name="connsiteX7954" fmla="*/ 6406086 w 12192000"/>
              <a:gd name="connsiteY7954" fmla="*/ 150557 h 2007826"/>
              <a:gd name="connsiteX7955" fmla="*/ 6405372 w 12192000"/>
              <a:gd name="connsiteY7955" fmla="*/ 156177 h 2007826"/>
              <a:gd name="connsiteX7956" fmla="*/ 6385560 w 12192000"/>
              <a:gd name="connsiteY7956" fmla="*/ 149509 h 2007826"/>
              <a:gd name="connsiteX7957" fmla="*/ 6364034 w 12192000"/>
              <a:gd name="connsiteY7957" fmla="*/ 151319 h 2007826"/>
              <a:gd name="connsiteX7958" fmla="*/ 6354604 w 12192000"/>
              <a:gd name="connsiteY7958" fmla="*/ 140078 h 2007826"/>
              <a:gd name="connsiteX7959" fmla="*/ 6352747 w 12192000"/>
              <a:gd name="connsiteY7959" fmla="*/ 146127 h 2007826"/>
              <a:gd name="connsiteX7960" fmla="*/ 6358604 w 12192000"/>
              <a:gd name="connsiteY7960" fmla="*/ 145984 h 2007826"/>
              <a:gd name="connsiteX7961" fmla="*/ 6356890 w 12192000"/>
              <a:gd name="connsiteY7961" fmla="*/ 152176 h 2007826"/>
              <a:gd name="connsiteX7962" fmla="*/ 6344269 w 12192000"/>
              <a:gd name="connsiteY7962" fmla="*/ 145984 h 2007826"/>
              <a:gd name="connsiteX7963" fmla="*/ 6342983 w 12192000"/>
              <a:gd name="connsiteY7963" fmla="*/ 151890 h 2007826"/>
              <a:gd name="connsiteX7964" fmla="*/ 6331791 w 12192000"/>
              <a:gd name="connsiteY7964" fmla="*/ 146127 h 2007826"/>
              <a:gd name="connsiteX7965" fmla="*/ 6327743 w 12192000"/>
              <a:gd name="connsiteY7965" fmla="*/ 151128 h 2007826"/>
              <a:gd name="connsiteX7966" fmla="*/ 6322695 w 12192000"/>
              <a:gd name="connsiteY7966" fmla="*/ 147413 h 2007826"/>
              <a:gd name="connsiteX7967" fmla="*/ 6307408 w 12192000"/>
              <a:gd name="connsiteY7967" fmla="*/ 147699 h 2007826"/>
              <a:gd name="connsiteX7968" fmla="*/ 6293311 w 12192000"/>
              <a:gd name="connsiteY7968" fmla="*/ 147366 h 2007826"/>
              <a:gd name="connsiteX7969" fmla="*/ 6272593 w 12192000"/>
              <a:gd name="connsiteY7969" fmla="*/ 151224 h 2007826"/>
              <a:gd name="connsiteX7970" fmla="*/ 6271403 w 12192000"/>
              <a:gd name="connsiteY7970" fmla="*/ 146461 h 2007826"/>
              <a:gd name="connsiteX7971" fmla="*/ 6250495 w 12192000"/>
              <a:gd name="connsiteY7971" fmla="*/ 149318 h 2007826"/>
              <a:gd name="connsiteX7972" fmla="*/ 6236303 w 12192000"/>
              <a:gd name="connsiteY7972" fmla="*/ 149080 h 2007826"/>
              <a:gd name="connsiteX7973" fmla="*/ 6222016 w 12192000"/>
              <a:gd name="connsiteY7973" fmla="*/ 148318 h 2007826"/>
              <a:gd name="connsiteX7974" fmla="*/ 6185916 w 12192000"/>
              <a:gd name="connsiteY7974" fmla="*/ 145746 h 2007826"/>
              <a:gd name="connsiteX7975" fmla="*/ 6150769 w 12192000"/>
              <a:gd name="connsiteY7975" fmla="*/ 146365 h 2007826"/>
              <a:gd name="connsiteX7976" fmla="*/ 6139863 w 12192000"/>
              <a:gd name="connsiteY7976" fmla="*/ 140936 h 2007826"/>
              <a:gd name="connsiteX7977" fmla="*/ 6138624 w 12192000"/>
              <a:gd name="connsiteY7977" fmla="*/ 146032 h 2007826"/>
              <a:gd name="connsiteX7978" fmla="*/ 6122241 w 12192000"/>
              <a:gd name="connsiteY7978" fmla="*/ 145079 h 2007826"/>
              <a:gd name="connsiteX7979" fmla="*/ 6102239 w 12192000"/>
              <a:gd name="connsiteY7979" fmla="*/ 143174 h 2007826"/>
              <a:gd name="connsiteX7980" fmla="*/ 6098429 w 12192000"/>
              <a:gd name="connsiteY7980" fmla="*/ 146604 h 2007826"/>
              <a:gd name="connsiteX7981" fmla="*/ 6088144 w 12192000"/>
              <a:gd name="connsiteY7981" fmla="*/ 141317 h 2007826"/>
              <a:gd name="connsiteX7982" fmla="*/ 6084335 w 12192000"/>
              <a:gd name="connsiteY7982" fmla="*/ 146604 h 2007826"/>
              <a:gd name="connsiteX7983" fmla="*/ 6065385 w 12192000"/>
              <a:gd name="connsiteY7983" fmla="*/ 141698 h 2007826"/>
              <a:gd name="connsiteX7984" fmla="*/ 6060625 w 12192000"/>
              <a:gd name="connsiteY7984" fmla="*/ 145413 h 2007826"/>
              <a:gd name="connsiteX7985" fmla="*/ 6045865 w 12192000"/>
              <a:gd name="connsiteY7985" fmla="*/ 144937 h 2007826"/>
              <a:gd name="connsiteX7986" fmla="*/ 5888506 w 12192000"/>
              <a:gd name="connsiteY7986" fmla="*/ 140459 h 2007826"/>
              <a:gd name="connsiteX7987" fmla="*/ 5543792 w 12192000"/>
              <a:gd name="connsiteY7987" fmla="*/ 142222 h 2007826"/>
              <a:gd name="connsiteX7988" fmla="*/ 5522175 w 12192000"/>
              <a:gd name="connsiteY7988" fmla="*/ 141793 h 2007826"/>
              <a:gd name="connsiteX7989" fmla="*/ 5514606 w 12192000"/>
              <a:gd name="connsiteY7989" fmla="*/ 146413 h 2007826"/>
              <a:gd name="connsiteX7990" fmla="*/ 5498940 w 12192000"/>
              <a:gd name="connsiteY7990" fmla="*/ 142650 h 2007826"/>
              <a:gd name="connsiteX7991" fmla="*/ 5418048 w 12192000"/>
              <a:gd name="connsiteY7991" fmla="*/ 150271 h 2007826"/>
              <a:gd name="connsiteX7992" fmla="*/ 5388528 w 12192000"/>
              <a:gd name="connsiteY7992" fmla="*/ 146746 h 2007826"/>
              <a:gd name="connsiteX7993" fmla="*/ 5379720 w 12192000"/>
              <a:gd name="connsiteY7993" fmla="*/ 151033 h 2007826"/>
              <a:gd name="connsiteX7994" fmla="*/ 5365723 w 12192000"/>
              <a:gd name="connsiteY7994" fmla="*/ 147509 h 2007826"/>
              <a:gd name="connsiteX7995" fmla="*/ 5255245 w 12192000"/>
              <a:gd name="connsiteY7995" fmla="*/ 154605 h 2007826"/>
              <a:gd name="connsiteX7996" fmla="*/ 5227326 w 12192000"/>
              <a:gd name="connsiteY7996" fmla="*/ 154605 h 2007826"/>
              <a:gd name="connsiteX7997" fmla="*/ 5141268 w 12192000"/>
              <a:gd name="connsiteY7997" fmla="*/ 158178 h 2007826"/>
              <a:gd name="connsiteX7998" fmla="*/ 5121872 w 12192000"/>
              <a:gd name="connsiteY7998" fmla="*/ 157701 h 2007826"/>
              <a:gd name="connsiteX7999" fmla="*/ 5098054 w 12192000"/>
              <a:gd name="connsiteY7999" fmla="*/ 157130 h 2007826"/>
              <a:gd name="connsiteX8000" fmla="*/ 5091110 w 12192000"/>
              <a:gd name="connsiteY8000" fmla="*/ 160464 h 2007826"/>
              <a:gd name="connsiteX8001" fmla="*/ 5019923 w 12192000"/>
              <a:gd name="connsiteY8001" fmla="*/ 161274 h 2007826"/>
              <a:gd name="connsiteX8002" fmla="*/ 5012769 w 12192000"/>
              <a:gd name="connsiteY8002" fmla="*/ 165179 h 2007826"/>
              <a:gd name="connsiteX8003" fmla="*/ 4984392 w 12192000"/>
              <a:gd name="connsiteY8003" fmla="*/ 163750 h 2007826"/>
              <a:gd name="connsiteX8004" fmla="*/ 4935843 w 12192000"/>
              <a:gd name="connsiteY8004" fmla="*/ 168370 h 2007826"/>
              <a:gd name="connsiteX8005" fmla="*/ 4931645 w 12192000"/>
              <a:gd name="connsiteY8005" fmla="*/ 166036 h 2007826"/>
              <a:gd name="connsiteX8006" fmla="*/ 4858577 w 12192000"/>
              <a:gd name="connsiteY8006" fmla="*/ 173800 h 2007826"/>
              <a:gd name="connsiteX8007" fmla="*/ 4857008 w 12192000"/>
              <a:gd name="connsiteY8007" fmla="*/ 171038 h 2007826"/>
              <a:gd name="connsiteX8008" fmla="*/ 4772017 w 12192000"/>
              <a:gd name="connsiteY8008" fmla="*/ 177182 h 2007826"/>
              <a:gd name="connsiteX8009" fmla="*/ 4704636 w 12192000"/>
              <a:gd name="connsiteY8009" fmla="*/ 183136 h 2007826"/>
              <a:gd name="connsiteX8010" fmla="*/ 4634312 w 12192000"/>
              <a:gd name="connsiteY8010" fmla="*/ 188756 h 2007826"/>
              <a:gd name="connsiteX8011" fmla="*/ 4584184 w 12192000"/>
              <a:gd name="connsiteY8011" fmla="*/ 191566 h 2007826"/>
              <a:gd name="connsiteX8012" fmla="*/ 4555751 w 12192000"/>
              <a:gd name="connsiteY8012" fmla="*/ 195900 h 2007826"/>
              <a:gd name="connsiteX8013" fmla="*/ 4494021 w 12192000"/>
              <a:gd name="connsiteY8013" fmla="*/ 201806 h 2007826"/>
              <a:gd name="connsiteX8014" fmla="*/ 4374849 w 12192000"/>
              <a:gd name="connsiteY8014" fmla="*/ 211237 h 2007826"/>
              <a:gd name="connsiteX8015" fmla="*/ 4283722 w 12192000"/>
              <a:gd name="connsiteY8015" fmla="*/ 222382 h 2007826"/>
              <a:gd name="connsiteX8016" fmla="*/ 4279628 w 12192000"/>
              <a:gd name="connsiteY8016" fmla="*/ 218620 h 2007826"/>
              <a:gd name="connsiteX8017" fmla="*/ 4231721 w 12192000"/>
              <a:gd name="connsiteY8017" fmla="*/ 226097 h 2007826"/>
              <a:gd name="connsiteX8018" fmla="*/ 4141480 w 12192000"/>
              <a:gd name="connsiteY8018" fmla="*/ 235052 h 2007826"/>
              <a:gd name="connsiteX8019" fmla="*/ 4038916 w 12192000"/>
              <a:gd name="connsiteY8019" fmla="*/ 245530 h 2007826"/>
              <a:gd name="connsiteX8020" fmla="*/ 4002855 w 12192000"/>
              <a:gd name="connsiteY8020" fmla="*/ 250722 h 2007826"/>
              <a:gd name="connsiteX8021" fmla="*/ 3928864 w 12192000"/>
              <a:gd name="connsiteY8021" fmla="*/ 257057 h 2007826"/>
              <a:gd name="connsiteX8022" fmla="*/ 3883932 w 12192000"/>
              <a:gd name="connsiteY8022" fmla="*/ 262963 h 2007826"/>
              <a:gd name="connsiteX8023" fmla="*/ 3879405 w 12192000"/>
              <a:gd name="connsiteY8023" fmla="*/ 261439 h 2007826"/>
              <a:gd name="connsiteX8024" fmla="*/ 3855481 w 12192000"/>
              <a:gd name="connsiteY8024" fmla="*/ 263487 h 2007826"/>
              <a:gd name="connsiteX8025" fmla="*/ 3756235 w 12192000"/>
              <a:gd name="connsiteY8025" fmla="*/ 278109 h 2007826"/>
              <a:gd name="connsiteX8026" fmla="*/ 3679857 w 12192000"/>
              <a:gd name="connsiteY8026" fmla="*/ 292160 h 2007826"/>
              <a:gd name="connsiteX8027" fmla="*/ 3682808 w 12192000"/>
              <a:gd name="connsiteY8027" fmla="*/ 276966 h 2007826"/>
              <a:gd name="connsiteX8028" fmla="*/ 3693230 w 12192000"/>
              <a:gd name="connsiteY8028" fmla="*/ 279109 h 2007826"/>
              <a:gd name="connsiteX8029" fmla="*/ 3718496 w 12192000"/>
              <a:gd name="connsiteY8029" fmla="*/ 278966 h 2007826"/>
              <a:gd name="connsiteX8030" fmla="*/ 3731965 w 12192000"/>
              <a:gd name="connsiteY8030" fmla="*/ 274013 h 2007826"/>
              <a:gd name="connsiteX8031" fmla="*/ 3756282 w 12192000"/>
              <a:gd name="connsiteY8031" fmla="*/ 273251 h 2007826"/>
              <a:gd name="connsiteX8032" fmla="*/ 3769940 w 12192000"/>
              <a:gd name="connsiteY8032" fmla="*/ 269107 h 2007826"/>
              <a:gd name="connsiteX8033" fmla="*/ 3808065 w 12192000"/>
              <a:gd name="connsiteY8033" fmla="*/ 264344 h 2007826"/>
              <a:gd name="connsiteX8034" fmla="*/ 3841090 w 12192000"/>
              <a:gd name="connsiteY8034" fmla="*/ 258343 h 2007826"/>
              <a:gd name="connsiteX8035" fmla="*/ 3874448 w 12192000"/>
              <a:gd name="connsiteY8035" fmla="*/ 255009 h 2007826"/>
              <a:gd name="connsiteX8036" fmla="*/ 3917671 w 12192000"/>
              <a:gd name="connsiteY8036" fmla="*/ 247293 h 2007826"/>
              <a:gd name="connsiteX8037" fmla="*/ 3955659 w 12192000"/>
              <a:gd name="connsiteY8037" fmla="*/ 242768 h 2007826"/>
              <a:gd name="connsiteX8038" fmla="*/ 3990515 w 12192000"/>
              <a:gd name="connsiteY8038" fmla="*/ 240910 h 2007826"/>
              <a:gd name="connsiteX8039" fmla="*/ 3992755 w 12192000"/>
              <a:gd name="connsiteY8039" fmla="*/ 236195 h 2007826"/>
              <a:gd name="connsiteX8040" fmla="*/ 4002711 w 12192000"/>
              <a:gd name="connsiteY8040" fmla="*/ 241053 h 2007826"/>
              <a:gd name="connsiteX8041" fmla="*/ 4046109 w 12192000"/>
              <a:gd name="connsiteY8041" fmla="*/ 232480 h 2007826"/>
              <a:gd name="connsiteX8042" fmla="*/ 4050635 w 12192000"/>
              <a:gd name="connsiteY8042" fmla="*/ 236433 h 2007826"/>
              <a:gd name="connsiteX8043" fmla="*/ 4079504 w 12192000"/>
              <a:gd name="connsiteY8043" fmla="*/ 230479 h 2007826"/>
              <a:gd name="connsiteX8044" fmla="*/ 4121759 w 12192000"/>
              <a:gd name="connsiteY8044" fmla="*/ 224383 h 2007826"/>
              <a:gd name="connsiteX8045" fmla="*/ 4175779 w 12192000"/>
              <a:gd name="connsiteY8045" fmla="*/ 218239 h 2007826"/>
              <a:gd name="connsiteX8046" fmla="*/ 4178971 w 12192000"/>
              <a:gd name="connsiteY8046" fmla="*/ 222573 h 2007826"/>
              <a:gd name="connsiteX8047" fmla="*/ 4222524 w 12192000"/>
              <a:gd name="connsiteY8047" fmla="*/ 214047 h 2007826"/>
              <a:gd name="connsiteX8048" fmla="*/ 4230866 w 12192000"/>
              <a:gd name="connsiteY8048" fmla="*/ 216095 h 2007826"/>
              <a:gd name="connsiteX8049" fmla="*/ 4270051 w 12192000"/>
              <a:gd name="connsiteY8049" fmla="*/ 211380 h 2007826"/>
              <a:gd name="connsiteX8050" fmla="*/ 4365300 w 12192000"/>
              <a:gd name="connsiteY8050" fmla="*/ 201187 h 2007826"/>
              <a:gd name="connsiteX8051" fmla="*/ 4369652 w 12192000"/>
              <a:gd name="connsiteY8051" fmla="*/ 203045 h 2007826"/>
              <a:gd name="connsiteX8052" fmla="*/ 4417385 w 12192000"/>
              <a:gd name="connsiteY8052" fmla="*/ 196567 h 2007826"/>
              <a:gd name="connsiteX8053" fmla="*/ 4421859 w 12192000"/>
              <a:gd name="connsiteY8053" fmla="*/ 198139 h 2007826"/>
              <a:gd name="connsiteX8054" fmla="*/ 4466242 w 12192000"/>
              <a:gd name="connsiteY8054" fmla="*/ 192709 h 2007826"/>
              <a:gd name="connsiteX8055" fmla="*/ 4517211 w 12192000"/>
              <a:gd name="connsiteY8055" fmla="*/ 186279 h 2007826"/>
              <a:gd name="connsiteX8056" fmla="*/ 4529883 w 12192000"/>
              <a:gd name="connsiteY8056" fmla="*/ 185041 h 2007826"/>
              <a:gd name="connsiteX8057" fmla="*/ 4535933 w 12192000"/>
              <a:gd name="connsiteY8057" fmla="*/ 188280 h 2007826"/>
              <a:gd name="connsiteX8058" fmla="*/ 4574945 w 12192000"/>
              <a:gd name="connsiteY8058" fmla="*/ 182850 h 2007826"/>
              <a:gd name="connsiteX8059" fmla="*/ 4623914 w 12192000"/>
              <a:gd name="connsiteY8059" fmla="*/ 175753 h 2007826"/>
              <a:gd name="connsiteX8060" fmla="*/ 4625282 w 12192000"/>
              <a:gd name="connsiteY8060" fmla="*/ 179420 h 2007826"/>
              <a:gd name="connsiteX8061" fmla="*/ 4679532 w 12192000"/>
              <a:gd name="connsiteY8061" fmla="*/ 173038 h 2007826"/>
              <a:gd name="connsiteX8062" fmla="*/ 4748871 w 12192000"/>
              <a:gd name="connsiteY8062" fmla="*/ 167704 h 2007826"/>
              <a:gd name="connsiteX8063" fmla="*/ 4817632 w 12192000"/>
              <a:gd name="connsiteY8063" fmla="*/ 161559 h 2007826"/>
              <a:gd name="connsiteX8064" fmla="*/ 4821774 w 12192000"/>
              <a:gd name="connsiteY8064" fmla="*/ 163560 h 2007826"/>
              <a:gd name="connsiteX8065" fmla="*/ 4903365 w 12192000"/>
              <a:gd name="connsiteY8065" fmla="*/ 158463 h 2007826"/>
              <a:gd name="connsiteX8066" fmla="*/ 4994746 w 12192000"/>
              <a:gd name="connsiteY8066" fmla="*/ 151748 h 2007826"/>
              <a:gd name="connsiteX8067" fmla="*/ 4999703 w 12192000"/>
              <a:gd name="connsiteY8067" fmla="*/ 157273 h 2007826"/>
              <a:gd name="connsiteX8068" fmla="*/ 5001181 w 12192000"/>
              <a:gd name="connsiteY8068" fmla="*/ 152033 h 2007826"/>
              <a:gd name="connsiteX8069" fmla="*/ 5021974 w 12192000"/>
              <a:gd name="connsiteY8069" fmla="*/ 154081 h 2007826"/>
              <a:gd name="connsiteX8070" fmla="*/ 5103093 w 12192000"/>
              <a:gd name="connsiteY8070" fmla="*/ 148890 h 2007826"/>
              <a:gd name="connsiteX8071" fmla="*/ 5114550 w 12192000"/>
              <a:gd name="connsiteY8071" fmla="*/ 150700 h 2007826"/>
              <a:gd name="connsiteX8072" fmla="*/ 5115785 w 12192000"/>
              <a:gd name="connsiteY8072" fmla="*/ 147413 h 2007826"/>
              <a:gd name="connsiteX8073" fmla="*/ 5236721 w 12192000"/>
              <a:gd name="connsiteY8073" fmla="*/ 144698 h 2007826"/>
              <a:gd name="connsiteX8074" fmla="*/ 5360150 w 12192000"/>
              <a:gd name="connsiteY8074" fmla="*/ 139650 h 2007826"/>
              <a:gd name="connsiteX8075" fmla="*/ 5477466 w 12192000"/>
              <a:gd name="connsiteY8075" fmla="*/ 135601 h 2007826"/>
              <a:gd name="connsiteX8076" fmla="*/ 5738621 w 12192000"/>
              <a:gd name="connsiteY8076" fmla="*/ 131648 h 2007826"/>
              <a:gd name="connsiteX8077" fmla="*/ 5850939 w 12192000"/>
              <a:gd name="connsiteY8077" fmla="*/ 129886 h 2007826"/>
              <a:gd name="connsiteX8078" fmla="*/ 5893267 w 12192000"/>
              <a:gd name="connsiteY8078" fmla="*/ 128933 h 2007826"/>
              <a:gd name="connsiteX8079" fmla="*/ 6786991 w 12192000"/>
              <a:gd name="connsiteY8079" fmla="*/ 128743 h 2007826"/>
              <a:gd name="connsiteX8080" fmla="*/ 6786991 w 12192000"/>
              <a:gd name="connsiteY8080" fmla="*/ 128743 h 2007826"/>
              <a:gd name="connsiteX8081" fmla="*/ 4064545 w 12192000"/>
              <a:gd name="connsiteY8081" fmla="*/ 128266 h 2007826"/>
              <a:gd name="connsiteX8082" fmla="*/ 4075036 w 12192000"/>
              <a:gd name="connsiteY8082" fmla="*/ 137794 h 2007826"/>
              <a:gd name="connsiteX8083" fmla="*/ 4075978 w 12192000"/>
              <a:gd name="connsiteY8083" fmla="*/ 142508 h 2007826"/>
              <a:gd name="connsiteX8084" fmla="*/ 4048444 w 12192000"/>
              <a:gd name="connsiteY8084" fmla="*/ 144365 h 2007826"/>
              <a:gd name="connsiteX8085" fmla="*/ 4048253 w 12192000"/>
              <a:gd name="connsiteY8085" fmla="*/ 138554 h 2007826"/>
              <a:gd name="connsiteX8086" fmla="*/ 4062067 w 12192000"/>
              <a:gd name="connsiteY8086" fmla="*/ 137506 h 2007826"/>
              <a:gd name="connsiteX8087" fmla="*/ 4064545 w 12192000"/>
              <a:gd name="connsiteY8087" fmla="*/ 128266 h 2007826"/>
              <a:gd name="connsiteX8088" fmla="*/ 4975075 w 12192000"/>
              <a:gd name="connsiteY8088" fmla="*/ 127015 h 2007826"/>
              <a:gd name="connsiteX8089" fmla="*/ 4968798 w 12192000"/>
              <a:gd name="connsiteY8089" fmla="*/ 127933 h 2007826"/>
              <a:gd name="connsiteX8090" fmla="*/ 4975075 w 12192000"/>
              <a:gd name="connsiteY8090" fmla="*/ 127015 h 2007826"/>
              <a:gd name="connsiteX8091" fmla="*/ 5013775 w 12192000"/>
              <a:gd name="connsiteY8091" fmla="*/ 126892 h 2007826"/>
              <a:gd name="connsiteX8092" fmla="*/ 5007619 w 12192000"/>
              <a:gd name="connsiteY8092" fmla="*/ 127742 h 2007826"/>
              <a:gd name="connsiteX8093" fmla="*/ 5013775 w 12192000"/>
              <a:gd name="connsiteY8093" fmla="*/ 126892 h 2007826"/>
              <a:gd name="connsiteX8094" fmla="*/ 4989089 w 12192000"/>
              <a:gd name="connsiteY8094" fmla="*/ 126576 h 2007826"/>
              <a:gd name="connsiteX8095" fmla="*/ 5000370 w 12192000"/>
              <a:gd name="connsiteY8095" fmla="*/ 130267 h 2007826"/>
              <a:gd name="connsiteX8096" fmla="*/ 4981674 w 12192000"/>
              <a:gd name="connsiteY8096" fmla="*/ 134744 h 2007826"/>
              <a:gd name="connsiteX8097" fmla="*/ 4989089 w 12192000"/>
              <a:gd name="connsiteY8097" fmla="*/ 126576 h 2007826"/>
              <a:gd name="connsiteX8098" fmla="*/ 5027464 w 12192000"/>
              <a:gd name="connsiteY8098" fmla="*/ 126379 h 2007826"/>
              <a:gd name="connsiteX8099" fmla="*/ 5021399 w 12192000"/>
              <a:gd name="connsiteY8099" fmla="*/ 127457 h 2007826"/>
              <a:gd name="connsiteX8100" fmla="*/ 5027464 w 12192000"/>
              <a:gd name="connsiteY8100" fmla="*/ 126379 h 2007826"/>
              <a:gd name="connsiteX8101" fmla="*/ 4072596 w 12192000"/>
              <a:gd name="connsiteY8101" fmla="*/ 125599 h 2007826"/>
              <a:gd name="connsiteX8102" fmla="*/ 4076502 w 12192000"/>
              <a:gd name="connsiteY8102" fmla="*/ 139126 h 2007826"/>
              <a:gd name="connsiteX8103" fmla="*/ 4075036 w 12192000"/>
              <a:gd name="connsiteY8103" fmla="*/ 137794 h 2007826"/>
              <a:gd name="connsiteX8104" fmla="*/ 7880085 w 12192000"/>
              <a:gd name="connsiteY8104" fmla="*/ 122239 h 2007826"/>
              <a:gd name="connsiteX8105" fmla="*/ 7873984 w 12192000"/>
              <a:gd name="connsiteY8105" fmla="*/ 123170 h 2007826"/>
              <a:gd name="connsiteX8106" fmla="*/ 7880085 w 12192000"/>
              <a:gd name="connsiteY8106" fmla="*/ 122239 h 2007826"/>
              <a:gd name="connsiteX8107" fmla="*/ 6650530 w 12192000"/>
              <a:gd name="connsiteY8107" fmla="*/ 122122 h 2007826"/>
              <a:gd name="connsiteX8108" fmla="*/ 6644402 w 12192000"/>
              <a:gd name="connsiteY8108" fmla="*/ 123361 h 2007826"/>
              <a:gd name="connsiteX8109" fmla="*/ 6650530 w 12192000"/>
              <a:gd name="connsiteY8109" fmla="*/ 122122 h 2007826"/>
              <a:gd name="connsiteX8110" fmla="*/ 5047013 w 12192000"/>
              <a:gd name="connsiteY8110" fmla="*/ 121968 h 2007826"/>
              <a:gd name="connsiteX8111" fmla="*/ 5052929 w 12192000"/>
              <a:gd name="connsiteY8111" fmla="*/ 130839 h 2007826"/>
              <a:gd name="connsiteX8112" fmla="*/ 5035088 w 12192000"/>
              <a:gd name="connsiteY8112" fmla="*/ 124314 h 2007826"/>
              <a:gd name="connsiteX8113" fmla="*/ 5047013 w 12192000"/>
              <a:gd name="connsiteY8113" fmla="*/ 121968 h 2007826"/>
              <a:gd name="connsiteX8114" fmla="*/ 6710696 w 12192000"/>
              <a:gd name="connsiteY8114" fmla="*/ 121361 h 2007826"/>
              <a:gd name="connsiteX8115" fmla="*/ 6709601 w 12192000"/>
              <a:gd name="connsiteY8115" fmla="*/ 132030 h 2007826"/>
              <a:gd name="connsiteX8116" fmla="*/ 6739462 w 12192000"/>
              <a:gd name="connsiteY8116" fmla="*/ 131506 h 2007826"/>
              <a:gd name="connsiteX8117" fmla="*/ 6739033 w 12192000"/>
              <a:gd name="connsiteY8117" fmla="*/ 124695 h 2007826"/>
              <a:gd name="connsiteX8118" fmla="*/ 6716840 w 12192000"/>
              <a:gd name="connsiteY8118" fmla="*/ 127362 h 2007826"/>
              <a:gd name="connsiteX8119" fmla="*/ 6710696 w 12192000"/>
              <a:gd name="connsiteY8119" fmla="*/ 121361 h 2007826"/>
              <a:gd name="connsiteX8120" fmla="*/ 6620256 w 12192000"/>
              <a:gd name="connsiteY8120" fmla="*/ 120075 h 2007826"/>
              <a:gd name="connsiteX8121" fmla="*/ 6620256 w 12192000"/>
              <a:gd name="connsiteY8121" fmla="*/ 120075 h 2007826"/>
              <a:gd name="connsiteX8122" fmla="*/ 6606540 w 12192000"/>
              <a:gd name="connsiteY8122" fmla="*/ 119265 h 2007826"/>
              <a:gd name="connsiteX8123" fmla="*/ 6614208 w 12192000"/>
              <a:gd name="connsiteY8123" fmla="*/ 127267 h 2007826"/>
              <a:gd name="connsiteX8124" fmla="*/ 6606540 w 12192000"/>
              <a:gd name="connsiteY8124" fmla="*/ 119265 h 2007826"/>
              <a:gd name="connsiteX8125" fmla="*/ 6596349 w 12192000"/>
              <a:gd name="connsiteY8125" fmla="*/ 119265 h 2007826"/>
              <a:gd name="connsiteX8126" fmla="*/ 6596349 w 12192000"/>
              <a:gd name="connsiteY8126" fmla="*/ 119265 h 2007826"/>
              <a:gd name="connsiteX8127" fmla="*/ 6582251 w 12192000"/>
              <a:gd name="connsiteY8127" fmla="*/ 118789 h 2007826"/>
              <a:gd name="connsiteX8128" fmla="*/ 6582251 w 12192000"/>
              <a:gd name="connsiteY8128" fmla="*/ 118789 h 2007826"/>
              <a:gd name="connsiteX8129" fmla="*/ 7842734 w 12192000"/>
              <a:gd name="connsiteY8129" fmla="*/ 117592 h 2007826"/>
              <a:gd name="connsiteX8130" fmla="*/ 7836646 w 12192000"/>
              <a:gd name="connsiteY8130" fmla="*/ 118503 h 2007826"/>
              <a:gd name="connsiteX8131" fmla="*/ 7842734 w 12192000"/>
              <a:gd name="connsiteY8131" fmla="*/ 117592 h 2007826"/>
              <a:gd name="connsiteX8132" fmla="*/ 5264876 w 12192000"/>
              <a:gd name="connsiteY8132" fmla="*/ 117536 h 2007826"/>
              <a:gd name="connsiteX8133" fmla="*/ 5258733 w 12192000"/>
              <a:gd name="connsiteY8133" fmla="*/ 118359 h 2007826"/>
              <a:gd name="connsiteX8134" fmla="*/ 5264876 w 12192000"/>
              <a:gd name="connsiteY8134" fmla="*/ 117536 h 2007826"/>
              <a:gd name="connsiteX8135" fmla="*/ 6535897 w 12192000"/>
              <a:gd name="connsiteY8135" fmla="*/ 117490 h 2007826"/>
              <a:gd name="connsiteX8136" fmla="*/ 6529769 w 12192000"/>
              <a:gd name="connsiteY8136" fmla="*/ 118360 h 2007826"/>
              <a:gd name="connsiteX8137" fmla="*/ 6535897 w 12192000"/>
              <a:gd name="connsiteY8137" fmla="*/ 117490 h 2007826"/>
              <a:gd name="connsiteX8138" fmla="*/ 4163540 w 12192000"/>
              <a:gd name="connsiteY8138" fmla="*/ 116931 h 2007826"/>
              <a:gd name="connsiteX8139" fmla="*/ 4172305 w 12192000"/>
              <a:gd name="connsiteY8139" fmla="*/ 124266 h 2007826"/>
              <a:gd name="connsiteX8140" fmla="*/ 4166303 w 12192000"/>
              <a:gd name="connsiteY8140" fmla="*/ 131982 h 2007826"/>
              <a:gd name="connsiteX8141" fmla="*/ 4127239 w 12192000"/>
              <a:gd name="connsiteY8141" fmla="*/ 135078 h 2007826"/>
              <a:gd name="connsiteX8142" fmla="*/ 4098562 w 12192000"/>
              <a:gd name="connsiteY8142" fmla="*/ 138364 h 2007826"/>
              <a:gd name="connsiteX8143" fmla="*/ 4093370 w 12192000"/>
              <a:gd name="connsiteY8143" fmla="*/ 137078 h 2007826"/>
              <a:gd name="connsiteX8144" fmla="*/ 4084937 w 12192000"/>
              <a:gd name="connsiteY8144" fmla="*/ 143270 h 2007826"/>
              <a:gd name="connsiteX8145" fmla="*/ 4088701 w 12192000"/>
              <a:gd name="connsiteY8145" fmla="*/ 122932 h 2007826"/>
              <a:gd name="connsiteX8146" fmla="*/ 4101610 w 12192000"/>
              <a:gd name="connsiteY8146" fmla="*/ 134173 h 2007826"/>
              <a:gd name="connsiteX8147" fmla="*/ 4100706 w 12192000"/>
              <a:gd name="connsiteY8147" fmla="*/ 121551 h 2007826"/>
              <a:gd name="connsiteX8148" fmla="*/ 4107327 w 12192000"/>
              <a:gd name="connsiteY8148" fmla="*/ 126695 h 2007826"/>
              <a:gd name="connsiteX8149" fmla="*/ 4124905 w 12192000"/>
              <a:gd name="connsiteY8149" fmla="*/ 133077 h 2007826"/>
              <a:gd name="connsiteX8150" fmla="*/ 4124334 w 12192000"/>
              <a:gd name="connsiteY8150" fmla="*/ 123028 h 2007826"/>
              <a:gd name="connsiteX8151" fmla="*/ 4141388 w 12192000"/>
              <a:gd name="connsiteY8151" fmla="*/ 117360 h 2007826"/>
              <a:gd name="connsiteX8152" fmla="*/ 4146819 w 12192000"/>
              <a:gd name="connsiteY8152" fmla="*/ 127791 h 2007826"/>
              <a:gd name="connsiteX8153" fmla="*/ 4163683 w 12192000"/>
              <a:gd name="connsiteY8153" fmla="*/ 130172 h 2007826"/>
              <a:gd name="connsiteX8154" fmla="*/ 4163540 w 12192000"/>
              <a:gd name="connsiteY8154" fmla="*/ 116931 h 2007826"/>
              <a:gd name="connsiteX8155" fmla="*/ 4180596 w 12192000"/>
              <a:gd name="connsiteY8155" fmla="*/ 115216 h 2007826"/>
              <a:gd name="connsiteX8156" fmla="*/ 4178261 w 12192000"/>
              <a:gd name="connsiteY8156" fmla="*/ 130220 h 2007826"/>
              <a:gd name="connsiteX8157" fmla="*/ 4180596 w 12192000"/>
              <a:gd name="connsiteY8157" fmla="*/ 115216 h 2007826"/>
              <a:gd name="connsiteX8158" fmla="*/ 6506194 w 12192000"/>
              <a:gd name="connsiteY8158" fmla="*/ 114312 h 2007826"/>
              <a:gd name="connsiteX8159" fmla="*/ 6506194 w 12192000"/>
              <a:gd name="connsiteY8159" fmla="*/ 114312 h 2007826"/>
              <a:gd name="connsiteX8160" fmla="*/ 6491240 w 12192000"/>
              <a:gd name="connsiteY8160" fmla="*/ 114216 h 2007826"/>
              <a:gd name="connsiteX8161" fmla="*/ 6499574 w 12192000"/>
              <a:gd name="connsiteY8161" fmla="*/ 122599 h 2007826"/>
              <a:gd name="connsiteX8162" fmla="*/ 6491240 w 12192000"/>
              <a:gd name="connsiteY8162" fmla="*/ 114216 h 2007826"/>
              <a:gd name="connsiteX8163" fmla="*/ 5288296 w 12192000"/>
              <a:gd name="connsiteY8163" fmla="*/ 114216 h 2007826"/>
              <a:gd name="connsiteX8164" fmla="*/ 5272922 w 12192000"/>
              <a:gd name="connsiteY8164" fmla="*/ 121693 h 2007826"/>
              <a:gd name="connsiteX8165" fmla="*/ 5288296 w 12192000"/>
              <a:gd name="connsiteY8165" fmla="*/ 114216 h 2007826"/>
              <a:gd name="connsiteX8166" fmla="*/ 5335618 w 12192000"/>
              <a:gd name="connsiteY8166" fmla="*/ 112686 h 2007826"/>
              <a:gd name="connsiteX8167" fmla="*/ 5347346 w 12192000"/>
              <a:gd name="connsiteY8167" fmla="*/ 114407 h 2007826"/>
              <a:gd name="connsiteX8168" fmla="*/ 5329488 w 12192000"/>
              <a:gd name="connsiteY8168" fmla="*/ 120360 h 2007826"/>
              <a:gd name="connsiteX8169" fmla="*/ 5335618 w 12192000"/>
              <a:gd name="connsiteY8169" fmla="*/ 112686 h 2007826"/>
              <a:gd name="connsiteX8170" fmla="*/ 5311685 w 12192000"/>
              <a:gd name="connsiteY8170" fmla="*/ 112584 h 2007826"/>
              <a:gd name="connsiteX8171" fmla="*/ 5323482 w 12192000"/>
              <a:gd name="connsiteY8171" fmla="*/ 114406 h 2007826"/>
              <a:gd name="connsiteX8172" fmla="*/ 5305723 w 12192000"/>
              <a:gd name="connsiteY8172" fmla="*/ 120550 h 2007826"/>
              <a:gd name="connsiteX8173" fmla="*/ 5311685 w 12192000"/>
              <a:gd name="connsiteY8173" fmla="*/ 112584 h 2007826"/>
              <a:gd name="connsiteX8174" fmla="*/ 6429614 w 12192000"/>
              <a:gd name="connsiteY8174" fmla="*/ 110406 h 2007826"/>
              <a:gd name="connsiteX8175" fmla="*/ 6429614 w 12192000"/>
              <a:gd name="connsiteY8175" fmla="*/ 110406 h 2007826"/>
              <a:gd name="connsiteX8176" fmla="*/ 5391676 w 12192000"/>
              <a:gd name="connsiteY8176" fmla="*/ 109691 h 2007826"/>
              <a:gd name="connsiteX8177" fmla="*/ 5391676 w 12192000"/>
              <a:gd name="connsiteY8177" fmla="*/ 109691 h 2007826"/>
              <a:gd name="connsiteX8178" fmla="*/ 6391847 w 12192000"/>
              <a:gd name="connsiteY8178" fmla="*/ 109549 h 2007826"/>
              <a:gd name="connsiteX8179" fmla="*/ 6391847 w 12192000"/>
              <a:gd name="connsiteY8179" fmla="*/ 109549 h 2007826"/>
              <a:gd name="connsiteX8180" fmla="*/ 5415670 w 12192000"/>
              <a:gd name="connsiteY8180" fmla="*/ 109548 h 2007826"/>
              <a:gd name="connsiteX8181" fmla="*/ 5415670 w 12192000"/>
              <a:gd name="connsiteY8181" fmla="*/ 109548 h 2007826"/>
              <a:gd name="connsiteX8182" fmla="*/ 6385149 w 12192000"/>
              <a:gd name="connsiteY8182" fmla="*/ 109328 h 2007826"/>
              <a:gd name="connsiteX8183" fmla="*/ 6377464 w 12192000"/>
              <a:gd name="connsiteY8183" fmla="*/ 109406 h 2007826"/>
              <a:gd name="connsiteX8184" fmla="*/ 6385084 w 12192000"/>
              <a:gd name="connsiteY8184" fmla="*/ 117074 h 2007826"/>
              <a:gd name="connsiteX8185" fmla="*/ 6385149 w 12192000"/>
              <a:gd name="connsiteY8185" fmla="*/ 109328 h 2007826"/>
              <a:gd name="connsiteX8186" fmla="*/ 5456710 w 12192000"/>
              <a:gd name="connsiteY8186" fmla="*/ 107989 h 2007826"/>
              <a:gd name="connsiteX8187" fmla="*/ 5450570 w 12192000"/>
              <a:gd name="connsiteY8187" fmla="*/ 108739 h 2007826"/>
              <a:gd name="connsiteX8188" fmla="*/ 5456710 w 12192000"/>
              <a:gd name="connsiteY8188" fmla="*/ 107989 h 2007826"/>
              <a:gd name="connsiteX8189" fmla="*/ 5493927 w 12192000"/>
              <a:gd name="connsiteY8189" fmla="*/ 107881 h 2007826"/>
              <a:gd name="connsiteX8190" fmla="*/ 5487659 w 12192000"/>
              <a:gd name="connsiteY8190" fmla="*/ 108738 h 2007826"/>
              <a:gd name="connsiteX8191" fmla="*/ 5493927 w 12192000"/>
              <a:gd name="connsiteY8191" fmla="*/ 107881 h 2007826"/>
              <a:gd name="connsiteX8192" fmla="*/ 5469139 w 12192000"/>
              <a:gd name="connsiteY8192" fmla="*/ 107850 h 2007826"/>
              <a:gd name="connsiteX8193" fmla="*/ 5463045 w 12192000"/>
              <a:gd name="connsiteY8193" fmla="*/ 108881 h 2007826"/>
              <a:gd name="connsiteX8194" fmla="*/ 5469139 w 12192000"/>
              <a:gd name="connsiteY8194" fmla="*/ 107850 h 2007826"/>
              <a:gd name="connsiteX8195" fmla="*/ 4307623 w 12192000"/>
              <a:gd name="connsiteY8195" fmla="*/ 105357 h 2007826"/>
              <a:gd name="connsiteX8196" fmla="*/ 4305341 w 12192000"/>
              <a:gd name="connsiteY8196" fmla="*/ 118503 h 2007826"/>
              <a:gd name="connsiteX8197" fmla="*/ 4307623 w 12192000"/>
              <a:gd name="connsiteY8197" fmla="*/ 105357 h 2007826"/>
              <a:gd name="connsiteX8198" fmla="*/ 6277261 w 12192000"/>
              <a:gd name="connsiteY8198" fmla="*/ 104976 h 2007826"/>
              <a:gd name="connsiteX8199" fmla="*/ 6277261 w 12192000"/>
              <a:gd name="connsiteY8199" fmla="*/ 104976 h 2007826"/>
              <a:gd name="connsiteX8200" fmla="*/ 6239351 w 12192000"/>
              <a:gd name="connsiteY8200" fmla="*/ 104833 h 2007826"/>
              <a:gd name="connsiteX8201" fmla="*/ 6239351 w 12192000"/>
              <a:gd name="connsiteY8201" fmla="*/ 104833 h 2007826"/>
              <a:gd name="connsiteX8202" fmla="*/ 6225112 w 12192000"/>
              <a:gd name="connsiteY8202" fmla="*/ 104738 h 2007826"/>
              <a:gd name="connsiteX8203" fmla="*/ 6231588 w 12192000"/>
              <a:gd name="connsiteY8203" fmla="*/ 110977 h 2007826"/>
              <a:gd name="connsiteX8204" fmla="*/ 6225112 w 12192000"/>
              <a:gd name="connsiteY8204" fmla="*/ 104738 h 2007826"/>
              <a:gd name="connsiteX8205" fmla="*/ 6215015 w 12192000"/>
              <a:gd name="connsiteY8205" fmla="*/ 104309 h 2007826"/>
              <a:gd name="connsiteX8206" fmla="*/ 6215015 w 12192000"/>
              <a:gd name="connsiteY8206" fmla="*/ 104309 h 2007826"/>
              <a:gd name="connsiteX8207" fmla="*/ 6193935 w 12192000"/>
              <a:gd name="connsiteY8207" fmla="*/ 103535 h 2007826"/>
              <a:gd name="connsiteX8208" fmla="*/ 6187726 w 12192000"/>
              <a:gd name="connsiteY8208" fmla="*/ 104452 h 2007826"/>
              <a:gd name="connsiteX8209" fmla="*/ 6193935 w 12192000"/>
              <a:gd name="connsiteY8209" fmla="*/ 103535 h 2007826"/>
              <a:gd name="connsiteX8210" fmla="*/ 7675113 w 12192000"/>
              <a:gd name="connsiteY8210" fmla="*/ 103195 h 2007826"/>
              <a:gd name="connsiteX8211" fmla="*/ 7668911 w 12192000"/>
              <a:gd name="connsiteY8211" fmla="*/ 104166 h 2007826"/>
              <a:gd name="connsiteX8212" fmla="*/ 7675113 w 12192000"/>
              <a:gd name="connsiteY8212" fmla="*/ 103195 h 2007826"/>
              <a:gd name="connsiteX8213" fmla="*/ 6179919 w 12192000"/>
              <a:gd name="connsiteY8213" fmla="*/ 103156 h 2007826"/>
              <a:gd name="connsiteX8214" fmla="*/ 6173724 w 12192000"/>
              <a:gd name="connsiteY8214" fmla="*/ 104214 h 2007826"/>
              <a:gd name="connsiteX8215" fmla="*/ 6179919 w 12192000"/>
              <a:gd name="connsiteY8215" fmla="*/ 103156 h 2007826"/>
              <a:gd name="connsiteX8216" fmla="*/ 5558365 w 12192000"/>
              <a:gd name="connsiteY8216" fmla="*/ 102642 h 2007826"/>
              <a:gd name="connsiteX8217" fmla="*/ 5634260 w 12192000"/>
              <a:gd name="connsiteY8217" fmla="*/ 103690 h 2007826"/>
              <a:gd name="connsiteX8218" fmla="*/ 5664589 w 12192000"/>
              <a:gd name="connsiteY8218" fmla="*/ 111596 h 2007826"/>
              <a:gd name="connsiteX8219" fmla="*/ 5641163 w 12192000"/>
              <a:gd name="connsiteY8219" fmla="*/ 110739 h 2007826"/>
              <a:gd name="connsiteX8220" fmla="*/ 5562127 w 12192000"/>
              <a:gd name="connsiteY8220" fmla="*/ 112739 h 2007826"/>
              <a:gd name="connsiteX8221" fmla="*/ 5558365 w 12192000"/>
              <a:gd name="connsiteY8221" fmla="*/ 102642 h 2007826"/>
              <a:gd name="connsiteX8222" fmla="*/ 4211558 w 12192000"/>
              <a:gd name="connsiteY8222" fmla="*/ 102071 h 2007826"/>
              <a:gd name="connsiteX8223" fmla="*/ 4208722 w 12192000"/>
              <a:gd name="connsiteY8223" fmla="*/ 122170 h 2007826"/>
              <a:gd name="connsiteX8224" fmla="*/ 4225420 w 12192000"/>
              <a:gd name="connsiteY8224" fmla="*/ 119646 h 2007826"/>
              <a:gd name="connsiteX8225" fmla="*/ 4232542 w 12192000"/>
              <a:gd name="connsiteY8225" fmla="*/ 106357 h 2007826"/>
              <a:gd name="connsiteX8226" fmla="*/ 4231814 w 12192000"/>
              <a:gd name="connsiteY8226" fmla="*/ 114883 h 2007826"/>
              <a:gd name="connsiteX8227" fmla="*/ 4243146 w 12192000"/>
              <a:gd name="connsiteY8227" fmla="*/ 117074 h 2007826"/>
              <a:gd name="connsiteX8228" fmla="*/ 4238986 w 12192000"/>
              <a:gd name="connsiteY8228" fmla="*/ 107834 h 2007826"/>
              <a:gd name="connsiteX8229" fmla="*/ 4255025 w 12192000"/>
              <a:gd name="connsiteY8229" fmla="*/ 119503 h 2007826"/>
              <a:gd name="connsiteX8230" fmla="*/ 4253010 w 12192000"/>
              <a:gd name="connsiteY8230" fmla="*/ 107500 h 2007826"/>
              <a:gd name="connsiteX8231" fmla="*/ 4257115 w 12192000"/>
              <a:gd name="connsiteY8231" fmla="*/ 115597 h 2007826"/>
              <a:gd name="connsiteX8232" fmla="*/ 4268187 w 12192000"/>
              <a:gd name="connsiteY8232" fmla="*/ 104881 h 2007826"/>
              <a:gd name="connsiteX8233" fmla="*/ 4291895 w 12192000"/>
              <a:gd name="connsiteY8233" fmla="*/ 112331 h 2007826"/>
              <a:gd name="connsiteX8234" fmla="*/ 4292260 w 12192000"/>
              <a:gd name="connsiteY8234" fmla="*/ 119503 h 2007826"/>
              <a:gd name="connsiteX8235" fmla="*/ 4290690 w 12192000"/>
              <a:gd name="connsiteY8235" fmla="*/ 113502 h 2007826"/>
              <a:gd name="connsiteX8236" fmla="*/ 4275535 w 12192000"/>
              <a:gd name="connsiteY8236" fmla="*/ 111977 h 2007826"/>
              <a:gd name="connsiteX8237" fmla="*/ 4264852 w 12192000"/>
              <a:gd name="connsiteY8237" fmla="*/ 123933 h 2007826"/>
              <a:gd name="connsiteX8238" fmla="*/ 4264806 w 12192000"/>
              <a:gd name="connsiteY8238" fmla="*/ 115073 h 2007826"/>
              <a:gd name="connsiteX8239" fmla="*/ 4253778 w 12192000"/>
              <a:gd name="connsiteY8239" fmla="*/ 121884 h 2007826"/>
              <a:gd name="connsiteX8240" fmla="*/ 4226556 w 12192000"/>
              <a:gd name="connsiteY8240" fmla="*/ 125123 h 2007826"/>
              <a:gd name="connsiteX8241" fmla="*/ 4220492 w 12192000"/>
              <a:gd name="connsiteY8241" fmla="*/ 120741 h 2007826"/>
              <a:gd name="connsiteX8242" fmla="*/ 4219259 w 12192000"/>
              <a:gd name="connsiteY8242" fmla="*/ 127219 h 2007826"/>
              <a:gd name="connsiteX8243" fmla="*/ 4187699 w 12192000"/>
              <a:gd name="connsiteY8243" fmla="*/ 127267 h 2007826"/>
              <a:gd name="connsiteX8244" fmla="*/ 4192748 w 12192000"/>
              <a:gd name="connsiteY8244" fmla="*/ 111549 h 2007826"/>
              <a:gd name="connsiteX8245" fmla="*/ 4196953 w 12192000"/>
              <a:gd name="connsiteY8245" fmla="*/ 120360 h 2007826"/>
              <a:gd name="connsiteX8246" fmla="*/ 4211558 w 12192000"/>
              <a:gd name="connsiteY8246" fmla="*/ 102071 h 2007826"/>
              <a:gd name="connsiteX8247" fmla="*/ 4291364 w 12192000"/>
              <a:gd name="connsiteY8247" fmla="*/ 101880 h 2007826"/>
              <a:gd name="connsiteX8248" fmla="*/ 4296071 w 12192000"/>
              <a:gd name="connsiteY8248" fmla="*/ 113645 h 2007826"/>
              <a:gd name="connsiteX8249" fmla="*/ 4291895 w 12192000"/>
              <a:gd name="connsiteY8249" fmla="*/ 112331 h 2007826"/>
              <a:gd name="connsiteX8250" fmla="*/ 6124671 w 12192000"/>
              <a:gd name="connsiteY8250" fmla="*/ 101070 h 2007826"/>
              <a:gd name="connsiteX8251" fmla="*/ 6124671 w 12192000"/>
              <a:gd name="connsiteY8251" fmla="*/ 101070 h 2007826"/>
              <a:gd name="connsiteX8252" fmla="*/ 6157092 w 12192000"/>
              <a:gd name="connsiteY8252" fmla="*/ 100999 h 2007826"/>
              <a:gd name="connsiteX8253" fmla="*/ 6149769 w 12192000"/>
              <a:gd name="connsiteY8253" fmla="*/ 107405 h 2007826"/>
              <a:gd name="connsiteX8254" fmla="*/ 6166342 w 12192000"/>
              <a:gd name="connsiteY8254" fmla="*/ 107310 h 2007826"/>
              <a:gd name="connsiteX8255" fmla="*/ 6157092 w 12192000"/>
              <a:gd name="connsiteY8255" fmla="*/ 100999 h 2007826"/>
              <a:gd name="connsiteX8256" fmla="*/ 6010871 w 12192000"/>
              <a:gd name="connsiteY8256" fmla="*/ 100070 h 2007826"/>
              <a:gd name="connsiteX8257" fmla="*/ 6010871 w 12192000"/>
              <a:gd name="connsiteY8257" fmla="*/ 100070 h 2007826"/>
              <a:gd name="connsiteX8258" fmla="*/ 6049007 w 12192000"/>
              <a:gd name="connsiteY8258" fmla="*/ 100023 h 2007826"/>
              <a:gd name="connsiteX8259" fmla="*/ 6049007 w 12192000"/>
              <a:gd name="connsiteY8259" fmla="*/ 100023 h 2007826"/>
              <a:gd name="connsiteX8260" fmla="*/ 5972829 w 12192000"/>
              <a:gd name="connsiteY8260" fmla="*/ 99880 h 2007826"/>
              <a:gd name="connsiteX8261" fmla="*/ 5972829 w 12192000"/>
              <a:gd name="connsiteY8261" fmla="*/ 99880 h 2007826"/>
              <a:gd name="connsiteX8262" fmla="*/ 5996825 w 12192000"/>
              <a:gd name="connsiteY8262" fmla="*/ 99784 h 2007826"/>
              <a:gd name="connsiteX8263" fmla="*/ 6004586 w 12192000"/>
              <a:gd name="connsiteY8263" fmla="*/ 107786 h 2007826"/>
              <a:gd name="connsiteX8264" fmla="*/ 5996825 w 12192000"/>
              <a:gd name="connsiteY8264" fmla="*/ 99784 h 2007826"/>
              <a:gd name="connsiteX8265" fmla="*/ 6085430 w 12192000"/>
              <a:gd name="connsiteY8265" fmla="*/ 99713 h 2007826"/>
              <a:gd name="connsiteX8266" fmla="*/ 6073098 w 12192000"/>
              <a:gd name="connsiteY8266" fmla="*/ 100975 h 2007826"/>
              <a:gd name="connsiteX8267" fmla="*/ 6091049 w 12192000"/>
              <a:gd name="connsiteY8267" fmla="*/ 106595 h 2007826"/>
              <a:gd name="connsiteX8268" fmla="*/ 6085430 w 12192000"/>
              <a:gd name="connsiteY8268" fmla="*/ 99713 h 2007826"/>
              <a:gd name="connsiteX8269" fmla="*/ 6035011 w 12192000"/>
              <a:gd name="connsiteY8269" fmla="*/ 99689 h 2007826"/>
              <a:gd name="connsiteX8270" fmla="*/ 6042770 w 12192000"/>
              <a:gd name="connsiteY8270" fmla="*/ 107739 h 2007826"/>
              <a:gd name="connsiteX8271" fmla="*/ 6035011 w 12192000"/>
              <a:gd name="connsiteY8271" fmla="*/ 99689 h 2007826"/>
              <a:gd name="connsiteX8272" fmla="*/ 6021108 w 12192000"/>
              <a:gd name="connsiteY8272" fmla="*/ 99403 h 2007826"/>
              <a:gd name="connsiteX8273" fmla="*/ 6029106 w 12192000"/>
              <a:gd name="connsiteY8273" fmla="*/ 107643 h 2007826"/>
              <a:gd name="connsiteX8274" fmla="*/ 6021108 w 12192000"/>
              <a:gd name="connsiteY8274" fmla="*/ 99403 h 2007826"/>
              <a:gd name="connsiteX8275" fmla="*/ 5958593 w 12192000"/>
              <a:gd name="connsiteY8275" fmla="*/ 99213 h 2007826"/>
              <a:gd name="connsiteX8276" fmla="*/ 5966544 w 12192000"/>
              <a:gd name="connsiteY8276" fmla="*/ 106929 h 2007826"/>
              <a:gd name="connsiteX8277" fmla="*/ 5958593 w 12192000"/>
              <a:gd name="connsiteY8277" fmla="*/ 99213 h 2007826"/>
              <a:gd name="connsiteX8278" fmla="*/ 5915075 w 12192000"/>
              <a:gd name="connsiteY8278" fmla="*/ 98879 h 2007826"/>
              <a:gd name="connsiteX8279" fmla="*/ 5881222 w 12192000"/>
              <a:gd name="connsiteY8279" fmla="*/ 99118 h 2007826"/>
              <a:gd name="connsiteX8280" fmla="*/ 5881461 w 12192000"/>
              <a:gd name="connsiteY8280" fmla="*/ 103119 h 2007826"/>
              <a:gd name="connsiteX8281" fmla="*/ 5915455 w 12192000"/>
              <a:gd name="connsiteY8281" fmla="*/ 107739 h 2007826"/>
              <a:gd name="connsiteX8282" fmla="*/ 5915075 w 12192000"/>
              <a:gd name="connsiteY8282" fmla="*/ 98879 h 2007826"/>
              <a:gd name="connsiteX8283" fmla="*/ 7616386 w 12192000"/>
              <a:gd name="connsiteY8283" fmla="*/ 95546 h 2007826"/>
              <a:gd name="connsiteX8284" fmla="*/ 7604855 w 12192000"/>
              <a:gd name="connsiteY8284" fmla="*/ 99498 h 2007826"/>
              <a:gd name="connsiteX8285" fmla="*/ 7623524 w 12192000"/>
              <a:gd name="connsiteY8285" fmla="*/ 102737 h 2007826"/>
              <a:gd name="connsiteX8286" fmla="*/ 7616386 w 12192000"/>
              <a:gd name="connsiteY8286" fmla="*/ 95546 h 2007826"/>
              <a:gd name="connsiteX8287" fmla="*/ 5721724 w 12192000"/>
              <a:gd name="connsiteY8287" fmla="*/ 95260 h 2007826"/>
              <a:gd name="connsiteX8288" fmla="*/ 5682824 w 12192000"/>
              <a:gd name="connsiteY8288" fmla="*/ 95403 h 2007826"/>
              <a:gd name="connsiteX8289" fmla="*/ 5675206 w 12192000"/>
              <a:gd name="connsiteY8289" fmla="*/ 103976 h 2007826"/>
              <a:gd name="connsiteX8290" fmla="*/ 5787668 w 12192000"/>
              <a:gd name="connsiteY8290" fmla="*/ 103642 h 2007826"/>
              <a:gd name="connsiteX8291" fmla="*/ 5787000 w 12192000"/>
              <a:gd name="connsiteY8291" fmla="*/ 98832 h 2007826"/>
              <a:gd name="connsiteX8292" fmla="*/ 5774955 w 12192000"/>
              <a:gd name="connsiteY8292" fmla="*/ 96736 h 2007826"/>
              <a:gd name="connsiteX8293" fmla="*/ 5748958 w 12192000"/>
              <a:gd name="connsiteY8293" fmla="*/ 99546 h 2007826"/>
              <a:gd name="connsiteX8294" fmla="*/ 5721724 w 12192000"/>
              <a:gd name="connsiteY8294" fmla="*/ 95260 h 2007826"/>
              <a:gd name="connsiteX8295" fmla="*/ 5798093 w 12192000"/>
              <a:gd name="connsiteY8295" fmla="*/ 94259 h 2007826"/>
              <a:gd name="connsiteX8296" fmla="*/ 5789571 w 12192000"/>
              <a:gd name="connsiteY8296" fmla="*/ 103690 h 2007826"/>
              <a:gd name="connsiteX8297" fmla="*/ 5877225 w 12192000"/>
              <a:gd name="connsiteY8297" fmla="*/ 108120 h 2007826"/>
              <a:gd name="connsiteX8298" fmla="*/ 5877273 w 12192000"/>
              <a:gd name="connsiteY8298" fmla="*/ 98117 h 2007826"/>
              <a:gd name="connsiteX8299" fmla="*/ 5836754 w 12192000"/>
              <a:gd name="connsiteY8299" fmla="*/ 97355 h 2007826"/>
              <a:gd name="connsiteX8300" fmla="*/ 5798093 w 12192000"/>
              <a:gd name="connsiteY8300" fmla="*/ 94259 h 2007826"/>
              <a:gd name="connsiteX8301" fmla="*/ 4486973 w 12192000"/>
              <a:gd name="connsiteY8301" fmla="*/ 90544 h 2007826"/>
              <a:gd name="connsiteX8302" fmla="*/ 4486973 w 12192000"/>
              <a:gd name="connsiteY8302" fmla="*/ 90544 h 2007826"/>
              <a:gd name="connsiteX8303" fmla="*/ 4344111 w 12192000"/>
              <a:gd name="connsiteY8303" fmla="*/ 90210 h 2007826"/>
              <a:gd name="connsiteX8304" fmla="*/ 4333550 w 12192000"/>
              <a:gd name="connsiteY8304" fmla="*/ 100260 h 2007826"/>
              <a:gd name="connsiteX8305" fmla="*/ 4337656 w 12192000"/>
              <a:gd name="connsiteY8305" fmla="*/ 107166 h 2007826"/>
              <a:gd name="connsiteX8306" fmla="*/ 4329830 w 12192000"/>
              <a:gd name="connsiteY8306" fmla="*/ 114120 h 2007826"/>
              <a:gd name="connsiteX8307" fmla="*/ 4330644 w 12192000"/>
              <a:gd name="connsiteY8307" fmla="*/ 104928 h 2007826"/>
              <a:gd name="connsiteX8308" fmla="*/ 4316424 w 12192000"/>
              <a:gd name="connsiteY8308" fmla="*/ 118026 h 2007826"/>
              <a:gd name="connsiteX8309" fmla="*/ 4316758 w 12192000"/>
              <a:gd name="connsiteY8309" fmla="*/ 106309 h 2007826"/>
              <a:gd name="connsiteX8310" fmla="*/ 4323316 w 12192000"/>
              <a:gd name="connsiteY8310" fmla="*/ 94163 h 2007826"/>
              <a:gd name="connsiteX8311" fmla="*/ 4321354 w 12192000"/>
              <a:gd name="connsiteY8311" fmla="*/ 108452 h 2007826"/>
              <a:gd name="connsiteX8312" fmla="*/ 4344111 w 12192000"/>
              <a:gd name="connsiteY8312" fmla="*/ 90210 h 2007826"/>
              <a:gd name="connsiteX8313" fmla="*/ 7522351 w 12192000"/>
              <a:gd name="connsiteY8313" fmla="*/ 88427 h 2007826"/>
              <a:gd name="connsiteX8314" fmla="*/ 7516082 w 12192000"/>
              <a:gd name="connsiteY8314" fmla="*/ 88782 h 2007826"/>
              <a:gd name="connsiteX8315" fmla="*/ 7522351 w 12192000"/>
              <a:gd name="connsiteY8315" fmla="*/ 88427 h 2007826"/>
              <a:gd name="connsiteX8316" fmla="*/ 4367748 w 12192000"/>
              <a:gd name="connsiteY8316" fmla="*/ 87781 h 2007826"/>
              <a:gd name="connsiteX8317" fmla="*/ 4365779 w 12192000"/>
              <a:gd name="connsiteY8317" fmla="*/ 110500 h 2007826"/>
              <a:gd name="connsiteX8318" fmla="*/ 4368031 w 12192000"/>
              <a:gd name="connsiteY8318" fmla="*/ 101736 h 2007826"/>
              <a:gd name="connsiteX8319" fmla="*/ 4387200 w 12192000"/>
              <a:gd name="connsiteY8319" fmla="*/ 94783 h 2007826"/>
              <a:gd name="connsiteX8320" fmla="*/ 4389100 w 12192000"/>
              <a:gd name="connsiteY8320" fmla="*/ 100927 h 2007826"/>
              <a:gd name="connsiteX8321" fmla="*/ 4384635 w 12192000"/>
              <a:gd name="connsiteY8321" fmla="*/ 110596 h 2007826"/>
              <a:gd name="connsiteX8322" fmla="*/ 4382255 w 12192000"/>
              <a:gd name="connsiteY8322" fmla="*/ 101451 h 2007826"/>
              <a:gd name="connsiteX8323" fmla="*/ 4370662 w 12192000"/>
              <a:gd name="connsiteY8323" fmla="*/ 112453 h 2007826"/>
              <a:gd name="connsiteX8324" fmla="*/ 4354130 w 12192000"/>
              <a:gd name="connsiteY8324" fmla="*/ 112120 h 2007826"/>
              <a:gd name="connsiteX8325" fmla="*/ 4347756 w 12192000"/>
              <a:gd name="connsiteY8325" fmla="*/ 104594 h 2007826"/>
              <a:gd name="connsiteX8326" fmla="*/ 4345778 w 12192000"/>
              <a:gd name="connsiteY8326" fmla="*/ 112834 h 2007826"/>
              <a:gd name="connsiteX8327" fmla="*/ 4344628 w 12192000"/>
              <a:gd name="connsiteY8327" fmla="*/ 100117 h 2007826"/>
              <a:gd name="connsiteX8328" fmla="*/ 4346524 w 12192000"/>
              <a:gd name="connsiteY8328" fmla="*/ 99355 h 2007826"/>
              <a:gd name="connsiteX8329" fmla="*/ 4354899 w 12192000"/>
              <a:gd name="connsiteY8329" fmla="*/ 109881 h 2007826"/>
              <a:gd name="connsiteX8330" fmla="*/ 4367748 w 12192000"/>
              <a:gd name="connsiteY8330" fmla="*/ 87781 h 2007826"/>
              <a:gd name="connsiteX8331" fmla="*/ 4438388 w 12192000"/>
              <a:gd name="connsiteY8331" fmla="*/ 84162 h 2007826"/>
              <a:gd name="connsiteX8332" fmla="*/ 4439130 w 12192000"/>
              <a:gd name="connsiteY8332" fmla="*/ 84282 h 2007826"/>
              <a:gd name="connsiteX8333" fmla="*/ 4438244 w 12192000"/>
              <a:gd name="connsiteY8333" fmla="*/ 86029 h 2007826"/>
              <a:gd name="connsiteX8334" fmla="*/ 4459069 w 12192000"/>
              <a:gd name="connsiteY8334" fmla="*/ 78161 h 2007826"/>
              <a:gd name="connsiteX8335" fmla="*/ 4447873 w 12192000"/>
              <a:gd name="connsiteY8335" fmla="*/ 91211 h 2007826"/>
              <a:gd name="connsiteX8336" fmla="*/ 4453727 w 12192000"/>
              <a:gd name="connsiteY8336" fmla="*/ 97403 h 2007826"/>
              <a:gd name="connsiteX8337" fmla="*/ 4448233 w 12192000"/>
              <a:gd name="connsiteY8337" fmla="*/ 101928 h 2007826"/>
              <a:gd name="connsiteX8338" fmla="*/ 4434907 w 12192000"/>
              <a:gd name="connsiteY8338" fmla="*/ 101309 h 2007826"/>
              <a:gd name="connsiteX8339" fmla="*/ 4423800 w 12192000"/>
              <a:gd name="connsiteY8339" fmla="*/ 103261 h 2007826"/>
              <a:gd name="connsiteX8340" fmla="*/ 4408808 w 12192000"/>
              <a:gd name="connsiteY8340" fmla="*/ 102547 h 2007826"/>
              <a:gd name="connsiteX8341" fmla="*/ 4408711 w 12192000"/>
              <a:gd name="connsiteY8341" fmla="*/ 108739 h 2007826"/>
              <a:gd name="connsiteX8342" fmla="*/ 4388722 w 12192000"/>
              <a:gd name="connsiteY8342" fmla="*/ 104547 h 2007826"/>
              <a:gd name="connsiteX8343" fmla="*/ 4395275 w 12192000"/>
              <a:gd name="connsiteY8343" fmla="*/ 103500 h 2007826"/>
              <a:gd name="connsiteX8344" fmla="*/ 4405611 w 12192000"/>
              <a:gd name="connsiteY8344" fmla="*/ 83495 h 2007826"/>
              <a:gd name="connsiteX8345" fmla="*/ 4403702 w 12192000"/>
              <a:gd name="connsiteY8345" fmla="*/ 87496 h 2007826"/>
              <a:gd name="connsiteX8346" fmla="*/ 4401554 w 12192000"/>
              <a:gd name="connsiteY8346" fmla="*/ 90687 h 2007826"/>
              <a:gd name="connsiteX8347" fmla="*/ 4403510 w 12192000"/>
              <a:gd name="connsiteY8347" fmla="*/ 103690 h 2007826"/>
              <a:gd name="connsiteX8348" fmla="*/ 4405467 w 12192000"/>
              <a:gd name="connsiteY8348" fmla="*/ 93831 h 2007826"/>
              <a:gd name="connsiteX8349" fmla="*/ 4416764 w 12192000"/>
              <a:gd name="connsiteY8349" fmla="*/ 101832 h 2007826"/>
              <a:gd name="connsiteX8350" fmla="*/ 4429163 w 12192000"/>
              <a:gd name="connsiteY8350" fmla="*/ 79113 h 2007826"/>
              <a:gd name="connsiteX8351" fmla="*/ 4424184 w 12192000"/>
              <a:gd name="connsiteY8351" fmla="*/ 95450 h 2007826"/>
              <a:gd name="connsiteX8352" fmla="*/ 4433578 w 12192000"/>
              <a:gd name="connsiteY8352" fmla="*/ 95212 h 2007826"/>
              <a:gd name="connsiteX8353" fmla="*/ 4438244 w 12192000"/>
              <a:gd name="connsiteY8353" fmla="*/ 86029 h 2007826"/>
              <a:gd name="connsiteX8354" fmla="*/ 4437435 w 12192000"/>
              <a:gd name="connsiteY8354" fmla="*/ 96450 h 2007826"/>
              <a:gd name="connsiteX8355" fmla="*/ 4459069 w 12192000"/>
              <a:gd name="connsiteY8355" fmla="*/ 78161 h 2007826"/>
              <a:gd name="connsiteX8356" fmla="*/ 4442527 w 12192000"/>
              <a:gd name="connsiteY8356" fmla="*/ 77589 h 2007826"/>
              <a:gd name="connsiteX8357" fmla="*/ 4443733 w 12192000"/>
              <a:gd name="connsiteY8357" fmla="*/ 85019 h 2007826"/>
              <a:gd name="connsiteX8358" fmla="*/ 4439130 w 12192000"/>
              <a:gd name="connsiteY8358" fmla="*/ 84282 h 2007826"/>
              <a:gd name="connsiteX8359" fmla="*/ 5842564 w 12192000"/>
              <a:gd name="connsiteY8359" fmla="*/ 75922 h 2007826"/>
              <a:gd name="connsiteX8360" fmla="*/ 5869893 w 12192000"/>
              <a:gd name="connsiteY8360" fmla="*/ 78065 h 2007826"/>
              <a:gd name="connsiteX8361" fmla="*/ 6155388 w 12192000"/>
              <a:gd name="connsiteY8361" fmla="*/ 81733 h 2007826"/>
              <a:gd name="connsiteX8362" fmla="*/ 6169628 w 12192000"/>
              <a:gd name="connsiteY8362" fmla="*/ 81828 h 2007826"/>
              <a:gd name="connsiteX8363" fmla="*/ 6212920 w 12192000"/>
              <a:gd name="connsiteY8363" fmla="*/ 82495 h 2007826"/>
              <a:gd name="connsiteX8364" fmla="*/ 6226588 w 12192000"/>
              <a:gd name="connsiteY8364" fmla="*/ 82828 h 2007826"/>
              <a:gd name="connsiteX8365" fmla="*/ 6322410 w 12192000"/>
              <a:gd name="connsiteY8365" fmla="*/ 87734 h 2007826"/>
              <a:gd name="connsiteX8366" fmla="*/ 6326743 w 12192000"/>
              <a:gd name="connsiteY8366" fmla="*/ 86258 h 2007826"/>
              <a:gd name="connsiteX8367" fmla="*/ 6346222 w 12192000"/>
              <a:gd name="connsiteY8367" fmla="*/ 87020 h 2007826"/>
              <a:gd name="connsiteX8368" fmla="*/ 6361177 w 12192000"/>
              <a:gd name="connsiteY8368" fmla="*/ 87544 h 2007826"/>
              <a:gd name="connsiteX8369" fmla="*/ 6364462 w 12192000"/>
              <a:gd name="connsiteY8369" fmla="*/ 86353 h 2007826"/>
              <a:gd name="connsiteX8370" fmla="*/ 6379464 w 12192000"/>
              <a:gd name="connsiteY8370" fmla="*/ 87734 h 2007826"/>
              <a:gd name="connsiteX8371" fmla="*/ 6393847 w 12192000"/>
              <a:gd name="connsiteY8371" fmla="*/ 87258 h 2007826"/>
              <a:gd name="connsiteX8372" fmla="*/ 6422088 w 12192000"/>
              <a:gd name="connsiteY8372" fmla="*/ 91735 h 2007826"/>
              <a:gd name="connsiteX8373" fmla="*/ 6459903 w 12192000"/>
              <a:gd name="connsiteY8373" fmla="*/ 91545 h 2007826"/>
              <a:gd name="connsiteX8374" fmla="*/ 6475190 w 12192000"/>
              <a:gd name="connsiteY8374" fmla="*/ 92449 h 2007826"/>
              <a:gd name="connsiteX8375" fmla="*/ 6478715 w 12192000"/>
              <a:gd name="connsiteY8375" fmla="*/ 91068 h 2007826"/>
              <a:gd name="connsiteX8376" fmla="*/ 6493574 w 12192000"/>
              <a:gd name="connsiteY8376" fmla="*/ 92497 h 2007826"/>
              <a:gd name="connsiteX8377" fmla="*/ 6507813 w 12192000"/>
              <a:gd name="connsiteY8377" fmla="*/ 92211 h 2007826"/>
              <a:gd name="connsiteX8378" fmla="*/ 6534389 w 12192000"/>
              <a:gd name="connsiteY8378" fmla="*/ 90163 h 2007826"/>
              <a:gd name="connsiteX8379" fmla="*/ 6535389 w 12192000"/>
              <a:gd name="connsiteY8379" fmla="*/ 99308 h 2007826"/>
              <a:gd name="connsiteX8380" fmla="*/ 6545104 w 12192000"/>
              <a:gd name="connsiteY8380" fmla="*/ 89687 h 2007826"/>
              <a:gd name="connsiteX8381" fmla="*/ 6559534 w 12192000"/>
              <a:gd name="connsiteY8381" fmla="*/ 97212 h 2007826"/>
              <a:gd name="connsiteX8382" fmla="*/ 6574965 w 12192000"/>
              <a:gd name="connsiteY8382" fmla="*/ 95593 h 2007826"/>
              <a:gd name="connsiteX8383" fmla="*/ 6590443 w 12192000"/>
              <a:gd name="connsiteY8383" fmla="*/ 97260 h 2007826"/>
              <a:gd name="connsiteX8384" fmla="*/ 6592586 w 12192000"/>
              <a:gd name="connsiteY8384" fmla="*/ 95736 h 2007826"/>
              <a:gd name="connsiteX8385" fmla="*/ 6607874 w 12192000"/>
              <a:gd name="connsiteY8385" fmla="*/ 97355 h 2007826"/>
              <a:gd name="connsiteX8386" fmla="*/ 6622400 w 12192000"/>
              <a:gd name="connsiteY8386" fmla="*/ 96307 h 2007826"/>
              <a:gd name="connsiteX8387" fmla="*/ 6651689 w 12192000"/>
              <a:gd name="connsiteY8387" fmla="*/ 102309 h 2007826"/>
              <a:gd name="connsiteX8388" fmla="*/ 6659214 w 12192000"/>
              <a:gd name="connsiteY8388" fmla="*/ 96260 h 2007826"/>
              <a:gd name="connsiteX8389" fmla="*/ 6664024 w 12192000"/>
              <a:gd name="connsiteY8389" fmla="*/ 104023 h 2007826"/>
              <a:gd name="connsiteX8390" fmla="*/ 6669215 w 12192000"/>
              <a:gd name="connsiteY8390" fmla="*/ 100356 h 2007826"/>
              <a:gd name="connsiteX8391" fmla="*/ 6685121 w 12192000"/>
              <a:gd name="connsiteY8391" fmla="*/ 100451 h 2007826"/>
              <a:gd name="connsiteX8392" fmla="*/ 6691074 w 12192000"/>
              <a:gd name="connsiteY8392" fmla="*/ 104643 h 2007826"/>
              <a:gd name="connsiteX8393" fmla="*/ 6698218 w 12192000"/>
              <a:gd name="connsiteY8393" fmla="*/ 100594 h 2007826"/>
              <a:gd name="connsiteX8394" fmla="*/ 6713839 w 12192000"/>
              <a:gd name="connsiteY8394" fmla="*/ 103642 h 2007826"/>
              <a:gd name="connsiteX8395" fmla="*/ 6765608 w 12192000"/>
              <a:gd name="connsiteY8395" fmla="*/ 107405 h 2007826"/>
              <a:gd name="connsiteX8396" fmla="*/ 6772847 w 12192000"/>
              <a:gd name="connsiteY8396" fmla="*/ 102499 h 2007826"/>
              <a:gd name="connsiteX8397" fmla="*/ 6780467 w 12192000"/>
              <a:gd name="connsiteY8397" fmla="*/ 109167 h 2007826"/>
              <a:gd name="connsiteX8398" fmla="*/ 6783039 w 12192000"/>
              <a:gd name="connsiteY8398" fmla="*/ 102928 h 2007826"/>
              <a:gd name="connsiteX8399" fmla="*/ 6791182 w 12192000"/>
              <a:gd name="connsiteY8399" fmla="*/ 109691 h 2007826"/>
              <a:gd name="connsiteX8400" fmla="*/ 6797993 w 12192000"/>
              <a:gd name="connsiteY8400" fmla="*/ 104786 h 2007826"/>
              <a:gd name="connsiteX8401" fmla="*/ 6836997 w 12192000"/>
              <a:gd name="connsiteY8401" fmla="*/ 111311 h 2007826"/>
              <a:gd name="connsiteX8402" fmla="*/ 6868478 w 12192000"/>
              <a:gd name="connsiteY8402" fmla="*/ 112644 h 2007826"/>
              <a:gd name="connsiteX8403" fmla="*/ 6874241 w 12192000"/>
              <a:gd name="connsiteY8403" fmla="*/ 110072 h 2007826"/>
              <a:gd name="connsiteX8404" fmla="*/ 6936010 w 12192000"/>
              <a:gd name="connsiteY8404" fmla="*/ 115121 h 2007826"/>
              <a:gd name="connsiteX8405" fmla="*/ 6979016 w 12192000"/>
              <a:gd name="connsiteY8405" fmla="*/ 115931 h 2007826"/>
              <a:gd name="connsiteX8406" fmla="*/ 7045881 w 12192000"/>
              <a:gd name="connsiteY8406" fmla="*/ 120170 h 2007826"/>
              <a:gd name="connsiteX8407" fmla="*/ 7070075 w 12192000"/>
              <a:gd name="connsiteY8407" fmla="*/ 119646 h 2007826"/>
              <a:gd name="connsiteX8408" fmla="*/ 7084219 w 12192000"/>
              <a:gd name="connsiteY8408" fmla="*/ 120551 h 2007826"/>
              <a:gd name="connsiteX8409" fmla="*/ 7089458 w 12192000"/>
              <a:gd name="connsiteY8409" fmla="*/ 120503 h 2007826"/>
              <a:gd name="connsiteX8410" fmla="*/ 7134225 w 12192000"/>
              <a:gd name="connsiteY8410" fmla="*/ 124171 h 2007826"/>
              <a:gd name="connsiteX8411" fmla="*/ 7146703 w 12192000"/>
              <a:gd name="connsiteY8411" fmla="*/ 126362 h 2007826"/>
              <a:gd name="connsiteX8412" fmla="*/ 7156419 w 12192000"/>
              <a:gd name="connsiteY8412" fmla="*/ 122218 h 2007826"/>
              <a:gd name="connsiteX8413" fmla="*/ 7159228 w 12192000"/>
              <a:gd name="connsiteY8413" fmla="*/ 128124 h 2007826"/>
              <a:gd name="connsiteX8414" fmla="*/ 7164419 w 12192000"/>
              <a:gd name="connsiteY8414" fmla="*/ 123980 h 2007826"/>
              <a:gd name="connsiteX8415" fmla="*/ 7182422 w 12192000"/>
              <a:gd name="connsiteY8415" fmla="*/ 123123 h 2007826"/>
              <a:gd name="connsiteX8416" fmla="*/ 7181660 w 12192000"/>
              <a:gd name="connsiteY8416" fmla="*/ 132887 h 2007826"/>
              <a:gd name="connsiteX8417" fmla="*/ 7191471 w 12192000"/>
              <a:gd name="connsiteY8417" fmla="*/ 126171 h 2007826"/>
              <a:gd name="connsiteX8418" fmla="*/ 7199519 w 12192000"/>
              <a:gd name="connsiteY8418" fmla="*/ 132792 h 2007826"/>
              <a:gd name="connsiteX8419" fmla="*/ 7201805 w 12192000"/>
              <a:gd name="connsiteY8419" fmla="*/ 128457 h 2007826"/>
              <a:gd name="connsiteX8420" fmla="*/ 7312486 w 12192000"/>
              <a:gd name="connsiteY8420" fmla="*/ 139269 h 2007826"/>
              <a:gd name="connsiteX8421" fmla="*/ 7326868 w 12192000"/>
              <a:gd name="connsiteY8421" fmla="*/ 139412 h 2007826"/>
              <a:gd name="connsiteX8422" fmla="*/ 7339917 w 12192000"/>
              <a:gd name="connsiteY8422" fmla="*/ 139650 h 2007826"/>
              <a:gd name="connsiteX8423" fmla="*/ 7377399 w 12192000"/>
              <a:gd name="connsiteY8423" fmla="*/ 144461 h 2007826"/>
              <a:gd name="connsiteX8424" fmla="*/ 7430310 w 12192000"/>
              <a:gd name="connsiteY8424" fmla="*/ 150129 h 2007826"/>
              <a:gd name="connsiteX8425" fmla="*/ 7423738 w 12192000"/>
              <a:gd name="connsiteY8425" fmla="*/ 141556 h 2007826"/>
              <a:gd name="connsiteX8426" fmla="*/ 7479793 w 12192000"/>
              <a:gd name="connsiteY8426" fmla="*/ 154178 h 2007826"/>
              <a:gd name="connsiteX8427" fmla="*/ 7483650 w 12192000"/>
              <a:gd name="connsiteY8427" fmla="*/ 153082 h 2007826"/>
              <a:gd name="connsiteX8428" fmla="*/ 7512701 w 12192000"/>
              <a:gd name="connsiteY8428" fmla="*/ 154130 h 2007826"/>
              <a:gd name="connsiteX8429" fmla="*/ 7544133 w 12192000"/>
              <a:gd name="connsiteY8429" fmla="*/ 152892 h 2007826"/>
              <a:gd name="connsiteX8430" fmla="*/ 7538180 w 12192000"/>
              <a:gd name="connsiteY8430" fmla="*/ 160179 h 2007826"/>
              <a:gd name="connsiteX8431" fmla="*/ 7578709 w 12192000"/>
              <a:gd name="connsiteY8431" fmla="*/ 161751 h 2007826"/>
              <a:gd name="connsiteX8432" fmla="*/ 7665339 w 12192000"/>
              <a:gd name="connsiteY8432" fmla="*/ 168085 h 2007826"/>
              <a:gd name="connsiteX8433" fmla="*/ 7699915 w 12192000"/>
              <a:gd name="connsiteY8433" fmla="*/ 174468 h 2007826"/>
              <a:gd name="connsiteX8434" fmla="*/ 7709011 w 12192000"/>
              <a:gd name="connsiteY8434" fmla="*/ 164513 h 2007826"/>
              <a:gd name="connsiteX8435" fmla="*/ 7706011 w 12192000"/>
              <a:gd name="connsiteY8435" fmla="*/ 174754 h 2007826"/>
              <a:gd name="connsiteX8436" fmla="*/ 7786783 w 12192000"/>
              <a:gd name="connsiteY8436" fmla="*/ 182374 h 2007826"/>
              <a:gd name="connsiteX8437" fmla="*/ 7793927 w 12192000"/>
              <a:gd name="connsiteY8437" fmla="*/ 182327 h 2007826"/>
              <a:gd name="connsiteX8438" fmla="*/ 7839171 w 12192000"/>
              <a:gd name="connsiteY8438" fmla="*/ 187947 h 2007826"/>
              <a:gd name="connsiteX8439" fmla="*/ 8003715 w 12192000"/>
              <a:gd name="connsiteY8439" fmla="*/ 206284 h 2007826"/>
              <a:gd name="connsiteX8440" fmla="*/ 8008858 w 12192000"/>
              <a:gd name="connsiteY8440" fmla="*/ 206141 h 2007826"/>
              <a:gd name="connsiteX8441" fmla="*/ 8119110 w 12192000"/>
              <a:gd name="connsiteY8441" fmla="*/ 216144 h 2007826"/>
              <a:gd name="connsiteX8442" fmla="*/ 8130969 w 12192000"/>
              <a:gd name="connsiteY8442" fmla="*/ 220192 h 2007826"/>
              <a:gd name="connsiteX8443" fmla="*/ 8148924 w 12192000"/>
              <a:gd name="connsiteY8443" fmla="*/ 222145 h 2007826"/>
              <a:gd name="connsiteX8444" fmla="*/ 8156591 w 12192000"/>
              <a:gd name="connsiteY8444" fmla="*/ 219525 h 2007826"/>
              <a:gd name="connsiteX8445" fmla="*/ 8168783 w 12192000"/>
              <a:gd name="connsiteY8445" fmla="*/ 225384 h 2007826"/>
              <a:gd name="connsiteX8446" fmla="*/ 8182880 w 12192000"/>
              <a:gd name="connsiteY8446" fmla="*/ 226098 h 2007826"/>
              <a:gd name="connsiteX8447" fmla="*/ 8215027 w 12192000"/>
              <a:gd name="connsiteY8447" fmla="*/ 229242 h 2007826"/>
              <a:gd name="connsiteX8448" fmla="*/ 8285369 w 12192000"/>
              <a:gd name="connsiteY8448" fmla="*/ 235243 h 2007826"/>
              <a:gd name="connsiteX8449" fmla="*/ 8322421 w 12192000"/>
              <a:gd name="connsiteY8449" fmla="*/ 239816 h 2007826"/>
              <a:gd name="connsiteX8450" fmla="*/ 8334614 w 12192000"/>
              <a:gd name="connsiteY8450" fmla="*/ 242769 h 2007826"/>
              <a:gd name="connsiteX8451" fmla="*/ 8334185 w 12192000"/>
              <a:gd name="connsiteY8451" fmla="*/ 236910 h 2007826"/>
              <a:gd name="connsiteX8452" fmla="*/ 8339995 w 12192000"/>
              <a:gd name="connsiteY8452" fmla="*/ 237053 h 2007826"/>
              <a:gd name="connsiteX8453" fmla="*/ 8333613 w 12192000"/>
              <a:gd name="connsiteY8453" fmla="*/ 246246 h 2007826"/>
              <a:gd name="connsiteX8454" fmla="*/ 8375714 w 12192000"/>
              <a:gd name="connsiteY8454" fmla="*/ 250818 h 2007826"/>
              <a:gd name="connsiteX8455" fmla="*/ 8399193 w 12192000"/>
              <a:gd name="connsiteY8455" fmla="*/ 248865 h 2007826"/>
              <a:gd name="connsiteX8456" fmla="*/ 8413385 w 12192000"/>
              <a:gd name="connsiteY8456" fmla="*/ 255914 h 2007826"/>
              <a:gd name="connsiteX8457" fmla="*/ 8437531 w 12192000"/>
              <a:gd name="connsiteY8457" fmla="*/ 253771 h 2007826"/>
              <a:gd name="connsiteX8458" fmla="*/ 8484918 w 12192000"/>
              <a:gd name="connsiteY8458" fmla="*/ 258963 h 2007826"/>
              <a:gd name="connsiteX8459" fmla="*/ 8494157 w 12192000"/>
              <a:gd name="connsiteY8459" fmla="*/ 244198 h 2007826"/>
              <a:gd name="connsiteX8460" fmla="*/ 8490204 w 12192000"/>
              <a:gd name="connsiteY8460" fmla="*/ 265583 h 2007826"/>
              <a:gd name="connsiteX8461" fmla="*/ 8523304 w 12192000"/>
              <a:gd name="connsiteY8461" fmla="*/ 265059 h 2007826"/>
              <a:gd name="connsiteX8462" fmla="*/ 8529018 w 12192000"/>
              <a:gd name="connsiteY8462" fmla="*/ 253152 h 2007826"/>
              <a:gd name="connsiteX8463" fmla="*/ 8528495 w 12192000"/>
              <a:gd name="connsiteY8463" fmla="*/ 269822 h 2007826"/>
              <a:gd name="connsiteX8464" fmla="*/ 8562689 w 12192000"/>
              <a:gd name="connsiteY8464" fmla="*/ 270346 h 2007826"/>
              <a:gd name="connsiteX8465" fmla="*/ 8565880 w 12192000"/>
              <a:gd name="connsiteY8465" fmla="*/ 260582 h 2007826"/>
              <a:gd name="connsiteX8466" fmla="*/ 8568214 w 12192000"/>
              <a:gd name="connsiteY8466" fmla="*/ 276824 h 2007826"/>
              <a:gd name="connsiteX8467" fmla="*/ 8579120 w 12192000"/>
              <a:gd name="connsiteY8467" fmla="*/ 261535 h 2007826"/>
              <a:gd name="connsiteX8468" fmla="*/ 8582263 w 12192000"/>
              <a:gd name="connsiteY8468" fmla="*/ 260296 h 2007826"/>
              <a:gd name="connsiteX8469" fmla="*/ 8579311 w 12192000"/>
              <a:gd name="connsiteY8469" fmla="*/ 274347 h 2007826"/>
              <a:gd name="connsiteX8470" fmla="*/ 8616744 w 12192000"/>
              <a:gd name="connsiteY8470" fmla="*/ 280396 h 2007826"/>
              <a:gd name="connsiteX8471" fmla="*/ 8615172 w 12192000"/>
              <a:gd name="connsiteY8471" fmla="*/ 265583 h 2007826"/>
              <a:gd name="connsiteX8472" fmla="*/ 8621602 w 12192000"/>
              <a:gd name="connsiteY8472" fmla="*/ 265583 h 2007826"/>
              <a:gd name="connsiteX8473" fmla="*/ 8618458 w 12192000"/>
              <a:gd name="connsiteY8473" fmla="*/ 279872 h 2007826"/>
              <a:gd name="connsiteX8474" fmla="*/ 8631031 w 12192000"/>
              <a:gd name="connsiteY8474" fmla="*/ 279967 h 2007826"/>
              <a:gd name="connsiteX8475" fmla="*/ 8629602 w 12192000"/>
              <a:gd name="connsiteY8475" fmla="*/ 265536 h 2007826"/>
              <a:gd name="connsiteX8476" fmla="*/ 8634126 w 12192000"/>
              <a:gd name="connsiteY8476" fmla="*/ 265583 h 2007826"/>
              <a:gd name="connsiteX8477" fmla="*/ 8633936 w 12192000"/>
              <a:gd name="connsiteY8477" fmla="*/ 282825 h 2007826"/>
              <a:gd name="connsiteX8478" fmla="*/ 8650891 w 12192000"/>
              <a:gd name="connsiteY8478" fmla="*/ 268155 h 2007826"/>
              <a:gd name="connsiteX8479" fmla="*/ 8643604 w 12192000"/>
              <a:gd name="connsiteY8479" fmla="*/ 283301 h 2007826"/>
              <a:gd name="connsiteX8480" fmla="*/ 8677418 w 12192000"/>
              <a:gd name="connsiteY8480" fmla="*/ 287541 h 2007826"/>
              <a:gd name="connsiteX8481" fmla="*/ 8687133 w 12192000"/>
              <a:gd name="connsiteY8481" fmla="*/ 273061 h 2007826"/>
              <a:gd name="connsiteX8482" fmla="*/ 8682133 w 12192000"/>
              <a:gd name="connsiteY8482" fmla="*/ 291780 h 2007826"/>
              <a:gd name="connsiteX8483" fmla="*/ 8693420 w 12192000"/>
              <a:gd name="connsiteY8483" fmla="*/ 281682 h 2007826"/>
              <a:gd name="connsiteX8484" fmla="*/ 8706326 w 12192000"/>
              <a:gd name="connsiteY8484" fmla="*/ 291875 h 2007826"/>
              <a:gd name="connsiteX8485" fmla="*/ 8706421 w 12192000"/>
              <a:gd name="connsiteY8485" fmla="*/ 275157 h 2007826"/>
              <a:gd name="connsiteX8486" fmla="*/ 8709708 w 12192000"/>
              <a:gd name="connsiteY8486" fmla="*/ 274871 h 2007826"/>
              <a:gd name="connsiteX8487" fmla="*/ 8710326 w 12192000"/>
              <a:gd name="connsiteY8487" fmla="*/ 294018 h 2007826"/>
              <a:gd name="connsiteX8488" fmla="*/ 8747570 w 12192000"/>
              <a:gd name="connsiteY8488" fmla="*/ 285826 h 2007826"/>
              <a:gd name="connsiteX8489" fmla="*/ 8751665 w 12192000"/>
              <a:gd name="connsiteY8489" fmla="*/ 285588 h 2007826"/>
              <a:gd name="connsiteX8490" fmla="*/ 8747760 w 12192000"/>
              <a:gd name="connsiteY8490" fmla="*/ 299019 h 2007826"/>
              <a:gd name="connsiteX8491" fmla="*/ 8791004 w 12192000"/>
              <a:gd name="connsiteY8491" fmla="*/ 287302 h 2007826"/>
              <a:gd name="connsiteX8492" fmla="*/ 8785908 w 12192000"/>
              <a:gd name="connsiteY8492" fmla="*/ 303115 h 2007826"/>
              <a:gd name="connsiteX8493" fmla="*/ 8818959 w 12192000"/>
              <a:gd name="connsiteY8493" fmla="*/ 305116 h 2007826"/>
              <a:gd name="connsiteX8494" fmla="*/ 8827198 w 12192000"/>
              <a:gd name="connsiteY8494" fmla="*/ 292542 h 2007826"/>
              <a:gd name="connsiteX8495" fmla="*/ 8835247 w 12192000"/>
              <a:gd name="connsiteY8495" fmla="*/ 310450 h 2007826"/>
              <a:gd name="connsiteX8496" fmla="*/ 8834485 w 12192000"/>
              <a:gd name="connsiteY8496" fmla="*/ 299019 h 2007826"/>
              <a:gd name="connsiteX8497" fmla="*/ 8839438 w 12192000"/>
              <a:gd name="connsiteY8497" fmla="*/ 298591 h 2007826"/>
              <a:gd name="connsiteX8498" fmla="*/ 8838295 w 12192000"/>
              <a:gd name="connsiteY8498" fmla="*/ 308450 h 2007826"/>
              <a:gd name="connsiteX8499" fmla="*/ 8850773 w 12192000"/>
              <a:gd name="connsiteY8499" fmla="*/ 308545 h 2007826"/>
              <a:gd name="connsiteX8500" fmla="*/ 8848249 w 12192000"/>
              <a:gd name="connsiteY8500" fmla="*/ 298924 h 2007826"/>
              <a:gd name="connsiteX8501" fmla="*/ 8853535 w 12192000"/>
              <a:gd name="connsiteY8501" fmla="*/ 298829 h 2007826"/>
              <a:gd name="connsiteX8502" fmla="*/ 8850820 w 12192000"/>
              <a:gd name="connsiteY8502" fmla="*/ 313165 h 2007826"/>
              <a:gd name="connsiteX8503" fmla="*/ 8873490 w 12192000"/>
              <a:gd name="connsiteY8503" fmla="*/ 313261 h 2007826"/>
              <a:gd name="connsiteX8504" fmla="*/ 8874157 w 12192000"/>
              <a:gd name="connsiteY8504" fmla="*/ 302782 h 2007826"/>
              <a:gd name="connsiteX8505" fmla="*/ 8878586 w 12192000"/>
              <a:gd name="connsiteY8505" fmla="*/ 319357 h 2007826"/>
              <a:gd name="connsiteX8506" fmla="*/ 8889254 w 12192000"/>
              <a:gd name="connsiteY8506" fmla="*/ 304211 h 2007826"/>
              <a:gd name="connsiteX8507" fmla="*/ 8892730 w 12192000"/>
              <a:gd name="connsiteY8507" fmla="*/ 303735 h 2007826"/>
              <a:gd name="connsiteX8508" fmla="*/ 8887492 w 12192000"/>
              <a:gd name="connsiteY8508" fmla="*/ 318024 h 2007826"/>
              <a:gd name="connsiteX8509" fmla="*/ 8911923 w 12192000"/>
              <a:gd name="connsiteY8509" fmla="*/ 317976 h 2007826"/>
              <a:gd name="connsiteX8510" fmla="*/ 8910733 w 12192000"/>
              <a:gd name="connsiteY8510" fmla="*/ 308545 h 2007826"/>
              <a:gd name="connsiteX8511" fmla="*/ 8919400 w 12192000"/>
              <a:gd name="connsiteY8511" fmla="*/ 308021 h 2007826"/>
              <a:gd name="connsiteX8512" fmla="*/ 8914590 w 12192000"/>
              <a:gd name="connsiteY8512" fmla="*/ 324120 h 2007826"/>
              <a:gd name="connsiteX8513" fmla="*/ 8930354 w 12192000"/>
              <a:gd name="connsiteY8513" fmla="*/ 310498 h 2007826"/>
              <a:gd name="connsiteX8514" fmla="*/ 8929640 w 12192000"/>
              <a:gd name="connsiteY8514" fmla="*/ 321834 h 2007826"/>
              <a:gd name="connsiteX8515" fmla="*/ 8962215 w 12192000"/>
              <a:gd name="connsiteY8515" fmla="*/ 327407 h 2007826"/>
              <a:gd name="connsiteX8516" fmla="*/ 8972693 w 12192000"/>
              <a:gd name="connsiteY8516" fmla="*/ 310450 h 2007826"/>
              <a:gd name="connsiteX8517" fmla="*/ 8965359 w 12192000"/>
              <a:gd name="connsiteY8517" fmla="*/ 326311 h 2007826"/>
              <a:gd name="connsiteX8518" fmla="*/ 8986790 w 12192000"/>
              <a:gd name="connsiteY8518" fmla="*/ 331360 h 2007826"/>
              <a:gd name="connsiteX8519" fmla="*/ 8987171 w 12192000"/>
              <a:gd name="connsiteY8519" fmla="*/ 327311 h 2007826"/>
              <a:gd name="connsiteX8520" fmla="*/ 8998887 w 12192000"/>
              <a:gd name="connsiteY8520" fmla="*/ 332932 h 2007826"/>
              <a:gd name="connsiteX8521" fmla="*/ 9010602 w 12192000"/>
              <a:gd name="connsiteY8521" fmla="*/ 315261 h 2007826"/>
              <a:gd name="connsiteX8522" fmla="*/ 9004316 w 12192000"/>
              <a:gd name="connsiteY8522" fmla="*/ 335408 h 2007826"/>
              <a:gd name="connsiteX8523" fmla="*/ 9020985 w 12192000"/>
              <a:gd name="connsiteY8523" fmla="*/ 321453 h 2007826"/>
              <a:gd name="connsiteX8524" fmla="*/ 9020794 w 12192000"/>
              <a:gd name="connsiteY8524" fmla="*/ 339886 h 2007826"/>
              <a:gd name="connsiteX8525" fmla="*/ 9031843 w 12192000"/>
              <a:gd name="connsiteY8525" fmla="*/ 322834 h 2007826"/>
              <a:gd name="connsiteX8526" fmla="*/ 9035558 w 12192000"/>
              <a:gd name="connsiteY8526" fmla="*/ 322977 h 2007826"/>
              <a:gd name="connsiteX8527" fmla="*/ 9030367 w 12192000"/>
              <a:gd name="connsiteY8527" fmla="*/ 338028 h 2007826"/>
              <a:gd name="connsiteX8528" fmla="*/ 9063133 w 12192000"/>
              <a:gd name="connsiteY8528" fmla="*/ 325168 h 2007826"/>
              <a:gd name="connsiteX8529" fmla="*/ 9057180 w 12192000"/>
              <a:gd name="connsiteY8529" fmla="*/ 341600 h 2007826"/>
              <a:gd name="connsiteX8530" fmla="*/ 9069848 w 12192000"/>
              <a:gd name="connsiteY8530" fmla="*/ 341838 h 2007826"/>
              <a:gd name="connsiteX8531" fmla="*/ 9067419 w 12192000"/>
              <a:gd name="connsiteY8531" fmla="*/ 332265 h 2007826"/>
              <a:gd name="connsiteX8532" fmla="*/ 9072801 w 12192000"/>
              <a:gd name="connsiteY8532" fmla="*/ 332265 h 2007826"/>
              <a:gd name="connsiteX8533" fmla="*/ 9071467 w 12192000"/>
              <a:gd name="connsiteY8533" fmla="*/ 340314 h 2007826"/>
              <a:gd name="connsiteX8534" fmla="*/ 9089327 w 12192000"/>
              <a:gd name="connsiteY8534" fmla="*/ 346935 h 2007826"/>
              <a:gd name="connsiteX8535" fmla="*/ 9100709 w 12192000"/>
              <a:gd name="connsiteY8535" fmla="*/ 329312 h 2007826"/>
              <a:gd name="connsiteX8536" fmla="*/ 9095517 w 12192000"/>
              <a:gd name="connsiteY8536" fmla="*/ 346554 h 2007826"/>
              <a:gd name="connsiteX8537" fmla="*/ 9104186 w 12192000"/>
              <a:gd name="connsiteY8537" fmla="*/ 346506 h 2007826"/>
              <a:gd name="connsiteX8538" fmla="*/ 9109805 w 12192000"/>
              <a:gd name="connsiteY8538" fmla="*/ 334837 h 2007826"/>
              <a:gd name="connsiteX8539" fmla="*/ 9111805 w 12192000"/>
              <a:gd name="connsiteY8539" fmla="*/ 353698 h 2007826"/>
              <a:gd name="connsiteX8540" fmla="*/ 9122330 w 12192000"/>
              <a:gd name="connsiteY8540" fmla="*/ 337456 h 2007826"/>
              <a:gd name="connsiteX8541" fmla="*/ 9124617 w 12192000"/>
              <a:gd name="connsiteY8541" fmla="*/ 336932 h 2007826"/>
              <a:gd name="connsiteX8542" fmla="*/ 9124379 w 12192000"/>
              <a:gd name="connsiteY8542" fmla="*/ 349888 h 2007826"/>
              <a:gd name="connsiteX8543" fmla="*/ 9137904 w 12192000"/>
              <a:gd name="connsiteY8543" fmla="*/ 354794 h 2007826"/>
              <a:gd name="connsiteX8544" fmla="*/ 9152763 w 12192000"/>
              <a:gd name="connsiteY8544" fmla="*/ 338790 h 2007826"/>
              <a:gd name="connsiteX8545" fmla="*/ 9157240 w 12192000"/>
              <a:gd name="connsiteY8545" fmla="*/ 357890 h 2007826"/>
              <a:gd name="connsiteX8546" fmla="*/ 9159811 w 12192000"/>
              <a:gd name="connsiteY8546" fmla="*/ 339266 h 2007826"/>
              <a:gd name="connsiteX8547" fmla="*/ 9164479 w 12192000"/>
              <a:gd name="connsiteY8547" fmla="*/ 356080 h 2007826"/>
              <a:gd name="connsiteX8548" fmla="*/ 9172527 w 12192000"/>
              <a:gd name="connsiteY8548" fmla="*/ 356127 h 2007826"/>
              <a:gd name="connsiteX8549" fmla="*/ 9171337 w 12192000"/>
              <a:gd name="connsiteY8549" fmla="*/ 346554 h 2007826"/>
              <a:gd name="connsiteX8550" fmla="*/ 9176814 w 12192000"/>
              <a:gd name="connsiteY8550" fmla="*/ 346554 h 2007826"/>
              <a:gd name="connsiteX8551" fmla="*/ 9177909 w 12192000"/>
              <a:gd name="connsiteY8551" fmla="*/ 361605 h 2007826"/>
              <a:gd name="connsiteX8552" fmla="*/ 9192625 w 12192000"/>
              <a:gd name="connsiteY8552" fmla="*/ 344744 h 2007826"/>
              <a:gd name="connsiteX8553" fmla="*/ 9183719 w 12192000"/>
              <a:gd name="connsiteY8553" fmla="*/ 355556 h 2007826"/>
              <a:gd name="connsiteX8554" fmla="*/ 9197578 w 12192000"/>
              <a:gd name="connsiteY8554" fmla="*/ 362843 h 2007826"/>
              <a:gd name="connsiteX8555" fmla="*/ 9196388 w 12192000"/>
              <a:gd name="connsiteY8555" fmla="*/ 351317 h 2007826"/>
              <a:gd name="connsiteX8556" fmla="*/ 9201150 w 12192000"/>
              <a:gd name="connsiteY8556" fmla="*/ 351269 h 2007826"/>
              <a:gd name="connsiteX8557" fmla="*/ 9200483 w 12192000"/>
              <a:gd name="connsiteY8557" fmla="*/ 364462 h 2007826"/>
              <a:gd name="connsiteX8558" fmla="*/ 9227963 w 12192000"/>
              <a:gd name="connsiteY8558" fmla="*/ 369273 h 2007826"/>
              <a:gd name="connsiteX8559" fmla="*/ 9233773 w 12192000"/>
              <a:gd name="connsiteY8559" fmla="*/ 365034 h 2007826"/>
              <a:gd name="connsiteX8560" fmla="*/ 9248299 w 12192000"/>
              <a:gd name="connsiteY8560" fmla="*/ 371797 h 2007826"/>
              <a:gd name="connsiteX8561" fmla="*/ 9249108 w 12192000"/>
              <a:gd name="connsiteY8561" fmla="*/ 355984 h 2007826"/>
              <a:gd name="connsiteX8562" fmla="*/ 9256300 w 12192000"/>
              <a:gd name="connsiteY8562" fmla="*/ 356032 h 2007826"/>
              <a:gd name="connsiteX8563" fmla="*/ 9252680 w 12192000"/>
              <a:gd name="connsiteY8563" fmla="*/ 369892 h 2007826"/>
              <a:gd name="connsiteX8564" fmla="*/ 9284970 w 12192000"/>
              <a:gd name="connsiteY8564" fmla="*/ 374226 h 2007826"/>
              <a:gd name="connsiteX8565" fmla="*/ 9288780 w 12192000"/>
              <a:gd name="connsiteY8565" fmla="*/ 365653 h 2007826"/>
              <a:gd name="connsiteX8566" fmla="*/ 9291066 w 12192000"/>
              <a:gd name="connsiteY8566" fmla="*/ 365606 h 2007826"/>
              <a:gd name="connsiteX8567" fmla="*/ 9292114 w 12192000"/>
              <a:gd name="connsiteY8567" fmla="*/ 381895 h 2007826"/>
              <a:gd name="connsiteX8568" fmla="*/ 9306116 w 12192000"/>
              <a:gd name="connsiteY8568" fmla="*/ 364129 h 2007826"/>
              <a:gd name="connsiteX8569" fmla="*/ 9304830 w 12192000"/>
              <a:gd name="connsiteY8569" fmla="*/ 381085 h 2007826"/>
              <a:gd name="connsiteX8570" fmla="*/ 9319260 w 12192000"/>
              <a:gd name="connsiteY8570" fmla="*/ 374798 h 2007826"/>
              <a:gd name="connsiteX8571" fmla="*/ 9318974 w 12192000"/>
              <a:gd name="connsiteY8571" fmla="*/ 384991 h 2007826"/>
              <a:gd name="connsiteX8572" fmla="*/ 9328547 w 12192000"/>
              <a:gd name="connsiteY8572" fmla="*/ 368654 h 2007826"/>
              <a:gd name="connsiteX8573" fmla="*/ 9330785 w 12192000"/>
              <a:gd name="connsiteY8573" fmla="*/ 387610 h 2007826"/>
              <a:gd name="connsiteX8574" fmla="*/ 9342739 w 12192000"/>
              <a:gd name="connsiteY8574" fmla="*/ 369368 h 2007826"/>
              <a:gd name="connsiteX8575" fmla="*/ 9344263 w 12192000"/>
              <a:gd name="connsiteY8575" fmla="*/ 383086 h 2007826"/>
              <a:gd name="connsiteX8576" fmla="*/ 9359122 w 12192000"/>
              <a:gd name="connsiteY8576" fmla="*/ 389468 h 2007826"/>
              <a:gd name="connsiteX8577" fmla="*/ 9365456 w 12192000"/>
              <a:gd name="connsiteY8577" fmla="*/ 385086 h 2007826"/>
              <a:gd name="connsiteX8578" fmla="*/ 9374600 w 12192000"/>
              <a:gd name="connsiteY8578" fmla="*/ 390373 h 2007826"/>
              <a:gd name="connsiteX8579" fmla="*/ 9384697 w 12192000"/>
              <a:gd name="connsiteY8579" fmla="*/ 373417 h 2007826"/>
              <a:gd name="connsiteX8580" fmla="*/ 9382220 w 12192000"/>
              <a:gd name="connsiteY8580" fmla="*/ 396327 h 2007826"/>
              <a:gd name="connsiteX8581" fmla="*/ 9394412 w 12192000"/>
              <a:gd name="connsiteY8581" fmla="*/ 380561 h 2007826"/>
              <a:gd name="connsiteX8582" fmla="*/ 9397079 w 12192000"/>
              <a:gd name="connsiteY8582" fmla="*/ 379656 h 2007826"/>
              <a:gd name="connsiteX8583" fmla="*/ 9394412 w 12192000"/>
              <a:gd name="connsiteY8583" fmla="*/ 396184 h 2007826"/>
              <a:gd name="connsiteX8584" fmla="*/ 9411319 w 12192000"/>
              <a:gd name="connsiteY8584" fmla="*/ 377846 h 2007826"/>
              <a:gd name="connsiteX8585" fmla="*/ 9407461 w 12192000"/>
              <a:gd name="connsiteY8585" fmla="*/ 399613 h 2007826"/>
              <a:gd name="connsiteX8586" fmla="*/ 9423178 w 12192000"/>
              <a:gd name="connsiteY8586" fmla="*/ 382371 h 2007826"/>
              <a:gd name="connsiteX8587" fmla="*/ 9419606 w 12192000"/>
              <a:gd name="connsiteY8587" fmla="*/ 394040 h 2007826"/>
              <a:gd name="connsiteX8588" fmla="*/ 9432893 w 12192000"/>
              <a:gd name="connsiteY8588" fmla="*/ 396279 h 2007826"/>
              <a:gd name="connsiteX8589" fmla="*/ 9449276 w 12192000"/>
              <a:gd name="connsiteY8589" fmla="*/ 403471 h 2007826"/>
              <a:gd name="connsiteX8590" fmla="*/ 9462278 w 12192000"/>
              <a:gd name="connsiteY8590" fmla="*/ 386801 h 2007826"/>
              <a:gd name="connsiteX8591" fmla="*/ 9460992 w 12192000"/>
              <a:gd name="connsiteY8591" fmla="*/ 405710 h 2007826"/>
              <a:gd name="connsiteX8592" fmla="*/ 9473708 w 12192000"/>
              <a:gd name="connsiteY8592" fmla="*/ 395374 h 2007826"/>
              <a:gd name="connsiteX8593" fmla="*/ 9473327 w 12192000"/>
              <a:gd name="connsiteY8593" fmla="*/ 411425 h 2007826"/>
              <a:gd name="connsiteX8594" fmla="*/ 9484328 w 12192000"/>
              <a:gd name="connsiteY8594" fmla="*/ 394279 h 2007826"/>
              <a:gd name="connsiteX8595" fmla="*/ 9494377 w 12192000"/>
              <a:gd name="connsiteY8595" fmla="*/ 413188 h 2007826"/>
              <a:gd name="connsiteX8596" fmla="*/ 9497187 w 12192000"/>
              <a:gd name="connsiteY8596" fmla="*/ 398661 h 2007826"/>
              <a:gd name="connsiteX8597" fmla="*/ 9502759 w 12192000"/>
              <a:gd name="connsiteY8597" fmla="*/ 406710 h 2007826"/>
              <a:gd name="connsiteX8598" fmla="*/ 9507521 w 12192000"/>
              <a:gd name="connsiteY8598" fmla="*/ 409996 h 2007826"/>
              <a:gd name="connsiteX8599" fmla="*/ 9505950 w 12192000"/>
              <a:gd name="connsiteY8599" fmla="*/ 398613 h 2007826"/>
              <a:gd name="connsiteX8600" fmla="*/ 9514665 w 12192000"/>
              <a:gd name="connsiteY8600" fmla="*/ 399375 h 2007826"/>
              <a:gd name="connsiteX8601" fmla="*/ 9510141 w 12192000"/>
              <a:gd name="connsiteY8601" fmla="*/ 413235 h 2007826"/>
              <a:gd name="connsiteX8602" fmla="*/ 9519999 w 12192000"/>
              <a:gd name="connsiteY8602" fmla="*/ 413283 h 2007826"/>
              <a:gd name="connsiteX8603" fmla="*/ 9520524 w 12192000"/>
              <a:gd name="connsiteY8603" fmla="*/ 401756 h 2007826"/>
              <a:gd name="connsiteX8604" fmla="*/ 9524809 w 12192000"/>
              <a:gd name="connsiteY8604" fmla="*/ 402137 h 2007826"/>
              <a:gd name="connsiteX8605" fmla="*/ 9525524 w 12192000"/>
              <a:gd name="connsiteY8605" fmla="*/ 420141 h 2007826"/>
              <a:gd name="connsiteX8606" fmla="*/ 9539859 w 12192000"/>
              <a:gd name="connsiteY8606" fmla="*/ 402423 h 2007826"/>
              <a:gd name="connsiteX8607" fmla="*/ 9535906 w 12192000"/>
              <a:gd name="connsiteY8607" fmla="*/ 420523 h 2007826"/>
              <a:gd name="connsiteX8608" fmla="*/ 9554242 w 12192000"/>
              <a:gd name="connsiteY8608" fmla="*/ 406424 h 2007826"/>
              <a:gd name="connsiteX8609" fmla="*/ 9547955 w 12192000"/>
              <a:gd name="connsiteY8609" fmla="*/ 423952 h 2007826"/>
              <a:gd name="connsiteX8610" fmla="*/ 9567862 w 12192000"/>
              <a:gd name="connsiteY8610" fmla="*/ 405662 h 2007826"/>
              <a:gd name="connsiteX8611" fmla="*/ 9562052 w 12192000"/>
              <a:gd name="connsiteY8611" fmla="*/ 422618 h 2007826"/>
              <a:gd name="connsiteX8612" fmla="*/ 9571911 w 12192000"/>
              <a:gd name="connsiteY8612" fmla="*/ 422809 h 2007826"/>
              <a:gd name="connsiteX8613" fmla="*/ 9574102 w 12192000"/>
              <a:gd name="connsiteY8613" fmla="*/ 406710 h 2007826"/>
              <a:gd name="connsiteX8614" fmla="*/ 9578578 w 12192000"/>
              <a:gd name="connsiteY8614" fmla="*/ 421761 h 2007826"/>
              <a:gd name="connsiteX8615" fmla="*/ 9594199 w 12192000"/>
              <a:gd name="connsiteY8615" fmla="*/ 427953 h 2007826"/>
              <a:gd name="connsiteX8616" fmla="*/ 9606153 w 12192000"/>
              <a:gd name="connsiteY8616" fmla="*/ 410330 h 2007826"/>
              <a:gd name="connsiteX8617" fmla="*/ 9602105 w 12192000"/>
              <a:gd name="connsiteY8617" fmla="*/ 429763 h 2007826"/>
              <a:gd name="connsiteX8618" fmla="*/ 9620107 w 12192000"/>
              <a:gd name="connsiteY8618" fmla="*/ 415521 h 2007826"/>
              <a:gd name="connsiteX8619" fmla="*/ 9614535 w 12192000"/>
              <a:gd name="connsiteY8619" fmla="*/ 434049 h 2007826"/>
              <a:gd name="connsiteX8620" fmla="*/ 9629108 w 12192000"/>
              <a:gd name="connsiteY8620" fmla="*/ 420999 h 2007826"/>
              <a:gd name="connsiteX8621" fmla="*/ 9632918 w 12192000"/>
              <a:gd name="connsiteY8621" fmla="*/ 435716 h 2007826"/>
              <a:gd name="connsiteX8622" fmla="*/ 9644062 w 12192000"/>
              <a:gd name="connsiteY8622" fmla="*/ 422761 h 2007826"/>
              <a:gd name="connsiteX8623" fmla="*/ 9644110 w 12192000"/>
              <a:gd name="connsiteY8623" fmla="*/ 436193 h 2007826"/>
              <a:gd name="connsiteX8624" fmla="*/ 9659064 w 12192000"/>
              <a:gd name="connsiteY8624" fmla="*/ 420999 h 2007826"/>
              <a:gd name="connsiteX8625" fmla="*/ 9654064 w 12192000"/>
              <a:gd name="connsiteY8625" fmla="*/ 439479 h 2007826"/>
              <a:gd name="connsiteX8626" fmla="*/ 9671256 w 12192000"/>
              <a:gd name="connsiteY8626" fmla="*/ 425524 h 2007826"/>
              <a:gd name="connsiteX8627" fmla="*/ 9667351 w 12192000"/>
              <a:gd name="connsiteY8627" fmla="*/ 443956 h 2007826"/>
              <a:gd name="connsiteX8628" fmla="*/ 9681400 w 12192000"/>
              <a:gd name="connsiteY8628" fmla="*/ 429001 h 2007826"/>
              <a:gd name="connsiteX8629" fmla="*/ 9684687 w 12192000"/>
              <a:gd name="connsiteY8629" fmla="*/ 444623 h 2007826"/>
              <a:gd name="connsiteX8630" fmla="*/ 9694450 w 12192000"/>
              <a:gd name="connsiteY8630" fmla="*/ 436478 h 2007826"/>
              <a:gd name="connsiteX8631" fmla="*/ 9686354 w 12192000"/>
              <a:gd name="connsiteY8631" fmla="*/ 430953 h 2007826"/>
              <a:gd name="connsiteX8632" fmla="*/ 9696878 w 12192000"/>
              <a:gd name="connsiteY8632" fmla="*/ 444671 h 2007826"/>
              <a:gd name="connsiteX8633" fmla="*/ 9711500 w 12192000"/>
              <a:gd name="connsiteY8633" fmla="*/ 429667 h 2007826"/>
              <a:gd name="connsiteX8634" fmla="*/ 9706118 w 12192000"/>
              <a:gd name="connsiteY8634" fmla="*/ 447147 h 2007826"/>
              <a:gd name="connsiteX8635" fmla="*/ 9714976 w 12192000"/>
              <a:gd name="connsiteY8635" fmla="*/ 446481 h 2007826"/>
              <a:gd name="connsiteX8636" fmla="*/ 9715976 w 12192000"/>
              <a:gd name="connsiteY8636" fmla="*/ 437145 h 2007826"/>
              <a:gd name="connsiteX8637" fmla="*/ 9725120 w 12192000"/>
              <a:gd name="connsiteY8637" fmla="*/ 436574 h 2007826"/>
              <a:gd name="connsiteX8638" fmla="*/ 9718929 w 12192000"/>
              <a:gd name="connsiteY8638" fmla="*/ 452863 h 2007826"/>
              <a:gd name="connsiteX8639" fmla="*/ 9735074 w 12192000"/>
              <a:gd name="connsiteY8639" fmla="*/ 440194 h 2007826"/>
              <a:gd name="connsiteX8640" fmla="*/ 9732788 w 12192000"/>
              <a:gd name="connsiteY8640" fmla="*/ 454244 h 2007826"/>
              <a:gd name="connsiteX8641" fmla="*/ 9744123 w 12192000"/>
              <a:gd name="connsiteY8641" fmla="*/ 442480 h 2007826"/>
              <a:gd name="connsiteX8642" fmla="*/ 9749647 w 12192000"/>
              <a:gd name="connsiteY8642" fmla="*/ 441670 h 2007826"/>
              <a:gd name="connsiteX8643" fmla="*/ 9743504 w 12192000"/>
              <a:gd name="connsiteY8643" fmla="*/ 456959 h 2007826"/>
              <a:gd name="connsiteX8644" fmla="*/ 9763316 w 12192000"/>
              <a:gd name="connsiteY8644" fmla="*/ 443289 h 2007826"/>
              <a:gd name="connsiteX8645" fmla="*/ 9758124 w 12192000"/>
              <a:gd name="connsiteY8645" fmla="*/ 458722 h 2007826"/>
              <a:gd name="connsiteX8646" fmla="*/ 9773984 w 12192000"/>
              <a:gd name="connsiteY8646" fmla="*/ 445576 h 2007826"/>
              <a:gd name="connsiteX8647" fmla="*/ 9772412 w 12192000"/>
              <a:gd name="connsiteY8647" fmla="*/ 462437 h 2007826"/>
              <a:gd name="connsiteX8648" fmla="*/ 9786224 w 12192000"/>
              <a:gd name="connsiteY8648" fmla="*/ 449767 h 2007826"/>
              <a:gd name="connsiteX8649" fmla="*/ 9788747 w 12192000"/>
              <a:gd name="connsiteY8649" fmla="*/ 463437 h 2007826"/>
              <a:gd name="connsiteX8650" fmla="*/ 9797961 w 12192000"/>
              <a:gd name="connsiteY8650" fmla="*/ 456843 h 2007826"/>
              <a:gd name="connsiteX8651" fmla="*/ 9802082 w 12192000"/>
              <a:gd name="connsiteY8651" fmla="*/ 463437 h 2007826"/>
              <a:gd name="connsiteX8652" fmla="*/ 9816131 w 12192000"/>
              <a:gd name="connsiteY8652" fmla="*/ 449005 h 2007826"/>
              <a:gd name="connsiteX8653" fmla="*/ 9810750 w 12192000"/>
              <a:gd name="connsiteY8653" fmla="*/ 465866 h 2007826"/>
              <a:gd name="connsiteX8654" fmla="*/ 9819751 w 12192000"/>
              <a:gd name="connsiteY8654" fmla="*/ 465580 h 2007826"/>
              <a:gd name="connsiteX8655" fmla="*/ 9820799 w 12192000"/>
              <a:gd name="connsiteY8655" fmla="*/ 456149 h 2007826"/>
              <a:gd name="connsiteX8656" fmla="*/ 9829276 w 12192000"/>
              <a:gd name="connsiteY8656" fmla="*/ 455721 h 2007826"/>
              <a:gd name="connsiteX8657" fmla="*/ 9823847 w 12192000"/>
              <a:gd name="connsiteY8657" fmla="*/ 471677 h 2007826"/>
              <a:gd name="connsiteX8658" fmla="*/ 9840039 w 12192000"/>
              <a:gd name="connsiteY8658" fmla="*/ 459388 h 2007826"/>
              <a:gd name="connsiteX8659" fmla="*/ 9836039 w 12192000"/>
              <a:gd name="connsiteY8659" fmla="*/ 472296 h 2007826"/>
              <a:gd name="connsiteX8660" fmla="*/ 9853946 w 12192000"/>
              <a:gd name="connsiteY8660" fmla="*/ 459007 h 2007826"/>
              <a:gd name="connsiteX8661" fmla="*/ 9847945 w 12192000"/>
              <a:gd name="connsiteY8661" fmla="*/ 476487 h 2007826"/>
              <a:gd name="connsiteX8662" fmla="*/ 9868805 w 12192000"/>
              <a:gd name="connsiteY8662" fmla="*/ 459055 h 2007826"/>
              <a:gd name="connsiteX8663" fmla="*/ 9863376 w 12192000"/>
              <a:gd name="connsiteY8663" fmla="*/ 477630 h 2007826"/>
              <a:gd name="connsiteX8664" fmla="*/ 9880759 w 12192000"/>
              <a:gd name="connsiteY8664" fmla="*/ 463770 h 2007826"/>
              <a:gd name="connsiteX8665" fmla="*/ 9876711 w 12192000"/>
              <a:gd name="connsiteY8665" fmla="*/ 479774 h 2007826"/>
              <a:gd name="connsiteX8666" fmla="*/ 9892903 w 12192000"/>
              <a:gd name="connsiteY8666" fmla="*/ 468676 h 2007826"/>
              <a:gd name="connsiteX8667" fmla="*/ 9887522 w 12192000"/>
              <a:gd name="connsiteY8667" fmla="*/ 481917 h 2007826"/>
              <a:gd name="connsiteX8668" fmla="*/ 9906762 w 12192000"/>
              <a:gd name="connsiteY8668" fmla="*/ 468486 h 2007826"/>
              <a:gd name="connsiteX8669" fmla="*/ 9899809 w 12192000"/>
              <a:gd name="connsiteY8669" fmla="*/ 486442 h 2007826"/>
              <a:gd name="connsiteX8670" fmla="*/ 9919811 w 12192000"/>
              <a:gd name="connsiteY8670" fmla="*/ 468105 h 2007826"/>
              <a:gd name="connsiteX8671" fmla="*/ 9915048 w 12192000"/>
              <a:gd name="connsiteY8671" fmla="*/ 484727 h 2007826"/>
              <a:gd name="connsiteX8672" fmla="*/ 9924621 w 12192000"/>
              <a:gd name="connsiteY8672" fmla="*/ 484680 h 2007826"/>
              <a:gd name="connsiteX8673" fmla="*/ 9925479 w 12192000"/>
              <a:gd name="connsiteY8673" fmla="*/ 475154 h 2007826"/>
              <a:gd name="connsiteX8674" fmla="*/ 9935432 w 12192000"/>
              <a:gd name="connsiteY8674" fmla="*/ 475058 h 2007826"/>
              <a:gd name="connsiteX8675" fmla="*/ 9928717 w 12192000"/>
              <a:gd name="connsiteY8675" fmla="*/ 486061 h 2007826"/>
              <a:gd name="connsiteX8676" fmla="*/ 9945052 w 12192000"/>
              <a:gd name="connsiteY8676" fmla="*/ 479488 h 2007826"/>
              <a:gd name="connsiteX8677" fmla="*/ 9938861 w 12192000"/>
              <a:gd name="connsiteY8677" fmla="*/ 491253 h 2007826"/>
              <a:gd name="connsiteX8678" fmla="*/ 9958435 w 12192000"/>
              <a:gd name="connsiteY8678" fmla="*/ 477821 h 2007826"/>
              <a:gd name="connsiteX8679" fmla="*/ 9952291 w 12192000"/>
              <a:gd name="connsiteY8679" fmla="*/ 495253 h 2007826"/>
              <a:gd name="connsiteX8680" fmla="*/ 9972770 w 12192000"/>
              <a:gd name="connsiteY8680" fmla="*/ 481774 h 2007826"/>
              <a:gd name="connsiteX8681" fmla="*/ 9967483 w 12192000"/>
              <a:gd name="connsiteY8681" fmla="*/ 494348 h 2007826"/>
              <a:gd name="connsiteX8682" fmla="*/ 9976961 w 12192000"/>
              <a:gd name="connsiteY8682" fmla="*/ 494206 h 2007826"/>
              <a:gd name="connsiteX8683" fmla="*/ 9977914 w 12192000"/>
              <a:gd name="connsiteY8683" fmla="*/ 484727 h 2007826"/>
              <a:gd name="connsiteX8684" fmla="*/ 9986819 w 12192000"/>
              <a:gd name="connsiteY8684" fmla="*/ 484346 h 2007826"/>
              <a:gd name="connsiteX8685" fmla="*/ 9980914 w 12192000"/>
              <a:gd name="connsiteY8685" fmla="*/ 500493 h 2007826"/>
              <a:gd name="connsiteX8686" fmla="*/ 9995202 w 12192000"/>
              <a:gd name="connsiteY8686" fmla="*/ 486585 h 2007826"/>
              <a:gd name="connsiteX8687" fmla="*/ 9994725 w 12192000"/>
              <a:gd name="connsiteY8687" fmla="*/ 500397 h 2007826"/>
              <a:gd name="connsiteX8688" fmla="*/ 10012109 w 12192000"/>
              <a:gd name="connsiteY8688" fmla="*/ 487204 h 2007826"/>
              <a:gd name="connsiteX8689" fmla="*/ 10005108 w 12192000"/>
              <a:gd name="connsiteY8689" fmla="*/ 505351 h 2007826"/>
              <a:gd name="connsiteX8690" fmla="*/ 10023920 w 12192000"/>
              <a:gd name="connsiteY8690" fmla="*/ 492253 h 2007826"/>
              <a:gd name="connsiteX8691" fmla="*/ 10020014 w 12192000"/>
              <a:gd name="connsiteY8691" fmla="*/ 505970 h 2007826"/>
              <a:gd name="connsiteX8692" fmla="*/ 10038921 w 12192000"/>
              <a:gd name="connsiteY8692" fmla="*/ 492253 h 2007826"/>
              <a:gd name="connsiteX8693" fmla="*/ 10033826 w 12192000"/>
              <a:gd name="connsiteY8693" fmla="*/ 504779 h 2007826"/>
              <a:gd name="connsiteX8694" fmla="*/ 10053924 w 12192000"/>
              <a:gd name="connsiteY8694" fmla="*/ 508971 h 2007826"/>
              <a:gd name="connsiteX8695" fmla="*/ 10051542 w 12192000"/>
              <a:gd name="connsiteY8695" fmla="*/ 499016 h 2007826"/>
              <a:gd name="connsiteX8696" fmla="*/ 10063544 w 12192000"/>
              <a:gd name="connsiteY8696" fmla="*/ 498683 h 2007826"/>
              <a:gd name="connsiteX8697" fmla="*/ 10057066 w 12192000"/>
              <a:gd name="connsiteY8697" fmla="*/ 513019 h 2007826"/>
              <a:gd name="connsiteX8698" fmla="*/ 10067401 w 12192000"/>
              <a:gd name="connsiteY8698" fmla="*/ 513353 h 2007826"/>
              <a:gd name="connsiteX8699" fmla="*/ 10068402 w 12192000"/>
              <a:gd name="connsiteY8699" fmla="*/ 503684 h 2007826"/>
              <a:gd name="connsiteX8700" fmla="*/ 10078641 w 12192000"/>
              <a:gd name="connsiteY8700" fmla="*/ 503732 h 2007826"/>
              <a:gd name="connsiteX8701" fmla="*/ 10071402 w 12192000"/>
              <a:gd name="connsiteY8701" fmla="*/ 513257 h 2007826"/>
              <a:gd name="connsiteX8702" fmla="*/ 10081783 w 12192000"/>
              <a:gd name="connsiteY8702" fmla="*/ 513305 h 2007826"/>
              <a:gd name="connsiteX8703" fmla="*/ 10082642 w 12192000"/>
              <a:gd name="connsiteY8703" fmla="*/ 503732 h 2007826"/>
              <a:gd name="connsiteX8704" fmla="*/ 10091928 w 12192000"/>
              <a:gd name="connsiteY8704" fmla="*/ 503541 h 2007826"/>
              <a:gd name="connsiteX8705" fmla="*/ 10085260 w 12192000"/>
              <a:gd name="connsiteY8705" fmla="*/ 518306 h 2007826"/>
              <a:gd name="connsiteX8706" fmla="*/ 10114455 w 12192000"/>
              <a:gd name="connsiteY8706" fmla="*/ 510352 h 2007826"/>
              <a:gd name="connsiteX8707" fmla="*/ 10110358 w 12192000"/>
              <a:gd name="connsiteY8707" fmla="*/ 521736 h 2007826"/>
              <a:gd name="connsiteX8708" fmla="*/ 10137838 w 12192000"/>
              <a:gd name="connsiteY8708" fmla="*/ 525975 h 2007826"/>
              <a:gd name="connsiteX8709" fmla="*/ 10149935 w 12192000"/>
              <a:gd name="connsiteY8709" fmla="*/ 527689 h 2007826"/>
              <a:gd name="connsiteX8710" fmla="*/ 10148031 w 12192000"/>
              <a:gd name="connsiteY8710" fmla="*/ 518020 h 2007826"/>
              <a:gd name="connsiteX8711" fmla="*/ 10154031 w 12192000"/>
              <a:gd name="connsiteY8711" fmla="*/ 518020 h 2007826"/>
              <a:gd name="connsiteX8712" fmla="*/ 10150983 w 12192000"/>
              <a:gd name="connsiteY8712" fmla="*/ 528594 h 2007826"/>
              <a:gd name="connsiteX8713" fmla="*/ 10169653 w 12192000"/>
              <a:gd name="connsiteY8713" fmla="*/ 521402 h 2007826"/>
              <a:gd name="connsiteX8714" fmla="*/ 10160128 w 12192000"/>
              <a:gd name="connsiteY8714" fmla="*/ 532500 h 2007826"/>
              <a:gd name="connsiteX8715" fmla="*/ 10172223 w 12192000"/>
              <a:gd name="connsiteY8715" fmla="*/ 532309 h 2007826"/>
              <a:gd name="connsiteX8716" fmla="*/ 10173177 w 12192000"/>
              <a:gd name="connsiteY8716" fmla="*/ 522831 h 2007826"/>
              <a:gd name="connsiteX8717" fmla="*/ 10182559 w 12192000"/>
              <a:gd name="connsiteY8717" fmla="*/ 522402 h 2007826"/>
              <a:gd name="connsiteX8718" fmla="*/ 10175938 w 12192000"/>
              <a:gd name="connsiteY8718" fmla="*/ 537406 h 2007826"/>
              <a:gd name="connsiteX8719" fmla="*/ 10204275 w 12192000"/>
              <a:gd name="connsiteY8719" fmla="*/ 535072 h 2007826"/>
              <a:gd name="connsiteX8720" fmla="*/ 10186940 w 12192000"/>
              <a:gd name="connsiteY8720" fmla="*/ 531452 h 2007826"/>
              <a:gd name="connsiteX8721" fmla="*/ 10186988 w 12192000"/>
              <a:gd name="connsiteY8721" fmla="*/ 527784 h 2007826"/>
              <a:gd name="connsiteX8722" fmla="*/ 10208752 w 12192000"/>
              <a:gd name="connsiteY8722" fmla="*/ 528023 h 2007826"/>
              <a:gd name="connsiteX8723" fmla="*/ 10203656 w 12192000"/>
              <a:gd name="connsiteY8723" fmla="*/ 541978 h 2007826"/>
              <a:gd name="connsiteX8724" fmla="*/ 10223849 w 12192000"/>
              <a:gd name="connsiteY8724" fmla="*/ 541216 h 2007826"/>
              <a:gd name="connsiteX8725" fmla="*/ 10229469 w 12192000"/>
              <a:gd name="connsiteY8725" fmla="*/ 530976 h 2007826"/>
              <a:gd name="connsiteX8726" fmla="*/ 10230041 w 12192000"/>
              <a:gd name="connsiteY8726" fmla="*/ 545646 h 2007826"/>
              <a:gd name="connsiteX8727" fmla="*/ 10271903 w 12192000"/>
              <a:gd name="connsiteY8727" fmla="*/ 548027 h 2007826"/>
              <a:gd name="connsiteX8728" fmla="*/ 10260520 w 12192000"/>
              <a:gd name="connsiteY8728" fmla="*/ 543074 h 2007826"/>
              <a:gd name="connsiteX8729" fmla="*/ 10273331 w 12192000"/>
              <a:gd name="connsiteY8729" fmla="*/ 541692 h 2007826"/>
              <a:gd name="connsiteX8730" fmla="*/ 10270665 w 12192000"/>
              <a:gd name="connsiteY8730" fmla="*/ 555029 h 2007826"/>
              <a:gd name="connsiteX8731" fmla="*/ 10288095 w 12192000"/>
              <a:gd name="connsiteY8731" fmla="*/ 544312 h 2007826"/>
              <a:gd name="connsiteX8732" fmla="*/ 10280238 w 12192000"/>
              <a:gd name="connsiteY8732" fmla="*/ 558601 h 2007826"/>
              <a:gd name="connsiteX8733" fmla="*/ 10301717 w 12192000"/>
              <a:gd name="connsiteY8733" fmla="*/ 544598 h 2007826"/>
              <a:gd name="connsiteX8734" fmla="*/ 10295525 w 12192000"/>
              <a:gd name="connsiteY8734" fmla="*/ 560697 h 2007826"/>
              <a:gd name="connsiteX8735" fmla="*/ 10314241 w 12192000"/>
              <a:gd name="connsiteY8735" fmla="*/ 560316 h 2007826"/>
              <a:gd name="connsiteX8736" fmla="*/ 10324386 w 12192000"/>
              <a:gd name="connsiteY8736" fmla="*/ 548646 h 2007826"/>
              <a:gd name="connsiteX8737" fmla="*/ 10324386 w 12192000"/>
              <a:gd name="connsiteY8737" fmla="*/ 565745 h 2007826"/>
              <a:gd name="connsiteX8738" fmla="*/ 10346817 w 12192000"/>
              <a:gd name="connsiteY8738" fmla="*/ 564555 h 2007826"/>
              <a:gd name="connsiteX8739" fmla="*/ 10326767 w 12192000"/>
              <a:gd name="connsiteY8739" fmla="*/ 556124 h 2007826"/>
              <a:gd name="connsiteX8740" fmla="*/ 10354104 w 12192000"/>
              <a:gd name="connsiteY8740" fmla="*/ 560077 h 2007826"/>
              <a:gd name="connsiteX8741" fmla="*/ 10348008 w 12192000"/>
              <a:gd name="connsiteY8741" fmla="*/ 570508 h 2007826"/>
              <a:gd name="connsiteX8742" fmla="*/ 10356152 w 12192000"/>
              <a:gd name="connsiteY8742" fmla="*/ 570270 h 2007826"/>
              <a:gd name="connsiteX8743" fmla="*/ 10380012 w 12192000"/>
              <a:gd name="connsiteY8743" fmla="*/ 564126 h 2007826"/>
              <a:gd name="connsiteX8744" fmla="*/ 10365391 w 12192000"/>
              <a:gd name="connsiteY8744" fmla="*/ 575652 h 2007826"/>
              <a:gd name="connsiteX8745" fmla="*/ 10381964 w 12192000"/>
              <a:gd name="connsiteY8745" fmla="*/ 574176 h 2007826"/>
              <a:gd name="connsiteX8746" fmla="*/ 10385060 w 12192000"/>
              <a:gd name="connsiteY8746" fmla="*/ 562602 h 2007826"/>
              <a:gd name="connsiteX8747" fmla="*/ 10393299 w 12192000"/>
              <a:gd name="connsiteY8747" fmla="*/ 579463 h 2007826"/>
              <a:gd name="connsiteX8748" fmla="*/ 10410825 w 12192000"/>
              <a:gd name="connsiteY8748" fmla="*/ 579320 h 2007826"/>
              <a:gd name="connsiteX8749" fmla="*/ 10410825 w 12192000"/>
              <a:gd name="connsiteY8749" fmla="*/ 574652 h 2007826"/>
              <a:gd name="connsiteX8750" fmla="*/ 10396681 w 12192000"/>
              <a:gd name="connsiteY8750" fmla="*/ 577081 h 2007826"/>
              <a:gd name="connsiteX8751" fmla="*/ 10396347 w 12192000"/>
              <a:gd name="connsiteY8751" fmla="*/ 570508 h 2007826"/>
              <a:gd name="connsiteX8752" fmla="*/ 10416301 w 12192000"/>
              <a:gd name="connsiteY8752" fmla="*/ 570746 h 2007826"/>
              <a:gd name="connsiteX8753" fmla="*/ 10416540 w 12192000"/>
              <a:gd name="connsiteY8753" fmla="*/ 584845 h 2007826"/>
              <a:gd name="connsiteX8754" fmla="*/ 10424303 w 12192000"/>
              <a:gd name="connsiteY8754" fmla="*/ 584702 h 2007826"/>
              <a:gd name="connsiteX8755" fmla="*/ 10420350 w 12192000"/>
              <a:gd name="connsiteY8755" fmla="*/ 575176 h 2007826"/>
              <a:gd name="connsiteX8756" fmla="*/ 10431684 w 12192000"/>
              <a:gd name="connsiteY8756" fmla="*/ 575128 h 2007826"/>
              <a:gd name="connsiteX8757" fmla="*/ 10429494 w 12192000"/>
              <a:gd name="connsiteY8757" fmla="*/ 586274 h 2007826"/>
              <a:gd name="connsiteX8758" fmla="*/ 10440734 w 12192000"/>
              <a:gd name="connsiteY8758" fmla="*/ 576891 h 2007826"/>
              <a:gd name="connsiteX8759" fmla="*/ 10449116 w 12192000"/>
              <a:gd name="connsiteY8759" fmla="*/ 591894 h 2007826"/>
              <a:gd name="connsiteX8760" fmla="*/ 10449306 w 12192000"/>
              <a:gd name="connsiteY8760" fmla="*/ 579844 h 2007826"/>
              <a:gd name="connsiteX8761" fmla="*/ 10462736 w 12192000"/>
              <a:gd name="connsiteY8761" fmla="*/ 579939 h 2007826"/>
              <a:gd name="connsiteX8762" fmla="*/ 10454640 w 12192000"/>
              <a:gd name="connsiteY8762" fmla="*/ 594275 h 2007826"/>
              <a:gd name="connsiteX8763" fmla="*/ 10462546 w 12192000"/>
              <a:gd name="connsiteY8763" fmla="*/ 594228 h 2007826"/>
              <a:gd name="connsiteX8764" fmla="*/ 10463642 w 12192000"/>
              <a:gd name="connsiteY8764" fmla="*/ 584083 h 2007826"/>
              <a:gd name="connsiteX8765" fmla="*/ 10480929 w 12192000"/>
              <a:gd name="connsiteY8765" fmla="*/ 585083 h 2007826"/>
              <a:gd name="connsiteX8766" fmla="*/ 10493597 w 12192000"/>
              <a:gd name="connsiteY8766" fmla="*/ 601849 h 2007826"/>
              <a:gd name="connsiteX8767" fmla="*/ 10485358 w 12192000"/>
              <a:gd name="connsiteY8767" fmla="*/ 588131 h 2007826"/>
              <a:gd name="connsiteX8768" fmla="*/ 10511599 w 12192000"/>
              <a:gd name="connsiteY8768" fmla="*/ 593466 h 2007826"/>
              <a:gd name="connsiteX8769" fmla="*/ 10506170 w 12192000"/>
              <a:gd name="connsiteY8769" fmla="*/ 605516 h 2007826"/>
              <a:gd name="connsiteX8770" fmla="*/ 10525744 w 12192000"/>
              <a:gd name="connsiteY8770" fmla="*/ 591989 h 2007826"/>
              <a:gd name="connsiteX8771" fmla="*/ 10525411 w 12192000"/>
              <a:gd name="connsiteY8771" fmla="*/ 610517 h 2007826"/>
              <a:gd name="connsiteX8772" fmla="*/ 10531650 w 12192000"/>
              <a:gd name="connsiteY8772" fmla="*/ 599229 h 2007826"/>
              <a:gd name="connsiteX8773" fmla="*/ 10548938 w 12192000"/>
              <a:gd name="connsiteY8773" fmla="*/ 599277 h 2007826"/>
              <a:gd name="connsiteX8774" fmla="*/ 10549033 w 12192000"/>
              <a:gd name="connsiteY8774" fmla="*/ 613280 h 2007826"/>
              <a:gd name="connsiteX8775" fmla="*/ 10558224 w 12192000"/>
              <a:gd name="connsiteY8775" fmla="*/ 613423 h 2007826"/>
              <a:gd name="connsiteX8776" fmla="*/ 10552652 w 12192000"/>
              <a:gd name="connsiteY8776" fmla="*/ 602754 h 2007826"/>
              <a:gd name="connsiteX8777" fmla="*/ 10587656 w 12192000"/>
              <a:gd name="connsiteY8777" fmla="*/ 609422 h 2007826"/>
              <a:gd name="connsiteX8778" fmla="*/ 10587942 w 12192000"/>
              <a:gd name="connsiteY8778" fmla="*/ 622853 h 2007826"/>
              <a:gd name="connsiteX8779" fmla="*/ 10595944 w 12192000"/>
              <a:gd name="connsiteY8779" fmla="*/ 622806 h 2007826"/>
              <a:gd name="connsiteX8780" fmla="*/ 10596229 w 12192000"/>
              <a:gd name="connsiteY8780" fmla="*/ 613232 h 2007826"/>
              <a:gd name="connsiteX8781" fmla="*/ 10601706 w 12192000"/>
              <a:gd name="connsiteY8781" fmla="*/ 613327 h 2007826"/>
              <a:gd name="connsiteX8782" fmla="*/ 10606517 w 12192000"/>
              <a:gd name="connsiteY8782" fmla="*/ 628664 h 2007826"/>
              <a:gd name="connsiteX8783" fmla="*/ 10607087 w 12192000"/>
              <a:gd name="connsiteY8783" fmla="*/ 610898 h 2007826"/>
              <a:gd name="connsiteX8784" fmla="*/ 10618089 w 12192000"/>
              <a:gd name="connsiteY8784" fmla="*/ 627188 h 2007826"/>
              <a:gd name="connsiteX8785" fmla="*/ 10621089 w 12192000"/>
              <a:gd name="connsiteY8785" fmla="*/ 627664 h 2007826"/>
              <a:gd name="connsiteX8786" fmla="*/ 10617994 w 12192000"/>
              <a:gd name="connsiteY8786" fmla="*/ 615995 h 2007826"/>
              <a:gd name="connsiteX8787" fmla="*/ 10627280 w 12192000"/>
              <a:gd name="connsiteY8787" fmla="*/ 635380 h 2007826"/>
              <a:gd name="connsiteX8788" fmla="*/ 10637377 w 12192000"/>
              <a:gd name="connsiteY8788" fmla="*/ 620948 h 2007826"/>
              <a:gd name="connsiteX8789" fmla="*/ 10650045 w 12192000"/>
              <a:gd name="connsiteY8789" fmla="*/ 632951 h 2007826"/>
              <a:gd name="connsiteX8790" fmla="*/ 10641806 w 12192000"/>
              <a:gd name="connsiteY8790" fmla="*/ 620853 h 2007826"/>
              <a:gd name="connsiteX8791" fmla="*/ 10669143 w 12192000"/>
              <a:gd name="connsiteY8791" fmla="*/ 629902 h 2007826"/>
              <a:gd name="connsiteX8792" fmla="*/ 10651760 w 12192000"/>
              <a:gd name="connsiteY8792" fmla="*/ 632855 h 2007826"/>
              <a:gd name="connsiteX8793" fmla="*/ 10670906 w 12192000"/>
              <a:gd name="connsiteY8793" fmla="*/ 641953 h 2007826"/>
              <a:gd name="connsiteX8794" fmla="*/ 10672762 w 12192000"/>
              <a:gd name="connsiteY8794" fmla="*/ 624806 h 2007826"/>
              <a:gd name="connsiteX8795" fmla="*/ 10684812 w 12192000"/>
              <a:gd name="connsiteY8795" fmla="*/ 641381 h 2007826"/>
              <a:gd name="connsiteX8796" fmla="*/ 10687145 w 12192000"/>
              <a:gd name="connsiteY8796" fmla="*/ 641953 h 2007826"/>
              <a:gd name="connsiteX8797" fmla="*/ 10685669 w 12192000"/>
              <a:gd name="connsiteY8797" fmla="*/ 629617 h 2007826"/>
              <a:gd name="connsiteX8798" fmla="*/ 10695766 w 12192000"/>
              <a:gd name="connsiteY8798" fmla="*/ 646859 h 2007826"/>
              <a:gd name="connsiteX8799" fmla="*/ 10700671 w 12192000"/>
              <a:gd name="connsiteY8799" fmla="*/ 646620 h 2007826"/>
              <a:gd name="connsiteX8800" fmla="*/ 10701956 w 12192000"/>
              <a:gd name="connsiteY8800" fmla="*/ 635809 h 2007826"/>
              <a:gd name="connsiteX8801" fmla="*/ 10711149 w 12192000"/>
              <a:gd name="connsiteY8801" fmla="*/ 641524 h 2007826"/>
              <a:gd name="connsiteX8802" fmla="*/ 10707672 w 12192000"/>
              <a:gd name="connsiteY8802" fmla="*/ 654098 h 2007826"/>
              <a:gd name="connsiteX8803" fmla="*/ 10715625 w 12192000"/>
              <a:gd name="connsiteY8803" fmla="*/ 636475 h 2007826"/>
              <a:gd name="connsiteX8804" fmla="*/ 10734532 w 12192000"/>
              <a:gd name="connsiteY8804" fmla="*/ 654908 h 2007826"/>
              <a:gd name="connsiteX8805" fmla="*/ 10736580 w 12192000"/>
              <a:gd name="connsiteY8805" fmla="*/ 654003 h 2007826"/>
              <a:gd name="connsiteX8806" fmla="*/ 10747867 w 12192000"/>
              <a:gd name="connsiteY8806" fmla="*/ 644239 h 2007826"/>
              <a:gd name="connsiteX8807" fmla="*/ 10749819 w 12192000"/>
              <a:gd name="connsiteY8807" fmla="*/ 659623 h 2007826"/>
              <a:gd name="connsiteX8808" fmla="*/ 10754820 w 12192000"/>
              <a:gd name="connsiteY8808" fmla="*/ 646239 h 2007826"/>
              <a:gd name="connsiteX8809" fmla="*/ 10781014 w 12192000"/>
              <a:gd name="connsiteY8809" fmla="*/ 660385 h 2007826"/>
              <a:gd name="connsiteX8810" fmla="*/ 10769965 w 12192000"/>
              <a:gd name="connsiteY8810" fmla="*/ 666053 h 2007826"/>
              <a:gd name="connsiteX8811" fmla="*/ 10784300 w 12192000"/>
              <a:gd name="connsiteY8811" fmla="*/ 651431 h 2007826"/>
              <a:gd name="connsiteX8812" fmla="*/ 10787681 w 12192000"/>
              <a:gd name="connsiteY8812" fmla="*/ 667387 h 2007826"/>
              <a:gd name="connsiteX8813" fmla="*/ 10791587 w 12192000"/>
              <a:gd name="connsiteY8813" fmla="*/ 665625 h 2007826"/>
              <a:gd name="connsiteX8814" fmla="*/ 10790348 w 12192000"/>
              <a:gd name="connsiteY8814" fmla="*/ 653193 h 2007826"/>
              <a:gd name="connsiteX8815" fmla="*/ 10806351 w 12192000"/>
              <a:gd name="connsiteY8815" fmla="*/ 671626 h 2007826"/>
              <a:gd name="connsiteX8816" fmla="*/ 10805683 w 12192000"/>
              <a:gd name="connsiteY8816" fmla="*/ 659433 h 2007826"/>
              <a:gd name="connsiteX8817" fmla="*/ 10815924 w 12192000"/>
              <a:gd name="connsiteY8817" fmla="*/ 667816 h 2007826"/>
              <a:gd name="connsiteX8818" fmla="*/ 10809732 w 12192000"/>
              <a:gd name="connsiteY8818" fmla="*/ 677151 h 2007826"/>
              <a:gd name="connsiteX8819" fmla="*/ 10822020 w 12192000"/>
              <a:gd name="connsiteY8819" fmla="*/ 659433 h 2007826"/>
              <a:gd name="connsiteX8820" fmla="*/ 10829687 w 12192000"/>
              <a:gd name="connsiteY8820" fmla="*/ 671436 h 2007826"/>
              <a:gd name="connsiteX8821" fmla="*/ 10828401 w 12192000"/>
              <a:gd name="connsiteY8821" fmla="*/ 682295 h 2007826"/>
              <a:gd name="connsiteX8822" fmla="*/ 10838116 w 12192000"/>
              <a:gd name="connsiteY8822" fmla="*/ 666625 h 2007826"/>
              <a:gd name="connsiteX8823" fmla="*/ 10841022 w 12192000"/>
              <a:gd name="connsiteY8823" fmla="*/ 681962 h 2007826"/>
              <a:gd name="connsiteX8824" fmla="*/ 10847355 w 12192000"/>
              <a:gd name="connsiteY8824" fmla="*/ 671817 h 2007826"/>
              <a:gd name="connsiteX8825" fmla="*/ 10866787 w 12192000"/>
              <a:gd name="connsiteY8825" fmla="*/ 675198 h 2007826"/>
              <a:gd name="connsiteX8826" fmla="*/ 10871072 w 12192000"/>
              <a:gd name="connsiteY8826" fmla="*/ 691345 h 2007826"/>
              <a:gd name="connsiteX8827" fmla="*/ 10872978 w 12192000"/>
              <a:gd name="connsiteY8827" fmla="*/ 675532 h 2007826"/>
              <a:gd name="connsiteX8828" fmla="*/ 10890266 w 12192000"/>
              <a:gd name="connsiteY8828" fmla="*/ 681485 h 2007826"/>
              <a:gd name="connsiteX8829" fmla="*/ 10898172 w 12192000"/>
              <a:gd name="connsiteY8829" fmla="*/ 686725 h 2007826"/>
              <a:gd name="connsiteX8830" fmla="*/ 10890933 w 12192000"/>
              <a:gd name="connsiteY8830" fmla="*/ 696917 h 2007826"/>
              <a:gd name="connsiteX8831" fmla="*/ 10904505 w 12192000"/>
              <a:gd name="connsiteY8831" fmla="*/ 680533 h 2007826"/>
              <a:gd name="connsiteX8832" fmla="*/ 10906697 w 12192000"/>
              <a:gd name="connsiteY8832" fmla="*/ 689011 h 2007826"/>
              <a:gd name="connsiteX8833" fmla="*/ 10914936 w 12192000"/>
              <a:gd name="connsiteY8833" fmla="*/ 686296 h 2007826"/>
              <a:gd name="connsiteX8834" fmla="*/ 10907934 w 12192000"/>
              <a:gd name="connsiteY8834" fmla="*/ 698870 h 2007826"/>
              <a:gd name="connsiteX8835" fmla="*/ 10938272 w 12192000"/>
              <a:gd name="connsiteY8835" fmla="*/ 694726 h 2007826"/>
              <a:gd name="connsiteX8836" fmla="*/ 10931033 w 12192000"/>
              <a:gd name="connsiteY8836" fmla="*/ 704586 h 2007826"/>
              <a:gd name="connsiteX8837" fmla="*/ 10943273 w 12192000"/>
              <a:gd name="connsiteY8837" fmla="*/ 695250 h 2007826"/>
              <a:gd name="connsiteX8838" fmla="*/ 10953750 w 12192000"/>
              <a:gd name="connsiteY8838" fmla="*/ 704681 h 2007826"/>
              <a:gd name="connsiteX8839" fmla="*/ 10954893 w 12192000"/>
              <a:gd name="connsiteY8839" fmla="*/ 691773 h 2007826"/>
              <a:gd name="connsiteX8840" fmla="*/ 10965752 w 12192000"/>
              <a:gd name="connsiteY8840" fmla="*/ 709206 h 2007826"/>
              <a:gd name="connsiteX8841" fmla="*/ 10971371 w 12192000"/>
              <a:gd name="connsiteY8841" fmla="*/ 701109 h 2007826"/>
              <a:gd name="connsiteX8842" fmla="*/ 10980705 w 12192000"/>
              <a:gd name="connsiteY8842" fmla="*/ 706015 h 2007826"/>
              <a:gd name="connsiteX8843" fmla="*/ 10970848 w 12192000"/>
              <a:gd name="connsiteY8843" fmla="*/ 713969 h 2007826"/>
              <a:gd name="connsiteX8844" fmla="*/ 10995422 w 12192000"/>
              <a:gd name="connsiteY8844" fmla="*/ 703300 h 2007826"/>
              <a:gd name="connsiteX8845" fmla="*/ 11003995 w 12192000"/>
              <a:gd name="connsiteY8845" fmla="*/ 719399 h 2007826"/>
              <a:gd name="connsiteX8846" fmla="*/ 11007757 w 12192000"/>
              <a:gd name="connsiteY8846" fmla="*/ 708872 h 2007826"/>
              <a:gd name="connsiteX8847" fmla="*/ 11015662 w 12192000"/>
              <a:gd name="connsiteY8847" fmla="*/ 714445 h 2007826"/>
              <a:gd name="connsiteX8848" fmla="*/ 11011948 w 12192000"/>
              <a:gd name="connsiteY8848" fmla="*/ 725114 h 2007826"/>
              <a:gd name="connsiteX8849" fmla="*/ 11024758 w 12192000"/>
              <a:gd name="connsiteY8849" fmla="*/ 714445 h 2007826"/>
              <a:gd name="connsiteX8850" fmla="*/ 11032093 w 12192000"/>
              <a:gd name="connsiteY8850" fmla="*/ 724019 h 2007826"/>
              <a:gd name="connsiteX8851" fmla="*/ 11038284 w 12192000"/>
              <a:gd name="connsiteY8851" fmla="*/ 711492 h 2007826"/>
              <a:gd name="connsiteX8852" fmla="*/ 11041142 w 12192000"/>
              <a:gd name="connsiteY8852" fmla="*/ 726972 h 2007826"/>
              <a:gd name="connsiteX8853" fmla="*/ 11058906 w 12192000"/>
              <a:gd name="connsiteY8853" fmla="*/ 733878 h 2007826"/>
              <a:gd name="connsiteX8854" fmla="*/ 11056477 w 12192000"/>
              <a:gd name="connsiteY8854" fmla="*/ 721256 h 2007826"/>
              <a:gd name="connsiteX8855" fmla="*/ 11068002 w 12192000"/>
              <a:gd name="connsiteY8855" fmla="*/ 728401 h 2007826"/>
              <a:gd name="connsiteX8856" fmla="*/ 11076909 w 12192000"/>
              <a:gd name="connsiteY8856" fmla="*/ 724066 h 2007826"/>
              <a:gd name="connsiteX8857" fmla="*/ 11086291 w 12192000"/>
              <a:gd name="connsiteY8857" fmla="*/ 740022 h 2007826"/>
              <a:gd name="connsiteX8858" fmla="*/ 11088577 w 12192000"/>
              <a:gd name="connsiteY8858" fmla="*/ 724971 h 2007826"/>
              <a:gd name="connsiteX8859" fmla="*/ 11098006 w 12192000"/>
              <a:gd name="connsiteY8859" fmla="*/ 746452 h 2007826"/>
              <a:gd name="connsiteX8860" fmla="*/ 11112341 w 12192000"/>
              <a:gd name="connsiteY8860" fmla="*/ 734783 h 2007826"/>
              <a:gd name="connsiteX8861" fmla="*/ 11112294 w 12192000"/>
              <a:gd name="connsiteY8861" fmla="*/ 746690 h 2007826"/>
              <a:gd name="connsiteX8862" fmla="*/ 11117056 w 12192000"/>
              <a:gd name="connsiteY8862" fmla="*/ 740546 h 2007826"/>
              <a:gd name="connsiteX8863" fmla="*/ 11122580 w 12192000"/>
              <a:gd name="connsiteY8863" fmla="*/ 746833 h 2007826"/>
              <a:gd name="connsiteX8864" fmla="*/ 11133820 w 12192000"/>
              <a:gd name="connsiteY8864" fmla="*/ 740213 h 2007826"/>
              <a:gd name="connsiteX8865" fmla="*/ 11135202 w 12192000"/>
              <a:gd name="connsiteY8865" fmla="*/ 752882 h 2007826"/>
              <a:gd name="connsiteX8866" fmla="*/ 11144250 w 12192000"/>
              <a:gd name="connsiteY8866" fmla="*/ 743356 h 2007826"/>
              <a:gd name="connsiteX8867" fmla="*/ 11150869 w 12192000"/>
              <a:gd name="connsiteY8867" fmla="*/ 755073 h 2007826"/>
              <a:gd name="connsiteX8868" fmla="*/ 11158442 w 12192000"/>
              <a:gd name="connsiteY8868" fmla="*/ 751310 h 2007826"/>
              <a:gd name="connsiteX8869" fmla="*/ 11167586 w 12192000"/>
              <a:gd name="connsiteY8869" fmla="*/ 757264 h 2007826"/>
              <a:gd name="connsiteX8870" fmla="*/ 11169825 w 12192000"/>
              <a:gd name="connsiteY8870" fmla="*/ 745928 h 2007826"/>
              <a:gd name="connsiteX8871" fmla="*/ 11178921 w 12192000"/>
              <a:gd name="connsiteY8871" fmla="*/ 762218 h 2007826"/>
              <a:gd name="connsiteX8872" fmla="*/ 11192447 w 12192000"/>
              <a:gd name="connsiteY8872" fmla="*/ 764694 h 2007826"/>
              <a:gd name="connsiteX8873" fmla="*/ 11209068 w 12192000"/>
              <a:gd name="connsiteY8873" fmla="*/ 760312 h 2007826"/>
              <a:gd name="connsiteX8874" fmla="*/ 11216973 w 12192000"/>
              <a:gd name="connsiteY8874" fmla="*/ 769886 h 2007826"/>
              <a:gd name="connsiteX8875" fmla="*/ 11223879 w 12192000"/>
              <a:gd name="connsiteY8875" fmla="*/ 765266 h 2007826"/>
              <a:gd name="connsiteX8876" fmla="*/ 11230880 w 12192000"/>
              <a:gd name="connsiteY8876" fmla="*/ 775030 h 2007826"/>
              <a:gd name="connsiteX8877" fmla="*/ 11243406 w 12192000"/>
              <a:gd name="connsiteY8877" fmla="*/ 769219 h 2007826"/>
              <a:gd name="connsiteX8878" fmla="*/ 11246691 w 12192000"/>
              <a:gd name="connsiteY8878" fmla="*/ 786175 h 2007826"/>
              <a:gd name="connsiteX8879" fmla="*/ 11249073 w 12192000"/>
              <a:gd name="connsiteY8879" fmla="*/ 775649 h 2007826"/>
              <a:gd name="connsiteX8880" fmla="*/ 11270027 w 12192000"/>
              <a:gd name="connsiteY8880" fmla="*/ 782984 h 2007826"/>
              <a:gd name="connsiteX8881" fmla="*/ 11312985 w 12192000"/>
              <a:gd name="connsiteY8881" fmla="*/ 793367 h 2007826"/>
              <a:gd name="connsiteX8882" fmla="*/ 11320319 w 12192000"/>
              <a:gd name="connsiteY8882" fmla="*/ 790367 h 2007826"/>
              <a:gd name="connsiteX8883" fmla="*/ 11320510 w 12192000"/>
              <a:gd name="connsiteY8883" fmla="*/ 799607 h 2007826"/>
              <a:gd name="connsiteX8884" fmla="*/ 11329701 w 12192000"/>
              <a:gd name="connsiteY8884" fmla="*/ 795082 h 2007826"/>
              <a:gd name="connsiteX8885" fmla="*/ 11391423 w 12192000"/>
              <a:gd name="connsiteY8885" fmla="*/ 814229 h 2007826"/>
              <a:gd name="connsiteX8886" fmla="*/ 11409807 w 12192000"/>
              <a:gd name="connsiteY8886" fmla="*/ 824088 h 2007826"/>
              <a:gd name="connsiteX8887" fmla="*/ 11412617 w 12192000"/>
              <a:gd name="connsiteY8887" fmla="*/ 820183 h 2007826"/>
              <a:gd name="connsiteX8888" fmla="*/ 11428000 w 12192000"/>
              <a:gd name="connsiteY8888" fmla="*/ 825803 h 2007826"/>
              <a:gd name="connsiteX8889" fmla="*/ 11438144 w 12192000"/>
              <a:gd name="connsiteY8889" fmla="*/ 825422 h 2007826"/>
              <a:gd name="connsiteX8890" fmla="*/ 11558826 w 12192000"/>
              <a:gd name="connsiteY8890" fmla="*/ 860954 h 2007826"/>
              <a:gd name="connsiteX8891" fmla="*/ 11691985 w 12192000"/>
              <a:gd name="connsiteY8891" fmla="*/ 899963 h 2007826"/>
              <a:gd name="connsiteX8892" fmla="*/ 11760994 w 12192000"/>
              <a:gd name="connsiteY8892" fmla="*/ 921967 h 2007826"/>
              <a:gd name="connsiteX8893" fmla="*/ 11765566 w 12192000"/>
              <a:gd name="connsiteY8893" fmla="*/ 919157 h 2007826"/>
              <a:gd name="connsiteX8894" fmla="*/ 11856053 w 12192000"/>
              <a:gd name="connsiteY8894" fmla="*/ 950164 h 2007826"/>
              <a:gd name="connsiteX8895" fmla="*/ 11861625 w 12192000"/>
              <a:gd name="connsiteY8895" fmla="*/ 948783 h 2007826"/>
              <a:gd name="connsiteX8896" fmla="*/ 11971210 w 12192000"/>
              <a:gd name="connsiteY8896" fmla="*/ 982695 h 2007826"/>
              <a:gd name="connsiteX8897" fmla="*/ 12006596 w 12192000"/>
              <a:gd name="connsiteY8897" fmla="*/ 992888 h 2007826"/>
              <a:gd name="connsiteX8898" fmla="*/ 12000643 w 12192000"/>
              <a:gd name="connsiteY8898" fmla="*/ 1011988 h 2007826"/>
              <a:gd name="connsiteX8899" fmla="*/ 12015358 w 12192000"/>
              <a:gd name="connsiteY8899" fmla="*/ 992983 h 2007826"/>
              <a:gd name="connsiteX8900" fmla="*/ 12018264 w 12192000"/>
              <a:gd name="connsiteY8900" fmla="*/ 1023990 h 2007826"/>
              <a:gd name="connsiteX8901" fmla="*/ 12020359 w 12192000"/>
              <a:gd name="connsiteY8901" fmla="*/ 998556 h 2007826"/>
              <a:gd name="connsiteX8902" fmla="*/ 12042934 w 12192000"/>
              <a:gd name="connsiteY8902" fmla="*/ 1004510 h 2007826"/>
              <a:gd name="connsiteX8903" fmla="*/ 12039505 w 12192000"/>
              <a:gd name="connsiteY8903" fmla="*/ 1027515 h 2007826"/>
              <a:gd name="connsiteX8904" fmla="*/ 12048744 w 12192000"/>
              <a:gd name="connsiteY8904" fmla="*/ 1028277 h 2007826"/>
              <a:gd name="connsiteX8905" fmla="*/ 12043220 w 12192000"/>
              <a:gd name="connsiteY8905" fmla="*/ 1008272 h 2007826"/>
              <a:gd name="connsiteX8906" fmla="*/ 12057650 w 12192000"/>
              <a:gd name="connsiteY8906" fmla="*/ 1008653 h 2007826"/>
              <a:gd name="connsiteX8907" fmla="*/ 12050792 w 12192000"/>
              <a:gd name="connsiteY8907" fmla="*/ 1014274 h 2007826"/>
              <a:gd name="connsiteX8908" fmla="*/ 12055221 w 12192000"/>
              <a:gd name="connsiteY8908" fmla="*/ 1032421 h 2007826"/>
              <a:gd name="connsiteX8909" fmla="*/ 12058793 w 12192000"/>
              <a:gd name="connsiteY8909" fmla="*/ 1032516 h 2007826"/>
              <a:gd name="connsiteX8910" fmla="*/ 12057316 w 12192000"/>
              <a:gd name="connsiteY8910" fmla="*/ 1014941 h 2007826"/>
              <a:gd name="connsiteX8911" fmla="*/ 12069556 w 12192000"/>
              <a:gd name="connsiteY8911" fmla="*/ 1007558 h 2007826"/>
              <a:gd name="connsiteX8912" fmla="*/ 12063031 w 12192000"/>
              <a:gd name="connsiteY8912" fmla="*/ 1023895 h 2007826"/>
              <a:gd name="connsiteX8913" fmla="*/ 12083035 w 12192000"/>
              <a:gd name="connsiteY8913" fmla="*/ 1011702 h 2007826"/>
              <a:gd name="connsiteX8914" fmla="*/ 12076748 w 12192000"/>
              <a:gd name="connsiteY8914" fmla="*/ 1030277 h 2007826"/>
              <a:gd name="connsiteX8915" fmla="*/ 12087225 w 12192000"/>
              <a:gd name="connsiteY8915" fmla="*/ 1019132 h 2007826"/>
              <a:gd name="connsiteX8916" fmla="*/ 12102655 w 12192000"/>
              <a:gd name="connsiteY8916" fmla="*/ 1031373 h 2007826"/>
              <a:gd name="connsiteX8917" fmla="*/ 12115419 w 12192000"/>
              <a:gd name="connsiteY8917" fmla="*/ 1026181 h 2007826"/>
              <a:gd name="connsiteX8918" fmla="*/ 12118658 w 12192000"/>
              <a:gd name="connsiteY8918" fmla="*/ 1037755 h 2007826"/>
              <a:gd name="connsiteX8919" fmla="*/ 12119753 w 12192000"/>
              <a:gd name="connsiteY8919" fmla="*/ 1026800 h 2007826"/>
              <a:gd name="connsiteX8920" fmla="*/ 12192000 w 12192000"/>
              <a:gd name="connsiteY8920" fmla="*/ 1047948 h 2007826"/>
              <a:gd name="connsiteX8921" fmla="*/ 12192000 w 12192000"/>
              <a:gd name="connsiteY8921" fmla="*/ 1064999 h 2007826"/>
              <a:gd name="connsiteX8922" fmla="*/ 12181761 w 12192000"/>
              <a:gd name="connsiteY8922" fmla="*/ 1056140 h 2007826"/>
              <a:gd name="connsiteX8923" fmla="*/ 12186665 w 12192000"/>
              <a:gd name="connsiteY8923" fmla="*/ 1073477 h 2007826"/>
              <a:gd name="connsiteX8924" fmla="*/ 12161091 w 12192000"/>
              <a:gd name="connsiteY8924" fmla="*/ 1067809 h 2007826"/>
              <a:gd name="connsiteX8925" fmla="*/ 12132898 w 12192000"/>
              <a:gd name="connsiteY8925" fmla="*/ 1057807 h 2007826"/>
              <a:gd name="connsiteX8926" fmla="*/ 12119086 w 12192000"/>
              <a:gd name="connsiteY8926" fmla="*/ 1058712 h 2007826"/>
              <a:gd name="connsiteX8927" fmla="*/ 12123991 w 12192000"/>
              <a:gd name="connsiteY8927" fmla="*/ 1042137 h 2007826"/>
              <a:gd name="connsiteX8928" fmla="*/ 12091988 w 12192000"/>
              <a:gd name="connsiteY8928" fmla="*/ 1035231 h 2007826"/>
              <a:gd name="connsiteX8929" fmla="*/ 12091988 w 12192000"/>
              <a:gd name="connsiteY8929" fmla="*/ 1040327 h 2007826"/>
              <a:gd name="connsiteX8930" fmla="*/ 12117229 w 12192000"/>
              <a:gd name="connsiteY8930" fmla="*/ 1058903 h 2007826"/>
              <a:gd name="connsiteX8931" fmla="*/ 12078509 w 12192000"/>
              <a:gd name="connsiteY8931" fmla="*/ 1042232 h 2007826"/>
              <a:gd name="connsiteX8932" fmla="*/ 12088749 w 12192000"/>
              <a:gd name="connsiteY8932" fmla="*/ 1032754 h 2007826"/>
              <a:gd name="connsiteX8933" fmla="*/ 12078224 w 12192000"/>
              <a:gd name="connsiteY8933" fmla="*/ 1031706 h 2007826"/>
              <a:gd name="connsiteX8934" fmla="*/ 12077891 w 12192000"/>
              <a:gd name="connsiteY8934" fmla="*/ 1046424 h 2007826"/>
              <a:gd name="connsiteX8935" fmla="*/ 12000881 w 12192000"/>
              <a:gd name="connsiteY8935" fmla="*/ 1030515 h 2007826"/>
              <a:gd name="connsiteX8936" fmla="*/ 12021407 w 12192000"/>
              <a:gd name="connsiteY8936" fmla="*/ 1043995 h 2007826"/>
              <a:gd name="connsiteX8937" fmla="*/ 12014502 w 12192000"/>
              <a:gd name="connsiteY8937" fmla="*/ 1032373 h 2007826"/>
              <a:gd name="connsiteX8938" fmla="*/ 12034838 w 12192000"/>
              <a:gd name="connsiteY8938" fmla="*/ 1037374 h 2007826"/>
              <a:gd name="connsiteX8939" fmla="*/ 12031313 w 12192000"/>
              <a:gd name="connsiteY8939" fmla="*/ 1045471 h 2007826"/>
              <a:gd name="connsiteX8940" fmla="*/ 12051077 w 12192000"/>
              <a:gd name="connsiteY8940" fmla="*/ 1041851 h 2007826"/>
              <a:gd name="connsiteX8941" fmla="*/ 12041029 w 12192000"/>
              <a:gd name="connsiteY8941" fmla="*/ 1050091 h 2007826"/>
              <a:gd name="connsiteX8942" fmla="*/ 12077557 w 12192000"/>
              <a:gd name="connsiteY8942" fmla="*/ 1060713 h 2007826"/>
              <a:gd name="connsiteX8943" fmla="*/ 12084272 w 12192000"/>
              <a:gd name="connsiteY8943" fmla="*/ 1050234 h 2007826"/>
              <a:gd name="connsiteX8944" fmla="*/ 12082224 w 12192000"/>
              <a:gd name="connsiteY8944" fmla="*/ 1060951 h 2007826"/>
              <a:gd name="connsiteX8945" fmla="*/ 12096178 w 12192000"/>
              <a:gd name="connsiteY8945" fmla="*/ 1066476 h 2007826"/>
              <a:gd name="connsiteX8946" fmla="*/ 12090511 w 12192000"/>
              <a:gd name="connsiteY8946" fmla="*/ 1078621 h 2007826"/>
              <a:gd name="connsiteX8947" fmla="*/ 12119610 w 12192000"/>
              <a:gd name="connsiteY8947" fmla="*/ 1085099 h 2007826"/>
              <a:gd name="connsiteX8948" fmla="*/ 12099084 w 12192000"/>
              <a:gd name="connsiteY8948" fmla="*/ 1066619 h 2007826"/>
              <a:gd name="connsiteX8949" fmla="*/ 12139136 w 12192000"/>
              <a:gd name="connsiteY8949" fmla="*/ 1078955 h 2007826"/>
              <a:gd name="connsiteX8950" fmla="*/ 12116991 w 12192000"/>
              <a:gd name="connsiteY8950" fmla="*/ 1078955 h 2007826"/>
              <a:gd name="connsiteX8951" fmla="*/ 12146232 w 12192000"/>
              <a:gd name="connsiteY8951" fmla="*/ 1095196 h 2007826"/>
              <a:gd name="connsiteX8952" fmla="*/ 12157043 w 12192000"/>
              <a:gd name="connsiteY8952" fmla="*/ 1099531 h 2007826"/>
              <a:gd name="connsiteX8953" fmla="*/ 12144470 w 12192000"/>
              <a:gd name="connsiteY8953" fmla="*/ 1079717 h 2007826"/>
              <a:gd name="connsiteX8954" fmla="*/ 12166854 w 12192000"/>
              <a:gd name="connsiteY8954" fmla="*/ 1087480 h 2007826"/>
              <a:gd name="connsiteX8955" fmla="*/ 12158853 w 12192000"/>
              <a:gd name="connsiteY8955" fmla="*/ 1101103 h 2007826"/>
              <a:gd name="connsiteX8956" fmla="*/ 12174474 w 12192000"/>
              <a:gd name="connsiteY8956" fmla="*/ 1090243 h 2007826"/>
              <a:gd name="connsiteX8957" fmla="*/ 12172807 w 12192000"/>
              <a:gd name="connsiteY8957" fmla="*/ 1105437 h 2007826"/>
              <a:gd name="connsiteX8958" fmla="*/ 12186142 w 12192000"/>
              <a:gd name="connsiteY8958" fmla="*/ 1099293 h 2007826"/>
              <a:gd name="connsiteX8959" fmla="*/ 12192000 w 12192000"/>
              <a:gd name="connsiteY8959" fmla="*/ 1111867 h 2007826"/>
              <a:gd name="connsiteX8960" fmla="*/ 12192000 w 12192000"/>
              <a:gd name="connsiteY8960" fmla="*/ 1141921 h 2007826"/>
              <a:gd name="connsiteX8961" fmla="*/ 12187238 w 12192000"/>
              <a:gd name="connsiteY8961" fmla="*/ 1145922 h 2007826"/>
              <a:gd name="connsiteX8962" fmla="*/ 12093703 w 12192000"/>
              <a:gd name="connsiteY8962" fmla="*/ 1114344 h 2007826"/>
              <a:gd name="connsiteX8963" fmla="*/ 12066794 w 12192000"/>
              <a:gd name="connsiteY8963" fmla="*/ 1107390 h 2007826"/>
              <a:gd name="connsiteX8964" fmla="*/ 12060745 w 12192000"/>
              <a:gd name="connsiteY8964" fmla="*/ 1106770 h 2007826"/>
              <a:gd name="connsiteX8965" fmla="*/ 12044410 w 12192000"/>
              <a:gd name="connsiteY8965" fmla="*/ 1102198 h 2007826"/>
              <a:gd name="connsiteX8966" fmla="*/ 12044410 w 12192000"/>
              <a:gd name="connsiteY8966" fmla="*/ 1096673 h 2007826"/>
              <a:gd name="connsiteX8967" fmla="*/ 12013692 w 12192000"/>
              <a:gd name="connsiteY8967" fmla="*/ 1085528 h 2007826"/>
              <a:gd name="connsiteX8968" fmla="*/ 12002452 w 12192000"/>
              <a:gd name="connsiteY8968" fmla="*/ 1090862 h 2007826"/>
              <a:gd name="connsiteX8969" fmla="*/ 12000119 w 12192000"/>
              <a:gd name="connsiteY8969" fmla="*/ 1080574 h 2007826"/>
              <a:gd name="connsiteX8970" fmla="*/ 11985403 w 12192000"/>
              <a:gd name="connsiteY8970" fmla="*/ 1083194 h 2007826"/>
              <a:gd name="connsiteX8971" fmla="*/ 11946398 w 12192000"/>
              <a:gd name="connsiteY8971" fmla="*/ 1068286 h 2007826"/>
              <a:gd name="connsiteX8972" fmla="*/ 11930015 w 12192000"/>
              <a:gd name="connsiteY8972" fmla="*/ 1071286 h 2007826"/>
              <a:gd name="connsiteX8973" fmla="*/ 11933920 w 12192000"/>
              <a:gd name="connsiteY8973" fmla="*/ 1062475 h 2007826"/>
              <a:gd name="connsiteX8974" fmla="*/ 11889867 w 12192000"/>
              <a:gd name="connsiteY8974" fmla="*/ 1057664 h 2007826"/>
              <a:gd name="connsiteX8975" fmla="*/ 11749183 w 12192000"/>
              <a:gd name="connsiteY8975" fmla="*/ 1013797 h 2007826"/>
              <a:gd name="connsiteX8976" fmla="*/ 11748706 w 12192000"/>
              <a:gd name="connsiteY8976" fmla="*/ 1018560 h 2007826"/>
              <a:gd name="connsiteX8977" fmla="*/ 11727609 w 12192000"/>
              <a:gd name="connsiteY8977" fmla="*/ 1007939 h 2007826"/>
              <a:gd name="connsiteX8978" fmla="*/ 11699320 w 12192000"/>
              <a:gd name="connsiteY8978" fmla="*/ 1001842 h 2007826"/>
              <a:gd name="connsiteX8979" fmla="*/ 11684175 w 12192000"/>
              <a:gd name="connsiteY8979" fmla="*/ 995127 h 2007826"/>
              <a:gd name="connsiteX8980" fmla="*/ 11681365 w 12192000"/>
              <a:gd name="connsiteY8980" fmla="*/ 998270 h 2007826"/>
              <a:gd name="connsiteX8981" fmla="*/ 11632025 w 12192000"/>
              <a:gd name="connsiteY8981" fmla="*/ 980981 h 2007826"/>
              <a:gd name="connsiteX8982" fmla="*/ 11625976 w 12192000"/>
              <a:gd name="connsiteY8982" fmla="*/ 985505 h 2007826"/>
              <a:gd name="connsiteX8983" fmla="*/ 11619166 w 12192000"/>
              <a:gd name="connsiteY8983" fmla="*/ 974646 h 2007826"/>
              <a:gd name="connsiteX8984" fmla="*/ 11613738 w 12192000"/>
              <a:gd name="connsiteY8984" fmla="*/ 979409 h 2007826"/>
              <a:gd name="connsiteX8985" fmla="*/ 11591448 w 12192000"/>
              <a:gd name="connsiteY8985" fmla="*/ 969835 h 2007826"/>
              <a:gd name="connsiteX8986" fmla="*/ 11582400 w 12192000"/>
              <a:gd name="connsiteY8986" fmla="*/ 976313 h 2007826"/>
              <a:gd name="connsiteX8987" fmla="*/ 11582400 w 12192000"/>
              <a:gd name="connsiteY8987" fmla="*/ 965025 h 2007826"/>
              <a:gd name="connsiteX8988" fmla="*/ 11568065 w 12192000"/>
              <a:gd name="connsiteY8988" fmla="*/ 971407 h 2007826"/>
              <a:gd name="connsiteX8989" fmla="*/ 11568399 w 12192000"/>
              <a:gd name="connsiteY8989" fmla="*/ 960500 h 2007826"/>
              <a:gd name="connsiteX8990" fmla="*/ 11554397 w 12192000"/>
              <a:gd name="connsiteY8990" fmla="*/ 967263 h 2007826"/>
              <a:gd name="connsiteX8991" fmla="*/ 11553682 w 12192000"/>
              <a:gd name="connsiteY8991" fmla="*/ 955118 h 2007826"/>
              <a:gd name="connsiteX8992" fmla="*/ 11544824 w 12192000"/>
              <a:gd name="connsiteY8992" fmla="*/ 961548 h 2007826"/>
              <a:gd name="connsiteX8993" fmla="*/ 11536775 w 12192000"/>
              <a:gd name="connsiteY8993" fmla="*/ 951069 h 2007826"/>
              <a:gd name="connsiteX8994" fmla="*/ 11532727 w 12192000"/>
              <a:gd name="connsiteY8994" fmla="*/ 962167 h 2007826"/>
              <a:gd name="connsiteX8995" fmla="*/ 11515296 w 12192000"/>
              <a:gd name="connsiteY8995" fmla="*/ 955880 h 2007826"/>
              <a:gd name="connsiteX8996" fmla="*/ 11515296 w 12192000"/>
              <a:gd name="connsiteY8996" fmla="*/ 945354 h 2007826"/>
              <a:gd name="connsiteX8997" fmla="*/ 11501294 w 12192000"/>
              <a:gd name="connsiteY8997" fmla="*/ 951831 h 2007826"/>
              <a:gd name="connsiteX8998" fmla="*/ 11501294 w 12192000"/>
              <a:gd name="connsiteY8998" fmla="*/ 940495 h 2007826"/>
              <a:gd name="connsiteX8999" fmla="*/ 11487293 w 12192000"/>
              <a:gd name="connsiteY8999" fmla="*/ 949497 h 2007826"/>
              <a:gd name="connsiteX9000" fmla="*/ 11487102 w 12192000"/>
              <a:gd name="connsiteY9000" fmla="*/ 936780 h 2007826"/>
              <a:gd name="connsiteX9001" fmla="*/ 11474244 w 12192000"/>
              <a:gd name="connsiteY9001" fmla="*/ 949354 h 2007826"/>
              <a:gd name="connsiteX9002" fmla="*/ 11478102 w 12192000"/>
              <a:gd name="connsiteY9002" fmla="*/ 935494 h 2007826"/>
              <a:gd name="connsiteX9003" fmla="*/ 11460099 w 12192000"/>
              <a:gd name="connsiteY9003" fmla="*/ 941496 h 2007826"/>
              <a:gd name="connsiteX9004" fmla="*/ 11461242 w 12192000"/>
              <a:gd name="connsiteY9004" fmla="*/ 929826 h 2007826"/>
              <a:gd name="connsiteX9005" fmla="*/ 11451002 w 12192000"/>
              <a:gd name="connsiteY9005" fmla="*/ 942686 h 2007826"/>
              <a:gd name="connsiteX9006" fmla="*/ 11444812 w 12192000"/>
              <a:gd name="connsiteY9006" fmla="*/ 926254 h 2007826"/>
              <a:gd name="connsiteX9007" fmla="*/ 11436810 w 12192000"/>
              <a:gd name="connsiteY9007" fmla="*/ 937447 h 2007826"/>
              <a:gd name="connsiteX9008" fmla="*/ 11426857 w 12192000"/>
              <a:gd name="connsiteY9008" fmla="*/ 919824 h 2007826"/>
              <a:gd name="connsiteX9009" fmla="*/ 11425951 w 12192000"/>
              <a:gd name="connsiteY9009" fmla="*/ 932398 h 2007826"/>
              <a:gd name="connsiteX9010" fmla="*/ 11421427 w 12192000"/>
              <a:gd name="connsiteY9010" fmla="*/ 932446 h 2007826"/>
              <a:gd name="connsiteX9011" fmla="*/ 11419046 w 12192000"/>
              <a:gd name="connsiteY9011" fmla="*/ 921158 h 2007826"/>
              <a:gd name="connsiteX9012" fmla="*/ 11406664 w 12192000"/>
              <a:gd name="connsiteY9012" fmla="*/ 929874 h 2007826"/>
              <a:gd name="connsiteX9013" fmla="*/ 11407903 w 12192000"/>
              <a:gd name="connsiteY9013" fmla="*/ 917967 h 2007826"/>
              <a:gd name="connsiteX9014" fmla="*/ 11402330 w 12192000"/>
              <a:gd name="connsiteY9014" fmla="*/ 918109 h 2007826"/>
              <a:gd name="connsiteX9015" fmla="*/ 11399377 w 12192000"/>
              <a:gd name="connsiteY9015" fmla="*/ 930398 h 2007826"/>
              <a:gd name="connsiteX9016" fmla="*/ 11391614 w 12192000"/>
              <a:gd name="connsiteY9016" fmla="*/ 913537 h 2007826"/>
              <a:gd name="connsiteX9017" fmla="*/ 11387710 w 12192000"/>
              <a:gd name="connsiteY9017" fmla="*/ 913299 h 2007826"/>
              <a:gd name="connsiteX9018" fmla="*/ 11386756 w 12192000"/>
              <a:gd name="connsiteY9018" fmla="*/ 924444 h 2007826"/>
              <a:gd name="connsiteX9019" fmla="*/ 11373279 w 12192000"/>
              <a:gd name="connsiteY9019" fmla="*/ 906250 h 2007826"/>
              <a:gd name="connsiteX9020" fmla="*/ 11372469 w 12192000"/>
              <a:gd name="connsiteY9020" fmla="*/ 918014 h 2007826"/>
              <a:gd name="connsiteX9021" fmla="*/ 11368278 w 12192000"/>
              <a:gd name="connsiteY9021" fmla="*/ 918443 h 2007826"/>
              <a:gd name="connsiteX9022" fmla="*/ 11367706 w 12192000"/>
              <a:gd name="connsiteY9022" fmla="*/ 906059 h 2007826"/>
              <a:gd name="connsiteX9023" fmla="*/ 11356953 w 12192000"/>
              <a:gd name="connsiteY9023" fmla="*/ 921145 h 2007826"/>
              <a:gd name="connsiteX9024" fmla="*/ 11356592 w 12192000"/>
              <a:gd name="connsiteY9024" fmla="*/ 921046 h 2007826"/>
              <a:gd name="connsiteX9025" fmla="*/ 11352228 w 12192000"/>
              <a:gd name="connsiteY9025" fmla="*/ 903963 h 2007826"/>
              <a:gd name="connsiteX9026" fmla="*/ 11347513 w 12192000"/>
              <a:gd name="connsiteY9026" fmla="*/ 903582 h 2007826"/>
              <a:gd name="connsiteX9027" fmla="*/ 11349038 w 12192000"/>
              <a:gd name="connsiteY9027" fmla="*/ 913346 h 2007826"/>
              <a:gd name="connsiteX9028" fmla="*/ 11339608 w 12192000"/>
              <a:gd name="connsiteY9028" fmla="*/ 913346 h 2007826"/>
              <a:gd name="connsiteX9029" fmla="*/ 11339512 w 12192000"/>
              <a:gd name="connsiteY9029" fmla="*/ 901010 h 2007826"/>
              <a:gd name="connsiteX9030" fmla="*/ 11319558 w 12192000"/>
              <a:gd name="connsiteY9030" fmla="*/ 894485 h 2007826"/>
              <a:gd name="connsiteX9031" fmla="*/ 11320367 w 12192000"/>
              <a:gd name="connsiteY9031" fmla="*/ 904726 h 2007826"/>
              <a:gd name="connsiteX9032" fmla="*/ 11310794 w 12192000"/>
              <a:gd name="connsiteY9032" fmla="*/ 903821 h 2007826"/>
              <a:gd name="connsiteX9033" fmla="*/ 11315081 w 12192000"/>
              <a:gd name="connsiteY9033" fmla="*/ 891961 h 2007826"/>
              <a:gd name="connsiteX9034" fmla="*/ 11305746 w 12192000"/>
              <a:gd name="connsiteY9034" fmla="*/ 907107 h 2007826"/>
              <a:gd name="connsiteX9035" fmla="*/ 11356592 w 12192000"/>
              <a:gd name="connsiteY9035" fmla="*/ 921046 h 2007826"/>
              <a:gd name="connsiteX9036" fmla="*/ 11356706 w 12192000"/>
              <a:gd name="connsiteY9036" fmla="*/ 921491 h 2007826"/>
              <a:gd name="connsiteX9037" fmla="*/ 11356953 w 12192000"/>
              <a:gd name="connsiteY9037" fmla="*/ 921145 h 2007826"/>
              <a:gd name="connsiteX9038" fmla="*/ 11399960 w 12192000"/>
              <a:gd name="connsiteY9038" fmla="*/ 932935 h 2007826"/>
              <a:gd name="connsiteX9039" fmla="*/ 11494389 w 12192000"/>
              <a:gd name="connsiteY9039" fmla="*/ 958118 h 2007826"/>
              <a:gd name="connsiteX9040" fmla="*/ 11485293 w 12192000"/>
              <a:gd name="connsiteY9040" fmla="*/ 967168 h 2007826"/>
              <a:gd name="connsiteX9041" fmla="*/ 11506629 w 12192000"/>
              <a:gd name="connsiteY9041" fmla="*/ 957309 h 2007826"/>
              <a:gd name="connsiteX9042" fmla="*/ 11503676 w 12192000"/>
              <a:gd name="connsiteY9042" fmla="*/ 966977 h 2007826"/>
              <a:gd name="connsiteX9043" fmla="*/ 11522297 w 12192000"/>
              <a:gd name="connsiteY9043" fmla="*/ 961167 h 2007826"/>
              <a:gd name="connsiteX9044" fmla="*/ 11518631 w 12192000"/>
              <a:gd name="connsiteY9044" fmla="*/ 968597 h 2007826"/>
              <a:gd name="connsiteX9045" fmla="*/ 11513058 w 12192000"/>
              <a:gd name="connsiteY9045" fmla="*/ 973169 h 2007826"/>
              <a:gd name="connsiteX9046" fmla="*/ 11511676 w 12192000"/>
              <a:gd name="connsiteY9046" fmla="*/ 977551 h 2007826"/>
              <a:gd name="connsiteX9047" fmla="*/ 11535204 w 12192000"/>
              <a:gd name="connsiteY9047" fmla="*/ 964072 h 2007826"/>
              <a:gd name="connsiteX9048" fmla="*/ 11528774 w 12192000"/>
              <a:gd name="connsiteY9048" fmla="*/ 977932 h 2007826"/>
              <a:gd name="connsiteX9049" fmla="*/ 11549158 w 12192000"/>
              <a:gd name="connsiteY9049" fmla="*/ 966406 h 2007826"/>
              <a:gd name="connsiteX9050" fmla="*/ 11543586 w 12192000"/>
              <a:gd name="connsiteY9050" fmla="*/ 980600 h 2007826"/>
              <a:gd name="connsiteX9051" fmla="*/ 11563302 w 12192000"/>
              <a:gd name="connsiteY9051" fmla="*/ 970026 h 2007826"/>
              <a:gd name="connsiteX9052" fmla="*/ 11552682 w 12192000"/>
              <a:gd name="connsiteY9052" fmla="*/ 986791 h 2007826"/>
              <a:gd name="connsiteX9053" fmla="*/ 11576209 w 12192000"/>
              <a:gd name="connsiteY9053" fmla="*/ 974122 h 2007826"/>
              <a:gd name="connsiteX9054" fmla="*/ 11566779 w 12192000"/>
              <a:gd name="connsiteY9054" fmla="*/ 991983 h 2007826"/>
              <a:gd name="connsiteX9055" fmla="*/ 11587353 w 12192000"/>
              <a:gd name="connsiteY9055" fmla="*/ 978409 h 2007826"/>
              <a:gd name="connsiteX9056" fmla="*/ 11584115 w 12192000"/>
              <a:gd name="connsiteY9056" fmla="*/ 991935 h 2007826"/>
              <a:gd name="connsiteX9057" fmla="*/ 11602355 w 12192000"/>
              <a:gd name="connsiteY9057" fmla="*/ 982886 h 2007826"/>
              <a:gd name="connsiteX9058" fmla="*/ 11595831 w 12192000"/>
              <a:gd name="connsiteY9058" fmla="*/ 996079 h 2007826"/>
              <a:gd name="connsiteX9059" fmla="*/ 11617023 w 12192000"/>
              <a:gd name="connsiteY9059" fmla="*/ 985601 h 2007826"/>
              <a:gd name="connsiteX9060" fmla="*/ 11610166 w 12192000"/>
              <a:gd name="connsiteY9060" fmla="*/ 999937 h 2007826"/>
              <a:gd name="connsiteX9061" fmla="*/ 11630454 w 12192000"/>
              <a:gd name="connsiteY9061" fmla="*/ 987553 h 2007826"/>
              <a:gd name="connsiteX9062" fmla="*/ 11623500 w 12192000"/>
              <a:gd name="connsiteY9062" fmla="*/ 1004795 h 2007826"/>
              <a:gd name="connsiteX9063" fmla="*/ 11643456 w 12192000"/>
              <a:gd name="connsiteY9063" fmla="*/ 992459 h 2007826"/>
              <a:gd name="connsiteX9064" fmla="*/ 11637359 w 12192000"/>
              <a:gd name="connsiteY9064" fmla="*/ 1008510 h 2007826"/>
              <a:gd name="connsiteX9065" fmla="*/ 11654933 w 12192000"/>
              <a:gd name="connsiteY9065" fmla="*/ 998032 h 2007826"/>
              <a:gd name="connsiteX9066" fmla="*/ 11653647 w 12192000"/>
              <a:gd name="connsiteY9066" fmla="*/ 1011416 h 2007826"/>
              <a:gd name="connsiteX9067" fmla="*/ 11669602 w 12192000"/>
              <a:gd name="connsiteY9067" fmla="*/ 1002366 h 2007826"/>
              <a:gd name="connsiteX9068" fmla="*/ 11662172 w 12192000"/>
              <a:gd name="connsiteY9068" fmla="*/ 1013845 h 2007826"/>
              <a:gd name="connsiteX9069" fmla="*/ 11685984 w 12192000"/>
              <a:gd name="connsiteY9069" fmla="*/ 1002795 h 2007826"/>
              <a:gd name="connsiteX9070" fmla="*/ 11676412 w 12192000"/>
              <a:gd name="connsiteY9070" fmla="*/ 1017941 h 2007826"/>
              <a:gd name="connsiteX9071" fmla="*/ 11734800 w 12192000"/>
              <a:gd name="connsiteY9071" fmla="*/ 1035516 h 2007826"/>
              <a:gd name="connsiteX9072" fmla="*/ 11742134 w 12192000"/>
              <a:gd name="connsiteY9072" fmla="*/ 1033611 h 2007826"/>
              <a:gd name="connsiteX9073" fmla="*/ 11773281 w 12192000"/>
              <a:gd name="connsiteY9073" fmla="*/ 1043233 h 2007826"/>
              <a:gd name="connsiteX9074" fmla="*/ 11768281 w 12192000"/>
              <a:gd name="connsiteY9074" fmla="*/ 1052187 h 2007826"/>
              <a:gd name="connsiteX9075" fmla="*/ 11781901 w 12192000"/>
              <a:gd name="connsiteY9075" fmla="*/ 1046281 h 2007826"/>
              <a:gd name="connsiteX9076" fmla="*/ 11802952 w 12192000"/>
              <a:gd name="connsiteY9076" fmla="*/ 1054568 h 2007826"/>
              <a:gd name="connsiteX9077" fmla="*/ 11817572 w 12192000"/>
              <a:gd name="connsiteY9077" fmla="*/ 1060665 h 2007826"/>
              <a:gd name="connsiteX9078" fmla="*/ 11824288 w 12192000"/>
              <a:gd name="connsiteY9078" fmla="*/ 1055997 h 2007826"/>
              <a:gd name="connsiteX9079" fmla="*/ 11856768 w 12192000"/>
              <a:gd name="connsiteY9079" fmla="*/ 1067238 h 2007826"/>
              <a:gd name="connsiteX9080" fmla="*/ 11852910 w 12192000"/>
              <a:gd name="connsiteY9080" fmla="*/ 1075430 h 2007826"/>
              <a:gd name="connsiteX9081" fmla="*/ 11869959 w 12192000"/>
              <a:gd name="connsiteY9081" fmla="*/ 1069000 h 2007826"/>
              <a:gd name="connsiteX9082" fmla="*/ 11870960 w 12192000"/>
              <a:gd name="connsiteY9082" fmla="*/ 1076430 h 2007826"/>
              <a:gd name="connsiteX9083" fmla="*/ 11898725 w 12192000"/>
              <a:gd name="connsiteY9083" fmla="*/ 1082432 h 2007826"/>
              <a:gd name="connsiteX9084" fmla="*/ 11937492 w 12192000"/>
              <a:gd name="connsiteY9084" fmla="*/ 1091005 h 2007826"/>
              <a:gd name="connsiteX9085" fmla="*/ 11981116 w 12192000"/>
              <a:gd name="connsiteY9085" fmla="*/ 1105294 h 2007826"/>
              <a:gd name="connsiteX9086" fmla="*/ 11977497 w 12192000"/>
              <a:gd name="connsiteY9086" fmla="*/ 1113486 h 2007826"/>
              <a:gd name="connsiteX9087" fmla="*/ 11986736 w 12192000"/>
              <a:gd name="connsiteY9087" fmla="*/ 1105580 h 2007826"/>
              <a:gd name="connsiteX9088" fmla="*/ 11993880 w 12192000"/>
              <a:gd name="connsiteY9088" fmla="*/ 1116630 h 2007826"/>
              <a:gd name="connsiteX9089" fmla="*/ 12007119 w 12192000"/>
              <a:gd name="connsiteY9089" fmla="*/ 1112200 h 2007826"/>
              <a:gd name="connsiteX9090" fmla="*/ 12008215 w 12192000"/>
              <a:gd name="connsiteY9090" fmla="*/ 1122536 h 2007826"/>
              <a:gd name="connsiteX9091" fmla="*/ 12032838 w 12192000"/>
              <a:gd name="connsiteY9091" fmla="*/ 1123727 h 2007826"/>
              <a:gd name="connsiteX9092" fmla="*/ 12051316 w 12192000"/>
              <a:gd name="connsiteY9092" fmla="*/ 1124679 h 2007826"/>
              <a:gd name="connsiteX9093" fmla="*/ 12056269 w 12192000"/>
              <a:gd name="connsiteY9093" fmla="*/ 1124727 h 2007826"/>
              <a:gd name="connsiteX9094" fmla="*/ 12072890 w 12192000"/>
              <a:gd name="connsiteY9094" fmla="*/ 1128871 h 2007826"/>
              <a:gd name="connsiteX9095" fmla="*/ 12072747 w 12192000"/>
              <a:gd name="connsiteY9095" fmla="*/ 1137587 h 2007826"/>
              <a:gd name="connsiteX9096" fmla="*/ 12087273 w 12192000"/>
              <a:gd name="connsiteY9096" fmla="*/ 1131014 h 2007826"/>
              <a:gd name="connsiteX9097" fmla="*/ 12081415 w 12192000"/>
              <a:gd name="connsiteY9097" fmla="*/ 1143683 h 2007826"/>
              <a:gd name="connsiteX9098" fmla="*/ 12102512 w 12192000"/>
              <a:gd name="connsiteY9098" fmla="*/ 1135967 h 2007826"/>
              <a:gd name="connsiteX9099" fmla="*/ 12095750 w 12192000"/>
              <a:gd name="connsiteY9099" fmla="*/ 1148256 h 2007826"/>
              <a:gd name="connsiteX9100" fmla="*/ 12111847 w 12192000"/>
              <a:gd name="connsiteY9100" fmla="*/ 1141540 h 2007826"/>
              <a:gd name="connsiteX9101" fmla="*/ 12108704 w 12192000"/>
              <a:gd name="connsiteY9101" fmla="*/ 1152876 h 2007826"/>
              <a:gd name="connsiteX9102" fmla="*/ 12126277 w 12192000"/>
              <a:gd name="connsiteY9102" fmla="*/ 1146208 h 2007826"/>
              <a:gd name="connsiteX9103" fmla="*/ 12121848 w 12192000"/>
              <a:gd name="connsiteY9103" fmla="*/ 1157401 h 2007826"/>
              <a:gd name="connsiteX9104" fmla="*/ 12132373 w 12192000"/>
              <a:gd name="connsiteY9104" fmla="*/ 1153209 h 2007826"/>
              <a:gd name="connsiteX9105" fmla="*/ 12134041 w 12192000"/>
              <a:gd name="connsiteY9105" fmla="*/ 1160735 h 2007826"/>
              <a:gd name="connsiteX9106" fmla="*/ 12152948 w 12192000"/>
              <a:gd name="connsiteY9106" fmla="*/ 1162497 h 2007826"/>
              <a:gd name="connsiteX9107" fmla="*/ 12169330 w 12192000"/>
              <a:gd name="connsiteY9107" fmla="*/ 1154591 h 2007826"/>
              <a:gd name="connsiteX9108" fmla="*/ 12162473 w 12192000"/>
              <a:gd name="connsiteY9108" fmla="*/ 1165593 h 2007826"/>
              <a:gd name="connsiteX9109" fmla="*/ 12170330 w 12192000"/>
              <a:gd name="connsiteY9109" fmla="*/ 1166974 h 2007826"/>
              <a:gd name="connsiteX9110" fmla="*/ 12181713 w 12192000"/>
              <a:gd name="connsiteY9110" fmla="*/ 1159068 h 2007826"/>
              <a:gd name="connsiteX9111" fmla="*/ 12176760 w 12192000"/>
              <a:gd name="connsiteY9111" fmla="*/ 1169070 h 2007826"/>
              <a:gd name="connsiteX9112" fmla="*/ 12192000 w 12192000"/>
              <a:gd name="connsiteY9112" fmla="*/ 1176500 h 2007826"/>
              <a:gd name="connsiteX9113" fmla="*/ 12192000 w 12192000"/>
              <a:gd name="connsiteY9113" fmla="*/ 1199601 h 2007826"/>
              <a:gd name="connsiteX9114" fmla="*/ 12190809 w 12192000"/>
              <a:gd name="connsiteY9114" fmla="*/ 1201792 h 2007826"/>
              <a:gd name="connsiteX9115" fmla="*/ 12192000 w 12192000"/>
              <a:gd name="connsiteY9115" fmla="*/ 1201268 h 2007826"/>
              <a:gd name="connsiteX9116" fmla="*/ 12192000 w 12192000"/>
              <a:gd name="connsiteY9116" fmla="*/ 1212080 h 2007826"/>
              <a:gd name="connsiteX9117" fmla="*/ 12167758 w 12192000"/>
              <a:gd name="connsiteY9117" fmla="*/ 1204221 h 2007826"/>
              <a:gd name="connsiteX9118" fmla="*/ 12163473 w 12192000"/>
              <a:gd name="connsiteY9118" fmla="*/ 1212223 h 2007826"/>
              <a:gd name="connsiteX9119" fmla="*/ 12170569 w 12192000"/>
              <a:gd name="connsiteY9119" fmla="*/ 1209460 h 2007826"/>
              <a:gd name="connsiteX9120" fmla="*/ 12192000 w 12192000"/>
              <a:gd name="connsiteY9120" fmla="*/ 1217128 h 2007826"/>
              <a:gd name="connsiteX9121" fmla="*/ 12192000 w 12192000"/>
              <a:gd name="connsiteY9121" fmla="*/ 1581665 h 2007826"/>
              <a:gd name="connsiteX9122" fmla="*/ 12192000 w 12192000"/>
              <a:gd name="connsiteY9122" fmla="*/ 1782016 h 2007826"/>
              <a:gd name="connsiteX9123" fmla="*/ 12192000 w 12192000"/>
              <a:gd name="connsiteY9123" fmla="*/ 2007826 h 2007826"/>
              <a:gd name="connsiteX9124" fmla="*/ 0 w 12192000"/>
              <a:gd name="connsiteY9124" fmla="*/ 2007826 h 2007826"/>
              <a:gd name="connsiteX9125" fmla="*/ 0 w 12192000"/>
              <a:gd name="connsiteY9125" fmla="*/ 1845520 h 2007826"/>
              <a:gd name="connsiteX9126" fmla="*/ 312 w 12192000"/>
              <a:gd name="connsiteY9126" fmla="*/ 1845347 h 2007826"/>
              <a:gd name="connsiteX9127" fmla="*/ 312 w 12192000"/>
              <a:gd name="connsiteY9127" fmla="*/ 1379926 h 2007826"/>
              <a:gd name="connsiteX9128" fmla="*/ 2741 w 12192000"/>
              <a:gd name="connsiteY9128" fmla="*/ 1378831 h 2007826"/>
              <a:gd name="connsiteX9129" fmla="*/ 2503 w 12192000"/>
              <a:gd name="connsiteY9129" fmla="*/ 1376640 h 2007826"/>
              <a:gd name="connsiteX9130" fmla="*/ 312 w 12192000"/>
              <a:gd name="connsiteY9130" fmla="*/ 1377355 h 2007826"/>
              <a:gd name="connsiteX9131" fmla="*/ 312 w 12192000"/>
              <a:gd name="connsiteY9131" fmla="*/ 1337679 h 2007826"/>
              <a:gd name="connsiteX9132" fmla="*/ 32697 w 12192000"/>
              <a:gd name="connsiteY9132" fmla="*/ 1325914 h 2007826"/>
              <a:gd name="connsiteX9133" fmla="*/ 40316 w 12192000"/>
              <a:gd name="connsiteY9133" fmla="*/ 1317818 h 2007826"/>
              <a:gd name="connsiteX9134" fmla="*/ 46079 w 12192000"/>
              <a:gd name="connsiteY9134" fmla="*/ 1323390 h 2007826"/>
              <a:gd name="connsiteX9135" fmla="*/ 53556 w 12192000"/>
              <a:gd name="connsiteY9135" fmla="*/ 1315055 h 2007826"/>
              <a:gd name="connsiteX9136" fmla="*/ 61033 w 12192000"/>
              <a:gd name="connsiteY9136" fmla="*/ 1318389 h 2007826"/>
              <a:gd name="connsiteX9137" fmla="*/ 68224 w 12192000"/>
              <a:gd name="connsiteY9137" fmla="*/ 1308482 h 2007826"/>
              <a:gd name="connsiteX9138" fmla="*/ 75415 w 12192000"/>
              <a:gd name="connsiteY9138" fmla="*/ 1311768 h 2007826"/>
              <a:gd name="connsiteX9139" fmla="*/ 82749 w 12192000"/>
              <a:gd name="connsiteY9139" fmla="*/ 1305434 h 2007826"/>
              <a:gd name="connsiteX9140" fmla="*/ 107609 w 12192000"/>
              <a:gd name="connsiteY9140" fmla="*/ 1297718 h 2007826"/>
              <a:gd name="connsiteX9141" fmla="*/ 136088 w 12192000"/>
              <a:gd name="connsiteY9141" fmla="*/ 1286858 h 2007826"/>
              <a:gd name="connsiteX9142" fmla="*/ 156424 w 12192000"/>
              <a:gd name="connsiteY9142" fmla="*/ 1271855 h 2007826"/>
              <a:gd name="connsiteX9143" fmla="*/ 154566 w 12192000"/>
              <a:gd name="connsiteY9143" fmla="*/ 1280666 h 2007826"/>
              <a:gd name="connsiteX9144" fmla="*/ 212048 w 12192000"/>
              <a:gd name="connsiteY9144" fmla="*/ 1253613 h 2007826"/>
              <a:gd name="connsiteX9145" fmla="*/ 214429 w 12192000"/>
              <a:gd name="connsiteY9145" fmla="*/ 1259757 h 2007826"/>
              <a:gd name="connsiteX9146" fmla="*/ 270578 w 12192000"/>
              <a:gd name="connsiteY9146" fmla="*/ 1235037 h 2007826"/>
              <a:gd name="connsiteX9147" fmla="*/ 277006 w 12192000"/>
              <a:gd name="connsiteY9147" fmla="*/ 1238800 h 2007826"/>
              <a:gd name="connsiteX9148" fmla="*/ 282531 w 12192000"/>
              <a:gd name="connsiteY9148" fmla="*/ 1228845 h 2007826"/>
              <a:gd name="connsiteX9149" fmla="*/ 289532 w 12192000"/>
              <a:gd name="connsiteY9149" fmla="*/ 1232751 h 2007826"/>
              <a:gd name="connsiteX9150" fmla="*/ 297009 w 12192000"/>
              <a:gd name="connsiteY9150" fmla="*/ 1224559 h 2007826"/>
              <a:gd name="connsiteX9151" fmla="*/ 311724 w 12192000"/>
              <a:gd name="connsiteY9151" fmla="*/ 1220605 h 2007826"/>
              <a:gd name="connsiteX9152" fmla="*/ 333012 w 12192000"/>
              <a:gd name="connsiteY9152" fmla="*/ 1216128 h 2007826"/>
              <a:gd name="connsiteX9153" fmla="*/ 338965 w 12192000"/>
              <a:gd name="connsiteY9153" fmla="*/ 1210365 h 2007826"/>
              <a:gd name="connsiteX9154" fmla="*/ 354824 w 12192000"/>
              <a:gd name="connsiteY9154" fmla="*/ 1204411 h 2007826"/>
              <a:gd name="connsiteX9155" fmla="*/ 361015 w 12192000"/>
              <a:gd name="connsiteY9155" fmla="*/ 1209317 h 2007826"/>
              <a:gd name="connsiteX9156" fmla="*/ 367397 w 12192000"/>
              <a:gd name="connsiteY9156" fmla="*/ 1197076 h 2007826"/>
              <a:gd name="connsiteX9157" fmla="*/ 373493 w 12192000"/>
              <a:gd name="connsiteY9157" fmla="*/ 1203125 h 2007826"/>
              <a:gd name="connsiteX9158" fmla="*/ 390685 w 12192000"/>
              <a:gd name="connsiteY9158" fmla="*/ 1197791 h 2007826"/>
              <a:gd name="connsiteX9159" fmla="*/ 390780 w 12192000"/>
              <a:gd name="connsiteY9159" fmla="*/ 1189122 h 2007826"/>
              <a:gd name="connsiteX9160" fmla="*/ 404543 w 12192000"/>
              <a:gd name="connsiteY9160" fmla="*/ 1195647 h 2007826"/>
              <a:gd name="connsiteX9161" fmla="*/ 404876 w 12192000"/>
              <a:gd name="connsiteY9161" fmla="*/ 1184740 h 2007826"/>
              <a:gd name="connsiteX9162" fmla="*/ 421402 w 12192000"/>
              <a:gd name="connsiteY9162" fmla="*/ 1191170 h 2007826"/>
              <a:gd name="connsiteX9163" fmla="*/ 420021 w 12192000"/>
              <a:gd name="connsiteY9163" fmla="*/ 1181216 h 2007826"/>
              <a:gd name="connsiteX9164" fmla="*/ 432498 w 12192000"/>
              <a:gd name="connsiteY9164" fmla="*/ 1185598 h 2007826"/>
              <a:gd name="connsiteX9165" fmla="*/ 434070 w 12192000"/>
              <a:gd name="connsiteY9165" fmla="*/ 1174881 h 2007826"/>
              <a:gd name="connsiteX9166" fmla="*/ 443833 w 12192000"/>
              <a:gd name="connsiteY9166" fmla="*/ 1181406 h 2007826"/>
              <a:gd name="connsiteX9167" fmla="*/ 465407 w 12192000"/>
              <a:gd name="connsiteY9167" fmla="*/ 1167879 h 2007826"/>
              <a:gd name="connsiteX9168" fmla="*/ 475836 w 12192000"/>
              <a:gd name="connsiteY9168" fmla="*/ 1171356 h 2007826"/>
              <a:gd name="connsiteX9169" fmla="*/ 476598 w 12192000"/>
              <a:gd name="connsiteY9169" fmla="*/ 1162878 h 2007826"/>
              <a:gd name="connsiteX9170" fmla="*/ 492981 w 12192000"/>
              <a:gd name="connsiteY9170" fmla="*/ 1156305 h 2007826"/>
              <a:gd name="connsiteX9171" fmla="*/ 498458 w 12192000"/>
              <a:gd name="connsiteY9171" fmla="*/ 1159116 h 2007826"/>
              <a:gd name="connsiteX9172" fmla="*/ 514220 w 12192000"/>
              <a:gd name="connsiteY9172" fmla="*/ 1155305 h 2007826"/>
              <a:gd name="connsiteX9173" fmla="*/ 525650 w 12192000"/>
              <a:gd name="connsiteY9173" fmla="*/ 1142921 h 2007826"/>
              <a:gd name="connsiteX9174" fmla="*/ 524460 w 12192000"/>
              <a:gd name="connsiteY9174" fmla="*/ 1154210 h 2007826"/>
              <a:gd name="connsiteX9175" fmla="*/ 535604 w 12192000"/>
              <a:gd name="connsiteY9175" fmla="*/ 1141588 h 2007826"/>
              <a:gd name="connsiteX9176" fmla="*/ 540224 w 12192000"/>
              <a:gd name="connsiteY9176" fmla="*/ 1146113 h 2007826"/>
              <a:gd name="connsiteX9177" fmla="*/ 565845 w 12192000"/>
              <a:gd name="connsiteY9177" fmla="*/ 1132776 h 2007826"/>
              <a:gd name="connsiteX9178" fmla="*/ 570036 w 12192000"/>
              <a:gd name="connsiteY9178" fmla="*/ 1138111 h 2007826"/>
              <a:gd name="connsiteX9179" fmla="*/ 578369 w 12192000"/>
              <a:gd name="connsiteY9179" fmla="*/ 1126775 h 2007826"/>
              <a:gd name="connsiteX9180" fmla="*/ 582751 w 12192000"/>
              <a:gd name="connsiteY9180" fmla="*/ 1132443 h 2007826"/>
              <a:gd name="connsiteX9181" fmla="*/ 598705 w 12192000"/>
              <a:gd name="connsiteY9181" fmla="*/ 1126823 h 2007826"/>
              <a:gd name="connsiteX9182" fmla="*/ 609707 w 12192000"/>
              <a:gd name="connsiteY9182" fmla="*/ 1116630 h 2007826"/>
              <a:gd name="connsiteX9183" fmla="*/ 607802 w 12192000"/>
              <a:gd name="connsiteY9183" fmla="*/ 1126823 h 2007826"/>
              <a:gd name="connsiteX9184" fmla="*/ 623661 w 12192000"/>
              <a:gd name="connsiteY9184" fmla="*/ 1112010 h 2007826"/>
              <a:gd name="connsiteX9185" fmla="*/ 619945 w 12192000"/>
              <a:gd name="connsiteY9185" fmla="*/ 1123870 h 2007826"/>
              <a:gd name="connsiteX9186" fmla="*/ 633709 w 12192000"/>
              <a:gd name="connsiteY9186" fmla="*/ 1112724 h 2007826"/>
              <a:gd name="connsiteX9187" fmla="*/ 633185 w 12192000"/>
              <a:gd name="connsiteY9187" fmla="*/ 1108485 h 2007826"/>
              <a:gd name="connsiteX9188" fmla="*/ 638423 w 12192000"/>
              <a:gd name="connsiteY9188" fmla="*/ 1108628 h 2007826"/>
              <a:gd name="connsiteX9189" fmla="*/ 633947 w 12192000"/>
              <a:gd name="connsiteY9189" fmla="*/ 1119535 h 2007826"/>
              <a:gd name="connsiteX9190" fmla="*/ 645139 w 12192000"/>
              <a:gd name="connsiteY9190" fmla="*/ 1109390 h 2007826"/>
              <a:gd name="connsiteX9191" fmla="*/ 662188 w 12192000"/>
              <a:gd name="connsiteY9191" fmla="*/ 1099769 h 2007826"/>
              <a:gd name="connsiteX9192" fmla="*/ 664141 w 12192000"/>
              <a:gd name="connsiteY9192" fmla="*/ 1109866 h 2007826"/>
              <a:gd name="connsiteX9193" fmla="*/ 674903 w 12192000"/>
              <a:gd name="connsiteY9193" fmla="*/ 1097911 h 2007826"/>
              <a:gd name="connsiteX9194" fmla="*/ 678237 w 12192000"/>
              <a:gd name="connsiteY9194" fmla="*/ 1104865 h 2007826"/>
              <a:gd name="connsiteX9195" fmla="*/ 688857 w 12192000"/>
              <a:gd name="connsiteY9195" fmla="*/ 1091386 h 2007826"/>
              <a:gd name="connsiteX9196" fmla="*/ 692524 w 12192000"/>
              <a:gd name="connsiteY9196" fmla="*/ 1099150 h 2007826"/>
              <a:gd name="connsiteX9197" fmla="*/ 709526 w 12192000"/>
              <a:gd name="connsiteY9197" fmla="*/ 1091243 h 2007826"/>
              <a:gd name="connsiteX9198" fmla="*/ 711764 w 12192000"/>
              <a:gd name="connsiteY9198" fmla="*/ 1083861 h 2007826"/>
              <a:gd name="connsiteX9199" fmla="*/ 717050 w 12192000"/>
              <a:gd name="connsiteY9199" fmla="*/ 1094101 h 2007826"/>
              <a:gd name="connsiteX9200" fmla="*/ 729909 w 12192000"/>
              <a:gd name="connsiteY9200" fmla="*/ 1078193 h 2007826"/>
              <a:gd name="connsiteX9201" fmla="*/ 730814 w 12192000"/>
              <a:gd name="connsiteY9201" fmla="*/ 1090624 h 2007826"/>
              <a:gd name="connsiteX9202" fmla="*/ 738434 w 12192000"/>
              <a:gd name="connsiteY9202" fmla="*/ 1074620 h 2007826"/>
              <a:gd name="connsiteX9203" fmla="*/ 745862 w 12192000"/>
              <a:gd name="connsiteY9203" fmla="*/ 1085099 h 2007826"/>
              <a:gd name="connsiteX9204" fmla="*/ 753721 w 12192000"/>
              <a:gd name="connsiteY9204" fmla="*/ 1071239 h 2007826"/>
              <a:gd name="connsiteX9205" fmla="*/ 761007 w 12192000"/>
              <a:gd name="connsiteY9205" fmla="*/ 1082194 h 2007826"/>
              <a:gd name="connsiteX9206" fmla="*/ 763198 w 12192000"/>
              <a:gd name="connsiteY9206" fmla="*/ 1069524 h 2007826"/>
              <a:gd name="connsiteX9207" fmla="*/ 776104 w 12192000"/>
              <a:gd name="connsiteY9207" fmla="*/ 1074620 h 2007826"/>
              <a:gd name="connsiteX9208" fmla="*/ 777200 w 12192000"/>
              <a:gd name="connsiteY9208" fmla="*/ 1064809 h 2007826"/>
              <a:gd name="connsiteX9209" fmla="*/ 790962 w 12192000"/>
              <a:gd name="connsiteY9209" fmla="*/ 1071096 h 2007826"/>
              <a:gd name="connsiteX9210" fmla="*/ 790057 w 12192000"/>
              <a:gd name="connsiteY9210" fmla="*/ 1060141 h 2007826"/>
              <a:gd name="connsiteX9211" fmla="*/ 804583 w 12192000"/>
              <a:gd name="connsiteY9211" fmla="*/ 1066809 h 2007826"/>
              <a:gd name="connsiteX9212" fmla="*/ 804631 w 12192000"/>
              <a:gd name="connsiteY9212" fmla="*/ 1054759 h 2007826"/>
              <a:gd name="connsiteX9213" fmla="*/ 814346 w 12192000"/>
              <a:gd name="connsiteY9213" fmla="*/ 1064952 h 2007826"/>
              <a:gd name="connsiteX9214" fmla="*/ 821585 w 12192000"/>
              <a:gd name="connsiteY9214" fmla="*/ 1051377 h 2007826"/>
              <a:gd name="connsiteX9215" fmla="*/ 826918 w 12192000"/>
              <a:gd name="connsiteY9215" fmla="*/ 1062332 h 2007826"/>
              <a:gd name="connsiteX9216" fmla="*/ 842349 w 12192000"/>
              <a:gd name="connsiteY9216" fmla="*/ 1050806 h 2007826"/>
              <a:gd name="connsiteX9217" fmla="*/ 847730 w 12192000"/>
              <a:gd name="connsiteY9217" fmla="*/ 1043614 h 2007826"/>
              <a:gd name="connsiteX9218" fmla="*/ 855492 w 12192000"/>
              <a:gd name="connsiteY9218" fmla="*/ 1050901 h 2007826"/>
              <a:gd name="connsiteX9219" fmla="*/ 862969 w 12192000"/>
              <a:gd name="connsiteY9219" fmla="*/ 1036517 h 2007826"/>
              <a:gd name="connsiteX9220" fmla="*/ 869018 w 12192000"/>
              <a:gd name="connsiteY9220" fmla="*/ 1046471 h 2007826"/>
              <a:gd name="connsiteX9221" fmla="*/ 871113 w 12192000"/>
              <a:gd name="connsiteY9221" fmla="*/ 1038470 h 2007826"/>
              <a:gd name="connsiteX9222" fmla="*/ 890497 w 12192000"/>
              <a:gd name="connsiteY9222" fmla="*/ 1033040 h 2007826"/>
              <a:gd name="connsiteX9223" fmla="*/ 896545 w 12192000"/>
              <a:gd name="connsiteY9223" fmla="*/ 1036040 h 2007826"/>
              <a:gd name="connsiteX9224" fmla="*/ 943739 w 12192000"/>
              <a:gd name="connsiteY9224" fmla="*/ 1015369 h 2007826"/>
              <a:gd name="connsiteX9225" fmla="*/ 960360 w 12192000"/>
              <a:gd name="connsiteY9225" fmla="*/ 1011797 h 2007826"/>
              <a:gd name="connsiteX9226" fmla="*/ 963170 w 12192000"/>
              <a:gd name="connsiteY9226" fmla="*/ 1016179 h 2007826"/>
              <a:gd name="connsiteX9227" fmla="*/ 1000984 w 12192000"/>
              <a:gd name="connsiteY9227" fmla="*/ 999556 h 2007826"/>
              <a:gd name="connsiteX9228" fmla="*/ 1054607 w 12192000"/>
              <a:gd name="connsiteY9228" fmla="*/ 982600 h 2007826"/>
              <a:gd name="connsiteX9229" fmla="*/ 1071943 w 12192000"/>
              <a:gd name="connsiteY9229" fmla="*/ 972836 h 2007826"/>
              <a:gd name="connsiteX9230" fmla="*/ 1070324 w 12192000"/>
              <a:gd name="connsiteY9230" fmla="*/ 978742 h 2007826"/>
              <a:gd name="connsiteX9231" fmla="*/ 1192574 w 12192000"/>
              <a:gd name="connsiteY9231" fmla="*/ 940114 h 2007826"/>
              <a:gd name="connsiteX9232" fmla="*/ 1198479 w 12192000"/>
              <a:gd name="connsiteY9232" fmla="*/ 940543 h 2007826"/>
              <a:gd name="connsiteX9233" fmla="*/ 1259438 w 12192000"/>
              <a:gd name="connsiteY9233" fmla="*/ 920634 h 2007826"/>
              <a:gd name="connsiteX9234" fmla="*/ 1266153 w 12192000"/>
              <a:gd name="connsiteY9234" fmla="*/ 922825 h 2007826"/>
              <a:gd name="connsiteX9235" fmla="*/ 1272296 w 12192000"/>
              <a:gd name="connsiteY9235" fmla="*/ 914537 h 2007826"/>
              <a:gd name="connsiteX9236" fmla="*/ 1288679 w 12192000"/>
              <a:gd name="connsiteY9236" fmla="*/ 910775 h 2007826"/>
              <a:gd name="connsiteX9237" fmla="*/ 1295155 w 12192000"/>
              <a:gd name="connsiteY9237" fmla="*/ 913585 h 2007826"/>
              <a:gd name="connsiteX9238" fmla="*/ 1318349 w 12192000"/>
              <a:gd name="connsiteY9238" fmla="*/ 901534 h 2007826"/>
              <a:gd name="connsiteX9239" fmla="*/ 1337731 w 12192000"/>
              <a:gd name="connsiteY9239" fmla="*/ 903249 h 2007826"/>
              <a:gd name="connsiteX9240" fmla="*/ 1338302 w 12192000"/>
              <a:gd name="connsiteY9240" fmla="*/ 895581 h 2007826"/>
              <a:gd name="connsiteX9241" fmla="*/ 1384021 w 12192000"/>
              <a:gd name="connsiteY9241" fmla="*/ 886102 h 2007826"/>
              <a:gd name="connsiteX9242" fmla="*/ 1388641 w 12192000"/>
              <a:gd name="connsiteY9242" fmla="*/ 887674 h 2007826"/>
              <a:gd name="connsiteX9243" fmla="*/ 1403452 w 12192000"/>
              <a:gd name="connsiteY9243" fmla="*/ 881911 h 2007826"/>
              <a:gd name="connsiteX9244" fmla="*/ 1457552 w 12192000"/>
              <a:gd name="connsiteY9244" fmla="*/ 867289 h 2007826"/>
              <a:gd name="connsiteX9245" fmla="*/ 1464268 w 12192000"/>
              <a:gd name="connsiteY9245" fmla="*/ 860620 h 2007826"/>
              <a:gd name="connsiteX9246" fmla="*/ 1470221 w 12192000"/>
              <a:gd name="connsiteY9246" fmla="*/ 866241 h 2007826"/>
              <a:gd name="connsiteX9247" fmla="*/ 1477744 w 12192000"/>
              <a:gd name="connsiteY9247" fmla="*/ 856667 h 2007826"/>
              <a:gd name="connsiteX9248" fmla="*/ 1484460 w 12192000"/>
              <a:gd name="connsiteY9248" fmla="*/ 861144 h 2007826"/>
              <a:gd name="connsiteX9249" fmla="*/ 1491556 w 12192000"/>
              <a:gd name="connsiteY9249" fmla="*/ 853381 h 2007826"/>
              <a:gd name="connsiteX9250" fmla="*/ 1498128 w 12192000"/>
              <a:gd name="connsiteY9250" fmla="*/ 855048 h 2007826"/>
              <a:gd name="connsiteX9251" fmla="*/ 1530845 w 12192000"/>
              <a:gd name="connsiteY9251" fmla="*/ 843474 h 2007826"/>
              <a:gd name="connsiteX9252" fmla="*/ 1537370 w 12192000"/>
              <a:gd name="connsiteY9252" fmla="*/ 843140 h 2007826"/>
              <a:gd name="connsiteX9253" fmla="*/ 1550848 w 12192000"/>
              <a:gd name="connsiteY9253" fmla="*/ 839473 h 2007826"/>
              <a:gd name="connsiteX9254" fmla="*/ 1640856 w 12192000"/>
              <a:gd name="connsiteY9254" fmla="*/ 815229 h 2007826"/>
              <a:gd name="connsiteX9255" fmla="*/ 1646809 w 12192000"/>
              <a:gd name="connsiteY9255" fmla="*/ 818278 h 2007826"/>
              <a:gd name="connsiteX9256" fmla="*/ 1654001 w 12192000"/>
              <a:gd name="connsiteY9256" fmla="*/ 808514 h 2007826"/>
              <a:gd name="connsiteX9257" fmla="*/ 1660097 w 12192000"/>
              <a:gd name="connsiteY9257" fmla="*/ 812848 h 2007826"/>
              <a:gd name="connsiteX9258" fmla="*/ 1679431 w 12192000"/>
              <a:gd name="connsiteY9258" fmla="*/ 804179 h 2007826"/>
              <a:gd name="connsiteX9259" fmla="*/ 1683765 w 12192000"/>
              <a:gd name="connsiteY9259" fmla="*/ 808704 h 2007826"/>
              <a:gd name="connsiteX9260" fmla="*/ 1692147 w 12192000"/>
              <a:gd name="connsiteY9260" fmla="*/ 799940 h 2007826"/>
              <a:gd name="connsiteX9261" fmla="*/ 1699053 w 12192000"/>
              <a:gd name="connsiteY9261" fmla="*/ 803989 h 2007826"/>
              <a:gd name="connsiteX9262" fmla="*/ 1705387 w 12192000"/>
              <a:gd name="connsiteY9262" fmla="*/ 796511 h 2007826"/>
              <a:gd name="connsiteX9263" fmla="*/ 1790300 w 12192000"/>
              <a:gd name="connsiteY9263" fmla="*/ 775983 h 2007826"/>
              <a:gd name="connsiteX9264" fmla="*/ 1792776 w 12192000"/>
              <a:gd name="connsiteY9264" fmla="*/ 780841 h 2007826"/>
              <a:gd name="connsiteX9265" fmla="*/ 1801777 w 12192000"/>
              <a:gd name="connsiteY9265" fmla="*/ 771410 h 2007826"/>
              <a:gd name="connsiteX9266" fmla="*/ 1808397 w 12192000"/>
              <a:gd name="connsiteY9266" fmla="*/ 775363 h 2007826"/>
              <a:gd name="connsiteX9267" fmla="*/ 1814969 w 12192000"/>
              <a:gd name="connsiteY9267" fmla="*/ 768267 h 2007826"/>
              <a:gd name="connsiteX9268" fmla="*/ 1900168 w 12192000"/>
              <a:gd name="connsiteY9268" fmla="*/ 750263 h 2007826"/>
              <a:gd name="connsiteX9269" fmla="*/ 1989084 w 12192000"/>
              <a:gd name="connsiteY9269" fmla="*/ 729925 h 2007826"/>
              <a:gd name="connsiteX9270" fmla="*/ 2050478 w 12192000"/>
              <a:gd name="connsiteY9270" fmla="*/ 714636 h 2007826"/>
              <a:gd name="connsiteX9271" fmla="*/ 2055994 w 12192000"/>
              <a:gd name="connsiteY9271" fmla="*/ 716255 h 2007826"/>
              <a:gd name="connsiteX9272" fmla="*/ 2074192 w 12192000"/>
              <a:gd name="connsiteY9272" fmla="*/ 709777 h 2007826"/>
              <a:gd name="connsiteX9273" fmla="*/ 2080624 w 12192000"/>
              <a:gd name="connsiteY9273" fmla="*/ 711302 h 2007826"/>
              <a:gd name="connsiteX9274" fmla="*/ 2087148 w 12192000"/>
              <a:gd name="connsiteY9274" fmla="*/ 705491 h 2007826"/>
              <a:gd name="connsiteX9275" fmla="*/ 2186301 w 12192000"/>
              <a:gd name="connsiteY9275" fmla="*/ 685105 h 2007826"/>
              <a:gd name="connsiteX9276" fmla="*/ 2241683 w 12192000"/>
              <a:gd name="connsiteY9276" fmla="*/ 672579 h 2007826"/>
              <a:gd name="connsiteX9277" fmla="*/ 2259400 w 12192000"/>
              <a:gd name="connsiteY9277" fmla="*/ 667911 h 2007826"/>
              <a:gd name="connsiteX9278" fmla="*/ 2264974 w 12192000"/>
              <a:gd name="connsiteY9278" fmla="*/ 668721 h 2007826"/>
              <a:gd name="connsiteX9279" fmla="*/ 2465411 w 12192000"/>
              <a:gd name="connsiteY9279" fmla="*/ 624568 h 2007826"/>
              <a:gd name="connsiteX9280" fmla="*/ 2551937 w 12192000"/>
              <a:gd name="connsiteY9280" fmla="*/ 604421 h 2007826"/>
              <a:gd name="connsiteX9281" fmla="*/ 2554508 w 12192000"/>
              <a:gd name="connsiteY9281" fmla="*/ 607421 h 2007826"/>
              <a:gd name="connsiteX9282" fmla="*/ 2624559 w 12192000"/>
              <a:gd name="connsiteY9282" fmla="*/ 592466 h 2007826"/>
              <a:gd name="connsiteX9283" fmla="*/ 2629606 w 12192000"/>
              <a:gd name="connsiteY9283" fmla="*/ 586369 h 2007826"/>
              <a:gd name="connsiteX9284" fmla="*/ 2669133 w 12192000"/>
              <a:gd name="connsiteY9284" fmla="*/ 582511 h 2007826"/>
              <a:gd name="connsiteX9285" fmla="*/ 2750867 w 12192000"/>
              <a:gd name="connsiteY9285" fmla="*/ 562459 h 2007826"/>
              <a:gd name="connsiteX9286" fmla="*/ 2766913 w 12192000"/>
              <a:gd name="connsiteY9286" fmla="*/ 565031 h 2007826"/>
              <a:gd name="connsiteX9287" fmla="*/ 2788669 w 12192000"/>
              <a:gd name="connsiteY9287" fmla="*/ 557791 h 2007826"/>
              <a:gd name="connsiteX9288" fmla="*/ 2794588 w 12192000"/>
              <a:gd name="connsiteY9288" fmla="*/ 560982 h 2007826"/>
              <a:gd name="connsiteX9289" fmla="*/ 2801255 w 12192000"/>
              <a:gd name="connsiteY9289" fmla="*/ 552552 h 2007826"/>
              <a:gd name="connsiteX9290" fmla="*/ 2807961 w 12192000"/>
              <a:gd name="connsiteY9290" fmla="*/ 554648 h 2007826"/>
              <a:gd name="connsiteX9291" fmla="*/ 2848879 w 12192000"/>
              <a:gd name="connsiteY9291" fmla="*/ 550409 h 2007826"/>
              <a:gd name="connsiteX9292" fmla="*/ 2848355 w 12192000"/>
              <a:gd name="connsiteY9292" fmla="*/ 542359 h 2007826"/>
              <a:gd name="connsiteX9293" fmla="*/ 2900374 w 12192000"/>
              <a:gd name="connsiteY9293" fmla="*/ 540168 h 2007826"/>
              <a:gd name="connsiteX9294" fmla="*/ 2906793 w 12192000"/>
              <a:gd name="connsiteY9294" fmla="*/ 531976 h 2007826"/>
              <a:gd name="connsiteX9295" fmla="*/ 2911318 w 12192000"/>
              <a:gd name="connsiteY9295" fmla="*/ 536453 h 2007826"/>
              <a:gd name="connsiteX9296" fmla="*/ 2930889 w 12192000"/>
              <a:gd name="connsiteY9296" fmla="*/ 528975 h 2007826"/>
              <a:gd name="connsiteX9297" fmla="*/ 2952601 w 12192000"/>
              <a:gd name="connsiteY9297" fmla="*/ 531023 h 2007826"/>
              <a:gd name="connsiteX9298" fmla="*/ 2959363 w 12192000"/>
              <a:gd name="connsiteY9298" fmla="*/ 522545 h 2007826"/>
              <a:gd name="connsiteX9299" fmla="*/ 2963513 w 12192000"/>
              <a:gd name="connsiteY9299" fmla="*/ 526451 h 2007826"/>
              <a:gd name="connsiteX9300" fmla="*/ 2990702 w 12192000"/>
              <a:gd name="connsiteY9300" fmla="*/ 520545 h 2007826"/>
              <a:gd name="connsiteX9301" fmla="*/ 2999131 w 12192000"/>
              <a:gd name="connsiteY9301" fmla="*/ 517544 h 2007826"/>
              <a:gd name="connsiteX9302" fmla="*/ 3001419 w 12192000"/>
              <a:gd name="connsiteY9302" fmla="*/ 522498 h 2007826"/>
              <a:gd name="connsiteX9303" fmla="*/ 3035773 w 12192000"/>
              <a:gd name="connsiteY9303" fmla="*/ 511209 h 2007826"/>
              <a:gd name="connsiteX9304" fmla="*/ 3102098 w 12192000"/>
              <a:gd name="connsiteY9304" fmla="*/ 497111 h 2007826"/>
              <a:gd name="connsiteX9305" fmla="*/ 3108198 w 12192000"/>
              <a:gd name="connsiteY9305" fmla="*/ 497063 h 2007826"/>
              <a:gd name="connsiteX9306" fmla="*/ 3128775 w 12192000"/>
              <a:gd name="connsiteY9306" fmla="*/ 495063 h 2007826"/>
              <a:gd name="connsiteX9307" fmla="*/ 3131353 w 12192000"/>
              <a:gd name="connsiteY9307" fmla="*/ 501302 h 2007826"/>
              <a:gd name="connsiteX9308" fmla="*/ 3138618 w 12192000"/>
              <a:gd name="connsiteY9308" fmla="*/ 487966 h 2007826"/>
              <a:gd name="connsiteX9309" fmla="*/ 3144718 w 12192000"/>
              <a:gd name="connsiteY9309" fmla="*/ 493205 h 2007826"/>
              <a:gd name="connsiteX9310" fmla="*/ 3158017 w 12192000"/>
              <a:gd name="connsiteY9310" fmla="*/ 490109 h 2007826"/>
              <a:gd name="connsiteX9311" fmla="*/ 3193254 w 12192000"/>
              <a:gd name="connsiteY9311" fmla="*/ 482727 h 2007826"/>
              <a:gd name="connsiteX9312" fmla="*/ 3234126 w 12192000"/>
              <a:gd name="connsiteY9312" fmla="*/ 475201 h 2007826"/>
              <a:gd name="connsiteX9313" fmla="*/ 3233650 w 12192000"/>
              <a:gd name="connsiteY9313" fmla="*/ 485918 h 2007826"/>
              <a:gd name="connsiteX9314" fmla="*/ 3048941 w 12192000"/>
              <a:gd name="connsiteY9314" fmla="*/ 518116 h 2007826"/>
              <a:gd name="connsiteX9315" fmla="*/ 3011991 w 12192000"/>
              <a:gd name="connsiteY9315" fmla="*/ 525975 h 2007826"/>
              <a:gd name="connsiteX9316" fmla="*/ 2997278 w 12192000"/>
              <a:gd name="connsiteY9316" fmla="*/ 527165 h 2007826"/>
              <a:gd name="connsiteX9317" fmla="*/ 2868872 w 12192000"/>
              <a:gd name="connsiteY9317" fmla="*/ 552838 h 2007826"/>
              <a:gd name="connsiteX9318" fmla="*/ 2840206 w 12192000"/>
              <a:gd name="connsiteY9318" fmla="*/ 564555 h 2007826"/>
              <a:gd name="connsiteX9319" fmla="*/ 2879775 w 12192000"/>
              <a:gd name="connsiteY9319" fmla="*/ 557791 h 2007826"/>
              <a:gd name="connsiteX9320" fmla="*/ 2883386 w 12192000"/>
              <a:gd name="connsiteY9320" fmla="*/ 559315 h 2007826"/>
              <a:gd name="connsiteX9321" fmla="*/ 2931078 w 12192000"/>
              <a:gd name="connsiteY9321" fmla="*/ 549027 h 2007826"/>
              <a:gd name="connsiteX9322" fmla="*/ 2936604 w 12192000"/>
              <a:gd name="connsiteY9322" fmla="*/ 549504 h 2007826"/>
              <a:gd name="connsiteX9323" fmla="*/ 3553580 w 12192000"/>
              <a:gd name="connsiteY9323" fmla="*/ 447862 h 2007826"/>
              <a:gd name="connsiteX9324" fmla="*/ 3644325 w 12192000"/>
              <a:gd name="connsiteY9324" fmla="*/ 433240 h 2007826"/>
              <a:gd name="connsiteX9325" fmla="*/ 3651178 w 12192000"/>
              <a:gd name="connsiteY9325" fmla="*/ 434192 h 2007826"/>
              <a:gd name="connsiteX9326" fmla="*/ 3689248 w 12192000"/>
              <a:gd name="connsiteY9326" fmla="*/ 429858 h 2007826"/>
              <a:gd name="connsiteX9327" fmla="*/ 3797884 w 12192000"/>
              <a:gd name="connsiteY9327" fmla="*/ 415902 h 2007826"/>
              <a:gd name="connsiteX9328" fmla="*/ 3888520 w 12192000"/>
              <a:gd name="connsiteY9328" fmla="*/ 401280 h 2007826"/>
              <a:gd name="connsiteX9329" fmla="*/ 3894001 w 12192000"/>
              <a:gd name="connsiteY9329" fmla="*/ 403042 h 2007826"/>
              <a:gd name="connsiteX9330" fmla="*/ 3904199 w 12192000"/>
              <a:gd name="connsiteY9330" fmla="*/ 393993 h 2007826"/>
              <a:gd name="connsiteX9331" fmla="*/ 3906916 w 12192000"/>
              <a:gd name="connsiteY9331" fmla="*/ 402519 h 2007826"/>
              <a:gd name="connsiteX9332" fmla="*/ 3927116 w 12192000"/>
              <a:gd name="connsiteY9332" fmla="*/ 395136 h 2007826"/>
              <a:gd name="connsiteX9333" fmla="*/ 3932870 w 12192000"/>
              <a:gd name="connsiteY9333" fmla="*/ 397946 h 2007826"/>
              <a:gd name="connsiteX9334" fmla="*/ 3946299 w 12192000"/>
              <a:gd name="connsiteY9334" fmla="*/ 395993 h 2007826"/>
              <a:gd name="connsiteX9335" fmla="*/ 3973069 w 12192000"/>
              <a:gd name="connsiteY9335" fmla="*/ 392945 h 2007826"/>
              <a:gd name="connsiteX9336" fmla="*/ 3978339 w 12192000"/>
              <a:gd name="connsiteY9336" fmla="*/ 385515 h 2007826"/>
              <a:gd name="connsiteX9337" fmla="*/ 4024161 w 12192000"/>
              <a:gd name="connsiteY9337" fmla="*/ 388230 h 2007826"/>
              <a:gd name="connsiteX9338" fmla="*/ 4029783 w 12192000"/>
              <a:gd name="connsiteY9338" fmla="*/ 381228 h 2007826"/>
              <a:gd name="connsiteX9339" fmla="*/ 4059653 w 12192000"/>
              <a:gd name="connsiteY9339" fmla="*/ 379323 h 2007826"/>
              <a:gd name="connsiteX9340" fmla="*/ 4057890 w 12192000"/>
              <a:gd name="connsiteY9340" fmla="*/ 385991 h 2007826"/>
              <a:gd name="connsiteX9341" fmla="*/ 4068085 w 12192000"/>
              <a:gd name="connsiteY9341" fmla="*/ 377608 h 2007826"/>
              <a:gd name="connsiteX9342" fmla="*/ 4090665 w 12192000"/>
              <a:gd name="connsiteY9342" fmla="*/ 379132 h 2007826"/>
              <a:gd name="connsiteX9343" fmla="*/ 4092905 w 12192000"/>
              <a:gd name="connsiteY9343" fmla="*/ 374084 h 2007826"/>
              <a:gd name="connsiteX9344" fmla="*/ 4097572 w 12192000"/>
              <a:gd name="connsiteY9344" fmla="*/ 380037 h 2007826"/>
              <a:gd name="connsiteX9345" fmla="*/ 4105528 w 12192000"/>
              <a:gd name="connsiteY9345" fmla="*/ 375036 h 2007826"/>
              <a:gd name="connsiteX9346" fmla="*/ 4122536 w 12192000"/>
              <a:gd name="connsiteY9346" fmla="*/ 371940 h 2007826"/>
              <a:gd name="connsiteX9347" fmla="*/ 4128348 w 12192000"/>
              <a:gd name="connsiteY9347" fmla="*/ 375608 h 2007826"/>
              <a:gd name="connsiteX9348" fmla="*/ 4129872 w 12192000"/>
              <a:gd name="connsiteY9348" fmla="*/ 371416 h 2007826"/>
              <a:gd name="connsiteX9349" fmla="*/ 4152167 w 12192000"/>
              <a:gd name="connsiteY9349" fmla="*/ 373893 h 2007826"/>
              <a:gd name="connsiteX9350" fmla="*/ 4160647 w 12192000"/>
              <a:gd name="connsiteY9350" fmla="*/ 365463 h 2007826"/>
              <a:gd name="connsiteX9351" fmla="*/ 4158122 w 12192000"/>
              <a:gd name="connsiteY9351" fmla="*/ 376465 h 2007826"/>
              <a:gd name="connsiteX9352" fmla="*/ 4168126 w 12192000"/>
              <a:gd name="connsiteY9352" fmla="*/ 367987 h 2007826"/>
              <a:gd name="connsiteX9353" fmla="*/ 4185084 w 12192000"/>
              <a:gd name="connsiteY9353" fmla="*/ 367225 h 2007826"/>
              <a:gd name="connsiteX9354" fmla="*/ 4189563 w 12192000"/>
              <a:gd name="connsiteY9354" fmla="*/ 370702 h 2007826"/>
              <a:gd name="connsiteX9355" fmla="*/ 4198612 w 12192000"/>
              <a:gd name="connsiteY9355" fmla="*/ 360366 h 2007826"/>
              <a:gd name="connsiteX9356" fmla="*/ 4201771 w 12192000"/>
              <a:gd name="connsiteY9356" fmla="*/ 366320 h 2007826"/>
              <a:gd name="connsiteX9357" fmla="*/ 4210456 w 12192000"/>
              <a:gd name="connsiteY9357" fmla="*/ 360652 h 2007826"/>
              <a:gd name="connsiteX9358" fmla="*/ 4218316 w 12192000"/>
              <a:gd name="connsiteY9358" fmla="*/ 366034 h 2007826"/>
              <a:gd name="connsiteX9359" fmla="*/ 4225420 w 12192000"/>
              <a:gd name="connsiteY9359" fmla="*/ 356318 h 2007826"/>
              <a:gd name="connsiteX9360" fmla="*/ 4243245 w 12192000"/>
              <a:gd name="connsiteY9360" fmla="*/ 363224 h 2007826"/>
              <a:gd name="connsiteX9361" fmla="*/ 4250064 w 12192000"/>
              <a:gd name="connsiteY9361" fmla="*/ 355651 h 2007826"/>
              <a:gd name="connsiteX9362" fmla="*/ 4256169 w 12192000"/>
              <a:gd name="connsiteY9362" fmla="*/ 361414 h 2007826"/>
              <a:gd name="connsiteX9363" fmla="*/ 4259368 w 12192000"/>
              <a:gd name="connsiteY9363" fmla="*/ 357032 h 2007826"/>
              <a:gd name="connsiteX9364" fmla="*/ 4280676 w 12192000"/>
              <a:gd name="connsiteY9364" fmla="*/ 359318 h 2007826"/>
              <a:gd name="connsiteX9365" fmla="*/ 4290644 w 12192000"/>
              <a:gd name="connsiteY9365" fmla="*/ 349745 h 2007826"/>
              <a:gd name="connsiteX9366" fmla="*/ 4287055 w 12192000"/>
              <a:gd name="connsiteY9366" fmla="*/ 362081 h 2007826"/>
              <a:gd name="connsiteX9367" fmla="*/ 4299211 w 12192000"/>
              <a:gd name="connsiteY9367" fmla="*/ 350936 h 2007826"/>
              <a:gd name="connsiteX9368" fmla="*/ 4303919 w 12192000"/>
              <a:gd name="connsiteY9368" fmla="*/ 359176 h 2007826"/>
              <a:gd name="connsiteX9369" fmla="*/ 4313994 w 12192000"/>
              <a:gd name="connsiteY9369" fmla="*/ 350221 h 2007826"/>
              <a:gd name="connsiteX9370" fmla="*/ 4315995 w 12192000"/>
              <a:gd name="connsiteY9370" fmla="*/ 357318 h 2007826"/>
              <a:gd name="connsiteX9371" fmla="*/ 4326144 w 12192000"/>
              <a:gd name="connsiteY9371" fmla="*/ 346792 h 2007826"/>
              <a:gd name="connsiteX9372" fmla="*/ 4341244 w 12192000"/>
              <a:gd name="connsiteY9372" fmla="*/ 356080 h 2007826"/>
              <a:gd name="connsiteX9373" fmla="*/ 4351869 w 12192000"/>
              <a:gd name="connsiteY9373" fmla="*/ 345363 h 2007826"/>
              <a:gd name="connsiteX9374" fmla="*/ 4353894 w 12192000"/>
              <a:gd name="connsiteY9374" fmla="*/ 352174 h 2007826"/>
              <a:gd name="connsiteX9375" fmla="*/ 4362045 w 12192000"/>
              <a:gd name="connsiteY9375" fmla="*/ 345601 h 2007826"/>
              <a:gd name="connsiteX9376" fmla="*/ 4370089 w 12192000"/>
              <a:gd name="connsiteY9376" fmla="*/ 351698 h 2007826"/>
              <a:gd name="connsiteX9377" fmla="*/ 4378598 w 12192000"/>
              <a:gd name="connsiteY9377" fmla="*/ 342600 h 2007826"/>
              <a:gd name="connsiteX9378" fmla="*/ 4376934 w 12192000"/>
              <a:gd name="connsiteY9378" fmla="*/ 353079 h 2007826"/>
              <a:gd name="connsiteX9379" fmla="*/ 4390999 w 12192000"/>
              <a:gd name="connsiteY9379" fmla="*/ 340409 h 2007826"/>
              <a:gd name="connsiteX9380" fmla="*/ 4391097 w 12192000"/>
              <a:gd name="connsiteY9380" fmla="*/ 352174 h 2007826"/>
              <a:gd name="connsiteX9381" fmla="*/ 4408428 w 12192000"/>
              <a:gd name="connsiteY9381" fmla="*/ 345934 h 2007826"/>
              <a:gd name="connsiteX9382" fmla="*/ 4417244 w 12192000"/>
              <a:gd name="connsiteY9382" fmla="*/ 337552 h 2007826"/>
              <a:gd name="connsiteX9383" fmla="*/ 4432480 w 12192000"/>
              <a:gd name="connsiteY9383" fmla="*/ 346554 h 2007826"/>
              <a:gd name="connsiteX9384" fmla="*/ 4442095 w 12192000"/>
              <a:gd name="connsiteY9384" fmla="*/ 335551 h 2007826"/>
              <a:gd name="connsiteX9385" fmla="*/ 4444121 w 12192000"/>
              <a:gd name="connsiteY9385" fmla="*/ 342029 h 2007826"/>
              <a:gd name="connsiteX9386" fmla="*/ 4458112 w 12192000"/>
              <a:gd name="connsiteY9386" fmla="*/ 334075 h 2007826"/>
              <a:gd name="connsiteX9387" fmla="*/ 4452821 w 12192000"/>
              <a:gd name="connsiteY9387" fmla="*/ 348268 h 2007826"/>
              <a:gd name="connsiteX9388" fmla="*/ 4476592 w 12192000"/>
              <a:gd name="connsiteY9388" fmla="*/ 326311 h 2007826"/>
              <a:gd name="connsiteX9389" fmla="*/ 4483586 w 12192000"/>
              <a:gd name="connsiteY9389" fmla="*/ 339981 h 2007826"/>
              <a:gd name="connsiteX9390" fmla="*/ 4498403 w 12192000"/>
              <a:gd name="connsiteY9390" fmla="*/ 334027 h 2007826"/>
              <a:gd name="connsiteX9391" fmla="*/ 4508073 w 12192000"/>
              <a:gd name="connsiteY9391" fmla="*/ 337313 h 2007826"/>
              <a:gd name="connsiteX9392" fmla="*/ 4522601 w 12192000"/>
              <a:gd name="connsiteY9392" fmla="*/ 336409 h 2007826"/>
              <a:gd name="connsiteX9393" fmla="*/ 4533510 w 12192000"/>
              <a:gd name="connsiteY9393" fmla="*/ 325882 h 2007826"/>
              <a:gd name="connsiteX9394" fmla="*/ 4530222 w 12192000"/>
              <a:gd name="connsiteY9394" fmla="*/ 338981 h 2007826"/>
              <a:gd name="connsiteX9395" fmla="*/ 4543991 w 12192000"/>
              <a:gd name="connsiteY9395" fmla="*/ 326168 h 2007826"/>
              <a:gd name="connsiteX9396" fmla="*/ 4543466 w 12192000"/>
              <a:gd name="connsiteY9396" fmla="*/ 338504 h 2007826"/>
              <a:gd name="connsiteX9397" fmla="*/ 4557233 w 12192000"/>
              <a:gd name="connsiteY9397" fmla="*/ 326406 h 2007826"/>
              <a:gd name="connsiteX9398" fmla="*/ 4570378 w 12192000"/>
              <a:gd name="connsiteY9398" fmla="*/ 322977 h 2007826"/>
              <a:gd name="connsiteX9399" fmla="*/ 4567620 w 12192000"/>
              <a:gd name="connsiteY9399" fmla="*/ 335170 h 2007826"/>
              <a:gd name="connsiteX9400" fmla="*/ 4591860 w 12192000"/>
              <a:gd name="connsiteY9400" fmla="*/ 337266 h 2007826"/>
              <a:gd name="connsiteX9401" fmla="*/ 4585858 w 12192000"/>
              <a:gd name="connsiteY9401" fmla="*/ 328883 h 2007826"/>
              <a:gd name="connsiteX9402" fmla="*/ 4595855 w 12192000"/>
              <a:gd name="connsiteY9402" fmla="*/ 321596 h 2007826"/>
              <a:gd name="connsiteX9403" fmla="*/ 4596143 w 12192000"/>
              <a:gd name="connsiteY9403" fmla="*/ 333979 h 2007826"/>
              <a:gd name="connsiteX9404" fmla="*/ 4607288 w 12192000"/>
              <a:gd name="connsiteY9404" fmla="*/ 322072 h 2007826"/>
              <a:gd name="connsiteX9405" fmla="*/ 4612330 w 12192000"/>
              <a:gd name="connsiteY9405" fmla="*/ 328073 h 2007826"/>
              <a:gd name="connsiteX9406" fmla="*/ 4620842 w 12192000"/>
              <a:gd name="connsiteY9406" fmla="*/ 319262 h 2007826"/>
              <a:gd name="connsiteX9407" fmla="*/ 4629522 w 12192000"/>
              <a:gd name="connsiteY9407" fmla="*/ 322453 h 2007826"/>
              <a:gd name="connsiteX9408" fmla="*/ 4630186 w 12192000"/>
              <a:gd name="connsiteY9408" fmla="*/ 307878 h 2007826"/>
              <a:gd name="connsiteX9409" fmla="*/ 4639598 w 12192000"/>
              <a:gd name="connsiteY9409" fmla="*/ 314975 h 2007826"/>
              <a:gd name="connsiteX9410" fmla="*/ 4634366 w 12192000"/>
              <a:gd name="connsiteY9410" fmla="*/ 328835 h 2007826"/>
              <a:gd name="connsiteX9411" fmla="*/ 4645724 w 12192000"/>
              <a:gd name="connsiteY9411" fmla="*/ 317833 h 2007826"/>
              <a:gd name="connsiteX9412" fmla="*/ 4652087 w 12192000"/>
              <a:gd name="connsiteY9412" fmla="*/ 323739 h 2007826"/>
              <a:gd name="connsiteX9413" fmla="*/ 4660654 w 12192000"/>
              <a:gd name="connsiteY9413" fmla="*/ 303258 h 2007826"/>
              <a:gd name="connsiteX9414" fmla="*/ 4606249 w 12192000"/>
              <a:gd name="connsiteY9414" fmla="*/ 307354 h 2007826"/>
              <a:gd name="connsiteX9415" fmla="*/ 4604805 w 12192000"/>
              <a:gd name="connsiteY9415" fmla="*/ 304925 h 2007826"/>
              <a:gd name="connsiteX9416" fmla="*/ 4516695 w 12192000"/>
              <a:gd name="connsiteY9416" fmla="*/ 316404 h 2007826"/>
              <a:gd name="connsiteX9417" fmla="*/ 4511884 w 12192000"/>
              <a:gd name="connsiteY9417" fmla="*/ 313118 h 2007826"/>
              <a:gd name="connsiteX9418" fmla="*/ 4507406 w 12192000"/>
              <a:gd name="connsiteY9418" fmla="*/ 318500 h 2007826"/>
              <a:gd name="connsiteX9419" fmla="*/ 4504216 w 12192000"/>
              <a:gd name="connsiteY9419" fmla="*/ 314737 h 2007826"/>
              <a:gd name="connsiteX9420" fmla="*/ 4455766 w 12192000"/>
              <a:gd name="connsiteY9420" fmla="*/ 320119 h 2007826"/>
              <a:gd name="connsiteX9421" fmla="*/ 4412243 w 12192000"/>
              <a:gd name="connsiteY9421" fmla="*/ 325406 h 2007826"/>
              <a:gd name="connsiteX9422" fmla="*/ 4363462 w 12192000"/>
              <a:gd name="connsiteY9422" fmla="*/ 330645 h 2007826"/>
              <a:gd name="connsiteX9423" fmla="*/ 4361194 w 12192000"/>
              <a:gd name="connsiteY9423" fmla="*/ 329121 h 2007826"/>
              <a:gd name="connsiteX9424" fmla="*/ 4321786 w 12192000"/>
              <a:gd name="connsiteY9424" fmla="*/ 334884 h 2007826"/>
              <a:gd name="connsiteX9425" fmla="*/ 4096383 w 12192000"/>
              <a:gd name="connsiteY9425" fmla="*/ 360319 h 2007826"/>
              <a:gd name="connsiteX9426" fmla="*/ 3988147 w 12192000"/>
              <a:gd name="connsiteY9426" fmla="*/ 376370 h 2007826"/>
              <a:gd name="connsiteX9427" fmla="*/ 3844008 w 12192000"/>
              <a:gd name="connsiteY9427" fmla="*/ 393135 h 2007826"/>
              <a:gd name="connsiteX9428" fmla="*/ 3745731 w 12192000"/>
              <a:gd name="connsiteY9428" fmla="*/ 406329 h 2007826"/>
              <a:gd name="connsiteX9429" fmla="*/ 3726505 w 12192000"/>
              <a:gd name="connsiteY9429" fmla="*/ 406424 h 2007826"/>
              <a:gd name="connsiteX9430" fmla="*/ 3622530 w 12192000"/>
              <a:gd name="connsiteY9430" fmla="*/ 425047 h 2007826"/>
              <a:gd name="connsiteX9431" fmla="*/ 3550438 w 12192000"/>
              <a:gd name="connsiteY9431" fmla="*/ 434859 h 2007826"/>
              <a:gd name="connsiteX9432" fmla="*/ 3522558 w 12192000"/>
              <a:gd name="connsiteY9432" fmla="*/ 439384 h 2007826"/>
              <a:gd name="connsiteX9433" fmla="*/ 3459748 w 12192000"/>
              <a:gd name="connsiteY9433" fmla="*/ 448481 h 2007826"/>
              <a:gd name="connsiteX9434" fmla="*/ 3423984 w 12192000"/>
              <a:gd name="connsiteY9434" fmla="*/ 456102 h 2007826"/>
              <a:gd name="connsiteX9435" fmla="*/ 3369476 w 12192000"/>
              <a:gd name="connsiteY9435" fmla="*/ 462770 h 2007826"/>
              <a:gd name="connsiteX9436" fmla="*/ 3348663 w 12192000"/>
              <a:gd name="connsiteY9436" fmla="*/ 467581 h 2007826"/>
              <a:gd name="connsiteX9437" fmla="*/ 3284140 w 12192000"/>
              <a:gd name="connsiteY9437" fmla="*/ 478154 h 2007826"/>
              <a:gd name="connsiteX9438" fmla="*/ 3278751 w 12192000"/>
              <a:gd name="connsiteY9438" fmla="*/ 477440 h 2007826"/>
              <a:gd name="connsiteX9439" fmla="*/ 3236603 w 12192000"/>
              <a:gd name="connsiteY9439" fmla="*/ 483584 h 2007826"/>
              <a:gd name="connsiteX9440" fmla="*/ 3244221 w 12192000"/>
              <a:gd name="connsiteY9440" fmla="*/ 469819 h 2007826"/>
              <a:gd name="connsiteX9441" fmla="*/ 3249793 w 12192000"/>
              <a:gd name="connsiteY9441" fmla="*/ 473439 h 2007826"/>
              <a:gd name="connsiteX9442" fmla="*/ 3279084 w 12192000"/>
              <a:gd name="connsiteY9442" fmla="*/ 468533 h 2007826"/>
              <a:gd name="connsiteX9443" fmla="*/ 3303416 w 12192000"/>
              <a:gd name="connsiteY9443" fmla="*/ 462722 h 2007826"/>
              <a:gd name="connsiteX9444" fmla="*/ 3341824 w 12192000"/>
              <a:gd name="connsiteY9444" fmla="*/ 458245 h 2007826"/>
              <a:gd name="connsiteX9445" fmla="*/ 3380101 w 12192000"/>
              <a:gd name="connsiteY9445" fmla="*/ 452006 h 2007826"/>
              <a:gd name="connsiteX9446" fmla="*/ 3438918 w 12192000"/>
              <a:gd name="connsiteY9446" fmla="*/ 441813 h 2007826"/>
              <a:gd name="connsiteX9447" fmla="*/ 3544063 w 12192000"/>
              <a:gd name="connsiteY9447" fmla="*/ 424619 h 2007826"/>
              <a:gd name="connsiteX9448" fmla="*/ 3627527 w 12192000"/>
              <a:gd name="connsiteY9448" fmla="*/ 413616 h 2007826"/>
              <a:gd name="connsiteX9449" fmla="*/ 3736263 w 12192000"/>
              <a:gd name="connsiteY9449" fmla="*/ 397232 h 2007826"/>
              <a:gd name="connsiteX9450" fmla="*/ 3808076 w 12192000"/>
              <a:gd name="connsiteY9450" fmla="*/ 387087 h 2007826"/>
              <a:gd name="connsiteX9451" fmla="*/ 3870219 w 12192000"/>
              <a:gd name="connsiteY9451" fmla="*/ 376846 h 2007826"/>
              <a:gd name="connsiteX9452" fmla="*/ 3874033 w 12192000"/>
              <a:gd name="connsiteY9452" fmla="*/ 378227 h 2007826"/>
              <a:gd name="connsiteX9453" fmla="*/ 3913158 w 12192000"/>
              <a:gd name="connsiteY9453" fmla="*/ 372845 h 2007826"/>
              <a:gd name="connsiteX9454" fmla="*/ 3945868 w 12192000"/>
              <a:gd name="connsiteY9454" fmla="*/ 367368 h 2007826"/>
              <a:gd name="connsiteX9455" fmla="*/ 3950784 w 12192000"/>
              <a:gd name="connsiteY9455" fmla="*/ 368273 h 2007826"/>
              <a:gd name="connsiteX9456" fmla="*/ 3981097 w 12192000"/>
              <a:gd name="connsiteY9456" fmla="*/ 362367 h 2007826"/>
              <a:gd name="connsiteX9457" fmla="*/ 3976151 w 12192000"/>
              <a:gd name="connsiteY9457" fmla="*/ 359414 h 2007826"/>
              <a:gd name="connsiteX9458" fmla="*/ 3267750 w 12192000"/>
              <a:gd name="connsiteY9458" fmla="*/ 456816 h 2007826"/>
              <a:gd name="connsiteX9459" fmla="*/ 3232841 w 12192000"/>
              <a:gd name="connsiteY9459" fmla="*/ 459341 h 2007826"/>
              <a:gd name="connsiteX9460" fmla="*/ 3344809 w 12192000"/>
              <a:gd name="connsiteY9460" fmla="*/ 440479 h 2007826"/>
              <a:gd name="connsiteX9461" fmla="*/ 3349141 w 12192000"/>
              <a:gd name="connsiteY9461" fmla="*/ 435145 h 2007826"/>
              <a:gd name="connsiteX9462" fmla="*/ 3371382 w 12192000"/>
              <a:gd name="connsiteY9462" fmla="*/ 435954 h 2007826"/>
              <a:gd name="connsiteX9463" fmla="*/ 4022494 w 12192000"/>
              <a:gd name="connsiteY9463" fmla="*/ 344506 h 2007826"/>
              <a:gd name="connsiteX9464" fmla="*/ 4048553 w 12192000"/>
              <a:gd name="connsiteY9464" fmla="*/ 340171 h 2007826"/>
              <a:gd name="connsiteX9465" fmla="*/ 4051125 w 12192000"/>
              <a:gd name="connsiteY9465" fmla="*/ 334265 h 2007826"/>
              <a:gd name="connsiteX9466" fmla="*/ 4052269 w 12192000"/>
              <a:gd name="connsiteY9466" fmla="*/ 338600 h 2007826"/>
              <a:gd name="connsiteX9467" fmla="*/ 4067846 w 12192000"/>
              <a:gd name="connsiteY9467" fmla="*/ 341457 h 2007826"/>
              <a:gd name="connsiteX9468" fmla="*/ 4075374 w 12192000"/>
              <a:gd name="connsiteY9468" fmla="*/ 336837 h 2007826"/>
              <a:gd name="connsiteX9469" fmla="*/ 4078231 w 12192000"/>
              <a:gd name="connsiteY9469" fmla="*/ 340457 h 2007826"/>
              <a:gd name="connsiteX9470" fmla="*/ 4115055 w 12192000"/>
              <a:gd name="connsiteY9470" fmla="*/ 333170 h 2007826"/>
              <a:gd name="connsiteX9471" fmla="*/ 4116390 w 12192000"/>
              <a:gd name="connsiteY9471" fmla="*/ 338076 h 2007826"/>
              <a:gd name="connsiteX9472" fmla="*/ 4126204 w 12192000"/>
              <a:gd name="connsiteY9472" fmla="*/ 328359 h 2007826"/>
              <a:gd name="connsiteX9473" fmla="*/ 4143544 w 12192000"/>
              <a:gd name="connsiteY9473" fmla="*/ 322358 h 2007826"/>
              <a:gd name="connsiteX9474" fmla="*/ 4143877 w 12192000"/>
              <a:gd name="connsiteY9474" fmla="*/ 333313 h 2007826"/>
              <a:gd name="connsiteX9475" fmla="*/ 4155692 w 12192000"/>
              <a:gd name="connsiteY9475" fmla="*/ 323406 h 2007826"/>
              <a:gd name="connsiteX9476" fmla="*/ 4153501 w 12192000"/>
              <a:gd name="connsiteY9476" fmla="*/ 333932 h 2007826"/>
              <a:gd name="connsiteX9477" fmla="*/ 4171032 w 12192000"/>
              <a:gd name="connsiteY9477" fmla="*/ 317500 h 2007826"/>
              <a:gd name="connsiteX9478" fmla="*/ 4166601 w 12192000"/>
              <a:gd name="connsiteY9478" fmla="*/ 332074 h 2007826"/>
              <a:gd name="connsiteX9479" fmla="*/ 4179559 w 12192000"/>
              <a:gd name="connsiteY9479" fmla="*/ 322310 h 2007826"/>
              <a:gd name="connsiteX9480" fmla="*/ 4184322 w 12192000"/>
              <a:gd name="connsiteY9480" fmla="*/ 327883 h 2007826"/>
              <a:gd name="connsiteX9481" fmla="*/ 4195289 w 12192000"/>
              <a:gd name="connsiteY9481" fmla="*/ 316309 h 2007826"/>
              <a:gd name="connsiteX9482" fmla="*/ 4192231 w 12192000"/>
              <a:gd name="connsiteY9482" fmla="*/ 328407 h 2007826"/>
              <a:gd name="connsiteX9483" fmla="*/ 4205357 w 12192000"/>
              <a:gd name="connsiteY9483" fmla="*/ 316880 h 2007826"/>
              <a:gd name="connsiteX9484" fmla="*/ 4205439 w 12192000"/>
              <a:gd name="connsiteY9484" fmla="*/ 329026 h 2007826"/>
              <a:gd name="connsiteX9485" fmla="*/ 4218834 w 12192000"/>
              <a:gd name="connsiteY9485" fmla="*/ 316976 h 2007826"/>
              <a:gd name="connsiteX9486" fmla="*/ 4220588 w 12192000"/>
              <a:gd name="connsiteY9486" fmla="*/ 323787 h 2007826"/>
              <a:gd name="connsiteX9487" fmla="*/ 4234489 w 12192000"/>
              <a:gd name="connsiteY9487" fmla="*/ 311641 h 2007826"/>
              <a:gd name="connsiteX9488" fmla="*/ 4229401 w 12192000"/>
              <a:gd name="connsiteY9488" fmla="*/ 324263 h 2007826"/>
              <a:gd name="connsiteX9489" fmla="*/ 4241428 w 12192000"/>
              <a:gd name="connsiteY9489" fmla="*/ 318071 h 2007826"/>
              <a:gd name="connsiteX9490" fmla="*/ 4246351 w 12192000"/>
              <a:gd name="connsiteY9490" fmla="*/ 323025 h 2007826"/>
              <a:gd name="connsiteX9491" fmla="*/ 4256348 w 12192000"/>
              <a:gd name="connsiteY9491" fmla="*/ 311975 h 2007826"/>
              <a:gd name="connsiteX9492" fmla="*/ 4259905 w 12192000"/>
              <a:gd name="connsiteY9492" fmla="*/ 319500 h 2007826"/>
              <a:gd name="connsiteX9493" fmla="*/ 4271107 w 12192000"/>
              <a:gd name="connsiteY9493" fmla="*/ 308831 h 2007826"/>
              <a:gd name="connsiteX9494" fmla="*/ 4273728 w 12192000"/>
              <a:gd name="connsiteY9494" fmla="*/ 319119 h 2007826"/>
              <a:gd name="connsiteX9495" fmla="*/ 4284402 w 12192000"/>
              <a:gd name="connsiteY9495" fmla="*/ 308164 h 2007826"/>
              <a:gd name="connsiteX9496" fmla="*/ 4281404 w 12192000"/>
              <a:gd name="connsiteY9496" fmla="*/ 318024 h 2007826"/>
              <a:gd name="connsiteX9497" fmla="*/ 4287330 w 12192000"/>
              <a:gd name="connsiteY9497" fmla="*/ 317976 h 2007826"/>
              <a:gd name="connsiteX9498" fmla="*/ 4283581 w 12192000"/>
              <a:gd name="connsiteY9498" fmla="*/ 312117 h 2007826"/>
              <a:gd name="connsiteX9499" fmla="*/ 4296121 w 12192000"/>
              <a:gd name="connsiteY9499" fmla="*/ 308498 h 2007826"/>
              <a:gd name="connsiteX9500" fmla="*/ 4295931 w 12192000"/>
              <a:gd name="connsiteY9500" fmla="*/ 319024 h 2007826"/>
              <a:gd name="connsiteX9501" fmla="*/ 4309574 w 12192000"/>
              <a:gd name="connsiteY9501" fmla="*/ 307307 h 2007826"/>
              <a:gd name="connsiteX9502" fmla="*/ 4310668 w 12192000"/>
              <a:gd name="connsiteY9502" fmla="*/ 314451 h 2007826"/>
              <a:gd name="connsiteX9503" fmla="*/ 4324901 w 12192000"/>
              <a:gd name="connsiteY9503" fmla="*/ 301877 h 2007826"/>
              <a:gd name="connsiteX9504" fmla="*/ 4318004 w 12192000"/>
              <a:gd name="connsiteY9504" fmla="*/ 317690 h 2007826"/>
              <a:gd name="connsiteX9505" fmla="*/ 4337287 w 12192000"/>
              <a:gd name="connsiteY9505" fmla="*/ 310689 h 2007826"/>
              <a:gd name="connsiteX9506" fmla="*/ 4351639 w 12192000"/>
              <a:gd name="connsiteY9506" fmla="*/ 307545 h 2007826"/>
              <a:gd name="connsiteX9507" fmla="*/ 4361431 w 12192000"/>
              <a:gd name="connsiteY9507" fmla="*/ 299067 h 2007826"/>
              <a:gd name="connsiteX9508" fmla="*/ 4362989 w 12192000"/>
              <a:gd name="connsiteY9508" fmla="*/ 309688 h 2007826"/>
              <a:gd name="connsiteX9509" fmla="*/ 4375637 w 12192000"/>
              <a:gd name="connsiteY9509" fmla="*/ 298400 h 2007826"/>
              <a:gd name="connsiteX9510" fmla="*/ 4371860 w 12192000"/>
              <a:gd name="connsiteY9510" fmla="*/ 308402 h 2007826"/>
              <a:gd name="connsiteX9511" fmla="*/ 4376122 w 12192000"/>
              <a:gd name="connsiteY9511" fmla="*/ 309212 h 2007826"/>
              <a:gd name="connsiteX9512" fmla="*/ 4376270 w 12192000"/>
              <a:gd name="connsiteY9512" fmla="*/ 303211 h 2007826"/>
              <a:gd name="connsiteX9513" fmla="*/ 4380163 w 12192000"/>
              <a:gd name="connsiteY9513" fmla="*/ 301258 h 2007826"/>
              <a:gd name="connsiteX9514" fmla="*/ 4386919 w 12192000"/>
              <a:gd name="connsiteY9514" fmla="*/ 297829 h 2007826"/>
              <a:gd name="connsiteX9515" fmla="*/ 4381298 w 12192000"/>
              <a:gd name="connsiteY9515" fmla="*/ 313213 h 2007826"/>
              <a:gd name="connsiteX9516" fmla="*/ 4400790 w 12192000"/>
              <a:gd name="connsiteY9516" fmla="*/ 297876 h 2007826"/>
              <a:gd name="connsiteX9517" fmla="*/ 4398838 w 12192000"/>
              <a:gd name="connsiteY9517" fmla="*/ 307688 h 2007826"/>
              <a:gd name="connsiteX9518" fmla="*/ 4413340 w 12192000"/>
              <a:gd name="connsiteY9518" fmla="*/ 293113 h 2007826"/>
              <a:gd name="connsiteX9519" fmla="*/ 4415864 w 12192000"/>
              <a:gd name="connsiteY9519" fmla="*/ 301972 h 2007826"/>
              <a:gd name="connsiteX9520" fmla="*/ 4429163 w 12192000"/>
              <a:gd name="connsiteY9520" fmla="*/ 291875 h 2007826"/>
              <a:gd name="connsiteX9521" fmla="*/ 4424088 w 12192000"/>
              <a:gd name="connsiteY9521" fmla="*/ 305687 h 2007826"/>
              <a:gd name="connsiteX9522" fmla="*/ 4436578 w 12192000"/>
              <a:gd name="connsiteY9522" fmla="*/ 293685 h 2007826"/>
              <a:gd name="connsiteX9523" fmla="*/ 4440429 w 12192000"/>
              <a:gd name="connsiteY9523" fmla="*/ 299400 h 2007826"/>
              <a:gd name="connsiteX9524" fmla="*/ 4447873 w 12192000"/>
              <a:gd name="connsiteY9524" fmla="*/ 292970 h 2007826"/>
              <a:gd name="connsiteX9525" fmla="*/ 4462406 w 12192000"/>
              <a:gd name="connsiteY9525" fmla="*/ 302687 h 2007826"/>
              <a:gd name="connsiteX9526" fmla="*/ 4486325 w 12192000"/>
              <a:gd name="connsiteY9526" fmla="*/ 292970 h 2007826"/>
              <a:gd name="connsiteX9527" fmla="*/ 4483924 w 12192000"/>
              <a:gd name="connsiteY9527" fmla="*/ 302973 h 2007826"/>
              <a:gd name="connsiteX9528" fmla="*/ 4512027 w 12192000"/>
              <a:gd name="connsiteY9528" fmla="*/ 295923 h 2007826"/>
              <a:gd name="connsiteX9529" fmla="*/ 4500931 w 12192000"/>
              <a:gd name="connsiteY9529" fmla="*/ 294066 h 2007826"/>
              <a:gd name="connsiteX9530" fmla="*/ 4498545 w 12192000"/>
              <a:gd name="connsiteY9530" fmla="*/ 297971 h 2007826"/>
              <a:gd name="connsiteX9531" fmla="*/ 4516122 w 12192000"/>
              <a:gd name="connsiteY9531" fmla="*/ 298448 h 2007826"/>
              <a:gd name="connsiteX9532" fmla="*/ 4509884 w 12192000"/>
              <a:gd name="connsiteY9532" fmla="*/ 290732 h 2007826"/>
              <a:gd name="connsiteX9533" fmla="*/ 4525079 w 12192000"/>
              <a:gd name="connsiteY9533" fmla="*/ 290541 h 2007826"/>
              <a:gd name="connsiteX9534" fmla="*/ 4519030 w 12192000"/>
              <a:gd name="connsiteY9534" fmla="*/ 298924 h 2007826"/>
              <a:gd name="connsiteX9535" fmla="*/ 4530176 w 12192000"/>
              <a:gd name="connsiteY9535" fmla="*/ 298876 h 2007826"/>
              <a:gd name="connsiteX9536" fmla="*/ 4524602 w 12192000"/>
              <a:gd name="connsiteY9536" fmla="*/ 286397 h 2007826"/>
              <a:gd name="connsiteX9537" fmla="*/ 4538511 w 12192000"/>
              <a:gd name="connsiteY9537" fmla="*/ 285683 h 2007826"/>
              <a:gd name="connsiteX9538" fmla="*/ 4541180 w 12192000"/>
              <a:gd name="connsiteY9538" fmla="*/ 292923 h 2007826"/>
              <a:gd name="connsiteX9539" fmla="*/ 4552042 w 12192000"/>
              <a:gd name="connsiteY9539" fmla="*/ 284111 h 2007826"/>
              <a:gd name="connsiteX9540" fmla="*/ 4547610 w 12192000"/>
              <a:gd name="connsiteY9540" fmla="*/ 296733 h 2007826"/>
              <a:gd name="connsiteX9541" fmla="*/ 4565760 w 12192000"/>
              <a:gd name="connsiteY9541" fmla="*/ 279015 h 2007826"/>
              <a:gd name="connsiteX9542" fmla="*/ 4568381 w 12192000"/>
              <a:gd name="connsiteY9542" fmla="*/ 284730 h 2007826"/>
              <a:gd name="connsiteX9543" fmla="*/ 4580907 w 12192000"/>
              <a:gd name="connsiteY9543" fmla="*/ 279015 h 2007826"/>
              <a:gd name="connsiteX9544" fmla="*/ 4571759 w 12192000"/>
              <a:gd name="connsiteY9544" fmla="*/ 294780 h 2007826"/>
              <a:gd name="connsiteX9545" fmla="*/ 4585572 w 12192000"/>
              <a:gd name="connsiteY9545" fmla="*/ 290827 h 2007826"/>
              <a:gd name="connsiteX9546" fmla="*/ 4580570 w 12192000"/>
              <a:gd name="connsiteY9546" fmla="*/ 286969 h 2007826"/>
              <a:gd name="connsiteX9547" fmla="*/ 4588809 w 12192000"/>
              <a:gd name="connsiteY9547" fmla="*/ 279301 h 2007826"/>
              <a:gd name="connsiteX9548" fmla="*/ 4591908 w 12192000"/>
              <a:gd name="connsiteY9548" fmla="*/ 283492 h 2007826"/>
              <a:gd name="connsiteX9549" fmla="*/ 4627481 w 12192000"/>
              <a:gd name="connsiteY9549" fmla="*/ 276109 h 2007826"/>
              <a:gd name="connsiteX9550" fmla="*/ 4630092 w 12192000"/>
              <a:gd name="connsiteY9550" fmla="*/ 278300 h 2007826"/>
              <a:gd name="connsiteX9551" fmla="*/ 4696468 w 12192000"/>
              <a:gd name="connsiteY9551" fmla="*/ 271299 h 2007826"/>
              <a:gd name="connsiteX9552" fmla="*/ 4697658 w 12192000"/>
              <a:gd name="connsiteY9552" fmla="*/ 284206 h 2007826"/>
              <a:gd name="connsiteX9553" fmla="*/ 4710821 w 12192000"/>
              <a:gd name="connsiteY9553" fmla="*/ 267631 h 2007826"/>
              <a:gd name="connsiteX9554" fmla="*/ 4710249 w 12192000"/>
              <a:gd name="connsiteY9554" fmla="*/ 279777 h 2007826"/>
              <a:gd name="connsiteX9555" fmla="*/ 4715413 w 12192000"/>
              <a:gd name="connsiteY9555" fmla="*/ 280253 h 2007826"/>
              <a:gd name="connsiteX9556" fmla="*/ 4712448 w 12192000"/>
              <a:gd name="connsiteY9556" fmla="*/ 270918 h 2007826"/>
              <a:gd name="connsiteX9557" fmla="*/ 4737531 w 12192000"/>
              <a:gd name="connsiteY9557" fmla="*/ 266393 h 2007826"/>
              <a:gd name="connsiteX9558" fmla="*/ 4740140 w 12192000"/>
              <a:gd name="connsiteY9558" fmla="*/ 270299 h 2007826"/>
              <a:gd name="connsiteX9559" fmla="*/ 4751438 w 12192000"/>
              <a:gd name="connsiteY9559" fmla="*/ 264154 h 2007826"/>
              <a:gd name="connsiteX9560" fmla="*/ 4750128 w 12192000"/>
              <a:gd name="connsiteY9560" fmla="*/ 274776 h 2007826"/>
              <a:gd name="connsiteX9561" fmla="*/ 4758029 w 12192000"/>
              <a:gd name="connsiteY9561" fmla="*/ 264393 h 2007826"/>
              <a:gd name="connsiteX9562" fmla="*/ 4764794 w 12192000"/>
              <a:gd name="connsiteY9562" fmla="*/ 269870 h 2007826"/>
              <a:gd name="connsiteX9563" fmla="*/ 4776828 w 12192000"/>
              <a:gd name="connsiteY9563" fmla="*/ 264250 h 2007826"/>
              <a:gd name="connsiteX9564" fmla="*/ 4772736 w 12192000"/>
              <a:gd name="connsiteY9564" fmla="*/ 275490 h 2007826"/>
              <a:gd name="connsiteX9565" fmla="*/ 4785007 w 12192000"/>
              <a:gd name="connsiteY9565" fmla="*/ 263678 h 2007826"/>
              <a:gd name="connsiteX9566" fmla="*/ 4785055 w 12192000"/>
              <a:gd name="connsiteY9566" fmla="*/ 275252 h 2007826"/>
              <a:gd name="connsiteX9567" fmla="*/ 4788338 w 12192000"/>
              <a:gd name="connsiteY9567" fmla="*/ 274633 h 2007826"/>
              <a:gd name="connsiteX9568" fmla="*/ 4815541 w 12192000"/>
              <a:gd name="connsiteY9568" fmla="*/ 259725 h 2007826"/>
              <a:gd name="connsiteX9569" fmla="*/ 4810310 w 12192000"/>
              <a:gd name="connsiteY9569" fmla="*/ 275252 h 2007826"/>
              <a:gd name="connsiteX9570" fmla="*/ 4824489 w 12192000"/>
              <a:gd name="connsiteY9570" fmla="*/ 258439 h 2007826"/>
              <a:gd name="connsiteX9571" fmla="*/ 4824778 w 12192000"/>
              <a:gd name="connsiteY9571" fmla="*/ 272061 h 2007826"/>
              <a:gd name="connsiteX9572" fmla="*/ 4833292 w 12192000"/>
              <a:gd name="connsiteY9572" fmla="*/ 261821 h 2007826"/>
              <a:gd name="connsiteX9573" fmla="*/ 4863609 w 12192000"/>
              <a:gd name="connsiteY9573" fmla="*/ 261582 h 2007826"/>
              <a:gd name="connsiteX9574" fmla="*/ 4861523 w 12192000"/>
              <a:gd name="connsiteY9574" fmla="*/ 270346 h 2007826"/>
              <a:gd name="connsiteX9575" fmla="*/ 4866836 w 12192000"/>
              <a:gd name="connsiteY9575" fmla="*/ 270441 h 2007826"/>
              <a:gd name="connsiteX9576" fmla="*/ 4865981 w 12192000"/>
              <a:gd name="connsiteY9576" fmla="*/ 261154 h 2007826"/>
              <a:gd name="connsiteX9577" fmla="*/ 4894355 w 12192000"/>
              <a:gd name="connsiteY9577" fmla="*/ 258677 h 2007826"/>
              <a:gd name="connsiteX9578" fmla="*/ 4905228 w 12192000"/>
              <a:gd name="connsiteY9578" fmla="*/ 255200 h 2007826"/>
              <a:gd name="connsiteX9579" fmla="*/ 4901364 w 12192000"/>
              <a:gd name="connsiteY9579" fmla="*/ 270108 h 2007826"/>
              <a:gd name="connsiteX9580" fmla="*/ 4914529 w 12192000"/>
              <a:gd name="connsiteY9580" fmla="*/ 253533 h 2007826"/>
              <a:gd name="connsiteX9581" fmla="*/ 4916915 w 12192000"/>
              <a:gd name="connsiteY9581" fmla="*/ 265345 h 2007826"/>
              <a:gd name="connsiteX9582" fmla="*/ 4918821 w 12192000"/>
              <a:gd name="connsiteY9582" fmla="*/ 256724 h 2007826"/>
              <a:gd name="connsiteX9583" fmla="*/ 4978487 w 12192000"/>
              <a:gd name="connsiteY9583" fmla="*/ 254009 h 2007826"/>
              <a:gd name="connsiteX9584" fmla="*/ 4973908 w 12192000"/>
              <a:gd name="connsiteY9584" fmla="*/ 267869 h 2007826"/>
              <a:gd name="connsiteX9585" fmla="*/ 4988023 w 12192000"/>
              <a:gd name="connsiteY9585" fmla="*/ 252390 h 2007826"/>
              <a:gd name="connsiteX9586" fmla="*/ 5003383 w 12192000"/>
              <a:gd name="connsiteY9586" fmla="*/ 253485 h 2007826"/>
              <a:gd name="connsiteX9587" fmla="*/ 5000380 w 12192000"/>
              <a:gd name="connsiteY9587" fmla="*/ 267822 h 2007826"/>
              <a:gd name="connsiteX9588" fmla="*/ 5008867 w 12192000"/>
              <a:gd name="connsiteY9588" fmla="*/ 252104 h 2007826"/>
              <a:gd name="connsiteX9589" fmla="*/ 5055465 w 12192000"/>
              <a:gd name="connsiteY9589" fmla="*/ 249580 h 2007826"/>
              <a:gd name="connsiteX9590" fmla="*/ 5071488 w 12192000"/>
              <a:gd name="connsiteY9590" fmla="*/ 247198 h 2007826"/>
              <a:gd name="connsiteX9591" fmla="*/ 5072490 w 12192000"/>
              <a:gd name="connsiteY9591" fmla="*/ 250104 h 2007826"/>
              <a:gd name="connsiteX9592" fmla="*/ 5156108 w 12192000"/>
              <a:gd name="connsiteY9592" fmla="*/ 243388 h 2007826"/>
              <a:gd name="connsiteX9593" fmla="*/ 5164426 w 12192000"/>
              <a:gd name="connsiteY9593" fmla="*/ 244721 h 2007826"/>
              <a:gd name="connsiteX9594" fmla="*/ 5277556 w 12192000"/>
              <a:gd name="connsiteY9594" fmla="*/ 239482 h 2007826"/>
              <a:gd name="connsiteX9595" fmla="*/ 5402677 w 12192000"/>
              <a:gd name="connsiteY9595" fmla="*/ 234672 h 2007826"/>
              <a:gd name="connsiteX9596" fmla="*/ 5541371 w 12192000"/>
              <a:gd name="connsiteY9596" fmla="*/ 230242 h 2007826"/>
              <a:gd name="connsiteX9597" fmla="*/ 5555178 w 12192000"/>
              <a:gd name="connsiteY9597" fmla="*/ 230004 h 2007826"/>
              <a:gd name="connsiteX9598" fmla="*/ 5810568 w 12192000"/>
              <a:gd name="connsiteY9598" fmla="*/ 227289 h 2007826"/>
              <a:gd name="connsiteX9599" fmla="*/ 5813568 w 12192000"/>
              <a:gd name="connsiteY9599" fmla="*/ 237863 h 2007826"/>
              <a:gd name="connsiteX9600" fmla="*/ 5812091 w 12192000"/>
              <a:gd name="connsiteY9600" fmla="*/ 225860 h 2007826"/>
              <a:gd name="connsiteX9601" fmla="*/ 5848562 w 12192000"/>
              <a:gd name="connsiteY9601" fmla="*/ 227527 h 2007826"/>
              <a:gd name="connsiteX9602" fmla="*/ 5851610 w 12192000"/>
              <a:gd name="connsiteY9602" fmla="*/ 237101 h 2007826"/>
              <a:gd name="connsiteX9603" fmla="*/ 5848848 w 12192000"/>
              <a:gd name="connsiteY9603" fmla="*/ 225146 h 2007826"/>
              <a:gd name="connsiteX9604" fmla="*/ 5886033 w 12192000"/>
              <a:gd name="connsiteY9604" fmla="*/ 227098 h 2007826"/>
              <a:gd name="connsiteX9605" fmla="*/ 5893173 w 12192000"/>
              <a:gd name="connsiteY9605" fmla="*/ 218335 h 2007826"/>
              <a:gd name="connsiteX9606" fmla="*/ 5849562 w 12192000"/>
              <a:gd name="connsiteY9606" fmla="*/ 216620 h 2007826"/>
              <a:gd name="connsiteX9607" fmla="*/ 5842609 w 12192000"/>
              <a:gd name="connsiteY9607" fmla="*/ 214524 h 2007826"/>
              <a:gd name="connsiteX9608" fmla="*/ 5817663 w 12192000"/>
              <a:gd name="connsiteY9608" fmla="*/ 216477 h 2007826"/>
              <a:gd name="connsiteX9609" fmla="*/ 5779334 w 12192000"/>
              <a:gd name="connsiteY9609" fmla="*/ 215763 h 2007826"/>
              <a:gd name="connsiteX9610" fmla="*/ 5741054 w 12192000"/>
              <a:gd name="connsiteY9610" fmla="*/ 215953 h 2007826"/>
              <a:gd name="connsiteX9611" fmla="*/ 5693157 w 12192000"/>
              <a:gd name="connsiteY9611" fmla="*/ 216763 h 2007826"/>
              <a:gd name="connsiteX9612" fmla="*/ 5576889 w 12192000"/>
              <a:gd name="connsiteY9612" fmla="*/ 217954 h 2007826"/>
              <a:gd name="connsiteX9613" fmla="*/ 5486902 w 12192000"/>
              <a:gd name="connsiteY9613" fmla="*/ 221431 h 2007826"/>
              <a:gd name="connsiteX9614" fmla="*/ 5485238 w 12192000"/>
              <a:gd name="connsiteY9614" fmla="*/ 217334 h 2007826"/>
              <a:gd name="connsiteX9615" fmla="*/ 5476524 w 12192000"/>
              <a:gd name="connsiteY9615" fmla="*/ 222383 h 2007826"/>
              <a:gd name="connsiteX9616" fmla="*/ 5469763 w 12192000"/>
              <a:gd name="connsiteY9616" fmla="*/ 220859 h 2007826"/>
              <a:gd name="connsiteX9617" fmla="*/ 5391156 w 12192000"/>
              <a:gd name="connsiteY9617" fmla="*/ 222669 h 2007826"/>
              <a:gd name="connsiteX9618" fmla="*/ 5341307 w 12192000"/>
              <a:gd name="connsiteY9618" fmla="*/ 224860 h 2007826"/>
              <a:gd name="connsiteX9619" fmla="*/ 5318435 w 12192000"/>
              <a:gd name="connsiteY9619" fmla="*/ 228527 h 2007826"/>
              <a:gd name="connsiteX9620" fmla="*/ 5246287 w 12192000"/>
              <a:gd name="connsiteY9620" fmla="*/ 230004 h 2007826"/>
              <a:gd name="connsiteX9621" fmla="*/ 5227277 w 12192000"/>
              <a:gd name="connsiteY9621" fmla="*/ 230194 h 2007826"/>
              <a:gd name="connsiteX9622" fmla="*/ 5118125 w 12192000"/>
              <a:gd name="connsiteY9622" fmla="*/ 233862 h 2007826"/>
              <a:gd name="connsiteX9623" fmla="*/ 5112469 w 12192000"/>
              <a:gd name="connsiteY9623" fmla="*/ 234719 h 2007826"/>
              <a:gd name="connsiteX9624" fmla="*/ 5028947 w 12192000"/>
              <a:gd name="connsiteY9624" fmla="*/ 239292 h 2007826"/>
              <a:gd name="connsiteX9625" fmla="*/ 5022557 w 12192000"/>
              <a:gd name="connsiteY9625" fmla="*/ 239244 h 2007826"/>
              <a:gd name="connsiteX9626" fmla="*/ 4997802 w 12192000"/>
              <a:gd name="connsiteY9626" fmla="*/ 240530 h 2007826"/>
              <a:gd name="connsiteX9627" fmla="*/ 4945484 w 12192000"/>
              <a:gd name="connsiteY9627" fmla="*/ 244102 h 2007826"/>
              <a:gd name="connsiteX9628" fmla="*/ 4791047 w 12192000"/>
              <a:gd name="connsiteY9628" fmla="*/ 252437 h 2007826"/>
              <a:gd name="connsiteX9629" fmla="*/ 4711443 w 12192000"/>
              <a:gd name="connsiteY9629" fmla="*/ 259058 h 2007826"/>
              <a:gd name="connsiteX9630" fmla="*/ 4548468 w 12192000"/>
              <a:gd name="connsiteY9630" fmla="*/ 273918 h 2007826"/>
              <a:gd name="connsiteX9631" fmla="*/ 4548278 w 12192000"/>
              <a:gd name="connsiteY9631" fmla="*/ 271585 h 2007826"/>
              <a:gd name="connsiteX9632" fmla="*/ 4499738 w 12192000"/>
              <a:gd name="connsiteY9632" fmla="*/ 279539 h 2007826"/>
              <a:gd name="connsiteX9633" fmla="*/ 4494218 w 12192000"/>
              <a:gd name="connsiteY9633" fmla="*/ 276824 h 2007826"/>
              <a:gd name="connsiteX9634" fmla="*/ 4455435 w 12192000"/>
              <a:gd name="connsiteY9634" fmla="*/ 282301 h 2007826"/>
              <a:gd name="connsiteX9635" fmla="*/ 4410288 w 12192000"/>
              <a:gd name="connsiteY9635" fmla="*/ 286826 h 2007826"/>
              <a:gd name="connsiteX9636" fmla="*/ 4396417 w 12192000"/>
              <a:gd name="connsiteY9636" fmla="*/ 288112 h 2007826"/>
              <a:gd name="connsiteX9637" fmla="*/ 4395085 w 12192000"/>
              <a:gd name="connsiteY9637" fmla="*/ 285921 h 2007826"/>
              <a:gd name="connsiteX9638" fmla="*/ 4250395 w 12192000"/>
              <a:gd name="connsiteY9638" fmla="*/ 301734 h 2007826"/>
              <a:gd name="connsiteX9639" fmla="*/ 4126252 w 12192000"/>
              <a:gd name="connsiteY9639" fmla="*/ 316309 h 2007826"/>
              <a:gd name="connsiteX9640" fmla="*/ 4120868 w 12192000"/>
              <a:gd name="connsiteY9640" fmla="*/ 313594 h 2007826"/>
              <a:gd name="connsiteX9641" fmla="*/ 4075182 w 12192000"/>
              <a:gd name="connsiteY9641" fmla="*/ 320167 h 2007826"/>
              <a:gd name="connsiteX9642" fmla="*/ 3946203 w 12192000"/>
              <a:gd name="connsiteY9642" fmla="*/ 334646 h 2007826"/>
              <a:gd name="connsiteX9643" fmla="*/ 3908154 w 12192000"/>
              <a:gd name="connsiteY9643" fmla="*/ 339076 h 2007826"/>
              <a:gd name="connsiteX9644" fmla="*/ 3854540 w 12192000"/>
              <a:gd name="connsiteY9644" fmla="*/ 344839 h 2007826"/>
              <a:gd name="connsiteX9645" fmla="*/ 3851348 w 12192000"/>
              <a:gd name="connsiteY9645" fmla="*/ 341553 h 2007826"/>
              <a:gd name="connsiteX9646" fmla="*/ 3843675 w 12192000"/>
              <a:gd name="connsiteY9646" fmla="*/ 347506 h 2007826"/>
              <a:gd name="connsiteX9647" fmla="*/ 3779375 w 12192000"/>
              <a:gd name="connsiteY9647" fmla="*/ 353984 h 2007826"/>
              <a:gd name="connsiteX9648" fmla="*/ 3773808 w 12192000"/>
              <a:gd name="connsiteY9648" fmla="*/ 354555 h 2007826"/>
              <a:gd name="connsiteX9649" fmla="*/ 3741305 w 12192000"/>
              <a:gd name="connsiteY9649" fmla="*/ 358318 h 2007826"/>
              <a:gd name="connsiteX9650" fmla="*/ 3703901 w 12192000"/>
              <a:gd name="connsiteY9650" fmla="*/ 362271 h 2007826"/>
              <a:gd name="connsiteX9651" fmla="*/ 3706472 w 12192000"/>
              <a:gd name="connsiteY9651" fmla="*/ 355651 h 2007826"/>
              <a:gd name="connsiteX9652" fmla="*/ 3732361 w 12192000"/>
              <a:gd name="connsiteY9652" fmla="*/ 347792 h 2007826"/>
              <a:gd name="connsiteX9653" fmla="*/ 3737451 w 12192000"/>
              <a:gd name="connsiteY9653" fmla="*/ 351888 h 2007826"/>
              <a:gd name="connsiteX9654" fmla="*/ 3740545 w 12192000"/>
              <a:gd name="connsiteY9654" fmla="*/ 346030 h 2007826"/>
              <a:gd name="connsiteX9655" fmla="*/ 3748869 w 12192000"/>
              <a:gd name="connsiteY9655" fmla="*/ 350697 h 2007826"/>
              <a:gd name="connsiteX9656" fmla="*/ 3769571 w 12192000"/>
              <a:gd name="connsiteY9656" fmla="*/ 343458 h 2007826"/>
              <a:gd name="connsiteX9657" fmla="*/ 3788653 w 12192000"/>
              <a:gd name="connsiteY9657" fmla="*/ 345649 h 2007826"/>
              <a:gd name="connsiteX9658" fmla="*/ 3806837 w 12192000"/>
              <a:gd name="connsiteY9658" fmla="*/ 339076 h 2007826"/>
              <a:gd name="connsiteX9659" fmla="*/ 3860880 w 12192000"/>
              <a:gd name="connsiteY9659" fmla="*/ 333694 h 2007826"/>
              <a:gd name="connsiteX9660" fmla="*/ 3866025 w 12192000"/>
              <a:gd name="connsiteY9660" fmla="*/ 337123 h 2007826"/>
              <a:gd name="connsiteX9661" fmla="*/ 3873077 w 12192000"/>
              <a:gd name="connsiteY9661" fmla="*/ 328121 h 2007826"/>
              <a:gd name="connsiteX9662" fmla="*/ 3878750 w 12192000"/>
              <a:gd name="connsiteY9662" fmla="*/ 330264 h 2007826"/>
              <a:gd name="connsiteX9663" fmla="*/ 3905772 w 12192000"/>
              <a:gd name="connsiteY9663" fmla="*/ 327930 h 2007826"/>
              <a:gd name="connsiteX9664" fmla="*/ 3913921 w 12192000"/>
              <a:gd name="connsiteY9664" fmla="*/ 322167 h 2007826"/>
              <a:gd name="connsiteX9665" fmla="*/ 3915303 w 12192000"/>
              <a:gd name="connsiteY9665" fmla="*/ 326692 h 2007826"/>
              <a:gd name="connsiteX9666" fmla="*/ 3947687 w 12192000"/>
              <a:gd name="connsiteY9666" fmla="*/ 320929 h 2007826"/>
              <a:gd name="connsiteX9667" fmla="*/ 3949059 w 12192000"/>
              <a:gd name="connsiteY9667" fmla="*/ 319548 h 2007826"/>
              <a:gd name="connsiteX9668" fmla="*/ 3969860 w 12192000"/>
              <a:gd name="connsiteY9668" fmla="*/ 320643 h 2007826"/>
              <a:gd name="connsiteX9669" fmla="*/ 4004677 w 12192000"/>
              <a:gd name="connsiteY9669" fmla="*/ 314785 h 2007826"/>
              <a:gd name="connsiteX9670" fmla="*/ 4007060 w 12192000"/>
              <a:gd name="connsiteY9670" fmla="*/ 316595 h 2007826"/>
              <a:gd name="connsiteX9671" fmla="*/ 4040979 w 12192000"/>
              <a:gd name="connsiteY9671" fmla="*/ 309736 h 2007826"/>
              <a:gd name="connsiteX9672" fmla="*/ 4045885 w 12192000"/>
              <a:gd name="connsiteY9672" fmla="*/ 311594 h 2007826"/>
              <a:gd name="connsiteX9673" fmla="*/ 4108054 w 12192000"/>
              <a:gd name="connsiteY9673" fmla="*/ 301353 h 2007826"/>
              <a:gd name="connsiteX9674" fmla="*/ 4162409 w 12192000"/>
              <a:gd name="connsiteY9674" fmla="*/ 295399 h 2007826"/>
              <a:gd name="connsiteX9675" fmla="*/ 4163171 w 12192000"/>
              <a:gd name="connsiteY9675" fmla="*/ 297924 h 2007826"/>
              <a:gd name="connsiteX9676" fmla="*/ 4208286 w 12192000"/>
              <a:gd name="connsiteY9676" fmla="*/ 290779 h 2007826"/>
              <a:gd name="connsiteX9677" fmla="*/ 4216035 w 12192000"/>
              <a:gd name="connsiteY9677" fmla="*/ 291589 h 2007826"/>
              <a:gd name="connsiteX9678" fmla="*/ 4255984 w 12192000"/>
              <a:gd name="connsiteY9678" fmla="*/ 287159 h 2007826"/>
              <a:gd name="connsiteX9679" fmla="*/ 4288328 w 12192000"/>
              <a:gd name="connsiteY9679" fmla="*/ 282349 h 2007826"/>
              <a:gd name="connsiteX9680" fmla="*/ 4293307 w 12192000"/>
              <a:gd name="connsiteY9680" fmla="*/ 282301 h 2007826"/>
              <a:gd name="connsiteX9681" fmla="*/ 4341780 w 12192000"/>
              <a:gd name="connsiteY9681" fmla="*/ 276871 h 2007826"/>
              <a:gd name="connsiteX9682" fmla="*/ 4345532 w 12192000"/>
              <a:gd name="connsiteY9682" fmla="*/ 278157 h 2007826"/>
              <a:gd name="connsiteX9683" fmla="*/ 4406278 w 12192000"/>
              <a:gd name="connsiteY9683" fmla="*/ 271966 h 2007826"/>
              <a:gd name="connsiteX9684" fmla="*/ 4546848 w 12192000"/>
              <a:gd name="connsiteY9684" fmla="*/ 257581 h 2007826"/>
              <a:gd name="connsiteX9685" fmla="*/ 4549184 w 12192000"/>
              <a:gd name="connsiteY9685" fmla="*/ 259201 h 2007826"/>
              <a:gd name="connsiteX9686" fmla="*/ 4597055 w 12192000"/>
              <a:gd name="connsiteY9686" fmla="*/ 252056 h 2007826"/>
              <a:gd name="connsiteX9687" fmla="*/ 4602433 w 12192000"/>
              <a:gd name="connsiteY9687" fmla="*/ 254343 h 2007826"/>
              <a:gd name="connsiteX9688" fmla="*/ 4700478 w 12192000"/>
              <a:gd name="connsiteY9688" fmla="*/ 243007 h 2007826"/>
              <a:gd name="connsiteX9689" fmla="*/ 4700999 w 12192000"/>
              <a:gd name="connsiteY9689" fmla="*/ 245293 h 2007826"/>
              <a:gd name="connsiteX9690" fmla="*/ 4717228 w 12192000"/>
              <a:gd name="connsiteY9690" fmla="*/ 243578 h 2007826"/>
              <a:gd name="connsiteX9691" fmla="*/ 4771786 w 12192000"/>
              <a:gd name="connsiteY9691" fmla="*/ 240006 h 2007826"/>
              <a:gd name="connsiteX9692" fmla="*/ 4773500 w 12192000"/>
              <a:gd name="connsiteY9692" fmla="*/ 236291 h 2007826"/>
              <a:gd name="connsiteX9693" fmla="*/ 4778445 w 12192000"/>
              <a:gd name="connsiteY9693" fmla="*/ 240244 h 2007826"/>
              <a:gd name="connsiteX9694" fmla="*/ 4837526 w 12192000"/>
              <a:gd name="connsiteY9694" fmla="*/ 235053 h 2007826"/>
              <a:gd name="connsiteX9695" fmla="*/ 4914240 w 12192000"/>
              <a:gd name="connsiteY9695" fmla="*/ 230099 h 2007826"/>
              <a:gd name="connsiteX9696" fmla="*/ 4984209 w 12192000"/>
              <a:gd name="connsiteY9696" fmla="*/ 225717 h 2007826"/>
              <a:gd name="connsiteX9697" fmla="*/ 4999138 w 12192000"/>
              <a:gd name="connsiteY9697" fmla="*/ 224479 h 2007826"/>
              <a:gd name="connsiteX9698" fmla="*/ 5002668 w 12192000"/>
              <a:gd name="connsiteY9698" fmla="*/ 225765 h 2007826"/>
              <a:gd name="connsiteX9699" fmla="*/ 5087559 w 12192000"/>
              <a:gd name="connsiteY9699" fmla="*/ 218335 h 2007826"/>
              <a:gd name="connsiteX9700" fmla="*/ 5093264 w 12192000"/>
              <a:gd name="connsiteY9700" fmla="*/ 221240 h 2007826"/>
              <a:gd name="connsiteX9701" fmla="*/ 5174172 w 12192000"/>
              <a:gd name="connsiteY9701" fmla="*/ 215763 h 2007826"/>
              <a:gd name="connsiteX9702" fmla="*/ 5189919 w 12192000"/>
              <a:gd name="connsiteY9702" fmla="*/ 214858 h 2007826"/>
              <a:gd name="connsiteX9703" fmla="*/ 5192178 w 12192000"/>
              <a:gd name="connsiteY9703" fmla="*/ 216334 h 2007826"/>
              <a:gd name="connsiteX9704" fmla="*/ 5207790 w 12192000"/>
              <a:gd name="connsiteY9704" fmla="*/ 215143 h 2007826"/>
              <a:gd name="connsiteX9705" fmla="*/ 5304268 w 12192000"/>
              <a:gd name="connsiteY9705" fmla="*/ 210142 h 2007826"/>
              <a:gd name="connsiteX9706" fmla="*/ 5307433 w 12192000"/>
              <a:gd name="connsiteY9706" fmla="*/ 213429 h 2007826"/>
              <a:gd name="connsiteX9707" fmla="*/ 5315106 w 12192000"/>
              <a:gd name="connsiteY9707" fmla="*/ 207046 h 2007826"/>
              <a:gd name="connsiteX9708" fmla="*/ 5322869 w 12192000"/>
              <a:gd name="connsiteY9708" fmla="*/ 213429 h 2007826"/>
              <a:gd name="connsiteX9709" fmla="*/ 5327972 w 12192000"/>
              <a:gd name="connsiteY9709" fmla="*/ 207475 h 2007826"/>
              <a:gd name="connsiteX9710" fmla="*/ 5329719 w 12192000"/>
              <a:gd name="connsiteY9710" fmla="*/ 211667 h 2007826"/>
              <a:gd name="connsiteX9711" fmla="*/ 5413058 w 12192000"/>
              <a:gd name="connsiteY9711" fmla="*/ 205427 h 2007826"/>
              <a:gd name="connsiteX9712" fmla="*/ 5427435 w 12192000"/>
              <a:gd name="connsiteY9712" fmla="*/ 205903 h 2007826"/>
              <a:gd name="connsiteX9713" fmla="*/ 5474047 w 12192000"/>
              <a:gd name="connsiteY9713" fmla="*/ 204855 h 2007826"/>
              <a:gd name="connsiteX9714" fmla="*/ 5539276 w 12192000"/>
              <a:gd name="connsiteY9714" fmla="*/ 202807 h 2007826"/>
              <a:gd name="connsiteX9715" fmla="*/ 5545941 w 12192000"/>
              <a:gd name="connsiteY9715" fmla="*/ 201855 h 2007826"/>
              <a:gd name="connsiteX9716" fmla="*/ 5570462 w 12192000"/>
              <a:gd name="connsiteY9716" fmla="*/ 200855 h 2007826"/>
              <a:gd name="connsiteX9717" fmla="*/ 5575843 w 12192000"/>
              <a:gd name="connsiteY9717" fmla="*/ 202760 h 2007826"/>
              <a:gd name="connsiteX9718" fmla="*/ 5590648 w 12192000"/>
              <a:gd name="connsiteY9718" fmla="*/ 201950 h 2007826"/>
              <a:gd name="connsiteX9719" fmla="*/ 5593173 w 12192000"/>
              <a:gd name="connsiteY9719" fmla="*/ 198425 h 2007826"/>
              <a:gd name="connsiteX9720" fmla="*/ 5604076 w 12192000"/>
              <a:gd name="connsiteY9720" fmla="*/ 204141 h 2007826"/>
              <a:gd name="connsiteX9721" fmla="*/ 5605980 w 12192000"/>
              <a:gd name="connsiteY9721" fmla="*/ 200569 h 2007826"/>
              <a:gd name="connsiteX9722" fmla="*/ 5639546 w 12192000"/>
              <a:gd name="connsiteY9722" fmla="*/ 201140 h 2007826"/>
              <a:gd name="connsiteX9723" fmla="*/ 5908173 w 12192000"/>
              <a:gd name="connsiteY9723" fmla="*/ 196901 h 2007826"/>
              <a:gd name="connsiteX9724" fmla="*/ 5952594 w 12192000"/>
              <a:gd name="connsiteY9724" fmla="*/ 197330 h 2007826"/>
              <a:gd name="connsiteX9725" fmla="*/ 5966830 w 12192000"/>
              <a:gd name="connsiteY9725" fmla="*/ 197330 h 2007826"/>
              <a:gd name="connsiteX9726" fmla="*/ 5968068 w 12192000"/>
              <a:gd name="connsiteY9726" fmla="*/ 195568 h 2007826"/>
              <a:gd name="connsiteX9727" fmla="*/ 5985018 w 12192000"/>
              <a:gd name="connsiteY9727" fmla="*/ 196520 h 2007826"/>
              <a:gd name="connsiteX9728" fmla="*/ 5991160 w 12192000"/>
              <a:gd name="connsiteY9728" fmla="*/ 199473 h 2007826"/>
              <a:gd name="connsiteX9729" fmla="*/ 5999445 w 12192000"/>
              <a:gd name="connsiteY9729" fmla="*/ 193567 h 2007826"/>
              <a:gd name="connsiteX9730" fmla="*/ 6001063 w 12192000"/>
              <a:gd name="connsiteY9730" fmla="*/ 197092 h 2007826"/>
              <a:gd name="connsiteX9731" fmla="*/ 6019251 w 12192000"/>
              <a:gd name="connsiteY9731" fmla="*/ 197759 h 2007826"/>
              <a:gd name="connsiteX9732" fmla="*/ 6020727 w 12192000"/>
              <a:gd name="connsiteY9732" fmla="*/ 193472 h 2007826"/>
              <a:gd name="connsiteX9733" fmla="*/ 6029629 w 12192000"/>
              <a:gd name="connsiteY9733" fmla="*/ 200045 h 2007826"/>
              <a:gd name="connsiteX9734" fmla="*/ 6037391 w 12192000"/>
              <a:gd name="connsiteY9734" fmla="*/ 193520 h 2007826"/>
              <a:gd name="connsiteX9735" fmla="*/ 6039438 w 12192000"/>
              <a:gd name="connsiteY9735" fmla="*/ 196758 h 2007826"/>
              <a:gd name="connsiteX9736" fmla="*/ 6053627 w 12192000"/>
              <a:gd name="connsiteY9736" fmla="*/ 199283 h 2007826"/>
              <a:gd name="connsiteX9737" fmla="*/ 6059530 w 12192000"/>
              <a:gd name="connsiteY9737" fmla="*/ 195901 h 2007826"/>
              <a:gd name="connsiteX9738" fmla="*/ 6074909 w 12192000"/>
              <a:gd name="connsiteY9738" fmla="*/ 196997 h 2007826"/>
              <a:gd name="connsiteX9739" fmla="*/ 6097953 w 12192000"/>
              <a:gd name="connsiteY9739" fmla="*/ 196234 h 2007826"/>
              <a:gd name="connsiteX9740" fmla="*/ 6117622 w 12192000"/>
              <a:gd name="connsiteY9740" fmla="*/ 196854 h 2007826"/>
              <a:gd name="connsiteX9741" fmla="*/ 6129576 w 12192000"/>
              <a:gd name="connsiteY9741" fmla="*/ 193091 h 2007826"/>
              <a:gd name="connsiteX9742" fmla="*/ 6125480 w 12192000"/>
              <a:gd name="connsiteY9742" fmla="*/ 205237 h 2007826"/>
              <a:gd name="connsiteX9743" fmla="*/ 6135815 w 12192000"/>
              <a:gd name="connsiteY9743" fmla="*/ 194091 h 2007826"/>
              <a:gd name="connsiteX9744" fmla="*/ 6142530 w 12192000"/>
              <a:gd name="connsiteY9744" fmla="*/ 198711 h 2007826"/>
              <a:gd name="connsiteX9745" fmla="*/ 6152055 w 12192000"/>
              <a:gd name="connsiteY9745" fmla="*/ 193424 h 2007826"/>
              <a:gd name="connsiteX9746" fmla="*/ 6153246 w 12192000"/>
              <a:gd name="connsiteY9746" fmla="*/ 197997 h 2007826"/>
              <a:gd name="connsiteX9747" fmla="*/ 6170486 w 12192000"/>
              <a:gd name="connsiteY9747" fmla="*/ 197711 h 2007826"/>
              <a:gd name="connsiteX9748" fmla="*/ 6173867 w 12192000"/>
              <a:gd name="connsiteY9748" fmla="*/ 195091 h 2007826"/>
              <a:gd name="connsiteX9749" fmla="*/ 6189727 w 12192000"/>
              <a:gd name="connsiteY9749" fmla="*/ 194948 h 2007826"/>
              <a:gd name="connsiteX9750" fmla="*/ 6191917 w 12192000"/>
              <a:gd name="connsiteY9750" fmla="*/ 197663 h 2007826"/>
              <a:gd name="connsiteX9751" fmla="*/ 6208681 w 12192000"/>
              <a:gd name="connsiteY9751" fmla="*/ 197568 h 2007826"/>
              <a:gd name="connsiteX9752" fmla="*/ 6214539 w 12192000"/>
              <a:gd name="connsiteY9752" fmla="*/ 193377 h 2007826"/>
              <a:gd name="connsiteX9753" fmla="*/ 6216873 w 12192000"/>
              <a:gd name="connsiteY9753" fmla="*/ 203569 h 2007826"/>
              <a:gd name="connsiteX9754" fmla="*/ 6226541 w 12192000"/>
              <a:gd name="connsiteY9754" fmla="*/ 193805 h 2007826"/>
              <a:gd name="connsiteX9755" fmla="*/ 6232731 w 12192000"/>
              <a:gd name="connsiteY9755" fmla="*/ 199664 h 2007826"/>
              <a:gd name="connsiteX9756" fmla="*/ 6234827 w 12192000"/>
              <a:gd name="connsiteY9756" fmla="*/ 195330 h 2007826"/>
              <a:gd name="connsiteX9757" fmla="*/ 6251162 w 12192000"/>
              <a:gd name="connsiteY9757" fmla="*/ 197235 h 2007826"/>
              <a:gd name="connsiteX9758" fmla="*/ 6293882 w 12192000"/>
              <a:gd name="connsiteY9758" fmla="*/ 201950 h 2007826"/>
              <a:gd name="connsiteX9759" fmla="*/ 6300978 w 12192000"/>
              <a:gd name="connsiteY9759" fmla="*/ 197902 h 2007826"/>
              <a:gd name="connsiteX9760" fmla="*/ 6306979 w 12192000"/>
              <a:gd name="connsiteY9760" fmla="*/ 202045 h 2007826"/>
              <a:gd name="connsiteX9761" fmla="*/ 6332363 w 12192000"/>
              <a:gd name="connsiteY9761" fmla="*/ 199569 h 2007826"/>
              <a:gd name="connsiteX9762" fmla="*/ 6346555 w 12192000"/>
              <a:gd name="connsiteY9762" fmla="*/ 202141 h 2007826"/>
              <a:gd name="connsiteX9763" fmla="*/ 6351985 w 12192000"/>
              <a:gd name="connsiteY9763" fmla="*/ 199569 h 2007826"/>
              <a:gd name="connsiteX9764" fmla="*/ 6367272 w 12192000"/>
              <a:gd name="connsiteY9764" fmla="*/ 200759 h 2007826"/>
              <a:gd name="connsiteX9765" fmla="*/ 6367653 w 12192000"/>
              <a:gd name="connsiteY9765" fmla="*/ 202807 h 2007826"/>
              <a:gd name="connsiteX9766" fmla="*/ 6385227 w 12192000"/>
              <a:gd name="connsiteY9766" fmla="*/ 202664 h 2007826"/>
              <a:gd name="connsiteX9767" fmla="*/ 6391132 w 12192000"/>
              <a:gd name="connsiteY9767" fmla="*/ 197616 h 2007826"/>
              <a:gd name="connsiteX9768" fmla="*/ 6399657 w 12192000"/>
              <a:gd name="connsiteY9768" fmla="*/ 204284 h 2007826"/>
              <a:gd name="connsiteX9769" fmla="*/ 6401848 w 12192000"/>
              <a:gd name="connsiteY9769" fmla="*/ 198425 h 2007826"/>
              <a:gd name="connsiteX9770" fmla="*/ 6408992 w 12192000"/>
              <a:gd name="connsiteY9770" fmla="*/ 203046 h 2007826"/>
              <a:gd name="connsiteX9771" fmla="*/ 6500337 w 12192000"/>
              <a:gd name="connsiteY9771" fmla="*/ 207094 h 2007826"/>
              <a:gd name="connsiteX9772" fmla="*/ 6501717 w 12192000"/>
              <a:gd name="connsiteY9772" fmla="*/ 205237 h 2007826"/>
              <a:gd name="connsiteX9773" fmla="*/ 6519005 w 12192000"/>
              <a:gd name="connsiteY9773" fmla="*/ 205760 h 2007826"/>
              <a:gd name="connsiteX9774" fmla="*/ 6521149 w 12192000"/>
              <a:gd name="connsiteY9774" fmla="*/ 206951 h 2007826"/>
              <a:gd name="connsiteX9775" fmla="*/ 6538055 w 12192000"/>
              <a:gd name="connsiteY9775" fmla="*/ 207046 h 2007826"/>
              <a:gd name="connsiteX9776" fmla="*/ 6540151 w 12192000"/>
              <a:gd name="connsiteY9776" fmla="*/ 205237 h 2007826"/>
              <a:gd name="connsiteX9777" fmla="*/ 6555725 w 12192000"/>
              <a:gd name="connsiteY9777" fmla="*/ 206808 h 2007826"/>
              <a:gd name="connsiteX9778" fmla="*/ 6569726 w 12192000"/>
              <a:gd name="connsiteY9778" fmla="*/ 206570 h 2007826"/>
              <a:gd name="connsiteX9779" fmla="*/ 6637306 w 12192000"/>
              <a:gd name="connsiteY9779" fmla="*/ 211619 h 2007826"/>
              <a:gd name="connsiteX9780" fmla="*/ 6643688 w 12192000"/>
              <a:gd name="connsiteY9780" fmla="*/ 207189 h 2007826"/>
              <a:gd name="connsiteX9781" fmla="*/ 6652213 w 12192000"/>
              <a:gd name="connsiteY9781" fmla="*/ 213953 h 2007826"/>
              <a:gd name="connsiteX9782" fmla="*/ 6653356 w 12192000"/>
              <a:gd name="connsiteY9782" fmla="*/ 209761 h 2007826"/>
              <a:gd name="connsiteX9783" fmla="*/ 6676930 w 12192000"/>
              <a:gd name="connsiteY9783" fmla="*/ 211905 h 2007826"/>
              <a:gd name="connsiteX9784" fmla="*/ 6737842 w 12192000"/>
              <a:gd name="connsiteY9784" fmla="*/ 214715 h 2007826"/>
              <a:gd name="connsiteX9785" fmla="*/ 6750987 w 12192000"/>
              <a:gd name="connsiteY9785" fmla="*/ 216334 h 2007826"/>
              <a:gd name="connsiteX9786" fmla="*/ 6757035 w 12192000"/>
              <a:gd name="connsiteY9786" fmla="*/ 215429 h 2007826"/>
              <a:gd name="connsiteX9787" fmla="*/ 6770799 w 12192000"/>
              <a:gd name="connsiteY9787" fmla="*/ 214667 h 2007826"/>
              <a:gd name="connsiteX9788" fmla="*/ 6777514 w 12192000"/>
              <a:gd name="connsiteY9788" fmla="*/ 218430 h 2007826"/>
              <a:gd name="connsiteX9789" fmla="*/ 6783229 w 12192000"/>
              <a:gd name="connsiteY9789" fmla="*/ 214953 h 2007826"/>
              <a:gd name="connsiteX9790" fmla="*/ 6798374 w 12192000"/>
              <a:gd name="connsiteY9790" fmla="*/ 216096 h 2007826"/>
              <a:gd name="connsiteX9791" fmla="*/ 6860668 w 12192000"/>
              <a:gd name="connsiteY9791" fmla="*/ 220764 h 2007826"/>
              <a:gd name="connsiteX9792" fmla="*/ 6875288 w 12192000"/>
              <a:gd name="connsiteY9792" fmla="*/ 221097 h 2007826"/>
              <a:gd name="connsiteX9793" fmla="*/ 6941058 w 12192000"/>
              <a:gd name="connsiteY9793" fmla="*/ 225098 h 2007826"/>
              <a:gd name="connsiteX9794" fmla="*/ 7047738 w 12192000"/>
              <a:gd name="connsiteY9794" fmla="*/ 231195 h 2007826"/>
              <a:gd name="connsiteX9795" fmla="*/ 7049882 w 12192000"/>
              <a:gd name="connsiteY9795" fmla="*/ 226860 h 2007826"/>
              <a:gd name="connsiteX9796" fmla="*/ 7057978 w 12192000"/>
              <a:gd name="connsiteY9796" fmla="*/ 233576 h 2007826"/>
              <a:gd name="connsiteX9797" fmla="*/ 7064264 w 12192000"/>
              <a:gd name="connsiteY9797" fmla="*/ 229051 h 2007826"/>
              <a:gd name="connsiteX9798" fmla="*/ 7135511 w 12192000"/>
              <a:gd name="connsiteY9798" fmla="*/ 234910 h 2007826"/>
              <a:gd name="connsiteX9799" fmla="*/ 7141178 w 12192000"/>
              <a:gd name="connsiteY9799" fmla="*/ 234624 h 2007826"/>
              <a:gd name="connsiteX9800" fmla="*/ 7255336 w 12192000"/>
              <a:gd name="connsiteY9800" fmla="*/ 244245 h 2007826"/>
              <a:gd name="connsiteX9801" fmla="*/ 7274291 w 12192000"/>
              <a:gd name="connsiteY9801" fmla="*/ 244293 h 2007826"/>
              <a:gd name="connsiteX9802" fmla="*/ 7344204 w 12192000"/>
              <a:gd name="connsiteY9802" fmla="*/ 251151 h 2007826"/>
              <a:gd name="connsiteX9803" fmla="*/ 7350824 w 12192000"/>
              <a:gd name="connsiteY9803" fmla="*/ 248675 h 2007826"/>
              <a:gd name="connsiteX9804" fmla="*/ 7403593 w 12192000"/>
              <a:gd name="connsiteY9804" fmla="*/ 253866 h 2007826"/>
              <a:gd name="connsiteX9805" fmla="*/ 7450836 w 12192000"/>
              <a:gd name="connsiteY9805" fmla="*/ 258486 h 2007826"/>
              <a:gd name="connsiteX9806" fmla="*/ 7493794 w 12192000"/>
              <a:gd name="connsiteY9806" fmla="*/ 263059 h 2007826"/>
              <a:gd name="connsiteX9807" fmla="*/ 7502128 w 12192000"/>
              <a:gd name="connsiteY9807" fmla="*/ 262249 h 2007826"/>
              <a:gd name="connsiteX9808" fmla="*/ 7552135 w 12192000"/>
              <a:gd name="connsiteY9808" fmla="*/ 267584 h 2007826"/>
              <a:gd name="connsiteX9809" fmla="*/ 7565518 w 12192000"/>
              <a:gd name="connsiteY9809" fmla="*/ 268251 h 2007826"/>
              <a:gd name="connsiteX9810" fmla="*/ 7674436 w 12192000"/>
              <a:gd name="connsiteY9810" fmla="*/ 277157 h 2007826"/>
              <a:gd name="connsiteX9811" fmla="*/ 7725490 w 12192000"/>
              <a:gd name="connsiteY9811" fmla="*/ 282968 h 2007826"/>
              <a:gd name="connsiteX9812" fmla="*/ 7775544 w 12192000"/>
              <a:gd name="connsiteY9812" fmla="*/ 287731 h 2007826"/>
              <a:gd name="connsiteX9813" fmla="*/ 7780973 w 12192000"/>
              <a:gd name="connsiteY9813" fmla="*/ 285635 h 2007826"/>
              <a:gd name="connsiteX9814" fmla="*/ 7798403 w 12192000"/>
              <a:gd name="connsiteY9814" fmla="*/ 287779 h 2007826"/>
              <a:gd name="connsiteX9815" fmla="*/ 7814596 w 12192000"/>
              <a:gd name="connsiteY9815" fmla="*/ 287445 h 2007826"/>
              <a:gd name="connsiteX9816" fmla="*/ 7827074 w 12192000"/>
              <a:gd name="connsiteY9816" fmla="*/ 293399 h 2007826"/>
              <a:gd name="connsiteX9817" fmla="*/ 7833884 w 12192000"/>
              <a:gd name="connsiteY9817" fmla="*/ 290827 h 2007826"/>
              <a:gd name="connsiteX9818" fmla="*/ 7879270 w 12192000"/>
              <a:gd name="connsiteY9818" fmla="*/ 296685 h 2007826"/>
              <a:gd name="connsiteX9819" fmla="*/ 7954375 w 12192000"/>
              <a:gd name="connsiteY9819" fmla="*/ 303401 h 2007826"/>
              <a:gd name="connsiteX9820" fmla="*/ 8022384 w 12192000"/>
              <a:gd name="connsiteY9820" fmla="*/ 310927 h 2007826"/>
              <a:gd name="connsiteX9821" fmla="*/ 8621744 w 12192000"/>
              <a:gd name="connsiteY9821" fmla="*/ 377561 h 2007826"/>
              <a:gd name="connsiteX9822" fmla="*/ 9028081 w 12192000"/>
              <a:gd name="connsiteY9822" fmla="*/ 430620 h 2007826"/>
              <a:gd name="connsiteX9823" fmla="*/ 9122521 w 12192000"/>
              <a:gd name="connsiteY9823" fmla="*/ 440098 h 2007826"/>
              <a:gd name="connsiteX9824" fmla="*/ 9158192 w 12192000"/>
              <a:gd name="connsiteY9824" fmla="*/ 447338 h 2007826"/>
              <a:gd name="connsiteX9825" fmla="*/ 9154668 w 12192000"/>
              <a:gd name="connsiteY9825" fmla="*/ 434764 h 2007826"/>
              <a:gd name="connsiteX9826" fmla="*/ 9164669 w 12192000"/>
              <a:gd name="connsiteY9826" fmla="*/ 450958 h 2007826"/>
              <a:gd name="connsiteX9827" fmla="*/ 9192530 w 12192000"/>
              <a:gd name="connsiteY9827" fmla="*/ 445433 h 2007826"/>
              <a:gd name="connsiteX9828" fmla="*/ 9196006 w 12192000"/>
              <a:gd name="connsiteY9828" fmla="*/ 452386 h 2007826"/>
              <a:gd name="connsiteX9829" fmla="*/ 9196007 w 12192000"/>
              <a:gd name="connsiteY9829" fmla="*/ 452387 h 2007826"/>
              <a:gd name="connsiteX9830" fmla="*/ 9230677 w 12192000"/>
              <a:gd name="connsiteY9830" fmla="*/ 452625 h 2007826"/>
              <a:gd name="connsiteX9831" fmla="*/ 9224391 w 12192000"/>
              <a:gd name="connsiteY9831" fmla="*/ 461436 h 2007826"/>
              <a:gd name="connsiteX9832" fmla="*/ 9250966 w 12192000"/>
              <a:gd name="connsiteY9832" fmla="*/ 458722 h 2007826"/>
              <a:gd name="connsiteX9833" fmla="*/ 9287303 w 12192000"/>
              <a:gd name="connsiteY9833" fmla="*/ 465771 h 2007826"/>
              <a:gd name="connsiteX9834" fmla="*/ 9282779 w 12192000"/>
              <a:gd name="connsiteY9834" fmla="*/ 453959 h 2007826"/>
              <a:gd name="connsiteX9835" fmla="*/ 9294638 w 12192000"/>
              <a:gd name="connsiteY9835" fmla="*/ 469438 h 2007826"/>
              <a:gd name="connsiteX9836" fmla="*/ 9314212 w 12192000"/>
              <a:gd name="connsiteY9836" fmla="*/ 454673 h 2007826"/>
              <a:gd name="connsiteX9837" fmla="*/ 9322689 w 12192000"/>
              <a:gd name="connsiteY9837" fmla="*/ 472629 h 2007826"/>
              <a:gd name="connsiteX9838" fmla="*/ 9325927 w 12192000"/>
              <a:gd name="connsiteY9838" fmla="*/ 463675 h 2007826"/>
              <a:gd name="connsiteX9839" fmla="*/ 9337977 w 12192000"/>
              <a:gd name="connsiteY9839" fmla="*/ 466295 h 2007826"/>
              <a:gd name="connsiteX9840" fmla="*/ 9329690 w 12192000"/>
              <a:gd name="connsiteY9840" fmla="*/ 474344 h 2007826"/>
              <a:gd name="connsiteX9841" fmla="*/ 9347025 w 12192000"/>
              <a:gd name="connsiteY9841" fmla="*/ 472915 h 2007826"/>
              <a:gd name="connsiteX9842" fmla="*/ 9356312 w 12192000"/>
              <a:gd name="connsiteY9842" fmla="*/ 454340 h 2007826"/>
              <a:gd name="connsiteX9843" fmla="*/ 9355503 w 12192000"/>
              <a:gd name="connsiteY9843" fmla="*/ 477916 h 2007826"/>
              <a:gd name="connsiteX9844" fmla="*/ 9379125 w 12192000"/>
              <a:gd name="connsiteY9844" fmla="*/ 479393 h 2007826"/>
              <a:gd name="connsiteX9845" fmla="*/ 9370790 w 12192000"/>
              <a:gd name="connsiteY9845" fmla="*/ 473153 h 2007826"/>
              <a:gd name="connsiteX9846" fmla="*/ 9372219 w 12192000"/>
              <a:gd name="connsiteY9846" fmla="*/ 468533 h 2007826"/>
              <a:gd name="connsiteX9847" fmla="*/ 9392126 w 12192000"/>
              <a:gd name="connsiteY9847" fmla="*/ 480631 h 2007826"/>
              <a:gd name="connsiteX9848" fmla="*/ 9386316 w 12192000"/>
              <a:gd name="connsiteY9848" fmla="*/ 470153 h 2007826"/>
              <a:gd name="connsiteX9849" fmla="*/ 9403604 w 12192000"/>
              <a:gd name="connsiteY9849" fmla="*/ 474439 h 2007826"/>
              <a:gd name="connsiteX9850" fmla="*/ 9395413 w 12192000"/>
              <a:gd name="connsiteY9850" fmla="*/ 485346 h 2007826"/>
              <a:gd name="connsiteX9851" fmla="*/ 9409271 w 12192000"/>
              <a:gd name="connsiteY9851" fmla="*/ 479440 h 2007826"/>
              <a:gd name="connsiteX9852" fmla="*/ 9411081 w 12192000"/>
              <a:gd name="connsiteY9852" fmla="*/ 484441 h 2007826"/>
              <a:gd name="connsiteX9853" fmla="*/ 9428892 w 12192000"/>
              <a:gd name="connsiteY9853" fmla="*/ 476202 h 2007826"/>
              <a:gd name="connsiteX9854" fmla="*/ 9441370 w 12192000"/>
              <a:gd name="connsiteY9854" fmla="*/ 492348 h 2007826"/>
              <a:gd name="connsiteX9855" fmla="*/ 9439846 w 12192000"/>
              <a:gd name="connsiteY9855" fmla="*/ 478440 h 2007826"/>
              <a:gd name="connsiteX9856" fmla="*/ 9452848 w 12192000"/>
              <a:gd name="connsiteY9856" fmla="*/ 487585 h 2007826"/>
              <a:gd name="connsiteX9857" fmla="*/ 9455611 w 12192000"/>
              <a:gd name="connsiteY9857" fmla="*/ 477630 h 2007826"/>
              <a:gd name="connsiteX9858" fmla="*/ 9465326 w 12192000"/>
              <a:gd name="connsiteY9858" fmla="*/ 494063 h 2007826"/>
              <a:gd name="connsiteX9859" fmla="*/ 9480328 w 12192000"/>
              <a:gd name="connsiteY9859" fmla="*/ 483965 h 2007826"/>
              <a:gd name="connsiteX9860" fmla="*/ 9488853 w 12192000"/>
              <a:gd name="connsiteY9860" fmla="*/ 491157 h 2007826"/>
              <a:gd name="connsiteX9861" fmla="*/ 9506664 w 12192000"/>
              <a:gd name="connsiteY9861" fmla="*/ 499159 h 2007826"/>
              <a:gd name="connsiteX9862" fmla="*/ 9506093 w 12192000"/>
              <a:gd name="connsiteY9862" fmla="*/ 487776 h 2007826"/>
              <a:gd name="connsiteX9863" fmla="*/ 9516952 w 12192000"/>
              <a:gd name="connsiteY9863" fmla="*/ 496968 h 2007826"/>
              <a:gd name="connsiteX9864" fmla="*/ 9537764 w 12192000"/>
              <a:gd name="connsiteY9864" fmla="*/ 494063 h 2007826"/>
              <a:gd name="connsiteX9865" fmla="*/ 9540954 w 12192000"/>
              <a:gd name="connsiteY9865" fmla="*/ 503970 h 2007826"/>
              <a:gd name="connsiteX9866" fmla="*/ 9546812 w 12192000"/>
              <a:gd name="connsiteY9866" fmla="*/ 493682 h 2007826"/>
              <a:gd name="connsiteX9867" fmla="*/ 9555528 w 12192000"/>
              <a:gd name="connsiteY9867" fmla="*/ 501588 h 2007826"/>
              <a:gd name="connsiteX9868" fmla="*/ 9609058 w 12192000"/>
              <a:gd name="connsiteY9868" fmla="*/ 507732 h 2007826"/>
              <a:gd name="connsiteX9869" fmla="*/ 9633061 w 12192000"/>
              <a:gd name="connsiteY9869" fmla="*/ 511448 h 2007826"/>
              <a:gd name="connsiteX9870" fmla="*/ 9736788 w 12192000"/>
              <a:gd name="connsiteY9870" fmla="*/ 529642 h 2007826"/>
              <a:gd name="connsiteX9871" fmla="*/ 9773555 w 12192000"/>
              <a:gd name="connsiteY9871" fmla="*/ 532833 h 2007826"/>
              <a:gd name="connsiteX9872" fmla="*/ 9772269 w 12192000"/>
              <a:gd name="connsiteY9872" fmla="*/ 537596 h 2007826"/>
              <a:gd name="connsiteX9873" fmla="*/ 9789700 w 12192000"/>
              <a:gd name="connsiteY9873" fmla="*/ 539882 h 2007826"/>
              <a:gd name="connsiteX9874" fmla="*/ 9795463 w 12192000"/>
              <a:gd name="connsiteY9874" fmla="*/ 537549 h 2007826"/>
              <a:gd name="connsiteX9875" fmla="*/ 9827895 w 12192000"/>
              <a:gd name="connsiteY9875" fmla="*/ 548932 h 2007826"/>
              <a:gd name="connsiteX9876" fmla="*/ 9833990 w 12192000"/>
              <a:gd name="connsiteY9876" fmla="*/ 546503 h 2007826"/>
              <a:gd name="connsiteX9877" fmla="*/ 9942957 w 12192000"/>
              <a:gd name="connsiteY9877" fmla="*/ 564031 h 2007826"/>
              <a:gd name="connsiteX9878" fmla="*/ 9972580 w 12192000"/>
              <a:gd name="connsiteY9878" fmla="*/ 571318 h 2007826"/>
              <a:gd name="connsiteX9879" fmla="*/ 9990439 w 12192000"/>
              <a:gd name="connsiteY9879" fmla="*/ 552552 h 2007826"/>
              <a:gd name="connsiteX9880" fmla="*/ 9998344 w 12192000"/>
              <a:gd name="connsiteY9880" fmla="*/ 561697 h 2007826"/>
              <a:gd name="connsiteX9881" fmla="*/ 10012156 w 12192000"/>
              <a:gd name="connsiteY9881" fmla="*/ 554171 h 2007826"/>
              <a:gd name="connsiteX9882" fmla="*/ 10006203 w 12192000"/>
              <a:gd name="connsiteY9882" fmla="*/ 569508 h 2007826"/>
              <a:gd name="connsiteX9883" fmla="*/ 9985106 w 12192000"/>
              <a:gd name="connsiteY9883" fmla="*/ 570461 h 2007826"/>
              <a:gd name="connsiteX9884" fmla="*/ 10041493 w 12192000"/>
              <a:gd name="connsiteY9884" fmla="*/ 568508 h 2007826"/>
              <a:gd name="connsiteX9885" fmla="*/ 10024586 w 12192000"/>
              <a:gd name="connsiteY9885" fmla="*/ 575748 h 2007826"/>
              <a:gd name="connsiteX9886" fmla="*/ 10025776 w 12192000"/>
              <a:gd name="connsiteY9886" fmla="*/ 564126 h 2007826"/>
              <a:gd name="connsiteX9887" fmla="*/ 10014013 w 12192000"/>
              <a:gd name="connsiteY9887" fmla="*/ 571890 h 2007826"/>
              <a:gd name="connsiteX9888" fmla="*/ 10015299 w 12192000"/>
              <a:gd name="connsiteY9888" fmla="*/ 556839 h 2007826"/>
              <a:gd name="connsiteX9889" fmla="*/ 10036540 w 12192000"/>
              <a:gd name="connsiteY9889" fmla="*/ 563983 h 2007826"/>
              <a:gd name="connsiteX9890" fmla="*/ 10051066 w 12192000"/>
              <a:gd name="connsiteY9890" fmla="*/ 568222 h 2007826"/>
              <a:gd name="connsiteX9891" fmla="*/ 10065925 w 12192000"/>
              <a:gd name="connsiteY9891" fmla="*/ 572937 h 2007826"/>
              <a:gd name="connsiteX9892" fmla="*/ 10075830 w 12192000"/>
              <a:gd name="connsiteY9892" fmla="*/ 569127 h 2007826"/>
              <a:gd name="connsiteX9893" fmla="*/ 10066020 w 12192000"/>
              <a:gd name="connsiteY9893" fmla="*/ 591799 h 2007826"/>
              <a:gd name="connsiteX9894" fmla="*/ 10084737 w 12192000"/>
              <a:gd name="connsiteY9894" fmla="*/ 591084 h 2007826"/>
              <a:gd name="connsiteX9895" fmla="*/ 10103167 w 12192000"/>
              <a:gd name="connsiteY9895" fmla="*/ 596847 h 2007826"/>
              <a:gd name="connsiteX9896" fmla="*/ 10137077 w 12192000"/>
              <a:gd name="connsiteY9896" fmla="*/ 601182 h 2007826"/>
              <a:gd name="connsiteX9897" fmla="*/ 10156031 w 12192000"/>
              <a:gd name="connsiteY9897" fmla="*/ 606373 h 2007826"/>
              <a:gd name="connsiteX9898" fmla="*/ 10210609 w 12192000"/>
              <a:gd name="connsiteY9898" fmla="*/ 610851 h 2007826"/>
              <a:gd name="connsiteX9899" fmla="*/ 10205513 w 12192000"/>
              <a:gd name="connsiteY9899" fmla="*/ 617376 h 2007826"/>
              <a:gd name="connsiteX9900" fmla="*/ 10234565 w 12192000"/>
              <a:gd name="connsiteY9900" fmla="*/ 621567 h 2007826"/>
              <a:gd name="connsiteX9901" fmla="*/ 10298811 w 12192000"/>
              <a:gd name="connsiteY9901" fmla="*/ 634570 h 2007826"/>
              <a:gd name="connsiteX9902" fmla="*/ 10361914 w 12192000"/>
              <a:gd name="connsiteY9902" fmla="*/ 646097 h 2007826"/>
              <a:gd name="connsiteX9903" fmla="*/ 10378154 w 12192000"/>
              <a:gd name="connsiteY9903" fmla="*/ 625235 h 2007826"/>
              <a:gd name="connsiteX9904" fmla="*/ 10370296 w 12192000"/>
              <a:gd name="connsiteY9904" fmla="*/ 647383 h 2007826"/>
              <a:gd name="connsiteX9905" fmla="*/ 10428541 w 12192000"/>
              <a:gd name="connsiteY9905" fmla="*/ 660766 h 2007826"/>
              <a:gd name="connsiteX9906" fmla="*/ 10442781 w 12192000"/>
              <a:gd name="connsiteY9906" fmla="*/ 640571 h 2007826"/>
              <a:gd name="connsiteX9907" fmla="*/ 10433828 w 12192000"/>
              <a:gd name="connsiteY9907" fmla="*/ 664958 h 2007826"/>
              <a:gd name="connsiteX9908" fmla="*/ 10462546 w 12192000"/>
              <a:gd name="connsiteY9908" fmla="*/ 664815 h 2007826"/>
              <a:gd name="connsiteX9909" fmla="*/ 10448211 w 12192000"/>
              <a:gd name="connsiteY9909" fmla="*/ 653289 h 2007826"/>
              <a:gd name="connsiteX9910" fmla="*/ 10449163 w 12192000"/>
              <a:gd name="connsiteY9910" fmla="*/ 646430 h 2007826"/>
              <a:gd name="connsiteX9911" fmla="*/ 10469261 w 12192000"/>
              <a:gd name="connsiteY9911" fmla="*/ 651193 h 2007826"/>
              <a:gd name="connsiteX9912" fmla="*/ 10462070 w 12192000"/>
              <a:gd name="connsiteY9912" fmla="*/ 671626 h 2007826"/>
              <a:gd name="connsiteX9913" fmla="*/ 10473167 w 12192000"/>
              <a:gd name="connsiteY9913" fmla="*/ 663719 h 2007826"/>
              <a:gd name="connsiteX9914" fmla="*/ 10496884 w 12192000"/>
              <a:gd name="connsiteY9914" fmla="*/ 676151 h 2007826"/>
              <a:gd name="connsiteX9915" fmla="*/ 10502932 w 12192000"/>
              <a:gd name="connsiteY9915" fmla="*/ 657956 h 2007826"/>
              <a:gd name="connsiteX9916" fmla="*/ 10536270 w 12192000"/>
              <a:gd name="connsiteY9916" fmla="*/ 665148 h 2007826"/>
              <a:gd name="connsiteX9917" fmla="*/ 10528649 w 12192000"/>
              <a:gd name="connsiteY9917" fmla="*/ 686010 h 2007826"/>
              <a:gd name="connsiteX9918" fmla="*/ 10539556 w 12192000"/>
              <a:gd name="connsiteY9918" fmla="*/ 678961 h 2007826"/>
              <a:gd name="connsiteX9919" fmla="*/ 10539222 w 12192000"/>
              <a:gd name="connsiteY9919" fmla="*/ 663577 h 2007826"/>
              <a:gd name="connsiteX9920" fmla="*/ 10542698 w 12192000"/>
              <a:gd name="connsiteY9920" fmla="*/ 687487 h 2007826"/>
              <a:gd name="connsiteX9921" fmla="*/ 10564416 w 12192000"/>
              <a:gd name="connsiteY9921" fmla="*/ 668244 h 2007826"/>
              <a:gd name="connsiteX9922" fmla="*/ 10552271 w 12192000"/>
              <a:gd name="connsiteY9922" fmla="*/ 691154 h 2007826"/>
              <a:gd name="connsiteX9923" fmla="*/ 10569178 w 12192000"/>
              <a:gd name="connsiteY9923" fmla="*/ 683248 h 2007826"/>
              <a:gd name="connsiteX9924" fmla="*/ 10581418 w 12192000"/>
              <a:gd name="connsiteY9924" fmla="*/ 691202 h 2007826"/>
              <a:gd name="connsiteX9925" fmla="*/ 10576322 w 12192000"/>
              <a:gd name="connsiteY9925" fmla="*/ 682295 h 2007826"/>
              <a:gd name="connsiteX9926" fmla="*/ 10568369 w 12192000"/>
              <a:gd name="connsiteY9926" fmla="*/ 678532 h 2007826"/>
              <a:gd name="connsiteX9927" fmla="*/ 10567463 w 12192000"/>
              <a:gd name="connsiteY9927" fmla="*/ 671102 h 2007826"/>
              <a:gd name="connsiteX9928" fmla="*/ 10587276 w 12192000"/>
              <a:gd name="connsiteY9928" fmla="*/ 677103 h 2007826"/>
              <a:gd name="connsiteX9929" fmla="*/ 10589752 w 12192000"/>
              <a:gd name="connsiteY9929" fmla="*/ 695869 h 2007826"/>
              <a:gd name="connsiteX9930" fmla="*/ 10601563 w 12192000"/>
              <a:gd name="connsiteY9930" fmla="*/ 676056 h 2007826"/>
              <a:gd name="connsiteX9931" fmla="*/ 10596181 w 12192000"/>
              <a:gd name="connsiteY9931" fmla="*/ 701490 h 2007826"/>
              <a:gd name="connsiteX9932" fmla="*/ 10607944 w 12192000"/>
              <a:gd name="connsiteY9932" fmla="*/ 680009 h 2007826"/>
              <a:gd name="connsiteX9933" fmla="*/ 10616042 w 12192000"/>
              <a:gd name="connsiteY9933" fmla="*/ 679914 h 2007826"/>
              <a:gd name="connsiteX9934" fmla="*/ 10610564 w 12192000"/>
              <a:gd name="connsiteY9934" fmla="*/ 701918 h 2007826"/>
              <a:gd name="connsiteX9935" fmla="*/ 10623328 w 12192000"/>
              <a:gd name="connsiteY9935" fmla="*/ 684391 h 2007826"/>
              <a:gd name="connsiteX9936" fmla="*/ 10631234 w 12192000"/>
              <a:gd name="connsiteY9936" fmla="*/ 689154 h 2007826"/>
              <a:gd name="connsiteX9937" fmla="*/ 10640759 w 12192000"/>
              <a:gd name="connsiteY9937" fmla="*/ 686153 h 2007826"/>
              <a:gd name="connsiteX9938" fmla="*/ 10635139 w 12192000"/>
              <a:gd name="connsiteY9938" fmla="*/ 704109 h 2007826"/>
              <a:gd name="connsiteX9939" fmla="*/ 10643806 w 12192000"/>
              <a:gd name="connsiteY9939" fmla="*/ 703728 h 2007826"/>
              <a:gd name="connsiteX9940" fmla="*/ 10645092 w 12192000"/>
              <a:gd name="connsiteY9940" fmla="*/ 687153 h 2007826"/>
              <a:gd name="connsiteX9941" fmla="*/ 10655380 w 12192000"/>
              <a:gd name="connsiteY9941" fmla="*/ 693393 h 2007826"/>
              <a:gd name="connsiteX9942" fmla="*/ 10647616 w 12192000"/>
              <a:gd name="connsiteY9942" fmla="*/ 708396 h 2007826"/>
              <a:gd name="connsiteX9943" fmla="*/ 10658904 w 12192000"/>
              <a:gd name="connsiteY9943" fmla="*/ 708587 h 2007826"/>
              <a:gd name="connsiteX9944" fmla="*/ 10656808 w 12192000"/>
              <a:gd name="connsiteY9944" fmla="*/ 694536 h 2007826"/>
              <a:gd name="connsiteX9945" fmla="*/ 10669095 w 12192000"/>
              <a:gd name="connsiteY9945" fmla="*/ 692154 h 2007826"/>
              <a:gd name="connsiteX9946" fmla="*/ 10662285 w 12192000"/>
              <a:gd name="connsiteY9946" fmla="*/ 714493 h 2007826"/>
              <a:gd name="connsiteX9947" fmla="*/ 10672762 w 12192000"/>
              <a:gd name="connsiteY9947" fmla="*/ 707491 h 2007826"/>
              <a:gd name="connsiteX9948" fmla="*/ 10672762 w 12192000"/>
              <a:gd name="connsiteY9948" fmla="*/ 693059 h 2007826"/>
              <a:gd name="connsiteX9949" fmla="*/ 10681669 w 12192000"/>
              <a:gd name="connsiteY9949" fmla="*/ 699585 h 2007826"/>
              <a:gd name="connsiteX9950" fmla="*/ 10676620 w 12192000"/>
              <a:gd name="connsiteY9950" fmla="*/ 715731 h 2007826"/>
              <a:gd name="connsiteX9951" fmla="*/ 10688574 w 12192000"/>
              <a:gd name="connsiteY9951" fmla="*/ 699442 h 2007826"/>
              <a:gd name="connsiteX9952" fmla="*/ 10707386 w 12192000"/>
              <a:gd name="connsiteY9952" fmla="*/ 705538 h 2007826"/>
              <a:gd name="connsiteX9953" fmla="*/ 10701385 w 12192000"/>
              <a:gd name="connsiteY9953" fmla="*/ 718303 h 2007826"/>
              <a:gd name="connsiteX9954" fmla="*/ 10710624 w 12192000"/>
              <a:gd name="connsiteY9954" fmla="*/ 718017 h 2007826"/>
              <a:gd name="connsiteX9955" fmla="*/ 10711435 w 12192000"/>
              <a:gd name="connsiteY9955" fmla="*/ 700728 h 2007826"/>
              <a:gd name="connsiteX9956" fmla="*/ 10715816 w 12192000"/>
              <a:gd name="connsiteY9956" fmla="*/ 725305 h 2007826"/>
              <a:gd name="connsiteX9957" fmla="*/ 10727436 w 12192000"/>
              <a:gd name="connsiteY9957" fmla="*/ 706681 h 2007826"/>
              <a:gd name="connsiteX9958" fmla="*/ 10730008 w 12192000"/>
              <a:gd name="connsiteY9958" fmla="*/ 730449 h 2007826"/>
              <a:gd name="connsiteX9959" fmla="*/ 10741485 w 12192000"/>
              <a:gd name="connsiteY9959" fmla="*/ 712111 h 2007826"/>
              <a:gd name="connsiteX9960" fmla="*/ 10748819 w 12192000"/>
              <a:gd name="connsiteY9960" fmla="*/ 712635 h 2007826"/>
              <a:gd name="connsiteX9961" fmla="*/ 10742391 w 12192000"/>
              <a:gd name="connsiteY9961" fmla="*/ 730496 h 2007826"/>
              <a:gd name="connsiteX9962" fmla="*/ 10755534 w 12192000"/>
              <a:gd name="connsiteY9962" fmla="*/ 714350 h 2007826"/>
              <a:gd name="connsiteX9963" fmla="*/ 10774013 w 12192000"/>
              <a:gd name="connsiteY9963" fmla="*/ 719970 h 2007826"/>
              <a:gd name="connsiteX9964" fmla="*/ 10767583 w 12192000"/>
              <a:gd name="connsiteY9964" fmla="*/ 732735 h 2007826"/>
              <a:gd name="connsiteX9965" fmla="*/ 10775585 w 12192000"/>
              <a:gd name="connsiteY9965" fmla="*/ 732259 h 2007826"/>
              <a:gd name="connsiteX9966" fmla="*/ 10778537 w 12192000"/>
              <a:gd name="connsiteY9966" fmla="*/ 720637 h 2007826"/>
              <a:gd name="connsiteX9967" fmla="*/ 10782966 w 12192000"/>
              <a:gd name="connsiteY9967" fmla="*/ 740070 h 2007826"/>
              <a:gd name="connsiteX9968" fmla="*/ 10795492 w 12192000"/>
              <a:gd name="connsiteY9968" fmla="*/ 720542 h 2007826"/>
              <a:gd name="connsiteX9969" fmla="*/ 10797017 w 12192000"/>
              <a:gd name="connsiteY9969" fmla="*/ 744642 h 2007826"/>
              <a:gd name="connsiteX9970" fmla="*/ 10809303 w 12192000"/>
              <a:gd name="connsiteY9970" fmla="*/ 725686 h 2007826"/>
              <a:gd name="connsiteX9971" fmla="*/ 10812304 w 12192000"/>
              <a:gd name="connsiteY9971" fmla="*/ 743594 h 2007826"/>
              <a:gd name="connsiteX9972" fmla="*/ 10825401 w 12192000"/>
              <a:gd name="connsiteY9972" fmla="*/ 725162 h 2007826"/>
              <a:gd name="connsiteX9973" fmla="*/ 10823210 w 12192000"/>
              <a:gd name="connsiteY9973" fmla="*/ 746309 h 2007826"/>
              <a:gd name="connsiteX9974" fmla="*/ 10842927 w 12192000"/>
              <a:gd name="connsiteY9974" fmla="*/ 750596 h 2007826"/>
              <a:gd name="connsiteX9975" fmla="*/ 10854976 w 12192000"/>
              <a:gd name="connsiteY9975" fmla="*/ 733021 h 2007826"/>
              <a:gd name="connsiteX9976" fmla="*/ 10849118 w 12192000"/>
              <a:gd name="connsiteY9976" fmla="*/ 751977 h 2007826"/>
              <a:gd name="connsiteX9977" fmla="*/ 10857976 w 12192000"/>
              <a:gd name="connsiteY9977" fmla="*/ 751263 h 2007826"/>
              <a:gd name="connsiteX9978" fmla="*/ 10859977 w 12192000"/>
              <a:gd name="connsiteY9978" fmla="*/ 734116 h 2007826"/>
              <a:gd name="connsiteX9979" fmla="*/ 10865548 w 12192000"/>
              <a:gd name="connsiteY9979" fmla="*/ 759217 h 2007826"/>
              <a:gd name="connsiteX9980" fmla="*/ 10876312 w 12192000"/>
              <a:gd name="connsiteY9980" fmla="*/ 740165 h 2007826"/>
              <a:gd name="connsiteX9981" fmla="*/ 10878836 w 12192000"/>
              <a:gd name="connsiteY9981" fmla="*/ 758979 h 2007826"/>
              <a:gd name="connsiteX9982" fmla="*/ 10888932 w 12192000"/>
              <a:gd name="connsiteY9982" fmla="*/ 745595 h 2007826"/>
              <a:gd name="connsiteX9983" fmla="*/ 10894076 w 12192000"/>
              <a:gd name="connsiteY9983" fmla="*/ 751406 h 2007826"/>
              <a:gd name="connsiteX9984" fmla="*/ 10905459 w 12192000"/>
              <a:gd name="connsiteY9984" fmla="*/ 744928 h 2007826"/>
              <a:gd name="connsiteX9985" fmla="*/ 10906316 w 12192000"/>
              <a:gd name="connsiteY9985" fmla="*/ 765790 h 2007826"/>
              <a:gd name="connsiteX9986" fmla="*/ 10910506 w 12192000"/>
              <a:gd name="connsiteY9986" fmla="*/ 765695 h 2007826"/>
              <a:gd name="connsiteX9987" fmla="*/ 10912030 w 12192000"/>
              <a:gd name="connsiteY9987" fmla="*/ 748548 h 2007826"/>
              <a:gd name="connsiteX9988" fmla="*/ 10918841 w 12192000"/>
              <a:gd name="connsiteY9988" fmla="*/ 766028 h 2007826"/>
              <a:gd name="connsiteX9989" fmla="*/ 10924746 w 12192000"/>
              <a:gd name="connsiteY9989" fmla="*/ 765647 h 2007826"/>
              <a:gd name="connsiteX9990" fmla="*/ 10925413 w 12192000"/>
              <a:gd name="connsiteY9990" fmla="*/ 755359 h 2007826"/>
              <a:gd name="connsiteX9991" fmla="*/ 10935891 w 12192000"/>
              <a:gd name="connsiteY9991" fmla="*/ 760551 h 2007826"/>
              <a:gd name="connsiteX9992" fmla="*/ 10928985 w 12192000"/>
              <a:gd name="connsiteY9992" fmla="*/ 772744 h 2007826"/>
              <a:gd name="connsiteX9993" fmla="*/ 10939510 w 12192000"/>
              <a:gd name="connsiteY9993" fmla="*/ 753311 h 2007826"/>
              <a:gd name="connsiteX9994" fmla="*/ 10946034 w 12192000"/>
              <a:gd name="connsiteY9994" fmla="*/ 776507 h 2007826"/>
              <a:gd name="connsiteX9995" fmla="*/ 10958131 w 12192000"/>
              <a:gd name="connsiteY9995" fmla="*/ 758788 h 2007826"/>
              <a:gd name="connsiteX9996" fmla="*/ 10959417 w 12192000"/>
              <a:gd name="connsiteY9996" fmla="*/ 776840 h 2007826"/>
              <a:gd name="connsiteX9997" fmla="*/ 10972514 w 12192000"/>
              <a:gd name="connsiteY9997" fmla="*/ 761741 h 2007826"/>
              <a:gd name="connsiteX9998" fmla="*/ 10973134 w 12192000"/>
              <a:gd name="connsiteY9998" fmla="*/ 782984 h 2007826"/>
              <a:gd name="connsiteX9999" fmla="*/ 10980516 w 12192000"/>
              <a:gd name="connsiteY9999" fmla="*/ 763742 h 2007826"/>
              <a:gd name="connsiteX10000" fmla="*/ 10990564 w 12192000"/>
              <a:gd name="connsiteY10000" fmla="*/ 786842 h 2007826"/>
              <a:gd name="connsiteX10001" fmla="*/ 10992993 w 12192000"/>
              <a:gd name="connsiteY10001" fmla="*/ 767838 h 2007826"/>
              <a:gd name="connsiteX10002" fmla="*/ 10999851 w 12192000"/>
              <a:gd name="connsiteY10002" fmla="*/ 785890 h 2007826"/>
              <a:gd name="connsiteX10003" fmla="*/ 11009614 w 12192000"/>
              <a:gd name="connsiteY10003" fmla="*/ 770267 h 2007826"/>
              <a:gd name="connsiteX10004" fmla="*/ 11014806 w 12192000"/>
              <a:gd name="connsiteY10004" fmla="*/ 782270 h 2007826"/>
              <a:gd name="connsiteX10005" fmla="*/ 11010709 w 12192000"/>
              <a:gd name="connsiteY10005" fmla="*/ 791891 h 2007826"/>
              <a:gd name="connsiteX10006" fmla="*/ 11021044 w 12192000"/>
              <a:gd name="connsiteY10006" fmla="*/ 773125 h 2007826"/>
              <a:gd name="connsiteX10007" fmla="*/ 11027235 w 12192000"/>
              <a:gd name="connsiteY10007" fmla="*/ 785223 h 2007826"/>
              <a:gd name="connsiteX10008" fmla="*/ 11039618 w 12192000"/>
              <a:gd name="connsiteY10008" fmla="*/ 780126 h 2007826"/>
              <a:gd name="connsiteX10009" fmla="*/ 11038046 w 12192000"/>
              <a:gd name="connsiteY10009" fmla="*/ 795654 h 2007826"/>
              <a:gd name="connsiteX10010" fmla="*/ 11048381 w 12192000"/>
              <a:gd name="connsiteY10010" fmla="*/ 782222 h 2007826"/>
              <a:gd name="connsiteX10011" fmla="*/ 11058001 w 12192000"/>
              <a:gd name="connsiteY10011" fmla="*/ 800940 h 2007826"/>
              <a:gd name="connsiteX10012" fmla="*/ 11060145 w 12192000"/>
              <a:gd name="connsiteY10012" fmla="*/ 782746 h 2007826"/>
              <a:gd name="connsiteX10013" fmla="*/ 11071670 w 12192000"/>
              <a:gd name="connsiteY10013" fmla="*/ 806037 h 2007826"/>
              <a:gd name="connsiteX10014" fmla="*/ 11072431 w 12192000"/>
              <a:gd name="connsiteY10014" fmla="*/ 788462 h 2007826"/>
              <a:gd name="connsiteX10015" fmla="*/ 11091481 w 12192000"/>
              <a:gd name="connsiteY10015" fmla="*/ 796082 h 2007826"/>
              <a:gd name="connsiteX10016" fmla="*/ 11094910 w 12192000"/>
              <a:gd name="connsiteY10016" fmla="*/ 808228 h 2007826"/>
              <a:gd name="connsiteX10017" fmla="*/ 11103912 w 12192000"/>
              <a:gd name="connsiteY10017" fmla="*/ 792129 h 2007826"/>
              <a:gd name="connsiteX10018" fmla="*/ 11105816 w 12192000"/>
              <a:gd name="connsiteY10018" fmla="*/ 804751 h 2007826"/>
              <a:gd name="connsiteX10019" fmla="*/ 11114198 w 12192000"/>
              <a:gd name="connsiteY10019" fmla="*/ 799607 h 2007826"/>
              <a:gd name="connsiteX10020" fmla="*/ 11120724 w 12192000"/>
              <a:gd name="connsiteY10020" fmla="*/ 806227 h 2007826"/>
              <a:gd name="connsiteX10021" fmla="*/ 11140869 w 12192000"/>
              <a:gd name="connsiteY10021" fmla="*/ 813515 h 2007826"/>
              <a:gd name="connsiteX10022" fmla="*/ 11140012 w 12192000"/>
              <a:gd name="connsiteY10022" fmla="*/ 801512 h 2007826"/>
              <a:gd name="connsiteX10023" fmla="*/ 11152060 w 12192000"/>
              <a:gd name="connsiteY10023" fmla="*/ 824279 h 2007826"/>
              <a:gd name="connsiteX10024" fmla="*/ 11155538 w 12192000"/>
              <a:gd name="connsiteY10024" fmla="*/ 805799 h 2007826"/>
              <a:gd name="connsiteX10025" fmla="*/ 11158490 w 12192000"/>
              <a:gd name="connsiteY10025" fmla="*/ 816087 h 2007826"/>
              <a:gd name="connsiteX10026" fmla="*/ 11184588 w 12192000"/>
              <a:gd name="connsiteY10026" fmla="*/ 823660 h 2007826"/>
              <a:gd name="connsiteX10027" fmla="*/ 11179016 w 12192000"/>
              <a:gd name="connsiteY10027" fmla="*/ 815896 h 2007826"/>
              <a:gd name="connsiteX10028" fmla="*/ 11183827 w 12192000"/>
              <a:gd name="connsiteY10028" fmla="*/ 812657 h 2007826"/>
              <a:gd name="connsiteX10029" fmla="*/ 11189017 w 12192000"/>
              <a:gd name="connsiteY10029" fmla="*/ 829947 h 2007826"/>
              <a:gd name="connsiteX10030" fmla="*/ 11208162 w 12192000"/>
              <a:gd name="connsiteY10030" fmla="*/ 825375 h 2007826"/>
              <a:gd name="connsiteX10031" fmla="*/ 11252120 w 12192000"/>
              <a:gd name="connsiteY10031" fmla="*/ 833376 h 2007826"/>
              <a:gd name="connsiteX10032" fmla="*/ 11249787 w 12192000"/>
              <a:gd name="connsiteY10032" fmla="*/ 840807 h 2007826"/>
              <a:gd name="connsiteX10033" fmla="*/ 11284648 w 12192000"/>
              <a:gd name="connsiteY10033" fmla="*/ 849809 h 2007826"/>
              <a:gd name="connsiteX10034" fmla="*/ 11288888 w 12192000"/>
              <a:gd name="connsiteY10034" fmla="*/ 842045 h 2007826"/>
              <a:gd name="connsiteX10035" fmla="*/ 11341751 w 12192000"/>
              <a:gd name="connsiteY10035" fmla="*/ 865669 h 2007826"/>
              <a:gd name="connsiteX10036" fmla="*/ 11395186 w 12192000"/>
              <a:gd name="connsiteY10036" fmla="*/ 877815 h 2007826"/>
              <a:gd name="connsiteX10037" fmla="*/ 11465147 w 12192000"/>
              <a:gd name="connsiteY10037" fmla="*/ 897152 h 2007826"/>
              <a:gd name="connsiteX10038" fmla="*/ 11572970 w 12192000"/>
              <a:gd name="connsiteY10038" fmla="*/ 927445 h 2007826"/>
              <a:gd name="connsiteX10039" fmla="*/ 11631597 w 12192000"/>
              <a:gd name="connsiteY10039" fmla="*/ 943925 h 2007826"/>
              <a:gd name="connsiteX10040" fmla="*/ 11637787 w 12192000"/>
              <a:gd name="connsiteY10040" fmla="*/ 943305 h 2007826"/>
              <a:gd name="connsiteX10041" fmla="*/ 11775472 w 12192000"/>
              <a:gd name="connsiteY10041" fmla="*/ 985982 h 2007826"/>
              <a:gd name="connsiteX10042" fmla="*/ 11767613 w 12192000"/>
              <a:gd name="connsiteY10042" fmla="*/ 970073 h 2007826"/>
              <a:gd name="connsiteX10043" fmla="*/ 11775947 w 12192000"/>
              <a:gd name="connsiteY10043" fmla="*/ 970645 h 2007826"/>
              <a:gd name="connsiteX10044" fmla="*/ 11788283 w 12192000"/>
              <a:gd name="connsiteY10044" fmla="*/ 991888 h 2007826"/>
              <a:gd name="connsiteX10045" fmla="*/ 11777044 w 12192000"/>
              <a:gd name="connsiteY10045" fmla="*/ 959071 h 2007826"/>
              <a:gd name="connsiteX10046" fmla="*/ 11798284 w 12192000"/>
              <a:gd name="connsiteY10046" fmla="*/ 994222 h 2007826"/>
              <a:gd name="connsiteX10047" fmla="*/ 11796665 w 12192000"/>
              <a:gd name="connsiteY10047" fmla="*/ 978551 h 2007826"/>
              <a:gd name="connsiteX10048" fmla="*/ 11806999 w 12192000"/>
              <a:gd name="connsiteY10048" fmla="*/ 980314 h 2007826"/>
              <a:gd name="connsiteX10049" fmla="*/ 11801284 w 12192000"/>
              <a:gd name="connsiteY10049" fmla="*/ 990221 h 2007826"/>
              <a:gd name="connsiteX10050" fmla="*/ 11843528 w 12192000"/>
              <a:gd name="connsiteY10050" fmla="*/ 1004510 h 2007826"/>
              <a:gd name="connsiteX10051" fmla="*/ 11881152 w 12192000"/>
              <a:gd name="connsiteY10051" fmla="*/ 1014702 h 2007826"/>
              <a:gd name="connsiteX10052" fmla="*/ 11879961 w 12192000"/>
              <a:gd name="connsiteY10052" fmla="*/ 998223 h 2007826"/>
              <a:gd name="connsiteX10053" fmla="*/ 11849052 w 12192000"/>
              <a:gd name="connsiteY10053" fmla="*/ 988316 h 2007826"/>
              <a:gd name="connsiteX10054" fmla="*/ 11840527 w 12192000"/>
              <a:gd name="connsiteY10054" fmla="*/ 1003366 h 2007826"/>
              <a:gd name="connsiteX10055" fmla="*/ 11843338 w 12192000"/>
              <a:gd name="connsiteY10055" fmla="*/ 984219 h 2007826"/>
              <a:gd name="connsiteX10056" fmla="*/ 11831717 w 12192000"/>
              <a:gd name="connsiteY10056" fmla="*/ 984981 h 2007826"/>
              <a:gd name="connsiteX10057" fmla="*/ 11834526 w 12192000"/>
              <a:gd name="connsiteY10057" fmla="*/ 994460 h 2007826"/>
              <a:gd name="connsiteX10058" fmla="*/ 11822954 w 12192000"/>
              <a:gd name="connsiteY10058" fmla="*/ 993698 h 2007826"/>
              <a:gd name="connsiteX10059" fmla="*/ 11832145 w 12192000"/>
              <a:gd name="connsiteY10059" fmla="*/ 982267 h 2007826"/>
              <a:gd name="connsiteX10060" fmla="*/ 11817858 w 12192000"/>
              <a:gd name="connsiteY10060" fmla="*/ 975979 h 2007826"/>
              <a:gd name="connsiteX10061" fmla="*/ 11837003 w 12192000"/>
              <a:gd name="connsiteY10061" fmla="*/ 975789 h 2007826"/>
              <a:gd name="connsiteX10062" fmla="*/ 11870531 w 12192000"/>
              <a:gd name="connsiteY10062" fmla="*/ 988649 h 2007826"/>
              <a:gd name="connsiteX10063" fmla="*/ 11909870 w 12192000"/>
              <a:gd name="connsiteY10063" fmla="*/ 1000080 h 2007826"/>
              <a:gd name="connsiteX10064" fmla="*/ 11911156 w 12192000"/>
              <a:gd name="connsiteY10064" fmla="*/ 995746 h 2007826"/>
              <a:gd name="connsiteX10065" fmla="*/ 11821382 w 12192000"/>
              <a:gd name="connsiteY10065" fmla="*/ 967025 h 2007826"/>
              <a:gd name="connsiteX10066" fmla="*/ 11817858 w 12192000"/>
              <a:gd name="connsiteY10066" fmla="*/ 975979 h 2007826"/>
              <a:gd name="connsiteX10067" fmla="*/ 11802999 w 12192000"/>
              <a:gd name="connsiteY10067" fmla="*/ 972741 h 2007826"/>
              <a:gd name="connsiteX10068" fmla="*/ 11816858 w 12192000"/>
              <a:gd name="connsiteY10068" fmla="*/ 969692 h 2007826"/>
              <a:gd name="connsiteX10069" fmla="*/ 11816905 w 12192000"/>
              <a:gd name="connsiteY10069" fmla="*/ 966930 h 2007826"/>
              <a:gd name="connsiteX10070" fmla="*/ 11765947 w 12192000"/>
              <a:gd name="connsiteY10070" fmla="*/ 951212 h 2007826"/>
              <a:gd name="connsiteX10071" fmla="*/ 11775663 w 12192000"/>
              <a:gd name="connsiteY10071" fmla="*/ 966168 h 2007826"/>
              <a:gd name="connsiteX10072" fmla="*/ 11740896 w 12192000"/>
              <a:gd name="connsiteY10072" fmla="*/ 955165 h 2007826"/>
              <a:gd name="connsiteX10073" fmla="*/ 11728466 w 12192000"/>
              <a:gd name="connsiteY10073" fmla="*/ 967740 h 2007826"/>
              <a:gd name="connsiteX10074" fmla="*/ 11737943 w 12192000"/>
              <a:gd name="connsiteY10074" fmla="*/ 950641 h 2007826"/>
              <a:gd name="connsiteX10075" fmla="*/ 11724513 w 12192000"/>
              <a:gd name="connsiteY10075" fmla="*/ 951736 h 2007826"/>
              <a:gd name="connsiteX10076" fmla="*/ 11725894 w 12192000"/>
              <a:gd name="connsiteY10076" fmla="*/ 945687 h 2007826"/>
              <a:gd name="connsiteX10077" fmla="*/ 11768947 w 12192000"/>
              <a:gd name="connsiteY10077" fmla="*/ 956070 h 2007826"/>
              <a:gd name="connsiteX10078" fmla="*/ 11713416 w 12192000"/>
              <a:gd name="connsiteY10078" fmla="*/ 934303 h 2007826"/>
              <a:gd name="connsiteX10079" fmla="*/ 11631930 w 12192000"/>
              <a:gd name="connsiteY10079" fmla="*/ 912442 h 2007826"/>
              <a:gd name="connsiteX10080" fmla="*/ 11641074 w 12192000"/>
              <a:gd name="connsiteY10080" fmla="*/ 925063 h 2007826"/>
              <a:gd name="connsiteX10081" fmla="*/ 11627262 w 12192000"/>
              <a:gd name="connsiteY10081" fmla="*/ 915442 h 2007826"/>
              <a:gd name="connsiteX10082" fmla="*/ 11615785 w 12192000"/>
              <a:gd name="connsiteY10082" fmla="*/ 921396 h 2007826"/>
              <a:gd name="connsiteX10083" fmla="*/ 11615738 w 12192000"/>
              <a:gd name="connsiteY10083" fmla="*/ 914156 h 2007826"/>
              <a:gd name="connsiteX10084" fmla="*/ 11627548 w 12192000"/>
              <a:gd name="connsiteY10084" fmla="*/ 911775 h 2007826"/>
              <a:gd name="connsiteX10085" fmla="*/ 11595545 w 12192000"/>
              <a:gd name="connsiteY10085" fmla="*/ 902392 h 2007826"/>
              <a:gd name="connsiteX10086" fmla="*/ 11596163 w 12192000"/>
              <a:gd name="connsiteY10086" fmla="*/ 917681 h 2007826"/>
              <a:gd name="connsiteX10087" fmla="*/ 11591687 w 12192000"/>
              <a:gd name="connsiteY10087" fmla="*/ 899486 h 2007826"/>
              <a:gd name="connsiteX10088" fmla="*/ 11495818 w 12192000"/>
              <a:gd name="connsiteY10088" fmla="*/ 874052 h 2007826"/>
              <a:gd name="connsiteX10089" fmla="*/ 11502580 w 12192000"/>
              <a:gd name="connsiteY10089" fmla="*/ 885007 h 2007826"/>
              <a:gd name="connsiteX10090" fmla="*/ 11485980 w 12192000"/>
              <a:gd name="connsiteY10090" fmla="*/ 879058 h 2007826"/>
              <a:gd name="connsiteX10091" fmla="*/ 11492389 w 12192000"/>
              <a:gd name="connsiteY10091" fmla="*/ 872099 h 2007826"/>
              <a:gd name="connsiteX10092" fmla="*/ 11426666 w 12192000"/>
              <a:gd name="connsiteY10092" fmla="*/ 854238 h 2007826"/>
              <a:gd name="connsiteX10093" fmla="*/ 11434906 w 12192000"/>
              <a:gd name="connsiteY10093" fmla="*/ 862621 h 2007826"/>
              <a:gd name="connsiteX10094" fmla="*/ 11423522 w 12192000"/>
              <a:gd name="connsiteY10094" fmla="*/ 875005 h 2007826"/>
              <a:gd name="connsiteX10095" fmla="*/ 11377899 w 12192000"/>
              <a:gd name="connsiteY10095" fmla="*/ 863764 h 2007826"/>
              <a:gd name="connsiteX10096" fmla="*/ 11372993 w 12192000"/>
              <a:gd name="connsiteY10096" fmla="*/ 855953 h 2007826"/>
              <a:gd name="connsiteX10097" fmla="*/ 11365992 w 12192000"/>
              <a:gd name="connsiteY10097" fmla="*/ 859954 h 2007826"/>
              <a:gd name="connsiteX10098" fmla="*/ 11332893 w 12192000"/>
              <a:gd name="connsiteY10098" fmla="*/ 848951 h 2007826"/>
              <a:gd name="connsiteX10099" fmla="*/ 11318795 w 12192000"/>
              <a:gd name="connsiteY10099" fmla="*/ 845284 h 2007826"/>
              <a:gd name="connsiteX10100" fmla="*/ 11279886 w 12192000"/>
              <a:gd name="connsiteY10100" fmla="*/ 833757 h 2007826"/>
              <a:gd name="connsiteX10101" fmla="*/ 11183827 w 12192000"/>
              <a:gd name="connsiteY10101" fmla="*/ 812657 h 2007826"/>
              <a:gd name="connsiteX10102" fmla="*/ 11188160 w 12192000"/>
              <a:gd name="connsiteY10102" fmla="*/ 809800 h 2007826"/>
              <a:gd name="connsiteX10103" fmla="*/ 11170396 w 12192000"/>
              <a:gd name="connsiteY10103" fmla="*/ 805370 h 2007826"/>
              <a:gd name="connsiteX10104" fmla="*/ 11165300 w 12192000"/>
              <a:gd name="connsiteY10104" fmla="*/ 806894 h 2007826"/>
              <a:gd name="connsiteX10105" fmla="*/ 11079052 w 12192000"/>
              <a:gd name="connsiteY10105" fmla="*/ 783556 h 2007826"/>
              <a:gd name="connsiteX10106" fmla="*/ 10963847 w 12192000"/>
              <a:gd name="connsiteY10106" fmla="*/ 754644 h 2007826"/>
              <a:gd name="connsiteX10107" fmla="*/ 10810637 w 12192000"/>
              <a:gd name="connsiteY10107" fmla="*/ 716969 h 2007826"/>
              <a:gd name="connsiteX10108" fmla="*/ 10810684 w 12192000"/>
              <a:gd name="connsiteY10108" fmla="*/ 703776 h 2007826"/>
              <a:gd name="connsiteX10109" fmla="*/ 10795683 w 12192000"/>
              <a:gd name="connsiteY10109" fmla="*/ 703776 h 2007826"/>
              <a:gd name="connsiteX10110" fmla="*/ 10802827 w 12192000"/>
              <a:gd name="connsiteY10110" fmla="*/ 694822 h 2007826"/>
              <a:gd name="connsiteX10111" fmla="*/ 10776965 w 12192000"/>
              <a:gd name="connsiteY10111" fmla="*/ 699775 h 2007826"/>
              <a:gd name="connsiteX10112" fmla="*/ 10777156 w 12192000"/>
              <a:gd name="connsiteY10112" fmla="*/ 702157 h 2007826"/>
              <a:gd name="connsiteX10113" fmla="*/ 10810446 w 12192000"/>
              <a:gd name="connsiteY10113" fmla="*/ 718160 h 2007826"/>
              <a:gd name="connsiteX10114" fmla="*/ 10729865 w 12192000"/>
              <a:gd name="connsiteY10114" fmla="*/ 698442 h 2007826"/>
              <a:gd name="connsiteX10115" fmla="*/ 10729912 w 12192000"/>
              <a:gd name="connsiteY10115" fmla="*/ 685201 h 2007826"/>
              <a:gd name="connsiteX10116" fmla="*/ 10692574 w 12192000"/>
              <a:gd name="connsiteY10116" fmla="*/ 680295 h 2007826"/>
              <a:gd name="connsiteX10117" fmla="*/ 10725102 w 12192000"/>
              <a:gd name="connsiteY10117" fmla="*/ 690916 h 2007826"/>
              <a:gd name="connsiteX10118" fmla="*/ 10725293 w 12192000"/>
              <a:gd name="connsiteY10118" fmla="*/ 699966 h 2007826"/>
              <a:gd name="connsiteX10119" fmla="*/ 10703623 w 12192000"/>
              <a:gd name="connsiteY10119" fmla="*/ 690964 h 2007826"/>
              <a:gd name="connsiteX10120" fmla="*/ 10612802 w 12192000"/>
              <a:gd name="connsiteY10120" fmla="*/ 674389 h 2007826"/>
              <a:gd name="connsiteX10121" fmla="*/ 10592705 w 12192000"/>
              <a:gd name="connsiteY10121" fmla="*/ 660862 h 2007826"/>
              <a:gd name="connsiteX10122" fmla="*/ 10607373 w 12192000"/>
              <a:gd name="connsiteY10122" fmla="*/ 665006 h 2007826"/>
              <a:gd name="connsiteX10123" fmla="*/ 10625947 w 12192000"/>
              <a:gd name="connsiteY10123" fmla="*/ 671007 h 2007826"/>
              <a:gd name="connsiteX10124" fmla="*/ 10624947 w 12192000"/>
              <a:gd name="connsiteY10124" fmla="*/ 660957 h 2007826"/>
              <a:gd name="connsiteX10125" fmla="*/ 10609898 w 12192000"/>
              <a:gd name="connsiteY10125" fmla="*/ 661290 h 2007826"/>
              <a:gd name="connsiteX10126" fmla="*/ 10616994 w 12192000"/>
              <a:gd name="connsiteY10126" fmla="*/ 651764 h 2007826"/>
              <a:gd name="connsiteX10127" fmla="*/ 10560748 w 12192000"/>
              <a:gd name="connsiteY10127" fmla="*/ 653241 h 2007826"/>
              <a:gd name="connsiteX10128" fmla="*/ 10592324 w 12192000"/>
              <a:gd name="connsiteY10128" fmla="*/ 662815 h 2007826"/>
              <a:gd name="connsiteX10129" fmla="*/ 10592419 w 12192000"/>
              <a:gd name="connsiteY10129" fmla="*/ 665863 h 2007826"/>
              <a:gd name="connsiteX10130" fmla="*/ 10575703 w 12192000"/>
              <a:gd name="connsiteY10130" fmla="*/ 664624 h 2007826"/>
              <a:gd name="connsiteX10131" fmla="*/ 10558033 w 12192000"/>
              <a:gd name="connsiteY10131" fmla="*/ 659385 h 2007826"/>
              <a:gd name="connsiteX10132" fmla="*/ 10561510 w 12192000"/>
              <a:gd name="connsiteY10132" fmla="*/ 646620 h 2007826"/>
              <a:gd name="connsiteX10133" fmla="*/ 10543841 w 12192000"/>
              <a:gd name="connsiteY10133" fmla="*/ 646620 h 2007826"/>
              <a:gd name="connsiteX10134" fmla="*/ 10548985 w 12192000"/>
              <a:gd name="connsiteY10134" fmla="*/ 635380 h 2007826"/>
              <a:gd name="connsiteX10135" fmla="*/ 10538794 w 12192000"/>
              <a:gd name="connsiteY10135" fmla="*/ 645954 h 2007826"/>
              <a:gd name="connsiteX10136" fmla="*/ 10556224 w 12192000"/>
              <a:gd name="connsiteY10136" fmla="*/ 657242 h 2007826"/>
              <a:gd name="connsiteX10137" fmla="*/ 10491788 w 12192000"/>
              <a:gd name="connsiteY10137" fmla="*/ 645668 h 2007826"/>
              <a:gd name="connsiteX10138" fmla="*/ 10491740 w 12192000"/>
              <a:gd name="connsiteY10138" fmla="*/ 640048 h 2007826"/>
              <a:gd name="connsiteX10139" fmla="*/ 10517267 w 12192000"/>
              <a:gd name="connsiteY10139" fmla="*/ 645334 h 2007826"/>
              <a:gd name="connsiteX10140" fmla="*/ 10533841 w 12192000"/>
              <a:gd name="connsiteY10140" fmla="*/ 643525 h 2007826"/>
              <a:gd name="connsiteX10141" fmla="*/ 10505884 w 12192000"/>
              <a:gd name="connsiteY10141" fmla="*/ 636523 h 2007826"/>
              <a:gd name="connsiteX10142" fmla="*/ 10511599 w 12192000"/>
              <a:gd name="connsiteY10142" fmla="*/ 625949 h 2007826"/>
              <a:gd name="connsiteX10143" fmla="*/ 10499597 w 12192000"/>
              <a:gd name="connsiteY10143" fmla="*/ 636475 h 2007826"/>
              <a:gd name="connsiteX10144" fmla="*/ 10456593 w 12192000"/>
              <a:gd name="connsiteY10144" fmla="*/ 625997 h 2007826"/>
              <a:gd name="connsiteX10145" fmla="*/ 10445591 w 12192000"/>
              <a:gd name="connsiteY10145" fmla="*/ 624092 h 2007826"/>
              <a:gd name="connsiteX10146" fmla="*/ 10448925 w 12192000"/>
              <a:gd name="connsiteY10146" fmla="*/ 633427 h 2007826"/>
              <a:gd name="connsiteX10147" fmla="*/ 10469452 w 12192000"/>
              <a:gd name="connsiteY10147" fmla="*/ 632998 h 2007826"/>
              <a:gd name="connsiteX10148" fmla="*/ 10487359 w 12192000"/>
              <a:gd name="connsiteY10148" fmla="*/ 638809 h 2007826"/>
              <a:gd name="connsiteX10149" fmla="*/ 10485834 w 12192000"/>
              <a:gd name="connsiteY10149" fmla="*/ 645858 h 2007826"/>
              <a:gd name="connsiteX10150" fmla="*/ 10462117 w 12192000"/>
              <a:gd name="connsiteY10150" fmla="*/ 636666 h 2007826"/>
              <a:gd name="connsiteX10151" fmla="*/ 10439638 w 12192000"/>
              <a:gd name="connsiteY10151" fmla="*/ 631284 h 2007826"/>
              <a:gd name="connsiteX10152" fmla="*/ 10443020 w 12192000"/>
              <a:gd name="connsiteY10152" fmla="*/ 611375 h 2007826"/>
              <a:gd name="connsiteX10153" fmla="*/ 10429351 w 12192000"/>
              <a:gd name="connsiteY10153" fmla="*/ 625425 h 2007826"/>
              <a:gd name="connsiteX10154" fmla="*/ 10436353 w 12192000"/>
              <a:gd name="connsiteY10154" fmla="*/ 632332 h 2007826"/>
              <a:gd name="connsiteX10155" fmla="*/ 10426589 w 12192000"/>
              <a:gd name="connsiteY10155" fmla="*/ 632332 h 2007826"/>
              <a:gd name="connsiteX10156" fmla="*/ 10425874 w 12192000"/>
              <a:gd name="connsiteY10156" fmla="*/ 619614 h 2007826"/>
              <a:gd name="connsiteX10157" fmla="*/ 10404491 w 12192000"/>
              <a:gd name="connsiteY10157" fmla="*/ 612899 h 2007826"/>
              <a:gd name="connsiteX10158" fmla="*/ 10404634 w 12192000"/>
              <a:gd name="connsiteY10158" fmla="*/ 629045 h 2007826"/>
              <a:gd name="connsiteX10159" fmla="*/ 10401205 w 12192000"/>
              <a:gd name="connsiteY10159" fmla="*/ 614089 h 2007826"/>
              <a:gd name="connsiteX10160" fmla="*/ 10338674 w 12192000"/>
              <a:gd name="connsiteY10160" fmla="*/ 598896 h 2007826"/>
              <a:gd name="connsiteX10161" fmla="*/ 10339101 w 12192000"/>
              <a:gd name="connsiteY10161" fmla="*/ 613327 h 2007826"/>
              <a:gd name="connsiteX10162" fmla="*/ 10335530 w 12192000"/>
              <a:gd name="connsiteY10162" fmla="*/ 613423 h 2007826"/>
              <a:gd name="connsiteX10163" fmla="*/ 10335244 w 12192000"/>
              <a:gd name="connsiteY10163" fmla="*/ 599991 h 2007826"/>
              <a:gd name="connsiteX10164" fmla="*/ 10319624 w 12192000"/>
              <a:gd name="connsiteY10164" fmla="*/ 598133 h 2007826"/>
              <a:gd name="connsiteX10165" fmla="*/ 10326577 w 12192000"/>
              <a:gd name="connsiteY10165" fmla="*/ 589941 h 2007826"/>
              <a:gd name="connsiteX10166" fmla="*/ 10301383 w 12192000"/>
              <a:gd name="connsiteY10166" fmla="*/ 593752 h 2007826"/>
              <a:gd name="connsiteX10167" fmla="*/ 10199560 w 12192000"/>
              <a:gd name="connsiteY10167" fmla="*/ 573890 h 2007826"/>
              <a:gd name="connsiteX10168" fmla="*/ 10211372 w 12192000"/>
              <a:gd name="connsiteY10168" fmla="*/ 567174 h 2007826"/>
              <a:gd name="connsiteX10169" fmla="*/ 10204418 w 12192000"/>
              <a:gd name="connsiteY10169" fmla="*/ 563316 h 2007826"/>
              <a:gd name="connsiteX10170" fmla="*/ 10183225 w 12192000"/>
              <a:gd name="connsiteY10170" fmla="*/ 573985 h 2007826"/>
              <a:gd name="connsiteX10171" fmla="*/ 10181034 w 12192000"/>
              <a:gd name="connsiteY10171" fmla="*/ 560887 h 2007826"/>
              <a:gd name="connsiteX10172" fmla="*/ 10170557 w 12192000"/>
              <a:gd name="connsiteY10172" fmla="*/ 567222 h 2007826"/>
              <a:gd name="connsiteX10173" fmla="*/ 10127838 w 12192000"/>
              <a:gd name="connsiteY10173" fmla="*/ 559363 h 2007826"/>
              <a:gd name="connsiteX10174" fmla="*/ 10129694 w 12192000"/>
              <a:gd name="connsiteY10174" fmla="*/ 571794 h 2007826"/>
              <a:gd name="connsiteX10175" fmla="*/ 10107502 w 12192000"/>
              <a:gd name="connsiteY10175" fmla="*/ 555172 h 2007826"/>
              <a:gd name="connsiteX10176" fmla="*/ 10097548 w 12192000"/>
              <a:gd name="connsiteY10176" fmla="*/ 566079 h 2007826"/>
              <a:gd name="connsiteX10177" fmla="*/ 10105930 w 12192000"/>
              <a:gd name="connsiteY10177" fmla="*/ 553504 h 2007826"/>
              <a:gd name="connsiteX10178" fmla="*/ 10051018 w 12192000"/>
              <a:gd name="connsiteY10178" fmla="*/ 542740 h 2007826"/>
              <a:gd name="connsiteX10179" fmla="*/ 10045255 w 12192000"/>
              <a:gd name="connsiteY10179" fmla="*/ 558601 h 2007826"/>
              <a:gd name="connsiteX10180" fmla="*/ 10045969 w 12192000"/>
              <a:gd name="connsiteY10180" fmla="*/ 542550 h 2007826"/>
              <a:gd name="connsiteX10181" fmla="*/ 9983677 w 12192000"/>
              <a:gd name="connsiteY10181" fmla="*/ 531928 h 2007826"/>
              <a:gd name="connsiteX10182" fmla="*/ 9990773 w 12192000"/>
              <a:gd name="connsiteY10182" fmla="*/ 545074 h 2007826"/>
              <a:gd name="connsiteX10183" fmla="*/ 9978294 w 12192000"/>
              <a:gd name="connsiteY10183" fmla="*/ 540406 h 2007826"/>
              <a:gd name="connsiteX10184" fmla="*/ 9983820 w 12192000"/>
              <a:gd name="connsiteY10184" fmla="*/ 532357 h 2007826"/>
              <a:gd name="connsiteX10185" fmla="*/ 9944338 w 12192000"/>
              <a:gd name="connsiteY10185" fmla="*/ 522402 h 2007826"/>
              <a:gd name="connsiteX10186" fmla="*/ 9944005 w 12192000"/>
              <a:gd name="connsiteY10186" fmla="*/ 532309 h 2007826"/>
              <a:gd name="connsiteX10187" fmla="*/ 9939719 w 12192000"/>
              <a:gd name="connsiteY10187" fmla="*/ 532357 h 2007826"/>
              <a:gd name="connsiteX10188" fmla="*/ 9941290 w 12192000"/>
              <a:gd name="connsiteY10188" fmla="*/ 521593 h 2007826"/>
              <a:gd name="connsiteX10189" fmla="*/ 9931194 w 12192000"/>
              <a:gd name="connsiteY10189" fmla="*/ 526356 h 2007826"/>
              <a:gd name="connsiteX10190" fmla="*/ 9922430 w 12192000"/>
              <a:gd name="connsiteY10190" fmla="*/ 519164 h 2007826"/>
              <a:gd name="connsiteX10191" fmla="*/ 9915477 w 12192000"/>
              <a:gd name="connsiteY10191" fmla="*/ 529975 h 2007826"/>
              <a:gd name="connsiteX10192" fmla="*/ 9917668 w 12192000"/>
              <a:gd name="connsiteY10192" fmla="*/ 519211 h 2007826"/>
              <a:gd name="connsiteX10193" fmla="*/ 9892903 w 12192000"/>
              <a:gd name="connsiteY10193" fmla="*/ 513829 h 2007826"/>
              <a:gd name="connsiteX10194" fmla="*/ 9885235 w 12192000"/>
              <a:gd name="connsiteY10194" fmla="*/ 528642 h 2007826"/>
              <a:gd name="connsiteX10195" fmla="*/ 9882901 w 12192000"/>
              <a:gd name="connsiteY10195" fmla="*/ 525879 h 2007826"/>
              <a:gd name="connsiteX10196" fmla="*/ 9890951 w 12192000"/>
              <a:gd name="connsiteY10196" fmla="*/ 512638 h 2007826"/>
              <a:gd name="connsiteX10197" fmla="*/ 9878711 w 12192000"/>
              <a:gd name="connsiteY10197" fmla="*/ 515734 h 2007826"/>
              <a:gd name="connsiteX10198" fmla="*/ 9866137 w 12192000"/>
              <a:gd name="connsiteY10198" fmla="*/ 507161 h 2007826"/>
              <a:gd name="connsiteX10199" fmla="*/ 9868091 w 12192000"/>
              <a:gd name="connsiteY10199" fmla="*/ 518068 h 2007826"/>
              <a:gd name="connsiteX10200" fmla="*/ 9863042 w 12192000"/>
              <a:gd name="connsiteY10200" fmla="*/ 518068 h 2007826"/>
              <a:gd name="connsiteX10201" fmla="*/ 9864423 w 12192000"/>
              <a:gd name="connsiteY10201" fmla="*/ 505875 h 2007826"/>
              <a:gd name="connsiteX10202" fmla="*/ 9850327 w 12192000"/>
              <a:gd name="connsiteY10202" fmla="*/ 516353 h 2007826"/>
              <a:gd name="connsiteX10203" fmla="*/ 9839182 w 12192000"/>
              <a:gd name="connsiteY10203" fmla="*/ 500826 h 2007826"/>
              <a:gd name="connsiteX10204" fmla="*/ 9842706 w 12192000"/>
              <a:gd name="connsiteY10204" fmla="*/ 514877 h 2007826"/>
              <a:gd name="connsiteX10205" fmla="*/ 9829705 w 12192000"/>
              <a:gd name="connsiteY10205" fmla="*/ 501588 h 2007826"/>
              <a:gd name="connsiteX10206" fmla="*/ 9813988 w 12192000"/>
              <a:gd name="connsiteY10206" fmla="*/ 500874 h 2007826"/>
              <a:gd name="connsiteX10207" fmla="*/ 9815989 w 12192000"/>
              <a:gd name="connsiteY10207" fmla="*/ 508494 h 2007826"/>
              <a:gd name="connsiteX10208" fmla="*/ 9810416 w 12192000"/>
              <a:gd name="connsiteY10208" fmla="*/ 508590 h 2007826"/>
              <a:gd name="connsiteX10209" fmla="*/ 9813941 w 12192000"/>
              <a:gd name="connsiteY10209" fmla="*/ 496539 h 2007826"/>
              <a:gd name="connsiteX10210" fmla="*/ 9798558 w 12192000"/>
              <a:gd name="connsiteY10210" fmla="*/ 505970 h 2007826"/>
              <a:gd name="connsiteX10211" fmla="*/ 9778412 w 12192000"/>
              <a:gd name="connsiteY10211" fmla="*/ 493253 h 2007826"/>
              <a:gd name="connsiteX10212" fmla="*/ 9769507 w 12192000"/>
              <a:gd name="connsiteY10212" fmla="*/ 505113 h 2007826"/>
              <a:gd name="connsiteX10213" fmla="*/ 9767221 w 12192000"/>
              <a:gd name="connsiteY10213" fmla="*/ 489062 h 2007826"/>
              <a:gd name="connsiteX10214" fmla="*/ 9758410 w 12192000"/>
              <a:gd name="connsiteY10214" fmla="*/ 501302 h 2007826"/>
              <a:gd name="connsiteX10215" fmla="*/ 9759553 w 12192000"/>
              <a:gd name="connsiteY10215" fmla="*/ 488681 h 2007826"/>
              <a:gd name="connsiteX10216" fmla="*/ 9745456 w 12192000"/>
              <a:gd name="connsiteY10216" fmla="*/ 492110 h 2007826"/>
              <a:gd name="connsiteX10217" fmla="*/ 9739932 w 12192000"/>
              <a:gd name="connsiteY10217" fmla="*/ 484441 h 2007826"/>
              <a:gd name="connsiteX10218" fmla="*/ 9726263 w 12192000"/>
              <a:gd name="connsiteY10218" fmla="*/ 485299 h 2007826"/>
              <a:gd name="connsiteX10219" fmla="*/ 9717310 w 12192000"/>
              <a:gd name="connsiteY10219" fmla="*/ 496730 h 2007826"/>
              <a:gd name="connsiteX10220" fmla="*/ 9715072 w 12192000"/>
              <a:gd name="connsiteY10220" fmla="*/ 478440 h 2007826"/>
              <a:gd name="connsiteX10221" fmla="*/ 9706927 w 12192000"/>
              <a:gd name="connsiteY10221" fmla="*/ 491491 h 2007826"/>
              <a:gd name="connsiteX10222" fmla="*/ 9705213 w 12192000"/>
              <a:gd name="connsiteY10222" fmla="*/ 479917 h 2007826"/>
              <a:gd name="connsiteX10223" fmla="*/ 9698593 w 12192000"/>
              <a:gd name="connsiteY10223" fmla="*/ 479774 h 2007826"/>
              <a:gd name="connsiteX10224" fmla="*/ 9699117 w 12192000"/>
              <a:gd name="connsiteY10224" fmla="*/ 490776 h 2007826"/>
              <a:gd name="connsiteX10225" fmla="*/ 9686211 w 12192000"/>
              <a:gd name="connsiteY10225" fmla="*/ 475773 h 2007826"/>
              <a:gd name="connsiteX10226" fmla="*/ 9668589 w 12192000"/>
              <a:gd name="connsiteY10226" fmla="*/ 476583 h 2007826"/>
              <a:gd name="connsiteX10227" fmla="*/ 9656683 w 12192000"/>
              <a:gd name="connsiteY10227" fmla="*/ 468962 h 2007826"/>
              <a:gd name="connsiteX10228" fmla="*/ 9658588 w 12192000"/>
              <a:gd name="connsiteY10228" fmla="*/ 479917 h 2007826"/>
              <a:gd name="connsiteX10229" fmla="*/ 9653207 w 12192000"/>
              <a:gd name="connsiteY10229" fmla="*/ 479964 h 2007826"/>
              <a:gd name="connsiteX10230" fmla="*/ 9655588 w 12192000"/>
              <a:gd name="connsiteY10230" fmla="*/ 469819 h 2007826"/>
              <a:gd name="connsiteX10231" fmla="*/ 9629394 w 12192000"/>
              <a:gd name="connsiteY10231" fmla="*/ 474630 h 2007826"/>
              <a:gd name="connsiteX10232" fmla="*/ 9629775 w 12192000"/>
              <a:gd name="connsiteY10232" fmla="*/ 470581 h 2007826"/>
              <a:gd name="connsiteX10233" fmla="*/ 9638490 w 12192000"/>
              <a:gd name="connsiteY10233" fmla="*/ 469533 h 2007826"/>
              <a:gd name="connsiteX10234" fmla="*/ 9605676 w 12192000"/>
              <a:gd name="connsiteY10234" fmla="*/ 462198 h 2007826"/>
              <a:gd name="connsiteX10235" fmla="*/ 9606010 w 12192000"/>
              <a:gd name="connsiteY10235" fmla="*/ 470343 h 2007826"/>
              <a:gd name="connsiteX10236" fmla="*/ 9600962 w 12192000"/>
              <a:gd name="connsiteY10236" fmla="*/ 470629 h 2007826"/>
              <a:gd name="connsiteX10237" fmla="*/ 9602867 w 12192000"/>
              <a:gd name="connsiteY10237" fmla="*/ 460865 h 2007826"/>
              <a:gd name="connsiteX10238" fmla="*/ 9592485 w 12192000"/>
              <a:gd name="connsiteY10238" fmla="*/ 460865 h 2007826"/>
              <a:gd name="connsiteX10239" fmla="*/ 9590913 w 12192000"/>
              <a:gd name="connsiteY10239" fmla="*/ 472058 h 2007826"/>
              <a:gd name="connsiteX10240" fmla="*/ 9581722 w 12192000"/>
              <a:gd name="connsiteY10240" fmla="*/ 457102 h 2007826"/>
              <a:gd name="connsiteX10241" fmla="*/ 9566529 w 12192000"/>
              <a:gd name="connsiteY10241" fmla="*/ 456578 h 2007826"/>
              <a:gd name="connsiteX10242" fmla="*/ 9568006 w 12192000"/>
              <a:gd name="connsiteY10242" fmla="*/ 465580 h 2007826"/>
              <a:gd name="connsiteX10243" fmla="*/ 9565767 w 12192000"/>
              <a:gd name="connsiteY10243" fmla="*/ 465342 h 2007826"/>
              <a:gd name="connsiteX10244" fmla="*/ 9556671 w 12192000"/>
              <a:gd name="connsiteY10244" fmla="*/ 452387 h 2007826"/>
              <a:gd name="connsiteX10245" fmla="*/ 9551908 w 12192000"/>
              <a:gd name="connsiteY10245" fmla="*/ 460912 h 2007826"/>
              <a:gd name="connsiteX10246" fmla="*/ 9497044 w 12192000"/>
              <a:gd name="connsiteY10246" fmla="*/ 450529 h 2007826"/>
              <a:gd name="connsiteX10247" fmla="*/ 9491139 w 12192000"/>
              <a:gd name="connsiteY10247" fmla="*/ 442194 h 2007826"/>
              <a:gd name="connsiteX10248" fmla="*/ 9405747 w 12192000"/>
              <a:gd name="connsiteY10248" fmla="*/ 430429 h 2007826"/>
              <a:gd name="connsiteX10249" fmla="*/ 9395365 w 12192000"/>
              <a:gd name="connsiteY10249" fmla="*/ 426857 h 2007826"/>
              <a:gd name="connsiteX10250" fmla="*/ 9394746 w 12192000"/>
              <a:gd name="connsiteY10250" fmla="*/ 438098 h 2007826"/>
              <a:gd name="connsiteX10251" fmla="*/ 9388602 w 12192000"/>
              <a:gd name="connsiteY10251" fmla="*/ 424047 h 2007826"/>
              <a:gd name="connsiteX10252" fmla="*/ 9365313 w 12192000"/>
              <a:gd name="connsiteY10252" fmla="*/ 425428 h 2007826"/>
              <a:gd name="connsiteX10253" fmla="*/ 9357884 w 12192000"/>
              <a:gd name="connsiteY10253" fmla="*/ 421618 h 2007826"/>
              <a:gd name="connsiteX10254" fmla="*/ 9357598 w 12192000"/>
              <a:gd name="connsiteY10254" fmla="*/ 433049 h 2007826"/>
              <a:gd name="connsiteX10255" fmla="*/ 9346168 w 12192000"/>
              <a:gd name="connsiteY10255" fmla="*/ 416379 h 2007826"/>
              <a:gd name="connsiteX10256" fmla="*/ 9343406 w 12192000"/>
              <a:gd name="connsiteY10256" fmla="*/ 422475 h 2007826"/>
              <a:gd name="connsiteX10257" fmla="*/ 9320308 w 12192000"/>
              <a:gd name="connsiteY10257" fmla="*/ 412902 h 2007826"/>
              <a:gd name="connsiteX10258" fmla="*/ 9319641 w 12192000"/>
              <a:gd name="connsiteY10258" fmla="*/ 424142 h 2007826"/>
              <a:gd name="connsiteX10259" fmla="*/ 9308735 w 12192000"/>
              <a:gd name="connsiteY10259" fmla="*/ 412997 h 2007826"/>
              <a:gd name="connsiteX10260" fmla="*/ 9304163 w 12192000"/>
              <a:gd name="connsiteY10260" fmla="*/ 416950 h 2007826"/>
              <a:gd name="connsiteX10261" fmla="*/ 9285065 w 12192000"/>
              <a:gd name="connsiteY10261" fmla="*/ 410330 h 2007826"/>
              <a:gd name="connsiteX10262" fmla="*/ 9253918 w 12192000"/>
              <a:gd name="connsiteY10262" fmla="*/ 404090 h 2007826"/>
              <a:gd name="connsiteX10263" fmla="*/ 9253394 w 12192000"/>
              <a:gd name="connsiteY10263" fmla="*/ 406900 h 2007826"/>
              <a:gd name="connsiteX10264" fmla="*/ 9236440 w 12192000"/>
              <a:gd name="connsiteY10264" fmla="*/ 406424 h 2007826"/>
              <a:gd name="connsiteX10265" fmla="*/ 9217009 w 12192000"/>
              <a:gd name="connsiteY10265" fmla="*/ 400851 h 2007826"/>
              <a:gd name="connsiteX10266" fmla="*/ 9211770 w 12192000"/>
              <a:gd name="connsiteY10266" fmla="*/ 403376 h 2007826"/>
              <a:gd name="connsiteX10267" fmla="*/ 9193482 w 12192000"/>
              <a:gd name="connsiteY10267" fmla="*/ 394660 h 2007826"/>
              <a:gd name="connsiteX10268" fmla="*/ 9185148 w 12192000"/>
              <a:gd name="connsiteY10268" fmla="*/ 397613 h 2007826"/>
              <a:gd name="connsiteX10269" fmla="*/ 9156002 w 12192000"/>
              <a:gd name="connsiteY10269" fmla="*/ 390040 h 2007826"/>
              <a:gd name="connsiteX10270" fmla="*/ 9148858 w 12192000"/>
              <a:gd name="connsiteY10270" fmla="*/ 393993 h 2007826"/>
              <a:gd name="connsiteX10271" fmla="*/ 9122283 w 12192000"/>
              <a:gd name="connsiteY10271" fmla="*/ 386039 h 2007826"/>
              <a:gd name="connsiteX10272" fmla="*/ 9105090 w 12192000"/>
              <a:gd name="connsiteY10272" fmla="*/ 388658 h 2007826"/>
              <a:gd name="connsiteX10273" fmla="*/ 9106710 w 12192000"/>
              <a:gd name="connsiteY10273" fmla="*/ 380323 h 2007826"/>
              <a:gd name="connsiteX10274" fmla="*/ 9088231 w 12192000"/>
              <a:gd name="connsiteY10274" fmla="*/ 381466 h 2007826"/>
              <a:gd name="connsiteX10275" fmla="*/ 9082374 w 12192000"/>
              <a:gd name="connsiteY10275" fmla="*/ 385610 h 2007826"/>
              <a:gd name="connsiteX10276" fmla="*/ 9062704 w 12192000"/>
              <a:gd name="connsiteY10276" fmla="*/ 374131 h 2007826"/>
              <a:gd name="connsiteX10277" fmla="*/ 9055894 w 12192000"/>
              <a:gd name="connsiteY10277" fmla="*/ 379561 h 2007826"/>
              <a:gd name="connsiteX10278" fmla="*/ 9037082 w 12192000"/>
              <a:gd name="connsiteY10278" fmla="*/ 371940 h 2007826"/>
              <a:gd name="connsiteX10279" fmla="*/ 9032367 w 12192000"/>
              <a:gd name="connsiteY10279" fmla="*/ 373607 h 2007826"/>
              <a:gd name="connsiteX10280" fmla="*/ 9011602 w 12192000"/>
              <a:gd name="connsiteY10280" fmla="*/ 369845 h 2007826"/>
              <a:gd name="connsiteX10281" fmla="*/ 9004364 w 12192000"/>
              <a:gd name="connsiteY10281" fmla="*/ 371797 h 2007826"/>
              <a:gd name="connsiteX10282" fmla="*/ 8983980 w 12192000"/>
              <a:gd name="connsiteY10282" fmla="*/ 367177 h 2007826"/>
              <a:gd name="connsiteX10283" fmla="*/ 8976074 w 12192000"/>
              <a:gd name="connsiteY10283" fmla="*/ 371654 h 2007826"/>
              <a:gd name="connsiteX10284" fmla="*/ 8977932 w 12192000"/>
              <a:gd name="connsiteY10284" fmla="*/ 361843 h 2007826"/>
              <a:gd name="connsiteX10285" fmla="*/ 8950738 w 12192000"/>
              <a:gd name="connsiteY10285" fmla="*/ 364415 h 2007826"/>
              <a:gd name="connsiteX10286" fmla="*/ 8937403 w 12192000"/>
              <a:gd name="connsiteY10286" fmla="*/ 357413 h 2007826"/>
              <a:gd name="connsiteX10287" fmla="*/ 8913066 w 12192000"/>
              <a:gd name="connsiteY10287" fmla="*/ 358366 h 2007826"/>
              <a:gd name="connsiteX10288" fmla="*/ 8888254 w 12192000"/>
              <a:gd name="connsiteY10288" fmla="*/ 354413 h 2007826"/>
              <a:gd name="connsiteX10289" fmla="*/ 8882015 w 12192000"/>
              <a:gd name="connsiteY10289" fmla="*/ 350126 h 2007826"/>
              <a:gd name="connsiteX10290" fmla="*/ 8872538 w 12192000"/>
              <a:gd name="connsiteY10290" fmla="*/ 356127 h 2007826"/>
              <a:gd name="connsiteX10291" fmla="*/ 8872538 w 12192000"/>
              <a:gd name="connsiteY10291" fmla="*/ 345649 h 2007826"/>
              <a:gd name="connsiteX10292" fmla="*/ 8863012 w 12192000"/>
              <a:gd name="connsiteY10292" fmla="*/ 352364 h 2007826"/>
              <a:gd name="connsiteX10293" fmla="*/ 8855345 w 12192000"/>
              <a:gd name="connsiteY10293" fmla="*/ 346316 h 2007826"/>
              <a:gd name="connsiteX10294" fmla="*/ 8848916 w 12192000"/>
              <a:gd name="connsiteY10294" fmla="*/ 352555 h 2007826"/>
              <a:gd name="connsiteX10295" fmla="*/ 8848392 w 12192000"/>
              <a:gd name="connsiteY10295" fmla="*/ 340790 h 2007826"/>
              <a:gd name="connsiteX10296" fmla="*/ 8835295 w 12192000"/>
              <a:gd name="connsiteY10296" fmla="*/ 351745 h 2007826"/>
              <a:gd name="connsiteX10297" fmla="*/ 8834151 w 12192000"/>
              <a:gd name="connsiteY10297" fmla="*/ 340790 h 2007826"/>
              <a:gd name="connsiteX10298" fmla="*/ 8825008 w 12192000"/>
              <a:gd name="connsiteY10298" fmla="*/ 347744 h 2007826"/>
              <a:gd name="connsiteX10299" fmla="*/ 8818769 w 12192000"/>
              <a:gd name="connsiteY10299" fmla="*/ 343553 h 2007826"/>
              <a:gd name="connsiteX10300" fmla="*/ 8793385 w 12192000"/>
              <a:gd name="connsiteY10300" fmla="*/ 337933 h 2007826"/>
              <a:gd name="connsiteX10301" fmla="*/ 8786669 w 12192000"/>
              <a:gd name="connsiteY10301" fmla="*/ 342934 h 2007826"/>
              <a:gd name="connsiteX10302" fmla="*/ 8779859 w 12192000"/>
              <a:gd name="connsiteY10302" fmla="*/ 337599 h 2007826"/>
              <a:gd name="connsiteX10303" fmla="*/ 8767476 w 12192000"/>
              <a:gd name="connsiteY10303" fmla="*/ 343077 h 2007826"/>
              <a:gd name="connsiteX10304" fmla="*/ 8771525 w 12192000"/>
              <a:gd name="connsiteY10304" fmla="*/ 333979 h 2007826"/>
              <a:gd name="connsiteX10305" fmla="*/ 8745284 w 12192000"/>
              <a:gd name="connsiteY10305" fmla="*/ 335170 h 2007826"/>
              <a:gd name="connsiteX10306" fmla="*/ 8739140 w 12192000"/>
              <a:gd name="connsiteY10306" fmla="*/ 331122 h 2007826"/>
              <a:gd name="connsiteX10307" fmla="*/ 8729662 w 12192000"/>
              <a:gd name="connsiteY10307" fmla="*/ 338028 h 2007826"/>
              <a:gd name="connsiteX10308" fmla="*/ 8729662 w 12192000"/>
              <a:gd name="connsiteY10308" fmla="*/ 329550 h 2007826"/>
              <a:gd name="connsiteX10309" fmla="*/ 8708041 w 12192000"/>
              <a:gd name="connsiteY10309" fmla="*/ 330312 h 2007826"/>
              <a:gd name="connsiteX10310" fmla="*/ 8689800 w 12192000"/>
              <a:gd name="connsiteY10310" fmla="*/ 324787 h 2007826"/>
              <a:gd name="connsiteX10311" fmla="*/ 8673322 w 12192000"/>
              <a:gd name="connsiteY10311" fmla="*/ 324358 h 2007826"/>
              <a:gd name="connsiteX10312" fmla="*/ 8668036 w 12192000"/>
              <a:gd name="connsiteY10312" fmla="*/ 328502 h 2007826"/>
              <a:gd name="connsiteX10313" fmla="*/ 8666940 w 12192000"/>
              <a:gd name="connsiteY10313" fmla="*/ 317642 h 2007826"/>
              <a:gd name="connsiteX10314" fmla="*/ 8655463 w 12192000"/>
              <a:gd name="connsiteY10314" fmla="*/ 327264 h 2007826"/>
              <a:gd name="connsiteX10315" fmla="*/ 8653319 w 12192000"/>
              <a:gd name="connsiteY10315" fmla="*/ 318881 h 2007826"/>
              <a:gd name="connsiteX10316" fmla="*/ 8635936 w 12192000"/>
              <a:gd name="connsiteY10316" fmla="*/ 319548 h 2007826"/>
              <a:gd name="connsiteX10317" fmla="*/ 8629555 w 12192000"/>
              <a:gd name="connsiteY10317" fmla="*/ 323834 h 2007826"/>
              <a:gd name="connsiteX10318" fmla="*/ 8629698 w 12192000"/>
              <a:gd name="connsiteY10318" fmla="*/ 311927 h 2007826"/>
              <a:gd name="connsiteX10319" fmla="*/ 8615219 w 12192000"/>
              <a:gd name="connsiteY10319" fmla="*/ 324025 h 2007826"/>
              <a:gd name="connsiteX10320" fmla="*/ 8615886 w 12192000"/>
              <a:gd name="connsiteY10320" fmla="*/ 313784 h 2007826"/>
              <a:gd name="connsiteX10321" fmla="*/ 8598884 w 12192000"/>
              <a:gd name="connsiteY10321" fmla="*/ 316499 h 2007826"/>
              <a:gd name="connsiteX10322" fmla="*/ 8584311 w 12192000"/>
              <a:gd name="connsiteY10322" fmla="*/ 314499 h 2007826"/>
              <a:gd name="connsiteX10323" fmla="*/ 8577119 w 12192000"/>
              <a:gd name="connsiteY10323" fmla="*/ 318119 h 2007826"/>
              <a:gd name="connsiteX10324" fmla="*/ 8577549 w 12192000"/>
              <a:gd name="connsiteY10324" fmla="*/ 309212 h 2007826"/>
              <a:gd name="connsiteX10325" fmla="*/ 8559308 w 12192000"/>
              <a:gd name="connsiteY10325" fmla="*/ 309784 h 2007826"/>
              <a:gd name="connsiteX10326" fmla="*/ 8550640 w 12192000"/>
              <a:gd name="connsiteY10326" fmla="*/ 312737 h 2007826"/>
              <a:gd name="connsiteX10327" fmla="*/ 8549116 w 12192000"/>
              <a:gd name="connsiteY10327" fmla="*/ 303401 h 2007826"/>
              <a:gd name="connsiteX10328" fmla="*/ 8540162 w 12192000"/>
              <a:gd name="connsiteY10328" fmla="*/ 308974 h 2007826"/>
              <a:gd name="connsiteX10329" fmla="*/ 8537400 w 12192000"/>
              <a:gd name="connsiteY10329" fmla="*/ 302353 h 2007826"/>
              <a:gd name="connsiteX10330" fmla="*/ 8524970 w 12192000"/>
              <a:gd name="connsiteY10330" fmla="*/ 309260 h 2007826"/>
              <a:gd name="connsiteX10331" fmla="*/ 8524637 w 12192000"/>
              <a:gd name="connsiteY10331" fmla="*/ 297495 h 2007826"/>
              <a:gd name="connsiteX10332" fmla="*/ 8512445 w 12192000"/>
              <a:gd name="connsiteY10332" fmla="*/ 309117 h 2007826"/>
              <a:gd name="connsiteX10333" fmla="*/ 8511921 w 12192000"/>
              <a:gd name="connsiteY10333" fmla="*/ 297305 h 2007826"/>
              <a:gd name="connsiteX10334" fmla="*/ 8503205 w 12192000"/>
              <a:gd name="connsiteY10334" fmla="*/ 304163 h 2007826"/>
              <a:gd name="connsiteX10335" fmla="*/ 8497634 w 12192000"/>
              <a:gd name="connsiteY10335" fmla="*/ 294923 h 2007826"/>
              <a:gd name="connsiteX10336" fmla="*/ 8489347 w 12192000"/>
              <a:gd name="connsiteY10336" fmla="*/ 304497 h 2007826"/>
              <a:gd name="connsiteX10337" fmla="*/ 8483203 w 12192000"/>
              <a:gd name="connsiteY10337" fmla="*/ 296161 h 2007826"/>
              <a:gd name="connsiteX10338" fmla="*/ 8472488 w 12192000"/>
              <a:gd name="connsiteY10338" fmla="*/ 305021 h 2007826"/>
              <a:gd name="connsiteX10339" fmla="*/ 8472488 w 12192000"/>
              <a:gd name="connsiteY10339" fmla="*/ 293161 h 2007826"/>
              <a:gd name="connsiteX10340" fmla="*/ 8465820 w 12192000"/>
              <a:gd name="connsiteY10340" fmla="*/ 297495 h 2007826"/>
              <a:gd name="connsiteX10341" fmla="*/ 8449675 w 12192000"/>
              <a:gd name="connsiteY10341" fmla="*/ 297686 h 2007826"/>
              <a:gd name="connsiteX10342" fmla="*/ 8445913 w 12192000"/>
              <a:gd name="connsiteY10342" fmla="*/ 290255 h 2007826"/>
              <a:gd name="connsiteX10343" fmla="*/ 8434435 w 12192000"/>
              <a:gd name="connsiteY10343" fmla="*/ 300448 h 2007826"/>
              <a:gd name="connsiteX10344" fmla="*/ 8434340 w 12192000"/>
              <a:gd name="connsiteY10344" fmla="*/ 287922 h 2007826"/>
              <a:gd name="connsiteX10345" fmla="*/ 8423243 w 12192000"/>
              <a:gd name="connsiteY10345" fmla="*/ 297638 h 2007826"/>
              <a:gd name="connsiteX10346" fmla="*/ 8420100 w 12192000"/>
              <a:gd name="connsiteY10346" fmla="*/ 288255 h 2007826"/>
              <a:gd name="connsiteX10347" fmla="*/ 8410670 w 12192000"/>
              <a:gd name="connsiteY10347" fmla="*/ 295257 h 2007826"/>
              <a:gd name="connsiteX10348" fmla="*/ 8410289 w 12192000"/>
              <a:gd name="connsiteY10348" fmla="*/ 283635 h 2007826"/>
              <a:gd name="connsiteX10349" fmla="*/ 8396240 w 12192000"/>
              <a:gd name="connsiteY10349" fmla="*/ 295638 h 2007826"/>
              <a:gd name="connsiteX10350" fmla="*/ 8396335 w 12192000"/>
              <a:gd name="connsiteY10350" fmla="*/ 283730 h 2007826"/>
              <a:gd name="connsiteX10351" fmla="*/ 8383000 w 12192000"/>
              <a:gd name="connsiteY10351" fmla="*/ 292542 h 2007826"/>
              <a:gd name="connsiteX10352" fmla="*/ 8392906 w 12192000"/>
              <a:gd name="connsiteY10352" fmla="*/ 268584 h 2007826"/>
              <a:gd name="connsiteX10353" fmla="*/ 8375000 w 12192000"/>
              <a:gd name="connsiteY10353" fmla="*/ 289446 h 2007826"/>
              <a:gd name="connsiteX10354" fmla="*/ 8368903 w 12192000"/>
              <a:gd name="connsiteY10354" fmla="*/ 280872 h 2007826"/>
              <a:gd name="connsiteX10355" fmla="*/ 8358283 w 12192000"/>
              <a:gd name="connsiteY10355" fmla="*/ 291065 h 2007826"/>
              <a:gd name="connsiteX10356" fmla="*/ 8358140 w 12192000"/>
              <a:gd name="connsiteY10356" fmla="*/ 278777 h 2007826"/>
              <a:gd name="connsiteX10357" fmla="*/ 8349567 w 12192000"/>
              <a:gd name="connsiteY10357" fmla="*/ 285064 h 2007826"/>
              <a:gd name="connsiteX10358" fmla="*/ 8340805 w 12192000"/>
              <a:gd name="connsiteY10358" fmla="*/ 279158 h 2007826"/>
              <a:gd name="connsiteX10359" fmla="*/ 8337376 w 12192000"/>
              <a:gd name="connsiteY10359" fmla="*/ 285826 h 2007826"/>
              <a:gd name="connsiteX10360" fmla="*/ 8331232 w 12192000"/>
              <a:gd name="connsiteY10360" fmla="*/ 276490 h 2007826"/>
              <a:gd name="connsiteX10361" fmla="*/ 8319992 w 12192000"/>
              <a:gd name="connsiteY10361" fmla="*/ 286064 h 2007826"/>
              <a:gd name="connsiteX10362" fmla="*/ 8320374 w 12192000"/>
              <a:gd name="connsiteY10362" fmla="*/ 274871 h 2007826"/>
              <a:gd name="connsiteX10363" fmla="*/ 8305229 w 12192000"/>
              <a:gd name="connsiteY10363" fmla="*/ 281444 h 2007826"/>
              <a:gd name="connsiteX10364" fmla="*/ 8315468 w 12192000"/>
              <a:gd name="connsiteY10364" fmla="*/ 260249 h 2007826"/>
              <a:gd name="connsiteX10365" fmla="*/ 8300705 w 12192000"/>
              <a:gd name="connsiteY10365" fmla="*/ 278729 h 2007826"/>
              <a:gd name="connsiteX10366" fmla="*/ 8282892 w 12192000"/>
              <a:gd name="connsiteY10366" fmla="*/ 279062 h 2007826"/>
              <a:gd name="connsiteX10367" fmla="*/ 8279130 w 12192000"/>
              <a:gd name="connsiteY10367" fmla="*/ 271346 h 2007826"/>
              <a:gd name="connsiteX10368" fmla="*/ 8268129 w 12192000"/>
              <a:gd name="connsiteY10368" fmla="*/ 280587 h 2007826"/>
              <a:gd name="connsiteX10369" fmla="*/ 8267557 w 12192000"/>
              <a:gd name="connsiteY10369" fmla="*/ 269298 h 2007826"/>
              <a:gd name="connsiteX10370" fmla="*/ 8258937 w 12192000"/>
              <a:gd name="connsiteY10370" fmla="*/ 275728 h 2007826"/>
              <a:gd name="connsiteX10371" fmla="*/ 8256127 w 12192000"/>
              <a:gd name="connsiteY10371" fmla="*/ 265536 h 2007826"/>
              <a:gd name="connsiteX10372" fmla="*/ 8244221 w 12192000"/>
              <a:gd name="connsiteY10372" fmla="*/ 276538 h 2007826"/>
              <a:gd name="connsiteX10373" fmla="*/ 8243269 w 12192000"/>
              <a:gd name="connsiteY10373" fmla="*/ 263821 h 2007826"/>
              <a:gd name="connsiteX10374" fmla="*/ 8229600 w 12192000"/>
              <a:gd name="connsiteY10374" fmla="*/ 276300 h 2007826"/>
              <a:gd name="connsiteX10375" fmla="*/ 8229600 w 12192000"/>
              <a:gd name="connsiteY10375" fmla="*/ 264202 h 2007826"/>
              <a:gd name="connsiteX10376" fmla="*/ 8216123 w 12192000"/>
              <a:gd name="connsiteY10376" fmla="*/ 276109 h 2007826"/>
              <a:gd name="connsiteX10377" fmla="*/ 8220171 w 12192000"/>
              <a:gd name="connsiteY10377" fmla="*/ 258582 h 2007826"/>
              <a:gd name="connsiteX10378" fmla="*/ 8205978 w 12192000"/>
              <a:gd name="connsiteY10378" fmla="*/ 271251 h 2007826"/>
              <a:gd name="connsiteX10379" fmla="*/ 8204597 w 12192000"/>
              <a:gd name="connsiteY10379" fmla="*/ 258915 h 2007826"/>
              <a:gd name="connsiteX10380" fmla="*/ 8191500 w 12192000"/>
              <a:gd name="connsiteY10380" fmla="*/ 271727 h 2007826"/>
              <a:gd name="connsiteX10381" fmla="*/ 8191453 w 12192000"/>
              <a:gd name="connsiteY10381" fmla="*/ 259344 h 2007826"/>
              <a:gd name="connsiteX10382" fmla="*/ 8179403 w 12192000"/>
              <a:gd name="connsiteY10382" fmla="*/ 269822 h 2007826"/>
              <a:gd name="connsiteX10383" fmla="*/ 8176260 w 12192000"/>
              <a:gd name="connsiteY10383" fmla="*/ 259010 h 2007826"/>
              <a:gd name="connsiteX10384" fmla="*/ 8168164 w 12192000"/>
              <a:gd name="connsiteY10384" fmla="*/ 267012 h 2007826"/>
              <a:gd name="connsiteX10385" fmla="*/ 8166211 w 12192000"/>
              <a:gd name="connsiteY10385" fmla="*/ 253485 h 2007826"/>
              <a:gd name="connsiteX10386" fmla="*/ 8154972 w 12192000"/>
              <a:gd name="connsiteY10386" fmla="*/ 265536 h 2007826"/>
              <a:gd name="connsiteX10387" fmla="*/ 8152114 w 12192000"/>
              <a:gd name="connsiteY10387" fmla="*/ 254771 h 2007826"/>
              <a:gd name="connsiteX10388" fmla="*/ 8139732 w 12192000"/>
              <a:gd name="connsiteY10388" fmla="*/ 266393 h 2007826"/>
              <a:gd name="connsiteX10389" fmla="*/ 8138827 w 12192000"/>
              <a:gd name="connsiteY10389" fmla="*/ 254867 h 2007826"/>
              <a:gd name="connsiteX10390" fmla="*/ 8131159 w 12192000"/>
              <a:gd name="connsiteY10390" fmla="*/ 261439 h 2007826"/>
              <a:gd name="connsiteX10391" fmla="*/ 8117395 w 12192000"/>
              <a:gd name="connsiteY10391" fmla="*/ 254962 h 2007826"/>
              <a:gd name="connsiteX10392" fmla="*/ 8102489 w 12192000"/>
              <a:gd name="connsiteY10392" fmla="*/ 260153 h 2007826"/>
              <a:gd name="connsiteX10393" fmla="*/ 8100537 w 12192000"/>
              <a:gd name="connsiteY10393" fmla="*/ 251056 h 2007826"/>
              <a:gd name="connsiteX10394" fmla="*/ 8090249 w 12192000"/>
              <a:gd name="connsiteY10394" fmla="*/ 256534 h 2007826"/>
              <a:gd name="connsiteX10395" fmla="*/ 8096536 w 12192000"/>
              <a:gd name="connsiteY10395" fmla="*/ 236815 h 2007826"/>
              <a:gd name="connsiteX10396" fmla="*/ 8094012 w 12192000"/>
              <a:gd name="connsiteY10396" fmla="*/ 237625 h 2007826"/>
              <a:gd name="connsiteX10397" fmla="*/ 8081391 w 12192000"/>
              <a:gd name="connsiteY10397" fmla="*/ 250961 h 2007826"/>
              <a:gd name="connsiteX10398" fmla="*/ 8065580 w 12192000"/>
              <a:gd name="connsiteY10398" fmla="*/ 247817 h 2007826"/>
              <a:gd name="connsiteX10399" fmla="*/ 8048816 w 12192000"/>
              <a:gd name="connsiteY10399" fmla="*/ 250770 h 2007826"/>
              <a:gd name="connsiteX10400" fmla="*/ 8050340 w 12192000"/>
              <a:gd name="connsiteY10400" fmla="*/ 240340 h 2007826"/>
              <a:gd name="connsiteX10401" fmla="*/ 8040386 w 12192000"/>
              <a:gd name="connsiteY10401" fmla="*/ 252437 h 2007826"/>
              <a:gd name="connsiteX10402" fmla="*/ 8037147 w 12192000"/>
              <a:gd name="connsiteY10402" fmla="*/ 240768 h 2007826"/>
              <a:gd name="connsiteX10403" fmla="*/ 8025908 w 12192000"/>
              <a:gd name="connsiteY10403" fmla="*/ 247913 h 2007826"/>
              <a:gd name="connsiteX10404" fmla="*/ 8023574 w 12192000"/>
              <a:gd name="connsiteY10404" fmla="*/ 240959 h 2007826"/>
              <a:gd name="connsiteX10405" fmla="*/ 8009430 w 12192000"/>
              <a:gd name="connsiteY10405" fmla="*/ 250151 h 2007826"/>
              <a:gd name="connsiteX10406" fmla="*/ 8021717 w 12192000"/>
              <a:gd name="connsiteY10406" fmla="*/ 227813 h 2007826"/>
              <a:gd name="connsiteX10407" fmla="*/ 8009573 w 12192000"/>
              <a:gd name="connsiteY10407" fmla="*/ 227337 h 2007826"/>
              <a:gd name="connsiteX10408" fmla="*/ 8015145 w 12192000"/>
              <a:gd name="connsiteY10408" fmla="*/ 235196 h 2007826"/>
              <a:gd name="connsiteX10409" fmla="*/ 8004001 w 12192000"/>
              <a:gd name="connsiteY10409" fmla="*/ 242959 h 2007826"/>
              <a:gd name="connsiteX10410" fmla="*/ 7988142 w 12192000"/>
              <a:gd name="connsiteY10410" fmla="*/ 240197 h 2007826"/>
              <a:gd name="connsiteX10411" fmla="*/ 7975235 w 12192000"/>
              <a:gd name="connsiteY10411" fmla="*/ 234052 h 2007826"/>
              <a:gd name="connsiteX10412" fmla="*/ 7977759 w 12192000"/>
              <a:gd name="connsiteY10412" fmla="*/ 242340 h 2007826"/>
              <a:gd name="connsiteX10413" fmla="*/ 7951042 w 12192000"/>
              <a:gd name="connsiteY10413" fmla="*/ 234862 h 2007826"/>
              <a:gd name="connsiteX10414" fmla="*/ 7936087 w 12192000"/>
              <a:gd name="connsiteY10414" fmla="*/ 235767 h 2007826"/>
              <a:gd name="connsiteX10415" fmla="*/ 7920038 w 12192000"/>
              <a:gd name="connsiteY10415" fmla="*/ 227956 h 2007826"/>
              <a:gd name="connsiteX10416" fmla="*/ 7910941 w 12192000"/>
              <a:gd name="connsiteY10416" fmla="*/ 237863 h 2007826"/>
              <a:gd name="connsiteX10417" fmla="*/ 7910084 w 12192000"/>
              <a:gd name="connsiteY10417" fmla="*/ 226956 h 2007826"/>
              <a:gd name="connsiteX10418" fmla="*/ 7895321 w 12192000"/>
              <a:gd name="connsiteY10418" fmla="*/ 230290 h 2007826"/>
              <a:gd name="connsiteX10419" fmla="*/ 7906369 w 12192000"/>
              <a:gd name="connsiteY10419" fmla="*/ 219573 h 2007826"/>
              <a:gd name="connsiteX10420" fmla="*/ 7897844 w 12192000"/>
              <a:gd name="connsiteY10420" fmla="*/ 212571 h 2007826"/>
              <a:gd name="connsiteX10421" fmla="*/ 7881985 w 12192000"/>
              <a:gd name="connsiteY10421" fmla="*/ 234529 h 2007826"/>
              <a:gd name="connsiteX10422" fmla="*/ 7893082 w 12192000"/>
              <a:gd name="connsiteY10422" fmla="*/ 213381 h 2007826"/>
              <a:gd name="connsiteX10423" fmla="*/ 7885843 w 12192000"/>
              <a:gd name="connsiteY10423" fmla="*/ 213429 h 2007826"/>
              <a:gd name="connsiteX10424" fmla="*/ 7873746 w 12192000"/>
              <a:gd name="connsiteY10424" fmla="*/ 233100 h 2007826"/>
              <a:gd name="connsiteX10425" fmla="*/ 7875985 w 12192000"/>
              <a:gd name="connsiteY10425" fmla="*/ 202760 h 2007826"/>
              <a:gd name="connsiteX10426" fmla="*/ 7871270 w 12192000"/>
              <a:gd name="connsiteY10426" fmla="*/ 221907 h 2007826"/>
              <a:gd name="connsiteX10427" fmla="*/ 7862316 w 12192000"/>
              <a:gd name="connsiteY10427" fmla="*/ 227622 h 2007826"/>
              <a:gd name="connsiteX10428" fmla="*/ 7846171 w 12192000"/>
              <a:gd name="connsiteY10428" fmla="*/ 218335 h 2007826"/>
              <a:gd name="connsiteX10429" fmla="*/ 7853410 w 12192000"/>
              <a:gd name="connsiteY10429" fmla="*/ 217668 h 2007826"/>
              <a:gd name="connsiteX10430" fmla="*/ 7853267 w 12192000"/>
              <a:gd name="connsiteY10430" fmla="*/ 208380 h 2007826"/>
              <a:gd name="connsiteX10431" fmla="*/ 7849029 w 12192000"/>
              <a:gd name="connsiteY10431" fmla="*/ 208713 h 2007826"/>
              <a:gd name="connsiteX10432" fmla="*/ 7834408 w 12192000"/>
              <a:gd name="connsiteY10432" fmla="*/ 226575 h 2007826"/>
              <a:gd name="connsiteX10433" fmla="*/ 7839647 w 12192000"/>
              <a:gd name="connsiteY10433" fmla="*/ 210285 h 2007826"/>
              <a:gd name="connsiteX10434" fmla="*/ 7819501 w 12192000"/>
              <a:gd name="connsiteY10434" fmla="*/ 205475 h 2007826"/>
              <a:gd name="connsiteX10435" fmla="*/ 7820121 w 12192000"/>
              <a:gd name="connsiteY10435" fmla="*/ 212524 h 2007826"/>
              <a:gd name="connsiteX10436" fmla="*/ 7836266 w 12192000"/>
              <a:gd name="connsiteY10436" fmla="*/ 212190 h 2007826"/>
              <a:gd name="connsiteX10437" fmla="*/ 7820740 w 12192000"/>
              <a:gd name="connsiteY10437" fmla="*/ 229147 h 2007826"/>
              <a:gd name="connsiteX10438" fmla="*/ 7820358 w 12192000"/>
              <a:gd name="connsiteY10438" fmla="*/ 218811 h 2007826"/>
              <a:gd name="connsiteX10439" fmla="*/ 7795165 w 12192000"/>
              <a:gd name="connsiteY10439" fmla="*/ 221240 h 2007826"/>
              <a:gd name="connsiteX10440" fmla="*/ 7802166 w 12192000"/>
              <a:gd name="connsiteY10440" fmla="*/ 204284 h 2007826"/>
              <a:gd name="connsiteX10441" fmla="*/ 7781782 w 12192000"/>
              <a:gd name="connsiteY10441" fmla="*/ 204427 h 2007826"/>
              <a:gd name="connsiteX10442" fmla="*/ 7781687 w 12192000"/>
              <a:gd name="connsiteY10442" fmla="*/ 209047 h 2007826"/>
              <a:gd name="connsiteX10443" fmla="*/ 7797927 w 12192000"/>
              <a:gd name="connsiteY10443" fmla="*/ 206094 h 2007826"/>
              <a:gd name="connsiteX10444" fmla="*/ 7782592 w 12192000"/>
              <a:gd name="connsiteY10444" fmla="*/ 225050 h 2007826"/>
              <a:gd name="connsiteX10445" fmla="*/ 7782401 w 12192000"/>
              <a:gd name="connsiteY10445" fmla="*/ 213905 h 2007826"/>
              <a:gd name="connsiteX10446" fmla="*/ 7767733 w 12192000"/>
              <a:gd name="connsiteY10446" fmla="*/ 214286 h 2007826"/>
              <a:gd name="connsiteX10447" fmla="*/ 7778163 w 12192000"/>
              <a:gd name="connsiteY10447" fmla="*/ 204760 h 2007826"/>
              <a:gd name="connsiteX10448" fmla="*/ 7770352 w 12192000"/>
              <a:gd name="connsiteY10448" fmla="*/ 201045 h 2007826"/>
              <a:gd name="connsiteX10449" fmla="*/ 7758113 w 12192000"/>
              <a:gd name="connsiteY10449" fmla="*/ 220573 h 2007826"/>
              <a:gd name="connsiteX10450" fmla="*/ 7757970 w 12192000"/>
              <a:gd name="connsiteY10450" fmla="*/ 197092 h 2007826"/>
              <a:gd name="connsiteX10451" fmla="*/ 7744825 w 12192000"/>
              <a:gd name="connsiteY10451" fmla="*/ 220049 h 2007826"/>
              <a:gd name="connsiteX10452" fmla="*/ 7742921 w 12192000"/>
              <a:gd name="connsiteY10452" fmla="*/ 206808 h 2007826"/>
              <a:gd name="connsiteX10453" fmla="*/ 7737920 w 12192000"/>
              <a:gd name="connsiteY10453" fmla="*/ 214000 h 2007826"/>
              <a:gd name="connsiteX10454" fmla="*/ 7730824 w 12192000"/>
              <a:gd name="connsiteY10454" fmla="*/ 208618 h 2007826"/>
              <a:gd name="connsiteX10455" fmla="*/ 7706535 w 12192000"/>
              <a:gd name="connsiteY10455" fmla="*/ 212095 h 2007826"/>
              <a:gd name="connsiteX10456" fmla="*/ 7704678 w 12192000"/>
              <a:gd name="connsiteY10456" fmla="*/ 205141 h 2007826"/>
              <a:gd name="connsiteX10457" fmla="*/ 7691581 w 12192000"/>
              <a:gd name="connsiteY10457" fmla="*/ 211333 h 2007826"/>
              <a:gd name="connsiteX10458" fmla="*/ 7696533 w 12192000"/>
              <a:gd name="connsiteY10458" fmla="*/ 193901 h 2007826"/>
              <a:gd name="connsiteX10459" fmla="*/ 7693438 w 12192000"/>
              <a:gd name="connsiteY10459" fmla="*/ 194425 h 2007826"/>
              <a:gd name="connsiteX10460" fmla="*/ 7686628 w 12192000"/>
              <a:gd name="connsiteY10460" fmla="*/ 208047 h 2007826"/>
              <a:gd name="connsiteX10461" fmla="*/ 7670197 w 12192000"/>
              <a:gd name="connsiteY10461" fmla="*/ 205141 h 2007826"/>
              <a:gd name="connsiteX10462" fmla="*/ 7655624 w 12192000"/>
              <a:gd name="connsiteY10462" fmla="*/ 206189 h 2007826"/>
              <a:gd name="connsiteX10463" fmla="*/ 7616952 w 12192000"/>
              <a:gd name="connsiteY10463" fmla="*/ 201521 h 2007826"/>
              <a:gd name="connsiteX10464" fmla="*/ 7606332 w 12192000"/>
              <a:gd name="connsiteY10464" fmla="*/ 197044 h 2007826"/>
              <a:gd name="connsiteX10465" fmla="*/ 7601903 w 12192000"/>
              <a:gd name="connsiteY10465" fmla="*/ 181803 h 2007826"/>
              <a:gd name="connsiteX10466" fmla="*/ 7603522 w 12192000"/>
              <a:gd name="connsiteY10466" fmla="*/ 201474 h 2007826"/>
              <a:gd name="connsiteX10467" fmla="*/ 7596807 w 12192000"/>
              <a:gd name="connsiteY10467" fmla="*/ 184137 h 2007826"/>
              <a:gd name="connsiteX10468" fmla="*/ 7592902 w 12192000"/>
              <a:gd name="connsiteY10468" fmla="*/ 185280 h 2007826"/>
              <a:gd name="connsiteX10469" fmla="*/ 7574947 w 12192000"/>
              <a:gd name="connsiteY10469" fmla="*/ 197235 h 2007826"/>
              <a:gd name="connsiteX10470" fmla="*/ 7558755 w 12192000"/>
              <a:gd name="connsiteY10470" fmla="*/ 195425 h 2007826"/>
              <a:gd name="connsiteX10471" fmla="*/ 7557564 w 12192000"/>
              <a:gd name="connsiteY10471" fmla="*/ 198235 h 2007826"/>
              <a:gd name="connsiteX10472" fmla="*/ 7538942 w 12192000"/>
              <a:gd name="connsiteY10472" fmla="*/ 192853 h 2007826"/>
              <a:gd name="connsiteX10473" fmla="*/ 7544800 w 12192000"/>
              <a:gd name="connsiteY10473" fmla="*/ 180088 h 2007826"/>
              <a:gd name="connsiteX10474" fmla="*/ 7540657 w 12192000"/>
              <a:gd name="connsiteY10474" fmla="*/ 179802 h 2007826"/>
              <a:gd name="connsiteX10475" fmla="*/ 7534085 w 12192000"/>
              <a:gd name="connsiteY10475" fmla="*/ 193472 h 2007826"/>
              <a:gd name="connsiteX10476" fmla="*/ 7517320 w 12192000"/>
              <a:gd name="connsiteY10476" fmla="*/ 190852 h 2007826"/>
              <a:gd name="connsiteX10477" fmla="*/ 7503414 w 12192000"/>
              <a:gd name="connsiteY10477" fmla="*/ 191424 h 2007826"/>
              <a:gd name="connsiteX10478" fmla="*/ 7479506 w 12192000"/>
              <a:gd name="connsiteY10478" fmla="*/ 188137 h 2007826"/>
              <a:gd name="connsiteX10479" fmla="*/ 7483031 w 12192000"/>
              <a:gd name="connsiteY10479" fmla="*/ 175135 h 2007826"/>
              <a:gd name="connsiteX10480" fmla="*/ 7470934 w 12192000"/>
              <a:gd name="connsiteY10480" fmla="*/ 175516 h 2007826"/>
              <a:gd name="connsiteX10481" fmla="*/ 7480745 w 12192000"/>
              <a:gd name="connsiteY10481" fmla="*/ 180517 h 2007826"/>
              <a:gd name="connsiteX10482" fmla="*/ 7451075 w 12192000"/>
              <a:gd name="connsiteY10482" fmla="*/ 186994 h 2007826"/>
              <a:gd name="connsiteX10483" fmla="*/ 7424690 w 12192000"/>
              <a:gd name="connsiteY10483" fmla="*/ 184232 h 2007826"/>
              <a:gd name="connsiteX10484" fmla="*/ 7430929 w 12192000"/>
              <a:gd name="connsiteY10484" fmla="*/ 169943 h 2007826"/>
              <a:gd name="connsiteX10485" fmla="*/ 7426786 w 12192000"/>
              <a:gd name="connsiteY10485" fmla="*/ 170038 h 2007826"/>
              <a:gd name="connsiteX10486" fmla="*/ 7415403 w 12192000"/>
              <a:gd name="connsiteY10486" fmla="*/ 183089 h 2007826"/>
              <a:gd name="connsiteX10487" fmla="*/ 7380018 w 12192000"/>
              <a:gd name="connsiteY10487" fmla="*/ 178469 h 2007826"/>
              <a:gd name="connsiteX10488" fmla="*/ 7373065 w 12192000"/>
              <a:gd name="connsiteY10488" fmla="*/ 162656 h 2007826"/>
              <a:gd name="connsiteX10489" fmla="*/ 7376208 w 12192000"/>
              <a:gd name="connsiteY10489" fmla="*/ 178135 h 2007826"/>
              <a:gd name="connsiteX10490" fmla="*/ 7356634 w 12192000"/>
              <a:gd name="connsiteY10490" fmla="*/ 176135 h 2007826"/>
              <a:gd name="connsiteX10491" fmla="*/ 7351729 w 12192000"/>
              <a:gd name="connsiteY10491" fmla="*/ 177802 h 2007826"/>
              <a:gd name="connsiteX10492" fmla="*/ 7336536 w 12192000"/>
              <a:gd name="connsiteY10492" fmla="*/ 176754 h 2007826"/>
              <a:gd name="connsiteX10493" fmla="*/ 7310962 w 12192000"/>
              <a:gd name="connsiteY10493" fmla="*/ 174706 h 2007826"/>
              <a:gd name="connsiteX10494" fmla="*/ 7315010 w 12192000"/>
              <a:gd name="connsiteY10494" fmla="*/ 155511 h 2007826"/>
              <a:gd name="connsiteX10495" fmla="*/ 7304961 w 12192000"/>
              <a:gd name="connsiteY10495" fmla="*/ 173658 h 2007826"/>
              <a:gd name="connsiteX10496" fmla="*/ 7284387 w 12192000"/>
              <a:gd name="connsiteY10496" fmla="*/ 172134 h 2007826"/>
              <a:gd name="connsiteX10497" fmla="*/ 7242953 w 12192000"/>
              <a:gd name="connsiteY10497" fmla="*/ 166799 h 2007826"/>
              <a:gd name="connsiteX10498" fmla="*/ 7222045 w 12192000"/>
              <a:gd name="connsiteY10498" fmla="*/ 168181 h 2007826"/>
              <a:gd name="connsiteX10499" fmla="*/ 7188899 w 12192000"/>
              <a:gd name="connsiteY10499" fmla="*/ 163703 h 2007826"/>
              <a:gd name="connsiteX10500" fmla="*/ 7173040 w 12192000"/>
              <a:gd name="connsiteY10500" fmla="*/ 162227 h 2007826"/>
              <a:gd name="connsiteX10501" fmla="*/ 7171897 w 12192000"/>
              <a:gd name="connsiteY10501" fmla="*/ 164227 h 2007826"/>
              <a:gd name="connsiteX10502" fmla="*/ 7155609 w 12192000"/>
              <a:gd name="connsiteY10502" fmla="*/ 162894 h 2007826"/>
              <a:gd name="connsiteX10503" fmla="*/ 7118652 w 12192000"/>
              <a:gd name="connsiteY10503" fmla="*/ 160179 h 2007826"/>
              <a:gd name="connsiteX10504" fmla="*/ 7112175 w 12192000"/>
              <a:gd name="connsiteY10504" fmla="*/ 155845 h 2007826"/>
              <a:gd name="connsiteX10505" fmla="*/ 7109222 w 12192000"/>
              <a:gd name="connsiteY10505" fmla="*/ 159322 h 2007826"/>
              <a:gd name="connsiteX10506" fmla="*/ 7090982 w 12192000"/>
              <a:gd name="connsiteY10506" fmla="*/ 160131 h 2007826"/>
              <a:gd name="connsiteX10507" fmla="*/ 7089839 w 12192000"/>
              <a:gd name="connsiteY10507" fmla="*/ 150558 h 2007826"/>
              <a:gd name="connsiteX10508" fmla="*/ 7102841 w 12192000"/>
              <a:gd name="connsiteY10508" fmla="*/ 147795 h 2007826"/>
              <a:gd name="connsiteX10509" fmla="*/ 7087600 w 12192000"/>
              <a:gd name="connsiteY10509" fmla="*/ 141794 h 2007826"/>
              <a:gd name="connsiteX10510" fmla="*/ 7086267 w 12192000"/>
              <a:gd name="connsiteY10510" fmla="*/ 155845 h 2007826"/>
              <a:gd name="connsiteX10511" fmla="*/ 7035832 w 12192000"/>
              <a:gd name="connsiteY10511" fmla="*/ 151606 h 2007826"/>
              <a:gd name="connsiteX10512" fmla="*/ 7029498 w 12192000"/>
              <a:gd name="connsiteY10512" fmla="*/ 157512 h 2007826"/>
              <a:gd name="connsiteX10513" fmla="*/ 7029307 w 12192000"/>
              <a:gd name="connsiteY10513" fmla="*/ 146557 h 2007826"/>
              <a:gd name="connsiteX10514" fmla="*/ 7053739 w 12192000"/>
              <a:gd name="connsiteY10514" fmla="*/ 150510 h 2007826"/>
              <a:gd name="connsiteX10515" fmla="*/ 7045691 w 12192000"/>
              <a:gd name="connsiteY10515" fmla="*/ 132268 h 2007826"/>
              <a:gd name="connsiteX10516" fmla="*/ 7046405 w 12192000"/>
              <a:gd name="connsiteY10516" fmla="*/ 141651 h 2007826"/>
              <a:gd name="connsiteX10517" fmla="*/ 7032927 w 12192000"/>
              <a:gd name="connsiteY10517" fmla="*/ 142699 h 2007826"/>
              <a:gd name="connsiteX10518" fmla="*/ 7032308 w 12192000"/>
              <a:gd name="connsiteY10518" fmla="*/ 131125 h 2007826"/>
              <a:gd name="connsiteX10519" fmla="*/ 7029879 w 12192000"/>
              <a:gd name="connsiteY10519" fmla="*/ 141841 h 2007826"/>
              <a:gd name="connsiteX10520" fmla="*/ 6994779 w 12192000"/>
              <a:gd name="connsiteY10520" fmla="*/ 139841 h 2007826"/>
              <a:gd name="connsiteX10521" fmla="*/ 7001114 w 12192000"/>
              <a:gd name="connsiteY10521" fmla="*/ 150367 h 2007826"/>
              <a:gd name="connsiteX10522" fmla="*/ 6991255 w 12192000"/>
              <a:gd name="connsiteY10522" fmla="*/ 155892 h 2007826"/>
              <a:gd name="connsiteX10523" fmla="*/ 6992208 w 12192000"/>
              <a:gd name="connsiteY10523" fmla="*/ 139365 h 2007826"/>
              <a:gd name="connsiteX10524" fmla="*/ 6971538 w 12192000"/>
              <a:gd name="connsiteY10524" fmla="*/ 137174 h 2007826"/>
              <a:gd name="connsiteX10525" fmla="*/ 6972919 w 12192000"/>
              <a:gd name="connsiteY10525" fmla="*/ 146843 h 2007826"/>
              <a:gd name="connsiteX10526" fmla="*/ 6986731 w 12192000"/>
              <a:gd name="connsiteY10526" fmla="*/ 144556 h 2007826"/>
              <a:gd name="connsiteX10527" fmla="*/ 6986588 w 12192000"/>
              <a:gd name="connsiteY10527" fmla="*/ 150986 h 2007826"/>
              <a:gd name="connsiteX10528" fmla="*/ 6900482 w 12192000"/>
              <a:gd name="connsiteY10528" fmla="*/ 150272 h 2007826"/>
              <a:gd name="connsiteX10529" fmla="*/ 6892433 w 12192000"/>
              <a:gd name="connsiteY10529" fmla="*/ 146271 h 2007826"/>
              <a:gd name="connsiteX10530" fmla="*/ 6891052 w 12192000"/>
              <a:gd name="connsiteY10530" fmla="*/ 149891 h 2007826"/>
              <a:gd name="connsiteX10531" fmla="*/ 6872812 w 12192000"/>
              <a:gd name="connsiteY10531" fmla="*/ 149891 h 2007826"/>
              <a:gd name="connsiteX10532" fmla="*/ 6871192 w 12192000"/>
              <a:gd name="connsiteY10532" fmla="*/ 146128 h 2007826"/>
              <a:gd name="connsiteX10533" fmla="*/ 6861191 w 12192000"/>
              <a:gd name="connsiteY10533" fmla="*/ 152510 h 2007826"/>
              <a:gd name="connsiteX10534" fmla="*/ 6864334 w 12192000"/>
              <a:gd name="connsiteY10534" fmla="*/ 142222 h 2007826"/>
              <a:gd name="connsiteX10535" fmla="*/ 6919055 w 12192000"/>
              <a:gd name="connsiteY10535" fmla="*/ 145080 h 2007826"/>
              <a:gd name="connsiteX10536" fmla="*/ 6931295 w 12192000"/>
              <a:gd name="connsiteY10536" fmla="*/ 137364 h 2007826"/>
              <a:gd name="connsiteX10537" fmla="*/ 6888718 w 12192000"/>
              <a:gd name="connsiteY10537" fmla="*/ 135126 h 2007826"/>
              <a:gd name="connsiteX10538" fmla="*/ 6875050 w 12192000"/>
              <a:gd name="connsiteY10538" fmla="*/ 134983 h 2007826"/>
              <a:gd name="connsiteX10539" fmla="*/ 6865049 w 12192000"/>
              <a:gd name="connsiteY10539" fmla="*/ 134792 h 2007826"/>
              <a:gd name="connsiteX10540" fmla="*/ 6847713 w 12192000"/>
              <a:gd name="connsiteY10540" fmla="*/ 131125 h 2007826"/>
              <a:gd name="connsiteX10541" fmla="*/ 6848475 w 12192000"/>
              <a:gd name="connsiteY10541" fmla="*/ 141794 h 2007826"/>
              <a:gd name="connsiteX10542" fmla="*/ 6840712 w 12192000"/>
              <a:gd name="connsiteY10542" fmla="*/ 144461 h 2007826"/>
              <a:gd name="connsiteX10543" fmla="*/ 6838046 w 12192000"/>
              <a:gd name="connsiteY10543" fmla="*/ 144175 h 2007826"/>
              <a:gd name="connsiteX10544" fmla="*/ 6821519 w 12192000"/>
              <a:gd name="connsiteY10544" fmla="*/ 143508 h 2007826"/>
              <a:gd name="connsiteX10545" fmla="*/ 6815042 w 12192000"/>
              <a:gd name="connsiteY10545" fmla="*/ 147652 h 2007826"/>
              <a:gd name="connsiteX10546" fmla="*/ 6808899 w 12192000"/>
              <a:gd name="connsiteY10546" fmla="*/ 143461 h 2007826"/>
              <a:gd name="connsiteX10547" fmla="*/ 6796850 w 12192000"/>
              <a:gd name="connsiteY10547" fmla="*/ 143699 h 2007826"/>
              <a:gd name="connsiteX10548" fmla="*/ 6806994 w 12192000"/>
              <a:gd name="connsiteY10548" fmla="*/ 130125 h 2007826"/>
              <a:gd name="connsiteX10549" fmla="*/ 6789277 w 12192000"/>
              <a:gd name="connsiteY10549" fmla="*/ 147224 h 2007826"/>
              <a:gd name="connsiteX10550" fmla="*/ 6782467 w 12192000"/>
              <a:gd name="connsiteY10550" fmla="*/ 138984 h 2007826"/>
              <a:gd name="connsiteX10551" fmla="*/ 6774800 w 12192000"/>
              <a:gd name="connsiteY10551" fmla="*/ 147176 h 2007826"/>
              <a:gd name="connsiteX10552" fmla="*/ 6769370 w 12192000"/>
              <a:gd name="connsiteY10552" fmla="*/ 139698 h 2007826"/>
              <a:gd name="connsiteX10553" fmla="*/ 6746986 w 12192000"/>
              <a:gd name="connsiteY10553" fmla="*/ 142604 h 2007826"/>
              <a:gd name="connsiteX10554" fmla="*/ 6750463 w 12192000"/>
              <a:gd name="connsiteY10554" fmla="*/ 136078 h 2007826"/>
              <a:gd name="connsiteX10555" fmla="*/ 6769132 w 12192000"/>
              <a:gd name="connsiteY10555" fmla="*/ 136745 h 2007826"/>
              <a:gd name="connsiteX10556" fmla="*/ 6767227 w 12192000"/>
              <a:gd name="connsiteY10556" fmla="*/ 128362 h 2007826"/>
              <a:gd name="connsiteX10557" fmla="*/ 6742177 w 12192000"/>
              <a:gd name="connsiteY10557" fmla="*/ 128076 h 2007826"/>
              <a:gd name="connsiteX10558" fmla="*/ 6750463 w 12192000"/>
              <a:gd name="connsiteY10558" fmla="*/ 136078 h 2007826"/>
              <a:gd name="connsiteX10559" fmla="*/ 6732318 w 12192000"/>
              <a:gd name="connsiteY10559" fmla="*/ 140508 h 2007826"/>
              <a:gd name="connsiteX10560" fmla="*/ 6719126 w 12192000"/>
              <a:gd name="connsiteY10560" fmla="*/ 136793 h 2007826"/>
              <a:gd name="connsiteX10561" fmla="*/ 6713744 w 12192000"/>
              <a:gd name="connsiteY10561" fmla="*/ 139984 h 2007826"/>
              <a:gd name="connsiteX10562" fmla="*/ 6698361 w 12192000"/>
              <a:gd name="connsiteY10562" fmla="*/ 139079 h 2007826"/>
              <a:gd name="connsiteX10563" fmla="*/ 6671977 w 12192000"/>
              <a:gd name="connsiteY10563" fmla="*/ 136936 h 2007826"/>
              <a:gd name="connsiteX10564" fmla="*/ 6678549 w 12192000"/>
              <a:gd name="connsiteY10564" fmla="*/ 123028 h 2007826"/>
              <a:gd name="connsiteX10565" fmla="*/ 6674835 w 12192000"/>
              <a:gd name="connsiteY10565" fmla="*/ 123171 h 2007826"/>
              <a:gd name="connsiteX10566" fmla="*/ 6655642 w 12192000"/>
              <a:gd name="connsiteY10566" fmla="*/ 134745 h 2007826"/>
              <a:gd name="connsiteX10567" fmla="*/ 6636972 w 12192000"/>
              <a:gd name="connsiteY10567" fmla="*/ 134125 h 2007826"/>
              <a:gd name="connsiteX10568" fmla="*/ 6620447 w 12192000"/>
              <a:gd name="connsiteY10568" fmla="*/ 135697 h 2007826"/>
              <a:gd name="connsiteX10569" fmla="*/ 6619399 w 12192000"/>
              <a:gd name="connsiteY10569" fmla="*/ 133220 h 2007826"/>
              <a:gd name="connsiteX10570" fmla="*/ 6598968 w 12192000"/>
              <a:gd name="connsiteY10570" fmla="*/ 134506 h 2007826"/>
              <a:gd name="connsiteX10571" fmla="*/ 6584061 w 12192000"/>
              <a:gd name="connsiteY10571" fmla="*/ 134554 h 2007826"/>
              <a:gd name="connsiteX10572" fmla="*/ 6554819 w 12192000"/>
              <a:gd name="connsiteY10572" fmla="*/ 128696 h 2007826"/>
              <a:gd name="connsiteX10573" fmla="*/ 6548485 w 12192000"/>
              <a:gd name="connsiteY10573" fmla="*/ 133506 h 2007826"/>
              <a:gd name="connsiteX10574" fmla="*/ 6540199 w 12192000"/>
              <a:gd name="connsiteY10574" fmla="*/ 127029 h 2007826"/>
              <a:gd name="connsiteX10575" fmla="*/ 6537865 w 12192000"/>
              <a:gd name="connsiteY10575" fmla="*/ 130887 h 2007826"/>
              <a:gd name="connsiteX10576" fmla="*/ 6521244 w 12192000"/>
              <a:gd name="connsiteY10576" fmla="*/ 130267 h 2007826"/>
              <a:gd name="connsiteX10577" fmla="*/ 6514910 w 12192000"/>
              <a:gd name="connsiteY10577" fmla="*/ 126314 h 2007826"/>
              <a:gd name="connsiteX10578" fmla="*/ 6506814 w 12192000"/>
              <a:gd name="connsiteY10578" fmla="*/ 132887 h 2007826"/>
              <a:gd name="connsiteX10579" fmla="*/ 6504528 w 12192000"/>
              <a:gd name="connsiteY10579" fmla="*/ 127362 h 2007826"/>
              <a:gd name="connsiteX10580" fmla="*/ 6496622 w 12192000"/>
              <a:gd name="connsiteY10580" fmla="*/ 129743 h 2007826"/>
              <a:gd name="connsiteX10581" fmla="*/ 6480191 w 12192000"/>
              <a:gd name="connsiteY10581" fmla="*/ 131315 h 2007826"/>
              <a:gd name="connsiteX10582" fmla="*/ 6487716 w 12192000"/>
              <a:gd name="connsiteY10582" fmla="*/ 113835 h 2007826"/>
              <a:gd name="connsiteX10583" fmla="*/ 6465189 w 12192000"/>
              <a:gd name="connsiteY10583" fmla="*/ 113454 h 2007826"/>
              <a:gd name="connsiteX10584" fmla="*/ 6468618 w 12192000"/>
              <a:gd name="connsiteY10584" fmla="*/ 123647 h 2007826"/>
              <a:gd name="connsiteX10585" fmla="*/ 6481620 w 12192000"/>
              <a:gd name="connsiteY10585" fmla="*/ 120360 h 2007826"/>
              <a:gd name="connsiteX10586" fmla="*/ 6471047 w 12192000"/>
              <a:gd name="connsiteY10586" fmla="*/ 130982 h 2007826"/>
              <a:gd name="connsiteX10587" fmla="*/ 6451759 w 12192000"/>
              <a:gd name="connsiteY10587" fmla="*/ 111025 h 2007826"/>
              <a:gd name="connsiteX10588" fmla="*/ 6463141 w 12192000"/>
              <a:gd name="connsiteY10588" fmla="*/ 125790 h 2007826"/>
              <a:gd name="connsiteX10589" fmla="*/ 6443901 w 12192000"/>
              <a:gd name="connsiteY10589" fmla="*/ 127267 h 2007826"/>
              <a:gd name="connsiteX10590" fmla="*/ 6444758 w 12192000"/>
              <a:gd name="connsiteY10590" fmla="*/ 122790 h 2007826"/>
              <a:gd name="connsiteX10591" fmla="*/ 6425756 w 12192000"/>
              <a:gd name="connsiteY10591" fmla="*/ 124076 h 2007826"/>
              <a:gd name="connsiteX10592" fmla="*/ 6422803 w 12192000"/>
              <a:gd name="connsiteY10592" fmla="*/ 127838 h 2007826"/>
              <a:gd name="connsiteX10593" fmla="*/ 6415231 w 12192000"/>
              <a:gd name="connsiteY10593" fmla="*/ 121361 h 2007826"/>
              <a:gd name="connsiteX10594" fmla="*/ 6408896 w 12192000"/>
              <a:gd name="connsiteY10594" fmla="*/ 125743 h 2007826"/>
              <a:gd name="connsiteX10595" fmla="*/ 6393656 w 12192000"/>
              <a:gd name="connsiteY10595" fmla="*/ 124266 h 2007826"/>
              <a:gd name="connsiteX10596" fmla="*/ 6367272 w 12192000"/>
              <a:gd name="connsiteY10596" fmla="*/ 126457 h 2007826"/>
              <a:gd name="connsiteX10597" fmla="*/ 6365558 w 12192000"/>
              <a:gd name="connsiteY10597" fmla="*/ 121027 h 2007826"/>
              <a:gd name="connsiteX10598" fmla="*/ 6373559 w 12192000"/>
              <a:gd name="connsiteY10598" fmla="*/ 106214 h 2007826"/>
              <a:gd name="connsiteX10599" fmla="*/ 6353604 w 12192000"/>
              <a:gd name="connsiteY10599" fmla="*/ 127695 h 2007826"/>
              <a:gd name="connsiteX10600" fmla="*/ 6358652 w 12192000"/>
              <a:gd name="connsiteY10600" fmla="*/ 108358 h 2007826"/>
              <a:gd name="connsiteX10601" fmla="*/ 6355176 w 12192000"/>
              <a:gd name="connsiteY10601" fmla="*/ 108691 h 2007826"/>
              <a:gd name="connsiteX10602" fmla="*/ 6346175 w 12192000"/>
              <a:gd name="connsiteY10602" fmla="*/ 125600 h 2007826"/>
              <a:gd name="connsiteX10603" fmla="*/ 6339983 w 12192000"/>
              <a:gd name="connsiteY10603" fmla="*/ 105786 h 2007826"/>
              <a:gd name="connsiteX10604" fmla="*/ 6341507 w 12192000"/>
              <a:gd name="connsiteY10604" fmla="*/ 124790 h 2007826"/>
              <a:gd name="connsiteX10605" fmla="*/ 6323267 w 12192000"/>
              <a:gd name="connsiteY10605" fmla="*/ 116264 h 2007826"/>
              <a:gd name="connsiteX10606" fmla="*/ 6334506 w 12192000"/>
              <a:gd name="connsiteY10606" fmla="*/ 116455 h 2007826"/>
              <a:gd name="connsiteX10607" fmla="*/ 6334078 w 12192000"/>
              <a:gd name="connsiteY10607" fmla="*/ 106072 h 2007826"/>
              <a:gd name="connsiteX10608" fmla="*/ 6323505 w 12192000"/>
              <a:gd name="connsiteY10608" fmla="*/ 110692 h 2007826"/>
              <a:gd name="connsiteX10609" fmla="*/ 6298168 w 12192000"/>
              <a:gd name="connsiteY10609" fmla="*/ 112740 h 2007826"/>
              <a:gd name="connsiteX10610" fmla="*/ 6321314 w 12192000"/>
              <a:gd name="connsiteY10610" fmla="*/ 112692 h 2007826"/>
              <a:gd name="connsiteX10611" fmla="*/ 6325267 w 12192000"/>
              <a:gd name="connsiteY10611" fmla="*/ 121599 h 2007826"/>
              <a:gd name="connsiteX10612" fmla="*/ 6279404 w 12192000"/>
              <a:gd name="connsiteY10612" fmla="*/ 120313 h 2007826"/>
              <a:gd name="connsiteX10613" fmla="*/ 6269641 w 12192000"/>
              <a:gd name="connsiteY10613" fmla="*/ 120170 h 2007826"/>
              <a:gd name="connsiteX10614" fmla="*/ 6255687 w 12192000"/>
              <a:gd name="connsiteY10614" fmla="*/ 119694 h 2007826"/>
              <a:gd name="connsiteX10615" fmla="*/ 6241400 w 12192000"/>
              <a:gd name="connsiteY10615" fmla="*/ 119789 h 2007826"/>
              <a:gd name="connsiteX10616" fmla="*/ 6136386 w 12192000"/>
              <a:gd name="connsiteY10616" fmla="*/ 116026 h 2007826"/>
              <a:gd name="connsiteX10617" fmla="*/ 6094714 w 12192000"/>
              <a:gd name="connsiteY10617" fmla="*/ 113788 h 2007826"/>
              <a:gd name="connsiteX10618" fmla="*/ 6089478 w 12192000"/>
              <a:gd name="connsiteY10618" fmla="*/ 116264 h 2007826"/>
              <a:gd name="connsiteX10619" fmla="*/ 6064198 w 12192000"/>
              <a:gd name="connsiteY10619" fmla="*/ 116217 h 2007826"/>
              <a:gd name="connsiteX10620" fmla="*/ 6057865 w 12192000"/>
              <a:gd name="connsiteY10620" fmla="*/ 112168 h 2007826"/>
              <a:gd name="connsiteX10621" fmla="*/ 6051720 w 12192000"/>
              <a:gd name="connsiteY10621" fmla="*/ 116264 h 2007826"/>
              <a:gd name="connsiteX10622" fmla="*/ 5932217 w 12192000"/>
              <a:gd name="connsiteY10622" fmla="*/ 112025 h 2007826"/>
              <a:gd name="connsiteX10623" fmla="*/ 5953260 w 12192000"/>
              <a:gd name="connsiteY10623" fmla="*/ 105738 h 2007826"/>
              <a:gd name="connsiteX10624" fmla="*/ 5953118 w 12192000"/>
              <a:gd name="connsiteY10624" fmla="*/ 99356 h 2007826"/>
              <a:gd name="connsiteX10625" fmla="*/ 5916885 w 12192000"/>
              <a:gd name="connsiteY10625" fmla="*/ 100165 h 2007826"/>
              <a:gd name="connsiteX10626" fmla="*/ 5936882 w 12192000"/>
              <a:gd name="connsiteY10626" fmla="*/ 105976 h 2007826"/>
              <a:gd name="connsiteX10627" fmla="*/ 5910553 w 12192000"/>
              <a:gd name="connsiteY10627" fmla="*/ 113168 h 2007826"/>
              <a:gd name="connsiteX10628" fmla="*/ 5779620 w 12192000"/>
              <a:gd name="connsiteY10628" fmla="*/ 111454 h 2007826"/>
              <a:gd name="connsiteX10629" fmla="*/ 5754766 w 12192000"/>
              <a:gd name="connsiteY10629" fmla="*/ 110215 h 2007826"/>
              <a:gd name="connsiteX10630" fmla="*/ 5747815 w 12192000"/>
              <a:gd name="connsiteY10630" fmla="*/ 113407 h 2007826"/>
              <a:gd name="connsiteX10631" fmla="*/ 5725154 w 12192000"/>
              <a:gd name="connsiteY10631" fmla="*/ 109406 h 2007826"/>
              <a:gd name="connsiteX10632" fmla="*/ 5724105 w 12192000"/>
              <a:gd name="connsiteY10632" fmla="*/ 112025 h 2007826"/>
              <a:gd name="connsiteX10633" fmla="*/ 5703823 w 12192000"/>
              <a:gd name="connsiteY10633" fmla="*/ 110596 h 2007826"/>
              <a:gd name="connsiteX10634" fmla="*/ 5679777 w 12192000"/>
              <a:gd name="connsiteY10634" fmla="*/ 110930 h 2007826"/>
              <a:gd name="connsiteX10635" fmla="*/ 5665638 w 12192000"/>
              <a:gd name="connsiteY10635" fmla="*/ 108215 h 2007826"/>
              <a:gd name="connsiteX10636" fmla="*/ 5676494 w 12192000"/>
              <a:gd name="connsiteY10636" fmla="*/ 98451 h 2007826"/>
              <a:gd name="connsiteX10637" fmla="*/ 5498472 w 12192000"/>
              <a:gd name="connsiteY10637" fmla="*/ 100499 h 2007826"/>
              <a:gd name="connsiteX10638" fmla="*/ 5482998 w 12192000"/>
              <a:gd name="connsiteY10638" fmla="*/ 102118 h 2007826"/>
              <a:gd name="connsiteX10639" fmla="*/ 5479808 w 12192000"/>
              <a:gd name="connsiteY10639" fmla="*/ 98260 h 2007826"/>
              <a:gd name="connsiteX10640" fmla="*/ 5475191 w 12192000"/>
              <a:gd name="connsiteY10640" fmla="*/ 103928 h 2007826"/>
              <a:gd name="connsiteX10641" fmla="*/ 5467621 w 12192000"/>
              <a:gd name="connsiteY10641" fmla="*/ 97451 h 2007826"/>
              <a:gd name="connsiteX10642" fmla="*/ 5459860 w 12192000"/>
              <a:gd name="connsiteY10642" fmla="*/ 103976 h 2007826"/>
              <a:gd name="connsiteX10643" fmla="*/ 5456813 w 12192000"/>
              <a:gd name="connsiteY10643" fmla="*/ 100451 h 2007826"/>
              <a:gd name="connsiteX10644" fmla="*/ 5440481 w 12192000"/>
              <a:gd name="connsiteY10644" fmla="*/ 100356 h 2007826"/>
              <a:gd name="connsiteX10645" fmla="*/ 5435816 w 12192000"/>
              <a:gd name="connsiteY10645" fmla="*/ 104023 h 2007826"/>
              <a:gd name="connsiteX10646" fmla="*/ 5433006 w 12192000"/>
              <a:gd name="connsiteY10646" fmla="*/ 100404 h 2007826"/>
              <a:gd name="connsiteX10647" fmla="*/ 5417533 w 12192000"/>
              <a:gd name="connsiteY10647" fmla="*/ 101785 h 2007826"/>
              <a:gd name="connsiteX10648" fmla="*/ 5367635 w 12192000"/>
              <a:gd name="connsiteY10648" fmla="*/ 103642 h 2007826"/>
              <a:gd name="connsiteX10649" fmla="*/ 5373397 w 12192000"/>
              <a:gd name="connsiteY10649" fmla="*/ 117646 h 2007826"/>
              <a:gd name="connsiteX10650" fmla="*/ 5363921 w 12192000"/>
              <a:gd name="connsiteY10650" fmla="*/ 118122 h 2007826"/>
              <a:gd name="connsiteX10651" fmla="*/ 5368444 w 12192000"/>
              <a:gd name="connsiteY10651" fmla="*/ 107739 h 2007826"/>
              <a:gd name="connsiteX10652" fmla="*/ 5341021 w 12192000"/>
              <a:gd name="connsiteY10652" fmla="*/ 106786 h 2007826"/>
              <a:gd name="connsiteX10653" fmla="*/ 5336635 w 12192000"/>
              <a:gd name="connsiteY10653" fmla="*/ 105214 h 2007826"/>
              <a:gd name="connsiteX10654" fmla="*/ 5245805 w 12192000"/>
              <a:gd name="connsiteY10654" fmla="*/ 110311 h 2007826"/>
              <a:gd name="connsiteX10655" fmla="*/ 5231616 w 12192000"/>
              <a:gd name="connsiteY10655" fmla="*/ 110930 h 2007826"/>
              <a:gd name="connsiteX10656" fmla="*/ 5212327 w 12192000"/>
              <a:gd name="connsiteY10656" fmla="*/ 111025 h 2007826"/>
              <a:gd name="connsiteX10657" fmla="*/ 5155726 w 12192000"/>
              <a:gd name="connsiteY10657" fmla="*/ 112502 h 2007826"/>
              <a:gd name="connsiteX10658" fmla="*/ 5163524 w 12192000"/>
              <a:gd name="connsiteY10658" fmla="*/ 119837 h 2007826"/>
              <a:gd name="connsiteX10659" fmla="*/ 5246573 w 12192000"/>
              <a:gd name="connsiteY10659" fmla="*/ 118836 h 2007826"/>
              <a:gd name="connsiteX10660" fmla="*/ 5227522 w 12192000"/>
              <a:gd name="connsiteY10660" fmla="*/ 125790 h 2007826"/>
              <a:gd name="connsiteX10661" fmla="*/ 5211462 w 12192000"/>
              <a:gd name="connsiteY10661" fmla="*/ 126028 h 2007826"/>
              <a:gd name="connsiteX10662" fmla="*/ 5208600 w 12192000"/>
              <a:gd name="connsiteY10662" fmla="*/ 122313 h 2007826"/>
              <a:gd name="connsiteX10663" fmla="*/ 5200851 w 12192000"/>
              <a:gd name="connsiteY10663" fmla="*/ 128696 h 2007826"/>
              <a:gd name="connsiteX10664" fmla="*/ 5194391 w 12192000"/>
              <a:gd name="connsiteY10664" fmla="*/ 124361 h 2007826"/>
              <a:gd name="connsiteX10665" fmla="*/ 5169231 w 12192000"/>
              <a:gd name="connsiteY10665" fmla="*/ 124838 h 2007826"/>
              <a:gd name="connsiteX10666" fmla="*/ 5148693 w 12192000"/>
              <a:gd name="connsiteY10666" fmla="*/ 127934 h 2007826"/>
              <a:gd name="connsiteX10667" fmla="*/ 5155490 w 12192000"/>
              <a:gd name="connsiteY10667" fmla="*/ 114502 h 2007826"/>
              <a:gd name="connsiteX10668" fmla="*/ 5134288 w 12192000"/>
              <a:gd name="connsiteY10668" fmla="*/ 113645 h 2007826"/>
              <a:gd name="connsiteX10669" fmla="*/ 5132624 w 12192000"/>
              <a:gd name="connsiteY10669" fmla="*/ 123218 h 2007826"/>
              <a:gd name="connsiteX10670" fmla="*/ 5143653 w 12192000"/>
              <a:gd name="connsiteY10670" fmla="*/ 121456 h 2007826"/>
              <a:gd name="connsiteX10671" fmla="*/ 5143750 w 12192000"/>
              <a:gd name="connsiteY10671" fmla="*/ 127171 h 2007826"/>
              <a:gd name="connsiteX10672" fmla="*/ 5098635 w 12192000"/>
              <a:gd name="connsiteY10672" fmla="*/ 129553 h 2007826"/>
              <a:gd name="connsiteX10673" fmla="*/ 5086133 w 12192000"/>
              <a:gd name="connsiteY10673" fmla="*/ 130077 h 2007826"/>
              <a:gd name="connsiteX10674" fmla="*/ 5079953 w 12192000"/>
              <a:gd name="connsiteY10674" fmla="*/ 129553 h 2007826"/>
              <a:gd name="connsiteX10675" fmla="*/ 5067246 w 12192000"/>
              <a:gd name="connsiteY10675" fmla="*/ 128362 h 2007826"/>
              <a:gd name="connsiteX10676" fmla="*/ 5058137 w 12192000"/>
              <a:gd name="connsiteY10676" fmla="*/ 133030 h 2007826"/>
              <a:gd name="connsiteX10677" fmla="*/ 5057659 w 12192000"/>
              <a:gd name="connsiteY10677" fmla="*/ 122837 h 2007826"/>
              <a:gd name="connsiteX10678" fmla="*/ 5132101 w 12192000"/>
              <a:gd name="connsiteY10678" fmla="*/ 121837 h 2007826"/>
              <a:gd name="connsiteX10679" fmla="*/ 5117745 w 12192000"/>
              <a:gd name="connsiteY10679" fmla="*/ 115026 h 2007826"/>
              <a:gd name="connsiteX10680" fmla="*/ 5091981 w 12192000"/>
              <a:gd name="connsiteY10680" fmla="*/ 116264 h 2007826"/>
              <a:gd name="connsiteX10681" fmla="*/ 5090696 w 12192000"/>
              <a:gd name="connsiteY10681" fmla="*/ 114597 h 2007826"/>
              <a:gd name="connsiteX10682" fmla="*/ 5074961 w 12192000"/>
              <a:gd name="connsiteY10682" fmla="*/ 116502 h 2007826"/>
              <a:gd name="connsiteX10683" fmla="*/ 5050508 w 12192000"/>
              <a:gd name="connsiteY10683" fmla="*/ 116645 h 2007826"/>
              <a:gd name="connsiteX10684" fmla="*/ 5003000 w 12192000"/>
              <a:gd name="connsiteY10684" fmla="*/ 119741 h 2007826"/>
              <a:gd name="connsiteX10685" fmla="*/ 4977294 w 12192000"/>
              <a:gd name="connsiteY10685" fmla="*/ 121218 h 2007826"/>
              <a:gd name="connsiteX10686" fmla="*/ 4976534 w 12192000"/>
              <a:gd name="connsiteY10686" fmla="*/ 119217 h 2007826"/>
              <a:gd name="connsiteX10687" fmla="*/ 4960503 w 12192000"/>
              <a:gd name="connsiteY10687" fmla="*/ 120932 h 2007826"/>
              <a:gd name="connsiteX10688" fmla="*/ 4923401 w 12192000"/>
              <a:gd name="connsiteY10688" fmla="*/ 127886 h 2007826"/>
              <a:gd name="connsiteX10689" fmla="*/ 4962462 w 12192000"/>
              <a:gd name="connsiteY10689" fmla="*/ 128934 h 2007826"/>
              <a:gd name="connsiteX10690" fmla="*/ 4962795 w 12192000"/>
              <a:gd name="connsiteY10690" fmla="*/ 137650 h 2007826"/>
              <a:gd name="connsiteX10691" fmla="*/ 4954973 w 12192000"/>
              <a:gd name="connsiteY10691" fmla="*/ 131696 h 2007826"/>
              <a:gd name="connsiteX10692" fmla="*/ 4938948 w 12192000"/>
              <a:gd name="connsiteY10692" fmla="*/ 132982 h 2007826"/>
              <a:gd name="connsiteX10693" fmla="*/ 4938184 w 12192000"/>
              <a:gd name="connsiteY10693" fmla="*/ 135364 h 2007826"/>
              <a:gd name="connsiteX10694" fmla="*/ 4917009 w 12192000"/>
              <a:gd name="connsiteY10694" fmla="*/ 135792 h 2007826"/>
              <a:gd name="connsiteX10695" fmla="*/ 4927024 w 12192000"/>
              <a:gd name="connsiteY10695" fmla="*/ 120884 h 2007826"/>
              <a:gd name="connsiteX10696" fmla="*/ 4909807 w 12192000"/>
              <a:gd name="connsiteY10696" fmla="*/ 129172 h 2007826"/>
              <a:gd name="connsiteX10697" fmla="*/ 4909807 w 12192000"/>
              <a:gd name="connsiteY10697" fmla="*/ 122456 h 2007826"/>
              <a:gd name="connsiteX10698" fmla="*/ 4903273 w 12192000"/>
              <a:gd name="connsiteY10698" fmla="*/ 123695 h 2007826"/>
              <a:gd name="connsiteX10699" fmla="*/ 4915674 w 12192000"/>
              <a:gd name="connsiteY10699" fmla="*/ 136983 h 2007826"/>
              <a:gd name="connsiteX10700" fmla="*/ 4890157 w 12192000"/>
              <a:gd name="connsiteY10700" fmla="*/ 137126 h 2007826"/>
              <a:gd name="connsiteX10701" fmla="*/ 4901795 w 12192000"/>
              <a:gd name="connsiteY10701" fmla="*/ 122456 h 2007826"/>
              <a:gd name="connsiteX10702" fmla="*/ 4887440 w 12192000"/>
              <a:gd name="connsiteY10702" fmla="*/ 127076 h 2007826"/>
              <a:gd name="connsiteX10703" fmla="*/ 4885767 w 12192000"/>
              <a:gd name="connsiteY10703" fmla="*/ 124266 h 2007826"/>
              <a:gd name="connsiteX10704" fmla="*/ 4868117 w 12192000"/>
              <a:gd name="connsiteY10704" fmla="*/ 124076 h 2007826"/>
              <a:gd name="connsiteX10705" fmla="*/ 4865648 w 12192000"/>
              <a:gd name="connsiteY10705" fmla="*/ 128362 h 2007826"/>
              <a:gd name="connsiteX10706" fmla="*/ 4861426 w 12192000"/>
              <a:gd name="connsiteY10706" fmla="*/ 123314 h 2007826"/>
              <a:gd name="connsiteX10707" fmla="*/ 4836031 w 12192000"/>
              <a:gd name="connsiteY10707" fmla="*/ 133030 h 2007826"/>
              <a:gd name="connsiteX10708" fmla="*/ 4863089 w 12192000"/>
              <a:gd name="connsiteY10708" fmla="*/ 132268 h 2007826"/>
              <a:gd name="connsiteX10709" fmla="*/ 4861142 w 12192000"/>
              <a:gd name="connsiteY10709" fmla="*/ 139127 h 2007826"/>
              <a:gd name="connsiteX10710" fmla="*/ 4843847 w 12192000"/>
              <a:gd name="connsiteY10710" fmla="*/ 140270 h 2007826"/>
              <a:gd name="connsiteX10711" fmla="*/ 4842708 w 12192000"/>
              <a:gd name="connsiteY10711" fmla="*/ 137793 h 2007826"/>
              <a:gd name="connsiteX10712" fmla="*/ 4813831 w 12192000"/>
              <a:gd name="connsiteY10712" fmla="*/ 142175 h 2007826"/>
              <a:gd name="connsiteX10713" fmla="*/ 4826488 w 12192000"/>
              <a:gd name="connsiteY10713" fmla="*/ 128362 h 2007826"/>
              <a:gd name="connsiteX10714" fmla="*/ 4807695 w 12192000"/>
              <a:gd name="connsiteY10714" fmla="*/ 130506 h 2007826"/>
              <a:gd name="connsiteX10715" fmla="*/ 4784294 w 12192000"/>
              <a:gd name="connsiteY10715" fmla="*/ 130601 h 2007826"/>
              <a:gd name="connsiteX10716" fmla="*/ 4746771 w 12192000"/>
              <a:gd name="connsiteY10716" fmla="*/ 132887 h 2007826"/>
              <a:gd name="connsiteX10717" fmla="*/ 4748252 w 12192000"/>
              <a:gd name="connsiteY10717" fmla="*/ 139650 h 2007826"/>
              <a:gd name="connsiteX10718" fmla="*/ 4764842 w 12192000"/>
              <a:gd name="connsiteY10718" fmla="*/ 136888 h 2007826"/>
              <a:gd name="connsiteX10719" fmla="*/ 4753084 w 12192000"/>
              <a:gd name="connsiteY10719" fmla="*/ 147605 h 2007826"/>
              <a:gd name="connsiteX10720" fmla="*/ 4741419 w 12192000"/>
              <a:gd name="connsiteY10720" fmla="*/ 131172 h 2007826"/>
              <a:gd name="connsiteX10721" fmla="*/ 4724355 w 12192000"/>
              <a:gd name="connsiteY10721" fmla="*/ 149462 h 2007826"/>
              <a:gd name="connsiteX10722" fmla="*/ 4733391 w 12192000"/>
              <a:gd name="connsiteY10722" fmla="*/ 132173 h 2007826"/>
              <a:gd name="connsiteX10723" fmla="*/ 4712593 w 12192000"/>
              <a:gd name="connsiteY10723" fmla="*/ 138269 h 2007826"/>
              <a:gd name="connsiteX10724" fmla="*/ 4699949 w 12192000"/>
              <a:gd name="connsiteY10724" fmla="*/ 153177 h 2007826"/>
              <a:gd name="connsiteX10725" fmla="*/ 4705259 w 12192000"/>
              <a:gd name="connsiteY10725" fmla="*/ 136840 h 2007826"/>
              <a:gd name="connsiteX10726" fmla="*/ 4688379 w 12192000"/>
              <a:gd name="connsiteY10726" fmla="*/ 138079 h 2007826"/>
              <a:gd name="connsiteX10727" fmla="*/ 4662765 w 12192000"/>
              <a:gd name="connsiteY10727" fmla="*/ 151844 h 2007826"/>
              <a:gd name="connsiteX10728" fmla="*/ 4668135 w 12192000"/>
              <a:gd name="connsiteY10728" fmla="*/ 134364 h 2007826"/>
              <a:gd name="connsiteX10729" fmla="*/ 4651372 w 12192000"/>
              <a:gd name="connsiteY10729" fmla="*/ 154511 h 2007826"/>
              <a:gd name="connsiteX10730" fmla="*/ 4640117 w 12192000"/>
              <a:gd name="connsiteY10730" fmla="*/ 143651 h 2007826"/>
              <a:gd name="connsiteX10731" fmla="*/ 4623256 w 12192000"/>
              <a:gd name="connsiteY10731" fmla="*/ 157559 h 2007826"/>
              <a:gd name="connsiteX10732" fmla="*/ 4628811 w 12192000"/>
              <a:gd name="connsiteY10732" fmla="*/ 141889 h 2007826"/>
              <a:gd name="connsiteX10733" fmla="*/ 4616337 w 12192000"/>
              <a:gd name="connsiteY10733" fmla="*/ 143747 h 2007826"/>
              <a:gd name="connsiteX10734" fmla="*/ 4620370 w 12192000"/>
              <a:gd name="connsiteY10734" fmla="*/ 155368 h 2007826"/>
              <a:gd name="connsiteX10735" fmla="*/ 4600138 w 12192000"/>
              <a:gd name="connsiteY10735" fmla="*/ 154368 h 2007826"/>
              <a:gd name="connsiteX10736" fmla="*/ 4600811 w 12192000"/>
              <a:gd name="connsiteY10736" fmla="*/ 151463 h 2007826"/>
              <a:gd name="connsiteX10737" fmla="*/ 4609095 w 12192000"/>
              <a:gd name="connsiteY10737" fmla="*/ 149748 h 2007826"/>
              <a:gd name="connsiteX10738" fmla="*/ 4582098 w 12192000"/>
              <a:gd name="connsiteY10738" fmla="*/ 152701 h 2007826"/>
              <a:gd name="connsiteX10739" fmla="*/ 4598810 w 12192000"/>
              <a:gd name="connsiteY10739" fmla="*/ 152463 h 2007826"/>
              <a:gd name="connsiteX10740" fmla="*/ 4575144 w 12192000"/>
              <a:gd name="connsiteY10740" fmla="*/ 161322 h 2007826"/>
              <a:gd name="connsiteX10741" fmla="*/ 4583144 w 12192000"/>
              <a:gd name="connsiteY10741" fmla="*/ 144461 h 2007826"/>
              <a:gd name="connsiteX10742" fmla="*/ 4559234 w 12192000"/>
              <a:gd name="connsiteY10742" fmla="*/ 156130 h 2007826"/>
              <a:gd name="connsiteX10743" fmla="*/ 4574907 w 12192000"/>
              <a:gd name="connsiteY10743" fmla="*/ 152320 h 2007826"/>
              <a:gd name="connsiteX10744" fmla="*/ 4552327 w 12192000"/>
              <a:gd name="connsiteY10744" fmla="*/ 160846 h 2007826"/>
              <a:gd name="connsiteX10745" fmla="*/ 4560139 w 12192000"/>
              <a:gd name="connsiteY10745" fmla="*/ 149462 h 2007826"/>
              <a:gd name="connsiteX10746" fmla="*/ 4516360 w 12192000"/>
              <a:gd name="connsiteY10746" fmla="*/ 153558 h 2007826"/>
              <a:gd name="connsiteX10747" fmla="*/ 4527078 w 12192000"/>
              <a:gd name="connsiteY10747" fmla="*/ 157607 h 2007826"/>
              <a:gd name="connsiteX10748" fmla="*/ 4517413 w 12192000"/>
              <a:gd name="connsiteY10748" fmla="*/ 166752 h 2007826"/>
              <a:gd name="connsiteX10749" fmla="*/ 4506552 w 12192000"/>
              <a:gd name="connsiteY10749" fmla="*/ 154606 h 2007826"/>
              <a:gd name="connsiteX10750" fmla="*/ 4481878 w 12192000"/>
              <a:gd name="connsiteY10750" fmla="*/ 156940 h 2007826"/>
              <a:gd name="connsiteX10751" fmla="*/ 4503360 w 12192000"/>
              <a:gd name="connsiteY10751" fmla="*/ 161322 h 2007826"/>
              <a:gd name="connsiteX10752" fmla="*/ 4495637 w 12192000"/>
              <a:gd name="connsiteY10752" fmla="*/ 167180 h 2007826"/>
              <a:gd name="connsiteX10753" fmla="*/ 4485502 w 12192000"/>
              <a:gd name="connsiteY10753" fmla="*/ 167847 h 2007826"/>
              <a:gd name="connsiteX10754" fmla="*/ 4470160 w 12192000"/>
              <a:gd name="connsiteY10754" fmla="*/ 170514 h 2007826"/>
              <a:gd name="connsiteX10755" fmla="*/ 4460592 w 12192000"/>
              <a:gd name="connsiteY10755" fmla="*/ 168609 h 2007826"/>
              <a:gd name="connsiteX10756" fmla="*/ 4459972 w 12192000"/>
              <a:gd name="connsiteY10756" fmla="*/ 166847 h 2007826"/>
              <a:gd name="connsiteX10757" fmla="*/ 4460209 w 12192000"/>
              <a:gd name="connsiteY10757" fmla="*/ 165180 h 2007826"/>
              <a:gd name="connsiteX10758" fmla="*/ 4452963 w 12192000"/>
              <a:gd name="connsiteY10758" fmla="*/ 156892 h 2007826"/>
              <a:gd name="connsiteX10759" fmla="*/ 4416615 w 12192000"/>
              <a:gd name="connsiteY10759" fmla="*/ 164132 h 2007826"/>
              <a:gd name="connsiteX10760" fmla="*/ 4425580 w 12192000"/>
              <a:gd name="connsiteY10760" fmla="*/ 168371 h 2007826"/>
              <a:gd name="connsiteX10761" fmla="*/ 4428839 w 12192000"/>
              <a:gd name="connsiteY10761" fmla="*/ 167276 h 2007826"/>
              <a:gd name="connsiteX10762" fmla="*/ 4454254 w 12192000"/>
              <a:gd name="connsiteY10762" fmla="*/ 165894 h 2007826"/>
              <a:gd name="connsiteX10763" fmla="*/ 4453632 w 12192000"/>
              <a:gd name="connsiteY10763" fmla="*/ 168657 h 2007826"/>
              <a:gd name="connsiteX10764" fmla="*/ 4434907 w 12192000"/>
              <a:gd name="connsiteY10764" fmla="*/ 173801 h 2007826"/>
              <a:gd name="connsiteX10765" fmla="*/ 4432578 w 12192000"/>
              <a:gd name="connsiteY10765" fmla="*/ 172372 h 2007826"/>
              <a:gd name="connsiteX10766" fmla="*/ 4398317 w 12192000"/>
              <a:gd name="connsiteY10766" fmla="*/ 177326 h 2007826"/>
              <a:gd name="connsiteX10767" fmla="*/ 4371383 w 12192000"/>
              <a:gd name="connsiteY10767" fmla="*/ 179564 h 2007826"/>
              <a:gd name="connsiteX10768" fmla="*/ 4372189 w 12192000"/>
              <a:gd name="connsiteY10768" fmla="*/ 171134 h 2007826"/>
              <a:gd name="connsiteX10769" fmla="*/ 4415242 w 12192000"/>
              <a:gd name="connsiteY10769" fmla="*/ 170276 h 2007826"/>
              <a:gd name="connsiteX10770" fmla="*/ 4414764 w 12192000"/>
              <a:gd name="connsiteY10770" fmla="*/ 159655 h 2007826"/>
              <a:gd name="connsiteX10771" fmla="*/ 4404802 w 12192000"/>
              <a:gd name="connsiteY10771" fmla="*/ 167371 h 2007826"/>
              <a:gd name="connsiteX10772" fmla="*/ 4397271 w 12192000"/>
              <a:gd name="connsiteY10772" fmla="*/ 159893 h 2007826"/>
              <a:gd name="connsiteX10773" fmla="*/ 4395513 w 12192000"/>
              <a:gd name="connsiteY10773" fmla="*/ 163751 h 2007826"/>
              <a:gd name="connsiteX10774" fmla="*/ 4364220 w 12192000"/>
              <a:gd name="connsiteY10774" fmla="*/ 173515 h 2007826"/>
              <a:gd name="connsiteX10775" fmla="*/ 4360388 w 12192000"/>
              <a:gd name="connsiteY10775" fmla="*/ 164608 h 2007826"/>
              <a:gd name="connsiteX10776" fmla="*/ 4356475 w 12192000"/>
              <a:gd name="connsiteY10776" fmla="*/ 168990 h 2007826"/>
              <a:gd name="connsiteX10777" fmla="*/ 4340176 w 12192000"/>
              <a:gd name="connsiteY10777" fmla="*/ 168847 h 2007826"/>
              <a:gd name="connsiteX10778" fmla="*/ 4335374 w 12192000"/>
              <a:gd name="connsiteY10778" fmla="*/ 164989 h 2007826"/>
              <a:gd name="connsiteX10779" fmla="*/ 4327341 w 12192000"/>
              <a:gd name="connsiteY10779" fmla="*/ 176087 h 2007826"/>
              <a:gd name="connsiteX10780" fmla="*/ 4338963 w 12192000"/>
              <a:gd name="connsiteY10780" fmla="*/ 175468 h 2007826"/>
              <a:gd name="connsiteX10781" fmla="*/ 4338671 w 12192000"/>
              <a:gd name="connsiteY10781" fmla="*/ 184327 h 2007826"/>
              <a:gd name="connsiteX10782" fmla="*/ 4329114 w 12192000"/>
              <a:gd name="connsiteY10782" fmla="*/ 177564 h 2007826"/>
              <a:gd name="connsiteX10783" fmla="*/ 4318437 w 12192000"/>
              <a:gd name="connsiteY10783" fmla="*/ 185042 h 2007826"/>
              <a:gd name="connsiteX10784" fmla="*/ 4324567 w 12192000"/>
              <a:gd name="connsiteY10784" fmla="*/ 169752 h 2007826"/>
              <a:gd name="connsiteX10785" fmla="*/ 4296121 w 12192000"/>
              <a:gd name="connsiteY10785" fmla="*/ 172658 h 2007826"/>
              <a:gd name="connsiteX10786" fmla="*/ 4300258 w 12192000"/>
              <a:gd name="connsiteY10786" fmla="*/ 183708 h 2007826"/>
              <a:gd name="connsiteX10787" fmla="*/ 4283021 w 12192000"/>
              <a:gd name="connsiteY10787" fmla="*/ 169324 h 2007826"/>
              <a:gd name="connsiteX10788" fmla="*/ 4271243 w 12192000"/>
              <a:gd name="connsiteY10788" fmla="*/ 189328 h 2007826"/>
              <a:gd name="connsiteX10789" fmla="*/ 4267137 w 12192000"/>
              <a:gd name="connsiteY10789" fmla="*/ 180421 h 2007826"/>
              <a:gd name="connsiteX10790" fmla="*/ 4257553 w 12192000"/>
              <a:gd name="connsiteY10790" fmla="*/ 189328 h 2007826"/>
              <a:gd name="connsiteX10791" fmla="*/ 4263459 w 12192000"/>
              <a:gd name="connsiteY10791" fmla="*/ 173658 h 2007826"/>
              <a:gd name="connsiteX10792" fmla="*/ 4250698 w 12192000"/>
              <a:gd name="connsiteY10792" fmla="*/ 179135 h 2007826"/>
              <a:gd name="connsiteX10793" fmla="*/ 4246734 w 12192000"/>
              <a:gd name="connsiteY10793" fmla="*/ 176659 h 2007826"/>
              <a:gd name="connsiteX10794" fmla="*/ 4210263 w 12192000"/>
              <a:gd name="connsiteY10794" fmla="*/ 190424 h 2007826"/>
              <a:gd name="connsiteX10795" fmla="*/ 4209782 w 12192000"/>
              <a:gd name="connsiteY10795" fmla="*/ 178754 h 2007826"/>
              <a:gd name="connsiteX10796" fmla="*/ 4196246 w 12192000"/>
              <a:gd name="connsiteY10796" fmla="*/ 190567 h 2007826"/>
              <a:gd name="connsiteX10797" fmla="*/ 4196721 w 12192000"/>
              <a:gd name="connsiteY10797" fmla="*/ 177659 h 2007826"/>
              <a:gd name="connsiteX10798" fmla="*/ 4179606 w 12192000"/>
              <a:gd name="connsiteY10798" fmla="*/ 196425 h 2007826"/>
              <a:gd name="connsiteX10799" fmla="*/ 4182417 w 12192000"/>
              <a:gd name="connsiteY10799" fmla="*/ 183232 h 2007826"/>
              <a:gd name="connsiteX10800" fmla="*/ 4167506 w 12192000"/>
              <a:gd name="connsiteY10800" fmla="*/ 197759 h 2007826"/>
              <a:gd name="connsiteX10801" fmla="*/ 4172270 w 12192000"/>
              <a:gd name="connsiteY10801" fmla="*/ 181898 h 2007826"/>
              <a:gd name="connsiteX10802" fmla="*/ 4154216 w 12192000"/>
              <a:gd name="connsiteY10802" fmla="*/ 199092 h 2007826"/>
              <a:gd name="connsiteX10803" fmla="*/ 4157883 w 12192000"/>
              <a:gd name="connsiteY10803" fmla="*/ 182041 h 2007826"/>
              <a:gd name="connsiteX10804" fmla="*/ 4146736 w 12192000"/>
              <a:gd name="connsiteY10804" fmla="*/ 197663 h 2007826"/>
              <a:gd name="connsiteX10805" fmla="*/ 4127871 w 12192000"/>
              <a:gd name="connsiteY10805" fmla="*/ 197902 h 2007826"/>
              <a:gd name="connsiteX10806" fmla="*/ 4129348 w 12192000"/>
              <a:gd name="connsiteY10806" fmla="*/ 194282 h 2007826"/>
              <a:gd name="connsiteX10807" fmla="*/ 4137875 w 12192000"/>
              <a:gd name="connsiteY10807" fmla="*/ 193615 h 2007826"/>
              <a:gd name="connsiteX10808" fmla="*/ 4127775 w 12192000"/>
              <a:gd name="connsiteY10808" fmla="*/ 188661 h 2007826"/>
              <a:gd name="connsiteX10809" fmla="*/ 4119391 w 12192000"/>
              <a:gd name="connsiteY10809" fmla="*/ 201569 h 2007826"/>
              <a:gd name="connsiteX10810" fmla="*/ 4102051 w 12192000"/>
              <a:gd name="connsiteY10810" fmla="*/ 195044 h 2007826"/>
              <a:gd name="connsiteX10811" fmla="*/ 4094429 w 12192000"/>
              <a:gd name="connsiteY10811" fmla="*/ 202331 h 2007826"/>
              <a:gd name="connsiteX10812" fmla="*/ 4075563 w 12192000"/>
              <a:gd name="connsiteY10812" fmla="*/ 208428 h 2007826"/>
              <a:gd name="connsiteX10813" fmla="*/ 4082090 w 12192000"/>
              <a:gd name="connsiteY10813" fmla="*/ 192329 h 2007826"/>
              <a:gd name="connsiteX10814" fmla="*/ 4067513 w 12192000"/>
              <a:gd name="connsiteY10814" fmla="*/ 205189 h 2007826"/>
              <a:gd name="connsiteX10815" fmla="*/ 4067370 w 12192000"/>
              <a:gd name="connsiteY10815" fmla="*/ 192281 h 2007826"/>
              <a:gd name="connsiteX10816" fmla="*/ 4053318 w 12192000"/>
              <a:gd name="connsiteY10816" fmla="*/ 209761 h 2007826"/>
              <a:gd name="connsiteX10817" fmla="*/ 4055222 w 12192000"/>
              <a:gd name="connsiteY10817" fmla="*/ 195044 h 2007826"/>
              <a:gd name="connsiteX10818" fmla="*/ 4039883 w 12192000"/>
              <a:gd name="connsiteY10818" fmla="*/ 210333 h 2007826"/>
              <a:gd name="connsiteX10819" fmla="*/ 4042788 w 12192000"/>
              <a:gd name="connsiteY10819" fmla="*/ 196044 h 2007826"/>
              <a:gd name="connsiteX10820" fmla="*/ 4028830 w 12192000"/>
              <a:gd name="connsiteY10820" fmla="*/ 209952 h 2007826"/>
              <a:gd name="connsiteX10821" fmla="*/ 4013443 w 12192000"/>
              <a:gd name="connsiteY10821" fmla="*/ 212714 h 2007826"/>
              <a:gd name="connsiteX10822" fmla="*/ 4015587 w 12192000"/>
              <a:gd name="connsiteY10822" fmla="*/ 201807 h 2007826"/>
              <a:gd name="connsiteX10823" fmla="*/ 4001820 w 12192000"/>
              <a:gd name="connsiteY10823" fmla="*/ 214477 h 2007826"/>
              <a:gd name="connsiteX10824" fmla="*/ 4002295 w 12192000"/>
              <a:gd name="connsiteY10824" fmla="*/ 202522 h 2007826"/>
              <a:gd name="connsiteX10825" fmla="*/ 3972924 w 12192000"/>
              <a:gd name="connsiteY10825" fmla="*/ 218668 h 2007826"/>
              <a:gd name="connsiteX10826" fmla="*/ 3977300 w 12192000"/>
              <a:gd name="connsiteY10826" fmla="*/ 206808 h 2007826"/>
              <a:gd name="connsiteX10827" fmla="*/ 3965917 w 12192000"/>
              <a:gd name="connsiteY10827" fmla="*/ 216334 h 2007826"/>
              <a:gd name="connsiteX10828" fmla="*/ 3948494 w 12192000"/>
              <a:gd name="connsiteY10828" fmla="*/ 220335 h 2007826"/>
              <a:gd name="connsiteX10829" fmla="*/ 3948494 w 12192000"/>
              <a:gd name="connsiteY10829" fmla="*/ 214715 h 2007826"/>
              <a:gd name="connsiteX10830" fmla="*/ 3870364 w 12192000"/>
              <a:gd name="connsiteY10830" fmla="*/ 228575 h 2007826"/>
              <a:gd name="connsiteX10831" fmla="*/ 3871888 w 12192000"/>
              <a:gd name="connsiteY10831" fmla="*/ 219383 h 2007826"/>
              <a:gd name="connsiteX10832" fmla="*/ 3845343 w 12192000"/>
              <a:gd name="connsiteY10832" fmla="*/ 232385 h 2007826"/>
              <a:gd name="connsiteX10833" fmla="*/ 3846581 w 12192000"/>
              <a:gd name="connsiteY10833" fmla="*/ 225479 h 2007826"/>
              <a:gd name="connsiteX10834" fmla="*/ 3808410 w 12192000"/>
              <a:gd name="connsiteY10834" fmla="*/ 230909 h 2007826"/>
              <a:gd name="connsiteX10835" fmla="*/ 3811697 w 12192000"/>
              <a:gd name="connsiteY10835" fmla="*/ 224431 h 2007826"/>
              <a:gd name="connsiteX10836" fmla="*/ 3818083 w 12192000"/>
              <a:gd name="connsiteY10836" fmla="*/ 220954 h 2007826"/>
              <a:gd name="connsiteX10837" fmla="*/ 3819274 w 12192000"/>
              <a:gd name="connsiteY10837" fmla="*/ 229385 h 2007826"/>
              <a:gd name="connsiteX10838" fmla="*/ 3830618 w 12192000"/>
              <a:gd name="connsiteY10838" fmla="*/ 219621 h 2007826"/>
              <a:gd name="connsiteX10839" fmla="*/ 3795935 w 12192000"/>
              <a:gd name="connsiteY10839" fmla="*/ 218287 h 2007826"/>
              <a:gd name="connsiteX10840" fmla="*/ 3795886 w 12192000"/>
              <a:gd name="connsiteY10840" fmla="*/ 224860 h 2007826"/>
              <a:gd name="connsiteX10841" fmla="*/ 3778613 w 12192000"/>
              <a:gd name="connsiteY10841" fmla="*/ 231004 h 2007826"/>
              <a:gd name="connsiteX10842" fmla="*/ 3806550 w 12192000"/>
              <a:gd name="connsiteY10842" fmla="*/ 224241 h 2007826"/>
              <a:gd name="connsiteX10843" fmla="*/ 3800693 w 12192000"/>
              <a:gd name="connsiteY10843" fmla="*/ 236720 h 2007826"/>
              <a:gd name="connsiteX10844" fmla="*/ 3739356 w 12192000"/>
              <a:gd name="connsiteY10844" fmla="*/ 239387 h 2007826"/>
              <a:gd name="connsiteX10845" fmla="*/ 3732932 w 12192000"/>
              <a:gd name="connsiteY10845" fmla="*/ 245579 h 2007826"/>
              <a:gd name="connsiteX10846" fmla="*/ 3702523 w 12192000"/>
              <a:gd name="connsiteY10846" fmla="*/ 246722 h 2007826"/>
              <a:gd name="connsiteX10847" fmla="*/ 3711183 w 12192000"/>
              <a:gd name="connsiteY10847" fmla="*/ 229575 h 2007826"/>
              <a:gd name="connsiteX10848" fmla="*/ 3708423 w 12192000"/>
              <a:gd name="connsiteY10848" fmla="*/ 228623 h 2007826"/>
              <a:gd name="connsiteX10849" fmla="*/ 3695386 w 12192000"/>
              <a:gd name="connsiteY10849" fmla="*/ 252342 h 2007826"/>
              <a:gd name="connsiteX10850" fmla="*/ 3689817 w 12192000"/>
              <a:gd name="connsiteY10850" fmla="*/ 248198 h 2007826"/>
              <a:gd name="connsiteX10851" fmla="*/ 3663122 w 12192000"/>
              <a:gd name="connsiteY10851" fmla="*/ 251437 h 2007826"/>
              <a:gd name="connsiteX10852" fmla="*/ 3675635 w 12192000"/>
              <a:gd name="connsiteY10852" fmla="*/ 243293 h 2007826"/>
              <a:gd name="connsiteX10853" fmla="*/ 3678015 w 12192000"/>
              <a:gd name="connsiteY10853" fmla="*/ 244007 h 2007826"/>
              <a:gd name="connsiteX10854" fmla="*/ 3688295 w 12192000"/>
              <a:gd name="connsiteY10854" fmla="*/ 232862 h 2007826"/>
              <a:gd name="connsiteX10855" fmla="*/ 3676684 w 12192000"/>
              <a:gd name="connsiteY10855" fmla="*/ 236672 h 2007826"/>
              <a:gd name="connsiteX10856" fmla="*/ 3639756 w 12192000"/>
              <a:gd name="connsiteY10856" fmla="*/ 237291 h 2007826"/>
              <a:gd name="connsiteX10857" fmla="*/ 3641851 w 12192000"/>
              <a:gd name="connsiteY10857" fmla="*/ 251009 h 2007826"/>
              <a:gd name="connsiteX10858" fmla="*/ 3651178 w 12192000"/>
              <a:gd name="connsiteY10858" fmla="*/ 240721 h 2007826"/>
              <a:gd name="connsiteX10859" fmla="*/ 3655080 w 12192000"/>
              <a:gd name="connsiteY10859" fmla="*/ 246627 h 2007826"/>
              <a:gd name="connsiteX10860" fmla="*/ 3667262 w 12192000"/>
              <a:gd name="connsiteY10860" fmla="*/ 238958 h 2007826"/>
              <a:gd name="connsiteX10861" fmla="*/ 3656938 w 12192000"/>
              <a:gd name="connsiteY10861" fmla="*/ 257343 h 2007826"/>
              <a:gd name="connsiteX10862" fmla="*/ 3652271 w 12192000"/>
              <a:gd name="connsiteY10862" fmla="*/ 252437 h 2007826"/>
              <a:gd name="connsiteX10863" fmla="*/ 3627099 w 12192000"/>
              <a:gd name="connsiteY10863" fmla="*/ 258629 h 2007826"/>
              <a:gd name="connsiteX10864" fmla="*/ 3633476 w 12192000"/>
              <a:gd name="connsiteY10864" fmla="*/ 240911 h 2007826"/>
              <a:gd name="connsiteX10865" fmla="*/ 3603735 w 12192000"/>
              <a:gd name="connsiteY10865" fmla="*/ 243912 h 2007826"/>
              <a:gd name="connsiteX10866" fmla="*/ 3577182 w 12192000"/>
              <a:gd name="connsiteY10866" fmla="*/ 247627 h 2007826"/>
              <a:gd name="connsiteX10867" fmla="*/ 3576180 w 12192000"/>
              <a:gd name="connsiteY10867" fmla="*/ 255962 h 2007826"/>
              <a:gd name="connsiteX10868" fmla="*/ 3605354 w 12192000"/>
              <a:gd name="connsiteY10868" fmla="*/ 255343 h 2007826"/>
              <a:gd name="connsiteX10869" fmla="*/ 3612157 w 12192000"/>
              <a:gd name="connsiteY10869" fmla="*/ 244150 h 2007826"/>
              <a:gd name="connsiteX10870" fmla="*/ 3616868 w 12192000"/>
              <a:gd name="connsiteY10870" fmla="*/ 251247 h 2007826"/>
              <a:gd name="connsiteX10871" fmla="*/ 3627954 w 12192000"/>
              <a:gd name="connsiteY10871" fmla="*/ 246198 h 2007826"/>
              <a:gd name="connsiteX10872" fmla="*/ 3621721 w 12192000"/>
              <a:gd name="connsiteY10872" fmla="*/ 259725 h 2007826"/>
              <a:gd name="connsiteX10873" fmla="*/ 3469514 w 12192000"/>
              <a:gd name="connsiteY10873" fmla="*/ 277729 h 2007826"/>
              <a:gd name="connsiteX10874" fmla="*/ 3189204 w 12192000"/>
              <a:gd name="connsiteY10874" fmla="*/ 320738 h 2007826"/>
              <a:gd name="connsiteX10875" fmla="*/ 3183202 w 12192000"/>
              <a:gd name="connsiteY10875" fmla="*/ 320786 h 2007826"/>
              <a:gd name="connsiteX10876" fmla="*/ 3097813 w 12192000"/>
              <a:gd name="connsiteY10876" fmla="*/ 335456 h 2007826"/>
              <a:gd name="connsiteX10877" fmla="*/ 3093903 w 12192000"/>
              <a:gd name="connsiteY10877" fmla="*/ 333456 h 2007826"/>
              <a:gd name="connsiteX10878" fmla="*/ 3069333 w 12192000"/>
              <a:gd name="connsiteY10878" fmla="*/ 341029 h 2007826"/>
              <a:gd name="connsiteX10879" fmla="*/ 3074384 w 12192000"/>
              <a:gd name="connsiteY10879" fmla="*/ 329169 h 2007826"/>
              <a:gd name="connsiteX10880" fmla="*/ 3157728 w 12192000"/>
              <a:gd name="connsiteY10880" fmla="*/ 317357 h 2007826"/>
              <a:gd name="connsiteX10881" fmla="*/ 3158494 w 12192000"/>
              <a:gd name="connsiteY10881" fmla="*/ 307974 h 2007826"/>
              <a:gd name="connsiteX10882" fmla="*/ 3067188 w 12192000"/>
              <a:gd name="connsiteY10882" fmla="*/ 324120 h 2007826"/>
              <a:gd name="connsiteX10883" fmla="*/ 3015612 w 12192000"/>
              <a:gd name="connsiteY10883" fmla="*/ 336599 h 2007826"/>
              <a:gd name="connsiteX10884" fmla="*/ 3072285 w 12192000"/>
              <a:gd name="connsiteY10884" fmla="*/ 330598 h 2007826"/>
              <a:gd name="connsiteX10885" fmla="*/ 3005610 w 12192000"/>
              <a:gd name="connsiteY10885" fmla="*/ 350316 h 2007826"/>
              <a:gd name="connsiteX10886" fmla="*/ 3005277 w 12192000"/>
              <a:gd name="connsiteY10886" fmla="*/ 347268 h 2007826"/>
              <a:gd name="connsiteX10887" fmla="*/ 2950221 w 12192000"/>
              <a:gd name="connsiteY10887" fmla="*/ 358604 h 2007826"/>
              <a:gd name="connsiteX10888" fmla="*/ 2914601 w 12192000"/>
              <a:gd name="connsiteY10888" fmla="*/ 364986 h 2007826"/>
              <a:gd name="connsiteX10889" fmla="*/ 2914934 w 12192000"/>
              <a:gd name="connsiteY10889" fmla="*/ 356794 h 2007826"/>
              <a:gd name="connsiteX10890" fmla="*/ 2955695 w 12192000"/>
              <a:gd name="connsiteY10890" fmla="*/ 348745 h 2007826"/>
              <a:gd name="connsiteX10891" fmla="*/ 2984227 w 12192000"/>
              <a:gd name="connsiteY10891" fmla="*/ 344410 h 2007826"/>
              <a:gd name="connsiteX10892" fmla="*/ 2994463 w 12192000"/>
              <a:gd name="connsiteY10892" fmla="*/ 342172 h 2007826"/>
              <a:gd name="connsiteX10893" fmla="*/ 3009801 w 12192000"/>
              <a:gd name="connsiteY10893" fmla="*/ 339790 h 2007826"/>
              <a:gd name="connsiteX10894" fmla="*/ 3016707 w 12192000"/>
              <a:gd name="connsiteY10894" fmla="*/ 331979 h 2007826"/>
              <a:gd name="connsiteX10895" fmla="*/ 2976751 w 12192000"/>
              <a:gd name="connsiteY10895" fmla="*/ 342600 h 2007826"/>
              <a:gd name="connsiteX10896" fmla="*/ 2976606 w 12192000"/>
              <a:gd name="connsiteY10896" fmla="*/ 337552 h 2007826"/>
              <a:gd name="connsiteX10897" fmla="*/ 2946365 w 12192000"/>
              <a:gd name="connsiteY10897" fmla="*/ 344125 h 2007826"/>
              <a:gd name="connsiteX10898" fmla="*/ 2888340 w 12192000"/>
              <a:gd name="connsiteY10898" fmla="*/ 354460 h 2007826"/>
              <a:gd name="connsiteX10899" fmla="*/ 2882057 w 12192000"/>
              <a:gd name="connsiteY10899" fmla="*/ 351745 h 2007826"/>
              <a:gd name="connsiteX10900" fmla="*/ 2836549 w 12192000"/>
              <a:gd name="connsiteY10900" fmla="*/ 363081 h 2007826"/>
              <a:gd name="connsiteX10901" fmla="*/ 2829160 w 12192000"/>
              <a:gd name="connsiteY10901" fmla="*/ 360414 h 2007826"/>
              <a:gd name="connsiteX10902" fmla="*/ 2816387 w 12192000"/>
              <a:gd name="connsiteY10902" fmla="*/ 364558 h 2007826"/>
              <a:gd name="connsiteX10903" fmla="*/ 2812385 w 12192000"/>
              <a:gd name="connsiteY10903" fmla="*/ 373179 h 2007826"/>
              <a:gd name="connsiteX10904" fmla="*/ 2846927 w 12192000"/>
              <a:gd name="connsiteY10904" fmla="*/ 367082 h 2007826"/>
              <a:gd name="connsiteX10905" fmla="*/ 2851352 w 12192000"/>
              <a:gd name="connsiteY10905" fmla="*/ 370321 h 2007826"/>
              <a:gd name="connsiteX10906" fmla="*/ 2861204 w 12192000"/>
              <a:gd name="connsiteY10906" fmla="*/ 359795 h 2007826"/>
              <a:gd name="connsiteX10907" fmla="*/ 2862823 w 12192000"/>
              <a:gd name="connsiteY10907" fmla="*/ 364177 h 2007826"/>
              <a:gd name="connsiteX10908" fmla="*/ 2877439 w 12192000"/>
              <a:gd name="connsiteY10908" fmla="*/ 364272 h 2007826"/>
              <a:gd name="connsiteX10909" fmla="*/ 2897662 w 12192000"/>
              <a:gd name="connsiteY10909" fmla="*/ 358413 h 2007826"/>
              <a:gd name="connsiteX10910" fmla="*/ 2915410 w 12192000"/>
              <a:gd name="connsiteY10910" fmla="*/ 355413 h 2007826"/>
              <a:gd name="connsiteX10911" fmla="*/ 2882152 w 12192000"/>
              <a:gd name="connsiteY10911" fmla="*/ 369130 h 2007826"/>
              <a:gd name="connsiteX10912" fmla="*/ 2806820 w 12192000"/>
              <a:gd name="connsiteY10912" fmla="*/ 378132 h 2007826"/>
              <a:gd name="connsiteX10913" fmla="*/ 2800732 w 12192000"/>
              <a:gd name="connsiteY10913" fmla="*/ 384038 h 2007826"/>
              <a:gd name="connsiteX10914" fmla="*/ 2649226 w 12192000"/>
              <a:gd name="connsiteY10914" fmla="*/ 408520 h 2007826"/>
              <a:gd name="connsiteX10915" fmla="*/ 2552127 w 12192000"/>
              <a:gd name="connsiteY10915" fmla="*/ 427857 h 2007826"/>
              <a:gd name="connsiteX10916" fmla="*/ 2559127 w 12192000"/>
              <a:gd name="connsiteY10916" fmla="*/ 412949 h 2007826"/>
              <a:gd name="connsiteX10917" fmla="*/ 2535413 w 12192000"/>
              <a:gd name="connsiteY10917" fmla="*/ 414521 h 2007826"/>
              <a:gd name="connsiteX10918" fmla="*/ 2543365 w 12192000"/>
              <a:gd name="connsiteY10918" fmla="*/ 429715 h 2007826"/>
              <a:gd name="connsiteX10919" fmla="*/ 2500650 w 12192000"/>
              <a:gd name="connsiteY10919" fmla="*/ 438717 h 2007826"/>
              <a:gd name="connsiteX10920" fmla="*/ 2500888 w 12192000"/>
              <a:gd name="connsiteY10920" fmla="*/ 430620 h 2007826"/>
              <a:gd name="connsiteX10921" fmla="*/ 2522269 w 12192000"/>
              <a:gd name="connsiteY10921" fmla="*/ 416760 h 2007826"/>
              <a:gd name="connsiteX10922" fmla="*/ 2492364 w 12192000"/>
              <a:gd name="connsiteY10922" fmla="*/ 430334 h 2007826"/>
              <a:gd name="connsiteX10923" fmla="*/ 2484840 w 12192000"/>
              <a:gd name="connsiteY10923" fmla="*/ 420856 h 2007826"/>
              <a:gd name="connsiteX10924" fmla="*/ 2488601 w 12192000"/>
              <a:gd name="connsiteY10924" fmla="*/ 441622 h 2007826"/>
              <a:gd name="connsiteX10925" fmla="*/ 2464697 w 12192000"/>
              <a:gd name="connsiteY10925" fmla="*/ 443337 h 2007826"/>
              <a:gd name="connsiteX10926" fmla="*/ 2412028 w 12192000"/>
              <a:gd name="connsiteY10926" fmla="*/ 444718 h 2007826"/>
              <a:gd name="connsiteX10927" fmla="*/ 2435743 w 12192000"/>
              <a:gd name="connsiteY10927" fmla="*/ 442861 h 2007826"/>
              <a:gd name="connsiteX10928" fmla="*/ 2389884 w 12192000"/>
              <a:gd name="connsiteY10928" fmla="*/ 444528 h 2007826"/>
              <a:gd name="connsiteX10929" fmla="*/ 2417314 w 12192000"/>
              <a:gd name="connsiteY10929" fmla="*/ 450243 h 2007826"/>
              <a:gd name="connsiteX10930" fmla="*/ 2364455 w 12192000"/>
              <a:gd name="connsiteY10930" fmla="*/ 463103 h 2007826"/>
              <a:gd name="connsiteX10931" fmla="*/ 2377646 w 12192000"/>
              <a:gd name="connsiteY10931" fmla="*/ 446338 h 2007826"/>
              <a:gd name="connsiteX10932" fmla="*/ 2354931 w 12192000"/>
              <a:gd name="connsiteY10932" fmla="*/ 448862 h 2007826"/>
              <a:gd name="connsiteX10933" fmla="*/ 2336931 w 12192000"/>
              <a:gd name="connsiteY10933" fmla="*/ 454006 h 2007826"/>
              <a:gd name="connsiteX10934" fmla="*/ 2310787 w 12192000"/>
              <a:gd name="connsiteY10934" fmla="*/ 465961 h 2007826"/>
              <a:gd name="connsiteX10935" fmla="*/ 2352407 w 12192000"/>
              <a:gd name="connsiteY10935" fmla="*/ 457626 h 2007826"/>
              <a:gd name="connsiteX10936" fmla="*/ 2356122 w 12192000"/>
              <a:gd name="connsiteY10936" fmla="*/ 462008 h 2007826"/>
              <a:gd name="connsiteX10937" fmla="*/ 2358359 w 12192000"/>
              <a:gd name="connsiteY10937" fmla="*/ 465675 h 2007826"/>
              <a:gd name="connsiteX10938" fmla="*/ 2306548 w 12192000"/>
              <a:gd name="connsiteY10938" fmla="*/ 475678 h 2007826"/>
              <a:gd name="connsiteX10939" fmla="*/ 2292358 w 12192000"/>
              <a:gd name="connsiteY10939" fmla="*/ 474820 h 2007826"/>
              <a:gd name="connsiteX10940" fmla="*/ 2297453 w 12192000"/>
              <a:gd name="connsiteY10940" fmla="*/ 464199 h 2007826"/>
              <a:gd name="connsiteX10941" fmla="*/ 2303835 w 12192000"/>
              <a:gd name="connsiteY10941" fmla="*/ 471391 h 2007826"/>
              <a:gd name="connsiteX10942" fmla="*/ 2311215 w 12192000"/>
              <a:gd name="connsiteY10942" fmla="*/ 460198 h 2007826"/>
              <a:gd name="connsiteX10943" fmla="*/ 2269354 w 12192000"/>
              <a:gd name="connsiteY10943" fmla="*/ 469057 h 2007826"/>
              <a:gd name="connsiteX10944" fmla="*/ 2290215 w 12192000"/>
              <a:gd name="connsiteY10944" fmla="*/ 475868 h 2007826"/>
              <a:gd name="connsiteX10945" fmla="*/ 2287024 w 12192000"/>
              <a:gd name="connsiteY10945" fmla="*/ 478345 h 2007826"/>
              <a:gd name="connsiteX10946" fmla="*/ 2245495 w 12192000"/>
              <a:gd name="connsiteY10946" fmla="*/ 487347 h 2007826"/>
              <a:gd name="connsiteX10947" fmla="*/ 2222401 w 12192000"/>
              <a:gd name="connsiteY10947" fmla="*/ 491776 h 2007826"/>
              <a:gd name="connsiteX10948" fmla="*/ 2150862 w 12192000"/>
              <a:gd name="connsiteY10948" fmla="*/ 507685 h 2007826"/>
              <a:gd name="connsiteX10949" fmla="*/ 2163729 w 12192000"/>
              <a:gd name="connsiteY10949" fmla="*/ 495206 h 2007826"/>
              <a:gd name="connsiteX10950" fmla="*/ 2180635 w 12192000"/>
              <a:gd name="connsiteY10950" fmla="*/ 489109 h 2007826"/>
              <a:gd name="connsiteX10951" fmla="*/ 2150862 w 12192000"/>
              <a:gd name="connsiteY10951" fmla="*/ 492824 h 2007826"/>
              <a:gd name="connsiteX10952" fmla="*/ 2145724 w 12192000"/>
              <a:gd name="connsiteY10952" fmla="*/ 490681 h 2007826"/>
              <a:gd name="connsiteX10953" fmla="*/ 2113086 w 12192000"/>
              <a:gd name="connsiteY10953" fmla="*/ 501731 h 2007826"/>
              <a:gd name="connsiteX10954" fmla="*/ 2088862 w 12192000"/>
              <a:gd name="connsiteY10954" fmla="*/ 505922 h 2007826"/>
              <a:gd name="connsiteX10955" fmla="*/ 2141292 w 12192000"/>
              <a:gd name="connsiteY10955" fmla="*/ 500445 h 2007826"/>
              <a:gd name="connsiteX10956" fmla="*/ 2155570 w 12192000"/>
              <a:gd name="connsiteY10956" fmla="*/ 501731 h 2007826"/>
              <a:gd name="connsiteX10957" fmla="*/ 2136161 w 12192000"/>
              <a:gd name="connsiteY10957" fmla="*/ 511400 h 2007826"/>
              <a:gd name="connsiteX10958" fmla="*/ 2067569 w 12192000"/>
              <a:gd name="connsiteY10958" fmla="*/ 519878 h 2007826"/>
              <a:gd name="connsiteX10959" fmla="*/ 2074430 w 12192000"/>
              <a:gd name="connsiteY10959" fmla="*/ 512495 h 2007826"/>
              <a:gd name="connsiteX10960" fmla="*/ 2079434 w 12192000"/>
              <a:gd name="connsiteY10960" fmla="*/ 518735 h 2007826"/>
              <a:gd name="connsiteX10961" fmla="*/ 2089958 w 12192000"/>
              <a:gd name="connsiteY10961" fmla="*/ 507637 h 2007826"/>
              <a:gd name="connsiteX10962" fmla="*/ 2046429 w 12192000"/>
              <a:gd name="connsiteY10962" fmla="*/ 516210 h 2007826"/>
              <a:gd name="connsiteX10963" fmla="*/ 2024425 w 12192000"/>
              <a:gd name="connsiteY10963" fmla="*/ 518449 h 2007826"/>
              <a:gd name="connsiteX10964" fmla="*/ 2023945 w 12192000"/>
              <a:gd name="connsiteY10964" fmla="*/ 527499 h 2007826"/>
              <a:gd name="connsiteX10965" fmla="*/ 2058476 w 12192000"/>
              <a:gd name="connsiteY10965" fmla="*/ 517115 h 2007826"/>
              <a:gd name="connsiteX10966" fmla="*/ 2069817 w 12192000"/>
              <a:gd name="connsiteY10966" fmla="*/ 527927 h 2007826"/>
              <a:gd name="connsiteX10967" fmla="*/ 1986517 w 12192000"/>
              <a:gd name="connsiteY10967" fmla="*/ 540263 h 2007826"/>
              <a:gd name="connsiteX10968" fmla="*/ 1986612 w 12192000"/>
              <a:gd name="connsiteY10968" fmla="*/ 539168 h 2007826"/>
              <a:gd name="connsiteX10969" fmla="*/ 1993657 w 12192000"/>
              <a:gd name="connsiteY10969" fmla="*/ 531452 h 2007826"/>
              <a:gd name="connsiteX10970" fmla="*/ 1998707 w 12192000"/>
              <a:gd name="connsiteY10970" fmla="*/ 537596 h 2007826"/>
              <a:gd name="connsiteX10971" fmla="*/ 2007801 w 12192000"/>
              <a:gd name="connsiteY10971" fmla="*/ 526213 h 2007826"/>
              <a:gd name="connsiteX10972" fmla="*/ 2012951 w 12192000"/>
              <a:gd name="connsiteY10972" fmla="*/ 533452 h 2007826"/>
              <a:gd name="connsiteX10973" fmla="*/ 2020907 w 12192000"/>
              <a:gd name="connsiteY10973" fmla="*/ 522117 h 2007826"/>
              <a:gd name="connsiteX10974" fmla="*/ 1979082 w 12192000"/>
              <a:gd name="connsiteY10974" fmla="*/ 531357 h 2007826"/>
              <a:gd name="connsiteX10975" fmla="*/ 1974322 w 12192000"/>
              <a:gd name="connsiteY10975" fmla="*/ 529118 h 2007826"/>
              <a:gd name="connsiteX10976" fmla="*/ 1957747 w 12192000"/>
              <a:gd name="connsiteY10976" fmla="*/ 533595 h 2007826"/>
              <a:gd name="connsiteX10977" fmla="*/ 1957131 w 12192000"/>
              <a:gd name="connsiteY10977" fmla="*/ 540359 h 2007826"/>
              <a:gd name="connsiteX10978" fmla="*/ 1975847 w 12192000"/>
              <a:gd name="connsiteY10978" fmla="*/ 542359 h 2007826"/>
              <a:gd name="connsiteX10979" fmla="*/ 1975083 w 12192000"/>
              <a:gd name="connsiteY10979" fmla="*/ 545503 h 2007826"/>
              <a:gd name="connsiteX10980" fmla="*/ 1883118 w 12192000"/>
              <a:gd name="connsiteY10980" fmla="*/ 567031 h 2007826"/>
              <a:gd name="connsiteX10981" fmla="*/ 1827495 w 12192000"/>
              <a:gd name="connsiteY10981" fmla="*/ 576224 h 2007826"/>
              <a:gd name="connsiteX10982" fmla="*/ 1834067 w 12192000"/>
              <a:gd name="connsiteY10982" fmla="*/ 567460 h 2007826"/>
              <a:gd name="connsiteX10983" fmla="*/ 1847972 w 12192000"/>
              <a:gd name="connsiteY10983" fmla="*/ 566888 h 2007826"/>
              <a:gd name="connsiteX10984" fmla="*/ 1850592 w 12192000"/>
              <a:gd name="connsiteY10984" fmla="*/ 571604 h 2007826"/>
              <a:gd name="connsiteX10985" fmla="*/ 1860259 w 12192000"/>
              <a:gd name="connsiteY10985" fmla="*/ 555838 h 2007826"/>
              <a:gd name="connsiteX10986" fmla="*/ 1831971 w 12192000"/>
              <a:gd name="connsiteY10986" fmla="*/ 563888 h 2007826"/>
              <a:gd name="connsiteX10987" fmla="*/ 1794015 w 12192000"/>
              <a:gd name="connsiteY10987" fmla="*/ 570889 h 2007826"/>
              <a:gd name="connsiteX10988" fmla="*/ 1823161 w 12192000"/>
              <a:gd name="connsiteY10988" fmla="*/ 571223 h 2007826"/>
              <a:gd name="connsiteX10989" fmla="*/ 1829638 w 12192000"/>
              <a:gd name="connsiteY10989" fmla="*/ 579034 h 2007826"/>
              <a:gd name="connsiteX10990" fmla="*/ 1812635 w 12192000"/>
              <a:gd name="connsiteY10990" fmla="*/ 582178 h 2007826"/>
              <a:gd name="connsiteX10991" fmla="*/ 1730770 w 12192000"/>
              <a:gd name="connsiteY10991" fmla="*/ 600658 h 2007826"/>
              <a:gd name="connsiteX10992" fmla="*/ 1741105 w 12192000"/>
              <a:gd name="connsiteY10992" fmla="*/ 588703 h 2007826"/>
              <a:gd name="connsiteX10993" fmla="*/ 1746724 w 12192000"/>
              <a:gd name="connsiteY10993" fmla="*/ 595180 h 2007826"/>
              <a:gd name="connsiteX10994" fmla="*/ 1754773 w 12192000"/>
              <a:gd name="connsiteY10994" fmla="*/ 581558 h 2007826"/>
              <a:gd name="connsiteX10995" fmla="*/ 1715293 w 12192000"/>
              <a:gd name="connsiteY10995" fmla="*/ 589703 h 2007826"/>
              <a:gd name="connsiteX10996" fmla="*/ 1717198 w 12192000"/>
              <a:gd name="connsiteY10996" fmla="*/ 598753 h 2007826"/>
              <a:gd name="connsiteX10997" fmla="*/ 1708483 w 12192000"/>
              <a:gd name="connsiteY10997" fmla="*/ 590275 h 2007826"/>
              <a:gd name="connsiteX10998" fmla="*/ 1666621 w 12192000"/>
              <a:gd name="connsiteY10998" fmla="*/ 603516 h 2007826"/>
              <a:gd name="connsiteX10999" fmla="*/ 1680146 w 12192000"/>
              <a:gd name="connsiteY10999" fmla="*/ 584654 h 2007826"/>
              <a:gd name="connsiteX11000" fmla="*/ 1600853 w 12192000"/>
              <a:gd name="connsiteY11000" fmla="*/ 608183 h 2007826"/>
              <a:gd name="connsiteX11001" fmla="*/ 1597424 w 12192000"/>
              <a:gd name="connsiteY11001" fmla="*/ 601515 h 2007826"/>
              <a:gd name="connsiteX11002" fmla="*/ 1588899 w 12192000"/>
              <a:gd name="connsiteY11002" fmla="*/ 621853 h 2007826"/>
              <a:gd name="connsiteX11003" fmla="*/ 1568563 w 12192000"/>
              <a:gd name="connsiteY11003" fmla="*/ 627473 h 2007826"/>
              <a:gd name="connsiteX11004" fmla="*/ 1587613 w 12192000"/>
              <a:gd name="connsiteY11004" fmla="*/ 616518 h 2007826"/>
              <a:gd name="connsiteX11005" fmla="*/ 1587042 w 12192000"/>
              <a:gd name="connsiteY11005" fmla="*/ 608326 h 2007826"/>
              <a:gd name="connsiteX11006" fmla="*/ 1514320 w 12192000"/>
              <a:gd name="connsiteY11006" fmla="*/ 631617 h 2007826"/>
              <a:gd name="connsiteX11007" fmla="*/ 1515321 w 12192000"/>
              <a:gd name="connsiteY11007" fmla="*/ 620281 h 2007826"/>
              <a:gd name="connsiteX11008" fmla="*/ 1532703 w 12192000"/>
              <a:gd name="connsiteY11008" fmla="*/ 613994 h 2007826"/>
              <a:gd name="connsiteX11009" fmla="*/ 1536513 w 12192000"/>
              <a:gd name="connsiteY11009" fmla="*/ 618424 h 2007826"/>
              <a:gd name="connsiteX11010" fmla="*/ 1543561 w 12192000"/>
              <a:gd name="connsiteY11010" fmla="*/ 611470 h 2007826"/>
              <a:gd name="connsiteX11011" fmla="*/ 1608234 w 12192000"/>
              <a:gd name="connsiteY11011" fmla="*/ 596562 h 2007826"/>
              <a:gd name="connsiteX11012" fmla="*/ 1640952 w 12192000"/>
              <a:gd name="connsiteY11012" fmla="*/ 585702 h 2007826"/>
              <a:gd name="connsiteX11013" fmla="*/ 1646904 w 12192000"/>
              <a:gd name="connsiteY11013" fmla="*/ 588798 h 2007826"/>
              <a:gd name="connsiteX11014" fmla="*/ 1653572 w 12192000"/>
              <a:gd name="connsiteY11014" fmla="*/ 581273 h 2007826"/>
              <a:gd name="connsiteX11015" fmla="*/ 1659906 w 12192000"/>
              <a:gd name="connsiteY11015" fmla="*/ 583225 h 2007826"/>
              <a:gd name="connsiteX11016" fmla="*/ 1773203 w 12192000"/>
              <a:gd name="connsiteY11016" fmla="*/ 554695 h 2007826"/>
              <a:gd name="connsiteX11017" fmla="*/ 1779394 w 12192000"/>
              <a:gd name="connsiteY11017" fmla="*/ 554076 h 2007826"/>
              <a:gd name="connsiteX11018" fmla="*/ 1854544 w 12192000"/>
              <a:gd name="connsiteY11018" fmla="*/ 534262 h 2007826"/>
              <a:gd name="connsiteX11019" fmla="*/ 1859688 w 12192000"/>
              <a:gd name="connsiteY11019" fmla="*/ 535215 h 2007826"/>
              <a:gd name="connsiteX11020" fmla="*/ 1876260 w 12192000"/>
              <a:gd name="connsiteY11020" fmla="*/ 533214 h 2007826"/>
              <a:gd name="connsiteX11021" fmla="*/ 1886119 w 12192000"/>
              <a:gd name="connsiteY11021" fmla="*/ 526641 h 2007826"/>
              <a:gd name="connsiteX11022" fmla="*/ 1886690 w 12192000"/>
              <a:gd name="connsiteY11022" fmla="*/ 537025 h 2007826"/>
              <a:gd name="connsiteX11023" fmla="*/ 1875308 w 12192000"/>
              <a:gd name="connsiteY11023" fmla="*/ 537501 h 2007826"/>
              <a:gd name="connsiteX11024" fmla="*/ 1768869 w 12192000"/>
              <a:gd name="connsiteY11024" fmla="*/ 564507 h 2007826"/>
              <a:gd name="connsiteX11025" fmla="*/ 1765583 w 12192000"/>
              <a:gd name="connsiteY11025" fmla="*/ 560601 h 2007826"/>
              <a:gd name="connsiteX11026" fmla="*/ 1730961 w 12192000"/>
              <a:gd name="connsiteY11026" fmla="*/ 573985 h 2007826"/>
              <a:gd name="connsiteX11027" fmla="*/ 1726960 w 12192000"/>
              <a:gd name="connsiteY11027" fmla="*/ 571461 h 2007826"/>
              <a:gd name="connsiteX11028" fmla="*/ 1685813 w 12192000"/>
              <a:gd name="connsiteY11028" fmla="*/ 581987 h 2007826"/>
              <a:gd name="connsiteX11029" fmla="*/ 1678527 w 12192000"/>
              <a:gd name="connsiteY11029" fmla="*/ 593942 h 2007826"/>
              <a:gd name="connsiteX11030" fmla="*/ 1795824 w 12192000"/>
              <a:gd name="connsiteY11030" fmla="*/ 564983 h 2007826"/>
              <a:gd name="connsiteX11031" fmla="*/ 1933839 w 12192000"/>
              <a:gd name="connsiteY11031" fmla="*/ 532214 h 2007826"/>
              <a:gd name="connsiteX11032" fmla="*/ 2153297 w 12192000"/>
              <a:gd name="connsiteY11032" fmla="*/ 483537 h 2007826"/>
              <a:gd name="connsiteX11033" fmla="*/ 2163156 w 12192000"/>
              <a:gd name="connsiteY11033" fmla="*/ 462818 h 2007826"/>
              <a:gd name="connsiteX11034" fmla="*/ 2155946 w 12192000"/>
              <a:gd name="connsiteY11034" fmla="*/ 482965 h 2007826"/>
              <a:gd name="connsiteX11035" fmla="*/ 2222352 w 12192000"/>
              <a:gd name="connsiteY11035" fmla="*/ 469295 h 2007826"/>
              <a:gd name="connsiteX11036" fmla="*/ 2221634 w 12192000"/>
              <a:gd name="connsiteY11036" fmla="*/ 461008 h 2007826"/>
              <a:gd name="connsiteX11037" fmla="*/ 2223399 w 12192000"/>
              <a:gd name="connsiteY11037" fmla="*/ 468867 h 2007826"/>
              <a:gd name="connsiteX11038" fmla="*/ 2358073 w 12192000"/>
              <a:gd name="connsiteY11038" fmla="*/ 441003 h 2007826"/>
              <a:gd name="connsiteX11039" fmla="*/ 2352836 w 12192000"/>
              <a:gd name="connsiteY11039" fmla="*/ 427762 h 2007826"/>
              <a:gd name="connsiteX11040" fmla="*/ 2362026 w 12192000"/>
              <a:gd name="connsiteY11040" fmla="*/ 438955 h 2007826"/>
              <a:gd name="connsiteX11041" fmla="*/ 2451077 w 12192000"/>
              <a:gd name="connsiteY11041" fmla="*/ 420618 h 2007826"/>
              <a:gd name="connsiteX11042" fmla="*/ 2535508 w 12192000"/>
              <a:gd name="connsiteY11042" fmla="*/ 403423 h 2007826"/>
              <a:gd name="connsiteX11043" fmla="*/ 2549652 w 12192000"/>
              <a:gd name="connsiteY11043" fmla="*/ 403519 h 2007826"/>
              <a:gd name="connsiteX11044" fmla="*/ 2550175 w 12192000"/>
              <a:gd name="connsiteY11044" fmla="*/ 397660 h 2007826"/>
              <a:gd name="connsiteX11045" fmla="*/ 2623654 w 12192000"/>
              <a:gd name="connsiteY11045" fmla="*/ 388277 h 2007826"/>
              <a:gd name="connsiteX11046" fmla="*/ 2754776 w 12192000"/>
              <a:gd name="connsiteY11046" fmla="*/ 365701 h 2007826"/>
              <a:gd name="connsiteX11047" fmla="*/ 2753685 w 12192000"/>
              <a:gd name="connsiteY11047" fmla="*/ 374703 h 2007826"/>
              <a:gd name="connsiteX11048" fmla="*/ 2615224 w 12192000"/>
              <a:gd name="connsiteY11048" fmla="*/ 400185 h 2007826"/>
              <a:gd name="connsiteX11049" fmla="*/ 2614462 w 12192000"/>
              <a:gd name="connsiteY11049" fmla="*/ 409568 h 2007826"/>
              <a:gd name="connsiteX11050" fmla="*/ 2647465 w 12192000"/>
              <a:gd name="connsiteY11050" fmla="*/ 401614 h 2007826"/>
              <a:gd name="connsiteX11051" fmla="*/ 2648654 w 12192000"/>
              <a:gd name="connsiteY11051" fmla="*/ 400375 h 2007826"/>
              <a:gd name="connsiteX11052" fmla="*/ 2688327 w 12192000"/>
              <a:gd name="connsiteY11052" fmla="*/ 396089 h 2007826"/>
              <a:gd name="connsiteX11053" fmla="*/ 2740975 w 12192000"/>
              <a:gd name="connsiteY11053" fmla="*/ 387420 h 2007826"/>
              <a:gd name="connsiteX11054" fmla="*/ 2756865 w 12192000"/>
              <a:gd name="connsiteY11054" fmla="*/ 381133 h 2007826"/>
              <a:gd name="connsiteX11055" fmla="*/ 2758525 w 12192000"/>
              <a:gd name="connsiteY11055" fmla="*/ 383086 h 2007826"/>
              <a:gd name="connsiteX11056" fmla="*/ 2771970 w 12192000"/>
              <a:gd name="connsiteY11056" fmla="*/ 383514 h 2007826"/>
              <a:gd name="connsiteX11057" fmla="*/ 2801540 w 12192000"/>
              <a:gd name="connsiteY11057" fmla="*/ 376846 h 2007826"/>
              <a:gd name="connsiteX11058" fmla="*/ 2813146 w 12192000"/>
              <a:gd name="connsiteY11058" fmla="*/ 363986 h 2007826"/>
              <a:gd name="connsiteX11059" fmla="*/ 2793538 w 12192000"/>
              <a:gd name="connsiteY11059" fmla="*/ 368559 h 2007826"/>
              <a:gd name="connsiteX11060" fmla="*/ 2764437 w 12192000"/>
              <a:gd name="connsiteY11060" fmla="*/ 374036 h 2007826"/>
              <a:gd name="connsiteX11061" fmla="*/ 2768963 w 12192000"/>
              <a:gd name="connsiteY11061" fmla="*/ 361700 h 2007826"/>
              <a:gd name="connsiteX11062" fmla="*/ 2789003 w 12192000"/>
              <a:gd name="connsiteY11062" fmla="*/ 362414 h 2007826"/>
              <a:gd name="connsiteX11063" fmla="*/ 2811481 w 12192000"/>
              <a:gd name="connsiteY11063" fmla="*/ 353698 h 2007826"/>
              <a:gd name="connsiteX11064" fmla="*/ 2817389 w 12192000"/>
              <a:gd name="connsiteY11064" fmla="*/ 354079 h 2007826"/>
              <a:gd name="connsiteX11065" fmla="*/ 2888482 w 12192000"/>
              <a:gd name="connsiteY11065" fmla="*/ 338742 h 2007826"/>
              <a:gd name="connsiteX11066" fmla="*/ 2894936 w 12192000"/>
              <a:gd name="connsiteY11066" fmla="*/ 338885 h 2007826"/>
              <a:gd name="connsiteX11067" fmla="*/ 2901182 w 12192000"/>
              <a:gd name="connsiteY11067" fmla="*/ 332979 h 2007826"/>
              <a:gd name="connsiteX11068" fmla="*/ 2909363 w 12192000"/>
              <a:gd name="connsiteY11068" fmla="*/ 336790 h 2007826"/>
              <a:gd name="connsiteX11069" fmla="*/ 2923929 w 12192000"/>
              <a:gd name="connsiteY11069" fmla="*/ 335408 h 2007826"/>
              <a:gd name="connsiteX11070" fmla="*/ 2928416 w 12192000"/>
              <a:gd name="connsiteY11070" fmla="*/ 328597 h 2007826"/>
              <a:gd name="connsiteX11071" fmla="*/ 2935747 w 12192000"/>
              <a:gd name="connsiteY11071" fmla="*/ 330360 h 2007826"/>
              <a:gd name="connsiteX11072" fmla="*/ 2962028 w 12192000"/>
              <a:gd name="connsiteY11072" fmla="*/ 330931 h 2007826"/>
              <a:gd name="connsiteX11073" fmla="*/ 2968793 w 12192000"/>
              <a:gd name="connsiteY11073" fmla="*/ 322548 h 2007826"/>
              <a:gd name="connsiteX11074" fmla="*/ 2975086 w 12192000"/>
              <a:gd name="connsiteY11074" fmla="*/ 327835 h 2007826"/>
              <a:gd name="connsiteX11075" fmla="*/ 2979892 w 12192000"/>
              <a:gd name="connsiteY11075" fmla="*/ 321834 h 2007826"/>
              <a:gd name="connsiteX11076" fmla="*/ 2983033 w 12192000"/>
              <a:gd name="connsiteY11076" fmla="*/ 327883 h 2007826"/>
              <a:gd name="connsiteX11077" fmla="*/ 2991701 w 12192000"/>
              <a:gd name="connsiteY11077" fmla="*/ 320929 h 2007826"/>
              <a:gd name="connsiteX11078" fmla="*/ 3008278 w 12192000"/>
              <a:gd name="connsiteY11078" fmla="*/ 320881 h 2007826"/>
              <a:gd name="connsiteX11079" fmla="*/ 3031716 w 12192000"/>
              <a:gd name="connsiteY11079" fmla="*/ 313784 h 2007826"/>
              <a:gd name="connsiteX11080" fmla="*/ 3037709 w 12192000"/>
              <a:gd name="connsiteY11080" fmla="*/ 318024 h 2007826"/>
              <a:gd name="connsiteX11081" fmla="*/ 3060232 w 12192000"/>
              <a:gd name="connsiteY11081" fmla="*/ 309879 h 2007826"/>
              <a:gd name="connsiteX11082" fmla="*/ 3076045 w 12192000"/>
              <a:gd name="connsiteY11082" fmla="*/ 312689 h 2007826"/>
              <a:gd name="connsiteX11083" fmla="*/ 3082611 w 12192000"/>
              <a:gd name="connsiteY11083" fmla="*/ 304163 h 2007826"/>
              <a:gd name="connsiteX11084" fmla="*/ 3104813 w 12192000"/>
              <a:gd name="connsiteY11084" fmla="*/ 307259 h 2007826"/>
              <a:gd name="connsiteX11085" fmla="*/ 3111184 w 12192000"/>
              <a:gd name="connsiteY11085" fmla="*/ 299781 h 2007826"/>
              <a:gd name="connsiteX11086" fmla="*/ 3118582 w 12192000"/>
              <a:gd name="connsiteY11086" fmla="*/ 304116 h 2007826"/>
              <a:gd name="connsiteX11087" fmla="*/ 3120911 w 12192000"/>
              <a:gd name="connsiteY11087" fmla="*/ 298448 h 2007826"/>
              <a:gd name="connsiteX11088" fmla="*/ 3130397 w 12192000"/>
              <a:gd name="connsiteY11088" fmla="*/ 305163 h 2007826"/>
              <a:gd name="connsiteX11089" fmla="*/ 3133166 w 12192000"/>
              <a:gd name="connsiteY11089" fmla="*/ 294494 h 2007826"/>
              <a:gd name="connsiteX11090" fmla="*/ 3165815 w 12192000"/>
              <a:gd name="connsiteY11090" fmla="*/ 291732 h 2007826"/>
              <a:gd name="connsiteX11091" fmla="*/ 3163012 w 12192000"/>
              <a:gd name="connsiteY11091" fmla="*/ 300591 h 2007826"/>
              <a:gd name="connsiteX11092" fmla="*/ 3174157 w 12192000"/>
              <a:gd name="connsiteY11092" fmla="*/ 289350 h 2007826"/>
              <a:gd name="connsiteX11093" fmla="*/ 3182061 w 12192000"/>
              <a:gd name="connsiteY11093" fmla="*/ 293589 h 2007826"/>
              <a:gd name="connsiteX11094" fmla="*/ 3189967 w 12192000"/>
              <a:gd name="connsiteY11094" fmla="*/ 289208 h 2007826"/>
              <a:gd name="connsiteX11095" fmla="*/ 3192492 w 12192000"/>
              <a:gd name="connsiteY11095" fmla="*/ 294590 h 2007826"/>
              <a:gd name="connsiteX11096" fmla="*/ 3208736 w 12192000"/>
              <a:gd name="connsiteY11096" fmla="*/ 288017 h 2007826"/>
              <a:gd name="connsiteX11097" fmla="*/ 3213643 w 12192000"/>
              <a:gd name="connsiteY11097" fmla="*/ 284016 h 2007826"/>
              <a:gd name="connsiteX11098" fmla="*/ 3216120 w 12192000"/>
              <a:gd name="connsiteY11098" fmla="*/ 288160 h 2007826"/>
              <a:gd name="connsiteX11099" fmla="*/ 3231840 w 12192000"/>
              <a:gd name="connsiteY11099" fmla="*/ 286540 h 2007826"/>
              <a:gd name="connsiteX11100" fmla="*/ 3246129 w 12192000"/>
              <a:gd name="connsiteY11100" fmla="*/ 282206 h 2007826"/>
              <a:gd name="connsiteX11101" fmla="*/ 3279847 w 12192000"/>
              <a:gd name="connsiteY11101" fmla="*/ 276252 h 2007826"/>
              <a:gd name="connsiteX11102" fmla="*/ 3284999 w 12192000"/>
              <a:gd name="connsiteY11102" fmla="*/ 280348 h 2007826"/>
              <a:gd name="connsiteX11103" fmla="*/ 3291768 w 12192000"/>
              <a:gd name="connsiteY11103" fmla="*/ 271394 h 2007826"/>
              <a:gd name="connsiteX11104" fmla="*/ 3318306 w 12192000"/>
              <a:gd name="connsiteY11104" fmla="*/ 272013 h 2007826"/>
              <a:gd name="connsiteX11105" fmla="*/ 3323174 w 12192000"/>
              <a:gd name="connsiteY11105" fmla="*/ 275585 h 2007826"/>
              <a:gd name="connsiteX11106" fmla="*/ 3330812 w 12192000"/>
              <a:gd name="connsiteY11106" fmla="*/ 264964 h 2007826"/>
              <a:gd name="connsiteX11107" fmla="*/ 3337051 w 12192000"/>
              <a:gd name="connsiteY11107" fmla="*/ 270680 h 2007826"/>
              <a:gd name="connsiteX11108" fmla="*/ 3340346 w 12192000"/>
              <a:gd name="connsiteY11108" fmla="*/ 267060 h 2007826"/>
              <a:gd name="connsiteX11109" fmla="*/ 3357566 w 12192000"/>
              <a:gd name="connsiteY11109" fmla="*/ 266679 h 2007826"/>
              <a:gd name="connsiteX11110" fmla="*/ 3358759 w 12192000"/>
              <a:gd name="connsiteY11110" fmla="*/ 270632 h 2007826"/>
              <a:gd name="connsiteX11111" fmla="*/ 3374955 w 12192000"/>
              <a:gd name="connsiteY11111" fmla="*/ 262964 h 2007826"/>
              <a:gd name="connsiteX11112" fmla="*/ 3409931 w 12192000"/>
              <a:gd name="connsiteY11112" fmla="*/ 257343 h 2007826"/>
              <a:gd name="connsiteX11113" fmla="*/ 3410931 w 12192000"/>
              <a:gd name="connsiteY11113" fmla="*/ 260249 h 2007826"/>
              <a:gd name="connsiteX11114" fmla="*/ 3433945 w 12192000"/>
              <a:gd name="connsiteY11114" fmla="*/ 254390 h 2007826"/>
              <a:gd name="connsiteX11115" fmla="*/ 3446427 w 12192000"/>
              <a:gd name="connsiteY11115" fmla="*/ 252437 h 2007826"/>
              <a:gd name="connsiteX11116" fmla="*/ 3451599 w 12192000"/>
              <a:gd name="connsiteY11116" fmla="*/ 256343 h 2007826"/>
              <a:gd name="connsiteX11117" fmla="*/ 3459506 w 12192000"/>
              <a:gd name="connsiteY11117" fmla="*/ 247151 h 2007826"/>
              <a:gd name="connsiteX11118" fmla="*/ 3463652 w 12192000"/>
              <a:gd name="connsiteY11118" fmla="*/ 254914 h 2007826"/>
              <a:gd name="connsiteX11119" fmla="*/ 3479905 w 12192000"/>
              <a:gd name="connsiteY11119" fmla="*/ 249723 h 2007826"/>
              <a:gd name="connsiteX11120" fmla="*/ 3498114 w 12192000"/>
              <a:gd name="connsiteY11120" fmla="*/ 244055 h 2007826"/>
              <a:gd name="connsiteX11121" fmla="*/ 3518369 w 12192000"/>
              <a:gd name="connsiteY11121" fmla="*/ 245007 h 2007826"/>
              <a:gd name="connsiteX11122" fmla="*/ 3535862 w 12192000"/>
              <a:gd name="connsiteY11122" fmla="*/ 239387 h 2007826"/>
              <a:gd name="connsiteX11123" fmla="*/ 3552009 w 12192000"/>
              <a:gd name="connsiteY11123" fmla="*/ 238720 h 2007826"/>
              <a:gd name="connsiteX11124" fmla="*/ 3554293 w 12192000"/>
              <a:gd name="connsiteY11124" fmla="*/ 240578 h 2007826"/>
              <a:gd name="connsiteX11125" fmla="*/ 3582986 w 12192000"/>
              <a:gd name="connsiteY11125" fmla="*/ 236100 h 2007826"/>
              <a:gd name="connsiteX11126" fmla="*/ 3589791 w 12192000"/>
              <a:gd name="connsiteY11126" fmla="*/ 232147 h 2007826"/>
              <a:gd name="connsiteX11127" fmla="*/ 3594217 w 12192000"/>
              <a:gd name="connsiteY11127" fmla="*/ 237910 h 2007826"/>
              <a:gd name="connsiteX11128" fmla="*/ 3602021 w 12192000"/>
              <a:gd name="connsiteY11128" fmla="*/ 227337 h 2007826"/>
              <a:gd name="connsiteX11129" fmla="*/ 3608923 w 12192000"/>
              <a:gd name="connsiteY11129" fmla="*/ 232766 h 2007826"/>
              <a:gd name="connsiteX11130" fmla="*/ 3611204 w 12192000"/>
              <a:gd name="connsiteY11130" fmla="*/ 228956 h 2007826"/>
              <a:gd name="connsiteX11131" fmla="*/ 3627765 w 12192000"/>
              <a:gd name="connsiteY11131" fmla="*/ 229147 h 2007826"/>
              <a:gd name="connsiteX11132" fmla="*/ 3633141 w 12192000"/>
              <a:gd name="connsiteY11132" fmla="*/ 232528 h 2007826"/>
              <a:gd name="connsiteX11133" fmla="*/ 3638187 w 12192000"/>
              <a:gd name="connsiteY11133" fmla="*/ 221526 h 2007826"/>
              <a:gd name="connsiteX11134" fmla="*/ 3645467 w 12192000"/>
              <a:gd name="connsiteY11134" fmla="*/ 225527 h 2007826"/>
              <a:gd name="connsiteX11135" fmla="*/ 3661789 w 12192000"/>
              <a:gd name="connsiteY11135" fmla="*/ 225908 h 2007826"/>
              <a:gd name="connsiteX11136" fmla="*/ 3664025 w 12192000"/>
              <a:gd name="connsiteY11136" fmla="*/ 222336 h 2007826"/>
              <a:gd name="connsiteX11137" fmla="*/ 3671116 w 12192000"/>
              <a:gd name="connsiteY11137" fmla="*/ 227051 h 2007826"/>
              <a:gd name="connsiteX11138" fmla="*/ 3678349 w 12192000"/>
              <a:gd name="connsiteY11138" fmla="*/ 218001 h 2007826"/>
              <a:gd name="connsiteX11139" fmla="*/ 3699003 w 12192000"/>
              <a:gd name="connsiteY11139" fmla="*/ 219954 h 2007826"/>
              <a:gd name="connsiteX11140" fmla="*/ 3755343 w 12192000"/>
              <a:gd name="connsiteY11140" fmla="*/ 210857 h 2007826"/>
              <a:gd name="connsiteX11141" fmla="*/ 3810031 w 12192000"/>
              <a:gd name="connsiteY11141" fmla="*/ 204760 h 2007826"/>
              <a:gd name="connsiteX11142" fmla="*/ 3810506 w 12192000"/>
              <a:gd name="connsiteY11142" fmla="*/ 207904 h 2007826"/>
              <a:gd name="connsiteX11143" fmla="*/ 3907869 w 12192000"/>
              <a:gd name="connsiteY11143" fmla="*/ 192138 h 2007826"/>
              <a:gd name="connsiteX11144" fmla="*/ 3914540 w 12192000"/>
              <a:gd name="connsiteY11144" fmla="*/ 191948 h 2007826"/>
              <a:gd name="connsiteX11145" fmla="*/ 4043646 w 12192000"/>
              <a:gd name="connsiteY11145" fmla="*/ 175992 h 2007826"/>
              <a:gd name="connsiteX11146" fmla="*/ 4091238 w 12192000"/>
              <a:gd name="connsiteY11146" fmla="*/ 172563 h 2007826"/>
              <a:gd name="connsiteX11147" fmla="*/ 4093191 w 12192000"/>
              <a:gd name="connsiteY11147" fmla="*/ 180802 h 2007826"/>
              <a:gd name="connsiteX11148" fmla="*/ 4095906 w 12192000"/>
              <a:gd name="connsiteY11148" fmla="*/ 171038 h 2007826"/>
              <a:gd name="connsiteX11149" fmla="*/ 4128966 w 12192000"/>
              <a:gd name="connsiteY11149" fmla="*/ 166656 h 2007826"/>
              <a:gd name="connsiteX11150" fmla="*/ 4132969 w 12192000"/>
              <a:gd name="connsiteY11150" fmla="*/ 175277 h 2007826"/>
              <a:gd name="connsiteX11151" fmla="*/ 4132872 w 12192000"/>
              <a:gd name="connsiteY11151" fmla="*/ 166371 h 2007826"/>
              <a:gd name="connsiteX11152" fmla="*/ 4167173 w 12192000"/>
              <a:gd name="connsiteY11152" fmla="*/ 163132 h 2007826"/>
              <a:gd name="connsiteX11153" fmla="*/ 4170269 w 12192000"/>
              <a:gd name="connsiteY11153" fmla="*/ 170086 h 2007826"/>
              <a:gd name="connsiteX11154" fmla="*/ 4177653 w 12192000"/>
              <a:gd name="connsiteY11154" fmla="*/ 162608 h 2007826"/>
              <a:gd name="connsiteX11155" fmla="*/ 4205542 w 12192000"/>
              <a:gd name="connsiteY11155" fmla="*/ 161036 h 2007826"/>
              <a:gd name="connsiteX11156" fmla="*/ 4205776 w 12192000"/>
              <a:gd name="connsiteY11156" fmla="*/ 170848 h 2007826"/>
              <a:gd name="connsiteX11157" fmla="*/ 4223241 w 12192000"/>
              <a:gd name="connsiteY11157" fmla="*/ 164704 h 2007826"/>
              <a:gd name="connsiteX11158" fmla="*/ 4229115 w 12192000"/>
              <a:gd name="connsiteY11158" fmla="*/ 154701 h 2007826"/>
              <a:gd name="connsiteX11159" fmla="*/ 4234786 w 12192000"/>
              <a:gd name="connsiteY11159" fmla="*/ 159083 h 2007826"/>
              <a:gd name="connsiteX11160" fmla="*/ 4277399 w 12192000"/>
              <a:gd name="connsiteY11160" fmla="*/ 159845 h 2007826"/>
              <a:gd name="connsiteX11161" fmla="*/ 4276832 w 12192000"/>
              <a:gd name="connsiteY11161" fmla="*/ 151510 h 2007826"/>
              <a:gd name="connsiteX11162" fmla="*/ 4297358 w 12192000"/>
              <a:gd name="connsiteY11162" fmla="*/ 150320 h 2007826"/>
              <a:gd name="connsiteX11163" fmla="*/ 4297547 w 12192000"/>
              <a:gd name="connsiteY11163" fmla="*/ 160750 h 2007826"/>
              <a:gd name="connsiteX11164" fmla="*/ 4301398 w 12192000"/>
              <a:gd name="connsiteY11164" fmla="*/ 152082 h 2007826"/>
              <a:gd name="connsiteX11165" fmla="*/ 4351490 w 12192000"/>
              <a:gd name="connsiteY11165" fmla="*/ 149081 h 2007826"/>
              <a:gd name="connsiteX11166" fmla="*/ 4369273 w 12192000"/>
              <a:gd name="connsiteY11166" fmla="*/ 143366 h 2007826"/>
              <a:gd name="connsiteX11167" fmla="*/ 4375391 w 12192000"/>
              <a:gd name="connsiteY11167" fmla="*/ 145318 h 2007826"/>
              <a:gd name="connsiteX11168" fmla="*/ 4389245 w 12192000"/>
              <a:gd name="connsiteY11168" fmla="*/ 143985 h 2007826"/>
              <a:gd name="connsiteX11169" fmla="*/ 4421957 w 12192000"/>
              <a:gd name="connsiteY11169" fmla="*/ 139746 h 2007826"/>
              <a:gd name="connsiteX11170" fmla="*/ 4445888 w 12192000"/>
              <a:gd name="connsiteY11170" fmla="*/ 139222 h 2007826"/>
              <a:gd name="connsiteX11171" fmla="*/ 4464636 w 12192000"/>
              <a:gd name="connsiteY11171" fmla="*/ 138936 h 2007826"/>
              <a:gd name="connsiteX11172" fmla="*/ 4488928 w 12192000"/>
              <a:gd name="connsiteY11172" fmla="*/ 139222 h 2007826"/>
              <a:gd name="connsiteX11173" fmla="*/ 4513218 w 12192000"/>
              <a:gd name="connsiteY11173" fmla="*/ 135173 h 2007826"/>
              <a:gd name="connsiteX11174" fmla="*/ 4518410 w 12192000"/>
              <a:gd name="connsiteY11174" fmla="*/ 131934 h 2007826"/>
              <a:gd name="connsiteX11175" fmla="*/ 4521602 w 12192000"/>
              <a:gd name="connsiteY11175" fmla="*/ 137507 h 2007826"/>
              <a:gd name="connsiteX11176" fmla="*/ 4529890 w 12192000"/>
              <a:gd name="connsiteY11176" fmla="*/ 130839 h 2007826"/>
              <a:gd name="connsiteX11177" fmla="*/ 4542990 w 12192000"/>
              <a:gd name="connsiteY11177" fmla="*/ 129077 h 2007826"/>
              <a:gd name="connsiteX11178" fmla="*/ 4545419 w 12192000"/>
              <a:gd name="connsiteY11178" fmla="*/ 135126 h 2007826"/>
              <a:gd name="connsiteX11179" fmla="*/ 4556092 w 12192000"/>
              <a:gd name="connsiteY11179" fmla="*/ 126600 h 2007826"/>
              <a:gd name="connsiteX11180" fmla="*/ 4559568 w 12192000"/>
              <a:gd name="connsiteY11180" fmla="*/ 133316 h 2007826"/>
              <a:gd name="connsiteX11181" fmla="*/ 4564427 w 12192000"/>
              <a:gd name="connsiteY11181" fmla="*/ 126886 h 2007826"/>
              <a:gd name="connsiteX11182" fmla="*/ 4570811 w 12192000"/>
              <a:gd name="connsiteY11182" fmla="*/ 132506 h 2007826"/>
              <a:gd name="connsiteX11183" fmla="*/ 4575620 w 12192000"/>
              <a:gd name="connsiteY11183" fmla="*/ 123314 h 2007826"/>
              <a:gd name="connsiteX11184" fmla="*/ 4595145 w 12192000"/>
              <a:gd name="connsiteY11184" fmla="*/ 125314 h 2007826"/>
              <a:gd name="connsiteX11185" fmla="*/ 4603713 w 12192000"/>
              <a:gd name="connsiteY11185" fmla="*/ 118074 h 2007826"/>
              <a:gd name="connsiteX11186" fmla="*/ 4609000 w 12192000"/>
              <a:gd name="connsiteY11186" fmla="*/ 129505 h 2007826"/>
              <a:gd name="connsiteX11187" fmla="*/ 4611563 w 12192000"/>
              <a:gd name="connsiteY11187" fmla="*/ 116026 h 2007826"/>
              <a:gd name="connsiteX11188" fmla="*/ 4616574 w 12192000"/>
              <a:gd name="connsiteY11188" fmla="*/ 127934 h 2007826"/>
              <a:gd name="connsiteX11189" fmla="*/ 4627245 w 12192000"/>
              <a:gd name="connsiteY11189" fmla="*/ 118312 h 2007826"/>
              <a:gd name="connsiteX11190" fmla="*/ 4633091 w 12192000"/>
              <a:gd name="connsiteY11190" fmla="*/ 129220 h 2007826"/>
              <a:gd name="connsiteX11191" fmla="*/ 4634366 w 12192000"/>
              <a:gd name="connsiteY11191" fmla="*/ 116979 h 2007826"/>
              <a:gd name="connsiteX11192" fmla="*/ 4642576 w 12192000"/>
              <a:gd name="connsiteY11192" fmla="*/ 122742 h 2007826"/>
              <a:gd name="connsiteX11193" fmla="*/ 4656182 w 12192000"/>
              <a:gd name="connsiteY11193" fmla="*/ 119551 h 2007826"/>
              <a:gd name="connsiteX11194" fmla="*/ 4684243 w 12192000"/>
              <a:gd name="connsiteY11194" fmla="*/ 115407 h 2007826"/>
              <a:gd name="connsiteX11195" fmla="*/ 4692844 w 12192000"/>
              <a:gd name="connsiteY11195" fmla="*/ 116455 h 2007826"/>
              <a:gd name="connsiteX11196" fmla="*/ 4742460 w 12192000"/>
              <a:gd name="connsiteY11196" fmla="*/ 113645 h 2007826"/>
              <a:gd name="connsiteX11197" fmla="*/ 4770074 w 12192000"/>
              <a:gd name="connsiteY11197" fmla="*/ 114026 h 2007826"/>
              <a:gd name="connsiteX11198" fmla="*/ 4777017 w 12192000"/>
              <a:gd name="connsiteY11198" fmla="*/ 108644 h 2007826"/>
              <a:gd name="connsiteX11199" fmla="*/ 4854923 w 12192000"/>
              <a:gd name="connsiteY11199" fmla="*/ 107072 h 2007826"/>
              <a:gd name="connsiteX11200" fmla="*/ 4860144 w 12192000"/>
              <a:gd name="connsiteY11200" fmla="*/ 106072 h 2007826"/>
              <a:gd name="connsiteX11201" fmla="*/ 4967612 w 12192000"/>
              <a:gd name="connsiteY11201" fmla="*/ 100642 h 2007826"/>
              <a:gd name="connsiteX11202" fmla="*/ 4974197 w 12192000"/>
              <a:gd name="connsiteY11202" fmla="*/ 101690 h 2007826"/>
              <a:gd name="connsiteX11203" fmla="*/ 5075864 w 12192000"/>
              <a:gd name="connsiteY11203" fmla="*/ 96879 h 2007826"/>
              <a:gd name="connsiteX11204" fmla="*/ 5089080 w 12192000"/>
              <a:gd name="connsiteY11204" fmla="*/ 95974 h 2007826"/>
              <a:gd name="connsiteX11205" fmla="*/ 5184472 w 12192000"/>
              <a:gd name="connsiteY11205" fmla="*/ 92449 h 2007826"/>
              <a:gd name="connsiteX11206" fmla="*/ 5195726 w 12192000"/>
              <a:gd name="connsiteY11206" fmla="*/ 91592 h 2007826"/>
              <a:gd name="connsiteX11207" fmla="*/ 5208030 w 12192000"/>
              <a:gd name="connsiteY11207" fmla="*/ 91545 h 2007826"/>
              <a:gd name="connsiteX11208" fmla="*/ 5227522 w 12192000"/>
              <a:gd name="connsiteY11208" fmla="*/ 92783 h 2007826"/>
              <a:gd name="connsiteX11209" fmla="*/ 5234227 w 12192000"/>
              <a:gd name="connsiteY11209" fmla="*/ 88306 h 2007826"/>
              <a:gd name="connsiteX11210" fmla="*/ 5240388 w 12192000"/>
              <a:gd name="connsiteY11210" fmla="*/ 92497 h 2007826"/>
              <a:gd name="connsiteX11211" fmla="*/ 5330667 w 12192000"/>
              <a:gd name="connsiteY11211" fmla="*/ 84829 h 2007826"/>
              <a:gd name="connsiteX11212" fmla="*/ 5337214 w 12192000"/>
              <a:gd name="connsiteY11212" fmla="*/ 89592 h 2007826"/>
              <a:gd name="connsiteX11213" fmla="*/ 5341925 w 12192000"/>
              <a:gd name="connsiteY11213" fmla="*/ 83638 h 2007826"/>
              <a:gd name="connsiteX11214" fmla="*/ 5344164 w 12192000"/>
              <a:gd name="connsiteY11214" fmla="*/ 87925 h 2007826"/>
              <a:gd name="connsiteX11215" fmla="*/ 5424295 w 12192000"/>
              <a:gd name="connsiteY11215" fmla="*/ 82304 h 2007826"/>
              <a:gd name="connsiteX11216" fmla="*/ 5436864 w 12192000"/>
              <a:gd name="connsiteY11216" fmla="*/ 81447 h 2007826"/>
              <a:gd name="connsiteX11217" fmla="*/ 5440767 w 12192000"/>
              <a:gd name="connsiteY11217" fmla="*/ 82590 h 2007826"/>
              <a:gd name="connsiteX11218" fmla="*/ 5455813 w 12192000"/>
              <a:gd name="connsiteY11218" fmla="*/ 81590 h 2007826"/>
              <a:gd name="connsiteX11219" fmla="*/ 5703345 w 12192000"/>
              <a:gd name="connsiteY11219" fmla="*/ 78399 h 2007826"/>
              <a:gd name="connsiteX11220" fmla="*/ 5719582 w 12192000"/>
              <a:gd name="connsiteY11220" fmla="*/ 76303 h 2007826"/>
              <a:gd name="connsiteX11221" fmla="*/ 5720962 w 12192000"/>
              <a:gd name="connsiteY11221" fmla="*/ 80447 h 2007826"/>
              <a:gd name="connsiteX11222" fmla="*/ 5726152 w 12192000"/>
              <a:gd name="connsiteY11222" fmla="*/ 76827 h 2007826"/>
              <a:gd name="connsiteX11223" fmla="*/ 5780144 w 12192000"/>
              <a:gd name="connsiteY11223" fmla="*/ 76970 h 2007826"/>
              <a:gd name="connsiteX11224" fmla="*/ 5785619 w 12192000"/>
              <a:gd name="connsiteY11224" fmla="*/ 79589 h 2007826"/>
              <a:gd name="connsiteX11225" fmla="*/ 5798000 w 12192000"/>
              <a:gd name="connsiteY11225" fmla="*/ 76732 h 2007826"/>
              <a:gd name="connsiteX11226" fmla="*/ 5811377 w 12192000"/>
              <a:gd name="connsiteY11226" fmla="*/ 78256 h 2007826"/>
              <a:gd name="connsiteX11227" fmla="*/ 5832755 w 12192000"/>
              <a:gd name="connsiteY11227" fmla="*/ 76779 h 2007826"/>
              <a:gd name="connsiteX11228" fmla="*/ 5835802 w 12192000"/>
              <a:gd name="connsiteY11228" fmla="*/ 79828 h 2007826"/>
              <a:gd name="connsiteX11229" fmla="*/ 5842564 w 12192000"/>
              <a:gd name="connsiteY11229" fmla="*/ 75922 h 2007826"/>
              <a:gd name="connsiteX11230" fmla="*/ 4481401 w 12192000"/>
              <a:gd name="connsiteY11230" fmla="*/ 73921 h 2007826"/>
              <a:gd name="connsiteX11231" fmla="*/ 4471590 w 12192000"/>
              <a:gd name="connsiteY11231" fmla="*/ 92735 h 2007826"/>
              <a:gd name="connsiteX11232" fmla="*/ 4483394 w 12192000"/>
              <a:gd name="connsiteY11232" fmla="*/ 90734 h 2007826"/>
              <a:gd name="connsiteX11233" fmla="*/ 4473971 w 12192000"/>
              <a:gd name="connsiteY11233" fmla="*/ 100308 h 2007826"/>
              <a:gd name="connsiteX11234" fmla="*/ 4470302 w 12192000"/>
              <a:gd name="connsiteY11234" fmla="*/ 94164 h 2007826"/>
              <a:gd name="connsiteX11235" fmla="*/ 4455479 w 12192000"/>
              <a:gd name="connsiteY11235" fmla="*/ 104404 h 2007826"/>
              <a:gd name="connsiteX11236" fmla="*/ 4469107 w 12192000"/>
              <a:gd name="connsiteY11236" fmla="*/ 91068 h 2007826"/>
              <a:gd name="connsiteX11237" fmla="*/ 4481401 w 12192000"/>
              <a:gd name="connsiteY11237" fmla="*/ 73921 h 2007826"/>
              <a:gd name="connsiteX11238" fmla="*/ 4524746 w 12192000"/>
              <a:gd name="connsiteY11238" fmla="*/ 72730 h 2007826"/>
              <a:gd name="connsiteX11239" fmla="*/ 4524746 w 12192000"/>
              <a:gd name="connsiteY11239" fmla="*/ 72730 h 2007826"/>
              <a:gd name="connsiteX11240" fmla="*/ 7396495 w 12192000"/>
              <a:gd name="connsiteY11240" fmla="*/ 71730 h 2007826"/>
              <a:gd name="connsiteX11241" fmla="*/ 7414116 w 12192000"/>
              <a:gd name="connsiteY11241" fmla="*/ 72159 h 2007826"/>
              <a:gd name="connsiteX11242" fmla="*/ 7396114 w 12192000"/>
              <a:gd name="connsiteY11242" fmla="*/ 73445 h 2007826"/>
              <a:gd name="connsiteX11243" fmla="*/ 4563930 w 12192000"/>
              <a:gd name="connsiteY11243" fmla="*/ 70163 h 2007826"/>
              <a:gd name="connsiteX11244" fmla="*/ 4557900 w 12192000"/>
              <a:gd name="connsiteY11244" fmla="*/ 71302 h 2007826"/>
              <a:gd name="connsiteX11245" fmla="*/ 4563930 w 12192000"/>
              <a:gd name="connsiteY11245" fmla="*/ 70163 h 2007826"/>
              <a:gd name="connsiteX11246" fmla="*/ 6155661 w 12192000"/>
              <a:gd name="connsiteY11246" fmla="*/ 65255 h 2007826"/>
              <a:gd name="connsiteX11247" fmla="*/ 6149673 w 12192000"/>
              <a:gd name="connsiteY11247" fmla="*/ 65824 h 2007826"/>
              <a:gd name="connsiteX11248" fmla="*/ 6155661 w 12192000"/>
              <a:gd name="connsiteY11248" fmla="*/ 65255 h 2007826"/>
              <a:gd name="connsiteX11249" fmla="*/ 4575190 w 12192000"/>
              <a:gd name="connsiteY11249" fmla="*/ 64586 h 2007826"/>
              <a:gd name="connsiteX11250" fmla="*/ 4577141 w 12192000"/>
              <a:gd name="connsiteY11250" fmla="*/ 85686 h 2007826"/>
              <a:gd name="connsiteX11251" fmla="*/ 4588858 w 12192000"/>
              <a:gd name="connsiteY11251" fmla="*/ 74302 h 2007826"/>
              <a:gd name="connsiteX11252" fmla="*/ 4595238 w 12192000"/>
              <a:gd name="connsiteY11252" fmla="*/ 81447 h 2007826"/>
              <a:gd name="connsiteX11253" fmla="*/ 4596096 w 12192000"/>
              <a:gd name="connsiteY11253" fmla="*/ 75065 h 2007826"/>
              <a:gd name="connsiteX11254" fmla="*/ 4601201 w 12192000"/>
              <a:gd name="connsiteY11254" fmla="*/ 75065 h 2007826"/>
              <a:gd name="connsiteX11255" fmla="*/ 4597480 w 12192000"/>
              <a:gd name="connsiteY11255" fmla="*/ 83114 h 2007826"/>
              <a:gd name="connsiteX11256" fmla="*/ 4613536 w 12192000"/>
              <a:gd name="connsiteY11256" fmla="*/ 76446 h 2007826"/>
              <a:gd name="connsiteX11257" fmla="*/ 4613391 w 12192000"/>
              <a:gd name="connsiteY11257" fmla="*/ 81542 h 2007826"/>
              <a:gd name="connsiteX11258" fmla="*/ 4634128 w 12192000"/>
              <a:gd name="connsiteY11258" fmla="*/ 78827 h 2007826"/>
              <a:gd name="connsiteX11259" fmla="*/ 4598429 w 12192000"/>
              <a:gd name="connsiteY11259" fmla="*/ 90497 h 2007826"/>
              <a:gd name="connsiteX11260" fmla="*/ 4596710 w 12192000"/>
              <a:gd name="connsiteY11260" fmla="*/ 82304 h 2007826"/>
              <a:gd name="connsiteX11261" fmla="*/ 4588620 w 12192000"/>
              <a:gd name="connsiteY11261" fmla="*/ 90258 h 2007826"/>
              <a:gd name="connsiteX11262" fmla="*/ 4584476 w 12192000"/>
              <a:gd name="connsiteY11262" fmla="*/ 85829 h 2007826"/>
              <a:gd name="connsiteX11263" fmla="*/ 4558661 w 12192000"/>
              <a:gd name="connsiteY11263" fmla="*/ 93545 h 2007826"/>
              <a:gd name="connsiteX11264" fmla="*/ 4554469 w 12192000"/>
              <a:gd name="connsiteY11264" fmla="*/ 88020 h 2007826"/>
              <a:gd name="connsiteX11265" fmla="*/ 4552469 w 12192000"/>
              <a:gd name="connsiteY11265" fmla="*/ 93831 h 2007826"/>
              <a:gd name="connsiteX11266" fmla="*/ 4530746 w 12192000"/>
              <a:gd name="connsiteY11266" fmla="*/ 90020 h 2007826"/>
              <a:gd name="connsiteX11267" fmla="*/ 4517122 w 12192000"/>
              <a:gd name="connsiteY11267" fmla="*/ 93354 h 2007826"/>
              <a:gd name="connsiteX11268" fmla="*/ 4510886 w 12192000"/>
              <a:gd name="connsiteY11268" fmla="*/ 96260 h 2007826"/>
              <a:gd name="connsiteX11269" fmla="*/ 4494687 w 12192000"/>
              <a:gd name="connsiteY11269" fmla="*/ 98975 h 2007826"/>
              <a:gd name="connsiteX11270" fmla="*/ 4501738 w 12192000"/>
              <a:gd name="connsiteY11270" fmla="*/ 75112 h 2007826"/>
              <a:gd name="connsiteX11271" fmla="*/ 4506079 w 12192000"/>
              <a:gd name="connsiteY11271" fmla="*/ 74922 h 2007826"/>
              <a:gd name="connsiteX11272" fmla="*/ 4501553 w 12192000"/>
              <a:gd name="connsiteY11272" fmla="*/ 88829 h 2007826"/>
              <a:gd name="connsiteX11273" fmla="*/ 4509980 w 12192000"/>
              <a:gd name="connsiteY11273" fmla="*/ 88258 h 2007826"/>
              <a:gd name="connsiteX11274" fmla="*/ 4510362 w 12192000"/>
              <a:gd name="connsiteY11274" fmla="*/ 75065 h 2007826"/>
              <a:gd name="connsiteX11275" fmla="*/ 4519745 w 12192000"/>
              <a:gd name="connsiteY11275" fmla="*/ 74779 h 2007826"/>
              <a:gd name="connsiteX11276" fmla="*/ 4516884 w 12192000"/>
              <a:gd name="connsiteY11276" fmla="*/ 93259 h 2007826"/>
              <a:gd name="connsiteX11277" fmla="*/ 4520268 w 12192000"/>
              <a:gd name="connsiteY11277" fmla="*/ 84352 h 2007826"/>
              <a:gd name="connsiteX11278" fmla="*/ 4543322 w 12192000"/>
              <a:gd name="connsiteY11278" fmla="*/ 89830 h 2007826"/>
              <a:gd name="connsiteX11279" fmla="*/ 4549184 w 12192000"/>
              <a:gd name="connsiteY11279" fmla="*/ 70206 h 2007826"/>
              <a:gd name="connsiteX11280" fmla="*/ 4552374 w 12192000"/>
              <a:gd name="connsiteY11280" fmla="*/ 70159 h 2007826"/>
              <a:gd name="connsiteX11281" fmla="*/ 4559615 w 12192000"/>
              <a:gd name="connsiteY11281" fmla="*/ 80399 h 2007826"/>
              <a:gd name="connsiteX11282" fmla="*/ 4575190 w 12192000"/>
              <a:gd name="connsiteY11282" fmla="*/ 64586 h 2007826"/>
              <a:gd name="connsiteX11283" fmla="*/ 4620135 w 12192000"/>
              <a:gd name="connsiteY11283" fmla="*/ 62633 h 2007826"/>
              <a:gd name="connsiteX11284" fmla="*/ 4620135 w 12192000"/>
              <a:gd name="connsiteY11284" fmla="*/ 62633 h 2007826"/>
              <a:gd name="connsiteX11285" fmla="*/ 4877278 w 12192000"/>
              <a:gd name="connsiteY11285" fmla="*/ 57441 h 2007826"/>
              <a:gd name="connsiteX11286" fmla="*/ 4885479 w 12192000"/>
              <a:gd name="connsiteY11286" fmla="*/ 67824 h 2007826"/>
              <a:gd name="connsiteX11287" fmla="*/ 4877278 w 12192000"/>
              <a:gd name="connsiteY11287" fmla="*/ 57441 h 2007826"/>
              <a:gd name="connsiteX11288" fmla="*/ 4691655 w 12192000"/>
              <a:gd name="connsiteY11288" fmla="*/ 57156 h 2007826"/>
              <a:gd name="connsiteX11289" fmla="*/ 4691655 w 12192000"/>
              <a:gd name="connsiteY11289" fmla="*/ 57156 h 2007826"/>
              <a:gd name="connsiteX11290" fmla="*/ 4715458 w 12192000"/>
              <a:gd name="connsiteY11290" fmla="*/ 56203 h 2007826"/>
              <a:gd name="connsiteX11291" fmla="*/ 4715458 w 12192000"/>
              <a:gd name="connsiteY11291" fmla="*/ 56203 h 2007826"/>
              <a:gd name="connsiteX11292" fmla="*/ 4745208 w 12192000"/>
              <a:gd name="connsiteY11292" fmla="*/ 55507 h 2007826"/>
              <a:gd name="connsiteX11293" fmla="*/ 4739143 w 12192000"/>
              <a:gd name="connsiteY11293" fmla="*/ 56632 h 2007826"/>
              <a:gd name="connsiteX11294" fmla="*/ 4745208 w 12192000"/>
              <a:gd name="connsiteY11294" fmla="*/ 55507 h 2007826"/>
              <a:gd name="connsiteX11295" fmla="*/ 4732296 w 12192000"/>
              <a:gd name="connsiteY11295" fmla="*/ 55139 h 2007826"/>
              <a:gd name="connsiteX11296" fmla="*/ 4726076 w 12192000"/>
              <a:gd name="connsiteY11296" fmla="*/ 56251 h 2007826"/>
              <a:gd name="connsiteX11297" fmla="*/ 4732296 w 12192000"/>
              <a:gd name="connsiteY11297" fmla="*/ 55139 h 2007826"/>
              <a:gd name="connsiteX11298" fmla="*/ 4753650 w 12192000"/>
              <a:gd name="connsiteY11298" fmla="*/ 52583 h 2007826"/>
              <a:gd name="connsiteX11299" fmla="*/ 4753650 w 12192000"/>
              <a:gd name="connsiteY11299" fmla="*/ 52583 h 2007826"/>
              <a:gd name="connsiteX11300" fmla="*/ 4834661 w 12192000"/>
              <a:gd name="connsiteY11300" fmla="*/ 46391 h 2007826"/>
              <a:gd name="connsiteX11301" fmla="*/ 4832246 w 12192000"/>
              <a:gd name="connsiteY11301" fmla="*/ 61013 h 2007826"/>
              <a:gd name="connsiteX11302" fmla="*/ 4853217 w 12192000"/>
              <a:gd name="connsiteY11302" fmla="*/ 61823 h 2007826"/>
              <a:gd name="connsiteX11303" fmla="*/ 4853359 w 12192000"/>
              <a:gd name="connsiteY11303" fmla="*/ 46439 h 2007826"/>
              <a:gd name="connsiteX11304" fmla="*/ 4863229 w 12192000"/>
              <a:gd name="connsiteY11304" fmla="*/ 46391 h 2007826"/>
              <a:gd name="connsiteX11305" fmla="*/ 4868069 w 12192000"/>
              <a:gd name="connsiteY11305" fmla="*/ 65252 h 2007826"/>
              <a:gd name="connsiteX11306" fmla="*/ 4867358 w 12192000"/>
              <a:gd name="connsiteY11306" fmla="*/ 46486 h 2007826"/>
              <a:gd name="connsiteX11307" fmla="*/ 4871867 w 12192000"/>
              <a:gd name="connsiteY11307" fmla="*/ 46439 h 2007826"/>
              <a:gd name="connsiteX11308" fmla="*/ 4872483 w 12192000"/>
              <a:gd name="connsiteY11308" fmla="*/ 70015 h 2007826"/>
              <a:gd name="connsiteX11309" fmla="*/ 4825685 w 12192000"/>
              <a:gd name="connsiteY11309" fmla="*/ 69682 h 2007826"/>
              <a:gd name="connsiteX11310" fmla="*/ 4822936 w 12192000"/>
              <a:gd name="connsiteY11310" fmla="*/ 77207 h 2007826"/>
              <a:gd name="connsiteX11311" fmla="*/ 4820253 w 12192000"/>
              <a:gd name="connsiteY11311" fmla="*/ 68253 h 2007826"/>
              <a:gd name="connsiteX11312" fmla="*/ 4812927 w 12192000"/>
              <a:gd name="connsiteY11312" fmla="*/ 75207 h 2007826"/>
              <a:gd name="connsiteX11313" fmla="*/ 4798990 w 12192000"/>
              <a:gd name="connsiteY11313" fmla="*/ 75350 h 2007826"/>
              <a:gd name="connsiteX11314" fmla="*/ 4792806 w 12192000"/>
              <a:gd name="connsiteY11314" fmla="*/ 71206 h 2007826"/>
              <a:gd name="connsiteX11315" fmla="*/ 4786671 w 12192000"/>
              <a:gd name="connsiteY11315" fmla="*/ 76255 h 2007826"/>
              <a:gd name="connsiteX11316" fmla="*/ 4786387 w 12192000"/>
              <a:gd name="connsiteY11316" fmla="*/ 70634 h 2007826"/>
              <a:gd name="connsiteX11317" fmla="*/ 4752001 w 12192000"/>
              <a:gd name="connsiteY11317" fmla="*/ 78922 h 2007826"/>
              <a:gd name="connsiteX11318" fmla="*/ 4729088 w 12192000"/>
              <a:gd name="connsiteY11318" fmla="*/ 78350 h 2007826"/>
              <a:gd name="connsiteX11319" fmla="*/ 4678778 w 12192000"/>
              <a:gd name="connsiteY11319" fmla="*/ 75302 h 2007826"/>
              <a:gd name="connsiteX11320" fmla="*/ 4631185 w 12192000"/>
              <a:gd name="connsiteY11320" fmla="*/ 85495 h 2007826"/>
              <a:gd name="connsiteX11321" fmla="*/ 4640496 w 12192000"/>
              <a:gd name="connsiteY11321" fmla="*/ 76874 h 2007826"/>
              <a:gd name="connsiteX11322" fmla="*/ 4683909 w 12192000"/>
              <a:gd name="connsiteY11322" fmla="*/ 72825 h 2007826"/>
              <a:gd name="connsiteX11323" fmla="*/ 4690326 w 12192000"/>
              <a:gd name="connsiteY11323" fmla="*/ 68825 h 2007826"/>
              <a:gd name="connsiteX11324" fmla="*/ 4692180 w 12192000"/>
              <a:gd name="connsiteY11324" fmla="*/ 75112 h 2007826"/>
              <a:gd name="connsiteX11325" fmla="*/ 4701047 w 12192000"/>
              <a:gd name="connsiteY11325" fmla="*/ 68253 h 2007826"/>
              <a:gd name="connsiteX11326" fmla="*/ 4718615 w 12192000"/>
              <a:gd name="connsiteY11326" fmla="*/ 73921 h 2007826"/>
              <a:gd name="connsiteX11327" fmla="*/ 4725216 w 12192000"/>
              <a:gd name="connsiteY11327" fmla="*/ 68301 h 2007826"/>
              <a:gd name="connsiteX11328" fmla="*/ 4741464 w 12192000"/>
              <a:gd name="connsiteY11328" fmla="*/ 65348 h 2007826"/>
              <a:gd name="connsiteX11329" fmla="*/ 4749243 w 12192000"/>
              <a:gd name="connsiteY11329" fmla="*/ 72587 h 2007826"/>
              <a:gd name="connsiteX11330" fmla="*/ 4750635 w 12192000"/>
              <a:gd name="connsiteY11330" fmla="*/ 63728 h 2007826"/>
              <a:gd name="connsiteX11331" fmla="*/ 4754697 w 12192000"/>
              <a:gd name="connsiteY11331" fmla="*/ 70111 h 2007826"/>
              <a:gd name="connsiteX11332" fmla="*/ 4762701 w 12192000"/>
              <a:gd name="connsiteY11332" fmla="*/ 64490 h 2007826"/>
              <a:gd name="connsiteX11333" fmla="*/ 4772878 w 12192000"/>
              <a:gd name="connsiteY11333" fmla="*/ 49392 h 2007826"/>
              <a:gd name="connsiteX11334" fmla="*/ 4761465 w 12192000"/>
              <a:gd name="connsiteY11334" fmla="*/ 70111 h 2007826"/>
              <a:gd name="connsiteX11335" fmla="*/ 4788193 w 12192000"/>
              <a:gd name="connsiteY11335" fmla="*/ 63157 h 2007826"/>
              <a:gd name="connsiteX11336" fmla="*/ 4810264 w 12192000"/>
              <a:gd name="connsiteY11336" fmla="*/ 63442 h 2007826"/>
              <a:gd name="connsiteX11337" fmla="*/ 4831159 w 12192000"/>
              <a:gd name="connsiteY11337" fmla="*/ 61823 h 2007826"/>
              <a:gd name="connsiteX11338" fmla="*/ 4828680 w 12192000"/>
              <a:gd name="connsiteY11338" fmla="*/ 46629 h 2007826"/>
              <a:gd name="connsiteX11339" fmla="*/ 4884787 w 12192000"/>
              <a:gd name="connsiteY11339" fmla="*/ 46279 h 2007826"/>
              <a:gd name="connsiteX11340" fmla="*/ 4878660 w 12192000"/>
              <a:gd name="connsiteY11340" fmla="*/ 47391 h 2007826"/>
              <a:gd name="connsiteX11341" fmla="*/ 4884787 w 12192000"/>
              <a:gd name="connsiteY11341" fmla="*/ 46279 h 2007826"/>
              <a:gd name="connsiteX11342" fmla="*/ 7094830 w 12192000"/>
              <a:gd name="connsiteY11342" fmla="*/ 46007 h 2007826"/>
              <a:gd name="connsiteX11343" fmla="*/ 7088742 w 12192000"/>
              <a:gd name="connsiteY11343" fmla="*/ 47105 h 2007826"/>
              <a:gd name="connsiteX11344" fmla="*/ 7094830 w 12192000"/>
              <a:gd name="connsiteY11344" fmla="*/ 46007 h 2007826"/>
              <a:gd name="connsiteX11345" fmla="*/ 7068669 w 12192000"/>
              <a:gd name="connsiteY11345" fmla="*/ 45218 h 2007826"/>
              <a:gd name="connsiteX11346" fmla="*/ 7081598 w 12192000"/>
              <a:gd name="connsiteY11346" fmla="*/ 49630 h 2007826"/>
              <a:gd name="connsiteX11347" fmla="*/ 7053881 w 12192000"/>
              <a:gd name="connsiteY11347" fmla="*/ 48058 h 2007826"/>
              <a:gd name="connsiteX11348" fmla="*/ 7068669 w 12192000"/>
              <a:gd name="connsiteY11348" fmla="*/ 45218 h 2007826"/>
              <a:gd name="connsiteX11349" fmla="*/ 6867525 w 12192000"/>
              <a:gd name="connsiteY11349" fmla="*/ 42676 h 2007826"/>
              <a:gd name="connsiteX11350" fmla="*/ 6867525 w 12192000"/>
              <a:gd name="connsiteY11350" fmla="*/ 42676 h 2007826"/>
              <a:gd name="connsiteX11351" fmla="*/ 5048360 w 12192000"/>
              <a:gd name="connsiteY11351" fmla="*/ 41724 h 2007826"/>
              <a:gd name="connsiteX11352" fmla="*/ 5050018 w 12192000"/>
              <a:gd name="connsiteY11352" fmla="*/ 41724 h 2007826"/>
              <a:gd name="connsiteX11353" fmla="*/ 5048682 w 12192000"/>
              <a:gd name="connsiteY11353" fmla="*/ 45579 h 2007826"/>
              <a:gd name="connsiteX11354" fmla="*/ 7022973 w 12192000"/>
              <a:gd name="connsiteY11354" fmla="*/ 41438 h 2007826"/>
              <a:gd name="connsiteX11355" fmla="*/ 7021925 w 12192000"/>
              <a:gd name="connsiteY11355" fmla="*/ 53060 h 2007826"/>
              <a:gd name="connsiteX11356" fmla="*/ 7017305 w 12192000"/>
              <a:gd name="connsiteY11356" fmla="*/ 47725 h 2007826"/>
              <a:gd name="connsiteX11357" fmla="*/ 7022973 w 12192000"/>
              <a:gd name="connsiteY11357" fmla="*/ 41438 h 2007826"/>
              <a:gd name="connsiteX11358" fmla="*/ 4970140 w 12192000"/>
              <a:gd name="connsiteY11358" fmla="*/ 39056 h 2007826"/>
              <a:gd name="connsiteX11359" fmla="*/ 4970234 w 12192000"/>
              <a:gd name="connsiteY11359" fmla="*/ 56488 h 2007826"/>
              <a:gd name="connsiteX11360" fmla="*/ 4983493 w 12192000"/>
              <a:gd name="connsiteY11360" fmla="*/ 41866 h 2007826"/>
              <a:gd name="connsiteX11361" fmla="*/ 4990456 w 12192000"/>
              <a:gd name="connsiteY11361" fmla="*/ 41485 h 2007826"/>
              <a:gd name="connsiteX11362" fmla="*/ 4986021 w 12192000"/>
              <a:gd name="connsiteY11362" fmla="*/ 60346 h 2007826"/>
              <a:gd name="connsiteX11363" fmla="*/ 4970283 w 12192000"/>
              <a:gd name="connsiteY11363" fmla="*/ 62776 h 2007826"/>
              <a:gd name="connsiteX11364" fmla="*/ 4966180 w 12192000"/>
              <a:gd name="connsiteY11364" fmla="*/ 57584 h 2007826"/>
              <a:gd name="connsiteX11365" fmla="*/ 4945816 w 12192000"/>
              <a:gd name="connsiteY11365" fmla="*/ 63776 h 2007826"/>
              <a:gd name="connsiteX11366" fmla="*/ 4930027 w 12192000"/>
              <a:gd name="connsiteY11366" fmla="*/ 64776 h 2007826"/>
              <a:gd name="connsiteX11367" fmla="*/ 4926835 w 12192000"/>
              <a:gd name="connsiteY11367" fmla="*/ 60204 h 2007826"/>
              <a:gd name="connsiteX11368" fmla="*/ 4922445 w 12192000"/>
              <a:gd name="connsiteY11368" fmla="*/ 64633 h 2007826"/>
              <a:gd name="connsiteX11369" fmla="*/ 4916053 w 12192000"/>
              <a:gd name="connsiteY11369" fmla="*/ 63395 h 2007826"/>
              <a:gd name="connsiteX11370" fmla="*/ 4913860 w 12192000"/>
              <a:gd name="connsiteY11370" fmla="*/ 62109 h 2007826"/>
              <a:gd name="connsiteX11371" fmla="*/ 4908567 w 12192000"/>
              <a:gd name="connsiteY11371" fmla="*/ 61918 h 2007826"/>
              <a:gd name="connsiteX11372" fmla="*/ 4891680 w 12192000"/>
              <a:gd name="connsiteY11372" fmla="*/ 70349 h 2007826"/>
              <a:gd name="connsiteX11373" fmla="*/ 4895975 w 12192000"/>
              <a:gd name="connsiteY11373" fmla="*/ 47296 h 2007826"/>
              <a:gd name="connsiteX11374" fmla="*/ 4897071 w 12192000"/>
              <a:gd name="connsiteY11374" fmla="*/ 59108 h 2007826"/>
              <a:gd name="connsiteX11375" fmla="*/ 4906991 w 12192000"/>
              <a:gd name="connsiteY11375" fmla="*/ 46486 h 2007826"/>
              <a:gd name="connsiteX11376" fmla="*/ 4909280 w 12192000"/>
              <a:gd name="connsiteY11376" fmla="*/ 46010 h 2007826"/>
              <a:gd name="connsiteX11377" fmla="*/ 4911381 w 12192000"/>
              <a:gd name="connsiteY11377" fmla="*/ 55393 h 2007826"/>
              <a:gd name="connsiteX11378" fmla="*/ 4913479 w 12192000"/>
              <a:gd name="connsiteY11378" fmla="*/ 54869 h 2007826"/>
              <a:gd name="connsiteX11379" fmla="*/ 4925356 w 12192000"/>
              <a:gd name="connsiteY11379" fmla="*/ 40151 h 2007826"/>
              <a:gd name="connsiteX11380" fmla="*/ 4919392 w 12192000"/>
              <a:gd name="connsiteY11380" fmla="*/ 57870 h 2007826"/>
              <a:gd name="connsiteX11381" fmla="*/ 4939043 w 12192000"/>
              <a:gd name="connsiteY11381" fmla="*/ 39675 h 2007826"/>
              <a:gd name="connsiteX11382" fmla="*/ 4933270 w 12192000"/>
              <a:gd name="connsiteY11382" fmla="*/ 55679 h 2007826"/>
              <a:gd name="connsiteX11383" fmla="*/ 4944147 w 12192000"/>
              <a:gd name="connsiteY11383" fmla="*/ 57108 h 2007826"/>
              <a:gd name="connsiteX11384" fmla="*/ 4943478 w 12192000"/>
              <a:gd name="connsiteY11384" fmla="*/ 41580 h 2007826"/>
              <a:gd name="connsiteX11385" fmla="*/ 4952399 w 12192000"/>
              <a:gd name="connsiteY11385" fmla="*/ 41771 h 2007826"/>
              <a:gd name="connsiteX11386" fmla="*/ 4945720 w 12192000"/>
              <a:gd name="connsiteY11386" fmla="*/ 57060 h 2007826"/>
              <a:gd name="connsiteX11387" fmla="*/ 4960409 w 12192000"/>
              <a:gd name="connsiteY11387" fmla="*/ 40675 h 2007826"/>
              <a:gd name="connsiteX11388" fmla="*/ 4965702 w 12192000"/>
              <a:gd name="connsiteY11388" fmla="*/ 50201 h 2007826"/>
              <a:gd name="connsiteX11389" fmla="*/ 4970140 w 12192000"/>
              <a:gd name="connsiteY11389" fmla="*/ 39056 h 2007826"/>
              <a:gd name="connsiteX11390" fmla="*/ 6741092 w 12192000"/>
              <a:gd name="connsiteY11390" fmla="*/ 35990 h 2007826"/>
              <a:gd name="connsiteX11391" fmla="*/ 6739318 w 12192000"/>
              <a:gd name="connsiteY11391" fmla="*/ 44058 h 2007826"/>
              <a:gd name="connsiteX11392" fmla="*/ 6742414 w 12192000"/>
              <a:gd name="connsiteY11392" fmla="*/ 45344 h 2007826"/>
              <a:gd name="connsiteX11393" fmla="*/ 6747367 w 12192000"/>
              <a:gd name="connsiteY11393" fmla="*/ 40104 h 2007826"/>
              <a:gd name="connsiteX11394" fmla="*/ 6741092 w 12192000"/>
              <a:gd name="connsiteY11394" fmla="*/ 35990 h 2007826"/>
              <a:gd name="connsiteX11395" fmla="*/ 5038867 w 12192000"/>
              <a:gd name="connsiteY11395" fmla="*/ 35198 h 2007826"/>
              <a:gd name="connsiteX11396" fmla="*/ 5037148 w 12192000"/>
              <a:gd name="connsiteY11396" fmla="*/ 59251 h 2007826"/>
              <a:gd name="connsiteX11397" fmla="*/ 5025800 w 12192000"/>
              <a:gd name="connsiteY11397" fmla="*/ 55774 h 2007826"/>
              <a:gd name="connsiteX11398" fmla="*/ 5023843 w 12192000"/>
              <a:gd name="connsiteY11398" fmla="*/ 60251 h 2007826"/>
              <a:gd name="connsiteX11399" fmla="*/ 5007722 w 12192000"/>
              <a:gd name="connsiteY11399" fmla="*/ 59013 h 2007826"/>
              <a:gd name="connsiteX11400" fmla="*/ 4989169 w 12192000"/>
              <a:gd name="connsiteY11400" fmla="*/ 52297 h 2007826"/>
              <a:gd name="connsiteX11401" fmla="*/ 5003908 w 12192000"/>
              <a:gd name="connsiteY11401" fmla="*/ 51106 h 2007826"/>
              <a:gd name="connsiteX11402" fmla="*/ 5016071 w 12192000"/>
              <a:gd name="connsiteY11402" fmla="*/ 40580 h 2007826"/>
              <a:gd name="connsiteX11403" fmla="*/ 5009534 w 12192000"/>
              <a:gd name="connsiteY11403" fmla="*/ 48868 h 2007826"/>
              <a:gd name="connsiteX11404" fmla="*/ 5018885 w 12192000"/>
              <a:gd name="connsiteY11404" fmla="*/ 54964 h 2007826"/>
              <a:gd name="connsiteX11405" fmla="*/ 5027946 w 12192000"/>
              <a:gd name="connsiteY11405" fmla="*/ 37198 h 2007826"/>
              <a:gd name="connsiteX11406" fmla="*/ 5023986 w 12192000"/>
              <a:gd name="connsiteY11406" fmla="*/ 53250 h 2007826"/>
              <a:gd name="connsiteX11407" fmla="*/ 5038867 w 12192000"/>
              <a:gd name="connsiteY11407" fmla="*/ 35198 h 2007826"/>
              <a:gd name="connsiteX11408" fmla="*/ 5052367 w 12192000"/>
              <a:gd name="connsiteY11408" fmla="*/ 34960 h 2007826"/>
              <a:gd name="connsiteX11409" fmla="*/ 5053558 w 12192000"/>
              <a:gd name="connsiteY11409" fmla="*/ 41724 h 2007826"/>
              <a:gd name="connsiteX11410" fmla="*/ 5050018 w 12192000"/>
              <a:gd name="connsiteY11410" fmla="*/ 41724 h 2007826"/>
              <a:gd name="connsiteX11411" fmla="*/ 6734222 w 12192000"/>
              <a:gd name="connsiteY11411" fmla="*/ 32436 h 2007826"/>
              <a:gd name="connsiteX11412" fmla="*/ 6720792 w 12192000"/>
              <a:gd name="connsiteY11412" fmla="*/ 34817 h 2007826"/>
              <a:gd name="connsiteX11413" fmla="*/ 6718316 w 12192000"/>
              <a:gd name="connsiteY11413" fmla="*/ 33150 h 2007826"/>
              <a:gd name="connsiteX11414" fmla="*/ 6713982 w 12192000"/>
              <a:gd name="connsiteY11414" fmla="*/ 44200 h 2007826"/>
              <a:gd name="connsiteX11415" fmla="*/ 6734413 w 12192000"/>
              <a:gd name="connsiteY11415" fmla="*/ 46344 h 2007826"/>
              <a:gd name="connsiteX11416" fmla="*/ 6734222 w 12192000"/>
              <a:gd name="connsiteY11416" fmla="*/ 32436 h 2007826"/>
              <a:gd name="connsiteX11417" fmla="*/ 4861372 w 12192000"/>
              <a:gd name="connsiteY11417" fmla="*/ 31671 h 2007826"/>
              <a:gd name="connsiteX11418" fmla="*/ 4855353 w 12192000"/>
              <a:gd name="connsiteY11418" fmla="*/ 32722 h 2007826"/>
              <a:gd name="connsiteX11419" fmla="*/ 4861372 w 12192000"/>
              <a:gd name="connsiteY11419" fmla="*/ 31671 h 2007826"/>
              <a:gd name="connsiteX11420" fmla="*/ 5143366 w 12192000"/>
              <a:gd name="connsiteY11420" fmla="*/ 29959 h 2007826"/>
              <a:gd name="connsiteX11421" fmla="*/ 5138186 w 12192000"/>
              <a:gd name="connsiteY11421" fmla="*/ 48439 h 2007826"/>
              <a:gd name="connsiteX11422" fmla="*/ 5152828 w 12192000"/>
              <a:gd name="connsiteY11422" fmla="*/ 30435 h 2007826"/>
              <a:gd name="connsiteX11423" fmla="*/ 5154110 w 12192000"/>
              <a:gd name="connsiteY11423" fmla="*/ 50344 h 2007826"/>
              <a:gd name="connsiteX11424" fmla="*/ 5162904 w 12192000"/>
              <a:gd name="connsiteY11424" fmla="*/ 31864 h 2007826"/>
              <a:gd name="connsiteX11425" fmla="*/ 5168418 w 12192000"/>
              <a:gd name="connsiteY11425" fmla="*/ 32340 h 2007826"/>
              <a:gd name="connsiteX11426" fmla="*/ 5161432 w 12192000"/>
              <a:gd name="connsiteY11426" fmla="*/ 43581 h 2007826"/>
              <a:gd name="connsiteX11427" fmla="*/ 5170038 w 12192000"/>
              <a:gd name="connsiteY11427" fmla="*/ 52059 h 2007826"/>
              <a:gd name="connsiteX11428" fmla="*/ 5136521 w 12192000"/>
              <a:gd name="connsiteY11428" fmla="*/ 53726 h 2007826"/>
              <a:gd name="connsiteX11429" fmla="*/ 5117554 w 12192000"/>
              <a:gd name="connsiteY11429" fmla="*/ 51297 h 2007826"/>
              <a:gd name="connsiteX11430" fmla="*/ 5111516 w 12192000"/>
              <a:gd name="connsiteY11430" fmla="*/ 55870 h 2007826"/>
              <a:gd name="connsiteX11431" fmla="*/ 5107001 w 12192000"/>
              <a:gd name="connsiteY11431" fmla="*/ 48201 h 2007826"/>
              <a:gd name="connsiteX11432" fmla="*/ 5078336 w 12192000"/>
              <a:gd name="connsiteY11432" fmla="*/ 53107 h 2007826"/>
              <a:gd name="connsiteX11433" fmla="*/ 5075864 w 12192000"/>
              <a:gd name="connsiteY11433" fmla="*/ 54584 h 2007826"/>
              <a:gd name="connsiteX11434" fmla="*/ 5053368 w 12192000"/>
              <a:gd name="connsiteY11434" fmla="*/ 55060 h 2007826"/>
              <a:gd name="connsiteX11435" fmla="*/ 5043111 w 12192000"/>
              <a:gd name="connsiteY11435" fmla="*/ 61633 h 2007826"/>
              <a:gd name="connsiteX11436" fmla="*/ 5048682 w 12192000"/>
              <a:gd name="connsiteY11436" fmla="*/ 45579 h 2007826"/>
              <a:gd name="connsiteX11437" fmla="*/ 5049309 w 12192000"/>
              <a:gd name="connsiteY11437" fmla="*/ 53107 h 2007826"/>
              <a:gd name="connsiteX11438" fmla="*/ 5059806 w 12192000"/>
              <a:gd name="connsiteY11438" fmla="*/ 37103 h 2007826"/>
              <a:gd name="connsiteX11439" fmla="*/ 5067626 w 12192000"/>
              <a:gd name="connsiteY11439" fmla="*/ 36675 h 2007826"/>
              <a:gd name="connsiteX11440" fmla="*/ 5061044 w 12192000"/>
              <a:gd name="connsiteY11440" fmla="*/ 52869 h 2007826"/>
              <a:gd name="connsiteX11441" fmla="*/ 5075815 w 12192000"/>
              <a:gd name="connsiteY11441" fmla="*/ 37675 h 2007826"/>
              <a:gd name="connsiteX11442" fmla="*/ 5078528 w 12192000"/>
              <a:gd name="connsiteY11442" fmla="*/ 45534 h 2007826"/>
              <a:gd name="connsiteX11443" fmla="*/ 5083756 w 12192000"/>
              <a:gd name="connsiteY11443" fmla="*/ 37151 h 2007826"/>
              <a:gd name="connsiteX11444" fmla="*/ 5091455 w 12192000"/>
              <a:gd name="connsiteY11444" fmla="*/ 36627 h 2007826"/>
              <a:gd name="connsiteX11445" fmla="*/ 5085895 w 12192000"/>
              <a:gd name="connsiteY11445" fmla="*/ 50154 h 2007826"/>
              <a:gd name="connsiteX11446" fmla="*/ 5096924 w 12192000"/>
              <a:gd name="connsiteY11446" fmla="*/ 37437 h 2007826"/>
              <a:gd name="connsiteX11447" fmla="*/ 5115984 w 12192000"/>
              <a:gd name="connsiteY11447" fmla="*/ 36294 h 2007826"/>
              <a:gd name="connsiteX11448" fmla="*/ 5112753 w 12192000"/>
              <a:gd name="connsiteY11448" fmla="*/ 46582 h 2007826"/>
              <a:gd name="connsiteX11449" fmla="*/ 5118314 w 12192000"/>
              <a:gd name="connsiteY11449" fmla="*/ 46391 h 2007826"/>
              <a:gd name="connsiteX11450" fmla="*/ 5130057 w 12192000"/>
              <a:gd name="connsiteY11450" fmla="*/ 34484 h 2007826"/>
              <a:gd name="connsiteX11451" fmla="*/ 5124400 w 12192000"/>
              <a:gd name="connsiteY11451" fmla="*/ 46201 h 2007826"/>
              <a:gd name="connsiteX11452" fmla="*/ 5132860 w 12192000"/>
              <a:gd name="connsiteY11452" fmla="*/ 48344 h 2007826"/>
              <a:gd name="connsiteX11453" fmla="*/ 5143366 w 12192000"/>
              <a:gd name="connsiteY11453" fmla="*/ 29959 h 2007826"/>
              <a:gd name="connsiteX11454" fmla="*/ 5282486 w 12192000"/>
              <a:gd name="connsiteY11454" fmla="*/ 25625 h 2007826"/>
              <a:gd name="connsiteX11455" fmla="*/ 5279082 w 12192000"/>
              <a:gd name="connsiteY11455" fmla="*/ 38914 h 2007826"/>
              <a:gd name="connsiteX11456" fmla="*/ 5288730 w 12192000"/>
              <a:gd name="connsiteY11456" fmla="*/ 35580 h 2007826"/>
              <a:gd name="connsiteX11457" fmla="*/ 5286833 w 12192000"/>
              <a:gd name="connsiteY11457" fmla="*/ 26816 h 2007826"/>
              <a:gd name="connsiteX11458" fmla="*/ 5290053 w 12192000"/>
              <a:gd name="connsiteY11458" fmla="*/ 48868 h 2007826"/>
              <a:gd name="connsiteX11459" fmla="*/ 5287263 w 12192000"/>
              <a:gd name="connsiteY11459" fmla="*/ 39962 h 2007826"/>
              <a:gd name="connsiteX11460" fmla="*/ 5272212 w 12192000"/>
              <a:gd name="connsiteY11460" fmla="*/ 52440 h 2007826"/>
              <a:gd name="connsiteX11461" fmla="*/ 5282486 w 12192000"/>
              <a:gd name="connsiteY11461" fmla="*/ 25625 h 2007826"/>
              <a:gd name="connsiteX11462" fmla="*/ 5243838 w 12192000"/>
              <a:gd name="connsiteY11462" fmla="*/ 25482 h 2007826"/>
              <a:gd name="connsiteX11463" fmla="*/ 5240196 w 12192000"/>
              <a:gd name="connsiteY11463" fmla="*/ 43438 h 2007826"/>
              <a:gd name="connsiteX11464" fmla="*/ 5257126 w 12192000"/>
              <a:gd name="connsiteY11464" fmla="*/ 26149 h 2007826"/>
              <a:gd name="connsiteX11465" fmla="*/ 5255782 w 12192000"/>
              <a:gd name="connsiteY11465" fmla="*/ 43534 h 2007826"/>
              <a:gd name="connsiteX11466" fmla="*/ 5266936 w 12192000"/>
              <a:gd name="connsiteY11466" fmla="*/ 25768 h 2007826"/>
              <a:gd name="connsiteX11467" fmla="*/ 5267695 w 12192000"/>
              <a:gd name="connsiteY11467" fmla="*/ 46439 h 2007826"/>
              <a:gd name="connsiteX11468" fmla="*/ 5249975 w 12192000"/>
              <a:gd name="connsiteY11468" fmla="*/ 51297 h 2007826"/>
              <a:gd name="connsiteX11469" fmla="*/ 5246669 w 12192000"/>
              <a:gd name="connsiteY11469" fmla="*/ 45058 h 2007826"/>
              <a:gd name="connsiteX11470" fmla="*/ 5216477 w 12192000"/>
              <a:gd name="connsiteY11470" fmla="*/ 47058 h 2007826"/>
              <a:gd name="connsiteX11471" fmla="*/ 5207168 w 12192000"/>
              <a:gd name="connsiteY11471" fmla="*/ 46249 h 2007826"/>
              <a:gd name="connsiteX11472" fmla="*/ 5193174 w 12192000"/>
              <a:gd name="connsiteY11472" fmla="*/ 48630 h 2007826"/>
              <a:gd name="connsiteX11473" fmla="*/ 5173076 w 12192000"/>
              <a:gd name="connsiteY11473" fmla="*/ 53393 h 2007826"/>
              <a:gd name="connsiteX11474" fmla="*/ 5170177 w 12192000"/>
              <a:gd name="connsiteY11474" fmla="*/ 42581 h 2007826"/>
              <a:gd name="connsiteX11475" fmla="*/ 5180077 w 12192000"/>
              <a:gd name="connsiteY11475" fmla="*/ 47106 h 2007826"/>
              <a:gd name="connsiteX11476" fmla="*/ 5190292 w 12192000"/>
              <a:gd name="connsiteY11476" fmla="*/ 30293 h 2007826"/>
              <a:gd name="connsiteX11477" fmla="*/ 5192362 w 12192000"/>
              <a:gd name="connsiteY11477" fmla="*/ 43772 h 2007826"/>
              <a:gd name="connsiteX11478" fmla="*/ 5197523 w 12192000"/>
              <a:gd name="connsiteY11478" fmla="*/ 32293 h 2007826"/>
              <a:gd name="connsiteX11479" fmla="*/ 5206223 w 12192000"/>
              <a:gd name="connsiteY11479" fmla="*/ 32055 h 2007826"/>
              <a:gd name="connsiteX11480" fmla="*/ 5199717 w 12192000"/>
              <a:gd name="connsiteY11480" fmla="*/ 43915 h 2007826"/>
              <a:gd name="connsiteX11481" fmla="*/ 5211560 w 12192000"/>
              <a:gd name="connsiteY11481" fmla="*/ 32293 h 2007826"/>
              <a:gd name="connsiteX11482" fmla="*/ 5217406 w 12192000"/>
              <a:gd name="connsiteY11482" fmla="*/ 32007 h 2007826"/>
              <a:gd name="connsiteX11483" fmla="*/ 5214678 w 12192000"/>
              <a:gd name="connsiteY11483" fmla="*/ 43581 h 2007826"/>
              <a:gd name="connsiteX11484" fmla="*/ 5229230 w 12192000"/>
              <a:gd name="connsiteY11484" fmla="*/ 31150 h 2007826"/>
              <a:gd name="connsiteX11485" fmla="*/ 5229471 w 12192000"/>
              <a:gd name="connsiteY11485" fmla="*/ 43153 h 2007826"/>
              <a:gd name="connsiteX11486" fmla="*/ 5243838 w 12192000"/>
              <a:gd name="connsiteY11486" fmla="*/ 25482 h 2007826"/>
              <a:gd name="connsiteX11487" fmla="*/ 5515660 w 12192000"/>
              <a:gd name="connsiteY11487" fmla="*/ 19099 h 2007826"/>
              <a:gd name="connsiteX11488" fmla="*/ 5515660 w 12192000"/>
              <a:gd name="connsiteY11488" fmla="*/ 19099 h 2007826"/>
              <a:gd name="connsiteX11489" fmla="*/ 5553654 w 12192000"/>
              <a:gd name="connsiteY11489" fmla="*/ 18575 h 2007826"/>
              <a:gd name="connsiteX11490" fmla="*/ 5553654 w 12192000"/>
              <a:gd name="connsiteY11490" fmla="*/ 18575 h 2007826"/>
              <a:gd name="connsiteX11491" fmla="*/ 6485405 w 12192000"/>
              <a:gd name="connsiteY11491" fmla="*/ 18093 h 2007826"/>
              <a:gd name="connsiteX11492" fmla="*/ 6485953 w 12192000"/>
              <a:gd name="connsiteY11492" fmla="*/ 25768 h 2007826"/>
              <a:gd name="connsiteX11493" fmla="*/ 6477571 w 12192000"/>
              <a:gd name="connsiteY11493" fmla="*/ 18385 h 2007826"/>
              <a:gd name="connsiteX11494" fmla="*/ 6485405 w 12192000"/>
              <a:gd name="connsiteY11494" fmla="*/ 18093 h 2007826"/>
              <a:gd name="connsiteX11495" fmla="*/ 5142320 w 12192000"/>
              <a:gd name="connsiteY11495" fmla="*/ 17575 h 2007826"/>
              <a:gd name="connsiteX11496" fmla="*/ 5136235 w 12192000"/>
              <a:gd name="connsiteY11496" fmla="*/ 18432 h 2007826"/>
              <a:gd name="connsiteX11497" fmla="*/ 5142320 w 12192000"/>
              <a:gd name="connsiteY11497" fmla="*/ 17575 h 2007826"/>
              <a:gd name="connsiteX11498" fmla="*/ 6301311 w 12192000"/>
              <a:gd name="connsiteY11498" fmla="*/ 13384 h 2007826"/>
              <a:gd name="connsiteX11499" fmla="*/ 6301311 w 12192000"/>
              <a:gd name="connsiteY11499" fmla="*/ 13384 h 2007826"/>
              <a:gd name="connsiteX11500" fmla="*/ 5671017 w 12192000"/>
              <a:gd name="connsiteY11500" fmla="*/ 11764 h 2007826"/>
              <a:gd name="connsiteX11501" fmla="*/ 5672827 w 12192000"/>
              <a:gd name="connsiteY11501" fmla="*/ 27482 h 2007826"/>
              <a:gd name="connsiteX11502" fmla="*/ 5679348 w 12192000"/>
              <a:gd name="connsiteY11502" fmla="*/ 27434 h 2007826"/>
              <a:gd name="connsiteX11503" fmla="*/ 5678158 w 12192000"/>
              <a:gd name="connsiteY11503" fmla="*/ 18194 h 2007826"/>
              <a:gd name="connsiteX11504" fmla="*/ 5686539 w 12192000"/>
              <a:gd name="connsiteY11504" fmla="*/ 17670 h 2007826"/>
              <a:gd name="connsiteX11505" fmla="*/ 5685492 w 12192000"/>
              <a:gd name="connsiteY11505" fmla="*/ 27482 h 2007826"/>
              <a:gd name="connsiteX11506" fmla="*/ 5691061 w 12192000"/>
              <a:gd name="connsiteY11506" fmla="*/ 27434 h 2007826"/>
              <a:gd name="connsiteX11507" fmla="*/ 5691680 w 12192000"/>
              <a:gd name="connsiteY11507" fmla="*/ 15813 h 2007826"/>
              <a:gd name="connsiteX11508" fmla="*/ 5700155 w 12192000"/>
              <a:gd name="connsiteY11508" fmla="*/ 19289 h 2007826"/>
              <a:gd name="connsiteX11509" fmla="*/ 5694917 w 12192000"/>
              <a:gd name="connsiteY11509" fmla="*/ 27434 h 2007826"/>
              <a:gd name="connsiteX11510" fmla="*/ 5705250 w 12192000"/>
              <a:gd name="connsiteY11510" fmla="*/ 27482 h 2007826"/>
              <a:gd name="connsiteX11511" fmla="*/ 5706106 w 12192000"/>
              <a:gd name="connsiteY11511" fmla="*/ 13907 h 2007826"/>
              <a:gd name="connsiteX11512" fmla="*/ 5715250 w 12192000"/>
              <a:gd name="connsiteY11512" fmla="*/ 31006 h 2007826"/>
              <a:gd name="connsiteX11513" fmla="*/ 5715105 w 12192000"/>
              <a:gd name="connsiteY11513" fmla="*/ 17861 h 2007826"/>
              <a:gd name="connsiteX11514" fmla="*/ 5724676 w 12192000"/>
              <a:gd name="connsiteY11514" fmla="*/ 17908 h 2007826"/>
              <a:gd name="connsiteX11515" fmla="*/ 5723534 w 12192000"/>
              <a:gd name="connsiteY11515" fmla="*/ 27529 h 2007826"/>
              <a:gd name="connsiteX11516" fmla="*/ 5729152 w 12192000"/>
              <a:gd name="connsiteY11516" fmla="*/ 27387 h 2007826"/>
              <a:gd name="connsiteX11517" fmla="*/ 5729675 w 12192000"/>
              <a:gd name="connsiteY11517" fmla="*/ 17146 h 2007826"/>
              <a:gd name="connsiteX11518" fmla="*/ 5739531 w 12192000"/>
              <a:gd name="connsiteY11518" fmla="*/ 18099 h 2007826"/>
              <a:gd name="connsiteX11519" fmla="*/ 5733198 w 12192000"/>
              <a:gd name="connsiteY11519" fmla="*/ 27434 h 2007826"/>
              <a:gd name="connsiteX11520" fmla="*/ 5743482 w 12192000"/>
              <a:gd name="connsiteY11520" fmla="*/ 27482 h 2007826"/>
              <a:gd name="connsiteX11521" fmla="*/ 5743768 w 12192000"/>
              <a:gd name="connsiteY11521" fmla="*/ 17908 h 2007826"/>
              <a:gd name="connsiteX11522" fmla="*/ 5746863 w 12192000"/>
              <a:gd name="connsiteY11522" fmla="*/ 18003 h 2007826"/>
              <a:gd name="connsiteX11523" fmla="*/ 5752576 w 12192000"/>
              <a:gd name="connsiteY11523" fmla="*/ 29911 h 2007826"/>
              <a:gd name="connsiteX11524" fmla="*/ 5753958 w 12192000"/>
              <a:gd name="connsiteY11524" fmla="*/ 15765 h 2007826"/>
              <a:gd name="connsiteX11525" fmla="*/ 5764002 w 12192000"/>
              <a:gd name="connsiteY11525" fmla="*/ 27387 h 2007826"/>
              <a:gd name="connsiteX11526" fmla="*/ 5767335 w 12192000"/>
              <a:gd name="connsiteY11526" fmla="*/ 27434 h 2007826"/>
              <a:gd name="connsiteX11527" fmla="*/ 5767764 w 12192000"/>
              <a:gd name="connsiteY11527" fmla="*/ 17908 h 2007826"/>
              <a:gd name="connsiteX11528" fmla="*/ 5777192 w 12192000"/>
              <a:gd name="connsiteY11528" fmla="*/ 17908 h 2007826"/>
              <a:gd name="connsiteX11529" fmla="*/ 5772573 w 12192000"/>
              <a:gd name="connsiteY11529" fmla="*/ 27053 h 2007826"/>
              <a:gd name="connsiteX11530" fmla="*/ 5781475 w 12192000"/>
              <a:gd name="connsiteY11530" fmla="*/ 27672 h 2007826"/>
              <a:gd name="connsiteX11531" fmla="*/ 5781858 w 12192000"/>
              <a:gd name="connsiteY11531" fmla="*/ 17718 h 2007826"/>
              <a:gd name="connsiteX11532" fmla="*/ 5784808 w 12192000"/>
              <a:gd name="connsiteY11532" fmla="*/ 18242 h 2007826"/>
              <a:gd name="connsiteX11533" fmla="*/ 5793332 w 12192000"/>
              <a:gd name="connsiteY11533" fmla="*/ 32531 h 2007826"/>
              <a:gd name="connsiteX11534" fmla="*/ 5790808 w 12192000"/>
              <a:gd name="connsiteY11534" fmla="*/ 17861 h 2007826"/>
              <a:gd name="connsiteX11535" fmla="*/ 5800662 w 12192000"/>
              <a:gd name="connsiteY11535" fmla="*/ 17908 h 2007826"/>
              <a:gd name="connsiteX11536" fmla="*/ 5800853 w 12192000"/>
              <a:gd name="connsiteY11536" fmla="*/ 27434 h 2007826"/>
              <a:gd name="connsiteX11537" fmla="*/ 5805093 w 12192000"/>
              <a:gd name="connsiteY11537" fmla="*/ 27434 h 2007826"/>
              <a:gd name="connsiteX11538" fmla="*/ 5806615 w 12192000"/>
              <a:gd name="connsiteY11538" fmla="*/ 14908 h 2007826"/>
              <a:gd name="connsiteX11539" fmla="*/ 5815375 w 12192000"/>
              <a:gd name="connsiteY11539" fmla="*/ 18908 h 2007826"/>
              <a:gd name="connsiteX11540" fmla="*/ 5809186 w 12192000"/>
              <a:gd name="connsiteY11540" fmla="*/ 27196 h 2007826"/>
              <a:gd name="connsiteX11541" fmla="*/ 5819708 w 12192000"/>
              <a:gd name="connsiteY11541" fmla="*/ 28291 h 2007826"/>
              <a:gd name="connsiteX11542" fmla="*/ 5819850 w 12192000"/>
              <a:gd name="connsiteY11542" fmla="*/ 17861 h 2007826"/>
              <a:gd name="connsiteX11543" fmla="*/ 5823231 w 12192000"/>
              <a:gd name="connsiteY11543" fmla="*/ 18051 h 2007826"/>
              <a:gd name="connsiteX11544" fmla="*/ 5828993 w 12192000"/>
              <a:gd name="connsiteY11544" fmla="*/ 31197 h 2007826"/>
              <a:gd name="connsiteX11545" fmla="*/ 5821899 w 12192000"/>
              <a:gd name="connsiteY11545" fmla="*/ 37246 h 2007826"/>
              <a:gd name="connsiteX11546" fmla="*/ 5801091 w 12192000"/>
              <a:gd name="connsiteY11546" fmla="*/ 32102 h 2007826"/>
              <a:gd name="connsiteX11547" fmla="*/ 5800282 w 12192000"/>
              <a:gd name="connsiteY11547" fmla="*/ 36389 h 2007826"/>
              <a:gd name="connsiteX11548" fmla="*/ 5784097 w 12192000"/>
              <a:gd name="connsiteY11548" fmla="*/ 35150 h 2007826"/>
              <a:gd name="connsiteX11549" fmla="*/ 5741672 w 12192000"/>
              <a:gd name="connsiteY11549" fmla="*/ 33293 h 2007826"/>
              <a:gd name="connsiteX11550" fmla="*/ 5726723 w 12192000"/>
              <a:gd name="connsiteY11550" fmla="*/ 32578 h 2007826"/>
              <a:gd name="connsiteX11551" fmla="*/ 5723677 w 12192000"/>
              <a:gd name="connsiteY11551" fmla="*/ 36007 h 2007826"/>
              <a:gd name="connsiteX11552" fmla="*/ 5702773 w 12192000"/>
              <a:gd name="connsiteY11552" fmla="*/ 33531 h 2007826"/>
              <a:gd name="connsiteX11553" fmla="*/ 5679586 w 12192000"/>
              <a:gd name="connsiteY11553" fmla="*/ 34674 h 2007826"/>
              <a:gd name="connsiteX11554" fmla="*/ 5589173 w 12192000"/>
              <a:gd name="connsiteY11554" fmla="*/ 39246 h 2007826"/>
              <a:gd name="connsiteX11555" fmla="*/ 5565319 w 12192000"/>
              <a:gd name="connsiteY11555" fmla="*/ 38770 h 2007826"/>
              <a:gd name="connsiteX11556" fmla="*/ 5517517 w 12192000"/>
              <a:gd name="connsiteY11556" fmla="*/ 39103 h 2007826"/>
              <a:gd name="connsiteX11557" fmla="*/ 5498376 w 12192000"/>
              <a:gd name="connsiteY11557" fmla="*/ 38532 h 2007826"/>
              <a:gd name="connsiteX11558" fmla="*/ 5474571 w 12192000"/>
              <a:gd name="connsiteY11558" fmla="*/ 40675 h 2007826"/>
              <a:gd name="connsiteX11559" fmla="*/ 5445862 w 12192000"/>
              <a:gd name="connsiteY11559" fmla="*/ 39532 h 2007826"/>
              <a:gd name="connsiteX11560" fmla="*/ 5420056 w 12192000"/>
              <a:gd name="connsiteY11560" fmla="*/ 36912 h 2007826"/>
              <a:gd name="connsiteX11561" fmla="*/ 5419580 w 12192000"/>
              <a:gd name="connsiteY11561" fmla="*/ 40675 h 2007826"/>
              <a:gd name="connsiteX11562" fmla="*/ 5402010 w 12192000"/>
              <a:gd name="connsiteY11562" fmla="*/ 46343 h 2007826"/>
              <a:gd name="connsiteX11563" fmla="*/ 5391917 w 12192000"/>
              <a:gd name="connsiteY11563" fmla="*/ 30530 h 2007826"/>
              <a:gd name="connsiteX11564" fmla="*/ 5396440 w 12192000"/>
              <a:gd name="connsiteY11564" fmla="*/ 41437 h 2007826"/>
              <a:gd name="connsiteX11565" fmla="*/ 5379109 w 12192000"/>
              <a:gd name="connsiteY11565" fmla="*/ 45581 h 2007826"/>
              <a:gd name="connsiteX11566" fmla="*/ 5331620 w 12192000"/>
              <a:gd name="connsiteY11566" fmla="*/ 43533 h 2007826"/>
              <a:gd name="connsiteX11567" fmla="*/ 5307335 w 12192000"/>
              <a:gd name="connsiteY11567" fmla="*/ 42104 h 2007826"/>
              <a:gd name="connsiteX11568" fmla="*/ 5303334 w 12192000"/>
              <a:gd name="connsiteY11568" fmla="*/ 45867 h 2007826"/>
              <a:gd name="connsiteX11569" fmla="*/ 5304808 w 12192000"/>
              <a:gd name="connsiteY11569" fmla="*/ 25434 h 2007826"/>
              <a:gd name="connsiteX11570" fmla="*/ 5305822 w 12192000"/>
              <a:gd name="connsiteY11570" fmla="*/ 38913 h 2007826"/>
              <a:gd name="connsiteX11571" fmla="*/ 5320254 w 12192000"/>
              <a:gd name="connsiteY11571" fmla="*/ 25577 h 2007826"/>
              <a:gd name="connsiteX11572" fmla="*/ 5316050 w 12192000"/>
              <a:gd name="connsiteY11572" fmla="*/ 38961 h 2007826"/>
              <a:gd name="connsiteX11573" fmla="*/ 5329445 w 12192000"/>
              <a:gd name="connsiteY11573" fmla="*/ 26291 h 2007826"/>
              <a:gd name="connsiteX11574" fmla="*/ 5329543 w 12192000"/>
              <a:gd name="connsiteY11574" fmla="*/ 36960 h 2007826"/>
              <a:gd name="connsiteX11575" fmla="*/ 5334115 w 12192000"/>
              <a:gd name="connsiteY11575" fmla="*/ 36960 h 2007826"/>
              <a:gd name="connsiteX11576" fmla="*/ 5334351 w 12192000"/>
              <a:gd name="connsiteY11576" fmla="*/ 27434 h 2007826"/>
              <a:gd name="connsiteX11577" fmla="*/ 5344162 w 12192000"/>
              <a:gd name="connsiteY11577" fmla="*/ 27434 h 2007826"/>
              <a:gd name="connsiteX11578" fmla="*/ 5340877 w 12192000"/>
              <a:gd name="connsiteY11578" fmla="*/ 36960 h 2007826"/>
              <a:gd name="connsiteX11579" fmla="*/ 5348066 w 12192000"/>
              <a:gd name="connsiteY11579" fmla="*/ 37008 h 2007826"/>
              <a:gd name="connsiteX11580" fmla="*/ 5349495 w 12192000"/>
              <a:gd name="connsiteY11580" fmla="*/ 22243 h 2007826"/>
              <a:gd name="connsiteX11581" fmla="*/ 5355351 w 12192000"/>
              <a:gd name="connsiteY11581" fmla="*/ 36865 h 2007826"/>
              <a:gd name="connsiteX11582" fmla="*/ 5360304 w 12192000"/>
              <a:gd name="connsiteY11582" fmla="*/ 37055 h 2007826"/>
              <a:gd name="connsiteX11583" fmla="*/ 5357446 w 12192000"/>
              <a:gd name="connsiteY11583" fmla="*/ 21909 h 2007826"/>
              <a:gd name="connsiteX11584" fmla="*/ 5368588 w 12192000"/>
              <a:gd name="connsiteY11584" fmla="*/ 30673 h 2007826"/>
              <a:gd name="connsiteX11585" fmla="*/ 5376395 w 12192000"/>
              <a:gd name="connsiteY11585" fmla="*/ 21528 h 2007826"/>
              <a:gd name="connsiteX11586" fmla="*/ 5389870 w 12192000"/>
              <a:gd name="connsiteY11586" fmla="*/ 34579 h 2007826"/>
              <a:gd name="connsiteX11587" fmla="*/ 5378633 w 12192000"/>
              <a:gd name="connsiteY11587" fmla="*/ 29911 h 2007826"/>
              <a:gd name="connsiteX11588" fmla="*/ 5402153 w 12192000"/>
              <a:gd name="connsiteY11588" fmla="*/ 21433 h 2007826"/>
              <a:gd name="connsiteX11589" fmla="*/ 5397631 w 12192000"/>
              <a:gd name="connsiteY11589" fmla="*/ 31911 h 2007826"/>
              <a:gd name="connsiteX11590" fmla="*/ 5410770 w 12192000"/>
              <a:gd name="connsiteY11590" fmla="*/ 37770 h 2007826"/>
              <a:gd name="connsiteX11591" fmla="*/ 5404630 w 12192000"/>
              <a:gd name="connsiteY11591" fmla="*/ 22671 h 2007826"/>
              <a:gd name="connsiteX11592" fmla="*/ 5414389 w 12192000"/>
              <a:gd name="connsiteY11592" fmla="*/ 22624 h 2007826"/>
              <a:gd name="connsiteX11593" fmla="*/ 5410103 w 12192000"/>
              <a:gd name="connsiteY11593" fmla="*/ 33817 h 2007826"/>
              <a:gd name="connsiteX11594" fmla="*/ 5421865 w 12192000"/>
              <a:gd name="connsiteY11594" fmla="*/ 21433 h 2007826"/>
              <a:gd name="connsiteX11595" fmla="*/ 5422245 w 12192000"/>
              <a:gd name="connsiteY11595" fmla="*/ 33531 h 2007826"/>
              <a:gd name="connsiteX11596" fmla="*/ 5434862 w 12192000"/>
              <a:gd name="connsiteY11596" fmla="*/ 21147 h 2007826"/>
              <a:gd name="connsiteX11597" fmla="*/ 5432816 w 12192000"/>
              <a:gd name="connsiteY11597" fmla="*/ 33912 h 2007826"/>
              <a:gd name="connsiteX11598" fmla="*/ 5448336 w 12192000"/>
              <a:gd name="connsiteY11598" fmla="*/ 21480 h 2007826"/>
              <a:gd name="connsiteX11599" fmla="*/ 5448670 w 12192000"/>
              <a:gd name="connsiteY11599" fmla="*/ 27434 h 2007826"/>
              <a:gd name="connsiteX11600" fmla="*/ 5442720 w 12192000"/>
              <a:gd name="connsiteY11600" fmla="*/ 27577 h 2007826"/>
              <a:gd name="connsiteX11601" fmla="*/ 5443195 w 12192000"/>
              <a:gd name="connsiteY11601" fmla="*/ 32435 h 2007826"/>
              <a:gd name="connsiteX11602" fmla="*/ 5454003 w 12192000"/>
              <a:gd name="connsiteY11602" fmla="*/ 32673 h 2007826"/>
              <a:gd name="connsiteX11603" fmla="*/ 5457289 w 12192000"/>
              <a:gd name="connsiteY11603" fmla="*/ 17908 h 2007826"/>
              <a:gd name="connsiteX11604" fmla="*/ 5458288 w 12192000"/>
              <a:gd name="connsiteY11604" fmla="*/ 32626 h 2007826"/>
              <a:gd name="connsiteX11605" fmla="*/ 5469096 w 12192000"/>
              <a:gd name="connsiteY11605" fmla="*/ 18718 h 2007826"/>
              <a:gd name="connsiteX11606" fmla="*/ 5472904 w 12192000"/>
              <a:gd name="connsiteY11606" fmla="*/ 25529 h 2007826"/>
              <a:gd name="connsiteX11607" fmla="*/ 5464332 w 12192000"/>
              <a:gd name="connsiteY11607" fmla="*/ 31959 h 2007826"/>
              <a:gd name="connsiteX11608" fmla="*/ 5538895 w 12192000"/>
              <a:gd name="connsiteY11608" fmla="*/ 32292 h 2007826"/>
              <a:gd name="connsiteX11609" fmla="*/ 5538943 w 12192000"/>
              <a:gd name="connsiteY11609" fmla="*/ 17861 h 2007826"/>
              <a:gd name="connsiteX11610" fmla="*/ 5543988 w 12192000"/>
              <a:gd name="connsiteY11610" fmla="*/ 17956 h 2007826"/>
              <a:gd name="connsiteX11611" fmla="*/ 5542703 w 12192000"/>
              <a:gd name="connsiteY11611" fmla="*/ 32245 h 2007826"/>
              <a:gd name="connsiteX11612" fmla="*/ 5561844 w 12192000"/>
              <a:gd name="connsiteY11612" fmla="*/ 31864 h 2007826"/>
              <a:gd name="connsiteX11613" fmla="*/ 5572318 w 12192000"/>
              <a:gd name="connsiteY11613" fmla="*/ 16051 h 2007826"/>
              <a:gd name="connsiteX11614" fmla="*/ 5566318 w 12192000"/>
              <a:gd name="connsiteY11614" fmla="*/ 34055 h 2007826"/>
              <a:gd name="connsiteX11615" fmla="*/ 5578603 w 12192000"/>
              <a:gd name="connsiteY11615" fmla="*/ 18003 h 2007826"/>
              <a:gd name="connsiteX11616" fmla="*/ 5583699 w 12192000"/>
              <a:gd name="connsiteY11616" fmla="*/ 17861 h 2007826"/>
              <a:gd name="connsiteX11617" fmla="*/ 5580603 w 12192000"/>
              <a:gd name="connsiteY11617" fmla="*/ 32197 h 2007826"/>
              <a:gd name="connsiteX11618" fmla="*/ 5584792 w 12192000"/>
              <a:gd name="connsiteY11618" fmla="*/ 32102 h 2007826"/>
              <a:gd name="connsiteX11619" fmla="*/ 5596791 w 12192000"/>
              <a:gd name="connsiteY11619" fmla="*/ 16146 h 2007826"/>
              <a:gd name="connsiteX11620" fmla="*/ 5591172 w 12192000"/>
              <a:gd name="connsiteY11620" fmla="*/ 31911 h 2007826"/>
              <a:gd name="connsiteX11621" fmla="*/ 5608930 w 12192000"/>
              <a:gd name="connsiteY11621" fmla="*/ 31911 h 2007826"/>
              <a:gd name="connsiteX11622" fmla="*/ 5620644 w 12192000"/>
              <a:gd name="connsiteY11622" fmla="*/ 15765 h 2007826"/>
              <a:gd name="connsiteX11623" fmla="*/ 5617930 w 12192000"/>
              <a:gd name="connsiteY11623" fmla="*/ 32435 h 2007826"/>
              <a:gd name="connsiteX11624" fmla="*/ 5634974 w 12192000"/>
              <a:gd name="connsiteY11624" fmla="*/ 16527 h 2007826"/>
              <a:gd name="connsiteX11625" fmla="*/ 5629643 w 12192000"/>
              <a:gd name="connsiteY11625" fmla="*/ 31387 h 2007826"/>
              <a:gd name="connsiteX11626" fmla="*/ 5641022 w 12192000"/>
              <a:gd name="connsiteY11626" fmla="*/ 26482 h 2007826"/>
              <a:gd name="connsiteX11627" fmla="*/ 5638641 w 12192000"/>
              <a:gd name="connsiteY11627" fmla="*/ 17765 h 2007826"/>
              <a:gd name="connsiteX11628" fmla="*/ 5649830 w 12192000"/>
              <a:gd name="connsiteY11628" fmla="*/ 18051 h 2007826"/>
              <a:gd name="connsiteX11629" fmla="*/ 5640689 w 12192000"/>
              <a:gd name="connsiteY11629" fmla="*/ 28434 h 2007826"/>
              <a:gd name="connsiteX11630" fmla="*/ 5654639 w 12192000"/>
              <a:gd name="connsiteY11630" fmla="*/ 17956 h 2007826"/>
              <a:gd name="connsiteX11631" fmla="*/ 5664352 w 12192000"/>
              <a:gd name="connsiteY11631" fmla="*/ 17861 h 2007826"/>
              <a:gd name="connsiteX11632" fmla="*/ 5656638 w 12192000"/>
              <a:gd name="connsiteY11632" fmla="*/ 28863 h 2007826"/>
              <a:gd name="connsiteX11633" fmla="*/ 5671017 w 12192000"/>
              <a:gd name="connsiteY11633" fmla="*/ 11764 h 2007826"/>
              <a:gd name="connsiteX11634" fmla="*/ 6347841 w 12192000"/>
              <a:gd name="connsiteY11634" fmla="*/ 9383 h 2007826"/>
              <a:gd name="connsiteX11635" fmla="*/ 6339126 w 12192000"/>
              <a:gd name="connsiteY11635" fmla="*/ 21671 h 2007826"/>
              <a:gd name="connsiteX11636" fmla="*/ 6347841 w 12192000"/>
              <a:gd name="connsiteY11636" fmla="*/ 9383 h 2007826"/>
              <a:gd name="connsiteX11637" fmla="*/ 6181344 w 12192000"/>
              <a:gd name="connsiteY11637" fmla="*/ 5287 h 2007826"/>
              <a:gd name="connsiteX11638" fmla="*/ 6173104 w 12192000"/>
              <a:gd name="connsiteY11638" fmla="*/ 16813 h 2007826"/>
              <a:gd name="connsiteX11639" fmla="*/ 6181344 w 12192000"/>
              <a:gd name="connsiteY11639" fmla="*/ 5287 h 2007826"/>
              <a:gd name="connsiteX11640" fmla="*/ 6125098 w 12192000"/>
              <a:gd name="connsiteY11640" fmla="*/ 4953 h 2007826"/>
              <a:gd name="connsiteX11641" fmla="*/ 6125098 w 12192000"/>
              <a:gd name="connsiteY11641" fmla="*/ 4953 h 2007826"/>
              <a:gd name="connsiteX11642" fmla="*/ 6041104 w 12192000"/>
              <a:gd name="connsiteY11642" fmla="*/ 4906 h 2007826"/>
              <a:gd name="connsiteX11643" fmla="*/ 6047722 w 12192000"/>
              <a:gd name="connsiteY11643" fmla="*/ 25244 h 2007826"/>
              <a:gd name="connsiteX11644" fmla="*/ 6048056 w 12192000"/>
              <a:gd name="connsiteY11644" fmla="*/ 13908 h 2007826"/>
              <a:gd name="connsiteX11645" fmla="*/ 6054911 w 12192000"/>
              <a:gd name="connsiteY11645" fmla="*/ 27482 h 2007826"/>
              <a:gd name="connsiteX11646" fmla="*/ 6063052 w 12192000"/>
              <a:gd name="connsiteY11646" fmla="*/ 21195 h 2007826"/>
              <a:gd name="connsiteX11647" fmla="*/ 6056671 w 12192000"/>
              <a:gd name="connsiteY11647" fmla="*/ 13241 h 2007826"/>
              <a:gd name="connsiteX11648" fmla="*/ 6062911 w 12192000"/>
              <a:gd name="connsiteY11648" fmla="*/ 13003 h 2007826"/>
              <a:gd name="connsiteX11649" fmla="*/ 6062578 w 12192000"/>
              <a:gd name="connsiteY11649" fmla="*/ 18338 h 2007826"/>
              <a:gd name="connsiteX11650" fmla="*/ 6067385 w 12192000"/>
              <a:gd name="connsiteY11650" fmla="*/ 17814 h 2007826"/>
              <a:gd name="connsiteX11651" fmla="*/ 6067531 w 12192000"/>
              <a:gd name="connsiteY11651" fmla="*/ 27482 h 2007826"/>
              <a:gd name="connsiteX11652" fmla="*/ 6071718 w 12192000"/>
              <a:gd name="connsiteY11652" fmla="*/ 27435 h 2007826"/>
              <a:gd name="connsiteX11653" fmla="*/ 6073813 w 12192000"/>
              <a:gd name="connsiteY11653" fmla="*/ 6668 h 2007826"/>
              <a:gd name="connsiteX11654" fmla="*/ 6091430 w 12192000"/>
              <a:gd name="connsiteY11654" fmla="*/ 17623 h 2007826"/>
              <a:gd name="connsiteX11655" fmla="*/ 6091143 w 12192000"/>
              <a:gd name="connsiteY11655" fmla="*/ 28483 h 2007826"/>
              <a:gd name="connsiteX11656" fmla="*/ 6101143 w 12192000"/>
              <a:gd name="connsiteY11656" fmla="*/ 21291 h 2007826"/>
              <a:gd name="connsiteX11657" fmla="*/ 6094762 w 12192000"/>
              <a:gd name="connsiteY11657" fmla="*/ 13384 h 2007826"/>
              <a:gd name="connsiteX11658" fmla="*/ 6101477 w 12192000"/>
              <a:gd name="connsiteY11658" fmla="*/ 12574 h 2007826"/>
              <a:gd name="connsiteX11659" fmla="*/ 6100048 w 12192000"/>
              <a:gd name="connsiteY11659" fmla="*/ 18957 h 2007826"/>
              <a:gd name="connsiteX11660" fmla="*/ 6105572 w 12192000"/>
              <a:gd name="connsiteY11660" fmla="*/ 17623 h 2007826"/>
              <a:gd name="connsiteX11661" fmla="*/ 6105334 w 12192000"/>
              <a:gd name="connsiteY11661" fmla="*/ 27959 h 2007826"/>
              <a:gd name="connsiteX11662" fmla="*/ 6124908 w 12192000"/>
              <a:gd name="connsiteY11662" fmla="*/ 26149 h 2007826"/>
              <a:gd name="connsiteX11663" fmla="*/ 6122003 w 12192000"/>
              <a:gd name="connsiteY11663" fmla="*/ 12193 h 2007826"/>
              <a:gd name="connsiteX11664" fmla="*/ 6130671 w 12192000"/>
              <a:gd name="connsiteY11664" fmla="*/ 28245 h 2007826"/>
              <a:gd name="connsiteX11665" fmla="*/ 6141624 w 12192000"/>
              <a:gd name="connsiteY11665" fmla="*/ 18099 h 2007826"/>
              <a:gd name="connsiteX11666" fmla="*/ 6145720 w 12192000"/>
              <a:gd name="connsiteY11666" fmla="*/ 28197 h 2007826"/>
              <a:gd name="connsiteX11667" fmla="*/ 6166913 w 12192000"/>
              <a:gd name="connsiteY11667" fmla="*/ 21100 h 2007826"/>
              <a:gd name="connsiteX11668" fmla="*/ 6169438 w 12192000"/>
              <a:gd name="connsiteY11668" fmla="*/ 28768 h 2007826"/>
              <a:gd name="connsiteX11669" fmla="*/ 6184249 w 12192000"/>
              <a:gd name="connsiteY11669" fmla="*/ 24768 h 2007826"/>
              <a:gd name="connsiteX11670" fmla="*/ 6201155 w 12192000"/>
              <a:gd name="connsiteY11670" fmla="*/ 27482 h 2007826"/>
              <a:gd name="connsiteX11671" fmla="*/ 6201061 w 12192000"/>
              <a:gd name="connsiteY11671" fmla="*/ 8383 h 2007826"/>
              <a:gd name="connsiteX11672" fmla="*/ 6204870 w 12192000"/>
              <a:gd name="connsiteY11672" fmla="*/ 8240 h 2007826"/>
              <a:gd name="connsiteX11673" fmla="*/ 6204918 w 12192000"/>
              <a:gd name="connsiteY11673" fmla="*/ 27435 h 2007826"/>
              <a:gd name="connsiteX11674" fmla="*/ 6224825 w 12192000"/>
              <a:gd name="connsiteY11674" fmla="*/ 27006 h 2007826"/>
              <a:gd name="connsiteX11675" fmla="*/ 6225302 w 12192000"/>
              <a:gd name="connsiteY11675" fmla="*/ 8335 h 2007826"/>
              <a:gd name="connsiteX11676" fmla="*/ 6233731 w 12192000"/>
              <a:gd name="connsiteY11676" fmla="*/ 9955 h 2007826"/>
              <a:gd name="connsiteX11677" fmla="*/ 6227445 w 12192000"/>
              <a:gd name="connsiteY11677" fmla="*/ 20624 h 2007826"/>
              <a:gd name="connsiteX11678" fmla="*/ 6238970 w 12192000"/>
              <a:gd name="connsiteY11678" fmla="*/ 28721 h 2007826"/>
              <a:gd name="connsiteX11679" fmla="*/ 6243399 w 12192000"/>
              <a:gd name="connsiteY11679" fmla="*/ 6287 h 2007826"/>
              <a:gd name="connsiteX11680" fmla="*/ 6243589 w 12192000"/>
              <a:gd name="connsiteY11680" fmla="*/ 27578 h 2007826"/>
              <a:gd name="connsiteX11681" fmla="*/ 6249923 w 12192000"/>
              <a:gd name="connsiteY11681" fmla="*/ 27292 h 2007826"/>
              <a:gd name="connsiteX11682" fmla="*/ 6248019 w 12192000"/>
              <a:gd name="connsiteY11682" fmla="*/ 12527 h 2007826"/>
              <a:gd name="connsiteX11683" fmla="*/ 6254162 w 12192000"/>
              <a:gd name="connsiteY11683" fmla="*/ 14527 h 2007826"/>
              <a:gd name="connsiteX11684" fmla="*/ 6252448 w 12192000"/>
              <a:gd name="connsiteY11684" fmla="*/ 8335 h 2007826"/>
              <a:gd name="connsiteX11685" fmla="*/ 6258305 w 12192000"/>
              <a:gd name="connsiteY11685" fmla="*/ 7954 h 2007826"/>
              <a:gd name="connsiteX11686" fmla="*/ 6259734 w 12192000"/>
              <a:gd name="connsiteY11686" fmla="*/ 29673 h 2007826"/>
              <a:gd name="connsiteX11687" fmla="*/ 6271545 w 12192000"/>
              <a:gd name="connsiteY11687" fmla="*/ 6383 h 2007826"/>
              <a:gd name="connsiteX11688" fmla="*/ 6276546 w 12192000"/>
              <a:gd name="connsiteY11688" fmla="*/ 28816 h 2007826"/>
              <a:gd name="connsiteX11689" fmla="*/ 6281023 w 12192000"/>
              <a:gd name="connsiteY11689" fmla="*/ 6240 h 2007826"/>
              <a:gd name="connsiteX11690" fmla="*/ 6282213 w 12192000"/>
              <a:gd name="connsiteY11690" fmla="*/ 29054 h 2007826"/>
              <a:gd name="connsiteX11691" fmla="*/ 6294024 w 12192000"/>
              <a:gd name="connsiteY11691" fmla="*/ 22291 h 2007826"/>
              <a:gd name="connsiteX11692" fmla="*/ 6285023 w 12192000"/>
              <a:gd name="connsiteY11692" fmla="*/ 22672 h 2007826"/>
              <a:gd name="connsiteX11693" fmla="*/ 6295644 w 12192000"/>
              <a:gd name="connsiteY11693" fmla="*/ 6430 h 2007826"/>
              <a:gd name="connsiteX11694" fmla="*/ 6296596 w 12192000"/>
              <a:gd name="connsiteY11694" fmla="*/ 30245 h 2007826"/>
              <a:gd name="connsiteX11695" fmla="*/ 6314075 w 12192000"/>
              <a:gd name="connsiteY11695" fmla="*/ 26816 h 2007826"/>
              <a:gd name="connsiteX11696" fmla="*/ 6318266 w 12192000"/>
              <a:gd name="connsiteY11696" fmla="*/ 10907 h 2007826"/>
              <a:gd name="connsiteX11697" fmla="*/ 6320123 w 12192000"/>
              <a:gd name="connsiteY11697" fmla="*/ 32674 h 2007826"/>
              <a:gd name="connsiteX11698" fmla="*/ 6334125 w 12192000"/>
              <a:gd name="connsiteY11698" fmla="*/ 21576 h 2007826"/>
              <a:gd name="connsiteX11699" fmla="*/ 6333982 w 12192000"/>
              <a:gd name="connsiteY11699" fmla="*/ 32341 h 2007826"/>
              <a:gd name="connsiteX11700" fmla="*/ 6353794 w 12192000"/>
              <a:gd name="connsiteY11700" fmla="*/ 27054 h 2007826"/>
              <a:gd name="connsiteX11701" fmla="*/ 6357223 w 12192000"/>
              <a:gd name="connsiteY11701" fmla="*/ 11050 h 2007826"/>
              <a:gd name="connsiteX11702" fmla="*/ 6358937 w 12192000"/>
              <a:gd name="connsiteY11702" fmla="*/ 32912 h 2007826"/>
              <a:gd name="connsiteX11703" fmla="*/ 6374939 w 12192000"/>
              <a:gd name="connsiteY11703" fmla="*/ 31150 h 2007826"/>
              <a:gd name="connsiteX11704" fmla="*/ 6391465 w 12192000"/>
              <a:gd name="connsiteY11704" fmla="*/ 32293 h 2007826"/>
              <a:gd name="connsiteX11705" fmla="*/ 6394942 w 12192000"/>
              <a:gd name="connsiteY11705" fmla="*/ 10860 h 2007826"/>
              <a:gd name="connsiteX11706" fmla="*/ 6395656 w 12192000"/>
              <a:gd name="connsiteY11706" fmla="*/ 33389 h 2007826"/>
              <a:gd name="connsiteX11707" fmla="*/ 6408182 w 12192000"/>
              <a:gd name="connsiteY11707" fmla="*/ 27578 h 2007826"/>
              <a:gd name="connsiteX11708" fmla="*/ 6418326 w 12192000"/>
              <a:gd name="connsiteY11708" fmla="*/ 14051 h 2007826"/>
              <a:gd name="connsiteX11709" fmla="*/ 6422718 w 12192000"/>
              <a:gd name="connsiteY11709" fmla="*/ 22629 h 2007826"/>
              <a:gd name="connsiteX11710" fmla="*/ 6422183 w 12192000"/>
              <a:gd name="connsiteY11710" fmla="*/ 23101 h 2007826"/>
              <a:gd name="connsiteX11711" fmla="*/ 6423021 w 12192000"/>
              <a:gd name="connsiteY11711" fmla="*/ 23221 h 2007826"/>
              <a:gd name="connsiteX11712" fmla="*/ 6428422 w 12192000"/>
              <a:gd name="connsiteY11712" fmla="*/ 33770 h 2007826"/>
              <a:gd name="connsiteX11713" fmla="*/ 6430470 w 12192000"/>
              <a:gd name="connsiteY11713" fmla="*/ 24291 h 2007826"/>
              <a:gd name="connsiteX11714" fmla="*/ 6423021 w 12192000"/>
              <a:gd name="connsiteY11714" fmla="*/ 23221 h 2007826"/>
              <a:gd name="connsiteX11715" fmla="*/ 6422718 w 12192000"/>
              <a:gd name="connsiteY11715" fmla="*/ 22629 h 2007826"/>
              <a:gd name="connsiteX11716" fmla="*/ 6433946 w 12192000"/>
              <a:gd name="connsiteY11716" fmla="*/ 12717 h 2007826"/>
              <a:gd name="connsiteX11717" fmla="*/ 6434232 w 12192000"/>
              <a:gd name="connsiteY11717" fmla="*/ 32198 h 2007826"/>
              <a:gd name="connsiteX11718" fmla="*/ 6443710 w 12192000"/>
              <a:gd name="connsiteY11718" fmla="*/ 32436 h 2007826"/>
              <a:gd name="connsiteX11719" fmla="*/ 6447520 w 12192000"/>
              <a:gd name="connsiteY11719" fmla="*/ 12860 h 2007826"/>
              <a:gd name="connsiteX11720" fmla="*/ 6448282 w 12192000"/>
              <a:gd name="connsiteY11720" fmla="*/ 32150 h 2007826"/>
              <a:gd name="connsiteX11721" fmla="*/ 6466427 w 12192000"/>
              <a:gd name="connsiteY11721" fmla="*/ 32103 h 2007826"/>
              <a:gd name="connsiteX11722" fmla="*/ 6471190 w 12192000"/>
              <a:gd name="connsiteY11722" fmla="*/ 15623 h 2007826"/>
              <a:gd name="connsiteX11723" fmla="*/ 6471904 w 12192000"/>
              <a:gd name="connsiteY11723" fmla="*/ 32769 h 2007826"/>
              <a:gd name="connsiteX11724" fmla="*/ 6485715 w 12192000"/>
              <a:gd name="connsiteY11724" fmla="*/ 31340 h 2007826"/>
              <a:gd name="connsiteX11725" fmla="*/ 6486668 w 12192000"/>
              <a:gd name="connsiteY11725" fmla="*/ 37104 h 2007826"/>
              <a:gd name="connsiteX11726" fmla="*/ 6506718 w 12192000"/>
              <a:gd name="connsiteY11726" fmla="*/ 37247 h 2007826"/>
              <a:gd name="connsiteX11727" fmla="*/ 6501955 w 12192000"/>
              <a:gd name="connsiteY11727" fmla="*/ 23482 h 2007826"/>
              <a:gd name="connsiteX11728" fmla="*/ 6510194 w 12192000"/>
              <a:gd name="connsiteY11728" fmla="*/ 16575 h 2007826"/>
              <a:gd name="connsiteX11729" fmla="*/ 6511671 w 12192000"/>
              <a:gd name="connsiteY11729" fmla="*/ 37770 h 2007826"/>
              <a:gd name="connsiteX11730" fmla="*/ 6527958 w 12192000"/>
              <a:gd name="connsiteY11730" fmla="*/ 37675 h 2007826"/>
              <a:gd name="connsiteX11731" fmla="*/ 6537626 w 12192000"/>
              <a:gd name="connsiteY11731" fmla="*/ 15908 h 2007826"/>
              <a:gd name="connsiteX11732" fmla="*/ 6539245 w 12192000"/>
              <a:gd name="connsiteY11732" fmla="*/ 23339 h 2007826"/>
              <a:gd name="connsiteX11733" fmla="*/ 6548485 w 12192000"/>
              <a:gd name="connsiteY11733" fmla="*/ 18671 h 2007826"/>
              <a:gd name="connsiteX11734" fmla="*/ 6557200 w 12192000"/>
              <a:gd name="connsiteY11734" fmla="*/ 23386 h 2007826"/>
              <a:gd name="connsiteX11735" fmla="*/ 6560057 w 12192000"/>
              <a:gd name="connsiteY11735" fmla="*/ 15861 h 2007826"/>
              <a:gd name="connsiteX11736" fmla="*/ 6563915 w 12192000"/>
              <a:gd name="connsiteY11736" fmla="*/ 30007 h 2007826"/>
              <a:gd name="connsiteX11737" fmla="*/ 6547580 w 12192000"/>
              <a:gd name="connsiteY11737" fmla="*/ 25911 h 2007826"/>
              <a:gd name="connsiteX11738" fmla="*/ 6549295 w 12192000"/>
              <a:gd name="connsiteY11738" fmla="*/ 36865 h 2007826"/>
              <a:gd name="connsiteX11739" fmla="*/ 6563248 w 12192000"/>
              <a:gd name="connsiteY11739" fmla="*/ 30483 h 2007826"/>
              <a:gd name="connsiteX11740" fmla="*/ 6566535 w 12192000"/>
              <a:gd name="connsiteY11740" fmla="*/ 39914 h 2007826"/>
              <a:gd name="connsiteX11741" fmla="*/ 6577822 w 12192000"/>
              <a:gd name="connsiteY11741" fmla="*/ 17385 h 2007826"/>
              <a:gd name="connsiteX11742" fmla="*/ 6572059 w 12192000"/>
              <a:gd name="connsiteY11742" fmla="*/ 36246 h 2007826"/>
              <a:gd name="connsiteX11743" fmla="*/ 6582013 w 12192000"/>
              <a:gd name="connsiteY11743" fmla="*/ 37199 h 2007826"/>
              <a:gd name="connsiteX11744" fmla="*/ 6580489 w 12192000"/>
              <a:gd name="connsiteY11744" fmla="*/ 22672 h 2007826"/>
              <a:gd name="connsiteX11745" fmla="*/ 6601158 w 12192000"/>
              <a:gd name="connsiteY11745" fmla="*/ 22672 h 2007826"/>
              <a:gd name="connsiteX11746" fmla="*/ 6599110 w 12192000"/>
              <a:gd name="connsiteY11746" fmla="*/ 32055 h 2007826"/>
              <a:gd name="connsiteX11747" fmla="*/ 6586442 w 12192000"/>
              <a:gd name="connsiteY11747" fmla="*/ 26816 h 2007826"/>
              <a:gd name="connsiteX11748" fmla="*/ 6586537 w 12192000"/>
              <a:gd name="connsiteY11748" fmla="*/ 36913 h 2007826"/>
              <a:gd name="connsiteX11749" fmla="*/ 6620875 w 12192000"/>
              <a:gd name="connsiteY11749" fmla="*/ 37628 h 2007826"/>
              <a:gd name="connsiteX11750" fmla="*/ 6619684 w 12192000"/>
              <a:gd name="connsiteY11750" fmla="*/ 22624 h 2007826"/>
              <a:gd name="connsiteX11751" fmla="*/ 6626923 w 12192000"/>
              <a:gd name="connsiteY11751" fmla="*/ 22529 h 2007826"/>
              <a:gd name="connsiteX11752" fmla="*/ 6624066 w 12192000"/>
              <a:gd name="connsiteY11752" fmla="*/ 42581 h 2007826"/>
              <a:gd name="connsiteX11753" fmla="*/ 6628590 w 12192000"/>
              <a:gd name="connsiteY11753" fmla="*/ 26863 h 2007826"/>
              <a:gd name="connsiteX11754" fmla="*/ 6640401 w 12192000"/>
              <a:gd name="connsiteY11754" fmla="*/ 21672 h 2007826"/>
              <a:gd name="connsiteX11755" fmla="*/ 6638686 w 12192000"/>
              <a:gd name="connsiteY11755" fmla="*/ 41486 h 2007826"/>
              <a:gd name="connsiteX11756" fmla="*/ 6644020 w 12192000"/>
              <a:gd name="connsiteY11756" fmla="*/ 41962 h 2007826"/>
              <a:gd name="connsiteX11757" fmla="*/ 6642783 w 12192000"/>
              <a:gd name="connsiteY11757" fmla="*/ 26149 h 2007826"/>
              <a:gd name="connsiteX11758" fmla="*/ 6653784 w 12192000"/>
              <a:gd name="connsiteY11758" fmla="*/ 21767 h 2007826"/>
              <a:gd name="connsiteX11759" fmla="*/ 6648830 w 12192000"/>
              <a:gd name="connsiteY11759" fmla="*/ 36818 h 2007826"/>
              <a:gd name="connsiteX11760" fmla="*/ 6673834 w 12192000"/>
              <a:gd name="connsiteY11760" fmla="*/ 42295 h 2007826"/>
              <a:gd name="connsiteX11761" fmla="*/ 6654260 w 12192000"/>
              <a:gd name="connsiteY11761" fmla="*/ 30054 h 2007826"/>
              <a:gd name="connsiteX11762" fmla="*/ 6692789 w 12192000"/>
              <a:gd name="connsiteY11762" fmla="*/ 27768 h 2007826"/>
              <a:gd name="connsiteX11763" fmla="*/ 6682930 w 12192000"/>
              <a:gd name="connsiteY11763" fmla="*/ 40295 h 2007826"/>
              <a:gd name="connsiteX11764" fmla="*/ 6680311 w 12192000"/>
              <a:gd name="connsiteY11764" fmla="*/ 28054 h 2007826"/>
              <a:gd name="connsiteX11765" fmla="*/ 6675548 w 12192000"/>
              <a:gd name="connsiteY11765" fmla="*/ 41200 h 2007826"/>
              <a:gd name="connsiteX11766" fmla="*/ 6695170 w 12192000"/>
              <a:gd name="connsiteY11766" fmla="*/ 41724 h 2007826"/>
              <a:gd name="connsiteX11767" fmla="*/ 6696313 w 12192000"/>
              <a:gd name="connsiteY11767" fmla="*/ 28149 h 2007826"/>
              <a:gd name="connsiteX11768" fmla="*/ 6741128 w 12192000"/>
              <a:gd name="connsiteY11768" fmla="*/ 29102 h 2007826"/>
              <a:gd name="connsiteX11769" fmla="*/ 6752462 w 12192000"/>
              <a:gd name="connsiteY11769" fmla="*/ 33055 h 2007826"/>
              <a:gd name="connsiteX11770" fmla="*/ 6753939 w 12192000"/>
              <a:gd name="connsiteY11770" fmla="*/ 48725 h 2007826"/>
              <a:gd name="connsiteX11771" fmla="*/ 6758845 w 12192000"/>
              <a:gd name="connsiteY11771" fmla="*/ 32103 h 2007826"/>
              <a:gd name="connsiteX11772" fmla="*/ 6768893 w 12192000"/>
              <a:gd name="connsiteY11772" fmla="*/ 32150 h 2007826"/>
              <a:gd name="connsiteX11773" fmla="*/ 6765226 w 12192000"/>
              <a:gd name="connsiteY11773" fmla="*/ 46630 h 2007826"/>
              <a:gd name="connsiteX11774" fmla="*/ 6772465 w 12192000"/>
              <a:gd name="connsiteY11774" fmla="*/ 46391 h 2007826"/>
              <a:gd name="connsiteX11775" fmla="*/ 6771370 w 12192000"/>
              <a:gd name="connsiteY11775" fmla="*/ 32198 h 2007826"/>
              <a:gd name="connsiteX11776" fmla="*/ 6807565 w 12192000"/>
              <a:gd name="connsiteY11776" fmla="*/ 32293 h 2007826"/>
              <a:gd name="connsiteX11777" fmla="*/ 6798659 w 12192000"/>
              <a:gd name="connsiteY11777" fmla="*/ 45153 h 2007826"/>
              <a:gd name="connsiteX11778" fmla="*/ 6791753 w 12192000"/>
              <a:gd name="connsiteY11778" fmla="*/ 35103 h 2007826"/>
              <a:gd name="connsiteX11779" fmla="*/ 6791039 w 12192000"/>
              <a:gd name="connsiteY11779" fmla="*/ 46058 h 2007826"/>
              <a:gd name="connsiteX11780" fmla="*/ 6810470 w 12192000"/>
              <a:gd name="connsiteY11780" fmla="*/ 46439 h 2007826"/>
              <a:gd name="connsiteX11781" fmla="*/ 6810136 w 12192000"/>
              <a:gd name="connsiteY11781" fmla="*/ 32198 h 2007826"/>
              <a:gd name="connsiteX11782" fmla="*/ 6830425 w 12192000"/>
              <a:gd name="connsiteY11782" fmla="*/ 32579 h 2007826"/>
              <a:gd name="connsiteX11783" fmla="*/ 6829092 w 12192000"/>
              <a:gd name="connsiteY11783" fmla="*/ 51345 h 2007826"/>
              <a:gd name="connsiteX11784" fmla="*/ 6834092 w 12192000"/>
              <a:gd name="connsiteY11784" fmla="*/ 51202 h 2007826"/>
              <a:gd name="connsiteX11785" fmla="*/ 6834235 w 12192000"/>
              <a:gd name="connsiteY11785" fmla="*/ 38056 h 2007826"/>
              <a:gd name="connsiteX11786" fmla="*/ 6843284 w 12192000"/>
              <a:gd name="connsiteY11786" fmla="*/ 31198 h 2007826"/>
              <a:gd name="connsiteX11787" fmla="*/ 6847903 w 12192000"/>
              <a:gd name="connsiteY11787" fmla="*/ 53202 h 2007826"/>
              <a:gd name="connsiteX11788" fmla="*/ 6848189 w 12192000"/>
              <a:gd name="connsiteY11788" fmla="*/ 32198 h 2007826"/>
              <a:gd name="connsiteX11789" fmla="*/ 6883146 w 12192000"/>
              <a:gd name="connsiteY11789" fmla="*/ 36723 h 2007826"/>
              <a:gd name="connsiteX11790" fmla="*/ 6875621 w 12192000"/>
              <a:gd name="connsiteY11790" fmla="*/ 50869 h 2007826"/>
              <a:gd name="connsiteX11791" fmla="*/ 6886908 w 12192000"/>
              <a:gd name="connsiteY11791" fmla="*/ 51393 h 2007826"/>
              <a:gd name="connsiteX11792" fmla="*/ 6885051 w 12192000"/>
              <a:gd name="connsiteY11792" fmla="*/ 37056 h 2007826"/>
              <a:gd name="connsiteX11793" fmla="*/ 6909197 w 12192000"/>
              <a:gd name="connsiteY11793" fmla="*/ 37770 h 2007826"/>
              <a:gd name="connsiteX11794" fmla="*/ 6906196 w 12192000"/>
              <a:gd name="connsiteY11794" fmla="*/ 46630 h 2007826"/>
              <a:gd name="connsiteX11795" fmla="*/ 6907482 w 12192000"/>
              <a:gd name="connsiteY11795" fmla="*/ 56727 h 2007826"/>
              <a:gd name="connsiteX11796" fmla="*/ 6911435 w 12192000"/>
              <a:gd name="connsiteY11796" fmla="*/ 40914 h 2007826"/>
              <a:gd name="connsiteX11797" fmla="*/ 6990350 w 12192000"/>
              <a:gd name="connsiteY11797" fmla="*/ 42581 h 2007826"/>
              <a:gd name="connsiteX11798" fmla="*/ 6995799 w 12192000"/>
              <a:gd name="connsiteY11798" fmla="*/ 48672 h 2007826"/>
              <a:gd name="connsiteX11799" fmla="*/ 6995615 w 12192000"/>
              <a:gd name="connsiteY11799" fmla="*/ 50460 h 2007826"/>
              <a:gd name="connsiteX11800" fmla="*/ 6963567 w 12192000"/>
              <a:gd name="connsiteY11800" fmla="*/ 46237 h 2007826"/>
              <a:gd name="connsiteX11801" fmla="*/ 6929104 w 12192000"/>
              <a:gd name="connsiteY11801" fmla="*/ 45248 h 2007826"/>
              <a:gd name="connsiteX11802" fmla="*/ 6929485 w 12192000"/>
              <a:gd name="connsiteY11802" fmla="*/ 56679 h 2007826"/>
              <a:gd name="connsiteX11803" fmla="*/ 6938010 w 12192000"/>
              <a:gd name="connsiteY11803" fmla="*/ 52774 h 2007826"/>
              <a:gd name="connsiteX11804" fmla="*/ 6994874 w 12192000"/>
              <a:gd name="connsiteY11804" fmla="*/ 57680 h 2007826"/>
              <a:gd name="connsiteX11805" fmla="*/ 6995615 w 12192000"/>
              <a:gd name="connsiteY11805" fmla="*/ 50460 h 2007826"/>
              <a:gd name="connsiteX11806" fmla="*/ 6997636 w 12192000"/>
              <a:gd name="connsiteY11806" fmla="*/ 50726 h 2007826"/>
              <a:gd name="connsiteX11807" fmla="*/ 6995799 w 12192000"/>
              <a:gd name="connsiteY11807" fmla="*/ 48672 h 2007826"/>
              <a:gd name="connsiteX11808" fmla="*/ 6996541 w 12192000"/>
              <a:gd name="connsiteY11808" fmla="*/ 41438 h 2007826"/>
              <a:gd name="connsiteX11809" fmla="*/ 7006304 w 12192000"/>
              <a:gd name="connsiteY11809" fmla="*/ 41771 h 2007826"/>
              <a:gd name="connsiteX11810" fmla="*/ 6999636 w 12192000"/>
              <a:gd name="connsiteY11810" fmla="*/ 50583 h 2007826"/>
              <a:gd name="connsiteX11811" fmla="*/ 7012829 w 12192000"/>
              <a:gd name="connsiteY11811" fmla="*/ 47773 h 2007826"/>
              <a:gd name="connsiteX11812" fmla="*/ 7002780 w 12192000"/>
              <a:gd name="connsiteY11812" fmla="*/ 56632 h 2007826"/>
              <a:gd name="connsiteX11813" fmla="*/ 7019353 w 12192000"/>
              <a:gd name="connsiteY11813" fmla="*/ 59347 h 2007826"/>
              <a:gd name="connsiteX11814" fmla="*/ 7036213 w 12192000"/>
              <a:gd name="connsiteY11814" fmla="*/ 43343 h 2007826"/>
              <a:gd name="connsiteX11815" fmla="*/ 7049357 w 12192000"/>
              <a:gd name="connsiteY11815" fmla="*/ 53774 h 2007826"/>
              <a:gd name="connsiteX11816" fmla="*/ 7030640 w 12192000"/>
              <a:gd name="connsiteY11816" fmla="*/ 53488 h 2007826"/>
              <a:gd name="connsiteX11817" fmla="*/ 7065359 w 12192000"/>
              <a:gd name="connsiteY11817" fmla="*/ 63014 h 2007826"/>
              <a:gd name="connsiteX11818" fmla="*/ 7070074 w 12192000"/>
              <a:gd name="connsiteY11818" fmla="*/ 59061 h 2007826"/>
              <a:gd name="connsiteX11819" fmla="*/ 7100697 w 12192000"/>
              <a:gd name="connsiteY11819" fmla="*/ 64348 h 2007826"/>
              <a:gd name="connsiteX11820" fmla="*/ 7109508 w 12192000"/>
              <a:gd name="connsiteY11820" fmla="*/ 61490 h 2007826"/>
              <a:gd name="connsiteX11821" fmla="*/ 7113603 w 12192000"/>
              <a:gd name="connsiteY11821" fmla="*/ 66825 h 2007826"/>
              <a:gd name="connsiteX11822" fmla="*/ 7115889 w 12192000"/>
              <a:gd name="connsiteY11822" fmla="*/ 61061 h 2007826"/>
              <a:gd name="connsiteX11823" fmla="*/ 7131415 w 12192000"/>
              <a:gd name="connsiteY11823" fmla="*/ 56870 h 2007826"/>
              <a:gd name="connsiteX11824" fmla="*/ 7114508 w 12192000"/>
              <a:gd name="connsiteY11824" fmla="*/ 56156 h 2007826"/>
              <a:gd name="connsiteX11825" fmla="*/ 7134796 w 12192000"/>
              <a:gd name="connsiteY11825" fmla="*/ 46725 h 2007826"/>
              <a:gd name="connsiteX11826" fmla="*/ 7134082 w 12192000"/>
              <a:gd name="connsiteY11826" fmla="*/ 65062 h 2007826"/>
              <a:gd name="connsiteX11827" fmla="*/ 7153370 w 12192000"/>
              <a:gd name="connsiteY11827" fmla="*/ 64681 h 2007826"/>
              <a:gd name="connsiteX11828" fmla="*/ 7153418 w 12192000"/>
              <a:gd name="connsiteY11828" fmla="*/ 56775 h 2007826"/>
              <a:gd name="connsiteX11829" fmla="*/ 7135320 w 12192000"/>
              <a:gd name="connsiteY11829" fmla="*/ 51678 h 2007826"/>
              <a:gd name="connsiteX11830" fmla="*/ 7159418 w 12192000"/>
              <a:gd name="connsiteY11830" fmla="*/ 50869 h 2007826"/>
              <a:gd name="connsiteX11831" fmla="*/ 7157704 w 12192000"/>
              <a:gd name="connsiteY11831" fmla="*/ 65491 h 2007826"/>
              <a:gd name="connsiteX11832" fmla="*/ 7168991 w 12192000"/>
              <a:gd name="connsiteY11832" fmla="*/ 65777 h 2007826"/>
              <a:gd name="connsiteX11833" fmla="*/ 7160514 w 12192000"/>
              <a:gd name="connsiteY11833" fmla="*/ 51869 h 2007826"/>
              <a:gd name="connsiteX11834" fmla="*/ 7173229 w 12192000"/>
              <a:gd name="connsiteY11834" fmla="*/ 50678 h 2007826"/>
              <a:gd name="connsiteX11835" fmla="*/ 7171182 w 12192000"/>
              <a:gd name="connsiteY11835" fmla="*/ 65491 h 2007826"/>
              <a:gd name="connsiteX11836" fmla="*/ 7177278 w 12192000"/>
              <a:gd name="connsiteY11836" fmla="*/ 65681 h 2007826"/>
              <a:gd name="connsiteX11837" fmla="*/ 7176373 w 12192000"/>
              <a:gd name="connsiteY11837" fmla="*/ 50488 h 2007826"/>
              <a:gd name="connsiteX11838" fmla="*/ 7202566 w 12192000"/>
              <a:gd name="connsiteY11838" fmla="*/ 55393 h 2007826"/>
              <a:gd name="connsiteX11839" fmla="*/ 7211092 w 12192000"/>
              <a:gd name="connsiteY11839" fmla="*/ 52964 h 2007826"/>
              <a:gd name="connsiteX11840" fmla="*/ 7199471 w 12192000"/>
              <a:gd name="connsiteY11840" fmla="*/ 58013 h 2007826"/>
              <a:gd name="connsiteX11841" fmla="*/ 7196137 w 12192000"/>
              <a:gd name="connsiteY11841" fmla="*/ 58013 h 2007826"/>
              <a:gd name="connsiteX11842" fmla="*/ 7196137 w 12192000"/>
              <a:gd name="connsiteY11842" fmla="*/ 70254 h 2007826"/>
              <a:gd name="connsiteX11843" fmla="*/ 7215426 w 12192000"/>
              <a:gd name="connsiteY11843" fmla="*/ 69730 h 2007826"/>
              <a:gd name="connsiteX11844" fmla="*/ 7214187 w 12192000"/>
              <a:gd name="connsiteY11844" fmla="*/ 56489 h 2007826"/>
              <a:gd name="connsiteX11845" fmla="*/ 7225760 w 12192000"/>
              <a:gd name="connsiteY11845" fmla="*/ 54536 h 2007826"/>
              <a:gd name="connsiteX11846" fmla="*/ 7218140 w 12192000"/>
              <a:gd name="connsiteY11846" fmla="*/ 69968 h 2007826"/>
              <a:gd name="connsiteX11847" fmla="*/ 7228903 w 12192000"/>
              <a:gd name="connsiteY11847" fmla="*/ 70397 h 2007826"/>
              <a:gd name="connsiteX11848" fmla="*/ 7229142 w 12192000"/>
              <a:gd name="connsiteY11848" fmla="*/ 56013 h 2007826"/>
              <a:gd name="connsiteX11849" fmla="*/ 7239047 w 12192000"/>
              <a:gd name="connsiteY11849" fmla="*/ 55727 h 2007826"/>
              <a:gd name="connsiteX11850" fmla="*/ 7232999 w 12192000"/>
              <a:gd name="connsiteY11850" fmla="*/ 70302 h 2007826"/>
              <a:gd name="connsiteX11851" fmla="*/ 7239190 w 12192000"/>
              <a:gd name="connsiteY11851" fmla="*/ 70159 h 2007826"/>
              <a:gd name="connsiteX11852" fmla="*/ 7238952 w 12192000"/>
              <a:gd name="connsiteY11852" fmla="*/ 60395 h 2007826"/>
              <a:gd name="connsiteX11853" fmla="*/ 7253954 w 12192000"/>
              <a:gd name="connsiteY11853" fmla="*/ 55298 h 2007826"/>
              <a:gd name="connsiteX11854" fmla="*/ 7243858 w 12192000"/>
              <a:gd name="connsiteY11854" fmla="*/ 68349 h 2007826"/>
              <a:gd name="connsiteX11855" fmla="*/ 7252811 w 12192000"/>
              <a:gd name="connsiteY11855" fmla="*/ 74922 h 2007826"/>
              <a:gd name="connsiteX11856" fmla="*/ 7253287 w 12192000"/>
              <a:gd name="connsiteY11856" fmla="*/ 61014 h 2007826"/>
              <a:gd name="connsiteX11857" fmla="*/ 7266336 w 12192000"/>
              <a:gd name="connsiteY11857" fmla="*/ 62871 h 2007826"/>
              <a:gd name="connsiteX11858" fmla="*/ 7278100 w 12192000"/>
              <a:gd name="connsiteY11858" fmla="*/ 55108 h 2007826"/>
              <a:gd name="connsiteX11859" fmla="*/ 7271766 w 12192000"/>
              <a:gd name="connsiteY11859" fmla="*/ 69825 h 2007826"/>
              <a:gd name="connsiteX11860" fmla="*/ 7255954 w 12192000"/>
              <a:gd name="connsiteY11860" fmla="*/ 64919 h 2007826"/>
              <a:gd name="connsiteX11861" fmla="*/ 7302770 w 12192000"/>
              <a:gd name="connsiteY11861" fmla="*/ 78589 h 2007826"/>
              <a:gd name="connsiteX11862" fmla="*/ 7314200 w 12192000"/>
              <a:gd name="connsiteY11862" fmla="*/ 69778 h 2007826"/>
              <a:gd name="connsiteX11863" fmla="*/ 7303674 w 12192000"/>
              <a:gd name="connsiteY11863" fmla="*/ 69158 h 2007826"/>
              <a:gd name="connsiteX11864" fmla="*/ 7314342 w 12192000"/>
              <a:gd name="connsiteY11864" fmla="*/ 59632 h 2007826"/>
              <a:gd name="connsiteX11865" fmla="*/ 7313914 w 12192000"/>
              <a:gd name="connsiteY11865" fmla="*/ 66967 h 2007826"/>
              <a:gd name="connsiteX11866" fmla="*/ 7322200 w 12192000"/>
              <a:gd name="connsiteY11866" fmla="*/ 62109 h 2007826"/>
              <a:gd name="connsiteX11867" fmla="*/ 7340489 w 12192000"/>
              <a:gd name="connsiteY11867" fmla="*/ 60442 h 2007826"/>
              <a:gd name="connsiteX11868" fmla="*/ 7328154 w 12192000"/>
              <a:gd name="connsiteY11868" fmla="*/ 78399 h 2007826"/>
              <a:gd name="connsiteX11869" fmla="*/ 7358443 w 12192000"/>
              <a:gd name="connsiteY11869" fmla="*/ 80304 h 2007826"/>
              <a:gd name="connsiteX11870" fmla="*/ 7364301 w 12192000"/>
              <a:gd name="connsiteY11870" fmla="*/ 63586 h 2007826"/>
              <a:gd name="connsiteX11871" fmla="*/ 7360967 w 12192000"/>
              <a:gd name="connsiteY11871" fmla="*/ 79875 h 2007826"/>
              <a:gd name="connsiteX11872" fmla="*/ 7373017 w 12192000"/>
              <a:gd name="connsiteY11872" fmla="*/ 79827 h 2007826"/>
              <a:gd name="connsiteX11873" fmla="*/ 7366540 w 12192000"/>
              <a:gd name="connsiteY11873" fmla="*/ 71302 h 2007826"/>
              <a:gd name="connsiteX11874" fmla="*/ 7378970 w 12192000"/>
              <a:gd name="connsiteY11874" fmla="*/ 70111 h 2007826"/>
              <a:gd name="connsiteX11875" fmla="*/ 7394876 w 12192000"/>
              <a:gd name="connsiteY11875" fmla="*/ 68539 h 2007826"/>
              <a:gd name="connsiteX11876" fmla="*/ 7376731 w 12192000"/>
              <a:gd name="connsiteY11876" fmla="*/ 74826 h 2007826"/>
              <a:gd name="connsiteX11877" fmla="*/ 7377303 w 12192000"/>
              <a:gd name="connsiteY11877" fmla="*/ 85924 h 2007826"/>
              <a:gd name="connsiteX11878" fmla="*/ 7384018 w 12192000"/>
              <a:gd name="connsiteY11878" fmla="*/ 79256 h 2007826"/>
              <a:gd name="connsiteX11879" fmla="*/ 7393543 w 12192000"/>
              <a:gd name="connsiteY11879" fmla="*/ 85591 h 2007826"/>
              <a:gd name="connsiteX11880" fmla="*/ 7401401 w 12192000"/>
              <a:gd name="connsiteY11880" fmla="*/ 77684 h 2007826"/>
              <a:gd name="connsiteX11881" fmla="*/ 7402306 w 12192000"/>
              <a:gd name="connsiteY11881" fmla="*/ 84638 h 2007826"/>
              <a:gd name="connsiteX11882" fmla="*/ 7431405 w 12192000"/>
              <a:gd name="connsiteY11882" fmla="*/ 86305 h 2007826"/>
              <a:gd name="connsiteX11883" fmla="*/ 7450264 w 12192000"/>
              <a:gd name="connsiteY11883" fmla="*/ 88829 h 2007826"/>
              <a:gd name="connsiteX11884" fmla="*/ 7421118 w 12192000"/>
              <a:gd name="connsiteY11884" fmla="*/ 69492 h 2007826"/>
              <a:gd name="connsiteX11885" fmla="*/ 7432405 w 12192000"/>
              <a:gd name="connsiteY11885" fmla="*/ 74064 h 2007826"/>
              <a:gd name="connsiteX11886" fmla="*/ 7451645 w 12192000"/>
              <a:gd name="connsiteY11886" fmla="*/ 69778 h 2007826"/>
              <a:gd name="connsiteX11887" fmla="*/ 7461885 w 12192000"/>
              <a:gd name="connsiteY11887" fmla="*/ 82590 h 2007826"/>
              <a:gd name="connsiteX11888" fmla="*/ 7446597 w 12192000"/>
              <a:gd name="connsiteY11888" fmla="*/ 79923 h 2007826"/>
              <a:gd name="connsiteX11889" fmla="*/ 7472886 w 12192000"/>
              <a:gd name="connsiteY11889" fmla="*/ 90211 h 2007826"/>
              <a:gd name="connsiteX11890" fmla="*/ 7483697 w 12192000"/>
              <a:gd name="connsiteY11890" fmla="*/ 72492 h 2007826"/>
              <a:gd name="connsiteX11891" fmla="*/ 7475029 w 12192000"/>
              <a:gd name="connsiteY11891" fmla="*/ 87972 h 2007826"/>
              <a:gd name="connsiteX11892" fmla="*/ 7496461 w 12192000"/>
              <a:gd name="connsiteY11892" fmla="*/ 94212 h 2007826"/>
              <a:gd name="connsiteX11893" fmla="*/ 7496698 w 12192000"/>
              <a:gd name="connsiteY11893" fmla="*/ 82685 h 2007826"/>
              <a:gd name="connsiteX11894" fmla="*/ 7484888 w 12192000"/>
              <a:gd name="connsiteY11894" fmla="*/ 87734 h 2007826"/>
              <a:gd name="connsiteX11895" fmla="*/ 7488412 w 12192000"/>
              <a:gd name="connsiteY11895" fmla="*/ 73493 h 2007826"/>
              <a:gd name="connsiteX11896" fmla="*/ 7504985 w 12192000"/>
              <a:gd name="connsiteY11896" fmla="*/ 75922 h 2007826"/>
              <a:gd name="connsiteX11897" fmla="*/ 7508033 w 12192000"/>
              <a:gd name="connsiteY11897" fmla="*/ 84829 h 2007826"/>
              <a:gd name="connsiteX11898" fmla="*/ 7499223 w 12192000"/>
              <a:gd name="connsiteY11898" fmla="*/ 86686 h 2007826"/>
              <a:gd name="connsiteX11899" fmla="*/ 7509652 w 12192000"/>
              <a:gd name="connsiteY11899" fmla="*/ 96164 h 2007826"/>
              <a:gd name="connsiteX11900" fmla="*/ 7508319 w 12192000"/>
              <a:gd name="connsiteY11900" fmla="*/ 78684 h 2007826"/>
              <a:gd name="connsiteX11901" fmla="*/ 7522273 w 12192000"/>
              <a:gd name="connsiteY11901" fmla="*/ 82733 h 2007826"/>
              <a:gd name="connsiteX11902" fmla="*/ 7532846 w 12192000"/>
              <a:gd name="connsiteY11902" fmla="*/ 78780 h 2007826"/>
              <a:gd name="connsiteX11903" fmla="*/ 7528702 w 12192000"/>
              <a:gd name="connsiteY11903" fmla="*/ 93735 h 2007826"/>
              <a:gd name="connsiteX11904" fmla="*/ 7540037 w 12192000"/>
              <a:gd name="connsiteY11904" fmla="*/ 94259 h 2007826"/>
              <a:gd name="connsiteX11905" fmla="*/ 7532084 w 12192000"/>
              <a:gd name="connsiteY11905" fmla="*/ 82876 h 2007826"/>
              <a:gd name="connsiteX11906" fmla="*/ 7543800 w 12192000"/>
              <a:gd name="connsiteY11906" fmla="*/ 79256 h 2007826"/>
              <a:gd name="connsiteX11907" fmla="*/ 7544895 w 12192000"/>
              <a:gd name="connsiteY11907" fmla="*/ 101166 h 2007826"/>
              <a:gd name="connsiteX11908" fmla="*/ 7548372 w 12192000"/>
              <a:gd name="connsiteY11908" fmla="*/ 79732 h 2007826"/>
              <a:gd name="connsiteX11909" fmla="*/ 7565469 w 12192000"/>
              <a:gd name="connsiteY11909" fmla="*/ 81113 h 2007826"/>
              <a:gd name="connsiteX11910" fmla="*/ 7584186 w 12192000"/>
              <a:gd name="connsiteY11910" fmla="*/ 86448 h 2007826"/>
              <a:gd name="connsiteX11911" fmla="*/ 7562469 w 12192000"/>
              <a:gd name="connsiteY11911" fmla="*/ 91544 h 2007826"/>
              <a:gd name="connsiteX11912" fmla="*/ 7587091 w 12192000"/>
              <a:gd name="connsiteY11912" fmla="*/ 99022 h 2007826"/>
              <a:gd name="connsiteX11913" fmla="*/ 7582900 w 12192000"/>
              <a:gd name="connsiteY11913" fmla="*/ 88734 h 2007826"/>
              <a:gd name="connsiteX11914" fmla="*/ 7595092 w 12192000"/>
              <a:gd name="connsiteY11914" fmla="*/ 83828 h 2007826"/>
              <a:gd name="connsiteX11915" fmla="*/ 7596997 w 12192000"/>
              <a:gd name="connsiteY11915" fmla="*/ 90068 h 2007826"/>
              <a:gd name="connsiteX11916" fmla="*/ 7602902 w 12192000"/>
              <a:gd name="connsiteY11916" fmla="*/ 86496 h 2007826"/>
              <a:gd name="connsiteX11917" fmla="*/ 7629668 w 12192000"/>
              <a:gd name="connsiteY11917" fmla="*/ 90830 h 2007826"/>
              <a:gd name="connsiteX11918" fmla="*/ 7646193 w 12192000"/>
              <a:gd name="connsiteY11918" fmla="*/ 89449 h 2007826"/>
              <a:gd name="connsiteX11919" fmla="*/ 7643384 w 12192000"/>
              <a:gd name="connsiteY11919" fmla="*/ 102928 h 2007826"/>
              <a:gd name="connsiteX11920" fmla="*/ 7646527 w 12192000"/>
              <a:gd name="connsiteY11920" fmla="*/ 103261 h 2007826"/>
              <a:gd name="connsiteX11921" fmla="*/ 7654004 w 12192000"/>
              <a:gd name="connsiteY11921" fmla="*/ 88782 h 2007826"/>
              <a:gd name="connsiteX11922" fmla="*/ 7688675 w 12192000"/>
              <a:gd name="connsiteY11922" fmla="*/ 97403 h 2007826"/>
              <a:gd name="connsiteX11923" fmla="*/ 7710630 w 12192000"/>
              <a:gd name="connsiteY11923" fmla="*/ 93973 h 2007826"/>
              <a:gd name="connsiteX11924" fmla="*/ 7710773 w 12192000"/>
              <a:gd name="connsiteY11924" fmla="*/ 104785 h 2007826"/>
              <a:gd name="connsiteX11925" fmla="*/ 7718393 w 12192000"/>
              <a:gd name="connsiteY11925" fmla="*/ 96736 h 2007826"/>
              <a:gd name="connsiteX11926" fmla="*/ 7740681 w 12192000"/>
              <a:gd name="connsiteY11926" fmla="*/ 97069 h 2007826"/>
              <a:gd name="connsiteX11927" fmla="*/ 7733776 w 12192000"/>
              <a:gd name="connsiteY11927" fmla="*/ 115073 h 2007826"/>
              <a:gd name="connsiteX11928" fmla="*/ 7745444 w 12192000"/>
              <a:gd name="connsiteY11928" fmla="*/ 98927 h 2007826"/>
              <a:gd name="connsiteX11929" fmla="*/ 7779115 w 12192000"/>
              <a:gd name="connsiteY11929" fmla="*/ 102023 h 2007826"/>
              <a:gd name="connsiteX11930" fmla="*/ 7771590 w 12192000"/>
              <a:gd name="connsiteY11930" fmla="*/ 119979 h 2007826"/>
              <a:gd name="connsiteX11931" fmla="*/ 7785687 w 12192000"/>
              <a:gd name="connsiteY11931" fmla="*/ 103690 h 2007826"/>
              <a:gd name="connsiteX11932" fmla="*/ 7803642 w 12192000"/>
              <a:gd name="connsiteY11932" fmla="*/ 103404 h 2007826"/>
              <a:gd name="connsiteX11933" fmla="*/ 7801975 w 12192000"/>
              <a:gd name="connsiteY11933" fmla="*/ 110739 h 2007826"/>
              <a:gd name="connsiteX11934" fmla="*/ 7836646 w 12192000"/>
              <a:gd name="connsiteY11934" fmla="*/ 109024 h 2007826"/>
              <a:gd name="connsiteX11935" fmla="*/ 7869888 w 12192000"/>
              <a:gd name="connsiteY11935" fmla="*/ 116169 h 2007826"/>
              <a:gd name="connsiteX11936" fmla="*/ 7879604 w 12192000"/>
              <a:gd name="connsiteY11936" fmla="*/ 115740 h 2007826"/>
              <a:gd name="connsiteX11937" fmla="*/ 7893463 w 12192000"/>
              <a:gd name="connsiteY11937" fmla="*/ 115645 h 2007826"/>
              <a:gd name="connsiteX11938" fmla="*/ 7903559 w 12192000"/>
              <a:gd name="connsiteY11938" fmla="*/ 125790 h 2007826"/>
              <a:gd name="connsiteX11939" fmla="*/ 7917751 w 12192000"/>
              <a:gd name="connsiteY11939" fmla="*/ 122837 h 2007826"/>
              <a:gd name="connsiteX11940" fmla="*/ 7928086 w 12192000"/>
              <a:gd name="connsiteY11940" fmla="*/ 117264 h 2007826"/>
              <a:gd name="connsiteX11941" fmla="*/ 7930324 w 12192000"/>
              <a:gd name="connsiteY11941" fmla="*/ 121599 h 2007826"/>
              <a:gd name="connsiteX11942" fmla="*/ 7956232 w 12192000"/>
              <a:gd name="connsiteY11942" fmla="*/ 124599 h 2007826"/>
              <a:gd name="connsiteX11943" fmla="*/ 7969615 w 12192000"/>
              <a:gd name="connsiteY11943" fmla="*/ 126266 h 2007826"/>
              <a:gd name="connsiteX11944" fmla="*/ 8018716 w 12192000"/>
              <a:gd name="connsiteY11944" fmla="*/ 128886 h 2007826"/>
              <a:gd name="connsiteX11945" fmla="*/ 8022288 w 12192000"/>
              <a:gd name="connsiteY11945" fmla="*/ 132363 h 2007826"/>
              <a:gd name="connsiteX11946" fmla="*/ 8030765 w 12192000"/>
              <a:gd name="connsiteY11946" fmla="*/ 131506 h 2007826"/>
              <a:gd name="connsiteX11947" fmla="*/ 8029336 w 12192000"/>
              <a:gd name="connsiteY11947" fmla="*/ 141603 h 2007826"/>
              <a:gd name="connsiteX11948" fmla="*/ 8034861 w 12192000"/>
              <a:gd name="connsiteY11948" fmla="*/ 142270 h 2007826"/>
              <a:gd name="connsiteX11949" fmla="*/ 8033242 w 12192000"/>
              <a:gd name="connsiteY11949" fmla="*/ 130077 h 2007826"/>
              <a:gd name="connsiteX11950" fmla="*/ 8045767 w 12192000"/>
              <a:gd name="connsiteY11950" fmla="*/ 135983 h 2007826"/>
              <a:gd name="connsiteX11951" fmla="*/ 8060864 w 12192000"/>
              <a:gd name="connsiteY11951" fmla="*/ 136507 h 2007826"/>
              <a:gd name="connsiteX11952" fmla="*/ 8069818 w 12192000"/>
              <a:gd name="connsiteY11952" fmla="*/ 134554 h 2007826"/>
              <a:gd name="connsiteX11953" fmla="*/ 8103680 w 12192000"/>
              <a:gd name="connsiteY11953" fmla="*/ 139126 h 2007826"/>
              <a:gd name="connsiteX11954" fmla="*/ 8122300 w 12192000"/>
              <a:gd name="connsiteY11954" fmla="*/ 150557 h 2007826"/>
              <a:gd name="connsiteX11955" fmla="*/ 8136874 w 12192000"/>
              <a:gd name="connsiteY11955" fmla="*/ 146176 h 2007826"/>
              <a:gd name="connsiteX11956" fmla="*/ 8145494 w 12192000"/>
              <a:gd name="connsiteY11956" fmla="*/ 142270 h 2007826"/>
              <a:gd name="connsiteX11957" fmla="*/ 8188595 w 12192000"/>
              <a:gd name="connsiteY11957" fmla="*/ 149938 h 2007826"/>
              <a:gd name="connsiteX11958" fmla="*/ 8219217 w 12192000"/>
              <a:gd name="connsiteY11958" fmla="*/ 152701 h 2007826"/>
              <a:gd name="connsiteX11959" fmla="*/ 8265223 w 12192000"/>
              <a:gd name="connsiteY11959" fmla="*/ 158940 h 2007826"/>
              <a:gd name="connsiteX11960" fmla="*/ 8312800 w 12192000"/>
              <a:gd name="connsiteY11960" fmla="*/ 163036 h 2007826"/>
              <a:gd name="connsiteX11961" fmla="*/ 8344614 w 12192000"/>
              <a:gd name="connsiteY11961" fmla="*/ 169038 h 2007826"/>
              <a:gd name="connsiteX11962" fmla="*/ 8350996 w 12192000"/>
              <a:gd name="connsiteY11962" fmla="*/ 166037 h 2007826"/>
              <a:gd name="connsiteX11963" fmla="*/ 8390810 w 12192000"/>
              <a:gd name="connsiteY11963" fmla="*/ 171419 h 2007826"/>
              <a:gd name="connsiteX11964" fmla="*/ 8392620 w 12192000"/>
              <a:gd name="connsiteY11964" fmla="*/ 175896 h 2007826"/>
              <a:gd name="connsiteX11965" fmla="*/ 8398764 w 12192000"/>
              <a:gd name="connsiteY11965" fmla="*/ 171467 h 2007826"/>
              <a:gd name="connsiteX11966" fmla="*/ 8427672 w 12192000"/>
              <a:gd name="connsiteY11966" fmla="*/ 176849 h 2007826"/>
              <a:gd name="connsiteX11967" fmla="*/ 8465582 w 12192000"/>
              <a:gd name="connsiteY11967" fmla="*/ 181374 h 2007826"/>
              <a:gd name="connsiteX11968" fmla="*/ 8478917 w 12192000"/>
              <a:gd name="connsiteY11968" fmla="*/ 180755 h 2007826"/>
              <a:gd name="connsiteX11969" fmla="*/ 8536972 w 12192000"/>
              <a:gd name="connsiteY11969" fmla="*/ 192091 h 2007826"/>
              <a:gd name="connsiteX11970" fmla="*/ 8541448 w 12192000"/>
              <a:gd name="connsiteY11970" fmla="*/ 190376 h 2007826"/>
              <a:gd name="connsiteX11971" fmla="*/ 8590407 w 12192000"/>
              <a:gd name="connsiteY11971" fmla="*/ 198997 h 2007826"/>
              <a:gd name="connsiteX11972" fmla="*/ 8592217 w 12192000"/>
              <a:gd name="connsiteY11972" fmla="*/ 194853 h 2007826"/>
              <a:gd name="connsiteX11973" fmla="*/ 8612410 w 12192000"/>
              <a:gd name="connsiteY11973" fmla="*/ 201664 h 2007826"/>
              <a:gd name="connsiteX11974" fmla="*/ 8625745 w 12192000"/>
              <a:gd name="connsiteY11974" fmla="*/ 203426 h 2007826"/>
              <a:gd name="connsiteX11975" fmla="*/ 8632269 w 12192000"/>
              <a:gd name="connsiteY11975" fmla="*/ 200997 h 2007826"/>
              <a:gd name="connsiteX11976" fmla="*/ 8698468 w 12192000"/>
              <a:gd name="connsiteY11976" fmla="*/ 209428 h 2007826"/>
              <a:gd name="connsiteX11977" fmla="*/ 8737187 w 12192000"/>
              <a:gd name="connsiteY11977" fmla="*/ 214381 h 2007826"/>
              <a:gd name="connsiteX11978" fmla="*/ 8760857 w 12192000"/>
              <a:gd name="connsiteY11978" fmla="*/ 219763 h 2007826"/>
              <a:gd name="connsiteX11979" fmla="*/ 8775287 w 12192000"/>
              <a:gd name="connsiteY11979" fmla="*/ 219144 h 2007826"/>
              <a:gd name="connsiteX11980" fmla="*/ 8793623 w 12192000"/>
              <a:gd name="connsiteY11980" fmla="*/ 225717 h 2007826"/>
              <a:gd name="connsiteX11981" fmla="*/ 8800338 w 12192000"/>
              <a:gd name="connsiteY11981" fmla="*/ 222621 h 2007826"/>
              <a:gd name="connsiteX11982" fmla="*/ 8807815 w 12192000"/>
              <a:gd name="connsiteY11982" fmla="*/ 227432 h 2007826"/>
              <a:gd name="connsiteX11983" fmla="*/ 8836771 w 12192000"/>
              <a:gd name="connsiteY11983" fmla="*/ 228480 h 2007826"/>
              <a:gd name="connsiteX11984" fmla="*/ 8869585 w 12192000"/>
              <a:gd name="connsiteY11984" fmla="*/ 236100 h 2007826"/>
              <a:gd name="connsiteX11985" fmla="*/ 8884539 w 12192000"/>
              <a:gd name="connsiteY11985" fmla="*/ 236291 h 2007826"/>
              <a:gd name="connsiteX11986" fmla="*/ 8903350 w 12192000"/>
              <a:gd name="connsiteY11986" fmla="*/ 237720 h 2007826"/>
              <a:gd name="connsiteX11987" fmla="*/ 8917495 w 12192000"/>
              <a:gd name="connsiteY11987" fmla="*/ 238005 h 2007826"/>
              <a:gd name="connsiteX11988" fmla="*/ 8937879 w 12192000"/>
              <a:gd name="connsiteY11988" fmla="*/ 245626 h 2007826"/>
              <a:gd name="connsiteX11989" fmla="*/ 8941307 w 12192000"/>
              <a:gd name="connsiteY11989" fmla="*/ 241816 h 2007826"/>
              <a:gd name="connsiteX11990" fmla="*/ 8975122 w 12192000"/>
              <a:gd name="connsiteY11990" fmla="*/ 250818 h 2007826"/>
              <a:gd name="connsiteX11991" fmla="*/ 8979646 w 12192000"/>
              <a:gd name="connsiteY11991" fmla="*/ 246817 h 2007826"/>
              <a:gd name="connsiteX11992" fmla="*/ 9012555 w 12192000"/>
              <a:gd name="connsiteY11992" fmla="*/ 254438 h 2007826"/>
              <a:gd name="connsiteX11993" fmla="*/ 9046178 w 12192000"/>
              <a:gd name="connsiteY11993" fmla="*/ 257200 h 2007826"/>
              <a:gd name="connsiteX11994" fmla="*/ 9081325 w 12192000"/>
              <a:gd name="connsiteY11994" fmla="*/ 265440 h 2007826"/>
              <a:gd name="connsiteX11995" fmla="*/ 9082516 w 12192000"/>
              <a:gd name="connsiteY11995" fmla="*/ 261058 h 2007826"/>
              <a:gd name="connsiteX11996" fmla="*/ 9142381 w 12192000"/>
              <a:gd name="connsiteY11996" fmla="*/ 273537 h 2007826"/>
              <a:gd name="connsiteX11997" fmla="*/ 9146381 w 12192000"/>
              <a:gd name="connsiteY11997" fmla="*/ 270441 h 2007826"/>
              <a:gd name="connsiteX11998" fmla="*/ 9153144 w 12192000"/>
              <a:gd name="connsiteY11998" fmla="*/ 275014 h 2007826"/>
              <a:gd name="connsiteX11999" fmla="*/ 9174670 w 12192000"/>
              <a:gd name="connsiteY11999" fmla="*/ 275681 h 2007826"/>
              <a:gd name="connsiteX12000" fmla="*/ 9207865 w 12192000"/>
              <a:gd name="connsiteY12000" fmla="*/ 282206 h 2007826"/>
              <a:gd name="connsiteX12001" fmla="*/ 9212913 w 12192000"/>
              <a:gd name="connsiteY12001" fmla="*/ 282015 h 2007826"/>
              <a:gd name="connsiteX12002" fmla="*/ 9270254 w 12192000"/>
              <a:gd name="connsiteY12002" fmla="*/ 293923 h 2007826"/>
              <a:gd name="connsiteX12003" fmla="*/ 9274540 w 12192000"/>
              <a:gd name="connsiteY12003" fmla="*/ 290350 h 2007826"/>
              <a:gd name="connsiteX12004" fmla="*/ 9308068 w 12192000"/>
              <a:gd name="connsiteY12004" fmla="*/ 296971 h 2007826"/>
              <a:gd name="connsiteX12005" fmla="*/ 9341977 w 12192000"/>
              <a:gd name="connsiteY12005" fmla="*/ 301829 h 2007826"/>
              <a:gd name="connsiteX12006" fmla="*/ 9365932 w 12192000"/>
              <a:gd name="connsiteY12006" fmla="*/ 305687 h 2007826"/>
              <a:gd name="connsiteX12007" fmla="*/ 9393793 w 12192000"/>
              <a:gd name="connsiteY12007" fmla="*/ 309164 h 2007826"/>
              <a:gd name="connsiteX12008" fmla="*/ 9426416 w 12192000"/>
              <a:gd name="connsiteY12008" fmla="*/ 317071 h 2007826"/>
              <a:gd name="connsiteX12009" fmla="*/ 9432131 w 12192000"/>
              <a:gd name="connsiteY12009" fmla="*/ 315642 h 2007826"/>
              <a:gd name="connsiteX12010" fmla="*/ 9456420 w 12192000"/>
              <a:gd name="connsiteY12010" fmla="*/ 320071 h 2007826"/>
              <a:gd name="connsiteX12011" fmla="*/ 9489329 w 12192000"/>
              <a:gd name="connsiteY12011" fmla="*/ 326406 h 2007826"/>
              <a:gd name="connsiteX12012" fmla="*/ 9513141 w 12192000"/>
              <a:gd name="connsiteY12012" fmla="*/ 330979 h 2007826"/>
              <a:gd name="connsiteX12013" fmla="*/ 9543907 w 12192000"/>
              <a:gd name="connsiteY12013" fmla="*/ 336932 h 2007826"/>
              <a:gd name="connsiteX12014" fmla="*/ 9544145 w 12192000"/>
              <a:gd name="connsiteY12014" fmla="*/ 332217 h 2007826"/>
              <a:gd name="connsiteX12015" fmla="*/ 9656064 w 12192000"/>
              <a:gd name="connsiteY12015" fmla="*/ 354317 h 2007826"/>
              <a:gd name="connsiteX12016" fmla="*/ 9684305 w 12192000"/>
              <a:gd name="connsiteY12016" fmla="*/ 359080 h 2007826"/>
              <a:gd name="connsiteX12017" fmla="*/ 9986344 w 12192000"/>
              <a:gd name="connsiteY12017" fmla="*/ 412378 h 2007826"/>
              <a:gd name="connsiteX12018" fmla="*/ 10065591 w 12192000"/>
              <a:gd name="connsiteY12018" fmla="*/ 430191 h 2007826"/>
              <a:gd name="connsiteX12019" fmla="*/ 10072354 w 12192000"/>
              <a:gd name="connsiteY12019" fmla="*/ 427286 h 2007826"/>
              <a:gd name="connsiteX12020" fmla="*/ 10155222 w 12192000"/>
              <a:gd name="connsiteY12020" fmla="*/ 443385 h 2007826"/>
              <a:gd name="connsiteX12021" fmla="*/ 10153364 w 12192000"/>
              <a:gd name="connsiteY12021" fmla="*/ 470438 h 2007826"/>
              <a:gd name="connsiteX12022" fmla="*/ 10144934 w 12192000"/>
              <a:gd name="connsiteY12022" fmla="*/ 470486 h 2007826"/>
              <a:gd name="connsiteX12023" fmla="*/ 10140458 w 12192000"/>
              <a:gd name="connsiteY12023" fmla="*/ 446385 h 2007826"/>
              <a:gd name="connsiteX12024" fmla="*/ 10141696 w 12192000"/>
              <a:gd name="connsiteY12024" fmla="*/ 465485 h 2007826"/>
              <a:gd name="connsiteX12025" fmla="*/ 10127218 w 12192000"/>
              <a:gd name="connsiteY12025" fmla="*/ 466580 h 2007826"/>
              <a:gd name="connsiteX12026" fmla="*/ 10135886 w 12192000"/>
              <a:gd name="connsiteY12026" fmla="*/ 458054 h 2007826"/>
              <a:gd name="connsiteX12027" fmla="*/ 10125836 w 12192000"/>
              <a:gd name="connsiteY12027" fmla="*/ 450862 h 2007826"/>
              <a:gd name="connsiteX12028" fmla="*/ 10125075 w 12192000"/>
              <a:gd name="connsiteY12028" fmla="*/ 469867 h 2007826"/>
              <a:gd name="connsiteX12029" fmla="*/ 10110692 w 12192000"/>
              <a:gd name="connsiteY12029" fmla="*/ 446004 h 2007826"/>
              <a:gd name="connsiteX12030" fmla="*/ 10115359 w 12192000"/>
              <a:gd name="connsiteY12030" fmla="*/ 461293 h 2007826"/>
              <a:gd name="connsiteX12031" fmla="*/ 10107263 w 12192000"/>
              <a:gd name="connsiteY12031" fmla="*/ 460865 h 2007826"/>
              <a:gd name="connsiteX12032" fmla="*/ 10098643 w 12192000"/>
              <a:gd name="connsiteY12032" fmla="*/ 444909 h 2007826"/>
              <a:gd name="connsiteX12033" fmla="*/ 10101501 w 12192000"/>
              <a:gd name="connsiteY12033" fmla="*/ 462436 h 2007826"/>
              <a:gd name="connsiteX12034" fmla="*/ 10088832 w 12192000"/>
              <a:gd name="connsiteY12034" fmla="*/ 456149 h 2007826"/>
              <a:gd name="connsiteX12035" fmla="*/ 10083165 w 12192000"/>
              <a:gd name="connsiteY12035" fmla="*/ 459579 h 2007826"/>
              <a:gd name="connsiteX12036" fmla="*/ 10080497 w 12192000"/>
              <a:gd name="connsiteY12036" fmla="*/ 445957 h 2007826"/>
              <a:gd name="connsiteX12037" fmla="*/ 10068068 w 12192000"/>
              <a:gd name="connsiteY12037" fmla="*/ 456911 h 2007826"/>
              <a:gd name="connsiteX12038" fmla="*/ 10067639 w 12192000"/>
              <a:gd name="connsiteY12038" fmla="*/ 447957 h 2007826"/>
              <a:gd name="connsiteX12039" fmla="*/ 10054494 w 12192000"/>
              <a:gd name="connsiteY12039" fmla="*/ 451767 h 2007826"/>
              <a:gd name="connsiteX12040" fmla="*/ 10052876 w 12192000"/>
              <a:gd name="connsiteY12040" fmla="*/ 440146 h 2007826"/>
              <a:gd name="connsiteX12041" fmla="*/ 10049970 w 12192000"/>
              <a:gd name="connsiteY12041" fmla="*/ 439860 h 2007826"/>
              <a:gd name="connsiteX12042" fmla="*/ 10047160 w 12192000"/>
              <a:gd name="connsiteY12042" fmla="*/ 451339 h 2007826"/>
              <a:gd name="connsiteX12043" fmla="*/ 10022443 w 12192000"/>
              <a:gd name="connsiteY12043" fmla="*/ 447481 h 2007826"/>
              <a:gd name="connsiteX12044" fmla="*/ 10031540 w 12192000"/>
              <a:gd name="connsiteY12044" fmla="*/ 438431 h 2007826"/>
              <a:gd name="connsiteX12045" fmla="*/ 10022221 w 12192000"/>
              <a:gd name="connsiteY12045" fmla="*/ 439970 h 2007826"/>
              <a:gd name="connsiteX12046" fmla="*/ 10025681 w 12192000"/>
              <a:gd name="connsiteY12046" fmla="*/ 429620 h 2007826"/>
              <a:gd name="connsiteX12047" fmla="*/ 10020872 w 12192000"/>
              <a:gd name="connsiteY12047" fmla="*/ 440193 h 2007826"/>
              <a:gd name="connsiteX12048" fmla="*/ 10022221 w 12192000"/>
              <a:gd name="connsiteY12048" fmla="*/ 439970 h 2007826"/>
              <a:gd name="connsiteX12049" fmla="*/ 10020109 w 12192000"/>
              <a:gd name="connsiteY12049" fmla="*/ 446290 h 2007826"/>
              <a:gd name="connsiteX12050" fmla="*/ 10016251 w 12192000"/>
              <a:gd name="connsiteY12050" fmla="*/ 446338 h 2007826"/>
              <a:gd name="connsiteX12051" fmla="*/ 10015537 w 12192000"/>
              <a:gd name="connsiteY12051" fmla="*/ 436716 h 2007826"/>
              <a:gd name="connsiteX12052" fmla="*/ 10002965 w 12192000"/>
              <a:gd name="connsiteY12052" fmla="*/ 442956 h 2007826"/>
              <a:gd name="connsiteX12053" fmla="*/ 9997773 w 12192000"/>
              <a:gd name="connsiteY12053" fmla="*/ 428810 h 2007826"/>
              <a:gd name="connsiteX12054" fmla="*/ 9995535 w 12192000"/>
              <a:gd name="connsiteY12054" fmla="*/ 443670 h 2007826"/>
              <a:gd name="connsiteX12055" fmla="*/ 9983057 w 12192000"/>
              <a:gd name="connsiteY12055" fmla="*/ 421427 h 2007826"/>
              <a:gd name="connsiteX12056" fmla="*/ 9983819 w 12192000"/>
              <a:gd name="connsiteY12056" fmla="*/ 437193 h 2007826"/>
              <a:gd name="connsiteX12057" fmla="*/ 9971961 w 12192000"/>
              <a:gd name="connsiteY12057" fmla="*/ 437050 h 2007826"/>
              <a:gd name="connsiteX12058" fmla="*/ 9977866 w 12192000"/>
              <a:gd name="connsiteY12058" fmla="*/ 427667 h 2007826"/>
              <a:gd name="connsiteX12059" fmla="*/ 9974532 w 12192000"/>
              <a:gd name="connsiteY12059" fmla="*/ 427953 h 2007826"/>
              <a:gd name="connsiteX12060" fmla="*/ 9961482 w 12192000"/>
              <a:gd name="connsiteY12060" fmla="*/ 428619 h 2007826"/>
              <a:gd name="connsiteX12061" fmla="*/ 9949528 w 12192000"/>
              <a:gd name="connsiteY12061" fmla="*/ 433525 h 2007826"/>
              <a:gd name="connsiteX12062" fmla="*/ 9948053 w 12192000"/>
              <a:gd name="connsiteY12062" fmla="*/ 419284 h 2007826"/>
              <a:gd name="connsiteX12063" fmla="*/ 9940957 w 12192000"/>
              <a:gd name="connsiteY12063" fmla="*/ 432477 h 2007826"/>
              <a:gd name="connsiteX12064" fmla="*/ 9931480 w 12192000"/>
              <a:gd name="connsiteY12064" fmla="*/ 413235 h 2007826"/>
              <a:gd name="connsiteX12065" fmla="*/ 9930860 w 12192000"/>
              <a:gd name="connsiteY12065" fmla="*/ 428953 h 2007826"/>
              <a:gd name="connsiteX12066" fmla="*/ 9918287 w 12192000"/>
              <a:gd name="connsiteY12066" fmla="*/ 424142 h 2007826"/>
              <a:gd name="connsiteX12067" fmla="*/ 9925336 w 12192000"/>
              <a:gd name="connsiteY12067" fmla="*/ 422475 h 2007826"/>
              <a:gd name="connsiteX12068" fmla="*/ 9924573 w 12192000"/>
              <a:gd name="connsiteY12068" fmla="*/ 416712 h 2007826"/>
              <a:gd name="connsiteX12069" fmla="*/ 9911715 w 12192000"/>
              <a:gd name="connsiteY12069" fmla="*/ 428572 h 2007826"/>
              <a:gd name="connsiteX12070" fmla="*/ 9907904 w 12192000"/>
              <a:gd name="connsiteY12070" fmla="*/ 410901 h 2007826"/>
              <a:gd name="connsiteX12071" fmla="*/ 9905286 w 12192000"/>
              <a:gd name="connsiteY12071" fmla="*/ 422761 h 2007826"/>
              <a:gd name="connsiteX12072" fmla="*/ 9896856 w 12192000"/>
              <a:gd name="connsiteY12072" fmla="*/ 422761 h 2007826"/>
              <a:gd name="connsiteX12073" fmla="*/ 9895332 w 12192000"/>
              <a:gd name="connsiteY12073" fmla="*/ 404281 h 2007826"/>
              <a:gd name="connsiteX12074" fmla="*/ 9892712 w 12192000"/>
              <a:gd name="connsiteY12074" fmla="*/ 404423 h 2007826"/>
              <a:gd name="connsiteX12075" fmla="*/ 9891426 w 12192000"/>
              <a:gd name="connsiteY12075" fmla="*/ 423666 h 2007826"/>
              <a:gd name="connsiteX12076" fmla="*/ 9881758 w 12192000"/>
              <a:gd name="connsiteY12076" fmla="*/ 416998 h 2007826"/>
              <a:gd name="connsiteX12077" fmla="*/ 9879425 w 12192000"/>
              <a:gd name="connsiteY12077" fmla="*/ 403090 h 2007826"/>
              <a:gd name="connsiteX12078" fmla="*/ 9878806 w 12192000"/>
              <a:gd name="connsiteY12078" fmla="*/ 418093 h 2007826"/>
              <a:gd name="connsiteX12079" fmla="*/ 9867138 w 12192000"/>
              <a:gd name="connsiteY12079" fmla="*/ 417998 h 2007826"/>
              <a:gd name="connsiteX12080" fmla="*/ 9873567 w 12192000"/>
              <a:gd name="connsiteY12080" fmla="*/ 408996 h 2007826"/>
              <a:gd name="connsiteX12081" fmla="*/ 9868233 w 12192000"/>
              <a:gd name="connsiteY12081" fmla="*/ 407186 h 2007826"/>
              <a:gd name="connsiteX12082" fmla="*/ 9866471 w 12192000"/>
              <a:gd name="connsiteY12082" fmla="*/ 412949 h 2007826"/>
              <a:gd name="connsiteX12083" fmla="*/ 9858518 w 12192000"/>
              <a:gd name="connsiteY12083" fmla="*/ 415521 h 2007826"/>
              <a:gd name="connsiteX12084" fmla="*/ 9856089 w 12192000"/>
              <a:gd name="connsiteY12084" fmla="*/ 402995 h 2007826"/>
              <a:gd name="connsiteX12085" fmla="*/ 9853326 w 12192000"/>
              <a:gd name="connsiteY12085" fmla="*/ 413140 h 2007826"/>
              <a:gd name="connsiteX12086" fmla="*/ 9844421 w 12192000"/>
              <a:gd name="connsiteY12086" fmla="*/ 413283 h 2007826"/>
              <a:gd name="connsiteX12087" fmla="*/ 9843611 w 12192000"/>
              <a:gd name="connsiteY12087" fmla="*/ 400804 h 2007826"/>
              <a:gd name="connsiteX12088" fmla="*/ 9837800 w 12192000"/>
              <a:gd name="connsiteY12088" fmla="*/ 409758 h 2007826"/>
              <a:gd name="connsiteX12089" fmla="*/ 9829086 w 12192000"/>
              <a:gd name="connsiteY12089" fmla="*/ 408281 h 2007826"/>
              <a:gd name="connsiteX12090" fmla="*/ 9828943 w 12192000"/>
              <a:gd name="connsiteY12090" fmla="*/ 399041 h 2007826"/>
              <a:gd name="connsiteX12091" fmla="*/ 9825276 w 12192000"/>
              <a:gd name="connsiteY12091" fmla="*/ 408567 h 2007826"/>
              <a:gd name="connsiteX12092" fmla="*/ 9814751 w 12192000"/>
              <a:gd name="connsiteY12092" fmla="*/ 408424 h 2007826"/>
              <a:gd name="connsiteX12093" fmla="*/ 9821275 w 12192000"/>
              <a:gd name="connsiteY12093" fmla="*/ 399232 h 2007826"/>
              <a:gd name="connsiteX12094" fmla="*/ 9816465 w 12192000"/>
              <a:gd name="connsiteY12094" fmla="*/ 398470 h 2007826"/>
              <a:gd name="connsiteX12095" fmla="*/ 9806369 w 12192000"/>
              <a:gd name="connsiteY12095" fmla="*/ 409806 h 2007826"/>
              <a:gd name="connsiteX12096" fmla="*/ 9805369 w 12192000"/>
              <a:gd name="connsiteY12096" fmla="*/ 394898 h 2007826"/>
              <a:gd name="connsiteX12097" fmla="*/ 9803415 w 12192000"/>
              <a:gd name="connsiteY12097" fmla="*/ 395088 h 2007826"/>
              <a:gd name="connsiteX12098" fmla="*/ 9792557 w 12192000"/>
              <a:gd name="connsiteY12098" fmla="*/ 405043 h 2007826"/>
              <a:gd name="connsiteX12099" fmla="*/ 9789843 w 12192000"/>
              <a:gd name="connsiteY12099" fmla="*/ 390039 h 2007826"/>
              <a:gd name="connsiteX12100" fmla="*/ 9785890 w 12192000"/>
              <a:gd name="connsiteY12100" fmla="*/ 404519 h 2007826"/>
              <a:gd name="connsiteX12101" fmla="*/ 9776603 w 12192000"/>
              <a:gd name="connsiteY12101" fmla="*/ 398184 h 2007826"/>
              <a:gd name="connsiteX12102" fmla="*/ 9777460 w 12192000"/>
              <a:gd name="connsiteY12102" fmla="*/ 384895 h 2007826"/>
              <a:gd name="connsiteX12103" fmla="*/ 9772840 w 12192000"/>
              <a:gd name="connsiteY12103" fmla="*/ 385562 h 2007826"/>
              <a:gd name="connsiteX12104" fmla="*/ 9774222 w 12192000"/>
              <a:gd name="connsiteY12104" fmla="*/ 398327 h 2007826"/>
              <a:gd name="connsiteX12105" fmla="*/ 9760457 w 12192000"/>
              <a:gd name="connsiteY12105" fmla="*/ 400089 h 2007826"/>
              <a:gd name="connsiteX12106" fmla="*/ 9769221 w 12192000"/>
              <a:gd name="connsiteY12106" fmla="*/ 391230 h 2007826"/>
              <a:gd name="connsiteX12107" fmla="*/ 9761125 w 12192000"/>
              <a:gd name="connsiteY12107" fmla="*/ 387086 h 2007826"/>
              <a:gd name="connsiteX12108" fmla="*/ 9754743 w 12192000"/>
              <a:gd name="connsiteY12108" fmla="*/ 401232 h 2007826"/>
              <a:gd name="connsiteX12109" fmla="*/ 9751599 w 12192000"/>
              <a:gd name="connsiteY12109" fmla="*/ 383657 h 2007826"/>
              <a:gd name="connsiteX12110" fmla="*/ 9749552 w 12192000"/>
              <a:gd name="connsiteY12110" fmla="*/ 394231 h 2007826"/>
              <a:gd name="connsiteX12111" fmla="*/ 9740694 w 12192000"/>
              <a:gd name="connsiteY12111" fmla="*/ 394088 h 2007826"/>
              <a:gd name="connsiteX12112" fmla="*/ 9735883 w 12192000"/>
              <a:gd name="connsiteY12112" fmla="*/ 382895 h 2007826"/>
              <a:gd name="connsiteX12113" fmla="*/ 9734454 w 12192000"/>
              <a:gd name="connsiteY12113" fmla="*/ 393993 h 2007826"/>
              <a:gd name="connsiteX12114" fmla="*/ 9708213 w 12192000"/>
              <a:gd name="connsiteY12114" fmla="*/ 385800 h 2007826"/>
              <a:gd name="connsiteX12115" fmla="*/ 9715595 w 12192000"/>
              <a:gd name="connsiteY12115" fmla="*/ 384467 h 2007826"/>
              <a:gd name="connsiteX12116" fmla="*/ 9715309 w 12192000"/>
              <a:gd name="connsiteY12116" fmla="*/ 378513 h 2007826"/>
              <a:gd name="connsiteX12117" fmla="*/ 9701260 w 12192000"/>
              <a:gd name="connsiteY12117" fmla="*/ 390754 h 2007826"/>
              <a:gd name="connsiteX12118" fmla="*/ 9701117 w 12192000"/>
              <a:gd name="connsiteY12118" fmla="*/ 375322 h 2007826"/>
              <a:gd name="connsiteX12119" fmla="*/ 9697926 w 12192000"/>
              <a:gd name="connsiteY12119" fmla="*/ 375179 h 2007826"/>
              <a:gd name="connsiteX12120" fmla="*/ 9683781 w 12192000"/>
              <a:gd name="connsiteY12120" fmla="*/ 375417 h 2007826"/>
              <a:gd name="connsiteX12121" fmla="*/ 9661255 w 12192000"/>
              <a:gd name="connsiteY12121" fmla="*/ 378608 h 2007826"/>
              <a:gd name="connsiteX12122" fmla="*/ 9660826 w 12192000"/>
              <a:gd name="connsiteY12122" fmla="*/ 369178 h 2007826"/>
              <a:gd name="connsiteX12123" fmla="*/ 9649729 w 12192000"/>
              <a:gd name="connsiteY12123" fmla="*/ 381942 h 2007826"/>
              <a:gd name="connsiteX12124" fmla="*/ 9647872 w 12192000"/>
              <a:gd name="connsiteY12124" fmla="*/ 363891 h 2007826"/>
              <a:gd name="connsiteX12125" fmla="*/ 9642300 w 12192000"/>
              <a:gd name="connsiteY12125" fmla="*/ 376274 h 2007826"/>
              <a:gd name="connsiteX12126" fmla="*/ 9631918 w 12192000"/>
              <a:gd name="connsiteY12126" fmla="*/ 364796 h 2007826"/>
              <a:gd name="connsiteX12127" fmla="*/ 9628393 w 12192000"/>
              <a:gd name="connsiteY12127" fmla="*/ 376465 h 2007826"/>
              <a:gd name="connsiteX12128" fmla="*/ 9618726 w 12192000"/>
              <a:gd name="connsiteY12128" fmla="*/ 370702 h 2007826"/>
              <a:gd name="connsiteX12129" fmla="*/ 9597009 w 12192000"/>
              <a:gd name="connsiteY12129" fmla="*/ 370035 h 2007826"/>
              <a:gd name="connsiteX12130" fmla="*/ 9589913 w 12192000"/>
              <a:gd name="connsiteY12130" fmla="*/ 350507 h 2007826"/>
              <a:gd name="connsiteX12131" fmla="*/ 9592151 w 12192000"/>
              <a:gd name="connsiteY12131" fmla="*/ 365653 h 2007826"/>
              <a:gd name="connsiteX12132" fmla="*/ 9581817 w 12192000"/>
              <a:gd name="connsiteY12132" fmla="*/ 365605 h 2007826"/>
              <a:gd name="connsiteX12133" fmla="*/ 9584531 w 12192000"/>
              <a:gd name="connsiteY12133" fmla="*/ 356079 h 2007826"/>
              <a:gd name="connsiteX12134" fmla="*/ 9577911 w 12192000"/>
              <a:gd name="connsiteY12134" fmla="*/ 356079 h 2007826"/>
              <a:gd name="connsiteX12135" fmla="*/ 9576863 w 12192000"/>
              <a:gd name="connsiteY12135" fmla="*/ 365748 h 2007826"/>
              <a:gd name="connsiteX12136" fmla="*/ 9567100 w 12192000"/>
              <a:gd name="connsiteY12136" fmla="*/ 365558 h 2007826"/>
              <a:gd name="connsiteX12137" fmla="*/ 9573768 w 12192000"/>
              <a:gd name="connsiteY12137" fmla="*/ 356175 h 2007826"/>
              <a:gd name="connsiteX12138" fmla="*/ 9567195 w 12192000"/>
              <a:gd name="connsiteY12138" fmla="*/ 355889 h 2007826"/>
              <a:gd name="connsiteX12139" fmla="*/ 9568529 w 12192000"/>
              <a:gd name="connsiteY12139" fmla="*/ 361557 h 2007826"/>
              <a:gd name="connsiteX12140" fmla="*/ 9558480 w 12192000"/>
              <a:gd name="connsiteY12140" fmla="*/ 361128 h 2007826"/>
              <a:gd name="connsiteX12141" fmla="*/ 9558194 w 12192000"/>
              <a:gd name="connsiteY12141" fmla="*/ 350697 h 2007826"/>
              <a:gd name="connsiteX12142" fmla="*/ 9553718 w 12192000"/>
              <a:gd name="connsiteY12142" fmla="*/ 350316 h 2007826"/>
              <a:gd name="connsiteX12143" fmla="*/ 9553384 w 12192000"/>
              <a:gd name="connsiteY12143" fmla="*/ 360842 h 2007826"/>
              <a:gd name="connsiteX12144" fmla="*/ 9544574 w 12192000"/>
              <a:gd name="connsiteY12144" fmla="*/ 360842 h 2007826"/>
              <a:gd name="connsiteX12145" fmla="*/ 9542621 w 12192000"/>
              <a:gd name="connsiteY12145" fmla="*/ 340647 h 2007826"/>
              <a:gd name="connsiteX12146" fmla="*/ 9537430 w 12192000"/>
              <a:gd name="connsiteY12146" fmla="*/ 360604 h 2007826"/>
              <a:gd name="connsiteX12147" fmla="*/ 9525381 w 12192000"/>
              <a:gd name="connsiteY12147" fmla="*/ 342934 h 2007826"/>
              <a:gd name="connsiteX12148" fmla="*/ 9524809 w 12192000"/>
              <a:gd name="connsiteY12148" fmla="*/ 356175 h 2007826"/>
              <a:gd name="connsiteX12149" fmla="*/ 9515713 w 12192000"/>
              <a:gd name="connsiteY12149" fmla="*/ 356127 h 2007826"/>
              <a:gd name="connsiteX12150" fmla="*/ 9520618 w 12192000"/>
              <a:gd name="connsiteY12150" fmla="*/ 345315 h 2007826"/>
              <a:gd name="connsiteX12151" fmla="*/ 9505950 w 12192000"/>
              <a:gd name="connsiteY12151" fmla="*/ 357127 h 2007826"/>
              <a:gd name="connsiteX12152" fmla="*/ 9505950 w 12192000"/>
              <a:gd name="connsiteY12152" fmla="*/ 341743 h 2007826"/>
              <a:gd name="connsiteX12153" fmla="*/ 9501473 w 12192000"/>
              <a:gd name="connsiteY12153" fmla="*/ 341791 h 2007826"/>
              <a:gd name="connsiteX12154" fmla="*/ 9500901 w 12192000"/>
              <a:gd name="connsiteY12154" fmla="*/ 351364 h 2007826"/>
              <a:gd name="connsiteX12155" fmla="*/ 9492948 w 12192000"/>
              <a:gd name="connsiteY12155" fmla="*/ 351269 h 2007826"/>
              <a:gd name="connsiteX12156" fmla="*/ 9488376 w 12192000"/>
              <a:gd name="connsiteY12156" fmla="*/ 338456 h 2007826"/>
              <a:gd name="connsiteX12157" fmla="*/ 9485471 w 12192000"/>
              <a:gd name="connsiteY12157" fmla="*/ 353460 h 2007826"/>
              <a:gd name="connsiteX12158" fmla="*/ 9472279 w 12192000"/>
              <a:gd name="connsiteY12158" fmla="*/ 330836 h 2007826"/>
              <a:gd name="connsiteX12159" fmla="*/ 9478042 w 12192000"/>
              <a:gd name="connsiteY12159" fmla="*/ 346744 h 2007826"/>
              <a:gd name="connsiteX12160" fmla="*/ 9453515 w 12192000"/>
              <a:gd name="connsiteY12160" fmla="*/ 346315 h 2007826"/>
              <a:gd name="connsiteX12161" fmla="*/ 9453610 w 12192000"/>
              <a:gd name="connsiteY12161" fmla="*/ 333503 h 2007826"/>
              <a:gd name="connsiteX12162" fmla="*/ 9439894 w 12192000"/>
              <a:gd name="connsiteY12162" fmla="*/ 343410 h 2007826"/>
              <a:gd name="connsiteX12163" fmla="*/ 9438942 w 12192000"/>
              <a:gd name="connsiteY12163" fmla="*/ 329359 h 2007826"/>
              <a:gd name="connsiteX12164" fmla="*/ 9426797 w 12192000"/>
              <a:gd name="connsiteY12164" fmla="*/ 343696 h 2007826"/>
              <a:gd name="connsiteX12165" fmla="*/ 9428368 w 12192000"/>
              <a:gd name="connsiteY12165" fmla="*/ 330121 h 2007826"/>
              <a:gd name="connsiteX12166" fmla="*/ 9416177 w 12192000"/>
              <a:gd name="connsiteY12166" fmla="*/ 342362 h 2007826"/>
              <a:gd name="connsiteX12167" fmla="*/ 9415224 w 12192000"/>
              <a:gd name="connsiteY12167" fmla="*/ 327549 h 2007826"/>
              <a:gd name="connsiteX12168" fmla="*/ 9410890 w 12192000"/>
              <a:gd name="connsiteY12168" fmla="*/ 327263 h 2007826"/>
              <a:gd name="connsiteX12169" fmla="*/ 9410271 w 12192000"/>
              <a:gd name="connsiteY12169" fmla="*/ 338266 h 2007826"/>
              <a:gd name="connsiteX12170" fmla="*/ 9398079 w 12192000"/>
              <a:gd name="connsiteY12170" fmla="*/ 322977 h 2007826"/>
              <a:gd name="connsiteX12171" fmla="*/ 9395936 w 12192000"/>
              <a:gd name="connsiteY12171" fmla="*/ 337933 h 2007826"/>
              <a:gd name="connsiteX12172" fmla="*/ 9363313 w 12192000"/>
              <a:gd name="connsiteY12172" fmla="*/ 331836 h 2007826"/>
              <a:gd name="connsiteX12173" fmla="*/ 9362360 w 12192000"/>
              <a:gd name="connsiteY12173" fmla="*/ 315832 h 2007826"/>
              <a:gd name="connsiteX12174" fmla="*/ 9356645 w 12192000"/>
              <a:gd name="connsiteY12174" fmla="*/ 327359 h 2007826"/>
              <a:gd name="connsiteX12175" fmla="*/ 9349168 w 12192000"/>
              <a:gd name="connsiteY12175" fmla="*/ 327597 h 2007826"/>
              <a:gd name="connsiteX12176" fmla="*/ 9348835 w 12192000"/>
              <a:gd name="connsiteY12176" fmla="*/ 319786 h 2007826"/>
              <a:gd name="connsiteX12177" fmla="*/ 9331928 w 12192000"/>
              <a:gd name="connsiteY12177" fmla="*/ 329502 h 2007826"/>
              <a:gd name="connsiteX12178" fmla="*/ 9340405 w 12192000"/>
              <a:gd name="connsiteY12178" fmla="*/ 319595 h 2007826"/>
              <a:gd name="connsiteX12179" fmla="*/ 9331533 w 12192000"/>
              <a:gd name="connsiteY12179" fmla="*/ 321396 h 2007826"/>
              <a:gd name="connsiteX12180" fmla="*/ 9334024 w 12192000"/>
              <a:gd name="connsiteY12180" fmla="*/ 310926 h 2007826"/>
              <a:gd name="connsiteX12181" fmla="*/ 9330547 w 12192000"/>
              <a:gd name="connsiteY12181" fmla="*/ 321596 h 2007826"/>
              <a:gd name="connsiteX12182" fmla="*/ 9331533 w 12192000"/>
              <a:gd name="connsiteY12182" fmla="*/ 321396 h 2007826"/>
              <a:gd name="connsiteX12183" fmla="*/ 9329118 w 12192000"/>
              <a:gd name="connsiteY12183" fmla="*/ 331550 h 2007826"/>
              <a:gd name="connsiteX12184" fmla="*/ 9322832 w 12192000"/>
              <a:gd name="connsiteY12184" fmla="*/ 315689 h 2007826"/>
              <a:gd name="connsiteX12185" fmla="*/ 9308497 w 12192000"/>
              <a:gd name="connsiteY12185" fmla="*/ 308688 h 2007826"/>
              <a:gd name="connsiteX12186" fmla="*/ 9305592 w 12192000"/>
              <a:gd name="connsiteY12186" fmla="*/ 323596 h 2007826"/>
              <a:gd name="connsiteX12187" fmla="*/ 9272492 w 12192000"/>
              <a:gd name="connsiteY12187" fmla="*/ 317261 h 2007826"/>
              <a:gd name="connsiteX12188" fmla="*/ 9272540 w 12192000"/>
              <a:gd name="connsiteY12188" fmla="*/ 303592 h 2007826"/>
              <a:gd name="connsiteX12189" fmla="*/ 9266443 w 12192000"/>
              <a:gd name="connsiteY12189" fmla="*/ 303687 h 2007826"/>
              <a:gd name="connsiteX12190" fmla="*/ 9267682 w 12192000"/>
              <a:gd name="connsiteY12190" fmla="*/ 314880 h 2007826"/>
              <a:gd name="connsiteX12191" fmla="*/ 9254966 w 12192000"/>
              <a:gd name="connsiteY12191" fmla="*/ 307450 h 2007826"/>
              <a:gd name="connsiteX12192" fmla="*/ 9234154 w 12192000"/>
              <a:gd name="connsiteY12192" fmla="*/ 313356 h 2007826"/>
              <a:gd name="connsiteX12193" fmla="*/ 9234011 w 12192000"/>
              <a:gd name="connsiteY12193" fmla="*/ 298829 h 2007826"/>
              <a:gd name="connsiteX12194" fmla="*/ 9230582 w 12192000"/>
              <a:gd name="connsiteY12194" fmla="*/ 299019 h 2007826"/>
              <a:gd name="connsiteX12195" fmla="*/ 9230725 w 12192000"/>
              <a:gd name="connsiteY12195" fmla="*/ 309926 h 2007826"/>
              <a:gd name="connsiteX12196" fmla="*/ 9217104 w 12192000"/>
              <a:gd name="connsiteY12196" fmla="*/ 303115 h 2007826"/>
              <a:gd name="connsiteX12197" fmla="*/ 9203388 w 12192000"/>
              <a:gd name="connsiteY12197" fmla="*/ 304782 h 2007826"/>
              <a:gd name="connsiteX12198" fmla="*/ 9168336 w 12192000"/>
              <a:gd name="connsiteY12198" fmla="*/ 303639 h 2007826"/>
              <a:gd name="connsiteX12199" fmla="*/ 9164812 w 12192000"/>
              <a:gd name="connsiteY12199" fmla="*/ 284349 h 2007826"/>
              <a:gd name="connsiteX12200" fmla="*/ 9164573 w 12192000"/>
              <a:gd name="connsiteY12200" fmla="*/ 298971 h 2007826"/>
              <a:gd name="connsiteX12201" fmla="*/ 9144095 w 12192000"/>
              <a:gd name="connsiteY12201" fmla="*/ 298305 h 2007826"/>
              <a:gd name="connsiteX12202" fmla="*/ 9141523 w 12192000"/>
              <a:gd name="connsiteY12202" fmla="*/ 284873 h 2007826"/>
              <a:gd name="connsiteX12203" fmla="*/ 9140619 w 12192000"/>
              <a:gd name="connsiteY12203" fmla="*/ 295066 h 2007826"/>
              <a:gd name="connsiteX12204" fmla="*/ 9128712 w 12192000"/>
              <a:gd name="connsiteY12204" fmla="*/ 279872 h 2007826"/>
              <a:gd name="connsiteX12205" fmla="*/ 9125854 w 12192000"/>
              <a:gd name="connsiteY12205" fmla="*/ 279539 h 2007826"/>
              <a:gd name="connsiteX12206" fmla="*/ 9124617 w 12192000"/>
              <a:gd name="connsiteY12206" fmla="*/ 294351 h 2007826"/>
              <a:gd name="connsiteX12207" fmla="*/ 9107853 w 12192000"/>
              <a:gd name="connsiteY12207" fmla="*/ 292780 h 2007826"/>
              <a:gd name="connsiteX12208" fmla="*/ 9090993 w 12192000"/>
              <a:gd name="connsiteY12208" fmla="*/ 288398 h 2007826"/>
              <a:gd name="connsiteX12209" fmla="*/ 9091374 w 12192000"/>
              <a:gd name="connsiteY12209" fmla="*/ 275061 h 2007826"/>
              <a:gd name="connsiteX12210" fmla="*/ 9087421 w 12192000"/>
              <a:gd name="connsiteY12210" fmla="*/ 274918 h 2007826"/>
              <a:gd name="connsiteX12211" fmla="*/ 9074848 w 12192000"/>
              <a:gd name="connsiteY12211" fmla="*/ 285730 h 2007826"/>
              <a:gd name="connsiteX12212" fmla="*/ 9050750 w 12192000"/>
              <a:gd name="connsiteY12212" fmla="*/ 282063 h 2007826"/>
              <a:gd name="connsiteX12213" fmla="*/ 9039225 w 12192000"/>
              <a:gd name="connsiteY12213" fmla="*/ 285302 h 2007826"/>
              <a:gd name="connsiteX12214" fmla="*/ 9039225 w 12192000"/>
              <a:gd name="connsiteY12214" fmla="*/ 270251 h 2007826"/>
              <a:gd name="connsiteX12215" fmla="*/ 9034748 w 12192000"/>
              <a:gd name="connsiteY12215" fmla="*/ 270346 h 2007826"/>
              <a:gd name="connsiteX12216" fmla="*/ 9034176 w 12192000"/>
              <a:gd name="connsiteY12216" fmla="*/ 280586 h 2007826"/>
              <a:gd name="connsiteX12217" fmla="*/ 9002125 w 12192000"/>
              <a:gd name="connsiteY12217" fmla="*/ 274252 h 2007826"/>
              <a:gd name="connsiteX12218" fmla="*/ 8998315 w 12192000"/>
              <a:gd name="connsiteY12218" fmla="*/ 264392 h 2007826"/>
              <a:gd name="connsiteX12219" fmla="*/ 8995124 w 12192000"/>
              <a:gd name="connsiteY12219" fmla="*/ 275014 h 2007826"/>
              <a:gd name="connsiteX12220" fmla="*/ 8946261 w 12192000"/>
              <a:gd name="connsiteY12220" fmla="*/ 266583 h 2007826"/>
              <a:gd name="connsiteX12221" fmla="*/ 8908256 w 12192000"/>
              <a:gd name="connsiteY12221" fmla="*/ 260630 h 2007826"/>
              <a:gd name="connsiteX12222" fmla="*/ 8854678 w 12192000"/>
              <a:gd name="connsiteY12222" fmla="*/ 250437 h 2007826"/>
              <a:gd name="connsiteX12223" fmla="*/ 8841438 w 12192000"/>
              <a:gd name="connsiteY12223" fmla="*/ 251342 h 2007826"/>
              <a:gd name="connsiteX12224" fmla="*/ 8837818 w 12192000"/>
              <a:gd name="connsiteY12224" fmla="*/ 255057 h 2007826"/>
              <a:gd name="connsiteX12225" fmla="*/ 8817102 w 12192000"/>
              <a:gd name="connsiteY12225" fmla="*/ 246865 h 2007826"/>
              <a:gd name="connsiteX12226" fmla="*/ 8803624 w 12192000"/>
              <a:gd name="connsiteY12226" fmla="*/ 248675 h 2007826"/>
              <a:gd name="connsiteX12227" fmla="*/ 8741473 w 12192000"/>
              <a:gd name="connsiteY12227" fmla="*/ 237529 h 2007826"/>
              <a:gd name="connsiteX12228" fmla="*/ 8735425 w 12192000"/>
              <a:gd name="connsiteY12228" fmla="*/ 240435 h 2007826"/>
              <a:gd name="connsiteX12229" fmla="*/ 8707993 w 12192000"/>
              <a:gd name="connsiteY12229" fmla="*/ 235148 h 2007826"/>
              <a:gd name="connsiteX12230" fmla="*/ 8693896 w 12192000"/>
              <a:gd name="connsiteY12230" fmla="*/ 235052 h 2007826"/>
              <a:gd name="connsiteX12231" fmla="*/ 8672751 w 12192000"/>
              <a:gd name="connsiteY12231" fmla="*/ 227051 h 2007826"/>
              <a:gd name="connsiteX12232" fmla="*/ 8671798 w 12192000"/>
              <a:gd name="connsiteY12232" fmla="*/ 233052 h 2007826"/>
              <a:gd name="connsiteX12233" fmla="*/ 8663320 w 12192000"/>
              <a:gd name="connsiteY12233" fmla="*/ 227479 h 2007826"/>
              <a:gd name="connsiteX12234" fmla="*/ 8638984 w 12192000"/>
              <a:gd name="connsiteY12234" fmla="*/ 227479 h 2007826"/>
              <a:gd name="connsiteX12235" fmla="*/ 8638842 w 12192000"/>
              <a:gd name="connsiteY12235" fmla="*/ 213190 h 2007826"/>
              <a:gd name="connsiteX12236" fmla="*/ 8634936 w 12192000"/>
              <a:gd name="connsiteY12236" fmla="*/ 213143 h 2007826"/>
              <a:gd name="connsiteX12237" fmla="*/ 8634460 w 12192000"/>
              <a:gd name="connsiteY12237" fmla="*/ 228956 h 2007826"/>
              <a:gd name="connsiteX12238" fmla="*/ 8622506 w 12192000"/>
              <a:gd name="connsiteY12238" fmla="*/ 223526 h 2007826"/>
              <a:gd name="connsiteX12239" fmla="*/ 8599456 w 12192000"/>
              <a:gd name="connsiteY12239" fmla="*/ 218192 h 2007826"/>
              <a:gd name="connsiteX12240" fmla="*/ 8584263 w 12192000"/>
              <a:gd name="connsiteY12240" fmla="*/ 218906 h 2007826"/>
              <a:gd name="connsiteX12241" fmla="*/ 8558736 w 12192000"/>
              <a:gd name="connsiteY12241" fmla="*/ 213238 h 2007826"/>
              <a:gd name="connsiteX12242" fmla="*/ 8557165 w 12192000"/>
              <a:gd name="connsiteY12242" fmla="*/ 217906 h 2007826"/>
              <a:gd name="connsiteX12243" fmla="*/ 8474964 w 12192000"/>
              <a:gd name="connsiteY12243" fmla="*/ 207141 h 2007826"/>
              <a:gd name="connsiteX12244" fmla="*/ 8436912 w 12192000"/>
              <a:gd name="connsiteY12244" fmla="*/ 201997 h 2007826"/>
              <a:gd name="connsiteX12245" fmla="*/ 8398525 w 12192000"/>
              <a:gd name="connsiteY12245" fmla="*/ 197520 h 2007826"/>
              <a:gd name="connsiteX12246" fmla="*/ 8364807 w 12192000"/>
              <a:gd name="connsiteY12246" fmla="*/ 191424 h 2007826"/>
              <a:gd name="connsiteX12247" fmla="*/ 8360569 w 12192000"/>
              <a:gd name="connsiteY12247" fmla="*/ 193758 h 2007826"/>
              <a:gd name="connsiteX12248" fmla="*/ 8327469 w 12192000"/>
              <a:gd name="connsiteY12248" fmla="*/ 187709 h 2007826"/>
              <a:gd name="connsiteX12249" fmla="*/ 8322516 w 12192000"/>
              <a:gd name="connsiteY12249" fmla="*/ 188423 h 2007826"/>
              <a:gd name="connsiteX12250" fmla="*/ 8284321 w 12192000"/>
              <a:gd name="connsiteY12250" fmla="*/ 183565 h 2007826"/>
              <a:gd name="connsiteX12251" fmla="*/ 8237506 w 12192000"/>
              <a:gd name="connsiteY12251" fmla="*/ 176706 h 2007826"/>
              <a:gd name="connsiteX12252" fmla="*/ 8198644 w 12192000"/>
              <a:gd name="connsiteY12252" fmla="*/ 170610 h 2007826"/>
              <a:gd name="connsiteX12253" fmla="*/ 8194452 w 12192000"/>
              <a:gd name="connsiteY12253" fmla="*/ 172991 h 2007826"/>
              <a:gd name="connsiteX12254" fmla="*/ 8160639 w 12192000"/>
              <a:gd name="connsiteY12254" fmla="*/ 166942 h 2007826"/>
              <a:gd name="connsiteX12255" fmla="*/ 8125158 w 12192000"/>
              <a:gd name="connsiteY12255" fmla="*/ 165466 h 2007826"/>
              <a:gd name="connsiteX12256" fmla="*/ 8124492 w 12192000"/>
              <a:gd name="connsiteY12256" fmla="*/ 154987 h 2007826"/>
              <a:gd name="connsiteX12257" fmla="*/ 8117729 w 12192000"/>
              <a:gd name="connsiteY12257" fmla="*/ 162322 h 2007826"/>
              <a:gd name="connsiteX12258" fmla="*/ 8036099 w 12192000"/>
              <a:gd name="connsiteY12258" fmla="*/ 155368 h 2007826"/>
              <a:gd name="connsiteX12259" fmla="*/ 8032527 w 12192000"/>
              <a:gd name="connsiteY12259" fmla="*/ 149129 h 2007826"/>
              <a:gd name="connsiteX12260" fmla="*/ 7994237 w 12192000"/>
              <a:gd name="connsiteY12260" fmla="*/ 148795 h 2007826"/>
              <a:gd name="connsiteX12261" fmla="*/ 7803213 w 12192000"/>
              <a:gd name="connsiteY12261" fmla="*/ 129124 h 2007826"/>
              <a:gd name="connsiteX12262" fmla="*/ 7798879 w 12192000"/>
              <a:gd name="connsiteY12262" fmla="*/ 129981 h 2007826"/>
              <a:gd name="connsiteX12263" fmla="*/ 7751064 w 12192000"/>
              <a:gd name="connsiteY12263" fmla="*/ 124933 h 2007826"/>
              <a:gd name="connsiteX12264" fmla="*/ 7703582 w 12192000"/>
              <a:gd name="connsiteY12264" fmla="*/ 122123 h 2007826"/>
              <a:gd name="connsiteX12265" fmla="*/ 7652718 w 12192000"/>
              <a:gd name="connsiteY12265" fmla="*/ 115788 h 2007826"/>
              <a:gd name="connsiteX12266" fmla="*/ 7598568 w 12192000"/>
              <a:gd name="connsiteY12266" fmla="*/ 109263 h 2007826"/>
              <a:gd name="connsiteX12267" fmla="*/ 7546800 w 12192000"/>
              <a:gd name="connsiteY12267" fmla="*/ 105690 h 2007826"/>
              <a:gd name="connsiteX12268" fmla="*/ 7497461 w 12192000"/>
              <a:gd name="connsiteY12268" fmla="*/ 101880 h 2007826"/>
              <a:gd name="connsiteX12269" fmla="*/ 7436167 w 12192000"/>
              <a:gd name="connsiteY12269" fmla="*/ 96260 h 2007826"/>
              <a:gd name="connsiteX12270" fmla="*/ 7378922 w 12192000"/>
              <a:gd name="connsiteY12270" fmla="*/ 92116 h 2007826"/>
              <a:gd name="connsiteX12271" fmla="*/ 7312914 w 12192000"/>
              <a:gd name="connsiteY12271" fmla="*/ 88401 h 2007826"/>
              <a:gd name="connsiteX12272" fmla="*/ 7257811 w 12192000"/>
              <a:gd name="connsiteY12272" fmla="*/ 81209 h 2007826"/>
              <a:gd name="connsiteX12273" fmla="*/ 7251144 w 12192000"/>
              <a:gd name="connsiteY12273" fmla="*/ 83733 h 2007826"/>
              <a:gd name="connsiteX12274" fmla="*/ 7219902 w 12192000"/>
              <a:gd name="connsiteY12274" fmla="*/ 79827 h 2007826"/>
              <a:gd name="connsiteX12275" fmla="*/ 7162990 w 12192000"/>
              <a:gd name="connsiteY12275" fmla="*/ 75017 h 2007826"/>
              <a:gd name="connsiteX12276" fmla="*/ 7122652 w 12192000"/>
              <a:gd name="connsiteY12276" fmla="*/ 72111 h 2007826"/>
              <a:gd name="connsiteX12277" fmla="*/ 7091219 w 12192000"/>
              <a:gd name="connsiteY12277" fmla="*/ 70302 h 2007826"/>
              <a:gd name="connsiteX12278" fmla="*/ 7050452 w 12192000"/>
              <a:gd name="connsiteY12278" fmla="*/ 66777 h 2007826"/>
              <a:gd name="connsiteX12279" fmla="*/ 7027259 w 12192000"/>
              <a:gd name="connsiteY12279" fmla="*/ 66682 h 2007826"/>
              <a:gd name="connsiteX12280" fmla="*/ 7013067 w 12192000"/>
              <a:gd name="connsiteY12280" fmla="*/ 66825 h 2007826"/>
              <a:gd name="connsiteX12281" fmla="*/ 6993922 w 12192000"/>
              <a:gd name="connsiteY12281" fmla="*/ 67634 h 2007826"/>
              <a:gd name="connsiteX12282" fmla="*/ 6926723 w 12192000"/>
              <a:gd name="connsiteY12282" fmla="*/ 63681 h 2007826"/>
              <a:gd name="connsiteX12283" fmla="*/ 6845713 w 12192000"/>
              <a:gd name="connsiteY12283" fmla="*/ 57203 h 2007826"/>
              <a:gd name="connsiteX12284" fmla="*/ 6831711 w 12192000"/>
              <a:gd name="connsiteY12284" fmla="*/ 56537 h 2007826"/>
              <a:gd name="connsiteX12285" fmla="*/ 6755606 w 12192000"/>
              <a:gd name="connsiteY12285" fmla="*/ 54298 h 2007826"/>
              <a:gd name="connsiteX12286" fmla="*/ 6750700 w 12192000"/>
              <a:gd name="connsiteY12286" fmla="*/ 55393 h 2007826"/>
              <a:gd name="connsiteX12287" fmla="*/ 6734794 w 12192000"/>
              <a:gd name="connsiteY12287" fmla="*/ 56060 h 2007826"/>
              <a:gd name="connsiteX12288" fmla="*/ 6733317 w 12192000"/>
              <a:gd name="connsiteY12288" fmla="*/ 50535 h 2007826"/>
              <a:gd name="connsiteX12289" fmla="*/ 6727507 w 12192000"/>
              <a:gd name="connsiteY12289" fmla="*/ 53965 h 2007826"/>
              <a:gd name="connsiteX12290" fmla="*/ 6667690 w 12192000"/>
              <a:gd name="connsiteY12290" fmla="*/ 51202 h 2007826"/>
              <a:gd name="connsiteX12291" fmla="*/ 6600634 w 12192000"/>
              <a:gd name="connsiteY12291" fmla="*/ 46725 h 2007826"/>
              <a:gd name="connsiteX12292" fmla="*/ 6541007 w 12192000"/>
              <a:gd name="connsiteY12292" fmla="*/ 44153 h 2007826"/>
              <a:gd name="connsiteX12293" fmla="*/ 6525625 w 12192000"/>
              <a:gd name="connsiteY12293" fmla="*/ 41914 h 2007826"/>
              <a:gd name="connsiteX12294" fmla="*/ 6522434 w 12192000"/>
              <a:gd name="connsiteY12294" fmla="*/ 46582 h 2007826"/>
              <a:gd name="connsiteX12295" fmla="*/ 6483810 w 12192000"/>
              <a:gd name="connsiteY12295" fmla="*/ 45248 h 2007826"/>
              <a:gd name="connsiteX12296" fmla="*/ 6412230 w 12192000"/>
              <a:gd name="connsiteY12296" fmla="*/ 38056 h 2007826"/>
              <a:gd name="connsiteX12297" fmla="*/ 6388941 w 12192000"/>
              <a:gd name="connsiteY12297" fmla="*/ 36865 h 2007826"/>
              <a:gd name="connsiteX12298" fmla="*/ 6384036 w 12192000"/>
              <a:gd name="connsiteY12298" fmla="*/ 41819 h 2007826"/>
              <a:gd name="connsiteX12299" fmla="*/ 6354794 w 12192000"/>
              <a:gd name="connsiteY12299" fmla="*/ 40914 h 2007826"/>
              <a:gd name="connsiteX12300" fmla="*/ 6351317 w 12192000"/>
              <a:gd name="connsiteY12300" fmla="*/ 37247 h 2007826"/>
              <a:gd name="connsiteX12301" fmla="*/ 6346079 w 12192000"/>
              <a:gd name="connsiteY12301" fmla="*/ 41533 h 2007826"/>
              <a:gd name="connsiteX12302" fmla="*/ 6335458 w 12192000"/>
              <a:gd name="connsiteY12302" fmla="*/ 36199 h 2007826"/>
              <a:gd name="connsiteX12303" fmla="*/ 6333601 w 12192000"/>
              <a:gd name="connsiteY12303" fmla="*/ 41771 h 2007826"/>
              <a:gd name="connsiteX12304" fmla="*/ 6317742 w 12192000"/>
              <a:gd name="connsiteY12304" fmla="*/ 37961 h 2007826"/>
              <a:gd name="connsiteX12305" fmla="*/ 6293882 w 12192000"/>
              <a:gd name="connsiteY12305" fmla="*/ 39819 h 2007826"/>
              <a:gd name="connsiteX12306" fmla="*/ 6253257 w 12192000"/>
              <a:gd name="connsiteY12306" fmla="*/ 37056 h 2007826"/>
              <a:gd name="connsiteX12307" fmla="*/ 6191059 w 12192000"/>
              <a:gd name="connsiteY12307" fmla="*/ 36342 h 2007826"/>
              <a:gd name="connsiteX12308" fmla="*/ 6183487 w 12192000"/>
              <a:gd name="connsiteY12308" fmla="*/ 31817 h 2007826"/>
              <a:gd name="connsiteX12309" fmla="*/ 6178105 w 12192000"/>
              <a:gd name="connsiteY12309" fmla="*/ 38247 h 2007826"/>
              <a:gd name="connsiteX12310" fmla="*/ 6175772 w 12192000"/>
              <a:gd name="connsiteY12310" fmla="*/ 31340 h 2007826"/>
              <a:gd name="connsiteX12311" fmla="*/ 6164913 w 12192000"/>
              <a:gd name="connsiteY12311" fmla="*/ 36913 h 2007826"/>
              <a:gd name="connsiteX12312" fmla="*/ 6160817 w 12192000"/>
              <a:gd name="connsiteY12312" fmla="*/ 32579 h 2007826"/>
              <a:gd name="connsiteX12313" fmla="*/ 6156007 w 12192000"/>
              <a:gd name="connsiteY12313" fmla="*/ 35865 h 2007826"/>
              <a:gd name="connsiteX12314" fmla="*/ 6117050 w 12192000"/>
              <a:gd name="connsiteY12314" fmla="*/ 36961 h 2007826"/>
              <a:gd name="connsiteX12315" fmla="*/ 6108192 w 12192000"/>
              <a:gd name="connsiteY12315" fmla="*/ 32769 h 2007826"/>
              <a:gd name="connsiteX12316" fmla="*/ 6088239 w 12192000"/>
              <a:gd name="connsiteY12316" fmla="*/ 35198 h 2007826"/>
              <a:gd name="connsiteX12317" fmla="*/ 6083763 w 12192000"/>
              <a:gd name="connsiteY12317" fmla="*/ 32198 h 2007826"/>
              <a:gd name="connsiteX12318" fmla="*/ 6080763 w 12192000"/>
              <a:gd name="connsiteY12318" fmla="*/ 36532 h 2007826"/>
              <a:gd name="connsiteX12319" fmla="*/ 6031391 w 12192000"/>
              <a:gd name="connsiteY12319" fmla="*/ 33436 h 2007826"/>
              <a:gd name="connsiteX12320" fmla="*/ 6003728 w 12192000"/>
              <a:gd name="connsiteY12320" fmla="*/ 36008 h 2007826"/>
              <a:gd name="connsiteX12321" fmla="*/ 5955449 w 12192000"/>
              <a:gd name="connsiteY12321" fmla="*/ 33627 h 2007826"/>
              <a:gd name="connsiteX12322" fmla="*/ 5935833 w 12192000"/>
              <a:gd name="connsiteY12322" fmla="*/ 35341 h 2007826"/>
              <a:gd name="connsiteX12323" fmla="*/ 5931693 w 12192000"/>
              <a:gd name="connsiteY12323" fmla="*/ 32579 h 2007826"/>
              <a:gd name="connsiteX12324" fmla="*/ 5924836 w 12192000"/>
              <a:gd name="connsiteY12324" fmla="*/ 35818 h 2007826"/>
              <a:gd name="connsiteX12325" fmla="*/ 5917266 w 12192000"/>
              <a:gd name="connsiteY12325" fmla="*/ 32245 h 2007826"/>
              <a:gd name="connsiteX12326" fmla="*/ 5888840 w 12192000"/>
              <a:gd name="connsiteY12326" fmla="*/ 36865 h 2007826"/>
              <a:gd name="connsiteX12327" fmla="*/ 5879414 w 12192000"/>
              <a:gd name="connsiteY12327" fmla="*/ 32388 h 2007826"/>
              <a:gd name="connsiteX12328" fmla="*/ 5850371 w 12192000"/>
              <a:gd name="connsiteY12328" fmla="*/ 37104 h 2007826"/>
              <a:gd name="connsiteX12329" fmla="*/ 5841325 w 12192000"/>
              <a:gd name="connsiteY12329" fmla="*/ 32626 h 2007826"/>
              <a:gd name="connsiteX12330" fmla="*/ 5828183 w 12192000"/>
              <a:gd name="connsiteY12330" fmla="*/ 18099 h 2007826"/>
              <a:gd name="connsiteX12331" fmla="*/ 5838563 w 12192000"/>
              <a:gd name="connsiteY12331" fmla="*/ 17814 h 2007826"/>
              <a:gd name="connsiteX12332" fmla="*/ 5839229 w 12192000"/>
              <a:gd name="connsiteY12332" fmla="*/ 27435 h 2007826"/>
              <a:gd name="connsiteX12333" fmla="*/ 5843562 w 12192000"/>
              <a:gd name="connsiteY12333" fmla="*/ 27435 h 2007826"/>
              <a:gd name="connsiteX12334" fmla="*/ 5844086 w 12192000"/>
              <a:gd name="connsiteY12334" fmla="*/ 16337 h 2007826"/>
              <a:gd name="connsiteX12335" fmla="*/ 5855560 w 12192000"/>
              <a:gd name="connsiteY12335" fmla="*/ 23005 h 2007826"/>
              <a:gd name="connsiteX12336" fmla="*/ 5862606 w 12192000"/>
              <a:gd name="connsiteY12336" fmla="*/ 16671 h 2007826"/>
              <a:gd name="connsiteX12337" fmla="*/ 5862846 w 12192000"/>
              <a:gd name="connsiteY12337" fmla="*/ 27435 h 2007826"/>
              <a:gd name="connsiteX12338" fmla="*/ 5867179 w 12192000"/>
              <a:gd name="connsiteY12338" fmla="*/ 27435 h 2007826"/>
              <a:gd name="connsiteX12339" fmla="*/ 5867751 w 12192000"/>
              <a:gd name="connsiteY12339" fmla="*/ 17909 h 2007826"/>
              <a:gd name="connsiteX12340" fmla="*/ 5876795 w 12192000"/>
              <a:gd name="connsiteY12340" fmla="*/ 17909 h 2007826"/>
              <a:gd name="connsiteX12341" fmla="*/ 5877080 w 12192000"/>
              <a:gd name="connsiteY12341" fmla="*/ 27482 h 2007826"/>
              <a:gd name="connsiteX12342" fmla="*/ 5881459 w 12192000"/>
              <a:gd name="connsiteY12342" fmla="*/ 27435 h 2007826"/>
              <a:gd name="connsiteX12343" fmla="*/ 5882318 w 12192000"/>
              <a:gd name="connsiteY12343" fmla="*/ 16480 h 2007826"/>
              <a:gd name="connsiteX12344" fmla="*/ 5895982 w 12192000"/>
              <a:gd name="connsiteY12344" fmla="*/ 22862 h 2007826"/>
              <a:gd name="connsiteX12345" fmla="*/ 5896744 w 12192000"/>
              <a:gd name="connsiteY12345" fmla="*/ 15242 h 2007826"/>
              <a:gd name="connsiteX12346" fmla="*/ 5902267 w 12192000"/>
              <a:gd name="connsiteY12346" fmla="*/ 27101 h 2007826"/>
              <a:gd name="connsiteX12347" fmla="*/ 5905411 w 12192000"/>
              <a:gd name="connsiteY12347" fmla="*/ 27673 h 2007826"/>
              <a:gd name="connsiteX12348" fmla="*/ 5906076 w 12192000"/>
              <a:gd name="connsiteY12348" fmla="*/ 15861 h 2007826"/>
              <a:gd name="connsiteX12349" fmla="*/ 5916695 w 12192000"/>
              <a:gd name="connsiteY12349" fmla="*/ 28292 h 2007826"/>
              <a:gd name="connsiteX12350" fmla="*/ 5931451 w 12192000"/>
              <a:gd name="connsiteY12350" fmla="*/ 14765 h 2007826"/>
              <a:gd name="connsiteX12351" fmla="*/ 5928596 w 12192000"/>
              <a:gd name="connsiteY12351" fmla="*/ 22672 h 2007826"/>
              <a:gd name="connsiteX12352" fmla="*/ 5934407 w 12192000"/>
              <a:gd name="connsiteY12352" fmla="*/ 22719 h 2007826"/>
              <a:gd name="connsiteX12353" fmla="*/ 5932264 w 12192000"/>
              <a:gd name="connsiteY12353" fmla="*/ 13146 h 2007826"/>
              <a:gd name="connsiteX12354" fmla="*/ 5940404 w 12192000"/>
              <a:gd name="connsiteY12354" fmla="*/ 27768 h 2007826"/>
              <a:gd name="connsiteX12355" fmla="*/ 5952213 w 12192000"/>
              <a:gd name="connsiteY12355" fmla="*/ 15861 h 2007826"/>
              <a:gd name="connsiteX12356" fmla="*/ 5953498 w 12192000"/>
              <a:gd name="connsiteY12356" fmla="*/ 27435 h 2007826"/>
              <a:gd name="connsiteX12357" fmla="*/ 5957782 w 12192000"/>
              <a:gd name="connsiteY12357" fmla="*/ 27482 h 2007826"/>
              <a:gd name="connsiteX12358" fmla="*/ 5958164 w 12192000"/>
              <a:gd name="connsiteY12358" fmla="*/ 17242 h 2007826"/>
              <a:gd name="connsiteX12359" fmla="*/ 5976780 w 12192000"/>
              <a:gd name="connsiteY12359" fmla="*/ 17623 h 2007826"/>
              <a:gd name="connsiteX12360" fmla="*/ 5978493 w 12192000"/>
              <a:gd name="connsiteY12360" fmla="*/ 29007 h 2007826"/>
              <a:gd name="connsiteX12361" fmla="*/ 5985113 w 12192000"/>
              <a:gd name="connsiteY12361" fmla="*/ 13432 h 2007826"/>
              <a:gd name="connsiteX12362" fmla="*/ 5995113 w 12192000"/>
              <a:gd name="connsiteY12362" fmla="*/ 28435 h 2007826"/>
              <a:gd name="connsiteX12363" fmla="*/ 5997062 w 12192000"/>
              <a:gd name="connsiteY12363" fmla="*/ 15861 h 2007826"/>
              <a:gd name="connsiteX12364" fmla="*/ 6010013 w 12192000"/>
              <a:gd name="connsiteY12364" fmla="*/ 22815 h 2007826"/>
              <a:gd name="connsiteX12365" fmla="*/ 6011680 w 12192000"/>
              <a:gd name="connsiteY12365" fmla="*/ 15908 h 2007826"/>
              <a:gd name="connsiteX12366" fmla="*/ 6018249 w 12192000"/>
              <a:gd name="connsiteY12366" fmla="*/ 28959 h 2007826"/>
              <a:gd name="connsiteX12367" fmla="*/ 6022583 w 12192000"/>
              <a:gd name="connsiteY12367" fmla="*/ 11908 h 2007826"/>
              <a:gd name="connsiteX12368" fmla="*/ 6033153 w 12192000"/>
              <a:gd name="connsiteY12368" fmla="*/ 28578 h 2007826"/>
              <a:gd name="connsiteX12369" fmla="*/ 6036962 w 12192000"/>
              <a:gd name="connsiteY12369" fmla="*/ 5049 h 2007826"/>
              <a:gd name="connsiteX12370" fmla="*/ 6041104 w 12192000"/>
              <a:gd name="connsiteY12370" fmla="*/ 4906 h 2007826"/>
              <a:gd name="connsiteX12371" fmla="*/ 6195155 w 12192000"/>
              <a:gd name="connsiteY12371" fmla="*/ 4858 h 2007826"/>
              <a:gd name="connsiteX12372" fmla="*/ 6186916 w 12192000"/>
              <a:gd name="connsiteY12372" fmla="*/ 17004 h 2007826"/>
              <a:gd name="connsiteX12373" fmla="*/ 6195155 w 12192000"/>
              <a:gd name="connsiteY12373" fmla="*/ 4858 h 2007826"/>
              <a:gd name="connsiteX12374" fmla="*/ 6086907 w 12192000"/>
              <a:gd name="connsiteY12374" fmla="*/ 4620 h 2007826"/>
              <a:gd name="connsiteX12375" fmla="*/ 6086907 w 12192000"/>
              <a:gd name="connsiteY12375" fmla="*/ 4620 h 2007826"/>
              <a:gd name="connsiteX12376" fmla="*/ 5920549 w 12192000"/>
              <a:gd name="connsiteY12376" fmla="*/ 4096 h 2007826"/>
              <a:gd name="connsiteX12377" fmla="*/ 5920549 w 12192000"/>
              <a:gd name="connsiteY12377" fmla="*/ 4096 h 2007826"/>
              <a:gd name="connsiteX12378" fmla="*/ 6156912 w 12192000"/>
              <a:gd name="connsiteY12378" fmla="*/ 4048 h 2007826"/>
              <a:gd name="connsiteX12379" fmla="*/ 6151340 w 12192000"/>
              <a:gd name="connsiteY12379" fmla="*/ 17623 h 2007826"/>
              <a:gd name="connsiteX12380" fmla="*/ 6156912 w 12192000"/>
              <a:gd name="connsiteY12380" fmla="*/ 4048 h 2007826"/>
              <a:gd name="connsiteX12381" fmla="*/ 6118907 w 12192000"/>
              <a:gd name="connsiteY12381" fmla="*/ 4048 h 2007826"/>
              <a:gd name="connsiteX12382" fmla="*/ 6113239 w 12192000"/>
              <a:gd name="connsiteY12382" fmla="*/ 17528 h 2007826"/>
              <a:gd name="connsiteX12383" fmla="*/ 6118907 w 12192000"/>
              <a:gd name="connsiteY12383" fmla="*/ 4048 h 2007826"/>
              <a:gd name="connsiteX12384" fmla="*/ 6048912 w 12192000"/>
              <a:gd name="connsiteY12384" fmla="*/ 3906 h 2007826"/>
              <a:gd name="connsiteX12385" fmla="*/ 6048912 w 12192000"/>
              <a:gd name="connsiteY12385" fmla="*/ 3906 h 2007826"/>
              <a:gd name="connsiteX12386" fmla="*/ 5706106 w 12192000"/>
              <a:gd name="connsiteY12386" fmla="*/ 1334 h 2007826"/>
              <a:gd name="connsiteX12387" fmla="*/ 5706106 w 12192000"/>
              <a:gd name="connsiteY12387" fmla="*/ 1334 h 2007826"/>
              <a:gd name="connsiteX12388" fmla="*/ 5744006 w 12192000"/>
              <a:gd name="connsiteY12388" fmla="*/ 1286 h 2007826"/>
              <a:gd name="connsiteX12389" fmla="*/ 5744006 w 12192000"/>
              <a:gd name="connsiteY12389" fmla="*/ 1286 h 2007826"/>
              <a:gd name="connsiteX12390" fmla="*/ 5820519 w 12192000"/>
              <a:gd name="connsiteY12390" fmla="*/ 1191 h 2007826"/>
              <a:gd name="connsiteX12391" fmla="*/ 5820519 w 12192000"/>
              <a:gd name="connsiteY12391" fmla="*/ 1191 h 2007826"/>
              <a:gd name="connsiteX12392" fmla="*/ 5896458 w 12192000"/>
              <a:gd name="connsiteY12392" fmla="*/ 810 h 2007826"/>
              <a:gd name="connsiteX12393" fmla="*/ 5896458 w 12192000"/>
              <a:gd name="connsiteY12393" fmla="*/ 810 h 2007826"/>
              <a:gd name="connsiteX12394" fmla="*/ 5858323 w 12192000"/>
              <a:gd name="connsiteY12394" fmla="*/ 619 h 2007826"/>
              <a:gd name="connsiteX12395" fmla="*/ 5858323 w 12192000"/>
              <a:gd name="connsiteY12395" fmla="*/ 619 h 2007826"/>
              <a:gd name="connsiteX12396" fmla="*/ 5910552 w 12192000"/>
              <a:gd name="connsiteY12396" fmla="*/ 143 h 2007826"/>
              <a:gd name="connsiteX12397" fmla="*/ 5910552 w 12192000"/>
              <a:gd name="connsiteY12397" fmla="*/ 143 h 2007826"/>
              <a:gd name="connsiteX12398" fmla="*/ 5782334 w 12192000"/>
              <a:gd name="connsiteY12398" fmla="*/ 0 h 2007826"/>
              <a:gd name="connsiteX12399" fmla="*/ 5782334 w 12192000"/>
              <a:gd name="connsiteY12399" fmla="*/ 0 h 200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2007826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2007826"/>
                </a:lnTo>
                <a:lnTo>
                  <a:pt x="0" y="2007826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29247" y="196881"/>
            <a:ext cx="1964855" cy="646331"/>
            <a:chOff x="3735633" y="2801483"/>
            <a:chExt cx="1964855" cy="646331"/>
          </a:xfrm>
        </p:grpSpPr>
        <p:sp>
          <p:nvSpPr>
            <p:cNvPr id="1973" name="文本框 1972"/>
            <p:cNvSpPr txBox="1"/>
            <p:nvPr/>
          </p:nvSpPr>
          <p:spPr>
            <a:xfrm>
              <a:off x="4170474" y="2801483"/>
              <a:ext cx="10951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rgbClr val="F4332B"/>
                  </a:solidFill>
                  <a:latin typeface="阿里巴巴普惠体 2.0 65 Medium" panose="00020600040101010101" pitchFamily="18" charset="-122"/>
                  <a:ea typeface="阿里巴巴普惠体 2.0 65 Medium" panose="00020600040101010101" pitchFamily="18" charset="-122"/>
                  <a:cs typeface="阿里巴巴普惠体 2.0 65 Medium" panose="00020600040101010101" pitchFamily="18" charset="-122"/>
                </a:rPr>
                <a:t>目录</a:t>
              </a:r>
              <a:endParaRPr lang="zh-CN" altLang="en-US" sz="3600" b="1" dirty="0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endParaRPr>
            </a:p>
          </p:txBody>
        </p:sp>
        <p:sp>
          <p:nvSpPr>
            <p:cNvPr id="1986" name="iconfont-1096-617929"/>
            <p:cNvSpPr/>
            <p:nvPr/>
          </p:nvSpPr>
          <p:spPr>
            <a:xfrm>
              <a:off x="3735633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  <p:sp>
          <p:nvSpPr>
            <p:cNvPr id="1987" name="iconfont-1096-617929"/>
            <p:cNvSpPr/>
            <p:nvPr/>
          </p:nvSpPr>
          <p:spPr>
            <a:xfrm>
              <a:off x="5398610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</p:grpSp>
      <p:sp>
        <p:nvSpPr>
          <p:cNvPr id="1998" name="文本框 1997"/>
          <p:cNvSpPr txBox="1"/>
          <p:nvPr/>
        </p:nvSpPr>
        <p:spPr>
          <a:xfrm>
            <a:off x="4876131" y="800801"/>
            <a:ext cx="243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F4332B"/>
                </a:solidFill>
                <a:latin typeface="+mj-lt"/>
                <a:ea typeface="MiSans Heavy" panose="00000A00000000000000" pitchFamily="2" charset="-122"/>
              </a:rPr>
              <a:t>CONTENTS</a:t>
            </a:r>
            <a:endParaRPr lang="zh-CN" altLang="en-US" sz="1200" dirty="0">
              <a:solidFill>
                <a:srgbClr val="F4332B"/>
              </a:solidFill>
              <a:latin typeface="+mj-lt"/>
              <a:ea typeface="MiSans Heavy" panose="00000A00000000000000" pitchFamily="2" charset="-122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 descr="D:\51PPT模板网\51pptmoban.com\图片.jpg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527052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2751773" y="402805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 flipH="1">
            <a:off x="7370429" y="402805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36" name="组合 1935"/>
          <p:cNvGrpSpPr/>
          <p:nvPr/>
        </p:nvGrpSpPr>
        <p:grpSpPr>
          <a:xfrm>
            <a:off x="1954345" y="1671601"/>
            <a:ext cx="8268068" cy="827316"/>
            <a:chOff x="1935512" y="1772423"/>
            <a:chExt cx="8268068" cy="827316"/>
          </a:xfrm>
        </p:grpSpPr>
        <p:grpSp>
          <p:nvGrpSpPr>
            <p:cNvPr id="1930" name="组合 1929"/>
            <p:cNvGrpSpPr/>
            <p:nvPr/>
          </p:nvGrpSpPr>
          <p:grpSpPr>
            <a:xfrm>
              <a:off x="1935512" y="1772423"/>
              <a:ext cx="3788228" cy="827316"/>
              <a:chOff x="1891381" y="1901142"/>
              <a:chExt cx="3788228" cy="827316"/>
            </a:xfrm>
          </p:grpSpPr>
          <p:sp>
            <p:nvSpPr>
              <p:cNvPr id="1925" name="任意多边形: 形状 1924"/>
              <p:cNvSpPr/>
              <p:nvPr/>
            </p:nvSpPr>
            <p:spPr>
              <a:xfrm rot="10800000">
                <a:off x="1891381" y="1901143"/>
                <a:ext cx="3788228" cy="827315"/>
              </a:xfrm>
              <a:custGeom>
                <a:avLst/>
                <a:gdLst>
                  <a:gd name="connsiteX0" fmla="*/ 3788228 w 3788228"/>
                  <a:gd name="connsiteY0" fmla="*/ 827315 h 827315"/>
                  <a:gd name="connsiteX1" fmla="*/ 2978657 w 3788228"/>
                  <a:gd name="connsiteY1" fmla="*/ 827315 h 827315"/>
                  <a:gd name="connsiteX2" fmla="*/ 2802918 w 3788228"/>
                  <a:gd name="connsiteY2" fmla="*/ 124359 h 827315"/>
                  <a:gd name="connsiteX3" fmla="*/ 0 w 3788228"/>
                  <a:gd name="connsiteY3" fmla="*/ 124359 h 827315"/>
                  <a:gd name="connsiteX4" fmla="*/ 0 w 3788228"/>
                  <a:gd name="connsiteY4" fmla="*/ 0 h 827315"/>
                  <a:gd name="connsiteX5" fmla="*/ 3788228 w 3788228"/>
                  <a:gd name="connsiteY5" fmla="*/ 0 h 827315"/>
                  <a:gd name="connsiteX6" fmla="*/ 3788228 w 3788228"/>
                  <a:gd name="connsiteY6" fmla="*/ 827315 h 827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8228" h="827315">
                    <a:moveTo>
                      <a:pt x="3788228" y="827315"/>
                    </a:moveTo>
                    <a:lnTo>
                      <a:pt x="2978657" y="827315"/>
                    </a:lnTo>
                    <a:lnTo>
                      <a:pt x="2802918" y="124359"/>
                    </a:lnTo>
                    <a:lnTo>
                      <a:pt x="0" y="124359"/>
                    </a:lnTo>
                    <a:lnTo>
                      <a:pt x="0" y="0"/>
                    </a:lnTo>
                    <a:lnTo>
                      <a:pt x="3788228" y="0"/>
                    </a:lnTo>
                    <a:lnTo>
                      <a:pt x="3788228" y="827315"/>
                    </a:lnTo>
                    <a:close/>
                  </a:path>
                </a:pathLst>
              </a:custGeom>
              <a:solidFill>
                <a:srgbClr val="D1131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9" name="文本框 1928"/>
              <p:cNvSpPr txBox="1"/>
              <p:nvPr/>
            </p:nvSpPr>
            <p:spPr>
              <a:xfrm>
                <a:off x="1978182" y="2057335"/>
                <a:ext cx="68320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927" name="任意多边形: 形状 1926"/>
              <p:cNvSpPr/>
              <p:nvPr/>
            </p:nvSpPr>
            <p:spPr>
              <a:xfrm rot="10800000">
                <a:off x="2700952" y="1901142"/>
                <a:ext cx="2978657" cy="702956"/>
              </a:xfrm>
              <a:custGeom>
                <a:avLst/>
                <a:gdLst>
                  <a:gd name="connsiteX0" fmla="*/ 2978657 w 2978657"/>
                  <a:gd name="connsiteY0" fmla="*/ 702956 h 702956"/>
                  <a:gd name="connsiteX1" fmla="*/ 0 w 2978657"/>
                  <a:gd name="connsiteY1" fmla="*/ 702956 h 702956"/>
                  <a:gd name="connsiteX2" fmla="*/ 0 w 2978657"/>
                  <a:gd name="connsiteY2" fmla="*/ 0 h 702956"/>
                  <a:gd name="connsiteX3" fmla="*/ 2802918 w 2978657"/>
                  <a:gd name="connsiteY3" fmla="*/ 0 h 702956"/>
                  <a:gd name="connsiteX4" fmla="*/ 2978657 w 2978657"/>
                  <a:gd name="connsiteY4" fmla="*/ 702956 h 70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78657" h="702956">
                    <a:moveTo>
                      <a:pt x="2978657" y="702956"/>
                    </a:moveTo>
                    <a:lnTo>
                      <a:pt x="0" y="702956"/>
                    </a:lnTo>
                    <a:lnTo>
                      <a:pt x="0" y="0"/>
                    </a:lnTo>
                    <a:lnTo>
                      <a:pt x="2802918" y="0"/>
                    </a:lnTo>
                    <a:lnTo>
                      <a:pt x="2978657" y="70295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dist="63500" dir="2700000" algn="tl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8" name="文本框 1927"/>
              <p:cNvSpPr txBox="1"/>
              <p:nvPr/>
            </p:nvSpPr>
            <p:spPr>
              <a:xfrm>
                <a:off x="3385742" y="2052693"/>
                <a:ext cx="120396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sz="2000" b="1" dirty="0">
                    <a:solidFill>
                      <a:srgbClr val="F4332B"/>
                    </a:solidFill>
                  </a:rPr>
                  <a:t>选题</a:t>
                </a:r>
                <a:r>
                  <a:rPr lang="zh-CN" altLang="en-US" sz="2000" b="1" dirty="0">
                    <a:solidFill>
                      <a:srgbClr val="F4332B"/>
                    </a:solidFill>
                  </a:rPr>
                  <a:t>背景</a:t>
                </a:r>
                <a:endParaRPr lang="zh-CN" altLang="en-US" sz="2000" b="1" dirty="0">
                  <a:solidFill>
                    <a:srgbClr val="F4332B"/>
                  </a:solidFill>
                </a:endParaRPr>
              </a:p>
            </p:txBody>
          </p:sp>
        </p:grpSp>
        <p:grpSp>
          <p:nvGrpSpPr>
            <p:cNvPr id="1931" name="组合 1930"/>
            <p:cNvGrpSpPr/>
            <p:nvPr/>
          </p:nvGrpSpPr>
          <p:grpSpPr>
            <a:xfrm>
              <a:off x="6415352" y="1772423"/>
              <a:ext cx="3788228" cy="827316"/>
              <a:chOff x="1891381" y="1901142"/>
              <a:chExt cx="3788228" cy="827316"/>
            </a:xfrm>
          </p:grpSpPr>
          <p:sp>
            <p:nvSpPr>
              <p:cNvPr id="1932" name="任意多边形: 形状 1931" descr="D:\51PPT模板网\51pptmoban.com\图片.jpg"/>
              <p:cNvSpPr/>
              <p:nvPr/>
            </p:nvSpPr>
            <p:spPr>
              <a:xfrm rot="10800000">
                <a:off x="1891381" y="1901143"/>
                <a:ext cx="3788228" cy="827315"/>
              </a:xfrm>
              <a:custGeom>
                <a:avLst/>
                <a:gdLst>
                  <a:gd name="connsiteX0" fmla="*/ 3788228 w 3788228"/>
                  <a:gd name="connsiteY0" fmla="*/ 827315 h 827315"/>
                  <a:gd name="connsiteX1" fmla="*/ 2978657 w 3788228"/>
                  <a:gd name="connsiteY1" fmla="*/ 827315 h 827315"/>
                  <a:gd name="connsiteX2" fmla="*/ 2802918 w 3788228"/>
                  <a:gd name="connsiteY2" fmla="*/ 124359 h 827315"/>
                  <a:gd name="connsiteX3" fmla="*/ 0 w 3788228"/>
                  <a:gd name="connsiteY3" fmla="*/ 124359 h 827315"/>
                  <a:gd name="connsiteX4" fmla="*/ 0 w 3788228"/>
                  <a:gd name="connsiteY4" fmla="*/ 0 h 827315"/>
                  <a:gd name="connsiteX5" fmla="*/ 3788228 w 3788228"/>
                  <a:gd name="connsiteY5" fmla="*/ 0 h 827315"/>
                  <a:gd name="connsiteX6" fmla="*/ 3788228 w 3788228"/>
                  <a:gd name="connsiteY6" fmla="*/ 827315 h 827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8228" h="827315">
                    <a:moveTo>
                      <a:pt x="3788228" y="827315"/>
                    </a:moveTo>
                    <a:lnTo>
                      <a:pt x="2978657" y="827315"/>
                    </a:lnTo>
                    <a:lnTo>
                      <a:pt x="2802918" y="124359"/>
                    </a:lnTo>
                    <a:lnTo>
                      <a:pt x="0" y="124359"/>
                    </a:lnTo>
                    <a:lnTo>
                      <a:pt x="0" y="0"/>
                    </a:lnTo>
                    <a:lnTo>
                      <a:pt x="3788228" y="0"/>
                    </a:lnTo>
                    <a:lnTo>
                      <a:pt x="3788228" y="827315"/>
                    </a:lnTo>
                    <a:close/>
                  </a:path>
                </a:pathLst>
              </a:custGeom>
              <a:solidFill>
                <a:srgbClr val="D1131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3" name="文本框 1932"/>
              <p:cNvSpPr txBox="1"/>
              <p:nvPr/>
            </p:nvSpPr>
            <p:spPr>
              <a:xfrm>
                <a:off x="1978182" y="2057335"/>
                <a:ext cx="72968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934" name="任意多边形: 形状 1933"/>
              <p:cNvSpPr/>
              <p:nvPr/>
            </p:nvSpPr>
            <p:spPr>
              <a:xfrm rot="10800000">
                <a:off x="2700952" y="1901142"/>
                <a:ext cx="2978657" cy="702956"/>
              </a:xfrm>
              <a:custGeom>
                <a:avLst/>
                <a:gdLst>
                  <a:gd name="connsiteX0" fmla="*/ 2978657 w 2978657"/>
                  <a:gd name="connsiteY0" fmla="*/ 702956 h 702956"/>
                  <a:gd name="connsiteX1" fmla="*/ 0 w 2978657"/>
                  <a:gd name="connsiteY1" fmla="*/ 702956 h 702956"/>
                  <a:gd name="connsiteX2" fmla="*/ 0 w 2978657"/>
                  <a:gd name="connsiteY2" fmla="*/ 0 h 702956"/>
                  <a:gd name="connsiteX3" fmla="*/ 2802918 w 2978657"/>
                  <a:gd name="connsiteY3" fmla="*/ 0 h 702956"/>
                  <a:gd name="connsiteX4" fmla="*/ 2978657 w 2978657"/>
                  <a:gd name="connsiteY4" fmla="*/ 702956 h 70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78657" h="702956">
                    <a:moveTo>
                      <a:pt x="2978657" y="702956"/>
                    </a:moveTo>
                    <a:lnTo>
                      <a:pt x="0" y="702956"/>
                    </a:lnTo>
                    <a:lnTo>
                      <a:pt x="0" y="0"/>
                    </a:lnTo>
                    <a:lnTo>
                      <a:pt x="2802918" y="0"/>
                    </a:lnTo>
                    <a:lnTo>
                      <a:pt x="2978657" y="70295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dist="63500" dir="2700000" algn="tl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5" name="文本框 1934"/>
              <p:cNvSpPr txBox="1"/>
              <p:nvPr/>
            </p:nvSpPr>
            <p:spPr>
              <a:xfrm>
                <a:off x="3378757" y="2055233"/>
                <a:ext cx="120396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F4332B"/>
                    </a:solidFill>
                  </a:rPr>
                  <a:t>历史</a:t>
                </a:r>
                <a:r>
                  <a:rPr lang="zh-CN" altLang="en-US" sz="2000" b="1" dirty="0">
                    <a:solidFill>
                      <a:srgbClr val="F4332B"/>
                    </a:solidFill>
                  </a:rPr>
                  <a:t>沿革</a:t>
                </a:r>
                <a:endParaRPr lang="zh-CN" altLang="en-US" sz="2000" b="1" dirty="0">
                  <a:solidFill>
                    <a:srgbClr val="F4332B"/>
                  </a:solidFill>
                </a:endParaRPr>
              </a:p>
            </p:txBody>
          </p:sp>
        </p:grpSp>
      </p:grpSp>
      <p:grpSp>
        <p:nvGrpSpPr>
          <p:cNvPr id="1937" name="组合 1936"/>
          <p:cNvGrpSpPr/>
          <p:nvPr/>
        </p:nvGrpSpPr>
        <p:grpSpPr>
          <a:xfrm>
            <a:off x="1954345" y="3475876"/>
            <a:ext cx="8268068" cy="827316"/>
            <a:chOff x="1935512" y="1772423"/>
            <a:chExt cx="8268068" cy="827316"/>
          </a:xfrm>
        </p:grpSpPr>
        <p:grpSp>
          <p:nvGrpSpPr>
            <p:cNvPr id="1938" name="组合 1937"/>
            <p:cNvGrpSpPr/>
            <p:nvPr/>
          </p:nvGrpSpPr>
          <p:grpSpPr>
            <a:xfrm>
              <a:off x="1935512" y="1772423"/>
              <a:ext cx="3788228" cy="827316"/>
              <a:chOff x="1891381" y="1901142"/>
              <a:chExt cx="3788228" cy="827316"/>
            </a:xfrm>
          </p:grpSpPr>
          <p:sp>
            <p:nvSpPr>
              <p:cNvPr id="1944" name="任意多边形: 形状 1943"/>
              <p:cNvSpPr/>
              <p:nvPr/>
            </p:nvSpPr>
            <p:spPr>
              <a:xfrm rot="10800000">
                <a:off x="1891381" y="1901143"/>
                <a:ext cx="3788228" cy="827315"/>
              </a:xfrm>
              <a:custGeom>
                <a:avLst/>
                <a:gdLst>
                  <a:gd name="connsiteX0" fmla="*/ 3788228 w 3788228"/>
                  <a:gd name="connsiteY0" fmla="*/ 827315 h 827315"/>
                  <a:gd name="connsiteX1" fmla="*/ 2978657 w 3788228"/>
                  <a:gd name="connsiteY1" fmla="*/ 827315 h 827315"/>
                  <a:gd name="connsiteX2" fmla="*/ 2802918 w 3788228"/>
                  <a:gd name="connsiteY2" fmla="*/ 124359 h 827315"/>
                  <a:gd name="connsiteX3" fmla="*/ 0 w 3788228"/>
                  <a:gd name="connsiteY3" fmla="*/ 124359 h 827315"/>
                  <a:gd name="connsiteX4" fmla="*/ 0 w 3788228"/>
                  <a:gd name="connsiteY4" fmla="*/ 0 h 827315"/>
                  <a:gd name="connsiteX5" fmla="*/ 3788228 w 3788228"/>
                  <a:gd name="connsiteY5" fmla="*/ 0 h 827315"/>
                  <a:gd name="connsiteX6" fmla="*/ 3788228 w 3788228"/>
                  <a:gd name="connsiteY6" fmla="*/ 827315 h 827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8228" h="827315">
                    <a:moveTo>
                      <a:pt x="3788228" y="827315"/>
                    </a:moveTo>
                    <a:lnTo>
                      <a:pt x="2978657" y="827315"/>
                    </a:lnTo>
                    <a:lnTo>
                      <a:pt x="2802918" y="124359"/>
                    </a:lnTo>
                    <a:lnTo>
                      <a:pt x="0" y="124359"/>
                    </a:lnTo>
                    <a:lnTo>
                      <a:pt x="0" y="0"/>
                    </a:lnTo>
                    <a:lnTo>
                      <a:pt x="3788228" y="0"/>
                    </a:lnTo>
                    <a:lnTo>
                      <a:pt x="3788228" y="827315"/>
                    </a:lnTo>
                    <a:close/>
                  </a:path>
                </a:pathLst>
              </a:custGeom>
              <a:solidFill>
                <a:srgbClr val="D1131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5" name="文本框 1944"/>
              <p:cNvSpPr txBox="1"/>
              <p:nvPr/>
            </p:nvSpPr>
            <p:spPr>
              <a:xfrm>
                <a:off x="1978182" y="2057335"/>
                <a:ext cx="73129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946" name="任意多边形: 形状 1945"/>
              <p:cNvSpPr/>
              <p:nvPr/>
            </p:nvSpPr>
            <p:spPr>
              <a:xfrm rot="10800000">
                <a:off x="2700952" y="1901142"/>
                <a:ext cx="2978657" cy="702956"/>
              </a:xfrm>
              <a:custGeom>
                <a:avLst/>
                <a:gdLst>
                  <a:gd name="connsiteX0" fmla="*/ 2978657 w 2978657"/>
                  <a:gd name="connsiteY0" fmla="*/ 702956 h 702956"/>
                  <a:gd name="connsiteX1" fmla="*/ 0 w 2978657"/>
                  <a:gd name="connsiteY1" fmla="*/ 702956 h 702956"/>
                  <a:gd name="connsiteX2" fmla="*/ 0 w 2978657"/>
                  <a:gd name="connsiteY2" fmla="*/ 0 h 702956"/>
                  <a:gd name="connsiteX3" fmla="*/ 2802918 w 2978657"/>
                  <a:gd name="connsiteY3" fmla="*/ 0 h 702956"/>
                  <a:gd name="connsiteX4" fmla="*/ 2978657 w 2978657"/>
                  <a:gd name="connsiteY4" fmla="*/ 702956 h 70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78657" h="702956">
                    <a:moveTo>
                      <a:pt x="2978657" y="702956"/>
                    </a:moveTo>
                    <a:lnTo>
                      <a:pt x="0" y="702956"/>
                    </a:lnTo>
                    <a:lnTo>
                      <a:pt x="0" y="0"/>
                    </a:lnTo>
                    <a:lnTo>
                      <a:pt x="2802918" y="0"/>
                    </a:lnTo>
                    <a:lnTo>
                      <a:pt x="2978657" y="70295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dist="63500" dir="2700000" algn="tl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7" name="文本框 1946"/>
              <p:cNvSpPr txBox="1"/>
              <p:nvPr/>
            </p:nvSpPr>
            <p:spPr>
              <a:xfrm>
                <a:off x="3111294" y="2048248"/>
                <a:ext cx="196977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F4332B"/>
                    </a:solidFill>
                  </a:rPr>
                  <a:t>教育</a:t>
                </a:r>
                <a:r>
                  <a:rPr lang="zh-CN" altLang="en-US" sz="2000" b="1" dirty="0">
                    <a:solidFill>
                      <a:srgbClr val="F4332B"/>
                    </a:solidFill>
                  </a:rPr>
                  <a:t>现代化成就</a:t>
                </a:r>
                <a:endParaRPr lang="zh-CN" altLang="en-US" sz="2000" b="1" dirty="0">
                  <a:solidFill>
                    <a:srgbClr val="F4332B"/>
                  </a:solidFill>
                </a:endParaRPr>
              </a:p>
            </p:txBody>
          </p:sp>
        </p:grpSp>
        <p:grpSp>
          <p:nvGrpSpPr>
            <p:cNvPr id="1939" name="组合 1938"/>
            <p:cNvGrpSpPr/>
            <p:nvPr/>
          </p:nvGrpSpPr>
          <p:grpSpPr>
            <a:xfrm>
              <a:off x="6415352" y="1772423"/>
              <a:ext cx="3788228" cy="827316"/>
              <a:chOff x="1891381" y="1901142"/>
              <a:chExt cx="3788228" cy="827316"/>
            </a:xfrm>
          </p:grpSpPr>
          <p:sp>
            <p:nvSpPr>
              <p:cNvPr id="1940" name="任意多边形: 形状 1939"/>
              <p:cNvSpPr/>
              <p:nvPr/>
            </p:nvSpPr>
            <p:spPr>
              <a:xfrm rot="10800000">
                <a:off x="1891381" y="1901143"/>
                <a:ext cx="3788228" cy="827315"/>
              </a:xfrm>
              <a:custGeom>
                <a:avLst/>
                <a:gdLst>
                  <a:gd name="connsiteX0" fmla="*/ 3788228 w 3788228"/>
                  <a:gd name="connsiteY0" fmla="*/ 827315 h 827315"/>
                  <a:gd name="connsiteX1" fmla="*/ 2978657 w 3788228"/>
                  <a:gd name="connsiteY1" fmla="*/ 827315 h 827315"/>
                  <a:gd name="connsiteX2" fmla="*/ 2802918 w 3788228"/>
                  <a:gd name="connsiteY2" fmla="*/ 124359 h 827315"/>
                  <a:gd name="connsiteX3" fmla="*/ 0 w 3788228"/>
                  <a:gd name="connsiteY3" fmla="*/ 124359 h 827315"/>
                  <a:gd name="connsiteX4" fmla="*/ 0 w 3788228"/>
                  <a:gd name="connsiteY4" fmla="*/ 0 h 827315"/>
                  <a:gd name="connsiteX5" fmla="*/ 3788228 w 3788228"/>
                  <a:gd name="connsiteY5" fmla="*/ 0 h 827315"/>
                  <a:gd name="connsiteX6" fmla="*/ 3788228 w 3788228"/>
                  <a:gd name="connsiteY6" fmla="*/ 827315 h 827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8228" h="827315">
                    <a:moveTo>
                      <a:pt x="3788228" y="827315"/>
                    </a:moveTo>
                    <a:lnTo>
                      <a:pt x="2978657" y="827315"/>
                    </a:lnTo>
                    <a:lnTo>
                      <a:pt x="2802918" y="124359"/>
                    </a:lnTo>
                    <a:lnTo>
                      <a:pt x="0" y="124359"/>
                    </a:lnTo>
                    <a:lnTo>
                      <a:pt x="0" y="0"/>
                    </a:lnTo>
                    <a:lnTo>
                      <a:pt x="3788228" y="0"/>
                    </a:lnTo>
                    <a:lnTo>
                      <a:pt x="3788228" y="827315"/>
                    </a:lnTo>
                    <a:close/>
                  </a:path>
                </a:pathLst>
              </a:custGeom>
              <a:solidFill>
                <a:srgbClr val="D1131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1" name="文本框 1940"/>
              <p:cNvSpPr txBox="1"/>
              <p:nvPr/>
            </p:nvSpPr>
            <p:spPr>
              <a:xfrm>
                <a:off x="1978182" y="2057335"/>
                <a:ext cx="73930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942" name="任意多边形: 形状 1941"/>
              <p:cNvSpPr/>
              <p:nvPr/>
            </p:nvSpPr>
            <p:spPr>
              <a:xfrm rot="10800000">
                <a:off x="2700952" y="1901142"/>
                <a:ext cx="2978657" cy="702956"/>
              </a:xfrm>
              <a:custGeom>
                <a:avLst/>
                <a:gdLst>
                  <a:gd name="connsiteX0" fmla="*/ 2978657 w 2978657"/>
                  <a:gd name="connsiteY0" fmla="*/ 702956 h 702956"/>
                  <a:gd name="connsiteX1" fmla="*/ 0 w 2978657"/>
                  <a:gd name="connsiteY1" fmla="*/ 702956 h 702956"/>
                  <a:gd name="connsiteX2" fmla="*/ 0 w 2978657"/>
                  <a:gd name="connsiteY2" fmla="*/ 0 h 702956"/>
                  <a:gd name="connsiteX3" fmla="*/ 2802918 w 2978657"/>
                  <a:gd name="connsiteY3" fmla="*/ 0 h 702956"/>
                  <a:gd name="connsiteX4" fmla="*/ 2978657 w 2978657"/>
                  <a:gd name="connsiteY4" fmla="*/ 702956 h 70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78657" h="702956">
                    <a:moveTo>
                      <a:pt x="2978657" y="702956"/>
                    </a:moveTo>
                    <a:lnTo>
                      <a:pt x="0" y="702956"/>
                    </a:lnTo>
                    <a:lnTo>
                      <a:pt x="0" y="0"/>
                    </a:lnTo>
                    <a:lnTo>
                      <a:pt x="2802918" y="0"/>
                    </a:lnTo>
                    <a:lnTo>
                      <a:pt x="2978657" y="70295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dist="63500" dir="2700000" algn="tl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3" name="文本框 1942"/>
              <p:cNvSpPr txBox="1"/>
              <p:nvPr/>
            </p:nvSpPr>
            <p:spPr>
              <a:xfrm>
                <a:off x="3452417" y="2048883"/>
                <a:ext cx="120396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F4332B"/>
                    </a:solidFill>
                  </a:rPr>
                  <a:t>人员</a:t>
                </a:r>
                <a:r>
                  <a:rPr lang="zh-CN" altLang="en-US" sz="2000" b="1" dirty="0">
                    <a:solidFill>
                      <a:srgbClr val="F4332B"/>
                    </a:solidFill>
                  </a:rPr>
                  <a:t>分工</a:t>
                </a:r>
                <a:endParaRPr lang="zh-CN" altLang="en-US" sz="2000" b="1" dirty="0">
                  <a:solidFill>
                    <a:srgbClr val="F4332B"/>
                  </a:solidFill>
                </a:endParaRPr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3079115" y="5824855"/>
            <a:ext cx="62179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2400" b="1">
              <a:solidFill>
                <a:schemeClr val="bg1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 descr="D:\51PPT模板网\51pptmoban.com\图片.jpg"/>
          <p:cNvSpPr/>
          <p:nvPr/>
        </p:nvSpPr>
        <p:spPr>
          <a:xfrm rot="10800000" flipH="1">
            <a:off x="3792375" y="2577571"/>
            <a:ext cx="4607249" cy="702956"/>
          </a:xfrm>
          <a:custGeom>
            <a:avLst/>
            <a:gdLst>
              <a:gd name="connsiteX0" fmla="*/ 0 w 4607249"/>
              <a:gd name="connsiteY0" fmla="*/ 702956 h 702956"/>
              <a:gd name="connsiteX1" fmla="*/ 1628592 w 4607249"/>
              <a:gd name="connsiteY1" fmla="*/ 702956 h 702956"/>
              <a:gd name="connsiteX2" fmla="*/ 2978657 w 4607249"/>
              <a:gd name="connsiteY2" fmla="*/ 702956 h 702956"/>
              <a:gd name="connsiteX3" fmla="*/ 4607249 w 4607249"/>
              <a:gd name="connsiteY3" fmla="*/ 702956 h 702956"/>
              <a:gd name="connsiteX4" fmla="*/ 4431510 w 4607249"/>
              <a:gd name="connsiteY4" fmla="*/ 0 h 702956"/>
              <a:gd name="connsiteX5" fmla="*/ 2978657 w 4607249"/>
              <a:gd name="connsiteY5" fmla="*/ 0 h 702956"/>
              <a:gd name="connsiteX6" fmla="*/ 1628592 w 4607249"/>
              <a:gd name="connsiteY6" fmla="*/ 0 h 702956"/>
              <a:gd name="connsiteX7" fmla="*/ 175739 w 4607249"/>
              <a:gd name="connsiteY7" fmla="*/ 0 h 70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07249" h="702956">
                <a:moveTo>
                  <a:pt x="0" y="702956"/>
                </a:moveTo>
                <a:lnTo>
                  <a:pt x="1628592" y="702956"/>
                </a:lnTo>
                <a:lnTo>
                  <a:pt x="2978657" y="702956"/>
                </a:lnTo>
                <a:lnTo>
                  <a:pt x="4607249" y="702956"/>
                </a:lnTo>
                <a:lnTo>
                  <a:pt x="4431510" y="0"/>
                </a:lnTo>
                <a:lnTo>
                  <a:pt x="2978657" y="0"/>
                </a:lnTo>
                <a:lnTo>
                  <a:pt x="1628592" y="0"/>
                </a:lnTo>
                <a:lnTo>
                  <a:pt x="175739" y="0"/>
                </a:ln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5" name="任意多边形: 形状 2004"/>
          <p:cNvSpPr/>
          <p:nvPr/>
        </p:nvSpPr>
        <p:spPr>
          <a:xfrm>
            <a:off x="9747544" y="4155551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 descr="D:\51PPT模板网\51pptmoban.com\图片.jpg"/>
          <p:cNvSpPr/>
          <p:nvPr/>
        </p:nvSpPr>
        <p:spPr>
          <a:xfrm>
            <a:off x="0" y="4850174"/>
            <a:ext cx="12192000" cy="2007826"/>
          </a:xfrm>
          <a:custGeom>
            <a:avLst/>
            <a:gdLst>
              <a:gd name="connsiteX0" fmla="*/ 13047 w 12192000"/>
              <a:gd name="connsiteY0" fmla="*/ 1403591 h 2007826"/>
              <a:gd name="connsiteX1" fmla="*/ 6932 w 12192000"/>
              <a:gd name="connsiteY1" fmla="*/ 1404408 h 2007826"/>
              <a:gd name="connsiteX2" fmla="*/ 13047 w 12192000"/>
              <a:gd name="connsiteY2" fmla="*/ 1403591 h 2007826"/>
              <a:gd name="connsiteX3" fmla="*/ 11266 w 12192000"/>
              <a:gd name="connsiteY3" fmla="*/ 1385023 h 2007826"/>
              <a:gd name="connsiteX4" fmla="*/ 8742 w 12192000"/>
              <a:gd name="connsiteY4" fmla="*/ 1397978 h 2007826"/>
              <a:gd name="connsiteX5" fmla="*/ 11266 w 12192000"/>
              <a:gd name="connsiteY5" fmla="*/ 1385023 h 2007826"/>
              <a:gd name="connsiteX6" fmla="*/ 28030 w 12192000"/>
              <a:gd name="connsiteY6" fmla="*/ 1380784 h 2007826"/>
              <a:gd name="connsiteX7" fmla="*/ 19457 w 12192000"/>
              <a:gd name="connsiteY7" fmla="*/ 1392644 h 2007826"/>
              <a:gd name="connsiteX8" fmla="*/ 28030 w 12192000"/>
              <a:gd name="connsiteY8" fmla="*/ 1380784 h 2007826"/>
              <a:gd name="connsiteX9" fmla="*/ 51369 w 12192000"/>
              <a:gd name="connsiteY9" fmla="*/ 1355857 h 2007826"/>
              <a:gd name="connsiteX10" fmla="*/ 45221 w 12192000"/>
              <a:gd name="connsiteY10" fmla="*/ 1356969 h 2007826"/>
              <a:gd name="connsiteX11" fmla="*/ 51369 w 12192000"/>
              <a:gd name="connsiteY11" fmla="*/ 1355857 h 2007826"/>
              <a:gd name="connsiteX12" fmla="*/ 124039 w 12192000"/>
              <a:gd name="connsiteY12" fmla="*/ 1345359 h 2007826"/>
              <a:gd name="connsiteX13" fmla="*/ 116752 w 12192000"/>
              <a:gd name="connsiteY13" fmla="*/ 1347681 h 2007826"/>
              <a:gd name="connsiteX14" fmla="*/ 127754 w 12192000"/>
              <a:gd name="connsiteY14" fmla="*/ 1350682 h 2007826"/>
              <a:gd name="connsiteX15" fmla="*/ 124039 w 12192000"/>
              <a:gd name="connsiteY15" fmla="*/ 1345359 h 2007826"/>
              <a:gd name="connsiteX16" fmla="*/ 200284 w 12192000"/>
              <a:gd name="connsiteY16" fmla="*/ 1334869 h 2007826"/>
              <a:gd name="connsiteX17" fmla="*/ 176902 w 12192000"/>
              <a:gd name="connsiteY17" fmla="*/ 1345728 h 2007826"/>
              <a:gd name="connsiteX18" fmla="*/ 200284 w 12192000"/>
              <a:gd name="connsiteY18" fmla="*/ 1334869 h 2007826"/>
              <a:gd name="connsiteX19" fmla="*/ 233780 w 12192000"/>
              <a:gd name="connsiteY19" fmla="*/ 1308678 h 2007826"/>
              <a:gd name="connsiteX20" fmla="*/ 228336 w 12192000"/>
              <a:gd name="connsiteY20" fmla="*/ 1313578 h 2007826"/>
              <a:gd name="connsiteX21" fmla="*/ 231336 w 12192000"/>
              <a:gd name="connsiteY21" fmla="*/ 1321437 h 2007826"/>
              <a:gd name="connsiteX22" fmla="*/ 233780 w 12192000"/>
              <a:gd name="connsiteY22" fmla="*/ 1308678 h 2007826"/>
              <a:gd name="connsiteX23" fmla="*/ 217763 w 12192000"/>
              <a:gd name="connsiteY23" fmla="*/ 1308244 h 2007826"/>
              <a:gd name="connsiteX24" fmla="*/ 173711 w 12192000"/>
              <a:gd name="connsiteY24" fmla="*/ 1331344 h 2007826"/>
              <a:gd name="connsiteX25" fmla="*/ 173092 w 12192000"/>
              <a:gd name="connsiteY25" fmla="*/ 1324724 h 2007826"/>
              <a:gd name="connsiteX26" fmla="*/ 157661 w 12192000"/>
              <a:gd name="connsiteY26" fmla="*/ 1338251 h 2007826"/>
              <a:gd name="connsiteX27" fmla="*/ 160376 w 12192000"/>
              <a:gd name="connsiteY27" fmla="*/ 1326819 h 2007826"/>
              <a:gd name="connsiteX28" fmla="*/ 146375 w 12192000"/>
              <a:gd name="connsiteY28" fmla="*/ 1347205 h 2007826"/>
              <a:gd name="connsiteX29" fmla="*/ 166996 w 12192000"/>
              <a:gd name="connsiteY29" fmla="*/ 1340965 h 2007826"/>
              <a:gd name="connsiteX30" fmla="*/ 166996 w 12192000"/>
              <a:gd name="connsiteY30" fmla="*/ 1332392 h 2007826"/>
              <a:gd name="connsiteX31" fmla="*/ 175949 w 12192000"/>
              <a:gd name="connsiteY31" fmla="*/ 1337203 h 2007826"/>
              <a:gd name="connsiteX32" fmla="*/ 198141 w 12192000"/>
              <a:gd name="connsiteY32" fmla="*/ 1323295 h 2007826"/>
              <a:gd name="connsiteX33" fmla="*/ 201856 w 12192000"/>
              <a:gd name="connsiteY33" fmla="*/ 1328868 h 2007826"/>
              <a:gd name="connsiteX34" fmla="*/ 212334 w 12192000"/>
              <a:gd name="connsiteY34" fmla="*/ 1319008 h 2007826"/>
              <a:gd name="connsiteX35" fmla="*/ 221763 w 12192000"/>
              <a:gd name="connsiteY35" fmla="*/ 1333202 h 2007826"/>
              <a:gd name="connsiteX36" fmla="*/ 217763 w 12192000"/>
              <a:gd name="connsiteY36" fmla="*/ 1308244 h 2007826"/>
              <a:gd name="connsiteX37" fmla="*/ 260386 w 12192000"/>
              <a:gd name="connsiteY37" fmla="*/ 1294765 h 2007826"/>
              <a:gd name="connsiteX38" fmla="*/ 237050 w 12192000"/>
              <a:gd name="connsiteY38" fmla="*/ 1304291 h 2007826"/>
              <a:gd name="connsiteX39" fmla="*/ 244051 w 12192000"/>
              <a:gd name="connsiteY39" fmla="*/ 1313864 h 2007826"/>
              <a:gd name="connsiteX40" fmla="*/ 234907 w 12192000"/>
              <a:gd name="connsiteY40" fmla="*/ 1326772 h 2007826"/>
              <a:gd name="connsiteX41" fmla="*/ 253623 w 12192000"/>
              <a:gd name="connsiteY41" fmla="*/ 1321676 h 2007826"/>
              <a:gd name="connsiteX42" fmla="*/ 245241 w 12192000"/>
              <a:gd name="connsiteY42" fmla="*/ 1316341 h 2007826"/>
              <a:gd name="connsiteX43" fmla="*/ 250194 w 12192000"/>
              <a:gd name="connsiteY43" fmla="*/ 1307482 h 2007826"/>
              <a:gd name="connsiteX44" fmla="*/ 260958 w 12192000"/>
              <a:gd name="connsiteY44" fmla="*/ 1311768 h 2007826"/>
              <a:gd name="connsiteX45" fmla="*/ 266482 w 12192000"/>
              <a:gd name="connsiteY45" fmla="*/ 1300528 h 2007826"/>
              <a:gd name="connsiteX46" fmla="*/ 260386 w 12192000"/>
              <a:gd name="connsiteY46" fmla="*/ 1294765 h 2007826"/>
              <a:gd name="connsiteX47" fmla="*/ 346609 w 12192000"/>
              <a:gd name="connsiteY47" fmla="*/ 1283584 h 2007826"/>
              <a:gd name="connsiteX48" fmla="*/ 339489 w 12192000"/>
              <a:gd name="connsiteY48" fmla="*/ 1285810 h 2007826"/>
              <a:gd name="connsiteX49" fmla="*/ 350300 w 12192000"/>
              <a:gd name="connsiteY49" fmla="*/ 1289002 h 2007826"/>
              <a:gd name="connsiteX50" fmla="*/ 346609 w 12192000"/>
              <a:gd name="connsiteY50" fmla="*/ 1283584 h 2007826"/>
              <a:gd name="connsiteX51" fmla="*/ 281531 w 12192000"/>
              <a:gd name="connsiteY51" fmla="*/ 1275284 h 2007826"/>
              <a:gd name="connsiteX52" fmla="*/ 226716 w 12192000"/>
              <a:gd name="connsiteY52" fmla="*/ 1293336 h 2007826"/>
              <a:gd name="connsiteX53" fmla="*/ 216572 w 12192000"/>
              <a:gd name="connsiteY53" fmla="*/ 1295289 h 2007826"/>
              <a:gd name="connsiteX54" fmla="*/ 198094 w 12192000"/>
              <a:gd name="connsiteY54" fmla="*/ 1303005 h 2007826"/>
              <a:gd name="connsiteX55" fmla="*/ 188332 w 12192000"/>
              <a:gd name="connsiteY55" fmla="*/ 1304862 h 2007826"/>
              <a:gd name="connsiteX56" fmla="*/ 121753 w 12192000"/>
              <a:gd name="connsiteY56" fmla="*/ 1330677 h 2007826"/>
              <a:gd name="connsiteX57" fmla="*/ 95084 w 12192000"/>
              <a:gd name="connsiteY57" fmla="*/ 1344823 h 2007826"/>
              <a:gd name="connsiteX58" fmla="*/ 111229 w 12192000"/>
              <a:gd name="connsiteY58" fmla="*/ 1338584 h 2007826"/>
              <a:gd name="connsiteX59" fmla="*/ 149756 w 12192000"/>
              <a:gd name="connsiteY59" fmla="*/ 1324533 h 2007826"/>
              <a:gd name="connsiteX60" fmla="*/ 164471 w 12192000"/>
              <a:gd name="connsiteY60" fmla="*/ 1319103 h 2007826"/>
              <a:gd name="connsiteX61" fmla="*/ 178902 w 12192000"/>
              <a:gd name="connsiteY61" fmla="*/ 1314579 h 2007826"/>
              <a:gd name="connsiteX62" fmla="*/ 188284 w 12192000"/>
              <a:gd name="connsiteY62" fmla="*/ 1312292 h 2007826"/>
              <a:gd name="connsiteX63" fmla="*/ 202856 w 12192000"/>
              <a:gd name="connsiteY63" fmla="*/ 1307148 h 2007826"/>
              <a:gd name="connsiteX64" fmla="*/ 270245 w 12192000"/>
              <a:gd name="connsiteY64" fmla="*/ 1283905 h 2007826"/>
              <a:gd name="connsiteX65" fmla="*/ 281531 w 12192000"/>
              <a:gd name="connsiteY65" fmla="*/ 1275284 h 2007826"/>
              <a:gd name="connsiteX66" fmla="*/ 353061 w 12192000"/>
              <a:gd name="connsiteY66" fmla="*/ 1245897 h 2007826"/>
              <a:gd name="connsiteX67" fmla="*/ 352585 w 12192000"/>
              <a:gd name="connsiteY67" fmla="*/ 1250517 h 2007826"/>
              <a:gd name="connsiteX68" fmla="*/ 336251 w 12192000"/>
              <a:gd name="connsiteY68" fmla="*/ 1254137 h 2007826"/>
              <a:gd name="connsiteX69" fmla="*/ 312011 w 12192000"/>
              <a:gd name="connsiteY69" fmla="*/ 1264425 h 2007826"/>
              <a:gd name="connsiteX70" fmla="*/ 355252 w 12192000"/>
              <a:gd name="connsiteY70" fmla="*/ 1252708 h 2007826"/>
              <a:gd name="connsiteX71" fmla="*/ 368540 w 12192000"/>
              <a:gd name="connsiteY71" fmla="*/ 1249136 h 2007826"/>
              <a:gd name="connsiteX72" fmla="*/ 353061 w 12192000"/>
              <a:gd name="connsiteY72" fmla="*/ 1245897 h 2007826"/>
              <a:gd name="connsiteX73" fmla="*/ 437927 w 12192000"/>
              <a:gd name="connsiteY73" fmla="*/ 1238228 h 2007826"/>
              <a:gd name="connsiteX74" fmla="*/ 421117 w 12192000"/>
              <a:gd name="connsiteY74" fmla="*/ 1246230 h 2007826"/>
              <a:gd name="connsiteX75" fmla="*/ 437927 w 12192000"/>
              <a:gd name="connsiteY75" fmla="*/ 1238228 h 2007826"/>
              <a:gd name="connsiteX76" fmla="*/ 389554 w 12192000"/>
              <a:gd name="connsiteY76" fmla="*/ 1235675 h 2007826"/>
              <a:gd name="connsiteX77" fmla="*/ 382589 w 12192000"/>
              <a:gd name="connsiteY77" fmla="*/ 1238181 h 2007826"/>
              <a:gd name="connsiteX78" fmla="*/ 393304 w 12192000"/>
              <a:gd name="connsiteY78" fmla="*/ 1240991 h 2007826"/>
              <a:gd name="connsiteX79" fmla="*/ 389554 w 12192000"/>
              <a:gd name="connsiteY79" fmla="*/ 1235675 h 2007826"/>
              <a:gd name="connsiteX80" fmla="*/ 12128041 w 12192000"/>
              <a:gd name="connsiteY80" fmla="*/ 1222720 h 2007826"/>
              <a:gd name="connsiteX81" fmla="*/ 12122087 w 12192000"/>
              <a:gd name="connsiteY81" fmla="*/ 1223416 h 2007826"/>
              <a:gd name="connsiteX82" fmla="*/ 12128041 w 12192000"/>
              <a:gd name="connsiteY82" fmla="*/ 1222720 h 2007826"/>
              <a:gd name="connsiteX83" fmla="*/ 12060984 w 12192000"/>
              <a:gd name="connsiteY83" fmla="*/ 1213116 h 2007826"/>
              <a:gd name="connsiteX84" fmla="*/ 12050934 w 12192000"/>
              <a:gd name="connsiteY84" fmla="*/ 1215461 h 2007826"/>
              <a:gd name="connsiteX85" fmla="*/ 12067461 w 12192000"/>
              <a:gd name="connsiteY85" fmla="*/ 1222272 h 2007826"/>
              <a:gd name="connsiteX86" fmla="*/ 12060984 w 12192000"/>
              <a:gd name="connsiteY86" fmla="*/ 1213116 h 2007826"/>
              <a:gd name="connsiteX87" fmla="*/ 531669 w 12192000"/>
              <a:gd name="connsiteY87" fmla="*/ 1209079 h 2007826"/>
              <a:gd name="connsiteX88" fmla="*/ 525174 w 12192000"/>
              <a:gd name="connsiteY88" fmla="*/ 1210079 h 2007826"/>
              <a:gd name="connsiteX89" fmla="*/ 531270 w 12192000"/>
              <a:gd name="connsiteY89" fmla="*/ 1215795 h 2007826"/>
              <a:gd name="connsiteX90" fmla="*/ 531669 w 12192000"/>
              <a:gd name="connsiteY90" fmla="*/ 1209079 h 2007826"/>
              <a:gd name="connsiteX91" fmla="*/ 12062044 w 12192000"/>
              <a:gd name="connsiteY91" fmla="*/ 1203227 h 2007826"/>
              <a:gd name="connsiteX92" fmla="*/ 12056030 w 12192000"/>
              <a:gd name="connsiteY92" fmla="*/ 1204459 h 2007826"/>
              <a:gd name="connsiteX93" fmla="*/ 12062044 w 12192000"/>
              <a:gd name="connsiteY93" fmla="*/ 1203227 h 2007826"/>
              <a:gd name="connsiteX94" fmla="*/ 11984165 w 12192000"/>
              <a:gd name="connsiteY94" fmla="*/ 1194600 h 2007826"/>
              <a:gd name="connsiteX95" fmla="*/ 12021836 w 12192000"/>
              <a:gd name="connsiteY95" fmla="*/ 1206983 h 2007826"/>
              <a:gd name="connsiteX96" fmla="*/ 12009216 w 12192000"/>
              <a:gd name="connsiteY96" fmla="*/ 1200315 h 2007826"/>
              <a:gd name="connsiteX97" fmla="*/ 11984165 w 12192000"/>
              <a:gd name="connsiteY97" fmla="*/ 1194600 h 2007826"/>
              <a:gd name="connsiteX98" fmla="*/ 452453 w 12192000"/>
              <a:gd name="connsiteY98" fmla="*/ 1186312 h 2007826"/>
              <a:gd name="connsiteX99" fmla="*/ 452453 w 12192000"/>
              <a:gd name="connsiteY99" fmla="*/ 1186312 h 2007826"/>
              <a:gd name="connsiteX100" fmla="*/ 11964352 w 12192000"/>
              <a:gd name="connsiteY100" fmla="*/ 1186264 h 2007826"/>
              <a:gd name="connsiteX101" fmla="*/ 11981688 w 12192000"/>
              <a:gd name="connsiteY101" fmla="*/ 1191170 h 2007826"/>
              <a:gd name="connsiteX102" fmla="*/ 11964352 w 12192000"/>
              <a:gd name="connsiteY102" fmla="*/ 1186264 h 2007826"/>
              <a:gd name="connsiteX103" fmla="*/ 12097322 w 12192000"/>
              <a:gd name="connsiteY103" fmla="*/ 1181644 h 2007826"/>
              <a:gd name="connsiteX104" fmla="*/ 12101226 w 12192000"/>
              <a:gd name="connsiteY104" fmla="*/ 1190980 h 2007826"/>
              <a:gd name="connsiteX105" fmla="*/ 12097322 w 12192000"/>
              <a:gd name="connsiteY105" fmla="*/ 1181644 h 2007826"/>
              <a:gd name="connsiteX106" fmla="*/ 561368 w 12192000"/>
              <a:gd name="connsiteY106" fmla="*/ 1180692 h 2007826"/>
              <a:gd name="connsiteX107" fmla="*/ 543986 w 12192000"/>
              <a:gd name="connsiteY107" fmla="*/ 1186836 h 2007826"/>
              <a:gd name="connsiteX108" fmla="*/ 561368 w 12192000"/>
              <a:gd name="connsiteY108" fmla="*/ 1180692 h 2007826"/>
              <a:gd name="connsiteX109" fmla="*/ 483979 w 12192000"/>
              <a:gd name="connsiteY109" fmla="*/ 1179691 h 2007826"/>
              <a:gd name="connsiteX110" fmla="*/ 477931 w 12192000"/>
              <a:gd name="connsiteY110" fmla="*/ 1180454 h 2007826"/>
              <a:gd name="connsiteX111" fmla="*/ 483979 w 12192000"/>
              <a:gd name="connsiteY111" fmla="*/ 1179691 h 2007826"/>
              <a:gd name="connsiteX112" fmla="*/ 11952676 w 12192000"/>
              <a:gd name="connsiteY112" fmla="*/ 1179674 h 2007826"/>
              <a:gd name="connsiteX113" fmla="*/ 11946636 w 12192000"/>
              <a:gd name="connsiteY113" fmla="*/ 1180692 h 2007826"/>
              <a:gd name="connsiteX114" fmla="*/ 11952676 w 12192000"/>
              <a:gd name="connsiteY114" fmla="*/ 1179674 h 2007826"/>
              <a:gd name="connsiteX115" fmla="*/ 11927923 w 12192000"/>
              <a:gd name="connsiteY115" fmla="*/ 1174908 h 2007826"/>
              <a:gd name="connsiteX116" fmla="*/ 11921728 w 12192000"/>
              <a:gd name="connsiteY116" fmla="*/ 1175738 h 2007826"/>
              <a:gd name="connsiteX117" fmla="*/ 11927923 w 12192000"/>
              <a:gd name="connsiteY117" fmla="*/ 1174908 h 2007826"/>
              <a:gd name="connsiteX118" fmla="*/ 12068747 w 12192000"/>
              <a:gd name="connsiteY118" fmla="*/ 1174071 h 2007826"/>
              <a:gd name="connsiteX119" fmla="*/ 12068794 w 12192000"/>
              <a:gd name="connsiteY119" fmla="*/ 1194457 h 2007826"/>
              <a:gd name="connsiteX120" fmla="*/ 12076843 w 12192000"/>
              <a:gd name="connsiteY120" fmla="*/ 1194409 h 2007826"/>
              <a:gd name="connsiteX121" fmla="*/ 12072176 w 12192000"/>
              <a:gd name="connsiteY121" fmla="*/ 1181406 h 2007826"/>
              <a:gd name="connsiteX122" fmla="*/ 12091131 w 12192000"/>
              <a:gd name="connsiteY122" fmla="*/ 1181978 h 2007826"/>
              <a:gd name="connsiteX123" fmla="*/ 12068747 w 12192000"/>
              <a:gd name="connsiteY123" fmla="*/ 1174071 h 2007826"/>
              <a:gd name="connsiteX124" fmla="*/ 12044744 w 12192000"/>
              <a:gd name="connsiteY124" fmla="*/ 1167212 h 2007826"/>
              <a:gd name="connsiteX125" fmla="*/ 12058793 w 12192000"/>
              <a:gd name="connsiteY125" fmla="*/ 1178120 h 2007826"/>
              <a:gd name="connsiteX126" fmla="*/ 12044744 w 12192000"/>
              <a:gd name="connsiteY126" fmla="*/ 1167212 h 2007826"/>
              <a:gd name="connsiteX127" fmla="*/ 603230 w 12192000"/>
              <a:gd name="connsiteY127" fmla="*/ 1165450 h 2007826"/>
              <a:gd name="connsiteX128" fmla="*/ 581561 w 12192000"/>
              <a:gd name="connsiteY128" fmla="*/ 1171737 h 2007826"/>
              <a:gd name="connsiteX129" fmla="*/ 581133 w 12192000"/>
              <a:gd name="connsiteY129" fmla="*/ 1174595 h 2007826"/>
              <a:gd name="connsiteX130" fmla="*/ 565083 w 12192000"/>
              <a:gd name="connsiteY130" fmla="*/ 1179310 h 2007826"/>
              <a:gd name="connsiteX131" fmla="*/ 603230 w 12192000"/>
              <a:gd name="connsiteY131" fmla="*/ 1165450 h 2007826"/>
              <a:gd name="connsiteX132" fmla="*/ 524650 w 12192000"/>
              <a:gd name="connsiteY132" fmla="*/ 1163212 h 2007826"/>
              <a:gd name="connsiteX133" fmla="*/ 524650 w 12192000"/>
              <a:gd name="connsiteY133" fmla="*/ 1163212 h 2007826"/>
              <a:gd name="connsiteX134" fmla="*/ 11980028 w 12192000"/>
              <a:gd name="connsiteY134" fmla="*/ 1160700 h 2007826"/>
              <a:gd name="connsiteX135" fmla="*/ 11974068 w 12192000"/>
              <a:gd name="connsiteY135" fmla="*/ 1161497 h 2007826"/>
              <a:gd name="connsiteX136" fmla="*/ 11980028 w 12192000"/>
              <a:gd name="connsiteY136" fmla="*/ 1160700 h 2007826"/>
              <a:gd name="connsiteX137" fmla="*/ 538509 w 12192000"/>
              <a:gd name="connsiteY137" fmla="*/ 1158639 h 2007826"/>
              <a:gd name="connsiteX138" fmla="*/ 538509 w 12192000"/>
              <a:gd name="connsiteY138" fmla="*/ 1158639 h 2007826"/>
              <a:gd name="connsiteX139" fmla="*/ 741482 w 12192000"/>
              <a:gd name="connsiteY139" fmla="*/ 1157639 h 2007826"/>
              <a:gd name="connsiteX140" fmla="*/ 715955 w 12192000"/>
              <a:gd name="connsiteY140" fmla="*/ 1162164 h 2007826"/>
              <a:gd name="connsiteX141" fmla="*/ 741482 w 12192000"/>
              <a:gd name="connsiteY141" fmla="*/ 1157639 h 2007826"/>
              <a:gd name="connsiteX142" fmla="*/ 12056914 w 12192000"/>
              <a:gd name="connsiteY142" fmla="*/ 1155816 h 2007826"/>
              <a:gd name="connsiteX143" fmla="*/ 12050840 w 12192000"/>
              <a:gd name="connsiteY143" fmla="*/ 1156686 h 2007826"/>
              <a:gd name="connsiteX144" fmla="*/ 12056914 w 12192000"/>
              <a:gd name="connsiteY144" fmla="*/ 1155816 h 2007826"/>
              <a:gd name="connsiteX145" fmla="*/ 642757 w 12192000"/>
              <a:gd name="connsiteY145" fmla="*/ 1153019 h 2007826"/>
              <a:gd name="connsiteX146" fmla="*/ 620470 w 12192000"/>
              <a:gd name="connsiteY146" fmla="*/ 1164926 h 2007826"/>
              <a:gd name="connsiteX147" fmla="*/ 642757 w 12192000"/>
              <a:gd name="connsiteY147" fmla="*/ 1153019 h 2007826"/>
              <a:gd name="connsiteX148" fmla="*/ 784914 w 12192000"/>
              <a:gd name="connsiteY148" fmla="*/ 1141500 h 2007826"/>
              <a:gd name="connsiteX149" fmla="*/ 778866 w 12192000"/>
              <a:gd name="connsiteY149" fmla="*/ 1142397 h 2007826"/>
              <a:gd name="connsiteX150" fmla="*/ 784914 w 12192000"/>
              <a:gd name="connsiteY150" fmla="*/ 1141500 h 2007826"/>
              <a:gd name="connsiteX151" fmla="*/ 709430 w 12192000"/>
              <a:gd name="connsiteY151" fmla="*/ 1133824 h 2007826"/>
              <a:gd name="connsiteX152" fmla="*/ 691667 w 12192000"/>
              <a:gd name="connsiteY152" fmla="*/ 1138825 h 2007826"/>
              <a:gd name="connsiteX153" fmla="*/ 709430 w 12192000"/>
              <a:gd name="connsiteY153" fmla="*/ 1133824 h 2007826"/>
              <a:gd name="connsiteX154" fmla="*/ 782009 w 12192000"/>
              <a:gd name="connsiteY154" fmla="*/ 1128775 h 2007826"/>
              <a:gd name="connsiteX155" fmla="*/ 756102 w 12192000"/>
              <a:gd name="connsiteY155" fmla="*/ 1141874 h 2007826"/>
              <a:gd name="connsiteX156" fmla="*/ 770008 w 12192000"/>
              <a:gd name="connsiteY156" fmla="*/ 1133872 h 2007826"/>
              <a:gd name="connsiteX157" fmla="*/ 768913 w 12192000"/>
              <a:gd name="connsiteY157" fmla="*/ 1143779 h 2007826"/>
              <a:gd name="connsiteX158" fmla="*/ 782009 w 12192000"/>
              <a:gd name="connsiteY158" fmla="*/ 1128775 h 2007826"/>
              <a:gd name="connsiteX159" fmla="*/ 11884342 w 12192000"/>
              <a:gd name="connsiteY159" fmla="*/ 1119488 h 2007826"/>
              <a:gd name="connsiteX160" fmla="*/ 11901058 w 12192000"/>
              <a:gd name="connsiteY160" fmla="*/ 1124679 h 2007826"/>
              <a:gd name="connsiteX161" fmla="*/ 11884342 w 12192000"/>
              <a:gd name="connsiteY161" fmla="*/ 1119488 h 2007826"/>
              <a:gd name="connsiteX162" fmla="*/ 12079624 w 12192000"/>
              <a:gd name="connsiteY162" fmla="*/ 1117774 h 2007826"/>
              <a:gd name="connsiteX163" fmla="*/ 12073509 w 12192000"/>
              <a:gd name="connsiteY163" fmla="*/ 1118678 h 2007826"/>
              <a:gd name="connsiteX164" fmla="*/ 12079624 w 12192000"/>
              <a:gd name="connsiteY164" fmla="*/ 1117774 h 2007826"/>
              <a:gd name="connsiteX165" fmla="*/ 12060819 w 12192000"/>
              <a:gd name="connsiteY165" fmla="*/ 1113022 h 2007826"/>
              <a:gd name="connsiteX166" fmla="*/ 12054792 w 12192000"/>
              <a:gd name="connsiteY166" fmla="*/ 1113772 h 2007826"/>
              <a:gd name="connsiteX167" fmla="*/ 12060819 w 12192000"/>
              <a:gd name="connsiteY167" fmla="*/ 1113022 h 2007826"/>
              <a:gd name="connsiteX168" fmla="*/ 782723 w 12192000"/>
              <a:gd name="connsiteY168" fmla="*/ 1110819 h 2007826"/>
              <a:gd name="connsiteX169" fmla="*/ 745672 w 12192000"/>
              <a:gd name="connsiteY169" fmla="*/ 1123346 h 2007826"/>
              <a:gd name="connsiteX170" fmla="*/ 782723 w 12192000"/>
              <a:gd name="connsiteY170" fmla="*/ 1110819 h 2007826"/>
              <a:gd name="connsiteX171" fmla="*/ 700716 w 12192000"/>
              <a:gd name="connsiteY171" fmla="*/ 1106294 h 2007826"/>
              <a:gd name="connsiteX172" fmla="*/ 700716 w 12192000"/>
              <a:gd name="connsiteY172" fmla="*/ 1106294 h 2007826"/>
              <a:gd name="connsiteX173" fmla="*/ 890878 w 12192000"/>
              <a:gd name="connsiteY173" fmla="*/ 1095435 h 2007826"/>
              <a:gd name="connsiteX174" fmla="*/ 876685 w 12192000"/>
              <a:gd name="connsiteY174" fmla="*/ 1095768 h 2007826"/>
              <a:gd name="connsiteX175" fmla="*/ 890878 w 12192000"/>
              <a:gd name="connsiteY175" fmla="*/ 1095435 h 2007826"/>
              <a:gd name="connsiteX176" fmla="*/ 835739 w 12192000"/>
              <a:gd name="connsiteY176" fmla="*/ 1093833 h 2007826"/>
              <a:gd name="connsiteX177" fmla="*/ 829538 w 12192000"/>
              <a:gd name="connsiteY177" fmla="*/ 1094911 h 2007826"/>
              <a:gd name="connsiteX178" fmla="*/ 835739 w 12192000"/>
              <a:gd name="connsiteY178" fmla="*/ 1093833 h 2007826"/>
              <a:gd name="connsiteX179" fmla="*/ 58421 w 12192000"/>
              <a:gd name="connsiteY179" fmla="*/ 1089099 h 2007826"/>
              <a:gd name="connsiteX180" fmla="*/ 55754 w 12192000"/>
              <a:gd name="connsiteY180" fmla="*/ 1092528 h 2007826"/>
              <a:gd name="connsiteX181" fmla="*/ 2653 w 12192000"/>
              <a:gd name="connsiteY181" fmla="*/ 1085480 h 2007826"/>
              <a:gd name="connsiteX182" fmla="*/ 2796 w 12192000"/>
              <a:gd name="connsiteY182" fmla="*/ 1088385 h 2007826"/>
              <a:gd name="connsiteX183" fmla="*/ 34 w 12192000"/>
              <a:gd name="connsiteY183" fmla="*/ 1089338 h 2007826"/>
              <a:gd name="connsiteX184" fmla="*/ 34 w 12192000"/>
              <a:gd name="connsiteY184" fmla="*/ 1085861 h 2007826"/>
              <a:gd name="connsiteX185" fmla="*/ 11794194 w 12192000"/>
              <a:gd name="connsiteY185" fmla="*/ 1079560 h 2007826"/>
              <a:gd name="connsiteX186" fmla="*/ 11788140 w 12192000"/>
              <a:gd name="connsiteY186" fmla="*/ 1080384 h 2007826"/>
              <a:gd name="connsiteX187" fmla="*/ 11794194 w 12192000"/>
              <a:gd name="connsiteY187" fmla="*/ 1079560 h 2007826"/>
              <a:gd name="connsiteX188" fmla="*/ 11725609 w 12192000"/>
              <a:gd name="connsiteY188" fmla="*/ 1071620 h 2007826"/>
              <a:gd name="connsiteX189" fmla="*/ 11725609 w 12192000"/>
              <a:gd name="connsiteY189" fmla="*/ 1071620 h 2007826"/>
              <a:gd name="connsiteX190" fmla="*/ 964676 w 12192000"/>
              <a:gd name="connsiteY190" fmla="*/ 1070870 h 2007826"/>
              <a:gd name="connsiteX191" fmla="*/ 959170 w 12192000"/>
              <a:gd name="connsiteY191" fmla="*/ 1074906 h 2007826"/>
              <a:gd name="connsiteX192" fmla="*/ 970505 w 12192000"/>
              <a:gd name="connsiteY192" fmla="*/ 1074763 h 2007826"/>
              <a:gd name="connsiteX193" fmla="*/ 964676 w 12192000"/>
              <a:gd name="connsiteY193" fmla="*/ 1070870 h 2007826"/>
              <a:gd name="connsiteX194" fmla="*/ 11744480 w 12192000"/>
              <a:gd name="connsiteY194" fmla="*/ 1070453 h 2007826"/>
              <a:gd name="connsiteX195" fmla="*/ 11736705 w 12192000"/>
              <a:gd name="connsiteY195" fmla="*/ 1078717 h 2007826"/>
              <a:gd name="connsiteX196" fmla="*/ 11753755 w 12192000"/>
              <a:gd name="connsiteY196" fmla="*/ 1073620 h 2007826"/>
              <a:gd name="connsiteX197" fmla="*/ 11744480 w 12192000"/>
              <a:gd name="connsiteY197" fmla="*/ 1070453 h 2007826"/>
              <a:gd name="connsiteX198" fmla="*/ 11767328 w 12192000"/>
              <a:gd name="connsiteY198" fmla="*/ 1069286 h 2007826"/>
              <a:gd name="connsiteX199" fmla="*/ 11752564 w 12192000"/>
              <a:gd name="connsiteY199" fmla="*/ 1088290 h 2007826"/>
              <a:gd name="connsiteX200" fmla="*/ 11770662 w 12192000"/>
              <a:gd name="connsiteY200" fmla="*/ 1093910 h 2007826"/>
              <a:gd name="connsiteX201" fmla="*/ 11775091 w 12192000"/>
              <a:gd name="connsiteY201" fmla="*/ 1090148 h 2007826"/>
              <a:gd name="connsiteX202" fmla="*/ 11802094 w 12192000"/>
              <a:gd name="connsiteY202" fmla="*/ 1098102 h 2007826"/>
              <a:gd name="connsiteX203" fmla="*/ 11773614 w 12192000"/>
              <a:gd name="connsiteY203" fmla="*/ 1080765 h 2007826"/>
              <a:gd name="connsiteX204" fmla="*/ 11782616 w 12192000"/>
              <a:gd name="connsiteY204" fmla="*/ 1079955 h 2007826"/>
              <a:gd name="connsiteX205" fmla="*/ 11782330 w 12192000"/>
              <a:gd name="connsiteY205" fmla="*/ 1074287 h 2007826"/>
              <a:gd name="connsiteX206" fmla="*/ 11765184 w 12192000"/>
              <a:gd name="connsiteY206" fmla="*/ 1084146 h 2007826"/>
              <a:gd name="connsiteX207" fmla="*/ 11762756 w 12192000"/>
              <a:gd name="connsiteY207" fmla="*/ 1075478 h 2007826"/>
              <a:gd name="connsiteX208" fmla="*/ 11768614 w 12192000"/>
              <a:gd name="connsiteY208" fmla="*/ 1075240 h 2007826"/>
              <a:gd name="connsiteX209" fmla="*/ 919213 w 12192000"/>
              <a:gd name="connsiteY209" fmla="*/ 1068762 h 2007826"/>
              <a:gd name="connsiteX210" fmla="*/ 888115 w 12192000"/>
              <a:gd name="connsiteY210" fmla="*/ 1077145 h 2007826"/>
              <a:gd name="connsiteX211" fmla="*/ 871685 w 12192000"/>
              <a:gd name="connsiteY211" fmla="*/ 1081146 h 2007826"/>
              <a:gd name="connsiteX212" fmla="*/ 872066 w 12192000"/>
              <a:gd name="connsiteY212" fmla="*/ 1085528 h 2007826"/>
              <a:gd name="connsiteX213" fmla="*/ 919213 w 12192000"/>
              <a:gd name="connsiteY213" fmla="*/ 1068762 h 2007826"/>
              <a:gd name="connsiteX214" fmla="*/ 11717607 w 12192000"/>
              <a:gd name="connsiteY214" fmla="*/ 1060760 h 2007826"/>
              <a:gd name="connsiteX215" fmla="*/ 11714321 w 12192000"/>
              <a:gd name="connsiteY215" fmla="*/ 1075525 h 2007826"/>
              <a:gd name="connsiteX216" fmla="*/ 11717607 w 12192000"/>
              <a:gd name="connsiteY216" fmla="*/ 1060760 h 2007826"/>
              <a:gd name="connsiteX217" fmla="*/ 945152 w 12192000"/>
              <a:gd name="connsiteY217" fmla="*/ 1060621 h 2007826"/>
              <a:gd name="connsiteX218" fmla="*/ 938977 w 12192000"/>
              <a:gd name="connsiteY218" fmla="*/ 1061284 h 2007826"/>
              <a:gd name="connsiteX219" fmla="*/ 945152 w 12192000"/>
              <a:gd name="connsiteY219" fmla="*/ 1060621 h 2007826"/>
              <a:gd name="connsiteX220" fmla="*/ 960023 w 12192000"/>
              <a:gd name="connsiteY220" fmla="*/ 1055874 h 2007826"/>
              <a:gd name="connsiteX221" fmla="*/ 953741 w 12192000"/>
              <a:gd name="connsiteY221" fmla="*/ 1056664 h 2007826"/>
              <a:gd name="connsiteX222" fmla="*/ 960023 w 12192000"/>
              <a:gd name="connsiteY222" fmla="*/ 1055874 h 2007826"/>
              <a:gd name="connsiteX223" fmla="*/ 112693 w 12192000"/>
              <a:gd name="connsiteY223" fmla="*/ 1050800 h 2007826"/>
              <a:gd name="connsiteX224" fmla="*/ 106350 w 12192000"/>
              <a:gd name="connsiteY224" fmla="*/ 1051805 h 2007826"/>
              <a:gd name="connsiteX225" fmla="*/ 112693 w 12192000"/>
              <a:gd name="connsiteY225" fmla="*/ 1050800 h 2007826"/>
              <a:gd name="connsiteX226" fmla="*/ 12140333 w 12192000"/>
              <a:gd name="connsiteY226" fmla="*/ 1047692 h 2007826"/>
              <a:gd name="connsiteX227" fmla="*/ 12129658 w 12192000"/>
              <a:gd name="connsiteY227" fmla="*/ 1049567 h 2007826"/>
              <a:gd name="connsiteX228" fmla="*/ 12149042 w 12192000"/>
              <a:gd name="connsiteY228" fmla="*/ 1055569 h 2007826"/>
              <a:gd name="connsiteX229" fmla="*/ 12140333 w 12192000"/>
              <a:gd name="connsiteY229" fmla="*/ 1047692 h 2007826"/>
              <a:gd name="connsiteX230" fmla="*/ 11670014 w 12192000"/>
              <a:gd name="connsiteY230" fmla="*/ 1046400 h 2007826"/>
              <a:gd name="connsiteX231" fmla="*/ 11663839 w 12192000"/>
              <a:gd name="connsiteY231" fmla="*/ 1047043 h 2007826"/>
              <a:gd name="connsiteX232" fmla="*/ 11670014 w 12192000"/>
              <a:gd name="connsiteY232" fmla="*/ 1046400 h 2007826"/>
              <a:gd name="connsiteX233" fmla="*/ 124596 w 12192000"/>
              <a:gd name="connsiteY233" fmla="*/ 1046269 h 2007826"/>
              <a:gd name="connsiteX234" fmla="*/ 118066 w 12192000"/>
              <a:gd name="connsiteY234" fmla="*/ 1047280 h 2007826"/>
              <a:gd name="connsiteX235" fmla="*/ 124596 w 12192000"/>
              <a:gd name="connsiteY235" fmla="*/ 1046269 h 2007826"/>
              <a:gd name="connsiteX236" fmla="*/ 11656480 w 12192000"/>
              <a:gd name="connsiteY236" fmla="*/ 1041540 h 2007826"/>
              <a:gd name="connsiteX237" fmla="*/ 11650218 w 12192000"/>
              <a:gd name="connsiteY237" fmla="*/ 1042470 h 2007826"/>
              <a:gd name="connsiteX238" fmla="*/ 11656480 w 12192000"/>
              <a:gd name="connsiteY238" fmla="*/ 1041540 h 2007826"/>
              <a:gd name="connsiteX239" fmla="*/ 1066847 w 12192000"/>
              <a:gd name="connsiteY239" fmla="*/ 1036803 h 2007826"/>
              <a:gd name="connsiteX240" fmla="*/ 1067609 w 12192000"/>
              <a:gd name="connsiteY240" fmla="*/ 1043471 h 2007826"/>
              <a:gd name="connsiteX241" fmla="*/ 1058846 w 12192000"/>
              <a:gd name="connsiteY241" fmla="*/ 1038136 h 2007826"/>
              <a:gd name="connsiteX242" fmla="*/ 1046560 w 12192000"/>
              <a:gd name="connsiteY242" fmla="*/ 1050472 h 2007826"/>
              <a:gd name="connsiteX243" fmla="*/ 1062180 w 12192000"/>
              <a:gd name="connsiteY243" fmla="*/ 1050520 h 2007826"/>
              <a:gd name="connsiteX244" fmla="*/ 1073133 w 12192000"/>
              <a:gd name="connsiteY244" fmla="*/ 1037565 h 2007826"/>
              <a:gd name="connsiteX245" fmla="*/ 11614206 w 12192000"/>
              <a:gd name="connsiteY245" fmla="*/ 1031883 h 2007826"/>
              <a:gd name="connsiteX246" fmla="*/ 11608165 w 12192000"/>
              <a:gd name="connsiteY246" fmla="*/ 1033135 h 2007826"/>
              <a:gd name="connsiteX247" fmla="*/ 11614206 w 12192000"/>
              <a:gd name="connsiteY247" fmla="*/ 1031883 h 2007826"/>
              <a:gd name="connsiteX248" fmla="*/ 12070472 w 12192000"/>
              <a:gd name="connsiteY248" fmla="*/ 1027530 h 2007826"/>
              <a:gd name="connsiteX249" fmla="*/ 12064317 w 12192000"/>
              <a:gd name="connsiteY249" fmla="*/ 1028467 h 2007826"/>
              <a:gd name="connsiteX250" fmla="*/ 12070472 w 12192000"/>
              <a:gd name="connsiteY250" fmla="*/ 1027530 h 2007826"/>
              <a:gd name="connsiteX251" fmla="*/ 165074 w 12192000"/>
              <a:gd name="connsiteY251" fmla="*/ 1026788 h 2007826"/>
              <a:gd name="connsiteX252" fmla="*/ 171634 w 12192000"/>
              <a:gd name="connsiteY252" fmla="*/ 1033230 h 2007826"/>
              <a:gd name="connsiteX253" fmla="*/ 157728 w 12192000"/>
              <a:gd name="connsiteY253" fmla="*/ 1031420 h 2007826"/>
              <a:gd name="connsiteX254" fmla="*/ 165074 w 12192000"/>
              <a:gd name="connsiteY254" fmla="*/ 1026788 h 2007826"/>
              <a:gd name="connsiteX255" fmla="*/ 1069231 w 12192000"/>
              <a:gd name="connsiteY255" fmla="*/ 1022753 h 2007826"/>
              <a:gd name="connsiteX256" fmla="*/ 1062989 w 12192000"/>
              <a:gd name="connsiteY256" fmla="*/ 1023228 h 2007826"/>
              <a:gd name="connsiteX257" fmla="*/ 1069231 w 12192000"/>
              <a:gd name="connsiteY257" fmla="*/ 1022753 h 2007826"/>
              <a:gd name="connsiteX258" fmla="*/ 12032765 w 12192000"/>
              <a:gd name="connsiteY258" fmla="*/ 1017824 h 2007826"/>
              <a:gd name="connsiteX259" fmla="*/ 12026503 w 12192000"/>
              <a:gd name="connsiteY259" fmla="*/ 1018608 h 2007826"/>
              <a:gd name="connsiteX260" fmla="*/ 12032765 w 12192000"/>
              <a:gd name="connsiteY260" fmla="*/ 1017824 h 2007826"/>
              <a:gd name="connsiteX261" fmla="*/ 12008756 w 12192000"/>
              <a:gd name="connsiteY261" fmla="*/ 1012821 h 2007826"/>
              <a:gd name="connsiteX262" fmla="*/ 12002548 w 12192000"/>
              <a:gd name="connsiteY262" fmla="*/ 1013893 h 2007826"/>
              <a:gd name="connsiteX263" fmla="*/ 12008756 w 12192000"/>
              <a:gd name="connsiteY263" fmla="*/ 1012821 h 2007826"/>
              <a:gd name="connsiteX264" fmla="*/ 11532662 w 12192000"/>
              <a:gd name="connsiteY264" fmla="*/ 1008313 h 2007826"/>
              <a:gd name="connsiteX265" fmla="*/ 11526393 w 12192000"/>
              <a:gd name="connsiteY265" fmla="*/ 1009130 h 2007826"/>
              <a:gd name="connsiteX266" fmla="*/ 11532662 w 12192000"/>
              <a:gd name="connsiteY266" fmla="*/ 1008313 h 2007826"/>
              <a:gd name="connsiteX267" fmla="*/ 11994755 w 12192000"/>
              <a:gd name="connsiteY267" fmla="*/ 1008178 h 2007826"/>
              <a:gd name="connsiteX268" fmla="*/ 11988546 w 12192000"/>
              <a:gd name="connsiteY268" fmla="*/ 1009082 h 2007826"/>
              <a:gd name="connsiteX269" fmla="*/ 11994755 w 12192000"/>
              <a:gd name="connsiteY269" fmla="*/ 1008178 h 2007826"/>
              <a:gd name="connsiteX270" fmla="*/ 12032746 w 12192000"/>
              <a:gd name="connsiteY270" fmla="*/ 1007778 h 2007826"/>
              <a:gd name="connsiteX271" fmla="*/ 12026551 w 12192000"/>
              <a:gd name="connsiteY271" fmla="*/ 1008796 h 2007826"/>
              <a:gd name="connsiteX272" fmla="*/ 12032746 w 12192000"/>
              <a:gd name="connsiteY272" fmla="*/ 1007778 h 2007826"/>
              <a:gd name="connsiteX273" fmla="*/ 856282 w 12192000"/>
              <a:gd name="connsiteY273" fmla="*/ 1003569 h 2007826"/>
              <a:gd name="connsiteX274" fmla="*/ 850148 w 12192000"/>
              <a:gd name="connsiteY274" fmla="*/ 1003937 h 2007826"/>
              <a:gd name="connsiteX275" fmla="*/ 856282 w 12192000"/>
              <a:gd name="connsiteY275" fmla="*/ 1003569 h 2007826"/>
              <a:gd name="connsiteX276" fmla="*/ 328324 w 12192000"/>
              <a:gd name="connsiteY276" fmla="*/ 1001794 h 2007826"/>
              <a:gd name="connsiteX277" fmla="*/ 298225 w 12192000"/>
              <a:gd name="connsiteY277" fmla="*/ 1016083 h 2007826"/>
              <a:gd name="connsiteX278" fmla="*/ 280937 w 12192000"/>
              <a:gd name="connsiteY278" fmla="*/ 1023084 h 2007826"/>
              <a:gd name="connsiteX279" fmla="*/ 279889 w 12192000"/>
              <a:gd name="connsiteY279" fmla="*/ 1017702 h 2007826"/>
              <a:gd name="connsiteX280" fmla="*/ 285747 w 12192000"/>
              <a:gd name="connsiteY280" fmla="*/ 1018226 h 2007826"/>
              <a:gd name="connsiteX281" fmla="*/ 286318 w 12192000"/>
              <a:gd name="connsiteY281" fmla="*/ 1014035 h 2007826"/>
              <a:gd name="connsiteX282" fmla="*/ 328324 w 12192000"/>
              <a:gd name="connsiteY282" fmla="*/ 1001794 h 2007826"/>
              <a:gd name="connsiteX283" fmla="*/ 11930110 w 12192000"/>
              <a:gd name="connsiteY283" fmla="*/ 1001557 h 2007826"/>
              <a:gd name="connsiteX284" fmla="*/ 11930015 w 12192000"/>
              <a:gd name="connsiteY284" fmla="*/ 1007367 h 2007826"/>
              <a:gd name="connsiteX285" fmla="*/ 11956066 w 12192000"/>
              <a:gd name="connsiteY285" fmla="*/ 1017179 h 2007826"/>
              <a:gd name="connsiteX286" fmla="*/ 11943398 w 12192000"/>
              <a:gd name="connsiteY286" fmla="*/ 1018417 h 2007826"/>
              <a:gd name="connsiteX287" fmla="*/ 11941255 w 12192000"/>
              <a:gd name="connsiteY287" fmla="*/ 1032754 h 2007826"/>
              <a:gd name="connsiteX288" fmla="*/ 12042029 w 12192000"/>
              <a:gd name="connsiteY288" fmla="*/ 1064618 h 2007826"/>
              <a:gd name="connsiteX289" fmla="*/ 12051411 w 12192000"/>
              <a:gd name="connsiteY289" fmla="*/ 1066952 h 2007826"/>
              <a:gd name="connsiteX290" fmla="*/ 12087654 w 12192000"/>
              <a:gd name="connsiteY290" fmla="*/ 1075430 h 2007826"/>
              <a:gd name="connsiteX291" fmla="*/ 12089749 w 12192000"/>
              <a:gd name="connsiteY291" fmla="*/ 1067286 h 2007826"/>
              <a:gd name="connsiteX292" fmla="*/ 12054126 w 12192000"/>
              <a:gd name="connsiteY292" fmla="*/ 1059998 h 2007826"/>
              <a:gd name="connsiteX293" fmla="*/ 12053697 w 12192000"/>
              <a:gd name="connsiteY293" fmla="*/ 1054949 h 2007826"/>
              <a:gd name="connsiteX294" fmla="*/ 12045505 w 12192000"/>
              <a:gd name="connsiteY294" fmla="*/ 1059808 h 2007826"/>
              <a:gd name="connsiteX295" fmla="*/ 12037837 w 12192000"/>
              <a:gd name="connsiteY295" fmla="*/ 1050758 h 2007826"/>
              <a:gd name="connsiteX296" fmla="*/ 12031695 w 12192000"/>
              <a:gd name="connsiteY296" fmla="*/ 1056188 h 2007826"/>
              <a:gd name="connsiteX297" fmla="*/ 12024883 w 12192000"/>
              <a:gd name="connsiteY297" fmla="*/ 1048234 h 2007826"/>
              <a:gd name="connsiteX298" fmla="*/ 12001166 w 12192000"/>
              <a:gd name="connsiteY298" fmla="*/ 1045757 h 2007826"/>
              <a:gd name="connsiteX299" fmla="*/ 12001023 w 12192000"/>
              <a:gd name="connsiteY299" fmla="*/ 1031325 h 2007826"/>
              <a:gd name="connsiteX300" fmla="*/ 11994213 w 12192000"/>
              <a:gd name="connsiteY300" fmla="*/ 1030849 h 2007826"/>
              <a:gd name="connsiteX301" fmla="*/ 11996928 w 12192000"/>
              <a:gd name="connsiteY301" fmla="*/ 1046662 h 2007826"/>
              <a:gd name="connsiteX302" fmla="*/ 11982164 w 12192000"/>
              <a:gd name="connsiteY302" fmla="*/ 1030896 h 2007826"/>
              <a:gd name="connsiteX303" fmla="*/ 11983688 w 12192000"/>
              <a:gd name="connsiteY303" fmla="*/ 1044328 h 2007826"/>
              <a:gd name="connsiteX304" fmla="*/ 11969925 w 12192000"/>
              <a:gd name="connsiteY304" fmla="*/ 1032659 h 2007826"/>
              <a:gd name="connsiteX305" fmla="*/ 11981450 w 12192000"/>
              <a:gd name="connsiteY305" fmla="*/ 1031135 h 2007826"/>
              <a:gd name="connsiteX306" fmla="*/ 11958685 w 12192000"/>
              <a:gd name="connsiteY306" fmla="*/ 1021466 h 2007826"/>
              <a:gd name="connsiteX307" fmla="*/ 11958685 w 12192000"/>
              <a:gd name="connsiteY307" fmla="*/ 1016560 h 2007826"/>
              <a:gd name="connsiteX308" fmla="*/ 12010501 w 12192000"/>
              <a:gd name="connsiteY308" fmla="*/ 1024848 h 2007826"/>
              <a:gd name="connsiteX309" fmla="*/ 11975449 w 12192000"/>
              <a:gd name="connsiteY309" fmla="*/ 1014798 h 2007826"/>
              <a:gd name="connsiteX310" fmla="*/ 11951398 w 12192000"/>
              <a:gd name="connsiteY310" fmla="*/ 1006939 h 2007826"/>
              <a:gd name="connsiteX311" fmla="*/ 11930110 w 12192000"/>
              <a:gd name="connsiteY311" fmla="*/ 1001557 h 2007826"/>
              <a:gd name="connsiteX312" fmla="*/ 11888629 w 12192000"/>
              <a:gd name="connsiteY312" fmla="*/ 1001366 h 2007826"/>
              <a:gd name="connsiteX313" fmla="*/ 11894630 w 12192000"/>
              <a:gd name="connsiteY313" fmla="*/ 1017989 h 2007826"/>
              <a:gd name="connsiteX314" fmla="*/ 11888629 w 12192000"/>
              <a:gd name="connsiteY314" fmla="*/ 1001366 h 2007826"/>
              <a:gd name="connsiteX315" fmla="*/ 11925300 w 12192000"/>
              <a:gd name="connsiteY315" fmla="*/ 998604 h 2007826"/>
              <a:gd name="connsiteX316" fmla="*/ 11912965 w 12192000"/>
              <a:gd name="connsiteY316" fmla="*/ 1000271 h 2007826"/>
              <a:gd name="connsiteX317" fmla="*/ 11910013 w 12192000"/>
              <a:gd name="connsiteY317" fmla="*/ 1011368 h 2007826"/>
              <a:gd name="connsiteX318" fmla="*/ 11917538 w 12192000"/>
              <a:gd name="connsiteY318" fmla="*/ 1020847 h 2007826"/>
              <a:gd name="connsiteX319" fmla="*/ 11905964 w 12192000"/>
              <a:gd name="connsiteY319" fmla="*/ 1007320 h 2007826"/>
              <a:gd name="connsiteX320" fmla="*/ 11901440 w 12192000"/>
              <a:gd name="connsiteY320" fmla="*/ 1006891 h 2007826"/>
              <a:gd name="connsiteX321" fmla="*/ 11901488 w 12192000"/>
              <a:gd name="connsiteY321" fmla="*/ 1022037 h 2007826"/>
              <a:gd name="connsiteX322" fmla="*/ 11917918 w 12192000"/>
              <a:gd name="connsiteY322" fmla="*/ 1025467 h 2007826"/>
              <a:gd name="connsiteX323" fmla="*/ 11936825 w 12192000"/>
              <a:gd name="connsiteY323" fmla="*/ 1032897 h 2007826"/>
              <a:gd name="connsiteX324" fmla="*/ 11934396 w 12192000"/>
              <a:gd name="connsiteY324" fmla="*/ 1018560 h 2007826"/>
              <a:gd name="connsiteX325" fmla="*/ 11943969 w 12192000"/>
              <a:gd name="connsiteY325" fmla="*/ 1016750 h 2007826"/>
              <a:gd name="connsiteX326" fmla="*/ 11927967 w 12192000"/>
              <a:gd name="connsiteY326" fmla="*/ 1010749 h 2007826"/>
              <a:gd name="connsiteX327" fmla="*/ 11930539 w 12192000"/>
              <a:gd name="connsiteY327" fmla="*/ 1026848 h 2007826"/>
              <a:gd name="connsiteX328" fmla="*/ 11914632 w 12192000"/>
              <a:gd name="connsiteY328" fmla="*/ 1003986 h 2007826"/>
              <a:gd name="connsiteX329" fmla="*/ 11925300 w 12192000"/>
              <a:gd name="connsiteY329" fmla="*/ 1003700 h 2007826"/>
              <a:gd name="connsiteX330" fmla="*/ 11859363 w 12192000"/>
              <a:gd name="connsiteY330" fmla="*/ 996507 h 2007826"/>
              <a:gd name="connsiteX331" fmla="*/ 11872340 w 12192000"/>
              <a:gd name="connsiteY331" fmla="*/ 1001222 h 2007826"/>
              <a:gd name="connsiteX332" fmla="*/ 11873436 w 12192000"/>
              <a:gd name="connsiteY332" fmla="*/ 1006366 h 2007826"/>
              <a:gd name="connsiteX333" fmla="*/ 11854528 w 12192000"/>
              <a:gd name="connsiteY333" fmla="*/ 1001937 h 2007826"/>
              <a:gd name="connsiteX334" fmla="*/ 11859363 w 12192000"/>
              <a:gd name="connsiteY334" fmla="*/ 996507 h 2007826"/>
              <a:gd name="connsiteX335" fmla="*/ 11223508 w 12192000"/>
              <a:gd name="connsiteY335" fmla="*/ 993968 h 2007826"/>
              <a:gd name="connsiteX336" fmla="*/ 11217307 w 12192000"/>
              <a:gd name="connsiteY336" fmla="*/ 994698 h 2007826"/>
              <a:gd name="connsiteX337" fmla="*/ 11223508 w 12192000"/>
              <a:gd name="connsiteY337" fmla="*/ 993968 h 2007826"/>
              <a:gd name="connsiteX338" fmla="*/ 11444431 w 12192000"/>
              <a:gd name="connsiteY338" fmla="*/ 986553 h 2007826"/>
              <a:gd name="connsiteX339" fmla="*/ 11444431 w 12192000"/>
              <a:gd name="connsiteY339" fmla="*/ 986553 h 2007826"/>
              <a:gd name="connsiteX340" fmla="*/ 12192000 w 12192000"/>
              <a:gd name="connsiteY340" fmla="*/ 985886 h 2007826"/>
              <a:gd name="connsiteX341" fmla="*/ 12192000 w 12192000"/>
              <a:gd name="connsiteY341" fmla="*/ 988601 h 2007826"/>
              <a:gd name="connsiteX342" fmla="*/ 12189619 w 12192000"/>
              <a:gd name="connsiteY342" fmla="*/ 989172 h 2007826"/>
              <a:gd name="connsiteX343" fmla="*/ 12189428 w 12192000"/>
              <a:gd name="connsiteY343" fmla="*/ 986839 h 2007826"/>
              <a:gd name="connsiteX344" fmla="*/ 11178112 w 12192000"/>
              <a:gd name="connsiteY344" fmla="*/ 985553 h 2007826"/>
              <a:gd name="connsiteX345" fmla="*/ 11191827 w 12192000"/>
              <a:gd name="connsiteY345" fmla="*/ 993698 h 2007826"/>
              <a:gd name="connsiteX346" fmla="*/ 11178112 w 12192000"/>
              <a:gd name="connsiteY346" fmla="*/ 985553 h 2007826"/>
              <a:gd name="connsiteX347" fmla="*/ 11943493 w 12192000"/>
              <a:gd name="connsiteY347" fmla="*/ 983695 h 2007826"/>
              <a:gd name="connsiteX348" fmla="*/ 11949446 w 12192000"/>
              <a:gd name="connsiteY348" fmla="*/ 999366 h 2007826"/>
              <a:gd name="connsiteX349" fmla="*/ 11954256 w 12192000"/>
              <a:gd name="connsiteY349" fmla="*/ 999175 h 2007826"/>
              <a:gd name="connsiteX350" fmla="*/ 11952446 w 12192000"/>
              <a:gd name="connsiteY350" fmla="*/ 990745 h 2007826"/>
              <a:gd name="connsiteX351" fmla="*/ 11972734 w 12192000"/>
              <a:gd name="connsiteY351" fmla="*/ 995365 h 2007826"/>
              <a:gd name="connsiteX352" fmla="*/ 11973211 w 12192000"/>
              <a:gd name="connsiteY352" fmla="*/ 999318 h 2007826"/>
              <a:gd name="connsiteX353" fmla="*/ 11986951 w 12192000"/>
              <a:gd name="connsiteY353" fmla="*/ 998703 h 2007826"/>
              <a:gd name="connsiteX354" fmla="*/ 11988030 w 12192000"/>
              <a:gd name="connsiteY354" fmla="*/ 999076 h 2007826"/>
              <a:gd name="connsiteX355" fmla="*/ 11986974 w 12192000"/>
              <a:gd name="connsiteY355" fmla="*/ 1004224 h 2007826"/>
              <a:gd name="connsiteX356" fmla="*/ 11999214 w 12192000"/>
              <a:gd name="connsiteY356" fmla="*/ 1002938 h 2007826"/>
              <a:gd name="connsiteX357" fmla="*/ 11988030 w 12192000"/>
              <a:gd name="connsiteY357" fmla="*/ 999076 h 2007826"/>
              <a:gd name="connsiteX358" fmla="*/ 11988117 w 12192000"/>
              <a:gd name="connsiteY358" fmla="*/ 998651 h 2007826"/>
              <a:gd name="connsiteX359" fmla="*/ 11986951 w 12192000"/>
              <a:gd name="connsiteY359" fmla="*/ 998703 h 2007826"/>
              <a:gd name="connsiteX360" fmla="*/ 11932587 w 12192000"/>
              <a:gd name="connsiteY360" fmla="*/ 979837 h 2007826"/>
              <a:gd name="connsiteX361" fmla="*/ 11939921 w 12192000"/>
              <a:gd name="connsiteY361" fmla="*/ 991507 h 2007826"/>
              <a:gd name="connsiteX362" fmla="*/ 11932587 w 12192000"/>
              <a:gd name="connsiteY362" fmla="*/ 979837 h 2007826"/>
              <a:gd name="connsiteX363" fmla="*/ 12163901 w 12192000"/>
              <a:gd name="connsiteY363" fmla="*/ 976408 h 2007826"/>
              <a:gd name="connsiteX364" fmla="*/ 12163901 w 12192000"/>
              <a:gd name="connsiteY364" fmla="*/ 976408 h 2007826"/>
              <a:gd name="connsiteX365" fmla="*/ 12149566 w 12192000"/>
              <a:gd name="connsiteY365" fmla="*/ 972073 h 2007826"/>
              <a:gd name="connsiteX366" fmla="*/ 12149566 w 12192000"/>
              <a:gd name="connsiteY366" fmla="*/ 972073 h 2007826"/>
              <a:gd name="connsiteX367" fmla="*/ 12191999 w 12192000"/>
              <a:gd name="connsiteY367" fmla="*/ 972026 h 2007826"/>
              <a:gd name="connsiteX368" fmla="*/ 12191999 w 12192000"/>
              <a:gd name="connsiteY368" fmla="*/ 974836 h 2007826"/>
              <a:gd name="connsiteX369" fmla="*/ 12189618 w 12192000"/>
              <a:gd name="connsiteY369" fmla="*/ 974360 h 2007826"/>
              <a:gd name="connsiteX370" fmla="*/ 12189666 w 12192000"/>
              <a:gd name="connsiteY370" fmla="*/ 972359 h 2007826"/>
              <a:gd name="connsiteX371" fmla="*/ 405289 w 12192000"/>
              <a:gd name="connsiteY371" fmla="*/ 971788 h 2007826"/>
              <a:gd name="connsiteX372" fmla="*/ 405289 w 12192000"/>
              <a:gd name="connsiteY372" fmla="*/ 971788 h 2007826"/>
              <a:gd name="connsiteX373" fmla="*/ 11436862 w 12192000"/>
              <a:gd name="connsiteY373" fmla="*/ 970140 h 2007826"/>
              <a:gd name="connsiteX374" fmla="*/ 11430714 w 12192000"/>
              <a:gd name="connsiteY374" fmla="*/ 970883 h 2007826"/>
              <a:gd name="connsiteX375" fmla="*/ 11436862 w 12192000"/>
              <a:gd name="connsiteY375" fmla="*/ 970140 h 2007826"/>
              <a:gd name="connsiteX376" fmla="*/ 12142263 w 12192000"/>
              <a:gd name="connsiteY376" fmla="*/ 970094 h 2007826"/>
              <a:gd name="connsiteX377" fmla="*/ 12136135 w 12192000"/>
              <a:gd name="connsiteY377" fmla="*/ 970931 h 2007826"/>
              <a:gd name="connsiteX378" fmla="*/ 12142263 w 12192000"/>
              <a:gd name="connsiteY378" fmla="*/ 970094 h 2007826"/>
              <a:gd name="connsiteX379" fmla="*/ 11899246 w 12192000"/>
              <a:gd name="connsiteY379" fmla="*/ 969990 h 2007826"/>
              <a:gd name="connsiteX380" fmla="*/ 11893058 w 12192000"/>
              <a:gd name="connsiteY380" fmla="*/ 971169 h 2007826"/>
              <a:gd name="connsiteX381" fmla="*/ 11899246 w 12192000"/>
              <a:gd name="connsiteY381" fmla="*/ 969990 h 2007826"/>
              <a:gd name="connsiteX382" fmla="*/ 11759184 w 12192000"/>
              <a:gd name="connsiteY382" fmla="*/ 966787 h 2007826"/>
              <a:gd name="connsiteX383" fmla="*/ 11759184 w 12192000"/>
              <a:gd name="connsiteY383" fmla="*/ 966787 h 2007826"/>
              <a:gd name="connsiteX384" fmla="*/ 341236 w 12192000"/>
              <a:gd name="connsiteY384" fmla="*/ 966548 h 2007826"/>
              <a:gd name="connsiteX385" fmla="*/ 324424 w 12192000"/>
              <a:gd name="connsiteY385" fmla="*/ 981408 h 2007826"/>
              <a:gd name="connsiteX386" fmla="*/ 333425 w 12192000"/>
              <a:gd name="connsiteY386" fmla="*/ 981266 h 2007826"/>
              <a:gd name="connsiteX387" fmla="*/ 333616 w 12192000"/>
              <a:gd name="connsiteY387" fmla="*/ 995602 h 2007826"/>
              <a:gd name="connsiteX388" fmla="*/ 324567 w 12192000"/>
              <a:gd name="connsiteY388" fmla="*/ 989887 h 2007826"/>
              <a:gd name="connsiteX389" fmla="*/ 318090 w 12192000"/>
              <a:gd name="connsiteY389" fmla="*/ 997079 h 2007826"/>
              <a:gd name="connsiteX390" fmla="*/ 301850 w 12192000"/>
              <a:gd name="connsiteY390" fmla="*/ 1002794 h 2007826"/>
              <a:gd name="connsiteX391" fmla="*/ 296611 w 12192000"/>
              <a:gd name="connsiteY391" fmla="*/ 998555 h 2007826"/>
              <a:gd name="connsiteX392" fmla="*/ 289134 w 12192000"/>
              <a:gd name="connsiteY392" fmla="*/ 1009224 h 2007826"/>
              <a:gd name="connsiteX393" fmla="*/ 282514 w 12192000"/>
              <a:gd name="connsiteY393" fmla="*/ 1003223 h 2007826"/>
              <a:gd name="connsiteX394" fmla="*/ 274752 w 12192000"/>
              <a:gd name="connsiteY394" fmla="*/ 1013987 h 2007826"/>
              <a:gd name="connsiteX395" fmla="*/ 268179 w 12192000"/>
              <a:gd name="connsiteY395" fmla="*/ 1007938 h 2007826"/>
              <a:gd name="connsiteX396" fmla="*/ 260607 w 12192000"/>
              <a:gd name="connsiteY396" fmla="*/ 1018655 h 2007826"/>
              <a:gd name="connsiteX397" fmla="*/ 252224 w 12192000"/>
              <a:gd name="connsiteY397" fmla="*/ 1011891 h 2007826"/>
              <a:gd name="connsiteX398" fmla="*/ 250273 w 12192000"/>
              <a:gd name="connsiteY398" fmla="*/ 1029181 h 2007826"/>
              <a:gd name="connsiteX399" fmla="*/ 239843 w 12192000"/>
              <a:gd name="connsiteY399" fmla="*/ 1017178 h 2007826"/>
              <a:gd name="connsiteX400" fmla="*/ 232223 w 12192000"/>
              <a:gd name="connsiteY400" fmla="*/ 1028038 h 2007826"/>
              <a:gd name="connsiteX401" fmla="*/ 225889 w 12192000"/>
              <a:gd name="connsiteY401" fmla="*/ 1022608 h 2007826"/>
              <a:gd name="connsiteX402" fmla="*/ 218221 w 12192000"/>
              <a:gd name="connsiteY402" fmla="*/ 1030658 h 2007826"/>
              <a:gd name="connsiteX403" fmla="*/ 210887 w 12192000"/>
              <a:gd name="connsiteY403" fmla="*/ 1029753 h 2007826"/>
              <a:gd name="connsiteX404" fmla="*/ 203743 w 12192000"/>
              <a:gd name="connsiteY404" fmla="*/ 1034468 h 2007826"/>
              <a:gd name="connsiteX405" fmla="*/ 196552 w 12192000"/>
              <a:gd name="connsiteY405" fmla="*/ 1034611 h 2007826"/>
              <a:gd name="connsiteX406" fmla="*/ 189599 w 12192000"/>
              <a:gd name="connsiteY406" fmla="*/ 1039564 h 2007826"/>
              <a:gd name="connsiteX407" fmla="*/ 182312 w 12192000"/>
              <a:gd name="connsiteY407" fmla="*/ 1039421 h 2007826"/>
              <a:gd name="connsiteX408" fmla="*/ 161547 w 12192000"/>
              <a:gd name="connsiteY408" fmla="*/ 1050900 h 2007826"/>
              <a:gd name="connsiteX409" fmla="*/ 170501 w 12192000"/>
              <a:gd name="connsiteY409" fmla="*/ 1056330 h 2007826"/>
              <a:gd name="connsiteX410" fmla="*/ 176835 w 12192000"/>
              <a:gd name="connsiteY410" fmla="*/ 1047471 h 2007826"/>
              <a:gd name="connsiteX411" fmla="*/ 193647 w 12192000"/>
              <a:gd name="connsiteY411" fmla="*/ 1049757 h 2007826"/>
              <a:gd name="connsiteX412" fmla="*/ 78108 w 12192000"/>
              <a:gd name="connsiteY412" fmla="*/ 1091766 h 2007826"/>
              <a:gd name="connsiteX413" fmla="*/ 63964 w 12192000"/>
              <a:gd name="connsiteY413" fmla="*/ 1085432 h 2007826"/>
              <a:gd name="connsiteX414" fmla="*/ 120971 w 12192000"/>
              <a:gd name="connsiteY414" fmla="*/ 1067523 h 2007826"/>
              <a:gd name="connsiteX415" fmla="*/ 134449 w 12192000"/>
              <a:gd name="connsiteY415" fmla="*/ 1063236 h 2007826"/>
              <a:gd name="connsiteX416" fmla="*/ 142640 w 12192000"/>
              <a:gd name="connsiteY416" fmla="*/ 1063855 h 2007826"/>
              <a:gd name="connsiteX417" fmla="*/ 147165 w 12192000"/>
              <a:gd name="connsiteY417" fmla="*/ 1056568 h 2007826"/>
              <a:gd name="connsiteX418" fmla="*/ 126686 w 12192000"/>
              <a:gd name="connsiteY418" fmla="*/ 1059378 h 2007826"/>
              <a:gd name="connsiteX419" fmla="*/ 27436 w 12192000"/>
              <a:gd name="connsiteY419" fmla="*/ 1098625 h 2007826"/>
              <a:gd name="connsiteX420" fmla="*/ 54772 w 12192000"/>
              <a:gd name="connsiteY420" fmla="*/ 1093386 h 2007826"/>
              <a:gd name="connsiteX421" fmla="*/ 47248 w 12192000"/>
              <a:gd name="connsiteY421" fmla="*/ 1102674 h 2007826"/>
              <a:gd name="connsiteX422" fmla="*/ 27722 w 12192000"/>
              <a:gd name="connsiteY422" fmla="*/ 1109866 h 2007826"/>
              <a:gd name="connsiteX423" fmla="*/ 33341 w 12192000"/>
              <a:gd name="connsiteY423" fmla="*/ 1098625 h 2007826"/>
              <a:gd name="connsiteX424" fmla="*/ 18958 w 12192000"/>
              <a:gd name="connsiteY424" fmla="*/ 1108627 h 2007826"/>
              <a:gd name="connsiteX425" fmla="*/ 29484 w 12192000"/>
              <a:gd name="connsiteY425" fmla="*/ 1093814 h 2007826"/>
              <a:gd name="connsiteX426" fmla="*/ 9720 w 12192000"/>
              <a:gd name="connsiteY426" fmla="*/ 1104245 h 2007826"/>
              <a:gd name="connsiteX427" fmla="*/ 13196 w 12192000"/>
              <a:gd name="connsiteY427" fmla="*/ 1108627 h 2007826"/>
              <a:gd name="connsiteX428" fmla="*/ 52 w 12192000"/>
              <a:gd name="connsiteY428" fmla="*/ 1118153 h 2007826"/>
              <a:gd name="connsiteX429" fmla="*/ 52 w 12192000"/>
              <a:gd name="connsiteY429" fmla="*/ 1094195 h 2007826"/>
              <a:gd name="connsiteX430" fmla="*/ 7291 w 12192000"/>
              <a:gd name="connsiteY430" fmla="*/ 1092814 h 2007826"/>
              <a:gd name="connsiteX431" fmla="*/ 16816 w 12192000"/>
              <a:gd name="connsiteY431" fmla="*/ 1080764 h 2007826"/>
              <a:gd name="connsiteX432" fmla="*/ 18626 w 12192000"/>
              <a:gd name="connsiteY432" fmla="*/ 1087289 h 2007826"/>
              <a:gd name="connsiteX433" fmla="*/ 33531 w 12192000"/>
              <a:gd name="connsiteY433" fmla="*/ 1081669 h 2007826"/>
              <a:gd name="connsiteX434" fmla="*/ 26865 w 12192000"/>
              <a:gd name="connsiteY434" fmla="*/ 1068666 h 2007826"/>
              <a:gd name="connsiteX435" fmla="*/ 50534 w 12192000"/>
              <a:gd name="connsiteY435" fmla="*/ 1077811 h 2007826"/>
              <a:gd name="connsiteX436" fmla="*/ 99111 w 12192000"/>
              <a:gd name="connsiteY436" fmla="*/ 1056759 h 2007826"/>
              <a:gd name="connsiteX437" fmla="*/ 53534 w 12192000"/>
              <a:gd name="connsiteY437" fmla="*/ 1070952 h 2007826"/>
              <a:gd name="connsiteX438" fmla="*/ 59249 w 12192000"/>
              <a:gd name="connsiteY438" fmla="*/ 1063331 h 2007826"/>
              <a:gd name="connsiteX439" fmla="*/ 126781 w 12192000"/>
              <a:gd name="connsiteY439" fmla="*/ 1039660 h 2007826"/>
              <a:gd name="connsiteX440" fmla="*/ 149927 w 12192000"/>
              <a:gd name="connsiteY440" fmla="*/ 1041041 h 2007826"/>
              <a:gd name="connsiteX441" fmla="*/ 171644 w 12192000"/>
              <a:gd name="connsiteY441" fmla="*/ 1033230 h 2007826"/>
              <a:gd name="connsiteX442" fmla="*/ 197885 w 12192000"/>
              <a:gd name="connsiteY442" fmla="*/ 1025037 h 2007826"/>
              <a:gd name="connsiteX443" fmla="*/ 183312 w 12192000"/>
              <a:gd name="connsiteY443" fmla="*/ 1021227 h 2007826"/>
              <a:gd name="connsiteX444" fmla="*/ 288324 w 12192000"/>
              <a:gd name="connsiteY444" fmla="*/ 982885 h 2007826"/>
              <a:gd name="connsiteX445" fmla="*/ 282895 w 12192000"/>
              <a:gd name="connsiteY445" fmla="*/ 999365 h 2007826"/>
              <a:gd name="connsiteX446" fmla="*/ 296897 w 12192000"/>
              <a:gd name="connsiteY446" fmla="*/ 980265 h 2007826"/>
              <a:gd name="connsiteX447" fmla="*/ 300992 w 12192000"/>
              <a:gd name="connsiteY447" fmla="*/ 979075 h 2007826"/>
              <a:gd name="connsiteX448" fmla="*/ 296849 w 12192000"/>
              <a:gd name="connsiteY448" fmla="*/ 994792 h 2007826"/>
              <a:gd name="connsiteX449" fmla="*/ 314566 w 12192000"/>
              <a:gd name="connsiteY449" fmla="*/ 973026 h 2007826"/>
              <a:gd name="connsiteX450" fmla="*/ 309374 w 12192000"/>
              <a:gd name="connsiteY450" fmla="*/ 992125 h 2007826"/>
              <a:gd name="connsiteX451" fmla="*/ 326710 w 12192000"/>
              <a:gd name="connsiteY451" fmla="*/ 969358 h 2007826"/>
              <a:gd name="connsiteX452" fmla="*/ 341236 w 12192000"/>
              <a:gd name="connsiteY452" fmla="*/ 966548 h 2007826"/>
              <a:gd name="connsiteX453" fmla="*/ 1308490 w 12192000"/>
              <a:gd name="connsiteY453" fmla="*/ 966358 h 2007826"/>
              <a:gd name="connsiteX454" fmla="*/ 1306109 w 12192000"/>
              <a:gd name="connsiteY454" fmla="*/ 980171 h 2007826"/>
              <a:gd name="connsiteX455" fmla="*/ 1308490 w 12192000"/>
              <a:gd name="connsiteY455" fmla="*/ 966358 h 2007826"/>
              <a:gd name="connsiteX456" fmla="*/ 1343732 w 12192000"/>
              <a:gd name="connsiteY456" fmla="*/ 966025 h 2007826"/>
              <a:gd name="connsiteX457" fmla="*/ 1343732 w 12192000"/>
              <a:gd name="connsiteY457" fmla="*/ 966025 h 2007826"/>
              <a:gd name="connsiteX458" fmla="*/ 12125943 w 12192000"/>
              <a:gd name="connsiteY458" fmla="*/ 965882 h 2007826"/>
              <a:gd name="connsiteX459" fmla="*/ 12125943 w 12192000"/>
              <a:gd name="connsiteY459" fmla="*/ 965882 h 2007826"/>
              <a:gd name="connsiteX460" fmla="*/ 11885380 w 12192000"/>
              <a:gd name="connsiteY460" fmla="*/ 965371 h 2007826"/>
              <a:gd name="connsiteX461" fmla="*/ 11879152 w 12192000"/>
              <a:gd name="connsiteY461" fmla="*/ 966168 h 2007826"/>
              <a:gd name="connsiteX462" fmla="*/ 11885380 w 12192000"/>
              <a:gd name="connsiteY462" fmla="*/ 965371 h 2007826"/>
              <a:gd name="connsiteX463" fmla="*/ 11744611 w 12192000"/>
              <a:gd name="connsiteY463" fmla="*/ 962024 h 2007826"/>
              <a:gd name="connsiteX464" fmla="*/ 11744611 w 12192000"/>
              <a:gd name="connsiteY464" fmla="*/ 962024 h 2007826"/>
              <a:gd name="connsiteX465" fmla="*/ 11870786 w 12192000"/>
              <a:gd name="connsiteY465" fmla="*/ 960608 h 2007826"/>
              <a:gd name="connsiteX466" fmla="*/ 11864530 w 12192000"/>
              <a:gd name="connsiteY466" fmla="*/ 961405 h 2007826"/>
              <a:gd name="connsiteX467" fmla="*/ 11870786 w 12192000"/>
              <a:gd name="connsiteY467" fmla="*/ 960608 h 2007826"/>
              <a:gd name="connsiteX468" fmla="*/ 12110019 w 12192000"/>
              <a:gd name="connsiteY468" fmla="*/ 956993 h 2007826"/>
              <a:gd name="connsiteX469" fmla="*/ 12118419 w 12192000"/>
              <a:gd name="connsiteY469" fmla="*/ 962785 h 2007826"/>
              <a:gd name="connsiteX470" fmla="*/ 12102226 w 12192000"/>
              <a:gd name="connsiteY470" fmla="*/ 961452 h 2007826"/>
              <a:gd name="connsiteX471" fmla="*/ 12110019 w 12192000"/>
              <a:gd name="connsiteY471" fmla="*/ 956993 h 2007826"/>
              <a:gd name="connsiteX472" fmla="*/ 11856491 w 12192000"/>
              <a:gd name="connsiteY472" fmla="*/ 955846 h 2007826"/>
              <a:gd name="connsiteX473" fmla="*/ 11850243 w 12192000"/>
              <a:gd name="connsiteY473" fmla="*/ 956689 h 2007826"/>
              <a:gd name="connsiteX474" fmla="*/ 11856491 w 12192000"/>
              <a:gd name="connsiteY474" fmla="*/ 955846 h 2007826"/>
              <a:gd name="connsiteX475" fmla="*/ 362096 w 12192000"/>
              <a:gd name="connsiteY475" fmla="*/ 954355 h 2007826"/>
              <a:gd name="connsiteX476" fmla="*/ 360620 w 12192000"/>
              <a:gd name="connsiteY476" fmla="*/ 975312 h 2007826"/>
              <a:gd name="connsiteX477" fmla="*/ 372765 w 12192000"/>
              <a:gd name="connsiteY477" fmla="*/ 963929 h 2007826"/>
              <a:gd name="connsiteX478" fmla="*/ 370717 w 12192000"/>
              <a:gd name="connsiteY478" fmla="*/ 978456 h 2007826"/>
              <a:gd name="connsiteX479" fmla="*/ 356905 w 12192000"/>
              <a:gd name="connsiteY479" fmla="*/ 980551 h 2007826"/>
              <a:gd name="connsiteX480" fmla="*/ 357478 w 12192000"/>
              <a:gd name="connsiteY480" fmla="*/ 992078 h 2007826"/>
              <a:gd name="connsiteX481" fmla="*/ 387909 w 12192000"/>
              <a:gd name="connsiteY481" fmla="*/ 979361 h 2007826"/>
              <a:gd name="connsiteX482" fmla="*/ 364860 w 12192000"/>
              <a:gd name="connsiteY482" fmla="*/ 992221 h 2007826"/>
              <a:gd name="connsiteX483" fmla="*/ 345332 w 12192000"/>
              <a:gd name="connsiteY483" fmla="*/ 1003080 h 2007826"/>
              <a:gd name="connsiteX484" fmla="*/ 340428 w 12192000"/>
              <a:gd name="connsiteY484" fmla="*/ 1001175 h 2007826"/>
              <a:gd name="connsiteX485" fmla="*/ 346631 w 12192000"/>
              <a:gd name="connsiteY485" fmla="*/ 983711 h 2007826"/>
              <a:gd name="connsiteX486" fmla="*/ 343471 w 12192000"/>
              <a:gd name="connsiteY486" fmla="*/ 988121 h 2007826"/>
              <a:gd name="connsiteX487" fmla="*/ 338186 w 12192000"/>
              <a:gd name="connsiteY487" fmla="*/ 987267 h 2007826"/>
              <a:gd name="connsiteX488" fmla="*/ 345092 w 12192000"/>
              <a:gd name="connsiteY488" fmla="*/ 971168 h 2007826"/>
              <a:gd name="connsiteX489" fmla="*/ 347224 w 12192000"/>
              <a:gd name="connsiteY489" fmla="*/ 982039 h 2007826"/>
              <a:gd name="connsiteX490" fmla="*/ 354333 w 12192000"/>
              <a:gd name="connsiteY490" fmla="*/ 962023 h 2007826"/>
              <a:gd name="connsiteX491" fmla="*/ 362096 w 12192000"/>
              <a:gd name="connsiteY491" fmla="*/ 954355 h 2007826"/>
              <a:gd name="connsiteX492" fmla="*/ 11716749 w 12192000"/>
              <a:gd name="connsiteY492" fmla="*/ 952593 h 2007826"/>
              <a:gd name="connsiteX493" fmla="*/ 11716749 w 12192000"/>
              <a:gd name="connsiteY493" fmla="*/ 952593 h 2007826"/>
              <a:gd name="connsiteX494" fmla="*/ 979410 w 12192000"/>
              <a:gd name="connsiteY494" fmla="*/ 952307 h 2007826"/>
              <a:gd name="connsiteX495" fmla="*/ 978267 w 12192000"/>
              <a:gd name="connsiteY495" fmla="*/ 969787 h 2007826"/>
              <a:gd name="connsiteX496" fmla="*/ 979410 w 12192000"/>
              <a:gd name="connsiteY496" fmla="*/ 952307 h 2007826"/>
              <a:gd name="connsiteX497" fmla="*/ 468920 w 12192000"/>
              <a:gd name="connsiteY497" fmla="*/ 951069 h 2007826"/>
              <a:gd name="connsiteX498" fmla="*/ 425010 w 12192000"/>
              <a:gd name="connsiteY498" fmla="*/ 968168 h 2007826"/>
              <a:gd name="connsiteX499" fmla="*/ 422391 w 12192000"/>
              <a:gd name="connsiteY499" fmla="*/ 973931 h 2007826"/>
              <a:gd name="connsiteX500" fmla="*/ 411818 w 12192000"/>
              <a:gd name="connsiteY500" fmla="*/ 976789 h 2007826"/>
              <a:gd name="connsiteX501" fmla="*/ 424820 w 12192000"/>
              <a:gd name="connsiteY501" fmla="*/ 963215 h 2007826"/>
              <a:gd name="connsiteX502" fmla="*/ 430916 w 12192000"/>
              <a:gd name="connsiteY502" fmla="*/ 965120 h 2007826"/>
              <a:gd name="connsiteX503" fmla="*/ 468920 w 12192000"/>
              <a:gd name="connsiteY503" fmla="*/ 951069 h 2007826"/>
              <a:gd name="connsiteX504" fmla="*/ 11047153 w 12192000"/>
              <a:gd name="connsiteY504" fmla="*/ 951030 h 2007826"/>
              <a:gd name="connsiteX505" fmla="*/ 11040952 w 12192000"/>
              <a:gd name="connsiteY505" fmla="*/ 951974 h 2007826"/>
              <a:gd name="connsiteX506" fmla="*/ 11047153 w 12192000"/>
              <a:gd name="connsiteY506" fmla="*/ 951030 h 2007826"/>
              <a:gd name="connsiteX507" fmla="*/ 11450361 w 12192000"/>
              <a:gd name="connsiteY507" fmla="*/ 950912 h 2007826"/>
              <a:gd name="connsiteX508" fmla="*/ 11444240 w 12192000"/>
              <a:gd name="connsiteY508" fmla="*/ 952117 h 2007826"/>
              <a:gd name="connsiteX509" fmla="*/ 11450361 w 12192000"/>
              <a:gd name="connsiteY509" fmla="*/ 950912 h 2007826"/>
              <a:gd name="connsiteX510" fmla="*/ 11280934 w 12192000"/>
              <a:gd name="connsiteY510" fmla="*/ 946830 h 2007826"/>
              <a:gd name="connsiteX511" fmla="*/ 11351895 w 12192000"/>
              <a:gd name="connsiteY511" fmla="*/ 967501 h 2007826"/>
              <a:gd name="connsiteX512" fmla="*/ 11372850 w 12192000"/>
              <a:gd name="connsiteY512" fmla="*/ 971216 h 2007826"/>
              <a:gd name="connsiteX513" fmla="*/ 11372850 w 12192000"/>
              <a:gd name="connsiteY513" fmla="*/ 966644 h 2007826"/>
              <a:gd name="connsiteX514" fmla="*/ 11280934 w 12192000"/>
              <a:gd name="connsiteY514" fmla="*/ 946830 h 2007826"/>
              <a:gd name="connsiteX515" fmla="*/ 11718427 w 12192000"/>
              <a:gd name="connsiteY515" fmla="*/ 941678 h 2007826"/>
              <a:gd name="connsiteX516" fmla="*/ 11712178 w 12192000"/>
              <a:gd name="connsiteY516" fmla="*/ 942495 h 2007826"/>
              <a:gd name="connsiteX517" fmla="*/ 11718427 w 12192000"/>
              <a:gd name="connsiteY517" fmla="*/ 941678 h 2007826"/>
              <a:gd name="connsiteX518" fmla="*/ 11328482 w 12192000"/>
              <a:gd name="connsiteY518" fmla="*/ 941484 h 2007826"/>
              <a:gd name="connsiteX519" fmla="*/ 11322367 w 12192000"/>
              <a:gd name="connsiteY519" fmla="*/ 942448 h 2007826"/>
              <a:gd name="connsiteX520" fmla="*/ 11328482 w 12192000"/>
              <a:gd name="connsiteY520" fmla="*/ 941484 h 2007826"/>
              <a:gd name="connsiteX521" fmla="*/ 11680244 w 12192000"/>
              <a:gd name="connsiteY521" fmla="*/ 941392 h 2007826"/>
              <a:gd name="connsiteX522" fmla="*/ 11673982 w 12192000"/>
              <a:gd name="connsiteY522" fmla="*/ 942209 h 2007826"/>
              <a:gd name="connsiteX523" fmla="*/ 11680244 w 12192000"/>
              <a:gd name="connsiteY523" fmla="*/ 941392 h 2007826"/>
              <a:gd name="connsiteX524" fmla="*/ 11251216 w 12192000"/>
              <a:gd name="connsiteY524" fmla="*/ 937971 h 2007826"/>
              <a:gd name="connsiteX525" fmla="*/ 11276743 w 12192000"/>
              <a:gd name="connsiteY525" fmla="*/ 943591 h 2007826"/>
              <a:gd name="connsiteX526" fmla="*/ 11251216 w 12192000"/>
              <a:gd name="connsiteY526" fmla="*/ 937971 h 2007826"/>
              <a:gd name="connsiteX527" fmla="*/ 11394988 w 12192000"/>
              <a:gd name="connsiteY527" fmla="*/ 936561 h 2007826"/>
              <a:gd name="connsiteX528" fmla="*/ 11388900 w 12192000"/>
              <a:gd name="connsiteY528" fmla="*/ 937733 h 2007826"/>
              <a:gd name="connsiteX529" fmla="*/ 11394988 w 12192000"/>
              <a:gd name="connsiteY529" fmla="*/ 936561 h 2007826"/>
              <a:gd name="connsiteX530" fmla="*/ 12068270 w 12192000"/>
              <a:gd name="connsiteY530" fmla="*/ 936304 h 2007826"/>
              <a:gd name="connsiteX531" fmla="*/ 12067841 w 12192000"/>
              <a:gd name="connsiteY531" fmla="*/ 945496 h 2007826"/>
              <a:gd name="connsiteX532" fmla="*/ 12081033 w 12192000"/>
              <a:gd name="connsiteY532" fmla="*/ 943544 h 2007826"/>
              <a:gd name="connsiteX533" fmla="*/ 12085986 w 12192000"/>
              <a:gd name="connsiteY533" fmla="*/ 950545 h 2007826"/>
              <a:gd name="connsiteX534" fmla="*/ 12074556 w 12192000"/>
              <a:gd name="connsiteY534" fmla="*/ 953498 h 2007826"/>
              <a:gd name="connsiteX535" fmla="*/ 12064126 w 12192000"/>
              <a:gd name="connsiteY535" fmla="*/ 955642 h 2007826"/>
              <a:gd name="connsiteX536" fmla="*/ 12058697 w 12192000"/>
              <a:gd name="connsiteY536" fmla="*/ 942734 h 2007826"/>
              <a:gd name="connsiteX537" fmla="*/ 12068270 w 12192000"/>
              <a:gd name="connsiteY537" fmla="*/ 936304 h 2007826"/>
              <a:gd name="connsiteX538" fmla="*/ 1420073 w 12192000"/>
              <a:gd name="connsiteY538" fmla="*/ 935780 h 2007826"/>
              <a:gd name="connsiteX539" fmla="*/ 1419072 w 12192000"/>
              <a:gd name="connsiteY539" fmla="*/ 942496 h 2007826"/>
              <a:gd name="connsiteX540" fmla="*/ 1412072 w 12192000"/>
              <a:gd name="connsiteY540" fmla="*/ 937971 h 2007826"/>
              <a:gd name="connsiteX541" fmla="*/ 1389451 w 12192000"/>
              <a:gd name="connsiteY541" fmla="*/ 946783 h 2007826"/>
              <a:gd name="connsiteX542" fmla="*/ 1396261 w 12192000"/>
              <a:gd name="connsiteY542" fmla="*/ 956547 h 2007826"/>
              <a:gd name="connsiteX543" fmla="*/ 1414691 w 12192000"/>
              <a:gd name="connsiteY543" fmla="*/ 950307 h 2007826"/>
              <a:gd name="connsiteX544" fmla="*/ 1410024 w 12192000"/>
              <a:gd name="connsiteY544" fmla="*/ 943401 h 2007826"/>
              <a:gd name="connsiteX545" fmla="*/ 1428359 w 12192000"/>
              <a:gd name="connsiteY545" fmla="*/ 944306 h 2007826"/>
              <a:gd name="connsiteX546" fmla="*/ 1420073 w 12192000"/>
              <a:gd name="connsiteY546" fmla="*/ 935780 h 2007826"/>
              <a:gd name="connsiteX547" fmla="*/ 12035694 w 12192000"/>
              <a:gd name="connsiteY547" fmla="*/ 933493 h 2007826"/>
              <a:gd name="connsiteX548" fmla="*/ 12041980 w 12192000"/>
              <a:gd name="connsiteY548" fmla="*/ 939352 h 2007826"/>
              <a:gd name="connsiteX549" fmla="*/ 12035694 w 12192000"/>
              <a:gd name="connsiteY549" fmla="*/ 933493 h 2007826"/>
              <a:gd name="connsiteX550" fmla="*/ 11236424 w 12192000"/>
              <a:gd name="connsiteY550" fmla="*/ 931944 h 2007826"/>
              <a:gd name="connsiteX551" fmla="*/ 11230356 w 12192000"/>
              <a:gd name="connsiteY551" fmla="*/ 932875 h 2007826"/>
              <a:gd name="connsiteX552" fmla="*/ 11236424 w 12192000"/>
              <a:gd name="connsiteY552" fmla="*/ 931944 h 2007826"/>
              <a:gd name="connsiteX553" fmla="*/ 11774621 w 12192000"/>
              <a:gd name="connsiteY553" fmla="*/ 931785 h 2007826"/>
              <a:gd name="connsiteX554" fmla="*/ 11768567 w 12192000"/>
              <a:gd name="connsiteY554" fmla="*/ 932970 h 2007826"/>
              <a:gd name="connsiteX555" fmla="*/ 11774621 w 12192000"/>
              <a:gd name="connsiteY555" fmla="*/ 931785 h 2007826"/>
              <a:gd name="connsiteX556" fmla="*/ 11380068 w 12192000"/>
              <a:gd name="connsiteY556" fmla="*/ 931742 h 2007826"/>
              <a:gd name="connsiteX557" fmla="*/ 11374041 w 12192000"/>
              <a:gd name="connsiteY557" fmla="*/ 932827 h 2007826"/>
              <a:gd name="connsiteX558" fmla="*/ 11380068 w 12192000"/>
              <a:gd name="connsiteY558" fmla="*/ 931742 h 2007826"/>
              <a:gd name="connsiteX559" fmla="*/ 1039182 w 12192000"/>
              <a:gd name="connsiteY559" fmla="*/ 931302 h 2007826"/>
              <a:gd name="connsiteX560" fmla="*/ 1019799 w 12192000"/>
              <a:gd name="connsiteY560" fmla="*/ 948353 h 2007826"/>
              <a:gd name="connsiteX561" fmla="*/ 1024085 w 12192000"/>
              <a:gd name="connsiteY561" fmla="*/ 957927 h 2007826"/>
              <a:gd name="connsiteX562" fmla="*/ 1013036 w 12192000"/>
              <a:gd name="connsiteY562" fmla="*/ 944734 h 2007826"/>
              <a:gd name="connsiteX563" fmla="*/ 1021942 w 12192000"/>
              <a:gd name="connsiteY563" fmla="*/ 936208 h 2007826"/>
              <a:gd name="connsiteX564" fmla="*/ 1026371 w 12192000"/>
              <a:gd name="connsiteY564" fmla="*/ 941447 h 2007826"/>
              <a:gd name="connsiteX565" fmla="*/ 11682841 w 12192000"/>
              <a:gd name="connsiteY565" fmla="*/ 930826 h 2007826"/>
              <a:gd name="connsiteX566" fmla="*/ 11693841 w 12192000"/>
              <a:gd name="connsiteY566" fmla="*/ 938828 h 2007826"/>
              <a:gd name="connsiteX567" fmla="*/ 11702653 w 12192000"/>
              <a:gd name="connsiteY567" fmla="*/ 937637 h 2007826"/>
              <a:gd name="connsiteX568" fmla="*/ 11711416 w 12192000"/>
              <a:gd name="connsiteY568" fmla="*/ 956403 h 2007826"/>
              <a:gd name="connsiteX569" fmla="*/ 11701367 w 12192000"/>
              <a:gd name="connsiteY569" fmla="*/ 956213 h 2007826"/>
              <a:gd name="connsiteX570" fmla="*/ 11702128 w 12192000"/>
              <a:gd name="connsiteY570" fmla="*/ 945401 h 2007826"/>
              <a:gd name="connsiteX571" fmla="*/ 11688794 w 12192000"/>
              <a:gd name="connsiteY571" fmla="*/ 952783 h 2007826"/>
              <a:gd name="connsiteX572" fmla="*/ 11682841 w 12192000"/>
              <a:gd name="connsiteY572" fmla="*/ 930826 h 2007826"/>
              <a:gd name="connsiteX573" fmla="*/ 11635264 w 12192000"/>
              <a:gd name="connsiteY573" fmla="*/ 928873 h 2007826"/>
              <a:gd name="connsiteX574" fmla="*/ 11635264 w 12192000"/>
              <a:gd name="connsiteY574" fmla="*/ 928873 h 2007826"/>
              <a:gd name="connsiteX575" fmla="*/ 1452599 w 12192000"/>
              <a:gd name="connsiteY575" fmla="*/ 928159 h 2007826"/>
              <a:gd name="connsiteX576" fmla="*/ 1438884 w 12192000"/>
              <a:gd name="connsiteY576" fmla="*/ 941591 h 2007826"/>
              <a:gd name="connsiteX577" fmla="*/ 1452599 w 12192000"/>
              <a:gd name="connsiteY577" fmla="*/ 928159 h 2007826"/>
              <a:gd name="connsiteX578" fmla="*/ 11761184 w 12192000"/>
              <a:gd name="connsiteY578" fmla="*/ 927102 h 2007826"/>
              <a:gd name="connsiteX579" fmla="*/ 11755184 w 12192000"/>
              <a:gd name="connsiteY579" fmla="*/ 928207 h 2007826"/>
              <a:gd name="connsiteX580" fmla="*/ 11761184 w 12192000"/>
              <a:gd name="connsiteY580" fmla="*/ 927102 h 2007826"/>
              <a:gd name="connsiteX581" fmla="*/ 12014215 w 12192000"/>
              <a:gd name="connsiteY581" fmla="*/ 923634 h 2007826"/>
              <a:gd name="connsiteX582" fmla="*/ 12017073 w 12192000"/>
              <a:gd name="connsiteY582" fmla="*/ 931207 h 2007826"/>
              <a:gd name="connsiteX583" fmla="*/ 12029693 w 12192000"/>
              <a:gd name="connsiteY583" fmla="*/ 926873 h 2007826"/>
              <a:gd name="connsiteX584" fmla="*/ 12028360 w 12192000"/>
              <a:gd name="connsiteY584" fmla="*/ 945591 h 2007826"/>
              <a:gd name="connsiteX585" fmla="*/ 12005024 w 12192000"/>
              <a:gd name="connsiteY585" fmla="*/ 929492 h 2007826"/>
              <a:gd name="connsiteX586" fmla="*/ 12014215 w 12192000"/>
              <a:gd name="connsiteY586" fmla="*/ 923634 h 2007826"/>
              <a:gd name="connsiteX587" fmla="*/ 10927858 w 12192000"/>
              <a:gd name="connsiteY587" fmla="*/ 922465 h 2007826"/>
              <a:gd name="connsiteX588" fmla="*/ 10921603 w 12192000"/>
              <a:gd name="connsiteY588" fmla="*/ 923349 h 2007826"/>
              <a:gd name="connsiteX589" fmla="*/ 10927858 w 12192000"/>
              <a:gd name="connsiteY589" fmla="*/ 922465 h 2007826"/>
              <a:gd name="connsiteX590" fmla="*/ 11641217 w 12192000"/>
              <a:gd name="connsiteY590" fmla="*/ 922015 h 2007826"/>
              <a:gd name="connsiteX591" fmla="*/ 11661076 w 12192000"/>
              <a:gd name="connsiteY591" fmla="*/ 925825 h 2007826"/>
              <a:gd name="connsiteX592" fmla="*/ 11678840 w 12192000"/>
              <a:gd name="connsiteY592" fmla="*/ 931779 h 2007826"/>
              <a:gd name="connsiteX593" fmla="*/ 11663648 w 12192000"/>
              <a:gd name="connsiteY593" fmla="*/ 946306 h 2007826"/>
              <a:gd name="connsiteX594" fmla="*/ 11656028 w 12192000"/>
              <a:gd name="connsiteY594" fmla="*/ 934446 h 2007826"/>
              <a:gd name="connsiteX595" fmla="*/ 11650742 w 12192000"/>
              <a:gd name="connsiteY595" fmla="*/ 943782 h 2007826"/>
              <a:gd name="connsiteX596" fmla="*/ 11645217 w 12192000"/>
              <a:gd name="connsiteY596" fmla="*/ 933017 h 2007826"/>
              <a:gd name="connsiteX597" fmla="*/ 11654219 w 12192000"/>
              <a:gd name="connsiteY597" fmla="*/ 932160 h 2007826"/>
              <a:gd name="connsiteX598" fmla="*/ 11653837 w 12192000"/>
              <a:gd name="connsiteY598" fmla="*/ 929112 h 2007826"/>
              <a:gd name="connsiteX599" fmla="*/ 11641217 w 12192000"/>
              <a:gd name="connsiteY599" fmla="*/ 922015 h 2007826"/>
              <a:gd name="connsiteX600" fmla="*/ 550478 w 12192000"/>
              <a:gd name="connsiteY600" fmla="*/ 917299 h 2007826"/>
              <a:gd name="connsiteX601" fmla="*/ 496662 w 12192000"/>
              <a:gd name="connsiteY601" fmla="*/ 933969 h 2007826"/>
              <a:gd name="connsiteX602" fmla="*/ 520998 w 12192000"/>
              <a:gd name="connsiteY602" fmla="*/ 932207 h 2007826"/>
              <a:gd name="connsiteX603" fmla="*/ 527332 w 12192000"/>
              <a:gd name="connsiteY603" fmla="*/ 937065 h 2007826"/>
              <a:gd name="connsiteX604" fmla="*/ 536429 w 12192000"/>
              <a:gd name="connsiteY604" fmla="*/ 925968 h 2007826"/>
              <a:gd name="connsiteX605" fmla="*/ 537572 w 12192000"/>
              <a:gd name="connsiteY605" fmla="*/ 935160 h 2007826"/>
              <a:gd name="connsiteX606" fmla="*/ 550478 w 12192000"/>
              <a:gd name="connsiteY606" fmla="*/ 917299 h 2007826"/>
              <a:gd name="connsiteX607" fmla="*/ 11982450 w 12192000"/>
              <a:gd name="connsiteY607" fmla="*/ 915585 h 2007826"/>
              <a:gd name="connsiteX608" fmla="*/ 11982450 w 12192000"/>
              <a:gd name="connsiteY608" fmla="*/ 915585 h 2007826"/>
              <a:gd name="connsiteX609" fmla="*/ 11701892 w 12192000"/>
              <a:gd name="connsiteY609" fmla="*/ 914966 h 2007826"/>
              <a:gd name="connsiteX610" fmla="*/ 11701892 w 12192000"/>
              <a:gd name="connsiteY610" fmla="*/ 914966 h 2007826"/>
              <a:gd name="connsiteX611" fmla="*/ 10884217 w 12192000"/>
              <a:gd name="connsiteY611" fmla="*/ 913632 h 2007826"/>
              <a:gd name="connsiteX612" fmla="*/ 10896743 w 12192000"/>
              <a:gd name="connsiteY612" fmla="*/ 922110 h 2007826"/>
              <a:gd name="connsiteX613" fmla="*/ 10884217 w 12192000"/>
              <a:gd name="connsiteY613" fmla="*/ 913632 h 2007826"/>
              <a:gd name="connsiteX614" fmla="*/ 11580888 w 12192000"/>
              <a:gd name="connsiteY614" fmla="*/ 913351 h 2007826"/>
              <a:gd name="connsiteX615" fmla="*/ 11587305 w 12192000"/>
              <a:gd name="connsiteY615" fmla="*/ 913394 h 2007826"/>
              <a:gd name="connsiteX616" fmla="*/ 11586496 w 12192000"/>
              <a:gd name="connsiteY616" fmla="*/ 924016 h 2007826"/>
              <a:gd name="connsiteX617" fmla="*/ 11157359 w 12192000"/>
              <a:gd name="connsiteY617" fmla="*/ 913100 h 2007826"/>
              <a:gd name="connsiteX618" fmla="*/ 11151298 w 12192000"/>
              <a:gd name="connsiteY618" fmla="*/ 913823 h 2007826"/>
              <a:gd name="connsiteX619" fmla="*/ 11157359 w 12192000"/>
              <a:gd name="connsiteY619" fmla="*/ 913100 h 2007826"/>
              <a:gd name="connsiteX620" fmla="*/ 11602974 w 12192000"/>
              <a:gd name="connsiteY620" fmla="*/ 909488 h 2007826"/>
              <a:gd name="connsiteX621" fmla="*/ 11613451 w 12192000"/>
              <a:gd name="connsiteY621" fmla="*/ 927207 h 2007826"/>
              <a:gd name="connsiteX622" fmla="*/ 11602974 w 12192000"/>
              <a:gd name="connsiteY622" fmla="*/ 909488 h 2007826"/>
              <a:gd name="connsiteX623" fmla="*/ 11578256 w 12192000"/>
              <a:gd name="connsiteY623" fmla="*/ 908345 h 2007826"/>
              <a:gd name="connsiteX624" fmla="*/ 11580888 w 12192000"/>
              <a:gd name="connsiteY624" fmla="*/ 913351 h 2007826"/>
              <a:gd name="connsiteX625" fmla="*/ 11580304 w 12192000"/>
              <a:gd name="connsiteY625" fmla="*/ 913347 h 2007826"/>
              <a:gd name="connsiteX626" fmla="*/ 11578195 w 12192000"/>
              <a:gd name="connsiteY626" fmla="*/ 908418 h 2007826"/>
              <a:gd name="connsiteX627" fmla="*/ 11136964 w 12192000"/>
              <a:gd name="connsiteY627" fmla="*/ 907173 h 2007826"/>
              <a:gd name="connsiteX628" fmla="*/ 11131248 w 12192000"/>
              <a:gd name="connsiteY628" fmla="*/ 912442 h 2007826"/>
              <a:gd name="connsiteX629" fmla="*/ 11142964 w 12192000"/>
              <a:gd name="connsiteY629" fmla="*/ 912442 h 2007826"/>
              <a:gd name="connsiteX630" fmla="*/ 11136964 w 12192000"/>
              <a:gd name="connsiteY630" fmla="*/ 907173 h 2007826"/>
              <a:gd name="connsiteX631" fmla="*/ 1131935 w 12192000"/>
              <a:gd name="connsiteY631" fmla="*/ 906067 h 2007826"/>
              <a:gd name="connsiteX632" fmla="*/ 1138385 w 12192000"/>
              <a:gd name="connsiteY632" fmla="*/ 907446 h 2007826"/>
              <a:gd name="connsiteX633" fmla="*/ 1141089 w 12192000"/>
              <a:gd name="connsiteY633" fmla="*/ 907123 h 2007826"/>
              <a:gd name="connsiteX634" fmla="*/ 1138968 w 12192000"/>
              <a:gd name="connsiteY634" fmla="*/ 910167 h 2007826"/>
              <a:gd name="connsiteX635" fmla="*/ 1131676 w 12192000"/>
              <a:gd name="connsiteY635" fmla="*/ 922681 h 2007826"/>
              <a:gd name="connsiteX636" fmla="*/ 1129247 w 12192000"/>
              <a:gd name="connsiteY636" fmla="*/ 922348 h 2007826"/>
              <a:gd name="connsiteX637" fmla="*/ 1130247 w 12192000"/>
              <a:gd name="connsiteY637" fmla="*/ 910393 h 2007826"/>
              <a:gd name="connsiteX638" fmla="*/ 1114483 w 12192000"/>
              <a:gd name="connsiteY638" fmla="*/ 929016 h 2007826"/>
              <a:gd name="connsiteX639" fmla="*/ 1126437 w 12192000"/>
              <a:gd name="connsiteY639" fmla="*/ 908630 h 2007826"/>
              <a:gd name="connsiteX640" fmla="*/ 1131935 w 12192000"/>
              <a:gd name="connsiteY640" fmla="*/ 906067 h 2007826"/>
              <a:gd name="connsiteX641" fmla="*/ 11954588 w 12192000"/>
              <a:gd name="connsiteY641" fmla="*/ 905058 h 2007826"/>
              <a:gd name="connsiteX642" fmla="*/ 11962304 w 12192000"/>
              <a:gd name="connsiteY642" fmla="*/ 910297 h 2007826"/>
              <a:gd name="connsiteX643" fmla="*/ 11962161 w 12192000"/>
              <a:gd name="connsiteY643" fmla="*/ 922252 h 2007826"/>
              <a:gd name="connsiteX644" fmla="*/ 11954588 w 12192000"/>
              <a:gd name="connsiteY644" fmla="*/ 905058 h 2007826"/>
              <a:gd name="connsiteX645" fmla="*/ 11332448 w 12192000"/>
              <a:gd name="connsiteY645" fmla="*/ 902660 h 2007826"/>
              <a:gd name="connsiteX646" fmla="*/ 11326320 w 12192000"/>
              <a:gd name="connsiteY646" fmla="*/ 903772 h 2007826"/>
              <a:gd name="connsiteX647" fmla="*/ 11332448 w 12192000"/>
              <a:gd name="connsiteY647" fmla="*/ 902660 h 2007826"/>
              <a:gd name="connsiteX648" fmla="*/ 551553 w 12192000"/>
              <a:gd name="connsiteY648" fmla="*/ 902457 h 2007826"/>
              <a:gd name="connsiteX649" fmla="*/ 545525 w 12192000"/>
              <a:gd name="connsiteY649" fmla="*/ 903629 h 2007826"/>
              <a:gd name="connsiteX650" fmla="*/ 551553 w 12192000"/>
              <a:gd name="connsiteY650" fmla="*/ 902457 h 2007826"/>
              <a:gd name="connsiteX651" fmla="*/ 10821066 w 12192000"/>
              <a:gd name="connsiteY651" fmla="*/ 900058 h 2007826"/>
              <a:gd name="connsiteX652" fmla="*/ 10847832 w 12192000"/>
              <a:gd name="connsiteY652" fmla="*/ 905202 h 2007826"/>
              <a:gd name="connsiteX653" fmla="*/ 10821066 w 12192000"/>
              <a:gd name="connsiteY653" fmla="*/ 900058 h 2007826"/>
              <a:gd name="connsiteX654" fmla="*/ 11104444 w 12192000"/>
              <a:gd name="connsiteY654" fmla="*/ 898638 h 2007826"/>
              <a:gd name="connsiteX655" fmla="*/ 11098149 w 12192000"/>
              <a:gd name="connsiteY655" fmla="*/ 899582 h 2007826"/>
              <a:gd name="connsiteX656" fmla="*/ 11104444 w 12192000"/>
              <a:gd name="connsiteY656" fmla="*/ 898638 h 2007826"/>
              <a:gd name="connsiteX657" fmla="*/ 1147439 w 12192000"/>
              <a:gd name="connsiteY657" fmla="*/ 898009 h 2007826"/>
              <a:gd name="connsiteX658" fmla="*/ 1144111 w 12192000"/>
              <a:gd name="connsiteY658" fmla="*/ 906762 h 2007826"/>
              <a:gd name="connsiteX659" fmla="*/ 1141089 w 12192000"/>
              <a:gd name="connsiteY659" fmla="*/ 907123 h 2007826"/>
              <a:gd name="connsiteX660" fmla="*/ 11566682 w 12192000"/>
              <a:gd name="connsiteY660" fmla="*/ 897788 h 2007826"/>
              <a:gd name="connsiteX661" fmla="*/ 11574458 w 12192000"/>
              <a:gd name="connsiteY661" fmla="*/ 899683 h 2007826"/>
              <a:gd name="connsiteX662" fmla="*/ 11578195 w 12192000"/>
              <a:gd name="connsiteY662" fmla="*/ 908418 h 2007826"/>
              <a:gd name="connsiteX663" fmla="*/ 11570064 w 12192000"/>
              <a:gd name="connsiteY663" fmla="*/ 918109 h 2007826"/>
              <a:gd name="connsiteX664" fmla="*/ 11561873 w 12192000"/>
              <a:gd name="connsiteY664" fmla="*/ 909155 h 2007826"/>
              <a:gd name="connsiteX665" fmla="*/ 11570398 w 12192000"/>
              <a:gd name="connsiteY665" fmla="*/ 905011 h 2007826"/>
              <a:gd name="connsiteX666" fmla="*/ 11565683 w 12192000"/>
              <a:gd name="connsiteY666" fmla="*/ 902773 h 2007826"/>
              <a:gd name="connsiteX667" fmla="*/ 11566682 w 12192000"/>
              <a:gd name="connsiteY667" fmla="*/ 897788 h 2007826"/>
              <a:gd name="connsiteX668" fmla="*/ 11926157 w 12192000"/>
              <a:gd name="connsiteY668" fmla="*/ 896151 h 2007826"/>
              <a:gd name="connsiteX669" fmla="*/ 11934063 w 12192000"/>
              <a:gd name="connsiteY669" fmla="*/ 912203 h 2007826"/>
              <a:gd name="connsiteX670" fmla="*/ 11926157 w 12192000"/>
              <a:gd name="connsiteY670" fmla="*/ 896151 h 2007826"/>
              <a:gd name="connsiteX671" fmla="*/ 11074098 w 12192000"/>
              <a:gd name="connsiteY671" fmla="*/ 895200 h 2007826"/>
              <a:gd name="connsiteX672" fmla="*/ 11085814 w 12192000"/>
              <a:gd name="connsiteY672" fmla="*/ 895200 h 2007826"/>
              <a:gd name="connsiteX673" fmla="*/ 11074098 w 12192000"/>
              <a:gd name="connsiteY673" fmla="*/ 895200 h 2007826"/>
              <a:gd name="connsiteX674" fmla="*/ 1167967 w 12192000"/>
              <a:gd name="connsiteY674" fmla="*/ 894961 h 2007826"/>
              <a:gd name="connsiteX675" fmla="*/ 1171396 w 12192000"/>
              <a:gd name="connsiteY675" fmla="*/ 912393 h 2007826"/>
              <a:gd name="connsiteX676" fmla="*/ 1167967 w 12192000"/>
              <a:gd name="connsiteY676" fmla="*/ 894961 h 2007826"/>
              <a:gd name="connsiteX677" fmla="*/ 11912560 w 12192000"/>
              <a:gd name="connsiteY677" fmla="*/ 894154 h 2007826"/>
              <a:gd name="connsiteX678" fmla="*/ 11918680 w 12192000"/>
              <a:gd name="connsiteY678" fmla="*/ 895200 h 2007826"/>
              <a:gd name="connsiteX679" fmla="*/ 11919632 w 12192000"/>
              <a:gd name="connsiteY679" fmla="*/ 907583 h 2007826"/>
              <a:gd name="connsiteX680" fmla="*/ 11912560 w 12192000"/>
              <a:gd name="connsiteY680" fmla="*/ 894154 h 2007826"/>
              <a:gd name="connsiteX681" fmla="*/ 11517653 w 12192000"/>
              <a:gd name="connsiteY681" fmla="*/ 891081 h 2007826"/>
              <a:gd name="connsiteX682" fmla="*/ 11538870 w 12192000"/>
              <a:gd name="connsiteY682" fmla="*/ 892246 h 2007826"/>
              <a:gd name="connsiteX683" fmla="*/ 11547776 w 12192000"/>
              <a:gd name="connsiteY683" fmla="*/ 902867 h 2007826"/>
              <a:gd name="connsiteX684" fmla="*/ 11554110 w 12192000"/>
              <a:gd name="connsiteY684" fmla="*/ 892532 h 2007826"/>
              <a:gd name="connsiteX685" fmla="*/ 11555587 w 12192000"/>
              <a:gd name="connsiteY685" fmla="*/ 902438 h 2007826"/>
              <a:gd name="connsiteX686" fmla="*/ 11557348 w 12192000"/>
              <a:gd name="connsiteY686" fmla="*/ 905201 h 2007826"/>
              <a:gd name="connsiteX687" fmla="*/ 11542918 w 12192000"/>
              <a:gd name="connsiteY687" fmla="*/ 908011 h 2007826"/>
              <a:gd name="connsiteX688" fmla="*/ 11538346 w 12192000"/>
              <a:gd name="connsiteY688" fmla="*/ 900438 h 2007826"/>
              <a:gd name="connsiteX689" fmla="*/ 11526726 w 12192000"/>
              <a:gd name="connsiteY689" fmla="*/ 905010 h 2007826"/>
              <a:gd name="connsiteX690" fmla="*/ 11526869 w 12192000"/>
              <a:gd name="connsiteY690" fmla="*/ 893103 h 2007826"/>
              <a:gd name="connsiteX691" fmla="*/ 11512343 w 12192000"/>
              <a:gd name="connsiteY691" fmla="*/ 901819 h 2007826"/>
              <a:gd name="connsiteX692" fmla="*/ 11510771 w 12192000"/>
              <a:gd name="connsiteY692" fmla="*/ 895199 h 2007826"/>
              <a:gd name="connsiteX693" fmla="*/ 11517653 w 12192000"/>
              <a:gd name="connsiteY693" fmla="*/ 891081 h 2007826"/>
              <a:gd name="connsiteX694" fmla="*/ 11904069 w 12192000"/>
              <a:gd name="connsiteY694" fmla="*/ 889390 h 2007826"/>
              <a:gd name="connsiteX695" fmla="*/ 11897867 w 12192000"/>
              <a:gd name="connsiteY695" fmla="*/ 890341 h 2007826"/>
              <a:gd name="connsiteX696" fmla="*/ 11904069 w 12192000"/>
              <a:gd name="connsiteY696" fmla="*/ 889390 h 2007826"/>
              <a:gd name="connsiteX697" fmla="*/ 1619473 w 12192000"/>
              <a:gd name="connsiteY697" fmla="*/ 886674 h 2007826"/>
              <a:gd name="connsiteX698" fmla="*/ 1612854 w 12192000"/>
              <a:gd name="connsiteY698" fmla="*/ 894438 h 2007826"/>
              <a:gd name="connsiteX699" fmla="*/ 1597853 w 12192000"/>
              <a:gd name="connsiteY699" fmla="*/ 891103 h 2007826"/>
              <a:gd name="connsiteX700" fmla="*/ 1589328 w 12192000"/>
              <a:gd name="connsiteY700" fmla="*/ 896390 h 2007826"/>
              <a:gd name="connsiteX701" fmla="*/ 1603614 w 12192000"/>
              <a:gd name="connsiteY701" fmla="*/ 900058 h 2007826"/>
              <a:gd name="connsiteX702" fmla="*/ 1602710 w 12192000"/>
              <a:gd name="connsiteY702" fmla="*/ 903344 h 2007826"/>
              <a:gd name="connsiteX703" fmla="*/ 1619473 w 12192000"/>
              <a:gd name="connsiteY703" fmla="*/ 886674 h 2007826"/>
              <a:gd name="connsiteX704" fmla="*/ 11884199 w 12192000"/>
              <a:gd name="connsiteY704" fmla="*/ 885150 h 2007826"/>
              <a:gd name="connsiteX705" fmla="*/ 11889151 w 12192000"/>
              <a:gd name="connsiteY705" fmla="*/ 902630 h 2007826"/>
              <a:gd name="connsiteX706" fmla="*/ 11884199 w 12192000"/>
              <a:gd name="connsiteY706" fmla="*/ 885150 h 2007826"/>
              <a:gd name="connsiteX707" fmla="*/ 11269504 w 12192000"/>
              <a:gd name="connsiteY707" fmla="*/ 885054 h 2007826"/>
              <a:gd name="connsiteX708" fmla="*/ 11267598 w 12192000"/>
              <a:gd name="connsiteY708" fmla="*/ 897914 h 2007826"/>
              <a:gd name="connsiteX709" fmla="*/ 11300365 w 12192000"/>
              <a:gd name="connsiteY709" fmla="*/ 902725 h 2007826"/>
              <a:gd name="connsiteX710" fmla="*/ 11296999 w 12192000"/>
              <a:gd name="connsiteY710" fmla="*/ 897440 h 2007826"/>
              <a:gd name="connsiteX711" fmla="*/ 11297555 w 12192000"/>
              <a:gd name="connsiteY711" fmla="*/ 897295 h 2007826"/>
              <a:gd name="connsiteX712" fmla="*/ 11290840 w 12192000"/>
              <a:gd name="connsiteY712" fmla="*/ 887769 h 2007826"/>
              <a:gd name="connsiteX713" fmla="*/ 11296999 w 12192000"/>
              <a:gd name="connsiteY713" fmla="*/ 897440 h 2007826"/>
              <a:gd name="connsiteX714" fmla="*/ 11288934 w 12192000"/>
              <a:gd name="connsiteY714" fmla="*/ 899534 h 2007826"/>
              <a:gd name="connsiteX715" fmla="*/ 11281458 w 12192000"/>
              <a:gd name="connsiteY715" fmla="*/ 885483 h 2007826"/>
              <a:gd name="connsiteX716" fmla="*/ 11282267 w 12192000"/>
              <a:gd name="connsiteY716" fmla="*/ 895676 h 2007826"/>
              <a:gd name="connsiteX717" fmla="*/ 11269504 w 12192000"/>
              <a:gd name="connsiteY717" fmla="*/ 885054 h 2007826"/>
              <a:gd name="connsiteX718" fmla="*/ 11506396 w 12192000"/>
              <a:gd name="connsiteY718" fmla="*/ 884494 h 2007826"/>
              <a:gd name="connsiteX719" fmla="*/ 11514487 w 12192000"/>
              <a:gd name="connsiteY719" fmla="*/ 887197 h 2007826"/>
              <a:gd name="connsiteX720" fmla="*/ 11497770 w 12192000"/>
              <a:gd name="connsiteY720" fmla="*/ 891293 h 2007826"/>
              <a:gd name="connsiteX721" fmla="*/ 11506396 w 12192000"/>
              <a:gd name="connsiteY721" fmla="*/ 884494 h 2007826"/>
              <a:gd name="connsiteX722" fmla="*/ 1199830 w 12192000"/>
              <a:gd name="connsiteY722" fmla="*/ 884292 h 2007826"/>
              <a:gd name="connsiteX723" fmla="*/ 1197592 w 12192000"/>
              <a:gd name="connsiteY723" fmla="*/ 901963 h 2007826"/>
              <a:gd name="connsiteX724" fmla="*/ 1187638 w 12192000"/>
              <a:gd name="connsiteY724" fmla="*/ 909012 h 2007826"/>
              <a:gd name="connsiteX725" fmla="*/ 1175065 w 12192000"/>
              <a:gd name="connsiteY725" fmla="*/ 894294 h 2007826"/>
              <a:gd name="connsiteX726" fmla="*/ 1181780 w 12192000"/>
              <a:gd name="connsiteY726" fmla="*/ 895104 h 2007826"/>
              <a:gd name="connsiteX727" fmla="*/ 1180732 w 12192000"/>
              <a:gd name="connsiteY727" fmla="*/ 888150 h 2007826"/>
              <a:gd name="connsiteX728" fmla="*/ 1184923 w 12192000"/>
              <a:gd name="connsiteY728" fmla="*/ 890055 h 2007826"/>
              <a:gd name="connsiteX729" fmla="*/ 1194829 w 12192000"/>
              <a:gd name="connsiteY729" fmla="*/ 892913 h 2007826"/>
              <a:gd name="connsiteX730" fmla="*/ 1190876 w 12192000"/>
              <a:gd name="connsiteY730" fmla="*/ 890865 h 2007826"/>
              <a:gd name="connsiteX731" fmla="*/ 1196543 w 12192000"/>
              <a:gd name="connsiteY731" fmla="*/ 885054 h 2007826"/>
              <a:gd name="connsiteX732" fmla="*/ 11047843 w 12192000"/>
              <a:gd name="connsiteY732" fmla="*/ 884282 h 2007826"/>
              <a:gd name="connsiteX733" fmla="*/ 11041809 w 12192000"/>
              <a:gd name="connsiteY733" fmla="*/ 885293 h 2007826"/>
              <a:gd name="connsiteX734" fmla="*/ 11047843 w 12192000"/>
              <a:gd name="connsiteY734" fmla="*/ 884282 h 2007826"/>
              <a:gd name="connsiteX735" fmla="*/ 590340 w 12192000"/>
              <a:gd name="connsiteY735" fmla="*/ 882815 h 2007826"/>
              <a:gd name="connsiteX736" fmla="*/ 586665 w 12192000"/>
              <a:gd name="connsiteY736" fmla="*/ 895380 h 2007826"/>
              <a:gd name="connsiteX737" fmla="*/ 585673 w 12192000"/>
              <a:gd name="connsiteY737" fmla="*/ 896104 h 2007826"/>
              <a:gd name="connsiteX738" fmla="*/ 1452933 w 12192000"/>
              <a:gd name="connsiteY738" fmla="*/ 881435 h 2007826"/>
              <a:gd name="connsiteX739" fmla="*/ 1452933 w 12192000"/>
              <a:gd name="connsiteY739" fmla="*/ 881435 h 2007826"/>
              <a:gd name="connsiteX740" fmla="*/ 11485312 w 12192000"/>
              <a:gd name="connsiteY740" fmla="*/ 879784 h 2007826"/>
              <a:gd name="connsiteX741" fmla="*/ 11493246 w 12192000"/>
              <a:gd name="connsiteY741" fmla="*/ 896724 h 2007826"/>
              <a:gd name="connsiteX742" fmla="*/ 11482316 w 12192000"/>
              <a:gd name="connsiteY742" fmla="*/ 883037 h 2007826"/>
              <a:gd name="connsiteX743" fmla="*/ 11080007 w 12192000"/>
              <a:gd name="connsiteY743" fmla="*/ 879617 h 2007826"/>
              <a:gd name="connsiteX744" fmla="*/ 11073765 w 12192000"/>
              <a:gd name="connsiteY744" fmla="*/ 880387 h 2007826"/>
              <a:gd name="connsiteX745" fmla="*/ 11080007 w 12192000"/>
              <a:gd name="connsiteY745" fmla="*/ 879617 h 2007826"/>
              <a:gd name="connsiteX746" fmla="*/ 11484769 w 12192000"/>
              <a:gd name="connsiteY746" fmla="*/ 878624 h 2007826"/>
              <a:gd name="connsiteX747" fmla="*/ 11485980 w 12192000"/>
              <a:gd name="connsiteY747" fmla="*/ 879058 h 2007826"/>
              <a:gd name="connsiteX748" fmla="*/ 11485312 w 12192000"/>
              <a:gd name="connsiteY748" fmla="*/ 879784 h 2007826"/>
              <a:gd name="connsiteX749" fmla="*/ 11021449 w 12192000"/>
              <a:gd name="connsiteY749" fmla="*/ 878398 h 2007826"/>
              <a:gd name="connsiteX750" fmla="*/ 11012663 w 12192000"/>
              <a:gd name="connsiteY750" fmla="*/ 881339 h 2007826"/>
              <a:gd name="connsiteX751" fmla="*/ 11027950 w 12192000"/>
              <a:gd name="connsiteY751" fmla="*/ 883387 h 2007826"/>
              <a:gd name="connsiteX752" fmla="*/ 11021449 w 12192000"/>
              <a:gd name="connsiteY752" fmla="*/ 878398 h 2007826"/>
              <a:gd name="connsiteX753" fmla="*/ 1233739 w 12192000"/>
              <a:gd name="connsiteY753" fmla="*/ 876290 h 2007826"/>
              <a:gd name="connsiteX754" fmla="*/ 1233739 w 12192000"/>
              <a:gd name="connsiteY754" fmla="*/ 876290 h 2007826"/>
              <a:gd name="connsiteX755" fmla="*/ 11857196 w 12192000"/>
              <a:gd name="connsiteY755" fmla="*/ 875766 h 2007826"/>
              <a:gd name="connsiteX756" fmla="*/ 11877009 w 12192000"/>
              <a:gd name="connsiteY756" fmla="*/ 881767 h 2007826"/>
              <a:gd name="connsiteX757" fmla="*/ 11880104 w 12192000"/>
              <a:gd name="connsiteY757" fmla="*/ 899200 h 2007826"/>
              <a:gd name="connsiteX758" fmla="*/ 11872199 w 12192000"/>
              <a:gd name="connsiteY758" fmla="*/ 899009 h 2007826"/>
              <a:gd name="connsiteX759" fmla="*/ 11875055 w 12192000"/>
              <a:gd name="connsiteY759" fmla="*/ 888388 h 2007826"/>
              <a:gd name="connsiteX760" fmla="*/ 11862863 w 12192000"/>
              <a:gd name="connsiteY760" fmla="*/ 892198 h 2007826"/>
              <a:gd name="connsiteX761" fmla="*/ 11857196 w 12192000"/>
              <a:gd name="connsiteY761" fmla="*/ 875766 h 2007826"/>
              <a:gd name="connsiteX762" fmla="*/ 1247931 w 12192000"/>
              <a:gd name="connsiteY762" fmla="*/ 872147 h 2007826"/>
              <a:gd name="connsiteX763" fmla="*/ 1247931 w 12192000"/>
              <a:gd name="connsiteY763" fmla="*/ 872147 h 2007826"/>
              <a:gd name="connsiteX764" fmla="*/ 10701862 w 12192000"/>
              <a:gd name="connsiteY764" fmla="*/ 871671 h 2007826"/>
              <a:gd name="connsiteX765" fmla="*/ 10710101 w 12192000"/>
              <a:gd name="connsiteY765" fmla="*/ 878958 h 2007826"/>
              <a:gd name="connsiteX766" fmla="*/ 10801350 w 12192000"/>
              <a:gd name="connsiteY766" fmla="*/ 899486 h 2007826"/>
              <a:gd name="connsiteX767" fmla="*/ 10801350 w 12192000"/>
              <a:gd name="connsiteY767" fmla="*/ 895342 h 2007826"/>
              <a:gd name="connsiteX768" fmla="*/ 10784920 w 12192000"/>
              <a:gd name="connsiteY768" fmla="*/ 890484 h 2007826"/>
              <a:gd name="connsiteX769" fmla="*/ 10775347 w 12192000"/>
              <a:gd name="connsiteY769" fmla="*/ 888436 h 2007826"/>
              <a:gd name="connsiteX770" fmla="*/ 10731960 w 12192000"/>
              <a:gd name="connsiteY770" fmla="*/ 875767 h 2007826"/>
              <a:gd name="connsiteX771" fmla="*/ 10725245 w 12192000"/>
              <a:gd name="connsiteY771" fmla="*/ 880006 h 2007826"/>
              <a:gd name="connsiteX772" fmla="*/ 10706100 w 12192000"/>
              <a:gd name="connsiteY772" fmla="*/ 874052 h 2007826"/>
              <a:gd name="connsiteX773" fmla="*/ 10703957 w 12192000"/>
              <a:gd name="connsiteY773" fmla="*/ 871718 h 2007826"/>
              <a:gd name="connsiteX774" fmla="*/ 11847385 w 12192000"/>
              <a:gd name="connsiteY774" fmla="*/ 871194 h 2007826"/>
              <a:gd name="connsiteX775" fmla="*/ 11852719 w 12192000"/>
              <a:gd name="connsiteY775" fmla="*/ 889293 h 2007826"/>
              <a:gd name="connsiteX776" fmla="*/ 11847385 w 12192000"/>
              <a:gd name="connsiteY776" fmla="*/ 871194 h 2007826"/>
              <a:gd name="connsiteX777" fmla="*/ 11537442 w 12192000"/>
              <a:gd name="connsiteY777" fmla="*/ 870290 h 2007826"/>
              <a:gd name="connsiteX778" fmla="*/ 11526012 w 12192000"/>
              <a:gd name="connsiteY778" fmla="*/ 871099 h 2007826"/>
              <a:gd name="connsiteX779" fmla="*/ 11544586 w 12192000"/>
              <a:gd name="connsiteY779" fmla="*/ 877624 h 2007826"/>
              <a:gd name="connsiteX780" fmla="*/ 11537442 w 12192000"/>
              <a:gd name="connsiteY780" fmla="*/ 870290 h 2007826"/>
              <a:gd name="connsiteX781" fmla="*/ 11830811 w 12192000"/>
              <a:gd name="connsiteY781" fmla="*/ 866669 h 2007826"/>
              <a:gd name="connsiteX782" fmla="*/ 11838240 w 12192000"/>
              <a:gd name="connsiteY782" fmla="*/ 872051 h 2007826"/>
              <a:gd name="connsiteX783" fmla="*/ 11838383 w 12192000"/>
              <a:gd name="connsiteY783" fmla="*/ 884101 h 2007826"/>
              <a:gd name="connsiteX784" fmla="*/ 11830811 w 12192000"/>
              <a:gd name="connsiteY784" fmla="*/ 866669 h 2007826"/>
              <a:gd name="connsiteX785" fmla="*/ 10966176 w 12192000"/>
              <a:gd name="connsiteY785" fmla="*/ 865375 h 2007826"/>
              <a:gd name="connsiteX786" fmla="*/ 10959894 w 12192000"/>
              <a:gd name="connsiteY786" fmla="*/ 866098 h 2007826"/>
              <a:gd name="connsiteX787" fmla="*/ 10966176 w 12192000"/>
              <a:gd name="connsiteY787" fmla="*/ 865375 h 2007826"/>
              <a:gd name="connsiteX788" fmla="*/ 11517608 w 12192000"/>
              <a:gd name="connsiteY788" fmla="*/ 865261 h 2007826"/>
              <a:gd name="connsiteX789" fmla="*/ 11511487 w 12192000"/>
              <a:gd name="connsiteY789" fmla="*/ 866098 h 2007826"/>
              <a:gd name="connsiteX790" fmla="*/ 11517608 w 12192000"/>
              <a:gd name="connsiteY790" fmla="*/ 865261 h 2007826"/>
              <a:gd name="connsiteX791" fmla="*/ 11784555 w 12192000"/>
              <a:gd name="connsiteY791" fmla="*/ 864809 h 2007826"/>
              <a:gd name="connsiteX792" fmla="*/ 11778567 w 12192000"/>
              <a:gd name="connsiteY792" fmla="*/ 865954 h 2007826"/>
              <a:gd name="connsiteX793" fmla="*/ 11784555 w 12192000"/>
              <a:gd name="connsiteY793" fmla="*/ 864809 h 2007826"/>
              <a:gd name="connsiteX794" fmla="*/ 11450192 w 12192000"/>
              <a:gd name="connsiteY794" fmla="*/ 864526 h 2007826"/>
              <a:gd name="connsiteX795" fmla="*/ 11440858 w 12192000"/>
              <a:gd name="connsiteY795" fmla="*/ 877196 h 2007826"/>
              <a:gd name="connsiteX796" fmla="*/ 11457431 w 12192000"/>
              <a:gd name="connsiteY796" fmla="*/ 869098 h 2007826"/>
              <a:gd name="connsiteX797" fmla="*/ 11466432 w 12192000"/>
              <a:gd name="connsiteY797" fmla="*/ 879101 h 2007826"/>
              <a:gd name="connsiteX798" fmla="*/ 11467909 w 12192000"/>
              <a:gd name="connsiteY798" fmla="*/ 867336 h 2007826"/>
              <a:gd name="connsiteX799" fmla="*/ 11480101 w 12192000"/>
              <a:gd name="connsiteY799" fmla="*/ 891151 h 2007826"/>
              <a:gd name="connsiteX800" fmla="*/ 11468528 w 12192000"/>
              <a:gd name="connsiteY800" fmla="*/ 880958 h 2007826"/>
              <a:gd name="connsiteX801" fmla="*/ 11459431 w 12192000"/>
              <a:gd name="connsiteY801" fmla="*/ 888531 h 2007826"/>
              <a:gd name="connsiteX802" fmla="*/ 11455479 w 12192000"/>
              <a:gd name="connsiteY802" fmla="*/ 878196 h 2007826"/>
              <a:gd name="connsiteX803" fmla="*/ 11428475 w 12192000"/>
              <a:gd name="connsiteY803" fmla="*/ 879101 h 2007826"/>
              <a:gd name="connsiteX804" fmla="*/ 11450192 w 12192000"/>
              <a:gd name="connsiteY804" fmla="*/ 864526 h 2007826"/>
              <a:gd name="connsiteX805" fmla="*/ 10664142 w 12192000"/>
              <a:gd name="connsiteY805" fmla="*/ 863288 h 2007826"/>
              <a:gd name="connsiteX806" fmla="*/ 10662761 w 12192000"/>
              <a:gd name="connsiteY806" fmla="*/ 869527 h 2007826"/>
              <a:gd name="connsiteX807" fmla="*/ 10696527 w 12192000"/>
              <a:gd name="connsiteY807" fmla="*/ 871766 h 2007826"/>
              <a:gd name="connsiteX808" fmla="*/ 10684573 w 12192000"/>
              <a:gd name="connsiteY808" fmla="*/ 870480 h 2007826"/>
              <a:gd name="connsiteX809" fmla="*/ 10664142 w 12192000"/>
              <a:gd name="connsiteY809" fmla="*/ 863288 h 2007826"/>
              <a:gd name="connsiteX810" fmla="*/ 1520178 w 12192000"/>
              <a:gd name="connsiteY810" fmla="*/ 863192 h 2007826"/>
              <a:gd name="connsiteX811" fmla="*/ 1520178 w 12192000"/>
              <a:gd name="connsiteY811" fmla="*/ 863192 h 2007826"/>
              <a:gd name="connsiteX812" fmla="*/ 11803553 w 12192000"/>
              <a:gd name="connsiteY812" fmla="*/ 860541 h 2007826"/>
              <a:gd name="connsiteX813" fmla="*/ 11809095 w 12192000"/>
              <a:gd name="connsiteY813" fmla="*/ 861144 h 2007826"/>
              <a:gd name="connsiteX814" fmla="*/ 11810143 w 12192000"/>
              <a:gd name="connsiteY814" fmla="*/ 873909 h 2007826"/>
              <a:gd name="connsiteX815" fmla="*/ 11807618 w 12192000"/>
              <a:gd name="connsiteY815" fmla="*/ 875243 h 2007826"/>
              <a:gd name="connsiteX816" fmla="*/ 11803553 w 12192000"/>
              <a:gd name="connsiteY816" fmla="*/ 860541 h 2007826"/>
              <a:gd name="connsiteX817" fmla="*/ 10999372 w 12192000"/>
              <a:gd name="connsiteY817" fmla="*/ 860481 h 2007826"/>
              <a:gd name="connsiteX818" fmla="*/ 10993184 w 12192000"/>
              <a:gd name="connsiteY818" fmla="*/ 861525 h 2007826"/>
              <a:gd name="connsiteX819" fmla="*/ 10999372 w 12192000"/>
              <a:gd name="connsiteY819" fmla="*/ 860481 h 2007826"/>
              <a:gd name="connsiteX820" fmla="*/ 1295748 w 12192000"/>
              <a:gd name="connsiteY820" fmla="*/ 860477 h 2007826"/>
              <a:gd name="connsiteX821" fmla="*/ 1295367 w 12192000"/>
              <a:gd name="connsiteY821" fmla="*/ 866240 h 2007826"/>
              <a:gd name="connsiteX822" fmla="*/ 1288842 w 12192000"/>
              <a:gd name="connsiteY822" fmla="*/ 865573 h 2007826"/>
              <a:gd name="connsiteX823" fmla="*/ 1284461 w 12192000"/>
              <a:gd name="connsiteY823" fmla="*/ 880815 h 2007826"/>
              <a:gd name="connsiteX824" fmla="*/ 1279984 w 12192000"/>
              <a:gd name="connsiteY824" fmla="*/ 876528 h 2007826"/>
              <a:gd name="connsiteX825" fmla="*/ 1277555 w 12192000"/>
              <a:gd name="connsiteY825" fmla="*/ 876004 h 2007826"/>
              <a:gd name="connsiteX826" fmla="*/ 1275507 w 12192000"/>
              <a:gd name="connsiteY826" fmla="*/ 876528 h 2007826"/>
              <a:gd name="connsiteX827" fmla="*/ 1271840 w 12192000"/>
              <a:gd name="connsiteY827" fmla="*/ 880291 h 2007826"/>
              <a:gd name="connsiteX828" fmla="*/ 1274888 w 12192000"/>
              <a:gd name="connsiteY828" fmla="*/ 868336 h 2007826"/>
              <a:gd name="connsiteX829" fmla="*/ 1260315 w 12192000"/>
              <a:gd name="connsiteY829" fmla="*/ 876481 h 2007826"/>
              <a:gd name="connsiteX830" fmla="*/ 1259553 w 12192000"/>
              <a:gd name="connsiteY830" fmla="*/ 867193 h 2007826"/>
              <a:gd name="connsiteX831" fmla="*/ 1280556 w 12192000"/>
              <a:gd name="connsiteY831" fmla="*/ 865002 h 2007826"/>
              <a:gd name="connsiteX832" fmla="*/ 1284699 w 12192000"/>
              <a:gd name="connsiteY832" fmla="*/ 863525 h 2007826"/>
              <a:gd name="connsiteX833" fmla="*/ 1295748 w 12192000"/>
              <a:gd name="connsiteY833" fmla="*/ 860477 h 2007826"/>
              <a:gd name="connsiteX834" fmla="*/ 10943249 w 12192000"/>
              <a:gd name="connsiteY834" fmla="*/ 859430 h 2007826"/>
              <a:gd name="connsiteX835" fmla="*/ 10936272 w 12192000"/>
              <a:gd name="connsiteY835" fmla="*/ 861716 h 2007826"/>
              <a:gd name="connsiteX836" fmla="*/ 10946797 w 12192000"/>
              <a:gd name="connsiteY836" fmla="*/ 864860 h 2007826"/>
              <a:gd name="connsiteX837" fmla="*/ 10943249 w 12192000"/>
              <a:gd name="connsiteY837" fmla="*/ 859430 h 2007826"/>
              <a:gd name="connsiteX838" fmla="*/ 10634901 w 12192000"/>
              <a:gd name="connsiteY838" fmla="*/ 857334 h 2007826"/>
              <a:gd name="connsiteX839" fmla="*/ 10652903 w 12192000"/>
              <a:gd name="connsiteY839" fmla="*/ 862716 h 2007826"/>
              <a:gd name="connsiteX840" fmla="*/ 10634901 w 12192000"/>
              <a:gd name="connsiteY840" fmla="*/ 857334 h 2007826"/>
              <a:gd name="connsiteX841" fmla="*/ 768638 w 12192000"/>
              <a:gd name="connsiteY841" fmla="*/ 856953 h 2007826"/>
              <a:gd name="connsiteX842" fmla="*/ 771972 w 12192000"/>
              <a:gd name="connsiteY842" fmla="*/ 858191 h 2007826"/>
              <a:gd name="connsiteX843" fmla="*/ 768686 w 12192000"/>
              <a:gd name="connsiteY843" fmla="*/ 867193 h 2007826"/>
              <a:gd name="connsiteX844" fmla="*/ 763352 w 12192000"/>
              <a:gd name="connsiteY844" fmla="*/ 862669 h 2007826"/>
              <a:gd name="connsiteX845" fmla="*/ 768638 w 12192000"/>
              <a:gd name="connsiteY845" fmla="*/ 856953 h 2007826"/>
              <a:gd name="connsiteX846" fmla="*/ 1743867 w 12192000"/>
              <a:gd name="connsiteY846" fmla="*/ 856762 h 2007826"/>
              <a:gd name="connsiteX847" fmla="*/ 1743867 w 12192000"/>
              <a:gd name="connsiteY847" fmla="*/ 856762 h 2007826"/>
              <a:gd name="connsiteX848" fmla="*/ 11789044 w 12192000"/>
              <a:gd name="connsiteY848" fmla="*/ 856667 h 2007826"/>
              <a:gd name="connsiteX849" fmla="*/ 11794045 w 12192000"/>
              <a:gd name="connsiteY849" fmla="*/ 872957 h 2007826"/>
              <a:gd name="connsiteX850" fmla="*/ 11789044 w 12192000"/>
              <a:gd name="connsiteY850" fmla="*/ 856667 h 2007826"/>
              <a:gd name="connsiteX851" fmla="*/ 1306975 w 12192000"/>
              <a:gd name="connsiteY851" fmla="*/ 855877 h 2007826"/>
              <a:gd name="connsiteX852" fmla="*/ 1306178 w 12192000"/>
              <a:gd name="connsiteY852" fmla="*/ 867383 h 2007826"/>
              <a:gd name="connsiteX853" fmla="*/ 1302701 w 12192000"/>
              <a:gd name="connsiteY853" fmla="*/ 857905 h 2007826"/>
              <a:gd name="connsiteX854" fmla="*/ 1306975 w 12192000"/>
              <a:gd name="connsiteY854" fmla="*/ 855877 h 2007826"/>
              <a:gd name="connsiteX855" fmla="*/ 10924168 w 12192000"/>
              <a:gd name="connsiteY855" fmla="*/ 855745 h 2007826"/>
              <a:gd name="connsiteX856" fmla="*/ 10918127 w 12192000"/>
              <a:gd name="connsiteY856" fmla="*/ 856762 h 2007826"/>
              <a:gd name="connsiteX857" fmla="*/ 10924168 w 12192000"/>
              <a:gd name="connsiteY857" fmla="*/ 855745 h 2007826"/>
              <a:gd name="connsiteX858" fmla="*/ 1557849 w 12192000"/>
              <a:gd name="connsiteY858" fmla="*/ 854000 h 2007826"/>
              <a:gd name="connsiteX859" fmla="*/ 1557849 w 12192000"/>
              <a:gd name="connsiteY859" fmla="*/ 854000 h 2007826"/>
              <a:gd name="connsiteX860" fmla="*/ 10901446 w 12192000"/>
              <a:gd name="connsiteY860" fmla="*/ 850005 h 2007826"/>
              <a:gd name="connsiteX861" fmla="*/ 10894409 w 12192000"/>
              <a:gd name="connsiteY861" fmla="*/ 852190 h 2007826"/>
              <a:gd name="connsiteX862" fmla="*/ 10904839 w 12192000"/>
              <a:gd name="connsiteY862" fmla="*/ 855572 h 2007826"/>
              <a:gd name="connsiteX863" fmla="*/ 10901446 w 12192000"/>
              <a:gd name="connsiteY863" fmla="*/ 850005 h 2007826"/>
              <a:gd name="connsiteX864" fmla="*/ 10596515 w 12192000"/>
              <a:gd name="connsiteY864" fmla="*/ 849046 h 2007826"/>
              <a:gd name="connsiteX865" fmla="*/ 10614517 w 12192000"/>
              <a:gd name="connsiteY865" fmla="*/ 853095 h 2007826"/>
              <a:gd name="connsiteX866" fmla="*/ 10596515 w 12192000"/>
              <a:gd name="connsiteY866" fmla="*/ 849046 h 2007826"/>
              <a:gd name="connsiteX867" fmla="*/ 1572326 w 12192000"/>
              <a:gd name="connsiteY867" fmla="*/ 848999 h 2007826"/>
              <a:gd name="connsiteX868" fmla="*/ 1572326 w 12192000"/>
              <a:gd name="connsiteY868" fmla="*/ 848999 h 2007826"/>
              <a:gd name="connsiteX869" fmla="*/ 11763851 w 12192000"/>
              <a:gd name="connsiteY869" fmla="*/ 847808 h 2007826"/>
              <a:gd name="connsiteX870" fmla="*/ 11763851 w 12192000"/>
              <a:gd name="connsiteY870" fmla="*/ 847808 h 2007826"/>
              <a:gd name="connsiteX871" fmla="*/ 11137249 w 12192000"/>
              <a:gd name="connsiteY871" fmla="*/ 847237 h 2007826"/>
              <a:gd name="connsiteX872" fmla="*/ 11131678 w 12192000"/>
              <a:gd name="connsiteY872" fmla="*/ 864336 h 2007826"/>
              <a:gd name="connsiteX873" fmla="*/ 11154775 w 12192000"/>
              <a:gd name="connsiteY873" fmla="*/ 868718 h 2007826"/>
              <a:gd name="connsiteX874" fmla="*/ 11170869 w 12192000"/>
              <a:gd name="connsiteY874" fmla="*/ 873073 h 2007826"/>
              <a:gd name="connsiteX875" fmla="*/ 11170968 w 12192000"/>
              <a:gd name="connsiteY875" fmla="*/ 873433 h 2007826"/>
              <a:gd name="connsiteX876" fmla="*/ 11171063 w 12192000"/>
              <a:gd name="connsiteY876" fmla="*/ 873126 h 2007826"/>
              <a:gd name="connsiteX877" fmla="*/ 11179481 w 12192000"/>
              <a:gd name="connsiteY877" fmla="*/ 875404 h 2007826"/>
              <a:gd name="connsiteX878" fmla="*/ 11204686 w 12192000"/>
              <a:gd name="connsiteY878" fmla="*/ 880768 h 2007826"/>
              <a:gd name="connsiteX879" fmla="*/ 11203067 w 12192000"/>
              <a:gd name="connsiteY879" fmla="*/ 886483 h 2007826"/>
              <a:gd name="connsiteX880" fmla="*/ 11227927 w 12192000"/>
              <a:gd name="connsiteY880" fmla="*/ 886769 h 2007826"/>
              <a:gd name="connsiteX881" fmla="*/ 11258788 w 12192000"/>
              <a:gd name="connsiteY881" fmla="*/ 895057 h 2007826"/>
              <a:gd name="connsiteX882" fmla="*/ 11258026 w 12192000"/>
              <a:gd name="connsiteY882" fmla="*/ 878529 h 2007826"/>
              <a:gd name="connsiteX883" fmla="*/ 11250882 w 12192000"/>
              <a:gd name="connsiteY883" fmla="*/ 891342 h 2007826"/>
              <a:gd name="connsiteX884" fmla="*/ 11232881 w 12192000"/>
              <a:gd name="connsiteY884" fmla="*/ 883816 h 2007826"/>
              <a:gd name="connsiteX885" fmla="*/ 11234881 w 12192000"/>
              <a:gd name="connsiteY885" fmla="*/ 873576 h 2007826"/>
              <a:gd name="connsiteX886" fmla="*/ 11223545 w 12192000"/>
              <a:gd name="connsiteY886" fmla="*/ 883721 h 2007826"/>
              <a:gd name="connsiteX887" fmla="*/ 11213116 w 12192000"/>
              <a:gd name="connsiteY887" fmla="*/ 870099 h 2007826"/>
              <a:gd name="connsiteX888" fmla="*/ 11216117 w 12192000"/>
              <a:gd name="connsiteY888" fmla="*/ 879720 h 2007826"/>
              <a:gd name="connsiteX889" fmla="*/ 11206924 w 12192000"/>
              <a:gd name="connsiteY889" fmla="*/ 880387 h 2007826"/>
              <a:gd name="connsiteX890" fmla="*/ 11203020 w 12192000"/>
              <a:gd name="connsiteY890" fmla="*/ 863526 h 2007826"/>
              <a:gd name="connsiteX891" fmla="*/ 11200923 w 12192000"/>
              <a:gd name="connsiteY891" fmla="*/ 875100 h 2007826"/>
              <a:gd name="connsiteX892" fmla="*/ 11192113 w 12192000"/>
              <a:gd name="connsiteY892" fmla="*/ 875243 h 2007826"/>
              <a:gd name="connsiteX893" fmla="*/ 11191637 w 12192000"/>
              <a:gd name="connsiteY893" fmla="*/ 870432 h 2007826"/>
              <a:gd name="connsiteX894" fmla="*/ 11175254 w 12192000"/>
              <a:gd name="connsiteY894" fmla="*/ 859573 h 2007826"/>
              <a:gd name="connsiteX895" fmla="*/ 11171063 w 12192000"/>
              <a:gd name="connsiteY895" fmla="*/ 873126 h 2007826"/>
              <a:gd name="connsiteX896" fmla="*/ 11170869 w 12192000"/>
              <a:gd name="connsiteY896" fmla="*/ 873073 h 2007826"/>
              <a:gd name="connsiteX897" fmla="*/ 11167515 w 12192000"/>
              <a:gd name="connsiteY897" fmla="*/ 860918 h 2007826"/>
              <a:gd name="connsiteX898" fmla="*/ 11158347 w 12192000"/>
              <a:gd name="connsiteY898" fmla="*/ 856048 h 2007826"/>
              <a:gd name="connsiteX899" fmla="*/ 11153394 w 12192000"/>
              <a:gd name="connsiteY899" fmla="*/ 866003 h 2007826"/>
              <a:gd name="connsiteX900" fmla="*/ 11151632 w 12192000"/>
              <a:gd name="connsiteY900" fmla="*/ 852714 h 2007826"/>
              <a:gd name="connsiteX901" fmla="*/ 11145012 w 12192000"/>
              <a:gd name="connsiteY901" fmla="*/ 852904 h 2007826"/>
              <a:gd name="connsiteX902" fmla="*/ 11150060 w 12192000"/>
              <a:gd name="connsiteY902" fmla="*/ 861859 h 2007826"/>
              <a:gd name="connsiteX903" fmla="*/ 11137249 w 12192000"/>
              <a:gd name="connsiteY903" fmla="*/ 847237 h 2007826"/>
              <a:gd name="connsiteX904" fmla="*/ 11124057 w 12192000"/>
              <a:gd name="connsiteY904" fmla="*/ 846570 h 2007826"/>
              <a:gd name="connsiteX905" fmla="*/ 11120676 w 12192000"/>
              <a:gd name="connsiteY905" fmla="*/ 846665 h 2007826"/>
              <a:gd name="connsiteX906" fmla="*/ 11119865 w 12192000"/>
              <a:gd name="connsiteY906" fmla="*/ 858287 h 2007826"/>
              <a:gd name="connsiteX907" fmla="*/ 11109436 w 12192000"/>
              <a:gd name="connsiteY907" fmla="*/ 853000 h 2007826"/>
              <a:gd name="connsiteX908" fmla="*/ 11094577 w 12192000"/>
              <a:gd name="connsiteY908" fmla="*/ 850094 h 2007826"/>
              <a:gd name="connsiteX909" fmla="*/ 11097577 w 12192000"/>
              <a:gd name="connsiteY909" fmla="*/ 859716 h 2007826"/>
              <a:gd name="connsiteX910" fmla="*/ 11104816 w 12192000"/>
              <a:gd name="connsiteY910" fmla="*/ 855000 h 2007826"/>
              <a:gd name="connsiteX911" fmla="*/ 11130058 w 12192000"/>
              <a:gd name="connsiteY911" fmla="*/ 866527 h 2007826"/>
              <a:gd name="connsiteX912" fmla="*/ 11124057 w 12192000"/>
              <a:gd name="connsiteY912" fmla="*/ 846570 h 2007826"/>
              <a:gd name="connsiteX913" fmla="*/ 11447749 w 12192000"/>
              <a:gd name="connsiteY913" fmla="*/ 846204 h 2007826"/>
              <a:gd name="connsiteX914" fmla="*/ 11441668 w 12192000"/>
              <a:gd name="connsiteY914" fmla="*/ 847141 h 2007826"/>
              <a:gd name="connsiteX915" fmla="*/ 11447749 w 12192000"/>
              <a:gd name="connsiteY915" fmla="*/ 846204 h 2007826"/>
              <a:gd name="connsiteX916" fmla="*/ 10939498 w 12192000"/>
              <a:gd name="connsiteY916" fmla="*/ 845212 h 2007826"/>
              <a:gd name="connsiteX917" fmla="*/ 10932462 w 12192000"/>
              <a:gd name="connsiteY917" fmla="*/ 847570 h 2007826"/>
              <a:gd name="connsiteX918" fmla="*/ 10943320 w 12192000"/>
              <a:gd name="connsiteY918" fmla="*/ 850571 h 2007826"/>
              <a:gd name="connsiteX919" fmla="*/ 10939498 w 12192000"/>
              <a:gd name="connsiteY919" fmla="*/ 845212 h 2007826"/>
              <a:gd name="connsiteX920" fmla="*/ 11749516 w 12192000"/>
              <a:gd name="connsiteY920" fmla="*/ 843140 h 2007826"/>
              <a:gd name="connsiteX921" fmla="*/ 11749516 w 12192000"/>
              <a:gd name="connsiteY921" fmla="*/ 843140 h 2007826"/>
              <a:gd name="connsiteX922" fmla="*/ 11068193 w 12192000"/>
              <a:gd name="connsiteY922" fmla="*/ 843093 h 2007826"/>
              <a:gd name="connsiteX923" fmla="*/ 11087005 w 12192000"/>
              <a:gd name="connsiteY923" fmla="*/ 854238 h 2007826"/>
              <a:gd name="connsiteX924" fmla="*/ 11068193 w 12192000"/>
              <a:gd name="connsiteY924" fmla="*/ 843093 h 2007826"/>
              <a:gd name="connsiteX925" fmla="*/ 1586756 w 12192000"/>
              <a:gd name="connsiteY925" fmla="*/ 843045 h 2007826"/>
              <a:gd name="connsiteX926" fmla="*/ 1586756 w 12192000"/>
              <a:gd name="connsiteY926" fmla="*/ 843045 h 2007826"/>
              <a:gd name="connsiteX927" fmla="*/ 11433394 w 12192000"/>
              <a:gd name="connsiteY927" fmla="*/ 841408 h 2007826"/>
              <a:gd name="connsiteX928" fmla="*/ 11427333 w 12192000"/>
              <a:gd name="connsiteY928" fmla="*/ 842426 h 2007826"/>
              <a:gd name="connsiteX929" fmla="*/ 11433394 w 12192000"/>
              <a:gd name="connsiteY929" fmla="*/ 841408 h 2007826"/>
              <a:gd name="connsiteX930" fmla="*/ 1362854 w 12192000"/>
              <a:gd name="connsiteY930" fmla="*/ 841044 h 2007826"/>
              <a:gd name="connsiteX931" fmla="*/ 1362044 w 12192000"/>
              <a:gd name="connsiteY931" fmla="*/ 846093 h 2007826"/>
              <a:gd name="connsiteX932" fmla="*/ 1348043 w 12192000"/>
              <a:gd name="connsiteY932" fmla="*/ 853332 h 2007826"/>
              <a:gd name="connsiteX933" fmla="*/ 1350614 w 12192000"/>
              <a:gd name="connsiteY933" fmla="*/ 859000 h 2007826"/>
              <a:gd name="connsiteX934" fmla="*/ 1330421 w 12192000"/>
              <a:gd name="connsiteY934" fmla="*/ 862144 h 2007826"/>
              <a:gd name="connsiteX935" fmla="*/ 1327849 w 12192000"/>
              <a:gd name="connsiteY935" fmla="*/ 864525 h 2007826"/>
              <a:gd name="connsiteX936" fmla="*/ 1325087 w 12192000"/>
              <a:gd name="connsiteY936" fmla="*/ 866478 h 2007826"/>
              <a:gd name="connsiteX937" fmla="*/ 1322754 w 12192000"/>
              <a:gd name="connsiteY937" fmla="*/ 868574 h 2007826"/>
              <a:gd name="connsiteX938" fmla="*/ 1308228 w 12192000"/>
              <a:gd name="connsiteY938" fmla="*/ 870765 h 2007826"/>
              <a:gd name="connsiteX939" fmla="*/ 1323230 w 12192000"/>
              <a:gd name="connsiteY939" fmla="*/ 853285 h 2007826"/>
              <a:gd name="connsiteX940" fmla="*/ 1325373 w 12192000"/>
              <a:gd name="connsiteY940" fmla="*/ 855190 h 2007826"/>
              <a:gd name="connsiteX941" fmla="*/ 1335041 w 12192000"/>
              <a:gd name="connsiteY941" fmla="*/ 848379 h 2007826"/>
              <a:gd name="connsiteX942" fmla="*/ 1362854 w 12192000"/>
              <a:gd name="connsiteY942" fmla="*/ 841044 h 2007826"/>
              <a:gd name="connsiteX943" fmla="*/ 797401 w 12192000"/>
              <a:gd name="connsiteY943" fmla="*/ 840842 h 2007826"/>
              <a:gd name="connsiteX944" fmla="*/ 785220 w 12192000"/>
              <a:gd name="connsiteY944" fmla="*/ 847903 h 2007826"/>
              <a:gd name="connsiteX945" fmla="*/ 811938 w 12192000"/>
              <a:gd name="connsiteY945" fmla="*/ 842425 h 2007826"/>
              <a:gd name="connsiteX946" fmla="*/ 797401 w 12192000"/>
              <a:gd name="connsiteY946" fmla="*/ 840842 h 2007826"/>
              <a:gd name="connsiteX947" fmla="*/ 1600995 w 12192000"/>
              <a:gd name="connsiteY947" fmla="*/ 838282 h 2007826"/>
              <a:gd name="connsiteX948" fmla="*/ 1600995 w 12192000"/>
              <a:gd name="connsiteY948" fmla="*/ 838282 h 2007826"/>
              <a:gd name="connsiteX949" fmla="*/ 11735561 w 12192000"/>
              <a:gd name="connsiteY949" fmla="*/ 838235 h 2007826"/>
              <a:gd name="connsiteX950" fmla="*/ 11742562 w 12192000"/>
              <a:gd name="connsiteY950" fmla="*/ 856096 h 2007826"/>
              <a:gd name="connsiteX951" fmla="*/ 11735561 w 12192000"/>
              <a:gd name="connsiteY951" fmla="*/ 838235 h 2007826"/>
              <a:gd name="connsiteX952" fmla="*/ 1375522 w 12192000"/>
              <a:gd name="connsiteY952" fmla="*/ 837472 h 2007826"/>
              <a:gd name="connsiteX953" fmla="*/ 1367236 w 12192000"/>
              <a:gd name="connsiteY953" fmla="*/ 850237 h 2007826"/>
              <a:gd name="connsiteX954" fmla="*/ 1375522 w 12192000"/>
              <a:gd name="connsiteY954" fmla="*/ 837472 h 2007826"/>
              <a:gd name="connsiteX955" fmla="*/ 10547033 w 12192000"/>
              <a:gd name="connsiteY955" fmla="*/ 837234 h 2007826"/>
              <a:gd name="connsiteX956" fmla="*/ 10528792 w 12192000"/>
              <a:gd name="connsiteY956" fmla="*/ 839330 h 2007826"/>
              <a:gd name="connsiteX957" fmla="*/ 10560558 w 12192000"/>
              <a:gd name="connsiteY957" fmla="*/ 849094 h 2007826"/>
              <a:gd name="connsiteX958" fmla="*/ 10574417 w 12192000"/>
              <a:gd name="connsiteY958" fmla="*/ 850094 h 2007826"/>
              <a:gd name="connsiteX959" fmla="*/ 10588753 w 12192000"/>
              <a:gd name="connsiteY959" fmla="*/ 851476 h 2007826"/>
              <a:gd name="connsiteX960" fmla="*/ 10587704 w 12192000"/>
              <a:gd name="connsiteY960" fmla="*/ 847237 h 2007826"/>
              <a:gd name="connsiteX961" fmla="*/ 10568892 w 12192000"/>
              <a:gd name="connsiteY961" fmla="*/ 842902 h 2007826"/>
              <a:gd name="connsiteX962" fmla="*/ 10547033 w 12192000"/>
              <a:gd name="connsiteY962" fmla="*/ 837234 h 2007826"/>
              <a:gd name="connsiteX963" fmla="*/ 11374088 w 12192000"/>
              <a:gd name="connsiteY963" fmla="*/ 836853 h 2007826"/>
              <a:gd name="connsiteX964" fmla="*/ 11360705 w 12192000"/>
              <a:gd name="connsiteY964" fmla="*/ 852666 h 2007826"/>
              <a:gd name="connsiteX965" fmla="*/ 11382661 w 12192000"/>
              <a:gd name="connsiteY965" fmla="*/ 846474 h 2007826"/>
              <a:gd name="connsiteX966" fmla="*/ 11374898 w 12192000"/>
              <a:gd name="connsiteY966" fmla="*/ 855810 h 2007826"/>
              <a:gd name="connsiteX967" fmla="*/ 11387090 w 12192000"/>
              <a:gd name="connsiteY967" fmla="*/ 857382 h 2007826"/>
              <a:gd name="connsiteX968" fmla="*/ 11387138 w 12192000"/>
              <a:gd name="connsiteY968" fmla="*/ 851428 h 2007826"/>
              <a:gd name="connsiteX969" fmla="*/ 11392091 w 12192000"/>
              <a:gd name="connsiteY969" fmla="*/ 851428 h 2007826"/>
              <a:gd name="connsiteX970" fmla="*/ 11389709 w 12192000"/>
              <a:gd name="connsiteY970" fmla="*/ 861906 h 2007826"/>
              <a:gd name="connsiteX971" fmla="*/ 11404092 w 12192000"/>
              <a:gd name="connsiteY971" fmla="*/ 857096 h 2007826"/>
              <a:gd name="connsiteX972" fmla="*/ 11406854 w 12192000"/>
              <a:gd name="connsiteY972" fmla="*/ 866336 h 2007826"/>
              <a:gd name="connsiteX973" fmla="*/ 11413045 w 12192000"/>
              <a:gd name="connsiteY973" fmla="*/ 863002 h 2007826"/>
              <a:gd name="connsiteX974" fmla="*/ 11429000 w 12192000"/>
              <a:gd name="connsiteY974" fmla="*/ 866860 h 2007826"/>
              <a:gd name="connsiteX975" fmla="*/ 11408569 w 12192000"/>
              <a:gd name="connsiteY975" fmla="*/ 849904 h 2007826"/>
              <a:gd name="connsiteX976" fmla="*/ 11394091 w 12192000"/>
              <a:gd name="connsiteY976" fmla="*/ 845331 h 2007826"/>
              <a:gd name="connsiteX977" fmla="*/ 11374088 w 12192000"/>
              <a:gd name="connsiteY977" fmla="*/ 836853 h 2007826"/>
              <a:gd name="connsiteX978" fmla="*/ 11408172 w 12192000"/>
              <a:gd name="connsiteY978" fmla="*/ 836731 h 2007826"/>
              <a:gd name="connsiteX979" fmla="*/ 11402044 w 12192000"/>
              <a:gd name="connsiteY979" fmla="*/ 837615 h 2007826"/>
              <a:gd name="connsiteX980" fmla="*/ 11408172 w 12192000"/>
              <a:gd name="connsiteY980" fmla="*/ 836731 h 2007826"/>
              <a:gd name="connsiteX981" fmla="*/ 10896839 w 12192000"/>
              <a:gd name="connsiteY981" fmla="*/ 835693 h 2007826"/>
              <a:gd name="connsiteX982" fmla="*/ 10889742 w 12192000"/>
              <a:gd name="connsiteY982" fmla="*/ 837949 h 2007826"/>
              <a:gd name="connsiteX983" fmla="*/ 10900363 w 12192000"/>
              <a:gd name="connsiteY983" fmla="*/ 841188 h 2007826"/>
              <a:gd name="connsiteX984" fmla="*/ 10896839 w 12192000"/>
              <a:gd name="connsiteY984" fmla="*/ 835693 h 2007826"/>
              <a:gd name="connsiteX985" fmla="*/ 815224 w 12192000"/>
              <a:gd name="connsiteY985" fmla="*/ 834614 h 2007826"/>
              <a:gd name="connsiteX986" fmla="*/ 820939 w 12192000"/>
              <a:gd name="connsiteY986" fmla="*/ 844378 h 2007826"/>
              <a:gd name="connsiteX987" fmla="*/ 815224 w 12192000"/>
              <a:gd name="connsiteY987" fmla="*/ 834614 h 2007826"/>
              <a:gd name="connsiteX988" fmla="*/ 11722786 w 12192000"/>
              <a:gd name="connsiteY988" fmla="*/ 833885 h 2007826"/>
              <a:gd name="connsiteX989" fmla="*/ 11729037 w 12192000"/>
              <a:gd name="connsiteY989" fmla="*/ 838949 h 2007826"/>
              <a:gd name="connsiteX990" fmla="*/ 11728894 w 12192000"/>
              <a:gd name="connsiteY990" fmla="*/ 851380 h 2007826"/>
              <a:gd name="connsiteX991" fmla="*/ 11722786 w 12192000"/>
              <a:gd name="connsiteY991" fmla="*/ 833885 h 2007826"/>
              <a:gd name="connsiteX992" fmla="*/ 11394699 w 12192000"/>
              <a:gd name="connsiteY992" fmla="*/ 832042 h 2007826"/>
              <a:gd name="connsiteX993" fmla="*/ 11388423 w 12192000"/>
              <a:gd name="connsiteY993" fmla="*/ 832805 h 2007826"/>
              <a:gd name="connsiteX994" fmla="*/ 11394699 w 12192000"/>
              <a:gd name="connsiteY994" fmla="*/ 832042 h 2007826"/>
              <a:gd name="connsiteX995" fmla="*/ 10818012 w 12192000"/>
              <a:gd name="connsiteY995" fmla="*/ 831875 h 2007826"/>
              <a:gd name="connsiteX996" fmla="*/ 10812018 w 12192000"/>
              <a:gd name="connsiteY996" fmla="*/ 832852 h 2007826"/>
              <a:gd name="connsiteX997" fmla="*/ 10818012 w 12192000"/>
              <a:gd name="connsiteY997" fmla="*/ 831875 h 2007826"/>
              <a:gd name="connsiteX998" fmla="*/ 829416 w 12192000"/>
              <a:gd name="connsiteY998" fmla="*/ 829470 h 2007826"/>
              <a:gd name="connsiteX999" fmla="*/ 829368 w 12192000"/>
              <a:gd name="connsiteY999" fmla="*/ 840329 h 2007826"/>
              <a:gd name="connsiteX1000" fmla="*/ 829416 w 12192000"/>
              <a:gd name="connsiteY1000" fmla="*/ 829470 h 2007826"/>
              <a:gd name="connsiteX1001" fmla="*/ 11380187 w 12192000"/>
              <a:gd name="connsiteY1001" fmla="*/ 827174 h 2007826"/>
              <a:gd name="connsiteX1002" fmla="*/ 11373945 w 12192000"/>
              <a:gd name="connsiteY1002" fmla="*/ 828185 h 2007826"/>
              <a:gd name="connsiteX1003" fmla="*/ 11380187 w 12192000"/>
              <a:gd name="connsiteY1003" fmla="*/ 827174 h 2007826"/>
              <a:gd name="connsiteX1004" fmla="*/ 11367073 w 12192000"/>
              <a:gd name="connsiteY1004" fmla="*/ 822465 h 2007826"/>
              <a:gd name="connsiteX1005" fmla="*/ 11361039 w 12192000"/>
              <a:gd name="connsiteY1005" fmla="*/ 823469 h 2007826"/>
              <a:gd name="connsiteX1006" fmla="*/ 11367073 w 12192000"/>
              <a:gd name="connsiteY1006" fmla="*/ 822465 h 2007826"/>
              <a:gd name="connsiteX1007" fmla="*/ 868754 w 12192000"/>
              <a:gd name="connsiteY1007" fmla="*/ 819468 h 2007826"/>
              <a:gd name="connsiteX1008" fmla="*/ 875374 w 12192000"/>
              <a:gd name="connsiteY1008" fmla="*/ 827469 h 2007826"/>
              <a:gd name="connsiteX1009" fmla="*/ 876154 w 12192000"/>
              <a:gd name="connsiteY1009" fmla="*/ 819468 h 2007826"/>
              <a:gd name="connsiteX1010" fmla="*/ 868754 w 12192000"/>
              <a:gd name="connsiteY1010" fmla="*/ 819468 h 2007826"/>
              <a:gd name="connsiteX1011" fmla="*/ 11005042 w 12192000"/>
              <a:gd name="connsiteY1011" fmla="*/ 819135 h 2007826"/>
              <a:gd name="connsiteX1012" fmla="*/ 11004661 w 12192000"/>
              <a:gd name="connsiteY1012" fmla="*/ 836044 h 2007826"/>
              <a:gd name="connsiteX1013" fmla="*/ 11005042 w 12192000"/>
              <a:gd name="connsiteY1013" fmla="*/ 819135 h 2007826"/>
              <a:gd name="connsiteX1014" fmla="*/ 11341632 w 12192000"/>
              <a:gd name="connsiteY1014" fmla="*/ 817707 h 2007826"/>
              <a:gd name="connsiteX1015" fmla="*/ 11335464 w 12192000"/>
              <a:gd name="connsiteY1015" fmla="*/ 818611 h 2007826"/>
              <a:gd name="connsiteX1016" fmla="*/ 11341632 w 12192000"/>
              <a:gd name="connsiteY1016" fmla="*/ 817707 h 2007826"/>
              <a:gd name="connsiteX1017" fmla="*/ 10439400 w 12192000"/>
              <a:gd name="connsiteY1017" fmla="*/ 817659 h 2007826"/>
              <a:gd name="connsiteX1018" fmla="*/ 10439352 w 12192000"/>
              <a:gd name="connsiteY1018" fmla="*/ 821612 h 2007826"/>
              <a:gd name="connsiteX1019" fmla="*/ 10476548 w 12192000"/>
              <a:gd name="connsiteY1019" fmla="*/ 829375 h 2007826"/>
              <a:gd name="connsiteX1020" fmla="*/ 10510933 w 12192000"/>
              <a:gd name="connsiteY1020" fmla="*/ 837853 h 2007826"/>
              <a:gd name="connsiteX1021" fmla="*/ 10510885 w 12192000"/>
              <a:gd name="connsiteY1021" fmla="*/ 827280 h 2007826"/>
              <a:gd name="connsiteX1022" fmla="*/ 10469832 w 12192000"/>
              <a:gd name="connsiteY1022" fmla="*/ 818659 h 2007826"/>
              <a:gd name="connsiteX1023" fmla="*/ 10461117 w 12192000"/>
              <a:gd name="connsiteY1023" fmla="*/ 822707 h 2007826"/>
              <a:gd name="connsiteX1024" fmla="*/ 10439400 w 12192000"/>
              <a:gd name="connsiteY1024" fmla="*/ 817659 h 2007826"/>
              <a:gd name="connsiteX1025" fmla="*/ 11672934 w 12192000"/>
              <a:gd name="connsiteY1025" fmla="*/ 815896 h 2007826"/>
              <a:gd name="connsiteX1026" fmla="*/ 11670935 w 12192000"/>
              <a:gd name="connsiteY1026" fmla="*/ 832281 h 2007826"/>
              <a:gd name="connsiteX1027" fmla="*/ 11680792 w 12192000"/>
              <a:gd name="connsiteY1027" fmla="*/ 832995 h 2007826"/>
              <a:gd name="connsiteX1028" fmla="*/ 11678221 w 12192000"/>
              <a:gd name="connsiteY1028" fmla="*/ 823088 h 2007826"/>
              <a:gd name="connsiteX1029" fmla="*/ 11687413 w 12192000"/>
              <a:gd name="connsiteY1029" fmla="*/ 822659 h 2007826"/>
              <a:gd name="connsiteX1030" fmla="*/ 11686174 w 12192000"/>
              <a:gd name="connsiteY1030" fmla="*/ 837139 h 2007826"/>
              <a:gd name="connsiteX1031" fmla="*/ 11694080 w 12192000"/>
              <a:gd name="connsiteY1031" fmla="*/ 837139 h 2007826"/>
              <a:gd name="connsiteX1032" fmla="*/ 11691651 w 12192000"/>
              <a:gd name="connsiteY1032" fmla="*/ 827613 h 2007826"/>
              <a:gd name="connsiteX1033" fmla="*/ 11701605 w 12192000"/>
              <a:gd name="connsiteY1033" fmla="*/ 827565 h 2007826"/>
              <a:gd name="connsiteX1034" fmla="*/ 11705129 w 12192000"/>
              <a:gd name="connsiteY1034" fmla="*/ 845379 h 2007826"/>
              <a:gd name="connsiteX1035" fmla="*/ 11707558 w 12192000"/>
              <a:gd name="connsiteY1035" fmla="*/ 828613 h 2007826"/>
              <a:gd name="connsiteX1036" fmla="*/ 11715702 w 12192000"/>
              <a:gd name="connsiteY1036" fmla="*/ 849142 h 2007826"/>
              <a:gd name="connsiteX1037" fmla="*/ 11696556 w 12192000"/>
              <a:gd name="connsiteY1037" fmla="*/ 845950 h 2007826"/>
              <a:gd name="connsiteX1038" fmla="*/ 11696699 w 12192000"/>
              <a:gd name="connsiteY1038" fmla="*/ 842521 h 2007826"/>
              <a:gd name="connsiteX1039" fmla="*/ 11680412 w 12192000"/>
              <a:gd name="connsiteY1039" fmla="*/ 836377 h 2007826"/>
              <a:gd name="connsiteX1040" fmla="*/ 11668649 w 12192000"/>
              <a:gd name="connsiteY1040" fmla="*/ 837425 h 2007826"/>
              <a:gd name="connsiteX1041" fmla="*/ 11672934 w 12192000"/>
              <a:gd name="connsiteY1041" fmla="*/ 815896 h 2007826"/>
              <a:gd name="connsiteX1042" fmla="*/ 889667 w 12192000"/>
              <a:gd name="connsiteY1042" fmla="*/ 814866 h 2007826"/>
              <a:gd name="connsiteX1043" fmla="*/ 882089 w 12192000"/>
              <a:gd name="connsiteY1043" fmla="*/ 814943 h 2007826"/>
              <a:gd name="connsiteX1044" fmla="*/ 889565 w 12192000"/>
              <a:gd name="connsiteY1044" fmla="*/ 822754 h 2007826"/>
              <a:gd name="connsiteX1045" fmla="*/ 889667 w 12192000"/>
              <a:gd name="connsiteY1045" fmla="*/ 814866 h 2007826"/>
              <a:gd name="connsiteX1046" fmla="*/ 10973324 w 12192000"/>
              <a:gd name="connsiteY1046" fmla="*/ 814801 h 2007826"/>
              <a:gd name="connsiteX1047" fmla="*/ 10973324 w 12192000"/>
              <a:gd name="connsiteY1047" fmla="*/ 814801 h 2007826"/>
              <a:gd name="connsiteX1048" fmla="*/ 1696052 w 12192000"/>
              <a:gd name="connsiteY1048" fmla="*/ 814229 h 2007826"/>
              <a:gd name="connsiteX1049" fmla="*/ 1696052 w 12192000"/>
              <a:gd name="connsiteY1049" fmla="*/ 814229 h 2007826"/>
              <a:gd name="connsiteX1050" fmla="*/ 11327400 w 12192000"/>
              <a:gd name="connsiteY1050" fmla="*/ 812805 h 2007826"/>
              <a:gd name="connsiteX1051" fmla="*/ 11321272 w 12192000"/>
              <a:gd name="connsiteY1051" fmla="*/ 813943 h 2007826"/>
              <a:gd name="connsiteX1052" fmla="*/ 11327400 w 12192000"/>
              <a:gd name="connsiteY1052" fmla="*/ 812805 h 2007826"/>
              <a:gd name="connsiteX1053" fmla="*/ 10426196 w 12192000"/>
              <a:gd name="connsiteY1053" fmla="*/ 812646 h 2007826"/>
              <a:gd name="connsiteX1054" fmla="*/ 10416112 w 12192000"/>
              <a:gd name="connsiteY1054" fmla="*/ 816230 h 2007826"/>
              <a:gd name="connsiteX1055" fmla="*/ 10434351 w 12192000"/>
              <a:gd name="connsiteY1055" fmla="*/ 821278 h 2007826"/>
              <a:gd name="connsiteX1056" fmla="*/ 10426196 w 12192000"/>
              <a:gd name="connsiteY1056" fmla="*/ 812646 h 2007826"/>
              <a:gd name="connsiteX1057" fmla="*/ 11113033 w 12192000"/>
              <a:gd name="connsiteY1057" fmla="*/ 807777 h 2007826"/>
              <a:gd name="connsiteX1058" fmla="*/ 11106912 w 12192000"/>
              <a:gd name="connsiteY1058" fmla="*/ 808942 h 2007826"/>
              <a:gd name="connsiteX1059" fmla="*/ 11113033 w 12192000"/>
              <a:gd name="connsiteY1059" fmla="*/ 807777 h 2007826"/>
              <a:gd name="connsiteX1060" fmla="*/ 1497349 w 12192000"/>
              <a:gd name="connsiteY1060" fmla="*/ 807037 h 2007826"/>
              <a:gd name="connsiteX1061" fmla="*/ 1487300 w 12192000"/>
              <a:gd name="connsiteY1061" fmla="*/ 824851 h 2007826"/>
              <a:gd name="connsiteX1062" fmla="*/ 1485347 w 12192000"/>
              <a:gd name="connsiteY1062" fmla="*/ 815706 h 2007826"/>
              <a:gd name="connsiteX1063" fmla="*/ 1474346 w 12192000"/>
              <a:gd name="connsiteY1063" fmla="*/ 827661 h 2007826"/>
              <a:gd name="connsiteX1064" fmla="*/ 1468488 w 12192000"/>
              <a:gd name="connsiteY1064" fmla="*/ 820850 h 2007826"/>
              <a:gd name="connsiteX1065" fmla="*/ 1446580 w 12192000"/>
              <a:gd name="connsiteY1065" fmla="*/ 830947 h 2007826"/>
              <a:gd name="connsiteX1066" fmla="*/ 1410623 w 12192000"/>
              <a:gd name="connsiteY1066" fmla="*/ 836520 h 2007826"/>
              <a:gd name="connsiteX1067" fmla="*/ 1403908 w 12192000"/>
              <a:gd name="connsiteY1067" fmla="*/ 846522 h 2007826"/>
              <a:gd name="connsiteX1068" fmla="*/ 1399670 w 12192000"/>
              <a:gd name="connsiteY1068" fmla="*/ 846855 h 2007826"/>
              <a:gd name="connsiteX1069" fmla="*/ 1405147 w 12192000"/>
              <a:gd name="connsiteY1069" fmla="*/ 838377 h 2007826"/>
              <a:gd name="connsiteX1070" fmla="*/ 1392764 w 12192000"/>
              <a:gd name="connsiteY1070" fmla="*/ 834138 h 2007826"/>
              <a:gd name="connsiteX1071" fmla="*/ 1407814 w 12192000"/>
              <a:gd name="connsiteY1071" fmla="*/ 830423 h 2007826"/>
              <a:gd name="connsiteX1072" fmla="*/ 1415672 w 12192000"/>
              <a:gd name="connsiteY1072" fmla="*/ 824279 h 2007826"/>
              <a:gd name="connsiteX1073" fmla="*/ 1422292 w 12192000"/>
              <a:gd name="connsiteY1073" fmla="*/ 827946 h 2007826"/>
              <a:gd name="connsiteX1074" fmla="*/ 1425625 w 12192000"/>
              <a:gd name="connsiteY1074" fmla="*/ 821469 h 2007826"/>
              <a:gd name="connsiteX1075" fmla="*/ 1431007 w 12192000"/>
              <a:gd name="connsiteY1075" fmla="*/ 831233 h 2007826"/>
              <a:gd name="connsiteX1076" fmla="*/ 1440484 w 12192000"/>
              <a:gd name="connsiteY1076" fmla="*/ 816849 h 2007826"/>
              <a:gd name="connsiteX1077" fmla="*/ 1448247 w 12192000"/>
              <a:gd name="connsiteY1077" fmla="*/ 827423 h 2007826"/>
              <a:gd name="connsiteX1078" fmla="*/ 1447866 w 12192000"/>
              <a:gd name="connsiteY1078" fmla="*/ 817563 h 2007826"/>
              <a:gd name="connsiteX1079" fmla="*/ 1462487 w 12192000"/>
              <a:gd name="connsiteY1079" fmla="*/ 821516 h 2007826"/>
              <a:gd name="connsiteX1080" fmla="*/ 1462582 w 12192000"/>
              <a:gd name="connsiteY1080" fmla="*/ 812991 h 2007826"/>
              <a:gd name="connsiteX1081" fmla="*/ 1474250 w 12192000"/>
              <a:gd name="connsiteY1081" fmla="*/ 814562 h 2007826"/>
              <a:gd name="connsiteX1082" fmla="*/ 1489395 w 12192000"/>
              <a:gd name="connsiteY1082" fmla="*/ 814705 h 2007826"/>
              <a:gd name="connsiteX1083" fmla="*/ 1497349 w 12192000"/>
              <a:gd name="connsiteY1083" fmla="*/ 807037 h 2007826"/>
              <a:gd name="connsiteX1084" fmla="*/ 10935081 w 12192000"/>
              <a:gd name="connsiteY1084" fmla="*/ 805989 h 2007826"/>
              <a:gd name="connsiteX1085" fmla="*/ 10935081 w 12192000"/>
              <a:gd name="connsiteY1085" fmla="*/ 805989 h 2007826"/>
              <a:gd name="connsiteX1086" fmla="*/ 910425 w 12192000"/>
              <a:gd name="connsiteY1086" fmla="*/ 805893 h 2007826"/>
              <a:gd name="connsiteX1087" fmla="*/ 910425 w 12192000"/>
              <a:gd name="connsiteY1087" fmla="*/ 815991 h 2007826"/>
              <a:gd name="connsiteX1088" fmla="*/ 910425 w 12192000"/>
              <a:gd name="connsiteY1088" fmla="*/ 805893 h 2007826"/>
              <a:gd name="connsiteX1089" fmla="*/ 10386869 w 12192000"/>
              <a:gd name="connsiteY1089" fmla="*/ 805846 h 2007826"/>
              <a:gd name="connsiteX1090" fmla="*/ 10404967 w 12192000"/>
              <a:gd name="connsiteY1090" fmla="*/ 810705 h 2007826"/>
              <a:gd name="connsiteX1091" fmla="*/ 10386869 w 12192000"/>
              <a:gd name="connsiteY1091" fmla="*/ 805846 h 2007826"/>
              <a:gd name="connsiteX1092" fmla="*/ 901233 w 12192000"/>
              <a:gd name="connsiteY1092" fmla="*/ 805798 h 2007826"/>
              <a:gd name="connsiteX1093" fmla="*/ 895615 w 12192000"/>
              <a:gd name="connsiteY1093" fmla="*/ 821659 h 2007826"/>
              <a:gd name="connsiteX1094" fmla="*/ 901233 w 12192000"/>
              <a:gd name="connsiteY1094" fmla="*/ 805798 h 2007826"/>
              <a:gd name="connsiteX1095" fmla="*/ 1509160 w 12192000"/>
              <a:gd name="connsiteY1095" fmla="*/ 804560 h 2007826"/>
              <a:gd name="connsiteX1096" fmla="*/ 1500874 w 12192000"/>
              <a:gd name="connsiteY1096" fmla="*/ 817372 h 2007826"/>
              <a:gd name="connsiteX1097" fmla="*/ 1509160 w 12192000"/>
              <a:gd name="connsiteY1097" fmla="*/ 804560 h 2007826"/>
              <a:gd name="connsiteX1098" fmla="*/ 11611070 w 12192000"/>
              <a:gd name="connsiteY1098" fmla="*/ 803703 h 2007826"/>
              <a:gd name="connsiteX1099" fmla="*/ 11621642 w 12192000"/>
              <a:gd name="connsiteY1099" fmla="*/ 803989 h 2007826"/>
              <a:gd name="connsiteX1100" fmla="*/ 11615451 w 12192000"/>
              <a:gd name="connsiteY1100" fmla="*/ 817611 h 2007826"/>
              <a:gd name="connsiteX1101" fmla="*/ 11624785 w 12192000"/>
              <a:gd name="connsiteY1101" fmla="*/ 819849 h 2007826"/>
              <a:gd name="connsiteX1102" fmla="*/ 11626786 w 12192000"/>
              <a:gd name="connsiteY1102" fmla="*/ 804656 h 2007826"/>
              <a:gd name="connsiteX1103" fmla="*/ 11640406 w 12192000"/>
              <a:gd name="connsiteY1103" fmla="*/ 815277 h 2007826"/>
              <a:gd name="connsiteX1104" fmla="*/ 11643074 w 12192000"/>
              <a:gd name="connsiteY1104" fmla="*/ 806227 h 2007826"/>
              <a:gd name="connsiteX1105" fmla="*/ 11646455 w 12192000"/>
              <a:gd name="connsiteY1105" fmla="*/ 821945 h 2007826"/>
              <a:gd name="connsiteX1106" fmla="*/ 11659218 w 12192000"/>
              <a:gd name="connsiteY1106" fmla="*/ 812562 h 2007826"/>
              <a:gd name="connsiteX1107" fmla="*/ 11658361 w 12192000"/>
              <a:gd name="connsiteY1107" fmla="*/ 827470 h 2007826"/>
              <a:gd name="connsiteX1108" fmla="*/ 11665791 w 12192000"/>
              <a:gd name="connsiteY1108" fmla="*/ 828280 h 2007826"/>
              <a:gd name="connsiteX1109" fmla="*/ 11653932 w 12192000"/>
              <a:gd name="connsiteY1109" fmla="*/ 833900 h 2007826"/>
              <a:gd name="connsiteX1110" fmla="*/ 11654932 w 12192000"/>
              <a:gd name="connsiteY1110" fmla="*/ 819516 h 2007826"/>
              <a:gd name="connsiteX1111" fmla="*/ 11645598 w 12192000"/>
              <a:gd name="connsiteY1111" fmla="*/ 830900 h 2007826"/>
              <a:gd name="connsiteX1112" fmla="*/ 11636121 w 12192000"/>
              <a:gd name="connsiteY1112" fmla="*/ 826470 h 2007826"/>
              <a:gd name="connsiteX1113" fmla="*/ 11641978 w 12192000"/>
              <a:gd name="connsiteY1113" fmla="*/ 817659 h 2007826"/>
              <a:gd name="connsiteX1114" fmla="*/ 11632215 w 12192000"/>
              <a:gd name="connsiteY1114" fmla="*/ 817563 h 2007826"/>
              <a:gd name="connsiteX1115" fmla="*/ 11634930 w 12192000"/>
              <a:gd name="connsiteY1115" fmla="*/ 827947 h 2007826"/>
              <a:gd name="connsiteX1116" fmla="*/ 11601688 w 12192000"/>
              <a:gd name="connsiteY1116" fmla="*/ 817325 h 2007826"/>
              <a:gd name="connsiteX1117" fmla="*/ 11600925 w 12192000"/>
              <a:gd name="connsiteY1117" fmla="*/ 812943 h 2007826"/>
              <a:gd name="connsiteX1118" fmla="*/ 11610927 w 12192000"/>
              <a:gd name="connsiteY1118" fmla="*/ 814801 h 2007826"/>
              <a:gd name="connsiteX1119" fmla="*/ 11611070 w 12192000"/>
              <a:gd name="connsiteY1119" fmla="*/ 803703 h 2007826"/>
              <a:gd name="connsiteX1120" fmla="*/ 10882931 w 12192000"/>
              <a:gd name="connsiteY1120" fmla="*/ 801703 h 2007826"/>
              <a:gd name="connsiteX1121" fmla="*/ 10882931 w 12192000"/>
              <a:gd name="connsiteY1121" fmla="*/ 801703 h 2007826"/>
              <a:gd name="connsiteX1122" fmla="*/ 10898600 w 12192000"/>
              <a:gd name="connsiteY1122" fmla="*/ 800940 h 2007826"/>
              <a:gd name="connsiteX1123" fmla="*/ 10897409 w 12192000"/>
              <a:gd name="connsiteY1123" fmla="*/ 814277 h 2007826"/>
              <a:gd name="connsiteX1124" fmla="*/ 10898600 w 12192000"/>
              <a:gd name="connsiteY1124" fmla="*/ 800940 h 2007826"/>
              <a:gd name="connsiteX1125" fmla="*/ 795647 w 12192000"/>
              <a:gd name="connsiteY1125" fmla="*/ 800749 h 2007826"/>
              <a:gd name="connsiteX1126" fmla="*/ 795647 w 12192000"/>
              <a:gd name="connsiteY1126" fmla="*/ 800749 h 2007826"/>
              <a:gd name="connsiteX1127" fmla="*/ 11597734 w 12192000"/>
              <a:gd name="connsiteY1127" fmla="*/ 800416 h 2007826"/>
              <a:gd name="connsiteX1128" fmla="*/ 11604544 w 12192000"/>
              <a:gd name="connsiteY1128" fmla="*/ 808656 h 2007826"/>
              <a:gd name="connsiteX1129" fmla="*/ 11597734 w 12192000"/>
              <a:gd name="connsiteY1129" fmla="*/ 800416 h 2007826"/>
              <a:gd name="connsiteX1130" fmla="*/ 1523352 w 12192000"/>
              <a:gd name="connsiteY1130" fmla="*/ 799558 h 2007826"/>
              <a:gd name="connsiteX1131" fmla="*/ 1515352 w 12192000"/>
              <a:gd name="connsiteY1131" fmla="*/ 812085 h 2007826"/>
              <a:gd name="connsiteX1132" fmla="*/ 1523352 w 12192000"/>
              <a:gd name="connsiteY1132" fmla="*/ 799558 h 2007826"/>
              <a:gd name="connsiteX1133" fmla="*/ 809937 w 12192000"/>
              <a:gd name="connsiteY1133" fmla="*/ 796749 h 2007826"/>
              <a:gd name="connsiteX1134" fmla="*/ 809937 w 12192000"/>
              <a:gd name="connsiteY1134" fmla="*/ 796749 h 2007826"/>
              <a:gd name="connsiteX1135" fmla="*/ 1553023 w 12192000"/>
              <a:gd name="connsiteY1135" fmla="*/ 796558 h 2007826"/>
              <a:gd name="connsiteX1136" fmla="*/ 1553023 w 12192000"/>
              <a:gd name="connsiteY1136" fmla="*/ 796558 h 2007826"/>
              <a:gd name="connsiteX1137" fmla="*/ 1769412 w 12192000"/>
              <a:gd name="connsiteY1137" fmla="*/ 795428 h 2007826"/>
              <a:gd name="connsiteX1138" fmla="*/ 1762916 w 12192000"/>
              <a:gd name="connsiteY1138" fmla="*/ 796320 h 2007826"/>
              <a:gd name="connsiteX1139" fmla="*/ 1769298 w 12192000"/>
              <a:gd name="connsiteY1139" fmla="*/ 802036 h 2007826"/>
              <a:gd name="connsiteX1140" fmla="*/ 1769412 w 12192000"/>
              <a:gd name="connsiteY1140" fmla="*/ 795428 h 2007826"/>
              <a:gd name="connsiteX1141" fmla="*/ 11591258 w 12192000"/>
              <a:gd name="connsiteY1141" fmla="*/ 795415 h 2007826"/>
              <a:gd name="connsiteX1142" fmla="*/ 11590162 w 12192000"/>
              <a:gd name="connsiteY1142" fmla="*/ 813086 h 2007826"/>
              <a:gd name="connsiteX1143" fmla="*/ 11591258 w 12192000"/>
              <a:gd name="connsiteY1143" fmla="*/ 795415 h 2007826"/>
              <a:gd name="connsiteX1144" fmla="*/ 1537545 w 12192000"/>
              <a:gd name="connsiteY1144" fmla="*/ 794510 h 2007826"/>
              <a:gd name="connsiteX1145" fmla="*/ 1527734 w 12192000"/>
              <a:gd name="connsiteY1145" fmla="*/ 808989 h 2007826"/>
              <a:gd name="connsiteX1146" fmla="*/ 1537545 w 12192000"/>
              <a:gd name="connsiteY1146" fmla="*/ 794510 h 2007826"/>
              <a:gd name="connsiteX1147" fmla="*/ 10348865 w 12192000"/>
              <a:gd name="connsiteY1147" fmla="*/ 794320 h 2007826"/>
              <a:gd name="connsiteX1148" fmla="*/ 10348912 w 12192000"/>
              <a:gd name="connsiteY1148" fmla="*/ 803751 h 2007826"/>
              <a:gd name="connsiteX1149" fmla="*/ 10363009 w 12192000"/>
              <a:gd name="connsiteY1149" fmla="*/ 803846 h 2007826"/>
              <a:gd name="connsiteX1150" fmla="*/ 10363534 w 12192000"/>
              <a:gd name="connsiteY1150" fmla="*/ 807323 h 2007826"/>
              <a:gd name="connsiteX1151" fmla="*/ 10382298 w 12192000"/>
              <a:gd name="connsiteY1151" fmla="*/ 813134 h 2007826"/>
              <a:gd name="connsiteX1152" fmla="*/ 10383155 w 12192000"/>
              <a:gd name="connsiteY1152" fmla="*/ 802798 h 2007826"/>
              <a:gd name="connsiteX1153" fmla="*/ 10367724 w 12192000"/>
              <a:gd name="connsiteY1153" fmla="*/ 803941 h 2007826"/>
              <a:gd name="connsiteX1154" fmla="*/ 10348865 w 12192000"/>
              <a:gd name="connsiteY1154" fmla="*/ 794320 h 2007826"/>
              <a:gd name="connsiteX1155" fmla="*/ 10847461 w 12192000"/>
              <a:gd name="connsiteY1155" fmla="*/ 793923 h 2007826"/>
              <a:gd name="connsiteX1156" fmla="*/ 10841259 w 12192000"/>
              <a:gd name="connsiteY1156" fmla="*/ 794606 h 2007826"/>
              <a:gd name="connsiteX1157" fmla="*/ 10847461 w 12192000"/>
              <a:gd name="connsiteY1157" fmla="*/ 793923 h 2007826"/>
              <a:gd name="connsiteX1158" fmla="*/ 10320433 w 12192000"/>
              <a:gd name="connsiteY1158" fmla="*/ 791653 h 2007826"/>
              <a:gd name="connsiteX1159" fmla="*/ 10338245 w 12192000"/>
              <a:gd name="connsiteY1159" fmla="*/ 796225 h 2007826"/>
              <a:gd name="connsiteX1160" fmla="*/ 10320433 w 12192000"/>
              <a:gd name="connsiteY1160" fmla="*/ 791653 h 2007826"/>
              <a:gd name="connsiteX1161" fmla="*/ 10830734 w 12192000"/>
              <a:gd name="connsiteY1161" fmla="*/ 791034 h 2007826"/>
              <a:gd name="connsiteX1162" fmla="*/ 10830734 w 12192000"/>
              <a:gd name="connsiteY1162" fmla="*/ 791034 h 2007826"/>
              <a:gd name="connsiteX1163" fmla="*/ 11664076 w 12192000"/>
              <a:gd name="connsiteY1163" fmla="*/ 790604 h 2007826"/>
              <a:gd name="connsiteX1164" fmla="*/ 11664076 w 12192000"/>
              <a:gd name="connsiteY1164" fmla="*/ 790604 h 2007826"/>
              <a:gd name="connsiteX1165" fmla="*/ 841726 w 12192000"/>
              <a:gd name="connsiteY1165" fmla="*/ 789159 h 2007826"/>
              <a:gd name="connsiteX1166" fmla="*/ 835511 w 12192000"/>
              <a:gd name="connsiteY1166" fmla="*/ 789795 h 2007826"/>
              <a:gd name="connsiteX1167" fmla="*/ 841726 w 12192000"/>
              <a:gd name="connsiteY1167" fmla="*/ 789159 h 2007826"/>
              <a:gd name="connsiteX1168" fmla="*/ 1794374 w 12192000"/>
              <a:gd name="connsiteY1168" fmla="*/ 789100 h 2007826"/>
              <a:gd name="connsiteX1169" fmla="*/ 1788300 w 12192000"/>
              <a:gd name="connsiteY1169" fmla="*/ 790319 h 2007826"/>
              <a:gd name="connsiteX1170" fmla="*/ 1794374 w 12192000"/>
              <a:gd name="connsiteY1170" fmla="*/ 789100 h 2007826"/>
              <a:gd name="connsiteX1171" fmla="*/ 11232796 w 12192000"/>
              <a:gd name="connsiteY1171" fmla="*/ 789055 h 2007826"/>
              <a:gd name="connsiteX1172" fmla="*/ 11226594 w 12192000"/>
              <a:gd name="connsiteY1172" fmla="*/ 790033 h 2007826"/>
              <a:gd name="connsiteX1173" fmla="*/ 11232796 w 12192000"/>
              <a:gd name="connsiteY1173" fmla="*/ 789055 h 2007826"/>
              <a:gd name="connsiteX1174" fmla="*/ 10815351 w 12192000"/>
              <a:gd name="connsiteY1174" fmla="*/ 787223 h 2007826"/>
              <a:gd name="connsiteX1175" fmla="*/ 10815351 w 12192000"/>
              <a:gd name="connsiteY1175" fmla="*/ 787223 h 2007826"/>
              <a:gd name="connsiteX1176" fmla="*/ 10296620 w 12192000"/>
              <a:gd name="connsiteY1176" fmla="*/ 786318 h 2007826"/>
              <a:gd name="connsiteX1177" fmla="*/ 10296620 w 12192000"/>
              <a:gd name="connsiteY1177" fmla="*/ 786318 h 2007826"/>
              <a:gd name="connsiteX1178" fmla="*/ 11641448 w 12192000"/>
              <a:gd name="connsiteY1178" fmla="*/ 785949 h 2007826"/>
              <a:gd name="connsiteX1179" fmla="*/ 11641644 w 12192000"/>
              <a:gd name="connsiteY1179" fmla="*/ 792557 h 2007826"/>
              <a:gd name="connsiteX1180" fmla="*/ 11635073 w 12192000"/>
              <a:gd name="connsiteY1180" fmla="*/ 786841 h 2007826"/>
              <a:gd name="connsiteX1181" fmla="*/ 11641448 w 12192000"/>
              <a:gd name="connsiteY1181" fmla="*/ 785949 h 2007826"/>
              <a:gd name="connsiteX1182" fmla="*/ 11169919 w 12192000"/>
              <a:gd name="connsiteY1182" fmla="*/ 785937 h 2007826"/>
              <a:gd name="connsiteX1183" fmla="*/ 11162728 w 12192000"/>
              <a:gd name="connsiteY1183" fmla="*/ 800560 h 2007826"/>
              <a:gd name="connsiteX1184" fmla="*/ 11177731 w 12192000"/>
              <a:gd name="connsiteY1184" fmla="*/ 791176 h 2007826"/>
              <a:gd name="connsiteX1185" fmla="*/ 11177588 w 12192000"/>
              <a:gd name="connsiteY1185" fmla="*/ 802608 h 2007826"/>
              <a:gd name="connsiteX1186" fmla="*/ 11194304 w 12192000"/>
              <a:gd name="connsiteY1186" fmla="*/ 807180 h 2007826"/>
              <a:gd name="connsiteX1187" fmla="*/ 11230213 w 12192000"/>
              <a:gd name="connsiteY1187" fmla="*/ 810752 h 2007826"/>
              <a:gd name="connsiteX1188" fmla="*/ 11230070 w 12192000"/>
              <a:gd name="connsiteY1188" fmla="*/ 818373 h 2007826"/>
              <a:gd name="connsiteX1189" fmla="*/ 11239643 w 12192000"/>
              <a:gd name="connsiteY1189" fmla="*/ 818087 h 2007826"/>
              <a:gd name="connsiteX1190" fmla="*/ 11238405 w 12192000"/>
              <a:gd name="connsiteY1190" fmla="*/ 808752 h 2007826"/>
              <a:gd name="connsiteX1191" fmla="*/ 11243167 w 12192000"/>
              <a:gd name="connsiteY1191" fmla="*/ 808609 h 2007826"/>
              <a:gd name="connsiteX1192" fmla="*/ 11267266 w 12192000"/>
              <a:gd name="connsiteY1192" fmla="*/ 823755 h 2007826"/>
              <a:gd name="connsiteX1193" fmla="*/ 11267409 w 12192000"/>
              <a:gd name="connsiteY1193" fmla="*/ 817420 h 2007826"/>
              <a:gd name="connsiteX1194" fmla="*/ 11274790 w 12192000"/>
              <a:gd name="connsiteY1194" fmla="*/ 818373 h 2007826"/>
              <a:gd name="connsiteX1195" fmla="*/ 11267218 w 12192000"/>
              <a:gd name="connsiteY1195" fmla="*/ 828280 h 2007826"/>
              <a:gd name="connsiteX1196" fmla="*/ 11280506 w 12192000"/>
              <a:gd name="connsiteY1196" fmla="*/ 825565 h 2007826"/>
              <a:gd name="connsiteX1197" fmla="*/ 11302597 w 12192000"/>
              <a:gd name="connsiteY1197" fmla="*/ 835216 h 2007826"/>
              <a:gd name="connsiteX1198" fmla="*/ 11318590 w 12192000"/>
              <a:gd name="connsiteY1198" fmla="*/ 833015 h 2007826"/>
              <a:gd name="connsiteX1199" fmla="*/ 11319463 w 12192000"/>
              <a:gd name="connsiteY1199" fmla="*/ 833043 h 2007826"/>
              <a:gd name="connsiteX1200" fmla="*/ 11319324 w 12192000"/>
              <a:gd name="connsiteY1200" fmla="*/ 832914 h 2007826"/>
              <a:gd name="connsiteX1201" fmla="*/ 11325654 w 12192000"/>
              <a:gd name="connsiteY1201" fmla="*/ 832043 h 2007826"/>
              <a:gd name="connsiteX1202" fmla="*/ 11323130 w 12192000"/>
              <a:gd name="connsiteY1202" fmla="*/ 841902 h 2007826"/>
              <a:gd name="connsiteX1203" fmla="*/ 11334845 w 12192000"/>
              <a:gd name="connsiteY1203" fmla="*/ 841902 h 2007826"/>
              <a:gd name="connsiteX1204" fmla="*/ 11332893 w 12192000"/>
              <a:gd name="connsiteY1204" fmla="*/ 832281 h 2007826"/>
              <a:gd name="connsiteX1205" fmla="*/ 11340608 w 12192000"/>
              <a:gd name="connsiteY1205" fmla="*/ 846189 h 2007826"/>
              <a:gd name="connsiteX1206" fmla="*/ 11366231 w 12192000"/>
              <a:gd name="connsiteY1206" fmla="*/ 835424 h 2007826"/>
              <a:gd name="connsiteX1207" fmla="*/ 11349799 w 12192000"/>
              <a:gd name="connsiteY1207" fmla="*/ 840997 h 2007826"/>
              <a:gd name="connsiteX1208" fmla="*/ 11353562 w 12192000"/>
              <a:gd name="connsiteY1208" fmla="*/ 833662 h 2007826"/>
              <a:gd name="connsiteX1209" fmla="*/ 11307842 w 12192000"/>
              <a:gd name="connsiteY1209" fmla="*/ 822279 h 2007826"/>
              <a:gd name="connsiteX1210" fmla="*/ 11319324 w 12192000"/>
              <a:gd name="connsiteY1210" fmla="*/ 832914 h 2007826"/>
              <a:gd name="connsiteX1211" fmla="*/ 11318590 w 12192000"/>
              <a:gd name="connsiteY1211" fmla="*/ 833015 h 2007826"/>
              <a:gd name="connsiteX1212" fmla="*/ 11311658 w 12192000"/>
              <a:gd name="connsiteY1212" fmla="*/ 832795 h 2007826"/>
              <a:gd name="connsiteX1213" fmla="*/ 11290602 w 12192000"/>
              <a:gd name="connsiteY1213" fmla="*/ 827851 h 2007826"/>
              <a:gd name="connsiteX1214" fmla="*/ 11296459 w 12192000"/>
              <a:gd name="connsiteY1214" fmla="*/ 819802 h 2007826"/>
              <a:gd name="connsiteX1215" fmla="*/ 11279791 w 12192000"/>
              <a:gd name="connsiteY1215" fmla="*/ 814372 h 2007826"/>
              <a:gd name="connsiteX1216" fmla="*/ 11252645 w 12192000"/>
              <a:gd name="connsiteY1216" fmla="*/ 819897 h 2007826"/>
              <a:gd name="connsiteX1217" fmla="*/ 11257502 w 12192000"/>
              <a:gd name="connsiteY1217" fmla="*/ 812181 h 2007826"/>
              <a:gd name="connsiteX1218" fmla="*/ 11197876 w 12192000"/>
              <a:gd name="connsiteY1218" fmla="*/ 804703 h 2007826"/>
              <a:gd name="connsiteX1219" fmla="*/ 11201829 w 12192000"/>
              <a:gd name="connsiteY1219" fmla="*/ 794225 h 2007826"/>
              <a:gd name="connsiteX1220" fmla="*/ 11185731 w 12192000"/>
              <a:gd name="connsiteY1220" fmla="*/ 792367 h 2007826"/>
              <a:gd name="connsiteX1221" fmla="*/ 11169919 w 12192000"/>
              <a:gd name="connsiteY1221" fmla="*/ 785937 h 2007826"/>
              <a:gd name="connsiteX1222" fmla="*/ 10801827 w 12192000"/>
              <a:gd name="connsiteY1222" fmla="*/ 784937 h 2007826"/>
              <a:gd name="connsiteX1223" fmla="*/ 10801827 w 12192000"/>
              <a:gd name="connsiteY1223" fmla="*/ 784937 h 2007826"/>
              <a:gd name="connsiteX1224" fmla="*/ 11544300 w 12192000"/>
              <a:gd name="connsiteY1224" fmla="*/ 784746 h 2007826"/>
              <a:gd name="connsiteX1225" fmla="*/ 11550444 w 12192000"/>
              <a:gd name="connsiteY1225" fmla="*/ 784746 h 2007826"/>
              <a:gd name="connsiteX1226" fmla="*/ 11548729 w 12192000"/>
              <a:gd name="connsiteY1226" fmla="*/ 799035 h 2007826"/>
              <a:gd name="connsiteX1227" fmla="*/ 11557397 w 12192000"/>
              <a:gd name="connsiteY1227" fmla="*/ 799035 h 2007826"/>
              <a:gd name="connsiteX1228" fmla="*/ 11561445 w 12192000"/>
              <a:gd name="connsiteY1228" fmla="*/ 785127 h 2007826"/>
              <a:gd name="connsiteX1229" fmla="*/ 11573399 w 12192000"/>
              <a:gd name="connsiteY1229" fmla="*/ 806846 h 2007826"/>
              <a:gd name="connsiteX1230" fmla="*/ 11570541 w 12192000"/>
              <a:gd name="connsiteY1230" fmla="*/ 795177 h 2007826"/>
              <a:gd name="connsiteX1231" fmla="*/ 11576494 w 12192000"/>
              <a:gd name="connsiteY1231" fmla="*/ 790176 h 2007826"/>
              <a:gd name="connsiteX1232" fmla="*/ 11577780 w 12192000"/>
              <a:gd name="connsiteY1232" fmla="*/ 809275 h 2007826"/>
              <a:gd name="connsiteX1233" fmla="*/ 11544014 w 12192000"/>
              <a:gd name="connsiteY1233" fmla="*/ 802893 h 2007826"/>
              <a:gd name="connsiteX1234" fmla="*/ 11544300 w 12192000"/>
              <a:gd name="connsiteY1234" fmla="*/ 784746 h 2007826"/>
              <a:gd name="connsiteX1235" fmla="*/ 10793762 w 12192000"/>
              <a:gd name="connsiteY1235" fmla="*/ 784371 h 2007826"/>
              <a:gd name="connsiteX1236" fmla="*/ 10787635 w 12192000"/>
              <a:gd name="connsiteY1236" fmla="*/ 785127 h 2007826"/>
              <a:gd name="connsiteX1237" fmla="*/ 10793762 w 12192000"/>
              <a:gd name="connsiteY1237" fmla="*/ 784371 h 2007826"/>
              <a:gd name="connsiteX1238" fmla="*/ 11218773 w 12192000"/>
              <a:gd name="connsiteY1238" fmla="*/ 784325 h 2007826"/>
              <a:gd name="connsiteX1239" fmla="*/ 11212592 w 12192000"/>
              <a:gd name="connsiteY1239" fmla="*/ 785175 h 2007826"/>
              <a:gd name="connsiteX1240" fmla="*/ 11218773 w 12192000"/>
              <a:gd name="connsiteY1240" fmla="*/ 784325 h 2007826"/>
              <a:gd name="connsiteX1241" fmla="*/ 11621072 w 12192000"/>
              <a:gd name="connsiteY1241" fmla="*/ 780840 h 2007826"/>
              <a:gd name="connsiteX1242" fmla="*/ 11621072 w 12192000"/>
              <a:gd name="connsiteY1242" fmla="*/ 780840 h 2007826"/>
              <a:gd name="connsiteX1243" fmla="*/ 11531727 w 12192000"/>
              <a:gd name="connsiteY1243" fmla="*/ 780745 h 2007826"/>
              <a:gd name="connsiteX1244" fmla="*/ 11538156 w 12192000"/>
              <a:gd name="connsiteY1244" fmla="*/ 796463 h 2007826"/>
              <a:gd name="connsiteX1245" fmla="*/ 11531727 w 12192000"/>
              <a:gd name="connsiteY1245" fmla="*/ 780745 h 2007826"/>
              <a:gd name="connsiteX1246" fmla="*/ 2069981 w 12192000"/>
              <a:gd name="connsiteY1246" fmla="*/ 779940 h 2007826"/>
              <a:gd name="connsiteX1247" fmla="*/ 2063667 w 12192000"/>
              <a:gd name="connsiteY1247" fmla="*/ 780603 h 2007826"/>
              <a:gd name="connsiteX1248" fmla="*/ 2069981 w 12192000"/>
              <a:gd name="connsiteY1248" fmla="*/ 779940 h 2007826"/>
              <a:gd name="connsiteX1249" fmla="*/ 10780214 w 12192000"/>
              <a:gd name="connsiteY1249" fmla="*/ 779557 h 2007826"/>
              <a:gd name="connsiteX1250" fmla="*/ 10773966 w 12192000"/>
              <a:gd name="connsiteY1250" fmla="*/ 780507 h 2007826"/>
              <a:gd name="connsiteX1251" fmla="*/ 10780214 w 12192000"/>
              <a:gd name="connsiteY1251" fmla="*/ 779557 h 2007826"/>
              <a:gd name="connsiteX1252" fmla="*/ 10244281 w 12192000"/>
              <a:gd name="connsiteY1252" fmla="*/ 776745 h 2007826"/>
              <a:gd name="connsiteX1253" fmla="*/ 10244281 w 12192000"/>
              <a:gd name="connsiteY1253" fmla="*/ 776745 h 2007826"/>
              <a:gd name="connsiteX1254" fmla="*/ 10611612 w 12192000"/>
              <a:gd name="connsiteY1254" fmla="*/ 776268 h 2007826"/>
              <a:gd name="connsiteX1255" fmla="*/ 10611612 w 12192000"/>
              <a:gd name="connsiteY1255" fmla="*/ 776268 h 2007826"/>
              <a:gd name="connsiteX1256" fmla="*/ 955859 w 12192000"/>
              <a:gd name="connsiteY1256" fmla="*/ 774410 h 2007826"/>
              <a:gd name="connsiteX1257" fmla="*/ 948096 w 12192000"/>
              <a:gd name="connsiteY1257" fmla="*/ 802416 h 2007826"/>
              <a:gd name="connsiteX1258" fmla="*/ 939286 w 12192000"/>
              <a:gd name="connsiteY1258" fmla="*/ 793795 h 2007826"/>
              <a:gd name="connsiteX1259" fmla="*/ 936190 w 12192000"/>
              <a:gd name="connsiteY1259" fmla="*/ 807227 h 2007826"/>
              <a:gd name="connsiteX1260" fmla="*/ 924379 w 12192000"/>
              <a:gd name="connsiteY1260" fmla="*/ 799035 h 2007826"/>
              <a:gd name="connsiteX1261" fmla="*/ 923046 w 12192000"/>
              <a:gd name="connsiteY1261" fmla="*/ 813514 h 2007826"/>
              <a:gd name="connsiteX1262" fmla="*/ 945048 w 12192000"/>
              <a:gd name="connsiteY1262" fmla="*/ 805274 h 2007826"/>
              <a:gd name="connsiteX1263" fmla="*/ 962527 w 12192000"/>
              <a:gd name="connsiteY1263" fmla="*/ 807322 h 2007826"/>
              <a:gd name="connsiteX1264" fmla="*/ 907378 w 12192000"/>
              <a:gd name="connsiteY1264" fmla="*/ 824516 h 2007826"/>
              <a:gd name="connsiteX1265" fmla="*/ 862753 w 12192000"/>
              <a:gd name="connsiteY1265" fmla="*/ 839329 h 2007826"/>
              <a:gd name="connsiteX1266" fmla="*/ 859753 w 12192000"/>
              <a:gd name="connsiteY1266" fmla="*/ 819849 h 2007826"/>
              <a:gd name="connsiteX1267" fmla="*/ 855848 w 12192000"/>
              <a:gd name="connsiteY1267" fmla="*/ 831089 h 2007826"/>
              <a:gd name="connsiteX1268" fmla="*/ 842989 w 12192000"/>
              <a:gd name="connsiteY1268" fmla="*/ 823278 h 2007826"/>
              <a:gd name="connsiteX1269" fmla="*/ 850133 w 12192000"/>
              <a:gd name="connsiteY1269" fmla="*/ 842282 h 2007826"/>
              <a:gd name="connsiteX1270" fmla="*/ 791411 w 12192000"/>
              <a:gd name="connsiteY1270" fmla="*/ 857714 h 2007826"/>
              <a:gd name="connsiteX1271" fmla="*/ 781219 w 12192000"/>
              <a:gd name="connsiteY1271" fmla="*/ 862620 h 2007826"/>
              <a:gd name="connsiteX1272" fmla="*/ 776409 w 12192000"/>
              <a:gd name="connsiteY1272" fmla="*/ 856285 h 2007826"/>
              <a:gd name="connsiteX1273" fmla="*/ 779457 w 12192000"/>
              <a:gd name="connsiteY1273" fmla="*/ 852046 h 2007826"/>
              <a:gd name="connsiteX1274" fmla="*/ 779505 w 12192000"/>
              <a:gd name="connsiteY1274" fmla="*/ 848712 h 2007826"/>
              <a:gd name="connsiteX1275" fmla="*/ 772790 w 12192000"/>
              <a:gd name="connsiteY1275" fmla="*/ 844568 h 2007826"/>
              <a:gd name="connsiteX1276" fmla="*/ 771313 w 12192000"/>
              <a:gd name="connsiteY1276" fmla="*/ 853618 h 2007826"/>
              <a:gd name="connsiteX1277" fmla="*/ 759121 w 12192000"/>
              <a:gd name="connsiteY1277" fmla="*/ 850856 h 2007826"/>
              <a:gd name="connsiteX1278" fmla="*/ 759075 w 12192000"/>
              <a:gd name="connsiteY1278" fmla="*/ 860286 h 2007826"/>
              <a:gd name="connsiteX1279" fmla="*/ 746883 w 12192000"/>
              <a:gd name="connsiteY1279" fmla="*/ 854618 h 2007826"/>
              <a:gd name="connsiteX1280" fmla="*/ 746359 w 12192000"/>
              <a:gd name="connsiteY1280" fmla="*/ 864954 h 2007826"/>
              <a:gd name="connsiteX1281" fmla="*/ 759836 w 12192000"/>
              <a:gd name="connsiteY1281" fmla="*/ 861810 h 2007826"/>
              <a:gd name="connsiteX1282" fmla="*/ 747025 w 12192000"/>
              <a:gd name="connsiteY1282" fmla="*/ 873861 h 2007826"/>
              <a:gd name="connsiteX1283" fmla="*/ 717070 w 12192000"/>
              <a:gd name="connsiteY1283" fmla="*/ 879862 h 2007826"/>
              <a:gd name="connsiteX1284" fmla="*/ 734166 w 12192000"/>
              <a:gd name="connsiteY1284" fmla="*/ 863287 h 2007826"/>
              <a:gd name="connsiteX1285" fmla="*/ 735262 w 12192000"/>
              <a:gd name="connsiteY1285" fmla="*/ 871622 h 2007826"/>
              <a:gd name="connsiteX1286" fmla="*/ 743216 w 12192000"/>
              <a:gd name="connsiteY1286" fmla="*/ 863811 h 2007826"/>
              <a:gd name="connsiteX1287" fmla="*/ 737691 w 12192000"/>
              <a:gd name="connsiteY1287" fmla="*/ 859000 h 2007826"/>
              <a:gd name="connsiteX1288" fmla="*/ 718974 w 12192000"/>
              <a:gd name="connsiteY1288" fmla="*/ 862668 h 2007826"/>
              <a:gd name="connsiteX1289" fmla="*/ 718260 w 12192000"/>
              <a:gd name="connsiteY1289" fmla="*/ 877433 h 2007826"/>
              <a:gd name="connsiteX1290" fmla="*/ 708307 w 12192000"/>
              <a:gd name="connsiteY1290" fmla="*/ 866288 h 2007826"/>
              <a:gd name="connsiteX1291" fmla="*/ 692781 w 12192000"/>
              <a:gd name="connsiteY1291" fmla="*/ 872337 h 2007826"/>
              <a:gd name="connsiteX1292" fmla="*/ 678398 w 12192000"/>
              <a:gd name="connsiteY1292" fmla="*/ 876909 h 2007826"/>
              <a:gd name="connsiteX1293" fmla="*/ 659300 w 12192000"/>
              <a:gd name="connsiteY1293" fmla="*/ 884625 h 2007826"/>
              <a:gd name="connsiteX1294" fmla="*/ 655157 w 12192000"/>
              <a:gd name="connsiteY1294" fmla="*/ 879910 h 2007826"/>
              <a:gd name="connsiteX1295" fmla="*/ 645299 w 12192000"/>
              <a:gd name="connsiteY1295" fmla="*/ 889674 h 2007826"/>
              <a:gd name="connsiteX1296" fmla="*/ 626106 w 12192000"/>
              <a:gd name="connsiteY1296" fmla="*/ 891627 h 2007826"/>
              <a:gd name="connsiteX1297" fmla="*/ 564147 w 12192000"/>
              <a:gd name="connsiteY1297" fmla="*/ 914298 h 2007826"/>
              <a:gd name="connsiteX1298" fmla="*/ 551669 w 12192000"/>
              <a:gd name="connsiteY1298" fmla="*/ 913250 h 2007826"/>
              <a:gd name="connsiteX1299" fmla="*/ 555574 w 12192000"/>
              <a:gd name="connsiteY1299" fmla="*/ 929063 h 2007826"/>
              <a:gd name="connsiteX1300" fmla="*/ 564575 w 12192000"/>
              <a:gd name="connsiteY1300" fmla="*/ 915870 h 2007826"/>
              <a:gd name="connsiteX1301" fmla="*/ 566195 w 12192000"/>
              <a:gd name="connsiteY1301" fmla="*/ 924967 h 2007826"/>
              <a:gd name="connsiteX1302" fmla="*/ 578815 w 12192000"/>
              <a:gd name="connsiteY1302" fmla="*/ 912917 h 2007826"/>
              <a:gd name="connsiteX1303" fmla="*/ 585197 w 12192000"/>
              <a:gd name="connsiteY1303" fmla="*/ 919014 h 2007826"/>
              <a:gd name="connsiteX1304" fmla="*/ 586768 w 12192000"/>
              <a:gd name="connsiteY1304" fmla="*/ 913536 h 2007826"/>
              <a:gd name="connsiteX1305" fmla="*/ 590578 w 12192000"/>
              <a:gd name="connsiteY1305" fmla="*/ 913203 h 2007826"/>
              <a:gd name="connsiteX1306" fmla="*/ 590673 w 12192000"/>
              <a:gd name="connsiteY1306" fmla="*/ 907011 h 2007826"/>
              <a:gd name="connsiteX1307" fmla="*/ 596436 w 12192000"/>
              <a:gd name="connsiteY1307" fmla="*/ 912965 h 2007826"/>
              <a:gd name="connsiteX1308" fmla="*/ 607246 w 12192000"/>
              <a:gd name="connsiteY1308" fmla="*/ 906344 h 2007826"/>
              <a:gd name="connsiteX1309" fmla="*/ 600055 w 12192000"/>
              <a:gd name="connsiteY1309" fmla="*/ 917442 h 2007826"/>
              <a:gd name="connsiteX1310" fmla="*/ 575386 w 12192000"/>
              <a:gd name="connsiteY1310" fmla="*/ 925777 h 2007826"/>
              <a:gd name="connsiteX1311" fmla="*/ 522713 w 12192000"/>
              <a:gd name="connsiteY1311" fmla="*/ 940637 h 2007826"/>
              <a:gd name="connsiteX1312" fmla="*/ 495376 w 12192000"/>
              <a:gd name="connsiteY1312" fmla="*/ 947163 h 2007826"/>
              <a:gd name="connsiteX1313" fmla="*/ 468801 w 12192000"/>
              <a:gd name="connsiteY1313" fmla="*/ 957784 h 2007826"/>
              <a:gd name="connsiteX1314" fmla="*/ 480422 w 12192000"/>
              <a:gd name="connsiteY1314" fmla="*/ 945734 h 2007826"/>
              <a:gd name="connsiteX1315" fmla="*/ 479279 w 12192000"/>
              <a:gd name="connsiteY1315" fmla="*/ 940066 h 2007826"/>
              <a:gd name="connsiteX1316" fmla="*/ 496710 w 12192000"/>
              <a:gd name="connsiteY1316" fmla="*/ 940780 h 2007826"/>
              <a:gd name="connsiteX1317" fmla="*/ 489613 w 12192000"/>
              <a:gd name="connsiteY1317" fmla="*/ 933731 h 2007826"/>
              <a:gd name="connsiteX1318" fmla="*/ 465277 w 12192000"/>
              <a:gd name="connsiteY1318" fmla="*/ 947972 h 2007826"/>
              <a:gd name="connsiteX1319" fmla="*/ 460848 w 12192000"/>
              <a:gd name="connsiteY1319" fmla="*/ 942876 h 2007826"/>
              <a:gd name="connsiteX1320" fmla="*/ 431417 w 12192000"/>
              <a:gd name="connsiteY1320" fmla="*/ 954402 h 2007826"/>
              <a:gd name="connsiteX1321" fmla="*/ 416415 w 12192000"/>
              <a:gd name="connsiteY1321" fmla="*/ 960975 h 2007826"/>
              <a:gd name="connsiteX1322" fmla="*/ 413557 w 12192000"/>
              <a:gd name="connsiteY1322" fmla="*/ 956308 h 2007826"/>
              <a:gd name="connsiteX1323" fmla="*/ 396936 w 12192000"/>
              <a:gd name="connsiteY1323" fmla="*/ 967453 h 2007826"/>
              <a:gd name="connsiteX1324" fmla="*/ 394174 w 12192000"/>
              <a:gd name="connsiteY1324" fmla="*/ 970549 h 2007826"/>
              <a:gd name="connsiteX1325" fmla="*/ 375886 w 12192000"/>
              <a:gd name="connsiteY1325" fmla="*/ 976741 h 2007826"/>
              <a:gd name="connsiteX1326" fmla="*/ 382220 w 12192000"/>
              <a:gd name="connsiteY1326" fmla="*/ 952116 h 2007826"/>
              <a:gd name="connsiteX1327" fmla="*/ 390459 w 12192000"/>
              <a:gd name="connsiteY1327" fmla="*/ 945686 h 2007826"/>
              <a:gd name="connsiteX1328" fmla="*/ 390745 w 12192000"/>
              <a:gd name="connsiteY1328" fmla="*/ 951449 h 2007826"/>
              <a:gd name="connsiteX1329" fmla="*/ 385887 w 12192000"/>
              <a:gd name="connsiteY1329" fmla="*/ 951449 h 2007826"/>
              <a:gd name="connsiteX1330" fmla="*/ 385697 w 12192000"/>
              <a:gd name="connsiteY1330" fmla="*/ 963785 h 2007826"/>
              <a:gd name="connsiteX1331" fmla="*/ 403461 w 12192000"/>
              <a:gd name="connsiteY1331" fmla="*/ 954307 h 2007826"/>
              <a:gd name="connsiteX1332" fmla="*/ 425273 w 12192000"/>
              <a:gd name="connsiteY1332" fmla="*/ 943638 h 2007826"/>
              <a:gd name="connsiteX1333" fmla="*/ 434465 w 12192000"/>
              <a:gd name="connsiteY1333" fmla="*/ 930349 h 2007826"/>
              <a:gd name="connsiteX1334" fmla="*/ 433560 w 12192000"/>
              <a:gd name="connsiteY1334" fmla="*/ 948544 h 2007826"/>
              <a:gd name="connsiteX1335" fmla="*/ 437227 w 12192000"/>
              <a:gd name="connsiteY1335" fmla="*/ 933541 h 2007826"/>
              <a:gd name="connsiteX1336" fmla="*/ 447703 w 12192000"/>
              <a:gd name="connsiteY1336" fmla="*/ 926634 h 2007826"/>
              <a:gd name="connsiteX1337" fmla="*/ 447800 w 12192000"/>
              <a:gd name="connsiteY1337" fmla="*/ 941304 h 2007826"/>
              <a:gd name="connsiteX1338" fmla="*/ 452372 w 12192000"/>
              <a:gd name="connsiteY1338" fmla="*/ 927777 h 2007826"/>
              <a:gd name="connsiteX1339" fmla="*/ 478469 w 12192000"/>
              <a:gd name="connsiteY1339" fmla="*/ 918585 h 2007826"/>
              <a:gd name="connsiteX1340" fmla="*/ 466849 w 12192000"/>
              <a:gd name="connsiteY1340" fmla="*/ 932255 h 2007826"/>
              <a:gd name="connsiteX1341" fmla="*/ 498662 w 12192000"/>
              <a:gd name="connsiteY1341" fmla="*/ 920824 h 2007826"/>
              <a:gd name="connsiteX1342" fmla="*/ 478469 w 12192000"/>
              <a:gd name="connsiteY1342" fmla="*/ 924967 h 2007826"/>
              <a:gd name="connsiteX1343" fmla="*/ 504806 w 12192000"/>
              <a:gd name="connsiteY1343" fmla="*/ 913489 h 2007826"/>
              <a:gd name="connsiteX1344" fmla="*/ 506139 w 12192000"/>
              <a:gd name="connsiteY1344" fmla="*/ 921109 h 2007826"/>
              <a:gd name="connsiteX1345" fmla="*/ 524332 w 12192000"/>
              <a:gd name="connsiteY1345" fmla="*/ 915108 h 2007826"/>
              <a:gd name="connsiteX1346" fmla="*/ 509568 w 12192000"/>
              <a:gd name="connsiteY1346" fmla="*/ 913108 h 2007826"/>
              <a:gd name="connsiteX1347" fmla="*/ 521713 w 12192000"/>
              <a:gd name="connsiteY1347" fmla="*/ 905868 h 2007826"/>
              <a:gd name="connsiteX1348" fmla="*/ 535953 w 12192000"/>
              <a:gd name="connsiteY1348" fmla="*/ 902105 h 2007826"/>
              <a:gd name="connsiteX1349" fmla="*/ 550193 w 12192000"/>
              <a:gd name="connsiteY1349" fmla="*/ 897104 h 2007826"/>
              <a:gd name="connsiteX1350" fmla="*/ 577720 w 12192000"/>
              <a:gd name="connsiteY1350" fmla="*/ 888912 h 2007826"/>
              <a:gd name="connsiteX1351" fmla="*/ 570814 w 12192000"/>
              <a:gd name="connsiteY1351" fmla="*/ 897866 h 2007826"/>
              <a:gd name="connsiteX1352" fmla="*/ 585911 w 12192000"/>
              <a:gd name="connsiteY1352" fmla="*/ 897961 h 2007826"/>
              <a:gd name="connsiteX1353" fmla="*/ 586665 w 12192000"/>
              <a:gd name="connsiteY1353" fmla="*/ 895380 h 2007826"/>
              <a:gd name="connsiteX1354" fmla="*/ 613104 w 12192000"/>
              <a:gd name="connsiteY1354" fmla="*/ 876099 h 2007826"/>
              <a:gd name="connsiteX1355" fmla="*/ 614866 w 12192000"/>
              <a:gd name="connsiteY1355" fmla="*/ 884720 h 2007826"/>
              <a:gd name="connsiteX1356" fmla="*/ 605818 w 12192000"/>
              <a:gd name="connsiteY1356" fmla="*/ 883625 h 2007826"/>
              <a:gd name="connsiteX1357" fmla="*/ 607866 w 12192000"/>
              <a:gd name="connsiteY1357" fmla="*/ 891436 h 2007826"/>
              <a:gd name="connsiteX1358" fmla="*/ 619867 w 12192000"/>
              <a:gd name="connsiteY1358" fmla="*/ 876195 h 2007826"/>
              <a:gd name="connsiteX1359" fmla="*/ 630440 w 12192000"/>
              <a:gd name="connsiteY1359" fmla="*/ 869145 h 2007826"/>
              <a:gd name="connsiteX1360" fmla="*/ 624248 w 12192000"/>
              <a:gd name="connsiteY1360" fmla="*/ 886530 h 2007826"/>
              <a:gd name="connsiteX1361" fmla="*/ 642489 w 12192000"/>
              <a:gd name="connsiteY1361" fmla="*/ 867478 h 2007826"/>
              <a:gd name="connsiteX1362" fmla="*/ 637726 w 12192000"/>
              <a:gd name="connsiteY1362" fmla="*/ 880100 h 2007826"/>
              <a:gd name="connsiteX1363" fmla="*/ 646680 w 12192000"/>
              <a:gd name="connsiteY1363" fmla="*/ 880005 h 2007826"/>
              <a:gd name="connsiteX1364" fmla="*/ 656062 w 12192000"/>
              <a:gd name="connsiteY1364" fmla="*/ 859000 h 2007826"/>
              <a:gd name="connsiteX1365" fmla="*/ 656348 w 12192000"/>
              <a:gd name="connsiteY1365" fmla="*/ 869241 h 2007826"/>
              <a:gd name="connsiteX1366" fmla="*/ 654728 w 12192000"/>
              <a:gd name="connsiteY1366" fmla="*/ 872194 h 2007826"/>
              <a:gd name="connsiteX1367" fmla="*/ 653347 w 12192000"/>
              <a:gd name="connsiteY1367" fmla="*/ 876052 h 2007826"/>
              <a:gd name="connsiteX1368" fmla="*/ 667492 w 12192000"/>
              <a:gd name="connsiteY1368" fmla="*/ 856428 h 2007826"/>
              <a:gd name="connsiteX1369" fmla="*/ 673588 w 12192000"/>
              <a:gd name="connsiteY1369" fmla="*/ 860429 h 2007826"/>
              <a:gd name="connsiteX1370" fmla="*/ 688495 w 12192000"/>
              <a:gd name="connsiteY1370" fmla="*/ 853999 h 2007826"/>
              <a:gd name="connsiteX1371" fmla="*/ 702830 w 12192000"/>
              <a:gd name="connsiteY1371" fmla="*/ 850094 h 2007826"/>
              <a:gd name="connsiteX1372" fmla="*/ 721546 w 12192000"/>
              <a:gd name="connsiteY1372" fmla="*/ 842901 h 2007826"/>
              <a:gd name="connsiteX1373" fmla="*/ 731071 w 12192000"/>
              <a:gd name="connsiteY1373" fmla="*/ 840853 h 2007826"/>
              <a:gd name="connsiteX1374" fmla="*/ 754025 w 12192000"/>
              <a:gd name="connsiteY1374" fmla="*/ 832709 h 2007826"/>
              <a:gd name="connsiteX1375" fmla="*/ 749787 w 12192000"/>
              <a:gd name="connsiteY1375" fmla="*/ 848617 h 2007826"/>
              <a:gd name="connsiteX1376" fmla="*/ 757931 w 12192000"/>
              <a:gd name="connsiteY1376" fmla="*/ 832804 h 2007826"/>
              <a:gd name="connsiteX1377" fmla="*/ 802460 w 12192000"/>
              <a:gd name="connsiteY1377" fmla="*/ 819706 h 2007826"/>
              <a:gd name="connsiteX1378" fmla="*/ 816890 w 12192000"/>
              <a:gd name="connsiteY1378" fmla="*/ 814990 h 2007826"/>
              <a:gd name="connsiteX1379" fmla="*/ 831178 w 12192000"/>
              <a:gd name="connsiteY1379" fmla="*/ 809656 h 2007826"/>
              <a:gd name="connsiteX1380" fmla="*/ 840513 w 12192000"/>
              <a:gd name="connsiteY1380" fmla="*/ 807370 h 2007826"/>
              <a:gd name="connsiteX1381" fmla="*/ 862849 w 12192000"/>
              <a:gd name="connsiteY1381" fmla="*/ 800321 h 2007826"/>
              <a:gd name="connsiteX1382" fmla="*/ 863658 w 12192000"/>
              <a:gd name="connsiteY1382" fmla="*/ 809561 h 2007826"/>
              <a:gd name="connsiteX1383" fmla="*/ 865087 w 12192000"/>
              <a:gd name="connsiteY1383" fmla="*/ 799797 h 2007826"/>
              <a:gd name="connsiteX1384" fmla="*/ 907329 w 12192000"/>
              <a:gd name="connsiteY1384" fmla="*/ 788080 h 2007826"/>
              <a:gd name="connsiteX1385" fmla="*/ 921665 w 12192000"/>
              <a:gd name="connsiteY1385" fmla="*/ 783079 h 2007826"/>
              <a:gd name="connsiteX1386" fmla="*/ 955859 w 12192000"/>
              <a:gd name="connsiteY1386" fmla="*/ 774410 h 2007826"/>
              <a:gd name="connsiteX1387" fmla="*/ 10259806 w 12192000"/>
              <a:gd name="connsiteY1387" fmla="*/ 774268 h 2007826"/>
              <a:gd name="connsiteX1388" fmla="*/ 10262997 w 12192000"/>
              <a:gd name="connsiteY1388" fmla="*/ 790986 h 2007826"/>
              <a:gd name="connsiteX1389" fmla="*/ 10263283 w 12192000"/>
              <a:gd name="connsiteY1389" fmla="*/ 780936 h 2007826"/>
              <a:gd name="connsiteX1390" fmla="*/ 10267950 w 12192000"/>
              <a:gd name="connsiteY1390" fmla="*/ 780841 h 2007826"/>
              <a:gd name="connsiteX1391" fmla="*/ 10267807 w 12192000"/>
              <a:gd name="connsiteY1391" fmla="*/ 788271 h 2007826"/>
              <a:gd name="connsiteX1392" fmla="*/ 10287048 w 12192000"/>
              <a:gd name="connsiteY1392" fmla="*/ 794129 h 2007826"/>
              <a:gd name="connsiteX1393" fmla="*/ 10289381 w 12192000"/>
              <a:gd name="connsiteY1393" fmla="*/ 781555 h 2007826"/>
              <a:gd name="connsiteX1394" fmla="*/ 10259806 w 12192000"/>
              <a:gd name="connsiteY1394" fmla="*/ 774268 h 2007826"/>
              <a:gd name="connsiteX1395" fmla="*/ 11601878 w 12192000"/>
              <a:gd name="connsiteY1395" fmla="*/ 771838 h 2007826"/>
              <a:gd name="connsiteX1396" fmla="*/ 11609212 w 12192000"/>
              <a:gd name="connsiteY1396" fmla="*/ 776934 h 2007826"/>
              <a:gd name="connsiteX1397" fmla="*/ 11595830 w 12192000"/>
              <a:gd name="connsiteY1397" fmla="*/ 775601 h 2007826"/>
              <a:gd name="connsiteX1398" fmla="*/ 11601878 w 12192000"/>
              <a:gd name="connsiteY1398" fmla="*/ 771838 h 2007826"/>
              <a:gd name="connsiteX1399" fmla="*/ 1624291 w 12192000"/>
              <a:gd name="connsiteY1399" fmla="*/ 771213 h 2007826"/>
              <a:gd name="connsiteX1400" fmla="*/ 1637512 w 12192000"/>
              <a:gd name="connsiteY1400" fmla="*/ 771362 h 2007826"/>
              <a:gd name="connsiteX1401" fmla="*/ 1635559 w 12192000"/>
              <a:gd name="connsiteY1401" fmla="*/ 785222 h 2007826"/>
              <a:gd name="connsiteX1402" fmla="*/ 1628368 w 12192000"/>
              <a:gd name="connsiteY1402" fmla="*/ 772076 h 2007826"/>
              <a:gd name="connsiteX1403" fmla="*/ 1620986 w 12192000"/>
              <a:gd name="connsiteY1403" fmla="*/ 785650 h 2007826"/>
              <a:gd name="connsiteX1404" fmla="*/ 1607222 w 12192000"/>
              <a:gd name="connsiteY1404" fmla="*/ 790699 h 2007826"/>
              <a:gd name="connsiteX1405" fmla="*/ 1600364 w 12192000"/>
              <a:gd name="connsiteY1405" fmla="*/ 782126 h 2007826"/>
              <a:gd name="connsiteX1406" fmla="*/ 1591983 w 12192000"/>
              <a:gd name="connsiteY1406" fmla="*/ 796272 h 2007826"/>
              <a:gd name="connsiteX1407" fmla="*/ 1590316 w 12192000"/>
              <a:gd name="connsiteY1407" fmla="*/ 786460 h 2007826"/>
              <a:gd name="connsiteX1408" fmla="*/ 1576742 w 12192000"/>
              <a:gd name="connsiteY1408" fmla="*/ 800654 h 2007826"/>
              <a:gd name="connsiteX1409" fmla="*/ 1563218 w 12192000"/>
              <a:gd name="connsiteY1409" fmla="*/ 805369 h 2007826"/>
              <a:gd name="connsiteX1410" fmla="*/ 1563742 w 12192000"/>
              <a:gd name="connsiteY1410" fmla="*/ 785793 h 2007826"/>
              <a:gd name="connsiteX1411" fmla="*/ 1571171 w 12192000"/>
              <a:gd name="connsiteY1411" fmla="*/ 791318 h 2007826"/>
              <a:gd name="connsiteX1412" fmla="*/ 1571648 w 12192000"/>
              <a:gd name="connsiteY1412" fmla="*/ 785555 h 2007826"/>
              <a:gd name="connsiteX1413" fmla="*/ 1591601 w 12192000"/>
              <a:gd name="connsiteY1413" fmla="*/ 780935 h 2007826"/>
              <a:gd name="connsiteX1414" fmla="*/ 1613890 w 12192000"/>
              <a:gd name="connsiteY1414" fmla="*/ 777601 h 2007826"/>
              <a:gd name="connsiteX1415" fmla="*/ 1624291 w 12192000"/>
              <a:gd name="connsiteY1415" fmla="*/ 771213 h 2007826"/>
              <a:gd name="connsiteX1416" fmla="*/ 11589243 w 12192000"/>
              <a:gd name="connsiteY1416" fmla="*/ 770112 h 2007826"/>
              <a:gd name="connsiteX1417" fmla="*/ 11583162 w 12192000"/>
              <a:gd name="connsiteY1417" fmla="*/ 770648 h 2007826"/>
              <a:gd name="connsiteX1418" fmla="*/ 11589243 w 12192000"/>
              <a:gd name="connsiteY1418" fmla="*/ 770112 h 2007826"/>
              <a:gd name="connsiteX1419" fmla="*/ 905475 w 12192000"/>
              <a:gd name="connsiteY1419" fmla="*/ 767742 h 2007826"/>
              <a:gd name="connsiteX1420" fmla="*/ 905475 w 12192000"/>
              <a:gd name="connsiteY1420" fmla="*/ 767742 h 2007826"/>
              <a:gd name="connsiteX1421" fmla="*/ 10192559 w 12192000"/>
              <a:gd name="connsiteY1421" fmla="*/ 767028 h 2007826"/>
              <a:gd name="connsiteX1422" fmla="*/ 10192559 w 12192000"/>
              <a:gd name="connsiteY1422" fmla="*/ 767028 h 2007826"/>
              <a:gd name="connsiteX1423" fmla="*/ 10178129 w 12192000"/>
              <a:gd name="connsiteY1423" fmla="*/ 766600 h 2007826"/>
              <a:gd name="connsiteX1424" fmla="*/ 10178129 w 12192000"/>
              <a:gd name="connsiteY1424" fmla="*/ 766600 h 2007826"/>
              <a:gd name="connsiteX1425" fmla="*/ 11483435 w 12192000"/>
              <a:gd name="connsiteY1425" fmla="*/ 765599 h 2007826"/>
              <a:gd name="connsiteX1426" fmla="*/ 11482101 w 12192000"/>
              <a:gd name="connsiteY1426" fmla="*/ 779983 h 2007826"/>
              <a:gd name="connsiteX1427" fmla="*/ 11492817 w 12192000"/>
              <a:gd name="connsiteY1427" fmla="*/ 779983 h 2007826"/>
              <a:gd name="connsiteX1428" fmla="*/ 11486341 w 12192000"/>
              <a:gd name="connsiteY1428" fmla="*/ 770600 h 2007826"/>
              <a:gd name="connsiteX1429" fmla="*/ 11498532 w 12192000"/>
              <a:gd name="connsiteY1429" fmla="*/ 769552 h 2007826"/>
              <a:gd name="connsiteX1430" fmla="*/ 11496341 w 12192000"/>
              <a:gd name="connsiteY1430" fmla="*/ 784699 h 2007826"/>
              <a:gd name="connsiteX1431" fmla="*/ 11501771 w 12192000"/>
              <a:gd name="connsiteY1431" fmla="*/ 784794 h 2007826"/>
              <a:gd name="connsiteX1432" fmla="*/ 11510533 w 12192000"/>
              <a:gd name="connsiteY1432" fmla="*/ 768552 h 2007826"/>
              <a:gd name="connsiteX1433" fmla="*/ 11511153 w 12192000"/>
              <a:gd name="connsiteY1433" fmla="*/ 789462 h 2007826"/>
              <a:gd name="connsiteX1434" fmla="*/ 11516915 w 12192000"/>
              <a:gd name="connsiteY1434" fmla="*/ 789604 h 2007826"/>
              <a:gd name="connsiteX1435" fmla="*/ 11515725 w 12192000"/>
              <a:gd name="connsiteY1435" fmla="*/ 775315 h 2007826"/>
              <a:gd name="connsiteX1436" fmla="*/ 11526345 w 12192000"/>
              <a:gd name="connsiteY1436" fmla="*/ 775458 h 2007826"/>
              <a:gd name="connsiteX1437" fmla="*/ 11520726 w 12192000"/>
              <a:gd name="connsiteY1437" fmla="*/ 787556 h 2007826"/>
              <a:gd name="connsiteX1438" fmla="*/ 11526584 w 12192000"/>
              <a:gd name="connsiteY1438" fmla="*/ 796368 h 2007826"/>
              <a:gd name="connsiteX1439" fmla="*/ 11503676 w 12192000"/>
              <a:gd name="connsiteY1439" fmla="*/ 790700 h 2007826"/>
              <a:gd name="connsiteX1440" fmla="*/ 11494532 w 12192000"/>
              <a:gd name="connsiteY1440" fmla="*/ 788318 h 2007826"/>
              <a:gd name="connsiteX1441" fmla="*/ 11477720 w 12192000"/>
              <a:gd name="connsiteY1441" fmla="*/ 783603 h 2007826"/>
              <a:gd name="connsiteX1442" fmla="*/ 11475768 w 12192000"/>
              <a:gd name="connsiteY1442" fmla="*/ 765694 h 2007826"/>
              <a:gd name="connsiteX1443" fmla="*/ 10713553 w 12192000"/>
              <a:gd name="connsiteY1443" fmla="*/ 765307 h 2007826"/>
              <a:gd name="connsiteX1444" fmla="*/ 10707291 w 12192000"/>
              <a:gd name="connsiteY1444" fmla="*/ 766171 h 2007826"/>
              <a:gd name="connsiteX1445" fmla="*/ 10713553 w 12192000"/>
              <a:gd name="connsiteY1445" fmla="*/ 765307 h 2007826"/>
              <a:gd name="connsiteX1446" fmla="*/ 10537626 w 12192000"/>
              <a:gd name="connsiteY1446" fmla="*/ 760621 h 2007826"/>
              <a:gd name="connsiteX1447" fmla="*/ 10531364 w 12192000"/>
              <a:gd name="connsiteY1447" fmla="*/ 761217 h 2007826"/>
              <a:gd name="connsiteX1448" fmla="*/ 10537626 w 12192000"/>
              <a:gd name="connsiteY1448" fmla="*/ 760621 h 2007826"/>
              <a:gd name="connsiteX1449" fmla="*/ 10700215 w 12192000"/>
              <a:gd name="connsiteY1449" fmla="*/ 760610 h 2007826"/>
              <a:gd name="connsiteX1450" fmla="*/ 10694194 w 12192000"/>
              <a:gd name="connsiteY1450" fmla="*/ 761360 h 2007826"/>
              <a:gd name="connsiteX1451" fmla="*/ 10700215 w 12192000"/>
              <a:gd name="connsiteY1451" fmla="*/ 760610 h 2007826"/>
              <a:gd name="connsiteX1452" fmla="*/ 10150792 w 12192000"/>
              <a:gd name="connsiteY1452" fmla="*/ 757455 h 2007826"/>
              <a:gd name="connsiteX1453" fmla="*/ 10157983 w 12192000"/>
              <a:gd name="connsiteY1453" fmla="*/ 768981 h 2007826"/>
              <a:gd name="connsiteX1454" fmla="*/ 10150792 w 12192000"/>
              <a:gd name="connsiteY1454" fmla="*/ 757455 h 2007826"/>
              <a:gd name="connsiteX1455" fmla="*/ 10139744 w 12192000"/>
              <a:gd name="connsiteY1455" fmla="*/ 757217 h 2007826"/>
              <a:gd name="connsiteX1456" fmla="*/ 10139744 w 12192000"/>
              <a:gd name="connsiteY1456" fmla="*/ 757217 h 2007826"/>
              <a:gd name="connsiteX1457" fmla="*/ 1675900 w 12192000"/>
              <a:gd name="connsiteY1457" fmla="*/ 756835 h 2007826"/>
              <a:gd name="connsiteX1458" fmla="*/ 1675663 w 12192000"/>
              <a:gd name="connsiteY1458" fmla="*/ 772172 h 2007826"/>
              <a:gd name="connsiteX1459" fmla="*/ 1666329 w 12192000"/>
              <a:gd name="connsiteY1459" fmla="*/ 762312 h 2007826"/>
              <a:gd name="connsiteX1460" fmla="*/ 1660137 w 12192000"/>
              <a:gd name="connsiteY1460" fmla="*/ 774077 h 2007826"/>
              <a:gd name="connsiteX1461" fmla="*/ 1648612 w 12192000"/>
              <a:gd name="connsiteY1461" fmla="*/ 769409 h 2007826"/>
              <a:gd name="connsiteX1462" fmla="*/ 1649184 w 12192000"/>
              <a:gd name="connsiteY1462" fmla="*/ 779935 h 2007826"/>
              <a:gd name="connsiteX1463" fmla="*/ 1644421 w 12192000"/>
              <a:gd name="connsiteY1463" fmla="*/ 780316 h 2007826"/>
              <a:gd name="connsiteX1464" fmla="*/ 1643659 w 12192000"/>
              <a:gd name="connsiteY1464" fmla="*/ 765265 h 2007826"/>
              <a:gd name="connsiteX1465" fmla="*/ 1654899 w 12192000"/>
              <a:gd name="connsiteY1465" fmla="*/ 770981 h 2007826"/>
              <a:gd name="connsiteX1466" fmla="*/ 1654661 w 12192000"/>
              <a:gd name="connsiteY1466" fmla="*/ 762312 h 2007826"/>
              <a:gd name="connsiteX1467" fmla="*/ 1675900 w 12192000"/>
              <a:gd name="connsiteY1467" fmla="*/ 756835 h 2007826"/>
              <a:gd name="connsiteX1468" fmla="*/ 11053858 w 12192000"/>
              <a:gd name="connsiteY1468" fmla="*/ 756693 h 2007826"/>
              <a:gd name="connsiteX1469" fmla="*/ 11028045 w 12192000"/>
              <a:gd name="connsiteY1469" fmla="*/ 764123 h 2007826"/>
              <a:gd name="connsiteX1470" fmla="*/ 11046762 w 12192000"/>
              <a:gd name="connsiteY1470" fmla="*/ 769124 h 2007826"/>
              <a:gd name="connsiteX1471" fmla="*/ 11080147 w 12192000"/>
              <a:gd name="connsiteY1471" fmla="*/ 776459 h 2007826"/>
              <a:gd name="connsiteX1472" fmla="*/ 11094101 w 12192000"/>
              <a:gd name="connsiteY1472" fmla="*/ 781651 h 2007826"/>
              <a:gd name="connsiteX1473" fmla="*/ 11126248 w 12192000"/>
              <a:gd name="connsiteY1473" fmla="*/ 780126 h 2007826"/>
              <a:gd name="connsiteX1474" fmla="*/ 11121010 w 12192000"/>
              <a:gd name="connsiteY1474" fmla="*/ 788938 h 2007826"/>
              <a:gd name="connsiteX1475" fmla="*/ 11158299 w 12192000"/>
              <a:gd name="connsiteY1475" fmla="*/ 797940 h 2007826"/>
              <a:gd name="connsiteX1476" fmla="*/ 11160205 w 12192000"/>
              <a:gd name="connsiteY1476" fmla="*/ 786556 h 2007826"/>
              <a:gd name="connsiteX1477" fmla="*/ 11150680 w 12192000"/>
              <a:gd name="connsiteY1477" fmla="*/ 791462 h 2007826"/>
              <a:gd name="connsiteX1478" fmla="*/ 11147917 w 12192000"/>
              <a:gd name="connsiteY1478" fmla="*/ 781603 h 2007826"/>
              <a:gd name="connsiteX1479" fmla="*/ 11130819 w 12192000"/>
              <a:gd name="connsiteY1479" fmla="*/ 777173 h 2007826"/>
              <a:gd name="connsiteX1480" fmla="*/ 11105578 w 12192000"/>
              <a:gd name="connsiteY1480" fmla="*/ 780841 h 2007826"/>
              <a:gd name="connsiteX1481" fmla="*/ 11109627 w 12192000"/>
              <a:gd name="connsiteY1481" fmla="*/ 770600 h 2007826"/>
              <a:gd name="connsiteX1482" fmla="*/ 11090767 w 12192000"/>
              <a:gd name="connsiteY1482" fmla="*/ 777316 h 2007826"/>
              <a:gd name="connsiteX1483" fmla="*/ 11096053 w 12192000"/>
              <a:gd name="connsiteY1483" fmla="*/ 766028 h 2007826"/>
              <a:gd name="connsiteX1484" fmla="*/ 11065812 w 12192000"/>
              <a:gd name="connsiteY1484" fmla="*/ 769838 h 2007826"/>
              <a:gd name="connsiteX1485" fmla="*/ 11068764 w 12192000"/>
              <a:gd name="connsiteY1485" fmla="*/ 760693 h 2007826"/>
              <a:gd name="connsiteX1486" fmla="*/ 11053333 w 12192000"/>
              <a:gd name="connsiteY1486" fmla="*/ 767028 h 2007826"/>
              <a:gd name="connsiteX1487" fmla="*/ 11053858 w 12192000"/>
              <a:gd name="connsiteY1487" fmla="*/ 756693 h 2007826"/>
              <a:gd name="connsiteX1488" fmla="*/ 11023204 w 12192000"/>
              <a:gd name="connsiteY1488" fmla="*/ 755923 h 2007826"/>
              <a:gd name="connsiteX1489" fmla="*/ 11016948 w 12192000"/>
              <a:gd name="connsiteY1489" fmla="*/ 756740 h 2007826"/>
              <a:gd name="connsiteX1490" fmla="*/ 11023204 w 12192000"/>
              <a:gd name="connsiteY1490" fmla="*/ 755923 h 2007826"/>
              <a:gd name="connsiteX1491" fmla="*/ 10894768 w 12192000"/>
              <a:gd name="connsiteY1491" fmla="*/ 755501 h 2007826"/>
              <a:gd name="connsiteX1492" fmla="*/ 10888647 w 12192000"/>
              <a:gd name="connsiteY1492" fmla="*/ 756693 h 2007826"/>
              <a:gd name="connsiteX1493" fmla="*/ 10894768 w 12192000"/>
              <a:gd name="connsiteY1493" fmla="*/ 755501 h 2007826"/>
              <a:gd name="connsiteX1494" fmla="*/ 1687352 w 12192000"/>
              <a:gd name="connsiteY1494" fmla="*/ 755340 h 2007826"/>
              <a:gd name="connsiteX1495" fmla="*/ 1688759 w 12192000"/>
              <a:gd name="connsiteY1495" fmla="*/ 769599 h 2007826"/>
              <a:gd name="connsiteX1496" fmla="*/ 1682234 w 12192000"/>
              <a:gd name="connsiteY1496" fmla="*/ 756549 h 2007826"/>
              <a:gd name="connsiteX1497" fmla="*/ 1687352 w 12192000"/>
              <a:gd name="connsiteY1497" fmla="*/ 755340 h 2007826"/>
              <a:gd name="connsiteX1498" fmla="*/ 11448955 w 12192000"/>
              <a:gd name="connsiteY1498" fmla="*/ 754263 h 2007826"/>
              <a:gd name="connsiteX1499" fmla="*/ 11454526 w 12192000"/>
              <a:gd name="connsiteY1499" fmla="*/ 769600 h 2007826"/>
              <a:gd name="connsiteX1500" fmla="*/ 11462576 w 12192000"/>
              <a:gd name="connsiteY1500" fmla="*/ 777030 h 2007826"/>
              <a:gd name="connsiteX1501" fmla="*/ 11467195 w 12192000"/>
              <a:gd name="connsiteY1501" fmla="*/ 758835 h 2007826"/>
              <a:gd name="connsiteX1502" fmla="*/ 11473434 w 12192000"/>
              <a:gd name="connsiteY1502" fmla="*/ 780602 h 2007826"/>
              <a:gd name="connsiteX1503" fmla="*/ 11449859 w 12192000"/>
              <a:gd name="connsiteY1503" fmla="*/ 773648 h 2007826"/>
              <a:gd name="connsiteX1504" fmla="*/ 11448955 w 12192000"/>
              <a:gd name="connsiteY1504" fmla="*/ 754263 h 2007826"/>
              <a:gd name="connsiteX1505" fmla="*/ 10506313 w 12192000"/>
              <a:gd name="connsiteY1505" fmla="*/ 753787 h 2007826"/>
              <a:gd name="connsiteX1506" fmla="*/ 10506313 w 12192000"/>
              <a:gd name="connsiteY1506" fmla="*/ 753787 h 2007826"/>
              <a:gd name="connsiteX1507" fmla="*/ 1696523 w 12192000"/>
              <a:gd name="connsiteY1507" fmla="*/ 752787 h 2007826"/>
              <a:gd name="connsiteX1508" fmla="*/ 1701285 w 12192000"/>
              <a:gd name="connsiteY1508" fmla="*/ 762122 h 2007826"/>
              <a:gd name="connsiteX1509" fmla="*/ 1696523 w 12192000"/>
              <a:gd name="connsiteY1509" fmla="*/ 752787 h 2007826"/>
              <a:gd name="connsiteX1510" fmla="*/ 10491835 w 12192000"/>
              <a:gd name="connsiteY1510" fmla="*/ 752501 h 2007826"/>
              <a:gd name="connsiteX1511" fmla="*/ 10491835 w 12192000"/>
              <a:gd name="connsiteY1511" fmla="*/ 752501 h 2007826"/>
              <a:gd name="connsiteX1512" fmla="*/ 10647573 w 12192000"/>
              <a:gd name="connsiteY1512" fmla="*/ 751023 h 2007826"/>
              <a:gd name="connsiteX1513" fmla="*/ 10641425 w 12192000"/>
              <a:gd name="connsiteY1513" fmla="*/ 751739 h 2007826"/>
              <a:gd name="connsiteX1514" fmla="*/ 10647573 w 12192000"/>
              <a:gd name="connsiteY1514" fmla="*/ 751023 h 2007826"/>
              <a:gd name="connsiteX1515" fmla="*/ 1039207 w 12192000"/>
              <a:gd name="connsiteY1515" fmla="*/ 748500 h 2007826"/>
              <a:gd name="connsiteX1516" fmla="*/ 1053875 w 12192000"/>
              <a:gd name="connsiteY1516" fmla="*/ 751310 h 2007826"/>
              <a:gd name="connsiteX1517" fmla="*/ 1041541 w 12192000"/>
              <a:gd name="connsiteY1517" fmla="*/ 775220 h 2007826"/>
              <a:gd name="connsiteX1518" fmla="*/ 1054780 w 12192000"/>
              <a:gd name="connsiteY1518" fmla="*/ 783127 h 2007826"/>
              <a:gd name="connsiteX1519" fmla="*/ 1036254 w 12192000"/>
              <a:gd name="connsiteY1519" fmla="*/ 788128 h 2007826"/>
              <a:gd name="connsiteX1520" fmla="*/ 1016728 w 12192000"/>
              <a:gd name="connsiteY1520" fmla="*/ 791748 h 2007826"/>
              <a:gd name="connsiteX1521" fmla="*/ 998012 w 12192000"/>
              <a:gd name="connsiteY1521" fmla="*/ 797082 h 2007826"/>
              <a:gd name="connsiteX1522" fmla="*/ 979058 w 12192000"/>
              <a:gd name="connsiteY1522" fmla="*/ 806513 h 2007826"/>
              <a:gd name="connsiteX1523" fmla="*/ 985535 w 12192000"/>
              <a:gd name="connsiteY1523" fmla="*/ 793701 h 2007826"/>
              <a:gd name="connsiteX1524" fmla="*/ 1024824 w 12192000"/>
              <a:gd name="connsiteY1524" fmla="*/ 784556 h 2007826"/>
              <a:gd name="connsiteX1525" fmla="*/ 1026920 w 12192000"/>
              <a:gd name="connsiteY1525" fmla="*/ 774744 h 2007826"/>
              <a:gd name="connsiteX1526" fmla="*/ 1011728 w 12192000"/>
              <a:gd name="connsiteY1526" fmla="*/ 780507 h 2007826"/>
              <a:gd name="connsiteX1527" fmla="*/ 1013013 w 12192000"/>
              <a:gd name="connsiteY1527" fmla="*/ 771458 h 2007826"/>
              <a:gd name="connsiteX1528" fmla="*/ 1001537 w 12192000"/>
              <a:gd name="connsiteY1528" fmla="*/ 786366 h 2007826"/>
              <a:gd name="connsiteX1529" fmla="*/ 998202 w 12192000"/>
              <a:gd name="connsiteY1529" fmla="*/ 775316 h 2007826"/>
              <a:gd name="connsiteX1530" fmla="*/ 989440 w 12192000"/>
              <a:gd name="connsiteY1530" fmla="*/ 788842 h 2007826"/>
              <a:gd name="connsiteX1531" fmla="*/ 984487 w 12192000"/>
              <a:gd name="connsiteY1531" fmla="*/ 780078 h 2007826"/>
              <a:gd name="connsiteX1532" fmla="*/ 983057 w 12192000"/>
              <a:gd name="connsiteY1532" fmla="*/ 780269 h 2007826"/>
              <a:gd name="connsiteX1533" fmla="*/ 976772 w 12192000"/>
              <a:gd name="connsiteY1533" fmla="*/ 791081 h 2007826"/>
              <a:gd name="connsiteX1534" fmla="*/ 977819 w 12192000"/>
              <a:gd name="connsiteY1534" fmla="*/ 803274 h 2007826"/>
              <a:gd name="connsiteX1535" fmla="*/ 965103 w 12192000"/>
              <a:gd name="connsiteY1535" fmla="*/ 808609 h 2007826"/>
              <a:gd name="connsiteX1536" fmla="*/ 972247 w 12192000"/>
              <a:gd name="connsiteY1536" fmla="*/ 782603 h 2007826"/>
              <a:gd name="connsiteX1537" fmla="*/ 961865 w 12192000"/>
              <a:gd name="connsiteY1537" fmla="*/ 794796 h 2007826"/>
              <a:gd name="connsiteX1538" fmla="*/ 959150 w 12192000"/>
              <a:gd name="connsiteY1538" fmla="*/ 772315 h 2007826"/>
              <a:gd name="connsiteX1539" fmla="*/ 1002536 w 12192000"/>
              <a:gd name="connsiteY1539" fmla="*/ 760265 h 2007826"/>
              <a:gd name="connsiteX1540" fmla="*/ 1016966 w 12192000"/>
              <a:gd name="connsiteY1540" fmla="*/ 755978 h 2007826"/>
              <a:gd name="connsiteX1541" fmla="*/ 1032444 w 12192000"/>
              <a:gd name="connsiteY1541" fmla="*/ 755168 h 2007826"/>
              <a:gd name="connsiteX1542" fmla="*/ 1039207 w 12192000"/>
              <a:gd name="connsiteY1542" fmla="*/ 748500 h 2007826"/>
              <a:gd name="connsiteX1543" fmla="*/ 10087356 w 12192000"/>
              <a:gd name="connsiteY1543" fmla="*/ 747691 h 2007826"/>
              <a:gd name="connsiteX1544" fmla="*/ 10087356 w 12192000"/>
              <a:gd name="connsiteY1544" fmla="*/ 747691 h 2007826"/>
              <a:gd name="connsiteX1545" fmla="*/ 11501819 w 12192000"/>
              <a:gd name="connsiteY1545" fmla="*/ 747547 h 2007826"/>
              <a:gd name="connsiteX1546" fmla="*/ 11501819 w 12192000"/>
              <a:gd name="connsiteY1546" fmla="*/ 747547 h 2007826"/>
              <a:gd name="connsiteX1547" fmla="*/ 1149125 w 12192000"/>
              <a:gd name="connsiteY1547" fmla="*/ 747405 h 2007826"/>
              <a:gd name="connsiteX1548" fmla="*/ 1147029 w 12192000"/>
              <a:gd name="connsiteY1548" fmla="*/ 751787 h 2007826"/>
              <a:gd name="connsiteX1549" fmla="*/ 10079387 w 12192000"/>
              <a:gd name="connsiteY1549" fmla="*/ 746441 h 2007826"/>
              <a:gd name="connsiteX1550" fmla="*/ 10073260 w 12192000"/>
              <a:gd name="connsiteY1550" fmla="*/ 747452 h 2007826"/>
              <a:gd name="connsiteX1551" fmla="*/ 10079387 w 12192000"/>
              <a:gd name="connsiteY1551" fmla="*/ 746441 h 2007826"/>
              <a:gd name="connsiteX1552" fmla="*/ 10106460 w 12192000"/>
              <a:gd name="connsiteY1552" fmla="*/ 745863 h 2007826"/>
              <a:gd name="connsiteX1553" fmla="*/ 10095643 w 12192000"/>
              <a:gd name="connsiteY1553" fmla="*/ 751453 h 2007826"/>
              <a:gd name="connsiteX1554" fmla="*/ 10115169 w 12192000"/>
              <a:gd name="connsiteY1554" fmla="*/ 754883 h 2007826"/>
              <a:gd name="connsiteX1555" fmla="*/ 10106460 w 12192000"/>
              <a:gd name="connsiteY1555" fmla="*/ 745863 h 2007826"/>
              <a:gd name="connsiteX1556" fmla="*/ 2192634 w 12192000"/>
              <a:gd name="connsiteY1556" fmla="*/ 744499 h 2007826"/>
              <a:gd name="connsiteX1557" fmla="*/ 2191203 w 12192000"/>
              <a:gd name="connsiteY1557" fmla="*/ 753263 h 2007826"/>
              <a:gd name="connsiteX1558" fmla="*/ 2184582 w 12192000"/>
              <a:gd name="connsiteY1558" fmla="*/ 745119 h 2007826"/>
              <a:gd name="connsiteX1559" fmla="*/ 2170587 w 12192000"/>
              <a:gd name="connsiteY1559" fmla="*/ 759646 h 2007826"/>
              <a:gd name="connsiteX1560" fmla="*/ 2187347 w 12192000"/>
              <a:gd name="connsiteY1560" fmla="*/ 761074 h 2007826"/>
              <a:gd name="connsiteX1561" fmla="*/ 2184191 w 12192000"/>
              <a:gd name="connsiteY1561" fmla="*/ 755073 h 2007826"/>
              <a:gd name="connsiteX1562" fmla="*/ 2202382 w 12192000"/>
              <a:gd name="connsiteY1562" fmla="*/ 755597 h 2007826"/>
              <a:gd name="connsiteX1563" fmla="*/ 2192634 w 12192000"/>
              <a:gd name="connsiteY1563" fmla="*/ 744499 h 2007826"/>
              <a:gd name="connsiteX1564" fmla="*/ 1722660 w 12192000"/>
              <a:gd name="connsiteY1564" fmla="*/ 743851 h 2007826"/>
              <a:gd name="connsiteX1565" fmla="*/ 1728051 w 12192000"/>
              <a:gd name="connsiteY1565" fmla="*/ 743927 h 2007826"/>
              <a:gd name="connsiteX1566" fmla="*/ 1728099 w 12192000"/>
              <a:gd name="connsiteY1566" fmla="*/ 754882 h 2007826"/>
              <a:gd name="connsiteX1567" fmla="*/ 1722660 w 12192000"/>
              <a:gd name="connsiteY1567" fmla="*/ 743851 h 2007826"/>
              <a:gd name="connsiteX1568" fmla="*/ 2219931 w 12192000"/>
              <a:gd name="connsiteY1568" fmla="*/ 742285 h 2007826"/>
              <a:gd name="connsiteX1569" fmla="*/ 2211114 w 12192000"/>
              <a:gd name="connsiteY1569" fmla="*/ 750405 h 2007826"/>
              <a:gd name="connsiteX1570" fmla="*/ 2231822 w 12192000"/>
              <a:gd name="connsiteY1570" fmla="*/ 745595 h 2007826"/>
              <a:gd name="connsiteX1571" fmla="*/ 2219931 w 12192000"/>
              <a:gd name="connsiteY1571" fmla="*/ 742285 h 2007826"/>
              <a:gd name="connsiteX1572" fmla="*/ 10445943 w 12192000"/>
              <a:gd name="connsiteY1572" fmla="*/ 741651 h 2007826"/>
              <a:gd name="connsiteX1573" fmla="*/ 10439829 w 12192000"/>
              <a:gd name="connsiteY1573" fmla="*/ 742213 h 2007826"/>
              <a:gd name="connsiteX1574" fmla="*/ 10445943 w 12192000"/>
              <a:gd name="connsiteY1574" fmla="*/ 741651 h 2007826"/>
              <a:gd name="connsiteX1575" fmla="*/ 10607610 w 12192000"/>
              <a:gd name="connsiteY1575" fmla="*/ 741373 h 2007826"/>
              <a:gd name="connsiteX1576" fmla="*/ 10601563 w 12192000"/>
              <a:gd name="connsiteY1576" fmla="*/ 742451 h 2007826"/>
              <a:gd name="connsiteX1577" fmla="*/ 10607610 w 12192000"/>
              <a:gd name="connsiteY1577" fmla="*/ 741373 h 2007826"/>
              <a:gd name="connsiteX1578" fmla="*/ 11479584 w 12192000"/>
              <a:gd name="connsiteY1578" fmla="*/ 740462 h 2007826"/>
              <a:gd name="connsiteX1579" fmla="*/ 11491199 w 12192000"/>
              <a:gd name="connsiteY1579" fmla="*/ 744213 h 2007826"/>
              <a:gd name="connsiteX1580" fmla="*/ 11473292 w 12192000"/>
              <a:gd name="connsiteY1580" fmla="*/ 747356 h 2007826"/>
              <a:gd name="connsiteX1581" fmla="*/ 11479584 w 12192000"/>
              <a:gd name="connsiteY1581" fmla="*/ 740462 h 2007826"/>
              <a:gd name="connsiteX1582" fmla="*/ 10696861 w 12192000"/>
              <a:gd name="connsiteY1582" fmla="*/ 738879 h 2007826"/>
              <a:gd name="connsiteX1583" fmla="*/ 10714244 w 12192000"/>
              <a:gd name="connsiteY1583" fmla="*/ 739260 h 2007826"/>
              <a:gd name="connsiteX1584" fmla="*/ 10696861 w 12192000"/>
              <a:gd name="connsiteY1584" fmla="*/ 738879 h 2007826"/>
              <a:gd name="connsiteX1585" fmla="*/ 1739576 w 12192000"/>
              <a:gd name="connsiteY1585" fmla="*/ 738831 h 2007826"/>
              <a:gd name="connsiteX1586" fmla="*/ 1734528 w 12192000"/>
              <a:gd name="connsiteY1586" fmla="*/ 755454 h 2007826"/>
              <a:gd name="connsiteX1587" fmla="*/ 1739576 w 12192000"/>
              <a:gd name="connsiteY1587" fmla="*/ 738831 h 2007826"/>
              <a:gd name="connsiteX1588" fmla="*/ 10035112 w 12192000"/>
              <a:gd name="connsiteY1588" fmla="*/ 738308 h 2007826"/>
              <a:gd name="connsiteX1589" fmla="*/ 10035112 w 12192000"/>
              <a:gd name="connsiteY1589" fmla="*/ 738308 h 2007826"/>
              <a:gd name="connsiteX1590" fmla="*/ 11465837 w 12192000"/>
              <a:gd name="connsiteY1590" fmla="*/ 736793 h 2007826"/>
              <a:gd name="connsiteX1591" fmla="*/ 11459622 w 12192000"/>
              <a:gd name="connsiteY1591" fmla="*/ 737878 h 2007826"/>
              <a:gd name="connsiteX1592" fmla="*/ 11465837 w 12192000"/>
              <a:gd name="connsiteY1592" fmla="*/ 736793 h 2007826"/>
              <a:gd name="connsiteX1593" fmla="*/ 1747912 w 12192000"/>
              <a:gd name="connsiteY1593" fmla="*/ 736068 h 2007826"/>
              <a:gd name="connsiteX1594" fmla="*/ 1762157 w 12192000"/>
              <a:gd name="connsiteY1594" fmla="*/ 742685 h 2007826"/>
              <a:gd name="connsiteX1595" fmla="*/ 1760533 w 12192000"/>
              <a:gd name="connsiteY1595" fmla="*/ 752453 h 2007826"/>
              <a:gd name="connsiteX1596" fmla="*/ 1752532 w 12192000"/>
              <a:gd name="connsiteY1596" fmla="*/ 744880 h 2007826"/>
              <a:gd name="connsiteX1597" fmla="*/ 1747912 w 12192000"/>
              <a:gd name="connsiteY1597" fmla="*/ 753501 h 2007826"/>
              <a:gd name="connsiteX1598" fmla="*/ 1747912 w 12192000"/>
              <a:gd name="connsiteY1598" fmla="*/ 736068 h 2007826"/>
              <a:gd name="connsiteX1599" fmla="*/ 1764104 w 12192000"/>
              <a:gd name="connsiteY1599" fmla="*/ 730972 h 2007826"/>
              <a:gd name="connsiteX1600" fmla="*/ 1763295 w 12192000"/>
              <a:gd name="connsiteY1600" fmla="*/ 743213 h 2007826"/>
              <a:gd name="connsiteX1601" fmla="*/ 1762157 w 12192000"/>
              <a:gd name="connsiteY1601" fmla="*/ 742685 h 2007826"/>
              <a:gd name="connsiteX1602" fmla="*/ 1777916 w 12192000"/>
              <a:gd name="connsiteY1602" fmla="*/ 728781 h 2007826"/>
              <a:gd name="connsiteX1603" fmla="*/ 1773820 w 12192000"/>
              <a:gd name="connsiteY1603" fmla="*/ 745451 h 2007826"/>
              <a:gd name="connsiteX1604" fmla="*/ 1777916 w 12192000"/>
              <a:gd name="connsiteY1604" fmla="*/ 728781 h 2007826"/>
              <a:gd name="connsiteX1605" fmla="*/ 11435048 w 12192000"/>
              <a:gd name="connsiteY1605" fmla="*/ 728257 h 2007826"/>
              <a:gd name="connsiteX1606" fmla="*/ 11435048 w 12192000"/>
              <a:gd name="connsiteY1606" fmla="*/ 728257 h 2007826"/>
              <a:gd name="connsiteX1607" fmla="*/ 9993249 w 12192000"/>
              <a:gd name="connsiteY1607" fmla="*/ 727781 h 2007826"/>
              <a:gd name="connsiteX1608" fmla="*/ 10000964 w 12192000"/>
              <a:gd name="connsiteY1608" fmla="*/ 740213 h 2007826"/>
              <a:gd name="connsiteX1609" fmla="*/ 9993249 w 12192000"/>
              <a:gd name="connsiteY1609" fmla="*/ 727781 h 2007826"/>
              <a:gd name="connsiteX1610" fmla="*/ 10934891 w 12192000"/>
              <a:gd name="connsiteY1610" fmla="*/ 727591 h 2007826"/>
              <a:gd name="connsiteX1611" fmla="*/ 10913602 w 12192000"/>
              <a:gd name="connsiteY1611" fmla="*/ 728686 h 2007826"/>
              <a:gd name="connsiteX1612" fmla="*/ 10893409 w 12192000"/>
              <a:gd name="connsiteY1612" fmla="*/ 732116 h 2007826"/>
              <a:gd name="connsiteX1613" fmla="*/ 10908745 w 12192000"/>
              <a:gd name="connsiteY1613" fmla="*/ 731592 h 2007826"/>
              <a:gd name="connsiteX1614" fmla="*/ 10927652 w 12192000"/>
              <a:gd name="connsiteY1614" fmla="*/ 741308 h 2007826"/>
              <a:gd name="connsiteX1615" fmla="*/ 10946463 w 12192000"/>
              <a:gd name="connsiteY1615" fmla="*/ 742499 h 2007826"/>
              <a:gd name="connsiteX1616" fmla="*/ 10961084 w 12192000"/>
              <a:gd name="connsiteY1616" fmla="*/ 748834 h 2007826"/>
              <a:gd name="connsiteX1617" fmla="*/ 11009043 w 12192000"/>
              <a:gd name="connsiteY1617" fmla="*/ 759217 h 2007826"/>
              <a:gd name="connsiteX1618" fmla="*/ 11016187 w 12192000"/>
              <a:gd name="connsiteY1618" fmla="*/ 746357 h 2007826"/>
              <a:gd name="connsiteX1619" fmla="*/ 10995660 w 12192000"/>
              <a:gd name="connsiteY1619" fmla="*/ 750977 h 2007826"/>
              <a:gd name="connsiteX1620" fmla="*/ 11000803 w 12192000"/>
              <a:gd name="connsiteY1620" fmla="*/ 741784 h 2007826"/>
              <a:gd name="connsiteX1621" fmla="*/ 10990326 w 12192000"/>
              <a:gd name="connsiteY1621" fmla="*/ 750072 h 2007826"/>
              <a:gd name="connsiteX1622" fmla="*/ 10985563 w 12192000"/>
              <a:gd name="connsiteY1622" fmla="*/ 742880 h 2007826"/>
              <a:gd name="connsiteX1623" fmla="*/ 10976563 w 12192000"/>
              <a:gd name="connsiteY1623" fmla="*/ 748691 h 2007826"/>
              <a:gd name="connsiteX1624" fmla="*/ 10970085 w 12192000"/>
              <a:gd name="connsiteY1624" fmla="*/ 738593 h 2007826"/>
              <a:gd name="connsiteX1625" fmla="*/ 10960798 w 12192000"/>
              <a:gd name="connsiteY1625" fmla="*/ 741642 h 2007826"/>
              <a:gd name="connsiteX1626" fmla="*/ 10944320 w 12192000"/>
              <a:gd name="connsiteY1626" fmla="*/ 734640 h 2007826"/>
              <a:gd name="connsiteX1627" fmla="*/ 10927461 w 12192000"/>
              <a:gd name="connsiteY1627" fmla="*/ 732116 h 2007826"/>
              <a:gd name="connsiteX1628" fmla="*/ 10935081 w 12192000"/>
              <a:gd name="connsiteY1628" fmla="*/ 732592 h 2007826"/>
              <a:gd name="connsiteX1629" fmla="*/ 10670554 w 12192000"/>
              <a:gd name="connsiteY1629" fmla="*/ 727490 h 2007826"/>
              <a:gd name="connsiteX1630" fmla="*/ 10659332 w 12192000"/>
              <a:gd name="connsiteY1630" fmla="*/ 728496 h 2007826"/>
              <a:gd name="connsiteX1631" fmla="*/ 10677239 w 12192000"/>
              <a:gd name="connsiteY1631" fmla="*/ 736021 h 2007826"/>
              <a:gd name="connsiteX1632" fmla="*/ 10670554 w 12192000"/>
              <a:gd name="connsiteY1632" fmla="*/ 727490 h 2007826"/>
              <a:gd name="connsiteX1633" fmla="*/ 10542318 w 12192000"/>
              <a:gd name="connsiteY1633" fmla="*/ 727161 h 2007826"/>
              <a:gd name="connsiteX1634" fmla="*/ 10536317 w 12192000"/>
              <a:gd name="connsiteY1634" fmla="*/ 727924 h 2007826"/>
              <a:gd name="connsiteX1635" fmla="*/ 10542318 w 12192000"/>
              <a:gd name="connsiteY1635" fmla="*/ 727161 h 2007826"/>
              <a:gd name="connsiteX1636" fmla="*/ 10018728 w 12192000"/>
              <a:gd name="connsiteY1636" fmla="*/ 727115 h 2007826"/>
              <a:gd name="connsiteX1637" fmla="*/ 10006108 w 12192000"/>
              <a:gd name="connsiteY1637" fmla="*/ 733830 h 2007826"/>
              <a:gd name="connsiteX1638" fmla="*/ 10014633 w 12192000"/>
              <a:gd name="connsiteY1638" fmla="*/ 731449 h 2007826"/>
              <a:gd name="connsiteX1639" fmla="*/ 10025681 w 12192000"/>
              <a:gd name="connsiteY1639" fmla="*/ 741737 h 2007826"/>
              <a:gd name="connsiteX1640" fmla="*/ 10018728 w 12192000"/>
              <a:gd name="connsiteY1640" fmla="*/ 727115 h 2007826"/>
              <a:gd name="connsiteX1641" fmla="*/ 1792806 w 12192000"/>
              <a:gd name="connsiteY1641" fmla="*/ 726737 h 2007826"/>
              <a:gd name="connsiteX1642" fmla="*/ 1792632 w 12192000"/>
              <a:gd name="connsiteY1642" fmla="*/ 739355 h 2007826"/>
              <a:gd name="connsiteX1643" fmla="*/ 1788013 w 12192000"/>
              <a:gd name="connsiteY1643" fmla="*/ 728353 h 2007826"/>
              <a:gd name="connsiteX1644" fmla="*/ 1792806 w 12192000"/>
              <a:gd name="connsiteY1644" fmla="*/ 726737 h 2007826"/>
              <a:gd name="connsiteX1645" fmla="*/ 10759012 w 12192000"/>
              <a:gd name="connsiteY1645" fmla="*/ 724114 h 2007826"/>
              <a:gd name="connsiteX1646" fmla="*/ 10759012 w 12192000"/>
              <a:gd name="connsiteY1646" fmla="*/ 724114 h 2007826"/>
              <a:gd name="connsiteX1647" fmla="*/ 2289453 w 12192000"/>
              <a:gd name="connsiteY1647" fmla="*/ 723971 h 2007826"/>
              <a:gd name="connsiteX1648" fmla="*/ 2278689 w 12192000"/>
              <a:gd name="connsiteY1648" fmla="*/ 724781 h 2007826"/>
              <a:gd name="connsiteX1649" fmla="*/ 2265212 w 12192000"/>
              <a:gd name="connsiteY1649" fmla="*/ 736450 h 2007826"/>
              <a:gd name="connsiteX1650" fmla="*/ 2258069 w 12192000"/>
              <a:gd name="connsiteY1650" fmla="*/ 733116 h 2007826"/>
              <a:gd name="connsiteX1651" fmla="*/ 2264589 w 12192000"/>
              <a:gd name="connsiteY1651" fmla="*/ 743642 h 2007826"/>
              <a:gd name="connsiteX1652" fmla="*/ 2272164 w 12192000"/>
              <a:gd name="connsiteY1652" fmla="*/ 731258 h 2007826"/>
              <a:gd name="connsiteX1653" fmla="*/ 2278831 w 12192000"/>
              <a:gd name="connsiteY1653" fmla="*/ 736545 h 2007826"/>
              <a:gd name="connsiteX1654" fmla="*/ 2288547 w 12192000"/>
              <a:gd name="connsiteY1654" fmla="*/ 729020 h 2007826"/>
              <a:gd name="connsiteX1655" fmla="*/ 2289167 w 12192000"/>
              <a:gd name="connsiteY1655" fmla="*/ 738927 h 2007826"/>
              <a:gd name="connsiteX1656" fmla="*/ 2297643 w 12192000"/>
              <a:gd name="connsiteY1656" fmla="*/ 727924 h 2007826"/>
              <a:gd name="connsiteX1657" fmla="*/ 2289641 w 12192000"/>
              <a:gd name="connsiteY1657" fmla="*/ 729020 h 2007826"/>
              <a:gd name="connsiteX1658" fmla="*/ 9976533 w 12192000"/>
              <a:gd name="connsiteY1658" fmla="*/ 722679 h 2007826"/>
              <a:gd name="connsiteX1659" fmla="*/ 9969580 w 12192000"/>
              <a:gd name="connsiteY1659" fmla="*/ 731020 h 2007826"/>
              <a:gd name="connsiteX1660" fmla="*/ 9987344 w 12192000"/>
              <a:gd name="connsiteY1660" fmla="*/ 729448 h 2007826"/>
              <a:gd name="connsiteX1661" fmla="*/ 9976533 w 12192000"/>
              <a:gd name="connsiteY1661" fmla="*/ 722679 h 2007826"/>
              <a:gd name="connsiteX1662" fmla="*/ 10351500 w 12192000"/>
              <a:gd name="connsiteY1662" fmla="*/ 722570 h 2007826"/>
              <a:gd name="connsiteX1663" fmla="*/ 10345245 w 12192000"/>
              <a:gd name="connsiteY1663" fmla="*/ 723447 h 2007826"/>
              <a:gd name="connsiteX1664" fmla="*/ 10351500 w 12192000"/>
              <a:gd name="connsiteY1664" fmla="*/ 722570 h 2007826"/>
              <a:gd name="connsiteX1665" fmla="*/ 11320462 w 12192000"/>
              <a:gd name="connsiteY1665" fmla="*/ 720351 h 2007826"/>
              <a:gd name="connsiteX1666" fmla="*/ 11320510 w 12192000"/>
              <a:gd name="connsiteY1666" fmla="*/ 737069 h 2007826"/>
              <a:gd name="connsiteX1667" fmla="*/ 11330416 w 12192000"/>
              <a:gd name="connsiteY1667" fmla="*/ 737355 h 2007826"/>
              <a:gd name="connsiteX1668" fmla="*/ 11334464 w 12192000"/>
              <a:gd name="connsiteY1668" fmla="*/ 721161 h 2007826"/>
              <a:gd name="connsiteX1669" fmla="*/ 11334893 w 12192000"/>
              <a:gd name="connsiteY1669" fmla="*/ 741784 h 2007826"/>
              <a:gd name="connsiteX1670" fmla="*/ 11342512 w 12192000"/>
              <a:gd name="connsiteY1670" fmla="*/ 742118 h 2007826"/>
              <a:gd name="connsiteX1671" fmla="*/ 11347751 w 12192000"/>
              <a:gd name="connsiteY1671" fmla="*/ 726257 h 2007826"/>
              <a:gd name="connsiteX1672" fmla="*/ 11350133 w 12192000"/>
              <a:gd name="connsiteY1672" fmla="*/ 745880 h 2007826"/>
              <a:gd name="connsiteX1673" fmla="*/ 11354562 w 12192000"/>
              <a:gd name="connsiteY1673" fmla="*/ 732354 h 2007826"/>
              <a:gd name="connsiteX1674" fmla="*/ 11362373 w 12192000"/>
              <a:gd name="connsiteY1674" fmla="*/ 732258 h 2007826"/>
              <a:gd name="connsiteX1675" fmla="*/ 11366897 w 12192000"/>
              <a:gd name="connsiteY1675" fmla="*/ 751739 h 2007826"/>
              <a:gd name="connsiteX1676" fmla="*/ 11368944 w 12192000"/>
              <a:gd name="connsiteY1676" fmla="*/ 733783 h 2007826"/>
              <a:gd name="connsiteX1677" fmla="*/ 11376899 w 12192000"/>
              <a:gd name="connsiteY1677" fmla="*/ 751358 h 2007826"/>
              <a:gd name="connsiteX1678" fmla="*/ 11382089 w 12192000"/>
              <a:gd name="connsiteY1678" fmla="*/ 751501 h 2007826"/>
              <a:gd name="connsiteX1679" fmla="*/ 11382566 w 12192000"/>
              <a:gd name="connsiteY1679" fmla="*/ 735688 h 2007826"/>
              <a:gd name="connsiteX1680" fmla="*/ 11392757 w 12192000"/>
              <a:gd name="connsiteY1680" fmla="*/ 745452 h 2007826"/>
              <a:gd name="connsiteX1681" fmla="*/ 11385899 w 12192000"/>
              <a:gd name="connsiteY1681" fmla="*/ 755930 h 2007826"/>
              <a:gd name="connsiteX1682" fmla="*/ 11396662 w 12192000"/>
              <a:gd name="connsiteY1682" fmla="*/ 756454 h 2007826"/>
              <a:gd name="connsiteX1683" fmla="*/ 11400759 w 12192000"/>
              <a:gd name="connsiteY1683" fmla="*/ 739927 h 2007826"/>
              <a:gd name="connsiteX1684" fmla="*/ 11402425 w 12192000"/>
              <a:gd name="connsiteY1684" fmla="*/ 761789 h 2007826"/>
              <a:gd name="connsiteX1685" fmla="*/ 11408616 w 12192000"/>
              <a:gd name="connsiteY1685" fmla="*/ 747119 h 2007826"/>
              <a:gd name="connsiteX1686" fmla="*/ 11415665 w 12192000"/>
              <a:gd name="connsiteY1686" fmla="*/ 746309 h 2007826"/>
              <a:gd name="connsiteX1687" fmla="*/ 11415712 w 12192000"/>
              <a:gd name="connsiteY1687" fmla="*/ 763408 h 2007826"/>
              <a:gd name="connsiteX1688" fmla="*/ 11420999 w 12192000"/>
              <a:gd name="connsiteY1688" fmla="*/ 763789 h 2007826"/>
              <a:gd name="connsiteX1689" fmla="*/ 11420666 w 12192000"/>
              <a:gd name="connsiteY1689" fmla="*/ 751406 h 2007826"/>
              <a:gd name="connsiteX1690" fmla="*/ 11429762 w 12192000"/>
              <a:gd name="connsiteY1690" fmla="*/ 751406 h 2007826"/>
              <a:gd name="connsiteX1691" fmla="*/ 11430000 w 12192000"/>
              <a:gd name="connsiteY1691" fmla="*/ 766647 h 2007826"/>
              <a:gd name="connsiteX1692" fmla="*/ 11436096 w 12192000"/>
              <a:gd name="connsiteY1692" fmla="*/ 766314 h 2007826"/>
              <a:gd name="connsiteX1693" fmla="*/ 11434953 w 12192000"/>
              <a:gd name="connsiteY1693" fmla="*/ 753692 h 2007826"/>
              <a:gd name="connsiteX1694" fmla="*/ 11446287 w 12192000"/>
              <a:gd name="connsiteY1694" fmla="*/ 775601 h 2007826"/>
              <a:gd name="connsiteX1695" fmla="*/ 11372564 w 12192000"/>
              <a:gd name="connsiteY1695" fmla="*/ 754644 h 2007826"/>
              <a:gd name="connsiteX1696" fmla="*/ 11306747 w 12192000"/>
              <a:gd name="connsiteY1696" fmla="*/ 734259 h 2007826"/>
              <a:gd name="connsiteX1697" fmla="*/ 11316462 w 12192000"/>
              <a:gd name="connsiteY1697" fmla="*/ 731782 h 2007826"/>
              <a:gd name="connsiteX1698" fmla="*/ 11310651 w 12192000"/>
              <a:gd name="connsiteY1698" fmla="*/ 723304 h 2007826"/>
              <a:gd name="connsiteX1699" fmla="*/ 11320462 w 12192000"/>
              <a:gd name="connsiteY1699" fmla="*/ 720351 h 2007826"/>
              <a:gd name="connsiteX1700" fmla="*/ 10629948 w 12192000"/>
              <a:gd name="connsiteY1700" fmla="*/ 720208 h 2007826"/>
              <a:gd name="connsiteX1701" fmla="*/ 10648807 w 12192000"/>
              <a:gd name="connsiteY1701" fmla="*/ 729972 h 2007826"/>
              <a:gd name="connsiteX1702" fmla="*/ 10629948 w 12192000"/>
              <a:gd name="connsiteY1702" fmla="*/ 720208 h 2007826"/>
              <a:gd name="connsiteX1703" fmla="*/ 10335006 w 12192000"/>
              <a:gd name="connsiteY1703" fmla="*/ 719446 h 2007826"/>
              <a:gd name="connsiteX1704" fmla="*/ 10335006 w 12192000"/>
              <a:gd name="connsiteY1704" fmla="*/ 719446 h 2007826"/>
              <a:gd name="connsiteX1705" fmla="*/ 1226236 w 12192000"/>
              <a:gd name="connsiteY1705" fmla="*/ 719207 h 2007826"/>
              <a:gd name="connsiteX1706" fmla="*/ 1209996 w 12192000"/>
              <a:gd name="connsiteY1706" fmla="*/ 729924 h 2007826"/>
              <a:gd name="connsiteX1707" fmla="*/ 1226236 w 12192000"/>
              <a:gd name="connsiteY1707" fmla="*/ 719207 h 2007826"/>
              <a:gd name="connsiteX1708" fmla="*/ 11302698 w 12192000"/>
              <a:gd name="connsiteY1708" fmla="*/ 718969 h 2007826"/>
              <a:gd name="connsiteX1709" fmla="*/ 11298984 w 12192000"/>
              <a:gd name="connsiteY1709" fmla="*/ 736925 h 2007826"/>
              <a:gd name="connsiteX1710" fmla="*/ 11302698 w 12192000"/>
              <a:gd name="connsiteY1710" fmla="*/ 718969 h 2007826"/>
              <a:gd name="connsiteX1711" fmla="*/ 1192176 w 12192000"/>
              <a:gd name="connsiteY1711" fmla="*/ 717998 h 2007826"/>
              <a:gd name="connsiteX1712" fmla="*/ 1186089 w 12192000"/>
              <a:gd name="connsiteY1712" fmla="*/ 718969 h 2007826"/>
              <a:gd name="connsiteX1713" fmla="*/ 1192176 w 12192000"/>
              <a:gd name="connsiteY1713" fmla="*/ 717998 h 2007826"/>
              <a:gd name="connsiteX1714" fmla="*/ 9953107 w 12192000"/>
              <a:gd name="connsiteY1714" fmla="*/ 717994 h 2007826"/>
              <a:gd name="connsiteX1715" fmla="*/ 9943862 w 12192000"/>
              <a:gd name="connsiteY1715" fmla="*/ 725638 h 2007826"/>
              <a:gd name="connsiteX1716" fmla="*/ 9961816 w 12192000"/>
              <a:gd name="connsiteY1716" fmla="*/ 731068 h 2007826"/>
              <a:gd name="connsiteX1717" fmla="*/ 9953107 w 12192000"/>
              <a:gd name="connsiteY1717" fmla="*/ 717994 h 2007826"/>
              <a:gd name="connsiteX1718" fmla="*/ 1835257 w 12192000"/>
              <a:gd name="connsiteY1718" fmla="*/ 717636 h 2007826"/>
              <a:gd name="connsiteX1719" fmla="*/ 1834638 w 12192000"/>
              <a:gd name="connsiteY1719" fmla="*/ 733497 h 2007826"/>
              <a:gd name="connsiteX1720" fmla="*/ 1818970 w 12192000"/>
              <a:gd name="connsiteY1720" fmla="*/ 725638 h 2007826"/>
              <a:gd name="connsiteX1721" fmla="*/ 1804206 w 12192000"/>
              <a:gd name="connsiteY1721" fmla="*/ 731687 h 2007826"/>
              <a:gd name="connsiteX1722" fmla="*/ 1800682 w 12192000"/>
              <a:gd name="connsiteY1722" fmla="*/ 739308 h 2007826"/>
              <a:gd name="connsiteX1723" fmla="*/ 1799491 w 12192000"/>
              <a:gd name="connsiteY1723" fmla="*/ 722447 h 2007826"/>
              <a:gd name="connsiteX1724" fmla="*/ 1815731 w 12192000"/>
              <a:gd name="connsiteY1724" fmla="*/ 724733 h 2007826"/>
              <a:gd name="connsiteX1725" fmla="*/ 1835257 w 12192000"/>
              <a:gd name="connsiteY1725" fmla="*/ 717636 h 2007826"/>
              <a:gd name="connsiteX1726" fmla="*/ 9892142 w 12192000"/>
              <a:gd name="connsiteY1726" fmla="*/ 714064 h 2007826"/>
              <a:gd name="connsiteX1727" fmla="*/ 9892142 w 12192000"/>
              <a:gd name="connsiteY1727" fmla="*/ 714064 h 2007826"/>
              <a:gd name="connsiteX1728" fmla="*/ 10299195 w 12192000"/>
              <a:gd name="connsiteY1728" fmla="*/ 713178 h 2007826"/>
              <a:gd name="connsiteX1729" fmla="*/ 10292953 w 12192000"/>
              <a:gd name="connsiteY1729" fmla="*/ 713921 h 2007826"/>
              <a:gd name="connsiteX1730" fmla="*/ 10299195 w 12192000"/>
              <a:gd name="connsiteY1730" fmla="*/ 713178 h 2007826"/>
              <a:gd name="connsiteX1731" fmla="*/ 11363325 w 12192000"/>
              <a:gd name="connsiteY1731" fmla="*/ 712635 h 2007826"/>
              <a:gd name="connsiteX1732" fmla="*/ 11387424 w 12192000"/>
              <a:gd name="connsiteY1732" fmla="*/ 713349 h 2007826"/>
              <a:gd name="connsiteX1733" fmla="*/ 11380518 w 12192000"/>
              <a:gd name="connsiteY1733" fmla="*/ 727400 h 2007826"/>
              <a:gd name="connsiteX1734" fmla="*/ 11378326 w 12192000"/>
              <a:gd name="connsiteY1734" fmla="*/ 727543 h 2007826"/>
              <a:gd name="connsiteX1735" fmla="*/ 11375708 w 12192000"/>
              <a:gd name="connsiteY1735" fmla="*/ 713826 h 2007826"/>
              <a:gd name="connsiteX1736" fmla="*/ 11363325 w 12192000"/>
              <a:gd name="connsiteY1736" fmla="*/ 723685 h 2007826"/>
              <a:gd name="connsiteX1737" fmla="*/ 11363325 w 12192000"/>
              <a:gd name="connsiteY1737" fmla="*/ 712635 h 2007826"/>
              <a:gd name="connsiteX1738" fmla="*/ 10164473 w 12192000"/>
              <a:gd name="connsiteY1738" fmla="*/ 711707 h 2007826"/>
              <a:gd name="connsiteX1739" fmla="*/ 10155602 w 12192000"/>
              <a:gd name="connsiteY1739" fmla="*/ 714397 h 2007826"/>
              <a:gd name="connsiteX1740" fmla="*/ 10170700 w 12192000"/>
              <a:gd name="connsiteY1740" fmla="*/ 716874 h 2007826"/>
              <a:gd name="connsiteX1741" fmla="*/ 10164473 w 12192000"/>
              <a:gd name="connsiteY1741" fmla="*/ 711707 h 2007826"/>
              <a:gd name="connsiteX1742" fmla="*/ 9927384 w 12192000"/>
              <a:gd name="connsiteY1742" fmla="*/ 711302 h 2007826"/>
              <a:gd name="connsiteX1743" fmla="*/ 9913239 w 12192000"/>
              <a:gd name="connsiteY1743" fmla="*/ 722399 h 2007826"/>
              <a:gd name="connsiteX1744" fmla="*/ 9936909 w 12192000"/>
              <a:gd name="connsiteY1744" fmla="*/ 726591 h 2007826"/>
              <a:gd name="connsiteX1745" fmla="*/ 9927384 w 12192000"/>
              <a:gd name="connsiteY1745" fmla="*/ 711302 h 2007826"/>
              <a:gd name="connsiteX1746" fmla="*/ 9901714 w 12192000"/>
              <a:gd name="connsiteY1746" fmla="*/ 710539 h 2007826"/>
              <a:gd name="connsiteX1747" fmla="*/ 9908858 w 12192000"/>
              <a:gd name="connsiteY1747" fmla="*/ 722733 h 2007826"/>
              <a:gd name="connsiteX1748" fmla="*/ 9901714 w 12192000"/>
              <a:gd name="connsiteY1748" fmla="*/ 710539 h 2007826"/>
              <a:gd name="connsiteX1749" fmla="*/ 10142982 w 12192000"/>
              <a:gd name="connsiteY1749" fmla="*/ 709873 h 2007826"/>
              <a:gd name="connsiteX1750" fmla="*/ 10130933 w 12192000"/>
              <a:gd name="connsiteY1750" fmla="*/ 709920 h 2007826"/>
              <a:gd name="connsiteX1751" fmla="*/ 10143125 w 12192000"/>
              <a:gd name="connsiteY1751" fmla="*/ 712635 h 2007826"/>
              <a:gd name="connsiteX1752" fmla="*/ 1885455 w 12192000"/>
              <a:gd name="connsiteY1752" fmla="*/ 709872 h 2007826"/>
              <a:gd name="connsiteX1753" fmla="*/ 1884693 w 12192000"/>
              <a:gd name="connsiteY1753" fmla="*/ 720065 h 2007826"/>
              <a:gd name="connsiteX1754" fmla="*/ 1885455 w 12192000"/>
              <a:gd name="connsiteY1754" fmla="*/ 709872 h 2007826"/>
              <a:gd name="connsiteX1755" fmla="*/ 10282524 w 12192000"/>
              <a:gd name="connsiteY1755" fmla="*/ 709349 h 2007826"/>
              <a:gd name="connsiteX1756" fmla="*/ 10282524 w 12192000"/>
              <a:gd name="connsiteY1756" fmla="*/ 709349 h 2007826"/>
              <a:gd name="connsiteX1757" fmla="*/ 1244475 w 12192000"/>
              <a:gd name="connsiteY1757" fmla="*/ 709253 h 2007826"/>
              <a:gd name="connsiteX1758" fmla="*/ 1250048 w 12192000"/>
              <a:gd name="connsiteY1758" fmla="*/ 715445 h 2007826"/>
              <a:gd name="connsiteX1759" fmla="*/ 1244475 w 12192000"/>
              <a:gd name="connsiteY1759" fmla="*/ 709253 h 2007826"/>
              <a:gd name="connsiteX1760" fmla="*/ 11350084 w 12192000"/>
              <a:gd name="connsiteY1760" fmla="*/ 708586 h 2007826"/>
              <a:gd name="connsiteX1761" fmla="*/ 11358466 w 12192000"/>
              <a:gd name="connsiteY1761" fmla="*/ 716302 h 2007826"/>
              <a:gd name="connsiteX1762" fmla="*/ 11350084 w 12192000"/>
              <a:gd name="connsiteY1762" fmla="*/ 708586 h 2007826"/>
              <a:gd name="connsiteX1763" fmla="*/ 11258692 w 12192000"/>
              <a:gd name="connsiteY1763" fmla="*/ 708491 h 2007826"/>
              <a:gd name="connsiteX1764" fmla="*/ 11267788 w 12192000"/>
              <a:gd name="connsiteY1764" fmla="*/ 708539 h 2007826"/>
              <a:gd name="connsiteX1765" fmla="*/ 11268740 w 12192000"/>
              <a:gd name="connsiteY1765" fmla="*/ 727829 h 2007826"/>
              <a:gd name="connsiteX1766" fmla="*/ 11258644 w 12192000"/>
              <a:gd name="connsiteY1766" fmla="*/ 727114 h 2007826"/>
              <a:gd name="connsiteX1767" fmla="*/ 11258692 w 12192000"/>
              <a:gd name="connsiteY1767" fmla="*/ 708491 h 2007826"/>
              <a:gd name="connsiteX1768" fmla="*/ 1865500 w 12192000"/>
              <a:gd name="connsiteY1768" fmla="*/ 707300 h 2007826"/>
              <a:gd name="connsiteX1769" fmla="*/ 1873453 w 12192000"/>
              <a:gd name="connsiteY1769" fmla="*/ 723161 h 2007826"/>
              <a:gd name="connsiteX1770" fmla="*/ 1859737 w 12192000"/>
              <a:gd name="connsiteY1770" fmla="*/ 715873 h 2007826"/>
              <a:gd name="connsiteX1771" fmla="*/ 1855118 w 12192000"/>
              <a:gd name="connsiteY1771" fmla="*/ 727495 h 2007826"/>
              <a:gd name="connsiteX1772" fmla="*/ 1848593 w 12192000"/>
              <a:gd name="connsiteY1772" fmla="*/ 716302 h 2007826"/>
              <a:gd name="connsiteX1773" fmla="*/ 1847259 w 12192000"/>
              <a:gd name="connsiteY1773" fmla="*/ 732782 h 2007826"/>
              <a:gd name="connsiteX1774" fmla="*/ 1836639 w 12192000"/>
              <a:gd name="connsiteY1774" fmla="*/ 727876 h 2007826"/>
              <a:gd name="connsiteX1775" fmla="*/ 1847259 w 12192000"/>
              <a:gd name="connsiteY1775" fmla="*/ 714063 h 2007826"/>
              <a:gd name="connsiteX1776" fmla="*/ 1865500 w 12192000"/>
              <a:gd name="connsiteY1776" fmla="*/ 707300 h 2007826"/>
              <a:gd name="connsiteX1777" fmla="*/ 11281933 w 12192000"/>
              <a:gd name="connsiteY1777" fmla="*/ 706538 h 2007826"/>
              <a:gd name="connsiteX1778" fmla="*/ 11282458 w 12192000"/>
              <a:gd name="connsiteY1778" fmla="*/ 727590 h 2007826"/>
              <a:gd name="connsiteX1779" fmla="*/ 11287029 w 12192000"/>
              <a:gd name="connsiteY1779" fmla="*/ 727590 h 2007826"/>
              <a:gd name="connsiteX1780" fmla="*/ 11287220 w 12192000"/>
              <a:gd name="connsiteY1780" fmla="*/ 713301 h 2007826"/>
              <a:gd name="connsiteX1781" fmla="*/ 11296650 w 12192000"/>
              <a:gd name="connsiteY1781" fmla="*/ 713206 h 2007826"/>
              <a:gd name="connsiteX1782" fmla="*/ 11292412 w 12192000"/>
              <a:gd name="connsiteY1782" fmla="*/ 733401 h 2007826"/>
              <a:gd name="connsiteX1783" fmla="*/ 11273362 w 12192000"/>
              <a:gd name="connsiteY1783" fmla="*/ 726923 h 2007826"/>
              <a:gd name="connsiteX1784" fmla="*/ 11281933 w 12192000"/>
              <a:gd name="connsiteY1784" fmla="*/ 706538 h 2007826"/>
              <a:gd name="connsiteX1785" fmla="*/ 2413313 w 12192000"/>
              <a:gd name="connsiteY1785" fmla="*/ 705062 h 2007826"/>
              <a:gd name="connsiteX1786" fmla="*/ 2401980 w 12192000"/>
              <a:gd name="connsiteY1786" fmla="*/ 705157 h 2007826"/>
              <a:gd name="connsiteX1787" fmla="*/ 2413313 w 12192000"/>
              <a:gd name="connsiteY1787" fmla="*/ 705062 h 2007826"/>
              <a:gd name="connsiteX1788" fmla="*/ 2356455 w 12192000"/>
              <a:gd name="connsiteY1788" fmla="*/ 704633 h 2007826"/>
              <a:gd name="connsiteX1789" fmla="*/ 2345550 w 12192000"/>
              <a:gd name="connsiteY1789" fmla="*/ 718446 h 2007826"/>
              <a:gd name="connsiteX1790" fmla="*/ 2341883 w 12192000"/>
              <a:gd name="connsiteY1790" fmla="*/ 713111 h 2007826"/>
              <a:gd name="connsiteX1791" fmla="*/ 2338168 w 12192000"/>
              <a:gd name="connsiteY1791" fmla="*/ 717874 h 2007826"/>
              <a:gd name="connsiteX1792" fmla="*/ 2318358 w 12192000"/>
              <a:gd name="connsiteY1792" fmla="*/ 726638 h 2007826"/>
              <a:gd name="connsiteX1793" fmla="*/ 2311835 w 12192000"/>
              <a:gd name="connsiteY1793" fmla="*/ 724495 h 2007826"/>
              <a:gd name="connsiteX1794" fmla="*/ 2314644 w 12192000"/>
              <a:gd name="connsiteY1794" fmla="*/ 731877 h 2007826"/>
              <a:gd name="connsiteX1795" fmla="*/ 2327549 w 12192000"/>
              <a:gd name="connsiteY1795" fmla="*/ 729163 h 2007826"/>
              <a:gd name="connsiteX1796" fmla="*/ 2363026 w 12192000"/>
              <a:gd name="connsiteY1796" fmla="*/ 715922 h 2007826"/>
              <a:gd name="connsiteX1797" fmla="*/ 2356455 w 12192000"/>
              <a:gd name="connsiteY1797" fmla="*/ 704633 h 2007826"/>
              <a:gd name="connsiteX1798" fmla="*/ 10839545 w 12192000"/>
              <a:gd name="connsiteY1798" fmla="*/ 703824 h 2007826"/>
              <a:gd name="connsiteX1799" fmla="*/ 10813447 w 12192000"/>
              <a:gd name="connsiteY1799" fmla="*/ 712207 h 2007826"/>
              <a:gd name="connsiteX1800" fmla="*/ 10827544 w 12192000"/>
              <a:gd name="connsiteY1800" fmla="*/ 714159 h 2007826"/>
              <a:gd name="connsiteX1801" fmla="*/ 10846260 w 12192000"/>
              <a:gd name="connsiteY1801" fmla="*/ 721590 h 2007826"/>
              <a:gd name="connsiteX1802" fmla="*/ 10870549 w 12192000"/>
              <a:gd name="connsiteY1802" fmla="*/ 725876 h 2007826"/>
              <a:gd name="connsiteX1803" fmla="*/ 10890122 w 12192000"/>
              <a:gd name="connsiteY1803" fmla="*/ 732735 h 2007826"/>
              <a:gd name="connsiteX1804" fmla="*/ 10896171 w 12192000"/>
              <a:gd name="connsiteY1804" fmla="*/ 717636 h 2007826"/>
              <a:gd name="connsiteX1805" fmla="*/ 10874692 w 12192000"/>
              <a:gd name="connsiteY1805" fmla="*/ 718160 h 2007826"/>
              <a:gd name="connsiteX1806" fmla="*/ 10882312 w 12192000"/>
              <a:gd name="connsiteY1806" fmla="*/ 717922 h 2007826"/>
              <a:gd name="connsiteX1807" fmla="*/ 10882742 w 12192000"/>
              <a:gd name="connsiteY1807" fmla="*/ 713254 h 2007826"/>
              <a:gd name="connsiteX1808" fmla="*/ 10864978 w 12192000"/>
              <a:gd name="connsiteY1808" fmla="*/ 718779 h 2007826"/>
              <a:gd name="connsiteX1809" fmla="*/ 10866405 w 12192000"/>
              <a:gd name="connsiteY1809" fmla="*/ 710301 h 2007826"/>
              <a:gd name="connsiteX1810" fmla="*/ 10854167 w 12192000"/>
              <a:gd name="connsiteY1810" fmla="*/ 719732 h 2007826"/>
              <a:gd name="connsiteX1811" fmla="*/ 10853738 w 12192000"/>
              <a:gd name="connsiteY1811" fmla="*/ 708015 h 2007826"/>
              <a:gd name="connsiteX1812" fmla="*/ 10839831 w 12192000"/>
              <a:gd name="connsiteY1812" fmla="*/ 714493 h 2007826"/>
              <a:gd name="connsiteX1813" fmla="*/ 10839545 w 12192000"/>
              <a:gd name="connsiteY1813" fmla="*/ 703824 h 2007826"/>
              <a:gd name="connsiteX1814" fmla="*/ 10261047 w 12192000"/>
              <a:gd name="connsiteY1814" fmla="*/ 703593 h 2007826"/>
              <a:gd name="connsiteX1815" fmla="*/ 10254805 w 12192000"/>
              <a:gd name="connsiteY1815" fmla="*/ 704443 h 2007826"/>
              <a:gd name="connsiteX1816" fmla="*/ 10261047 w 12192000"/>
              <a:gd name="connsiteY1816" fmla="*/ 703593 h 2007826"/>
              <a:gd name="connsiteX1817" fmla="*/ 11255311 w 12192000"/>
              <a:gd name="connsiteY1817" fmla="*/ 702680 h 2007826"/>
              <a:gd name="connsiteX1818" fmla="*/ 11253310 w 12192000"/>
              <a:gd name="connsiteY1818" fmla="*/ 722780 h 2007826"/>
              <a:gd name="connsiteX1819" fmla="*/ 11239547 w 12192000"/>
              <a:gd name="connsiteY1819" fmla="*/ 723018 h 2007826"/>
              <a:gd name="connsiteX1820" fmla="*/ 11255311 w 12192000"/>
              <a:gd name="connsiteY1820" fmla="*/ 702680 h 2007826"/>
              <a:gd name="connsiteX1821" fmla="*/ 1912176 w 12192000"/>
              <a:gd name="connsiteY1821" fmla="*/ 702346 h 2007826"/>
              <a:gd name="connsiteX1822" fmla="*/ 1913810 w 12192000"/>
              <a:gd name="connsiteY1822" fmla="*/ 704164 h 2007826"/>
              <a:gd name="connsiteX1823" fmla="*/ 1911463 w 12192000"/>
              <a:gd name="connsiteY1823" fmla="*/ 705039 h 2007826"/>
              <a:gd name="connsiteX1824" fmla="*/ 1898984 w 12192000"/>
              <a:gd name="connsiteY1824" fmla="*/ 702156 h 2007826"/>
              <a:gd name="connsiteX1825" fmla="*/ 1900794 w 12192000"/>
              <a:gd name="connsiteY1825" fmla="*/ 709015 h 2007826"/>
              <a:gd name="connsiteX1826" fmla="*/ 1911463 w 12192000"/>
              <a:gd name="connsiteY1826" fmla="*/ 705039 h 2007826"/>
              <a:gd name="connsiteX1827" fmla="*/ 1909176 w 12192000"/>
              <a:gd name="connsiteY1827" fmla="*/ 713682 h 2007826"/>
              <a:gd name="connsiteX1828" fmla="*/ 1891078 w 12192000"/>
              <a:gd name="connsiteY1828" fmla="*/ 717826 h 2007826"/>
              <a:gd name="connsiteX1829" fmla="*/ 1898984 w 12192000"/>
              <a:gd name="connsiteY1829" fmla="*/ 702156 h 2007826"/>
              <a:gd name="connsiteX1830" fmla="*/ 9825704 w 12192000"/>
              <a:gd name="connsiteY1830" fmla="*/ 700109 h 2007826"/>
              <a:gd name="connsiteX1831" fmla="*/ 9825704 w 12192000"/>
              <a:gd name="connsiteY1831" fmla="*/ 700109 h 2007826"/>
              <a:gd name="connsiteX1832" fmla="*/ 11324795 w 12192000"/>
              <a:gd name="connsiteY1832" fmla="*/ 698965 h 2007826"/>
              <a:gd name="connsiteX1833" fmla="*/ 11344369 w 12192000"/>
              <a:gd name="connsiteY1833" fmla="*/ 705014 h 2007826"/>
              <a:gd name="connsiteX1834" fmla="*/ 11343893 w 12192000"/>
              <a:gd name="connsiteY1834" fmla="*/ 715159 h 2007826"/>
              <a:gd name="connsiteX1835" fmla="*/ 11332701 w 12192000"/>
              <a:gd name="connsiteY1835" fmla="*/ 704633 h 2007826"/>
              <a:gd name="connsiteX1836" fmla="*/ 11325558 w 12192000"/>
              <a:gd name="connsiteY1836" fmla="*/ 714826 h 2007826"/>
              <a:gd name="connsiteX1837" fmla="*/ 11324795 w 12192000"/>
              <a:gd name="connsiteY1837" fmla="*/ 698965 h 2007826"/>
              <a:gd name="connsiteX1838" fmla="*/ 9848088 w 12192000"/>
              <a:gd name="connsiteY1838" fmla="*/ 698108 h 2007826"/>
              <a:gd name="connsiteX1839" fmla="*/ 9860661 w 12192000"/>
              <a:gd name="connsiteY1839" fmla="*/ 707205 h 2007826"/>
              <a:gd name="connsiteX1840" fmla="*/ 9866805 w 12192000"/>
              <a:gd name="connsiteY1840" fmla="*/ 713635 h 2007826"/>
              <a:gd name="connsiteX1841" fmla="*/ 9870091 w 12192000"/>
              <a:gd name="connsiteY1841" fmla="*/ 705300 h 2007826"/>
              <a:gd name="connsiteX1842" fmla="*/ 9883044 w 12192000"/>
              <a:gd name="connsiteY1842" fmla="*/ 719446 h 2007826"/>
              <a:gd name="connsiteX1843" fmla="*/ 9855708 w 12192000"/>
              <a:gd name="connsiteY1843" fmla="*/ 701776 h 2007826"/>
              <a:gd name="connsiteX1844" fmla="*/ 9848088 w 12192000"/>
              <a:gd name="connsiteY1844" fmla="*/ 698108 h 2007826"/>
              <a:gd name="connsiteX1845" fmla="*/ 11311699 w 12192000"/>
              <a:gd name="connsiteY1845" fmla="*/ 696870 h 2007826"/>
              <a:gd name="connsiteX1846" fmla="*/ 11317081 w 12192000"/>
              <a:gd name="connsiteY1846" fmla="*/ 706729 h 2007826"/>
              <a:gd name="connsiteX1847" fmla="*/ 11311699 w 12192000"/>
              <a:gd name="connsiteY1847" fmla="*/ 696870 h 2007826"/>
              <a:gd name="connsiteX1848" fmla="*/ 9834276 w 12192000"/>
              <a:gd name="connsiteY1848" fmla="*/ 696584 h 2007826"/>
              <a:gd name="connsiteX1849" fmla="*/ 9843515 w 12192000"/>
              <a:gd name="connsiteY1849" fmla="*/ 707539 h 2007826"/>
              <a:gd name="connsiteX1850" fmla="*/ 9834276 w 12192000"/>
              <a:gd name="connsiteY1850" fmla="*/ 696584 h 2007826"/>
              <a:gd name="connsiteX1851" fmla="*/ 1243905 w 12192000"/>
              <a:gd name="connsiteY1851" fmla="*/ 694440 h 2007826"/>
              <a:gd name="connsiteX1852" fmla="*/ 1233427 w 12192000"/>
              <a:gd name="connsiteY1852" fmla="*/ 724209 h 2007826"/>
              <a:gd name="connsiteX1853" fmla="*/ 1276385 w 12192000"/>
              <a:gd name="connsiteY1853" fmla="*/ 713778 h 2007826"/>
              <a:gd name="connsiteX1854" fmla="*/ 1294673 w 12192000"/>
              <a:gd name="connsiteY1854" fmla="*/ 712968 h 2007826"/>
              <a:gd name="connsiteX1855" fmla="*/ 1306960 w 12192000"/>
              <a:gd name="connsiteY1855" fmla="*/ 707300 h 2007826"/>
              <a:gd name="connsiteX1856" fmla="*/ 1317437 w 12192000"/>
              <a:gd name="connsiteY1856" fmla="*/ 702061 h 2007826"/>
              <a:gd name="connsiteX1857" fmla="*/ 1310340 w 12192000"/>
              <a:gd name="connsiteY1857" fmla="*/ 711158 h 2007826"/>
              <a:gd name="connsiteX1858" fmla="*/ 1207471 w 12192000"/>
              <a:gd name="connsiteY1858" fmla="*/ 740546 h 2007826"/>
              <a:gd name="connsiteX1859" fmla="*/ 1197804 w 12192000"/>
              <a:gd name="connsiteY1859" fmla="*/ 743070 h 2007826"/>
              <a:gd name="connsiteX1860" fmla="*/ 1155275 w 12192000"/>
              <a:gd name="connsiteY1860" fmla="*/ 753501 h 2007826"/>
              <a:gd name="connsiteX1861" fmla="*/ 1165658 w 12192000"/>
              <a:gd name="connsiteY1861" fmla="*/ 743165 h 2007826"/>
              <a:gd name="connsiteX1862" fmla="*/ 1167752 w 12192000"/>
              <a:gd name="connsiteY1862" fmla="*/ 744927 h 2007826"/>
              <a:gd name="connsiteX1863" fmla="*/ 1177469 w 12192000"/>
              <a:gd name="connsiteY1863" fmla="*/ 732210 h 2007826"/>
              <a:gd name="connsiteX1864" fmla="*/ 1166801 w 12192000"/>
              <a:gd name="connsiteY1864" fmla="*/ 737973 h 2007826"/>
              <a:gd name="connsiteX1865" fmla="*/ 1159085 w 12192000"/>
              <a:gd name="connsiteY1865" fmla="*/ 727066 h 2007826"/>
              <a:gd name="connsiteX1866" fmla="*/ 1153323 w 12192000"/>
              <a:gd name="connsiteY1866" fmla="*/ 745309 h 2007826"/>
              <a:gd name="connsiteX1867" fmla="*/ 1143893 w 12192000"/>
              <a:gd name="connsiteY1867" fmla="*/ 732544 h 2007826"/>
              <a:gd name="connsiteX1868" fmla="*/ 1144798 w 12192000"/>
              <a:gd name="connsiteY1868" fmla="*/ 754549 h 2007826"/>
              <a:gd name="connsiteX1869" fmla="*/ 1128986 w 12192000"/>
              <a:gd name="connsiteY1869" fmla="*/ 740498 h 2007826"/>
              <a:gd name="connsiteX1870" fmla="*/ 1128224 w 12192000"/>
              <a:gd name="connsiteY1870" fmla="*/ 755073 h 2007826"/>
              <a:gd name="connsiteX1871" fmla="*/ 1144036 w 12192000"/>
              <a:gd name="connsiteY1871" fmla="*/ 756501 h 2007826"/>
              <a:gd name="connsiteX1872" fmla="*/ 1128272 w 12192000"/>
              <a:gd name="connsiteY1872" fmla="*/ 761645 h 2007826"/>
              <a:gd name="connsiteX1873" fmla="*/ 1085314 w 12192000"/>
              <a:gd name="connsiteY1873" fmla="*/ 774029 h 2007826"/>
              <a:gd name="connsiteX1874" fmla="*/ 1103602 w 12192000"/>
              <a:gd name="connsiteY1874" fmla="*/ 765027 h 2007826"/>
              <a:gd name="connsiteX1875" fmla="*/ 1117556 w 12192000"/>
              <a:gd name="connsiteY1875" fmla="*/ 752596 h 2007826"/>
              <a:gd name="connsiteX1876" fmla="*/ 1093268 w 12192000"/>
              <a:gd name="connsiteY1876" fmla="*/ 756549 h 2007826"/>
              <a:gd name="connsiteX1877" fmla="*/ 1095506 w 12192000"/>
              <a:gd name="connsiteY1877" fmla="*/ 745404 h 2007826"/>
              <a:gd name="connsiteX1878" fmla="*/ 1087410 w 12192000"/>
              <a:gd name="connsiteY1878" fmla="*/ 747738 h 2007826"/>
              <a:gd name="connsiteX1879" fmla="*/ 1092077 w 12192000"/>
              <a:gd name="connsiteY1879" fmla="*/ 754215 h 2007826"/>
              <a:gd name="connsiteX1880" fmla="*/ 1081314 w 12192000"/>
              <a:gd name="connsiteY1880" fmla="*/ 761788 h 2007826"/>
              <a:gd name="connsiteX1881" fmla="*/ 1080790 w 12192000"/>
              <a:gd name="connsiteY1881" fmla="*/ 749214 h 2007826"/>
              <a:gd name="connsiteX1882" fmla="*/ 1073360 w 12192000"/>
              <a:gd name="connsiteY1882" fmla="*/ 751977 h 2007826"/>
              <a:gd name="connsiteX1883" fmla="*/ 1076266 w 12192000"/>
              <a:gd name="connsiteY1883" fmla="*/ 758550 h 2007826"/>
              <a:gd name="connsiteX1884" fmla="*/ 1070074 w 12192000"/>
              <a:gd name="connsiteY1884" fmla="*/ 768314 h 2007826"/>
              <a:gd name="connsiteX1885" fmla="*/ 1065359 w 12192000"/>
              <a:gd name="connsiteY1885" fmla="*/ 753358 h 2007826"/>
              <a:gd name="connsiteX1886" fmla="*/ 1058407 w 12192000"/>
              <a:gd name="connsiteY1886" fmla="*/ 767313 h 2007826"/>
              <a:gd name="connsiteX1887" fmla="*/ 1063979 w 12192000"/>
              <a:gd name="connsiteY1887" fmla="*/ 777744 h 2007826"/>
              <a:gd name="connsiteX1888" fmla="*/ 1062073 w 12192000"/>
              <a:gd name="connsiteY1888" fmla="*/ 741165 h 2007826"/>
              <a:gd name="connsiteX1889" fmla="*/ 1069312 w 12192000"/>
              <a:gd name="connsiteY1889" fmla="*/ 745642 h 2007826"/>
              <a:gd name="connsiteX1890" fmla="*/ 1098125 w 12192000"/>
              <a:gd name="connsiteY1890" fmla="*/ 735163 h 2007826"/>
              <a:gd name="connsiteX1891" fmla="*/ 1113175 w 12192000"/>
              <a:gd name="connsiteY1891" fmla="*/ 731067 h 2007826"/>
              <a:gd name="connsiteX1892" fmla="*/ 1120938 w 12192000"/>
              <a:gd name="connsiteY1892" fmla="*/ 723447 h 2007826"/>
              <a:gd name="connsiteX1893" fmla="*/ 1126796 w 12192000"/>
              <a:gd name="connsiteY1893" fmla="*/ 727876 h 2007826"/>
              <a:gd name="connsiteX1894" fmla="*/ 1135416 w 12192000"/>
              <a:gd name="connsiteY1894" fmla="*/ 719303 h 2007826"/>
              <a:gd name="connsiteX1895" fmla="*/ 1140178 w 12192000"/>
              <a:gd name="connsiteY1895" fmla="*/ 721875 h 2007826"/>
              <a:gd name="connsiteX1896" fmla="*/ 1145512 w 12192000"/>
              <a:gd name="connsiteY1896" fmla="*/ 718731 h 2007826"/>
              <a:gd name="connsiteX1897" fmla="*/ 1149894 w 12192000"/>
              <a:gd name="connsiteY1897" fmla="*/ 722399 h 2007826"/>
              <a:gd name="connsiteX1898" fmla="*/ 1178897 w 12192000"/>
              <a:gd name="connsiteY1898" fmla="*/ 711063 h 2007826"/>
              <a:gd name="connsiteX1899" fmla="*/ 1202661 w 12192000"/>
              <a:gd name="connsiteY1899" fmla="*/ 707062 h 2007826"/>
              <a:gd name="connsiteX1900" fmla="*/ 1199567 w 12192000"/>
              <a:gd name="connsiteY1900" fmla="*/ 724590 h 2007826"/>
              <a:gd name="connsiteX1901" fmla="*/ 1206233 w 12192000"/>
              <a:gd name="connsiteY1901" fmla="*/ 716588 h 2007826"/>
              <a:gd name="connsiteX1902" fmla="*/ 1221854 w 12192000"/>
              <a:gd name="connsiteY1902" fmla="*/ 706967 h 2007826"/>
              <a:gd name="connsiteX1903" fmla="*/ 1203090 w 12192000"/>
              <a:gd name="connsiteY1903" fmla="*/ 713968 h 2007826"/>
              <a:gd name="connsiteX1904" fmla="*/ 1243905 w 12192000"/>
              <a:gd name="connsiteY1904" fmla="*/ 694440 h 2007826"/>
              <a:gd name="connsiteX1905" fmla="*/ 11207971 w 12192000"/>
              <a:gd name="connsiteY1905" fmla="*/ 692297 h 2007826"/>
              <a:gd name="connsiteX1906" fmla="*/ 11219925 w 12192000"/>
              <a:gd name="connsiteY1906" fmla="*/ 710492 h 2007826"/>
              <a:gd name="connsiteX1907" fmla="*/ 11220688 w 12192000"/>
              <a:gd name="connsiteY1907" fmla="*/ 693774 h 2007826"/>
              <a:gd name="connsiteX1908" fmla="*/ 11230308 w 12192000"/>
              <a:gd name="connsiteY1908" fmla="*/ 700585 h 2007826"/>
              <a:gd name="connsiteX1909" fmla="*/ 11224736 w 12192000"/>
              <a:gd name="connsiteY1909" fmla="*/ 712682 h 2007826"/>
              <a:gd name="connsiteX1910" fmla="*/ 11234547 w 12192000"/>
              <a:gd name="connsiteY1910" fmla="*/ 714778 h 2007826"/>
              <a:gd name="connsiteX1911" fmla="*/ 11240309 w 12192000"/>
              <a:gd name="connsiteY1911" fmla="*/ 696822 h 2007826"/>
              <a:gd name="connsiteX1912" fmla="*/ 11239309 w 12192000"/>
              <a:gd name="connsiteY1912" fmla="*/ 718779 h 2007826"/>
              <a:gd name="connsiteX1913" fmla="*/ 11202495 w 12192000"/>
              <a:gd name="connsiteY1913" fmla="*/ 712968 h 2007826"/>
              <a:gd name="connsiteX1914" fmla="*/ 11207971 w 12192000"/>
              <a:gd name="connsiteY1914" fmla="*/ 692297 h 2007826"/>
              <a:gd name="connsiteX1915" fmla="*/ 2460363 w 12192000"/>
              <a:gd name="connsiteY1915" fmla="*/ 691011 h 2007826"/>
              <a:gd name="connsiteX1916" fmla="*/ 2446029 w 12192000"/>
              <a:gd name="connsiteY1916" fmla="*/ 702061 h 2007826"/>
              <a:gd name="connsiteX1917" fmla="*/ 2467934 w 12192000"/>
              <a:gd name="connsiteY1917" fmla="*/ 695298 h 2007826"/>
              <a:gd name="connsiteX1918" fmla="*/ 2460363 w 12192000"/>
              <a:gd name="connsiteY1918" fmla="*/ 691011 h 2007826"/>
              <a:gd name="connsiteX1919" fmla="*/ 9783747 w 12192000"/>
              <a:gd name="connsiteY1919" fmla="*/ 689535 h 2007826"/>
              <a:gd name="connsiteX1920" fmla="*/ 9788747 w 12192000"/>
              <a:gd name="connsiteY1920" fmla="*/ 703109 h 2007826"/>
              <a:gd name="connsiteX1921" fmla="*/ 9783747 w 12192000"/>
              <a:gd name="connsiteY1921" fmla="*/ 689535 h 2007826"/>
              <a:gd name="connsiteX1922" fmla="*/ 1943706 w 12192000"/>
              <a:gd name="connsiteY1922" fmla="*/ 689153 h 2007826"/>
              <a:gd name="connsiteX1923" fmla="*/ 1945467 w 12192000"/>
              <a:gd name="connsiteY1923" fmla="*/ 697345 h 2007826"/>
              <a:gd name="connsiteX1924" fmla="*/ 1955229 w 12192000"/>
              <a:gd name="connsiteY1924" fmla="*/ 690629 h 2007826"/>
              <a:gd name="connsiteX1925" fmla="*/ 1964611 w 12192000"/>
              <a:gd name="connsiteY1925" fmla="*/ 694619 h 2007826"/>
              <a:gd name="connsiteX1926" fmla="*/ 1966993 w 12192000"/>
              <a:gd name="connsiteY1926" fmla="*/ 693028 h 2007826"/>
              <a:gd name="connsiteX1927" fmla="*/ 1961897 w 12192000"/>
              <a:gd name="connsiteY1927" fmla="*/ 704823 h 2007826"/>
              <a:gd name="connsiteX1928" fmla="*/ 1946991 w 12192000"/>
              <a:gd name="connsiteY1928" fmla="*/ 707395 h 2007826"/>
              <a:gd name="connsiteX1929" fmla="*/ 1937321 w 12192000"/>
              <a:gd name="connsiteY1929" fmla="*/ 696107 h 2007826"/>
              <a:gd name="connsiteX1930" fmla="*/ 1938940 w 12192000"/>
              <a:gd name="connsiteY1930" fmla="*/ 708491 h 2007826"/>
              <a:gd name="connsiteX1931" fmla="*/ 1935226 w 12192000"/>
              <a:gd name="connsiteY1931" fmla="*/ 708300 h 2007826"/>
              <a:gd name="connsiteX1932" fmla="*/ 1929226 w 12192000"/>
              <a:gd name="connsiteY1932" fmla="*/ 700155 h 2007826"/>
              <a:gd name="connsiteX1933" fmla="*/ 1925178 w 12192000"/>
              <a:gd name="connsiteY1933" fmla="*/ 702013 h 2007826"/>
              <a:gd name="connsiteX1934" fmla="*/ 1923177 w 12192000"/>
              <a:gd name="connsiteY1934" fmla="*/ 714587 h 2007826"/>
              <a:gd name="connsiteX1935" fmla="*/ 1913810 w 12192000"/>
              <a:gd name="connsiteY1935" fmla="*/ 704164 h 2007826"/>
              <a:gd name="connsiteX1936" fmla="*/ 1928273 w 12192000"/>
              <a:gd name="connsiteY1936" fmla="*/ 698774 h 2007826"/>
              <a:gd name="connsiteX1937" fmla="*/ 1929178 w 12192000"/>
              <a:gd name="connsiteY1937" fmla="*/ 694202 h 2007826"/>
              <a:gd name="connsiteX1938" fmla="*/ 1944753 w 12192000"/>
              <a:gd name="connsiteY1938" fmla="*/ 696345 h 2007826"/>
              <a:gd name="connsiteX1939" fmla="*/ 10734532 w 12192000"/>
              <a:gd name="connsiteY1939" fmla="*/ 689106 h 2007826"/>
              <a:gd name="connsiteX1940" fmla="*/ 10734484 w 12192000"/>
              <a:gd name="connsiteY1940" fmla="*/ 693202 h 2007826"/>
              <a:gd name="connsiteX1941" fmla="*/ 10751248 w 12192000"/>
              <a:gd name="connsiteY1941" fmla="*/ 697584 h 2007826"/>
              <a:gd name="connsiteX1942" fmla="*/ 10770823 w 12192000"/>
              <a:gd name="connsiteY1942" fmla="*/ 702347 h 2007826"/>
              <a:gd name="connsiteX1943" fmla="*/ 10773489 w 12192000"/>
              <a:gd name="connsiteY1943" fmla="*/ 694536 h 2007826"/>
              <a:gd name="connsiteX1944" fmla="*/ 10760916 w 12192000"/>
              <a:gd name="connsiteY1944" fmla="*/ 693393 h 2007826"/>
              <a:gd name="connsiteX1945" fmla="*/ 10734532 w 12192000"/>
              <a:gd name="connsiteY1945" fmla="*/ 689106 h 2007826"/>
              <a:gd name="connsiteX1946" fmla="*/ 9809273 w 12192000"/>
              <a:gd name="connsiteY1946" fmla="*/ 686725 h 2007826"/>
              <a:gd name="connsiteX1947" fmla="*/ 9806797 w 12192000"/>
              <a:gd name="connsiteY1947" fmla="*/ 696489 h 2007826"/>
              <a:gd name="connsiteX1948" fmla="*/ 9797415 w 12192000"/>
              <a:gd name="connsiteY1948" fmla="*/ 688011 h 2007826"/>
              <a:gd name="connsiteX1949" fmla="*/ 9803988 w 12192000"/>
              <a:gd name="connsiteY1949" fmla="*/ 702919 h 2007826"/>
              <a:gd name="connsiteX1950" fmla="*/ 9810655 w 12192000"/>
              <a:gd name="connsiteY1950" fmla="*/ 696393 h 2007826"/>
              <a:gd name="connsiteX1951" fmla="*/ 9810845 w 12192000"/>
              <a:gd name="connsiteY1951" fmla="*/ 709730 h 2007826"/>
              <a:gd name="connsiteX1952" fmla="*/ 9821752 w 12192000"/>
              <a:gd name="connsiteY1952" fmla="*/ 702919 h 2007826"/>
              <a:gd name="connsiteX1953" fmla="*/ 9809273 w 12192000"/>
              <a:gd name="connsiteY1953" fmla="*/ 686725 h 2007826"/>
              <a:gd name="connsiteX1954" fmla="*/ 11149155 w 12192000"/>
              <a:gd name="connsiteY1954" fmla="*/ 686677 h 2007826"/>
              <a:gd name="connsiteX1955" fmla="*/ 11149155 w 12192000"/>
              <a:gd name="connsiteY1955" fmla="*/ 686677 h 2007826"/>
              <a:gd name="connsiteX1956" fmla="*/ 11276790 w 12192000"/>
              <a:gd name="connsiteY1956" fmla="*/ 686533 h 2007826"/>
              <a:gd name="connsiteX1957" fmla="*/ 11276790 w 12192000"/>
              <a:gd name="connsiteY1957" fmla="*/ 697345 h 2007826"/>
              <a:gd name="connsiteX1958" fmla="*/ 11276790 w 12192000"/>
              <a:gd name="connsiteY1958" fmla="*/ 686533 h 2007826"/>
              <a:gd name="connsiteX1959" fmla="*/ 2501221 w 12192000"/>
              <a:gd name="connsiteY1959" fmla="*/ 686486 h 2007826"/>
              <a:gd name="connsiteX1960" fmla="*/ 2501221 w 12192000"/>
              <a:gd name="connsiteY1960" fmla="*/ 686486 h 2007826"/>
              <a:gd name="connsiteX1961" fmla="*/ 1986424 w 12192000"/>
              <a:gd name="connsiteY1961" fmla="*/ 686057 h 2007826"/>
              <a:gd name="connsiteX1962" fmla="*/ 1986424 w 12192000"/>
              <a:gd name="connsiteY1962" fmla="*/ 686057 h 2007826"/>
              <a:gd name="connsiteX1963" fmla="*/ 1980661 w 12192000"/>
              <a:gd name="connsiteY1963" fmla="*/ 685772 h 2007826"/>
              <a:gd name="connsiteX1964" fmla="*/ 1971898 w 12192000"/>
              <a:gd name="connsiteY1964" fmla="*/ 698108 h 2007826"/>
              <a:gd name="connsiteX1965" fmla="*/ 1980661 w 12192000"/>
              <a:gd name="connsiteY1965" fmla="*/ 685772 h 2007826"/>
              <a:gd name="connsiteX1966" fmla="*/ 1971279 w 12192000"/>
              <a:gd name="connsiteY1966" fmla="*/ 683104 h 2007826"/>
              <a:gd name="connsiteX1967" fmla="*/ 1968435 w 12192000"/>
              <a:gd name="connsiteY1967" fmla="*/ 692063 h 2007826"/>
              <a:gd name="connsiteX1968" fmla="*/ 1966993 w 12192000"/>
              <a:gd name="connsiteY1968" fmla="*/ 693028 h 2007826"/>
              <a:gd name="connsiteX1969" fmla="*/ 11186587 w 12192000"/>
              <a:gd name="connsiteY1969" fmla="*/ 682676 h 2007826"/>
              <a:gd name="connsiteX1970" fmla="*/ 11187255 w 12192000"/>
              <a:gd name="connsiteY1970" fmla="*/ 703776 h 2007826"/>
              <a:gd name="connsiteX1971" fmla="*/ 11191779 w 12192000"/>
              <a:gd name="connsiteY1971" fmla="*/ 703728 h 2007826"/>
              <a:gd name="connsiteX1972" fmla="*/ 11191969 w 12192000"/>
              <a:gd name="connsiteY1972" fmla="*/ 689487 h 2007826"/>
              <a:gd name="connsiteX1973" fmla="*/ 11200827 w 12192000"/>
              <a:gd name="connsiteY1973" fmla="*/ 689439 h 2007826"/>
              <a:gd name="connsiteX1974" fmla="*/ 11201161 w 12192000"/>
              <a:gd name="connsiteY1974" fmla="*/ 709444 h 2007826"/>
              <a:gd name="connsiteX1975" fmla="*/ 11164013 w 12192000"/>
              <a:gd name="connsiteY1975" fmla="*/ 697584 h 2007826"/>
              <a:gd name="connsiteX1976" fmla="*/ 11165156 w 12192000"/>
              <a:gd name="connsiteY1976" fmla="*/ 690868 h 2007826"/>
              <a:gd name="connsiteX1977" fmla="*/ 11163013 w 12192000"/>
              <a:gd name="connsiteY1977" fmla="*/ 684724 h 2007826"/>
              <a:gd name="connsiteX1978" fmla="*/ 11172729 w 12192000"/>
              <a:gd name="connsiteY1978" fmla="*/ 683390 h 2007826"/>
              <a:gd name="connsiteX1979" fmla="*/ 11172824 w 12192000"/>
              <a:gd name="connsiteY1979" fmla="*/ 701061 h 2007826"/>
              <a:gd name="connsiteX1980" fmla="*/ 11186587 w 12192000"/>
              <a:gd name="connsiteY1980" fmla="*/ 682676 h 2007826"/>
              <a:gd name="connsiteX1981" fmla="*/ 1347016 w 12192000"/>
              <a:gd name="connsiteY1981" fmla="*/ 681294 h 2007826"/>
              <a:gd name="connsiteX1982" fmla="*/ 1323490 w 12192000"/>
              <a:gd name="connsiteY1982" fmla="*/ 692106 h 2007826"/>
              <a:gd name="connsiteX1983" fmla="*/ 1347016 w 12192000"/>
              <a:gd name="connsiteY1983" fmla="*/ 681294 h 2007826"/>
              <a:gd name="connsiteX1984" fmla="*/ 2001999 w 12192000"/>
              <a:gd name="connsiteY1984" fmla="*/ 680485 h 2007826"/>
              <a:gd name="connsiteX1985" fmla="*/ 2001665 w 12192000"/>
              <a:gd name="connsiteY1985" fmla="*/ 692726 h 2007826"/>
              <a:gd name="connsiteX1986" fmla="*/ 2001999 w 12192000"/>
              <a:gd name="connsiteY1986" fmla="*/ 680485 h 2007826"/>
              <a:gd name="connsiteX1987" fmla="*/ 10860724 w 12192000"/>
              <a:gd name="connsiteY1987" fmla="*/ 679104 h 2007826"/>
              <a:gd name="connsiteX1988" fmla="*/ 10854737 w 12192000"/>
              <a:gd name="connsiteY1988" fmla="*/ 679961 h 2007826"/>
              <a:gd name="connsiteX1989" fmla="*/ 10860724 w 12192000"/>
              <a:gd name="connsiteY1989" fmla="*/ 679104 h 2007826"/>
              <a:gd name="connsiteX1990" fmla="*/ 10097786 w 12192000"/>
              <a:gd name="connsiteY1990" fmla="*/ 675960 h 2007826"/>
              <a:gd name="connsiteX1991" fmla="*/ 10103548 w 12192000"/>
              <a:gd name="connsiteY1991" fmla="*/ 682009 h 2007826"/>
              <a:gd name="connsiteX1992" fmla="*/ 10097786 w 12192000"/>
              <a:gd name="connsiteY1992" fmla="*/ 675960 h 2007826"/>
              <a:gd name="connsiteX1993" fmla="*/ 11230355 w 12192000"/>
              <a:gd name="connsiteY1993" fmla="*/ 674674 h 2007826"/>
              <a:gd name="connsiteX1994" fmla="*/ 11253405 w 12192000"/>
              <a:gd name="connsiteY1994" fmla="*/ 683676 h 2007826"/>
              <a:gd name="connsiteX1995" fmla="*/ 11229831 w 12192000"/>
              <a:gd name="connsiteY1995" fmla="*/ 688058 h 2007826"/>
              <a:gd name="connsiteX1996" fmla="*/ 11230355 w 12192000"/>
              <a:gd name="connsiteY1996" fmla="*/ 674674 h 2007826"/>
              <a:gd name="connsiteX1997" fmla="*/ 2029375 w 12192000"/>
              <a:gd name="connsiteY1997" fmla="*/ 674338 h 2007826"/>
              <a:gd name="connsiteX1998" fmla="*/ 2025242 w 12192000"/>
              <a:gd name="connsiteY1998" fmla="*/ 688296 h 2007826"/>
              <a:gd name="connsiteX1999" fmla="*/ 2022148 w 12192000"/>
              <a:gd name="connsiteY1999" fmla="*/ 675817 h 2007826"/>
              <a:gd name="connsiteX2000" fmla="*/ 2029375 w 12192000"/>
              <a:gd name="connsiteY2000" fmla="*/ 674338 h 2007826"/>
              <a:gd name="connsiteX2001" fmla="*/ 1311108 w 12192000"/>
              <a:gd name="connsiteY2001" fmla="*/ 674102 h 2007826"/>
              <a:gd name="connsiteX2002" fmla="*/ 1303869 w 12192000"/>
              <a:gd name="connsiteY2002" fmla="*/ 691106 h 2007826"/>
              <a:gd name="connsiteX2003" fmla="*/ 1320157 w 12192000"/>
              <a:gd name="connsiteY2003" fmla="*/ 687724 h 2007826"/>
              <a:gd name="connsiteX2004" fmla="*/ 1312918 w 12192000"/>
              <a:gd name="connsiteY2004" fmla="*/ 701013 h 2007826"/>
              <a:gd name="connsiteX2005" fmla="*/ 1292582 w 12192000"/>
              <a:gd name="connsiteY2005" fmla="*/ 701156 h 2007826"/>
              <a:gd name="connsiteX2006" fmla="*/ 1274342 w 12192000"/>
              <a:gd name="connsiteY2006" fmla="*/ 706776 h 2007826"/>
              <a:gd name="connsiteX2007" fmla="*/ 1257006 w 12192000"/>
              <a:gd name="connsiteY2007" fmla="*/ 713254 h 2007826"/>
              <a:gd name="connsiteX2008" fmla="*/ 1257435 w 12192000"/>
              <a:gd name="connsiteY2008" fmla="*/ 702680 h 2007826"/>
              <a:gd name="connsiteX2009" fmla="*/ 1271675 w 12192000"/>
              <a:gd name="connsiteY2009" fmla="*/ 703728 h 2007826"/>
              <a:gd name="connsiteX2010" fmla="*/ 1271960 w 12192000"/>
              <a:gd name="connsiteY2010" fmla="*/ 694106 h 2007826"/>
              <a:gd name="connsiteX2011" fmla="*/ 1249625 w 12192000"/>
              <a:gd name="connsiteY2011" fmla="*/ 704918 h 2007826"/>
              <a:gd name="connsiteX2012" fmla="*/ 1242910 w 12192000"/>
              <a:gd name="connsiteY2012" fmla="*/ 697583 h 2007826"/>
              <a:gd name="connsiteX2013" fmla="*/ 1298440 w 12192000"/>
              <a:gd name="connsiteY2013" fmla="*/ 679722 h 2007826"/>
              <a:gd name="connsiteX2014" fmla="*/ 1290391 w 12192000"/>
              <a:gd name="connsiteY2014" fmla="*/ 694392 h 2007826"/>
              <a:gd name="connsiteX2015" fmla="*/ 1300726 w 12192000"/>
              <a:gd name="connsiteY2015" fmla="*/ 694249 h 2007826"/>
              <a:gd name="connsiteX2016" fmla="*/ 1311108 w 12192000"/>
              <a:gd name="connsiteY2016" fmla="*/ 674102 h 2007826"/>
              <a:gd name="connsiteX2017" fmla="*/ 11216973 w 12192000"/>
              <a:gd name="connsiteY2017" fmla="*/ 672673 h 2007826"/>
              <a:gd name="connsiteX2018" fmla="*/ 11224878 w 12192000"/>
              <a:gd name="connsiteY2018" fmla="*/ 683343 h 2007826"/>
              <a:gd name="connsiteX2019" fmla="*/ 11216973 w 12192000"/>
              <a:gd name="connsiteY2019" fmla="*/ 672673 h 2007826"/>
              <a:gd name="connsiteX2020" fmla="*/ 2053154 w 12192000"/>
              <a:gd name="connsiteY2020" fmla="*/ 671578 h 2007826"/>
              <a:gd name="connsiteX2021" fmla="*/ 2053154 w 12192000"/>
              <a:gd name="connsiteY2021" fmla="*/ 671578 h 2007826"/>
              <a:gd name="connsiteX2022" fmla="*/ 2046197 w 12192000"/>
              <a:gd name="connsiteY2022" fmla="*/ 671149 h 2007826"/>
              <a:gd name="connsiteX2023" fmla="*/ 2041101 w 12192000"/>
              <a:gd name="connsiteY2023" fmla="*/ 683152 h 2007826"/>
              <a:gd name="connsiteX2024" fmla="*/ 2037195 w 12192000"/>
              <a:gd name="connsiteY2024" fmla="*/ 675102 h 2007826"/>
              <a:gd name="connsiteX2025" fmla="*/ 2046197 w 12192000"/>
              <a:gd name="connsiteY2025" fmla="*/ 671149 h 2007826"/>
              <a:gd name="connsiteX2026" fmla="*/ 10517077 w 12192000"/>
              <a:gd name="connsiteY2026" fmla="*/ 670435 h 2007826"/>
              <a:gd name="connsiteX2027" fmla="*/ 10524125 w 12192000"/>
              <a:gd name="connsiteY2027" fmla="*/ 678532 h 2007826"/>
              <a:gd name="connsiteX2028" fmla="*/ 10517077 w 12192000"/>
              <a:gd name="connsiteY2028" fmla="*/ 670435 h 2007826"/>
              <a:gd name="connsiteX2029" fmla="*/ 9691592 w 12192000"/>
              <a:gd name="connsiteY2029" fmla="*/ 670388 h 2007826"/>
              <a:gd name="connsiteX2030" fmla="*/ 9699974 w 12192000"/>
              <a:gd name="connsiteY2030" fmla="*/ 690630 h 2007826"/>
              <a:gd name="connsiteX2031" fmla="*/ 9702927 w 12192000"/>
              <a:gd name="connsiteY2031" fmla="*/ 676437 h 2007826"/>
              <a:gd name="connsiteX2032" fmla="*/ 9709785 w 12192000"/>
              <a:gd name="connsiteY2032" fmla="*/ 689582 h 2007826"/>
              <a:gd name="connsiteX2033" fmla="*/ 9720215 w 12192000"/>
              <a:gd name="connsiteY2033" fmla="*/ 681914 h 2007826"/>
              <a:gd name="connsiteX2034" fmla="*/ 9720262 w 12192000"/>
              <a:gd name="connsiteY2034" fmla="*/ 695488 h 2007826"/>
              <a:gd name="connsiteX2035" fmla="*/ 9734455 w 12192000"/>
              <a:gd name="connsiteY2035" fmla="*/ 683533 h 2007826"/>
              <a:gd name="connsiteX2036" fmla="*/ 9734645 w 12192000"/>
              <a:gd name="connsiteY2036" fmla="*/ 694250 h 2007826"/>
              <a:gd name="connsiteX2037" fmla="*/ 9738646 w 12192000"/>
              <a:gd name="connsiteY2037" fmla="*/ 694250 h 2007826"/>
              <a:gd name="connsiteX2038" fmla="*/ 9740836 w 12192000"/>
              <a:gd name="connsiteY2038" fmla="*/ 683343 h 2007826"/>
              <a:gd name="connsiteX2039" fmla="*/ 9745980 w 12192000"/>
              <a:gd name="connsiteY2039" fmla="*/ 695393 h 2007826"/>
              <a:gd name="connsiteX2040" fmla="*/ 9755315 w 12192000"/>
              <a:gd name="connsiteY2040" fmla="*/ 690344 h 2007826"/>
              <a:gd name="connsiteX2041" fmla="*/ 9773364 w 12192000"/>
              <a:gd name="connsiteY2041" fmla="*/ 688963 h 2007826"/>
              <a:gd name="connsiteX2042" fmla="*/ 9772459 w 12192000"/>
              <a:gd name="connsiteY2042" fmla="*/ 698965 h 2007826"/>
              <a:gd name="connsiteX2043" fmla="*/ 9777985 w 12192000"/>
              <a:gd name="connsiteY2043" fmla="*/ 699108 h 2007826"/>
              <a:gd name="connsiteX2044" fmla="*/ 9775603 w 12192000"/>
              <a:gd name="connsiteY2044" fmla="*/ 687963 h 2007826"/>
              <a:gd name="connsiteX2045" fmla="*/ 9756363 w 12192000"/>
              <a:gd name="connsiteY2045" fmla="*/ 681057 h 2007826"/>
              <a:gd name="connsiteX2046" fmla="*/ 9712500 w 12192000"/>
              <a:gd name="connsiteY2046" fmla="*/ 678485 h 2007826"/>
              <a:gd name="connsiteX2047" fmla="*/ 9694355 w 12192000"/>
              <a:gd name="connsiteY2047" fmla="*/ 671340 h 2007826"/>
              <a:gd name="connsiteX2048" fmla="*/ 2548317 w 12192000"/>
              <a:gd name="connsiteY2048" fmla="*/ 670197 h 2007826"/>
              <a:gd name="connsiteX2049" fmla="*/ 2548175 w 12192000"/>
              <a:gd name="connsiteY2049" fmla="*/ 676484 h 2007826"/>
              <a:gd name="connsiteX2050" fmla="*/ 2542032 w 12192000"/>
              <a:gd name="connsiteY2050" fmla="*/ 671007 h 2007826"/>
              <a:gd name="connsiteX2051" fmla="*/ 2530604 w 12192000"/>
              <a:gd name="connsiteY2051" fmla="*/ 678866 h 2007826"/>
              <a:gd name="connsiteX2052" fmla="*/ 2526937 w 12192000"/>
              <a:gd name="connsiteY2052" fmla="*/ 673103 h 2007826"/>
              <a:gd name="connsiteX2053" fmla="*/ 2508364 w 12192000"/>
              <a:gd name="connsiteY2053" fmla="*/ 694536 h 2007826"/>
              <a:gd name="connsiteX2054" fmla="*/ 2527888 w 12192000"/>
              <a:gd name="connsiteY2054" fmla="*/ 687106 h 2007826"/>
              <a:gd name="connsiteX2055" fmla="*/ 2542937 w 12192000"/>
              <a:gd name="connsiteY2055" fmla="*/ 689821 h 2007826"/>
              <a:gd name="connsiteX2056" fmla="*/ 2554127 w 12192000"/>
              <a:gd name="connsiteY2056" fmla="*/ 670483 h 2007826"/>
              <a:gd name="connsiteX2057" fmla="*/ 11133391 w 12192000"/>
              <a:gd name="connsiteY2057" fmla="*/ 668673 h 2007826"/>
              <a:gd name="connsiteX2058" fmla="*/ 11135106 w 12192000"/>
              <a:gd name="connsiteY2058" fmla="*/ 689582 h 2007826"/>
              <a:gd name="connsiteX2059" fmla="*/ 11139487 w 12192000"/>
              <a:gd name="connsiteY2059" fmla="*/ 689487 h 2007826"/>
              <a:gd name="connsiteX2060" fmla="*/ 11139535 w 12192000"/>
              <a:gd name="connsiteY2060" fmla="*/ 675198 h 2007826"/>
              <a:gd name="connsiteX2061" fmla="*/ 11149251 w 12192000"/>
              <a:gd name="connsiteY2061" fmla="*/ 675198 h 2007826"/>
              <a:gd name="connsiteX2062" fmla="*/ 11147203 w 12192000"/>
              <a:gd name="connsiteY2062" fmla="*/ 681342 h 2007826"/>
              <a:gd name="connsiteX2063" fmla="*/ 11162681 w 12192000"/>
              <a:gd name="connsiteY2063" fmla="*/ 679485 h 2007826"/>
              <a:gd name="connsiteX2064" fmla="*/ 11157871 w 12192000"/>
              <a:gd name="connsiteY2064" fmla="*/ 698918 h 2007826"/>
              <a:gd name="connsiteX2065" fmla="*/ 11141868 w 12192000"/>
              <a:gd name="connsiteY2065" fmla="*/ 695965 h 2007826"/>
              <a:gd name="connsiteX2066" fmla="*/ 11107531 w 12192000"/>
              <a:gd name="connsiteY2066" fmla="*/ 689440 h 2007826"/>
              <a:gd name="connsiteX2067" fmla="*/ 11111864 w 12192000"/>
              <a:gd name="connsiteY2067" fmla="*/ 670435 h 2007826"/>
              <a:gd name="connsiteX2068" fmla="*/ 11120103 w 12192000"/>
              <a:gd name="connsiteY2068" fmla="*/ 670388 h 2007826"/>
              <a:gd name="connsiteX2069" fmla="*/ 11120771 w 12192000"/>
              <a:gd name="connsiteY2069" fmla="*/ 688630 h 2007826"/>
              <a:gd name="connsiteX2070" fmla="*/ 11133391 w 12192000"/>
              <a:gd name="connsiteY2070" fmla="*/ 668673 h 2007826"/>
              <a:gd name="connsiteX2071" fmla="*/ 10506932 w 12192000"/>
              <a:gd name="connsiteY2071" fmla="*/ 666815 h 2007826"/>
              <a:gd name="connsiteX2072" fmla="*/ 10506932 w 12192000"/>
              <a:gd name="connsiteY2072" fmla="*/ 666815 h 2007826"/>
              <a:gd name="connsiteX2073" fmla="*/ 11187921 w 12192000"/>
              <a:gd name="connsiteY2073" fmla="*/ 665719 h 2007826"/>
              <a:gd name="connsiteX2074" fmla="*/ 11196208 w 12192000"/>
              <a:gd name="connsiteY2074" fmla="*/ 677484 h 2007826"/>
              <a:gd name="connsiteX2075" fmla="*/ 11187921 w 12192000"/>
              <a:gd name="connsiteY2075" fmla="*/ 665719 h 2007826"/>
              <a:gd name="connsiteX2076" fmla="*/ 10051626 w 12192000"/>
              <a:gd name="connsiteY2076" fmla="*/ 665298 h 2007826"/>
              <a:gd name="connsiteX2077" fmla="*/ 10045351 w 12192000"/>
              <a:gd name="connsiteY2077" fmla="*/ 666101 h 2007826"/>
              <a:gd name="connsiteX2078" fmla="*/ 10051626 w 12192000"/>
              <a:gd name="connsiteY2078" fmla="*/ 665298 h 2007826"/>
              <a:gd name="connsiteX2079" fmla="*/ 10682240 w 12192000"/>
              <a:gd name="connsiteY2079" fmla="*/ 665006 h 2007826"/>
              <a:gd name="connsiteX2080" fmla="*/ 10668857 w 12192000"/>
              <a:gd name="connsiteY2080" fmla="*/ 678437 h 2007826"/>
              <a:gd name="connsiteX2081" fmla="*/ 10692194 w 12192000"/>
              <a:gd name="connsiteY2081" fmla="*/ 685820 h 2007826"/>
              <a:gd name="connsiteX2082" fmla="*/ 10692146 w 12192000"/>
              <a:gd name="connsiteY2082" fmla="*/ 675960 h 2007826"/>
              <a:gd name="connsiteX2083" fmla="*/ 10678525 w 12192000"/>
              <a:gd name="connsiteY2083" fmla="*/ 671769 h 2007826"/>
              <a:gd name="connsiteX2084" fmla="*/ 10680335 w 12192000"/>
              <a:gd name="connsiteY2084" fmla="*/ 669006 h 2007826"/>
              <a:gd name="connsiteX2085" fmla="*/ 11177730 w 12192000"/>
              <a:gd name="connsiteY2085" fmla="*/ 662433 h 2007826"/>
              <a:gd name="connsiteX2086" fmla="*/ 11177730 w 12192000"/>
              <a:gd name="connsiteY2086" fmla="*/ 662433 h 2007826"/>
              <a:gd name="connsiteX2087" fmla="*/ 1363785 w 12192000"/>
              <a:gd name="connsiteY2087" fmla="*/ 661052 h 2007826"/>
              <a:gd name="connsiteX2088" fmla="*/ 1349831 w 12192000"/>
              <a:gd name="connsiteY2088" fmla="*/ 672340 h 2007826"/>
              <a:gd name="connsiteX2089" fmla="*/ 1331305 w 12192000"/>
              <a:gd name="connsiteY2089" fmla="*/ 678484 h 2007826"/>
              <a:gd name="connsiteX2090" fmla="*/ 1315541 w 12192000"/>
              <a:gd name="connsiteY2090" fmla="*/ 688010 h 2007826"/>
              <a:gd name="connsiteX2091" fmla="*/ 1326828 w 12192000"/>
              <a:gd name="connsiteY2091" fmla="*/ 674245 h 2007826"/>
              <a:gd name="connsiteX2092" fmla="*/ 1345307 w 12192000"/>
              <a:gd name="connsiteY2092" fmla="*/ 666958 h 2007826"/>
              <a:gd name="connsiteX2093" fmla="*/ 1363785 w 12192000"/>
              <a:gd name="connsiteY2093" fmla="*/ 661052 h 2007826"/>
              <a:gd name="connsiteX2094" fmla="*/ 10495353 w 12192000"/>
              <a:gd name="connsiteY2094" fmla="*/ 657135 h 2007826"/>
              <a:gd name="connsiteX2095" fmla="*/ 10495454 w 12192000"/>
              <a:gd name="connsiteY2095" fmla="*/ 665005 h 2007826"/>
              <a:gd name="connsiteX2096" fmla="*/ 10487786 w 12192000"/>
              <a:gd name="connsiteY2096" fmla="*/ 657194 h 2007826"/>
              <a:gd name="connsiteX2097" fmla="*/ 10495353 w 12192000"/>
              <a:gd name="connsiteY2097" fmla="*/ 657135 h 2007826"/>
              <a:gd name="connsiteX2098" fmla="*/ 10642378 w 12192000"/>
              <a:gd name="connsiteY2098" fmla="*/ 656146 h 2007826"/>
              <a:gd name="connsiteX2099" fmla="*/ 10628566 w 12192000"/>
              <a:gd name="connsiteY2099" fmla="*/ 670102 h 2007826"/>
              <a:gd name="connsiteX2100" fmla="*/ 10641759 w 12192000"/>
              <a:gd name="connsiteY2100" fmla="*/ 671245 h 2007826"/>
              <a:gd name="connsiteX2101" fmla="*/ 10669905 w 12192000"/>
              <a:gd name="connsiteY2101" fmla="*/ 672055 h 2007826"/>
              <a:gd name="connsiteX2102" fmla="*/ 10640234 w 12192000"/>
              <a:gd name="connsiteY2102" fmla="*/ 662148 h 2007826"/>
              <a:gd name="connsiteX2103" fmla="*/ 10641473 w 12192000"/>
              <a:gd name="connsiteY2103" fmla="*/ 659576 h 2007826"/>
              <a:gd name="connsiteX2104" fmla="*/ 11068288 w 12192000"/>
              <a:gd name="connsiteY2104" fmla="*/ 655098 h 2007826"/>
              <a:gd name="connsiteX2105" fmla="*/ 11065620 w 12192000"/>
              <a:gd name="connsiteY2105" fmla="*/ 664338 h 2007826"/>
              <a:gd name="connsiteX2106" fmla="*/ 11077527 w 12192000"/>
              <a:gd name="connsiteY2106" fmla="*/ 660480 h 2007826"/>
              <a:gd name="connsiteX2107" fmla="*/ 11084241 w 12192000"/>
              <a:gd name="connsiteY2107" fmla="*/ 676579 h 2007826"/>
              <a:gd name="connsiteX2108" fmla="*/ 11091053 w 12192000"/>
              <a:gd name="connsiteY2108" fmla="*/ 658671 h 2007826"/>
              <a:gd name="connsiteX2109" fmla="*/ 11091957 w 12192000"/>
              <a:gd name="connsiteY2109" fmla="*/ 671149 h 2007826"/>
              <a:gd name="connsiteX2110" fmla="*/ 11106006 w 12192000"/>
              <a:gd name="connsiteY2110" fmla="*/ 664386 h 2007826"/>
              <a:gd name="connsiteX2111" fmla="*/ 11106149 w 12192000"/>
              <a:gd name="connsiteY2111" fmla="*/ 685200 h 2007826"/>
              <a:gd name="connsiteX2112" fmla="*/ 11094291 w 12192000"/>
              <a:gd name="connsiteY2112" fmla="*/ 683771 h 2007826"/>
              <a:gd name="connsiteX2113" fmla="*/ 11055714 w 12192000"/>
              <a:gd name="connsiteY2113" fmla="*/ 674484 h 2007826"/>
              <a:gd name="connsiteX2114" fmla="*/ 11068288 w 12192000"/>
              <a:gd name="connsiteY2114" fmla="*/ 655098 h 2007826"/>
              <a:gd name="connsiteX2115" fmla="*/ 9599962 w 12192000"/>
              <a:gd name="connsiteY2115" fmla="*/ 654860 h 2007826"/>
              <a:gd name="connsiteX2116" fmla="*/ 9606010 w 12192000"/>
              <a:gd name="connsiteY2116" fmla="*/ 669483 h 2007826"/>
              <a:gd name="connsiteX2117" fmla="*/ 9634728 w 12192000"/>
              <a:gd name="connsiteY2117" fmla="*/ 675484 h 2007826"/>
              <a:gd name="connsiteX2118" fmla="*/ 9634538 w 12192000"/>
              <a:gd name="connsiteY2118" fmla="*/ 660862 h 2007826"/>
              <a:gd name="connsiteX2119" fmla="*/ 9651349 w 12192000"/>
              <a:gd name="connsiteY2119" fmla="*/ 667530 h 2007826"/>
              <a:gd name="connsiteX2120" fmla="*/ 9659921 w 12192000"/>
              <a:gd name="connsiteY2120" fmla="*/ 679104 h 2007826"/>
              <a:gd name="connsiteX2121" fmla="*/ 9667399 w 12192000"/>
              <a:gd name="connsiteY2121" fmla="*/ 674389 h 2007826"/>
              <a:gd name="connsiteX2122" fmla="*/ 9668970 w 12192000"/>
              <a:gd name="connsiteY2122" fmla="*/ 683676 h 2007826"/>
              <a:gd name="connsiteX2123" fmla="*/ 9679877 w 12192000"/>
              <a:gd name="connsiteY2123" fmla="*/ 675913 h 2007826"/>
              <a:gd name="connsiteX2124" fmla="*/ 9686782 w 12192000"/>
              <a:gd name="connsiteY2124" fmla="*/ 686486 h 2007826"/>
              <a:gd name="connsiteX2125" fmla="*/ 9687068 w 12192000"/>
              <a:gd name="connsiteY2125" fmla="*/ 665529 h 2007826"/>
              <a:gd name="connsiteX2126" fmla="*/ 9672876 w 12192000"/>
              <a:gd name="connsiteY2126" fmla="*/ 674293 h 2007826"/>
              <a:gd name="connsiteX2127" fmla="*/ 9672399 w 12192000"/>
              <a:gd name="connsiteY2127" fmla="*/ 666482 h 2007826"/>
              <a:gd name="connsiteX2128" fmla="*/ 9661398 w 12192000"/>
              <a:gd name="connsiteY2128" fmla="*/ 663672 h 2007826"/>
              <a:gd name="connsiteX2129" fmla="*/ 9652968 w 12192000"/>
              <a:gd name="connsiteY2129" fmla="*/ 666625 h 2007826"/>
              <a:gd name="connsiteX2130" fmla="*/ 9632537 w 12192000"/>
              <a:gd name="connsiteY2130" fmla="*/ 656146 h 2007826"/>
              <a:gd name="connsiteX2131" fmla="*/ 9628108 w 12192000"/>
              <a:gd name="connsiteY2131" fmla="*/ 659433 h 2007826"/>
              <a:gd name="connsiteX2132" fmla="*/ 9610630 w 12192000"/>
              <a:gd name="connsiteY2132" fmla="*/ 664958 h 2007826"/>
              <a:gd name="connsiteX2133" fmla="*/ 9599962 w 12192000"/>
              <a:gd name="connsiteY2133" fmla="*/ 654860 h 2007826"/>
              <a:gd name="connsiteX2134" fmla="*/ 2119713 w 12192000"/>
              <a:gd name="connsiteY2134" fmla="*/ 652383 h 2007826"/>
              <a:gd name="connsiteX2135" fmla="*/ 2125595 w 12192000"/>
              <a:gd name="connsiteY2135" fmla="*/ 665433 h 2007826"/>
              <a:gd name="connsiteX2136" fmla="*/ 2119381 w 12192000"/>
              <a:gd name="connsiteY2136" fmla="*/ 659099 h 2007826"/>
              <a:gd name="connsiteX2137" fmla="*/ 2102087 w 12192000"/>
              <a:gd name="connsiteY2137" fmla="*/ 662766 h 2007826"/>
              <a:gd name="connsiteX2138" fmla="*/ 2086922 w 12192000"/>
              <a:gd name="connsiteY2138" fmla="*/ 667529 h 2007826"/>
              <a:gd name="connsiteX2139" fmla="*/ 2073491 w 12192000"/>
              <a:gd name="connsiteY2139" fmla="*/ 665052 h 2007826"/>
              <a:gd name="connsiteX2140" fmla="*/ 2088827 w 12192000"/>
              <a:gd name="connsiteY2140" fmla="*/ 658003 h 2007826"/>
              <a:gd name="connsiteX2141" fmla="*/ 2087732 w 12192000"/>
              <a:gd name="connsiteY2141" fmla="*/ 663766 h 2007826"/>
              <a:gd name="connsiteX2142" fmla="*/ 2119713 w 12192000"/>
              <a:gd name="connsiteY2142" fmla="*/ 652383 h 2007826"/>
              <a:gd name="connsiteX2143" fmla="*/ 11133247 w 12192000"/>
              <a:gd name="connsiteY2143" fmla="*/ 650097 h 2007826"/>
              <a:gd name="connsiteX2144" fmla="*/ 11146773 w 12192000"/>
              <a:gd name="connsiteY2144" fmla="*/ 655479 h 2007826"/>
              <a:gd name="connsiteX2145" fmla="*/ 11160727 w 12192000"/>
              <a:gd name="connsiteY2145" fmla="*/ 661576 h 2007826"/>
              <a:gd name="connsiteX2146" fmla="*/ 11174633 w 12192000"/>
              <a:gd name="connsiteY2146" fmla="*/ 661099 h 2007826"/>
              <a:gd name="connsiteX2147" fmla="*/ 11160918 w 12192000"/>
              <a:gd name="connsiteY2147" fmla="*/ 666005 h 2007826"/>
              <a:gd name="connsiteX2148" fmla="*/ 11147249 w 12192000"/>
              <a:gd name="connsiteY2148" fmla="*/ 661004 h 2007826"/>
              <a:gd name="connsiteX2149" fmla="*/ 11133247 w 12192000"/>
              <a:gd name="connsiteY2149" fmla="*/ 650097 h 2007826"/>
              <a:gd name="connsiteX2150" fmla="*/ 2129421 w 12192000"/>
              <a:gd name="connsiteY2150" fmla="*/ 648763 h 2007826"/>
              <a:gd name="connsiteX2151" fmla="*/ 2132140 w 12192000"/>
              <a:gd name="connsiteY2151" fmla="*/ 664766 h 2007826"/>
              <a:gd name="connsiteX2152" fmla="*/ 2129421 w 12192000"/>
              <a:gd name="connsiteY2152" fmla="*/ 648763 h 2007826"/>
              <a:gd name="connsiteX2153" fmla="*/ 11126485 w 12192000"/>
              <a:gd name="connsiteY2153" fmla="*/ 647715 h 2007826"/>
              <a:gd name="connsiteX2154" fmla="*/ 11126581 w 12192000"/>
              <a:gd name="connsiteY2154" fmla="*/ 660099 h 2007826"/>
              <a:gd name="connsiteX2155" fmla="*/ 11126485 w 12192000"/>
              <a:gd name="connsiteY2155" fmla="*/ 647715 h 2007826"/>
              <a:gd name="connsiteX2156" fmla="*/ 9947309 w 12192000"/>
              <a:gd name="connsiteY2156" fmla="*/ 646188 h 2007826"/>
              <a:gd name="connsiteX2157" fmla="*/ 9941194 w 12192000"/>
              <a:gd name="connsiteY2157" fmla="*/ 647192 h 2007826"/>
              <a:gd name="connsiteX2158" fmla="*/ 9947309 w 12192000"/>
              <a:gd name="connsiteY2158" fmla="*/ 646188 h 2007826"/>
              <a:gd name="connsiteX2159" fmla="*/ 9572958 w 12192000"/>
              <a:gd name="connsiteY2159" fmla="*/ 645763 h 2007826"/>
              <a:gd name="connsiteX2160" fmla="*/ 9563005 w 12192000"/>
              <a:gd name="connsiteY2160" fmla="*/ 667054 h 2007826"/>
              <a:gd name="connsiteX2161" fmla="*/ 9574578 w 12192000"/>
              <a:gd name="connsiteY2161" fmla="*/ 656146 h 2007826"/>
              <a:gd name="connsiteX2162" fmla="*/ 9578102 w 12192000"/>
              <a:gd name="connsiteY2162" fmla="*/ 663719 h 2007826"/>
              <a:gd name="connsiteX2163" fmla="*/ 9595438 w 12192000"/>
              <a:gd name="connsiteY2163" fmla="*/ 662052 h 2007826"/>
              <a:gd name="connsiteX2164" fmla="*/ 9579912 w 12192000"/>
              <a:gd name="connsiteY2164" fmla="*/ 649669 h 2007826"/>
              <a:gd name="connsiteX2165" fmla="*/ 9566958 w 12192000"/>
              <a:gd name="connsiteY2165" fmla="*/ 657099 h 2007826"/>
              <a:gd name="connsiteX2166" fmla="*/ 11037665 w 12192000"/>
              <a:gd name="connsiteY2166" fmla="*/ 645334 h 2007826"/>
              <a:gd name="connsiteX2167" fmla="*/ 11041808 w 12192000"/>
              <a:gd name="connsiteY2167" fmla="*/ 666482 h 2007826"/>
              <a:gd name="connsiteX2168" fmla="*/ 11053428 w 12192000"/>
              <a:gd name="connsiteY2168" fmla="*/ 649573 h 2007826"/>
              <a:gd name="connsiteX2169" fmla="*/ 11054428 w 12192000"/>
              <a:gd name="connsiteY2169" fmla="*/ 672959 h 2007826"/>
              <a:gd name="connsiteX2170" fmla="*/ 11035426 w 12192000"/>
              <a:gd name="connsiteY2170" fmla="*/ 669959 h 2007826"/>
              <a:gd name="connsiteX2171" fmla="*/ 11037665 w 12192000"/>
              <a:gd name="connsiteY2171" fmla="*/ 645334 h 2007826"/>
              <a:gd name="connsiteX2172" fmla="*/ 11097101 w 12192000"/>
              <a:gd name="connsiteY2172" fmla="*/ 644000 h 2007826"/>
              <a:gd name="connsiteX2173" fmla="*/ 11115293 w 12192000"/>
              <a:gd name="connsiteY2173" fmla="*/ 653622 h 2007826"/>
              <a:gd name="connsiteX2174" fmla="*/ 11097196 w 12192000"/>
              <a:gd name="connsiteY2174" fmla="*/ 653479 h 2007826"/>
              <a:gd name="connsiteX2175" fmla="*/ 11097101 w 12192000"/>
              <a:gd name="connsiteY2175" fmla="*/ 644000 h 2007826"/>
              <a:gd name="connsiteX2176" fmla="*/ 9525048 w 12192000"/>
              <a:gd name="connsiteY2176" fmla="*/ 643763 h 2007826"/>
              <a:gd name="connsiteX2177" fmla="*/ 9524667 w 12192000"/>
              <a:gd name="connsiteY2177" fmla="*/ 650669 h 2007826"/>
              <a:gd name="connsiteX2178" fmla="*/ 9540859 w 12192000"/>
              <a:gd name="connsiteY2178" fmla="*/ 661814 h 2007826"/>
              <a:gd name="connsiteX2179" fmla="*/ 9544288 w 12192000"/>
              <a:gd name="connsiteY2179" fmla="*/ 661957 h 2007826"/>
              <a:gd name="connsiteX2180" fmla="*/ 9543526 w 12192000"/>
              <a:gd name="connsiteY2180" fmla="*/ 644191 h 2007826"/>
              <a:gd name="connsiteX2181" fmla="*/ 9525048 w 12192000"/>
              <a:gd name="connsiteY2181" fmla="*/ 643763 h 2007826"/>
              <a:gd name="connsiteX2182" fmla="*/ 10428922 w 12192000"/>
              <a:gd name="connsiteY2182" fmla="*/ 642685 h 2007826"/>
              <a:gd name="connsiteX2183" fmla="*/ 10429208 w 12192000"/>
              <a:gd name="connsiteY2183" fmla="*/ 650431 h 2007826"/>
              <a:gd name="connsiteX2184" fmla="*/ 10421207 w 12192000"/>
              <a:gd name="connsiteY2184" fmla="*/ 642762 h 2007826"/>
              <a:gd name="connsiteX2185" fmla="*/ 10428922 w 12192000"/>
              <a:gd name="connsiteY2185" fmla="*/ 642685 h 2007826"/>
              <a:gd name="connsiteX2186" fmla="*/ 11082623 w 12192000"/>
              <a:gd name="connsiteY2186" fmla="*/ 639190 h 2007826"/>
              <a:gd name="connsiteX2187" fmla="*/ 11090433 w 12192000"/>
              <a:gd name="connsiteY2187" fmla="*/ 650383 h 2007826"/>
              <a:gd name="connsiteX2188" fmla="*/ 11082623 w 12192000"/>
              <a:gd name="connsiteY2188" fmla="*/ 639190 h 2007826"/>
              <a:gd name="connsiteX2189" fmla="*/ 10401538 w 12192000"/>
              <a:gd name="connsiteY2189" fmla="*/ 638428 h 2007826"/>
              <a:gd name="connsiteX2190" fmla="*/ 10397442 w 12192000"/>
              <a:gd name="connsiteY2190" fmla="*/ 638666 h 2007826"/>
              <a:gd name="connsiteX2191" fmla="*/ 9473660 w 12192000"/>
              <a:gd name="connsiteY2191" fmla="*/ 638333 h 2007826"/>
              <a:gd name="connsiteX2192" fmla="*/ 9474232 w 12192000"/>
              <a:gd name="connsiteY2192" fmla="*/ 649431 h 2007826"/>
              <a:gd name="connsiteX2193" fmla="*/ 9473660 w 12192000"/>
              <a:gd name="connsiteY2193" fmla="*/ 638333 h 2007826"/>
              <a:gd name="connsiteX2194" fmla="*/ 10412063 w 12192000"/>
              <a:gd name="connsiteY2194" fmla="*/ 637570 h 2007826"/>
              <a:gd name="connsiteX2195" fmla="*/ 10409110 w 12192000"/>
              <a:gd name="connsiteY2195" fmla="*/ 650478 h 2007826"/>
              <a:gd name="connsiteX2196" fmla="*/ 10412063 w 12192000"/>
              <a:gd name="connsiteY2196" fmla="*/ 637570 h 2007826"/>
              <a:gd name="connsiteX2197" fmla="*/ 10987135 w 12192000"/>
              <a:gd name="connsiteY2197" fmla="*/ 637094 h 2007826"/>
              <a:gd name="connsiteX2198" fmla="*/ 10986992 w 12192000"/>
              <a:gd name="connsiteY2198" fmla="*/ 657432 h 2007826"/>
              <a:gd name="connsiteX2199" fmla="*/ 10976990 w 12192000"/>
              <a:gd name="connsiteY2199" fmla="*/ 637142 h 2007826"/>
              <a:gd name="connsiteX2200" fmla="*/ 10987135 w 12192000"/>
              <a:gd name="connsiteY2200" fmla="*/ 637094 h 2007826"/>
              <a:gd name="connsiteX2201" fmla="*/ 9481042 w 12192000"/>
              <a:gd name="connsiteY2201" fmla="*/ 635856 h 2007826"/>
              <a:gd name="connsiteX2202" fmla="*/ 9494520 w 12192000"/>
              <a:gd name="connsiteY2202" fmla="*/ 643858 h 2007826"/>
              <a:gd name="connsiteX2203" fmla="*/ 9502426 w 12192000"/>
              <a:gd name="connsiteY2203" fmla="*/ 656337 h 2007826"/>
              <a:gd name="connsiteX2204" fmla="*/ 9510284 w 12192000"/>
              <a:gd name="connsiteY2204" fmla="*/ 643620 h 2007826"/>
              <a:gd name="connsiteX2205" fmla="*/ 9514761 w 12192000"/>
              <a:gd name="connsiteY2205" fmla="*/ 654194 h 2007826"/>
              <a:gd name="connsiteX2206" fmla="*/ 9515999 w 12192000"/>
              <a:gd name="connsiteY2206" fmla="*/ 641334 h 2007826"/>
              <a:gd name="connsiteX2207" fmla="*/ 9501044 w 12192000"/>
              <a:gd name="connsiteY2207" fmla="*/ 643763 h 2007826"/>
              <a:gd name="connsiteX2208" fmla="*/ 9503664 w 12192000"/>
              <a:gd name="connsiteY2208" fmla="*/ 640190 h 2007826"/>
              <a:gd name="connsiteX2209" fmla="*/ 9481042 w 12192000"/>
              <a:gd name="connsiteY2209" fmla="*/ 635856 h 2007826"/>
              <a:gd name="connsiteX2210" fmla="*/ 9747939 w 12192000"/>
              <a:gd name="connsiteY2210" fmla="*/ 635612 h 2007826"/>
              <a:gd name="connsiteX2211" fmla="*/ 9741218 w 12192000"/>
              <a:gd name="connsiteY2211" fmla="*/ 638047 h 2007826"/>
              <a:gd name="connsiteX2212" fmla="*/ 9751552 w 12192000"/>
              <a:gd name="connsiteY2212" fmla="*/ 641143 h 2007826"/>
              <a:gd name="connsiteX2213" fmla="*/ 9747939 w 12192000"/>
              <a:gd name="connsiteY2213" fmla="*/ 635612 h 2007826"/>
              <a:gd name="connsiteX2214" fmla="*/ 11000470 w 12192000"/>
              <a:gd name="connsiteY2214" fmla="*/ 635284 h 2007826"/>
              <a:gd name="connsiteX2215" fmla="*/ 11003089 w 12192000"/>
              <a:gd name="connsiteY2215" fmla="*/ 657098 h 2007826"/>
              <a:gd name="connsiteX2216" fmla="*/ 11006946 w 12192000"/>
              <a:gd name="connsiteY2216" fmla="*/ 640571 h 2007826"/>
              <a:gd name="connsiteX2217" fmla="*/ 11012042 w 12192000"/>
              <a:gd name="connsiteY2217" fmla="*/ 650049 h 2007826"/>
              <a:gd name="connsiteX2218" fmla="*/ 11024806 w 12192000"/>
              <a:gd name="connsiteY2218" fmla="*/ 644905 h 2007826"/>
              <a:gd name="connsiteX2219" fmla="*/ 11025139 w 12192000"/>
              <a:gd name="connsiteY2219" fmla="*/ 667101 h 2007826"/>
              <a:gd name="connsiteX2220" fmla="*/ 11012852 w 12192000"/>
              <a:gd name="connsiteY2220" fmla="*/ 659861 h 2007826"/>
              <a:gd name="connsiteX2221" fmla="*/ 10991706 w 12192000"/>
              <a:gd name="connsiteY2221" fmla="*/ 660766 h 2007826"/>
              <a:gd name="connsiteX2222" fmla="*/ 11000470 w 12192000"/>
              <a:gd name="connsiteY2222" fmla="*/ 635284 h 2007826"/>
              <a:gd name="connsiteX2223" fmla="*/ 9722072 w 12192000"/>
              <a:gd name="connsiteY2223" fmla="*/ 633379 h 2007826"/>
              <a:gd name="connsiteX2224" fmla="*/ 9734217 w 12192000"/>
              <a:gd name="connsiteY2224" fmla="*/ 641191 h 2007826"/>
              <a:gd name="connsiteX2225" fmla="*/ 9722072 w 12192000"/>
              <a:gd name="connsiteY2225" fmla="*/ 633379 h 2007826"/>
              <a:gd name="connsiteX2226" fmla="*/ 10383058 w 12192000"/>
              <a:gd name="connsiteY2226" fmla="*/ 633140 h 2007826"/>
              <a:gd name="connsiteX2227" fmla="*/ 10390965 w 12192000"/>
              <a:gd name="connsiteY2227" fmla="*/ 641142 h 2007826"/>
              <a:gd name="connsiteX2228" fmla="*/ 10383058 w 12192000"/>
              <a:gd name="connsiteY2228" fmla="*/ 633140 h 2007826"/>
              <a:gd name="connsiteX2229" fmla="*/ 9893380 w 12192000"/>
              <a:gd name="connsiteY2229" fmla="*/ 633094 h 2007826"/>
              <a:gd name="connsiteX2230" fmla="*/ 9890856 w 12192000"/>
              <a:gd name="connsiteY2230" fmla="*/ 645382 h 2007826"/>
              <a:gd name="connsiteX2231" fmla="*/ 9893380 w 12192000"/>
              <a:gd name="connsiteY2231" fmla="*/ 633094 h 2007826"/>
              <a:gd name="connsiteX2232" fmla="*/ 2481697 w 12192000"/>
              <a:gd name="connsiteY2232" fmla="*/ 632474 h 2007826"/>
              <a:gd name="connsiteX2233" fmla="*/ 2464411 w 12192000"/>
              <a:gd name="connsiteY2233" fmla="*/ 634189 h 2007826"/>
              <a:gd name="connsiteX2234" fmla="*/ 2446886 w 12192000"/>
              <a:gd name="connsiteY2234" fmla="*/ 637380 h 2007826"/>
              <a:gd name="connsiteX2235" fmla="*/ 2447458 w 12192000"/>
              <a:gd name="connsiteY2235" fmla="*/ 643191 h 2007826"/>
              <a:gd name="connsiteX2236" fmla="*/ 2481649 w 12192000"/>
              <a:gd name="connsiteY2236" fmla="*/ 636332 h 2007826"/>
              <a:gd name="connsiteX2237" fmla="*/ 9709219 w 12192000"/>
              <a:gd name="connsiteY2237" fmla="*/ 630569 h 2007826"/>
              <a:gd name="connsiteX2238" fmla="*/ 9702070 w 12192000"/>
              <a:gd name="connsiteY2238" fmla="*/ 632855 h 2007826"/>
              <a:gd name="connsiteX2239" fmla="*/ 9712690 w 12192000"/>
              <a:gd name="connsiteY2239" fmla="*/ 635856 h 2007826"/>
              <a:gd name="connsiteX2240" fmla="*/ 9709219 w 12192000"/>
              <a:gd name="connsiteY2240" fmla="*/ 630569 h 2007826"/>
              <a:gd name="connsiteX2241" fmla="*/ 9435227 w 12192000"/>
              <a:gd name="connsiteY2241" fmla="*/ 629283 h 2007826"/>
              <a:gd name="connsiteX2242" fmla="*/ 9435227 w 12192000"/>
              <a:gd name="connsiteY2242" fmla="*/ 629283 h 2007826"/>
              <a:gd name="connsiteX2243" fmla="*/ 9450800 w 12192000"/>
              <a:gd name="connsiteY2243" fmla="*/ 628998 h 2007826"/>
              <a:gd name="connsiteX2244" fmla="*/ 9448467 w 12192000"/>
              <a:gd name="connsiteY2244" fmla="*/ 646573 h 2007826"/>
              <a:gd name="connsiteX2245" fmla="*/ 9453562 w 12192000"/>
              <a:gd name="connsiteY2245" fmla="*/ 646716 h 2007826"/>
              <a:gd name="connsiteX2246" fmla="*/ 9453467 w 12192000"/>
              <a:gd name="connsiteY2246" fmla="*/ 633522 h 2007826"/>
              <a:gd name="connsiteX2247" fmla="*/ 9468231 w 12192000"/>
              <a:gd name="connsiteY2247" fmla="*/ 648383 h 2007826"/>
              <a:gd name="connsiteX2248" fmla="*/ 9461992 w 12192000"/>
              <a:gd name="connsiteY2248" fmla="*/ 633999 h 2007826"/>
              <a:gd name="connsiteX2249" fmla="*/ 9450800 w 12192000"/>
              <a:gd name="connsiteY2249" fmla="*/ 628998 h 2007826"/>
              <a:gd name="connsiteX2250" fmla="*/ 9396651 w 12192000"/>
              <a:gd name="connsiteY2250" fmla="*/ 628950 h 2007826"/>
              <a:gd name="connsiteX2251" fmla="*/ 9396651 w 12192000"/>
              <a:gd name="connsiteY2251" fmla="*/ 628950 h 2007826"/>
              <a:gd name="connsiteX2252" fmla="*/ 1491329 w 12192000"/>
              <a:gd name="connsiteY2252" fmla="*/ 628187 h 2007826"/>
              <a:gd name="connsiteX2253" fmla="*/ 1491329 w 12192000"/>
              <a:gd name="connsiteY2253" fmla="*/ 628187 h 2007826"/>
              <a:gd name="connsiteX2254" fmla="*/ 1485044 w 12192000"/>
              <a:gd name="connsiteY2254" fmla="*/ 627949 h 2007826"/>
              <a:gd name="connsiteX2255" fmla="*/ 1476900 w 12192000"/>
              <a:gd name="connsiteY2255" fmla="*/ 641047 h 2007826"/>
              <a:gd name="connsiteX2256" fmla="*/ 1485044 w 12192000"/>
              <a:gd name="connsiteY2256" fmla="*/ 627949 h 2007826"/>
              <a:gd name="connsiteX2257" fmla="*/ 11045475 w 12192000"/>
              <a:gd name="connsiteY2257" fmla="*/ 626758 h 2007826"/>
              <a:gd name="connsiteX2258" fmla="*/ 11064001 w 12192000"/>
              <a:gd name="connsiteY2258" fmla="*/ 633331 h 2007826"/>
              <a:gd name="connsiteX2259" fmla="*/ 11062525 w 12192000"/>
              <a:gd name="connsiteY2259" fmla="*/ 643143 h 2007826"/>
              <a:gd name="connsiteX2260" fmla="*/ 11044237 w 12192000"/>
              <a:gd name="connsiteY2260" fmla="*/ 641190 h 2007826"/>
              <a:gd name="connsiteX2261" fmla="*/ 11045475 w 12192000"/>
              <a:gd name="connsiteY2261" fmla="*/ 626758 h 2007826"/>
              <a:gd name="connsiteX2262" fmla="*/ 9681121 w 12192000"/>
              <a:gd name="connsiteY2262" fmla="*/ 625372 h 2007826"/>
              <a:gd name="connsiteX2263" fmla="*/ 9672542 w 12192000"/>
              <a:gd name="connsiteY2263" fmla="*/ 625949 h 2007826"/>
              <a:gd name="connsiteX2264" fmla="*/ 9685448 w 12192000"/>
              <a:gd name="connsiteY2264" fmla="*/ 631760 h 2007826"/>
              <a:gd name="connsiteX2265" fmla="*/ 9681121 w 12192000"/>
              <a:gd name="connsiteY2265" fmla="*/ 625372 h 2007826"/>
              <a:gd name="connsiteX2266" fmla="*/ 9844469 w 12192000"/>
              <a:gd name="connsiteY2266" fmla="*/ 624901 h 2007826"/>
              <a:gd name="connsiteX2267" fmla="*/ 9834944 w 12192000"/>
              <a:gd name="connsiteY2267" fmla="*/ 639857 h 2007826"/>
              <a:gd name="connsiteX2268" fmla="*/ 9844469 w 12192000"/>
              <a:gd name="connsiteY2268" fmla="*/ 624901 h 2007826"/>
              <a:gd name="connsiteX2269" fmla="*/ 11015328 w 12192000"/>
              <a:gd name="connsiteY2269" fmla="*/ 624854 h 2007826"/>
              <a:gd name="connsiteX2270" fmla="*/ 11034569 w 12192000"/>
              <a:gd name="connsiteY2270" fmla="*/ 628235 h 2007826"/>
              <a:gd name="connsiteX2271" fmla="*/ 11031426 w 12192000"/>
              <a:gd name="connsiteY2271" fmla="*/ 635808 h 2007826"/>
              <a:gd name="connsiteX2272" fmla="*/ 11015328 w 12192000"/>
              <a:gd name="connsiteY2272" fmla="*/ 624854 h 2007826"/>
              <a:gd name="connsiteX2273" fmla="*/ 9825562 w 12192000"/>
              <a:gd name="connsiteY2273" fmla="*/ 623568 h 2007826"/>
              <a:gd name="connsiteX2274" fmla="*/ 9825562 w 12192000"/>
              <a:gd name="connsiteY2274" fmla="*/ 623568 h 2007826"/>
              <a:gd name="connsiteX2275" fmla="*/ 1569056 w 12192000"/>
              <a:gd name="connsiteY2275" fmla="*/ 622996 h 2007826"/>
              <a:gd name="connsiteX2276" fmla="*/ 1553101 w 12192000"/>
              <a:gd name="connsiteY2276" fmla="*/ 633617 h 2007826"/>
              <a:gd name="connsiteX2277" fmla="*/ 1552815 w 12192000"/>
              <a:gd name="connsiteY2277" fmla="*/ 636285 h 2007826"/>
              <a:gd name="connsiteX2278" fmla="*/ 1526955 w 12192000"/>
              <a:gd name="connsiteY2278" fmla="*/ 640095 h 2007826"/>
              <a:gd name="connsiteX2279" fmla="*/ 1507048 w 12192000"/>
              <a:gd name="connsiteY2279" fmla="*/ 641048 h 2007826"/>
              <a:gd name="connsiteX2280" fmla="*/ 1492808 w 12192000"/>
              <a:gd name="connsiteY2280" fmla="*/ 648383 h 2007826"/>
              <a:gd name="connsiteX2281" fmla="*/ 1473901 w 12192000"/>
              <a:gd name="connsiteY2281" fmla="*/ 655861 h 2007826"/>
              <a:gd name="connsiteX2282" fmla="*/ 1468949 w 12192000"/>
              <a:gd name="connsiteY2282" fmla="*/ 651669 h 2007826"/>
              <a:gd name="connsiteX2283" fmla="*/ 1462615 w 12192000"/>
              <a:gd name="connsiteY2283" fmla="*/ 659957 h 2007826"/>
              <a:gd name="connsiteX2284" fmla="*/ 1436040 w 12192000"/>
              <a:gd name="connsiteY2284" fmla="*/ 664005 h 2007826"/>
              <a:gd name="connsiteX2285" fmla="*/ 1421467 w 12192000"/>
              <a:gd name="connsiteY2285" fmla="*/ 669530 h 2007826"/>
              <a:gd name="connsiteX2286" fmla="*/ 1406893 w 12192000"/>
              <a:gd name="connsiteY2286" fmla="*/ 678294 h 2007826"/>
              <a:gd name="connsiteX2287" fmla="*/ 1450899 w 12192000"/>
              <a:gd name="connsiteY2287" fmla="*/ 667053 h 2007826"/>
              <a:gd name="connsiteX2288" fmla="*/ 1458995 w 12192000"/>
              <a:gd name="connsiteY2288" fmla="*/ 671816 h 2007826"/>
              <a:gd name="connsiteX2289" fmla="*/ 1457328 w 12192000"/>
              <a:gd name="connsiteY2289" fmla="*/ 666482 h 2007826"/>
              <a:gd name="connsiteX2290" fmla="*/ 1473711 w 12192000"/>
              <a:gd name="connsiteY2290" fmla="*/ 662910 h 2007826"/>
              <a:gd name="connsiteX2291" fmla="*/ 1536575 w 12192000"/>
              <a:gd name="connsiteY2291" fmla="*/ 644239 h 2007826"/>
              <a:gd name="connsiteX2292" fmla="*/ 1569246 w 12192000"/>
              <a:gd name="connsiteY2292" fmla="*/ 632093 h 2007826"/>
              <a:gd name="connsiteX2293" fmla="*/ 1573865 w 12192000"/>
              <a:gd name="connsiteY2293" fmla="*/ 637237 h 2007826"/>
              <a:gd name="connsiteX2294" fmla="*/ 1583105 w 12192000"/>
              <a:gd name="connsiteY2294" fmla="*/ 627616 h 2007826"/>
              <a:gd name="connsiteX2295" fmla="*/ 1588819 w 12192000"/>
              <a:gd name="connsiteY2295" fmla="*/ 632522 h 2007826"/>
              <a:gd name="connsiteX2296" fmla="*/ 1596772 w 12192000"/>
              <a:gd name="connsiteY2296" fmla="*/ 626378 h 2007826"/>
              <a:gd name="connsiteX2297" fmla="*/ 1579009 w 12192000"/>
              <a:gd name="connsiteY2297" fmla="*/ 640857 h 2007826"/>
              <a:gd name="connsiteX2298" fmla="*/ 1569532 w 12192000"/>
              <a:gd name="connsiteY2298" fmla="*/ 643001 h 2007826"/>
              <a:gd name="connsiteX2299" fmla="*/ 1549815 w 12192000"/>
              <a:gd name="connsiteY2299" fmla="*/ 648240 h 2007826"/>
              <a:gd name="connsiteX2300" fmla="*/ 1517192 w 12192000"/>
              <a:gd name="connsiteY2300" fmla="*/ 658671 h 2007826"/>
              <a:gd name="connsiteX2301" fmla="*/ 1497762 w 12192000"/>
              <a:gd name="connsiteY2301" fmla="*/ 661576 h 2007826"/>
              <a:gd name="connsiteX2302" fmla="*/ 1479473 w 12192000"/>
              <a:gd name="connsiteY2302" fmla="*/ 668768 h 2007826"/>
              <a:gd name="connsiteX2303" fmla="*/ 1445089 w 12192000"/>
              <a:gd name="connsiteY2303" fmla="*/ 676675 h 2007826"/>
              <a:gd name="connsiteX2304" fmla="*/ 1421657 w 12192000"/>
              <a:gd name="connsiteY2304" fmla="*/ 683438 h 2007826"/>
              <a:gd name="connsiteX2305" fmla="*/ 1412323 w 12192000"/>
              <a:gd name="connsiteY2305" fmla="*/ 685962 h 2007826"/>
              <a:gd name="connsiteX2306" fmla="*/ 1369317 w 12192000"/>
              <a:gd name="connsiteY2306" fmla="*/ 697727 h 2007826"/>
              <a:gd name="connsiteX2307" fmla="*/ 1333457 w 12192000"/>
              <a:gd name="connsiteY2307" fmla="*/ 704252 h 2007826"/>
              <a:gd name="connsiteX2308" fmla="*/ 1333790 w 12192000"/>
              <a:gd name="connsiteY2308" fmla="*/ 707920 h 2007826"/>
              <a:gd name="connsiteX2309" fmla="*/ 1315883 w 12192000"/>
              <a:gd name="connsiteY2309" fmla="*/ 709873 h 2007826"/>
              <a:gd name="connsiteX2310" fmla="*/ 1332647 w 12192000"/>
              <a:gd name="connsiteY2310" fmla="*/ 702538 h 2007826"/>
              <a:gd name="connsiteX2311" fmla="*/ 1340600 w 12192000"/>
              <a:gd name="connsiteY2311" fmla="*/ 694107 h 2007826"/>
              <a:gd name="connsiteX2312" fmla="*/ 1359460 w 12192000"/>
              <a:gd name="connsiteY2312" fmla="*/ 694964 h 2007826"/>
              <a:gd name="connsiteX2313" fmla="*/ 1366556 w 12192000"/>
              <a:gd name="connsiteY2313" fmla="*/ 684629 h 2007826"/>
              <a:gd name="connsiteX2314" fmla="*/ 1350935 w 12192000"/>
              <a:gd name="connsiteY2314" fmla="*/ 685391 h 2007826"/>
              <a:gd name="connsiteX2315" fmla="*/ 1358411 w 12192000"/>
              <a:gd name="connsiteY2315" fmla="*/ 674865 h 2007826"/>
              <a:gd name="connsiteX2316" fmla="*/ 1364461 w 12192000"/>
              <a:gd name="connsiteY2316" fmla="*/ 677627 h 2007826"/>
              <a:gd name="connsiteX2317" fmla="*/ 1388605 w 12192000"/>
              <a:gd name="connsiteY2317" fmla="*/ 669625 h 2007826"/>
              <a:gd name="connsiteX2318" fmla="*/ 1371889 w 12192000"/>
              <a:gd name="connsiteY2318" fmla="*/ 680056 h 2007826"/>
              <a:gd name="connsiteX2319" fmla="*/ 1371222 w 12192000"/>
              <a:gd name="connsiteY2319" fmla="*/ 691487 h 2007826"/>
              <a:gd name="connsiteX2320" fmla="*/ 1378271 w 12192000"/>
              <a:gd name="connsiteY2320" fmla="*/ 684581 h 2007826"/>
              <a:gd name="connsiteX2321" fmla="*/ 1384748 w 12192000"/>
              <a:gd name="connsiteY2321" fmla="*/ 687725 h 2007826"/>
              <a:gd name="connsiteX2322" fmla="*/ 1391796 w 12192000"/>
              <a:gd name="connsiteY2322" fmla="*/ 681342 h 2007826"/>
              <a:gd name="connsiteX2323" fmla="*/ 1406512 w 12192000"/>
              <a:gd name="connsiteY2323" fmla="*/ 680437 h 2007826"/>
              <a:gd name="connsiteX2324" fmla="*/ 1409799 w 12192000"/>
              <a:gd name="connsiteY2324" fmla="*/ 661195 h 2007826"/>
              <a:gd name="connsiteX2325" fmla="*/ 1431611 w 12192000"/>
              <a:gd name="connsiteY2325" fmla="*/ 659242 h 2007826"/>
              <a:gd name="connsiteX2326" fmla="*/ 1445517 w 12192000"/>
              <a:gd name="connsiteY2326" fmla="*/ 654432 h 2007826"/>
              <a:gd name="connsiteX2327" fmla="*/ 1463234 w 12192000"/>
              <a:gd name="connsiteY2327" fmla="*/ 650431 h 2007826"/>
              <a:gd name="connsiteX2328" fmla="*/ 1462281 w 12192000"/>
              <a:gd name="connsiteY2328" fmla="*/ 641143 h 2007826"/>
              <a:gd name="connsiteX2329" fmla="*/ 1445279 w 12192000"/>
              <a:gd name="connsiteY2329" fmla="*/ 648287 h 2007826"/>
              <a:gd name="connsiteX2330" fmla="*/ 1426229 w 12192000"/>
              <a:gd name="connsiteY2330" fmla="*/ 655861 h 2007826"/>
              <a:gd name="connsiteX2331" fmla="*/ 1422181 w 12192000"/>
              <a:gd name="connsiteY2331" fmla="*/ 652955 h 2007826"/>
              <a:gd name="connsiteX2332" fmla="*/ 1363746 w 12192000"/>
              <a:gd name="connsiteY2332" fmla="*/ 670673 h 2007826"/>
              <a:gd name="connsiteX2333" fmla="*/ 1372603 w 12192000"/>
              <a:gd name="connsiteY2333" fmla="*/ 655670 h 2007826"/>
              <a:gd name="connsiteX2334" fmla="*/ 1378461 w 12192000"/>
              <a:gd name="connsiteY2334" fmla="*/ 659576 h 2007826"/>
              <a:gd name="connsiteX2335" fmla="*/ 1393415 w 12192000"/>
              <a:gd name="connsiteY2335" fmla="*/ 654527 h 2007826"/>
              <a:gd name="connsiteX2336" fmla="*/ 1450756 w 12192000"/>
              <a:gd name="connsiteY2336" fmla="*/ 640476 h 2007826"/>
              <a:gd name="connsiteX2337" fmla="*/ 1473187 w 12192000"/>
              <a:gd name="connsiteY2337" fmla="*/ 632189 h 2007826"/>
              <a:gd name="connsiteX2338" fmla="*/ 1466614 w 12192000"/>
              <a:gd name="connsiteY2338" fmla="*/ 647192 h 2007826"/>
              <a:gd name="connsiteX2339" fmla="*/ 1483522 w 12192000"/>
              <a:gd name="connsiteY2339" fmla="*/ 646192 h 2007826"/>
              <a:gd name="connsiteX2340" fmla="*/ 1502333 w 12192000"/>
              <a:gd name="connsiteY2340" fmla="*/ 638190 h 2007826"/>
              <a:gd name="connsiteX2341" fmla="*/ 1521859 w 12192000"/>
              <a:gd name="connsiteY2341" fmla="*/ 636618 h 2007826"/>
              <a:gd name="connsiteX2342" fmla="*/ 1541004 w 12192000"/>
              <a:gd name="connsiteY2342" fmla="*/ 626616 h 2007826"/>
              <a:gd name="connsiteX2343" fmla="*/ 1545767 w 12192000"/>
              <a:gd name="connsiteY2343" fmla="*/ 631855 h 2007826"/>
              <a:gd name="connsiteX2344" fmla="*/ 1549910 w 12192000"/>
              <a:gd name="connsiteY2344" fmla="*/ 627235 h 2007826"/>
              <a:gd name="connsiteX2345" fmla="*/ 1569056 w 12192000"/>
              <a:gd name="connsiteY2345" fmla="*/ 622996 h 2007826"/>
              <a:gd name="connsiteX2346" fmla="*/ 9411081 w 12192000"/>
              <a:gd name="connsiteY2346" fmla="*/ 622949 h 2007826"/>
              <a:gd name="connsiteX2347" fmla="*/ 9412510 w 12192000"/>
              <a:gd name="connsiteY2347" fmla="*/ 641143 h 2007826"/>
              <a:gd name="connsiteX2348" fmla="*/ 9411081 w 12192000"/>
              <a:gd name="connsiteY2348" fmla="*/ 622949 h 2007826"/>
              <a:gd name="connsiteX2349" fmla="*/ 10925079 w 12192000"/>
              <a:gd name="connsiteY2349" fmla="*/ 622805 h 2007826"/>
              <a:gd name="connsiteX2350" fmla="*/ 10935271 w 12192000"/>
              <a:gd name="connsiteY2350" fmla="*/ 622805 h 2007826"/>
              <a:gd name="connsiteX2351" fmla="*/ 10930318 w 12192000"/>
              <a:gd name="connsiteY2351" fmla="*/ 630616 h 2007826"/>
              <a:gd name="connsiteX2352" fmla="*/ 10951225 w 12192000"/>
              <a:gd name="connsiteY2352" fmla="*/ 631474 h 2007826"/>
              <a:gd name="connsiteX2353" fmla="*/ 10943986 w 12192000"/>
              <a:gd name="connsiteY2353" fmla="*/ 632426 h 2007826"/>
              <a:gd name="connsiteX2354" fmla="*/ 10944510 w 12192000"/>
              <a:gd name="connsiteY2354" fmla="*/ 638523 h 2007826"/>
              <a:gd name="connsiteX2355" fmla="*/ 10958226 w 12192000"/>
              <a:gd name="connsiteY2355" fmla="*/ 626425 h 2007826"/>
              <a:gd name="connsiteX2356" fmla="*/ 10959941 w 12192000"/>
              <a:gd name="connsiteY2356" fmla="*/ 647287 h 2007826"/>
              <a:gd name="connsiteX2357" fmla="*/ 10972656 w 12192000"/>
              <a:gd name="connsiteY2357" fmla="*/ 631140 h 2007826"/>
              <a:gd name="connsiteX2358" fmla="*/ 10972895 w 12192000"/>
              <a:gd name="connsiteY2358" fmla="*/ 652859 h 2007826"/>
              <a:gd name="connsiteX2359" fmla="*/ 10939080 w 12192000"/>
              <a:gd name="connsiteY2359" fmla="*/ 645620 h 2007826"/>
              <a:gd name="connsiteX2360" fmla="*/ 10937890 w 12192000"/>
              <a:gd name="connsiteY2360" fmla="*/ 633045 h 2007826"/>
              <a:gd name="connsiteX2361" fmla="*/ 10925508 w 12192000"/>
              <a:gd name="connsiteY2361" fmla="*/ 643714 h 2007826"/>
              <a:gd name="connsiteX2362" fmla="*/ 10925079 w 12192000"/>
              <a:gd name="connsiteY2362" fmla="*/ 622805 h 2007826"/>
              <a:gd name="connsiteX2363" fmla="*/ 10345817 w 12192000"/>
              <a:gd name="connsiteY2363" fmla="*/ 622234 h 2007826"/>
              <a:gd name="connsiteX2364" fmla="*/ 10363247 w 12192000"/>
              <a:gd name="connsiteY2364" fmla="*/ 628664 h 2007826"/>
              <a:gd name="connsiteX2365" fmla="*/ 10362913 w 12192000"/>
              <a:gd name="connsiteY2365" fmla="*/ 638619 h 2007826"/>
              <a:gd name="connsiteX2366" fmla="*/ 10351055 w 12192000"/>
              <a:gd name="connsiteY2366" fmla="*/ 632617 h 2007826"/>
              <a:gd name="connsiteX2367" fmla="*/ 10337958 w 12192000"/>
              <a:gd name="connsiteY2367" fmla="*/ 637952 h 2007826"/>
              <a:gd name="connsiteX2368" fmla="*/ 10345817 w 12192000"/>
              <a:gd name="connsiteY2368" fmla="*/ 622234 h 2007826"/>
              <a:gd name="connsiteX2369" fmla="*/ 2796832 w 12192000"/>
              <a:gd name="connsiteY2369" fmla="*/ 622044 h 2007826"/>
              <a:gd name="connsiteX2370" fmla="*/ 2794731 w 12192000"/>
              <a:gd name="connsiteY2370" fmla="*/ 627235 h 2007826"/>
              <a:gd name="connsiteX2371" fmla="*/ 2788908 w 12192000"/>
              <a:gd name="connsiteY2371" fmla="*/ 623091 h 2007826"/>
              <a:gd name="connsiteX2372" fmla="*/ 2774204 w 12192000"/>
              <a:gd name="connsiteY2372" fmla="*/ 629950 h 2007826"/>
              <a:gd name="connsiteX2373" fmla="*/ 2715100 w 12192000"/>
              <a:gd name="connsiteY2373" fmla="*/ 640381 h 2007826"/>
              <a:gd name="connsiteX2374" fmla="*/ 2707569 w 12192000"/>
              <a:gd name="connsiteY2374" fmla="*/ 638428 h 2007826"/>
              <a:gd name="connsiteX2375" fmla="*/ 2691849 w 12192000"/>
              <a:gd name="connsiteY2375" fmla="*/ 643001 h 2007826"/>
              <a:gd name="connsiteX2376" fmla="*/ 2689753 w 12192000"/>
              <a:gd name="connsiteY2376" fmla="*/ 647906 h 2007826"/>
              <a:gd name="connsiteX2377" fmla="*/ 2685246 w 12192000"/>
              <a:gd name="connsiteY2377" fmla="*/ 641762 h 2007826"/>
              <a:gd name="connsiteX2378" fmla="*/ 2672040 w 12192000"/>
              <a:gd name="connsiteY2378" fmla="*/ 650240 h 2007826"/>
              <a:gd name="connsiteX2379" fmla="*/ 2658465 w 12192000"/>
              <a:gd name="connsiteY2379" fmla="*/ 643715 h 2007826"/>
              <a:gd name="connsiteX2380" fmla="*/ 2656654 w 12192000"/>
              <a:gd name="connsiteY2380" fmla="*/ 654051 h 2007826"/>
              <a:gd name="connsiteX2381" fmla="*/ 2644940 w 12192000"/>
              <a:gd name="connsiteY2381" fmla="*/ 647764 h 2007826"/>
              <a:gd name="connsiteX2382" fmla="*/ 2637368 w 12192000"/>
              <a:gd name="connsiteY2382" fmla="*/ 654670 h 2007826"/>
              <a:gd name="connsiteX2383" fmla="*/ 2631368 w 12192000"/>
              <a:gd name="connsiteY2383" fmla="*/ 651241 h 2007826"/>
              <a:gd name="connsiteX2384" fmla="*/ 2623224 w 12192000"/>
              <a:gd name="connsiteY2384" fmla="*/ 659814 h 2007826"/>
              <a:gd name="connsiteX2385" fmla="*/ 2610225 w 12192000"/>
              <a:gd name="connsiteY2385" fmla="*/ 660957 h 2007826"/>
              <a:gd name="connsiteX2386" fmla="*/ 2609463 w 12192000"/>
              <a:gd name="connsiteY2386" fmla="*/ 653527 h 2007826"/>
              <a:gd name="connsiteX2387" fmla="*/ 2599224 w 12192000"/>
              <a:gd name="connsiteY2387" fmla="*/ 665196 h 2007826"/>
              <a:gd name="connsiteX2388" fmla="*/ 2593796 w 12192000"/>
              <a:gd name="connsiteY2388" fmla="*/ 661290 h 2007826"/>
              <a:gd name="connsiteX2389" fmla="*/ 2578414 w 12192000"/>
              <a:gd name="connsiteY2389" fmla="*/ 663053 h 2007826"/>
              <a:gd name="connsiteX2390" fmla="*/ 2557223 w 12192000"/>
              <a:gd name="connsiteY2390" fmla="*/ 672912 h 2007826"/>
              <a:gd name="connsiteX2391" fmla="*/ 2569366 w 12192000"/>
              <a:gd name="connsiteY2391" fmla="*/ 678770 h 2007826"/>
              <a:gd name="connsiteX2392" fmla="*/ 2579652 w 12192000"/>
              <a:gd name="connsiteY2392" fmla="*/ 679056 h 2007826"/>
              <a:gd name="connsiteX2393" fmla="*/ 2598796 w 12192000"/>
              <a:gd name="connsiteY2393" fmla="*/ 671197 h 2007826"/>
              <a:gd name="connsiteX2394" fmla="*/ 2606129 w 12192000"/>
              <a:gd name="connsiteY2394" fmla="*/ 673198 h 2007826"/>
              <a:gd name="connsiteX2395" fmla="*/ 2615510 w 12192000"/>
              <a:gd name="connsiteY2395" fmla="*/ 676341 h 2007826"/>
              <a:gd name="connsiteX2396" fmla="*/ 2626607 w 12192000"/>
              <a:gd name="connsiteY2396" fmla="*/ 666815 h 2007826"/>
              <a:gd name="connsiteX2397" fmla="*/ 2636701 w 12192000"/>
              <a:gd name="connsiteY2397" fmla="*/ 667911 h 2007826"/>
              <a:gd name="connsiteX2398" fmla="*/ 2644226 w 12192000"/>
              <a:gd name="connsiteY2398" fmla="*/ 672245 h 2007826"/>
              <a:gd name="connsiteX2399" fmla="*/ 2652845 w 12192000"/>
              <a:gd name="connsiteY2399" fmla="*/ 653431 h 2007826"/>
              <a:gd name="connsiteX2400" fmla="*/ 2662227 w 12192000"/>
              <a:gd name="connsiteY2400" fmla="*/ 666101 h 2007826"/>
              <a:gd name="connsiteX2401" fmla="*/ 2663180 w 12192000"/>
              <a:gd name="connsiteY2401" fmla="*/ 651526 h 2007826"/>
              <a:gd name="connsiteX2402" fmla="*/ 2669084 w 12192000"/>
              <a:gd name="connsiteY2402" fmla="*/ 667435 h 2007826"/>
              <a:gd name="connsiteX2403" fmla="*/ 2678947 w 12192000"/>
              <a:gd name="connsiteY2403" fmla="*/ 650288 h 2007826"/>
              <a:gd name="connsiteX2404" fmla="*/ 2688569 w 12192000"/>
              <a:gd name="connsiteY2404" fmla="*/ 655718 h 2007826"/>
              <a:gd name="connsiteX2405" fmla="*/ 2681373 w 12192000"/>
              <a:gd name="connsiteY2405" fmla="*/ 656242 h 2007826"/>
              <a:gd name="connsiteX2406" fmla="*/ 2682279 w 12192000"/>
              <a:gd name="connsiteY2406" fmla="*/ 662719 h 2007826"/>
              <a:gd name="connsiteX2407" fmla="*/ 2695713 w 12192000"/>
              <a:gd name="connsiteY2407" fmla="*/ 648192 h 2007826"/>
              <a:gd name="connsiteX2408" fmla="*/ 2696098 w 12192000"/>
              <a:gd name="connsiteY2408" fmla="*/ 655861 h 2007826"/>
              <a:gd name="connsiteX2409" fmla="*/ 2709810 w 12192000"/>
              <a:gd name="connsiteY2409" fmla="*/ 654813 h 2007826"/>
              <a:gd name="connsiteX2410" fmla="*/ 2704812 w 12192000"/>
              <a:gd name="connsiteY2410" fmla="*/ 647668 h 2007826"/>
              <a:gd name="connsiteX2411" fmla="*/ 2725780 w 12192000"/>
              <a:gd name="connsiteY2411" fmla="*/ 641905 h 2007826"/>
              <a:gd name="connsiteX2412" fmla="*/ 2724235 w 12192000"/>
              <a:gd name="connsiteY2412" fmla="*/ 652431 h 2007826"/>
              <a:gd name="connsiteX2413" fmla="*/ 2738937 w 12192000"/>
              <a:gd name="connsiteY2413" fmla="*/ 640381 h 2007826"/>
              <a:gd name="connsiteX2414" fmla="*/ 2733950 w 12192000"/>
              <a:gd name="connsiteY2414" fmla="*/ 651526 h 2007826"/>
              <a:gd name="connsiteX2415" fmla="*/ 2737821 w 12192000"/>
              <a:gd name="connsiteY2415" fmla="*/ 651288 h 2007826"/>
              <a:gd name="connsiteX2416" fmla="*/ 2751257 w 12192000"/>
              <a:gd name="connsiteY2416" fmla="*/ 636380 h 2007826"/>
              <a:gd name="connsiteX2417" fmla="*/ 2750435 w 12192000"/>
              <a:gd name="connsiteY2417" fmla="*/ 647668 h 2007826"/>
              <a:gd name="connsiteX2418" fmla="*/ 2763535 w 12192000"/>
              <a:gd name="connsiteY2418" fmla="*/ 634999 h 2007826"/>
              <a:gd name="connsiteX2419" fmla="*/ 2761183 w 12192000"/>
              <a:gd name="connsiteY2419" fmla="*/ 646716 h 2007826"/>
              <a:gd name="connsiteX2420" fmla="*/ 2765963 w 12192000"/>
              <a:gd name="connsiteY2420" fmla="*/ 646573 h 2007826"/>
              <a:gd name="connsiteX2421" fmla="*/ 2781094 w 12192000"/>
              <a:gd name="connsiteY2421" fmla="*/ 630522 h 2007826"/>
              <a:gd name="connsiteX2422" fmla="*/ 2771495 w 12192000"/>
              <a:gd name="connsiteY2422" fmla="*/ 648430 h 2007826"/>
              <a:gd name="connsiteX2423" fmla="*/ 2783518 w 12192000"/>
              <a:gd name="connsiteY2423" fmla="*/ 637857 h 2007826"/>
              <a:gd name="connsiteX2424" fmla="*/ 2805298 w 12192000"/>
              <a:gd name="connsiteY2424" fmla="*/ 636713 h 2007826"/>
              <a:gd name="connsiteX2425" fmla="*/ 2796832 w 12192000"/>
              <a:gd name="connsiteY2425" fmla="*/ 622044 h 2007826"/>
              <a:gd name="connsiteX2426" fmla="*/ 9657296 w 12192000"/>
              <a:gd name="connsiteY2426" fmla="*/ 621264 h 2007826"/>
              <a:gd name="connsiteX2427" fmla="*/ 9650302 w 12192000"/>
              <a:gd name="connsiteY2427" fmla="*/ 623520 h 2007826"/>
              <a:gd name="connsiteX2428" fmla="*/ 9660684 w 12192000"/>
              <a:gd name="connsiteY2428" fmla="*/ 626759 h 2007826"/>
              <a:gd name="connsiteX2429" fmla="*/ 9657296 w 12192000"/>
              <a:gd name="connsiteY2429" fmla="*/ 621264 h 2007826"/>
              <a:gd name="connsiteX2430" fmla="*/ 11001804 w 12192000"/>
              <a:gd name="connsiteY2430" fmla="*/ 619519 h 2007826"/>
              <a:gd name="connsiteX2431" fmla="*/ 11010566 w 12192000"/>
              <a:gd name="connsiteY2431" fmla="*/ 630236 h 2007826"/>
              <a:gd name="connsiteX2432" fmla="*/ 11001804 w 12192000"/>
              <a:gd name="connsiteY2432" fmla="*/ 619519 h 2007826"/>
              <a:gd name="connsiteX2433" fmla="*/ 10316813 w 12192000"/>
              <a:gd name="connsiteY2433" fmla="*/ 618994 h 2007826"/>
              <a:gd name="connsiteX2434" fmla="*/ 10322766 w 12192000"/>
              <a:gd name="connsiteY2434" fmla="*/ 629521 h 2007826"/>
              <a:gd name="connsiteX2435" fmla="*/ 10316813 w 12192000"/>
              <a:gd name="connsiteY2435" fmla="*/ 618994 h 2007826"/>
              <a:gd name="connsiteX2436" fmla="*/ 10302049 w 12192000"/>
              <a:gd name="connsiteY2436" fmla="*/ 618804 h 2007826"/>
              <a:gd name="connsiteX2437" fmla="*/ 10309860 w 12192000"/>
              <a:gd name="connsiteY2437" fmla="*/ 626711 h 2007826"/>
              <a:gd name="connsiteX2438" fmla="*/ 10302049 w 12192000"/>
              <a:gd name="connsiteY2438" fmla="*/ 618804 h 2007826"/>
              <a:gd name="connsiteX2439" fmla="*/ 2550508 w 12192000"/>
              <a:gd name="connsiteY2439" fmla="*/ 618090 h 2007826"/>
              <a:gd name="connsiteX2440" fmla="*/ 2514984 w 12192000"/>
              <a:gd name="connsiteY2440" fmla="*/ 623472 h 2007826"/>
              <a:gd name="connsiteX2441" fmla="*/ 2514365 w 12192000"/>
              <a:gd name="connsiteY2441" fmla="*/ 627283 h 2007826"/>
              <a:gd name="connsiteX2442" fmla="*/ 2533270 w 12192000"/>
              <a:gd name="connsiteY2442" fmla="*/ 626568 h 2007826"/>
              <a:gd name="connsiteX2443" fmla="*/ 2534937 w 12192000"/>
              <a:gd name="connsiteY2443" fmla="*/ 623615 h 2007826"/>
              <a:gd name="connsiteX2444" fmla="*/ 2550508 w 12192000"/>
              <a:gd name="connsiteY2444" fmla="*/ 618090 h 2007826"/>
              <a:gd name="connsiteX2445" fmla="*/ 9631376 w 12192000"/>
              <a:gd name="connsiteY2445" fmla="*/ 617382 h 2007826"/>
              <a:gd name="connsiteX2446" fmla="*/ 9621774 w 12192000"/>
              <a:gd name="connsiteY2446" fmla="*/ 620900 h 2007826"/>
              <a:gd name="connsiteX2447" fmla="*/ 9638442 w 12192000"/>
              <a:gd name="connsiteY2447" fmla="*/ 626330 h 2007826"/>
              <a:gd name="connsiteX2448" fmla="*/ 9631376 w 12192000"/>
              <a:gd name="connsiteY2448" fmla="*/ 617382 h 2007826"/>
              <a:gd name="connsiteX2449" fmla="*/ 10920508 w 12192000"/>
              <a:gd name="connsiteY2449" fmla="*/ 616899 h 2007826"/>
              <a:gd name="connsiteX2450" fmla="*/ 10920031 w 12192000"/>
              <a:gd name="connsiteY2450" fmla="*/ 640904 h 2007826"/>
              <a:gd name="connsiteX2451" fmla="*/ 10910983 w 12192000"/>
              <a:gd name="connsiteY2451" fmla="*/ 636141 h 2007826"/>
              <a:gd name="connsiteX2452" fmla="*/ 10910792 w 12192000"/>
              <a:gd name="connsiteY2452" fmla="*/ 624234 h 2007826"/>
              <a:gd name="connsiteX2453" fmla="*/ 10920508 w 12192000"/>
              <a:gd name="connsiteY2453" fmla="*/ 616899 h 2007826"/>
              <a:gd name="connsiteX2454" fmla="*/ 9371409 w 12192000"/>
              <a:gd name="connsiteY2454" fmla="*/ 616852 h 2007826"/>
              <a:gd name="connsiteX2455" fmla="*/ 9375410 w 12192000"/>
              <a:gd name="connsiteY2455" fmla="*/ 632236 h 2007826"/>
              <a:gd name="connsiteX2456" fmla="*/ 9371409 w 12192000"/>
              <a:gd name="connsiteY2456" fmla="*/ 616852 h 2007826"/>
              <a:gd name="connsiteX2457" fmla="*/ 10291095 w 12192000"/>
              <a:gd name="connsiteY2457" fmla="*/ 615327 h 2007826"/>
              <a:gd name="connsiteX2458" fmla="*/ 10291095 w 12192000"/>
              <a:gd name="connsiteY2458" fmla="*/ 615327 h 2007826"/>
              <a:gd name="connsiteX2459" fmla="*/ 9773031 w 12192000"/>
              <a:gd name="connsiteY2459" fmla="*/ 613994 h 2007826"/>
              <a:gd name="connsiteX2460" fmla="*/ 9773031 w 12192000"/>
              <a:gd name="connsiteY2460" fmla="*/ 613994 h 2007826"/>
              <a:gd name="connsiteX2461" fmla="*/ 9358551 w 12192000"/>
              <a:gd name="connsiteY2461" fmla="*/ 613804 h 2007826"/>
              <a:gd name="connsiteX2462" fmla="*/ 9358551 w 12192000"/>
              <a:gd name="connsiteY2462" fmla="*/ 613804 h 2007826"/>
              <a:gd name="connsiteX2463" fmla="*/ 2854208 w 12192000"/>
              <a:gd name="connsiteY2463" fmla="*/ 613470 h 2007826"/>
              <a:gd name="connsiteX2464" fmla="*/ 2840729 w 12192000"/>
              <a:gd name="connsiteY2464" fmla="*/ 615090 h 2007826"/>
              <a:gd name="connsiteX2465" fmla="*/ 2824289 w 12192000"/>
              <a:gd name="connsiteY2465" fmla="*/ 618852 h 2007826"/>
              <a:gd name="connsiteX2466" fmla="*/ 2824432 w 12192000"/>
              <a:gd name="connsiteY2466" fmla="*/ 622329 h 2007826"/>
              <a:gd name="connsiteX2467" fmla="*/ 2838972 w 12192000"/>
              <a:gd name="connsiteY2467" fmla="*/ 631855 h 2007826"/>
              <a:gd name="connsiteX2468" fmla="*/ 2843737 w 12192000"/>
              <a:gd name="connsiteY2468" fmla="*/ 633618 h 2007826"/>
              <a:gd name="connsiteX2469" fmla="*/ 2844022 w 12192000"/>
              <a:gd name="connsiteY2469" fmla="*/ 627902 h 2007826"/>
              <a:gd name="connsiteX2470" fmla="*/ 2854208 w 12192000"/>
              <a:gd name="connsiteY2470" fmla="*/ 613470 h 2007826"/>
              <a:gd name="connsiteX2471" fmla="*/ 9787556 w 12192000"/>
              <a:gd name="connsiteY2471" fmla="*/ 613280 h 2007826"/>
              <a:gd name="connsiteX2472" fmla="*/ 9781509 w 12192000"/>
              <a:gd name="connsiteY2472" fmla="*/ 632474 h 2007826"/>
              <a:gd name="connsiteX2473" fmla="*/ 9785842 w 12192000"/>
              <a:gd name="connsiteY2473" fmla="*/ 632284 h 2007826"/>
              <a:gd name="connsiteX2474" fmla="*/ 9790462 w 12192000"/>
              <a:gd name="connsiteY2474" fmla="*/ 619329 h 2007826"/>
              <a:gd name="connsiteX2475" fmla="*/ 9800273 w 12192000"/>
              <a:gd name="connsiteY2475" fmla="*/ 631665 h 2007826"/>
              <a:gd name="connsiteX2476" fmla="*/ 9805321 w 12192000"/>
              <a:gd name="connsiteY2476" fmla="*/ 614089 h 2007826"/>
              <a:gd name="connsiteX2477" fmla="*/ 9799416 w 12192000"/>
              <a:gd name="connsiteY2477" fmla="*/ 621901 h 2007826"/>
              <a:gd name="connsiteX2478" fmla="*/ 9787556 w 12192000"/>
              <a:gd name="connsiteY2478" fmla="*/ 613280 h 2007826"/>
              <a:gd name="connsiteX2479" fmla="*/ 10891741 w 12192000"/>
              <a:gd name="connsiteY2479" fmla="*/ 613089 h 2007826"/>
              <a:gd name="connsiteX2480" fmla="*/ 10891694 w 12192000"/>
              <a:gd name="connsiteY2480" fmla="*/ 623091 h 2007826"/>
              <a:gd name="connsiteX2481" fmla="*/ 10905552 w 12192000"/>
              <a:gd name="connsiteY2481" fmla="*/ 616661 h 2007826"/>
              <a:gd name="connsiteX2482" fmla="*/ 10906076 w 12192000"/>
              <a:gd name="connsiteY2482" fmla="*/ 636713 h 2007826"/>
              <a:gd name="connsiteX2483" fmla="*/ 10887551 w 12192000"/>
              <a:gd name="connsiteY2483" fmla="*/ 631188 h 2007826"/>
              <a:gd name="connsiteX2484" fmla="*/ 10882407 w 12192000"/>
              <a:gd name="connsiteY2484" fmla="*/ 613565 h 2007826"/>
              <a:gd name="connsiteX2485" fmla="*/ 10891741 w 12192000"/>
              <a:gd name="connsiteY2485" fmla="*/ 613089 h 2007826"/>
              <a:gd name="connsiteX2486" fmla="*/ 10366422 w 12192000"/>
              <a:gd name="connsiteY2486" fmla="*/ 612628 h 2007826"/>
              <a:gd name="connsiteX2487" fmla="*/ 10360294 w 12192000"/>
              <a:gd name="connsiteY2487" fmla="*/ 613565 h 2007826"/>
              <a:gd name="connsiteX2488" fmla="*/ 10366422 w 12192000"/>
              <a:gd name="connsiteY2488" fmla="*/ 612628 h 2007826"/>
              <a:gd name="connsiteX2489" fmla="*/ 10284332 w 12192000"/>
              <a:gd name="connsiteY2489" fmla="*/ 611564 h 2007826"/>
              <a:gd name="connsiteX2490" fmla="*/ 10277046 w 12192000"/>
              <a:gd name="connsiteY2490" fmla="*/ 621614 h 2007826"/>
              <a:gd name="connsiteX2491" fmla="*/ 10284332 w 12192000"/>
              <a:gd name="connsiteY2491" fmla="*/ 611564 h 2007826"/>
              <a:gd name="connsiteX2492" fmla="*/ 9691878 w 12192000"/>
              <a:gd name="connsiteY2492" fmla="*/ 610089 h 2007826"/>
              <a:gd name="connsiteX2493" fmla="*/ 9691878 w 12192000"/>
              <a:gd name="connsiteY2493" fmla="*/ 610089 h 2007826"/>
              <a:gd name="connsiteX2494" fmla="*/ 2863551 w 12192000"/>
              <a:gd name="connsiteY2494" fmla="*/ 609886 h 2007826"/>
              <a:gd name="connsiteX2495" fmla="*/ 2858967 w 12192000"/>
              <a:gd name="connsiteY2495" fmla="*/ 617376 h 2007826"/>
              <a:gd name="connsiteX2496" fmla="*/ 2871638 w 12192000"/>
              <a:gd name="connsiteY2496" fmla="*/ 614613 h 2007826"/>
              <a:gd name="connsiteX2497" fmla="*/ 2863551 w 12192000"/>
              <a:gd name="connsiteY2497" fmla="*/ 609886 h 2007826"/>
              <a:gd name="connsiteX2498" fmla="*/ 10271581 w 12192000"/>
              <a:gd name="connsiteY2498" fmla="*/ 609333 h 2007826"/>
              <a:gd name="connsiteX2499" fmla="*/ 10271903 w 12192000"/>
              <a:gd name="connsiteY2499" fmla="*/ 617185 h 2007826"/>
              <a:gd name="connsiteX2500" fmla="*/ 10263901 w 12192000"/>
              <a:gd name="connsiteY2500" fmla="*/ 609374 h 2007826"/>
              <a:gd name="connsiteX2501" fmla="*/ 10271581 w 12192000"/>
              <a:gd name="connsiteY2501" fmla="*/ 609333 h 2007826"/>
              <a:gd name="connsiteX2502" fmla="*/ 9669574 w 12192000"/>
              <a:gd name="connsiteY2502" fmla="*/ 608195 h 2007826"/>
              <a:gd name="connsiteX2503" fmla="*/ 9663493 w 12192000"/>
              <a:gd name="connsiteY2503" fmla="*/ 608898 h 2007826"/>
              <a:gd name="connsiteX2504" fmla="*/ 9669574 w 12192000"/>
              <a:gd name="connsiteY2504" fmla="*/ 608195 h 2007826"/>
              <a:gd name="connsiteX2505" fmla="*/ 9338739 w 12192000"/>
              <a:gd name="connsiteY2505" fmla="*/ 606707 h 2007826"/>
              <a:gd name="connsiteX2506" fmla="*/ 9330214 w 12192000"/>
              <a:gd name="connsiteY2506" fmla="*/ 615852 h 2007826"/>
              <a:gd name="connsiteX2507" fmla="*/ 9321784 w 12192000"/>
              <a:gd name="connsiteY2507" fmla="*/ 606993 h 2007826"/>
              <a:gd name="connsiteX2508" fmla="*/ 9314164 w 12192000"/>
              <a:gd name="connsiteY2508" fmla="*/ 616090 h 2007826"/>
              <a:gd name="connsiteX2509" fmla="*/ 9301639 w 12192000"/>
              <a:gd name="connsiteY2509" fmla="*/ 609041 h 2007826"/>
              <a:gd name="connsiteX2510" fmla="*/ 9307116 w 12192000"/>
              <a:gd name="connsiteY2510" fmla="*/ 624425 h 2007826"/>
              <a:gd name="connsiteX2511" fmla="*/ 9316308 w 12192000"/>
              <a:gd name="connsiteY2511" fmla="*/ 616185 h 2007826"/>
              <a:gd name="connsiteX2512" fmla="*/ 9334214 w 12192000"/>
              <a:gd name="connsiteY2512" fmla="*/ 620377 h 2007826"/>
              <a:gd name="connsiteX2513" fmla="*/ 9337739 w 12192000"/>
              <a:gd name="connsiteY2513" fmla="*/ 612565 h 2007826"/>
              <a:gd name="connsiteX2514" fmla="*/ 9346168 w 12192000"/>
              <a:gd name="connsiteY2514" fmla="*/ 634237 h 2007826"/>
              <a:gd name="connsiteX2515" fmla="*/ 9348692 w 12192000"/>
              <a:gd name="connsiteY2515" fmla="*/ 613089 h 2007826"/>
              <a:gd name="connsiteX2516" fmla="*/ 9339358 w 12192000"/>
              <a:gd name="connsiteY2516" fmla="*/ 613423 h 2007826"/>
              <a:gd name="connsiteX2517" fmla="*/ 9720834 w 12192000"/>
              <a:gd name="connsiteY2517" fmla="*/ 604706 h 2007826"/>
              <a:gd name="connsiteX2518" fmla="*/ 9720834 w 12192000"/>
              <a:gd name="connsiteY2518" fmla="*/ 604706 h 2007826"/>
              <a:gd name="connsiteX2519" fmla="*/ 9280636 w 12192000"/>
              <a:gd name="connsiteY2519" fmla="*/ 604516 h 2007826"/>
              <a:gd name="connsiteX2520" fmla="*/ 9285637 w 12192000"/>
              <a:gd name="connsiteY2520" fmla="*/ 622234 h 2007826"/>
              <a:gd name="connsiteX2521" fmla="*/ 9280636 w 12192000"/>
              <a:gd name="connsiteY2521" fmla="*/ 604516 h 2007826"/>
              <a:gd name="connsiteX2522" fmla="*/ 9295924 w 12192000"/>
              <a:gd name="connsiteY2522" fmla="*/ 604421 h 2007826"/>
              <a:gd name="connsiteX2523" fmla="*/ 9295114 w 12192000"/>
              <a:gd name="connsiteY2523" fmla="*/ 621567 h 2007826"/>
              <a:gd name="connsiteX2524" fmla="*/ 9295924 w 12192000"/>
              <a:gd name="connsiteY2524" fmla="*/ 604421 h 2007826"/>
              <a:gd name="connsiteX2525" fmla="*/ 10255091 w 12192000"/>
              <a:gd name="connsiteY2525" fmla="*/ 604420 h 2007826"/>
              <a:gd name="connsiteX2526" fmla="*/ 10251995 w 12192000"/>
              <a:gd name="connsiteY2526" fmla="*/ 617375 h 2007826"/>
              <a:gd name="connsiteX2527" fmla="*/ 10255091 w 12192000"/>
              <a:gd name="connsiteY2527" fmla="*/ 604420 h 2007826"/>
              <a:gd name="connsiteX2528" fmla="*/ 2313754 w 12192000"/>
              <a:gd name="connsiteY2528" fmla="*/ 604277 h 2007826"/>
              <a:gd name="connsiteX2529" fmla="*/ 2314945 w 12192000"/>
              <a:gd name="connsiteY2529" fmla="*/ 612565 h 2007826"/>
              <a:gd name="connsiteX2530" fmla="*/ 2316945 w 12192000"/>
              <a:gd name="connsiteY2530" fmla="*/ 622995 h 2007826"/>
              <a:gd name="connsiteX2531" fmla="*/ 2310421 w 12192000"/>
              <a:gd name="connsiteY2531" fmla="*/ 615375 h 2007826"/>
              <a:gd name="connsiteX2532" fmla="*/ 2309611 w 12192000"/>
              <a:gd name="connsiteY2532" fmla="*/ 621709 h 2007826"/>
              <a:gd name="connsiteX2533" fmla="*/ 2287799 w 12192000"/>
              <a:gd name="connsiteY2533" fmla="*/ 621757 h 2007826"/>
              <a:gd name="connsiteX2534" fmla="*/ 2277227 w 12192000"/>
              <a:gd name="connsiteY2534" fmla="*/ 633855 h 2007826"/>
              <a:gd name="connsiteX2535" fmla="*/ 2276513 w 12192000"/>
              <a:gd name="connsiteY2535" fmla="*/ 623710 h 2007826"/>
              <a:gd name="connsiteX2536" fmla="*/ 2259557 w 12192000"/>
              <a:gd name="connsiteY2536" fmla="*/ 625996 h 2007826"/>
              <a:gd name="connsiteX2537" fmla="*/ 2252463 w 12192000"/>
              <a:gd name="connsiteY2537" fmla="*/ 637094 h 2007826"/>
              <a:gd name="connsiteX2538" fmla="*/ 2243841 w 12192000"/>
              <a:gd name="connsiteY2538" fmla="*/ 631521 h 2007826"/>
              <a:gd name="connsiteX2539" fmla="*/ 2241984 w 12192000"/>
              <a:gd name="connsiteY2539" fmla="*/ 640428 h 2007826"/>
              <a:gd name="connsiteX2540" fmla="*/ 2231649 w 12192000"/>
              <a:gd name="connsiteY2540" fmla="*/ 637094 h 2007826"/>
              <a:gd name="connsiteX2541" fmla="*/ 2221364 w 12192000"/>
              <a:gd name="connsiteY2541" fmla="*/ 633569 h 2007826"/>
              <a:gd name="connsiteX2542" fmla="*/ 2208268 w 12192000"/>
              <a:gd name="connsiteY2542" fmla="*/ 637856 h 2007826"/>
              <a:gd name="connsiteX2543" fmla="*/ 2199411 w 12192000"/>
              <a:gd name="connsiteY2543" fmla="*/ 649906 h 2007826"/>
              <a:gd name="connsiteX2544" fmla="*/ 2191359 w 12192000"/>
              <a:gd name="connsiteY2544" fmla="*/ 642285 h 2007826"/>
              <a:gd name="connsiteX2545" fmla="*/ 2190550 w 12192000"/>
              <a:gd name="connsiteY2545" fmla="*/ 652669 h 2007826"/>
              <a:gd name="connsiteX2546" fmla="*/ 2180597 w 12192000"/>
              <a:gd name="connsiteY2546" fmla="*/ 643905 h 2007826"/>
              <a:gd name="connsiteX2547" fmla="*/ 2175167 w 12192000"/>
              <a:gd name="connsiteY2547" fmla="*/ 656622 h 2007826"/>
              <a:gd name="connsiteX2548" fmla="*/ 2165979 w 12192000"/>
              <a:gd name="connsiteY2548" fmla="*/ 649001 h 2007826"/>
              <a:gd name="connsiteX2549" fmla="*/ 2161689 w 12192000"/>
              <a:gd name="connsiteY2549" fmla="*/ 655098 h 2007826"/>
              <a:gd name="connsiteX2550" fmla="*/ 2144638 w 12192000"/>
              <a:gd name="connsiteY2550" fmla="*/ 661385 h 2007826"/>
              <a:gd name="connsiteX2551" fmla="*/ 2138162 w 12192000"/>
              <a:gd name="connsiteY2551" fmla="*/ 646810 h 2007826"/>
              <a:gd name="connsiteX2552" fmla="*/ 2156683 w 12192000"/>
              <a:gd name="connsiteY2552" fmla="*/ 642381 h 2007826"/>
              <a:gd name="connsiteX2553" fmla="*/ 2158209 w 12192000"/>
              <a:gd name="connsiteY2553" fmla="*/ 646906 h 2007826"/>
              <a:gd name="connsiteX2554" fmla="*/ 2169312 w 12192000"/>
              <a:gd name="connsiteY2554" fmla="*/ 643381 h 2007826"/>
              <a:gd name="connsiteX2555" fmla="*/ 2167788 w 12192000"/>
              <a:gd name="connsiteY2555" fmla="*/ 639332 h 2007826"/>
              <a:gd name="connsiteX2556" fmla="*/ 2190550 w 12192000"/>
              <a:gd name="connsiteY2556" fmla="*/ 636522 h 2007826"/>
              <a:gd name="connsiteX2557" fmla="*/ 2192359 w 12192000"/>
              <a:gd name="connsiteY2557" fmla="*/ 634617 h 2007826"/>
              <a:gd name="connsiteX2558" fmla="*/ 2196504 w 12192000"/>
              <a:gd name="connsiteY2558" fmla="*/ 635522 h 2007826"/>
              <a:gd name="connsiteX2559" fmla="*/ 2206544 w 12192000"/>
              <a:gd name="connsiteY2559" fmla="*/ 637808 h 2007826"/>
              <a:gd name="connsiteX2560" fmla="*/ 2206356 w 12192000"/>
              <a:gd name="connsiteY2560" fmla="*/ 628330 h 2007826"/>
              <a:gd name="connsiteX2561" fmla="*/ 2212170 w 12192000"/>
              <a:gd name="connsiteY2561" fmla="*/ 637141 h 2007826"/>
              <a:gd name="connsiteX2562" fmla="*/ 2221029 w 12192000"/>
              <a:gd name="connsiteY2562" fmla="*/ 629330 h 2007826"/>
              <a:gd name="connsiteX2563" fmla="*/ 2238460 w 12192000"/>
              <a:gd name="connsiteY2563" fmla="*/ 621709 h 2007826"/>
              <a:gd name="connsiteX2564" fmla="*/ 2234412 w 12192000"/>
              <a:gd name="connsiteY2564" fmla="*/ 630950 h 2007826"/>
              <a:gd name="connsiteX2565" fmla="*/ 2251891 w 12192000"/>
              <a:gd name="connsiteY2565" fmla="*/ 625615 h 2007826"/>
              <a:gd name="connsiteX2566" fmla="*/ 2271131 w 12192000"/>
              <a:gd name="connsiteY2566" fmla="*/ 624901 h 2007826"/>
              <a:gd name="connsiteX2567" fmla="*/ 2273560 w 12192000"/>
              <a:gd name="connsiteY2567" fmla="*/ 613231 h 2007826"/>
              <a:gd name="connsiteX2568" fmla="*/ 2283322 w 12192000"/>
              <a:gd name="connsiteY2568" fmla="*/ 620709 h 2007826"/>
              <a:gd name="connsiteX2569" fmla="*/ 2289467 w 12192000"/>
              <a:gd name="connsiteY2569" fmla="*/ 607563 h 2007826"/>
              <a:gd name="connsiteX2570" fmla="*/ 2289562 w 12192000"/>
              <a:gd name="connsiteY2570" fmla="*/ 618232 h 2007826"/>
              <a:gd name="connsiteX2571" fmla="*/ 2305849 w 12192000"/>
              <a:gd name="connsiteY2571" fmla="*/ 619328 h 2007826"/>
              <a:gd name="connsiteX2572" fmla="*/ 2300610 w 12192000"/>
              <a:gd name="connsiteY2572" fmla="*/ 608564 h 2007826"/>
              <a:gd name="connsiteX2573" fmla="*/ 2312659 w 12192000"/>
              <a:gd name="connsiteY2573" fmla="*/ 614898 h 2007826"/>
              <a:gd name="connsiteX2574" fmla="*/ 2313754 w 12192000"/>
              <a:gd name="connsiteY2574" fmla="*/ 604277 h 2007826"/>
              <a:gd name="connsiteX2575" fmla="*/ 9707928 w 12192000"/>
              <a:gd name="connsiteY2575" fmla="*/ 601277 h 2007826"/>
              <a:gd name="connsiteX2576" fmla="*/ 9706594 w 12192000"/>
              <a:gd name="connsiteY2576" fmla="*/ 617281 h 2007826"/>
              <a:gd name="connsiteX2577" fmla="*/ 9707928 w 12192000"/>
              <a:gd name="connsiteY2577" fmla="*/ 601277 h 2007826"/>
              <a:gd name="connsiteX2578" fmla="*/ 9254109 w 12192000"/>
              <a:gd name="connsiteY2578" fmla="*/ 600182 h 2007826"/>
              <a:gd name="connsiteX2579" fmla="*/ 9254109 w 12192000"/>
              <a:gd name="connsiteY2579" fmla="*/ 600182 h 2007826"/>
              <a:gd name="connsiteX2580" fmla="*/ 10306859 w 12192000"/>
              <a:gd name="connsiteY2580" fmla="*/ 600086 h 2007826"/>
              <a:gd name="connsiteX2581" fmla="*/ 10320719 w 12192000"/>
              <a:gd name="connsiteY2581" fmla="*/ 609326 h 2007826"/>
              <a:gd name="connsiteX2582" fmla="*/ 10306859 w 12192000"/>
              <a:gd name="connsiteY2582" fmla="*/ 600086 h 2007826"/>
              <a:gd name="connsiteX2583" fmla="*/ 10211609 w 12192000"/>
              <a:gd name="connsiteY2583" fmla="*/ 599705 h 2007826"/>
              <a:gd name="connsiteX2584" fmla="*/ 10219229 w 12192000"/>
              <a:gd name="connsiteY2584" fmla="*/ 607564 h 2007826"/>
              <a:gd name="connsiteX2585" fmla="*/ 10211609 w 12192000"/>
              <a:gd name="connsiteY2585" fmla="*/ 599705 h 2007826"/>
              <a:gd name="connsiteX2586" fmla="*/ 10300000 w 12192000"/>
              <a:gd name="connsiteY2586" fmla="*/ 598542 h 2007826"/>
              <a:gd name="connsiteX2587" fmla="*/ 10293905 w 12192000"/>
              <a:gd name="connsiteY2587" fmla="*/ 599419 h 2007826"/>
              <a:gd name="connsiteX2588" fmla="*/ 10300000 w 12192000"/>
              <a:gd name="connsiteY2588" fmla="*/ 598542 h 2007826"/>
              <a:gd name="connsiteX2589" fmla="*/ 2378613 w 12192000"/>
              <a:gd name="connsiteY2589" fmla="*/ 598300 h 2007826"/>
              <a:gd name="connsiteX2590" fmla="*/ 2392572 w 12192000"/>
              <a:gd name="connsiteY2590" fmla="*/ 599419 h 2007826"/>
              <a:gd name="connsiteX2591" fmla="*/ 2379381 w 12192000"/>
              <a:gd name="connsiteY2591" fmla="*/ 603372 h 2007826"/>
              <a:gd name="connsiteX2592" fmla="*/ 2369142 w 12192000"/>
              <a:gd name="connsiteY2592" fmla="*/ 613375 h 2007826"/>
              <a:gd name="connsiteX2593" fmla="*/ 2363522 w 12192000"/>
              <a:gd name="connsiteY2593" fmla="*/ 606278 h 2007826"/>
              <a:gd name="connsiteX2594" fmla="*/ 2360712 w 12192000"/>
              <a:gd name="connsiteY2594" fmla="*/ 614518 h 2007826"/>
              <a:gd name="connsiteX2595" fmla="*/ 2354093 w 12192000"/>
              <a:gd name="connsiteY2595" fmla="*/ 604468 h 2007826"/>
              <a:gd name="connsiteX2596" fmla="*/ 2366189 w 12192000"/>
              <a:gd name="connsiteY2596" fmla="*/ 604611 h 2007826"/>
              <a:gd name="connsiteX2597" fmla="*/ 2378613 w 12192000"/>
              <a:gd name="connsiteY2597" fmla="*/ 598300 h 2007826"/>
              <a:gd name="connsiteX2598" fmla="*/ 2916932 w 12192000"/>
              <a:gd name="connsiteY2598" fmla="*/ 598133 h 2007826"/>
              <a:gd name="connsiteX2599" fmla="*/ 2912604 w 12192000"/>
              <a:gd name="connsiteY2599" fmla="*/ 604087 h 2007826"/>
              <a:gd name="connsiteX2600" fmla="*/ 2908746 w 12192000"/>
              <a:gd name="connsiteY2600" fmla="*/ 600467 h 2007826"/>
              <a:gd name="connsiteX2601" fmla="*/ 2874493 w 12192000"/>
              <a:gd name="connsiteY2601" fmla="*/ 610374 h 2007826"/>
              <a:gd name="connsiteX2602" fmla="*/ 2882010 w 12192000"/>
              <a:gd name="connsiteY2602" fmla="*/ 624711 h 2007826"/>
              <a:gd name="connsiteX2603" fmla="*/ 2894361 w 12192000"/>
              <a:gd name="connsiteY2603" fmla="*/ 612708 h 2007826"/>
              <a:gd name="connsiteX2604" fmla="*/ 2890394 w 12192000"/>
              <a:gd name="connsiteY2604" fmla="*/ 623425 h 2007826"/>
              <a:gd name="connsiteX2605" fmla="*/ 2908843 w 12192000"/>
              <a:gd name="connsiteY2605" fmla="*/ 617519 h 2007826"/>
              <a:gd name="connsiteX2606" fmla="*/ 2916028 w 12192000"/>
              <a:gd name="connsiteY2606" fmla="*/ 608660 h 2007826"/>
              <a:gd name="connsiteX2607" fmla="*/ 2920743 w 12192000"/>
              <a:gd name="connsiteY2607" fmla="*/ 608469 h 2007826"/>
              <a:gd name="connsiteX2608" fmla="*/ 2914125 w 12192000"/>
              <a:gd name="connsiteY2608" fmla="*/ 618995 h 2007826"/>
              <a:gd name="connsiteX2609" fmla="*/ 2916932 w 12192000"/>
              <a:gd name="connsiteY2609" fmla="*/ 598133 h 2007826"/>
              <a:gd name="connsiteX2610" fmla="*/ 10225183 w 12192000"/>
              <a:gd name="connsiteY2610" fmla="*/ 597990 h 2007826"/>
              <a:gd name="connsiteX2611" fmla="*/ 10245090 w 12192000"/>
              <a:gd name="connsiteY2611" fmla="*/ 614660 h 2007826"/>
              <a:gd name="connsiteX2612" fmla="*/ 10232183 w 12192000"/>
              <a:gd name="connsiteY2612" fmla="*/ 608850 h 2007826"/>
              <a:gd name="connsiteX2613" fmla="*/ 10225135 w 12192000"/>
              <a:gd name="connsiteY2613" fmla="*/ 612755 h 2007826"/>
              <a:gd name="connsiteX2614" fmla="*/ 10225183 w 12192000"/>
              <a:gd name="connsiteY2614" fmla="*/ 597990 h 2007826"/>
              <a:gd name="connsiteX2615" fmla="*/ 2337995 w 12192000"/>
              <a:gd name="connsiteY2615" fmla="*/ 597085 h 2007826"/>
              <a:gd name="connsiteX2616" fmla="*/ 2348806 w 12192000"/>
              <a:gd name="connsiteY2616" fmla="*/ 619566 h 2007826"/>
              <a:gd name="connsiteX2617" fmla="*/ 2340519 w 12192000"/>
              <a:gd name="connsiteY2617" fmla="*/ 611803 h 2007826"/>
              <a:gd name="connsiteX2618" fmla="*/ 2329376 w 12192000"/>
              <a:gd name="connsiteY2618" fmla="*/ 619519 h 2007826"/>
              <a:gd name="connsiteX2619" fmla="*/ 2328852 w 12192000"/>
              <a:gd name="connsiteY2619" fmla="*/ 608373 h 2007826"/>
              <a:gd name="connsiteX2620" fmla="*/ 2343329 w 12192000"/>
              <a:gd name="connsiteY2620" fmla="*/ 609278 h 2007826"/>
              <a:gd name="connsiteX2621" fmla="*/ 2337995 w 12192000"/>
              <a:gd name="connsiteY2621" fmla="*/ 597085 h 2007826"/>
              <a:gd name="connsiteX2622" fmla="*/ 9201721 w 12192000"/>
              <a:gd name="connsiteY2622" fmla="*/ 596324 h 2007826"/>
              <a:gd name="connsiteX2623" fmla="*/ 9201721 w 12192000"/>
              <a:gd name="connsiteY2623" fmla="*/ 596324 h 2007826"/>
              <a:gd name="connsiteX2624" fmla="*/ 9233868 w 12192000"/>
              <a:gd name="connsiteY2624" fmla="*/ 595752 h 2007826"/>
              <a:gd name="connsiteX2625" fmla="*/ 9225772 w 12192000"/>
              <a:gd name="connsiteY2625" fmla="*/ 607755 h 2007826"/>
              <a:gd name="connsiteX2626" fmla="*/ 9233202 w 12192000"/>
              <a:gd name="connsiteY2626" fmla="*/ 611327 h 2007826"/>
              <a:gd name="connsiteX2627" fmla="*/ 9233868 w 12192000"/>
              <a:gd name="connsiteY2627" fmla="*/ 595752 h 2007826"/>
              <a:gd name="connsiteX2628" fmla="*/ 10198227 w 12192000"/>
              <a:gd name="connsiteY2628" fmla="*/ 595275 h 2007826"/>
              <a:gd name="connsiteX2629" fmla="*/ 10203084 w 12192000"/>
              <a:gd name="connsiteY2629" fmla="*/ 606182 h 2007826"/>
              <a:gd name="connsiteX2630" fmla="*/ 10198227 w 12192000"/>
              <a:gd name="connsiteY2630" fmla="*/ 595275 h 2007826"/>
              <a:gd name="connsiteX2631" fmla="*/ 9247823 w 12192000"/>
              <a:gd name="connsiteY2631" fmla="*/ 594561 h 2007826"/>
              <a:gd name="connsiteX2632" fmla="*/ 9242155 w 12192000"/>
              <a:gd name="connsiteY2632" fmla="*/ 607898 h 2007826"/>
              <a:gd name="connsiteX2633" fmla="*/ 9247823 w 12192000"/>
              <a:gd name="connsiteY2633" fmla="*/ 594561 h 2007826"/>
              <a:gd name="connsiteX2634" fmla="*/ 2669084 w 12192000"/>
              <a:gd name="connsiteY2634" fmla="*/ 593704 h 2007826"/>
              <a:gd name="connsiteX2635" fmla="*/ 2554461 w 12192000"/>
              <a:gd name="connsiteY2635" fmla="*/ 614518 h 2007826"/>
              <a:gd name="connsiteX2636" fmla="*/ 2551604 w 12192000"/>
              <a:gd name="connsiteY2636" fmla="*/ 622758 h 2007826"/>
              <a:gd name="connsiteX2637" fmla="*/ 2602653 w 12192000"/>
              <a:gd name="connsiteY2637" fmla="*/ 607231 h 2007826"/>
              <a:gd name="connsiteX2638" fmla="*/ 2607462 w 12192000"/>
              <a:gd name="connsiteY2638" fmla="*/ 613089 h 2007826"/>
              <a:gd name="connsiteX2639" fmla="*/ 2655178 w 12192000"/>
              <a:gd name="connsiteY2639" fmla="*/ 599943 h 2007826"/>
              <a:gd name="connsiteX2640" fmla="*/ 2669084 w 12192000"/>
              <a:gd name="connsiteY2640" fmla="*/ 593704 h 2007826"/>
              <a:gd name="connsiteX2641" fmla="*/ 9187672 w 12192000"/>
              <a:gd name="connsiteY2641" fmla="*/ 590608 h 2007826"/>
              <a:gd name="connsiteX2642" fmla="*/ 9187672 w 12192000"/>
              <a:gd name="connsiteY2642" fmla="*/ 590608 h 2007826"/>
              <a:gd name="connsiteX2643" fmla="*/ 10174556 w 12192000"/>
              <a:gd name="connsiteY2643" fmla="*/ 589512 h 2007826"/>
              <a:gd name="connsiteX2644" fmla="*/ 10193940 w 12192000"/>
              <a:gd name="connsiteY2644" fmla="*/ 595561 h 2007826"/>
              <a:gd name="connsiteX2645" fmla="*/ 10167651 w 12192000"/>
              <a:gd name="connsiteY2645" fmla="*/ 602324 h 2007826"/>
              <a:gd name="connsiteX2646" fmla="*/ 10174556 w 12192000"/>
              <a:gd name="connsiteY2646" fmla="*/ 589512 h 2007826"/>
              <a:gd name="connsiteX2647" fmla="*/ 10881169 w 12192000"/>
              <a:gd name="connsiteY2647" fmla="*/ 589274 h 2007826"/>
              <a:gd name="connsiteX2648" fmla="*/ 10899124 w 12192000"/>
              <a:gd name="connsiteY2648" fmla="*/ 596561 h 2007826"/>
              <a:gd name="connsiteX2649" fmla="*/ 10913650 w 12192000"/>
              <a:gd name="connsiteY2649" fmla="*/ 596895 h 2007826"/>
              <a:gd name="connsiteX2650" fmla="*/ 10918935 w 12192000"/>
              <a:gd name="connsiteY2650" fmla="*/ 600134 h 2007826"/>
              <a:gd name="connsiteX2651" fmla="*/ 10946463 w 12192000"/>
              <a:gd name="connsiteY2651" fmla="*/ 609898 h 2007826"/>
              <a:gd name="connsiteX2652" fmla="*/ 10951987 w 12192000"/>
              <a:gd name="connsiteY2652" fmla="*/ 602991 h 2007826"/>
              <a:gd name="connsiteX2653" fmla="*/ 10961512 w 12192000"/>
              <a:gd name="connsiteY2653" fmla="*/ 616185 h 2007826"/>
              <a:gd name="connsiteX2654" fmla="*/ 10985372 w 12192000"/>
              <a:gd name="connsiteY2654" fmla="*/ 619043 h 2007826"/>
              <a:gd name="connsiteX2655" fmla="*/ 10995469 w 12192000"/>
              <a:gd name="connsiteY2655" fmla="*/ 614613 h 2007826"/>
              <a:gd name="connsiteX2656" fmla="*/ 10997184 w 12192000"/>
              <a:gd name="connsiteY2656" fmla="*/ 627949 h 2007826"/>
              <a:gd name="connsiteX2657" fmla="*/ 10965846 w 12192000"/>
              <a:gd name="connsiteY2657" fmla="*/ 621138 h 2007826"/>
              <a:gd name="connsiteX2658" fmla="*/ 10946653 w 12192000"/>
              <a:gd name="connsiteY2658" fmla="*/ 613994 h 2007826"/>
              <a:gd name="connsiteX2659" fmla="*/ 10932223 w 12192000"/>
              <a:gd name="connsiteY2659" fmla="*/ 608088 h 2007826"/>
              <a:gd name="connsiteX2660" fmla="*/ 10928032 w 12192000"/>
              <a:gd name="connsiteY2660" fmla="*/ 611803 h 2007826"/>
              <a:gd name="connsiteX2661" fmla="*/ 10913125 w 12192000"/>
              <a:gd name="connsiteY2661" fmla="*/ 606421 h 2007826"/>
              <a:gd name="connsiteX2662" fmla="*/ 10894075 w 12192000"/>
              <a:gd name="connsiteY2662" fmla="*/ 598895 h 2007826"/>
              <a:gd name="connsiteX2663" fmla="*/ 10882455 w 12192000"/>
              <a:gd name="connsiteY2663" fmla="*/ 604373 h 2007826"/>
              <a:gd name="connsiteX2664" fmla="*/ 10881169 w 12192000"/>
              <a:gd name="connsiteY2664" fmla="*/ 589274 h 2007826"/>
              <a:gd name="connsiteX2665" fmla="*/ 10166555 w 12192000"/>
              <a:gd name="connsiteY2665" fmla="*/ 586083 h 2007826"/>
              <a:gd name="connsiteX2666" fmla="*/ 10159269 w 12192000"/>
              <a:gd name="connsiteY2666" fmla="*/ 597467 h 2007826"/>
              <a:gd name="connsiteX2667" fmla="*/ 10166555 w 12192000"/>
              <a:gd name="connsiteY2667" fmla="*/ 586083 h 2007826"/>
              <a:gd name="connsiteX2668" fmla="*/ 2720012 w 12192000"/>
              <a:gd name="connsiteY2668" fmla="*/ 585893 h 2007826"/>
              <a:gd name="connsiteX2669" fmla="*/ 2671421 w 12192000"/>
              <a:gd name="connsiteY2669" fmla="*/ 590275 h 2007826"/>
              <a:gd name="connsiteX2670" fmla="*/ 2672371 w 12192000"/>
              <a:gd name="connsiteY2670" fmla="*/ 600086 h 2007826"/>
              <a:gd name="connsiteX2671" fmla="*/ 2677993 w 12192000"/>
              <a:gd name="connsiteY2671" fmla="*/ 595514 h 2007826"/>
              <a:gd name="connsiteX2672" fmla="*/ 2720012 w 12192000"/>
              <a:gd name="connsiteY2672" fmla="*/ 585893 h 2007826"/>
              <a:gd name="connsiteX2673" fmla="*/ 9167289 w 12192000"/>
              <a:gd name="connsiteY2673" fmla="*/ 585607 h 2007826"/>
              <a:gd name="connsiteX2674" fmla="*/ 9166146 w 12192000"/>
              <a:gd name="connsiteY2674" fmla="*/ 602277 h 2007826"/>
              <a:gd name="connsiteX2675" fmla="*/ 9167289 w 12192000"/>
              <a:gd name="connsiteY2675" fmla="*/ 585607 h 2007826"/>
              <a:gd name="connsiteX2676" fmla="*/ 9182433 w 12192000"/>
              <a:gd name="connsiteY2676" fmla="*/ 585464 h 2007826"/>
              <a:gd name="connsiteX2677" fmla="*/ 9180433 w 12192000"/>
              <a:gd name="connsiteY2677" fmla="*/ 606373 h 2007826"/>
              <a:gd name="connsiteX2678" fmla="*/ 9182433 w 12192000"/>
              <a:gd name="connsiteY2678" fmla="*/ 585464 h 2007826"/>
              <a:gd name="connsiteX2679" fmla="*/ 10152459 w 12192000"/>
              <a:gd name="connsiteY2679" fmla="*/ 585273 h 2007826"/>
              <a:gd name="connsiteX2680" fmla="*/ 10144886 w 12192000"/>
              <a:gd name="connsiteY2680" fmla="*/ 596276 h 2007826"/>
              <a:gd name="connsiteX2681" fmla="*/ 10152459 w 12192000"/>
              <a:gd name="connsiteY2681" fmla="*/ 585273 h 2007826"/>
              <a:gd name="connsiteX2682" fmla="*/ 1136204 w 12192000"/>
              <a:gd name="connsiteY2682" fmla="*/ 583415 h 2007826"/>
              <a:gd name="connsiteX2683" fmla="*/ 1130060 w 12192000"/>
              <a:gd name="connsiteY2683" fmla="*/ 592465 h 2007826"/>
              <a:gd name="connsiteX2684" fmla="*/ 1136204 w 12192000"/>
              <a:gd name="connsiteY2684" fmla="*/ 583415 h 2007826"/>
              <a:gd name="connsiteX2685" fmla="*/ 10136076 w 12192000"/>
              <a:gd name="connsiteY2685" fmla="*/ 580796 h 2007826"/>
              <a:gd name="connsiteX2686" fmla="*/ 10134075 w 12192000"/>
              <a:gd name="connsiteY2686" fmla="*/ 594466 h 2007826"/>
              <a:gd name="connsiteX2687" fmla="*/ 10136076 w 12192000"/>
              <a:gd name="connsiteY2687" fmla="*/ 580796 h 2007826"/>
              <a:gd name="connsiteX2688" fmla="*/ 10122216 w 12192000"/>
              <a:gd name="connsiteY2688" fmla="*/ 580796 h 2007826"/>
              <a:gd name="connsiteX2689" fmla="*/ 10122216 w 12192000"/>
              <a:gd name="connsiteY2689" fmla="*/ 580796 h 2007826"/>
              <a:gd name="connsiteX2690" fmla="*/ 2420866 w 12192000"/>
              <a:gd name="connsiteY2690" fmla="*/ 580510 h 2007826"/>
              <a:gd name="connsiteX2691" fmla="*/ 2444534 w 12192000"/>
              <a:gd name="connsiteY2691" fmla="*/ 589607 h 2007826"/>
              <a:gd name="connsiteX2692" fmla="*/ 2435724 w 12192000"/>
              <a:gd name="connsiteY2692" fmla="*/ 600038 h 2007826"/>
              <a:gd name="connsiteX2693" fmla="*/ 2431628 w 12192000"/>
              <a:gd name="connsiteY2693" fmla="*/ 594132 h 2007826"/>
              <a:gd name="connsiteX2694" fmla="*/ 2416817 w 12192000"/>
              <a:gd name="connsiteY2694" fmla="*/ 599228 h 2007826"/>
              <a:gd name="connsiteX2695" fmla="*/ 2410483 w 12192000"/>
              <a:gd name="connsiteY2695" fmla="*/ 604373 h 2007826"/>
              <a:gd name="connsiteX2696" fmla="*/ 2408245 w 12192000"/>
              <a:gd name="connsiteY2696" fmla="*/ 591989 h 2007826"/>
              <a:gd name="connsiteX2697" fmla="*/ 2420913 w 12192000"/>
              <a:gd name="connsiteY2697" fmla="*/ 594513 h 2007826"/>
              <a:gd name="connsiteX2698" fmla="*/ 2414293 w 12192000"/>
              <a:gd name="connsiteY2698" fmla="*/ 587654 h 2007826"/>
              <a:gd name="connsiteX2699" fmla="*/ 2420866 w 12192000"/>
              <a:gd name="connsiteY2699" fmla="*/ 580510 h 2007826"/>
              <a:gd name="connsiteX2700" fmla="*/ 9141380 w 12192000"/>
              <a:gd name="connsiteY2700" fmla="*/ 580225 h 2007826"/>
              <a:gd name="connsiteX2701" fmla="*/ 9121045 w 12192000"/>
              <a:gd name="connsiteY2701" fmla="*/ 580844 h 2007826"/>
              <a:gd name="connsiteX2702" fmla="*/ 9129141 w 12192000"/>
              <a:gd name="connsiteY2702" fmla="*/ 595943 h 2007826"/>
              <a:gd name="connsiteX2703" fmla="*/ 9130236 w 12192000"/>
              <a:gd name="connsiteY2703" fmla="*/ 581749 h 2007826"/>
              <a:gd name="connsiteX2704" fmla="*/ 9140142 w 12192000"/>
              <a:gd name="connsiteY2704" fmla="*/ 598657 h 2007826"/>
              <a:gd name="connsiteX2705" fmla="*/ 9146810 w 12192000"/>
              <a:gd name="connsiteY2705" fmla="*/ 590465 h 2007826"/>
              <a:gd name="connsiteX2706" fmla="*/ 9153287 w 12192000"/>
              <a:gd name="connsiteY2706" fmla="*/ 601372 h 2007826"/>
              <a:gd name="connsiteX2707" fmla="*/ 9159716 w 12192000"/>
              <a:gd name="connsiteY2707" fmla="*/ 583368 h 2007826"/>
              <a:gd name="connsiteX2708" fmla="*/ 9141380 w 12192000"/>
              <a:gd name="connsiteY2708" fmla="*/ 580225 h 2007826"/>
              <a:gd name="connsiteX2709" fmla="*/ 1150778 w 12192000"/>
              <a:gd name="connsiteY2709" fmla="*/ 579891 h 2007826"/>
              <a:gd name="connsiteX2710" fmla="*/ 1151921 w 12192000"/>
              <a:gd name="connsiteY2710" fmla="*/ 583606 h 2007826"/>
              <a:gd name="connsiteX2711" fmla="*/ 1145920 w 12192000"/>
              <a:gd name="connsiteY2711" fmla="*/ 589750 h 2007826"/>
              <a:gd name="connsiteX2712" fmla="*/ 1150778 w 12192000"/>
              <a:gd name="connsiteY2712" fmla="*/ 579891 h 2007826"/>
              <a:gd name="connsiteX2713" fmla="*/ 10209081 w 12192000"/>
              <a:gd name="connsiteY2713" fmla="*/ 579611 h 2007826"/>
              <a:gd name="connsiteX2714" fmla="*/ 10202846 w 12192000"/>
              <a:gd name="connsiteY2714" fmla="*/ 580367 h 2007826"/>
              <a:gd name="connsiteX2715" fmla="*/ 10209081 w 12192000"/>
              <a:gd name="connsiteY2715" fmla="*/ 579611 h 2007826"/>
              <a:gd name="connsiteX2716" fmla="*/ 2733080 w 12192000"/>
              <a:gd name="connsiteY2716" fmla="*/ 578642 h 2007826"/>
              <a:gd name="connsiteX2717" fmla="*/ 2726263 w 12192000"/>
              <a:gd name="connsiteY2717" fmla="*/ 583511 h 2007826"/>
              <a:gd name="connsiteX2718" fmla="*/ 2742676 w 12192000"/>
              <a:gd name="connsiteY2718" fmla="*/ 581130 h 2007826"/>
              <a:gd name="connsiteX2719" fmla="*/ 2733080 w 12192000"/>
              <a:gd name="connsiteY2719" fmla="*/ 578642 h 2007826"/>
              <a:gd name="connsiteX2720" fmla="*/ 10111930 w 12192000"/>
              <a:gd name="connsiteY2720" fmla="*/ 576700 h 2007826"/>
              <a:gd name="connsiteX2721" fmla="*/ 10109263 w 12192000"/>
              <a:gd name="connsiteY2721" fmla="*/ 588893 h 2007826"/>
              <a:gd name="connsiteX2722" fmla="*/ 10111930 w 12192000"/>
              <a:gd name="connsiteY2722" fmla="*/ 576700 h 2007826"/>
              <a:gd name="connsiteX2723" fmla="*/ 9117980 w 12192000"/>
              <a:gd name="connsiteY2723" fmla="*/ 576079 h 2007826"/>
              <a:gd name="connsiteX2724" fmla="*/ 9112758 w 12192000"/>
              <a:gd name="connsiteY2724" fmla="*/ 576700 h 2007826"/>
              <a:gd name="connsiteX2725" fmla="*/ 9113520 w 12192000"/>
              <a:gd name="connsiteY2725" fmla="*/ 592227 h 2007826"/>
              <a:gd name="connsiteX2726" fmla="*/ 9117980 w 12192000"/>
              <a:gd name="connsiteY2726" fmla="*/ 576079 h 2007826"/>
              <a:gd name="connsiteX2727" fmla="*/ 9082850 w 12192000"/>
              <a:gd name="connsiteY2727" fmla="*/ 575700 h 2007826"/>
              <a:gd name="connsiteX2728" fmla="*/ 9090565 w 12192000"/>
              <a:gd name="connsiteY2728" fmla="*/ 583559 h 2007826"/>
              <a:gd name="connsiteX2729" fmla="*/ 9082850 w 12192000"/>
              <a:gd name="connsiteY2729" fmla="*/ 575700 h 2007826"/>
              <a:gd name="connsiteX2730" fmla="*/ 10260742 w 12192000"/>
              <a:gd name="connsiteY2730" fmla="*/ 574824 h 2007826"/>
              <a:gd name="connsiteX2731" fmla="*/ 10254567 w 12192000"/>
              <a:gd name="connsiteY2731" fmla="*/ 575795 h 2007826"/>
              <a:gd name="connsiteX2732" fmla="*/ 10260742 w 12192000"/>
              <a:gd name="connsiteY2732" fmla="*/ 574824 h 2007826"/>
              <a:gd name="connsiteX2733" fmla="*/ 10051113 w 12192000"/>
              <a:gd name="connsiteY2733" fmla="*/ 573938 h 2007826"/>
              <a:gd name="connsiteX2734" fmla="*/ 10033492 w 12192000"/>
              <a:gd name="connsiteY2734" fmla="*/ 580987 h 2007826"/>
              <a:gd name="connsiteX2735" fmla="*/ 10051685 w 12192000"/>
              <a:gd name="connsiteY2735" fmla="*/ 589274 h 2007826"/>
              <a:gd name="connsiteX2736" fmla="*/ 10067068 w 12192000"/>
              <a:gd name="connsiteY2736" fmla="*/ 576986 h 2007826"/>
              <a:gd name="connsiteX2737" fmla="*/ 10051113 w 12192000"/>
              <a:gd name="connsiteY2737" fmla="*/ 573938 h 2007826"/>
              <a:gd name="connsiteX2738" fmla="*/ 2473729 w 12192000"/>
              <a:gd name="connsiteY2738" fmla="*/ 572794 h 2007826"/>
              <a:gd name="connsiteX2739" fmla="*/ 2481111 w 12192000"/>
              <a:gd name="connsiteY2739" fmla="*/ 591512 h 2007826"/>
              <a:gd name="connsiteX2740" fmla="*/ 2471967 w 12192000"/>
              <a:gd name="connsiteY2740" fmla="*/ 581701 h 2007826"/>
              <a:gd name="connsiteX2741" fmla="*/ 2464537 w 12192000"/>
              <a:gd name="connsiteY2741" fmla="*/ 590989 h 2007826"/>
              <a:gd name="connsiteX2742" fmla="*/ 2459299 w 12192000"/>
              <a:gd name="connsiteY2742" fmla="*/ 586226 h 2007826"/>
              <a:gd name="connsiteX2743" fmla="*/ 2448155 w 12192000"/>
              <a:gd name="connsiteY2743" fmla="*/ 595418 h 2007826"/>
              <a:gd name="connsiteX2744" fmla="*/ 2447917 w 12192000"/>
              <a:gd name="connsiteY2744" fmla="*/ 584416 h 2007826"/>
              <a:gd name="connsiteX2745" fmla="*/ 2463156 w 12192000"/>
              <a:gd name="connsiteY2745" fmla="*/ 585416 h 2007826"/>
              <a:gd name="connsiteX2746" fmla="*/ 2455251 w 12192000"/>
              <a:gd name="connsiteY2746" fmla="*/ 576033 h 2007826"/>
              <a:gd name="connsiteX2747" fmla="*/ 2473729 w 12192000"/>
              <a:gd name="connsiteY2747" fmla="*/ 572794 h 2007826"/>
              <a:gd name="connsiteX2748" fmla="*/ 9073229 w 12192000"/>
              <a:gd name="connsiteY2748" fmla="*/ 572366 h 2007826"/>
              <a:gd name="connsiteX2749" fmla="*/ 9076087 w 12192000"/>
              <a:gd name="connsiteY2749" fmla="*/ 587798 h 2007826"/>
              <a:gd name="connsiteX2750" fmla="*/ 9073229 w 12192000"/>
              <a:gd name="connsiteY2750" fmla="*/ 572366 h 2007826"/>
              <a:gd name="connsiteX2751" fmla="*/ 1792348 w 12192000"/>
              <a:gd name="connsiteY2751" fmla="*/ 571175 h 2007826"/>
              <a:gd name="connsiteX2752" fmla="*/ 1774298 w 12192000"/>
              <a:gd name="connsiteY2752" fmla="*/ 576700 h 2007826"/>
              <a:gd name="connsiteX2753" fmla="*/ 1756629 w 12192000"/>
              <a:gd name="connsiteY2753" fmla="*/ 580939 h 2007826"/>
              <a:gd name="connsiteX2754" fmla="*/ 1756534 w 12192000"/>
              <a:gd name="connsiteY2754" fmla="*/ 590084 h 2007826"/>
              <a:gd name="connsiteX2755" fmla="*/ 1789348 w 12192000"/>
              <a:gd name="connsiteY2755" fmla="*/ 581511 h 2007826"/>
              <a:gd name="connsiteX2756" fmla="*/ 1792348 w 12192000"/>
              <a:gd name="connsiteY2756" fmla="*/ 571175 h 2007826"/>
              <a:gd name="connsiteX2757" fmla="*/ 2977417 w 12192000"/>
              <a:gd name="connsiteY2757" fmla="*/ 570842 h 2007826"/>
              <a:gd name="connsiteX2758" fmla="*/ 2977417 w 12192000"/>
              <a:gd name="connsiteY2758" fmla="*/ 570842 h 2007826"/>
              <a:gd name="connsiteX2759" fmla="*/ 10246177 w 12192000"/>
              <a:gd name="connsiteY2759" fmla="*/ 570051 h 2007826"/>
              <a:gd name="connsiteX2760" fmla="*/ 10240089 w 12192000"/>
              <a:gd name="connsiteY2760" fmla="*/ 570794 h 2007826"/>
              <a:gd name="connsiteX2761" fmla="*/ 10246177 w 12192000"/>
              <a:gd name="connsiteY2761" fmla="*/ 570051 h 2007826"/>
              <a:gd name="connsiteX2762" fmla="*/ 10085688 w 12192000"/>
              <a:gd name="connsiteY2762" fmla="*/ 568793 h 2007826"/>
              <a:gd name="connsiteX2763" fmla="*/ 10087784 w 12192000"/>
              <a:gd name="connsiteY2763" fmla="*/ 575985 h 2007826"/>
              <a:gd name="connsiteX2764" fmla="*/ 10102786 w 12192000"/>
              <a:gd name="connsiteY2764" fmla="*/ 575128 h 2007826"/>
              <a:gd name="connsiteX2765" fmla="*/ 10094166 w 12192000"/>
              <a:gd name="connsiteY2765" fmla="*/ 588464 h 2007826"/>
              <a:gd name="connsiteX2766" fmla="*/ 10089832 w 12192000"/>
              <a:gd name="connsiteY2766" fmla="*/ 578700 h 2007826"/>
              <a:gd name="connsiteX2767" fmla="*/ 10075782 w 12192000"/>
              <a:gd name="connsiteY2767" fmla="*/ 586321 h 2007826"/>
              <a:gd name="connsiteX2768" fmla="*/ 10085688 w 12192000"/>
              <a:gd name="connsiteY2768" fmla="*/ 568793 h 2007826"/>
              <a:gd name="connsiteX2769" fmla="*/ 3011849 w 12192000"/>
              <a:gd name="connsiteY2769" fmla="*/ 565745 h 2007826"/>
              <a:gd name="connsiteX2770" fmla="*/ 2985319 w 12192000"/>
              <a:gd name="connsiteY2770" fmla="*/ 579844 h 2007826"/>
              <a:gd name="connsiteX2771" fmla="*/ 2998372 w 12192000"/>
              <a:gd name="connsiteY2771" fmla="*/ 572271 h 2007826"/>
              <a:gd name="connsiteX2772" fmla="*/ 3011849 w 12192000"/>
              <a:gd name="connsiteY2772" fmla="*/ 565745 h 2007826"/>
              <a:gd name="connsiteX2773" fmla="*/ 2498637 w 12192000"/>
              <a:gd name="connsiteY2773" fmla="*/ 564602 h 2007826"/>
              <a:gd name="connsiteX2774" fmla="*/ 2510591 w 12192000"/>
              <a:gd name="connsiteY2774" fmla="*/ 576843 h 2007826"/>
              <a:gd name="connsiteX2775" fmla="*/ 2501875 w 12192000"/>
              <a:gd name="connsiteY2775" fmla="*/ 585607 h 2007826"/>
              <a:gd name="connsiteX2776" fmla="*/ 2498304 w 12192000"/>
              <a:gd name="connsiteY2776" fmla="*/ 579034 h 2007826"/>
              <a:gd name="connsiteX2777" fmla="*/ 2485160 w 12192000"/>
              <a:gd name="connsiteY2777" fmla="*/ 585988 h 2007826"/>
              <a:gd name="connsiteX2778" fmla="*/ 2498637 w 12192000"/>
              <a:gd name="connsiteY2778" fmla="*/ 564602 h 2007826"/>
              <a:gd name="connsiteX2779" fmla="*/ 10690383 w 12192000"/>
              <a:gd name="connsiteY2779" fmla="*/ 564364 h 2007826"/>
              <a:gd name="connsiteX2780" fmla="*/ 10694859 w 12192000"/>
              <a:gd name="connsiteY2780" fmla="*/ 579891 h 2007826"/>
              <a:gd name="connsiteX2781" fmla="*/ 10697051 w 12192000"/>
              <a:gd name="connsiteY2781" fmla="*/ 570508 h 2007826"/>
              <a:gd name="connsiteX2782" fmla="*/ 10705813 w 12192000"/>
              <a:gd name="connsiteY2782" fmla="*/ 570270 h 2007826"/>
              <a:gd name="connsiteX2783" fmla="*/ 10706242 w 12192000"/>
              <a:gd name="connsiteY2783" fmla="*/ 581034 h 2007826"/>
              <a:gd name="connsiteX2784" fmla="*/ 10720387 w 12192000"/>
              <a:gd name="connsiteY2784" fmla="*/ 569222 h 2007826"/>
              <a:gd name="connsiteX2785" fmla="*/ 10720148 w 12192000"/>
              <a:gd name="connsiteY2785" fmla="*/ 579796 h 2007826"/>
              <a:gd name="connsiteX2786" fmla="*/ 10749009 w 12192000"/>
              <a:gd name="connsiteY2786" fmla="*/ 580796 h 2007826"/>
              <a:gd name="connsiteX2787" fmla="*/ 10743342 w 12192000"/>
              <a:gd name="connsiteY2787" fmla="*/ 590941 h 2007826"/>
              <a:gd name="connsiteX2788" fmla="*/ 10757868 w 12192000"/>
              <a:gd name="connsiteY2788" fmla="*/ 579272 h 2007826"/>
              <a:gd name="connsiteX2789" fmla="*/ 10760154 w 12192000"/>
              <a:gd name="connsiteY2789" fmla="*/ 595276 h 2007826"/>
              <a:gd name="connsiteX2790" fmla="*/ 10772536 w 12192000"/>
              <a:gd name="connsiteY2790" fmla="*/ 583416 h 2007826"/>
              <a:gd name="connsiteX2791" fmla="*/ 10772584 w 12192000"/>
              <a:gd name="connsiteY2791" fmla="*/ 597229 h 2007826"/>
              <a:gd name="connsiteX2792" fmla="*/ 10786585 w 12192000"/>
              <a:gd name="connsiteY2792" fmla="*/ 587750 h 2007826"/>
              <a:gd name="connsiteX2793" fmla="*/ 10786537 w 12192000"/>
              <a:gd name="connsiteY2793" fmla="*/ 600182 h 2007826"/>
              <a:gd name="connsiteX2794" fmla="*/ 10795968 w 12192000"/>
              <a:gd name="connsiteY2794" fmla="*/ 590179 h 2007826"/>
              <a:gd name="connsiteX2795" fmla="*/ 10814732 w 12192000"/>
              <a:gd name="connsiteY2795" fmla="*/ 595180 h 2007826"/>
              <a:gd name="connsiteX2796" fmla="*/ 10809922 w 12192000"/>
              <a:gd name="connsiteY2796" fmla="*/ 604325 h 2007826"/>
              <a:gd name="connsiteX2797" fmla="*/ 10826066 w 12192000"/>
              <a:gd name="connsiteY2797" fmla="*/ 596276 h 2007826"/>
              <a:gd name="connsiteX2798" fmla="*/ 10825209 w 12192000"/>
              <a:gd name="connsiteY2798" fmla="*/ 610517 h 2007826"/>
              <a:gd name="connsiteX2799" fmla="*/ 10838545 w 12192000"/>
              <a:gd name="connsiteY2799" fmla="*/ 597752 h 2007826"/>
              <a:gd name="connsiteX2800" fmla="*/ 10841401 w 12192000"/>
              <a:gd name="connsiteY2800" fmla="*/ 612041 h 2007826"/>
              <a:gd name="connsiteX2801" fmla="*/ 10845879 w 12192000"/>
              <a:gd name="connsiteY2801" fmla="*/ 605135 h 2007826"/>
              <a:gd name="connsiteX2802" fmla="*/ 10853355 w 12192000"/>
              <a:gd name="connsiteY2802" fmla="*/ 602420 h 2007826"/>
              <a:gd name="connsiteX2803" fmla="*/ 10853689 w 12192000"/>
              <a:gd name="connsiteY2803" fmla="*/ 612470 h 2007826"/>
              <a:gd name="connsiteX2804" fmla="*/ 10866500 w 12192000"/>
              <a:gd name="connsiteY2804" fmla="*/ 607516 h 2007826"/>
              <a:gd name="connsiteX2805" fmla="*/ 10863166 w 12192000"/>
              <a:gd name="connsiteY2805" fmla="*/ 619614 h 2007826"/>
              <a:gd name="connsiteX2806" fmla="*/ 10877502 w 12192000"/>
              <a:gd name="connsiteY2806" fmla="*/ 607612 h 2007826"/>
              <a:gd name="connsiteX2807" fmla="*/ 10878454 w 12192000"/>
              <a:gd name="connsiteY2807" fmla="*/ 629331 h 2007826"/>
              <a:gd name="connsiteX2808" fmla="*/ 10861167 w 12192000"/>
              <a:gd name="connsiteY2808" fmla="*/ 625282 h 2007826"/>
              <a:gd name="connsiteX2809" fmla="*/ 10856784 w 12192000"/>
              <a:gd name="connsiteY2809" fmla="*/ 620424 h 2007826"/>
              <a:gd name="connsiteX2810" fmla="*/ 10845688 w 12192000"/>
              <a:gd name="connsiteY2810" fmla="*/ 622758 h 2007826"/>
              <a:gd name="connsiteX2811" fmla="*/ 10843021 w 12192000"/>
              <a:gd name="connsiteY2811" fmla="*/ 617090 h 2007826"/>
              <a:gd name="connsiteX2812" fmla="*/ 10806207 w 12192000"/>
              <a:gd name="connsiteY2812" fmla="*/ 612375 h 2007826"/>
              <a:gd name="connsiteX2813" fmla="*/ 10805778 w 12192000"/>
              <a:gd name="connsiteY2813" fmla="*/ 604849 h 2007826"/>
              <a:gd name="connsiteX2814" fmla="*/ 10789109 w 12192000"/>
              <a:gd name="connsiteY2814" fmla="*/ 604135 h 2007826"/>
              <a:gd name="connsiteX2815" fmla="*/ 10783299 w 12192000"/>
              <a:gd name="connsiteY2815" fmla="*/ 607993 h 2007826"/>
              <a:gd name="connsiteX2816" fmla="*/ 10776155 w 12192000"/>
              <a:gd name="connsiteY2816" fmla="*/ 597181 h 2007826"/>
              <a:gd name="connsiteX2817" fmla="*/ 10749819 w 12192000"/>
              <a:gd name="connsiteY2817" fmla="*/ 598181 h 2007826"/>
              <a:gd name="connsiteX2818" fmla="*/ 10753391 w 12192000"/>
              <a:gd name="connsiteY2818" fmla="*/ 588131 h 2007826"/>
              <a:gd name="connsiteX2819" fmla="*/ 10742818 w 12192000"/>
              <a:gd name="connsiteY2819" fmla="*/ 598467 h 2007826"/>
              <a:gd name="connsiteX2820" fmla="*/ 10725292 w 12192000"/>
              <a:gd name="connsiteY2820" fmla="*/ 593228 h 2007826"/>
              <a:gd name="connsiteX2821" fmla="*/ 10725340 w 12192000"/>
              <a:gd name="connsiteY2821" fmla="*/ 584464 h 2007826"/>
              <a:gd name="connsiteX2822" fmla="*/ 10708147 w 12192000"/>
              <a:gd name="connsiteY2822" fmla="*/ 584797 h 2007826"/>
              <a:gd name="connsiteX2823" fmla="*/ 10705242 w 12192000"/>
              <a:gd name="connsiteY2823" fmla="*/ 588417 h 2007826"/>
              <a:gd name="connsiteX2824" fmla="*/ 10687240 w 12192000"/>
              <a:gd name="connsiteY2824" fmla="*/ 583797 h 2007826"/>
              <a:gd name="connsiteX2825" fmla="*/ 10690383 w 12192000"/>
              <a:gd name="connsiteY2825" fmla="*/ 564364 h 2007826"/>
              <a:gd name="connsiteX2826" fmla="*/ 10673762 w 12192000"/>
              <a:gd name="connsiteY2826" fmla="*/ 562982 h 2007826"/>
              <a:gd name="connsiteX2827" fmla="*/ 10678239 w 12192000"/>
              <a:gd name="connsiteY2827" fmla="*/ 579224 h 2007826"/>
              <a:gd name="connsiteX2828" fmla="*/ 10673762 w 12192000"/>
              <a:gd name="connsiteY2828" fmla="*/ 562982 h 2007826"/>
              <a:gd name="connsiteX2829" fmla="*/ 2824671 w 12192000"/>
              <a:gd name="connsiteY2829" fmla="*/ 561935 h 2007826"/>
              <a:gd name="connsiteX2830" fmla="*/ 2746574 w 12192000"/>
              <a:gd name="connsiteY2830" fmla="*/ 584178 h 2007826"/>
              <a:gd name="connsiteX2831" fmla="*/ 2774632 w 12192000"/>
              <a:gd name="connsiteY2831" fmla="*/ 577557 h 2007826"/>
              <a:gd name="connsiteX2832" fmla="*/ 2778956 w 12192000"/>
              <a:gd name="connsiteY2832" fmla="*/ 579225 h 2007826"/>
              <a:gd name="connsiteX2833" fmla="*/ 2807485 w 12192000"/>
              <a:gd name="connsiteY2833" fmla="*/ 574319 h 2007826"/>
              <a:gd name="connsiteX2834" fmla="*/ 2824432 w 12192000"/>
              <a:gd name="connsiteY2834" fmla="*/ 569270 h 2007826"/>
              <a:gd name="connsiteX2835" fmla="*/ 2824671 w 12192000"/>
              <a:gd name="connsiteY2835" fmla="*/ 561935 h 2007826"/>
              <a:gd name="connsiteX2836" fmla="*/ 3049610 w 12192000"/>
              <a:gd name="connsiteY2836" fmla="*/ 560982 h 2007826"/>
              <a:gd name="connsiteX2837" fmla="*/ 3029807 w 12192000"/>
              <a:gd name="connsiteY2837" fmla="*/ 561554 h 2007826"/>
              <a:gd name="connsiteX2838" fmla="*/ 3024043 w 12192000"/>
              <a:gd name="connsiteY2838" fmla="*/ 577129 h 2007826"/>
              <a:gd name="connsiteX2839" fmla="*/ 3036552 w 12192000"/>
              <a:gd name="connsiteY2839" fmla="*/ 563507 h 2007826"/>
              <a:gd name="connsiteX2840" fmla="*/ 3041697 w 12192000"/>
              <a:gd name="connsiteY2840" fmla="*/ 570508 h 2007826"/>
              <a:gd name="connsiteX2841" fmla="*/ 3049610 w 12192000"/>
              <a:gd name="connsiteY2841" fmla="*/ 560982 h 2007826"/>
              <a:gd name="connsiteX2842" fmla="*/ 8999970 w 12192000"/>
              <a:gd name="connsiteY2842" fmla="*/ 560566 h 2007826"/>
              <a:gd name="connsiteX2843" fmla="*/ 8980408 w 12192000"/>
              <a:gd name="connsiteY2843" fmla="*/ 561173 h 2007826"/>
              <a:gd name="connsiteX2844" fmla="*/ 8984932 w 12192000"/>
              <a:gd name="connsiteY2844" fmla="*/ 581273 h 2007826"/>
              <a:gd name="connsiteX2845" fmla="*/ 8987647 w 12192000"/>
              <a:gd name="connsiteY2845" fmla="*/ 563173 h 2007826"/>
              <a:gd name="connsiteX2846" fmla="*/ 9000363 w 12192000"/>
              <a:gd name="connsiteY2846" fmla="*/ 582225 h 2007826"/>
              <a:gd name="connsiteX2847" fmla="*/ 9001316 w 12192000"/>
              <a:gd name="connsiteY2847" fmla="*/ 565888 h 2007826"/>
              <a:gd name="connsiteX2848" fmla="*/ 9005125 w 12192000"/>
              <a:gd name="connsiteY2848" fmla="*/ 565412 h 2007826"/>
              <a:gd name="connsiteX2849" fmla="*/ 9012603 w 12192000"/>
              <a:gd name="connsiteY2849" fmla="*/ 584130 h 2007826"/>
              <a:gd name="connsiteX2850" fmla="*/ 9023271 w 12192000"/>
              <a:gd name="connsiteY2850" fmla="*/ 578224 h 2007826"/>
              <a:gd name="connsiteX2851" fmla="*/ 9030224 w 12192000"/>
              <a:gd name="connsiteY2851" fmla="*/ 570461 h 2007826"/>
              <a:gd name="connsiteX2852" fmla="*/ 9038225 w 12192000"/>
              <a:gd name="connsiteY2852" fmla="*/ 589941 h 2007826"/>
              <a:gd name="connsiteX2853" fmla="*/ 9039416 w 12192000"/>
              <a:gd name="connsiteY2853" fmla="*/ 567079 h 2007826"/>
              <a:gd name="connsiteX2854" fmla="*/ 9045416 w 12192000"/>
              <a:gd name="connsiteY2854" fmla="*/ 583797 h 2007826"/>
              <a:gd name="connsiteX2855" fmla="*/ 9050845 w 12192000"/>
              <a:gd name="connsiteY2855" fmla="*/ 588512 h 2007826"/>
              <a:gd name="connsiteX2856" fmla="*/ 9055275 w 12192000"/>
              <a:gd name="connsiteY2856" fmla="*/ 576462 h 2007826"/>
              <a:gd name="connsiteX2857" fmla="*/ 9061371 w 12192000"/>
              <a:gd name="connsiteY2857" fmla="*/ 586036 h 2007826"/>
              <a:gd name="connsiteX2858" fmla="*/ 9067514 w 12192000"/>
              <a:gd name="connsiteY2858" fmla="*/ 568603 h 2007826"/>
              <a:gd name="connsiteX2859" fmla="*/ 9054560 w 12192000"/>
              <a:gd name="connsiteY2859" fmla="*/ 576176 h 2007826"/>
              <a:gd name="connsiteX2860" fmla="*/ 9018032 w 12192000"/>
              <a:gd name="connsiteY2860" fmla="*/ 565745 h 2007826"/>
              <a:gd name="connsiteX2861" fmla="*/ 8999970 w 12192000"/>
              <a:gd name="connsiteY2861" fmla="*/ 560566 h 2007826"/>
              <a:gd name="connsiteX2862" fmla="*/ 2836353 w 12192000"/>
              <a:gd name="connsiteY2862" fmla="*/ 560465 h 2007826"/>
              <a:gd name="connsiteX2863" fmla="*/ 2830306 w 12192000"/>
              <a:gd name="connsiteY2863" fmla="*/ 561268 h 2007826"/>
              <a:gd name="connsiteX2864" fmla="*/ 2836353 w 12192000"/>
              <a:gd name="connsiteY2864" fmla="*/ 560465 h 2007826"/>
              <a:gd name="connsiteX2865" fmla="*/ 10194639 w 12192000"/>
              <a:gd name="connsiteY2865" fmla="*/ 560460 h 2007826"/>
              <a:gd name="connsiteX2866" fmla="*/ 10188464 w 12192000"/>
              <a:gd name="connsiteY2866" fmla="*/ 561411 h 2007826"/>
              <a:gd name="connsiteX2867" fmla="*/ 10194639 w 12192000"/>
              <a:gd name="connsiteY2867" fmla="*/ 560460 h 2007826"/>
              <a:gd name="connsiteX2868" fmla="*/ 2535499 w 12192000"/>
              <a:gd name="connsiteY2868" fmla="*/ 560029 h 2007826"/>
              <a:gd name="connsiteX2869" fmla="*/ 2547976 w 12192000"/>
              <a:gd name="connsiteY2869" fmla="*/ 575652 h 2007826"/>
              <a:gd name="connsiteX2870" fmla="*/ 2533213 w 12192000"/>
              <a:gd name="connsiteY2870" fmla="*/ 569603 h 2007826"/>
              <a:gd name="connsiteX2871" fmla="*/ 2514021 w 12192000"/>
              <a:gd name="connsiteY2871" fmla="*/ 580224 h 2007826"/>
              <a:gd name="connsiteX2872" fmla="*/ 2515592 w 12192000"/>
              <a:gd name="connsiteY2872" fmla="*/ 569650 h 2007826"/>
              <a:gd name="connsiteX2873" fmla="*/ 2509830 w 12192000"/>
              <a:gd name="connsiteY2873" fmla="*/ 571127 h 2007826"/>
              <a:gd name="connsiteX2874" fmla="*/ 2509544 w 12192000"/>
              <a:gd name="connsiteY2874" fmla="*/ 565411 h 2007826"/>
              <a:gd name="connsiteX2875" fmla="*/ 2528404 w 12192000"/>
              <a:gd name="connsiteY2875" fmla="*/ 572460 h 2007826"/>
              <a:gd name="connsiteX2876" fmla="*/ 2523784 w 12192000"/>
              <a:gd name="connsiteY2876" fmla="*/ 560839 h 2007826"/>
              <a:gd name="connsiteX2877" fmla="*/ 2528879 w 12192000"/>
              <a:gd name="connsiteY2877" fmla="*/ 560839 h 2007826"/>
              <a:gd name="connsiteX2878" fmla="*/ 2529452 w 12192000"/>
              <a:gd name="connsiteY2878" fmla="*/ 568888 h 2007826"/>
              <a:gd name="connsiteX2879" fmla="*/ 2535499 w 12192000"/>
              <a:gd name="connsiteY2879" fmla="*/ 560029 h 2007826"/>
              <a:gd name="connsiteX2880" fmla="*/ 1207783 w 12192000"/>
              <a:gd name="connsiteY2880" fmla="*/ 559184 h 2007826"/>
              <a:gd name="connsiteX2881" fmla="*/ 1218838 w 12192000"/>
              <a:gd name="connsiteY2881" fmla="*/ 561744 h 2007826"/>
              <a:gd name="connsiteX2882" fmla="*/ 1212837 w 12192000"/>
              <a:gd name="connsiteY2882" fmla="*/ 569174 h 2007826"/>
              <a:gd name="connsiteX2883" fmla="*/ 1201122 w 12192000"/>
              <a:gd name="connsiteY2883" fmla="*/ 569126 h 2007826"/>
              <a:gd name="connsiteX2884" fmla="*/ 1207783 w 12192000"/>
              <a:gd name="connsiteY2884" fmla="*/ 559184 h 2007826"/>
              <a:gd name="connsiteX2885" fmla="*/ 8978551 w 12192000"/>
              <a:gd name="connsiteY2885" fmla="*/ 555981 h 2007826"/>
              <a:gd name="connsiteX2886" fmla="*/ 8952357 w 12192000"/>
              <a:gd name="connsiteY2886" fmla="*/ 557362 h 2007826"/>
              <a:gd name="connsiteX2887" fmla="*/ 8971312 w 12192000"/>
              <a:gd name="connsiteY2887" fmla="*/ 566650 h 2007826"/>
              <a:gd name="connsiteX2888" fmla="*/ 8978551 w 12192000"/>
              <a:gd name="connsiteY2888" fmla="*/ 555981 h 2007826"/>
              <a:gd name="connsiteX2889" fmla="*/ 10084259 w 12192000"/>
              <a:gd name="connsiteY2889" fmla="*/ 555934 h 2007826"/>
              <a:gd name="connsiteX2890" fmla="*/ 10084259 w 12192000"/>
              <a:gd name="connsiteY2890" fmla="*/ 555934 h 2007826"/>
              <a:gd name="connsiteX2891" fmla="*/ 8853774 w 12192000"/>
              <a:gd name="connsiteY2891" fmla="*/ 552695 h 2007826"/>
              <a:gd name="connsiteX2892" fmla="*/ 8853774 w 12192000"/>
              <a:gd name="connsiteY2892" fmla="*/ 552695 h 2007826"/>
              <a:gd name="connsiteX2893" fmla="*/ 8938879 w 12192000"/>
              <a:gd name="connsiteY2893" fmla="*/ 551314 h 2007826"/>
              <a:gd name="connsiteX2894" fmla="*/ 8929259 w 12192000"/>
              <a:gd name="connsiteY2894" fmla="*/ 551409 h 2007826"/>
              <a:gd name="connsiteX2895" fmla="*/ 8934545 w 12192000"/>
              <a:gd name="connsiteY2895" fmla="*/ 572699 h 2007826"/>
              <a:gd name="connsiteX2896" fmla="*/ 8934593 w 12192000"/>
              <a:gd name="connsiteY2896" fmla="*/ 565269 h 2007826"/>
              <a:gd name="connsiteX2897" fmla="*/ 8947833 w 12192000"/>
              <a:gd name="connsiteY2897" fmla="*/ 571175 h 2007826"/>
              <a:gd name="connsiteX2898" fmla="*/ 8948023 w 12192000"/>
              <a:gd name="connsiteY2898" fmla="*/ 551885 h 2007826"/>
              <a:gd name="connsiteX2899" fmla="*/ 8939069 w 12192000"/>
              <a:gd name="connsiteY2899" fmla="*/ 557124 h 2007826"/>
              <a:gd name="connsiteX2900" fmla="*/ 8920306 w 12192000"/>
              <a:gd name="connsiteY2900" fmla="*/ 550551 h 2007826"/>
              <a:gd name="connsiteX2901" fmla="*/ 8917591 w 12192000"/>
              <a:gd name="connsiteY2901" fmla="*/ 563840 h 2007826"/>
              <a:gd name="connsiteX2902" fmla="*/ 8920306 w 12192000"/>
              <a:gd name="connsiteY2902" fmla="*/ 550551 h 2007826"/>
              <a:gd name="connsiteX2903" fmla="*/ 2594555 w 12192000"/>
              <a:gd name="connsiteY2903" fmla="*/ 548170 h 2007826"/>
              <a:gd name="connsiteX2904" fmla="*/ 2600080 w 12192000"/>
              <a:gd name="connsiteY2904" fmla="*/ 561125 h 2007826"/>
              <a:gd name="connsiteX2905" fmla="*/ 2592936 w 12192000"/>
              <a:gd name="connsiteY2905" fmla="*/ 566364 h 2007826"/>
              <a:gd name="connsiteX2906" fmla="*/ 2588269 w 12192000"/>
              <a:gd name="connsiteY2906" fmla="*/ 560316 h 2007826"/>
              <a:gd name="connsiteX2907" fmla="*/ 2580983 w 12192000"/>
              <a:gd name="connsiteY2907" fmla="*/ 567460 h 2007826"/>
              <a:gd name="connsiteX2908" fmla="*/ 2581412 w 12192000"/>
              <a:gd name="connsiteY2908" fmla="*/ 559411 h 2007826"/>
              <a:gd name="connsiteX2909" fmla="*/ 2594555 w 12192000"/>
              <a:gd name="connsiteY2909" fmla="*/ 548170 h 2007826"/>
              <a:gd name="connsiteX2910" fmla="*/ 8909304 w 12192000"/>
              <a:gd name="connsiteY2910" fmla="*/ 547979 h 2007826"/>
              <a:gd name="connsiteX2911" fmla="*/ 8906733 w 12192000"/>
              <a:gd name="connsiteY2911" fmla="*/ 565745 h 2007826"/>
              <a:gd name="connsiteX2912" fmla="*/ 8909304 w 12192000"/>
              <a:gd name="connsiteY2912" fmla="*/ 547979 h 2007826"/>
              <a:gd name="connsiteX2913" fmla="*/ 8898759 w 12192000"/>
              <a:gd name="connsiteY2913" fmla="*/ 546965 h 2007826"/>
              <a:gd name="connsiteX2914" fmla="*/ 8893445 w 12192000"/>
              <a:gd name="connsiteY2914" fmla="*/ 547455 h 2007826"/>
              <a:gd name="connsiteX2915" fmla="*/ 8894493 w 12192000"/>
              <a:gd name="connsiteY2915" fmla="*/ 563650 h 2007826"/>
              <a:gd name="connsiteX2916" fmla="*/ 8898759 w 12192000"/>
              <a:gd name="connsiteY2916" fmla="*/ 546965 h 2007826"/>
              <a:gd name="connsiteX2917" fmla="*/ 1893263 w 12192000"/>
              <a:gd name="connsiteY2917" fmla="*/ 546598 h 2007826"/>
              <a:gd name="connsiteX2918" fmla="*/ 1879023 w 12192000"/>
              <a:gd name="connsiteY2918" fmla="*/ 553219 h 2007826"/>
              <a:gd name="connsiteX2919" fmla="*/ 1862450 w 12192000"/>
              <a:gd name="connsiteY2919" fmla="*/ 557172 h 2007826"/>
              <a:gd name="connsiteX2920" fmla="*/ 1862212 w 12192000"/>
              <a:gd name="connsiteY2920" fmla="*/ 565555 h 2007826"/>
              <a:gd name="connsiteX2921" fmla="*/ 1902930 w 12192000"/>
              <a:gd name="connsiteY2921" fmla="*/ 557172 h 2007826"/>
              <a:gd name="connsiteX2922" fmla="*/ 1893263 w 12192000"/>
              <a:gd name="connsiteY2922" fmla="*/ 546598 h 2007826"/>
              <a:gd name="connsiteX2923" fmla="*/ 10695146 w 12192000"/>
              <a:gd name="connsiteY2923" fmla="*/ 546502 h 2007826"/>
              <a:gd name="connsiteX2924" fmla="*/ 10714720 w 12192000"/>
              <a:gd name="connsiteY2924" fmla="*/ 548979 h 2007826"/>
              <a:gd name="connsiteX2925" fmla="*/ 10715816 w 12192000"/>
              <a:gd name="connsiteY2925" fmla="*/ 555314 h 2007826"/>
              <a:gd name="connsiteX2926" fmla="*/ 10752296 w 12192000"/>
              <a:gd name="connsiteY2926" fmla="*/ 558648 h 2007826"/>
              <a:gd name="connsiteX2927" fmla="*/ 10766060 w 12192000"/>
              <a:gd name="connsiteY2927" fmla="*/ 561839 h 2007826"/>
              <a:gd name="connsiteX2928" fmla="*/ 10779537 w 12192000"/>
              <a:gd name="connsiteY2928" fmla="*/ 565887 h 2007826"/>
              <a:gd name="connsiteX2929" fmla="*/ 10804208 w 12192000"/>
              <a:gd name="connsiteY2929" fmla="*/ 572413 h 2007826"/>
              <a:gd name="connsiteX2930" fmla="*/ 10832735 w 12192000"/>
              <a:gd name="connsiteY2930" fmla="*/ 576842 h 2007826"/>
              <a:gd name="connsiteX2931" fmla="*/ 10862976 w 12192000"/>
              <a:gd name="connsiteY2931" fmla="*/ 579843 h 2007826"/>
              <a:gd name="connsiteX2932" fmla="*/ 10863310 w 12192000"/>
              <a:gd name="connsiteY2932" fmla="*/ 593322 h 2007826"/>
              <a:gd name="connsiteX2933" fmla="*/ 10872026 w 12192000"/>
              <a:gd name="connsiteY2933" fmla="*/ 585511 h 2007826"/>
              <a:gd name="connsiteX2934" fmla="*/ 10878550 w 12192000"/>
              <a:gd name="connsiteY2934" fmla="*/ 594894 h 2007826"/>
              <a:gd name="connsiteX2935" fmla="*/ 10860595 w 12192000"/>
              <a:gd name="connsiteY2935" fmla="*/ 593322 h 2007826"/>
              <a:gd name="connsiteX2936" fmla="*/ 10846308 w 12192000"/>
              <a:gd name="connsiteY2936" fmla="*/ 593417 h 2007826"/>
              <a:gd name="connsiteX2937" fmla="*/ 10827734 w 12192000"/>
              <a:gd name="connsiteY2937" fmla="*/ 586082 h 2007826"/>
              <a:gd name="connsiteX2938" fmla="*/ 10813638 w 12192000"/>
              <a:gd name="connsiteY2938" fmla="*/ 579843 h 2007826"/>
              <a:gd name="connsiteX2939" fmla="*/ 10777108 w 12192000"/>
              <a:gd name="connsiteY2939" fmla="*/ 579795 h 2007826"/>
              <a:gd name="connsiteX2940" fmla="*/ 10777919 w 12192000"/>
              <a:gd name="connsiteY2940" fmla="*/ 570079 h 2007826"/>
              <a:gd name="connsiteX2941" fmla="*/ 10746295 w 12192000"/>
              <a:gd name="connsiteY2941" fmla="*/ 565744 h 2007826"/>
              <a:gd name="connsiteX2942" fmla="*/ 10743200 w 12192000"/>
              <a:gd name="connsiteY2942" fmla="*/ 570174 h 2007826"/>
              <a:gd name="connsiteX2943" fmla="*/ 10710910 w 12192000"/>
              <a:gd name="connsiteY2943" fmla="*/ 564554 h 2007826"/>
              <a:gd name="connsiteX2944" fmla="*/ 10710862 w 12192000"/>
              <a:gd name="connsiteY2944" fmla="*/ 557076 h 2007826"/>
              <a:gd name="connsiteX2945" fmla="*/ 10695146 w 12192000"/>
              <a:gd name="connsiteY2945" fmla="*/ 546502 h 2007826"/>
              <a:gd name="connsiteX2946" fmla="*/ 8884779 w 12192000"/>
              <a:gd name="connsiteY2946" fmla="*/ 546211 h 2007826"/>
              <a:gd name="connsiteX2947" fmla="*/ 8878491 w 12192000"/>
              <a:gd name="connsiteY2947" fmla="*/ 547075 h 2007826"/>
              <a:gd name="connsiteX2948" fmla="*/ 8884779 w 12192000"/>
              <a:gd name="connsiteY2948" fmla="*/ 546211 h 2007826"/>
              <a:gd name="connsiteX2949" fmla="*/ 9948624 w 12192000"/>
              <a:gd name="connsiteY2949" fmla="*/ 545169 h 2007826"/>
              <a:gd name="connsiteX2950" fmla="*/ 9960339 w 12192000"/>
              <a:gd name="connsiteY2950" fmla="*/ 551647 h 2007826"/>
              <a:gd name="connsiteX2951" fmla="*/ 9983772 w 12192000"/>
              <a:gd name="connsiteY2951" fmla="*/ 552980 h 2007826"/>
              <a:gd name="connsiteX2952" fmla="*/ 9973341 w 12192000"/>
              <a:gd name="connsiteY2952" fmla="*/ 567555 h 2007826"/>
              <a:gd name="connsiteX2953" fmla="*/ 9972484 w 12192000"/>
              <a:gd name="connsiteY2953" fmla="*/ 555124 h 2007826"/>
              <a:gd name="connsiteX2954" fmla="*/ 9965388 w 12192000"/>
              <a:gd name="connsiteY2954" fmla="*/ 561030 h 2007826"/>
              <a:gd name="connsiteX2955" fmla="*/ 9946338 w 12192000"/>
              <a:gd name="connsiteY2955" fmla="*/ 561696 h 2007826"/>
              <a:gd name="connsiteX2956" fmla="*/ 9948624 w 12192000"/>
              <a:gd name="connsiteY2956" fmla="*/ 545169 h 2007826"/>
              <a:gd name="connsiteX2957" fmla="*/ 3250220 w 12192000"/>
              <a:gd name="connsiteY2957" fmla="*/ 543645 h 2007826"/>
              <a:gd name="connsiteX2958" fmla="*/ 3198637 w 12192000"/>
              <a:gd name="connsiteY2958" fmla="*/ 554362 h 2007826"/>
              <a:gd name="connsiteX2959" fmla="*/ 3160022 w 12192000"/>
              <a:gd name="connsiteY2959" fmla="*/ 560363 h 2007826"/>
              <a:gd name="connsiteX2960" fmla="*/ 3154392 w 12192000"/>
              <a:gd name="connsiteY2960" fmla="*/ 557791 h 2007826"/>
              <a:gd name="connsiteX2961" fmla="*/ 3144528 w 12192000"/>
              <a:gd name="connsiteY2961" fmla="*/ 566936 h 2007826"/>
              <a:gd name="connsiteX2962" fmla="*/ 3143100 w 12192000"/>
              <a:gd name="connsiteY2962" fmla="*/ 561125 h 2007826"/>
              <a:gd name="connsiteX2963" fmla="*/ 3115576 w 12192000"/>
              <a:gd name="connsiteY2963" fmla="*/ 571080 h 2007826"/>
              <a:gd name="connsiteX2964" fmla="*/ 3118440 w 12192000"/>
              <a:gd name="connsiteY2964" fmla="*/ 558982 h 2007826"/>
              <a:gd name="connsiteX2965" fmla="*/ 3108198 w 12192000"/>
              <a:gd name="connsiteY2965" fmla="*/ 569127 h 2007826"/>
              <a:gd name="connsiteX2966" fmla="*/ 3073381 w 12192000"/>
              <a:gd name="connsiteY2966" fmla="*/ 571747 h 2007826"/>
              <a:gd name="connsiteX2967" fmla="*/ 3066568 w 12192000"/>
              <a:gd name="connsiteY2967" fmla="*/ 577557 h 2007826"/>
              <a:gd name="connsiteX2968" fmla="*/ 3045654 w 12192000"/>
              <a:gd name="connsiteY2968" fmla="*/ 578986 h 2007826"/>
              <a:gd name="connsiteX2969" fmla="*/ 2969555 w 12192000"/>
              <a:gd name="connsiteY2969" fmla="*/ 591799 h 2007826"/>
              <a:gd name="connsiteX2970" fmla="*/ 2928798 w 12192000"/>
              <a:gd name="connsiteY2970" fmla="*/ 597657 h 2007826"/>
              <a:gd name="connsiteX2971" fmla="*/ 2929511 w 12192000"/>
              <a:gd name="connsiteY2971" fmla="*/ 619757 h 2007826"/>
              <a:gd name="connsiteX2972" fmla="*/ 2950506 w 12192000"/>
              <a:gd name="connsiteY2972" fmla="*/ 601182 h 2007826"/>
              <a:gd name="connsiteX2973" fmla="*/ 2942889 w 12192000"/>
              <a:gd name="connsiteY2973" fmla="*/ 612613 h 2007826"/>
              <a:gd name="connsiteX2974" fmla="*/ 2956841 w 12192000"/>
              <a:gd name="connsiteY2974" fmla="*/ 612232 h 2007826"/>
              <a:gd name="connsiteX2975" fmla="*/ 2985369 w 12192000"/>
              <a:gd name="connsiteY2975" fmla="*/ 606373 h 2007826"/>
              <a:gd name="connsiteX2976" fmla="*/ 3000656 w 12192000"/>
              <a:gd name="connsiteY2976" fmla="*/ 592751 h 2007826"/>
              <a:gd name="connsiteX2977" fmla="*/ 2994463 w 12192000"/>
              <a:gd name="connsiteY2977" fmla="*/ 604278 h 2007826"/>
              <a:gd name="connsiteX2978" fmla="*/ 3018183 w 12192000"/>
              <a:gd name="connsiteY2978" fmla="*/ 595514 h 2007826"/>
              <a:gd name="connsiteX2979" fmla="*/ 3037849 w 12192000"/>
              <a:gd name="connsiteY2979" fmla="*/ 598705 h 2007826"/>
              <a:gd name="connsiteX2980" fmla="*/ 3044942 w 12192000"/>
              <a:gd name="connsiteY2980" fmla="*/ 589751 h 2007826"/>
              <a:gd name="connsiteX2981" fmla="*/ 3062569 w 12192000"/>
              <a:gd name="connsiteY2981" fmla="*/ 584416 h 2007826"/>
              <a:gd name="connsiteX2982" fmla="*/ 3063045 w 12192000"/>
              <a:gd name="connsiteY2982" fmla="*/ 590703 h 2007826"/>
              <a:gd name="connsiteX2983" fmla="*/ 3069571 w 12192000"/>
              <a:gd name="connsiteY2983" fmla="*/ 585464 h 2007826"/>
              <a:gd name="connsiteX2984" fmla="*/ 3082091 w 12192000"/>
              <a:gd name="connsiteY2984" fmla="*/ 591037 h 2007826"/>
              <a:gd name="connsiteX2985" fmla="*/ 3077093 w 12192000"/>
              <a:gd name="connsiteY2985" fmla="*/ 580844 h 2007826"/>
              <a:gd name="connsiteX2986" fmla="*/ 3115147 w 12192000"/>
              <a:gd name="connsiteY2986" fmla="*/ 572699 h 2007826"/>
              <a:gd name="connsiteX2987" fmla="*/ 3115004 w 12192000"/>
              <a:gd name="connsiteY2987" fmla="*/ 579796 h 2007826"/>
              <a:gd name="connsiteX2988" fmla="*/ 3124581 w 12192000"/>
              <a:gd name="connsiteY2988" fmla="*/ 568222 h 2007826"/>
              <a:gd name="connsiteX2989" fmla="*/ 3130924 w 12192000"/>
              <a:gd name="connsiteY2989" fmla="*/ 581939 h 2007826"/>
              <a:gd name="connsiteX2990" fmla="*/ 3132692 w 12192000"/>
              <a:gd name="connsiteY2990" fmla="*/ 574843 h 2007826"/>
              <a:gd name="connsiteX2991" fmla="*/ 3149532 w 12192000"/>
              <a:gd name="connsiteY2991" fmla="*/ 574652 h 2007826"/>
              <a:gd name="connsiteX2992" fmla="*/ 3153060 w 12192000"/>
              <a:gd name="connsiteY2992" fmla="*/ 581082 h 2007826"/>
              <a:gd name="connsiteX2993" fmla="*/ 3150200 w 12192000"/>
              <a:gd name="connsiteY2993" fmla="*/ 571508 h 2007826"/>
              <a:gd name="connsiteX2994" fmla="*/ 3158686 w 12192000"/>
              <a:gd name="connsiteY2994" fmla="*/ 576129 h 2007826"/>
              <a:gd name="connsiteX2995" fmla="*/ 3152394 w 12192000"/>
              <a:gd name="connsiteY2995" fmla="*/ 564126 h 2007826"/>
              <a:gd name="connsiteX2996" fmla="*/ 3166723 w 12192000"/>
              <a:gd name="connsiteY2996" fmla="*/ 573938 h 2007826"/>
              <a:gd name="connsiteX2997" fmla="*/ 3185108 w 12192000"/>
              <a:gd name="connsiteY2997" fmla="*/ 571318 h 2007826"/>
              <a:gd name="connsiteX2998" fmla="*/ 3185062 w 12192000"/>
              <a:gd name="connsiteY2998" fmla="*/ 564888 h 2007826"/>
              <a:gd name="connsiteX2999" fmla="*/ 3205544 w 12192000"/>
              <a:gd name="connsiteY2999" fmla="*/ 560649 h 2007826"/>
              <a:gd name="connsiteX3000" fmla="*/ 3205497 w 12192000"/>
              <a:gd name="connsiteY3000" fmla="*/ 566317 h 2007826"/>
              <a:gd name="connsiteX3001" fmla="*/ 3218502 w 12192000"/>
              <a:gd name="connsiteY3001" fmla="*/ 559506 h 2007826"/>
              <a:gd name="connsiteX3002" fmla="*/ 3220931 w 12192000"/>
              <a:gd name="connsiteY3002" fmla="*/ 567603 h 2007826"/>
              <a:gd name="connsiteX3003" fmla="*/ 3223266 w 12192000"/>
              <a:gd name="connsiteY3003" fmla="*/ 559982 h 2007826"/>
              <a:gd name="connsiteX3004" fmla="*/ 3240891 w 12192000"/>
              <a:gd name="connsiteY3004" fmla="*/ 557553 h 2007826"/>
              <a:gd name="connsiteX3005" fmla="*/ 3263892 w 12192000"/>
              <a:gd name="connsiteY3005" fmla="*/ 549885 h 2007826"/>
              <a:gd name="connsiteX3006" fmla="*/ 3250220 w 12192000"/>
              <a:gd name="connsiteY3006" fmla="*/ 543645 h 2007826"/>
              <a:gd name="connsiteX3007" fmla="*/ 8862536 w 12192000"/>
              <a:gd name="connsiteY3007" fmla="*/ 541073 h 2007826"/>
              <a:gd name="connsiteX3008" fmla="*/ 8871680 w 12192000"/>
              <a:gd name="connsiteY3008" fmla="*/ 554457 h 2007826"/>
              <a:gd name="connsiteX3009" fmla="*/ 8871252 w 12192000"/>
              <a:gd name="connsiteY3009" fmla="*/ 543788 h 2007826"/>
              <a:gd name="connsiteX3010" fmla="*/ 8862536 w 12192000"/>
              <a:gd name="connsiteY3010" fmla="*/ 541073 h 2007826"/>
              <a:gd name="connsiteX3011" fmla="*/ 2620178 w 12192000"/>
              <a:gd name="connsiteY3011" fmla="*/ 540692 h 2007826"/>
              <a:gd name="connsiteX3012" fmla="*/ 2615987 w 12192000"/>
              <a:gd name="connsiteY3012" fmla="*/ 550504 h 2007826"/>
              <a:gd name="connsiteX3013" fmla="*/ 2622083 w 12192000"/>
              <a:gd name="connsiteY3013" fmla="*/ 562649 h 2007826"/>
              <a:gd name="connsiteX3014" fmla="*/ 2615892 w 12192000"/>
              <a:gd name="connsiteY3014" fmla="*/ 551885 h 2007826"/>
              <a:gd name="connsiteX3015" fmla="*/ 2604606 w 12192000"/>
              <a:gd name="connsiteY3015" fmla="*/ 566221 h 2007826"/>
              <a:gd name="connsiteX3016" fmla="*/ 2611034 w 12192000"/>
              <a:gd name="connsiteY3016" fmla="*/ 547027 h 2007826"/>
              <a:gd name="connsiteX3017" fmla="*/ 2620178 w 12192000"/>
              <a:gd name="connsiteY3017" fmla="*/ 540692 h 2007826"/>
              <a:gd name="connsiteX3018" fmla="*/ 8847487 w 12192000"/>
              <a:gd name="connsiteY3018" fmla="*/ 538835 h 2007826"/>
              <a:gd name="connsiteX3019" fmla="*/ 8839819 w 12192000"/>
              <a:gd name="connsiteY3019" fmla="*/ 538977 h 2007826"/>
              <a:gd name="connsiteX3020" fmla="*/ 8847867 w 12192000"/>
              <a:gd name="connsiteY3020" fmla="*/ 546551 h 2007826"/>
              <a:gd name="connsiteX3021" fmla="*/ 8847487 w 12192000"/>
              <a:gd name="connsiteY3021" fmla="*/ 538835 h 2007826"/>
              <a:gd name="connsiteX3022" fmla="*/ 1940317 w 12192000"/>
              <a:gd name="connsiteY3022" fmla="*/ 537120 h 2007826"/>
              <a:gd name="connsiteX3023" fmla="*/ 1915170 w 12192000"/>
              <a:gd name="connsiteY3023" fmla="*/ 542454 h 2007826"/>
              <a:gd name="connsiteX3024" fmla="*/ 1914932 w 12192000"/>
              <a:gd name="connsiteY3024" fmla="*/ 547789 h 2007826"/>
              <a:gd name="connsiteX3025" fmla="*/ 1905597 w 12192000"/>
              <a:gd name="connsiteY3025" fmla="*/ 543693 h 2007826"/>
              <a:gd name="connsiteX3026" fmla="*/ 1904978 w 12192000"/>
              <a:gd name="connsiteY3026" fmla="*/ 559696 h 2007826"/>
              <a:gd name="connsiteX3027" fmla="*/ 1922361 w 12192000"/>
              <a:gd name="connsiteY3027" fmla="*/ 549551 h 2007826"/>
              <a:gd name="connsiteX3028" fmla="*/ 1935077 w 12192000"/>
              <a:gd name="connsiteY3028" fmla="*/ 548075 h 2007826"/>
              <a:gd name="connsiteX3029" fmla="*/ 1940317 w 12192000"/>
              <a:gd name="connsiteY3029" fmla="*/ 537120 h 2007826"/>
              <a:gd name="connsiteX3030" fmla="*/ 10246712 w 12192000"/>
              <a:gd name="connsiteY3030" fmla="*/ 536896 h 2007826"/>
              <a:gd name="connsiteX3031" fmla="*/ 10240470 w 12192000"/>
              <a:gd name="connsiteY3031" fmla="*/ 537786 h 2007826"/>
              <a:gd name="connsiteX3032" fmla="*/ 10246712 w 12192000"/>
              <a:gd name="connsiteY3032" fmla="*/ 536896 h 2007826"/>
              <a:gd name="connsiteX3033" fmla="*/ 9895950 w 12192000"/>
              <a:gd name="connsiteY3033" fmla="*/ 536834 h 2007826"/>
              <a:gd name="connsiteX3034" fmla="*/ 9913524 w 12192000"/>
              <a:gd name="connsiteY3034" fmla="*/ 536834 h 2007826"/>
              <a:gd name="connsiteX3035" fmla="*/ 9920905 w 12192000"/>
              <a:gd name="connsiteY3035" fmla="*/ 542883 h 2007826"/>
              <a:gd name="connsiteX3036" fmla="*/ 9946195 w 12192000"/>
              <a:gd name="connsiteY3036" fmla="*/ 556315 h 2007826"/>
              <a:gd name="connsiteX3037" fmla="*/ 9935717 w 12192000"/>
              <a:gd name="connsiteY3037" fmla="*/ 555981 h 2007826"/>
              <a:gd name="connsiteX3038" fmla="*/ 9920001 w 12192000"/>
              <a:gd name="connsiteY3038" fmla="*/ 556838 h 2007826"/>
              <a:gd name="connsiteX3039" fmla="*/ 9920716 w 12192000"/>
              <a:gd name="connsiteY3039" fmla="*/ 546217 h 2007826"/>
              <a:gd name="connsiteX3040" fmla="*/ 9893664 w 12192000"/>
              <a:gd name="connsiteY3040" fmla="*/ 551694 h 2007826"/>
              <a:gd name="connsiteX3041" fmla="*/ 9895950 w 12192000"/>
              <a:gd name="connsiteY3041" fmla="*/ 536834 h 2007826"/>
              <a:gd name="connsiteX3042" fmla="*/ 9203325 w 12192000"/>
              <a:gd name="connsiteY3042" fmla="*/ 536830 h 2007826"/>
              <a:gd name="connsiteX3043" fmla="*/ 9197150 w 12192000"/>
              <a:gd name="connsiteY3043" fmla="*/ 537406 h 2007826"/>
              <a:gd name="connsiteX3044" fmla="*/ 9203325 w 12192000"/>
              <a:gd name="connsiteY3044" fmla="*/ 536830 h 2007826"/>
              <a:gd name="connsiteX3045" fmla="*/ 8800290 w 12192000"/>
              <a:gd name="connsiteY3045" fmla="*/ 536405 h 2007826"/>
              <a:gd name="connsiteX3046" fmla="*/ 8805835 w 12192000"/>
              <a:gd name="connsiteY3046" fmla="*/ 549535 h 2007826"/>
              <a:gd name="connsiteX3047" fmla="*/ 8805815 w 12192000"/>
              <a:gd name="connsiteY3047" fmla="*/ 551409 h 2007826"/>
              <a:gd name="connsiteX3048" fmla="*/ 8806605 w 12192000"/>
              <a:gd name="connsiteY3048" fmla="*/ 551360 h 2007826"/>
              <a:gd name="connsiteX3049" fmla="*/ 8809482 w 12192000"/>
              <a:gd name="connsiteY3049" fmla="*/ 558172 h 2007826"/>
              <a:gd name="connsiteX3050" fmla="*/ 8811149 w 12192000"/>
              <a:gd name="connsiteY3050" fmla="*/ 551075 h 2007826"/>
              <a:gd name="connsiteX3051" fmla="*/ 8806605 w 12192000"/>
              <a:gd name="connsiteY3051" fmla="*/ 551360 h 2007826"/>
              <a:gd name="connsiteX3052" fmla="*/ 8805835 w 12192000"/>
              <a:gd name="connsiteY3052" fmla="*/ 549535 h 2007826"/>
              <a:gd name="connsiteX3053" fmla="*/ 8805910 w 12192000"/>
              <a:gd name="connsiteY3053" fmla="*/ 542359 h 2007826"/>
              <a:gd name="connsiteX3054" fmla="*/ 8825056 w 12192000"/>
              <a:gd name="connsiteY3054" fmla="*/ 545074 h 2007826"/>
              <a:gd name="connsiteX3055" fmla="*/ 8824912 w 12192000"/>
              <a:gd name="connsiteY3055" fmla="*/ 557267 h 2007826"/>
              <a:gd name="connsiteX3056" fmla="*/ 8834390 w 12192000"/>
              <a:gd name="connsiteY3056" fmla="*/ 550075 h 2007826"/>
              <a:gd name="connsiteX3057" fmla="*/ 8834438 w 12192000"/>
              <a:gd name="connsiteY3057" fmla="*/ 536501 h 2007826"/>
              <a:gd name="connsiteX3058" fmla="*/ 8812149 w 12192000"/>
              <a:gd name="connsiteY3058" fmla="*/ 540263 h 2007826"/>
              <a:gd name="connsiteX3059" fmla="*/ 8800290 w 12192000"/>
              <a:gd name="connsiteY3059" fmla="*/ 536405 h 2007826"/>
              <a:gd name="connsiteX3060" fmla="*/ 9883854 w 12192000"/>
              <a:gd name="connsiteY3060" fmla="*/ 533738 h 2007826"/>
              <a:gd name="connsiteX3061" fmla="*/ 9890855 w 12192000"/>
              <a:gd name="connsiteY3061" fmla="*/ 545789 h 2007826"/>
              <a:gd name="connsiteX3062" fmla="*/ 9883854 w 12192000"/>
              <a:gd name="connsiteY3062" fmla="*/ 533738 h 2007826"/>
              <a:gd name="connsiteX3063" fmla="*/ 10218396 w 12192000"/>
              <a:gd name="connsiteY3063" fmla="*/ 532443 h 2007826"/>
              <a:gd name="connsiteX3064" fmla="*/ 10212181 w 12192000"/>
              <a:gd name="connsiteY3064" fmla="*/ 533213 h 2007826"/>
              <a:gd name="connsiteX3065" fmla="*/ 10218396 w 12192000"/>
              <a:gd name="connsiteY3065" fmla="*/ 532443 h 2007826"/>
              <a:gd name="connsiteX3066" fmla="*/ 8773906 w 12192000"/>
              <a:gd name="connsiteY3066" fmla="*/ 532214 h 2007826"/>
              <a:gd name="connsiteX3067" fmla="*/ 8781383 w 12192000"/>
              <a:gd name="connsiteY3067" fmla="*/ 544645 h 2007826"/>
              <a:gd name="connsiteX3068" fmla="*/ 8773906 w 12192000"/>
              <a:gd name="connsiteY3068" fmla="*/ 532214 h 2007826"/>
              <a:gd name="connsiteX3069" fmla="*/ 10628804 w 12192000"/>
              <a:gd name="connsiteY3069" fmla="*/ 532118 h 2007826"/>
              <a:gd name="connsiteX3070" fmla="*/ 10647045 w 12192000"/>
              <a:gd name="connsiteY3070" fmla="*/ 536595 h 2007826"/>
              <a:gd name="connsiteX3071" fmla="*/ 10680192 w 12192000"/>
              <a:gd name="connsiteY3071" fmla="*/ 545883 h 2007826"/>
              <a:gd name="connsiteX3072" fmla="*/ 10686811 w 12192000"/>
              <a:gd name="connsiteY3072" fmla="*/ 543073 h 2007826"/>
              <a:gd name="connsiteX3073" fmla="*/ 10693431 w 12192000"/>
              <a:gd name="connsiteY3073" fmla="*/ 557266 h 2007826"/>
              <a:gd name="connsiteX3074" fmla="*/ 10679763 w 12192000"/>
              <a:gd name="connsiteY3074" fmla="*/ 551741 h 2007826"/>
              <a:gd name="connsiteX3075" fmla="*/ 10673952 w 12192000"/>
              <a:gd name="connsiteY3075" fmla="*/ 556123 h 2007826"/>
              <a:gd name="connsiteX3076" fmla="*/ 10671142 w 12192000"/>
              <a:gd name="connsiteY3076" fmla="*/ 549312 h 2007826"/>
              <a:gd name="connsiteX3077" fmla="*/ 10660237 w 12192000"/>
              <a:gd name="connsiteY3077" fmla="*/ 551027 h 2007826"/>
              <a:gd name="connsiteX3078" fmla="*/ 10656045 w 12192000"/>
              <a:gd name="connsiteY3078" fmla="*/ 544978 h 2007826"/>
              <a:gd name="connsiteX3079" fmla="*/ 10644139 w 12192000"/>
              <a:gd name="connsiteY3079" fmla="*/ 551122 h 2007826"/>
              <a:gd name="connsiteX3080" fmla="*/ 10644377 w 12192000"/>
              <a:gd name="connsiteY3080" fmla="*/ 541596 h 2007826"/>
              <a:gd name="connsiteX3081" fmla="*/ 10630471 w 12192000"/>
              <a:gd name="connsiteY3081" fmla="*/ 548312 h 2007826"/>
              <a:gd name="connsiteX3082" fmla="*/ 10628804 w 12192000"/>
              <a:gd name="connsiteY3082" fmla="*/ 532118 h 2007826"/>
              <a:gd name="connsiteX3083" fmla="*/ 9179410 w 12192000"/>
              <a:gd name="connsiteY3083" fmla="*/ 531841 h 2007826"/>
              <a:gd name="connsiteX3084" fmla="*/ 9173242 w 12192000"/>
              <a:gd name="connsiteY3084" fmla="*/ 532786 h 2007826"/>
              <a:gd name="connsiteX3085" fmla="*/ 9179410 w 12192000"/>
              <a:gd name="connsiteY3085" fmla="*/ 531841 h 2007826"/>
              <a:gd name="connsiteX3086" fmla="*/ 8791813 w 12192000"/>
              <a:gd name="connsiteY3086" fmla="*/ 531404 h 2007826"/>
              <a:gd name="connsiteX3087" fmla="*/ 8787765 w 12192000"/>
              <a:gd name="connsiteY3087" fmla="*/ 550742 h 2007826"/>
              <a:gd name="connsiteX3088" fmla="*/ 8791813 w 12192000"/>
              <a:gd name="connsiteY3088" fmla="*/ 531404 h 2007826"/>
              <a:gd name="connsiteX3089" fmla="*/ 8690207 w 12192000"/>
              <a:gd name="connsiteY3089" fmla="*/ 531385 h 2007826"/>
              <a:gd name="connsiteX3090" fmla="*/ 8684086 w 12192000"/>
              <a:gd name="connsiteY3090" fmla="*/ 532309 h 2007826"/>
              <a:gd name="connsiteX3091" fmla="*/ 8690207 w 12192000"/>
              <a:gd name="connsiteY3091" fmla="*/ 531385 h 2007826"/>
              <a:gd name="connsiteX3092" fmla="*/ 2672519 w 12192000"/>
              <a:gd name="connsiteY3092" fmla="*/ 530928 h 2007826"/>
              <a:gd name="connsiteX3093" fmla="*/ 2667947 w 12192000"/>
              <a:gd name="connsiteY3093" fmla="*/ 541788 h 2007826"/>
              <a:gd name="connsiteX3094" fmla="*/ 2677805 w 12192000"/>
              <a:gd name="connsiteY3094" fmla="*/ 540644 h 2007826"/>
              <a:gd name="connsiteX3095" fmla="*/ 2676186 w 12192000"/>
              <a:gd name="connsiteY3095" fmla="*/ 551647 h 2007826"/>
              <a:gd name="connsiteX3096" fmla="*/ 2669137 w 12192000"/>
              <a:gd name="connsiteY3096" fmla="*/ 541788 h 2007826"/>
              <a:gd name="connsiteX3097" fmla="*/ 2660183 w 12192000"/>
              <a:gd name="connsiteY3097" fmla="*/ 555219 h 2007826"/>
              <a:gd name="connsiteX3098" fmla="*/ 2658707 w 12192000"/>
              <a:gd name="connsiteY3098" fmla="*/ 543121 h 2007826"/>
              <a:gd name="connsiteX3099" fmla="*/ 2646087 w 12192000"/>
              <a:gd name="connsiteY3099" fmla="*/ 556791 h 2007826"/>
              <a:gd name="connsiteX3100" fmla="*/ 2638038 w 12192000"/>
              <a:gd name="connsiteY3100" fmla="*/ 549646 h 2007826"/>
              <a:gd name="connsiteX3101" fmla="*/ 2635466 w 12192000"/>
              <a:gd name="connsiteY3101" fmla="*/ 557315 h 2007826"/>
              <a:gd name="connsiteX3102" fmla="*/ 2628418 w 12192000"/>
              <a:gd name="connsiteY3102" fmla="*/ 541835 h 2007826"/>
              <a:gd name="connsiteX3103" fmla="*/ 2633657 w 12192000"/>
              <a:gd name="connsiteY3103" fmla="*/ 541645 h 2007826"/>
              <a:gd name="connsiteX3104" fmla="*/ 2634371 w 12192000"/>
              <a:gd name="connsiteY3104" fmla="*/ 548027 h 2007826"/>
              <a:gd name="connsiteX3105" fmla="*/ 2646944 w 12192000"/>
              <a:gd name="connsiteY3105" fmla="*/ 546217 h 2007826"/>
              <a:gd name="connsiteX3106" fmla="*/ 2642467 w 12192000"/>
              <a:gd name="connsiteY3106" fmla="*/ 535405 h 2007826"/>
              <a:gd name="connsiteX3107" fmla="*/ 2648182 w 12192000"/>
              <a:gd name="connsiteY3107" fmla="*/ 543693 h 2007826"/>
              <a:gd name="connsiteX3108" fmla="*/ 2660089 w 12192000"/>
              <a:gd name="connsiteY3108" fmla="*/ 531881 h 2007826"/>
              <a:gd name="connsiteX3109" fmla="*/ 2656706 w 12192000"/>
              <a:gd name="connsiteY3109" fmla="*/ 544550 h 2007826"/>
              <a:gd name="connsiteX3110" fmla="*/ 2672519 w 12192000"/>
              <a:gd name="connsiteY3110" fmla="*/ 530928 h 2007826"/>
              <a:gd name="connsiteX3111" fmla="*/ 3241640 w 12192000"/>
              <a:gd name="connsiteY3111" fmla="*/ 527184 h 2007826"/>
              <a:gd name="connsiteX3112" fmla="*/ 3235317 w 12192000"/>
              <a:gd name="connsiteY3112" fmla="*/ 527927 h 2007826"/>
              <a:gd name="connsiteX3113" fmla="*/ 3241640 w 12192000"/>
              <a:gd name="connsiteY3113" fmla="*/ 527184 h 2007826"/>
              <a:gd name="connsiteX3114" fmla="*/ 8767715 w 12192000"/>
              <a:gd name="connsiteY3114" fmla="*/ 527022 h 2007826"/>
              <a:gd name="connsiteX3115" fmla="*/ 8757190 w 12192000"/>
              <a:gd name="connsiteY3115" fmla="*/ 527927 h 2007826"/>
              <a:gd name="connsiteX3116" fmla="*/ 8732520 w 12192000"/>
              <a:gd name="connsiteY3116" fmla="*/ 528023 h 2007826"/>
              <a:gd name="connsiteX3117" fmla="*/ 8748856 w 12192000"/>
              <a:gd name="connsiteY3117" fmla="*/ 535929 h 2007826"/>
              <a:gd name="connsiteX3118" fmla="*/ 8748808 w 12192000"/>
              <a:gd name="connsiteY3118" fmla="*/ 546741 h 2007826"/>
              <a:gd name="connsiteX3119" fmla="*/ 8753475 w 12192000"/>
              <a:gd name="connsiteY3119" fmla="*/ 546551 h 2007826"/>
              <a:gd name="connsiteX3120" fmla="*/ 8753427 w 12192000"/>
              <a:gd name="connsiteY3120" fmla="*/ 534167 h 2007826"/>
              <a:gd name="connsiteX3121" fmla="*/ 8768620 w 12192000"/>
              <a:gd name="connsiteY3121" fmla="*/ 537930 h 2007826"/>
              <a:gd name="connsiteX3122" fmla="*/ 8767715 w 12192000"/>
              <a:gd name="connsiteY3122" fmla="*/ 527022 h 2007826"/>
              <a:gd name="connsiteX3123" fmla="*/ 8725424 w 12192000"/>
              <a:gd name="connsiteY3123" fmla="*/ 525260 h 2007826"/>
              <a:gd name="connsiteX3124" fmla="*/ 8725614 w 12192000"/>
              <a:gd name="connsiteY3124" fmla="*/ 540978 h 2007826"/>
              <a:gd name="connsiteX3125" fmla="*/ 8725424 w 12192000"/>
              <a:gd name="connsiteY3125" fmla="*/ 525260 h 2007826"/>
              <a:gd name="connsiteX3126" fmla="*/ 9836896 w 12192000"/>
              <a:gd name="connsiteY3126" fmla="*/ 524259 h 2007826"/>
              <a:gd name="connsiteX3127" fmla="*/ 9878949 w 12192000"/>
              <a:gd name="connsiteY3127" fmla="*/ 533547 h 2007826"/>
              <a:gd name="connsiteX3128" fmla="*/ 9868662 w 12192000"/>
              <a:gd name="connsiteY3128" fmla="*/ 548264 h 2007826"/>
              <a:gd name="connsiteX3129" fmla="*/ 9867281 w 12192000"/>
              <a:gd name="connsiteY3129" fmla="*/ 537119 h 2007826"/>
              <a:gd name="connsiteX3130" fmla="*/ 9857613 w 12192000"/>
              <a:gd name="connsiteY3130" fmla="*/ 544787 h 2007826"/>
              <a:gd name="connsiteX3131" fmla="*/ 9841420 w 12192000"/>
              <a:gd name="connsiteY3131" fmla="*/ 542406 h 2007826"/>
              <a:gd name="connsiteX3132" fmla="*/ 9844326 w 12192000"/>
              <a:gd name="connsiteY3132" fmla="*/ 532261 h 2007826"/>
              <a:gd name="connsiteX3133" fmla="*/ 9828228 w 12192000"/>
              <a:gd name="connsiteY3133" fmla="*/ 539215 h 2007826"/>
              <a:gd name="connsiteX3134" fmla="*/ 9836896 w 12192000"/>
              <a:gd name="connsiteY3134" fmla="*/ 524259 h 2007826"/>
              <a:gd name="connsiteX3135" fmla="*/ 2710097 w 12192000"/>
              <a:gd name="connsiteY3135" fmla="*/ 523164 h 2007826"/>
              <a:gd name="connsiteX3136" fmla="*/ 2725050 w 12192000"/>
              <a:gd name="connsiteY3136" fmla="*/ 523926 h 2007826"/>
              <a:gd name="connsiteX3137" fmla="*/ 2714433 w 12192000"/>
              <a:gd name="connsiteY3137" fmla="*/ 537786 h 2007826"/>
              <a:gd name="connsiteX3138" fmla="*/ 2715243 w 12192000"/>
              <a:gd name="connsiteY3138" fmla="*/ 541835 h 2007826"/>
              <a:gd name="connsiteX3139" fmla="*/ 2709858 w 12192000"/>
              <a:gd name="connsiteY3139" fmla="*/ 541978 h 2007826"/>
              <a:gd name="connsiteX3140" fmla="*/ 2711334 w 12192000"/>
              <a:gd name="connsiteY3140" fmla="*/ 535024 h 2007826"/>
              <a:gd name="connsiteX3141" fmla="*/ 2693144 w 12192000"/>
              <a:gd name="connsiteY3141" fmla="*/ 542835 h 2007826"/>
              <a:gd name="connsiteX3142" fmla="*/ 2677331 w 12192000"/>
              <a:gd name="connsiteY3142" fmla="*/ 533119 h 2007826"/>
              <a:gd name="connsiteX3143" fmla="*/ 2690523 w 12192000"/>
              <a:gd name="connsiteY3143" fmla="*/ 540073 h 2007826"/>
              <a:gd name="connsiteX3144" fmla="*/ 2697870 w 12192000"/>
              <a:gd name="connsiteY3144" fmla="*/ 529022 h 2007826"/>
              <a:gd name="connsiteX3145" fmla="*/ 2715432 w 12192000"/>
              <a:gd name="connsiteY3145" fmla="*/ 533738 h 2007826"/>
              <a:gd name="connsiteX3146" fmla="*/ 8717899 w 12192000"/>
              <a:gd name="connsiteY3146" fmla="*/ 522831 h 2007826"/>
              <a:gd name="connsiteX3147" fmla="*/ 8711708 w 12192000"/>
              <a:gd name="connsiteY3147" fmla="*/ 540692 h 2007826"/>
              <a:gd name="connsiteX3148" fmla="*/ 8717899 w 12192000"/>
              <a:gd name="connsiteY3148" fmla="*/ 522831 h 2007826"/>
              <a:gd name="connsiteX3149" fmla="*/ 8704898 w 12192000"/>
              <a:gd name="connsiteY3149" fmla="*/ 520497 h 2007826"/>
              <a:gd name="connsiteX3150" fmla="*/ 8699182 w 12192000"/>
              <a:gd name="connsiteY3150" fmla="*/ 536215 h 2007826"/>
              <a:gd name="connsiteX3151" fmla="*/ 8704898 w 12192000"/>
              <a:gd name="connsiteY3151" fmla="*/ 520497 h 2007826"/>
              <a:gd name="connsiteX3152" fmla="*/ 2791442 w 12192000"/>
              <a:gd name="connsiteY3152" fmla="*/ 519973 h 2007826"/>
              <a:gd name="connsiteX3153" fmla="*/ 2791442 w 12192000"/>
              <a:gd name="connsiteY3153" fmla="*/ 519973 h 2007826"/>
              <a:gd name="connsiteX3154" fmla="*/ 8687181 w 12192000"/>
              <a:gd name="connsiteY3154" fmla="*/ 519354 h 2007826"/>
              <a:gd name="connsiteX3155" fmla="*/ 8687181 w 12192000"/>
              <a:gd name="connsiteY3155" fmla="*/ 519354 h 2007826"/>
              <a:gd name="connsiteX3156" fmla="*/ 3388256 w 12192000"/>
              <a:gd name="connsiteY3156" fmla="*/ 518502 h 2007826"/>
              <a:gd name="connsiteX3157" fmla="*/ 3384104 w 12192000"/>
              <a:gd name="connsiteY3157" fmla="*/ 522688 h 2007826"/>
              <a:gd name="connsiteX3158" fmla="*/ 3378624 w 12192000"/>
              <a:gd name="connsiteY3158" fmla="*/ 518735 h 2007826"/>
              <a:gd name="connsiteX3159" fmla="*/ 3371191 w 12192000"/>
              <a:gd name="connsiteY3159" fmla="*/ 525975 h 2007826"/>
              <a:gd name="connsiteX3160" fmla="*/ 3348947 w 12192000"/>
              <a:gd name="connsiteY3160" fmla="*/ 532976 h 2007826"/>
              <a:gd name="connsiteX3161" fmla="*/ 3351572 w 12192000"/>
              <a:gd name="connsiteY3161" fmla="*/ 524117 h 2007826"/>
              <a:gd name="connsiteX3162" fmla="*/ 3334533 w 12192000"/>
              <a:gd name="connsiteY3162" fmla="*/ 528594 h 2007826"/>
              <a:gd name="connsiteX3163" fmla="*/ 3333533 w 12192000"/>
              <a:gd name="connsiteY3163" fmla="*/ 532786 h 2007826"/>
              <a:gd name="connsiteX3164" fmla="*/ 3322268 w 12192000"/>
              <a:gd name="connsiteY3164" fmla="*/ 530452 h 2007826"/>
              <a:gd name="connsiteX3165" fmla="*/ 3301370 w 12192000"/>
              <a:gd name="connsiteY3165" fmla="*/ 537549 h 2007826"/>
              <a:gd name="connsiteX3166" fmla="*/ 3299421 w 12192000"/>
              <a:gd name="connsiteY3166" fmla="*/ 530976 h 2007826"/>
              <a:gd name="connsiteX3167" fmla="*/ 3286237 w 12192000"/>
              <a:gd name="connsiteY3167" fmla="*/ 544455 h 2007826"/>
              <a:gd name="connsiteX3168" fmla="*/ 3282614 w 12192000"/>
              <a:gd name="connsiteY3168" fmla="*/ 534214 h 2007826"/>
              <a:gd name="connsiteX3169" fmla="*/ 3280991 w 12192000"/>
              <a:gd name="connsiteY3169" fmla="*/ 545741 h 2007826"/>
              <a:gd name="connsiteX3170" fmla="*/ 3271798 w 12192000"/>
              <a:gd name="connsiteY3170" fmla="*/ 540311 h 2007826"/>
              <a:gd name="connsiteX3171" fmla="*/ 3274985 w 12192000"/>
              <a:gd name="connsiteY3171" fmla="*/ 549599 h 2007826"/>
              <a:gd name="connsiteX3172" fmla="*/ 3271845 w 12192000"/>
              <a:gd name="connsiteY3172" fmla="*/ 556458 h 2007826"/>
              <a:gd name="connsiteX3173" fmla="*/ 3275365 w 12192000"/>
              <a:gd name="connsiteY3173" fmla="*/ 555886 h 2007826"/>
              <a:gd name="connsiteX3174" fmla="*/ 3287097 w 12192000"/>
              <a:gd name="connsiteY3174" fmla="*/ 544741 h 2007826"/>
              <a:gd name="connsiteX3175" fmla="*/ 3281707 w 12192000"/>
              <a:gd name="connsiteY3175" fmla="*/ 557744 h 2007826"/>
              <a:gd name="connsiteX3176" fmla="*/ 3297425 w 12192000"/>
              <a:gd name="connsiteY3176" fmla="*/ 544074 h 2007826"/>
              <a:gd name="connsiteX3177" fmla="*/ 3299184 w 12192000"/>
              <a:gd name="connsiteY3177" fmla="*/ 552457 h 2007826"/>
              <a:gd name="connsiteX3178" fmla="*/ 3301276 w 12192000"/>
              <a:gd name="connsiteY3178" fmla="*/ 541073 h 2007826"/>
              <a:gd name="connsiteX3179" fmla="*/ 3317359 w 12192000"/>
              <a:gd name="connsiteY3179" fmla="*/ 548646 h 2007826"/>
              <a:gd name="connsiteX3180" fmla="*/ 3325609 w 12192000"/>
              <a:gd name="connsiteY3180" fmla="*/ 547551 h 2007826"/>
              <a:gd name="connsiteX3181" fmla="*/ 3355523 w 12192000"/>
              <a:gd name="connsiteY3181" fmla="*/ 543788 h 2007826"/>
              <a:gd name="connsiteX3182" fmla="*/ 3371478 w 12192000"/>
              <a:gd name="connsiteY3182" fmla="*/ 537453 h 2007826"/>
              <a:gd name="connsiteX3183" fmla="*/ 3374622 w 12192000"/>
              <a:gd name="connsiteY3183" fmla="*/ 541978 h 2007826"/>
              <a:gd name="connsiteX3184" fmla="*/ 3394587 w 12192000"/>
              <a:gd name="connsiteY3184" fmla="*/ 536501 h 2007826"/>
              <a:gd name="connsiteX3185" fmla="*/ 3391633 w 12192000"/>
              <a:gd name="connsiteY3185" fmla="*/ 529928 h 2007826"/>
              <a:gd name="connsiteX3186" fmla="*/ 3388256 w 12192000"/>
              <a:gd name="connsiteY3186" fmla="*/ 518502 h 2007826"/>
              <a:gd name="connsiteX3187" fmla="*/ 8658177 w 12192000"/>
              <a:gd name="connsiteY3187" fmla="*/ 517973 h 2007826"/>
              <a:gd name="connsiteX3188" fmla="*/ 8658844 w 12192000"/>
              <a:gd name="connsiteY3188" fmla="*/ 537025 h 2007826"/>
              <a:gd name="connsiteX3189" fmla="*/ 8667036 w 12192000"/>
              <a:gd name="connsiteY3189" fmla="*/ 536120 h 2007826"/>
              <a:gd name="connsiteX3190" fmla="*/ 8659939 w 12192000"/>
              <a:gd name="connsiteY3190" fmla="*/ 521736 h 2007826"/>
              <a:gd name="connsiteX3191" fmla="*/ 8676275 w 12192000"/>
              <a:gd name="connsiteY3191" fmla="*/ 539025 h 2007826"/>
              <a:gd name="connsiteX3192" fmla="*/ 8680037 w 12192000"/>
              <a:gd name="connsiteY3192" fmla="*/ 518020 h 2007826"/>
              <a:gd name="connsiteX3193" fmla="*/ 8658177 w 12192000"/>
              <a:gd name="connsiteY3193" fmla="*/ 517973 h 2007826"/>
              <a:gd name="connsiteX3194" fmla="*/ 9074961 w 12192000"/>
              <a:gd name="connsiteY3194" fmla="*/ 517652 h 2007826"/>
              <a:gd name="connsiteX3195" fmla="*/ 9068800 w 12192000"/>
              <a:gd name="connsiteY3195" fmla="*/ 518449 h 2007826"/>
              <a:gd name="connsiteX3196" fmla="*/ 9074961 w 12192000"/>
              <a:gd name="connsiteY3196" fmla="*/ 517652 h 2007826"/>
              <a:gd name="connsiteX3197" fmla="*/ 10127724 w 12192000"/>
              <a:gd name="connsiteY3197" fmla="*/ 513173 h 2007826"/>
              <a:gd name="connsiteX3198" fmla="*/ 10121455 w 12192000"/>
              <a:gd name="connsiteY3198" fmla="*/ 513876 h 2007826"/>
              <a:gd name="connsiteX3199" fmla="*/ 10127724 w 12192000"/>
              <a:gd name="connsiteY3199" fmla="*/ 513173 h 2007826"/>
              <a:gd name="connsiteX3200" fmla="*/ 9037112 w 12192000"/>
              <a:gd name="connsiteY3200" fmla="*/ 512850 h 2007826"/>
              <a:gd name="connsiteX3201" fmla="*/ 9030843 w 12192000"/>
              <a:gd name="connsiteY3201" fmla="*/ 513781 h 2007826"/>
              <a:gd name="connsiteX3202" fmla="*/ 9037112 w 12192000"/>
              <a:gd name="connsiteY3202" fmla="*/ 512850 h 2007826"/>
              <a:gd name="connsiteX3203" fmla="*/ 1373911 w 12192000"/>
              <a:gd name="connsiteY3203" fmla="*/ 512685 h 2007826"/>
              <a:gd name="connsiteX3204" fmla="*/ 1383770 w 12192000"/>
              <a:gd name="connsiteY3204" fmla="*/ 520877 h 2007826"/>
              <a:gd name="connsiteX3205" fmla="*/ 1346718 w 12192000"/>
              <a:gd name="connsiteY3205" fmla="*/ 532166 h 2007826"/>
              <a:gd name="connsiteX3206" fmla="*/ 1358767 w 12192000"/>
              <a:gd name="connsiteY3206" fmla="*/ 518067 h 2007826"/>
              <a:gd name="connsiteX3207" fmla="*/ 1360529 w 12192000"/>
              <a:gd name="connsiteY3207" fmla="*/ 525402 h 2007826"/>
              <a:gd name="connsiteX3208" fmla="*/ 1373911 w 12192000"/>
              <a:gd name="connsiteY3208" fmla="*/ 512685 h 2007826"/>
              <a:gd name="connsiteX3209" fmla="*/ 8620220 w 12192000"/>
              <a:gd name="connsiteY3209" fmla="*/ 512543 h 2007826"/>
              <a:gd name="connsiteX3210" fmla="*/ 8620220 w 12192000"/>
              <a:gd name="connsiteY3210" fmla="*/ 529166 h 2007826"/>
              <a:gd name="connsiteX3211" fmla="*/ 8604028 w 12192000"/>
              <a:gd name="connsiteY3211" fmla="*/ 521974 h 2007826"/>
              <a:gd name="connsiteX3212" fmla="*/ 8638508 w 12192000"/>
              <a:gd name="connsiteY3212" fmla="*/ 532833 h 2007826"/>
              <a:gd name="connsiteX3213" fmla="*/ 8641032 w 12192000"/>
              <a:gd name="connsiteY3213" fmla="*/ 513019 h 2007826"/>
              <a:gd name="connsiteX3214" fmla="*/ 8620220 w 12192000"/>
              <a:gd name="connsiteY3214" fmla="*/ 512543 h 2007826"/>
              <a:gd name="connsiteX3215" fmla="*/ 2774729 w 12192000"/>
              <a:gd name="connsiteY3215" fmla="*/ 512352 h 2007826"/>
              <a:gd name="connsiteX3216" fmla="*/ 2765394 w 12192000"/>
              <a:gd name="connsiteY3216" fmla="*/ 533881 h 2007826"/>
              <a:gd name="connsiteX3217" fmla="*/ 2757820 w 12192000"/>
              <a:gd name="connsiteY3217" fmla="*/ 525736 h 2007826"/>
              <a:gd name="connsiteX3218" fmla="*/ 2748774 w 12192000"/>
              <a:gd name="connsiteY3218" fmla="*/ 539120 h 2007826"/>
              <a:gd name="connsiteX3219" fmla="*/ 2750968 w 12192000"/>
              <a:gd name="connsiteY3219" fmla="*/ 527641 h 2007826"/>
              <a:gd name="connsiteX3220" fmla="*/ 2740398 w 12192000"/>
              <a:gd name="connsiteY3220" fmla="*/ 537453 h 2007826"/>
              <a:gd name="connsiteX3221" fmla="*/ 2724767 w 12192000"/>
              <a:gd name="connsiteY3221" fmla="*/ 541930 h 2007826"/>
              <a:gd name="connsiteX3222" fmla="*/ 2724005 w 12192000"/>
              <a:gd name="connsiteY3222" fmla="*/ 532833 h 2007826"/>
              <a:gd name="connsiteX3223" fmla="*/ 2731832 w 12192000"/>
              <a:gd name="connsiteY3223" fmla="*/ 532023 h 2007826"/>
              <a:gd name="connsiteX3224" fmla="*/ 2729268 w 12192000"/>
              <a:gd name="connsiteY3224" fmla="*/ 523259 h 2007826"/>
              <a:gd name="connsiteX3225" fmla="*/ 2743484 w 12192000"/>
              <a:gd name="connsiteY3225" fmla="*/ 528594 h 2007826"/>
              <a:gd name="connsiteX3226" fmla="*/ 2748869 w 12192000"/>
              <a:gd name="connsiteY3226" fmla="*/ 518734 h 2007826"/>
              <a:gd name="connsiteX3227" fmla="*/ 2756487 w 12192000"/>
              <a:gd name="connsiteY3227" fmla="*/ 523402 h 2007826"/>
              <a:gd name="connsiteX3228" fmla="*/ 2759485 w 12192000"/>
              <a:gd name="connsiteY3228" fmla="*/ 516448 h 2007826"/>
              <a:gd name="connsiteX3229" fmla="*/ 2767778 w 12192000"/>
              <a:gd name="connsiteY3229" fmla="*/ 525784 h 2007826"/>
              <a:gd name="connsiteX3230" fmla="*/ 2774729 w 12192000"/>
              <a:gd name="connsiteY3230" fmla="*/ 512352 h 2007826"/>
              <a:gd name="connsiteX3231" fmla="*/ 2814778 w 12192000"/>
              <a:gd name="connsiteY3231" fmla="*/ 510543 h 2007826"/>
              <a:gd name="connsiteX3232" fmla="*/ 2805971 w 12192000"/>
              <a:gd name="connsiteY3232" fmla="*/ 521831 h 2007826"/>
              <a:gd name="connsiteX3233" fmla="*/ 2801497 w 12192000"/>
              <a:gd name="connsiteY3233" fmla="*/ 511400 h 2007826"/>
              <a:gd name="connsiteX3234" fmla="*/ 2814778 w 12192000"/>
              <a:gd name="connsiteY3234" fmla="*/ 510543 h 2007826"/>
              <a:gd name="connsiteX3235" fmla="*/ 8600313 w 12192000"/>
              <a:gd name="connsiteY3235" fmla="*/ 509828 h 2007826"/>
              <a:gd name="connsiteX3236" fmla="*/ 8599932 w 12192000"/>
              <a:gd name="connsiteY3236" fmla="*/ 521545 h 2007826"/>
              <a:gd name="connsiteX3237" fmla="*/ 8600313 w 12192000"/>
              <a:gd name="connsiteY3237" fmla="*/ 509828 h 2007826"/>
              <a:gd name="connsiteX3238" fmla="*/ 8589645 w 12192000"/>
              <a:gd name="connsiteY3238" fmla="*/ 508637 h 2007826"/>
              <a:gd name="connsiteX3239" fmla="*/ 8582453 w 12192000"/>
              <a:gd name="connsiteY3239" fmla="*/ 521212 h 2007826"/>
              <a:gd name="connsiteX3240" fmla="*/ 8589645 w 12192000"/>
              <a:gd name="connsiteY3240" fmla="*/ 508637 h 2007826"/>
              <a:gd name="connsiteX3241" fmla="*/ 2834470 w 12192000"/>
              <a:gd name="connsiteY3241" fmla="*/ 505512 h 2007826"/>
              <a:gd name="connsiteX3242" fmla="*/ 2837978 w 12192000"/>
              <a:gd name="connsiteY3242" fmla="*/ 511686 h 2007826"/>
              <a:gd name="connsiteX3243" fmla="*/ 2824733 w 12192000"/>
              <a:gd name="connsiteY3243" fmla="*/ 506303 h 2007826"/>
              <a:gd name="connsiteX3244" fmla="*/ 2834470 w 12192000"/>
              <a:gd name="connsiteY3244" fmla="*/ 505512 h 2007826"/>
              <a:gd name="connsiteX3245" fmla="*/ 10401966 w 12192000"/>
              <a:gd name="connsiteY3245" fmla="*/ 504398 h 2007826"/>
              <a:gd name="connsiteX3246" fmla="*/ 10401966 w 12192000"/>
              <a:gd name="connsiteY3246" fmla="*/ 504398 h 2007826"/>
              <a:gd name="connsiteX3247" fmla="*/ 9731740 w 12192000"/>
              <a:gd name="connsiteY3247" fmla="*/ 504017 h 2007826"/>
              <a:gd name="connsiteX3248" fmla="*/ 9786318 w 12192000"/>
              <a:gd name="connsiteY3248" fmla="*/ 514781 h 2007826"/>
              <a:gd name="connsiteX3249" fmla="*/ 9789271 w 12192000"/>
              <a:gd name="connsiteY3249" fmla="*/ 527689 h 2007826"/>
              <a:gd name="connsiteX3250" fmla="*/ 9804844 w 12192000"/>
              <a:gd name="connsiteY3250" fmla="*/ 520497 h 2007826"/>
              <a:gd name="connsiteX3251" fmla="*/ 9826800 w 12192000"/>
              <a:gd name="connsiteY3251" fmla="*/ 524260 h 2007826"/>
              <a:gd name="connsiteX3252" fmla="*/ 9816036 w 12192000"/>
              <a:gd name="connsiteY3252" fmla="*/ 538977 h 2007826"/>
              <a:gd name="connsiteX3253" fmla="*/ 9815321 w 12192000"/>
              <a:gd name="connsiteY3253" fmla="*/ 526879 h 2007826"/>
              <a:gd name="connsiteX3254" fmla="*/ 9808464 w 12192000"/>
              <a:gd name="connsiteY3254" fmla="*/ 532119 h 2007826"/>
              <a:gd name="connsiteX3255" fmla="*/ 9791652 w 12192000"/>
              <a:gd name="connsiteY3255" fmla="*/ 530166 h 2007826"/>
              <a:gd name="connsiteX3256" fmla="*/ 9773649 w 12192000"/>
              <a:gd name="connsiteY3256" fmla="*/ 530499 h 2007826"/>
              <a:gd name="connsiteX3257" fmla="*/ 9778126 w 12192000"/>
              <a:gd name="connsiteY3257" fmla="*/ 516972 h 2007826"/>
              <a:gd name="connsiteX3258" fmla="*/ 9763791 w 12192000"/>
              <a:gd name="connsiteY3258" fmla="*/ 528975 h 2007826"/>
              <a:gd name="connsiteX3259" fmla="*/ 9762743 w 12192000"/>
              <a:gd name="connsiteY3259" fmla="*/ 517734 h 2007826"/>
              <a:gd name="connsiteX3260" fmla="*/ 9755790 w 12192000"/>
              <a:gd name="connsiteY3260" fmla="*/ 522450 h 2007826"/>
              <a:gd name="connsiteX3261" fmla="*/ 9737455 w 12192000"/>
              <a:gd name="connsiteY3261" fmla="*/ 522974 h 2007826"/>
              <a:gd name="connsiteX3262" fmla="*/ 9739074 w 12192000"/>
              <a:gd name="connsiteY3262" fmla="*/ 513114 h 2007826"/>
              <a:gd name="connsiteX3263" fmla="*/ 9726406 w 12192000"/>
              <a:gd name="connsiteY3263" fmla="*/ 520973 h 2007826"/>
              <a:gd name="connsiteX3264" fmla="*/ 9724167 w 12192000"/>
              <a:gd name="connsiteY3264" fmla="*/ 509256 h 2007826"/>
              <a:gd name="connsiteX3265" fmla="*/ 9731740 w 12192000"/>
              <a:gd name="connsiteY3265" fmla="*/ 504017 h 2007826"/>
              <a:gd name="connsiteX3266" fmla="*/ 3495207 w 12192000"/>
              <a:gd name="connsiteY3266" fmla="*/ 503779 h 2007826"/>
              <a:gd name="connsiteX3267" fmla="*/ 3479905 w 12192000"/>
              <a:gd name="connsiteY3267" fmla="*/ 504589 h 2007826"/>
              <a:gd name="connsiteX3268" fmla="*/ 3464794 w 12192000"/>
              <a:gd name="connsiteY3268" fmla="*/ 510876 h 2007826"/>
              <a:gd name="connsiteX3269" fmla="*/ 3445806 w 12192000"/>
              <a:gd name="connsiteY3269" fmla="*/ 523641 h 2007826"/>
              <a:gd name="connsiteX3270" fmla="*/ 3439161 w 12192000"/>
              <a:gd name="connsiteY3270" fmla="*/ 512734 h 2007826"/>
              <a:gd name="connsiteX3271" fmla="*/ 3426416 w 12192000"/>
              <a:gd name="connsiteY3271" fmla="*/ 514067 h 2007826"/>
              <a:gd name="connsiteX3272" fmla="*/ 3427267 w 12192000"/>
              <a:gd name="connsiteY3272" fmla="*/ 521593 h 2007826"/>
              <a:gd name="connsiteX3273" fmla="*/ 3416887 w 12192000"/>
              <a:gd name="connsiteY3273" fmla="*/ 515210 h 2007826"/>
              <a:gd name="connsiteX3274" fmla="*/ 3404451 w 12192000"/>
              <a:gd name="connsiteY3274" fmla="*/ 530166 h 2007826"/>
              <a:gd name="connsiteX3275" fmla="*/ 3402212 w 12192000"/>
              <a:gd name="connsiteY3275" fmla="*/ 535691 h 2007826"/>
              <a:gd name="connsiteX3276" fmla="*/ 3414456 w 12192000"/>
              <a:gd name="connsiteY3276" fmla="*/ 537406 h 2007826"/>
              <a:gd name="connsiteX3277" fmla="*/ 3409598 w 12192000"/>
              <a:gd name="connsiteY3277" fmla="*/ 527594 h 2007826"/>
              <a:gd name="connsiteX3278" fmla="*/ 3429653 w 12192000"/>
              <a:gd name="connsiteY3278" fmla="*/ 528499 h 2007826"/>
              <a:gd name="connsiteX3279" fmla="*/ 3442265 w 12192000"/>
              <a:gd name="connsiteY3279" fmla="*/ 531881 h 2007826"/>
              <a:gd name="connsiteX3280" fmla="*/ 3452879 w 12192000"/>
              <a:gd name="connsiteY3280" fmla="*/ 520973 h 2007826"/>
              <a:gd name="connsiteX3281" fmla="*/ 3450651 w 12192000"/>
              <a:gd name="connsiteY3281" fmla="*/ 531500 h 2007826"/>
              <a:gd name="connsiteX3282" fmla="*/ 3458270 w 12192000"/>
              <a:gd name="connsiteY3282" fmla="*/ 526451 h 2007826"/>
              <a:gd name="connsiteX3283" fmla="*/ 3451978 w 12192000"/>
              <a:gd name="connsiteY3283" fmla="*/ 518544 h 2007826"/>
              <a:gd name="connsiteX3284" fmla="*/ 3465988 w 12192000"/>
              <a:gd name="connsiteY3284" fmla="*/ 521116 h 2007826"/>
              <a:gd name="connsiteX3285" fmla="*/ 3461839 w 12192000"/>
              <a:gd name="connsiteY3285" fmla="*/ 527594 h 2007826"/>
              <a:gd name="connsiteX3286" fmla="*/ 3465891 w 12192000"/>
              <a:gd name="connsiteY3286" fmla="*/ 527165 h 2007826"/>
              <a:gd name="connsiteX3287" fmla="*/ 3492537 w 12192000"/>
              <a:gd name="connsiteY3287" fmla="*/ 521116 h 2007826"/>
              <a:gd name="connsiteX3288" fmla="*/ 3509840 w 12192000"/>
              <a:gd name="connsiteY3288" fmla="*/ 516020 h 2007826"/>
              <a:gd name="connsiteX3289" fmla="*/ 3503834 w 12192000"/>
              <a:gd name="connsiteY3289" fmla="*/ 505017 h 2007826"/>
              <a:gd name="connsiteX3290" fmla="*/ 3497208 w 12192000"/>
              <a:gd name="connsiteY3290" fmla="*/ 509209 h 2007826"/>
              <a:gd name="connsiteX3291" fmla="*/ 8542211 w 12192000"/>
              <a:gd name="connsiteY3291" fmla="*/ 503732 h 2007826"/>
              <a:gd name="connsiteX3292" fmla="*/ 8549687 w 12192000"/>
              <a:gd name="connsiteY3292" fmla="*/ 521878 h 2007826"/>
              <a:gd name="connsiteX3293" fmla="*/ 8547735 w 12192000"/>
              <a:gd name="connsiteY3293" fmla="*/ 506542 h 2007826"/>
              <a:gd name="connsiteX3294" fmla="*/ 8554117 w 12192000"/>
              <a:gd name="connsiteY3294" fmla="*/ 523545 h 2007826"/>
              <a:gd name="connsiteX3295" fmla="*/ 8571405 w 12192000"/>
              <a:gd name="connsiteY3295" fmla="*/ 511543 h 2007826"/>
              <a:gd name="connsiteX3296" fmla="*/ 8567642 w 12192000"/>
              <a:gd name="connsiteY3296" fmla="*/ 524784 h 2007826"/>
              <a:gd name="connsiteX3297" fmla="*/ 8578548 w 12192000"/>
              <a:gd name="connsiteY3297" fmla="*/ 504065 h 2007826"/>
              <a:gd name="connsiteX3298" fmla="*/ 8542211 w 12192000"/>
              <a:gd name="connsiteY3298" fmla="*/ 503732 h 2007826"/>
              <a:gd name="connsiteX3299" fmla="*/ 10495550 w 12192000"/>
              <a:gd name="connsiteY3299" fmla="*/ 503683 h 2007826"/>
              <a:gd name="connsiteX3300" fmla="*/ 10524173 w 12192000"/>
              <a:gd name="connsiteY3300" fmla="*/ 513447 h 2007826"/>
              <a:gd name="connsiteX3301" fmla="*/ 10528363 w 12192000"/>
              <a:gd name="connsiteY3301" fmla="*/ 507589 h 2007826"/>
              <a:gd name="connsiteX3302" fmla="*/ 10533793 w 12192000"/>
              <a:gd name="connsiteY3302" fmla="*/ 523830 h 2007826"/>
              <a:gd name="connsiteX3303" fmla="*/ 10526888 w 12192000"/>
              <a:gd name="connsiteY3303" fmla="*/ 525640 h 2007826"/>
              <a:gd name="connsiteX3304" fmla="*/ 10513885 w 12192000"/>
              <a:gd name="connsiteY3304" fmla="*/ 520353 h 2007826"/>
              <a:gd name="connsiteX3305" fmla="*/ 10497455 w 12192000"/>
              <a:gd name="connsiteY3305" fmla="*/ 516924 h 2007826"/>
              <a:gd name="connsiteX3306" fmla="*/ 10503932 w 12192000"/>
              <a:gd name="connsiteY3306" fmla="*/ 510875 h 2007826"/>
              <a:gd name="connsiteX3307" fmla="*/ 10495550 w 12192000"/>
              <a:gd name="connsiteY3307" fmla="*/ 503683 h 2007826"/>
              <a:gd name="connsiteX3308" fmla="*/ 1992082 w 12192000"/>
              <a:gd name="connsiteY3308" fmla="*/ 503445 h 2007826"/>
              <a:gd name="connsiteX3309" fmla="*/ 1978792 w 12192000"/>
              <a:gd name="connsiteY3309" fmla="*/ 515448 h 2007826"/>
              <a:gd name="connsiteX3310" fmla="*/ 1945408 w 12192000"/>
              <a:gd name="connsiteY3310" fmla="*/ 521163 h 2007826"/>
              <a:gd name="connsiteX3311" fmla="*/ 1931644 w 12192000"/>
              <a:gd name="connsiteY3311" fmla="*/ 525593 h 2007826"/>
              <a:gd name="connsiteX3312" fmla="*/ 1916785 w 12192000"/>
              <a:gd name="connsiteY3312" fmla="*/ 530213 h 2007826"/>
              <a:gd name="connsiteX3313" fmla="*/ 1912356 w 12192000"/>
              <a:gd name="connsiteY3313" fmla="*/ 527641 h 2007826"/>
              <a:gd name="connsiteX3314" fmla="*/ 1889782 w 12192000"/>
              <a:gd name="connsiteY3314" fmla="*/ 537548 h 2007826"/>
              <a:gd name="connsiteX3315" fmla="*/ 1891067 w 12192000"/>
              <a:gd name="connsiteY3315" fmla="*/ 528546 h 2007826"/>
              <a:gd name="connsiteX3316" fmla="*/ 1907355 w 12192000"/>
              <a:gd name="connsiteY3316" fmla="*/ 525021 h 2007826"/>
              <a:gd name="connsiteX3317" fmla="*/ 1927262 w 12192000"/>
              <a:gd name="connsiteY3317" fmla="*/ 523164 h 2007826"/>
              <a:gd name="connsiteX3318" fmla="*/ 1940932 w 12192000"/>
              <a:gd name="connsiteY3318" fmla="*/ 515972 h 2007826"/>
              <a:gd name="connsiteX3319" fmla="*/ 1959219 w 12192000"/>
              <a:gd name="connsiteY3319" fmla="*/ 511590 h 2007826"/>
              <a:gd name="connsiteX3320" fmla="*/ 1992082 w 12192000"/>
              <a:gd name="connsiteY3320" fmla="*/ 503445 h 2007826"/>
              <a:gd name="connsiteX3321" fmla="*/ 3384002 w 12192000"/>
              <a:gd name="connsiteY3321" fmla="*/ 503245 h 2007826"/>
              <a:gd name="connsiteX3322" fmla="*/ 3377958 w 12192000"/>
              <a:gd name="connsiteY3322" fmla="*/ 504303 h 2007826"/>
              <a:gd name="connsiteX3323" fmla="*/ 3384002 w 12192000"/>
              <a:gd name="connsiteY3323" fmla="*/ 503245 h 2007826"/>
              <a:gd name="connsiteX3324" fmla="*/ 3529806 w 12192000"/>
              <a:gd name="connsiteY3324" fmla="*/ 500969 h 2007826"/>
              <a:gd name="connsiteX3325" fmla="*/ 3529806 w 12192000"/>
              <a:gd name="connsiteY3325" fmla="*/ 500969 h 2007826"/>
              <a:gd name="connsiteX3326" fmla="*/ 2896179 w 12192000"/>
              <a:gd name="connsiteY3326" fmla="*/ 499778 h 2007826"/>
              <a:gd name="connsiteX3327" fmla="*/ 2896179 w 12192000"/>
              <a:gd name="connsiteY3327" fmla="*/ 499778 h 2007826"/>
              <a:gd name="connsiteX3328" fmla="*/ 9701402 w 12192000"/>
              <a:gd name="connsiteY3328" fmla="*/ 498778 h 2007826"/>
              <a:gd name="connsiteX3329" fmla="*/ 9724786 w 12192000"/>
              <a:gd name="connsiteY3329" fmla="*/ 504541 h 2007826"/>
              <a:gd name="connsiteX3330" fmla="*/ 9713023 w 12192000"/>
              <a:gd name="connsiteY3330" fmla="*/ 519830 h 2007826"/>
              <a:gd name="connsiteX3331" fmla="*/ 9709355 w 12192000"/>
              <a:gd name="connsiteY3331" fmla="*/ 508637 h 2007826"/>
              <a:gd name="connsiteX3332" fmla="*/ 9698735 w 12192000"/>
              <a:gd name="connsiteY3332" fmla="*/ 517925 h 2007826"/>
              <a:gd name="connsiteX3333" fmla="*/ 9701402 w 12192000"/>
              <a:gd name="connsiteY3333" fmla="*/ 498778 h 2007826"/>
              <a:gd name="connsiteX3334" fmla="*/ 1449916 w 12192000"/>
              <a:gd name="connsiteY3334" fmla="*/ 498421 h 2007826"/>
              <a:gd name="connsiteX3335" fmla="*/ 1443922 w 12192000"/>
              <a:gd name="connsiteY3335" fmla="*/ 499445 h 2007826"/>
              <a:gd name="connsiteX3336" fmla="*/ 1449916 w 12192000"/>
              <a:gd name="connsiteY3336" fmla="*/ 498421 h 2007826"/>
              <a:gd name="connsiteX3337" fmla="*/ 2879741 w 12192000"/>
              <a:gd name="connsiteY3337" fmla="*/ 494110 h 2007826"/>
              <a:gd name="connsiteX3338" fmla="*/ 2883596 w 12192000"/>
              <a:gd name="connsiteY3338" fmla="*/ 500873 h 2007826"/>
              <a:gd name="connsiteX3339" fmla="*/ 2892031 w 12192000"/>
              <a:gd name="connsiteY3339" fmla="*/ 494872 h 2007826"/>
              <a:gd name="connsiteX3340" fmla="*/ 2882977 w 12192000"/>
              <a:gd name="connsiteY3340" fmla="*/ 510209 h 2007826"/>
              <a:gd name="connsiteX3341" fmla="*/ 2880647 w 12192000"/>
              <a:gd name="connsiteY3341" fmla="*/ 502779 h 2007826"/>
              <a:gd name="connsiteX3342" fmla="*/ 2867314 w 12192000"/>
              <a:gd name="connsiteY3342" fmla="*/ 514591 h 2007826"/>
              <a:gd name="connsiteX3343" fmla="*/ 2868409 w 12192000"/>
              <a:gd name="connsiteY3343" fmla="*/ 506779 h 2007826"/>
              <a:gd name="connsiteX3344" fmla="*/ 2849886 w 12192000"/>
              <a:gd name="connsiteY3344" fmla="*/ 513924 h 2007826"/>
              <a:gd name="connsiteX3345" fmla="*/ 2843409 w 12192000"/>
              <a:gd name="connsiteY3345" fmla="*/ 519116 h 2007826"/>
              <a:gd name="connsiteX3346" fmla="*/ 2843265 w 12192000"/>
              <a:gd name="connsiteY3346" fmla="*/ 507684 h 2007826"/>
              <a:gd name="connsiteX3347" fmla="*/ 2852600 w 12192000"/>
              <a:gd name="connsiteY3347" fmla="*/ 511066 h 2007826"/>
              <a:gd name="connsiteX3348" fmla="*/ 2853028 w 12192000"/>
              <a:gd name="connsiteY3348" fmla="*/ 497968 h 2007826"/>
              <a:gd name="connsiteX3349" fmla="*/ 2859407 w 12192000"/>
              <a:gd name="connsiteY3349" fmla="*/ 504303 h 2007826"/>
              <a:gd name="connsiteX3350" fmla="*/ 2868789 w 12192000"/>
              <a:gd name="connsiteY3350" fmla="*/ 495396 h 2007826"/>
              <a:gd name="connsiteX3351" fmla="*/ 2874505 w 12192000"/>
              <a:gd name="connsiteY3351" fmla="*/ 501350 h 2007826"/>
              <a:gd name="connsiteX3352" fmla="*/ 2879741 w 12192000"/>
              <a:gd name="connsiteY3352" fmla="*/ 494110 h 2007826"/>
              <a:gd name="connsiteX3353" fmla="*/ 10349578 w 12192000"/>
              <a:gd name="connsiteY3353" fmla="*/ 493967 h 2007826"/>
              <a:gd name="connsiteX3354" fmla="*/ 10349578 w 12192000"/>
              <a:gd name="connsiteY3354" fmla="*/ 493967 h 2007826"/>
              <a:gd name="connsiteX3355" fmla="*/ 2044519 w 12192000"/>
              <a:gd name="connsiteY3355" fmla="*/ 493777 h 2007826"/>
              <a:gd name="connsiteX3356" fmla="*/ 2038610 w 12192000"/>
              <a:gd name="connsiteY3356" fmla="*/ 503065 h 2007826"/>
              <a:gd name="connsiteX3357" fmla="*/ 1993938 w 12192000"/>
              <a:gd name="connsiteY3357" fmla="*/ 513305 h 2007826"/>
              <a:gd name="connsiteX3358" fmla="*/ 2001130 w 12192000"/>
              <a:gd name="connsiteY3358" fmla="*/ 498397 h 2007826"/>
              <a:gd name="connsiteX3359" fmla="*/ 2007417 w 12192000"/>
              <a:gd name="connsiteY3359" fmla="*/ 503493 h 2007826"/>
              <a:gd name="connsiteX3360" fmla="*/ 2026042 w 12192000"/>
              <a:gd name="connsiteY3360" fmla="*/ 495682 h 2007826"/>
              <a:gd name="connsiteX3361" fmla="*/ 2044519 w 12192000"/>
              <a:gd name="connsiteY3361" fmla="*/ 493777 h 2007826"/>
              <a:gd name="connsiteX3362" fmla="*/ 10446782 w 12192000"/>
              <a:gd name="connsiteY3362" fmla="*/ 493586 h 2007826"/>
              <a:gd name="connsiteX3363" fmla="*/ 10473166 w 12192000"/>
              <a:gd name="connsiteY3363" fmla="*/ 510637 h 2007826"/>
              <a:gd name="connsiteX3364" fmla="*/ 10472451 w 12192000"/>
              <a:gd name="connsiteY3364" fmla="*/ 498635 h 2007826"/>
              <a:gd name="connsiteX3365" fmla="*/ 10491978 w 12192000"/>
              <a:gd name="connsiteY3365" fmla="*/ 505017 h 2007826"/>
              <a:gd name="connsiteX3366" fmla="*/ 10491263 w 12192000"/>
              <a:gd name="connsiteY3366" fmla="*/ 518734 h 2007826"/>
              <a:gd name="connsiteX3367" fmla="*/ 10486073 w 12192000"/>
              <a:gd name="connsiteY3367" fmla="*/ 509590 h 2007826"/>
              <a:gd name="connsiteX3368" fmla="*/ 10468689 w 12192000"/>
              <a:gd name="connsiteY3368" fmla="*/ 513590 h 2007826"/>
              <a:gd name="connsiteX3369" fmla="*/ 10468213 w 12192000"/>
              <a:gd name="connsiteY3369" fmla="*/ 527736 h 2007826"/>
              <a:gd name="connsiteX3370" fmla="*/ 10479643 w 12192000"/>
              <a:gd name="connsiteY3370" fmla="*/ 513543 h 2007826"/>
              <a:gd name="connsiteX3371" fmla="*/ 10484930 w 12192000"/>
              <a:gd name="connsiteY3371" fmla="*/ 532214 h 2007826"/>
              <a:gd name="connsiteX3372" fmla="*/ 10497454 w 12192000"/>
              <a:gd name="connsiteY3372" fmla="*/ 516924 h 2007826"/>
              <a:gd name="connsiteX3373" fmla="*/ 10493644 w 12192000"/>
              <a:gd name="connsiteY3373" fmla="*/ 530642 h 2007826"/>
              <a:gd name="connsiteX3374" fmla="*/ 10507884 w 12192000"/>
              <a:gd name="connsiteY3374" fmla="*/ 521783 h 2007826"/>
              <a:gd name="connsiteX3375" fmla="*/ 10506027 w 12192000"/>
              <a:gd name="connsiteY3375" fmla="*/ 537739 h 2007826"/>
              <a:gd name="connsiteX3376" fmla="*/ 10520458 w 12192000"/>
              <a:gd name="connsiteY3376" fmla="*/ 526974 h 2007826"/>
              <a:gd name="connsiteX3377" fmla="*/ 10522219 w 12192000"/>
              <a:gd name="connsiteY3377" fmla="*/ 536596 h 2007826"/>
              <a:gd name="connsiteX3378" fmla="*/ 10534793 w 12192000"/>
              <a:gd name="connsiteY3378" fmla="*/ 525022 h 2007826"/>
              <a:gd name="connsiteX3379" fmla="*/ 10535364 w 12192000"/>
              <a:gd name="connsiteY3379" fmla="*/ 541740 h 2007826"/>
              <a:gd name="connsiteX3380" fmla="*/ 10549556 w 12192000"/>
              <a:gd name="connsiteY3380" fmla="*/ 530023 h 2007826"/>
              <a:gd name="connsiteX3381" fmla="*/ 10545413 w 12192000"/>
              <a:gd name="connsiteY3381" fmla="*/ 541168 h 2007826"/>
              <a:gd name="connsiteX3382" fmla="*/ 10551462 w 12192000"/>
              <a:gd name="connsiteY3382" fmla="*/ 546455 h 2007826"/>
              <a:gd name="connsiteX3383" fmla="*/ 10568035 w 12192000"/>
              <a:gd name="connsiteY3383" fmla="*/ 541882 h 2007826"/>
              <a:gd name="connsiteX3384" fmla="*/ 10564177 w 12192000"/>
              <a:gd name="connsiteY3384" fmla="*/ 526260 h 2007826"/>
              <a:gd name="connsiteX3385" fmla="*/ 10547461 w 12192000"/>
              <a:gd name="connsiteY3385" fmla="*/ 520163 h 2007826"/>
              <a:gd name="connsiteX3386" fmla="*/ 10540937 w 12192000"/>
              <a:gd name="connsiteY3386" fmla="*/ 527975 h 2007826"/>
              <a:gd name="connsiteX3387" fmla="*/ 10537460 w 12192000"/>
              <a:gd name="connsiteY3387" fmla="*/ 519163 h 2007826"/>
              <a:gd name="connsiteX3388" fmla="*/ 10535745 w 12192000"/>
              <a:gd name="connsiteY3388" fmla="*/ 516639 h 2007826"/>
              <a:gd name="connsiteX3389" fmla="*/ 10546365 w 12192000"/>
              <a:gd name="connsiteY3389" fmla="*/ 519449 h 2007826"/>
              <a:gd name="connsiteX3390" fmla="*/ 10552271 w 12192000"/>
              <a:gd name="connsiteY3390" fmla="*/ 514781 h 2007826"/>
              <a:gd name="connsiteX3391" fmla="*/ 10560558 w 12192000"/>
              <a:gd name="connsiteY3391" fmla="*/ 522688 h 2007826"/>
              <a:gd name="connsiteX3392" fmla="*/ 10567606 w 12192000"/>
              <a:gd name="connsiteY3392" fmla="*/ 518068 h 2007826"/>
              <a:gd name="connsiteX3393" fmla="*/ 10591086 w 12192000"/>
              <a:gd name="connsiteY3393" fmla="*/ 530690 h 2007826"/>
              <a:gd name="connsiteX3394" fmla="*/ 10594895 w 12192000"/>
              <a:gd name="connsiteY3394" fmla="*/ 521259 h 2007826"/>
              <a:gd name="connsiteX3395" fmla="*/ 10597467 w 12192000"/>
              <a:gd name="connsiteY3395" fmla="*/ 528117 h 2007826"/>
              <a:gd name="connsiteX3396" fmla="*/ 10613326 w 12192000"/>
              <a:gd name="connsiteY3396" fmla="*/ 531975 h 2007826"/>
              <a:gd name="connsiteX3397" fmla="*/ 10619613 w 12192000"/>
              <a:gd name="connsiteY3397" fmla="*/ 528070 h 2007826"/>
              <a:gd name="connsiteX3398" fmla="*/ 10626423 w 12192000"/>
              <a:gd name="connsiteY3398" fmla="*/ 542645 h 2007826"/>
              <a:gd name="connsiteX3399" fmla="*/ 10612707 w 12192000"/>
              <a:gd name="connsiteY3399" fmla="*/ 536881 h 2007826"/>
              <a:gd name="connsiteX3400" fmla="*/ 10606183 w 12192000"/>
              <a:gd name="connsiteY3400" fmla="*/ 543264 h 2007826"/>
              <a:gd name="connsiteX3401" fmla="*/ 10606183 w 12192000"/>
              <a:gd name="connsiteY3401" fmla="*/ 532261 h 2007826"/>
              <a:gd name="connsiteX3402" fmla="*/ 10578703 w 12192000"/>
              <a:gd name="connsiteY3402" fmla="*/ 533500 h 2007826"/>
              <a:gd name="connsiteX3403" fmla="*/ 10573084 w 12192000"/>
              <a:gd name="connsiteY3403" fmla="*/ 525736 h 2007826"/>
              <a:gd name="connsiteX3404" fmla="*/ 10573274 w 12192000"/>
              <a:gd name="connsiteY3404" fmla="*/ 552218 h 2007826"/>
              <a:gd name="connsiteX3405" fmla="*/ 10586276 w 12192000"/>
              <a:gd name="connsiteY3405" fmla="*/ 538691 h 2007826"/>
              <a:gd name="connsiteX3406" fmla="*/ 10587371 w 12192000"/>
              <a:gd name="connsiteY3406" fmla="*/ 554504 h 2007826"/>
              <a:gd name="connsiteX3407" fmla="*/ 10596991 w 12192000"/>
              <a:gd name="connsiteY3407" fmla="*/ 542025 h 2007826"/>
              <a:gd name="connsiteX3408" fmla="*/ 10603706 w 12192000"/>
              <a:gd name="connsiteY3408" fmla="*/ 551599 h 2007826"/>
              <a:gd name="connsiteX3409" fmla="*/ 10617565 w 12192000"/>
              <a:gd name="connsiteY3409" fmla="*/ 549456 h 2007826"/>
              <a:gd name="connsiteX3410" fmla="*/ 10610421 w 12192000"/>
              <a:gd name="connsiteY3410" fmla="*/ 559553 h 2007826"/>
              <a:gd name="connsiteX3411" fmla="*/ 10629900 w 12192000"/>
              <a:gd name="connsiteY3411" fmla="*/ 547931 h 2007826"/>
              <a:gd name="connsiteX3412" fmla="*/ 10626757 w 12192000"/>
              <a:gd name="connsiteY3412" fmla="*/ 560934 h 2007826"/>
              <a:gd name="connsiteX3413" fmla="*/ 10638806 w 12192000"/>
              <a:gd name="connsiteY3413" fmla="*/ 550075 h 2007826"/>
              <a:gd name="connsiteX3414" fmla="*/ 10641140 w 12192000"/>
              <a:gd name="connsiteY3414" fmla="*/ 566983 h 2007826"/>
              <a:gd name="connsiteX3415" fmla="*/ 10653426 w 12192000"/>
              <a:gd name="connsiteY3415" fmla="*/ 554742 h 2007826"/>
              <a:gd name="connsiteX3416" fmla="*/ 10654855 w 12192000"/>
              <a:gd name="connsiteY3416" fmla="*/ 570698 h 2007826"/>
              <a:gd name="connsiteX3417" fmla="*/ 10667143 w 12192000"/>
              <a:gd name="connsiteY3417" fmla="*/ 558743 h 2007826"/>
              <a:gd name="connsiteX3418" fmla="*/ 10669857 w 12192000"/>
              <a:gd name="connsiteY3418" fmla="*/ 580796 h 2007826"/>
              <a:gd name="connsiteX3419" fmla="*/ 10641711 w 12192000"/>
              <a:gd name="connsiteY3419" fmla="*/ 570794 h 2007826"/>
              <a:gd name="connsiteX3420" fmla="*/ 10637091 w 12192000"/>
              <a:gd name="connsiteY3420" fmla="*/ 574175 h 2007826"/>
              <a:gd name="connsiteX3421" fmla="*/ 10617994 w 12192000"/>
              <a:gd name="connsiteY3421" fmla="*/ 566412 h 2007826"/>
              <a:gd name="connsiteX3422" fmla="*/ 10606469 w 12192000"/>
              <a:gd name="connsiteY3422" fmla="*/ 565411 h 2007826"/>
              <a:gd name="connsiteX3423" fmla="*/ 10605469 w 12192000"/>
              <a:gd name="connsiteY3423" fmla="*/ 553695 h 2007826"/>
              <a:gd name="connsiteX3424" fmla="*/ 10599801 w 12192000"/>
              <a:gd name="connsiteY3424" fmla="*/ 563459 h 2007826"/>
              <a:gd name="connsiteX3425" fmla="*/ 10575513 w 12192000"/>
              <a:gd name="connsiteY3425" fmla="*/ 557553 h 2007826"/>
              <a:gd name="connsiteX3426" fmla="*/ 10561273 w 12192000"/>
              <a:gd name="connsiteY3426" fmla="*/ 553933 h 2007826"/>
              <a:gd name="connsiteX3427" fmla="*/ 10554224 w 12192000"/>
              <a:gd name="connsiteY3427" fmla="*/ 556648 h 2007826"/>
              <a:gd name="connsiteX3428" fmla="*/ 10552938 w 12192000"/>
              <a:gd name="connsiteY3428" fmla="*/ 551170 h 2007826"/>
              <a:gd name="connsiteX3429" fmla="*/ 10535936 w 12192000"/>
              <a:gd name="connsiteY3429" fmla="*/ 547074 h 2007826"/>
              <a:gd name="connsiteX3430" fmla="*/ 10533555 w 12192000"/>
              <a:gd name="connsiteY3430" fmla="*/ 550456 h 2007826"/>
              <a:gd name="connsiteX3431" fmla="*/ 10500740 w 12192000"/>
              <a:gd name="connsiteY3431" fmla="*/ 540787 h 2007826"/>
              <a:gd name="connsiteX3432" fmla="*/ 10502551 w 12192000"/>
              <a:gd name="connsiteY3432" fmla="*/ 529594 h 2007826"/>
              <a:gd name="connsiteX3433" fmla="*/ 10490215 w 12192000"/>
              <a:gd name="connsiteY3433" fmla="*/ 541882 h 2007826"/>
              <a:gd name="connsiteX3434" fmla="*/ 10448639 w 12192000"/>
              <a:gd name="connsiteY3434" fmla="*/ 531166 h 2007826"/>
              <a:gd name="connsiteX3435" fmla="*/ 10445782 w 12192000"/>
              <a:gd name="connsiteY3435" fmla="*/ 513352 h 2007826"/>
              <a:gd name="connsiteX3436" fmla="*/ 10453306 w 12192000"/>
              <a:gd name="connsiteY3436" fmla="*/ 513162 h 2007826"/>
              <a:gd name="connsiteX3437" fmla="*/ 10454449 w 12192000"/>
              <a:gd name="connsiteY3437" fmla="*/ 526260 h 2007826"/>
              <a:gd name="connsiteX3438" fmla="*/ 10457784 w 12192000"/>
              <a:gd name="connsiteY3438" fmla="*/ 502445 h 2007826"/>
              <a:gd name="connsiteX3439" fmla="*/ 10445353 w 12192000"/>
              <a:gd name="connsiteY3439" fmla="*/ 502588 h 2007826"/>
              <a:gd name="connsiteX3440" fmla="*/ 10446782 w 12192000"/>
              <a:gd name="connsiteY3440" fmla="*/ 493586 h 2007826"/>
              <a:gd name="connsiteX3441" fmla="*/ 2905039 w 12192000"/>
              <a:gd name="connsiteY3441" fmla="*/ 492062 h 2007826"/>
              <a:gd name="connsiteX3442" fmla="*/ 2931897 w 12192000"/>
              <a:gd name="connsiteY3442" fmla="*/ 496730 h 2007826"/>
              <a:gd name="connsiteX3443" fmla="*/ 2916990 w 12192000"/>
              <a:gd name="connsiteY3443" fmla="*/ 500683 h 2007826"/>
              <a:gd name="connsiteX3444" fmla="*/ 2905039 w 12192000"/>
              <a:gd name="connsiteY3444" fmla="*/ 492062 h 2007826"/>
              <a:gd name="connsiteX3445" fmla="*/ 10398346 w 12192000"/>
              <a:gd name="connsiteY3445" fmla="*/ 488537 h 2007826"/>
              <a:gd name="connsiteX3446" fmla="*/ 10404729 w 12192000"/>
              <a:gd name="connsiteY3446" fmla="*/ 504302 h 2007826"/>
              <a:gd name="connsiteX3447" fmla="*/ 10407730 w 12192000"/>
              <a:gd name="connsiteY3447" fmla="*/ 491109 h 2007826"/>
              <a:gd name="connsiteX3448" fmla="*/ 10417350 w 12192000"/>
              <a:gd name="connsiteY3448" fmla="*/ 519925 h 2007826"/>
              <a:gd name="connsiteX3449" fmla="*/ 10420588 w 12192000"/>
              <a:gd name="connsiteY3449" fmla="*/ 489156 h 2007826"/>
              <a:gd name="connsiteX3450" fmla="*/ 10424303 w 12192000"/>
              <a:gd name="connsiteY3450" fmla="*/ 489347 h 2007826"/>
              <a:gd name="connsiteX3451" fmla="*/ 10431447 w 12192000"/>
              <a:gd name="connsiteY3451" fmla="*/ 514495 h 2007826"/>
              <a:gd name="connsiteX3452" fmla="*/ 10437780 w 12192000"/>
              <a:gd name="connsiteY3452" fmla="*/ 504588 h 2007826"/>
              <a:gd name="connsiteX3453" fmla="*/ 10445210 w 12192000"/>
              <a:gd name="connsiteY3453" fmla="*/ 511256 h 2007826"/>
              <a:gd name="connsiteX3454" fmla="*/ 10447068 w 12192000"/>
              <a:gd name="connsiteY3454" fmla="*/ 525593 h 2007826"/>
              <a:gd name="connsiteX3455" fmla="*/ 10435019 w 12192000"/>
              <a:gd name="connsiteY3455" fmla="*/ 528403 h 2007826"/>
              <a:gd name="connsiteX3456" fmla="*/ 10434399 w 12192000"/>
              <a:gd name="connsiteY3456" fmla="*/ 518067 h 2007826"/>
              <a:gd name="connsiteX3457" fmla="*/ 10429970 w 12192000"/>
              <a:gd name="connsiteY3457" fmla="*/ 517877 h 2007826"/>
              <a:gd name="connsiteX3458" fmla="*/ 10429732 w 12192000"/>
              <a:gd name="connsiteY3458" fmla="*/ 528070 h 2007826"/>
              <a:gd name="connsiteX3459" fmla="*/ 10404062 w 12192000"/>
              <a:gd name="connsiteY3459" fmla="*/ 519020 h 2007826"/>
              <a:gd name="connsiteX3460" fmla="*/ 10396299 w 12192000"/>
              <a:gd name="connsiteY3460" fmla="*/ 523021 h 2007826"/>
              <a:gd name="connsiteX3461" fmla="*/ 10398346 w 12192000"/>
              <a:gd name="connsiteY3461" fmla="*/ 488537 h 2007826"/>
              <a:gd name="connsiteX3462" fmla="*/ 8401764 w 12192000"/>
              <a:gd name="connsiteY3462" fmla="*/ 485299 h 2007826"/>
              <a:gd name="connsiteX3463" fmla="*/ 8401812 w 12192000"/>
              <a:gd name="connsiteY3463" fmla="*/ 502779 h 2007826"/>
              <a:gd name="connsiteX3464" fmla="*/ 8401764 w 12192000"/>
              <a:gd name="connsiteY3464" fmla="*/ 485299 h 2007826"/>
              <a:gd name="connsiteX3465" fmla="*/ 3651798 w 12192000"/>
              <a:gd name="connsiteY3465" fmla="*/ 485013 h 2007826"/>
              <a:gd name="connsiteX3466" fmla="*/ 3632192 w 12192000"/>
              <a:gd name="connsiteY3466" fmla="*/ 486537 h 2007826"/>
              <a:gd name="connsiteX3467" fmla="*/ 3608541 w 12192000"/>
              <a:gd name="connsiteY3467" fmla="*/ 486251 h 2007826"/>
              <a:gd name="connsiteX3468" fmla="*/ 3590028 w 12192000"/>
              <a:gd name="connsiteY3468" fmla="*/ 491110 h 2007826"/>
              <a:gd name="connsiteX3469" fmla="*/ 3551105 w 12192000"/>
              <a:gd name="connsiteY3469" fmla="*/ 505399 h 2007826"/>
              <a:gd name="connsiteX3470" fmla="*/ 3560004 w 12192000"/>
              <a:gd name="connsiteY3470" fmla="*/ 513448 h 2007826"/>
              <a:gd name="connsiteX3471" fmla="*/ 3564335 w 12192000"/>
              <a:gd name="connsiteY3471" fmla="*/ 509209 h 2007826"/>
              <a:gd name="connsiteX3472" fmla="*/ 3584700 w 12192000"/>
              <a:gd name="connsiteY3472" fmla="*/ 500064 h 2007826"/>
              <a:gd name="connsiteX3473" fmla="*/ 3581606 w 12192000"/>
              <a:gd name="connsiteY3473" fmla="*/ 508494 h 2007826"/>
              <a:gd name="connsiteX3474" fmla="*/ 3587173 w 12192000"/>
              <a:gd name="connsiteY3474" fmla="*/ 508494 h 2007826"/>
              <a:gd name="connsiteX3475" fmla="*/ 3585224 w 12192000"/>
              <a:gd name="connsiteY3475" fmla="*/ 503208 h 2007826"/>
              <a:gd name="connsiteX3476" fmla="*/ 3609446 w 12192000"/>
              <a:gd name="connsiteY3476" fmla="*/ 500397 h 2007826"/>
              <a:gd name="connsiteX3477" fmla="*/ 3605354 w 12192000"/>
              <a:gd name="connsiteY3477" fmla="*/ 508542 h 2007826"/>
              <a:gd name="connsiteX3478" fmla="*/ 3608590 w 12192000"/>
              <a:gd name="connsiteY3478" fmla="*/ 507923 h 2007826"/>
              <a:gd name="connsiteX3479" fmla="*/ 3622865 w 12192000"/>
              <a:gd name="connsiteY3479" fmla="*/ 501398 h 2007826"/>
              <a:gd name="connsiteX3480" fmla="*/ 3653509 w 12192000"/>
              <a:gd name="connsiteY3480" fmla="*/ 498873 h 2007826"/>
              <a:gd name="connsiteX3481" fmla="*/ 3651798 w 12192000"/>
              <a:gd name="connsiteY3481" fmla="*/ 485013 h 2007826"/>
              <a:gd name="connsiteX3482" fmla="*/ 8415099 w 12192000"/>
              <a:gd name="connsiteY3482" fmla="*/ 484632 h 2007826"/>
              <a:gd name="connsiteX3483" fmla="*/ 8415385 w 12192000"/>
              <a:gd name="connsiteY3483" fmla="*/ 503779 h 2007826"/>
              <a:gd name="connsiteX3484" fmla="*/ 8419814 w 12192000"/>
              <a:gd name="connsiteY3484" fmla="*/ 503732 h 2007826"/>
              <a:gd name="connsiteX3485" fmla="*/ 8420386 w 12192000"/>
              <a:gd name="connsiteY3485" fmla="*/ 494206 h 2007826"/>
              <a:gd name="connsiteX3486" fmla="*/ 8428911 w 12192000"/>
              <a:gd name="connsiteY3486" fmla="*/ 494206 h 2007826"/>
              <a:gd name="connsiteX3487" fmla="*/ 8430530 w 12192000"/>
              <a:gd name="connsiteY3487" fmla="*/ 509304 h 2007826"/>
              <a:gd name="connsiteX3488" fmla="*/ 8435816 w 12192000"/>
              <a:gd name="connsiteY3488" fmla="*/ 496968 h 2007826"/>
              <a:gd name="connsiteX3489" fmla="*/ 8440531 w 12192000"/>
              <a:gd name="connsiteY3489" fmla="*/ 497349 h 2007826"/>
              <a:gd name="connsiteX3490" fmla="*/ 8439198 w 12192000"/>
              <a:gd name="connsiteY3490" fmla="*/ 509733 h 2007826"/>
              <a:gd name="connsiteX3491" fmla="*/ 8453294 w 12192000"/>
              <a:gd name="connsiteY3491" fmla="*/ 497825 h 2007826"/>
              <a:gd name="connsiteX3492" fmla="*/ 8453581 w 12192000"/>
              <a:gd name="connsiteY3492" fmla="*/ 508590 h 2007826"/>
              <a:gd name="connsiteX3493" fmla="*/ 8457057 w 12192000"/>
              <a:gd name="connsiteY3493" fmla="*/ 508399 h 2007826"/>
              <a:gd name="connsiteX3494" fmla="*/ 8469154 w 12192000"/>
              <a:gd name="connsiteY3494" fmla="*/ 497159 h 2007826"/>
              <a:gd name="connsiteX3495" fmla="*/ 8467582 w 12192000"/>
              <a:gd name="connsiteY3495" fmla="*/ 508542 h 2007826"/>
              <a:gd name="connsiteX3496" fmla="*/ 8472631 w 12192000"/>
              <a:gd name="connsiteY3496" fmla="*/ 508542 h 2007826"/>
              <a:gd name="connsiteX3497" fmla="*/ 8471535 w 12192000"/>
              <a:gd name="connsiteY3497" fmla="*/ 497206 h 2007826"/>
              <a:gd name="connsiteX3498" fmla="*/ 8483536 w 12192000"/>
              <a:gd name="connsiteY3498" fmla="*/ 507637 h 2007826"/>
              <a:gd name="connsiteX3499" fmla="*/ 8475631 w 12192000"/>
              <a:gd name="connsiteY3499" fmla="*/ 509495 h 2007826"/>
              <a:gd name="connsiteX3500" fmla="*/ 8485204 w 12192000"/>
              <a:gd name="connsiteY3500" fmla="*/ 516687 h 2007826"/>
              <a:gd name="connsiteX3501" fmla="*/ 8487156 w 12192000"/>
              <a:gd name="connsiteY3501" fmla="*/ 501445 h 2007826"/>
              <a:gd name="connsiteX3502" fmla="*/ 8505349 w 12192000"/>
              <a:gd name="connsiteY3502" fmla="*/ 504541 h 2007826"/>
              <a:gd name="connsiteX3503" fmla="*/ 8506111 w 12192000"/>
              <a:gd name="connsiteY3503" fmla="*/ 513257 h 2007826"/>
              <a:gd name="connsiteX3504" fmla="*/ 8510588 w 12192000"/>
              <a:gd name="connsiteY3504" fmla="*/ 513353 h 2007826"/>
              <a:gd name="connsiteX3505" fmla="*/ 8510492 w 12192000"/>
              <a:gd name="connsiteY3505" fmla="*/ 503636 h 2007826"/>
              <a:gd name="connsiteX3506" fmla="*/ 8522255 w 12192000"/>
              <a:gd name="connsiteY3506" fmla="*/ 508209 h 2007826"/>
              <a:gd name="connsiteX3507" fmla="*/ 8514350 w 12192000"/>
              <a:gd name="connsiteY3507" fmla="*/ 515782 h 2007826"/>
              <a:gd name="connsiteX3508" fmla="*/ 8522446 w 12192000"/>
              <a:gd name="connsiteY3508" fmla="*/ 520449 h 2007826"/>
              <a:gd name="connsiteX3509" fmla="*/ 8528447 w 12192000"/>
              <a:gd name="connsiteY3509" fmla="*/ 504208 h 2007826"/>
              <a:gd name="connsiteX3510" fmla="*/ 8530447 w 12192000"/>
              <a:gd name="connsiteY3510" fmla="*/ 519830 h 2007826"/>
              <a:gd name="connsiteX3511" fmla="*/ 8540496 w 12192000"/>
              <a:gd name="connsiteY3511" fmla="*/ 503970 h 2007826"/>
              <a:gd name="connsiteX3512" fmla="*/ 8462819 w 12192000"/>
              <a:gd name="connsiteY3512" fmla="*/ 493872 h 2007826"/>
              <a:gd name="connsiteX3513" fmla="*/ 8454437 w 12192000"/>
              <a:gd name="connsiteY3513" fmla="*/ 488728 h 2007826"/>
              <a:gd name="connsiteX3514" fmla="*/ 8453009 w 12192000"/>
              <a:gd name="connsiteY3514" fmla="*/ 493634 h 2007826"/>
              <a:gd name="connsiteX3515" fmla="*/ 8415099 w 12192000"/>
              <a:gd name="connsiteY3515" fmla="*/ 484632 h 2007826"/>
              <a:gd name="connsiteX3516" fmla="*/ 10256672 w 12192000"/>
              <a:gd name="connsiteY3516" fmla="*/ 484085 h 2007826"/>
              <a:gd name="connsiteX3517" fmla="*/ 10250424 w 12192000"/>
              <a:gd name="connsiteY3517" fmla="*/ 484775 h 2007826"/>
              <a:gd name="connsiteX3518" fmla="*/ 10256672 w 12192000"/>
              <a:gd name="connsiteY3518" fmla="*/ 484085 h 2007826"/>
              <a:gd name="connsiteX3519" fmla="*/ 8383482 w 12192000"/>
              <a:gd name="connsiteY3519" fmla="*/ 481608 h 2007826"/>
              <a:gd name="connsiteX3520" fmla="*/ 8378476 w 12192000"/>
              <a:gd name="connsiteY3520" fmla="*/ 486871 h 2007826"/>
              <a:gd name="connsiteX3521" fmla="*/ 8395478 w 12192000"/>
              <a:gd name="connsiteY3521" fmla="*/ 497063 h 2007826"/>
              <a:gd name="connsiteX3522" fmla="*/ 8394954 w 12192000"/>
              <a:gd name="connsiteY3522" fmla="*/ 486918 h 2007826"/>
              <a:gd name="connsiteX3523" fmla="*/ 8383482 w 12192000"/>
              <a:gd name="connsiteY3523" fmla="*/ 481608 h 2007826"/>
              <a:gd name="connsiteX3524" fmla="*/ 8887016 w 12192000"/>
              <a:gd name="connsiteY3524" fmla="*/ 481012 h 2007826"/>
              <a:gd name="connsiteX3525" fmla="*/ 8906018 w 12192000"/>
              <a:gd name="connsiteY3525" fmla="*/ 483155 h 2007826"/>
              <a:gd name="connsiteX3526" fmla="*/ 8887016 w 12192000"/>
              <a:gd name="connsiteY3526" fmla="*/ 481012 h 2007826"/>
              <a:gd name="connsiteX3527" fmla="*/ 2095956 w 12192000"/>
              <a:gd name="connsiteY3527" fmla="*/ 479678 h 2007826"/>
              <a:gd name="connsiteX3528" fmla="*/ 2095575 w 12192000"/>
              <a:gd name="connsiteY3528" fmla="*/ 488585 h 2007826"/>
              <a:gd name="connsiteX3529" fmla="*/ 2079336 w 12192000"/>
              <a:gd name="connsiteY3529" fmla="*/ 492443 h 2007826"/>
              <a:gd name="connsiteX3530" fmla="*/ 2060571 w 12192000"/>
              <a:gd name="connsiteY3530" fmla="*/ 495062 h 2007826"/>
              <a:gd name="connsiteX3531" fmla="*/ 2075953 w 12192000"/>
              <a:gd name="connsiteY3531" fmla="*/ 491252 h 2007826"/>
              <a:gd name="connsiteX3532" fmla="*/ 2077144 w 12192000"/>
              <a:gd name="connsiteY3532" fmla="*/ 485870 h 2007826"/>
              <a:gd name="connsiteX3533" fmla="*/ 2095956 w 12192000"/>
              <a:gd name="connsiteY3533" fmla="*/ 479678 h 2007826"/>
              <a:gd name="connsiteX3534" fmla="*/ 8366951 w 12192000"/>
              <a:gd name="connsiteY3534" fmla="*/ 479583 h 2007826"/>
              <a:gd name="connsiteX3535" fmla="*/ 8364046 w 12192000"/>
              <a:gd name="connsiteY3535" fmla="*/ 498492 h 2007826"/>
              <a:gd name="connsiteX3536" fmla="*/ 8366951 w 12192000"/>
              <a:gd name="connsiteY3536" fmla="*/ 479583 h 2007826"/>
              <a:gd name="connsiteX3537" fmla="*/ 2984572 w 12192000"/>
              <a:gd name="connsiteY3537" fmla="*/ 477630 h 2007826"/>
              <a:gd name="connsiteX3538" fmla="*/ 2992099 w 12192000"/>
              <a:gd name="connsiteY3538" fmla="*/ 488251 h 2007826"/>
              <a:gd name="connsiteX3539" fmla="*/ 2963952 w 12192000"/>
              <a:gd name="connsiteY3539" fmla="*/ 493634 h 2007826"/>
              <a:gd name="connsiteX3540" fmla="*/ 2947615 w 12192000"/>
              <a:gd name="connsiteY3540" fmla="*/ 498873 h 2007826"/>
              <a:gd name="connsiteX3541" fmla="*/ 2949377 w 12192000"/>
              <a:gd name="connsiteY3541" fmla="*/ 490585 h 2007826"/>
              <a:gd name="connsiteX3542" fmla="*/ 2984572 w 12192000"/>
              <a:gd name="connsiteY3542" fmla="*/ 477630 h 2007826"/>
              <a:gd name="connsiteX3543" fmla="*/ 10326956 w 12192000"/>
              <a:gd name="connsiteY3543" fmla="*/ 477249 h 2007826"/>
              <a:gd name="connsiteX3544" fmla="*/ 10330100 w 12192000"/>
              <a:gd name="connsiteY3544" fmla="*/ 487395 h 2007826"/>
              <a:gd name="connsiteX3545" fmla="*/ 10326956 w 12192000"/>
              <a:gd name="connsiteY3545" fmla="*/ 477249 h 2007826"/>
              <a:gd name="connsiteX3546" fmla="*/ 2231318 w 12192000"/>
              <a:gd name="connsiteY3546" fmla="*/ 475285 h 2007826"/>
              <a:gd name="connsiteX3547" fmla="*/ 2217781 w 12192000"/>
              <a:gd name="connsiteY3547" fmla="*/ 477916 h 2007826"/>
              <a:gd name="connsiteX3548" fmla="*/ 2197972 w 12192000"/>
              <a:gd name="connsiteY3548" fmla="*/ 480917 h 2007826"/>
              <a:gd name="connsiteX3549" fmla="*/ 2179210 w 12192000"/>
              <a:gd name="connsiteY3549" fmla="*/ 495111 h 2007826"/>
              <a:gd name="connsiteX3550" fmla="*/ 2214057 w 12192000"/>
              <a:gd name="connsiteY3550" fmla="*/ 487823 h 2007826"/>
              <a:gd name="connsiteX3551" fmla="*/ 2215588 w 12192000"/>
              <a:gd name="connsiteY3551" fmla="*/ 484680 h 2007826"/>
              <a:gd name="connsiteX3552" fmla="*/ 2230723 w 12192000"/>
              <a:gd name="connsiteY3552" fmla="*/ 479774 h 2007826"/>
              <a:gd name="connsiteX3553" fmla="*/ 2245304 w 12192000"/>
              <a:gd name="connsiteY3553" fmla="*/ 475297 h 2007826"/>
              <a:gd name="connsiteX3554" fmla="*/ 2231318 w 12192000"/>
              <a:gd name="connsiteY3554" fmla="*/ 475285 h 2007826"/>
              <a:gd name="connsiteX3555" fmla="*/ 10271998 w 12192000"/>
              <a:gd name="connsiteY3555" fmla="*/ 471772 h 2007826"/>
              <a:gd name="connsiteX3556" fmla="*/ 10275712 w 12192000"/>
              <a:gd name="connsiteY3556" fmla="*/ 488252 h 2007826"/>
              <a:gd name="connsiteX3557" fmla="*/ 10277522 w 12192000"/>
              <a:gd name="connsiteY3557" fmla="*/ 473582 h 2007826"/>
              <a:gd name="connsiteX3558" fmla="*/ 10271998 w 12192000"/>
              <a:gd name="connsiteY3558" fmla="*/ 471772 h 2007826"/>
              <a:gd name="connsiteX3559" fmla="*/ 3028390 w 12192000"/>
              <a:gd name="connsiteY3559" fmla="*/ 471676 h 2007826"/>
              <a:gd name="connsiteX3560" fmla="*/ 3036210 w 12192000"/>
              <a:gd name="connsiteY3560" fmla="*/ 478439 h 2007826"/>
              <a:gd name="connsiteX3561" fmla="*/ 3021676 w 12192000"/>
              <a:gd name="connsiteY3561" fmla="*/ 481392 h 2007826"/>
              <a:gd name="connsiteX3562" fmla="*/ 2998100 w 12192000"/>
              <a:gd name="connsiteY3562" fmla="*/ 487584 h 2007826"/>
              <a:gd name="connsiteX3563" fmla="*/ 3007104 w 12192000"/>
              <a:gd name="connsiteY3563" fmla="*/ 474248 h 2007826"/>
              <a:gd name="connsiteX3564" fmla="*/ 3028390 w 12192000"/>
              <a:gd name="connsiteY3564" fmla="*/ 471676 h 2007826"/>
              <a:gd name="connsiteX3565" fmla="*/ 9531095 w 12192000"/>
              <a:gd name="connsiteY3565" fmla="*/ 471152 h 2007826"/>
              <a:gd name="connsiteX3566" fmla="*/ 9560861 w 12192000"/>
              <a:gd name="connsiteY3566" fmla="*/ 477391 h 2007826"/>
              <a:gd name="connsiteX3567" fmla="*/ 9627250 w 12192000"/>
              <a:gd name="connsiteY3567" fmla="*/ 487584 h 2007826"/>
              <a:gd name="connsiteX3568" fmla="*/ 9646919 w 12192000"/>
              <a:gd name="connsiteY3568" fmla="*/ 493395 h 2007826"/>
              <a:gd name="connsiteX3569" fmla="*/ 9651920 w 12192000"/>
              <a:gd name="connsiteY3569" fmla="*/ 491871 h 2007826"/>
              <a:gd name="connsiteX3570" fmla="*/ 9659826 w 12192000"/>
              <a:gd name="connsiteY3570" fmla="*/ 496205 h 2007826"/>
              <a:gd name="connsiteX3571" fmla="*/ 9667588 w 12192000"/>
              <a:gd name="connsiteY3571" fmla="*/ 494014 h 2007826"/>
              <a:gd name="connsiteX3572" fmla="*/ 9674732 w 12192000"/>
              <a:gd name="connsiteY3572" fmla="*/ 498920 h 2007826"/>
              <a:gd name="connsiteX3573" fmla="*/ 9691591 w 12192000"/>
              <a:gd name="connsiteY3573" fmla="*/ 498920 h 2007826"/>
              <a:gd name="connsiteX3574" fmla="*/ 9689210 w 12192000"/>
              <a:gd name="connsiteY3574" fmla="*/ 507541 h 2007826"/>
              <a:gd name="connsiteX3575" fmla="*/ 9671113 w 12192000"/>
              <a:gd name="connsiteY3575" fmla="*/ 500778 h 2007826"/>
              <a:gd name="connsiteX3576" fmla="*/ 9661826 w 12192000"/>
              <a:gd name="connsiteY3576" fmla="*/ 507970 h 2007826"/>
              <a:gd name="connsiteX3577" fmla="*/ 9645014 w 12192000"/>
              <a:gd name="connsiteY3577" fmla="*/ 506255 h 2007826"/>
              <a:gd name="connsiteX3578" fmla="*/ 9649776 w 12192000"/>
              <a:gd name="connsiteY3578" fmla="*/ 496348 h 2007826"/>
              <a:gd name="connsiteX3579" fmla="*/ 9631917 w 12192000"/>
              <a:gd name="connsiteY3579" fmla="*/ 503540 h 2007826"/>
              <a:gd name="connsiteX3580" fmla="*/ 9635013 w 12192000"/>
              <a:gd name="connsiteY3580" fmla="*/ 493395 h 2007826"/>
              <a:gd name="connsiteX3581" fmla="*/ 9616677 w 12192000"/>
              <a:gd name="connsiteY3581" fmla="*/ 505160 h 2007826"/>
              <a:gd name="connsiteX3582" fmla="*/ 9614724 w 12192000"/>
              <a:gd name="connsiteY3582" fmla="*/ 499063 h 2007826"/>
              <a:gd name="connsiteX3583" fmla="*/ 9620678 w 12192000"/>
              <a:gd name="connsiteY3583" fmla="*/ 498920 h 2007826"/>
              <a:gd name="connsiteX3584" fmla="*/ 9620106 w 12192000"/>
              <a:gd name="connsiteY3584" fmla="*/ 493633 h 2007826"/>
              <a:gd name="connsiteX3585" fmla="*/ 9606914 w 12192000"/>
              <a:gd name="connsiteY3585" fmla="*/ 500063 h 2007826"/>
              <a:gd name="connsiteX3586" fmla="*/ 9604771 w 12192000"/>
              <a:gd name="connsiteY3586" fmla="*/ 489823 h 2007826"/>
              <a:gd name="connsiteX3587" fmla="*/ 9591865 w 12192000"/>
              <a:gd name="connsiteY3587" fmla="*/ 500349 h 2007826"/>
              <a:gd name="connsiteX3588" fmla="*/ 9591483 w 12192000"/>
              <a:gd name="connsiteY3588" fmla="*/ 493824 h 2007826"/>
              <a:gd name="connsiteX3589" fmla="*/ 9598627 w 12192000"/>
              <a:gd name="connsiteY3589" fmla="*/ 494348 h 2007826"/>
              <a:gd name="connsiteX3590" fmla="*/ 9577291 w 12192000"/>
              <a:gd name="connsiteY3590" fmla="*/ 494205 h 2007826"/>
              <a:gd name="connsiteX3591" fmla="*/ 9582435 w 12192000"/>
              <a:gd name="connsiteY3591" fmla="*/ 485536 h 2007826"/>
              <a:gd name="connsiteX3592" fmla="*/ 9550431 w 12192000"/>
              <a:gd name="connsiteY3592" fmla="*/ 482964 h 2007826"/>
              <a:gd name="connsiteX3593" fmla="*/ 9540525 w 12192000"/>
              <a:gd name="connsiteY3593" fmla="*/ 489823 h 2007826"/>
              <a:gd name="connsiteX3594" fmla="*/ 9538477 w 12192000"/>
              <a:gd name="connsiteY3594" fmla="*/ 476582 h 2007826"/>
              <a:gd name="connsiteX3595" fmla="*/ 9528714 w 12192000"/>
              <a:gd name="connsiteY3595" fmla="*/ 481297 h 2007826"/>
              <a:gd name="connsiteX3596" fmla="*/ 9531095 w 12192000"/>
              <a:gd name="connsiteY3596" fmla="*/ 471152 h 2007826"/>
              <a:gd name="connsiteX3597" fmla="*/ 10333862 w 12192000"/>
              <a:gd name="connsiteY3597" fmla="*/ 468819 h 2007826"/>
              <a:gd name="connsiteX3598" fmla="*/ 10333147 w 12192000"/>
              <a:gd name="connsiteY3598" fmla="*/ 499635 h 2007826"/>
              <a:gd name="connsiteX3599" fmla="*/ 10341768 w 12192000"/>
              <a:gd name="connsiteY3599" fmla="*/ 497968 h 2007826"/>
              <a:gd name="connsiteX3600" fmla="*/ 10344578 w 12192000"/>
              <a:gd name="connsiteY3600" fmla="*/ 477726 h 2007826"/>
              <a:gd name="connsiteX3601" fmla="*/ 10350436 w 12192000"/>
              <a:gd name="connsiteY3601" fmla="*/ 487680 h 2007826"/>
              <a:gd name="connsiteX3602" fmla="*/ 10353674 w 12192000"/>
              <a:gd name="connsiteY3602" fmla="*/ 487680 h 2007826"/>
              <a:gd name="connsiteX3603" fmla="*/ 10353817 w 12192000"/>
              <a:gd name="connsiteY3603" fmla="*/ 475297 h 2007826"/>
              <a:gd name="connsiteX3604" fmla="*/ 10358961 w 12192000"/>
              <a:gd name="connsiteY3604" fmla="*/ 474868 h 2007826"/>
              <a:gd name="connsiteX3605" fmla="*/ 10356722 w 12192000"/>
              <a:gd name="connsiteY3605" fmla="*/ 490681 h 2007826"/>
              <a:gd name="connsiteX3606" fmla="*/ 10368009 w 12192000"/>
              <a:gd name="connsiteY3606" fmla="*/ 499874 h 2007826"/>
              <a:gd name="connsiteX3607" fmla="*/ 10370772 w 12192000"/>
              <a:gd name="connsiteY3607" fmla="*/ 476106 h 2007826"/>
              <a:gd name="connsiteX3608" fmla="*/ 10374153 w 12192000"/>
              <a:gd name="connsiteY3608" fmla="*/ 506637 h 2007826"/>
              <a:gd name="connsiteX3609" fmla="*/ 10394203 w 12192000"/>
              <a:gd name="connsiteY3609" fmla="*/ 496778 h 2007826"/>
              <a:gd name="connsiteX3610" fmla="*/ 10386202 w 12192000"/>
              <a:gd name="connsiteY3610" fmla="*/ 507018 h 2007826"/>
              <a:gd name="connsiteX3611" fmla="*/ 10394394 w 12192000"/>
              <a:gd name="connsiteY3611" fmla="*/ 518020 h 2007826"/>
              <a:gd name="connsiteX3612" fmla="*/ 10381583 w 12192000"/>
              <a:gd name="connsiteY3612" fmla="*/ 517973 h 2007826"/>
              <a:gd name="connsiteX3613" fmla="*/ 10383726 w 12192000"/>
              <a:gd name="connsiteY3613" fmla="*/ 506208 h 2007826"/>
              <a:gd name="connsiteX3614" fmla="*/ 10365437 w 12192000"/>
              <a:gd name="connsiteY3614" fmla="*/ 503732 h 2007826"/>
              <a:gd name="connsiteX3615" fmla="*/ 10364151 w 12192000"/>
              <a:gd name="connsiteY3615" fmla="*/ 513448 h 2007826"/>
              <a:gd name="connsiteX3616" fmla="*/ 10341863 w 12192000"/>
              <a:gd name="connsiteY3616" fmla="*/ 508542 h 2007826"/>
              <a:gd name="connsiteX3617" fmla="*/ 10334100 w 12192000"/>
              <a:gd name="connsiteY3617" fmla="*/ 501874 h 2007826"/>
              <a:gd name="connsiteX3618" fmla="*/ 10331718 w 12192000"/>
              <a:gd name="connsiteY3618" fmla="*/ 510733 h 2007826"/>
              <a:gd name="connsiteX3619" fmla="*/ 10318765 w 12192000"/>
              <a:gd name="connsiteY3619" fmla="*/ 490062 h 2007826"/>
              <a:gd name="connsiteX3620" fmla="*/ 10327194 w 12192000"/>
              <a:gd name="connsiteY3620" fmla="*/ 504827 h 2007826"/>
              <a:gd name="connsiteX3621" fmla="*/ 10313336 w 12192000"/>
              <a:gd name="connsiteY3621" fmla="*/ 498111 h 2007826"/>
              <a:gd name="connsiteX3622" fmla="*/ 10308144 w 12192000"/>
              <a:gd name="connsiteY3622" fmla="*/ 503541 h 2007826"/>
              <a:gd name="connsiteX3623" fmla="*/ 10298953 w 12192000"/>
              <a:gd name="connsiteY3623" fmla="*/ 494920 h 2007826"/>
              <a:gd name="connsiteX3624" fmla="*/ 10309430 w 12192000"/>
              <a:gd name="connsiteY3624" fmla="*/ 475392 h 2007826"/>
              <a:gd name="connsiteX3625" fmla="*/ 10314622 w 12192000"/>
              <a:gd name="connsiteY3625" fmla="*/ 496206 h 2007826"/>
              <a:gd name="connsiteX3626" fmla="*/ 10312668 w 12192000"/>
              <a:gd name="connsiteY3626" fmla="*/ 472201 h 2007826"/>
              <a:gd name="connsiteX3627" fmla="*/ 10325004 w 12192000"/>
              <a:gd name="connsiteY3627" fmla="*/ 475535 h 2007826"/>
              <a:gd name="connsiteX3628" fmla="*/ 10333862 w 12192000"/>
              <a:gd name="connsiteY3628" fmla="*/ 468819 h 2007826"/>
              <a:gd name="connsiteX3629" fmla="*/ 2264878 w 12192000"/>
              <a:gd name="connsiteY3629" fmla="*/ 467152 h 2007826"/>
              <a:gd name="connsiteX3630" fmla="*/ 2248398 w 12192000"/>
              <a:gd name="connsiteY3630" fmla="*/ 477726 h 2007826"/>
              <a:gd name="connsiteX3631" fmla="*/ 2264878 w 12192000"/>
              <a:gd name="connsiteY3631" fmla="*/ 467152 h 2007826"/>
              <a:gd name="connsiteX3632" fmla="*/ 8676417 w 12192000"/>
              <a:gd name="connsiteY3632" fmla="*/ 466961 h 2007826"/>
              <a:gd name="connsiteX3633" fmla="*/ 8655368 w 12192000"/>
              <a:gd name="connsiteY3633" fmla="*/ 467152 h 2007826"/>
              <a:gd name="connsiteX3634" fmla="*/ 8676417 w 12192000"/>
              <a:gd name="connsiteY3634" fmla="*/ 466961 h 2007826"/>
              <a:gd name="connsiteX3635" fmla="*/ 2539237 w 12192000"/>
              <a:gd name="connsiteY3635" fmla="*/ 466675 h 2007826"/>
              <a:gd name="connsiteX3636" fmla="*/ 2539237 w 12192000"/>
              <a:gd name="connsiteY3636" fmla="*/ 466675 h 2007826"/>
              <a:gd name="connsiteX3637" fmla="*/ 2554353 w 12192000"/>
              <a:gd name="connsiteY3637" fmla="*/ 465613 h 2007826"/>
              <a:gd name="connsiteX3638" fmla="*/ 2548333 w 12192000"/>
              <a:gd name="connsiteY3638" fmla="*/ 466819 h 2007826"/>
              <a:gd name="connsiteX3639" fmla="*/ 2554353 w 12192000"/>
              <a:gd name="connsiteY3639" fmla="*/ 465613 h 2007826"/>
              <a:gd name="connsiteX3640" fmla="*/ 3195443 w 12192000"/>
              <a:gd name="connsiteY3640" fmla="*/ 464401 h 2007826"/>
              <a:gd name="connsiteX3641" fmla="*/ 3208369 w 12192000"/>
              <a:gd name="connsiteY3641" fmla="*/ 467580 h 2007826"/>
              <a:gd name="connsiteX3642" fmla="*/ 3182839 w 12192000"/>
              <a:gd name="connsiteY3642" fmla="*/ 466865 h 2007826"/>
              <a:gd name="connsiteX3643" fmla="*/ 3195443 w 12192000"/>
              <a:gd name="connsiteY3643" fmla="*/ 464401 h 2007826"/>
              <a:gd name="connsiteX3644" fmla="*/ 10253805 w 12192000"/>
              <a:gd name="connsiteY3644" fmla="*/ 463341 h 2007826"/>
              <a:gd name="connsiteX3645" fmla="*/ 10253805 w 12192000"/>
              <a:gd name="connsiteY3645" fmla="*/ 480869 h 2007826"/>
              <a:gd name="connsiteX3646" fmla="*/ 10253805 w 12192000"/>
              <a:gd name="connsiteY3646" fmla="*/ 463341 h 2007826"/>
              <a:gd name="connsiteX3647" fmla="*/ 2562526 w 12192000"/>
              <a:gd name="connsiteY3647" fmla="*/ 463294 h 2007826"/>
              <a:gd name="connsiteX3648" fmla="*/ 2562526 w 12192000"/>
              <a:gd name="connsiteY3648" fmla="*/ 463294 h 2007826"/>
              <a:gd name="connsiteX3649" fmla="*/ 10177986 w 12192000"/>
              <a:gd name="connsiteY3649" fmla="*/ 461722 h 2007826"/>
              <a:gd name="connsiteX3650" fmla="*/ 10177986 w 12192000"/>
              <a:gd name="connsiteY3650" fmla="*/ 461722 h 2007826"/>
              <a:gd name="connsiteX3651" fmla="*/ 8210455 w 12192000"/>
              <a:gd name="connsiteY3651" fmla="*/ 461389 h 2007826"/>
              <a:gd name="connsiteX3652" fmla="*/ 8209931 w 12192000"/>
              <a:gd name="connsiteY3652" fmla="*/ 469533 h 2007826"/>
              <a:gd name="connsiteX3653" fmla="*/ 8226838 w 12192000"/>
              <a:gd name="connsiteY3653" fmla="*/ 478440 h 2007826"/>
              <a:gd name="connsiteX3654" fmla="*/ 8234363 w 12192000"/>
              <a:gd name="connsiteY3654" fmla="*/ 474153 h 2007826"/>
              <a:gd name="connsiteX3655" fmla="*/ 8234363 w 12192000"/>
              <a:gd name="connsiteY3655" fmla="*/ 484251 h 2007826"/>
              <a:gd name="connsiteX3656" fmla="*/ 8253508 w 12192000"/>
              <a:gd name="connsiteY3656" fmla="*/ 484394 h 2007826"/>
              <a:gd name="connsiteX3657" fmla="*/ 8252937 w 12192000"/>
              <a:gd name="connsiteY3657" fmla="*/ 475011 h 2007826"/>
              <a:gd name="connsiteX3658" fmla="*/ 8264367 w 12192000"/>
              <a:gd name="connsiteY3658" fmla="*/ 475297 h 2007826"/>
              <a:gd name="connsiteX3659" fmla="*/ 8257032 w 12192000"/>
              <a:gd name="connsiteY3659" fmla="*/ 482441 h 2007826"/>
              <a:gd name="connsiteX3660" fmla="*/ 8287369 w 12192000"/>
              <a:gd name="connsiteY3660" fmla="*/ 478535 h 2007826"/>
              <a:gd name="connsiteX3661" fmla="*/ 8283893 w 12192000"/>
              <a:gd name="connsiteY3661" fmla="*/ 491110 h 2007826"/>
              <a:gd name="connsiteX3662" fmla="*/ 8302038 w 12192000"/>
              <a:gd name="connsiteY3662" fmla="*/ 478583 h 2007826"/>
              <a:gd name="connsiteX3663" fmla="*/ 8296132 w 12192000"/>
              <a:gd name="connsiteY3663" fmla="*/ 489490 h 2007826"/>
              <a:gd name="connsiteX3664" fmla="*/ 8305705 w 12192000"/>
              <a:gd name="connsiteY3664" fmla="*/ 489585 h 2007826"/>
              <a:gd name="connsiteX3665" fmla="*/ 8305848 w 12192000"/>
              <a:gd name="connsiteY3665" fmla="*/ 479726 h 2007826"/>
              <a:gd name="connsiteX3666" fmla="*/ 8311325 w 12192000"/>
              <a:gd name="connsiteY3666" fmla="*/ 480202 h 2007826"/>
              <a:gd name="connsiteX3667" fmla="*/ 8307229 w 12192000"/>
              <a:gd name="connsiteY3667" fmla="*/ 495587 h 2007826"/>
              <a:gd name="connsiteX3668" fmla="*/ 8324946 w 12192000"/>
              <a:gd name="connsiteY3668" fmla="*/ 483203 h 2007826"/>
              <a:gd name="connsiteX3669" fmla="*/ 8323755 w 12192000"/>
              <a:gd name="connsiteY3669" fmla="*/ 495730 h 2007826"/>
              <a:gd name="connsiteX3670" fmla="*/ 8352139 w 12192000"/>
              <a:gd name="connsiteY3670" fmla="*/ 484346 h 2007826"/>
              <a:gd name="connsiteX3671" fmla="*/ 8357235 w 12192000"/>
              <a:gd name="connsiteY3671" fmla="*/ 495158 h 2007826"/>
              <a:gd name="connsiteX3672" fmla="*/ 8358664 w 12192000"/>
              <a:gd name="connsiteY3672" fmla="*/ 474963 h 2007826"/>
              <a:gd name="connsiteX3673" fmla="*/ 8341091 w 12192000"/>
              <a:gd name="connsiteY3673" fmla="*/ 475916 h 2007826"/>
              <a:gd name="connsiteX3674" fmla="*/ 8337090 w 12192000"/>
              <a:gd name="connsiteY3674" fmla="*/ 479536 h 2007826"/>
              <a:gd name="connsiteX3675" fmla="*/ 8302895 w 12192000"/>
              <a:gd name="connsiteY3675" fmla="*/ 471534 h 2007826"/>
              <a:gd name="connsiteX3676" fmla="*/ 8279463 w 12192000"/>
              <a:gd name="connsiteY3676" fmla="*/ 466485 h 2007826"/>
              <a:gd name="connsiteX3677" fmla="*/ 8265747 w 12192000"/>
              <a:gd name="connsiteY3677" fmla="*/ 466533 h 2007826"/>
              <a:gd name="connsiteX3678" fmla="*/ 8248460 w 12192000"/>
              <a:gd name="connsiteY3678" fmla="*/ 465151 h 2007826"/>
              <a:gd name="connsiteX3679" fmla="*/ 8248650 w 12192000"/>
              <a:gd name="connsiteY3679" fmla="*/ 483537 h 2007826"/>
              <a:gd name="connsiteX3680" fmla="*/ 8242792 w 12192000"/>
              <a:gd name="connsiteY3680" fmla="*/ 466247 h 2007826"/>
              <a:gd name="connsiteX3681" fmla="*/ 8210455 w 12192000"/>
              <a:gd name="connsiteY3681" fmla="*/ 461389 h 2007826"/>
              <a:gd name="connsiteX3682" fmla="*/ 2173443 w 12192000"/>
              <a:gd name="connsiteY3682" fmla="*/ 461293 h 2007826"/>
              <a:gd name="connsiteX3683" fmla="*/ 2170207 w 12192000"/>
              <a:gd name="connsiteY3683" fmla="*/ 473963 h 2007826"/>
              <a:gd name="connsiteX3684" fmla="*/ 2173443 w 12192000"/>
              <a:gd name="connsiteY3684" fmla="*/ 461293 h 2007826"/>
              <a:gd name="connsiteX3685" fmla="*/ 8172355 w 12192000"/>
              <a:gd name="connsiteY3685" fmla="*/ 460770 h 2007826"/>
              <a:gd name="connsiteX3686" fmla="*/ 8172450 w 12192000"/>
              <a:gd name="connsiteY3686" fmla="*/ 475154 h 2007826"/>
              <a:gd name="connsiteX3687" fmla="*/ 8176974 w 12192000"/>
              <a:gd name="connsiteY3687" fmla="*/ 475154 h 2007826"/>
              <a:gd name="connsiteX3688" fmla="*/ 8177403 w 12192000"/>
              <a:gd name="connsiteY3688" fmla="*/ 465437 h 2007826"/>
              <a:gd name="connsiteX3689" fmla="*/ 8196882 w 12192000"/>
              <a:gd name="connsiteY3689" fmla="*/ 466009 h 2007826"/>
              <a:gd name="connsiteX3690" fmla="*/ 8196691 w 12192000"/>
              <a:gd name="connsiteY3690" fmla="*/ 480060 h 2007826"/>
              <a:gd name="connsiteX3691" fmla="*/ 8201358 w 12192000"/>
              <a:gd name="connsiteY3691" fmla="*/ 479869 h 2007826"/>
              <a:gd name="connsiteX3692" fmla="*/ 8200025 w 12192000"/>
              <a:gd name="connsiteY3692" fmla="*/ 472582 h 2007826"/>
              <a:gd name="connsiteX3693" fmla="*/ 8207217 w 12192000"/>
              <a:gd name="connsiteY3693" fmla="*/ 461579 h 2007826"/>
              <a:gd name="connsiteX3694" fmla="*/ 8172355 w 12192000"/>
              <a:gd name="connsiteY3694" fmla="*/ 460770 h 2007826"/>
              <a:gd name="connsiteX3695" fmla="*/ 3075396 w 12192000"/>
              <a:gd name="connsiteY3695" fmla="*/ 460626 h 2007826"/>
              <a:gd name="connsiteX3696" fmla="*/ 3091402 w 12192000"/>
              <a:gd name="connsiteY3696" fmla="*/ 464532 h 2007826"/>
              <a:gd name="connsiteX3697" fmla="*/ 3067874 w 12192000"/>
              <a:gd name="connsiteY3697" fmla="*/ 472200 h 2007826"/>
              <a:gd name="connsiteX3698" fmla="*/ 3065634 w 12192000"/>
              <a:gd name="connsiteY3698" fmla="*/ 470914 h 2007826"/>
              <a:gd name="connsiteX3699" fmla="*/ 3052774 w 12192000"/>
              <a:gd name="connsiteY3699" fmla="*/ 477487 h 2007826"/>
              <a:gd name="connsiteX3700" fmla="*/ 3052346 w 12192000"/>
              <a:gd name="connsiteY3700" fmla="*/ 470200 h 2007826"/>
              <a:gd name="connsiteX3701" fmla="*/ 3078924 w 12192000"/>
              <a:gd name="connsiteY3701" fmla="*/ 466961 h 2007826"/>
              <a:gd name="connsiteX3702" fmla="*/ 8907697 w 12192000"/>
              <a:gd name="connsiteY3702" fmla="*/ 460465 h 2007826"/>
              <a:gd name="connsiteX3703" fmla="*/ 8901636 w 12192000"/>
              <a:gd name="connsiteY3703" fmla="*/ 461436 h 2007826"/>
              <a:gd name="connsiteX3704" fmla="*/ 8907697 w 12192000"/>
              <a:gd name="connsiteY3704" fmla="*/ 460465 h 2007826"/>
              <a:gd name="connsiteX3705" fmla="*/ 8627404 w 12192000"/>
              <a:gd name="connsiteY3705" fmla="*/ 460371 h 2007826"/>
              <a:gd name="connsiteX3706" fmla="*/ 8621316 w 12192000"/>
              <a:gd name="connsiteY3706" fmla="*/ 461389 h 2007826"/>
              <a:gd name="connsiteX3707" fmla="*/ 8627404 w 12192000"/>
              <a:gd name="connsiteY3707" fmla="*/ 460371 h 2007826"/>
              <a:gd name="connsiteX3708" fmla="*/ 10294402 w 12192000"/>
              <a:gd name="connsiteY3708" fmla="*/ 460310 h 2007826"/>
              <a:gd name="connsiteX3709" fmla="*/ 10288428 w 12192000"/>
              <a:gd name="connsiteY3709" fmla="*/ 461388 h 2007826"/>
              <a:gd name="connsiteX3710" fmla="*/ 10294402 w 12192000"/>
              <a:gd name="connsiteY3710" fmla="*/ 460310 h 2007826"/>
              <a:gd name="connsiteX3711" fmla="*/ 3762053 w 12192000"/>
              <a:gd name="connsiteY3711" fmla="*/ 460246 h 2007826"/>
              <a:gd name="connsiteX3712" fmla="*/ 3767287 w 12192000"/>
              <a:gd name="connsiteY3712" fmla="*/ 468486 h 2007826"/>
              <a:gd name="connsiteX3713" fmla="*/ 3754914 w 12192000"/>
              <a:gd name="connsiteY3713" fmla="*/ 468581 h 2007826"/>
              <a:gd name="connsiteX3714" fmla="*/ 3748014 w 12192000"/>
              <a:gd name="connsiteY3714" fmla="*/ 464342 h 2007826"/>
              <a:gd name="connsiteX3715" fmla="*/ 3729599 w 12192000"/>
              <a:gd name="connsiteY3715" fmla="*/ 480536 h 2007826"/>
              <a:gd name="connsiteX3716" fmla="*/ 3727125 w 12192000"/>
              <a:gd name="connsiteY3716" fmla="*/ 463437 h 2007826"/>
              <a:gd name="connsiteX3717" fmla="*/ 3718083 w 12192000"/>
              <a:gd name="connsiteY3717" fmla="*/ 479012 h 2007826"/>
              <a:gd name="connsiteX3718" fmla="*/ 3714230 w 12192000"/>
              <a:gd name="connsiteY3718" fmla="*/ 471153 h 2007826"/>
              <a:gd name="connsiteX3719" fmla="*/ 3698097 w 12192000"/>
              <a:gd name="connsiteY3719" fmla="*/ 470581 h 2007826"/>
              <a:gd name="connsiteX3720" fmla="*/ 3691199 w 12192000"/>
              <a:gd name="connsiteY3720" fmla="*/ 479821 h 2007826"/>
              <a:gd name="connsiteX3721" fmla="*/ 3659409 w 12192000"/>
              <a:gd name="connsiteY3721" fmla="*/ 486299 h 2007826"/>
              <a:gd name="connsiteX3722" fmla="*/ 3664500 w 12192000"/>
              <a:gd name="connsiteY3722" fmla="*/ 496873 h 2007826"/>
              <a:gd name="connsiteX3723" fmla="*/ 3665311 w 12192000"/>
              <a:gd name="connsiteY3723" fmla="*/ 484156 h 2007826"/>
              <a:gd name="connsiteX3724" fmla="*/ 3673638 w 12192000"/>
              <a:gd name="connsiteY3724" fmla="*/ 494396 h 2007826"/>
              <a:gd name="connsiteX3725" fmla="*/ 3685488 w 12192000"/>
              <a:gd name="connsiteY3725" fmla="*/ 488538 h 2007826"/>
              <a:gd name="connsiteX3726" fmla="*/ 3686582 w 12192000"/>
              <a:gd name="connsiteY3726" fmla="*/ 494539 h 2007826"/>
              <a:gd name="connsiteX3727" fmla="*/ 3722176 w 12192000"/>
              <a:gd name="connsiteY3727" fmla="*/ 493634 h 2007826"/>
              <a:gd name="connsiteX3728" fmla="*/ 3765624 w 12192000"/>
              <a:gd name="connsiteY3728" fmla="*/ 483441 h 2007826"/>
              <a:gd name="connsiteX3729" fmla="*/ 3782944 w 12192000"/>
              <a:gd name="connsiteY3729" fmla="*/ 479869 h 2007826"/>
              <a:gd name="connsiteX3730" fmla="*/ 3776519 w 12192000"/>
              <a:gd name="connsiteY3730" fmla="*/ 470819 h 2007826"/>
              <a:gd name="connsiteX3731" fmla="*/ 3783611 w 12192000"/>
              <a:gd name="connsiteY3731" fmla="*/ 468676 h 2007826"/>
              <a:gd name="connsiteX3732" fmla="*/ 3762053 w 12192000"/>
              <a:gd name="connsiteY3732" fmla="*/ 460246 h 2007826"/>
              <a:gd name="connsiteX3733" fmla="*/ 10279284 w 12192000"/>
              <a:gd name="connsiteY3733" fmla="*/ 457340 h 2007826"/>
              <a:gd name="connsiteX3734" fmla="*/ 10286095 w 12192000"/>
              <a:gd name="connsiteY3734" fmla="*/ 489109 h 2007826"/>
              <a:gd name="connsiteX3735" fmla="*/ 10286809 w 12192000"/>
              <a:gd name="connsiteY3735" fmla="*/ 478821 h 2007826"/>
              <a:gd name="connsiteX3736" fmla="*/ 10293810 w 12192000"/>
              <a:gd name="connsiteY3736" fmla="*/ 480250 h 2007826"/>
              <a:gd name="connsiteX3737" fmla="*/ 10289524 w 12192000"/>
              <a:gd name="connsiteY3737" fmla="*/ 470391 h 2007826"/>
              <a:gd name="connsiteX3738" fmla="*/ 10296191 w 12192000"/>
              <a:gd name="connsiteY3738" fmla="*/ 470391 h 2007826"/>
              <a:gd name="connsiteX3739" fmla="*/ 10297811 w 12192000"/>
              <a:gd name="connsiteY3739" fmla="*/ 499826 h 2007826"/>
              <a:gd name="connsiteX3740" fmla="*/ 10288381 w 12192000"/>
              <a:gd name="connsiteY3740" fmla="*/ 497158 h 2007826"/>
              <a:gd name="connsiteX3741" fmla="*/ 10285904 w 12192000"/>
              <a:gd name="connsiteY3741" fmla="*/ 495682 h 2007826"/>
              <a:gd name="connsiteX3742" fmla="*/ 10279618 w 12192000"/>
              <a:gd name="connsiteY3742" fmla="*/ 496015 h 2007826"/>
              <a:gd name="connsiteX3743" fmla="*/ 10262473 w 12192000"/>
              <a:gd name="connsiteY3743" fmla="*/ 493396 h 2007826"/>
              <a:gd name="connsiteX3744" fmla="*/ 10262758 w 12192000"/>
              <a:gd name="connsiteY3744" fmla="*/ 470629 h 2007826"/>
              <a:gd name="connsiteX3745" fmla="*/ 10279284 w 12192000"/>
              <a:gd name="connsiteY3745" fmla="*/ 457340 h 2007826"/>
              <a:gd name="connsiteX3746" fmla="*/ 2196356 w 12192000"/>
              <a:gd name="connsiteY3746" fmla="*/ 457292 h 2007826"/>
              <a:gd name="connsiteX3747" fmla="*/ 2196356 w 12192000"/>
              <a:gd name="connsiteY3747" fmla="*/ 457292 h 2007826"/>
              <a:gd name="connsiteX3748" fmla="*/ 8161687 w 12192000"/>
              <a:gd name="connsiteY3748" fmla="*/ 456864 h 2007826"/>
              <a:gd name="connsiteX3749" fmla="*/ 8159496 w 12192000"/>
              <a:gd name="connsiteY3749" fmla="*/ 474011 h 2007826"/>
              <a:gd name="connsiteX3750" fmla="*/ 8161687 w 12192000"/>
              <a:gd name="connsiteY3750" fmla="*/ 456864 h 2007826"/>
              <a:gd name="connsiteX3751" fmla="*/ 8588886 w 12192000"/>
              <a:gd name="connsiteY3751" fmla="*/ 455706 h 2007826"/>
              <a:gd name="connsiteX3752" fmla="*/ 8582644 w 12192000"/>
              <a:gd name="connsiteY3752" fmla="*/ 456483 h 2007826"/>
              <a:gd name="connsiteX3753" fmla="*/ 8588886 w 12192000"/>
              <a:gd name="connsiteY3753" fmla="*/ 455706 h 2007826"/>
              <a:gd name="connsiteX3754" fmla="*/ 3132275 w 12192000"/>
              <a:gd name="connsiteY3754" fmla="*/ 452863 h 2007826"/>
              <a:gd name="connsiteX3755" fmla="*/ 3139785 w 12192000"/>
              <a:gd name="connsiteY3755" fmla="*/ 457912 h 2007826"/>
              <a:gd name="connsiteX3756" fmla="*/ 3119884 w 12192000"/>
              <a:gd name="connsiteY3756" fmla="*/ 463294 h 2007826"/>
              <a:gd name="connsiteX3757" fmla="*/ 3116743 w 12192000"/>
              <a:gd name="connsiteY3757" fmla="*/ 461151 h 2007826"/>
              <a:gd name="connsiteX3758" fmla="*/ 3105741 w 12192000"/>
              <a:gd name="connsiteY3758" fmla="*/ 470629 h 2007826"/>
              <a:gd name="connsiteX3759" fmla="*/ 3104550 w 12192000"/>
              <a:gd name="connsiteY3759" fmla="*/ 461913 h 2007826"/>
              <a:gd name="connsiteX3760" fmla="*/ 3132275 w 12192000"/>
              <a:gd name="connsiteY3760" fmla="*/ 452863 h 2007826"/>
              <a:gd name="connsiteX3761" fmla="*/ 8682532 w 12192000"/>
              <a:gd name="connsiteY3761" fmla="*/ 452738 h 2007826"/>
              <a:gd name="connsiteX3762" fmla="*/ 8676894 w 12192000"/>
              <a:gd name="connsiteY3762" fmla="*/ 457483 h 2007826"/>
              <a:gd name="connsiteX3763" fmla="*/ 8687419 w 12192000"/>
              <a:gd name="connsiteY3763" fmla="*/ 456816 h 2007826"/>
              <a:gd name="connsiteX3764" fmla="*/ 8682532 w 12192000"/>
              <a:gd name="connsiteY3764" fmla="*/ 452738 h 2007826"/>
              <a:gd name="connsiteX3765" fmla="*/ 2138919 w 12192000"/>
              <a:gd name="connsiteY3765" fmla="*/ 452196 h 2007826"/>
              <a:gd name="connsiteX3766" fmla="*/ 2151919 w 12192000"/>
              <a:gd name="connsiteY3766" fmla="*/ 460579 h 2007826"/>
              <a:gd name="connsiteX3767" fmla="*/ 2138919 w 12192000"/>
              <a:gd name="connsiteY3767" fmla="*/ 452196 h 2007826"/>
              <a:gd name="connsiteX3768" fmla="*/ 8547222 w 12192000"/>
              <a:gd name="connsiteY3768" fmla="*/ 450924 h 2007826"/>
              <a:gd name="connsiteX3769" fmla="*/ 8541068 w 12192000"/>
              <a:gd name="connsiteY3769" fmla="*/ 451768 h 2007826"/>
              <a:gd name="connsiteX3770" fmla="*/ 8547222 w 12192000"/>
              <a:gd name="connsiteY3770" fmla="*/ 450924 h 2007826"/>
              <a:gd name="connsiteX3771" fmla="*/ 9793272 w 12192000"/>
              <a:gd name="connsiteY3771" fmla="*/ 449338 h 2007826"/>
              <a:gd name="connsiteX3772" fmla="*/ 9799462 w 12192000"/>
              <a:gd name="connsiteY3772" fmla="*/ 455768 h 2007826"/>
              <a:gd name="connsiteX3773" fmla="*/ 9797961 w 12192000"/>
              <a:gd name="connsiteY3773" fmla="*/ 456843 h 2007826"/>
              <a:gd name="connsiteX3774" fmla="*/ 9249250 w 12192000"/>
              <a:gd name="connsiteY3774" fmla="*/ 448576 h 2007826"/>
              <a:gd name="connsiteX3775" fmla="*/ 9235201 w 12192000"/>
              <a:gd name="connsiteY3775" fmla="*/ 453053 h 2007826"/>
              <a:gd name="connsiteX3776" fmla="*/ 9249250 w 12192000"/>
              <a:gd name="connsiteY3776" fmla="*/ 448576 h 2007826"/>
              <a:gd name="connsiteX3777" fmla="*/ 2242402 w 12192000"/>
              <a:gd name="connsiteY3777" fmla="*/ 446956 h 2007826"/>
              <a:gd name="connsiteX3778" fmla="*/ 2234218 w 12192000"/>
              <a:gd name="connsiteY3778" fmla="*/ 459959 h 2007826"/>
              <a:gd name="connsiteX3779" fmla="*/ 2242402 w 12192000"/>
              <a:gd name="connsiteY3779" fmla="*/ 446956 h 2007826"/>
              <a:gd name="connsiteX3780" fmla="*/ 9205197 w 12192000"/>
              <a:gd name="connsiteY3780" fmla="*/ 446909 h 2007826"/>
              <a:gd name="connsiteX3781" fmla="*/ 9196006 w 12192000"/>
              <a:gd name="connsiteY3781" fmla="*/ 452386 h 2007826"/>
              <a:gd name="connsiteX3782" fmla="*/ 9197101 w 12192000"/>
              <a:gd name="connsiteY3782" fmla="*/ 448576 h 2007826"/>
              <a:gd name="connsiteX3783" fmla="*/ 9205197 w 12192000"/>
              <a:gd name="connsiteY3783" fmla="*/ 446909 h 2007826"/>
              <a:gd name="connsiteX3784" fmla="*/ 8509346 w 12192000"/>
              <a:gd name="connsiteY3784" fmla="*/ 446333 h 2007826"/>
              <a:gd name="connsiteX3785" fmla="*/ 8503111 w 12192000"/>
              <a:gd name="connsiteY3785" fmla="*/ 446862 h 2007826"/>
              <a:gd name="connsiteX3786" fmla="*/ 8509346 w 12192000"/>
              <a:gd name="connsiteY3786" fmla="*/ 446333 h 2007826"/>
              <a:gd name="connsiteX3787" fmla="*/ 8630031 w 12192000"/>
              <a:gd name="connsiteY3787" fmla="*/ 445719 h 2007826"/>
              <a:gd name="connsiteX3788" fmla="*/ 8624935 w 12192000"/>
              <a:gd name="connsiteY3788" fmla="*/ 454911 h 2007826"/>
              <a:gd name="connsiteX3789" fmla="*/ 8658368 w 12192000"/>
              <a:gd name="connsiteY3789" fmla="*/ 455721 h 2007826"/>
              <a:gd name="connsiteX3790" fmla="*/ 8658225 w 12192000"/>
              <a:gd name="connsiteY3790" fmla="*/ 451720 h 2007826"/>
              <a:gd name="connsiteX3791" fmla="*/ 8646890 w 12192000"/>
              <a:gd name="connsiteY3791" fmla="*/ 450196 h 2007826"/>
              <a:gd name="connsiteX3792" fmla="*/ 8630031 w 12192000"/>
              <a:gd name="connsiteY3792" fmla="*/ 445719 h 2007826"/>
              <a:gd name="connsiteX3793" fmla="*/ 2382836 w 12192000"/>
              <a:gd name="connsiteY3793" fmla="*/ 443861 h 2007826"/>
              <a:gd name="connsiteX3794" fmla="*/ 2382836 w 12192000"/>
              <a:gd name="connsiteY3794" fmla="*/ 443861 h 2007826"/>
              <a:gd name="connsiteX3795" fmla="*/ 8030718 w 12192000"/>
              <a:gd name="connsiteY3795" fmla="*/ 442908 h 2007826"/>
              <a:gd name="connsiteX3796" fmla="*/ 8029814 w 12192000"/>
              <a:gd name="connsiteY3796" fmla="*/ 461103 h 2007826"/>
              <a:gd name="connsiteX3797" fmla="*/ 8033052 w 12192000"/>
              <a:gd name="connsiteY3797" fmla="*/ 460627 h 2007826"/>
              <a:gd name="connsiteX3798" fmla="*/ 8042910 w 12192000"/>
              <a:gd name="connsiteY3798" fmla="*/ 449719 h 2007826"/>
              <a:gd name="connsiteX3799" fmla="*/ 8045101 w 12192000"/>
              <a:gd name="connsiteY3799" fmla="*/ 463437 h 2007826"/>
              <a:gd name="connsiteX3800" fmla="*/ 8050054 w 12192000"/>
              <a:gd name="connsiteY3800" fmla="*/ 451482 h 2007826"/>
              <a:gd name="connsiteX3801" fmla="*/ 8055341 w 12192000"/>
              <a:gd name="connsiteY3801" fmla="*/ 451244 h 2007826"/>
              <a:gd name="connsiteX3802" fmla="*/ 8053292 w 12192000"/>
              <a:gd name="connsiteY3802" fmla="*/ 467628 h 2007826"/>
              <a:gd name="connsiteX3803" fmla="*/ 8063913 w 12192000"/>
              <a:gd name="connsiteY3803" fmla="*/ 451672 h 2007826"/>
              <a:gd name="connsiteX3804" fmla="*/ 8080820 w 12192000"/>
              <a:gd name="connsiteY3804" fmla="*/ 457150 h 2007826"/>
              <a:gd name="connsiteX3805" fmla="*/ 8085154 w 12192000"/>
              <a:gd name="connsiteY3805" fmla="*/ 471391 h 2007826"/>
              <a:gd name="connsiteX3806" fmla="*/ 8087440 w 12192000"/>
              <a:gd name="connsiteY3806" fmla="*/ 456102 h 2007826"/>
              <a:gd name="connsiteX3807" fmla="*/ 8097108 w 12192000"/>
              <a:gd name="connsiteY3807" fmla="*/ 456054 h 2007826"/>
              <a:gd name="connsiteX3808" fmla="*/ 8090345 w 12192000"/>
              <a:gd name="connsiteY3808" fmla="*/ 467152 h 2007826"/>
              <a:gd name="connsiteX3809" fmla="*/ 8103537 w 12192000"/>
              <a:gd name="connsiteY3809" fmla="*/ 454054 h 2007826"/>
              <a:gd name="connsiteX3810" fmla="*/ 8106490 w 12192000"/>
              <a:gd name="connsiteY3810" fmla="*/ 471343 h 2007826"/>
              <a:gd name="connsiteX3811" fmla="*/ 8119110 w 12192000"/>
              <a:gd name="connsiteY3811" fmla="*/ 458722 h 2007826"/>
              <a:gd name="connsiteX3812" fmla="*/ 8120301 w 12192000"/>
              <a:gd name="connsiteY3812" fmla="*/ 470438 h 2007826"/>
              <a:gd name="connsiteX3813" fmla="*/ 8123254 w 12192000"/>
              <a:gd name="connsiteY3813" fmla="*/ 470200 h 2007826"/>
              <a:gd name="connsiteX3814" fmla="*/ 8133636 w 12192000"/>
              <a:gd name="connsiteY3814" fmla="*/ 459245 h 2007826"/>
              <a:gd name="connsiteX3815" fmla="*/ 8137351 w 12192000"/>
              <a:gd name="connsiteY3815" fmla="*/ 475868 h 2007826"/>
              <a:gd name="connsiteX3816" fmla="*/ 8139780 w 12192000"/>
              <a:gd name="connsiteY3816" fmla="*/ 459150 h 2007826"/>
              <a:gd name="connsiteX3817" fmla="*/ 8147352 w 12192000"/>
              <a:gd name="connsiteY3817" fmla="*/ 461055 h 2007826"/>
              <a:gd name="connsiteX3818" fmla="*/ 8142685 w 12192000"/>
              <a:gd name="connsiteY3818" fmla="*/ 477011 h 2007826"/>
              <a:gd name="connsiteX3819" fmla="*/ 8156401 w 12192000"/>
              <a:gd name="connsiteY3819" fmla="*/ 464389 h 2007826"/>
              <a:gd name="connsiteX3820" fmla="*/ 8117825 w 12192000"/>
              <a:gd name="connsiteY3820" fmla="*/ 454006 h 2007826"/>
              <a:gd name="connsiteX3821" fmla="*/ 8030718 w 12192000"/>
              <a:gd name="connsiteY3821" fmla="*/ 442908 h 2007826"/>
              <a:gd name="connsiteX3822" fmla="*/ 10157412 w 12192000"/>
              <a:gd name="connsiteY3822" fmla="*/ 442670 h 2007826"/>
              <a:gd name="connsiteX3823" fmla="*/ 10172556 w 12192000"/>
              <a:gd name="connsiteY3823" fmla="*/ 455435 h 2007826"/>
              <a:gd name="connsiteX3824" fmla="*/ 10173033 w 12192000"/>
              <a:gd name="connsiteY3824" fmla="*/ 446671 h 2007826"/>
              <a:gd name="connsiteX3825" fmla="*/ 10191606 w 12192000"/>
              <a:gd name="connsiteY3825" fmla="*/ 448767 h 2007826"/>
              <a:gd name="connsiteX3826" fmla="*/ 10191035 w 12192000"/>
              <a:gd name="connsiteY3826" fmla="*/ 468866 h 2007826"/>
              <a:gd name="connsiteX3827" fmla="*/ 10197036 w 12192000"/>
              <a:gd name="connsiteY3827" fmla="*/ 469819 h 2007826"/>
              <a:gd name="connsiteX3828" fmla="*/ 10196702 w 12192000"/>
              <a:gd name="connsiteY3828" fmla="*/ 449957 h 2007826"/>
              <a:gd name="connsiteX3829" fmla="*/ 10206941 w 12192000"/>
              <a:gd name="connsiteY3829" fmla="*/ 451815 h 2007826"/>
              <a:gd name="connsiteX3830" fmla="*/ 10204751 w 12192000"/>
              <a:gd name="connsiteY3830" fmla="*/ 473867 h 2007826"/>
              <a:gd name="connsiteX3831" fmla="*/ 10211371 w 12192000"/>
              <a:gd name="connsiteY3831" fmla="*/ 446528 h 2007826"/>
              <a:gd name="connsiteX3832" fmla="*/ 10214609 w 12192000"/>
              <a:gd name="connsiteY3832" fmla="*/ 446433 h 2007826"/>
              <a:gd name="connsiteX3833" fmla="*/ 10221896 w 12192000"/>
              <a:gd name="connsiteY3833" fmla="*/ 470486 h 2007826"/>
              <a:gd name="connsiteX3834" fmla="*/ 10229516 w 12192000"/>
              <a:gd name="connsiteY3834" fmla="*/ 457578 h 2007826"/>
              <a:gd name="connsiteX3835" fmla="*/ 10233373 w 12192000"/>
              <a:gd name="connsiteY3835" fmla="*/ 469200 h 2007826"/>
              <a:gd name="connsiteX3836" fmla="*/ 10231564 w 12192000"/>
              <a:gd name="connsiteY3836" fmla="*/ 471676 h 2007826"/>
              <a:gd name="connsiteX3837" fmla="*/ 10229945 w 12192000"/>
              <a:gd name="connsiteY3837" fmla="*/ 481774 h 2007826"/>
              <a:gd name="connsiteX3838" fmla="*/ 10238660 w 12192000"/>
              <a:gd name="connsiteY3838" fmla="*/ 459055 h 2007826"/>
              <a:gd name="connsiteX3839" fmla="*/ 10247995 w 12192000"/>
              <a:gd name="connsiteY3839" fmla="*/ 483870 h 2007826"/>
              <a:gd name="connsiteX3840" fmla="*/ 10241374 w 12192000"/>
              <a:gd name="connsiteY3840" fmla="*/ 489776 h 2007826"/>
              <a:gd name="connsiteX3841" fmla="*/ 10226706 w 12192000"/>
              <a:gd name="connsiteY3841" fmla="*/ 484441 h 2007826"/>
              <a:gd name="connsiteX3842" fmla="*/ 10218609 w 12192000"/>
              <a:gd name="connsiteY3842" fmla="*/ 469390 h 2007826"/>
              <a:gd name="connsiteX3843" fmla="*/ 10212133 w 12192000"/>
              <a:gd name="connsiteY3843" fmla="*/ 486346 h 2007826"/>
              <a:gd name="connsiteX3844" fmla="*/ 10208990 w 12192000"/>
              <a:gd name="connsiteY3844" fmla="*/ 472772 h 2007826"/>
              <a:gd name="connsiteX3845" fmla="*/ 10190845 w 12192000"/>
              <a:gd name="connsiteY3845" fmla="*/ 473010 h 2007826"/>
              <a:gd name="connsiteX3846" fmla="*/ 10190940 w 12192000"/>
              <a:gd name="connsiteY3846" fmla="*/ 480726 h 2007826"/>
              <a:gd name="connsiteX3847" fmla="*/ 10172795 w 12192000"/>
              <a:gd name="connsiteY3847" fmla="*/ 474248 h 2007826"/>
              <a:gd name="connsiteX3848" fmla="*/ 10172652 w 12192000"/>
              <a:gd name="connsiteY3848" fmla="*/ 465294 h 2007826"/>
              <a:gd name="connsiteX3849" fmla="*/ 10167318 w 12192000"/>
              <a:gd name="connsiteY3849" fmla="*/ 466580 h 2007826"/>
              <a:gd name="connsiteX3850" fmla="*/ 10168509 w 12192000"/>
              <a:gd name="connsiteY3850" fmla="*/ 460769 h 2007826"/>
              <a:gd name="connsiteX3851" fmla="*/ 10162031 w 12192000"/>
              <a:gd name="connsiteY3851" fmla="*/ 460912 h 2007826"/>
              <a:gd name="connsiteX3852" fmla="*/ 10168794 w 12192000"/>
              <a:gd name="connsiteY3852" fmla="*/ 470343 h 2007826"/>
              <a:gd name="connsiteX3853" fmla="*/ 10158507 w 12192000"/>
              <a:gd name="connsiteY3853" fmla="*/ 470533 h 2007826"/>
              <a:gd name="connsiteX3854" fmla="*/ 10157412 w 12192000"/>
              <a:gd name="connsiteY3854" fmla="*/ 442670 h 2007826"/>
              <a:gd name="connsiteX3855" fmla="*/ 2684832 w 12192000"/>
              <a:gd name="connsiteY3855" fmla="*/ 442384 h 2007826"/>
              <a:gd name="connsiteX3856" fmla="*/ 2668353 w 12192000"/>
              <a:gd name="connsiteY3856" fmla="*/ 444956 h 2007826"/>
              <a:gd name="connsiteX3857" fmla="*/ 2684832 w 12192000"/>
              <a:gd name="connsiteY3857" fmla="*/ 442384 h 2007826"/>
              <a:gd name="connsiteX3858" fmla="*/ 3993657 w 12192000"/>
              <a:gd name="connsiteY3858" fmla="*/ 441539 h 2007826"/>
              <a:gd name="connsiteX3859" fmla="*/ 3987394 w 12192000"/>
              <a:gd name="connsiteY3859" fmla="*/ 442336 h 2007826"/>
              <a:gd name="connsiteX3860" fmla="*/ 3993657 w 12192000"/>
              <a:gd name="connsiteY3860" fmla="*/ 441539 h 2007826"/>
              <a:gd name="connsiteX3861" fmla="*/ 8473488 w 12192000"/>
              <a:gd name="connsiteY3861" fmla="*/ 440801 h 2007826"/>
              <a:gd name="connsiteX3862" fmla="*/ 8463201 w 12192000"/>
              <a:gd name="connsiteY3862" fmla="*/ 445004 h 2007826"/>
              <a:gd name="connsiteX3863" fmla="*/ 8486061 w 12192000"/>
              <a:gd name="connsiteY3863" fmla="*/ 443385 h 2007826"/>
              <a:gd name="connsiteX3864" fmla="*/ 8473488 w 12192000"/>
              <a:gd name="connsiteY3864" fmla="*/ 440801 h 2007826"/>
              <a:gd name="connsiteX3865" fmla="*/ 3924739 w 12192000"/>
              <a:gd name="connsiteY3865" fmla="*/ 440336 h 2007826"/>
              <a:gd name="connsiteX3866" fmla="*/ 3912683 w 12192000"/>
              <a:gd name="connsiteY3866" fmla="*/ 446052 h 2007826"/>
              <a:gd name="connsiteX3867" fmla="*/ 3908440 w 12192000"/>
              <a:gd name="connsiteY3867" fmla="*/ 443956 h 2007826"/>
              <a:gd name="connsiteX3868" fmla="*/ 3874937 w 12192000"/>
              <a:gd name="connsiteY3868" fmla="*/ 448862 h 2007826"/>
              <a:gd name="connsiteX3869" fmla="*/ 3859498 w 12192000"/>
              <a:gd name="connsiteY3869" fmla="*/ 460341 h 2007826"/>
              <a:gd name="connsiteX3870" fmla="*/ 3859878 w 12192000"/>
              <a:gd name="connsiteY3870" fmla="*/ 449434 h 2007826"/>
              <a:gd name="connsiteX3871" fmla="*/ 3845390 w 12192000"/>
              <a:gd name="connsiteY3871" fmla="*/ 465818 h 2007826"/>
              <a:gd name="connsiteX3872" fmla="*/ 3842294 w 12192000"/>
              <a:gd name="connsiteY3872" fmla="*/ 450101 h 2007826"/>
              <a:gd name="connsiteX3873" fmla="*/ 3834477 w 12192000"/>
              <a:gd name="connsiteY3873" fmla="*/ 456816 h 2007826"/>
              <a:gd name="connsiteX3874" fmla="*/ 3839195 w 12192000"/>
              <a:gd name="connsiteY3874" fmla="*/ 467485 h 2007826"/>
              <a:gd name="connsiteX3875" fmla="*/ 3826996 w 12192000"/>
              <a:gd name="connsiteY3875" fmla="*/ 455149 h 2007826"/>
              <a:gd name="connsiteX3876" fmla="*/ 3827996 w 12192000"/>
              <a:gd name="connsiteY3876" fmla="*/ 466009 h 2007826"/>
              <a:gd name="connsiteX3877" fmla="*/ 3795935 w 12192000"/>
              <a:gd name="connsiteY3877" fmla="*/ 460960 h 2007826"/>
              <a:gd name="connsiteX3878" fmla="*/ 3802122 w 12192000"/>
              <a:gd name="connsiteY3878" fmla="*/ 480250 h 2007826"/>
              <a:gd name="connsiteX3879" fmla="*/ 3817321 w 12192000"/>
              <a:gd name="connsiteY3879" fmla="*/ 473630 h 2007826"/>
              <a:gd name="connsiteX3880" fmla="*/ 3832953 w 12192000"/>
              <a:gd name="connsiteY3880" fmla="*/ 467819 h 2007826"/>
              <a:gd name="connsiteX3881" fmla="*/ 3840577 w 12192000"/>
              <a:gd name="connsiteY3881" fmla="*/ 475011 h 2007826"/>
              <a:gd name="connsiteX3882" fmla="*/ 3879369 w 12192000"/>
              <a:gd name="connsiteY3882" fmla="*/ 468819 h 2007826"/>
              <a:gd name="connsiteX3883" fmla="*/ 3904532 w 12192000"/>
              <a:gd name="connsiteY3883" fmla="*/ 466580 h 2007826"/>
              <a:gd name="connsiteX3884" fmla="*/ 3912396 w 12192000"/>
              <a:gd name="connsiteY3884" fmla="*/ 451720 h 2007826"/>
              <a:gd name="connsiteX3885" fmla="*/ 3922357 w 12192000"/>
              <a:gd name="connsiteY3885" fmla="*/ 460293 h 2007826"/>
              <a:gd name="connsiteX3886" fmla="*/ 3919735 w 12192000"/>
              <a:gd name="connsiteY3886" fmla="*/ 449529 h 2007826"/>
              <a:gd name="connsiteX3887" fmla="*/ 3934887 w 12192000"/>
              <a:gd name="connsiteY3887" fmla="*/ 459341 h 2007826"/>
              <a:gd name="connsiteX3888" fmla="*/ 3924739 w 12192000"/>
              <a:gd name="connsiteY3888" fmla="*/ 440336 h 2007826"/>
              <a:gd name="connsiteX3889" fmla="*/ 2224840 w 12192000"/>
              <a:gd name="connsiteY3889" fmla="*/ 438764 h 2007826"/>
              <a:gd name="connsiteX3890" fmla="*/ 2231173 w 12192000"/>
              <a:gd name="connsiteY3890" fmla="*/ 444575 h 2007826"/>
              <a:gd name="connsiteX3891" fmla="*/ 2224840 w 12192000"/>
              <a:gd name="connsiteY3891" fmla="*/ 438764 h 2007826"/>
              <a:gd name="connsiteX3892" fmla="*/ 2706311 w 12192000"/>
              <a:gd name="connsiteY3892" fmla="*/ 437288 h 2007826"/>
              <a:gd name="connsiteX3893" fmla="*/ 2706311 w 12192000"/>
              <a:gd name="connsiteY3893" fmla="*/ 437288 h 2007826"/>
              <a:gd name="connsiteX3894" fmla="*/ 2294848 w 12192000"/>
              <a:gd name="connsiteY3894" fmla="*/ 437288 h 2007826"/>
              <a:gd name="connsiteX3895" fmla="*/ 2286610 w 12192000"/>
              <a:gd name="connsiteY3895" fmla="*/ 450291 h 2007826"/>
              <a:gd name="connsiteX3896" fmla="*/ 2294848 w 12192000"/>
              <a:gd name="connsiteY3896" fmla="*/ 437288 h 2007826"/>
              <a:gd name="connsiteX3897" fmla="*/ 3191184 w 12192000"/>
              <a:gd name="connsiteY3897" fmla="*/ 436811 h 2007826"/>
              <a:gd name="connsiteX3898" fmla="*/ 3202949 w 12192000"/>
              <a:gd name="connsiteY3898" fmla="*/ 450100 h 2007826"/>
              <a:gd name="connsiteX3899" fmla="*/ 3180515 w 12192000"/>
              <a:gd name="connsiteY3899" fmla="*/ 447147 h 2007826"/>
              <a:gd name="connsiteX3900" fmla="*/ 3187374 w 12192000"/>
              <a:gd name="connsiteY3900" fmla="*/ 456434 h 2007826"/>
              <a:gd name="connsiteX3901" fmla="*/ 3172945 w 12192000"/>
              <a:gd name="connsiteY3901" fmla="*/ 454672 h 2007826"/>
              <a:gd name="connsiteX3902" fmla="*/ 3181802 w 12192000"/>
              <a:gd name="connsiteY3902" fmla="*/ 442288 h 2007826"/>
              <a:gd name="connsiteX3903" fmla="*/ 3192518 w 12192000"/>
              <a:gd name="connsiteY3903" fmla="*/ 448004 h 2007826"/>
              <a:gd name="connsiteX3904" fmla="*/ 3191184 w 12192000"/>
              <a:gd name="connsiteY3904" fmla="*/ 436811 h 2007826"/>
              <a:gd name="connsiteX3905" fmla="*/ 3860655 w 12192000"/>
              <a:gd name="connsiteY3905" fmla="*/ 436539 h 2007826"/>
              <a:gd name="connsiteX3906" fmla="*/ 3854683 w 12192000"/>
              <a:gd name="connsiteY3906" fmla="*/ 437764 h 2007826"/>
              <a:gd name="connsiteX3907" fmla="*/ 3860655 w 12192000"/>
              <a:gd name="connsiteY3907" fmla="*/ 436539 h 2007826"/>
              <a:gd name="connsiteX3908" fmla="*/ 7963186 w 12192000"/>
              <a:gd name="connsiteY3908" fmla="*/ 435573 h 2007826"/>
              <a:gd name="connsiteX3909" fmla="*/ 7968520 w 12192000"/>
              <a:gd name="connsiteY3909" fmla="*/ 451101 h 2007826"/>
              <a:gd name="connsiteX3910" fmla="*/ 7984760 w 12192000"/>
              <a:gd name="connsiteY3910" fmla="*/ 444766 h 2007826"/>
              <a:gd name="connsiteX3911" fmla="*/ 7976045 w 12192000"/>
              <a:gd name="connsiteY3911" fmla="*/ 454387 h 2007826"/>
              <a:gd name="connsiteX3912" fmla="*/ 7984141 w 12192000"/>
              <a:gd name="connsiteY3912" fmla="*/ 458579 h 2007826"/>
              <a:gd name="connsiteX3913" fmla="*/ 7990951 w 12192000"/>
              <a:gd name="connsiteY3913" fmla="*/ 443051 h 2007826"/>
              <a:gd name="connsiteX3914" fmla="*/ 7991618 w 12192000"/>
              <a:gd name="connsiteY3914" fmla="*/ 460674 h 2007826"/>
              <a:gd name="connsiteX3915" fmla="*/ 7996714 w 12192000"/>
              <a:gd name="connsiteY3915" fmla="*/ 461008 h 2007826"/>
              <a:gd name="connsiteX3916" fmla="*/ 7994571 w 12192000"/>
              <a:gd name="connsiteY3916" fmla="*/ 446576 h 2007826"/>
              <a:gd name="connsiteX3917" fmla="*/ 8005620 w 12192000"/>
              <a:gd name="connsiteY3917" fmla="*/ 446576 h 2007826"/>
              <a:gd name="connsiteX3918" fmla="*/ 8005620 w 12192000"/>
              <a:gd name="connsiteY3918" fmla="*/ 456340 h 2007826"/>
              <a:gd name="connsiteX3919" fmla="*/ 8014056 w 12192000"/>
              <a:gd name="connsiteY3919" fmla="*/ 451774 h 2007826"/>
              <a:gd name="connsiteX3920" fmla="*/ 8020045 w 12192000"/>
              <a:gd name="connsiteY3920" fmla="*/ 454314 h 2007826"/>
              <a:gd name="connsiteX3921" fmla="*/ 8019480 w 12192000"/>
              <a:gd name="connsiteY3921" fmla="*/ 455560 h 2007826"/>
              <a:gd name="connsiteX3922" fmla="*/ 8015145 w 12192000"/>
              <a:gd name="connsiteY3922" fmla="*/ 456054 h 2007826"/>
              <a:gd name="connsiteX3923" fmla="*/ 8016145 w 12192000"/>
              <a:gd name="connsiteY3923" fmla="*/ 462913 h 2007826"/>
              <a:gd name="connsiteX3924" fmla="*/ 8019480 w 12192000"/>
              <a:gd name="connsiteY3924" fmla="*/ 455560 h 2007826"/>
              <a:gd name="connsiteX3925" fmla="*/ 8022241 w 12192000"/>
              <a:gd name="connsiteY3925" fmla="*/ 455245 h 2007826"/>
              <a:gd name="connsiteX3926" fmla="*/ 8020045 w 12192000"/>
              <a:gd name="connsiteY3926" fmla="*/ 454314 h 2007826"/>
              <a:gd name="connsiteX3927" fmla="*/ 8025670 w 12192000"/>
              <a:gd name="connsiteY3927" fmla="*/ 441908 h 2007826"/>
              <a:gd name="connsiteX3928" fmla="*/ 7974568 w 12192000"/>
              <a:gd name="connsiteY3928" fmla="*/ 440527 h 2007826"/>
              <a:gd name="connsiteX3929" fmla="*/ 7963186 w 12192000"/>
              <a:gd name="connsiteY3929" fmla="*/ 435573 h 2007826"/>
              <a:gd name="connsiteX3930" fmla="*/ 8502348 w 12192000"/>
              <a:gd name="connsiteY3930" fmla="*/ 433478 h 2007826"/>
              <a:gd name="connsiteX3931" fmla="*/ 8515969 w 12192000"/>
              <a:gd name="connsiteY3931" fmla="*/ 433478 h 2007826"/>
              <a:gd name="connsiteX3932" fmla="*/ 8502348 w 12192000"/>
              <a:gd name="connsiteY3932" fmla="*/ 433478 h 2007826"/>
              <a:gd name="connsiteX3933" fmla="*/ 8392579 w 12192000"/>
              <a:gd name="connsiteY3933" fmla="*/ 432817 h 2007826"/>
              <a:gd name="connsiteX3934" fmla="*/ 8375190 w 12192000"/>
              <a:gd name="connsiteY3934" fmla="*/ 435573 h 2007826"/>
              <a:gd name="connsiteX3935" fmla="*/ 8448675 w 12192000"/>
              <a:gd name="connsiteY3935" fmla="*/ 441575 h 2007826"/>
              <a:gd name="connsiteX3936" fmla="*/ 8448770 w 12192000"/>
              <a:gd name="connsiteY3936" fmla="*/ 437193 h 2007826"/>
              <a:gd name="connsiteX3937" fmla="*/ 8411003 w 12192000"/>
              <a:gd name="connsiteY3937" fmla="*/ 437431 h 2007826"/>
              <a:gd name="connsiteX3938" fmla="*/ 8410432 w 12192000"/>
              <a:gd name="connsiteY3938" fmla="*/ 432954 h 2007826"/>
              <a:gd name="connsiteX3939" fmla="*/ 8392579 w 12192000"/>
              <a:gd name="connsiteY3939" fmla="*/ 432817 h 2007826"/>
              <a:gd name="connsiteX3940" fmla="*/ 8541448 w 12192000"/>
              <a:gd name="connsiteY3940" fmla="*/ 432811 h 2007826"/>
              <a:gd name="connsiteX3941" fmla="*/ 8533352 w 12192000"/>
              <a:gd name="connsiteY3941" fmla="*/ 441099 h 2007826"/>
              <a:gd name="connsiteX3942" fmla="*/ 8568214 w 12192000"/>
              <a:gd name="connsiteY3942" fmla="*/ 447386 h 2007826"/>
              <a:gd name="connsiteX3943" fmla="*/ 8567166 w 12192000"/>
              <a:gd name="connsiteY3943" fmla="*/ 435335 h 2007826"/>
              <a:gd name="connsiteX3944" fmla="*/ 8563689 w 12192000"/>
              <a:gd name="connsiteY3944" fmla="*/ 443956 h 2007826"/>
              <a:gd name="connsiteX3945" fmla="*/ 8555450 w 12192000"/>
              <a:gd name="connsiteY3945" fmla="*/ 436097 h 2007826"/>
              <a:gd name="connsiteX3946" fmla="*/ 8544830 w 12192000"/>
              <a:gd name="connsiteY3946" fmla="*/ 442480 h 2007826"/>
              <a:gd name="connsiteX3947" fmla="*/ 8541448 w 12192000"/>
              <a:gd name="connsiteY3947" fmla="*/ 432811 h 2007826"/>
              <a:gd name="connsiteX3948" fmla="*/ 3273439 w 12192000"/>
              <a:gd name="connsiteY3948" fmla="*/ 428905 h 2007826"/>
              <a:gd name="connsiteX3949" fmla="*/ 3280968 w 12192000"/>
              <a:gd name="connsiteY3949" fmla="*/ 433144 h 2007826"/>
              <a:gd name="connsiteX3950" fmla="*/ 3275154 w 12192000"/>
              <a:gd name="connsiteY3950" fmla="*/ 440479 h 2007826"/>
              <a:gd name="connsiteX3951" fmla="*/ 3263582 w 12192000"/>
              <a:gd name="connsiteY3951" fmla="*/ 440479 h 2007826"/>
              <a:gd name="connsiteX3952" fmla="*/ 3273439 w 12192000"/>
              <a:gd name="connsiteY3952" fmla="*/ 428905 h 2007826"/>
              <a:gd name="connsiteX3953" fmla="*/ 9090126 w 12192000"/>
              <a:gd name="connsiteY3953" fmla="*/ 427409 h 2007826"/>
              <a:gd name="connsiteX3954" fmla="*/ 9083944 w 12192000"/>
              <a:gd name="connsiteY3954" fmla="*/ 427904 h 2007826"/>
              <a:gd name="connsiteX3955" fmla="*/ 9090126 w 12192000"/>
              <a:gd name="connsiteY3955" fmla="*/ 427409 h 2007826"/>
              <a:gd name="connsiteX3956" fmla="*/ 8451494 w 12192000"/>
              <a:gd name="connsiteY3956" fmla="*/ 427202 h 2007826"/>
              <a:gd name="connsiteX3957" fmla="*/ 8445198 w 12192000"/>
              <a:gd name="connsiteY3957" fmla="*/ 427905 h 2007826"/>
              <a:gd name="connsiteX3958" fmla="*/ 8451494 w 12192000"/>
              <a:gd name="connsiteY3958" fmla="*/ 427202 h 2007826"/>
              <a:gd name="connsiteX3959" fmla="*/ 8356040 w 12192000"/>
              <a:gd name="connsiteY3959" fmla="*/ 427105 h 2007826"/>
              <a:gd name="connsiteX3960" fmla="*/ 8349758 w 12192000"/>
              <a:gd name="connsiteY3960" fmla="*/ 428096 h 2007826"/>
              <a:gd name="connsiteX3961" fmla="*/ 8356040 w 12192000"/>
              <a:gd name="connsiteY3961" fmla="*/ 427105 h 2007826"/>
              <a:gd name="connsiteX3962" fmla="*/ 4165372 w 12192000"/>
              <a:gd name="connsiteY3962" fmla="*/ 426946 h 2007826"/>
              <a:gd name="connsiteX3963" fmla="*/ 4159169 w 12192000"/>
              <a:gd name="connsiteY3963" fmla="*/ 427810 h 2007826"/>
              <a:gd name="connsiteX3964" fmla="*/ 4165372 w 12192000"/>
              <a:gd name="connsiteY3964" fmla="*/ 426946 h 2007826"/>
              <a:gd name="connsiteX3965" fmla="*/ 2468458 w 12192000"/>
              <a:gd name="connsiteY3965" fmla="*/ 426571 h 2007826"/>
              <a:gd name="connsiteX3966" fmla="*/ 2432885 w 12192000"/>
              <a:gd name="connsiteY3966" fmla="*/ 433240 h 2007826"/>
              <a:gd name="connsiteX3967" fmla="*/ 2434790 w 12192000"/>
              <a:gd name="connsiteY3967" fmla="*/ 441575 h 2007826"/>
              <a:gd name="connsiteX3968" fmla="*/ 2468458 w 12192000"/>
              <a:gd name="connsiteY3968" fmla="*/ 426571 h 2007826"/>
              <a:gd name="connsiteX3969" fmla="*/ 2473268 w 12192000"/>
              <a:gd name="connsiteY3969" fmla="*/ 425381 h 2007826"/>
              <a:gd name="connsiteX3970" fmla="*/ 2478697 w 12192000"/>
              <a:gd name="connsiteY3970" fmla="*/ 434859 h 2007826"/>
              <a:gd name="connsiteX3971" fmla="*/ 2473268 w 12192000"/>
              <a:gd name="connsiteY3971" fmla="*/ 425381 h 2007826"/>
              <a:gd name="connsiteX3972" fmla="*/ 9124426 w 12192000"/>
              <a:gd name="connsiteY3972" fmla="*/ 423523 h 2007826"/>
              <a:gd name="connsiteX3973" fmla="*/ 9107233 w 12192000"/>
              <a:gd name="connsiteY3973" fmla="*/ 434335 h 2007826"/>
              <a:gd name="connsiteX3974" fmla="*/ 9124426 w 12192000"/>
              <a:gd name="connsiteY3974" fmla="*/ 423523 h 2007826"/>
              <a:gd name="connsiteX3975" fmla="*/ 8421148 w 12192000"/>
              <a:gd name="connsiteY3975" fmla="*/ 423476 h 2007826"/>
              <a:gd name="connsiteX3976" fmla="*/ 8439150 w 12192000"/>
              <a:gd name="connsiteY3976" fmla="*/ 425095 h 2007826"/>
              <a:gd name="connsiteX3977" fmla="*/ 8421148 w 12192000"/>
              <a:gd name="connsiteY3977" fmla="*/ 423476 h 2007826"/>
              <a:gd name="connsiteX3978" fmla="*/ 8318111 w 12192000"/>
              <a:gd name="connsiteY3978" fmla="*/ 422381 h 2007826"/>
              <a:gd name="connsiteX3979" fmla="*/ 8311849 w 12192000"/>
              <a:gd name="connsiteY3979" fmla="*/ 423285 h 2007826"/>
              <a:gd name="connsiteX3980" fmla="*/ 8318111 w 12192000"/>
              <a:gd name="connsiteY3980" fmla="*/ 422381 h 2007826"/>
              <a:gd name="connsiteX3981" fmla="*/ 2308581 w 12192000"/>
              <a:gd name="connsiteY3981" fmla="*/ 422366 h 2007826"/>
              <a:gd name="connsiteX3982" fmla="*/ 2302473 w 12192000"/>
              <a:gd name="connsiteY3982" fmla="*/ 423190 h 2007826"/>
              <a:gd name="connsiteX3983" fmla="*/ 2308581 w 12192000"/>
              <a:gd name="connsiteY3983" fmla="*/ 422366 h 2007826"/>
              <a:gd name="connsiteX3984" fmla="*/ 9051996 w 12192000"/>
              <a:gd name="connsiteY3984" fmla="*/ 422279 h 2007826"/>
              <a:gd name="connsiteX3985" fmla="*/ 9045654 w 12192000"/>
              <a:gd name="connsiteY3985" fmla="*/ 423237 h 2007826"/>
              <a:gd name="connsiteX3986" fmla="*/ 9051996 w 12192000"/>
              <a:gd name="connsiteY3986" fmla="*/ 422279 h 2007826"/>
              <a:gd name="connsiteX3987" fmla="*/ 7896273 w 12192000"/>
              <a:gd name="connsiteY3987" fmla="*/ 422190 h 2007826"/>
              <a:gd name="connsiteX3988" fmla="*/ 7858697 w 12192000"/>
              <a:gd name="connsiteY3988" fmla="*/ 426429 h 2007826"/>
              <a:gd name="connsiteX3989" fmla="*/ 7857506 w 12192000"/>
              <a:gd name="connsiteY3989" fmla="*/ 423190 h 2007826"/>
              <a:gd name="connsiteX3990" fmla="*/ 7824312 w 12192000"/>
              <a:gd name="connsiteY3990" fmla="*/ 422285 h 2007826"/>
              <a:gd name="connsiteX3991" fmla="*/ 7824549 w 12192000"/>
              <a:gd name="connsiteY3991" fmla="*/ 441861 h 2007826"/>
              <a:gd name="connsiteX3992" fmla="*/ 7828027 w 12192000"/>
              <a:gd name="connsiteY3992" fmla="*/ 441765 h 2007826"/>
              <a:gd name="connsiteX3993" fmla="*/ 7838551 w 12192000"/>
              <a:gd name="connsiteY3993" fmla="*/ 425905 h 2007826"/>
              <a:gd name="connsiteX3994" fmla="*/ 7839266 w 12192000"/>
              <a:gd name="connsiteY3994" fmla="*/ 441861 h 2007826"/>
              <a:gd name="connsiteX3995" fmla="*/ 7842076 w 12192000"/>
              <a:gd name="connsiteY3995" fmla="*/ 441622 h 2007826"/>
              <a:gd name="connsiteX3996" fmla="*/ 7845361 w 12192000"/>
              <a:gd name="connsiteY3996" fmla="*/ 433716 h 2007826"/>
              <a:gd name="connsiteX3997" fmla="*/ 7855268 w 12192000"/>
              <a:gd name="connsiteY3997" fmla="*/ 430001 h 2007826"/>
              <a:gd name="connsiteX3998" fmla="*/ 7848362 w 12192000"/>
              <a:gd name="connsiteY3998" fmla="*/ 448624 h 2007826"/>
              <a:gd name="connsiteX3999" fmla="*/ 7866174 w 12192000"/>
              <a:gd name="connsiteY3999" fmla="*/ 430191 h 2007826"/>
              <a:gd name="connsiteX4000" fmla="*/ 7863602 w 12192000"/>
              <a:gd name="connsiteY4000" fmla="*/ 447338 h 2007826"/>
              <a:gd name="connsiteX4001" fmla="*/ 7877651 w 12192000"/>
              <a:gd name="connsiteY4001" fmla="*/ 429620 h 2007826"/>
              <a:gd name="connsiteX4002" fmla="*/ 7872556 w 12192000"/>
              <a:gd name="connsiteY4002" fmla="*/ 447052 h 2007826"/>
              <a:gd name="connsiteX4003" fmla="*/ 7881605 w 12192000"/>
              <a:gd name="connsiteY4003" fmla="*/ 446528 h 2007826"/>
              <a:gd name="connsiteX4004" fmla="*/ 7882462 w 12192000"/>
              <a:gd name="connsiteY4004" fmla="*/ 435764 h 2007826"/>
              <a:gd name="connsiteX4005" fmla="*/ 7893320 w 12192000"/>
              <a:gd name="connsiteY4005" fmla="*/ 440336 h 2007826"/>
              <a:gd name="connsiteX4006" fmla="*/ 7886605 w 12192000"/>
              <a:gd name="connsiteY4006" fmla="*/ 442242 h 2007826"/>
              <a:gd name="connsiteX4007" fmla="*/ 7886939 w 12192000"/>
              <a:gd name="connsiteY4007" fmla="*/ 448672 h 2007826"/>
              <a:gd name="connsiteX4008" fmla="*/ 7901512 w 12192000"/>
              <a:gd name="connsiteY4008" fmla="*/ 435621 h 2007826"/>
              <a:gd name="connsiteX4009" fmla="*/ 7900892 w 12192000"/>
              <a:gd name="connsiteY4009" fmla="*/ 452911 h 2007826"/>
              <a:gd name="connsiteX4010" fmla="*/ 7915037 w 12192000"/>
              <a:gd name="connsiteY4010" fmla="*/ 435050 h 2007826"/>
              <a:gd name="connsiteX4011" fmla="*/ 7914275 w 12192000"/>
              <a:gd name="connsiteY4011" fmla="*/ 453054 h 2007826"/>
              <a:gd name="connsiteX4012" fmla="*/ 7929944 w 12192000"/>
              <a:gd name="connsiteY4012" fmla="*/ 435145 h 2007826"/>
              <a:gd name="connsiteX4013" fmla="*/ 7925658 w 12192000"/>
              <a:gd name="connsiteY4013" fmla="*/ 448862 h 2007826"/>
              <a:gd name="connsiteX4014" fmla="*/ 7925039 w 12192000"/>
              <a:gd name="connsiteY4014" fmla="*/ 452101 h 2007826"/>
              <a:gd name="connsiteX4015" fmla="*/ 7941612 w 12192000"/>
              <a:gd name="connsiteY4015" fmla="*/ 439908 h 2007826"/>
              <a:gd name="connsiteX4016" fmla="*/ 7939326 w 12192000"/>
              <a:gd name="connsiteY4016" fmla="*/ 457054 h 2007826"/>
              <a:gd name="connsiteX4017" fmla="*/ 7958233 w 12192000"/>
              <a:gd name="connsiteY4017" fmla="*/ 440908 h 2007826"/>
              <a:gd name="connsiteX4018" fmla="*/ 7958138 w 12192000"/>
              <a:gd name="connsiteY4018" fmla="*/ 436717 h 2007826"/>
              <a:gd name="connsiteX4019" fmla="*/ 7949327 w 12192000"/>
              <a:gd name="connsiteY4019" fmla="*/ 438336 h 2007826"/>
              <a:gd name="connsiteX4020" fmla="*/ 7948089 w 12192000"/>
              <a:gd name="connsiteY4020" fmla="*/ 431620 h 2007826"/>
              <a:gd name="connsiteX4021" fmla="*/ 7937278 w 12192000"/>
              <a:gd name="connsiteY4021" fmla="*/ 436812 h 2007826"/>
              <a:gd name="connsiteX4022" fmla="*/ 7922562 w 12192000"/>
              <a:gd name="connsiteY4022" fmla="*/ 431096 h 2007826"/>
              <a:gd name="connsiteX4023" fmla="*/ 7896511 w 12192000"/>
              <a:gd name="connsiteY4023" fmla="*/ 433001 h 2007826"/>
              <a:gd name="connsiteX4024" fmla="*/ 7896273 w 12192000"/>
              <a:gd name="connsiteY4024" fmla="*/ 422190 h 2007826"/>
              <a:gd name="connsiteX4025" fmla="*/ 3348187 w 12192000"/>
              <a:gd name="connsiteY4025" fmla="*/ 419284 h 2007826"/>
              <a:gd name="connsiteX4026" fmla="*/ 3356457 w 12192000"/>
              <a:gd name="connsiteY4026" fmla="*/ 425332 h 2007826"/>
              <a:gd name="connsiteX4027" fmla="*/ 3336312 w 12192000"/>
              <a:gd name="connsiteY4027" fmla="*/ 424094 h 2007826"/>
              <a:gd name="connsiteX4028" fmla="*/ 3348187 w 12192000"/>
              <a:gd name="connsiteY4028" fmla="*/ 419284 h 2007826"/>
              <a:gd name="connsiteX4029" fmla="*/ 2287285 w 12192000"/>
              <a:gd name="connsiteY4029" fmla="*/ 418570 h 2007826"/>
              <a:gd name="connsiteX4030" fmla="*/ 2295333 w 12192000"/>
              <a:gd name="connsiteY4030" fmla="*/ 431668 h 2007826"/>
              <a:gd name="connsiteX4031" fmla="*/ 2287285 w 12192000"/>
              <a:gd name="connsiteY4031" fmla="*/ 418570 h 2007826"/>
              <a:gd name="connsiteX4032" fmla="*/ 8390823 w 12192000"/>
              <a:gd name="connsiteY4032" fmla="*/ 418124 h 2007826"/>
              <a:gd name="connsiteX4033" fmla="*/ 8382524 w 12192000"/>
              <a:gd name="connsiteY4033" fmla="*/ 420713 h 2007826"/>
              <a:gd name="connsiteX4034" fmla="*/ 8401050 w 12192000"/>
              <a:gd name="connsiteY4034" fmla="*/ 420284 h 2007826"/>
              <a:gd name="connsiteX4035" fmla="*/ 8390823 w 12192000"/>
              <a:gd name="connsiteY4035" fmla="*/ 418124 h 2007826"/>
              <a:gd name="connsiteX4036" fmla="*/ 8257795 w 12192000"/>
              <a:gd name="connsiteY4036" fmla="*/ 416468 h 2007826"/>
              <a:gd name="connsiteX4037" fmla="*/ 8248936 w 12192000"/>
              <a:gd name="connsiteY4037" fmla="*/ 421189 h 2007826"/>
              <a:gd name="connsiteX4038" fmla="*/ 8266653 w 12192000"/>
              <a:gd name="connsiteY4038" fmla="*/ 421427 h 2007826"/>
              <a:gd name="connsiteX4039" fmla="*/ 8257795 w 12192000"/>
              <a:gd name="connsiteY4039" fmla="*/ 416468 h 2007826"/>
              <a:gd name="connsiteX4040" fmla="*/ 2525270 w 12192000"/>
              <a:gd name="connsiteY4040" fmla="*/ 416093 h 2007826"/>
              <a:gd name="connsiteX4041" fmla="*/ 2531031 w 12192000"/>
              <a:gd name="connsiteY4041" fmla="*/ 425190 h 2007826"/>
              <a:gd name="connsiteX4042" fmla="*/ 2525270 w 12192000"/>
              <a:gd name="connsiteY4042" fmla="*/ 416093 h 2007826"/>
              <a:gd name="connsiteX4043" fmla="*/ 9068133 w 12192000"/>
              <a:gd name="connsiteY4043" fmla="*/ 415235 h 2007826"/>
              <a:gd name="connsiteX4044" fmla="*/ 9068133 w 12192000"/>
              <a:gd name="connsiteY4044" fmla="*/ 415235 h 2007826"/>
              <a:gd name="connsiteX4045" fmla="*/ 7725537 w 12192000"/>
              <a:gd name="connsiteY4045" fmla="*/ 414997 h 2007826"/>
              <a:gd name="connsiteX4046" fmla="*/ 7725537 w 12192000"/>
              <a:gd name="connsiteY4046" fmla="*/ 425809 h 2007826"/>
              <a:gd name="connsiteX4047" fmla="*/ 7725537 w 12192000"/>
              <a:gd name="connsiteY4047" fmla="*/ 414997 h 2007826"/>
              <a:gd name="connsiteX4048" fmla="*/ 9082658 w 12192000"/>
              <a:gd name="connsiteY4048" fmla="*/ 414711 h 2007826"/>
              <a:gd name="connsiteX4049" fmla="*/ 9082658 w 12192000"/>
              <a:gd name="connsiteY4049" fmla="*/ 414711 h 2007826"/>
              <a:gd name="connsiteX4050" fmla="*/ 7789640 w 12192000"/>
              <a:gd name="connsiteY4050" fmla="*/ 413950 h 2007826"/>
              <a:gd name="connsiteX4051" fmla="*/ 7776258 w 12192000"/>
              <a:gd name="connsiteY4051" fmla="*/ 415283 h 2007826"/>
              <a:gd name="connsiteX4052" fmla="*/ 7738587 w 12192000"/>
              <a:gd name="connsiteY4052" fmla="*/ 418760 h 2007826"/>
              <a:gd name="connsiteX4053" fmla="*/ 7739301 w 12192000"/>
              <a:gd name="connsiteY4053" fmla="*/ 428096 h 2007826"/>
              <a:gd name="connsiteX4054" fmla="*/ 7734110 w 12192000"/>
              <a:gd name="connsiteY4054" fmla="*/ 427048 h 2007826"/>
              <a:gd name="connsiteX4055" fmla="*/ 7735015 w 12192000"/>
              <a:gd name="connsiteY4055" fmla="*/ 434335 h 2007826"/>
              <a:gd name="connsiteX4056" fmla="*/ 7746159 w 12192000"/>
              <a:gd name="connsiteY4056" fmla="*/ 421285 h 2007826"/>
              <a:gd name="connsiteX4057" fmla="*/ 7750541 w 12192000"/>
              <a:gd name="connsiteY4057" fmla="*/ 422713 h 2007826"/>
              <a:gd name="connsiteX4058" fmla="*/ 7749350 w 12192000"/>
              <a:gd name="connsiteY4058" fmla="*/ 438193 h 2007826"/>
              <a:gd name="connsiteX4059" fmla="*/ 7763637 w 12192000"/>
              <a:gd name="connsiteY4059" fmla="*/ 421046 h 2007826"/>
              <a:gd name="connsiteX4060" fmla="*/ 7759589 w 12192000"/>
              <a:gd name="connsiteY4060" fmla="*/ 437669 h 2007826"/>
              <a:gd name="connsiteX4061" fmla="*/ 7775924 w 12192000"/>
              <a:gd name="connsiteY4061" fmla="*/ 422999 h 2007826"/>
              <a:gd name="connsiteX4062" fmla="*/ 7772257 w 12192000"/>
              <a:gd name="connsiteY4062" fmla="*/ 438098 h 2007826"/>
              <a:gd name="connsiteX4063" fmla="*/ 7785306 w 12192000"/>
              <a:gd name="connsiteY4063" fmla="*/ 427715 h 2007826"/>
              <a:gd name="connsiteX4064" fmla="*/ 7787592 w 12192000"/>
              <a:gd name="connsiteY4064" fmla="*/ 437002 h 2007826"/>
              <a:gd name="connsiteX4065" fmla="*/ 7791307 w 12192000"/>
              <a:gd name="connsiteY4065" fmla="*/ 437050 h 2007826"/>
              <a:gd name="connsiteX4066" fmla="*/ 7791689 w 12192000"/>
              <a:gd name="connsiteY4066" fmla="*/ 427524 h 2007826"/>
              <a:gd name="connsiteX4067" fmla="*/ 7800832 w 12192000"/>
              <a:gd name="connsiteY4067" fmla="*/ 427524 h 2007826"/>
              <a:gd name="connsiteX4068" fmla="*/ 7801023 w 12192000"/>
              <a:gd name="connsiteY4068" fmla="*/ 437764 h 2007826"/>
              <a:gd name="connsiteX4069" fmla="*/ 7805309 w 12192000"/>
              <a:gd name="connsiteY4069" fmla="*/ 437764 h 2007826"/>
              <a:gd name="connsiteX4070" fmla="*/ 7806976 w 12192000"/>
              <a:gd name="connsiteY4070" fmla="*/ 423095 h 2007826"/>
              <a:gd name="connsiteX4071" fmla="*/ 7811215 w 12192000"/>
              <a:gd name="connsiteY4071" fmla="*/ 443956 h 2007826"/>
              <a:gd name="connsiteX4072" fmla="*/ 7818120 w 12192000"/>
              <a:gd name="connsiteY4072" fmla="*/ 425095 h 2007826"/>
              <a:gd name="connsiteX4073" fmla="*/ 7789640 w 12192000"/>
              <a:gd name="connsiteY4073" fmla="*/ 413950 h 2007826"/>
              <a:gd name="connsiteX4074" fmla="*/ 8344948 w 12192000"/>
              <a:gd name="connsiteY4074" fmla="*/ 413902 h 2007826"/>
              <a:gd name="connsiteX4075" fmla="*/ 8362950 w 12192000"/>
              <a:gd name="connsiteY4075" fmla="*/ 415617 h 2007826"/>
              <a:gd name="connsiteX4076" fmla="*/ 8344948 w 12192000"/>
              <a:gd name="connsiteY4076" fmla="*/ 413902 h 2007826"/>
              <a:gd name="connsiteX4077" fmla="*/ 8789474 w 12192000"/>
              <a:gd name="connsiteY4077" fmla="*/ 413214 h 2007826"/>
              <a:gd name="connsiteX4078" fmla="*/ 8783192 w 12192000"/>
              <a:gd name="connsiteY4078" fmla="*/ 414044 h 2007826"/>
              <a:gd name="connsiteX4079" fmla="*/ 8789474 w 12192000"/>
              <a:gd name="connsiteY4079" fmla="*/ 413214 h 2007826"/>
              <a:gd name="connsiteX4080" fmla="*/ 8241966 w 12192000"/>
              <a:gd name="connsiteY4080" fmla="*/ 412809 h 2007826"/>
              <a:gd name="connsiteX4081" fmla="*/ 8235744 w 12192000"/>
              <a:gd name="connsiteY4081" fmla="*/ 413807 h 2007826"/>
              <a:gd name="connsiteX4082" fmla="*/ 8241966 w 12192000"/>
              <a:gd name="connsiteY4082" fmla="*/ 412809 h 2007826"/>
              <a:gd name="connsiteX4083" fmla="*/ 8217420 w 12192000"/>
              <a:gd name="connsiteY4083" fmla="*/ 411902 h 2007826"/>
              <a:gd name="connsiteX4084" fmla="*/ 8207883 w 12192000"/>
              <a:gd name="connsiteY4084" fmla="*/ 416522 h 2007826"/>
              <a:gd name="connsiteX4085" fmla="*/ 8229172 w 12192000"/>
              <a:gd name="connsiteY4085" fmla="*/ 414712 h 2007826"/>
              <a:gd name="connsiteX4086" fmla="*/ 8217420 w 12192000"/>
              <a:gd name="connsiteY4086" fmla="*/ 411902 h 2007826"/>
              <a:gd name="connsiteX4087" fmla="*/ 7703772 w 12192000"/>
              <a:gd name="connsiteY4087" fmla="*/ 410711 h 2007826"/>
              <a:gd name="connsiteX4088" fmla="*/ 7687294 w 12192000"/>
              <a:gd name="connsiteY4088" fmla="*/ 411139 h 2007826"/>
              <a:gd name="connsiteX4089" fmla="*/ 7685675 w 12192000"/>
              <a:gd name="connsiteY4089" fmla="*/ 424142 h 2007826"/>
              <a:gd name="connsiteX4090" fmla="*/ 7702916 w 12192000"/>
              <a:gd name="connsiteY4090" fmla="*/ 421237 h 2007826"/>
              <a:gd name="connsiteX4091" fmla="*/ 7695914 w 12192000"/>
              <a:gd name="connsiteY4091" fmla="*/ 423333 h 2007826"/>
              <a:gd name="connsiteX4092" fmla="*/ 7697677 w 12192000"/>
              <a:gd name="connsiteY4092" fmla="*/ 428477 h 2007826"/>
              <a:gd name="connsiteX4093" fmla="*/ 7710249 w 12192000"/>
              <a:gd name="connsiteY4093" fmla="*/ 414521 h 2007826"/>
              <a:gd name="connsiteX4094" fmla="*/ 7711107 w 12192000"/>
              <a:gd name="connsiteY4094" fmla="*/ 433668 h 2007826"/>
              <a:gd name="connsiteX4095" fmla="*/ 7720203 w 12192000"/>
              <a:gd name="connsiteY4095" fmla="*/ 419046 h 2007826"/>
              <a:gd name="connsiteX4096" fmla="*/ 7703772 w 12192000"/>
              <a:gd name="connsiteY4096" fmla="*/ 410711 h 2007826"/>
              <a:gd name="connsiteX4097" fmla="*/ 9044558 w 12192000"/>
              <a:gd name="connsiteY4097" fmla="*/ 410139 h 2007826"/>
              <a:gd name="connsiteX4098" fmla="*/ 9044558 w 12192000"/>
              <a:gd name="connsiteY4098" fmla="*/ 410139 h 2007826"/>
              <a:gd name="connsiteX4099" fmla="*/ 2571575 w 12192000"/>
              <a:gd name="connsiteY4099" fmla="*/ 409544 h 2007826"/>
              <a:gd name="connsiteX4100" fmla="*/ 2563794 w 12192000"/>
              <a:gd name="connsiteY4100" fmla="*/ 409663 h 2007826"/>
              <a:gd name="connsiteX4101" fmla="*/ 2571462 w 12192000"/>
              <a:gd name="connsiteY4101" fmla="*/ 417284 h 2007826"/>
              <a:gd name="connsiteX4102" fmla="*/ 2571575 w 12192000"/>
              <a:gd name="connsiteY4102" fmla="*/ 409544 h 2007826"/>
              <a:gd name="connsiteX4103" fmla="*/ 9016126 w 12192000"/>
              <a:gd name="connsiteY4103" fmla="*/ 408662 h 2007826"/>
              <a:gd name="connsiteX4104" fmla="*/ 9014507 w 12192000"/>
              <a:gd name="connsiteY4104" fmla="*/ 412711 h 2007826"/>
              <a:gd name="connsiteX4105" fmla="*/ 8300728 w 12192000"/>
              <a:gd name="connsiteY4105" fmla="*/ 408603 h 2007826"/>
              <a:gd name="connsiteX4106" fmla="*/ 8292227 w 12192000"/>
              <a:gd name="connsiteY4106" fmla="*/ 411330 h 2007826"/>
              <a:gd name="connsiteX4107" fmla="*/ 8311515 w 12192000"/>
              <a:gd name="connsiteY4107" fmla="*/ 410235 h 2007826"/>
              <a:gd name="connsiteX4108" fmla="*/ 8300728 w 12192000"/>
              <a:gd name="connsiteY4108" fmla="*/ 408603 h 2007826"/>
              <a:gd name="connsiteX4109" fmla="*/ 8509219 w 12192000"/>
              <a:gd name="connsiteY4109" fmla="*/ 408264 h 2007826"/>
              <a:gd name="connsiteX4110" fmla="*/ 8503205 w 12192000"/>
              <a:gd name="connsiteY4110" fmla="*/ 408425 h 2007826"/>
              <a:gd name="connsiteX4111" fmla="*/ 8509219 w 12192000"/>
              <a:gd name="connsiteY4111" fmla="*/ 408264 h 2007826"/>
              <a:gd name="connsiteX4112" fmla="*/ 8751356 w 12192000"/>
              <a:gd name="connsiteY4112" fmla="*/ 408085 h 2007826"/>
              <a:gd name="connsiteX4113" fmla="*/ 8745188 w 12192000"/>
              <a:gd name="connsiteY4113" fmla="*/ 408948 h 2007826"/>
              <a:gd name="connsiteX4114" fmla="*/ 8751356 w 12192000"/>
              <a:gd name="connsiteY4114" fmla="*/ 408085 h 2007826"/>
              <a:gd name="connsiteX4115" fmla="*/ 2374667 w 12192000"/>
              <a:gd name="connsiteY4115" fmla="*/ 407979 h 2007826"/>
              <a:gd name="connsiteX4116" fmla="*/ 2368439 w 12192000"/>
              <a:gd name="connsiteY4116" fmla="*/ 409091 h 2007826"/>
              <a:gd name="connsiteX4117" fmla="*/ 2374667 w 12192000"/>
              <a:gd name="connsiteY4117" fmla="*/ 407979 h 2007826"/>
              <a:gd name="connsiteX4118" fmla="*/ 3301597 w 12192000"/>
              <a:gd name="connsiteY4118" fmla="*/ 407472 h 2007826"/>
              <a:gd name="connsiteX4119" fmla="*/ 3308779 w 12192000"/>
              <a:gd name="connsiteY4119" fmla="*/ 414093 h 2007826"/>
              <a:gd name="connsiteX4120" fmla="*/ 3315013 w 12192000"/>
              <a:gd name="connsiteY4120" fmla="*/ 427857 h 2007826"/>
              <a:gd name="connsiteX4121" fmla="*/ 3325216 w 12192000"/>
              <a:gd name="connsiteY4121" fmla="*/ 421999 h 2007826"/>
              <a:gd name="connsiteX4122" fmla="*/ 3318731 w 12192000"/>
              <a:gd name="connsiteY4122" fmla="*/ 433097 h 2007826"/>
              <a:gd name="connsiteX4123" fmla="*/ 3311873 w 12192000"/>
              <a:gd name="connsiteY4123" fmla="*/ 427476 h 2007826"/>
              <a:gd name="connsiteX4124" fmla="*/ 3301597 w 12192000"/>
              <a:gd name="connsiteY4124" fmla="*/ 438336 h 2007826"/>
              <a:gd name="connsiteX4125" fmla="*/ 3300216 w 12192000"/>
              <a:gd name="connsiteY4125" fmla="*/ 432382 h 2007826"/>
              <a:gd name="connsiteX4126" fmla="*/ 3284362 w 12192000"/>
              <a:gd name="connsiteY4126" fmla="*/ 437717 h 2007826"/>
              <a:gd name="connsiteX4127" fmla="*/ 3311493 w 12192000"/>
              <a:gd name="connsiteY4127" fmla="*/ 426238 h 2007826"/>
              <a:gd name="connsiteX4128" fmla="*/ 3300502 w 12192000"/>
              <a:gd name="connsiteY4128" fmla="*/ 411473 h 2007826"/>
              <a:gd name="connsiteX4129" fmla="*/ 8967644 w 12192000"/>
              <a:gd name="connsiteY4129" fmla="*/ 404518 h 2007826"/>
              <a:gd name="connsiteX4130" fmla="*/ 8955309 w 12192000"/>
              <a:gd name="connsiteY4130" fmla="*/ 412901 h 2007826"/>
              <a:gd name="connsiteX4131" fmla="*/ 8967644 w 12192000"/>
              <a:gd name="connsiteY4131" fmla="*/ 404518 h 2007826"/>
              <a:gd name="connsiteX4132" fmla="*/ 3350631 w 12192000"/>
              <a:gd name="connsiteY4132" fmla="*/ 404388 h 2007826"/>
              <a:gd name="connsiteX4133" fmla="*/ 3356272 w 12192000"/>
              <a:gd name="connsiteY4133" fmla="*/ 411758 h 2007826"/>
              <a:gd name="connsiteX4134" fmla="*/ 3345176 w 12192000"/>
              <a:gd name="connsiteY4134" fmla="*/ 411663 h 2007826"/>
              <a:gd name="connsiteX4135" fmla="*/ 3350631 w 12192000"/>
              <a:gd name="connsiteY4135" fmla="*/ 404388 h 2007826"/>
              <a:gd name="connsiteX4136" fmla="*/ 8254460 w 12192000"/>
              <a:gd name="connsiteY4136" fmla="*/ 404328 h 2007826"/>
              <a:gd name="connsiteX4137" fmla="*/ 8272367 w 12192000"/>
              <a:gd name="connsiteY4137" fmla="*/ 405805 h 2007826"/>
              <a:gd name="connsiteX4138" fmla="*/ 8254460 w 12192000"/>
              <a:gd name="connsiteY4138" fmla="*/ 404328 h 2007826"/>
              <a:gd name="connsiteX4139" fmla="*/ 2591558 w 12192000"/>
              <a:gd name="connsiteY4139" fmla="*/ 404043 h 2007826"/>
              <a:gd name="connsiteX4140" fmla="*/ 2575509 w 12192000"/>
              <a:gd name="connsiteY4140" fmla="*/ 419427 h 2007826"/>
              <a:gd name="connsiteX4141" fmla="*/ 2587938 w 12192000"/>
              <a:gd name="connsiteY4141" fmla="*/ 409139 h 2007826"/>
              <a:gd name="connsiteX4142" fmla="*/ 2591320 w 12192000"/>
              <a:gd name="connsiteY4142" fmla="*/ 411378 h 2007826"/>
              <a:gd name="connsiteX4143" fmla="*/ 2603939 w 12192000"/>
              <a:gd name="connsiteY4143" fmla="*/ 413378 h 2007826"/>
              <a:gd name="connsiteX4144" fmla="*/ 2611368 w 12192000"/>
              <a:gd name="connsiteY4144" fmla="*/ 404328 h 2007826"/>
              <a:gd name="connsiteX4145" fmla="*/ 2591558 w 12192000"/>
              <a:gd name="connsiteY4145" fmla="*/ 404043 h 2007826"/>
              <a:gd name="connsiteX4146" fmla="*/ 9090422 w 12192000"/>
              <a:gd name="connsiteY4146" fmla="*/ 403852 h 2007826"/>
              <a:gd name="connsiteX4147" fmla="*/ 9108329 w 12192000"/>
              <a:gd name="connsiteY4147" fmla="*/ 404805 h 2007826"/>
              <a:gd name="connsiteX4148" fmla="*/ 9134332 w 12192000"/>
              <a:gd name="connsiteY4148" fmla="*/ 409377 h 2007826"/>
              <a:gd name="connsiteX4149" fmla="*/ 9142952 w 12192000"/>
              <a:gd name="connsiteY4149" fmla="*/ 413711 h 2007826"/>
              <a:gd name="connsiteX4150" fmla="*/ 9144762 w 12192000"/>
              <a:gd name="connsiteY4150" fmla="*/ 408996 h 2007826"/>
              <a:gd name="connsiteX4151" fmla="*/ 9167526 w 12192000"/>
              <a:gd name="connsiteY4151" fmla="*/ 418093 h 2007826"/>
              <a:gd name="connsiteX4152" fmla="*/ 9168051 w 12192000"/>
              <a:gd name="connsiteY4152" fmla="*/ 413378 h 2007826"/>
              <a:gd name="connsiteX4153" fmla="*/ 9203674 w 12192000"/>
              <a:gd name="connsiteY4153" fmla="*/ 422142 h 2007826"/>
              <a:gd name="connsiteX4154" fmla="*/ 9232011 w 12192000"/>
              <a:gd name="connsiteY4154" fmla="*/ 427476 h 2007826"/>
              <a:gd name="connsiteX4155" fmla="*/ 9236345 w 12192000"/>
              <a:gd name="connsiteY4155" fmla="*/ 423904 h 2007826"/>
              <a:gd name="connsiteX4156" fmla="*/ 9255252 w 12192000"/>
              <a:gd name="connsiteY4156" fmla="*/ 429572 h 2007826"/>
              <a:gd name="connsiteX4157" fmla="*/ 9294066 w 12192000"/>
              <a:gd name="connsiteY4157" fmla="*/ 435954 h 2007826"/>
              <a:gd name="connsiteX4158" fmla="*/ 9322070 w 12192000"/>
              <a:gd name="connsiteY4158" fmla="*/ 440956 h 2007826"/>
              <a:gd name="connsiteX4159" fmla="*/ 9331880 w 12192000"/>
              <a:gd name="connsiteY4159" fmla="*/ 441718 h 2007826"/>
              <a:gd name="connsiteX4160" fmla="*/ 9394412 w 12192000"/>
              <a:gd name="connsiteY4160" fmla="*/ 447862 h 2007826"/>
              <a:gd name="connsiteX4161" fmla="*/ 9451277 w 12192000"/>
              <a:gd name="connsiteY4161" fmla="*/ 459960 h 2007826"/>
              <a:gd name="connsiteX4162" fmla="*/ 9470564 w 12192000"/>
              <a:gd name="connsiteY4162" fmla="*/ 462865 h 2007826"/>
              <a:gd name="connsiteX4163" fmla="*/ 9503330 w 12192000"/>
              <a:gd name="connsiteY4163" fmla="*/ 468676 h 2007826"/>
              <a:gd name="connsiteX4164" fmla="*/ 9526286 w 12192000"/>
              <a:gd name="connsiteY4164" fmla="*/ 470772 h 2007826"/>
              <a:gd name="connsiteX4165" fmla="*/ 9524905 w 12192000"/>
              <a:gd name="connsiteY4165" fmla="*/ 480679 h 2007826"/>
              <a:gd name="connsiteX4166" fmla="*/ 9510522 w 12192000"/>
              <a:gd name="connsiteY4166" fmla="*/ 473963 h 2007826"/>
              <a:gd name="connsiteX4167" fmla="*/ 9516189 w 12192000"/>
              <a:gd name="connsiteY4167" fmla="*/ 485632 h 2007826"/>
              <a:gd name="connsiteX4168" fmla="*/ 9493329 w 12192000"/>
              <a:gd name="connsiteY4168" fmla="*/ 473439 h 2007826"/>
              <a:gd name="connsiteX4169" fmla="*/ 9502616 w 12192000"/>
              <a:gd name="connsiteY4169" fmla="*/ 482917 h 2007826"/>
              <a:gd name="connsiteX4170" fmla="*/ 9492996 w 12192000"/>
              <a:gd name="connsiteY4170" fmla="*/ 487490 h 2007826"/>
              <a:gd name="connsiteX4171" fmla="*/ 9491758 w 12192000"/>
              <a:gd name="connsiteY4171" fmla="*/ 471200 h 2007826"/>
              <a:gd name="connsiteX4172" fmla="*/ 9446466 w 12192000"/>
              <a:gd name="connsiteY4172" fmla="*/ 465723 h 2007826"/>
              <a:gd name="connsiteX4173" fmla="*/ 9454420 w 12192000"/>
              <a:gd name="connsiteY4173" fmla="*/ 475154 h 2007826"/>
              <a:gd name="connsiteX4174" fmla="*/ 9443466 w 12192000"/>
              <a:gd name="connsiteY4174" fmla="*/ 475154 h 2007826"/>
              <a:gd name="connsiteX4175" fmla="*/ 9447371 w 12192000"/>
              <a:gd name="connsiteY4175" fmla="*/ 468390 h 2007826"/>
              <a:gd name="connsiteX4176" fmla="*/ 9431560 w 12192000"/>
              <a:gd name="connsiteY4176" fmla="*/ 464199 h 2007826"/>
              <a:gd name="connsiteX4177" fmla="*/ 9420320 w 12192000"/>
              <a:gd name="connsiteY4177" fmla="*/ 459579 h 2007826"/>
              <a:gd name="connsiteX4178" fmla="*/ 9425368 w 12192000"/>
              <a:gd name="connsiteY4178" fmla="*/ 471820 h 2007826"/>
              <a:gd name="connsiteX4179" fmla="*/ 9410652 w 12192000"/>
              <a:gd name="connsiteY4179" fmla="*/ 460388 h 2007826"/>
              <a:gd name="connsiteX4180" fmla="*/ 9395841 w 12192000"/>
              <a:gd name="connsiteY4180" fmla="*/ 466580 h 2007826"/>
              <a:gd name="connsiteX4181" fmla="*/ 9402080 w 12192000"/>
              <a:gd name="connsiteY4181" fmla="*/ 456769 h 2007826"/>
              <a:gd name="connsiteX4182" fmla="*/ 9369028 w 12192000"/>
              <a:gd name="connsiteY4182" fmla="*/ 451720 h 2007826"/>
              <a:gd name="connsiteX4183" fmla="*/ 9365837 w 12192000"/>
              <a:gd name="connsiteY4183" fmla="*/ 455673 h 2007826"/>
              <a:gd name="connsiteX4184" fmla="*/ 9340977 w 12192000"/>
              <a:gd name="connsiteY4184" fmla="*/ 449529 h 2007826"/>
              <a:gd name="connsiteX4185" fmla="*/ 9330357 w 12192000"/>
              <a:gd name="connsiteY4185" fmla="*/ 443956 h 2007826"/>
              <a:gd name="connsiteX4186" fmla="*/ 9332786 w 12192000"/>
              <a:gd name="connsiteY4186" fmla="*/ 453244 h 2007826"/>
              <a:gd name="connsiteX4187" fmla="*/ 9334072 w 12192000"/>
              <a:gd name="connsiteY4187" fmla="*/ 457197 h 2007826"/>
              <a:gd name="connsiteX4188" fmla="*/ 9318403 w 12192000"/>
              <a:gd name="connsiteY4188" fmla="*/ 444337 h 2007826"/>
              <a:gd name="connsiteX4189" fmla="*/ 9299210 w 12192000"/>
              <a:gd name="connsiteY4189" fmla="*/ 441479 h 2007826"/>
              <a:gd name="connsiteX4190" fmla="*/ 9279303 w 12192000"/>
              <a:gd name="connsiteY4190" fmla="*/ 444623 h 2007826"/>
              <a:gd name="connsiteX4191" fmla="*/ 9247061 w 12192000"/>
              <a:gd name="connsiteY4191" fmla="*/ 437574 h 2007826"/>
              <a:gd name="connsiteX4192" fmla="*/ 9217438 w 12192000"/>
              <a:gd name="connsiteY4192" fmla="*/ 435097 h 2007826"/>
              <a:gd name="connsiteX4193" fmla="*/ 9220628 w 12192000"/>
              <a:gd name="connsiteY4193" fmla="*/ 428429 h 2007826"/>
              <a:gd name="connsiteX4194" fmla="*/ 9184434 w 12192000"/>
              <a:gd name="connsiteY4194" fmla="*/ 428096 h 2007826"/>
              <a:gd name="connsiteX4195" fmla="*/ 9171527 w 12192000"/>
              <a:gd name="connsiteY4195" fmla="*/ 436907 h 2007826"/>
              <a:gd name="connsiteX4196" fmla="*/ 9184814 w 12192000"/>
              <a:gd name="connsiteY4196" fmla="*/ 426143 h 2007826"/>
              <a:gd name="connsiteX4197" fmla="*/ 9157811 w 12192000"/>
              <a:gd name="connsiteY4197" fmla="*/ 437526 h 2007826"/>
              <a:gd name="connsiteX4198" fmla="*/ 9161669 w 12192000"/>
              <a:gd name="connsiteY4198" fmla="*/ 421237 h 2007826"/>
              <a:gd name="connsiteX4199" fmla="*/ 9153430 w 12192000"/>
              <a:gd name="connsiteY4199" fmla="*/ 442670 h 2007826"/>
              <a:gd name="connsiteX4200" fmla="*/ 9140619 w 12192000"/>
              <a:gd name="connsiteY4200" fmla="*/ 435192 h 2007826"/>
              <a:gd name="connsiteX4201" fmla="*/ 9153525 w 12192000"/>
              <a:gd name="connsiteY4201" fmla="*/ 419808 h 2007826"/>
              <a:gd name="connsiteX4202" fmla="*/ 9126236 w 12192000"/>
              <a:gd name="connsiteY4202" fmla="*/ 419427 h 2007826"/>
              <a:gd name="connsiteX4203" fmla="*/ 9102090 w 12192000"/>
              <a:gd name="connsiteY4203" fmla="*/ 412521 h 2007826"/>
              <a:gd name="connsiteX4204" fmla="*/ 9094851 w 12192000"/>
              <a:gd name="connsiteY4204" fmla="*/ 428715 h 2007826"/>
              <a:gd name="connsiteX4205" fmla="*/ 9090422 w 12192000"/>
              <a:gd name="connsiteY4205" fmla="*/ 403852 h 2007826"/>
              <a:gd name="connsiteX4206" fmla="*/ 8134172 w 12192000"/>
              <a:gd name="connsiteY4206" fmla="*/ 402233 h 2007826"/>
              <a:gd name="connsiteX4207" fmla="*/ 8127063 w 12192000"/>
              <a:gd name="connsiteY4207" fmla="*/ 404567 h 2007826"/>
              <a:gd name="connsiteX4208" fmla="*/ 8138065 w 12192000"/>
              <a:gd name="connsiteY4208" fmla="*/ 407615 h 2007826"/>
              <a:gd name="connsiteX4209" fmla="*/ 8134172 w 12192000"/>
              <a:gd name="connsiteY4209" fmla="*/ 402233 h 2007826"/>
              <a:gd name="connsiteX4210" fmla="*/ 2883156 w 12192000"/>
              <a:gd name="connsiteY4210" fmla="*/ 401268 h 2007826"/>
              <a:gd name="connsiteX4211" fmla="*/ 2894688 w 12192000"/>
              <a:gd name="connsiteY4211" fmla="*/ 405280 h 2007826"/>
              <a:gd name="connsiteX4212" fmla="*/ 2877534 w 12192000"/>
              <a:gd name="connsiteY4212" fmla="*/ 411758 h 2007826"/>
              <a:gd name="connsiteX4213" fmla="*/ 2883156 w 12192000"/>
              <a:gd name="connsiteY4213" fmla="*/ 401268 h 2007826"/>
              <a:gd name="connsiteX4214" fmla="*/ 8929544 w 12192000"/>
              <a:gd name="connsiteY4214" fmla="*/ 400280 h 2007826"/>
              <a:gd name="connsiteX4215" fmla="*/ 8917067 w 12192000"/>
              <a:gd name="connsiteY4215" fmla="*/ 408234 h 2007826"/>
              <a:gd name="connsiteX4216" fmla="*/ 8929544 w 12192000"/>
              <a:gd name="connsiteY4216" fmla="*/ 400280 h 2007826"/>
              <a:gd name="connsiteX4217" fmla="*/ 8216170 w 12192000"/>
              <a:gd name="connsiteY4217" fmla="*/ 400089 h 2007826"/>
              <a:gd name="connsiteX4218" fmla="*/ 8216170 w 12192000"/>
              <a:gd name="connsiteY4218" fmla="*/ 400089 h 2007826"/>
              <a:gd name="connsiteX4219" fmla="*/ 9132979 w 12192000"/>
              <a:gd name="connsiteY4219" fmla="*/ 398731 h 2007826"/>
              <a:gd name="connsiteX4220" fmla="*/ 9126998 w 12192000"/>
              <a:gd name="connsiteY4220" fmla="*/ 399327 h 2007826"/>
              <a:gd name="connsiteX4221" fmla="*/ 9132979 w 12192000"/>
              <a:gd name="connsiteY4221" fmla="*/ 398731 h 2007826"/>
              <a:gd name="connsiteX4222" fmla="*/ 1822041 w 12192000"/>
              <a:gd name="connsiteY4222" fmla="*/ 398041 h 2007826"/>
              <a:gd name="connsiteX4223" fmla="*/ 1829995 w 12192000"/>
              <a:gd name="connsiteY4223" fmla="*/ 406186 h 2007826"/>
              <a:gd name="connsiteX4224" fmla="*/ 1822184 w 12192000"/>
              <a:gd name="connsiteY4224" fmla="*/ 413187 h 2007826"/>
              <a:gd name="connsiteX4225" fmla="*/ 1804515 w 12192000"/>
              <a:gd name="connsiteY4225" fmla="*/ 409186 h 2007826"/>
              <a:gd name="connsiteX4226" fmla="*/ 1811089 w 12192000"/>
              <a:gd name="connsiteY4226" fmla="*/ 418284 h 2007826"/>
              <a:gd name="connsiteX4227" fmla="*/ 1793896 w 12192000"/>
              <a:gd name="connsiteY4227" fmla="*/ 416474 h 2007826"/>
              <a:gd name="connsiteX4228" fmla="*/ 1807801 w 12192000"/>
              <a:gd name="connsiteY4228" fmla="*/ 404090 h 2007826"/>
              <a:gd name="connsiteX4229" fmla="*/ 1810754 w 12192000"/>
              <a:gd name="connsiteY4229" fmla="*/ 409091 h 2007826"/>
              <a:gd name="connsiteX4230" fmla="*/ 1822041 w 12192000"/>
              <a:gd name="connsiteY4230" fmla="*/ 398041 h 2007826"/>
              <a:gd name="connsiteX4231" fmla="*/ 7635811 w 12192000"/>
              <a:gd name="connsiteY4231" fmla="*/ 397613 h 2007826"/>
              <a:gd name="connsiteX4232" fmla="*/ 7633955 w 12192000"/>
              <a:gd name="connsiteY4232" fmla="*/ 408948 h 2007826"/>
              <a:gd name="connsiteX4233" fmla="*/ 7605617 w 12192000"/>
              <a:gd name="connsiteY4233" fmla="*/ 402947 h 2007826"/>
              <a:gd name="connsiteX4234" fmla="*/ 7611618 w 12192000"/>
              <a:gd name="connsiteY4234" fmla="*/ 420237 h 2007826"/>
              <a:gd name="connsiteX4235" fmla="*/ 7616761 w 12192000"/>
              <a:gd name="connsiteY4235" fmla="*/ 410711 h 2007826"/>
              <a:gd name="connsiteX4236" fmla="*/ 7621524 w 12192000"/>
              <a:gd name="connsiteY4236" fmla="*/ 411044 h 2007826"/>
              <a:gd name="connsiteX4237" fmla="*/ 7619762 w 12192000"/>
              <a:gd name="connsiteY4237" fmla="*/ 422761 h 2007826"/>
              <a:gd name="connsiteX4238" fmla="*/ 7625001 w 12192000"/>
              <a:gd name="connsiteY4238" fmla="*/ 422761 h 2007826"/>
              <a:gd name="connsiteX4239" fmla="*/ 7623572 w 12192000"/>
              <a:gd name="connsiteY4239" fmla="*/ 413664 h 2007826"/>
              <a:gd name="connsiteX4240" fmla="*/ 7634145 w 12192000"/>
              <a:gd name="connsiteY4240" fmla="*/ 411806 h 2007826"/>
              <a:gd name="connsiteX4241" fmla="*/ 7634335 w 12192000"/>
              <a:gd name="connsiteY4241" fmla="*/ 422713 h 2007826"/>
              <a:gd name="connsiteX4242" fmla="*/ 7638764 w 12192000"/>
              <a:gd name="connsiteY4242" fmla="*/ 422904 h 2007826"/>
              <a:gd name="connsiteX4243" fmla="*/ 7639574 w 12192000"/>
              <a:gd name="connsiteY4243" fmla="*/ 411997 h 2007826"/>
              <a:gd name="connsiteX4244" fmla="*/ 7651290 w 12192000"/>
              <a:gd name="connsiteY4244" fmla="*/ 416998 h 2007826"/>
              <a:gd name="connsiteX4245" fmla="*/ 7663196 w 12192000"/>
              <a:gd name="connsiteY4245" fmla="*/ 411806 h 2007826"/>
              <a:gd name="connsiteX4246" fmla="*/ 7657862 w 12192000"/>
              <a:gd name="connsiteY4246" fmla="*/ 428191 h 2007826"/>
              <a:gd name="connsiteX4247" fmla="*/ 7671912 w 12192000"/>
              <a:gd name="connsiteY4247" fmla="*/ 410949 h 2007826"/>
              <a:gd name="connsiteX4248" fmla="*/ 7672864 w 12192000"/>
              <a:gd name="connsiteY4248" fmla="*/ 426476 h 2007826"/>
              <a:gd name="connsiteX4249" fmla="*/ 7681484 w 12192000"/>
              <a:gd name="connsiteY4249" fmla="*/ 415902 h 2007826"/>
              <a:gd name="connsiteX4250" fmla="*/ 7675674 w 12192000"/>
              <a:gd name="connsiteY4250" fmla="*/ 402947 h 2007826"/>
              <a:gd name="connsiteX4251" fmla="*/ 7667625 w 12192000"/>
              <a:gd name="connsiteY4251" fmla="*/ 410616 h 2007826"/>
              <a:gd name="connsiteX4252" fmla="*/ 7659434 w 12192000"/>
              <a:gd name="connsiteY4252" fmla="*/ 402614 h 2007826"/>
              <a:gd name="connsiteX4253" fmla="*/ 7657196 w 12192000"/>
              <a:gd name="connsiteY4253" fmla="*/ 409234 h 2007826"/>
              <a:gd name="connsiteX4254" fmla="*/ 7651004 w 12192000"/>
              <a:gd name="connsiteY4254" fmla="*/ 405233 h 2007826"/>
              <a:gd name="connsiteX4255" fmla="*/ 7639860 w 12192000"/>
              <a:gd name="connsiteY4255" fmla="*/ 409377 h 2007826"/>
              <a:gd name="connsiteX4256" fmla="*/ 7635811 w 12192000"/>
              <a:gd name="connsiteY4256" fmla="*/ 397613 h 2007826"/>
              <a:gd name="connsiteX4257" fmla="*/ 8091649 w 12192000"/>
              <a:gd name="connsiteY4257" fmla="*/ 397148 h 2007826"/>
              <a:gd name="connsiteX4258" fmla="*/ 8083249 w 12192000"/>
              <a:gd name="connsiteY4258" fmla="*/ 401947 h 2007826"/>
              <a:gd name="connsiteX4259" fmla="*/ 8099870 w 12192000"/>
              <a:gd name="connsiteY4259" fmla="*/ 402423 h 2007826"/>
              <a:gd name="connsiteX4260" fmla="*/ 8091649 w 12192000"/>
              <a:gd name="connsiteY4260" fmla="*/ 397148 h 2007826"/>
              <a:gd name="connsiteX4261" fmla="*/ 1841271 w 12192000"/>
              <a:gd name="connsiteY4261" fmla="*/ 396940 h 2007826"/>
              <a:gd name="connsiteX4262" fmla="*/ 1852475 w 12192000"/>
              <a:gd name="connsiteY4262" fmla="*/ 399946 h 2007826"/>
              <a:gd name="connsiteX4263" fmla="*/ 1834425 w 12192000"/>
              <a:gd name="connsiteY4263" fmla="*/ 407329 h 2007826"/>
              <a:gd name="connsiteX4264" fmla="*/ 1841271 w 12192000"/>
              <a:gd name="connsiteY4264" fmla="*/ 396940 h 2007826"/>
              <a:gd name="connsiteX4265" fmla="*/ 3403576 w 12192000"/>
              <a:gd name="connsiteY4265" fmla="*/ 396803 h 2007826"/>
              <a:gd name="connsiteX4266" fmla="*/ 3415867 w 12192000"/>
              <a:gd name="connsiteY4266" fmla="*/ 399613 h 2007826"/>
              <a:gd name="connsiteX4267" fmla="*/ 3402481 w 12192000"/>
              <a:gd name="connsiteY4267" fmla="*/ 408329 h 2007826"/>
              <a:gd name="connsiteX4268" fmla="*/ 3411770 w 12192000"/>
              <a:gd name="connsiteY4268" fmla="*/ 418808 h 2007826"/>
              <a:gd name="connsiteX4269" fmla="*/ 3402672 w 12192000"/>
              <a:gd name="connsiteY4269" fmla="*/ 413854 h 2007826"/>
              <a:gd name="connsiteX4270" fmla="*/ 3374756 w 12192000"/>
              <a:gd name="connsiteY4270" fmla="*/ 422999 h 2007826"/>
              <a:gd name="connsiteX4271" fmla="*/ 3386761 w 12192000"/>
              <a:gd name="connsiteY4271" fmla="*/ 414521 h 2007826"/>
              <a:gd name="connsiteX4272" fmla="*/ 3401052 w 12192000"/>
              <a:gd name="connsiteY4272" fmla="*/ 412664 h 2007826"/>
              <a:gd name="connsiteX4273" fmla="*/ 3375280 w 12192000"/>
              <a:gd name="connsiteY4273" fmla="*/ 401804 h 2007826"/>
              <a:gd name="connsiteX4274" fmla="*/ 3403814 w 12192000"/>
              <a:gd name="connsiteY4274" fmla="*/ 401518 h 2007826"/>
              <a:gd name="connsiteX4275" fmla="*/ 8943260 w 12192000"/>
              <a:gd name="connsiteY4275" fmla="*/ 396278 h 2007826"/>
              <a:gd name="connsiteX4276" fmla="*/ 8942403 w 12192000"/>
              <a:gd name="connsiteY4276" fmla="*/ 411567 h 2007826"/>
              <a:gd name="connsiteX4277" fmla="*/ 8943260 w 12192000"/>
              <a:gd name="connsiteY4277" fmla="*/ 396278 h 2007826"/>
              <a:gd name="connsiteX4278" fmla="*/ 9982818 w 12192000"/>
              <a:gd name="connsiteY4278" fmla="*/ 396136 h 2007826"/>
              <a:gd name="connsiteX4279" fmla="*/ 9982818 w 12192000"/>
              <a:gd name="connsiteY4279" fmla="*/ 396136 h 2007826"/>
              <a:gd name="connsiteX4280" fmla="*/ 2928249 w 12192000"/>
              <a:gd name="connsiteY4280" fmla="*/ 396136 h 2007826"/>
              <a:gd name="connsiteX4281" fmla="*/ 2934596 w 12192000"/>
              <a:gd name="connsiteY4281" fmla="*/ 399565 h 2007826"/>
              <a:gd name="connsiteX4282" fmla="*/ 2919785 w 12192000"/>
              <a:gd name="connsiteY4282" fmla="*/ 396993 h 2007826"/>
              <a:gd name="connsiteX4283" fmla="*/ 2928249 w 12192000"/>
              <a:gd name="connsiteY4283" fmla="*/ 396136 h 2007826"/>
              <a:gd name="connsiteX4284" fmla="*/ 2419602 w 12192000"/>
              <a:gd name="connsiteY4284" fmla="*/ 394571 h 2007826"/>
              <a:gd name="connsiteX4285" fmla="*/ 2428019 w 12192000"/>
              <a:gd name="connsiteY4285" fmla="*/ 402661 h 2007826"/>
              <a:gd name="connsiteX4286" fmla="*/ 2410970 w 12192000"/>
              <a:gd name="connsiteY4286" fmla="*/ 401661 h 2007826"/>
              <a:gd name="connsiteX4287" fmla="*/ 2419602 w 12192000"/>
              <a:gd name="connsiteY4287" fmla="*/ 394571 h 2007826"/>
              <a:gd name="connsiteX4288" fmla="*/ 8156418 w 12192000"/>
              <a:gd name="connsiteY4288" fmla="*/ 393757 h 2007826"/>
              <a:gd name="connsiteX4289" fmla="*/ 8150209 w 12192000"/>
              <a:gd name="connsiteY4289" fmla="*/ 394755 h 2007826"/>
              <a:gd name="connsiteX4290" fmla="*/ 8156418 w 12192000"/>
              <a:gd name="connsiteY4290" fmla="*/ 393757 h 2007826"/>
              <a:gd name="connsiteX4291" fmla="*/ 8170344 w 12192000"/>
              <a:gd name="connsiteY4291" fmla="*/ 393756 h 2007826"/>
              <a:gd name="connsiteX4292" fmla="*/ 8164068 w 12192000"/>
              <a:gd name="connsiteY4292" fmla="*/ 394707 h 2007826"/>
              <a:gd name="connsiteX4293" fmla="*/ 8170344 w 12192000"/>
              <a:gd name="connsiteY4293" fmla="*/ 393756 h 2007826"/>
              <a:gd name="connsiteX4294" fmla="*/ 2945718 w 12192000"/>
              <a:gd name="connsiteY4294" fmla="*/ 393593 h 2007826"/>
              <a:gd name="connsiteX4295" fmla="*/ 2939503 w 12192000"/>
              <a:gd name="connsiteY4295" fmla="*/ 394517 h 2007826"/>
              <a:gd name="connsiteX4296" fmla="*/ 2945718 w 12192000"/>
              <a:gd name="connsiteY4296" fmla="*/ 393593 h 2007826"/>
              <a:gd name="connsiteX4297" fmla="*/ 7558469 w 12192000"/>
              <a:gd name="connsiteY4297" fmla="*/ 393231 h 2007826"/>
              <a:gd name="connsiteX4298" fmla="*/ 7554992 w 12192000"/>
              <a:gd name="connsiteY4298" fmla="*/ 419522 h 2007826"/>
              <a:gd name="connsiteX4299" fmla="*/ 7572947 w 12192000"/>
              <a:gd name="connsiteY4299" fmla="*/ 407234 h 2007826"/>
              <a:gd name="connsiteX4300" fmla="*/ 7566708 w 12192000"/>
              <a:gd name="connsiteY4300" fmla="*/ 418046 h 2007826"/>
              <a:gd name="connsiteX4301" fmla="*/ 7572708 w 12192000"/>
              <a:gd name="connsiteY4301" fmla="*/ 418046 h 2007826"/>
              <a:gd name="connsiteX4302" fmla="*/ 7572137 w 12192000"/>
              <a:gd name="connsiteY4302" fmla="*/ 413140 h 2007826"/>
              <a:gd name="connsiteX4303" fmla="*/ 7587187 w 12192000"/>
              <a:gd name="connsiteY4303" fmla="*/ 407377 h 2007826"/>
              <a:gd name="connsiteX4304" fmla="*/ 7581043 w 12192000"/>
              <a:gd name="connsiteY4304" fmla="*/ 417998 h 2007826"/>
              <a:gd name="connsiteX4305" fmla="*/ 7586853 w 12192000"/>
              <a:gd name="connsiteY4305" fmla="*/ 418093 h 2007826"/>
              <a:gd name="connsiteX4306" fmla="*/ 7586806 w 12192000"/>
              <a:gd name="connsiteY4306" fmla="*/ 413902 h 2007826"/>
              <a:gd name="connsiteX4307" fmla="*/ 7596140 w 12192000"/>
              <a:gd name="connsiteY4307" fmla="*/ 407615 h 2007826"/>
              <a:gd name="connsiteX4308" fmla="*/ 7596331 w 12192000"/>
              <a:gd name="connsiteY4308" fmla="*/ 417998 h 2007826"/>
              <a:gd name="connsiteX4309" fmla="*/ 7600903 w 12192000"/>
              <a:gd name="connsiteY4309" fmla="*/ 417998 h 2007826"/>
              <a:gd name="connsiteX4310" fmla="*/ 7601236 w 12192000"/>
              <a:gd name="connsiteY4310" fmla="*/ 399280 h 2007826"/>
              <a:gd name="connsiteX4311" fmla="*/ 7574566 w 12192000"/>
              <a:gd name="connsiteY4311" fmla="*/ 403900 h 2007826"/>
              <a:gd name="connsiteX4312" fmla="*/ 7575661 w 12192000"/>
              <a:gd name="connsiteY4312" fmla="*/ 394374 h 2007826"/>
              <a:gd name="connsiteX4313" fmla="*/ 7568375 w 12192000"/>
              <a:gd name="connsiteY4313" fmla="*/ 403709 h 2007826"/>
              <a:gd name="connsiteX4314" fmla="*/ 7558469 w 12192000"/>
              <a:gd name="connsiteY4314" fmla="*/ 393231 h 2007826"/>
              <a:gd name="connsiteX4315" fmla="*/ 8047566 w 12192000"/>
              <a:gd name="connsiteY4315" fmla="*/ 392939 h 2007826"/>
              <a:gd name="connsiteX4316" fmla="*/ 8030909 w 12192000"/>
              <a:gd name="connsiteY4316" fmla="*/ 395707 h 2007826"/>
              <a:gd name="connsiteX4317" fmla="*/ 8062294 w 12192000"/>
              <a:gd name="connsiteY4317" fmla="*/ 397279 h 2007826"/>
              <a:gd name="connsiteX4318" fmla="*/ 8047566 w 12192000"/>
              <a:gd name="connsiteY4318" fmla="*/ 392939 h 2007826"/>
              <a:gd name="connsiteX4319" fmla="*/ 3452540 w 12192000"/>
              <a:gd name="connsiteY4319" fmla="*/ 391706 h 2007826"/>
              <a:gd name="connsiteX4320" fmla="*/ 3453924 w 12192000"/>
              <a:gd name="connsiteY4320" fmla="*/ 398660 h 2007826"/>
              <a:gd name="connsiteX4321" fmla="*/ 3435305 w 12192000"/>
              <a:gd name="connsiteY4321" fmla="*/ 398232 h 2007826"/>
              <a:gd name="connsiteX4322" fmla="*/ 3449307 w 12192000"/>
              <a:gd name="connsiteY4322" fmla="*/ 410996 h 2007826"/>
              <a:gd name="connsiteX4323" fmla="*/ 3430018 w 12192000"/>
              <a:gd name="connsiteY4323" fmla="*/ 416855 h 2007826"/>
              <a:gd name="connsiteX4324" fmla="*/ 3424638 w 12192000"/>
              <a:gd name="connsiteY4324" fmla="*/ 411759 h 2007826"/>
              <a:gd name="connsiteX4325" fmla="*/ 3423828 w 12192000"/>
              <a:gd name="connsiteY4325" fmla="*/ 418570 h 2007826"/>
              <a:gd name="connsiteX4326" fmla="*/ 3414444 w 12192000"/>
              <a:gd name="connsiteY4326" fmla="*/ 416712 h 2007826"/>
              <a:gd name="connsiteX4327" fmla="*/ 3434877 w 12192000"/>
              <a:gd name="connsiteY4327" fmla="*/ 401804 h 2007826"/>
              <a:gd name="connsiteX4328" fmla="*/ 3424734 w 12192000"/>
              <a:gd name="connsiteY4328" fmla="*/ 401994 h 2007826"/>
              <a:gd name="connsiteX4329" fmla="*/ 3424541 w 12192000"/>
              <a:gd name="connsiteY4329" fmla="*/ 395517 h 2007826"/>
              <a:gd name="connsiteX4330" fmla="*/ 3432830 w 12192000"/>
              <a:gd name="connsiteY4330" fmla="*/ 400327 h 2007826"/>
              <a:gd name="connsiteX4331" fmla="*/ 3434606 w 12192000"/>
              <a:gd name="connsiteY4331" fmla="*/ 393354 h 2007826"/>
              <a:gd name="connsiteX4332" fmla="*/ 3436290 w 12192000"/>
              <a:gd name="connsiteY4332" fmla="*/ 394273 h 2007826"/>
              <a:gd name="connsiteX4333" fmla="*/ 3452540 w 12192000"/>
              <a:gd name="connsiteY4333" fmla="*/ 391706 h 2007826"/>
              <a:gd name="connsiteX4334" fmla="*/ 2430308 w 12192000"/>
              <a:gd name="connsiteY4334" fmla="*/ 390516 h 2007826"/>
              <a:gd name="connsiteX4335" fmla="*/ 2442786 w 12192000"/>
              <a:gd name="connsiteY4335" fmla="*/ 395469 h 2007826"/>
              <a:gd name="connsiteX4336" fmla="*/ 2435023 w 12192000"/>
              <a:gd name="connsiteY4336" fmla="*/ 401709 h 2007826"/>
              <a:gd name="connsiteX4337" fmla="*/ 2430308 w 12192000"/>
              <a:gd name="connsiteY4337" fmla="*/ 390516 h 2007826"/>
              <a:gd name="connsiteX4338" fmla="*/ 7487460 w 12192000"/>
              <a:gd name="connsiteY4338" fmla="*/ 390325 h 2007826"/>
              <a:gd name="connsiteX4339" fmla="*/ 7459028 w 12192000"/>
              <a:gd name="connsiteY4339" fmla="*/ 395088 h 2007826"/>
              <a:gd name="connsiteX4340" fmla="*/ 7454313 w 12192000"/>
              <a:gd name="connsiteY4340" fmla="*/ 412711 h 2007826"/>
              <a:gd name="connsiteX4341" fmla="*/ 7466886 w 12192000"/>
              <a:gd name="connsiteY4341" fmla="*/ 396993 h 2007826"/>
              <a:gd name="connsiteX4342" fmla="*/ 7467696 w 12192000"/>
              <a:gd name="connsiteY4342" fmla="*/ 409330 h 2007826"/>
              <a:gd name="connsiteX4343" fmla="*/ 7482555 w 12192000"/>
              <a:gd name="connsiteY4343" fmla="*/ 396993 h 2007826"/>
              <a:gd name="connsiteX4344" fmla="*/ 7478697 w 12192000"/>
              <a:gd name="connsiteY4344" fmla="*/ 413330 h 2007826"/>
              <a:gd name="connsiteX4345" fmla="*/ 7487460 w 12192000"/>
              <a:gd name="connsiteY4345" fmla="*/ 390325 h 2007826"/>
              <a:gd name="connsiteX4346" fmla="*/ 8125825 w 12192000"/>
              <a:gd name="connsiteY4346" fmla="*/ 390278 h 2007826"/>
              <a:gd name="connsiteX4347" fmla="*/ 8143828 w 12192000"/>
              <a:gd name="connsiteY4347" fmla="*/ 391754 h 2007826"/>
              <a:gd name="connsiteX4348" fmla="*/ 8125825 w 12192000"/>
              <a:gd name="connsiteY4348" fmla="*/ 390278 h 2007826"/>
              <a:gd name="connsiteX4349" fmla="*/ 8915876 w 12192000"/>
              <a:gd name="connsiteY4349" fmla="*/ 390230 h 2007826"/>
              <a:gd name="connsiteX4350" fmla="*/ 8915876 w 12192000"/>
              <a:gd name="connsiteY4350" fmla="*/ 390230 h 2007826"/>
              <a:gd name="connsiteX4351" fmla="*/ 8627745 w 12192000"/>
              <a:gd name="connsiteY4351" fmla="*/ 388658 h 2007826"/>
              <a:gd name="connsiteX4352" fmla="*/ 8630174 w 12192000"/>
              <a:gd name="connsiteY4352" fmla="*/ 406091 h 2007826"/>
              <a:gd name="connsiteX4353" fmla="*/ 8660273 w 12192000"/>
              <a:gd name="connsiteY4353" fmla="*/ 407901 h 2007826"/>
              <a:gd name="connsiteX4354" fmla="*/ 8696373 w 12192000"/>
              <a:gd name="connsiteY4354" fmla="*/ 406758 h 2007826"/>
              <a:gd name="connsiteX4355" fmla="*/ 8696563 w 12192000"/>
              <a:gd name="connsiteY4355" fmla="*/ 413283 h 2007826"/>
              <a:gd name="connsiteX4356" fmla="*/ 8739474 w 12192000"/>
              <a:gd name="connsiteY4356" fmla="*/ 408186 h 2007826"/>
              <a:gd name="connsiteX4357" fmla="*/ 8739331 w 12192000"/>
              <a:gd name="connsiteY4357" fmla="*/ 412664 h 2007826"/>
              <a:gd name="connsiteX4358" fmla="*/ 8732091 w 12192000"/>
              <a:gd name="connsiteY4358" fmla="*/ 414759 h 2007826"/>
              <a:gd name="connsiteX4359" fmla="*/ 8766667 w 12192000"/>
              <a:gd name="connsiteY4359" fmla="*/ 417427 h 2007826"/>
              <a:gd name="connsiteX4360" fmla="*/ 8778478 w 12192000"/>
              <a:gd name="connsiteY4360" fmla="*/ 411378 h 2007826"/>
              <a:gd name="connsiteX4361" fmla="*/ 8772144 w 12192000"/>
              <a:gd name="connsiteY4361" fmla="*/ 423190 h 2007826"/>
              <a:gd name="connsiteX4362" fmla="*/ 8797195 w 12192000"/>
              <a:gd name="connsiteY4362" fmla="*/ 413235 h 2007826"/>
              <a:gd name="connsiteX4363" fmla="*/ 8803720 w 12192000"/>
              <a:gd name="connsiteY4363" fmla="*/ 413235 h 2007826"/>
              <a:gd name="connsiteX4364" fmla="*/ 8798957 w 12192000"/>
              <a:gd name="connsiteY4364" fmla="*/ 423428 h 2007826"/>
              <a:gd name="connsiteX4365" fmla="*/ 8814102 w 12192000"/>
              <a:gd name="connsiteY4365" fmla="*/ 417474 h 2007826"/>
              <a:gd name="connsiteX4366" fmla="*/ 8818816 w 12192000"/>
              <a:gd name="connsiteY4366" fmla="*/ 429334 h 2007826"/>
              <a:gd name="connsiteX4367" fmla="*/ 8820341 w 12192000"/>
              <a:gd name="connsiteY4367" fmla="*/ 416903 h 2007826"/>
              <a:gd name="connsiteX4368" fmla="*/ 8831818 w 12192000"/>
              <a:gd name="connsiteY4368" fmla="*/ 421332 h 2007826"/>
              <a:gd name="connsiteX4369" fmla="*/ 8823913 w 12192000"/>
              <a:gd name="connsiteY4369" fmla="*/ 423190 h 2007826"/>
              <a:gd name="connsiteX4370" fmla="*/ 8824960 w 12192000"/>
              <a:gd name="connsiteY4370" fmla="*/ 428048 h 2007826"/>
              <a:gd name="connsiteX4371" fmla="*/ 8836200 w 12192000"/>
              <a:gd name="connsiteY4371" fmla="*/ 423618 h 2007826"/>
              <a:gd name="connsiteX4372" fmla="*/ 8855297 w 12192000"/>
              <a:gd name="connsiteY4372" fmla="*/ 422190 h 2007826"/>
              <a:gd name="connsiteX4373" fmla="*/ 8850202 w 12192000"/>
              <a:gd name="connsiteY4373" fmla="*/ 432716 h 2007826"/>
              <a:gd name="connsiteX4374" fmla="*/ 8880777 w 12192000"/>
              <a:gd name="connsiteY4374" fmla="*/ 427000 h 2007826"/>
              <a:gd name="connsiteX4375" fmla="*/ 8887253 w 12192000"/>
              <a:gd name="connsiteY4375" fmla="*/ 434859 h 2007826"/>
              <a:gd name="connsiteX4376" fmla="*/ 8886777 w 12192000"/>
              <a:gd name="connsiteY4376" fmla="*/ 427524 h 2007826"/>
              <a:gd name="connsiteX4377" fmla="*/ 8893873 w 12192000"/>
              <a:gd name="connsiteY4377" fmla="*/ 427476 h 2007826"/>
              <a:gd name="connsiteX4378" fmla="*/ 8886682 w 12192000"/>
              <a:gd name="connsiteY4378" fmla="*/ 437526 h 2007826"/>
              <a:gd name="connsiteX4379" fmla="*/ 8901732 w 12192000"/>
              <a:gd name="connsiteY4379" fmla="*/ 427524 h 2007826"/>
              <a:gd name="connsiteX4380" fmla="*/ 8906494 w 12192000"/>
              <a:gd name="connsiteY4380" fmla="*/ 427524 h 2007826"/>
              <a:gd name="connsiteX4381" fmla="*/ 8903208 w 12192000"/>
              <a:gd name="connsiteY4381" fmla="*/ 437669 h 2007826"/>
              <a:gd name="connsiteX4382" fmla="*/ 8922877 w 12192000"/>
              <a:gd name="connsiteY4382" fmla="*/ 436097 h 2007826"/>
              <a:gd name="connsiteX4383" fmla="*/ 8936784 w 12192000"/>
              <a:gd name="connsiteY4383" fmla="*/ 435383 h 2007826"/>
              <a:gd name="connsiteX4384" fmla="*/ 8929640 w 12192000"/>
              <a:gd name="connsiteY4384" fmla="*/ 437288 h 2007826"/>
              <a:gd name="connsiteX4385" fmla="*/ 8929497 w 12192000"/>
              <a:gd name="connsiteY4385" fmla="*/ 441527 h 2007826"/>
              <a:gd name="connsiteX4386" fmla="*/ 8959215 w 12192000"/>
              <a:gd name="connsiteY4386" fmla="*/ 436764 h 2007826"/>
              <a:gd name="connsiteX4387" fmla="*/ 8954548 w 12192000"/>
              <a:gd name="connsiteY4387" fmla="*/ 446290 h 2007826"/>
              <a:gd name="connsiteX4388" fmla="*/ 8966788 w 12192000"/>
              <a:gd name="connsiteY4388" fmla="*/ 446624 h 2007826"/>
              <a:gd name="connsiteX4389" fmla="*/ 8962454 w 12192000"/>
              <a:gd name="connsiteY4389" fmla="*/ 437050 h 2007826"/>
              <a:gd name="connsiteX4390" fmla="*/ 8968930 w 12192000"/>
              <a:gd name="connsiteY4390" fmla="*/ 437002 h 2007826"/>
              <a:gd name="connsiteX4391" fmla="*/ 8968740 w 12192000"/>
              <a:gd name="connsiteY4391" fmla="*/ 448291 h 2007826"/>
              <a:gd name="connsiteX4392" fmla="*/ 8982075 w 12192000"/>
              <a:gd name="connsiteY4392" fmla="*/ 436383 h 2007826"/>
              <a:gd name="connsiteX4393" fmla="*/ 8981980 w 12192000"/>
              <a:gd name="connsiteY4393" fmla="*/ 449243 h 2007826"/>
              <a:gd name="connsiteX4394" fmla="*/ 8996172 w 12192000"/>
              <a:gd name="connsiteY4394" fmla="*/ 440670 h 2007826"/>
              <a:gd name="connsiteX4395" fmla="*/ 8994505 w 12192000"/>
              <a:gd name="connsiteY4395" fmla="*/ 451482 h 2007826"/>
              <a:gd name="connsiteX4396" fmla="*/ 9000744 w 12192000"/>
              <a:gd name="connsiteY4396" fmla="*/ 451339 h 2007826"/>
              <a:gd name="connsiteX4397" fmla="*/ 9001553 w 12192000"/>
              <a:gd name="connsiteY4397" fmla="*/ 441813 h 2007826"/>
              <a:gd name="connsiteX4398" fmla="*/ 9010079 w 12192000"/>
              <a:gd name="connsiteY4398" fmla="*/ 441813 h 2007826"/>
              <a:gd name="connsiteX4399" fmla="*/ 9007983 w 12192000"/>
              <a:gd name="connsiteY4399" fmla="*/ 449910 h 2007826"/>
              <a:gd name="connsiteX4400" fmla="*/ 9019508 w 12192000"/>
              <a:gd name="connsiteY4400" fmla="*/ 446862 h 2007826"/>
              <a:gd name="connsiteX4401" fmla="*/ 9034701 w 12192000"/>
              <a:gd name="connsiteY4401" fmla="*/ 447433 h 2007826"/>
              <a:gd name="connsiteX4402" fmla="*/ 9034129 w 12192000"/>
              <a:gd name="connsiteY4402" fmla="*/ 456292 h 2007826"/>
              <a:gd name="connsiteX4403" fmla="*/ 9051179 w 12192000"/>
              <a:gd name="connsiteY4403" fmla="*/ 453720 h 2007826"/>
              <a:gd name="connsiteX4404" fmla="*/ 9066800 w 12192000"/>
              <a:gd name="connsiteY4404" fmla="*/ 455578 h 2007826"/>
              <a:gd name="connsiteX4405" fmla="*/ 9070943 w 12192000"/>
              <a:gd name="connsiteY4405" fmla="*/ 452673 h 2007826"/>
              <a:gd name="connsiteX4406" fmla="*/ 9086136 w 12192000"/>
              <a:gd name="connsiteY4406" fmla="*/ 455149 h 2007826"/>
              <a:gd name="connsiteX4407" fmla="*/ 9086993 w 12192000"/>
              <a:gd name="connsiteY4407" fmla="*/ 460627 h 2007826"/>
              <a:gd name="connsiteX4408" fmla="*/ 9126998 w 12192000"/>
              <a:gd name="connsiteY4408" fmla="*/ 464485 h 2007826"/>
              <a:gd name="connsiteX4409" fmla="*/ 9156192 w 12192000"/>
              <a:gd name="connsiteY4409" fmla="*/ 469486 h 2007826"/>
              <a:gd name="connsiteX4410" fmla="*/ 9160526 w 12192000"/>
              <a:gd name="connsiteY4410" fmla="*/ 466104 h 2007826"/>
              <a:gd name="connsiteX4411" fmla="*/ 9176195 w 12192000"/>
              <a:gd name="connsiteY4411" fmla="*/ 467724 h 2007826"/>
              <a:gd name="connsiteX4412" fmla="*/ 9179100 w 12192000"/>
              <a:gd name="connsiteY4412" fmla="*/ 475630 h 2007826"/>
              <a:gd name="connsiteX4413" fmla="*/ 9199150 w 12192000"/>
              <a:gd name="connsiteY4413" fmla="*/ 472105 h 2007826"/>
              <a:gd name="connsiteX4414" fmla="*/ 9214771 w 12192000"/>
              <a:gd name="connsiteY4414" fmla="*/ 473010 h 2007826"/>
              <a:gd name="connsiteX4415" fmla="*/ 9221724 w 12192000"/>
              <a:gd name="connsiteY4415" fmla="*/ 479155 h 2007826"/>
              <a:gd name="connsiteX4416" fmla="*/ 9251728 w 12192000"/>
              <a:gd name="connsiteY4416" fmla="*/ 481822 h 2007826"/>
              <a:gd name="connsiteX4417" fmla="*/ 9265396 w 12192000"/>
              <a:gd name="connsiteY4417" fmla="*/ 482441 h 2007826"/>
              <a:gd name="connsiteX4418" fmla="*/ 9295972 w 12192000"/>
              <a:gd name="connsiteY4418" fmla="*/ 488823 h 2007826"/>
              <a:gd name="connsiteX4419" fmla="*/ 9381744 w 12192000"/>
              <a:gd name="connsiteY4419" fmla="*/ 502827 h 2007826"/>
              <a:gd name="connsiteX4420" fmla="*/ 9444276 w 12192000"/>
              <a:gd name="connsiteY4420" fmla="*/ 511543 h 2007826"/>
              <a:gd name="connsiteX4421" fmla="*/ 9475280 w 12192000"/>
              <a:gd name="connsiteY4421" fmla="*/ 517211 h 2007826"/>
              <a:gd name="connsiteX4422" fmla="*/ 9503759 w 12192000"/>
              <a:gd name="connsiteY4422" fmla="*/ 521736 h 2007826"/>
              <a:gd name="connsiteX4423" fmla="*/ 9703451 w 12192000"/>
              <a:gd name="connsiteY4423" fmla="*/ 552457 h 2007826"/>
              <a:gd name="connsiteX4424" fmla="*/ 9765506 w 12192000"/>
              <a:gd name="connsiteY4424" fmla="*/ 562125 h 2007826"/>
              <a:gd name="connsiteX4425" fmla="*/ 9817703 w 12192000"/>
              <a:gd name="connsiteY4425" fmla="*/ 571556 h 2007826"/>
              <a:gd name="connsiteX4426" fmla="*/ 9851422 w 12192000"/>
              <a:gd name="connsiteY4426" fmla="*/ 578748 h 2007826"/>
              <a:gd name="connsiteX4427" fmla="*/ 9903476 w 12192000"/>
              <a:gd name="connsiteY4427" fmla="*/ 587703 h 2007826"/>
              <a:gd name="connsiteX4428" fmla="*/ 9960816 w 12192000"/>
              <a:gd name="connsiteY4428" fmla="*/ 595847 h 2007826"/>
              <a:gd name="connsiteX4429" fmla="*/ 9989153 w 12192000"/>
              <a:gd name="connsiteY4429" fmla="*/ 599896 h 2007826"/>
              <a:gd name="connsiteX4430" fmla="*/ 10013299 w 12192000"/>
              <a:gd name="connsiteY4430" fmla="*/ 605326 h 2007826"/>
              <a:gd name="connsiteX4431" fmla="*/ 10070306 w 12192000"/>
              <a:gd name="connsiteY4431" fmla="*/ 616709 h 2007826"/>
              <a:gd name="connsiteX4432" fmla="*/ 10083832 w 12192000"/>
              <a:gd name="connsiteY4432" fmla="*/ 619805 h 2007826"/>
              <a:gd name="connsiteX4433" fmla="*/ 10117645 w 12192000"/>
              <a:gd name="connsiteY4433" fmla="*/ 623996 h 2007826"/>
              <a:gd name="connsiteX4434" fmla="*/ 10146411 w 12192000"/>
              <a:gd name="connsiteY4434" fmla="*/ 628426 h 2007826"/>
              <a:gd name="connsiteX4435" fmla="*/ 10175320 w 12192000"/>
              <a:gd name="connsiteY4435" fmla="*/ 636475 h 2007826"/>
              <a:gd name="connsiteX4436" fmla="*/ 10198751 w 12192000"/>
              <a:gd name="connsiteY4436" fmla="*/ 638142 h 2007826"/>
              <a:gd name="connsiteX4437" fmla="*/ 10222802 w 12192000"/>
              <a:gd name="connsiteY4437" fmla="*/ 643667 h 2007826"/>
              <a:gd name="connsiteX4438" fmla="*/ 10251329 w 12192000"/>
              <a:gd name="connsiteY4438" fmla="*/ 647716 h 2007826"/>
              <a:gd name="connsiteX4439" fmla="*/ 10270236 w 12192000"/>
              <a:gd name="connsiteY4439" fmla="*/ 654622 h 2007826"/>
              <a:gd name="connsiteX4440" fmla="*/ 10274998 w 12192000"/>
              <a:gd name="connsiteY4440" fmla="*/ 651812 h 2007826"/>
              <a:gd name="connsiteX4441" fmla="*/ 10318099 w 12192000"/>
              <a:gd name="connsiteY4441" fmla="*/ 662386 h 2007826"/>
              <a:gd name="connsiteX4442" fmla="*/ 10341530 w 12192000"/>
              <a:gd name="connsiteY4442" fmla="*/ 666815 h 2007826"/>
              <a:gd name="connsiteX4443" fmla="*/ 10375249 w 12192000"/>
              <a:gd name="connsiteY4443" fmla="*/ 674341 h 2007826"/>
              <a:gd name="connsiteX4444" fmla="*/ 10393966 w 12192000"/>
              <a:gd name="connsiteY4444" fmla="*/ 676008 h 2007826"/>
              <a:gd name="connsiteX4445" fmla="*/ 10417683 w 12192000"/>
              <a:gd name="connsiteY4445" fmla="*/ 680961 h 2007826"/>
              <a:gd name="connsiteX4446" fmla="*/ 10449163 w 12192000"/>
              <a:gd name="connsiteY4446" fmla="*/ 687296 h 2007826"/>
              <a:gd name="connsiteX4447" fmla="*/ 10489406 w 12192000"/>
              <a:gd name="connsiteY4447" fmla="*/ 697870 h 2007826"/>
              <a:gd name="connsiteX4448" fmla="*/ 10537222 w 12192000"/>
              <a:gd name="connsiteY4448" fmla="*/ 704919 h 2007826"/>
              <a:gd name="connsiteX4449" fmla="*/ 10556272 w 12192000"/>
              <a:gd name="connsiteY4449" fmla="*/ 712445 h 2007826"/>
              <a:gd name="connsiteX4450" fmla="*/ 10560558 w 12192000"/>
              <a:gd name="connsiteY4450" fmla="*/ 709111 h 2007826"/>
              <a:gd name="connsiteX4451" fmla="*/ 10586133 w 12192000"/>
              <a:gd name="connsiteY4451" fmla="*/ 717065 h 2007826"/>
              <a:gd name="connsiteX4452" fmla="*/ 10625519 w 12192000"/>
              <a:gd name="connsiteY4452" fmla="*/ 723590 h 2007826"/>
              <a:gd name="connsiteX4453" fmla="*/ 10625424 w 12192000"/>
              <a:gd name="connsiteY4453" fmla="*/ 718160 h 2007826"/>
              <a:gd name="connsiteX4454" fmla="*/ 10605801 w 12192000"/>
              <a:gd name="connsiteY4454" fmla="*/ 717970 h 2007826"/>
              <a:gd name="connsiteX4455" fmla="*/ 10606183 w 12192000"/>
              <a:gd name="connsiteY4455" fmla="*/ 713492 h 2007826"/>
              <a:gd name="connsiteX4456" fmla="*/ 10584323 w 12192000"/>
              <a:gd name="connsiteY4456" fmla="*/ 712302 h 2007826"/>
              <a:gd name="connsiteX4457" fmla="*/ 10570607 w 12192000"/>
              <a:gd name="connsiteY4457" fmla="*/ 706634 h 2007826"/>
              <a:gd name="connsiteX4458" fmla="*/ 10541508 w 12192000"/>
              <a:gd name="connsiteY4458" fmla="*/ 699775 h 2007826"/>
              <a:gd name="connsiteX4459" fmla="*/ 10513219 w 12192000"/>
              <a:gd name="connsiteY4459" fmla="*/ 696012 h 2007826"/>
              <a:gd name="connsiteX4460" fmla="*/ 10499456 w 12192000"/>
              <a:gd name="connsiteY4460" fmla="*/ 691249 h 2007826"/>
              <a:gd name="connsiteX4461" fmla="*/ 10479834 w 12192000"/>
              <a:gd name="connsiteY4461" fmla="*/ 688677 h 2007826"/>
              <a:gd name="connsiteX4462" fmla="*/ 10448973 w 12192000"/>
              <a:gd name="connsiteY4462" fmla="*/ 684581 h 2007826"/>
              <a:gd name="connsiteX4463" fmla="*/ 10448782 w 12192000"/>
              <a:gd name="connsiteY4463" fmla="*/ 680485 h 2007826"/>
              <a:gd name="connsiteX4464" fmla="*/ 10413111 w 12192000"/>
              <a:gd name="connsiteY4464" fmla="*/ 673626 h 2007826"/>
              <a:gd name="connsiteX4465" fmla="*/ 10361057 w 12192000"/>
              <a:gd name="connsiteY4465" fmla="*/ 664434 h 2007826"/>
              <a:gd name="connsiteX4466" fmla="*/ 10328434 w 12192000"/>
              <a:gd name="connsiteY4466" fmla="*/ 657766 h 2007826"/>
              <a:gd name="connsiteX4467" fmla="*/ 10270427 w 12192000"/>
              <a:gd name="connsiteY4467" fmla="*/ 645334 h 2007826"/>
              <a:gd name="connsiteX4468" fmla="*/ 10242042 w 12192000"/>
              <a:gd name="connsiteY4468" fmla="*/ 641095 h 2007826"/>
              <a:gd name="connsiteX4469" fmla="*/ 10218182 w 12192000"/>
              <a:gd name="connsiteY4469" fmla="*/ 636047 h 2007826"/>
              <a:gd name="connsiteX4470" fmla="*/ 10165461 w 12192000"/>
              <a:gd name="connsiteY4470" fmla="*/ 625902 h 2007826"/>
              <a:gd name="connsiteX4471" fmla="*/ 10112692 w 12192000"/>
              <a:gd name="connsiteY4471" fmla="*/ 615995 h 2007826"/>
              <a:gd name="connsiteX4472" fmla="*/ 10089833 w 12192000"/>
              <a:gd name="connsiteY4472" fmla="*/ 609755 h 2007826"/>
              <a:gd name="connsiteX4473" fmla="*/ 10084355 w 12192000"/>
              <a:gd name="connsiteY4473" fmla="*/ 611470 h 2007826"/>
              <a:gd name="connsiteX4474" fmla="*/ 10066116 w 12192000"/>
              <a:gd name="connsiteY4474" fmla="*/ 605754 h 2007826"/>
              <a:gd name="connsiteX4475" fmla="*/ 9958912 w 12192000"/>
              <a:gd name="connsiteY4475" fmla="*/ 584940 h 2007826"/>
              <a:gd name="connsiteX4476" fmla="*/ 9957245 w 12192000"/>
              <a:gd name="connsiteY4476" fmla="*/ 589751 h 2007826"/>
              <a:gd name="connsiteX4477" fmla="*/ 9937195 w 12192000"/>
              <a:gd name="connsiteY4477" fmla="*/ 581034 h 2007826"/>
              <a:gd name="connsiteX4478" fmla="*/ 9885473 w 12192000"/>
              <a:gd name="connsiteY4478" fmla="*/ 577748 h 2007826"/>
              <a:gd name="connsiteX4479" fmla="*/ 9887616 w 12192000"/>
              <a:gd name="connsiteY4479" fmla="*/ 570699 h 2007826"/>
              <a:gd name="connsiteX4480" fmla="*/ 9858232 w 12192000"/>
              <a:gd name="connsiteY4480" fmla="*/ 574890 h 2007826"/>
              <a:gd name="connsiteX4481" fmla="*/ 9859804 w 12192000"/>
              <a:gd name="connsiteY4481" fmla="*/ 570223 h 2007826"/>
              <a:gd name="connsiteX4482" fmla="*/ 9829419 w 12192000"/>
              <a:gd name="connsiteY4482" fmla="*/ 570699 h 2007826"/>
              <a:gd name="connsiteX4483" fmla="*/ 9835181 w 12192000"/>
              <a:gd name="connsiteY4483" fmla="*/ 559887 h 2007826"/>
              <a:gd name="connsiteX4484" fmla="*/ 9827657 w 12192000"/>
              <a:gd name="connsiteY4484" fmla="*/ 564126 h 2007826"/>
              <a:gd name="connsiteX4485" fmla="*/ 9808321 w 12192000"/>
              <a:gd name="connsiteY4485" fmla="*/ 563364 h 2007826"/>
              <a:gd name="connsiteX4486" fmla="*/ 9780366 w 12192000"/>
              <a:gd name="connsiteY4486" fmla="*/ 554505 h 2007826"/>
              <a:gd name="connsiteX4487" fmla="*/ 9762982 w 12192000"/>
              <a:gd name="connsiteY4487" fmla="*/ 551171 h 2007826"/>
              <a:gd name="connsiteX4488" fmla="*/ 9755220 w 12192000"/>
              <a:gd name="connsiteY4488" fmla="*/ 554505 h 2007826"/>
              <a:gd name="connsiteX4489" fmla="*/ 9741789 w 12192000"/>
              <a:gd name="connsiteY4489" fmla="*/ 547265 h 2007826"/>
              <a:gd name="connsiteX4490" fmla="*/ 9717500 w 12192000"/>
              <a:gd name="connsiteY4490" fmla="*/ 543645 h 2007826"/>
              <a:gd name="connsiteX4491" fmla="*/ 9684068 w 12192000"/>
              <a:gd name="connsiteY4491" fmla="*/ 539930 h 2007826"/>
              <a:gd name="connsiteX4492" fmla="*/ 9651159 w 12192000"/>
              <a:gd name="connsiteY4492" fmla="*/ 533738 h 2007826"/>
              <a:gd name="connsiteX4493" fmla="*/ 9625870 w 12192000"/>
              <a:gd name="connsiteY4493" fmla="*/ 528118 h 2007826"/>
              <a:gd name="connsiteX4494" fmla="*/ 9622822 w 12192000"/>
              <a:gd name="connsiteY4494" fmla="*/ 532309 h 2007826"/>
              <a:gd name="connsiteX4495" fmla="*/ 9593866 w 12192000"/>
              <a:gd name="connsiteY4495" fmla="*/ 525927 h 2007826"/>
              <a:gd name="connsiteX4496" fmla="*/ 9555385 w 12192000"/>
              <a:gd name="connsiteY4496" fmla="*/ 521640 h 2007826"/>
              <a:gd name="connsiteX4497" fmla="*/ 9536096 w 12192000"/>
              <a:gd name="connsiteY4497" fmla="*/ 513734 h 2007826"/>
              <a:gd name="connsiteX4498" fmla="*/ 9527572 w 12192000"/>
              <a:gd name="connsiteY4498" fmla="*/ 517306 h 2007826"/>
              <a:gd name="connsiteX4499" fmla="*/ 9503426 w 12192000"/>
              <a:gd name="connsiteY4499" fmla="*/ 511352 h 2007826"/>
              <a:gd name="connsiteX4500" fmla="*/ 9470041 w 12192000"/>
              <a:gd name="connsiteY4500" fmla="*/ 504732 h 2007826"/>
              <a:gd name="connsiteX4501" fmla="*/ 9446371 w 12192000"/>
              <a:gd name="connsiteY4501" fmla="*/ 500445 h 2007826"/>
              <a:gd name="connsiteX4502" fmla="*/ 9379839 w 12192000"/>
              <a:gd name="connsiteY4502" fmla="*/ 490967 h 2007826"/>
              <a:gd name="connsiteX4503" fmla="*/ 9346216 w 12192000"/>
              <a:gd name="connsiteY4503" fmla="*/ 487680 h 2007826"/>
              <a:gd name="connsiteX4504" fmla="*/ 9287303 w 12192000"/>
              <a:gd name="connsiteY4504" fmla="*/ 475201 h 2007826"/>
              <a:gd name="connsiteX4505" fmla="*/ 9286161 w 12192000"/>
              <a:gd name="connsiteY4505" fmla="*/ 479821 h 2007826"/>
              <a:gd name="connsiteX4506" fmla="*/ 9256252 w 12192000"/>
              <a:gd name="connsiteY4506" fmla="*/ 474106 h 2007826"/>
              <a:gd name="connsiteX4507" fmla="*/ 9184291 w 12192000"/>
              <a:gd name="connsiteY4507" fmla="*/ 461913 h 2007826"/>
              <a:gd name="connsiteX4508" fmla="*/ 9158716 w 12192000"/>
              <a:gd name="connsiteY4508" fmla="*/ 456626 h 2007826"/>
              <a:gd name="connsiteX4509" fmla="*/ 9157430 w 12192000"/>
              <a:gd name="connsiteY4509" fmla="*/ 460817 h 2007826"/>
              <a:gd name="connsiteX4510" fmla="*/ 9122902 w 12192000"/>
              <a:gd name="connsiteY4510" fmla="*/ 453482 h 2007826"/>
              <a:gd name="connsiteX4511" fmla="*/ 9084326 w 12192000"/>
              <a:gd name="connsiteY4511" fmla="*/ 447195 h 2007826"/>
              <a:gd name="connsiteX4512" fmla="*/ 9051179 w 12192000"/>
              <a:gd name="connsiteY4512" fmla="*/ 445814 h 2007826"/>
              <a:gd name="connsiteX4513" fmla="*/ 9018175 w 12192000"/>
              <a:gd name="connsiteY4513" fmla="*/ 439050 h 2007826"/>
              <a:gd name="connsiteX4514" fmla="*/ 8829723 w 12192000"/>
              <a:gd name="connsiteY4514" fmla="*/ 413950 h 2007826"/>
              <a:gd name="connsiteX4515" fmla="*/ 8759285 w 12192000"/>
              <a:gd name="connsiteY4515" fmla="*/ 411330 h 2007826"/>
              <a:gd name="connsiteX4516" fmla="*/ 8755952 w 12192000"/>
              <a:gd name="connsiteY4516" fmla="*/ 402471 h 2007826"/>
              <a:gd name="connsiteX4517" fmla="*/ 8719090 w 12192000"/>
              <a:gd name="connsiteY4517" fmla="*/ 408186 h 2007826"/>
              <a:gd name="connsiteX4518" fmla="*/ 8725519 w 12192000"/>
              <a:gd name="connsiteY4518" fmla="*/ 398851 h 2007826"/>
              <a:gd name="connsiteX4519" fmla="*/ 8721328 w 12192000"/>
              <a:gd name="connsiteY4519" fmla="*/ 399661 h 2007826"/>
              <a:gd name="connsiteX4520" fmla="*/ 8706183 w 12192000"/>
              <a:gd name="connsiteY4520" fmla="*/ 410044 h 2007826"/>
              <a:gd name="connsiteX4521" fmla="*/ 8705802 w 12192000"/>
              <a:gd name="connsiteY4521" fmla="*/ 403995 h 2007826"/>
              <a:gd name="connsiteX4522" fmla="*/ 8714137 w 12192000"/>
              <a:gd name="connsiteY4522" fmla="*/ 401804 h 2007826"/>
              <a:gd name="connsiteX4523" fmla="*/ 8698992 w 12192000"/>
              <a:gd name="connsiteY4523" fmla="*/ 399851 h 2007826"/>
              <a:gd name="connsiteX4524" fmla="*/ 8681466 w 12192000"/>
              <a:gd name="connsiteY4524" fmla="*/ 403709 h 2007826"/>
              <a:gd name="connsiteX4525" fmla="*/ 8685276 w 12192000"/>
              <a:gd name="connsiteY4525" fmla="*/ 394326 h 2007826"/>
              <a:gd name="connsiteX4526" fmla="*/ 8665893 w 12192000"/>
              <a:gd name="connsiteY4526" fmla="*/ 404948 h 2007826"/>
              <a:gd name="connsiteX4527" fmla="*/ 8676417 w 12192000"/>
              <a:gd name="connsiteY4527" fmla="*/ 395326 h 2007826"/>
              <a:gd name="connsiteX4528" fmla="*/ 8657939 w 12192000"/>
              <a:gd name="connsiteY4528" fmla="*/ 398470 h 2007826"/>
              <a:gd name="connsiteX4529" fmla="*/ 8649700 w 12192000"/>
              <a:gd name="connsiteY4529" fmla="*/ 392326 h 2007826"/>
              <a:gd name="connsiteX4530" fmla="*/ 8647986 w 12192000"/>
              <a:gd name="connsiteY4530" fmla="*/ 399423 h 2007826"/>
              <a:gd name="connsiteX4531" fmla="*/ 8627745 w 12192000"/>
              <a:gd name="connsiteY4531" fmla="*/ 388658 h 2007826"/>
              <a:gd name="connsiteX4532" fmla="*/ 7505605 w 12192000"/>
              <a:gd name="connsiteY4532" fmla="*/ 388515 h 2007826"/>
              <a:gd name="connsiteX4533" fmla="*/ 7505700 w 12192000"/>
              <a:gd name="connsiteY4533" fmla="*/ 414807 h 2007826"/>
              <a:gd name="connsiteX4534" fmla="*/ 7519083 w 12192000"/>
              <a:gd name="connsiteY4534" fmla="*/ 401518 h 2007826"/>
              <a:gd name="connsiteX4535" fmla="*/ 7521035 w 12192000"/>
              <a:gd name="connsiteY4535" fmla="*/ 415093 h 2007826"/>
              <a:gd name="connsiteX4536" fmla="*/ 7526274 w 12192000"/>
              <a:gd name="connsiteY4536" fmla="*/ 403900 h 2007826"/>
              <a:gd name="connsiteX4537" fmla="*/ 7532322 w 12192000"/>
              <a:gd name="connsiteY4537" fmla="*/ 403519 h 2007826"/>
              <a:gd name="connsiteX4538" fmla="*/ 7528894 w 12192000"/>
              <a:gd name="connsiteY4538" fmla="*/ 419618 h 2007826"/>
              <a:gd name="connsiteX4539" fmla="*/ 7543610 w 12192000"/>
              <a:gd name="connsiteY4539" fmla="*/ 401661 h 2007826"/>
              <a:gd name="connsiteX4540" fmla="*/ 7543848 w 12192000"/>
              <a:gd name="connsiteY4540" fmla="*/ 418046 h 2007826"/>
              <a:gd name="connsiteX4541" fmla="*/ 7547420 w 12192000"/>
              <a:gd name="connsiteY4541" fmla="*/ 417950 h 2007826"/>
              <a:gd name="connsiteX4542" fmla="*/ 7553325 w 12192000"/>
              <a:gd name="connsiteY4542" fmla="*/ 402947 h 2007826"/>
              <a:gd name="connsiteX4543" fmla="*/ 7541514 w 12192000"/>
              <a:gd name="connsiteY4543" fmla="*/ 398565 h 2007826"/>
              <a:gd name="connsiteX4544" fmla="*/ 7523131 w 12192000"/>
              <a:gd name="connsiteY4544" fmla="*/ 398470 h 2007826"/>
              <a:gd name="connsiteX4545" fmla="*/ 7525083 w 12192000"/>
              <a:gd name="connsiteY4545" fmla="*/ 389420 h 2007826"/>
              <a:gd name="connsiteX4546" fmla="*/ 7519845 w 12192000"/>
              <a:gd name="connsiteY4546" fmla="*/ 389420 h 2007826"/>
              <a:gd name="connsiteX4547" fmla="*/ 7520988 w 12192000"/>
              <a:gd name="connsiteY4547" fmla="*/ 400899 h 2007826"/>
              <a:gd name="connsiteX4548" fmla="*/ 7505605 w 12192000"/>
              <a:gd name="connsiteY4548" fmla="*/ 388515 h 2007826"/>
              <a:gd name="connsiteX4549" fmla="*/ 7993232 w 12192000"/>
              <a:gd name="connsiteY4549" fmla="*/ 388129 h 2007826"/>
              <a:gd name="connsiteX4550" fmla="*/ 7983522 w 12192000"/>
              <a:gd name="connsiteY4550" fmla="*/ 390944 h 2007826"/>
              <a:gd name="connsiteX4551" fmla="*/ 7983522 w 12192000"/>
              <a:gd name="connsiteY4551" fmla="*/ 392850 h 2007826"/>
              <a:gd name="connsiteX4552" fmla="*/ 8000190 w 12192000"/>
              <a:gd name="connsiteY4552" fmla="*/ 392993 h 2007826"/>
              <a:gd name="connsiteX4553" fmla="*/ 7993232 w 12192000"/>
              <a:gd name="connsiteY4553" fmla="*/ 388129 h 2007826"/>
              <a:gd name="connsiteX4554" fmla="*/ 7446740 w 12192000"/>
              <a:gd name="connsiteY4554" fmla="*/ 386039 h 2007826"/>
              <a:gd name="connsiteX4555" fmla="*/ 7444978 w 12192000"/>
              <a:gd name="connsiteY4555" fmla="*/ 402614 h 2007826"/>
              <a:gd name="connsiteX4556" fmla="*/ 7446740 w 12192000"/>
              <a:gd name="connsiteY4556" fmla="*/ 386039 h 2007826"/>
              <a:gd name="connsiteX4557" fmla="*/ 7430691 w 12192000"/>
              <a:gd name="connsiteY4557" fmla="*/ 386039 h 2007826"/>
              <a:gd name="connsiteX4558" fmla="*/ 7430596 w 12192000"/>
              <a:gd name="connsiteY4558" fmla="*/ 402090 h 2007826"/>
              <a:gd name="connsiteX4559" fmla="*/ 7430691 w 12192000"/>
              <a:gd name="connsiteY4559" fmla="*/ 386039 h 2007826"/>
              <a:gd name="connsiteX4560" fmla="*/ 8824721 w 12192000"/>
              <a:gd name="connsiteY4560" fmla="*/ 385514 h 2007826"/>
              <a:gd name="connsiteX4561" fmla="*/ 8811196 w 12192000"/>
              <a:gd name="connsiteY4561" fmla="*/ 391230 h 2007826"/>
              <a:gd name="connsiteX4562" fmla="*/ 8824721 w 12192000"/>
              <a:gd name="connsiteY4562" fmla="*/ 385514 h 2007826"/>
              <a:gd name="connsiteX4563" fmla="*/ 7960794 w 12192000"/>
              <a:gd name="connsiteY4563" fmla="*/ 384257 h 2007826"/>
              <a:gd name="connsiteX4564" fmla="*/ 7954518 w 12192000"/>
              <a:gd name="connsiteY4564" fmla="*/ 385181 h 2007826"/>
              <a:gd name="connsiteX4565" fmla="*/ 7960794 w 12192000"/>
              <a:gd name="connsiteY4565" fmla="*/ 384257 h 2007826"/>
              <a:gd name="connsiteX4566" fmla="*/ 3506333 w 12192000"/>
              <a:gd name="connsiteY4566" fmla="*/ 383943 h 2007826"/>
              <a:gd name="connsiteX4567" fmla="*/ 3505616 w 12192000"/>
              <a:gd name="connsiteY4567" fmla="*/ 389754 h 2007826"/>
              <a:gd name="connsiteX4568" fmla="*/ 3493514 w 12192000"/>
              <a:gd name="connsiteY4568" fmla="*/ 388325 h 2007826"/>
              <a:gd name="connsiteX4569" fmla="*/ 3495087 w 12192000"/>
              <a:gd name="connsiteY4569" fmla="*/ 399042 h 2007826"/>
              <a:gd name="connsiteX4570" fmla="*/ 3500806 w 12192000"/>
              <a:gd name="connsiteY4570" fmla="*/ 398708 h 2007826"/>
              <a:gd name="connsiteX4571" fmla="*/ 3500662 w 12192000"/>
              <a:gd name="connsiteY4571" fmla="*/ 404948 h 2007826"/>
              <a:gd name="connsiteX4572" fmla="*/ 3492354 w 12192000"/>
              <a:gd name="connsiteY4572" fmla="*/ 398858 h 2007826"/>
              <a:gd name="connsiteX4573" fmla="*/ 3481762 w 12192000"/>
              <a:gd name="connsiteY4573" fmla="*/ 407657 h 2007826"/>
              <a:gd name="connsiteX4574" fmla="*/ 3467586 w 12192000"/>
              <a:gd name="connsiteY4574" fmla="*/ 409996 h 2007826"/>
              <a:gd name="connsiteX4575" fmla="*/ 3456919 w 12192000"/>
              <a:gd name="connsiteY4575" fmla="*/ 406091 h 2007826"/>
              <a:gd name="connsiteX4576" fmla="*/ 3482786 w 12192000"/>
              <a:gd name="connsiteY4576" fmla="*/ 399423 h 2007826"/>
              <a:gd name="connsiteX4577" fmla="*/ 3479689 w 12192000"/>
              <a:gd name="connsiteY4577" fmla="*/ 405805 h 2007826"/>
              <a:gd name="connsiteX4578" fmla="*/ 3492354 w 12192000"/>
              <a:gd name="connsiteY4578" fmla="*/ 398857 h 2007826"/>
              <a:gd name="connsiteX4579" fmla="*/ 3486969 w 12192000"/>
              <a:gd name="connsiteY4579" fmla="*/ 394910 h 2007826"/>
              <a:gd name="connsiteX4580" fmla="*/ 3470452 w 12192000"/>
              <a:gd name="connsiteY4580" fmla="*/ 391087 h 2007826"/>
              <a:gd name="connsiteX4581" fmla="*/ 3457545 w 12192000"/>
              <a:gd name="connsiteY4581" fmla="*/ 393993 h 2007826"/>
              <a:gd name="connsiteX4582" fmla="*/ 3468356 w 12192000"/>
              <a:gd name="connsiteY4582" fmla="*/ 386991 h 2007826"/>
              <a:gd name="connsiteX4583" fmla="*/ 3506333 w 12192000"/>
              <a:gd name="connsiteY4583" fmla="*/ 383943 h 2007826"/>
              <a:gd name="connsiteX4584" fmla="*/ 8107776 w 12192000"/>
              <a:gd name="connsiteY4584" fmla="*/ 383514 h 2007826"/>
              <a:gd name="connsiteX4585" fmla="*/ 8098441 w 12192000"/>
              <a:gd name="connsiteY4585" fmla="*/ 388658 h 2007826"/>
              <a:gd name="connsiteX4586" fmla="*/ 8071152 w 12192000"/>
              <a:gd name="connsiteY4586" fmla="*/ 387515 h 2007826"/>
              <a:gd name="connsiteX4587" fmla="*/ 8086344 w 12192000"/>
              <a:gd name="connsiteY4587" fmla="*/ 394136 h 2007826"/>
              <a:gd name="connsiteX4588" fmla="*/ 8107776 w 12192000"/>
              <a:gd name="connsiteY4588" fmla="*/ 383514 h 2007826"/>
              <a:gd name="connsiteX4589" fmla="*/ 3437393 w 12192000"/>
              <a:gd name="connsiteY4589" fmla="*/ 382371 h 2007826"/>
              <a:gd name="connsiteX4590" fmla="*/ 3434606 w 12192000"/>
              <a:gd name="connsiteY4590" fmla="*/ 393354 h 2007826"/>
              <a:gd name="connsiteX4591" fmla="*/ 3432281 w 12192000"/>
              <a:gd name="connsiteY4591" fmla="*/ 392089 h 2007826"/>
              <a:gd name="connsiteX4592" fmla="*/ 3437393 w 12192000"/>
              <a:gd name="connsiteY4592" fmla="*/ 382371 h 2007826"/>
              <a:gd name="connsiteX4593" fmla="*/ 3625042 w 12192000"/>
              <a:gd name="connsiteY4593" fmla="*/ 381561 h 2007826"/>
              <a:gd name="connsiteX4594" fmla="*/ 3625042 w 12192000"/>
              <a:gd name="connsiteY4594" fmla="*/ 381561 h 2007826"/>
              <a:gd name="connsiteX4595" fmla="*/ 8049578 w 12192000"/>
              <a:gd name="connsiteY4595" fmla="*/ 381323 h 2007826"/>
              <a:gd name="connsiteX4596" fmla="*/ 8049578 w 12192000"/>
              <a:gd name="connsiteY4596" fmla="*/ 381323 h 2007826"/>
              <a:gd name="connsiteX4597" fmla="*/ 2486053 w 12192000"/>
              <a:gd name="connsiteY4597" fmla="*/ 381244 h 2007826"/>
              <a:gd name="connsiteX4598" fmla="*/ 2490649 w 12192000"/>
              <a:gd name="connsiteY4598" fmla="*/ 385609 h 2007826"/>
              <a:gd name="connsiteX4599" fmla="*/ 2474220 w 12192000"/>
              <a:gd name="connsiteY4599" fmla="*/ 392992 h 2007826"/>
              <a:gd name="connsiteX4600" fmla="*/ 2486053 w 12192000"/>
              <a:gd name="connsiteY4600" fmla="*/ 381244 h 2007826"/>
              <a:gd name="connsiteX4601" fmla="*/ 7378542 w 12192000"/>
              <a:gd name="connsiteY4601" fmla="*/ 381085 h 2007826"/>
              <a:gd name="connsiteX4602" fmla="*/ 7379970 w 12192000"/>
              <a:gd name="connsiteY4602" fmla="*/ 403042 h 2007826"/>
              <a:gd name="connsiteX4603" fmla="*/ 7378542 w 12192000"/>
              <a:gd name="connsiteY4603" fmla="*/ 381085 h 2007826"/>
              <a:gd name="connsiteX4604" fmla="*/ 7409212 w 12192000"/>
              <a:gd name="connsiteY4604" fmla="*/ 380990 h 2007826"/>
              <a:gd name="connsiteX4605" fmla="*/ 7407021 w 12192000"/>
              <a:gd name="connsiteY4605" fmla="*/ 397803 h 2007826"/>
              <a:gd name="connsiteX4606" fmla="*/ 7409212 w 12192000"/>
              <a:gd name="connsiteY4606" fmla="*/ 380990 h 2007826"/>
              <a:gd name="connsiteX4607" fmla="*/ 8786669 w 12192000"/>
              <a:gd name="connsiteY4607" fmla="*/ 380513 h 2007826"/>
              <a:gd name="connsiteX4608" fmla="*/ 8774525 w 12192000"/>
              <a:gd name="connsiteY4608" fmla="*/ 389563 h 2007826"/>
              <a:gd name="connsiteX4609" fmla="*/ 8786669 w 12192000"/>
              <a:gd name="connsiteY4609" fmla="*/ 380513 h 2007826"/>
              <a:gd name="connsiteX4610" fmla="*/ 7239476 w 12192000"/>
              <a:gd name="connsiteY4610" fmla="*/ 379894 h 2007826"/>
              <a:gd name="connsiteX4611" fmla="*/ 7239476 w 12192000"/>
              <a:gd name="connsiteY4611" fmla="*/ 379894 h 2007826"/>
              <a:gd name="connsiteX4612" fmla="*/ 7921893 w 12192000"/>
              <a:gd name="connsiteY4612" fmla="*/ 379514 h 2007826"/>
              <a:gd name="connsiteX4613" fmla="*/ 7915751 w 12192000"/>
              <a:gd name="connsiteY4613" fmla="*/ 380371 h 2007826"/>
              <a:gd name="connsiteX4614" fmla="*/ 7921893 w 12192000"/>
              <a:gd name="connsiteY4614" fmla="*/ 379514 h 2007826"/>
              <a:gd name="connsiteX4615" fmla="*/ 8558260 w 12192000"/>
              <a:gd name="connsiteY4615" fmla="*/ 378466 h 2007826"/>
              <a:gd name="connsiteX4616" fmla="*/ 8537877 w 12192000"/>
              <a:gd name="connsiteY4616" fmla="*/ 393802 h 2007826"/>
              <a:gd name="connsiteX4617" fmla="*/ 8579644 w 12192000"/>
              <a:gd name="connsiteY4617" fmla="*/ 396279 h 2007826"/>
              <a:gd name="connsiteX4618" fmla="*/ 8594217 w 12192000"/>
              <a:gd name="connsiteY4618" fmla="*/ 391897 h 2007826"/>
              <a:gd name="connsiteX4619" fmla="*/ 8591598 w 12192000"/>
              <a:gd name="connsiteY4619" fmla="*/ 399375 h 2007826"/>
              <a:gd name="connsiteX4620" fmla="*/ 8627840 w 12192000"/>
              <a:gd name="connsiteY4620" fmla="*/ 393945 h 2007826"/>
              <a:gd name="connsiteX4621" fmla="*/ 8609266 w 12192000"/>
              <a:gd name="connsiteY4621" fmla="*/ 386039 h 2007826"/>
              <a:gd name="connsiteX4622" fmla="*/ 8610362 w 12192000"/>
              <a:gd name="connsiteY4622" fmla="*/ 395898 h 2007826"/>
              <a:gd name="connsiteX4623" fmla="*/ 8594074 w 12192000"/>
              <a:gd name="connsiteY4623" fmla="*/ 384610 h 2007826"/>
              <a:gd name="connsiteX4624" fmla="*/ 8583406 w 12192000"/>
              <a:gd name="connsiteY4624" fmla="*/ 389325 h 2007826"/>
              <a:gd name="connsiteX4625" fmla="*/ 8570976 w 12192000"/>
              <a:gd name="connsiteY4625" fmla="*/ 380895 h 2007826"/>
              <a:gd name="connsiteX4626" fmla="*/ 8573119 w 12192000"/>
              <a:gd name="connsiteY4626" fmla="*/ 389563 h 2007826"/>
              <a:gd name="connsiteX4627" fmla="*/ 8552498 w 12192000"/>
              <a:gd name="connsiteY4627" fmla="*/ 387991 h 2007826"/>
              <a:gd name="connsiteX4628" fmla="*/ 7392115 w 12192000"/>
              <a:gd name="connsiteY4628" fmla="*/ 377656 h 2007826"/>
              <a:gd name="connsiteX4629" fmla="*/ 7386209 w 12192000"/>
              <a:gd name="connsiteY4629" fmla="*/ 405043 h 2007826"/>
              <a:gd name="connsiteX4630" fmla="*/ 7400592 w 12192000"/>
              <a:gd name="connsiteY4630" fmla="*/ 391326 h 2007826"/>
              <a:gd name="connsiteX4631" fmla="*/ 7392115 w 12192000"/>
              <a:gd name="connsiteY4631" fmla="*/ 377656 h 2007826"/>
              <a:gd name="connsiteX4632" fmla="*/ 8801386 w 12192000"/>
              <a:gd name="connsiteY4632" fmla="*/ 377274 h 2007826"/>
              <a:gd name="connsiteX4633" fmla="*/ 8792289 w 12192000"/>
              <a:gd name="connsiteY4633" fmla="*/ 389229 h 2007826"/>
              <a:gd name="connsiteX4634" fmla="*/ 8801386 w 12192000"/>
              <a:gd name="connsiteY4634" fmla="*/ 377274 h 2007826"/>
              <a:gd name="connsiteX4635" fmla="*/ 9720501 w 12192000"/>
              <a:gd name="connsiteY4635" fmla="*/ 376322 h 2007826"/>
              <a:gd name="connsiteX4636" fmla="*/ 9720501 w 12192000"/>
              <a:gd name="connsiteY4636" fmla="*/ 376322 h 2007826"/>
              <a:gd name="connsiteX4637" fmla="*/ 8020027 w 12192000"/>
              <a:gd name="connsiteY4637" fmla="*/ 376114 h 2007826"/>
              <a:gd name="connsiteX4638" fmla="*/ 8011097 w 12192000"/>
              <a:gd name="connsiteY4638" fmla="*/ 377084 h 2007826"/>
              <a:gd name="connsiteX4639" fmla="*/ 8029242 w 12192000"/>
              <a:gd name="connsiteY4639" fmla="*/ 377608 h 2007826"/>
              <a:gd name="connsiteX4640" fmla="*/ 8020027 w 12192000"/>
              <a:gd name="connsiteY4640" fmla="*/ 376114 h 2007826"/>
              <a:gd name="connsiteX4641" fmla="*/ 3003521 w 12192000"/>
              <a:gd name="connsiteY4641" fmla="*/ 375988 h 2007826"/>
              <a:gd name="connsiteX4642" fmla="*/ 3001377 w 12192000"/>
              <a:gd name="connsiteY4642" fmla="*/ 384323 h 2007826"/>
              <a:gd name="connsiteX4643" fmla="*/ 3015666 w 12192000"/>
              <a:gd name="connsiteY4643" fmla="*/ 381608 h 2007826"/>
              <a:gd name="connsiteX4644" fmla="*/ 3001234 w 12192000"/>
              <a:gd name="connsiteY4644" fmla="*/ 386657 h 2007826"/>
              <a:gd name="connsiteX4645" fmla="*/ 2992566 w 12192000"/>
              <a:gd name="connsiteY4645" fmla="*/ 394849 h 2007826"/>
              <a:gd name="connsiteX4646" fmla="*/ 2987138 w 12192000"/>
              <a:gd name="connsiteY4646" fmla="*/ 385181 h 2007826"/>
              <a:gd name="connsiteX4647" fmla="*/ 2986090 w 12192000"/>
              <a:gd name="connsiteY4647" fmla="*/ 393420 h 2007826"/>
              <a:gd name="connsiteX4648" fmla="*/ 2965278 w 12192000"/>
              <a:gd name="connsiteY4648" fmla="*/ 398517 h 2007826"/>
              <a:gd name="connsiteX4649" fmla="*/ 2981233 w 12192000"/>
              <a:gd name="connsiteY4649" fmla="*/ 390182 h 2007826"/>
              <a:gd name="connsiteX4650" fmla="*/ 2987994 w 12192000"/>
              <a:gd name="connsiteY4650" fmla="*/ 381275 h 2007826"/>
              <a:gd name="connsiteX4651" fmla="*/ 3003521 w 12192000"/>
              <a:gd name="connsiteY4651" fmla="*/ 375988 h 2007826"/>
              <a:gd name="connsiteX4652" fmla="*/ 4497785 w 12192000"/>
              <a:gd name="connsiteY4652" fmla="*/ 375608 h 2007826"/>
              <a:gd name="connsiteX4653" fmla="*/ 4489642 w 12192000"/>
              <a:gd name="connsiteY4653" fmla="*/ 383705 h 2007826"/>
              <a:gd name="connsiteX4654" fmla="*/ 4455150 w 12192000"/>
              <a:gd name="connsiteY4654" fmla="*/ 386324 h 2007826"/>
              <a:gd name="connsiteX4655" fmla="*/ 4427342 w 12192000"/>
              <a:gd name="connsiteY4655" fmla="*/ 387515 h 2007826"/>
              <a:gd name="connsiteX4656" fmla="*/ 4402508 w 12192000"/>
              <a:gd name="connsiteY4656" fmla="*/ 390897 h 2007826"/>
              <a:gd name="connsiteX4657" fmla="*/ 4393756 w 12192000"/>
              <a:gd name="connsiteY4657" fmla="*/ 392230 h 2007826"/>
              <a:gd name="connsiteX4658" fmla="*/ 4382003 w 12192000"/>
              <a:gd name="connsiteY4658" fmla="*/ 386467 h 2007826"/>
              <a:gd name="connsiteX4659" fmla="*/ 4371095 w 12192000"/>
              <a:gd name="connsiteY4659" fmla="*/ 398422 h 2007826"/>
              <a:gd name="connsiteX4660" fmla="*/ 4326480 w 12192000"/>
              <a:gd name="connsiteY4660" fmla="*/ 397803 h 2007826"/>
              <a:gd name="connsiteX4661" fmla="*/ 4317432 w 12192000"/>
              <a:gd name="connsiteY4661" fmla="*/ 393993 h 2007826"/>
              <a:gd name="connsiteX4662" fmla="*/ 4278065 w 12192000"/>
              <a:gd name="connsiteY4662" fmla="*/ 399804 h 2007826"/>
              <a:gd name="connsiteX4663" fmla="*/ 4270820 w 12192000"/>
              <a:gd name="connsiteY4663" fmla="*/ 406662 h 2007826"/>
              <a:gd name="connsiteX4664" fmla="*/ 4254212 w 12192000"/>
              <a:gd name="connsiteY4664" fmla="*/ 400518 h 2007826"/>
              <a:gd name="connsiteX4665" fmla="*/ 4245730 w 12192000"/>
              <a:gd name="connsiteY4665" fmla="*/ 408663 h 2007826"/>
              <a:gd name="connsiteX4666" fmla="*/ 4229209 w 12192000"/>
              <a:gd name="connsiteY4666" fmla="*/ 408091 h 2007826"/>
              <a:gd name="connsiteX4667" fmla="*/ 4210215 w 12192000"/>
              <a:gd name="connsiteY4667" fmla="*/ 409091 h 2007826"/>
              <a:gd name="connsiteX4668" fmla="*/ 4211659 w 12192000"/>
              <a:gd name="connsiteY4668" fmla="*/ 416331 h 2007826"/>
              <a:gd name="connsiteX4669" fmla="*/ 4203853 w 12192000"/>
              <a:gd name="connsiteY4669" fmla="*/ 409377 h 2007826"/>
              <a:gd name="connsiteX4670" fmla="*/ 4188752 w 12192000"/>
              <a:gd name="connsiteY4670" fmla="*/ 411473 h 2007826"/>
              <a:gd name="connsiteX4671" fmla="*/ 4190516 w 12192000"/>
              <a:gd name="connsiteY4671" fmla="*/ 418093 h 2007826"/>
              <a:gd name="connsiteX4672" fmla="*/ 4196103 w 12192000"/>
              <a:gd name="connsiteY4672" fmla="*/ 417808 h 2007826"/>
              <a:gd name="connsiteX4673" fmla="*/ 4195477 w 12192000"/>
              <a:gd name="connsiteY4673" fmla="*/ 424333 h 2007826"/>
              <a:gd name="connsiteX4674" fmla="*/ 4180083 w 12192000"/>
              <a:gd name="connsiteY4674" fmla="*/ 409663 h 2007826"/>
              <a:gd name="connsiteX4675" fmla="*/ 4156931 w 12192000"/>
              <a:gd name="connsiteY4675" fmla="*/ 417046 h 2007826"/>
              <a:gd name="connsiteX4676" fmla="*/ 4147022 w 12192000"/>
              <a:gd name="connsiteY4676" fmla="*/ 414188 h 2007826"/>
              <a:gd name="connsiteX4677" fmla="*/ 4151404 w 12192000"/>
              <a:gd name="connsiteY4677" fmla="*/ 420284 h 2007826"/>
              <a:gd name="connsiteX4678" fmla="*/ 4133826 w 12192000"/>
              <a:gd name="connsiteY4678" fmla="*/ 417569 h 2007826"/>
              <a:gd name="connsiteX4679" fmla="*/ 4137161 w 12192000"/>
              <a:gd name="connsiteY4679" fmla="*/ 426381 h 2007826"/>
              <a:gd name="connsiteX4680" fmla="*/ 4122012 w 12192000"/>
              <a:gd name="connsiteY4680" fmla="*/ 417617 h 2007826"/>
              <a:gd name="connsiteX4681" fmla="*/ 4118391 w 12192000"/>
              <a:gd name="connsiteY4681" fmla="*/ 422475 h 2007826"/>
              <a:gd name="connsiteX4682" fmla="*/ 4112960 w 12192000"/>
              <a:gd name="connsiteY4682" fmla="*/ 418855 h 2007826"/>
              <a:gd name="connsiteX4683" fmla="*/ 4086139 w 12192000"/>
              <a:gd name="connsiteY4683" fmla="*/ 427810 h 2007826"/>
              <a:gd name="connsiteX4684" fmla="*/ 4084948 w 12192000"/>
              <a:gd name="connsiteY4684" fmla="*/ 421570 h 2007826"/>
              <a:gd name="connsiteX4685" fmla="*/ 4076326 w 12192000"/>
              <a:gd name="connsiteY4685" fmla="*/ 429429 h 2007826"/>
              <a:gd name="connsiteX4686" fmla="*/ 4074420 w 12192000"/>
              <a:gd name="connsiteY4686" fmla="*/ 421951 h 2007826"/>
              <a:gd name="connsiteX4687" fmla="*/ 4060176 w 12192000"/>
              <a:gd name="connsiteY4687" fmla="*/ 425000 h 2007826"/>
              <a:gd name="connsiteX4688" fmla="*/ 3983194 w 12192000"/>
              <a:gd name="connsiteY4688" fmla="*/ 432525 h 2007826"/>
              <a:gd name="connsiteX4689" fmla="*/ 3971427 w 12192000"/>
              <a:gd name="connsiteY4689" fmla="*/ 444290 h 2007826"/>
              <a:gd name="connsiteX4690" fmla="*/ 3967389 w 12192000"/>
              <a:gd name="connsiteY4690" fmla="*/ 434669 h 2007826"/>
              <a:gd name="connsiteX4691" fmla="*/ 3967817 w 12192000"/>
              <a:gd name="connsiteY4691" fmla="*/ 443671 h 2007826"/>
              <a:gd name="connsiteX4692" fmla="*/ 3947592 w 12192000"/>
              <a:gd name="connsiteY4692" fmla="*/ 444004 h 2007826"/>
              <a:gd name="connsiteX4693" fmla="*/ 3957152 w 12192000"/>
              <a:gd name="connsiteY4693" fmla="*/ 443099 h 2007826"/>
              <a:gd name="connsiteX4694" fmla="*/ 3968292 w 12192000"/>
              <a:gd name="connsiteY4694" fmla="*/ 451958 h 2007826"/>
              <a:gd name="connsiteX4695" fmla="*/ 4000724 w 12192000"/>
              <a:gd name="connsiteY4695" fmla="*/ 451958 h 2007826"/>
              <a:gd name="connsiteX4696" fmla="*/ 3999914 w 12192000"/>
              <a:gd name="connsiteY4696" fmla="*/ 439813 h 2007826"/>
              <a:gd name="connsiteX4697" fmla="*/ 4008393 w 12192000"/>
              <a:gd name="connsiteY4697" fmla="*/ 451101 h 2007826"/>
              <a:gd name="connsiteX4698" fmla="*/ 4017970 w 12192000"/>
              <a:gd name="connsiteY4698" fmla="*/ 435954 h 2007826"/>
              <a:gd name="connsiteX4699" fmla="*/ 4020208 w 12192000"/>
              <a:gd name="connsiteY4699" fmla="*/ 449196 h 2007826"/>
              <a:gd name="connsiteX4700" fmla="*/ 4038834 w 12192000"/>
              <a:gd name="connsiteY4700" fmla="*/ 445719 h 2007826"/>
              <a:gd name="connsiteX4701" fmla="*/ 4038120 w 12192000"/>
              <a:gd name="connsiteY4701" fmla="*/ 435764 h 2007826"/>
              <a:gd name="connsiteX4702" fmla="*/ 4064654 w 12192000"/>
              <a:gd name="connsiteY4702" fmla="*/ 441146 h 2007826"/>
              <a:gd name="connsiteX4703" fmla="*/ 4062416 w 12192000"/>
              <a:gd name="connsiteY4703" fmla="*/ 432287 h 2007826"/>
              <a:gd name="connsiteX4704" fmla="*/ 4072277 w 12192000"/>
              <a:gd name="connsiteY4704" fmla="*/ 432287 h 2007826"/>
              <a:gd name="connsiteX4705" fmla="*/ 4072086 w 12192000"/>
              <a:gd name="connsiteY4705" fmla="*/ 435812 h 2007826"/>
              <a:gd name="connsiteX4706" fmla="*/ 4064749 w 12192000"/>
              <a:gd name="connsiteY4706" fmla="*/ 438527 h 2007826"/>
              <a:gd name="connsiteX4707" fmla="*/ 4073896 w 12192000"/>
              <a:gd name="connsiteY4707" fmla="*/ 444433 h 2007826"/>
              <a:gd name="connsiteX4708" fmla="*/ 4083139 w 12192000"/>
              <a:gd name="connsiteY4708" fmla="*/ 428143 h 2007826"/>
              <a:gd name="connsiteX4709" fmla="*/ 4082709 w 12192000"/>
              <a:gd name="connsiteY4709" fmla="*/ 441194 h 2007826"/>
              <a:gd name="connsiteX4710" fmla="*/ 4102813 w 12192000"/>
              <a:gd name="connsiteY4710" fmla="*/ 432763 h 2007826"/>
              <a:gd name="connsiteX4711" fmla="*/ 4086616 w 12192000"/>
              <a:gd name="connsiteY4711" fmla="*/ 437241 h 2007826"/>
              <a:gd name="connsiteX4712" fmla="*/ 4110102 w 12192000"/>
              <a:gd name="connsiteY4712" fmla="*/ 427048 h 2007826"/>
              <a:gd name="connsiteX4713" fmla="*/ 4110530 w 12192000"/>
              <a:gd name="connsiteY4713" fmla="*/ 435097 h 2007826"/>
              <a:gd name="connsiteX4714" fmla="*/ 4115199 w 12192000"/>
              <a:gd name="connsiteY4714" fmla="*/ 434430 h 2007826"/>
              <a:gd name="connsiteX4715" fmla="*/ 4115771 w 12192000"/>
              <a:gd name="connsiteY4715" fmla="*/ 425619 h 2007826"/>
              <a:gd name="connsiteX4716" fmla="*/ 4129824 w 12192000"/>
              <a:gd name="connsiteY4716" fmla="*/ 437669 h 2007826"/>
              <a:gd name="connsiteX4717" fmla="*/ 4125726 w 12192000"/>
              <a:gd name="connsiteY4717" fmla="*/ 428620 h 2007826"/>
              <a:gd name="connsiteX4718" fmla="*/ 4127204 w 12192000"/>
              <a:gd name="connsiteY4718" fmla="*/ 428096 h 2007826"/>
              <a:gd name="connsiteX4719" fmla="*/ 4139494 w 12192000"/>
              <a:gd name="connsiteY4719" fmla="*/ 436336 h 2007826"/>
              <a:gd name="connsiteX4720" fmla="*/ 4137399 w 12192000"/>
              <a:gd name="connsiteY4720" fmla="*/ 426905 h 2007826"/>
              <a:gd name="connsiteX4721" fmla="*/ 4149023 w 12192000"/>
              <a:gd name="connsiteY4721" fmla="*/ 422618 h 2007826"/>
              <a:gd name="connsiteX4722" fmla="*/ 4144211 w 12192000"/>
              <a:gd name="connsiteY4722" fmla="*/ 436859 h 2007826"/>
              <a:gd name="connsiteX4723" fmla="*/ 4151071 w 12192000"/>
              <a:gd name="connsiteY4723" fmla="*/ 430334 h 2007826"/>
              <a:gd name="connsiteX4724" fmla="*/ 4171983 w 12192000"/>
              <a:gd name="connsiteY4724" fmla="*/ 422142 h 2007826"/>
              <a:gd name="connsiteX4725" fmla="*/ 4172080 w 12192000"/>
              <a:gd name="connsiteY4725" fmla="*/ 432763 h 2007826"/>
              <a:gd name="connsiteX4726" fmla="*/ 4214976 w 12192000"/>
              <a:gd name="connsiteY4726" fmla="*/ 426429 h 2007826"/>
              <a:gd name="connsiteX4727" fmla="*/ 4215653 w 12192000"/>
              <a:gd name="connsiteY4727" fmla="*/ 419379 h 2007826"/>
              <a:gd name="connsiteX4728" fmla="*/ 4223953 w 12192000"/>
              <a:gd name="connsiteY4728" fmla="*/ 422190 h 2007826"/>
              <a:gd name="connsiteX4729" fmla="*/ 4219309 w 12192000"/>
              <a:gd name="connsiteY4729" fmla="*/ 412044 h 2007826"/>
              <a:gd name="connsiteX4730" fmla="*/ 4225563 w 12192000"/>
              <a:gd name="connsiteY4730" fmla="*/ 414188 h 2007826"/>
              <a:gd name="connsiteX4731" fmla="*/ 4224662 w 12192000"/>
              <a:gd name="connsiteY4731" fmla="*/ 422332 h 2007826"/>
              <a:gd name="connsiteX4732" fmla="*/ 4266614 w 12192000"/>
              <a:gd name="connsiteY4732" fmla="*/ 417093 h 2007826"/>
              <a:gd name="connsiteX4733" fmla="*/ 4267622 w 12192000"/>
              <a:gd name="connsiteY4733" fmla="*/ 413188 h 2007826"/>
              <a:gd name="connsiteX4734" fmla="*/ 4280250 w 12192000"/>
              <a:gd name="connsiteY4734" fmla="*/ 418522 h 2007826"/>
              <a:gd name="connsiteX4735" fmla="*/ 4282833 w 12192000"/>
              <a:gd name="connsiteY4735" fmla="*/ 408472 h 2007826"/>
              <a:gd name="connsiteX4736" fmla="*/ 4289869 w 12192000"/>
              <a:gd name="connsiteY4736" fmla="*/ 408377 h 2007826"/>
              <a:gd name="connsiteX4737" fmla="*/ 4285959 w 12192000"/>
              <a:gd name="connsiteY4737" fmla="*/ 419760 h 2007826"/>
              <a:gd name="connsiteX4738" fmla="*/ 4300447 w 12192000"/>
              <a:gd name="connsiteY4738" fmla="*/ 407567 h 2007826"/>
              <a:gd name="connsiteX4739" fmla="*/ 4301445 w 12192000"/>
              <a:gd name="connsiteY4739" fmla="*/ 420094 h 2007826"/>
              <a:gd name="connsiteX4740" fmla="*/ 4307103 w 12192000"/>
              <a:gd name="connsiteY4740" fmla="*/ 408567 h 2007826"/>
              <a:gd name="connsiteX4741" fmla="*/ 4314613 w 12192000"/>
              <a:gd name="connsiteY4741" fmla="*/ 408425 h 2007826"/>
              <a:gd name="connsiteX4742" fmla="*/ 4309338 w 12192000"/>
              <a:gd name="connsiteY4742" fmla="*/ 417950 h 2007826"/>
              <a:gd name="connsiteX4743" fmla="*/ 4314854 w 12192000"/>
              <a:gd name="connsiteY4743" fmla="*/ 418046 h 2007826"/>
              <a:gd name="connsiteX4744" fmla="*/ 4314898 w 12192000"/>
              <a:gd name="connsiteY4744" fmla="*/ 414045 h 2007826"/>
              <a:gd name="connsiteX4745" fmla="*/ 4336344 w 12192000"/>
              <a:gd name="connsiteY4745" fmla="*/ 403376 h 2007826"/>
              <a:gd name="connsiteX4746" fmla="*/ 4359184 w 12192000"/>
              <a:gd name="connsiteY4746" fmla="*/ 407567 h 2007826"/>
              <a:gd name="connsiteX4747" fmla="*/ 4379966 w 12192000"/>
              <a:gd name="connsiteY4747" fmla="*/ 400423 h 2007826"/>
              <a:gd name="connsiteX4748" fmla="*/ 4395751 w 12192000"/>
              <a:gd name="connsiteY4748" fmla="*/ 408806 h 2007826"/>
              <a:gd name="connsiteX4749" fmla="*/ 4396368 w 12192000"/>
              <a:gd name="connsiteY4749" fmla="*/ 399327 h 2007826"/>
              <a:gd name="connsiteX4750" fmla="*/ 4405420 w 12192000"/>
              <a:gd name="connsiteY4750" fmla="*/ 402852 h 2007826"/>
              <a:gd name="connsiteX4751" fmla="*/ 4419858 w 12192000"/>
              <a:gd name="connsiteY4751" fmla="*/ 402995 h 2007826"/>
              <a:gd name="connsiteX4752" fmla="*/ 4427293 w 12192000"/>
              <a:gd name="connsiteY4752" fmla="*/ 398899 h 2007826"/>
              <a:gd name="connsiteX4753" fmla="*/ 4431096 w 12192000"/>
              <a:gd name="connsiteY4753" fmla="*/ 403614 h 2007826"/>
              <a:gd name="connsiteX4754" fmla="*/ 4436102 w 12192000"/>
              <a:gd name="connsiteY4754" fmla="*/ 398756 h 2007826"/>
              <a:gd name="connsiteX4755" fmla="*/ 4442675 w 12192000"/>
              <a:gd name="connsiteY4755" fmla="*/ 402566 h 2007826"/>
              <a:gd name="connsiteX4756" fmla="*/ 4456829 w 12192000"/>
              <a:gd name="connsiteY4756" fmla="*/ 401614 h 2007826"/>
              <a:gd name="connsiteX4757" fmla="*/ 4464066 w 12192000"/>
              <a:gd name="connsiteY4757" fmla="*/ 395565 h 2007826"/>
              <a:gd name="connsiteX4758" fmla="*/ 4469921 w 12192000"/>
              <a:gd name="connsiteY4758" fmla="*/ 398899 h 2007826"/>
              <a:gd name="connsiteX4759" fmla="*/ 4485084 w 12192000"/>
              <a:gd name="connsiteY4759" fmla="*/ 398613 h 2007826"/>
              <a:gd name="connsiteX4760" fmla="*/ 4492358 w 12192000"/>
              <a:gd name="connsiteY4760" fmla="*/ 390611 h 2007826"/>
              <a:gd name="connsiteX4761" fmla="*/ 4500215 w 12192000"/>
              <a:gd name="connsiteY4761" fmla="*/ 394279 h 2007826"/>
              <a:gd name="connsiteX4762" fmla="*/ 4501646 w 12192000"/>
              <a:gd name="connsiteY4762" fmla="*/ 384991 h 2007826"/>
              <a:gd name="connsiteX4763" fmla="*/ 4512171 w 12192000"/>
              <a:gd name="connsiteY4763" fmla="*/ 393040 h 2007826"/>
              <a:gd name="connsiteX4764" fmla="*/ 4520985 w 12192000"/>
              <a:gd name="connsiteY4764" fmla="*/ 380037 h 2007826"/>
              <a:gd name="connsiteX4765" fmla="*/ 4514695 w 12192000"/>
              <a:gd name="connsiteY4765" fmla="*/ 379752 h 2007826"/>
              <a:gd name="connsiteX4766" fmla="*/ 4515980 w 12192000"/>
              <a:gd name="connsiteY4766" fmla="*/ 386324 h 2007826"/>
              <a:gd name="connsiteX4767" fmla="*/ 4497785 w 12192000"/>
              <a:gd name="connsiteY4767" fmla="*/ 375608 h 2007826"/>
              <a:gd name="connsiteX4768" fmla="*/ 7207424 w 12192000"/>
              <a:gd name="connsiteY4768" fmla="*/ 375592 h 2007826"/>
              <a:gd name="connsiteX4769" fmla="*/ 7201329 w 12192000"/>
              <a:gd name="connsiteY4769" fmla="*/ 376275 h 2007826"/>
              <a:gd name="connsiteX4770" fmla="*/ 7207424 w 12192000"/>
              <a:gd name="connsiteY4770" fmla="*/ 375592 h 2007826"/>
              <a:gd name="connsiteX4771" fmla="*/ 8004426 w 12192000"/>
              <a:gd name="connsiteY4771" fmla="*/ 374768 h 2007826"/>
              <a:gd name="connsiteX4772" fmla="*/ 7998238 w 12192000"/>
              <a:gd name="connsiteY4772" fmla="*/ 375465 h 2007826"/>
              <a:gd name="connsiteX4773" fmla="*/ 8004426 w 12192000"/>
              <a:gd name="connsiteY4773" fmla="*/ 374768 h 2007826"/>
              <a:gd name="connsiteX4774" fmla="*/ 9370418 w 12192000"/>
              <a:gd name="connsiteY4774" fmla="*/ 374652 h 2007826"/>
              <a:gd name="connsiteX4775" fmla="*/ 9364170 w 12192000"/>
              <a:gd name="connsiteY4775" fmla="*/ 375703 h 2007826"/>
              <a:gd name="connsiteX4776" fmla="*/ 9370418 w 12192000"/>
              <a:gd name="connsiteY4776" fmla="*/ 374652 h 2007826"/>
              <a:gd name="connsiteX4777" fmla="*/ 8897064 w 12192000"/>
              <a:gd name="connsiteY4777" fmla="*/ 373988 h 2007826"/>
              <a:gd name="connsiteX4778" fmla="*/ 8907875 w 12192000"/>
              <a:gd name="connsiteY4778" fmla="*/ 378846 h 2007826"/>
              <a:gd name="connsiteX4779" fmla="*/ 8939165 w 12192000"/>
              <a:gd name="connsiteY4779" fmla="*/ 380370 h 2007826"/>
              <a:gd name="connsiteX4780" fmla="*/ 8946689 w 12192000"/>
              <a:gd name="connsiteY4780" fmla="*/ 384990 h 2007826"/>
              <a:gd name="connsiteX4781" fmla="*/ 8979741 w 12192000"/>
              <a:gd name="connsiteY4781" fmla="*/ 385895 h 2007826"/>
              <a:gd name="connsiteX4782" fmla="*/ 9006126 w 12192000"/>
              <a:gd name="connsiteY4782" fmla="*/ 390230 h 2007826"/>
              <a:gd name="connsiteX4783" fmla="*/ 9005697 w 12192000"/>
              <a:gd name="connsiteY4783" fmla="*/ 396517 h 2007826"/>
              <a:gd name="connsiteX4784" fmla="*/ 9037034 w 12192000"/>
              <a:gd name="connsiteY4784" fmla="*/ 398517 h 2007826"/>
              <a:gd name="connsiteX4785" fmla="*/ 9041558 w 12192000"/>
              <a:gd name="connsiteY4785" fmla="*/ 394516 h 2007826"/>
              <a:gd name="connsiteX4786" fmla="*/ 9074753 w 12192000"/>
              <a:gd name="connsiteY4786" fmla="*/ 404376 h 2007826"/>
              <a:gd name="connsiteX4787" fmla="*/ 9089946 w 12192000"/>
              <a:gd name="connsiteY4787" fmla="*/ 404233 h 2007826"/>
              <a:gd name="connsiteX4788" fmla="*/ 9063847 w 12192000"/>
              <a:gd name="connsiteY4788" fmla="*/ 408567 h 2007826"/>
              <a:gd name="connsiteX4789" fmla="*/ 9060561 w 12192000"/>
              <a:gd name="connsiteY4789" fmla="*/ 418188 h 2007826"/>
              <a:gd name="connsiteX4790" fmla="*/ 9040892 w 12192000"/>
              <a:gd name="connsiteY4790" fmla="*/ 403804 h 2007826"/>
              <a:gd name="connsiteX4791" fmla="*/ 9030224 w 12192000"/>
              <a:gd name="connsiteY4791" fmla="*/ 419284 h 2007826"/>
              <a:gd name="connsiteX4792" fmla="*/ 9034462 w 12192000"/>
              <a:gd name="connsiteY4792" fmla="*/ 427762 h 2007826"/>
              <a:gd name="connsiteX4793" fmla="*/ 9020937 w 12192000"/>
              <a:gd name="connsiteY4793" fmla="*/ 420236 h 2007826"/>
              <a:gd name="connsiteX4794" fmla="*/ 9033176 w 12192000"/>
              <a:gd name="connsiteY4794" fmla="*/ 406567 h 2007826"/>
              <a:gd name="connsiteX4795" fmla="*/ 9009935 w 12192000"/>
              <a:gd name="connsiteY4795" fmla="*/ 398136 h 2007826"/>
              <a:gd name="connsiteX4796" fmla="*/ 9004935 w 12192000"/>
              <a:gd name="connsiteY4796" fmla="*/ 416474 h 2007826"/>
              <a:gd name="connsiteX4797" fmla="*/ 9001220 w 12192000"/>
              <a:gd name="connsiteY4797" fmla="*/ 410568 h 2007826"/>
              <a:gd name="connsiteX4798" fmla="*/ 9008888 w 12192000"/>
              <a:gd name="connsiteY4798" fmla="*/ 400946 h 2007826"/>
              <a:gd name="connsiteX4799" fmla="*/ 8991219 w 12192000"/>
              <a:gd name="connsiteY4799" fmla="*/ 393659 h 2007826"/>
              <a:gd name="connsiteX4800" fmla="*/ 8995982 w 12192000"/>
              <a:gd name="connsiteY4800" fmla="*/ 407853 h 2007826"/>
              <a:gd name="connsiteX4801" fmla="*/ 8991504 w 12192000"/>
              <a:gd name="connsiteY4801" fmla="*/ 412044 h 2007826"/>
              <a:gd name="connsiteX4802" fmla="*/ 8980980 w 12192000"/>
              <a:gd name="connsiteY4802" fmla="*/ 408710 h 2007826"/>
              <a:gd name="connsiteX4803" fmla="*/ 8984361 w 12192000"/>
              <a:gd name="connsiteY4803" fmla="*/ 418188 h 2007826"/>
              <a:gd name="connsiteX4804" fmla="*/ 8980122 w 12192000"/>
              <a:gd name="connsiteY4804" fmla="*/ 417569 h 2007826"/>
              <a:gd name="connsiteX4805" fmla="*/ 8978217 w 12192000"/>
              <a:gd name="connsiteY4805" fmla="*/ 400041 h 2007826"/>
              <a:gd name="connsiteX4806" fmla="*/ 8992790 w 12192000"/>
              <a:gd name="connsiteY4806" fmla="*/ 405995 h 2007826"/>
              <a:gd name="connsiteX4807" fmla="*/ 8967597 w 12192000"/>
              <a:gd name="connsiteY4807" fmla="*/ 389706 h 2007826"/>
              <a:gd name="connsiteX4808" fmla="*/ 8971788 w 12192000"/>
              <a:gd name="connsiteY4808" fmla="*/ 400851 h 2007826"/>
              <a:gd name="connsiteX4809" fmla="*/ 8965882 w 12192000"/>
              <a:gd name="connsiteY4809" fmla="*/ 392421 h 2007826"/>
              <a:gd name="connsiteX4810" fmla="*/ 8951595 w 12192000"/>
              <a:gd name="connsiteY4810" fmla="*/ 397898 h 2007826"/>
              <a:gd name="connsiteX4811" fmla="*/ 8961024 w 12192000"/>
              <a:gd name="connsiteY4811" fmla="*/ 388134 h 2007826"/>
              <a:gd name="connsiteX4812" fmla="*/ 8931688 w 12192000"/>
              <a:gd name="connsiteY4812" fmla="*/ 391087 h 2007826"/>
              <a:gd name="connsiteX4813" fmla="*/ 8935212 w 12192000"/>
              <a:gd name="connsiteY4813" fmla="*/ 383895 h 2007826"/>
              <a:gd name="connsiteX4814" fmla="*/ 8900969 w 12192000"/>
              <a:gd name="connsiteY4814" fmla="*/ 383800 h 2007826"/>
              <a:gd name="connsiteX4815" fmla="*/ 8880348 w 12192000"/>
              <a:gd name="connsiteY4815" fmla="*/ 404138 h 2007826"/>
              <a:gd name="connsiteX4816" fmla="*/ 8871156 w 12192000"/>
              <a:gd name="connsiteY4816" fmla="*/ 396469 h 2007826"/>
              <a:gd name="connsiteX4817" fmla="*/ 8878110 w 12192000"/>
              <a:gd name="connsiteY4817" fmla="*/ 386657 h 2007826"/>
              <a:gd name="connsiteX4818" fmla="*/ 8887063 w 12192000"/>
              <a:gd name="connsiteY4818" fmla="*/ 396422 h 2007826"/>
              <a:gd name="connsiteX4819" fmla="*/ 8897064 w 12192000"/>
              <a:gd name="connsiteY4819" fmla="*/ 373988 h 2007826"/>
              <a:gd name="connsiteX4820" fmla="*/ 7853077 w 12192000"/>
              <a:gd name="connsiteY4820" fmla="*/ 373697 h 2007826"/>
              <a:gd name="connsiteX4821" fmla="*/ 7845933 w 12192000"/>
              <a:gd name="connsiteY4821" fmla="*/ 376132 h 2007826"/>
              <a:gd name="connsiteX4822" fmla="*/ 7857078 w 12192000"/>
              <a:gd name="connsiteY4822" fmla="*/ 378942 h 2007826"/>
              <a:gd name="connsiteX4823" fmla="*/ 7853077 w 12192000"/>
              <a:gd name="connsiteY4823" fmla="*/ 373697 h 2007826"/>
              <a:gd name="connsiteX4824" fmla="*/ 7340966 w 12192000"/>
              <a:gd name="connsiteY4824" fmla="*/ 373512 h 2007826"/>
              <a:gd name="connsiteX4825" fmla="*/ 7344966 w 12192000"/>
              <a:gd name="connsiteY4825" fmla="*/ 383276 h 2007826"/>
              <a:gd name="connsiteX4826" fmla="*/ 7339584 w 12192000"/>
              <a:gd name="connsiteY4826" fmla="*/ 384991 h 2007826"/>
              <a:gd name="connsiteX4827" fmla="*/ 7339394 w 12192000"/>
              <a:gd name="connsiteY4827" fmla="*/ 400375 h 2007826"/>
              <a:gd name="connsiteX4828" fmla="*/ 7352967 w 12192000"/>
              <a:gd name="connsiteY4828" fmla="*/ 388182 h 2007826"/>
              <a:gd name="connsiteX4829" fmla="*/ 7354205 w 12192000"/>
              <a:gd name="connsiteY4829" fmla="*/ 401090 h 2007826"/>
              <a:gd name="connsiteX4830" fmla="*/ 7359634 w 12192000"/>
              <a:gd name="connsiteY4830" fmla="*/ 389468 h 2007826"/>
              <a:gd name="connsiteX4831" fmla="*/ 7368874 w 12192000"/>
              <a:gd name="connsiteY4831" fmla="*/ 389659 h 2007826"/>
              <a:gd name="connsiteX4832" fmla="*/ 7362825 w 12192000"/>
              <a:gd name="connsiteY4832" fmla="*/ 403804 h 2007826"/>
              <a:gd name="connsiteX4833" fmla="*/ 7367969 w 12192000"/>
              <a:gd name="connsiteY4833" fmla="*/ 403900 h 2007826"/>
              <a:gd name="connsiteX4834" fmla="*/ 7366302 w 12192000"/>
              <a:gd name="connsiteY4834" fmla="*/ 397660 h 2007826"/>
              <a:gd name="connsiteX4835" fmla="*/ 7372683 w 12192000"/>
              <a:gd name="connsiteY4835" fmla="*/ 399327 h 2007826"/>
              <a:gd name="connsiteX4836" fmla="*/ 7371588 w 12192000"/>
              <a:gd name="connsiteY4836" fmla="*/ 379752 h 2007826"/>
              <a:gd name="connsiteX4837" fmla="*/ 7358539 w 12192000"/>
              <a:gd name="connsiteY4837" fmla="*/ 385038 h 2007826"/>
              <a:gd name="connsiteX4838" fmla="*/ 7357539 w 12192000"/>
              <a:gd name="connsiteY4838" fmla="*/ 379228 h 2007826"/>
              <a:gd name="connsiteX4839" fmla="*/ 7348585 w 12192000"/>
              <a:gd name="connsiteY4839" fmla="*/ 385229 h 2007826"/>
              <a:gd name="connsiteX4840" fmla="*/ 7340966 w 12192000"/>
              <a:gd name="connsiteY4840" fmla="*/ 373512 h 2007826"/>
              <a:gd name="connsiteX4841" fmla="*/ 8872251 w 12192000"/>
              <a:gd name="connsiteY4841" fmla="*/ 372940 h 2007826"/>
              <a:gd name="connsiteX4842" fmla="*/ 8890301 w 12192000"/>
              <a:gd name="connsiteY4842" fmla="*/ 377084 h 2007826"/>
              <a:gd name="connsiteX4843" fmla="*/ 8872251 w 12192000"/>
              <a:gd name="connsiteY4843" fmla="*/ 372940 h 2007826"/>
              <a:gd name="connsiteX4844" fmla="*/ 4535987 w 12192000"/>
              <a:gd name="connsiteY4844" fmla="*/ 372798 h 2007826"/>
              <a:gd name="connsiteX4845" fmla="*/ 4525412 w 12192000"/>
              <a:gd name="connsiteY4845" fmla="*/ 382752 h 2007826"/>
              <a:gd name="connsiteX4846" fmla="*/ 4537940 w 12192000"/>
              <a:gd name="connsiteY4846" fmla="*/ 395850 h 2007826"/>
              <a:gd name="connsiteX4847" fmla="*/ 4533415 w 12192000"/>
              <a:gd name="connsiteY4847" fmla="*/ 383324 h 2007826"/>
              <a:gd name="connsiteX4848" fmla="*/ 4550517 w 12192000"/>
              <a:gd name="connsiteY4848" fmla="*/ 390897 h 2007826"/>
              <a:gd name="connsiteX4849" fmla="*/ 4565522 w 12192000"/>
              <a:gd name="connsiteY4849" fmla="*/ 389277 h 2007826"/>
              <a:gd name="connsiteX4850" fmla="*/ 4561044 w 12192000"/>
              <a:gd name="connsiteY4850" fmla="*/ 376036 h 2007826"/>
              <a:gd name="connsiteX4851" fmla="*/ 4535987 w 12192000"/>
              <a:gd name="connsiteY4851" fmla="*/ 372798 h 2007826"/>
              <a:gd name="connsiteX4852" fmla="*/ 8866155 w 12192000"/>
              <a:gd name="connsiteY4852" fmla="*/ 371607 h 2007826"/>
              <a:gd name="connsiteX4853" fmla="*/ 8845105 w 12192000"/>
              <a:gd name="connsiteY4853" fmla="*/ 371750 h 2007826"/>
              <a:gd name="connsiteX4854" fmla="*/ 8866155 w 12192000"/>
              <a:gd name="connsiteY4854" fmla="*/ 371607 h 2007826"/>
              <a:gd name="connsiteX4855" fmla="*/ 7962090 w 12192000"/>
              <a:gd name="connsiteY4855" fmla="*/ 370702 h 2007826"/>
              <a:gd name="connsiteX4856" fmla="*/ 7976521 w 12192000"/>
              <a:gd name="connsiteY4856" fmla="*/ 377799 h 2007826"/>
              <a:gd name="connsiteX4857" fmla="*/ 7962090 w 12192000"/>
              <a:gd name="connsiteY4857" fmla="*/ 370702 h 2007826"/>
              <a:gd name="connsiteX4858" fmla="*/ 2563945 w 12192000"/>
              <a:gd name="connsiteY4858" fmla="*/ 369988 h 2007826"/>
              <a:gd name="connsiteX4859" fmla="*/ 2571184 w 12192000"/>
              <a:gd name="connsiteY4859" fmla="*/ 373798 h 2007826"/>
              <a:gd name="connsiteX4860" fmla="*/ 2554278 w 12192000"/>
              <a:gd name="connsiteY4860" fmla="*/ 373607 h 2007826"/>
              <a:gd name="connsiteX4861" fmla="*/ 2563945 w 12192000"/>
              <a:gd name="connsiteY4861" fmla="*/ 369988 h 2007826"/>
              <a:gd name="connsiteX4862" fmla="*/ 7227380 w 12192000"/>
              <a:gd name="connsiteY4862" fmla="*/ 369559 h 2007826"/>
              <a:gd name="connsiteX4863" fmla="*/ 7210854 w 12192000"/>
              <a:gd name="connsiteY4863" fmla="*/ 388563 h 2007826"/>
              <a:gd name="connsiteX4864" fmla="*/ 7227968 w 12192000"/>
              <a:gd name="connsiteY4864" fmla="*/ 377708 h 2007826"/>
              <a:gd name="connsiteX4865" fmla="*/ 7228253 w 12192000"/>
              <a:gd name="connsiteY4865" fmla="*/ 381664 h 2007826"/>
              <a:gd name="connsiteX4866" fmla="*/ 7226618 w 12192000"/>
              <a:gd name="connsiteY4866" fmla="*/ 388230 h 2007826"/>
              <a:gd name="connsiteX4867" fmla="*/ 7228856 w 12192000"/>
              <a:gd name="connsiteY4867" fmla="*/ 390040 h 2007826"/>
              <a:gd name="connsiteX4868" fmla="*/ 7228253 w 12192000"/>
              <a:gd name="connsiteY4868" fmla="*/ 381664 h 2007826"/>
              <a:gd name="connsiteX4869" fmla="*/ 7229475 w 12192000"/>
              <a:gd name="connsiteY4869" fmla="*/ 376751 h 2007826"/>
              <a:gd name="connsiteX4870" fmla="*/ 7227968 w 12192000"/>
              <a:gd name="connsiteY4870" fmla="*/ 377708 h 2007826"/>
              <a:gd name="connsiteX4871" fmla="*/ 2538848 w 12192000"/>
              <a:gd name="connsiteY4871" fmla="*/ 369415 h 2007826"/>
              <a:gd name="connsiteX4872" fmla="*/ 2536181 w 12192000"/>
              <a:gd name="connsiteY4872" fmla="*/ 378131 h 2007826"/>
              <a:gd name="connsiteX4873" fmla="*/ 2548705 w 12192000"/>
              <a:gd name="connsiteY4873" fmla="*/ 371463 h 2007826"/>
              <a:gd name="connsiteX4874" fmla="*/ 2541943 w 12192000"/>
              <a:gd name="connsiteY4874" fmla="*/ 385466 h 2007826"/>
              <a:gd name="connsiteX4875" fmla="*/ 2539848 w 12192000"/>
              <a:gd name="connsiteY4875" fmla="*/ 377798 h 2007826"/>
              <a:gd name="connsiteX4876" fmla="*/ 2524180 w 12192000"/>
              <a:gd name="connsiteY4876" fmla="*/ 384704 h 2007826"/>
              <a:gd name="connsiteX4877" fmla="*/ 2538848 w 12192000"/>
              <a:gd name="connsiteY4877" fmla="*/ 369415 h 2007826"/>
              <a:gd name="connsiteX4878" fmla="*/ 7281196 w 12192000"/>
              <a:gd name="connsiteY4878" fmla="*/ 369178 h 2007826"/>
              <a:gd name="connsiteX4879" fmla="*/ 7271766 w 12192000"/>
              <a:gd name="connsiteY4879" fmla="*/ 377846 h 2007826"/>
              <a:gd name="connsiteX4880" fmla="*/ 7263908 w 12192000"/>
              <a:gd name="connsiteY4880" fmla="*/ 372845 h 2007826"/>
              <a:gd name="connsiteX4881" fmla="*/ 7251906 w 12192000"/>
              <a:gd name="connsiteY4881" fmla="*/ 385038 h 2007826"/>
              <a:gd name="connsiteX4882" fmla="*/ 7262765 w 12192000"/>
              <a:gd name="connsiteY4882" fmla="*/ 382466 h 2007826"/>
              <a:gd name="connsiteX4883" fmla="*/ 7262860 w 12192000"/>
              <a:gd name="connsiteY4883" fmla="*/ 395612 h 2007826"/>
              <a:gd name="connsiteX4884" fmla="*/ 7276814 w 12192000"/>
              <a:gd name="connsiteY4884" fmla="*/ 381323 h 2007826"/>
              <a:gd name="connsiteX4885" fmla="*/ 7276433 w 12192000"/>
              <a:gd name="connsiteY4885" fmla="*/ 395517 h 2007826"/>
              <a:gd name="connsiteX4886" fmla="*/ 7291531 w 12192000"/>
              <a:gd name="connsiteY4886" fmla="*/ 382181 h 2007826"/>
              <a:gd name="connsiteX4887" fmla="*/ 7288149 w 12192000"/>
              <a:gd name="connsiteY4887" fmla="*/ 395041 h 2007826"/>
              <a:gd name="connsiteX4888" fmla="*/ 7301199 w 12192000"/>
              <a:gd name="connsiteY4888" fmla="*/ 380990 h 2007826"/>
              <a:gd name="connsiteX4889" fmla="*/ 7302199 w 12192000"/>
              <a:gd name="connsiteY4889" fmla="*/ 395231 h 2007826"/>
              <a:gd name="connsiteX4890" fmla="*/ 7314962 w 12192000"/>
              <a:gd name="connsiteY4890" fmla="*/ 383086 h 2007826"/>
              <a:gd name="connsiteX4891" fmla="*/ 7317629 w 12192000"/>
              <a:gd name="connsiteY4891" fmla="*/ 394660 h 2007826"/>
              <a:gd name="connsiteX4892" fmla="*/ 7323535 w 12192000"/>
              <a:gd name="connsiteY4892" fmla="*/ 383133 h 2007826"/>
              <a:gd name="connsiteX4893" fmla="*/ 7318867 w 12192000"/>
              <a:gd name="connsiteY4893" fmla="*/ 374369 h 2007826"/>
              <a:gd name="connsiteX4894" fmla="*/ 7301389 w 12192000"/>
              <a:gd name="connsiteY4894" fmla="*/ 374512 h 2007826"/>
              <a:gd name="connsiteX4895" fmla="*/ 7299341 w 12192000"/>
              <a:gd name="connsiteY4895" fmla="*/ 381561 h 2007826"/>
              <a:gd name="connsiteX4896" fmla="*/ 7293912 w 12192000"/>
              <a:gd name="connsiteY4896" fmla="*/ 371321 h 2007826"/>
              <a:gd name="connsiteX4897" fmla="*/ 7281196 w 12192000"/>
              <a:gd name="connsiteY4897" fmla="*/ 369178 h 2007826"/>
              <a:gd name="connsiteX4898" fmla="*/ 7913914 w 12192000"/>
              <a:gd name="connsiteY4898" fmla="*/ 365894 h 2007826"/>
              <a:gd name="connsiteX4899" fmla="*/ 7903131 w 12192000"/>
              <a:gd name="connsiteY4899" fmla="*/ 374179 h 2007826"/>
              <a:gd name="connsiteX4900" fmla="*/ 7940278 w 12192000"/>
              <a:gd name="connsiteY4900" fmla="*/ 367749 h 2007826"/>
              <a:gd name="connsiteX4901" fmla="*/ 7916514 w 12192000"/>
              <a:gd name="connsiteY4901" fmla="*/ 371131 h 2007826"/>
              <a:gd name="connsiteX4902" fmla="*/ 7913914 w 12192000"/>
              <a:gd name="connsiteY4902" fmla="*/ 365894 h 2007826"/>
              <a:gd name="connsiteX4903" fmla="*/ 3092724 w 12192000"/>
              <a:gd name="connsiteY4903" fmla="*/ 365700 h 2007826"/>
              <a:gd name="connsiteX4904" fmla="*/ 3085250 w 12192000"/>
              <a:gd name="connsiteY4904" fmla="*/ 380275 h 2007826"/>
              <a:gd name="connsiteX4905" fmla="*/ 3076960 w 12192000"/>
              <a:gd name="connsiteY4905" fmla="*/ 373797 h 2007826"/>
              <a:gd name="connsiteX4906" fmla="*/ 3076579 w 12192000"/>
              <a:gd name="connsiteY4906" fmla="*/ 378941 h 2007826"/>
              <a:gd name="connsiteX4907" fmla="*/ 3044337 w 12192000"/>
              <a:gd name="connsiteY4907" fmla="*/ 380608 h 2007826"/>
              <a:gd name="connsiteX4908" fmla="*/ 3039080 w 12192000"/>
              <a:gd name="connsiteY4908" fmla="*/ 373892 h 2007826"/>
              <a:gd name="connsiteX4909" fmla="*/ 3038275 w 12192000"/>
              <a:gd name="connsiteY4909" fmla="*/ 385228 h 2007826"/>
              <a:gd name="connsiteX4910" fmla="*/ 3025481 w 12192000"/>
              <a:gd name="connsiteY4910" fmla="*/ 382609 h 2007826"/>
              <a:gd name="connsiteX4911" fmla="*/ 3019336 w 12192000"/>
              <a:gd name="connsiteY4911" fmla="*/ 390134 h 2007826"/>
              <a:gd name="connsiteX4912" fmla="*/ 3027959 w 12192000"/>
              <a:gd name="connsiteY4912" fmla="*/ 372606 h 2007826"/>
              <a:gd name="connsiteX4913" fmla="*/ 3029482 w 12192000"/>
              <a:gd name="connsiteY4913" fmla="*/ 380799 h 2007826"/>
              <a:gd name="connsiteX4914" fmla="*/ 3039753 w 12192000"/>
              <a:gd name="connsiteY4914" fmla="*/ 373083 h 2007826"/>
              <a:gd name="connsiteX4915" fmla="*/ 3056720 w 12192000"/>
              <a:gd name="connsiteY4915" fmla="*/ 377179 h 2007826"/>
              <a:gd name="connsiteX4916" fmla="*/ 3064719 w 12192000"/>
              <a:gd name="connsiteY4916" fmla="*/ 369987 h 2007826"/>
              <a:gd name="connsiteX4917" fmla="*/ 3078820 w 12192000"/>
              <a:gd name="connsiteY4917" fmla="*/ 365795 h 2007826"/>
              <a:gd name="connsiteX4918" fmla="*/ 3083007 w 12192000"/>
              <a:gd name="connsiteY4918" fmla="*/ 370653 h 2007826"/>
              <a:gd name="connsiteX4919" fmla="*/ 3092724 w 12192000"/>
              <a:gd name="connsiteY4919" fmla="*/ 365700 h 2007826"/>
              <a:gd name="connsiteX4920" fmla="*/ 7769033 w 12192000"/>
              <a:gd name="connsiteY4920" fmla="*/ 364699 h 2007826"/>
              <a:gd name="connsiteX4921" fmla="*/ 7763018 w 12192000"/>
              <a:gd name="connsiteY4921" fmla="*/ 365844 h 2007826"/>
              <a:gd name="connsiteX4922" fmla="*/ 7769033 w 12192000"/>
              <a:gd name="connsiteY4922" fmla="*/ 364699 h 2007826"/>
              <a:gd name="connsiteX4923" fmla="*/ 7176849 w 12192000"/>
              <a:gd name="connsiteY4923" fmla="*/ 364320 h 2007826"/>
              <a:gd name="connsiteX4924" fmla="*/ 7177755 w 12192000"/>
              <a:gd name="connsiteY4924" fmla="*/ 385086 h 2007826"/>
              <a:gd name="connsiteX4925" fmla="*/ 7172135 w 12192000"/>
              <a:gd name="connsiteY4925" fmla="*/ 384324 h 2007826"/>
              <a:gd name="connsiteX4926" fmla="*/ 7172801 w 12192000"/>
              <a:gd name="connsiteY4926" fmla="*/ 391087 h 2007826"/>
              <a:gd name="connsiteX4927" fmla="*/ 7186470 w 12192000"/>
              <a:gd name="connsiteY4927" fmla="*/ 375941 h 2007826"/>
              <a:gd name="connsiteX4928" fmla="*/ 7186613 w 12192000"/>
              <a:gd name="connsiteY4928" fmla="*/ 389468 h 2007826"/>
              <a:gd name="connsiteX4929" fmla="*/ 7189565 w 12192000"/>
              <a:gd name="connsiteY4929" fmla="*/ 389182 h 2007826"/>
              <a:gd name="connsiteX4930" fmla="*/ 7196519 w 12192000"/>
              <a:gd name="connsiteY4930" fmla="*/ 376703 h 2007826"/>
              <a:gd name="connsiteX4931" fmla="*/ 7189327 w 12192000"/>
              <a:gd name="connsiteY4931" fmla="*/ 364320 h 2007826"/>
              <a:gd name="connsiteX4932" fmla="*/ 7185708 w 12192000"/>
              <a:gd name="connsiteY4932" fmla="*/ 373845 h 2007826"/>
              <a:gd name="connsiteX4933" fmla="*/ 7176849 w 12192000"/>
              <a:gd name="connsiteY4933" fmla="*/ 364320 h 2007826"/>
              <a:gd name="connsiteX4934" fmla="*/ 7750141 w 12192000"/>
              <a:gd name="connsiteY4934" fmla="*/ 364171 h 2007826"/>
              <a:gd name="connsiteX4935" fmla="*/ 7740825 w 12192000"/>
              <a:gd name="connsiteY4935" fmla="*/ 366796 h 2007826"/>
              <a:gd name="connsiteX4936" fmla="*/ 7756636 w 12192000"/>
              <a:gd name="connsiteY4936" fmla="*/ 369225 h 2007826"/>
              <a:gd name="connsiteX4937" fmla="*/ 7750141 w 12192000"/>
              <a:gd name="connsiteY4937" fmla="*/ 364171 h 2007826"/>
              <a:gd name="connsiteX4938" fmla="*/ 7163229 w 12192000"/>
              <a:gd name="connsiteY4938" fmla="*/ 363605 h 2007826"/>
              <a:gd name="connsiteX4939" fmla="*/ 7162657 w 12192000"/>
              <a:gd name="connsiteY4939" fmla="*/ 384657 h 2007826"/>
              <a:gd name="connsiteX4940" fmla="*/ 7157895 w 12192000"/>
              <a:gd name="connsiteY4940" fmla="*/ 384562 h 2007826"/>
              <a:gd name="connsiteX4941" fmla="*/ 7158228 w 12192000"/>
              <a:gd name="connsiteY4941" fmla="*/ 390944 h 2007826"/>
              <a:gd name="connsiteX4942" fmla="*/ 7173325 w 12192000"/>
              <a:gd name="connsiteY4942" fmla="*/ 377418 h 2007826"/>
              <a:gd name="connsiteX4943" fmla="*/ 7163229 w 12192000"/>
              <a:gd name="connsiteY4943" fmla="*/ 363605 h 2007826"/>
              <a:gd name="connsiteX4944" fmla="*/ 8656653 w 12192000"/>
              <a:gd name="connsiteY4944" fmla="*/ 362319 h 2007826"/>
              <a:gd name="connsiteX4945" fmla="*/ 8652700 w 12192000"/>
              <a:gd name="connsiteY4945" fmla="*/ 362462 h 2007826"/>
              <a:gd name="connsiteX4946" fmla="*/ 8015621 w 12192000"/>
              <a:gd name="connsiteY4946" fmla="*/ 362129 h 2007826"/>
              <a:gd name="connsiteX4947" fmla="*/ 8015621 w 12192000"/>
              <a:gd name="connsiteY4947" fmla="*/ 362129 h 2007826"/>
              <a:gd name="connsiteX4948" fmla="*/ 9801701 w 12192000"/>
              <a:gd name="connsiteY4948" fmla="*/ 361795 h 2007826"/>
              <a:gd name="connsiteX4949" fmla="*/ 9801701 w 12192000"/>
              <a:gd name="connsiteY4949" fmla="*/ 361795 h 2007826"/>
              <a:gd name="connsiteX4950" fmla="*/ 7845028 w 12192000"/>
              <a:gd name="connsiteY4950" fmla="*/ 361033 h 2007826"/>
              <a:gd name="connsiteX4951" fmla="*/ 7845028 w 12192000"/>
              <a:gd name="connsiteY4951" fmla="*/ 361033 h 2007826"/>
              <a:gd name="connsiteX4952" fmla="*/ 9266892 w 12192000"/>
              <a:gd name="connsiteY4952" fmla="*/ 360934 h 2007826"/>
              <a:gd name="connsiteX4953" fmla="*/ 9260824 w 12192000"/>
              <a:gd name="connsiteY4953" fmla="*/ 361604 h 2007826"/>
              <a:gd name="connsiteX4954" fmla="*/ 9266892 w 12192000"/>
              <a:gd name="connsiteY4954" fmla="*/ 360934 h 2007826"/>
              <a:gd name="connsiteX4955" fmla="*/ 7024449 w 12192000"/>
              <a:gd name="connsiteY4955" fmla="*/ 360795 h 2007826"/>
              <a:gd name="connsiteX4956" fmla="*/ 7024688 w 12192000"/>
              <a:gd name="connsiteY4956" fmla="*/ 372131 h 2007826"/>
              <a:gd name="connsiteX4957" fmla="*/ 7041737 w 12192000"/>
              <a:gd name="connsiteY4957" fmla="*/ 369178 h 2007826"/>
              <a:gd name="connsiteX4958" fmla="*/ 7032927 w 12192000"/>
              <a:gd name="connsiteY4958" fmla="*/ 378085 h 2007826"/>
              <a:gd name="connsiteX4959" fmla="*/ 7041500 w 12192000"/>
              <a:gd name="connsiteY4959" fmla="*/ 382657 h 2007826"/>
              <a:gd name="connsiteX4960" fmla="*/ 7052310 w 12192000"/>
              <a:gd name="connsiteY4960" fmla="*/ 373798 h 2007826"/>
              <a:gd name="connsiteX4961" fmla="*/ 7050501 w 12192000"/>
              <a:gd name="connsiteY4961" fmla="*/ 376608 h 2007826"/>
              <a:gd name="connsiteX4962" fmla="*/ 7048691 w 12192000"/>
              <a:gd name="connsiteY4962" fmla="*/ 380609 h 2007826"/>
              <a:gd name="connsiteX4963" fmla="*/ 7060168 w 12192000"/>
              <a:gd name="connsiteY4963" fmla="*/ 369416 h 2007826"/>
              <a:gd name="connsiteX4964" fmla="*/ 7082124 w 12192000"/>
              <a:gd name="connsiteY4964" fmla="*/ 375274 h 2007826"/>
              <a:gd name="connsiteX4965" fmla="*/ 7081790 w 12192000"/>
              <a:gd name="connsiteY4965" fmla="*/ 365701 h 2007826"/>
              <a:gd name="connsiteX4966" fmla="*/ 7041595 w 12192000"/>
              <a:gd name="connsiteY4966" fmla="*/ 362224 h 2007826"/>
              <a:gd name="connsiteX4967" fmla="*/ 7024449 w 12192000"/>
              <a:gd name="connsiteY4967" fmla="*/ 360795 h 2007826"/>
              <a:gd name="connsiteX4968" fmla="*/ 2588379 w 12192000"/>
              <a:gd name="connsiteY4968" fmla="*/ 360795 h 2007826"/>
              <a:gd name="connsiteX4969" fmla="*/ 2599713 w 12192000"/>
              <a:gd name="connsiteY4969" fmla="*/ 367654 h 2007826"/>
              <a:gd name="connsiteX4970" fmla="*/ 2593855 w 12192000"/>
              <a:gd name="connsiteY4970" fmla="*/ 374941 h 2007826"/>
              <a:gd name="connsiteX4971" fmla="*/ 2593379 w 12192000"/>
              <a:gd name="connsiteY4971" fmla="*/ 368368 h 2007826"/>
              <a:gd name="connsiteX4972" fmla="*/ 2581378 w 12192000"/>
              <a:gd name="connsiteY4972" fmla="*/ 373369 h 2007826"/>
              <a:gd name="connsiteX4973" fmla="*/ 2577473 w 12192000"/>
              <a:gd name="connsiteY4973" fmla="*/ 362367 h 2007826"/>
              <a:gd name="connsiteX4974" fmla="*/ 2580093 w 12192000"/>
              <a:gd name="connsiteY4974" fmla="*/ 368130 h 2007826"/>
              <a:gd name="connsiteX4975" fmla="*/ 2588379 w 12192000"/>
              <a:gd name="connsiteY4975" fmla="*/ 360795 h 2007826"/>
              <a:gd name="connsiteX4976" fmla="*/ 9280136 w 12192000"/>
              <a:gd name="connsiteY4976" fmla="*/ 360773 h 2007826"/>
              <a:gd name="connsiteX4977" fmla="*/ 9273921 w 12192000"/>
              <a:gd name="connsiteY4977" fmla="*/ 361556 h 2007826"/>
              <a:gd name="connsiteX4978" fmla="*/ 9280136 w 12192000"/>
              <a:gd name="connsiteY4978" fmla="*/ 360773 h 2007826"/>
              <a:gd name="connsiteX4979" fmla="*/ 7104840 w 12192000"/>
              <a:gd name="connsiteY4979" fmla="*/ 360366 h 2007826"/>
              <a:gd name="connsiteX4980" fmla="*/ 7085077 w 12192000"/>
              <a:gd name="connsiteY4980" fmla="*/ 366511 h 2007826"/>
              <a:gd name="connsiteX4981" fmla="*/ 7094172 w 12192000"/>
              <a:gd name="connsiteY4981" fmla="*/ 376084 h 2007826"/>
              <a:gd name="connsiteX4982" fmla="*/ 7109317 w 12192000"/>
              <a:gd name="connsiteY4982" fmla="*/ 376275 h 2007826"/>
              <a:gd name="connsiteX4983" fmla="*/ 7104840 w 12192000"/>
              <a:gd name="connsiteY4983" fmla="*/ 360366 h 2007826"/>
              <a:gd name="connsiteX4984" fmla="*/ 3118782 w 12192000"/>
              <a:gd name="connsiteY4984" fmla="*/ 359461 h 2007826"/>
              <a:gd name="connsiteX4985" fmla="*/ 3120443 w 12192000"/>
              <a:gd name="connsiteY4985" fmla="*/ 366320 h 2007826"/>
              <a:gd name="connsiteX4986" fmla="*/ 3128402 w 12192000"/>
              <a:gd name="connsiteY4986" fmla="*/ 362271 h 2007826"/>
              <a:gd name="connsiteX4987" fmla="*/ 3129451 w 12192000"/>
              <a:gd name="connsiteY4987" fmla="*/ 369225 h 2007826"/>
              <a:gd name="connsiteX4988" fmla="*/ 3111680 w 12192000"/>
              <a:gd name="connsiteY4988" fmla="*/ 373750 h 2007826"/>
              <a:gd name="connsiteX4989" fmla="*/ 3094203 w 12192000"/>
              <a:gd name="connsiteY4989" fmla="*/ 375036 h 2007826"/>
              <a:gd name="connsiteX4990" fmla="*/ 3108588 w 12192000"/>
              <a:gd name="connsiteY4990" fmla="*/ 362033 h 2007826"/>
              <a:gd name="connsiteX4991" fmla="*/ 3109826 w 12192000"/>
              <a:gd name="connsiteY4991" fmla="*/ 367320 h 2007826"/>
              <a:gd name="connsiteX4992" fmla="*/ 3118782 w 12192000"/>
              <a:gd name="connsiteY4992" fmla="*/ 359461 h 2007826"/>
              <a:gd name="connsiteX4993" fmla="*/ 7125129 w 12192000"/>
              <a:gd name="connsiteY4993" fmla="*/ 359414 h 2007826"/>
              <a:gd name="connsiteX4994" fmla="*/ 7124796 w 12192000"/>
              <a:gd name="connsiteY4994" fmla="*/ 374084 h 2007826"/>
              <a:gd name="connsiteX4995" fmla="*/ 7141940 w 12192000"/>
              <a:gd name="connsiteY4995" fmla="*/ 378704 h 2007826"/>
              <a:gd name="connsiteX4996" fmla="*/ 7153275 w 12192000"/>
              <a:gd name="connsiteY4996" fmla="*/ 373607 h 2007826"/>
              <a:gd name="connsiteX4997" fmla="*/ 7149989 w 12192000"/>
              <a:gd name="connsiteY4997" fmla="*/ 385515 h 2007826"/>
              <a:gd name="connsiteX4998" fmla="*/ 7151275 w 12192000"/>
              <a:gd name="connsiteY4998" fmla="*/ 364986 h 2007826"/>
              <a:gd name="connsiteX4999" fmla="*/ 7125129 w 12192000"/>
              <a:gd name="connsiteY4999" fmla="*/ 359414 h 2007826"/>
              <a:gd name="connsiteX5000" fmla="*/ 8808720 w 12192000"/>
              <a:gd name="connsiteY5000" fmla="*/ 359175 h 2007826"/>
              <a:gd name="connsiteX5001" fmla="*/ 8839819 w 12192000"/>
              <a:gd name="connsiteY5001" fmla="*/ 366700 h 2007826"/>
              <a:gd name="connsiteX5002" fmla="*/ 8825912 w 12192000"/>
              <a:gd name="connsiteY5002" fmla="*/ 377465 h 2007826"/>
              <a:gd name="connsiteX5003" fmla="*/ 8805624 w 12192000"/>
              <a:gd name="connsiteY5003" fmla="*/ 390849 h 2007826"/>
              <a:gd name="connsiteX5004" fmla="*/ 8813625 w 12192000"/>
              <a:gd name="connsiteY5004" fmla="*/ 372273 h 2007826"/>
              <a:gd name="connsiteX5005" fmla="*/ 8808720 w 12192000"/>
              <a:gd name="connsiteY5005" fmla="*/ 359175 h 2007826"/>
              <a:gd name="connsiteX5006" fmla="*/ 9615916 w 12192000"/>
              <a:gd name="connsiteY5006" fmla="*/ 357508 h 2007826"/>
              <a:gd name="connsiteX5007" fmla="*/ 9615916 w 12192000"/>
              <a:gd name="connsiteY5007" fmla="*/ 357508 h 2007826"/>
              <a:gd name="connsiteX5008" fmla="*/ 7820406 w 12192000"/>
              <a:gd name="connsiteY5008" fmla="*/ 357318 h 2007826"/>
              <a:gd name="connsiteX5009" fmla="*/ 7820406 w 12192000"/>
              <a:gd name="connsiteY5009" fmla="*/ 357318 h 2007826"/>
              <a:gd name="connsiteX5010" fmla="*/ 4003964 w 12192000"/>
              <a:gd name="connsiteY5010" fmla="*/ 357223 h 2007826"/>
              <a:gd name="connsiteX5011" fmla="*/ 3984194 w 12192000"/>
              <a:gd name="connsiteY5011" fmla="*/ 359747 h 2007826"/>
              <a:gd name="connsiteX5012" fmla="*/ 4003964 w 12192000"/>
              <a:gd name="connsiteY5012" fmla="*/ 357223 h 2007826"/>
              <a:gd name="connsiteX5013" fmla="*/ 2007936 w 12192000"/>
              <a:gd name="connsiteY5013" fmla="*/ 357222 h 2007826"/>
              <a:gd name="connsiteX5014" fmla="*/ 2016656 w 12192000"/>
              <a:gd name="connsiteY5014" fmla="*/ 365510 h 2007826"/>
              <a:gd name="connsiteX5015" fmla="*/ 2004410 w 12192000"/>
              <a:gd name="connsiteY5015" fmla="*/ 360175 h 2007826"/>
              <a:gd name="connsiteX5016" fmla="*/ 2009603 w 12192000"/>
              <a:gd name="connsiteY5016" fmla="*/ 369082 h 2007826"/>
              <a:gd name="connsiteX5017" fmla="*/ 1984171 w 12192000"/>
              <a:gd name="connsiteY5017" fmla="*/ 366319 h 2007826"/>
              <a:gd name="connsiteX5018" fmla="*/ 2007936 w 12192000"/>
              <a:gd name="connsiteY5018" fmla="*/ 357222 h 2007826"/>
              <a:gd name="connsiteX5019" fmla="*/ 2051563 w 12192000"/>
              <a:gd name="connsiteY5019" fmla="*/ 356889 h 2007826"/>
              <a:gd name="connsiteX5020" fmla="*/ 2039939 w 12192000"/>
              <a:gd name="connsiteY5020" fmla="*/ 357080 h 2007826"/>
              <a:gd name="connsiteX5021" fmla="*/ 2051563 w 12192000"/>
              <a:gd name="connsiteY5021" fmla="*/ 356889 h 2007826"/>
              <a:gd name="connsiteX5022" fmla="*/ 4750177 w 12192000"/>
              <a:gd name="connsiteY5022" fmla="*/ 356032 h 2007826"/>
              <a:gd name="connsiteX5023" fmla="*/ 4739099 w 12192000"/>
              <a:gd name="connsiteY5023" fmla="*/ 370368 h 2007826"/>
              <a:gd name="connsiteX5024" fmla="*/ 4738433 w 12192000"/>
              <a:gd name="connsiteY5024" fmla="*/ 362557 h 2007826"/>
              <a:gd name="connsiteX5025" fmla="*/ 4726696 w 12192000"/>
              <a:gd name="connsiteY5025" fmla="*/ 356365 h 2007826"/>
              <a:gd name="connsiteX5026" fmla="*/ 4717372 w 12192000"/>
              <a:gd name="connsiteY5026" fmla="*/ 365606 h 2007826"/>
              <a:gd name="connsiteX5027" fmla="*/ 4713453 w 12192000"/>
              <a:gd name="connsiteY5027" fmla="*/ 362414 h 2007826"/>
              <a:gd name="connsiteX5028" fmla="*/ 4688615 w 12192000"/>
              <a:gd name="connsiteY5028" fmla="*/ 363272 h 2007826"/>
              <a:gd name="connsiteX5029" fmla="*/ 4653233 w 12192000"/>
              <a:gd name="connsiteY5029" fmla="*/ 370416 h 2007826"/>
              <a:gd name="connsiteX5030" fmla="*/ 4652373 w 12192000"/>
              <a:gd name="connsiteY5030" fmla="*/ 365748 h 2007826"/>
              <a:gd name="connsiteX5031" fmla="*/ 4635364 w 12192000"/>
              <a:gd name="connsiteY5031" fmla="*/ 374608 h 2007826"/>
              <a:gd name="connsiteX5032" fmla="*/ 4639118 w 12192000"/>
              <a:gd name="connsiteY5032" fmla="*/ 364415 h 2007826"/>
              <a:gd name="connsiteX5033" fmla="*/ 4626436 w 12192000"/>
              <a:gd name="connsiteY5033" fmla="*/ 374084 h 2007826"/>
              <a:gd name="connsiteX5034" fmla="*/ 4627957 w 12192000"/>
              <a:gd name="connsiteY5034" fmla="*/ 366272 h 2007826"/>
              <a:gd name="connsiteX5035" fmla="*/ 4613536 w 12192000"/>
              <a:gd name="connsiteY5035" fmla="*/ 374798 h 2007826"/>
              <a:gd name="connsiteX5036" fmla="*/ 4593188 w 12192000"/>
              <a:gd name="connsiteY5036" fmla="*/ 374655 h 2007826"/>
              <a:gd name="connsiteX5037" fmla="*/ 4586240 w 12192000"/>
              <a:gd name="connsiteY5037" fmla="*/ 371893 h 2007826"/>
              <a:gd name="connsiteX5038" fmla="*/ 4575572 w 12192000"/>
              <a:gd name="connsiteY5038" fmla="*/ 382324 h 2007826"/>
              <a:gd name="connsiteX5039" fmla="*/ 4584715 w 12192000"/>
              <a:gd name="connsiteY5039" fmla="*/ 381514 h 2007826"/>
              <a:gd name="connsiteX5040" fmla="*/ 4599379 w 12192000"/>
              <a:gd name="connsiteY5040" fmla="*/ 382562 h 2007826"/>
              <a:gd name="connsiteX5041" fmla="*/ 4609808 w 12192000"/>
              <a:gd name="connsiteY5041" fmla="*/ 390992 h 2007826"/>
              <a:gd name="connsiteX5042" fmla="*/ 4610335 w 12192000"/>
              <a:gd name="connsiteY5042" fmla="*/ 380990 h 2007826"/>
              <a:gd name="connsiteX5043" fmla="*/ 4637241 w 12192000"/>
              <a:gd name="connsiteY5043" fmla="*/ 378942 h 2007826"/>
              <a:gd name="connsiteX5044" fmla="*/ 4638202 w 12192000"/>
              <a:gd name="connsiteY5044" fmla="*/ 373655 h 2007826"/>
              <a:gd name="connsiteX5045" fmla="*/ 4646769 w 12192000"/>
              <a:gd name="connsiteY5045" fmla="*/ 379656 h 2007826"/>
              <a:gd name="connsiteX5046" fmla="*/ 4650755 w 12192000"/>
              <a:gd name="connsiteY5046" fmla="*/ 374941 h 2007826"/>
              <a:gd name="connsiteX5047" fmla="*/ 4656133 w 12192000"/>
              <a:gd name="connsiteY5047" fmla="*/ 379799 h 2007826"/>
              <a:gd name="connsiteX5048" fmla="*/ 4659930 w 12192000"/>
              <a:gd name="connsiteY5048" fmla="*/ 374465 h 2007826"/>
              <a:gd name="connsiteX5049" fmla="*/ 4694080 w 12192000"/>
              <a:gd name="connsiteY5049" fmla="*/ 380133 h 2007826"/>
              <a:gd name="connsiteX5050" fmla="*/ 4690802 w 12192000"/>
              <a:gd name="connsiteY5050" fmla="*/ 370321 h 2007826"/>
              <a:gd name="connsiteX5051" fmla="*/ 4704217 w 12192000"/>
              <a:gd name="connsiteY5051" fmla="*/ 370321 h 2007826"/>
              <a:gd name="connsiteX5052" fmla="*/ 4700187 w 12192000"/>
              <a:gd name="connsiteY5052" fmla="*/ 380990 h 2007826"/>
              <a:gd name="connsiteX5053" fmla="*/ 4719765 w 12192000"/>
              <a:gd name="connsiteY5053" fmla="*/ 370178 h 2007826"/>
              <a:gd name="connsiteX5054" fmla="*/ 4736728 w 12192000"/>
              <a:gd name="connsiteY5054" fmla="*/ 370178 h 2007826"/>
              <a:gd name="connsiteX5055" fmla="*/ 4741892 w 12192000"/>
              <a:gd name="connsiteY5055" fmla="*/ 372702 h 2007826"/>
              <a:gd name="connsiteX5056" fmla="*/ 4755933 w 12192000"/>
              <a:gd name="connsiteY5056" fmla="*/ 364939 h 2007826"/>
              <a:gd name="connsiteX5057" fmla="*/ 4755651 w 12192000"/>
              <a:gd name="connsiteY5057" fmla="*/ 376084 h 2007826"/>
              <a:gd name="connsiteX5058" fmla="*/ 4764366 w 12192000"/>
              <a:gd name="connsiteY5058" fmla="*/ 363081 h 2007826"/>
              <a:gd name="connsiteX5059" fmla="*/ 4750177 w 12192000"/>
              <a:gd name="connsiteY5059" fmla="*/ 356032 h 2007826"/>
              <a:gd name="connsiteX5060" fmla="*/ 8767190 w 12192000"/>
              <a:gd name="connsiteY5060" fmla="*/ 355698 h 2007826"/>
              <a:gd name="connsiteX5061" fmla="*/ 8802719 w 12192000"/>
              <a:gd name="connsiteY5061" fmla="*/ 359651 h 2007826"/>
              <a:gd name="connsiteX5062" fmla="*/ 8795194 w 12192000"/>
              <a:gd name="connsiteY5062" fmla="*/ 373845 h 2007826"/>
              <a:gd name="connsiteX5063" fmla="*/ 8790384 w 12192000"/>
              <a:gd name="connsiteY5063" fmla="*/ 363938 h 2007826"/>
              <a:gd name="connsiteX5064" fmla="*/ 8767286 w 12192000"/>
              <a:gd name="connsiteY5064" fmla="*/ 386514 h 2007826"/>
              <a:gd name="connsiteX5065" fmla="*/ 8779049 w 12192000"/>
              <a:gd name="connsiteY5065" fmla="*/ 363890 h 2007826"/>
              <a:gd name="connsiteX5066" fmla="*/ 8766476 w 12192000"/>
              <a:gd name="connsiteY5066" fmla="*/ 366939 h 2007826"/>
              <a:gd name="connsiteX5067" fmla="*/ 8767190 w 12192000"/>
              <a:gd name="connsiteY5067" fmla="*/ 355698 h 2007826"/>
              <a:gd name="connsiteX5068" fmla="*/ 9241493 w 12192000"/>
              <a:gd name="connsiteY5068" fmla="*/ 355494 h 2007826"/>
              <a:gd name="connsiteX5069" fmla="*/ 9235345 w 12192000"/>
              <a:gd name="connsiteY5069" fmla="*/ 356746 h 2007826"/>
              <a:gd name="connsiteX5070" fmla="*/ 9241493 w 12192000"/>
              <a:gd name="connsiteY5070" fmla="*/ 355494 h 2007826"/>
              <a:gd name="connsiteX5071" fmla="*/ 7641669 w 12192000"/>
              <a:gd name="connsiteY5071" fmla="*/ 355470 h 2007826"/>
              <a:gd name="connsiteX5072" fmla="*/ 7635574 w 12192000"/>
              <a:gd name="connsiteY5072" fmla="*/ 356461 h 2007826"/>
              <a:gd name="connsiteX5073" fmla="*/ 7641669 w 12192000"/>
              <a:gd name="connsiteY5073" fmla="*/ 355470 h 2007826"/>
              <a:gd name="connsiteX5074" fmla="*/ 6990350 w 12192000"/>
              <a:gd name="connsiteY5074" fmla="*/ 355413 h 2007826"/>
              <a:gd name="connsiteX5075" fmla="*/ 6981873 w 12192000"/>
              <a:gd name="connsiteY5075" fmla="*/ 360557 h 2007826"/>
              <a:gd name="connsiteX5076" fmla="*/ 6974681 w 12192000"/>
              <a:gd name="connsiteY5076" fmla="*/ 356699 h 2007826"/>
              <a:gd name="connsiteX5077" fmla="*/ 6947535 w 12192000"/>
              <a:gd name="connsiteY5077" fmla="*/ 359747 h 2007826"/>
              <a:gd name="connsiteX5078" fmla="*/ 6948726 w 12192000"/>
              <a:gd name="connsiteY5078" fmla="*/ 375655 h 2007826"/>
              <a:gd name="connsiteX5079" fmla="*/ 6964680 w 12192000"/>
              <a:gd name="connsiteY5079" fmla="*/ 363129 h 2007826"/>
              <a:gd name="connsiteX5080" fmla="*/ 6957489 w 12192000"/>
              <a:gd name="connsiteY5080" fmla="*/ 380799 h 2007826"/>
              <a:gd name="connsiteX5081" fmla="*/ 6971633 w 12192000"/>
              <a:gd name="connsiteY5081" fmla="*/ 365891 h 2007826"/>
              <a:gd name="connsiteX5082" fmla="*/ 6986874 w 12192000"/>
              <a:gd name="connsiteY5082" fmla="*/ 365463 h 2007826"/>
              <a:gd name="connsiteX5083" fmla="*/ 6986445 w 12192000"/>
              <a:gd name="connsiteY5083" fmla="*/ 375084 h 2007826"/>
              <a:gd name="connsiteX5084" fmla="*/ 6981349 w 12192000"/>
              <a:gd name="connsiteY5084" fmla="*/ 375131 h 2007826"/>
              <a:gd name="connsiteX5085" fmla="*/ 6982778 w 12192000"/>
              <a:gd name="connsiteY5085" fmla="*/ 381704 h 2007826"/>
              <a:gd name="connsiteX5086" fmla="*/ 6991683 w 12192000"/>
              <a:gd name="connsiteY5086" fmla="*/ 370892 h 2007826"/>
              <a:gd name="connsiteX5087" fmla="*/ 7007067 w 12192000"/>
              <a:gd name="connsiteY5087" fmla="*/ 368511 h 2007826"/>
              <a:gd name="connsiteX5088" fmla="*/ 6992255 w 12192000"/>
              <a:gd name="connsiteY5088" fmla="*/ 359414 h 2007826"/>
              <a:gd name="connsiteX5089" fmla="*/ 4790907 w 12192000"/>
              <a:gd name="connsiteY5089" fmla="*/ 354841 h 2007826"/>
              <a:gd name="connsiteX5090" fmla="*/ 4778969 w 12192000"/>
              <a:gd name="connsiteY5090" fmla="*/ 360843 h 2007826"/>
              <a:gd name="connsiteX5091" fmla="*/ 4775401 w 12192000"/>
              <a:gd name="connsiteY5091" fmla="*/ 355413 h 2007826"/>
              <a:gd name="connsiteX5092" fmla="*/ 4767648 w 12192000"/>
              <a:gd name="connsiteY5092" fmla="*/ 362271 h 2007826"/>
              <a:gd name="connsiteX5093" fmla="*/ 4767743 w 12192000"/>
              <a:gd name="connsiteY5093" fmla="*/ 376417 h 2007826"/>
              <a:gd name="connsiteX5094" fmla="*/ 4773212 w 12192000"/>
              <a:gd name="connsiteY5094" fmla="*/ 371131 h 2007826"/>
              <a:gd name="connsiteX5095" fmla="*/ 4790907 w 12192000"/>
              <a:gd name="connsiteY5095" fmla="*/ 354841 h 2007826"/>
              <a:gd name="connsiteX5096" fmla="*/ 6880325 w 12192000"/>
              <a:gd name="connsiteY5096" fmla="*/ 354812 h 2007826"/>
              <a:gd name="connsiteX5097" fmla="*/ 6856477 w 12192000"/>
              <a:gd name="connsiteY5097" fmla="*/ 358032 h 2007826"/>
              <a:gd name="connsiteX5098" fmla="*/ 6874383 w 12192000"/>
              <a:gd name="connsiteY5098" fmla="*/ 364558 h 2007826"/>
              <a:gd name="connsiteX5099" fmla="*/ 6885528 w 12192000"/>
              <a:gd name="connsiteY5099" fmla="*/ 364320 h 2007826"/>
              <a:gd name="connsiteX5100" fmla="*/ 6883766 w 12192000"/>
              <a:gd name="connsiteY5100" fmla="*/ 367654 h 2007826"/>
              <a:gd name="connsiteX5101" fmla="*/ 6881956 w 12192000"/>
              <a:gd name="connsiteY5101" fmla="*/ 372512 h 2007826"/>
              <a:gd name="connsiteX5102" fmla="*/ 6900958 w 12192000"/>
              <a:gd name="connsiteY5102" fmla="*/ 358985 h 2007826"/>
              <a:gd name="connsiteX5103" fmla="*/ 6900767 w 12192000"/>
              <a:gd name="connsiteY5103" fmla="*/ 365653 h 2007826"/>
              <a:gd name="connsiteX5104" fmla="*/ 6905625 w 12192000"/>
              <a:gd name="connsiteY5104" fmla="*/ 365606 h 2007826"/>
              <a:gd name="connsiteX5105" fmla="*/ 6905435 w 12192000"/>
              <a:gd name="connsiteY5105" fmla="*/ 358461 h 2007826"/>
              <a:gd name="connsiteX5106" fmla="*/ 6913055 w 12192000"/>
              <a:gd name="connsiteY5106" fmla="*/ 369035 h 2007826"/>
              <a:gd name="connsiteX5107" fmla="*/ 6921103 w 12192000"/>
              <a:gd name="connsiteY5107" fmla="*/ 362081 h 2007826"/>
              <a:gd name="connsiteX5108" fmla="*/ 6903530 w 12192000"/>
              <a:gd name="connsiteY5108" fmla="*/ 357985 h 2007826"/>
              <a:gd name="connsiteX5109" fmla="*/ 6880325 w 12192000"/>
              <a:gd name="connsiteY5109" fmla="*/ 354812 h 2007826"/>
              <a:gd name="connsiteX5110" fmla="*/ 3693263 w 12192000"/>
              <a:gd name="connsiteY5110" fmla="*/ 354037 h 2007826"/>
              <a:gd name="connsiteX5111" fmla="*/ 3703453 w 12192000"/>
              <a:gd name="connsiteY5111" fmla="*/ 354840 h 2007826"/>
              <a:gd name="connsiteX5112" fmla="*/ 3690794 w 12192000"/>
              <a:gd name="connsiteY5112" fmla="*/ 367700 h 2007826"/>
              <a:gd name="connsiteX5113" fmla="*/ 3665327 w 12192000"/>
              <a:gd name="connsiteY5113" fmla="*/ 369034 h 2007826"/>
              <a:gd name="connsiteX5114" fmla="*/ 3626767 w 12192000"/>
              <a:gd name="connsiteY5114" fmla="*/ 373845 h 2007826"/>
              <a:gd name="connsiteX5115" fmla="*/ 3585452 w 12192000"/>
              <a:gd name="connsiteY5115" fmla="*/ 379560 h 2007826"/>
              <a:gd name="connsiteX5116" fmla="*/ 3590545 w 12192000"/>
              <a:gd name="connsiteY5116" fmla="*/ 394087 h 2007826"/>
              <a:gd name="connsiteX5117" fmla="*/ 3581072 w 12192000"/>
              <a:gd name="connsiteY5117" fmla="*/ 379894 h 2007826"/>
              <a:gd name="connsiteX5118" fmla="*/ 3544466 w 12192000"/>
              <a:gd name="connsiteY5118" fmla="*/ 393659 h 2007826"/>
              <a:gd name="connsiteX5119" fmla="*/ 3558034 w 12192000"/>
              <a:gd name="connsiteY5119" fmla="*/ 390229 h 2007826"/>
              <a:gd name="connsiteX5120" fmla="*/ 3552370 w 12192000"/>
              <a:gd name="connsiteY5120" fmla="*/ 398326 h 2007826"/>
              <a:gd name="connsiteX5121" fmla="*/ 3530933 w 12192000"/>
              <a:gd name="connsiteY5121" fmla="*/ 395992 h 2007826"/>
              <a:gd name="connsiteX5122" fmla="*/ 3517975 w 12192000"/>
              <a:gd name="connsiteY5122" fmla="*/ 404804 h 2007826"/>
              <a:gd name="connsiteX5123" fmla="*/ 3532268 w 12192000"/>
              <a:gd name="connsiteY5123" fmla="*/ 389086 h 2007826"/>
              <a:gd name="connsiteX5124" fmla="*/ 3535080 w 12192000"/>
              <a:gd name="connsiteY5124" fmla="*/ 395468 h 2007826"/>
              <a:gd name="connsiteX5125" fmla="*/ 3546419 w 12192000"/>
              <a:gd name="connsiteY5125" fmla="*/ 385419 h 2007826"/>
              <a:gd name="connsiteX5126" fmla="*/ 3524448 w 12192000"/>
              <a:gd name="connsiteY5126" fmla="*/ 385704 h 2007826"/>
              <a:gd name="connsiteX5127" fmla="*/ 3524641 w 12192000"/>
              <a:gd name="connsiteY5127" fmla="*/ 381418 h 2007826"/>
              <a:gd name="connsiteX5128" fmla="*/ 3536178 w 12192000"/>
              <a:gd name="connsiteY5128" fmla="*/ 375083 h 2007826"/>
              <a:gd name="connsiteX5129" fmla="*/ 3541991 w 12192000"/>
              <a:gd name="connsiteY5129" fmla="*/ 379179 h 2007826"/>
              <a:gd name="connsiteX5130" fmla="*/ 3549943 w 12192000"/>
              <a:gd name="connsiteY5130" fmla="*/ 370939 h 2007826"/>
              <a:gd name="connsiteX5131" fmla="*/ 3558652 w 12192000"/>
              <a:gd name="connsiteY5131" fmla="*/ 377798 h 2007826"/>
              <a:gd name="connsiteX5132" fmla="*/ 3574646 w 12192000"/>
              <a:gd name="connsiteY5132" fmla="*/ 370987 h 2007826"/>
              <a:gd name="connsiteX5133" fmla="*/ 3589307 w 12192000"/>
              <a:gd name="connsiteY5133" fmla="*/ 372606 h 2007826"/>
              <a:gd name="connsiteX5134" fmla="*/ 3612441 w 12192000"/>
              <a:gd name="connsiteY5134" fmla="*/ 367605 h 2007826"/>
              <a:gd name="connsiteX5135" fmla="*/ 3645906 w 12192000"/>
              <a:gd name="connsiteY5135" fmla="*/ 364223 h 2007826"/>
              <a:gd name="connsiteX5136" fmla="*/ 3684605 w 12192000"/>
              <a:gd name="connsiteY5136" fmla="*/ 358984 h 2007826"/>
              <a:gd name="connsiteX5137" fmla="*/ 3693263 w 12192000"/>
              <a:gd name="connsiteY5137" fmla="*/ 354037 h 2007826"/>
              <a:gd name="connsiteX5138" fmla="*/ 6850333 w 12192000"/>
              <a:gd name="connsiteY5138" fmla="*/ 353555 h 2007826"/>
              <a:gd name="connsiteX5139" fmla="*/ 6844999 w 12192000"/>
              <a:gd name="connsiteY5139" fmla="*/ 370273 h 2007826"/>
              <a:gd name="connsiteX5140" fmla="*/ 6850333 w 12192000"/>
              <a:gd name="connsiteY5140" fmla="*/ 353555 h 2007826"/>
              <a:gd name="connsiteX5141" fmla="*/ 6937486 w 12192000"/>
              <a:gd name="connsiteY5141" fmla="*/ 352603 h 2007826"/>
              <a:gd name="connsiteX5142" fmla="*/ 6920627 w 12192000"/>
              <a:gd name="connsiteY5142" fmla="*/ 359985 h 2007826"/>
              <a:gd name="connsiteX5143" fmla="*/ 6944583 w 12192000"/>
              <a:gd name="connsiteY5143" fmla="*/ 366034 h 2007826"/>
              <a:gd name="connsiteX5144" fmla="*/ 6937486 w 12192000"/>
              <a:gd name="connsiteY5144" fmla="*/ 352603 h 2007826"/>
              <a:gd name="connsiteX5145" fmla="*/ 8723471 w 12192000"/>
              <a:gd name="connsiteY5145" fmla="*/ 352554 h 2007826"/>
              <a:gd name="connsiteX5146" fmla="*/ 8702135 w 12192000"/>
              <a:gd name="connsiteY5146" fmla="*/ 352602 h 2007826"/>
              <a:gd name="connsiteX5147" fmla="*/ 8723471 w 12192000"/>
              <a:gd name="connsiteY5147" fmla="*/ 352554 h 2007826"/>
              <a:gd name="connsiteX5148" fmla="*/ 2675191 w 12192000"/>
              <a:gd name="connsiteY5148" fmla="*/ 351030 h 2007826"/>
              <a:gd name="connsiteX5149" fmla="*/ 2669104 w 12192000"/>
              <a:gd name="connsiteY5149" fmla="*/ 352316 h 2007826"/>
              <a:gd name="connsiteX5150" fmla="*/ 2675191 w 12192000"/>
              <a:gd name="connsiteY5150" fmla="*/ 351030 h 2007826"/>
              <a:gd name="connsiteX5151" fmla="*/ 7708056 w 12192000"/>
              <a:gd name="connsiteY5151" fmla="*/ 350751 h 2007826"/>
              <a:gd name="connsiteX5152" fmla="*/ 7701867 w 12192000"/>
              <a:gd name="connsiteY5152" fmla="*/ 351936 h 2007826"/>
              <a:gd name="connsiteX5153" fmla="*/ 7708056 w 12192000"/>
              <a:gd name="connsiteY5153" fmla="*/ 350751 h 2007826"/>
              <a:gd name="connsiteX5154" fmla="*/ 8729329 w 12192000"/>
              <a:gd name="connsiteY5154" fmla="*/ 350697 h 2007826"/>
              <a:gd name="connsiteX5155" fmla="*/ 8764714 w 12192000"/>
              <a:gd name="connsiteY5155" fmla="*/ 356317 h 2007826"/>
              <a:gd name="connsiteX5156" fmla="*/ 8749427 w 12192000"/>
              <a:gd name="connsiteY5156" fmla="*/ 372273 h 2007826"/>
              <a:gd name="connsiteX5157" fmla="*/ 8748474 w 12192000"/>
              <a:gd name="connsiteY5157" fmla="*/ 366081 h 2007826"/>
              <a:gd name="connsiteX5158" fmla="*/ 8755475 w 12192000"/>
              <a:gd name="connsiteY5158" fmla="*/ 364700 h 2007826"/>
              <a:gd name="connsiteX5159" fmla="*/ 8740711 w 12192000"/>
              <a:gd name="connsiteY5159" fmla="*/ 372892 h 2007826"/>
              <a:gd name="connsiteX5160" fmla="*/ 8729757 w 12192000"/>
              <a:gd name="connsiteY5160" fmla="*/ 380942 h 2007826"/>
              <a:gd name="connsiteX5161" fmla="*/ 8729567 w 12192000"/>
              <a:gd name="connsiteY5161" fmla="*/ 375226 h 2007826"/>
              <a:gd name="connsiteX5162" fmla="*/ 8732901 w 12192000"/>
              <a:gd name="connsiteY5162" fmla="*/ 374798 h 2007826"/>
              <a:gd name="connsiteX5163" fmla="*/ 8741282 w 12192000"/>
              <a:gd name="connsiteY5163" fmla="*/ 358746 h 2007826"/>
              <a:gd name="connsiteX5164" fmla="*/ 8729710 w 12192000"/>
              <a:gd name="connsiteY5164" fmla="*/ 361223 h 2007826"/>
              <a:gd name="connsiteX5165" fmla="*/ 8729329 w 12192000"/>
              <a:gd name="connsiteY5165" fmla="*/ 350697 h 2007826"/>
              <a:gd name="connsiteX5166" fmla="*/ 4035357 w 12192000"/>
              <a:gd name="connsiteY5166" fmla="*/ 350198 h 2007826"/>
              <a:gd name="connsiteX5167" fmla="*/ 4020637 w 12192000"/>
              <a:gd name="connsiteY5167" fmla="*/ 353174 h 2007826"/>
              <a:gd name="connsiteX5168" fmla="*/ 4047505 w 12192000"/>
              <a:gd name="connsiteY5168" fmla="*/ 354508 h 2007826"/>
              <a:gd name="connsiteX5169" fmla="*/ 4035357 w 12192000"/>
              <a:gd name="connsiteY5169" fmla="*/ 350198 h 2007826"/>
              <a:gd name="connsiteX5170" fmla="*/ 7771686 w 12192000"/>
              <a:gd name="connsiteY5170" fmla="*/ 349602 h 2007826"/>
              <a:gd name="connsiteX5171" fmla="*/ 7765637 w 12192000"/>
              <a:gd name="connsiteY5171" fmla="*/ 358461 h 2007826"/>
              <a:gd name="connsiteX5172" fmla="*/ 7754208 w 12192000"/>
              <a:gd name="connsiteY5172" fmla="*/ 350412 h 2007826"/>
              <a:gd name="connsiteX5173" fmla="*/ 7750588 w 12192000"/>
              <a:gd name="connsiteY5173" fmla="*/ 360414 h 2007826"/>
              <a:gd name="connsiteX5174" fmla="*/ 7787878 w 12192000"/>
              <a:gd name="connsiteY5174" fmla="*/ 352269 h 2007826"/>
              <a:gd name="connsiteX5175" fmla="*/ 7773019 w 12192000"/>
              <a:gd name="connsiteY5175" fmla="*/ 358366 h 2007826"/>
              <a:gd name="connsiteX5176" fmla="*/ 7729728 w 12192000"/>
              <a:gd name="connsiteY5176" fmla="*/ 349126 h 2007826"/>
              <a:gd name="connsiteX5177" fmla="*/ 7747969 w 12192000"/>
              <a:gd name="connsiteY5177" fmla="*/ 355032 h 2007826"/>
              <a:gd name="connsiteX5178" fmla="*/ 7729728 w 12192000"/>
              <a:gd name="connsiteY5178" fmla="*/ 349126 h 2007826"/>
              <a:gd name="connsiteX5179" fmla="*/ 4076755 w 12192000"/>
              <a:gd name="connsiteY5179" fmla="*/ 347840 h 2007826"/>
              <a:gd name="connsiteX5180" fmla="*/ 4059081 w 12192000"/>
              <a:gd name="connsiteY5180" fmla="*/ 348697 h 2007826"/>
              <a:gd name="connsiteX5181" fmla="*/ 4076755 w 12192000"/>
              <a:gd name="connsiteY5181" fmla="*/ 347840 h 2007826"/>
              <a:gd name="connsiteX5182" fmla="*/ 6799612 w 12192000"/>
              <a:gd name="connsiteY5182" fmla="*/ 347506 h 2007826"/>
              <a:gd name="connsiteX5183" fmla="*/ 6799612 w 12192000"/>
              <a:gd name="connsiteY5183" fmla="*/ 364605 h 2007826"/>
              <a:gd name="connsiteX5184" fmla="*/ 6799612 w 12192000"/>
              <a:gd name="connsiteY5184" fmla="*/ 347506 h 2007826"/>
              <a:gd name="connsiteX5185" fmla="*/ 6477619 w 12192000"/>
              <a:gd name="connsiteY5185" fmla="*/ 347173 h 2007826"/>
              <a:gd name="connsiteX5186" fmla="*/ 6477619 w 12192000"/>
              <a:gd name="connsiteY5186" fmla="*/ 347173 h 2007826"/>
              <a:gd name="connsiteX5187" fmla="*/ 8593312 w 12192000"/>
              <a:gd name="connsiteY5187" fmla="*/ 347172 h 2007826"/>
              <a:gd name="connsiteX5188" fmla="*/ 8587787 w 12192000"/>
              <a:gd name="connsiteY5188" fmla="*/ 360604 h 2007826"/>
              <a:gd name="connsiteX5189" fmla="*/ 8593312 w 12192000"/>
              <a:gd name="connsiteY5189" fmla="*/ 347172 h 2007826"/>
              <a:gd name="connsiteX5190" fmla="*/ 2683822 w 12192000"/>
              <a:gd name="connsiteY5190" fmla="*/ 347029 h 2007826"/>
              <a:gd name="connsiteX5191" fmla="*/ 2690920 w 12192000"/>
              <a:gd name="connsiteY5191" fmla="*/ 355412 h 2007826"/>
              <a:gd name="connsiteX5192" fmla="*/ 2683822 w 12192000"/>
              <a:gd name="connsiteY5192" fmla="*/ 347029 h 2007826"/>
              <a:gd name="connsiteX5193" fmla="*/ 6822472 w 12192000"/>
              <a:gd name="connsiteY5193" fmla="*/ 346792 h 2007826"/>
              <a:gd name="connsiteX5194" fmla="*/ 6810423 w 12192000"/>
              <a:gd name="connsiteY5194" fmla="*/ 352841 h 2007826"/>
              <a:gd name="connsiteX5195" fmla="*/ 6807089 w 12192000"/>
              <a:gd name="connsiteY5195" fmla="*/ 370845 h 2007826"/>
              <a:gd name="connsiteX5196" fmla="*/ 6815852 w 12192000"/>
              <a:gd name="connsiteY5196" fmla="*/ 353746 h 2007826"/>
              <a:gd name="connsiteX5197" fmla="*/ 6822901 w 12192000"/>
              <a:gd name="connsiteY5197" fmla="*/ 370988 h 2007826"/>
              <a:gd name="connsiteX5198" fmla="*/ 6827902 w 12192000"/>
              <a:gd name="connsiteY5198" fmla="*/ 359747 h 2007826"/>
              <a:gd name="connsiteX5199" fmla="*/ 6822472 w 12192000"/>
              <a:gd name="connsiteY5199" fmla="*/ 346792 h 2007826"/>
              <a:gd name="connsiteX5200" fmla="*/ 4090552 w 12192000"/>
              <a:gd name="connsiteY5200" fmla="*/ 345161 h 2007826"/>
              <a:gd name="connsiteX5201" fmla="*/ 4083186 w 12192000"/>
              <a:gd name="connsiteY5201" fmla="*/ 347459 h 2007826"/>
              <a:gd name="connsiteX5202" fmla="*/ 4094524 w 12192000"/>
              <a:gd name="connsiteY5202" fmla="*/ 350364 h 2007826"/>
              <a:gd name="connsiteX5203" fmla="*/ 4090552 w 12192000"/>
              <a:gd name="connsiteY5203" fmla="*/ 345161 h 2007826"/>
              <a:gd name="connsiteX5204" fmla="*/ 6730508 w 12192000"/>
              <a:gd name="connsiteY5204" fmla="*/ 344648 h 2007826"/>
              <a:gd name="connsiteX5205" fmla="*/ 6728746 w 12192000"/>
              <a:gd name="connsiteY5205" fmla="*/ 352698 h 2007826"/>
              <a:gd name="connsiteX5206" fmla="*/ 6720983 w 12192000"/>
              <a:gd name="connsiteY5206" fmla="*/ 351221 h 2007826"/>
              <a:gd name="connsiteX5207" fmla="*/ 6715030 w 12192000"/>
              <a:gd name="connsiteY5207" fmla="*/ 367558 h 2007826"/>
              <a:gd name="connsiteX5208" fmla="*/ 6740461 w 12192000"/>
              <a:gd name="connsiteY5208" fmla="*/ 355270 h 2007826"/>
              <a:gd name="connsiteX5209" fmla="*/ 6730508 w 12192000"/>
              <a:gd name="connsiteY5209" fmla="*/ 344648 h 2007826"/>
              <a:gd name="connsiteX5210" fmla="*/ 7667900 w 12192000"/>
              <a:gd name="connsiteY5210" fmla="*/ 344643 h 2007826"/>
              <a:gd name="connsiteX5211" fmla="*/ 7661005 w 12192000"/>
              <a:gd name="connsiteY5211" fmla="*/ 350555 h 2007826"/>
              <a:gd name="connsiteX5212" fmla="*/ 7694057 w 12192000"/>
              <a:gd name="connsiteY5212" fmla="*/ 355270 h 2007826"/>
              <a:gd name="connsiteX5213" fmla="*/ 7697724 w 12192000"/>
              <a:gd name="connsiteY5213" fmla="*/ 347220 h 2007826"/>
              <a:gd name="connsiteX5214" fmla="*/ 7693724 w 12192000"/>
              <a:gd name="connsiteY5214" fmla="*/ 347125 h 2007826"/>
              <a:gd name="connsiteX5215" fmla="*/ 7675150 w 12192000"/>
              <a:gd name="connsiteY5215" fmla="*/ 347268 h 2007826"/>
              <a:gd name="connsiteX5216" fmla="*/ 7667900 w 12192000"/>
              <a:gd name="connsiteY5216" fmla="*/ 344643 h 2007826"/>
              <a:gd name="connsiteX5217" fmla="*/ 8555355 w 12192000"/>
              <a:gd name="connsiteY5217" fmla="*/ 342124 h 2007826"/>
              <a:gd name="connsiteX5218" fmla="*/ 8549545 w 12192000"/>
              <a:gd name="connsiteY5218" fmla="*/ 355746 h 2007826"/>
              <a:gd name="connsiteX5219" fmla="*/ 8555355 w 12192000"/>
              <a:gd name="connsiteY5219" fmla="*/ 342124 h 2007826"/>
              <a:gd name="connsiteX5220" fmla="*/ 2724735 w 12192000"/>
              <a:gd name="connsiteY5220" fmla="*/ 342028 h 2007826"/>
              <a:gd name="connsiteX5221" fmla="*/ 2724735 w 12192000"/>
              <a:gd name="connsiteY5221" fmla="*/ 342028 h 2007826"/>
              <a:gd name="connsiteX5222" fmla="*/ 4902317 w 12192000"/>
              <a:gd name="connsiteY5222" fmla="*/ 341695 h 2007826"/>
              <a:gd name="connsiteX5223" fmla="*/ 4902508 w 12192000"/>
              <a:gd name="connsiteY5223" fmla="*/ 351507 h 2007826"/>
              <a:gd name="connsiteX5224" fmla="*/ 4889297 w 12192000"/>
              <a:gd name="connsiteY5224" fmla="*/ 349697 h 2007826"/>
              <a:gd name="connsiteX5225" fmla="*/ 4890491 w 12192000"/>
              <a:gd name="connsiteY5225" fmla="*/ 356699 h 2007826"/>
              <a:gd name="connsiteX5226" fmla="*/ 4886056 w 12192000"/>
              <a:gd name="connsiteY5226" fmla="*/ 355841 h 2007826"/>
              <a:gd name="connsiteX5227" fmla="*/ 4888202 w 12192000"/>
              <a:gd name="connsiteY5227" fmla="*/ 349411 h 2007826"/>
              <a:gd name="connsiteX5228" fmla="*/ 4879139 w 12192000"/>
              <a:gd name="connsiteY5228" fmla="*/ 352174 h 2007826"/>
              <a:gd name="connsiteX5229" fmla="*/ 4867214 w 12192000"/>
              <a:gd name="connsiteY5229" fmla="*/ 351507 h 2007826"/>
              <a:gd name="connsiteX5230" fmla="*/ 4867404 w 12192000"/>
              <a:gd name="connsiteY5230" fmla="*/ 355889 h 2007826"/>
              <a:gd name="connsiteX5231" fmla="*/ 4862422 w 12192000"/>
              <a:gd name="connsiteY5231" fmla="*/ 356699 h 2007826"/>
              <a:gd name="connsiteX5232" fmla="*/ 4866694 w 12192000"/>
              <a:gd name="connsiteY5232" fmla="*/ 346268 h 2007826"/>
              <a:gd name="connsiteX5233" fmla="*/ 4852602 w 12192000"/>
              <a:gd name="connsiteY5233" fmla="*/ 357270 h 2007826"/>
              <a:gd name="connsiteX5234" fmla="*/ 4853076 w 12192000"/>
              <a:gd name="connsiteY5234" fmla="*/ 350697 h 2007826"/>
              <a:gd name="connsiteX5235" fmla="*/ 4836742 w 12192000"/>
              <a:gd name="connsiteY5235" fmla="*/ 353269 h 2007826"/>
              <a:gd name="connsiteX5236" fmla="*/ 4822114 w 12192000"/>
              <a:gd name="connsiteY5236" fmla="*/ 356604 h 2007826"/>
              <a:gd name="connsiteX5237" fmla="*/ 4816447 w 12192000"/>
              <a:gd name="connsiteY5237" fmla="*/ 358794 h 2007826"/>
              <a:gd name="connsiteX5238" fmla="*/ 4804081 w 12192000"/>
              <a:gd name="connsiteY5238" fmla="*/ 360366 h 2007826"/>
              <a:gd name="connsiteX5239" fmla="*/ 4815589 w 12192000"/>
              <a:gd name="connsiteY5239" fmla="*/ 361700 h 2007826"/>
              <a:gd name="connsiteX5240" fmla="*/ 4831444 w 12192000"/>
              <a:gd name="connsiteY5240" fmla="*/ 369940 h 2007826"/>
              <a:gd name="connsiteX5241" fmla="*/ 4883574 w 12192000"/>
              <a:gd name="connsiteY5241" fmla="*/ 364224 h 2007826"/>
              <a:gd name="connsiteX5242" fmla="*/ 4910140 w 12192000"/>
              <a:gd name="connsiteY5242" fmla="*/ 356127 h 2007826"/>
              <a:gd name="connsiteX5243" fmla="*/ 4909571 w 12192000"/>
              <a:gd name="connsiteY5243" fmla="*/ 353365 h 2007826"/>
              <a:gd name="connsiteX5244" fmla="*/ 4906658 w 12192000"/>
              <a:gd name="connsiteY5244" fmla="*/ 350507 h 2007826"/>
              <a:gd name="connsiteX5245" fmla="*/ 4902317 w 12192000"/>
              <a:gd name="connsiteY5245" fmla="*/ 341695 h 2007826"/>
              <a:gd name="connsiteX5246" fmla="*/ 6760655 w 12192000"/>
              <a:gd name="connsiteY5246" fmla="*/ 341600 h 2007826"/>
              <a:gd name="connsiteX5247" fmla="*/ 6747415 w 12192000"/>
              <a:gd name="connsiteY5247" fmla="*/ 353222 h 2007826"/>
              <a:gd name="connsiteX5248" fmla="*/ 6747320 w 12192000"/>
              <a:gd name="connsiteY5248" fmla="*/ 357366 h 2007826"/>
              <a:gd name="connsiteX5249" fmla="*/ 6758035 w 12192000"/>
              <a:gd name="connsiteY5249" fmla="*/ 351412 h 2007826"/>
              <a:gd name="connsiteX5250" fmla="*/ 6757749 w 12192000"/>
              <a:gd name="connsiteY5250" fmla="*/ 361033 h 2007826"/>
              <a:gd name="connsiteX5251" fmla="*/ 6771561 w 12192000"/>
              <a:gd name="connsiteY5251" fmla="*/ 359318 h 2007826"/>
              <a:gd name="connsiteX5252" fmla="*/ 6769656 w 12192000"/>
              <a:gd name="connsiteY5252" fmla="*/ 362367 h 2007826"/>
              <a:gd name="connsiteX5253" fmla="*/ 6767656 w 12192000"/>
              <a:gd name="connsiteY5253" fmla="*/ 366749 h 2007826"/>
              <a:gd name="connsiteX5254" fmla="*/ 6776942 w 12192000"/>
              <a:gd name="connsiteY5254" fmla="*/ 348316 h 2007826"/>
              <a:gd name="connsiteX5255" fmla="*/ 6767560 w 12192000"/>
              <a:gd name="connsiteY5255" fmla="*/ 352317 h 2007826"/>
              <a:gd name="connsiteX5256" fmla="*/ 6760655 w 12192000"/>
              <a:gd name="connsiteY5256" fmla="*/ 341600 h 2007826"/>
              <a:gd name="connsiteX5257" fmla="*/ 8490244 w 12192000"/>
              <a:gd name="connsiteY5257" fmla="*/ 341081 h 2007826"/>
              <a:gd name="connsiteX5258" fmla="*/ 8484250 w 12192000"/>
              <a:gd name="connsiteY5258" fmla="*/ 342219 h 2007826"/>
              <a:gd name="connsiteX5259" fmla="*/ 8490244 w 12192000"/>
              <a:gd name="connsiteY5259" fmla="*/ 341081 h 2007826"/>
              <a:gd name="connsiteX5260" fmla="*/ 5017405 w 12192000"/>
              <a:gd name="connsiteY5260" fmla="*/ 339660 h 2007826"/>
              <a:gd name="connsiteX5261" fmla="*/ 5007200 w 12192000"/>
              <a:gd name="connsiteY5261" fmla="*/ 345268 h 2007826"/>
              <a:gd name="connsiteX5262" fmla="*/ 4983922 w 12192000"/>
              <a:gd name="connsiteY5262" fmla="*/ 343982 h 2007826"/>
              <a:gd name="connsiteX5263" fmla="*/ 4964752 w 12192000"/>
              <a:gd name="connsiteY5263" fmla="*/ 349269 h 2007826"/>
              <a:gd name="connsiteX5264" fmla="*/ 4967567 w 12192000"/>
              <a:gd name="connsiteY5264" fmla="*/ 341791 h 2007826"/>
              <a:gd name="connsiteX5265" fmla="*/ 4962650 w 12192000"/>
              <a:gd name="connsiteY5265" fmla="*/ 341743 h 2007826"/>
              <a:gd name="connsiteX5266" fmla="*/ 4962650 w 12192000"/>
              <a:gd name="connsiteY5266" fmla="*/ 346173 h 2007826"/>
              <a:gd name="connsiteX5267" fmla="*/ 4940714 w 12192000"/>
              <a:gd name="connsiteY5267" fmla="*/ 350126 h 2007826"/>
              <a:gd name="connsiteX5268" fmla="*/ 4928885 w 12192000"/>
              <a:gd name="connsiteY5268" fmla="*/ 346268 h 2007826"/>
              <a:gd name="connsiteX5269" fmla="*/ 4928072 w 12192000"/>
              <a:gd name="connsiteY5269" fmla="*/ 342362 h 2007826"/>
              <a:gd name="connsiteX5270" fmla="*/ 4914385 w 12192000"/>
              <a:gd name="connsiteY5270" fmla="*/ 351364 h 2007826"/>
              <a:gd name="connsiteX5271" fmla="*/ 4919060 w 12192000"/>
              <a:gd name="connsiteY5271" fmla="*/ 355937 h 2007826"/>
              <a:gd name="connsiteX5272" fmla="*/ 4979774 w 12192000"/>
              <a:gd name="connsiteY5272" fmla="*/ 352460 h 2007826"/>
              <a:gd name="connsiteX5273" fmla="*/ 4986928 w 12192000"/>
              <a:gd name="connsiteY5273" fmla="*/ 356127 h 2007826"/>
              <a:gd name="connsiteX5274" fmla="*/ 5043969 w 12192000"/>
              <a:gd name="connsiteY5274" fmla="*/ 356127 h 2007826"/>
              <a:gd name="connsiteX5275" fmla="*/ 5056084 w 12192000"/>
              <a:gd name="connsiteY5275" fmla="*/ 345887 h 2007826"/>
              <a:gd name="connsiteX5276" fmla="*/ 5029187 w 12192000"/>
              <a:gd name="connsiteY5276" fmla="*/ 341267 h 2007826"/>
              <a:gd name="connsiteX5277" fmla="*/ 5017405 w 12192000"/>
              <a:gd name="connsiteY5277" fmla="*/ 339660 h 2007826"/>
              <a:gd name="connsiteX5278" fmla="*/ 6595301 w 12192000"/>
              <a:gd name="connsiteY5278" fmla="*/ 337790 h 2007826"/>
              <a:gd name="connsiteX5279" fmla="*/ 6575012 w 12192000"/>
              <a:gd name="connsiteY5279" fmla="*/ 342791 h 2007826"/>
              <a:gd name="connsiteX5280" fmla="*/ 6567249 w 12192000"/>
              <a:gd name="connsiteY5280" fmla="*/ 342839 h 2007826"/>
              <a:gd name="connsiteX5281" fmla="*/ 6569393 w 12192000"/>
              <a:gd name="connsiteY5281" fmla="*/ 356699 h 2007826"/>
              <a:gd name="connsiteX5282" fmla="*/ 6575584 w 12192000"/>
              <a:gd name="connsiteY5282" fmla="*/ 343077 h 2007826"/>
              <a:gd name="connsiteX5283" fmla="*/ 6598158 w 12192000"/>
              <a:gd name="connsiteY5283" fmla="*/ 344315 h 2007826"/>
              <a:gd name="connsiteX5284" fmla="*/ 6595301 w 12192000"/>
              <a:gd name="connsiteY5284" fmla="*/ 337790 h 2007826"/>
              <a:gd name="connsiteX5285" fmla="*/ 8517207 w 12192000"/>
              <a:gd name="connsiteY5285" fmla="*/ 337170 h 2007826"/>
              <a:gd name="connsiteX5286" fmla="*/ 8511444 w 12192000"/>
              <a:gd name="connsiteY5286" fmla="*/ 351030 h 2007826"/>
              <a:gd name="connsiteX5287" fmla="*/ 8517207 w 12192000"/>
              <a:gd name="connsiteY5287" fmla="*/ 337170 h 2007826"/>
              <a:gd name="connsiteX5288" fmla="*/ 6681740 w 12192000"/>
              <a:gd name="connsiteY5288" fmla="*/ 337028 h 2007826"/>
              <a:gd name="connsiteX5289" fmla="*/ 6681692 w 12192000"/>
              <a:gd name="connsiteY5289" fmla="*/ 360747 h 2007826"/>
              <a:gd name="connsiteX5290" fmla="*/ 6686264 w 12192000"/>
              <a:gd name="connsiteY5290" fmla="*/ 361033 h 2007826"/>
              <a:gd name="connsiteX5291" fmla="*/ 6687122 w 12192000"/>
              <a:gd name="connsiteY5291" fmla="*/ 349745 h 2007826"/>
              <a:gd name="connsiteX5292" fmla="*/ 6698266 w 12192000"/>
              <a:gd name="connsiteY5292" fmla="*/ 355603 h 2007826"/>
              <a:gd name="connsiteX5293" fmla="*/ 6706124 w 12192000"/>
              <a:gd name="connsiteY5293" fmla="*/ 350174 h 2007826"/>
              <a:gd name="connsiteX5294" fmla="*/ 6706315 w 12192000"/>
              <a:gd name="connsiteY5294" fmla="*/ 365844 h 2007826"/>
              <a:gd name="connsiteX5295" fmla="*/ 6709601 w 12192000"/>
              <a:gd name="connsiteY5295" fmla="*/ 340790 h 2007826"/>
              <a:gd name="connsiteX5296" fmla="*/ 6701409 w 12192000"/>
              <a:gd name="connsiteY5296" fmla="*/ 346554 h 2007826"/>
              <a:gd name="connsiteX5297" fmla="*/ 6699504 w 12192000"/>
              <a:gd name="connsiteY5297" fmla="*/ 338695 h 2007826"/>
              <a:gd name="connsiteX5298" fmla="*/ 6685788 w 12192000"/>
              <a:gd name="connsiteY5298" fmla="*/ 347697 h 2007826"/>
              <a:gd name="connsiteX5299" fmla="*/ 6691456 w 12192000"/>
              <a:gd name="connsiteY5299" fmla="*/ 337028 h 2007826"/>
              <a:gd name="connsiteX5300" fmla="*/ 6681740 w 12192000"/>
              <a:gd name="connsiteY5300" fmla="*/ 337028 h 2007826"/>
              <a:gd name="connsiteX5301" fmla="*/ 7751558 w 12192000"/>
              <a:gd name="connsiteY5301" fmla="*/ 336666 h 2007826"/>
              <a:gd name="connsiteX5302" fmla="*/ 7745349 w 12192000"/>
              <a:gd name="connsiteY5302" fmla="*/ 337409 h 2007826"/>
              <a:gd name="connsiteX5303" fmla="*/ 7751558 w 12192000"/>
              <a:gd name="connsiteY5303" fmla="*/ 336666 h 2007826"/>
              <a:gd name="connsiteX5304" fmla="*/ 6648498 w 12192000"/>
              <a:gd name="connsiteY5304" fmla="*/ 336313 h 2007826"/>
              <a:gd name="connsiteX5305" fmla="*/ 6630258 w 12192000"/>
              <a:gd name="connsiteY5305" fmla="*/ 348697 h 2007826"/>
              <a:gd name="connsiteX5306" fmla="*/ 6629972 w 12192000"/>
              <a:gd name="connsiteY5306" fmla="*/ 361795 h 2007826"/>
              <a:gd name="connsiteX5307" fmla="*/ 6639354 w 12192000"/>
              <a:gd name="connsiteY5307" fmla="*/ 347173 h 2007826"/>
              <a:gd name="connsiteX5308" fmla="*/ 6657213 w 12192000"/>
              <a:gd name="connsiteY5308" fmla="*/ 352079 h 2007826"/>
              <a:gd name="connsiteX5309" fmla="*/ 6652546 w 12192000"/>
              <a:gd name="connsiteY5309" fmla="*/ 362319 h 2007826"/>
              <a:gd name="connsiteX5310" fmla="*/ 6671120 w 12192000"/>
              <a:gd name="connsiteY5310" fmla="*/ 347316 h 2007826"/>
              <a:gd name="connsiteX5311" fmla="*/ 6672072 w 12192000"/>
              <a:gd name="connsiteY5311" fmla="*/ 342886 h 2007826"/>
              <a:gd name="connsiteX5312" fmla="*/ 6665119 w 12192000"/>
              <a:gd name="connsiteY5312" fmla="*/ 348364 h 2007826"/>
              <a:gd name="connsiteX5313" fmla="*/ 6648641 w 12192000"/>
              <a:gd name="connsiteY5313" fmla="*/ 346173 h 2007826"/>
              <a:gd name="connsiteX5314" fmla="*/ 6648498 w 12192000"/>
              <a:gd name="connsiteY5314" fmla="*/ 336313 h 2007826"/>
              <a:gd name="connsiteX5315" fmla="*/ 6610350 w 12192000"/>
              <a:gd name="connsiteY5315" fmla="*/ 335599 h 2007826"/>
              <a:gd name="connsiteX5316" fmla="*/ 6600539 w 12192000"/>
              <a:gd name="connsiteY5316" fmla="*/ 361176 h 2007826"/>
              <a:gd name="connsiteX5317" fmla="*/ 6605921 w 12192000"/>
              <a:gd name="connsiteY5317" fmla="*/ 361081 h 2007826"/>
              <a:gd name="connsiteX5318" fmla="*/ 6605445 w 12192000"/>
              <a:gd name="connsiteY5318" fmla="*/ 355651 h 2007826"/>
              <a:gd name="connsiteX5319" fmla="*/ 6610541 w 12192000"/>
              <a:gd name="connsiteY5319" fmla="*/ 356222 h 2007826"/>
              <a:gd name="connsiteX5320" fmla="*/ 6610350 w 12192000"/>
              <a:gd name="connsiteY5320" fmla="*/ 335599 h 2007826"/>
              <a:gd name="connsiteX5321" fmla="*/ 7720680 w 12192000"/>
              <a:gd name="connsiteY5321" fmla="*/ 335027 h 2007826"/>
              <a:gd name="connsiteX5322" fmla="*/ 7720680 w 12192000"/>
              <a:gd name="connsiteY5322" fmla="*/ 335027 h 2007826"/>
              <a:gd name="connsiteX5323" fmla="*/ 7539038 w 12192000"/>
              <a:gd name="connsiteY5323" fmla="*/ 334408 h 2007826"/>
              <a:gd name="connsiteX5324" fmla="*/ 7551944 w 12192000"/>
              <a:gd name="connsiteY5324" fmla="*/ 341172 h 2007826"/>
              <a:gd name="connsiteX5325" fmla="*/ 7539038 w 12192000"/>
              <a:gd name="connsiteY5325" fmla="*/ 334408 h 2007826"/>
              <a:gd name="connsiteX5326" fmla="*/ 6414992 w 12192000"/>
              <a:gd name="connsiteY5326" fmla="*/ 333456 h 2007826"/>
              <a:gd name="connsiteX5327" fmla="*/ 6400991 w 12192000"/>
              <a:gd name="connsiteY5327" fmla="*/ 333551 h 2007826"/>
              <a:gd name="connsiteX5328" fmla="*/ 6414992 w 12192000"/>
              <a:gd name="connsiteY5328" fmla="*/ 333456 h 2007826"/>
              <a:gd name="connsiteX5329" fmla="*/ 5116271 w 12192000"/>
              <a:gd name="connsiteY5329" fmla="*/ 333456 h 2007826"/>
              <a:gd name="connsiteX5330" fmla="*/ 5108238 w 12192000"/>
              <a:gd name="connsiteY5330" fmla="*/ 341314 h 2007826"/>
              <a:gd name="connsiteX5331" fmla="*/ 5107380 w 12192000"/>
              <a:gd name="connsiteY5331" fmla="*/ 335170 h 2007826"/>
              <a:gd name="connsiteX5332" fmla="*/ 5079335 w 12192000"/>
              <a:gd name="connsiteY5332" fmla="*/ 337409 h 2007826"/>
              <a:gd name="connsiteX5333" fmla="*/ 5067246 w 12192000"/>
              <a:gd name="connsiteY5333" fmla="*/ 343029 h 2007826"/>
              <a:gd name="connsiteX5334" fmla="*/ 5072537 w 12192000"/>
              <a:gd name="connsiteY5334" fmla="*/ 351317 h 2007826"/>
              <a:gd name="connsiteX5335" fmla="*/ 5113086 w 12192000"/>
              <a:gd name="connsiteY5335" fmla="*/ 355508 h 2007826"/>
              <a:gd name="connsiteX5336" fmla="*/ 5132528 w 12192000"/>
              <a:gd name="connsiteY5336" fmla="*/ 340648 h 2007826"/>
              <a:gd name="connsiteX5337" fmla="*/ 5116271 w 12192000"/>
              <a:gd name="connsiteY5337" fmla="*/ 333456 h 2007826"/>
              <a:gd name="connsiteX5338" fmla="*/ 7518244 w 12192000"/>
              <a:gd name="connsiteY5338" fmla="*/ 332783 h 2007826"/>
              <a:gd name="connsiteX5339" fmla="*/ 7510558 w 12192000"/>
              <a:gd name="connsiteY5339" fmla="*/ 333170 h 2007826"/>
              <a:gd name="connsiteX5340" fmla="*/ 7518464 w 12192000"/>
              <a:gd name="connsiteY5340" fmla="*/ 340505 h 2007826"/>
              <a:gd name="connsiteX5341" fmla="*/ 7518244 w 12192000"/>
              <a:gd name="connsiteY5341" fmla="*/ 332783 h 2007826"/>
              <a:gd name="connsiteX5342" fmla="*/ 8642488 w 12192000"/>
              <a:gd name="connsiteY5342" fmla="*/ 332174 h 2007826"/>
              <a:gd name="connsiteX5343" fmla="*/ 8636460 w 12192000"/>
              <a:gd name="connsiteY5343" fmla="*/ 333360 h 2007826"/>
              <a:gd name="connsiteX5344" fmla="*/ 8642488 w 12192000"/>
              <a:gd name="connsiteY5344" fmla="*/ 332174 h 2007826"/>
              <a:gd name="connsiteX5345" fmla="*/ 8655487 w 12192000"/>
              <a:gd name="connsiteY5345" fmla="*/ 331922 h 2007826"/>
              <a:gd name="connsiteX5346" fmla="*/ 8649366 w 12192000"/>
              <a:gd name="connsiteY5346" fmla="*/ 332645 h 2007826"/>
              <a:gd name="connsiteX5347" fmla="*/ 8655487 w 12192000"/>
              <a:gd name="connsiteY5347" fmla="*/ 331922 h 2007826"/>
              <a:gd name="connsiteX5348" fmla="*/ 8399209 w 12192000"/>
              <a:gd name="connsiteY5348" fmla="*/ 331843 h 2007826"/>
              <a:gd name="connsiteX5349" fmla="*/ 8393001 w 12192000"/>
              <a:gd name="connsiteY5349" fmla="*/ 332741 h 2007826"/>
              <a:gd name="connsiteX5350" fmla="*/ 8399209 w 12192000"/>
              <a:gd name="connsiteY5350" fmla="*/ 331843 h 2007826"/>
              <a:gd name="connsiteX5351" fmla="*/ 9622432 w 12192000"/>
              <a:gd name="connsiteY5351" fmla="*/ 331837 h 2007826"/>
              <a:gd name="connsiteX5352" fmla="*/ 9616297 w 12192000"/>
              <a:gd name="connsiteY5352" fmla="*/ 332741 h 2007826"/>
              <a:gd name="connsiteX5353" fmla="*/ 9622432 w 12192000"/>
              <a:gd name="connsiteY5353" fmla="*/ 331837 h 2007826"/>
              <a:gd name="connsiteX5354" fmla="*/ 6448187 w 12192000"/>
              <a:gd name="connsiteY5354" fmla="*/ 331360 h 2007826"/>
              <a:gd name="connsiteX5355" fmla="*/ 6454188 w 12192000"/>
              <a:gd name="connsiteY5355" fmla="*/ 351317 h 2007826"/>
              <a:gd name="connsiteX5356" fmla="*/ 6457712 w 12192000"/>
              <a:gd name="connsiteY5356" fmla="*/ 351317 h 2007826"/>
              <a:gd name="connsiteX5357" fmla="*/ 6458522 w 12192000"/>
              <a:gd name="connsiteY5357" fmla="*/ 340267 h 2007826"/>
              <a:gd name="connsiteX5358" fmla="*/ 6469713 w 12192000"/>
              <a:gd name="connsiteY5358" fmla="*/ 346077 h 2007826"/>
              <a:gd name="connsiteX5359" fmla="*/ 6481524 w 12192000"/>
              <a:gd name="connsiteY5359" fmla="*/ 335551 h 2007826"/>
              <a:gd name="connsiteX5360" fmla="*/ 6482144 w 12192000"/>
              <a:gd name="connsiteY5360" fmla="*/ 332170 h 2007826"/>
              <a:gd name="connsiteX5361" fmla="*/ 6448187 w 12192000"/>
              <a:gd name="connsiteY5361" fmla="*/ 331360 h 2007826"/>
              <a:gd name="connsiteX5362" fmla="*/ 6431870 w 12192000"/>
              <a:gd name="connsiteY5362" fmla="*/ 329181 h 2007826"/>
              <a:gd name="connsiteX5363" fmla="*/ 6426042 w 12192000"/>
              <a:gd name="connsiteY5363" fmla="*/ 336075 h 2007826"/>
              <a:gd name="connsiteX5364" fmla="*/ 6441948 w 12192000"/>
              <a:gd name="connsiteY5364" fmla="*/ 333503 h 2007826"/>
              <a:gd name="connsiteX5365" fmla="*/ 6431870 w 12192000"/>
              <a:gd name="connsiteY5365" fmla="*/ 329181 h 2007826"/>
              <a:gd name="connsiteX5366" fmla="*/ 6303430 w 12192000"/>
              <a:gd name="connsiteY5366" fmla="*/ 327133 h 2007826"/>
              <a:gd name="connsiteX5367" fmla="*/ 6297168 w 12192000"/>
              <a:gd name="connsiteY5367" fmla="*/ 327930 h 2007826"/>
              <a:gd name="connsiteX5368" fmla="*/ 6303430 w 12192000"/>
              <a:gd name="connsiteY5368" fmla="*/ 327133 h 2007826"/>
              <a:gd name="connsiteX5369" fmla="*/ 6098690 w 12192000"/>
              <a:gd name="connsiteY5369" fmla="*/ 327107 h 2007826"/>
              <a:gd name="connsiteX5370" fmla="*/ 6092382 w 12192000"/>
              <a:gd name="connsiteY5370" fmla="*/ 327930 h 2007826"/>
              <a:gd name="connsiteX5371" fmla="*/ 6098690 w 12192000"/>
              <a:gd name="connsiteY5371" fmla="*/ 327107 h 2007826"/>
              <a:gd name="connsiteX5372" fmla="*/ 6265324 w 12192000"/>
              <a:gd name="connsiteY5372" fmla="*/ 327062 h 2007826"/>
              <a:gd name="connsiteX5373" fmla="*/ 6259068 w 12192000"/>
              <a:gd name="connsiteY5373" fmla="*/ 328073 h 2007826"/>
              <a:gd name="connsiteX5374" fmla="*/ 6265324 w 12192000"/>
              <a:gd name="connsiteY5374" fmla="*/ 327062 h 2007826"/>
              <a:gd name="connsiteX5375" fmla="*/ 9046970 w 12192000"/>
              <a:gd name="connsiteY5375" fmla="*/ 326956 h 2007826"/>
              <a:gd name="connsiteX5376" fmla="*/ 9040748 w 12192000"/>
              <a:gd name="connsiteY5376" fmla="*/ 327787 h 2007826"/>
              <a:gd name="connsiteX5377" fmla="*/ 9046970 w 12192000"/>
              <a:gd name="connsiteY5377" fmla="*/ 326956 h 2007826"/>
              <a:gd name="connsiteX5378" fmla="*/ 3361070 w 12192000"/>
              <a:gd name="connsiteY5378" fmla="*/ 325453 h 2007826"/>
              <a:gd name="connsiteX5379" fmla="*/ 3350396 w 12192000"/>
              <a:gd name="connsiteY5379" fmla="*/ 334455 h 2007826"/>
              <a:gd name="connsiteX5380" fmla="*/ 3317052 w 12192000"/>
              <a:gd name="connsiteY5380" fmla="*/ 340123 h 2007826"/>
              <a:gd name="connsiteX5381" fmla="*/ 3312574 w 12192000"/>
              <a:gd name="connsiteY5381" fmla="*/ 338313 h 2007826"/>
              <a:gd name="connsiteX5382" fmla="*/ 3293023 w 12192000"/>
              <a:gd name="connsiteY5382" fmla="*/ 346363 h 2007826"/>
              <a:gd name="connsiteX5383" fmla="*/ 3288021 w 12192000"/>
              <a:gd name="connsiteY5383" fmla="*/ 339028 h 2007826"/>
              <a:gd name="connsiteX5384" fmla="*/ 3279059 w 12192000"/>
              <a:gd name="connsiteY5384" fmla="*/ 350506 h 2007826"/>
              <a:gd name="connsiteX5385" fmla="*/ 3276390 w 12192000"/>
              <a:gd name="connsiteY5385" fmla="*/ 343124 h 2007826"/>
              <a:gd name="connsiteX5386" fmla="*/ 3260007 w 12192000"/>
              <a:gd name="connsiteY5386" fmla="*/ 348506 h 2007826"/>
              <a:gd name="connsiteX5387" fmla="*/ 3202712 w 12192000"/>
              <a:gd name="connsiteY5387" fmla="*/ 360747 h 2007826"/>
              <a:gd name="connsiteX5388" fmla="*/ 3199139 w 12192000"/>
              <a:gd name="connsiteY5388" fmla="*/ 355555 h 2007826"/>
              <a:gd name="connsiteX5389" fmla="*/ 3187184 w 12192000"/>
              <a:gd name="connsiteY5389" fmla="*/ 361795 h 2007826"/>
              <a:gd name="connsiteX5390" fmla="*/ 3185991 w 12192000"/>
              <a:gd name="connsiteY5390" fmla="*/ 354412 h 2007826"/>
              <a:gd name="connsiteX5391" fmla="*/ 3169374 w 12192000"/>
              <a:gd name="connsiteY5391" fmla="*/ 362461 h 2007826"/>
              <a:gd name="connsiteX5392" fmla="*/ 3149226 w 12192000"/>
              <a:gd name="connsiteY5392" fmla="*/ 369034 h 2007826"/>
              <a:gd name="connsiteX5393" fmla="*/ 3145556 w 12192000"/>
              <a:gd name="connsiteY5393" fmla="*/ 362366 h 2007826"/>
              <a:gd name="connsiteX5394" fmla="*/ 3135086 w 12192000"/>
              <a:gd name="connsiteY5394" fmla="*/ 369320 h 2007826"/>
              <a:gd name="connsiteX5395" fmla="*/ 3133473 w 12192000"/>
              <a:gd name="connsiteY5395" fmla="*/ 361652 h 2007826"/>
              <a:gd name="connsiteX5396" fmla="*/ 3161232 w 12192000"/>
              <a:gd name="connsiteY5396" fmla="*/ 360509 h 2007826"/>
              <a:gd name="connsiteX5397" fmla="*/ 3170850 w 12192000"/>
              <a:gd name="connsiteY5397" fmla="*/ 349840 h 2007826"/>
              <a:gd name="connsiteX5398" fmla="*/ 3173376 w 12192000"/>
              <a:gd name="connsiteY5398" fmla="*/ 357413 h 2007826"/>
              <a:gd name="connsiteX5399" fmla="*/ 3183278 w 12192000"/>
              <a:gd name="connsiteY5399" fmla="*/ 348935 h 2007826"/>
              <a:gd name="connsiteX5400" fmla="*/ 3190802 w 12192000"/>
              <a:gd name="connsiteY5400" fmla="*/ 351935 h 2007826"/>
              <a:gd name="connsiteX5401" fmla="*/ 3199948 w 12192000"/>
              <a:gd name="connsiteY5401" fmla="*/ 345982 h 2007826"/>
              <a:gd name="connsiteX5402" fmla="*/ 3201473 w 12192000"/>
              <a:gd name="connsiteY5402" fmla="*/ 352507 h 2007826"/>
              <a:gd name="connsiteX5403" fmla="*/ 3209333 w 12192000"/>
              <a:gd name="connsiteY5403" fmla="*/ 344076 h 2007826"/>
              <a:gd name="connsiteX5404" fmla="*/ 3211047 w 12192000"/>
              <a:gd name="connsiteY5404" fmla="*/ 352602 h 2007826"/>
              <a:gd name="connsiteX5405" fmla="*/ 3221098 w 12192000"/>
              <a:gd name="connsiteY5405" fmla="*/ 342219 h 2007826"/>
              <a:gd name="connsiteX5406" fmla="*/ 3234625 w 12192000"/>
              <a:gd name="connsiteY5406" fmla="*/ 340742 h 2007826"/>
              <a:gd name="connsiteX5407" fmla="*/ 3247575 w 12192000"/>
              <a:gd name="connsiteY5407" fmla="*/ 342124 h 2007826"/>
              <a:gd name="connsiteX5408" fmla="*/ 3251148 w 12192000"/>
              <a:gd name="connsiteY5408" fmla="*/ 345743 h 2007826"/>
              <a:gd name="connsiteX5409" fmla="*/ 3261434 w 12192000"/>
              <a:gd name="connsiteY5409" fmla="*/ 335979 h 2007826"/>
              <a:gd name="connsiteX5410" fmla="*/ 3263013 w 12192000"/>
              <a:gd name="connsiteY5410" fmla="*/ 341647 h 2007826"/>
              <a:gd name="connsiteX5411" fmla="*/ 3288927 w 12192000"/>
              <a:gd name="connsiteY5411" fmla="*/ 333788 h 2007826"/>
              <a:gd name="connsiteX5412" fmla="*/ 3294211 w 12192000"/>
              <a:gd name="connsiteY5412" fmla="*/ 337456 h 2007826"/>
              <a:gd name="connsiteX5413" fmla="*/ 3299493 w 12192000"/>
              <a:gd name="connsiteY5413" fmla="*/ 330931 h 2007826"/>
              <a:gd name="connsiteX5414" fmla="*/ 3301252 w 12192000"/>
              <a:gd name="connsiteY5414" fmla="*/ 337551 h 2007826"/>
              <a:gd name="connsiteX5415" fmla="*/ 3329020 w 12192000"/>
              <a:gd name="connsiteY5415" fmla="*/ 327120 h 2007826"/>
              <a:gd name="connsiteX5416" fmla="*/ 3329306 w 12192000"/>
              <a:gd name="connsiteY5416" fmla="*/ 332264 h 2007826"/>
              <a:gd name="connsiteX5417" fmla="*/ 3361070 w 12192000"/>
              <a:gd name="connsiteY5417" fmla="*/ 325453 h 2007826"/>
              <a:gd name="connsiteX5418" fmla="*/ 2815227 w 12192000"/>
              <a:gd name="connsiteY5418" fmla="*/ 324977 h 2007826"/>
              <a:gd name="connsiteX5419" fmla="*/ 2815227 w 12192000"/>
              <a:gd name="connsiteY5419" fmla="*/ 324977 h 2007826"/>
              <a:gd name="connsiteX5420" fmla="*/ 6211348 w 12192000"/>
              <a:gd name="connsiteY5420" fmla="*/ 324406 h 2007826"/>
              <a:gd name="connsiteX5421" fmla="*/ 6211348 w 12192000"/>
              <a:gd name="connsiteY5421" fmla="*/ 324406 h 2007826"/>
              <a:gd name="connsiteX5422" fmla="*/ 6500670 w 12192000"/>
              <a:gd name="connsiteY5422" fmla="*/ 324120 h 2007826"/>
              <a:gd name="connsiteX5423" fmla="*/ 6491859 w 12192000"/>
              <a:gd name="connsiteY5423" fmla="*/ 336790 h 2007826"/>
              <a:gd name="connsiteX5424" fmla="*/ 6500670 w 12192000"/>
              <a:gd name="connsiteY5424" fmla="*/ 324120 h 2007826"/>
              <a:gd name="connsiteX5425" fmla="*/ 2829188 w 12192000"/>
              <a:gd name="connsiteY5425" fmla="*/ 324072 h 2007826"/>
              <a:gd name="connsiteX5426" fmla="*/ 2829188 w 12192000"/>
              <a:gd name="connsiteY5426" fmla="*/ 324072 h 2007826"/>
              <a:gd name="connsiteX5427" fmla="*/ 2805754 w 12192000"/>
              <a:gd name="connsiteY5427" fmla="*/ 324072 h 2007826"/>
              <a:gd name="connsiteX5428" fmla="*/ 2804803 w 12192000"/>
              <a:gd name="connsiteY5428" fmla="*/ 338266 h 2007826"/>
              <a:gd name="connsiteX5429" fmla="*/ 2805754 w 12192000"/>
              <a:gd name="connsiteY5429" fmla="*/ 324072 h 2007826"/>
              <a:gd name="connsiteX5430" fmla="*/ 5678017 w 12192000"/>
              <a:gd name="connsiteY5430" fmla="*/ 323453 h 2007826"/>
              <a:gd name="connsiteX5431" fmla="*/ 5678017 w 12192000"/>
              <a:gd name="connsiteY5431" fmla="*/ 323453 h 2007826"/>
              <a:gd name="connsiteX5432" fmla="*/ 8561545 w 12192000"/>
              <a:gd name="connsiteY5432" fmla="*/ 322881 h 2007826"/>
              <a:gd name="connsiteX5433" fmla="*/ 8570880 w 12192000"/>
              <a:gd name="connsiteY5433" fmla="*/ 333598 h 2007826"/>
              <a:gd name="connsiteX5434" fmla="*/ 8622696 w 12192000"/>
              <a:gd name="connsiteY5434" fmla="*/ 339599 h 2007826"/>
              <a:gd name="connsiteX5435" fmla="*/ 8632983 w 12192000"/>
              <a:gd name="connsiteY5435" fmla="*/ 338599 h 2007826"/>
              <a:gd name="connsiteX5436" fmla="*/ 8635269 w 12192000"/>
              <a:gd name="connsiteY5436" fmla="*/ 349411 h 2007826"/>
              <a:gd name="connsiteX5437" fmla="*/ 8685847 w 12192000"/>
              <a:gd name="connsiteY5437" fmla="*/ 344743 h 2007826"/>
              <a:gd name="connsiteX5438" fmla="*/ 8687657 w 12192000"/>
              <a:gd name="connsiteY5438" fmla="*/ 354174 h 2007826"/>
              <a:gd name="connsiteX5439" fmla="*/ 8696991 w 12192000"/>
              <a:gd name="connsiteY5439" fmla="*/ 344791 h 2007826"/>
              <a:gd name="connsiteX5440" fmla="*/ 8684990 w 12192000"/>
              <a:gd name="connsiteY5440" fmla="*/ 373988 h 2007826"/>
              <a:gd name="connsiteX5441" fmla="*/ 8698515 w 12192000"/>
              <a:gd name="connsiteY5441" fmla="*/ 363080 h 2007826"/>
              <a:gd name="connsiteX5442" fmla="*/ 8709374 w 12192000"/>
              <a:gd name="connsiteY5442" fmla="*/ 374083 h 2007826"/>
              <a:gd name="connsiteX5443" fmla="*/ 8663463 w 12192000"/>
              <a:gd name="connsiteY5443" fmla="*/ 369891 h 2007826"/>
              <a:gd name="connsiteX5444" fmla="*/ 8668797 w 12192000"/>
              <a:gd name="connsiteY5444" fmla="*/ 356127 h 2007826"/>
              <a:gd name="connsiteX5445" fmla="*/ 8673655 w 12192000"/>
              <a:gd name="connsiteY5445" fmla="*/ 355984 h 2007826"/>
              <a:gd name="connsiteX5446" fmla="*/ 8682418 w 12192000"/>
              <a:gd name="connsiteY5446" fmla="*/ 364366 h 2007826"/>
              <a:gd name="connsiteX5447" fmla="*/ 8663130 w 12192000"/>
              <a:gd name="connsiteY5447" fmla="*/ 350840 h 2007826"/>
              <a:gd name="connsiteX5448" fmla="*/ 8662749 w 12192000"/>
              <a:gd name="connsiteY5448" fmla="*/ 344648 h 2007826"/>
              <a:gd name="connsiteX5449" fmla="*/ 8640460 w 12192000"/>
              <a:gd name="connsiteY5449" fmla="*/ 371035 h 2007826"/>
              <a:gd name="connsiteX5450" fmla="*/ 8638746 w 12192000"/>
              <a:gd name="connsiteY5450" fmla="*/ 361366 h 2007826"/>
              <a:gd name="connsiteX5451" fmla="*/ 8644651 w 12192000"/>
              <a:gd name="connsiteY5451" fmla="*/ 360604 h 2007826"/>
              <a:gd name="connsiteX5452" fmla="*/ 8648413 w 12192000"/>
              <a:gd name="connsiteY5452" fmla="*/ 344457 h 2007826"/>
              <a:gd name="connsiteX5453" fmla="*/ 8626125 w 12192000"/>
              <a:gd name="connsiteY5453" fmla="*/ 367653 h 2007826"/>
              <a:gd name="connsiteX5454" fmla="*/ 8625315 w 12192000"/>
              <a:gd name="connsiteY5454" fmla="*/ 362795 h 2007826"/>
              <a:gd name="connsiteX5455" fmla="*/ 8625982 w 12192000"/>
              <a:gd name="connsiteY5455" fmla="*/ 347982 h 2007826"/>
              <a:gd name="connsiteX5456" fmla="*/ 8611838 w 12192000"/>
              <a:gd name="connsiteY5456" fmla="*/ 367701 h 2007826"/>
              <a:gd name="connsiteX5457" fmla="*/ 8610742 w 12192000"/>
              <a:gd name="connsiteY5457" fmla="*/ 362747 h 2007826"/>
              <a:gd name="connsiteX5458" fmla="*/ 8616505 w 12192000"/>
              <a:gd name="connsiteY5458" fmla="*/ 341933 h 2007826"/>
              <a:gd name="connsiteX5459" fmla="*/ 8604789 w 12192000"/>
              <a:gd name="connsiteY5459" fmla="*/ 352935 h 2007826"/>
              <a:gd name="connsiteX5460" fmla="*/ 8611314 w 12192000"/>
              <a:gd name="connsiteY5460" fmla="*/ 342028 h 2007826"/>
              <a:gd name="connsiteX5461" fmla="*/ 8580310 w 12192000"/>
              <a:gd name="connsiteY5461" fmla="*/ 337218 h 2007826"/>
              <a:gd name="connsiteX5462" fmla="*/ 8587263 w 12192000"/>
              <a:gd name="connsiteY5462" fmla="*/ 346410 h 2007826"/>
              <a:gd name="connsiteX5463" fmla="*/ 8583358 w 12192000"/>
              <a:gd name="connsiteY5463" fmla="*/ 346934 h 2007826"/>
              <a:gd name="connsiteX5464" fmla="*/ 8572404 w 12192000"/>
              <a:gd name="connsiteY5464" fmla="*/ 363033 h 2007826"/>
              <a:gd name="connsiteX5465" fmla="*/ 8581596 w 12192000"/>
              <a:gd name="connsiteY5465" fmla="*/ 339218 h 2007826"/>
              <a:gd name="connsiteX5466" fmla="*/ 8568594 w 12192000"/>
              <a:gd name="connsiteY5466" fmla="*/ 346696 h 2007826"/>
              <a:gd name="connsiteX5467" fmla="*/ 8566594 w 12192000"/>
              <a:gd name="connsiteY5467" fmla="*/ 334026 h 2007826"/>
              <a:gd name="connsiteX5468" fmla="*/ 8547687 w 12192000"/>
              <a:gd name="connsiteY5468" fmla="*/ 338027 h 2007826"/>
              <a:gd name="connsiteX5469" fmla="*/ 8547925 w 12192000"/>
              <a:gd name="connsiteY5469" fmla="*/ 326406 h 2007826"/>
              <a:gd name="connsiteX5470" fmla="*/ 8558831 w 12192000"/>
              <a:gd name="connsiteY5470" fmla="*/ 334312 h 2007826"/>
              <a:gd name="connsiteX5471" fmla="*/ 8561545 w 12192000"/>
              <a:gd name="connsiteY5471" fmla="*/ 322881 h 2007826"/>
              <a:gd name="connsiteX5472" fmla="*/ 6045914 w 12192000"/>
              <a:gd name="connsiteY5472" fmla="*/ 322834 h 2007826"/>
              <a:gd name="connsiteX5473" fmla="*/ 6043342 w 12192000"/>
              <a:gd name="connsiteY5473" fmla="*/ 327026 h 2007826"/>
              <a:gd name="connsiteX5474" fmla="*/ 6045914 w 12192000"/>
              <a:gd name="connsiteY5474" fmla="*/ 322834 h 2007826"/>
              <a:gd name="connsiteX5475" fmla="*/ 6078812 w 12192000"/>
              <a:gd name="connsiteY5475" fmla="*/ 322786 h 2007826"/>
              <a:gd name="connsiteX5476" fmla="*/ 6061672 w 12192000"/>
              <a:gd name="connsiteY5476" fmla="*/ 323215 h 2007826"/>
              <a:gd name="connsiteX5477" fmla="*/ 6050198 w 12192000"/>
              <a:gd name="connsiteY5477" fmla="*/ 333217 h 2007826"/>
              <a:gd name="connsiteX5478" fmla="*/ 6078812 w 12192000"/>
              <a:gd name="connsiteY5478" fmla="*/ 322786 h 2007826"/>
              <a:gd name="connsiteX5479" fmla="*/ 6514196 w 12192000"/>
              <a:gd name="connsiteY5479" fmla="*/ 322548 h 2007826"/>
              <a:gd name="connsiteX5480" fmla="*/ 6499813 w 12192000"/>
              <a:gd name="connsiteY5480" fmla="*/ 336551 h 2007826"/>
              <a:gd name="connsiteX5481" fmla="*/ 6515958 w 12192000"/>
              <a:gd name="connsiteY5481" fmla="*/ 339600 h 2007826"/>
              <a:gd name="connsiteX5482" fmla="*/ 6515243 w 12192000"/>
              <a:gd name="connsiteY5482" fmla="*/ 356127 h 2007826"/>
              <a:gd name="connsiteX5483" fmla="*/ 6518434 w 12192000"/>
              <a:gd name="connsiteY5483" fmla="*/ 355937 h 2007826"/>
              <a:gd name="connsiteX5484" fmla="*/ 6523102 w 12192000"/>
              <a:gd name="connsiteY5484" fmla="*/ 344506 h 2007826"/>
              <a:gd name="connsiteX5485" fmla="*/ 6521386 w 12192000"/>
              <a:gd name="connsiteY5485" fmla="*/ 336837 h 2007826"/>
              <a:gd name="connsiteX5486" fmla="*/ 6532769 w 12192000"/>
              <a:gd name="connsiteY5486" fmla="*/ 346506 h 2007826"/>
              <a:gd name="connsiteX5487" fmla="*/ 6537436 w 12192000"/>
              <a:gd name="connsiteY5487" fmla="*/ 331884 h 2007826"/>
              <a:gd name="connsiteX5488" fmla="*/ 6509052 w 12192000"/>
              <a:gd name="connsiteY5488" fmla="*/ 336694 h 2007826"/>
              <a:gd name="connsiteX5489" fmla="*/ 6514196 w 12192000"/>
              <a:gd name="connsiteY5489" fmla="*/ 322548 h 2007826"/>
              <a:gd name="connsiteX5490" fmla="*/ 7194987 w 12192000"/>
              <a:gd name="connsiteY5490" fmla="*/ 322232 h 2007826"/>
              <a:gd name="connsiteX5491" fmla="*/ 7188899 w 12192000"/>
              <a:gd name="connsiteY5491" fmla="*/ 323310 h 2007826"/>
              <a:gd name="connsiteX5492" fmla="*/ 7194987 w 12192000"/>
              <a:gd name="connsiteY5492" fmla="*/ 322232 h 2007826"/>
              <a:gd name="connsiteX5493" fmla="*/ 8308647 w 12192000"/>
              <a:gd name="connsiteY5493" fmla="*/ 322018 h 2007826"/>
              <a:gd name="connsiteX5494" fmla="*/ 8302418 w 12192000"/>
              <a:gd name="connsiteY5494" fmla="*/ 322929 h 2007826"/>
              <a:gd name="connsiteX5495" fmla="*/ 8308647 w 12192000"/>
              <a:gd name="connsiteY5495" fmla="*/ 322018 h 2007826"/>
              <a:gd name="connsiteX5496" fmla="*/ 5443957 w 12192000"/>
              <a:gd name="connsiteY5496" fmla="*/ 321405 h 2007826"/>
              <a:gd name="connsiteX5497" fmla="*/ 5443720 w 12192000"/>
              <a:gd name="connsiteY5497" fmla="*/ 329598 h 2007826"/>
              <a:gd name="connsiteX5498" fmla="*/ 5424627 w 12192000"/>
              <a:gd name="connsiteY5498" fmla="*/ 328693 h 2007826"/>
              <a:gd name="connsiteX5499" fmla="*/ 5424817 w 12192000"/>
              <a:gd name="connsiteY5499" fmla="*/ 322358 h 2007826"/>
              <a:gd name="connsiteX5500" fmla="*/ 5406963 w 12192000"/>
              <a:gd name="connsiteY5500" fmla="*/ 329264 h 2007826"/>
              <a:gd name="connsiteX5501" fmla="*/ 5381538 w 12192000"/>
              <a:gd name="connsiteY5501" fmla="*/ 322739 h 2007826"/>
              <a:gd name="connsiteX5502" fmla="*/ 5381681 w 12192000"/>
              <a:gd name="connsiteY5502" fmla="*/ 330645 h 2007826"/>
              <a:gd name="connsiteX5503" fmla="*/ 5375873 w 12192000"/>
              <a:gd name="connsiteY5503" fmla="*/ 330264 h 2007826"/>
              <a:gd name="connsiteX5504" fmla="*/ 5375824 w 12192000"/>
              <a:gd name="connsiteY5504" fmla="*/ 322596 h 2007826"/>
              <a:gd name="connsiteX5505" fmla="*/ 5365636 w 12192000"/>
              <a:gd name="connsiteY5505" fmla="*/ 327407 h 2007826"/>
              <a:gd name="connsiteX5506" fmla="*/ 5345495 w 12192000"/>
              <a:gd name="connsiteY5506" fmla="*/ 325216 h 2007826"/>
              <a:gd name="connsiteX5507" fmla="*/ 5342306 w 12192000"/>
              <a:gd name="connsiteY5507" fmla="*/ 327645 h 2007826"/>
              <a:gd name="connsiteX5508" fmla="*/ 5326783 w 12192000"/>
              <a:gd name="connsiteY5508" fmla="*/ 328693 h 2007826"/>
              <a:gd name="connsiteX5509" fmla="*/ 5324110 w 12192000"/>
              <a:gd name="connsiteY5509" fmla="*/ 322691 h 2007826"/>
              <a:gd name="connsiteX5510" fmla="*/ 5307724 w 12192000"/>
              <a:gd name="connsiteY5510" fmla="*/ 329836 h 2007826"/>
              <a:gd name="connsiteX5511" fmla="*/ 5271831 w 12192000"/>
              <a:gd name="connsiteY5511" fmla="*/ 333503 h 2007826"/>
              <a:gd name="connsiteX5512" fmla="*/ 5272024 w 12192000"/>
              <a:gd name="connsiteY5512" fmla="*/ 326121 h 2007826"/>
              <a:gd name="connsiteX5513" fmla="*/ 5265800 w 12192000"/>
              <a:gd name="connsiteY5513" fmla="*/ 332646 h 2007826"/>
              <a:gd name="connsiteX5514" fmla="*/ 5245565 w 12192000"/>
              <a:gd name="connsiteY5514" fmla="*/ 328788 h 2007826"/>
              <a:gd name="connsiteX5515" fmla="*/ 5228547 w 12192000"/>
              <a:gd name="connsiteY5515" fmla="*/ 331074 h 2007826"/>
              <a:gd name="connsiteX5516" fmla="*/ 5207882 w 12192000"/>
              <a:gd name="connsiteY5516" fmla="*/ 327835 h 2007826"/>
              <a:gd name="connsiteX5517" fmla="*/ 5199568 w 12192000"/>
              <a:gd name="connsiteY5517" fmla="*/ 335075 h 2007826"/>
              <a:gd name="connsiteX5518" fmla="*/ 5193353 w 12192000"/>
              <a:gd name="connsiteY5518" fmla="*/ 328740 h 2007826"/>
              <a:gd name="connsiteX5519" fmla="*/ 5183326 w 12192000"/>
              <a:gd name="connsiteY5519" fmla="*/ 337695 h 2007826"/>
              <a:gd name="connsiteX5520" fmla="*/ 5168705 w 12192000"/>
              <a:gd name="connsiteY5520" fmla="*/ 331312 h 2007826"/>
              <a:gd name="connsiteX5521" fmla="*/ 5151257 w 12192000"/>
              <a:gd name="connsiteY5521" fmla="*/ 335027 h 2007826"/>
              <a:gd name="connsiteX5522" fmla="*/ 5133955 w 12192000"/>
              <a:gd name="connsiteY5522" fmla="*/ 337313 h 2007826"/>
              <a:gd name="connsiteX5523" fmla="*/ 5134717 w 12192000"/>
              <a:gd name="connsiteY5523" fmla="*/ 349935 h 2007826"/>
              <a:gd name="connsiteX5524" fmla="*/ 5151114 w 12192000"/>
              <a:gd name="connsiteY5524" fmla="*/ 353365 h 2007826"/>
              <a:gd name="connsiteX5525" fmla="*/ 5147979 w 12192000"/>
              <a:gd name="connsiteY5525" fmla="*/ 346554 h 2007826"/>
              <a:gd name="connsiteX5526" fmla="*/ 5153160 w 12192000"/>
              <a:gd name="connsiteY5526" fmla="*/ 346506 h 2007826"/>
              <a:gd name="connsiteX5527" fmla="*/ 5153301 w 12192000"/>
              <a:gd name="connsiteY5527" fmla="*/ 352174 h 2007826"/>
              <a:gd name="connsiteX5528" fmla="*/ 5217743 w 12192000"/>
              <a:gd name="connsiteY5528" fmla="*/ 343886 h 2007826"/>
              <a:gd name="connsiteX5529" fmla="*/ 5243453 w 12192000"/>
              <a:gd name="connsiteY5529" fmla="*/ 342172 h 2007826"/>
              <a:gd name="connsiteX5530" fmla="*/ 5243696 w 12192000"/>
              <a:gd name="connsiteY5530" fmla="*/ 346697 h 2007826"/>
              <a:gd name="connsiteX5531" fmla="*/ 5264993 w 12192000"/>
              <a:gd name="connsiteY5531" fmla="*/ 348888 h 2007826"/>
              <a:gd name="connsiteX5532" fmla="*/ 5262342 w 12192000"/>
              <a:gd name="connsiteY5532" fmla="*/ 340457 h 2007826"/>
              <a:gd name="connsiteX5533" fmla="*/ 5268833 w 12192000"/>
              <a:gd name="connsiteY5533" fmla="*/ 344839 h 2007826"/>
              <a:gd name="connsiteX5534" fmla="*/ 5355160 w 12192000"/>
              <a:gd name="connsiteY5534" fmla="*/ 338552 h 2007826"/>
              <a:gd name="connsiteX5535" fmla="*/ 5374873 w 12192000"/>
              <a:gd name="connsiteY5535" fmla="*/ 340933 h 2007826"/>
              <a:gd name="connsiteX5536" fmla="*/ 5412343 w 12192000"/>
              <a:gd name="connsiteY5536" fmla="*/ 333170 h 2007826"/>
              <a:gd name="connsiteX5537" fmla="*/ 5426436 w 12192000"/>
              <a:gd name="connsiteY5537" fmla="*/ 332551 h 2007826"/>
              <a:gd name="connsiteX5538" fmla="*/ 5442005 w 12192000"/>
              <a:gd name="connsiteY5538" fmla="*/ 335789 h 2007826"/>
              <a:gd name="connsiteX5539" fmla="*/ 5453289 w 12192000"/>
              <a:gd name="connsiteY5539" fmla="*/ 329931 h 2007826"/>
              <a:gd name="connsiteX5540" fmla="*/ 5443957 w 12192000"/>
              <a:gd name="connsiteY5540" fmla="*/ 321405 h 2007826"/>
              <a:gd name="connsiteX5541" fmla="*/ 9382839 w 12192000"/>
              <a:gd name="connsiteY5541" fmla="*/ 320405 h 2007826"/>
              <a:gd name="connsiteX5542" fmla="*/ 9382839 w 12192000"/>
              <a:gd name="connsiteY5542" fmla="*/ 320405 h 2007826"/>
              <a:gd name="connsiteX5543" fmla="*/ 9372743 w 12192000"/>
              <a:gd name="connsiteY5543" fmla="*/ 319881 h 2007826"/>
              <a:gd name="connsiteX5544" fmla="*/ 9372743 w 12192000"/>
              <a:gd name="connsiteY5544" fmla="*/ 319881 h 2007826"/>
              <a:gd name="connsiteX5545" fmla="*/ 6230589 w 12192000"/>
              <a:gd name="connsiteY5545" fmla="*/ 319833 h 2007826"/>
              <a:gd name="connsiteX5546" fmla="*/ 6218158 w 12192000"/>
              <a:gd name="connsiteY5546" fmla="*/ 333027 h 2007826"/>
              <a:gd name="connsiteX5547" fmla="*/ 6233494 w 12192000"/>
              <a:gd name="connsiteY5547" fmla="*/ 326216 h 2007826"/>
              <a:gd name="connsiteX5548" fmla="*/ 6237065 w 12192000"/>
              <a:gd name="connsiteY5548" fmla="*/ 333694 h 2007826"/>
              <a:gd name="connsiteX5549" fmla="*/ 6244733 w 12192000"/>
              <a:gd name="connsiteY5549" fmla="*/ 322882 h 2007826"/>
              <a:gd name="connsiteX5550" fmla="*/ 6234970 w 12192000"/>
              <a:gd name="connsiteY5550" fmla="*/ 324263 h 2007826"/>
              <a:gd name="connsiteX5551" fmla="*/ 6205633 w 12192000"/>
              <a:gd name="connsiteY5551" fmla="*/ 319833 h 2007826"/>
              <a:gd name="connsiteX5552" fmla="*/ 6196680 w 12192000"/>
              <a:gd name="connsiteY5552" fmla="*/ 332027 h 2007826"/>
              <a:gd name="connsiteX5553" fmla="*/ 6205633 w 12192000"/>
              <a:gd name="connsiteY5553" fmla="*/ 319833 h 2007826"/>
              <a:gd name="connsiteX5554" fmla="*/ 8360759 w 12192000"/>
              <a:gd name="connsiteY5554" fmla="*/ 319643 h 2007826"/>
              <a:gd name="connsiteX5555" fmla="*/ 8357711 w 12192000"/>
              <a:gd name="connsiteY5555" fmla="*/ 333313 h 2007826"/>
              <a:gd name="connsiteX5556" fmla="*/ 8360759 w 12192000"/>
              <a:gd name="connsiteY5556" fmla="*/ 319643 h 2007826"/>
              <a:gd name="connsiteX5557" fmla="*/ 5782954 w 12192000"/>
              <a:gd name="connsiteY5557" fmla="*/ 319643 h 2007826"/>
              <a:gd name="connsiteX5558" fmla="*/ 5780430 w 12192000"/>
              <a:gd name="connsiteY5558" fmla="*/ 331503 h 2007826"/>
              <a:gd name="connsiteX5559" fmla="*/ 5782954 w 12192000"/>
              <a:gd name="connsiteY5559" fmla="*/ 319643 h 2007826"/>
              <a:gd name="connsiteX5560" fmla="*/ 5882224 w 12192000"/>
              <a:gd name="connsiteY5560" fmla="*/ 319548 h 2007826"/>
              <a:gd name="connsiteX5561" fmla="*/ 5882224 w 12192000"/>
              <a:gd name="connsiteY5561" fmla="*/ 319548 h 2007826"/>
              <a:gd name="connsiteX5562" fmla="*/ 5896411 w 12192000"/>
              <a:gd name="connsiteY5562" fmla="*/ 319262 h 2007826"/>
              <a:gd name="connsiteX5563" fmla="*/ 5896411 w 12192000"/>
              <a:gd name="connsiteY5563" fmla="*/ 319262 h 2007826"/>
              <a:gd name="connsiteX5564" fmla="*/ 8374380 w 12192000"/>
              <a:gd name="connsiteY5564" fmla="*/ 319214 h 2007826"/>
              <a:gd name="connsiteX5565" fmla="*/ 8368998 w 12192000"/>
              <a:gd name="connsiteY5565" fmla="*/ 332217 h 2007826"/>
              <a:gd name="connsiteX5566" fmla="*/ 8374380 w 12192000"/>
              <a:gd name="connsiteY5566" fmla="*/ 319214 h 2007826"/>
              <a:gd name="connsiteX5567" fmla="*/ 2214559 w 12192000"/>
              <a:gd name="connsiteY5567" fmla="*/ 319071 h 2007826"/>
              <a:gd name="connsiteX5568" fmla="*/ 2197657 w 12192000"/>
              <a:gd name="connsiteY5568" fmla="*/ 324548 h 2007826"/>
              <a:gd name="connsiteX5569" fmla="*/ 2214559 w 12192000"/>
              <a:gd name="connsiteY5569" fmla="*/ 319071 h 2007826"/>
              <a:gd name="connsiteX5570" fmla="*/ 5667018 w 12192000"/>
              <a:gd name="connsiteY5570" fmla="*/ 318928 h 2007826"/>
              <a:gd name="connsiteX5571" fmla="*/ 5667018 w 12192000"/>
              <a:gd name="connsiteY5571" fmla="*/ 318928 h 2007826"/>
              <a:gd name="connsiteX5572" fmla="*/ 5521851 w 12192000"/>
              <a:gd name="connsiteY5572" fmla="*/ 318643 h 2007826"/>
              <a:gd name="connsiteX5573" fmla="*/ 5515900 w 12192000"/>
              <a:gd name="connsiteY5573" fmla="*/ 335694 h 2007826"/>
              <a:gd name="connsiteX5574" fmla="*/ 5521851 w 12192000"/>
              <a:gd name="connsiteY5574" fmla="*/ 318643 h 2007826"/>
              <a:gd name="connsiteX5575" fmla="*/ 8539162 w 12192000"/>
              <a:gd name="connsiteY5575" fmla="*/ 318023 h 2007826"/>
              <a:gd name="connsiteX5576" fmla="*/ 8539448 w 12192000"/>
              <a:gd name="connsiteY5576" fmla="*/ 322024 h 2007826"/>
              <a:gd name="connsiteX5577" fmla="*/ 8532018 w 12192000"/>
              <a:gd name="connsiteY5577" fmla="*/ 321595 h 2007826"/>
              <a:gd name="connsiteX5578" fmla="*/ 8523589 w 12192000"/>
              <a:gd name="connsiteY5578" fmla="*/ 327073 h 2007826"/>
              <a:gd name="connsiteX5579" fmla="*/ 8544687 w 12192000"/>
              <a:gd name="connsiteY5579" fmla="*/ 327930 h 2007826"/>
              <a:gd name="connsiteX5580" fmla="*/ 8544020 w 12192000"/>
              <a:gd name="connsiteY5580" fmla="*/ 332264 h 2007826"/>
              <a:gd name="connsiteX5581" fmla="*/ 8510539 w 12192000"/>
              <a:gd name="connsiteY5581" fmla="*/ 331550 h 2007826"/>
              <a:gd name="connsiteX5582" fmla="*/ 8509968 w 12192000"/>
              <a:gd name="connsiteY5582" fmla="*/ 321405 h 2007826"/>
              <a:gd name="connsiteX5583" fmla="*/ 8521779 w 12192000"/>
              <a:gd name="connsiteY5583" fmla="*/ 331121 h 2007826"/>
              <a:gd name="connsiteX5584" fmla="*/ 8525446 w 12192000"/>
              <a:gd name="connsiteY5584" fmla="*/ 318737 h 2007826"/>
              <a:gd name="connsiteX5585" fmla="*/ 8539162 w 12192000"/>
              <a:gd name="connsiteY5585" fmla="*/ 318023 h 2007826"/>
              <a:gd name="connsiteX5586" fmla="*/ 8459962 w 12192000"/>
              <a:gd name="connsiteY5586" fmla="*/ 317975 h 2007826"/>
              <a:gd name="connsiteX5587" fmla="*/ 8469439 w 12192000"/>
              <a:gd name="connsiteY5587" fmla="*/ 318404 h 2007826"/>
              <a:gd name="connsiteX5588" fmla="*/ 8451628 w 12192000"/>
              <a:gd name="connsiteY5588" fmla="*/ 341837 h 2007826"/>
              <a:gd name="connsiteX5589" fmla="*/ 8443198 w 12192000"/>
              <a:gd name="connsiteY5589" fmla="*/ 341790 h 2007826"/>
              <a:gd name="connsiteX5590" fmla="*/ 8459962 w 12192000"/>
              <a:gd name="connsiteY5590" fmla="*/ 317975 h 2007826"/>
              <a:gd name="connsiteX5591" fmla="*/ 3390989 w 12192000"/>
              <a:gd name="connsiteY5591" fmla="*/ 317833 h 2007826"/>
              <a:gd name="connsiteX5592" fmla="*/ 3392036 w 12192000"/>
              <a:gd name="connsiteY5592" fmla="*/ 322929 h 2007826"/>
              <a:gd name="connsiteX5593" fmla="*/ 3412047 w 12192000"/>
              <a:gd name="connsiteY5593" fmla="*/ 328121 h 2007826"/>
              <a:gd name="connsiteX5594" fmla="*/ 3402375 w 12192000"/>
              <a:gd name="connsiteY5594" fmla="*/ 323739 h 2007826"/>
              <a:gd name="connsiteX5595" fmla="*/ 3383366 w 12192000"/>
              <a:gd name="connsiteY5595" fmla="*/ 332836 h 2007826"/>
              <a:gd name="connsiteX5596" fmla="*/ 3376982 w 12192000"/>
              <a:gd name="connsiteY5596" fmla="*/ 325073 h 2007826"/>
              <a:gd name="connsiteX5597" fmla="*/ 3373362 w 12192000"/>
              <a:gd name="connsiteY5597" fmla="*/ 331931 h 2007826"/>
              <a:gd name="connsiteX5598" fmla="*/ 3377744 w 12192000"/>
              <a:gd name="connsiteY5598" fmla="*/ 319405 h 2007826"/>
              <a:gd name="connsiteX5599" fmla="*/ 3378698 w 12192000"/>
              <a:gd name="connsiteY5599" fmla="*/ 325882 h 2007826"/>
              <a:gd name="connsiteX5600" fmla="*/ 3390989 w 12192000"/>
              <a:gd name="connsiteY5600" fmla="*/ 317833 h 2007826"/>
              <a:gd name="connsiteX5601" fmla="*/ 5472287 w 12192000"/>
              <a:gd name="connsiteY5601" fmla="*/ 317785 h 2007826"/>
              <a:gd name="connsiteX5602" fmla="*/ 5473859 w 12192000"/>
              <a:gd name="connsiteY5602" fmla="*/ 323977 h 2007826"/>
              <a:gd name="connsiteX5603" fmla="*/ 5469717 w 12192000"/>
              <a:gd name="connsiteY5603" fmla="*/ 324787 h 2007826"/>
              <a:gd name="connsiteX5604" fmla="*/ 5456574 w 12192000"/>
              <a:gd name="connsiteY5604" fmla="*/ 322310 h 2007826"/>
              <a:gd name="connsiteX5605" fmla="*/ 5463241 w 12192000"/>
              <a:gd name="connsiteY5605" fmla="*/ 337361 h 2007826"/>
              <a:gd name="connsiteX5606" fmla="*/ 5472429 w 12192000"/>
              <a:gd name="connsiteY5606" fmla="*/ 331074 h 2007826"/>
              <a:gd name="connsiteX5607" fmla="*/ 5481428 w 12192000"/>
              <a:gd name="connsiteY5607" fmla="*/ 336980 h 2007826"/>
              <a:gd name="connsiteX5608" fmla="*/ 5487903 w 12192000"/>
              <a:gd name="connsiteY5608" fmla="*/ 322167 h 2007826"/>
              <a:gd name="connsiteX5609" fmla="*/ 5473429 w 12192000"/>
              <a:gd name="connsiteY5609" fmla="*/ 326787 h 2007826"/>
              <a:gd name="connsiteX5610" fmla="*/ 5477571 w 12192000"/>
              <a:gd name="connsiteY5610" fmla="*/ 318024 h 2007826"/>
              <a:gd name="connsiteX5611" fmla="*/ 9531953 w 12192000"/>
              <a:gd name="connsiteY5611" fmla="*/ 317633 h 2007826"/>
              <a:gd name="connsiteX5612" fmla="*/ 9525952 w 12192000"/>
              <a:gd name="connsiteY5612" fmla="*/ 318309 h 2007826"/>
              <a:gd name="connsiteX5613" fmla="*/ 9531953 w 12192000"/>
              <a:gd name="connsiteY5613" fmla="*/ 317633 h 2007826"/>
              <a:gd name="connsiteX5614" fmla="*/ 5985065 w 12192000"/>
              <a:gd name="connsiteY5614" fmla="*/ 317547 h 2007826"/>
              <a:gd name="connsiteX5615" fmla="*/ 5961784 w 12192000"/>
              <a:gd name="connsiteY5615" fmla="*/ 329264 h 2007826"/>
              <a:gd name="connsiteX5616" fmla="*/ 5986638 w 12192000"/>
              <a:gd name="connsiteY5616" fmla="*/ 328311 h 2007826"/>
              <a:gd name="connsiteX5617" fmla="*/ 5998684 w 12192000"/>
              <a:gd name="connsiteY5617" fmla="*/ 335694 h 2007826"/>
              <a:gd name="connsiteX5618" fmla="*/ 6003064 w 12192000"/>
              <a:gd name="connsiteY5618" fmla="*/ 331026 h 2007826"/>
              <a:gd name="connsiteX5619" fmla="*/ 6000206 w 12192000"/>
              <a:gd name="connsiteY5619" fmla="*/ 324215 h 2007826"/>
              <a:gd name="connsiteX5620" fmla="*/ 5985065 w 12192000"/>
              <a:gd name="connsiteY5620" fmla="*/ 317547 h 2007826"/>
              <a:gd name="connsiteX5621" fmla="*/ 7121572 w 12192000"/>
              <a:gd name="connsiteY5621" fmla="*/ 317210 h 2007826"/>
              <a:gd name="connsiteX5622" fmla="*/ 7115651 w 12192000"/>
              <a:gd name="connsiteY5622" fmla="*/ 318643 h 2007826"/>
              <a:gd name="connsiteX5623" fmla="*/ 7121572 w 12192000"/>
              <a:gd name="connsiteY5623" fmla="*/ 317210 h 2007826"/>
              <a:gd name="connsiteX5624" fmla="*/ 8472392 w 12192000"/>
              <a:gd name="connsiteY5624" fmla="*/ 316928 h 2007826"/>
              <a:gd name="connsiteX5625" fmla="*/ 8485251 w 12192000"/>
              <a:gd name="connsiteY5625" fmla="*/ 321786 h 2007826"/>
              <a:gd name="connsiteX5626" fmla="*/ 8506253 w 12192000"/>
              <a:gd name="connsiteY5626" fmla="*/ 322786 h 2007826"/>
              <a:gd name="connsiteX5627" fmla="*/ 8498253 w 12192000"/>
              <a:gd name="connsiteY5627" fmla="*/ 339266 h 2007826"/>
              <a:gd name="connsiteX5628" fmla="*/ 8490299 w 12192000"/>
              <a:gd name="connsiteY5628" fmla="*/ 335456 h 2007826"/>
              <a:gd name="connsiteX5629" fmla="*/ 8499014 w 12192000"/>
              <a:gd name="connsiteY5629" fmla="*/ 325454 h 2007826"/>
              <a:gd name="connsiteX5630" fmla="*/ 8477678 w 12192000"/>
              <a:gd name="connsiteY5630" fmla="*/ 338218 h 2007826"/>
              <a:gd name="connsiteX5631" fmla="*/ 8477393 w 12192000"/>
              <a:gd name="connsiteY5631" fmla="*/ 334075 h 2007826"/>
              <a:gd name="connsiteX5632" fmla="*/ 8484965 w 12192000"/>
              <a:gd name="connsiteY5632" fmla="*/ 324787 h 2007826"/>
              <a:gd name="connsiteX5633" fmla="*/ 8472392 w 12192000"/>
              <a:gd name="connsiteY5633" fmla="*/ 327740 h 2007826"/>
              <a:gd name="connsiteX5634" fmla="*/ 8472392 w 12192000"/>
              <a:gd name="connsiteY5634" fmla="*/ 316928 h 2007826"/>
              <a:gd name="connsiteX5635" fmla="*/ 5537516 w 12192000"/>
              <a:gd name="connsiteY5635" fmla="*/ 316404 h 2007826"/>
              <a:gd name="connsiteX5636" fmla="*/ 5528087 w 12192000"/>
              <a:gd name="connsiteY5636" fmla="*/ 333741 h 2007826"/>
              <a:gd name="connsiteX5637" fmla="*/ 5535564 w 12192000"/>
              <a:gd name="connsiteY5637" fmla="*/ 328169 h 2007826"/>
              <a:gd name="connsiteX5638" fmla="*/ 5563843 w 12192000"/>
              <a:gd name="connsiteY5638" fmla="*/ 316690 h 2007826"/>
              <a:gd name="connsiteX5639" fmla="*/ 5548989 w 12192000"/>
              <a:gd name="connsiteY5639" fmla="*/ 327930 h 2007826"/>
              <a:gd name="connsiteX5640" fmla="*/ 5547893 w 12192000"/>
              <a:gd name="connsiteY5640" fmla="*/ 317214 h 2007826"/>
              <a:gd name="connsiteX5641" fmla="*/ 5539753 w 12192000"/>
              <a:gd name="connsiteY5641" fmla="*/ 323691 h 2007826"/>
              <a:gd name="connsiteX5642" fmla="*/ 5501234 w 12192000"/>
              <a:gd name="connsiteY5642" fmla="*/ 316166 h 2007826"/>
              <a:gd name="connsiteX5643" fmla="*/ 5489571 w 12192000"/>
              <a:gd name="connsiteY5643" fmla="*/ 332503 h 2007826"/>
              <a:gd name="connsiteX5644" fmla="*/ 5499140 w 12192000"/>
              <a:gd name="connsiteY5644" fmla="*/ 330598 h 2007826"/>
              <a:gd name="connsiteX5645" fmla="*/ 5511947 w 12192000"/>
              <a:gd name="connsiteY5645" fmla="*/ 322167 h 2007826"/>
              <a:gd name="connsiteX5646" fmla="*/ 5495902 w 12192000"/>
              <a:gd name="connsiteY5646" fmla="*/ 330026 h 2007826"/>
              <a:gd name="connsiteX5647" fmla="*/ 5501234 w 12192000"/>
              <a:gd name="connsiteY5647" fmla="*/ 316166 h 2007826"/>
              <a:gd name="connsiteX5648" fmla="*/ 5826660 w 12192000"/>
              <a:gd name="connsiteY5648" fmla="*/ 315070 h 2007826"/>
              <a:gd name="connsiteX5649" fmla="*/ 5824946 w 12192000"/>
              <a:gd name="connsiteY5649" fmla="*/ 317690 h 2007826"/>
              <a:gd name="connsiteX5650" fmla="*/ 5822042 w 12192000"/>
              <a:gd name="connsiteY5650" fmla="*/ 320167 h 2007826"/>
              <a:gd name="connsiteX5651" fmla="*/ 5815901 w 12192000"/>
              <a:gd name="connsiteY5651" fmla="*/ 327168 h 2007826"/>
              <a:gd name="connsiteX5652" fmla="*/ 5819852 w 12192000"/>
              <a:gd name="connsiteY5652" fmla="*/ 327502 h 2007826"/>
              <a:gd name="connsiteX5653" fmla="*/ 5845564 w 12192000"/>
              <a:gd name="connsiteY5653" fmla="*/ 331455 h 2007826"/>
              <a:gd name="connsiteX5654" fmla="*/ 5862654 w 12192000"/>
              <a:gd name="connsiteY5654" fmla="*/ 326502 h 2007826"/>
              <a:gd name="connsiteX5655" fmla="*/ 5862892 w 12192000"/>
              <a:gd name="connsiteY5655" fmla="*/ 323263 h 2007826"/>
              <a:gd name="connsiteX5656" fmla="*/ 5844468 w 12192000"/>
              <a:gd name="connsiteY5656" fmla="*/ 318452 h 2007826"/>
              <a:gd name="connsiteX5657" fmla="*/ 5845371 w 12192000"/>
              <a:gd name="connsiteY5657" fmla="*/ 324930 h 2007826"/>
              <a:gd name="connsiteX5658" fmla="*/ 5826660 w 12192000"/>
              <a:gd name="connsiteY5658" fmla="*/ 315070 h 2007826"/>
              <a:gd name="connsiteX5659" fmla="*/ 5876464 w 12192000"/>
              <a:gd name="connsiteY5659" fmla="*/ 314928 h 2007826"/>
              <a:gd name="connsiteX5660" fmla="*/ 5868035 w 12192000"/>
              <a:gd name="connsiteY5660" fmla="*/ 327026 h 2007826"/>
              <a:gd name="connsiteX5661" fmla="*/ 5876464 w 12192000"/>
              <a:gd name="connsiteY5661" fmla="*/ 314928 h 2007826"/>
              <a:gd name="connsiteX5662" fmla="*/ 3441572 w 12192000"/>
              <a:gd name="connsiteY5662" fmla="*/ 314403 h 2007826"/>
              <a:gd name="connsiteX5663" fmla="*/ 3420909 w 12192000"/>
              <a:gd name="connsiteY5663" fmla="*/ 322357 h 2007826"/>
              <a:gd name="connsiteX5664" fmla="*/ 3441572 w 12192000"/>
              <a:gd name="connsiteY5664" fmla="*/ 314403 h 2007826"/>
              <a:gd name="connsiteX5665" fmla="*/ 4664486 w 12192000"/>
              <a:gd name="connsiteY5665" fmla="*/ 313927 h 2007826"/>
              <a:gd name="connsiteX5666" fmla="*/ 4658638 w 12192000"/>
              <a:gd name="connsiteY5666" fmla="*/ 327359 h 2007826"/>
              <a:gd name="connsiteX5667" fmla="*/ 4664486 w 12192000"/>
              <a:gd name="connsiteY5667" fmla="*/ 313927 h 2007826"/>
              <a:gd name="connsiteX5668" fmla="*/ 8336232 w 12192000"/>
              <a:gd name="connsiteY5668" fmla="*/ 313832 h 2007826"/>
              <a:gd name="connsiteX5669" fmla="*/ 8330326 w 12192000"/>
              <a:gd name="connsiteY5669" fmla="*/ 330502 h 2007826"/>
              <a:gd name="connsiteX5670" fmla="*/ 8336232 w 12192000"/>
              <a:gd name="connsiteY5670" fmla="*/ 313832 h 2007826"/>
              <a:gd name="connsiteX5671" fmla="*/ 5750863 w 12192000"/>
              <a:gd name="connsiteY5671" fmla="*/ 313689 h 2007826"/>
              <a:gd name="connsiteX5672" fmla="*/ 5741721 w 12192000"/>
              <a:gd name="connsiteY5672" fmla="*/ 323120 h 2007826"/>
              <a:gd name="connsiteX5673" fmla="*/ 5734483 w 12192000"/>
              <a:gd name="connsiteY5673" fmla="*/ 316928 h 2007826"/>
              <a:gd name="connsiteX5674" fmla="*/ 5727390 w 12192000"/>
              <a:gd name="connsiteY5674" fmla="*/ 320453 h 2007826"/>
              <a:gd name="connsiteX5675" fmla="*/ 5695634 w 12192000"/>
              <a:gd name="connsiteY5675" fmla="*/ 318547 h 2007826"/>
              <a:gd name="connsiteX5676" fmla="*/ 5686729 w 12192000"/>
              <a:gd name="connsiteY5676" fmla="*/ 323263 h 2007826"/>
              <a:gd name="connsiteX5677" fmla="*/ 5691919 w 12192000"/>
              <a:gd name="connsiteY5677" fmla="*/ 330836 h 2007826"/>
              <a:gd name="connsiteX5678" fmla="*/ 5703679 w 12192000"/>
              <a:gd name="connsiteY5678" fmla="*/ 330455 h 2007826"/>
              <a:gd name="connsiteX5679" fmla="*/ 5717107 w 12192000"/>
              <a:gd name="connsiteY5679" fmla="*/ 330884 h 2007826"/>
              <a:gd name="connsiteX5680" fmla="*/ 5736485 w 12192000"/>
              <a:gd name="connsiteY5680" fmla="*/ 327930 h 2007826"/>
              <a:gd name="connsiteX5681" fmla="*/ 5741816 w 12192000"/>
              <a:gd name="connsiteY5681" fmla="*/ 330407 h 2007826"/>
              <a:gd name="connsiteX5682" fmla="*/ 5755575 w 12192000"/>
              <a:gd name="connsiteY5682" fmla="*/ 322358 h 2007826"/>
              <a:gd name="connsiteX5683" fmla="*/ 5767050 w 12192000"/>
              <a:gd name="connsiteY5683" fmla="*/ 329074 h 2007826"/>
              <a:gd name="connsiteX5684" fmla="*/ 5772908 w 12192000"/>
              <a:gd name="connsiteY5684" fmla="*/ 316404 h 2007826"/>
              <a:gd name="connsiteX5685" fmla="*/ 5765957 w 12192000"/>
              <a:gd name="connsiteY5685" fmla="*/ 326359 h 2007826"/>
              <a:gd name="connsiteX5686" fmla="*/ 5762432 w 12192000"/>
              <a:gd name="connsiteY5686" fmla="*/ 326359 h 2007826"/>
              <a:gd name="connsiteX5687" fmla="*/ 5762908 w 12192000"/>
              <a:gd name="connsiteY5687" fmla="*/ 317357 h 2007826"/>
              <a:gd name="connsiteX5688" fmla="*/ 5748054 w 12192000"/>
              <a:gd name="connsiteY5688" fmla="*/ 324311 h 2007826"/>
              <a:gd name="connsiteX5689" fmla="*/ 6043961 w 12192000"/>
              <a:gd name="connsiteY5689" fmla="*/ 312880 h 2007826"/>
              <a:gd name="connsiteX5690" fmla="*/ 5999160 w 12192000"/>
              <a:gd name="connsiteY5690" fmla="*/ 313070 h 2007826"/>
              <a:gd name="connsiteX5691" fmla="*/ 6029106 w 12192000"/>
              <a:gd name="connsiteY5691" fmla="*/ 327168 h 2007826"/>
              <a:gd name="connsiteX5692" fmla="*/ 6030962 w 12192000"/>
              <a:gd name="connsiteY5692" fmla="*/ 334218 h 2007826"/>
              <a:gd name="connsiteX5693" fmla="*/ 6043438 w 12192000"/>
              <a:gd name="connsiteY5693" fmla="*/ 316547 h 2007826"/>
              <a:gd name="connsiteX5694" fmla="*/ 2897527 w 12192000"/>
              <a:gd name="connsiteY5694" fmla="*/ 312879 h 2007826"/>
              <a:gd name="connsiteX5695" fmla="*/ 2891431 w 12192000"/>
              <a:gd name="connsiteY5695" fmla="*/ 313736 h 2007826"/>
              <a:gd name="connsiteX5696" fmla="*/ 2897527 w 12192000"/>
              <a:gd name="connsiteY5696" fmla="*/ 312879 h 2007826"/>
              <a:gd name="connsiteX5697" fmla="*/ 7042770 w 12192000"/>
              <a:gd name="connsiteY5697" fmla="*/ 312876 h 2007826"/>
              <a:gd name="connsiteX5698" fmla="*/ 7036642 w 12192000"/>
              <a:gd name="connsiteY5698" fmla="*/ 313546 h 2007826"/>
              <a:gd name="connsiteX5699" fmla="*/ 7042770 w 12192000"/>
              <a:gd name="connsiteY5699" fmla="*/ 312876 h 2007826"/>
              <a:gd name="connsiteX5700" fmla="*/ 7485079 w 12192000"/>
              <a:gd name="connsiteY5700" fmla="*/ 312855 h 2007826"/>
              <a:gd name="connsiteX5701" fmla="*/ 7479078 w 12192000"/>
              <a:gd name="connsiteY5701" fmla="*/ 313832 h 2007826"/>
              <a:gd name="connsiteX5702" fmla="*/ 7485079 w 12192000"/>
              <a:gd name="connsiteY5702" fmla="*/ 312855 h 2007826"/>
              <a:gd name="connsiteX5703" fmla="*/ 5798809 w 12192000"/>
              <a:gd name="connsiteY5703" fmla="*/ 312832 h 2007826"/>
              <a:gd name="connsiteX5704" fmla="*/ 5790713 w 12192000"/>
              <a:gd name="connsiteY5704" fmla="*/ 321072 h 2007826"/>
              <a:gd name="connsiteX5705" fmla="*/ 5803475 w 12192000"/>
              <a:gd name="connsiteY5705" fmla="*/ 333122 h 2007826"/>
              <a:gd name="connsiteX5706" fmla="*/ 5810758 w 12192000"/>
              <a:gd name="connsiteY5706" fmla="*/ 322596 h 2007826"/>
              <a:gd name="connsiteX5707" fmla="*/ 5798809 w 12192000"/>
              <a:gd name="connsiteY5707" fmla="*/ 312832 h 2007826"/>
              <a:gd name="connsiteX5708" fmla="*/ 8326850 w 12192000"/>
              <a:gd name="connsiteY5708" fmla="*/ 312402 h 2007826"/>
              <a:gd name="connsiteX5709" fmla="*/ 8317182 w 12192000"/>
              <a:gd name="connsiteY5709" fmla="*/ 327358 h 2007826"/>
              <a:gd name="connsiteX5710" fmla="*/ 8326850 w 12192000"/>
              <a:gd name="connsiteY5710" fmla="*/ 312402 h 2007826"/>
              <a:gd name="connsiteX5711" fmla="*/ 6118955 w 12192000"/>
              <a:gd name="connsiteY5711" fmla="*/ 311546 h 2007826"/>
              <a:gd name="connsiteX5712" fmla="*/ 6114566 w 12192000"/>
              <a:gd name="connsiteY5712" fmla="*/ 318111 h 2007826"/>
              <a:gd name="connsiteX5713" fmla="*/ 6113383 w 12192000"/>
              <a:gd name="connsiteY5713" fmla="*/ 318119 h 2007826"/>
              <a:gd name="connsiteX5714" fmla="*/ 6113971 w 12192000"/>
              <a:gd name="connsiteY5714" fmla="*/ 319000 h 2007826"/>
              <a:gd name="connsiteX5715" fmla="*/ 6108669 w 12192000"/>
              <a:gd name="connsiteY5715" fmla="*/ 326930 h 2007826"/>
              <a:gd name="connsiteX5716" fmla="*/ 6105239 w 12192000"/>
              <a:gd name="connsiteY5716" fmla="*/ 327835 h 2007826"/>
              <a:gd name="connsiteX5717" fmla="*/ 6105097 w 12192000"/>
              <a:gd name="connsiteY5717" fmla="*/ 331788 h 2007826"/>
              <a:gd name="connsiteX5718" fmla="*/ 6146530 w 12192000"/>
              <a:gd name="connsiteY5718" fmla="*/ 332646 h 2007826"/>
              <a:gd name="connsiteX5719" fmla="*/ 6159103 w 12192000"/>
              <a:gd name="connsiteY5719" fmla="*/ 316595 h 2007826"/>
              <a:gd name="connsiteX5720" fmla="*/ 6151055 w 12192000"/>
              <a:gd name="connsiteY5720" fmla="*/ 324025 h 2007826"/>
              <a:gd name="connsiteX5721" fmla="*/ 6140244 w 12192000"/>
              <a:gd name="connsiteY5721" fmla="*/ 321453 h 2007826"/>
              <a:gd name="connsiteX5722" fmla="*/ 6127147 w 12192000"/>
              <a:gd name="connsiteY5722" fmla="*/ 323691 h 2007826"/>
              <a:gd name="connsiteX5723" fmla="*/ 6118319 w 12192000"/>
              <a:gd name="connsiteY5723" fmla="*/ 325514 h 2007826"/>
              <a:gd name="connsiteX5724" fmla="*/ 6113971 w 12192000"/>
              <a:gd name="connsiteY5724" fmla="*/ 319000 h 2007826"/>
              <a:gd name="connsiteX5725" fmla="*/ 6114566 w 12192000"/>
              <a:gd name="connsiteY5725" fmla="*/ 318111 h 2007826"/>
              <a:gd name="connsiteX5726" fmla="*/ 6120003 w 12192000"/>
              <a:gd name="connsiteY5726" fmla="*/ 318071 h 2007826"/>
              <a:gd name="connsiteX5727" fmla="*/ 5928834 w 12192000"/>
              <a:gd name="connsiteY5727" fmla="*/ 311117 h 2007826"/>
              <a:gd name="connsiteX5728" fmla="*/ 5918171 w 12192000"/>
              <a:gd name="connsiteY5728" fmla="*/ 327978 h 2007826"/>
              <a:gd name="connsiteX5729" fmla="*/ 5927837 w 12192000"/>
              <a:gd name="connsiteY5729" fmla="*/ 325358 h 2007826"/>
              <a:gd name="connsiteX5730" fmla="*/ 5952879 w 12192000"/>
              <a:gd name="connsiteY5730" fmla="*/ 324739 h 2007826"/>
              <a:gd name="connsiteX5731" fmla="*/ 5954118 w 12192000"/>
              <a:gd name="connsiteY5731" fmla="*/ 333837 h 2007826"/>
              <a:gd name="connsiteX5732" fmla="*/ 5963829 w 12192000"/>
              <a:gd name="connsiteY5732" fmla="*/ 317642 h 2007826"/>
              <a:gd name="connsiteX5733" fmla="*/ 5967639 w 12192000"/>
              <a:gd name="connsiteY5733" fmla="*/ 318500 h 2007826"/>
              <a:gd name="connsiteX5734" fmla="*/ 5967211 w 12192000"/>
              <a:gd name="connsiteY5734" fmla="*/ 311736 h 2007826"/>
              <a:gd name="connsiteX5735" fmla="*/ 5955545 w 12192000"/>
              <a:gd name="connsiteY5735" fmla="*/ 322024 h 2007826"/>
              <a:gd name="connsiteX5736" fmla="*/ 5927266 w 12192000"/>
              <a:gd name="connsiteY5736" fmla="*/ 319595 h 2007826"/>
              <a:gd name="connsiteX5737" fmla="*/ 8271366 w 12192000"/>
              <a:gd name="connsiteY5737" fmla="*/ 310974 h 2007826"/>
              <a:gd name="connsiteX5738" fmla="*/ 8271176 w 12192000"/>
              <a:gd name="connsiteY5738" fmla="*/ 321119 h 2007826"/>
              <a:gd name="connsiteX5739" fmla="*/ 8253507 w 12192000"/>
              <a:gd name="connsiteY5739" fmla="*/ 315642 h 2007826"/>
              <a:gd name="connsiteX5740" fmla="*/ 8271366 w 12192000"/>
              <a:gd name="connsiteY5740" fmla="*/ 310974 h 2007826"/>
              <a:gd name="connsiteX5741" fmla="*/ 5637737 w 12192000"/>
              <a:gd name="connsiteY5741" fmla="*/ 310117 h 2007826"/>
              <a:gd name="connsiteX5742" fmla="*/ 5629262 w 12192000"/>
              <a:gd name="connsiteY5742" fmla="*/ 325073 h 2007826"/>
              <a:gd name="connsiteX5743" fmla="*/ 5621786 w 12192000"/>
              <a:gd name="connsiteY5743" fmla="*/ 316118 h 2007826"/>
              <a:gd name="connsiteX5744" fmla="*/ 5619978 w 12192000"/>
              <a:gd name="connsiteY5744" fmla="*/ 324072 h 2007826"/>
              <a:gd name="connsiteX5745" fmla="*/ 5602599 w 12192000"/>
              <a:gd name="connsiteY5745" fmla="*/ 322929 h 2007826"/>
              <a:gd name="connsiteX5746" fmla="*/ 5598649 w 12192000"/>
              <a:gd name="connsiteY5746" fmla="*/ 314308 h 2007826"/>
              <a:gd name="connsiteX5747" fmla="*/ 5588983 w 12192000"/>
              <a:gd name="connsiteY5747" fmla="*/ 322834 h 2007826"/>
              <a:gd name="connsiteX5748" fmla="*/ 5577033 w 12192000"/>
              <a:gd name="connsiteY5748" fmla="*/ 323215 h 2007826"/>
              <a:gd name="connsiteX5749" fmla="*/ 5576557 w 12192000"/>
              <a:gd name="connsiteY5749" fmla="*/ 313165 h 2007826"/>
              <a:gd name="connsiteX5750" fmla="*/ 5563225 w 12192000"/>
              <a:gd name="connsiteY5750" fmla="*/ 325216 h 2007826"/>
              <a:gd name="connsiteX5751" fmla="*/ 5573462 w 12192000"/>
              <a:gd name="connsiteY5751" fmla="*/ 324835 h 2007826"/>
              <a:gd name="connsiteX5752" fmla="*/ 5598934 w 12192000"/>
              <a:gd name="connsiteY5752" fmla="*/ 328788 h 2007826"/>
              <a:gd name="connsiteX5753" fmla="*/ 5613027 w 12192000"/>
              <a:gd name="connsiteY5753" fmla="*/ 328264 h 2007826"/>
              <a:gd name="connsiteX5754" fmla="*/ 5618503 w 12192000"/>
              <a:gd name="connsiteY5754" fmla="*/ 331169 h 2007826"/>
              <a:gd name="connsiteX5755" fmla="*/ 5621025 w 12192000"/>
              <a:gd name="connsiteY5755" fmla="*/ 323453 h 2007826"/>
              <a:gd name="connsiteX5756" fmla="*/ 5632690 w 12192000"/>
              <a:gd name="connsiteY5756" fmla="*/ 330979 h 2007826"/>
              <a:gd name="connsiteX5757" fmla="*/ 5657210 w 12192000"/>
              <a:gd name="connsiteY5757" fmla="*/ 331931 h 2007826"/>
              <a:gd name="connsiteX5758" fmla="*/ 5663021 w 12192000"/>
              <a:gd name="connsiteY5758" fmla="*/ 317261 h 2007826"/>
              <a:gd name="connsiteX5759" fmla="*/ 5638928 w 12192000"/>
              <a:gd name="connsiteY5759" fmla="*/ 322834 h 2007826"/>
              <a:gd name="connsiteX5760" fmla="*/ 5637737 w 12192000"/>
              <a:gd name="connsiteY5760" fmla="*/ 310117 h 2007826"/>
              <a:gd name="connsiteX5761" fmla="*/ 8445198 w 12192000"/>
              <a:gd name="connsiteY5761" fmla="*/ 310021 h 2007826"/>
              <a:gd name="connsiteX5762" fmla="*/ 8446293 w 12192000"/>
              <a:gd name="connsiteY5762" fmla="*/ 321738 h 2007826"/>
              <a:gd name="connsiteX5763" fmla="*/ 8445198 w 12192000"/>
              <a:gd name="connsiteY5763" fmla="*/ 310021 h 2007826"/>
              <a:gd name="connsiteX5764" fmla="*/ 8286797 w 12192000"/>
              <a:gd name="connsiteY5764" fmla="*/ 309498 h 2007826"/>
              <a:gd name="connsiteX5765" fmla="*/ 8278748 w 12192000"/>
              <a:gd name="connsiteY5765" fmla="*/ 322596 h 2007826"/>
              <a:gd name="connsiteX5766" fmla="*/ 8286797 w 12192000"/>
              <a:gd name="connsiteY5766" fmla="*/ 309498 h 2007826"/>
              <a:gd name="connsiteX5767" fmla="*/ 7446211 w 12192000"/>
              <a:gd name="connsiteY5767" fmla="*/ 308962 h 2007826"/>
              <a:gd name="connsiteX5768" fmla="*/ 7439787 w 12192000"/>
              <a:gd name="connsiteY5768" fmla="*/ 309926 h 2007826"/>
              <a:gd name="connsiteX5769" fmla="*/ 7446026 w 12192000"/>
              <a:gd name="connsiteY5769" fmla="*/ 315642 h 2007826"/>
              <a:gd name="connsiteX5770" fmla="*/ 7446211 w 12192000"/>
              <a:gd name="connsiteY5770" fmla="*/ 308962 h 2007826"/>
              <a:gd name="connsiteX5771" fmla="*/ 8298180 w 12192000"/>
              <a:gd name="connsiteY5771" fmla="*/ 308831 h 2007826"/>
              <a:gd name="connsiteX5772" fmla="*/ 8292465 w 12192000"/>
              <a:gd name="connsiteY5772" fmla="*/ 326073 h 2007826"/>
              <a:gd name="connsiteX5773" fmla="*/ 8298180 w 12192000"/>
              <a:gd name="connsiteY5773" fmla="*/ 308831 h 2007826"/>
              <a:gd name="connsiteX5774" fmla="*/ 9480320 w 12192000"/>
              <a:gd name="connsiteY5774" fmla="*/ 308108 h 2007826"/>
              <a:gd name="connsiteX5775" fmla="*/ 9474279 w 12192000"/>
              <a:gd name="connsiteY5775" fmla="*/ 308878 h 2007826"/>
              <a:gd name="connsiteX5776" fmla="*/ 9480320 w 12192000"/>
              <a:gd name="connsiteY5776" fmla="*/ 308108 h 2007826"/>
              <a:gd name="connsiteX5777" fmla="*/ 8193742 w 12192000"/>
              <a:gd name="connsiteY5777" fmla="*/ 308047 h 2007826"/>
              <a:gd name="connsiteX5778" fmla="*/ 8187547 w 12192000"/>
              <a:gd name="connsiteY5778" fmla="*/ 308830 h 2007826"/>
              <a:gd name="connsiteX5779" fmla="*/ 8193742 w 12192000"/>
              <a:gd name="connsiteY5779" fmla="*/ 308047 h 2007826"/>
              <a:gd name="connsiteX5780" fmla="*/ 8375002 w 12192000"/>
              <a:gd name="connsiteY5780" fmla="*/ 307886 h 2007826"/>
              <a:gd name="connsiteX5781" fmla="*/ 8368760 w 12192000"/>
              <a:gd name="connsiteY5781" fmla="*/ 308736 h 2007826"/>
              <a:gd name="connsiteX5782" fmla="*/ 8375002 w 12192000"/>
              <a:gd name="connsiteY5782" fmla="*/ 307886 h 2007826"/>
              <a:gd name="connsiteX5783" fmla="*/ 7401306 w 12192000"/>
              <a:gd name="connsiteY5783" fmla="*/ 305687 h 2007826"/>
              <a:gd name="connsiteX5784" fmla="*/ 7401306 w 12192000"/>
              <a:gd name="connsiteY5784" fmla="*/ 305687 h 2007826"/>
              <a:gd name="connsiteX5785" fmla="*/ 8435339 w 12192000"/>
              <a:gd name="connsiteY5785" fmla="*/ 305544 h 2007826"/>
              <a:gd name="connsiteX5786" fmla="*/ 8437197 w 12192000"/>
              <a:gd name="connsiteY5786" fmla="*/ 305639 h 2007826"/>
              <a:gd name="connsiteX5787" fmla="*/ 8438054 w 12192000"/>
              <a:gd name="connsiteY5787" fmla="*/ 321929 h 2007826"/>
              <a:gd name="connsiteX5788" fmla="*/ 8435339 w 12192000"/>
              <a:gd name="connsiteY5788" fmla="*/ 305544 h 2007826"/>
              <a:gd name="connsiteX5789" fmla="*/ 9285439 w 12192000"/>
              <a:gd name="connsiteY5789" fmla="*/ 305365 h 2007826"/>
              <a:gd name="connsiteX5790" fmla="*/ 9279445 w 12192000"/>
              <a:gd name="connsiteY5790" fmla="*/ 306021 h 2007826"/>
              <a:gd name="connsiteX5791" fmla="*/ 9285439 w 12192000"/>
              <a:gd name="connsiteY5791" fmla="*/ 305365 h 2007826"/>
              <a:gd name="connsiteX5792" fmla="*/ 2281098 w 12192000"/>
              <a:gd name="connsiteY5792" fmla="*/ 304783 h 2007826"/>
              <a:gd name="connsiteX5793" fmla="*/ 2263762 w 12192000"/>
              <a:gd name="connsiteY5793" fmla="*/ 310165 h 2007826"/>
              <a:gd name="connsiteX5794" fmla="*/ 2281098 w 12192000"/>
              <a:gd name="connsiteY5794" fmla="*/ 304783 h 2007826"/>
              <a:gd name="connsiteX5795" fmla="*/ 8389286 w 12192000"/>
              <a:gd name="connsiteY5795" fmla="*/ 304592 h 2007826"/>
              <a:gd name="connsiteX5796" fmla="*/ 8393096 w 12192000"/>
              <a:gd name="connsiteY5796" fmla="*/ 317500 h 2007826"/>
              <a:gd name="connsiteX5797" fmla="*/ 8400669 w 12192000"/>
              <a:gd name="connsiteY5797" fmla="*/ 308164 h 2007826"/>
              <a:gd name="connsiteX5798" fmla="*/ 8390001 w 12192000"/>
              <a:gd name="connsiteY5798" fmla="*/ 327311 h 2007826"/>
              <a:gd name="connsiteX5799" fmla="*/ 8389286 w 12192000"/>
              <a:gd name="connsiteY5799" fmla="*/ 304592 h 2007826"/>
              <a:gd name="connsiteX5800" fmla="*/ 8245649 w 12192000"/>
              <a:gd name="connsiteY5800" fmla="*/ 304068 h 2007826"/>
              <a:gd name="connsiteX5801" fmla="*/ 8239791 w 12192000"/>
              <a:gd name="connsiteY5801" fmla="*/ 317881 h 2007826"/>
              <a:gd name="connsiteX5802" fmla="*/ 8245649 w 12192000"/>
              <a:gd name="connsiteY5802" fmla="*/ 304068 h 2007826"/>
              <a:gd name="connsiteX5803" fmla="*/ 2938257 w 12192000"/>
              <a:gd name="connsiteY5803" fmla="*/ 303972 h 2007826"/>
              <a:gd name="connsiteX5804" fmla="*/ 2938924 w 12192000"/>
              <a:gd name="connsiteY5804" fmla="*/ 312355 h 2007826"/>
              <a:gd name="connsiteX5805" fmla="*/ 2905638 w 12192000"/>
              <a:gd name="connsiteY5805" fmla="*/ 318356 h 2007826"/>
              <a:gd name="connsiteX5806" fmla="*/ 2905923 w 12192000"/>
              <a:gd name="connsiteY5806" fmla="*/ 309068 h 2007826"/>
              <a:gd name="connsiteX5807" fmla="*/ 2929877 w 12192000"/>
              <a:gd name="connsiteY5807" fmla="*/ 309592 h 2007826"/>
              <a:gd name="connsiteX5808" fmla="*/ 2938257 w 12192000"/>
              <a:gd name="connsiteY5808" fmla="*/ 303972 h 2007826"/>
              <a:gd name="connsiteX5809" fmla="*/ 8423623 w 12192000"/>
              <a:gd name="connsiteY5809" fmla="*/ 303544 h 2007826"/>
              <a:gd name="connsiteX5810" fmla="*/ 8422671 w 12192000"/>
              <a:gd name="connsiteY5810" fmla="*/ 321786 h 2007826"/>
              <a:gd name="connsiteX5811" fmla="*/ 8432434 w 12192000"/>
              <a:gd name="connsiteY5811" fmla="*/ 324549 h 2007826"/>
              <a:gd name="connsiteX5812" fmla="*/ 8419195 w 12192000"/>
              <a:gd name="connsiteY5812" fmla="*/ 342600 h 2007826"/>
              <a:gd name="connsiteX5813" fmla="*/ 8427291 w 12192000"/>
              <a:gd name="connsiteY5813" fmla="*/ 333170 h 2007826"/>
              <a:gd name="connsiteX5814" fmla="*/ 8418242 w 12192000"/>
              <a:gd name="connsiteY5814" fmla="*/ 323977 h 2007826"/>
              <a:gd name="connsiteX5815" fmla="*/ 8413336 w 12192000"/>
              <a:gd name="connsiteY5815" fmla="*/ 340790 h 2007826"/>
              <a:gd name="connsiteX5816" fmla="*/ 8407574 w 12192000"/>
              <a:gd name="connsiteY5816" fmla="*/ 336313 h 2007826"/>
              <a:gd name="connsiteX5817" fmla="*/ 8411860 w 12192000"/>
              <a:gd name="connsiteY5817" fmla="*/ 322691 h 2007826"/>
              <a:gd name="connsiteX5818" fmla="*/ 8419908 w 12192000"/>
              <a:gd name="connsiteY5818" fmla="*/ 322739 h 2007826"/>
              <a:gd name="connsiteX5819" fmla="*/ 8409717 w 12192000"/>
              <a:gd name="connsiteY5819" fmla="*/ 311308 h 2007826"/>
              <a:gd name="connsiteX5820" fmla="*/ 8417051 w 12192000"/>
              <a:gd name="connsiteY5820" fmla="*/ 317785 h 2007826"/>
              <a:gd name="connsiteX5821" fmla="*/ 8405764 w 12192000"/>
              <a:gd name="connsiteY5821" fmla="*/ 318023 h 2007826"/>
              <a:gd name="connsiteX5822" fmla="*/ 8407335 w 12192000"/>
              <a:gd name="connsiteY5822" fmla="*/ 304925 h 2007826"/>
              <a:gd name="connsiteX5823" fmla="*/ 8423623 w 12192000"/>
              <a:gd name="connsiteY5823" fmla="*/ 303544 h 2007826"/>
              <a:gd name="connsiteX5824" fmla="*/ 7363921 w 12192000"/>
              <a:gd name="connsiteY5824" fmla="*/ 302115 h 2007826"/>
              <a:gd name="connsiteX5825" fmla="*/ 7381208 w 12192000"/>
              <a:gd name="connsiteY5825" fmla="*/ 304687 h 2007826"/>
              <a:gd name="connsiteX5826" fmla="*/ 7363921 w 12192000"/>
              <a:gd name="connsiteY5826" fmla="*/ 302115 h 2007826"/>
              <a:gd name="connsiteX5827" fmla="*/ 7121367 w 12192000"/>
              <a:gd name="connsiteY5827" fmla="*/ 301067 h 2007826"/>
              <a:gd name="connsiteX5828" fmla="*/ 7117223 w 12192000"/>
              <a:gd name="connsiteY5828" fmla="*/ 313689 h 2007826"/>
              <a:gd name="connsiteX5829" fmla="*/ 7128081 w 12192000"/>
              <a:gd name="connsiteY5829" fmla="*/ 306211 h 2007826"/>
              <a:gd name="connsiteX5830" fmla="*/ 7131177 w 12192000"/>
              <a:gd name="connsiteY5830" fmla="*/ 312213 h 2007826"/>
              <a:gd name="connsiteX5831" fmla="*/ 7142036 w 12192000"/>
              <a:gd name="connsiteY5831" fmla="*/ 314070 h 2007826"/>
              <a:gd name="connsiteX5832" fmla="*/ 7139464 w 12192000"/>
              <a:gd name="connsiteY5832" fmla="*/ 322691 h 2007826"/>
              <a:gd name="connsiteX5833" fmla="*/ 7145274 w 12192000"/>
              <a:gd name="connsiteY5833" fmla="*/ 322882 h 2007826"/>
              <a:gd name="connsiteX5834" fmla="*/ 7143989 w 12192000"/>
              <a:gd name="connsiteY5834" fmla="*/ 311403 h 2007826"/>
              <a:gd name="connsiteX5835" fmla="*/ 7157990 w 12192000"/>
              <a:gd name="connsiteY5835" fmla="*/ 323549 h 2007826"/>
              <a:gd name="connsiteX5836" fmla="*/ 7156371 w 12192000"/>
              <a:gd name="connsiteY5836" fmla="*/ 311546 h 2007826"/>
              <a:gd name="connsiteX5837" fmla="*/ 7171135 w 12192000"/>
              <a:gd name="connsiteY5837" fmla="*/ 322739 h 2007826"/>
              <a:gd name="connsiteX5838" fmla="*/ 7172087 w 12192000"/>
              <a:gd name="connsiteY5838" fmla="*/ 311260 h 2007826"/>
              <a:gd name="connsiteX5839" fmla="*/ 7180279 w 12192000"/>
              <a:gd name="connsiteY5839" fmla="*/ 327692 h 2007826"/>
              <a:gd name="connsiteX5840" fmla="*/ 7180374 w 12192000"/>
              <a:gd name="connsiteY5840" fmla="*/ 318786 h 2007826"/>
              <a:gd name="connsiteX5841" fmla="*/ 7199281 w 12192000"/>
              <a:gd name="connsiteY5841" fmla="*/ 315642 h 2007826"/>
              <a:gd name="connsiteX5842" fmla="*/ 7206710 w 12192000"/>
              <a:gd name="connsiteY5842" fmla="*/ 329788 h 2007826"/>
              <a:gd name="connsiteX5843" fmla="*/ 7209139 w 12192000"/>
              <a:gd name="connsiteY5843" fmla="*/ 320072 h 2007826"/>
              <a:gd name="connsiteX5844" fmla="*/ 7218236 w 12192000"/>
              <a:gd name="connsiteY5844" fmla="*/ 327883 h 2007826"/>
              <a:gd name="connsiteX5845" fmla="*/ 7220617 w 12192000"/>
              <a:gd name="connsiteY5845" fmla="*/ 315261 h 2007826"/>
              <a:gd name="connsiteX5846" fmla="*/ 7258098 w 12192000"/>
              <a:gd name="connsiteY5846" fmla="*/ 322882 h 2007826"/>
              <a:gd name="connsiteX5847" fmla="*/ 7296483 w 12192000"/>
              <a:gd name="connsiteY5847" fmla="*/ 322024 h 2007826"/>
              <a:gd name="connsiteX5848" fmla="*/ 7316439 w 12192000"/>
              <a:gd name="connsiteY5848" fmla="*/ 329645 h 2007826"/>
              <a:gd name="connsiteX5849" fmla="*/ 7339203 w 12192000"/>
              <a:gd name="connsiteY5849" fmla="*/ 325739 h 2007826"/>
              <a:gd name="connsiteX5850" fmla="*/ 7345014 w 12192000"/>
              <a:gd name="connsiteY5850" fmla="*/ 335551 h 2007826"/>
              <a:gd name="connsiteX5851" fmla="*/ 7371779 w 12192000"/>
              <a:gd name="connsiteY5851" fmla="*/ 329121 h 2007826"/>
              <a:gd name="connsiteX5852" fmla="*/ 7388352 w 12192000"/>
              <a:gd name="connsiteY5852" fmla="*/ 329645 h 2007826"/>
              <a:gd name="connsiteX5853" fmla="*/ 7399639 w 12192000"/>
              <a:gd name="connsiteY5853" fmla="*/ 340219 h 2007826"/>
              <a:gd name="connsiteX5854" fmla="*/ 7411641 w 12192000"/>
              <a:gd name="connsiteY5854" fmla="*/ 329979 h 2007826"/>
              <a:gd name="connsiteX5855" fmla="*/ 7437311 w 12192000"/>
              <a:gd name="connsiteY5855" fmla="*/ 333456 h 2007826"/>
              <a:gd name="connsiteX5856" fmla="*/ 7452217 w 12192000"/>
              <a:gd name="connsiteY5856" fmla="*/ 344696 h 2007826"/>
              <a:gd name="connsiteX5857" fmla="*/ 7461076 w 12192000"/>
              <a:gd name="connsiteY5857" fmla="*/ 344220 h 2007826"/>
              <a:gd name="connsiteX5858" fmla="*/ 7467362 w 12192000"/>
              <a:gd name="connsiteY5858" fmla="*/ 336456 h 2007826"/>
              <a:gd name="connsiteX5859" fmla="*/ 7482459 w 12192000"/>
              <a:gd name="connsiteY5859" fmla="*/ 337933 h 2007826"/>
              <a:gd name="connsiteX5860" fmla="*/ 7484507 w 12192000"/>
              <a:gd name="connsiteY5860" fmla="*/ 345744 h 2007826"/>
              <a:gd name="connsiteX5861" fmla="*/ 7484793 w 12192000"/>
              <a:gd name="connsiteY5861" fmla="*/ 335837 h 2007826"/>
              <a:gd name="connsiteX5862" fmla="*/ 7499938 w 12192000"/>
              <a:gd name="connsiteY5862" fmla="*/ 343029 h 2007826"/>
              <a:gd name="connsiteX5863" fmla="*/ 7507415 w 12192000"/>
              <a:gd name="connsiteY5863" fmla="*/ 327264 h 2007826"/>
              <a:gd name="connsiteX5864" fmla="*/ 7489651 w 12192000"/>
              <a:gd name="connsiteY5864" fmla="*/ 328597 h 2007826"/>
              <a:gd name="connsiteX5865" fmla="*/ 7474077 w 12192000"/>
              <a:gd name="connsiteY5865" fmla="*/ 329740 h 2007826"/>
              <a:gd name="connsiteX5866" fmla="*/ 7468839 w 12192000"/>
              <a:gd name="connsiteY5866" fmla="*/ 330645 h 2007826"/>
              <a:gd name="connsiteX5867" fmla="*/ 7466457 w 12192000"/>
              <a:gd name="connsiteY5867" fmla="*/ 329359 h 2007826"/>
              <a:gd name="connsiteX5868" fmla="*/ 7455694 w 12192000"/>
              <a:gd name="connsiteY5868" fmla="*/ 330169 h 2007826"/>
              <a:gd name="connsiteX5869" fmla="*/ 7429881 w 12192000"/>
              <a:gd name="connsiteY5869" fmla="*/ 326549 h 2007826"/>
              <a:gd name="connsiteX5870" fmla="*/ 7428548 w 12192000"/>
              <a:gd name="connsiteY5870" fmla="*/ 321977 h 2007826"/>
              <a:gd name="connsiteX5871" fmla="*/ 7417261 w 12192000"/>
              <a:gd name="connsiteY5871" fmla="*/ 328216 h 2007826"/>
              <a:gd name="connsiteX5872" fmla="*/ 7413784 w 12192000"/>
              <a:gd name="connsiteY5872" fmla="*/ 322929 h 2007826"/>
              <a:gd name="connsiteX5873" fmla="*/ 7408355 w 12192000"/>
              <a:gd name="connsiteY5873" fmla="*/ 326644 h 2007826"/>
              <a:gd name="connsiteX5874" fmla="*/ 7390876 w 12192000"/>
              <a:gd name="connsiteY5874" fmla="*/ 327311 h 2007826"/>
              <a:gd name="connsiteX5875" fmla="*/ 7391829 w 12192000"/>
              <a:gd name="connsiteY5875" fmla="*/ 317738 h 2007826"/>
              <a:gd name="connsiteX5876" fmla="*/ 7374303 w 12192000"/>
              <a:gd name="connsiteY5876" fmla="*/ 318690 h 2007826"/>
              <a:gd name="connsiteX5877" fmla="*/ 7360920 w 12192000"/>
              <a:gd name="connsiteY5877" fmla="*/ 319167 h 2007826"/>
              <a:gd name="connsiteX5878" fmla="*/ 7341013 w 12192000"/>
              <a:gd name="connsiteY5878" fmla="*/ 321548 h 2007826"/>
              <a:gd name="connsiteX5879" fmla="*/ 7316153 w 12192000"/>
              <a:gd name="connsiteY5879" fmla="*/ 319167 h 2007826"/>
              <a:gd name="connsiteX5880" fmla="*/ 7313105 w 12192000"/>
              <a:gd name="connsiteY5880" fmla="*/ 312546 h 2007826"/>
              <a:gd name="connsiteX5881" fmla="*/ 7293531 w 12192000"/>
              <a:gd name="connsiteY5881" fmla="*/ 317928 h 2007826"/>
              <a:gd name="connsiteX5882" fmla="*/ 7284387 w 12192000"/>
              <a:gd name="connsiteY5882" fmla="*/ 313499 h 2007826"/>
              <a:gd name="connsiteX5883" fmla="*/ 7280148 w 12192000"/>
              <a:gd name="connsiteY5883" fmla="*/ 316356 h 2007826"/>
              <a:gd name="connsiteX5884" fmla="*/ 7240762 w 12192000"/>
              <a:gd name="connsiteY5884" fmla="*/ 311736 h 2007826"/>
              <a:gd name="connsiteX5885" fmla="*/ 7237238 w 12192000"/>
              <a:gd name="connsiteY5885" fmla="*/ 310260 h 2007826"/>
              <a:gd name="connsiteX5886" fmla="*/ 7177659 w 12192000"/>
              <a:gd name="connsiteY5886" fmla="*/ 307354 h 2007826"/>
              <a:gd name="connsiteX5887" fmla="*/ 7176326 w 12192000"/>
              <a:gd name="connsiteY5887" fmla="*/ 304211 h 2007826"/>
              <a:gd name="connsiteX5888" fmla="*/ 7155990 w 12192000"/>
              <a:gd name="connsiteY5888" fmla="*/ 307212 h 2007826"/>
              <a:gd name="connsiteX5889" fmla="*/ 7121367 w 12192000"/>
              <a:gd name="connsiteY5889" fmla="*/ 301067 h 2007826"/>
              <a:gd name="connsiteX5890" fmla="*/ 8206168 w 12192000"/>
              <a:gd name="connsiteY5890" fmla="*/ 299924 h 2007826"/>
              <a:gd name="connsiteX5891" fmla="*/ 8206168 w 12192000"/>
              <a:gd name="connsiteY5891" fmla="*/ 299924 h 2007826"/>
              <a:gd name="connsiteX5892" fmla="*/ 8863155 w 12192000"/>
              <a:gd name="connsiteY5892" fmla="*/ 299781 h 2007826"/>
              <a:gd name="connsiteX5893" fmla="*/ 8863155 w 12192000"/>
              <a:gd name="connsiteY5893" fmla="*/ 299781 h 2007826"/>
              <a:gd name="connsiteX5894" fmla="*/ 8102759 w 12192000"/>
              <a:gd name="connsiteY5894" fmla="*/ 298575 h 2007826"/>
              <a:gd name="connsiteX5895" fmla="*/ 8096630 w 12192000"/>
              <a:gd name="connsiteY5895" fmla="*/ 299305 h 2007826"/>
              <a:gd name="connsiteX5896" fmla="*/ 8102759 w 12192000"/>
              <a:gd name="connsiteY5896" fmla="*/ 298575 h 2007826"/>
              <a:gd name="connsiteX5897" fmla="*/ 8385144 w 12192000"/>
              <a:gd name="connsiteY5897" fmla="*/ 298524 h 2007826"/>
              <a:gd name="connsiteX5898" fmla="*/ 8379190 w 12192000"/>
              <a:gd name="connsiteY5898" fmla="*/ 299448 h 2007826"/>
              <a:gd name="connsiteX5899" fmla="*/ 8385144 w 12192000"/>
              <a:gd name="connsiteY5899" fmla="*/ 298524 h 2007826"/>
              <a:gd name="connsiteX5900" fmla="*/ 8608994 w 12192000"/>
              <a:gd name="connsiteY5900" fmla="*/ 298499 h 2007826"/>
              <a:gd name="connsiteX5901" fmla="*/ 8602980 w 12192000"/>
              <a:gd name="connsiteY5901" fmla="*/ 299115 h 2007826"/>
              <a:gd name="connsiteX5902" fmla="*/ 8608994 w 12192000"/>
              <a:gd name="connsiteY5902" fmla="*/ 298499 h 2007826"/>
              <a:gd name="connsiteX5903" fmla="*/ 2991122 w 12192000"/>
              <a:gd name="connsiteY5903" fmla="*/ 298066 h 2007826"/>
              <a:gd name="connsiteX5904" fmla="*/ 2991074 w 12192000"/>
              <a:gd name="connsiteY5904" fmla="*/ 303353 h 2007826"/>
              <a:gd name="connsiteX5905" fmla="*/ 2961211 w 12192000"/>
              <a:gd name="connsiteY5905" fmla="*/ 307020 h 2007826"/>
              <a:gd name="connsiteX5906" fmla="*/ 2943403 w 12192000"/>
              <a:gd name="connsiteY5906" fmla="*/ 308306 h 2007826"/>
              <a:gd name="connsiteX5907" fmla="*/ 2943213 w 12192000"/>
              <a:gd name="connsiteY5907" fmla="*/ 304067 h 2007826"/>
              <a:gd name="connsiteX5908" fmla="*/ 2958977 w 12192000"/>
              <a:gd name="connsiteY5908" fmla="*/ 299876 h 2007826"/>
              <a:gd name="connsiteX5909" fmla="*/ 2991122 w 12192000"/>
              <a:gd name="connsiteY5909" fmla="*/ 298066 h 2007826"/>
              <a:gd name="connsiteX5910" fmla="*/ 3211070 w 12192000"/>
              <a:gd name="connsiteY5910" fmla="*/ 297590 h 2007826"/>
              <a:gd name="connsiteX5911" fmla="*/ 3197446 w 12192000"/>
              <a:gd name="connsiteY5911" fmla="*/ 304354 h 2007826"/>
              <a:gd name="connsiteX5912" fmla="*/ 3179157 w 12192000"/>
              <a:gd name="connsiteY5912" fmla="*/ 304878 h 2007826"/>
              <a:gd name="connsiteX5913" fmla="*/ 3162300 w 12192000"/>
              <a:gd name="connsiteY5913" fmla="*/ 309593 h 2007826"/>
              <a:gd name="connsiteX5914" fmla="*/ 3162204 w 12192000"/>
              <a:gd name="connsiteY5914" fmla="*/ 317928 h 2007826"/>
              <a:gd name="connsiteX5915" fmla="*/ 3197589 w 12192000"/>
              <a:gd name="connsiteY5915" fmla="*/ 310117 h 2007826"/>
              <a:gd name="connsiteX5916" fmla="*/ 3211070 w 12192000"/>
              <a:gd name="connsiteY5916" fmla="*/ 297590 h 2007826"/>
              <a:gd name="connsiteX5917" fmla="*/ 8143113 w 12192000"/>
              <a:gd name="connsiteY5917" fmla="*/ 296161 h 2007826"/>
              <a:gd name="connsiteX5918" fmla="*/ 8130445 w 12192000"/>
              <a:gd name="connsiteY5918" fmla="*/ 305496 h 2007826"/>
              <a:gd name="connsiteX5919" fmla="*/ 8143113 w 12192000"/>
              <a:gd name="connsiteY5919" fmla="*/ 296161 h 2007826"/>
              <a:gd name="connsiteX5920" fmla="*/ 3544786 w 12192000"/>
              <a:gd name="connsiteY5920" fmla="*/ 295875 h 2007826"/>
              <a:gd name="connsiteX5921" fmla="*/ 3559303 w 12192000"/>
              <a:gd name="connsiteY5921" fmla="*/ 301257 h 2007826"/>
              <a:gd name="connsiteX5922" fmla="*/ 3512147 w 12192000"/>
              <a:gd name="connsiteY5922" fmla="*/ 311355 h 2007826"/>
              <a:gd name="connsiteX5923" fmla="*/ 3507618 w 12192000"/>
              <a:gd name="connsiteY5923" fmla="*/ 307258 h 2007826"/>
              <a:gd name="connsiteX5924" fmla="*/ 3490845 w 12192000"/>
              <a:gd name="connsiteY5924" fmla="*/ 312736 h 2007826"/>
              <a:gd name="connsiteX5925" fmla="*/ 3482554 w 12192000"/>
              <a:gd name="connsiteY5925" fmla="*/ 317785 h 2007826"/>
              <a:gd name="connsiteX5926" fmla="*/ 3480600 w 12192000"/>
              <a:gd name="connsiteY5926" fmla="*/ 312307 h 2007826"/>
              <a:gd name="connsiteX5927" fmla="*/ 3473499 w 12192000"/>
              <a:gd name="connsiteY5927" fmla="*/ 318547 h 2007826"/>
              <a:gd name="connsiteX5928" fmla="*/ 3471356 w 12192000"/>
              <a:gd name="connsiteY5928" fmla="*/ 312974 h 2007826"/>
              <a:gd name="connsiteX5929" fmla="*/ 3447168 w 12192000"/>
              <a:gd name="connsiteY5929" fmla="*/ 320166 h 2007826"/>
              <a:gd name="connsiteX5930" fmla="*/ 3464779 w 12192000"/>
              <a:gd name="connsiteY5930" fmla="*/ 310783 h 2007826"/>
              <a:gd name="connsiteX5931" fmla="*/ 3479885 w 12192000"/>
              <a:gd name="connsiteY5931" fmla="*/ 305925 h 2007826"/>
              <a:gd name="connsiteX5932" fmla="*/ 3489082 w 12192000"/>
              <a:gd name="connsiteY5932" fmla="*/ 308402 h 2007826"/>
              <a:gd name="connsiteX5933" fmla="*/ 3494705 w 12192000"/>
              <a:gd name="connsiteY5933" fmla="*/ 302400 h 2007826"/>
              <a:gd name="connsiteX5934" fmla="*/ 3496800 w 12192000"/>
              <a:gd name="connsiteY5934" fmla="*/ 308163 h 2007826"/>
              <a:gd name="connsiteX5935" fmla="*/ 3519864 w 12192000"/>
              <a:gd name="connsiteY5935" fmla="*/ 300305 h 2007826"/>
              <a:gd name="connsiteX5936" fmla="*/ 3526818 w 12192000"/>
              <a:gd name="connsiteY5936" fmla="*/ 303162 h 2007826"/>
              <a:gd name="connsiteX5937" fmla="*/ 3531966 w 12192000"/>
              <a:gd name="connsiteY5937" fmla="*/ 299638 h 2007826"/>
              <a:gd name="connsiteX5938" fmla="*/ 3536544 w 12192000"/>
              <a:gd name="connsiteY5938" fmla="*/ 303496 h 2007826"/>
              <a:gd name="connsiteX5939" fmla="*/ 3544786 w 12192000"/>
              <a:gd name="connsiteY5939" fmla="*/ 295875 h 2007826"/>
              <a:gd name="connsiteX5940" fmla="*/ 8155352 w 12192000"/>
              <a:gd name="connsiteY5940" fmla="*/ 295494 h 2007826"/>
              <a:gd name="connsiteX5941" fmla="*/ 8150351 w 12192000"/>
              <a:gd name="connsiteY5941" fmla="*/ 308306 h 2007826"/>
              <a:gd name="connsiteX5942" fmla="*/ 8155352 w 12192000"/>
              <a:gd name="connsiteY5942" fmla="*/ 295494 h 2007826"/>
              <a:gd name="connsiteX5943" fmla="*/ 8334001 w 12192000"/>
              <a:gd name="connsiteY5943" fmla="*/ 295369 h 2007826"/>
              <a:gd name="connsiteX5944" fmla="*/ 8339803 w 12192000"/>
              <a:gd name="connsiteY5944" fmla="*/ 308593 h 2007826"/>
              <a:gd name="connsiteX5945" fmla="*/ 8329850 w 12192000"/>
              <a:gd name="connsiteY5945" fmla="*/ 308688 h 2007826"/>
              <a:gd name="connsiteX5946" fmla="*/ 8331945 w 12192000"/>
              <a:gd name="connsiteY5946" fmla="*/ 295590 h 2007826"/>
              <a:gd name="connsiteX5947" fmla="*/ 8333993 w 12192000"/>
              <a:gd name="connsiteY5947" fmla="*/ 295352 h 2007826"/>
              <a:gd name="connsiteX5948" fmla="*/ 8334005 w 12192000"/>
              <a:gd name="connsiteY5948" fmla="*/ 295369 h 2007826"/>
              <a:gd name="connsiteX5949" fmla="*/ 8334001 w 12192000"/>
              <a:gd name="connsiteY5949" fmla="*/ 295369 h 2007826"/>
              <a:gd name="connsiteX5950" fmla="*/ 8577786 w 12192000"/>
              <a:gd name="connsiteY5950" fmla="*/ 295161 h 2007826"/>
              <a:gd name="connsiteX5951" fmla="*/ 8577786 w 12192000"/>
              <a:gd name="connsiteY5951" fmla="*/ 295161 h 2007826"/>
              <a:gd name="connsiteX5952" fmla="*/ 8183546 w 12192000"/>
              <a:gd name="connsiteY5952" fmla="*/ 294923 h 2007826"/>
              <a:gd name="connsiteX5953" fmla="*/ 8169830 w 12192000"/>
              <a:gd name="connsiteY5953" fmla="*/ 310641 h 2007826"/>
              <a:gd name="connsiteX5954" fmla="*/ 8183546 w 12192000"/>
              <a:gd name="connsiteY5954" fmla="*/ 294923 h 2007826"/>
              <a:gd name="connsiteX5955" fmla="*/ 6986255 w 12192000"/>
              <a:gd name="connsiteY5955" fmla="*/ 294637 h 2007826"/>
              <a:gd name="connsiteX5956" fmla="*/ 6969586 w 12192000"/>
              <a:gd name="connsiteY5956" fmla="*/ 295828 h 2007826"/>
              <a:gd name="connsiteX5957" fmla="*/ 6950155 w 12192000"/>
              <a:gd name="connsiteY5957" fmla="*/ 303592 h 2007826"/>
              <a:gd name="connsiteX5958" fmla="*/ 6964680 w 12192000"/>
              <a:gd name="connsiteY5958" fmla="*/ 304211 h 2007826"/>
              <a:gd name="connsiteX5959" fmla="*/ 6962394 w 12192000"/>
              <a:gd name="connsiteY5959" fmla="*/ 313213 h 2007826"/>
              <a:gd name="connsiteX5960" fmla="*/ 6968205 w 12192000"/>
              <a:gd name="connsiteY5960" fmla="*/ 313213 h 2007826"/>
              <a:gd name="connsiteX5961" fmla="*/ 6966156 w 12192000"/>
              <a:gd name="connsiteY5961" fmla="*/ 303163 h 2007826"/>
              <a:gd name="connsiteX5962" fmla="*/ 7003304 w 12192000"/>
              <a:gd name="connsiteY5962" fmla="*/ 306211 h 2007826"/>
              <a:gd name="connsiteX5963" fmla="*/ 7016210 w 12192000"/>
              <a:gd name="connsiteY5963" fmla="*/ 311594 h 2007826"/>
              <a:gd name="connsiteX5964" fmla="*/ 7022020 w 12192000"/>
              <a:gd name="connsiteY5964" fmla="*/ 304259 h 2007826"/>
              <a:gd name="connsiteX5965" fmla="*/ 7036927 w 12192000"/>
              <a:gd name="connsiteY5965" fmla="*/ 304782 h 2007826"/>
              <a:gd name="connsiteX5966" fmla="*/ 7059644 w 12192000"/>
              <a:gd name="connsiteY5966" fmla="*/ 310260 h 2007826"/>
              <a:gd name="connsiteX5967" fmla="*/ 7073599 w 12192000"/>
              <a:gd name="connsiteY5967" fmla="*/ 319405 h 2007826"/>
              <a:gd name="connsiteX5968" fmla="*/ 7068312 w 12192000"/>
              <a:gd name="connsiteY5968" fmla="*/ 306545 h 2007826"/>
              <a:gd name="connsiteX5969" fmla="*/ 7080361 w 12192000"/>
              <a:gd name="connsiteY5969" fmla="*/ 319357 h 2007826"/>
              <a:gd name="connsiteX5970" fmla="*/ 7090601 w 12192000"/>
              <a:gd name="connsiteY5970" fmla="*/ 307259 h 2007826"/>
              <a:gd name="connsiteX5971" fmla="*/ 7090410 w 12192000"/>
              <a:gd name="connsiteY5971" fmla="*/ 319643 h 2007826"/>
              <a:gd name="connsiteX5972" fmla="*/ 7097602 w 12192000"/>
              <a:gd name="connsiteY5972" fmla="*/ 308212 h 2007826"/>
              <a:gd name="connsiteX5973" fmla="*/ 7106460 w 12192000"/>
              <a:gd name="connsiteY5973" fmla="*/ 314451 h 2007826"/>
              <a:gd name="connsiteX5974" fmla="*/ 7118128 w 12192000"/>
              <a:gd name="connsiteY5974" fmla="*/ 301782 h 2007826"/>
              <a:gd name="connsiteX5975" fmla="*/ 7064741 w 12192000"/>
              <a:gd name="connsiteY5975" fmla="*/ 302496 h 2007826"/>
              <a:gd name="connsiteX5976" fmla="*/ 7022640 w 12192000"/>
              <a:gd name="connsiteY5976" fmla="*/ 297400 h 2007826"/>
              <a:gd name="connsiteX5977" fmla="*/ 7002876 w 12192000"/>
              <a:gd name="connsiteY5977" fmla="*/ 297305 h 2007826"/>
              <a:gd name="connsiteX5978" fmla="*/ 6987159 w 12192000"/>
              <a:gd name="connsiteY5978" fmla="*/ 299686 h 2007826"/>
              <a:gd name="connsiteX5979" fmla="*/ 8039870 w 12192000"/>
              <a:gd name="connsiteY5979" fmla="*/ 294319 h 2007826"/>
              <a:gd name="connsiteX5980" fmla="*/ 8040602 w 12192000"/>
              <a:gd name="connsiteY5980" fmla="*/ 294706 h 2007826"/>
              <a:gd name="connsiteX5981" fmla="*/ 8039575 w 12192000"/>
              <a:gd name="connsiteY5981" fmla="*/ 295495 h 2007826"/>
              <a:gd name="connsiteX5982" fmla="*/ 7208575 w 12192000"/>
              <a:gd name="connsiteY5982" fmla="*/ 293517 h 2007826"/>
              <a:gd name="connsiteX5983" fmla="*/ 7202567 w 12192000"/>
              <a:gd name="connsiteY5983" fmla="*/ 294066 h 2007826"/>
              <a:gd name="connsiteX5984" fmla="*/ 7208575 w 12192000"/>
              <a:gd name="connsiteY5984" fmla="*/ 293517 h 2007826"/>
              <a:gd name="connsiteX5985" fmla="*/ 3248166 w 12192000"/>
              <a:gd name="connsiteY5985" fmla="*/ 293066 h 2007826"/>
              <a:gd name="connsiteX5986" fmla="*/ 3235126 w 12192000"/>
              <a:gd name="connsiteY5986" fmla="*/ 298924 h 2007826"/>
              <a:gd name="connsiteX5987" fmla="*/ 3215072 w 12192000"/>
              <a:gd name="connsiteY5987" fmla="*/ 298924 h 2007826"/>
              <a:gd name="connsiteX5988" fmla="*/ 3214738 w 12192000"/>
              <a:gd name="connsiteY5988" fmla="*/ 308545 h 2007826"/>
              <a:gd name="connsiteX5989" fmla="*/ 3248453 w 12192000"/>
              <a:gd name="connsiteY5989" fmla="*/ 303401 h 2007826"/>
              <a:gd name="connsiteX5990" fmla="*/ 3248166 w 12192000"/>
              <a:gd name="connsiteY5990" fmla="*/ 293066 h 2007826"/>
              <a:gd name="connsiteX5991" fmla="*/ 8354519 w 12192000"/>
              <a:gd name="connsiteY5991" fmla="*/ 292732 h 2007826"/>
              <a:gd name="connsiteX5992" fmla="*/ 8364044 w 12192000"/>
              <a:gd name="connsiteY5992" fmla="*/ 313975 h 2007826"/>
              <a:gd name="connsiteX5993" fmla="*/ 8347614 w 12192000"/>
              <a:gd name="connsiteY5993" fmla="*/ 306068 h 2007826"/>
              <a:gd name="connsiteX5994" fmla="*/ 8352900 w 12192000"/>
              <a:gd name="connsiteY5994" fmla="*/ 323929 h 2007826"/>
              <a:gd name="connsiteX5995" fmla="*/ 8344036 w 12192000"/>
              <a:gd name="connsiteY5995" fmla="*/ 308676 h 2007826"/>
              <a:gd name="connsiteX5996" fmla="*/ 8334005 w 12192000"/>
              <a:gd name="connsiteY5996" fmla="*/ 295369 h 2007826"/>
              <a:gd name="connsiteX5997" fmla="*/ 8346995 w 12192000"/>
              <a:gd name="connsiteY5997" fmla="*/ 293970 h 2007826"/>
              <a:gd name="connsiteX5998" fmla="*/ 8356948 w 12192000"/>
              <a:gd name="connsiteY5998" fmla="*/ 306497 h 2007826"/>
              <a:gd name="connsiteX5999" fmla="*/ 8354519 w 12192000"/>
              <a:gd name="connsiteY5999" fmla="*/ 292732 h 2007826"/>
              <a:gd name="connsiteX6000" fmla="*/ 3008579 w 12192000"/>
              <a:gd name="connsiteY6000" fmla="*/ 292100 h 2007826"/>
              <a:gd name="connsiteX6001" fmla="*/ 3018131 w 12192000"/>
              <a:gd name="connsiteY6001" fmla="*/ 297208 h 2007826"/>
              <a:gd name="connsiteX6002" fmla="*/ 2996464 w 12192000"/>
              <a:gd name="connsiteY6002" fmla="*/ 295780 h 2007826"/>
              <a:gd name="connsiteX6003" fmla="*/ 3008579 w 12192000"/>
              <a:gd name="connsiteY6003" fmla="*/ 292100 h 2007826"/>
              <a:gd name="connsiteX6004" fmla="*/ 8553783 w 12192000"/>
              <a:gd name="connsiteY6004" fmla="*/ 291827 h 2007826"/>
              <a:gd name="connsiteX6005" fmla="*/ 8553783 w 12192000"/>
              <a:gd name="connsiteY6005" fmla="*/ 291827 h 2007826"/>
              <a:gd name="connsiteX6006" fmla="*/ 8811101 w 12192000"/>
              <a:gd name="connsiteY6006" fmla="*/ 291732 h 2007826"/>
              <a:gd name="connsiteX6007" fmla="*/ 8811101 w 12192000"/>
              <a:gd name="connsiteY6007" fmla="*/ 291732 h 2007826"/>
              <a:gd name="connsiteX6008" fmla="*/ 6879336 w 12192000"/>
              <a:gd name="connsiteY6008" fmla="*/ 291303 h 2007826"/>
              <a:gd name="connsiteX6009" fmla="*/ 6876193 w 12192000"/>
              <a:gd name="connsiteY6009" fmla="*/ 297400 h 2007826"/>
              <a:gd name="connsiteX6010" fmla="*/ 6895719 w 12192000"/>
              <a:gd name="connsiteY6010" fmla="*/ 291541 h 2007826"/>
              <a:gd name="connsiteX6011" fmla="*/ 6879336 w 12192000"/>
              <a:gd name="connsiteY6011" fmla="*/ 291303 h 2007826"/>
              <a:gd name="connsiteX6012" fmla="*/ 7192518 w 12192000"/>
              <a:gd name="connsiteY6012" fmla="*/ 290875 h 2007826"/>
              <a:gd name="connsiteX6013" fmla="*/ 7192518 w 12192000"/>
              <a:gd name="connsiteY6013" fmla="*/ 290875 h 2007826"/>
              <a:gd name="connsiteX6014" fmla="*/ 8130016 w 12192000"/>
              <a:gd name="connsiteY6014" fmla="*/ 290827 h 2007826"/>
              <a:gd name="connsiteX6015" fmla="*/ 8130016 w 12192000"/>
              <a:gd name="connsiteY6015" fmla="*/ 290827 h 2007826"/>
              <a:gd name="connsiteX6016" fmla="*/ 6906101 w 12192000"/>
              <a:gd name="connsiteY6016" fmla="*/ 290732 h 2007826"/>
              <a:gd name="connsiteX6017" fmla="*/ 6902101 w 12192000"/>
              <a:gd name="connsiteY6017" fmla="*/ 297305 h 2007826"/>
              <a:gd name="connsiteX6018" fmla="*/ 6931676 w 12192000"/>
              <a:gd name="connsiteY6018" fmla="*/ 307116 h 2007826"/>
              <a:gd name="connsiteX6019" fmla="*/ 6931391 w 12192000"/>
              <a:gd name="connsiteY6019" fmla="*/ 299448 h 2007826"/>
              <a:gd name="connsiteX6020" fmla="*/ 6941772 w 12192000"/>
              <a:gd name="connsiteY6020" fmla="*/ 303782 h 2007826"/>
              <a:gd name="connsiteX6021" fmla="*/ 6948869 w 12192000"/>
              <a:gd name="connsiteY6021" fmla="*/ 298352 h 2007826"/>
              <a:gd name="connsiteX6022" fmla="*/ 6948155 w 12192000"/>
              <a:gd name="connsiteY6022" fmla="*/ 294018 h 2007826"/>
              <a:gd name="connsiteX6023" fmla="*/ 6932390 w 12192000"/>
              <a:gd name="connsiteY6023" fmla="*/ 291732 h 2007826"/>
              <a:gd name="connsiteX6024" fmla="*/ 6906101 w 12192000"/>
              <a:gd name="connsiteY6024" fmla="*/ 290732 h 2007826"/>
              <a:gd name="connsiteX6025" fmla="*/ 8227600 w 12192000"/>
              <a:gd name="connsiteY6025" fmla="*/ 289398 h 2007826"/>
              <a:gd name="connsiteX6026" fmla="*/ 8250650 w 12192000"/>
              <a:gd name="connsiteY6026" fmla="*/ 299257 h 2007826"/>
              <a:gd name="connsiteX6027" fmla="*/ 8240982 w 12192000"/>
              <a:gd name="connsiteY6027" fmla="*/ 295828 h 2007826"/>
              <a:gd name="connsiteX6028" fmla="*/ 8224123 w 12192000"/>
              <a:gd name="connsiteY6028" fmla="*/ 319071 h 2007826"/>
              <a:gd name="connsiteX6029" fmla="*/ 8234553 w 12192000"/>
              <a:gd name="connsiteY6029" fmla="*/ 304973 h 2007826"/>
              <a:gd name="connsiteX6030" fmla="*/ 8227600 w 12192000"/>
              <a:gd name="connsiteY6030" fmla="*/ 289398 h 2007826"/>
              <a:gd name="connsiteX6031" fmla="*/ 8291703 w 12192000"/>
              <a:gd name="connsiteY6031" fmla="*/ 289255 h 2007826"/>
              <a:gd name="connsiteX6032" fmla="*/ 8295180 w 12192000"/>
              <a:gd name="connsiteY6032" fmla="*/ 289493 h 2007826"/>
              <a:gd name="connsiteX6033" fmla="*/ 8324231 w 12192000"/>
              <a:gd name="connsiteY6033" fmla="*/ 309593 h 2007826"/>
              <a:gd name="connsiteX6034" fmla="*/ 8311658 w 12192000"/>
              <a:gd name="connsiteY6034" fmla="*/ 300829 h 2007826"/>
              <a:gd name="connsiteX6035" fmla="*/ 8309324 w 12192000"/>
              <a:gd name="connsiteY6035" fmla="*/ 309450 h 2007826"/>
              <a:gd name="connsiteX6036" fmla="*/ 8315706 w 12192000"/>
              <a:gd name="connsiteY6036" fmla="*/ 307783 h 2007826"/>
              <a:gd name="connsiteX6037" fmla="*/ 8315277 w 12192000"/>
              <a:gd name="connsiteY6037" fmla="*/ 314832 h 2007826"/>
              <a:gd name="connsiteX6038" fmla="*/ 8291941 w 12192000"/>
              <a:gd name="connsiteY6038" fmla="*/ 302972 h 2007826"/>
              <a:gd name="connsiteX6039" fmla="*/ 8291703 w 12192000"/>
              <a:gd name="connsiteY6039" fmla="*/ 289255 h 2007826"/>
              <a:gd name="connsiteX6040" fmla="*/ 7145417 w 12192000"/>
              <a:gd name="connsiteY6040" fmla="*/ 289217 h 2007826"/>
              <a:gd name="connsiteX6041" fmla="*/ 7139369 w 12192000"/>
              <a:gd name="connsiteY6041" fmla="*/ 289779 h 2007826"/>
              <a:gd name="connsiteX6042" fmla="*/ 7145417 w 12192000"/>
              <a:gd name="connsiteY6042" fmla="*/ 289217 h 2007826"/>
              <a:gd name="connsiteX6043" fmla="*/ 8013309 w 12192000"/>
              <a:gd name="connsiteY6043" fmla="*/ 289063 h 2007826"/>
              <a:gd name="connsiteX6044" fmla="*/ 8007000 w 12192000"/>
              <a:gd name="connsiteY6044" fmla="*/ 289826 h 2007826"/>
              <a:gd name="connsiteX6045" fmla="*/ 8013309 w 12192000"/>
              <a:gd name="connsiteY6045" fmla="*/ 289063 h 2007826"/>
              <a:gd name="connsiteX6046" fmla="*/ 5113115 w 12192000"/>
              <a:gd name="connsiteY6046" fmla="*/ 288869 h 2007826"/>
              <a:gd name="connsiteX6047" fmla="*/ 5106934 w 12192000"/>
              <a:gd name="connsiteY6047" fmla="*/ 289826 h 2007826"/>
              <a:gd name="connsiteX6048" fmla="*/ 5113115 w 12192000"/>
              <a:gd name="connsiteY6048" fmla="*/ 288869 h 2007826"/>
              <a:gd name="connsiteX6049" fmla="*/ 3034563 w 12192000"/>
              <a:gd name="connsiteY6049" fmla="*/ 288564 h 2007826"/>
              <a:gd name="connsiteX6050" fmla="*/ 3042743 w 12192000"/>
              <a:gd name="connsiteY6050" fmla="*/ 292255 h 2007826"/>
              <a:gd name="connsiteX6051" fmla="*/ 3024468 w 12192000"/>
              <a:gd name="connsiteY6051" fmla="*/ 291446 h 2007826"/>
              <a:gd name="connsiteX6052" fmla="*/ 3034563 w 12192000"/>
              <a:gd name="connsiteY6052" fmla="*/ 288564 h 2007826"/>
              <a:gd name="connsiteX6053" fmla="*/ 8772857 w 12192000"/>
              <a:gd name="connsiteY6053" fmla="*/ 286492 h 2007826"/>
              <a:gd name="connsiteX6054" fmla="*/ 8772857 w 12192000"/>
              <a:gd name="connsiteY6054" fmla="*/ 286492 h 2007826"/>
              <a:gd name="connsiteX6055" fmla="*/ 8082010 w 12192000"/>
              <a:gd name="connsiteY6055" fmla="*/ 286397 h 2007826"/>
              <a:gd name="connsiteX6056" fmla="*/ 8073104 w 12192000"/>
              <a:gd name="connsiteY6056" fmla="*/ 298686 h 2007826"/>
              <a:gd name="connsiteX6057" fmla="*/ 8082010 w 12192000"/>
              <a:gd name="connsiteY6057" fmla="*/ 286397 h 2007826"/>
              <a:gd name="connsiteX6058" fmla="*/ 8758761 w 12192000"/>
              <a:gd name="connsiteY6058" fmla="*/ 286302 h 2007826"/>
              <a:gd name="connsiteX6059" fmla="*/ 8758761 w 12192000"/>
              <a:gd name="connsiteY6059" fmla="*/ 286302 h 2007826"/>
              <a:gd name="connsiteX6060" fmla="*/ 8501491 w 12192000"/>
              <a:gd name="connsiteY6060" fmla="*/ 285588 h 2007826"/>
              <a:gd name="connsiteX6061" fmla="*/ 8501491 w 12192000"/>
              <a:gd name="connsiteY6061" fmla="*/ 285588 h 2007826"/>
              <a:gd name="connsiteX6062" fmla="*/ 6750606 w 12192000"/>
              <a:gd name="connsiteY6062" fmla="*/ 284826 h 2007826"/>
              <a:gd name="connsiteX6063" fmla="*/ 6748177 w 12192000"/>
              <a:gd name="connsiteY6063" fmla="*/ 289112 h 2007826"/>
              <a:gd name="connsiteX6064" fmla="*/ 6750606 w 12192000"/>
              <a:gd name="connsiteY6064" fmla="*/ 284826 h 2007826"/>
              <a:gd name="connsiteX6065" fmla="*/ 2383419 w 12192000"/>
              <a:gd name="connsiteY6065" fmla="*/ 284318 h 2007826"/>
              <a:gd name="connsiteX6066" fmla="*/ 2377258 w 12192000"/>
              <a:gd name="connsiteY6066" fmla="*/ 284968 h 2007826"/>
              <a:gd name="connsiteX6067" fmla="*/ 2383419 w 12192000"/>
              <a:gd name="connsiteY6067" fmla="*/ 284318 h 2007826"/>
              <a:gd name="connsiteX6068" fmla="*/ 6765989 w 12192000"/>
              <a:gd name="connsiteY6068" fmla="*/ 284064 h 2007826"/>
              <a:gd name="connsiteX6069" fmla="*/ 6755083 w 12192000"/>
              <a:gd name="connsiteY6069" fmla="*/ 296257 h 2007826"/>
              <a:gd name="connsiteX6070" fmla="*/ 6800755 w 12192000"/>
              <a:gd name="connsiteY6070" fmla="*/ 298400 h 2007826"/>
              <a:gd name="connsiteX6071" fmla="*/ 6801183 w 12192000"/>
              <a:gd name="connsiteY6071" fmla="*/ 293542 h 2007826"/>
              <a:gd name="connsiteX6072" fmla="*/ 6812376 w 12192000"/>
              <a:gd name="connsiteY6072" fmla="*/ 298352 h 2007826"/>
              <a:gd name="connsiteX6073" fmla="*/ 6835426 w 12192000"/>
              <a:gd name="connsiteY6073" fmla="*/ 284397 h 2007826"/>
              <a:gd name="connsiteX6074" fmla="*/ 6816328 w 12192000"/>
              <a:gd name="connsiteY6074" fmla="*/ 285492 h 2007826"/>
              <a:gd name="connsiteX6075" fmla="*/ 6813661 w 12192000"/>
              <a:gd name="connsiteY6075" fmla="*/ 288969 h 2007826"/>
              <a:gd name="connsiteX6076" fmla="*/ 6798183 w 12192000"/>
              <a:gd name="connsiteY6076" fmla="*/ 289255 h 2007826"/>
              <a:gd name="connsiteX6077" fmla="*/ 6794897 w 12192000"/>
              <a:gd name="connsiteY6077" fmla="*/ 285302 h 2007826"/>
              <a:gd name="connsiteX6078" fmla="*/ 6765989 w 12192000"/>
              <a:gd name="connsiteY6078" fmla="*/ 284064 h 2007826"/>
              <a:gd name="connsiteX6079" fmla="*/ 4858723 w 12192000"/>
              <a:gd name="connsiteY6079" fmla="*/ 283730 h 2007826"/>
              <a:gd name="connsiteX6080" fmla="*/ 4856969 w 12192000"/>
              <a:gd name="connsiteY6080" fmla="*/ 290065 h 2007826"/>
              <a:gd name="connsiteX6081" fmla="*/ 4846479 w 12192000"/>
              <a:gd name="connsiteY6081" fmla="*/ 284683 h 2007826"/>
              <a:gd name="connsiteX6082" fmla="*/ 4824633 w 12192000"/>
              <a:gd name="connsiteY6082" fmla="*/ 293542 h 2007826"/>
              <a:gd name="connsiteX6083" fmla="*/ 4823866 w 12192000"/>
              <a:gd name="connsiteY6083" fmla="*/ 286159 h 2007826"/>
              <a:gd name="connsiteX6084" fmla="*/ 4802700 w 12192000"/>
              <a:gd name="connsiteY6084" fmla="*/ 292970 h 2007826"/>
              <a:gd name="connsiteX6085" fmla="*/ 4789241 w 12192000"/>
              <a:gd name="connsiteY6085" fmla="*/ 293351 h 2007826"/>
              <a:gd name="connsiteX6086" fmla="*/ 4779680 w 12192000"/>
              <a:gd name="connsiteY6086" fmla="*/ 293304 h 2007826"/>
              <a:gd name="connsiteX6087" fmla="*/ 4766412 w 12192000"/>
              <a:gd name="connsiteY6087" fmla="*/ 295923 h 2007826"/>
              <a:gd name="connsiteX6088" fmla="*/ 4726745 w 12192000"/>
              <a:gd name="connsiteY6088" fmla="*/ 296161 h 2007826"/>
              <a:gd name="connsiteX6089" fmla="*/ 4710294 w 12192000"/>
              <a:gd name="connsiteY6089" fmla="*/ 299067 h 2007826"/>
              <a:gd name="connsiteX6090" fmla="*/ 4710152 w 12192000"/>
              <a:gd name="connsiteY6090" fmla="*/ 294161 h 2007826"/>
              <a:gd name="connsiteX6091" fmla="*/ 4688902 w 12192000"/>
              <a:gd name="connsiteY6091" fmla="*/ 300924 h 2007826"/>
              <a:gd name="connsiteX6092" fmla="*/ 4663434 w 12192000"/>
              <a:gd name="connsiteY6092" fmla="*/ 307831 h 2007826"/>
              <a:gd name="connsiteX6093" fmla="*/ 4687189 w 12192000"/>
              <a:gd name="connsiteY6093" fmla="*/ 308926 h 2007826"/>
              <a:gd name="connsiteX6094" fmla="*/ 4686002 w 12192000"/>
              <a:gd name="connsiteY6094" fmla="*/ 322786 h 2007826"/>
              <a:gd name="connsiteX6095" fmla="*/ 4703742 w 12192000"/>
              <a:gd name="connsiteY6095" fmla="*/ 317023 h 2007826"/>
              <a:gd name="connsiteX6096" fmla="*/ 4710102 w 12192000"/>
              <a:gd name="connsiteY6096" fmla="*/ 312213 h 2007826"/>
              <a:gd name="connsiteX6097" fmla="*/ 4710199 w 12192000"/>
              <a:gd name="connsiteY6097" fmla="*/ 323930 h 2007826"/>
              <a:gd name="connsiteX6098" fmla="*/ 4725121 w 12192000"/>
              <a:gd name="connsiteY6098" fmla="*/ 310355 h 2007826"/>
              <a:gd name="connsiteX6099" fmla="*/ 4719285 w 12192000"/>
              <a:gd name="connsiteY6099" fmla="*/ 324835 h 2007826"/>
              <a:gd name="connsiteX6100" fmla="*/ 4733201 w 12192000"/>
              <a:gd name="connsiteY6100" fmla="*/ 310212 h 2007826"/>
              <a:gd name="connsiteX6101" fmla="*/ 4736347 w 12192000"/>
              <a:gd name="connsiteY6101" fmla="*/ 327502 h 2007826"/>
              <a:gd name="connsiteX6102" fmla="*/ 4749154 w 12192000"/>
              <a:gd name="connsiteY6102" fmla="*/ 306259 h 2007826"/>
              <a:gd name="connsiteX6103" fmla="*/ 4748055 w 12192000"/>
              <a:gd name="connsiteY6103" fmla="*/ 319500 h 2007826"/>
              <a:gd name="connsiteX6104" fmla="*/ 4762606 w 12192000"/>
              <a:gd name="connsiteY6104" fmla="*/ 307259 h 2007826"/>
              <a:gd name="connsiteX6105" fmla="*/ 4761228 w 12192000"/>
              <a:gd name="connsiteY6105" fmla="*/ 316690 h 2007826"/>
              <a:gd name="connsiteX6106" fmla="*/ 4777684 w 12192000"/>
              <a:gd name="connsiteY6106" fmla="*/ 302496 h 2007826"/>
              <a:gd name="connsiteX6107" fmla="*/ 4771596 w 12192000"/>
              <a:gd name="connsiteY6107" fmla="*/ 318643 h 2007826"/>
              <a:gd name="connsiteX6108" fmla="*/ 4790430 w 12192000"/>
              <a:gd name="connsiteY6108" fmla="*/ 313356 h 2007826"/>
              <a:gd name="connsiteX6109" fmla="*/ 4803034 w 12192000"/>
              <a:gd name="connsiteY6109" fmla="*/ 299115 h 2007826"/>
              <a:gd name="connsiteX6110" fmla="*/ 4795995 w 12192000"/>
              <a:gd name="connsiteY6110" fmla="*/ 321691 h 2007826"/>
              <a:gd name="connsiteX6111" fmla="*/ 4814448 w 12192000"/>
              <a:gd name="connsiteY6111" fmla="*/ 300782 h 2007826"/>
              <a:gd name="connsiteX6112" fmla="*/ 4811975 w 12192000"/>
              <a:gd name="connsiteY6112" fmla="*/ 313308 h 2007826"/>
              <a:gd name="connsiteX6113" fmla="*/ 4824201 w 12192000"/>
              <a:gd name="connsiteY6113" fmla="*/ 302306 h 2007826"/>
              <a:gd name="connsiteX6114" fmla="*/ 4824825 w 12192000"/>
              <a:gd name="connsiteY6114" fmla="*/ 311117 h 2007826"/>
              <a:gd name="connsiteX6115" fmla="*/ 4838866 w 12192000"/>
              <a:gd name="connsiteY6115" fmla="*/ 300448 h 2007826"/>
              <a:gd name="connsiteX6116" fmla="*/ 4836742 w 12192000"/>
              <a:gd name="connsiteY6116" fmla="*/ 313165 h 2007826"/>
              <a:gd name="connsiteX6117" fmla="*/ 4849849 w 12192000"/>
              <a:gd name="connsiteY6117" fmla="*/ 300162 h 2007826"/>
              <a:gd name="connsiteX6118" fmla="*/ 4849704 w 12192000"/>
              <a:gd name="connsiteY6118" fmla="*/ 313213 h 2007826"/>
              <a:gd name="connsiteX6119" fmla="*/ 4862848 w 12192000"/>
              <a:gd name="connsiteY6119" fmla="*/ 297305 h 2007826"/>
              <a:gd name="connsiteX6120" fmla="*/ 4858676 w 12192000"/>
              <a:gd name="connsiteY6120" fmla="*/ 310355 h 2007826"/>
              <a:gd name="connsiteX6121" fmla="*/ 4857393 w 12192000"/>
              <a:gd name="connsiteY6121" fmla="*/ 312689 h 2007826"/>
              <a:gd name="connsiteX6122" fmla="*/ 4881476 w 12192000"/>
              <a:gd name="connsiteY6122" fmla="*/ 312498 h 2007826"/>
              <a:gd name="connsiteX6123" fmla="*/ 4881094 w 12192000"/>
              <a:gd name="connsiteY6123" fmla="*/ 308259 h 2007826"/>
              <a:gd name="connsiteX6124" fmla="*/ 4864320 w 12192000"/>
              <a:gd name="connsiteY6124" fmla="*/ 308926 h 2007826"/>
              <a:gd name="connsiteX6125" fmla="*/ 4878756 w 12192000"/>
              <a:gd name="connsiteY6125" fmla="*/ 305449 h 2007826"/>
              <a:gd name="connsiteX6126" fmla="*/ 4891158 w 12192000"/>
              <a:gd name="connsiteY6126" fmla="*/ 291017 h 2007826"/>
              <a:gd name="connsiteX6127" fmla="*/ 4885865 w 12192000"/>
              <a:gd name="connsiteY6127" fmla="*/ 309545 h 2007826"/>
              <a:gd name="connsiteX6128" fmla="*/ 4896167 w 12192000"/>
              <a:gd name="connsiteY6128" fmla="*/ 293589 h 2007826"/>
              <a:gd name="connsiteX6129" fmla="*/ 4878948 w 12192000"/>
              <a:gd name="connsiteY6129" fmla="*/ 288064 h 2007826"/>
              <a:gd name="connsiteX6130" fmla="*/ 4864653 w 12192000"/>
              <a:gd name="connsiteY6130" fmla="*/ 288493 h 2007826"/>
              <a:gd name="connsiteX6131" fmla="*/ 4858723 w 12192000"/>
              <a:gd name="connsiteY6131" fmla="*/ 283730 h 2007826"/>
              <a:gd name="connsiteX6132" fmla="*/ 8254889 w 12192000"/>
              <a:gd name="connsiteY6132" fmla="*/ 282777 h 2007826"/>
              <a:gd name="connsiteX6133" fmla="*/ 8259032 w 12192000"/>
              <a:gd name="connsiteY6133" fmla="*/ 294065 h 2007826"/>
              <a:gd name="connsiteX6134" fmla="*/ 8288559 w 12192000"/>
              <a:gd name="connsiteY6134" fmla="*/ 304306 h 2007826"/>
              <a:gd name="connsiteX6135" fmla="*/ 8272367 w 12192000"/>
              <a:gd name="connsiteY6135" fmla="*/ 297923 h 2007826"/>
              <a:gd name="connsiteX6136" fmla="*/ 8277177 w 12192000"/>
              <a:gd name="connsiteY6136" fmla="*/ 310497 h 2007826"/>
              <a:gd name="connsiteX6137" fmla="*/ 8265461 w 12192000"/>
              <a:gd name="connsiteY6137" fmla="*/ 297923 h 2007826"/>
              <a:gd name="connsiteX6138" fmla="*/ 8253412 w 12192000"/>
              <a:gd name="connsiteY6138" fmla="*/ 299257 h 2007826"/>
              <a:gd name="connsiteX6139" fmla="*/ 8254889 w 12192000"/>
              <a:gd name="connsiteY6139" fmla="*/ 282777 h 2007826"/>
              <a:gd name="connsiteX6140" fmla="*/ 8204549 w 12192000"/>
              <a:gd name="connsiteY6140" fmla="*/ 282348 h 2007826"/>
              <a:gd name="connsiteX6141" fmla="*/ 8203311 w 12192000"/>
              <a:gd name="connsiteY6141" fmla="*/ 293494 h 2007826"/>
              <a:gd name="connsiteX6142" fmla="*/ 8190833 w 12192000"/>
              <a:gd name="connsiteY6142" fmla="*/ 289540 h 2007826"/>
              <a:gd name="connsiteX6143" fmla="*/ 8204549 w 12192000"/>
              <a:gd name="connsiteY6143" fmla="*/ 282348 h 2007826"/>
              <a:gd name="connsiteX6144" fmla="*/ 8720613 w 12192000"/>
              <a:gd name="connsiteY6144" fmla="*/ 281729 h 2007826"/>
              <a:gd name="connsiteX6145" fmla="*/ 8720613 w 12192000"/>
              <a:gd name="connsiteY6145" fmla="*/ 281729 h 2007826"/>
              <a:gd name="connsiteX6146" fmla="*/ 4925833 w 12192000"/>
              <a:gd name="connsiteY6146" fmla="*/ 280920 h 2007826"/>
              <a:gd name="connsiteX6147" fmla="*/ 4901077 w 12192000"/>
              <a:gd name="connsiteY6147" fmla="*/ 287636 h 2007826"/>
              <a:gd name="connsiteX6148" fmla="*/ 4901461 w 12192000"/>
              <a:gd name="connsiteY6148" fmla="*/ 305116 h 2007826"/>
              <a:gd name="connsiteX6149" fmla="*/ 4913001 w 12192000"/>
              <a:gd name="connsiteY6149" fmla="*/ 294209 h 2007826"/>
              <a:gd name="connsiteX6150" fmla="*/ 4917772 w 12192000"/>
              <a:gd name="connsiteY6150" fmla="*/ 299781 h 2007826"/>
              <a:gd name="connsiteX6151" fmla="*/ 4925833 w 12192000"/>
              <a:gd name="connsiteY6151" fmla="*/ 280920 h 2007826"/>
              <a:gd name="connsiteX6152" fmla="*/ 6687789 w 12192000"/>
              <a:gd name="connsiteY6152" fmla="*/ 280729 h 2007826"/>
              <a:gd name="connsiteX6153" fmla="*/ 6694075 w 12192000"/>
              <a:gd name="connsiteY6153" fmla="*/ 287731 h 2007826"/>
              <a:gd name="connsiteX6154" fmla="*/ 6687789 w 12192000"/>
              <a:gd name="connsiteY6154" fmla="*/ 280729 h 2007826"/>
              <a:gd name="connsiteX6155" fmla="*/ 8463343 w 12192000"/>
              <a:gd name="connsiteY6155" fmla="*/ 280587 h 2007826"/>
              <a:gd name="connsiteX6156" fmla="*/ 8463343 w 12192000"/>
              <a:gd name="connsiteY6156" fmla="*/ 280587 h 2007826"/>
              <a:gd name="connsiteX6157" fmla="*/ 8212121 w 12192000"/>
              <a:gd name="connsiteY6157" fmla="*/ 280158 h 2007826"/>
              <a:gd name="connsiteX6158" fmla="*/ 8222742 w 12192000"/>
              <a:gd name="connsiteY6158" fmla="*/ 293875 h 2007826"/>
              <a:gd name="connsiteX6159" fmla="*/ 8212121 w 12192000"/>
              <a:gd name="connsiteY6159" fmla="*/ 280158 h 2007826"/>
              <a:gd name="connsiteX6160" fmla="*/ 9299949 w 12192000"/>
              <a:gd name="connsiteY6160" fmla="*/ 279456 h 2007826"/>
              <a:gd name="connsiteX6161" fmla="*/ 9293828 w 12192000"/>
              <a:gd name="connsiteY6161" fmla="*/ 280206 h 2007826"/>
              <a:gd name="connsiteX6162" fmla="*/ 9299949 w 12192000"/>
              <a:gd name="connsiteY6162" fmla="*/ 279456 h 2007826"/>
              <a:gd name="connsiteX6163" fmla="*/ 7936377 w 12192000"/>
              <a:gd name="connsiteY6163" fmla="*/ 279364 h 2007826"/>
              <a:gd name="connsiteX6164" fmla="*/ 7930229 w 12192000"/>
              <a:gd name="connsiteY6164" fmla="*/ 280349 h 2007826"/>
              <a:gd name="connsiteX6165" fmla="*/ 7936377 w 12192000"/>
              <a:gd name="connsiteY6165" fmla="*/ 279364 h 2007826"/>
              <a:gd name="connsiteX6166" fmla="*/ 8043623 w 12192000"/>
              <a:gd name="connsiteY6166" fmla="*/ 279348 h 2007826"/>
              <a:gd name="connsiteX6167" fmla="*/ 8039870 w 12192000"/>
              <a:gd name="connsiteY6167" fmla="*/ 294319 h 2007826"/>
              <a:gd name="connsiteX6168" fmla="*/ 8032384 w 12192000"/>
              <a:gd name="connsiteY6168" fmla="*/ 290351 h 2007826"/>
              <a:gd name="connsiteX6169" fmla="*/ 8037766 w 12192000"/>
              <a:gd name="connsiteY6169" fmla="*/ 289017 h 2007826"/>
              <a:gd name="connsiteX6170" fmla="*/ 8043623 w 12192000"/>
              <a:gd name="connsiteY6170" fmla="*/ 279348 h 2007826"/>
              <a:gd name="connsiteX6171" fmla="*/ 7589568 w 12192000"/>
              <a:gd name="connsiteY6171" fmla="*/ 279205 h 2007826"/>
              <a:gd name="connsiteX6172" fmla="*/ 7561993 w 12192000"/>
              <a:gd name="connsiteY6172" fmla="*/ 280158 h 2007826"/>
              <a:gd name="connsiteX6173" fmla="*/ 7563041 w 12192000"/>
              <a:gd name="connsiteY6173" fmla="*/ 290065 h 2007826"/>
              <a:gd name="connsiteX6174" fmla="*/ 7569994 w 12192000"/>
              <a:gd name="connsiteY6174" fmla="*/ 284778 h 2007826"/>
              <a:gd name="connsiteX6175" fmla="*/ 7589568 w 12192000"/>
              <a:gd name="connsiteY6175" fmla="*/ 279205 h 2007826"/>
              <a:gd name="connsiteX6176" fmla="*/ 6700695 w 12192000"/>
              <a:gd name="connsiteY6176" fmla="*/ 279205 h 2007826"/>
              <a:gd name="connsiteX6177" fmla="*/ 6700933 w 12192000"/>
              <a:gd name="connsiteY6177" fmla="*/ 287779 h 2007826"/>
              <a:gd name="connsiteX6178" fmla="*/ 6712411 w 12192000"/>
              <a:gd name="connsiteY6178" fmla="*/ 296066 h 2007826"/>
              <a:gd name="connsiteX6179" fmla="*/ 6738033 w 12192000"/>
              <a:gd name="connsiteY6179" fmla="*/ 293256 h 2007826"/>
              <a:gd name="connsiteX6180" fmla="*/ 6745795 w 12192000"/>
              <a:gd name="connsiteY6180" fmla="*/ 283825 h 2007826"/>
              <a:gd name="connsiteX6181" fmla="*/ 6719840 w 12192000"/>
              <a:gd name="connsiteY6181" fmla="*/ 288636 h 2007826"/>
              <a:gd name="connsiteX6182" fmla="*/ 6719935 w 12192000"/>
              <a:gd name="connsiteY6182" fmla="*/ 279396 h 2007826"/>
              <a:gd name="connsiteX6183" fmla="*/ 6700695 w 12192000"/>
              <a:gd name="connsiteY6183" fmla="*/ 279205 h 2007826"/>
              <a:gd name="connsiteX6184" fmla="*/ 3096381 w 12192000"/>
              <a:gd name="connsiteY6184" fmla="*/ 279205 h 2007826"/>
              <a:gd name="connsiteX6185" fmla="*/ 3096239 w 12192000"/>
              <a:gd name="connsiteY6185" fmla="*/ 283873 h 2007826"/>
              <a:gd name="connsiteX6186" fmla="*/ 3079429 w 12192000"/>
              <a:gd name="connsiteY6186" fmla="*/ 288588 h 2007826"/>
              <a:gd name="connsiteX6187" fmla="*/ 3057470 w 12192000"/>
              <a:gd name="connsiteY6187" fmla="*/ 289874 h 2007826"/>
              <a:gd name="connsiteX6188" fmla="*/ 3048182 w 12192000"/>
              <a:gd name="connsiteY6188" fmla="*/ 293923 h 2007826"/>
              <a:gd name="connsiteX6189" fmla="*/ 3048232 w 12192000"/>
              <a:gd name="connsiteY6189" fmla="*/ 285159 h 2007826"/>
              <a:gd name="connsiteX6190" fmla="*/ 3096381 w 12192000"/>
              <a:gd name="connsiteY6190" fmla="*/ 279205 h 2007826"/>
              <a:gd name="connsiteX6191" fmla="*/ 3680066 w 12192000"/>
              <a:gd name="connsiteY6191" fmla="*/ 279110 h 2007826"/>
              <a:gd name="connsiteX6192" fmla="*/ 3617047 w 12192000"/>
              <a:gd name="connsiteY6192" fmla="*/ 297686 h 2007826"/>
              <a:gd name="connsiteX6193" fmla="*/ 3563215 w 12192000"/>
              <a:gd name="connsiteY6193" fmla="*/ 302544 h 2007826"/>
              <a:gd name="connsiteX6194" fmla="*/ 3556455 w 12192000"/>
              <a:gd name="connsiteY6194" fmla="*/ 294685 h 2007826"/>
              <a:gd name="connsiteX6195" fmla="*/ 3567167 w 12192000"/>
              <a:gd name="connsiteY6195" fmla="*/ 299114 h 2007826"/>
              <a:gd name="connsiteX6196" fmla="*/ 3567974 w 12192000"/>
              <a:gd name="connsiteY6196" fmla="*/ 292684 h 2007826"/>
              <a:gd name="connsiteX6197" fmla="*/ 3573923 w 12192000"/>
              <a:gd name="connsiteY6197" fmla="*/ 299448 h 2007826"/>
              <a:gd name="connsiteX6198" fmla="*/ 3583253 w 12192000"/>
              <a:gd name="connsiteY6198" fmla="*/ 290112 h 2007826"/>
              <a:gd name="connsiteX6199" fmla="*/ 3588822 w 12192000"/>
              <a:gd name="connsiteY6199" fmla="*/ 294018 h 2007826"/>
              <a:gd name="connsiteX6200" fmla="*/ 3614903 w 12192000"/>
              <a:gd name="connsiteY6200" fmla="*/ 288636 h 2007826"/>
              <a:gd name="connsiteX6201" fmla="*/ 3641177 w 12192000"/>
              <a:gd name="connsiteY6201" fmla="*/ 286540 h 2007826"/>
              <a:gd name="connsiteX6202" fmla="*/ 3651223 w 12192000"/>
              <a:gd name="connsiteY6202" fmla="*/ 289112 h 2007826"/>
              <a:gd name="connsiteX6203" fmla="*/ 3658930 w 12192000"/>
              <a:gd name="connsiteY6203" fmla="*/ 281015 h 2007826"/>
              <a:gd name="connsiteX6204" fmla="*/ 3680066 w 12192000"/>
              <a:gd name="connsiteY6204" fmla="*/ 279110 h 2007826"/>
              <a:gd name="connsiteX6205" fmla="*/ 7590758 w 12192000"/>
              <a:gd name="connsiteY6205" fmla="*/ 277538 h 2007826"/>
              <a:gd name="connsiteX6206" fmla="*/ 7591092 w 12192000"/>
              <a:gd name="connsiteY6206" fmla="*/ 291684 h 2007826"/>
              <a:gd name="connsiteX6207" fmla="*/ 7607713 w 12192000"/>
              <a:gd name="connsiteY6207" fmla="*/ 289636 h 2007826"/>
              <a:gd name="connsiteX6208" fmla="*/ 7636574 w 12192000"/>
              <a:gd name="connsiteY6208" fmla="*/ 291684 h 2007826"/>
              <a:gd name="connsiteX6209" fmla="*/ 7665149 w 12192000"/>
              <a:gd name="connsiteY6209" fmla="*/ 297162 h 2007826"/>
              <a:gd name="connsiteX6210" fmla="*/ 7679818 w 12192000"/>
              <a:gd name="connsiteY6210" fmla="*/ 296733 h 2007826"/>
              <a:gd name="connsiteX6211" fmla="*/ 7717108 w 12192000"/>
              <a:gd name="connsiteY6211" fmla="*/ 301972 h 2007826"/>
              <a:gd name="connsiteX6212" fmla="*/ 7737015 w 12192000"/>
              <a:gd name="connsiteY6212" fmla="*/ 301353 h 2007826"/>
              <a:gd name="connsiteX6213" fmla="*/ 7774543 w 12192000"/>
              <a:gd name="connsiteY6213" fmla="*/ 306259 h 2007826"/>
              <a:gd name="connsiteX6214" fmla="*/ 7813120 w 12192000"/>
              <a:gd name="connsiteY6214" fmla="*/ 309879 h 2007826"/>
              <a:gd name="connsiteX6215" fmla="*/ 7827502 w 12192000"/>
              <a:gd name="connsiteY6215" fmla="*/ 309641 h 2007826"/>
              <a:gd name="connsiteX6216" fmla="*/ 7858649 w 12192000"/>
              <a:gd name="connsiteY6216" fmla="*/ 316880 h 2007826"/>
              <a:gd name="connsiteX6217" fmla="*/ 7865126 w 12192000"/>
              <a:gd name="connsiteY6217" fmla="*/ 313737 h 2007826"/>
              <a:gd name="connsiteX6218" fmla="*/ 7870079 w 12192000"/>
              <a:gd name="connsiteY6218" fmla="*/ 316214 h 2007826"/>
              <a:gd name="connsiteX6219" fmla="*/ 7917895 w 12192000"/>
              <a:gd name="connsiteY6219" fmla="*/ 319548 h 2007826"/>
              <a:gd name="connsiteX6220" fmla="*/ 7961186 w 12192000"/>
              <a:gd name="connsiteY6220" fmla="*/ 327359 h 2007826"/>
              <a:gd name="connsiteX6221" fmla="*/ 7969853 w 12192000"/>
              <a:gd name="connsiteY6221" fmla="*/ 324168 h 2007826"/>
              <a:gd name="connsiteX6222" fmla="*/ 7999571 w 12192000"/>
              <a:gd name="connsiteY6222" fmla="*/ 331407 h 2007826"/>
              <a:gd name="connsiteX6223" fmla="*/ 8007811 w 12192000"/>
              <a:gd name="connsiteY6223" fmla="*/ 328026 h 2007826"/>
              <a:gd name="connsiteX6224" fmla="*/ 8034766 w 12192000"/>
              <a:gd name="connsiteY6224" fmla="*/ 332836 h 2007826"/>
              <a:gd name="connsiteX6225" fmla="*/ 8060341 w 12192000"/>
              <a:gd name="connsiteY6225" fmla="*/ 334932 h 2007826"/>
              <a:gd name="connsiteX6226" fmla="*/ 8094869 w 12192000"/>
              <a:gd name="connsiteY6226" fmla="*/ 341219 h 2007826"/>
              <a:gd name="connsiteX6227" fmla="*/ 8098345 w 12192000"/>
              <a:gd name="connsiteY6227" fmla="*/ 337028 h 2007826"/>
              <a:gd name="connsiteX6228" fmla="*/ 8137303 w 12192000"/>
              <a:gd name="connsiteY6228" fmla="*/ 343458 h 2007826"/>
              <a:gd name="connsiteX6229" fmla="*/ 8183071 w 12192000"/>
              <a:gd name="connsiteY6229" fmla="*/ 350602 h 2007826"/>
              <a:gd name="connsiteX6230" fmla="*/ 8189119 w 12192000"/>
              <a:gd name="connsiteY6230" fmla="*/ 349173 h 2007826"/>
              <a:gd name="connsiteX6231" fmla="*/ 8227695 w 12192000"/>
              <a:gd name="connsiteY6231" fmla="*/ 353031 h 2007826"/>
              <a:gd name="connsiteX6232" fmla="*/ 8260604 w 12192000"/>
              <a:gd name="connsiteY6232" fmla="*/ 359366 h 2007826"/>
              <a:gd name="connsiteX6233" fmla="*/ 8299085 w 12192000"/>
              <a:gd name="connsiteY6233" fmla="*/ 364462 h 2007826"/>
              <a:gd name="connsiteX6234" fmla="*/ 8303228 w 12192000"/>
              <a:gd name="connsiteY6234" fmla="*/ 361176 h 2007826"/>
              <a:gd name="connsiteX6235" fmla="*/ 8308277 w 12192000"/>
              <a:gd name="connsiteY6235" fmla="*/ 364462 h 2007826"/>
              <a:gd name="connsiteX6236" fmla="*/ 8400955 w 12192000"/>
              <a:gd name="connsiteY6236" fmla="*/ 374989 h 2007826"/>
              <a:gd name="connsiteX6237" fmla="*/ 8427244 w 12192000"/>
              <a:gd name="connsiteY6237" fmla="*/ 379370 h 2007826"/>
              <a:gd name="connsiteX6238" fmla="*/ 8431625 w 12192000"/>
              <a:gd name="connsiteY6238" fmla="*/ 377561 h 2007826"/>
              <a:gd name="connsiteX6239" fmla="*/ 8465487 w 12192000"/>
              <a:gd name="connsiteY6239" fmla="*/ 384086 h 2007826"/>
              <a:gd name="connsiteX6240" fmla="*/ 8505397 w 12192000"/>
              <a:gd name="connsiteY6240" fmla="*/ 382038 h 2007826"/>
              <a:gd name="connsiteX6241" fmla="*/ 8500491 w 12192000"/>
              <a:gd name="connsiteY6241" fmla="*/ 389420 h 2007826"/>
              <a:gd name="connsiteX6242" fmla="*/ 8539162 w 12192000"/>
              <a:gd name="connsiteY6242" fmla="*/ 389420 h 2007826"/>
              <a:gd name="connsiteX6243" fmla="*/ 8539162 w 12192000"/>
              <a:gd name="connsiteY6243" fmla="*/ 378799 h 2007826"/>
              <a:gd name="connsiteX6244" fmla="*/ 8531923 w 12192000"/>
              <a:gd name="connsiteY6244" fmla="*/ 384419 h 2007826"/>
              <a:gd name="connsiteX6245" fmla="*/ 8517684 w 12192000"/>
              <a:gd name="connsiteY6245" fmla="*/ 384705 h 2007826"/>
              <a:gd name="connsiteX6246" fmla="*/ 8516160 w 12192000"/>
              <a:gd name="connsiteY6246" fmla="*/ 371178 h 2007826"/>
              <a:gd name="connsiteX6247" fmla="*/ 8505158 w 12192000"/>
              <a:gd name="connsiteY6247" fmla="*/ 381514 h 2007826"/>
              <a:gd name="connsiteX6248" fmla="*/ 8497586 w 12192000"/>
              <a:gd name="connsiteY6248" fmla="*/ 374036 h 2007826"/>
              <a:gd name="connsiteX6249" fmla="*/ 8495633 w 12192000"/>
              <a:gd name="connsiteY6249" fmla="*/ 379323 h 2007826"/>
              <a:gd name="connsiteX6250" fmla="*/ 8477583 w 12192000"/>
              <a:gd name="connsiteY6250" fmla="*/ 372940 h 2007826"/>
              <a:gd name="connsiteX6251" fmla="*/ 8475964 w 12192000"/>
              <a:gd name="connsiteY6251" fmla="*/ 368463 h 2007826"/>
              <a:gd name="connsiteX6252" fmla="*/ 8457724 w 12192000"/>
              <a:gd name="connsiteY6252" fmla="*/ 366987 h 2007826"/>
              <a:gd name="connsiteX6253" fmla="*/ 8458152 w 12192000"/>
              <a:gd name="connsiteY6253" fmla="*/ 376132 h 2007826"/>
              <a:gd name="connsiteX6254" fmla="*/ 8448151 w 12192000"/>
              <a:gd name="connsiteY6254" fmla="*/ 369606 h 2007826"/>
              <a:gd name="connsiteX6255" fmla="*/ 8441674 w 12192000"/>
              <a:gd name="connsiteY6255" fmla="*/ 373036 h 2007826"/>
              <a:gd name="connsiteX6256" fmla="*/ 8375952 w 12192000"/>
              <a:gd name="connsiteY6256" fmla="*/ 362462 h 2007826"/>
              <a:gd name="connsiteX6257" fmla="*/ 8298085 w 12192000"/>
              <a:gd name="connsiteY6257" fmla="*/ 354365 h 2007826"/>
              <a:gd name="connsiteX6258" fmla="*/ 8249269 w 12192000"/>
              <a:gd name="connsiteY6258" fmla="*/ 347459 h 2007826"/>
              <a:gd name="connsiteX6259" fmla="*/ 8212836 w 12192000"/>
              <a:gd name="connsiteY6259" fmla="*/ 342553 h 2007826"/>
              <a:gd name="connsiteX6260" fmla="*/ 8169688 w 12192000"/>
              <a:gd name="connsiteY6260" fmla="*/ 339933 h 2007826"/>
              <a:gd name="connsiteX6261" fmla="*/ 8130445 w 12192000"/>
              <a:gd name="connsiteY6261" fmla="*/ 335218 h 2007826"/>
              <a:gd name="connsiteX6262" fmla="*/ 8083677 w 12192000"/>
              <a:gd name="connsiteY6262" fmla="*/ 329883 h 2007826"/>
              <a:gd name="connsiteX6263" fmla="*/ 7891606 w 12192000"/>
              <a:gd name="connsiteY6263" fmla="*/ 308593 h 2007826"/>
              <a:gd name="connsiteX6264" fmla="*/ 7848410 w 12192000"/>
              <a:gd name="connsiteY6264" fmla="*/ 304782 h 2007826"/>
              <a:gd name="connsiteX6265" fmla="*/ 7760732 w 12192000"/>
              <a:gd name="connsiteY6265" fmla="*/ 295876 h 2007826"/>
              <a:gd name="connsiteX6266" fmla="*/ 7703153 w 12192000"/>
              <a:gd name="connsiteY6266" fmla="*/ 292637 h 2007826"/>
              <a:gd name="connsiteX6267" fmla="*/ 7659672 w 12192000"/>
              <a:gd name="connsiteY6267" fmla="*/ 286636 h 2007826"/>
              <a:gd name="connsiteX6268" fmla="*/ 7651290 w 12192000"/>
              <a:gd name="connsiteY6268" fmla="*/ 287017 h 2007826"/>
              <a:gd name="connsiteX6269" fmla="*/ 7590758 w 12192000"/>
              <a:gd name="connsiteY6269" fmla="*/ 277538 h 2007826"/>
              <a:gd name="connsiteX6270" fmla="*/ 6972919 w 12192000"/>
              <a:gd name="connsiteY6270" fmla="*/ 277491 h 2007826"/>
              <a:gd name="connsiteX6271" fmla="*/ 6972919 w 12192000"/>
              <a:gd name="connsiteY6271" fmla="*/ 277491 h 2007826"/>
              <a:gd name="connsiteX6272" fmla="*/ 6934581 w 12192000"/>
              <a:gd name="connsiteY6272" fmla="*/ 277253 h 2007826"/>
              <a:gd name="connsiteX6273" fmla="*/ 6934581 w 12192000"/>
              <a:gd name="connsiteY6273" fmla="*/ 277253 h 2007826"/>
              <a:gd name="connsiteX6274" fmla="*/ 7963471 w 12192000"/>
              <a:gd name="connsiteY6274" fmla="*/ 276490 h 2007826"/>
              <a:gd name="connsiteX6275" fmla="*/ 7974997 w 12192000"/>
              <a:gd name="connsiteY6275" fmla="*/ 286683 h 2007826"/>
              <a:gd name="connsiteX6276" fmla="*/ 7958804 w 12192000"/>
              <a:gd name="connsiteY6276" fmla="*/ 288588 h 2007826"/>
              <a:gd name="connsiteX6277" fmla="*/ 7963471 w 12192000"/>
              <a:gd name="connsiteY6277" fmla="*/ 276490 h 2007826"/>
              <a:gd name="connsiteX6278" fmla="*/ 8425434 w 12192000"/>
              <a:gd name="connsiteY6278" fmla="*/ 276252 h 2007826"/>
              <a:gd name="connsiteX6279" fmla="*/ 8425434 w 12192000"/>
              <a:gd name="connsiteY6279" fmla="*/ 276252 h 2007826"/>
              <a:gd name="connsiteX6280" fmla="*/ 3126204 w 12192000"/>
              <a:gd name="connsiteY6280" fmla="*/ 275252 h 2007826"/>
              <a:gd name="connsiteX6281" fmla="*/ 3117011 w 12192000"/>
              <a:gd name="connsiteY6281" fmla="*/ 284778 h 2007826"/>
              <a:gd name="connsiteX6282" fmla="*/ 3113150 w 12192000"/>
              <a:gd name="connsiteY6282" fmla="*/ 279729 h 2007826"/>
              <a:gd name="connsiteX6283" fmla="*/ 3099527 w 12192000"/>
              <a:gd name="connsiteY6283" fmla="*/ 275966 h 2007826"/>
              <a:gd name="connsiteX6284" fmla="*/ 3126204 w 12192000"/>
              <a:gd name="connsiteY6284" fmla="*/ 275252 h 2007826"/>
              <a:gd name="connsiteX6285" fmla="*/ 8175498 w 12192000"/>
              <a:gd name="connsiteY6285" fmla="*/ 275109 h 2007826"/>
              <a:gd name="connsiteX6286" fmla="*/ 8187071 w 12192000"/>
              <a:gd name="connsiteY6286" fmla="*/ 289493 h 2007826"/>
              <a:gd name="connsiteX6287" fmla="*/ 8178594 w 12192000"/>
              <a:gd name="connsiteY6287" fmla="*/ 289731 h 2007826"/>
              <a:gd name="connsiteX6288" fmla="*/ 8176022 w 12192000"/>
              <a:gd name="connsiteY6288" fmla="*/ 282301 h 2007826"/>
              <a:gd name="connsiteX6289" fmla="*/ 8166925 w 12192000"/>
              <a:gd name="connsiteY6289" fmla="*/ 277776 h 2007826"/>
              <a:gd name="connsiteX6290" fmla="*/ 8172831 w 12192000"/>
              <a:gd name="connsiteY6290" fmla="*/ 290446 h 2007826"/>
              <a:gd name="connsiteX6291" fmla="*/ 8163639 w 12192000"/>
              <a:gd name="connsiteY6291" fmla="*/ 277300 h 2007826"/>
              <a:gd name="connsiteX6292" fmla="*/ 8175498 w 12192000"/>
              <a:gd name="connsiteY6292" fmla="*/ 275109 h 2007826"/>
              <a:gd name="connsiteX6293" fmla="*/ 8402987 w 12192000"/>
              <a:gd name="connsiteY6293" fmla="*/ 274882 h 2007826"/>
              <a:gd name="connsiteX6294" fmla="*/ 8396859 w 12192000"/>
              <a:gd name="connsiteY6294" fmla="*/ 275585 h 2007826"/>
              <a:gd name="connsiteX6295" fmla="*/ 8402987 w 12192000"/>
              <a:gd name="connsiteY6295" fmla="*/ 274882 h 2007826"/>
              <a:gd name="connsiteX6296" fmla="*/ 2433626 w 12192000"/>
              <a:gd name="connsiteY6296" fmla="*/ 274653 h 2007826"/>
              <a:gd name="connsiteX6297" fmla="*/ 2433554 w 12192000"/>
              <a:gd name="connsiteY6297" fmla="*/ 274966 h 2007826"/>
              <a:gd name="connsiteX6298" fmla="*/ 2433026 w 12192000"/>
              <a:gd name="connsiteY6298" fmla="*/ 274883 h 2007826"/>
              <a:gd name="connsiteX6299" fmla="*/ 6643355 w 12192000"/>
              <a:gd name="connsiteY6299" fmla="*/ 274633 h 2007826"/>
              <a:gd name="connsiteX6300" fmla="*/ 6632115 w 12192000"/>
              <a:gd name="connsiteY6300" fmla="*/ 283587 h 2007826"/>
              <a:gd name="connsiteX6301" fmla="*/ 6625733 w 12192000"/>
              <a:gd name="connsiteY6301" fmla="*/ 275728 h 2007826"/>
              <a:gd name="connsiteX6302" fmla="*/ 6618161 w 12192000"/>
              <a:gd name="connsiteY6302" fmla="*/ 288303 h 2007826"/>
              <a:gd name="connsiteX6303" fmla="*/ 6642354 w 12192000"/>
              <a:gd name="connsiteY6303" fmla="*/ 289446 h 2007826"/>
              <a:gd name="connsiteX6304" fmla="*/ 6651451 w 12192000"/>
              <a:gd name="connsiteY6304" fmla="*/ 298876 h 2007826"/>
              <a:gd name="connsiteX6305" fmla="*/ 6652213 w 12192000"/>
              <a:gd name="connsiteY6305" fmla="*/ 289350 h 2007826"/>
              <a:gd name="connsiteX6306" fmla="*/ 6660500 w 12192000"/>
              <a:gd name="connsiteY6306" fmla="*/ 292780 h 2007826"/>
              <a:gd name="connsiteX6307" fmla="*/ 6678454 w 12192000"/>
              <a:gd name="connsiteY6307" fmla="*/ 285778 h 2007826"/>
              <a:gd name="connsiteX6308" fmla="*/ 6665595 w 12192000"/>
              <a:gd name="connsiteY6308" fmla="*/ 281158 h 2007826"/>
              <a:gd name="connsiteX6309" fmla="*/ 6649879 w 12192000"/>
              <a:gd name="connsiteY6309" fmla="*/ 280825 h 2007826"/>
              <a:gd name="connsiteX6310" fmla="*/ 6643878 w 12192000"/>
              <a:gd name="connsiteY6310" fmla="*/ 285731 h 2007826"/>
              <a:gd name="connsiteX6311" fmla="*/ 6643355 w 12192000"/>
              <a:gd name="connsiteY6311" fmla="*/ 274633 h 2007826"/>
              <a:gd name="connsiteX6312" fmla="*/ 5437815 w 12192000"/>
              <a:gd name="connsiteY6312" fmla="*/ 274633 h 2007826"/>
              <a:gd name="connsiteX6313" fmla="*/ 5432625 w 12192000"/>
              <a:gd name="connsiteY6313" fmla="*/ 288969 h 2007826"/>
              <a:gd name="connsiteX6314" fmla="*/ 5437815 w 12192000"/>
              <a:gd name="connsiteY6314" fmla="*/ 274633 h 2007826"/>
              <a:gd name="connsiteX6315" fmla="*/ 5894246 w 12192000"/>
              <a:gd name="connsiteY6315" fmla="*/ 274496 h 2007826"/>
              <a:gd name="connsiteX6316" fmla="*/ 5888126 w 12192000"/>
              <a:gd name="connsiteY6316" fmla="*/ 275300 h 2007826"/>
              <a:gd name="connsiteX6317" fmla="*/ 5894246 w 12192000"/>
              <a:gd name="connsiteY6317" fmla="*/ 274496 h 2007826"/>
              <a:gd name="connsiteX6318" fmla="*/ 2423030 w 12192000"/>
              <a:gd name="connsiteY6318" fmla="*/ 273299 h 2007826"/>
              <a:gd name="connsiteX6319" fmla="*/ 2433026 w 12192000"/>
              <a:gd name="connsiteY6319" fmla="*/ 274883 h 2007826"/>
              <a:gd name="connsiteX6320" fmla="*/ 2425220 w 12192000"/>
              <a:gd name="connsiteY6320" fmla="*/ 277871 h 2007826"/>
              <a:gd name="connsiteX6321" fmla="*/ 2421983 w 12192000"/>
              <a:gd name="connsiteY6321" fmla="*/ 286683 h 2007826"/>
              <a:gd name="connsiteX6322" fmla="*/ 2413220 w 12192000"/>
              <a:gd name="connsiteY6322" fmla="*/ 283015 h 2007826"/>
              <a:gd name="connsiteX6323" fmla="*/ 2423030 w 12192000"/>
              <a:gd name="connsiteY6323" fmla="*/ 273299 h 2007826"/>
              <a:gd name="connsiteX6324" fmla="*/ 5393054 w 12192000"/>
              <a:gd name="connsiteY6324" fmla="*/ 273061 h 2007826"/>
              <a:gd name="connsiteX6325" fmla="*/ 5390673 w 12192000"/>
              <a:gd name="connsiteY6325" fmla="*/ 283444 h 2007826"/>
              <a:gd name="connsiteX6326" fmla="*/ 5378150 w 12192000"/>
              <a:gd name="connsiteY6326" fmla="*/ 276776 h 2007826"/>
              <a:gd name="connsiteX6327" fmla="*/ 5393054 w 12192000"/>
              <a:gd name="connsiteY6327" fmla="*/ 273061 h 2007826"/>
              <a:gd name="connsiteX6328" fmla="*/ 5696145 w 12192000"/>
              <a:gd name="connsiteY6328" fmla="*/ 273050 h 2007826"/>
              <a:gd name="connsiteX6329" fmla="*/ 5687538 w 12192000"/>
              <a:gd name="connsiteY6329" fmla="*/ 278300 h 2007826"/>
              <a:gd name="connsiteX6330" fmla="*/ 5704964 w 12192000"/>
              <a:gd name="connsiteY6330" fmla="*/ 278300 h 2007826"/>
              <a:gd name="connsiteX6331" fmla="*/ 5696145 w 12192000"/>
              <a:gd name="connsiteY6331" fmla="*/ 273050 h 2007826"/>
              <a:gd name="connsiteX6332" fmla="*/ 5371674 w 12192000"/>
              <a:gd name="connsiteY6332" fmla="*/ 272584 h 2007826"/>
              <a:gd name="connsiteX6333" fmla="*/ 5363102 w 12192000"/>
              <a:gd name="connsiteY6333" fmla="*/ 283348 h 2007826"/>
              <a:gd name="connsiteX6334" fmla="*/ 5371674 w 12192000"/>
              <a:gd name="connsiteY6334" fmla="*/ 272584 h 2007826"/>
              <a:gd name="connsiteX6335" fmla="*/ 7912894 w 12192000"/>
              <a:gd name="connsiteY6335" fmla="*/ 272299 h 2007826"/>
              <a:gd name="connsiteX6336" fmla="*/ 7916799 w 12192000"/>
              <a:gd name="connsiteY6336" fmla="*/ 277348 h 2007826"/>
              <a:gd name="connsiteX6337" fmla="*/ 7923705 w 12192000"/>
              <a:gd name="connsiteY6337" fmla="*/ 283730 h 2007826"/>
              <a:gd name="connsiteX6338" fmla="*/ 7912894 w 12192000"/>
              <a:gd name="connsiteY6338" fmla="*/ 272299 h 2007826"/>
              <a:gd name="connsiteX6339" fmla="*/ 6129153 w 12192000"/>
              <a:gd name="connsiteY6339" fmla="*/ 271776 h 2007826"/>
              <a:gd name="connsiteX6340" fmla="*/ 6122480 w 12192000"/>
              <a:gd name="connsiteY6340" fmla="*/ 273966 h 2007826"/>
              <a:gd name="connsiteX6341" fmla="*/ 6132719 w 12192000"/>
              <a:gd name="connsiteY6341" fmla="*/ 277729 h 2007826"/>
              <a:gd name="connsiteX6342" fmla="*/ 6129153 w 12192000"/>
              <a:gd name="connsiteY6342" fmla="*/ 271776 h 2007826"/>
              <a:gd name="connsiteX6343" fmla="*/ 7462695 w 12192000"/>
              <a:gd name="connsiteY6343" fmla="*/ 271775 h 2007826"/>
              <a:gd name="connsiteX6344" fmla="*/ 7462695 w 12192000"/>
              <a:gd name="connsiteY6344" fmla="*/ 271775 h 2007826"/>
              <a:gd name="connsiteX6345" fmla="*/ 6834712 w 12192000"/>
              <a:gd name="connsiteY6345" fmla="*/ 271204 h 2007826"/>
              <a:gd name="connsiteX6346" fmla="*/ 6834712 w 12192000"/>
              <a:gd name="connsiteY6346" fmla="*/ 271204 h 2007826"/>
              <a:gd name="connsiteX6347" fmla="*/ 5348867 w 12192000"/>
              <a:gd name="connsiteY6347" fmla="*/ 270632 h 2007826"/>
              <a:gd name="connsiteX6348" fmla="*/ 5343010 w 12192000"/>
              <a:gd name="connsiteY6348" fmla="*/ 284873 h 2007826"/>
              <a:gd name="connsiteX6349" fmla="*/ 5323148 w 12192000"/>
              <a:gd name="connsiteY6349" fmla="*/ 284587 h 2007826"/>
              <a:gd name="connsiteX6350" fmla="*/ 5336582 w 12192000"/>
              <a:gd name="connsiteY6350" fmla="*/ 278872 h 2007826"/>
              <a:gd name="connsiteX6351" fmla="*/ 5348867 w 12192000"/>
              <a:gd name="connsiteY6351" fmla="*/ 270632 h 2007826"/>
              <a:gd name="connsiteX6352" fmla="*/ 8133302 w 12192000"/>
              <a:gd name="connsiteY6352" fmla="*/ 270203 h 2007826"/>
              <a:gd name="connsiteX6353" fmla="*/ 8144589 w 12192000"/>
              <a:gd name="connsiteY6353" fmla="*/ 270584 h 2007826"/>
              <a:gd name="connsiteX6354" fmla="*/ 8143684 w 12192000"/>
              <a:gd name="connsiteY6354" fmla="*/ 279777 h 2007826"/>
              <a:gd name="connsiteX6355" fmla="*/ 8156591 w 12192000"/>
              <a:gd name="connsiteY6355" fmla="*/ 278443 h 2007826"/>
              <a:gd name="connsiteX6356" fmla="*/ 8125872 w 12192000"/>
              <a:gd name="connsiteY6356" fmla="*/ 284635 h 2007826"/>
              <a:gd name="connsiteX6357" fmla="*/ 8120872 w 12192000"/>
              <a:gd name="connsiteY6357" fmla="*/ 276252 h 2007826"/>
              <a:gd name="connsiteX6358" fmla="*/ 8126491 w 12192000"/>
              <a:gd name="connsiteY6358" fmla="*/ 272013 h 2007826"/>
              <a:gd name="connsiteX6359" fmla="*/ 8137683 w 12192000"/>
              <a:gd name="connsiteY6359" fmla="*/ 283111 h 2007826"/>
              <a:gd name="connsiteX6360" fmla="*/ 8133302 w 12192000"/>
              <a:gd name="connsiteY6360" fmla="*/ 270203 h 2007826"/>
              <a:gd name="connsiteX6361" fmla="*/ 2451054 w 12192000"/>
              <a:gd name="connsiteY6361" fmla="*/ 269925 h 2007826"/>
              <a:gd name="connsiteX6362" fmla="*/ 2444792 w 12192000"/>
              <a:gd name="connsiteY6362" fmla="*/ 270823 h 2007826"/>
              <a:gd name="connsiteX6363" fmla="*/ 2451054 w 12192000"/>
              <a:gd name="connsiteY6363" fmla="*/ 269925 h 2007826"/>
              <a:gd name="connsiteX6364" fmla="*/ 2434697 w 12192000"/>
              <a:gd name="connsiteY6364" fmla="*/ 269917 h 2007826"/>
              <a:gd name="connsiteX6365" fmla="*/ 2439650 w 12192000"/>
              <a:gd name="connsiteY6365" fmla="*/ 272346 h 2007826"/>
              <a:gd name="connsiteX6366" fmla="*/ 2433626 w 12192000"/>
              <a:gd name="connsiteY6366" fmla="*/ 274653 h 2007826"/>
              <a:gd name="connsiteX6367" fmla="*/ 6220968 w 12192000"/>
              <a:gd name="connsiteY6367" fmla="*/ 269537 h 2007826"/>
              <a:gd name="connsiteX6368" fmla="*/ 6207633 w 12192000"/>
              <a:gd name="connsiteY6368" fmla="*/ 280015 h 2007826"/>
              <a:gd name="connsiteX6369" fmla="*/ 6220968 w 12192000"/>
              <a:gd name="connsiteY6369" fmla="*/ 269537 h 2007826"/>
              <a:gd name="connsiteX6370" fmla="*/ 7840354 w 12192000"/>
              <a:gd name="connsiteY6370" fmla="*/ 269042 h 2007826"/>
              <a:gd name="connsiteX6371" fmla="*/ 7847551 w 12192000"/>
              <a:gd name="connsiteY6371" fmla="*/ 273775 h 2007826"/>
              <a:gd name="connsiteX6372" fmla="*/ 7830692 w 12192000"/>
              <a:gd name="connsiteY6372" fmla="*/ 271632 h 2007826"/>
              <a:gd name="connsiteX6373" fmla="*/ 7840354 w 12192000"/>
              <a:gd name="connsiteY6373" fmla="*/ 269042 h 2007826"/>
              <a:gd name="connsiteX6374" fmla="*/ 7444609 w 12192000"/>
              <a:gd name="connsiteY6374" fmla="*/ 268989 h 2007826"/>
              <a:gd name="connsiteX6375" fmla="*/ 7435025 w 12192000"/>
              <a:gd name="connsiteY6375" fmla="*/ 273347 h 2007826"/>
              <a:gd name="connsiteX6376" fmla="*/ 7456694 w 12192000"/>
              <a:gd name="connsiteY6376" fmla="*/ 271489 h 2007826"/>
              <a:gd name="connsiteX6377" fmla="*/ 7444609 w 12192000"/>
              <a:gd name="connsiteY6377" fmla="*/ 268989 h 2007826"/>
              <a:gd name="connsiteX6378" fmla="*/ 7477649 w 12192000"/>
              <a:gd name="connsiteY6378" fmla="*/ 268727 h 2007826"/>
              <a:gd name="connsiteX6379" fmla="*/ 7476935 w 12192000"/>
              <a:gd name="connsiteY6379" fmla="*/ 275395 h 2007826"/>
              <a:gd name="connsiteX6380" fmla="*/ 7470077 w 12192000"/>
              <a:gd name="connsiteY6380" fmla="*/ 273013 h 2007826"/>
              <a:gd name="connsiteX6381" fmla="*/ 7472601 w 12192000"/>
              <a:gd name="connsiteY6381" fmla="*/ 279110 h 2007826"/>
              <a:gd name="connsiteX6382" fmla="*/ 7509605 w 12192000"/>
              <a:gd name="connsiteY6382" fmla="*/ 279444 h 2007826"/>
              <a:gd name="connsiteX6383" fmla="*/ 7510749 w 12192000"/>
              <a:gd name="connsiteY6383" fmla="*/ 284683 h 2007826"/>
              <a:gd name="connsiteX6384" fmla="*/ 7529465 w 12192000"/>
              <a:gd name="connsiteY6384" fmla="*/ 284826 h 2007826"/>
              <a:gd name="connsiteX6385" fmla="*/ 7532942 w 12192000"/>
              <a:gd name="connsiteY6385" fmla="*/ 275538 h 2007826"/>
              <a:gd name="connsiteX6386" fmla="*/ 7493175 w 12192000"/>
              <a:gd name="connsiteY6386" fmla="*/ 270727 h 2007826"/>
              <a:gd name="connsiteX6387" fmla="*/ 7483364 w 12192000"/>
              <a:gd name="connsiteY6387" fmla="*/ 275919 h 2007826"/>
              <a:gd name="connsiteX6388" fmla="*/ 7477649 w 12192000"/>
              <a:gd name="connsiteY6388" fmla="*/ 268727 h 2007826"/>
              <a:gd name="connsiteX6389" fmla="*/ 5492189 w 12192000"/>
              <a:gd name="connsiteY6389" fmla="*/ 268679 h 2007826"/>
              <a:gd name="connsiteX6390" fmla="*/ 5488476 w 12192000"/>
              <a:gd name="connsiteY6390" fmla="*/ 276347 h 2007826"/>
              <a:gd name="connsiteX6391" fmla="*/ 5492189 w 12192000"/>
              <a:gd name="connsiteY6391" fmla="*/ 268679 h 2007826"/>
              <a:gd name="connsiteX6392" fmla="*/ 5305488 w 12192000"/>
              <a:gd name="connsiteY6392" fmla="*/ 268536 h 2007826"/>
              <a:gd name="connsiteX6393" fmla="*/ 5314618 w 12192000"/>
              <a:gd name="connsiteY6393" fmla="*/ 282158 h 2007826"/>
              <a:gd name="connsiteX6394" fmla="*/ 5322958 w 12192000"/>
              <a:gd name="connsiteY6394" fmla="*/ 268822 h 2007826"/>
              <a:gd name="connsiteX6395" fmla="*/ 5325722 w 12192000"/>
              <a:gd name="connsiteY6395" fmla="*/ 275061 h 2007826"/>
              <a:gd name="connsiteX6396" fmla="*/ 5319621 w 12192000"/>
              <a:gd name="connsiteY6396" fmla="*/ 275014 h 2007826"/>
              <a:gd name="connsiteX6397" fmla="*/ 5321050 w 12192000"/>
              <a:gd name="connsiteY6397" fmla="*/ 285159 h 2007826"/>
              <a:gd name="connsiteX6398" fmla="*/ 5306715 w 12192000"/>
              <a:gd name="connsiteY6398" fmla="*/ 286397 h 2007826"/>
              <a:gd name="connsiteX6399" fmla="*/ 5305488 w 12192000"/>
              <a:gd name="connsiteY6399" fmla="*/ 268536 h 2007826"/>
              <a:gd name="connsiteX6400" fmla="*/ 3149904 w 12192000"/>
              <a:gd name="connsiteY6400" fmla="*/ 267815 h 2007826"/>
              <a:gd name="connsiteX6401" fmla="*/ 3161072 w 12192000"/>
              <a:gd name="connsiteY6401" fmla="*/ 273441 h 2007826"/>
              <a:gd name="connsiteX6402" fmla="*/ 3138771 w 12192000"/>
              <a:gd name="connsiteY6402" fmla="*/ 277156 h 2007826"/>
              <a:gd name="connsiteX6403" fmla="*/ 3149904 w 12192000"/>
              <a:gd name="connsiteY6403" fmla="*/ 267815 h 2007826"/>
              <a:gd name="connsiteX6404" fmla="*/ 5510095 w 12192000"/>
              <a:gd name="connsiteY6404" fmla="*/ 267774 h 2007826"/>
              <a:gd name="connsiteX6405" fmla="*/ 5501571 w 12192000"/>
              <a:gd name="connsiteY6405" fmla="*/ 279395 h 2007826"/>
              <a:gd name="connsiteX6406" fmla="*/ 5510095 w 12192000"/>
              <a:gd name="connsiteY6406" fmla="*/ 267774 h 2007826"/>
              <a:gd name="connsiteX6407" fmla="*/ 7424357 w 12192000"/>
              <a:gd name="connsiteY6407" fmla="*/ 267584 h 2007826"/>
              <a:gd name="connsiteX6408" fmla="*/ 7424357 w 12192000"/>
              <a:gd name="connsiteY6408" fmla="*/ 267584 h 2007826"/>
              <a:gd name="connsiteX6409" fmla="*/ 5630228 w 12192000"/>
              <a:gd name="connsiteY6409" fmla="*/ 267583 h 2007826"/>
              <a:gd name="connsiteX6410" fmla="*/ 5630228 w 12192000"/>
              <a:gd name="connsiteY6410" fmla="*/ 267583 h 2007826"/>
              <a:gd name="connsiteX6411" fmla="*/ 6758274 w 12192000"/>
              <a:gd name="connsiteY6411" fmla="*/ 267536 h 2007826"/>
              <a:gd name="connsiteX6412" fmla="*/ 6758274 w 12192000"/>
              <a:gd name="connsiteY6412" fmla="*/ 267536 h 2007826"/>
              <a:gd name="connsiteX6413" fmla="*/ 8349234 w 12192000"/>
              <a:gd name="connsiteY6413" fmla="*/ 267155 h 2007826"/>
              <a:gd name="connsiteX6414" fmla="*/ 8349234 w 12192000"/>
              <a:gd name="connsiteY6414" fmla="*/ 267155 h 2007826"/>
              <a:gd name="connsiteX6415" fmla="*/ 6094714 w 12192000"/>
              <a:gd name="connsiteY6415" fmla="*/ 266583 h 2007826"/>
              <a:gd name="connsiteX6416" fmla="*/ 6094525 w 12192000"/>
              <a:gd name="connsiteY6416" fmla="*/ 278062 h 2007826"/>
              <a:gd name="connsiteX6417" fmla="*/ 6094714 w 12192000"/>
              <a:gd name="connsiteY6417" fmla="*/ 266583 h 2007826"/>
              <a:gd name="connsiteX6418" fmla="*/ 7418022 w 12192000"/>
              <a:gd name="connsiteY6418" fmla="*/ 266345 h 2007826"/>
              <a:gd name="connsiteX6419" fmla="*/ 7412069 w 12192000"/>
              <a:gd name="connsiteY6419" fmla="*/ 275824 h 2007826"/>
              <a:gd name="connsiteX6420" fmla="*/ 7418022 w 12192000"/>
              <a:gd name="connsiteY6420" fmla="*/ 266345 h 2007826"/>
              <a:gd name="connsiteX6421" fmla="*/ 8088391 w 12192000"/>
              <a:gd name="connsiteY6421" fmla="*/ 266202 h 2007826"/>
              <a:gd name="connsiteX6422" fmla="*/ 8114109 w 12192000"/>
              <a:gd name="connsiteY6422" fmla="*/ 276966 h 2007826"/>
              <a:gd name="connsiteX6423" fmla="*/ 8104727 w 12192000"/>
              <a:gd name="connsiteY6423" fmla="*/ 286064 h 2007826"/>
              <a:gd name="connsiteX6424" fmla="*/ 8083248 w 12192000"/>
              <a:gd name="connsiteY6424" fmla="*/ 272251 h 2007826"/>
              <a:gd name="connsiteX6425" fmla="*/ 8088391 w 12192000"/>
              <a:gd name="connsiteY6425" fmla="*/ 266202 h 2007826"/>
              <a:gd name="connsiteX6426" fmla="*/ 9209374 w 12192000"/>
              <a:gd name="connsiteY6426" fmla="*/ 265367 h 2007826"/>
              <a:gd name="connsiteX6427" fmla="*/ 9203340 w 12192000"/>
              <a:gd name="connsiteY6427" fmla="*/ 265869 h 2007826"/>
              <a:gd name="connsiteX6428" fmla="*/ 9209374 w 12192000"/>
              <a:gd name="connsiteY6428" fmla="*/ 265367 h 2007826"/>
              <a:gd name="connsiteX6429" fmla="*/ 6698389 w 12192000"/>
              <a:gd name="connsiteY6429" fmla="*/ 265324 h 2007826"/>
              <a:gd name="connsiteX6430" fmla="*/ 6692408 w 12192000"/>
              <a:gd name="connsiteY6430" fmla="*/ 266155 h 2007826"/>
              <a:gd name="connsiteX6431" fmla="*/ 6698389 w 12192000"/>
              <a:gd name="connsiteY6431" fmla="*/ 265324 h 2007826"/>
              <a:gd name="connsiteX6432" fmla="*/ 7809335 w 12192000"/>
              <a:gd name="connsiteY6432" fmla="*/ 265126 h 2007826"/>
              <a:gd name="connsiteX6433" fmla="*/ 7803213 w 12192000"/>
              <a:gd name="connsiteY6433" fmla="*/ 265916 h 2007826"/>
              <a:gd name="connsiteX6434" fmla="*/ 7809335 w 12192000"/>
              <a:gd name="connsiteY6434" fmla="*/ 265126 h 2007826"/>
              <a:gd name="connsiteX6435" fmla="*/ 6659940 w 12192000"/>
              <a:gd name="connsiteY6435" fmla="*/ 264807 h 2007826"/>
              <a:gd name="connsiteX6436" fmla="*/ 6653832 w 12192000"/>
              <a:gd name="connsiteY6436" fmla="*/ 266012 h 2007826"/>
              <a:gd name="connsiteX6437" fmla="*/ 6659940 w 12192000"/>
              <a:gd name="connsiteY6437" fmla="*/ 264807 h 2007826"/>
              <a:gd name="connsiteX6438" fmla="*/ 7408497 w 12192000"/>
              <a:gd name="connsiteY6438" fmla="*/ 264678 h 2007826"/>
              <a:gd name="connsiteX6439" fmla="*/ 7380828 w 12192000"/>
              <a:gd name="connsiteY6439" fmla="*/ 265869 h 2007826"/>
              <a:gd name="connsiteX6440" fmla="*/ 7381828 w 12192000"/>
              <a:gd name="connsiteY6440" fmla="*/ 275300 h 2007826"/>
              <a:gd name="connsiteX6441" fmla="*/ 7398020 w 12192000"/>
              <a:gd name="connsiteY6441" fmla="*/ 274585 h 2007826"/>
              <a:gd name="connsiteX6442" fmla="*/ 7408497 w 12192000"/>
              <a:gd name="connsiteY6442" fmla="*/ 264678 h 2007826"/>
              <a:gd name="connsiteX6443" fmla="*/ 7788093 w 12192000"/>
              <a:gd name="connsiteY6443" fmla="*/ 264326 h 2007826"/>
              <a:gd name="connsiteX6444" fmla="*/ 7795546 w 12192000"/>
              <a:gd name="connsiteY6444" fmla="*/ 268916 h 2007826"/>
              <a:gd name="connsiteX6445" fmla="*/ 7778353 w 12192000"/>
              <a:gd name="connsiteY6445" fmla="*/ 267059 h 2007826"/>
              <a:gd name="connsiteX6446" fmla="*/ 7788093 w 12192000"/>
              <a:gd name="connsiteY6446" fmla="*/ 264326 h 2007826"/>
              <a:gd name="connsiteX6447" fmla="*/ 6643545 w 12192000"/>
              <a:gd name="connsiteY6447" fmla="*/ 263107 h 2007826"/>
              <a:gd name="connsiteX6448" fmla="*/ 6643545 w 12192000"/>
              <a:gd name="connsiteY6448" fmla="*/ 263107 h 2007826"/>
              <a:gd name="connsiteX6449" fmla="*/ 5485383 w 12192000"/>
              <a:gd name="connsiteY6449" fmla="*/ 263106 h 2007826"/>
              <a:gd name="connsiteX6450" fmla="*/ 5477765 w 12192000"/>
              <a:gd name="connsiteY6450" fmla="*/ 278776 h 2007826"/>
              <a:gd name="connsiteX6451" fmla="*/ 5485383 w 12192000"/>
              <a:gd name="connsiteY6451" fmla="*/ 263106 h 2007826"/>
              <a:gd name="connsiteX6452" fmla="*/ 6605778 w 12192000"/>
              <a:gd name="connsiteY6452" fmla="*/ 262392 h 2007826"/>
              <a:gd name="connsiteX6453" fmla="*/ 6605778 w 12192000"/>
              <a:gd name="connsiteY6453" fmla="*/ 262392 h 2007826"/>
              <a:gd name="connsiteX6454" fmla="*/ 6629781 w 12192000"/>
              <a:gd name="connsiteY6454" fmla="*/ 262106 h 2007826"/>
              <a:gd name="connsiteX6455" fmla="*/ 6629781 w 12192000"/>
              <a:gd name="connsiteY6455" fmla="*/ 262106 h 2007826"/>
              <a:gd name="connsiteX6456" fmla="*/ 5523857 w 12192000"/>
              <a:gd name="connsiteY6456" fmla="*/ 262106 h 2007826"/>
              <a:gd name="connsiteX6457" fmla="*/ 5515382 w 12192000"/>
              <a:gd name="connsiteY6457" fmla="*/ 278872 h 2007826"/>
              <a:gd name="connsiteX6458" fmla="*/ 5523857 w 12192000"/>
              <a:gd name="connsiteY6458" fmla="*/ 262106 h 2007826"/>
              <a:gd name="connsiteX6459" fmla="*/ 7823454 w 12192000"/>
              <a:gd name="connsiteY6459" fmla="*/ 262105 h 2007826"/>
              <a:gd name="connsiteX6460" fmla="*/ 7823454 w 12192000"/>
              <a:gd name="connsiteY6460" fmla="*/ 273441 h 2007826"/>
              <a:gd name="connsiteX6461" fmla="*/ 7823454 w 12192000"/>
              <a:gd name="connsiteY6461" fmla="*/ 262105 h 2007826"/>
              <a:gd name="connsiteX6462" fmla="*/ 5550092 w 12192000"/>
              <a:gd name="connsiteY6462" fmla="*/ 261582 h 2007826"/>
              <a:gd name="connsiteX6463" fmla="*/ 5540095 w 12192000"/>
              <a:gd name="connsiteY6463" fmla="*/ 278233 h 2007826"/>
              <a:gd name="connsiteX6464" fmla="*/ 5538330 w 12192000"/>
              <a:gd name="connsiteY6464" fmla="*/ 271347 h 2007826"/>
              <a:gd name="connsiteX6465" fmla="*/ 5529904 w 12192000"/>
              <a:gd name="connsiteY6465" fmla="*/ 274680 h 2007826"/>
              <a:gd name="connsiteX6466" fmla="*/ 5535427 w 12192000"/>
              <a:gd name="connsiteY6466" fmla="*/ 262249 h 2007826"/>
              <a:gd name="connsiteX6467" fmla="*/ 5538332 w 12192000"/>
              <a:gd name="connsiteY6467" fmla="*/ 271345 h 2007826"/>
              <a:gd name="connsiteX6468" fmla="*/ 5543194 w 12192000"/>
              <a:gd name="connsiteY6468" fmla="*/ 264803 h 2007826"/>
              <a:gd name="connsiteX6469" fmla="*/ 5550092 w 12192000"/>
              <a:gd name="connsiteY6469" fmla="*/ 261582 h 2007826"/>
              <a:gd name="connsiteX6470" fmla="*/ 8051529 w 12192000"/>
              <a:gd name="connsiteY6470" fmla="*/ 260725 h 2007826"/>
              <a:gd name="connsiteX6471" fmla="*/ 8059340 w 12192000"/>
              <a:gd name="connsiteY6471" fmla="*/ 272585 h 2007826"/>
              <a:gd name="connsiteX6472" fmla="*/ 8059911 w 12192000"/>
              <a:gd name="connsiteY6472" fmla="*/ 261392 h 2007826"/>
              <a:gd name="connsiteX6473" fmla="*/ 8081533 w 12192000"/>
              <a:gd name="connsiteY6473" fmla="*/ 277395 h 2007826"/>
              <a:gd name="connsiteX6474" fmla="*/ 8049863 w 12192000"/>
              <a:gd name="connsiteY6474" fmla="*/ 294542 h 2007826"/>
              <a:gd name="connsiteX6475" fmla="*/ 8064293 w 12192000"/>
              <a:gd name="connsiteY6475" fmla="*/ 294304 h 2007826"/>
              <a:gd name="connsiteX6476" fmla="*/ 8064341 w 12192000"/>
              <a:gd name="connsiteY6476" fmla="*/ 299210 h 2007826"/>
              <a:gd name="connsiteX6477" fmla="*/ 8047077 w 12192000"/>
              <a:gd name="connsiteY6477" fmla="*/ 298138 h 2007826"/>
              <a:gd name="connsiteX6478" fmla="*/ 8040602 w 12192000"/>
              <a:gd name="connsiteY6478" fmla="*/ 294706 h 2007826"/>
              <a:gd name="connsiteX6479" fmla="*/ 8056863 w 12192000"/>
              <a:gd name="connsiteY6479" fmla="*/ 282206 h 2007826"/>
              <a:gd name="connsiteX6480" fmla="*/ 8047053 w 12192000"/>
              <a:gd name="connsiteY6480" fmla="*/ 269441 h 2007826"/>
              <a:gd name="connsiteX6481" fmla="*/ 8043671 w 12192000"/>
              <a:gd name="connsiteY6481" fmla="*/ 261773 h 2007826"/>
              <a:gd name="connsiteX6482" fmla="*/ 8051529 w 12192000"/>
              <a:gd name="connsiteY6482" fmla="*/ 260725 h 2007826"/>
              <a:gd name="connsiteX6483" fmla="*/ 7320106 w 12192000"/>
              <a:gd name="connsiteY6483" fmla="*/ 260535 h 2007826"/>
              <a:gd name="connsiteX6484" fmla="*/ 7319915 w 12192000"/>
              <a:gd name="connsiteY6484" fmla="*/ 266393 h 2007826"/>
              <a:gd name="connsiteX6485" fmla="*/ 7333822 w 12192000"/>
              <a:gd name="connsiteY6485" fmla="*/ 263869 h 2007826"/>
              <a:gd name="connsiteX6486" fmla="*/ 7334679 w 12192000"/>
              <a:gd name="connsiteY6486" fmla="*/ 271108 h 2007826"/>
              <a:gd name="connsiteX6487" fmla="*/ 7344728 w 12192000"/>
              <a:gd name="connsiteY6487" fmla="*/ 263773 h 2007826"/>
              <a:gd name="connsiteX6488" fmla="*/ 7343680 w 12192000"/>
              <a:gd name="connsiteY6488" fmla="*/ 270537 h 2007826"/>
              <a:gd name="connsiteX6489" fmla="*/ 7377446 w 12192000"/>
              <a:gd name="connsiteY6489" fmla="*/ 269918 h 2007826"/>
              <a:gd name="connsiteX6490" fmla="*/ 7377208 w 12192000"/>
              <a:gd name="connsiteY6490" fmla="*/ 265869 h 2007826"/>
              <a:gd name="connsiteX6491" fmla="*/ 7365635 w 12192000"/>
              <a:gd name="connsiteY6491" fmla="*/ 262583 h 2007826"/>
              <a:gd name="connsiteX6492" fmla="*/ 7320106 w 12192000"/>
              <a:gd name="connsiteY6492" fmla="*/ 260535 h 2007826"/>
              <a:gd name="connsiteX6493" fmla="*/ 7756866 w 12192000"/>
              <a:gd name="connsiteY6493" fmla="*/ 260391 h 2007826"/>
              <a:gd name="connsiteX6494" fmla="*/ 7750778 w 12192000"/>
              <a:gd name="connsiteY6494" fmla="*/ 261201 h 2007826"/>
              <a:gd name="connsiteX6495" fmla="*/ 7756866 w 12192000"/>
              <a:gd name="connsiteY6495" fmla="*/ 260391 h 2007826"/>
              <a:gd name="connsiteX6496" fmla="*/ 3204461 w 12192000"/>
              <a:gd name="connsiteY6496" fmla="*/ 259570 h 2007826"/>
              <a:gd name="connsiteX6497" fmla="*/ 3217227 w 12192000"/>
              <a:gd name="connsiteY6497" fmla="*/ 262534 h 2007826"/>
              <a:gd name="connsiteX6498" fmla="*/ 3206508 w 12192000"/>
              <a:gd name="connsiteY6498" fmla="*/ 270631 h 2007826"/>
              <a:gd name="connsiteX6499" fmla="*/ 3204223 w 12192000"/>
              <a:gd name="connsiteY6499" fmla="*/ 264868 h 2007826"/>
              <a:gd name="connsiteX6500" fmla="*/ 3195600 w 12192000"/>
              <a:gd name="connsiteY6500" fmla="*/ 269774 h 2007826"/>
              <a:gd name="connsiteX6501" fmla="*/ 3161220 w 12192000"/>
              <a:gd name="connsiteY6501" fmla="*/ 267440 h 2007826"/>
              <a:gd name="connsiteX6502" fmla="*/ 3191123 w 12192000"/>
              <a:gd name="connsiteY6502" fmla="*/ 267155 h 2007826"/>
              <a:gd name="connsiteX6503" fmla="*/ 3191266 w 12192000"/>
              <a:gd name="connsiteY6503" fmla="*/ 261106 h 2007826"/>
              <a:gd name="connsiteX6504" fmla="*/ 3204461 w 12192000"/>
              <a:gd name="connsiteY6504" fmla="*/ 259570 h 2007826"/>
              <a:gd name="connsiteX6505" fmla="*/ 3485817 w 12192000"/>
              <a:gd name="connsiteY6505" fmla="*/ 259391 h 2007826"/>
              <a:gd name="connsiteX6506" fmla="*/ 3398019 w 12192000"/>
              <a:gd name="connsiteY6506" fmla="*/ 272251 h 2007826"/>
              <a:gd name="connsiteX6507" fmla="*/ 3333914 w 12192000"/>
              <a:gd name="connsiteY6507" fmla="*/ 280777 h 2007826"/>
              <a:gd name="connsiteX6508" fmla="*/ 3325848 w 12192000"/>
              <a:gd name="connsiteY6508" fmla="*/ 285254 h 2007826"/>
              <a:gd name="connsiteX6509" fmla="*/ 3253225 w 12192000"/>
              <a:gd name="connsiteY6509" fmla="*/ 294971 h 2007826"/>
              <a:gd name="connsiteX6510" fmla="*/ 3252795 w 12192000"/>
              <a:gd name="connsiteY6510" fmla="*/ 303925 h 2007826"/>
              <a:gd name="connsiteX6511" fmla="*/ 3275032 w 12192000"/>
              <a:gd name="connsiteY6511" fmla="*/ 294161 h 2007826"/>
              <a:gd name="connsiteX6512" fmla="*/ 3284474 w 12192000"/>
              <a:gd name="connsiteY6512" fmla="*/ 298733 h 2007826"/>
              <a:gd name="connsiteX6513" fmla="*/ 3287670 w 12192000"/>
              <a:gd name="connsiteY6513" fmla="*/ 294209 h 2007826"/>
              <a:gd name="connsiteX6514" fmla="*/ 3308264 w 12192000"/>
              <a:gd name="connsiteY6514" fmla="*/ 291637 h 2007826"/>
              <a:gd name="connsiteX6515" fmla="*/ 3327136 w 12192000"/>
              <a:gd name="connsiteY6515" fmla="*/ 290779 h 2007826"/>
              <a:gd name="connsiteX6516" fmla="*/ 3341065 w 12192000"/>
              <a:gd name="connsiteY6516" fmla="*/ 285302 h 2007826"/>
              <a:gd name="connsiteX6517" fmla="*/ 3345714 w 12192000"/>
              <a:gd name="connsiteY6517" fmla="*/ 289112 h 2007826"/>
              <a:gd name="connsiteX6518" fmla="*/ 3370953 w 12192000"/>
              <a:gd name="connsiteY6518" fmla="*/ 286159 h 2007826"/>
              <a:gd name="connsiteX6519" fmla="*/ 3408977 w 12192000"/>
              <a:gd name="connsiteY6519" fmla="*/ 275585 h 2007826"/>
              <a:gd name="connsiteX6520" fmla="*/ 3412598 w 12192000"/>
              <a:gd name="connsiteY6520" fmla="*/ 280110 h 2007826"/>
              <a:gd name="connsiteX6521" fmla="*/ 3418078 w 12192000"/>
              <a:gd name="connsiteY6521" fmla="*/ 275204 h 2007826"/>
              <a:gd name="connsiteX6522" fmla="*/ 3421366 w 12192000"/>
              <a:gd name="connsiteY6522" fmla="*/ 279444 h 2007826"/>
              <a:gd name="connsiteX6523" fmla="*/ 3448185 w 12192000"/>
              <a:gd name="connsiteY6523" fmla="*/ 271061 h 2007826"/>
              <a:gd name="connsiteX6524" fmla="*/ 3448613 w 12192000"/>
              <a:gd name="connsiteY6524" fmla="*/ 275728 h 2007826"/>
              <a:gd name="connsiteX6525" fmla="*/ 3459461 w 12192000"/>
              <a:gd name="connsiteY6525" fmla="*/ 274538 h 2007826"/>
              <a:gd name="connsiteX6526" fmla="*/ 3484910 w 12192000"/>
              <a:gd name="connsiteY6526" fmla="*/ 263392 h 2007826"/>
              <a:gd name="connsiteX6527" fmla="*/ 3489582 w 12192000"/>
              <a:gd name="connsiteY6527" fmla="*/ 272061 h 2007826"/>
              <a:gd name="connsiteX6528" fmla="*/ 3491870 w 12192000"/>
              <a:gd name="connsiteY6528" fmla="*/ 265631 h 2007826"/>
              <a:gd name="connsiteX6529" fmla="*/ 3502546 w 12192000"/>
              <a:gd name="connsiteY6529" fmla="*/ 269251 h 2007826"/>
              <a:gd name="connsiteX6530" fmla="*/ 3485817 w 12192000"/>
              <a:gd name="connsiteY6530" fmla="*/ 259391 h 2007826"/>
              <a:gd name="connsiteX6531" fmla="*/ 7739613 w 12192000"/>
              <a:gd name="connsiteY6531" fmla="*/ 259213 h 2007826"/>
              <a:gd name="connsiteX6532" fmla="*/ 7732346 w 12192000"/>
              <a:gd name="connsiteY6532" fmla="*/ 264631 h 2007826"/>
              <a:gd name="connsiteX6533" fmla="*/ 7732251 w 12192000"/>
              <a:gd name="connsiteY6533" fmla="*/ 261678 h 2007826"/>
              <a:gd name="connsiteX6534" fmla="*/ 7739613 w 12192000"/>
              <a:gd name="connsiteY6534" fmla="*/ 259213 h 2007826"/>
              <a:gd name="connsiteX6535" fmla="*/ 6539532 w 12192000"/>
              <a:gd name="connsiteY6535" fmla="*/ 258629 h 2007826"/>
              <a:gd name="connsiteX6536" fmla="*/ 6539532 w 12192000"/>
              <a:gd name="connsiteY6536" fmla="*/ 258629 h 2007826"/>
              <a:gd name="connsiteX6537" fmla="*/ 6553581 w 12192000"/>
              <a:gd name="connsiteY6537" fmla="*/ 258391 h 2007826"/>
              <a:gd name="connsiteX6538" fmla="*/ 6553581 w 12192000"/>
              <a:gd name="connsiteY6538" fmla="*/ 258391 h 2007826"/>
              <a:gd name="connsiteX6539" fmla="*/ 6515719 w 12192000"/>
              <a:gd name="connsiteY6539" fmla="*/ 258248 h 2007826"/>
              <a:gd name="connsiteX6540" fmla="*/ 6515719 w 12192000"/>
              <a:gd name="connsiteY6540" fmla="*/ 258248 h 2007826"/>
              <a:gd name="connsiteX6541" fmla="*/ 7996761 w 12192000"/>
              <a:gd name="connsiteY6541" fmla="*/ 257676 h 2007826"/>
              <a:gd name="connsiteX6542" fmla="*/ 8003333 w 12192000"/>
              <a:gd name="connsiteY6542" fmla="*/ 270250 h 2007826"/>
              <a:gd name="connsiteX6543" fmla="*/ 7996761 w 12192000"/>
              <a:gd name="connsiteY6543" fmla="*/ 257676 h 2007826"/>
              <a:gd name="connsiteX6544" fmla="*/ 8539686 w 12192000"/>
              <a:gd name="connsiteY6544" fmla="*/ 257200 h 2007826"/>
              <a:gd name="connsiteX6545" fmla="*/ 8539686 w 12192000"/>
              <a:gd name="connsiteY6545" fmla="*/ 257200 h 2007826"/>
              <a:gd name="connsiteX6546" fmla="*/ 7299579 w 12192000"/>
              <a:gd name="connsiteY6546" fmla="*/ 256105 h 2007826"/>
              <a:gd name="connsiteX6547" fmla="*/ 7296483 w 12192000"/>
              <a:gd name="connsiteY6547" fmla="*/ 257248 h 2007826"/>
              <a:gd name="connsiteX6548" fmla="*/ 7295340 w 12192000"/>
              <a:gd name="connsiteY6548" fmla="*/ 264059 h 2007826"/>
              <a:gd name="connsiteX6549" fmla="*/ 7299484 w 12192000"/>
              <a:gd name="connsiteY6549" fmla="*/ 264107 h 2007826"/>
              <a:gd name="connsiteX6550" fmla="*/ 7301723 w 12192000"/>
              <a:gd name="connsiteY6550" fmla="*/ 259915 h 2007826"/>
              <a:gd name="connsiteX6551" fmla="*/ 7261088 w 12192000"/>
              <a:gd name="connsiteY6551" fmla="*/ 255883 h 2007826"/>
              <a:gd name="connsiteX6552" fmla="*/ 7254859 w 12192000"/>
              <a:gd name="connsiteY6552" fmla="*/ 256486 h 2007826"/>
              <a:gd name="connsiteX6553" fmla="*/ 7261088 w 12192000"/>
              <a:gd name="connsiteY6553" fmla="*/ 255883 h 2007826"/>
              <a:gd name="connsiteX6554" fmla="*/ 5056377 w 12192000"/>
              <a:gd name="connsiteY6554" fmla="*/ 255721 h 2007826"/>
              <a:gd name="connsiteX6555" fmla="*/ 5050125 w 12192000"/>
              <a:gd name="connsiteY6555" fmla="*/ 256391 h 2007826"/>
              <a:gd name="connsiteX6556" fmla="*/ 5056377 w 12192000"/>
              <a:gd name="connsiteY6556" fmla="*/ 255721 h 2007826"/>
              <a:gd name="connsiteX6557" fmla="*/ 3165489 w 12192000"/>
              <a:gd name="connsiteY6557" fmla="*/ 255426 h 2007826"/>
              <a:gd name="connsiteX6558" fmla="*/ 3159510 w 12192000"/>
              <a:gd name="connsiteY6558" fmla="*/ 256343 h 2007826"/>
              <a:gd name="connsiteX6559" fmla="*/ 3165489 w 12192000"/>
              <a:gd name="connsiteY6559" fmla="*/ 255426 h 2007826"/>
              <a:gd name="connsiteX6560" fmla="*/ 3506456 w 12192000"/>
              <a:gd name="connsiteY6560" fmla="*/ 255337 h 2007826"/>
              <a:gd name="connsiteX6561" fmla="*/ 3500878 w 12192000"/>
              <a:gd name="connsiteY6561" fmla="*/ 263583 h 2007826"/>
              <a:gd name="connsiteX6562" fmla="*/ 3518465 w 12192000"/>
              <a:gd name="connsiteY6562" fmla="*/ 257058 h 2007826"/>
              <a:gd name="connsiteX6563" fmla="*/ 3506456 w 12192000"/>
              <a:gd name="connsiteY6563" fmla="*/ 255337 h 2007826"/>
              <a:gd name="connsiteX6564" fmla="*/ 5030960 w 12192000"/>
              <a:gd name="connsiteY6564" fmla="*/ 255313 h 2007826"/>
              <a:gd name="connsiteX6565" fmla="*/ 5024895 w 12192000"/>
              <a:gd name="connsiteY6565" fmla="*/ 256391 h 2007826"/>
              <a:gd name="connsiteX6566" fmla="*/ 5030960 w 12192000"/>
              <a:gd name="connsiteY6566" fmla="*/ 255313 h 2007826"/>
              <a:gd name="connsiteX6567" fmla="*/ 8006333 w 12192000"/>
              <a:gd name="connsiteY6567" fmla="*/ 255200 h 2007826"/>
              <a:gd name="connsiteX6568" fmla="*/ 8028097 w 12192000"/>
              <a:gd name="connsiteY6568" fmla="*/ 260201 h 2007826"/>
              <a:gd name="connsiteX6569" fmla="*/ 8034241 w 12192000"/>
              <a:gd name="connsiteY6569" fmla="*/ 268251 h 2007826"/>
              <a:gd name="connsiteX6570" fmla="*/ 8037813 w 12192000"/>
              <a:gd name="connsiteY6570" fmla="*/ 258629 h 2007826"/>
              <a:gd name="connsiteX6571" fmla="*/ 8041194 w 12192000"/>
              <a:gd name="connsiteY6571" fmla="*/ 276157 h 2007826"/>
              <a:gd name="connsiteX6572" fmla="*/ 8011382 w 12192000"/>
              <a:gd name="connsiteY6572" fmla="*/ 269394 h 2007826"/>
              <a:gd name="connsiteX6573" fmla="*/ 8006333 w 12192000"/>
              <a:gd name="connsiteY6573" fmla="*/ 255200 h 2007826"/>
              <a:gd name="connsiteX6574" fmla="*/ 7294436 w 12192000"/>
              <a:gd name="connsiteY6574" fmla="*/ 255057 h 2007826"/>
              <a:gd name="connsiteX6575" fmla="*/ 7267814 w 12192000"/>
              <a:gd name="connsiteY6575" fmla="*/ 256534 h 2007826"/>
              <a:gd name="connsiteX6576" fmla="*/ 7269194 w 12192000"/>
              <a:gd name="connsiteY6576" fmla="*/ 262392 h 2007826"/>
              <a:gd name="connsiteX6577" fmla="*/ 7294436 w 12192000"/>
              <a:gd name="connsiteY6577" fmla="*/ 255057 h 2007826"/>
              <a:gd name="connsiteX6578" fmla="*/ 7236923 w 12192000"/>
              <a:gd name="connsiteY6578" fmla="*/ 253587 h 2007826"/>
              <a:gd name="connsiteX6579" fmla="*/ 7230618 w 12192000"/>
              <a:gd name="connsiteY6579" fmla="*/ 260106 h 2007826"/>
              <a:gd name="connsiteX6580" fmla="*/ 7248906 w 12192000"/>
              <a:gd name="connsiteY6580" fmla="*/ 254819 h 2007826"/>
              <a:gd name="connsiteX6581" fmla="*/ 7236923 w 12192000"/>
              <a:gd name="connsiteY6581" fmla="*/ 253587 h 2007826"/>
              <a:gd name="connsiteX6582" fmla="*/ 6405230 w 12192000"/>
              <a:gd name="connsiteY6582" fmla="*/ 253485 h 2007826"/>
              <a:gd name="connsiteX6583" fmla="*/ 6388751 w 12192000"/>
              <a:gd name="connsiteY6583" fmla="*/ 258010 h 2007826"/>
              <a:gd name="connsiteX6584" fmla="*/ 6405134 w 12192000"/>
              <a:gd name="connsiteY6584" fmla="*/ 264202 h 2007826"/>
              <a:gd name="connsiteX6585" fmla="*/ 6405230 w 12192000"/>
              <a:gd name="connsiteY6585" fmla="*/ 253485 h 2007826"/>
              <a:gd name="connsiteX6586" fmla="*/ 6350473 w 12192000"/>
              <a:gd name="connsiteY6586" fmla="*/ 253200 h 2007826"/>
              <a:gd name="connsiteX6587" fmla="*/ 6349556 w 12192000"/>
              <a:gd name="connsiteY6587" fmla="*/ 258344 h 2007826"/>
              <a:gd name="connsiteX6588" fmla="*/ 6367082 w 12192000"/>
              <a:gd name="connsiteY6588" fmla="*/ 253533 h 2007826"/>
              <a:gd name="connsiteX6589" fmla="*/ 6358319 w 12192000"/>
              <a:gd name="connsiteY6589" fmla="*/ 254057 h 2007826"/>
              <a:gd name="connsiteX6590" fmla="*/ 6350473 w 12192000"/>
              <a:gd name="connsiteY6590" fmla="*/ 253200 h 2007826"/>
              <a:gd name="connsiteX6591" fmla="*/ 6325600 w 12192000"/>
              <a:gd name="connsiteY6591" fmla="*/ 252676 h 2007826"/>
              <a:gd name="connsiteX6592" fmla="*/ 6324696 w 12192000"/>
              <a:gd name="connsiteY6592" fmla="*/ 265583 h 2007826"/>
              <a:gd name="connsiteX6593" fmla="*/ 6324696 w 12192000"/>
              <a:gd name="connsiteY6593" fmla="*/ 265583 h 2007826"/>
              <a:gd name="connsiteX6594" fmla="*/ 6325600 w 12192000"/>
              <a:gd name="connsiteY6594" fmla="*/ 252676 h 2007826"/>
              <a:gd name="connsiteX6595" fmla="*/ 5886556 w 12192000"/>
              <a:gd name="connsiteY6595" fmla="*/ 252342 h 2007826"/>
              <a:gd name="connsiteX6596" fmla="*/ 5878843 w 12192000"/>
              <a:gd name="connsiteY6596" fmla="*/ 264916 h 2007826"/>
              <a:gd name="connsiteX6597" fmla="*/ 5886556 w 12192000"/>
              <a:gd name="connsiteY6597" fmla="*/ 252342 h 2007826"/>
              <a:gd name="connsiteX6598" fmla="*/ 6416231 w 12192000"/>
              <a:gd name="connsiteY6598" fmla="*/ 252295 h 2007826"/>
              <a:gd name="connsiteX6599" fmla="*/ 6416088 w 12192000"/>
              <a:gd name="connsiteY6599" fmla="*/ 264107 h 2007826"/>
              <a:gd name="connsiteX6600" fmla="*/ 6416231 w 12192000"/>
              <a:gd name="connsiteY6600" fmla="*/ 252295 h 2007826"/>
              <a:gd name="connsiteX6601" fmla="*/ 6286548 w 12192000"/>
              <a:gd name="connsiteY6601" fmla="*/ 252009 h 2007826"/>
              <a:gd name="connsiteX6602" fmla="*/ 6286548 w 12192000"/>
              <a:gd name="connsiteY6602" fmla="*/ 252009 h 2007826"/>
              <a:gd name="connsiteX6603" fmla="*/ 6112672 w 12192000"/>
              <a:gd name="connsiteY6603" fmla="*/ 251296 h 2007826"/>
              <a:gd name="connsiteX6604" fmla="*/ 6106430 w 12192000"/>
              <a:gd name="connsiteY6604" fmla="*/ 251771 h 2007826"/>
              <a:gd name="connsiteX6605" fmla="*/ 6112672 w 12192000"/>
              <a:gd name="connsiteY6605" fmla="*/ 251296 h 2007826"/>
              <a:gd name="connsiteX6606" fmla="*/ 5697728 w 12192000"/>
              <a:gd name="connsiteY6606" fmla="*/ 251247 h 2007826"/>
              <a:gd name="connsiteX6607" fmla="*/ 5676921 w 12192000"/>
              <a:gd name="connsiteY6607" fmla="*/ 251342 h 2007826"/>
              <a:gd name="connsiteX6608" fmla="*/ 5673066 w 12192000"/>
              <a:gd name="connsiteY6608" fmla="*/ 272442 h 2007826"/>
              <a:gd name="connsiteX6609" fmla="*/ 5664209 w 12192000"/>
              <a:gd name="connsiteY6609" fmla="*/ 280063 h 2007826"/>
              <a:gd name="connsiteX6610" fmla="*/ 5684492 w 12192000"/>
              <a:gd name="connsiteY6610" fmla="*/ 281920 h 2007826"/>
              <a:gd name="connsiteX6611" fmla="*/ 5675398 w 12192000"/>
              <a:gd name="connsiteY6611" fmla="*/ 269013 h 2007826"/>
              <a:gd name="connsiteX6612" fmla="*/ 5692539 w 12192000"/>
              <a:gd name="connsiteY6612" fmla="*/ 271537 h 2007826"/>
              <a:gd name="connsiteX6613" fmla="*/ 5697728 w 12192000"/>
              <a:gd name="connsiteY6613" fmla="*/ 251247 h 2007826"/>
              <a:gd name="connsiteX6614" fmla="*/ 8223029 w 12192000"/>
              <a:gd name="connsiteY6614" fmla="*/ 250919 h 2007826"/>
              <a:gd name="connsiteX6615" fmla="*/ 8217075 w 12192000"/>
              <a:gd name="connsiteY6615" fmla="*/ 252533 h 2007826"/>
              <a:gd name="connsiteX6616" fmla="*/ 8223029 w 12192000"/>
              <a:gd name="connsiteY6616" fmla="*/ 250919 h 2007826"/>
              <a:gd name="connsiteX6617" fmla="*/ 7724536 w 12192000"/>
              <a:gd name="connsiteY6617" fmla="*/ 250913 h 2007826"/>
              <a:gd name="connsiteX6618" fmla="*/ 7720012 w 12192000"/>
              <a:gd name="connsiteY6618" fmla="*/ 258962 h 2007826"/>
              <a:gd name="connsiteX6619" fmla="*/ 7725346 w 12192000"/>
              <a:gd name="connsiteY6619" fmla="*/ 265726 h 2007826"/>
              <a:gd name="connsiteX6620" fmla="*/ 7698771 w 12192000"/>
              <a:gd name="connsiteY6620" fmla="*/ 259486 h 2007826"/>
              <a:gd name="connsiteX6621" fmla="*/ 7712106 w 12192000"/>
              <a:gd name="connsiteY6621" fmla="*/ 255819 h 2007826"/>
              <a:gd name="connsiteX6622" fmla="*/ 7724536 w 12192000"/>
              <a:gd name="connsiteY6622" fmla="*/ 250913 h 2007826"/>
              <a:gd name="connsiteX6623" fmla="*/ 5145274 w 12192000"/>
              <a:gd name="connsiteY6623" fmla="*/ 250887 h 2007826"/>
              <a:gd name="connsiteX6624" fmla="*/ 5139185 w 12192000"/>
              <a:gd name="connsiteY6624" fmla="*/ 251818 h 2007826"/>
              <a:gd name="connsiteX6625" fmla="*/ 5145274 w 12192000"/>
              <a:gd name="connsiteY6625" fmla="*/ 250887 h 2007826"/>
              <a:gd name="connsiteX6626" fmla="*/ 5133098 w 12192000"/>
              <a:gd name="connsiteY6626" fmla="*/ 250872 h 2007826"/>
              <a:gd name="connsiteX6627" fmla="*/ 5127015 w 12192000"/>
              <a:gd name="connsiteY6627" fmla="*/ 251723 h 2007826"/>
              <a:gd name="connsiteX6628" fmla="*/ 5133098 w 12192000"/>
              <a:gd name="connsiteY6628" fmla="*/ 250872 h 2007826"/>
              <a:gd name="connsiteX6629" fmla="*/ 5170088 w 12192000"/>
              <a:gd name="connsiteY6629" fmla="*/ 250768 h 2007826"/>
              <a:gd name="connsiteX6630" fmla="*/ 5164001 w 12192000"/>
              <a:gd name="connsiteY6630" fmla="*/ 251866 h 2007826"/>
              <a:gd name="connsiteX6631" fmla="*/ 5170088 w 12192000"/>
              <a:gd name="connsiteY6631" fmla="*/ 250768 h 2007826"/>
              <a:gd name="connsiteX6632" fmla="*/ 6425660 w 12192000"/>
              <a:gd name="connsiteY6632" fmla="*/ 250580 h 2007826"/>
              <a:gd name="connsiteX6633" fmla="*/ 6421422 w 12192000"/>
              <a:gd name="connsiteY6633" fmla="*/ 275300 h 2007826"/>
              <a:gd name="connsiteX6634" fmla="*/ 6408802 w 12192000"/>
              <a:gd name="connsiteY6634" fmla="*/ 270156 h 2007826"/>
              <a:gd name="connsiteX6635" fmla="*/ 6411849 w 12192000"/>
              <a:gd name="connsiteY6635" fmla="*/ 276395 h 2007826"/>
              <a:gd name="connsiteX6636" fmla="*/ 6397895 w 12192000"/>
              <a:gd name="connsiteY6636" fmla="*/ 278920 h 2007826"/>
              <a:gd name="connsiteX6637" fmla="*/ 6401181 w 12192000"/>
              <a:gd name="connsiteY6637" fmla="*/ 269870 h 2007826"/>
              <a:gd name="connsiteX6638" fmla="*/ 6385608 w 12192000"/>
              <a:gd name="connsiteY6638" fmla="*/ 277205 h 2007826"/>
              <a:gd name="connsiteX6639" fmla="*/ 6391418 w 12192000"/>
              <a:gd name="connsiteY6639" fmla="*/ 264250 h 2007826"/>
              <a:gd name="connsiteX6640" fmla="*/ 6377798 w 12192000"/>
              <a:gd name="connsiteY6640" fmla="*/ 275919 h 2007826"/>
              <a:gd name="connsiteX6641" fmla="*/ 6374797 w 12192000"/>
              <a:gd name="connsiteY6641" fmla="*/ 264059 h 2007826"/>
              <a:gd name="connsiteX6642" fmla="*/ 6372178 w 12192000"/>
              <a:gd name="connsiteY6642" fmla="*/ 277872 h 2007826"/>
              <a:gd name="connsiteX6643" fmla="*/ 6359224 w 12192000"/>
              <a:gd name="connsiteY6643" fmla="*/ 269060 h 2007826"/>
              <a:gd name="connsiteX6644" fmla="*/ 6357795 w 12192000"/>
              <a:gd name="connsiteY6644" fmla="*/ 278539 h 2007826"/>
              <a:gd name="connsiteX6645" fmla="*/ 6350127 w 12192000"/>
              <a:gd name="connsiteY6645" fmla="*/ 265250 h 2007826"/>
              <a:gd name="connsiteX6646" fmla="*/ 6337840 w 12192000"/>
              <a:gd name="connsiteY6646" fmla="*/ 277062 h 2007826"/>
              <a:gd name="connsiteX6647" fmla="*/ 6338459 w 12192000"/>
              <a:gd name="connsiteY6647" fmla="*/ 263821 h 2007826"/>
              <a:gd name="connsiteX6648" fmla="*/ 6334166 w 12192000"/>
              <a:gd name="connsiteY6648" fmla="*/ 275006 h 2007826"/>
              <a:gd name="connsiteX6649" fmla="*/ 6333649 w 12192000"/>
              <a:gd name="connsiteY6649" fmla="*/ 274442 h 2007826"/>
              <a:gd name="connsiteX6650" fmla="*/ 6330506 w 12192000"/>
              <a:gd name="connsiteY6650" fmla="*/ 284540 h 2007826"/>
              <a:gd name="connsiteX6651" fmla="*/ 6334166 w 12192000"/>
              <a:gd name="connsiteY6651" fmla="*/ 275006 h 2007826"/>
              <a:gd name="connsiteX6652" fmla="*/ 6340983 w 12192000"/>
              <a:gd name="connsiteY6652" fmla="*/ 282444 h 2007826"/>
              <a:gd name="connsiteX6653" fmla="*/ 6345555 w 12192000"/>
              <a:gd name="connsiteY6653" fmla="*/ 272918 h 2007826"/>
              <a:gd name="connsiteX6654" fmla="*/ 6361605 w 12192000"/>
              <a:gd name="connsiteY6654" fmla="*/ 277157 h 2007826"/>
              <a:gd name="connsiteX6655" fmla="*/ 6382322 w 12192000"/>
              <a:gd name="connsiteY6655" fmla="*/ 280301 h 2007826"/>
              <a:gd name="connsiteX6656" fmla="*/ 6411659 w 12192000"/>
              <a:gd name="connsiteY6656" fmla="*/ 285492 h 2007826"/>
              <a:gd name="connsiteX6657" fmla="*/ 6421945 w 12192000"/>
              <a:gd name="connsiteY6657" fmla="*/ 277491 h 2007826"/>
              <a:gd name="connsiteX6658" fmla="*/ 6421708 w 12192000"/>
              <a:gd name="connsiteY6658" fmla="*/ 287207 h 2007826"/>
              <a:gd name="connsiteX6659" fmla="*/ 6471333 w 12192000"/>
              <a:gd name="connsiteY6659" fmla="*/ 287255 h 2007826"/>
              <a:gd name="connsiteX6660" fmla="*/ 6471714 w 12192000"/>
              <a:gd name="connsiteY6660" fmla="*/ 282682 h 2007826"/>
              <a:gd name="connsiteX6661" fmla="*/ 6505099 w 12192000"/>
              <a:gd name="connsiteY6661" fmla="*/ 284826 h 2007826"/>
              <a:gd name="connsiteX6662" fmla="*/ 6506147 w 12192000"/>
              <a:gd name="connsiteY6662" fmla="*/ 288684 h 2007826"/>
              <a:gd name="connsiteX6663" fmla="*/ 6531864 w 12192000"/>
              <a:gd name="connsiteY6663" fmla="*/ 287017 h 2007826"/>
              <a:gd name="connsiteX6664" fmla="*/ 6552200 w 12192000"/>
              <a:gd name="connsiteY6664" fmla="*/ 292875 h 2007826"/>
              <a:gd name="connsiteX6665" fmla="*/ 6548533 w 12192000"/>
              <a:gd name="connsiteY6665" fmla="*/ 284445 h 2007826"/>
              <a:gd name="connsiteX6666" fmla="*/ 6583585 w 12192000"/>
              <a:gd name="connsiteY6666" fmla="*/ 280158 h 2007826"/>
              <a:gd name="connsiteX6667" fmla="*/ 6567821 w 12192000"/>
              <a:gd name="connsiteY6667" fmla="*/ 281301 h 2007826"/>
              <a:gd name="connsiteX6668" fmla="*/ 6567440 w 12192000"/>
              <a:gd name="connsiteY6668" fmla="*/ 274871 h 2007826"/>
              <a:gd name="connsiteX6669" fmla="*/ 6551105 w 12192000"/>
              <a:gd name="connsiteY6669" fmla="*/ 276014 h 2007826"/>
              <a:gd name="connsiteX6670" fmla="*/ 6530911 w 12192000"/>
              <a:gd name="connsiteY6670" fmla="*/ 279205 h 2007826"/>
              <a:gd name="connsiteX6671" fmla="*/ 6517005 w 12192000"/>
              <a:gd name="connsiteY6671" fmla="*/ 279396 h 2007826"/>
              <a:gd name="connsiteX6672" fmla="*/ 6513719 w 12192000"/>
              <a:gd name="connsiteY6672" fmla="*/ 274871 h 2007826"/>
              <a:gd name="connsiteX6673" fmla="*/ 6503956 w 12192000"/>
              <a:gd name="connsiteY6673" fmla="*/ 279729 h 2007826"/>
              <a:gd name="connsiteX6674" fmla="*/ 6487383 w 12192000"/>
              <a:gd name="connsiteY6674" fmla="*/ 280491 h 2007826"/>
              <a:gd name="connsiteX6675" fmla="*/ 6492002 w 12192000"/>
              <a:gd name="connsiteY6675" fmla="*/ 269203 h 2007826"/>
              <a:gd name="connsiteX6676" fmla="*/ 6478286 w 12192000"/>
              <a:gd name="connsiteY6676" fmla="*/ 279444 h 2007826"/>
              <a:gd name="connsiteX6677" fmla="*/ 6475571 w 12192000"/>
              <a:gd name="connsiteY6677" fmla="*/ 270680 h 2007826"/>
              <a:gd name="connsiteX6678" fmla="*/ 6466332 w 12192000"/>
              <a:gd name="connsiteY6678" fmla="*/ 278396 h 2007826"/>
              <a:gd name="connsiteX6679" fmla="*/ 6453474 w 12192000"/>
              <a:gd name="connsiteY6679" fmla="*/ 270108 h 2007826"/>
              <a:gd name="connsiteX6680" fmla="*/ 6449902 w 12192000"/>
              <a:gd name="connsiteY6680" fmla="*/ 270870 h 2007826"/>
              <a:gd name="connsiteX6681" fmla="*/ 6439662 w 12192000"/>
              <a:gd name="connsiteY6681" fmla="*/ 279396 h 2007826"/>
              <a:gd name="connsiteX6682" fmla="*/ 6438329 w 12192000"/>
              <a:gd name="connsiteY6682" fmla="*/ 270584 h 2007826"/>
              <a:gd name="connsiteX6683" fmla="*/ 6424137 w 12192000"/>
              <a:gd name="connsiteY6683" fmla="*/ 278348 h 2007826"/>
              <a:gd name="connsiteX6684" fmla="*/ 6431947 w 12192000"/>
              <a:gd name="connsiteY6684" fmla="*/ 261773 h 2007826"/>
              <a:gd name="connsiteX6685" fmla="*/ 6425660 w 12192000"/>
              <a:gd name="connsiteY6685" fmla="*/ 250580 h 2007826"/>
              <a:gd name="connsiteX6686" fmla="*/ 3247327 w 12192000"/>
              <a:gd name="connsiteY6686" fmla="*/ 250484 h 2007826"/>
              <a:gd name="connsiteX6687" fmla="*/ 3254239 w 12192000"/>
              <a:gd name="connsiteY6687" fmla="*/ 259677 h 2007826"/>
              <a:gd name="connsiteX6688" fmla="*/ 3224278 w 12192000"/>
              <a:gd name="connsiteY6688" fmla="*/ 261439 h 2007826"/>
              <a:gd name="connsiteX6689" fmla="*/ 3224564 w 12192000"/>
              <a:gd name="connsiteY6689" fmla="*/ 266011 h 2007826"/>
              <a:gd name="connsiteX6690" fmla="*/ 3216419 w 12192000"/>
              <a:gd name="connsiteY6690" fmla="*/ 264011 h 2007826"/>
              <a:gd name="connsiteX6691" fmla="*/ 3247327 w 12192000"/>
              <a:gd name="connsiteY6691" fmla="*/ 250484 h 2007826"/>
              <a:gd name="connsiteX6692" fmla="*/ 6272070 w 12192000"/>
              <a:gd name="connsiteY6692" fmla="*/ 249913 h 2007826"/>
              <a:gd name="connsiteX6693" fmla="*/ 6266212 w 12192000"/>
              <a:gd name="connsiteY6693" fmla="*/ 274442 h 2007826"/>
              <a:gd name="connsiteX6694" fmla="*/ 6261449 w 12192000"/>
              <a:gd name="connsiteY6694" fmla="*/ 266774 h 2007826"/>
              <a:gd name="connsiteX6695" fmla="*/ 6250495 w 12192000"/>
              <a:gd name="connsiteY6695" fmla="*/ 272299 h 2007826"/>
              <a:gd name="connsiteX6696" fmla="*/ 6262545 w 12192000"/>
              <a:gd name="connsiteY6696" fmla="*/ 272490 h 2007826"/>
              <a:gd name="connsiteX6697" fmla="*/ 6257163 w 12192000"/>
              <a:gd name="connsiteY6697" fmla="*/ 279491 h 2007826"/>
              <a:gd name="connsiteX6698" fmla="*/ 6274261 w 12192000"/>
              <a:gd name="connsiteY6698" fmla="*/ 281206 h 2007826"/>
              <a:gd name="connsiteX6699" fmla="*/ 6290072 w 12192000"/>
              <a:gd name="connsiteY6699" fmla="*/ 279062 h 2007826"/>
              <a:gd name="connsiteX6700" fmla="*/ 6291644 w 12192000"/>
              <a:gd name="connsiteY6700" fmla="*/ 284921 h 2007826"/>
              <a:gd name="connsiteX6701" fmla="*/ 6296692 w 12192000"/>
              <a:gd name="connsiteY6701" fmla="*/ 284492 h 2007826"/>
              <a:gd name="connsiteX6702" fmla="*/ 6284357 w 12192000"/>
              <a:gd name="connsiteY6702" fmla="*/ 265536 h 2007826"/>
              <a:gd name="connsiteX6703" fmla="*/ 6275546 w 12192000"/>
              <a:gd name="connsiteY6703" fmla="*/ 273585 h 2007826"/>
              <a:gd name="connsiteX6704" fmla="*/ 6280976 w 12192000"/>
              <a:gd name="connsiteY6704" fmla="*/ 256867 h 2007826"/>
              <a:gd name="connsiteX6705" fmla="*/ 6272070 w 12192000"/>
              <a:gd name="connsiteY6705" fmla="*/ 249913 h 2007826"/>
              <a:gd name="connsiteX6706" fmla="*/ 5569796 w 12192000"/>
              <a:gd name="connsiteY6706" fmla="*/ 249770 h 2007826"/>
              <a:gd name="connsiteX6707" fmla="*/ 5561511 w 12192000"/>
              <a:gd name="connsiteY6707" fmla="*/ 270299 h 2007826"/>
              <a:gd name="connsiteX6708" fmla="*/ 5570938 w 12192000"/>
              <a:gd name="connsiteY6708" fmla="*/ 270346 h 2007826"/>
              <a:gd name="connsiteX6709" fmla="*/ 5569224 w 12192000"/>
              <a:gd name="connsiteY6709" fmla="*/ 261011 h 2007826"/>
              <a:gd name="connsiteX6710" fmla="*/ 5577746 w 12192000"/>
              <a:gd name="connsiteY6710" fmla="*/ 260201 h 2007826"/>
              <a:gd name="connsiteX6711" fmla="*/ 5565225 w 12192000"/>
              <a:gd name="connsiteY6711" fmla="*/ 280253 h 2007826"/>
              <a:gd name="connsiteX6712" fmla="*/ 5560607 w 12192000"/>
              <a:gd name="connsiteY6712" fmla="*/ 275347 h 2007826"/>
              <a:gd name="connsiteX6713" fmla="*/ 5547418 w 12192000"/>
              <a:gd name="connsiteY6713" fmla="*/ 279729 h 2007826"/>
              <a:gd name="connsiteX6714" fmla="*/ 5559225 w 12192000"/>
              <a:gd name="connsiteY6714" fmla="*/ 265059 h 2007826"/>
              <a:gd name="connsiteX6715" fmla="*/ 5551036 w 12192000"/>
              <a:gd name="connsiteY6715" fmla="*/ 255914 h 2007826"/>
              <a:gd name="connsiteX6716" fmla="*/ 5539990 w 12192000"/>
              <a:gd name="connsiteY6716" fmla="*/ 250532 h 2007826"/>
              <a:gd name="connsiteX6717" fmla="*/ 5537371 w 12192000"/>
              <a:gd name="connsiteY6717" fmla="*/ 258534 h 2007826"/>
              <a:gd name="connsiteX6718" fmla="*/ 5533562 w 12192000"/>
              <a:gd name="connsiteY6718" fmla="*/ 251675 h 2007826"/>
              <a:gd name="connsiteX6719" fmla="*/ 5513376 w 12192000"/>
              <a:gd name="connsiteY6719" fmla="*/ 257439 h 2007826"/>
              <a:gd name="connsiteX6720" fmla="*/ 5406392 w 12192000"/>
              <a:gd name="connsiteY6720" fmla="*/ 259344 h 2007826"/>
              <a:gd name="connsiteX6721" fmla="*/ 5404964 w 12192000"/>
              <a:gd name="connsiteY6721" fmla="*/ 256724 h 2007826"/>
              <a:gd name="connsiteX6722" fmla="*/ 5388775 w 12192000"/>
              <a:gd name="connsiteY6722" fmla="*/ 257105 h 2007826"/>
              <a:gd name="connsiteX6723" fmla="*/ 5383158 w 12192000"/>
              <a:gd name="connsiteY6723" fmla="*/ 260916 h 2007826"/>
              <a:gd name="connsiteX6724" fmla="*/ 5380777 w 12192000"/>
              <a:gd name="connsiteY6724" fmla="*/ 256486 h 2007826"/>
              <a:gd name="connsiteX6725" fmla="*/ 5321966 w 12192000"/>
              <a:gd name="connsiteY6725" fmla="*/ 264107 h 2007826"/>
              <a:gd name="connsiteX6726" fmla="*/ 5298588 w 12192000"/>
              <a:gd name="connsiteY6726" fmla="*/ 264059 h 2007826"/>
              <a:gd name="connsiteX6727" fmla="*/ 5284422 w 12192000"/>
              <a:gd name="connsiteY6727" fmla="*/ 264297 h 2007826"/>
              <a:gd name="connsiteX6728" fmla="*/ 5220107 w 12192000"/>
              <a:gd name="connsiteY6728" fmla="*/ 266107 h 2007826"/>
              <a:gd name="connsiteX6729" fmla="*/ 5193353 w 12192000"/>
              <a:gd name="connsiteY6729" fmla="*/ 269155 h 2007826"/>
              <a:gd name="connsiteX6730" fmla="*/ 5188674 w 12192000"/>
              <a:gd name="connsiteY6730" fmla="*/ 265488 h 2007826"/>
              <a:gd name="connsiteX6731" fmla="*/ 5172746 w 12192000"/>
              <a:gd name="connsiteY6731" fmla="*/ 265536 h 2007826"/>
              <a:gd name="connsiteX6732" fmla="*/ 5171842 w 12192000"/>
              <a:gd name="connsiteY6732" fmla="*/ 269822 h 2007826"/>
              <a:gd name="connsiteX6733" fmla="*/ 5157105 w 12192000"/>
              <a:gd name="connsiteY6733" fmla="*/ 268727 h 2007826"/>
              <a:gd name="connsiteX6734" fmla="*/ 5087844 w 12192000"/>
              <a:gd name="connsiteY6734" fmla="*/ 272204 h 2007826"/>
              <a:gd name="connsiteX6735" fmla="*/ 5074913 w 12192000"/>
              <a:gd name="connsiteY6735" fmla="*/ 273395 h 2007826"/>
              <a:gd name="connsiteX6736" fmla="*/ 5010300 w 12192000"/>
              <a:gd name="connsiteY6736" fmla="*/ 275633 h 2007826"/>
              <a:gd name="connsiteX6737" fmla="*/ 5002239 w 12192000"/>
              <a:gd name="connsiteY6737" fmla="*/ 280063 h 2007826"/>
              <a:gd name="connsiteX6738" fmla="*/ 4998900 w 12192000"/>
              <a:gd name="connsiteY6738" fmla="*/ 275681 h 2007826"/>
              <a:gd name="connsiteX6739" fmla="*/ 4980156 w 12192000"/>
              <a:gd name="connsiteY6739" fmla="*/ 281539 h 2007826"/>
              <a:gd name="connsiteX6740" fmla="*/ 4955449 w 12192000"/>
              <a:gd name="connsiteY6740" fmla="*/ 283301 h 2007826"/>
              <a:gd name="connsiteX6741" fmla="*/ 4939093 w 12192000"/>
              <a:gd name="connsiteY6741" fmla="*/ 284540 h 2007826"/>
              <a:gd name="connsiteX6742" fmla="*/ 4937849 w 12192000"/>
              <a:gd name="connsiteY6742" fmla="*/ 278872 h 2007826"/>
              <a:gd name="connsiteX6743" fmla="*/ 4929408 w 12192000"/>
              <a:gd name="connsiteY6743" fmla="*/ 285873 h 2007826"/>
              <a:gd name="connsiteX6744" fmla="*/ 4931554 w 12192000"/>
              <a:gd name="connsiteY6744" fmla="*/ 298114 h 2007826"/>
              <a:gd name="connsiteX6745" fmla="*/ 4941665 w 12192000"/>
              <a:gd name="connsiteY6745" fmla="*/ 289541 h 2007826"/>
              <a:gd name="connsiteX6746" fmla="*/ 4945816 w 12192000"/>
              <a:gd name="connsiteY6746" fmla="*/ 294399 h 2007826"/>
              <a:gd name="connsiteX6747" fmla="*/ 4953256 w 12192000"/>
              <a:gd name="connsiteY6747" fmla="*/ 288684 h 2007826"/>
              <a:gd name="connsiteX6748" fmla="*/ 4961126 w 12192000"/>
              <a:gd name="connsiteY6748" fmla="*/ 293542 h 2007826"/>
              <a:gd name="connsiteX6749" fmla="*/ 4967136 w 12192000"/>
              <a:gd name="connsiteY6749" fmla="*/ 287302 h 2007826"/>
              <a:gd name="connsiteX6750" fmla="*/ 4967708 w 12192000"/>
              <a:gd name="connsiteY6750" fmla="*/ 300496 h 2007826"/>
              <a:gd name="connsiteX6751" fmla="*/ 4979010 w 12192000"/>
              <a:gd name="connsiteY6751" fmla="*/ 289493 h 2007826"/>
              <a:gd name="connsiteX6752" fmla="*/ 4985497 w 12192000"/>
              <a:gd name="connsiteY6752" fmla="*/ 294971 h 2007826"/>
              <a:gd name="connsiteX6753" fmla="*/ 4988836 w 12192000"/>
              <a:gd name="connsiteY6753" fmla="*/ 284016 h 2007826"/>
              <a:gd name="connsiteX6754" fmla="*/ 4992508 w 12192000"/>
              <a:gd name="connsiteY6754" fmla="*/ 294304 h 2007826"/>
              <a:gd name="connsiteX6755" fmla="*/ 5018504 w 12192000"/>
              <a:gd name="connsiteY6755" fmla="*/ 293256 h 2007826"/>
              <a:gd name="connsiteX6756" fmla="*/ 5028471 w 12192000"/>
              <a:gd name="connsiteY6756" fmla="*/ 283825 h 2007826"/>
              <a:gd name="connsiteX6757" fmla="*/ 5029949 w 12192000"/>
              <a:gd name="connsiteY6757" fmla="*/ 295304 h 2007826"/>
              <a:gd name="connsiteX6758" fmla="*/ 5041443 w 12192000"/>
              <a:gd name="connsiteY6758" fmla="*/ 285016 h 2007826"/>
              <a:gd name="connsiteX6759" fmla="*/ 5054991 w 12192000"/>
              <a:gd name="connsiteY6759" fmla="*/ 293637 h 2007826"/>
              <a:gd name="connsiteX6760" fmla="*/ 5070204 w 12192000"/>
              <a:gd name="connsiteY6760" fmla="*/ 287541 h 2007826"/>
              <a:gd name="connsiteX6761" fmla="*/ 5061665 w 12192000"/>
              <a:gd name="connsiteY6761" fmla="*/ 297305 h 2007826"/>
              <a:gd name="connsiteX6762" fmla="*/ 5069871 w 12192000"/>
              <a:gd name="connsiteY6762" fmla="*/ 302068 h 2007826"/>
              <a:gd name="connsiteX6763" fmla="*/ 5075958 w 12192000"/>
              <a:gd name="connsiteY6763" fmla="*/ 286826 h 2007826"/>
              <a:gd name="connsiteX6764" fmla="*/ 5075674 w 12192000"/>
              <a:gd name="connsiteY6764" fmla="*/ 298638 h 2007826"/>
              <a:gd name="connsiteX6765" fmla="*/ 5082330 w 12192000"/>
              <a:gd name="connsiteY6765" fmla="*/ 287826 h 2007826"/>
              <a:gd name="connsiteX6766" fmla="*/ 5094311 w 12192000"/>
              <a:gd name="connsiteY6766" fmla="*/ 293875 h 2007826"/>
              <a:gd name="connsiteX6767" fmla="*/ 5085182 w 12192000"/>
              <a:gd name="connsiteY6767" fmla="*/ 294494 h 2007826"/>
              <a:gd name="connsiteX6768" fmla="*/ 5095258 w 12192000"/>
              <a:gd name="connsiteY6768" fmla="*/ 305163 h 2007826"/>
              <a:gd name="connsiteX6769" fmla="*/ 5096686 w 12192000"/>
              <a:gd name="connsiteY6769" fmla="*/ 297114 h 2007826"/>
              <a:gd name="connsiteX6770" fmla="*/ 5105244 w 12192000"/>
              <a:gd name="connsiteY6770" fmla="*/ 302544 h 2007826"/>
              <a:gd name="connsiteX6771" fmla="*/ 5115606 w 12192000"/>
              <a:gd name="connsiteY6771" fmla="*/ 297781 h 2007826"/>
              <a:gd name="connsiteX6772" fmla="*/ 5115464 w 12192000"/>
              <a:gd name="connsiteY6772" fmla="*/ 304497 h 2007826"/>
              <a:gd name="connsiteX6773" fmla="*/ 5124875 w 12192000"/>
              <a:gd name="connsiteY6773" fmla="*/ 296876 h 2007826"/>
              <a:gd name="connsiteX6774" fmla="*/ 5126064 w 12192000"/>
              <a:gd name="connsiteY6774" fmla="*/ 284111 h 2007826"/>
              <a:gd name="connsiteX6775" fmla="*/ 5132387 w 12192000"/>
              <a:gd name="connsiteY6775" fmla="*/ 288446 h 2007826"/>
              <a:gd name="connsiteX6776" fmla="*/ 5135620 w 12192000"/>
              <a:gd name="connsiteY6776" fmla="*/ 290160 h 2007826"/>
              <a:gd name="connsiteX6777" fmla="*/ 5133671 w 12192000"/>
              <a:gd name="connsiteY6777" fmla="*/ 297829 h 2007826"/>
              <a:gd name="connsiteX6778" fmla="*/ 5142608 w 12192000"/>
              <a:gd name="connsiteY6778" fmla="*/ 302353 h 2007826"/>
              <a:gd name="connsiteX6779" fmla="*/ 5147549 w 12192000"/>
              <a:gd name="connsiteY6779" fmla="*/ 296304 h 2007826"/>
              <a:gd name="connsiteX6780" fmla="*/ 5143606 w 12192000"/>
              <a:gd name="connsiteY6780" fmla="*/ 293161 h 2007826"/>
              <a:gd name="connsiteX6781" fmla="*/ 5142844 w 12192000"/>
              <a:gd name="connsiteY6781" fmla="*/ 290160 h 2007826"/>
              <a:gd name="connsiteX6782" fmla="*/ 5144935 w 12192000"/>
              <a:gd name="connsiteY6782" fmla="*/ 287731 h 2007826"/>
              <a:gd name="connsiteX6783" fmla="*/ 5155159 w 12192000"/>
              <a:gd name="connsiteY6783" fmla="*/ 282778 h 2007826"/>
              <a:gd name="connsiteX6784" fmla="*/ 5156630 w 12192000"/>
              <a:gd name="connsiteY6784" fmla="*/ 298019 h 2007826"/>
              <a:gd name="connsiteX6785" fmla="*/ 5172701 w 12192000"/>
              <a:gd name="connsiteY6785" fmla="*/ 298591 h 2007826"/>
              <a:gd name="connsiteX6786" fmla="*/ 5172650 w 12192000"/>
              <a:gd name="connsiteY6786" fmla="*/ 294923 h 2007826"/>
              <a:gd name="connsiteX6787" fmla="*/ 5184378 w 12192000"/>
              <a:gd name="connsiteY6787" fmla="*/ 295876 h 2007826"/>
              <a:gd name="connsiteX6788" fmla="*/ 5170701 w 12192000"/>
              <a:gd name="connsiteY6788" fmla="*/ 285254 h 2007826"/>
              <a:gd name="connsiteX6789" fmla="*/ 5179403 w 12192000"/>
              <a:gd name="connsiteY6789" fmla="*/ 275157 h 2007826"/>
              <a:gd name="connsiteX6790" fmla="*/ 5185091 w 12192000"/>
              <a:gd name="connsiteY6790" fmla="*/ 275300 h 2007826"/>
              <a:gd name="connsiteX6791" fmla="*/ 5180214 w 12192000"/>
              <a:gd name="connsiteY6791" fmla="*/ 286588 h 2007826"/>
              <a:gd name="connsiteX6792" fmla="*/ 5195634 w 12192000"/>
              <a:gd name="connsiteY6792" fmla="*/ 286826 h 2007826"/>
              <a:gd name="connsiteX6793" fmla="*/ 5191835 w 12192000"/>
              <a:gd name="connsiteY6793" fmla="*/ 276157 h 2007826"/>
              <a:gd name="connsiteX6794" fmla="*/ 5200901 w 12192000"/>
              <a:gd name="connsiteY6794" fmla="*/ 286636 h 2007826"/>
              <a:gd name="connsiteX6795" fmla="*/ 5204566 w 12192000"/>
              <a:gd name="connsiteY6795" fmla="*/ 277967 h 2007826"/>
              <a:gd name="connsiteX6796" fmla="*/ 5207073 w 12192000"/>
              <a:gd name="connsiteY6796" fmla="*/ 289922 h 2007826"/>
              <a:gd name="connsiteX6797" fmla="*/ 5186291 w 12192000"/>
              <a:gd name="connsiteY6797" fmla="*/ 289446 h 2007826"/>
              <a:gd name="connsiteX6798" fmla="*/ 5217504 w 12192000"/>
              <a:gd name="connsiteY6798" fmla="*/ 297590 h 2007826"/>
              <a:gd name="connsiteX6799" fmla="*/ 5231664 w 12192000"/>
              <a:gd name="connsiteY6799" fmla="*/ 298829 h 2007826"/>
              <a:gd name="connsiteX6800" fmla="*/ 5239428 w 12192000"/>
              <a:gd name="connsiteY6800" fmla="*/ 292494 h 2007826"/>
              <a:gd name="connsiteX6801" fmla="*/ 5228596 w 12192000"/>
              <a:gd name="connsiteY6801" fmla="*/ 282492 h 2007826"/>
              <a:gd name="connsiteX6802" fmla="*/ 5227037 w 12192000"/>
              <a:gd name="connsiteY6802" fmla="*/ 291875 h 2007826"/>
              <a:gd name="connsiteX6803" fmla="*/ 5213432 w 12192000"/>
              <a:gd name="connsiteY6803" fmla="*/ 280301 h 2007826"/>
              <a:gd name="connsiteX6804" fmla="*/ 5222463 w 12192000"/>
              <a:gd name="connsiteY6804" fmla="*/ 282730 h 2007826"/>
              <a:gd name="connsiteX6805" fmla="*/ 5243742 w 12192000"/>
              <a:gd name="connsiteY6805" fmla="*/ 279777 h 2007826"/>
              <a:gd name="connsiteX6806" fmla="*/ 5240436 w 12192000"/>
              <a:gd name="connsiteY6806" fmla="*/ 291113 h 2007826"/>
              <a:gd name="connsiteX6807" fmla="*/ 5261300 w 12192000"/>
              <a:gd name="connsiteY6807" fmla="*/ 269203 h 2007826"/>
              <a:gd name="connsiteX6808" fmla="*/ 5262532 w 12192000"/>
              <a:gd name="connsiteY6808" fmla="*/ 274442 h 2007826"/>
              <a:gd name="connsiteX6809" fmla="*/ 5257030 w 12192000"/>
              <a:gd name="connsiteY6809" fmla="*/ 275252 h 2007826"/>
              <a:gd name="connsiteX6810" fmla="*/ 5253049 w 12192000"/>
              <a:gd name="connsiteY6810" fmla="*/ 291113 h 2007826"/>
              <a:gd name="connsiteX6811" fmla="*/ 5271028 w 12192000"/>
              <a:gd name="connsiteY6811" fmla="*/ 278253 h 2007826"/>
              <a:gd name="connsiteX6812" fmla="*/ 5266797 w 12192000"/>
              <a:gd name="connsiteY6812" fmla="*/ 270108 h 2007826"/>
              <a:gd name="connsiteX6813" fmla="*/ 5287075 w 12192000"/>
              <a:gd name="connsiteY6813" fmla="*/ 270060 h 2007826"/>
              <a:gd name="connsiteX6814" fmla="*/ 5286594 w 12192000"/>
              <a:gd name="connsiteY6814" fmla="*/ 275252 h 2007826"/>
              <a:gd name="connsiteX6815" fmla="*/ 5281179 w 12192000"/>
              <a:gd name="connsiteY6815" fmla="*/ 275014 h 2007826"/>
              <a:gd name="connsiteX6816" fmla="*/ 5282245 w 12192000"/>
              <a:gd name="connsiteY6816" fmla="*/ 285826 h 2007826"/>
              <a:gd name="connsiteX6817" fmla="*/ 5299781 w 12192000"/>
              <a:gd name="connsiteY6817" fmla="*/ 268679 h 2007826"/>
              <a:gd name="connsiteX6818" fmla="*/ 5301244 w 12192000"/>
              <a:gd name="connsiteY6818" fmla="*/ 275014 h 2007826"/>
              <a:gd name="connsiteX6819" fmla="*/ 5294293 w 12192000"/>
              <a:gd name="connsiteY6819" fmla="*/ 275252 h 2007826"/>
              <a:gd name="connsiteX6820" fmla="*/ 5302145 w 12192000"/>
              <a:gd name="connsiteY6820" fmla="*/ 289398 h 2007826"/>
              <a:gd name="connsiteX6821" fmla="*/ 5291753 w 12192000"/>
              <a:gd name="connsiteY6821" fmla="*/ 285302 h 2007826"/>
              <a:gd name="connsiteX6822" fmla="*/ 5283937 w 12192000"/>
              <a:gd name="connsiteY6822" fmla="*/ 288493 h 2007826"/>
              <a:gd name="connsiteX6823" fmla="*/ 5278525 w 12192000"/>
              <a:gd name="connsiteY6823" fmla="*/ 284445 h 2007826"/>
              <a:gd name="connsiteX6824" fmla="*/ 5274598 w 12192000"/>
              <a:gd name="connsiteY6824" fmla="*/ 289398 h 2007826"/>
              <a:gd name="connsiteX6825" fmla="*/ 5262010 w 12192000"/>
              <a:gd name="connsiteY6825" fmla="*/ 290732 h 2007826"/>
              <a:gd name="connsiteX6826" fmla="*/ 5308387 w 12192000"/>
              <a:gd name="connsiteY6826" fmla="*/ 292113 h 2007826"/>
              <a:gd name="connsiteX6827" fmla="*/ 5324541 w 12192000"/>
              <a:gd name="connsiteY6827" fmla="*/ 295018 h 2007826"/>
              <a:gd name="connsiteX6828" fmla="*/ 5324110 w 12192000"/>
              <a:gd name="connsiteY6828" fmla="*/ 287255 h 2007826"/>
              <a:gd name="connsiteX6829" fmla="*/ 5330964 w 12192000"/>
              <a:gd name="connsiteY6829" fmla="*/ 293780 h 2007826"/>
              <a:gd name="connsiteX6830" fmla="*/ 5346260 w 12192000"/>
              <a:gd name="connsiteY6830" fmla="*/ 293161 h 2007826"/>
              <a:gd name="connsiteX6831" fmla="*/ 5352829 w 12192000"/>
              <a:gd name="connsiteY6831" fmla="*/ 288588 h 2007826"/>
              <a:gd name="connsiteX6832" fmla="*/ 5356971 w 12192000"/>
              <a:gd name="connsiteY6832" fmla="*/ 273299 h 2007826"/>
              <a:gd name="connsiteX6833" fmla="*/ 5357544 w 12192000"/>
              <a:gd name="connsiteY6833" fmla="*/ 290970 h 2007826"/>
              <a:gd name="connsiteX6834" fmla="*/ 5423531 w 12192000"/>
              <a:gd name="connsiteY6834" fmla="*/ 288636 h 2007826"/>
              <a:gd name="connsiteX6835" fmla="*/ 5419247 w 12192000"/>
              <a:gd name="connsiteY6835" fmla="*/ 279920 h 2007826"/>
              <a:gd name="connsiteX6836" fmla="*/ 5409438 w 12192000"/>
              <a:gd name="connsiteY6836" fmla="*/ 285350 h 2007826"/>
              <a:gd name="connsiteX6837" fmla="*/ 5420724 w 12192000"/>
              <a:gd name="connsiteY6837" fmla="*/ 265440 h 2007826"/>
              <a:gd name="connsiteX6838" fmla="*/ 5449290 w 12192000"/>
              <a:gd name="connsiteY6838" fmla="*/ 265917 h 2007826"/>
              <a:gd name="connsiteX6839" fmla="*/ 5448148 w 12192000"/>
              <a:gd name="connsiteY6839" fmla="*/ 275490 h 2007826"/>
              <a:gd name="connsiteX6840" fmla="*/ 5461431 w 12192000"/>
              <a:gd name="connsiteY6840" fmla="*/ 269013 h 2007826"/>
              <a:gd name="connsiteX6841" fmla="*/ 5458336 w 12192000"/>
              <a:gd name="connsiteY6841" fmla="*/ 281730 h 2007826"/>
              <a:gd name="connsiteX6842" fmla="*/ 5476191 w 12192000"/>
              <a:gd name="connsiteY6842" fmla="*/ 264059 h 2007826"/>
              <a:gd name="connsiteX6843" fmla="*/ 5462908 w 12192000"/>
              <a:gd name="connsiteY6843" fmla="*/ 282873 h 2007826"/>
              <a:gd name="connsiteX6844" fmla="*/ 5558131 w 12192000"/>
              <a:gd name="connsiteY6844" fmla="*/ 283254 h 2007826"/>
              <a:gd name="connsiteX6845" fmla="*/ 5586174 w 12192000"/>
              <a:gd name="connsiteY6845" fmla="*/ 283921 h 2007826"/>
              <a:gd name="connsiteX6846" fmla="*/ 5587174 w 12192000"/>
              <a:gd name="connsiteY6846" fmla="*/ 275538 h 2007826"/>
              <a:gd name="connsiteX6847" fmla="*/ 5610312 w 12192000"/>
              <a:gd name="connsiteY6847" fmla="*/ 284445 h 2007826"/>
              <a:gd name="connsiteX6848" fmla="*/ 5610599 w 12192000"/>
              <a:gd name="connsiteY6848" fmla="*/ 274061 h 2007826"/>
              <a:gd name="connsiteX6849" fmla="*/ 5621169 w 12192000"/>
              <a:gd name="connsiteY6849" fmla="*/ 283683 h 2007826"/>
              <a:gd name="connsiteX6850" fmla="*/ 5641928 w 12192000"/>
              <a:gd name="connsiteY6850" fmla="*/ 280777 h 2007826"/>
              <a:gd name="connsiteX6851" fmla="*/ 5645594 w 12192000"/>
              <a:gd name="connsiteY6851" fmla="*/ 284397 h 2007826"/>
              <a:gd name="connsiteX6852" fmla="*/ 5652258 w 12192000"/>
              <a:gd name="connsiteY6852" fmla="*/ 279729 h 2007826"/>
              <a:gd name="connsiteX6853" fmla="*/ 5657259 w 12192000"/>
              <a:gd name="connsiteY6853" fmla="*/ 280158 h 2007826"/>
              <a:gd name="connsiteX6854" fmla="*/ 5659687 w 12192000"/>
              <a:gd name="connsiteY6854" fmla="*/ 279872 h 2007826"/>
              <a:gd name="connsiteX6855" fmla="*/ 5651498 w 12192000"/>
              <a:gd name="connsiteY6855" fmla="*/ 272109 h 2007826"/>
              <a:gd name="connsiteX6856" fmla="*/ 5658068 w 12192000"/>
              <a:gd name="connsiteY6856" fmla="*/ 268012 h 2007826"/>
              <a:gd name="connsiteX6857" fmla="*/ 5669731 w 12192000"/>
              <a:gd name="connsiteY6857" fmla="*/ 269298 h 2007826"/>
              <a:gd name="connsiteX6858" fmla="*/ 5673875 w 12192000"/>
              <a:gd name="connsiteY6858" fmla="*/ 251437 h 2007826"/>
              <a:gd name="connsiteX6859" fmla="*/ 5661638 w 12192000"/>
              <a:gd name="connsiteY6859" fmla="*/ 251247 h 2007826"/>
              <a:gd name="connsiteX6860" fmla="*/ 5661161 w 12192000"/>
              <a:gd name="connsiteY6860" fmla="*/ 261154 h 2007826"/>
              <a:gd name="connsiteX6861" fmla="*/ 5658305 w 12192000"/>
              <a:gd name="connsiteY6861" fmla="*/ 252199 h 2007826"/>
              <a:gd name="connsiteX6862" fmla="*/ 5643498 w 12192000"/>
              <a:gd name="connsiteY6862" fmla="*/ 251485 h 2007826"/>
              <a:gd name="connsiteX6863" fmla="*/ 5636642 w 12192000"/>
              <a:gd name="connsiteY6863" fmla="*/ 254152 h 2007826"/>
              <a:gd name="connsiteX6864" fmla="*/ 5623358 w 12192000"/>
              <a:gd name="connsiteY6864" fmla="*/ 250389 h 2007826"/>
              <a:gd name="connsiteX6865" fmla="*/ 5622551 w 12192000"/>
              <a:gd name="connsiteY6865" fmla="*/ 261201 h 2007826"/>
              <a:gd name="connsiteX6866" fmla="*/ 5620311 w 12192000"/>
              <a:gd name="connsiteY6866" fmla="*/ 252104 h 2007826"/>
              <a:gd name="connsiteX6867" fmla="*/ 5602218 w 12192000"/>
              <a:gd name="connsiteY6867" fmla="*/ 251675 h 2007826"/>
              <a:gd name="connsiteX6868" fmla="*/ 5597172 w 12192000"/>
              <a:gd name="connsiteY6868" fmla="*/ 262821 h 2007826"/>
              <a:gd name="connsiteX6869" fmla="*/ 5595363 w 12192000"/>
              <a:gd name="connsiteY6869" fmla="*/ 249913 h 2007826"/>
              <a:gd name="connsiteX6870" fmla="*/ 5581747 w 12192000"/>
              <a:gd name="connsiteY6870" fmla="*/ 262535 h 2007826"/>
              <a:gd name="connsiteX6871" fmla="*/ 5582698 w 12192000"/>
              <a:gd name="connsiteY6871" fmla="*/ 250294 h 2007826"/>
              <a:gd name="connsiteX6872" fmla="*/ 5569796 w 12192000"/>
              <a:gd name="connsiteY6872" fmla="*/ 249770 h 2007826"/>
              <a:gd name="connsiteX6873" fmla="*/ 6211169 w 12192000"/>
              <a:gd name="connsiteY6873" fmla="*/ 249086 h 2007826"/>
              <a:gd name="connsiteX6874" fmla="*/ 6197060 w 12192000"/>
              <a:gd name="connsiteY6874" fmla="*/ 253104 h 2007826"/>
              <a:gd name="connsiteX6875" fmla="*/ 6214777 w 12192000"/>
              <a:gd name="connsiteY6875" fmla="*/ 258820 h 2007826"/>
              <a:gd name="connsiteX6876" fmla="*/ 6211169 w 12192000"/>
              <a:gd name="connsiteY6876" fmla="*/ 249086 h 2007826"/>
              <a:gd name="connsiteX6877" fmla="*/ 8192072 w 12192000"/>
              <a:gd name="connsiteY6877" fmla="*/ 248246 h 2007826"/>
              <a:gd name="connsiteX6878" fmla="*/ 8192072 w 12192000"/>
              <a:gd name="connsiteY6878" fmla="*/ 248246 h 2007826"/>
              <a:gd name="connsiteX6879" fmla="*/ 5892745 w 12192000"/>
              <a:gd name="connsiteY6879" fmla="*/ 248198 h 2007826"/>
              <a:gd name="connsiteX6880" fmla="*/ 5892983 w 12192000"/>
              <a:gd name="connsiteY6880" fmla="*/ 264250 h 2007826"/>
              <a:gd name="connsiteX6881" fmla="*/ 5892745 w 12192000"/>
              <a:gd name="connsiteY6881" fmla="*/ 248198 h 2007826"/>
              <a:gd name="connsiteX6882" fmla="*/ 6135482 w 12192000"/>
              <a:gd name="connsiteY6882" fmla="*/ 248151 h 2007826"/>
              <a:gd name="connsiteX6883" fmla="*/ 6130433 w 12192000"/>
              <a:gd name="connsiteY6883" fmla="*/ 269965 h 2007826"/>
              <a:gd name="connsiteX6884" fmla="*/ 6135482 w 12192000"/>
              <a:gd name="connsiteY6884" fmla="*/ 248151 h 2007826"/>
              <a:gd name="connsiteX6885" fmla="*/ 6120575 w 12192000"/>
              <a:gd name="connsiteY6885" fmla="*/ 248056 h 2007826"/>
              <a:gd name="connsiteX6886" fmla="*/ 6120575 w 12192000"/>
              <a:gd name="connsiteY6886" fmla="*/ 248056 h 2007826"/>
              <a:gd name="connsiteX6887" fmla="*/ 5816281 w 12192000"/>
              <a:gd name="connsiteY6887" fmla="*/ 248056 h 2007826"/>
              <a:gd name="connsiteX6888" fmla="*/ 5813615 w 12192000"/>
              <a:gd name="connsiteY6888" fmla="*/ 264297 h 2007826"/>
              <a:gd name="connsiteX6889" fmla="*/ 5809043 w 12192000"/>
              <a:gd name="connsiteY6889" fmla="*/ 251342 h 2007826"/>
              <a:gd name="connsiteX6890" fmla="*/ 5799188 w 12192000"/>
              <a:gd name="connsiteY6890" fmla="*/ 251294 h 2007826"/>
              <a:gd name="connsiteX6891" fmla="*/ 5801284 w 12192000"/>
              <a:gd name="connsiteY6891" fmla="*/ 261487 h 2007826"/>
              <a:gd name="connsiteX6892" fmla="*/ 5795664 w 12192000"/>
              <a:gd name="connsiteY6892" fmla="*/ 260820 h 2007826"/>
              <a:gd name="connsiteX6893" fmla="*/ 5797855 w 12192000"/>
              <a:gd name="connsiteY6893" fmla="*/ 250770 h 2007826"/>
              <a:gd name="connsiteX6894" fmla="*/ 5791856 w 12192000"/>
              <a:gd name="connsiteY6894" fmla="*/ 248961 h 2007826"/>
              <a:gd name="connsiteX6895" fmla="*/ 5790286 w 12192000"/>
              <a:gd name="connsiteY6895" fmla="*/ 263202 h 2007826"/>
              <a:gd name="connsiteX6896" fmla="*/ 5784952 w 12192000"/>
              <a:gd name="connsiteY6896" fmla="*/ 251437 h 2007826"/>
              <a:gd name="connsiteX6897" fmla="*/ 5776241 w 12192000"/>
              <a:gd name="connsiteY6897" fmla="*/ 251247 h 2007826"/>
              <a:gd name="connsiteX6898" fmla="*/ 5777050 w 12192000"/>
              <a:gd name="connsiteY6898" fmla="*/ 261201 h 2007826"/>
              <a:gd name="connsiteX6899" fmla="*/ 5772337 w 12192000"/>
              <a:gd name="connsiteY6899" fmla="*/ 261011 h 2007826"/>
              <a:gd name="connsiteX6900" fmla="*/ 5772050 w 12192000"/>
              <a:gd name="connsiteY6900" fmla="*/ 251247 h 2007826"/>
              <a:gd name="connsiteX6901" fmla="*/ 5764241 w 12192000"/>
              <a:gd name="connsiteY6901" fmla="*/ 251247 h 2007826"/>
              <a:gd name="connsiteX6902" fmla="*/ 5763337 w 12192000"/>
              <a:gd name="connsiteY6902" fmla="*/ 260820 h 2007826"/>
              <a:gd name="connsiteX6903" fmla="*/ 5757528 w 12192000"/>
              <a:gd name="connsiteY6903" fmla="*/ 260820 h 2007826"/>
              <a:gd name="connsiteX6904" fmla="*/ 5761338 w 12192000"/>
              <a:gd name="connsiteY6904" fmla="*/ 249961 h 2007826"/>
              <a:gd name="connsiteX6905" fmla="*/ 5729295 w 12192000"/>
              <a:gd name="connsiteY6905" fmla="*/ 251580 h 2007826"/>
              <a:gd name="connsiteX6906" fmla="*/ 5722868 w 12192000"/>
              <a:gd name="connsiteY6906" fmla="*/ 262059 h 2007826"/>
              <a:gd name="connsiteX6907" fmla="*/ 5723153 w 12192000"/>
              <a:gd name="connsiteY6907" fmla="*/ 251151 h 2007826"/>
              <a:gd name="connsiteX6908" fmla="*/ 5715488 w 12192000"/>
              <a:gd name="connsiteY6908" fmla="*/ 251294 h 2007826"/>
              <a:gd name="connsiteX6909" fmla="*/ 5714820 w 12192000"/>
              <a:gd name="connsiteY6909" fmla="*/ 259106 h 2007826"/>
              <a:gd name="connsiteX6910" fmla="*/ 5710488 w 12192000"/>
              <a:gd name="connsiteY6910" fmla="*/ 258867 h 2007826"/>
              <a:gd name="connsiteX6911" fmla="*/ 5710107 w 12192000"/>
              <a:gd name="connsiteY6911" fmla="*/ 251294 h 2007826"/>
              <a:gd name="connsiteX6912" fmla="*/ 5700156 w 12192000"/>
              <a:gd name="connsiteY6912" fmla="*/ 251247 h 2007826"/>
              <a:gd name="connsiteX6913" fmla="*/ 5699919 w 12192000"/>
              <a:gd name="connsiteY6913" fmla="*/ 271537 h 2007826"/>
              <a:gd name="connsiteX6914" fmla="*/ 5712298 w 12192000"/>
              <a:gd name="connsiteY6914" fmla="*/ 262964 h 2007826"/>
              <a:gd name="connsiteX6915" fmla="*/ 5705776 w 12192000"/>
              <a:gd name="connsiteY6915" fmla="*/ 282635 h 2007826"/>
              <a:gd name="connsiteX6916" fmla="*/ 5720581 w 12192000"/>
              <a:gd name="connsiteY6916" fmla="*/ 279062 h 2007826"/>
              <a:gd name="connsiteX6917" fmla="*/ 5713678 w 12192000"/>
              <a:gd name="connsiteY6917" fmla="*/ 270346 h 2007826"/>
              <a:gd name="connsiteX6918" fmla="*/ 5720201 w 12192000"/>
              <a:gd name="connsiteY6918" fmla="*/ 270680 h 2007826"/>
              <a:gd name="connsiteX6919" fmla="*/ 5719535 w 12192000"/>
              <a:gd name="connsiteY6919" fmla="*/ 265583 h 2007826"/>
              <a:gd name="connsiteX6920" fmla="*/ 5724866 w 12192000"/>
              <a:gd name="connsiteY6920" fmla="*/ 265583 h 2007826"/>
              <a:gd name="connsiteX6921" fmla="*/ 5721250 w 12192000"/>
              <a:gd name="connsiteY6921" fmla="*/ 274347 h 2007826"/>
              <a:gd name="connsiteX6922" fmla="*/ 5738532 w 12192000"/>
              <a:gd name="connsiteY6922" fmla="*/ 262106 h 2007826"/>
              <a:gd name="connsiteX6923" fmla="*/ 5722059 w 12192000"/>
              <a:gd name="connsiteY6923" fmla="*/ 276967 h 2007826"/>
              <a:gd name="connsiteX6924" fmla="*/ 5744387 w 12192000"/>
              <a:gd name="connsiteY6924" fmla="*/ 280253 h 2007826"/>
              <a:gd name="connsiteX6925" fmla="*/ 5738340 w 12192000"/>
              <a:gd name="connsiteY6925" fmla="*/ 268965 h 2007826"/>
              <a:gd name="connsiteX6926" fmla="*/ 5750387 w 12192000"/>
              <a:gd name="connsiteY6926" fmla="*/ 279062 h 2007826"/>
              <a:gd name="connsiteX6927" fmla="*/ 5761431 w 12192000"/>
              <a:gd name="connsiteY6927" fmla="*/ 280777 h 2007826"/>
              <a:gd name="connsiteX6928" fmla="*/ 5749481 w 12192000"/>
              <a:gd name="connsiteY6928" fmla="*/ 271966 h 2007826"/>
              <a:gd name="connsiteX6929" fmla="*/ 5761386 w 12192000"/>
              <a:gd name="connsiteY6929" fmla="*/ 262630 h 2007826"/>
              <a:gd name="connsiteX6930" fmla="*/ 5763384 w 12192000"/>
              <a:gd name="connsiteY6930" fmla="*/ 272680 h 2007826"/>
              <a:gd name="connsiteX6931" fmla="*/ 5769622 w 12192000"/>
              <a:gd name="connsiteY6931" fmla="*/ 266107 h 2007826"/>
              <a:gd name="connsiteX6932" fmla="*/ 5780144 w 12192000"/>
              <a:gd name="connsiteY6932" fmla="*/ 268012 h 2007826"/>
              <a:gd name="connsiteX6933" fmla="*/ 5769670 w 12192000"/>
              <a:gd name="connsiteY6933" fmla="*/ 272347 h 2007826"/>
              <a:gd name="connsiteX6934" fmla="*/ 5778714 w 12192000"/>
              <a:gd name="connsiteY6934" fmla="*/ 281492 h 2007826"/>
              <a:gd name="connsiteX6935" fmla="*/ 5800949 w 12192000"/>
              <a:gd name="connsiteY6935" fmla="*/ 263869 h 2007826"/>
              <a:gd name="connsiteX6936" fmla="*/ 5794808 w 12192000"/>
              <a:gd name="connsiteY6936" fmla="*/ 276729 h 2007826"/>
              <a:gd name="connsiteX6937" fmla="*/ 5812566 w 12192000"/>
              <a:gd name="connsiteY6937" fmla="*/ 263488 h 2007826"/>
              <a:gd name="connsiteX6938" fmla="*/ 5821852 w 12192000"/>
              <a:gd name="connsiteY6938" fmla="*/ 277062 h 2007826"/>
              <a:gd name="connsiteX6939" fmla="*/ 5833755 w 12192000"/>
              <a:gd name="connsiteY6939" fmla="*/ 279872 h 2007826"/>
              <a:gd name="connsiteX6940" fmla="*/ 5817803 w 12192000"/>
              <a:gd name="connsiteY6940" fmla="*/ 266250 h 2007826"/>
              <a:gd name="connsiteX6941" fmla="*/ 5835658 w 12192000"/>
              <a:gd name="connsiteY6941" fmla="*/ 255105 h 2007826"/>
              <a:gd name="connsiteX6942" fmla="*/ 5840990 w 12192000"/>
              <a:gd name="connsiteY6942" fmla="*/ 256057 h 2007826"/>
              <a:gd name="connsiteX6943" fmla="*/ 5838850 w 12192000"/>
              <a:gd name="connsiteY6943" fmla="*/ 268346 h 2007826"/>
              <a:gd name="connsiteX6944" fmla="*/ 5849847 w 12192000"/>
              <a:gd name="connsiteY6944" fmla="*/ 252866 h 2007826"/>
              <a:gd name="connsiteX6945" fmla="*/ 5830232 w 12192000"/>
              <a:gd name="connsiteY6945" fmla="*/ 248294 h 2007826"/>
              <a:gd name="connsiteX6946" fmla="*/ 5826565 w 12192000"/>
              <a:gd name="connsiteY6946" fmla="*/ 254295 h 2007826"/>
              <a:gd name="connsiteX6947" fmla="*/ 5816281 w 12192000"/>
              <a:gd name="connsiteY6947" fmla="*/ 248056 h 2007826"/>
              <a:gd name="connsiteX6948" fmla="*/ 7604569 w 12192000"/>
              <a:gd name="connsiteY6948" fmla="*/ 247770 h 2007826"/>
              <a:gd name="connsiteX6949" fmla="*/ 7587090 w 12192000"/>
              <a:gd name="connsiteY6949" fmla="*/ 248008 h 2007826"/>
              <a:gd name="connsiteX6950" fmla="*/ 7604569 w 12192000"/>
              <a:gd name="connsiteY6950" fmla="*/ 247770 h 2007826"/>
              <a:gd name="connsiteX6951" fmla="*/ 6082336 w 12192000"/>
              <a:gd name="connsiteY6951" fmla="*/ 247722 h 2007826"/>
              <a:gd name="connsiteX6952" fmla="*/ 6082336 w 12192000"/>
              <a:gd name="connsiteY6952" fmla="*/ 247722 h 2007826"/>
              <a:gd name="connsiteX6953" fmla="*/ 6176820 w 12192000"/>
              <a:gd name="connsiteY6953" fmla="*/ 247627 h 2007826"/>
              <a:gd name="connsiteX6954" fmla="*/ 6168105 w 12192000"/>
              <a:gd name="connsiteY6954" fmla="*/ 252819 h 2007826"/>
              <a:gd name="connsiteX6955" fmla="*/ 6157532 w 12192000"/>
              <a:gd name="connsiteY6955" fmla="*/ 265631 h 2007826"/>
              <a:gd name="connsiteX6956" fmla="*/ 6154532 w 12192000"/>
              <a:gd name="connsiteY6956" fmla="*/ 273109 h 2007826"/>
              <a:gd name="connsiteX6957" fmla="*/ 6144387 w 12192000"/>
              <a:gd name="connsiteY6957" fmla="*/ 263202 h 2007826"/>
              <a:gd name="connsiteX6958" fmla="*/ 6145816 w 12192000"/>
              <a:gd name="connsiteY6958" fmla="*/ 280872 h 2007826"/>
              <a:gd name="connsiteX6959" fmla="*/ 6186297 w 12192000"/>
              <a:gd name="connsiteY6959" fmla="*/ 279967 h 2007826"/>
              <a:gd name="connsiteX6960" fmla="*/ 6185583 w 12192000"/>
              <a:gd name="connsiteY6960" fmla="*/ 264583 h 2007826"/>
              <a:gd name="connsiteX6961" fmla="*/ 6169200 w 12192000"/>
              <a:gd name="connsiteY6961" fmla="*/ 277014 h 2007826"/>
              <a:gd name="connsiteX6962" fmla="*/ 6176820 w 12192000"/>
              <a:gd name="connsiteY6962" fmla="*/ 247627 h 2007826"/>
              <a:gd name="connsiteX6963" fmla="*/ 3571566 w 12192000"/>
              <a:gd name="connsiteY6963" fmla="*/ 247055 h 2007826"/>
              <a:gd name="connsiteX6964" fmla="*/ 3542300 w 12192000"/>
              <a:gd name="connsiteY6964" fmla="*/ 251342 h 2007826"/>
              <a:gd name="connsiteX6965" fmla="*/ 3524653 w 12192000"/>
              <a:gd name="connsiteY6965" fmla="*/ 252914 h 2007826"/>
              <a:gd name="connsiteX6966" fmla="*/ 3524653 w 12192000"/>
              <a:gd name="connsiteY6966" fmla="*/ 264821 h 2007826"/>
              <a:gd name="connsiteX6967" fmla="*/ 3531522 w 12192000"/>
              <a:gd name="connsiteY6967" fmla="*/ 260392 h 2007826"/>
              <a:gd name="connsiteX6968" fmla="*/ 3535815 w 12192000"/>
              <a:gd name="connsiteY6968" fmla="*/ 266155 h 2007826"/>
              <a:gd name="connsiteX6969" fmla="*/ 3565571 w 12192000"/>
              <a:gd name="connsiteY6969" fmla="*/ 258725 h 2007826"/>
              <a:gd name="connsiteX6970" fmla="*/ 3571566 w 12192000"/>
              <a:gd name="connsiteY6970" fmla="*/ 247055 h 2007826"/>
              <a:gd name="connsiteX6971" fmla="*/ 7915561 w 12192000"/>
              <a:gd name="connsiteY6971" fmla="*/ 246674 h 2007826"/>
              <a:gd name="connsiteX6972" fmla="*/ 7935182 w 12192000"/>
              <a:gd name="connsiteY6972" fmla="*/ 256724 h 2007826"/>
              <a:gd name="connsiteX6973" fmla="*/ 7947565 w 12192000"/>
              <a:gd name="connsiteY6973" fmla="*/ 251723 h 2007826"/>
              <a:gd name="connsiteX6974" fmla="*/ 7962185 w 12192000"/>
              <a:gd name="connsiteY6974" fmla="*/ 256771 h 2007826"/>
              <a:gd name="connsiteX6975" fmla="*/ 7967186 w 12192000"/>
              <a:gd name="connsiteY6975" fmla="*/ 266631 h 2007826"/>
              <a:gd name="connsiteX6976" fmla="*/ 7957328 w 12192000"/>
              <a:gd name="connsiteY6976" fmla="*/ 258772 h 2007826"/>
              <a:gd name="connsiteX6977" fmla="*/ 7936659 w 12192000"/>
              <a:gd name="connsiteY6977" fmla="*/ 277443 h 2007826"/>
              <a:gd name="connsiteX6978" fmla="*/ 7920847 w 12192000"/>
              <a:gd name="connsiteY6978" fmla="*/ 260058 h 2007826"/>
              <a:gd name="connsiteX6979" fmla="*/ 7915561 w 12192000"/>
              <a:gd name="connsiteY6979" fmla="*/ 246674 h 2007826"/>
              <a:gd name="connsiteX6980" fmla="*/ 7107514 w 12192000"/>
              <a:gd name="connsiteY6980" fmla="*/ 246311 h 2007826"/>
              <a:gd name="connsiteX6981" fmla="*/ 7101459 w 12192000"/>
              <a:gd name="connsiteY6981" fmla="*/ 246960 h 2007826"/>
              <a:gd name="connsiteX6982" fmla="*/ 7107514 w 12192000"/>
              <a:gd name="connsiteY6982" fmla="*/ 246311 h 2007826"/>
              <a:gd name="connsiteX6983" fmla="*/ 2569493 w 12192000"/>
              <a:gd name="connsiteY6983" fmla="*/ 246233 h 2007826"/>
              <a:gd name="connsiteX6984" fmla="*/ 2563479 w 12192000"/>
              <a:gd name="connsiteY6984" fmla="*/ 247150 h 2007826"/>
              <a:gd name="connsiteX6985" fmla="*/ 2569493 w 12192000"/>
              <a:gd name="connsiteY6985" fmla="*/ 246233 h 2007826"/>
              <a:gd name="connsiteX6986" fmla="*/ 5261000 w 12192000"/>
              <a:gd name="connsiteY6986" fmla="*/ 246208 h 2007826"/>
              <a:gd name="connsiteX6987" fmla="*/ 5254922 w 12192000"/>
              <a:gd name="connsiteY6987" fmla="*/ 246817 h 2007826"/>
              <a:gd name="connsiteX6988" fmla="*/ 5261000 w 12192000"/>
              <a:gd name="connsiteY6988" fmla="*/ 246208 h 2007826"/>
              <a:gd name="connsiteX6989" fmla="*/ 7146255 w 12192000"/>
              <a:gd name="connsiteY6989" fmla="*/ 245893 h 2007826"/>
              <a:gd name="connsiteX6990" fmla="*/ 7140274 w 12192000"/>
              <a:gd name="connsiteY6990" fmla="*/ 246770 h 2007826"/>
              <a:gd name="connsiteX6991" fmla="*/ 7146255 w 12192000"/>
              <a:gd name="connsiteY6991" fmla="*/ 245893 h 2007826"/>
              <a:gd name="connsiteX6992" fmla="*/ 7905529 w 12192000"/>
              <a:gd name="connsiteY6992" fmla="*/ 245823 h 2007826"/>
              <a:gd name="connsiteX6993" fmla="*/ 7911416 w 12192000"/>
              <a:gd name="connsiteY6993" fmla="*/ 251437 h 2007826"/>
              <a:gd name="connsiteX6994" fmla="*/ 7900463 w 12192000"/>
              <a:gd name="connsiteY6994" fmla="*/ 256486 h 2007826"/>
              <a:gd name="connsiteX6995" fmla="*/ 7897319 w 12192000"/>
              <a:gd name="connsiteY6995" fmla="*/ 248103 h 2007826"/>
              <a:gd name="connsiteX6996" fmla="*/ 7905529 w 12192000"/>
              <a:gd name="connsiteY6996" fmla="*/ 245823 h 2007826"/>
              <a:gd name="connsiteX6997" fmla="*/ 6062102 w 12192000"/>
              <a:gd name="connsiteY6997" fmla="*/ 245531 h 2007826"/>
              <a:gd name="connsiteX6998" fmla="*/ 6052578 w 12192000"/>
              <a:gd name="connsiteY6998" fmla="*/ 255962 h 2007826"/>
              <a:gd name="connsiteX6999" fmla="*/ 6043056 w 12192000"/>
              <a:gd name="connsiteY6999" fmla="*/ 246531 h 2007826"/>
              <a:gd name="connsiteX7000" fmla="*/ 6058436 w 12192000"/>
              <a:gd name="connsiteY7000" fmla="*/ 256153 h 2007826"/>
              <a:gd name="connsiteX7001" fmla="*/ 6055150 w 12192000"/>
              <a:gd name="connsiteY7001" fmla="*/ 267060 h 2007826"/>
              <a:gd name="connsiteX7002" fmla="*/ 6064100 w 12192000"/>
              <a:gd name="connsiteY7002" fmla="*/ 263964 h 2007826"/>
              <a:gd name="connsiteX7003" fmla="*/ 6062102 w 12192000"/>
              <a:gd name="connsiteY7003" fmla="*/ 245531 h 2007826"/>
              <a:gd name="connsiteX7004" fmla="*/ 3211831 w 12192000"/>
              <a:gd name="connsiteY7004" fmla="*/ 245173 h 2007826"/>
              <a:gd name="connsiteX7005" fmla="*/ 3217517 w 12192000"/>
              <a:gd name="connsiteY7005" fmla="*/ 251008 h 2007826"/>
              <a:gd name="connsiteX7006" fmla="*/ 3202893 w 12192000"/>
              <a:gd name="connsiteY7006" fmla="*/ 247340 h 2007826"/>
              <a:gd name="connsiteX7007" fmla="*/ 3211831 w 12192000"/>
              <a:gd name="connsiteY7007" fmla="*/ 245173 h 2007826"/>
              <a:gd name="connsiteX7008" fmla="*/ 7668529 w 12192000"/>
              <a:gd name="connsiteY7008" fmla="*/ 244388 h 2007826"/>
              <a:gd name="connsiteX7009" fmla="*/ 7673673 w 12192000"/>
              <a:gd name="connsiteY7009" fmla="*/ 258677 h 2007826"/>
              <a:gd name="connsiteX7010" fmla="*/ 7686770 w 12192000"/>
              <a:gd name="connsiteY7010" fmla="*/ 245245 h 2007826"/>
              <a:gd name="connsiteX7011" fmla="*/ 7680721 w 12192000"/>
              <a:gd name="connsiteY7011" fmla="*/ 257057 h 2007826"/>
              <a:gd name="connsiteX7012" fmla="*/ 7692294 w 12192000"/>
              <a:gd name="connsiteY7012" fmla="*/ 255819 h 2007826"/>
              <a:gd name="connsiteX7013" fmla="*/ 7692294 w 12192000"/>
              <a:gd name="connsiteY7013" fmla="*/ 260296 h 2007826"/>
              <a:gd name="connsiteX7014" fmla="*/ 7670625 w 12192000"/>
              <a:gd name="connsiteY7014" fmla="*/ 261678 h 2007826"/>
              <a:gd name="connsiteX7015" fmla="*/ 7661052 w 12192000"/>
              <a:gd name="connsiteY7015" fmla="*/ 252818 h 2007826"/>
              <a:gd name="connsiteX7016" fmla="*/ 7667910 w 12192000"/>
              <a:gd name="connsiteY7016" fmla="*/ 251675 h 2007826"/>
              <a:gd name="connsiteX7017" fmla="*/ 5948118 w 12192000"/>
              <a:gd name="connsiteY7017" fmla="*/ 244245 h 2007826"/>
              <a:gd name="connsiteX7018" fmla="*/ 5940738 w 12192000"/>
              <a:gd name="connsiteY7018" fmla="*/ 262249 h 2007826"/>
              <a:gd name="connsiteX7019" fmla="*/ 5929644 w 12192000"/>
              <a:gd name="connsiteY7019" fmla="*/ 244769 h 2007826"/>
              <a:gd name="connsiteX7020" fmla="*/ 5929169 w 12192000"/>
              <a:gd name="connsiteY7020" fmla="*/ 266202 h 2007826"/>
              <a:gd name="connsiteX7021" fmla="*/ 5918171 w 12192000"/>
              <a:gd name="connsiteY7021" fmla="*/ 266488 h 2007826"/>
              <a:gd name="connsiteX7022" fmla="*/ 5926025 w 12192000"/>
              <a:gd name="connsiteY7022" fmla="*/ 251771 h 2007826"/>
              <a:gd name="connsiteX7023" fmla="*/ 5904697 w 12192000"/>
              <a:gd name="connsiteY7023" fmla="*/ 246341 h 2007826"/>
              <a:gd name="connsiteX7024" fmla="*/ 5907457 w 12192000"/>
              <a:gd name="connsiteY7024" fmla="*/ 266726 h 2007826"/>
              <a:gd name="connsiteX7025" fmla="*/ 5912171 w 12192000"/>
              <a:gd name="connsiteY7025" fmla="*/ 252199 h 2007826"/>
              <a:gd name="connsiteX7026" fmla="*/ 5909982 w 12192000"/>
              <a:gd name="connsiteY7026" fmla="*/ 270441 h 2007826"/>
              <a:gd name="connsiteX7027" fmla="*/ 5910172 w 12192000"/>
              <a:gd name="connsiteY7027" fmla="*/ 275252 h 2007826"/>
              <a:gd name="connsiteX7028" fmla="*/ 5930405 w 12192000"/>
              <a:gd name="connsiteY7028" fmla="*/ 273299 h 2007826"/>
              <a:gd name="connsiteX7029" fmla="*/ 5932691 w 12192000"/>
              <a:gd name="connsiteY7029" fmla="*/ 279444 h 2007826"/>
              <a:gd name="connsiteX7030" fmla="*/ 6067338 w 12192000"/>
              <a:gd name="connsiteY7030" fmla="*/ 279586 h 2007826"/>
              <a:gd name="connsiteX7031" fmla="*/ 6080717 w 12192000"/>
              <a:gd name="connsiteY7031" fmla="*/ 267917 h 2007826"/>
              <a:gd name="connsiteX7032" fmla="*/ 6078765 w 12192000"/>
              <a:gd name="connsiteY7032" fmla="*/ 269108 h 2007826"/>
              <a:gd name="connsiteX7033" fmla="*/ 6070577 w 12192000"/>
              <a:gd name="connsiteY7033" fmla="*/ 265155 h 2007826"/>
              <a:gd name="connsiteX7034" fmla="*/ 6078432 w 12192000"/>
              <a:gd name="connsiteY7034" fmla="*/ 251723 h 2007826"/>
              <a:gd name="connsiteX7035" fmla="*/ 6067386 w 12192000"/>
              <a:gd name="connsiteY7035" fmla="*/ 250818 h 2007826"/>
              <a:gd name="connsiteX7036" fmla="*/ 6057578 w 12192000"/>
              <a:gd name="connsiteY7036" fmla="*/ 276443 h 2007826"/>
              <a:gd name="connsiteX7037" fmla="*/ 6041913 w 12192000"/>
              <a:gd name="connsiteY7037" fmla="*/ 275014 h 2007826"/>
              <a:gd name="connsiteX7038" fmla="*/ 6042484 w 12192000"/>
              <a:gd name="connsiteY7038" fmla="*/ 264821 h 2007826"/>
              <a:gd name="connsiteX7039" fmla="*/ 6034392 w 12192000"/>
              <a:gd name="connsiteY7039" fmla="*/ 274585 h 2007826"/>
              <a:gd name="connsiteX7040" fmla="*/ 6034106 w 12192000"/>
              <a:gd name="connsiteY7040" fmla="*/ 260916 h 2007826"/>
              <a:gd name="connsiteX7041" fmla="*/ 6040343 w 12192000"/>
              <a:gd name="connsiteY7041" fmla="*/ 260725 h 2007826"/>
              <a:gd name="connsiteX7042" fmla="*/ 6030534 w 12192000"/>
              <a:gd name="connsiteY7042" fmla="*/ 247055 h 2007826"/>
              <a:gd name="connsiteX7043" fmla="*/ 6019346 w 12192000"/>
              <a:gd name="connsiteY7043" fmla="*/ 275395 h 2007826"/>
              <a:gd name="connsiteX7044" fmla="*/ 6024869 w 12192000"/>
              <a:gd name="connsiteY7044" fmla="*/ 245960 h 2007826"/>
              <a:gd name="connsiteX7045" fmla="*/ 6013157 w 12192000"/>
              <a:gd name="connsiteY7045" fmla="*/ 256295 h 2007826"/>
              <a:gd name="connsiteX7046" fmla="*/ 6006062 w 12192000"/>
              <a:gd name="connsiteY7046" fmla="*/ 244388 h 2007826"/>
              <a:gd name="connsiteX7047" fmla="*/ 6005348 w 12192000"/>
              <a:gd name="connsiteY7047" fmla="*/ 266864 h 2007826"/>
              <a:gd name="connsiteX7048" fmla="*/ 6016291 w 12192000"/>
              <a:gd name="connsiteY7048" fmla="*/ 259963 h 2007826"/>
              <a:gd name="connsiteX7049" fmla="*/ 6004482 w 12192000"/>
              <a:gd name="connsiteY7049" fmla="*/ 274490 h 2007826"/>
              <a:gd name="connsiteX7050" fmla="*/ 6005339 w 12192000"/>
              <a:gd name="connsiteY7050" fmla="*/ 266874 h 2007826"/>
              <a:gd name="connsiteX7051" fmla="*/ 5994920 w 12192000"/>
              <a:gd name="connsiteY7051" fmla="*/ 273442 h 2007826"/>
              <a:gd name="connsiteX7052" fmla="*/ 5996920 w 12192000"/>
              <a:gd name="connsiteY7052" fmla="*/ 262725 h 2007826"/>
              <a:gd name="connsiteX7053" fmla="*/ 6002255 w 12192000"/>
              <a:gd name="connsiteY7053" fmla="*/ 251675 h 2007826"/>
              <a:gd name="connsiteX7054" fmla="*/ 5990778 w 12192000"/>
              <a:gd name="connsiteY7054" fmla="*/ 250818 h 2007826"/>
              <a:gd name="connsiteX7055" fmla="*/ 5974448 w 12192000"/>
              <a:gd name="connsiteY7055" fmla="*/ 274252 h 2007826"/>
              <a:gd name="connsiteX7056" fmla="*/ 5986256 w 12192000"/>
              <a:gd name="connsiteY7056" fmla="*/ 244340 h 2007826"/>
              <a:gd name="connsiteX7057" fmla="*/ 5982686 w 12192000"/>
              <a:gd name="connsiteY7057" fmla="*/ 248484 h 2007826"/>
              <a:gd name="connsiteX7058" fmla="*/ 5981686 w 12192000"/>
              <a:gd name="connsiteY7058" fmla="*/ 263011 h 2007826"/>
              <a:gd name="connsiteX7059" fmla="*/ 5967115 w 12192000"/>
              <a:gd name="connsiteY7059" fmla="*/ 245007 h 2007826"/>
              <a:gd name="connsiteX7060" fmla="*/ 5972686 w 12192000"/>
              <a:gd name="connsiteY7060" fmla="*/ 269584 h 2007826"/>
              <a:gd name="connsiteX7061" fmla="*/ 5957117 w 12192000"/>
              <a:gd name="connsiteY7061" fmla="*/ 272299 h 2007826"/>
              <a:gd name="connsiteX7062" fmla="*/ 5958878 w 12192000"/>
              <a:gd name="connsiteY7062" fmla="*/ 263345 h 2007826"/>
              <a:gd name="connsiteX7063" fmla="*/ 5964116 w 12192000"/>
              <a:gd name="connsiteY7063" fmla="*/ 251580 h 2007826"/>
              <a:gd name="connsiteX7064" fmla="*/ 5952546 w 12192000"/>
              <a:gd name="connsiteY7064" fmla="*/ 250770 h 2007826"/>
              <a:gd name="connsiteX7065" fmla="*/ 5939262 w 12192000"/>
              <a:gd name="connsiteY7065" fmla="*/ 271346 h 2007826"/>
              <a:gd name="connsiteX7066" fmla="*/ 5948118 w 12192000"/>
              <a:gd name="connsiteY7066" fmla="*/ 244245 h 2007826"/>
              <a:gd name="connsiteX7067" fmla="*/ 8154019 w 12192000"/>
              <a:gd name="connsiteY7067" fmla="*/ 243626 h 2007826"/>
              <a:gd name="connsiteX7068" fmla="*/ 8154019 w 12192000"/>
              <a:gd name="connsiteY7068" fmla="*/ 243626 h 2007826"/>
              <a:gd name="connsiteX7069" fmla="*/ 7053442 w 12192000"/>
              <a:gd name="connsiteY7069" fmla="*/ 242686 h 2007826"/>
              <a:gd name="connsiteX7070" fmla="*/ 7043405 w 12192000"/>
              <a:gd name="connsiteY7070" fmla="*/ 244483 h 2007826"/>
              <a:gd name="connsiteX7071" fmla="*/ 7058978 w 12192000"/>
              <a:gd name="connsiteY7071" fmla="*/ 249532 h 2007826"/>
              <a:gd name="connsiteX7072" fmla="*/ 7053442 w 12192000"/>
              <a:gd name="connsiteY7072" fmla="*/ 242686 h 2007826"/>
              <a:gd name="connsiteX7073" fmla="*/ 7078070 w 12192000"/>
              <a:gd name="connsiteY7073" fmla="*/ 242203 h 2007826"/>
              <a:gd name="connsiteX7074" fmla="*/ 7064741 w 12192000"/>
              <a:gd name="connsiteY7074" fmla="*/ 243769 h 2007826"/>
              <a:gd name="connsiteX7075" fmla="*/ 7085505 w 12192000"/>
              <a:gd name="connsiteY7075" fmla="*/ 250532 h 2007826"/>
              <a:gd name="connsiteX7076" fmla="*/ 7078070 w 12192000"/>
              <a:gd name="connsiteY7076" fmla="*/ 242203 h 2007826"/>
              <a:gd name="connsiteX7077" fmla="*/ 7843361 w 12192000"/>
              <a:gd name="connsiteY7077" fmla="*/ 242197 h 2007826"/>
              <a:gd name="connsiteX7078" fmla="*/ 7873698 w 12192000"/>
              <a:gd name="connsiteY7078" fmla="*/ 251628 h 2007826"/>
              <a:gd name="connsiteX7079" fmla="*/ 7862792 w 12192000"/>
              <a:gd name="connsiteY7079" fmla="*/ 247960 h 2007826"/>
              <a:gd name="connsiteX7080" fmla="*/ 7862744 w 12192000"/>
              <a:gd name="connsiteY7080" fmla="*/ 257105 h 2007826"/>
              <a:gd name="connsiteX7081" fmla="*/ 7851505 w 12192000"/>
              <a:gd name="connsiteY7081" fmla="*/ 248151 h 2007826"/>
              <a:gd name="connsiteX7082" fmla="*/ 7844075 w 12192000"/>
              <a:gd name="connsiteY7082" fmla="*/ 257200 h 2007826"/>
              <a:gd name="connsiteX7083" fmla="*/ 7843361 w 12192000"/>
              <a:gd name="connsiteY7083" fmla="*/ 242197 h 2007826"/>
              <a:gd name="connsiteX7084" fmla="*/ 8146338 w 12192000"/>
              <a:gd name="connsiteY7084" fmla="*/ 241742 h 2007826"/>
              <a:gd name="connsiteX7085" fmla="*/ 8140303 w 12192000"/>
              <a:gd name="connsiteY7085" fmla="*/ 242626 h 2007826"/>
              <a:gd name="connsiteX7086" fmla="*/ 8146338 w 12192000"/>
              <a:gd name="connsiteY7086" fmla="*/ 241742 h 2007826"/>
              <a:gd name="connsiteX7087" fmla="*/ 3241042 w 12192000"/>
              <a:gd name="connsiteY7087" fmla="*/ 241591 h 2007826"/>
              <a:gd name="connsiteX7088" fmla="*/ 3234906 w 12192000"/>
              <a:gd name="connsiteY7088" fmla="*/ 242006 h 2007826"/>
              <a:gd name="connsiteX7089" fmla="*/ 3241042 w 12192000"/>
              <a:gd name="connsiteY7089" fmla="*/ 241591 h 2007826"/>
              <a:gd name="connsiteX7090" fmla="*/ 8441702 w 12192000"/>
              <a:gd name="connsiteY7090" fmla="*/ 241435 h 2007826"/>
              <a:gd name="connsiteX7091" fmla="*/ 8435721 w 12192000"/>
              <a:gd name="connsiteY7091" fmla="*/ 242339 h 2007826"/>
              <a:gd name="connsiteX7092" fmla="*/ 8441702 w 12192000"/>
              <a:gd name="connsiteY7092" fmla="*/ 241435 h 2007826"/>
              <a:gd name="connsiteX7093" fmla="*/ 8133172 w 12192000"/>
              <a:gd name="connsiteY7093" fmla="*/ 241281 h 2007826"/>
              <a:gd name="connsiteX7094" fmla="*/ 8127111 w 12192000"/>
              <a:gd name="connsiteY7094" fmla="*/ 242292 h 2007826"/>
              <a:gd name="connsiteX7095" fmla="*/ 8133172 w 12192000"/>
              <a:gd name="connsiteY7095" fmla="*/ 241281 h 2007826"/>
              <a:gd name="connsiteX7096" fmla="*/ 7646052 w 12192000"/>
              <a:gd name="connsiteY7096" fmla="*/ 241259 h 2007826"/>
              <a:gd name="connsiteX7097" fmla="*/ 7640145 w 12192000"/>
              <a:gd name="connsiteY7097" fmla="*/ 242578 h 2007826"/>
              <a:gd name="connsiteX7098" fmla="*/ 7646052 w 12192000"/>
              <a:gd name="connsiteY7098" fmla="*/ 241259 h 2007826"/>
              <a:gd name="connsiteX7099" fmla="*/ 7632716 w 12192000"/>
              <a:gd name="connsiteY7099" fmla="*/ 241054 h 2007826"/>
              <a:gd name="connsiteX7100" fmla="*/ 7635764 w 12192000"/>
              <a:gd name="connsiteY7100" fmla="*/ 254533 h 2007826"/>
              <a:gd name="connsiteX7101" fmla="*/ 7658671 w 12192000"/>
              <a:gd name="connsiteY7101" fmla="*/ 241816 h 2007826"/>
              <a:gd name="connsiteX7102" fmla="*/ 7654671 w 12192000"/>
              <a:gd name="connsiteY7102" fmla="*/ 256248 h 2007826"/>
              <a:gd name="connsiteX7103" fmla="*/ 7622238 w 12192000"/>
              <a:gd name="connsiteY7103" fmla="*/ 250437 h 2007826"/>
              <a:gd name="connsiteX7104" fmla="*/ 7632716 w 12192000"/>
              <a:gd name="connsiteY7104" fmla="*/ 241054 h 2007826"/>
              <a:gd name="connsiteX7105" fmla="*/ 7545026 w 12192000"/>
              <a:gd name="connsiteY7105" fmla="*/ 240101 h 2007826"/>
              <a:gd name="connsiteX7106" fmla="*/ 7552896 w 12192000"/>
              <a:gd name="connsiteY7106" fmla="*/ 244292 h 2007826"/>
              <a:gd name="connsiteX7107" fmla="*/ 7535084 w 12192000"/>
              <a:gd name="connsiteY7107" fmla="*/ 243197 h 2007826"/>
              <a:gd name="connsiteX7108" fmla="*/ 7545026 w 12192000"/>
              <a:gd name="connsiteY7108" fmla="*/ 240101 h 2007826"/>
              <a:gd name="connsiteX7109" fmla="*/ 8411098 w 12192000"/>
              <a:gd name="connsiteY7109" fmla="*/ 239768 h 2007826"/>
              <a:gd name="connsiteX7110" fmla="*/ 8411098 w 12192000"/>
              <a:gd name="connsiteY7110" fmla="*/ 239768 h 2007826"/>
              <a:gd name="connsiteX7111" fmla="*/ 8115824 w 12192000"/>
              <a:gd name="connsiteY7111" fmla="*/ 238244 h 2007826"/>
              <a:gd name="connsiteX7112" fmla="*/ 8115824 w 12192000"/>
              <a:gd name="connsiteY7112" fmla="*/ 238244 h 2007826"/>
              <a:gd name="connsiteX7113" fmla="*/ 7792021 w 12192000"/>
              <a:gd name="connsiteY7113" fmla="*/ 237672 h 2007826"/>
              <a:gd name="connsiteX7114" fmla="*/ 7825692 w 12192000"/>
              <a:gd name="connsiteY7114" fmla="*/ 252104 h 2007826"/>
              <a:gd name="connsiteX7115" fmla="*/ 7807880 w 12192000"/>
              <a:gd name="connsiteY7115" fmla="*/ 251389 h 2007826"/>
              <a:gd name="connsiteX7116" fmla="*/ 7791545 w 12192000"/>
              <a:gd name="connsiteY7116" fmla="*/ 250056 h 2007826"/>
              <a:gd name="connsiteX7117" fmla="*/ 7792021 w 12192000"/>
              <a:gd name="connsiteY7117" fmla="*/ 237672 h 2007826"/>
              <a:gd name="connsiteX7118" fmla="*/ 8390367 w 12192000"/>
              <a:gd name="connsiteY7118" fmla="*/ 236382 h 2007826"/>
              <a:gd name="connsiteX7119" fmla="*/ 8384333 w 12192000"/>
              <a:gd name="connsiteY7119" fmla="*/ 236576 h 2007826"/>
              <a:gd name="connsiteX7120" fmla="*/ 8390367 w 12192000"/>
              <a:gd name="connsiteY7120" fmla="*/ 236382 h 2007826"/>
              <a:gd name="connsiteX7121" fmla="*/ 7489483 w 12192000"/>
              <a:gd name="connsiteY7121" fmla="*/ 236200 h 2007826"/>
              <a:gd name="connsiteX7122" fmla="*/ 7483268 w 12192000"/>
              <a:gd name="connsiteY7122" fmla="*/ 237338 h 2007826"/>
              <a:gd name="connsiteX7123" fmla="*/ 7489483 w 12192000"/>
              <a:gd name="connsiteY7123" fmla="*/ 236200 h 2007826"/>
              <a:gd name="connsiteX7124" fmla="*/ 7580613 w 12192000"/>
              <a:gd name="connsiteY7124" fmla="*/ 236005 h 2007826"/>
              <a:gd name="connsiteX7125" fmla="*/ 7577994 w 12192000"/>
              <a:gd name="connsiteY7125" fmla="*/ 249627 h 2007826"/>
              <a:gd name="connsiteX7126" fmla="*/ 7559039 w 12192000"/>
              <a:gd name="connsiteY7126" fmla="*/ 245388 h 2007826"/>
              <a:gd name="connsiteX7127" fmla="*/ 7564611 w 12192000"/>
              <a:gd name="connsiteY7127" fmla="*/ 236338 h 2007826"/>
              <a:gd name="connsiteX7128" fmla="*/ 7569945 w 12192000"/>
              <a:gd name="connsiteY7128" fmla="*/ 247150 h 2007826"/>
              <a:gd name="connsiteX7129" fmla="*/ 7580613 w 12192000"/>
              <a:gd name="connsiteY7129" fmla="*/ 236005 h 2007826"/>
              <a:gd name="connsiteX7130" fmla="*/ 3275263 w 12192000"/>
              <a:gd name="connsiteY7130" fmla="*/ 235886 h 2007826"/>
              <a:gd name="connsiteX7131" fmla="*/ 3284348 w 12192000"/>
              <a:gd name="connsiteY7131" fmla="*/ 240054 h 2007826"/>
              <a:gd name="connsiteX7132" fmla="*/ 3263863 w 12192000"/>
              <a:gd name="connsiteY7132" fmla="*/ 240292 h 2007826"/>
              <a:gd name="connsiteX7133" fmla="*/ 3275263 w 12192000"/>
              <a:gd name="connsiteY7133" fmla="*/ 235886 h 2007826"/>
              <a:gd name="connsiteX7134" fmla="*/ 6997399 w 12192000"/>
              <a:gd name="connsiteY7134" fmla="*/ 235767 h 2007826"/>
              <a:gd name="connsiteX7135" fmla="*/ 6995970 w 12192000"/>
              <a:gd name="connsiteY7135" fmla="*/ 244531 h 2007826"/>
              <a:gd name="connsiteX7136" fmla="*/ 7024449 w 12192000"/>
              <a:gd name="connsiteY7136" fmla="*/ 246912 h 2007826"/>
              <a:gd name="connsiteX7137" fmla="*/ 7024974 w 12192000"/>
              <a:gd name="connsiteY7137" fmla="*/ 240435 h 2007826"/>
              <a:gd name="connsiteX7138" fmla="*/ 7015639 w 12192000"/>
              <a:gd name="connsiteY7138" fmla="*/ 242102 h 2007826"/>
              <a:gd name="connsiteX7139" fmla="*/ 7016639 w 12192000"/>
              <a:gd name="connsiteY7139" fmla="*/ 238196 h 2007826"/>
              <a:gd name="connsiteX7140" fmla="*/ 6997399 w 12192000"/>
              <a:gd name="connsiteY7140" fmla="*/ 235767 h 2007826"/>
              <a:gd name="connsiteX7141" fmla="*/ 6958203 w 12192000"/>
              <a:gd name="connsiteY7141" fmla="*/ 234529 h 2007826"/>
              <a:gd name="connsiteX7142" fmla="*/ 6957013 w 12192000"/>
              <a:gd name="connsiteY7142" fmla="*/ 250247 h 2007826"/>
              <a:gd name="connsiteX7143" fmla="*/ 6966823 w 12192000"/>
              <a:gd name="connsiteY7143" fmla="*/ 238911 h 2007826"/>
              <a:gd name="connsiteX7144" fmla="*/ 6967966 w 12192000"/>
              <a:gd name="connsiteY7144" fmla="*/ 246436 h 2007826"/>
              <a:gd name="connsiteX7145" fmla="*/ 6985540 w 12192000"/>
              <a:gd name="connsiteY7145" fmla="*/ 245150 h 2007826"/>
              <a:gd name="connsiteX7146" fmla="*/ 6994112 w 12192000"/>
              <a:gd name="connsiteY7146" fmla="*/ 235053 h 2007826"/>
              <a:gd name="connsiteX7147" fmla="*/ 6958203 w 12192000"/>
              <a:gd name="connsiteY7147" fmla="*/ 234529 h 2007826"/>
              <a:gd name="connsiteX7148" fmla="*/ 8077629 w 12192000"/>
              <a:gd name="connsiteY7148" fmla="*/ 234433 h 2007826"/>
              <a:gd name="connsiteX7149" fmla="*/ 8077629 w 12192000"/>
              <a:gd name="connsiteY7149" fmla="*/ 234433 h 2007826"/>
              <a:gd name="connsiteX7150" fmla="*/ 6927676 w 12192000"/>
              <a:gd name="connsiteY7150" fmla="*/ 233767 h 2007826"/>
              <a:gd name="connsiteX7151" fmla="*/ 6917960 w 12192000"/>
              <a:gd name="connsiteY7151" fmla="*/ 240721 h 2007826"/>
              <a:gd name="connsiteX7152" fmla="*/ 6933962 w 12192000"/>
              <a:gd name="connsiteY7152" fmla="*/ 243340 h 2007826"/>
              <a:gd name="connsiteX7153" fmla="*/ 6940963 w 12192000"/>
              <a:gd name="connsiteY7153" fmla="*/ 239577 h 2007826"/>
              <a:gd name="connsiteX7154" fmla="*/ 6945059 w 12192000"/>
              <a:gd name="connsiteY7154" fmla="*/ 247293 h 2007826"/>
              <a:gd name="connsiteX7155" fmla="*/ 6955870 w 12192000"/>
              <a:gd name="connsiteY7155" fmla="*/ 235719 h 2007826"/>
              <a:gd name="connsiteX7156" fmla="*/ 6927390 w 12192000"/>
              <a:gd name="connsiteY7156" fmla="*/ 239577 h 2007826"/>
              <a:gd name="connsiteX7157" fmla="*/ 6890087 w 12192000"/>
              <a:gd name="connsiteY7157" fmla="*/ 233100 h 2007826"/>
              <a:gd name="connsiteX7158" fmla="*/ 6882337 w 12192000"/>
              <a:gd name="connsiteY7158" fmla="*/ 233195 h 2007826"/>
              <a:gd name="connsiteX7159" fmla="*/ 6890480 w 12192000"/>
              <a:gd name="connsiteY7159" fmla="*/ 240863 h 2007826"/>
              <a:gd name="connsiteX7160" fmla="*/ 6890087 w 12192000"/>
              <a:gd name="connsiteY7160" fmla="*/ 233100 h 2007826"/>
              <a:gd name="connsiteX7161" fmla="*/ 6895005 w 12192000"/>
              <a:gd name="connsiteY7161" fmla="*/ 232766 h 2007826"/>
              <a:gd name="connsiteX7162" fmla="*/ 6915055 w 12192000"/>
              <a:gd name="connsiteY7162" fmla="*/ 242102 h 2007826"/>
              <a:gd name="connsiteX7163" fmla="*/ 6915341 w 12192000"/>
              <a:gd name="connsiteY7163" fmla="*/ 232957 h 2007826"/>
              <a:gd name="connsiteX7164" fmla="*/ 6895005 w 12192000"/>
              <a:gd name="connsiteY7164" fmla="*/ 232766 h 2007826"/>
              <a:gd name="connsiteX7165" fmla="*/ 3693339 w 12192000"/>
              <a:gd name="connsiteY7165" fmla="*/ 232528 h 2007826"/>
              <a:gd name="connsiteX7166" fmla="*/ 3693339 w 12192000"/>
              <a:gd name="connsiteY7166" fmla="*/ 232528 h 2007826"/>
              <a:gd name="connsiteX7167" fmla="*/ 2649775 w 12192000"/>
              <a:gd name="connsiteY7167" fmla="*/ 232337 h 2007826"/>
              <a:gd name="connsiteX7168" fmla="*/ 2642965 w 12192000"/>
              <a:gd name="connsiteY7168" fmla="*/ 239910 h 2007826"/>
              <a:gd name="connsiteX7169" fmla="*/ 2614773 w 12192000"/>
              <a:gd name="connsiteY7169" fmla="*/ 241958 h 2007826"/>
              <a:gd name="connsiteX7170" fmla="*/ 2614678 w 12192000"/>
              <a:gd name="connsiteY7170" fmla="*/ 237672 h 2007826"/>
              <a:gd name="connsiteX7171" fmla="*/ 2649775 w 12192000"/>
              <a:gd name="connsiteY7171" fmla="*/ 232337 h 2007826"/>
              <a:gd name="connsiteX7172" fmla="*/ 6819900 w 12192000"/>
              <a:gd name="connsiteY7172" fmla="*/ 231909 h 2007826"/>
              <a:gd name="connsiteX7173" fmla="*/ 6818471 w 12192000"/>
              <a:gd name="connsiteY7173" fmla="*/ 237196 h 2007826"/>
              <a:gd name="connsiteX7174" fmla="*/ 6841188 w 12192000"/>
              <a:gd name="connsiteY7174" fmla="*/ 239054 h 2007826"/>
              <a:gd name="connsiteX7175" fmla="*/ 6850904 w 12192000"/>
              <a:gd name="connsiteY7175" fmla="*/ 237053 h 2007826"/>
              <a:gd name="connsiteX7176" fmla="*/ 6865858 w 12192000"/>
              <a:gd name="connsiteY7176" fmla="*/ 246293 h 2007826"/>
              <a:gd name="connsiteX7177" fmla="*/ 6878860 w 12192000"/>
              <a:gd name="connsiteY7177" fmla="*/ 232385 h 2007826"/>
              <a:gd name="connsiteX7178" fmla="*/ 6819900 w 12192000"/>
              <a:gd name="connsiteY7178" fmla="*/ 231909 h 2007826"/>
              <a:gd name="connsiteX7179" fmla="*/ 8056038 w 12192000"/>
              <a:gd name="connsiteY7179" fmla="*/ 231885 h 2007826"/>
              <a:gd name="connsiteX7180" fmla="*/ 8049816 w 12192000"/>
              <a:gd name="connsiteY7180" fmla="*/ 232909 h 2007826"/>
              <a:gd name="connsiteX7181" fmla="*/ 8056038 w 12192000"/>
              <a:gd name="connsiteY7181" fmla="*/ 231885 h 2007826"/>
              <a:gd name="connsiteX7182" fmla="*/ 7529703 w 12192000"/>
              <a:gd name="connsiteY7182" fmla="*/ 230623 h 2007826"/>
              <a:gd name="connsiteX7183" fmla="*/ 7528274 w 12192000"/>
              <a:gd name="connsiteY7183" fmla="*/ 248198 h 2007826"/>
              <a:gd name="connsiteX7184" fmla="*/ 7508033 w 12192000"/>
              <a:gd name="connsiteY7184" fmla="*/ 236767 h 2007826"/>
              <a:gd name="connsiteX7185" fmla="*/ 7529703 w 12192000"/>
              <a:gd name="connsiteY7185" fmla="*/ 230623 h 2007826"/>
              <a:gd name="connsiteX7186" fmla="*/ 3314948 w 12192000"/>
              <a:gd name="connsiteY7186" fmla="*/ 229718 h 2007826"/>
              <a:gd name="connsiteX7187" fmla="*/ 3314948 w 12192000"/>
              <a:gd name="connsiteY7187" fmla="*/ 229718 h 2007826"/>
              <a:gd name="connsiteX7188" fmla="*/ 7450598 w 12192000"/>
              <a:gd name="connsiteY7188" fmla="*/ 229575 h 2007826"/>
              <a:gd name="connsiteX7189" fmla="*/ 7434453 w 12192000"/>
              <a:gd name="connsiteY7189" fmla="*/ 233671 h 2007826"/>
              <a:gd name="connsiteX7190" fmla="*/ 7450598 w 12192000"/>
              <a:gd name="connsiteY7190" fmla="*/ 229575 h 2007826"/>
              <a:gd name="connsiteX7191" fmla="*/ 7739205 w 12192000"/>
              <a:gd name="connsiteY7191" fmla="*/ 229241 h 2007826"/>
              <a:gd name="connsiteX7192" fmla="*/ 7748539 w 12192000"/>
              <a:gd name="connsiteY7192" fmla="*/ 241482 h 2007826"/>
              <a:gd name="connsiteX7193" fmla="*/ 7739205 w 12192000"/>
              <a:gd name="connsiteY7193" fmla="*/ 229241 h 2007826"/>
              <a:gd name="connsiteX7194" fmla="*/ 3400420 w 12192000"/>
              <a:gd name="connsiteY7194" fmla="*/ 229193 h 2007826"/>
              <a:gd name="connsiteX7195" fmla="*/ 3400420 w 12192000"/>
              <a:gd name="connsiteY7195" fmla="*/ 229193 h 2007826"/>
              <a:gd name="connsiteX7196" fmla="*/ 3311857 w 12192000"/>
              <a:gd name="connsiteY7196" fmla="*/ 228908 h 2007826"/>
              <a:gd name="connsiteX7197" fmla="*/ 3298398 w 12192000"/>
              <a:gd name="connsiteY7197" fmla="*/ 247674 h 2007826"/>
              <a:gd name="connsiteX7198" fmla="*/ 3307339 w 12192000"/>
              <a:gd name="connsiteY7198" fmla="*/ 247293 h 2007826"/>
              <a:gd name="connsiteX7199" fmla="*/ 3296923 w 12192000"/>
              <a:gd name="connsiteY7199" fmla="*/ 257248 h 2007826"/>
              <a:gd name="connsiteX7200" fmla="*/ 3295689 w 12192000"/>
              <a:gd name="connsiteY7200" fmla="*/ 251865 h 2007826"/>
              <a:gd name="connsiteX7201" fmla="*/ 3259721 w 12192000"/>
              <a:gd name="connsiteY7201" fmla="*/ 260582 h 2007826"/>
              <a:gd name="connsiteX7202" fmla="*/ 3253392 w 12192000"/>
              <a:gd name="connsiteY7202" fmla="*/ 253056 h 2007826"/>
              <a:gd name="connsiteX7203" fmla="*/ 3297114 w 12192000"/>
              <a:gd name="connsiteY7203" fmla="*/ 248150 h 2007826"/>
              <a:gd name="connsiteX7204" fmla="*/ 3292693 w 12192000"/>
              <a:gd name="connsiteY7204" fmla="*/ 234195 h 2007826"/>
              <a:gd name="connsiteX7205" fmla="*/ 3311857 w 12192000"/>
              <a:gd name="connsiteY7205" fmla="*/ 228908 h 2007826"/>
              <a:gd name="connsiteX7206" fmla="*/ 8025623 w 12192000"/>
              <a:gd name="connsiteY7206" fmla="*/ 228766 h 2007826"/>
              <a:gd name="connsiteX7207" fmla="*/ 8025623 w 12192000"/>
              <a:gd name="connsiteY7207" fmla="*/ 228766 h 2007826"/>
              <a:gd name="connsiteX7208" fmla="*/ 6806375 w 12192000"/>
              <a:gd name="connsiteY7208" fmla="*/ 228718 h 2007826"/>
              <a:gd name="connsiteX7209" fmla="*/ 6814566 w 12192000"/>
              <a:gd name="connsiteY7209" fmla="*/ 236624 h 2007826"/>
              <a:gd name="connsiteX7210" fmla="*/ 6806375 w 12192000"/>
              <a:gd name="connsiteY7210" fmla="*/ 228718 h 2007826"/>
              <a:gd name="connsiteX7211" fmla="*/ 7464409 w 12192000"/>
              <a:gd name="connsiteY7211" fmla="*/ 228355 h 2007826"/>
              <a:gd name="connsiteX7212" fmla="*/ 7469933 w 12192000"/>
              <a:gd name="connsiteY7212" fmla="*/ 233433 h 2007826"/>
              <a:gd name="connsiteX7213" fmla="*/ 7476505 w 12192000"/>
              <a:gd name="connsiteY7213" fmla="*/ 239816 h 2007826"/>
              <a:gd name="connsiteX7214" fmla="*/ 7458455 w 12192000"/>
              <a:gd name="connsiteY7214" fmla="*/ 232528 h 2007826"/>
              <a:gd name="connsiteX7215" fmla="*/ 7464409 w 12192000"/>
              <a:gd name="connsiteY7215" fmla="*/ 228355 h 2007826"/>
              <a:gd name="connsiteX7216" fmla="*/ 6777895 w 12192000"/>
              <a:gd name="connsiteY7216" fmla="*/ 227575 h 2007826"/>
              <a:gd name="connsiteX7217" fmla="*/ 6747844 w 12192000"/>
              <a:gd name="connsiteY7217" fmla="*/ 229004 h 2007826"/>
              <a:gd name="connsiteX7218" fmla="*/ 6722936 w 12192000"/>
              <a:gd name="connsiteY7218" fmla="*/ 236910 h 2007826"/>
              <a:gd name="connsiteX7219" fmla="*/ 6740033 w 12192000"/>
              <a:gd name="connsiteY7219" fmla="*/ 230766 h 2007826"/>
              <a:gd name="connsiteX7220" fmla="*/ 6740176 w 12192000"/>
              <a:gd name="connsiteY7220" fmla="*/ 234672 h 2007826"/>
              <a:gd name="connsiteX7221" fmla="*/ 6760655 w 12192000"/>
              <a:gd name="connsiteY7221" fmla="*/ 233719 h 2007826"/>
              <a:gd name="connsiteX7222" fmla="*/ 6777895 w 12192000"/>
              <a:gd name="connsiteY7222" fmla="*/ 227575 h 2007826"/>
              <a:gd name="connsiteX7223" fmla="*/ 7376083 w 12192000"/>
              <a:gd name="connsiteY7223" fmla="*/ 227095 h 2007826"/>
              <a:gd name="connsiteX7224" fmla="*/ 7369968 w 12192000"/>
              <a:gd name="connsiteY7224" fmla="*/ 227764 h 2007826"/>
              <a:gd name="connsiteX7225" fmla="*/ 7376083 w 12192000"/>
              <a:gd name="connsiteY7225" fmla="*/ 227095 h 2007826"/>
              <a:gd name="connsiteX7226" fmla="*/ 7396639 w 12192000"/>
              <a:gd name="connsiteY7226" fmla="*/ 224621 h 2007826"/>
              <a:gd name="connsiteX7227" fmla="*/ 7396639 w 12192000"/>
              <a:gd name="connsiteY7227" fmla="*/ 224621 h 2007826"/>
              <a:gd name="connsiteX7228" fmla="*/ 3415575 w 12192000"/>
              <a:gd name="connsiteY7228" fmla="*/ 224431 h 2007826"/>
              <a:gd name="connsiteX7229" fmla="*/ 3415575 w 12192000"/>
              <a:gd name="connsiteY7229" fmla="*/ 224431 h 2007826"/>
              <a:gd name="connsiteX7230" fmla="*/ 7987284 w 12192000"/>
              <a:gd name="connsiteY7230" fmla="*/ 224241 h 2007826"/>
              <a:gd name="connsiteX7231" fmla="*/ 7987284 w 12192000"/>
              <a:gd name="connsiteY7231" fmla="*/ 224241 h 2007826"/>
              <a:gd name="connsiteX7232" fmla="*/ 3348357 w 12192000"/>
              <a:gd name="connsiteY7232" fmla="*/ 223574 h 2007826"/>
              <a:gd name="connsiteX7233" fmla="*/ 3347313 w 12192000"/>
              <a:gd name="connsiteY7233" fmla="*/ 227623 h 2007826"/>
              <a:gd name="connsiteX7234" fmla="*/ 3345979 w 12192000"/>
              <a:gd name="connsiteY7234" fmla="*/ 231195 h 2007826"/>
              <a:gd name="connsiteX7235" fmla="*/ 3369408 w 12192000"/>
              <a:gd name="connsiteY7235" fmla="*/ 238815 h 2007826"/>
              <a:gd name="connsiteX7236" fmla="*/ 3348690 w 12192000"/>
              <a:gd name="connsiteY7236" fmla="*/ 247198 h 2007826"/>
              <a:gd name="connsiteX7237" fmla="*/ 3348975 w 12192000"/>
              <a:gd name="connsiteY7237" fmla="*/ 239006 h 2007826"/>
              <a:gd name="connsiteX7238" fmla="*/ 3337076 w 12192000"/>
              <a:gd name="connsiteY7238" fmla="*/ 251056 h 2007826"/>
              <a:gd name="connsiteX7239" fmla="*/ 3335745 w 12192000"/>
              <a:gd name="connsiteY7239" fmla="*/ 243674 h 2007826"/>
              <a:gd name="connsiteX7240" fmla="*/ 3308531 w 12192000"/>
              <a:gd name="connsiteY7240" fmla="*/ 251485 h 2007826"/>
              <a:gd name="connsiteX7241" fmla="*/ 3337549 w 12192000"/>
              <a:gd name="connsiteY7241" fmla="*/ 233529 h 2007826"/>
              <a:gd name="connsiteX7242" fmla="*/ 3335745 w 12192000"/>
              <a:gd name="connsiteY7242" fmla="*/ 231766 h 2007826"/>
              <a:gd name="connsiteX7243" fmla="*/ 3324873 w 12192000"/>
              <a:gd name="connsiteY7243" fmla="*/ 231195 h 2007826"/>
              <a:gd name="connsiteX7244" fmla="*/ 3324778 w 12192000"/>
              <a:gd name="connsiteY7244" fmla="*/ 227670 h 2007826"/>
              <a:gd name="connsiteX7245" fmla="*/ 3340897 w 12192000"/>
              <a:gd name="connsiteY7245" fmla="*/ 229623 h 2007826"/>
              <a:gd name="connsiteX7246" fmla="*/ 3348357 w 12192000"/>
              <a:gd name="connsiteY7246" fmla="*/ 223574 h 2007826"/>
              <a:gd name="connsiteX7247" fmla="*/ 6658785 w 12192000"/>
              <a:gd name="connsiteY7247" fmla="*/ 222669 h 2007826"/>
              <a:gd name="connsiteX7248" fmla="*/ 6632781 w 12192000"/>
              <a:gd name="connsiteY7248" fmla="*/ 229099 h 2007826"/>
              <a:gd name="connsiteX7249" fmla="*/ 6652070 w 12192000"/>
              <a:gd name="connsiteY7249" fmla="*/ 230957 h 2007826"/>
              <a:gd name="connsiteX7250" fmla="*/ 6659785 w 12192000"/>
              <a:gd name="connsiteY7250" fmla="*/ 226194 h 2007826"/>
              <a:gd name="connsiteX7251" fmla="*/ 6727222 w 12192000"/>
              <a:gd name="connsiteY7251" fmla="*/ 222478 h 2007826"/>
              <a:gd name="connsiteX7252" fmla="*/ 6706696 w 12192000"/>
              <a:gd name="connsiteY7252" fmla="*/ 222859 h 2007826"/>
              <a:gd name="connsiteX7253" fmla="*/ 6687646 w 12192000"/>
              <a:gd name="connsiteY7253" fmla="*/ 229909 h 2007826"/>
              <a:gd name="connsiteX7254" fmla="*/ 6713363 w 12192000"/>
              <a:gd name="connsiteY7254" fmla="*/ 230242 h 2007826"/>
              <a:gd name="connsiteX7255" fmla="*/ 6708981 w 12192000"/>
              <a:gd name="connsiteY7255" fmla="*/ 237529 h 2007826"/>
              <a:gd name="connsiteX7256" fmla="*/ 6727222 w 12192000"/>
              <a:gd name="connsiteY7256" fmla="*/ 222478 h 2007826"/>
              <a:gd name="connsiteX7257" fmla="*/ 8703517 w 12192000"/>
              <a:gd name="connsiteY7257" fmla="*/ 222144 h 2007826"/>
              <a:gd name="connsiteX7258" fmla="*/ 8697563 w 12192000"/>
              <a:gd name="connsiteY7258" fmla="*/ 223336 h 2007826"/>
              <a:gd name="connsiteX7259" fmla="*/ 8703517 w 12192000"/>
              <a:gd name="connsiteY7259" fmla="*/ 222144 h 2007826"/>
              <a:gd name="connsiteX7260" fmla="*/ 7753397 w 12192000"/>
              <a:gd name="connsiteY7260" fmla="*/ 222049 h 2007826"/>
              <a:gd name="connsiteX7261" fmla="*/ 7774543 w 12192000"/>
              <a:gd name="connsiteY7261" fmla="*/ 240005 h 2007826"/>
              <a:gd name="connsiteX7262" fmla="*/ 7753397 w 12192000"/>
              <a:gd name="connsiteY7262" fmla="*/ 245340 h 2007826"/>
              <a:gd name="connsiteX7263" fmla="*/ 7753397 w 12192000"/>
              <a:gd name="connsiteY7263" fmla="*/ 222049 h 2007826"/>
              <a:gd name="connsiteX7264" fmla="*/ 3364292 w 12192000"/>
              <a:gd name="connsiteY7264" fmla="*/ 221847 h 2007826"/>
              <a:gd name="connsiteX7265" fmla="*/ 3376649 w 12192000"/>
              <a:gd name="connsiteY7265" fmla="*/ 225955 h 2007826"/>
              <a:gd name="connsiteX7266" fmla="*/ 3353122 w 12192000"/>
              <a:gd name="connsiteY7266" fmla="*/ 229527 h 2007826"/>
              <a:gd name="connsiteX7267" fmla="*/ 3364292 w 12192000"/>
              <a:gd name="connsiteY7267" fmla="*/ 221847 h 2007826"/>
              <a:gd name="connsiteX7268" fmla="*/ 3764248 w 12192000"/>
              <a:gd name="connsiteY7268" fmla="*/ 221716 h 2007826"/>
              <a:gd name="connsiteX7269" fmla="*/ 3757674 w 12192000"/>
              <a:gd name="connsiteY7269" fmla="*/ 229051 h 2007826"/>
              <a:gd name="connsiteX7270" fmla="*/ 3776282 w 12192000"/>
              <a:gd name="connsiteY7270" fmla="*/ 224098 h 2007826"/>
              <a:gd name="connsiteX7271" fmla="*/ 3764248 w 12192000"/>
              <a:gd name="connsiteY7271" fmla="*/ 221716 h 2007826"/>
              <a:gd name="connsiteX7272" fmla="*/ 6609493 w 12192000"/>
              <a:gd name="connsiteY7272" fmla="*/ 220430 h 2007826"/>
              <a:gd name="connsiteX7273" fmla="*/ 6596634 w 12192000"/>
              <a:gd name="connsiteY7273" fmla="*/ 231909 h 2007826"/>
              <a:gd name="connsiteX7274" fmla="*/ 6609493 w 12192000"/>
              <a:gd name="connsiteY7274" fmla="*/ 220430 h 2007826"/>
              <a:gd name="connsiteX7275" fmla="*/ 7305961 w 12192000"/>
              <a:gd name="connsiteY7275" fmla="*/ 220144 h 2007826"/>
              <a:gd name="connsiteX7276" fmla="*/ 7324486 w 12192000"/>
              <a:gd name="connsiteY7276" fmla="*/ 220239 h 2007826"/>
              <a:gd name="connsiteX7277" fmla="*/ 7305961 w 12192000"/>
              <a:gd name="connsiteY7277" fmla="*/ 220144 h 2007826"/>
              <a:gd name="connsiteX7278" fmla="*/ 3411908 w 12192000"/>
              <a:gd name="connsiteY7278" fmla="*/ 220049 h 2007826"/>
              <a:gd name="connsiteX7279" fmla="*/ 3384703 w 12192000"/>
              <a:gd name="connsiteY7279" fmla="*/ 224336 h 2007826"/>
              <a:gd name="connsiteX7280" fmla="*/ 3396804 w 12192000"/>
              <a:gd name="connsiteY7280" fmla="*/ 234005 h 2007826"/>
              <a:gd name="connsiteX7281" fmla="*/ 3388753 w 12192000"/>
              <a:gd name="connsiteY7281" fmla="*/ 240339 h 2007826"/>
              <a:gd name="connsiteX7282" fmla="*/ 3388800 w 12192000"/>
              <a:gd name="connsiteY7282" fmla="*/ 231337 h 2007826"/>
              <a:gd name="connsiteX7283" fmla="*/ 3379462 w 12192000"/>
              <a:gd name="connsiteY7283" fmla="*/ 242578 h 2007826"/>
              <a:gd name="connsiteX7284" fmla="*/ 3372173 w 12192000"/>
              <a:gd name="connsiteY7284" fmla="*/ 231766 h 2007826"/>
              <a:gd name="connsiteX7285" fmla="*/ 3387371 w 12192000"/>
              <a:gd name="connsiteY7285" fmla="*/ 231194 h 2007826"/>
              <a:gd name="connsiteX7286" fmla="*/ 3380988 w 12192000"/>
              <a:gd name="connsiteY7286" fmla="*/ 220097 h 2007826"/>
              <a:gd name="connsiteX7287" fmla="*/ 3411908 w 12192000"/>
              <a:gd name="connsiteY7287" fmla="*/ 220049 h 2007826"/>
              <a:gd name="connsiteX7288" fmla="*/ 7949089 w 12192000"/>
              <a:gd name="connsiteY7288" fmla="*/ 219859 h 2007826"/>
              <a:gd name="connsiteX7289" fmla="*/ 7949089 w 12192000"/>
              <a:gd name="connsiteY7289" fmla="*/ 219859 h 2007826"/>
              <a:gd name="connsiteX7290" fmla="*/ 6301312 w 12192000"/>
              <a:gd name="connsiteY7290" fmla="*/ 219478 h 2007826"/>
              <a:gd name="connsiteX7291" fmla="*/ 6301312 w 12192000"/>
              <a:gd name="connsiteY7291" fmla="*/ 219478 h 2007826"/>
              <a:gd name="connsiteX7292" fmla="*/ 6101382 w 12192000"/>
              <a:gd name="connsiteY7292" fmla="*/ 218716 h 2007826"/>
              <a:gd name="connsiteX7293" fmla="*/ 6101382 w 12192000"/>
              <a:gd name="connsiteY7293" fmla="*/ 218716 h 2007826"/>
              <a:gd name="connsiteX7294" fmla="*/ 6048960 w 12192000"/>
              <a:gd name="connsiteY7294" fmla="*/ 218287 h 2007826"/>
              <a:gd name="connsiteX7295" fmla="*/ 6048960 w 12192000"/>
              <a:gd name="connsiteY7295" fmla="*/ 218287 h 2007826"/>
              <a:gd name="connsiteX7296" fmla="*/ 7363348 w 12192000"/>
              <a:gd name="connsiteY7296" fmla="*/ 218001 h 2007826"/>
              <a:gd name="connsiteX7297" fmla="*/ 7361015 w 12192000"/>
              <a:gd name="connsiteY7297" fmla="*/ 233433 h 2007826"/>
              <a:gd name="connsiteX7298" fmla="*/ 7343060 w 12192000"/>
              <a:gd name="connsiteY7298" fmla="*/ 224002 h 2007826"/>
              <a:gd name="connsiteX7299" fmla="*/ 7348632 w 12192000"/>
              <a:gd name="connsiteY7299" fmla="*/ 221668 h 2007826"/>
              <a:gd name="connsiteX7300" fmla="*/ 7363348 w 12192000"/>
              <a:gd name="connsiteY7300" fmla="*/ 218001 h 2007826"/>
              <a:gd name="connsiteX7301" fmla="*/ 8665179 w 12192000"/>
              <a:gd name="connsiteY7301" fmla="*/ 217345 h 2007826"/>
              <a:gd name="connsiteX7302" fmla="*/ 8659225 w 12192000"/>
              <a:gd name="connsiteY7302" fmla="*/ 218430 h 2007826"/>
              <a:gd name="connsiteX7303" fmla="*/ 8665179 w 12192000"/>
              <a:gd name="connsiteY7303" fmla="*/ 217345 h 2007826"/>
              <a:gd name="connsiteX7304" fmla="*/ 3476091 w 12192000"/>
              <a:gd name="connsiteY7304" fmla="*/ 217072 h 2007826"/>
              <a:gd name="connsiteX7305" fmla="*/ 3485934 w 12192000"/>
              <a:gd name="connsiteY7305" fmla="*/ 220525 h 2007826"/>
              <a:gd name="connsiteX7306" fmla="*/ 3464676 w 12192000"/>
              <a:gd name="connsiteY7306" fmla="*/ 220192 h 2007826"/>
              <a:gd name="connsiteX7307" fmla="*/ 3476091 w 12192000"/>
              <a:gd name="connsiteY7307" fmla="*/ 217072 h 2007826"/>
              <a:gd name="connsiteX7308" fmla="*/ 6020917 w 12192000"/>
              <a:gd name="connsiteY7308" fmla="*/ 216650 h 2007826"/>
              <a:gd name="connsiteX7309" fmla="*/ 6011061 w 12192000"/>
              <a:gd name="connsiteY7309" fmla="*/ 219383 h 2007826"/>
              <a:gd name="connsiteX7310" fmla="*/ 6028345 w 12192000"/>
              <a:gd name="connsiteY7310" fmla="*/ 221240 h 2007826"/>
              <a:gd name="connsiteX7311" fmla="*/ 6020917 w 12192000"/>
              <a:gd name="connsiteY7311" fmla="*/ 216650 h 2007826"/>
              <a:gd name="connsiteX7312" fmla="*/ 7286529 w 12192000"/>
              <a:gd name="connsiteY7312" fmla="*/ 215096 h 2007826"/>
              <a:gd name="connsiteX7313" fmla="*/ 7267860 w 12192000"/>
              <a:gd name="connsiteY7313" fmla="*/ 216001 h 2007826"/>
              <a:gd name="connsiteX7314" fmla="*/ 7286529 w 12192000"/>
              <a:gd name="connsiteY7314" fmla="*/ 215096 h 2007826"/>
              <a:gd name="connsiteX7315" fmla="*/ 5908220 w 12192000"/>
              <a:gd name="connsiteY7315" fmla="*/ 215096 h 2007826"/>
              <a:gd name="connsiteX7316" fmla="*/ 5895697 w 12192000"/>
              <a:gd name="connsiteY7316" fmla="*/ 219240 h 2007826"/>
              <a:gd name="connsiteX7317" fmla="*/ 5896411 w 12192000"/>
              <a:gd name="connsiteY7317" fmla="*/ 227146 h 2007826"/>
              <a:gd name="connsiteX7318" fmla="*/ 5908411 w 12192000"/>
              <a:gd name="connsiteY7318" fmla="*/ 220287 h 2007826"/>
              <a:gd name="connsiteX7319" fmla="*/ 5931740 w 12192000"/>
              <a:gd name="connsiteY7319" fmla="*/ 221240 h 2007826"/>
              <a:gd name="connsiteX7320" fmla="*/ 5908220 w 12192000"/>
              <a:gd name="connsiteY7320" fmla="*/ 215096 h 2007826"/>
              <a:gd name="connsiteX7321" fmla="*/ 7910894 w 12192000"/>
              <a:gd name="connsiteY7321" fmla="*/ 214667 h 2007826"/>
              <a:gd name="connsiteX7322" fmla="*/ 7910894 w 12192000"/>
              <a:gd name="connsiteY7322" fmla="*/ 214667 h 2007826"/>
              <a:gd name="connsiteX7323" fmla="*/ 3492132 w 12192000"/>
              <a:gd name="connsiteY7323" fmla="*/ 214429 h 2007826"/>
              <a:gd name="connsiteX7324" fmla="*/ 3492132 w 12192000"/>
              <a:gd name="connsiteY7324" fmla="*/ 214429 h 2007826"/>
              <a:gd name="connsiteX7325" fmla="*/ 5947213 w 12192000"/>
              <a:gd name="connsiteY7325" fmla="*/ 214286 h 2007826"/>
              <a:gd name="connsiteX7326" fmla="*/ 5934263 w 12192000"/>
              <a:gd name="connsiteY7326" fmla="*/ 219001 h 2007826"/>
              <a:gd name="connsiteX7327" fmla="*/ 5936691 w 12192000"/>
              <a:gd name="connsiteY7327" fmla="*/ 238291 h 2007826"/>
              <a:gd name="connsiteX7328" fmla="*/ 5942832 w 12192000"/>
              <a:gd name="connsiteY7328" fmla="*/ 223336 h 2007826"/>
              <a:gd name="connsiteX7329" fmla="*/ 5989207 w 12192000"/>
              <a:gd name="connsiteY7329" fmla="*/ 226241 h 2007826"/>
              <a:gd name="connsiteX7330" fmla="*/ 6008205 w 12192000"/>
              <a:gd name="connsiteY7330" fmla="*/ 218716 h 2007826"/>
              <a:gd name="connsiteX7331" fmla="*/ 5984400 w 12192000"/>
              <a:gd name="connsiteY7331" fmla="*/ 214953 h 2007826"/>
              <a:gd name="connsiteX7332" fmla="*/ 5960259 w 12192000"/>
              <a:gd name="connsiteY7332" fmla="*/ 216191 h 2007826"/>
              <a:gd name="connsiteX7333" fmla="*/ 5954783 w 12192000"/>
              <a:gd name="connsiteY7333" fmla="*/ 221621 h 2007826"/>
              <a:gd name="connsiteX7334" fmla="*/ 5947213 w 12192000"/>
              <a:gd name="connsiteY7334" fmla="*/ 214286 h 2007826"/>
              <a:gd name="connsiteX7335" fmla="*/ 7300150 w 12192000"/>
              <a:gd name="connsiteY7335" fmla="*/ 213571 h 2007826"/>
              <a:gd name="connsiteX7336" fmla="*/ 7292768 w 12192000"/>
              <a:gd name="connsiteY7336" fmla="*/ 226812 h 2007826"/>
              <a:gd name="connsiteX7337" fmla="*/ 7300150 w 12192000"/>
              <a:gd name="connsiteY7337" fmla="*/ 213571 h 2007826"/>
              <a:gd name="connsiteX7338" fmla="*/ 7232343 w 12192000"/>
              <a:gd name="connsiteY7338" fmla="*/ 212711 h 2007826"/>
              <a:gd name="connsiteX7339" fmla="*/ 7226141 w 12192000"/>
              <a:gd name="connsiteY7339" fmla="*/ 213809 h 2007826"/>
              <a:gd name="connsiteX7340" fmla="*/ 7232343 w 12192000"/>
              <a:gd name="connsiteY7340" fmla="*/ 212711 h 2007826"/>
              <a:gd name="connsiteX7341" fmla="*/ 3435633 w 12192000"/>
              <a:gd name="connsiteY7341" fmla="*/ 208665 h 2007826"/>
              <a:gd name="connsiteX7342" fmla="*/ 3447501 w 12192000"/>
              <a:gd name="connsiteY7342" fmla="*/ 215809 h 2007826"/>
              <a:gd name="connsiteX7343" fmla="*/ 3434875 w 12192000"/>
              <a:gd name="connsiteY7343" fmla="*/ 221668 h 2007826"/>
              <a:gd name="connsiteX7344" fmla="*/ 3458064 w 12192000"/>
              <a:gd name="connsiteY7344" fmla="*/ 218953 h 2007826"/>
              <a:gd name="connsiteX7345" fmla="*/ 3458441 w 12192000"/>
              <a:gd name="connsiteY7345" fmla="*/ 230813 h 2007826"/>
              <a:gd name="connsiteX7346" fmla="*/ 3439822 w 12192000"/>
              <a:gd name="connsiteY7346" fmla="*/ 232051 h 2007826"/>
              <a:gd name="connsiteX7347" fmla="*/ 3439917 w 12192000"/>
              <a:gd name="connsiteY7347" fmla="*/ 224764 h 2007826"/>
              <a:gd name="connsiteX7348" fmla="*/ 3430729 w 12192000"/>
              <a:gd name="connsiteY7348" fmla="*/ 233909 h 2007826"/>
              <a:gd name="connsiteX7349" fmla="*/ 3432016 w 12192000"/>
              <a:gd name="connsiteY7349" fmla="*/ 223525 h 2007826"/>
              <a:gd name="connsiteX7350" fmla="*/ 3425205 w 12192000"/>
              <a:gd name="connsiteY7350" fmla="*/ 227669 h 2007826"/>
              <a:gd name="connsiteX7351" fmla="*/ 3435633 w 12192000"/>
              <a:gd name="connsiteY7351" fmla="*/ 208665 h 2007826"/>
              <a:gd name="connsiteX7352" fmla="*/ 7170320 w 12192000"/>
              <a:gd name="connsiteY7352" fmla="*/ 208101 h 2007826"/>
              <a:gd name="connsiteX7353" fmla="*/ 7164038 w 12192000"/>
              <a:gd name="connsiteY7353" fmla="*/ 208904 h 2007826"/>
              <a:gd name="connsiteX7354" fmla="*/ 7170320 w 12192000"/>
              <a:gd name="connsiteY7354" fmla="*/ 208101 h 2007826"/>
              <a:gd name="connsiteX7355" fmla="*/ 7155979 w 12192000"/>
              <a:gd name="connsiteY7355" fmla="*/ 208020 h 2007826"/>
              <a:gd name="connsiteX7356" fmla="*/ 7149703 w 12192000"/>
              <a:gd name="connsiteY7356" fmla="*/ 208904 h 2007826"/>
              <a:gd name="connsiteX7357" fmla="*/ 7155979 w 12192000"/>
              <a:gd name="connsiteY7357" fmla="*/ 208020 h 2007826"/>
              <a:gd name="connsiteX7358" fmla="*/ 3465576 w 12192000"/>
              <a:gd name="connsiteY7358" fmla="*/ 207195 h 2007826"/>
              <a:gd name="connsiteX7359" fmla="*/ 3476358 w 12192000"/>
              <a:gd name="connsiteY7359" fmla="*/ 209332 h 2007826"/>
              <a:gd name="connsiteX7360" fmla="*/ 3454878 w 12192000"/>
              <a:gd name="connsiteY7360" fmla="*/ 210094 h 2007826"/>
              <a:gd name="connsiteX7361" fmla="*/ 3465576 w 12192000"/>
              <a:gd name="connsiteY7361" fmla="*/ 207195 h 2007826"/>
              <a:gd name="connsiteX7362" fmla="*/ 7496603 w 12192000"/>
              <a:gd name="connsiteY7362" fmla="*/ 206332 h 2007826"/>
              <a:gd name="connsiteX7363" fmla="*/ 7500032 w 12192000"/>
              <a:gd name="connsiteY7363" fmla="*/ 221050 h 2007826"/>
              <a:gd name="connsiteX7364" fmla="*/ 7496603 w 12192000"/>
              <a:gd name="connsiteY7364" fmla="*/ 206332 h 2007826"/>
              <a:gd name="connsiteX7365" fmla="*/ 7182087 w 12192000"/>
              <a:gd name="connsiteY7365" fmla="*/ 205427 h 2007826"/>
              <a:gd name="connsiteX7366" fmla="*/ 7182230 w 12192000"/>
              <a:gd name="connsiteY7366" fmla="*/ 214667 h 2007826"/>
              <a:gd name="connsiteX7367" fmla="*/ 7193184 w 12192000"/>
              <a:gd name="connsiteY7367" fmla="*/ 209523 h 2007826"/>
              <a:gd name="connsiteX7368" fmla="*/ 7220044 w 12192000"/>
              <a:gd name="connsiteY7368" fmla="*/ 213810 h 2007826"/>
              <a:gd name="connsiteX7369" fmla="*/ 7219997 w 12192000"/>
              <a:gd name="connsiteY7369" fmla="*/ 217811 h 2007826"/>
              <a:gd name="connsiteX7370" fmla="*/ 7173753 w 12192000"/>
              <a:gd name="connsiteY7370" fmla="*/ 217811 h 2007826"/>
              <a:gd name="connsiteX7371" fmla="*/ 7182087 w 12192000"/>
              <a:gd name="connsiteY7371" fmla="*/ 205427 h 2007826"/>
              <a:gd name="connsiteX7372" fmla="*/ 7511938 w 12192000"/>
              <a:gd name="connsiteY7372" fmla="*/ 203379 h 2007826"/>
              <a:gd name="connsiteX7373" fmla="*/ 7516606 w 12192000"/>
              <a:gd name="connsiteY7373" fmla="*/ 213429 h 2007826"/>
              <a:gd name="connsiteX7374" fmla="*/ 7528321 w 12192000"/>
              <a:gd name="connsiteY7374" fmla="*/ 204427 h 2007826"/>
              <a:gd name="connsiteX7375" fmla="*/ 7527321 w 12192000"/>
              <a:gd name="connsiteY7375" fmla="*/ 212524 h 2007826"/>
              <a:gd name="connsiteX7376" fmla="*/ 7536560 w 12192000"/>
              <a:gd name="connsiteY7376" fmla="*/ 208999 h 2007826"/>
              <a:gd name="connsiteX7377" fmla="*/ 7550848 w 12192000"/>
              <a:gd name="connsiteY7377" fmla="*/ 210333 h 2007826"/>
              <a:gd name="connsiteX7378" fmla="*/ 7572327 w 12192000"/>
              <a:gd name="connsiteY7378" fmla="*/ 218144 h 2007826"/>
              <a:gd name="connsiteX7379" fmla="*/ 7572850 w 12192000"/>
              <a:gd name="connsiteY7379" fmla="*/ 207856 h 2007826"/>
              <a:gd name="connsiteX7380" fmla="*/ 7600092 w 12192000"/>
              <a:gd name="connsiteY7380" fmla="*/ 216191 h 2007826"/>
              <a:gd name="connsiteX7381" fmla="*/ 7609712 w 12192000"/>
              <a:gd name="connsiteY7381" fmla="*/ 222669 h 2007826"/>
              <a:gd name="connsiteX7382" fmla="*/ 7611141 w 12192000"/>
              <a:gd name="connsiteY7382" fmla="*/ 214429 h 2007826"/>
              <a:gd name="connsiteX7383" fmla="*/ 7619999 w 12192000"/>
              <a:gd name="connsiteY7383" fmla="*/ 218954 h 2007826"/>
              <a:gd name="connsiteX7384" fmla="*/ 7628334 w 12192000"/>
              <a:gd name="connsiteY7384" fmla="*/ 214763 h 2007826"/>
              <a:gd name="connsiteX7385" fmla="*/ 7628095 w 12192000"/>
              <a:gd name="connsiteY7385" fmla="*/ 221955 h 2007826"/>
              <a:gd name="connsiteX7386" fmla="*/ 7646526 w 12192000"/>
              <a:gd name="connsiteY7386" fmla="*/ 226432 h 2007826"/>
              <a:gd name="connsiteX7387" fmla="*/ 7650384 w 12192000"/>
              <a:gd name="connsiteY7387" fmla="*/ 218859 h 2007826"/>
              <a:gd name="connsiteX7388" fmla="*/ 7670434 w 12192000"/>
              <a:gd name="connsiteY7388" fmla="*/ 227289 h 2007826"/>
              <a:gd name="connsiteX7389" fmla="*/ 7684150 w 12192000"/>
              <a:gd name="connsiteY7389" fmla="*/ 225384 h 2007826"/>
              <a:gd name="connsiteX7390" fmla="*/ 7730775 w 12192000"/>
              <a:gd name="connsiteY7390" fmla="*/ 227575 h 2007826"/>
              <a:gd name="connsiteX7391" fmla="*/ 7735585 w 12192000"/>
              <a:gd name="connsiteY7391" fmla="*/ 242435 h 2007826"/>
              <a:gd name="connsiteX7392" fmla="*/ 7715011 w 12192000"/>
              <a:gd name="connsiteY7392" fmla="*/ 242102 h 2007826"/>
              <a:gd name="connsiteX7393" fmla="*/ 7715440 w 12192000"/>
              <a:gd name="connsiteY7393" fmla="*/ 234624 h 2007826"/>
              <a:gd name="connsiteX7394" fmla="*/ 7702295 w 12192000"/>
              <a:gd name="connsiteY7394" fmla="*/ 235243 h 2007826"/>
              <a:gd name="connsiteX7395" fmla="*/ 7689913 w 12192000"/>
              <a:gd name="connsiteY7395" fmla="*/ 238244 h 2007826"/>
              <a:gd name="connsiteX7396" fmla="*/ 7682959 w 12192000"/>
              <a:gd name="connsiteY7396" fmla="*/ 231004 h 2007826"/>
              <a:gd name="connsiteX7397" fmla="*/ 7681579 w 12192000"/>
              <a:gd name="connsiteY7397" fmla="*/ 237101 h 2007826"/>
              <a:gd name="connsiteX7398" fmla="*/ 7664672 w 12192000"/>
              <a:gd name="connsiteY7398" fmla="*/ 235053 h 2007826"/>
              <a:gd name="connsiteX7399" fmla="*/ 7660290 w 12192000"/>
              <a:gd name="connsiteY7399" fmla="*/ 228909 h 2007826"/>
              <a:gd name="connsiteX7400" fmla="*/ 7646098 w 12192000"/>
              <a:gd name="connsiteY7400" fmla="*/ 233052 h 2007826"/>
              <a:gd name="connsiteX7401" fmla="*/ 7630906 w 12192000"/>
              <a:gd name="connsiteY7401" fmla="*/ 226765 h 2007826"/>
              <a:gd name="connsiteX7402" fmla="*/ 7627572 w 12192000"/>
              <a:gd name="connsiteY7402" fmla="*/ 232338 h 2007826"/>
              <a:gd name="connsiteX7403" fmla="*/ 7583995 w 12192000"/>
              <a:gd name="connsiteY7403" fmla="*/ 223383 h 2007826"/>
              <a:gd name="connsiteX7404" fmla="*/ 7574708 w 12192000"/>
              <a:gd name="connsiteY7404" fmla="*/ 227718 h 2007826"/>
              <a:gd name="connsiteX7405" fmla="*/ 7567945 w 12192000"/>
              <a:gd name="connsiteY7405" fmla="*/ 221288 h 2007826"/>
              <a:gd name="connsiteX7406" fmla="*/ 7570374 w 12192000"/>
              <a:gd name="connsiteY7406" fmla="*/ 230433 h 2007826"/>
              <a:gd name="connsiteX7407" fmla="*/ 7546704 w 12192000"/>
              <a:gd name="connsiteY7407" fmla="*/ 217858 h 2007826"/>
              <a:gd name="connsiteX7408" fmla="*/ 7531702 w 12192000"/>
              <a:gd name="connsiteY7408" fmla="*/ 217811 h 2007826"/>
              <a:gd name="connsiteX7409" fmla="*/ 7528226 w 12192000"/>
              <a:gd name="connsiteY7409" fmla="*/ 222478 h 2007826"/>
              <a:gd name="connsiteX7410" fmla="*/ 7509938 w 12192000"/>
              <a:gd name="connsiteY7410" fmla="*/ 222860 h 2007826"/>
              <a:gd name="connsiteX7411" fmla="*/ 7511938 w 12192000"/>
              <a:gd name="connsiteY7411" fmla="*/ 203379 h 2007826"/>
              <a:gd name="connsiteX7412" fmla="*/ 7071098 w 12192000"/>
              <a:gd name="connsiteY7412" fmla="*/ 203276 h 2007826"/>
              <a:gd name="connsiteX7413" fmla="*/ 7064882 w 12192000"/>
              <a:gd name="connsiteY7413" fmla="*/ 204093 h 2007826"/>
              <a:gd name="connsiteX7414" fmla="*/ 7071098 w 12192000"/>
              <a:gd name="connsiteY7414" fmla="*/ 203276 h 2007826"/>
              <a:gd name="connsiteX7415" fmla="*/ 3574418 w 12192000"/>
              <a:gd name="connsiteY7415" fmla="*/ 203200 h 2007826"/>
              <a:gd name="connsiteX7416" fmla="*/ 3568309 w 12192000"/>
              <a:gd name="connsiteY7416" fmla="*/ 203997 h 2007826"/>
              <a:gd name="connsiteX7417" fmla="*/ 3574418 w 12192000"/>
              <a:gd name="connsiteY7417" fmla="*/ 203200 h 2007826"/>
              <a:gd name="connsiteX7418" fmla="*/ 7107790 w 12192000"/>
              <a:gd name="connsiteY7418" fmla="*/ 203197 h 2007826"/>
              <a:gd name="connsiteX7419" fmla="*/ 7101601 w 12192000"/>
              <a:gd name="connsiteY7419" fmla="*/ 204188 h 2007826"/>
              <a:gd name="connsiteX7420" fmla="*/ 7107790 w 12192000"/>
              <a:gd name="connsiteY7420" fmla="*/ 203197 h 2007826"/>
              <a:gd name="connsiteX7421" fmla="*/ 7045315 w 12192000"/>
              <a:gd name="connsiteY7421" fmla="*/ 203057 h 2007826"/>
              <a:gd name="connsiteX7422" fmla="*/ 7039261 w 12192000"/>
              <a:gd name="connsiteY7422" fmla="*/ 204236 h 2007826"/>
              <a:gd name="connsiteX7423" fmla="*/ 7045315 w 12192000"/>
              <a:gd name="connsiteY7423" fmla="*/ 203057 h 2007826"/>
              <a:gd name="connsiteX7424" fmla="*/ 7114984 w 12192000"/>
              <a:gd name="connsiteY7424" fmla="*/ 202855 h 2007826"/>
              <a:gd name="connsiteX7425" fmla="*/ 7144417 w 12192000"/>
              <a:gd name="connsiteY7425" fmla="*/ 209190 h 2007826"/>
              <a:gd name="connsiteX7426" fmla="*/ 7144417 w 12192000"/>
              <a:gd name="connsiteY7426" fmla="*/ 212333 h 2007826"/>
              <a:gd name="connsiteX7427" fmla="*/ 7127462 w 12192000"/>
              <a:gd name="connsiteY7427" fmla="*/ 213667 h 2007826"/>
              <a:gd name="connsiteX7428" fmla="*/ 7118747 w 12192000"/>
              <a:gd name="connsiteY7428" fmla="*/ 205856 h 2007826"/>
              <a:gd name="connsiteX7429" fmla="*/ 7115698 w 12192000"/>
              <a:gd name="connsiteY7429" fmla="*/ 212667 h 2007826"/>
              <a:gd name="connsiteX7430" fmla="*/ 7114984 w 12192000"/>
              <a:gd name="connsiteY7430" fmla="*/ 202855 h 2007826"/>
              <a:gd name="connsiteX7431" fmla="*/ 7085099 w 12192000"/>
              <a:gd name="connsiteY7431" fmla="*/ 202326 h 2007826"/>
              <a:gd name="connsiteX7432" fmla="*/ 7095220 w 12192000"/>
              <a:gd name="connsiteY7432" fmla="*/ 205094 h 2007826"/>
              <a:gd name="connsiteX7433" fmla="*/ 7077265 w 12192000"/>
              <a:gd name="connsiteY7433" fmla="*/ 206665 h 2007826"/>
              <a:gd name="connsiteX7434" fmla="*/ 7085099 w 12192000"/>
              <a:gd name="connsiteY7434" fmla="*/ 202326 h 2007826"/>
              <a:gd name="connsiteX7435" fmla="*/ 7029545 w 12192000"/>
              <a:gd name="connsiteY7435" fmla="*/ 201283 h 2007826"/>
              <a:gd name="connsiteX7436" fmla="*/ 7029545 w 12192000"/>
              <a:gd name="connsiteY7436" fmla="*/ 201283 h 2007826"/>
              <a:gd name="connsiteX7437" fmla="*/ 3515303 w 12192000"/>
              <a:gd name="connsiteY7437" fmla="*/ 200616 h 2007826"/>
              <a:gd name="connsiteX7438" fmla="*/ 3514636 w 12192000"/>
              <a:gd name="connsiteY7438" fmla="*/ 206760 h 2007826"/>
              <a:gd name="connsiteX7439" fmla="*/ 3489282 w 12192000"/>
              <a:gd name="connsiteY7439" fmla="*/ 207665 h 2007826"/>
              <a:gd name="connsiteX7440" fmla="*/ 3481656 w 12192000"/>
              <a:gd name="connsiteY7440" fmla="*/ 211809 h 2007826"/>
              <a:gd name="connsiteX7441" fmla="*/ 3482182 w 12192000"/>
              <a:gd name="connsiteY7441" fmla="*/ 205951 h 2007826"/>
              <a:gd name="connsiteX7442" fmla="*/ 3515303 w 12192000"/>
              <a:gd name="connsiteY7442" fmla="*/ 200616 h 2007826"/>
              <a:gd name="connsiteX7443" fmla="*/ 6985777 w 12192000"/>
              <a:gd name="connsiteY7443" fmla="*/ 200378 h 2007826"/>
              <a:gd name="connsiteX7444" fmla="*/ 6968156 w 12192000"/>
              <a:gd name="connsiteY7444" fmla="*/ 200664 h 2007826"/>
              <a:gd name="connsiteX7445" fmla="*/ 6985777 w 12192000"/>
              <a:gd name="connsiteY7445" fmla="*/ 200378 h 2007826"/>
              <a:gd name="connsiteX7446" fmla="*/ 7735804 w 12192000"/>
              <a:gd name="connsiteY7446" fmla="*/ 198579 h 2007826"/>
              <a:gd name="connsiteX7447" fmla="*/ 7729776 w 12192000"/>
              <a:gd name="connsiteY7447" fmla="*/ 199664 h 2007826"/>
              <a:gd name="connsiteX7448" fmla="*/ 7735804 w 12192000"/>
              <a:gd name="connsiteY7448" fmla="*/ 198579 h 2007826"/>
              <a:gd name="connsiteX7449" fmla="*/ 6997893 w 12192000"/>
              <a:gd name="connsiteY7449" fmla="*/ 198372 h 2007826"/>
              <a:gd name="connsiteX7450" fmla="*/ 6991778 w 12192000"/>
              <a:gd name="connsiteY7450" fmla="*/ 199330 h 2007826"/>
              <a:gd name="connsiteX7451" fmla="*/ 6997893 w 12192000"/>
              <a:gd name="connsiteY7451" fmla="*/ 198372 h 2007826"/>
              <a:gd name="connsiteX7452" fmla="*/ 6912399 w 12192000"/>
              <a:gd name="connsiteY7452" fmla="*/ 198342 h 2007826"/>
              <a:gd name="connsiteX7453" fmla="*/ 6906244 w 12192000"/>
              <a:gd name="connsiteY7453" fmla="*/ 199473 h 2007826"/>
              <a:gd name="connsiteX7454" fmla="*/ 6912399 w 12192000"/>
              <a:gd name="connsiteY7454" fmla="*/ 198342 h 2007826"/>
              <a:gd name="connsiteX7455" fmla="*/ 6951922 w 12192000"/>
              <a:gd name="connsiteY7455" fmla="*/ 197508 h 2007826"/>
              <a:gd name="connsiteX7456" fmla="*/ 6961917 w 12192000"/>
              <a:gd name="connsiteY7456" fmla="*/ 199901 h 2007826"/>
              <a:gd name="connsiteX7457" fmla="*/ 6944534 w 12192000"/>
              <a:gd name="connsiteY7457" fmla="*/ 202188 h 2007826"/>
              <a:gd name="connsiteX7458" fmla="*/ 6951922 w 12192000"/>
              <a:gd name="connsiteY7458" fmla="*/ 197508 h 2007826"/>
              <a:gd name="connsiteX7459" fmla="*/ 6896291 w 12192000"/>
              <a:gd name="connsiteY7459" fmla="*/ 195758 h 2007826"/>
              <a:gd name="connsiteX7460" fmla="*/ 6896291 w 12192000"/>
              <a:gd name="connsiteY7460" fmla="*/ 195758 h 2007826"/>
              <a:gd name="connsiteX7461" fmla="*/ 7706344 w 12192000"/>
              <a:gd name="connsiteY7461" fmla="*/ 195282 h 2007826"/>
              <a:gd name="connsiteX7462" fmla="*/ 7706344 w 12192000"/>
              <a:gd name="connsiteY7462" fmla="*/ 195282 h 2007826"/>
              <a:gd name="connsiteX7463" fmla="*/ 7717345 w 12192000"/>
              <a:gd name="connsiteY7463" fmla="*/ 195044 h 2007826"/>
              <a:gd name="connsiteX7464" fmla="*/ 7724632 w 12192000"/>
              <a:gd name="connsiteY7464" fmla="*/ 203188 h 2007826"/>
              <a:gd name="connsiteX7465" fmla="*/ 7717345 w 12192000"/>
              <a:gd name="connsiteY7465" fmla="*/ 195044 h 2007826"/>
              <a:gd name="connsiteX7466" fmla="*/ 3548805 w 12192000"/>
              <a:gd name="connsiteY7466" fmla="*/ 194758 h 2007826"/>
              <a:gd name="connsiteX7467" fmla="*/ 3548805 w 12192000"/>
              <a:gd name="connsiteY7467" fmla="*/ 194758 h 2007826"/>
              <a:gd name="connsiteX7468" fmla="*/ 7684890 w 12192000"/>
              <a:gd name="connsiteY7468" fmla="*/ 193933 h 2007826"/>
              <a:gd name="connsiteX7469" fmla="*/ 7678674 w 12192000"/>
              <a:gd name="connsiteY7469" fmla="*/ 194663 h 2007826"/>
              <a:gd name="connsiteX7470" fmla="*/ 7684890 w 12192000"/>
              <a:gd name="connsiteY7470" fmla="*/ 193933 h 2007826"/>
              <a:gd name="connsiteX7471" fmla="*/ 7398876 w 12192000"/>
              <a:gd name="connsiteY7471" fmla="*/ 192614 h 2007826"/>
              <a:gd name="connsiteX7472" fmla="*/ 7399257 w 12192000"/>
              <a:gd name="connsiteY7472" fmla="*/ 204902 h 2007826"/>
              <a:gd name="connsiteX7473" fmla="*/ 7407972 w 12192000"/>
              <a:gd name="connsiteY7473" fmla="*/ 199235 h 2007826"/>
              <a:gd name="connsiteX7474" fmla="*/ 7442405 w 12192000"/>
              <a:gd name="connsiteY7474" fmla="*/ 204569 h 2007826"/>
              <a:gd name="connsiteX7475" fmla="*/ 7455788 w 12192000"/>
              <a:gd name="connsiteY7475" fmla="*/ 208189 h 2007826"/>
              <a:gd name="connsiteX7476" fmla="*/ 7462122 w 12192000"/>
              <a:gd name="connsiteY7476" fmla="*/ 196996 h 2007826"/>
              <a:gd name="connsiteX7477" fmla="*/ 7463075 w 12192000"/>
              <a:gd name="connsiteY7477" fmla="*/ 207713 h 2007826"/>
              <a:gd name="connsiteX7478" fmla="*/ 7492078 w 12192000"/>
              <a:gd name="connsiteY7478" fmla="*/ 219429 h 2007826"/>
              <a:gd name="connsiteX7479" fmla="*/ 7477267 w 12192000"/>
              <a:gd name="connsiteY7479" fmla="*/ 212047 h 2007826"/>
              <a:gd name="connsiteX7480" fmla="*/ 7476981 w 12192000"/>
              <a:gd name="connsiteY7480" fmla="*/ 218096 h 2007826"/>
              <a:gd name="connsiteX7481" fmla="*/ 7460265 w 12192000"/>
              <a:gd name="connsiteY7481" fmla="*/ 215810 h 2007826"/>
              <a:gd name="connsiteX7482" fmla="*/ 7431309 w 12192000"/>
              <a:gd name="connsiteY7482" fmla="*/ 208760 h 2007826"/>
              <a:gd name="connsiteX7483" fmla="*/ 7421069 w 12192000"/>
              <a:gd name="connsiteY7483" fmla="*/ 213714 h 2007826"/>
              <a:gd name="connsiteX7484" fmla="*/ 7419307 w 12192000"/>
              <a:gd name="connsiteY7484" fmla="*/ 209380 h 2007826"/>
              <a:gd name="connsiteX7485" fmla="*/ 7395304 w 12192000"/>
              <a:gd name="connsiteY7485" fmla="*/ 208856 h 2007826"/>
              <a:gd name="connsiteX7486" fmla="*/ 7398876 w 12192000"/>
              <a:gd name="connsiteY7486" fmla="*/ 192614 h 2007826"/>
              <a:gd name="connsiteX7487" fmla="*/ 7668101 w 12192000"/>
              <a:gd name="connsiteY7487" fmla="*/ 190567 h 2007826"/>
              <a:gd name="connsiteX7488" fmla="*/ 7668101 w 12192000"/>
              <a:gd name="connsiteY7488" fmla="*/ 190567 h 2007826"/>
              <a:gd name="connsiteX7489" fmla="*/ 6805945 w 12192000"/>
              <a:gd name="connsiteY7489" fmla="*/ 190519 h 2007826"/>
              <a:gd name="connsiteX7490" fmla="*/ 6824709 w 12192000"/>
              <a:gd name="connsiteY7490" fmla="*/ 192281 h 2007826"/>
              <a:gd name="connsiteX7491" fmla="*/ 6805945 w 12192000"/>
              <a:gd name="connsiteY7491" fmla="*/ 190519 h 2007826"/>
              <a:gd name="connsiteX7492" fmla="*/ 7654005 w 12192000"/>
              <a:gd name="connsiteY7492" fmla="*/ 190043 h 2007826"/>
              <a:gd name="connsiteX7493" fmla="*/ 7654005 w 12192000"/>
              <a:gd name="connsiteY7493" fmla="*/ 190043 h 2007826"/>
              <a:gd name="connsiteX7494" fmla="*/ 3607487 w 12192000"/>
              <a:gd name="connsiteY7494" fmla="*/ 188666 h 2007826"/>
              <a:gd name="connsiteX7495" fmla="*/ 3601442 w 12192000"/>
              <a:gd name="connsiteY7495" fmla="*/ 189423 h 2007826"/>
              <a:gd name="connsiteX7496" fmla="*/ 3607487 w 12192000"/>
              <a:gd name="connsiteY7496" fmla="*/ 188666 h 2007826"/>
              <a:gd name="connsiteX7497" fmla="*/ 7322391 w 12192000"/>
              <a:gd name="connsiteY7497" fmla="*/ 187994 h 2007826"/>
              <a:gd name="connsiteX7498" fmla="*/ 7327868 w 12192000"/>
              <a:gd name="connsiteY7498" fmla="*/ 198187 h 2007826"/>
              <a:gd name="connsiteX7499" fmla="*/ 7332439 w 12192000"/>
              <a:gd name="connsiteY7499" fmla="*/ 188661 h 2007826"/>
              <a:gd name="connsiteX7500" fmla="*/ 7343155 w 12192000"/>
              <a:gd name="connsiteY7500" fmla="*/ 200663 h 2007826"/>
              <a:gd name="connsiteX7501" fmla="*/ 7343965 w 12192000"/>
              <a:gd name="connsiteY7501" fmla="*/ 189375 h 2007826"/>
              <a:gd name="connsiteX7502" fmla="*/ 7348204 w 12192000"/>
              <a:gd name="connsiteY7502" fmla="*/ 189280 h 2007826"/>
              <a:gd name="connsiteX7503" fmla="*/ 7349394 w 12192000"/>
              <a:gd name="connsiteY7503" fmla="*/ 200568 h 2007826"/>
              <a:gd name="connsiteX7504" fmla="*/ 7359681 w 12192000"/>
              <a:gd name="connsiteY7504" fmla="*/ 189804 h 2007826"/>
              <a:gd name="connsiteX7505" fmla="*/ 7363443 w 12192000"/>
              <a:gd name="connsiteY7505" fmla="*/ 189328 h 2007826"/>
              <a:gd name="connsiteX7506" fmla="*/ 7357966 w 12192000"/>
              <a:gd name="connsiteY7506" fmla="*/ 198330 h 2007826"/>
              <a:gd name="connsiteX7507" fmla="*/ 7385255 w 12192000"/>
              <a:gd name="connsiteY7507" fmla="*/ 195472 h 2007826"/>
              <a:gd name="connsiteX7508" fmla="*/ 7391495 w 12192000"/>
              <a:gd name="connsiteY7508" fmla="*/ 209808 h 2007826"/>
              <a:gd name="connsiteX7509" fmla="*/ 7375445 w 12192000"/>
              <a:gd name="connsiteY7509" fmla="*/ 209142 h 2007826"/>
              <a:gd name="connsiteX7510" fmla="*/ 7365158 w 12192000"/>
              <a:gd name="connsiteY7510" fmla="*/ 204188 h 2007826"/>
              <a:gd name="connsiteX7511" fmla="*/ 7345869 w 12192000"/>
              <a:gd name="connsiteY7511" fmla="*/ 206331 h 2007826"/>
              <a:gd name="connsiteX7512" fmla="*/ 7331010 w 12192000"/>
              <a:gd name="connsiteY7512" fmla="*/ 206141 h 2007826"/>
              <a:gd name="connsiteX7513" fmla="*/ 7311818 w 12192000"/>
              <a:gd name="connsiteY7513" fmla="*/ 197663 h 2007826"/>
              <a:gd name="connsiteX7514" fmla="*/ 7322391 w 12192000"/>
              <a:gd name="connsiteY7514" fmla="*/ 187994 h 2007826"/>
              <a:gd name="connsiteX7515" fmla="*/ 6781847 w 12192000"/>
              <a:gd name="connsiteY7515" fmla="*/ 187184 h 2007826"/>
              <a:gd name="connsiteX7516" fmla="*/ 6781847 w 12192000"/>
              <a:gd name="connsiteY7516" fmla="*/ 187184 h 2007826"/>
              <a:gd name="connsiteX7517" fmla="*/ 7630001 w 12192000"/>
              <a:gd name="connsiteY7517" fmla="*/ 186994 h 2007826"/>
              <a:gd name="connsiteX7518" fmla="*/ 7630001 w 12192000"/>
              <a:gd name="connsiteY7518" fmla="*/ 186994 h 2007826"/>
              <a:gd name="connsiteX7519" fmla="*/ 7616095 w 12192000"/>
              <a:gd name="connsiteY7519" fmla="*/ 186423 h 2007826"/>
              <a:gd name="connsiteX7520" fmla="*/ 7616095 w 12192000"/>
              <a:gd name="connsiteY7520" fmla="*/ 186423 h 2007826"/>
              <a:gd name="connsiteX7521" fmla="*/ 7570092 w 12192000"/>
              <a:gd name="connsiteY7521" fmla="*/ 183968 h 2007826"/>
              <a:gd name="connsiteX7522" fmla="*/ 7563850 w 12192000"/>
              <a:gd name="connsiteY7522" fmla="*/ 184946 h 2007826"/>
              <a:gd name="connsiteX7523" fmla="*/ 7570092 w 12192000"/>
              <a:gd name="connsiteY7523" fmla="*/ 183968 h 2007826"/>
              <a:gd name="connsiteX7524" fmla="*/ 3631410 w 12192000"/>
              <a:gd name="connsiteY7524" fmla="*/ 183148 h 2007826"/>
              <a:gd name="connsiteX7525" fmla="*/ 3643518 w 12192000"/>
              <a:gd name="connsiteY7525" fmla="*/ 185422 h 2007826"/>
              <a:gd name="connsiteX7526" fmla="*/ 3621766 w 12192000"/>
              <a:gd name="connsiteY7526" fmla="*/ 188518 h 2007826"/>
              <a:gd name="connsiteX7527" fmla="*/ 3631410 w 12192000"/>
              <a:gd name="connsiteY7527" fmla="*/ 183148 h 2007826"/>
              <a:gd name="connsiteX7528" fmla="*/ 6653212 w 12192000"/>
              <a:gd name="connsiteY7528" fmla="*/ 182898 h 2007826"/>
              <a:gd name="connsiteX7529" fmla="*/ 6671357 w 12192000"/>
              <a:gd name="connsiteY7529" fmla="*/ 185851 h 2007826"/>
              <a:gd name="connsiteX7530" fmla="*/ 6653212 w 12192000"/>
              <a:gd name="connsiteY7530" fmla="*/ 182898 h 2007826"/>
              <a:gd name="connsiteX7531" fmla="*/ 7577709 w 12192000"/>
              <a:gd name="connsiteY7531" fmla="*/ 182517 h 2007826"/>
              <a:gd name="connsiteX7532" fmla="*/ 7577709 w 12192000"/>
              <a:gd name="connsiteY7532" fmla="*/ 182517 h 2007826"/>
              <a:gd name="connsiteX7533" fmla="*/ 6629400 w 12192000"/>
              <a:gd name="connsiteY7533" fmla="*/ 181469 h 2007826"/>
              <a:gd name="connsiteX7534" fmla="*/ 6629400 w 12192000"/>
              <a:gd name="connsiteY7534" fmla="*/ 181469 h 2007826"/>
              <a:gd name="connsiteX7535" fmla="*/ 7553849 w 12192000"/>
              <a:gd name="connsiteY7535" fmla="*/ 181088 h 2007826"/>
              <a:gd name="connsiteX7536" fmla="*/ 7553849 w 12192000"/>
              <a:gd name="connsiteY7536" fmla="*/ 181088 h 2007826"/>
              <a:gd name="connsiteX7537" fmla="*/ 4282166 w 12192000"/>
              <a:gd name="connsiteY7537" fmla="*/ 180469 h 2007826"/>
              <a:gd name="connsiteX7538" fmla="*/ 4282166 w 12192000"/>
              <a:gd name="connsiteY7538" fmla="*/ 180469 h 2007826"/>
              <a:gd name="connsiteX7539" fmla="*/ 6615588 w 12192000"/>
              <a:gd name="connsiteY7539" fmla="*/ 180373 h 2007826"/>
              <a:gd name="connsiteX7540" fmla="*/ 6615588 w 12192000"/>
              <a:gd name="connsiteY7540" fmla="*/ 180373 h 2007826"/>
              <a:gd name="connsiteX7541" fmla="*/ 7531409 w 12192000"/>
              <a:gd name="connsiteY7541" fmla="*/ 179606 h 2007826"/>
              <a:gd name="connsiteX7542" fmla="*/ 7525274 w 12192000"/>
              <a:gd name="connsiteY7542" fmla="*/ 180088 h 2007826"/>
              <a:gd name="connsiteX7543" fmla="*/ 7531409 w 12192000"/>
              <a:gd name="connsiteY7543" fmla="*/ 179606 h 2007826"/>
              <a:gd name="connsiteX7544" fmla="*/ 6608196 w 12192000"/>
              <a:gd name="connsiteY7544" fmla="*/ 179389 h 2007826"/>
              <a:gd name="connsiteX7545" fmla="*/ 6601920 w 12192000"/>
              <a:gd name="connsiteY7545" fmla="*/ 180373 h 2007826"/>
              <a:gd name="connsiteX7546" fmla="*/ 6608196 w 12192000"/>
              <a:gd name="connsiteY7546" fmla="*/ 179389 h 2007826"/>
              <a:gd name="connsiteX7547" fmla="*/ 6578828 w 12192000"/>
              <a:gd name="connsiteY7547" fmla="*/ 178064 h 2007826"/>
              <a:gd name="connsiteX7548" fmla="*/ 6595348 w 12192000"/>
              <a:gd name="connsiteY7548" fmla="*/ 183136 h 2007826"/>
              <a:gd name="connsiteX7549" fmla="*/ 6563201 w 12192000"/>
              <a:gd name="connsiteY7549" fmla="*/ 183136 h 2007826"/>
              <a:gd name="connsiteX7550" fmla="*/ 6578828 w 12192000"/>
              <a:gd name="connsiteY7550" fmla="*/ 178064 h 2007826"/>
              <a:gd name="connsiteX7551" fmla="*/ 6539150 w 12192000"/>
              <a:gd name="connsiteY7551" fmla="*/ 177230 h 2007826"/>
              <a:gd name="connsiteX7552" fmla="*/ 6557914 w 12192000"/>
              <a:gd name="connsiteY7552" fmla="*/ 178135 h 2007826"/>
              <a:gd name="connsiteX7553" fmla="*/ 6539150 w 12192000"/>
              <a:gd name="connsiteY7553" fmla="*/ 177230 h 2007826"/>
              <a:gd name="connsiteX7554" fmla="*/ 7515464 w 12192000"/>
              <a:gd name="connsiteY7554" fmla="*/ 177040 h 2007826"/>
              <a:gd name="connsiteX7555" fmla="*/ 7515464 w 12192000"/>
              <a:gd name="connsiteY7555" fmla="*/ 177040 h 2007826"/>
              <a:gd name="connsiteX7556" fmla="*/ 7172254 w 12192000"/>
              <a:gd name="connsiteY7556" fmla="*/ 176344 h 2007826"/>
              <a:gd name="connsiteX7557" fmla="*/ 7235904 w 12192000"/>
              <a:gd name="connsiteY7557" fmla="*/ 180564 h 2007826"/>
              <a:gd name="connsiteX7558" fmla="*/ 7234237 w 12192000"/>
              <a:gd name="connsiteY7558" fmla="*/ 190804 h 2007826"/>
              <a:gd name="connsiteX7559" fmla="*/ 7246953 w 12192000"/>
              <a:gd name="connsiteY7559" fmla="*/ 178944 h 2007826"/>
              <a:gd name="connsiteX7560" fmla="*/ 7249715 w 12192000"/>
              <a:gd name="connsiteY7560" fmla="*/ 191185 h 2007826"/>
              <a:gd name="connsiteX7561" fmla="*/ 7255669 w 12192000"/>
              <a:gd name="connsiteY7561" fmla="*/ 179706 h 2007826"/>
              <a:gd name="connsiteX7562" fmla="*/ 7259097 w 12192000"/>
              <a:gd name="connsiteY7562" fmla="*/ 188423 h 2007826"/>
              <a:gd name="connsiteX7563" fmla="*/ 7271480 w 12192000"/>
              <a:gd name="connsiteY7563" fmla="*/ 183803 h 2007826"/>
              <a:gd name="connsiteX7564" fmla="*/ 7272623 w 12192000"/>
              <a:gd name="connsiteY7564" fmla="*/ 191042 h 2007826"/>
              <a:gd name="connsiteX7565" fmla="*/ 7289054 w 12192000"/>
              <a:gd name="connsiteY7565" fmla="*/ 188232 h 2007826"/>
              <a:gd name="connsiteX7566" fmla="*/ 7301151 w 12192000"/>
              <a:gd name="connsiteY7566" fmla="*/ 183374 h 2007826"/>
              <a:gd name="connsiteX7567" fmla="*/ 7297864 w 12192000"/>
              <a:gd name="connsiteY7567" fmla="*/ 194948 h 2007826"/>
              <a:gd name="connsiteX7568" fmla="*/ 7307342 w 12192000"/>
              <a:gd name="connsiteY7568" fmla="*/ 185136 h 2007826"/>
              <a:gd name="connsiteX7569" fmla="*/ 7310342 w 12192000"/>
              <a:gd name="connsiteY7569" fmla="*/ 184469 h 2007826"/>
              <a:gd name="connsiteX7570" fmla="*/ 7308389 w 12192000"/>
              <a:gd name="connsiteY7570" fmla="*/ 205808 h 2007826"/>
              <a:gd name="connsiteX7571" fmla="*/ 7304817 w 12192000"/>
              <a:gd name="connsiteY7571" fmla="*/ 198425 h 2007826"/>
              <a:gd name="connsiteX7572" fmla="*/ 7294483 w 12192000"/>
              <a:gd name="connsiteY7572" fmla="*/ 203521 h 2007826"/>
              <a:gd name="connsiteX7573" fmla="*/ 7251430 w 12192000"/>
              <a:gd name="connsiteY7573" fmla="*/ 195329 h 2007826"/>
              <a:gd name="connsiteX7574" fmla="*/ 7234094 w 12192000"/>
              <a:gd name="connsiteY7574" fmla="*/ 193805 h 2007826"/>
              <a:gd name="connsiteX7575" fmla="*/ 7235761 w 12192000"/>
              <a:gd name="connsiteY7575" fmla="*/ 200664 h 2007826"/>
              <a:gd name="connsiteX7576" fmla="*/ 7215473 w 12192000"/>
              <a:gd name="connsiteY7576" fmla="*/ 194281 h 2007826"/>
              <a:gd name="connsiteX7577" fmla="*/ 7215187 w 12192000"/>
              <a:gd name="connsiteY7577" fmla="*/ 186756 h 2007826"/>
              <a:gd name="connsiteX7578" fmla="*/ 7177420 w 12192000"/>
              <a:gd name="connsiteY7578" fmla="*/ 193805 h 2007826"/>
              <a:gd name="connsiteX7579" fmla="*/ 7176849 w 12192000"/>
              <a:gd name="connsiteY7579" fmla="*/ 189566 h 2007826"/>
              <a:gd name="connsiteX7580" fmla="*/ 7151465 w 12192000"/>
              <a:gd name="connsiteY7580" fmla="*/ 179135 h 2007826"/>
              <a:gd name="connsiteX7581" fmla="*/ 7172254 w 12192000"/>
              <a:gd name="connsiteY7581" fmla="*/ 176344 h 2007826"/>
              <a:gd name="connsiteX7582" fmla="*/ 5208691 w 12192000"/>
              <a:gd name="connsiteY7582" fmla="*/ 174770 h 2007826"/>
              <a:gd name="connsiteX7583" fmla="*/ 5202449 w 12192000"/>
              <a:gd name="connsiteY7583" fmla="*/ 175420 h 2007826"/>
              <a:gd name="connsiteX7584" fmla="*/ 5208691 w 12192000"/>
              <a:gd name="connsiteY7584" fmla="*/ 174770 h 2007826"/>
              <a:gd name="connsiteX7585" fmla="*/ 6493149 w 12192000"/>
              <a:gd name="connsiteY7585" fmla="*/ 174762 h 2007826"/>
              <a:gd name="connsiteX7586" fmla="*/ 6487001 w 12192000"/>
              <a:gd name="connsiteY7586" fmla="*/ 175324 h 2007826"/>
              <a:gd name="connsiteX7587" fmla="*/ 6493149 w 12192000"/>
              <a:gd name="connsiteY7587" fmla="*/ 174762 h 2007826"/>
              <a:gd name="connsiteX7588" fmla="*/ 5231678 w 12192000"/>
              <a:gd name="connsiteY7588" fmla="*/ 174618 h 2007826"/>
              <a:gd name="connsiteX7589" fmla="*/ 5225576 w 12192000"/>
              <a:gd name="connsiteY7589" fmla="*/ 175515 h 2007826"/>
              <a:gd name="connsiteX7590" fmla="*/ 5231678 w 12192000"/>
              <a:gd name="connsiteY7590" fmla="*/ 174618 h 2007826"/>
              <a:gd name="connsiteX7591" fmla="*/ 4351852 w 12192000"/>
              <a:gd name="connsiteY7591" fmla="*/ 174529 h 2007826"/>
              <a:gd name="connsiteX7592" fmla="*/ 4345762 w 12192000"/>
              <a:gd name="connsiteY7592" fmla="*/ 174991 h 2007826"/>
              <a:gd name="connsiteX7593" fmla="*/ 4351852 w 12192000"/>
              <a:gd name="connsiteY7593" fmla="*/ 174529 h 2007826"/>
              <a:gd name="connsiteX7594" fmla="*/ 5183360 w 12192000"/>
              <a:gd name="connsiteY7594" fmla="*/ 174512 h 2007826"/>
              <a:gd name="connsiteX7595" fmla="*/ 5177250 w 12192000"/>
              <a:gd name="connsiteY7595" fmla="*/ 175610 h 2007826"/>
              <a:gd name="connsiteX7596" fmla="*/ 5183360 w 12192000"/>
              <a:gd name="connsiteY7596" fmla="*/ 174512 h 2007826"/>
              <a:gd name="connsiteX7597" fmla="*/ 6470708 w 12192000"/>
              <a:gd name="connsiteY7597" fmla="*/ 173866 h 2007826"/>
              <a:gd name="connsiteX7598" fmla="*/ 6480762 w 12192000"/>
              <a:gd name="connsiteY7598" fmla="*/ 176277 h 2007826"/>
              <a:gd name="connsiteX7599" fmla="*/ 6463617 w 12192000"/>
              <a:gd name="connsiteY7599" fmla="*/ 178563 h 2007826"/>
              <a:gd name="connsiteX7600" fmla="*/ 6470708 w 12192000"/>
              <a:gd name="connsiteY7600" fmla="*/ 173866 h 2007826"/>
              <a:gd name="connsiteX7601" fmla="*/ 6532721 w 12192000"/>
              <a:gd name="connsiteY7601" fmla="*/ 172896 h 2007826"/>
              <a:gd name="connsiteX7602" fmla="*/ 6526006 w 12192000"/>
              <a:gd name="connsiteY7602" fmla="*/ 184041 h 2007826"/>
              <a:gd name="connsiteX7603" fmla="*/ 6532721 w 12192000"/>
              <a:gd name="connsiteY7603" fmla="*/ 172896 h 2007826"/>
              <a:gd name="connsiteX7604" fmla="*/ 6373224 w 12192000"/>
              <a:gd name="connsiteY7604" fmla="*/ 171610 h 2007826"/>
              <a:gd name="connsiteX7605" fmla="*/ 6390322 w 12192000"/>
              <a:gd name="connsiteY7605" fmla="*/ 171705 h 2007826"/>
              <a:gd name="connsiteX7606" fmla="*/ 6373224 w 12192000"/>
              <a:gd name="connsiteY7606" fmla="*/ 171610 h 2007826"/>
              <a:gd name="connsiteX7607" fmla="*/ 7463362 w 12192000"/>
              <a:gd name="connsiteY7607" fmla="*/ 171467 h 2007826"/>
              <a:gd name="connsiteX7608" fmla="*/ 7463362 w 12192000"/>
              <a:gd name="connsiteY7608" fmla="*/ 171467 h 2007826"/>
              <a:gd name="connsiteX7609" fmla="*/ 6410194 w 12192000"/>
              <a:gd name="connsiteY7609" fmla="*/ 170955 h 2007826"/>
              <a:gd name="connsiteX7610" fmla="*/ 6417849 w 12192000"/>
              <a:gd name="connsiteY7610" fmla="*/ 177992 h 2007826"/>
              <a:gd name="connsiteX7611" fmla="*/ 6397037 w 12192000"/>
              <a:gd name="connsiteY7611" fmla="*/ 171134 h 2007826"/>
              <a:gd name="connsiteX7612" fmla="*/ 6410194 w 12192000"/>
              <a:gd name="connsiteY7612" fmla="*/ 170955 h 2007826"/>
              <a:gd name="connsiteX7613" fmla="*/ 3725954 w 12192000"/>
              <a:gd name="connsiteY7613" fmla="*/ 169990 h 2007826"/>
              <a:gd name="connsiteX7614" fmla="*/ 3748370 w 12192000"/>
              <a:gd name="connsiteY7614" fmla="*/ 170562 h 2007826"/>
              <a:gd name="connsiteX7615" fmla="*/ 3739469 w 12192000"/>
              <a:gd name="connsiteY7615" fmla="*/ 186565 h 2007826"/>
              <a:gd name="connsiteX7616" fmla="*/ 3738327 w 12192000"/>
              <a:gd name="connsiteY7616" fmla="*/ 172800 h 2007826"/>
              <a:gd name="connsiteX7617" fmla="*/ 3726381 w 12192000"/>
              <a:gd name="connsiteY7617" fmla="*/ 186375 h 2007826"/>
              <a:gd name="connsiteX7618" fmla="*/ 3728334 w 12192000"/>
              <a:gd name="connsiteY7618" fmla="*/ 177468 h 2007826"/>
              <a:gd name="connsiteX7619" fmla="*/ 3715625 w 12192000"/>
              <a:gd name="connsiteY7619" fmla="*/ 170181 h 2007826"/>
              <a:gd name="connsiteX7620" fmla="*/ 3723239 w 12192000"/>
              <a:gd name="connsiteY7620" fmla="*/ 176611 h 2007826"/>
              <a:gd name="connsiteX7621" fmla="*/ 3725954 w 12192000"/>
              <a:gd name="connsiteY7621" fmla="*/ 169990 h 2007826"/>
              <a:gd name="connsiteX7622" fmla="*/ 6424279 w 12192000"/>
              <a:gd name="connsiteY7622" fmla="*/ 169943 h 2007826"/>
              <a:gd name="connsiteX7623" fmla="*/ 6458950 w 12192000"/>
              <a:gd name="connsiteY7623" fmla="*/ 175230 h 2007826"/>
              <a:gd name="connsiteX7624" fmla="*/ 6458569 w 12192000"/>
              <a:gd name="connsiteY7624" fmla="*/ 179802 h 2007826"/>
              <a:gd name="connsiteX7625" fmla="*/ 6424660 w 12192000"/>
              <a:gd name="connsiteY7625" fmla="*/ 179850 h 2007826"/>
              <a:gd name="connsiteX7626" fmla="*/ 6424279 w 12192000"/>
              <a:gd name="connsiteY7626" fmla="*/ 169943 h 2007826"/>
              <a:gd name="connsiteX7627" fmla="*/ 6270867 w 12192000"/>
              <a:gd name="connsiteY7627" fmla="*/ 168651 h 2007826"/>
              <a:gd name="connsiteX7628" fmla="*/ 6295453 w 12192000"/>
              <a:gd name="connsiteY7628" fmla="*/ 170895 h 2007826"/>
              <a:gd name="connsiteX7629" fmla="*/ 6367175 w 12192000"/>
              <a:gd name="connsiteY7629" fmla="*/ 170419 h 2007826"/>
              <a:gd name="connsiteX7630" fmla="*/ 6367795 w 12192000"/>
              <a:gd name="connsiteY7630" fmla="*/ 175039 h 2007826"/>
              <a:gd name="connsiteX7631" fmla="*/ 6263401 w 12192000"/>
              <a:gd name="connsiteY7631" fmla="*/ 173086 h 2007826"/>
              <a:gd name="connsiteX7632" fmla="*/ 6270867 w 12192000"/>
              <a:gd name="connsiteY7632" fmla="*/ 168651 h 2007826"/>
              <a:gd name="connsiteX7633" fmla="*/ 7103459 w 12192000"/>
              <a:gd name="connsiteY7633" fmla="*/ 168609 h 2007826"/>
              <a:gd name="connsiteX7634" fmla="*/ 7105173 w 12192000"/>
              <a:gd name="connsiteY7634" fmla="*/ 181517 h 2007826"/>
              <a:gd name="connsiteX7635" fmla="*/ 7105745 w 12192000"/>
              <a:gd name="connsiteY7635" fmla="*/ 175563 h 2007826"/>
              <a:gd name="connsiteX7636" fmla="*/ 7141273 w 12192000"/>
              <a:gd name="connsiteY7636" fmla="*/ 179373 h 2007826"/>
              <a:gd name="connsiteX7637" fmla="*/ 7151607 w 12192000"/>
              <a:gd name="connsiteY7637" fmla="*/ 173515 h 2007826"/>
              <a:gd name="connsiteX7638" fmla="*/ 7147845 w 12192000"/>
              <a:gd name="connsiteY7638" fmla="*/ 190280 h 2007826"/>
              <a:gd name="connsiteX7639" fmla="*/ 7131367 w 12192000"/>
              <a:gd name="connsiteY7639" fmla="*/ 189090 h 2007826"/>
              <a:gd name="connsiteX7640" fmla="*/ 7122175 w 12192000"/>
              <a:gd name="connsiteY7640" fmla="*/ 184803 h 2007826"/>
              <a:gd name="connsiteX7641" fmla="*/ 7118413 w 12192000"/>
              <a:gd name="connsiteY7641" fmla="*/ 187994 h 2007826"/>
              <a:gd name="connsiteX7642" fmla="*/ 7066835 w 12192000"/>
              <a:gd name="connsiteY7642" fmla="*/ 183946 h 2007826"/>
              <a:gd name="connsiteX7643" fmla="*/ 7075884 w 12192000"/>
              <a:gd name="connsiteY7643" fmla="*/ 168895 h 2007826"/>
              <a:gd name="connsiteX7644" fmla="*/ 7077884 w 12192000"/>
              <a:gd name="connsiteY7644" fmla="*/ 175753 h 2007826"/>
              <a:gd name="connsiteX7645" fmla="*/ 7091838 w 12192000"/>
              <a:gd name="connsiteY7645" fmla="*/ 169133 h 2007826"/>
              <a:gd name="connsiteX7646" fmla="*/ 7088218 w 12192000"/>
              <a:gd name="connsiteY7646" fmla="*/ 178897 h 2007826"/>
              <a:gd name="connsiteX7647" fmla="*/ 7103459 w 12192000"/>
              <a:gd name="connsiteY7647" fmla="*/ 168609 h 2007826"/>
              <a:gd name="connsiteX7648" fmla="*/ 3767263 w 12192000"/>
              <a:gd name="connsiteY7648" fmla="*/ 167037 h 2007826"/>
              <a:gd name="connsiteX7649" fmla="*/ 3767263 w 12192000"/>
              <a:gd name="connsiteY7649" fmla="*/ 167037 h 2007826"/>
              <a:gd name="connsiteX7650" fmla="*/ 6987968 w 12192000"/>
              <a:gd name="connsiteY7650" fmla="*/ 166418 h 2007826"/>
              <a:gd name="connsiteX7651" fmla="*/ 6987777 w 12192000"/>
              <a:gd name="connsiteY7651" fmla="*/ 176420 h 2007826"/>
              <a:gd name="connsiteX7652" fmla="*/ 7003017 w 12192000"/>
              <a:gd name="connsiteY7652" fmla="*/ 174706 h 2007826"/>
              <a:gd name="connsiteX7653" fmla="*/ 7011733 w 12192000"/>
              <a:gd name="connsiteY7653" fmla="*/ 167942 h 2007826"/>
              <a:gd name="connsiteX7654" fmla="*/ 7017257 w 12192000"/>
              <a:gd name="connsiteY7654" fmla="*/ 175372 h 2007826"/>
              <a:gd name="connsiteX7655" fmla="*/ 7037117 w 12192000"/>
              <a:gd name="connsiteY7655" fmla="*/ 171562 h 2007826"/>
              <a:gd name="connsiteX7656" fmla="*/ 7055452 w 12192000"/>
              <a:gd name="connsiteY7656" fmla="*/ 174229 h 2007826"/>
              <a:gd name="connsiteX7657" fmla="*/ 7064168 w 12192000"/>
              <a:gd name="connsiteY7657" fmla="*/ 169800 h 2007826"/>
              <a:gd name="connsiteX7658" fmla="*/ 7056024 w 12192000"/>
              <a:gd name="connsiteY7658" fmla="*/ 185136 h 2007826"/>
              <a:gd name="connsiteX7659" fmla="*/ 7028020 w 12192000"/>
              <a:gd name="connsiteY7659" fmla="*/ 180421 h 2007826"/>
              <a:gd name="connsiteX7660" fmla="*/ 7008542 w 12192000"/>
              <a:gd name="connsiteY7660" fmla="*/ 183374 h 2007826"/>
              <a:gd name="connsiteX7661" fmla="*/ 6957773 w 12192000"/>
              <a:gd name="connsiteY7661" fmla="*/ 178992 h 2007826"/>
              <a:gd name="connsiteX7662" fmla="*/ 6957631 w 12192000"/>
              <a:gd name="connsiteY7662" fmla="*/ 171324 h 2007826"/>
              <a:gd name="connsiteX7663" fmla="*/ 6976490 w 12192000"/>
              <a:gd name="connsiteY7663" fmla="*/ 167656 h 2007826"/>
              <a:gd name="connsiteX7664" fmla="*/ 6977395 w 12192000"/>
              <a:gd name="connsiteY7664" fmla="*/ 177849 h 2007826"/>
              <a:gd name="connsiteX7665" fmla="*/ 6987968 w 12192000"/>
              <a:gd name="connsiteY7665" fmla="*/ 166418 h 2007826"/>
              <a:gd name="connsiteX7666" fmla="*/ 6264592 w 12192000"/>
              <a:gd name="connsiteY7666" fmla="*/ 165561 h 2007826"/>
              <a:gd name="connsiteX7667" fmla="*/ 6241923 w 12192000"/>
              <a:gd name="connsiteY7667" fmla="*/ 169038 h 2007826"/>
              <a:gd name="connsiteX7668" fmla="*/ 6242399 w 12192000"/>
              <a:gd name="connsiteY7668" fmla="*/ 172182 h 2007826"/>
              <a:gd name="connsiteX7669" fmla="*/ 6217348 w 12192000"/>
              <a:gd name="connsiteY7669" fmla="*/ 166180 h 2007826"/>
              <a:gd name="connsiteX7670" fmla="*/ 6255163 w 12192000"/>
              <a:gd name="connsiteY7670" fmla="*/ 168466 h 2007826"/>
              <a:gd name="connsiteX7671" fmla="*/ 7365679 w 12192000"/>
              <a:gd name="connsiteY7671" fmla="*/ 165309 h 2007826"/>
              <a:gd name="connsiteX7672" fmla="*/ 7359444 w 12192000"/>
              <a:gd name="connsiteY7672" fmla="*/ 166133 h 2007826"/>
              <a:gd name="connsiteX7673" fmla="*/ 7365679 w 12192000"/>
              <a:gd name="connsiteY7673" fmla="*/ 165309 h 2007826"/>
              <a:gd name="connsiteX7674" fmla="*/ 7387019 w 12192000"/>
              <a:gd name="connsiteY7674" fmla="*/ 163799 h 2007826"/>
              <a:gd name="connsiteX7675" fmla="*/ 7386352 w 12192000"/>
              <a:gd name="connsiteY7675" fmla="*/ 175373 h 2007826"/>
              <a:gd name="connsiteX7676" fmla="*/ 7421071 w 12192000"/>
              <a:gd name="connsiteY7676" fmla="*/ 174992 h 2007826"/>
              <a:gd name="connsiteX7677" fmla="*/ 7413546 w 12192000"/>
              <a:gd name="connsiteY7677" fmla="*/ 164608 h 2007826"/>
              <a:gd name="connsiteX7678" fmla="*/ 7406545 w 12192000"/>
              <a:gd name="connsiteY7678" fmla="*/ 173039 h 2007826"/>
              <a:gd name="connsiteX7679" fmla="*/ 7404592 w 12192000"/>
              <a:gd name="connsiteY7679" fmla="*/ 164275 h 2007826"/>
              <a:gd name="connsiteX7680" fmla="*/ 7392972 w 12192000"/>
              <a:gd name="connsiteY7680" fmla="*/ 172086 h 2007826"/>
              <a:gd name="connsiteX7681" fmla="*/ 7387019 w 12192000"/>
              <a:gd name="connsiteY7681" fmla="*/ 163799 h 2007826"/>
              <a:gd name="connsiteX7682" fmla="*/ 5757138 w 12192000"/>
              <a:gd name="connsiteY7682" fmla="*/ 162512 h 2007826"/>
              <a:gd name="connsiteX7683" fmla="*/ 5739284 w 12192000"/>
              <a:gd name="connsiteY7683" fmla="*/ 162607 h 2007826"/>
              <a:gd name="connsiteX7684" fmla="*/ 5757138 w 12192000"/>
              <a:gd name="connsiteY7684" fmla="*/ 162512 h 2007826"/>
              <a:gd name="connsiteX7685" fmla="*/ 7349252 w 12192000"/>
              <a:gd name="connsiteY7685" fmla="*/ 162036 h 2007826"/>
              <a:gd name="connsiteX7686" fmla="*/ 7349252 w 12192000"/>
              <a:gd name="connsiteY7686" fmla="*/ 162036 h 2007826"/>
              <a:gd name="connsiteX7687" fmla="*/ 5871267 w 12192000"/>
              <a:gd name="connsiteY7687" fmla="*/ 162036 h 2007826"/>
              <a:gd name="connsiteX7688" fmla="*/ 5854080 w 12192000"/>
              <a:gd name="connsiteY7688" fmla="*/ 162083 h 2007826"/>
              <a:gd name="connsiteX7689" fmla="*/ 5871267 w 12192000"/>
              <a:gd name="connsiteY7689" fmla="*/ 162036 h 2007826"/>
              <a:gd name="connsiteX7690" fmla="*/ 4243915 w 12192000"/>
              <a:gd name="connsiteY7690" fmla="*/ 161560 h 2007826"/>
              <a:gd name="connsiteX7691" fmla="*/ 4243915 w 12192000"/>
              <a:gd name="connsiteY7691" fmla="*/ 161560 h 2007826"/>
              <a:gd name="connsiteX7692" fmla="*/ 6083382 w 12192000"/>
              <a:gd name="connsiteY7692" fmla="*/ 161512 h 2007826"/>
              <a:gd name="connsiteX7693" fmla="*/ 6105762 w 12192000"/>
              <a:gd name="connsiteY7693" fmla="*/ 165703 h 2007826"/>
              <a:gd name="connsiteX7694" fmla="*/ 6215776 w 12192000"/>
              <a:gd name="connsiteY7694" fmla="*/ 165561 h 2007826"/>
              <a:gd name="connsiteX7695" fmla="*/ 6215300 w 12192000"/>
              <a:gd name="connsiteY7695" fmla="*/ 170371 h 2007826"/>
              <a:gd name="connsiteX7696" fmla="*/ 6076667 w 12192000"/>
              <a:gd name="connsiteY7696" fmla="*/ 169704 h 2007826"/>
              <a:gd name="connsiteX7697" fmla="*/ 6083382 w 12192000"/>
              <a:gd name="connsiteY7697" fmla="*/ 161512 h 2007826"/>
              <a:gd name="connsiteX7698" fmla="*/ 6017058 w 12192000"/>
              <a:gd name="connsiteY7698" fmla="*/ 161178 h 2007826"/>
              <a:gd name="connsiteX7699" fmla="*/ 6028200 w 12192000"/>
              <a:gd name="connsiteY7699" fmla="*/ 169275 h 2007826"/>
              <a:gd name="connsiteX7700" fmla="*/ 6017058 w 12192000"/>
              <a:gd name="connsiteY7700" fmla="*/ 161178 h 2007826"/>
              <a:gd name="connsiteX7701" fmla="*/ 5846523 w 12192000"/>
              <a:gd name="connsiteY7701" fmla="*/ 160508 h 2007826"/>
              <a:gd name="connsiteX7702" fmla="*/ 5840222 w 12192000"/>
              <a:gd name="connsiteY7702" fmla="*/ 161131 h 2007826"/>
              <a:gd name="connsiteX7703" fmla="*/ 5846523 w 12192000"/>
              <a:gd name="connsiteY7703" fmla="*/ 160508 h 2007826"/>
              <a:gd name="connsiteX7704" fmla="*/ 5794053 w 12192000"/>
              <a:gd name="connsiteY7704" fmla="*/ 160483 h 2007826"/>
              <a:gd name="connsiteX7705" fmla="*/ 5787753 w 12192000"/>
              <a:gd name="connsiteY7705" fmla="*/ 161179 h 2007826"/>
              <a:gd name="connsiteX7706" fmla="*/ 5794053 w 12192000"/>
              <a:gd name="connsiteY7706" fmla="*/ 160483 h 2007826"/>
              <a:gd name="connsiteX7707" fmla="*/ 5679873 w 12192000"/>
              <a:gd name="connsiteY7707" fmla="*/ 160483 h 2007826"/>
              <a:gd name="connsiteX7708" fmla="*/ 5673579 w 12192000"/>
              <a:gd name="connsiteY7708" fmla="*/ 161226 h 2007826"/>
              <a:gd name="connsiteX7709" fmla="*/ 5679873 w 12192000"/>
              <a:gd name="connsiteY7709" fmla="*/ 160483 h 2007826"/>
              <a:gd name="connsiteX7710" fmla="*/ 5946116 w 12192000"/>
              <a:gd name="connsiteY7710" fmla="*/ 160450 h 2007826"/>
              <a:gd name="connsiteX7711" fmla="*/ 5939781 w 12192000"/>
              <a:gd name="connsiteY7711" fmla="*/ 161227 h 2007826"/>
              <a:gd name="connsiteX7712" fmla="*/ 5946116 w 12192000"/>
              <a:gd name="connsiteY7712" fmla="*/ 160450 h 2007826"/>
              <a:gd name="connsiteX7713" fmla="*/ 5832110 w 12192000"/>
              <a:gd name="connsiteY7713" fmla="*/ 160443 h 2007826"/>
              <a:gd name="connsiteX7714" fmla="*/ 5825797 w 12192000"/>
              <a:gd name="connsiteY7714" fmla="*/ 161227 h 2007826"/>
              <a:gd name="connsiteX7715" fmla="*/ 5832110 w 12192000"/>
              <a:gd name="connsiteY7715" fmla="*/ 160443 h 2007826"/>
              <a:gd name="connsiteX7716" fmla="*/ 5808332 w 12192000"/>
              <a:gd name="connsiteY7716" fmla="*/ 160430 h 2007826"/>
              <a:gd name="connsiteX7717" fmla="*/ 5802037 w 12192000"/>
              <a:gd name="connsiteY7717" fmla="*/ 161274 h 2007826"/>
              <a:gd name="connsiteX7718" fmla="*/ 5808332 w 12192000"/>
              <a:gd name="connsiteY7718" fmla="*/ 160430 h 2007826"/>
              <a:gd name="connsiteX7719" fmla="*/ 5922576 w 12192000"/>
              <a:gd name="connsiteY7719" fmla="*/ 160424 h 2007826"/>
              <a:gd name="connsiteX7720" fmla="*/ 5916260 w 12192000"/>
              <a:gd name="connsiteY7720" fmla="*/ 161274 h 2007826"/>
              <a:gd name="connsiteX7721" fmla="*/ 5922576 w 12192000"/>
              <a:gd name="connsiteY7721" fmla="*/ 160424 h 2007826"/>
              <a:gd name="connsiteX7722" fmla="*/ 5884526 w 12192000"/>
              <a:gd name="connsiteY7722" fmla="*/ 160423 h 2007826"/>
              <a:gd name="connsiteX7723" fmla="*/ 5878218 w 12192000"/>
              <a:gd name="connsiteY7723" fmla="*/ 161227 h 2007826"/>
              <a:gd name="connsiteX7724" fmla="*/ 5884526 w 12192000"/>
              <a:gd name="connsiteY7724" fmla="*/ 160423 h 2007826"/>
              <a:gd name="connsiteX7725" fmla="*/ 5732056 w 12192000"/>
              <a:gd name="connsiteY7725" fmla="*/ 160397 h 2007826"/>
              <a:gd name="connsiteX7726" fmla="*/ 5725761 w 12192000"/>
              <a:gd name="connsiteY7726" fmla="*/ 161321 h 2007826"/>
              <a:gd name="connsiteX7727" fmla="*/ 5732056 w 12192000"/>
              <a:gd name="connsiteY7727" fmla="*/ 160397 h 2007826"/>
              <a:gd name="connsiteX7728" fmla="*/ 5617549 w 12192000"/>
              <a:gd name="connsiteY7728" fmla="*/ 160397 h 2007826"/>
              <a:gd name="connsiteX7729" fmla="*/ 5611301 w 12192000"/>
              <a:gd name="connsiteY7729" fmla="*/ 161274 h 2007826"/>
              <a:gd name="connsiteX7730" fmla="*/ 5617549 w 12192000"/>
              <a:gd name="connsiteY7730" fmla="*/ 160397 h 2007826"/>
              <a:gd name="connsiteX7731" fmla="*/ 5695149 w 12192000"/>
              <a:gd name="connsiteY7731" fmla="*/ 160383 h 2007826"/>
              <a:gd name="connsiteX7732" fmla="*/ 5688861 w 12192000"/>
              <a:gd name="connsiteY7732" fmla="*/ 161274 h 2007826"/>
              <a:gd name="connsiteX7733" fmla="*/ 5695149 w 12192000"/>
              <a:gd name="connsiteY7733" fmla="*/ 160383 h 2007826"/>
              <a:gd name="connsiteX7734" fmla="*/ 5960584 w 12192000"/>
              <a:gd name="connsiteY7734" fmla="*/ 160370 h 2007826"/>
              <a:gd name="connsiteX7735" fmla="*/ 5954303 w 12192000"/>
              <a:gd name="connsiteY7735" fmla="*/ 161321 h 2007826"/>
              <a:gd name="connsiteX7736" fmla="*/ 5960584 w 12192000"/>
              <a:gd name="connsiteY7736" fmla="*/ 160370 h 2007826"/>
              <a:gd name="connsiteX7737" fmla="*/ 5984568 w 12192000"/>
              <a:gd name="connsiteY7737" fmla="*/ 160351 h 2007826"/>
              <a:gd name="connsiteX7738" fmla="*/ 5978349 w 12192000"/>
              <a:gd name="connsiteY7738" fmla="*/ 161369 h 2007826"/>
              <a:gd name="connsiteX7739" fmla="*/ 5984568 w 12192000"/>
              <a:gd name="connsiteY7739" fmla="*/ 160351 h 2007826"/>
              <a:gd name="connsiteX7740" fmla="*/ 5770119 w 12192000"/>
              <a:gd name="connsiteY7740" fmla="*/ 160338 h 2007826"/>
              <a:gd name="connsiteX7741" fmla="*/ 5763851 w 12192000"/>
              <a:gd name="connsiteY7741" fmla="*/ 161370 h 2007826"/>
              <a:gd name="connsiteX7742" fmla="*/ 5770119 w 12192000"/>
              <a:gd name="connsiteY7742" fmla="*/ 160338 h 2007826"/>
              <a:gd name="connsiteX7743" fmla="*/ 5654826 w 12192000"/>
              <a:gd name="connsiteY7743" fmla="*/ 160271 h 2007826"/>
              <a:gd name="connsiteX7744" fmla="*/ 5648726 w 12192000"/>
              <a:gd name="connsiteY7744" fmla="*/ 161369 h 2007826"/>
              <a:gd name="connsiteX7745" fmla="*/ 5654826 w 12192000"/>
              <a:gd name="connsiteY7745" fmla="*/ 160271 h 2007826"/>
              <a:gd name="connsiteX7746" fmla="*/ 5901786 w 12192000"/>
              <a:gd name="connsiteY7746" fmla="*/ 159732 h 2007826"/>
              <a:gd name="connsiteX7747" fmla="*/ 5909358 w 12192000"/>
              <a:gd name="connsiteY7747" fmla="*/ 164275 h 2007826"/>
              <a:gd name="connsiteX7748" fmla="*/ 5891787 w 12192000"/>
              <a:gd name="connsiteY7748" fmla="*/ 162370 h 2007826"/>
              <a:gd name="connsiteX7749" fmla="*/ 5901786 w 12192000"/>
              <a:gd name="connsiteY7749" fmla="*/ 159732 h 2007826"/>
              <a:gd name="connsiteX7750" fmla="*/ 4529735 w 12192000"/>
              <a:gd name="connsiteY7750" fmla="*/ 157273 h 2007826"/>
              <a:gd name="connsiteX7751" fmla="*/ 4529735 w 12192000"/>
              <a:gd name="connsiteY7751" fmla="*/ 157273 h 2007826"/>
              <a:gd name="connsiteX7752" fmla="*/ 7653813 w 12192000"/>
              <a:gd name="connsiteY7752" fmla="*/ 157130 h 2007826"/>
              <a:gd name="connsiteX7753" fmla="*/ 7653813 w 12192000"/>
              <a:gd name="connsiteY7753" fmla="*/ 157130 h 2007826"/>
              <a:gd name="connsiteX7754" fmla="*/ 7251210 w 12192000"/>
              <a:gd name="connsiteY7754" fmla="*/ 156642 h 2007826"/>
              <a:gd name="connsiteX7755" fmla="*/ 7245001 w 12192000"/>
              <a:gd name="connsiteY7755" fmla="*/ 157131 h 2007826"/>
              <a:gd name="connsiteX7756" fmla="*/ 7251210 w 12192000"/>
              <a:gd name="connsiteY7756" fmla="*/ 156642 h 2007826"/>
              <a:gd name="connsiteX7757" fmla="*/ 7300246 w 12192000"/>
              <a:gd name="connsiteY7757" fmla="*/ 154082 h 2007826"/>
              <a:gd name="connsiteX7758" fmla="*/ 7295055 w 12192000"/>
              <a:gd name="connsiteY7758" fmla="*/ 163322 h 2007826"/>
              <a:gd name="connsiteX7759" fmla="*/ 7270719 w 12192000"/>
              <a:gd name="connsiteY7759" fmla="*/ 155178 h 2007826"/>
              <a:gd name="connsiteX7760" fmla="*/ 7272338 w 12192000"/>
              <a:gd name="connsiteY7760" fmla="*/ 164751 h 2007826"/>
              <a:gd name="connsiteX7761" fmla="*/ 7301484 w 12192000"/>
              <a:gd name="connsiteY7761" fmla="*/ 165132 h 2007826"/>
              <a:gd name="connsiteX7762" fmla="*/ 7300246 w 12192000"/>
              <a:gd name="connsiteY7762" fmla="*/ 154082 h 2007826"/>
              <a:gd name="connsiteX7763" fmla="*/ 7220522 w 12192000"/>
              <a:gd name="connsiteY7763" fmla="*/ 152510 h 2007826"/>
              <a:gd name="connsiteX7764" fmla="*/ 7220522 w 12192000"/>
              <a:gd name="connsiteY7764" fmla="*/ 152510 h 2007826"/>
              <a:gd name="connsiteX7765" fmla="*/ 7174353 w 12192000"/>
              <a:gd name="connsiteY7765" fmla="*/ 150839 h 2007826"/>
              <a:gd name="connsiteX7766" fmla="*/ 7168325 w 12192000"/>
              <a:gd name="connsiteY7766" fmla="*/ 151415 h 2007826"/>
              <a:gd name="connsiteX7767" fmla="*/ 7174353 w 12192000"/>
              <a:gd name="connsiteY7767" fmla="*/ 150839 h 2007826"/>
              <a:gd name="connsiteX7768" fmla="*/ 6734126 w 12192000"/>
              <a:gd name="connsiteY7768" fmla="*/ 150033 h 2007826"/>
              <a:gd name="connsiteX7769" fmla="*/ 6734507 w 12192000"/>
              <a:gd name="connsiteY7769" fmla="*/ 163417 h 2007826"/>
              <a:gd name="connsiteX7770" fmla="*/ 6747176 w 12192000"/>
              <a:gd name="connsiteY7770" fmla="*/ 151319 h 2007826"/>
              <a:gd name="connsiteX7771" fmla="*/ 6748605 w 12192000"/>
              <a:gd name="connsiteY7771" fmla="*/ 162941 h 2007826"/>
              <a:gd name="connsiteX7772" fmla="*/ 6760796 w 12192000"/>
              <a:gd name="connsiteY7772" fmla="*/ 163131 h 2007826"/>
              <a:gd name="connsiteX7773" fmla="*/ 6772083 w 12192000"/>
              <a:gd name="connsiteY7773" fmla="*/ 156272 h 2007826"/>
              <a:gd name="connsiteX7774" fmla="*/ 6774608 w 12192000"/>
              <a:gd name="connsiteY7774" fmla="*/ 166418 h 2007826"/>
              <a:gd name="connsiteX7775" fmla="*/ 6784419 w 12192000"/>
              <a:gd name="connsiteY7775" fmla="*/ 154605 h 2007826"/>
              <a:gd name="connsiteX7776" fmla="*/ 6785419 w 12192000"/>
              <a:gd name="connsiteY7776" fmla="*/ 164370 h 2007826"/>
              <a:gd name="connsiteX7777" fmla="*/ 6793801 w 12192000"/>
              <a:gd name="connsiteY7777" fmla="*/ 168418 h 2007826"/>
              <a:gd name="connsiteX7778" fmla="*/ 6790800 w 12192000"/>
              <a:gd name="connsiteY7778" fmla="*/ 155987 h 2007826"/>
              <a:gd name="connsiteX7779" fmla="*/ 6796658 w 12192000"/>
              <a:gd name="connsiteY7779" fmla="*/ 156034 h 2007826"/>
              <a:gd name="connsiteX7780" fmla="*/ 6793896 w 12192000"/>
              <a:gd name="connsiteY7780" fmla="*/ 166989 h 2007826"/>
              <a:gd name="connsiteX7781" fmla="*/ 6845188 w 12192000"/>
              <a:gd name="connsiteY7781" fmla="*/ 165179 h 2007826"/>
              <a:gd name="connsiteX7782" fmla="*/ 6847617 w 12192000"/>
              <a:gd name="connsiteY7782" fmla="*/ 155368 h 2007826"/>
              <a:gd name="connsiteX7783" fmla="*/ 6846569 w 12192000"/>
              <a:gd name="connsiteY7783" fmla="*/ 165560 h 2007826"/>
              <a:gd name="connsiteX7784" fmla="*/ 6861571 w 12192000"/>
              <a:gd name="connsiteY7784" fmla="*/ 164751 h 2007826"/>
              <a:gd name="connsiteX7785" fmla="*/ 6861428 w 12192000"/>
              <a:gd name="connsiteY7785" fmla="*/ 168990 h 2007826"/>
              <a:gd name="connsiteX7786" fmla="*/ 6869715 w 12192000"/>
              <a:gd name="connsiteY7786" fmla="*/ 160035 h 2007826"/>
              <a:gd name="connsiteX7787" fmla="*/ 6886193 w 12192000"/>
              <a:gd name="connsiteY7787" fmla="*/ 170561 h 2007826"/>
              <a:gd name="connsiteX7788" fmla="*/ 6881049 w 12192000"/>
              <a:gd name="connsiteY7788" fmla="*/ 160702 h 2007826"/>
              <a:gd name="connsiteX7789" fmla="*/ 6884955 w 12192000"/>
              <a:gd name="connsiteY7789" fmla="*/ 162655 h 2007826"/>
              <a:gd name="connsiteX7790" fmla="*/ 6891623 w 12192000"/>
              <a:gd name="connsiteY7790" fmla="*/ 167132 h 2007826"/>
              <a:gd name="connsiteX7791" fmla="*/ 6898052 w 12192000"/>
              <a:gd name="connsiteY7791" fmla="*/ 164465 h 2007826"/>
              <a:gd name="connsiteX7792" fmla="*/ 6910482 w 12192000"/>
              <a:gd name="connsiteY7792" fmla="*/ 161940 h 2007826"/>
              <a:gd name="connsiteX7793" fmla="*/ 6908291 w 12192000"/>
              <a:gd name="connsiteY7793" fmla="*/ 170133 h 2007826"/>
              <a:gd name="connsiteX7794" fmla="*/ 6952630 w 12192000"/>
              <a:gd name="connsiteY7794" fmla="*/ 170561 h 2007826"/>
              <a:gd name="connsiteX7795" fmla="*/ 6954583 w 12192000"/>
              <a:gd name="connsiteY7795" fmla="*/ 181135 h 2007826"/>
              <a:gd name="connsiteX7796" fmla="*/ 6941057 w 12192000"/>
              <a:gd name="connsiteY7796" fmla="*/ 173657 h 2007826"/>
              <a:gd name="connsiteX7797" fmla="*/ 6938295 w 12192000"/>
              <a:gd name="connsiteY7797" fmla="*/ 179659 h 2007826"/>
              <a:gd name="connsiteX7798" fmla="*/ 6902291 w 12192000"/>
              <a:gd name="connsiteY7798" fmla="*/ 175705 h 2007826"/>
              <a:gd name="connsiteX7799" fmla="*/ 6891670 w 12192000"/>
              <a:gd name="connsiteY7799" fmla="*/ 174800 h 2007826"/>
              <a:gd name="connsiteX7800" fmla="*/ 6868382 w 12192000"/>
              <a:gd name="connsiteY7800" fmla="*/ 167608 h 2007826"/>
              <a:gd name="connsiteX7801" fmla="*/ 6866381 w 12192000"/>
              <a:gd name="connsiteY7801" fmla="*/ 177468 h 2007826"/>
              <a:gd name="connsiteX7802" fmla="*/ 6847188 w 12192000"/>
              <a:gd name="connsiteY7802" fmla="*/ 176896 h 2007826"/>
              <a:gd name="connsiteX7803" fmla="*/ 6844045 w 12192000"/>
              <a:gd name="connsiteY7803" fmla="*/ 167942 h 2007826"/>
              <a:gd name="connsiteX7804" fmla="*/ 6836949 w 12192000"/>
              <a:gd name="connsiteY7804" fmla="*/ 175562 h 2007826"/>
              <a:gd name="connsiteX7805" fmla="*/ 6820423 w 12192000"/>
              <a:gd name="connsiteY7805" fmla="*/ 175420 h 2007826"/>
              <a:gd name="connsiteX7806" fmla="*/ 6819232 w 12192000"/>
              <a:gd name="connsiteY7806" fmla="*/ 170657 h 2007826"/>
              <a:gd name="connsiteX7807" fmla="*/ 6802944 w 12192000"/>
              <a:gd name="connsiteY7807" fmla="*/ 171657 h 2007826"/>
              <a:gd name="connsiteX7808" fmla="*/ 6784419 w 12192000"/>
              <a:gd name="connsiteY7808" fmla="*/ 173848 h 2007826"/>
              <a:gd name="connsiteX7809" fmla="*/ 6770036 w 12192000"/>
              <a:gd name="connsiteY7809" fmla="*/ 170752 h 2007826"/>
              <a:gd name="connsiteX7810" fmla="*/ 6767940 w 12192000"/>
              <a:gd name="connsiteY7810" fmla="*/ 163750 h 2007826"/>
              <a:gd name="connsiteX7811" fmla="*/ 6760273 w 12192000"/>
              <a:gd name="connsiteY7811" fmla="*/ 170942 h 2007826"/>
              <a:gd name="connsiteX7812" fmla="*/ 6741366 w 12192000"/>
              <a:gd name="connsiteY7812" fmla="*/ 166799 h 2007826"/>
              <a:gd name="connsiteX7813" fmla="*/ 6727173 w 12192000"/>
              <a:gd name="connsiteY7813" fmla="*/ 165703 h 2007826"/>
              <a:gd name="connsiteX7814" fmla="*/ 6718410 w 12192000"/>
              <a:gd name="connsiteY7814" fmla="*/ 170847 h 2007826"/>
              <a:gd name="connsiteX7815" fmla="*/ 6734126 w 12192000"/>
              <a:gd name="connsiteY7815" fmla="*/ 150033 h 2007826"/>
              <a:gd name="connsiteX7816" fmla="*/ 6708028 w 12192000"/>
              <a:gd name="connsiteY7816" fmla="*/ 149700 h 2007826"/>
              <a:gd name="connsiteX7817" fmla="*/ 6714838 w 12192000"/>
              <a:gd name="connsiteY7817" fmla="*/ 164703 h 2007826"/>
              <a:gd name="connsiteX7818" fmla="*/ 6708124 w 12192000"/>
              <a:gd name="connsiteY7818" fmla="*/ 169419 h 2007826"/>
              <a:gd name="connsiteX7819" fmla="*/ 6703170 w 12192000"/>
              <a:gd name="connsiteY7819" fmla="*/ 162893 h 2007826"/>
              <a:gd name="connsiteX7820" fmla="*/ 6675453 w 12192000"/>
              <a:gd name="connsiteY7820" fmla="*/ 151319 h 2007826"/>
              <a:gd name="connsiteX7821" fmla="*/ 6695788 w 12192000"/>
              <a:gd name="connsiteY7821" fmla="*/ 151700 h 2007826"/>
              <a:gd name="connsiteX7822" fmla="*/ 6698313 w 12192000"/>
              <a:gd name="connsiteY7822" fmla="*/ 161417 h 2007826"/>
              <a:gd name="connsiteX7823" fmla="*/ 6708028 w 12192000"/>
              <a:gd name="connsiteY7823" fmla="*/ 149700 h 2007826"/>
              <a:gd name="connsiteX7824" fmla="*/ 3898224 w 12192000"/>
              <a:gd name="connsiteY7824" fmla="*/ 147985 h 2007826"/>
              <a:gd name="connsiteX7825" fmla="*/ 3891552 w 12192000"/>
              <a:gd name="connsiteY7825" fmla="*/ 163941 h 2007826"/>
              <a:gd name="connsiteX7826" fmla="*/ 3898224 w 12192000"/>
              <a:gd name="connsiteY7826" fmla="*/ 147985 h 2007826"/>
              <a:gd name="connsiteX7827" fmla="*/ 7006161 w 12192000"/>
              <a:gd name="connsiteY7827" fmla="*/ 147652 h 2007826"/>
              <a:gd name="connsiteX7828" fmla="*/ 7006161 w 12192000"/>
              <a:gd name="connsiteY7828" fmla="*/ 147652 h 2007826"/>
              <a:gd name="connsiteX7829" fmla="*/ 7143685 w 12192000"/>
              <a:gd name="connsiteY7829" fmla="*/ 146396 h 2007826"/>
              <a:gd name="connsiteX7830" fmla="*/ 7129796 w 12192000"/>
              <a:gd name="connsiteY7830" fmla="*/ 148224 h 2007826"/>
              <a:gd name="connsiteX7831" fmla="*/ 7151465 w 12192000"/>
              <a:gd name="connsiteY7831" fmla="*/ 155035 h 2007826"/>
              <a:gd name="connsiteX7832" fmla="*/ 7143685 w 12192000"/>
              <a:gd name="connsiteY7832" fmla="*/ 146396 h 2007826"/>
              <a:gd name="connsiteX7833" fmla="*/ 7105841 w 12192000"/>
              <a:gd name="connsiteY7833" fmla="*/ 143651 h 2007826"/>
              <a:gd name="connsiteX7834" fmla="*/ 7119128 w 12192000"/>
              <a:gd name="connsiteY7834" fmla="*/ 148414 h 2007826"/>
              <a:gd name="connsiteX7835" fmla="*/ 7105841 w 12192000"/>
              <a:gd name="connsiteY7835" fmla="*/ 143651 h 2007826"/>
              <a:gd name="connsiteX7836" fmla="*/ 7070741 w 12192000"/>
              <a:gd name="connsiteY7836" fmla="*/ 142985 h 2007826"/>
              <a:gd name="connsiteX7837" fmla="*/ 7054358 w 12192000"/>
              <a:gd name="connsiteY7837" fmla="*/ 143175 h 2007826"/>
              <a:gd name="connsiteX7838" fmla="*/ 7070741 w 12192000"/>
              <a:gd name="connsiteY7838" fmla="*/ 142985 h 2007826"/>
              <a:gd name="connsiteX7839" fmla="*/ 8067770 w 12192000"/>
              <a:gd name="connsiteY7839" fmla="*/ 142556 h 2007826"/>
              <a:gd name="connsiteX7840" fmla="*/ 8079962 w 12192000"/>
              <a:gd name="connsiteY7840" fmla="*/ 151320 h 2007826"/>
              <a:gd name="connsiteX7841" fmla="*/ 8067770 w 12192000"/>
              <a:gd name="connsiteY7841" fmla="*/ 142556 h 2007826"/>
              <a:gd name="connsiteX7842" fmla="*/ 3938844 w 12192000"/>
              <a:gd name="connsiteY7842" fmla="*/ 142413 h 2007826"/>
              <a:gd name="connsiteX7843" fmla="*/ 3938939 w 12192000"/>
              <a:gd name="connsiteY7843" fmla="*/ 154035 h 2007826"/>
              <a:gd name="connsiteX7844" fmla="*/ 3919574 w 12192000"/>
              <a:gd name="connsiteY7844" fmla="*/ 160655 h 2007826"/>
              <a:gd name="connsiteX7845" fmla="*/ 3919098 w 12192000"/>
              <a:gd name="connsiteY7845" fmla="*/ 147843 h 2007826"/>
              <a:gd name="connsiteX7846" fmla="*/ 3937330 w 12192000"/>
              <a:gd name="connsiteY7846" fmla="*/ 152129 h 2007826"/>
              <a:gd name="connsiteX7847" fmla="*/ 3935109 w 12192000"/>
              <a:gd name="connsiteY7847" fmla="*/ 143318 h 2007826"/>
              <a:gd name="connsiteX7848" fmla="*/ 6848475 w 12192000"/>
              <a:gd name="connsiteY7848" fmla="*/ 141793 h 2007826"/>
              <a:gd name="connsiteX7849" fmla="*/ 6858381 w 12192000"/>
              <a:gd name="connsiteY7849" fmla="*/ 144508 h 2007826"/>
              <a:gd name="connsiteX7850" fmla="*/ 6850952 w 12192000"/>
              <a:gd name="connsiteY7850" fmla="*/ 151557 h 2007826"/>
              <a:gd name="connsiteX7851" fmla="*/ 6848475 w 12192000"/>
              <a:gd name="connsiteY7851" fmla="*/ 141793 h 2007826"/>
              <a:gd name="connsiteX7852" fmla="*/ 3997182 w 12192000"/>
              <a:gd name="connsiteY7852" fmla="*/ 138269 h 2007826"/>
              <a:gd name="connsiteX7853" fmla="*/ 3996993 w 12192000"/>
              <a:gd name="connsiteY7853" fmla="*/ 149795 h 2007826"/>
              <a:gd name="connsiteX7854" fmla="*/ 3997182 w 12192000"/>
              <a:gd name="connsiteY7854" fmla="*/ 138269 h 2007826"/>
              <a:gd name="connsiteX7855" fmla="*/ 4785429 w 12192000"/>
              <a:gd name="connsiteY7855" fmla="*/ 137697 h 2007826"/>
              <a:gd name="connsiteX7856" fmla="*/ 4766972 w 12192000"/>
              <a:gd name="connsiteY7856" fmla="*/ 137793 h 2007826"/>
              <a:gd name="connsiteX7857" fmla="*/ 4785429 w 12192000"/>
              <a:gd name="connsiteY7857" fmla="*/ 137697 h 2007826"/>
              <a:gd name="connsiteX7858" fmla="*/ 6948791 w 12192000"/>
              <a:gd name="connsiteY7858" fmla="*/ 136531 h 2007826"/>
              <a:gd name="connsiteX7859" fmla="*/ 6935486 w 12192000"/>
              <a:gd name="connsiteY7859" fmla="*/ 138079 h 2007826"/>
              <a:gd name="connsiteX7860" fmla="*/ 6957060 w 12192000"/>
              <a:gd name="connsiteY7860" fmla="*/ 145271 h 2007826"/>
              <a:gd name="connsiteX7861" fmla="*/ 6948791 w 12192000"/>
              <a:gd name="connsiteY7861" fmla="*/ 136531 h 2007826"/>
              <a:gd name="connsiteX7862" fmla="*/ 4799258 w 12192000"/>
              <a:gd name="connsiteY7862" fmla="*/ 135453 h 2007826"/>
              <a:gd name="connsiteX7863" fmla="*/ 4809305 w 12192000"/>
              <a:gd name="connsiteY7863" fmla="*/ 138126 h 2007826"/>
              <a:gd name="connsiteX7864" fmla="*/ 4791705 w 12192000"/>
              <a:gd name="connsiteY7864" fmla="*/ 140031 h 2007826"/>
              <a:gd name="connsiteX7865" fmla="*/ 4799258 w 12192000"/>
              <a:gd name="connsiteY7865" fmla="*/ 135453 h 2007826"/>
              <a:gd name="connsiteX7866" fmla="*/ 3984894 w 12192000"/>
              <a:gd name="connsiteY7866" fmla="*/ 135125 h 2007826"/>
              <a:gd name="connsiteX7867" fmla="*/ 3984941 w 12192000"/>
              <a:gd name="connsiteY7867" fmla="*/ 153177 h 2007826"/>
              <a:gd name="connsiteX7868" fmla="*/ 3976136 w 12192000"/>
              <a:gd name="connsiteY7868" fmla="*/ 143174 h 2007826"/>
              <a:gd name="connsiteX7869" fmla="*/ 3976136 w 12192000"/>
              <a:gd name="connsiteY7869" fmla="*/ 154558 h 2007826"/>
              <a:gd name="connsiteX7870" fmla="*/ 3963805 w 12192000"/>
              <a:gd name="connsiteY7870" fmla="*/ 148842 h 2007826"/>
              <a:gd name="connsiteX7871" fmla="*/ 3959328 w 12192000"/>
              <a:gd name="connsiteY7871" fmla="*/ 156225 h 2007826"/>
              <a:gd name="connsiteX7872" fmla="*/ 3959614 w 12192000"/>
              <a:gd name="connsiteY7872" fmla="*/ 142650 h 2007826"/>
              <a:gd name="connsiteX7873" fmla="*/ 3973680 w 12192000"/>
              <a:gd name="connsiteY7873" fmla="*/ 146604 h 2007826"/>
              <a:gd name="connsiteX7874" fmla="*/ 3971174 w 12192000"/>
              <a:gd name="connsiteY7874" fmla="*/ 136030 h 2007826"/>
              <a:gd name="connsiteX7875" fmla="*/ 3983085 w 12192000"/>
              <a:gd name="connsiteY7875" fmla="*/ 143984 h 2007826"/>
              <a:gd name="connsiteX7876" fmla="*/ 6827864 w 12192000"/>
              <a:gd name="connsiteY7876" fmla="*/ 132068 h 2007826"/>
              <a:gd name="connsiteX7877" fmla="*/ 6821662 w 12192000"/>
              <a:gd name="connsiteY7877" fmla="*/ 132744 h 2007826"/>
              <a:gd name="connsiteX7878" fmla="*/ 6827864 w 12192000"/>
              <a:gd name="connsiteY7878" fmla="*/ 132068 h 2007826"/>
              <a:gd name="connsiteX7879" fmla="*/ 6840698 w 12192000"/>
              <a:gd name="connsiteY7879" fmla="*/ 131651 h 2007826"/>
              <a:gd name="connsiteX7880" fmla="*/ 6835474 w 12192000"/>
              <a:gd name="connsiteY7880" fmla="*/ 133363 h 2007826"/>
              <a:gd name="connsiteX7881" fmla="*/ 6835474 w 12192000"/>
              <a:gd name="connsiteY7881" fmla="*/ 137412 h 2007826"/>
              <a:gd name="connsiteX7882" fmla="*/ 6840698 w 12192000"/>
              <a:gd name="connsiteY7882" fmla="*/ 131651 h 2007826"/>
              <a:gd name="connsiteX7883" fmla="*/ 4873329 w 12192000"/>
              <a:gd name="connsiteY7883" fmla="*/ 131583 h 2007826"/>
              <a:gd name="connsiteX7884" fmla="*/ 4885144 w 12192000"/>
              <a:gd name="connsiteY7884" fmla="*/ 133268 h 2007826"/>
              <a:gd name="connsiteX7885" fmla="*/ 4867356 w 12192000"/>
              <a:gd name="connsiteY7885" fmla="*/ 139507 h 2007826"/>
              <a:gd name="connsiteX7886" fmla="*/ 4873329 w 12192000"/>
              <a:gd name="connsiteY7886" fmla="*/ 131583 h 2007826"/>
              <a:gd name="connsiteX7887" fmla="*/ 3939178 w 12192000"/>
              <a:gd name="connsiteY7887" fmla="*/ 129791 h 2007826"/>
              <a:gd name="connsiteX7888" fmla="*/ 3939178 w 12192000"/>
              <a:gd name="connsiteY7888" fmla="*/ 129791 h 2007826"/>
              <a:gd name="connsiteX7889" fmla="*/ 4011666 w 12192000"/>
              <a:gd name="connsiteY7889" fmla="*/ 129695 h 2007826"/>
              <a:gd name="connsiteX7890" fmla="*/ 4014048 w 12192000"/>
              <a:gd name="connsiteY7890" fmla="*/ 139364 h 2007826"/>
              <a:gd name="connsiteX7891" fmla="*/ 4023147 w 12192000"/>
              <a:gd name="connsiteY7891" fmla="*/ 131314 h 2007826"/>
              <a:gd name="connsiteX7892" fmla="*/ 4037676 w 12192000"/>
              <a:gd name="connsiteY7892" fmla="*/ 142984 h 2007826"/>
              <a:gd name="connsiteX7893" fmla="*/ 4034771 w 12192000"/>
              <a:gd name="connsiteY7893" fmla="*/ 130171 h 2007826"/>
              <a:gd name="connsiteX7894" fmla="*/ 4039582 w 12192000"/>
              <a:gd name="connsiteY7894" fmla="*/ 145746 h 2007826"/>
              <a:gd name="connsiteX7895" fmla="*/ 4024100 w 12192000"/>
              <a:gd name="connsiteY7895" fmla="*/ 145746 h 2007826"/>
              <a:gd name="connsiteX7896" fmla="*/ 4013429 w 12192000"/>
              <a:gd name="connsiteY7896" fmla="*/ 139602 h 2007826"/>
              <a:gd name="connsiteX7897" fmla="*/ 4015239 w 12192000"/>
              <a:gd name="connsiteY7897" fmla="*/ 153176 h 2007826"/>
              <a:gd name="connsiteX7898" fmla="*/ 4011666 w 12192000"/>
              <a:gd name="connsiteY7898" fmla="*/ 129695 h 2007826"/>
              <a:gd name="connsiteX7899" fmla="*/ 6810804 w 12192000"/>
              <a:gd name="connsiteY7899" fmla="*/ 129220 h 2007826"/>
              <a:gd name="connsiteX7900" fmla="*/ 6810804 w 12192000"/>
              <a:gd name="connsiteY7900" fmla="*/ 129220 h 2007826"/>
              <a:gd name="connsiteX7901" fmla="*/ 5893267 w 12192000"/>
              <a:gd name="connsiteY7901" fmla="*/ 128933 h 2007826"/>
              <a:gd name="connsiteX7902" fmla="*/ 5931405 w 12192000"/>
              <a:gd name="connsiteY7902" fmla="*/ 130743 h 2007826"/>
              <a:gd name="connsiteX7903" fmla="*/ 6222587 w 12192000"/>
              <a:gd name="connsiteY7903" fmla="*/ 134077 h 2007826"/>
              <a:gd name="connsiteX7904" fmla="*/ 6238447 w 12192000"/>
              <a:gd name="connsiteY7904" fmla="*/ 132172 h 2007826"/>
              <a:gd name="connsiteX7905" fmla="*/ 6239590 w 12192000"/>
              <a:gd name="connsiteY7905" fmla="*/ 136506 h 2007826"/>
              <a:gd name="connsiteX7906" fmla="*/ 6255877 w 12192000"/>
              <a:gd name="connsiteY7906" fmla="*/ 134839 h 2007826"/>
              <a:gd name="connsiteX7907" fmla="*/ 6367272 w 12192000"/>
              <a:gd name="connsiteY7907" fmla="*/ 137125 h 2007826"/>
              <a:gd name="connsiteX7908" fmla="*/ 6367986 w 12192000"/>
              <a:gd name="connsiteY7908" fmla="*/ 147747 h 2007826"/>
              <a:gd name="connsiteX7909" fmla="*/ 6371558 w 12192000"/>
              <a:gd name="connsiteY7909" fmla="*/ 147985 h 2007826"/>
              <a:gd name="connsiteX7910" fmla="*/ 6372463 w 12192000"/>
              <a:gd name="connsiteY7910" fmla="*/ 136887 h 2007826"/>
              <a:gd name="connsiteX7911" fmla="*/ 6409468 w 12192000"/>
              <a:gd name="connsiteY7911" fmla="*/ 140983 h 2007826"/>
              <a:gd name="connsiteX7912" fmla="*/ 6411420 w 12192000"/>
              <a:gd name="connsiteY7912" fmla="*/ 138316 h 2007826"/>
              <a:gd name="connsiteX7913" fmla="*/ 6431566 w 12192000"/>
              <a:gd name="connsiteY7913" fmla="*/ 144365 h 2007826"/>
              <a:gd name="connsiteX7914" fmla="*/ 6482096 w 12192000"/>
              <a:gd name="connsiteY7914" fmla="*/ 141984 h 2007826"/>
              <a:gd name="connsiteX7915" fmla="*/ 6505861 w 12192000"/>
              <a:gd name="connsiteY7915" fmla="*/ 141412 h 2007826"/>
              <a:gd name="connsiteX7916" fmla="*/ 6505384 w 12192000"/>
              <a:gd name="connsiteY7916" fmla="*/ 152557 h 2007826"/>
              <a:gd name="connsiteX7917" fmla="*/ 6519100 w 12192000"/>
              <a:gd name="connsiteY7917" fmla="*/ 141460 h 2007826"/>
              <a:gd name="connsiteX7918" fmla="*/ 6520767 w 12192000"/>
              <a:gd name="connsiteY7918" fmla="*/ 152319 h 2007826"/>
              <a:gd name="connsiteX7919" fmla="*/ 6527006 w 12192000"/>
              <a:gd name="connsiteY7919" fmla="*/ 142650 h 2007826"/>
              <a:gd name="connsiteX7920" fmla="*/ 6543770 w 12192000"/>
              <a:gd name="connsiteY7920" fmla="*/ 141698 h 2007826"/>
              <a:gd name="connsiteX7921" fmla="*/ 6543866 w 12192000"/>
              <a:gd name="connsiteY7921" fmla="*/ 149557 h 2007826"/>
              <a:gd name="connsiteX7922" fmla="*/ 6579394 w 12192000"/>
              <a:gd name="connsiteY7922" fmla="*/ 147651 h 2007826"/>
              <a:gd name="connsiteX7923" fmla="*/ 6594872 w 12192000"/>
              <a:gd name="connsiteY7923" fmla="*/ 145651 h 2007826"/>
              <a:gd name="connsiteX7924" fmla="*/ 6598301 w 12192000"/>
              <a:gd name="connsiteY7924" fmla="*/ 157511 h 2007826"/>
              <a:gd name="connsiteX7925" fmla="*/ 6619542 w 12192000"/>
              <a:gd name="connsiteY7925" fmla="*/ 147175 h 2007826"/>
              <a:gd name="connsiteX7926" fmla="*/ 6622161 w 12192000"/>
              <a:gd name="connsiteY7926" fmla="*/ 156463 h 2007826"/>
              <a:gd name="connsiteX7927" fmla="*/ 6633305 w 12192000"/>
              <a:gd name="connsiteY7927" fmla="*/ 144746 h 2007826"/>
              <a:gd name="connsiteX7928" fmla="*/ 6634734 w 12192000"/>
              <a:gd name="connsiteY7928" fmla="*/ 156034 h 2007826"/>
              <a:gd name="connsiteX7929" fmla="*/ 6638258 w 12192000"/>
              <a:gd name="connsiteY7929" fmla="*/ 156034 h 2007826"/>
              <a:gd name="connsiteX7930" fmla="*/ 6640163 w 12192000"/>
              <a:gd name="connsiteY7930" fmla="*/ 145127 h 2007826"/>
              <a:gd name="connsiteX7931" fmla="*/ 6645402 w 12192000"/>
              <a:gd name="connsiteY7931" fmla="*/ 154177 h 2007826"/>
              <a:gd name="connsiteX7932" fmla="*/ 6658927 w 12192000"/>
              <a:gd name="connsiteY7932" fmla="*/ 157463 h 2007826"/>
              <a:gd name="connsiteX7933" fmla="*/ 6677216 w 12192000"/>
              <a:gd name="connsiteY7933" fmla="*/ 165751 h 2007826"/>
              <a:gd name="connsiteX7934" fmla="*/ 6651260 w 12192000"/>
              <a:gd name="connsiteY7934" fmla="*/ 161797 h 2007826"/>
              <a:gd name="connsiteX7935" fmla="*/ 6636211 w 12192000"/>
              <a:gd name="connsiteY7935" fmla="*/ 161750 h 2007826"/>
              <a:gd name="connsiteX7936" fmla="*/ 6615446 w 12192000"/>
              <a:gd name="connsiteY7936" fmla="*/ 165655 h 2007826"/>
              <a:gd name="connsiteX7937" fmla="*/ 6614589 w 12192000"/>
              <a:gd name="connsiteY7937" fmla="*/ 161750 h 2007826"/>
              <a:gd name="connsiteX7938" fmla="*/ 6588538 w 12192000"/>
              <a:gd name="connsiteY7938" fmla="*/ 156558 h 2007826"/>
              <a:gd name="connsiteX7939" fmla="*/ 6580870 w 12192000"/>
              <a:gd name="connsiteY7939" fmla="*/ 163941 h 2007826"/>
              <a:gd name="connsiteX7940" fmla="*/ 6555438 w 12192000"/>
              <a:gd name="connsiteY7940" fmla="*/ 159654 h 2007826"/>
              <a:gd name="connsiteX7941" fmla="*/ 6531150 w 12192000"/>
              <a:gd name="connsiteY7941" fmla="*/ 161131 h 2007826"/>
              <a:gd name="connsiteX7942" fmla="*/ 6517338 w 12192000"/>
              <a:gd name="connsiteY7942" fmla="*/ 158892 h 2007826"/>
              <a:gd name="connsiteX7943" fmla="*/ 6502765 w 12192000"/>
              <a:gd name="connsiteY7943" fmla="*/ 159654 h 2007826"/>
              <a:gd name="connsiteX7944" fmla="*/ 6472714 w 12192000"/>
              <a:gd name="connsiteY7944" fmla="*/ 151843 h 2007826"/>
              <a:gd name="connsiteX7945" fmla="*/ 6470856 w 12192000"/>
              <a:gd name="connsiteY7945" fmla="*/ 156892 h 2007826"/>
              <a:gd name="connsiteX7946" fmla="*/ 6459712 w 12192000"/>
              <a:gd name="connsiteY7946" fmla="*/ 150938 h 2007826"/>
              <a:gd name="connsiteX7947" fmla="*/ 6450806 w 12192000"/>
              <a:gd name="connsiteY7947" fmla="*/ 161559 h 2007826"/>
              <a:gd name="connsiteX7948" fmla="*/ 6450997 w 12192000"/>
              <a:gd name="connsiteY7948" fmla="*/ 149604 h 2007826"/>
              <a:gd name="connsiteX7949" fmla="*/ 6440471 w 12192000"/>
              <a:gd name="connsiteY7949" fmla="*/ 156225 h 2007826"/>
              <a:gd name="connsiteX7950" fmla="*/ 6432804 w 12192000"/>
              <a:gd name="connsiteY7950" fmla="*/ 147794 h 2007826"/>
              <a:gd name="connsiteX7951" fmla="*/ 6428184 w 12192000"/>
              <a:gd name="connsiteY7951" fmla="*/ 155891 h 2007826"/>
              <a:gd name="connsiteX7952" fmla="*/ 6420898 w 12192000"/>
              <a:gd name="connsiteY7952" fmla="*/ 150462 h 2007826"/>
              <a:gd name="connsiteX7953" fmla="*/ 6418373 w 12192000"/>
              <a:gd name="connsiteY7953" fmla="*/ 156939 h 2007826"/>
              <a:gd name="connsiteX7954" fmla="*/ 6406086 w 12192000"/>
              <a:gd name="connsiteY7954" fmla="*/ 150557 h 2007826"/>
              <a:gd name="connsiteX7955" fmla="*/ 6405372 w 12192000"/>
              <a:gd name="connsiteY7955" fmla="*/ 156177 h 2007826"/>
              <a:gd name="connsiteX7956" fmla="*/ 6385560 w 12192000"/>
              <a:gd name="connsiteY7956" fmla="*/ 149509 h 2007826"/>
              <a:gd name="connsiteX7957" fmla="*/ 6364034 w 12192000"/>
              <a:gd name="connsiteY7957" fmla="*/ 151319 h 2007826"/>
              <a:gd name="connsiteX7958" fmla="*/ 6354604 w 12192000"/>
              <a:gd name="connsiteY7958" fmla="*/ 140078 h 2007826"/>
              <a:gd name="connsiteX7959" fmla="*/ 6352747 w 12192000"/>
              <a:gd name="connsiteY7959" fmla="*/ 146127 h 2007826"/>
              <a:gd name="connsiteX7960" fmla="*/ 6358604 w 12192000"/>
              <a:gd name="connsiteY7960" fmla="*/ 145984 h 2007826"/>
              <a:gd name="connsiteX7961" fmla="*/ 6356890 w 12192000"/>
              <a:gd name="connsiteY7961" fmla="*/ 152176 h 2007826"/>
              <a:gd name="connsiteX7962" fmla="*/ 6344269 w 12192000"/>
              <a:gd name="connsiteY7962" fmla="*/ 145984 h 2007826"/>
              <a:gd name="connsiteX7963" fmla="*/ 6342983 w 12192000"/>
              <a:gd name="connsiteY7963" fmla="*/ 151890 h 2007826"/>
              <a:gd name="connsiteX7964" fmla="*/ 6331791 w 12192000"/>
              <a:gd name="connsiteY7964" fmla="*/ 146127 h 2007826"/>
              <a:gd name="connsiteX7965" fmla="*/ 6327743 w 12192000"/>
              <a:gd name="connsiteY7965" fmla="*/ 151128 h 2007826"/>
              <a:gd name="connsiteX7966" fmla="*/ 6322695 w 12192000"/>
              <a:gd name="connsiteY7966" fmla="*/ 147413 h 2007826"/>
              <a:gd name="connsiteX7967" fmla="*/ 6307408 w 12192000"/>
              <a:gd name="connsiteY7967" fmla="*/ 147699 h 2007826"/>
              <a:gd name="connsiteX7968" fmla="*/ 6293311 w 12192000"/>
              <a:gd name="connsiteY7968" fmla="*/ 147366 h 2007826"/>
              <a:gd name="connsiteX7969" fmla="*/ 6272593 w 12192000"/>
              <a:gd name="connsiteY7969" fmla="*/ 151224 h 2007826"/>
              <a:gd name="connsiteX7970" fmla="*/ 6271403 w 12192000"/>
              <a:gd name="connsiteY7970" fmla="*/ 146461 h 2007826"/>
              <a:gd name="connsiteX7971" fmla="*/ 6250495 w 12192000"/>
              <a:gd name="connsiteY7971" fmla="*/ 149318 h 2007826"/>
              <a:gd name="connsiteX7972" fmla="*/ 6236303 w 12192000"/>
              <a:gd name="connsiteY7972" fmla="*/ 149080 h 2007826"/>
              <a:gd name="connsiteX7973" fmla="*/ 6222016 w 12192000"/>
              <a:gd name="connsiteY7973" fmla="*/ 148318 h 2007826"/>
              <a:gd name="connsiteX7974" fmla="*/ 6185916 w 12192000"/>
              <a:gd name="connsiteY7974" fmla="*/ 145746 h 2007826"/>
              <a:gd name="connsiteX7975" fmla="*/ 6150769 w 12192000"/>
              <a:gd name="connsiteY7975" fmla="*/ 146365 h 2007826"/>
              <a:gd name="connsiteX7976" fmla="*/ 6139863 w 12192000"/>
              <a:gd name="connsiteY7976" fmla="*/ 140936 h 2007826"/>
              <a:gd name="connsiteX7977" fmla="*/ 6138624 w 12192000"/>
              <a:gd name="connsiteY7977" fmla="*/ 146032 h 2007826"/>
              <a:gd name="connsiteX7978" fmla="*/ 6122241 w 12192000"/>
              <a:gd name="connsiteY7978" fmla="*/ 145079 h 2007826"/>
              <a:gd name="connsiteX7979" fmla="*/ 6102239 w 12192000"/>
              <a:gd name="connsiteY7979" fmla="*/ 143174 h 2007826"/>
              <a:gd name="connsiteX7980" fmla="*/ 6098429 w 12192000"/>
              <a:gd name="connsiteY7980" fmla="*/ 146604 h 2007826"/>
              <a:gd name="connsiteX7981" fmla="*/ 6088144 w 12192000"/>
              <a:gd name="connsiteY7981" fmla="*/ 141317 h 2007826"/>
              <a:gd name="connsiteX7982" fmla="*/ 6084335 w 12192000"/>
              <a:gd name="connsiteY7982" fmla="*/ 146604 h 2007826"/>
              <a:gd name="connsiteX7983" fmla="*/ 6065385 w 12192000"/>
              <a:gd name="connsiteY7983" fmla="*/ 141698 h 2007826"/>
              <a:gd name="connsiteX7984" fmla="*/ 6060625 w 12192000"/>
              <a:gd name="connsiteY7984" fmla="*/ 145413 h 2007826"/>
              <a:gd name="connsiteX7985" fmla="*/ 6045865 w 12192000"/>
              <a:gd name="connsiteY7985" fmla="*/ 144937 h 2007826"/>
              <a:gd name="connsiteX7986" fmla="*/ 5888506 w 12192000"/>
              <a:gd name="connsiteY7986" fmla="*/ 140459 h 2007826"/>
              <a:gd name="connsiteX7987" fmla="*/ 5543792 w 12192000"/>
              <a:gd name="connsiteY7987" fmla="*/ 142222 h 2007826"/>
              <a:gd name="connsiteX7988" fmla="*/ 5522175 w 12192000"/>
              <a:gd name="connsiteY7988" fmla="*/ 141793 h 2007826"/>
              <a:gd name="connsiteX7989" fmla="*/ 5514606 w 12192000"/>
              <a:gd name="connsiteY7989" fmla="*/ 146413 h 2007826"/>
              <a:gd name="connsiteX7990" fmla="*/ 5498940 w 12192000"/>
              <a:gd name="connsiteY7990" fmla="*/ 142650 h 2007826"/>
              <a:gd name="connsiteX7991" fmla="*/ 5418048 w 12192000"/>
              <a:gd name="connsiteY7991" fmla="*/ 150271 h 2007826"/>
              <a:gd name="connsiteX7992" fmla="*/ 5388528 w 12192000"/>
              <a:gd name="connsiteY7992" fmla="*/ 146746 h 2007826"/>
              <a:gd name="connsiteX7993" fmla="*/ 5379720 w 12192000"/>
              <a:gd name="connsiteY7993" fmla="*/ 151033 h 2007826"/>
              <a:gd name="connsiteX7994" fmla="*/ 5365723 w 12192000"/>
              <a:gd name="connsiteY7994" fmla="*/ 147509 h 2007826"/>
              <a:gd name="connsiteX7995" fmla="*/ 5255245 w 12192000"/>
              <a:gd name="connsiteY7995" fmla="*/ 154605 h 2007826"/>
              <a:gd name="connsiteX7996" fmla="*/ 5227326 w 12192000"/>
              <a:gd name="connsiteY7996" fmla="*/ 154605 h 2007826"/>
              <a:gd name="connsiteX7997" fmla="*/ 5141268 w 12192000"/>
              <a:gd name="connsiteY7997" fmla="*/ 158178 h 2007826"/>
              <a:gd name="connsiteX7998" fmla="*/ 5121872 w 12192000"/>
              <a:gd name="connsiteY7998" fmla="*/ 157701 h 2007826"/>
              <a:gd name="connsiteX7999" fmla="*/ 5098054 w 12192000"/>
              <a:gd name="connsiteY7999" fmla="*/ 157130 h 2007826"/>
              <a:gd name="connsiteX8000" fmla="*/ 5091110 w 12192000"/>
              <a:gd name="connsiteY8000" fmla="*/ 160464 h 2007826"/>
              <a:gd name="connsiteX8001" fmla="*/ 5019923 w 12192000"/>
              <a:gd name="connsiteY8001" fmla="*/ 161274 h 2007826"/>
              <a:gd name="connsiteX8002" fmla="*/ 5012769 w 12192000"/>
              <a:gd name="connsiteY8002" fmla="*/ 165179 h 2007826"/>
              <a:gd name="connsiteX8003" fmla="*/ 4984392 w 12192000"/>
              <a:gd name="connsiteY8003" fmla="*/ 163750 h 2007826"/>
              <a:gd name="connsiteX8004" fmla="*/ 4935843 w 12192000"/>
              <a:gd name="connsiteY8004" fmla="*/ 168370 h 2007826"/>
              <a:gd name="connsiteX8005" fmla="*/ 4931645 w 12192000"/>
              <a:gd name="connsiteY8005" fmla="*/ 166036 h 2007826"/>
              <a:gd name="connsiteX8006" fmla="*/ 4858577 w 12192000"/>
              <a:gd name="connsiteY8006" fmla="*/ 173800 h 2007826"/>
              <a:gd name="connsiteX8007" fmla="*/ 4857008 w 12192000"/>
              <a:gd name="connsiteY8007" fmla="*/ 171038 h 2007826"/>
              <a:gd name="connsiteX8008" fmla="*/ 4772017 w 12192000"/>
              <a:gd name="connsiteY8008" fmla="*/ 177182 h 2007826"/>
              <a:gd name="connsiteX8009" fmla="*/ 4704636 w 12192000"/>
              <a:gd name="connsiteY8009" fmla="*/ 183136 h 2007826"/>
              <a:gd name="connsiteX8010" fmla="*/ 4634312 w 12192000"/>
              <a:gd name="connsiteY8010" fmla="*/ 188756 h 2007826"/>
              <a:gd name="connsiteX8011" fmla="*/ 4584184 w 12192000"/>
              <a:gd name="connsiteY8011" fmla="*/ 191566 h 2007826"/>
              <a:gd name="connsiteX8012" fmla="*/ 4555751 w 12192000"/>
              <a:gd name="connsiteY8012" fmla="*/ 195900 h 2007826"/>
              <a:gd name="connsiteX8013" fmla="*/ 4494021 w 12192000"/>
              <a:gd name="connsiteY8013" fmla="*/ 201806 h 2007826"/>
              <a:gd name="connsiteX8014" fmla="*/ 4374849 w 12192000"/>
              <a:gd name="connsiteY8014" fmla="*/ 211237 h 2007826"/>
              <a:gd name="connsiteX8015" fmla="*/ 4283722 w 12192000"/>
              <a:gd name="connsiteY8015" fmla="*/ 222382 h 2007826"/>
              <a:gd name="connsiteX8016" fmla="*/ 4279628 w 12192000"/>
              <a:gd name="connsiteY8016" fmla="*/ 218620 h 2007826"/>
              <a:gd name="connsiteX8017" fmla="*/ 4231721 w 12192000"/>
              <a:gd name="connsiteY8017" fmla="*/ 226097 h 2007826"/>
              <a:gd name="connsiteX8018" fmla="*/ 4141480 w 12192000"/>
              <a:gd name="connsiteY8018" fmla="*/ 235052 h 2007826"/>
              <a:gd name="connsiteX8019" fmla="*/ 4038916 w 12192000"/>
              <a:gd name="connsiteY8019" fmla="*/ 245530 h 2007826"/>
              <a:gd name="connsiteX8020" fmla="*/ 4002855 w 12192000"/>
              <a:gd name="connsiteY8020" fmla="*/ 250722 h 2007826"/>
              <a:gd name="connsiteX8021" fmla="*/ 3928864 w 12192000"/>
              <a:gd name="connsiteY8021" fmla="*/ 257057 h 2007826"/>
              <a:gd name="connsiteX8022" fmla="*/ 3883932 w 12192000"/>
              <a:gd name="connsiteY8022" fmla="*/ 262963 h 2007826"/>
              <a:gd name="connsiteX8023" fmla="*/ 3879405 w 12192000"/>
              <a:gd name="connsiteY8023" fmla="*/ 261439 h 2007826"/>
              <a:gd name="connsiteX8024" fmla="*/ 3855481 w 12192000"/>
              <a:gd name="connsiteY8024" fmla="*/ 263487 h 2007826"/>
              <a:gd name="connsiteX8025" fmla="*/ 3756235 w 12192000"/>
              <a:gd name="connsiteY8025" fmla="*/ 278109 h 2007826"/>
              <a:gd name="connsiteX8026" fmla="*/ 3679857 w 12192000"/>
              <a:gd name="connsiteY8026" fmla="*/ 292160 h 2007826"/>
              <a:gd name="connsiteX8027" fmla="*/ 3682808 w 12192000"/>
              <a:gd name="connsiteY8027" fmla="*/ 276966 h 2007826"/>
              <a:gd name="connsiteX8028" fmla="*/ 3693230 w 12192000"/>
              <a:gd name="connsiteY8028" fmla="*/ 279109 h 2007826"/>
              <a:gd name="connsiteX8029" fmla="*/ 3718496 w 12192000"/>
              <a:gd name="connsiteY8029" fmla="*/ 278966 h 2007826"/>
              <a:gd name="connsiteX8030" fmla="*/ 3731965 w 12192000"/>
              <a:gd name="connsiteY8030" fmla="*/ 274013 h 2007826"/>
              <a:gd name="connsiteX8031" fmla="*/ 3756282 w 12192000"/>
              <a:gd name="connsiteY8031" fmla="*/ 273251 h 2007826"/>
              <a:gd name="connsiteX8032" fmla="*/ 3769940 w 12192000"/>
              <a:gd name="connsiteY8032" fmla="*/ 269107 h 2007826"/>
              <a:gd name="connsiteX8033" fmla="*/ 3808065 w 12192000"/>
              <a:gd name="connsiteY8033" fmla="*/ 264344 h 2007826"/>
              <a:gd name="connsiteX8034" fmla="*/ 3841090 w 12192000"/>
              <a:gd name="connsiteY8034" fmla="*/ 258343 h 2007826"/>
              <a:gd name="connsiteX8035" fmla="*/ 3874448 w 12192000"/>
              <a:gd name="connsiteY8035" fmla="*/ 255009 h 2007826"/>
              <a:gd name="connsiteX8036" fmla="*/ 3917671 w 12192000"/>
              <a:gd name="connsiteY8036" fmla="*/ 247293 h 2007826"/>
              <a:gd name="connsiteX8037" fmla="*/ 3955659 w 12192000"/>
              <a:gd name="connsiteY8037" fmla="*/ 242768 h 2007826"/>
              <a:gd name="connsiteX8038" fmla="*/ 3990515 w 12192000"/>
              <a:gd name="connsiteY8038" fmla="*/ 240910 h 2007826"/>
              <a:gd name="connsiteX8039" fmla="*/ 3992755 w 12192000"/>
              <a:gd name="connsiteY8039" fmla="*/ 236195 h 2007826"/>
              <a:gd name="connsiteX8040" fmla="*/ 4002711 w 12192000"/>
              <a:gd name="connsiteY8040" fmla="*/ 241053 h 2007826"/>
              <a:gd name="connsiteX8041" fmla="*/ 4046109 w 12192000"/>
              <a:gd name="connsiteY8041" fmla="*/ 232480 h 2007826"/>
              <a:gd name="connsiteX8042" fmla="*/ 4050635 w 12192000"/>
              <a:gd name="connsiteY8042" fmla="*/ 236433 h 2007826"/>
              <a:gd name="connsiteX8043" fmla="*/ 4079504 w 12192000"/>
              <a:gd name="connsiteY8043" fmla="*/ 230479 h 2007826"/>
              <a:gd name="connsiteX8044" fmla="*/ 4121759 w 12192000"/>
              <a:gd name="connsiteY8044" fmla="*/ 224383 h 2007826"/>
              <a:gd name="connsiteX8045" fmla="*/ 4175779 w 12192000"/>
              <a:gd name="connsiteY8045" fmla="*/ 218239 h 2007826"/>
              <a:gd name="connsiteX8046" fmla="*/ 4178971 w 12192000"/>
              <a:gd name="connsiteY8046" fmla="*/ 222573 h 2007826"/>
              <a:gd name="connsiteX8047" fmla="*/ 4222524 w 12192000"/>
              <a:gd name="connsiteY8047" fmla="*/ 214047 h 2007826"/>
              <a:gd name="connsiteX8048" fmla="*/ 4230866 w 12192000"/>
              <a:gd name="connsiteY8048" fmla="*/ 216095 h 2007826"/>
              <a:gd name="connsiteX8049" fmla="*/ 4270051 w 12192000"/>
              <a:gd name="connsiteY8049" fmla="*/ 211380 h 2007826"/>
              <a:gd name="connsiteX8050" fmla="*/ 4365300 w 12192000"/>
              <a:gd name="connsiteY8050" fmla="*/ 201187 h 2007826"/>
              <a:gd name="connsiteX8051" fmla="*/ 4369652 w 12192000"/>
              <a:gd name="connsiteY8051" fmla="*/ 203045 h 2007826"/>
              <a:gd name="connsiteX8052" fmla="*/ 4417385 w 12192000"/>
              <a:gd name="connsiteY8052" fmla="*/ 196567 h 2007826"/>
              <a:gd name="connsiteX8053" fmla="*/ 4421859 w 12192000"/>
              <a:gd name="connsiteY8053" fmla="*/ 198139 h 2007826"/>
              <a:gd name="connsiteX8054" fmla="*/ 4466242 w 12192000"/>
              <a:gd name="connsiteY8054" fmla="*/ 192709 h 2007826"/>
              <a:gd name="connsiteX8055" fmla="*/ 4517211 w 12192000"/>
              <a:gd name="connsiteY8055" fmla="*/ 186279 h 2007826"/>
              <a:gd name="connsiteX8056" fmla="*/ 4529883 w 12192000"/>
              <a:gd name="connsiteY8056" fmla="*/ 185041 h 2007826"/>
              <a:gd name="connsiteX8057" fmla="*/ 4535933 w 12192000"/>
              <a:gd name="connsiteY8057" fmla="*/ 188280 h 2007826"/>
              <a:gd name="connsiteX8058" fmla="*/ 4574945 w 12192000"/>
              <a:gd name="connsiteY8058" fmla="*/ 182850 h 2007826"/>
              <a:gd name="connsiteX8059" fmla="*/ 4623914 w 12192000"/>
              <a:gd name="connsiteY8059" fmla="*/ 175753 h 2007826"/>
              <a:gd name="connsiteX8060" fmla="*/ 4625282 w 12192000"/>
              <a:gd name="connsiteY8060" fmla="*/ 179420 h 2007826"/>
              <a:gd name="connsiteX8061" fmla="*/ 4679532 w 12192000"/>
              <a:gd name="connsiteY8061" fmla="*/ 173038 h 2007826"/>
              <a:gd name="connsiteX8062" fmla="*/ 4748871 w 12192000"/>
              <a:gd name="connsiteY8062" fmla="*/ 167704 h 2007826"/>
              <a:gd name="connsiteX8063" fmla="*/ 4817632 w 12192000"/>
              <a:gd name="connsiteY8063" fmla="*/ 161559 h 2007826"/>
              <a:gd name="connsiteX8064" fmla="*/ 4821774 w 12192000"/>
              <a:gd name="connsiteY8064" fmla="*/ 163560 h 2007826"/>
              <a:gd name="connsiteX8065" fmla="*/ 4903365 w 12192000"/>
              <a:gd name="connsiteY8065" fmla="*/ 158463 h 2007826"/>
              <a:gd name="connsiteX8066" fmla="*/ 4994746 w 12192000"/>
              <a:gd name="connsiteY8066" fmla="*/ 151748 h 2007826"/>
              <a:gd name="connsiteX8067" fmla="*/ 4999703 w 12192000"/>
              <a:gd name="connsiteY8067" fmla="*/ 157273 h 2007826"/>
              <a:gd name="connsiteX8068" fmla="*/ 5001181 w 12192000"/>
              <a:gd name="connsiteY8068" fmla="*/ 152033 h 2007826"/>
              <a:gd name="connsiteX8069" fmla="*/ 5021974 w 12192000"/>
              <a:gd name="connsiteY8069" fmla="*/ 154081 h 2007826"/>
              <a:gd name="connsiteX8070" fmla="*/ 5103093 w 12192000"/>
              <a:gd name="connsiteY8070" fmla="*/ 148890 h 2007826"/>
              <a:gd name="connsiteX8071" fmla="*/ 5114550 w 12192000"/>
              <a:gd name="connsiteY8071" fmla="*/ 150700 h 2007826"/>
              <a:gd name="connsiteX8072" fmla="*/ 5115785 w 12192000"/>
              <a:gd name="connsiteY8072" fmla="*/ 147413 h 2007826"/>
              <a:gd name="connsiteX8073" fmla="*/ 5236721 w 12192000"/>
              <a:gd name="connsiteY8073" fmla="*/ 144698 h 2007826"/>
              <a:gd name="connsiteX8074" fmla="*/ 5360150 w 12192000"/>
              <a:gd name="connsiteY8074" fmla="*/ 139650 h 2007826"/>
              <a:gd name="connsiteX8075" fmla="*/ 5477466 w 12192000"/>
              <a:gd name="connsiteY8075" fmla="*/ 135601 h 2007826"/>
              <a:gd name="connsiteX8076" fmla="*/ 5738621 w 12192000"/>
              <a:gd name="connsiteY8076" fmla="*/ 131648 h 2007826"/>
              <a:gd name="connsiteX8077" fmla="*/ 5850939 w 12192000"/>
              <a:gd name="connsiteY8077" fmla="*/ 129886 h 2007826"/>
              <a:gd name="connsiteX8078" fmla="*/ 5893267 w 12192000"/>
              <a:gd name="connsiteY8078" fmla="*/ 128933 h 2007826"/>
              <a:gd name="connsiteX8079" fmla="*/ 6786991 w 12192000"/>
              <a:gd name="connsiteY8079" fmla="*/ 128743 h 2007826"/>
              <a:gd name="connsiteX8080" fmla="*/ 6786991 w 12192000"/>
              <a:gd name="connsiteY8080" fmla="*/ 128743 h 2007826"/>
              <a:gd name="connsiteX8081" fmla="*/ 4064545 w 12192000"/>
              <a:gd name="connsiteY8081" fmla="*/ 128266 h 2007826"/>
              <a:gd name="connsiteX8082" fmla="*/ 4075036 w 12192000"/>
              <a:gd name="connsiteY8082" fmla="*/ 137794 h 2007826"/>
              <a:gd name="connsiteX8083" fmla="*/ 4075978 w 12192000"/>
              <a:gd name="connsiteY8083" fmla="*/ 142508 h 2007826"/>
              <a:gd name="connsiteX8084" fmla="*/ 4048444 w 12192000"/>
              <a:gd name="connsiteY8084" fmla="*/ 144365 h 2007826"/>
              <a:gd name="connsiteX8085" fmla="*/ 4048253 w 12192000"/>
              <a:gd name="connsiteY8085" fmla="*/ 138554 h 2007826"/>
              <a:gd name="connsiteX8086" fmla="*/ 4062067 w 12192000"/>
              <a:gd name="connsiteY8086" fmla="*/ 137506 h 2007826"/>
              <a:gd name="connsiteX8087" fmla="*/ 4064545 w 12192000"/>
              <a:gd name="connsiteY8087" fmla="*/ 128266 h 2007826"/>
              <a:gd name="connsiteX8088" fmla="*/ 4975075 w 12192000"/>
              <a:gd name="connsiteY8088" fmla="*/ 127015 h 2007826"/>
              <a:gd name="connsiteX8089" fmla="*/ 4968798 w 12192000"/>
              <a:gd name="connsiteY8089" fmla="*/ 127933 h 2007826"/>
              <a:gd name="connsiteX8090" fmla="*/ 4975075 w 12192000"/>
              <a:gd name="connsiteY8090" fmla="*/ 127015 h 2007826"/>
              <a:gd name="connsiteX8091" fmla="*/ 5013775 w 12192000"/>
              <a:gd name="connsiteY8091" fmla="*/ 126892 h 2007826"/>
              <a:gd name="connsiteX8092" fmla="*/ 5007619 w 12192000"/>
              <a:gd name="connsiteY8092" fmla="*/ 127742 h 2007826"/>
              <a:gd name="connsiteX8093" fmla="*/ 5013775 w 12192000"/>
              <a:gd name="connsiteY8093" fmla="*/ 126892 h 2007826"/>
              <a:gd name="connsiteX8094" fmla="*/ 4989089 w 12192000"/>
              <a:gd name="connsiteY8094" fmla="*/ 126576 h 2007826"/>
              <a:gd name="connsiteX8095" fmla="*/ 5000370 w 12192000"/>
              <a:gd name="connsiteY8095" fmla="*/ 130267 h 2007826"/>
              <a:gd name="connsiteX8096" fmla="*/ 4981674 w 12192000"/>
              <a:gd name="connsiteY8096" fmla="*/ 134744 h 2007826"/>
              <a:gd name="connsiteX8097" fmla="*/ 4989089 w 12192000"/>
              <a:gd name="connsiteY8097" fmla="*/ 126576 h 2007826"/>
              <a:gd name="connsiteX8098" fmla="*/ 5027464 w 12192000"/>
              <a:gd name="connsiteY8098" fmla="*/ 126379 h 2007826"/>
              <a:gd name="connsiteX8099" fmla="*/ 5021399 w 12192000"/>
              <a:gd name="connsiteY8099" fmla="*/ 127457 h 2007826"/>
              <a:gd name="connsiteX8100" fmla="*/ 5027464 w 12192000"/>
              <a:gd name="connsiteY8100" fmla="*/ 126379 h 2007826"/>
              <a:gd name="connsiteX8101" fmla="*/ 4072596 w 12192000"/>
              <a:gd name="connsiteY8101" fmla="*/ 125599 h 2007826"/>
              <a:gd name="connsiteX8102" fmla="*/ 4076502 w 12192000"/>
              <a:gd name="connsiteY8102" fmla="*/ 139126 h 2007826"/>
              <a:gd name="connsiteX8103" fmla="*/ 4075036 w 12192000"/>
              <a:gd name="connsiteY8103" fmla="*/ 137794 h 2007826"/>
              <a:gd name="connsiteX8104" fmla="*/ 7880085 w 12192000"/>
              <a:gd name="connsiteY8104" fmla="*/ 122239 h 2007826"/>
              <a:gd name="connsiteX8105" fmla="*/ 7873984 w 12192000"/>
              <a:gd name="connsiteY8105" fmla="*/ 123170 h 2007826"/>
              <a:gd name="connsiteX8106" fmla="*/ 7880085 w 12192000"/>
              <a:gd name="connsiteY8106" fmla="*/ 122239 h 2007826"/>
              <a:gd name="connsiteX8107" fmla="*/ 6650530 w 12192000"/>
              <a:gd name="connsiteY8107" fmla="*/ 122122 h 2007826"/>
              <a:gd name="connsiteX8108" fmla="*/ 6644402 w 12192000"/>
              <a:gd name="connsiteY8108" fmla="*/ 123361 h 2007826"/>
              <a:gd name="connsiteX8109" fmla="*/ 6650530 w 12192000"/>
              <a:gd name="connsiteY8109" fmla="*/ 122122 h 2007826"/>
              <a:gd name="connsiteX8110" fmla="*/ 5047013 w 12192000"/>
              <a:gd name="connsiteY8110" fmla="*/ 121968 h 2007826"/>
              <a:gd name="connsiteX8111" fmla="*/ 5052929 w 12192000"/>
              <a:gd name="connsiteY8111" fmla="*/ 130839 h 2007826"/>
              <a:gd name="connsiteX8112" fmla="*/ 5035088 w 12192000"/>
              <a:gd name="connsiteY8112" fmla="*/ 124314 h 2007826"/>
              <a:gd name="connsiteX8113" fmla="*/ 5047013 w 12192000"/>
              <a:gd name="connsiteY8113" fmla="*/ 121968 h 2007826"/>
              <a:gd name="connsiteX8114" fmla="*/ 6710696 w 12192000"/>
              <a:gd name="connsiteY8114" fmla="*/ 121361 h 2007826"/>
              <a:gd name="connsiteX8115" fmla="*/ 6709601 w 12192000"/>
              <a:gd name="connsiteY8115" fmla="*/ 132030 h 2007826"/>
              <a:gd name="connsiteX8116" fmla="*/ 6739462 w 12192000"/>
              <a:gd name="connsiteY8116" fmla="*/ 131506 h 2007826"/>
              <a:gd name="connsiteX8117" fmla="*/ 6739033 w 12192000"/>
              <a:gd name="connsiteY8117" fmla="*/ 124695 h 2007826"/>
              <a:gd name="connsiteX8118" fmla="*/ 6716840 w 12192000"/>
              <a:gd name="connsiteY8118" fmla="*/ 127362 h 2007826"/>
              <a:gd name="connsiteX8119" fmla="*/ 6710696 w 12192000"/>
              <a:gd name="connsiteY8119" fmla="*/ 121361 h 2007826"/>
              <a:gd name="connsiteX8120" fmla="*/ 6620256 w 12192000"/>
              <a:gd name="connsiteY8120" fmla="*/ 120075 h 2007826"/>
              <a:gd name="connsiteX8121" fmla="*/ 6620256 w 12192000"/>
              <a:gd name="connsiteY8121" fmla="*/ 120075 h 2007826"/>
              <a:gd name="connsiteX8122" fmla="*/ 6606540 w 12192000"/>
              <a:gd name="connsiteY8122" fmla="*/ 119265 h 2007826"/>
              <a:gd name="connsiteX8123" fmla="*/ 6614208 w 12192000"/>
              <a:gd name="connsiteY8123" fmla="*/ 127267 h 2007826"/>
              <a:gd name="connsiteX8124" fmla="*/ 6606540 w 12192000"/>
              <a:gd name="connsiteY8124" fmla="*/ 119265 h 2007826"/>
              <a:gd name="connsiteX8125" fmla="*/ 6596349 w 12192000"/>
              <a:gd name="connsiteY8125" fmla="*/ 119265 h 2007826"/>
              <a:gd name="connsiteX8126" fmla="*/ 6596349 w 12192000"/>
              <a:gd name="connsiteY8126" fmla="*/ 119265 h 2007826"/>
              <a:gd name="connsiteX8127" fmla="*/ 6582251 w 12192000"/>
              <a:gd name="connsiteY8127" fmla="*/ 118789 h 2007826"/>
              <a:gd name="connsiteX8128" fmla="*/ 6582251 w 12192000"/>
              <a:gd name="connsiteY8128" fmla="*/ 118789 h 2007826"/>
              <a:gd name="connsiteX8129" fmla="*/ 7842734 w 12192000"/>
              <a:gd name="connsiteY8129" fmla="*/ 117592 h 2007826"/>
              <a:gd name="connsiteX8130" fmla="*/ 7836646 w 12192000"/>
              <a:gd name="connsiteY8130" fmla="*/ 118503 h 2007826"/>
              <a:gd name="connsiteX8131" fmla="*/ 7842734 w 12192000"/>
              <a:gd name="connsiteY8131" fmla="*/ 117592 h 2007826"/>
              <a:gd name="connsiteX8132" fmla="*/ 5264876 w 12192000"/>
              <a:gd name="connsiteY8132" fmla="*/ 117536 h 2007826"/>
              <a:gd name="connsiteX8133" fmla="*/ 5258733 w 12192000"/>
              <a:gd name="connsiteY8133" fmla="*/ 118359 h 2007826"/>
              <a:gd name="connsiteX8134" fmla="*/ 5264876 w 12192000"/>
              <a:gd name="connsiteY8134" fmla="*/ 117536 h 2007826"/>
              <a:gd name="connsiteX8135" fmla="*/ 6535897 w 12192000"/>
              <a:gd name="connsiteY8135" fmla="*/ 117490 h 2007826"/>
              <a:gd name="connsiteX8136" fmla="*/ 6529769 w 12192000"/>
              <a:gd name="connsiteY8136" fmla="*/ 118360 h 2007826"/>
              <a:gd name="connsiteX8137" fmla="*/ 6535897 w 12192000"/>
              <a:gd name="connsiteY8137" fmla="*/ 117490 h 2007826"/>
              <a:gd name="connsiteX8138" fmla="*/ 4163540 w 12192000"/>
              <a:gd name="connsiteY8138" fmla="*/ 116931 h 2007826"/>
              <a:gd name="connsiteX8139" fmla="*/ 4172305 w 12192000"/>
              <a:gd name="connsiteY8139" fmla="*/ 124266 h 2007826"/>
              <a:gd name="connsiteX8140" fmla="*/ 4166303 w 12192000"/>
              <a:gd name="connsiteY8140" fmla="*/ 131982 h 2007826"/>
              <a:gd name="connsiteX8141" fmla="*/ 4127239 w 12192000"/>
              <a:gd name="connsiteY8141" fmla="*/ 135078 h 2007826"/>
              <a:gd name="connsiteX8142" fmla="*/ 4098562 w 12192000"/>
              <a:gd name="connsiteY8142" fmla="*/ 138364 h 2007826"/>
              <a:gd name="connsiteX8143" fmla="*/ 4093370 w 12192000"/>
              <a:gd name="connsiteY8143" fmla="*/ 137078 h 2007826"/>
              <a:gd name="connsiteX8144" fmla="*/ 4084937 w 12192000"/>
              <a:gd name="connsiteY8144" fmla="*/ 143270 h 2007826"/>
              <a:gd name="connsiteX8145" fmla="*/ 4088701 w 12192000"/>
              <a:gd name="connsiteY8145" fmla="*/ 122932 h 2007826"/>
              <a:gd name="connsiteX8146" fmla="*/ 4101610 w 12192000"/>
              <a:gd name="connsiteY8146" fmla="*/ 134173 h 2007826"/>
              <a:gd name="connsiteX8147" fmla="*/ 4100706 w 12192000"/>
              <a:gd name="connsiteY8147" fmla="*/ 121551 h 2007826"/>
              <a:gd name="connsiteX8148" fmla="*/ 4107327 w 12192000"/>
              <a:gd name="connsiteY8148" fmla="*/ 126695 h 2007826"/>
              <a:gd name="connsiteX8149" fmla="*/ 4124905 w 12192000"/>
              <a:gd name="connsiteY8149" fmla="*/ 133077 h 2007826"/>
              <a:gd name="connsiteX8150" fmla="*/ 4124334 w 12192000"/>
              <a:gd name="connsiteY8150" fmla="*/ 123028 h 2007826"/>
              <a:gd name="connsiteX8151" fmla="*/ 4141388 w 12192000"/>
              <a:gd name="connsiteY8151" fmla="*/ 117360 h 2007826"/>
              <a:gd name="connsiteX8152" fmla="*/ 4146819 w 12192000"/>
              <a:gd name="connsiteY8152" fmla="*/ 127791 h 2007826"/>
              <a:gd name="connsiteX8153" fmla="*/ 4163683 w 12192000"/>
              <a:gd name="connsiteY8153" fmla="*/ 130172 h 2007826"/>
              <a:gd name="connsiteX8154" fmla="*/ 4163540 w 12192000"/>
              <a:gd name="connsiteY8154" fmla="*/ 116931 h 2007826"/>
              <a:gd name="connsiteX8155" fmla="*/ 4180596 w 12192000"/>
              <a:gd name="connsiteY8155" fmla="*/ 115216 h 2007826"/>
              <a:gd name="connsiteX8156" fmla="*/ 4178261 w 12192000"/>
              <a:gd name="connsiteY8156" fmla="*/ 130220 h 2007826"/>
              <a:gd name="connsiteX8157" fmla="*/ 4180596 w 12192000"/>
              <a:gd name="connsiteY8157" fmla="*/ 115216 h 2007826"/>
              <a:gd name="connsiteX8158" fmla="*/ 6506194 w 12192000"/>
              <a:gd name="connsiteY8158" fmla="*/ 114312 h 2007826"/>
              <a:gd name="connsiteX8159" fmla="*/ 6506194 w 12192000"/>
              <a:gd name="connsiteY8159" fmla="*/ 114312 h 2007826"/>
              <a:gd name="connsiteX8160" fmla="*/ 6491240 w 12192000"/>
              <a:gd name="connsiteY8160" fmla="*/ 114216 h 2007826"/>
              <a:gd name="connsiteX8161" fmla="*/ 6499574 w 12192000"/>
              <a:gd name="connsiteY8161" fmla="*/ 122599 h 2007826"/>
              <a:gd name="connsiteX8162" fmla="*/ 6491240 w 12192000"/>
              <a:gd name="connsiteY8162" fmla="*/ 114216 h 2007826"/>
              <a:gd name="connsiteX8163" fmla="*/ 5288296 w 12192000"/>
              <a:gd name="connsiteY8163" fmla="*/ 114216 h 2007826"/>
              <a:gd name="connsiteX8164" fmla="*/ 5272922 w 12192000"/>
              <a:gd name="connsiteY8164" fmla="*/ 121693 h 2007826"/>
              <a:gd name="connsiteX8165" fmla="*/ 5288296 w 12192000"/>
              <a:gd name="connsiteY8165" fmla="*/ 114216 h 2007826"/>
              <a:gd name="connsiteX8166" fmla="*/ 5335618 w 12192000"/>
              <a:gd name="connsiteY8166" fmla="*/ 112686 h 2007826"/>
              <a:gd name="connsiteX8167" fmla="*/ 5347346 w 12192000"/>
              <a:gd name="connsiteY8167" fmla="*/ 114407 h 2007826"/>
              <a:gd name="connsiteX8168" fmla="*/ 5329488 w 12192000"/>
              <a:gd name="connsiteY8168" fmla="*/ 120360 h 2007826"/>
              <a:gd name="connsiteX8169" fmla="*/ 5335618 w 12192000"/>
              <a:gd name="connsiteY8169" fmla="*/ 112686 h 2007826"/>
              <a:gd name="connsiteX8170" fmla="*/ 5311685 w 12192000"/>
              <a:gd name="connsiteY8170" fmla="*/ 112584 h 2007826"/>
              <a:gd name="connsiteX8171" fmla="*/ 5323482 w 12192000"/>
              <a:gd name="connsiteY8171" fmla="*/ 114406 h 2007826"/>
              <a:gd name="connsiteX8172" fmla="*/ 5305723 w 12192000"/>
              <a:gd name="connsiteY8172" fmla="*/ 120550 h 2007826"/>
              <a:gd name="connsiteX8173" fmla="*/ 5311685 w 12192000"/>
              <a:gd name="connsiteY8173" fmla="*/ 112584 h 2007826"/>
              <a:gd name="connsiteX8174" fmla="*/ 6429614 w 12192000"/>
              <a:gd name="connsiteY8174" fmla="*/ 110406 h 2007826"/>
              <a:gd name="connsiteX8175" fmla="*/ 6429614 w 12192000"/>
              <a:gd name="connsiteY8175" fmla="*/ 110406 h 2007826"/>
              <a:gd name="connsiteX8176" fmla="*/ 5391676 w 12192000"/>
              <a:gd name="connsiteY8176" fmla="*/ 109691 h 2007826"/>
              <a:gd name="connsiteX8177" fmla="*/ 5391676 w 12192000"/>
              <a:gd name="connsiteY8177" fmla="*/ 109691 h 2007826"/>
              <a:gd name="connsiteX8178" fmla="*/ 6391847 w 12192000"/>
              <a:gd name="connsiteY8178" fmla="*/ 109549 h 2007826"/>
              <a:gd name="connsiteX8179" fmla="*/ 6391847 w 12192000"/>
              <a:gd name="connsiteY8179" fmla="*/ 109549 h 2007826"/>
              <a:gd name="connsiteX8180" fmla="*/ 5415670 w 12192000"/>
              <a:gd name="connsiteY8180" fmla="*/ 109548 h 2007826"/>
              <a:gd name="connsiteX8181" fmla="*/ 5415670 w 12192000"/>
              <a:gd name="connsiteY8181" fmla="*/ 109548 h 2007826"/>
              <a:gd name="connsiteX8182" fmla="*/ 6385149 w 12192000"/>
              <a:gd name="connsiteY8182" fmla="*/ 109328 h 2007826"/>
              <a:gd name="connsiteX8183" fmla="*/ 6377464 w 12192000"/>
              <a:gd name="connsiteY8183" fmla="*/ 109406 h 2007826"/>
              <a:gd name="connsiteX8184" fmla="*/ 6385084 w 12192000"/>
              <a:gd name="connsiteY8184" fmla="*/ 117074 h 2007826"/>
              <a:gd name="connsiteX8185" fmla="*/ 6385149 w 12192000"/>
              <a:gd name="connsiteY8185" fmla="*/ 109328 h 2007826"/>
              <a:gd name="connsiteX8186" fmla="*/ 5456710 w 12192000"/>
              <a:gd name="connsiteY8186" fmla="*/ 107989 h 2007826"/>
              <a:gd name="connsiteX8187" fmla="*/ 5450570 w 12192000"/>
              <a:gd name="connsiteY8187" fmla="*/ 108739 h 2007826"/>
              <a:gd name="connsiteX8188" fmla="*/ 5456710 w 12192000"/>
              <a:gd name="connsiteY8188" fmla="*/ 107989 h 2007826"/>
              <a:gd name="connsiteX8189" fmla="*/ 5493927 w 12192000"/>
              <a:gd name="connsiteY8189" fmla="*/ 107881 h 2007826"/>
              <a:gd name="connsiteX8190" fmla="*/ 5487659 w 12192000"/>
              <a:gd name="connsiteY8190" fmla="*/ 108738 h 2007826"/>
              <a:gd name="connsiteX8191" fmla="*/ 5493927 w 12192000"/>
              <a:gd name="connsiteY8191" fmla="*/ 107881 h 2007826"/>
              <a:gd name="connsiteX8192" fmla="*/ 5469139 w 12192000"/>
              <a:gd name="connsiteY8192" fmla="*/ 107850 h 2007826"/>
              <a:gd name="connsiteX8193" fmla="*/ 5463045 w 12192000"/>
              <a:gd name="connsiteY8193" fmla="*/ 108881 h 2007826"/>
              <a:gd name="connsiteX8194" fmla="*/ 5469139 w 12192000"/>
              <a:gd name="connsiteY8194" fmla="*/ 107850 h 2007826"/>
              <a:gd name="connsiteX8195" fmla="*/ 4307623 w 12192000"/>
              <a:gd name="connsiteY8195" fmla="*/ 105357 h 2007826"/>
              <a:gd name="connsiteX8196" fmla="*/ 4305341 w 12192000"/>
              <a:gd name="connsiteY8196" fmla="*/ 118503 h 2007826"/>
              <a:gd name="connsiteX8197" fmla="*/ 4307623 w 12192000"/>
              <a:gd name="connsiteY8197" fmla="*/ 105357 h 2007826"/>
              <a:gd name="connsiteX8198" fmla="*/ 6277261 w 12192000"/>
              <a:gd name="connsiteY8198" fmla="*/ 104976 h 2007826"/>
              <a:gd name="connsiteX8199" fmla="*/ 6277261 w 12192000"/>
              <a:gd name="connsiteY8199" fmla="*/ 104976 h 2007826"/>
              <a:gd name="connsiteX8200" fmla="*/ 6239351 w 12192000"/>
              <a:gd name="connsiteY8200" fmla="*/ 104833 h 2007826"/>
              <a:gd name="connsiteX8201" fmla="*/ 6239351 w 12192000"/>
              <a:gd name="connsiteY8201" fmla="*/ 104833 h 2007826"/>
              <a:gd name="connsiteX8202" fmla="*/ 6225112 w 12192000"/>
              <a:gd name="connsiteY8202" fmla="*/ 104738 h 2007826"/>
              <a:gd name="connsiteX8203" fmla="*/ 6231588 w 12192000"/>
              <a:gd name="connsiteY8203" fmla="*/ 110977 h 2007826"/>
              <a:gd name="connsiteX8204" fmla="*/ 6225112 w 12192000"/>
              <a:gd name="connsiteY8204" fmla="*/ 104738 h 2007826"/>
              <a:gd name="connsiteX8205" fmla="*/ 6215015 w 12192000"/>
              <a:gd name="connsiteY8205" fmla="*/ 104309 h 2007826"/>
              <a:gd name="connsiteX8206" fmla="*/ 6215015 w 12192000"/>
              <a:gd name="connsiteY8206" fmla="*/ 104309 h 2007826"/>
              <a:gd name="connsiteX8207" fmla="*/ 6193935 w 12192000"/>
              <a:gd name="connsiteY8207" fmla="*/ 103535 h 2007826"/>
              <a:gd name="connsiteX8208" fmla="*/ 6187726 w 12192000"/>
              <a:gd name="connsiteY8208" fmla="*/ 104452 h 2007826"/>
              <a:gd name="connsiteX8209" fmla="*/ 6193935 w 12192000"/>
              <a:gd name="connsiteY8209" fmla="*/ 103535 h 2007826"/>
              <a:gd name="connsiteX8210" fmla="*/ 7675113 w 12192000"/>
              <a:gd name="connsiteY8210" fmla="*/ 103195 h 2007826"/>
              <a:gd name="connsiteX8211" fmla="*/ 7668911 w 12192000"/>
              <a:gd name="connsiteY8211" fmla="*/ 104166 h 2007826"/>
              <a:gd name="connsiteX8212" fmla="*/ 7675113 w 12192000"/>
              <a:gd name="connsiteY8212" fmla="*/ 103195 h 2007826"/>
              <a:gd name="connsiteX8213" fmla="*/ 6179919 w 12192000"/>
              <a:gd name="connsiteY8213" fmla="*/ 103156 h 2007826"/>
              <a:gd name="connsiteX8214" fmla="*/ 6173724 w 12192000"/>
              <a:gd name="connsiteY8214" fmla="*/ 104214 h 2007826"/>
              <a:gd name="connsiteX8215" fmla="*/ 6179919 w 12192000"/>
              <a:gd name="connsiteY8215" fmla="*/ 103156 h 2007826"/>
              <a:gd name="connsiteX8216" fmla="*/ 5558365 w 12192000"/>
              <a:gd name="connsiteY8216" fmla="*/ 102642 h 2007826"/>
              <a:gd name="connsiteX8217" fmla="*/ 5634260 w 12192000"/>
              <a:gd name="connsiteY8217" fmla="*/ 103690 h 2007826"/>
              <a:gd name="connsiteX8218" fmla="*/ 5664589 w 12192000"/>
              <a:gd name="connsiteY8218" fmla="*/ 111596 h 2007826"/>
              <a:gd name="connsiteX8219" fmla="*/ 5641163 w 12192000"/>
              <a:gd name="connsiteY8219" fmla="*/ 110739 h 2007826"/>
              <a:gd name="connsiteX8220" fmla="*/ 5562127 w 12192000"/>
              <a:gd name="connsiteY8220" fmla="*/ 112739 h 2007826"/>
              <a:gd name="connsiteX8221" fmla="*/ 5558365 w 12192000"/>
              <a:gd name="connsiteY8221" fmla="*/ 102642 h 2007826"/>
              <a:gd name="connsiteX8222" fmla="*/ 4211558 w 12192000"/>
              <a:gd name="connsiteY8222" fmla="*/ 102071 h 2007826"/>
              <a:gd name="connsiteX8223" fmla="*/ 4208722 w 12192000"/>
              <a:gd name="connsiteY8223" fmla="*/ 122170 h 2007826"/>
              <a:gd name="connsiteX8224" fmla="*/ 4225420 w 12192000"/>
              <a:gd name="connsiteY8224" fmla="*/ 119646 h 2007826"/>
              <a:gd name="connsiteX8225" fmla="*/ 4232542 w 12192000"/>
              <a:gd name="connsiteY8225" fmla="*/ 106357 h 2007826"/>
              <a:gd name="connsiteX8226" fmla="*/ 4231814 w 12192000"/>
              <a:gd name="connsiteY8226" fmla="*/ 114883 h 2007826"/>
              <a:gd name="connsiteX8227" fmla="*/ 4243146 w 12192000"/>
              <a:gd name="connsiteY8227" fmla="*/ 117074 h 2007826"/>
              <a:gd name="connsiteX8228" fmla="*/ 4238986 w 12192000"/>
              <a:gd name="connsiteY8228" fmla="*/ 107834 h 2007826"/>
              <a:gd name="connsiteX8229" fmla="*/ 4255025 w 12192000"/>
              <a:gd name="connsiteY8229" fmla="*/ 119503 h 2007826"/>
              <a:gd name="connsiteX8230" fmla="*/ 4253010 w 12192000"/>
              <a:gd name="connsiteY8230" fmla="*/ 107500 h 2007826"/>
              <a:gd name="connsiteX8231" fmla="*/ 4257115 w 12192000"/>
              <a:gd name="connsiteY8231" fmla="*/ 115597 h 2007826"/>
              <a:gd name="connsiteX8232" fmla="*/ 4268187 w 12192000"/>
              <a:gd name="connsiteY8232" fmla="*/ 104881 h 2007826"/>
              <a:gd name="connsiteX8233" fmla="*/ 4291895 w 12192000"/>
              <a:gd name="connsiteY8233" fmla="*/ 112331 h 2007826"/>
              <a:gd name="connsiteX8234" fmla="*/ 4292260 w 12192000"/>
              <a:gd name="connsiteY8234" fmla="*/ 119503 h 2007826"/>
              <a:gd name="connsiteX8235" fmla="*/ 4290690 w 12192000"/>
              <a:gd name="connsiteY8235" fmla="*/ 113502 h 2007826"/>
              <a:gd name="connsiteX8236" fmla="*/ 4275535 w 12192000"/>
              <a:gd name="connsiteY8236" fmla="*/ 111977 h 2007826"/>
              <a:gd name="connsiteX8237" fmla="*/ 4264852 w 12192000"/>
              <a:gd name="connsiteY8237" fmla="*/ 123933 h 2007826"/>
              <a:gd name="connsiteX8238" fmla="*/ 4264806 w 12192000"/>
              <a:gd name="connsiteY8238" fmla="*/ 115073 h 2007826"/>
              <a:gd name="connsiteX8239" fmla="*/ 4253778 w 12192000"/>
              <a:gd name="connsiteY8239" fmla="*/ 121884 h 2007826"/>
              <a:gd name="connsiteX8240" fmla="*/ 4226556 w 12192000"/>
              <a:gd name="connsiteY8240" fmla="*/ 125123 h 2007826"/>
              <a:gd name="connsiteX8241" fmla="*/ 4220492 w 12192000"/>
              <a:gd name="connsiteY8241" fmla="*/ 120741 h 2007826"/>
              <a:gd name="connsiteX8242" fmla="*/ 4219259 w 12192000"/>
              <a:gd name="connsiteY8242" fmla="*/ 127219 h 2007826"/>
              <a:gd name="connsiteX8243" fmla="*/ 4187699 w 12192000"/>
              <a:gd name="connsiteY8243" fmla="*/ 127267 h 2007826"/>
              <a:gd name="connsiteX8244" fmla="*/ 4192748 w 12192000"/>
              <a:gd name="connsiteY8244" fmla="*/ 111549 h 2007826"/>
              <a:gd name="connsiteX8245" fmla="*/ 4196953 w 12192000"/>
              <a:gd name="connsiteY8245" fmla="*/ 120360 h 2007826"/>
              <a:gd name="connsiteX8246" fmla="*/ 4211558 w 12192000"/>
              <a:gd name="connsiteY8246" fmla="*/ 102071 h 2007826"/>
              <a:gd name="connsiteX8247" fmla="*/ 4291364 w 12192000"/>
              <a:gd name="connsiteY8247" fmla="*/ 101880 h 2007826"/>
              <a:gd name="connsiteX8248" fmla="*/ 4296071 w 12192000"/>
              <a:gd name="connsiteY8248" fmla="*/ 113645 h 2007826"/>
              <a:gd name="connsiteX8249" fmla="*/ 4291895 w 12192000"/>
              <a:gd name="connsiteY8249" fmla="*/ 112331 h 2007826"/>
              <a:gd name="connsiteX8250" fmla="*/ 6124671 w 12192000"/>
              <a:gd name="connsiteY8250" fmla="*/ 101070 h 2007826"/>
              <a:gd name="connsiteX8251" fmla="*/ 6124671 w 12192000"/>
              <a:gd name="connsiteY8251" fmla="*/ 101070 h 2007826"/>
              <a:gd name="connsiteX8252" fmla="*/ 6157092 w 12192000"/>
              <a:gd name="connsiteY8252" fmla="*/ 100999 h 2007826"/>
              <a:gd name="connsiteX8253" fmla="*/ 6149769 w 12192000"/>
              <a:gd name="connsiteY8253" fmla="*/ 107405 h 2007826"/>
              <a:gd name="connsiteX8254" fmla="*/ 6166342 w 12192000"/>
              <a:gd name="connsiteY8254" fmla="*/ 107310 h 2007826"/>
              <a:gd name="connsiteX8255" fmla="*/ 6157092 w 12192000"/>
              <a:gd name="connsiteY8255" fmla="*/ 100999 h 2007826"/>
              <a:gd name="connsiteX8256" fmla="*/ 6010871 w 12192000"/>
              <a:gd name="connsiteY8256" fmla="*/ 100070 h 2007826"/>
              <a:gd name="connsiteX8257" fmla="*/ 6010871 w 12192000"/>
              <a:gd name="connsiteY8257" fmla="*/ 100070 h 2007826"/>
              <a:gd name="connsiteX8258" fmla="*/ 6049007 w 12192000"/>
              <a:gd name="connsiteY8258" fmla="*/ 100023 h 2007826"/>
              <a:gd name="connsiteX8259" fmla="*/ 6049007 w 12192000"/>
              <a:gd name="connsiteY8259" fmla="*/ 100023 h 2007826"/>
              <a:gd name="connsiteX8260" fmla="*/ 5972829 w 12192000"/>
              <a:gd name="connsiteY8260" fmla="*/ 99880 h 2007826"/>
              <a:gd name="connsiteX8261" fmla="*/ 5972829 w 12192000"/>
              <a:gd name="connsiteY8261" fmla="*/ 99880 h 2007826"/>
              <a:gd name="connsiteX8262" fmla="*/ 5996825 w 12192000"/>
              <a:gd name="connsiteY8262" fmla="*/ 99784 h 2007826"/>
              <a:gd name="connsiteX8263" fmla="*/ 6004586 w 12192000"/>
              <a:gd name="connsiteY8263" fmla="*/ 107786 h 2007826"/>
              <a:gd name="connsiteX8264" fmla="*/ 5996825 w 12192000"/>
              <a:gd name="connsiteY8264" fmla="*/ 99784 h 2007826"/>
              <a:gd name="connsiteX8265" fmla="*/ 6085430 w 12192000"/>
              <a:gd name="connsiteY8265" fmla="*/ 99713 h 2007826"/>
              <a:gd name="connsiteX8266" fmla="*/ 6073098 w 12192000"/>
              <a:gd name="connsiteY8266" fmla="*/ 100975 h 2007826"/>
              <a:gd name="connsiteX8267" fmla="*/ 6091049 w 12192000"/>
              <a:gd name="connsiteY8267" fmla="*/ 106595 h 2007826"/>
              <a:gd name="connsiteX8268" fmla="*/ 6085430 w 12192000"/>
              <a:gd name="connsiteY8268" fmla="*/ 99713 h 2007826"/>
              <a:gd name="connsiteX8269" fmla="*/ 6035011 w 12192000"/>
              <a:gd name="connsiteY8269" fmla="*/ 99689 h 2007826"/>
              <a:gd name="connsiteX8270" fmla="*/ 6042770 w 12192000"/>
              <a:gd name="connsiteY8270" fmla="*/ 107739 h 2007826"/>
              <a:gd name="connsiteX8271" fmla="*/ 6035011 w 12192000"/>
              <a:gd name="connsiteY8271" fmla="*/ 99689 h 2007826"/>
              <a:gd name="connsiteX8272" fmla="*/ 6021108 w 12192000"/>
              <a:gd name="connsiteY8272" fmla="*/ 99403 h 2007826"/>
              <a:gd name="connsiteX8273" fmla="*/ 6029106 w 12192000"/>
              <a:gd name="connsiteY8273" fmla="*/ 107643 h 2007826"/>
              <a:gd name="connsiteX8274" fmla="*/ 6021108 w 12192000"/>
              <a:gd name="connsiteY8274" fmla="*/ 99403 h 2007826"/>
              <a:gd name="connsiteX8275" fmla="*/ 5958593 w 12192000"/>
              <a:gd name="connsiteY8275" fmla="*/ 99213 h 2007826"/>
              <a:gd name="connsiteX8276" fmla="*/ 5966544 w 12192000"/>
              <a:gd name="connsiteY8276" fmla="*/ 106929 h 2007826"/>
              <a:gd name="connsiteX8277" fmla="*/ 5958593 w 12192000"/>
              <a:gd name="connsiteY8277" fmla="*/ 99213 h 2007826"/>
              <a:gd name="connsiteX8278" fmla="*/ 5915075 w 12192000"/>
              <a:gd name="connsiteY8278" fmla="*/ 98879 h 2007826"/>
              <a:gd name="connsiteX8279" fmla="*/ 5881222 w 12192000"/>
              <a:gd name="connsiteY8279" fmla="*/ 99118 h 2007826"/>
              <a:gd name="connsiteX8280" fmla="*/ 5881461 w 12192000"/>
              <a:gd name="connsiteY8280" fmla="*/ 103119 h 2007826"/>
              <a:gd name="connsiteX8281" fmla="*/ 5915455 w 12192000"/>
              <a:gd name="connsiteY8281" fmla="*/ 107739 h 2007826"/>
              <a:gd name="connsiteX8282" fmla="*/ 5915075 w 12192000"/>
              <a:gd name="connsiteY8282" fmla="*/ 98879 h 2007826"/>
              <a:gd name="connsiteX8283" fmla="*/ 7616386 w 12192000"/>
              <a:gd name="connsiteY8283" fmla="*/ 95546 h 2007826"/>
              <a:gd name="connsiteX8284" fmla="*/ 7604855 w 12192000"/>
              <a:gd name="connsiteY8284" fmla="*/ 99498 h 2007826"/>
              <a:gd name="connsiteX8285" fmla="*/ 7623524 w 12192000"/>
              <a:gd name="connsiteY8285" fmla="*/ 102737 h 2007826"/>
              <a:gd name="connsiteX8286" fmla="*/ 7616386 w 12192000"/>
              <a:gd name="connsiteY8286" fmla="*/ 95546 h 2007826"/>
              <a:gd name="connsiteX8287" fmla="*/ 5721724 w 12192000"/>
              <a:gd name="connsiteY8287" fmla="*/ 95260 h 2007826"/>
              <a:gd name="connsiteX8288" fmla="*/ 5682824 w 12192000"/>
              <a:gd name="connsiteY8288" fmla="*/ 95403 h 2007826"/>
              <a:gd name="connsiteX8289" fmla="*/ 5675206 w 12192000"/>
              <a:gd name="connsiteY8289" fmla="*/ 103976 h 2007826"/>
              <a:gd name="connsiteX8290" fmla="*/ 5787668 w 12192000"/>
              <a:gd name="connsiteY8290" fmla="*/ 103642 h 2007826"/>
              <a:gd name="connsiteX8291" fmla="*/ 5787000 w 12192000"/>
              <a:gd name="connsiteY8291" fmla="*/ 98832 h 2007826"/>
              <a:gd name="connsiteX8292" fmla="*/ 5774955 w 12192000"/>
              <a:gd name="connsiteY8292" fmla="*/ 96736 h 2007826"/>
              <a:gd name="connsiteX8293" fmla="*/ 5748958 w 12192000"/>
              <a:gd name="connsiteY8293" fmla="*/ 99546 h 2007826"/>
              <a:gd name="connsiteX8294" fmla="*/ 5721724 w 12192000"/>
              <a:gd name="connsiteY8294" fmla="*/ 95260 h 2007826"/>
              <a:gd name="connsiteX8295" fmla="*/ 5798093 w 12192000"/>
              <a:gd name="connsiteY8295" fmla="*/ 94259 h 2007826"/>
              <a:gd name="connsiteX8296" fmla="*/ 5789571 w 12192000"/>
              <a:gd name="connsiteY8296" fmla="*/ 103690 h 2007826"/>
              <a:gd name="connsiteX8297" fmla="*/ 5877225 w 12192000"/>
              <a:gd name="connsiteY8297" fmla="*/ 108120 h 2007826"/>
              <a:gd name="connsiteX8298" fmla="*/ 5877273 w 12192000"/>
              <a:gd name="connsiteY8298" fmla="*/ 98117 h 2007826"/>
              <a:gd name="connsiteX8299" fmla="*/ 5836754 w 12192000"/>
              <a:gd name="connsiteY8299" fmla="*/ 97355 h 2007826"/>
              <a:gd name="connsiteX8300" fmla="*/ 5798093 w 12192000"/>
              <a:gd name="connsiteY8300" fmla="*/ 94259 h 2007826"/>
              <a:gd name="connsiteX8301" fmla="*/ 4486973 w 12192000"/>
              <a:gd name="connsiteY8301" fmla="*/ 90544 h 2007826"/>
              <a:gd name="connsiteX8302" fmla="*/ 4486973 w 12192000"/>
              <a:gd name="connsiteY8302" fmla="*/ 90544 h 2007826"/>
              <a:gd name="connsiteX8303" fmla="*/ 4344111 w 12192000"/>
              <a:gd name="connsiteY8303" fmla="*/ 90210 h 2007826"/>
              <a:gd name="connsiteX8304" fmla="*/ 4333550 w 12192000"/>
              <a:gd name="connsiteY8304" fmla="*/ 100260 h 2007826"/>
              <a:gd name="connsiteX8305" fmla="*/ 4337656 w 12192000"/>
              <a:gd name="connsiteY8305" fmla="*/ 107166 h 2007826"/>
              <a:gd name="connsiteX8306" fmla="*/ 4329830 w 12192000"/>
              <a:gd name="connsiteY8306" fmla="*/ 114120 h 2007826"/>
              <a:gd name="connsiteX8307" fmla="*/ 4330644 w 12192000"/>
              <a:gd name="connsiteY8307" fmla="*/ 104928 h 2007826"/>
              <a:gd name="connsiteX8308" fmla="*/ 4316424 w 12192000"/>
              <a:gd name="connsiteY8308" fmla="*/ 118026 h 2007826"/>
              <a:gd name="connsiteX8309" fmla="*/ 4316758 w 12192000"/>
              <a:gd name="connsiteY8309" fmla="*/ 106309 h 2007826"/>
              <a:gd name="connsiteX8310" fmla="*/ 4323316 w 12192000"/>
              <a:gd name="connsiteY8310" fmla="*/ 94163 h 2007826"/>
              <a:gd name="connsiteX8311" fmla="*/ 4321354 w 12192000"/>
              <a:gd name="connsiteY8311" fmla="*/ 108452 h 2007826"/>
              <a:gd name="connsiteX8312" fmla="*/ 4344111 w 12192000"/>
              <a:gd name="connsiteY8312" fmla="*/ 90210 h 2007826"/>
              <a:gd name="connsiteX8313" fmla="*/ 7522351 w 12192000"/>
              <a:gd name="connsiteY8313" fmla="*/ 88427 h 2007826"/>
              <a:gd name="connsiteX8314" fmla="*/ 7516082 w 12192000"/>
              <a:gd name="connsiteY8314" fmla="*/ 88782 h 2007826"/>
              <a:gd name="connsiteX8315" fmla="*/ 7522351 w 12192000"/>
              <a:gd name="connsiteY8315" fmla="*/ 88427 h 2007826"/>
              <a:gd name="connsiteX8316" fmla="*/ 4367748 w 12192000"/>
              <a:gd name="connsiteY8316" fmla="*/ 87781 h 2007826"/>
              <a:gd name="connsiteX8317" fmla="*/ 4365779 w 12192000"/>
              <a:gd name="connsiteY8317" fmla="*/ 110500 h 2007826"/>
              <a:gd name="connsiteX8318" fmla="*/ 4368031 w 12192000"/>
              <a:gd name="connsiteY8318" fmla="*/ 101736 h 2007826"/>
              <a:gd name="connsiteX8319" fmla="*/ 4387200 w 12192000"/>
              <a:gd name="connsiteY8319" fmla="*/ 94783 h 2007826"/>
              <a:gd name="connsiteX8320" fmla="*/ 4389100 w 12192000"/>
              <a:gd name="connsiteY8320" fmla="*/ 100927 h 2007826"/>
              <a:gd name="connsiteX8321" fmla="*/ 4384635 w 12192000"/>
              <a:gd name="connsiteY8321" fmla="*/ 110596 h 2007826"/>
              <a:gd name="connsiteX8322" fmla="*/ 4382255 w 12192000"/>
              <a:gd name="connsiteY8322" fmla="*/ 101451 h 2007826"/>
              <a:gd name="connsiteX8323" fmla="*/ 4370662 w 12192000"/>
              <a:gd name="connsiteY8323" fmla="*/ 112453 h 2007826"/>
              <a:gd name="connsiteX8324" fmla="*/ 4354130 w 12192000"/>
              <a:gd name="connsiteY8324" fmla="*/ 112120 h 2007826"/>
              <a:gd name="connsiteX8325" fmla="*/ 4347756 w 12192000"/>
              <a:gd name="connsiteY8325" fmla="*/ 104594 h 2007826"/>
              <a:gd name="connsiteX8326" fmla="*/ 4345778 w 12192000"/>
              <a:gd name="connsiteY8326" fmla="*/ 112834 h 2007826"/>
              <a:gd name="connsiteX8327" fmla="*/ 4344628 w 12192000"/>
              <a:gd name="connsiteY8327" fmla="*/ 100117 h 2007826"/>
              <a:gd name="connsiteX8328" fmla="*/ 4346524 w 12192000"/>
              <a:gd name="connsiteY8328" fmla="*/ 99355 h 2007826"/>
              <a:gd name="connsiteX8329" fmla="*/ 4354899 w 12192000"/>
              <a:gd name="connsiteY8329" fmla="*/ 109881 h 2007826"/>
              <a:gd name="connsiteX8330" fmla="*/ 4367748 w 12192000"/>
              <a:gd name="connsiteY8330" fmla="*/ 87781 h 2007826"/>
              <a:gd name="connsiteX8331" fmla="*/ 4438388 w 12192000"/>
              <a:gd name="connsiteY8331" fmla="*/ 84162 h 2007826"/>
              <a:gd name="connsiteX8332" fmla="*/ 4439130 w 12192000"/>
              <a:gd name="connsiteY8332" fmla="*/ 84282 h 2007826"/>
              <a:gd name="connsiteX8333" fmla="*/ 4438244 w 12192000"/>
              <a:gd name="connsiteY8333" fmla="*/ 86029 h 2007826"/>
              <a:gd name="connsiteX8334" fmla="*/ 4459069 w 12192000"/>
              <a:gd name="connsiteY8334" fmla="*/ 78161 h 2007826"/>
              <a:gd name="connsiteX8335" fmla="*/ 4447873 w 12192000"/>
              <a:gd name="connsiteY8335" fmla="*/ 91211 h 2007826"/>
              <a:gd name="connsiteX8336" fmla="*/ 4453727 w 12192000"/>
              <a:gd name="connsiteY8336" fmla="*/ 97403 h 2007826"/>
              <a:gd name="connsiteX8337" fmla="*/ 4448233 w 12192000"/>
              <a:gd name="connsiteY8337" fmla="*/ 101928 h 2007826"/>
              <a:gd name="connsiteX8338" fmla="*/ 4434907 w 12192000"/>
              <a:gd name="connsiteY8338" fmla="*/ 101309 h 2007826"/>
              <a:gd name="connsiteX8339" fmla="*/ 4423800 w 12192000"/>
              <a:gd name="connsiteY8339" fmla="*/ 103261 h 2007826"/>
              <a:gd name="connsiteX8340" fmla="*/ 4408808 w 12192000"/>
              <a:gd name="connsiteY8340" fmla="*/ 102547 h 2007826"/>
              <a:gd name="connsiteX8341" fmla="*/ 4408711 w 12192000"/>
              <a:gd name="connsiteY8341" fmla="*/ 108739 h 2007826"/>
              <a:gd name="connsiteX8342" fmla="*/ 4388722 w 12192000"/>
              <a:gd name="connsiteY8342" fmla="*/ 104547 h 2007826"/>
              <a:gd name="connsiteX8343" fmla="*/ 4395275 w 12192000"/>
              <a:gd name="connsiteY8343" fmla="*/ 103500 h 2007826"/>
              <a:gd name="connsiteX8344" fmla="*/ 4405611 w 12192000"/>
              <a:gd name="connsiteY8344" fmla="*/ 83495 h 2007826"/>
              <a:gd name="connsiteX8345" fmla="*/ 4403702 w 12192000"/>
              <a:gd name="connsiteY8345" fmla="*/ 87496 h 2007826"/>
              <a:gd name="connsiteX8346" fmla="*/ 4401554 w 12192000"/>
              <a:gd name="connsiteY8346" fmla="*/ 90687 h 2007826"/>
              <a:gd name="connsiteX8347" fmla="*/ 4403510 w 12192000"/>
              <a:gd name="connsiteY8347" fmla="*/ 103690 h 2007826"/>
              <a:gd name="connsiteX8348" fmla="*/ 4405467 w 12192000"/>
              <a:gd name="connsiteY8348" fmla="*/ 93831 h 2007826"/>
              <a:gd name="connsiteX8349" fmla="*/ 4416764 w 12192000"/>
              <a:gd name="connsiteY8349" fmla="*/ 101832 h 2007826"/>
              <a:gd name="connsiteX8350" fmla="*/ 4429163 w 12192000"/>
              <a:gd name="connsiteY8350" fmla="*/ 79113 h 2007826"/>
              <a:gd name="connsiteX8351" fmla="*/ 4424184 w 12192000"/>
              <a:gd name="connsiteY8351" fmla="*/ 95450 h 2007826"/>
              <a:gd name="connsiteX8352" fmla="*/ 4433578 w 12192000"/>
              <a:gd name="connsiteY8352" fmla="*/ 95212 h 2007826"/>
              <a:gd name="connsiteX8353" fmla="*/ 4438244 w 12192000"/>
              <a:gd name="connsiteY8353" fmla="*/ 86029 h 2007826"/>
              <a:gd name="connsiteX8354" fmla="*/ 4437435 w 12192000"/>
              <a:gd name="connsiteY8354" fmla="*/ 96450 h 2007826"/>
              <a:gd name="connsiteX8355" fmla="*/ 4459069 w 12192000"/>
              <a:gd name="connsiteY8355" fmla="*/ 78161 h 2007826"/>
              <a:gd name="connsiteX8356" fmla="*/ 4442527 w 12192000"/>
              <a:gd name="connsiteY8356" fmla="*/ 77589 h 2007826"/>
              <a:gd name="connsiteX8357" fmla="*/ 4443733 w 12192000"/>
              <a:gd name="connsiteY8357" fmla="*/ 85019 h 2007826"/>
              <a:gd name="connsiteX8358" fmla="*/ 4439130 w 12192000"/>
              <a:gd name="connsiteY8358" fmla="*/ 84282 h 2007826"/>
              <a:gd name="connsiteX8359" fmla="*/ 5842564 w 12192000"/>
              <a:gd name="connsiteY8359" fmla="*/ 75922 h 2007826"/>
              <a:gd name="connsiteX8360" fmla="*/ 5869893 w 12192000"/>
              <a:gd name="connsiteY8360" fmla="*/ 78065 h 2007826"/>
              <a:gd name="connsiteX8361" fmla="*/ 6155388 w 12192000"/>
              <a:gd name="connsiteY8361" fmla="*/ 81733 h 2007826"/>
              <a:gd name="connsiteX8362" fmla="*/ 6169628 w 12192000"/>
              <a:gd name="connsiteY8362" fmla="*/ 81828 h 2007826"/>
              <a:gd name="connsiteX8363" fmla="*/ 6212920 w 12192000"/>
              <a:gd name="connsiteY8363" fmla="*/ 82495 h 2007826"/>
              <a:gd name="connsiteX8364" fmla="*/ 6226588 w 12192000"/>
              <a:gd name="connsiteY8364" fmla="*/ 82828 h 2007826"/>
              <a:gd name="connsiteX8365" fmla="*/ 6322410 w 12192000"/>
              <a:gd name="connsiteY8365" fmla="*/ 87734 h 2007826"/>
              <a:gd name="connsiteX8366" fmla="*/ 6326743 w 12192000"/>
              <a:gd name="connsiteY8366" fmla="*/ 86258 h 2007826"/>
              <a:gd name="connsiteX8367" fmla="*/ 6346222 w 12192000"/>
              <a:gd name="connsiteY8367" fmla="*/ 87020 h 2007826"/>
              <a:gd name="connsiteX8368" fmla="*/ 6361177 w 12192000"/>
              <a:gd name="connsiteY8368" fmla="*/ 87544 h 2007826"/>
              <a:gd name="connsiteX8369" fmla="*/ 6364462 w 12192000"/>
              <a:gd name="connsiteY8369" fmla="*/ 86353 h 2007826"/>
              <a:gd name="connsiteX8370" fmla="*/ 6379464 w 12192000"/>
              <a:gd name="connsiteY8370" fmla="*/ 87734 h 2007826"/>
              <a:gd name="connsiteX8371" fmla="*/ 6393847 w 12192000"/>
              <a:gd name="connsiteY8371" fmla="*/ 87258 h 2007826"/>
              <a:gd name="connsiteX8372" fmla="*/ 6422088 w 12192000"/>
              <a:gd name="connsiteY8372" fmla="*/ 91735 h 2007826"/>
              <a:gd name="connsiteX8373" fmla="*/ 6459903 w 12192000"/>
              <a:gd name="connsiteY8373" fmla="*/ 91545 h 2007826"/>
              <a:gd name="connsiteX8374" fmla="*/ 6475190 w 12192000"/>
              <a:gd name="connsiteY8374" fmla="*/ 92449 h 2007826"/>
              <a:gd name="connsiteX8375" fmla="*/ 6478715 w 12192000"/>
              <a:gd name="connsiteY8375" fmla="*/ 91068 h 2007826"/>
              <a:gd name="connsiteX8376" fmla="*/ 6493574 w 12192000"/>
              <a:gd name="connsiteY8376" fmla="*/ 92497 h 2007826"/>
              <a:gd name="connsiteX8377" fmla="*/ 6507813 w 12192000"/>
              <a:gd name="connsiteY8377" fmla="*/ 92211 h 2007826"/>
              <a:gd name="connsiteX8378" fmla="*/ 6534389 w 12192000"/>
              <a:gd name="connsiteY8378" fmla="*/ 90163 h 2007826"/>
              <a:gd name="connsiteX8379" fmla="*/ 6535389 w 12192000"/>
              <a:gd name="connsiteY8379" fmla="*/ 99308 h 2007826"/>
              <a:gd name="connsiteX8380" fmla="*/ 6545104 w 12192000"/>
              <a:gd name="connsiteY8380" fmla="*/ 89687 h 2007826"/>
              <a:gd name="connsiteX8381" fmla="*/ 6559534 w 12192000"/>
              <a:gd name="connsiteY8381" fmla="*/ 97212 h 2007826"/>
              <a:gd name="connsiteX8382" fmla="*/ 6574965 w 12192000"/>
              <a:gd name="connsiteY8382" fmla="*/ 95593 h 2007826"/>
              <a:gd name="connsiteX8383" fmla="*/ 6590443 w 12192000"/>
              <a:gd name="connsiteY8383" fmla="*/ 97260 h 2007826"/>
              <a:gd name="connsiteX8384" fmla="*/ 6592586 w 12192000"/>
              <a:gd name="connsiteY8384" fmla="*/ 95736 h 2007826"/>
              <a:gd name="connsiteX8385" fmla="*/ 6607874 w 12192000"/>
              <a:gd name="connsiteY8385" fmla="*/ 97355 h 2007826"/>
              <a:gd name="connsiteX8386" fmla="*/ 6622400 w 12192000"/>
              <a:gd name="connsiteY8386" fmla="*/ 96307 h 2007826"/>
              <a:gd name="connsiteX8387" fmla="*/ 6651689 w 12192000"/>
              <a:gd name="connsiteY8387" fmla="*/ 102309 h 2007826"/>
              <a:gd name="connsiteX8388" fmla="*/ 6659214 w 12192000"/>
              <a:gd name="connsiteY8388" fmla="*/ 96260 h 2007826"/>
              <a:gd name="connsiteX8389" fmla="*/ 6664024 w 12192000"/>
              <a:gd name="connsiteY8389" fmla="*/ 104023 h 2007826"/>
              <a:gd name="connsiteX8390" fmla="*/ 6669215 w 12192000"/>
              <a:gd name="connsiteY8390" fmla="*/ 100356 h 2007826"/>
              <a:gd name="connsiteX8391" fmla="*/ 6685121 w 12192000"/>
              <a:gd name="connsiteY8391" fmla="*/ 100451 h 2007826"/>
              <a:gd name="connsiteX8392" fmla="*/ 6691074 w 12192000"/>
              <a:gd name="connsiteY8392" fmla="*/ 104643 h 2007826"/>
              <a:gd name="connsiteX8393" fmla="*/ 6698218 w 12192000"/>
              <a:gd name="connsiteY8393" fmla="*/ 100594 h 2007826"/>
              <a:gd name="connsiteX8394" fmla="*/ 6713839 w 12192000"/>
              <a:gd name="connsiteY8394" fmla="*/ 103642 h 2007826"/>
              <a:gd name="connsiteX8395" fmla="*/ 6765608 w 12192000"/>
              <a:gd name="connsiteY8395" fmla="*/ 107405 h 2007826"/>
              <a:gd name="connsiteX8396" fmla="*/ 6772847 w 12192000"/>
              <a:gd name="connsiteY8396" fmla="*/ 102499 h 2007826"/>
              <a:gd name="connsiteX8397" fmla="*/ 6780467 w 12192000"/>
              <a:gd name="connsiteY8397" fmla="*/ 109167 h 2007826"/>
              <a:gd name="connsiteX8398" fmla="*/ 6783039 w 12192000"/>
              <a:gd name="connsiteY8398" fmla="*/ 102928 h 2007826"/>
              <a:gd name="connsiteX8399" fmla="*/ 6791182 w 12192000"/>
              <a:gd name="connsiteY8399" fmla="*/ 109691 h 2007826"/>
              <a:gd name="connsiteX8400" fmla="*/ 6797993 w 12192000"/>
              <a:gd name="connsiteY8400" fmla="*/ 104786 h 2007826"/>
              <a:gd name="connsiteX8401" fmla="*/ 6836997 w 12192000"/>
              <a:gd name="connsiteY8401" fmla="*/ 111311 h 2007826"/>
              <a:gd name="connsiteX8402" fmla="*/ 6868478 w 12192000"/>
              <a:gd name="connsiteY8402" fmla="*/ 112644 h 2007826"/>
              <a:gd name="connsiteX8403" fmla="*/ 6874241 w 12192000"/>
              <a:gd name="connsiteY8403" fmla="*/ 110072 h 2007826"/>
              <a:gd name="connsiteX8404" fmla="*/ 6936010 w 12192000"/>
              <a:gd name="connsiteY8404" fmla="*/ 115121 h 2007826"/>
              <a:gd name="connsiteX8405" fmla="*/ 6979016 w 12192000"/>
              <a:gd name="connsiteY8405" fmla="*/ 115931 h 2007826"/>
              <a:gd name="connsiteX8406" fmla="*/ 7045881 w 12192000"/>
              <a:gd name="connsiteY8406" fmla="*/ 120170 h 2007826"/>
              <a:gd name="connsiteX8407" fmla="*/ 7070075 w 12192000"/>
              <a:gd name="connsiteY8407" fmla="*/ 119646 h 2007826"/>
              <a:gd name="connsiteX8408" fmla="*/ 7084219 w 12192000"/>
              <a:gd name="connsiteY8408" fmla="*/ 120551 h 2007826"/>
              <a:gd name="connsiteX8409" fmla="*/ 7089458 w 12192000"/>
              <a:gd name="connsiteY8409" fmla="*/ 120503 h 2007826"/>
              <a:gd name="connsiteX8410" fmla="*/ 7134225 w 12192000"/>
              <a:gd name="connsiteY8410" fmla="*/ 124171 h 2007826"/>
              <a:gd name="connsiteX8411" fmla="*/ 7146703 w 12192000"/>
              <a:gd name="connsiteY8411" fmla="*/ 126362 h 2007826"/>
              <a:gd name="connsiteX8412" fmla="*/ 7156419 w 12192000"/>
              <a:gd name="connsiteY8412" fmla="*/ 122218 h 2007826"/>
              <a:gd name="connsiteX8413" fmla="*/ 7159228 w 12192000"/>
              <a:gd name="connsiteY8413" fmla="*/ 128124 h 2007826"/>
              <a:gd name="connsiteX8414" fmla="*/ 7164419 w 12192000"/>
              <a:gd name="connsiteY8414" fmla="*/ 123980 h 2007826"/>
              <a:gd name="connsiteX8415" fmla="*/ 7182422 w 12192000"/>
              <a:gd name="connsiteY8415" fmla="*/ 123123 h 2007826"/>
              <a:gd name="connsiteX8416" fmla="*/ 7181660 w 12192000"/>
              <a:gd name="connsiteY8416" fmla="*/ 132887 h 2007826"/>
              <a:gd name="connsiteX8417" fmla="*/ 7191471 w 12192000"/>
              <a:gd name="connsiteY8417" fmla="*/ 126171 h 2007826"/>
              <a:gd name="connsiteX8418" fmla="*/ 7199519 w 12192000"/>
              <a:gd name="connsiteY8418" fmla="*/ 132792 h 2007826"/>
              <a:gd name="connsiteX8419" fmla="*/ 7201805 w 12192000"/>
              <a:gd name="connsiteY8419" fmla="*/ 128457 h 2007826"/>
              <a:gd name="connsiteX8420" fmla="*/ 7312486 w 12192000"/>
              <a:gd name="connsiteY8420" fmla="*/ 139269 h 2007826"/>
              <a:gd name="connsiteX8421" fmla="*/ 7326868 w 12192000"/>
              <a:gd name="connsiteY8421" fmla="*/ 139412 h 2007826"/>
              <a:gd name="connsiteX8422" fmla="*/ 7339917 w 12192000"/>
              <a:gd name="connsiteY8422" fmla="*/ 139650 h 2007826"/>
              <a:gd name="connsiteX8423" fmla="*/ 7377399 w 12192000"/>
              <a:gd name="connsiteY8423" fmla="*/ 144461 h 2007826"/>
              <a:gd name="connsiteX8424" fmla="*/ 7430310 w 12192000"/>
              <a:gd name="connsiteY8424" fmla="*/ 150129 h 2007826"/>
              <a:gd name="connsiteX8425" fmla="*/ 7423738 w 12192000"/>
              <a:gd name="connsiteY8425" fmla="*/ 141556 h 2007826"/>
              <a:gd name="connsiteX8426" fmla="*/ 7479793 w 12192000"/>
              <a:gd name="connsiteY8426" fmla="*/ 154178 h 2007826"/>
              <a:gd name="connsiteX8427" fmla="*/ 7483650 w 12192000"/>
              <a:gd name="connsiteY8427" fmla="*/ 153082 h 2007826"/>
              <a:gd name="connsiteX8428" fmla="*/ 7512701 w 12192000"/>
              <a:gd name="connsiteY8428" fmla="*/ 154130 h 2007826"/>
              <a:gd name="connsiteX8429" fmla="*/ 7544133 w 12192000"/>
              <a:gd name="connsiteY8429" fmla="*/ 152892 h 2007826"/>
              <a:gd name="connsiteX8430" fmla="*/ 7538180 w 12192000"/>
              <a:gd name="connsiteY8430" fmla="*/ 160179 h 2007826"/>
              <a:gd name="connsiteX8431" fmla="*/ 7578709 w 12192000"/>
              <a:gd name="connsiteY8431" fmla="*/ 161751 h 2007826"/>
              <a:gd name="connsiteX8432" fmla="*/ 7665339 w 12192000"/>
              <a:gd name="connsiteY8432" fmla="*/ 168085 h 2007826"/>
              <a:gd name="connsiteX8433" fmla="*/ 7699915 w 12192000"/>
              <a:gd name="connsiteY8433" fmla="*/ 174468 h 2007826"/>
              <a:gd name="connsiteX8434" fmla="*/ 7709011 w 12192000"/>
              <a:gd name="connsiteY8434" fmla="*/ 164513 h 2007826"/>
              <a:gd name="connsiteX8435" fmla="*/ 7706011 w 12192000"/>
              <a:gd name="connsiteY8435" fmla="*/ 174754 h 2007826"/>
              <a:gd name="connsiteX8436" fmla="*/ 7786783 w 12192000"/>
              <a:gd name="connsiteY8436" fmla="*/ 182374 h 2007826"/>
              <a:gd name="connsiteX8437" fmla="*/ 7793927 w 12192000"/>
              <a:gd name="connsiteY8437" fmla="*/ 182327 h 2007826"/>
              <a:gd name="connsiteX8438" fmla="*/ 7839171 w 12192000"/>
              <a:gd name="connsiteY8438" fmla="*/ 187947 h 2007826"/>
              <a:gd name="connsiteX8439" fmla="*/ 8003715 w 12192000"/>
              <a:gd name="connsiteY8439" fmla="*/ 206284 h 2007826"/>
              <a:gd name="connsiteX8440" fmla="*/ 8008858 w 12192000"/>
              <a:gd name="connsiteY8440" fmla="*/ 206141 h 2007826"/>
              <a:gd name="connsiteX8441" fmla="*/ 8119110 w 12192000"/>
              <a:gd name="connsiteY8441" fmla="*/ 216144 h 2007826"/>
              <a:gd name="connsiteX8442" fmla="*/ 8130969 w 12192000"/>
              <a:gd name="connsiteY8442" fmla="*/ 220192 h 2007826"/>
              <a:gd name="connsiteX8443" fmla="*/ 8148924 w 12192000"/>
              <a:gd name="connsiteY8443" fmla="*/ 222145 h 2007826"/>
              <a:gd name="connsiteX8444" fmla="*/ 8156591 w 12192000"/>
              <a:gd name="connsiteY8444" fmla="*/ 219525 h 2007826"/>
              <a:gd name="connsiteX8445" fmla="*/ 8168783 w 12192000"/>
              <a:gd name="connsiteY8445" fmla="*/ 225384 h 2007826"/>
              <a:gd name="connsiteX8446" fmla="*/ 8182880 w 12192000"/>
              <a:gd name="connsiteY8446" fmla="*/ 226098 h 2007826"/>
              <a:gd name="connsiteX8447" fmla="*/ 8215027 w 12192000"/>
              <a:gd name="connsiteY8447" fmla="*/ 229242 h 2007826"/>
              <a:gd name="connsiteX8448" fmla="*/ 8285369 w 12192000"/>
              <a:gd name="connsiteY8448" fmla="*/ 235243 h 2007826"/>
              <a:gd name="connsiteX8449" fmla="*/ 8322421 w 12192000"/>
              <a:gd name="connsiteY8449" fmla="*/ 239816 h 2007826"/>
              <a:gd name="connsiteX8450" fmla="*/ 8334614 w 12192000"/>
              <a:gd name="connsiteY8450" fmla="*/ 242769 h 2007826"/>
              <a:gd name="connsiteX8451" fmla="*/ 8334185 w 12192000"/>
              <a:gd name="connsiteY8451" fmla="*/ 236910 h 2007826"/>
              <a:gd name="connsiteX8452" fmla="*/ 8339995 w 12192000"/>
              <a:gd name="connsiteY8452" fmla="*/ 237053 h 2007826"/>
              <a:gd name="connsiteX8453" fmla="*/ 8333613 w 12192000"/>
              <a:gd name="connsiteY8453" fmla="*/ 246246 h 2007826"/>
              <a:gd name="connsiteX8454" fmla="*/ 8375714 w 12192000"/>
              <a:gd name="connsiteY8454" fmla="*/ 250818 h 2007826"/>
              <a:gd name="connsiteX8455" fmla="*/ 8399193 w 12192000"/>
              <a:gd name="connsiteY8455" fmla="*/ 248865 h 2007826"/>
              <a:gd name="connsiteX8456" fmla="*/ 8413385 w 12192000"/>
              <a:gd name="connsiteY8456" fmla="*/ 255914 h 2007826"/>
              <a:gd name="connsiteX8457" fmla="*/ 8437531 w 12192000"/>
              <a:gd name="connsiteY8457" fmla="*/ 253771 h 2007826"/>
              <a:gd name="connsiteX8458" fmla="*/ 8484918 w 12192000"/>
              <a:gd name="connsiteY8458" fmla="*/ 258963 h 2007826"/>
              <a:gd name="connsiteX8459" fmla="*/ 8494157 w 12192000"/>
              <a:gd name="connsiteY8459" fmla="*/ 244198 h 2007826"/>
              <a:gd name="connsiteX8460" fmla="*/ 8490204 w 12192000"/>
              <a:gd name="connsiteY8460" fmla="*/ 265583 h 2007826"/>
              <a:gd name="connsiteX8461" fmla="*/ 8523304 w 12192000"/>
              <a:gd name="connsiteY8461" fmla="*/ 265059 h 2007826"/>
              <a:gd name="connsiteX8462" fmla="*/ 8529018 w 12192000"/>
              <a:gd name="connsiteY8462" fmla="*/ 253152 h 2007826"/>
              <a:gd name="connsiteX8463" fmla="*/ 8528495 w 12192000"/>
              <a:gd name="connsiteY8463" fmla="*/ 269822 h 2007826"/>
              <a:gd name="connsiteX8464" fmla="*/ 8562689 w 12192000"/>
              <a:gd name="connsiteY8464" fmla="*/ 270346 h 2007826"/>
              <a:gd name="connsiteX8465" fmla="*/ 8565880 w 12192000"/>
              <a:gd name="connsiteY8465" fmla="*/ 260582 h 2007826"/>
              <a:gd name="connsiteX8466" fmla="*/ 8568214 w 12192000"/>
              <a:gd name="connsiteY8466" fmla="*/ 276824 h 2007826"/>
              <a:gd name="connsiteX8467" fmla="*/ 8579120 w 12192000"/>
              <a:gd name="connsiteY8467" fmla="*/ 261535 h 2007826"/>
              <a:gd name="connsiteX8468" fmla="*/ 8582263 w 12192000"/>
              <a:gd name="connsiteY8468" fmla="*/ 260296 h 2007826"/>
              <a:gd name="connsiteX8469" fmla="*/ 8579311 w 12192000"/>
              <a:gd name="connsiteY8469" fmla="*/ 274347 h 2007826"/>
              <a:gd name="connsiteX8470" fmla="*/ 8616744 w 12192000"/>
              <a:gd name="connsiteY8470" fmla="*/ 280396 h 2007826"/>
              <a:gd name="connsiteX8471" fmla="*/ 8615172 w 12192000"/>
              <a:gd name="connsiteY8471" fmla="*/ 265583 h 2007826"/>
              <a:gd name="connsiteX8472" fmla="*/ 8621602 w 12192000"/>
              <a:gd name="connsiteY8472" fmla="*/ 265583 h 2007826"/>
              <a:gd name="connsiteX8473" fmla="*/ 8618458 w 12192000"/>
              <a:gd name="connsiteY8473" fmla="*/ 279872 h 2007826"/>
              <a:gd name="connsiteX8474" fmla="*/ 8631031 w 12192000"/>
              <a:gd name="connsiteY8474" fmla="*/ 279967 h 2007826"/>
              <a:gd name="connsiteX8475" fmla="*/ 8629602 w 12192000"/>
              <a:gd name="connsiteY8475" fmla="*/ 265536 h 2007826"/>
              <a:gd name="connsiteX8476" fmla="*/ 8634126 w 12192000"/>
              <a:gd name="connsiteY8476" fmla="*/ 265583 h 2007826"/>
              <a:gd name="connsiteX8477" fmla="*/ 8633936 w 12192000"/>
              <a:gd name="connsiteY8477" fmla="*/ 282825 h 2007826"/>
              <a:gd name="connsiteX8478" fmla="*/ 8650891 w 12192000"/>
              <a:gd name="connsiteY8478" fmla="*/ 268155 h 2007826"/>
              <a:gd name="connsiteX8479" fmla="*/ 8643604 w 12192000"/>
              <a:gd name="connsiteY8479" fmla="*/ 283301 h 2007826"/>
              <a:gd name="connsiteX8480" fmla="*/ 8677418 w 12192000"/>
              <a:gd name="connsiteY8480" fmla="*/ 287541 h 2007826"/>
              <a:gd name="connsiteX8481" fmla="*/ 8687133 w 12192000"/>
              <a:gd name="connsiteY8481" fmla="*/ 273061 h 2007826"/>
              <a:gd name="connsiteX8482" fmla="*/ 8682133 w 12192000"/>
              <a:gd name="connsiteY8482" fmla="*/ 291780 h 2007826"/>
              <a:gd name="connsiteX8483" fmla="*/ 8693420 w 12192000"/>
              <a:gd name="connsiteY8483" fmla="*/ 281682 h 2007826"/>
              <a:gd name="connsiteX8484" fmla="*/ 8706326 w 12192000"/>
              <a:gd name="connsiteY8484" fmla="*/ 291875 h 2007826"/>
              <a:gd name="connsiteX8485" fmla="*/ 8706421 w 12192000"/>
              <a:gd name="connsiteY8485" fmla="*/ 275157 h 2007826"/>
              <a:gd name="connsiteX8486" fmla="*/ 8709708 w 12192000"/>
              <a:gd name="connsiteY8486" fmla="*/ 274871 h 2007826"/>
              <a:gd name="connsiteX8487" fmla="*/ 8710326 w 12192000"/>
              <a:gd name="connsiteY8487" fmla="*/ 294018 h 2007826"/>
              <a:gd name="connsiteX8488" fmla="*/ 8747570 w 12192000"/>
              <a:gd name="connsiteY8488" fmla="*/ 285826 h 2007826"/>
              <a:gd name="connsiteX8489" fmla="*/ 8751665 w 12192000"/>
              <a:gd name="connsiteY8489" fmla="*/ 285588 h 2007826"/>
              <a:gd name="connsiteX8490" fmla="*/ 8747760 w 12192000"/>
              <a:gd name="connsiteY8490" fmla="*/ 299019 h 2007826"/>
              <a:gd name="connsiteX8491" fmla="*/ 8791004 w 12192000"/>
              <a:gd name="connsiteY8491" fmla="*/ 287302 h 2007826"/>
              <a:gd name="connsiteX8492" fmla="*/ 8785908 w 12192000"/>
              <a:gd name="connsiteY8492" fmla="*/ 303115 h 2007826"/>
              <a:gd name="connsiteX8493" fmla="*/ 8818959 w 12192000"/>
              <a:gd name="connsiteY8493" fmla="*/ 305116 h 2007826"/>
              <a:gd name="connsiteX8494" fmla="*/ 8827198 w 12192000"/>
              <a:gd name="connsiteY8494" fmla="*/ 292542 h 2007826"/>
              <a:gd name="connsiteX8495" fmla="*/ 8835247 w 12192000"/>
              <a:gd name="connsiteY8495" fmla="*/ 310450 h 2007826"/>
              <a:gd name="connsiteX8496" fmla="*/ 8834485 w 12192000"/>
              <a:gd name="connsiteY8496" fmla="*/ 299019 h 2007826"/>
              <a:gd name="connsiteX8497" fmla="*/ 8839438 w 12192000"/>
              <a:gd name="connsiteY8497" fmla="*/ 298591 h 2007826"/>
              <a:gd name="connsiteX8498" fmla="*/ 8838295 w 12192000"/>
              <a:gd name="connsiteY8498" fmla="*/ 308450 h 2007826"/>
              <a:gd name="connsiteX8499" fmla="*/ 8850773 w 12192000"/>
              <a:gd name="connsiteY8499" fmla="*/ 308545 h 2007826"/>
              <a:gd name="connsiteX8500" fmla="*/ 8848249 w 12192000"/>
              <a:gd name="connsiteY8500" fmla="*/ 298924 h 2007826"/>
              <a:gd name="connsiteX8501" fmla="*/ 8853535 w 12192000"/>
              <a:gd name="connsiteY8501" fmla="*/ 298829 h 2007826"/>
              <a:gd name="connsiteX8502" fmla="*/ 8850820 w 12192000"/>
              <a:gd name="connsiteY8502" fmla="*/ 313165 h 2007826"/>
              <a:gd name="connsiteX8503" fmla="*/ 8873490 w 12192000"/>
              <a:gd name="connsiteY8503" fmla="*/ 313261 h 2007826"/>
              <a:gd name="connsiteX8504" fmla="*/ 8874157 w 12192000"/>
              <a:gd name="connsiteY8504" fmla="*/ 302782 h 2007826"/>
              <a:gd name="connsiteX8505" fmla="*/ 8878586 w 12192000"/>
              <a:gd name="connsiteY8505" fmla="*/ 319357 h 2007826"/>
              <a:gd name="connsiteX8506" fmla="*/ 8889254 w 12192000"/>
              <a:gd name="connsiteY8506" fmla="*/ 304211 h 2007826"/>
              <a:gd name="connsiteX8507" fmla="*/ 8892730 w 12192000"/>
              <a:gd name="connsiteY8507" fmla="*/ 303735 h 2007826"/>
              <a:gd name="connsiteX8508" fmla="*/ 8887492 w 12192000"/>
              <a:gd name="connsiteY8508" fmla="*/ 318024 h 2007826"/>
              <a:gd name="connsiteX8509" fmla="*/ 8911923 w 12192000"/>
              <a:gd name="connsiteY8509" fmla="*/ 317976 h 2007826"/>
              <a:gd name="connsiteX8510" fmla="*/ 8910733 w 12192000"/>
              <a:gd name="connsiteY8510" fmla="*/ 308545 h 2007826"/>
              <a:gd name="connsiteX8511" fmla="*/ 8919400 w 12192000"/>
              <a:gd name="connsiteY8511" fmla="*/ 308021 h 2007826"/>
              <a:gd name="connsiteX8512" fmla="*/ 8914590 w 12192000"/>
              <a:gd name="connsiteY8512" fmla="*/ 324120 h 2007826"/>
              <a:gd name="connsiteX8513" fmla="*/ 8930354 w 12192000"/>
              <a:gd name="connsiteY8513" fmla="*/ 310498 h 2007826"/>
              <a:gd name="connsiteX8514" fmla="*/ 8929640 w 12192000"/>
              <a:gd name="connsiteY8514" fmla="*/ 321834 h 2007826"/>
              <a:gd name="connsiteX8515" fmla="*/ 8962215 w 12192000"/>
              <a:gd name="connsiteY8515" fmla="*/ 327407 h 2007826"/>
              <a:gd name="connsiteX8516" fmla="*/ 8972693 w 12192000"/>
              <a:gd name="connsiteY8516" fmla="*/ 310450 h 2007826"/>
              <a:gd name="connsiteX8517" fmla="*/ 8965359 w 12192000"/>
              <a:gd name="connsiteY8517" fmla="*/ 326311 h 2007826"/>
              <a:gd name="connsiteX8518" fmla="*/ 8986790 w 12192000"/>
              <a:gd name="connsiteY8518" fmla="*/ 331360 h 2007826"/>
              <a:gd name="connsiteX8519" fmla="*/ 8987171 w 12192000"/>
              <a:gd name="connsiteY8519" fmla="*/ 327311 h 2007826"/>
              <a:gd name="connsiteX8520" fmla="*/ 8998887 w 12192000"/>
              <a:gd name="connsiteY8520" fmla="*/ 332932 h 2007826"/>
              <a:gd name="connsiteX8521" fmla="*/ 9010602 w 12192000"/>
              <a:gd name="connsiteY8521" fmla="*/ 315261 h 2007826"/>
              <a:gd name="connsiteX8522" fmla="*/ 9004316 w 12192000"/>
              <a:gd name="connsiteY8522" fmla="*/ 335408 h 2007826"/>
              <a:gd name="connsiteX8523" fmla="*/ 9020985 w 12192000"/>
              <a:gd name="connsiteY8523" fmla="*/ 321453 h 2007826"/>
              <a:gd name="connsiteX8524" fmla="*/ 9020794 w 12192000"/>
              <a:gd name="connsiteY8524" fmla="*/ 339886 h 2007826"/>
              <a:gd name="connsiteX8525" fmla="*/ 9031843 w 12192000"/>
              <a:gd name="connsiteY8525" fmla="*/ 322834 h 2007826"/>
              <a:gd name="connsiteX8526" fmla="*/ 9035558 w 12192000"/>
              <a:gd name="connsiteY8526" fmla="*/ 322977 h 2007826"/>
              <a:gd name="connsiteX8527" fmla="*/ 9030367 w 12192000"/>
              <a:gd name="connsiteY8527" fmla="*/ 338028 h 2007826"/>
              <a:gd name="connsiteX8528" fmla="*/ 9063133 w 12192000"/>
              <a:gd name="connsiteY8528" fmla="*/ 325168 h 2007826"/>
              <a:gd name="connsiteX8529" fmla="*/ 9057180 w 12192000"/>
              <a:gd name="connsiteY8529" fmla="*/ 341600 h 2007826"/>
              <a:gd name="connsiteX8530" fmla="*/ 9069848 w 12192000"/>
              <a:gd name="connsiteY8530" fmla="*/ 341838 h 2007826"/>
              <a:gd name="connsiteX8531" fmla="*/ 9067419 w 12192000"/>
              <a:gd name="connsiteY8531" fmla="*/ 332265 h 2007826"/>
              <a:gd name="connsiteX8532" fmla="*/ 9072801 w 12192000"/>
              <a:gd name="connsiteY8532" fmla="*/ 332265 h 2007826"/>
              <a:gd name="connsiteX8533" fmla="*/ 9071467 w 12192000"/>
              <a:gd name="connsiteY8533" fmla="*/ 340314 h 2007826"/>
              <a:gd name="connsiteX8534" fmla="*/ 9089327 w 12192000"/>
              <a:gd name="connsiteY8534" fmla="*/ 346935 h 2007826"/>
              <a:gd name="connsiteX8535" fmla="*/ 9100709 w 12192000"/>
              <a:gd name="connsiteY8535" fmla="*/ 329312 h 2007826"/>
              <a:gd name="connsiteX8536" fmla="*/ 9095517 w 12192000"/>
              <a:gd name="connsiteY8536" fmla="*/ 346554 h 2007826"/>
              <a:gd name="connsiteX8537" fmla="*/ 9104186 w 12192000"/>
              <a:gd name="connsiteY8537" fmla="*/ 346506 h 2007826"/>
              <a:gd name="connsiteX8538" fmla="*/ 9109805 w 12192000"/>
              <a:gd name="connsiteY8538" fmla="*/ 334837 h 2007826"/>
              <a:gd name="connsiteX8539" fmla="*/ 9111805 w 12192000"/>
              <a:gd name="connsiteY8539" fmla="*/ 353698 h 2007826"/>
              <a:gd name="connsiteX8540" fmla="*/ 9122330 w 12192000"/>
              <a:gd name="connsiteY8540" fmla="*/ 337456 h 2007826"/>
              <a:gd name="connsiteX8541" fmla="*/ 9124617 w 12192000"/>
              <a:gd name="connsiteY8541" fmla="*/ 336932 h 2007826"/>
              <a:gd name="connsiteX8542" fmla="*/ 9124379 w 12192000"/>
              <a:gd name="connsiteY8542" fmla="*/ 349888 h 2007826"/>
              <a:gd name="connsiteX8543" fmla="*/ 9137904 w 12192000"/>
              <a:gd name="connsiteY8543" fmla="*/ 354794 h 2007826"/>
              <a:gd name="connsiteX8544" fmla="*/ 9152763 w 12192000"/>
              <a:gd name="connsiteY8544" fmla="*/ 338790 h 2007826"/>
              <a:gd name="connsiteX8545" fmla="*/ 9157240 w 12192000"/>
              <a:gd name="connsiteY8545" fmla="*/ 357890 h 2007826"/>
              <a:gd name="connsiteX8546" fmla="*/ 9159811 w 12192000"/>
              <a:gd name="connsiteY8546" fmla="*/ 339266 h 2007826"/>
              <a:gd name="connsiteX8547" fmla="*/ 9164479 w 12192000"/>
              <a:gd name="connsiteY8547" fmla="*/ 356080 h 2007826"/>
              <a:gd name="connsiteX8548" fmla="*/ 9172527 w 12192000"/>
              <a:gd name="connsiteY8548" fmla="*/ 356127 h 2007826"/>
              <a:gd name="connsiteX8549" fmla="*/ 9171337 w 12192000"/>
              <a:gd name="connsiteY8549" fmla="*/ 346554 h 2007826"/>
              <a:gd name="connsiteX8550" fmla="*/ 9176814 w 12192000"/>
              <a:gd name="connsiteY8550" fmla="*/ 346554 h 2007826"/>
              <a:gd name="connsiteX8551" fmla="*/ 9177909 w 12192000"/>
              <a:gd name="connsiteY8551" fmla="*/ 361605 h 2007826"/>
              <a:gd name="connsiteX8552" fmla="*/ 9192625 w 12192000"/>
              <a:gd name="connsiteY8552" fmla="*/ 344744 h 2007826"/>
              <a:gd name="connsiteX8553" fmla="*/ 9183719 w 12192000"/>
              <a:gd name="connsiteY8553" fmla="*/ 355556 h 2007826"/>
              <a:gd name="connsiteX8554" fmla="*/ 9197578 w 12192000"/>
              <a:gd name="connsiteY8554" fmla="*/ 362843 h 2007826"/>
              <a:gd name="connsiteX8555" fmla="*/ 9196388 w 12192000"/>
              <a:gd name="connsiteY8555" fmla="*/ 351317 h 2007826"/>
              <a:gd name="connsiteX8556" fmla="*/ 9201150 w 12192000"/>
              <a:gd name="connsiteY8556" fmla="*/ 351269 h 2007826"/>
              <a:gd name="connsiteX8557" fmla="*/ 9200483 w 12192000"/>
              <a:gd name="connsiteY8557" fmla="*/ 364462 h 2007826"/>
              <a:gd name="connsiteX8558" fmla="*/ 9227963 w 12192000"/>
              <a:gd name="connsiteY8558" fmla="*/ 369273 h 2007826"/>
              <a:gd name="connsiteX8559" fmla="*/ 9233773 w 12192000"/>
              <a:gd name="connsiteY8559" fmla="*/ 365034 h 2007826"/>
              <a:gd name="connsiteX8560" fmla="*/ 9248299 w 12192000"/>
              <a:gd name="connsiteY8560" fmla="*/ 371797 h 2007826"/>
              <a:gd name="connsiteX8561" fmla="*/ 9249108 w 12192000"/>
              <a:gd name="connsiteY8561" fmla="*/ 355984 h 2007826"/>
              <a:gd name="connsiteX8562" fmla="*/ 9256300 w 12192000"/>
              <a:gd name="connsiteY8562" fmla="*/ 356032 h 2007826"/>
              <a:gd name="connsiteX8563" fmla="*/ 9252680 w 12192000"/>
              <a:gd name="connsiteY8563" fmla="*/ 369892 h 2007826"/>
              <a:gd name="connsiteX8564" fmla="*/ 9284970 w 12192000"/>
              <a:gd name="connsiteY8564" fmla="*/ 374226 h 2007826"/>
              <a:gd name="connsiteX8565" fmla="*/ 9288780 w 12192000"/>
              <a:gd name="connsiteY8565" fmla="*/ 365653 h 2007826"/>
              <a:gd name="connsiteX8566" fmla="*/ 9291066 w 12192000"/>
              <a:gd name="connsiteY8566" fmla="*/ 365606 h 2007826"/>
              <a:gd name="connsiteX8567" fmla="*/ 9292114 w 12192000"/>
              <a:gd name="connsiteY8567" fmla="*/ 381895 h 2007826"/>
              <a:gd name="connsiteX8568" fmla="*/ 9306116 w 12192000"/>
              <a:gd name="connsiteY8568" fmla="*/ 364129 h 2007826"/>
              <a:gd name="connsiteX8569" fmla="*/ 9304830 w 12192000"/>
              <a:gd name="connsiteY8569" fmla="*/ 381085 h 2007826"/>
              <a:gd name="connsiteX8570" fmla="*/ 9319260 w 12192000"/>
              <a:gd name="connsiteY8570" fmla="*/ 374798 h 2007826"/>
              <a:gd name="connsiteX8571" fmla="*/ 9318974 w 12192000"/>
              <a:gd name="connsiteY8571" fmla="*/ 384991 h 2007826"/>
              <a:gd name="connsiteX8572" fmla="*/ 9328547 w 12192000"/>
              <a:gd name="connsiteY8572" fmla="*/ 368654 h 2007826"/>
              <a:gd name="connsiteX8573" fmla="*/ 9330785 w 12192000"/>
              <a:gd name="connsiteY8573" fmla="*/ 387610 h 2007826"/>
              <a:gd name="connsiteX8574" fmla="*/ 9342739 w 12192000"/>
              <a:gd name="connsiteY8574" fmla="*/ 369368 h 2007826"/>
              <a:gd name="connsiteX8575" fmla="*/ 9344263 w 12192000"/>
              <a:gd name="connsiteY8575" fmla="*/ 383086 h 2007826"/>
              <a:gd name="connsiteX8576" fmla="*/ 9359122 w 12192000"/>
              <a:gd name="connsiteY8576" fmla="*/ 389468 h 2007826"/>
              <a:gd name="connsiteX8577" fmla="*/ 9365456 w 12192000"/>
              <a:gd name="connsiteY8577" fmla="*/ 385086 h 2007826"/>
              <a:gd name="connsiteX8578" fmla="*/ 9374600 w 12192000"/>
              <a:gd name="connsiteY8578" fmla="*/ 390373 h 2007826"/>
              <a:gd name="connsiteX8579" fmla="*/ 9384697 w 12192000"/>
              <a:gd name="connsiteY8579" fmla="*/ 373417 h 2007826"/>
              <a:gd name="connsiteX8580" fmla="*/ 9382220 w 12192000"/>
              <a:gd name="connsiteY8580" fmla="*/ 396327 h 2007826"/>
              <a:gd name="connsiteX8581" fmla="*/ 9394412 w 12192000"/>
              <a:gd name="connsiteY8581" fmla="*/ 380561 h 2007826"/>
              <a:gd name="connsiteX8582" fmla="*/ 9397079 w 12192000"/>
              <a:gd name="connsiteY8582" fmla="*/ 379656 h 2007826"/>
              <a:gd name="connsiteX8583" fmla="*/ 9394412 w 12192000"/>
              <a:gd name="connsiteY8583" fmla="*/ 396184 h 2007826"/>
              <a:gd name="connsiteX8584" fmla="*/ 9411319 w 12192000"/>
              <a:gd name="connsiteY8584" fmla="*/ 377846 h 2007826"/>
              <a:gd name="connsiteX8585" fmla="*/ 9407461 w 12192000"/>
              <a:gd name="connsiteY8585" fmla="*/ 399613 h 2007826"/>
              <a:gd name="connsiteX8586" fmla="*/ 9423178 w 12192000"/>
              <a:gd name="connsiteY8586" fmla="*/ 382371 h 2007826"/>
              <a:gd name="connsiteX8587" fmla="*/ 9419606 w 12192000"/>
              <a:gd name="connsiteY8587" fmla="*/ 394040 h 2007826"/>
              <a:gd name="connsiteX8588" fmla="*/ 9432893 w 12192000"/>
              <a:gd name="connsiteY8588" fmla="*/ 396279 h 2007826"/>
              <a:gd name="connsiteX8589" fmla="*/ 9449276 w 12192000"/>
              <a:gd name="connsiteY8589" fmla="*/ 403471 h 2007826"/>
              <a:gd name="connsiteX8590" fmla="*/ 9462278 w 12192000"/>
              <a:gd name="connsiteY8590" fmla="*/ 386801 h 2007826"/>
              <a:gd name="connsiteX8591" fmla="*/ 9460992 w 12192000"/>
              <a:gd name="connsiteY8591" fmla="*/ 405710 h 2007826"/>
              <a:gd name="connsiteX8592" fmla="*/ 9473708 w 12192000"/>
              <a:gd name="connsiteY8592" fmla="*/ 395374 h 2007826"/>
              <a:gd name="connsiteX8593" fmla="*/ 9473327 w 12192000"/>
              <a:gd name="connsiteY8593" fmla="*/ 411425 h 2007826"/>
              <a:gd name="connsiteX8594" fmla="*/ 9484328 w 12192000"/>
              <a:gd name="connsiteY8594" fmla="*/ 394279 h 2007826"/>
              <a:gd name="connsiteX8595" fmla="*/ 9494377 w 12192000"/>
              <a:gd name="connsiteY8595" fmla="*/ 413188 h 2007826"/>
              <a:gd name="connsiteX8596" fmla="*/ 9497187 w 12192000"/>
              <a:gd name="connsiteY8596" fmla="*/ 398661 h 2007826"/>
              <a:gd name="connsiteX8597" fmla="*/ 9502759 w 12192000"/>
              <a:gd name="connsiteY8597" fmla="*/ 406710 h 2007826"/>
              <a:gd name="connsiteX8598" fmla="*/ 9507521 w 12192000"/>
              <a:gd name="connsiteY8598" fmla="*/ 409996 h 2007826"/>
              <a:gd name="connsiteX8599" fmla="*/ 9505950 w 12192000"/>
              <a:gd name="connsiteY8599" fmla="*/ 398613 h 2007826"/>
              <a:gd name="connsiteX8600" fmla="*/ 9514665 w 12192000"/>
              <a:gd name="connsiteY8600" fmla="*/ 399375 h 2007826"/>
              <a:gd name="connsiteX8601" fmla="*/ 9510141 w 12192000"/>
              <a:gd name="connsiteY8601" fmla="*/ 413235 h 2007826"/>
              <a:gd name="connsiteX8602" fmla="*/ 9519999 w 12192000"/>
              <a:gd name="connsiteY8602" fmla="*/ 413283 h 2007826"/>
              <a:gd name="connsiteX8603" fmla="*/ 9520524 w 12192000"/>
              <a:gd name="connsiteY8603" fmla="*/ 401756 h 2007826"/>
              <a:gd name="connsiteX8604" fmla="*/ 9524809 w 12192000"/>
              <a:gd name="connsiteY8604" fmla="*/ 402137 h 2007826"/>
              <a:gd name="connsiteX8605" fmla="*/ 9525524 w 12192000"/>
              <a:gd name="connsiteY8605" fmla="*/ 420141 h 2007826"/>
              <a:gd name="connsiteX8606" fmla="*/ 9539859 w 12192000"/>
              <a:gd name="connsiteY8606" fmla="*/ 402423 h 2007826"/>
              <a:gd name="connsiteX8607" fmla="*/ 9535906 w 12192000"/>
              <a:gd name="connsiteY8607" fmla="*/ 420523 h 2007826"/>
              <a:gd name="connsiteX8608" fmla="*/ 9554242 w 12192000"/>
              <a:gd name="connsiteY8608" fmla="*/ 406424 h 2007826"/>
              <a:gd name="connsiteX8609" fmla="*/ 9547955 w 12192000"/>
              <a:gd name="connsiteY8609" fmla="*/ 423952 h 2007826"/>
              <a:gd name="connsiteX8610" fmla="*/ 9567862 w 12192000"/>
              <a:gd name="connsiteY8610" fmla="*/ 405662 h 2007826"/>
              <a:gd name="connsiteX8611" fmla="*/ 9562052 w 12192000"/>
              <a:gd name="connsiteY8611" fmla="*/ 422618 h 2007826"/>
              <a:gd name="connsiteX8612" fmla="*/ 9571911 w 12192000"/>
              <a:gd name="connsiteY8612" fmla="*/ 422809 h 2007826"/>
              <a:gd name="connsiteX8613" fmla="*/ 9574102 w 12192000"/>
              <a:gd name="connsiteY8613" fmla="*/ 406710 h 2007826"/>
              <a:gd name="connsiteX8614" fmla="*/ 9578578 w 12192000"/>
              <a:gd name="connsiteY8614" fmla="*/ 421761 h 2007826"/>
              <a:gd name="connsiteX8615" fmla="*/ 9594199 w 12192000"/>
              <a:gd name="connsiteY8615" fmla="*/ 427953 h 2007826"/>
              <a:gd name="connsiteX8616" fmla="*/ 9606153 w 12192000"/>
              <a:gd name="connsiteY8616" fmla="*/ 410330 h 2007826"/>
              <a:gd name="connsiteX8617" fmla="*/ 9602105 w 12192000"/>
              <a:gd name="connsiteY8617" fmla="*/ 429763 h 2007826"/>
              <a:gd name="connsiteX8618" fmla="*/ 9620107 w 12192000"/>
              <a:gd name="connsiteY8618" fmla="*/ 415521 h 2007826"/>
              <a:gd name="connsiteX8619" fmla="*/ 9614535 w 12192000"/>
              <a:gd name="connsiteY8619" fmla="*/ 434049 h 2007826"/>
              <a:gd name="connsiteX8620" fmla="*/ 9629108 w 12192000"/>
              <a:gd name="connsiteY8620" fmla="*/ 420999 h 2007826"/>
              <a:gd name="connsiteX8621" fmla="*/ 9632918 w 12192000"/>
              <a:gd name="connsiteY8621" fmla="*/ 435716 h 2007826"/>
              <a:gd name="connsiteX8622" fmla="*/ 9644062 w 12192000"/>
              <a:gd name="connsiteY8622" fmla="*/ 422761 h 2007826"/>
              <a:gd name="connsiteX8623" fmla="*/ 9644110 w 12192000"/>
              <a:gd name="connsiteY8623" fmla="*/ 436193 h 2007826"/>
              <a:gd name="connsiteX8624" fmla="*/ 9659064 w 12192000"/>
              <a:gd name="connsiteY8624" fmla="*/ 420999 h 2007826"/>
              <a:gd name="connsiteX8625" fmla="*/ 9654064 w 12192000"/>
              <a:gd name="connsiteY8625" fmla="*/ 439479 h 2007826"/>
              <a:gd name="connsiteX8626" fmla="*/ 9671256 w 12192000"/>
              <a:gd name="connsiteY8626" fmla="*/ 425524 h 2007826"/>
              <a:gd name="connsiteX8627" fmla="*/ 9667351 w 12192000"/>
              <a:gd name="connsiteY8627" fmla="*/ 443956 h 2007826"/>
              <a:gd name="connsiteX8628" fmla="*/ 9681400 w 12192000"/>
              <a:gd name="connsiteY8628" fmla="*/ 429001 h 2007826"/>
              <a:gd name="connsiteX8629" fmla="*/ 9684687 w 12192000"/>
              <a:gd name="connsiteY8629" fmla="*/ 444623 h 2007826"/>
              <a:gd name="connsiteX8630" fmla="*/ 9694450 w 12192000"/>
              <a:gd name="connsiteY8630" fmla="*/ 436478 h 2007826"/>
              <a:gd name="connsiteX8631" fmla="*/ 9686354 w 12192000"/>
              <a:gd name="connsiteY8631" fmla="*/ 430953 h 2007826"/>
              <a:gd name="connsiteX8632" fmla="*/ 9696878 w 12192000"/>
              <a:gd name="connsiteY8632" fmla="*/ 444671 h 2007826"/>
              <a:gd name="connsiteX8633" fmla="*/ 9711500 w 12192000"/>
              <a:gd name="connsiteY8633" fmla="*/ 429667 h 2007826"/>
              <a:gd name="connsiteX8634" fmla="*/ 9706118 w 12192000"/>
              <a:gd name="connsiteY8634" fmla="*/ 447147 h 2007826"/>
              <a:gd name="connsiteX8635" fmla="*/ 9714976 w 12192000"/>
              <a:gd name="connsiteY8635" fmla="*/ 446481 h 2007826"/>
              <a:gd name="connsiteX8636" fmla="*/ 9715976 w 12192000"/>
              <a:gd name="connsiteY8636" fmla="*/ 437145 h 2007826"/>
              <a:gd name="connsiteX8637" fmla="*/ 9725120 w 12192000"/>
              <a:gd name="connsiteY8637" fmla="*/ 436574 h 2007826"/>
              <a:gd name="connsiteX8638" fmla="*/ 9718929 w 12192000"/>
              <a:gd name="connsiteY8638" fmla="*/ 452863 h 2007826"/>
              <a:gd name="connsiteX8639" fmla="*/ 9735074 w 12192000"/>
              <a:gd name="connsiteY8639" fmla="*/ 440194 h 2007826"/>
              <a:gd name="connsiteX8640" fmla="*/ 9732788 w 12192000"/>
              <a:gd name="connsiteY8640" fmla="*/ 454244 h 2007826"/>
              <a:gd name="connsiteX8641" fmla="*/ 9744123 w 12192000"/>
              <a:gd name="connsiteY8641" fmla="*/ 442480 h 2007826"/>
              <a:gd name="connsiteX8642" fmla="*/ 9749647 w 12192000"/>
              <a:gd name="connsiteY8642" fmla="*/ 441670 h 2007826"/>
              <a:gd name="connsiteX8643" fmla="*/ 9743504 w 12192000"/>
              <a:gd name="connsiteY8643" fmla="*/ 456959 h 2007826"/>
              <a:gd name="connsiteX8644" fmla="*/ 9763316 w 12192000"/>
              <a:gd name="connsiteY8644" fmla="*/ 443289 h 2007826"/>
              <a:gd name="connsiteX8645" fmla="*/ 9758124 w 12192000"/>
              <a:gd name="connsiteY8645" fmla="*/ 458722 h 2007826"/>
              <a:gd name="connsiteX8646" fmla="*/ 9773984 w 12192000"/>
              <a:gd name="connsiteY8646" fmla="*/ 445576 h 2007826"/>
              <a:gd name="connsiteX8647" fmla="*/ 9772412 w 12192000"/>
              <a:gd name="connsiteY8647" fmla="*/ 462437 h 2007826"/>
              <a:gd name="connsiteX8648" fmla="*/ 9786224 w 12192000"/>
              <a:gd name="connsiteY8648" fmla="*/ 449767 h 2007826"/>
              <a:gd name="connsiteX8649" fmla="*/ 9788747 w 12192000"/>
              <a:gd name="connsiteY8649" fmla="*/ 463437 h 2007826"/>
              <a:gd name="connsiteX8650" fmla="*/ 9797961 w 12192000"/>
              <a:gd name="connsiteY8650" fmla="*/ 456843 h 2007826"/>
              <a:gd name="connsiteX8651" fmla="*/ 9802082 w 12192000"/>
              <a:gd name="connsiteY8651" fmla="*/ 463437 h 2007826"/>
              <a:gd name="connsiteX8652" fmla="*/ 9816131 w 12192000"/>
              <a:gd name="connsiteY8652" fmla="*/ 449005 h 2007826"/>
              <a:gd name="connsiteX8653" fmla="*/ 9810750 w 12192000"/>
              <a:gd name="connsiteY8653" fmla="*/ 465866 h 2007826"/>
              <a:gd name="connsiteX8654" fmla="*/ 9819751 w 12192000"/>
              <a:gd name="connsiteY8654" fmla="*/ 465580 h 2007826"/>
              <a:gd name="connsiteX8655" fmla="*/ 9820799 w 12192000"/>
              <a:gd name="connsiteY8655" fmla="*/ 456149 h 2007826"/>
              <a:gd name="connsiteX8656" fmla="*/ 9829276 w 12192000"/>
              <a:gd name="connsiteY8656" fmla="*/ 455721 h 2007826"/>
              <a:gd name="connsiteX8657" fmla="*/ 9823847 w 12192000"/>
              <a:gd name="connsiteY8657" fmla="*/ 471677 h 2007826"/>
              <a:gd name="connsiteX8658" fmla="*/ 9840039 w 12192000"/>
              <a:gd name="connsiteY8658" fmla="*/ 459388 h 2007826"/>
              <a:gd name="connsiteX8659" fmla="*/ 9836039 w 12192000"/>
              <a:gd name="connsiteY8659" fmla="*/ 472296 h 2007826"/>
              <a:gd name="connsiteX8660" fmla="*/ 9853946 w 12192000"/>
              <a:gd name="connsiteY8660" fmla="*/ 459007 h 2007826"/>
              <a:gd name="connsiteX8661" fmla="*/ 9847945 w 12192000"/>
              <a:gd name="connsiteY8661" fmla="*/ 476487 h 2007826"/>
              <a:gd name="connsiteX8662" fmla="*/ 9868805 w 12192000"/>
              <a:gd name="connsiteY8662" fmla="*/ 459055 h 2007826"/>
              <a:gd name="connsiteX8663" fmla="*/ 9863376 w 12192000"/>
              <a:gd name="connsiteY8663" fmla="*/ 477630 h 2007826"/>
              <a:gd name="connsiteX8664" fmla="*/ 9880759 w 12192000"/>
              <a:gd name="connsiteY8664" fmla="*/ 463770 h 2007826"/>
              <a:gd name="connsiteX8665" fmla="*/ 9876711 w 12192000"/>
              <a:gd name="connsiteY8665" fmla="*/ 479774 h 2007826"/>
              <a:gd name="connsiteX8666" fmla="*/ 9892903 w 12192000"/>
              <a:gd name="connsiteY8666" fmla="*/ 468676 h 2007826"/>
              <a:gd name="connsiteX8667" fmla="*/ 9887522 w 12192000"/>
              <a:gd name="connsiteY8667" fmla="*/ 481917 h 2007826"/>
              <a:gd name="connsiteX8668" fmla="*/ 9906762 w 12192000"/>
              <a:gd name="connsiteY8668" fmla="*/ 468486 h 2007826"/>
              <a:gd name="connsiteX8669" fmla="*/ 9899809 w 12192000"/>
              <a:gd name="connsiteY8669" fmla="*/ 486442 h 2007826"/>
              <a:gd name="connsiteX8670" fmla="*/ 9919811 w 12192000"/>
              <a:gd name="connsiteY8670" fmla="*/ 468105 h 2007826"/>
              <a:gd name="connsiteX8671" fmla="*/ 9915048 w 12192000"/>
              <a:gd name="connsiteY8671" fmla="*/ 484727 h 2007826"/>
              <a:gd name="connsiteX8672" fmla="*/ 9924621 w 12192000"/>
              <a:gd name="connsiteY8672" fmla="*/ 484680 h 2007826"/>
              <a:gd name="connsiteX8673" fmla="*/ 9925479 w 12192000"/>
              <a:gd name="connsiteY8673" fmla="*/ 475154 h 2007826"/>
              <a:gd name="connsiteX8674" fmla="*/ 9935432 w 12192000"/>
              <a:gd name="connsiteY8674" fmla="*/ 475058 h 2007826"/>
              <a:gd name="connsiteX8675" fmla="*/ 9928717 w 12192000"/>
              <a:gd name="connsiteY8675" fmla="*/ 486061 h 2007826"/>
              <a:gd name="connsiteX8676" fmla="*/ 9945052 w 12192000"/>
              <a:gd name="connsiteY8676" fmla="*/ 479488 h 2007826"/>
              <a:gd name="connsiteX8677" fmla="*/ 9938861 w 12192000"/>
              <a:gd name="connsiteY8677" fmla="*/ 491253 h 2007826"/>
              <a:gd name="connsiteX8678" fmla="*/ 9958435 w 12192000"/>
              <a:gd name="connsiteY8678" fmla="*/ 477821 h 2007826"/>
              <a:gd name="connsiteX8679" fmla="*/ 9952291 w 12192000"/>
              <a:gd name="connsiteY8679" fmla="*/ 495253 h 2007826"/>
              <a:gd name="connsiteX8680" fmla="*/ 9972770 w 12192000"/>
              <a:gd name="connsiteY8680" fmla="*/ 481774 h 2007826"/>
              <a:gd name="connsiteX8681" fmla="*/ 9967483 w 12192000"/>
              <a:gd name="connsiteY8681" fmla="*/ 494348 h 2007826"/>
              <a:gd name="connsiteX8682" fmla="*/ 9976961 w 12192000"/>
              <a:gd name="connsiteY8682" fmla="*/ 494206 h 2007826"/>
              <a:gd name="connsiteX8683" fmla="*/ 9977914 w 12192000"/>
              <a:gd name="connsiteY8683" fmla="*/ 484727 h 2007826"/>
              <a:gd name="connsiteX8684" fmla="*/ 9986819 w 12192000"/>
              <a:gd name="connsiteY8684" fmla="*/ 484346 h 2007826"/>
              <a:gd name="connsiteX8685" fmla="*/ 9980914 w 12192000"/>
              <a:gd name="connsiteY8685" fmla="*/ 500493 h 2007826"/>
              <a:gd name="connsiteX8686" fmla="*/ 9995202 w 12192000"/>
              <a:gd name="connsiteY8686" fmla="*/ 486585 h 2007826"/>
              <a:gd name="connsiteX8687" fmla="*/ 9994725 w 12192000"/>
              <a:gd name="connsiteY8687" fmla="*/ 500397 h 2007826"/>
              <a:gd name="connsiteX8688" fmla="*/ 10012109 w 12192000"/>
              <a:gd name="connsiteY8688" fmla="*/ 487204 h 2007826"/>
              <a:gd name="connsiteX8689" fmla="*/ 10005108 w 12192000"/>
              <a:gd name="connsiteY8689" fmla="*/ 505351 h 2007826"/>
              <a:gd name="connsiteX8690" fmla="*/ 10023920 w 12192000"/>
              <a:gd name="connsiteY8690" fmla="*/ 492253 h 2007826"/>
              <a:gd name="connsiteX8691" fmla="*/ 10020014 w 12192000"/>
              <a:gd name="connsiteY8691" fmla="*/ 505970 h 2007826"/>
              <a:gd name="connsiteX8692" fmla="*/ 10038921 w 12192000"/>
              <a:gd name="connsiteY8692" fmla="*/ 492253 h 2007826"/>
              <a:gd name="connsiteX8693" fmla="*/ 10033826 w 12192000"/>
              <a:gd name="connsiteY8693" fmla="*/ 504779 h 2007826"/>
              <a:gd name="connsiteX8694" fmla="*/ 10053924 w 12192000"/>
              <a:gd name="connsiteY8694" fmla="*/ 508971 h 2007826"/>
              <a:gd name="connsiteX8695" fmla="*/ 10051542 w 12192000"/>
              <a:gd name="connsiteY8695" fmla="*/ 499016 h 2007826"/>
              <a:gd name="connsiteX8696" fmla="*/ 10063544 w 12192000"/>
              <a:gd name="connsiteY8696" fmla="*/ 498683 h 2007826"/>
              <a:gd name="connsiteX8697" fmla="*/ 10057066 w 12192000"/>
              <a:gd name="connsiteY8697" fmla="*/ 513019 h 2007826"/>
              <a:gd name="connsiteX8698" fmla="*/ 10067401 w 12192000"/>
              <a:gd name="connsiteY8698" fmla="*/ 513353 h 2007826"/>
              <a:gd name="connsiteX8699" fmla="*/ 10068402 w 12192000"/>
              <a:gd name="connsiteY8699" fmla="*/ 503684 h 2007826"/>
              <a:gd name="connsiteX8700" fmla="*/ 10078641 w 12192000"/>
              <a:gd name="connsiteY8700" fmla="*/ 503732 h 2007826"/>
              <a:gd name="connsiteX8701" fmla="*/ 10071402 w 12192000"/>
              <a:gd name="connsiteY8701" fmla="*/ 513257 h 2007826"/>
              <a:gd name="connsiteX8702" fmla="*/ 10081783 w 12192000"/>
              <a:gd name="connsiteY8702" fmla="*/ 513305 h 2007826"/>
              <a:gd name="connsiteX8703" fmla="*/ 10082642 w 12192000"/>
              <a:gd name="connsiteY8703" fmla="*/ 503732 h 2007826"/>
              <a:gd name="connsiteX8704" fmla="*/ 10091928 w 12192000"/>
              <a:gd name="connsiteY8704" fmla="*/ 503541 h 2007826"/>
              <a:gd name="connsiteX8705" fmla="*/ 10085260 w 12192000"/>
              <a:gd name="connsiteY8705" fmla="*/ 518306 h 2007826"/>
              <a:gd name="connsiteX8706" fmla="*/ 10114455 w 12192000"/>
              <a:gd name="connsiteY8706" fmla="*/ 510352 h 2007826"/>
              <a:gd name="connsiteX8707" fmla="*/ 10110358 w 12192000"/>
              <a:gd name="connsiteY8707" fmla="*/ 521736 h 2007826"/>
              <a:gd name="connsiteX8708" fmla="*/ 10137838 w 12192000"/>
              <a:gd name="connsiteY8708" fmla="*/ 525975 h 2007826"/>
              <a:gd name="connsiteX8709" fmla="*/ 10149935 w 12192000"/>
              <a:gd name="connsiteY8709" fmla="*/ 527689 h 2007826"/>
              <a:gd name="connsiteX8710" fmla="*/ 10148031 w 12192000"/>
              <a:gd name="connsiteY8710" fmla="*/ 518020 h 2007826"/>
              <a:gd name="connsiteX8711" fmla="*/ 10154031 w 12192000"/>
              <a:gd name="connsiteY8711" fmla="*/ 518020 h 2007826"/>
              <a:gd name="connsiteX8712" fmla="*/ 10150983 w 12192000"/>
              <a:gd name="connsiteY8712" fmla="*/ 528594 h 2007826"/>
              <a:gd name="connsiteX8713" fmla="*/ 10169653 w 12192000"/>
              <a:gd name="connsiteY8713" fmla="*/ 521402 h 2007826"/>
              <a:gd name="connsiteX8714" fmla="*/ 10160128 w 12192000"/>
              <a:gd name="connsiteY8714" fmla="*/ 532500 h 2007826"/>
              <a:gd name="connsiteX8715" fmla="*/ 10172223 w 12192000"/>
              <a:gd name="connsiteY8715" fmla="*/ 532309 h 2007826"/>
              <a:gd name="connsiteX8716" fmla="*/ 10173177 w 12192000"/>
              <a:gd name="connsiteY8716" fmla="*/ 522831 h 2007826"/>
              <a:gd name="connsiteX8717" fmla="*/ 10182559 w 12192000"/>
              <a:gd name="connsiteY8717" fmla="*/ 522402 h 2007826"/>
              <a:gd name="connsiteX8718" fmla="*/ 10175938 w 12192000"/>
              <a:gd name="connsiteY8718" fmla="*/ 537406 h 2007826"/>
              <a:gd name="connsiteX8719" fmla="*/ 10204275 w 12192000"/>
              <a:gd name="connsiteY8719" fmla="*/ 535072 h 2007826"/>
              <a:gd name="connsiteX8720" fmla="*/ 10186940 w 12192000"/>
              <a:gd name="connsiteY8720" fmla="*/ 531452 h 2007826"/>
              <a:gd name="connsiteX8721" fmla="*/ 10186988 w 12192000"/>
              <a:gd name="connsiteY8721" fmla="*/ 527784 h 2007826"/>
              <a:gd name="connsiteX8722" fmla="*/ 10208752 w 12192000"/>
              <a:gd name="connsiteY8722" fmla="*/ 528023 h 2007826"/>
              <a:gd name="connsiteX8723" fmla="*/ 10203656 w 12192000"/>
              <a:gd name="connsiteY8723" fmla="*/ 541978 h 2007826"/>
              <a:gd name="connsiteX8724" fmla="*/ 10223849 w 12192000"/>
              <a:gd name="connsiteY8724" fmla="*/ 541216 h 2007826"/>
              <a:gd name="connsiteX8725" fmla="*/ 10229469 w 12192000"/>
              <a:gd name="connsiteY8725" fmla="*/ 530976 h 2007826"/>
              <a:gd name="connsiteX8726" fmla="*/ 10230041 w 12192000"/>
              <a:gd name="connsiteY8726" fmla="*/ 545646 h 2007826"/>
              <a:gd name="connsiteX8727" fmla="*/ 10271903 w 12192000"/>
              <a:gd name="connsiteY8727" fmla="*/ 548027 h 2007826"/>
              <a:gd name="connsiteX8728" fmla="*/ 10260520 w 12192000"/>
              <a:gd name="connsiteY8728" fmla="*/ 543074 h 2007826"/>
              <a:gd name="connsiteX8729" fmla="*/ 10273331 w 12192000"/>
              <a:gd name="connsiteY8729" fmla="*/ 541692 h 2007826"/>
              <a:gd name="connsiteX8730" fmla="*/ 10270665 w 12192000"/>
              <a:gd name="connsiteY8730" fmla="*/ 555029 h 2007826"/>
              <a:gd name="connsiteX8731" fmla="*/ 10288095 w 12192000"/>
              <a:gd name="connsiteY8731" fmla="*/ 544312 h 2007826"/>
              <a:gd name="connsiteX8732" fmla="*/ 10280238 w 12192000"/>
              <a:gd name="connsiteY8732" fmla="*/ 558601 h 2007826"/>
              <a:gd name="connsiteX8733" fmla="*/ 10301717 w 12192000"/>
              <a:gd name="connsiteY8733" fmla="*/ 544598 h 2007826"/>
              <a:gd name="connsiteX8734" fmla="*/ 10295525 w 12192000"/>
              <a:gd name="connsiteY8734" fmla="*/ 560697 h 2007826"/>
              <a:gd name="connsiteX8735" fmla="*/ 10314241 w 12192000"/>
              <a:gd name="connsiteY8735" fmla="*/ 560316 h 2007826"/>
              <a:gd name="connsiteX8736" fmla="*/ 10324386 w 12192000"/>
              <a:gd name="connsiteY8736" fmla="*/ 548646 h 2007826"/>
              <a:gd name="connsiteX8737" fmla="*/ 10324386 w 12192000"/>
              <a:gd name="connsiteY8737" fmla="*/ 565745 h 2007826"/>
              <a:gd name="connsiteX8738" fmla="*/ 10346817 w 12192000"/>
              <a:gd name="connsiteY8738" fmla="*/ 564555 h 2007826"/>
              <a:gd name="connsiteX8739" fmla="*/ 10326767 w 12192000"/>
              <a:gd name="connsiteY8739" fmla="*/ 556124 h 2007826"/>
              <a:gd name="connsiteX8740" fmla="*/ 10354104 w 12192000"/>
              <a:gd name="connsiteY8740" fmla="*/ 560077 h 2007826"/>
              <a:gd name="connsiteX8741" fmla="*/ 10348008 w 12192000"/>
              <a:gd name="connsiteY8741" fmla="*/ 570508 h 2007826"/>
              <a:gd name="connsiteX8742" fmla="*/ 10356152 w 12192000"/>
              <a:gd name="connsiteY8742" fmla="*/ 570270 h 2007826"/>
              <a:gd name="connsiteX8743" fmla="*/ 10380012 w 12192000"/>
              <a:gd name="connsiteY8743" fmla="*/ 564126 h 2007826"/>
              <a:gd name="connsiteX8744" fmla="*/ 10365391 w 12192000"/>
              <a:gd name="connsiteY8744" fmla="*/ 575652 h 2007826"/>
              <a:gd name="connsiteX8745" fmla="*/ 10381964 w 12192000"/>
              <a:gd name="connsiteY8745" fmla="*/ 574176 h 2007826"/>
              <a:gd name="connsiteX8746" fmla="*/ 10385060 w 12192000"/>
              <a:gd name="connsiteY8746" fmla="*/ 562602 h 2007826"/>
              <a:gd name="connsiteX8747" fmla="*/ 10393299 w 12192000"/>
              <a:gd name="connsiteY8747" fmla="*/ 579463 h 2007826"/>
              <a:gd name="connsiteX8748" fmla="*/ 10410825 w 12192000"/>
              <a:gd name="connsiteY8748" fmla="*/ 579320 h 2007826"/>
              <a:gd name="connsiteX8749" fmla="*/ 10410825 w 12192000"/>
              <a:gd name="connsiteY8749" fmla="*/ 574652 h 2007826"/>
              <a:gd name="connsiteX8750" fmla="*/ 10396681 w 12192000"/>
              <a:gd name="connsiteY8750" fmla="*/ 577081 h 2007826"/>
              <a:gd name="connsiteX8751" fmla="*/ 10396347 w 12192000"/>
              <a:gd name="connsiteY8751" fmla="*/ 570508 h 2007826"/>
              <a:gd name="connsiteX8752" fmla="*/ 10416301 w 12192000"/>
              <a:gd name="connsiteY8752" fmla="*/ 570746 h 2007826"/>
              <a:gd name="connsiteX8753" fmla="*/ 10416540 w 12192000"/>
              <a:gd name="connsiteY8753" fmla="*/ 584845 h 2007826"/>
              <a:gd name="connsiteX8754" fmla="*/ 10424303 w 12192000"/>
              <a:gd name="connsiteY8754" fmla="*/ 584702 h 2007826"/>
              <a:gd name="connsiteX8755" fmla="*/ 10420350 w 12192000"/>
              <a:gd name="connsiteY8755" fmla="*/ 575176 h 2007826"/>
              <a:gd name="connsiteX8756" fmla="*/ 10431684 w 12192000"/>
              <a:gd name="connsiteY8756" fmla="*/ 575128 h 2007826"/>
              <a:gd name="connsiteX8757" fmla="*/ 10429494 w 12192000"/>
              <a:gd name="connsiteY8757" fmla="*/ 586274 h 2007826"/>
              <a:gd name="connsiteX8758" fmla="*/ 10440734 w 12192000"/>
              <a:gd name="connsiteY8758" fmla="*/ 576891 h 2007826"/>
              <a:gd name="connsiteX8759" fmla="*/ 10449116 w 12192000"/>
              <a:gd name="connsiteY8759" fmla="*/ 591894 h 2007826"/>
              <a:gd name="connsiteX8760" fmla="*/ 10449306 w 12192000"/>
              <a:gd name="connsiteY8760" fmla="*/ 579844 h 2007826"/>
              <a:gd name="connsiteX8761" fmla="*/ 10462736 w 12192000"/>
              <a:gd name="connsiteY8761" fmla="*/ 579939 h 2007826"/>
              <a:gd name="connsiteX8762" fmla="*/ 10454640 w 12192000"/>
              <a:gd name="connsiteY8762" fmla="*/ 594275 h 2007826"/>
              <a:gd name="connsiteX8763" fmla="*/ 10462546 w 12192000"/>
              <a:gd name="connsiteY8763" fmla="*/ 594228 h 2007826"/>
              <a:gd name="connsiteX8764" fmla="*/ 10463642 w 12192000"/>
              <a:gd name="connsiteY8764" fmla="*/ 584083 h 2007826"/>
              <a:gd name="connsiteX8765" fmla="*/ 10480929 w 12192000"/>
              <a:gd name="connsiteY8765" fmla="*/ 585083 h 2007826"/>
              <a:gd name="connsiteX8766" fmla="*/ 10493597 w 12192000"/>
              <a:gd name="connsiteY8766" fmla="*/ 601849 h 2007826"/>
              <a:gd name="connsiteX8767" fmla="*/ 10485358 w 12192000"/>
              <a:gd name="connsiteY8767" fmla="*/ 588131 h 2007826"/>
              <a:gd name="connsiteX8768" fmla="*/ 10511599 w 12192000"/>
              <a:gd name="connsiteY8768" fmla="*/ 593466 h 2007826"/>
              <a:gd name="connsiteX8769" fmla="*/ 10506170 w 12192000"/>
              <a:gd name="connsiteY8769" fmla="*/ 605516 h 2007826"/>
              <a:gd name="connsiteX8770" fmla="*/ 10525744 w 12192000"/>
              <a:gd name="connsiteY8770" fmla="*/ 591989 h 2007826"/>
              <a:gd name="connsiteX8771" fmla="*/ 10525411 w 12192000"/>
              <a:gd name="connsiteY8771" fmla="*/ 610517 h 2007826"/>
              <a:gd name="connsiteX8772" fmla="*/ 10531650 w 12192000"/>
              <a:gd name="connsiteY8772" fmla="*/ 599229 h 2007826"/>
              <a:gd name="connsiteX8773" fmla="*/ 10548938 w 12192000"/>
              <a:gd name="connsiteY8773" fmla="*/ 599277 h 2007826"/>
              <a:gd name="connsiteX8774" fmla="*/ 10549033 w 12192000"/>
              <a:gd name="connsiteY8774" fmla="*/ 613280 h 2007826"/>
              <a:gd name="connsiteX8775" fmla="*/ 10558224 w 12192000"/>
              <a:gd name="connsiteY8775" fmla="*/ 613423 h 2007826"/>
              <a:gd name="connsiteX8776" fmla="*/ 10552652 w 12192000"/>
              <a:gd name="connsiteY8776" fmla="*/ 602754 h 2007826"/>
              <a:gd name="connsiteX8777" fmla="*/ 10587656 w 12192000"/>
              <a:gd name="connsiteY8777" fmla="*/ 609422 h 2007826"/>
              <a:gd name="connsiteX8778" fmla="*/ 10587942 w 12192000"/>
              <a:gd name="connsiteY8778" fmla="*/ 622853 h 2007826"/>
              <a:gd name="connsiteX8779" fmla="*/ 10595944 w 12192000"/>
              <a:gd name="connsiteY8779" fmla="*/ 622806 h 2007826"/>
              <a:gd name="connsiteX8780" fmla="*/ 10596229 w 12192000"/>
              <a:gd name="connsiteY8780" fmla="*/ 613232 h 2007826"/>
              <a:gd name="connsiteX8781" fmla="*/ 10601706 w 12192000"/>
              <a:gd name="connsiteY8781" fmla="*/ 613327 h 2007826"/>
              <a:gd name="connsiteX8782" fmla="*/ 10606517 w 12192000"/>
              <a:gd name="connsiteY8782" fmla="*/ 628664 h 2007826"/>
              <a:gd name="connsiteX8783" fmla="*/ 10607087 w 12192000"/>
              <a:gd name="connsiteY8783" fmla="*/ 610898 h 2007826"/>
              <a:gd name="connsiteX8784" fmla="*/ 10618089 w 12192000"/>
              <a:gd name="connsiteY8784" fmla="*/ 627188 h 2007826"/>
              <a:gd name="connsiteX8785" fmla="*/ 10621089 w 12192000"/>
              <a:gd name="connsiteY8785" fmla="*/ 627664 h 2007826"/>
              <a:gd name="connsiteX8786" fmla="*/ 10617994 w 12192000"/>
              <a:gd name="connsiteY8786" fmla="*/ 615995 h 2007826"/>
              <a:gd name="connsiteX8787" fmla="*/ 10627280 w 12192000"/>
              <a:gd name="connsiteY8787" fmla="*/ 635380 h 2007826"/>
              <a:gd name="connsiteX8788" fmla="*/ 10637377 w 12192000"/>
              <a:gd name="connsiteY8788" fmla="*/ 620948 h 2007826"/>
              <a:gd name="connsiteX8789" fmla="*/ 10650045 w 12192000"/>
              <a:gd name="connsiteY8789" fmla="*/ 632951 h 2007826"/>
              <a:gd name="connsiteX8790" fmla="*/ 10641806 w 12192000"/>
              <a:gd name="connsiteY8790" fmla="*/ 620853 h 2007826"/>
              <a:gd name="connsiteX8791" fmla="*/ 10669143 w 12192000"/>
              <a:gd name="connsiteY8791" fmla="*/ 629902 h 2007826"/>
              <a:gd name="connsiteX8792" fmla="*/ 10651760 w 12192000"/>
              <a:gd name="connsiteY8792" fmla="*/ 632855 h 2007826"/>
              <a:gd name="connsiteX8793" fmla="*/ 10670906 w 12192000"/>
              <a:gd name="connsiteY8793" fmla="*/ 641953 h 2007826"/>
              <a:gd name="connsiteX8794" fmla="*/ 10672762 w 12192000"/>
              <a:gd name="connsiteY8794" fmla="*/ 624806 h 2007826"/>
              <a:gd name="connsiteX8795" fmla="*/ 10684812 w 12192000"/>
              <a:gd name="connsiteY8795" fmla="*/ 641381 h 2007826"/>
              <a:gd name="connsiteX8796" fmla="*/ 10687145 w 12192000"/>
              <a:gd name="connsiteY8796" fmla="*/ 641953 h 2007826"/>
              <a:gd name="connsiteX8797" fmla="*/ 10685669 w 12192000"/>
              <a:gd name="connsiteY8797" fmla="*/ 629617 h 2007826"/>
              <a:gd name="connsiteX8798" fmla="*/ 10695766 w 12192000"/>
              <a:gd name="connsiteY8798" fmla="*/ 646859 h 2007826"/>
              <a:gd name="connsiteX8799" fmla="*/ 10700671 w 12192000"/>
              <a:gd name="connsiteY8799" fmla="*/ 646620 h 2007826"/>
              <a:gd name="connsiteX8800" fmla="*/ 10701956 w 12192000"/>
              <a:gd name="connsiteY8800" fmla="*/ 635809 h 2007826"/>
              <a:gd name="connsiteX8801" fmla="*/ 10711149 w 12192000"/>
              <a:gd name="connsiteY8801" fmla="*/ 641524 h 2007826"/>
              <a:gd name="connsiteX8802" fmla="*/ 10707672 w 12192000"/>
              <a:gd name="connsiteY8802" fmla="*/ 654098 h 2007826"/>
              <a:gd name="connsiteX8803" fmla="*/ 10715625 w 12192000"/>
              <a:gd name="connsiteY8803" fmla="*/ 636475 h 2007826"/>
              <a:gd name="connsiteX8804" fmla="*/ 10734532 w 12192000"/>
              <a:gd name="connsiteY8804" fmla="*/ 654908 h 2007826"/>
              <a:gd name="connsiteX8805" fmla="*/ 10736580 w 12192000"/>
              <a:gd name="connsiteY8805" fmla="*/ 654003 h 2007826"/>
              <a:gd name="connsiteX8806" fmla="*/ 10747867 w 12192000"/>
              <a:gd name="connsiteY8806" fmla="*/ 644239 h 2007826"/>
              <a:gd name="connsiteX8807" fmla="*/ 10749819 w 12192000"/>
              <a:gd name="connsiteY8807" fmla="*/ 659623 h 2007826"/>
              <a:gd name="connsiteX8808" fmla="*/ 10754820 w 12192000"/>
              <a:gd name="connsiteY8808" fmla="*/ 646239 h 2007826"/>
              <a:gd name="connsiteX8809" fmla="*/ 10781014 w 12192000"/>
              <a:gd name="connsiteY8809" fmla="*/ 660385 h 2007826"/>
              <a:gd name="connsiteX8810" fmla="*/ 10769965 w 12192000"/>
              <a:gd name="connsiteY8810" fmla="*/ 666053 h 2007826"/>
              <a:gd name="connsiteX8811" fmla="*/ 10784300 w 12192000"/>
              <a:gd name="connsiteY8811" fmla="*/ 651431 h 2007826"/>
              <a:gd name="connsiteX8812" fmla="*/ 10787681 w 12192000"/>
              <a:gd name="connsiteY8812" fmla="*/ 667387 h 2007826"/>
              <a:gd name="connsiteX8813" fmla="*/ 10791587 w 12192000"/>
              <a:gd name="connsiteY8813" fmla="*/ 665625 h 2007826"/>
              <a:gd name="connsiteX8814" fmla="*/ 10790348 w 12192000"/>
              <a:gd name="connsiteY8814" fmla="*/ 653193 h 2007826"/>
              <a:gd name="connsiteX8815" fmla="*/ 10806351 w 12192000"/>
              <a:gd name="connsiteY8815" fmla="*/ 671626 h 2007826"/>
              <a:gd name="connsiteX8816" fmla="*/ 10805683 w 12192000"/>
              <a:gd name="connsiteY8816" fmla="*/ 659433 h 2007826"/>
              <a:gd name="connsiteX8817" fmla="*/ 10815924 w 12192000"/>
              <a:gd name="connsiteY8817" fmla="*/ 667816 h 2007826"/>
              <a:gd name="connsiteX8818" fmla="*/ 10809732 w 12192000"/>
              <a:gd name="connsiteY8818" fmla="*/ 677151 h 2007826"/>
              <a:gd name="connsiteX8819" fmla="*/ 10822020 w 12192000"/>
              <a:gd name="connsiteY8819" fmla="*/ 659433 h 2007826"/>
              <a:gd name="connsiteX8820" fmla="*/ 10829687 w 12192000"/>
              <a:gd name="connsiteY8820" fmla="*/ 671436 h 2007826"/>
              <a:gd name="connsiteX8821" fmla="*/ 10828401 w 12192000"/>
              <a:gd name="connsiteY8821" fmla="*/ 682295 h 2007826"/>
              <a:gd name="connsiteX8822" fmla="*/ 10838116 w 12192000"/>
              <a:gd name="connsiteY8822" fmla="*/ 666625 h 2007826"/>
              <a:gd name="connsiteX8823" fmla="*/ 10841022 w 12192000"/>
              <a:gd name="connsiteY8823" fmla="*/ 681962 h 2007826"/>
              <a:gd name="connsiteX8824" fmla="*/ 10847355 w 12192000"/>
              <a:gd name="connsiteY8824" fmla="*/ 671817 h 2007826"/>
              <a:gd name="connsiteX8825" fmla="*/ 10866787 w 12192000"/>
              <a:gd name="connsiteY8825" fmla="*/ 675198 h 2007826"/>
              <a:gd name="connsiteX8826" fmla="*/ 10871072 w 12192000"/>
              <a:gd name="connsiteY8826" fmla="*/ 691345 h 2007826"/>
              <a:gd name="connsiteX8827" fmla="*/ 10872978 w 12192000"/>
              <a:gd name="connsiteY8827" fmla="*/ 675532 h 2007826"/>
              <a:gd name="connsiteX8828" fmla="*/ 10890266 w 12192000"/>
              <a:gd name="connsiteY8828" fmla="*/ 681485 h 2007826"/>
              <a:gd name="connsiteX8829" fmla="*/ 10898172 w 12192000"/>
              <a:gd name="connsiteY8829" fmla="*/ 686725 h 2007826"/>
              <a:gd name="connsiteX8830" fmla="*/ 10890933 w 12192000"/>
              <a:gd name="connsiteY8830" fmla="*/ 696917 h 2007826"/>
              <a:gd name="connsiteX8831" fmla="*/ 10904505 w 12192000"/>
              <a:gd name="connsiteY8831" fmla="*/ 680533 h 2007826"/>
              <a:gd name="connsiteX8832" fmla="*/ 10906697 w 12192000"/>
              <a:gd name="connsiteY8832" fmla="*/ 689011 h 2007826"/>
              <a:gd name="connsiteX8833" fmla="*/ 10914936 w 12192000"/>
              <a:gd name="connsiteY8833" fmla="*/ 686296 h 2007826"/>
              <a:gd name="connsiteX8834" fmla="*/ 10907934 w 12192000"/>
              <a:gd name="connsiteY8834" fmla="*/ 698870 h 2007826"/>
              <a:gd name="connsiteX8835" fmla="*/ 10938272 w 12192000"/>
              <a:gd name="connsiteY8835" fmla="*/ 694726 h 2007826"/>
              <a:gd name="connsiteX8836" fmla="*/ 10931033 w 12192000"/>
              <a:gd name="connsiteY8836" fmla="*/ 704586 h 2007826"/>
              <a:gd name="connsiteX8837" fmla="*/ 10943273 w 12192000"/>
              <a:gd name="connsiteY8837" fmla="*/ 695250 h 2007826"/>
              <a:gd name="connsiteX8838" fmla="*/ 10953750 w 12192000"/>
              <a:gd name="connsiteY8838" fmla="*/ 704681 h 2007826"/>
              <a:gd name="connsiteX8839" fmla="*/ 10954893 w 12192000"/>
              <a:gd name="connsiteY8839" fmla="*/ 691773 h 2007826"/>
              <a:gd name="connsiteX8840" fmla="*/ 10965752 w 12192000"/>
              <a:gd name="connsiteY8840" fmla="*/ 709206 h 2007826"/>
              <a:gd name="connsiteX8841" fmla="*/ 10971371 w 12192000"/>
              <a:gd name="connsiteY8841" fmla="*/ 701109 h 2007826"/>
              <a:gd name="connsiteX8842" fmla="*/ 10980705 w 12192000"/>
              <a:gd name="connsiteY8842" fmla="*/ 706015 h 2007826"/>
              <a:gd name="connsiteX8843" fmla="*/ 10970848 w 12192000"/>
              <a:gd name="connsiteY8843" fmla="*/ 713969 h 2007826"/>
              <a:gd name="connsiteX8844" fmla="*/ 10995422 w 12192000"/>
              <a:gd name="connsiteY8844" fmla="*/ 703300 h 2007826"/>
              <a:gd name="connsiteX8845" fmla="*/ 11003995 w 12192000"/>
              <a:gd name="connsiteY8845" fmla="*/ 719399 h 2007826"/>
              <a:gd name="connsiteX8846" fmla="*/ 11007757 w 12192000"/>
              <a:gd name="connsiteY8846" fmla="*/ 708872 h 2007826"/>
              <a:gd name="connsiteX8847" fmla="*/ 11015662 w 12192000"/>
              <a:gd name="connsiteY8847" fmla="*/ 714445 h 2007826"/>
              <a:gd name="connsiteX8848" fmla="*/ 11011948 w 12192000"/>
              <a:gd name="connsiteY8848" fmla="*/ 725114 h 2007826"/>
              <a:gd name="connsiteX8849" fmla="*/ 11024758 w 12192000"/>
              <a:gd name="connsiteY8849" fmla="*/ 714445 h 2007826"/>
              <a:gd name="connsiteX8850" fmla="*/ 11032093 w 12192000"/>
              <a:gd name="connsiteY8850" fmla="*/ 724019 h 2007826"/>
              <a:gd name="connsiteX8851" fmla="*/ 11038284 w 12192000"/>
              <a:gd name="connsiteY8851" fmla="*/ 711492 h 2007826"/>
              <a:gd name="connsiteX8852" fmla="*/ 11041142 w 12192000"/>
              <a:gd name="connsiteY8852" fmla="*/ 726972 h 2007826"/>
              <a:gd name="connsiteX8853" fmla="*/ 11058906 w 12192000"/>
              <a:gd name="connsiteY8853" fmla="*/ 733878 h 2007826"/>
              <a:gd name="connsiteX8854" fmla="*/ 11056477 w 12192000"/>
              <a:gd name="connsiteY8854" fmla="*/ 721256 h 2007826"/>
              <a:gd name="connsiteX8855" fmla="*/ 11068002 w 12192000"/>
              <a:gd name="connsiteY8855" fmla="*/ 728401 h 2007826"/>
              <a:gd name="connsiteX8856" fmla="*/ 11076909 w 12192000"/>
              <a:gd name="connsiteY8856" fmla="*/ 724066 h 2007826"/>
              <a:gd name="connsiteX8857" fmla="*/ 11086291 w 12192000"/>
              <a:gd name="connsiteY8857" fmla="*/ 740022 h 2007826"/>
              <a:gd name="connsiteX8858" fmla="*/ 11088577 w 12192000"/>
              <a:gd name="connsiteY8858" fmla="*/ 724971 h 2007826"/>
              <a:gd name="connsiteX8859" fmla="*/ 11098006 w 12192000"/>
              <a:gd name="connsiteY8859" fmla="*/ 746452 h 2007826"/>
              <a:gd name="connsiteX8860" fmla="*/ 11112341 w 12192000"/>
              <a:gd name="connsiteY8860" fmla="*/ 734783 h 2007826"/>
              <a:gd name="connsiteX8861" fmla="*/ 11112294 w 12192000"/>
              <a:gd name="connsiteY8861" fmla="*/ 746690 h 2007826"/>
              <a:gd name="connsiteX8862" fmla="*/ 11117056 w 12192000"/>
              <a:gd name="connsiteY8862" fmla="*/ 740546 h 2007826"/>
              <a:gd name="connsiteX8863" fmla="*/ 11122580 w 12192000"/>
              <a:gd name="connsiteY8863" fmla="*/ 746833 h 2007826"/>
              <a:gd name="connsiteX8864" fmla="*/ 11133820 w 12192000"/>
              <a:gd name="connsiteY8864" fmla="*/ 740213 h 2007826"/>
              <a:gd name="connsiteX8865" fmla="*/ 11135202 w 12192000"/>
              <a:gd name="connsiteY8865" fmla="*/ 752882 h 2007826"/>
              <a:gd name="connsiteX8866" fmla="*/ 11144250 w 12192000"/>
              <a:gd name="connsiteY8866" fmla="*/ 743356 h 2007826"/>
              <a:gd name="connsiteX8867" fmla="*/ 11150869 w 12192000"/>
              <a:gd name="connsiteY8867" fmla="*/ 755073 h 2007826"/>
              <a:gd name="connsiteX8868" fmla="*/ 11158442 w 12192000"/>
              <a:gd name="connsiteY8868" fmla="*/ 751310 h 2007826"/>
              <a:gd name="connsiteX8869" fmla="*/ 11167586 w 12192000"/>
              <a:gd name="connsiteY8869" fmla="*/ 757264 h 2007826"/>
              <a:gd name="connsiteX8870" fmla="*/ 11169825 w 12192000"/>
              <a:gd name="connsiteY8870" fmla="*/ 745928 h 2007826"/>
              <a:gd name="connsiteX8871" fmla="*/ 11178921 w 12192000"/>
              <a:gd name="connsiteY8871" fmla="*/ 762218 h 2007826"/>
              <a:gd name="connsiteX8872" fmla="*/ 11192447 w 12192000"/>
              <a:gd name="connsiteY8872" fmla="*/ 764694 h 2007826"/>
              <a:gd name="connsiteX8873" fmla="*/ 11209068 w 12192000"/>
              <a:gd name="connsiteY8873" fmla="*/ 760312 h 2007826"/>
              <a:gd name="connsiteX8874" fmla="*/ 11216973 w 12192000"/>
              <a:gd name="connsiteY8874" fmla="*/ 769886 h 2007826"/>
              <a:gd name="connsiteX8875" fmla="*/ 11223879 w 12192000"/>
              <a:gd name="connsiteY8875" fmla="*/ 765266 h 2007826"/>
              <a:gd name="connsiteX8876" fmla="*/ 11230880 w 12192000"/>
              <a:gd name="connsiteY8876" fmla="*/ 775030 h 2007826"/>
              <a:gd name="connsiteX8877" fmla="*/ 11243406 w 12192000"/>
              <a:gd name="connsiteY8877" fmla="*/ 769219 h 2007826"/>
              <a:gd name="connsiteX8878" fmla="*/ 11246691 w 12192000"/>
              <a:gd name="connsiteY8878" fmla="*/ 786175 h 2007826"/>
              <a:gd name="connsiteX8879" fmla="*/ 11249073 w 12192000"/>
              <a:gd name="connsiteY8879" fmla="*/ 775649 h 2007826"/>
              <a:gd name="connsiteX8880" fmla="*/ 11270027 w 12192000"/>
              <a:gd name="connsiteY8880" fmla="*/ 782984 h 2007826"/>
              <a:gd name="connsiteX8881" fmla="*/ 11312985 w 12192000"/>
              <a:gd name="connsiteY8881" fmla="*/ 793367 h 2007826"/>
              <a:gd name="connsiteX8882" fmla="*/ 11320319 w 12192000"/>
              <a:gd name="connsiteY8882" fmla="*/ 790367 h 2007826"/>
              <a:gd name="connsiteX8883" fmla="*/ 11320510 w 12192000"/>
              <a:gd name="connsiteY8883" fmla="*/ 799607 h 2007826"/>
              <a:gd name="connsiteX8884" fmla="*/ 11329701 w 12192000"/>
              <a:gd name="connsiteY8884" fmla="*/ 795082 h 2007826"/>
              <a:gd name="connsiteX8885" fmla="*/ 11391423 w 12192000"/>
              <a:gd name="connsiteY8885" fmla="*/ 814229 h 2007826"/>
              <a:gd name="connsiteX8886" fmla="*/ 11409807 w 12192000"/>
              <a:gd name="connsiteY8886" fmla="*/ 824088 h 2007826"/>
              <a:gd name="connsiteX8887" fmla="*/ 11412617 w 12192000"/>
              <a:gd name="connsiteY8887" fmla="*/ 820183 h 2007826"/>
              <a:gd name="connsiteX8888" fmla="*/ 11428000 w 12192000"/>
              <a:gd name="connsiteY8888" fmla="*/ 825803 h 2007826"/>
              <a:gd name="connsiteX8889" fmla="*/ 11438144 w 12192000"/>
              <a:gd name="connsiteY8889" fmla="*/ 825422 h 2007826"/>
              <a:gd name="connsiteX8890" fmla="*/ 11558826 w 12192000"/>
              <a:gd name="connsiteY8890" fmla="*/ 860954 h 2007826"/>
              <a:gd name="connsiteX8891" fmla="*/ 11691985 w 12192000"/>
              <a:gd name="connsiteY8891" fmla="*/ 899963 h 2007826"/>
              <a:gd name="connsiteX8892" fmla="*/ 11760994 w 12192000"/>
              <a:gd name="connsiteY8892" fmla="*/ 921967 h 2007826"/>
              <a:gd name="connsiteX8893" fmla="*/ 11765566 w 12192000"/>
              <a:gd name="connsiteY8893" fmla="*/ 919157 h 2007826"/>
              <a:gd name="connsiteX8894" fmla="*/ 11856053 w 12192000"/>
              <a:gd name="connsiteY8894" fmla="*/ 950164 h 2007826"/>
              <a:gd name="connsiteX8895" fmla="*/ 11861625 w 12192000"/>
              <a:gd name="connsiteY8895" fmla="*/ 948783 h 2007826"/>
              <a:gd name="connsiteX8896" fmla="*/ 11971210 w 12192000"/>
              <a:gd name="connsiteY8896" fmla="*/ 982695 h 2007826"/>
              <a:gd name="connsiteX8897" fmla="*/ 12006596 w 12192000"/>
              <a:gd name="connsiteY8897" fmla="*/ 992888 h 2007826"/>
              <a:gd name="connsiteX8898" fmla="*/ 12000643 w 12192000"/>
              <a:gd name="connsiteY8898" fmla="*/ 1011988 h 2007826"/>
              <a:gd name="connsiteX8899" fmla="*/ 12015358 w 12192000"/>
              <a:gd name="connsiteY8899" fmla="*/ 992983 h 2007826"/>
              <a:gd name="connsiteX8900" fmla="*/ 12018264 w 12192000"/>
              <a:gd name="connsiteY8900" fmla="*/ 1023990 h 2007826"/>
              <a:gd name="connsiteX8901" fmla="*/ 12020359 w 12192000"/>
              <a:gd name="connsiteY8901" fmla="*/ 998556 h 2007826"/>
              <a:gd name="connsiteX8902" fmla="*/ 12042934 w 12192000"/>
              <a:gd name="connsiteY8902" fmla="*/ 1004510 h 2007826"/>
              <a:gd name="connsiteX8903" fmla="*/ 12039505 w 12192000"/>
              <a:gd name="connsiteY8903" fmla="*/ 1027515 h 2007826"/>
              <a:gd name="connsiteX8904" fmla="*/ 12048744 w 12192000"/>
              <a:gd name="connsiteY8904" fmla="*/ 1028277 h 2007826"/>
              <a:gd name="connsiteX8905" fmla="*/ 12043220 w 12192000"/>
              <a:gd name="connsiteY8905" fmla="*/ 1008272 h 2007826"/>
              <a:gd name="connsiteX8906" fmla="*/ 12057650 w 12192000"/>
              <a:gd name="connsiteY8906" fmla="*/ 1008653 h 2007826"/>
              <a:gd name="connsiteX8907" fmla="*/ 12050792 w 12192000"/>
              <a:gd name="connsiteY8907" fmla="*/ 1014274 h 2007826"/>
              <a:gd name="connsiteX8908" fmla="*/ 12055221 w 12192000"/>
              <a:gd name="connsiteY8908" fmla="*/ 1032421 h 2007826"/>
              <a:gd name="connsiteX8909" fmla="*/ 12058793 w 12192000"/>
              <a:gd name="connsiteY8909" fmla="*/ 1032516 h 2007826"/>
              <a:gd name="connsiteX8910" fmla="*/ 12057316 w 12192000"/>
              <a:gd name="connsiteY8910" fmla="*/ 1014941 h 2007826"/>
              <a:gd name="connsiteX8911" fmla="*/ 12069556 w 12192000"/>
              <a:gd name="connsiteY8911" fmla="*/ 1007558 h 2007826"/>
              <a:gd name="connsiteX8912" fmla="*/ 12063031 w 12192000"/>
              <a:gd name="connsiteY8912" fmla="*/ 1023895 h 2007826"/>
              <a:gd name="connsiteX8913" fmla="*/ 12083035 w 12192000"/>
              <a:gd name="connsiteY8913" fmla="*/ 1011702 h 2007826"/>
              <a:gd name="connsiteX8914" fmla="*/ 12076748 w 12192000"/>
              <a:gd name="connsiteY8914" fmla="*/ 1030277 h 2007826"/>
              <a:gd name="connsiteX8915" fmla="*/ 12087225 w 12192000"/>
              <a:gd name="connsiteY8915" fmla="*/ 1019132 h 2007826"/>
              <a:gd name="connsiteX8916" fmla="*/ 12102655 w 12192000"/>
              <a:gd name="connsiteY8916" fmla="*/ 1031373 h 2007826"/>
              <a:gd name="connsiteX8917" fmla="*/ 12115419 w 12192000"/>
              <a:gd name="connsiteY8917" fmla="*/ 1026181 h 2007826"/>
              <a:gd name="connsiteX8918" fmla="*/ 12118658 w 12192000"/>
              <a:gd name="connsiteY8918" fmla="*/ 1037755 h 2007826"/>
              <a:gd name="connsiteX8919" fmla="*/ 12119753 w 12192000"/>
              <a:gd name="connsiteY8919" fmla="*/ 1026800 h 2007826"/>
              <a:gd name="connsiteX8920" fmla="*/ 12192000 w 12192000"/>
              <a:gd name="connsiteY8920" fmla="*/ 1047948 h 2007826"/>
              <a:gd name="connsiteX8921" fmla="*/ 12192000 w 12192000"/>
              <a:gd name="connsiteY8921" fmla="*/ 1064999 h 2007826"/>
              <a:gd name="connsiteX8922" fmla="*/ 12181761 w 12192000"/>
              <a:gd name="connsiteY8922" fmla="*/ 1056140 h 2007826"/>
              <a:gd name="connsiteX8923" fmla="*/ 12186665 w 12192000"/>
              <a:gd name="connsiteY8923" fmla="*/ 1073477 h 2007826"/>
              <a:gd name="connsiteX8924" fmla="*/ 12161091 w 12192000"/>
              <a:gd name="connsiteY8924" fmla="*/ 1067809 h 2007826"/>
              <a:gd name="connsiteX8925" fmla="*/ 12132898 w 12192000"/>
              <a:gd name="connsiteY8925" fmla="*/ 1057807 h 2007826"/>
              <a:gd name="connsiteX8926" fmla="*/ 12119086 w 12192000"/>
              <a:gd name="connsiteY8926" fmla="*/ 1058712 h 2007826"/>
              <a:gd name="connsiteX8927" fmla="*/ 12123991 w 12192000"/>
              <a:gd name="connsiteY8927" fmla="*/ 1042137 h 2007826"/>
              <a:gd name="connsiteX8928" fmla="*/ 12091988 w 12192000"/>
              <a:gd name="connsiteY8928" fmla="*/ 1035231 h 2007826"/>
              <a:gd name="connsiteX8929" fmla="*/ 12091988 w 12192000"/>
              <a:gd name="connsiteY8929" fmla="*/ 1040327 h 2007826"/>
              <a:gd name="connsiteX8930" fmla="*/ 12117229 w 12192000"/>
              <a:gd name="connsiteY8930" fmla="*/ 1058903 h 2007826"/>
              <a:gd name="connsiteX8931" fmla="*/ 12078509 w 12192000"/>
              <a:gd name="connsiteY8931" fmla="*/ 1042232 h 2007826"/>
              <a:gd name="connsiteX8932" fmla="*/ 12088749 w 12192000"/>
              <a:gd name="connsiteY8932" fmla="*/ 1032754 h 2007826"/>
              <a:gd name="connsiteX8933" fmla="*/ 12078224 w 12192000"/>
              <a:gd name="connsiteY8933" fmla="*/ 1031706 h 2007826"/>
              <a:gd name="connsiteX8934" fmla="*/ 12077891 w 12192000"/>
              <a:gd name="connsiteY8934" fmla="*/ 1046424 h 2007826"/>
              <a:gd name="connsiteX8935" fmla="*/ 12000881 w 12192000"/>
              <a:gd name="connsiteY8935" fmla="*/ 1030515 h 2007826"/>
              <a:gd name="connsiteX8936" fmla="*/ 12021407 w 12192000"/>
              <a:gd name="connsiteY8936" fmla="*/ 1043995 h 2007826"/>
              <a:gd name="connsiteX8937" fmla="*/ 12014502 w 12192000"/>
              <a:gd name="connsiteY8937" fmla="*/ 1032373 h 2007826"/>
              <a:gd name="connsiteX8938" fmla="*/ 12034838 w 12192000"/>
              <a:gd name="connsiteY8938" fmla="*/ 1037374 h 2007826"/>
              <a:gd name="connsiteX8939" fmla="*/ 12031313 w 12192000"/>
              <a:gd name="connsiteY8939" fmla="*/ 1045471 h 2007826"/>
              <a:gd name="connsiteX8940" fmla="*/ 12051077 w 12192000"/>
              <a:gd name="connsiteY8940" fmla="*/ 1041851 h 2007826"/>
              <a:gd name="connsiteX8941" fmla="*/ 12041029 w 12192000"/>
              <a:gd name="connsiteY8941" fmla="*/ 1050091 h 2007826"/>
              <a:gd name="connsiteX8942" fmla="*/ 12077557 w 12192000"/>
              <a:gd name="connsiteY8942" fmla="*/ 1060713 h 2007826"/>
              <a:gd name="connsiteX8943" fmla="*/ 12084272 w 12192000"/>
              <a:gd name="connsiteY8943" fmla="*/ 1050234 h 2007826"/>
              <a:gd name="connsiteX8944" fmla="*/ 12082224 w 12192000"/>
              <a:gd name="connsiteY8944" fmla="*/ 1060951 h 2007826"/>
              <a:gd name="connsiteX8945" fmla="*/ 12096178 w 12192000"/>
              <a:gd name="connsiteY8945" fmla="*/ 1066476 h 2007826"/>
              <a:gd name="connsiteX8946" fmla="*/ 12090511 w 12192000"/>
              <a:gd name="connsiteY8946" fmla="*/ 1078621 h 2007826"/>
              <a:gd name="connsiteX8947" fmla="*/ 12119610 w 12192000"/>
              <a:gd name="connsiteY8947" fmla="*/ 1085099 h 2007826"/>
              <a:gd name="connsiteX8948" fmla="*/ 12099084 w 12192000"/>
              <a:gd name="connsiteY8948" fmla="*/ 1066619 h 2007826"/>
              <a:gd name="connsiteX8949" fmla="*/ 12139136 w 12192000"/>
              <a:gd name="connsiteY8949" fmla="*/ 1078955 h 2007826"/>
              <a:gd name="connsiteX8950" fmla="*/ 12116991 w 12192000"/>
              <a:gd name="connsiteY8950" fmla="*/ 1078955 h 2007826"/>
              <a:gd name="connsiteX8951" fmla="*/ 12146232 w 12192000"/>
              <a:gd name="connsiteY8951" fmla="*/ 1095196 h 2007826"/>
              <a:gd name="connsiteX8952" fmla="*/ 12157043 w 12192000"/>
              <a:gd name="connsiteY8952" fmla="*/ 1099531 h 2007826"/>
              <a:gd name="connsiteX8953" fmla="*/ 12144470 w 12192000"/>
              <a:gd name="connsiteY8953" fmla="*/ 1079717 h 2007826"/>
              <a:gd name="connsiteX8954" fmla="*/ 12166854 w 12192000"/>
              <a:gd name="connsiteY8954" fmla="*/ 1087480 h 2007826"/>
              <a:gd name="connsiteX8955" fmla="*/ 12158853 w 12192000"/>
              <a:gd name="connsiteY8955" fmla="*/ 1101103 h 2007826"/>
              <a:gd name="connsiteX8956" fmla="*/ 12174474 w 12192000"/>
              <a:gd name="connsiteY8956" fmla="*/ 1090243 h 2007826"/>
              <a:gd name="connsiteX8957" fmla="*/ 12172807 w 12192000"/>
              <a:gd name="connsiteY8957" fmla="*/ 1105437 h 2007826"/>
              <a:gd name="connsiteX8958" fmla="*/ 12186142 w 12192000"/>
              <a:gd name="connsiteY8958" fmla="*/ 1099293 h 2007826"/>
              <a:gd name="connsiteX8959" fmla="*/ 12192000 w 12192000"/>
              <a:gd name="connsiteY8959" fmla="*/ 1111867 h 2007826"/>
              <a:gd name="connsiteX8960" fmla="*/ 12192000 w 12192000"/>
              <a:gd name="connsiteY8960" fmla="*/ 1141921 h 2007826"/>
              <a:gd name="connsiteX8961" fmla="*/ 12187238 w 12192000"/>
              <a:gd name="connsiteY8961" fmla="*/ 1145922 h 2007826"/>
              <a:gd name="connsiteX8962" fmla="*/ 12093703 w 12192000"/>
              <a:gd name="connsiteY8962" fmla="*/ 1114344 h 2007826"/>
              <a:gd name="connsiteX8963" fmla="*/ 12066794 w 12192000"/>
              <a:gd name="connsiteY8963" fmla="*/ 1107390 h 2007826"/>
              <a:gd name="connsiteX8964" fmla="*/ 12060745 w 12192000"/>
              <a:gd name="connsiteY8964" fmla="*/ 1106770 h 2007826"/>
              <a:gd name="connsiteX8965" fmla="*/ 12044410 w 12192000"/>
              <a:gd name="connsiteY8965" fmla="*/ 1102198 h 2007826"/>
              <a:gd name="connsiteX8966" fmla="*/ 12044410 w 12192000"/>
              <a:gd name="connsiteY8966" fmla="*/ 1096673 h 2007826"/>
              <a:gd name="connsiteX8967" fmla="*/ 12013692 w 12192000"/>
              <a:gd name="connsiteY8967" fmla="*/ 1085528 h 2007826"/>
              <a:gd name="connsiteX8968" fmla="*/ 12002452 w 12192000"/>
              <a:gd name="connsiteY8968" fmla="*/ 1090862 h 2007826"/>
              <a:gd name="connsiteX8969" fmla="*/ 12000119 w 12192000"/>
              <a:gd name="connsiteY8969" fmla="*/ 1080574 h 2007826"/>
              <a:gd name="connsiteX8970" fmla="*/ 11985403 w 12192000"/>
              <a:gd name="connsiteY8970" fmla="*/ 1083194 h 2007826"/>
              <a:gd name="connsiteX8971" fmla="*/ 11946398 w 12192000"/>
              <a:gd name="connsiteY8971" fmla="*/ 1068286 h 2007826"/>
              <a:gd name="connsiteX8972" fmla="*/ 11930015 w 12192000"/>
              <a:gd name="connsiteY8972" fmla="*/ 1071286 h 2007826"/>
              <a:gd name="connsiteX8973" fmla="*/ 11933920 w 12192000"/>
              <a:gd name="connsiteY8973" fmla="*/ 1062475 h 2007826"/>
              <a:gd name="connsiteX8974" fmla="*/ 11889867 w 12192000"/>
              <a:gd name="connsiteY8974" fmla="*/ 1057664 h 2007826"/>
              <a:gd name="connsiteX8975" fmla="*/ 11749183 w 12192000"/>
              <a:gd name="connsiteY8975" fmla="*/ 1013797 h 2007826"/>
              <a:gd name="connsiteX8976" fmla="*/ 11748706 w 12192000"/>
              <a:gd name="connsiteY8976" fmla="*/ 1018560 h 2007826"/>
              <a:gd name="connsiteX8977" fmla="*/ 11727609 w 12192000"/>
              <a:gd name="connsiteY8977" fmla="*/ 1007939 h 2007826"/>
              <a:gd name="connsiteX8978" fmla="*/ 11699320 w 12192000"/>
              <a:gd name="connsiteY8978" fmla="*/ 1001842 h 2007826"/>
              <a:gd name="connsiteX8979" fmla="*/ 11684175 w 12192000"/>
              <a:gd name="connsiteY8979" fmla="*/ 995127 h 2007826"/>
              <a:gd name="connsiteX8980" fmla="*/ 11681365 w 12192000"/>
              <a:gd name="connsiteY8980" fmla="*/ 998270 h 2007826"/>
              <a:gd name="connsiteX8981" fmla="*/ 11632025 w 12192000"/>
              <a:gd name="connsiteY8981" fmla="*/ 980981 h 2007826"/>
              <a:gd name="connsiteX8982" fmla="*/ 11625976 w 12192000"/>
              <a:gd name="connsiteY8982" fmla="*/ 985505 h 2007826"/>
              <a:gd name="connsiteX8983" fmla="*/ 11619166 w 12192000"/>
              <a:gd name="connsiteY8983" fmla="*/ 974646 h 2007826"/>
              <a:gd name="connsiteX8984" fmla="*/ 11613738 w 12192000"/>
              <a:gd name="connsiteY8984" fmla="*/ 979409 h 2007826"/>
              <a:gd name="connsiteX8985" fmla="*/ 11591448 w 12192000"/>
              <a:gd name="connsiteY8985" fmla="*/ 969835 h 2007826"/>
              <a:gd name="connsiteX8986" fmla="*/ 11582400 w 12192000"/>
              <a:gd name="connsiteY8986" fmla="*/ 976313 h 2007826"/>
              <a:gd name="connsiteX8987" fmla="*/ 11582400 w 12192000"/>
              <a:gd name="connsiteY8987" fmla="*/ 965025 h 2007826"/>
              <a:gd name="connsiteX8988" fmla="*/ 11568065 w 12192000"/>
              <a:gd name="connsiteY8988" fmla="*/ 971407 h 2007826"/>
              <a:gd name="connsiteX8989" fmla="*/ 11568399 w 12192000"/>
              <a:gd name="connsiteY8989" fmla="*/ 960500 h 2007826"/>
              <a:gd name="connsiteX8990" fmla="*/ 11554397 w 12192000"/>
              <a:gd name="connsiteY8990" fmla="*/ 967263 h 2007826"/>
              <a:gd name="connsiteX8991" fmla="*/ 11553682 w 12192000"/>
              <a:gd name="connsiteY8991" fmla="*/ 955118 h 2007826"/>
              <a:gd name="connsiteX8992" fmla="*/ 11544824 w 12192000"/>
              <a:gd name="connsiteY8992" fmla="*/ 961548 h 2007826"/>
              <a:gd name="connsiteX8993" fmla="*/ 11536775 w 12192000"/>
              <a:gd name="connsiteY8993" fmla="*/ 951069 h 2007826"/>
              <a:gd name="connsiteX8994" fmla="*/ 11532727 w 12192000"/>
              <a:gd name="connsiteY8994" fmla="*/ 962167 h 2007826"/>
              <a:gd name="connsiteX8995" fmla="*/ 11515296 w 12192000"/>
              <a:gd name="connsiteY8995" fmla="*/ 955880 h 2007826"/>
              <a:gd name="connsiteX8996" fmla="*/ 11515296 w 12192000"/>
              <a:gd name="connsiteY8996" fmla="*/ 945354 h 2007826"/>
              <a:gd name="connsiteX8997" fmla="*/ 11501294 w 12192000"/>
              <a:gd name="connsiteY8997" fmla="*/ 951831 h 2007826"/>
              <a:gd name="connsiteX8998" fmla="*/ 11501294 w 12192000"/>
              <a:gd name="connsiteY8998" fmla="*/ 940495 h 2007826"/>
              <a:gd name="connsiteX8999" fmla="*/ 11487293 w 12192000"/>
              <a:gd name="connsiteY8999" fmla="*/ 949497 h 2007826"/>
              <a:gd name="connsiteX9000" fmla="*/ 11487102 w 12192000"/>
              <a:gd name="connsiteY9000" fmla="*/ 936780 h 2007826"/>
              <a:gd name="connsiteX9001" fmla="*/ 11474244 w 12192000"/>
              <a:gd name="connsiteY9001" fmla="*/ 949354 h 2007826"/>
              <a:gd name="connsiteX9002" fmla="*/ 11478102 w 12192000"/>
              <a:gd name="connsiteY9002" fmla="*/ 935494 h 2007826"/>
              <a:gd name="connsiteX9003" fmla="*/ 11460099 w 12192000"/>
              <a:gd name="connsiteY9003" fmla="*/ 941496 h 2007826"/>
              <a:gd name="connsiteX9004" fmla="*/ 11461242 w 12192000"/>
              <a:gd name="connsiteY9004" fmla="*/ 929826 h 2007826"/>
              <a:gd name="connsiteX9005" fmla="*/ 11451002 w 12192000"/>
              <a:gd name="connsiteY9005" fmla="*/ 942686 h 2007826"/>
              <a:gd name="connsiteX9006" fmla="*/ 11444812 w 12192000"/>
              <a:gd name="connsiteY9006" fmla="*/ 926254 h 2007826"/>
              <a:gd name="connsiteX9007" fmla="*/ 11436810 w 12192000"/>
              <a:gd name="connsiteY9007" fmla="*/ 937447 h 2007826"/>
              <a:gd name="connsiteX9008" fmla="*/ 11426857 w 12192000"/>
              <a:gd name="connsiteY9008" fmla="*/ 919824 h 2007826"/>
              <a:gd name="connsiteX9009" fmla="*/ 11425951 w 12192000"/>
              <a:gd name="connsiteY9009" fmla="*/ 932398 h 2007826"/>
              <a:gd name="connsiteX9010" fmla="*/ 11421427 w 12192000"/>
              <a:gd name="connsiteY9010" fmla="*/ 932446 h 2007826"/>
              <a:gd name="connsiteX9011" fmla="*/ 11419046 w 12192000"/>
              <a:gd name="connsiteY9011" fmla="*/ 921158 h 2007826"/>
              <a:gd name="connsiteX9012" fmla="*/ 11406664 w 12192000"/>
              <a:gd name="connsiteY9012" fmla="*/ 929874 h 2007826"/>
              <a:gd name="connsiteX9013" fmla="*/ 11407903 w 12192000"/>
              <a:gd name="connsiteY9013" fmla="*/ 917967 h 2007826"/>
              <a:gd name="connsiteX9014" fmla="*/ 11402330 w 12192000"/>
              <a:gd name="connsiteY9014" fmla="*/ 918109 h 2007826"/>
              <a:gd name="connsiteX9015" fmla="*/ 11399377 w 12192000"/>
              <a:gd name="connsiteY9015" fmla="*/ 930398 h 2007826"/>
              <a:gd name="connsiteX9016" fmla="*/ 11391614 w 12192000"/>
              <a:gd name="connsiteY9016" fmla="*/ 913537 h 2007826"/>
              <a:gd name="connsiteX9017" fmla="*/ 11387710 w 12192000"/>
              <a:gd name="connsiteY9017" fmla="*/ 913299 h 2007826"/>
              <a:gd name="connsiteX9018" fmla="*/ 11386756 w 12192000"/>
              <a:gd name="connsiteY9018" fmla="*/ 924444 h 2007826"/>
              <a:gd name="connsiteX9019" fmla="*/ 11373279 w 12192000"/>
              <a:gd name="connsiteY9019" fmla="*/ 906250 h 2007826"/>
              <a:gd name="connsiteX9020" fmla="*/ 11372469 w 12192000"/>
              <a:gd name="connsiteY9020" fmla="*/ 918014 h 2007826"/>
              <a:gd name="connsiteX9021" fmla="*/ 11368278 w 12192000"/>
              <a:gd name="connsiteY9021" fmla="*/ 918443 h 2007826"/>
              <a:gd name="connsiteX9022" fmla="*/ 11367706 w 12192000"/>
              <a:gd name="connsiteY9022" fmla="*/ 906059 h 2007826"/>
              <a:gd name="connsiteX9023" fmla="*/ 11356953 w 12192000"/>
              <a:gd name="connsiteY9023" fmla="*/ 921145 h 2007826"/>
              <a:gd name="connsiteX9024" fmla="*/ 11356592 w 12192000"/>
              <a:gd name="connsiteY9024" fmla="*/ 921046 h 2007826"/>
              <a:gd name="connsiteX9025" fmla="*/ 11352228 w 12192000"/>
              <a:gd name="connsiteY9025" fmla="*/ 903963 h 2007826"/>
              <a:gd name="connsiteX9026" fmla="*/ 11347513 w 12192000"/>
              <a:gd name="connsiteY9026" fmla="*/ 903582 h 2007826"/>
              <a:gd name="connsiteX9027" fmla="*/ 11349038 w 12192000"/>
              <a:gd name="connsiteY9027" fmla="*/ 913346 h 2007826"/>
              <a:gd name="connsiteX9028" fmla="*/ 11339608 w 12192000"/>
              <a:gd name="connsiteY9028" fmla="*/ 913346 h 2007826"/>
              <a:gd name="connsiteX9029" fmla="*/ 11339512 w 12192000"/>
              <a:gd name="connsiteY9029" fmla="*/ 901010 h 2007826"/>
              <a:gd name="connsiteX9030" fmla="*/ 11319558 w 12192000"/>
              <a:gd name="connsiteY9030" fmla="*/ 894485 h 2007826"/>
              <a:gd name="connsiteX9031" fmla="*/ 11320367 w 12192000"/>
              <a:gd name="connsiteY9031" fmla="*/ 904726 h 2007826"/>
              <a:gd name="connsiteX9032" fmla="*/ 11310794 w 12192000"/>
              <a:gd name="connsiteY9032" fmla="*/ 903821 h 2007826"/>
              <a:gd name="connsiteX9033" fmla="*/ 11315081 w 12192000"/>
              <a:gd name="connsiteY9033" fmla="*/ 891961 h 2007826"/>
              <a:gd name="connsiteX9034" fmla="*/ 11305746 w 12192000"/>
              <a:gd name="connsiteY9034" fmla="*/ 907107 h 2007826"/>
              <a:gd name="connsiteX9035" fmla="*/ 11356592 w 12192000"/>
              <a:gd name="connsiteY9035" fmla="*/ 921046 h 2007826"/>
              <a:gd name="connsiteX9036" fmla="*/ 11356706 w 12192000"/>
              <a:gd name="connsiteY9036" fmla="*/ 921491 h 2007826"/>
              <a:gd name="connsiteX9037" fmla="*/ 11356953 w 12192000"/>
              <a:gd name="connsiteY9037" fmla="*/ 921145 h 2007826"/>
              <a:gd name="connsiteX9038" fmla="*/ 11399960 w 12192000"/>
              <a:gd name="connsiteY9038" fmla="*/ 932935 h 2007826"/>
              <a:gd name="connsiteX9039" fmla="*/ 11494389 w 12192000"/>
              <a:gd name="connsiteY9039" fmla="*/ 958118 h 2007826"/>
              <a:gd name="connsiteX9040" fmla="*/ 11485293 w 12192000"/>
              <a:gd name="connsiteY9040" fmla="*/ 967168 h 2007826"/>
              <a:gd name="connsiteX9041" fmla="*/ 11506629 w 12192000"/>
              <a:gd name="connsiteY9041" fmla="*/ 957309 h 2007826"/>
              <a:gd name="connsiteX9042" fmla="*/ 11503676 w 12192000"/>
              <a:gd name="connsiteY9042" fmla="*/ 966977 h 2007826"/>
              <a:gd name="connsiteX9043" fmla="*/ 11522297 w 12192000"/>
              <a:gd name="connsiteY9043" fmla="*/ 961167 h 2007826"/>
              <a:gd name="connsiteX9044" fmla="*/ 11518631 w 12192000"/>
              <a:gd name="connsiteY9044" fmla="*/ 968597 h 2007826"/>
              <a:gd name="connsiteX9045" fmla="*/ 11513058 w 12192000"/>
              <a:gd name="connsiteY9045" fmla="*/ 973169 h 2007826"/>
              <a:gd name="connsiteX9046" fmla="*/ 11511676 w 12192000"/>
              <a:gd name="connsiteY9046" fmla="*/ 977551 h 2007826"/>
              <a:gd name="connsiteX9047" fmla="*/ 11535204 w 12192000"/>
              <a:gd name="connsiteY9047" fmla="*/ 964072 h 2007826"/>
              <a:gd name="connsiteX9048" fmla="*/ 11528774 w 12192000"/>
              <a:gd name="connsiteY9048" fmla="*/ 977932 h 2007826"/>
              <a:gd name="connsiteX9049" fmla="*/ 11549158 w 12192000"/>
              <a:gd name="connsiteY9049" fmla="*/ 966406 h 2007826"/>
              <a:gd name="connsiteX9050" fmla="*/ 11543586 w 12192000"/>
              <a:gd name="connsiteY9050" fmla="*/ 980600 h 2007826"/>
              <a:gd name="connsiteX9051" fmla="*/ 11563302 w 12192000"/>
              <a:gd name="connsiteY9051" fmla="*/ 970026 h 2007826"/>
              <a:gd name="connsiteX9052" fmla="*/ 11552682 w 12192000"/>
              <a:gd name="connsiteY9052" fmla="*/ 986791 h 2007826"/>
              <a:gd name="connsiteX9053" fmla="*/ 11576209 w 12192000"/>
              <a:gd name="connsiteY9053" fmla="*/ 974122 h 2007826"/>
              <a:gd name="connsiteX9054" fmla="*/ 11566779 w 12192000"/>
              <a:gd name="connsiteY9054" fmla="*/ 991983 h 2007826"/>
              <a:gd name="connsiteX9055" fmla="*/ 11587353 w 12192000"/>
              <a:gd name="connsiteY9055" fmla="*/ 978409 h 2007826"/>
              <a:gd name="connsiteX9056" fmla="*/ 11584115 w 12192000"/>
              <a:gd name="connsiteY9056" fmla="*/ 991935 h 2007826"/>
              <a:gd name="connsiteX9057" fmla="*/ 11602355 w 12192000"/>
              <a:gd name="connsiteY9057" fmla="*/ 982886 h 2007826"/>
              <a:gd name="connsiteX9058" fmla="*/ 11595831 w 12192000"/>
              <a:gd name="connsiteY9058" fmla="*/ 996079 h 2007826"/>
              <a:gd name="connsiteX9059" fmla="*/ 11617023 w 12192000"/>
              <a:gd name="connsiteY9059" fmla="*/ 985601 h 2007826"/>
              <a:gd name="connsiteX9060" fmla="*/ 11610166 w 12192000"/>
              <a:gd name="connsiteY9060" fmla="*/ 999937 h 2007826"/>
              <a:gd name="connsiteX9061" fmla="*/ 11630454 w 12192000"/>
              <a:gd name="connsiteY9061" fmla="*/ 987553 h 2007826"/>
              <a:gd name="connsiteX9062" fmla="*/ 11623500 w 12192000"/>
              <a:gd name="connsiteY9062" fmla="*/ 1004795 h 2007826"/>
              <a:gd name="connsiteX9063" fmla="*/ 11643456 w 12192000"/>
              <a:gd name="connsiteY9063" fmla="*/ 992459 h 2007826"/>
              <a:gd name="connsiteX9064" fmla="*/ 11637359 w 12192000"/>
              <a:gd name="connsiteY9064" fmla="*/ 1008510 h 2007826"/>
              <a:gd name="connsiteX9065" fmla="*/ 11654933 w 12192000"/>
              <a:gd name="connsiteY9065" fmla="*/ 998032 h 2007826"/>
              <a:gd name="connsiteX9066" fmla="*/ 11653647 w 12192000"/>
              <a:gd name="connsiteY9066" fmla="*/ 1011416 h 2007826"/>
              <a:gd name="connsiteX9067" fmla="*/ 11669602 w 12192000"/>
              <a:gd name="connsiteY9067" fmla="*/ 1002366 h 2007826"/>
              <a:gd name="connsiteX9068" fmla="*/ 11662172 w 12192000"/>
              <a:gd name="connsiteY9068" fmla="*/ 1013845 h 2007826"/>
              <a:gd name="connsiteX9069" fmla="*/ 11685984 w 12192000"/>
              <a:gd name="connsiteY9069" fmla="*/ 1002795 h 2007826"/>
              <a:gd name="connsiteX9070" fmla="*/ 11676412 w 12192000"/>
              <a:gd name="connsiteY9070" fmla="*/ 1017941 h 2007826"/>
              <a:gd name="connsiteX9071" fmla="*/ 11734800 w 12192000"/>
              <a:gd name="connsiteY9071" fmla="*/ 1035516 h 2007826"/>
              <a:gd name="connsiteX9072" fmla="*/ 11742134 w 12192000"/>
              <a:gd name="connsiteY9072" fmla="*/ 1033611 h 2007826"/>
              <a:gd name="connsiteX9073" fmla="*/ 11773281 w 12192000"/>
              <a:gd name="connsiteY9073" fmla="*/ 1043233 h 2007826"/>
              <a:gd name="connsiteX9074" fmla="*/ 11768281 w 12192000"/>
              <a:gd name="connsiteY9074" fmla="*/ 1052187 h 2007826"/>
              <a:gd name="connsiteX9075" fmla="*/ 11781901 w 12192000"/>
              <a:gd name="connsiteY9075" fmla="*/ 1046281 h 2007826"/>
              <a:gd name="connsiteX9076" fmla="*/ 11802952 w 12192000"/>
              <a:gd name="connsiteY9076" fmla="*/ 1054568 h 2007826"/>
              <a:gd name="connsiteX9077" fmla="*/ 11817572 w 12192000"/>
              <a:gd name="connsiteY9077" fmla="*/ 1060665 h 2007826"/>
              <a:gd name="connsiteX9078" fmla="*/ 11824288 w 12192000"/>
              <a:gd name="connsiteY9078" fmla="*/ 1055997 h 2007826"/>
              <a:gd name="connsiteX9079" fmla="*/ 11856768 w 12192000"/>
              <a:gd name="connsiteY9079" fmla="*/ 1067238 h 2007826"/>
              <a:gd name="connsiteX9080" fmla="*/ 11852910 w 12192000"/>
              <a:gd name="connsiteY9080" fmla="*/ 1075430 h 2007826"/>
              <a:gd name="connsiteX9081" fmla="*/ 11869959 w 12192000"/>
              <a:gd name="connsiteY9081" fmla="*/ 1069000 h 2007826"/>
              <a:gd name="connsiteX9082" fmla="*/ 11870960 w 12192000"/>
              <a:gd name="connsiteY9082" fmla="*/ 1076430 h 2007826"/>
              <a:gd name="connsiteX9083" fmla="*/ 11898725 w 12192000"/>
              <a:gd name="connsiteY9083" fmla="*/ 1082432 h 2007826"/>
              <a:gd name="connsiteX9084" fmla="*/ 11937492 w 12192000"/>
              <a:gd name="connsiteY9084" fmla="*/ 1091005 h 2007826"/>
              <a:gd name="connsiteX9085" fmla="*/ 11981116 w 12192000"/>
              <a:gd name="connsiteY9085" fmla="*/ 1105294 h 2007826"/>
              <a:gd name="connsiteX9086" fmla="*/ 11977497 w 12192000"/>
              <a:gd name="connsiteY9086" fmla="*/ 1113486 h 2007826"/>
              <a:gd name="connsiteX9087" fmla="*/ 11986736 w 12192000"/>
              <a:gd name="connsiteY9087" fmla="*/ 1105580 h 2007826"/>
              <a:gd name="connsiteX9088" fmla="*/ 11993880 w 12192000"/>
              <a:gd name="connsiteY9088" fmla="*/ 1116630 h 2007826"/>
              <a:gd name="connsiteX9089" fmla="*/ 12007119 w 12192000"/>
              <a:gd name="connsiteY9089" fmla="*/ 1112200 h 2007826"/>
              <a:gd name="connsiteX9090" fmla="*/ 12008215 w 12192000"/>
              <a:gd name="connsiteY9090" fmla="*/ 1122536 h 2007826"/>
              <a:gd name="connsiteX9091" fmla="*/ 12032838 w 12192000"/>
              <a:gd name="connsiteY9091" fmla="*/ 1123727 h 2007826"/>
              <a:gd name="connsiteX9092" fmla="*/ 12051316 w 12192000"/>
              <a:gd name="connsiteY9092" fmla="*/ 1124679 h 2007826"/>
              <a:gd name="connsiteX9093" fmla="*/ 12056269 w 12192000"/>
              <a:gd name="connsiteY9093" fmla="*/ 1124727 h 2007826"/>
              <a:gd name="connsiteX9094" fmla="*/ 12072890 w 12192000"/>
              <a:gd name="connsiteY9094" fmla="*/ 1128871 h 2007826"/>
              <a:gd name="connsiteX9095" fmla="*/ 12072747 w 12192000"/>
              <a:gd name="connsiteY9095" fmla="*/ 1137587 h 2007826"/>
              <a:gd name="connsiteX9096" fmla="*/ 12087273 w 12192000"/>
              <a:gd name="connsiteY9096" fmla="*/ 1131014 h 2007826"/>
              <a:gd name="connsiteX9097" fmla="*/ 12081415 w 12192000"/>
              <a:gd name="connsiteY9097" fmla="*/ 1143683 h 2007826"/>
              <a:gd name="connsiteX9098" fmla="*/ 12102512 w 12192000"/>
              <a:gd name="connsiteY9098" fmla="*/ 1135967 h 2007826"/>
              <a:gd name="connsiteX9099" fmla="*/ 12095750 w 12192000"/>
              <a:gd name="connsiteY9099" fmla="*/ 1148256 h 2007826"/>
              <a:gd name="connsiteX9100" fmla="*/ 12111847 w 12192000"/>
              <a:gd name="connsiteY9100" fmla="*/ 1141540 h 2007826"/>
              <a:gd name="connsiteX9101" fmla="*/ 12108704 w 12192000"/>
              <a:gd name="connsiteY9101" fmla="*/ 1152876 h 2007826"/>
              <a:gd name="connsiteX9102" fmla="*/ 12126277 w 12192000"/>
              <a:gd name="connsiteY9102" fmla="*/ 1146208 h 2007826"/>
              <a:gd name="connsiteX9103" fmla="*/ 12121848 w 12192000"/>
              <a:gd name="connsiteY9103" fmla="*/ 1157401 h 2007826"/>
              <a:gd name="connsiteX9104" fmla="*/ 12132373 w 12192000"/>
              <a:gd name="connsiteY9104" fmla="*/ 1153209 h 2007826"/>
              <a:gd name="connsiteX9105" fmla="*/ 12134041 w 12192000"/>
              <a:gd name="connsiteY9105" fmla="*/ 1160735 h 2007826"/>
              <a:gd name="connsiteX9106" fmla="*/ 12152948 w 12192000"/>
              <a:gd name="connsiteY9106" fmla="*/ 1162497 h 2007826"/>
              <a:gd name="connsiteX9107" fmla="*/ 12169330 w 12192000"/>
              <a:gd name="connsiteY9107" fmla="*/ 1154591 h 2007826"/>
              <a:gd name="connsiteX9108" fmla="*/ 12162473 w 12192000"/>
              <a:gd name="connsiteY9108" fmla="*/ 1165593 h 2007826"/>
              <a:gd name="connsiteX9109" fmla="*/ 12170330 w 12192000"/>
              <a:gd name="connsiteY9109" fmla="*/ 1166974 h 2007826"/>
              <a:gd name="connsiteX9110" fmla="*/ 12181713 w 12192000"/>
              <a:gd name="connsiteY9110" fmla="*/ 1159068 h 2007826"/>
              <a:gd name="connsiteX9111" fmla="*/ 12176760 w 12192000"/>
              <a:gd name="connsiteY9111" fmla="*/ 1169070 h 2007826"/>
              <a:gd name="connsiteX9112" fmla="*/ 12192000 w 12192000"/>
              <a:gd name="connsiteY9112" fmla="*/ 1176500 h 2007826"/>
              <a:gd name="connsiteX9113" fmla="*/ 12192000 w 12192000"/>
              <a:gd name="connsiteY9113" fmla="*/ 1199601 h 2007826"/>
              <a:gd name="connsiteX9114" fmla="*/ 12190809 w 12192000"/>
              <a:gd name="connsiteY9114" fmla="*/ 1201792 h 2007826"/>
              <a:gd name="connsiteX9115" fmla="*/ 12192000 w 12192000"/>
              <a:gd name="connsiteY9115" fmla="*/ 1201268 h 2007826"/>
              <a:gd name="connsiteX9116" fmla="*/ 12192000 w 12192000"/>
              <a:gd name="connsiteY9116" fmla="*/ 1212080 h 2007826"/>
              <a:gd name="connsiteX9117" fmla="*/ 12167758 w 12192000"/>
              <a:gd name="connsiteY9117" fmla="*/ 1204221 h 2007826"/>
              <a:gd name="connsiteX9118" fmla="*/ 12163473 w 12192000"/>
              <a:gd name="connsiteY9118" fmla="*/ 1212223 h 2007826"/>
              <a:gd name="connsiteX9119" fmla="*/ 12170569 w 12192000"/>
              <a:gd name="connsiteY9119" fmla="*/ 1209460 h 2007826"/>
              <a:gd name="connsiteX9120" fmla="*/ 12192000 w 12192000"/>
              <a:gd name="connsiteY9120" fmla="*/ 1217128 h 2007826"/>
              <a:gd name="connsiteX9121" fmla="*/ 12192000 w 12192000"/>
              <a:gd name="connsiteY9121" fmla="*/ 1581665 h 2007826"/>
              <a:gd name="connsiteX9122" fmla="*/ 12192000 w 12192000"/>
              <a:gd name="connsiteY9122" fmla="*/ 1782016 h 2007826"/>
              <a:gd name="connsiteX9123" fmla="*/ 12192000 w 12192000"/>
              <a:gd name="connsiteY9123" fmla="*/ 2007826 h 2007826"/>
              <a:gd name="connsiteX9124" fmla="*/ 0 w 12192000"/>
              <a:gd name="connsiteY9124" fmla="*/ 2007826 h 2007826"/>
              <a:gd name="connsiteX9125" fmla="*/ 0 w 12192000"/>
              <a:gd name="connsiteY9125" fmla="*/ 1845520 h 2007826"/>
              <a:gd name="connsiteX9126" fmla="*/ 312 w 12192000"/>
              <a:gd name="connsiteY9126" fmla="*/ 1845347 h 2007826"/>
              <a:gd name="connsiteX9127" fmla="*/ 312 w 12192000"/>
              <a:gd name="connsiteY9127" fmla="*/ 1379926 h 2007826"/>
              <a:gd name="connsiteX9128" fmla="*/ 2741 w 12192000"/>
              <a:gd name="connsiteY9128" fmla="*/ 1378831 h 2007826"/>
              <a:gd name="connsiteX9129" fmla="*/ 2503 w 12192000"/>
              <a:gd name="connsiteY9129" fmla="*/ 1376640 h 2007826"/>
              <a:gd name="connsiteX9130" fmla="*/ 312 w 12192000"/>
              <a:gd name="connsiteY9130" fmla="*/ 1377355 h 2007826"/>
              <a:gd name="connsiteX9131" fmla="*/ 312 w 12192000"/>
              <a:gd name="connsiteY9131" fmla="*/ 1337679 h 2007826"/>
              <a:gd name="connsiteX9132" fmla="*/ 32697 w 12192000"/>
              <a:gd name="connsiteY9132" fmla="*/ 1325914 h 2007826"/>
              <a:gd name="connsiteX9133" fmla="*/ 40316 w 12192000"/>
              <a:gd name="connsiteY9133" fmla="*/ 1317818 h 2007826"/>
              <a:gd name="connsiteX9134" fmla="*/ 46079 w 12192000"/>
              <a:gd name="connsiteY9134" fmla="*/ 1323390 h 2007826"/>
              <a:gd name="connsiteX9135" fmla="*/ 53556 w 12192000"/>
              <a:gd name="connsiteY9135" fmla="*/ 1315055 h 2007826"/>
              <a:gd name="connsiteX9136" fmla="*/ 61033 w 12192000"/>
              <a:gd name="connsiteY9136" fmla="*/ 1318389 h 2007826"/>
              <a:gd name="connsiteX9137" fmla="*/ 68224 w 12192000"/>
              <a:gd name="connsiteY9137" fmla="*/ 1308482 h 2007826"/>
              <a:gd name="connsiteX9138" fmla="*/ 75415 w 12192000"/>
              <a:gd name="connsiteY9138" fmla="*/ 1311768 h 2007826"/>
              <a:gd name="connsiteX9139" fmla="*/ 82749 w 12192000"/>
              <a:gd name="connsiteY9139" fmla="*/ 1305434 h 2007826"/>
              <a:gd name="connsiteX9140" fmla="*/ 107609 w 12192000"/>
              <a:gd name="connsiteY9140" fmla="*/ 1297718 h 2007826"/>
              <a:gd name="connsiteX9141" fmla="*/ 136088 w 12192000"/>
              <a:gd name="connsiteY9141" fmla="*/ 1286858 h 2007826"/>
              <a:gd name="connsiteX9142" fmla="*/ 156424 w 12192000"/>
              <a:gd name="connsiteY9142" fmla="*/ 1271855 h 2007826"/>
              <a:gd name="connsiteX9143" fmla="*/ 154566 w 12192000"/>
              <a:gd name="connsiteY9143" fmla="*/ 1280666 h 2007826"/>
              <a:gd name="connsiteX9144" fmla="*/ 212048 w 12192000"/>
              <a:gd name="connsiteY9144" fmla="*/ 1253613 h 2007826"/>
              <a:gd name="connsiteX9145" fmla="*/ 214429 w 12192000"/>
              <a:gd name="connsiteY9145" fmla="*/ 1259757 h 2007826"/>
              <a:gd name="connsiteX9146" fmla="*/ 270578 w 12192000"/>
              <a:gd name="connsiteY9146" fmla="*/ 1235037 h 2007826"/>
              <a:gd name="connsiteX9147" fmla="*/ 277006 w 12192000"/>
              <a:gd name="connsiteY9147" fmla="*/ 1238800 h 2007826"/>
              <a:gd name="connsiteX9148" fmla="*/ 282531 w 12192000"/>
              <a:gd name="connsiteY9148" fmla="*/ 1228845 h 2007826"/>
              <a:gd name="connsiteX9149" fmla="*/ 289532 w 12192000"/>
              <a:gd name="connsiteY9149" fmla="*/ 1232751 h 2007826"/>
              <a:gd name="connsiteX9150" fmla="*/ 297009 w 12192000"/>
              <a:gd name="connsiteY9150" fmla="*/ 1224559 h 2007826"/>
              <a:gd name="connsiteX9151" fmla="*/ 311724 w 12192000"/>
              <a:gd name="connsiteY9151" fmla="*/ 1220605 h 2007826"/>
              <a:gd name="connsiteX9152" fmla="*/ 333012 w 12192000"/>
              <a:gd name="connsiteY9152" fmla="*/ 1216128 h 2007826"/>
              <a:gd name="connsiteX9153" fmla="*/ 338965 w 12192000"/>
              <a:gd name="connsiteY9153" fmla="*/ 1210365 h 2007826"/>
              <a:gd name="connsiteX9154" fmla="*/ 354824 w 12192000"/>
              <a:gd name="connsiteY9154" fmla="*/ 1204411 h 2007826"/>
              <a:gd name="connsiteX9155" fmla="*/ 361015 w 12192000"/>
              <a:gd name="connsiteY9155" fmla="*/ 1209317 h 2007826"/>
              <a:gd name="connsiteX9156" fmla="*/ 367397 w 12192000"/>
              <a:gd name="connsiteY9156" fmla="*/ 1197076 h 2007826"/>
              <a:gd name="connsiteX9157" fmla="*/ 373493 w 12192000"/>
              <a:gd name="connsiteY9157" fmla="*/ 1203125 h 2007826"/>
              <a:gd name="connsiteX9158" fmla="*/ 390685 w 12192000"/>
              <a:gd name="connsiteY9158" fmla="*/ 1197791 h 2007826"/>
              <a:gd name="connsiteX9159" fmla="*/ 390780 w 12192000"/>
              <a:gd name="connsiteY9159" fmla="*/ 1189122 h 2007826"/>
              <a:gd name="connsiteX9160" fmla="*/ 404543 w 12192000"/>
              <a:gd name="connsiteY9160" fmla="*/ 1195647 h 2007826"/>
              <a:gd name="connsiteX9161" fmla="*/ 404876 w 12192000"/>
              <a:gd name="connsiteY9161" fmla="*/ 1184740 h 2007826"/>
              <a:gd name="connsiteX9162" fmla="*/ 421402 w 12192000"/>
              <a:gd name="connsiteY9162" fmla="*/ 1191170 h 2007826"/>
              <a:gd name="connsiteX9163" fmla="*/ 420021 w 12192000"/>
              <a:gd name="connsiteY9163" fmla="*/ 1181216 h 2007826"/>
              <a:gd name="connsiteX9164" fmla="*/ 432498 w 12192000"/>
              <a:gd name="connsiteY9164" fmla="*/ 1185598 h 2007826"/>
              <a:gd name="connsiteX9165" fmla="*/ 434070 w 12192000"/>
              <a:gd name="connsiteY9165" fmla="*/ 1174881 h 2007826"/>
              <a:gd name="connsiteX9166" fmla="*/ 443833 w 12192000"/>
              <a:gd name="connsiteY9166" fmla="*/ 1181406 h 2007826"/>
              <a:gd name="connsiteX9167" fmla="*/ 465407 w 12192000"/>
              <a:gd name="connsiteY9167" fmla="*/ 1167879 h 2007826"/>
              <a:gd name="connsiteX9168" fmla="*/ 475836 w 12192000"/>
              <a:gd name="connsiteY9168" fmla="*/ 1171356 h 2007826"/>
              <a:gd name="connsiteX9169" fmla="*/ 476598 w 12192000"/>
              <a:gd name="connsiteY9169" fmla="*/ 1162878 h 2007826"/>
              <a:gd name="connsiteX9170" fmla="*/ 492981 w 12192000"/>
              <a:gd name="connsiteY9170" fmla="*/ 1156305 h 2007826"/>
              <a:gd name="connsiteX9171" fmla="*/ 498458 w 12192000"/>
              <a:gd name="connsiteY9171" fmla="*/ 1159116 h 2007826"/>
              <a:gd name="connsiteX9172" fmla="*/ 514220 w 12192000"/>
              <a:gd name="connsiteY9172" fmla="*/ 1155305 h 2007826"/>
              <a:gd name="connsiteX9173" fmla="*/ 525650 w 12192000"/>
              <a:gd name="connsiteY9173" fmla="*/ 1142921 h 2007826"/>
              <a:gd name="connsiteX9174" fmla="*/ 524460 w 12192000"/>
              <a:gd name="connsiteY9174" fmla="*/ 1154210 h 2007826"/>
              <a:gd name="connsiteX9175" fmla="*/ 535604 w 12192000"/>
              <a:gd name="connsiteY9175" fmla="*/ 1141588 h 2007826"/>
              <a:gd name="connsiteX9176" fmla="*/ 540224 w 12192000"/>
              <a:gd name="connsiteY9176" fmla="*/ 1146113 h 2007826"/>
              <a:gd name="connsiteX9177" fmla="*/ 565845 w 12192000"/>
              <a:gd name="connsiteY9177" fmla="*/ 1132776 h 2007826"/>
              <a:gd name="connsiteX9178" fmla="*/ 570036 w 12192000"/>
              <a:gd name="connsiteY9178" fmla="*/ 1138111 h 2007826"/>
              <a:gd name="connsiteX9179" fmla="*/ 578369 w 12192000"/>
              <a:gd name="connsiteY9179" fmla="*/ 1126775 h 2007826"/>
              <a:gd name="connsiteX9180" fmla="*/ 582751 w 12192000"/>
              <a:gd name="connsiteY9180" fmla="*/ 1132443 h 2007826"/>
              <a:gd name="connsiteX9181" fmla="*/ 598705 w 12192000"/>
              <a:gd name="connsiteY9181" fmla="*/ 1126823 h 2007826"/>
              <a:gd name="connsiteX9182" fmla="*/ 609707 w 12192000"/>
              <a:gd name="connsiteY9182" fmla="*/ 1116630 h 2007826"/>
              <a:gd name="connsiteX9183" fmla="*/ 607802 w 12192000"/>
              <a:gd name="connsiteY9183" fmla="*/ 1126823 h 2007826"/>
              <a:gd name="connsiteX9184" fmla="*/ 623661 w 12192000"/>
              <a:gd name="connsiteY9184" fmla="*/ 1112010 h 2007826"/>
              <a:gd name="connsiteX9185" fmla="*/ 619945 w 12192000"/>
              <a:gd name="connsiteY9185" fmla="*/ 1123870 h 2007826"/>
              <a:gd name="connsiteX9186" fmla="*/ 633709 w 12192000"/>
              <a:gd name="connsiteY9186" fmla="*/ 1112724 h 2007826"/>
              <a:gd name="connsiteX9187" fmla="*/ 633185 w 12192000"/>
              <a:gd name="connsiteY9187" fmla="*/ 1108485 h 2007826"/>
              <a:gd name="connsiteX9188" fmla="*/ 638423 w 12192000"/>
              <a:gd name="connsiteY9188" fmla="*/ 1108628 h 2007826"/>
              <a:gd name="connsiteX9189" fmla="*/ 633947 w 12192000"/>
              <a:gd name="connsiteY9189" fmla="*/ 1119535 h 2007826"/>
              <a:gd name="connsiteX9190" fmla="*/ 645139 w 12192000"/>
              <a:gd name="connsiteY9190" fmla="*/ 1109390 h 2007826"/>
              <a:gd name="connsiteX9191" fmla="*/ 662188 w 12192000"/>
              <a:gd name="connsiteY9191" fmla="*/ 1099769 h 2007826"/>
              <a:gd name="connsiteX9192" fmla="*/ 664141 w 12192000"/>
              <a:gd name="connsiteY9192" fmla="*/ 1109866 h 2007826"/>
              <a:gd name="connsiteX9193" fmla="*/ 674903 w 12192000"/>
              <a:gd name="connsiteY9193" fmla="*/ 1097911 h 2007826"/>
              <a:gd name="connsiteX9194" fmla="*/ 678237 w 12192000"/>
              <a:gd name="connsiteY9194" fmla="*/ 1104865 h 2007826"/>
              <a:gd name="connsiteX9195" fmla="*/ 688857 w 12192000"/>
              <a:gd name="connsiteY9195" fmla="*/ 1091386 h 2007826"/>
              <a:gd name="connsiteX9196" fmla="*/ 692524 w 12192000"/>
              <a:gd name="connsiteY9196" fmla="*/ 1099150 h 2007826"/>
              <a:gd name="connsiteX9197" fmla="*/ 709526 w 12192000"/>
              <a:gd name="connsiteY9197" fmla="*/ 1091243 h 2007826"/>
              <a:gd name="connsiteX9198" fmla="*/ 711764 w 12192000"/>
              <a:gd name="connsiteY9198" fmla="*/ 1083861 h 2007826"/>
              <a:gd name="connsiteX9199" fmla="*/ 717050 w 12192000"/>
              <a:gd name="connsiteY9199" fmla="*/ 1094101 h 2007826"/>
              <a:gd name="connsiteX9200" fmla="*/ 729909 w 12192000"/>
              <a:gd name="connsiteY9200" fmla="*/ 1078193 h 2007826"/>
              <a:gd name="connsiteX9201" fmla="*/ 730814 w 12192000"/>
              <a:gd name="connsiteY9201" fmla="*/ 1090624 h 2007826"/>
              <a:gd name="connsiteX9202" fmla="*/ 738434 w 12192000"/>
              <a:gd name="connsiteY9202" fmla="*/ 1074620 h 2007826"/>
              <a:gd name="connsiteX9203" fmla="*/ 745862 w 12192000"/>
              <a:gd name="connsiteY9203" fmla="*/ 1085099 h 2007826"/>
              <a:gd name="connsiteX9204" fmla="*/ 753721 w 12192000"/>
              <a:gd name="connsiteY9204" fmla="*/ 1071239 h 2007826"/>
              <a:gd name="connsiteX9205" fmla="*/ 761007 w 12192000"/>
              <a:gd name="connsiteY9205" fmla="*/ 1082194 h 2007826"/>
              <a:gd name="connsiteX9206" fmla="*/ 763198 w 12192000"/>
              <a:gd name="connsiteY9206" fmla="*/ 1069524 h 2007826"/>
              <a:gd name="connsiteX9207" fmla="*/ 776104 w 12192000"/>
              <a:gd name="connsiteY9207" fmla="*/ 1074620 h 2007826"/>
              <a:gd name="connsiteX9208" fmla="*/ 777200 w 12192000"/>
              <a:gd name="connsiteY9208" fmla="*/ 1064809 h 2007826"/>
              <a:gd name="connsiteX9209" fmla="*/ 790962 w 12192000"/>
              <a:gd name="connsiteY9209" fmla="*/ 1071096 h 2007826"/>
              <a:gd name="connsiteX9210" fmla="*/ 790057 w 12192000"/>
              <a:gd name="connsiteY9210" fmla="*/ 1060141 h 2007826"/>
              <a:gd name="connsiteX9211" fmla="*/ 804583 w 12192000"/>
              <a:gd name="connsiteY9211" fmla="*/ 1066809 h 2007826"/>
              <a:gd name="connsiteX9212" fmla="*/ 804631 w 12192000"/>
              <a:gd name="connsiteY9212" fmla="*/ 1054759 h 2007826"/>
              <a:gd name="connsiteX9213" fmla="*/ 814346 w 12192000"/>
              <a:gd name="connsiteY9213" fmla="*/ 1064952 h 2007826"/>
              <a:gd name="connsiteX9214" fmla="*/ 821585 w 12192000"/>
              <a:gd name="connsiteY9214" fmla="*/ 1051377 h 2007826"/>
              <a:gd name="connsiteX9215" fmla="*/ 826918 w 12192000"/>
              <a:gd name="connsiteY9215" fmla="*/ 1062332 h 2007826"/>
              <a:gd name="connsiteX9216" fmla="*/ 842349 w 12192000"/>
              <a:gd name="connsiteY9216" fmla="*/ 1050806 h 2007826"/>
              <a:gd name="connsiteX9217" fmla="*/ 847730 w 12192000"/>
              <a:gd name="connsiteY9217" fmla="*/ 1043614 h 2007826"/>
              <a:gd name="connsiteX9218" fmla="*/ 855492 w 12192000"/>
              <a:gd name="connsiteY9218" fmla="*/ 1050901 h 2007826"/>
              <a:gd name="connsiteX9219" fmla="*/ 862969 w 12192000"/>
              <a:gd name="connsiteY9219" fmla="*/ 1036517 h 2007826"/>
              <a:gd name="connsiteX9220" fmla="*/ 869018 w 12192000"/>
              <a:gd name="connsiteY9220" fmla="*/ 1046471 h 2007826"/>
              <a:gd name="connsiteX9221" fmla="*/ 871113 w 12192000"/>
              <a:gd name="connsiteY9221" fmla="*/ 1038470 h 2007826"/>
              <a:gd name="connsiteX9222" fmla="*/ 890497 w 12192000"/>
              <a:gd name="connsiteY9222" fmla="*/ 1033040 h 2007826"/>
              <a:gd name="connsiteX9223" fmla="*/ 896545 w 12192000"/>
              <a:gd name="connsiteY9223" fmla="*/ 1036040 h 2007826"/>
              <a:gd name="connsiteX9224" fmla="*/ 943739 w 12192000"/>
              <a:gd name="connsiteY9224" fmla="*/ 1015369 h 2007826"/>
              <a:gd name="connsiteX9225" fmla="*/ 960360 w 12192000"/>
              <a:gd name="connsiteY9225" fmla="*/ 1011797 h 2007826"/>
              <a:gd name="connsiteX9226" fmla="*/ 963170 w 12192000"/>
              <a:gd name="connsiteY9226" fmla="*/ 1016179 h 2007826"/>
              <a:gd name="connsiteX9227" fmla="*/ 1000984 w 12192000"/>
              <a:gd name="connsiteY9227" fmla="*/ 999556 h 2007826"/>
              <a:gd name="connsiteX9228" fmla="*/ 1054607 w 12192000"/>
              <a:gd name="connsiteY9228" fmla="*/ 982600 h 2007826"/>
              <a:gd name="connsiteX9229" fmla="*/ 1071943 w 12192000"/>
              <a:gd name="connsiteY9229" fmla="*/ 972836 h 2007826"/>
              <a:gd name="connsiteX9230" fmla="*/ 1070324 w 12192000"/>
              <a:gd name="connsiteY9230" fmla="*/ 978742 h 2007826"/>
              <a:gd name="connsiteX9231" fmla="*/ 1192574 w 12192000"/>
              <a:gd name="connsiteY9231" fmla="*/ 940114 h 2007826"/>
              <a:gd name="connsiteX9232" fmla="*/ 1198479 w 12192000"/>
              <a:gd name="connsiteY9232" fmla="*/ 940543 h 2007826"/>
              <a:gd name="connsiteX9233" fmla="*/ 1259438 w 12192000"/>
              <a:gd name="connsiteY9233" fmla="*/ 920634 h 2007826"/>
              <a:gd name="connsiteX9234" fmla="*/ 1266153 w 12192000"/>
              <a:gd name="connsiteY9234" fmla="*/ 922825 h 2007826"/>
              <a:gd name="connsiteX9235" fmla="*/ 1272296 w 12192000"/>
              <a:gd name="connsiteY9235" fmla="*/ 914537 h 2007826"/>
              <a:gd name="connsiteX9236" fmla="*/ 1288679 w 12192000"/>
              <a:gd name="connsiteY9236" fmla="*/ 910775 h 2007826"/>
              <a:gd name="connsiteX9237" fmla="*/ 1295155 w 12192000"/>
              <a:gd name="connsiteY9237" fmla="*/ 913585 h 2007826"/>
              <a:gd name="connsiteX9238" fmla="*/ 1318349 w 12192000"/>
              <a:gd name="connsiteY9238" fmla="*/ 901534 h 2007826"/>
              <a:gd name="connsiteX9239" fmla="*/ 1337731 w 12192000"/>
              <a:gd name="connsiteY9239" fmla="*/ 903249 h 2007826"/>
              <a:gd name="connsiteX9240" fmla="*/ 1338302 w 12192000"/>
              <a:gd name="connsiteY9240" fmla="*/ 895581 h 2007826"/>
              <a:gd name="connsiteX9241" fmla="*/ 1384021 w 12192000"/>
              <a:gd name="connsiteY9241" fmla="*/ 886102 h 2007826"/>
              <a:gd name="connsiteX9242" fmla="*/ 1388641 w 12192000"/>
              <a:gd name="connsiteY9242" fmla="*/ 887674 h 2007826"/>
              <a:gd name="connsiteX9243" fmla="*/ 1403452 w 12192000"/>
              <a:gd name="connsiteY9243" fmla="*/ 881911 h 2007826"/>
              <a:gd name="connsiteX9244" fmla="*/ 1457552 w 12192000"/>
              <a:gd name="connsiteY9244" fmla="*/ 867289 h 2007826"/>
              <a:gd name="connsiteX9245" fmla="*/ 1464268 w 12192000"/>
              <a:gd name="connsiteY9245" fmla="*/ 860620 h 2007826"/>
              <a:gd name="connsiteX9246" fmla="*/ 1470221 w 12192000"/>
              <a:gd name="connsiteY9246" fmla="*/ 866241 h 2007826"/>
              <a:gd name="connsiteX9247" fmla="*/ 1477744 w 12192000"/>
              <a:gd name="connsiteY9247" fmla="*/ 856667 h 2007826"/>
              <a:gd name="connsiteX9248" fmla="*/ 1484460 w 12192000"/>
              <a:gd name="connsiteY9248" fmla="*/ 861144 h 2007826"/>
              <a:gd name="connsiteX9249" fmla="*/ 1491556 w 12192000"/>
              <a:gd name="connsiteY9249" fmla="*/ 853381 h 2007826"/>
              <a:gd name="connsiteX9250" fmla="*/ 1498128 w 12192000"/>
              <a:gd name="connsiteY9250" fmla="*/ 855048 h 2007826"/>
              <a:gd name="connsiteX9251" fmla="*/ 1530845 w 12192000"/>
              <a:gd name="connsiteY9251" fmla="*/ 843474 h 2007826"/>
              <a:gd name="connsiteX9252" fmla="*/ 1537370 w 12192000"/>
              <a:gd name="connsiteY9252" fmla="*/ 843140 h 2007826"/>
              <a:gd name="connsiteX9253" fmla="*/ 1550848 w 12192000"/>
              <a:gd name="connsiteY9253" fmla="*/ 839473 h 2007826"/>
              <a:gd name="connsiteX9254" fmla="*/ 1640856 w 12192000"/>
              <a:gd name="connsiteY9254" fmla="*/ 815229 h 2007826"/>
              <a:gd name="connsiteX9255" fmla="*/ 1646809 w 12192000"/>
              <a:gd name="connsiteY9255" fmla="*/ 818278 h 2007826"/>
              <a:gd name="connsiteX9256" fmla="*/ 1654001 w 12192000"/>
              <a:gd name="connsiteY9256" fmla="*/ 808514 h 2007826"/>
              <a:gd name="connsiteX9257" fmla="*/ 1660097 w 12192000"/>
              <a:gd name="connsiteY9257" fmla="*/ 812848 h 2007826"/>
              <a:gd name="connsiteX9258" fmla="*/ 1679431 w 12192000"/>
              <a:gd name="connsiteY9258" fmla="*/ 804179 h 2007826"/>
              <a:gd name="connsiteX9259" fmla="*/ 1683765 w 12192000"/>
              <a:gd name="connsiteY9259" fmla="*/ 808704 h 2007826"/>
              <a:gd name="connsiteX9260" fmla="*/ 1692147 w 12192000"/>
              <a:gd name="connsiteY9260" fmla="*/ 799940 h 2007826"/>
              <a:gd name="connsiteX9261" fmla="*/ 1699053 w 12192000"/>
              <a:gd name="connsiteY9261" fmla="*/ 803989 h 2007826"/>
              <a:gd name="connsiteX9262" fmla="*/ 1705387 w 12192000"/>
              <a:gd name="connsiteY9262" fmla="*/ 796511 h 2007826"/>
              <a:gd name="connsiteX9263" fmla="*/ 1790300 w 12192000"/>
              <a:gd name="connsiteY9263" fmla="*/ 775983 h 2007826"/>
              <a:gd name="connsiteX9264" fmla="*/ 1792776 w 12192000"/>
              <a:gd name="connsiteY9264" fmla="*/ 780841 h 2007826"/>
              <a:gd name="connsiteX9265" fmla="*/ 1801777 w 12192000"/>
              <a:gd name="connsiteY9265" fmla="*/ 771410 h 2007826"/>
              <a:gd name="connsiteX9266" fmla="*/ 1808397 w 12192000"/>
              <a:gd name="connsiteY9266" fmla="*/ 775363 h 2007826"/>
              <a:gd name="connsiteX9267" fmla="*/ 1814969 w 12192000"/>
              <a:gd name="connsiteY9267" fmla="*/ 768267 h 2007826"/>
              <a:gd name="connsiteX9268" fmla="*/ 1900168 w 12192000"/>
              <a:gd name="connsiteY9268" fmla="*/ 750263 h 2007826"/>
              <a:gd name="connsiteX9269" fmla="*/ 1989084 w 12192000"/>
              <a:gd name="connsiteY9269" fmla="*/ 729925 h 2007826"/>
              <a:gd name="connsiteX9270" fmla="*/ 2050478 w 12192000"/>
              <a:gd name="connsiteY9270" fmla="*/ 714636 h 2007826"/>
              <a:gd name="connsiteX9271" fmla="*/ 2055994 w 12192000"/>
              <a:gd name="connsiteY9271" fmla="*/ 716255 h 2007826"/>
              <a:gd name="connsiteX9272" fmla="*/ 2074192 w 12192000"/>
              <a:gd name="connsiteY9272" fmla="*/ 709777 h 2007826"/>
              <a:gd name="connsiteX9273" fmla="*/ 2080624 w 12192000"/>
              <a:gd name="connsiteY9273" fmla="*/ 711302 h 2007826"/>
              <a:gd name="connsiteX9274" fmla="*/ 2087148 w 12192000"/>
              <a:gd name="connsiteY9274" fmla="*/ 705491 h 2007826"/>
              <a:gd name="connsiteX9275" fmla="*/ 2186301 w 12192000"/>
              <a:gd name="connsiteY9275" fmla="*/ 685105 h 2007826"/>
              <a:gd name="connsiteX9276" fmla="*/ 2241683 w 12192000"/>
              <a:gd name="connsiteY9276" fmla="*/ 672579 h 2007826"/>
              <a:gd name="connsiteX9277" fmla="*/ 2259400 w 12192000"/>
              <a:gd name="connsiteY9277" fmla="*/ 667911 h 2007826"/>
              <a:gd name="connsiteX9278" fmla="*/ 2264974 w 12192000"/>
              <a:gd name="connsiteY9278" fmla="*/ 668721 h 2007826"/>
              <a:gd name="connsiteX9279" fmla="*/ 2465411 w 12192000"/>
              <a:gd name="connsiteY9279" fmla="*/ 624568 h 2007826"/>
              <a:gd name="connsiteX9280" fmla="*/ 2551937 w 12192000"/>
              <a:gd name="connsiteY9280" fmla="*/ 604421 h 2007826"/>
              <a:gd name="connsiteX9281" fmla="*/ 2554508 w 12192000"/>
              <a:gd name="connsiteY9281" fmla="*/ 607421 h 2007826"/>
              <a:gd name="connsiteX9282" fmla="*/ 2624559 w 12192000"/>
              <a:gd name="connsiteY9282" fmla="*/ 592466 h 2007826"/>
              <a:gd name="connsiteX9283" fmla="*/ 2629606 w 12192000"/>
              <a:gd name="connsiteY9283" fmla="*/ 586369 h 2007826"/>
              <a:gd name="connsiteX9284" fmla="*/ 2669133 w 12192000"/>
              <a:gd name="connsiteY9284" fmla="*/ 582511 h 2007826"/>
              <a:gd name="connsiteX9285" fmla="*/ 2750867 w 12192000"/>
              <a:gd name="connsiteY9285" fmla="*/ 562459 h 2007826"/>
              <a:gd name="connsiteX9286" fmla="*/ 2766913 w 12192000"/>
              <a:gd name="connsiteY9286" fmla="*/ 565031 h 2007826"/>
              <a:gd name="connsiteX9287" fmla="*/ 2788669 w 12192000"/>
              <a:gd name="connsiteY9287" fmla="*/ 557791 h 2007826"/>
              <a:gd name="connsiteX9288" fmla="*/ 2794588 w 12192000"/>
              <a:gd name="connsiteY9288" fmla="*/ 560982 h 2007826"/>
              <a:gd name="connsiteX9289" fmla="*/ 2801255 w 12192000"/>
              <a:gd name="connsiteY9289" fmla="*/ 552552 h 2007826"/>
              <a:gd name="connsiteX9290" fmla="*/ 2807961 w 12192000"/>
              <a:gd name="connsiteY9290" fmla="*/ 554648 h 2007826"/>
              <a:gd name="connsiteX9291" fmla="*/ 2848879 w 12192000"/>
              <a:gd name="connsiteY9291" fmla="*/ 550409 h 2007826"/>
              <a:gd name="connsiteX9292" fmla="*/ 2848355 w 12192000"/>
              <a:gd name="connsiteY9292" fmla="*/ 542359 h 2007826"/>
              <a:gd name="connsiteX9293" fmla="*/ 2900374 w 12192000"/>
              <a:gd name="connsiteY9293" fmla="*/ 540168 h 2007826"/>
              <a:gd name="connsiteX9294" fmla="*/ 2906793 w 12192000"/>
              <a:gd name="connsiteY9294" fmla="*/ 531976 h 2007826"/>
              <a:gd name="connsiteX9295" fmla="*/ 2911318 w 12192000"/>
              <a:gd name="connsiteY9295" fmla="*/ 536453 h 2007826"/>
              <a:gd name="connsiteX9296" fmla="*/ 2930889 w 12192000"/>
              <a:gd name="connsiteY9296" fmla="*/ 528975 h 2007826"/>
              <a:gd name="connsiteX9297" fmla="*/ 2952601 w 12192000"/>
              <a:gd name="connsiteY9297" fmla="*/ 531023 h 2007826"/>
              <a:gd name="connsiteX9298" fmla="*/ 2959363 w 12192000"/>
              <a:gd name="connsiteY9298" fmla="*/ 522545 h 2007826"/>
              <a:gd name="connsiteX9299" fmla="*/ 2963513 w 12192000"/>
              <a:gd name="connsiteY9299" fmla="*/ 526451 h 2007826"/>
              <a:gd name="connsiteX9300" fmla="*/ 2990702 w 12192000"/>
              <a:gd name="connsiteY9300" fmla="*/ 520545 h 2007826"/>
              <a:gd name="connsiteX9301" fmla="*/ 2999131 w 12192000"/>
              <a:gd name="connsiteY9301" fmla="*/ 517544 h 2007826"/>
              <a:gd name="connsiteX9302" fmla="*/ 3001419 w 12192000"/>
              <a:gd name="connsiteY9302" fmla="*/ 522498 h 2007826"/>
              <a:gd name="connsiteX9303" fmla="*/ 3035773 w 12192000"/>
              <a:gd name="connsiteY9303" fmla="*/ 511209 h 2007826"/>
              <a:gd name="connsiteX9304" fmla="*/ 3102098 w 12192000"/>
              <a:gd name="connsiteY9304" fmla="*/ 497111 h 2007826"/>
              <a:gd name="connsiteX9305" fmla="*/ 3108198 w 12192000"/>
              <a:gd name="connsiteY9305" fmla="*/ 497063 h 2007826"/>
              <a:gd name="connsiteX9306" fmla="*/ 3128775 w 12192000"/>
              <a:gd name="connsiteY9306" fmla="*/ 495063 h 2007826"/>
              <a:gd name="connsiteX9307" fmla="*/ 3131353 w 12192000"/>
              <a:gd name="connsiteY9307" fmla="*/ 501302 h 2007826"/>
              <a:gd name="connsiteX9308" fmla="*/ 3138618 w 12192000"/>
              <a:gd name="connsiteY9308" fmla="*/ 487966 h 2007826"/>
              <a:gd name="connsiteX9309" fmla="*/ 3144718 w 12192000"/>
              <a:gd name="connsiteY9309" fmla="*/ 493205 h 2007826"/>
              <a:gd name="connsiteX9310" fmla="*/ 3158017 w 12192000"/>
              <a:gd name="connsiteY9310" fmla="*/ 490109 h 2007826"/>
              <a:gd name="connsiteX9311" fmla="*/ 3193254 w 12192000"/>
              <a:gd name="connsiteY9311" fmla="*/ 482727 h 2007826"/>
              <a:gd name="connsiteX9312" fmla="*/ 3234126 w 12192000"/>
              <a:gd name="connsiteY9312" fmla="*/ 475201 h 2007826"/>
              <a:gd name="connsiteX9313" fmla="*/ 3233650 w 12192000"/>
              <a:gd name="connsiteY9313" fmla="*/ 485918 h 2007826"/>
              <a:gd name="connsiteX9314" fmla="*/ 3048941 w 12192000"/>
              <a:gd name="connsiteY9314" fmla="*/ 518116 h 2007826"/>
              <a:gd name="connsiteX9315" fmla="*/ 3011991 w 12192000"/>
              <a:gd name="connsiteY9315" fmla="*/ 525975 h 2007826"/>
              <a:gd name="connsiteX9316" fmla="*/ 2997278 w 12192000"/>
              <a:gd name="connsiteY9316" fmla="*/ 527165 h 2007826"/>
              <a:gd name="connsiteX9317" fmla="*/ 2868872 w 12192000"/>
              <a:gd name="connsiteY9317" fmla="*/ 552838 h 2007826"/>
              <a:gd name="connsiteX9318" fmla="*/ 2840206 w 12192000"/>
              <a:gd name="connsiteY9318" fmla="*/ 564555 h 2007826"/>
              <a:gd name="connsiteX9319" fmla="*/ 2879775 w 12192000"/>
              <a:gd name="connsiteY9319" fmla="*/ 557791 h 2007826"/>
              <a:gd name="connsiteX9320" fmla="*/ 2883386 w 12192000"/>
              <a:gd name="connsiteY9320" fmla="*/ 559315 h 2007826"/>
              <a:gd name="connsiteX9321" fmla="*/ 2931078 w 12192000"/>
              <a:gd name="connsiteY9321" fmla="*/ 549027 h 2007826"/>
              <a:gd name="connsiteX9322" fmla="*/ 2936604 w 12192000"/>
              <a:gd name="connsiteY9322" fmla="*/ 549504 h 2007826"/>
              <a:gd name="connsiteX9323" fmla="*/ 3553580 w 12192000"/>
              <a:gd name="connsiteY9323" fmla="*/ 447862 h 2007826"/>
              <a:gd name="connsiteX9324" fmla="*/ 3644325 w 12192000"/>
              <a:gd name="connsiteY9324" fmla="*/ 433240 h 2007826"/>
              <a:gd name="connsiteX9325" fmla="*/ 3651178 w 12192000"/>
              <a:gd name="connsiteY9325" fmla="*/ 434192 h 2007826"/>
              <a:gd name="connsiteX9326" fmla="*/ 3689248 w 12192000"/>
              <a:gd name="connsiteY9326" fmla="*/ 429858 h 2007826"/>
              <a:gd name="connsiteX9327" fmla="*/ 3797884 w 12192000"/>
              <a:gd name="connsiteY9327" fmla="*/ 415902 h 2007826"/>
              <a:gd name="connsiteX9328" fmla="*/ 3888520 w 12192000"/>
              <a:gd name="connsiteY9328" fmla="*/ 401280 h 2007826"/>
              <a:gd name="connsiteX9329" fmla="*/ 3894001 w 12192000"/>
              <a:gd name="connsiteY9329" fmla="*/ 403042 h 2007826"/>
              <a:gd name="connsiteX9330" fmla="*/ 3904199 w 12192000"/>
              <a:gd name="connsiteY9330" fmla="*/ 393993 h 2007826"/>
              <a:gd name="connsiteX9331" fmla="*/ 3906916 w 12192000"/>
              <a:gd name="connsiteY9331" fmla="*/ 402519 h 2007826"/>
              <a:gd name="connsiteX9332" fmla="*/ 3927116 w 12192000"/>
              <a:gd name="connsiteY9332" fmla="*/ 395136 h 2007826"/>
              <a:gd name="connsiteX9333" fmla="*/ 3932870 w 12192000"/>
              <a:gd name="connsiteY9333" fmla="*/ 397946 h 2007826"/>
              <a:gd name="connsiteX9334" fmla="*/ 3946299 w 12192000"/>
              <a:gd name="connsiteY9334" fmla="*/ 395993 h 2007826"/>
              <a:gd name="connsiteX9335" fmla="*/ 3973069 w 12192000"/>
              <a:gd name="connsiteY9335" fmla="*/ 392945 h 2007826"/>
              <a:gd name="connsiteX9336" fmla="*/ 3978339 w 12192000"/>
              <a:gd name="connsiteY9336" fmla="*/ 385515 h 2007826"/>
              <a:gd name="connsiteX9337" fmla="*/ 4024161 w 12192000"/>
              <a:gd name="connsiteY9337" fmla="*/ 388230 h 2007826"/>
              <a:gd name="connsiteX9338" fmla="*/ 4029783 w 12192000"/>
              <a:gd name="connsiteY9338" fmla="*/ 381228 h 2007826"/>
              <a:gd name="connsiteX9339" fmla="*/ 4059653 w 12192000"/>
              <a:gd name="connsiteY9339" fmla="*/ 379323 h 2007826"/>
              <a:gd name="connsiteX9340" fmla="*/ 4057890 w 12192000"/>
              <a:gd name="connsiteY9340" fmla="*/ 385991 h 2007826"/>
              <a:gd name="connsiteX9341" fmla="*/ 4068085 w 12192000"/>
              <a:gd name="connsiteY9341" fmla="*/ 377608 h 2007826"/>
              <a:gd name="connsiteX9342" fmla="*/ 4090665 w 12192000"/>
              <a:gd name="connsiteY9342" fmla="*/ 379132 h 2007826"/>
              <a:gd name="connsiteX9343" fmla="*/ 4092905 w 12192000"/>
              <a:gd name="connsiteY9343" fmla="*/ 374084 h 2007826"/>
              <a:gd name="connsiteX9344" fmla="*/ 4097572 w 12192000"/>
              <a:gd name="connsiteY9344" fmla="*/ 380037 h 2007826"/>
              <a:gd name="connsiteX9345" fmla="*/ 4105528 w 12192000"/>
              <a:gd name="connsiteY9345" fmla="*/ 375036 h 2007826"/>
              <a:gd name="connsiteX9346" fmla="*/ 4122536 w 12192000"/>
              <a:gd name="connsiteY9346" fmla="*/ 371940 h 2007826"/>
              <a:gd name="connsiteX9347" fmla="*/ 4128348 w 12192000"/>
              <a:gd name="connsiteY9347" fmla="*/ 375608 h 2007826"/>
              <a:gd name="connsiteX9348" fmla="*/ 4129872 w 12192000"/>
              <a:gd name="connsiteY9348" fmla="*/ 371416 h 2007826"/>
              <a:gd name="connsiteX9349" fmla="*/ 4152167 w 12192000"/>
              <a:gd name="connsiteY9349" fmla="*/ 373893 h 2007826"/>
              <a:gd name="connsiteX9350" fmla="*/ 4160647 w 12192000"/>
              <a:gd name="connsiteY9350" fmla="*/ 365463 h 2007826"/>
              <a:gd name="connsiteX9351" fmla="*/ 4158122 w 12192000"/>
              <a:gd name="connsiteY9351" fmla="*/ 376465 h 2007826"/>
              <a:gd name="connsiteX9352" fmla="*/ 4168126 w 12192000"/>
              <a:gd name="connsiteY9352" fmla="*/ 367987 h 2007826"/>
              <a:gd name="connsiteX9353" fmla="*/ 4185084 w 12192000"/>
              <a:gd name="connsiteY9353" fmla="*/ 367225 h 2007826"/>
              <a:gd name="connsiteX9354" fmla="*/ 4189563 w 12192000"/>
              <a:gd name="connsiteY9354" fmla="*/ 370702 h 2007826"/>
              <a:gd name="connsiteX9355" fmla="*/ 4198612 w 12192000"/>
              <a:gd name="connsiteY9355" fmla="*/ 360366 h 2007826"/>
              <a:gd name="connsiteX9356" fmla="*/ 4201771 w 12192000"/>
              <a:gd name="connsiteY9356" fmla="*/ 366320 h 2007826"/>
              <a:gd name="connsiteX9357" fmla="*/ 4210456 w 12192000"/>
              <a:gd name="connsiteY9357" fmla="*/ 360652 h 2007826"/>
              <a:gd name="connsiteX9358" fmla="*/ 4218316 w 12192000"/>
              <a:gd name="connsiteY9358" fmla="*/ 366034 h 2007826"/>
              <a:gd name="connsiteX9359" fmla="*/ 4225420 w 12192000"/>
              <a:gd name="connsiteY9359" fmla="*/ 356318 h 2007826"/>
              <a:gd name="connsiteX9360" fmla="*/ 4243245 w 12192000"/>
              <a:gd name="connsiteY9360" fmla="*/ 363224 h 2007826"/>
              <a:gd name="connsiteX9361" fmla="*/ 4250064 w 12192000"/>
              <a:gd name="connsiteY9361" fmla="*/ 355651 h 2007826"/>
              <a:gd name="connsiteX9362" fmla="*/ 4256169 w 12192000"/>
              <a:gd name="connsiteY9362" fmla="*/ 361414 h 2007826"/>
              <a:gd name="connsiteX9363" fmla="*/ 4259368 w 12192000"/>
              <a:gd name="connsiteY9363" fmla="*/ 357032 h 2007826"/>
              <a:gd name="connsiteX9364" fmla="*/ 4280676 w 12192000"/>
              <a:gd name="connsiteY9364" fmla="*/ 359318 h 2007826"/>
              <a:gd name="connsiteX9365" fmla="*/ 4290644 w 12192000"/>
              <a:gd name="connsiteY9365" fmla="*/ 349745 h 2007826"/>
              <a:gd name="connsiteX9366" fmla="*/ 4287055 w 12192000"/>
              <a:gd name="connsiteY9366" fmla="*/ 362081 h 2007826"/>
              <a:gd name="connsiteX9367" fmla="*/ 4299211 w 12192000"/>
              <a:gd name="connsiteY9367" fmla="*/ 350936 h 2007826"/>
              <a:gd name="connsiteX9368" fmla="*/ 4303919 w 12192000"/>
              <a:gd name="connsiteY9368" fmla="*/ 359176 h 2007826"/>
              <a:gd name="connsiteX9369" fmla="*/ 4313994 w 12192000"/>
              <a:gd name="connsiteY9369" fmla="*/ 350221 h 2007826"/>
              <a:gd name="connsiteX9370" fmla="*/ 4315995 w 12192000"/>
              <a:gd name="connsiteY9370" fmla="*/ 357318 h 2007826"/>
              <a:gd name="connsiteX9371" fmla="*/ 4326144 w 12192000"/>
              <a:gd name="connsiteY9371" fmla="*/ 346792 h 2007826"/>
              <a:gd name="connsiteX9372" fmla="*/ 4341244 w 12192000"/>
              <a:gd name="connsiteY9372" fmla="*/ 356080 h 2007826"/>
              <a:gd name="connsiteX9373" fmla="*/ 4351869 w 12192000"/>
              <a:gd name="connsiteY9373" fmla="*/ 345363 h 2007826"/>
              <a:gd name="connsiteX9374" fmla="*/ 4353894 w 12192000"/>
              <a:gd name="connsiteY9374" fmla="*/ 352174 h 2007826"/>
              <a:gd name="connsiteX9375" fmla="*/ 4362045 w 12192000"/>
              <a:gd name="connsiteY9375" fmla="*/ 345601 h 2007826"/>
              <a:gd name="connsiteX9376" fmla="*/ 4370089 w 12192000"/>
              <a:gd name="connsiteY9376" fmla="*/ 351698 h 2007826"/>
              <a:gd name="connsiteX9377" fmla="*/ 4378598 w 12192000"/>
              <a:gd name="connsiteY9377" fmla="*/ 342600 h 2007826"/>
              <a:gd name="connsiteX9378" fmla="*/ 4376934 w 12192000"/>
              <a:gd name="connsiteY9378" fmla="*/ 353079 h 2007826"/>
              <a:gd name="connsiteX9379" fmla="*/ 4390999 w 12192000"/>
              <a:gd name="connsiteY9379" fmla="*/ 340409 h 2007826"/>
              <a:gd name="connsiteX9380" fmla="*/ 4391097 w 12192000"/>
              <a:gd name="connsiteY9380" fmla="*/ 352174 h 2007826"/>
              <a:gd name="connsiteX9381" fmla="*/ 4408428 w 12192000"/>
              <a:gd name="connsiteY9381" fmla="*/ 345934 h 2007826"/>
              <a:gd name="connsiteX9382" fmla="*/ 4417244 w 12192000"/>
              <a:gd name="connsiteY9382" fmla="*/ 337552 h 2007826"/>
              <a:gd name="connsiteX9383" fmla="*/ 4432480 w 12192000"/>
              <a:gd name="connsiteY9383" fmla="*/ 346554 h 2007826"/>
              <a:gd name="connsiteX9384" fmla="*/ 4442095 w 12192000"/>
              <a:gd name="connsiteY9384" fmla="*/ 335551 h 2007826"/>
              <a:gd name="connsiteX9385" fmla="*/ 4444121 w 12192000"/>
              <a:gd name="connsiteY9385" fmla="*/ 342029 h 2007826"/>
              <a:gd name="connsiteX9386" fmla="*/ 4458112 w 12192000"/>
              <a:gd name="connsiteY9386" fmla="*/ 334075 h 2007826"/>
              <a:gd name="connsiteX9387" fmla="*/ 4452821 w 12192000"/>
              <a:gd name="connsiteY9387" fmla="*/ 348268 h 2007826"/>
              <a:gd name="connsiteX9388" fmla="*/ 4476592 w 12192000"/>
              <a:gd name="connsiteY9388" fmla="*/ 326311 h 2007826"/>
              <a:gd name="connsiteX9389" fmla="*/ 4483586 w 12192000"/>
              <a:gd name="connsiteY9389" fmla="*/ 339981 h 2007826"/>
              <a:gd name="connsiteX9390" fmla="*/ 4498403 w 12192000"/>
              <a:gd name="connsiteY9390" fmla="*/ 334027 h 2007826"/>
              <a:gd name="connsiteX9391" fmla="*/ 4508073 w 12192000"/>
              <a:gd name="connsiteY9391" fmla="*/ 337313 h 2007826"/>
              <a:gd name="connsiteX9392" fmla="*/ 4522601 w 12192000"/>
              <a:gd name="connsiteY9392" fmla="*/ 336409 h 2007826"/>
              <a:gd name="connsiteX9393" fmla="*/ 4533510 w 12192000"/>
              <a:gd name="connsiteY9393" fmla="*/ 325882 h 2007826"/>
              <a:gd name="connsiteX9394" fmla="*/ 4530222 w 12192000"/>
              <a:gd name="connsiteY9394" fmla="*/ 338981 h 2007826"/>
              <a:gd name="connsiteX9395" fmla="*/ 4543991 w 12192000"/>
              <a:gd name="connsiteY9395" fmla="*/ 326168 h 2007826"/>
              <a:gd name="connsiteX9396" fmla="*/ 4543466 w 12192000"/>
              <a:gd name="connsiteY9396" fmla="*/ 338504 h 2007826"/>
              <a:gd name="connsiteX9397" fmla="*/ 4557233 w 12192000"/>
              <a:gd name="connsiteY9397" fmla="*/ 326406 h 2007826"/>
              <a:gd name="connsiteX9398" fmla="*/ 4570378 w 12192000"/>
              <a:gd name="connsiteY9398" fmla="*/ 322977 h 2007826"/>
              <a:gd name="connsiteX9399" fmla="*/ 4567620 w 12192000"/>
              <a:gd name="connsiteY9399" fmla="*/ 335170 h 2007826"/>
              <a:gd name="connsiteX9400" fmla="*/ 4591860 w 12192000"/>
              <a:gd name="connsiteY9400" fmla="*/ 337266 h 2007826"/>
              <a:gd name="connsiteX9401" fmla="*/ 4585858 w 12192000"/>
              <a:gd name="connsiteY9401" fmla="*/ 328883 h 2007826"/>
              <a:gd name="connsiteX9402" fmla="*/ 4595855 w 12192000"/>
              <a:gd name="connsiteY9402" fmla="*/ 321596 h 2007826"/>
              <a:gd name="connsiteX9403" fmla="*/ 4596143 w 12192000"/>
              <a:gd name="connsiteY9403" fmla="*/ 333979 h 2007826"/>
              <a:gd name="connsiteX9404" fmla="*/ 4607288 w 12192000"/>
              <a:gd name="connsiteY9404" fmla="*/ 322072 h 2007826"/>
              <a:gd name="connsiteX9405" fmla="*/ 4612330 w 12192000"/>
              <a:gd name="connsiteY9405" fmla="*/ 328073 h 2007826"/>
              <a:gd name="connsiteX9406" fmla="*/ 4620842 w 12192000"/>
              <a:gd name="connsiteY9406" fmla="*/ 319262 h 2007826"/>
              <a:gd name="connsiteX9407" fmla="*/ 4629522 w 12192000"/>
              <a:gd name="connsiteY9407" fmla="*/ 322453 h 2007826"/>
              <a:gd name="connsiteX9408" fmla="*/ 4630186 w 12192000"/>
              <a:gd name="connsiteY9408" fmla="*/ 307878 h 2007826"/>
              <a:gd name="connsiteX9409" fmla="*/ 4639598 w 12192000"/>
              <a:gd name="connsiteY9409" fmla="*/ 314975 h 2007826"/>
              <a:gd name="connsiteX9410" fmla="*/ 4634366 w 12192000"/>
              <a:gd name="connsiteY9410" fmla="*/ 328835 h 2007826"/>
              <a:gd name="connsiteX9411" fmla="*/ 4645724 w 12192000"/>
              <a:gd name="connsiteY9411" fmla="*/ 317833 h 2007826"/>
              <a:gd name="connsiteX9412" fmla="*/ 4652087 w 12192000"/>
              <a:gd name="connsiteY9412" fmla="*/ 323739 h 2007826"/>
              <a:gd name="connsiteX9413" fmla="*/ 4660654 w 12192000"/>
              <a:gd name="connsiteY9413" fmla="*/ 303258 h 2007826"/>
              <a:gd name="connsiteX9414" fmla="*/ 4606249 w 12192000"/>
              <a:gd name="connsiteY9414" fmla="*/ 307354 h 2007826"/>
              <a:gd name="connsiteX9415" fmla="*/ 4604805 w 12192000"/>
              <a:gd name="connsiteY9415" fmla="*/ 304925 h 2007826"/>
              <a:gd name="connsiteX9416" fmla="*/ 4516695 w 12192000"/>
              <a:gd name="connsiteY9416" fmla="*/ 316404 h 2007826"/>
              <a:gd name="connsiteX9417" fmla="*/ 4511884 w 12192000"/>
              <a:gd name="connsiteY9417" fmla="*/ 313118 h 2007826"/>
              <a:gd name="connsiteX9418" fmla="*/ 4507406 w 12192000"/>
              <a:gd name="connsiteY9418" fmla="*/ 318500 h 2007826"/>
              <a:gd name="connsiteX9419" fmla="*/ 4504216 w 12192000"/>
              <a:gd name="connsiteY9419" fmla="*/ 314737 h 2007826"/>
              <a:gd name="connsiteX9420" fmla="*/ 4455766 w 12192000"/>
              <a:gd name="connsiteY9420" fmla="*/ 320119 h 2007826"/>
              <a:gd name="connsiteX9421" fmla="*/ 4412243 w 12192000"/>
              <a:gd name="connsiteY9421" fmla="*/ 325406 h 2007826"/>
              <a:gd name="connsiteX9422" fmla="*/ 4363462 w 12192000"/>
              <a:gd name="connsiteY9422" fmla="*/ 330645 h 2007826"/>
              <a:gd name="connsiteX9423" fmla="*/ 4361194 w 12192000"/>
              <a:gd name="connsiteY9423" fmla="*/ 329121 h 2007826"/>
              <a:gd name="connsiteX9424" fmla="*/ 4321786 w 12192000"/>
              <a:gd name="connsiteY9424" fmla="*/ 334884 h 2007826"/>
              <a:gd name="connsiteX9425" fmla="*/ 4096383 w 12192000"/>
              <a:gd name="connsiteY9425" fmla="*/ 360319 h 2007826"/>
              <a:gd name="connsiteX9426" fmla="*/ 3988147 w 12192000"/>
              <a:gd name="connsiteY9426" fmla="*/ 376370 h 2007826"/>
              <a:gd name="connsiteX9427" fmla="*/ 3844008 w 12192000"/>
              <a:gd name="connsiteY9427" fmla="*/ 393135 h 2007826"/>
              <a:gd name="connsiteX9428" fmla="*/ 3745731 w 12192000"/>
              <a:gd name="connsiteY9428" fmla="*/ 406329 h 2007826"/>
              <a:gd name="connsiteX9429" fmla="*/ 3726505 w 12192000"/>
              <a:gd name="connsiteY9429" fmla="*/ 406424 h 2007826"/>
              <a:gd name="connsiteX9430" fmla="*/ 3622530 w 12192000"/>
              <a:gd name="connsiteY9430" fmla="*/ 425047 h 2007826"/>
              <a:gd name="connsiteX9431" fmla="*/ 3550438 w 12192000"/>
              <a:gd name="connsiteY9431" fmla="*/ 434859 h 2007826"/>
              <a:gd name="connsiteX9432" fmla="*/ 3522558 w 12192000"/>
              <a:gd name="connsiteY9432" fmla="*/ 439384 h 2007826"/>
              <a:gd name="connsiteX9433" fmla="*/ 3459748 w 12192000"/>
              <a:gd name="connsiteY9433" fmla="*/ 448481 h 2007826"/>
              <a:gd name="connsiteX9434" fmla="*/ 3423984 w 12192000"/>
              <a:gd name="connsiteY9434" fmla="*/ 456102 h 2007826"/>
              <a:gd name="connsiteX9435" fmla="*/ 3369476 w 12192000"/>
              <a:gd name="connsiteY9435" fmla="*/ 462770 h 2007826"/>
              <a:gd name="connsiteX9436" fmla="*/ 3348663 w 12192000"/>
              <a:gd name="connsiteY9436" fmla="*/ 467581 h 2007826"/>
              <a:gd name="connsiteX9437" fmla="*/ 3284140 w 12192000"/>
              <a:gd name="connsiteY9437" fmla="*/ 478154 h 2007826"/>
              <a:gd name="connsiteX9438" fmla="*/ 3278751 w 12192000"/>
              <a:gd name="connsiteY9438" fmla="*/ 477440 h 2007826"/>
              <a:gd name="connsiteX9439" fmla="*/ 3236603 w 12192000"/>
              <a:gd name="connsiteY9439" fmla="*/ 483584 h 2007826"/>
              <a:gd name="connsiteX9440" fmla="*/ 3244221 w 12192000"/>
              <a:gd name="connsiteY9440" fmla="*/ 469819 h 2007826"/>
              <a:gd name="connsiteX9441" fmla="*/ 3249793 w 12192000"/>
              <a:gd name="connsiteY9441" fmla="*/ 473439 h 2007826"/>
              <a:gd name="connsiteX9442" fmla="*/ 3279084 w 12192000"/>
              <a:gd name="connsiteY9442" fmla="*/ 468533 h 2007826"/>
              <a:gd name="connsiteX9443" fmla="*/ 3303416 w 12192000"/>
              <a:gd name="connsiteY9443" fmla="*/ 462722 h 2007826"/>
              <a:gd name="connsiteX9444" fmla="*/ 3341824 w 12192000"/>
              <a:gd name="connsiteY9444" fmla="*/ 458245 h 2007826"/>
              <a:gd name="connsiteX9445" fmla="*/ 3380101 w 12192000"/>
              <a:gd name="connsiteY9445" fmla="*/ 452006 h 2007826"/>
              <a:gd name="connsiteX9446" fmla="*/ 3438918 w 12192000"/>
              <a:gd name="connsiteY9446" fmla="*/ 441813 h 2007826"/>
              <a:gd name="connsiteX9447" fmla="*/ 3544063 w 12192000"/>
              <a:gd name="connsiteY9447" fmla="*/ 424619 h 2007826"/>
              <a:gd name="connsiteX9448" fmla="*/ 3627527 w 12192000"/>
              <a:gd name="connsiteY9448" fmla="*/ 413616 h 2007826"/>
              <a:gd name="connsiteX9449" fmla="*/ 3736263 w 12192000"/>
              <a:gd name="connsiteY9449" fmla="*/ 397232 h 2007826"/>
              <a:gd name="connsiteX9450" fmla="*/ 3808076 w 12192000"/>
              <a:gd name="connsiteY9450" fmla="*/ 387087 h 2007826"/>
              <a:gd name="connsiteX9451" fmla="*/ 3870219 w 12192000"/>
              <a:gd name="connsiteY9451" fmla="*/ 376846 h 2007826"/>
              <a:gd name="connsiteX9452" fmla="*/ 3874033 w 12192000"/>
              <a:gd name="connsiteY9452" fmla="*/ 378227 h 2007826"/>
              <a:gd name="connsiteX9453" fmla="*/ 3913158 w 12192000"/>
              <a:gd name="connsiteY9453" fmla="*/ 372845 h 2007826"/>
              <a:gd name="connsiteX9454" fmla="*/ 3945868 w 12192000"/>
              <a:gd name="connsiteY9454" fmla="*/ 367368 h 2007826"/>
              <a:gd name="connsiteX9455" fmla="*/ 3950784 w 12192000"/>
              <a:gd name="connsiteY9455" fmla="*/ 368273 h 2007826"/>
              <a:gd name="connsiteX9456" fmla="*/ 3981097 w 12192000"/>
              <a:gd name="connsiteY9456" fmla="*/ 362367 h 2007826"/>
              <a:gd name="connsiteX9457" fmla="*/ 3976151 w 12192000"/>
              <a:gd name="connsiteY9457" fmla="*/ 359414 h 2007826"/>
              <a:gd name="connsiteX9458" fmla="*/ 3267750 w 12192000"/>
              <a:gd name="connsiteY9458" fmla="*/ 456816 h 2007826"/>
              <a:gd name="connsiteX9459" fmla="*/ 3232841 w 12192000"/>
              <a:gd name="connsiteY9459" fmla="*/ 459341 h 2007826"/>
              <a:gd name="connsiteX9460" fmla="*/ 3344809 w 12192000"/>
              <a:gd name="connsiteY9460" fmla="*/ 440479 h 2007826"/>
              <a:gd name="connsiteX9461" fmla="*/ 3349141 w 12192000"/>
              <a:gd name="connsiteY9461" fmla="*/ 435145 h 2007826"/>
              <a:gd name="connsiteX9462" fmla="*/ 3371382 w 12192000"/>
              <a:gd name="connsiteY9462" fmla="*/ 435954 h 2007826"/>
              <a:gd name="connsiteX9463" fmla="*/ 4022494 w 12192000"/>
              <a:gd name="connsiteY9463" fmla="*/ 344506 h 2007826"/>
              <a:gd name="connsiteX9464" fmla="*/ 4048553 w 12192000"/>
              <a:gd name="connsiteY9464" fmla="*/ 340171 h 2007826"/>
              <a:gd name="connsiteX9465" fmla="*/ 4051125 w 12192000"/>
              <a:gd name="connsiteY9465" fmla="*/ 334265 h 2007826"/>
              <a:gd name="connsiteX9466" fmla="*/ 4052269 w 12192000"/>
              <a:gd name="connsiteY9466" fmla="*/ 338600 h 2007826"/>
              <a:gd name="connsiteX9467" fmla="*/ 4067846 w 12192000"/>
              <a:gd name="connsiteY9467" fmla="*/ 341457 h 2007826"/>
              <a:gd name="connsiteX9468" fmla="*/ 4075374 w 12192000"/>
              <a:gd name="connsiteY9468" fmla="*/ 336837 h 2007826"/>
              <a:gd name="connsiteX9469" fmla="*/ 4078231 w 12192000"/>
              <a:gd name="connsiteY9469" fmla="*/ 340457 h 2007826"/>
              <a:gd name="connsiteX9470" fmla="*/ 4115055 w 12192000"/>
              <a:gd name="connsiteY9470" fmla="*/ 333170 h 2007826"/>
              <a:gd name="connsiteX9471" fmla="*/ 4116390 w 12192000"/>
              <a:gd name="connsiteY9471" fmla="*/ 338076 h 2007826"/>
              <a:gd name="connsiteX9472" fmla="*/ 4126204 w 12192000"/>
              <a:gd name="connsiteY9472" fmla="*/ 328359 h 2007826"/>
              <a:gd name="connsiteX9473" fmla="*/ 4143544 w 12192000"/>
              <a:gd name="connsiteY9473" fmla="*/ 322358 h 2007826"/>
              <a:gd name="connsiteX9474" fmla="*/ 4143877 w 12192000"/>
              <a:gd name="connsiteY9474" fmla="*/ 333313 h 2007826"/>
              <a:gd name="connsiteX9475" fmla="*/ 4155692 w 12192000"/>
              <a:gd name="connsiteY9475" fmla="*/ 323406 h 2007826"/>
              <a:gd name="connsiteX9476" fmla="*/ 4153501 w 12192000"/>
              <a:gd name="connsiteY9476" fmla="*/ 333932 h 2007826"/>
              <a:gd name="connsiteX9477" fmla="*/ 4171032 w 12192000"/>
              <a:gd name="connsiteY9477" fmla="*/ 317500 h 2007826"/>
              <a:gd name="connsiteX9478" fmla="*/ 4166601 w 12192000"/>
              <a:gd name="connsiteY9478" fmla="*/ 332074 h 2007826"/>
              <a:gd name="connsiteX9479" fmla="*/ 4179559 w 12192000"/>
              <a:gd name="connsiteY9479" fmla="*/ 322310 h 2007826"/>
              <a:gd name="connsiteX9480" fmla="*/ 4184322 w 12192000"/>
              <a:gd name="connsiteY9480" fmla="*/ 327883 h 2007826"/>
              <a:gd name="connsiteX9481" fmla="*/ 4195289 w 12192000"/>
              <a:gd name="connsiteY9481" fmla="*/ 316309 h 2007826"/>
              <a:gd name="connsiteX9482" fmla="*/ 4192231 w 12192000"/>
              <a:gd name="connsiteY9482" fmla="*/ 328407 h 2007826"/>
              <a:gd name="connsiteX9483" fmla="*/ 4205357 w 12192000"/>
              <a:gd name="connsiteY9483" fmla="*/ 316880 h 2007826"/>
              <a:gd name="connsiteX9484" fmla="*/ 4205439 w 12192000"/>
              <a:gd name="connsiteY9484" fmla="*/ 329026 h 2007826"/>
              <a:gd name="connsiteX9485" fmla="*/ 4218834 w 12192000"/>
              <a:gd name="connsiteY9485" fmla="*/ 316976 h 2007826"/>
              <a:gd name="connsiteX9486" fmla="*/ 4220588 w 12192000"/>
              <a:gd name="connsiteY9486" fmla="*/ 323787 h 2007826"/>
              <a:gd name="connsiteX9487" fmla="*/ 4234489 w 12192000"/>
              <a:gd name="connsiteY9487" fmla="*/ 311641 h 2007826"/>
              <a:gd name="connsiteX9488" fmla="*/ 4229401 w 12192000"/>
              <a:gd name="connsiteY9488" fmla="*/ 324263 h 2007826"/>
              <a:gd name="connsiteX9489" fmla="*/ 4241428 w 12192000"/>
              <a:gd name="connsiteY9489" fmla="*/ 318071 h 2007826"/>
              <a:gd name="connsiteX9490" fmla="*/ 4246351 w 12192000"/>
              <a:gd name="connsiteY9490" fmla="*/ 323025 h 2007826"/>
              <a:gd name="connsiteX9491" fmla="*/ 4256348 w 12192000"/>
              <a:gd name="connsiteY9491" fmla="*/ 311975 h 2007826"/>
              <a:gd name="connsiteX9492" fmla="*/ 4259905 w 12192000"/>
              <a:gd name="connsiteY9492" fmla="*/ 319500 h 2007826"/>
              <a:gd name="connsiteX9493" fmla="*/ 4271107 w 12192000"/>
              <a:gd name="connsiteY9493" fmla="*/ 308831 h 2007826"/>
              <a:gd name="connsiteX9494" fmla="*/ 4273728 w 12192000"/>
              <a:gd name="connsiteY9494" fmla="*/ 319119 h 2007826"/>
              <a:gd name="connsiteX9495" fmla="*/ 4284402 w 12192000"/>
              <a:gd name="connsiteY9495" fmla="*/ 308164 h 2007826"/>
              <a:gd name="connsiteX9496" fmla="*/ 4281404 w 12192000"/>
              <a:gd name="connsiteY9496" fmla="*/ 318024 h 2007826"/>
              <a:gd name="connsiteX9497" fmla="*/ 4287330 w 12192000"/>
              <a:gd name="connsiteY9497" fmla="*/ 317976 h 2007826"/>
              <a:gd name="connsiteX9498" fmla="*/ 4283581 w 12192000"/>
              <a:gd name="connsiteY9498" fmla="*/ 312117 h 2007826"/>
              <a:gd name="connsiteX9499" fmla="*/ 4296121 w 12192000"/>
              <a:gd name="connsiteY9499" fmla="*/ 308498 h 2007826"/>
              <a:gd name="connsiteX9500" fmla="*/ 4295931 w 12192000"/>
              <a:gd name="connsiteY9500" fmla="*/ 319024 h 2007826"/>
              <a:gd name="connsiteX9501" fmla="*/ 4309574 w 12192000"/>
              <a:gd name="connsiteY9501" fmla="*/ 307307 h 2007826"/>
              <a:gd name="connsiteX9502" fmla="*/ 4310668 w 12192000"/>
              <a:gd name="connsiteY9502" fmla="*/ 314451 h 2007826"/>
              <a:gd name="connsiteX9503" fmla="*/ 4324901 w 12192000"/>
              <a:gd name="connsiteY9503" fmla="*/ 301877 h 2007826"/>
              <a:gd name="connsiteX9504" fmla="*/ 4318004 w 12192000"/>
              <a:gd name="connsiteY9504" fmla="*/ 317690 h 2007826"/>
              <a:gd name="connsiteX9505" fmla="*/ 4337287 w 12192000"/>
              <a:gd name="connsiteY9505" fmla="*/ 310689 h 2007826"/>
              <a:gd name="connsiteX9506" fmla="*/ 4351639 w 12192000"/>
              <a:gd name="connsiteY9506" fmla="*/ 307545 h 2007826"/>
              <a:gd name="connsiteX9507" fmla="*/ 4361431 w 12192000"/>
              <a:gd name="connsiteY9507" fmla="*/ 299067 h 2007826"/>
              <a:gd name="connsiteX9508" fmla="*/ 4362989 w 12192000"/>
              <a:gd name="connsiteY9508" fmla="*/ 309688 h 2007826"/>
              <a:gd name="connsiteX9509" fmla="*/ 4375637 w 12192000"/>
              <a:gd name="connsiteY9509" fmla="*/ 298400 h 2007826"/>
              <a:gd name="connsiteX9510" fmla="*/ 4371860 w 12192000"/>
              <a:gd name="connsiteY9510" fmla="*/ 308402 h 2007826"/>
              <a:gd name="connsiteX9511" fmla="*/ 4376122 w 12192000"/>
              <a:gd name="connsiteY9511" fmla="*/ 309212 h 2007826"/>
              <a:gd name="connsiteX9512" fmla="*/ 4376270 w 12192000"/>
              <a:gd name="connsiteY9512" fmla="*/ 303211 h 2007826"/>
              <a:gd name="connsiteX9513" fmla="*/ 4380163 w 12192000"/>
              <a:gd name="connsiteY9513" fmla="*/ 301258 h 2007826"/>
              <a:gd name="connsiteX9514" fmla="*/ 4386919 w 12192000"/>
              <a:gd name="connsiteY9514" fmla="*/ 297829 h 2007826"/>
              <a:gd name="connsiteX9515" fmla="*/ 4381298 w 12192000"/>
              <a:gd name="connsiteY9515" fmla="*/ 313213 h 2007826"/>
              <a:gd name="connsiteX9516" fmla="*/ 4400790 w 12192000"/>
              <a:gd name="connsiteY9516" fmla="*/ 297876 h 2007826"/>
              <a:gd name="connsiteX9517" fmla="*/ 4398838 w 12192000"/>
              <a:gd name="connsiteY9517" fmla="*/ 307688 h 2007826"/>
              <a:gd name="connsiteX9518" fmla="*/ 4413340 w 12192000"/>
              <a:gd name="connsiteY9518" fmla="*/ 293113 h 2007826"/>
              <a:gd name="connsiteX9519" fmla="*/ 4415864 w 12192000"/>
              <a:gd name="connsiteY9519" fmla="*/ 301972 h 2007826"/>
              <a:gd name="connsiteX9520" fmla="*/ 4429163 w 12192000"/>
              <a:gd name="connsiteY9520" fmla="*/ 291875 h 2007826"/>
              <a:gd name="connsiteX9521" fmla="*/ 4424088 w 12192000"/>
              <a:gd name="connsiteY9521" fmla="*/ 305687 h 2007826"/>
              <a:gd name="connsiteX9522" fmla="*/ 4436578 w 12192000"/>
              <a:gd name="connsiteY9522" fmla="*/ 293685 h 2007826"/>
              <a:gd name="connsiteX9523" fmla="*/ 4440429 w 12192000"/>
              <a:gd name="connsiteY9523" fmla="*/ 299400 h 2007826"/>
              <a:gd name="connsiteX9524" fmla="*/ 4447873 w 12192000"/>
              <a:gd name="connsiteY9524" fmla="*/ 292970 h 2007826"/>
              <a:gd name="connsiteX9525" fmla="*/ 4462406 w 12192000"/>
              <a:gd name="connsiteY9525" fmla="*/ 302687 h 2007826"/>
              <a:gd name="connsiteX9526" fmla="*/ 4486325 w 12192000"/>
              <a:gd name="connsiteY9526" fmla="*/ 292970 h 2007826"/>
              <a:gd name="connsiteX9527" fmla="*/ 4483924 w 12192000"/>
              <a:gd name="connsiteY9527" fmla="*/ 302973 h 2007826"/>
              <a:gd name="connsiteX9528" fmla="*/ 4512027 w 12192000"/>
              <a:gd name="connsiteY9528" fmla="*/ 295923 h 2007826"/>
              <a:gd name="connsiteX9529" fmla="*/ 4500931 w 12192000"/>
              <a:gd name="connsiteY9529" fmla="*/ 294066 h 2007826"/>
              <a:gd name="connsiteX9530" fmla="*/ 4498545 w 12192000"/>
              <a:gd name="connsiteY9530" fmla="*/ 297971 h 2007826"/>
              <a:gd name="connsiteX9531" fmla="*/ 4516122 w 12192000"/>
              <a:gd name="connsiteY9531" fmla="*/ 298448 h 2007826"/>
              <a:gd name="connsiteX9532" fmla="*/ 4509884 w 12192000"/>
              <a:gd name="connsiteY9532" fmla="*/ 290732 h 2007826"/>
              <a:gd name="connsiteX9533" fmla="*/ 4525079 w 12192000"/>
              <a:gd name="connsiteY9533" fmla="*/ 290541 h 2007826"/>
              <a:gd name="connsiteX9534" fmla="*/ 4519030 w 12192000"/>
              <a:gd name="connsiteY9534" fmla="*/ 298924 h 2007826"/>
              <a:gd name="connsiteX9535" fmla="*/ 4530176 w 12192000"/>
              <a:gd name="connsiteY9535" fmla="*/ 298876 h 2007826"/>
              <a:gd name="connsiteX9536" fmla="*/ 4524602 w 12192000"/>
              <a:gd name="connsiteY9536" fmla="*/ 286397 h 2007826"/>
              <a:gd name="connsiteX9537" fmla="*/ 4538511 w 12192000"/>
              <a:gd name="connsiteY9537" fmla="*/ 285683 h 2007826"/>
              <a:gd name="connsiteX9538" fmla="*/ 4541180 w 12192000"/>
              <a:gd name="connsiteY9538" fmla="*/ 292923 h 2007826"/>
              <a:gd name="connsiteX9539" fmla="*/ 4552042 w 12192000"/>
              <a:gd name="connsiteY9539" fmla="*/ 284111 h 2007826"/>
              <a:gd name="connsiteX9540" fmla="*/ 4547610 w 12192000"/>
              <a:gd name="connsiteY9540" fmla="*/ 296733 h 2007826"/>
              <a:gd name="connsiteX9541" fmla="*/ 4565760 w 12192000"/>
              <a:gd name="connsiteY9541" fmla="*/ 279015 h 2007826"/>
              <a:gd name="connsiteX9542" fmla="*/ 4568381 w 12192000"/>
              <a:gd name="connsiteY9542" fmla="*/ 284730 h 2007826"/>
              <a:gd name="connsiteX9543" fmla="*/ 4580907 w 12192000"/>
              <a:gd name="connsiteY9543" fmla="*/ 279015 h 2007826"/>
              <a:gd name="connsiteX9544" fmla="*/ 4571759 w 12192000"/>
              <a:gd name="connsiteY9544" fmla="*/ 294780 h 2007826"/>
              <a:gd name="connsiteX9545" fmla="*/ 4585572 w 12192000"/>
              <a:gd name="connsiteY9545" fmla="*/ 290827 h 2007826"/>
              <a:gd name="connsiteX9546" fmla="*/ 4580570 w 12192000"/>
              <a:gd name="connsiteY9546" fmla="*/ 286969 h 2007826"/>
              <a:gd name="connsiteX9547" fmla="*/ 4588809 w 12192000"/>
              <a:gd name="connsiteY9547" fmla="*/ 279301 h 2007826"/>
              <a:gd name="connsiteX9548" fmla="*/ 4591908 w 12192000"/>
              <a:gd name="connsiteY9548" fmla="*/ 283492 h 2007826"/>
              <a:gd name="connsiteX9549" fmla="*/ 4627481 w 12192000"/>
              <a:gd name="connsiteY9549" fmla="*/ 276109 h 2007826"/>
              <a:gd name="connsiteX9550" fmla="*/ 4630092 w 12192000"/>
              <a:gd name="connsiteY9550" fmla="*/ 278300 h 2007826"/>
              <a:gd name="connsiteX9551" fmla="*/ 4696468 w 12192000"/>
              <a:gd name="connsiteY9551" fmla="*/ 271299 h 2007826"/>
              <a:gd name="connsiteX9552" fmla="*/ 4697658 w 12192000"/>
              <a:gd name="connsiteY9552" fmla="*/ 284206 h 2007826"/>
              <a:gd name="connsiteX9553" fmla="*/ 4710821 w 12192000"/>
              <a:gd name="connsiteY9553" fmla="*/ 267631 h 2007826"/>
              <a:gd name="connsiteX9554" fmla="*/ 4710249 w 12192000"/>
              <a:gd name="connsiteY9554" fmla="*/ 279777 h 2007826"/>
              <a:gd name="connsiteX9555" fmla="*/ 4715413 w 12192000"/>
              <a:gd name="connsiteY9555" fmla="*/ 280253 h 2007826"/>
              <a:gd name="connsiteX9556" fmla="*/ 4712448 w 12192000"/>
              <a:gd name="connsiteY9556" fmla="*/ 270918 h 2007826"/>
              <a:gd name="connsiteX9557" fmla="*/ 4737531 w 12192000"/>
              <a:gd name="connsiteY9557" fmla="*/ 266393 h 2007826"/>
              <a:gd name="connsiteX9558" fmla="*/ 4740140 w 12192000"/>
              <a:gd name="connsiteY9558" fmla="*/ 270299 h 2007826"/>
              <a:gd name="connsiteX9559" fmla="*/ 4751438 w 12192000"/>
              <a:gd name="connsiteY9559" fmla="*/ 264154 h 2007826"/>
              <a:gd name="connsiteX9560" fmla="*/ 4750128 w 12192000"/>
              <a:gd name="connsiteY9560" fmla="*/ 274776 h 2007826"/>
              <a:gd name="connsiteX9561" fmla="*/ 4758029 w 12192000"/>
              <a:gd name="connsiteY9561" fmla="*/ 264393 h 2007826"/>
              <a:gd name="connsiteX9562" fmla="*/ 4764794 w 12192000"/>
              <a:gd name="connsiteY9562" fmla="*/ 269870 h 2007826"/>
              <a:gd name="connsiteX9563" fmla="*/ 4776828 w 12192000"/>
              <a:gd name="connsiteY9563" fmla="*/ 264250 h 2007826"/>
              <a:gd name="connsiteX9564" fmla="*/ 4772736 w 12192000"/>
              <a:gd name="connsiteY9564" fmla="*/ 275490 h 2007826"/>
              <a:gd name="connsiteX9565" fmla="*/ 4785007 w 12192000"/>
              <a:gd name="connsiteY9565" fmla="*/ 263678 h 2007826"/>
              <a:gd name="connsiteX9566" fmla="*/ 4785055 w 12192000"/>
              <a:gd name="connsiteY9566" fmla="*/ 275252 h 2007826"/>
              <a:gd name="connsiteX9567" fmla="*/ 4788338 w 12192000"/>
              <a:gd name="connsiteY9567" fmla="*/ 274633 h 2007826"/>
              <a:gd name="connsiteX9568" fmla="*/ 4815541 w 12192000"/>
              <a:gd name="connsiteY9568" fmla="*/ 259725 h 2007826"/>
              <a:gd name="connsiteX9569" fmla="*/ 4810310 w 12192000"/>
              <a:gd name="connsiteY9569" fmla="*/ 275252 h 2007826"/>
              <a:gd name="connsiteX9570" fmla="*/ 4824489 w 12192000"/>
              <a:gd name="connsiteY9570" fmla="*/ 258439 h 2007826"/>
              <a:gd name="connsiteX9571" fmla="*/ 4824778 w 12192000"/>
              <a:gd name="connsiteY9571" fmla="*/ 272061 h 2007826"/>
              <a:gd name="connsiteX9572" fmla="*/ 4833292 w 12192000"/>
              <a:gd name="connsiteY9572" fmla="*/ 261821 h 2007826"/>
              <a:gd name="connsiteX9573" fmla="*/ 4863609 w 12192000"/>
              <a:gd name="connsiteY9573" fmla="*/ 261582 h 2007826"/>
              <a:gd name="connsiteX9574" fmla="*/ 4861523 w 12192000"/>
              <a:gd name="connsiteY9574" fmla="*/ 270346 h 2007826"/>
              <a:gd name="connsiteX9575" fmla="*/ 4866836 w 12192000"/>
              <a:gd name="connsiteY9575" fmla="*/ 270441 h 2007826"/>
              <a:gd name="connsiteX9576" fmla="*/ 4865981 w 12192000"/>
              <a:gd name="connsiteY9576" fmla="*/ 261154 h 2007826"/>
              <a:gd name="connsiteX9577" fmla="*/ 4894355 w 12192000"/>
              <a:gd name="connsiteY9577" fmla="*/ 258677 h 2007826"/>
              <a:gd name="connsiteX9578" fmla="*/ 4905228 w 12192000"/>
              <a:gd name="connsiteY9578" fmla="*/ 255200 h 2007826"/>
              <a:gd name="connsiteX9579" fmla="*/ 4901364 w 12192000"/>
              <a:gd name="connsiteY9579" fmla="*/ 270108 h 2007826"/>
              <a:gd name="connsiteX9580" fmla="*/ 4914529 w 12192000"/>
              <a:gd name="connsiteY9580" fmla="*/ 253533 h 2007826"/>
              <a:gd name="connsiteX9581" fmla="*/ 4916915 w 12192000"/>
              <a:gd name="connsiteY9581" fmla="*/ 265345 h 2007826"/>
              <a:gd name="connsiteX9582" fmla="*/ 4918821 w 12192000"/>
              <a:gd name="connsiteY9582" fmla="*/ 256724 h 2007826"/>
              <a:gd name="connsiteX9583" fmla="*/ 4978487 w 12192000"/>
              <a:gd name="connsiteY9583" fmla="*/ 254009 h 2007826"/>
              <a:gd name="connsiteX9584" fmla="*/ 4973908 w 12192000"/>
              <a:gd name="connsiteY9584" fmla="*/ 267869 h 2007826"/>
              <a:gd name="connsiteX9585" fmla="*/ 4988023 w 12192000"/>
              <a:gd name="connsiteY9585" fmla="*/ 252390 h 2007826"/>
              <a:gd name="connsiteX9586" fmla="*/ 5003383 w 12192000"/>
              <a:gd name="connsiteY9586" fmla="*/ 253485 h 2007826"/>
              <a:gd name="connsiteX9587" fmla="*/ 5000380 w 12192000"/>
              <a:gd name="connsiteY9587" fmla="*/ 267822 h 2007826"/>
              <a:gd name="connsiteX9588" fmla="*/ 5008867 w 12192000"/>
              <a:gd name="connsiteY9588" fmla="*/ 252104 h 2007826"/>
              <a:gd name="connsiteX9589" fmla="*/ 5055465 w 12192000"/>
              <a:gd name="connsiteY9589" fmla="*/ 249580 h 2007826"/>
              <a:gd name="connsiteX9590" fmla="*/ 5071488 w 12192000"/>
              <a:gd name="connsiteY9590" fmla="*/ 247198 h 2007826"/>
              <a:gd name="connsiteX9591" fmla="*/ 5072490 w 12192000"/>
              <a:gd name="connsiteY9591" fmla="*/ 250104 h 2007826"/>
              <a:gd name="connsiteX9592" fmla="*/ 5156108 w 12192000"/>
              <a:gd name="connsiteY9592" fmla="*/ 243388 h 2007826"/>
              <a:gd name="connsiteX9593" fmla="*/ 5164426 w 12192000"/>
              <a:gd name="connsiteY9593" fmla="*/ 244721 h 2007826"/>
              <a:gd name="connsiteX9594" fmla="*/ 5277556 w 12192000"/>
              <a:gd name="connsiteY9594" fmla="*/ 239482 h 2007826"/>
              <a:gd name="connsiteX9595" fmla="*/ 5402677 w 12192000"/>
              <a:gd name="connsiteY9595" fmla="*/ 234672 h 2007826"/>
              <a:gd name="connsiteX9596" fmla="*/ 5541371 w 12192000"/>
              <a:gd name="connsiteY9596" fmla="*/ 230242 h 2007826"/>
              <a:gd name="connsiteX9597" fmla="*/ 5555178 w 12192000"/>
              <a:gd name="connsiteY9597" fmla="*/ 230004 h 2007826"/>
              <a:gd name="connsiteX9598" fmla="*/ 5810568 w 12192000"/>
              <a:gd name="connsiteY9598" fmla="*/ 227289 h 2007826"/>
              <a:gd name="connsiteX9599" fmla="*/ 5813568 w 12192000"/>
              <a:gd name="connsiteY9599" fmla="*/ 237863 h 2007826"/>
              <a:gd name="connsiteX9600" fmla="*/ 5812091 w 12192000"/>
              <a:gd name="connsiteY9600" fmla="*/ 225860 h 2007826"/>
              <a:gd name="connsiteX9601" fmla="*/ 5848562 w 12192000"/>
              <a:gd name="connsiteY9601" fmla="*/ 227527 h 2007826"/>
              <a:gd name="connsiteX9602" fmla="*/ 5851610 w 12192000"/>
              <a:gd name="connsiteY9602" fmla="*/ 237101 h 2007826"/>
              <a:gd name="connsiteX9603" fmla="*/ 5848848 w 12192000"/>
              <a:gd name="connsiteY9603" fmla="*/ 225146 h 2007826"/>
              <a:gd name="connsiteX9604" fmla="*/ 5886033 w 12192000"/>
              <a:gd name="connsiteY9604" fmla="*/ 227098 h 2007826"/>
              <a:gd name="connsiteX9605" fmla="*/ 5893173 w 12192000"/>
              <a:gd name="connsiteY9605" fmla="*/ 218335 h 2007826"/>
              <a:gd name="connsiteX9606" fmla="*/ 5849562 w 12192000"/>
              <a:gd name="connsiteY9606" fmla="*/ 216620 h 2007826"/>
              <a:gd name="connsiteX9607" fmla="*/ 5842609 w 12192000"/>
              <a:gd name="connsiteY9607" fmla="*/ 214524 h 2007826"/>
              <a:gd name="connsiteX9608" fmla="*/ 5817663 w 12192000"/>
              <a:gd name="connsiteY9608" fmla="*/ 216477 h 2007826"/>
              <a:gd name="connsiteX9609" fmla="*/ 5779334 w 12192000"/>
              <a:gd name="connsiteY9609" fmla="*/ 215763 h 2007826"/>
              <a:gd name="connsiteX9610" fmla="*/ 5741054 w 12192000"/>
              <a:gd name="connsiteY9610" fmla="*/ 215953 h 2007826"/>
              <a:gd name="connsiteX9611" fmla="*/ 5693157 w 12192000"/>
              <a:gd name="connsiteY9611" fmla="*/ 216763 h 2007826"/>
              <a:gd name="connsiteX9612" fmla="*/ 5576889 w 12192000"/>
              <a:gd name="connsiteY9612" fmla="*/ 217954 h 2007826"/>
              <a:gd name="connsiteX9613" fmla="*/ 5486902 w 12192000"/>
              <a:gd name="connsiteY9613" fmla="*/ 221431 h 2007826"/>
              <a:gd name="connsiteX9614" fmla="*/ 5485238 w 12192000"/>
              <a:gd name="connsiteY9614" fmla="*/ 217334 h 2007826"/>
              <a:gd name="connsiteX9615" fmla="*/ 5476524 w 12192000"/>
              <a:gd name="connsiteY9615" fmla="*/ 222383 h 2007826"/>
              <a:gd name="connsiteX9616" fmla="*/ 5469763 w 12192000"/>
              <a:gd name="connsiteY9616" fmla="*/ 220859 h 2007826"/>
              <a:gd name="connsiteX9617" fmla="*/ 5391156 w 12192000"/>
              <a:gd name="connsiteY9617" fmla="*/ 222669 h 2007826"/>
              <a:gd name="connsiteX9618" fmla="*/ 5341307 w 12192000"/>
              <a:gd name="connsiteY9618" fmla="*/ 224860 h 2007826"/>
              <a:gd name="connsiteX9619" fmla="*/ 5318435 w 12192000"/>
              <a:gd name="connsiteY9619" fmla="*/ 228527 h 2007826"/>
              <a:gd name="connsiteX9620" fmla="*/ 5246287 w 12192000"/>
              <a:gd name="connsiteY9620" fmla="*/ 230004 h 2007826"/>
              <a:gd name="connsiteX9621" fmla="*/ 5227277 w 12192000"/>
              <a:gd name="connsiteY9621" fmla="*/ 230194 h 2007826"/>
              <a:gd name="connsiteX9622" fmla="*/ 5118125 w 12192000"/>
              <a:gd name="connsiteY9622" fmla="*/ 233862 h 2007826"/>
              <a:gd name="connsiteX9623" fmla="*/ 5112469 w 12192000"/>
              <a:gd name="connsiteY9623" fmla="*/ 234719 h 2007826"/>
              <a:gd name="connsiteX9624" fmla="*/ 5028947 w 12192000"/>
              <a:gd name="connsiteY9624" fmla="*/ 239292 h 2007826"/>
              <a:gd name="connsiteX9625" fmla="*/ 5022557 w 12192000"/>
              <a:gd name="connsiteY9625" fmla="*/ 239244 h 2007826"/>
              <a:gd name="connsiteX9626" fmla="*/ 4997802 w 12192000"/>
              <a:gd name="connsiteY9626" fmla="*/ 240530 h 2007826"/>
              <a:gd name="connsiteX9627" fmla="*/ 4945484 w 12192000"/>
              <a:gd name="connsiteY9627" fmla="*/ 244102 h 2007826"/>
              <a:gd name="connsiteX9628" fmla="*/ 4791047 w 12192000"/>
              <a:gd name="connsiteY9628" fmla="*/ 252437 h 2007826"/>
              <a:gd name="connsiteX9629" fmla="*/ 4711443 w 12192000"/>
              <a:gd name="connsiteY9629" fmla="*/ 259058 h 2007826"/>
              <a:gd name="connsiteX9630" fmla="*/ 4548468 w 12192000"/>
              <a:gd name="connsiteY9630" fmla="*/ 273918 h 2007826"/>
              <a:gd name="connsiteX9631" fmla="*/ 4548278 w 12192000"/>
              <a:gd name="connsiteY9631" fmla="*/ 271585 h 2007826"/>
              <a:gd name="connsiteX9632" fmla="*/ 4499738 w 12192000"/>
              <a:gd name="connsiteY9632" fmla="*/ 279539 h 2007826"/>
              <a:gd name="connsiteX9633" fmla="*/ 4494218 w 12192000"/>
              <a:gd name="connsiteY9633" fmla="*/ 276824 h 2007826"/>
              <a:gd name="connsiteX9634" fmla="*/ 4455435 w 12192000"/>
              <a:gd name="connsiteY9634" fmla="*/ 282301 h 2007826"/>
              <a:gd name="connsiteX9635" fmla="*/ 4410288 w 12192000"/>
              <a:gd name="connsiteY9635" fmla="*/ 286826 h 2007826"/>
              <a:gd name="connsiteX9636" fmla="*/ 4396417 w 12192000"/>
              <a:gd name="connsiteY9636" fmla="*/ 288112 h 2007826"/>
              <a:gd name="connsiteX9637" fmla="*/ 4395085 w 12192000"/>
              <a:gd name="connsiteY9637" fmla="*/ 285921 h 2007826"/>
              <a:gd name="connsiteX9638" fmla="*/ 4250395 w 12192000"/>
              <a:gd name="connsiteY9638" fmla="*/ 301734 h 2007826"/>
              <a:gd name="connsiteX9639" fmla="*/ 4126252 w 12192000"/>
              <a:gd name="connsiteY9639" fmla="*/ 316309 h 2007826"/>
              <a:gd name="connsiteX9640" fmla="*/ 4120868 w 12192000"/>
              <a:gd name="connsiteY9640" fmla="*/ 313594 h 2007826"/>
              <a:gd name="connsiteX9641" fmla="*/ 4075182 w 12192000"/>
              <a:gd name="connsiteY9641" fmla="*/ 320167 h 2007826"/>
              <a:gd name="connsiteX9642" fmla="*/ 3946203 w 12192000"/>
              <a:gd name="connsiteY9642" fmla="*/ 334646 h 2007826"/>
              <a:gd name="connsiteX9643" fmla="*/ 3908154 w 12192000"/>
              <a:gd name="connsiteY9643" fmla="*/ 339076 h 2007826"/>
              <a:gd name="connsiteX9644" fmla="*/ 3854540 w 12192000"/>
              <a:gd name="connsiteY9644" fmla="*/ 344839 h 2007826"/>
              <a:gd name="connsiteX9645" fmla="*/ 3851348 w 12192000"/>
              <a:gd name="connsiteY9645" fmla="*/ 341553 h 2007826"/>
              <a:gd name="connsiteX9646" fmla="*/ 3843675 w 12192000"/>
              <a:gd name="connsiteY9646" fmla="*/ 347506 h 2007826"/>
              <a:gd name="connsiteX9647" fmla="*/ 3779375 w 12192000"/>
              <a:gd name="connsiteY9647" fmla="*/ 353984 h 2007826"/>
              <a:gd name="connsiteX9648" fmla="*/ 3773808 w 12192000"/>
              <a:gd name="connsiteY9648" fmla="*/ 354555 h 2007826"/>
              <a:gd name="connsiteX9649" fmla="*/ 3741305 w 12192000"/>
              <a:gd name="connsiteY9649" fmla="*/ 358318 h 2007826"/>
              <a:gd name="connsiteX9650" fmla="*/ 3703901 w 12192000"/>
              <a:gd name="connsiteY9650" fmla="*/ 362271 h 2007826"/>
              <a:gd name="connsiteX9651" fmla="*/ 3706472 w 12192000"/>
              <a:gd name="connsiteY9651" fmla="*/ 355651 h 2007826"/>
              <a:gd name="connsiteX9652" fmla="*/ 3732361 w 12192000"/>
              <a:gd name="connsiteY9652" fmla="*/ 347792 h 2007826"/>
              <a:gd name="connsiteX9653" fmla="*/ 3737451 w 12192000"/>
              <a:gd name="connsiteY9653" fmla="*/ 351888 h 2007826"/>
              <a:gd name="connsiteX9654" fmla="*/ 3740545 w 12192000"/>
              <a:gd name="connsiteY9654" fmla="*/ 346030 h 2007826"/>
              <a:gd name="connsiteX9655" fmla="*/ 3748869 w 12192000"/>
              <a:gd name="connsiteY9655" fmla="*/ 350697 h 2007826"/>
              <a:gd name="connsiteX9656" fmla="*/ 3769571 w 12192000"/>
              <a:gd name="connsiteY9656" fmla="*/ 343458 h 2007826"/>
              <a:gd name="connsiteX9657" fmla="*/ 3788653 w 12192000"/>
              <a:gd name="connsiteY9657" fmla="*/ 345649 h 2007826"/>
              <a:gd name="connsiteX9658" fmla="*/ 3806837 w 12192000"/>
              <a:gd name="connsiteY9658" fmla="*/ 339076 h 2007826"/>
              <a:gd name="connsiteX9659" fmla="*/ 3860880 w 12192000"/>
              <a:gd name="connsiteY9659" fmla="*/ 333694 h 2007826"/>
              <a:gd name="connsiteX9660" fmla="*/ 3866025 w 12192000"/>
              <a:gd name="connsiteY9660" fmla="*/ 337123 h 2007826"/>
              <a:gd name="connsiteX9661" fmla="*/ 3873077 w 12192000"/>
              <a:gd name="connsiteY9661" fmla="*/ 328121 h 2007826"/>
              <a:gd name="connsiteX9662" fmla="*/ 3878750 w 12192000"/>
              <a:gd name="connsiteY9662" fmla="*/ 330264 h 2007826"/>
              <a:gd name="connsiteX9663" fmla="*/ 3905772 w 12192000"/>
              <a:gd name="connsiteY9663" fmla="*/ 327930 h 2007826"/>
              <a:gd name="connsiteX9664" fmla="*/ 3913921 w 12192000"/>
              <a:gd name="connsiteY9664" fmla="*/ 322167 h 2007826"/>
              <a:gd name="connsiteX9665" fmla="*/ 3915303 w 12192000"/>
              <a:gd name="connsiteY9665" fmla="*/ 326692 h 2007826"/>
              <a:gd name="connsiteX9666" fmla="*/ 3947687 w 12192000"/>
              <a:gd name="connsiteY9666" fmla="*/ 320929 h 2007826"/>
              <a:gd name="connsiteX9667" fmla="*/ 3949059 w 12192000"/>
              <a:gd name="connsiteY9667" fmla="*/ 319548 h 2007826"/>
              <a:gd name="connsiteX9668" fmla="*/ 3969860 w 12192000"/>
              <a:gd name="connsiteY9668" fmla="*/ 320643 h 2007826"/>
              <a:gd name="connsiteX9669" fmla="*/ 4004677 w 12192000"/>
              <a:gd name="connsiteY9669" fmla="*/ 314785 h 2007826"/>
              <a:gd name="connsiteX9670" fmla="*/ 4007060 w 12192000"/>
              <a:gd name="connsiteY9670" fmla="*/ 316595 h 2007826"/>
              <a:gd name="connsiteX9671" fmla="*/ 4040979 w 12192000"/>
              <a:gd name="connsiteY9671" fmla="*/ 309736 h 2007826"/>
              <a:gd name="connsiteX9672" fmla="*/ 4045885 w 12192000"/>
              <a:gd name="connsiteY9672" fmla="*/ 311594 h 2007826"/>
              <a:gd name="connsiteX9673" fmla="*/ 4108054 w 12192000"/>
              <a:gd name="connsiteY9673" fmla="*/ 301353 h 2007826"/>
              <a:gd name="connsiteX9674" fmla="*/ 4162409 w 12192000"/>
              <a:gd name="connsiteY9674" fmla="*/ 295399 h 2007826"/>
              <a:gd name="connsiteX9675" fmla="*/ 4163171 w 12192000"/>
              <a:gd name="connsiteY9675" fmla="*/ 297924 h 2007826"/>
              <a:gd name="connsiteX9676" fmla="*/ 4208286 w 12192000"/>
              <a:gd name="connsiteY9676" fmla="*/ 290779 h 2007826"/>
              <a:gd name="connsiteX9677" fmla="*/ 4216035 w 12192000"/>
              <a:gd name="connsiteY9677" fmla="*/ 291589 h 2007826"/>
              <a:gd name="connsiteX9678" fmla="*/ 4255984 w 12192000"/>
              <a:gd name="connsiteY9678" fmla="*/ 287159 h 2007826"/>
              <a:gd name="connsiteX9679" fmla="*/ 4288328 w 12192000"/>
              <a:gd name="connsiteY9679" fmla="*/ 282349 h 2007826"/>
              <a:gd name="connsiteX9680" fmla="*/ 4293307 w 12192000"/>
              <a:gd name="connsiteY9680" fmla="*/ 282301 h 2007826"/>
              <a:gd name="connsiteX9681" fmla="*/ 4341780 w 12192000"/>
              <a:gd name="connsiteY9681" fmla="*/ 276871 h 2007826"/>
              <a:gd name="connsiteX9682" fmla="*/ 4345532 w 12192000"/>
              <a:gd name="connsiteY9682" fmla="*/ 278157 h 2007826"/>
              <a:gd name="connsiteX9683" fmla="*/ 4406278 w 12192000"/>
              <a:gd name="connsiteY9683" fmla="*/ 271966 h 2007826"/>
              <a:gd name="connsiteX9684" fmla="*/ 4546848 w 12192000"/>
              <a:gd name="connsiteY9684" fmla="*/ 257581 h 2007826"/>
              <a:gd name="connsiteX9685" fmla="*/ 4549184 w 12192000"/>
              <a:gd name="connsiteY9685" fmla="*/ 259201 h 2007826"/>
              <a:gd name="connsiteX9686" fmla="*/ 4597055 w 12192000"/>
              <a:gd name="connsiteY9686" fmla="*/ 252056 h 2007826"/>
              <a:gd name="connsiteX9687" fmla="*/ 4602433 w 12192000"/>
              <a:gd name="connsiteY9687" fmla="*/ 254343 h 2007826"/>
              <a:gd name="connsiteX9688" fmla="*/ 4700478 w 12192000"/>
              <a:gd name="connsiteY9688" fmla="*/ 243007 h 2007826"/>
              <a:gd name="connsiteX9689" fmla="*/ 4700999 w 12192000"/>
              <a:gd name="connsiteY9689" fmla="*/ 245293 h 2007826"/>
              <a:gd name="connsiteX9690" fmla="*/ 4717228 w 12192000"/>
              <a:gd name="connsiteY9690" fmla="*/ 243578 h 2007826"/>
              <a:gd name="connsiteX9691" fmla="*/ 4771786 w 12192000"/>
              <a:gd name="connsiteY9691" fmla="*/ 240006 h 2007826"/>
              <a:gd name="connsiteX9692" fmla="*/ 4773500 w 12192000"/>
              <a:gd name="connsiteY9692" fmla="*/ 236291 h 2007826"/>
              <a:gd name="connsiteX9693" fmla="*/ 4778445 w 12192000"/>
              <a:gd name="connsiteY9693" fmla="*/ 240244 h 2007826"/>
              <a:gd name="connsiteX9694" fmla="*/ 4837526 w 12192000"/>
              <a:gd name="connsiteY9694" fmla="*/ 235053 h 2007826"/>
              <a:gd name="connsiteX9695" fmla="*/ 4914240 w 12192000"/>
              <a:gd name="connsiteY9695" fmla="*/ 230099 h 2007826"/>
              <a:gd name="connsiteX9696" fmla="*/ 4984209 w 12192000"/>
              <a:gd name="connsiteY9696" fmla="*/ 225717 h 2007826"/>
              <a:gd name="connsiteX9697" fmla="*/ 4999138 w 12192000"/>
              <a:gd name="connsiteY9697" fmla="*/ 224479 h 2007826"/>
              <a:gd name="connsiteX9698" fmla="*/ 5002668 w 12192000"/>
              <a:gd name="connsiteY9698" fmla="*/ 225765 h 2007826"/>
              <a:gd name="connsiteX9699" fmla="*/ 5087559 w 12192000"/>
              <a:gd name="connsiteY9699" fmla="*/ 218335 h 2007826"/>
              <a:gd name="connsiteX9700" fmla="*/ 5093264 w 12192000"/>
              <a:gd name="connsiteY9700" fmla="*/ 221240 h 2007826"/>
              <a:gd name="connsiteX9701" fmla="*/ 5174172 w 12192000"/>
              <a:gd name="connsiteY9701" fmla="*/ 215763 h 2007826"/>
              <a:gd name="connsiteX9702" fmla="*/ 5189919 w 12192000"/>
              <a:gd name="connsiteY9702" fmla="*/ 214858 h 2007826"/>
              <a:gd name="connsiteX9703" fmla="*/ 5192178 w 12192000"/>
              <a:gd name="connsiteY9703" fmla="*/ 216334 h 2007826"/>
              <a:gd name="connsiteX9704" fmla="*/ 5207790 w 12192000"/>
              <a:gd name="connsiteY9704" fmla="*/ 215143 h 2007826"/>
              <a:gd name="connsiteX9705" fmla="*/ 5304268 w 12192000"/>
              <a:gd name="connsiteY9705" fmla="*/ 210142 h 2007826"/>
              <a:gd name="connsiteX9706" fmla="*/ 5307433 w 12192000"/>
              <a:gd name="connsiteY9706" fmla="*/ 213429 h 2007826"/>
              <a:gd name="connsiteX9707" fmla="*/ 5315106 w 12192000"/>
              <a:gd name="connsiteY9707" fmla="*/ 207046 h 2007826"/>
              <a:gd name="connsiteX9708" fmla="*/ 5322869 w 12192000"/>
              <a:gd name="connsiteY9708" fmla="*/ 213429 h 2007826"/>
              <a:gd name="connsiteX9709" fmla="*/ 5327972 w 12192000"/>
              <a:gd name="connsiteY9709" fmla="*/ 207475 h 2007826"/>
              <a:gd name="connsiteX9710" fmla="*/ 5329719 w 12192000"/>
              <a:gd name="connsiteY9710" fmla="*/ 211667 h 2007826"/>
              <a:gd name="connsiteX9711" fmla="*/ 5413058 w 12192000"/>
              <a:gd name="connsiteY9711" fmla="*/ 205427 h 2007826"/>
              <a:gd name="connsiteX9712" fmla="*/ 5427435 w 12192000"/>
              <a:gd name="connsiteY9712" fmla="*/ 205903 h 2007826"/>
              <a:gd name="connsiteX9713" fmla="*/ 5474047 w 12192000"/>
              <a:gd name="connsiteY9713" fmla="*/ 204855 h 2007826"/>
              <a:gd name="connsiteX9714" fmla="*/ 5539276 w 12192000"/>
              <a:gd name="connsiteY9714" fmla="*/ 202807 h 2007826"/>
              <a:gd name="connsiteX9715" fmla="*/ 5545941 w 12192000"/>
              <a:gd name="connsiteY9715" fmla="*/ 201855 h 2007826"/>
              <a:gd name="connsiteX9716" fmla="*/ 5570462 w 12192000"/>
              <a:gd name="connsiteY9716" fmla="*/ 200855 h 2007826"/>
              <a:gd name="connsiteX9717" fmla="*/ 5575843 w 12192000"/>
              <a:gd name="connsiteY9717" fmla="*/ 202760 h 2007826"/>
              <a:gd name="connsiteX9718" fmla="*/ 5590648 w 12192000"/>
              <a:gd name="connsiteY9718" fmla="*/ 201950 h 2007826"/>
              <a:gd name="connsiteX9719" fmla="*/ 5593173 w 12192000"/>
              <a:gd name="connsiteY9719" fmla="*/ 198425 h 2007826"/>
              <a:gd name="connsiteX9720" fmla="*/ 5604076 w 12192000"/>
              <a:gd name="connsiteY9720" fmla="*/ 204141 h 2007826"/>
              <a:gd name="connsiteX9721" fmla="*/ 5605980 w 12192000"/>
              <a:gd name="connsiteY9721" fmla="*/ 200569 h 2007826"/>
              <a:gd name="connsiteX9722" fmla="*/ 5639546 w 12192000"/>
              <a:gd name="connsiteY9722" fmla="*/ 201140 h 2007826"/>
              <a:gd name="connsiteX9723" fmla="*/ 5908173 w 12192000"/>
              <a:gd name="connsiteY9723" fmla="*/ 196901 h 2007826"/>
              <a:gd name="connsiteX9724" fmla="*/ 5952594 w 12192000"/>
              <a:gd name="connsiteY9724" fmla="*/ 197330 h 2007826"/>
              <a:gd name="connsiteX9725" fmla="*/ 5966830 w 12192000"/>
              <a:gd name="connsiteY9725" fmla="*/ 197330 h 2007826"/>
              <a:gd name="connsiteX9726" fmla="*/ 5968068 w 12192000"/>
              <a:gd name="connsiteY9726" fmla="*/ 195568 h 2007826"/>
              <a:gd name="connsiteX9727" fmla="*/ 5985018 w 12192000"/>
              <a:gd name="connsiteY9727" fmla="*/ 196520 h 2007826"/>
              <a:gd name="connsiteX9728" fmla="*/ 5991160 w 12192000"/>
              <a:gd name="connsiteY9728" fmla="*/ 199473 h 2007826"/>
              <a:gd name="connsiteX9729" fmla="*/ 5999445 w 12192000"/>
              <a:gd name="connsiteY9729" fmla="*/ 193567 h 2007826"/>
              <a:gd name="connsiteX9730" fmla="*/ 6001063 w 12192000"/>
              <a:gd name="connsiteY9730" fmla="*/ 197092 h 2007826"/>
              <a:gd name="connsiteX9731" fmla="*/ 6019251 w 12192000"/>
              <a:gd name="connsiteY9731" fmla="*/ 197759 h 2007826"/>
              <a:gd name="connsiteX9732" fmla="*/ 6020727 w 12192000"/>
              <a:gd name="connsiteY9732" fmla="*/ 193472 h 2007826"/>
              <a:gd name="connsiteX9733" fmla="*/ 6029629 w 12192000"/>
              <a:gd name="connsiteY9733" fmla="*/ 200045 h 2007826"/>
              <a:gd name="connsiteX9734" fmla="*/ 6037391 w 12192000"/>
              <a:gd name="connsiteY9734" fmla="*/ 193520 h 2007826"/>
              <a:gd name="connsiteX9735" fmla="*/ 6039438 w 12192000"/>
              <a:gd name="connsiteY9735" fmla="*/ 196758 h 2007826"/>
              <a:gd name="connsiteX9736" fmla="*/ 6053627 w 12192000"/>
              <a:gd name="connsiteY9736" fmla="*/ 199283 h 2007826"/>
              <a:gd name="connsiteX9737" fmla="*/ 6059530 w 12192000"/>
              <a:gd name="connsiteY9737" fmla="*/ 195901 h 2007826"/>
              <a:gd name="connsiteX9738" fmla="*/ 6074909 w 12192000"/>
              <a:gd name="connsiteY9738" fmla="*/ 196997 h 2007826"/>
              <a:gd name="connsiteX9739" fmla="*/ 6097953 w 12192000"/>
              <a:gd name="connsiteY9739" fmla="*/ 196234 h 2007826"/>
              <a:gd name="connsiteX9740" fmla="*/ 6117622 w 12192000"/>
              <a:gd name="connsiteY9740" fmla="*/ 196854 h 2007826"/>
              <a:gd name="connsiteX9741" fmla="*/ 6129576 w 12192000"/>
              <a:gd name="connsiteY9741" fmla="*/ 193091 h 2007826"/>
              <a:gd name="connsiteX9742" fmla="*/ 6125480 w 12192000"/>
              <a:gd name="connsiteY9742" fmla="*/ 205237 h 2007826"/>
              <a:gd name="connsiteX9743" fmla="*/ 6135815 w 12192000"/>
              <a:gd name="connsiteY9743" fmla="*/ 194091 h 2007826"/>
              <a:gd name="connsiteX9744" fmla="*/ 6142530 w 12192000"/>
              <a:gd name="connsiteY9744" fmla="*/ 198711 h 2007826"/>
              <a:gd name="connsiteX9745" fmla="*/ 6152055 w 12192000"/>
              <a:gd name="connsiteY9745" fmla="*/ 193424 h 2007826"/>
              <a:gd name="connsiteX9746" fmla="*/ 6153246 w 12192000"/>
              <a:gd name="connsiteY9746" fmla="*/ 197997 h 2007826"/>
              <a:gd name="connsiteX9747" fmla="*/ 6170486 w 12192000"/>
              <a:gd name="connsiteY9747" fmla="*/ 197711 h 2007826"/>
              <a:gd name="connsiteX9748" fmla="*/ 6173867 w 12192000"/>
              <a:gd name="connsiteY9748" fmla="*/ 195091 h 2007826"/>
              <a:gd name="connsiteX9749" fmla="*/ 6189727 w 12192000"/>
              <a:gd name="connsiteY9749" fmla="*/ 194948 h 2007826"/>
              <a:gd name="connsiteX9750" fmla="*/ 6191917 w 12192000"/>
              <a:gd name="connsiteY9750" fmla="*/ 197663 h 2007826"/>
              <a:gd name="connsiteX9751" fmla="*/ 6208681 w 12192000"/>
              <a:gd name="connsiteY9751" fmla="*/ 197568 h 2007826"/>
              <a:gd name="connsiteX9752" fmla="*/ 6214539 w 12192000"/>
              <a:gd name="connsiteY9752" fmla="*/ 193377 h 2007826"/>
              <a:gd name="connsiteX9753" fmla="*/ 6216873 w 12192000"/>
              <a:gd name="connsiteY9753" fmla="*/ 203569 h 2007826"/>
              <a:gd name="connsiteX9754" fmla="*/ 6226541 w 12192000"/>
              <a:gd name="connsiteY9754" fmla="*/ 193805 h 2007826"/>
              <a:gd name="connsiteX9755" fmla="*/ 6232731 w 12192000"/>
              <a:gd name="connsiteY9755" fmla="*/ 199664 h 2007826"/>
              <a:gd name="connsiteX9756" fmla="*/ 6234827 w 12192000"/>
              <a:gd name="connsiteY9756" fmla="*/ 195330 h 2007826"/>
              <a:gd name="connsiteX9757" fmla="*/ 6251162 w 12192000"/>
              <a:gd name="connsiteY9757" fmla="*/ 197235 h 2007826"/>
              <a:gd name="connsiteX9758" fmla="*/ 6293882 w 12192000"/>
              <a:gd name="connsiteY9758" fmla="*/ 201950 h 2007826"/>
              <a:gd name="connsiteX9759" fmla="*/ 6300978 w 12192000"/>
              <a:gd name="connsiteY9759" fmla="*/ 197902 h 2007826"/>
              <a:gd name="connsiteX9760" fmla="*/ 6306979 w 12192000"/>
              <a:gd name="connsiteY9760" fmla="*/ 202045 h 2007826"/>
              <a:gd name="connsiteX9761" fmla="*/ 6332363 w 12192000"/>
              <a:gd name="connsiteY9761" fmla="*/ 199569 h 2007826"/>
              <a:gd name="connsiteX9762" fmla="*/ 6346555 w 12192000"/>
              <a:gd name="connsiteY9762" fmla="*/ 202141 h 2007826"/>
              <a:gd name="connsiteX9763" fmla="*/ 6351985 w 12192000"/>
              <a:gd name="connsiteY9763" fmla="*/ 199569 h 2007826"/>
              <a:gd name="connsiteX9764" fmla="*/ 6367272 w 12192000"/>
              <a:gd name="connsiteY9764" fmla="*/ 200759 h 2007826"/>
              <a:gd name="connsiteX9765" fmla="*/ 6367653 w 12192000"/>
              <a:gd name="connsiteY9765" fmla="*/ 202807 h 2007826"/>
              <a:gd name="connsiteX9766" fmla="*/ 6385227 w 12192000"/>
              <a:gd name="connsiteY9766" fmla="*/ 202664 h 2007826"/>
              <a:gd name="connsiteX9767" fmla="*/ 6391132 w 12192000"/>
              <a:gd name="connsiteY9767" fmla="*/ 197616 h 2007826"/>
              <a:gd name="connsiteX9768" fmla="*/ 6399657 w 12192000"/>
              <a:gd name="connsiteY9768" fmla="*/ 204284 h 2007826"/>
              <a:gd name="connsiteX9769" fmla="*/ 6401848 w 12192000"/>
              <a:gd name="connsiteY9769" fmla="*/ 198425 h 2007826"/>
              <a:gd name="connsiteX9770" fmla="*/ 6408992 w 12192000"/>
              <a:gd name="connsiteY9770" fmla="*/ 203046 h 2007826"/>
              <a:gd name="connsiteX9771" fmla="*/ 6500337 w 12192000"/>
              <a:gd name="connsiteY9771" fmla="*/ 207094 h 2007826"/>
              <a:gd name="connsiteX9772" fmla="*/ 6501717 w 12192000"/>
              <a:gd name="connsiteY9772" fmla="*/ 205237 h 2007826"/>
              <a:gd name="connsiteX9773" fmla="*/ 6519005 w 12192000"/>
              <a:gd name="connsiteY9773" fmla="*/ 205760 h 2007826"/>
              <a:gd name="connsiteX9774" fmla="*/ 6521149 w 12192000"/>
              <a:gd name="connsiteY9774" fmla="*/ 206951 h 2007826"/>
              <a:gd name="connsiteX9775" fmla="*/ 6538055 w 12192000"/>
              <a:gd name="connsiteY9775" fmla="*/ 207046 h 2007826"/>
              <a:gd name="connsiteX9776" fmla="*/ 6540151 w 12192000"/>
              <a:gd name="connsiteY9776" fmla="*/ 205237 h 2007826"/>
              <a:gd name="connsiteX9777" fmla="*/ 6555725 w 12192000"/>
              <a:gd name="connsiteY9777" fmla="*/ 206808 h 2007826"/>
              <a:gd name="connsiteX9778" fmla="*/ 6569726 w 12192000"/>
              <a:gd name="connsiteY9778" fmla="*/ 206570 h 2007826"/>
              <a:gd name="connsiteX9779" fmla="*/ 6637306 w 12192000"/>
              <a:gd name="connsiteY9779" fmla="*/ 211619 h 2007826"/>
              <a:gd name="connsiteX9780" fmla="*/ 6643688 w 12192000"/>
              <a:gd name="connsiteY9780" fmla="*/ 207189 h 2007826"/>
              <a:gd name="connsiteX9781" fmla="*/ 6652213 w 12192000"/>
              <a:gd name="connsiteY9781" fmla="*/ 213953 h 2007826"/>
              <a:gd name="connsiteX9782" fmla="*/ 6653356 w 12192000"/>
              <a:gd name="connsiteY9782" fmla="*/ 209761 h 2007826"/>
              <a:gd name="connsiteX9783" fmla="*/ 6676930 w 12192000"/>
              <a:gd name="connsiteY9783" fmla="*/ 211905 h 2007826"/>
              <a:gd name="connsiteX9784" fmla="*/ 6737842 w 12192000"/>
              <a:gd name="connsiteY9784" fmla="*/ 214715 h 2007826"/>
              <a:gd name="connsiteX9785" fmla="*/ 6750987 w 12192000"/>
              <a:gd name="connsiteY9785" fmla="*/ 216334 h 2007826"/>
              <a:gd name="connsiteX9786" fmla="*/ 6757035 w 12192000"/>
              <a:gd name="connsiteY9786" fmla="*/ 215429 h 2007826"/>
              <a:gd name="connsiteX9787" fmla="*/ 6770799 w 12192000"/>
              <a:gd name="connsiteY9787" fmla="*/ 214667 h 2007826"/>
              <a:gd name="connsiteX9788" fmla="*/ 6777514 w 12192000"/>
              <a:gd name="connsiteY9788" fmla="*/ 218430 h 2007826"/>
              <a:gd name="connsiteX9789" fmla="*/ 6783229 w 12192000"/>
              <a:gd name="connsiteY9789" fmla="*/ 214953 h 2007826"/>
              <a:gd name="connsiteX9790" fmla="*/ 6798374 w 12192000"/>
              <a:gd name="connsiteY9790" fmla="*/ 216096 h 2007826"/>
              <a:gd name="connsiteX9791" fmla="*/ 6860668 w 12192000"/>
              <a:gd name="connsiteY9791" fmla="*/ 220764 h 2007826"/>
              <a:gd name="connsiteX9792" fmla="*/ 6875288 w 12192000"/>
              <a:gd name="connsiteY9792" fmla="*/ 221097 h 2007826"/>
              <a:gd name="connsiteX9793" fmla="*/ 6941058 w 12192000"/>
              <a:gd name="connsiteY9793" fmla="*/ 225098 h 2007826"/>
              <a:gd name="connsiteX9794" fmla="*/ 7047738 w 12192000"/>
              <a:gd name="connsiteY9794" fmla="*/ 231195 h 2007826"/>
              <a:gd name="connsiteX9795" fmla="*/ 7049882 w 12192000"/>
              <a:gd name="connsiteY9795" fmla="*/ 226860 h 2007826"/>
              <a:gd name="connsiteX9796" fmla="*/ 7057978 w 12192000"/>
              <a:gd name="connsiteY9796" fmla="*/ 233576 h 2007826"/>
              <a:gd name="connsiteX9797" fmla="*/ 7064264 w 12192000"/>
              <a:gd name="connsiteY9797" fmla="*/ 229051 h 2007826"/>
              <a:gd name="connsiteX9798" fmla="*/ 7135511 w 12192000"/>
              <a:gd name="connsiteY9798" fmla="*/ 234910 h 2007826"/>
              <a:gd name="connsiteX9799" fmla="*/ 7141178 w 12192000"/>
              <a:gd name="connsiteY9799" fmla="*/ 234624 h 2007826"/>
              <a:gd name="connsiteX9800" fmla="*/ 7255336 w 12192000"/>
              <a:gd name="connsiteY9800" fmla="*/ 244245 h 2007826"/>
              <a:gd name="connsiteX9801" fmla="*/ 7274291 w 12192000"/>
              <a:gd name="connsiteY9801" fmla="*/ 244293 h 2007826"/>
              <a:gd name="connsiteX9802" fmla="*/ 7344204 w 12192000"/>
              <a:gd name="connsiteY9802" fmla="*/ 251151 h 2007826"/>
              <a:gd name="connsiteX9803" fmla="*/ 7350824 w 12192000"/>
              <a:gd name="connsiteY9803" fmla="*/ 248675 h 2007826"/>
              <a:gd name="connsiteX9804" fmla="*/ 7403593 w 12192000"/>
              <a:gd name="connsiteY9804" fmla="*/ 253866 h 2007826"/>
              <a:gd name="connsiteX9805" fmla="*/ 7450836 w 12192000"/>
              <a:gd name="connsiteY9805" fmla="*/ 258486 h 2007826"/>
              <a:gd name="connsiteX9806" fmla="*/ 7493794 w 12192000"/>
              <a:gd name="connsiteY9806" fmla="*/ 263059 h 2007826"/>
              <a:gd name="connsiteX9807" fmla="*/ 7502128 w 12192000"/>
              <a:gd name="connsiteY9807" fmla="*/ 262249 h 2007826"/>
              <a:gd name="connsiteX9808" fmla="*/ 7552135 w 12192000"/>
              <a:gd name="connsiteY9808" fmla="*/ 267584 h 2007826"/>
              <a:gd name="connsiteX9809" fmla="*/ 7565518 w 12192000"/>
              <a:gd name="connsiteY9809" fmla="*/ 268251 h 2007826"/>
              <a:gd name="connsiteX9810" fmla="*/ 7674436 w 12192000"/>
              <a:gd name="connsiteY9810" fmla="*/ 277157 h 2007826"/>
              <a:gd name="connsiteX9811" fmla="*/ 7725490 w 12192000"/>
              <a:gd name="connsiteY9811" fmla="*/ 282968 h 2007826"/>
              <a:gd name="connsiteX9812" fmla="*/ 7775544 w 12192000"/>
              <a:gd name="connsiteY9812" fmla="*/ 287731 h 2007826"/>
              <a:gd name="connsiteX9813" fmla="*/ 7780973 w 12192000"/>
              <a:gd name="connsiteY9813" fmla="*/ 285635 h 2007826"/>
              <a:gd name="connsiteX9814" fmla="*/ 7798403 w 12192000"/>
              <a:gd name="connsiteY9814" fmla="*/ 287779 h 2007826"/>
              <a:gd name="connsiteX9815" fmla="*/ 7814596 w 12192000"/>
              <a:gd name="connsiteY9815" fmla="*/ 287445 h 2007826"/>
              <a:gd name="connsiteX9816" fmla="*/ 7827074 w 12192000"/>
              <a:gd name="connsiteY9816" fmla="*/ 293399 h 2007826"/>
              <a:gd name="connsiteX9817" fmla="*/ 7833884 w 12192000"/>
              <a:gd name="connsiteY9817" fmla="*/ 290827 h 2007826"/>
              <a:gd name="connsiteX9818" fmla="*/ 7879270 w 12192000"/>
              <a:gd name="connsiteY9818" fmla="*/ 296685 h 2007826"/>
              <a:gd name="connsiteX9819" fmla="*/ 7954375 w 12192000"/>
              <a:gd name="connsiteY9819" fmla="*/ 303401 h 2007826"/>
              <a:gd name="connsiteX9820" fmla="*/ 8022384 w 12192000"/>
              <a:gd name="connsiteY9820" fmla="*/ 310927 h 2007826"/>
              <a:gd name="connsiteX9821" fmla="*/ 8621744 w 12192000"/>
              <a:gd name="connsiteY9821" fmla="*/ 377561 h 2007826"/>
              <a:gd name="connsiteX9822" fmla="*/ 9028081 w 12192000"/>
              <a:gd name="connsiteY9822" fmla="*/ 430620 h 2007826"/>
              <a:gd name="connsiteX9823" fmla="*/ 9122521 w 12192000"/>
              <a:gd name="connsiteY9823" fmla="*/ 440098 h 2007826"/>
              <a:gd name="connsiteX9824" fmla="*/ 9158192 w 12192000"/>
              <a:gd name="connsiteY9824" fmla="*/ 447338 h 2007826"/>
              <a:gd name="connsiteX9825" fmla="*/ 9154668 w 12192000"/>
              <a:gd name="connsiteY9825" fmla="*/ 434764 h 2007826"/>
              <a:gd name="connsiteX9826" fmla="*/ 9164669 w 12192000"/>
              <a:gd name="connsiteY9826" fmla="*/ 450958 h 2007826"/>
              <a:gd name="connsiteX9827" fmla="*/ 9192530 w 12192000"/>
              <a:gd name="connsiteY9827" fmla="*/ 445433 h 2007826"/>
              <a:gd name="connsiteX9828" fmla="*/ 9196006 w 12192000"/>
              <a:gd name="connsiteY9828" fmla="*/ 452386 h 2007826"/>
              <a:gd name="connsiteX9829" fmla="*/ 9196007 w 12192000"/>
              <a:gd name="connsiteY9829" fmla="*/ 452387 h 2007826"/>
              <a:gd name="connsiteX9830" fmla="*/ 9230677 w 12192000"/>
              <a:gd name="connsiteY9830" fmla="*/ 452625 h 2007826"/>
              <a:gd name="connsiteX9831" fmla="*/ 9224391 w 12192000"/>
              <a:gd name="connsiteY9831" fmla="*/ 461436 h 2007826"/>
              <a:gd name="connsiteX9832" fmla="*/ 9250966 w 12192000"/>
              <a:gd name="connsiteY9832" fmla="*/ 458722 h 2007826"/>
              <a:gd name="connsiteX9833" fmla="*/ 9287303 w 12192000"/>
              <a:gd name="connsiteY9833" fmla="*/ 465771 h 2007826"/>
              <a:gd name="connsiteX9834" fmla="*/ 9282779 w 12192000"/>
              <a:gd name="connsiteY9834" fmla="*/ 453959 h 2007826"/>
              <a:gd name="connsiteX9835" fmla="*/ 9294638 w 12192000"/>
              <a:gd name="connsiteY9835" fmla="*/ 469438 h 2007826"/>
              <a:gd name="connsiteX9836" fmla="*/ 9314212 w 12192000"/>
              <a:gd name="connsiteY9836" fmla="*/ 454673 h 2007826"/>
              <a:gd name="connsiteX9837" fmla="*/ 9322689 w 12192000"/>
              <a:gd name="connsiteY9837" fmla="*/ 472629 h 2007826"/>
              <a:gd name="connsiteX9838" fmla="*/ 9325927 w 12192000"/>
              <a:gd name="connsiteY9838" fmla="*/ 463675 h 2007826"/>
              <a:gd name="connsiteX9839" fmla="*/ 9337977 w 12192000"/>
              <a:gd name="connsiteY9839" fmla="*/ 466295 h 2007826"/>
              <a:gd name="connsiteX9840" fmla="*/ 9329690 w 12192000"/>
              <a:gd name="connsiteY9840" fmla="*/ 474344 h 2007826"/>
              <a:gd name="connsiteX9841" fmla="*/ 9347025 w 12192000"/>
              <a:gd name="connsiteY9841" fmla="*/ 472915 h 2007826"/>
              <a:gd name="connsiteX9842" fmla="*/ 9356312 w 12192000"/>
              <a:gd name="connsiteY9842" fmla="*/ 454340 h 2007826"/>
              <a:gd name="connsiteX9843" fmla="*/ 9355503 w 12192000"/>
              <a:gd name="connsiteY9843" fmla="*/ 477916 h 2007826"/>
              <a:gd name="connsiteX9844" fmla="*/ 9379125 w 12192000"/>
              <a:gd name="connsiteY9844" fmla="*/ 479393 h 2007826"/>
              <a:gd name="connsiteX9845" fmla="*/ 9370790 w 12192000"/>
              <a:gd name="connsiteY9845" fmla="*/ 473153 h 2007826"/>
              <a:gd name="connsiteX9846" fmla="*/ 9372219 w 12192000"/>
              <a:gd name="connsiteY9846" fmla="*/ 468533 h 2007826"/>
              <a:gd name="connsiteX9847" fmla="*/ 9392126 w 12192000"/>
              <a:gd name="connsiteY9847" fmla="*/ 480631 h 2007826"/>
              <a:gd name="connsiteX9848" fmla="*/ 9386316 w 12192000"/>
              <a:gd name="connsiteY9848" fmla="*/ 470153 h 2007826"/>
              <a:gd name="connsiteX9849" fmla="*/ 9403604 w 12192000"/>
              <a:gd name="connsiteY9849" fmla="*/ 474439 h 2007826"/>
              <a:gd name="connsiteX9850" fmla="*/ 9395413 w 12192000"/>
              <a:gd name="connsiteY9850" fmla="*/ 485346 h 2007826"/>
              <a:gd name="connsiteX9851" fmla="*/ 9409271 w 12192000"/>
              <a:gd name="connsiteY9851" fmla="*/ 479440 h 2007826"/>
              <a:gd name="connsiteX9852" fmla="*/ 9411081 w 12192000"/>
              <a:gd name="connsiteY9852" fmla="*/ 484441 h 2007826"/>
              <a:gd name="connsiteX9853" fmla="*/ 9428892 w 12192000"/>
              <a:gd name="connsiteY9853" fmla="*/ 476202 h 2007826"/>
              <a:gd name="connsiteX9854" fmla="*/ 9441370 w 12192000"/>
              <a:gd name="connsiteY9854" fmla="*/ 492348 h 2007826"/>
              <a:gd name="connsiteX9855" fmla="*/ 9439846 w 12192000"/>
              <a:gd name="connsiteY9855" fmla="*/ 478440 h 2007826"/>
              <a:gd name="connsiteX9856" fmla="*/ 9452848 w 12192000"/>
              <a:gd name="connsiteY9856" fmla="*/ 487585 h 2007826"/>
              <a:gd name="connsiteX9857" fmla="*/ 9455611 w 12192000"/>
              <a:gd name="connsiteY9857" fmla="*/ 477630 h 2007826"/>
              <a:gd name="connsiteX9858" fmla="*/ 9465326 w 12192000"/>
              <a:gd name="connsiteY9858" fmla="*/ 494063 h 2007826"/>
              <a:gd name="connsiteX9859" fmla="*/ 9480328 w 12192000"/>
              <a:gd name="connsiteY9859" fmla="*/ 483965 h 2007826"/>
              <a:gd name="connsiteX9860" fmla="*/ 9488853 w 12192000"/>
              <a:gd name="connsiteY9860" fmla="*/ 491157 h 2007826"/>
              <a:gd name="connsiteX9861" fmla="*/ 9506664 w 12192000"/>
              <a:gd name="connsiteY9861" fmla="*/ 499159 h 2007826"/>
              <a:gd name="connsiteX9862" fmla="*/ 9506093 w 12192000"/>
              <a:gd name="connsiteY9862" fmla="*/ 487776 h 2007826"/>
              <a:gd name="connsiteX9863" fmla="*/ 9516952 w 12192000"/>
              <a:gd name="connsiteY9863" fmla="*/ 496968 h 2007826"/>
              <a:gd name="connsiteX9864" fmla="*/ 9537764 w 12192000"/>
              <a:gd name="connsiteY9864" fmla="*/ 494063 h 2007826"/>
              <a:gd name="connsiteX9865" fmla="*/ 9540954 w 12192000"/>
              <a:gd name="connsiteY9865" fmla="*/ 503970 h 2007826"/>
              <a:gd name="connsiteX9866" fmla="*/ 9546812 w 12192000"/>
              <a:gd name="connsiteY9866" fmla="*/ 493682 h 2007826"/>
              <a:gd name="connsiteX9867" fmla="*/ 9555528 w 12192000"/>
              <a:gd name="connsiteY9867" fmla="*/ 501588 h 2007826"/>
              <a:gd name="connsiteX9868" fmla="*/ 9609058 w 12192000"/>
              <a:gd name="connsiteY9868" fmla="*/ 507732 h 2007826"/>
              <a:gd name="connsiteX9869" fmla="*/ 9633061 w 12192000"/>
              <a:gd name="connsiteY9869" fmla="*/ 511448 h 2007826"/>
              <a:gd name="connsiteX9870" fmla="*/ 9736788 w 12192000"/>
              <a:gd name="connsiteY9870" fmla="*/ 529642 h 2007826"/>
              <a:gd name="connsiteX9871" fmla="*/ 9773555 w 12192000"/>
              <a:gd name="connsiteY9871" fmla="*/ 532833 h 2007826"/>
              <a:gd name="connsiteX9872" fmla="*/ 9772269 w 12192000"/>
              <a:gd name="connsiteY9872" fmla="*/ 537596 h 2007826"/>
              <a:gd name="connsiteX9873" fmla="*/ 9789700 w 12192000"/>
              <a:gd name="connsiteY9873" fmla="*/ 539882 h 2007826"/>
              <a:gd name="connsiteX9874" fmla="*/ 9795463 w 12192000"/>
              <a:gd name="connsiteY9874" fmla="*/ 537549 h 2007826"/>
              <a:gd name="connsiteX9875" fmla="*/ 9827895 w 12192000"/>
              <a:gd name="connsiteY9875" fmla="*/ 548932 h 2007826"/>
              <a:gd name="connsiteX9876" fmla="*/ 9833990 w 12192000"/>
              <a:gd name="connsiteY9876" fmla="*/ 546503 h 2007826"/>
              <a:gd name="connsiteX9877" fmla="*/ 9942957 w 12192000"/>
              <a:gd name="connsiteY9877" fmla="*/ 564031 h 2007826"/>
              <a:gd name="connsiteX9878" fmla="*/ 9972580 w 12192000"/>
              <a:gd name="connsiteY9878" fmla="*/ 571318 h 2007826"/>
              <a:gd name="connsiteX9879" fmla="*/ 9990439 w 12192000"/>
              <a:gd name="connsiteY9879" fmla="*/ 552552 h 2007826"/>
              <a:gd name="connsiteX9880" fmla="*/ 9998344 w 12192000"/>
              <a:gd name="connsiteY9880" fmla="*/ 561697 h 2007826"/>
              <a:gd name="connsiteX9881" fmla="*/ 10012156 w 12192000"/>
              <a:gd name="connsiteY9881" fmla="*/ 554171 h 2007826"/>
              <a:gd name="connsiteX9882" fmla="*/ 10006203 w 12192000"/>
              <a:gd name="connsiteY9882" fmla="*/ 569508 h 2007826"/>
              <a:gd name="connsiteX9883" fmla="*/ 9985106 w 12192000"/>
              <a:gd name="connsiteY9883" fmla="*/ 570461 h 2007826"/>
              <a:gd name="connsiteX9884" fmla="*/ 10041493 w 12192000"/>
              <a:gd name="connsiteY9884" fmla="*/ 568508 h 2007826"/>
              <a:gd name="connsiteX9885" fmla="*/ 10024586 w 12192000"/>
              <a:gd name="connsiteY9885" fmla="*/ 575748 h 2007826"/>
              <a:gd name="connsiteX9886" fmla="*/ 10025776 w 12192000"/>
              <a:gd name="connsiteY9886" fmla="*/ 564126 h 2007826"/>
              <a:gd name="connsiteX9887" fmla="*/ 10014013 w 12192000"/>
              <a:gd name="connsiteY9887" fmla="*/ 571890 h 2007826"/>
              <a:gd name="connsiteX9888" fmla="*/ 10015299 w 12192000"/>
              <a:gd name="connsiteY9888" fmla="*/ 556839 h 2007826"/>
              <a:gd name="connsiteX9889" fmla="*/ 10036540 w 12192000"/>
              <a:gd name="connsiteY9889" fmla="*/ 563983 h 2007826"/>
              <a:gd name="connsiteX9890" fmla="*/ 10051066 w 12192000"/>
              <a:gd name="connsiteY9890" fmla="*/ 568222 h 2007826"/>
              <a:gd name="connsiteX9891" fmla="*/ 10065925 w 12192000"/>
              <a:gd name="connsiteY9891" fmla="*/ 572937 h 2007826"/>
              <a:gd name="connsiteX9892" fmla="*/ 10075830 w 12192000"/>
              <a:gd name="connsiteY9892" fmla="*/ 569127 h 2007826"/>
              <a:gd name="connsiteX9893" fmla="*/ 10066020 w 12192000"/>
              <a:gd name="connsiteY9893" fmla="*/ 591799 h 2007826"/>
              <a:gd name="connsiteX9894" fmla="*/ 10084737 w 12192000"/>
              <a:gd name="connsiteY9894" fmla="*/ 591084 h 2007826"/>
              <a:gd name="connsiteX9895" fmla="*/ 10103167 w 12192000"/>
              <a:gd name="connsiteY9895" fmla="*/ 596847 h 2007826"/>
              <a:gd name="connsiteX9896" fmla="*/ 10137077 w 12192000"/>
              <a:gd name="connsiteY9896" fmla="*/ 601182 h 2007826"/>
              <a:gd name="connsiteX9897" fmla="*/ 10156031 w 12192000"/>
              <a:gd name="connsiteY9897" fmla="*/ 606373 h 2007826"/>
              <a:gd name="connsiteX9898" fmla="*/ 10210609 w 12192000"/>
              <a:gd name="connsiteY9898" fmla="*/ 610851 h 2007826"/>
              <a:gd name="connsiteX9899" fmla="*/ 10205513 w 12192000"/>
              <a:gd name="connsiteY9899" fmla="*/ 617376 h 2007826"/>
              <a:gd name="connsiteX9900" fmla="*/ 10234565 w 12192000"/>
              <a:gd name="connsiteY9900" fmla="*/ 621567 h 2007826"/>
              <a:gd name="connsiteX9901" fmla="*/ 10298811 w 12192000"/>
              <a:gd name="connsiteY9901" fmla="*/ 634570 h 2007826"/>
              <a:gd name="connsiteX9902" fmla="*/ 10361914 w 12192000"/>
              <a:gd name="connsiteY9902" fmla="*/ 646097 h 2007826"/>
              <a:gd name="connsiteX9903" fmla="*/ 10378154 w 12192000"/>
              <a:gd name="connsiteY9903" fmla="*/ 625235 h 2007826"/>
              <a:gd name="connsiteX9904" fmla="*/ 10370296 w 12192000"/>
              <a:gd name="connsiteY9904" fmla="*/ 647383 h 2007826"/>
              <a:gd name="connsiteX9905" fmla="*/ 10428541 w 12192000"/>
              <a:gd name="connsiteY9905" fmla="*/ 660766 h 2007826"/>
              <a:gd name="connsiteX9906" fmla="*/ 10442781 w 12192000"/>
              <a:gd name="connsiteY9906" fmla="*/ 640571 h 2007826"/>
              <a:gd name="connsiteX9907" fmla="*/ 10433828 w 12192000"/>
              <a:gd name="connsiteY9907" fmla="*/ 664958 h 2007826"/>
              <a:gd name="connsiteX9908" fmla="*/ 10462546 w 12192000"/>
              <a:gd name="connsiteY9908" fmla="*/ 664815 h 2007826"/>
              <a:gd name="connsiteX9909" fmla="*/ 10448211 w 12192000"/>
              <a:gd name="connsiteY9909" fmla="*/ 653289 h 2007826"/>
              <a:gd name="connsiteX9910" fmla="*/ 10449163 w 12192000"/>
              <a:gd name="connsiteY9910" fmla="*/ 646430 h 2007826"/>
              <a:gd name="connsiteX9911" fmla="*/ 10469261 w 12192000"/>
              <a:gd name="connsiteY9911" fmla="*/ 651193 h 2007826"/>
              <a:gd name="connsiteX9912" fmla="*/ 10462070 w 12192000"/>
              <a:gd name="connsiteY9912" fmla="*/ 671626 h 2007826"/>
              <a:gd name="connsiteX9913" fmla="*/ 10473167 w 12192000"/>
              <a:gd name="connsiteY9913" fmla="*/ 663719 h 2007826"/>
              <a:gd name="connsiteX9914" fmla="*/ 10496884 w 12192000"/>
              <a:gd name="connsiteY9914" fmla="*/ 676151 h 2007826"/>
              <a:gd name="connsiteX9915" fmla="*/ 10502932 w 12192000"/>
              <a:gd name="connsiteY9915" fmla="*/ 657956 h 2007826"/>
              <a:gd name="connsiteX9916" fmla="*/ 10536270 w 12192000"/>
              <a:gd name="connsiteY9916" fmla="*/ 665148 h 2007826"/>
              <a:gd name="connsiteX9917" fmla="*/ 10528649 w 12192000"/>
              <a:gd name="connsiteY9917" fmla="*/ 686010 h 2007826"/>
              <a:gd name="connsiteX9918" fmla="*/ 10539556 w 12192000"/>
              <a:gd name="connsiteY9918" fmla="*/ 678961 h 2007826"/>
              <a:gd name="connsiteX9919" fmla="*/ 10539222 w 12192000"/>
              <a:gd name="connsiteY9919" fmla="*/ 663577 h 2007826"/>
              <a:gd name="connsiteX9920" fmla="*/ 10542698 w 12192000"/>
              <a:gd name="connsiteY9920" fmla="*/ 687487 h 2007826"/>
              <a:gd name="connsiteX9921" fmla="*/ 10564416 w 12192000"/>
              <a:gd name="connsiteY9921" fmla="*/ 668244 h 2007826"/>
              <a:gd name="connsiteX9922" fmla="*/ 10552271 w 12192000"/>
              <a:gd name="connsiteY9922" fmla="*/ 691154 h 2007826"/>
              <a:gd name="connsiteX9923" fmla="*/ 10569178 w 12192000"/>
              <a:gd name="connsiteY9923" fmla="*/ 683248 h 2007826"/>
              <a:gd name="connsiteX9924" fmla="*/ 10581418 w 12192000"/>
              <a:gd name="connsiteY9924" fmla="*/ 691202 h 2007826"/>
              <a:gd name="connsiteX9925" fmla="*/ 10576322 w 12192000"/>
              <a:gd name="connsiteY9925" fmla="*/ 682295 h 2007826"/>
              <a:gd name="connsiteX9926" fmla="*/ 10568369 w 12192000"/>
              <a:gd name="connsiteY9926" fmla="*/ 678532 h 2007826"/>
              <a:gd name="connsiteX9927" fmla="*/ 10567463 w 12192000"/>
              <a:gd name="connsiteY9927" fmla="*/ 671102 h 2007826"/>
              <a:gd name="connsiteX9928" fmla="*/ 10587276 w 12192000"/>
              <a:gd name="connsiteY9928" fmla="*/ 677103 h 2007826"/>
              <a:gd name="connsiteX9929" fmla="*/ 10589752 w 12192000"/>
              <a:gd name="connsiteY9929" fmla="*/ 695869 h 2007826"/>
              <a:gd name="connsiteX9930" fmla="*/ 10601563 w 12192000"/>
              <a:gd name="connsiteY9930" fmla="*/ 676056 h 2007826"/>
              <a:gd name="connsiteX9931" fmla="*/ 10596181 w 12192000"/>
              <a:gd name="connsiteY9931" fmla="*/ 701490 h 2007826"/>
              <a:gd name="connsiteX9932" fmla="*/ 10607944 w 12192000"/>
              <a:gd name="connsiteY9932" fmla="*/ 680009 h 2007826"/>
              <a:gd name="connsiteX9933" fmla="*/ 10616042 w 12192000"/>
              <a:gd name="connsiteY9933" fmla="*/ 679914 h 2007826"/>
              <a:gd name="connsiteX9934" fmla="*/ 10610564 w 12192000"/>
              <a:gd name="connsiteY9934" fmla="*/ 701918 h 2007826"/>
              <a:gd name="connsiteX9935" fmla="*/ 10623328 w 12192000"/>
              <a:gd name="connsiteY9935" fmla="*/ 684391 h 2007826"/>
              <a:gd name="connsiteX9936" fmla="*/ 10631234 w 12192000"/>
              <a:gd name="connsiteY9936" fmla="*/ 689154 h 2007826"/>
              <a:gd name="connsiteX9937" fmla="*/ 10640759 w 12192000"/>
              <a:gd name="connsiteY9937" fmla="*/ 686153 h 2007826"/>
              <a:gd name="connsiteX9938" fmla="*/ 10635139 w 12192000"/>
              <a:gd name="connsiteY9938" fmla="*/ 704109 h 2007826"/>
              <a:gd name="connsiteX9939" fmla="*/ 10643806 w 12192000"/>
              <a:gd name="connsiteY9939" fmla="*/ 703728 h 2007826"/>
              <a:gd name="connsiteX9940" fmla="*/ 10645092 w 12192000"/>
              <a:gd name="connsiteY9940" fmla="*/ 687153 h 2007826"/>
              <a:gd name="connsiteX9941" fmla="*/ 10655380 w 12192000"/>
              <a:gd name="connsiteY9941" fmla="*/ 693393 h 2007826"/>
              <a:gd name="connsiteX9942" fmla="*/ 10647616 w 12192000"/>
              <a:gd name="connsiteY9942" fmla="*/ 708396 h 2007826"/>
              <a:gd name="connsiteX9943" fmla="*/ 10658904 w 12192000"/>
              <a:gd name="connsiteY9943" fmla="*/ 708587 h 2007826"/>
              <a:gd name="connsiteX9944" fmla="*/ 10656808 w 12192000"/>
              <a:gd name="connsiteY9944" fmla="*/ 694536 h 2007826"/>
              <a:gd name="connsiteX9945" fmla="*/ 10669095 w 12192000"/>
              <a:gd name="connsiteY9945" fmla="*/ 692154 h 2007826"/>
              <a:gd name="connsiteX9946" fmla="*/ 10662285 w 12192000"/>
              <a:gd name="connsiteY9946" fmla="*/ 714493 h 2007826"/>
              <a:gd name="connsiteX9947" fmla="*/ 10672762 w 12192000"/>
              <a:gd name="connsiteY9947" fmla="*/ 707491 h 2007826"/>
              <a:gd name="connsiteX9948" fmla="*/ 10672762 w 12192000"/>
              <a:gd name="connsiteY9948" fmla="*/ 693059 h 2007826"/>
              <a:gd name="connsiteX9949" fmla="*/ 10681669 w 12192000"/>
              <a:gd name="connsiteY9949" fmla="*/ 699585 h 2007826"/>
              <a:gd name="connsiteX9950" fmla="*/ 10676620 w 12192000"/>
              <a:gd name="connsiteY9950" fmla="*/ 715731 h 2007826"/>
              <a:gd name="connsiteX9951" fmla="*/ 10688574 w 12192000"/>
              <a:gd name="connsiteY9951" fmla="*/ 699442 h 2007826"/>
              <a:gd name="connsiteX9952" fmla="*/ 10707386 w 12192000"/>
              <a:gd name="connsiteY9952" fmla="*/ 705538 h 2007826"/>
              <a:gd name="connsiteX9953" fmla="*/ 10701385 w 12192000"/>
              <a:gd name="connsiteY9953" fmla="*/ 718303 h 2007826"/>
              <a:gd name="connsiteX9954" fmla="*/ 10710624 w 12192000"/>
              <a:gd name="connsiteY9954" fmla="*/ 718017 h 2007826"/>
              <a:gd name="connsiteX9955" fmla="*/ 10711435 w 12192000"/>
              <a:gd name="connsiteY9955" fmla="*/ 700728 h 2007826"/>
              <a:gd name="connsiteX9956" fmla="*/ 10715816 w 12192000"/>
              <a:gd name="connsiteY9956" fmla="*/ 725305 h 2007826"/>
              <a:gd name="connsiteX9957" fmla="*/ 10727436 w 12192000"/>
              <a:gd name="connsiteY9957" fmla="*/ 706681 h 2007826"/>
              <a:gd name="connsiteX9958" fmla="*/ 10730008 w 12192000"/>
              <a:gd name="connsiteY9958" fmla="*/ 730449 h 2007826"/>
              <a:gd name="connsiteX9959" fmla="*/ 10741485 w 12192000"/>
              <a:gd name="connsiteY9959" fmla="*/ 712111 h 2007826"/>
              <a:gd name="connsiteX9960" fmla="*/ 10748819 w 12192000"/>
              <a:gd name="connsiteY9960" fmla="*/ 712635 h 2007826"/>
              <a:gd name="connsiteX9961" fmla="*/ 10742391 w 12192000"/>
              <a:gd name="connsiteY9961" fmla="*/ 730496 h 2007826"/>
              <a:gd name="connsiteX9962" fmla="*/ 10755534 w 12192000"/>
              <a:gd name="connsiteY9962" fmla="*/ 714350 h 2007826"/>
              <a:gd name="connsiteX9963" fmla="*/ 10774013 w 12192000"/>
              <a:gd name="connsiteY9963" fmla="*/ 719970 h 2007826"/>
              <a:gd name="connsiteX9964" fmla="*/ 10767583 w 12192000"/>
              <a:gd name="connsiteY9964" fmla="*/ 732735 h 2007826"/>
              <a:gd name="connsiteX9965" fmla="*/ 10775585 w 12192000"/>
              <a:gd name="connsiteY9965" fmla="*/ 732259 h 2007826"/>
              <a:gd name="connsiteX9966" fmla="*/ 10778537 w 12192000"/>
              <a:gd name="connsiteY9966" fmla="*/ 720637 h 2007826"/>
              <a:gd name="connsiteX9967" fmla="*/ 10782966 w 12192000"/>
              <a:gd name="connsiteY9967" fmla="*/ 740070 h 2007826"/>
              <a:gd name="connsiteX9968" fmla="*/ 10795492 w 12192000"/>
              <a:gd name="connsiteY9968" fmla="*/ 720542 h 2007826"/>
              <a:gd name="connsiteX9969" fmla="*/ 10797017 w 12192000"/>
              <a:gd name="connsiteY9969" fmla="*/ 744642 h 2007826"/>
              <a:gd name="connsiteX9970" fmla="*/ 10809303 w 12192000"/>
              <a:gd name="connsiteY9970" fmla="*/ 725686 h 2007826"/>
              <a:gd name="connsiteX9971" fmla="*/ 10812304 w 12192000"/>
              <a:gd name="connsiteY9971" fmla="*/ 743594 h 2007826"/>
              <a:gd name="connsiteX9972" fmla="*/ 10825401 w 12192000"/>
              <a:gd name="connsiteY9972" fmla="*/ 725162 h 2007826"/>
              <a:gd name="connsiteX9973" fmla="*/ 10823210 w 12192000"/>
              <a:gd name="connsiteY9973" fmla="*/ 746309 h 2007826"/>
              <a:gd name="connsiteX9974" fmla="*/ 10842927 w 12192000"/>
              <a:gd name="connsiteY9974" fmla="*/ 750596 h 2007826"/>
              <a:gd name="connsiteX9975" fmla="*/ 10854976 w 12192000"/>
              <a:gd name="connsiteY9975" fmla="*/ 733021 h 2007826"/>
              <a:gd name="connsiteX9976" fmla="*/ 10849118 w 12192000"/>
              <a:gd name="connsiteY9976" fmla="*/ 751977 h 2007826"/>
              <a:gd name="connsiteX9977" fmla="*/ 10857976 w 12192000"/>
              <a:gd name="connsiteY9977" fmla="*/ 751263 h 2007826"/>
              <a:gd name="connsiteX9978" fmla="*/ 10859977 w 12192000"/>
              <a:gd name="connsiteY9978" fmla="*/ 734116 h 2007826"/>
              <a:gd name="connsiteX9979" fmla="*/ 10865548 w 12192000"/>
              <a:gd name="connsiteY9979" fmla="*/ 759217 h 2007826"/>
              <a:gd name="connsiteX9980" fmla="*/ 10876312 w 12192000"/>
              <a:gd name="connsiteY9980" fmla="*/ 740165 h 2007826"/>
              <a:gd name="connsiteX9981" fmla="*/ 10878836 w 12192000"/>
              <a:gd name="connsiteY9981" fmla="*/ 758979 h 2007826"/>
              <a:gd name="connsiteX9982" fmla="*/ 10888932 w 12192000"/>
              <a:gd name="connsiteY9982" fmla="*/ 745595 h 2007826"/>
              <a:gd name="connsiteX9983" fmla="*/ 10894076 w 12192000"/>
              <a:gd name="connsiteY9983" fmla="*/ 751406 h 2007826"/>
              <a:gd name="connsiteX9984" fmla="*/ 10905459 w 12192000"/>
              <a:gd name="connsiteY9984" fmla="*/ 744928 h 2007826"/>
              <a:gd name="connsiteX9985" fmla="*/ 10906316 w 12192000"/>
              <a:gd name="connsiteY9985" fmla="*/ 765790 h 2007826"/>
              <a:gd name="connsiteX9986" fmla="*/ 10910506 w 12192000"/>
              <a:gd name="connsiteY9986" fmla="*/ 765695 h 2007826"/>
              <a:gd name="connsiteX9987" fmla="*/ 10912030 w 12192000"/>
              <a:gd name="connsiteY9987" fmla="*/ 748548 h 2007826"/>
              <a:gd name="connsiteX9988" fmla="*/ 10918841 w 12192000"/>
              <a:gd name="connsiteY9988" fmla="*/ 766028 h 2007826"/>
              <a:gd name="connsiteX9989" fmla="*/ 10924746 w 12192000"/>
              <a:gd name="connsiteY9989" fmla="*/ 765647 h 2007826"/>
              <a:gd name="connsiteX9990" fmla="*/ 10925413 w 12192000"/>
              <a:gd name="connsiteY9990" fmla="*/ 755359 h 2007826"/>
              <a:gd name="connsiteX9991" fmla="*/ 10935891 w 12192000"/>
              <a:gd name="connsiteY9991" fmla="*/ 760551 h 2007826"/>
              <a:gd name="connsiteX9992" fmla="*/ 10928985 w 12192000"/>
              <a:gd name="connsiteY9992" fmla="*/ 772744 h 2007826"/>
              <a:gd name="connsiteX9993" fmla="*/ 10939510 w 12192000"/>
              <a:gd name="connsiteY9993" fmla="*/ 753311 h 2007826"/>
              <a:gd name="connsiteX9994" fmla="*/ 10946034 w 12192000"/>
              <a:gd name="connsiteY9994" fmla="*/ 776507 h 2007826"/>
              <a:gd name="connsiteX9995" fmla="*/ 10958131 w 12192000"/>
              <a:gd name="connsiteY9995" fmla="*/ 758788 h 2007826"/>
              <a:gd name="connsiteX9996" fmla="*/ 10959417 w 12192000"/>
              <a:gd name="connsiteY9996" fmla="*/ 776840 h 2007826"/>
              <a:gd name="connsiteX9997" fmla="*/ 10972514 w 12192000"/>
              <a:gd name="connsiteY9997" fmla="*/ 761741 h 2007826"/>
              <a:gd name="connsiteX9998" fmla="*/ 10973134 w 12192000"/>
              <a:gd name="connsiteY9998" fmla="*/ 782984 h 2007826"/>
              <a:gd name="connsiteX9999" fmla="*/ 10980516 w 12192000"/>
              <a:gd name="connsiteY9999" fmla="*/ 763742 h 2007826"/>
              <a:gd name="connsiteX10000" fmla="*/ 10990564 w 12192000"/>
              <a:gd name="connsiteY10000" fmla="*/ 786842 h 2007826"/>
              <a:gd name="connsiteX10001" fmla="*/ 10992993 w 12192000"/>
              <a:gd name="connsiteY10001" fmla="*/ 767838 h 2007826"/>
              <a:gd name="connsiteX10002" fmla="*/ 10999851 w 12192000"/>
              <a:gd name="connsiteY10002" fmla="*/ 785890 h 2007826"/>
              <a:gd name="connsiteX10003" fmla="*/ 11009614 w 12192000"/>
              <a:gd name="connsiteY10003" fmla="*/ 770267 h 2007826"/>
              <a:gd name="connsiteX10004" fmla="*/ 11014806 w 12192000"/>
              <a:gd name="connsiteY10004" fmla="*/ 782270 h 2007826"/>
              <a:gd name="connsiteX10005" fmla="*/ 11010709 w 12192000"/>
              <a:gd name="connsiteY10005" fmla="*/ 791891 h 2007826"/>
              <a:gd name="connsiteX10006" fmla="*/ 11021044 w 12192000"/>
              <a:gd name="connsiteY10006" fmla="*/ 773125 h 2007826"/>
              <a:gd name="connsiteX10007" fmla="*/ 11027235 w 12192000"/>
              <a:gd name="connsiteY10007" fmla="*/ 785223 h 2007826"/>
              <a:gd name="connsiteX10008" fmla="*/ 11039618 w 12192000"/>
              <a:gd name="connsiteY10008" fmla="*/ 780126 h 2007826"/>
              <a:gd name="connsiteX10009" fmla="*/ 11038046 w 12192000"/>
              <a:gd name="connsiteY10009" fmla="*/ 795654 h 2007826"/>
              <a:gd name="connsiteX10010" fmla="*/ 11048381 w 12192000"/>
              <a:gd name="connsiteY10010" fmla="*/ 782222 h 2007826"/>
              <a:gd name="connsiteX10011" fmla="*/ 11058001 w 12192000"/>
              <a:gd name="connsiteY10011" fmla="*/ 800940 h 2007826"/>
              <a:gd name="connsiteX10012" fmla="*/ 11060145 w 12192000"/>
              <a:gd name="connsiteY10012" fmla="*/ 782746 h 2007826"/>
              <a:gd name="connsiteX10013" fmla="*/ 11071670 w 12192000"/>
              <a:gd name="connsiteY10013" fmla="*/ 806037 h 2007826"/>
              <a:gd name="connsiteX10014" fmla="*/ 11072431 w 12192000"/>
              <a:gd name="connsiteY10014" fmla="*/ 788462 h 2007826"/>
              <a:gd name="connsiteX10015" fmla="*/ 11091481 w 12192000"/>
              <a:gd name="connsiteY10015" fmla="*/ 796082 h 2007826"/>
              <a:gd name="connsiteX10016" fmla="*/ 11094910 w 12192000"/>
              <a:gd name="connsiteY10016" fmla="*/ 808228 h 2007826"/>
              <a:gd name="connsiteX10017" fmla="*/ 11103912 w 12192000"/>
              <a:gd name="connsiteY10017" fmla="*/ 792129 h 2007826"/>
              <a:gd name="connsiteX10018" fmla="*/ 11105816 w 12192000"/>
              <a:gd name="connsiteY10018" fmla="*/ 804751 h 2007826"/>
              <a:gd name="connsiteX10019" fmla="*/ 11114198 w 12192000"/>
              <a:gd name="connsiteY10019" fmla="*/ 799607 h 2007826"/>
              <a:gd name="connsiteX10020" fmla="*/ 11120724 w 12192000"/>
              <a:gd name="connsiteY10020" fmla="*/ 806227 h 2007826"/>
              <a:gd name="connsiteX10021" fmla="*/ 11140869 w 12192000"/>
              <a:gd name="connsiteY10021" fmla="*/ 813515 h 2007826"/>
              <a:gd name="connsiteX10022" fmla="*/ 11140012 w 12192000"/>
              <a:gd name="connsiteY10022" fmla="*/ 801512 h 2007826"/>
              <a:gd name="connsiteX10023" fmla="*/ 11152060 w 12192000"/>
              <a:gd name="connsiteY10023" fmla="*/ 824279 h 2007826"/>
              <a:gd name="connsiteX10024" fmla="*/ 11155538 w 12192000"/>
              <a:gd name="connsiteY10024" fmla="*/ 805799 h 2007826"/>
              <a:gd name="connsiteX10025" fmla="*/ 11158490 w 12192000"/>
              <a:gd name="connsiteY10025" fmla="*/ 816087 h 2007826"/>
              <a:gd name="connsiteX10026" fmla="*/ 11184588 w 12192000"/>
              <a:gd name="connsiteY10026" fmla="*/ 823660 h 2007826"/>
              <a:gd name="connsiteX10027" fmla="*/ 11179016 w 12192000"/>
              <a:gd name="connsiteY10027" fmla="*/ 815896 h 2007826"/>
              <a:gd name="connsiteX10028" fmla="*/ 11183827 w 12192000"/>
              <a:gd name="connsiteY10028" fmla="*/ 812657 h 2007826"/>
              <a:gd name="connsiteX10029" fmla="*/ 11189017 w 12192000"/>
              <a:gd name="connsiteY10029" fmla="*/ 829947 h 2007826"/>
              <a:gd name="connsiteX10030" fmla="*/ 11208162 w 12192000"/>
              <a:gd name="connsiteY10030" fmla="*/ 825375 h 2007826"/>
              <a:gd name="connsiteX10031" fmla="*/ 11252120 w 12192000"/>
              <a:gd name="connsiteY10031" fmla="*/ 833376 h 2007826"/>
              <a:gd name="connsiteX10032" fmla="*/ 11249787 w 12192000"/>
              <a:gd name="connsiteY10032" fmla="*/ 840807 h 2007826"/>
              <a:gd name="connsiteX10033" fmla="*/ 11284648 w 12192000"/>
              <a:gd name="connsiteY10033" fmla="*/ 849809 h 2007826"/>
              <a:gd name="connsiteX10034" fmla="*/ 11288888 w 12192000"/>
              <a:gd name="connsiteY10034" fmla="*/ 842045 h 2007826"/>
              <a:gd name="connsiteX10035" fmla="*/ 11341751 w 12192000"/>
              <a:gd name="connsiteY10035" fmla="*/ 865669 h 2007826"/>
              <a:gd name="connsiteX10036" fmla="*/ 11395186 w 12192000"/>
              <a:gd name="connsiteY10036" fmla="*/ 877815 h 2007826"/>
              <a:gd name="connsiteX10037" fmla="*/ 11465147 w 12192000"/>
              <a:gd name="connsiteY10037" fmla="*/ 897152 h 2007826"/>
              <a:gd name="connsiteX10038" fmla="*/ 11572970 w 12192000"/>
              <a:gd name="connsiteY10038" fmla="*/ 927445 h 2007826"/>
              <a:gd name="connsiteX10039" fmla="*/ 11631597 w 12192000"/>
              <a:gd name="connsiteY10039" fmla="*/ 943925 h 2007826"/>
              <a:gd name="connsiteX10040" fmla="*/ 11637787 w 12192000"/>
              <a:gd name="connsiteY10040" fmla="*/ 943305 h 2007826"/>
              <a:gd name="connsiteX10041" fmla="*/ 11775472 w 12192000"/>
              <a:gd name="connsiteY10041" fmla="*/ 985982 h 2007826"/>
              <a:gd name="connsiteX10042" fmla="*/ 11767613 w 12192000"/>
              <a:gd name="connsiteY10042" fmla="*/ 970073 h 2007826"/>
              <a:gd name="connsiteX10043" fmla="*/ 11775947 w 12192000"/>
              <a:gd name="connsiteY10043" fmla="*/ 970645 h 2007826"/>
              <a:gd name="connsiteX10044" fmla="*/ 11788283 w 12192000"/>
              <a:gd name="connsiteY10044" fmla="*/ 991888 h 2007826"/>
              <a:gd name="connsiteX10045" fmla="*/ 11777044 w 12192000"/>
              <a:gd name="connsiteY10045" fmla="*/ 959071 h 2007826"/>
              <a:gd name="connsiteX10046" fmla="*/ 11798284 w 12192000"/>
              <a:gd name="connsiteY10046" fmla="*/ 994222 h 2007826"/>
              <a:gd name="connsiteX10047" fmla="*/ 11796665 w 12192000"/>
              <a:gd name="connsiteY10047" fmla="*/ 978551 h 2007826"/>
              <a:gd name="connsiteX10048" fmla="*/ 11806999 w 12192000"/>
              <a:gd name="connsiteY10048" fmla="*/ 980314 h 2007826"/>
              <a:gd name="connsiteX10049" fmla="*/ 11801284 w 12192000"/>
              <a:gd name="connsiteY10049" fmla="*/ 990221 h 2007826"/>
              <a:gd name="connsiteX10050" fmla="*/ 11843528 w 12192000"/>
              <a:gd name="connsiteY10050" fmla="*/ 1004510 h 2007826"/>
              <a:gd name="connsiteX10051" fmla="*/ 11881152 w 12192000"/>
              <a:gd name="connsiteY10051" fmla="*/ 1014702 h 2007826"/>
              <a:gd name="connsiteX10052" fmla="*/ 11879961 w 12192000"/>
              <a:gd name="connsiteY10052" fmla="*/ 998223 h 2007826"/>
              <a:gd name="connsiteX10053" fmla="*/ 11849052 w 12192000"/>
              <a:gd name="connsiteY10053" fmla="*/ 988316 h 2007826"/>
              <a:gd name="connsiteX10054" fmla="*/ 11840527 w 12192000"/>
              <a:gd name="connsiteY10054" fmla="*/ 1003366 h 2007826"/>
              <a:gd name="connsiteX10055" fmla="*/ 11843338 w 12192000"/>
              <a:gd name="connsiteY10055" fmla="*/ 984219 h 2007826"/>
              <a:gd name="connsiteX10056" fmla="*/ 11831717 w 12192000"/>
              <a:gd name="connsiteY10056" fmla="*/ 984981 h 2007826"/>
              <a:gd name="connsiteX10057" fmla="*/ 11834526 w 12192000"/>
              <a:gd name="connsiteY10057" fmla="*/ 994460 h 2007826"/>
              <a:gd name="connsiteX10058" fmla="*/ 11822954 w 12192000"/>
              <a:gd name="connsiteY10058" fmla="*/ 993698 h 2007826"/>
              <a:gd name="connsiteX10059" fmla="*/ 11832145 w 12192000"/>
              <a:gd name="connsiteY10059" fmla="*/ 982267 h 2007826"/>
              <a:gd name="connsiteX10060" fmla="*/ 11817858 w 12192000"/>
              <a:gd name="connsiteY10060" fmla="*/ 975979 h 2007826"/>
              <a:gd name="connsiteX10061" fmla="*/ 11837003 w 12192000"/>
              <a:gd name="connsiteY10061" fmla="*/ 975789 h 2007826"/>
              <a:gd name="connsiteX10062" fmla="*/ 11870531 w 12192000"/>
              <a:gd name="connsiteY10062" fmla="*/ 988649 h 2007826"/>
              <a:gd name="connsiteX10063" fmla="*/ 11909870 w 12192000"/>
              <a:gd name="connsiteY10063" fmla="*/ 1000080 h 2007826"/>
              <a:gd name="connsiteX10064" fmla="*/ 11911156 w 12192000"/>
              <a:gd name="connsiteY10064" fmla="*/ 995746 h 2007826"/>
              <a:gd name="connsiteX10065" fmla="*/ 11821382 w 12192000"/>
              <a:gd name="connsiteY10065" fmla="*/ 967025 h 2007826"/>
              <a:gd name="connsiteX10066" fmla="*/ 11817858 w 12192000"/>
              <a:gd name="connsiteY10066" fmla="*/ 975979 h 2007826"/>
              <a:gd name="connsiteX10067" fmla="*/ 11802999 w 12192000"/>
              <a:gd name="connsiteY10067" fmla="*/ 972741 h 2007826"/>
              <a:gd name="connsiteX10068" fmla="*/ 11816858 w 12192000"/>
              <a:gd name="connsiteY10068" fmla="*/ 969692 h 2007826"/>
              <a:gd name="connsiteX10069" fmla="*/ 11816905 w 12192000"/>
              <a:gd name="connsiteY10069" fmla="*/ 966930 h 2007826"/>
              <a:gd name="connsiteX10070" fmla="*/ 11765947 w 12192000"/>
              <a:gd name="connsiteY10070" fmla="*/ 951212 h 2007826"/>
              <a:gd name="connsiteX10071" fmla="*/ 11775663 w 12192000"/>
              <a:gd name="connsiteY10071" fmla="*/ 966168 h 2007826"/>
              <a:gd name="connsiteX10072" fmla="*/ 11740896 w 12192000"/>
              <a:gd name="connsiteY10072" fmla="*/ 955165 h 2007826"/>
              <a:gd name="connsiteX10073" fmla="*/ 11728466 w 12192000"/>
              <a:gd name="connsiteY10073" fmla="*/ 967740 h 2007826"/>
              <a:gd name="connsiteX10074" fmla="*/ 11737943 w 12192000"/>
              <a:gd name="connsiteY10074" fmla="*/ 950641 h 2007826"/>
              <a:gd name="connsiteX10075" fmla="*/ 11724513 w 12192000"/>
              <a:gd name="connsiteY10075" fmla="*/ 951736 h 2007826"/>
              <a:gd name="connsiteX10076" fmla="*/ 11725894 w 12192000"/>
              <a:gd name="connsiteY10076" fmla="*/ 945687 h 2007826"/>
              <a:gd name="connsiteX10077" fmla="*/ 11768947 w 12192000"/>
              <a:gd name="connsiteY10077" fmla="*/ 956070 h 2007826"/>
              <a:gd name="connsiteX10078" fmla="*/ 11713416 w 12192000"/>
              <a:gd name="connsiteY10078" fmla="*/ 934303 h 2007826"/>
              <a:gd name="connsiteX10079" fmla="*/ 11631930 w 12192000"/>
              <a:gd name="connsiteY10079" fmla="*/ 912442 h 2007826"/>
              <a:gd name="connsiteX10080" fmla="*/ 11641074 w 12192000"/>
              <a:gd name="connsiteY10080" fmla="*/ 925063 h 2007826"/>
              <a:gd name="connsiteX10081" fmla="*/ 11627262 w 12192000"/>
              <a:gd name="connsiteY10081" fmla="*/ 915442 h 2007826"/>
              <a:gd name="connsiteX10082" fmla="*/ 11615785 w 12192000"/>
              <a:gd name="connsiteY10082" fmla="*/ 921396 h 2007826"/>
              <a:gd name="connsiteX10083" fmla="*/ 11615738 w 12192000"/>
              <a:gd name="connsiteY10083" fmla="*/ 914156 h 2007826"/>
              <a:gd name="connsiteX10084" fmla="*/ 11627548 w 12192000"/>
              <a:gd name="connsiteY10084" fmla="*/ 911775 h 2007826"/>
              <a:gd name="connsiteX10085" fmla="*/ 11595545 w 12192000"/>
              <a:gd name="connsiteY10085" fmla="*/ 902392 h 2007826"/>
              <a:gd name="connsiteX10086" fmla="*/ 11596163 w 12192000"/>
              <a:gd name="connsiteY10086" fmla="*/ 917681 h 2007826"/>
              <a:gd name="connsiteX10087" fmla="*/ 11591687 w 12192000"/>
              <a:gd name="connsiteY10087" fmla="*/ 899486 h 2007826"/>
              <a:gd name="connsiteX10088" fmla="*/ 11495818 w 12192000"/>
              <a:gd name="connsiteY10088" fmla="*/ 874052 h 2007826"/>
              <a:gd name="connsiteX10089" fmla="*/ 11502580 w 12192000"/>
              <a:gd name="connsiteY10089" fmla="*/ 885007 h 2007826"/>
              <a:gd name="connsiteX10090" fmla="*/ 11485980 w 12192000"/>
              <a:gd name="connsiteY10090" fmla="*/ 879058 h 2007826"/>
              <a:gd name="connsiteX10091" fmla="*/ 11492389 w 12192000"/>
              <a:gd name="connsiteY10091" fmla="*/ 872099 h 2007826"/>
              <a:gd name="connsiteX10092" fmla="*/ 11426666 w 12192000"/>
              <a:gd name="connsiteY10092" fmla="*/ 854238 h 2007826"/>
              <a:gd name="connsiteX10093" fmla="*/ 11434906 w 12192000"/>
              <a:gd name="connsiteY10093" fmla="*/ 862621 h 2007826"/>
              <a:gd name="connsiteX10094" fmla="*/ 11423522 w 12192000"/>
              <a:gd name="connsiteY10094" fmla="*/ 875005 h 2007826"/>
              <a:gd name="connsiteX10095" fmla="*/ 11377899 w 12192000"/>
              <a:gd name="connsiteY10095" fmla="*/ 863764 h 2007826"/>
              <a:gd name="connsiteX10096" fmla="*/ 11372993 w 12192000"/>
              <a:gd name="connsiteY10096" fmla="*/ 855953 h 2007826"/>
              <a:gd name="connsiteX10097" fmla="*/ 11365992 w 12192000"/>
              <a:gd name="connsiteY10097" fmla="*/ 859954 h 2007826"/>
              <a:gd name="connsiteX10098" fmla="*/ 11332893 w 12192000"/>
              <a:gd name="connsiteY10098" fmla="*/ 848951 h 2007826"/>
              <a:gd name="connsiteX10099" fmla="*/ 11318795 w 12192000"/>
              <a:gd name="connsiteY10099" fmla="*/ 845284 h 2007826"/>
              <a:gd name="connsiteX10100" fmla="*/ 11279886 w 12192000"/>
              <a:gd name="connsiteY10100" fmla="*/ 833757 h 2007826"/>
              <a:gd name="connsiteX10101" fmla="*/ 11183827 w 12192000"/>
              <a:gd name="connsiteY10101" fmla="*/ 812657 h 2007826"/>
              <a:gd name="connsiteX10102" fmla="*/ 11188160 w 12192000"/>
              <a:gd name="connsiteY10102" fmla="*/ 809800 h 2007826"/>
              <a:gd name="connsiteX10103" fmla="*/ 11170396 w 12192000"/>
              <a:gd name="connsiteY10103" fmla="*/ 805370 h 2007826"/>
              <a:gd name="connsiteX10104" fmla="*/ 11165300 w 12192000"/>
              <a:gd name="connsiteY10104" fmla="*/ 806894 h 2007826"/>
              <a:gd name="connsiteX10105" fmla="*/ 11079052 w 12192000"/>
              <a:gd name="connsiteY10105" fmla="*/ 783556 h 2007826"/>
              <a:gd name="connsiteX10106" fmla="*/ 10963847 w 12192000"/>
              <a:gd name="connsiteY10106" fmla="*/ 754644 h 2007826"/>
              <a:gd name="connsiteX10107" fmla="*/ 10810637 w 12192000"/>
              <a:gd name="connsiteY10107" fmla="*/ 716969 h 2007826"/>
              <a:gd name="connsiteX10108" fmla="*/ 10810684 w 12192000"/>
              <a:gd name="connsiteY10108" fmla="*/ 703776 h 2007826"/>
              <a:gd name="connsiteX10109" fmla="*/ 10795683 w 12192000"/>
              <a:gd name="connsiteY10109" fmla="*/ 703776 h 2007826"/>
              <a:gd name="connsiteX10110" fmla="*/ 10802827 w 12192000"/>
              <a:gd name="connsiteY10110" fmla="*/ 694822 h 2007826"/>
              <a:gd name="connsiteX10111" fmla="*/ 10776965 w 12192000"/>
              <a:gd name="connsiteY10111" fmla="*/ 699775 h 2007826"/>
              <a:gd name="connsiteX10112" fmla="*/ 10777156 w 12192000"/>
              <a:gd name="connsiteY10112" fmla="*/ 702157 h 2007826"/>
              <a:gd name="connsiteX10113" fmla="*/ 10810446 w 12192000"/>
              <a:gd name="connsiteY10113" fmla="*/ 718160 h 2007826"/>
              <a:gd name="connsiteX10114" fmla="*/ 10729865 w 12192000"/>
              <a:gd name="connsiteY10114" fmla="*/ 698442 h 2007826"/>
              <a:gd name="connsiteX10115" fmla="*/ 10729912 w 12192000"/>
              <a:gd name="connsiteY10115" fmla="*/ 685201 h 2007826"/>
              <a:gd name="connsiteX10116" fmla="*/ 10692574 w 12192000"/>
              <a:gd name="connsiteY10116" fmla="*/ 680295 h 2007826"/>
              <a:gd name="connsiteX10117" fmla="*/ 10725102 w 12192000"/>
              <a:gd name="connsiteY10117" fmla="*/ 690916 h 2007826"/>
              <a:gd name="connsiteX10118" fmla="*/ 10725293 w 12192000"/>
              <a:gd name="connsiteY10118" fmla="*/ 699966 h 2007826"/>
              <a:gd name="connsiteX10119" fmla="*/ 10703623 w 12192000"/>
              <a:gd name="connsiteY10119" fmla="*/ 690964 h 2007826"/>
              <a:gd name="connsiteX10120" fmla="*/ 10612802 w 12192000"/>
              <a:gd name="connsiteY10120" fmla="*/ 674389 h 2007826"/>
              <a:gd name="connsiteX10121" fmla="*/ 10592705 w 12192000"/>
              <a:gd name="connsiteY10121" fmla="*/ 660862 h 2007826"/>
              <a:gd name="connsiteX10122" fmla="*/ 10607373 w 12192000"/>
              <a:gd name="connsiteY10122" fmla="*/ 665006 h 2007826"/>
              <a:gd name="connsiteX10123" fmla="*/ 10625947 w 12192000"/>
              <a:gd name="connsiteY10123" fmla="*/ 671007 h 2007826"/>
              <a:gd name="connsiteX10124" fmla="*/ 10624947 w 12192000"/>
              <a:gd name="connsiteY10124" fmla="*/ 660957 h 2007826"/>
              <a:gd name="connsiteX10125" fmla="*/ 10609898 w 12192000"/>
              <a:gd name="connsiteY10125" fmla="*/ 661290 h 2007826"/>
              <a:gd name="connsiteX10126" fmla="*/ 10616994 w 12192000"/>
              <a:gd name="connsiteY10126" fmla="*/ 651764 h 2007826"/>
              <a:gd name="connsiteX10127" fmla="*/ 10560748 w 12192000"/>
              <a:gd name="connsiteY10127" fmla="*/ 653241 h 2007826"/>
              <a:gd name="connsiteX10128" fmla="*/ 10592324 w 12192000"/>
              <a:gd name="connsiteY10128" fmla="*/ 662815 h 2007826"/>
              <a:gd name="connsiteX10129" fmla="*/ 10592419 w 12192000"/>
              <a:gd name="connsiteY10129" fmla="*/ 665863 h 2007826"/>
              <a:gd name="connsiteX10130" fmla="*/ 10575703 w 12192000"/>
              <a:gd name="connsiteY10130" fmla="*/ 664624 h 2007826"/>
              <a:gd name="connsiteX10131" fmla="*/ 10558033 w 12192000"/>
              <a:gd name="connsiteY10131" fmla="*/ 659385 h 2007826"/>
              <a:gd name="connsiteX10132" fmla="*/ 10561510 w 12192000"/>
              <a:gd name="connsiteY10132" fmla="*/ 646620 h 2007826"/>
              <a:gd name="connsiteX10133" fmla="*/ 10543841 w 12192000"/>
              <a:gd name="connsiteY10133" fmla="*/ 646620 h 2007826"/>
              <a:gd name="connsiteX10134" fmla="*/ 10548985 w 12192000"/>
              <a:gd name="connsiteY10134" fmla="*/ 635380 h 2007826"/>
              <a:gd name="connsiteX10135" fmla="*/ 10538794 w 12192000"/>
              <a:gd name="connsiteY10135" fmla="*/ 645954 h 2007826"/>
              <a:gd name="connsiteX10136" fmla="*/ 10556224 w 12192000"/>
              <a:gd name="connsiteY10136" fmla="*/ 657242 h 2007826"/>
              <a:gd name="connsiteX10137" fmla="*/ 10491788 w 12192000"/>
              <a:gd name="connsiteY10137" fmla="*/ 645668 h 2007826"/>
              <a:gd name="connsiteX10138" fmla="*/ 10491740 w 12192000"/>
              <a:gd name="connsiteY10138" fmla="*/ 640048 h 2007826"/>
              <a:gd name="connsiteX10139" fmla="*/ 10517267 w 12192000"/>
              <a:gd name="connsiteY10139" fmla="*/ 645334 h 2007826"/>
              <a:gd name="connsiteX10140" fmla="*/ 10533841 w 12192000"/>
              <a:gd name="connsiteY10140" fmla="*/ 643525 h 2007826"/>
              <a:gd name="connsiteX10141" fmla="*/ 10505884 w 12192000"/>
              <a:gd name="connsiteY10141" fmla="*/ 636523 h 2007826"/>
              <a:gd name="connsiteX10142" fmla="*/ 10511599 w 12192000"/>
              <a:gd name="connsiteY10142" fmla="*/ 625949 h 2007826"/>
              <a:gd name="connsiteX10143" fmla="*/ 10499597 w 12192000"/>
              <a:gd name="connsiteY10143" fmla="*/ 636475 h 2007826"/>
              <a:gd name="connsiteX10144" fmla="*/ 10456593 w 12192000"/>
              <a:gd name="connsiteY10144" fmla="*/ 625997 h 2007826"/>
              <a:gd name="connsiteX10145" fmla="*/ 10445591 w 12192000"/>
              <a:gd name="connsiteY10145" fmla="*/ 624092 h 2007826"/>
              <a:gd name="connsiteX10146" fmla="*/ 10448925 w 12192000"/>
              <a:gd name="connsiteY10146" fmla="*/ 633427 h 2007826"/>
              <a:gd name="connsiteX10147" fmla="*/ 10469452 w 12192000"/>
              <a:gd name="connsiteY10147" fmla="*/ 632998 h 2007826"/>
              <a:gd name="connsiteX10148" fmla="*/ 10487359 w 12192000"/>
              <a:gd name="connsiteY10148" fmla="*/ 638809 h 2007826"/>
              <a:gd name="connsiteX10149" fmla="*/ 10485834 w 12192000"/>
              <a:gd name="connsiteY10149" fmla="*/ 645858 h 2007826"/>
              <a:gd name="connsiteX10150" fmla="*/ 10462117 w 12192000"/>
              <a:gd name="connsiteY10150" fmla="*/ 636666 h 2007826"/>
              <a:gd name="connsiteX10151" fmla="*/ 10439638 w 12192000"/>
              <a:gd name="connsiteY10151" fmla="*/ 631284 h 2007826"/>
              <a:gd name="connsiteX10152" fmla="*/ 10443020 w 12192000"/>
              <a:gd name="connsiteY10152" fmla="*/ 611375 h 2007826"/>
              <a:gd name="connsiteX10153" fmla="*/ 10429351 w 12192000"/>
              <a:gd name="connsiteY10153" fmla="*/ 625425 h 2007826"/>
              <a:gd name="connsiteX10154" fmla="*/ 10436353 w 12192000"/>
              <a:gd name="connsiteY10154" fmla="*/ 632332 h 2007826"/>
              <a:gd name="connsiteX10155" fmla="*/ 10426589 w 12192000"/>
              <a:gd name="connsiteY10155" fmla="*/ 632332 h 2007826"/>
              <a:gd name="connsiteX10156" fmla="*/ 10425874 w 12192000"/>
              <a:gd name="connsiteY10156" fmla="*/ 619614 h 2007826"/>
              <a:gd name="connsiteX10157" fmla="*/ 10404491 w 12192000"/>
              <a:gd name="connsiteY10157" fmla="*/ 612899 h 2007826"/>
              <a:gd name="connsiteX10158" fmla="*/ 10404634 w 12192000"/>
              <a:gd name="connsiteY10158" fmla="*/ 629045 h 2007826"/>
              <a:gd name="connsiteX10159" fmla="*/ 10401205 w 12192000"/>
              <a:gd name="connsiteY10159" fmla="*/ 614089 h 2007826"/>
              <a:gd name="connsiteX10160" fmla="*/ 10338674 w 12192000"/>
              <a:gd name="connsiteY10160" fmla="*/ 598896 h 2007826"/>
              <a:gd name="connsiteX10161" fmla="*/ 10339101 w 12192000"/>
              <a:gd name="connsiteY10161" fmla="*/ 613327 h 2007826"/>
              <a:gd name="connsiteX10162" fmla="*/ 10335530 w 12192000"/>
              <a:gd name="connsiteY10162" fmla="*/ 613423 h 2007826"/>
              <a:gd name="connsiteX10163" fmla="*/ 10335244 w 12192000"/>
              <a:gd name="connsiteY10163" fmla="*/ 599991 h 2007826"/>
              <a:gd name="connsiteX10164" fmla="*/ 10319624 w 12192000"/>
              <a:gd name="connsiteY10164" fmla="*/ 598133 h 2007826"/>
              <a:gd name="connsiteX10165" fmla="*/ 10326577 w 12192000"/>
              <a:gd name="connsiteY10165" fmla="*/ 589941 h 2007826"/>
              <a:gd name="connsiteX10166" fmla="*/ 10301383 w 12192000"/>
              <a:gd name="connsiteY10166" fmla="*/ 593752 h 2007826"/>
              <a:gd name="connsiteX10167" fmla="*/ 10199560 w 12192000"/>
              <a:gd name="connsiteY10167" fmla="*/ 573890 h 2007826"/>
              <a:gd name="connsiteX10168" fmla="*/ 10211372 w 12192000"/>
              <a:gd name="connsiteY10168" fmla="*/ 567174 h 2007826"/>
              <a:gd name="connsiteX10169" fmla="*/ 10204418 w 12192000"/>
              <a:gd name="connsiteY10169" fmla="*/ 563316 h 2007826"/>
              <a:gd name="connsiteX10170" fmla="*/ 10183225 w 12192000"/>
              <a:gd name="connsiteY10170" fmla="*/ 573985 h 2007826"/>
              <a:gd name="connsiteX10171" fmla="*/ 10181034 w 12192000"/>
              <a:gd name="connsiteY10171" fmla="*/ 560887 h 2007826"/>
              <a:gd name="connsiteX10172" fmla="*/ 10170557 w 12192000"/>
              <a:gd name="connsiteY10172" fmla="*/ 567222 h 2007826"/>
              <a:gd name="connsiteX10173" fmla="*/ 10127838 w 12192000"/>
              <a:gd name="connsiteY10173" fmla="*/ 559363 h 2007826"/>
              <a:gd name="connsiteX10174" fmla="*/ 10129694 w 12192000"/>
              <a:gd name="connsiteY10174" fmla="*/ 571794 h 2007826"/>
              <a:gd name="connsiteX10175" fmla="*/ 10107502 w 12192000"/>
              <a:gd name="connsiteY10175" fmla="*/ 555172 h 2007826"/>
              <a:gd name="connsiteX10176" fmla="*/ 10097548 w 12192000"/>
              <a:gd name="connsiteY10176" fmla="*/ 566079 h 2007826"/>
              <a:gd name="connsiteX10177" fmla="*/ 10105930 w 12192000"/>
              <a:gd name="connsiteY10177" fmla="*/ 553504 h 2007826"/>
              <a:gd name="connsiteX10178" fmla="*/ 10051018 w 12192000"/>
              <a:gd name="connsiteY10178" fmla="*/ 542740 h 2007826"/>
              <a:gd name="connsiteX10179" fmla="*/ 10045255 w 12192000"/>
              <a:gd name="connsiteY10179" fmla="*/ 558601 h 2007826"/>
              <a:gd name="connsiteX10180" fmla="*/ 10045969 w 12192000"/>
              <a:gd name="connsiteY10180" fmla="*/ 542550 h 2007826"/>
              <a:gd name="connsiteX10181" fmla="*/ 9983677 w 12192000"/>
              <a:gd name="connsiteY10181" fmla="*/ 531928 h 2007826"/>
              <a:gd name="connsiteX10182" fmla="*/ 9990773 w 12192000"/>
              <a:gd name="connsiteY10182" fmla="*/ 545074 h 2007826"/>
              <a:gd name="connsiteX10183" fmla="*/ 9978294 w 12192000"/>
              <a:gd name="connsiteY10183" fmla="*/ 540406 h 2007826"/>
              <a:gd name="connsiteX10184" fmla="*/ 9983820 w 12192000"/>
              <a:gd name="connsiteY10184" fmla="*/ 532357 h 2007826"/>
              <a:gd name="connsiteX10185" fmla="*/ 9944338 w 12192000"/>
              <a:gd name="connsiteY10185" fmla="*/ 522402 h 2007826"/>
              <a:gd name="connsiteX10186" fmla="*/ 9944005 w 12192000"/>
              <a:gd name="connsiteY10186" fmla="*/ 532309 h 2007826"/>
              <a:gd name="connsiteX10187" fmla="*/ 9939719 w 12192000"/>
              <a:gd name="connsiteY10187" fmla="*/ 532357 h 2007826"/>
              <a:gd name="connsiteX10188" fmla="*/ 9941290 w 12192000"/>
              <a:gd name="connsiteY10188" fmla="*/ 521593 h 2007826"/>
              <a:gd name="connsiteX10189" fmla="*/ 9931194 w 12192000"/>
              <a:gd name="connsiteY10189" fmla="*/ 526356 h 2007826"/>
              <a:gd name="connsiteX10190" fmla="*/ 9922430 w 12192000"/>
              <a:gd name="connsiteY10190" fmla="*/ 519164 h 2007826"/>
              <a:gd name="connsiteX10191" fmla="*/ 9915477 w 12192000"/>
              <a:gd name="connsiteY10191" fmla="*/ 529975 h 2007826"/>
              <a:gd name="connsiteX10192" fmla="*/ 9917668 w 12192000"/>
              <a:gd name="connsiteY10192" fmla="*/ 519211 h 2007826"/>
              <a:gd name="connsiteX10193" fmla="*/ 9892903 w 12192000"/>
              <a:gd name="connsiteY10193" fmla="*/ 513829 h 2007826"/>
              <a:gd name="connsiteX10194" fmla="*/ 9885235 w 12192000"/>
              <a:gd name="connsiteY10194" fmla="*/ 528642 h 2007826"/>
              <a:gd name="connsiteX10195" fmla="*/ 9882901 w 12192000"/>
              <a:gd name="connsiteY10195" fmla="*/ 525879 h 2007826"/>
              <a:gd name="connsiteX10196" fmla="*/ 9890951 w 12192000"/>
              <a:gd name="connsiteY10196" fmla="*/ 512638 h 2007826"/>
              <a:gd name="connsiteX10197" fmla="*/ 9878711 w 12192000"/>
              <a:gd name="connsiteY10197" fmla="*/ 515734 h 2007826"/>
              <a:gd name="connsiteX10198" fmla="*/ 9866137 w 12192000"/>
              <a:gd name="connsiteY10198" fmla="*/ 507161 h 2007826"/>
              <a:gd name="connsiteX10199" fmla="*/ 9868091 w 12192000"/>
              <a:gd name="connsiteY10199" fmla="*/ 518068 h 2007826"/>
              <a:gd name="connsiteX10200" fmla="*/ 9863042 w 12192000"/>
              <a:gd name="connsiteY10200" fmla="*/ 518068 h 2007826"/>
              <a:gd name="connsiteX10201" fmla="*/ 9864423 w 12192000"/>
              <a:gd name="connsiteY10201" fmla="*/ 505875 h 2007826"/>
              <a:gd name="connsiteX10202" fmla="*/ 9850327 w 12192000"/>
              <a:gd name="connsiteY10202" fmla="*/ 516353 h 2007826"/>
              <a:gd name="connsiteX10203" fmla="*/ 9839182 w 12192000"/>
              <a:gd name="connsiteY10203" fmla="*/ 500826 h 2007826"/>
              <a:gd name="connsiteX10204" fmla="*/ 9842706 w 12192000"/>
              <a:gd name="connsiteY10204" fmla="*/ 514877 h 2007826"/>
              <a:gd name="connsiteX10205" fmla="*/ 9829705 w 12192000"/>
              <a:gd name="connsiteY10205" fmla="*/ 501588 h 2007826"/>
              <a:gd name="connsiteX10206" fmla="*/ 9813988 w 12192000"/>
              <a:gd name="connsiteY10206" fmla="*/ 500874 h 2007826"/>
              <a:gd name="connsiteX10207" fmla="*/ 9815989 w 12192000"/>
              <a:gd name="connsiteY10207" fmla="*/ 508494 h 2007826"/>
              <a:gd name="connsiteX10208" fmla="*/ 9810416 w 12192000"/>
              <a:gd name="connsiteY10208" fmla="*/ 508590 h 2007826"/>
              <a:gd name="connsiteX10209" fmla="*/ 9813941 w 12192000"/>
              <a:gd name="connsiteY10209" fmla="*/ 496539 h 2007826"/>
              <a:gd name="connsiteX10210" fmla="*/ 9798558 w 12192000"/>
              <a:gd name="connsiteY10210" fmla="*/ 505970 h 2007826"/>
              <a:gd name="connsiteX10211" fmla="*/ 9778412 w 12192000"/>
              <a:gd name="connsiteY10211" fmla="*/ 493253 h 2007826"/>
              <a:gd name="connsiteX10212" fmla="*/ 9769507 w 12192000"/>
              <a:gd name="connsiteY10212" fmla="*/ 505113 h 2007826"/>
              <a:gd name="connsiteX10213" fmla="*/ 9767221 w 12192000"/>
              <a:gd name="connsiteY10213" fmla="*/ 489062 h 2007826"/>
              <a:gd name="connsiteX10214" fmla="*/ 9758410 w 12192000"/>
              <a:gd name="connsiteY10214" fmla="*/ 501302 h 2007826"/>
              <a:gd name="connsiteX10215" fmla="*/ 9759553 w 12192000"/>
              <a:gd name="connsiteY10215" fmla="*/ 488681 h 2007826"/>
              <a:gd name="connsiteX10216" fmla="*/ 9745456 w 12192000"/>
              <a:gd name="connsiteY10216" fmla="*/ 492110 h 2007826"/>
              <a:gd name="connsiteX10217" fmla="*/ 9739932 w 12192000"/>
              <a:gd name="connsiteY10217" fmla="*/ 484441 h 2007826"/>
              <a:gd name="connsiteX10218" fmla="*/ 9726263 w 12192000"/>
              <a:gd name="connsiteY10218" fmla="*/ 485299 h 2007826"/>
              <a:gd name="connsiteX10219" fmla="*/ 9717310 w 12192000"/>
              <a:gd name="connsiteY10219" fmla="*/ 496730 h 2007826"/>
              <a:gd name="connsiteX10220" fmla="*/ 9715072 w 12192000"/>
              <a:gd name="connsiteY10220" fmla="*/ 478440 h 2007826"/>
              <a:gd name="connsiteX10221" fmla="*/ 9706927 w 12192000"/>
              <a:gd name="connsiteY10221" fmla="*/ 491491 h 2007826"/>
              <a:gd name="connsiteX10222" fmla="*/ 9705213 w 12192000"/>
              <a:gd name="connsiteY10222" fmla="*/ 479917 h 2007826"/>
              <a:gd name="connsiteX10223" fmla="*/ 9698593 w 12192000"/>
              <a:gd name="connsiteY10223" fmla="*/ 479774 h 2007826"/>
              <a:gd name="connsiteX10224" fmla="*/ 9699117 w 12192000"/>
              <a:gd name="connsiteY10224" fmla="*/ 490776 h 2007826"/>
              <a:gd name="connsiteX10225" fmla="*/ 9686211 w 12192000"/>
              <a:gd name="connsiteY10225" fmla="*/ 475773 h 2007826"/>
              <a:gd name="connsiteX10226" fmla="*/ 9668589 w 12192000"/>
              <a:gd name="connsiteY10226" fmla="*/ 476583 h 2007826"/>
              <a:gd name="connsiteX10227" fmla="*/ 9656683 w 12192000"/>
              <a:gd name="connsiteY10227" fmla="*/ 468962 h 2007826"/>
              <a:gd name="connsiteX10228" fmla="*/ 9658588 w 12192000"/>
              <a:gd name="connsiteY10228" fmla="*/ 479917 h 2007826"/>
              <a:gd name="connsiteX10229" fmla="*/ 9653207 w 12192000"/>
              <a:gd name="connsiteY10229" fmla="*/ 479964 h 2007826"/>
              <a:gd name="connsiteX10230" fmla="*/ 9655588 w 12192000"/>
              <a:gd name="connsiteY10230" fmla="*/ 469819 h 2007826"/>
              <a:gd name="connsiteX10231" fmla="*/ 9629394 w 12192000"/>
              <a:gd name="connsiteY10231" fmla="*/ 474630 h 2007826"/>
              <a:gd name="connsiteX10232" fmla="*/ 9629775 w 12192000"/>
              <a:gd name="connsiteY10232" fmla="*/ 470581 h 2007826"/>
              <a:gd name="connsiteX10233" fmla="*/ 9638490 w 12192000"/>
              <a:gd name="connsiteY10233" fmla="*/ 469533 h 2007826"/>
              <a:gd name="connsiteX10234" fmla="*/ 9605676 w 12192000"/>
              <a:gd name="connsiteY10234" fmla="*/ 462198 h 2007826"/>
              <a:gd name="connsiteX10235" fmla="*/ 9606010 w 12192000"/>
              <a:gd name="connsiteY10235" fmla="*/ 470343 h 2007826"/>
              <a:gd name="connsiteX10236" fmla="*/ 9600962 w 12192000"/>
              <a:gd name="connsiteY10236" fmla="*/ 470629 h 2007826"/>
              <a:gd name="connsiteX10237" fmla="*/ 9602867 w 12192000"/>
              <a:gd name="connsiteY10237" fmla="*/ 460865 h 2007826"/>
              <a:gd name="connsiteX10238" fmla="*/ 9592485 w 12192000"/>
              <a:gd name="connsiteY10238" fmla="*/ 460865 h 2007826"/>
              <a:gd name="connsiteX10239" fmla="*/ 9590913 w 12192000"/>
              <a:gd name="connsiteY10239" fmla="*/ 472058 h 2007826"/>
              <a:gd name="connsiteX10240" fmla="*/ 9581722 w 12192000"/>
              <a:gd name="connsiteY10240" fmla="*/ 457102 h 2007826"/>
              <a:gd name="connsiteX10241" fmla="*/ 9566529 w 12192000"/>
              <a:gd name="connsiteY10241" fmla="*/ 456578 h 2007826"/>
              <a:gd name="connsiteX10242" fmla="*/ 9568006 w 12192000"/>
              <a:gd name="connsiteY10242" fmla="*/ 465580 h 2007826"/>
              <a:gd name="connsiteX10243" fmla="*/ 9565767 w 12192000"/>
              <a:gd name="connsiteY10243" fmla="*/ 465342 h 2007826"/>
              <a:gd name="connsiteX10244" fmla="*/ 9556671 w 12192000"/>
              <a:gd name="connsiteY10244" fmla="*/ 452387 h 2007826"/>
              <a:gd name="connsiteX10245" fmla="*/ 9551908 w 12192000"/>
              <a:gd name="connsiteY10245" fmla="*/ 460912 h 2007826"/>
              <a:gd name="connsiteX10246" fmla="*/ 9497044 w 12192000"/>
              <a:gd name="connsiteY10246" fmla="*/ 450529 h 2007826"/>
              <a:gd name="connsiteX10247" fmla="*/ 9491139 w 12192000"/>
              <a:gd name="connsiteY10247" fmla="*/ 442194 h 2007826"/>
              <a:gd name="connsiteX10248" fmla="*/ 9405747 w 12192000"/>
              <a:gd name="connsiteY10248" fmla="*/ 430429 h 2007826"/>
              <a:gd name="connsiteX10249" fmla="*/ 9395365 w 12192000"/>
              <a:gd name="connsiteY10249" fmla="*/ 426857 h 2007826"/>
              <a:gd name="connsiteX10250" fmla="*/ 9394746 w 12192000"/>
              <a:gd name="connsiteY10250" fmla="*/ 438098 h 2007826"/>
              <a:gd name="connsiteX10251" fmla="*/ 9388602 w 12192000"/>
              <a:gd name="connsiteY10251" fmla="*/ 424047 h 2007826"/>
              <a:gd name="connsiteX10252" fmla="*/ 9365313 w 12192000"/>
              <a:gd name="connsiteY10252" fmla="*/ 425428 h 2007826"/>
              <a:gd name="connsiteX10253" fmla="*/ 9357884 w 12192000"/>
              <a:gd name="connsiteY10253" fmla="*/ 421618 h 2007826"/>
              <a:gd name="connsiteX10254" fmla="*/ 9357598 w 12192000"/>
              <a:gd name="connsiteY10254" fmla="*/ 433049 h 2007826"/>
              <a:gd name="connsiteX10255" fmla="*/ 9346168 w 12192000"/>
              <a:gd name="connsiteY10255" fmla="*/ 416379 h 2007826"/>
              <a:gd name="connsiteX10256" fmla="*/ 9343406 w 12192000"/>
              <a:gd name="connsiteY10256" fmla="*/ 422475 h 2007826"/>
              <a:gd name="connsiteX10257" fmla="*/ 9320308 w 12192000"/>
              <a:gd name="connsiteY10257" fmla="*/ 412902 h 2007826"/>
              <a:gd name="connsiteX10258" fmla="*/ 9319641 w 12192000"/>
              <a:gd name="connsiteY10258" fmla="*/ 424142 h 2007826"/>
              <a:gd name="connsiteX10259" fmla="*/ 9308735 w 12192000"/>
              <a:gd name="connsiteY10259" fmla="*/ 412997 h 2007826"/>
              <a:gd name="connsiteX10260" fmla="*/ 9304163 w 12192000"/>
              <a:gd name="connsiteY10260" fmla="*/ 416950 h 2007826"/>
              <a:gd name="connsiteX10261" fmla="*/ 9285065 w 12192000"/>
              <a:gd name="connsiteY10261" fmla="*/ 410330 h 2007826"/>
              <a:gd name="connsiteX10262" fmla="*/ 9253918 w 12192000"/>
              <a:gd name="connsiteY10262" fmla="*/ 404090 h 2007826"/>
              <a:gd name="connsiteX10263" fmla="*/ 9253394 w 12192000"/>
              <a:gd name="connsiteY10263" fmla="*/ 406900 h 2007826"/>
              <a:gd name="connsiteX10264" fmla="*/ 9236440 w 12192000"/>
              <a:gd name="connsiteY10264" fmla="*/ 406424 h 2007826"/>
              <a:gd name="connsiteX10265" fmla="*/ 9217009 w 12192000"/>
              <a:gd name="connsiteY10265" fmla="*/ 400851 h 2007826"/>
              <a:gd name="connsiteX10266" fmla="*/ 9211770 w 12192000"/>
              <a:gd name="connsiteY10266" fmla="*/ 403376 h 2007826"/>
              <a:gd name="connsiteX10267" fmla="*/ 9193482 w 12192000"/>
              <a:gd name="connsiteY10267" fmla="*/ 394660 h 2007826"/>
              <a:gd name="connsiteX10268" fmla="*/ 9185148 w 12192000"/>
              <a:gd name="connsiteY10268" fmla="*/ 397613 h 2007826"/>
              <a:gd name="connsiteX10269" fmla="*/ 9156002 w 12192000"/>
              <a:gd name="connsiteY10269" fmla="*/ 390040 h 2007826"/>
              <a:gd name="connsiteX10270" fmla="*/ 9148858 w 12192000"/>
              <a:gd name="connsiteY10270" fmla="*/ 393993 h 2007826"/>
              <a:gd name="connsiteX10271" fmla="*/ 9122283 w 12192000"/>
              <a:gd name="connsiteY10271" fmla="*/ 386039 h 2007826"/>
              <a:gd name="connsiteX10272" fmla="*/ 9105090 w 12192000"/>
              <a:gd name="connsiteY10272" fmla="*/ 388658 h 2007826"/>
              <a:gd name="connsiteX10273" fmla="*/ 9106710 w 12192000"/>
              <a:gd name="connsiteY10273" fmla="*/ 380323 h 2007826"/>
              <a:gd name="connsiteX10274" fmla="*/ 9088231 w 12192000"/>
              <a:gd name="connsiteY10274" fmla="*/ 381466 h 2007826"/>
              <a:gd name="connsiteX10275" fmla="*/ 9082374 w 12192000"/>
              <a:gd name="connsiteY10275" fmla="*/ 385610 h 2007826"/>
              <a:gd name="connsiteX10276" fmla="*/ 9062704 w 12192000"/>
              <a:gd name="connsiteY10276" fmla="*/ 374131 h 2007826"/>
              <a:gd name="connsiteX10277" fmla="*/ 9055894 w 12192000"/>
              <a:gd name="connsiteY10277" fmla="*/ 379561 h 2007826"/>
              <a:gd name="connsiteX10278" fmla="*/ 9037082 w 12192000"/>
              <a:gd name="connsiteY10278" fmla="*/ 371940 h 2007826"/>
              <a:gd name="connsiteX10279" fmla="*/ 9032367 w 12192000"/>
              <a:gd name="connsiteY10279" fmla="*/ 373607 h 2007826"/>
              <a:gd name="connsiteX10280" fmla="*/ 9011602 w 12192000"/>
              <a:gd name="connsiteY10280" fmla="*/ 369845 h 2007826"/>
              <a:gd name="connsiteX10281" fmla="*/ 9004364 w 12192000"/>
              <a:gd name="connsiteY10281" fmla="*/ 371797 h 2007826"/>
              <a:gd name="connsiteX10282" fmla="*/ 8983980 w 12192000"/>
              <a:gd name="connsiteY10282" fmla="*/ 367177 h 2007826"/>
              <a:gd name="connsiteX10283" fmla="*/ 8976074 w 12192000"/>
              <a:gd name="connsiteY10283" fmla="*/ 371654 h 2007826"/>
              <a:gd name="connsiteX10284" fmla="*/ 8977932 w 12192000"/>
              <a:gd name="connsiteY10284" fmla="*/ 361843 h 2007826"/>
              <a:gd name="connsiteX10285" fmla="*/ 8950738 w 12192000"/>
              <a:gd name="connsiteY10285" fmla="*/ 364415 h 2007826"/>
              <a:gd name="connsiteX10286" fmla="*/ 8937403 w 12192000"/>
              <a:gd name="connsiteY10286" fmla="*/ 357413 h 2007826"/>
              <a:gd name="connsiteX10287" fmla="*/ 8913066 w 12192000"/>
              <a:gd name="connsiteY10287" fmla="*/ 358366 h 2007826"/>
              <a:gd name="connsiteX10288" fmla="*/ 8888254 w 12192000"/>
              <a:gd name="connsiteY10288" fmla="*/ 354413 h 2007826"/>
              <a:gd name="connsiteX10289" fmla="*/ 8882015 w 12192000"/>
              <a:gd name="connsiteY10289" fmla="*/ 350126 h 2007826"/>
              <a:gd name="connsiteX10290" fmla="*/ 8872538 w 12192000"/>
              <a:gd name="connsiteY10290" fmla="*/ 356127 h 2007826"/>
              <a:gd name="connsiteX10291" fmla="*/ 8872538 w 12192000"/>
              <a:gd name="connsiteY10291" fmla="*/ 345649 h 2007826"/>
              <a:gd name="connsiteX10292" fmla="*/ 8863012 w 12192000"/>
              <a:gd name="connsiteY10292" fmla="*/ 352364 h 2007826"/>
              <a:gd name="connsiteX10293" fmla="*/ 8855345 w 12192000"/>
              <a:gd name="connsiteY10293" fmla="*/ 346316 h 2007826"/>
              <a:gd name="connsiteX10294" fmla="*/ 8848916 w 12192000"/>
              <a:gd name="connsiteY10294" fmla="*/ 352555 h 2007826"/>
              <a:gd name="connsiteX10295" fmla="*/ 8848392 w 12192000"/>
              <a:gd name="connsiteY10295" fmla="*/ 340790 h 2007826"/>
              <a:gd name="connsiteX10296" fmla="*/ 8835295 w 12192000"/>
              <a:gd name="connsiteY10296" fmla="*/ 351745 h 2007826"/>
              <a:gd name="connsiteX10297" fmla="*/ 8834151 w 12192000"/>
              <a:gd name="connsiteY10297" fmla="*/ 340790 h 2007826"/>
              <a:gd name="connsiteX10298" fmla="*/ 8825008 w 12192000"/>
              <a:gd name="connsiteY10298" fmla="*/ 347744 h 2007826"/>
              <a:gd name="connsiteX10299" fmla="*/ 8818769 w 12192000"/>
              <a:gd name="connsiteY10299" fmla="*/ 343553 h 2007826"/>
              <a:gd name="connsiteX10300" fmla="*/ 8793385 w 12192000"/>
              <a:gd name="connsiteY10300" fmla="*/ 337933 h 2007826"/>
              <a:gd name="connsiteX10301" fmla="*/ 8786669 w 12192000"/>
              <a:gd name="connsiteY10301" fmla="*/ 342934 h 2007826"/>
              <a:gd name="connsiteX10302" fmla="*/ 8779859 w 12192000"/>
              <a:gd name="connsiteY10302" fmla="*/ 337599 h 2007826"/>
              <a:gd name="connsiteX10303" fmla="*/ 8767476 w 12192000"/>
              <a:gd name="connsiteY10303" fmla="*/ 343077 h 2007826"/>
              <a:gd name="connsiteX10304" fmla="*/ 8771525 w 12192000"/>
              <a:gd name="connsiteY10304" fmla="*/ 333979 h 2007826"/>
              <a:gd name="connsiteX10305" fmla="*/ 8745284 w 12192000"/>
              <a:gd name="connsiteY10305" fmla="*/ 335170 h 2007826"/>
              <a:gd name="connsiteX10306" fmla="*/ 8739140 w 12192000"/>
              <a:gd name="connsiteY10306" fmla="*/ 331122 h 2007826"/>
              <a:gd name="connsiteX10307" fmla="*/ 8729662 w 12192000"/>
              <a:gd name="connsiteY10307" fmla="*/ 338028 h 2007826"/>
              <a:gd name="connsiteX10308" fmla="*/ 8729662 w 12192000"/>
              <a:gd name="connsiteY10308" fmla="*/ 329550 h 2007826"/>
              <a:gd name="connsiteX10309" fmla="*/ 8708041 w 12192000"/>
              <a:gd name="connsiteY10309" fmla="*/ 330312 h 2007826"/>
              <a:gd name="connsiteX10310" fmla="*/ 8689800 w 12192000"/>
              <a:gd name="connsiteY10310" fmla="*/ 324787 h 2007826"/>
              <a:gd name="connsiteX10311" fmla="*/ 8673322 w 12192000"/>
              <a:gd name="connsiteY10311" fmla="*/ 324358 h 2007826"/>
              <a:gd name="connsiteX10312" fmla="*/ 8668036 w 12192000"/>
              <a:gd name="connsiteY10312" fmla="*/ 328502 h 2007826"/>
              <a:gd name="connsiteX10313" fmla="*/ 8666940 w 12192000"/>
              <a:gd name="connsiteY10313" fmla="*/ 317642 h 2007826"/>
              <a:gd name="connsiteX10314" fmla="*/ 8655463 w 12192000"/>
              <a:gd name="connsiteY10314" fmla="*/ 327264 h 2007826"/>
              <a:gd name="connsiteX10315" fmla="*/ 8653319 w 12192000"/>
              <a:gd name="connsiteY10315" fmla="*/ 318881 h 2007826"/>
              <a:gd name="connsiteX10316" fmla="*/ 8635936 w 12192000"/>
              <a:gd name="connsiteY10316" fmla="*/ 319548 h 2007826"/>
              <a:gd name="connsiteX10317" fmla="*/ 8629555 w 12192000"/>
              <a:gd name="connsiteY10317" fmla="*/ 323834 h 2007826"/>
              <a:gd name="connsiteX10318" fmla="*/ 8629698 w 12192000"/>
              <a:gd name="connsiteY10318" fmla="*/ 311927 h 2007826"/>
              <a:gd name="connsiteX10319" fmla="*/ 8615219 w 12192000"/>
              <a:gd name="connsiteY10319" fmla="*/ 324025 h 2007826"/>
              <a:gd name="connsiteX10320" fmla="*/ 8615886 w 12192000"/>
              <a:gd name="connsiteY10320" fmla="*/ 313784 h 2007826"/>
              <a:gd name="connsiteX10321" fmla="*/ 8598884 w 12192000"/>
              <a:gd name="connsiteY10321" fmla="*/ 316499 h 2007826"/>
              <a:gd name="connsiteX10322" fmla="*/ 8584311 w 12192000"/>
              <a:gd name="connsiteY10322" fmla="*/ 314499 h 2007826"/>
              <a:gd name="connsiteX10323" fmla="*/ 8577119 w 12192000"/>
              <a:gd name="connsiteY10323" fmla="*/ 318119 h 2007826"/>
              <a:gd name="connsiteX10324" fmla="*/ 8577549 w 12192000"/>
              <a:gd name="connsiteY10324" fmla="*/ 309212 h 2007826"/>
              <a:gd name="connsiteX10325" fmla="*/ 8559308 w 12192000"/>
              <a:gd name="connsiteY10325" fmla="*/ 309784 h 2007826"/>
              <a:gd name="connsiteX10326" fmla="*/ 8550640 w 12192000"/>
              <a:gd name="connsiteY10326" fmla="*/ 312737 h 2007826"/>
              <a:gd name="connsiteX10327" fmla="*/ 8549116 w 12192000"/>
              <a:gd name="connsiteY10327" fmla="*/ 303401 h 2007826"/>
              <a:gd name="connsiteX10328" fmla="*/ 8540162 w 12192000"/>
              <a:gd name="connsiteY10328" fmla="*/ 308974 h 2007826"/>
              <a:gd name="connsiteX10329" fmla="*/ 8537400 w 12192000"/>
              <a:gd name="connsiteY10329" fmla="*/ 302353 h 2007826"/>
              <a:gd name="connsiteX10330" fmla="*/ 8524970 w 12192000"/>
              <a:gd name="connsiteY10330" fmla="*/ 309260 h 2007826"/>
              <a:gd name="connsiteX10331" fmla="*/ 8524637 w 12192000"/>
              <a:gd name="connsiteY10331" fmla="*/ 297495 h 2007826"/>
              <a:gd name="connsiteX10332" fmla="*/ 8512445 w 12192000"/>
              <a:gd name="connsiteY10332" fmla="*/ 309117 h 2007826"/>
              <a:gd name="connsiteX10333" fmla="*/ 8511921 w 12192000"/>
              <a:gd name="connsiteY10333" fmla="*/ 297305 h 2007826"/>
              <a:gd name="connsiteX10334" fmla="*/ 8503205 w 12192000"/>
              <a:gd name="connsiteY10334" fmla="*/ 304163 h 2007826"/>
              <a:gd name="connsiteX10335" fmla="*/ 8497634 w 12192000"/>
              <a:gd name="connsiteY10335" fmla="*/ 294923 h 2007826"/>
              <a:gd name="connsiteX10336" fmla="*/ 8489347 w 12192000"/>
              <a:gd name="connsiteY10336" fmla="*/ 304497 h 2007826"/>
              <a:gd name="connsiteX10337" fmla="*/ 8483203 w 12192000"/>
              <a:gd name="connsiteY10337" fmla="*/ 296161 h 2007826"/>
              <a:gd name="connsiteX10338" fmla="*/ 8472488 w 12192000"/>
              <a:gd name="connsiteY10338" fmla="*/ 305021 h 2007826"/>
              <a:gd name="connsiteX10339" fmla="*/ 8472488 w 12192000"/>
              <a:gd name="connsiteY10339" fmla="*/ 293161 h 2007826"/>
              <a:gd name="connsiteX10340" fmla="*/ 8465820 w 12192000"/>
              <a:gd name="connsiteY10340" fmla="*/ 297495 h 2007826"/>
              <a:gd name="connsiteX10341" fmla="*/ 8449675 w 12192000"/>
              <a:gd name="connsiteY10341" fmla="*/ 297686 h 2007826"/>
              <a:gd name="connsiteX10342" fmla="*/ 8445913 w 12192000"/>
              <a:gd name="connsiteY10342" fmla="*/ 290255 h 2007826"/>
              <a:gd name="connsiteX10343" fmla="*/ 8434435 w 12192000"/>
              <a:gd name="connsiteY10343" fmla="*/ 300448 h 2007826"/>
              <a:gd name="connsiteX10344" fmla="*/ 8434340 w 12192000"/>
              <a:gd name="connsiteY10344" fmla="*/ 287922 h 2007826"/>
              <a:gd name="connsiteX10345" fmla="*/ 8423243 w 12192000"/>
              <a:gd name="connsiteY10345" fmla="*/ 297638 h 2007826"/>
              <a:gd name="connsiteX10346" fmla="*/ 8420100 w 12192000"/>
              <a:gd name="connsiteY10346" fmla="*/ 288255 h 2007826"/>
              <a:gd name="connsiteX10347" fmla="*/ 8410670 w 12192000"/>
              <a:gd name="connsiteY10347" fmla="*/ 295257 h 2007826"/>
              <a:gd name="connsiteX10348" fmla="*/ 8410289 w 12192000"/>
              <a:gd name="connsiteY10348" fmla="*/ 283635 h 2007826"/>
              <a:gd name="connsiteX10349" fmla="*/ 8396240 w 12192000"/>
              <a:gd name="connsiteY10349" fmla="*/ 295638 h 2007826"/>
              <a:gd name="connsiteX10350" fmla="*/ 8396335 w 12192000"/>
              <a:gd name="connsiteY10350" fmla="*/ 283730 h 2007826"/>
              <a:gd name="connsiteX10351" fmla="*/ 8383000 w 12192000"/>
              <a:gd name="connsiteY10351" fmla="*/ 292542 h 2007826"/>
              <a:gd name="connsiteX10352" fmla="*/ 8392906 w 12192000"/>
              <a:gd name="connsiteY10352" fmla="*/ 268584 h 2007826"/>
              <a:gd name="connsiteX10353" fmla="*/ 8375000 w 12192000"/>
              <a:gd name="connsiteY10353" fmla="*/ 289446 h 2007826"/>
              <a:gd name="connsiteX10354" fmla="*/ 8368903 w 12192000"/>
              <a:gd name="connsiteY10354" fmla="*/ 280872 h 2007826"/>
              <a:gd name="connsiteX10355" fmla="*/ 8358283 w 12192000"/>
              <a:gd name="connsiteY10355" fmla="*/ 291065 h 2007826"/>
              <a:gd name="connsiteX10356" fmla="*/ 8358140 w 12192000"/>
              <a:gd name="connsiteY10356" fmla="*/ 278777 h 2007826"/>
              <a:gd name="connsiteX10357" fmla="*/ 8349567 w 12192000"/>
              <a:gd name="connsiteY10357" fmla="*/ 285064 h 2007826"/>
              <a:gd name="connsiteX10358" fmla="*/ 8340805 w 12192000"/>
              <a:gd name="connsiteY10358" fmla="*/ 279158 h 2007826"/>
              <a:gd name="connsiteX10359" fmla="*/ 8337376 w 12192000"/>
              <a:gd name="connsiteY10359" fmla="*/ 285826 h 2007826"/>
              <a:gd name="connsiteX10360" fmla="*/ 8331232 w 12192000"/>
              <a:gd name="connsiteY10360" fmla="*/ 276490 h 2007826"/>
              <a:gd name="connsiteX10361" fmla="*/ 8319992 w 12192000"/>
              <a:gd name="connsiteY10361" fmla="*/ 286064 h 2007826"/>
              <a:gd name="connsiteX10362" fmla="*/ 8320374 w 12192000"/>
              <a:gd name="connsiteY10362" fmla="*/ 274871 h 2007826"/>
              <a:gd name="connsiteX10363" fmla="*/ 8305229 w 12192000"/>
              <a:gd name="connsiteY10363" fmla="*/ 281444 h 2007826"/>
              <a:gd name="connsiteX10364" fmla="*/ 8315468 w 12192000"/>
              <a:gd name="connsiteY10364" fmla="*/ 260249 h 2007826"/>
              <a:gd name="connsiteX10365" fmla="*/ 8300705 w 12192000"/>
              <a:gd name="connsiteY10365" fmla="*/ 278729 h 2007826"/>
              <a:gd name="connsiteX10366" fmla="*/ 8282892 w 12192000"/>
              <a:gd name="connsiteY10366" fmla="*/ 279062 h 2007826"/>
              <a:gd name="connsiteX10367" fmla="*/ 8279130 w 12192000"/>
              <a:gd name="connsiteY10367" fmla="*/ 271346 h 2007826"/>
              <a:gd name="connsiteX10368" fmla="*/ 8268129 w 12192000"/>
              <a:gd name="connsiteY10368" fmla="*/ 280587 h 2007826"/>
              <a:gd name="connsiteX10369" fmla="*/ 8267557 w 12192000"/>
              <a:gd name="connsiteY10369" fmla="*/ 269298 h 2007826"/>
              <a:gd name="connsiteX10370" fmla="*/ 8258937 w 12192000"/>
              <a:gd name="connsiteY10370" fmla="*/ 275728 h 2007826"/>
              <a:gd name="connsiteX10371" fmla="*/ 8256127 w 12192000"/>
              <a:gd name="connsiteY10371" fmla="*/ 265536 h 2007826"/>
              <a:gd name="connsiteX10372" fmla="*/ 8244221 w 12192000"/>
              <a:gd name="connsiteY10372" fmla="*/ 276538 h 2007826"/>
              <a:gd name="connsiteX10373" fmla="*/ 8243269 w 12192000"/>
              <a:gd name="connsiteY10373" fmla="*/ 263821 h 2007826"/>
              <a:gd name="connsiteX10374" fmla="*/ 8229600 w 12192000"/>
              <a:gd name="connsiteY10374" fmla="*/ 276300 h 2007826"/>
              <a:gd name="connsiteX10375" fmla="*/ 8229600 w 12192000"/>
              <a:gd name="connsiteY10375" fmla="*/ 264202 h 2007826"/>
              <a:gd name="connsiteX10376" fmla="*/ 8216123 w 12192000"/>
              <a:gd name="connsiteY10376" fmla="*/ 276109 h 2007826"/>
              <a:gd name="connsiteX10377" fmla="*/ 8220171 w 12192000"/>
              <a:gd name="connsiteY10377" fmla="*/ 258582 h 2007826"/>
              <a:gd name="connsiteX10378" fmla="*/ 8205978 w 12192000"/>
              <a:gd name="connsiteY10378" fmla="*/ 271251 h 2007826"/>
              <a:gd name="connsiteX10379" fmla="*/ 8204597 w 12192000"/>
              <a:gd name="connsiteY10379" fmla="*/ 258915 h 2007826"/>
              <a:gd name="connsiteX10380" fmla="*/ 8191500 w 12192000"/>
              <a:gd name="connsiteY10380" fmla="*/ 271727 h 2007826"/>
              <a:gd name="connsiteX10381" fmla="*/ 8191453 w 12192000"/>
              <a:gd name="connsiteY10381" fmla="*/ 259344 h 2007826"/>
              <a:gd name="connsiteX10382" fmla="*/ 8179403 w 12192000"/>
              <a:gd name="connsiteY10382" fmla="*/ 269822 h 2007826"/>
              <a:gd name="connsiteX10383" fmla="*/ 8176260 w 12192000"/>
              <a:gd name="connsiteY10383" fmla="*/ 259010 h 2007826"/>
              <a:gd name="connsiteX10384" fmla="*/ 8168164 w 12192000"/>
              <a:gd name="connsiteY10384" fmla="*/ 267012 h 2007826"/>
              <a:gd name="connsiteX10385" fmla="*/ 8166211 w 12192000"/>
              <a:gd name="connsiteY10385" fmla="*/ 253485 h 2007826"/>
              <a:gd name="connsiteX10386" fmla="*/ 8154972 w 12192000"/>
              <a:gd name="connsiteY10386" fmla="*/ 265536 h 2007826"/>
              <a:gd name="connsiteX10387" fmla="*/ 8152114 w 12192000"/>
              <a:gd name="connsiteY10387" fmla="*/ 254771 h 2007826"/>
              <a:gd name="connsiteX10388" fmla="*/ 8139732 w 12192000"/>
              <a:gd name="connsiteY10388" fmla="*/ 266393 h 2007826"/>
              <a:gd name="connsiteX10389" fmla="*/ 8138827 w 12192000"/>
              <a:gd name="connsiteY10389" fmla="*/ 254867 h 2007826"/>
              <a:gd name="connsiteX10390" fmla="*/ 8131159 w 12192000"/>
              <a:gd name="connsiteY10390" fmla="*/ 261439 h 2007826"/>
              <a:gd name="connsiteX10391" fmla="*/ 8117395 w 12192000"/>
              <a:gd name="connsiteY10391" fmla="*/ 254962 h 2007826"/>
              <a:gd name="connsiteX10392" fmla="*/ 8102489 w 12192000"/>
              <a:gd name="connsiteY10392" fmla="*/ 260153 h 2007826"/>
              <a:gd name="connsiteX10393" fmla="*/ 8100537 w 12192000"/>
              <a:gd name="connsiteY10393" fmla="*/ 251056 h 2007826"/>
              <a:gd name="connsiteX10394" fmla="*/ 8090249 w 12192000"/>
              <a:gd name="connsiteY10394" fmla="*/ 256534 h 2007826"/>
              <a:gd name="connsiteX10395" fmla="*/ 8096536 w 12192000"/>
              <a:gd name="connsiteY10395" fmla="*/ 236815 h 2007826"/>
              <a:gd name="connsiteX10396" fmla="*/ 8094012 w 12192000"/>
              <a:gd name="connsiteY10396" fmla="*/ 237625 h 2007826"/>
              <a:gd name="connsiteX10397" fmla="*/ 8081391 w 12192000"/>
              <a:gd name="connsiteY10397" fmla="*/ 250961 h 2007826"/>
              <a:gd name="connsiteX10398" fmla="*/ 8065580 w 12192000"/>
              <a:gd name="connsiteY10398" fmla="*/ 247817 h 2007826"/>
              <a:gd name="connsiteX10399" fmla="*/ 8048816 w 12192000"/>
              <a:gd name="connsiteY10399" fmla="*/ 250770 h 2007826"/>
              <a:gd name="connsiteX10400" fmla="*/ 8050340 w 12192000"/>
              <a:gd name="connsiteY10400" fmla="*/ 240340 h 2007826"/>
              <a:gd name="connsiteX10401" fmla="*/ 8040386 w 12192000"/>
              <a:gd name="connsiteY10401" fmla="*/ 252437 h 2007826"/>
              <a:gd name="connsiteX10402" fmla="*/ 8037147 w 12192000"/>
              <a:gd name="connsiteY10402" fmla="*/ 240768 h 2007826"/>
              <a:gd name="connsiteX10403" fmla="*/ 8025908 w 12192000"/>
              <a:gd name="connsiteY10403" fmla="*/ 247913 h 2007826"/>
              <a:gd name="connsiteX10404" fmla="*/ 8023574 w 12192000"/>
              <a:gd name="connsiteY10404" fmla="*/ 240959 h 2007826"/>
              <a:gd name="connsiteX10405" fmla="*/ 8009430 w 12192000"/>
              <a:gd name="connsiteY10405" fmla="*/ 250151 h 2007826"/>
              <a:gd name="connsiteX10406" fmla="*/ 8021717 w 12192000"/>
              <a:gd name="connsiteY10406" fmla="*/ 227813 h 2007826"/>
              <a:gd name="connsiteX10407" fmla="*/ 8009573 w 12192000"/>
              <a:gd name="connsiteY10407" fmla="*/ 227337 h 2007826"/>
              <a:gd name="connsiteX10408" fmla="*/ 8015145 w 12192000"/>
              <a:gd name="connsiteY10408" fmla="*/ 235196 h 2007826"/>
              <a:gd name="connsiteX10409" fmla="*/ 8004001 w 12192000"/>
              <a:gd name="connsiteY10409" fmla="*/ 242959 h 2007826"/>
              <a:gd name="connsiteX10410" fmla="*/ 7988142 w 12192000"/>
              <a:gd name="connsiteY10410" fmla="*/ 240197 h 2007826"/>
              <a:gd name="connsiteX10411" fmla="*/ 7975235 w 12192000"/>
              <a:gd name="connsiteY10411" fmla="*/ 234052 h 2007826"/>
              <a:gd name="connsiteX10412" fmla="*/ 7977759 w 12192000"/>
              <a:gd name="connsiteY10412" fmla="*/ 242340 h 2007826"/>
              <a:gd name="connsiteX10413" fmla="*/ 7951042 w 12192000"/>
              <a:gd name="connsiteY10413" fmla="*/ 234862 h 2007826"/>
              <a:gd name="connsiteX10414" fmla="*/ 7936087 w 12192000"/>
              <a:gd name="connsiteY10414" fmla="*/ 235767 h 2007826"/>
              <a:gd name="connsiteX10415" fmla="*/ 7920038 w 12192000"/>
              <a:gd name="connsiteY10415" fmla="*/ 227956 h 2007826"/>
              <a:gd name="connsiteX10416" fmla="*/ 7910941 w 12192000"/>
              <a:gd name="connsiteY10416" fmla="*/ 237863 h 2007826"/>
              <a:gd name="connsiteX10417" fmla="*/ 7910084 w 12192000"/>
              <a:gd name="connsiteY10417" fmla="*/ 226956 h 2007826"/>
              <a:gd name="connsiteX10418" fmla="*/ 7895321 w 12192000"/>
              <a:gd name="connsiteY10418" fmla="*/ 230290 h 2007826"/>
              <a:gd name="connsiteX10419" fmla="*/ 7906369 w 12192000"/>
              <a:gd name="connsiteY10419" fmla="*/ 219573 h 2007826"/>
              <a:gd name="connsiteX10420" fmla="*/ 7897844 w 12192000"/>
              <a:gd name="connsiteY10420" fmla="*/ 212571 h 2007826"/>
              <a:gd name="connsiteX10421" fmla="*/ 7881985 w 12192000"/>
              <a:gd name="connsiteY10421" fmla="*/ 234529 h 2007826"/>
              <a:gd name="connsiteX10422" fmla="*/ 7893082 w 12192000"/>
              <a:gd name="connsiteY10422" fmla="*/ 213381 h 2007826"/>
              <a:gd name="connsiteX10423" fmla="*/ 7885843 w 12192000"/>
              <a:gd name="connsiteY10423" fmla="*/ 213429 h 2007826"/>
              <a:gd name="connsiteX10424" fmla="*/ 7873746 w 12192000"/>
              <a:gd name="connsiteY10424" fmla="*/ 233100 h 2007826"/>
              <a:gd name="connsiteX10425" fmla="*/ 7875985 w 12192000"/>
              <a:gd name="connsiteY10425" fmla="*/ 202760 h 2007826"/>
              <a:gd name="connsiteX10426" fmla="*/ 7871270 w 12192000"/>
              <a:gd name="connsiteY10426" fmla="*/ 221907 h 2007826"/>
              <a:gd name="connsiteX10427" fmla="*/ 7862316 w 12192000"/>
              <a:gd name="connsiteY10427" fmla="*/ 227622 h 2007826"/>
              <a:gd name="connsiteX10428" fmla="*/ 7846171 w 12192000"/>
              <a:gd name="connsiteY10428" fmla="*/ 218335 h 2007826"/>
              <a:gd name="connsiteX10429" fmla="*/ 7853410 w 12192000"/>
              <a:gd name="connsiteY10429" fmla="*/ 217668 h 2007826"/>
              <a:gd name="connsiteX10430" fmla="*/ 7853267 w 12192000"/>
              <a:gd name="connsiteY10430" fmla="*/ 208380 h 2007826"/>
              <a:gd name="connsiteX10431" fmla="*/ 7849029 w 12192000"/>
              <a:gd name="connsiteY10431" fmla="*/ 208713 h 2007826"/>
              <a:gd name="connsiteX10432" fmla="*/ 7834408 w 12192000"/>
              <a:gd name="connsiteY10432" fmla="*/ 226575 h 2007826"/>
              <a:gd name="connsiteX10433" fmla="*/ 7839647 w 12192000"/>
              <a:gd name="connsiteY10433" fmla="*/ 210285 h 2007826"/>
              <a:gd name="connsiteX10434" fmla="*/ 7819501 w 12192000"/>
              <a:gd name="connsiteY10434" fmla="*/ 205475 h 2007826"/>
              <a:gd name="connsiteX10435" fmla="*/ 7820121 w 12192000"/>
              <a:gd name="connsiteY10435" fmla="*/ 212524 h 2007826"/>
              <a:gd name="connsiteX10436" fmla="*/ 7836266 w 12192000"/>
              <a:gd name="connsiteY10436" fmla="*/ 212190 h 2007826"/>
              <a:gd name="connsiteX10437" fmla="*/ 7820740 w 12192000"/>
              <a:gd name="connsiteY10437" fmla="*/ 229147 h 2007826"/>
              <a:gd name="connsiteX10438" fmla="*/ 7820358 w 12192000"/>
              <a:gd name="connsiteY10438" fmla="*/ 218811 h 2007826"/>
              <a:gd name="connsiteX10439" fmla="*/ 7795165 w 12192000"/>
              <a:gd name="connsiteY10439" fmla="*/ 221240 h 2007826"/>
              <a:gd name="connsiteX10440" fmla="*/ 7802166 w 12192000"/>
              <a:gd name="connsiteY10440" fmla="*/ 204284 h 2007826"/>
              <a:gd name="connsiteX10441" fmla="*/ 7781782 w 12192000"/>
              <a:gd name="connsiteY10441" fmla="*/ 204427 h 2007826"/>
              <a:gd name="connsiteX10442" fmla="*/ 7781687 w 12192000"/>
              <a:gd name="connsiteY10442" fmla="*/ 209047 h 2007826"/>
              <a:gd name="connsiteX10443" fmla="*/ 7797927 w 12192000"/>
              <a:gd name="connsiteY10443" fmla="*/ 206094 h 2007826"/>
              <a:gd name="connsiteX10444" fmla="*/ 7782592 w 12192000"/>
              <a:gd name="connsiteY10444" fmla="*/ 225050 h 2007826"/>
              <a:gd name="connsiteX10445" fmla="*/ 7782401 w 12192000"/>
              <a:gd name="connsiteY10445" fmla="*/ 213905 h 2007826"/>
              <a:gd name="connsiteX10446" fmla="*/ 7767733 w 12192000"/>
              <a:gd name="connsiteY10446" fmla="*/ 214286 h 2007826"/>
              <a:gd name="connsiteX10447" fmla="*/ 7778163 w 12192000"/>
              <a:gd name="connsiteY10447" fmla="*/ 204760 h 2007826"/>
              <a:gd name="connsiteX10448" fmla="*/ 7770352 w 12192000"/>
              <a:gd name="connsiteY10448" fmla="*/ 201045 h 2007826"/>
              <a:gd name="connsiteX10449" fmla="*/ 7758113 w 12192000"/>
              <a:gd name="connsiteY10449" fmla="*/ 220573 h 2007826"/>
              <a:gd name="connsiteX10450" fmla="*/ 7757970 w 12192000"/>
              <a:gd name="connsiteY10450" fmla="*/ 197092 h 2007826"/>
              <a:gd name="connsiteX10451" fmla="*/ 7744825 w 12192000"/>
              <a:gd name="connsiteY10451" fmla="*/ 220049 h 2007826"/>
              <a:gd name="connsiteX10452" fmla="*/ 7742921 w 12192000"/>
              <a:gd name="connsiteY10452" fmla="*/ 206808 h 2007826"/>
              <a:gd name="connsiteX10453" fmla="*/ 7737920 w 12192000"/>
              <a:gd name="connsiteY10453" fmla="*/ 214000 h 2007826"/>
              <a:gd name="connsiteX10454" fmla="*/ 7730824 w 12192000"/>
              <a:gd name="connsiteY10454" fmla="*/ 208618 h 2007826"/>
              <a:gd name="connsiteX10455" fmla="*/ 7706535 w 12192000"/>
              <a:gd name="connsiteY10455" fmla="*/ 212095 h 2007826"/>
              <a:gd name="connsiteX10456" fmla="*/ 7704678 w 12192000"/>
              <a:gd name="connsiteY10456" fmla="*/ 205141 h 2007826"/>
              <a:gd name="connsiteX10457" fmla="*/ 7691581 w 12192000"/>
              <a:gd name="connsiteY10457" fmla="*/ 211333 h 2007826"/>
              <a:gd name="connsiteX10458" fmla="*/ 7696533 w 12192000"/>
              <a:gd name="connsiteY10458" fmla="*/ 193901 h 2007826"/>
              <a:gd name="connsiteX10459" fmla="*/ 7693438 w 12192000"/>
              <a:gd name="connsiteY10459" fmla="*/ 194425 h 2007826"/>
              <a:gd name="connsiteX10460" fmla="*/ 7686628 w 12192000"/>
              <a:gd name="connsiteY10460" fmla="*/ 208047 h 2007826"/>
              <a:gd name="connsiteX10461" fmla="*/ 7670197 w 12192000"/>
              <a:gd name="connsiteY10461" fmla="*/ 205141 h 2007826"/>
              <a:gd name="connsiteX10462" fmla="*/ 7655624 w 12192000"/>
              <a:gd name="connsiteY10462" fmla="*/ 206189 h 2007826"/>
              <a:gd name="connsiteX10463" fmla="*/ 7616952 w 12192000"/>
              <a:gd name="connsiteY10463" fmla="*/ 201521 h 2007826"/>
              <a:gd name="connsiteX10464" fmla="*/ 7606332 w 12192000"/>
              <a:gd name="connsiteY10464" fmla="*/ 197044 h 2007826"/>
              <a:gd name="connsiteX10465" fmla="*/ 7601903 w 12192000"/>
              <a:gd name="connsiteY10465" fmla="*/ 181803 h 2007826"/>
              <a:gd name="connsiteX10466" fmla="*/ 7603522 w 12192000"/>
              <a:gd name="connsiteY10466" fmla="*/ 201474 h 2007826"/>
              <a:gd name="connsiteX10467" fmla="*/ 7596807 w 12192000"/>
              <a:gd name="connsiteY10467" fmla="*/ 184137 h 2007826"/>
              <a:gd name="connsiteX10468" fmla="*/ 7592902 w 12192000"/>
              <a:gd name="connsiteY10468" fmla="*/ 185280 h 2007826"/>
              <a:gd name="connsiteX10469" fmla="*/ 7574947 w 12192000"/>
              <a:gd name="connsiteY10469" fmla="*/ 197235 h 2007826"/>
              <a:gd name="connsiteX10470" fmla="*/ 7558755 w 12192000"/>
              <a:gd name="connsiteY10470" fmla="*/ 195425 h 2007826"/>
              <a:gd name="connsiteX10471" fmla="*/ 7557564 w 12192000"/>
              <a:gd name="connsiteY10471" fmla="*/ 198235 h 2007826"/>
              <a:gd name="connsiteX10472" fmla="*/ 7538942 w 12192000"/>
              <a:gd name="connsiteY10472" fmla="*/ 192853 h 2007826"/>
              <a:gd name="connsiteX10473" fmla="*/ 7544800 w 12192000"/>
              <a:gd name="connsiteY10473" fmla="*/ 180088 h 2007826"/>
              <a:gd name="connsiteX10474" fmla="*/ 7540657 w 12192000"/>
              <a:gd name="connsiteY10474" fmla="*/ 179802 h 2007826"/>
              <a:gd name="connsiteX10475" fmla="*/ 7534085 w 12192000"/>
              <a:gd name="connsiteY10475" fmla="*/ 193472 h 2007826"/>
              <a:gd name="connsiteX10476" fmla="*/ 7517320 w 12192000"/>
              <a:gd name="connsiteY10476" fmla="*/ 190852 h 2007826"/>
              <a:gd name="connsiteX10477" fmla="*/ 7503414 w 12192000"/>
              <a:gd name="connsiteY10477" fmla="*/ 191424 h 2007826"/>
              <a:gd name="connsiteX10478" fmla="*/ 7479506 w 12192000"/>
              <a:gd name="connsiteY10478" fmla="*/ 188137 h 2007826"/>
              <a:gd name="connsiteX10479" fmla="*/ 7483031 w 12192000"/>
              <a:gd name="connsiteY10479" fmla="*/ 175135 h 2007826"/>
              <a:gd name="connsiteX10480" fmla="*/ 7470934 w 12192000"/>
              <a:gd name="connsiteY10480" fmla="*/ 175516 h 2007826"/>
              <a:gd name="connsiteX10481" fmla="*/ 7480745 w 12192000"/>
              <a:gd name="connsiteY10481" fmla="*/ 180517 h 2007826"/>
              <a:gd name="connsiteX10482" fmla="*/ 7451075 w 12192000"/>
              <a:gd name="connsiteY10482" fmla="*/ 186994 h 2007826"/>
              <a:gd name="connsiteX10483" fmla="*/ 7424690 w 12192000"/>
              <a:gd name="connsiteY10483" fmla="*/ 184232 h 2007826"/>
              <a:gd name="connsiteX10484" fmla="*/ 7430929 w 12192000"/>
              <a:gd name="connsiteY10484" fmla="*/ 169943 h 2007826"/>
              <a:gd name="connsiteX10485" fmla="*/ 7426786 w 12192000"/>
              <a:gd name="connsiteY10485" fmla="*/ 170038 h 2007826"/>
              <a:gd name="connsiteX10486" fmla="*/ 7415403 w 12192000"/>
              <a:gd name="connsiteY10486" fmla="*/ 183089 h 2007826"/>
              <a:gd name="connsiteX10487" fmla="*/ 7380018 w 12192000"/>
              <a:gd name="connsiteY10487" fmla="*/ 178469 h 2007826"/>
              <a:gd name="connsiteX10488" fmla="*/ 7373065 w 12192000"/>
              <a:gd name="connsiteY10488" fmla="*/ 162656 h 2007826"/>
              <a:gd name="connsiteX10489" fmla="*/ 7376208 w 12192000"/>
              <a:gd name="connsiteY10489" fmla="*/ 178135 h 2007826"/>
              <a:gd name="connsiteX10490" fmla="*/ 7356634 w 12192000"/>
              <a:gd name="connsiteY10490" fmla="*/ 176135 h 2007826"/>
              <a:gd name="connsiteX10491" fmla="*/ 7351729 w 12192000"/>
              <a:gd name="connsiteY10491" fmla="*/ 177802 h 2007826"/>
              <a:gd name="connsiteX10492" fmla="*/ 7336536 w 12192000"/>
              <a:gd name="connsiteY10492" fmla="*/ 176754 h 2007826"/>
              <a:gd name="connsiteX10493" fmla="*/ 7310962 w 12192000"/>
              <a:gd name="connsiteY10493" fmla="*/ 174706 h 2007826"/>
              <a:gd name="connsiteX10494" fmla="*/ 7315010 w 12192000"/>
              <a:gd name="connsiteY10494" fmla="*/ 155511 h 2007826"/>
              <a:gd name="connsiteX10495" fmla="*/ 7304961 w 12192000"/>
              <a:gd name="connsiteY10495" fmla="*/ 173658 h 2007826"/>
              <a:gd name="connsiteX10496" fmla="*/ 7284387 w 12192000"/>
              <a:gd name="connsiteY10496" fmla="*/ 172134 h 2007826"/>
              <a:gd name="connsiteX10497" fmla="*/ 7242953 w 12192000"/>
              <a:gd name="connsiteY10497" fmla="*/ 166799 h 2007826"/>
              <a:gd name="connsiteX10498" fmla="*/ 7222045 w 12192000"/>
              <a:gd name="connsiteY10498" fmla="*/ 168181 h 2007826"/>
              <a:gd name="connsiteX10499" fmla="*/ 7188899 w 12192000"/>
              <a:gd name="connsiteY10499" fmla="*/ 163703 h 2007826"/>
              <a:gd name="connsiteX10500" fmla="*/ 7173040 w 12192000"/>
              <a:gd name="connsiteY10500" fmla="*/ 162227 h 2007826"/>
              <a:gd name="connsiteX10501" fmla="*/ 7171897 w 12192000"/>
              <a:gd name="connsiteY10501" fmla="*/ 164227 h 2007826"/>
              <a:gd name="connsiteX10502" fmla="*/ 7155609 w 12192000"/>
              <a:gd name="connsiteY10502" fmla="*/ 162894 h 2007826"/>
              <a:gd name="connsiteX10503" fmla="*/ 7118652 w 12192000"/>
              <a:gd name="connsiteY10503" fmla="*/ 160179 h 2007826"/>
              <a:gd name="connsiteX10504" fmla="*/ 7112175 w 12192000"/>
              <a:gd name="connsiteY10504" fmla="*/ 155845 h 2007826"/>
              <a:gd name="connsiteX10505" fmla="*/ 7109222 w 12192000"/>
              <a:gd name="connsiteY10505" fmla="*/ 159322 h 2007826"/>
              <a:gd name="connsiteX10506" fmla="*/ 7090982 w 12192000"/>
              <a:gd name="connsiteY10506" fmla="*/ 160131 h 2007826"/>
              <a:gd name="connsiteX10507" fmla="*/ 7089839 w 12192000"/>
              <a:gd name="connsiteY10507" fmla="*/ 150558 h 2007826"/>
              <a:gd name="connsiteX10508" fmla="*/ 7102841 w 12192000"/>
              <a:gd name="connsiteY10508" fmla="*/ 147795 h 2007826"/>
              <a:gd name="connsiteX10509" fmla="*/ 7087600 w 12192000"/>
              <a:gd name="connsiteY10509" fmla="*/ 141794 h 2007826"/>
              <a:gd name="connsiteX10510" fmla="*/ 7086267 w 12192000"/>
              <a:gd name="connsiteY10510" fmla="*/ 155845 h 2007826"/>
              <a:gd name="connsiteX10511" fmla="*/ 7035832 w 12192000"/>
              <a:gd name="connsiteY10511" fmla="*/ 151606 h 2007826"/>
              <a:gd name="connsiteX10512" fmla="*/ 7029498 w 12192000"/>
              <a:gd name="connsiteY10512" fmla="*/ 157512 h 2007826"/>
              <a:gd name="connsiteX10513" fmla="*/ 7029307 w 12192000"/>
              <a:gd name="connsiteY10513" fmla="*/ 146557 h 2007826"/>
              <a:gd name="connsiteX10514" fmla="*/ 7053739 w 12192000"/>
              <a:gd name="connsiteY10514" fmla="*/ 150510 h 2007826"/>
              <a:gd name="connsiteX10515" fmla="*/ 7045691 w 12192000"/>
              <a:gd name="connsiteY10515" fmla="*/ 132268 h 2007826"/>
              <a:gd name="connsiteX10516" fmla="*/ 7046405 w 12192000"/>
              <a:gd name="connsiteY10516" fmla="*/ 141651 h 2007826"/>
              <a:gd name="connsiteX10517" fmla="*/ 7032927 w 12192000"/>
              <a:gd name="connsiteY10517" fmla="*/ 142699 h 2007826"/>
              <a:gd name="connsiteX10518" fmla="*/ 7032308 w 12192000"/>
              <a:gd name="connsiteY10518" fmla="*/ 131125 h 2007826"/>
              <a:gd name="connsiteX10519" fmla="*/ 7029879 w 12192000"/>
              <a:gd name="connsiteY10519" fmla="*/ 141841 h 2007826"/>
              <a:gd name="connsiteX10520" fmla="*/ 6994779 w 12192000"/>
              <a:gd name="connsiteY10520" fmla="*/ 139841 h 2007826"/>
              <a:gd name="connsiteX10521" fmla="*/ 7001114 w 12192000"/>
              <a:gd name="connsiteY10521" fmla="*/ 150367 h 2007826"/>
              <a:gd name="connsiteX10522" fmla="*/ 6991255 w 12192000"/>
              <a:gd name="connsiteY10522" fmla="*/ 155892 h 2007826"/>
              <a:gd name="connsiteX10523" fmla="*/ 6992208 w 12192000"/>
              <a:gd name="connsiteY10523" fmla="*/ 139365 h 2007826"/>
              <a:gd name="connsiteX10524" fmla="*/ 6971538 w 12192000"/>
              <a:gd name="connsiteY10524" fmla="*/ 137174 h 2007826"/>
              <a:gd name="connsiteX10525" fmla="*/ 6972919 w 12192000"/>
              <a:gd name="connsiteY10525" fmla="*/ 146843 h 2007826"/>
              <a:gd name="connsiteX10526" fmla="*/ 6986731 w 12192000"/>
              <a:gd name="connsiteY10526" fmla="*/ 144556 h 2007826"/>
              <a:gd name="connsiteX10527" fmla="*/ 6986588 w 12192000"/>
              <a:gd name="connsiteY10527" fmla="*/ 150986 h 2007826"/>
              <a:gd name="connsiteX10528" fmla="*/ 6900482 w 12192000"/>
              <a:gd name="connsiteY10528" fmla="*/ 150272 h 2007826"/>
              <a:gd name="connsiteX10529" fmla="*/ 6892433 w 12192000"/>
              <a:gd name="connsiteY10529" fmla="*/ 146271 h 2007826"/>
              <a:gd name="connsiteX10530" fmla="*/ 6891052 w 12192000"/>
              <a:gd name="connsiteY10530" fmla="*/ 149891 h 2007826"/>
              <a:gd name="connsiteX10531" fmla="*/ 6872812 w 12192000"/>
              <a:gd name="connsiteY10531" fmla="*/ 149891 h 2007826"/>
              <a:gd name="connsiteX10532" fmla="*/ 6871192 w 12192000"/>
              <a:gd name="connsiteY10532" fmla="*/ 146128 h 2007826"/>
              <a:gd name="connsiteX10533" fmla="*/ 6861191 w 12192000"/>
              <a:gd name="connsiteY10533" fmla="*/ 152510 h 2007826"/>
              <a:gd name="connsiteX10534" fmla="*/ 6864334 w 12192000"/>
              <a:gd name="connsiteY10534" fmla="*/ 142222 h 2007826"/>
              <a:gd name="connsiteX10535" fmla="*/ 6919055 w 12192000"/>
              <a:gd name="connsiteY10535" fmla="*/ 145080 h 2007826"/>
              <a:gd name="connsiteX10536" fmla="*/ 6931295 w 12192000"/>
              <a:gd name="connsiteY10536" fmla="*/ 137364 h 2007826"/>
              <a:gd name="connsiteX10537" fmla="*/ 6888718 w 12192000"/>
              <a:gd name="connsiteY10537" fmla="*/ 135126 h 2007826"/>
              <a:gd name="connsiteX10538" fmla="*/ 6875050 w 12192000"/>
              <a:gd name="connsiteY10538" fmla="*/ 134983 h 2007826"/>
              <a:gd name="connsiteX10539" fmla="*/ 6865049 w 12192000"/>
              <a:gd name="connsiteY10539" fmla="*/ 134792 h 2007826"/>
              <a:gd name="connsiteX10540" fmla="*/ 6847713 w 12192000"/>
              <a:gd name="connsiteY10540" fmla="*/ 131125 h 2007826"/>
              <a:gd name="connsiteX10541" fmla="*/ 6848475 w 12192000"/>
              <a:gd name="connsiteY10541" fmla="*/ 141794 h 2007826"/>
              <a:gd name="connsiteX10542" fmla="*/ 6840712 w 12192000"/>
              <a:gd name="connsiteY10542" fmla="*/ 144461 h 2007826"/>
              <a:gd name="connsiteX10543" fmla="*/ 6838046 w 12192000"/>
              <a:gd name="connsiteY10543" fmla="*/ 144175 h 2007826"/>
              <a:gd name="connsiteX10544" fmla="*/ 6821519 w 12192000"/>
              <a:gd name="connsiteY10544" fmla="*/ 143508 h 2007826"/>
              <a:gd name="connsiteX10545" fmla="*/ 6815042 w 12192000"/>
              <a:gd name="connsiteY10545" fmla="*/ 147652 h 2007826"/>
              <a:gd name="connsiteX10546" fmla="*/ 6808899 w 12192000"/>
              <a:gd name="connsiteY10546" fmla="*/ 143461 h 2007826"/>
              <a:gd name="connsiteX10547" fmla="*/ 6796850 w 12192000"/>
              <a:gd name="connsiteY10547" fmla="*/ 143699 h 2007826"/>
              <a:gd name="connsiteX10548" fmla="*/ 6806994 w 12192000"/>
              <a:gd name="connsiteY10548" fmla="*/ 130125 h 2007826"/>
              <a:gd name="connsiteX10549" fmla="*/ 6789277 w 12192000"/>
              <a:gd name="connsiteY10549" fmla="*/ 147224 h 2007826"/>
              <a:gd name="connsiteX10550" fmla="*/ 6782467 w 12192000"/>
              <a:gd name="connsiteY10550" fmla="*/ 138984 h 2007826"/>
              <a:gd name="connsiteX10551" fmla="*/ 6774800 w 12192000"/>
              <a:gd name="connsiteY10551" fmla="*/ 147176 h 2007826"/>
              <a:gd name="connsiteX10552" fmla="*/ 6769370 w 12192000"/>
              <a:gd name="connsiteY10552" fmla="*/ 139698 h 2007826"/>
              <a:gd name="connsiteX10553" fmla="*/ 6746986 w 12192000"/>
              <a:gd name="connsiteY10553" fmla="*/ 142604 h 2007826"/>
              <a:gd name="connsiteX10554" fmla="*/ 6750463 w 12192000"/>
              <a:gd name="connsiteY10554" fmla="*/ 136078 h 2007826"/>
              <a:gd name="connsiteX10555" fmla="*/ 6769132 w 12192000"/>
              <a:gd name="connsiteY10555" fmla="*/ 136745 h 2007826"/>
              <a:gd name="connsiteX10556" fmla="*/ 6767227 w 12192000"/>
              <a:gd name="connsiteY10556" fmla="*/ 128362 h 2007826"/>
              <a:gd name="connsiteX10557" fmla="*/ 6742177 w 12192000"/>
              <a:gd name="connsiteY10557" fmla="*/ 128076 h 2007826"/>
              <a:gd name="connsiteX10558" fmla="*/ 6750463 w 12192000"/>
              <a:gd name="connsiteY10558" fmla="*/ 136078 h 2007826"/>
              <a:gd name="connsiteX10559" fmla="*/ 6732318 w 12192000"/>
              <a:gd name="connsiteY10559" fmla="*/ 140508 h 2007826"/>
              <a:gd name="connsiteX10560" fmla="*/ 6719126 w 12192000"/>
              <a:gd name="connsiteY10560" fmla="*/ 136793 h 2007826"/>
              <a:gd name="connsiteX10561" fmla="*/ 6713744 w 12192000"/>
              <a:gd name="connsiteY10561" fmla="*/ 139984 h 2007826"/>
              <a:gd name="connsiteX10562" fmla="*/ 6698361 w 12192000"/>
              <a:gd name="connsiteY10562" fmla="*/ 139079 h 2007826"/>
              <a:gd name="connsiteX10563" fmla="*/ 6671977 w 12192000"/>
              <a:gd name="connsiteY10563" fmla="*/ 136936 h 2007826"/>
              <a:gd name="connsiteX10564" fmla="*/ 6678549 w 12192000"/>
              <a:gd name="connsiteY10564" fmla="*/ 123028 h 2007826"/>
              <a:gd name="connsiteX10565" fmla="*/ 6674835 w 12192000"/>
              <a:gd name="connsiteY10565" fmla="*/ 123171 h 2007826"/>
              <a:gd name="connsiteX10566" fmla="*/ 6655642 w 12192000"/>
              <a:gd name="connsiteY10566" fmla="*/ 134745 h 2007826"/>
              <a:gd name="connsiteX10567" fmla="*/ 6636972 w 12192000"/>
              <a:gd name="connsiteY10567" fmla="*/ 134125 h 2007826"/>
              <a:gd name="connsiteX10568" fmla="*/ 6620447 w 12192000"/>
              <a:gd name="connsiteY10568" fmla="*/ 135697 h 2007826"/>
              <a:gd name="connsiteX10569" fmla="*/ 6619399 w 12192000"/>
              <a:gd name="connsiteY10569" fmla="*/ 133220 h 2007826"/>
              <a:gd name="connsiteX10570" fmla="*/ 6598968 w 12192000"/>
              <a:gd name="connsiteY10570" fmla="*/ 134506 h 2007826"/>
              <a:gd name="connsiteX10571" fmla="*/ 6584061 w 12192000"/>
              <a:gd name="connsiteY10571" fmla="*/ 134554 h 2007826"/>
              <a:gd name="connsiteX10572" fmla="*/ 6554819 w 12192000"/>
              <a:gd name="connsiteY10572" fmla="*/ 128696 h 2007826"/>
              <a:gd name="connsiteX10573" fmla="*/ 6548485 w 12192000"/>
              <a:gd name="connsiteY10573" fmla="*/ 133506 h 2007826"/>
              <a:gd name="connsiteX10574" fmla="*/ 6540199 w 12192000"/>
              <a:gd name="connsiteY10574" fmla="*/ 127029 h 2007826"/>
              <a:gd name="connsiteX10575" fmla="*/ 6537865 w 12192000"/>
              <a:gd name="connsiteY10575" fmla="*/ 130887 h 2007826"/>
              <a:gd name="connsiteX10576" fmla="*/ 6521244 w 12192000"/>
              <a:gd name="connsiteY10576" fmla="*/ 130267 h 2007826"/>
              <a:gd name="connsiteX10577" fmla="*/ 6514910 w 12192000"/>
              <a:gd name="connsiteY10577" fmla="*/ 126314 h 2007826"/>
              <a:gd name="connsiteX10578" fmla="*/ 6506814 w 12192000"/>
              <a:gd name="connsiteY10578" fmla="*/ 132887 h 2007826"/>
              <a:gd name="connsiteX10579" fmla="*/ 6504528 w 12192000"/>
              <a:gd name="connsiteY10579" fmla="*/ 127362 h 2007826"/>
              <a:gd name="connsiteX10580" fmla="*/ 6496622 w 12192000"/>
              <a:gd name="connsiteY10580" fmla="*/ 129743 h 2007826"/>
              <a:gd name="connsiteX10581" fmla="*/ 6480191 w 12192000"/>
              <a:gd name="connsiteY10581" fmla="*/ 131315 h 2007826"/>
              <a:gd name="connsiteX10582" fmla="*/ 6487716 w 12192000"/>
              <a:gd name="connsiteY10582" fmla="*/ 113835 h 2007826"/>
              <a:gd name="connsiteX10583" fmla="*/ 6465189 w 12192000"/>
              <a:gd name="connsiteY10583" fmla="*/ 113454 h 2007826"/>
              <a:gd name="connsiteX10584" fmla="*/ 6468618 w 12192000"/>
              <a:gd name="connsiteY10584" fmla="*/ 123647 h 2007826"/>
              <a:gd name="connsiteX10585" fmla="*/ 6481620 w 12192000"/>
              <a:gd name="connsiteY10585" fmla="*/ 120360 h 2007826"/>
              <a:gd name="connsiteX10586" fmla="*/ 6471047 w 12192000"/>
              <a:gd name="connsiteY10586" fmla="*/ 130982 h 2007826"/>
              <a:gd name="connsiteX10587" fmla="*/ 6451759 w 12192000"/>
              <a:gd name="connsiteY10587" fmla="*/ 111025 h 2007826"/>
              <a:gd name="connsiteX10588" fmla="*/ 6463141 w 12192000"/>
              <a:gd name="connsiteY10588" fmla="*/ 125790 h 2007826"/>
              <a:gd name="connsiteX10589" fmla="*/ 6443901 w 12192000"/>
              <a:gd name="connsiteY10589" fmla="*/ 127267 h 2007826"/>
              <a:gd name="connsiteX10590" fmla="*/ 6444758 w 12192000"/>
              <a:gd name="connsiteY10590" fmla="*/ 122790 h 2007826"/>
              <a:gd name="connsiteX10591" fmla="*/ 6425756 w 12192000"/>
              <a:gd name="connsiteY10591" fmla="*/ 124076 h 2007826"/>
              <a:gd name="connsiteX10592" fmla="*/ 6422803 w 12192000"/>
              <a:gd name="connsiteY10592" fmla="*/ 127838 h 2007826"/>
              <a:gd name="connsiteX10593" fmla="*/ 6415231 w 12192000"/>
              <a:gd name="connsiteY10593" fmla="*/ 121361 h 2007826"/>
              <a:gd name="connsiteX10594" fmla="*/ 6408896 w 12192000"/>
              <a:gd name="connsiteY10594" fmla="*/ 125743 h 2007826"/>
              <a:gd name="connsiteX10595" fmla="*/ 6393656 w 12192000"/>
              <a:gd name="connsiteY10595" fmla="*/ 124266 h 2007826"/>
              <a:gd name="connsiteX10596" fmla="*/ 6367272 w 12192000"/>
              <a:gd name="connsiteY10596" fmla="*/ 126457 h 2007826"/>
              <a:gd name="connsiteX10597" fmla="*/ 6365558 w 12192000"/>
              <a:gd name="connsiteY10597" fmla="*/ 121027 h 2007826"/>
              <a:gd name="connsiteX10598" fmla="*/ 6373559 w 12192000"/>
              <a:gd name="connsiteY10598" fmla="*/ 106214 h 2007826"/>
              <a:gd name="connsiteX10599" fmla="*/ 6353604 w 12192000"/>
              <a:gd name="connsiteY10599" fmla="*/ 127695 h 2007826"/>
              <a:gd name="connsiteX10600" fmla="*/ 6358652 w 12192000"/>
              <a:gd name="connsiteY10600" fmla="*/ 108358 h 2007826"/>
              <a:gd name="connsiteX10601" fmla="*/ 6355176 w 12192000"/>
              <a:gd name="connsiteY10601" fmla="*/ 108691 h 2007826"/>
              <a:gd name="connsiteX10602" fmla="*/ 6346175 w 12192000"/>
              <a:gd name="connsiteY10602" fmla="*/ 125600 h 2007826"/>
              <a:gd name="connsiteX10603" fmla="*/ 6339983 w 12192000"/>
              <a:gd name="connsiteY10603" fmla="*/ 105786 h 2007826"/>
              <a:gd name="connsiteX10604" fmla="*/ 6341507 w 12192000"/>
              <a:gd name="connsiteY10604" fmla="*/ 124790 h 2007826"/>
              <a:gd name="connsiteX10605" fmla="*/ 6323267 w 12192000"/>
              <a:gd name="connsiteY10605" fmla="*/ 116264 h 2007826"/>
              <a:gd name="connsiteX10606" fmla="*/ 6334506 w 12192000"/>
              <a:gd name="connsiteY10606" fmla="*/ 116455 h 2007826"/>
              <a:gd name="connsiteX10607" fmla="*/ 6334078 w 12192000"/>
              <a:gd name="connsiteY10607" fmla="*/ 106072 h 2007826"/>
              <a:gd name="connsiteX10608" fmla="*/ 6323505 w 12192000"/>
              <a:gd name="connsiteY10608" fmla="*/ 110692 h 2007826"/>
              <a:gd name="connsiteX10609" fmla="*/ 6298168 w 12192000"/>
              <a:gd name="connsiteY10609" fmla="*/ 112740 h 2007826"/>
              <a:gd name="connsiteX10610" fmla="*/ 6321314 w 12192000"/>
              <a:gd name="connsiteY10610" fmla="*/ 112692 h 2007826"/>
              <a:gd name="connsiteX10611" fmla="*/ 6325267 w 12192000"/>
              <a:gd name="connsiteY10611" fmla="*/ 121599 h 2007826"/>
              <a:gd name="connsiteX10612" fmla="*/ 6279404 w 12192000"/>
              <a:gd name="connsiteY10612" fmla="*/ 120313 h 2007826"/>
              <a:gd name="connsiteX10613" fmla="*/ 6269641 w 12192000"/>
              <a:gd name="connsiteY10613" fmla="*/ 120170 h 2007826"/>
              <a:gd name="connsiteX10614" fmla="*/ 6255687 w 12192000"/>
              <a:gd name="connsiteY10614" fmla="*/ 119694 h 2007826"/>
              <a:gd name="connsiteX10615" fmla="*/ 6241400 w 12192000"/>
              <a:gd name="connsiteY10615" fmla="*/ 119789 h 2007826"/>
              <a:gd name="connsiteX10616" fmla="*/ 6136386 w 12192000"/>
              <a:gd name="connsiteY10616" fmla="*/ 116026 h 2007826"/>
              <a:gd name="connsiteX10617" fmla="*/ 6094714 w 12192000"/>
              <a:gd name="connsiteY10617" fmla="*/ 113788 h 2007826"/>
              <a:gd name="connsiteX10618" fmla="*/ 6089478 w 12192000"/>
              <a:gd name="connsiteY10618" fmla="*/ 116264 h 2007826"/>
              <a:gd name="connsiteX10619" fmla="*/ 6064198 w 12192000"/>
              <a:gd name="connsiteY10619" fmla="*/ 116217 h 2007826"/>
              <a:gd name="connsiteX10620" fmla="*/ 6057865 w 12192000"/>
              <a:gd name="connsiteY10620" fmla="*/ 112168 h 2007826"/>
              <a:gd name="connsiteX10621" fmla="*/ 6051720 w 12192000"/>
              <a:gd name="connsiteY10621" fmla="*/ 116264 h 2007826"/>
              <a:gd name="connsiteX10622" fmla="*/ 5932217 w 12192000"/>
              <a:gd name="connsiteY10622" fmla="*/ 112025 h 2007826"/>
              <a:gd name="connsiteX10623" fmla="*/ 5953260 w 12192000"/>
              <a:gd name="connsiteY10623" fmla="*/ 105738 h 2007826"/>
              <a:gd name="connsiteX10624" fmla="*/ 5953118 w 12192000"/>
              <a:gd name="connsiteY10624" fmla="*/ 99356 h 2007826"/>
              <a:gd name="connsiteX10625" fmla="*/ 5916885 w 12192000"/>
              <a:gd name="connsiteY10625" fmla="*/ 100165 h 2007826"/>
              <a:gd name="connsiteX10626" fmla="*/ 5936882 w 12192000"/>
              <a:gd name="connsiteY10626" fmla="*/ 105976 h 2007826"/>
              <a:gd name="connsiteX10627" fmla="*/ 5910553 w 12192000"/>
              <a:gd name="connsiteY10627" fmla="*/ 113168 h 2007826"/>
              <a:gd name="connsiteX10628" fmla="*/ 5779620 w 12192000"/>
              <a:gd name="connsiteY10628" fmla="*/ 111454 h 2007826"/>
              <a:gd name="connsiteX10629" fmla="*/ 5754766 w 12192000"/>
              <a:gd name="connsiteY10629" fmla="*/ 110215 h 2007826"/>
              <a:gd name="connsiteX10630" fmla="*/ 5747815 w 12192000"/>
              <a:gd name="connsiteY10630" fmla="*/ 113407 h 2007826"/>
              <a:gd name="connsiteX10631" fmla="*/ 5725154 w 12192000"/>
              <a:gd name="connsiteY10631" fmla="*/ 109406 h 2007826"/>
              <a:gd name="connsiteX10632" fmla="*/ 5724105 w 12192000"/>
              <a:gd name="connsiteY10632" fmla="*/ 112025 h 2007826"/>
              <a:gd name="connsiteX10633" fmla="*/ 5703823 w 12192000"/>
              <a:gd name="connsiteY10633" fmla="*/ 110596 h 2007826"/>
              <a:gd name="connsiteX10634" fmla="*/ 5679777 w 12192000"/>
              <a:gd name="connsiteY10634" fmla="*/ 110930 h 2007826"/>
              <a:gd name="connsiteX10635" fmla="*/ 5665638 w 12192000"/>
              <a:gd name="connsiteY10635" fmla="*/ 108215 h 2007826"/>
              <a:gd name="connsiteX10636" fmla="*/ 5676494 w 12192000"/>
              <a:gd name="connsiteY10636" fmla="*/ 98451 h 2007826"/>
              <a:gd name="connsiteX10637" fmla="*/ 5498472 w 12192000"/>
              <a:gd name="connsiteY10637" fmla="*/ 100499 h 2007826"/>
              <a:gd name="connsiteX10638" fmla="*/ 5482998 w 12192000"/>
              <a:gd name="connsiteY10638" fmla="*/ 102118 h 2007826"/>
              <a:gd name="connsiteX10639" fmla="*/ 5479808 w 12192000"/>
              <a:gd name="connsiteY10639" fmla="*/ 98260 h 2007826"/>
              <a:gd name="connsiteX10640" fmla="*/ 5475191 w 12192000"/>
              <a:gd name="connsiteY10640" fmla="*/ 103928 h 2007826"/>
              <a:gd name="connsiteX10641" fmla="*/ 5467621 w 12192000"/>
              <a:gd name="connsiteY10641" fmla="*/ 97451 h 2007826"/>
              <a:gd name="connsiteX10642" fmla="*/ 5459860 w 12192000"/>
              <a:gd name="connsiteY10642" fmla="*/ 103976 h 2007826"/>
              <a:gd name="connsiteX10643" fmla="*/ 5456813 w 12192000"/>
              <a:gd name="connsiteY10643" fmla="*/ 100451 h 2007826"/>
              <a:gd name="connsiteX10644" fmla="*/ 5440481 w 12192000"/>
              <a:gd name="connsiteY10644" fmla="*/ 100356 h 2007826"/>
              <a:gd name="connsiteX10645" fmla="*/ 5435816 w 12192000"/>
              <a:gd name="connsiteY10645" fmla="*/ 104023 h 2007826"/>
              <a:gd name="connsiteX10646" fmla="*/ 5433006 w 12192000"/>
              <a:gd name="connsiteY10646" fmla="*/ 100404 h 2007826"/>
              <a:gd name="connsiteX10647" fmla="*/ 5417533 w 12192000"/>
              <a:gd name="connsiteY10647" fmla="*/ 101785 h 2007826"/>
              <a:gd name="connsiteX10648" fmla="*/ 5367635 w 12192000"/>
              <a:gd name="connsiteY10648" fmla="*/ 103642 h 2007826"/>
              <a:gd name="connsiteX10649" fmla="*/ 5373397 w 12192000"/>
              <a:gd name="connsiteY10649" fmla="*/ 117646 h 2007826"/>
              <a:gd name="connsiteX10650" fmla="*/ 5363921 w 12192000"/>
              <a:gd name="connsiteY10650" fmla="*/ 118122 h 2007826"/>
              <a:gd name="connsiteX10651" fmla="*/ 5368444 w 12192000"/>
              <a:gd name="connsiteY10651" fmla="*/ 107739 h 2007826"/>
              <a:gd name="connsiteX10652" fmla="*/ 5341021 w 12192000"/>
              <a:gd name="connsiteY10652" fmla="*/ 106786 h 2007826"/>
              <a:gd name="connsiteX10653" fmla="*/ 5336635 w 12192000"/>
              <a:gd name="connsiteY10653" fmla="*/ 105214 h 2007826"/>
              <a:gd name="connsiteX10654" fmla="*/ 5245805 w 12192000"/>
              <a:gd name="connsiteY10654" fmla="*/ 110311 h 2007826"/>
              <a:gd name="connsiteX10655" fmla="*/ 5231616 w 12192000"/>
              <a:gd name="connsiteY10655" fmla="*/ 110930 h 2007826"/>
              <a:gd name="connsiteX10656" fmla="*/ 5212327 w 12192000"/>
              <a:gd name="connsiteY10656" fmla="*/ 111025 h 2007826"/>
              <a:gd name="connsiteX10657" fmla="*/ 5155726 w 12192000"/>
              <a:gd name="connsiteY10657" fmla="*/ 112502 h 2007826"/>
              <a:gd name="connsiteX10658" fmla="*/ 5163524 w 12192000"/>
              <a:gd name="connsiteY10658" fmla="*/ 119837 h 2007826"/>
              <a:gd name="connsiteX10659" fmla="*/ 5246573 w 12192000"/>
              <a:gd name="connsiteY10659" fmla="*/ 118836 h 2007826"/>
              <a:gd name="connsiteX10660" fmla="*/ 5227522 w 12192000"/>
              <a:gd name="connsiteY10660" fmla="*/ 125790 h 2007826"/>
              <a:gd name="connsiteX10661" fmla="*/ 5211462 w 12192000"/>
              <a:gd name="connsiteY10661" fmla="*/ 126028 h 2007826"/>
              <a:gd name="connsiteX10662" fmla="*/ 5208600 w 12192000"/>
              <a:gd name="connsiteY10662" fmla="*/ 122313 h 2007826"/>
              <a:gd name="connsiteX10663" fmla="*/ 5200851 w 12192000"/>
              <a:gd name="connsiteY10663" fmla="*/ 128696 h 2007826"/>
              <a:gd name="connsiteX10664" fmla="*/ 5194391 w 12192000"/>
              <a:gd name="connsiteY10664" fmla="*/ 124361 h 2007826"/>
              <a:gd name="connsiteX10665" fmla="*/ 5169231 w 12192000"/>
              <a:gd name="connsiteY10665" fmla="*/ 124838 h 2007826"/>
              <a:gd name="connsiteX10666" fmla="*/ 5148693 w 12192000"/>
              <a:gd name="connsiteY10666" fmla="*/ 127934 h 2007826"/>
              <a:gd name="connsiteX10667" fmla="*/ 5155490 w 12192000"/>
              <a:gd name="connsiteY10667" fmla="*/ 114502 h 2007826"/>
              <a:gd name="connsiteX10668" fmla="*/ 5134288 w 12192000"/>
              <a:gd name="connsiteY10668" fmla="*/ 113645 h 2007826"/>
              <a:gd name="connsiteX10669" fmla="*/ 5132624 w 12192000"/>
              <a:gd name="connsiteY10669" fmla="*/ 123218 h 2007826"/>
              <a:gd name="connsiteX10670" fmla="*/ 5143653 w 12192000"/>
              <a:gd name="connsiteY10670" fmla="*/ 121456 h 2007826"/>
              <a:gd name="connsiteX10671" fmla="*/ 5143750 w 12192000"/>
              <a:gd name="connsiteY10671" fmla="*/ 127171 h 2007826"/>
              <a:gd name="connsiteX10672" fmla="*/ 5098635 w 12192000"/>
              <a:gd name="connsiteY10672" fmla="*/ 129553 h 2007826"/>
              <a:gd name="connsiteX10673" fmla="*/ 5086133 w 12192000"/>
              <a:gd name="connsiteY10673" fmla="*/ 130077 h 2007826"/>
              <a:gd name="connsiteX10674" fmla="*/ 5079953 w 12192000"/>
              <a:gd name="connsiteY10674" fmla="*/ 129553 h 2007826"/>
              <a:gd name="connsiteX10675" fmla="*/ 5067246 w 12192000"/>
              <a:gd name="connsiteY10675" fmla="*/ 128362 h 2007826"/>
              <a:gd name="connsiteX10676" fmla="*/ 5058137 w 12192000"/>
              <a:gd name="connsiteY10676" fmla="*/ 133030 h 2007826"/>
              <a:gd name="connsiteX10677" fmla="*/ 5057659 w 12192000"/>
              <a:gd name="connsiteY10677" fmla="*/ 122837 h 2007826"/>
              <a:gd name="connsiteX10678" fmla="*/ 5132101 w 12192000"/>
              <a:gd name="connsiteY10678" fmla="*/ 121837 h 2007826"/>
              <a:gd name="connsiteX10679" fmla="*/ 5117745 w 12192000"/>
              <a:gd name="connsiteY10679" fmla="*/ 115026 h 2007826"/>
              <a:gd name="connsiteX10680" fmla="*/ 5091981 w 12192000"/>
              <a:gd name="connsiteY10680" fmla="*/ 116264 h 2007826"/>
              <a:gd name="connsiteX10681" fmla="*/ 5090696 w 12192000"/>
              <a:gd name="connsiteY10681" fmla="*/ 114597 h 2007826"/>
              <a:gd name="connsiteX10682" fmla="*/ 5074961 w 12192000"/>
              <a:gd name="connsiteY10682" fmla="*/ 116502 h 2007826"/>
              <a:gd name="connsiteX10683" fmla="*/ 5050508 w 12192000"/>
              <a:gd name="connsiteY10683" fmla="*/ 116645 h 2007826"/>
              <a:gd name="connsiteX10684" fmla="*/ 5003000 w 12192000"/>
              <a:gd name="connsiteY10684" fmla="*/ 119741 h 2007826"/>
              <a:gd name="connsiteX10685" fmla="*/ 4977294 w 12192000"/>
              <a:gd name="connsiteY10685" fmla="*/ 121218 h 2007826"/>
              <a:gd name="connsiteX10686" fmla="*/ 4976534 w 12192000"/>
              <a:gd name="connsiteY10686" fmla="*/ 119217 h 2007826"/>
              <a:gd name="connsiteX10687" fmla="*/ 4960503 w 12192000"/>
              <a:gd name="connsiteY10687" fmla="*/ 120932 h 2007826"/>
              <a:gd name="connsiteX10688" fmla="*/ 4923401 w 12192000"/>
              <a:gd name="connsiteY10688" fmla="*/ 127886 h 2007826"/>
              <a:gd name="connsiteX10689" fmla="*/ 4962462 w 12192000"/>
              <a:gd name="connsiteY10689" fmla="*/ 128934 h 2007826"/>
              <a:gd name="connsiteX10690" fmla="*/ 4962795 w 12192000"/>
              <a:gd name="connsiteY10690" fmla="*/ 137650 h 2007826"/>
              <a:gd name="connsiteX10691" fmla="*/ 4954973 w 12192000"/>
              <a:gd name="connsiteY10691" fmla="*/ 131696 h 2007826"/>
              <a:gd name="connsiteX10692" fmla="*/ 4938948 w 12192000"/>
              <a:gd name="connsiteY10692" fmla="*/ 132982 h 2007826"/>
              <a:gd name="connsiteX10693" fmla="*/ 4938184 w 12192000"/>
              <a:gd name="connsiteY10693" fmla="*/ 135364 h 2007826"/>
              <a:gd name="connsiteX10694" fmla="*/ 4917009 w 12192000"/>
              <a:gd name="connsiteY10694" fmla="*/ 135792 h 2007826"/>
              <a:gd name="connsiteX10695" fmla="*/ 4927024 w 12192000"/>
              <a:gd name="connsiteY10695" fmla="*/ 120884 h 2007826"/>
              <a:gd name="connsiteX10696" fmla="*/ 4909807 w 12192000"/>
              <a:gd name="connsiteY10696" fmla="*/ 129172 h 2007826"/>
              <a:gd name="connsiteX10697" fmla="*/ 4909807 w 12192000"/>
              <a:gd name="connsiteY10697" fmla="*/ 122456 h 2007826"/>
              <a:gd name="connsiteX10698" fmla="*/ 4903273 w 12192000"/>
              <a:gd name="connsiteY10698" fmla="*/ 123695 h 2007826"/>
              <a:gd name="connsiteX10699" fmla="*/ 4915674 w 12192000"/>
              <a:gd name="connsiteY10699" fmla="*/ 136983 h 2007826"/>
              <a:gd name="connsiteX10700" fmla="*/ 4890157 w 12192000"/>
              <a:gd name="connsiteY10700" fmla="*/ 137126 h 2007826"/>
              <a:gd name="connsiteX10701" fmla="*/ 4901795 w 12192000"/>
              <a:gd name="connsiteY10701" fmla="*/ 122456 h 2007826"/>
              <a:gd name="connsiteX10702" fmla="*/ 4887440 w 12192000"/>
              <a:gd name="connsiteY10702" fmla="*/ 127076 h 2007826"/>
              <a:gd name="connsiteX10703" fmla="*/ 4885767 w 12192000"/>
              <a:gd name="connsiteY10703" fmla="*/ 124266 h 2007826"/>
              <a:gd name="connsiteX10704" fmla="*/ 4868117 w 12192000"/>
              <a:gd name="connsiteY10704" fmla="*/ 124076 h 2007826"/>
              <a:gd name="connsiteX10705" fmla="*/ 4865648 w 12192000"/>
              <a:gd name="connsiteY10705" fmla="*/ 128362 h 2007826"/>
              <a:gd name="connsiteX10706" fmla="*/ 4861426 w 12192000"/>
              <a:gd name="connsiteY10706" fmla="*/ 123314 h 2007826"/>
              <a:gd name="connsiteX10707" fmla="*/ 4836031 w 12192000"/>
              <a:gd name="connsiteY10707" fmla="*/ 133030 h 2007826"/>
              <a:gd name="connsiteX10708" fmla="*/ 4863089 w 12192000"/>
              <a:gd name="connsiteY10708" fmla="*/ 132268 h 2007826"/>
              <a:gd name="connsiteX10709" fmla="*/ 4861142 w 12192000"/>
              <a:gd name="connsiteY10709" fmla="*/ 139127 h 2007826"/>
              <a:gd name="connsiteX10710" fmla="*/ 4843847 w 12192000"/>
              <a:gd name="connsiteY10710" fmla="*/ 140270 h 2007826"/>
              <a:gd name="connsiteX10711" fmla="*/ 4842708 w 12192000"/>
              <a:gd name="connsiteY10711" fmla="*/ 137793 h 2007826"/>
              <a:gd name="connsiteX10712" fmla="*/ 4813831 w 12192000"/>
              <a:gd name="connsiteY10712" fmla="*/ 142175 h 2007826"/>
              <a:gd name="connsiteX10713" fmla="*/ 4826488 w 12192000"/>
              <a:gd name="connsiteY10713" fmla="*/ 128362 h 2007826"/>
              <a:gd name="connsiteX10714" fmla="*/ 4807695 w 12192000"/>
              <a:gd name="connsiteY10714" fmla="*/ 130506 h 2007826"/>
              <a:gd name="connsiteX10715" fmla="*/ 4784294 w 12192000"/>
              <a:gd name="connsiteY10715" fmla="*/ 130601 h 2007826"/>
              <a:gd name="connsiteX10716" fmla="*/ 4746771 w 12192000"/>
              <a:gd name="connsiteY10716" fmla="*/ 132887 h 2007826"/>
              <a:gd name="connsiteX10717" fmla="*/ 4748252 w 12192000"/>
              <a:gd name="connsiteY10717" fmla="*/ 139650 h 2007826"/>
              <a:gd name="connsiteX10718" fmla="*/ 4764842 w 12192000"/>
              <a:gd name="connsiteY10718" fmla="*/ 136888 h 2007826"/>
              <a:gd name="connsiteX10719" fmla="*/ 4753084 w 12192000"/>
              <a:gd name="connsiteY10719" fmla="*/ 147605 h 2007826"/>
              <a:gd name="connsiteX10720" fmla="*/ 4741419 w 12192000"/>
              <a:gd name="connsiteY10720" fmla="*/ 131172 h 2007826"/>
              <a:gd name="connsiteX10721" fmla="*/ 4724355 w 12192000"/>
              <a:gd name="connsiteY10721" fmla="*/ 149462 h 2007826"/>
              <a:gd name="connsiteX10722" fmla="*/ 4733391 w 12192000"/>
              <a:gd name="connsiteY10722" fmla="*/ 132173 h 2007826"/>
              <a:gd name="connsiteX10723" fmla="*/ 4712593 w 12192000"/>
              <a:gd name="connsiteY10723" fmla="*/ 138269 h 2007826"/>
              <a:gd name="connsiteX10724" fmla="*/ 4699949 w 12192000"/>
              <a:gd name="connsiteY10724" fmla="*/ 153177 h 2007826"/>
              <a:gd name="connsiteX10725" fmla="*/ 4705259 w 12192000"/>
              <a:gd name="connsiteY10725" fmla="*/ 136840 h 2007826"/>
              <a:gd name="connsiteX10726" fmla="*/ 4688379 w 12192000"/>
              <a:gd name="connsiteY10726" fmla="*/ 138079 h 2007826"/>
              <a:gd name="connsiteX10727" fmla="*/ 4662765 w 12192000"/>
              <a:gd name="connsiteY10727" fmla="*/ 151844 h 2007826"/>
              <a:gd name="connsiteX10728" fmla="*/ 4668135 w 12192000"/>
              <a:gd name="connsiteY10728" fmla="*/ 134364 h 2007826"/>
              <a:gd name="connsiteX10729" fmla="*/ 4651372 w 12192000"/>
              <a:gd name="connsiteY10729" fmla="*/ 154511 h 2007826"/>
              <a:gd name="connsiteX10730" fmla="*/ 4640117 w 12192000"/>
              <a:gd name="connsiteY10730" fmla="*/ 143651 h 2007826"/>
              <a:gd name="connsiteX10731" fmla="*/ 4623256 w 12192000"/>
              <a:gd name="connsiteY10731" fmla="*/ 157559 h 2007826"/>
              <a:gd name="connsiteX10732" fmla="*/ 4628811 w 12192000"/>
              <a:gd name="connsiteY10732" fmla="*/ 141889 h 2007826"/>
              <a:gd name="connsiteX10733" fmla="*/ 4616337 w 12192000"/>
              <a:gd name="connsiteY10733" fmla="*/ 143747 h 2007826"/>
              <a:gd name="connsiteX10734" fmla="*/ 4620370 w 12192000"/>
              <a:gd name="connsiteY10734" fmla="*/ 155368 h 2007826"/>
              <a:gd name="connsiteX10735" fmla="*/ 4600138 w 12192000"/>
              <a:gd name="connsiteY10735" fmla="*/ 154368 h 2007826"/>
              <a:gd name="connsiteX10736" fmla="*/ 4600811 w 12192000"/>
              <a:gd name="connsiteY10736" fmla="*/ 151463 h 2007826"/>
              <a:gd name="connsiteX10737" fmla="*/ 4609095 w 12192000"/>
              <a:gd name="connsiteY10737" fmla="*/ 149748 h 2007826"/>
              <a:gd name="connsiteX10738" fmla="*/ 4582098 w 12192000"/>
              <a:gd name="connsiteY10738" fmla="*/ 152701 h 2007826"/>
              <a:gd name="connsiteX10739" fmla="*/ 4598810 w 12192000"/>
              <a:gd name="connsiteY10739" fmla="*/ 152463 h 2007826"/>
              <a:gd name="connsiteX10740" fmla="*/ 4575144 w 12192000"/>
              <a:gd name="connsiteY10740" fmla="*/ 161322 h 2007826"/>
              <a:gd name="connsiteX10741" fmla="*/ 4583144 w 12192000"/>
              <a:gd name="connsiteY10741" fmla="*/ 144461 h 2007826"/>
              <a:gd name="connsiteX10742" fmla="*/ 4559234 w 12192000"/>
              <a:gd name="connsiteY10742" fmla="*/ 156130 h 2007826"/>
              <a:gd name="connsiteX10743" fmla="*/ 4574907 w 12192000"/>
              <a:gd name="connsiteY10743" fmla="*/ 152320 h 2007826"/>
              <a:gd name="connsiteX10744" fmla="*/ 4552327 w 12192000"/>
              <a:gd name="connsiteY10744" fmla="*/ 160846 h 2007826"/>
              <a:gd name="connsiteX10745" fmla="*/ 4560139 w 12192000"/>
              <a:gd name="connsiteY10745" fmla="*/ 149462 h 2007826"/>
              <a:gd name="connsiteX10746" fmla="*/ 4516360 w 12192000"/>
              <a:gd name="connsiteY10746" fmla="*/ 153558 h 2007826"/>
              <a:gd name="connsiteX10747" fmla="*/ 4527078 w 12192000"/>
              <a:gd name="connsiteY10747" fmla="*/ 157607 h 2007826"/>
              <a:gd name="connsiteX10748" fmla="*/ 4517413 w 12192000"/>
              <a:gd name="connsiteY10748" fmla="*/ 166752 h 2007826"/>
              <a:gd name="connsiteX10749" fmla="*/ 4506552 w 12192000"/>
              <a:gd name="connsiteY10749" fmla="*/ 154606 h 2007826"/>
              <a:gd name="connsiteX10750" fmla="*/ 4481878 w 12192000"/>
              <a:gd name="connsiteY10750" fmla="*/ 156940 h 2007826"/>
              <a:gd name="connsiteX10751" fmla="*/ 4503360 w 12192000"/>
              <a:gd name="connsiteY10751" fmla="*/ 161322 h 2007826"/>
              <a:gd name="connsiteX10752" fmla="*/ 4495637 w 12192000"/>
              <a:gd name="connsiteY10752" fmla="*/ 167180 h 2007826"/>
              <a:gd name="connsiteX10753" fmla="*/ 4485502 w 12192000"/>
              <a:gd name="connsiteY10753" fmla="*/ 167847 h 2007826"/>
              <a:gd name="connsiteX10754" fmla="*/ 4470160 w 12192000"/>
              <a:gd name="connsiteY10754" fmla="*/ 170514 h 2007826"/>
              <a:gd name="connsiteX10755" fmla="*/ 4460592 w 12192000"/>
              <a:gd name="connsiteY10755" fmla="*/ 168609 h 2007826"/>
              <a:gd name="connsiteX10756" fmla="*/ 4459972 w 12192000"/>
              <a:gd name="connsiteY10756" fmla="*/ 166847 h 2007826"/>
              <a:gd name="connsiteX10757" fmla="*/ 4460209 w 12192000"/>
              <a:gd name="connsiteY10757" fmla="*/ 165180 h 2007826"/>
              <a:gd name="connsiteX10758" fmla="*/ 4452963 w 12192000"/>
              <a:gd name="connsiteY10758" fmla="*/ 156892 h 2007826"/>
              <a:gd name="connsiteX10759" fmla="*/ 4416615 w 12192000"/>
              <a:gd name="connsiteY10759" fmla="*/ 164132 h 2007826"/>
              <a:gd name="connsiteX10760" fmla="*/ 4425580 w 12192000"/>
              <a:gd name="connsiteY10760" fmla="*/ 168371 h 2007826"/>
              <a:gd name="connsiteX10761" fmla="*/ 4428839 w 12192000"/>
              <a:gd name="connsiteY10761" fmla="*/ 167276 h 2007826"/>
              <a:gd name="connsiteX10762" fmla="*/ 4454254 w 12192000"/>
              <a:gd name="connsiteY10762" fmla="*/ 165894 h 2007826"/>
              <a:gd name="connsiteX10763" fmla="*/ 4453632 w 12192000"/>
              <a:gd name="connsiteY10763" fmla="*/ 168657 h 2007826"/>
              <a:gd name="connsiteX10764" fmla="*/ 4434907 w 12192000"/>
              <a:gd name="connsiteY10764" fmla="*/ 173801 h 2007826"/>
              <a:gd name="connsiteX10765" fmla="*/ 4432578 w 12192000"/>
              <a:gd name="connsiteY10765" fmla="*/ 172372 h 2007826"/>
              <a:gd name="connsiteX10766" fmla="*/ 4398317 w 12192000"/>
              <a:gd name="connsiteY10766" fmla="*/ 177326 h 2007826"/>
              <a:gd name="connsiteX10767" fmla="*/ 4371383 w 12192000"/>
              <a:gd name="connsiteY10767" fmla="*/ 179564 h 2007826"/>
              <a:gd name="connsiteX10768" fmla="*/ 4372189 w 12192000"/>
              <a:gd name="connsiteY10768" fmla="*/ 171134 h 2007826"/>
              <a:gd name="connsiteX10769" fmla="*/ 4415242 w 12192000"/>
              <a:gd name="connsiteY10769" fmla="*/ 170276 h 2007826"/>
              <a:gd name="connsiteX10770" fmla="*/ 4414764 w 12192000"/>
              <a:gd name="connsiteY10770" fmla="*/ 159655 h 2007826"/>
              <a:gd name="connsiteX10771" fmla="*/ 4404802 w 12192000"/>
              <a:gd name="connsiteY10771" fmla="*/ 167371 h 2007826"/>
              <a:gd name="connsiteX10772" fmla="*/ 4397271 w 12192000"/>
              <a:gd name="connsiteY10772" fmla="*/ 159893 h 2007826"/>
              <a:gd name="connsiteX10773" fmla="*/ 4395513 w 12192000"/>
              <a:gd name="connsiteY10773" fmla="*/ 163751 h 2007826"/>
              <a:gd name="connsiteX10774" fmla="*/ 4364220 w 12192000"/>
              <a:gd name="connsiteY10774" fmla="*/ 173515 h 2007826"/>
              <a:gd name="connsiteX10775" fmla="*/ 4360388 w 12192000"/>
              <a:gd name="connsiteY10775" fmla="*/ 164608 h 2007826"/>
              <a:gd name="connsiteX10776" fmla="*/ 4356475 w 12192000"/>
              <a:gd name="connsiteY10776" fmla="*/ 168990 h 2007826"/>
              <a:gd name="connsiteX10777" fmla="*/ 4340176 w 12192000"/>
              <a:gd name="connsiteY10777" fmla="*/ 168847 h 2007826"/>
              <a:gd name="connsiteX10778" fmla="*/ 4335374 w 12192000"/>
              <a:gd name="connsiteY10778" fmla="*/ 164989 h 2007826"/>
              <a:gd name="connsiteX10779" fmla="*/ 4327341 w 12192000"/>
              <a:gd name="connsiteY10779" fmla="*/ 176087 h 2007826"/>
              <a:gd name="connsiteX10780" fmla="*/ 4338963 w 12192000"/>
              <a:gd name="connsiteY10780" fmla="*/ 175468 h 2007826"/>
              <a:gd name="connsiteX10781" fmla="*/ 4338671 w 12192000"/>
              <a:gd name="connsiteY10781" fmla="*/ 184327 h 2007826"/>
              <a:gd name="connsiteX10782" fmla="*/ 4329114 w 12192000"/>
              <a:gd name="connsiteY10782" fmla="*/ 177564 h 2007826"/>
              <a:gd name="connsiteX10783" fmla="*/ 4318437 w 12192000"/>
              <a:gd name="connsiteY10783" fmla="*/ 185042 h 2007826"/>
              <a:gd name="connsiteX10784" fmla="*/ 4324567 w 12192000"/>
              <a:gd name="connsiteY10784" fmla="*/ 169752 h 2007826"/>
              <a:gd name="connsiteX10785" fmla="*/ 4296121 w 12192000"/>
              <a:gd name="connsiteY10785" fmla="*/ 172658 h 2007826"/>
              <a:gd name="connsiteX10786" fmla="*/ 4300258 w 12192000"/>
              <a:gd name="connsiteY10786" fmla="*/ 183708 h 2007826"/>
              <a:gd name="connsiteX10787" fmla="*/ 4283021 w 12192000"/>
              <a:gd name="connsiteY10787" fmla="*/ 169324 h 2007826"/>
              <a:gd name="connsiteX10788" fmla="*/ 4271243 w 12192000"/>
              <a:gd name="connsiteY10788" fmla="*/ 189328 h 2007826"/>
              <a:gd name="connsiteX10789" fmla="*/ 4267137 w 12192000"/>
              <a:gd name="connsiteY10789" fmla="*/ 180421 h 2007826"/>
              <a:gd name="connsiteX10790" fmla="*/ 4257553 w 12192000"/>
              <a:gd name="connsiteY10790" fmla="*/ 189328 h 2007826"/>
              <a:gd name="connsiteX10791" fmla="*/ 4263459 w 12192000"/>
              <a:gd name="connsiteY10791" fmla="*/ 173658 h 2007826"/>
              <a:gd name="connsiteX10792" fmla="*/ 4250698 w 12192000"/>
              <a:gd name="connsiteY10792" fmla="*/ 179135 h 2007826"/>
              <a:gd name="connsiteX10793" fmla="*/ 4246734 w 12192000"/>
              <a:gd name="connsiteY10793" fmla="*/ 176659 h 2007826"/>
              <a:gd name="connsiteX10794" fmla="*/ 4210263 w 12192000"/>
              <a:gd name="connsiteY10794" fmla="*/ 190424 h 2007826"/>
              <a:gd name="connsiteX10795" fmla="*/ 4209782 w 12192000"/>
              <a:gd name="connsiteY10795" fmla="*/ 178754 h 2007826"/>
              <a:gd name="connsiteX10796" fmla="*/ 4196246 w 12192000"/>
              <a:gd name="connsiteY10796" fmla="*/ 190567 h 2007826"/>
              <a:gd name="connsiteX10797" fmla="*/ 4196721 w 12192000"/>
              <a:gd name="connsiteY10797" fmla="*/ 177659 h 2007826"/>
              <a:gd name="connsiteX10798" fmla="*/ 4179606 w 12192000"/>
              <a:gd name="connsiteY10798" fmla="*/ 196425 h 2007826"/>
              <a:gd name="connsiteX10799" fmla="*/ 4182417 w 12192000"/>
              <a:gd name="connsiteY10799" fmla="*/ 183232 h 2007826"/>
              <a:gd name="connsiteX10800" fmla="*/ 4167506 w 12192000"/>
              <a:gd name="connsiteY10800" fmla="*/ 197759 h 2007826"/>
              <a:gd name="connsiteX10801" fmla="*/ 4172270 w 12192000"/>
              <a:gd name="connsiteY10801" fmla="*/ 181898 h 2007826"/>
              <a:gd name="connsiteX10802" fmla="*/ 4154216 w 12192000"/>
              <a:gd name="connsiteY10802" fmla="*/ 199092 h 2007826"/>
              <a:gd name="connsiteX10803" fmla="*/ 4157883 w 12192000"/>
              <a:gd name="connsiteY10803" fmla="*/ 182041 h 2007826"/>
              <a:gd name="connsiteX10804" fmla="*/ 4146736 w 12192000"/>
              <a:gd name="connsiteY10804" fmla="*/ 197663 h 2007826"/>
              <a:gd name="connsiteX10805" fmla="*/ 4127871 w 12192000"/>
              <a:gd name="connsiteY10805" fmla="*/ 197902 h 2007826"/>
              <a:gd name="connsiteX10806" fmla="*/ 4129348 w 12192000"/>
              <a:gd name="connsiteY10806" fmla="*/ 194282 h 2007826"/>
              <a:gd name="connsiteX10807" fmla="*/ 4137875 w 12192000"/>
              <a:gd name="connsiteY10807" fmla="*/ 193615 h 2007826"/>
              <a:gd name="connsiteX10808" fmla="*/ 4127775 w 12192000"/>
              <a:gd name="connsiteY10808" fmla="*/ 188661 h 2007826"/>
              <a:gd name="connsiteX10809" fmla="*/ 4119391 w 12192000"/>
              <a:gd name="connsiteY10809" fmla="*/ 201569 h 2007826"/>
              <a:gd name="connsiteX10810" fmla="*/ 4102051 w 12192000"/>
              <a:gd name="connsiteY10810" fmla="*/ 195044 h 2007826"/>
              <a:gd name="connsiteX10811" fmla="*/ 4094429 w 12192000"/>
              <a:gd name="connsiteY10811" fmla="*/ 202331 h 2007826"/>
              <a:gd name="connsiteX10812" fmla="*/ 4075563 w 12192000"/>
              <a:gd name="connsiteY10812" fmla="*/ 208428 h 2007826"/>
              <a:gd name="connsiteX10813" fmla="*/ 4082090 w 12192000"/>
              <a:gd name="connsiteY10813" fmla="*/ 192329 h 2007826"/>
              <a:gd name="connsiteX10814" fmla="*/ 4067513 w 12192000"/>
              <a:gd name="connsiteY10814" fmla="*/ 205189 h 2007826"/>
              <a:gd name="connsiteX10815" fmla="*/ 4067370 w 12192000"/>
              <a:gd name="connsiteY10815" fmla="*/ 192281 h 2007826"/>
              <a:gd name="connsiteX10816" fmla="*/ 4053318 w 12192000"/>
              <a:gd name="connsiteY10816" fmla="*/ 209761 h 2007826"/>
              <a:gd name="connsiteX10817" fmla="*/ 4055222 w 12192000"/>
              <a:gd name="connsiteY10817" fmla="*/ 195044 h 2007826"/>
              <a:gd name="connsiteX10818" fmla="*/ 4039883 w 12192000"/>
              <a:gd name="connsiteY10818" fmla="*/ 210333 h 2007826"/>
              <a:gd name="connsiteX10819" fmla="*/ 4042788 w 12192000"/>
              <a:gd name="connsiteY10819" fmla="*/ 196044 h 2007826"/>
              <a:gd name="connsiteX10820" fmla="*/ 4028830 w 12192000"/>
              <a:gd name="connsiteY10820" fmla="*/ 209952 h 2007826"/>
              <a:gd name="connsiteX10821" fmla="*/ 4013443 w 12192000"/>
              <a:gd name="connsiteY10821" fmla="*/ 212714 h 2007826"/>
              <a:gd name="connsiteX10822" fmla="*/ 4015587 w 12192000"/>
              <a:gd name="connsiteY10822" fmla="*/ 201807 h 2007826"/>
              <a:gd name="connsiteX10823" fmla="*/ 4001820 w 12192000"/>
              <a:gd name="connsiteY10823" fmla="*/ 214477 h 2007826"/>
              <a:gd name="connsiteX10824" fmla="*/ 4002295 w 12192000"/>
              <a:gd name="connsiteY10824" fmla="*/ 202522 h 2007826"/>
              <a:gd name="connsiteX10825" fmla="*/ 3972924 w 12192000"/>
              <a:gd name="connsiteY10825" fmla="*/ 218668 h 2007826"/>
              <a:gd name="connsiteX10826" fmla="*/ 3977300 w 12192000"/>
              <a:gd name="connsiteY10826" fmla="*/ 206808 h 2007826"/>
              <a:gd name="connsiteX10827" fmla="*/ 3965917 w 12192000"/>
              <a:gd name="connsiteY10827" fmla="*/ 216334 h 2007826"/>
              <a:gd name="connsiteX10828" fmla="*/ 3948494 w 12192000"/>
              <a:gd name="connsiteY10828" fmla="*/ 220335 h 2007826"/>
              <a:gd name="connsiteX10829" fmla="*/ 3948494 w 12192000"/>
              <a:gd name="connsiteY10829" fmla="*/ 214715 h 2007826"/>
              <a:gd name="connsiteX10830" fmla="*/ 3870364 w 12192000"/>
              <a:gd name="connsiteY10830" fmla="*/ 228575 h 2007826"/>
              <a:gd name="connsiteX10831" fmla="*/ 3871888 w 12192000"/>
              <a:gd name="connsiteY10831" fmla="*/ 219383 h 2007826"/>
              <a:gd name="connsiteX10832" fmla="*/ 3845343 w 12192000"/>
              <a:gd name="connsiteY10832" fmla="*/ 232385 h 2007826"/>
              <a:gd name="connsiteX10833" fmla="*/ 3846581 w 12192000"/>
              <a:gd name="connsiteY10833" fmla="*/ 225479 h 2007826"/>
              <a:gd name="connsiteX10834" fmla="*/ 3808410 w 12192000"/>
              <a:gd name="connsiteY10834" fmla="*/ 230909 h 2007826"/>
              <a:gd name="connsiteX10835" fmla="*/ 3811697 w 12192000"/>
              <a:gd name="connsiteY10835" fmla="*/ 224431 h 2007826"/>
              <a:gd name="connsiteX10836" fmla="*/ 3818083 w 12192000"/>
              <a:gd name="connsiteY10836" fmla="*/ 220954 h 2007826"/>
              <a:gd name="connsiteX10837" fmla="*/ 3819274 w 12192000"/>
              <a:gd name="connsiteY10837" fmla="*/ 229385 h 2007826"/>
              <a:gd name="connsiteX10838" fmla="*/ 3830618 w 12192000"/>
              <a:gd name="connsiteY10838" fmla="*/ 219621 h 2007826"/>
              <a:gd name="connsiteX10839" fmla="*/ 3795935 w 12192000"/>
              <a:gd name="connsiteY10839" fmla="*/ 218287 h 2007826"/>
              <a:gd name="connsiteX10840" fmla="*/ 3795886 w 12192000"/>
              <a:gd name="connsiteY10840" fmla="*/ 224860 h 2007826"/>
              <a:gd name="connsiteX10841" fmla="*/ 3778613 w 12192000"/>
              <a:gd name="connsiteY10841" fmla="*/ 231004 h 2007826"/>
              <a:gd name="connsiteX10842" fmla="*/ 3806550 w 12192000"/>
              <a:gd name="connsiteY10842" fmla="*/ 224241 h 2007826"/>
              <a:gd name="connsiteX10843" fmla="*/ 3800693 w 12192000"/>
              <a:gd name="connsiteY10843" fmla="*/ 236720 h 2007826"/>
              <a:gd name="connsiteX10844" fmla="*/ 3739356 w 12192000"/>
              <a:gd name="connsiteY10844" fmla="*/ 239387 h 2007826"/>
              <a:gd name="connsiteX10845" fmla="*/ 3732932 w 12192000"/>
              <a:gd name="connsiteY10845" fmla="*/ 245579 h 2007826"/>
              <a:gd name="connsiteX10846" fmla="*/ 3702523 w 12192000"/>
              <a:gd name="connsiteY10846" fmla="*/ 246722 h 2007826"/>
              <a:gd name="connsiteX10847" fmla="*/ 3711183 w 12192000"/>
              <a:gd name="connsiteY10847" fmla="*/ 229575 h 2007826"/>
              <a:gd name="connsiteX10848" fmla="*/ 3708423 w 12192000"/>
              <a:gd name="connsiteY10848" fmla="*/ 228623 h 2007826"/>
              <a:gd name="connsiteX10849" fmla="*/ 3695386 w 12192000"/>
              <a:gd name="connsiteY10849" fmla="*/ 252342 h 2007826"/>
              <a:gd name="connsiteX10850" fmla="*/ 3689817 w 12192000"/>
              <a:gd name="connsiteY10850" fmla="*/ 248198 h 2007826"/>
              <a:gd name="connsiteX10851" fmla="*/ 3663122 w 12192000"/>
              <a:gd name="connsiteY10851" fmla="*/ 251437 h 2007826"/>
              <a:gd name="connsiteX10852" fmla="*/ 3675635 w 12192000"/>
              <a:gd name="connsiteY10852" fmla="*/ 243293 h 2007826"/>
              <a:gd name="connsiteX10853" fmla="*/ 3678015 w 12192000"/>
              <a:gd name="connsiteY10853" fmla="*/ 244007 h 2007826"/>
              <a:gd name="connsiteX10854" fmla="*/ 3688295 w 12192000"/>
              <a:gd name="connsiteY10854" fmla="*/ 232862 h 2007826"/>
              <a:gd name="connsiteX10855" fmla="*/ 3676684 w 12192000"/>
              <a:gd name="connsiteY10855" fmla="*/ 236672 h 2007826"/>
              <a:gd name="connsiteX10856" fmla="*/ 3639756 w 12192000"/>
              <a:gd name="connsiteY10856" fmla="*/ 237291 h 2007826"/>
              <a:gd name="connsiteX10857" fmla="*/ 3641851 w 12192000"/>
              <a:gd name="connsiteY10857" fmla="*/ 251009 h 2007826"/>
              <a:gd name="connsiteX10858" fmla="*/ 3651178 w 12192000"/>
              <a:gd name="connsiteY10858" fmla="*/ 240721 h 2007826"/>
              <a:gd name="connsiteX10859" fmla="*/ 3655080 w 12192000"/>
              <a:gd name="connsiteY10859" fmla="*/ 246627 h 2007826"/>
              <a:gd name="connsiteX10860" fmla="*/ 3667262 w 12192000"/>
              <a:gd name="connsiteY10860" fmla="*/ 238958 h 2007826"/>
              <a:gd name="connsiteX10861" fmla="*/ 3656938 w 12192000"/>
              <a:gd name="connsiteY10861" fmla="*/ 257343 h 2007826"/>
              <a:gd name="connsiteX10862" fmla="*/ 3652271 w 12192000"/>
              <a:gd name="connsiteY10862" fmla="*/ 252437 h 2007826"/>
              <a:gd name="connsiteX10863" fmla="*/ 3627099 w 12192000"/>
              <a:gd name="connsiteY10863" fmla="*/ 258629 h 2007826"/>
              <a:gd name="connsiteX10864" fmla="*/ 3633476 w 12192000"/>
              <a:gd name="connsiteY10864" fmla="*/ 240911 h 2007826"/>
              <a:gd name="connsiteX10865" fmla="*/ 3603735 w 12192000"/>
              <a:gd name="connsiteY10865" fmla="*/ 243912 h 2007826"/>
              <a:gd name="connsiteX10866" fmla="*/ 3577182 w 12192000"/>
              <a:gd name="connsiteY10866" fmla="*/ 247627 h 2007826"/>
              <a:gd name="connsiteX10867" fmla="*/ 3576180 w 12192000"/>
              <a:gd name="connsiteY10867" fmla="*/ 255962 h 2007826"/>
              <a:gd name="connsiteX10868" fmla="*/ 3605354 w 12192000"/>
              <a:gd name="connsiteY10868" fmla="*/ 255343 h 2007826"/>
              <a:gd name="connsiteX10869" fmla="*/ 3612157 w 12192000"/>
              <a:gd name="connsiteY10869" fmla="*/ 244150 h 2007826"/>
              <a:gd name="connsiteX10870" fmla="*/ 3616868 w 12192000"/>
              <a:gd name="connsiteY10870" fmla="*/ 251247 h 2007826"/>
              <a:gd name="connsiteX10871" fmla="*/ 3627954 w 12192000"/>
              <a:gd name="connsiteY10871" fmla="*/ 246198 h 2007826"/>
              <a:gd name="connsiteX10872" fmla="*/ 3621721 w 12192000"/>
              <a:gd name="connsiteY10872" fmla="*/ 259725 h 2007826"/>
              <a:gd name="connsiteX10873" fmla="*/ 3469514 w 12192000"/>
              <a:gd name="connsiteY10873" fmla="*/ 277729 h 2007826"/>
              <a:gd name="connsiteX10874" fmla="*/ 3189204 w 12192000"/>
              <a:gd name="connsiteY10874" fmla="*/ 320738 h 2007826"/>
              <a:gd name="connsiteX10875" fmla="*/ 3183202 w 12192000"/>
              <a:gd name="connsiteY10875" fmla="*/ 320786 h 2007826"/>
              <a:gd name="connsiteX10876" fmla="*/ 3097813 w 12192000"/>
              <a:gd name="connsiteY10876" fmla="*/ 335456 h 2007826"/>
              <a:gd name="connsiteX10877" fmla="*/ 3093903 w 12192000"/>
              <a:gd name="connsiteY10877" fmla="*/ 333456 h 2007826"/>
              <a:gd name="connsiteX10878" fmla="*/ 3069333 w 12192000"/>
              <a:gd name="connsiteY10878" fmla="*/ 341029 h 2007826"/>
              <a:gd name="connsiteX10879" fmla="*/ 3074384 w 12192000"/>
              <a:gd name="connsiteY10879" fmla="*/ 329169 h 2007826"/>
              <a:gd name="connsiteX10880" fmla="*/ 3157728 w 12192000"/>
              <a:gd name="connsiteY10880" fmla="*/ 317357 h 2007826"/>
              <a:gd name="connsiteX10881" fmla="*/ 3158494 w 12192000"/>
              <a:gd name="connsiteY10881" fmla="*/ 307974 h 2007826"/>
              <a:gd name="connsiteX10882" fmla="*/ 3067188 w 12192000"/>
              <a:gd name="connsiteY10882" fmla="*/ 324120 h 2007826"/>
              <a:gd name="connsiteX10883" fmla="*/ 3015612 w 12192000"/>
              <a:gd name="connsiteY10883" fmla="*/ 336599 h 2007826"/>
              <a:gd name="connsiteX10884" fmla="*/ 3072285 w 12192000"/>
              <a:gd name="connsiteY10884" fmla="*/ 330598 h 2007826"/>
              <a:gd name="connsiteX10885" fmla="*/ 3005610 w 12192000"/>
              <a:gd name="connsiteY10885" fmla="*/ 350316 h 2007826"/>
              <a:gd name="connsiteX10886" fmla="*/ 3005277 w 12192000"/>
              <a:gd name="connsiteY10886" fmla="*/ 347268 h 2007826"/>
              <a:gd name="connsiteX10887" fmla="*/ 2950221 w 12192000"/>
              <a:gd name="connsiteY10887" fmla="*/ 358604 h 2007826"/>
              <a:gd name="connsiteX10888" fmla="*/ 2914601 w 12192000"/>
              <a:gd name="connsiteY10888" fmla="*/ 364986 h 2007826"/>
              <a:gd name="connsiteX10889" fmla="*/ 2914934 w 12192000"/>
              <a:gd name="connsiteY10889" fmla="*/ 356794 h 2007826"/>
              <a:gd name="connsiteX10890" fmla="*/ 2955695 w 12192000"/>
              <a:gd name="connsiteY10890" fmla="*/ 348745 h 2007826"/>
              <a:gd name="connsiteX10891" fmla="*/ 2984227 w 12192000"/>
              <a:gd name="connsiteY10891" fmla="*/ 344410 h 2007826"/>
              <a:gd name="connsiteX10892" fmla="*/ 2994463 w 12192000"/>
              <a:gd name="connsiteY10892" fmla="*/ 342172 h 2007826"/>
              <a:gd name="connsiteX10893" fmla="*/ 3009801 w 12192000"/>
              <a:gd name="connsiteY10893" fmla="*/ 339790 h 2007826"/>
              <a:gd name="connsiteX10894" fmla="*/ 3016707 w 12192000"/>
              <a:gd name="connsiteY10894" fmla="*/ 331979 h 2007826"/>
              <a:gd name="connsiteX10895" fmla="*/ 2976751 w 12192000"/>
              <a:gd name="connsiteY10895" fmla="*/ 342600 h 2007826"/>
              <a:gd name="connsiteX10896" fmla="*/ 2976606 w 12192000"/>
              <a:gd name="connsiteY10896" fmla="*/ 337552 h 2007826"/>
              <a:gd name="connsiteX10897" fmla="*/ 2946365 w 12192000"/>
              <a:gd name="connsiteY10897" fmla="*/ 344125 h 2007826"/>
              <a:gd name="connsiteX10898" fmla="*/ 2888340 w 12192000"/>
              <a:gd name="connsiteY10898" fmla="*/ 354460 h 2007826"/>
              <a:gd name="connsiteX10899" fmla="*/ 2882057 w 12192000"/>
              <a:gd name="connsiteY10899" fmla="*/ 351745 h 2007826"/>
              <a:gd name="connsiteX10900" fmla="*/ 2836549 w 12192000"/>
              <a:gd name="connsiteY10900" fmla="*/ 363081 h 2007826"/>
              <a:gd name="connsiteX10901" fmla="*/ 2829160 w 12192000"/>
              <a:gd name="connsiteY10901" fmla="*/ 360414 h 2007826"/>
              <a:gd name="connsiteX10902" fmla="*/ 2816387 w 12192000"/>
              <a:gd name="connsiteY10902" fmla="*/ 364558 h 2007826"/>
              <a:gd name="connsiteX10903" fmla="*/ 2812385 w 12192000"/>
              <a:gd name="connsiteY10903" fmla="*/ 373179 h 2007826"/>
              <a:gd name="connsiteX10904" fmla="*/ 2846927 w 12192000"/>
              <a:gd name="connsiteY10904" fmla="*/ 367082 h 2007826"/>
              <a:gd name="connsiteX10905" fmla="*/ 2851352 w 12192000"/>
              <a:gd name="connsiteY10905" fmla="*/ 370321 h 2007826"/>
              <a:gd name="connsiteX10906" fmla="*/ 2861204 w 12192000"/>
              <a:gd name="connsiteY10906" fmla="*/ 359795 h 2007826"/>
              <a:gd name="connsiteX10907" fmla="*/ 2862823 w 12192000"/>
              <a:gd name="connsiteY10907" fmla="*/ 364177 h 2007826"/>
              <a:gd name="connsiteX10908" fmla="*/ 2877439 w 12192000"/>
              <a:gd name="connsiteY10908" fmla="*/ 364272 h 2007826"/>
              <a:gd name="connsiteX10909" fmla="*/ 2897662 w 12192000"/>
              <a:gd name="connsiteY10909" fmla="*/ 358413 h 2007826"/>
              <a:gd name="connsiteX10910" fmla="*/ 2915410 w 12192000"/>
              <a:gd name="connsiteY10910" fmla="*/ 355413 h 2007826"/>
              <a:gd name="connsiteX10911" fmla="*/ 2882152 w 12192000"/>
              <a:gd name="connsiteY10911" fmla="*/ 369130 h 2007826"/>
              <a:gd name="connsiteX10912" fmla="*/ 2806820 w 12192000"/>
              <a:gd name="connsiteY10912" fmla="*/ 378132 h 2007826"/>
              <a:gd name="connsiteX10913" fmla="*/ 2800732 w 12192000"/>
              <a:gd name="connsiteY10913" fmla="*/ 384038 h 2007826"/>
              <a:gd name="connsiteX10914" fmla="*/ 2649226 w 12192000"/>
              <a:gd name="connsiteY10914" fmla="*/ 408520 h 2007826"/>
              <a:gd name="connsiteX10915" fmla="*/ 2552127 w 12192000"/>
              <a:gd name="connsiteY10915" fmla="*/ 427857 h 2007826"/>
              <a:gd name="connsiteX10916" fmla="*/ 2559127 w 12192000"/>
              <a:gd name="connsiteY10916" fmla="*/ 412949 h 2007826"/>
              <a:gd name="connsiteX10917" fmla="*/ 2535413 w 12192000"/>
              <a:gd name="connsiteY10917" fmla="*/ 414521 h 2007826"/>
              <a:gd name="connsiteX10918" fmla="*/ 2543365 w 12192000"/>
              <a:gd name="connsiteY10918" fmla="*/ 429715 h 2007826"/>
              <a:gd name="connsiteX10919" fmla="*/ 2500650 w 12192000"/>
              <a:gd name="connsiteY10919" fmla="*/ 438717 h 2007826"/>
              <a:gd name="connsiteX10920" fmla="*/ 2500888 w 12192000"/>
              <a:gd name="connsiteY10920" fmla="*/ 430620 h 2007826"/>
              <a:gd name="connsiteX10921" fmla="*/ 2522269 w 12192000"/>
              <a:gd name="connsiteY10921" fmla="*/ 416760 h 2007826"/>
              <a:gd name="connsiteX10922" fmla="*/ 2492364 w 12192000"/>
              <a:gd name="connsiteY10922" fmla="*/ 430334 h 2007826"/>
              <a:gd name="connsiteX10923" fmla="*/ 2484840 w 12192000"/>
              <a:gd name="connsiteY10923" fmla="*/ 420856 h 2007826"/>
              <a:gd name="connsiteX10924" fmla="*/ 2488601 w 12192000"/>
              <a:gd name="connsiteY10924" fmla="*/ 441622 h 2007826"/>
              <a:gd name="connsiteX10925" fmla="*/ 2464697 w 12192000"/>
              <a:gd name="connsiteY10925" fmla="*/ 443337 h 2007826"/>
              <a:gd name="connsiteX10926" fmla="*/ 2412028 w 12192000"/>
              <a:gd name="connsiteY10926" fmla="*/ 444718 h 2007826"/>
              <a:gd name="connsiteX10927" fmla="*/ 2435743 w 12192000"/>
              <a:gd name="connsiteY10927" fmla="*/ 442861 h 2007826"/>
              <a:gd name="connsiteX10928" fmla="*/ 2389884 w 12192000"/>
              <a:gd name="connsiteY10928" fmla="*/ 444528 h 2007826"/>
              <a:gd name="connsiteX10929" fmla="*/ 2417314 w 12192000"/>
              <a:gd name="connsiteY10929" fmla="*/ 450243 h 2007826"/>
              <a:gd name="connsiteX10930" fmla="*/ 2364455 w 12192000"/>
              <a:gd name="connsiteY10930" fmla="*/ 463103 h 2007826"/>
              <a:gd name="connsiteX10931" fmla="*/ 2377646 w 12192000"/>
              <a:gd name="connsiteY10931" fmla="*/ 446338 h 2007826"/>
              <a:gd name="connsiteX10932" fmla="*/ 2354931 w 12192000"/>
              <a:gd name="connsiteY10932" fmla="*/ 448862 h 2007826"/>
              <a:gd name="connsiteX10933" fmla="*/ 2336931 w 12192000"/>
              <a:gd name="connsiteY10933" fmla="*/ 454006 h 2007826"/>
              <a:gd name="connsiteX10934" fmla="*/ 2310787 w 12192000"/>
              <a:gd name="connsiteY10934" fmla="*/ 465961 h 2007826"/>
              <a:gd name="connsiteX10935" fmla="*/ 2352407 w 12192000"/>
              <a:gd name="connsiteY10935" fmla="*/ 457626 h 2007826"/>
              <a:gd name="connsiteX10936" fmla="*/ 2356122 w 12192000"/>
              <a:gd name="connsiteY10936" fmla="*/ 462008 h 2007826"/>
              <a:gd name="connsiteX10937" fmla="*/ 2358359 w 12192000"/>
              <a:gd name="connsiteY10937" fmla="*/ 465675 h 2007826"/>
              <a:gd name="connsiteX10938" fmla="*/ 2306548 w 12192000"/>
              <a:gd name="connsiteY10938" fmla="*/ 475678 h 2007826"/>
              <a:gd name="connsiteX10939" fmla="*/ 2292358 w 12192000"/>
              <a:gd name="connsiteY10939" fmla="*/ 474820 h 2007826"/>
              <a:gd name="connsiteX10940" fmla="*/ 2297453 w 12192000"/>
              <a:gd name="connsiteY10940" fmla="*/ 464199 h 2007826"/>
              <a:gd name="connsiteX10941" fmla="*/ 2303835 w 12192000"/>
              <a:gd name="connsiteY10941" fmla="*/ 471391 h 2007826"/>
              <a:gd name="connsiteX10942" fmla="*/ 2311215 w 12192000"/>
              <a:gd name="connsiteY10942" fmla="*/ 460198 h 2007826"/>
              <a:gd name="connsiteX10943" fmla="*/ 2269354 w 12192000"/>
              <a:gd name="connsiteY10943" fmla="*/ 469057 h 2007826"/>
              <a:gd name="connsiteX10944" fmla="*/ 2290215 w 12192000"/>
              <a:gd name="connsiteY10944" fmla="*/ 475868 h 2007826"/>
              <a:gd name="connsiteX10945" fmla="*/ 2287024 w 12192000"/>
              <a:gd name="connsiteY10945" fmla="*/ 478345 h 2007826"/>
              <a:gd name="connsiteX10946" fmla="*/ 2245495 w 12192000"/>
              <a:gd name="connsiteY10946" fmla="*/ 487347 h 2007826"/>
              <a:gd name="connsiteX10947" fmla="*/ 2222401 w 12192000"/>
              <a:gd name="connsiteY10947" fmla="*/ 491776 h 2007826"/>
              <a:gd name="connsiteX10948" fmla="*/ 2150862 w 12192000"/>
              <a:gd name="connsiteY10948" fmla="*/ 507685 h 2007826"/>
              <a:gd name="connsiteX10949" fmla="*/ 2163729 w 12192000"/>
              <a:gd name="connsiteY10949" fmla="*/ 495206 h 2007826"/>
              <a:gd name="connsiteX10950" fmla="*/ 2180635 w 12192000"/>
              <a:gd name="connsiteY10950" fmla="*/ 489109 h 2007826"/>
              <a:gd name="connsiteX10951" fmla="*/ 2150862 w 12192000"/>
              <a:gd name="connsiteY10951" fmla="*/ 492824 h 2007826"/>
              <a:gd name="connsiteX10952" fmla="*/ 2145724 w 12192000"/>
              <a:gd name="connsiteY10952" fmla="*/ 490681 h 2007826"/>
              <a:gd name="connsiteX10953" fmla="*/ 2113086 w 12192000"/>
              <a:gd name="connsiteY10953" fmla="*/ 501731 h 2007826"/>
              <a:gd name="connsiteX10954" fmla="*/ 2088862 w 12192000"/>
              <a:gd name="connsiteY10954" fmla="*/ 505922 h 2007826"/>
              <a:gd name="connsiteX10955" fmla="*/ 2141292 w 12192000"/>
              <a:gd name="connsiteY10955" fmla="*/ 500445 h 2007826"/>
              <a:gd name="connsiteX10956" fmla="*/ 2155570 w 12192000"/>
              <a:gd name="connsiteY10956" fmla="*/ 501731 h 2007826"/>
              <a:gd name="connsiteX10957" fmla="*/ 2136161 w 12192000"/>
              <a:gd name="connsiteY10957" fmla="*/ 511400 h 2007826"/>
              <a:gd name="connsiteX10958" fmla="*/ 2067569 w 12192000"/>
              <a:gd name="connsiteY10958" fmla="*/ 519878 h 2007826"/>
              <a:gd name="connsiteX10959" fmla="*/ 2074430 w 12192000"/>
              <a:gd name="connsiteY10959" fmla="*/ 512495 h 2007826"/>
              <a:gd name="connsiteX10960" fmla="*/ 2079434 w 12192000"/>
              <a:gd name="connsiteY10960" fmla="*/ 518735 h 2007826"/>
              <a:gd name="connsiteX10961" fmla="*/ 2089958 w 12192000"/>
              <a:gd name="connsiteY10961" fmla="*/ 507637 h 2007826"/>
              <a:gd name="connsiteX10962" fmla="*/ 2046429 w 12192000"/>
              <a:gd name="connsiteY10962" fmla="*/ 516210 h 2007826"/>
              <a:gd name="connsiteX10963" fmla="*/ 2024425 w 12192000"/>
              <a:gd name="connsiteY10963" fmla="*/ 518449 h 2007826"/>
              <a:gd name="connsiteX10964" fmla="*/ 2023945 w 12192000"/>
              <a:gd name="connsiteY10964" fmla="*/ 527499 h 2007826"/>
              <a:gd name="connsiteX10965" fmla="*/ 2058476 w 12192000"/>
              <a:gd name="connsiteY10965" fmla="*/ 517115 h 2007826"/>
              <a:gd name="connsiteX10966" fmla="*/ 2069817 w 12192000"/>
              <a:gd name="connsiteY10966" fmla="*/ 527927 h 2007826"/>
              <a:gd name="connsiteX10967" fmla="*/ 1986517 w 12192000"/>
              <a:gd name="connsiteY10967" fmla="*/ 540263 h 2007826"/>
              <a:gd name="connsiteX10968" fmla="*/ 1986612 w 12192000"/>
              <a:gd name="connsiteY10968" fmla="*/ 539168 h 2007826"/>
              <a:gd name="connsiteX10969" fmla="*/ 1993657 w 12192000"/>
              <a:gd name="connsiteY10969" fmla="*/ 531452 h 2007826"/>
              <a:gd name="connsiteX10970" fmla="*/ 1998707 w 12192000"/>
              <a:gd name="connsiteY10970" fmla="*/ 537596 h 2007826"/>
              <a:gd name="connsiteX10971" fmla="*/ 2007801 w 12192000"/>
              <a:gd name="connsiteY10971" fmla="*/ 526213 h 2007826"/>
              <a:gd name="connsiteX10972" fmla="*/ 2012951 w 12192000"/>
              <a:gd name="connsiteY10972" fmla="*/ 533452 h 2007826"/>
              <a:gd name="connsiteX10973" fmla="*/ 2020907 w 12192000"/>
              <a:gd name="connsiteY10973" fmla="*/ 522117 h 2007826"/>
              <a:gd name="connsiteX10974" fmla="*/ 1979082 w 12192000"/>
              <a:gd name="connsiteY10974" fmla="*/ 531357 h 2007826"/>
              <a:gd name="connsiteX10975" fmla="*/ 1974322 w 12192000"/>
              <a:gd name="connsiteY10975" fmla="*/ 529118 h 2007826"/>
              <a:gd name="connsiteX10976" fmla="*/ 1957747 w 12192000"/>
              <a:gd name="connsiteY10976" fmla="*/ 533595 h 2007826"/>
              <a:gd name="connsiteX10977" fmla="*/ 1957131 w 12192000"/>
              <a:gd name="connsiteY10977" fmla="*/ 540359 h 2007826"/>
              <a:gd name="connsiteX10978" fmla="*/ 1975847 w 12192000"/>
              <a:gd name="connsiteY10978" fmla="*/ 542359 h 2007826"/>
              <a:gd name="connsiteX10979" fmla="*/ 1975083 w 12192000"/>
              <a:gd name="connsiteY10979" fmla="*/ 545503 h 2007826"/>
              <a:gd name="connsiteX10980" fmla="*/ 1883118 w 12192000"/>
              <a:gd name="connsiteY10980" fmla="*/ 567031 h 2007826"/>
              <a:gd name="connsiteX10981" fmla="*/ 1827495 w 12192000"/>
              <a:gd name="connsiteY10981" fmla="*/ 576224 h 2007826"/>
              <a:gd name="connsiteX10982" fmla="*/ 1834067 w 12192000"/>
              <a:gd name="connsiteY10982" fmla="*/ 567460 h 2007826"/>
              <a:gd name="connsiteX10983" fmla="*/ 1847972 w 12192000"/>
              <a:gd name="connsiteY10983" fmla="*/ 566888 h 2007826"/>
              <a:gd name="connsiteX10984" fmla="*/ 1850592 w 12192000"/>
              <a:gd name="connsiteY10984" fmla="*/ 571604 h 2007826"/>
              <a:gd name="connsiteX10985" fmla="*/ 1860259 w 12192000"/>
              <a:gd name="connsiteY10985" fmla="*/ 555838 h 2007826"/>
              <a:gd name="connsiteX10986" fmla="*/ 1831971 w 12192000"/>
              <a:gd name="connsiteY10986" fmla="*/ 563888 h 2007826"/>
              <a:gd name="connsiteX10987" fmla="*/ 1794015 w 12192000"/>
              <a:gd name="connsiteY10987" fmla="*/ 570889 h 2007826"/>
              <a:gd name="connsiteX10988" fmla="*/ 1823161 w 12192000"/>
              <a:gd name="connsiteY10988" fmla="*/ 571223 h 2007826"/>
              <a:gd name="connsiteX10989" fmla="*/ 1829638 w 12192000"/>
              <a:gd name="connsiteY10989" fmla="*/ 579034 h 2007826"/>
              <a:gd name="connsiteX10990" fmla="*/ 1812635 w 12192000"/>
              <a:gd name="connsiteY10990" fmla="*/ 582178 h 2007826"/>
              <a:gd name="connsiteX10991" fmla="*/ 1730770 w 12192000"/>
              <a:gd name="connsiteY10991" fmla="*/ 600658 h 2007826"/>
              <a:gd name="connsiteX10992" fmla="*/ 1741105 w 12192000"/>
              <a:gd name="connsiteY10992" fmla="*/ 588703 h 2007826"/>
              <a:gd name="connsiteX10993" fmla="*/ 1746724 w 12192000"/>
              <a:gd name="connsiteY10993" fmla="*/ 595180 h 2007826"/>
              <a:gd name="connsiteX10994" fmla="*/ 1754773 w 12192000"/>
              <a:gd name="connsiteY10994" fmla="*/ 581558 h 2007826"/>
              <a:gd name="connsiteX10995" fmla="*/ 1715293 w 12192000"/>
              <a:gd name="connsiteY10995" fmla="*/ 589703 h 2007826"/>
              <a:gd name="connsiteX10996" fmla="*/ 1717198 w 12192000"/>
              <a:gd name="connsiteY10996" fmla="*/ 598753 h 2007826"/>
              <a:gd name="connsiteX10997" fmla="*/ 1708483 w 12192000"/>
              <a:gd name="connsiteY10997" fmla="*/ 590275 h 2007826"/>
              <a:gd name="connsiteX10998" fmla="*/ 1666621 w 12192000"/>
              <a:gd name="connsiteY10998" fmla="*/ 603516 h 2007826"/>
              <a:gd name="connsiteX10999" fmla="*/ 1680146 w 12192000"/>
              <a:gd name="connsiteY10999" fmla="*/ 584654 h 2007826"/>
              <a:gd name="connsiteX11000" fmla="*/ 1600853 w 12192000"/>
              <a:gd name="connsiteY11000" fmla="*/ 608183 h 2007826"/>
              <a:gd name="connsiteX11001" fmla="*/ 1597424 w 12192000"/>
              <a:gd name="connsiteY11001" fmla="*/ 601515 h 2007826"/>
              <a:gd name="connsiteX11002" fmla="*/ 1588899 w 12192000"/>
              <a:gd name="connsiteY11002" fmla="*/ 621853 h 2007826"/>
              <a:gd name="connsiteX11003" fmla="*/ 1568563 w 12192000"/>
              <a:gd name="connsiteY11003" fmla="*/ 627473 h 2007826"/>
              <a:gd name="connsiteX11004" fmla="*/ 1587613 w 12192000"/>
              <a:gd name="connsiteY11004" fmla="*/ 616518 h 2007826"/>
              <a:gd name="connsiteX11005" fmla="*/ 1587042 w 12192000"/>
              <a:gd name="connsiteY11005" fmla="*/ 608326 h 2007826"/>
              <a:gd name="connsiteX11006" fmla="*/ 1514320 w 12192000"/>
              <a:gd name="connsiteY11006" fmla="*/ 631617 h 2007826"/>
              <a:gd name="connsiteX11007" fmla="*/ 1515321 w 12192000"/>
              <a:gd name="connsiteY11007" fmla="*/ 620281 h 2007826"/>
              <a:gd name="connsiteX11008" fmla="*/ 1532703 w 12192000"/>
              <a:gd name="connsiteY11008" fmla="*/ 613994 h 2007826"/>
              <a:gd name="connsiteX11009" fmla="*/ 1536513 w 12192000"/>
              <a:gd name="connsiteY11009" fmla="*/ 618424 h 2007826"/>
              <a:gd name="connsiteX11010" fmla="*/ 1543561 w 12192000"/>
              <a:gd name="connsiteY11010" fmla="*/ 611470 h 2007826"/>
              <a:gd name="connsiteX11011" fmla="*/ 1608234 w 12192000"/>
              <a:gd name="connsiteY11011" fmla="*/ 596562 h 2007826"/>
              <a:gd name="connsiteX11012" fmla="*/ 1640952 w 12192000"/>
              <a:gd name="connsiteY11012" fmla="*/ 585702 h 2007826"/>
              <a:gd name="connsiteX11013" fmla="*/ 1646904 w 12192000"/>
              <a:gd name="connsiteY11013" fmla="*/ 588798 h 2007826"/>
              <a:gd name="connsiteX11014" fmla="*/ 1653572 w 12192000"/>
              <a:gd name="connsiteY11014" fmla="*/ 581273 h 2007826"/>
              <a:gd name="connsiteX11015" fmla="*/ 1659906 w 12192000"/>
              <a:gd name="connsiteY11015" fmla="*/ 583225 h 2007826"/>
              <a:gd name="connsiteX11016" fmla="*/ 1773203 w 12192000"/>
              <a:gd name="connsiteY11016" fmla="*/ 554695 h 2007826"/>
              <a:gd name="connsiteX11017" fmla="*/ 1779394 w 12192000"/>
              <a:gd name="connsiteY11017" fmla="*/ 554076 h 2007826"/>
              <a:gd name="connsiteX11018" fmla="*/ 1854544 w 12192000"/>
              <a:gd name="connsiteY11018" fmla="*/ 534262 h 2007826"/>
              <a:gd name="connsiteX11019" fmla="*/ 1859688 w 12192000"/>
              <a:gd name="connsiteY11019" fmla="*/ 535215 h 2007826"/>
              <a:gd name="connsiteX11020" fmla="*/ 1876260 w 12192000"/>
              <a:gd name="connsiteY11020" fmla="*/ 533214 h 2007826"/>
              <a:gd name="connsiteX11021" fmla="*/ 1886119 w 12192000"/>
              <a:gd name="connsiteY11021" fmla="*/ 526641 h 2007826"/>
              <a:gd name="connsiteX11022" fmla="*/ 1886690 w 12192000"/>
              <a:gd name="connsiteY11022" fmla="*/ 537025 h 2007826"/>
              <a:gd name="connsiteX11023" fmla="*/ 1875308 w 12192000"/>
              <a:gd name="connsiteY11023" fmla="*/ 537501 h 2007826"/>
              <a:gd name="connsiteX11024" fmla="*/ 1768869 w 12192000"/>
              <a:gd name="connsiteY11024" fmla="*/ 564507 h 2007826"/>
              <a:gd name="connsiteX11025" fmla="*/ 1765583 w 12192000"/>
              <a:gd name="connsiteY11025" fmla="*/ 560601 h 2007826"/>
              <a:gd name="connsiteX11026" fmla="*/ 1730961 w 12192000"/>
              <a:gd name="connsiteY11026" fmla="*/ 573985 h 2007826"/>
              <a:gd name="connsiteX11027" fmla="*/ 1726960 w 12192000"/>
              <a:gd name="connsiteY11027" fmla="*/ 571461 h 2007826"/>
              <a:gd name="connsiteX11028" fmla="*/ 1685813 w 12192000"/>
              <a:gd name="connsiteY11028" fmla="*/ 581987 h 2007826"/>
              <a:gd name="connsiteX11029" fmla="*/ 1678527 w 12192000"/>
              <a:gd name="connsiteY11029" fmla="*/ 593942 h 2007826"/>
              <a:gd name="connsiteX11030" fmla="*/ 1795824 w 12192000"/>
              <a:gd name="connsiteY11030" fmla="*/ 564983 h 2007826"/>
              <a:gd name="connsiteX11031" fmla="*/ 1933839 w 12192000"/>
              <a:gd name="connsiteY11031" fmla="*/ 532214 h 2007826"/>
              <a:gd name="connsiteX11032" fmla="*/ 2153297 w 12192000"/>
              <a:gd name="connsiteY11032" fmla="*/ 483537 h 2007826"/>
              <a:gd name="connsiteX11033" fmla="*/ 2163156 w 12192000"/>
              <a:gd name="connsiteY11033" fmla="*/ 462818 h 2007826"/>
              <a:gd name="connsiteX11034" fmla="*/ 2155946 w 12192000"/>
              <a:gd name="connsiteY11034" fmla="*/ 482965 h 2007826"/>
              <a:gd name="connsiteX11035" fmla="*/ 2222352 w 12192000"/>
              <a:gd name="connsiteY11035" fmla="*/ 469295 h 2007826"/>
              <a:gd name="connsiteX11036" fmla="*/ 2221634 w 12192000"/>
              <a:gd name="connsiteY11036" fmla="*/ 461008 h 2007826"/>
              <a:gd name="connsiteX11037" fmla="*/ 2223399 w 12192000"/>
              <a:gd name="connsiteY11037" fmla="*/ 468867 h 2007826"/>
              <a:gd name="connsiteX11038" fmla="*/ 2358073 w 12192000"/>
              <a:gd name="connsiteY11038" fmla="*/ 441003 h 2007826"/>
              <a:gd name="connsiteX11039" fmla="*/ 2352836 w 12192000"/>
              <a:gd name="connsiteY11039" fmla="*/ 427762 h 2007826"/>
              <a:gd name="connsiteX11040" fmla="*/ 2362026 w 12192000"/>
              <a:gd name="connsiteY11040" fmla="*/ 438955 h 2007826"/>
              <a:gd name="connsiteX11041" fmla="*/ 2451077 w 12192000"/>
              <a:gd name="connsiteY11041" fmla="*/ 420618 h 2007826"/>
              <a:gd name="connsiteX11042" fmla="*/ 2535508 w 12192000"/>
              <a:gd name="connsiteY11042" fmla="*/ 403423 h 2007826"/>
              <a:gd name="connsiteX11043" fmla="*/ 2549652 w 12192000"/>
              <a:gd name="connsiteY11043" fmla="*/ 403519 h 2007826"/>
              <a:gd name="connsiteX11044" fmla="*/ 2550175 w 12192000"/>
              <a:gd name="connsiteY11044" fmla="*/ 397660 h 2007826"/>
              <a:gd name="connsiteX11045" fmla="*/ 2623654 w 12192000"/>
              <a:gd name="connsiteY11045" fmla="*/ 388277 h 2007826"/>
              <a:gd name="connsiteX11046" fmla="*/ 2754776 w 12192000"/>
              <a:gd name="connsiteY11046" fmla="*/ 365701 h 2007826"/>
              <a:gd name="connsiteX11047" fmla="*/ 2753685 w 12192000"/>
              <a:gd name="connsiteY11047" fmla="*/ 374703 h 2007826"/>
              <a:gd name="connsiteX11048" fmla="*/ 2615224 w 12192000"/>
              <a:gd name="connsiteY11048" fmla="*/ 400185 h 2007826"/>
              <a:gd name="connsiteX11049" fmla="*/ 2614462 w 12192000"/>
              <a:gd name="connsiteY11049" fmla="*/ 409568 h 2007826"/>
              <a:gd name="connsiteX11050" fmla="*/ 2647465 w 12192000"/>
              <a:gd name="connsiteY11050" fmla="*/ 401614 h 2007826"/>
              <a:gd name="connsiteX11051" fmla="*/ 2648654 w 12192000"/>
              <a:gd name="connsiteY11051" fmla="*/ 400375 h 2007826"/>
              <a:gd name="connsiteX11052" fmla="*/ 2688327 w 12192000"/>
              <a:gd name="connsiteY11052" fmla="*/ 396089 h 2007826"/>
              <a:gd name="connsiteX11053" fmla="*/ 2740975 w 12192000"/>
              <a:gd name="connsiteY11053" fmla="*/ 387420 h 2007826"/>
              <a:gd name="connsiteX11054" fmla="*/ 2756865 w 12192000"/>
              <a:gd name="connsiteY11054" fmla="*/ 381133 h 2007826"/>
              <a:gd name="connsiteX11055" fmla="*/ 2758525 w 12192000"/>
              <a:gd name="connsiteY11055" fmla="*/ 383086 h 2007826"/>
              <a:gd name="connsiteX11056" fmla="*/ 2771970 w 12192000"/>
              <a:gd name="connsiteY11056" fmla="*/ 383514 h 2007826"/>
              <a:gd name="connsiteX11057" fmla="*/ 2801540 w 12192000"/>
              <a:gd name="connsiteY11057" fmla="*/ 376846 h 2007826"/>
              <a:gd name="connsiteX11058" fmla="*/ 2813146 w 12192000"/>
              <a:gd name="connsiteY11058" fmla="*/ 363986 h 2007826"/>
              <a:gd name="connsiteX11059" fmla="*/ 2793538 w 12192000"/>
              <a:gd name="connsiteY11059" fmla="*/ 368559 h 2007826"/>
              <a:gd name="connsiteX11060" fmla="*/ 2764437 w 12192000"/>
              <a:gd name="connsiteY11060" fmla="*/ 374036 h 2007826"/>
              <a:gd name="connsiteX11061" fmla="*/ 2768963 w 12192000"/>
              <a:gd name="connsiteY11061" fmla="*/ 361700 h 2007826"/>
              <a:gd name="connsiteX11062" fmla="*/ 2789003 w 12192000"/>
              <a:gd name="connsiteY11062" fmla="*/ 362414 h 2007826"/>
              <a:gd name="connsiteX11063" fmla="*/ 2811481 w 12192000"/>
              <a:gd name="connsiteY11063" fmla="*/ 353698 h 2007826"/>
              <a:gd name="connsiteX11064" fmla="*/ 2817389 w 12192000"/>
              <a:gd name="connsiteY11064" fmla="*/ 354079 h 2007826"/>
              <a:gd name="connsiteX11065" fmla="*/ 2888482 w 12192000"/>
              <a:gd name="connsiteY11065" fmla="*/ 338742 h 2007826"/>
              <a:gd name="connsiteX11066" fmla="*/ 2894936 w 12192000"/>
              <a:gd name="connsiteY11066" fmla="*/ 338885 h 2007826"/>
              <a:gd name="connsiteX11067" fmla="*/ 2901182 w 12192000"/>
              <a:gd name="connsiteY11067" fmla="*/ 332979 h 2007826"/>
              <a:gd name="connsiteX11068" fmla="*/ 2909363 w 12192000"/>
              <a:gd name="connsiteY11068" fmla="*/ 336790 h 2007826"/>
              <a:gd name="connsiteX11069" fmla="*/ 2923929 w 12192000"/>
              <a:gd name="connsiteY11069" fmla="*/ 335408 h 2007826"/>
              <a:gd name="connsiteX11070" fmla="*/ 2928416 w 12192000"/>
              <a:gd name="connsiteY11070" fmla="*/ 328597 h 2007826"/>
              <a:gd name="connsiteX11071" fmla="*/ 2935747 w 12192000"/>
              <a:gd name="connsiteY11071" fmla="*/ 330360 h 2007826"/>
              <a:gd name="connsiteX11072" fmla="*/ 2962028 w 12192000"/>
              <a:gd name="connsiteY11072" fmla="*/ 330931 h 2007826"/>
              <a:gd name="connsiteX11073" fmla="*/ 2968793 w 12192000"/>
              <a:gd name="connsiteY11073" fmla="*/ 322548 h 2007826"/>
              <a:gd name="connsiteX11074" fmla="*/ 2975086 w 12192000"/>
              <a:gd name="connsiteY11074" fmla="*/ 327835 h 2007826"/>
              <a:gd name="connsiteX11075" fmla="*/ 2979892 w 12192000"/>
              <a:gd name="connsiteY11075" fmla="*/ 321834 h 2007826"/>
              <a:gd name="connsiteX11076" fmla="*/ 2983033 w 12192000"/>
              <a:gd name="connsiteY11076" fmla="*/ 327883 h 2007826"/>
              <a:gd name="connsiteX11077" fmla="*/ 2991701 w 12192000"/>
              <a:gd name="connsiteY11077" fmla="*/ 320929 h 2007826"/>
              <a:gd name="connsiteX11078" fmla="*/ 3008278 w 12192000"/>
              <a:gd name="connsiteY11078" fmla="*/ 320881 h 2007826"/>
              <a:gd name="connsiteX11079" fmla="*/ 3031716 w 12192000"/>
              <a:gd name="connsiteY11079" fmla="*/ 313784 h 2007826"/>
              <a:gd name="connsiteX11080" fmla="*/ 3037709 w 12192000"/>
              <a:gd name="connsiteY11080" fmla="*/ 318024 h 2007826"/>
              <a:gd name="connsiteX11081" fmla="*/ 3060232 w 12192000"/>
              <a:gd name="connsiteY11081" fmla="*/ 309879 h 2007826"/>
              <a:gd name="connsiteX11082" fmla="*/ 3076045 w 12192000"/>
              <a:gd name="connsiteY11082" fmla="*/ 312689 h 2007826"/>
              <a:gd name="connsiteX11083" fmla="*/ 3082611 w 12192000"/>
              <a:gd name="connsiteY11083" fmla="*/ 304163 h 2007826"/>
              <a:gd name="connsiteX11084" fmla="*/ 3104813 w 12192000"/>
              <a:gd name="connsiteY11084" fmla="*/ 307259 h 2007826"/>
              <a:gd name="connsiteX11085" fmla="*/ 3111184 w 12192000"/>
              <a:gd name="connsiteY11085" fmla="*/ 299781 h 2007826"/>
              <a:gd name="connsiteX11086" fmla="*/ 3118582 w 12192000"/>
              <a:gd name="connsiteY11086" fmla="*/ 304116 h 2007826"/>
              <a:gd name="connsiteX11087" fmla="*/ 3120911 w 12192000"/>
              <a:gd name="connsiteY11087" fmla="*/ 298448 h 2007826"/>
              <a:gd name="connsiteX11088" fmla="*/ 3130397 w 12192000"/>
              <a:gd name="connsiteY11088" fmla="*/ 305163 h 2007826"/>
              <a:gd name="connsiteX11089" fmla="*/ 3133166 w 12192000"/>
              <a:gd name="connsiteY11089" fmla="*/ 294494 h 2007826"/>
              <a:gd name="connsiteX11090" fmla="*/ 3165815 w 12192000"/>
              <a:gd name="connsiteY11090" fmla="*/ 291732 h 2007826"/>
              <a:gd name="connsiteX11091" fmla="*/ 3163012 w 12192000"/>
              <a:gd name="connsiteY11091" fmla="*/ 300591 h 2007826"/>
              <a:gd name="connsiteX11092" fmla="*/ 3174157 w 12192000"/>
              <a:gd name="connsiteY11092" fmla="*/ 289350 h 2007826"/>
              <a:gd name="connsiteX11093" fmla="*/ 3182061 w 12192000"/>
              <a:gd name="connsiteY11093" fmla="*/ 293589 h 2007826"/>
              <a:gd name="connsiteX11094" fmla="*/ 3189967 w 12192000"/>
              <a:gd name="connsiteY11094" fmla="*/ 289208 h 2007826"/>
              <a:gd name="connsiteX11095" fmla="*/ 3192492 w 12192000"/>
              <a:gd name="connsiteY11095" fmla="*/ 294590 h 2007826"/>
              <a:gd name="connsiteX11096" fmla="*/ 3208736 w 12192000"/>
              <a:gd name="connsiteY11096" fmla="*/ 288017 h 2007826"/>
              <a:gd name="connsiteX11097" fmla="*/ 3213643 w 12192000"/>
              <a:gd name="connsiteY11097" fmla="*/ 284016 h 2007826"/>
              <a:gd name="connsiteX11098" fmla="*/ 3216120 w 12192000"/>
              <a:gd name="connsiteY11098" fmla="*/ 288160 h 2007826"/>
              <a:gd name="connsiteX11099" fmla="*/ 3231840 w 12192000"/>
              <a:gd name="connsiteY11099" fmla="*/ 286540 h 2007826"/>
              <a:gd name="connsiteX11100" fmla="*/ 3246129 w 12192000"/>
              <a:gd name="connsiteY11100" fmla="*/ 282206 h 2007826"/>
              <a:gd name="connsiteX11101" fmla="*/ 3279847 w 12192000"/>
              <a:gd name="connsiteY11101" fmla="*/ 276252 h 2007826"/>
              <a:gd name="connsiteX11102" fmla="*/ 3284999 w 12192000"/>
              <a:gd name="connsiteY11102" fmla="*/ 280348 h 2007826"/>
              <a:gd name="connsiteX11103" fmla="*/ 3291768 w 12192000"/>
              <a:gd name="connsiteY11103" fmla="*/ 271394 h 2007826"/>
              <a:gd name="connsiteX11104" fmla="*/ 3318306 w 12192000"/>
              <a:gd name="connsiteY11104" fmla="*/ 272013 h 2007826"/>
              <a:gd name="connsiteX11105" fmla="*/ 3323174 w 12192000"/>
              <a:gd name="connsiteY11105" fmla="*/ 275585 h 2007826"/>
              <a:gd name="connsiteX11106" fmla="*/ 3330812 w 12192000"/>
              <a:gd name="connsiteY11106" fmla="*/ 264964 h 2007826"/>
              <a:gd name="connsiteX11107" fmla="*/ 3337051 w 12192000"/>
              <a:gd name="connsiteY11107" fmla="*/ 270680 h 2007826"/>
              <a:gd name="connsiteX11108" fmla="*/ 3340346 w 12192000"/>
              <a:gd name="connsiteY11108" fmla="*/ 267060 h 2007826"/>
              <a:gd name="connsiteX11109" fmla="*/ 3357566 w 12192000"/>
              <a:gd name="connsiteY11109" fmla="*/ 266679 h 2007826"/>
              <a:gd name="connsiteX11110" fmla="*/ 3358759 w 12192000"/>
              <a:gd name="connsiteY11110" fmla="*/ 270632 h 2007826"/>
              <a:gd name="connsiteX11111" fmla="*/ 3374955 w 12192000"/>
              <a:gd name="connsiteY11111" fmla="*/ 262964 h 2007826"/>
              <a:gd name="connsiteX11112" fmla="*/ 3409931 w 12192000"/>
              <a:gd name="connsiteY11112" fmla="*/ 257343 h 2007826"/>
              <a:gd name="connsiteX11113" fmla="*/ 3410931 w 12192000"/>
              <a:gd name="connsiteY11113" fmla="*/ 260249 h 2007826"/>
              <a:gd name="connsiteX11114" fmla="*/ 3433945 w 12192000"/>
              <a:gd name="connsiteY11114" fmla="*/ 254390 h 2007826"/>
              <a:gd name="connsiteX11115" fmla="*/ 3446427 w 12192000"/>
              <a:gd name="connsiteY11115" fmla="*/ 252437 h 2007826"/>
              <a:gd name="connsiteX11116" fmla="*/ 3451599 w 12192000"/>
              <a:gd name="connsiteY11116" fmla="*/ 256343 h 2007826"/>
              <a:gd name="connsiteX11117" fmla="*/ 3459506 w 12192000"/>
              <a:gd name="connsiteY11117" fmla="*/ 247151 h 2007826"/>
              <a:gd name="connsiteX11118" fmla="*/ 3463652 w 12192000"/>
              <a:gd name="connsiteY11118" fmla="*/ 254914 h 2007826"/>
              <a:gd name="connsiteX11119" fmla="*/ 3479905 w 12192000"/>
              <a:gd name="connsiteY11119" fmla="*/ 249723 h 2007826"/>
              <a:gd name="connsiteX11120" fmla="*/ 3498114 w 12192000"/>
              <a:gd name="connsiteY11120" fmla="*/ 244055 h 2007826"/>
              <a:gd name="connsiteX11121" fmla="*/ 3518369 w 12192000"/>
              <a:gd name="connsiteY11121" fmla="*/ 245007 h 2007826"/>
              <a:gd name="connsiteX11122" fmla="*/ 3535862 w 12192000"/>
              <a:gd name="connsiteY11122" fmla="*/ 239387 h 2007826"/>
              <a:gd name="connsiteX11123" fmla="*/ 3552009 w 12192000"/>
              <a:gd name="connsiteY11123" fmla="*/ 238720 h 2007826"/>
              <a:gd name="connsiteX11124" fmla="*/ 3554293 w 12192000"/>
              <a:gd name="connsiteY11124" fmla="*/ 240578 h 2007826"/>
              <a:gd name="connsiteX11125" fmla="*/ 3582986 w 12192000"/>
              <a:gd name="connsiteY11125" fmla="*/ 236100 h 2007826"/>
              <a:gd name="connsiteX11126" fmla="*/ 3589791 w 12192000"/>
              <a:gd name="connsiteY11126" fmla="*/ 232147 h 2007826"/>
              <a:gd name="connsiteX11127" fmla="*/ 3594217 w 12192000"/>
              <a:gd name="connsiteY11127" fmla="*/ 237910 h 2007826"/>
              <a:gd name="connsiteX11128" fmla="*/ 3602021 w 12192000"/>
              <a:gd name="connsiteY11128" fmla="*/ 227337 h 2007826"/>
              <a:gd name="connsiteX11129" fmla="*/ 3608923 w 12192000"/>
              <a:gd name="connsiteY11129" fmla="*/ 232766 h 2007826"/>
              <a:gd name="connsiteX11130" fmla="*/ 3611204 w 12192000"/>
              <a:gd name="connsiteY11130" fmla="*/ 228956 h 2007826"/>
              <a:gd name="connsiteX11131" fmla="*/ 3627765 w 12192000"/>
              <a:gd name="connsiteY11131" fmla="*/ 229147 h 2007826"/>
              <a:gd name="connsiteX11132" fmla="*/ 3633141 w 12192000"/>
              <a:gd name="connsiteY11132" fmla="*/ 232528 h 2007826"/>
              <a:gd name="connsiteX11133" fmla="*/ 3638187 w 12192000"/>
              <a:gd name="connsiteY11133" fmla="*/ 221526 h 2007826"/>
              <a:gd name="connsiteX11134" fmla="*/ 3645467 w 12192000"/>
              <a:gd name="connsiteY11134" fmla="*/ 225527 h 2007826"/>
              <a:gd name="connsiteX11135" fmla="*/ 3661789 w 12192000"/>
              <a:gd name="connsiteY11135" fmla="*/ 225908 h 2007826"/>
              <a:gd name="connsiteX11136" fmla="*/ 3664025 w 12192000"/>
              <a:gd name="connsiteY11136" fmla="*/ 222336 h 2007826"/>
              <a:gd name="connsiteX11137" fmla="*/ 3671116 w 12192000"/>
              <a:gd name="connsiteY11137" fmla="*/ 227051 h 2007826"/>
              <a:gd name="connsiteX11138" fmla="*/ 3678349 w 12192000"/>
              <a:gd name="connsiteY11138" fmla="*/ 218001 h 2007826"/>
              <a:gd name="connsiteX11139" fmla="*/ 3699003 w 12192000"/>
              <a:gd name="connsiteY11139" fmla="*/ 219954 h 2007826"/>
              <a:gd name="connsiteX11140" fmla="*/ 3755343 w 12192000"/>
              <a:gd name="connsiteY11140" fmla="*/ 210857 h 2007826"/>
              <a:gd name="connsiteX11141" fmla="*/ 3810031 w 12192000"/>
              <a:gd name="connsiteY11141" fmla="*/ 204760 h 2007826"/>
              <a:gd name="connsiteX11142" fmla="*/ 3810506 w 12192000"/>
              <a:gd name="connsiteY11142" fmla="*/ 207904 h 2007826"/>
              <a:gd name="connsiteX11143" fmla="*/ 3907869 w 12192000"/>
              <a:gd name="connsiteY11143" fmla="*/ 192138 h 2007826"/>
              <a:gd name="connsiteX11144" fmla="*/ 3914540 w 12192000"/>
              <a:gd name="connsiteY11144" fmla="*/ 191948 h 2007826"/>
              <a:gd name="connsiteX11145" fmla="*/ 4043646 w 12192000"/>
              <a:gd name="connsiteY11145" fmla="*/ 175992 h 2007826"/>
              <a:gd name="connsiteX11146" fmla="*/ 4091238 w 12192000"/>
              <a:gd name="connsiteY11146" fmla="*/ 172563 h 2007826"/>
              <a:gd name="connsiteX11147" fmla="*/ 4093191 w 12192000"/>
              <a:gd name="connsiteY11147" fmla="*/ 180802 h 2007826"/>
              <a:gd name="connsiteX11148" fmla="*/ 4095906 w 12192000"/>
              <a:gd name="connsiteY11148" fmla="*/ 171038 h 2007826"/>
              <a:gd name="connsiteX11149" fmla="*/ 4128966 w 12192000"/>
              <a:gd name="connsiteY11149" fmla="*/ 166656 h 2007826"/>
              <a:gd name="connsiteX11150" fmla="*/ 4132969 w 12192000"/>
              <a:gd name="connsiteY11150" fmla="*/ 175277 h 2007826"/>
              <a:gd name="connsiteX11151" fmla="*/ 4132872 w 12192000"/>
              <a:gd name="connsiteY11151" fmla="*/ 166371 h 2007826"/>
              <a:gd name="connsiteX11152" fmla="*/ 4167173 w 12192000"/>
              <a:gd name="connsiteY11152" fmla="*/ 163132 h 2007826"/>
              <a:gd name="connsiteX11153" fmla="*/ 4170269 w 12192000"/>
              <a:gd name="connsiteY11153" fmla="*/ 170086 h 2007826"/>
              <a:gd name="connsiteX11154" fmla="*/ 4177653 w 12192000"/>
              <a:gd name="connsiteY11154" fmla="*/ 162608 h 2007826"/>
              <a:gd name="connsiteX11155" fmla="*/ 4205542 w 12192000"/>
              <a:gd name="connsiteY11155" fmla="*/ 161036 h 2007826"/>
              <a:gd name="connsiteX11156" fmla="*/ 4205776 w 12192000"/>
              <a:gd name="connsiteY11156" fmla="*/ 170848 h 2007826"/>
              <a:gd name="connsiteX11157" fmla="*/ 4223241 w 12192000"/>
              <a:gd name="connsiteY11157" fmla="*/ 164704 h 2007826"/>
              <a:gd name="connsiteX11158" fmla="*/ 4229115 w 12192000"/>
              <a:gd name="connsiteY11158" fmla="*/ 154701 h 2007826"/>
              <a:gd name="connsiteX11159" fmla="*/ 4234786 w 12192000"/>
              <a:gd name="connsiteY11159" fmla="*/ 159083 h 2007826"/>
              <a:gd name="connsiteX11160" fmla="*/ 4277399 w 12192000"/>
              <a:gd name="connsiteY11160" fmla="*/ 159845 h 2007826"/>
              <a:gd name="connsiteX11161" fmla="*/ 4276832 w 12192000"/>
              <a:gd name="connsiteY11161" fmla="*/ 151510 h 2007826"/>
              <a:gd name="connsiteX11162" fmla="*/ 4297358 w 12192000"/>
              <a:gd name="connsiteY11162" fmla="*/ 150320 h 2007826"/>
              <a:gd name="connsiteX11163" fmla="*/ 4297547 w 12192000"/>
              <a:gd name="connsiteY11163" fmla="*/ 160750 h 2007826"/>
              <a:gd name="connsiteX11164" fmla="*/ 4301398 w 12192000"/>
              <a:gd name="connsiteY11164" fmla="*/ 152082 h 2007826"/>
              <a:gd name="connsiteX11165" fmla="*/ 4351490 w 12192000"/>
              <a:gd name="connsiteY11165" fmla="*/ 149081 h 2007826"/>
              <a:gd name="connsiteX11166" fmla="*/ 4369273 w 12192000"/>
              <a:gd name="connsiteY11166" fmla="*/ 143366 h 2007826"/>
              <a:gd name="connsiteX11167" fmla="*/ 4375391 w 12192000"/>
              <a:gd name="connsiteY11167" fmla="*/ 145318 h 2007826"/>
              <a:gd name="connsiteX11168" fmla="*/ 4389245 w 12192000"/>
              <a:gd name="connsiteY11168" fmla="*/ 143985 h 2007826"/>
              <a:gd name="connsiteX11169" fmla="*/ 4421957 w 12192000"/>
              <a:gd name="connsiteY11169" fmla="*/ 139746 h 2007826"/>
              <a:gd name="connsiteX11170" fmla="*/ 4445888 w 12192000"/>
              <a:gd name="connsiteY11170" fmla="*/ 139222 h 2007826"/>
              <a:gd name="connsiteX11171" fmla="*/ 4464636 w 12192000"/>
              <a:gd name="connsiteY11171" fmla="*/ 138936 h 2007826"/>
              <a:gd name="connsiteX11172" fmla="*/ 4488928 w 12192000"/>
              <a:gd name="connsiteY11172" fmla="*/ 139222 h 2007826"/>
              <a:gd name="connsiteX11173" fmla="*/ 4513218 w 12192000"/>
              <a:gd name="connsiteY11173" fmla="*/ 135173 h 2007826"/>
              <a:gd name="connsiteX11174" fmla="*/ 4518410 w 12192000"/>
              <a:gd name="connsiteY11174" fmla="*/ 131934 h 2007826"/>
              <a:gd name="connsiteX11175" fmla="*/ 4521602 w 12192000"/>
              <a:gd name="connsiteY11175" fmla="*/ 137507 h 2007826"/>
              <a:gd name="connsiteX11176" fmla="*/ 4529890 w 12192000"/>
              <a:gd name="connsiteY11176" fmla="*/ 130839 h 2007826"/>
              <a:gd name="connsiteX11177" fmla="*/ 4542990 w 12192000"/>
              <a:gd name="connsiteY11177" fmla="*/ 129077 h 2007826"/>
              <a:gd name="connsiteX11178" fmla="*/ 4545419 w 12192000"/>
              <a:gd name="connsiteY11178" fmla="*/ 135126 h 2007826"/>
              <a:gd name="connsiteX11179" fmla="*/ 4556092 w 12192000"/>
              <a:gd name="connsiteY11179" fmla="*/ 126600 h 2007826"/>
              <a:gd name="connsiteX11180" fmla="*/ 4559568 w 12192000"/>
              <a:gd name="connsiteY11180" fmla="*/ 133316 h 2007826"/>
              <a:gd name="connsiteX11181" fmla="*/ 4564427 w 12192000"/>
              <a:gd name="connsiteY11181" fmla="*/ 126886 h 2007826"/>
              <a:gd name="connsiteX11182" fmla="*/ 4570811 w 12192000"/>
              <a:gd name="connsiteY11182" fmla="*/ 132506 h 2007826"/>
              <a:gd name="connsiteX11183" fmla="*/ 4575620 w 12192000"/>
              <a:gd name="connsiteY11183" fmla="*/ 123314 h 2007826"/>
              <a:gd name="connsiteX11184" fmla="*/ 4595145 w 12192000"/>
              <a:gd name="connsiteY11184" fmla="*/ 125314 h 2007826"/>
              <a:gd name="connsiteX11185" fmla="*/ 4603713 w 12192000"/>
              <a:gd name="connsiteY11185" fmla="*/ 118074 h 2007826"/>
              <a:gd name="connsiteX11186" fmla="*/ 4609000 w 12192000"/>
              <a:gd name="connsiteY11186" fmla="*/ 129505 h 2007826"/>
              <a:gd name="connsiteX11187" fmla="*/ 4611563 w 12192000"/>
              <a:gd name="connsiteY11187" fmla="*/ 116026 h 2007826"/>
              <a:gd name="connsiteX11188" fmla="*/ 4616574 w 12192000"/>
              <a:gd name="connsiteY11188" fmla="*/ 127934 h 2007826"/>
              <a:gd name="connsiteX11189" fmla="*/ 4627245 w 12192000"/>
              <a:gd name="connsiteY11189" fmla="*/ 118312 h 2007826"/>
              <a:gd name="connsiteX11190" fmla="*/ 4633091 w 12192000"/>
              <a:gd name="connsiteY11190" fmla="*/ 129220 h 2007826"/>
              <a:gd name="connsiteX11191" fmla="*/ 4634366 w 12192000"/>
              <a:gd name="connsiteY11191" fmla="*/ 116979 h 2007826"/>
              <a:gd name="connsiteX11192" fmla="*/ 4642576 w 12192000"/>
              <a:gd name="connsiteY11192" fmla="*/ 122742 h 2007826"/>
              <a:gd name="connsiteX11193" fmla="*/ 4656182 w 12192000"/>
              <a:gd name="connsiteY11193" fmla="*/ 119551 h 2007826"/>
              <a:gd name="connsiteX11194" fmla="*/ 4684243 w 12192000"/>
              <a:gd name="connsiteY11194" fmla="*/ 115407 h 2007826"/>
              <a:gd name="connsiteX11195" fmla="*/ 4692844 w 12192000"/>
              <a:gd name="connsiteY11195" fmla="*/ 116455 h 2007826"/>
              <a:gd name="connsiteX11196" fmla="*/ 4742460 w 12192000"/>
              <a:gd name="connsiteY11196" fmla="*/ 113645 h 2007826"/>
              <a:gd name="connsiteX11197" fmla="*/ 4770074 w 12192000"/>
              <a:gd name="connsiteY11197" fmla="*/ 114026 h 2007826"/>
              <a:gd name="connsiteX11198" fmla="*/ 4777017 w 12192000"/>
              <a:gd name="connsiteY11198" fmla="*/ 108644 h 2007826"/>
              <a:gd name="connsiteX11199" fmla="*/ 4854923 w 12192000"/>
              <a:gd name="connsiteY11199" fmla="*/ 107072 h 2007826"/>
              <a:gd name="connsiteX11200" fmla="*/ 4860144 w 12192000"/>
              <a:gd name="connsiteY11200" fmla="*/ 106072 h 2007826"/>
              <a:gd name="connsiteX11201" fmla="*/ 4967612 w 12192000"/>
              <a:gd name="connsiteY11201" fmla="*/ 100642 h 2007826"/>
              <a:gd name="connsiteX11202" fmla="*/ 4974197 w 12192000"/>
              <a:gd name="connsiteY11202" fmla="*/ 101690 h 2007826"/>
              <a:gd name="connsiteX11203" fmla="*/ 5075864 w 12192000"/>
              <a:gd name="connsiteY11203" fmla="*/ 96879 h 2007826"/>
              <a:gd name="connsiteX11204" fmla="*/ 5089080 w 12192000"/>
              <a:gd name="connsiteY11204" fmla="*/ 95974 h 2007826"/>
              <a:gd name="connsiteX11205" fmla="*/ 5184472 w 12192000"/>
              <a:gd name="connsiteY11205" fmla="*/ 92449 h 2007826"/>
              <a:gd name="connsiteX11206" fmla="*/ 5195726 w 12192000"/>
              <a:gd name="connsiteY11206" fmla="*/ 91592 h 2007826"/>
              <a:gd name="connsiteX11207" fmla="*/ 5208030 w 12192000"/>
              <a:gd name="connsiteY11207" fmla="*/ 91545 h 2007826"/>
              <a:gd name="connsiteX11208" fmla="*/ 5227522 w 12192000"/>
              <a:gd name="connsiteY11208" fmla="*/ 92783 h 2007826"/>
              <a:gd name="connsiteX11209" fmla="*/ 5234227 w 12192000"/>
              <a:gd name="connsiteY11209" fmla="*/ 88306 h 2007826"/>
              <a:gd name="connsiteX11210" fmla="*/ 5240388 w 12192000"/>
              <a:gd name="connsiteY11210" fmla="*/ 92497 h 2007826"/>
              <a:gd name="connsiteX11211" fmla="*/ 5330667 w 12192000"/>
              <a:gd name="connsiteY11211" fmla="*/ 84829 h 2007826"/>
              <a:gd name="connsiteX11212" fmla="*/ 5337214 w 12192000"/>
              <a:gd name="connsiteY11212" fmla="*/ 89592 h 2007826"/>
              <a:gd name="connsiteX11213" fmla="*/ 5341925 w 12192000"/>
              <a:gd name="connsiteY11213" fmla="*/ 83638 h 2007826"/>
              <a:gd name="connsiteX11214" fmla="*/ 5344164 w 12192000"/>
              <a:gd name="connsiteY11214" fmla="*/ 87925 h 2007826"/>
              <a:gd name="connsiteX11215" fmla="*/ 5424295 w 12192000"/>
              <a:gd name="connsiteY11215" fmla="*/ 82304 h 2007826"/>
              <a:gd name="connsiteX11216" fmla="*/ 5436864 w 12192000"/>
              <a:gd name="connsiteY11216" fmla="*/ 81447 h 2007826"/>
              <a:gd name="connsiteX11217" fmla="*/ 5440767 w 12192000"/>
              <a:gd name="connsiteY11217" fmla="*/ 82590 h 2007826"/>
              <a:gd name="connsiteX11218" fmla="*/ 5455813 w 12192000"/>
              <a:gd name="connsiteY11218" fmla="*/ 81590 h 2007826"/>
              <a:gd name="connsiteX11219" fmla="*/ 5703345 w 12192000"/>
              <a:gd name="connsiteY11219" fmla="*/ 78399 h 2007826"/>
              <a:gd name="connsiteX11220" fmla="*/ 5719582 w 12192000"/>
              <a:gd name="connsiteY11220" fmla="*/ 76303 h 2007826"/>
              <a:gd name="connsiteX11221" fmla="*/ 5720962 w 12192000"/>
              <a:gd name="connsiteY11221" fmla="*/ 80447 h 2007826"/>
              <a:gd name="connsiteX11222" fmla="*/ 5726152 w 12192000"/>
              <a:gd name="connsiteY11222" fmla="*/ 76827 h 2007826"/>
              <a:gd name="connsiteX11223" fmla="*/ 5780144 w 12192000"/>
              <a:gd name="connsiteY11223" fmla="*/ 76970 h 2007826"/>
              <a:gd name="connsiteX11224" fmla="*/ 5785619 w 12192000"/>
              <a:gd name="connsiteY11224" fmla="*/ 79589 h 2007826"/>
              <a:gd name="connsiteX11225" fmla="*/ 5798000 w 12192000"/>
              <a:gd name="connsiteY11225" fmla="*/ 76732 h 2007826"/>
              <a:gd name="connsiteX11226" fmla="*/ 5811377 w 12192000"/>
              <a:gd name="connsiteY11226" fmla="*/ 78256 h 2007826"/>
              <a:gd name="connsiteX11227" fmla="*/ 5832755 w 12192000"/>
              <a:gd name="connsiteY11227" fmla="*/ 76779 h 2007826"/>
              <a:gd name="connsiteX11228" fmla="*/ 5835802 w 12192000"/>
              <a:gd name="connsiteY11228" fmla="*/ 79828 h 2007826"/>
              <a:gd name="connsiteX11229" fmla="*/ 5842564 w 12192000"/>
              <a:gd name="connsiteY11229" fmla="*/ 75922 h 2007826"/>
              <a:gd name="connsiteX11230" fmla="*/ 4481401 w 12192000"/>
              <a:gd name="connsiteY11230" fmla="*/ 73921 h 2007826"/>
              <a:gd name="connsiteX11231" fmla="*/ 4471590 w 12192000"/>
              <a:gd name="connsiteY11231" fmla="*/ 92735 h 2007826"/>
              <a:gd name="connsiteX11232" fmla="*/ 4483394 w 12192000"/>
              <a:gd name="connsiteY11232" fmla="*/ 90734 h 2007826"/>
              <a:gd name="connsiteX11233" fmla="*/ 4473971 w 12192000"/>
              <a:gd name="connsiteY11233" fmla="*/ 100308 h 2007826"/>
              <a:gd name="connsiteX11234" fmla="*/ 4470302 w 12192000"/>
              <a:gd name="connsiteY11234" fmla="*/ 94164 h 2007826"/>
              <a:gd name="connsiteX11235" fmla="*/ 4455479 w 12192000"/>
              <a:gd name="connsiteY11235" fmla="*/ 104404 h 2007826"/>
              <a:gd name="connsiteX11236" fmla="*/ 4469107 w 12192000"/>
              <a:gd name="connsiteY11236" fmla="*/ 91068 h 2007826"/>
              <a:gd name="connsiteX11237" fmla="*/ 4481401 w 12192000"/>
              <a:gd name="connsiteY11237" fmla="*/ 73921 h 2007826"/>
              <a:gd name="connsiteX11238" fmla="*/ 4524746 w 12192000"/>
              <a:gd name="connsiteY11238" fmla="*/ 72730 h 2007826"/>
              <a:gd name="connsiteX11239" fmla="*/ 4524746 w 12192000"/>
              <a:gd name="connsiteY11239" fmla="*/ 72730 h 2007826"/>
              <a:gd name="connsiteX11240" fmla="*/ 7396495 w 12192000"/>
              <a:gd name="connsiteY11240" fmla="*/ 71730 h 2007826"/>
              <a:gd name="connsiteX11241" fmla="*/ 7414116 w 12192000"/>
              <a:gd name="connsiteY11241" fmla="*/ 72159 h 2007826"/>
              <a:gd name="connsiteX11242" fmla="*/ 7396114 w 12192000"/>
              <a:gd name="connsiteY11242" fmla="*/ 73445 h 2007826"/>
              <a:gd name="connsiteX11243" fmla="*/ 4563930 w 12192000"/>
              <a:gd name="connsiteY11243" fmla="*/ 70163 h 2007826"/>
              <a:gd name="connsiteX11244" fmla="*/ 4557900 w 12192000"/>
              <a:gd name="connsiteY11244" fmla="*/ 71302 h 2007826"/>
              <a:gd name="connsiteX11245" fmla="*/ 4563930 w 12192000"/>
              <a:gd name="connsiteY11245" fmla="*/ 70163 h 2007826"/>
              <a:gd name="connsiteX11246" fmla="*/ 6155661 w 12192000"/>
              <a:gd name="connsiteY11246" fmla="*/ 65255 h 2007826"/>
              <a:gd name="connsiteX11247" fmla="*/ 6149673 w 12192000"/>
              <a:gd name="connsiteY11247" fmla="*/ 65824 h 2007826"/>
              <a:gd name="connsiteX11248" fmla="*/ 6155661 w 12192000"/>
              <a:gd name="connsiteY11248" fmla="*/ 65255 h 2007826"/>
              <a:gd name="connsiteX11249" fmla="*/ 4575190 w 12192000"/>
              <a:gd name="connsiteY11249" fmla="*/ 64586 h 2007826"/>
              <a:gd name="connsiteX11250" fmla="*/ 4577141 w 12192000"/>
              <a:gd name="connsiteY11250" fmla="*/ 85686 h 2007826"/>
              <a:gd name="connsiteX11251" fmla="*/ 4588858 w 12192000"/>
              <a:gd name="connsiteY11251" fmla="*/ 74302 h 2007826"/>
              <a:gd name="connsiteX11252" fmla="*/ 4595238 w 12192000"/>
              <a:gd name="connsiteY11252" fmla="*/ 81447 h 2007826"/>
              <a:gd name="connsiteX11253" fmla="*/ 4596096 w 12192000"/>
              <a:gd name="connsiteY11253" fmla="*/ 75065 h 2007826"/>
              <a:gd name="connsiteX11254" fmla="*/ 4601201 w 12192000"/>
              <a:gd name="connsiteY11254" fmla="*/ 75065 h 2007826"/>
              <a:gd name="connsiteX11255" fmla="*/ 4597480 w 12192000"/>
              <a:gd name="connsiteY11255" fmla="*/ 83114 h 2007826"/>
              <a:gd name="connsiteX11256" fmla="*/ 4613536 w 12192000"/>
              <a:gd name="connsiteY11256" fmla="*/ 76446 h 2007826"/>
              <a:gd name="connsiteX11257" fmla="*/ 4613391 w 12192000"/>
              <a:gd name="connsiteY11257" fmla="*/ 81542 h 2007826"/>
              <a:gd name="connsiteX11258" fmla="*/ 4634128 w 12192000"/>
              <a:gd name="connsiteY11258" fmla="*/ 78827 h 2007826"/>
              <a:gd name="connsiteX11259" fmla="*/ 4598429 w 12192000"/>
              <a:gd name="connsiteY11259" fmla="*/ 90497 h 2007826"/>
              <a:gd name="connsiteX11260" fmla="*/ 4596710 w 12192000"/>
              <a:gd name="connsiteY11260" fmla="*/ 82304 h 2007826"/>
              <a:gd name="connsiteX11261" fmla="*/ 4588620 w 12192000"/>
              <a:gd name="connsiteY11261" fmla="*/ 90258 h 2007826"/>
              <a:gd name="connsiteX11262" fmla="*/ 4584476 w 12192000"/>
              <a:gd name="connsiteY11262" fmla="*/ 85829 h 2007826"/>
              <a:gd name="connsiteX11263" fmla="*/ 4558661 w 12192000"/>
              <a:gd name="connsiteY11263" fmla="*/ 93545 h 2007826"/>
              <a:gd name="connsiteX11264" fmla="*/ 4554469 w 12192000"/>
              <a:gd name="connsiteY11264" fmla="*/ 88020 h 2007826"/>
              <a:gd name="connsiteX11265" fmla="*/ 4552469 w 12192000"/>
              <a:gd name="connsiteY11265" fmla="*/ 93831 h 2007826"/>
              <a:gd name="connsiteX11266" fmla="*/ 4530746 w 12192000"/>
              <a:gd name="connsiteY11266" fmla="*/ 90020 h 2007826"/>
              <a:gd name="connsiteX11267" fmla="*/ 4517122 w 12192000"/>
              <a:gd name="connsiteY11267" fmla="*/ 93354 h 2007826"/>
              <a:gd name="connsiteX11268" fmla="*/ 4510886 w 12192000"/>
              <a:gd name="connsiteY11268" fmla="*/ 96260 h 2007826"/>
              <a:gd name="connsiteX11269" fmla="*/ 4494687 w 12192000"/>
              <a:gd name="connsiteY11269" fmla="*/ 98975 h 2007826"/>
              <a:gd name="connsiteX11270" fmla="*/ 4501738 w 12192000"/>
              <a:gd name="connsiteY11270" fmla="*/ 75112 h 2007826"/>
              <a:gd name="connsiteX11271" fmla="*/ 4506079 w 12192000"/>
              <a:gd name="connsiteY11271" fmla="*/ 74922 h 2007826"/>
              <a:gd name="connsiteX11272" fmla="*/ 4501553 w 12192000"/>
              <a:gd name="connsiteY11272" fmla="*/ 88829 h 2007826"/>
              <a:gd name="connsiteX11273" fmla="*/ 4509980 w 12192000"/>
              <a:gd name="connsiteY11273" fmla="*/ 88258 h 2007826"/>
              <a:gd name="connsiteX11274" fmla="*/ 4510362 w 12192000"/>
              <a:gd name="connsiteY11274" fmla="*/ 75065 h 2007826"/>
              <a:gd name="connsiteX11275" fmla="*/ 4519745 w 12192000"/>
              <a:gd name="connsiteY11275" fmla="*/ 74779 h 2007826"/>
              <a:gd name="connsiteX11276" fmla="*/ 4516884 w 12192000"/>
              <a:gd name="connsiteY11276" fmla="*/ 93259 h 2007826"/>
              <a:gd name="connsiteX11277" fmla="*/ 4520268 w 12192000"/>
              <a:gd name="connsiteY11277" fmla="*/ 84352 h 2007826"/>
              <a:gd name="connsiteX11278" fmla="*/ 4543322 w 12192000"/>
              <a:gd name="connsiteY11278" fmla="*/ 89830 h 2007826"/>
              <a:gd name="connsiteX11279" fmla="*/ 4549184 w 12192000"/>
              <a:gd name="connsiteY11279" fmla="*/ 70206 h 2007826"/>
              <a:gd name="connsiteX11280" fmla="*/ 4552374 w 12192000"/>
              <a:gd name="connsiteY11280" fmla="*/ 70159 h 2007826"/>
              <a:gd name="connsiteX11281" fmla="*/ 4559615 w 12192000"/>
              <a:gd name="connsiteY11281" fmla="*/ 80399 h 2007826"/>
              <a:gd name="connsiteX11282" fmla="*/ 4575190 w 12192000"/>
              <a:gd name="connsiteY11282" fmla="*/ 64586 h 2007826"/>
              <a:gd name="connsiteX11283" fmla="*/ 4620135 w 12192000"/>
              <a:gd name="connsiteY11283" fmla="*/ 62633 h 2007826"/>
              <a:gd name="connsiteX11284" fmla="*/ 4620135 w 12192000"/>
              <a:gd name="connsiteY11284" fmla="*/ 62633 h 2007826"/>
              <a:gd name="connsiteX11285" fmla="*/ 4877278 w 12192000"/>
              <a:gd name="connsiteY11285" fmla="*/ 57441 h 2007826"/>
              <a:gd name="connsiteX11286" fmla="*/ 4885479 w 12192000"/>
              <a:gd name="connsiteY11286" fmla="*/ 67824 h 2007826"/>
              <a:gd name="connsiteX11287" fmla="*/ 4877278 w 12192000"/>
              <a:gd name="connsiteY11287" fmla="*/ 57441 h 2007826"/>
              <a:gd name="connsiteX11288" fmla="*/ 4691655 w 12192000"/>
              <a:gd name="connsiteY11288" fmla="*/ 57156 h 2007826"/>
              <a:gd name="connsiteX11289" fmla="*/ 4691655 w 12192000"/>
              <a:gd name="connsiteY11289" fmla="*/ 57156 h 2007826"/>
              <a:gd name="connsiteX11290" fmla="*/ 4715458 w 12192000"/>
              <a:gd name="connsiteY11290" fmla="*/ 56203 h 2007826"/>
              <a:gd name="connsiteX11291" fmla="*/ 4715458 w 12192000"/>
              <a:gd name="connsiteY11291" fmla="*/ 56203 h 2007826"/>
              <a:gd name="connsiteX11292" fmla="*/ 4745208 w 12192000"/>
              <a:gd name="connsiteY11292" fmla="*/ 55507 h 2007826"/>
              <a:gd name="connsiteX11293" fmla="*/ 4739143 w 12192000"/>
              <a:gd name="connsiteY11293" fmla="*/ 56632 h 2007826"/>
              <a:gd name="connsiteX11294" fmla="*/ 4745208 w 12192000"/>
              <a:gd name="connsiteY11294" fmla="*/ 55507 h 2007826"/>
              <a:gd name="connsiteX11295" fmla="*/ 4732296 w 12192000"/>
              <a:gd name="connsiteY11295" fmla="*/ 55139 h 2007826"/>
              <a:gd name="connsiteX11296" fmla="*/ 4726076 w 12192000"/>
              <a:gd name="connsiteY11296" fmla="*/ 56251 h 2007826"/>
              <a:gd name="connsiteX11297" fmla="*/ 4732296 w 12192000"/>
              <a:gd name="connsiteY11297" fmla="*/ 55139 h 2007826"/>
              <a:gd name="connsiteX11298" fmla="*/ 4753650 w 12192000"/>
              <a:gd name="connsiteY11298" fmla="*/ 52583 h 2007826"/>
              <a:gd name="connsiteX11299" fmla="*/ 4753650 w 12192000"/>
              <a:gd name="connsiteY11299" fmla="*/ 52583 h 2007826"/>
              <a:gd name="connsiteX11300" fmla="*/ 4834661 w 12192000"/>
              <a:gd name="connsiteY11300" fmla="*/ 46391 h 2007826"/>
              <a:gd name="connsiteX11301" fmla="*/ 4832246 w 12192000"/>
              <a:gd name="connsiteY11301" fmla="*/ 61013 h 2007826"/>
              <a:gd name="connsiteX11302" fmla="*/ 4853217 w 12192000"/>
              <a:gd name="connsiteY11302" fmla="*/ 61823 h 2007826"/>
              <a:gd name="connsiteX11303" fmla="*/ 4853359 w 12192000"/>
              <a:gd name="connsiteY11303" fmla="*/ 46439 h 2007826"/>
              <a:gd name="connsiteX11304" fmla="*/ 4863229 w 12192000"/>
              <a:gd name="connsiteY11304" fmla="*/ 46391 h 2007826"/>
              <a:gd name="connsiteX11305" fmla="*/ 4868069 w 12192000"/>
              <a:gd name="connsiteY11305" fmla="*/ 65252 h 2007826"/>
              <a:gd name="connsiteX11306" fmla="*/ 4867358 w 12192000"/>
              <a:gd name="connsiteY11306" fmla="*/ 46486 h 2007826"/>
              <a:gd name="connsiteX11307" fmla="*/ 4871867 w 12192000"/>
              <a:gd name="connsiteY11307" fmla="*/ 46439 h 2007826"/>
              <a:gd name="connsiteX11308" fmla="*/ 4872483 w 12192000"/>
              <a:gd name="connsiteY11308" fmla="*/ 70015 h 2007826"/>
              <a:gd name="connsiteX11309" fmla="*/ 4825685 w 12192000"/>
              <a:gd name="connsiteY11309" fmla="*/ 69682 h 2007826"/>
              <a:gd name="connsiteX11310" fmla="*/ 4822936 w 12192000"/>
              <a:gd name="connsiteY11310" fmla="*/ 77207 h 2007826"/>
              <a:gd name="connsiteX11311" fmla="*/ 4820253 w 12192000"/>
              <a:gd name="connsiteY11311" fmla="*/ 68253 h 2007826"/>
              <a:gd name="connsiteX11312" fmla="*/ 4812927 w 12192000"/>
              <a:gd name="connsiteY11312" fmla="*/ 75207 h 2007826"/>
              <a:gd name="connsiteX11313" fmla="*/ 4798990 w 12192000"/>
              <a:gd name="connsiteY11313" fmla="*/ 75350 h 2007826"/>
              <a:gd name="connsiteX11314" fmla="*/ 4792806 w 12192000"/>
              <a:gd name="connsiteY11314" fmla="*/ 71206 h 2007826"/>
              <a:gd name="connsiteX11315" fmla="*/ 4786671 w 12192000"/>
              <a:gd name="connsiteY11315" fmla="*/ 76255 h 2007826"/>
              <a:gd name="connsiteX11316" fmla="*/ 4786387 w 12192000"/>
              <a:gd name="connsiteY11316" fmla="*/ 70634 h 2007826"/>
              <a:gd name="connsiteX11317" fmla="*/ 4752001 w 12192000"/>
              <a:gd name="connsiteY11317" fmla="*/ 78922 h 2007826"/>
              <a:gd name="connsiteX11318" fmla="*/ 4729088 w 12192000"/>
              <a:gd name="connsiteY11318" fmla="*/ 78350 h 2007826"/>
              <a:gd name="connsiteX11319" fmla="*/ 4678778 w 12192000"/>
              <a:gd name="connsiteY11319" fmla="*/ 75302 h 2007826"/>
              <a:gd name="connsiteX11320" fmla="*/ 4631185 w 12192000"/>
              <a:gd name="connsiteY11320" fmla="*/ 85495 h 2007826"/>
              <a:gd name="connsiteX11321" fmla="*/ 4640496 w 12192000"/>
              <a:gd name="connsiteY11321" fmla="*/ 76874 h 2007826"/>
              <a:gd name="connsiteX11322" fmla="*/ 4683909 w 12192000"/>
              <a:gd name="connsiteY11322" fmla="*/ 72825 h 2007826"/>
              <a:gd name="connsiteX11323" fmla="*/ 4690326 w 12192000"/>
              <a:gd name="connsiteY11323" fmla="*/ 68825 h 2007826"/>
              <a:gd name="connsiteX11324" fmla="*/ 4692180 w 12192000"/>
              <a:gd name="connsiteY11324" fmla="*/ 75112 h 2007826"/>
              <a:gd name="connsiteX11325" fmla="*/ 4701047 w 12192000"/>
              <a:gd name="connsiteY11325" fmla="*/ 68253 h 2007826"/>
              <a:gd name="connsiteX11326" fmla="*/ 4718615 w 12192000"/>
              <a:gd name="connsiteY11326" fmla="*/ 73921 h 2007826"/>
              <a:gd name="connsiteX11327" fmla="*/ 4725216 w 12192000"/>
              <a:gd name="connsiteY11327" fmla="*/ 68301 h 2007826"/>
              <a:gd name="connsiteX11328" fmla="*/ 4741464 w 12192000"/>
              <a:gd name="connsiteY11328" fmla="*/ 65348 h 2007826"/>
              <a:gd name="connsiteX11329" fmla="*/ 4749243 w 12192000"/>
              <a:gd name="connsiteY11329" fmla="*/ 72587 h 2007826"/>
              <a:gd name="connsiteX11330" fmla="*/ 4750635 w 12192000"/>
              <a:gd name="connsiteY11330" fmla="*/ 63728 h 2007826"/>
              <a:gd name="connsiteX11331" fmla="*/ 4754697 w 12192000"/>
              <a:gd name="connsiteY11331" fmla="*/ 70111 h 2007826"/>
              <a:gd name="connsiteX11332" fmla="*/ 4762701 w 12192000"/>
              <a:gd name="connsiteY11332" fmla="*/ 64490 h 2007826"/>
              <a:gd name="connsiteX11333" fmla="*/ 4772878 w 12192000"/>
              <a:gd name="connsiteY11333" fmla="*/ 49392 h 2007826"/>
              <a:gd name="connsiteX11334" fmla="*/ 4761465 w 12192000"/>
              <a:gd name="connsiteY11334" fmla="*/ 70111 h 2007826"/>
              <a:gd name="connsiteX11335" fmla="*/ 4788193 w 12192000"/>
              <a:gd name="connsiteY11335" fmla="*/ 63157 h 2007826"/>
              <a:gd name="connsiteX11336" fmla="*/ 4810264 w 12192000"/>
              <a:gd name="connsiteY11336" fmla="*/ 63442 h 2007826"/>
              <a:gd name="connsiteX11337" fmla="*/ 4831159 w 12192000"/>
              <a:gd name="connsiteY11337" fmla="*/ 61823 h 2007826"/>
              <a:gd name="connsiteX11338" fmla="*/ 4828680 w 12192000"/>
              <a:gd name="connsiteY11338" fmla="*/ 46629 h 2007826"/>
              <a:gd name="connsiteX11339" fmla="*/ 4884787 w 12192000"/>
              <a:gd name="connsiteY11339" fmla="*/ 46279 h 2007826"/>
              <a:gd name="connsiteX11340" fmla="*/ 4878660 w 12192000"/>
              <a:gd name="connsiteY11340" fmla="*/ 47391 h 2007826"/>
              <a:gd name="connsiteX11341" fmla="*/ 4884787 w 12192000"/>
              <a:gd name="connsiteY11341" fmla="*/ 46279 h 2007826"/>
              <a:gd name="connsiteX11342" fmla="*/ 7094830 w 12192000"/>
              <a:gd name="connsiteY11342" fmla="*/ 46007 h 2007826"/>
              <a:gd name="connsiteX11343" fmla="*/ 7088742 w 12192000"/>
              <a:gd name="connsiteY11343" fmla="*/ 47105 h 2007826"/>
              <a:gd name="connsiteX11344" fmla="*/ 7094830 w 12192000"/>
              <a:gd name="connsiteY11344" fmla="*/ 46007 h 2007826"/>
              <a:gd name="connsiteX11345" fmla="*/ 7068669 w 12192000"/>
              <a:gd name="connsiteY11345" fmla="*/ 45218 h 2007826"/>
              <a:gd name="connsiteX11346" fmla="*/ 7081598 w 12192000"/>
              <a:gd name="connsiteY11346" fmla="*/ 49630 h 2007826"/>
              <a:gd name="connsiteX11347" fmla="*/ 7053881 w 12192000"/>
              <a:gd name="connsiteY11347" fmla="*/ 48058 h 2007826"/>
              <a:gd name="connsiteX11348" fmla="*/ 7068669 w 12192000"/>
              <a:gd name="connsiteY11348" fmla="*/ 45218 h 2007826"/>
              <a:gd name="connsiteX11349" fmla="*/ 6867525 w 12192000"/>
              <a:gd name="connsiteY11349" fmla="*/ 42676 h 2007826"/>
              <a:gd name="connsiteX11350" fmla="*/ 6867525 w 12192000"/>
              <a:gd name="connsiteY11350" fmla="*/ 42676 h 2007826"/>
              <a:gd name="connsiteX11351" fmla="*/ 5048360 w 12192000"/>
              <a:gd name="connsiteY11351" fmla="*/ 41724 h 2007826"/>
              <a:gd name="connsiteX11352" fmla="*/ 5050018 w 12192000"/>
              <a:gd name="connsiteY11352" fmla="*/ 41724 h 2007826"/>
              <a:gd name="connsiteX11353" fmla="*/ 5048682 w 12192000"/>
              <a:gd name="connsiteY11353" fmla="*/ 45579 h 2007826"/>
              <a:gd name="connsiteX11354" fmla="*/ 7022973 w 12192000"/>
              <a:gd name="connsiteY11354" fmla="*/ 41438 h 2007826"/>
              <a:gd name="connsiteX11355" fmla="*/ 7021925 w 12192000"/>
              <a:gd name="connsiteY11355" fmla="*/ 53060 h 2007826"/>
              <a:gd name="connsiteX11356" fmla="*/ 7017305 w 12192000"/>
              <a:gd name="connsiteY11356" fmla="*/ 47725 h 2007826"/>
              <a:gd name="connsiteX11357" fmla="*/ 7022973 w 12192000"/>
              <a:gd name="connsiteY11357" fmla="*/ 41438 h 2007826"/>
              <a:gd name="connsiteX11358" fmla="*/ 4970140 w 12192000"/>
              <a:gd name="connsiteY11358" fmla="*/ 39056 h 2007826"/>
              <a:gd name="connsiteX11359" fmla="*/ 4970234 w 12192000"/>
              <a:gd name="connsiteY11359" fmla="*/ 56488 h 2007826"/>
              <a:gd name="connsiteX11360" fmla="*/ 4983493 w 12192000"/>
              <a:gd name="connsiteY11360" fmla="*/ 41866 h 2007826"/>
              <a:gd name="connsiteX11361" fmla="*/ 4990456 w 12192000"/>
              <a:gd name="connsiteY11361" fmla="*/ 41485 h 2007826"/>
              <a:gd name="connsiteX11362" fmla="*/ 4986021 w 12192000"/>
              <a:gd name="connsiteY11362" fmla="*/ 60346 h 2007826"/>
              <a:gd name="connsiteX11363" fmla="*/ 4970283 w 12192000"/>
              <a:gd name="connsiteY11363" fmla="*/ 62776 h 2007826"/>
              <a:gd name="connsiteX11364" fmla="*/ 4966180 w 12192000"/>
              <a:gd name="connsiteY11364" fmla="*/ 57584 h 2007826"/>
              <a:gd name="connsiteX11365" fmla="*/ 4945816 w 12192000"/>
              <a:gd name="connsiteY11365" fmla="*/ 63776 h 2007826"/>
              <a:gd name="connsiteX11366" fmla="*/ 4930027 w 12192000"/>
              <a:gd name="connsiteY11366" fmla="*/ 64776 h 2007826"/>
              <a:gd name="connsiteX11367" fmla="*/ 4926835 w 12192000"/>
              <a:gd name="connsiteY11367" fmla="*/ 60204 h 2007826"/>
              <a:gd name="connsiteX11368" fmla="*/ 4922445 w 12192000"/>
              <a:gd name="connsiteY11368" fmla="*/ 64633 h 2007826"/>
              <a:gd name="connsiteX11369" fmla="*/ 4916053 w 12192000"/>
              <a:gd name="connsiteY11369" fmla="*/ 63395 h 2007826"/>
              <a:gd name="connsiteX11370" fmla="*/ 4913860 w 12192000"/>
              <a:gd name="connsiteY11370" fmla="*/ 62109 h 2007826"/>
              <a:gd name="connsiteX11371" fmla="*/ 4908567 w 12192000"/>
              <a:gd name="connsiteY11371" fmla="*/ 61918 h 2007826"/>
              <a:gd name="connsiteX11372" fmla="*/ 4891680 w 12192000"/>
              <a:gd name="connsiteY11372" fmla="*/ 70349 h 2007826"/>
              <a:gd name="connsiteX11373" fmla="*/ 4895975 w 12192000"/>
              <a:gd name="connsiteY11373" fmla="*/ 47296 h 2007826"/>
              <a:gd name="connsiteX11374" fmla="*/ 4897071 w 12192000"/>
              <a:gd name="connsiteY11374" fmla="*/ 59108 h 2007826"/>
              <a:gd name="connsiteX11375" fmla="*/ 4906991 w 12192000"/>
              <a:gd name="connsiteY11375" fmla="*/ 46486 h 2007826"/>
              <a:gd name="connsiteX11376" fmla="*/ 4909280 w 12192000"/>
              <a:gd name="connsiteY11376" fmla="*/ 46010 h 2007826"/>
              <a:gd name="connsiteX11377" fmla="*/ 4911381 w 12192000"/>
              <a:gd name="connsiteY11377" fmla="*/ 55393 h 2007826"/>
              <a:gd name="connsiteX11378" fmla="*/ 4913479 w 12192000"/>
              <a:gd name="connsiteY11378" fmla="*/ 54869 h 2007826"/>
              <a:gd name="connsiteX11379" fmla="*/ 4925356 w 12192000"/>
              <a:gd name="connsiteY11379" fmla="*/ 40151 h 2007826"/>
              <a:gd name="connsiteX11380" fmla="*/ 4919392 w 12192000"/>
              <a:gd name="connsiteY11380" fmla="*/ 57870 h 2007826"/>
              <a:gd name="connsiteX11381" fmla="*/ 4939043 w 12192000"/>
              <a:gd name="connsiteY11381" fmla="*/ 39675 h 2007826"/>
              <a:gd name="connsiteX11382" fmla="*/ 4933270 w 12192000"/>
              <a:gd name="connsiteY11382" fmla="*/ 55679 h 2007826"/>
              <a:gd name="connsiteX11383" fmla="*/ 4944147 w 12192000"/>
              <a:gd name="connsiteY11383" fmla="*/ 57108 h 2007826"/>
              <a:gd name="connsiteX11384" fmla="*/ 4943478 w 12192000"/>
              <a:gd name="connsiteY11384" fmla="*/ 41580 h 2007826"/>
              <a:gd name="connsiteX11385" fmla="*/ 4952399 w 12192000"/>
              <a:gd name="connsiteY11385" fmla="*/ 41771 h 2007826"/>
              <a:gd name="connsiteX11386" fmla="*/ 4945720 w 12192000"/>
              <a:gd name="connsiteY11386" fmla="*/ 57060 h 2007826"/>
              <a:gd name="connsiteX11387" fmla="*/ 4960409 w 12192000"/>
              <a:gd name="connsiteY11387" fmla="*/ 40675 h 2007826"/>
              <a:gd name="connsiteX11388" fmla="*/ 4965702 w 12192000"/>
              <a:gd name="connsiteY11388" fmla="*/ 50201 h 2007826"/>
              <a:gd name="connsiteX11389" fmla="*/ 4970140 w 12192000"/>
              <a:gd name="connsiteY11389" fmla="*/ 39056 h 2007826"/>
              <a:gd name="connsiteX11390" fmla="*/ 6741092 w 12192000"/>
              <a:gd name="connsiteY11390" fmla="*/ 35990 h 2007826"/>
              <a:gd name="connsiteX11391" fmla="*/ 6739318 w 12192000"/>
              <a:gd name="connsiteY11391" fmla="*/ 44058 h 2007826"/>
              <a:gd name="connsiteX11392" fmla="*/ 6742414 w 12192000"/>
              <a:gd name="connsiteY11392" fmla="*/ 45344 h 2007826"/>
              <a:gd name="connsiteX11393" fmla="*/ 6747367 w 12192000"/>
              <a:gd name="connsiteY11393" fmla="*/ 40104 h 2007826"/>
              <a:gd name="connsiteX11394" fmla="*/ 6741092 w 12192000"/>
              <a:gd name="connsiteY11394" fmla="*/ 35990 h 2007826"/>
              <a:gd name="connsiteX11395" fmla="*/ 5038867 w 12192000"/>
              <a:gd name="connsiteY11395" fmla="*/ 35198 h 2007826"/>
              <a:gd name="connsiteX11396" fmla="*/ 5037148 w 12192000"/>
              <a:gd name="connsiteY11396" fmla="*/ 59251 h 2007826"/>
              <a:gd name="connsiteX11397" fmla="*/ 5025800 w 12192000"/>
              <a:gd name="connsiteY11397" fmla="*/ 55774 h 2007826"/>
              <a:gd name="connsiteX11398" fmla="*/ 5023843 w 12192000"/>
              <a:gd name="connsiteY11398" fmla="*/ 60251 h 2007826"/>
              <a:gd name="connsiteX11399" fmla="*/ 5007722 w 12192000"/>
              <a:gd name="connsiteY11399" fmla="*/ 59013 h 2007826"/>
              <a:gd name="connsiteX11400" fmla="*/ 4989169 w 12192000"/>
              <a:gd name="connsiteY11400" fmla="*/ 52297 h 2007826"/>
              <a:gd name="connsiteX11401" fmla="*/ 5003908 w 12192000"/>
              <a:gd name="connsiteY11401" fmla="*/ 51106 h 2007826"/>
              <a:gd name="connsiteX11402" fmla="*/ 5016071 w 12192000"/>
              <a:gd name="connsiteY11402" fmla="*/ 40580 h 2007826"/>
              <a:gd name="connsiteX11403" fmla="*/ 5009534 w 12192000"/>
              <a:gd name="connsiteY11403" fmla="*/ 48868 h 2007826"/>
              <a:gd name="connsiteX11404" fmla="*/ 5018885 w 12192000"/>
              <a:gd name="connsiteY11404" fmla="*/ 54964 h 2007826"/>
              <a:gd name="connsiteX11405" fmla="*/ 5027946 w 12192000"/>
              <a:gd name="connsiteY11405" fmla="*/ 37198 h 2007826"/>
              <a:gd name="connsiteX11406" fmla="*/ 5023986 w 12192000"/>
              <a:gd name="connsiteY11406" fmla="*/ 53250 h 2007826"/>
              <a:gd name="connsiteX11407" fmla="*/ 5038867 w 12192000"/>
              <a:gd name="connsiteY11407" fmla="*/ 35198 h 2007826"/>
              <a:gd name="connsiteX11408" fmla="*/ 5052367 w 12192000"/>
              <a:gd name="connsiteY11408" fmla="*/ 34960 h 2007826"/>
              <a:gd name="connsiteX11409" fmla="*/ 5053558 w 12192000"/>
              <a:gd name="connsiteY11409" fmla="*/ 41724 h 2007826"/>
              <a:gd name="connsiteX11410" fmla="*/ 5050018 w 12192000"/>
              <a:gd name="connsiteY11410" fmla="*/ 41724 h 2007826"/>
              <a:gd name="connsiteX11411" fmla="*/ 6734222 w 12192000"/>
              <a:gd name="connsiteY11411" fmla="*/ 32436 h 2007826"/>
              <a:gd name="connsiteX11412" fmla="*/ 6720792 w 12192000"/>
              <a:gd name="connsiteY11412" fmla="*/ 34817 h 2007826"/>
              <a:gd name="connsiteX11413" fmla="*/ 6718316 w 12192000"/>
              <a:gd name="connsiteY11413" fmla="*/ 33150 h 2007826"/>
              <a:gd name="connsiteX11414" fmla="*/ 6713982 w 12192000"/>
              <a:gd name="connsiteY11414" fmla="*/ 44200 h 2007826"/>
              <a:gd name="connsiteX11415" fmla="*/ 6734413 w 12192000"/>
              <a:gd name="connsiteY11415" fmla="*/ 46344 h 2007826"/>
              <a:gd name="connsiteX11416" fmla="*/ 6734222 w 12192000"/>
              <a:gd name="connsiteY11416" fmla="*/ 32436 h 2007826"/>
              <a:gd name="connsiteX11417" fmla="*/ 4861372 w 12192000"/>
              <a:gd name="connsiteY11417" fmla="*/ 31671 h 2007826"/>
              <a:gd name="connsiteX11418" fmla="*/ 4855353 w 12192000"/>
              <a:gd name="connsiteY11418" fmla="*/ 32722 h 2007826"/>
              <a:gd name="connsiteX11419" fmla="*/ 4861372 w 12192000"/>
              <a:gd name="connsiteY11419" fmla="*/ 31671 h 2007826"/>
              <a:gd name="connsiteX11420" fmla="*/ 5143366 w 12192000"/>
              <a:gd name="connsiteY11420" fmla="*/ 29959 h 2007826"/>
              <a:gd name="connsiteX11421" fmla="*/ 5138186 w 12192000"/>
              <a:gd name="connsiteY11421" fmla="*/ 48439 h 2007826"/>
              <a:gd name="connsiteX11422" fmla="*/ 5152828 w 12192000"/>
              <a:gd name="connsiteY11422" fmla="*/ 30435 h 2007826"/>
              <a:gd name="connsiteX11423" fmla="*/ 5154110 w 12192000"/>
              <a:gd name="connsiteY11423" fmla="*/ 50344 h 2007826"/>
              <a:gd name="connsiteX11424" fmla="*/ 5162904 w 12192000"/>
              <a:gd name="connsiteY11424" fmla="*/ 31864 h 2007826"/>
              <a:gd name="connsiteX11425" fmla="*/ 5168418 w 12192000"/>
              <a:gd name="connsiteY11425" fmla="*/ 32340 h 2007826"/>
              <a:gd name="connsiteX11426" fmla="*/ 5161432 w 12192000"/>
              <a:gd name="connsiteY11426" fmla="*/ 43581 h 2007826"/>
              <a:gd name="connsiteX11427" fmla="*/ 5170038 w 12192000"/>
              <a:gd name="connsiteY11427" fmla="*/ 52059 h 2007826"/>
              <a:gd name="connsiteX11428" fmla="*/ 5136521 w 12192000"/>
              <a:gd name="connsiteY11428" fmla="*/ 53726 h 2007826"/>
              <a:gd name="connsiteX11429" fmla="*/ 5117554 w 12192000"/>
              <a:gd name="connsiteY11429" fmla="*/ 51297 h 2007826"/>
              <a:gd name="connsiteX11430" fmla="*/ 5111516 w 12192000"/>
              <a:gd name="connsiteY11430" fmla="*/ 55870 h 2007826"/>
              <a:gd name="connsiteX11431" fmla="*/ 5107001 w 12192000"/>
              <a:gd name="connsiteY11431" fmla="*/ 48201 h 2007826"/>
              <a:gd name="connsiteX11432" fmla="*/ 5078336 w 12192000"/>
              <a:gd name="connsiteY11432" fmla="*/ 53107 h 2007826"/>
              <a:gd name="connsiteX11433" fmla="*/ 5075864 w 12192000"/>
              <a:gd name="connsiteY11433" fmla="*/ 54584 h 2007826"/>
              <a:gd name="connsiteX11434" fmla="*/ 5053368 w 12192000"/>
              <a:gd name="connsiteY11434" fmla="*/ 55060 h 2007826"/>
              <a:gd name="connsiteX11435" fmla="*/ 5043111 w 12192000"/>
              <a:gd name="connsiteY11435" fmla="*/ 61633 h 2007826"/>
              <a:gd name="connsiteX11436" fmla="*/ 5048682 w 12192000"/>
              <a:gd name="connsiteY11436" fmla="*/ 45579 h 2007826"/>
              <a:gd name="connsiteX11437" fmla="*/ 5049309 w 12192000"/>
              <a:gd name="connsiteY11437" fmla="*/ 53107 h 2007826"/>
              <a:gd name="connsiteX11438" fmla="*/ 5059806 w 12192000"/>
              <a:gd name="connsiteY11438" fmla="*/ 37103 h 2007826"/>
              <a:gd name="connsiteX11439" fmla="*/ 5067626 w 12192000"/>
              <a:gd name="connsiteY11439" fmla="*/ 36675 h 2007826"/>
              <a:gd name="connsiteX11440" fmla="*/ 5061044 w 12192000"/>
              <a:gd name="connsiteY11440" fmla="*/ 52869 h 2007826"/>
              <a:gd name="connsiteX11441" fmla="*/ 5075815 w 12192000"/>
              <a:gd name="connsiteY11441" fmla="*/ 37675 h 2007826"/>
              <a:gd name="connsiteX11442" fmla="*/ 5078528 w 12192000"/>
              <a:gd name="connsiteY11442" fmla="*/ 45534 h 2007826"/>
              <a:gd name="connsiteX11443" fmla="*/ 5083756 w 12192000"/>
              <a:gd name="connsiteY11443" fmla="*/ 37151 h 2007826"/>
              <a:gd name="connsiteX11444" fmla="*/ 5091455 w 12192000"/>
              <a:gd name="connsiteY11444" fmla="*/ 36627 h 2007826"/>
              <a:gd name="connsiteX11445" fmla="*/ 5085895 w 12192000"/>
              <a:gd name="connsiteY11445" fmla="*/ 50154 h 2007826"/>
              <a:gd name="connsiteX11446" fmla="*/ 5096924 w 12192000"/>
              <a:gd name="connsiteY11446" fmla="*/ 37437 h 2007826"/>
              <a:gd name="connsiteX11447" fmla="*/ 5115984 w 12192000"/>
              <a:gd name="connsiteY11447" fmla="*/ 36294 h 2007826"/>
              <a:gd name="connsiteX11448" fmla="*/ 5112753 w 12192000"/>
              <a:gd name="connsiteY11448" fmla="*/ 46582 h 2007826"/>
              <a:gd name="connsiteX11449" fmla="*/ 5118314 w 12192000"/>
              <a:gd name="connsiteY11449" fmla="*/ 46391 h 2007826"/>
              <a:gd name="connsiteX11450" fmla="*/ 5130057 w 12192000"/>
              <a:gd name="connsiteY11450" fmla="*/ 34484 h 2007826"/>
              <a:gd name="connsiteX11451" fmla="*/ 5124400 w 12192000"/>
              <a:gd name="connsiteY11451" fmla="*/ 46201 h 2007826"/>
              <a:gd name="connsiteX11452" fmla="*/ 5132860 w 12192000"/>
              <a:gd name="connsiteY11452" fmla="*/ 48344 h 2007826"/>
              <a:gd name="connsiteX11453" fmla="*/ 5143366 w 12192000"/>
              <a:gd name="connsiteY11453" fmla="*/ 29959 h 2007826"/>
              <a:gd name="connsiteX11454" fmla="*/ 5282486 w 12192000"/>
              <a:gd name="connsiteY11454" fmla="*/ 25625 h 2007826"/>
              <a:gd name="connsiteX11455" fmla="*/ 5279082 w 12192000"/>
              <a:gd name="connsiteY11455" fmla="*/ 38914 h 2007826"/>
              <a:gd name="connsiteX11456" fmla="*/ 5288730 w 12192000"/>
              <a:gd name="connsiteY11456" fmla="*/ 35580 h 2007826"/>
              <a:gd name="connsiteX11457" fmla="*/ 5286833 w 12192000"/>
              <a:gd name="connsiteY11457" fmla="*/ 26816 h 2007826"/>
              <a:gd name="connsiteX11458" fmla="*/ 5290053 w 12192000"/>
              <a:gd name="connsiteY11458" fmla="*/ 48868 h 2007826"/>
              <a:gd name="connsiteX11459" fmla="*/ 5287263 w 12192000"/>
              <a:gd name="connsiteY11459" fmla="*/ 39962 h 2007826"/>
              <a:gd name="connsiteX11460" fmla="*/ 5272212 w 12192000"/>
              <a:gd name="connsiteY11460" fmla="*/ 52440 h 2007826"/>
              <a:gd name="connsiteX11461" fmla="*/ 5282486 w 12192000"/>
              <a:gd name="connsiteY11461" fmla="*/ 25625 h 2007826"/>
              <a:gd name="connsiteX11462" fmla="*/ 5243838 w 12192000"/>
              <a:gd name="connsiteY11462" fmla="*/ 25482 h 2007826"/>
              <a:gd name="connsiteX11463" fmla="*/ 5240196 w 12192000"/>
              <a:gd name="connsiteY11463" fmla="*/ 43438 h 2007826"/>
              <a:gd name="connsiteX11464" fmla="*/ 5257126 w 12192000"/>
              <a:gd name="connsiteY11464" fmla="*/ 26149 h 2007826"/>
              <a:gd name="connsiteX11465" fmla="*/ 5255782 w 12192000"/>
              <a:gd name="connsiteY11465" fmla="*/ 43534 h 2007826"/>
              <a:gd name="connsiteX11466" fmla="*/ 5266936 w 12192000"/>
              <a:gd name="connsiteY11466" fmla="*/ 25768 h 2007826"/>
              <a:gd name="connsiteX11467" fmla="*/ 5267695 w 12192000"/>
              <a:gd name="connsiteY11467" fmla="*/ 46439 h 2007826"/>
              <a:gd name="connsiteX11468" fmla="*/ 5249975 w 12192000"/>
              <a:gd name="connsiteY11468" fmla="*/ 51297 h 2007826"/>
              <a:gd name="connsiteX11469" fmla="*/ 5246669 w 12192000"/>
              <a:gd name="connsiteY11469" fmla="*/ 45058 h 2007826"/>
              <a:gd name="connsiteX11470" fmla="*/ 5216477 w 12192000"/>
              <a:gd name="connsiteY11470" fmla="*/ 47058 h 2007826"/>
              <a:gd name="connsiteX11471" fmla="*/ 5207168 w 12192000"/>
              <a:gd name="connsiteY11471" fmla="*/ 46249 h 2007826"/>
              <a:gd name="connsiteX11472" fmla="*/ 5193174 w 12192000"/>
              <a:gd name="connsiteY11472" fmla="*/ 48630 h 2007826"/>
              <a:gd name="connsiteX11473" fmla="*/ 5173076 w 12192000"/>
              <a:gd name="connsiteY11473" fmla="*/ 53393 h 2007826"/>
              <a:gd name="connsiteX11474" fmla="*/ 5170177 w 12192000"/>
              <a:gd name="connsiteY11474" fmla="*/ 42581 h 2007826"/>
              <a:gd name="connsiteX11475" fmla="*/ 5180077 w 12192000"/>
              <a:gd name="connsiteY11475" fmla="*/ 47106 h 2007826"/>
              <a:gd name="connsiteX11476" fmla="*/ 5190292 w 12192000"/>
              <a:gd name="connsiteY11476" fmla="*/ 30293 h 2007826"/>
              <a:gd name="connsiteX11477" fmla="*/ 5192362 w 12192000"/>
              <a:gd name="connsiteY11477" fmla="*/ 43772 h 2007826"/>
              <a:gd name="connsiteX11478" fmla="*/ 5197523 w 12192000"/>
              <a:gd name="connsiteY11478" fmla="*/ 32293 h 2007826"/>
              <a:gd name="connsiteX11479" fmla="*/ 5206223 w 12192000"/>
              <a:gd name="connsiteY11479" fmla="*/ 32055 h 2007826"/>
              <a:gd name="connsiteX11480" fmla="*/ 5199717 w 12192000"/>
              <a:gd name="connsiteY11480" fmla="*/ 43915 h 2007826"/>
              <a:gd name="connsiteX11481" fmla="*/ 5211560 w 12192000"/>
              <a:gd name="connsiteY11481" fmla="*/ 32293 h 2007826"/>
              <a:gd name="connsiteX11482" fmla="*/ 5217406 w 12192000"/>
              <a:gd name="connsiteY11482" fmla="*/ 32007 h 2007826"/>
              <a:gd name="connsiteX11483" fmla="*/ 5214678 w 12192000"/>
              <a:gd name="connsiteY11483" fmla="*/ 43581 h 2007826"/>
              <a:gd name="connsiteX11484" fmla="*/ 5229230 w 12192000"/>
              <a:gd name="connsiteY11484" fmla="*/ 31150 h 2007826"/>
              <a:gd name="connsiteX11485" fmla="*/ 5229471 w 12192000"/>
              <a:gd name="connsiteY11485" fmla="*/ 43153 h 2007826"/>
              <a:gd name="connsiteX11486" fmla="*/ 5243838 w 12192000"/>
              <a:gd name="connsiteY11486" fmla="*/ 25482 h 2007826"/>
              <a:gd name="connsiteX11487" fmla="*/ 5515660 w 12192000"/>
              <a:gd name="connsiteY11487" fmla="*/ 19099 h 2007826"/>
              <a:gd name="connsiteX11488" fmla="*/ 5515660 w 12192000"/>
              <a:gd name="connsiteY11488" fmla="*/ 19099 h 2007826"/>
              <a:gd name="connsiteX11489" fmla="*/ 5553654 w 12192000"/>
              <a:gd name="connsiteY11489" fmla="*/ 18575 h 2007826"/>
              <a:gd name="connsiteX11490" fmla="*/ 5553654 w 12192000"/>
              <a:gd name="connsiteY11490" fmla="*/ 18575 h 2007826"/>
              <a:gd name="connsiteX11491" fmla="*/ 6485405 w 12192000"/>
              <a:gd name="connsiteY11491" fmla="*/ 18093 h 2007826"/>
              <a:gd name="connsiteX11492" fmla="*/ 6485953 w 12192000"/>
              <a:gd name="connsiteY11492" fmla="*/ 25768 h 2007826"/>
              <a:gd name="connsiteX11493" fmla="*/ 6477571 w 12192000"/>
              <a:gd name="connsiteY11493" fmla="*/ 18385 h 2007826"/>
              <a:gd name="connsiteX11494" fmla="*/ 6485405 w 12192000"/>
              <a:gd name="connsiteY11494" fmla="*/ 18093 h 2007826"/>
              <a:gd name="connsiteX11495" fmla="*/ 5142320 w 12192000"/>
              <a:gd name="connsiteY11495" fmla="*/ 17575 h 2007826"/>
              <a:gd name="connsiteX11496" fmla="*/ 5136235 w 12192000"/>
              <a:gd name="connsiteY11496" fmla="*/ 18432 h 2007826"/>
              <a:gd name="connsiteX11497" fmla="*/ 5142320 w 12192000"/>
              <a:gd name="connsiteY11497" fmla="*/ 17575 h 2007826"/>
              <a:gd name="connsiteX11498" fmla="*/ 6301311 w 12192000"/>
              <a:gd name="connsiteY11498" fmla="*/ 13384 h 2007826"/>
              <a:gd name="connsiteX11499" fmla="*/ 6301311 w 12192000"/>
              <a:gd name="connsiteY11499" fmla="*/ 13384 h 2007826"/>
              <a:gd name="connsiteX11500" fmla="*/ 5671017 w 12192000"/>
              <a:gd name="connsiteY11500" fmla="*/ 11764 h 2007826"/>
              <a:gd name="connsiteX11501" fmla="*/ 5672827 w 12192000"/>
              <a:gd name="connsiteY11501" fmla="*/ 27482 h 2007826"/>
              <a:gd name="connsiteX11502" fmla="*/ 5679348 w 12192000"/>
              <a:gd name="connsiteY11502" fmla="*/ 27434 h 2007826"/>
              <a:gd name="connsiteX11503" fmla="*/ 5678158 w 12192000"/>
              <a:gd name="connsiteY11503" fmla="*/ 18194 h 2007826"/>
              <a:gd name="connsiteX11504" fmla="*/ 5686539 w 12192000"/>
              <a:gd name="connsiteY11504" fmla="*/ 17670 h 2007826"/>
              <a:gd name="connsiteX11505" fmla="*/ 5685492 w 12192000"/>
              <a:gd name="connsiteY11505" fmla="*/ 27482 h 2007826"/>
              <a:gd name="connsiteX11506" fmla="*/ 5691061 w 12192000"/>
              <a:gd name="connsiteY11506" fmla="*/ 27434 h 2007826"/>
              <a:gd name="connsiteX11507" fmla="*/ 5691680 w 12192000"/>
              <a:gd name="connsiteY11507" fmla="*/ 15813 h 2007826"/>
              <a:gd name="connsiteX11508" fmla="*/ 5700155 w 12192000"/>
              <a:gd name="connsiteY11508" fmla="*/ 19289 h 2007826"/>
              <a:gd name="connsiteX11509" fmla="*/ 5694917 w 12192000"/>
              <a:gd name="connsiteY11509" fmla="*/ 27434 h 2007826"/>
              <a:gd name="connsiteX11510" fmla="*/ 5705250 w 12192000"/>
              <a:gd name="connsiteY11510" fmla="*/ 27482 h 2007826"/>
              <a:gd name="connsiteX11511" fmla="*/ 5706106 w 12192000"/>
              <a:gd name="connsiteY11511" fmla="*/ 13907 h 2007826"/>
              <a:gd name="connsiteX11512" fmla="*/ 5715250 w 12192000"/>
              <a:gd name="connsiteY11512" fmla="*/ 31006 h 2007826"/>
              <a:gd name="connsiteX11513" fmla="*/ 5715105 w 12192000"/>
              <a:gd name="connsiteY11513" fmla="*/ 17861 h 2007826"/>
              <a:gd name="connsiteX11514" fmla="*/ 5724676 w 12192000"/>
              <a:gd name="connsiteY11514" fmla="*/ 17908 h 2007826"/>
              <a:gd name="connsiteX11515" fmla="*/ 5723534 w 12192000"/>
              <a:gd name="connsiteY11515" fmla="*/ 27529 h 2007826"/>
              <a:gd name="connsiteX11516" fmla="*/ 5729152 w 12192000"/>
              <a:gd name="connsiteY11516" fmla="*/ 27387 h 2007826"/>
              <a:gd name="connsiteX11517" fmla="*/ 5729675 w 12192000"/>
              <a:gd name="connsiteY11517" fmla="*/ 17146 h 2007826"/>
              <a:gd name="connsiteX11518" fmla="*/ 5739531 w 12192000"/>
              <a:gd name="connsiteY11518" fmla="*/ 18099 h 2007826"/>
              <a:gd name="connsiteX11519" fmla="*/ 5733198 w 12192000"/>
              <a:gd name="connsiteY11519" fmla="*/ 27434 h 2007826"/>
              <a:gd name="connsiteX11520" fmla="*/ 5743482 w 12192000"/>
              <a:gd name="connsiteY11520" fmla="*/ 27482 h 2007826"/>
              <a:gd name="connsiteX11521" fmla="*/ 5743768 w 12192000"/>
              <a:gd name="connsiteY11521" fmla="*/ 17908 h 2007826"/>
              <a:gd name="connsiteX11522" fmla="*/ 5746863 w 12192000"/>
              <a:gd name="connsiteY11522" fmla="*/ 18003 h 2007826"/>
              <a:gd name="connsiteX11523" fmla="*/ 5752576 w 12192000"/>
              <a:gd name="connsiteY11523" fmla="*/ 29911 h 2007826"/>
              <a:gd name="connsiteX11524" fmla="*/ 5753958 w 12192000"/>
              <a:gd name="connsiteY11524" fmla="*/ 15765 h 2007826"/>
              <a:gd name="connsiteX11525" fmla="*/ 5764002 w 12192000"/>
              <a:gd name="connsiteY11525" fmla="*/ 27387 h 2007826"/>
              <a:gd name="connsiteX11526" fmla="*/ 5767335 w 12192000"/>
              <a:gd name="connsiteY11526" fmla="*/ 27434 h 2007826"/>
              <a:gd name="connsiteX11527" fmla="*/ 5767764 w 12192000"/>
              <a:gd name="connsiteY11527" fmla="*/ 17908 h 2007826"/>
              <a:gd name="connsiteX11528" fmla="*/ 5777192 w 12192000"/>
              <a:gd name="connsiteY11528" fmla="*/ 17908 h 2007826"/>
              <a:gd name="connsiteX11529" fmla="*/ 5772573 w 12192000"/>
              <a:gd name="connsiteY11529" fmla="*/ 27053 h 2007826"/>
              <a:gd name="connsiteX11530" fmla="*/ 5781475 w 12192000"/>
              <a:gd name="connsiteY11530" fmla="*/ 27672 h 2007826"/>
              <a:gd name="connsiteX11531" fmla="*/ 5781858 w 12192000"/>
              <a:gd name="connsiteY11531" fmla="*/ 17718 h 2007826"/>
              <a:gd name="connsiteX11532" fmla="*/ 5784808 w 12192000"/>
              <a:gd name="connsiteY11532" fmla="*/ 18242 h 2007826"/>
              <a:gd name="connsiteX11533" fmla="*/ 5793332 w 12192000"/>
              <a:gd name="connsiteY11533" fmla="*/ 32531 h 2007826"/>
              <a:gd name="connsiteX11534" fmla="*/ 5790808 w 12192000"/>
              <a:gd name="connsiteY11534" fmla="*/ 17861 h 2007826"/>
              <a:gd name="connsiteX11535" fmla="*/ 5800662 w 12192000"/>
              <a:gd name="connsiteY11535" fmla="*/ 17908 h 2007826"/>
              <a:gd name="connsiteX11536" fmla="*/ 5800853 w 12192000"/>
              <a:gd name="connsiteY11536" fmla="*/ 27434 h 2007826"/>
              <a:gd name="connsiteX11537" fmla="*/ 5805093 w 12192000"/>
              <a:gd name="connsiteY11537" fmla="*/ 27434 h 2007826"/>
              <a:gd name="connsiteX11538" fmla="*/ 5806615 w 12192000"/>
              <a:gd name="connsiteY11538" fmla="*/ 14908 h 2007826"/>
              <a:gd name="connsiteX11539" fmla="*/ 5815375 w 12192000"/>
              <a:gd name="connsiteY11539" fmla="*/ 18908 h 2007826"/>
              <a:gd name="connsiteX11540" fmla="*/ 5809186 w 12192000"/>
              <a:gd name="connsiteY11540" fmla="*/ 27196 h 2007826"/>
              <a:gd name="connsiteX11541" fmla="*/ 5819708 w 12192000"/>
              <a:gd name="connsiteY11541" fmla="*/ 28291 h 2007826"/>
              <a:gd name="connsiteX11542" fmla="*/ 5819850 w 12192000"/>
              <a:gd name="connsiteY11542" fmla="*/ 17861 h 2007826"/>
              <a:gd name="connsiteX11543" fmla="*/ 5823231 w 12192000"/>
              <a:gd name="connsiteY11543" fmla="*/ 18051 h 2007826"/>
              <a:gd name="connsiteX11544" fmla="*/ 5828993 w 12192000"/>
              <a:gd name="connsiteY11544" fmla="*/ 31197 h 2007826"/>
              <a:gd name="connsiteX11545" fmla="*/ 5821899 w 12192000"/>
              <a:gd name="connsiteY11545" fmla="*/ 37246 h 2007826"/>
              <a:gd name="connsiteX11546" fmla="*/ 5801091 w 12192000"/>
              <a:gd name="connsiteY11546" fmla="*/ 32102 h 2007826"/>
              <a:gd name="connsiteX11547" fmla="*/ 5800282 w 12192000"/>
              <a:gd name="connsiteY11547" fmla="*/ 36389 h 2007826"/>
              <a:gd name="connsiteX11548" fmla="*/ 5784097 w 12192000"/>
              <a:gd name="connsiteY11548" fmla="*/ 35150 h 2007826"/>
              <a:gd name="connsiteX11549" fmla="*/ 5741672 w 12192000"/>
              <a:gd name="connsiteY11549" fmla="*/ 33293 h 2007826"/>
              <a:gd name="connsiteX11550" fmla="*/ 5726723 w 12192000"/>
              <a:gd name="connsiteY11550" fmla="*/ 32578 h 2007826"/>
              <a:gd name="connsiteX11551" fmla="*/ 5723677 w 12192000"/>
              <a:gd name="connsiteY11551" fmla="*/ 36007 h 2007826"/>
              <a:gd name="connsiteX11552" fmla="*/ 5702773 w 12192000"/>
              <a:gd name="connsiteY11552" fmla="*/ 33531 h 2007826"/>
              <a:gd name="connsiteX11553" fmla="*/ 5679586 w 12192000"/>
              <a:gd name="connsiteY11553" fmla="*/ 34674 h 2007826"/>
              <a:gd name="connsiteX11554" fmla="*/ 5589173 w 12192000"/>
              <a:gd name="connsiteY11554" fmla="*/ 39246 h 2007826"/>
              <a:gd name="connsiteX11555" fmla="*/ 5565319 w 12192000"/>
              <a:gd name="connsiteY11555" fmla="*/ 38770 h 2007826"/>
              <a:gd name="connsiteX11556" fmla="*/ 5517517 w 12192000"/>
              <a:gd name="connsiteY11556" fmla="*/ 39103 h 2007826"/>
              <a:gd name="connsiteX11557" fmla="*/ 5498376 w 12192000"/>
              <a:gd name="connsiteY11557" fmla="*/ 38532 h 2007826"/>
              <a:gd name="connsiteX11558" fmla="*/ 5474571 w 12192000"/>
              <a:gd name="connsiteY11558" fmla="*/ 40675 h 2007826"/>
              <a:gd name="connsiteX11559" fmla="*/ 5445862 w 12192000"/>
              <a:gd name="connsiteY11559" fmla="*/ 39532 h 2007826"/>
              <a:gd name="connsiteX11560" fmla="*/ 5420056 w 12192000"/>
              <a:gd name="connsiteY11560" fmla="*/ 36912 h 2007826"/>
              <a:gd name="connsiteX11561" fmla="*/ 5419580 w 12192000"/>
              <a:gd name="connsiteY11561" fmla="*/ 40675 h 2007826"/>
              <a:gd name="connsiteX11562" fmla="*/ 5402010 w 12192000"/>
              <a:gd name="connsiteY11562" fmla="*/ 46343 h 2007826"/>
              <a:gd name="connsiteX11563" fmla="*/ 5391917 w 12192000"/>
              <a:gd name="connsiteY11563" fmla="*/ 30530 h 2007826"/>
              <a:gd name="connsiteX11564" fmla="*/ 5396440 w 12192000"/>
              <a:gd name="connsiteY11564" fmla="*/ 41437 h 2007826"/>
              <a:gd name="connsiteX11565" fmla="*/ 5379109 w 12192000"/>
              <a:gd name="connsiteY11565" fmla="*/ 45581 h 2007826"/>
              <a:gd name="connsiteX11566" fmla="*/ 5331620 w 12192000"/>
              <a:gd name="connsiteY11566" fmla="*/ 43533 h 2007826"/>
              <a:gd name="connsiteX11567" fmla="*/ 5307335 w 12192000"/>
              <a:gd name="connsiteY11567" fmla="*/ 42104 h 2007826"/>
              <a:gd name="connsiteX11568" fmla="*/ 5303334 w 12192000"/>
              <a:gd name="connsiteY11568" fmla="*/ 45867 h 2007826"/>
              <a:gd name="connsiteX11569" fmla="*/ 5304808 w 12192000"/>
              <a:gd name="connsiteY11569" fmla="*/ 25434 h 2007826"/>
              <a:gd name="connsiteX11570" fmla="*/ 5305822 w 12192000"/>
              <a:gd name="connsiteY11570" fmla="*/ 38913 h 2007826"/>
              <a:gd name="connsiteX11571" fmla="*/ 5320254 w 12192000"/>
              <a:gd name="connsiteY11571" fmla="*/ 25577 h 2007826"/>
              <a:gd name="connsiteX11572" fmla="*/ 5316050 w 12192000"/>
              <a:gd name="connsiteY11572" fmla="*/ 38961 h 2007826"/>
              <a:gd name="connsiteX11573" fmla="*/ 5329445 w 12192000"/>
              <a:gd name="connsiteY11573" fmla="*/ 26291 h 2007826"/>
              <a:gd name="connsiteX11574" fmla="*/ 5329543 w 12192000"/>
              <a:gd name="connsiteY11574" fmla="*/ 36960 h 2007826"/>
              <a:gd name="connsiteX11575" fmla="*/ 5334115 w 12192000"/>
              <a:gd name="connsiteY11575" fmla="*/ 36960 h 2007826"/>
              <a:gd name="connsiteX11576" fmla="*/ 5334351 w 12192000"/>
              <a:gd name="connsiteY11576" fmla="*/ 27434 h 2007826"/>
              <a:gd name="connsiteX11577" fmla="*/ 5344162 w 12192000"/>
              <a:gd name="connsiteY11577" fmla="*/ 27434 h 2007826"/>
              <a:gd name="connsiteX11578" fmla="*/ 5340877 w 12192000"/>
              <a:gd name="connsiteY11578" fmla="*/ 36960 h 2007826"/>
              <a:gd name="connsiteX11579" fmla="*/ 5348066 w 12192000"/>
              <a:gd name="connsiteY11579" fmla="*/ 37008 h 2007826"/>
              <a:gd name="connsiteX11580" fmla="*/ 5349495 w 12192000"/>
              <a:gd name="connsiteY11580" fmla="*/ 22243 h 2007826"/>
              <a:gd name="connsiteX11581" fmla="*/ 5355351 w 12192000"/>
              <a:gd name="connsiteY11581" fmla="*/ 36865 h 2007826"/>
              <a:gd name="connsiteX11582" fmla="*/ 5360304 w 12192000"/>
              <a:gd name="connsiteY11582" fmla="*/ 37055 h 2007826"/>
              <a:gd name="connsiteX11583" fmla="*/ 5357446 w 12192000"/>
              <a:gd name="connsiteY11583" fmla="*/ 21909 h 2007826"/>
              <a:gd name="connsiteX11584" fmla="*/ 5368588 w 12192000"/>
              <a:gd name="connsiteY11584" fmla="*/ 30673 h 2007826"/>
              <a:gd name="connsiteX11585" fmla="*/ 5376395 w 12192000"/>
              <a:gd name="connsiteY11585" fmla="*/ 21528 h 2007826"/>
              <a:gd name="connsiteX11586" fmla="*/ 5389870 w 12192000"/>
              <a:gd name="connsiteY11586" fmla="*/ 34579 h 2007826"/>
              <a:gd name="connsiteX11587" fmla="*/ 5378633 w 12192000"/>
              <a:gd name="connsiteY11587" fmla="*/ 29911 h 2007826"/>
              <a:gd name="connsiteX11588" fmla="*/ 5402153 w 12192000"/>
              <a:gd name="connsiteY11588" fmla="*/ 21433 h 2007826"/>
              <a:gd name="connsiteX11589" fmla="*/ 5397631 w 12192000"/>
              <a:gd name="connsiteY11589" fmla="*/ 31911 h 2007826"/>
              <a:gd name="connsiteX11590" fmla="*/ 5410770 w 12192000"/>
              <a:gd name="connsiteY11590" fmla="*/ 37770 h 2007826"/>
              <a:gd name="connsiteX11591" fmla="*/ 5404630 w 12192000"/>
              <a:gd name="connsiteY11591" fmla="*/ 22671 h 2007826"/>
              <a:gd name="connsiteX11592" fmla="*/ 5414389 w 12192000"/>
              <a:gd name="connsiteY11592" fmla="*/ 22624 h 2007826"/>
              <a:gd name="connsiteX11593" fmla="*/ 5410103 w 12192000"/>
              <a:gd name="connsiteY11593" fmla="*/ 33817 h 2007826"/>
              <a:gd name="connsiteX11594" fmla="*/ 5421865 w 12192000"/>
              <a:gd name="connsiteY11594" fmla="*/ 21433 h 2007826"/>
              <a:gd name="connsiteX11595" fmla="*/ 5422245 w 12192000"/>
              <a:gd name="connsiteY11595" fmla="*/ 33531 h 2007826"/>
              <a:gd name="connsiteX11596" fmla="*/ 5434862 w 12192000"/>
              <a:gd name="connsiteY11596" fmla="*/ 21147 h 2007826"/>
              <a:gd name="connsiteX11597" fmla="*/ 5432816 w 12192000"/>
              <a:gd name="connsiteY11597" fmla="*/ 33912 h 2007826"/>
              <a:gd name="connsiteX11598" fmla="*/ 5448336 w 12192000"/>
              <a:gd name="connsiteY11598" fmla="*/ 21480 h 2007826"/>
              <a:gd name="connsiteX11599" fmla="*/ 5448670 w 12192000"/>
              <a:gd name="connsiteY11599" fmla="*/ 27434 h 2007826"/>
              <a:gd name="connsiteX11600" fmla="*/ 5442720 w 12192000"/>
              <a:gd name="connsiteY11600" fmla="*/ 27577 h 2007826"/>
              <a:gd name="connsiteX11601" fmla="*/ 5443195 w 12192000"/>
              <a:gd name="connsiteY11601" fmla="*/ 32435 h 2007826"/>
              <a:gd name="connsiteX11602" fmla="*/ 5454003 w 12192000"/>
              <a:gd name="connsiteY11602" fmla="*/ 32673 h 2007826"/>
              <a:gd name="connsiteX11603" fmla="*/ 5457289 w 12192000"/>
              <a:gd name="connsiteY11603" fmla="*/ 17908 h 2007826"/>
              <a:gd name="connsiteX11604" fmla="*/ 5458288 w 12192000"/>
              <a:gd name="connsiteY11604" fmla="*/ 32626 h 2007826"/>
              <a:gd name="connsiteX11605" fmla="*/ 5469096 w 12192000"/>
              <a:gd name="connsiteY11605" fmla="*/ 18718 h 2007826"/>
              <a:gd name="connsiteX11606" fmla="*/ 5472904 w 12192000"/>
              <a:gd name="connsiteY11606" fmla="*/ 25529 h 2007826"/>
              <a:gd name="connsiteX11607" fmla="*/ 5464332 w 12192000"/>
              <a:gd name="connsiteY11607" fmla="*/ 31959 h 2007826"/>
              <a:gd name="connsiteX11608" fmla="*/ 5538895 w 12192000"/>
              <a:gd name="connsiteY11608" fmla="*/ 32292 h 2007826"/>
              <a:gd name="connsiteX11609" fmla="*/ 5538943 w 12192000"/>
              <a:gd name="connsiteY11609" fmla="*/ 17861 h 2007826"/>
              <a:gd name="connsiteX11610" fmla="*/ 5543988 w 12192000"/>
              <a:gd name="connsiteY11610" fmla="*/ 17956 h 2007826"/>
              <a:gd name="connsiteX11611" fmla="*/ 5542703 w 12192000"/>
              <a:gd name="connsiteY11611" fmla="*/ 32245 h 2007826"/>
              <a:gd name="connsiteX11612" fmla="*/ 5561844 w 12192000"/>
              <a:gd name="connsiteY11612" fmla="*/ 31864 h 2007826"/>
              <a:gd name="connsiteX11613" fmla="*/ 5572318 w 12192000"/>
              <a:gd name="connsiteY11613" fmla="*/ 16051 h 2007826"/>
              <a:gd name="connsiteX11614" fmla="*/ 5566318 w 12192000"/>
              <a:gd name="connsiteY11614" fmla="*/ 34055 h 2007826"/>
              <a:gd name="connsiteX11615" fmla="*/ 5578603 w 12192000"/>
              <a:gd name="connsiteY11615" fmla="*/ 18003 h 2007826"/>
              <a:gd name="connsiteX11616" fmla="*/ 5583699 w 12192000"/>
              <a:gd name="connsiteY11616" fmla="*/ 17861 h 2007826"/>
              <a:gd name="connsiteX11617" fmla="*/ 5580603 w 12192000"/>
              <a:gd name="connsiteY11617" fmla="*/ 32197 h 2007826"/>
              <a:gd name="connsiteX11618" fmla="*/ 5584792 w 12192000"/>
              <a:gd name="connsiteY11618" fmla="*/ 32102 h 2007826"/>
              <a:gd name="connsiteX11619" fmla="*/ 5596791 w 12192000"/>
              <a:gd name="connsiteY11619" fmla="*/ 16146 h 2007826"/>
              <a:gd name="connsiteX11620" fmla="*/ 5591172 w 12192000"/>
              <a:gd name="connsiteY11620" fmla="*/ 31911 h 2007826"/>
              <a:gd name="connsiteX11621" fmla="*/ 5608930 w 12192000"/>
              <a:gd name="connsiteY11621" fmla="*/ 31911 h 2007826"/>
              <a:gd name="connsiteX11622" fmla="*/ 5620644 w 12192000"/>
              <a:gd name="connsiteY11622" fmla="*/ 15765 h 2007826"/>
              <a:gd name="connsiteX11623" fmla="*/ 5617930 w 12192000"/>
              <a:gd name="connsiteY11623" fmla="*/ 32435 h 2007826"/>
              <a:gd name="connsiteX11624" fmla="*/ 5634974 w 12192000"/>
              <a:gd name="connsiteY11624" fmla="*/ 16527 h 2007826"/>
              <a:gd name="connsiteX11625" fmla="*/ 5629643 w 12192000"/>
              <a:gd name="connsiteY11625" fmla="*/ 31387 h 2007826"/>
              <a:gd name="connsiteX11626" fmla="*/ 5641022 w 12192000"/>
              <a:gd name="connsiteY11626" fmla="*/ 26482 h 2007826"/>
              <a:gd name="connsiteX11627" fmla="*/ 5638641 w 12192000"/>
              <a:gd name="connsiteY11627" fmla="*/ 17765 h 2007826"/>
              <a:gd name="connsiteX11628" fmla="*/ 5649830 w 12192000"/>
              <a:gd name="connsiteY11628" fmla="*/ 18051 h 2007826"/>
              <a:gd name="connsiteX11629" fmla="*/ 5640689 w 12192000"/>
              <a:gd name="connsiteY11629" fmla="*/ 28434 h 2007826"/>
              <a:gd name="connsiteX11630" fmla="*/ 5654639 w 12192000"/>
              <a:gd name="connsiteY11630" fmla="*/ 17956 h 2007826"/>
              <a:gd name="connsiteX11631" fmla="*/ 5664352 w 12192000"/>
              <a:gd name="connsiteY11631" fmla="*/ 17861 h 2007826"/>
              <a:gd name="connsiteX11632" fmla="*/ 5656638 w 12192000"/>
              <a:gd name="connsiteY11632" fmla="*/ 28863 h 2007826"/>
              <a:gd name="connsiteX11633" fmla="*/ 5671017 w 12192000"/>
              <a:gd name="connsiteY11633" fmla="*/ 11764 h 2007826"/>
              <a:gd name="connsiteX11634" fmla="*/ 6347841 w 12192000"/>
              <a:gd name="connsiteY11634" fmla="*/ 9383 h 2007826"/>
              <a:gd name="connsiteX11635" fmla="*/ 6339126 w 12192000"/>
              <a:gd name="connsiteY11635" fmla="*/ 21671 h 2007826"/>
              <a:gd name="connsiteX11636" fmla="*/ 6347841 w 12192000"/>
              <a:gd name="connsiteY11636" fmla="*/ 9383 h 2007826"/>
              <a:gd name="connsiteX11637" fmla="*/ 6181344 w 12192000"/>
              <a:gd name="connsiteY11637" fmla="*/ 5287 h 2007826"/>
              <a:gd name="connsiteX11638" fmla="*/ 6173104 w 12192000"/>
              <a:gd name="connsiteY11638" fmla="*/ 16813 h 2007826"/>
              <a:gd name="connsiteX11639" fmla="*/ 6181344 w 12192000"/>
              <a:gd name="connsiteY11639" fmla="*/ 5287 h 2007826"/>
              <a:gd name="connsiteX11640" fmla="*/ 6125098 w 12192000"/>
              <a:gd name="connsiteY11640" fmla="*/ 4953 h 2007826"/>
              <a:gd name="connsiteX11641" fmla="*/ 6125098 w 12192000"/>
              <a:gd name="connsiteY11641" fmla="*/ 4953 h 2007826"/>
              <a:gd name="connsiteX11642" fmla="*/ 6041104 w 12192000"/>
              <a:gd name="connsiteY11642" fmla="*/ 4906 h 2007826"/>
              <a:gd name="connsiteX11643" fmla="*/ 6047722 w 12192000"/>
              <a:gd name="connsiteY11643" fmla="*/ 25244 h 2007826"/>
              <a:gd name="connsiteX11644" fmla="*/ 6048056 w 12192000"/>
              <a:gd name="connsiteY11644" fmla="*/ 13908 h 2007826"/>
              <a:gd name="connsiteX11645" fmla="*/ 6054911 w 12192000"/>
              <a:gd name="connsiteY11645" fmla="*/ 27482 h 2007826"/>
              <a:gd name="connsiteX11646" fmla="*/ 6063052 w 12192000"/>
              <a:gd name="connsiteY11646" fmla="*/ 21195 h 2007826"/>
              <a:gd name="connsiteX11647" fmla="*/ 6056671 w 12192000"/>
              <a:gd name="connsiteY11647" fmla="*/ 13241 h 2007826"/>
              <a:gd name="connsiteX11648" fmla="*/ 6062911 w 12192000"/>
              <a:gd name="connsiteY11648" fmla="*/ 13003 h 2007826"/>
              <a:gd name="connsiteX11649" fmla="*/ 6062578 w 12192000"/>
              <a:gd name="connsiteY11649" fmla="*/ 18338 h 2007826"/>
              <a:gd name="connsiteX11650" fmla="*/ 6067385 w 12192000"/>
              <a:gd name="connsiteY11650" fmla="*/ 17814 h 2007826"/>
              <a:gd name="connsiteX11651" fmla="*/ 6067531 w 12192000"/>
              <a:gd name="connsiteY11651" fmla="*/ 27482 h 2007826"/>
              <a:gd name="connsiteX11652" fmla="*/ 6071718 w 12192000"/>
              <a:gd name="connsiteY11652" fmla="*/ 27435 h 2007826"/>
              <a:gd name="connsiteX11653" fmla="*/ 6073813 w 12192000"/>
              <a:gd name="connsiteY11653" fmla="*/ 6668 h 2007826"/>
              <a:gd name="connsiteX11654" fmla="*/ 6091430 w 12192000"/>
              <a:gd name="connsiteY11654" fmla="*/ 17623 h 2007826"/>
              <a:gd name="connsiteX11655" fmla="*/ 6091143 w 12192000"/>
              <a:gd name="connsiteY11655" fmla="*/ 28483 h 2007826"/>
              <a:gd name="connsiteX11656" fmla="*/ 6101143 w 12192000"/>
              <a:gd name="connsiteY11656" fmla="*/ 21291 h 2007826"/>
              <a:gd name="connsiteX11657" fmla="*/ 6094762 w 12192000"/>
              <a:gd name="connsiteY11657" fmla="*/ 13384 h 2007826"/>
              <a:gd name="connsiteX11658" fmla="*/ 6101477 w 12192000"/>
              <a:gd name="connsiteY11658" fmla="*/ 12574 h 2007826"/>
              <a:gd name="connsiteX11659" fmla="*/ 6100048 w 12192000"/>
              <a:gd name="connsiteY11659" fmla="*/ 18957 h 2007826"/>
              <a:gd name="connsiteX11660" fmla="*/ 6105572 w 12192000"/>
              <a:gd name="connsiteY11660" fmla="*/ 17623 h 2007826"/>
              <a:gd name="connsiteX11661" fmla="*/ 6105334 w 12192000"/>
              <a:gd name="connsiteY11661" fmla="*/ 27959 h 2007826"/>
              <a:gd name="connsiteX11662" fmla="*/ 6124908 w 12192000"/>
              <a:gd name="connsiteY11662" fmla="*/ 26149 h 2007826"/>
              <a:gd name="connsiteX11663" fmla="*/ 6122003 w 12192000"/>
              <a:gd name="connsiteY11663" fmla="*/ 12193 h 2007826"/>
              <a:gd name="connsiteX11664" fmla="*/ 6130671 w 12192000"/>
              <a:gd name="connsiteY11664" fmla="*/ 28245 h 2007826"/>
              <a:gd name="connsiteX11665" fmla="*/ 6141624 w 12192000"/>
              <a:gd name="connsiteY11665" fmla="*/ 18099 h 2007826"/>
              <a:gd name="connsiteX11666" fmla="*/ 6145720 w 12192000"/>
              <a:gd name="connsiteY11666" fmla="*/ 28197 h 2007826"/>
              <a:gd name="connsiteX11667" fmla="*/ 6166913 w 12192000"/>
              <a:gd name="connsiteY11667" fmla="*/ 21100 h 2007826"/>
              <a:gd name="connsiteX11668" fmla="*/ 6169438 w 12192000"/>
              <a:gd name="connsiteY11668" fmla="*/ 28768 h 2007826"/>
              <a:gd name="connsiteX11669" fmla="*/ 6184249 w 12192000"/>
              <a:gd name="connsiteY11669" fmla="*/ 24768 h 2007826"/>
              <a:gd name="connsiteX11670" fmla="*/ 6201155 w 12192000"/>
              <a:gd name="connsiteY11670" fmla="*/ 27482 h 2007826"/>
              <a:gd name="connsiteX11671" fmla="*/ 6201061 w 12192000"/>
              <a:gd name="connsiteY11671" fmla="*/ 8383 h 2007826"/>
              <a:gd name="connsiteX11672" fmla="*/ 6204870 w 12192000"/>
              <a:gd name="connsiteY11672" fmla="*/ 8240 h 2007826"/>
              <a:gd name="connsiteX11673" fmla="*/ 6204918 w 12192000"/>
              <a:gd name="connsiteY11673" fmla="*/ 27435 h 2007826"/>
              <a:gd name="connsiteX11674" fmla="*/ 6224825 w 12192000"/>
              <a:gd name="connsiteY11674" fmla="*/ 27006 h 2007826"/>
              <a:gd name="connsiteX11675" fmla="*/ 6225302 w 12192000"/>
              <a:gd name="connsiteY11675" fmla="*/ 8335 h 2007826"/>
              <a:gd name="connsiteX11676" fmla="*/ 6233731 w 12192000"/>
              <a:gd name="connsiteY11676" fmla="*/ 9955 h 2007826"/>
              <a:gd name="connsiteX11677" fmla="*/ 6227445 w 12192000"/>
              <a:gd name="connsiteY11677" fmla="*/ 20624 h 2007826"/>
              <a:gd name="connsiteX11678" fmla="*/ 6238970 w 12192000"/>
              <a:gd name="connsiteY11678" fmla="*/ 28721 h 2007826"/>
              <a:gd name="connsiteX11679" fmla="*/ 6243399 w 12192000"/>
              <a:gd name="connsiteY11679" fmla="*/ 6287 h 2007826"/>
              <a:gd name="connsiteX11680" fmla="*/ 6243589 w 12192000"/>
              <a:gd name="connsiteY11680" fmla="*/ 27578 h 2007826"/>
              <a:gd name="connsiteX11681" fmla="*/ 6249923 w 12192000"/>
              <a:gd name="connsiteY11681" fmla="*/ 27292 h 2007826"/>
              <a:gd name="connsiteX11682" fmla="*/ 6248019 w 12192000"/>
              <a:gd name="connsiteY11682" fmla="*/ 12527 h 2007826"/>
              <a:gd name="connsiteX11683" fmla="*/ 6254162 w 12192000"/>
              <a:gd name="connsiteY11683" fmla="*/ 14527 h 2007826"/>
              <a:gd name="connsiteX11684" fmla="*/ 6252448 w 12192000"/>
              <a:gd name="connsiteY11684" fmla="*/ 8335 h 2007826"/>
              <a:gd name="connsiteX11685" fmla="*/ 6258305 w 12192000"/>
              <a:gd name="connsiteY11685" fmla="*/ 7954 h 2007826"/>
              <a:gd name="connsiteX11686" fmla="*/ 6259734 w 12192000"/>
              <a:gd name="connsiteY11686" fmla="*/ 29673 h 2007826"/>
              <a:gd name="connsiteX11687" fmla="*/ 6271545 w 12192000"/>
              <a:gd name="connsiteY11687" fmla="*/ 6383 h 2007826"/>
              <a:gd name="connsiteX11688" fmla="*/ 6276546 w 12192000"/>
              <a:gd name="connsiteY11688" fmla="*/ 28816 h 2007826"/>
              <a:gd name="connsiteX11689" fmla="*/ 6281023 w 12192000"/>
              <a:gd name="connsiteY11689" fmla="*/ 6240 h 2007826"/>
              <a:gd name="connsiteX11690" fmla="*/ 6282213 w 12192000"/>
              <a:gd name="connsiteY11690" fmla="*/ 29054 h 2007826"/>
              <a:gd name="connsiteX11691" fmla="*/ 6294024 w 12192000"/>
              <a:gd name="connsiteY11691" fmla="*/ 22291 h 2007826"/>
              <a:gd name="connsiteX11692" fmla="*/ 6285023 w 12192000"/>
              <a:gd name="connsiteY11692" fmla="*/ 22672 h 2007826"/>
              <a:gd name="connsiteX11693" fmla="*/ 6295644 w 12192000"/>
              <a:gd name="connsiteY11693" fmla="*/ 6430 h 2007826"/>
              <a:gd name="connsiteX11694" fmla="*/ 6296596 w 12192000"/>
              <a:gd name="connsiteY11694" fmla="*/ 30245 h 2007826"/>
              <a:gd name="connsiteX11695" fmla="*/ 6314075 w 12192000"/>
              <a:gd name="connsiteY11695" fmla="*/ 26816 h 2007826"/>
              <a:gd name="connsiteX11696" fmla="*/ 6318266 w 12192000"/>
              <a:gd name="connsiteY11696" fmla="*/ 10907 h 2007826"/>
              <a:gd name="connsiteX11697" fmla="*/ 6320123 w 12192000"/>
              <a:gd name="connsiteY11697" fmla="*/ 32674 h 2007826"/>
              <a:gd name="connsiteX11698" fmla="*/ 6334125 w 12192000"/>
              <a:gd name="connsiteY11698" fmla="*/ 21576 h 2007826"/>
              <a:gd name="connsiteX11699" fmla="*/ 6333982 w 12192000"/>
              <a:gd name="connsiteY11699" fmla="*/ 32341 h 2007826"/>
              <a:gd name="connsiteX11700" fmla="*/ 6353794 w 12192000"/>
              <a:gd name="connsiteY11700" fmla="*/ 27054 h 2007826"/>
              <a:gd name="connsiteX11701" fmla="*/ 6357223 w 12192000"/>
              <a:gd name="connsiteY11701" fmla="*/ 11050 h 2007826"/>
              <a:gd name="connsiteX11702" fmla="*/ 6358937 w 12192000"/>
              <a:gd name="connsiteY11702" fmla="*/ 32912 h 2007826"/>
              <a:gd name="connsiteX11703" fmla="*/ 6374939 w 12192000"/>
              <a:gd name="connsiteY11703" fmla="*/ 31150 h 2007826"/>
              <a:gd name="connsiteX11704" fmla="*/ 6391465 w 12192000"/>
              <a:gd name="connsiteY11704" fmla="*/ 32293 h 2007826"/>
              <a:gd name="connsiteX11705" fmla="*/ 6394942 w 12192000"/>
              <a:gd name="connsiteY11705" fmla="*/ 10860 h 2007826"/>
              <a:gd name="connsiteX11706" fmla="*/ 6395656 w 12192000"/>
              <a:gd name="connsiteY11706" fmla="*/ 33389 h 2007826"/>
              <a:gd name="connsiteX11707" fmla="*/ 6408182 w 12192000"/>
              <a:gd name="connsiteY11707" fmla="*/ 27578 h 2007826"/>
              <a:gd name="connsiteX11708" fmla="*/ 6418326 w 12192000"/>
              <a:gd name="connsiteY11708" fmla="*/ 14051 h 2007826"/>
              <a:gd name="connsiteX11709" fmla="*/ 6422718 w 12192000"/>
              <a:gd name="connsiteY11709" fmla="*/ 22629 h 2007826"/>
              <a:gd name="connsiteX11710" fmla="*/ 6422183 w 12192000"/>
              <a:gd name="connsiteY11710" fmla="*/ 23101 h 2007826"/>
              <a:gd name="connsiteX11711" fmla="*/ 6423021 w 12192000"/>
              <a:gd name="connsiteY11711" fmla="*/ 23221 h 2007826"/>
              <a:gd name="connsiteX11712" fmla="*/ 6428422 w 12192000"/>
              <a:gd name="connsiteY11712" fmla="*/ 33770 h 2007826"/>
              <a:gd name="connsiteX11713" fmla="*/ 6430470 w 12192000"/>
              <a:gd name="connsiteY11713" fmla="*/ 24291 h 2007826"/>
              <a:gd name="connsiteX11714" fmla="*/ 6423021 w 12192000"/>
              <a:gd name="connsiteY11714" fmla="*/ 23221 h 2007826"/>
              <a:gd name="connsiteX11715" fmla="*/ 6422718 w 12192000"/>
              <a:gd name="connsiteY11715" fmla="*/ 22629 h 2007826"/>
              <a:gd name="connsiteX11716" fmla="*/ 6433946 w 12192000"/>
              <a:gd name="connsiteY11716" fmla="*/ 12717 h 2007826"/>
              <a:gd name="connsiteX11717" fmla="*/ 6434232 w 12192000"/>
              <a:gd name="connsiteY11717" fmla="*/ 32198 h 2007826"/>
              <a:gd name="connsiteX11718" fmla="*/ 6443710 w 12192000"/>
              <a:gd name="connsiteY11718" fmla="*/ 32436 h 2007826"/>
              <a:gd name="connsiteX11719" fmla="*/ 6447520 w 12192000"/>
              <a:gd name="connsiteY11719" fmla="*/ 12860 h 2007826"/>
              <a:gd name="connsiteX11720" fmla="*/ 6448282 w 12192000"/>
              <a:gd name="connsiteY11720" fmla="*/ 32150 h 2007826"/>
              <a:gd name="connsiteX11721" fmla="*/ 6466427 w 12192000"/>
              <a:gd name="connsiteY11721" fmla="*/ 32103 h 2007826"/>
              <a:gd name="connsiteX11722" fmla="*/ 6471190 w 12192000"/>
              <a:gd name="connsiteY11722" fmla="*/ 15623 h 2007826"/>
              <a:gd name="connsiteX11723" fmla="*/ 6471904 w 12192000"/>
              <a:gd name="connsiteY11723" fmla="*/ 32769 h 2007826"/>
              <a:gd name="connsiteX11724" fmla="*/ 6485715 w 12192000"/>
              <a:gd name="connsiteY11724" fmla="*/ 31340 h 2007826"/>
              <a:gd name="connsiteX11725" fmla="*/ 6486668 w 12192000"/>
              <a:gd name="connsiteY11725" fmla="*/ 37104 h 2007826"/>
              <a:gd name="connsiteX11726" fmla="*/ 6506718 w 12192000"/>
              <a:gd name="connsiteY11726" fmla="*/ 37247 h 2007826"/>
              <a:gd name="connsiteX11727" fmla="*/ 6501955 w 12192000"/>
              <a:gd name="connsiteY11727" fmla="*/ 23482 h 2007826"/>
              <a:gd name="connsiteX11728" fmla="*/ 6510194 w 12192000"/>
              <a:gd name="connsiteY11728" fmla="*/ 16575 h 2007826"/>
              <a:gd name="connsiteX11729" fmla="*/ 6511671 w 12192000"/>
              <a:gd name="connsiteY11729" fmla="*/ 37770 h 2007826"/>
              <a:gd name="connsiteX11730" fmla="*/ 6527958 w 12192000"/>
              <a:gd name="connsiteY11730" fmla="*/ 37675 h 2007826"/>
              <a:gd name="connsiteX11731" fmla="*/ 6537626 w 12192000"/>
              <a:gd name="connsiteY11731" fmla="*/ 15908 h 2007826"/>
              <a:gd name="connsiteX11732" fmla="*/ 6539245 w 12192000"/>
              <a:gd name="connsiteY11732" fmla="*/ 23339 h 2007826"/>
              <a:gd name="connsiteX11733" fmla="*/ 6548485 w 12192000"/>
              <a:gd name="connsiteY11733" fmla="*/ 18671 h 2007826"/>
              <a:gd name="connsiteX11734" fmla="*/ 6557200 w 12192000"/>
              <a:gd name="connsiteY11734" fmla="*/ 23386 h 2007826"/>
              <a:gd name="connsiteX11735" fmla="*/ 6560057 w 12192000"/>
              <a:gd name="connsiteY11735" fmla="*/ 15861 h 2007826"/>
              <a:gd name="connsiteX11736" fmla="*/ 6563915 w 12192000"/>
              <a:gd name="connsiteY11736" fmla="*/ 30007 h 2007826"/>
              <a:gd name="connsiteX11737" fmla="*/ 6547580 w 12192000"/>
              <a:gd name="connsiteY11737" fmla="*/ 25911 h 2007826"/>
              <a:gd name="connsiteX11738" fmla="*/ 6549295 w 12192000"/>
              <a:gd name="connsiteY11738" fmla="*/ 36865 h 2007826"/>
              <a:gd name="connsiteX11739" fmla="*/ 6563248 w 12192000"/>
              <a:gd name="connsiteY11739" fmla="*/ 30483 h 2007826"/>
              <a:gd name="connsiteX11740" fmla="*/ 6566535 w 12192000"/>
              <a:gd name="connsiteY11740" fmla="*/ 39914 h 2007826"/>
              <a:gd name="connsiteX11741" fmla="*/ 6577822 w 12192000"/>
              <a:gd name="connsiteY11741" fmla="*/ 17385 h 2007826"/>
              <a:gd name="connsiteX11742" fmla="*/ 6572059 w 12192000"/>
              <a:gd name="connsiteY11742" fmla="*/ 36246 h 2007826"/>
              <a:gd name="connsiteX11743" fmla="*/ 6582013 w 12192000"/>
              <a:gd name="connsiteY11743" fmla="*/ 37199 h 2007826"/>
              <a:gd name="connsiteX11744" fmla="*/ 6580489 w 12192000"/>
              <a:gd name="connsiteY11744" fmla="*/ 22672 h 2007826"/>
              <a:gd name="connsiteX11745" fmla="*/ 6601158 w 12192000"/>
              <a:gd name="connsiteY11745" fmla="*/ 22672 h 2007826"/>
              <a:gd name="connsiteX11746" fmla="*/ 6599110 w 12192000"/>
              <a:gd name="connsiteY11746" fmla="*/ 32055 h 2007826"/>
              <a:gd name="connsiteX11747" fmla="*/ 6586442 w 12192000"/>
              <a:gd name="connsiteY11747" fmla="*/ 26816 h 2007826"/>
              <a:gd name="connsiteX11748" fmla="*/ 6586537 w 12192000"/>
              <a:gd name="connsiteY11748" fmla="*/ 36913 h 2007826"/>
              <a:gd name="connsiteX11749" fmla="*/ 6620875 w 12192000"/>
              <a:gd name="connsiteY11749" fmla="*/ 37628 h 2007826"/>
              <a:gd name="connsiteX11750" fmla="*/ 6619684 w 12192000"/>
              <a:gd name="connsiteY11750" fmla="*/ 22624 h 2007826"/>
              <a:gd name="connsiteX11751" fmla="*/ 6626923 w 12192000"/>
              <a:gd name="connsiteY11751" fmla="*/ 22529 h 2007826"/>
              <a:gd name="connsiteX11752" fmla="*/ 6624066 w 12192000"/>
              <a:gd name="connsiteY11752" fmla="*/ 42581 h 2007826"/>
              <a:gd name="connsiteX11753" fmla="*/ 6628590 w 12192000"/>
              <a:gd name="connsiteY11753" fmla="*/ 26863 h 2007826"/>
              <a:gd name="connsiteX11754" fmla="*/ 6640401 w 12192000"/>
              <a:gd name="connsiteY11754" fmla="*/ 21672 h 2007826"/>
              <a:gd name="connsiteX11755" fmla="*/ 6638686 w 12192000"/>
              <a:gd name="connsiteY11755" fmla="*/ 41486 h 2007826"/>
              <a:gd name="connsiteX11756" fmla="*/ 6644020 w 12192000"/>
              <a:gd name="connsiteY11756" fmla="*/ 41962 h 2007826"/>
              <a:gd name="connsiteX11757" fmla="*/ 6642783 w 12192000"/>
              <a:gd name="connsiteY11757" fmla="*/ 26149 h 2007826"/>
              <a:gd name="connsiteX11758" fmla="*/ 6653784 w 12192000"/>
              <a:gd name="connsiteY11758" fmla="*/ 21767 h 2007826"/>
              <a:gd name="connsiteX11759" fmla="*/ 6648830 w 12192000"/>
              <a:gd name="connsiteY11759" fmla="*/ 36818 h 2007826"/>
              <a:gd name="connsiteX11760" fmla="*/ 6673834 w 12192000"/>
              <a:gd name="connsiteY11760" fmla="*/ 42295 h 2007826"/>
              <a:gd name="connsiteX11761" fmla="*/ 6654260 w 12192000"/>
              <a:gd name="connsiteY11761" fmla="*/ 30054 h 2007826"/>
              <a:gd name="connsiteX11762" fmla="*/ 6692789 w 12192000"/>
              <a:gd name="connsiteY11762" fmla="*/ 27768 h 2007826"/>
              <a:gd name="connsiteX11763" fmla="*/ 6682930 w 12192000"/>
              <a:gd name="connsiteY11763" fmla="*/ 40295 h 2007826"/>
              <a:gd name="connsiteX11764" fmla="*/ 6680311 w 12192000"/>
              <a:gd name="connsiteY11764" fmla="*/ 28054 h 2007826"/>
              <a:gd name="connsiteX11765" fmla="*/ 6675548 w 12192000"/>
              <a:gd name="connsiteY11765" fmla="*/ 41200 h 2007826"/>
              <a:gd name="connsiteX11766" fmla="*/ 6695170 w 12192000"/>
              <a:gd name="connsiteY11766" fmla="*/ 41724 h 2007826"/>
              <a:gd name="connsiteX11767" fmla="*/ 6696313 w 12192000"/>
              <a:gd name="connsiteY11767" fmla="*/ 28149 h 2007826"/>
              <a:gd name="connsiteX11768" fmla="*/ 6741128 w 12192000"/>
              <a:gd name="connsiteY11768" fmla="*/ 29102 h 2007826"/>
              <a:gd name="connsiteX11769" fmla="*/ 6752462 w 12192000"/>
              <a:gd name="connsiteY11769" fmla="*/ 33055 h 2007826"/>
              <a:gd name="connsiteX11770" fmla="*/ 6753939 w 12192000"/>
              <a:gd name="connsiteY11770" fmla="*/ 48725 h 2007826"/>
              <a:gd name="connsiteX11771" fmla="*/ 6758845 w 12192000"/>
              <a:gd name="connsiteY11771" fmla="*/ 32103 h 2007826"/>
              <a:gd name="connsiteX11772" fmla="*/ 6768893 w 12192000"/>
              <a:gd name="connsiteY11772" fmla="*/ 32150 h 2007826"/>
              <a:gd name="connsiteX11773" fmla="*/ 6765226 w 12192000"/>
              <a:gd name="connsiteY11773" fmla="*/ 46630 h 2007826"/>
              <a:gd name="connsiteX11774" fmla="*/ 6772465 w 12192000"/>
              <a:gd name="connsiteY11774" fmla="*/ 46391 h 2007826"/>
              <a:gd name="connsiteX11775" fmla="*/ 6771370 w 12192000"/>
              <a:gd name="connsiteY11775" fmla="*/ 32198 h 2007826"/>
              <a:gd name="connsiteX11776" fmla="*/ 6807565 w 12192000"/>
              <a:gd name="connsiteY11776" fmla="*/ 32293 h 2007826"/>
              <a:gd name="connsiteX11777" fmla="*/ 6798659 w 12192000"/>
              <a:gd name="connsiteY11777" fmla="*/ 45153 h 2007826"/>
              <a:gd name="connsiteX11778" fmla="*/ 6791753 w 12192000"/>
              <a:gd name="connsiteY11778" fmla="*/ 35103 h 2007826"/>
              <a:gd name="connsiteX11779" fmla="*/ 6791039 w 12192000"/>
              <a:gd name="connsiteY11779" fmla="*/ 46058 h 2007826"/>
              <a:gd name="connsiteX11780" fmla="*/ 6810470 w 12192000"/>
              <a:gd name="connsiteY11780" fmla="*/ 46439 h 2007826"/>
              <a:gd name="connsiteX11781" fmla="*/ 6810136 w 12192000"/>
              <a:gd name="connsiteY11781" fmla="*/ 32198 h 2007826"/>
              <a:gd name="connsiteX11782" fmla="*/ 6830425 w 12192000"/>
              <a:gd name="connsiteY11782" fmla="*/ 32579 h 2007826"/>
              <a:gd name="connsiteX11783" fmla="*/ 6829092 w 12192000"/>
              <a:gd name="connsiteY11783" fmla="*/ 51345 h 2007826"/>
              <a:gd name="connsiteX11784" fmla="*/ 6834092 w 12192000"/>
              <a:gd name="connsiteY11784" fmla="*/ 51202 h 2007826"/>
              <a:gd name="connsiteX11785" fmla="*/ 6834235 w 12192000"/>
              <a:gd name="connsiteY11785" fmla="*/ 38056 h 2007826"/>
              <a:gd name="connsiteX11786" fmla="*/ 6843284 w 12192000"/>
              <a:gd name="connsiteY11786" fmla="*/ 31198 h 2007826"/>
              <a:gd name="connsiteX11787" fmla="*/ 6847903 w 12192000"/>
              <a:gd name="connsiteY11787" fmla="*/ 53202 h 2007826"/>
              <a:gd name="connsiteX11788" fmla="*/ 6848189 w 12192000"/>
              <a:gd name="connsiteY11788" fmla="*/ 32198 h 2007826"/>
              <a:gd name="connsiteX11789" fmla="*/ 6883146 w 12192000"/>
              <a:gd name="connsiteY11789" fmla="*/ 36723 h 2007826"/>
              <a:gd name="connsiteX11790" fmla="*/ 6875621 w 12192000"/>
              <a:gd name="connsiteY11790" fmla="*/ 50869 h 2007826"/>
              <a:gd name="connsiteX11791" fmla="*/ 6886908 w 12192000"/>
              <a:gd name="connsiteY11791" fmla="*/ 51393 h 2007826"/>
              <a:gd name="connsiteX11792" fmla="*/ 6885051 w 12192000"/>
              <a:gd name="connsiteY11792" fmla="*/ 37056 h 2007826"/>
              <a:gd name="connsiteX11793" fmla="*/ 6909197 w 12192000"/>
              <a:gd name="connsiteY11793" fmla="*/ 37770 h 2007826"/>
              <a:gd name="connsiteX11794" fmla="*/ 6906196 w 12192000"/>
              <a:gd name="connsiteY11794" fmla="*/ 46630 h 2007826"/>
              <a:gd name="connsiteX11795" fmla="*/ 6907482 w 12192000"/>
              <a:gd name="connsiteY11795" fmla="*/ 56727 h 2007826"/>
              <a:gd name="connsiteX11796" fmla="*/ 6911435 w 12192000"/>
              <a:gd name="connsiteY11796" fmla="*/ 40914 h 2007826"/>
              <a:gd name="connsiteX11797" fmla="*/ 6990350 w 12192000"/>
              <a:gd name="connsiteY11797" fmla="*/ 42581 h 2007826"/>
              <a:gd name="connsiteX11798" fmla="*/ 6995799 w 12192000"/>
              <a:gd name="connsiteY11798" fmla="*/ 48672 h 2007826"/>
              <a:gd name="connsiteX11799" fmla="*/ 6995615 w 12192000"/>
              <a:gd name="connsiteY11799" fmla="*/ 50460 h 2007826"/>
              <a:gd name="connsiteX11800" fmla="*/ 6963567 w 12192000"/>
              <a:gd name="connsiteY11800" fmla="*/ 46237 h 2007826"/>
              <a:gd name="connsiteX11801" fmla="*/ 6929104 w 12192000"/>
              <a:gd name="connsiteY11801" fmla="*/ 45248 h 2007826"/>
              <a:gd name="connsiteX11802" fmla="*/ 6929485 w 12192000"/>
              <a:gd name="connsiteY11802" fmla="*/ 56679 h 2007826"/>
              <a:gd name="connsiteX11803" fmla="*/ 6938010 w 12192000"/>
              <a:gd name="connsiteY11803" fmla="*/ 52774 h 2007826"/>
              <a:gd name="connsiteX11804" fmla="*/ 6994874 w 12192000"/>
              <a:gd name="connsiteY11804" fmla="*/ 57680 h 2007826"/>
              <a:gd name="connsiteX11805" fmla="*/ 6995615 w 12192000"/>
              <a:gd name="connsiteY11805" fmla="*/ 50460 h 2007826"/>
              <a:gd name="connsiteX11806" fmla="*/ 6997636 w 12192000"/>
              <a:gd name="connsiteY11806" fmla="*/ 50726 h 2007826"/>
              <a:gd name="connsiteX11807" fmla="*/ 6995799 w 12192000"/>
              <a:gd name="connsiteY11807" fmla="*/ 48672 h 2007826"/>
              <a:gd name="connsiteX11808" fmla="*/ 6996541 w 12192000"/>
              <a:gd name="connsiteY11808" fmla="*/ 41438 h 2007826"/>
              <a:gd name="connsiteX11809" fmla="*/ 7006304 w 12192000"/>
              <a:gd name="connsiteY11809" fmla="*/ 41771 h 2007826"/>
              <a:gd name="connsiteX11810" fmla="*/ 6999636 w 12192000"/>
              <a:gd name="connsiteY11810" fmla="*/ 50583 h 2007826"/>
              <a:gd name="connsiteX11811" fmla="*/ 7012829 w 12192000"/>
              <a:gd name="connsiteY11811" fmla="*/ 47773 h 2007826"/>
              <a:gd name="connsiteX11812" fmla="*/ 7002780 w 12192000"/>
              <a:gd name="connsiteY11812" fmla="*/ 56632 h 2007826"/>
              <a:gd name="connsiteX11813" fmla="*/ 7019353 w 12192000"/>
              <a:gd name="connsiteY11813" fmla="*/ 59347 h 2007826"/>
              <a:gd name="connsiteX11814" fmla="*/ 7036213 w 12192000"/>
              <a:gd name="connsiteY11814" fmla="*/ 43343 h 2007826"/>
              <a:gd name="connsiteX11815" fmla="*/ 7049357 w 12192000"/>
              <a:gd name="connsiteY11815" fmla="*/ 53774 h 2007826"/>
              <a:gd name="connsiteX11816" fmla="*/ 7030640 w 12192000"/>
              <a:gd name="connsiteY11816" fmla="*/ 53488 h 2007826"/>
              <a:gd name="connsiteX11817" fmla="*/ 7065359 w 12192000"/>
              <a:gd name="connsiteY11817" fmla="*/ 63014 h 2007826"/>
              <a:gd name="connsiteX11818" fmla="*/ 7070074 w 12192000"/>
              <a:gd name="connsiteY11818" fmla="*/ 59061 h 2007826"/>
              <a:gd name="connsiteX11819" fmla="*/ 7100697 w 12192000"/>
              <a:gd name="connsiteY11819" fmla="*/ 64348 h 2007826"/>
              <a:gd name="connsiteX11820" fmla="*/ 7109508 w 12192000"/>
              <a:gd name="connsiteY11820" fmla="*/ 61490 h 2007826"/>
              <a:gd name="connsiteX11821" fmla="*/ 7113603 w 12192000"/>
              <a:gd name="connsiteY11821" fmla="*/ 66825 h 2007826"/>
              <a:gd name="connsiteX11822" fmla="*/ 7115889 w 12192000"/>
              <a:gd name="connsiteY11822" fmla="*/ 61061 h 2007826"/>
              <a:gd name="connsiteX11823" fmla="*/ 7131415 w 12192000"/>
              <a:gd name="connsiteY11823" fmla="*/ 56870 h 2007826"/>
              <a:gd name="connsiteX11824" fmla="*/ 7114508 w 12192000"/>
              <a:gd name="connsiteY11824" fmla="*/ 56156 h 2007826"/>
              <a:gd name="connsiteX11825" fmla="*/ 7134796 w 12192000"/>
              <a:gd name="connsiteY11825" fmla="*/ 46725 h 2007826"/>
              <a:gd name="connsiteX11826" fmla="*/ 7134082 w 12192000"/>
              <a:gd name="connsiteY11826" fmla="*/ 65062 h 2007826"/>
              <a:gd name="connsiteX11827" fmla="*/ 7153370 w 12192000"/>
              <a:gd name="connsiteY11827" fmla="*/ 64681 h 2007826"/>
              <a:gd name="connsiteX11828" fmla="*/ 7153418 w 12192000"/>
              <a:gd name="connsiteY11828" fmla="*/ 56775 h 2007826"/>
              <a:gd name="connsiteX11829" fmla="*/ 7135320 w 12192000"/>
              <a:gd name="connsiteY11829" fmla="*/ 51678 h 2007826"/>
              <a:gd name="connsiteX11830" fmla="*/ 7159418 w 12192000"/>
              <a:gd name="connsiteY11830" fmla="*/ 50869 h 2007826"/>
              <a:gd name="connsiteX11831" fmla="*/ 7157704 w 12192000"/>
              <a:gd name="connsiteY11831" fmla="*/ 65491 h 2007826"/>
              <a:gd name="connsiteX11832" fmla="*/ 7168991 w 12192000"/>
              <a:gd name="connsiteY11832" fmla="*/ 65777 h 2007826"/>
              <a:gd name="connsiteX11833" fmla="*/ 7160514 w 12192000"/>
              <a:gd name="connsiteY11833" fmla="*/ 51869 h 2007826"/>
              <a:gd name="connsiteX11834" fmla="*/ 7173229 w 12192000"/>
              <a:gd name="connsiteY11834" fmla="*/ 50678 h 2007826"/>
              <a:gd name="connsiteX11835" fmla="*/ 7171182 w 12192000"/>
              <a:gd name="connsiteY11835" fmla="*/ 65491 h 2007826"/>
              <a:gd name="connsiteX11836" fmla="*/ 7177278 w 12192000"/>
              <a:gd name="connsiteY11836" fmla="*/ 65681 h 2007826"/>
              <a:gd name="connsiteX11837" fmla="*/ 7176373 w 12192000"/>
              <a:gd name="connsiteY11837" fmla="*/ 50488 h 2007826"/>
              <a:gd name="connsiteX11838" fmla="*/ 7202566 w 12192000"/>
              <a:gd name="connsiteY11838" fmla="*/ 55393 h 2007826"/>
              <a:gd name="connsiteX11839" fmla="*/ 7211092 w 12192000"/>
              <a:gd name="connsiteY11839" fmla="*/ 52964 h 2007826"/>
              <a:gd name="connsiteX11840" fmla="*/ 7199471 w 12192000"/>
              <a:gd name="connsiteY11840" fmla="*/ 58013 h 2007826"/>
              <a:gd name="connsiteX11841" fmla="*/ 7196137 w 12192000"/>
              <a:gd name="connsiteY11841" fmla="*/ 58013 h 2007826"/>
              <a:gd name="connsiteX11842" fmla="*/ 7196137 w 12192000"/>
              <a:gd name="connsiteY11842" fmla="*/ 70254 h 2007826"/>
              <a:gd name="connsiteX11843" fmla="*/ 7215426 w 12192000"/>
              <a:gd name="connsiteY11843" fmla="*/ 69730 h 2007826"/>
              <a:gd name="connsiteX11844" fmla="*/ 7214187 w 12192000"/>
              <a:gd name="connsiteY11844" fmla="*/ 56489 h 2007826"/>
              <a:gd name="connsiteX11845" fmla="*/ 7225760 w 12192000"/>
              <a:gd name="connsiteY11845" fmla="*/ 54536 h 2007826"/>
              <a:gd name="connsiteX11846" fmla="*/ 7218140 w 12192000"/>
              <a:gd name="connsiteY11846" fmla="*/ 69968 h 2007826"/>
              <a:gd name="connsiteX11847" fmla="*/ 7228903 w 12192000"/>
              <a:gd name="connsiteY11847" fmla="*/ 70397 h 2007826"/>
              <a:gd name="connsiteX11848" fmla="*/ 7229142 w 12192000"/>
              <a:gd name="connsiteY11848" fmla="*/ 56013 h 2007826"/>
              <a:gd name="connsiteX11849" fmla="*/ 7239047 w 12192000"/>
              <a:gd name="connsiteY11849" fmla="*/ 55727 h 2007826"/>
              <a:gd name="connsiteX11850" fmla="*/ 7232999 w 12192000"/>
              <a:gd name="connsiteY11850" fmla="*/ 70302 h 2007826"/>
              <a:gd name="connsiteX11851" fmla="*/ 7239190 w 12192000"/>
              <a:gd name="connsiteY11851" fmla="*/ 70159 h 2007826"/>
              <a:gd name="connsiteX11852" fmla="*/ 7238952 w 12192000"/>
              <a:gd name="connsiteY11852" fmla="*/ 60395 h 2007826"/>
              <a:gd name="connsiteX11853" fmla="*/ 7253954 w 12192000"/>
              <a:gd name="connsiteY11853" fmla="*/ 55298 h 2007826"/>
              <a:gd name="connsiteX11854" fmla="*/ 7243858 w 12192000"/>
              <a:gd name="connsiteY11854" fmla="*/ 68349 h 2007826"/>
              <a:gd name="connsiteX11855" fmla="*/ 7252811 w 12192000"/>
              <a:gd name="connsiteY11855" fmla="*/ 74922 h 2007826"/>
              <a:gd name="connsiteX11856" fmla="*/ 7253287 w 12192000"/>
              <a:gd name="connsiteY11856" fmla="*/ 61014 h 2007826"/>
              <a:gd name="connsiteX11857" fmla="*/ 7266336 w 12192000"/>
              <a:gd name="connsiteY11857" fmla="*/ 62871 h 2007826"/>
              <a:gd name="connsiteX11858" fmla="*/ 7278100 w 12192000"/>
              <a:gd name="connsiteY11858" fmla="*/ 55108 h 2007826"/>
              <a:gd name="connsiteX11859" fmla="*/ 7271766 w 12192000"/>
              <a:gd name="connsiteY11859" fmla="*/ 69825 h 2007826"/>
              <a:gd name="connsiteX11860" fmla="*/ 7255954 w 12192000"/>
              <a:gd name="connsiteY11860" fmla="*/ 64919 h 2007826"/>
              <a:gd name="connsiteX11861" fmla="*/ 7302770 w 12192000"/>
              <a:gd name="connsiteY11861" fmla="*/ 78589 h 2007826"/>
              <a:gd name="connsiteX11862" fmla="*/ 7314200 w 12192000"/>
              <a:gd name="connsiteY11862" fmla="*/ 69778 h 2007826"/>
              <a:gd name="connsiteX11863" fmla="*/ 7303674 w 12192000"/>
              <a:gd name="connsiteY11863" fmla="*/ 69158 h 2007826"/>
              <a:gd name="connsiteX11864" fmla="*/ 7314342 w 12192000"/>
              <a:gd name="connsiteY11864" fmla="*/ 59632 h 2007826"/>
              <a:gd name="connsiteX11865" fmla="*/ 7313914 w 12192000"/>
              <a:gd name="connsiteY11865" fmla="*/ 66967 h 2007826"/>
              <a:gd name="connsiteX11866" fmla="*/ 7322200 w 12192000"/>
              <a:gd name="connsiteY11866" fmla="*/ 62109 h 2007826"/>
              <a:gd name="connsiteX11867" fmla="*/ 7340489 w 12192000"/>
              <a:gd name="connsiteY11867" fmla="*/ 60442 h 2007826"/>
              <a:gd name="connsiteX11868" fmla="*/ 7328154 w 12192000"/>
              <a:gd name="connsiteY11868" fmla="*/ 78399 h 2007826"/>
              <a:gd name="connsiteX11869" fmla="*/ 7358443 w 12192000"/>
              <a:gd name="connsiteY11869" fmla="*/ 80304 h 2007826"/>
              <a:gd name="connsiteX11870" fmla="*/ 7364301 w 12192000"/>
              <a:gd name="connsiteY11870" fmla="*/ 63586 h 2007826"/>
              <a:gd name="connsiteX11871" fmla="*/ 7360967 w 12192000"/>
              <a:gd name="connsiteY11871" fmla="*/ 79875 h 2007826"/>
              <a:gd name="connsiteX11872" fmla="*/ 7373017 w 12192000"/>
              <a:gd name="connsiteY11872" fmla="*/ 79827 h 2007826"/>
              <a:gd name="connsiteX11873" fmla="*/ 7366540 w 12192000"/>
              <a:gd name="connsiteY11873" fmla="*/ 71302 h 2007826"/>
              <a:gd name="connsiteX11874" fmla="*/ 7378970 w 12192000"/>
              <a:gd name="connsiteY11874" fmla="*/ 70111 h 2007826"/>
              <a:gd name="connsiteX11875" fmla="*/ 7394876 w 12192000"/>
              <a:gd name="connsiteY11875" fmla="*/ 68539 h 2007826"/>
              <a:gd name="connsiteX11876" fmla="*/ 7376731 w 12192000"/>
              <a:gd name="connsiteY11876" fmla="*/ 74826 h 2007826"/>
              <a:gd name="connsiteX11877" fmla="*/ 7377303 w 12192000"/>
              <a:gd name="connsiteY11877" fmla="*/ 85924 h 2007826"/>
              <a:gd name="connsiteX11878" fmla="*/ 7384018 w 12192000"/>
              <a:gd name="connsiteY11878" fmla="*/ 79256 h 2007826"/>
              <a:gd name="connsiteX11879" fmla="*/ 7393543 w 12192000"/>
              <a:gd name="connsiteY11879" fmla="*/ 85591 h 2007826"/>
              <a:gd name="connsiteX11880" fmla="*/ 7401401 w 12192000"/>
              <a:gd name="connsiteY11880" fmla="*/ 77684 h 2007826"/>
              <a:gd name="connsiteX11881" fmla="*/ 7402306 w 12192000"/>
              <a:gd name="connsiteY11881" fmla="*/ 84638 h 2007826"/>
              <a:gd name="connsiteX11882" fmla="*/ 7431405 w 12192000"/>
              <a:gd name="connsiteY11882" fmla="*/ 86305 h 2007826"/>
              <a:gd name="connsiteX11883" fmla="*/ 7450264 w 12192000"/>
              <a:gd name="connsiteY11883" fmla="*/ 88829 h 2007826"/>
              <a:gd name="connsiteX11884" fmla="*/ 7421118 w 12192000"/>
              <a:gd name="connsiteY11884" fmla="*/ 69492 h 2007826"/>
              <a:gd name="connsiteX11885" fmla="*/ 7432405 w 12192000"/>
              <a:gd name="connsiteY11885" fmla="*/ 74064 h 2007826"/>
              <a:gd name="connsiteX11886" fmla="*/ 7451645 w 12192000"/>
              <a:gd name="connsiteY11886" fmla="*/ 69778 h 2007826"/>
              <a:gd name="connsiteX11887" fmla="*/ 7461885 w 12192000"/>
              <a:gd name="connsiteY11887" fmla="*/ 82590 h 2007826"/>
              <a:gd name="connsiteX11888" fmla="*/ 7446597 w 12192000"/>
              <a:gd name="connsiteY11888" fmla="*/ 79923 h 2007826"/>
              <a:gd name="connsiteX11889" fmla="*/ 7472886 w 12192000"/>
              <a:gd name="connsiteY11889" fmla="*/ 90211 h 2007826"/>
              <a:gd name="connsiteX11890" fmla="*/ 7483697 w 12192000"/>
              <a:gd name="connsiteY11890" fmla="*/ 72492 h 2007826"/>
              <a:gd name="connsiteX11891" fmla="*/ 7475029 w 12192000"/>
              <a:gd name="connsiteY11891" fmla="*/ 87972 h 2007826"/>
              <a:gd name="connsiteX11892" fmla="*/ 7496461 w 12192000"/>
              <a:gd name="connsiteY11892" fmla="*/ 94212 h 2007826"/>
              <a:gd name="connsiteX11893" fmla="*/ 7496698 w 12192000"/>
              <a:gd name="connsiteY11893" fmla="*/ 82685 h 2007826"/>
              <a:gd name="connsiteX11894" fmla="*/ 7484888 w 12192000"/>
              <a:gd name="connsiteY11894" fmla="*/ 87734 h 2007826"/>
              <a:gd name="connsiteX11895" fmla="*/ 7488412 w 12192000"/>
              <a:gd name="connsiteY11895" fmla="*/ 73493 h 2007826"/>
              <a:gd name="connsiteX11896" fmla="*/ 7504985 w 12192000"/>
              <a:gd name="connsiteY11896" fmla="*/ 75922 h 2007826"/>
              <a:gd name="connsiteX11897" fmla="*/ 7508033 w 12192000"/>
              <a:gd name="connsiteY11897" fmla="*/ 84829 h 2007826"/>
              <a:gd name="connsiteX11898" fmla="*/ 7499223 w 12192000"/>
              <a:gd name="connsiteY11898" fmla="*/ 86686 h 2007826"/>
              <a:gd name="connsiteX11899" fmla="*/ 7509652 w 12192000"/>
              <a:gd name="connsiteY11899" fmla="*/ 96164 h 2007826"/>
              <a:gd name="connsiteX11900" fmla="*/ 7508319 w 12192000"/>
              <a:gd name="connsiteY11900" fmla="*/ 78684 h 2007826"/>
              <a:gd name="connsiteX11901" fmla="*/ 7522273 w 12192000"/>
              <a:gd name="connsiteY11901" fmla="*/ 82733 h 2007826"/>
              <a:gd name="connsiteX11902" fmla="*/ 7532846 w 12192000"/>
              <a:gd name="connsiteY11902" fmla="*/ 78780 h 2007826"/>
              <a:gd name="connsiteX11903" fmla="*/ 7528702 w 12192000"/>
              <a:gd name="connsiteY11903" fmla="*/ 93735 h 2007826"/>
              <a:gd name="connsiteX11904" fmla="*/ 7540037 w 12192000"/>
              <a:gd name="connsiteY11904" fmla="*/ 94259 h 2007826"/>
              <a:gd name="connsiteX11905" fmla="*/ 7532084 w 12192000"/>
              <a:gd name="connsiteY11905" fmla="*/ 82876 h 2007826"/>
              <a:gd name="connsiteX11906" fmla="*/ 7543800 w 12192000"/>
              <a:gd name="connsiteY11906" fmla="*/ 79256 h 2007826"/>
              <a:gd name="connsiteX11907" fmla="*/ 7544895 w 12192000"/>
              <a:gd name="connsiteY11907" fmla="*/ 101166 h 2007826"/>
              <a:gd name="connsiteX11908" fmla="*/ 7548372 w 12192000"/>
              <a:gd name="connsiteY11908" fmla="*/ 79732 h 2007826"/>
              <a:gd name="connsiteX11909" fmla="*/ 7565469 w 12192000"/>
              <a:gd name="connsiteY11909" fmla="*/ 81113 h 2007826"/>
              <a:gd name="connsiteX11910" fmla="*/ 7584186 w 12192000"/>
              <a:gd name="connsiteY11910" fmla="*/ 86448 h 2007826"/>
              <a:gd name="connsiteX11911" fmla="*/ 7562469 w 12192000"/>
              <a:gd name="connsiteY11911" fmla="*/ 91544 h 2007826"/>
              <a:gd name="connsiteX11912" fmla="*/ 7587091 w 12192000"/>
              <a:gd name="connsiteY11912" fmla="*/ 99022 h 2007826"/>
              <a:gd name="connsiteX11913" fmla="*/ 7582900 w 12192000"/>
              <a:gd name="connsiteY11913" fmla="*/ 88734 h 2007826"/>
              <a:gd name="connsiteX11914" fmla="*/ 7595092 w 12192000"/>
              <a:gd name="connsiteY11914" fmla="*/ 83828 h 2007826"/>
              <a:gd name="connsiteX11915" fmla="*/ 7596997 w 12192000"/>
              <a:gd name="connsiteY11915" fmla="*/ 90068 h 2007826"/>
              <a:gd name="connsiteX11916" fmla="*/ 7602902 w 12192000"/>
              <a:gd name="connsiteY11916" fmla="*/ 86496 h 2007826"/>
              <a:gd name="connsiteX11917" fmla="*/ 7629668 w 12192000"/>
              <a:gd name="connsiteY11917" fmla="*/ 90830 h 2007826"/>
              <a:gd name="connsiteX11918" fmla="*/ 7646193 w 12192000"/>
              <a:gd name="connsiteY11918" fmla="*/ 89449 h 2007826"/>
              <a:gd name="connsiteX11919" fmla="*/ 7643384 w 12192000"/>
              <a:gd name="connsiteY11919" fmla="*/ 102928 h 2007826"/>
              <a:gd name="connsiteX11920" fmla="*/ 7646527 w 12192000"/>
              <a:gd name="connsiteY11920" fmla="*/ 103261 h 2007826"/>
              <a:gd name="connsiteX11921" fmla="*/ 7654004 w 12192000"/>
              <a:gd name="connsiteY11921" fmla="*/ 88782 h 2007826"/>
              <a:gd name="connsiteX11922" fmla="*/ 7688675 w 12192000"/>
              <a:gd name="connsiteY11922" fmla="*/ 97403 h 2007826"/>
              <a:gd name="connsiteX11923" fmla="*/ 7710630 w 12192000"/>
              <a:gd name="connsiteY11923" fmla="*/ 93973 h 2007826"/>
              <a:gd name="connsiteX11924" fmla="*/ 7710773 w 12192000"/>
              <a:gd name="connsiteY11924" fmla="*/ 104785 h 2007826"/>
              <a:gd name="connsiteX11925" fmla="*/ 7718393 w 12192000"/>
              <a:gd name="connsiteY11925" fmla="*/ 96736 h 2007826"/>
              <a:gd name="connsiteX11926" fmla="*/ 7740681 w 12192000"/>
              <a:gd name="connsiteY11926" fmla="*/ 97069 h 2007826"/>
              <a:gd name="connsiteX11927" fmla="*/ 7733776 w 12192000"/>
              <a:gd name="connsiteY11927" fmla="*/ 115073 h 2007826"/>
              <a:gd name="connsiteX11928" fmla="*/ 7745444 w 12192000"/>
              <a:gd name="connsiteY11928" fmla="*/ 98927 h 2007826"/>
              <a:gd name="connsiteX11929" fmla="*/ 7779115 w 12192000"/>
              <a:gd name="connsiteY11929" fmla="*/ 102023 h 2007826"/>
              <a:gd name="connsiteX11930" fmla="*/ 7771590 w 12192000"/>
              <a:gd name="connsiteY11930" fmla="*/ 119979 h 2007826"/>
              <a:gd name="connsiteX11931" fmla="*/ 7785687 w 12192000"/>
              <a:gd name="connsiteY11931" fmla="*/ 103690 h 2007826"/>
              <a:gd name="connsiteX11932" fmla="*/ 7803642 w 12192000"/>
              <a:gd name="connsiteY11932" fmla="*/ 103404 h 2007826"/>
              <a:gd name="connsiteX11933" fmla="*/ 7801975 w 12192000"/>
              <a:gd name="connsiteY11933" fmla="*/ 110739 h 2007826"/>
              <a:gd name="connsiteX11934" fmla="*/ 7836646 w 12192000"/>
              <a:gd name="connsiteY11934" fmla="*/ 109024 h 2007826"/>
              <a:gd name="connsiteX11935" fmla="*/ 7869888 w 12192000"/>
              <a:gd name="connsiteY11935" fmla="*/ 116169 h 2007826"/>
              <a:gd name="connsiteX11936" fmla="*/ 7879604 w 12192000"/>
              <a:gd name="connsiteY11936" fmla="*/ 115740 h 2007826"/>
              <a:gd name="connsiteX11937" fmla="*/ 7893463 w 12192000"/>
              <a:gd name="connsiteY11937" fmla="*/ 115645 h 2007826"/>
              <a:gd name="connsiteX11938" fmla="*/ 7903559 w 12192000"/>
              <a:gd name="connsiteY11938" fmla="*/ 125790 h 2007826"/>
              <a:gd name="connsiteX11939" fmla="*/ 7917751 w 12192000"/>
              <a:gd name="connsiteY11939" fmla="*/ 122837 h 2007826"/>
              <a:gd name="connsiteX11940" fmla="*/ 7928086 w 12192000"/>
              <a:gd name="connsiteY11940" fmla="*/ 117264 h 2007826"/>
              <a:gd name="connsiteX11941" fmla="*/ 7930324 w 12192000"/>
              <a:gd name="connsiteY11941" fmla="*/ 121599 h 2007826"/>
              <a:gd name="connsiteX11942" fmla="*/ 7956232 w 12192000"/>
              <a:gd name="connsiteY11942" fmla="*/ 124599 h 2007826"/>
              <a:gd name="connsiteX11943" fmla="*/ 7969615 w 12192000"/>
              <a:gd name="connsiteY11943" fmla="*/ 126266 h 2007826"/>
              <a:gd name="connsiteX11944" fmla="*/ 8018716 w 12192000"/>
              <a:gd name="connsiteY11944" fmla="*/ 128886 h 2007826"/>
              <a:gd name="connsiteX11945" fmla="*/ 8022288 w 12192000"/>
              <a:gd name="connsiteY11945" fmla="*/ 132363 h 2007826"/>
              <a:gd name="connsiteX11946" fmla="*/ 8030765 w 12192000"/>
              <a:gd name="connsiteY11946" fmla="*/ 131506 h 2007826"/>
              <a:gd name="connsiteX11947" fmla="*/ 8029336 w 12192000"/>
              <a:gd name="connsiteY11947" fmla="*/ 141603 h 2007826"/>
              <a:gd name="connsiteX11948" fmla="*/ 8034861 w 12192000"/>
              <a:gd name="connsiteY11948" fmla="*/ 142270 h 2007826"/>
              <a:gd name="connsiteX11949" fmla="*/ 8033242 w 12192000"/>
              <a:gd name="connsiteY11949" fmla="*/ 130077 h 2007826"/>
              <a:gd name="connsiteX11950" fmla="*/ 8045767 w 12192000"/>
              <a:gd name="connsiteY11950" fmla="*/ 135983 h 2007826"/>
              <a:gd name="connsiteX11951" fmla="*/ 8060864 w 12192000"/>
              <a:gd name="connsiteY11951" fmla="*/ 136507 h 2007826"/>
              <a:gd name="connsiteX11952" fmla="*/ 8069818 w 12192000"/>
              <a:gd name="connsiteY11952" fmla="*/ 134554 h 2007826"/>
              <a:gd name="connsiteX11953" fmla="*/ 8103680 w 12192000"/>
              <a:gd name="connsiteY11953" fmla="*/ 139126 h 2007826"/>
              <a:gd name="connsiteX11954" fmla="*/ 8122300 w 12192000"/>
              <a:gd name="connsiteY11954" fmla="*/ 150557 h 2007826"/>
              <a:gd name="connsiteX11955" fmla="*/ 8136874 w 12192000"/>
              <a:gd name="connsiteY11955" fmla="*/ 146176 h 2007826"/>
              <a:gd name="connsiteX11956" fmla="*/ 8145494 w 12192000"/>
              <a:gd name="connsiteY11956" fmla="*/ 142270 h 2007826"/>
              <a:gd name="connsiteX11957" fmla="*/ 8188595 w 12192000"/>
              <a:gd name="connsiteY11957" fmla="*/ 149938 h 2007826"/>
              <a:gd name="connsiteX11958" fmla="*/ 8219217 w 12192000"/>
              <a:gd name="connsiteY11958" fmla="*/ 152701 h 2007826"/>
              <a:gd name="connsiteX11959" fmla="*/ 8265223 w 12192000"/>
              <a:gd name="connsiteY11959" fmla="*/ 158940 h 2007826"/>
              <a:gd name="connsiteX11960" fmla="*/ 8312800 w 12192000"/>
              <a:gd name="connsiteY11960" fmla="*/ 163036 h 2007826"/>
              <a:gd name="connsiteX11961" fmla="*/ 8344614 w 12192000"/>
              <a:gd name="connsiteY11961" fmla="*/ 169038 h 2007826"/>
              <a:gd name="connsiteX11962" fmla="*/ 8350996 w 12192000"/>
              <a:gd name="connsiteY11962" fmla="*/ 166037 h 2007826"/>
              <a:gd name="connsiteX11963" fmla="*/ 8390810 w 12192000"/>
              <a:gd name="connsiteY11963" fmla="*/ 171419 h 2007826"/>
              <a:gd name="connsiteX11964" fmla="*/ 8392620 w 12192000"/>
              <a:gd name="connsiteY11964" fmla="*/ 175896 h 2007826"/>
              <a:gd name="connsiteX11965" fmla="*/ 8398764 w 12192000"/>
              <a:gd name="connsiteY11965" fmla="*/ 171467 h 2007826"/>
              <a:gd name="connsiteX11966" fmla="*/ 8427672 w 12192000"/>
              <a:gd name="connsiteY11966" fmla="*/ 176849 h 2007826"/>
              <a:gd name="connsiteX11967" fmla="*/ 8465582 w 12192000"/>
              <a:gd name="connsiteY11967" fmla="*/ 181374 h 2007826"/>
              <a:gd name="connsiteX11968" fmla="*/ 8478917 w 12192000"/>
              <a:gd name="connsiteY11968" fmla="*/ 180755 h 2007826"/>
              <a:gd name="connsiteX11969" fmla="*/ 8536972 w 12192000"/>
              <a:gd name="connsiteY11969" fmla="*/ 192091 h 2007826"/>
              <a:gd name="connsiteX11970" fmla="*/ 8541448 w 12192000"/>
              <a:gd name="connsiteY11970" fmla="*/ 190376 h 2007826"/>
              <a:gd name="connsiteX11971" fmla="*/ 8590407 w 12192000"/>
              <a:gd name="connsiteY11971" fmla="*/ 198997 h 2007826"/>
              <a:gd name="connsiteX11972" fmla="*/ 8592217 w 12192000"/>
              <a:gd name="connsiteY11972" fmla="*/ 194853 h 2007826"/>
              <a:gd name="connsiteX11973" fmla="*/ 8612410 w 12192000"/>
              <a:gd name="connsiteY11973" fmla="*/ 201664 h 2007826"/>
              <a:gd name="connsiteX11974" fmla="*/ 8625745 w 12192000"/>
              <a:gd name="connsiteY11974" fmla="*/ 203426 h 2007826"/>
              <a:gd name="connsiteX11975" fmla="*/ 8632269 w 12192000"/>
              <a:gd name="connsiteY11975" fmla="*/ 200997 h 2007826"/>
              <a:gd name="connsiteX11976" fmla="*/ 8698468 w 12192000"/>
              <a:gd name="connsiteY11976" fmla="*/ 209428 h 2007826"/>
              <a:gd name="connsiteX11977" fmla="*/ 8737187 w 12192000"/>
              <a:gd name="connsiteY11977" fmla="*/ 214381 h 2007826"/>
              <a:gd name="connsiteX11978" fmla="*/ 8760857 w 12192000"/>
              <a:gd name="connsiteY11978" fmla="*/ 219763 h 2007826"/>
              <a:gd name="connsiteX11979" fmla="*/ 8775287 w 12192000"/>
              <a:gd name="connsiteY11979" fmla="*/ 219144 h 2007826"/>
              <a:gd name="connsiteX11980" fmla="*/ 8793623 w 12192000"/>
              <a:gd name="connsiteY11980" fmla="*/ 225717 h 2007826"/>
              <a:gd name="connsiteX11981" fmla="*/ 8800338 w 12192000"/>
              <a:gd name="connsiteY11981" fmla="*/ 222621 h 2007826"/>
              <a:gd name="connsiteX11982" fmla="*/ 8807815 w 12192000"/>
              <a:gd name="connsiteY11982" fmla="*/ 227432 h 2007826"/>
              <a:gd name="connsiteX11983" fmla="*/ 8836771 w 12192000"/>
              <a:gd name="connsiteY11983" fmla="*/ 228480 h 2007826"/>
              <a:gd name="connsiteX11984" fmla="*/ 8869585 w 12192000"/>
              <a:gd name="connsiteY11984" fmla="*/ 236100 h 2007826"/>
              <a:gd name="connsiteX11985" fmla="*/ 8884539 w 12192000"/>
              <a:gd name="connsiteY11985" fmla="*/ 236291 h 2007826"/>
              <a:gd name="connsiteX11986" fmla="*/ 8903350 w 12192000"/>
              <a:gd name="connsiteY11986" fmla="*/ 237720 h 2007826"/>
              <a:gd name="connsiteX11987" fmla="*/ 8917495 w 12192000"/>
              <a:gd name="connsiteY11987" fmla="*/ 238005 h 2007826"/>
              <a:gd name="connsiteX11988" fmla="*/ 8937879 w 12192000"/>
              <a:gd name="connsiteY11988" fmla="*/ 245626 h 2007826"/>
              <a:gd name="connsiteX11989" fmla="*/ 8941307 w 12192000"/>
              <a:gd name="connsiteY11989" fmla="*/ 241816 h 2007826"/>
              <a:gd name="connsiteX11990" fmla="*/ 8975122 w 12192000"/>
              <a:gd name="connsiteY11990" fmla="*/ 250818 h 2007826"/>
              <a:gd name="connsiteX11991" fmla="*/ 8979646 w 12192000"/>
              <a:gd name="connsiteY11991" fmla="*/ 246817 h 2007826"/>
              <a:gd name="connsiteX11992" fmla="*/ 9012555 w 12192000"/>
              <a:gd name="connsiteY11992" fmla="*/ 254438 h 2007826"/>
              <a:gd name="connsiteX11993" fmla="*/ 9046178 w 12192000"/>
              <a:gd name="connsiteY11993" fmla="*/ 257200 h 2007826"/>
              <a:gd name="connsiteX11994" fmla="*/ 9081325 w 12192000"/>
              <a:gd name="connsiteY11994" fmla="*/ 265440 h 2007826"/>
              <a:gd name="connsiteX11995" fmla="*/ 9082516 w 12192000"/>
              <a:gd name="connsiteY11995" fmla="*/ 261058 h 2007826"/>
              <a:gd name="connsiteX11996" fmla="*/ 9142381 w 12192000"/>
              <a:gd name="connsiteY11996" fmla="*/ 273537 h 2007826"/>
              <a:gd name="connsiteX11997" fmla="*/ 9146381 w 12192000"/>
              <a:gd name="connsiteY11997" fmla="*/ 270441 h 2007826"/>
              <a:gd name="connsiteX11998" fmla="*/ 9153144 w 12192000"/>
              <a:gd name="connsiteY11998" fmla="*/ 275014 h 2007826"/>
              <a:gd name="connsiteX11999" fmla="*/ 9174670 w 12192000"/>
              <a:gd name="connsiteY11999" fmla="*/ 275681 h 2007826"/>
              <a:gd name="connsiteX12000" fmla="*/ 9207865 w 12192000"/>
              <a:gd name="connsiteY12000" fmla="*/ 282206 h 2007826"/>
              <a:gd name="connsiteX12001" fmla="*/ 9212913 w 12192000"/>
              <a:gd name="connsiteY12001" fmla="*/ 282015 h 2007826"/>
              <a:gd name="connsiteX12002" fmla="*/ 9270254 w 12192000"/>
              <a:gd name="connsiteY12002" fmla="*/ 293923 h 2007826"/>
              <a:gd name="connsiteX12003" fmla="*/ 9274540 w 12192000"/>
              <a:gd name="connsiteY12003" fmla="*/ 290350 h 2007826"/>
              <a:gd name="connsiteX12004" fmla="*/ 9308068 w 12192000"/>
              <a:gd name="connsiteY12004" fmla="*/ 296971 h 2007826"/>
              <a:gd name="connsiteX12005" fmla="*/ 9341977 w 12192000"/>
              <a:gd name="connsiteY12005" fmla="*/ 301829 h 2007826"/>
              <a:gd name="connsiteX12006" fmla="*/ 9365932 w 12192000"/>
              <a:gd name="connsiteY12006" fmla="*/ 305687 h 2007826"/>
              <a:gd name="connsiteX12007" fmla="*/ 9393793 w 12192000"/>
              <a:gd name="connsiteY12007" fmla="*/ 309164 h 2007826"/>
              <a:gd name="connsiteX12008" fmla="*/ 9426416 w 12192000"/>
              <a:gd name="connsiteY12008" fmla="*/ 317071 h 2007826"/>
              <a:gd name="connsiteX12009" fmla="*/ 9432131 w 12192000"/>
              <a:gd name="connsiteY12009" fmla="*/ 315642 h 2007826"/>
              <a:gd name="connsiteX12010" fmla="*/ 9456420 w 12192000"/>
              <a:gd name="connsiteY12010" fmla="*/ 320071 h 2007826"/>
              <a:gd name="connsiteX12011" fmla="*/ 9489329 w 12192000"/>
              <a:gd name="connsiteY12011" fmla="*/ 326406 h 2007826"/>
              <a:gd name="connsiteX12012" fmla="*/ 9513141 w 12192000"/>
              <a:gd name="connsiteY12012" fmla="*/ 330979 h 2007826"/>
              <a:gd name="connsiteX12013" fmla="*/ 9543907 w 12192000"/>
              <a:gd name="connsiteY12013" fmla="*/ 336932 h 2007826"/>
              <a:gd name="connsiteX12014" fmla="*/ 9544145 w 12192000"/>
              <a:gd name="connsiteY12014" fmla="*/ 332217 h 2007826"/>
              <a:gd name="connsiteX12015" fmla="*/ 9656064 w 12192000"/>
              <a:gd name="connsiteY12015" fmla="*/ 354317 h 2007826"/>
              <a:gd name="connsiteX12016" fmla="*/ 9684305 w 12192000"/>
              <a:gd name="connsiteY12016" fmla="*/ 359080 h 2007826"/>
              <a:gd name="connsiteX12017" fmla="*/ 9986344 w 12192000"/>
              <a:gd name="connsiteY12017" fmla="*/ 412378 h 2007826"/>
              <a:gd name="connsiteX12018" fmla="*/ 10065591 w 12192000"/>
              <a:gd name="connsiteY12018" fmla="*/ 430191 h 2007826"/>
              <a:gd name="connsiteX12019" fmla="*/ 10072354 w 12192000"/>
              <a:gd name="connsiteY12019" fmla="*/ 427286 h 2007826"/>
              <a:gd name="connsiteX12020" fmla="*/ 10155222 w 12192000"/>
              <a:gd name="connsiteY12020" fmla="*/ 443385 h 2007826"/>
              <a:gd name="connsiteX12021" fmla="*/ 10153364 w 12192000"/>
              <a:gd name="connsiteY12021" fmla="*/ 470438 h 2007826"/>
              <a:gd name="connsiteX12022" fmla="*/ 10144934 w 12192000"/>
              <a:gd name="connsiteY12022" fmla="*/ 470486 h 2007826"/>
              <a:gd name="connsiteX12023" fmla="*/ 10140458 w 12192000"/>
              <a:gd name="connsiteY12023" fmla="*/ 446385 h 2007826"/>
              <a:gd name="connsiteX12024" fmla="*/ 10141696 w 12192000"/>
              <a:gd name="connsiteY12024" fmla="*/ 465485 h 2007826"/>
              <a:gd name="connsiteX12025" fmla="*/ 10127218 w 12192000"/>
              <a:gd name="connsiteY12025" fmla="*/ 466580 h 2007826"/>
              <a:gd name="connsiteX12026" fmla="*/ 10135886 w 12192000"/>
              <a:gd name="connsiteY12026" fmla="*/ 458054 h 2007826"/>
              <a:gd name="connsiteX12027" fmla="*/ 10125836 w 12192000"/>
              <a:gd name="connsiteY12027" fmla="*/ 450862 h 2007826"/>
              <a:gd name="connsiteX12028" fmla="*/ 10125075 w 12192000"/>
              <a:gd name="connsiteY12028" fmla="*/ 469867 h 2007826"/>
              <a:gd name="connsiteX12029" fmla="*/ 10110692 w 12192000"/>
              <a:gd name="connsiteY12029" fmla="*/ 446004 h 2007826"/>
              <a:gd name="connsiteX12030" fmla="*/ 10115359 w 12192000"/>
              <a:gd name="connsiteY12030" fmla="*/ 461293 h 2007826"/>
              <a:gd name="connsiteX12031" fmla="*/ 10107263 w 12192000"/>
              <a:gd name="connsiteY12031" fmla="*/ 460865 h 2007826"/>
              <a:gd name="connsiteX12032" fmla="*/ 10098643 w 12192000"/>
              <a:gd name="connsiteY12032" fmla="*/ 444909 h 2007826"/>
              <a:gd name="connsiteX12033" fmla="*/ 10101501 w 12192000"/>
              <a:gd name="connsiteY12033" fmla="*/ 462436 h 2007826"/>
              <a:gd name="connsiteX12034" fmla="*/ 10088832 w 12192000"/>
              <a:gd name="connsiteY12034" fmla="*/ 456149 h 2007826"/>
              <a:gd name="connsiteX12035" fmla="*/ 10083165 w 12192000"/>
              <a:gd name="connsiteY12035" fmla="*/ 459579 h 2007826"/>
              <a:gd name="connsiteX12036" fmla="*/ 10080497 w 12192000"/>
              <a:gd name="connsiteY12036" fmla="*/ 445957 h 2007826"/>
              <a:gd name="connsiteX12037" fmla="*/ 10068068 w 12192000"/>
              <a:gd name="connsiteY12037" fmla="*/ 456911 h 2007826"/>
              <a:gd name="connsiteX12038" fmla="*/ 10067639 w 12192000"/>
              <a:gd name="connsiteY12038" fmla="*/ 447957 h 2007826"/>
              <a:gd name="connsiteX12039" fmla="*/ 10054494 w 12192000"/>
              <a:gd name="connsiteY12039" fmla="*/ 451767 h 2007826"/>
              <a:gd name="connsiteX12040" fmla="*/ 10052876 w 12192000"/>
              <a:gd name="connsiteY12040" fmla="*/ 440146 h 2007826"/>
              <a:gd name="connsiteX12041" fmla="*/ 10049970 w 12192000"/>
              <a:gd name="connsiteY12041" fmla="*/ 439860 h 2007826"/>
              <a:gd name="connsiteX12042" fmla="*/ 10047160 w 12192000"/>
              <a:gd name="connsiteY12042" fmla="*/ 451339 h 2007826"/>
              <a:gd name="connsiteX12043" fmla="*/ 10022443 w 12192000"/>
              <a:gd name="connsiteY12043" fmla="*/ 447481 h 2007826"/>
              <a:gd name="connsiteX12044" fmla="*/ 10031540 w 12192000"/>
              <a:gd name="connsiteY12044" fmla="*/ 438431 h 2007826"/>
              <a:gd name="connsiteX12045" fmla="*/ 10022221 w 12192000"/>
              <a:gd name="connsiteY12045" fmla="*/ 439970 h 2007826"/>
              <a:gd name="connsiteX12046" fmla="*/ 10025681 w 12192000"/>
              <a:gd name="connsiteY12046" fmla="*/ 429620 h 2007826"/>
              <a:gd name="connsiteX12047" fmla="*/ 10020872 w 12192000"/>
              <a:gd name="connsiteY12047" fmla="*/ 440193 h 2007826"/>
              <a:gd name="connsiteX12048" fmla="*/ 10022221 w 12192000"/>
              <a:gd name="connsiteY12048" fmla="*/ 439970 h 2007826"/>
              <a:gd name="connsiteX12049" fmla="*/ 10020109 w 12192000"/>
              <a:gd name="connsiteY12049" fmla="*/ 446290 h 2007826"/>
              <a:gd name="connsiteX12050" fmla="*/ 10016251 w 12192000"/>
              <a:gd name="connsiteY12050" fmla="*/ 446338 h 2007826"/>
              <a:gd name="connsiteX12051" fmla="*/ 10015537 w 12192000"/>
              <a:gd name="connsiteY12051" fmla="*/ 436716 h 2007826"/>
              <a:gd name="connsiteX12052" fmla="*/ 10002965 w 12192000"/>
              <a:gd name="connsiteY12052" fmla="*/ 442956 h 2007826"/>
              <a:gd name="connsiteX12053" fmla="*/ 9997773 w 12192000"/>
              <a:gd name="connsiteY12053" fmla="*/ 428810 h 2007826"/>
              <a:gd name="connsiteX12054" fmla="*/ 9995535 w 12192000"/>
              <a:gd name="connsiteY12054" fmla="*/ 443670 h 2007826"/>
              <a:gd name="connsiteX12055" fmla="*/ 9983057 w 12192000"/>
              <a:gd name="connsiteY12055" fmla="*/ 421427 h 2007826"/>
              <a:gd name="connsiteX12056" fmla="*/ 9983819 w 12192000"/>
              <a:gd name="connsiteY12056" fmla="*/ 437193 h 2007826"/>
              <a:gd name="connsiteX12057" fmla="*/ 9971961 w 12192000"/>
              <a:gd name="connsiteY12057" fmla="*/ 437050 h 2007826"/>
              <a:gd name="connsiteX12058" fmla="*/ 9977866 w 12192000"/>
              <a:gd name="connsiteY12058" fmla="*/ 427667 h 2007826"/>
              <a:gd name="connsiteX12059" fmla="*/ 9974532 w 12192000"/>
              <a:gd name="connsiteY12059" fmla="*/ 427953 h 2007826"/>
              <a:gd name="connsiteX12060" fmla="*/ 9961482 w 12192000"/>
              <a:gd name="connsiteY12060" fmla="*/ 428619 h 2007826"/>
              <a:gd name="connsiteX12061" fmla="*/ 9949528 w 12192000"/>
              <a:gd name="connsiteY12061" fmla="*/ 433525 h 2007826"/>
              <a:gd name="connsiteX12062" fmla="*/ 9948053 w 12192000"/>
              <a:gd name="connsiteY12062" fmla="*/ 419284 h 2007826"/>
              <a:gd name="connsiteX12063" fmla="*/ 9940957 w 12192000"/>
              <a:gd name="connsiteY12063" fmla="*/ 432477 h 2007826"/>
              <a:gd name="connsiteX12064" fmla="*/ 9931480 w 12192000"/>
              <a:gd name="connsiteY12064" fmla="*/ 413235 h 2007826"/>
              <a:gd name="connsiteX12065" fmla="*/ 9930860 w 12192000"/>
              <a:gd name="connsiteY12065" fmla="*/ 428953 h 2007826"/>
              <a:gd name="connsiteX12066" fmla="*/ 9918287 w 12192000"/>
              <a:gd name="connsiteY12066" fmla="*/ 424142 h 2007826"/>
              <a:gd name="connsiteX12067" fmla="*/ 9925336 w 12192000"/>
              <a:gd name="connsiteY12067" fmla="*/ 422475 h 2007826"/>
              <a:gd name="connsiteX12068" fmla="*/ 9924573 w 12192000"/>
              <a:gd name="connsiteY12068" fmla="*/ 416712 h 2007826"/>
              <a:gd name="connsiteX12069" fmla="*/ 9911715 w 12192000"/>
              <a:gd name="connsiteY12069" fmla="*/ 428572 h 2007826"/>
              <a:gd name="connsiteX12070" fmla="*/ 9907904 w 12192000"/>
              <a:gd name="connsiteY12070" fmla="*/ 410901 h 2007826"/>
              <a:gd name="connsiteX12071" fmla="*/ 9905286 w 12192000"/>
              <a:gd name="connsiteY12071" fmla="*/ 422761 h 2007826"/>
              <a:gd name="connsiteX12072" fmla="*/ 9896856 w 12192000"/>
              <a:gd name="connsiteY12072" fmla="*/ 422761 h 2007826"/>
              <a:gd name="connsiteX12073" fmla="*/ 9895332 w 12192000"/>
              <a:gd name="connsiteY12073" fmla="*/ 404281 h 2007826"/>
              <a:gd name="connsiteX12074" fmla="*/ 9892712 w 12192000"/>
              <a:gd name="connsiteY12074" fmla="*/ 404423 h 2007826"/>
              <a:gd name="connsiteX12075" fmla="*/ 9891426 w 12192000"/>
              <a:gd name="connsiteY12075" fmla="*/ 423666 h 2007826"/>
              <a:gd name="connsiteX12076" fmla="*/ 9881758 w 12192000"/>
              <a:gd name="connsiteY12076" fmla="*/ 416998 h 2007826"/>
              <a:gd name="connsiteX12077" fmla="*/ 9879425 w 12192000"/>
              <a:gd name="connsiteY12077" fmla="*/ 403090 h 2007826"/>
              <a:gd name="connsiteX12078" fmla="*/ 9878806 w 12192000"/>
              <a:gd name="connsiteY12078" fmla="*/ 418093 h 2007826"/>
              <a:gd name="connsiteX12079" fmla="*/ 9867138 w 12192000"/>
              <a:gd name="connsiteY12079" fmla="*/ 417998 h 2007826"/>
              <a:gd name="connsiteX12080" fmla="*/ 9873567 w 12192000"/>
              <a:gd name="connsiteY12080" fmla="*/ 408996 h 2007826"/>
              <a:gd name="connsiteX12081" fmla="*/ 9868233 w 12192000"/>
              <a:gd name="connsiteY12081" fmla="*/ 407186 h 2007826"/>
              <a:gd name="connsiteX12082" fmla="*/ 9866471 w 12192000"/>
              <a:gd name="connsiteY12082" fmla="*/ 412949 h 2007826"/>
              <a:gd name="connsiteX12083" fmla="*/ 9858518 w 12192000"/>
              <a:gd name="connsiteY12083" fmla="*/ 415521 h 2007826"/>
              <a:gd name="connsiteX12084" fmla="*/ 9856089 w 12192000"/>
              <a:gd name="connsiteY12084" fmla="*/ 402995 h 2007826"/>
              <a:gd name="connsiteX12085" fmla="*/ 9853326 w 12192000"/>
              <a:gd name="connsiteY12085" fmla="*/ 413140 h 2007826"/>
              <a:gd name="connsiteX12086" fmla="*/ 9844421 w 12192000"/>
              <a:gd name="connsiteY12086" fmla="*/ 413283 h 2007826"/>
              <a:gd name="connsiteX12087" fmla="*/ 9843611 w 12192000"/>
              <a:gd name="connsiteY12087" fmla="*/ 400804 h 2007826"/>
              <a:gd name="connsiteX12088" fmla="*/ 9837800 w 12192000"/>
              <a:gd name="connsiteY12088" fmla="*/ 409758 h 2007826"/>
              <a:gd name="connsiteX12089" fmla="*/ 9829086 w 12192000"/>
              <a:gd name="connsiteY12089" fmla="*/ 408281 h 2007826"/>
              <a:gd name="connsiteX12090" fmla="*/ 9828943 w 12192000"/>
              <a:gd name="connsiteY12090" fmla="*/ 399041 h 2007826"/>
              <a:gd name="connsiteX12091" fmla="*/ 9825276 w 12192000"/>
              <a:gd name="connsiteY12091" fmla="*/ 408567 h 2007826"/>
              <a:gd name="connsiteX12092" fmla="*/ 9814751 w 12192000"/>
              <a:gd name="connsiteY12092" fmla="*/ 408424 h 2007826"/>
              <a:gd name="connsiteX12093" fmla="*/ 9821275 w 12192000"/>
              <a:gd name="connsiteY12093" fmla="*/ 399232 h 2007826"/>
              <a:gd name="connsiteX12094" fmla="*/ 9816465 w 12192000"/>
              <a:gd name="connsiteY12094" fmla="*/ 398470 h 2007826"/>
              <a:gd name="connsiteX12095" fmla="*/ 9806369 w 12192000"/>
              <a:gd name="connsiteY12095" fmla="*/ 409806 h 2007826"/>
              <a:gd name="connsiteX12096" fmla="*/ 9805369 w 12192000"/>
              <a:gd name="connsiteY12096" fmla="*/ 394898 h 2007826"/>
              <a:gd name="connsiteX12097" fmla="*/ 9803415 w 12192000"/>
              <a:gd name="connsiteY12097" fmla="*/ 395088 h 2007826"/>
              <a:gd name="connsiteX12098" fmla="*/ 9792557 w 12192000"/>
              <a:gd name="connsiteY12098" fmla="*/ 405043 h 2007826"/>
              <a:gd name="connsiteX12099" fmla="*/ 9789843 w 12192000"/>
              <a:gd name="connsiteY12099" fmla="*/ 390039 h 2007826"/>
              <a:gd name="connsiteX12100" fmla="*/ 9785890 w 12192000"/>
              <a:gd name="connsiteY12100" fmla="*/ 404519 h 2007826"/>
              <a:gd name="connsiteX12101" fmla="*/ 9776603 w 12192000"/>
              <a:gd name="connsiteY12101" fmla="*/ 398184 h 2007826"/>
              <a:gd name="connsiteX12102" fmla="*/ 9777460 w 12192000"/>
              <a:gd name="connsiteY12102" fmla="*/ 384895 h 2007826"/>
              <a:gd name="connsiteX12103" fmla="*/ 9772840 w 12192000"/>
              <a:gd name="connsiteY12103" fmla="*/ 385562 h 2007826"/>
              <a:gd name="connsiteX12104" fmla="*/ 9774222 w 12192000"/>
              <a:gd name="connsiteY12104" fmla="*/ 398327 h 2007826"/>
              <a:gd name="connsiteX12105" fmla="*/ 9760457 w 12192000"/>
              <a:gd name="connsiteY12105" fmla="*/ 400089 h 2007826"/>
              <a:gd name="connsiteX12106" fmla="*/ 9769221 w 12192000"/>
              <a:gd name="connsiteY12106" fmla="*/ 391230 h 2007826"/>
              <a:gd name="connsiteX12107" fmla="*/ 9761125 w 12192000"/>
              <a:gd name="connsiteY12107" fmla="*/ 387086 h 2007826"/>
              <a:gd name="connsiteX12108" fmla="*/ 9754743 w 12192000"/>
              <a:gd name="connsiteY12108" fmla="*/ 401232 h 2007826"/>
              <a:gd name="connsiteX12109" fmla="*/ 9751599 w 12192000"/>
              <a:gd name="connsiteY12109" fmla="*/ 383657 h 2007826"/>
              <a:gd name="connsiteX12110" fmla="*/ 9749552 w 12192000"/>
              <a:gd name="connsiteY12110" fmla="*/ 394231 h 2007826"/>
              <a:gd name="connsiteX12111" fmla="*/ 9740694 w 12192000"/>
              <a:gd name="connsiteY12111" fmla="*/ 394088 h 2007826"/>
              <a:gd name="connsiteX12112" fmla="*/ 9735883 w 12192000"/>
              <a:gd name="connsiteY12112" fmla="*/ 382895 h 2007826"/>
              <a:gd name="connsiteX12113" fmla="*/ 9734454 w 12192000"/>
              <a:gd name="connsiteY12113" fmla="*/ 393993 h 2007826"/>
              <a:gd name="connsiteX12114" fmla="*/ 9708213 w 12192000"/>
              <a:gd name="connsiteY12114" fmla="*/ 385800 h 2007826"/>
              <a:gd name="connsiteX12115" fmla="*/ 9715595 w 12192000"/>
              <a:gd name="connsiteY12115" fmla="*/ 384467 h 2007826"/>
              <a:gd name="connsiteX12116" fmla="*/ 9715309 w 12192000"/>
              <a:gd name="connsiteY12116" fmla="*/ 378513 h 2007826"/>
              <a:gd name="connsiteX12117" fmla="*/ 9701260 w 12192000"/>
              <a:gd name="connsiteY12117" fmla="*/ 390754 h 2007826"/>
              <a:gd name="connsiteX12118" fmla="*/ 9701117 w 12192000"/>
              <a:gd name="connsiteY12118" fmla="*/ 375322 h 2007826"/>
              <a:gd name="connsiteX12119" fmla="*/ 9697926 w 12192000"/>
              <a:gd name="connsiteY12119" fmla="*/ 375179 h 2007826"/>
              <a:gd name="connsiteX12120" fmla="*/ 9683781 w 12192000"/>
              <a:gd name="connsiteY12120" fmla="*/ 375417 h 2007826"/>
              <a:gd name="connsiteX12121" fmla="*/ 9661255 w 12192000"/>
              <a:gd name="connsiteY12121" fmla="*/ 378608 h 2007826"/>
              <a:gd name="connsiteX12122" fmla="*/ 9660826 w 12192000"/>
              <a:gd name="connsiteY12122" fmla="*/ 369178 h 2007826"/>
              <a:gd name="connsiteX12123" fmla="*/ 9649729 w 12192000"/>
              <a:gd name="connsiteY12123" fmla="*/ 381942 h 2007826"/>
              <a:gd name="connsiteX12124" fmla="*/ 9647872 w 12192000"/>
              <a:gd name="connsiteY12124" fmla="*/ 363891 h 2007826"/>
              <a:gd name="connsiteX12125" fmla="*/ 9642300 w 12192000"/>
              <a:gd name="connsiteY12125" fmla="*/ 376274 h 2007826"/>
              <a:gd name="connsiteX12126" fmla="*/ 9631918 w 12192000"/>
              <a:gd name="connsiteY12126" fmla="*/ 364796 h 2007826"/>
              <a:gd name="connsiteX12127" fmla="*/ 9628393 w 12192000"/>
              <a:gd name="connsiteY12127" fmla="*/ 376465 h 2007826"/>
              <a:gd name="connsiteX12128" fmla="*/ 9618726 w 12192000"/>
              <a:gd name="connsiteY12128" fmla="*/ 370702 h 2007826"/>
              <a:gd name="connsiteX12129" fmla="*/ 9597009 w 12192000"/>
              <a:gd name="connsiteY12129" fmla="*/ 370035 h 2007826"/>
              <a:gd name="connsiteX12130" fmla="*/ 9589913 w 12192000"/>
              <a:gd name="connsiteY12130" fmla="*/ 350507 h 2007826"/>
              <a:gd name="connsiteX12131" fmla="*/ 9592151 w 12192000"/>
              <a:gd name="connsiteY12131" fmla="*/ 365653 h 2007826"/>
              <a:gd name="connsiteX12132" fmla="*/ 9581817 w 12192000"/>
              <a:gd name="connsiteY12132" fmla="*/ 365605 h 2007826"/>
              <a:gd name="connsiteX12133" fmla="*/ 9584531 w 12192000"/>
              <a:gd name="connsiteY12133" fmla="*/ 356079 h 2007826"/>
              <a:gd name="connsiteX12134" fmla="*/ 9577911 w 12192000"/>
              <a:gd name="connsiteY12134" fmla="*/ 356079 h 2007826"/>
              <a:gd name="connsiteX12135" fmla="*/ 9576863 w 12192000"/>
              <a:gd name="connsiteY12135" fmla="*/ 365748 h 2007826"/>
              <a:gd name="connsiteX12136" fmla="*/ 9567100 w 12192000"/>
              <a:gd name="connsiteY12136" fmla="*/ 365558 h 2007826"/>
              <a:gd name="connsiteX12137" fmla="*/ 9573768 w 12192000"/>
              <a:gd name="connsiteY12137" fmla="*/ 356175 h 2007826"/>
              <a:gd name="connsiteX12138" fmla="*/ 9567195 w 12192000"/>
              <a:gd name="connsiteY12138" fmla="*/ 355889 h 2007826"/>
              <a:gd name="connsiteX12139" fmla="*/ 9568529 w 12192000"/>
              <a:gd name="connsiteY12139" fmla="*/ 361557 h 2007826"/>
              <a:gd name="connsiteX12140" fmla="*/ 9558480 w 12192000"/>
              <a:gd name="connsiteY12140" fmla="*/ 361128 h 2007826"/>
              <a:gd name="connsiteX12141" fmla="*/ 9558194 w 12192000"/>
              <a:gd name="connsiteY12141" fmla="*/ 350697 h 2007826"/>
              <a:gd name="connsiteX12142" fmla="*/ 9553718 w 12192000"/>
              <a:gd name="connsiteY12142" fmla="*/ 350316 h 2007826"/>
              <a:gd name="connsiteX12143" fmla="*/ 9553384 w 12192000"/>
              <a:gd name="connsiteY12143" fmla="*/ 360842 h 2007826"/>
              <a:gd name="connsiteX12144" fmla="*/ 9544574 w 12192000"/>
              <a:gd name="connsiteY12144" fmla="*/ 360842 h 2007826"/>
              <a:gd name="connsiteX12145" fmla="*/ 9542621 w 12192000"/>
              <a:gd name="connsiteY12145" fmla="*/ 340647 h 2007826"/>
              <a:gd name="connsiteX12146" fmla="*/ 9537430 w 12192000"/>
              <a:gd name="connsiteY12146" fmla="*/ 360604 h 2007826"/>
              <a:gd name="connsiteX12147" fmla="*/ 9525381 w 12192000"/>
              <a:gd name="connsiteY12147" fmla="*/ 342934 h 2007826"/>
              <a:gd name="connsiteX12148" fmla="*/ 9524809 w 12192000"/>
              <a:gd name="connsiteY12148" fmla="*/ 356175 h 2007826"/>
              <a:gd name="connsiteX12149" fmla="*/ 9515713 w 12192000"/>
              <a:gd name="connsiteY12149" fmla="*/ 356127 h 2007826"/>
              <a:gd name="connsiteX12150" fmla="*/ 9520618 w 12192000"/>
              <a:gd name="connsiteY12150" fmla="*/ 345315 h 2007826"/>
              <a:gd name="connsiteX12151" fmla="*/ 9505950 w 12192000"/>
              <a:gd name="connsiteY12151" fmla="*/ 357127 h 2007826"/>
              <a:gd name="connsiteX12152" fmla="*/ 9505950 w 12192000"/>
              <a:gd name="connsiteY12152" fmla="*/ 341743 h 2007826"/>
              <a:gd name="connsiteX12153" fmla="*/ 9501473 w 12192000"/>
              <a:gd name="connsiteY12153" fmla="*/ 341791 h 2007826"/>
              <a:gd name="connsiteX12154" fmla="*/ 9500901 w 12192000"/>
              <a:gd name="connsiteY12154" fmla="*/ 351364 h 2007826"/>
              <a:gd name="connsiteX12155" fmla="*/ 9492948 w 12192000"/>
              <a:gd name="connsiteY12155" fmla="*/ 351269 h 2007826"/>
              <a:gd name="connsiteX12156" fmla="*/ 9488376 w 12192000"/>
              <a:gd name="connsiteY12156" fmla="*/ 338456 h 2007826"/>
              <a:gd name="connsiteX12157" fmla="*/ 9485471 w 12192000"/>
              <a:gd name="connsiteY12157" fmla="*/ 353460 h 2007826"/>
              <a:gd name="connsiteX12158" fmla="*/ 9472279 w 12192000"/>
              <a:gd name="connsiteY12158" fmla="*/ 330836 h 2007826"/>
              <a:gd name="connsiteX12159" fmla="*/ 9478042 w 12192000"/>
              <a:gd name="connsiteY12159" fmla="*/ 346744 h 2007826"/>
              <a:gd name="connsiteX12160" fmla="*/ 9453515 w 12192000"/>
              <a:gd name="connsiteY12160" fmla="*/ 346315 h 2007826"/>
              <a:gd name="connsiteX12161" fmla="*/ 9453610 w 12192000"/>
              <a:gd name="connsiteY12161" fmla="*/ 333503 h 2007826"/>
              <a:gd name="connsiteX12162" fmla="*/ 9439894 w 12192000"/>
              <a:gd name="connsiteY12162" fmla="*/ 343410 h 2007826"/>
              <a:gd name="connsiteX12163" fmla="*/ 9438942 w 12192000"/>
              <a:gd name="connsiteY12163" fmla="*/ 329359 h 2007826"/>
              <a:gd name="connsiteX12164" fmla="*/ 9426797 w 12192000"/>
              <a:gd name="connsiteY12164" fmla="*/ 343696 h 2007826"/>
              <a:gd name="connsiteX12165" fmla="*/ 9428368 w 12192000"/>
              <a:gd name="connsiteY12165" fmla="*/ 330121 h 2007826"/>
              <a:gd name="connsiteX12166" fmla="*/ 9416177 w 12192000"/>
              <a:gd name="connsiteY12166" fmla="*/ 342362 h 2007826"/>
              <a:gd name="connsiteX12167" fmla="*/ 9415224 w 12192000"/>
              <a:gd name="connsiteY12167" fmla="*/ 327549 h 2007826"/>
              <a:gd name="connsiteX12168" fmla="*/ 9410890 w 12192000"/>
              <a:gd name="connsiteY12168" fmla="*/ 327263 h 2007826"/>
              <a:gd name="connsiteX12169" fmla="*/ 9410271 w 12192000"/>
              <a:gd name="connsiteY12169" fmla="*/ 338266 h 2007826"/>
              <a:gd name="connsiteX12170" fmla="*/ 9398079 w 12192000"/>
              <a:gd name="connsiteY12170" fmla="*/ 322977 h 2007826"/>
              <a:gd name="connsiteX12171" fmla="*/ 9395936 w 12192000"/>
              <a:gd name="connsiteY12171" fmla="*/ 337933 h 2007826"/>
              <a:gd name="connsiteX12172" fmla="*/ 9363313 w 12192000"/>
              <a:gd name="connsiteY12172" fmla="*/ 331836 h 2007826"/>
              <a:gd name="connsiteX12173" fmla="*/ 9362360 w 12192000"/>
              <a:gd name="connsiteY12173" fmla="*/ 315832 h 2007826"/>
              <a:gd name="connsiteX12174" fmla="*/ 9356645 w 12192000"/>
              <a:gd name="connsiteY12174" fmla="*/ 327359 h 2007826"/>
              <a:gd name="connsiteX12175" fmla="*/ 9349168 w 12192000"/>
              <a:gd name="connsiteY12175" fmla="*/ 327597 h 2007826"/>
              <a:gd name="connsiteX12176" fmla="*/ 9348835 w 12192000"/>
              <a:gd name="connsiteY12176" fmla="*/ 319786 h 2007826"/>
              <a:gd name="connsiteX12177" fmla="*/ 9331928 w 12192000"/>
              <a:gd name="connsiteY12177" fmla="*/ 329502 h 2007826"/>
              <a:gd name="connsiteX12178" fmla="*/ 9340405 w 12192000"/>
              <a:gd name="connsiteY12178" fmla="*/ 319595 h 2007826"/>
              <a:gd name="connsiteX12179" fmla="*/ 9331533 w 12192000"/>
              <a:gd name="connsiteY12179" fmla="*/ 321396 h 2007826"/>
              <a:gd name="connsiteX12180" fmla="*/ 9334024 w 12192000"/>
              <a:gd name="connsiteY12180" fmla="*/ 310926 h 2007826"/>
              <a:gd name="connsiteX12181" fmla="*/ 9330547 w 12192000"/>
              <a:gd name="connsiteY12181" fmla="*/ 321596 h 2007826"/>
              <a:gd name="connsiteX12182" fmla="*/ 9331533 w 12192000"/>
              <a:gd name="connsiteY12182" fmla="*/ 321396 h 2007826"/>
              <a:gd name="connsiteX12183" fmla="*/ 9329118 w 12192000"/>
              <a:gd name="connsiteY12183" fmla="*/ 331550 h 2007826"/>
              <a:gd name="connsiteX12184" fmla="*/ 9322832 w 12192000"/>
              <a:gd name="connsiteY12184" fmla="*/ 315689 h 2007826"/>
              <a:gd name="connsiteX12185" fmla="*/ 9308497 w 12192000"/>
              <a:gd name="connsiteY12185" fmla="*/ 308688 h 2007826"/>
              <a:gd name="connsiteX12186" fmla="*/ 9305592 w 12192000"/>
              <a:gd name="connsiteY12186" fmla="*/ 323596 h 2007826"/>
              <a:gd name="connsiteX12187" fmla="*/ 9272492 w 12192000"/>
              <a:gd name="connsiteY12187" fmla="*/ 317261 h 2007826"/>
              <a:gd name="connsiteX12188" fmla="*/ 9272540 w 12192000"/>
              <a:gd name="connsiteY12188" fmla="*/ 303592 h 2007826"/>
              <a:gd name="connsiteX12189" fmla="*/ 9266443 w 12192000"/>
              <a:gd name="connsiteY12189" fmla="*/ 303687 h 2007826"/>
              <a:gd name="connsiteX12190" fmla="*/ 9267682 w 12192000"/>
              <a:gd name="connsiteY12190" fmla="*/ 314880 h 2007826"/>
              <a:gd name="connsiteX12191" fmla="*/ 9254966 w 12192000"/>
              <a:gd name="connsiteY12191" fmla="*/ 307450 h 2007826"/>
              <a:gd name="connsiteX12192" fmla="*/ 9234154 w 12192000"/>
              <a:gd name="connsiteY12192" fmla="*/ 313356 h 2007826"/>
              <a:gd name="connsiteX12193" fmla="*/ 9234011 w 12192000"/>
              <a:gd name="connsiteY12193" fmla="*/ 298829 h 2007826"/>
              <a:gd name="connsiteX12194" fmla="*/ 9230582 w 12192000"/>
              <a:gd name="connsiteY12194" fmla="*/ 299019 h 2007826"/>
              <a:gd name="connsiteX12195" fmla="*/ 9230725 w 12192000"/>
              <a:gd name="connsiteY12195" fmla="*/ 309926 h 2007826"/>
              <a:gd name="connsiteX12196" fmla="*/ 9217104 w 12192000"/>
              <a:gd name="connsiteY12196" fmla="*/ 303115 h 2007826"/>
              <a:gd name="connsiteX12197" fmla="*/ 9203388 w 12192000"/>
              <a:gd name="connsiteY12197" fmla="*/ 304782 h 2007826"/>
              <a:gd name="connsiteX12198" fmla="*/ 9168336 w 12192000"/>
              <a:gd name="connsiteY12198" fmla="*/ 303639 h 2007826"/>
              <a:gd name="connsiteX12199" fmla="*/ 9164812 w 12192000"/>
              <a:gd name="connsiteY12199" fmla="*/ 284349 h 2007826"/>
              <a:gd name="connsiteX12200" fmla="*/ 9164573 w 12192000"/>
              <a:gd name="connsiteY12200" fmla="*/ 298971 h 2007826"/>
              <a:gd name="connsiteX12201" fmla="*/ 9144095 w 12192000"/>
              <a:gd name="connsiteY12201" fmla="*/ 298305 h 2007826"/>
              <a:gd name="connsiteX12202" fmla="*/ 9141523 w 12192000"/>
              <a:gd name="connsiteY12202" fmla="*/ 284873 h 2007826"/>
              <a:gd name="connsiteX12203" fmla="*/ 9140619 w 12192000"/>
              <a:gd name="connsiteY12203" fmla="*/ 295066 h 2007826"/>
              <a:gd name="connsiteX12204" fmla="*/ 9128712 w 12192000"/>
              <a:gd name="connsiteY12204" fmla="*/ 279872 h 2007826"/>
              <a:gd name="connsiteX12205" fmla="*/ 9125854 w 12192000"/>
              <a:gd name="connsiteY12205" fmla="*/ 279539 h 2007826"/>
              <a:gd name="connsiteX12206" fmla="*/ 9124617 w 12192000"/>
              <a:gd name="connsiteY12206" fmla="*/ 294351 h 2007826"/>
              <a:gd name="connsiteX12207" fmla="*/ 9107853 w 12192000"/>
              <a:gd name="connsiteY12207" fmla="*/ 292780 h 2007826"/>
              <a:gd name="connsiteX12208" fmla="*/ 9090993 w 12192000"/>
              <a:gd name="connsiteY12208" fmla="*/ 288398 h 2007826"/>
              <a:gd name="connsiteX12209" fmla="*/ 9091374 w 12192000"/>
              <a:gd name="connsiteY12209" fmla="*/ 275061 h 2007826"/>
              <a:gd name="connsiteX12210" fmla="*/ 9087421 w 12192000"/>
              <a:gd name="connsiteY12210" fmla="*/ 274918 h 2007826"/>
              <a:gd name="connsiteX12211" fmla="*/ 9074848 w 12192000"/>
              <a:gd name="connsiteY12211" fmla="*/ 285730 h 2007826"/>
              <a:gd name="connsiteX12212" fmla="*/ 9050750 w 12192000"/>
              <a:gd name="connsiteY12212" fmla="*/ 282063 h 2007826"/>
              <a:gd name="connsiteX12213" fmla="*/ 9039225 w 12192000"/>
              <a:gd name="connsiteY12213" fmla="*/ 285302 h 2007826"/>
              <a:gd name="connsiteX12214" fmla="*/ 9039225 w 12192000"/>
              <a:gd name="connsiteY12214" fmla="*/ 270251 h 2007826"/>
              <a:gd name="connsiteX12215" fmla="*/ 9034748 w 12192000"/>
              <a:gd name="connsiteY12215" fmla="*/ 270346 h 2007826"/>
              <a:gd name="connsiteX12216" fmla="*/ 9034176 w 12192000"/>
              <a:gd name="connsiteY12216" fmla="*/ 280586 h 2007826"/>
              <a:gd name="connsiteX12217" fmla="*/ 9002125 w 12192000"/>
              <a:gd name="connsiteY12217" fmla="*/ 274252 h 2007826"/>
              <a:gd name="connsiteX12218" fmla="*/ 8998315 w 12192000"/>
              <a:gd name="connsiteY12218" fmla="*/ 264392 h 2007826"/>
              <a:gd name="connsiteX12219" fmla="*/ 8995124 w 12192000"/>
              <a:gd name="connsiteY12219" fmla="*/ 275014 h 2007826"/>
              <a:gd name="connsiteX12220" fmla="*/ 8946261 w 12192000"/>
              <a:gd name="connsiteY12220" fmla="*/ 266583 h 2007826"/>
              <a:gd name="connsiteX12221" fmla="*/ 8908256 w 12192000"/>
              <a:gd name="connsiteY12221" fmla="*/ 260630 h 2007826"/>
              <a:gd name="connsiteX12222" fmla="*/ 8854678 w 12192000"/>
              <a:gd name="connsiteY12222" fmla="*/ 250437 h 2007826"/>
              <a:gd name="connsiteX12223" fmla="*/ 8841438 w 12192000"/>
              <a:gd name="connsiteY12223" fmla="*/ 251342 h 2007826"/>
              <a:gd name="connsiteX12224" fmla="*/ 8837818 w 12192000"/>
              <a:gd name="connsiteY12224" fmla="*/ 255057 h 2007826"/>
              <a:gd name="connsiteX12225" fmla="*/ 8817102 w 12192000"/>
              <a:gd name="connsiteY12225" fmla="*/ 246865 h 2007826"/>
              <a:gd name="connsiteX12226" fmla="*/ 8803624 w 12192000"/>
              <a:gd name="connsiteY12226" fmla="*/ 248675 h 2007826"/>
              <a:gd name="connsiteX12227" fmla="*/ 8741473 w 12192000"/>
              <a:gd name="connsiteY12227" fmla="*/ 237529 h 2007826"/>
              <a:gd name="connsiteX12228" fmla="*/ 8735425 w 12192000"/>
              <a:gd name="connsiteY12228" fmla="*/ 240435 h 2007826"/>
              <a:gd name="connsiteX12229" fmla="*/ 8707993 w 12192000"/>
              <a:gd name="connsiteY12229" fmla="*/ 235148 h 2007826"/>
              <a:gd name="connsiteX12230" fmla="*/ 8693896 w 12192000"/>
              <a:gd name="connsiteY12230" fmla="*/ 235052 h 2007826"/>
              <a:gd name="connsiteX12231" fmla="*/ 8672751 w 12192000"/>
              <a:gd name="connsiteY12231" fmla="*/ 227051 h 2007826"/>
              <a:gd name="connsiteX12232" fmla="*/ 8671798 w 12192000"/>
              <a:gd name="connsiteY12232" fmla="*/ 233052 h 2007826"/>
              <a:gd name="connsiteX12233" fmla="*/ 8663320 w 12192000"/>
              <a:gd name="connsiteY12233" fmla="*/ 227479 h 2007826"/>
              <a:gd name="connsiteX12234" fmla="*/ 8638984 w 12192000"/>
              <a:gd name="connsiteY12234" fmla="*/ 227479 h 2007826"/>
              <a:gd name="connsiteX12235" fmla="*/ 8638842 w 12192000"/>
              <a:gd name="connsiteY12235" fmla="*/ 213190 h 2007826"/>
              <a:gd name="connsiteX12236" fmla="*/ 8634936 w 12192000"/>
              <a:gd name="connsiteY12236" fmla="*/ 213143 h 2007826"/>
              <a:gd name="connsiteX12237" fmla="*/ 8634460 w 12192000"/>
              <a:gd name="connsiteY12237" fmla="*/ 228956 h 2007826"/>
              <a:gd name="connsiteX12238" fmla="*/ 8622506 w 12192000"/>
              <a:gd name="connsiteY12238" fmla="*/ 223526 h 2007826"/>
              <a:gd name="connsiteX12239" fmla="*/ 8599456 w 12192000"/>
              <a:gd name="connsiteY12239" fmla="*/ 218192 h 2007826"/>
              <a:gd name="connsiteX12240" fmla="*/ 8584263 w 12192000"/>
              <a:gd name="connsiteY12240" fmla="*/ 218906 h 2007826"/>
              <a:gd name="connsiteX12241" fmla="*/ 8558736 w 12192000"/>
              <a:gd name="connsiteY12241" fmla="*/ 213238 h 2007826"/>
              <a:gd name="connsiteX12242" fmla="*/ 8557165 w 12192000"/>
              <a:gd name="connsiteY12242" fmla="*/ 217906 h 2007826"/>
              <a:gd name="connsiteX12243" fmla="*/ 8474964 w 12192000"/>
              <a:gd name="connsiteY12243" fmla="*/ 207141 h 2007826"/>
              <a:gd name="connsiteX12244" fmla="*/ 8436912 w 12192000"/>
              <a:gd name="connsiteY12244" fmla="*/ 201997 h 2007826"/>
              <a:gd name="connsiteX12245" fmla="*/ 8398525 w 12192000"/>
              <a:gd name="connsiteY12245" fmla="*/ 197520 h 2007826"/>
              <a:gd name="connsiteX12246" fmla="*/ 8364807 w 12192000"/>
              <a:gd name="connsiteY12246" fmla="*/ 191424 h 2007826"/>
              <a:gd name="connsiteX12247" fmla="*/ 8360569 w 12192000"/>
              <a:gd name="connsiteY12247" fmla="*/ 193758 h 2007826"/>
              <a:gd name="connsiteX12248" fmla="*/ 8327469 w 12192000"/>
              <a:gd name="connsiteY12248" fmla="*/ 187709 h 2007826"/>
              <a:gd name="connsiteX12249" fmla="*/ 8322516 w 12192000"/>
              <a:gd name="connsiteY12249" fmla="*/ 188423 h 2007826"/>
              <a:gd name="connsiteX12250" fmla="*/ 8284321 w 12192000"/>
              <a:gd name="connsiteY12250" fmla="*/ 183565 h 2007826"/>
              <a:gd name="connsiteX12251" fmla="*/ 8237506 w 12192000"/>
              <a:gd name="connsiteY12251" fmla="*/ 176706 h 2007826"/>
              <a:gd name="connsiteX12252" fmla="*/ 8198644 w 12192000"/>
              <a:gd name="connsiteY12252" fmla="*/ 170610 h 2007826"/>
              <a:gd name="connsiteX12253" fmla="*/ 8194452 w 12192000"/>
              <a:gd name="connsiteY12253" fmla="*/ 172991 h 2007826"/>
              <a:gd name="connsiteX12254" fmla="*/ 8160639 w 12192000"/>
              <a:gd name="connsiteY12254" fmla="*/ 166942 h 2007826"/>
              <a:gd name="connsiteX12255" fmla="*/ 8125158 w 12192000"/>
              <a:gd name="connsiteY12255" fmla="*/ 165466 h 2007826"/>
              <a:gd name="connsiteX12256" fmla="*/ 8124492 w 12192000"/>
              <a:gd name="connsiteY12256" fmla="*/ 154987 h 2007826"/>
              <a:gd name="connsiteX12257" fmla="*/ 8117729 w 12192000"/>
              <a:gd name="connsiteY12257" fmla="*/ 162322 h 2007826"/>
              <a:gd name="connsiteX12258" fmla="*/ 8036099 w 12192000"/>
              <a:gd name="connsiteY12258" fmla="*/ 155368 h 2007826"/>
              <a:gd name="connsiteX12259" fmla="*/ 8032527 w 12192000"/>
              <a:gd name="connsiteY12259" fmla="*/ 149129 h 2007826"/>
              <a:gd name="connsiteX12260" fmla="*/ 7994237 w 12192000"/>
              <a:gd name="connsiteY12260" fmla="*/ 148795 h 2007826"/>
              <a:gd name="connsiteX12261" fmla="*/ 7803213 w 12192000"/>
              <a:gd name="connsiteY12261" fmla="*/ 129124 h 2007826"/>
              <a:gd name="connsiteX12262" fmla="*/ 7798879 w 12192000"/>
              <a:gd name="connsiteY12262" fmla="*/ 129981 h 2007826"/>
              <a:gd name="connsiteX12263" fmla="*/ 7751064 w 12192000"/>
              <a:gd name="connsiteY12263" fmla="*/ 124933 h 2007826"/>
              <a:gd name="connsiteX12264" fmla="*/ 7703582 w 12192000"/>
              <a:gd name="connsiteY12264" fmla="*/ 122123 h 2007826"/>
              <a:gd name="connsiteX12265" fmla="*/ 7652718 w 12192000"/>
              <a:gd name="connsiteY12265" fmla="*/ 115788 h 2007826"/>
              <a:gd name="connsiteX12266" fmla="*/ 7598568 w 12192000"/>
              <a:gd name="connsiteY12266" fmla="*/ 109263 h 2007826"/>
              <a:gd name="connsiteX12267" fmla="*/ 7546800 w 12192000"/>
              <a:gd name="connsiteY12267" fmla="*/ 105690 h 2007826"/>
              <a:gd name="connsiteX12268" fmla="*/ 7497461 w 12192000"/>
              <a:gd name="connsiteY12268" fmla="*/ 101880 h 2007826"/>
              <a:gd name="connsiteX12269" fmla="*/ 7436167 w 12192000"/>
              <a:gd name="connsiteY12269" fmla="*/ 96260 h 2007826"/>
              <a:gd name="connsiteX12270" fmla="*/ 7378922 w 12192000"/>
              <a:gd name="connsiteY12270" fmla="*/ 92116 h 2007826"/>
              <a:gd name="connsiteX12271" fmla="*/ 7312914 w 12192000"/>
              <a:gd name="connsiteY12271" fmla="*/ 88401 h 2007826"/>
              <a:gd name="connsiteX12272" fmla="*/ 7257811 w 12192000"/>
              <a:gd name="connsiteY12272" fmla="*/ 81209 h 2007826"/>
              <a:gd name="connsiteX12273" fmla="*/ 7251144 w 12192000"/>
              <a:gd name="connsiteY12273" fmla="*/ 83733 h 2007826"/>
              <a:gd name="connsiteX12274" fmla="*/ 7219902 w 12192000"/>
              <a:gd name="connsiteY12274" fmla="*/ 79827 h 2007826"/>
              <a:gd name="connsiteX12275" fmla="*/ 7162990 w 12192000"/>
              <a:gd name="connsiteY12275" fmla="*/ 75017 h 2007826"/>
              <a:gd name="connsiteX12276" fmla="*/ 7122652 w 12192000"/>
              <a:gd name="connsiteY12276" fmla="*/ 72111 h 2007826"/>
              <a:gd name="connsiteX12277" fmla="*/ 7091219 w 12192000"/>
              <a:gd name="connsiteY12277" fmla="*/ 70302 h 2007826"/>
              <a:gd name="connsiteX12278" fmla="*/ 7050452 w 12192000"/>
              <a:gd name="connsiteY12278" fmla="*/ 66777 h 2007826"/>
              <a:gd name="connsiteX12279" fmla="*/ 7027259 w 12192000"/>
              <a:gd name="connsiteY12279" fmla="*/ 66682 h 2007826"/>
              <a:gd name="connsiteX12280" fmla="*/ 7013067 w 12192000"/>
              <a:gd name="connsiteY12280" fmla="*/ 66825 h 2007826"/>
              <a:gd name="connsiteX12281" fmla="*/ 6993922 w 12192000"/>
              <a:gd name="connsiteY12281" fmla="*/ 67634 h 2007826"/>
              <a:gd name="connsiteX12282" fmla="*/ 6926723 w 12192000"/>
              <a:gd name="connsiteY12282" fmla="*/ 63681 h 2007826"/>
              <a:gd name="connsiteX12283" fmla="*/ 6845713 w 12192000"/>
              <a:gd name="connsiteY12283" fmla="*/ 57203 h 2007826"/>
              <a:gd name="connsiteX12284" fmla="*/ 6831711 w 12192000"/>
              <a:gd name="connsiteY12284" fmla="*/ 56537 h 2007826"/>
              <a:gd name="connsiteX12285" fmla="*/ 6755606 w 12192000"/>
              <a:gd name="connsiteY12285" fmla="*/ 54298 h 2007826"/>
              <a:gd name="connsiteX12286" fmla="*/ 6750700 w 12192000"/>
              <a:gd name="connsiteY12286" fmla="*/ 55393 h 2007826"/>
              <a:gd name="connsiteX12287" fmla="*/ 6734794 w 12192000"/>
              <a:gd name="connsiteY12287" fmla="*/ 56060 h 2007826"/>
              <a:gd name="connsiteX12288" fmla="*/ 6733317 w 12192000"/>
              <a:gd name="connsiteY12288" fmla="*/ 50535 h 2007826"/>
              <a:gd name="connsiteX12289" fmla="*/ 6727507 w 12192000"/>
              <a:gd name="connsiteY12289" fmla="*/ 53965 h 2007826"/>
              <a:gd name="connsiteX12290" fmla="*/ 6667690 w 12192000"/>
              <a:gd name="connsiteY12290" fmla="*/ 51202 h 2007826"/>
              <a:gd name="connsiteX12291" fmla="*/ 6600634 w 12192000"/>
              <a:gd name="connsiteY12291" fmla="*/ 46725 h 2007826"/>
              <a:gd name="connsiteX12292" fmla="*/ 6541007 w 12192000"/>
              <a:gd name="connsiteY12292" fmla="*/ 44153 h 2007826"/>
              <a:gd name="connsiteX12293" fmla="*/ 6525625 w 12192000"/>
              <a:gd name="connsiteY12293" fmla="*/ 41914 h 2007826"/>
              <a:gd name="connsiteX12294" fmla="*/ 6522434 w 12192000"/>
              <a:gd name="connsiteY12294" fmla="*/ 46582 h 2007826"/>
              <a:gd name="connsiteX12295" fmla="*/ 6483810 w 12192000"/>
              <a:gd name="connsiteY12295" fmla="*/ 45248 h 2007826"/>
              <a:gd name="connsiteX12296" fmla="*/ 6412230 w 12192000"/>
              <a:gd name="connsiteY12296" fmla="*/ 38056 h 2007826"/>
              <a:gd name="connsiteX12297" fmla="*/ 6388941 w 12192000"/>
              <a:gd name="connsiteY12297" fmla="*/ 36865 h 2007826"/>
              <a:gd name="connsiteX12298" fmla="*/ 6384036 w 12192000"/>
              <a:gd name="connsiteY12298" fmla="*/ 41819 h 2007826"/>
              <a:gd name="connsiteX12299" fmla="*/ 6354794 w 12192000"/>
              <a:gd name="connsiteY12299" fmla="*/ 40914 h 2007826"/>
              <a:gd name="connsiteX12300" fmla="*/ 6351317 w 12192000"/>
              <a:gd name="connsiteY12300" fmla="*/ 37247 h 2007826"/>
              <a:gd name="connsiteX12301" fmla="*/ 6346079 w 12192000"/>
              <a:gd name="connsiteY12301" fmla="*/ 41533 h 2007826"/>
              <a:gd name="connsiteX12302" fmla="*/ 6335458 w 12192000"/>
              <a:gd name="connsiteY12302" fmla="*/ 36199 h 2007826"/>
              <a:gd name="connsiteX12303" fmla="*/ 6333601 w 12192000"/>
              <a:gd name="connsiteY12303" fmla="*/ 41771 h 2007826"/>
              <a:gd name="connsiteX12304" fmla="*/ 6317742 w 12192000"/>
              <a:gd name="connsiteY12304" fmla="*/ 37961 h 2007826"/>
              <a:gd name="connsiteX12305" fmla="*/ 6293882 w 12192000"/>
              <a:gd name="connsiteY12305" fmla="*/ 39819 h 2007826"/>
              <a:gd name="connsiteX12306" fmla="*/ 6253257 w 12192000"/>
              <a:gd name="connsiteY12306" fmla="*/ 37056 h 2007826"/>
              <a:gd name="connsiteX12307" fmla="*/ 6191059 w 12192000"/>
              <a:gd name="connsiteY12307" fmla="*/ 36342 h 2007826"/>
              <a:gd name="connsiteX12308" fmla="*/ 6183487 w 12192000"/>
              <a:gd name="connsiteY12308" fmla="*/ 31817 h 2007826"/>
              <a:gd name="connsiteX12309" fmla="*/ 6178105 w 12192000"/>
              <a:gd name="connsiteY12309" fmla="*/ 38247 h 2007826"/>
              <a:gd name="connsiteX12310" fmla="*/ 6175772 w 12192000"/>
              <a:gd name="connsiteY12310" fmla="*/ 31340 h 2007826"/>
              <a:gd name="connsiteX12311" fmla="*/ 6164913 w 12192000"/>
              <a:gd name="connsiteY12311" fmla="*/ 36913 h 2007826"/>
              <a:gd name="connsiteX12312" fmla="*/ 6160817 w 12192000"/>
              <a:gd name="connsiteY12312" fmla="*/ 32579 h 2007826"/>
              <a:gd name="connsiteX12313" fmla="*/ 6156007 w 12192000"/>
              <a:gd name="connsiteY12313" fmla="*/ 35865 h 2007826"/>
              <a:gd name="connsiteX12314" fmla="*/ 6117050 w 12192000"/>
              <a:gd name="connsiteY12314" fmla="*/ 36961 h 2007826"/>
              <a:gd name="connsiteX12315" fmla="*/ 6108192 w 12192000"/>
              <a:gd name="connsiteY12315" fmla="*/ 32769 h 2007826"/>
              <a:gd name="connsiteX12316" fmla="*/ 6088239 w 12192000"/>
              <a:gd name="connsiteY12316" fmla="*/ 35198 h 2007826"/>
              <a:gd name="connsiteX12317" fmla="*/ 6083763 w 12192000"/>
              <a:gd name="connsiteY12317" fmla="*/ 32198 h 2007826"/>
              <a:gd name="connsiteX12318" fmla="*/ 6080763 w 12192000"/>
              <a:gd name="connsiteY12318" fmla="*/ 36532 h 2007826"/>
              <a:gd name="connsiteX12319" fmla="*/ 6031391 w 12192000"/>
              <a:gd name="connsiteY12319" fmla="*/ 33436 h 2007826"/>
              <a:gd name="connsiteX12320" fmla="*/ 6003728 w 12192000"/>
              <a:gd name="connsiteY12320" fmla="*/ 36008 h 2007826"/>
              <a:gd name="connsiteX12321" fmla="*/ 5955449 w 12192000"/>
              <a:gd name="connsiteY12321" fmla="*/ 33627 h 2007826"/>
              <a:gd name="connsiteX12322" fmla="*/ 5935833 w 12192000"/>
              <a:gd name="connsiteY12322" fmla="*/ 35341 h 2007826"/>
              <a:gd name="connsiteX12323" fmla="*/ 5931693 w 12192000"/>
              <a:gd name="connsiteY12323" fmla="*/ 32579 h 2007826"/>
              <a:gd name="connsiteX12324" fmla="*/ 5924836 w 12192000"/>
              <a:gd name="connsiteY12324" fmla="*/ 35818 h 2007826"/>
              <a:gd name="connsiteX12325" fmla="*/ 5917266 w 12192000"/>
              <a:gd name="connsiteY12325" fmla="*/ 32245 h 2007826"/>
              <a:gd name="connsiteX12326" fmla="*/ 5888840 w 12192000"/>
              <a:gd name="connsiteY12326" fmla="*/ 36865 h 2007826"/>
              <a:gd name="connsiteX12327" fmla="*/ 5879414 w 12192000"/>
              <a:gd name="connsiteY12327" fmla="*/ 32388 h 2007826"/>
              <a:gd name="connsiteX12328" fmla="*/ 5850371 w 12192000"/>
              <a:gd name="connsiteY12328" fmla="*/ 37104 h 2007826"/>
              <a:gd name="connsiteX12329" fmla="*/ 5841325 w 12192000"/>
              <a:gd name="connsiteY12329" fmla="*/ 32626 h 2007826"/>
              <a:gd name="connsiteX12330" fmla="*/ 5828183 w 12192000"/>
              <a:gd name="connsiteY12330" fmla="*/ 18099 h 2007826"/>
              <a:gd name="connsiteX12331" fmla="*/ 5838563 w 12192000"/>
              <a:gd name="connsiteY12331" fmla="*/ 17814 h 2007826"/>
              <a:gd name="connsiteX12332" fmla="*/ 5839229 w 12192000"/>
              <a:gd name="connsiteY12332" fmla="*/ 27435 h 2007826"/>
              <a:gd name="connsiteX12333" fmla="*/ 5843562 w 12192000"/>
              <a:gd name="connsiteY12333" fmla="*/ 27435 h 2007826"/>
              <a:gd name="connsiteX12334" fmla="*/ 5844086 w 12192000"/>
              <a:gd name="connsiteY12334" fmla="*/ 16337 h 2007826"/>
              <a:gd name="connsiteX12335" fmla="*/ 5855560 w 12192000"/>
              <a:gd name="connsiteY12335" fmla="*/ 23005 h 2007826"/>
              <a:gd name="connsiteX12336" fmla="*/ 5862606 w 12192000"/>
              <a:gd name="connsiteY12336" fmla="*/ 16671 h 2007826"/>
              <a:gd name="connsiteX12337" fmla="*/ 5862846 w 12192000"/>
              <a:gd name="connsiteY12337" fmla="*/ 27435 h 2007826"/>
              <a:gd name="connsiteX12338" fmla="*/ 5867179 w 12192000"/>
              <a:gd name="connsiteY12338" fmla="*/ 27435 h 2007826"/>
              <a:gd name="connsiteX12339" fmla="*/ 5867751 w 12192000"/>
              <a:gd name="connsiteY12339" fmla="*/ 17909 h 2007826"/>
              <a:gd name="connsiteX12340" fmla="*/ 5876795 w 12192000"/>
              <a:gd name="connsiteY12340" fmla="*/ 17909 h 2007826"/>
              <a:gd name="connsiteX12341" fmla="*/ 5877080 w 12192000"/>
              <a:gd name="connsiteY12341" fmla="*/ 27482 h 2007826"/>
              <a:gd name="connsiteX12342" fmla="*/ 5881459 w 12192000"/>
              <a:gd name="connsiteY12342" fmla="*/ 27435 h 2007826"/>
              <a:gd name="connsiteX12343" fmla="*/ 5882318 w 12192000"/>
              <a:gd name="connsiteY12343" fmla="*/ 16480 h 2007826"/>
              <a:gd name="connsiteX12344" fmla="*/ 5895982 w 12192000"/>
              <a:gd name="connsiteY12344" fmla="*/ 22862 h 2007826"/>
              <a:gd name="connsiteX12345" fmla="*/ 5896744 w 12192000"/>
              <a:gd name="connsiteY12345" fmla="*/ 15242 h 2007826"/>
              <a:gd name="connsiteX12346" fmla="*/ 5902267 w 12192000"/>
              <a:gd name="connsiteY12346" fmla="*/ 27101 h 2007826"/>
              <a:gd name="connsiteX12347" fmla="*/ 5905411 w 12192000"/>
              <a:gd name="connsiteY12347" fmla="*/ 27673 h 2007826"/>
              <a:gd name="connsiteX12348" fmla="*/ 5906076 w 12192000"/>
              <a:gd name="connsiteY12348" fmla="*/ 15861 h 2007826"/>
              <a:gd name="connsiteX12349" fmla="*/ 5916695 w 12192000"/>
              <a:gd name="connsiteY12349" fmla="*/ 28292 h 2007826"/>
              <a:gd name="connsiteX12350" fmla="*/ 5931451 w 12192000"/>
              <a:gd name="connsiteY12350" fmla="*/ 14765 h 2007826"/>
              <a:gd name="connsiteX12351" fmla="*/ 5928596 w 12192000"/>
              <a:gd name="connsiteY12351" fmla="*/ 22672 h 2007826"/>
              <a:gd name="connsiteX12352" fmla="*/ 5934407 w 12192000"/>
              <a:gd name="connsiteY12352" fmla="*/ 22719 h 2007826"/>
              <a:gd name="connsiteX12353" fmla="*/ 5932264 w 12192000"/>
              <a:gd name="connsiteY12353" fmla="*/ 13146 h 2007826"/>
              <a:gd name="connsiteX12354" fmla="*/ 5940404 w 12192000"/>
              <a:gd name="connsiteY12354" fmla="*/ 27768 h 2007826"/>
              <a:gd name="connsiteX12355" fmla="*/ 5952213 w 12192000"/>
              <a:gd name="connsiteY12355" fmla="*/ 15861 h 2007826"/>
              <a:gd name="connsiteX12356" fmla="*/ 5953498 w 12192000"/>
              <a:gd name="connsiteY12356" fmla="*/ 27435 h 2007826"/>
              <a:gd name="connsiteX12357" fmla="*/ 5957782 w 12192000"/>
              <a:gd name="connsiteY12357" fmla="*/ 27482 h 2007826"/>
              <a:gd name="connsiteX12358" fmla="*/ 5958164 w 12192000"/>
              <a:gd name="connsiteY12358" fmla="*/ 17242 h 2007826"/>
              <a:gd name="connsiteX12359" fmla="*/ 5976780 w 12192000"/>
              <a:gd name="connsiteY12359" fmla="*/ 17623 h 2007826"/>
              <a:gd name="connsiteX12360" fmla="*/ 5978493 w 12192000"/>
              <a:gd name="connsiteY12360" fmla="*/ 29007 h 2007826"/>
              <a:gd name="connsiteX12361" fmla="*/ 5985113 w 12192000"/>
              <a:gd name="connsiteY12361" fmla="*/ 13432 h 2007826"/>
              <a:gd name="connsiteX12362" fmla="*/ 5995113 w 12192000"/>
              <a:gd name="connsiteY12362" fmla="*/ 28435 h 2007826"/>
              <a:gd name="connsiteX12363" fmla="*/ 5997062 w 12192000"/>
              <a:gd name="connsiteY12363" fmla="*/ 15861 h 2007826"/>
              <a:gd name="connsiteX12364" fmla="*/ 6010013 w 12192000"/>
              <a:gd name="connsiteY12364" fmla="*/ 22815 h 2007826"/>
              <a:gd name="connsiteX12365" fmla="*/ 6011680 w 12192000"/>
              <a:gd name="connsiteY12365" fmla="*/ 15908 h 2007826"/>
              <a:gd name="connsiteX12366" fmla="*/ 6018249 w 12192000"/>
              <a:gd name="connsiteY12366" fmla="*/ 28959 h 2007826"/>
              <a:gd name="connsiteX12367" fmla="*/ 6022583 w 12192000"/>
              <a:gd name="connsiteY12367" fmla="*/ 11908 h 2007826"/>
              <a:gd name="connsiteX12368" fmla="*/ 6033153 w 12192000"/>
              <a:gd name="connsiteY12368" fmla="*/ 28578 h 2007826"/>
              <a:gd name="connsiteX12369" fmla="*/ 6036962 w 12192000"/>
              <a:gd name="connsiteY12369" fmla="*/ 5049 h 2007826"/>
              <a:gd name="connsiteX12370" fmla="*/ 6041104 w 12192000"/>
              <a:gd name="connsiteY12370" fmla="*/ 4906 h 2007826"/>
              <a:gd name="connsiteX12371" fmla="*/ 6195155 w 12192000"/>
              <a:gd name="connsiteY12371" fmla="*/ 4858 h 2007826"/>
              <a:gd name="connsiteX12372" fmla="*/ 6186916 w 12192000"/>
              <a:gd name="connsiteY12372" fmla="*/ 17004 h 2007826"/>
              <a:gd name="connsiteX12373" fmla="*/ 6195155 w 12192000"/>
              <a:gd name="connsiteY12373" fmla="*/ 4858 h 2007826"/>
              <a:gd name="connsiteX12374" fmla="*/ 6086907 w 12192000"/>
              <a:gd name="connsiteY12374" fmla="*/ 4620 h 2007826"/>
              <a:gd name="connsiteX12375" fmla="*/ 6086907 w 12192000"/>
              <a:gd name="connsiteY12375" fmla="*/ 4620 h 2007826"/>
              <a:gd name="connsiteX12376" fmla="*/ 5920549 w 12192000"/>
              <a:gd name="connsiteY12376" fmla="*/ 4096 h 2007826"/>
              <a:gd name="connsiteX12377" fmla="*/ 5920549 w 12192000"/>
              <a:gd name="connsiteY12377" fmla="*/ 4096 h 2007826"/>
              <a:gd name="connsiteX12378" fmla="*/ 6156912 w 12192000"/>
              <a:gd name="connsiteY12378" fmla="*/ 4048 h 2007826"/>
              <a:gd name="connsiteX12379" fmla="*/ 6151340 w 12192000"/>
              <a:gd name="connsiteY12379" fmla="*/ 17623 h 2007826"/>
              <a:gd name="connsiteX12380" fmla="*/ 6156912 w 12192000"/>
              <a:gd name="connsiteY12380" fmla="*/ 4048 h 2007826"/>
              <a:gd name="connsiteX12381" fmla="*/ 6118907 w 12192000"/>
              <a:gd name="connsiteY12381" fmla="*/ 4048 h 2007826"/>
              <a:gd name="connsiteX12382" fmla="*/ 6113239 w 12192000"/>
              <a:gd name="connsiteY12382" fmla="*/ 17528 h 2007826"/>
              <a:gd name="connsiteX12383" fmla="*/ 6118907 w 12192000"/>
              <a:gd name="connsiteY12383" fmla="*/ 4048 h 2007826"/>
              <a:gd name="connsiteX12384" fmla="*/ 6048912 w 12192000"/>
              <a:gd name="connsiteY12384" fmla="*/ 3906 h 2007826"/>
              <a:gd name="connsiteX12385" fmla="*/ 6048912 w 12192000"/>
              <a:gd name="connsiteY12385" fmla="*/ 3906 h 2007826"/>
              <a:gd name="connsiteX12386" fmla="*/ 5706106 w 12192000"/>
              <a:gd name="connsiteY12386" fmla="*/ 1334 h 2007826"/>
              <a:gd name="connsiteX12387" fmla="*/ 5706106 w 12192000"/>
              <a:gd name="connsiteY12387" fmla="*/ 1334 h 2007826"/>
              <a:gd name="connsiteX12388" fmla="*/ 5744006 w 12192000"/>
              <a:gd name="connsiteY12388" fmla="*/ 1286 h 2007826"/>
              <a:gd name="connsiteX12389" fmla="*/ 5744006 w 12192000"/>
              <a:gd name="connsiteY12389" fmla="*/ 1286 h 2007826"/>
              <a:gd name="connsiteX12390" fmla="*/ 5820519 w 12192000"/>
              <a:gd name="connsiteY12390" fmla="*/ 1191 h 2007826"/>
              <a:gd name="connsiteX12391" fmla="*/ 5820519 w 12192000"/>
              <a:gd name="connsiteY12391" fmla="*/ 1191 h 2007826"/>
              <a:gd name="connsiteX12392" fmla="*/ 5896458 w 12192000"/>
              <a:gd name="connsiteY12392" fmla="*/ 810 h 2007826"/>
              <a:gd name="connsiteX12393" fmla="*/ 5896458 w 12192000"/>
              <a:gd name="connsiteY12393" fmla="*/ 810 h 2007826"/>
              <a:gd name="connsiteX12394" fmla="*/ 5858323 w 12192000"/>
              <a:gd name="connsiteY12394" fmla="*/ 619 h 2007826"/>
              <a:gd name="connsiteX12395" fmla="*/ 5858323 w 12192000"/>
              <a:gd name="connsiteY12395" fmla="*/ 619 h 2007826"/>
              <a:gd name="connsiteX12396" fmla="*/ 5910552 w 12192000"/>
              <a:gd name="connsiteY12396" fmla="*/ 143 h 2007826"/>
              <a:gd name="connsiteX12397" fmla="*/ 5910552 w 12192000"/>
              <a:gd name="connsiteY12397" fmla="*/ 143 h 2007826"/>
              <a:gd name="connsiteX12398" fmla="*/ 5782334 w 12192000"/>
              <a:gd name="connsiteY12398" fmla="*/ 0 h 2007826"/>
              <a:gd name="connsiteX12399" fmla="*/ 5782334 w 12192000"/>
              <a:gd name="connsiteY12399" fmla="*/ 0 h 200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2007826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2007826"/>
                </a:lnTo>
                <a:lnTo>
                  <a:pt x="0" y="2007826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29247" y="993066"/>
            <a:ext cx="1964855" cy="1107996"/>
            <a:chOff x="3735633" y="2500034"/>
            <a:chExt cx="1964855" cy="1107996"/>
          </a:xfrm>
        </p:grpSpPr>
        <p:sp>
          <p:nvSpPr>
            <p:cNvPr id="1973" name="文本框 1972"/>
            <p:cNvSpPr txBox="1"/>
            <p:nvPr/>
          </p:nvSpPr>
          <p:spPr>
            <a:xfrm>
              <a:off x="4139245" y="2500034"/>
              <a:ext cx="121219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>
                  <a:solidFill>
                    <a:srgbClr val="F4332B"/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cs typeface="阿里巴巴普惠体 2.0 65 Medium" panose="00020600040101010101" pitchFamily="18" charset="-122"/>
                </a:rPr>
                <a:t>01</a:t>
              </a:r>
              <a:endParaRPr lang="zh-CN" altLang="en-US" sz="6600" b="1" dirty="0">
                <a:solidFill>
                  <a:srgbClr val="F4332B"/>
                </a:solidFill>
                <a:latin typeface="MiSans Heavy" panose="00000A00000000000000" pitchFamily="2" charset="-122"/>
                <a:ea typeface="MiSans Heavy" panose="00000A00000000000000" pitchFamily="2" charset="-122"/>
                <a:cs typeface="阿里巴巴普惠体 2.0 65 Medium" panose="00020600040101010101" pitchFamily="18" charset="-122"/>
              </a:endParaRPr>
            </a:p>
          </p:txBody>
        </p:sp>
        <p:sp>
          <p:nvSpPr>
            <p:cNvPr id="1986" name="iconfont-1096-617929"/>
            <p:cNvSpPr/>
            <p:nvPr/>
          </p:nvSpPr>
          <p:spPr>
            <a:xfrm>
              <a:off x="3735633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  <p:sp>
          <p:nvSpPr>
            <p:cNvPr id="1987" name="iconfont-1096-617929"/>
            <p:cNvSpPr/>
            <p:nvPr/>
          </p:nvSpPr>
          <p:spPr>
            <a:xfrm>
              <a:off x="5398610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</p:grpSp>
      <p:sp>
        <p:nvSpPr>
          <p:cNvPr id="1998" name="文本框 1997"/>
          <p:cNvSpPr txBox="1"/>
          <p:nvPr/>
        </p:nvSpPr>
        <p:spPr>
          <a:xfrm>
            <a:off x="4913027" y="2037745"/>
            <a:ext cx="243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F4332B"/>
                </a:solidFill>
                <a:latin typeface="+mj-lt"/>
                <a:ea typeface="MiSans Heavy" panose="00000A00000000000000" pitchFamily="2" charset="-122"/>
              </a:rPr>
              <a:t>PART</a:t>
            </a:r>
            <a:endParaRPr lang="zh-CN" altLang="en-US" sz="1200" dirty="0">
              <a:solidFill>
                <a:srgbClr val="F4332B"/>
              </a:solidFill>
              <a:latin typeface="+mj-lt"/>
              <a:ea typeface="MiSans Heavy" panose="00000A00000000000000" pitchFamily="2" charset="-122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527052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2751773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 descr="D:\51PPT模板网\51pptmoban.com\图片.jpg"/>
          <p:cNvSpPr/>
          <p:nvPr/>
        </p:nvSpPr>
        <p:spPr>
          <a:xfrm flipH="1">
            <a:off x="7370429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429451" y="2690399"/>
            <a:ext cx="14071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选题背景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079115" y="5824855"/>
            <a:ext cx="62179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2400" b="1">
              <a:solidFill>
                <a:schemeClr val="bg1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3818890" y="207645"/>
            <a:ext cx="47739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pPr algn="l"/>
            <a:r>
              <a:rPr lang="zh-CN" altLang="en-US" dirty="0">
                <a:solidFill>
                  <a:srgbClr val="C00000"/>
                </a:solidFill>
              </a:rPr>
              <a:t>国势之强由于人，人材之成出于学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206500" y="1013460"/>
            <a:ext cx="376872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sz="24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教育是强国建设、民族复兴之基。成信大，作为一所从气象摇篮蜕变而成的信息强校，深刻诠释了“国势之强由于人，人材之成出于学”的真谛。历经岁月洗礼，学校不仅承载着培养气象人才的初心，更在信息科技领域大放异彩。教育建设成果斐然。视频全方位展示了成信大的历史沿革、教育成就和教育现代化成果。</a:t>
            </a:r>
            <a:endParaRPr lang="zh-CN" altLang="en-US" sz="24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1245190842" name="图片 10" descr="校门口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2" t="-210" r="18883" b="210"/>
          <a:stretch>
            <a:fillRect/>
          </a:stretch>
        </p:blipFill>
        <p:spPr>
          <a:xfrm>
            <a:off x="5069840" y="1013460"/>
            <a:ext cx="6068695" cy="4531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 rot="10800000" flipH="1">
            <a:off x="3792375" y="2577571"/>
            <a:ext cx="4607249" cy="702956"/>
          </a:xfrm>
          <a:custGeom>
            <a:avLst/>
            <a:gdLst>
              <a:gd name="connsiteX0" fmla="*/ 0 w 4607249"/>
              <a:gd name="connsiteY0" fmla="*/ 702956 h 702956"/>
              <a:gd name="connsiteX1" fmla="*/ 1628592 w 4607249"/>
              <a:gd name="connsiteY1" fmla="*/ 702956 h 702956"/>
              <a:gd name="connsiteX2" fmla="*/ 2978657 w 4607249"/>
              <a:gd name="connsiteY2" fmla="*/ 702956 h 702956"/>
              <a:gd name="connsiteX3" fmla="*/ 4607249 w 4607249"/>
              <a:gd name="connsiteY3" fmla="*/ 702956 h 702956"/>
              <a:gd name="connsiteX4" fmla="*/ 4431510 w 4607249"/>
              <a:gd name="connsiteY4" fmla="*/ 0 h 702956"/>
              <a:gd name="connsiteX5" fmla="*/ 2978657 w 4607249"/>
              <a:gd name="connsiteY5" fmla="*/ 0 h 702956"/>
              <a:gd name="connsiteX6" fmla="*/ 1628592 w 4607249"/>
              <a:gd name="connsiteY6" fmla="*/ 0 h 702956"/>
              <a:gd name="connsiteX7" fmla="*/ 175739 w 4607249"/>
              <a:gd name="connsiteY7" fmla="*/ 0 h 70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07249" h="702956">
                <a:moveTo>
                  <a:pt x="0" y="702956"/>
                </a:moveTo>
                <a:lnTo>
                  <a:pt x="1628592" y="702956"/>
                </a:lnTo>
                <a:lnTo>
                  <a:pt x="2978657" y="702956"/>
                </a:lnTo>
                <a:lnTo>
                  <a:pt x="4607249" y="702956"/>
                </a:lnTo>
                <a:lnTo>
                  <a:pt x="4431510" y="0"/>
                </a:lnTo>
                <a:lnTo>
                  <a:pt x="2978657" y="0"/>
                </a:lnTo>
                <a:lnTo>
                  <a:pt x="1628592" y="0"/>
                </a:lnTo>
                <a:lnTo>
                  <a:pt x="175739" y="0"/>
                </a:ln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5" name="任意多边形: 形状 2004" descr="D:\51PPT模板网\51pptmoban.com\图片.jpg"/>
          <p:cNvSpPr/>
          <p:nvPr/>
        </p:nvSpPr>
        <p:spPr>
          <a:xfrm>
            <a:off x="9747544" y="4155551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/>
        </p:nvSpPr>
        <p:spPr>
          <a:xfrm>
            <a:off x="0" y="4865414"/>
            <a:ext cx="12192000" cy="2007826"/>
          </a:xfrm>
          <a:custGeom>
            <a:avLst/>
            <a:gdLst>
              <a:gd name="connsiteX0" fmla="*/ 13047 w 12192000"/>
              <a:gd name="connsiteY0" fmla="*/ 1403591 h 2007826"/>
              <a:gd name="connsiteX1" fmla="*/ 6932 w 12192000"/>
              <a:gd name="connsiteY1" fmla="*/ 1404408 h 2007826"/>
              <a:gd name="connsiteX2" fmla="*/ 13047 w 12192000"/>
              <a:gd name="connsiteY2" fmla="*/ 1403591 h 2007826"/>
              <a:gd name="connsiteX3" fmla="*/ 11266 w 12192000"/>
              <a:gd name="connsiteY3" fmla="*/ 1385023 h 2007826"/>
              <a:gd name="connsiteX4" fmla="*/ 8742 w 12192000"/>
              <a:gd name="connsiteY4" fmla="*/ 1397978 h 2007826"/>
              <a:gd name="connsiteX5" fmla="*/ 11266 w 12192000"/>
              <a:gd name="connsiteY5" fmla="*/ 1385023 h 2007826"/>
              <a:gd name="connsiteX6" fmla="*/ 28030 w 12192000"/>
              <a:gd name="connsiteY6" fmla="*/ 1380784 h 2007826"/>
              <a:gd name="connsiteX7" fmla="*/ 19457 w 12192000"/>
              <a:gd name="connsiteY7" fmla="*/ 1392644 h 2007826"/>
              <a:gd name="connsiteX8" fmla="*/ 28030 w 12192000"/>
              <a:gd name="connsiteY8" fmla="*/ 1380784 h 2007826"/>
              <a:gd name="connsiteX9" fmla="*/ 51369 w 12192000"/>
              <a:gd name="connsiteY9" fmla="*/ 1355857 h 2007826"/>
              <a:gd name="connsiteX10" fmla="*/ 45221 w 12192000"/>
              <a:gd name="connsiteY10" fmla="*/ 1356969 h 2007826"/>
              <a:gd name="connsiteX11" fmla="*/ 51369 w 12192000"/>
              <a:gd name="connsiteY11" fmla="*/ 1355857 h 2007826"/>
              <a:gd name="connsiteX12" fmla="*/ 124039 w 12192000"/>
              <a:gd name="connsiteY12" fmla="*/ 1345359 h 2007826"/>
              <a:gd name="connsiteX13" fmla="*/ 116752 w 12192000"/>
              <a:gd name="connsiteY13" fmla="*/ 1347681 h 2007826"/>
              <a:gd name="connsiteX14" fmla="*/ 127754 w 12192000"/>
              <a:gd name="connsiteY14" fmla="*/ 1350682 h 2007826"/>
              <a:gd name="connsiteX15" fmla="*/ 124039 w 12192000"/>
              <a:gd name="connsiteY15" fmla="*/ 1345359 h 2007826"/>
              <a:gd name="connsiteX16" fmla="*/ 200284 w 12192000"/>
              <a:gd name="connsiteY16" fmla="*/ 1334869 h 2007826"/>
              <a:gd name="connsiteX17" fmla="*/ 176902 w 12192000"/>
              <a:gd name="connsiteY17" fmla="*/ 1345728 h 2007826"/>
              <a:gd name="connsiteX18" fmla="*/ 200284 w 12192000"/>
              <a:gd name="connsiteY18" fmla="*/ 1334869 h 2007826"/>
              <a:gd name="connsiteX19" fmla="*/ 233780 w 12192000"/>
              <a:gd name="connsiteY19" fmla="*/ 1308678 h 2007826"/>
              <a:gd name="connsiteX20" fmla="*/ 228336 w 12192000"/>
              <a:gd name="connsiteY20" fmla="*/ 1313578 h 2007826"/>
              <a:gd name="connsiteX21" fmla="*/ 231336 w 12192000"/>
              <a:gd name="connsiteY21" fmla="*/ 1321437 h 2007826"/>
              <a:gd name="connsiteX22" fmla="*/ 233780 w 12192000"/>
              <a:gd name="connsiteY22" fmla="*/ 1308678 h 2007826"/>
              <a:gd name="connsiteX23" fmla="*/ 217763 w 12192000"/>
              <a:gd name="connsiteY23" fmla="*/ 1308244 h 2007826"/>
              <a:gd name="connsiteX24" fmla="*/ 173711 w 12192000"/>
              <a:gd name="connsiteY24" fmla="*/ 1331344 h 2007826"/>
              <a:gd name="connsiteX25" fmla="*/ 173092 w 12192000"/>
              <a:gd name="connsiteY25" fmla="*/ 1324724 h 2007826"/>
              <a:gd name="connsiteX26" fmla="*/ 157661 w 12192000"/>
              <a:gd name="connsiteY26" fmla="*/ 1338251 h 2007826"/>
              <a:gd name="connsiteX27" fmla="*/ 160376 w 12192000"/>
              <a:gd name="connsiteY27" fmla="*/ 1326819 h 2007826"/>
              <a:gd name="connsiteX28" fmla="*/ 146375 w 12192000"/>
              <a:gd name="connsiteY28" fmla="*/ 1347205 h 2007826"/>
              <a:gd name="connsiteX29" fmla="*/ 166996 w 12192000"/>
              <a:gd name="connsiteY29" fmla="*/ 1340965 h 2007826"/>
              <a:gd name="connsiteX30" fmla="*/ 166996 w 12192000"/>
              <a:gd name="connsiteY30" fmla="*/ 1332392 h 2007826"/>
              <a:gd name="connsiteX31" fmla="*/ 175949 w 12192000"/>
              <a:gd name="connsiteY31" fmla="*/ 1337203 h 2007826"/>
              <a:gd name="connsiteX32" fmla="*/ 198141 w 12192000"/>
              <a:gd name="connsiteY32" fmla="*/ 1323295 h 2007826"/>
              <a:gd name="connsiteX33" fmla="*/ 201856 w 12192000"/>
              <a:gd name="connsiteY33" fmla="*/ 1328868 h 2007826"/>
              <a:gd name="connsiteX34" fmla="*/ 212334 w 12192000"/>
              <a:gd name="connsiteY34" fmla="*/ 1319008 h 2007826"/>
              <a:gd name="connsiteX35" fmla="*/ 221763 w 12192000"/>
              <a:gd name="connsiteY35" fmla="*/ 1333202 h 2007826"/>
              <a:gd name="connsiteX36" fmla="*/ 217763 w 12192000"/>
              <a:gd name="connsiteY36" fmla="*/ 1308244 h 2007826"/>
              <a:gd name="connsiteX37" fmla="*/ 260386 w 12192000"/>
              <a:gd name="connsiteY37" fmla="*/ 1294765 h 2007826"/>
              <a:gd name="connsiteX38" fmla="*/ 237050 w 12192000"/>
              <a:gd name="connsiteY38" fmla="*/ 1304291 h 2007826"/>
              <a:gd name="connsiteX39" fmla="*/ 244051 w 12192000"/>
              <a:gd name="connsiteY39" fmla="*/ 1313864 h 2007826"/>
              <a:gd name="connsiteX40" fmla="*/ 234907 w 12192000"/>
              <a:gd name="connsiteY40" fmla="*/ 1326772 h 2007826"/>
              <a:gd name="connsiteX41" fmla="*/ 253623 w 12192000"/>
              <a:gd name="connsiteY41" fmla="*/ 1321676 h 2007826"/>
              <a:gd name="connsiteX42" fmla="*/ 245241 w 12192000"/>
              <a:gd name="connsiteY42" fmla="*/ 1316341 h 2007826"/>
              <a:gd name="connsiteX43" fmla="*/ 250194 w 12192000"/>
              <a:gd name="connsiteY43" fmla="*/ 1307482 h 2007826"/>
              <a:gd name="connsiteX44" fmla="*/ 260958 w 12192000"/>
              <a:gd name="connsiteY44" fmla="*/ 1311768 h 2007826"/>
              <a:gd name="connsiteX45" fmla="*/ 266482 w 12192000"/>
              <a:gd name="connsiteY45" fmla="*/ 1300528 h 2007826"/>
              <a:gd name="connsiteX46" fmla="*/ 260386 w 12192000"/>
              <a:gd name="connsiteY46" fmla="*/ 1294765 h 2007826"/>
              <a:gd name="connsiteX47" fmla="*/ 346609 w 12192000"/>
              <a:gd name="connsiteY47" fmla="*/ 1283584 h 2007826"/>
              <a:gd name="connsiteX48" fmla="*/ 339489 w 12192000"/>
              <a:gd name="connsiteY48" fmla="*/ 1285810 h 2007826"/>
              <a:gd name="connsiteX49" fmla="*/ 350300 w 12192000"/>
              <a:gd name="connsiteY49" fmla="*/ 1289002 h 2007826"/>
              <a:gd name="connsiteX50" fmla="*/ 346609 w 12192000"/>
              <a:gd name="connsiteY50" fmla="*/ 1283584 h 2007826"/>
              <a:gd name="connsiteX51" fmla="*/ 281531 w 12192000"/>
              <a:gd name="connsiteY51" fmla="*/ 1275284 h 2007826"/>
              <a:gd name="connsiteX52" fmla="*/ 226716 w 12192000"/>
              <a:gd name="connsiteY52" fmla="*/ 1293336 h 2007826"/>
              <a:gd name="connsiteX53" fmla="*/ 216572 w 12192000"/>
              <a:gd name="connsiteY53" fmla="*/ 1295289 h 2007826"/>
              <a:gd name="connsiteX54" fmla="*/ 198094 w 12192000"/>
              <a:gd name="connsiteY54" fmla="*/ 1303005 h 2007826"/>
              <a:gd name="connsiteX55" fmla="*/ 188332 w 12192000"/>
              <a:gd name="connsiteY55" fmla="*/ 1304862 h 2007826"/>
              <a:gd name="connsiteX56" fmla="*/ 121753 w 12192000"/>
              <a:gd name="connsiteY56" fmla="*/ 1330677 h 2007826"/>
              <a:gd name="connsiteX57" fmla="*/ 95084 w 12192000"/>
              <a:gd name="connsiteY57" fmla="*/ 1344823 h 2007826"/>
              <a:gd name="connsiteX58" fmla="*/ 111229 w 12192000"/>
              <a:gd name="connsiteY58" fmla="*/ 1338584 h 2007826"/>
              <a:gd name="connsiteX59" fmla="*/ 149756 w 12192000"/>
              <a:gd name="connsiteY59" fmla="*/ 1324533 h 2007826"/>
              <a:gd name="connsiteX60" fmla="*/ 164471 w 12192000"/>
              <a:gd name="connsiteY60" fmla="*/ 1319103 h 2007826"/>
              <a:gd name="connsiteX61" fmla="*/ 178902 w 12192000"/>
              <a:gd name="connsiteY61" fmla="*/ 1314579 h 2007826"/>
              <a:gd name="connsiteX62" fmla="*/ 188284 w 12192000"/>
              <a:gd name="connsiteY62" fmla="*/ 1312292 h 2007826"/>
              <a:gd name="connsiteX63" fmla="*/ 202856 w 12192000"/>
              <a:gd name="connsiteY63" fmla="*/ 1307148 h 2007826"/>
              <a:gd name="connsiteX64" fmla="*/ 270245 w 12192000"/>
              <a:gd name="connsiteY64" fmla="*/ 1283905 h 2007826"/>
              <a:gd name="connsiteX65" fmla="*/ 281531 w 12192000"/>
              <a:gd name="connsiteY65" fmla="*/ 1275284 h 2007826"/>
              <a:gd name="connsiteX66" fmla="*/ 353061 w 12192000"/>
              <a:gd name="connsiteY66" fmla="*/ 1245897 h 2007826"/>
              <a:gd name="connsiteX67" fmla="*/ 352585 w 12192000"/>
              <a:gd name="connsiteY67" fmla="*/ 1250517 h 2007826"/>
              <a:gd name="connsiteX68" fmla="*/ 336251 w 12192000"/>
              <a:gd name="connsiteY68" fmla="*/ 1254137 h 2007826"/>
              <a:gd name="connsiteX69" fmla="*/ 312011 w 12192000"/>
              <a:gd name="connsiteY69" fmla="*/ 1264425 h 2007826"/>
              <a:gd name="connsiteX70" fmla="*/ 355252 w 12192000"/>
              <a:gd name="connsiteY70" fmla="*/ 1252708 h 2007826"/>
              <a:gd name="connsiteX71" fmla="*/ 368540 w 12192000"/>
              <a:gd name="connsiteY71" fmla="*/ 1249136 h 2007826"/>
              <a:gd name="connsiteX72" fmla="*/ 353061 w 12192000"/>
              <a:gd name="connsiteY72" fmla="*/ 1245897 h 2007826"/>
              <a:gd name="connsiteX73" fmla="*/ 437927 w 12192000"/>
              <a:gd name="connsiteY73" fmla="*/ 1238228 h 2007826"/>
              <a:gd name="connsiteX74" fmla="*/ 421117 w 12192000"/>
              <a:gd name="connsiteY74" fmla="*/ 1246230 h 2007826"/>
              <a:gd name="connsiteX75" fmla="*/ 437927 w 12192000"/>
              <a:gd name="connsiteY75" fmla="*/ 1238228 h 2007826"/>
              <a:gd name="connsiteX76" fmla="*/ 389554 w 12192000"/>
              <a:gd name="connsiteY76" fmla="*/ 1235675 h 2007826"/>
              <a:gd name="connsiteX77" fmla="*/ 382589 w 12192000"/>
              <a:gd name="connsiteY77" fmla="*/ 1238181 h 2007826"/>
              <a:gd name="connsiteX78" fmla="*/ 393304 w 12192000"/>
              <a:gd name="connsiteY78" fmla="*/ 1240991 h 2007826"/>
              <a:gd name="connsiteX79" fmla="*/ 389554 w 12192000"/>
              <a:gd name="connsiteY79" fmla="*/ 1235675 h 2007826"/>
              <a:gd name="connsiteX80" fmla="*/ 12128041 w 12192000"/>
              <a:gd name="connsiteY80" fmla="*/ 1222720 h 2007826"/>
              <a:gd name="connsiteX81" fmla="*/ 12122087 w 12192000"/>
              <a:gd name="connsiteY81" fmla="*/ 1223416 h 2007826"/>
              <a:gd name="connsiteX82" fmla="*/ 12128041 w 12192000"/>
              <a:gd name="connsiteY82" fmla="*/ 1222720 h 2007826"/>
              <a:gd name="connsiteX83" fmla="*/ 12060984 w 12192000"/>
              <a:gd name="connsiteY83" fmla="*/ 1213116 h 2007826"/>
              <a:gd name="connsiteX84" fmla="*/ 12050934 w 12192000"/>
              <a:gd name="connsiteY84" fmla="*/ 1215461 h 2007826"/>
              <a:gd name="connsiteX85" fmla="*/ 12067461 w 12192000"/>
              <a:gd name="connsiteY85" fmla="*/ 1222272 h 2007826"/>
              <a:gd name="connsiteX86" fmla="*/ 12060984 w 12192000"/>
              <a:gd name="connsiteY86" fmla="*/ 1213116 h 2007826"/>
              <a:gd name="connsiteX87" fmla="*/ 531669 w 12192000"/>
              <a:gd name="connsiteY87" fmla="*/ 1209079 h 2007826"/>
              <a:gd name="connsiteX88" fmla="*/ 525174 w 12192000"/>
              <a:gd name="connsiteY88" fmla="*/ 1210079 h 2007826"/>
              <a:gd name="connsiteX89" fmla="*/ 531270 w 12192000"/>
              <a:gd name="connsiteY89" fmla="*/ 1215795 h 2007826"/>
              <a:gd name="connsiteX90" fmla="*/ 531669 w 12192000"/>
              <a:gd name="connsiteY90" fmla="*/ 1209079 h 2007826"/>
              <a:gd name="connsiteX91" fmla="*/ 12062044 w 12192000"/>
              <a:gd name="connsiteY91" fmla="*/ 1203227 h 2007826"/>
              <a:gd name="connsiteX92" fmla="*/ 12056030 w 12192000"/>
              <a:gd name="connsiteY92" fmla="*/ 1204459 h 2007826"/>
              <a:gd name="connsiteX93" fmla="*/ 12062044 w 12192000"/>
              <a:gd name="connsiteY93" fmla="*/ 1203227 h 2007826"/>
              <a:gd name="connsiteX94" fmla="*/ 11984165 w 12192000"/>
              <a:gd name="connsiteY94" fmla="*/ 1194600 h 2007826"/>
              <a:gd name="connsiteX95" fmla="*/ 12021836 w 12192000"/>
              <a:gd name="connsiteY95" fmla="*/ 1206983 h 2007826"/>
              <a:gd name="connsiteX96" fmla="*/ 12009216 w 12192000"/>
              <a:gd name="connsiteY96" fmla="*/ 1200315 h 2007826"/>
              <a:gd name="connsiteX97" fmla="*/ 11984165 w 12192000"/>
              <a:gd name="connsiteY97" fmla="*/ 1194600 h 2007826"/>
              <a:gd name="connsiteX98" fmla="*/ 452453 w 12192000"/>
              <a:gd name="connsiteY98" fmla="*/ 1186312 h 2007826"/>
              <a:gd name="connsiteX99" fmla="*/ 452453 w 12192000"/>
              <a:gd name="connsiteY99" fmla="*/ 1186312 h 2007826"/>
              <a:gd name="connsiteX100" fmla="*/ 11964352 w 12192000"/>
              <a:gd name="connsiteY100" fmla="*/ 1186264 h 2007826"/>
              <a:gd name="connsiteX101" fmla="*/ 11981688 w 12192000"/>
              <a:gd name="connsiteY101" fmla="*/ 1191170 h 2007826"/>
              <a:gd name="connsiteX102" fmla="*/ 11964352 w 12192000"/>
              <a:gd name="connsiteY102" fmla="*/ 1186264 h 2007826"/>
              <a:gd name="connsiteX103" fmla="*/ 12097322 w 12192000"/>
              <a:gd name="connsiteY103" fmla="*/ 1181644 h 2007826"/>
              <a:gd name="connsiteX104" fmla="*/ 12101226 w 12192000"/>
              <a:gd name="connsiteY104" fmla="*/ 1190980 h 2007826"/>
              <a:gd name="connsiteX105" fmla="*/ 12097322 w 12192000"/>
              <a:gd name="connsiteY105" fmla="*/ 1181644 h 2007826"/>
              <a:gd name="connsiteX106" fmla="*/ 561368 w 12192000"/>
              <a:gd name="connsiteY106" fmla="*/ 1180692 h 2007826"/>
              <a:gd name="connsiteX107" fmla="*/ 543986 w 12192000"/>
              <a:gd name="connsiteY107" fmla="*/ 1186836 h 2007826"/>
              <a:gd name="connsiteX108" fmla="*/ 561368 w 12192000"/>
              <a:gd name="connsiteY108" fmla="*/ 1180692 h 2007826"/>
              <a:gd name="connsiteX109" fmla="*/ 483979 w 12192000"/>
              <a:gd name="connsiteY109" fmla="*/ 1179691 h 2007826"/>
              <a:gd name="connsiteX110" fmla="*/ 477931 w 12192000"/>
              <a:gd name="connsiteY110" fmla="*/ 1180454 h 2007826"/>
              <a:gd name="connsiteX111" fmla="*/ 483979 w 12192000"/>
              <a:gd name="connsiteY111" fmla="*/ 1179691 h 2007826"/>
              <a:gd name="connsiteX112" fmla="*/ 11952676 w 12192000"/>
              <a:gd name="connsiteY112" fmla="*/ 1179674 h 2007826"/>
              <a:gd name="connsiteX113" fmla="*/ 11946636 w 12192000"/>
              <a:gd name="connsiteY113" fmla="*/ 1180692 h 2007826"/>
              <a:gd name="connsiteX114" fmla="*/ 11952676 w 12192000"/>
              <a:gd name="connsiteY114" fmla="*/ 1179674 h 2007826"/>
              <a:gd name="connsiteX115" fmla="*/ 11927923 w 12192000"/>
              <a:gd name="connsiteY115" fmla="*/ 1174908 h 2007826"/>
              <a:gd name="connsiteX116" fmla="*/ 11921728 w 12192000"/>
              <a:gd name="connsiteY116" fmla="*/ 1175738 h 2007826"/>
              <a:gd name="connsiteX117" fmla="*/ 11927923 w 12192000"/>
              <a:gd name="connsiteY117" fmla="*/ 1174908 h 2007826"/>
              <a:gd name="connsiteX118" fmla="*/ 12068747 w 12192000"/>
              <a:gd name="connsiteY118" fmla="*/ 1174071 h 2007826"/>
              <a:gd name="connsiteX119" fmla="*/ 12068794 w 12192000"/>
              <a:gd name="connsiteY119" fmla="*/ 1194457 h 2007826"/>
              <a:gd name="connsiteX120" fmla="*/ 12076843 w 12192000"/>
              <a:gd name="connsiteY120" fmla="*/ 1194409 h 2007826"/>
              <a:gd name="connsiteX121" fmla="*/ 12072176 w 12192000"/>
              <a:gd name="connsiteY121" fmla="*/ 1181406 h 2007826"/>
              <a:gd name="connsiteX122" fmla="*/ 12091131 w 12192000"/>
              <a:gd name="connsiteY122" fmla="*/ 1181978 h 2007826"/>
              <a:gd name="connsiteX123" fmla="*/ 12068747 w 12192000"/>
              <a:gd name="connsiteY123" fmla="*/ 1174071 h 2007826"/>
              <a:gd name="connsiteX124" fmla="*/ 12044744 w 12192000"/>
              <a:gd name="connsiteY124" fmla="*/ 1167212 h 2007826"/>
              <a:gd name="connsiteX125" fmla="*/ 12058793 w 12192000"/>
              <a:gd name="connsiteY125" fmla="*/ 1178120 h 2007826"/>
              <a:gd name="connsiteX126" fmla="*/ 12044744 w 12192000"/>
              <a:gd name="connsiteY126" fmla="*/ 1167212 h 2007826"/>
              <a:gd name="connsiteX127" fmla="*/ 603230 w 12192000"/>
              <a:gd name="connsiteY127" fmla="*/ 1165450 h 2007826"/>
              <a:gd name="connsiteX128" fmla="*/ 581561 w 12192000"/>
              <a:gd name="connsiteY128" fmla="*/ 1171737 h 2007826"/>
              <a:gd name="connsiteX129" fmla="*/ 581133 w 12192000"/>
              <a:gd name="connsiteY129" fmla="*/ 1174595 h 2007826"/>
              <a:gd name="connsiteX130" fmla="*/ 565083 w 12192000"/>
              <a:gd name="connsiteY130" fmla="*/ 1179310 h 2007826"/>
              <a:gd name="connsiteX131" fmla="*/ 603230 w 12192000"/>
              <a:gd name="connsiteY131" fmla="*/ 1165450 h 2007826"/>
              <a:gd name="connsiteX132" fmla="*/ 524650 w 12192000"/>
              <a:gd name="connsiteY132" fmla="*/ 1163212 h 2007826"/>
              <a:gd name="connsiteX133" fmla="*/ 524650 w 12192000"/>
              <a:gd name="connsiteY133" fmla="*/ 1163212 h 2007826"/>
              <a:gd name="connsiteX134" fmla="*/ 11980028 w 12192000"/>
              <a:gd name="connsiteY134" fmla="*/ 1160700 h 2007826"/>
              <a:gd name="connsiteX135" fmla="*/ 11974068 w 12192000"/>
              <a:gd name="connsiteY135" fmla="*/ 1161497 h 2007826"/>
              <a:gd name="connsiteX136" fmla="*/ 11980028 w 12192000"/>
              <a:gd name="connsiteY136" fmla="*/ 1160700 h 2007826"/>
              <a:gd name="connsiteX137" fmla="*/ 538509 w 12192000"/>
              <a:gd name="connsiteY137" fmla="*/ 1158639 h 2007826"/>
              <a:gd name="connsiteX138" fmla="*/ 538509 w 12192000"/>
              <a:gd name="connsiteY138" fmla="*/ 1158639 h 2007826"/>
              <a:gd name="connsiteX139" fmla="*/ 741482 w 12192000"/>
              <a:gd name="connsiteY139" fmla="*/ 1157639 h 2007826"/>
              <a:gd name="connsiteX140" fmla="*/ 715955 w 12192000"/>
              <a:gd name="connsiteY140" fmla="*/ 1162164 h 2007826"/>
              <a:gd name="connsiteX141" fmla="*/ 741482 w 12192000"/>
              <a:gd name="connsiteY141" fmla="*/ 1157639 h 2007826"/>
              <a:gd name="connsiteX142" fmla="*/ 12056914 w 12192000"/>
              <a:gd name="connsiteY142" fmla="*/ 1155816 h 2007826"/>
              <a:gd name="connsiteX143" fmla="*/ 12050840 w 12192000"/>
              <a:gd name="connsiteY143" fmla="*/ 1156686 h 2007826"/>
              <a:gd name="connsiteX144" fmla="*/ 12056914 w 12192000"/>
              <a:gd name="connsiteY144" fmla="*/ 1155816 h 2007826"/>
              <a:gd name="connsiteX145" fmla="*/ 642757 w 12192000"/>
              <a:gd name="connsiteY145" fmla="*/ 1153019 h 2007826"/>
              <a:gd name="connsiteX146" fmla="*/ 620470 w 12192000"/>
              <a:gd name="connsiteY146" fmla="*/ 1164926 h 2007826"/>
              <a:gd name="connsiteX147" fmla="*/ 642757 w 12192000"/>
              <a:gd name="connsiteY147" fmla="*/ 1153019 h 2007826"/>
              <a:gd name="connsiteX148" fmla="*/ 784914 w 12192000"/>
              <a:gd name="connsiteY148" fmla="*/ 1141500 h 2007826"/>
              <a:gd name="connsiteX149" fmla="*/ 778866 w 12192000"/>
              <a:gd name="connsiteY149" fmla="*/ 1142397 h 2007826"/>
              <a:gd name="connsiteX150" fmla="*/ 784914 w 12192000"/>
              <a:gd name="connsiteY150" fmla="*/ 1141500 h 2007826"/>
              <a:gd name="connsiteX151" fmla="*/ 709430 w 12192000"/>
              <a:gd name="connsiteY151" fmla="*/ 1133824 h 2007826"/>
              <a:gd name="connsiteX152" fmla="*/ 691667 w 12192000"/>
              <a:gd name="connsiteY152" fmla="*/ 1138825 h 2007826"/>
              <a:gd name="connsiteX153" fmla="*/ 709430 w 12192000"/>
              <a:gd name="connsiteY153" fmla="*/ 1133824 h 2007826"/>
              <a:gd name="connsiteX154" fmla="*/ 782009 w 12192000"/>
              <a:gd name="connsiteY154" fmla="*/ 1128775 h 2007826"/>
              <a:gd name="connsiteX155" fmla="*/ 756102 w 12192000"/>
              <a:gd name="connsiteY155" fmla="*/ 1141874 h 2007826"/>
              <a:gd name="connsiteX156" fmla="*/ 770008 w 12192000"/>
              <a:gd name="connsiteY156" fmla="*/ 1133872 h 2007826"/>
              <a:gd name="connsiteX157" fmla="*/ 768913 w 12192000"/>
              <a:gd name="connsiteY157" fmla="*/ 1143779 h 2007826"/>
              <a:gd name="connsiteX158" fmla="*/ 782009 w 12192000"/>
              <a:gd name="connsiteY158" fmla="*/ 1128775 h 2007826"/>
              <a:gd name="connsiteX159" fmla="*/ 11884342 w 12192000"/>
              <a:gd name="connsiteY159" fmla="*/ 1119488 h 2007826"/>
              <a:gd name="connsiteX160" fmla="*/ 11901058 w 12192000"/>
              <a:gd name="connsiteY160" fmla="*/ 1124679 h 2007826"/>
              <a:gd name="connsiteX161" fmla="*/ 11884342 w 12192000"/>
              <a:gd name="connsiteY161" fmla="*/ 1119488 h 2007826"/>
              <a:gd name="connsiteX162" fmla="*/ 12079624 w 12192000"/>
              <a:gd name="connsiteY162" fmla="*/ 1117774 h 2007826"/>
              <a:gd name="connsiteX163" fmla="*/ 12073509 w 12192000"/>
              <a:gd name="connsiteY163" fmla="*/ 1118678 h 2007826"/>
              <a:gd name="connsiteX164" fmla="*/ 12079624 w 12192000"/>
              <a:gd name="connsiteY164" fmla="*/ 1117774 h 2007826"/>
              <a:gd name="connsiteX165" fmla="*/ 12060819 w 12192000"/>
              <a:gd name="connsiteY165" fmla="*/ 1113022 h 2007826"/>
              <a:gd name="connsiteX166" fmla="*/ 12054792 w 12192000"/>
              <a:gd name="connsiteY166" fmla="*/ 1113772 h 2007826"/>
              <a:gd name="connsiteX167" fmla="*/ 12060819 w 12192000"/>
              <a:gd name="connsiteY167" fmla="*/ 1113022 h 2007826"/>
              <a:gd name="connsiteX168" fmla="*/ 782723 w 12192000"/>
              <a:gd name="connsiteY168" fmla="*/ 1110819 h 2007826"/>
              <a:gd name="connsiteX169" fmla="*/ 745672 w 12192000"/>
              <a:gd name="connsiteY169" fmla="*/ 1123346 h 2007826"/>
              <a:gd name="connsiteX170" fmla="*/ 782723 w 12192000"/>
              <a:gd name="connsiteY170" fmla="*/ 1110819 h 2007826"/>
              <a:gd name="connsiteX171" fmla="*/ 700716 w 12192000"/>
              <a:gd name="connsiteY171" fmla="*/ 1106294 h 2007826"/>
              <a:gd name="connsiteX172" fmla="*/ 700716 w 12192000"/>
              <a:gd name="connsiteY172" fmla="*/ 1106294 h 2007826"/>
              <a:gd name="connsiteX173" fmla="*/ 890878 w 12192000"/>
              <a:gd name="connsiteY173" fmla="*/ 1095435 h 2007826"/>
              <a:gd name="connsiteX174" fmla="*/ 876685 w 12192000"/>
              <a:gd name="connsiteY174" fmla="*/ 1095768 h 2007826"/>
              <a:gd name="connsiteX175" fmla="*/ 890878 w 12192000"/>
              <a:gd name="connsiteY175" fmla="*/ 1095435 h 2007826"/>
              <a:gd name="connsiteX176" fmla="*/ 835739 w 12192000"/>
              <a:gd name="connsiteY176" fmla="*/ 1093833 h 2007826"/>
              <a:gd name="connsiteX177" fmla="*/ 829538 w 12192000"/>
              <a:gd name="connsiteY177" fmla="*/ 1094911 h 2007826"/>
              <a:gd name="connsiteX178" fmla="*/ 835739 w 12192000"/>
              <a:gd name="connsiteY178" fmla="*/ 1093833 h 2007826"/>
              <a:gd name="connsiteX179" fmla="*/ 58421 w 12192000"/>
              <a:gd name="connsiteY179" fmla="*/ 1089099 h 2007826"/>
              <a:gd name="connsiteX180" fmla="*/ 55754 w 12192000"/>
              <a:gd name="connsiteY180" fmla="*/ 1092528 h 2007826"/>
              <a:gd name="connsiteX181" fmla="*/ 2653 w 12192000"/>
              <a:gd name="connsiteY181" fmla="*/ 1085480 h 2007826"/>
              <a:gd name="connsiteX182" fmla="*/ 2796 w 12192000"/>
              <a:gd name="connsiteY182" fmla="*/ 1088385 h 2007826"/>
              <a:gd name="connsiteX183" fmla="*/ 34 w 12192000"/>
              <a:gd name="connsiteY183" fmla="*/ 1089338 h 2007826"/>
              <a:gd name="connsiteX184" fmla="*/ 34 w 12192000"/>
              <a:gd name="connsiteY184" fmla="*/ 1085861 h 2007826"/>
              <a:gd name="connsiteX185" fmla="*/ 11794194 w 12192000"/>
              <a:gd name="connsiteY185" fmla="*/ 1079560 h 2007826"/>
              <a:gd name="connsiteX186" fmla="*/ 11788140 w 12192000"/>
              <a:gd name="connsiteY186" fmla="*/ 1080384 h 2007826"/>
              <a:gd name="connsiteX187" fmla="*/ 11794194 w 12192000"/>
              <a:gd name="connsiteY187" fmla="*/ 1079560 h 2007826"/>
              <a:gd name="connsiteX188" fmla="*/ 11725609 w 12192000"/>
              <a:gd name="connsiteY188" fmla="*/ 1071620 h 2007826"/>
              <a:gd name="connsiteX189" fmla="*/ 11725609 w 12192000"/>
              <a:gd name="connsiteY189" fmla="*/ 1071620 h 2007826"/>
              <a:gd name="connsiteX190" fmla="*/ 964676 w 12192000"/>
              <a:gd name="connsiteY190" fmla="*/ 1070870 h 2007826"/>
              <a:gd name="connsiteX191" fmla="*/ 959170 w 12192000"/>
              <a:gd name="connsiteY191" fmla="*/ 1074906 h 2007826"/>
              <a:gd name="connsiteX192" fmla="*/ 970505 w 12192000"/>
              <a:gd name="connsiteY192" fmla="*/ 1074763 h 2007826"/>
              <a:gd name="connsiteX193" fmla="*/ 964676 w 12192000"/>
              <a:gd name="connsiteY193" fmla="*/ 1070870 h 2007826"/>
              <a:gd name="connsiteX194" fmla="*/ 11744480 w 12192000"/>
              <a:gd name="connsiteY194" fmla="*/ 1070453 h 2007826"/>
              <a:gd name="connsiteX195" fmla="*/ 11736705 w 12192000"/>
              <a:gd name="connsiteY195" fmla="*/ 1078717 h 2007826"/>
              <a:gd name="connsiteX196" fmla="*/ 11753755 w 12192000"/>
              <a:gd name="connsiteY196" fmla="*/ 1073620 h 2007826"/>
              <a:gd name="connsiteX197" fmla="*/ 11744480 w 12192000"/>
              <a:gd name="connsiteY197" fmla="*/ 1070453 h 2007826"/>
              <a:gd name="connsiteX198" fmla="*/ 11767328 w 12192000"/>
              <a:gd name="connsiteY198" fmla="*/ 1069286 h 2007826"/>
              <a:gd name="connsiteX199" fmla="*/ 11752564 w 12192000"/>
              <a:gd name="connsiteY199" fmla="*/ 1088290 h 2007826"/>
              <a:gd name="connsiteX200" fmla="*/ 11770662 w 12192000"/>
              <a:gd name="connsiteY200" fmla="*/ 1093910 h 2007826"/>
              <a:gd name="connsiteX201" fmla="*/ 11775091 w 12192000"/>
              <a:gd name="connsiteY201" fmla="*/ 1090148 h 2007826"/>
              <a:gd name="connsiteX202" fmla="*/ 11802094 w 12192000"/>
              <a:gd name="connsiteY202" fmla="*/ 1098102 h 2007826"/>
              <a:gd name="connsiteX203" fmla="*/ 11773614 w 12192000"/>
              <a:gd name="connsiteY203" fmla="*/ 1080765 h 2007826"/>
              <a:gd name="connsiteX204" fmla="*/ 11782616 w 12192000"/>
              <a:gd name="connsiteY204" fmla="*/ 1079955 h 2007826"/>
              <a:gd name="connsiteX205" fmla="*/ 11782330 w 12192000"/>
              <a:gd name="connsiteY205" fmla="*/ 1074287 h 2007826"/>
              <a:gd name="connsiteX206" fmla="*/ 11765184 w 12192000"/>
              <a:gd name="connsiteY206" fmla="*/ 1084146 h 2007826"/>
              <a:gd name="connsiteX207" fmla="*/ 11762756 w 12192000"/>
              <a:gd name="connsiteY207" fmla="*/ 1075478 h 2007826"/>
              <a:gd name="connsiteX208" fmla="*/ 11768614 w 12192000"/>
              <a:gd name="connsiteY208" fmla="*/ 1075240 h 2007826"/>
              <a:gd name="connsiteX209" fmla="*/ 919213 w 12192000"/>
              <a:gd name="connsiteY209" fmla="*/ 1068762 h 2007826"/>
              <a:gd name="connsiteX210" fmla="*/ 888115 w 12192000"/>
              <a:gd name="connsiteY210" fmla="*/ 1077145 h 2007826"/>
              <a:gd name="connsiteX211" fmla="*/ 871685 w 12192000"/>
              <a:gd name="connsiteY211" fmla="*/ 1081146 h 2007826"/>
              <a:gd name="connsiteX212" fmla="*/ 872066 w 12192000"/>
              <a:gd name="connsiteY212" fmla="*/ 1085528 h 2007826"/>
              <a:gd name="connsiteX213" fmla="*/ 919213 w 12192000"/>
              <a:gd name="connsiteY213" fmla="*/ 1068762 h 2007826"/>
              <a:gd name="connsiteX214" fmla="*/ 11717607 w 12192000"/>
              <a:gd name="connsiteY214" fmla="*/ 1060760 h 2007826"/>
              <a:gd name="connsiteX215" fmla="*/ 11714321 w 12192000"/>
              <a:gd name="connsiteY215" fmla="*/ 1075525 h 2007826"/>
              <a:gd name="connsiteX216" fmla="*/ 11717607 w 12192000"/>
              <a:gd name="connsiteY216" fmla="*/ 1060760 h 2007826"/>
              <a:gd name="connsiteX217" fmla="*/ 945152 w 12192000"/>
              <a:gd name="connsiteY217" fmla="*/ 1060621 h 2007826"/>
              <a:gd name="connsiteX218" fmla="*/ 938977 w 12192000"/>
              <a:gd name="connsiteY218" fmla="*/ 1061284 h 2007826"/>
              <a:gd name="connsiteX219" fmla="*/ 945152 w 12192000"/>
              <a:gd name="connsiteY219" fmla="*/ 1060621 h 2007826"/>
              <a:gd name="connsiteX220" fmla="*/ 960023 w 12192000"/>
              <a:gd name="connsiteY220" fmla="*/ 1055874 h 2007826"/>
              <a:gd name="connsiteX221" fmla="*/ 953741 w 12192000"/>
              <a:gd name="connsiteY221" fmla="*/ 1056664 h 2007826"/>
              <a:gd name="connsiteX222" fmla="*/ 960023 w 12192000"/>
              <a:gd name="connsiteY222" fmla="*/ 1055874 h 2007826"/>
              <a:gd name="connsiteX223" fmla="*/ 112693 w 12192000"/>
              <a:gd name="connsiteY223" fmla="*/ 1050800 h 2007826"/>
              <a:gd name="connsiteX224" fmla="*/ 106350 w 12192000"/>
              <a:gd name="connsiteY224" fmla="*/ 1051805 h 2007826"/>
              <a:gd name="connsiteX225" fmla="*/ 112693 w 12192000"/>
              <a:gd name="connsiteY225" fmla="*/ 1050800 h 2007826"/>
              <a:gd name="connsiteX226" fmla="*/ 12140333 w 12192000"/>
              <a:gd name="connsiteY226" fmla="*/ 1047692 h 2007826"/>
              <a:gd name="connsiteX227" fmla="*/ 12129658 w 12192000"/>
              <a:gd name="connsiteY227" fmla="*/ 1049567 h 2007826"/>
              <a:gd name="connsiteX228" fmla="*/ 12149042 w 12192000"/>
              <a:gd name="connsiteY228" fmla="*/ 1055569 h 2007826"/>
              <a:gd name="connsiteX229" fmla="*/ 12140333 w 12192000"/>
              <a:gd name="connsiteY229" fmla="*/ 1047692 h 2007826"/>
              <a:gd name="connsiteX230" fmla="*/ 11670014 w 12192000"/>
              <a:gd name="connsiteY230" fmla="*/ 1046400 h 2007826"/>
              <a:gd name="connsiteX231" fmla="*/ 11663839 w 12192000"/>
              <a:gd name="connsiteY231" fmla="*/ 1047043 h 2007826"/>
              <a:gd name="connsiteX232" fmla="*/ 11670014 w 12192000"/>
              <a:gd name="connsiteY232" fmla="*/ 1046400 h 2007826"/>
              <a:gd name="connsiteX233" fmla="*/ 124596 w 12192000"/>
              <a:gd name="connsiteY233" fmla="*/ 1046269 h 2007826"/>
              <a:gd name="connsiteX234" fmla="*/ 118066 w 12192000"/>
              <a:gd name="connsiteY234" fmla="*/ 1047280 h 2007826"/>
              <a:gd name="connsiteX235" fmla="*/ 124596 w 12192000"/>
              <a:gd name="connsiteY235" fmla="*/ 1046269 h 2007826"/>
              <a:gd name="connsiteX236" fmla="*/ 11656480 w 12192000"/>
              <a:gd name="connsiteY236" fmla="*/ 1041540 h 2007826"/>
              <a:gd name="connsiteX237" fmla="*/ 11650218 w 12192000"/>
              <a:gd name="connsiteY237" fmla="*/ 1042470 h 2007826"/>
              <a:gd name="connsiteX238" fmla="*/ 11656480 w 12192000"/>
              <a:gd name="connsiteY238" fmla="*/ 1041540 h 2007826"/>
              <a:gd name="connsiteX239" fmla="*/ 1066847 w 12192000"/>
              <a:gd name="connsiteY239" fmla="*/ 1036803 h 2007826"/>
              <a:gd name="connsiteX240" fmla="*/ 1067609 w 12192000"/>
              <a:gd name="connsiteY240" fmla="*/ 1043471 h 2007826"/>
              <a:gd name="connsiteX241" fmla="*/ 1058846 w 12192000"/>
              <a:gd name="connsiteY241" fmla="*/ 1038136 h 2007826"/>
              <a:gd name="connsiteX242" fmla="*/ 1046560 w 12192000"/>
              <a:gd name="connsiteY242" fmla="*/ 1050472 h 2007826"/>
              <a:gd name="connsiteX243" fmla="*/ 1062180 w 12192000"/>
              <a:gd name="connsiteY243" fmla="*/ 1050520 h 2007826"/>
              <a:gd name="connsiteX244" fmla="*/ 1073133 w 12192000"/>
              <a:gd name="connsiteY244" fmla="*/ 1037565 h 2007826"/>
              <a:gd name="connsiteX245" fmla="*/ 11614206 w 12192000"/>
              <a:gd name="connsiteY245" fmla="*/ 1031883 h 2007826"/>
              <a:gd name="connsiteX246" fmla="*/ 11608165 w 12192000"/>
              <a:gd name="connsiteY246" fmla="*/ 1033135 h 2007826"/>
              <a:gd name="connsiteX247" fmla="*/ 11614206 w 12192000"/>
              <a:gd name="connsiteY247" fmla="*/ 1031883 h 2007826"/>
              <a:gd name="connsiteX248" fmla="*/ 12070472 w 12192000"/>
              <a:gd name="connsiteY248" fmla="*/ 1027530 h 2007826"/>
              <a:gd name="connsiteX249" fmla="*/ 12064317 w 12192000"/>
              <a:gd name="connsiteY249" fmla="*/ 1028467 h 2007826"/>
              <a:gd name="connsiteX250" fmla="*/ 12070472 w 12192000"/>
              <a:gd name="connsiteY250" fmla="*/ 1027530 h 2007826"/>
              <a:gd name="connsiteX251" fmla="*/ 165074 w 12192000"/>
              <a:gd name="connsiteY251" fmla="*/ 1026788 h 2007826"/>
              <a:gd name="connsiteX252" fmla="*/ 171634 w 12192000"/>
              <a:gd name="connsiteY252" fmla="*/ 1033230 h 2007826"/>
              <a:gd name="connsiteX253" fmla="*/ 157728 w 12192000"/>
              <a:gd name="connsiteY253" fmla="*/ 1031420 h 2007826"/>
              <a:gd name="connsiteX254" fmla="*/ 165074 w 12192000"/>
              <a:gd name="connsiteY254" fmla="*/ 1026788 h 2007826"/>
              <a:gd name="connsiteX255" fmla="*/ 1069231 w 12192000"/>
              <a:gd name="connsiteY255" fmla="*/ 1022753 h 2007826"/>
              <a:gd name="connsiteX256" fmla="*/ 1062989 w 12192000"/>
              <a:gd name="connsiteY256" fmla="*/ 1023228 h 2007826"/>
              <a:gd name="connsiteX257" fmla="*/ 1069231 w 12192000"/>
              <a:gd name="connsiteY257" fmla="*/ 1022753 h 2007826"/>
              <a:gd name="connsiteX258" fmla="*/ 12032765 w 12192000"/>
              <a:gd name="connsiteY258" fmla="*/ 1017824 h 2007826"/>
              <a:gd name="connsiteX259" fmla="*/ 12026503 w 12192000"/>
              <a:gd name="connsiteY259" fmla="*/ 1018608 h 2007826"/>
              <a:gd name="connsiteX260" fmla="*/ 12032765 w 12192000"/>
              <a:gd name="connsiteY260" fmla="*/ 1017824 h 2007826"/>
              <a:gd name="connsiteX261" fmla="*/ 12008756 w 12192000"/>
              <a:gd name="connsiteY261" fmla="*/ 1012821 h 2007826"/>
              <a:gd name="connsiteX262" fmla="*/ 12002548 w 12192000"/>
              <a:gd name="connsiteY262" fmla="*/ 1013893 h 2007826"/>
              <a:gd name="connsiteX263" fmla="*/ 12008756 w 12192000"/>
              <a:gd name="connsiteY263" fmla="*/ 1012821 h 2007826"/>
              <a:gd name="connsiteX264" fmla="*/ 11532662 w 12192000"/>
              <a:gd name="connsiteY264" fmla="*/ 1008313 h 2007826"/>
              <a:gd name="connsiteX265" fmla="*/ 11526393 w 12192000"/>
              <a:gd name="connsiteY265" fmla="*/ 1009130 h 2007826"/>
              <a:gd name="connsiteX266" fmla="*/ 11532662 w 12192000"/>
              <a:gd name="connsiteY266" fmla="*/ 1008313 h 2007826"/>
              <a:gd name="connsiteX267" fmla="*/ 11994755 w 12192000"/>
              <a:gd name="connsiteY267" fmla="*/ 1008178 h 2007826"/>
              <a:gd name="connsiteX268" fmla="*/ 11988546 w 12192000"/>
              <a:gd name="connsiteY268" fmla="*/ 1009082 h 2007826"/>
              <a:gd name="connsiteX269" fmla="*/ 11994755 w 12192000"/>
              <a:gd name="connsiteY269" fmla="*/ 1008178 h 2007826"/>
              <a:gd name="connsiteX270" fmla="*/ 12032746 w 12192000"/>
              <a:gd name="connsiteY270" fmla="*/ 1007778 h 2007826"/>
              <a:gd name="connsiteX271" fmla="*/ 12026551 w 12192000"/>
              <a:gd name="connsiteY271" fmla="*/ 1008796 h 2007826"/>
              <a:gd name="connsiteX272" fmla="*/ 12032746 w 12192000"/>
              <a:gd name="connsiteY272" fmla="*/ 1007778 h 2007826"/>
              <a:gd name="connsiteX273" fmla="*/ 856282 w 12192000"/>
              <a:gd name="connsiteY273" fmla="*/ 1003569 h 2007826"/>
              <a:gd name="connsiteX274" fmla="*/ 850148 w 12192000"/>
              <a:gd name="connsiteY274" fmla="*/ 1003937 h 2007826"/>
              <a:gd name="connsiteX275" fmla="*/ 856282 w 12192000"/>
              <a:gd name="connsiteY275" fmla="*/ 1003569 h 2007826"/>
              <a:gd name="connsiteX276" fmla="*/ 328324 w 12192000"/>
              <a:gd name="connsiteY276" fmla="*/ 1001794 h 2007826"/>
              <a:gd name="connsiteX277" fmla="*/ 298225 w 12192000"/>
              <a:gd name="connsiteY277" fmla="*/ 1016083 h 2007826"/>
              <a:gd name="connsiteX278" fmla="*/ 280937 w 12192000"/>
              <a:gd name="connsiteY278" fmla="*/ 1023084 h 2007826"/>
              <a:gd name="connsiteX279" fmla="*/ 279889 w 12192000"/>
              <a:gd name="connsiteY279" fmla="*/ 1017702 h 2007826"/>
              <a:gd name="connsiteX280" fmla="*/ 285747 w 12192000"/>
              <a:gd name="connsiteY280" fmla="*/ 1018226 h 2007826"/>
              <a:gd name="connsiteX281" fmla="*/ 286318 w 12192000"/>
              <a:gd name="connsiteY281" fmla="*/ 1014035 h 2007826"/>
              <a:gd name="connsiteX282" fmla="*/ 328324 w 12192000"/>
              <a:gd name="connsiteY282" fmla="*/ 1001794 h 2007826"/>
              <a:gd name="connsiteX283" fmla="*/ 11930110 w 12192000"/>
              <a:gd name="connsiteY283" fmla="*/ 1001557 h 2007826"/>
              <a:gd name="connsiteX284" fmla="*/ 11930015 w 12192000"/>
              <a:gd name="connsiteY284" fmla="*/ 1007367 h 2007826"/>
              <a:gd name="connsiteX285" fmla="*/ 11956066 w 12192000"/>
              <a:gd name="connsiteY285" fmla="*/ 1017179 h 2007826"/>
              <a:gd name="connsiteX286" fmla="*/ 11943398 w 12192000"/>
              <a:gd name="connsiteY286" fmla="*/ 1018417 h 2007826"/>
              <a:gd name="connsiteX287" fmla="*/ 11941255 w 12192000"/>
              <a:gd name="connsiteY287" fmla="*/ 1032754 h 2007826"/>
              <a:gd name="connsiteX288" fmla="*/ 12042029 w 12192000"/>
              <a:gd name="connsiteY288" fmla="*/ 1064618 h 2007826"/>
              <a:gd name="connsiteX289" fmla="*/ 12051411 w 12192000"/>
              <a:gd name="connsiteY289" fmla="*/ 1066952 h 2007826"/>
              <a:gd name="connsiteX290" fmla="*/ 12087654 w 12192000"/>
              <a:gd name="connsiteY290" fmla="*/ 1075430 h 2007826"/>
              <a:gd name="connsiteX291" fmla="*/ 12089749 w 12192000"/>
              <a:gd name="connsiteY291" fmla="*/ 1067286 h 2007826"/>
              <a:gd name="connsiteX292" fmla="*/ 12054126 w 12192000"/>
              <a:gd name="connsiteY292" fmla="*/ 1059998 h 2007826"/>
              <a:gd name="connsiteX293" fmla="*/ 12053697 w 12192000"/>
              <a:gd name="connsiteY293" fmla="*/ 1054949 h 2007826"/>
              <a:gd name="connsiteX294" fmla="*/ 12045505 w 12192000"/>
              <a:gd name="connsiteY294" fmla="*/ 1059808 h 2007826"/>
              <a:gd name="connsiteX295" fmla="*/ 12037837 w 12192000"/>
              <a:gd name="connsiteY295" fmla="*/ 1050758 h 2007826"/>
              <a:gd name="connsiteX296" fmla="*/ 12031695 w 12192000"/>
              <a:gd name="connsiteY296" fmla="*/ 1056188 h 2007826"/>
              <a:gd name="connsiteX297" fmla="*/ 12024883 w 12192000"/>
              <a:gd name="connsiteY297" fmla="*/ 1048234 h 2007826"/>
              <a:gd name="connsiteX298" fmla="*/ 12001166 w 12192000"/>
              <a:gd name="connsiteY298" fmla="*/ 1045757 h 2007826"/>
              <a:gd name="connsiteX299" fmla="*/ 12001023 w 12192000"/>
              <a:gd name="connsiteY299" fmla="*/ 1031325 h 2007826"/>
              <a:gd name="connsiteX300" fmla="*/ 11994213 w 12192000"/>
              <a:gd name="connsiteY300" fmla="*/ 1030849 h 2007826"/>
              <a:gd name="connsiteX301" fmla="*/ 11996928 w 12192000"/>
              <a:gd name="connsiteY301" fmla="*/ 1046662 h 2007826"/>
              <a:gd name="connsiteX302" fmla="*/ 11982164 w 12192000"/>
              <a:gd name="connsiteY302" fmla="*/ 1030896 h 2007826"/>
              <a:gd name="connsiteX303" fmla="*/ 11983688 w 12192000"/>
              <a:gd name="connsiteY303" fmla="*/ 1044328 h 2007826"/>
              <a:gd name="connsiteX304" fmla="*/ 11969925 w 12192000"/>
              <a:gd name="connsiteY304" fmla="*/ 1032659 h 2007826"/>
              <a:gd name="connsiteX305" fmla="*/ 11981450 w 12192000"/>
              <a:gd name="connsiteY305" fmla="*/ 1031135 h 2007826"/>
              <a:gd name="connsiteX306" fmla="*/ 11958685 w 12192000"/>
              <a:gd name="connsiteY306" fmla="*/ 1021466 h 2007826"/>
              <a:gd name="connsiteX307" fmla="*/ 11958685 w 12192000"/>
              <a:gd name="connsiteY307" fmla="*/ 1016560 h 2007826"/>
              <a:gd name="connsiteX308" fmla="*/ 12010501 w 12192000"/>
              <a:gd name="connsiteY308" fmla="*/ 1024848 h 2007826"/>
              <a:gd name="connsiteX309" fmla="*/ 11975449 w 12192000"/>
              <a:gd name="connsiteY309" fmla="*/ 1014798 h 2007826"/>
              <a:gd name="connsiteX310" fmla="*/ 11951398 w 12192000"/>
              <a:gd name="connsiteY310" fmla="*/ 1006939 h 2007826"/>
              <a:gd name="connsiteX311" fmla="*/ 11930110 w 12192000"/>
              <a:gd name="connsiteY311" fmla="*/ 1001557 h 2007826"/>
              <a:gd name="connsiteX312" fmla="*/ 11888629 w 12192000"/>
              <a:gd name="connsiteY312" fmla="*/ 1001366 h 2007826"/>
              <a:gd name="connsiteX313" fmla="*/ 11894630 w 12192000"/>
              <a:gd name="connsiteY313" fmla="*/ 1017989 h 2007826"/>
              <a:gd name="connsiteX314" fmla="*/ 11888629 w 12192000"/>
              <a:gd name="connsiteY314" fmla="*/ 1001366 h 2007826"/>
              <a:gd name="connsiteX315" fmla="*/ 11925300 w 12192000"/>
              <a:gd name="connsiteY315" fmla="*/ 998604 h 2007826"/>
              <a:gd name="connsiteX316" fmla="*/ 11912965 w 12192000"/>
              <a:gd name="connsiteY316" fmla="*/ 1000271 h 2007826"/>
              <a:gd name="connsiteX317" fmla="*/ 11910013 w 12192000"/>
              <a:gd name="connsiteY317" fmla="*/ 1011368 h 2007826"/>
              <a:gd name="connsiteX318" fmla="*/ 11917538 w 12192000"/>
              <a:gd name="connsiteY318" fmla="*/ 1020847 h 2007826"/>
              <a:gd name="connsiteX319" fmla="*/ 11905964 w 12192000"/>
              <a:gd name="connsiteY319" fmla="*/ 1007320 h 2007826"/>
              <a:gd name="connsiteX320" fmla="*/ 11901440 w 12192000"/>
              <a:gd name="connsiteY320" fmla="*/ 1006891 h 2007826"/>
              <a:gd name="connsiteX321" fmla="*/ 11901488 w 12192000"/>
              <a:gd name="connsiteY321" fmla="*/ 1022037 h 2007826"/>
              <a:gd name="connsiteX322" fmla="*/ 11917918 w 12192000"/>
              <a:gd name="connsiteY322" fmla="*/ 1025467 h 2007826"/>
              <a:gd name="connsiteX323" fmla="*/ 11936825 w 12192000"/>
              <a:gd name="connsiteY323" fmla="*/ 1032897 h 2007826"/>
              <a:gd name="connsiteX324" fmla="*/ 11934396 w 12192000"/>
              <a:gd name="connsiteY324" fmla="*/ 1018560 h 2007826"/>
              <a:gd name="connsiteX325" fmla="*/ 11943969 w 12192000"/>
              <a:gd name="connsiteY325" fmla="*/ 1016750 h 2007826"/>
              <a:gd name="connsiteX326" fmla="*/ 11927967 w 12192000"/>
              <a:gd name="connsiteY326" fmla="*/ 1010749 h 2007826"/>
              <a:gd name="connsiteX327" fmla="*/ 11930539 w 12192000"/>
              <a:gd name="connsiteY327" fmla="*/ 1026848 h 2007826"/>
              <a:gd name="connsiteX328" fmla="*/ 11914632 w 12192000"/>
              <a:gd name="connsiteY328" fmla="*/ 1003986 h 2007826"/>
              <a:gd name="connsiteX329" fmla="*/ 11925300 w 12192000"/>
              <a:gd name="connsiteY329" fmla="*/ 1003700 h 2007826"/>
              <a:gd name="connsiteX330" fmla="*/ 11859363 w 12192000"/>
              <a:gd name="connsiteY330" fmla="*/ 996507 h 2007826"/>
              <a:gd name="connsiteX331" fmla="*/ 11872340 w 12192000"/>
              <a:gd name="connsiteY331" fmla="*/ 1001222 h 2007826"/>
              <a:gd name="connsiteX332" fmla="*/ 11873436 w 12192000"/>
              <a:gd name="connsiteY332" fmla="*/ 1006366 h 2007826"/>
              <a:gd name="connsiteX333" fmla="*/ 11854528 w 12192000"/>
              <a:gd name="connsiteY333" fmla="*/ 1001937 h 2007826"/>
              <a:gd name="connsiteX334" fmla="*/ 11859363 w 12192000"/>
              <a:gd name="connsiteY334" fmla="*/ 996507 h 2007826"/>
              <a:gd name="connsiteX335" fmla="*/ 11223508 w 12192000"/>
              <a:gd name="connsiteY335" fmla="*/ 993968 h 2007826"/>
              <a:gd name="connsiteX336" fmla="*/ 11217307 w 12192000"/>
              <a:gd name="connsiteY336" fmla="*/ 994698 h 2007826"/>
              <a:gd name="connsiteX337" fmla="*/ 11223508 w 12192000"/>
              <a:gd name="connsiteY337" fmla="*/ 993968 h 2007826"/>
              <a:gd name="connsiteX338" fmla="*/ 11444431 w 12192000"/>
              <a:gd name="connsiteY338" fmla="*/ 986553 h 2007826"/>
              <a:gd name="connsiteX339" fmla="*/ 11444431 w 12192000"/>
              <a:gd name="connsiteY339" fmla="*/ 986553 h 2007826"/>
              <a:gd name="connsiteX340" fmla="*/ 12192000 w 12192000"/>
              <a:gd name="connsiteY340" fmla="*/ 985886 h 2007826"/>
              <a:gd name="connsiteX341" fmla="*/ 12192000 w 12192000"/>
              <a:gd name="connsiteY341" fmla="*/ 988601 h 2007826"/>
              <a:gd name="connsiteX342" fmla="*/ 12189619 w 12192000"/>
              <a:gd name="connsiteY342" fmla="*/ 989172 h 2007826"/>
              <a:gd name="connsiteX343" fmla="*/ 12189428 w 12192000"/>
              <a:gd name="connsiteY343" fmla="*/ 986839 h 2007826"/>
              <a:gd name="connsiteX344" fmla="*/ 11178112 w 12192000"/>
              <a:gd name="connsiteY344" fmla="*/ 985553 h 2007826"/>
              <a:gd name="connsiteX345" fmla="*/ 11191827 w 12192000"/>
              <a:gd name="connsiteY345" fmla="*/ 993698 h 2007826"/>
              <a:gd name="connsiteX346" fmla="*/ 11178112 w 12192000"/>
              <a:gd name="connsiteY346" fmla="*/ 985553 h 2007826"/>
              <a:gd name="connsiteX347" fmla="*/ 11943493 w 12192000"/>
              <a:gd name="connsiteY347" fmla="*/ 983695 h 2007826"/>
              <a:gd name="connsiteX348" fmla="*/ 11949446 w 12192000"/>
              <a:gd name="connsiteY348" fmla="*/ 999366 h 2007826"/>
              <a:gd name="connsiteX349" fmla="*/ 11954256 w 12192000"/>
              <a:gd name="connsiteY349" fmla="*/ 999175 h 2007826"/>
              <a:gd name="connsiteX350" fmla="*/ 11952446 w 12192000"/>
              <a:gd name="connsiteY350" fmla="*/ 990745 h 2007826"/>
              <a:gd name="connsiteX351" fmla="*/ 11972734 w 12192000"/>
              <a:gd name="connsiteY351" fmla="*/ 995365 h 2007826"/>
              <a:gd name="connsiteX352" fmla="*/ 11973211 w 12192000"/>
              <a:gd name="connsiteY352" fmla="*/ 999318 h 2007826"/>
              <a:gd name="connsiteX353" fmla="*/ 11986951 w 12192000"/>
              <a:gd name="connsiteY353" fmla="*/ 998703 h 2007826"/>
              <a:gd name="connsiteX354" fmla="*/ 11988030 w 12192000"/>
              <a:gd name="connsiteY354" fmla="*/ 999076 h 2007826"/>
              <a:gd name="connsiteX355" fmla="*/ 11986974 w 12192000"/>
              <a:gd name="connsiteY355" fmla="*/ 1004224 h 2007826"/>
              <a:gd name="connsiteX356" fmla="*/ 11999214 w 12192000"/>
              <a:gd name="connsiteY356" fmla="*/ 1002938 h 2007826"/>
              <a:gd name="connsiteX357" fmla="*/ 11988030 w 12192000"/>
              <a:gd name="connsiteY357" fmla="*/ 999076 h 2007826"/>
              <a:gd name="connsiteX358" fmla="*/ 11988117 w 12192000"/>
              <a:gd name="connsiteY358" fmla="*/ 998651 h 2007826"/>
              <a:gd name="connsiteX359" fmla="*/ 11986951 w 12192000"/>
              <a:gd name="connsiteY359" fmla="*/ 998703 h 2007826"/>
              <a:gd name="connsiteX360" fmla="*/ 11932587 w 12192000"/>
              <a:gd name="connsiteY360" fmla="*/ 979837 h 2007826"/>
              <a:gd name="connsiteX361" fmla="*/ 11939921 w 12192000"/>
              <a:gd name="connsiteY361" fmla="*/ 991507 h 2007826"/>
              <a:gd name="connsiteX362" fmla="*/ 11932587 w 12192000"/>
              <a:gd name="connsiteY362" fmla="*/ 979837 h 2007826"/>
              <a:gd name="connsiteX363" fmla="*/ 12163901 w 12192000"/>
              <a:gd name="connsiteY363" fmla="*/ 976408 h 2007826"/>
              <a:gd name="connsiteX364" fmla="*/ 12163901 w 12192000"/>
              <a:gd name="connsiteY364" fmla="*/ 976408 h 2007826"/>
              <a:gd name="connsiteX365" fmla="*/ 12149566 w 12192000"/>
              <a:gd name="connsiteY365" fmla="*/ 972073 h 2007826"/>
              <a:gd name="connsiteX366" fmla="*/ 12149566 w 12192000"/>
              <a:gd name="connsiteY366" fmla="*/ 972073 h 2007826"/>
              <a:gd name="connsiteX367" fmla="*/ 12191999 w 12192000"/>
              <a:gd name="connsiteY367" fmla="*/ 972026 h 2007826"/>
              <a:gd name="connsiteX368" fmla="*/ 12191999 w 12192000"/>
              <a:gd name="connsiteY368" fmla="*/ 974836 h 2007826"/>
              <a:gd name="connsiteX369" fmla="*/ 12189618 w 12192000"/>
              <a:gd name="connsiteY369" fmla="*/ 974360 h 2007826"/>
              <a:gd name="connsiteX370" fmla="*/ 12189666 w 12192000"/>
              <a:gd name="connsiteY370" fmla="*/ 972359 h 2007826"/>
              <a:gd name="connsiteX371" fmla="*/ 405289 w 12192000"/>
              <a:gd name="connsiteY371" fmla="*/ 971788 h 2007826"/>
              <a:gd name="connsiteX372" fmla="*/ 405289 w 12192000"/>
              <a:gd name="connsiteY372" fmla="*/ 971788 h 2007826"/>
              <a:gd name="connsiteX373" fmla="*/ 11436862 w 12192000"/>
              <a:gd name="connsiteY373" fmla="*/ 970140 h 2007826"/>
              <a:gd name="connsiteX374" fmla="*/ 11430714 w 12192000"/>
              <a:gd name="connsiteY374" fmla="*/ 970883 h 2007826"/>
              <a:gd name="connsiteX375" fmla="*/ 11436862 w 12192000"/>
              <a:gd name="connsiteY375" fmla="*/ 970140 h 2007826"/>
              <a:gd name="connsiteX376" fmla="*/ 12142263 w 12192000"/>
              <a:gd name="connsiteY376" fmla="*/ 970094 h 2007826"/>
              <a:gd name="connsiteX377" fmla="*/ 12136135 w 12192000"/>
              <a:gd name="connsiteY377" fmla="*/ 970931 h 2007826"/>
              <a:gd name="connsiteX378" fmla="*/ 12142263 w 12192000"/>
              <a:gd name="connsiteY378" fmla="*/ 970094 h 2007826"/>
              <a:gd name="connsiteX379" fmla="*/ 11899246 w 12192000"/>
              <a:gd name="connsiteY379" fmla="*/ 969990 h 2007826"/>
              <a:gd name="connsiteX380" fmla="*/ 11893058 w 12192000"/>
              <a:gd name="connsiteY380" fmla="*/ 971169 h 2007826"/>
              <a:gd name="connsiteX381" fmla="*/ 11899246 w 12192000"/>
              <a:gd name="connsiteY381" fmla="*/ 969990 h 2007826"/>
              <a:gd name="connsiteX382" fmla="*/ 11759184 w 12192000"/>
              <a:gd name="connsiteY382" fmla="*/ 966787 h 2007826"/>
              <a:gd name="connsiteX383" fmla="*/ 11759184 w 12192000"/>
              <a:gd name="connsiteY383" fmla="*/ 966787 h 2007826"/>
              <a:gd name="connsiteX384" fmla="*/ 341236 w 12192000"/>
              <a:gd name="connsiteY384" fmla="*/ 966548 h 2007826"/>
              <a:gd name="connsiteX385" fmla="*/ 324424 w 12192000"/>
              <a:gd name="connsiteY385" fmla="*/ 981408 h 2007826"/>
              <a:gd name="connsiteX386" fmla="*/ 333425 w 12192000"/>
              <a:gd name="connsiteY386" fmla="*/ 981266 h 2007826"/>
              <a:gd name="connsiteX387" fmla="*/ 333616 w 12192000"/>
              <a:gd name="connsiteY387" fmla="*/ 995602 h 2007826"/>
              <a:gd name="connsiteX388" fmla="*/ 324567 w 12192000"/>
              <a:gd name="connsiteY388" fmla="*/ 989887 h 2007826"/>
              <a:gd name="connsiteX389" fmla="*/ 318090 w 12192000"/>
              <a:gd name="connsiteY389" fmla="*/ 997079 h 2007826"/>
              <a:gd name="connsiteX390" fmla="*/ 301850 w 12192000"/>
              <a:gd name="connsiteY390" fmla="*/ 1002794 h 2007826"/>
              <a:gd name="connsiteX391" fmla="*/ 296611 w 12192000"/>
              <a:gd name="connsiteY391" fmla="*/ 998555 h 2007826"/>
              <a:gd name="connsiteX392" fmla="*/ 289134 w 12192000"/>
              <a:gd name="connsiteY392" fmla="*/ 1009224 h 2007826"/>
              <a:gd name="connsiteX393" fmla="*/ 282514 w 12192000"/>
              <a:gd name="connsiteY393" fmla="*/ 1003223 h 2007826"/>
              <a:gd name="connsiteX394" fmla="*/ 274752 w 12192000"/>
              <a:gd name="connsiteY394" fmla="*/ 1013987 h 2007826"/>
              <a:gd name="connsiteX395" fmla="*/ 268179 w 12192000"/>
              <a:gd name="connsiteY395" fmla="*/ 1007938 h 2007826"/>
              <a:gd name="connsiteX396" fmla="*/ 260607 w 12192000"/>
              <a:gd name="connsiteY396" fmla="*/ 1018655 h 2007826"/>
              <a:gd name="connsiteX397" fmla="*/ 252224 w 12192000"/>
              <a:gd name="connsiteY397" fmla="*/ 1011891 h 2007826"/>
              <a:gd name="connsiteX398" fmla="*/ 250273 w 12192000"/>
              <a:gd name="connsiteY398" fmla="*/ 1029181 h 2007826"/>
              <a:gd name="connsiteX399" fmla="*/ 239843 w 12192000"/>
              <a:gd name="connsiteY399" fmla="*/ 1017178 h 2007826"/>
              <a:gd name="connsiteX400" fmla="*/ 232223 w 12192000"/>
              <a:gd name="connsiteY400" fmla="*/ 1028038 h 2007826"/>
              <a:gd name="connsiteX401" fmla="*/ 225889 w 12192000"/>
              <a:gd name="connsiteY401" fmla="*/ 1022608 h 2007826"/>
              <a:gd name="connsiteX402" fmla="*/ 218221 w 12192000"/>
              <a:gd name="connsiteY402" fmla="*/ 1030658 h 2007826"/>
              <a:gd name="connsiteX403" fmla="*/ 210887 w 12192000"/>
              <a:gd name="connsiteY403" fmla="*/ 1029753 h 2007826"/>
              <a:gd name="connsiteX404" fmla="*/ 203743 w 12192000"/>
              <a:gd name="connsiteY404" fmla="*/ 1034468 h 2007826"/>
              <a:gd name="connsiteX405" fmla="*/ 196552 w 12192000"/>
              <a:gd name="connsiteY405" fmla="*/ 1034611 h 2007826"/>
              <a:gd name="connsiteX406" fmla="*/ 189599 w 12192000"/>
              <a:gd name="connsiteY406" fmla="*/ 1039564 h 2007826"/>
              <a:gd name="connsiteX407" fmla="*/ 182312 w 12192000"/>
              <a:gd name="connsiteY407" fmla="*/ 1039421 h 2007826"/>
              <a:gd name="connsiteX408" fmla="*/ 161547 w 12192000"/>
              <a:gd name="connsiteY408" fmla="*/ 1050900 h 2007826"/>
              <a:gd name="connsiteX409" fmla="*/ 170501 w 12192000"/>
              <a:gd name="connsiteY409" fmla="*/ 1056330 h 2007826"/>
              <a:gd name="connsiteX410" fmla="*/ 176835 w 12192000"/>
              <a:gd name="connsiteY410" fmla="*/ 1047471 h 2007826"/>
              <a:gd name="connsiteX411" fmla="*/ 193647 w 12192000"/>
              <a:gd name="connsiteY411" fmla="*/ 1049757 h 2007826"/>
              <a:gd name="connsiteX412" fmla="*/ 78108 w 12192000"/>
              <a:gd name="connsiteY412" fmla="*/ 1091766 h 2007826"/>
              <a:gd name="connsiteX413" fmla="*/ 63964 w 12192000"/>
              <a:gd name="connsiteY413" fmla="*/ 1085432 h 2007826"/>
              <a:gd name="connsiteX414" fmla="*/ 120971 w 12192000"/>
              <a:gd name="connsiteY414" fmla="*/ 1067523 h 2007826"/>
              <a:gd name="connsiteX415" fmla="*/ 134449 w 12192000"/>
              <a:gd name="connsiteY415" fmla="*/ 1063236 h 2007826"/>
              <a:gd name="connsiteX416" fmla="*/ 142640 w 12192000"/>
              <a:gd name="connsiteY416" fmla="*/ 1063855 h 2007826"/>
              <a:gd name="connsiteX417" fmla="*/ 147165 w 12192000"/>
              <a:gd name="connsiteY417" fmla="*/ 1056568 h 2007826"/>
              <a:gd name="connsiteX418" fmla="*/ 126686 w 12192000"/>
              <a:gd name="connsiteY418" fmla="*/ 1059378 h 2007826"/>
              <a:gd name="connsiteX419" fmla="*/ 27436 w 12192000"/>
              <a:gd name="connsiteY419" fmla="*/ 1098625 h 2007826"/>
              <a:gd name="connsiteX420" fmla="*/ 54772 w 12192000"/>
              <a:gd name="connsiteY420" fmla="*/ 1093386 h 2007826"/>
              <a:gd name="connsiteX421" fmla="*/ 47248 w 12192000"/>
              <a:gd name="connsiteY421" fmla="*/ 1102674 h 2007826"/>
              <a:gd name="connsiteX422" fmla="*/ 27722 w 12192000"/>
              <a:gd name="connsiteY422" fmla="*/ 1109866 h 2007826"/>
              <a:gd name="connsiteX423" fmla="*/ 33341 w 12192000"/>
              <a:gd name="connsiteY423" fmla="*/ 1098625 h 2007826"/>
              <a:gd name="connsiteX424" fmla="*/ 18958 w 12192000"/>
              <a:gd name="connsiteY424" fmla="*/ 1108627 h 2007826"/>
              <a:gd name="connsiteX425" fmla="*/ 29484 w 12192000"/>
              <a:gd name="connsiteY425" fmla="*/ 1093814 h 2007826"/>
              <a:gd name="connsiteX426" fmla="*/ 9720 w 12192000"/>
              <a:gd name="connsiteY426" fmla="*/ 1104245 h 2007826"/>
              <a:gd name="connsiteX427" fmla="*/ 13196 w 12192000"/>
              <a:gd name="connsiteY427" fmla="*/ 1108627 h 2007826"/>
              <a:gd name="connsiteX428" fmla="*/ 52 w 12192000"/>
              <a:gd name="connsiteY428" fmla="*/ 1118153 h 2007826"/>
              <a:gd name="connsiteX429" fmla="*/ 52 w 12192000"/>
              <a:gd name="connsiteY429" fmla="*/ 1094195 h 2007826"/>
              <a:gd name="connsiteX430" fmla="*/ 7291 w 12192000"/>
              <a:gd name="connsiteY430" fmla="*/ 1092814 h 2007826"/>
              <a:gd name="connsiteX431" fmla="*/ 16816 w 12192000"/>
              <a:gd name="connsiteY431" fmla="*/ 1080764 h 2007826"/>
              <a:gd name="connsiteX432" fmla="*/ 18626 w 12192000"/>
              <a:gd name="connsiteY432" fmla="*/ 1087289 h 2007826"/>
              <a:gd name="connsiteX433" fmla="*/ 33531 w 12192000"/>
              <a:gd name="connsiteY433" fmla="*/ 1081669 h 2007826"/>
              <a:gd name="connsiteX434" fmla="*/ 26865 w 12192000"/>
              <a:gd name="connsiteY434" fmla="*/ 1068666 h 2007826"/>
              <a:gd name="connsiteX435" fmla="*/ 50534 w 12192000"/>
              <a:gd name="connsiteY435" fmla="*/ 1077811 h 2007826"/>
              <a:gd name="connsiteX436" fmla="*/ 99111 w 12192000"/>
              <a:gd name="connsiteY436" fmla="*/ 1056759 h 2007826"/>
              <a:gd name="connsiteX437" fmla="*/ 53534 w 12192000"/>
              <a:gd name="connsiteY437" fmla="*/ 1070952 h 2007826"/>
              <a:gd name="connsiteX438" fmla="*/ 59249 w 12192000"/>
              <a:gd name="connsiteY438" fmla="*/ 1063331 h 2007826"/>
              <a:gd name="connsiteX439" fmla="*/ 126781 w 12192000"/>
              <a:gd name="connsiteY439" fmla="*/ 1039660 h 2007826"/>
              <a:gd name="connsiteX440" fmla="*/ 149927 w 12192000"/>
              <a:gd name="connsiteY440" fmla="*/ 1041041 h 2007826"/>
              <a:gd name="connsiteX441" fmla="*/ 171644 w 12192000"/>
              <a:gd name="connsiteY441" fmla="*/ 1033230 h 2007826"/>
              <a:gd name="connsiteX442" fmla="*/ 197885 w 12192000"/>
              <a:gd name="connsiteY442" fmla="*/ 1025037 h 2007826"/>
              <a:gd name="connsiteX443" fmla="*/ 183312 w 12192000"/>
              <a:gd name="connsiteY443" fmla="*/ 1021227 h 2007826"/>
              <a:gd name="connsiteX444" fmla="*/ 288324 w 12192000"/>
              <a:gd name="connsiteY444" fmla="*/ 982885 h 2007826"/>
              <a:gd name="connsiteX445" fmla="*/ 282895 w 12192000"/>
              <a:gd name="connsiteY445" fmla="*/ 999365 h 2007826"/>
              <a:gd name="connsiteX446" fmla="*/ 296897 w 12192000"/>
              <a:gd name="connsiteY446" fmla="*/ 980265 h 2007826"/>
              <a:gd name="connsiteX447" fmla="*/ 300992 w 12192000"/>
              <a:gd name="connsiteY447" fmla="*/ 979075 h 2007826"/>
              <a:gd name="connsiteX448" fmla="*/ 296849 w 12192000"/>
              <a:gd name="connsiteY448" fmla="*/ 994792 h 2007826"/>
              <a:gd name="connsiteX449" fmla="*/ 314566 w 12192000"/>
              <a:gd name="connsiteY449" fmla="*/ 973026 h 2007826"/>
              <a:gd name="connsiteX450" fmla="*/ 309374 w 12192000"/>
              <a:gd name="connsiteY450" fmla="*/ 992125 h 2007826"/>
              <a:gd name="connsiteX451" fmla="*/ 326710 w 12192000"/>
              <a:gd name="connsiteY451" fmla="*/ 969358 h 2007826"/>
              <a:gd name="connsiteX452" fmla="*/ 341236 w 12192000"/>
              <a:gd name="connsiteY452" fmla="*/ 966548 h 2007826"/>
              <a:gd name="connsiteX453" fmla="*/ 1308490 w 12192000"/>
              <a:gd name="connsiteY453" fmla="*/ 966358 h 2007826"/>
              <a:gd name="connsiteX454" fmla="*/ 1306109 w 12192000"/>
              <a:gd name="connsiteY454" fmla="*/ 980171 h 2007826"/>
              <a:gd name="connsiteX455" fmla="*/ 1308490 w 12192000"/>
              <a:gd name="connsiteY455" fmla="*/ 966358 h 2007826"/>
              <a:gd name="connsiteX456" fmla="*/ 1343732 w 12192000"/>
              <a:gd name="connsiteY456" fmla="*/ 966025 h 2007826"/>
              <a:gd name="connsiteX457" fmla="*/ 1343732 w 12192000"/>
              <a:gd name="connsiteY457" fmla="*/ 966025 h 2007826"/>
              <a:gd name="connsiteX458" fmla="*/ 12125943 w 12192000"/>
              <a:gd name="connsiteY458" fmla="*/ 965882 h 2007826"/>
              <a:gd name="connsiteX459" fmla="*/ 12125943 w 12192000"/>
              <a:gd name="connsiteY459" fmla="*/ 965882 h 2007826"/>
              <a:gd name="connsiteX460" fmla="*/ 11885380 w 12192000"/>
              <a:gd name="connsiteY460" fmla="*/ 965371 h 2007826"/>
              <a:gd name="connsiteX461" fmla="*/ 11879152 w 12192000"/>
              <a:gd name="connsiteY461" fmla="*/ 966168 h 2007826"/>
              <a:gd name="connsiteX462" fmla="*/ 11885380 w 12192000"/>
              <a:gd name="connsiteY462" fmla="*/ 965371 h 2007826"/>
              <a:gd name="connsiteX463" fmla="*/ 11744611 w 12192000"/>
              <a:gd name="connsiteY463" fmla="*/ 962024 h 2007826"/>
              <a:gd name="connsiteX464" fmla="*/ 11744611 w 12192000"/>
              <a:gd name="connsiteY464" fmla="*/ 962024 h 2007826"/>
              <a:gd name="connsiteX465" fmla="*/ 11870786 w 12192000"/>
              <a:gd name="connsiteY465" fmla="*/ 960608 h 2007826"/>
              <a:gd name="connsiteX466" fmla="*/ 11864530 w 12192000"/>
              <a:gd name="connsiteY466" fmla="*/ 961405 h 2007826"/>
              <a:gd name="connsiteX467" fmla="*/ 11870786 w 12192000"/>
              <a:gd name="connsiteY467" fmla="*/ 960608 h 2007826"/>
              <a:gd name="connsiteX468" fmla="*/ 12110019 w 12192000"/>
              <a:gd name="connsiteY468" fmla="*/ 956993 h 2007826"/>
              <a:gd name="connsiteX469" fmla="*/ 12118419 w 12192000"/>
              <a:gd name="connsiteY469" fmla="*/ 962785 h 2007826"/>
              <a:gd name="connsiteX470" fmla="*/ 12102226 w 12192000"/>
              <a:gd name="connsiteY470" fmla="*/ 961452 h 2007826"/>
              <a:gd name="connsiteX471" fmla="*/ 12110019 w 12192000"/>
              <a:gd name="connsiteY471" fmla="*/ 956993 h 2007826"/>
              <a:gd name="connsiteX472" fmla="*/ 11856491 w 12192000"/>
              <a:gd name="connsiteY472" fmla="*/ 955846 h 2007826"/>
              <a:gd name="connsiteX473" fmla="*/ 11850243 w 12192000"/>
              <a:gd name="connsiteY473" fmla="*/ 956689 h 2007826"/>
              <a:gd name="connsiteX474" fmla="*/ 11856491 w 12192000"/>
              <a:gd name="connsiteY474" fmla="*/ 955846 h 2007826"/>
              <a:gd name="connsiteX475" fmla="*/ 362096 w 12192000"/>
              <a:gd name="connsiteY475" fmla="*/ 954355 h 2007826"/>
              <a:gd name="connsiteX476" fmla="*/ 360620 w 12192000"/>
              <a:gd name="connsiteY476" fmla="*/ 975312 h 2007826"/>
              <a:gd name="connsiteX477" fmla="*/ 372765 w 12192000"/>
              <a:gd name="connsiteY477" fmla="*/ 963929 h 2007826"/>
              <a:gd name="connsiteX478" fmla="*/ 370717 w 12192000"/>
              <a:gd name="connsiteY478" fmla="*/ 978456 h 2007826"/>
              <a:gd name="connsiteX479" fmla="*/ 356905 w 12192000"/>
              <a:gd name="connsiteY479" fmla="*/ 980551 h 2007826"/>
              <a:gd name="connsiteX480" fmla="*/ 357478 w 12192000"/>
              <a:gd name="connsiteY480" fmla="*/ 992078 h 2007826"/>
              <a:gd name="connsiteX481" fmla="*/ 387909 w 12192000"/>
              <a:gd name="connsiteY481" fmla="*/ 979361 h 2007826"/>
              <a:gd name="connsiteX482" fmla="*/ 364860 w 12192000"/>
              <a:gd name="connsiteY482" fmla="*/ 992221 h 2007826"/>
              <a:gd name="connsiteX483" fmla="*/ 345332 w 12192000"/>
              <a:gd name="connsiteY483" fmla="*/ 1003080 h 2007826"/>
              <a:gd name="connsiteX484" fmla="*/ 340428 w 12192000"/>
              <a:gd name="connsiteY484" fmla="*/ 1001175 h 2007826"/>
              <a:gd name="connsiteX485" fmla="*/ 346631 w 12192000"/>
              <a:gd name="connsiteY485" fmla="*/ 983711 h 2007826"/>
              <a:gd name="connsiteX486" fmla="*/ 343471 w 12192000"/>
              <a:gd name="connsiteY486" fmla="*/ 988121 h 2007826"/>
              <a:gd name="connsiteX487" fmla="*/ 338186 w 12192000"/>
              <a:gd name="connsiteY487" fmla="*/ 987267 h 2007826"/>
              <a:gd name="connsiteX488" fmla="*/ 345092 w 12192000"/>
              <a:gd name="connsiteY488" fmla="*/ 971168 h 2007826"/>
              <a:gd name="connsiteX489" fmla="*/ 347224 w 12192000"/>
              <a:gd name="connsiteY489" fmla="*/ 982039 h 2007826"/>
              <a:gd name="connsiteX490" fmla="*/ 354333 w 12192000"/>
              <a:gd name="connsiteY490" fmla="*/ 962023 h 2007826"/>
              <a:gd name="connsiteX491" fmla="*/ 362096 w 12192000"/>
              <a:gd name="connsiteY491" fmla="*/ 954355 h 2007826"/>
              <a:gd name="connsiteX492" fmla="*/ 11716749 w 12192000"/>
              <a:gd name="connsiteY492" fmla="*/ 952593 h 2007826"/>
              <a:gd name="connsiteX493" fmla="*/ 11716749 w 12192000"/>
              <a:gd name="connsiteY493" fmla="*/ 952593 h 2007826"/>
              <a:gd name="connsiteX494" fmla="*/ 979410 w 12192000"/>
              <a:gd name="connsiteY494" fmla="*/ 952307 h 2007826"/>
              <a:gd name="connsiteX495" fmla="*/ 978267 w 12192000"/>
              <a:gd name="connsiteY495" fmla="*/ 969787 h 2007826"/>
              <a:gd name="connsiteX496" fmla="*/ 979410 w 12192000"/>
              <a:gd name="connsiteY496" fmla="*/ 952307 h 2007826"/>
              <a:gd name="connsiteX497" fmla="*/ 468920 w 12192000"/>
              <a:gd name="connsiteY497" fmla="*/ 951069 h 2007826"/>
              <a:gd name="connsiteX498" fmla="*/ 425010 w 12192000"/>
              <a:gd name="connsiteY498" fmla="*/ 968168 h 2007826"/>
              <a:gd name="connsiteX499" fmla="*/ 422391 w 12192000"/>
              <a:gd name="connsiteY499" fmla="*/ 973931 h 2007826"/>
              <a:gd name="connsiteX500" fmla="*/ 411818 w 12192000"/>
              <a:gd name="connsiteY500" fmla="*/ 976789 h 2007826"/>
              <a:gd name="connsiteX501" fmla="*/ 424820 w 12192000"/>
              <a:gd name="connsiteY501" fmla="*/ 963215 h 2007826"/>
              <a:gd name="connsiteX502" fmla="*/ 430916 w 12192000"/>
              <a:gd name="connsiteY502" fmla="*/ 965120 h 2007826"/>
              <a:gd name="connsiteX503" fmla="*/ 468920 w 12192000"/>
              <a:gd name="connsiteY503" fmla="*/ 951069 h 2007826"/>
              <a:gd name="connsiteX504" fmla="*/ 11047153 w 12192000"/>
              <a:gd name="connsiteY504" fmla="*/ 951030 h 2007826"/>
              <a:gd name="connsiteX505" fmla="*/ 11040952 w 12192000"/>
              <a:gd name="connsiteY505" fmla="*/ 951974 h 2007826"/>
              <a:gd name="connsiteX506" fmla="*/ 11047153 w 12192000"/>
              <a:gd name="connsiteY506" fmla="*/ 951030 h 2007826"/>
              <a:gd name="connsiteX507" fmla="*/ 11450361 w 12192000"/>
              <a:gd name="connsiteY507" fmla="*/ 950912 h 2007826"/>
              <a:gd name="connsiteX508" fmla="*/ 11444240 w 12192000"/>
              <a:gd name="connsiteY508" fmla="*/ 952117 h 2007826"/>
              <a:gd name="connsiteX509" fmla="*/ 11450361 w 12192000"/>
              <a:gd name="connsiteY509" fmla="*/ 950912 h 2007826"/>
              <a:gd name="connsiteX510" fmla="*/ 11280934 w 12192000"/>
              <a:gd name="connsiteY510" fmla="*/ 946830 h 2007826"/>
              <a:gd name="connsiteX511" fmla="*/ 11351895 w 12192000"/>
              <a:gd name="connsiteY511" fmla="*/ 967501 h 2007826"/>
              <a:gd name="connsiteX512" fmla="*/ 11372850 w 12192000"/>
              <a:gd name="connsiteY512" fmla="*/ 971216 h 2007826"/>
              <a:gd name="connsiteX513" fmla="*/ 11372850 w 12192000"/>
              <a:gd name="connsiteY513" fmla="*/ 966644 h 2007826"/>
              <a:gd name="connsiteX514" fmla="*/ 11280934 w 12192000"/>
              <a:gd name="connsiteY514" fmla="*/ 946830 h 2007826"/>
              <a:gd name="connsiteX515" fmla="*/ 11718427 w 12192000"/>
              <a:gd name="connsiteY515" fmla="*/ 941678 h 2007826"/>
              <a:gd name="connsiteX516" fmla="*/ 11712178 w 12192000"/>
              <a:gd name="connsiteY516" fmla="*/ 942495 h 2007826"/>
              <a:gd name="connsiteX517" fmla="*/ 11718427 w 12192000"/>
              <a:gd name="connsiteY517" fmla="*/ 941678 h 2007826"/>
              <a:gd name="connsiteX518" fmla="*/ 11328482 w 12192000"/>
              <a:gd name="connsiteY518" fmla="*/ 941484 h 2007826"/>
              <a:gd name="connsiteX519" fmla="*/ 11322367 w 12192000"/>
              <a:gd name="connsiteY519" fmla="*/ 942448 h 2007826"/>
              <a:gd name="connsiteX520" fmla="*/ 11328482 w 12192000"/>
              <a:gd name="connsiteY520" fmla="*/ 941484 h 2007826"/>
              <a:gd name="connsiteX521" fmla="*/ 11680244 w 12192000"/>
              <a:gd name="connsiteY521" fmla="*/ 941392 h 2007826"/>
              <a:gd name="connsiteX522" fmla="*/ 11673982 w 12192000"/>
              <a:gd name="connsiteY522" fmla="*/ 942209 h 2007826"/>
              <a:gd name="connsiteX523" fmla="*/ 11680244 w 12192000"/>
              <a:gd name="connsiteY523" fmla="*/ 941392 h 2007826"/>
              <a:gd name="connsiteX524" fmla="*/ 11251216 w 12192000"/>
              <a:gd name="connsiteY524" fmla="*/ 937971 h 2007826"/>
              <a:gd name="connsiteX525" fmla="*/ 11276743 w 12192000"/>
              <a:gd name="connsiteY525" fmla="*/ 943591 h 2007826"/>
              <a:gd name="connsiteX526" fmla="*/ 11251216 w 12192000"/>
              <a:gd name="connsiteY526" fmla="*/ 937971 h 2007826"/>
              <a:gd name="connsiteX527" fmla="*/ 11394988 w 12192000"/>
              <a:gd name="connsiteY527" fmla="*/ 936561 h 2007826"/>
              <a:gd name="connsiteX528" fmla="*/ 11388900 w 12192000"/>
              <a:gd name="connsiteY528" fmla="*/ 937733 h 2007826"/>
              <a:gd name="connsiteX529" fmla="*/ 11394988 w 12192000"/>
              <a:gd name="connsiteY529" fmla="*/ 936561 h 2007826"/>
              <a:gd name="connsiteX530" fmla="*/ 12068270 w 12192000"/>
              <a:gd name="connsiteY530" fmla="*/ 936304 h 2007826"/>
              <a:gd name="connsiteX531" fmla="*/ 12067841 w 12192000"/>
              <a:gd name="connsiteY531" fmla="*/ 945496 h 2007826"/>
              <a:gd name="connsiteX532" fmla="*/ 12081033 w 12192000"/>
              <a:gd name="connsiteY532" fmla="*/ 943544 h 2007826"/>
              <a:gd name="connsiteX533" fmla="*/ 12085986 w 12192000"/>
              <a:gd name="connsiteY533" fmla="*/ 950545 h 2007826"/>
              <a:gd name="connsiteX534" fmla="*/ 12074556 w 12192000"/>
              <a:gd name="connsiteY534" fmla="*/ 953498 h 2007826"/>
              <a:gd name="connsiteX535" fmla="*/ 12064126 w 12192000"/>
              <a:gd name="connsiteY535" fmla="*/ 955642 h 2007826"/>
              <a:gd name="connsiteX536" fmla="*/ 12058697 w 12192000"/>
              <a:gd name="connsiteY536" fmla="*/ 942734 h 2007826"/>
              <a:gd name="connsiteX537" fmla="*/ 12068270 w 12192000"/>
              <a:gd name="connsiteY537" fmla="*/ 936304 h 2007826"/>
              <a:gd name="connsiteX538" fmla="*/ 1420073 w 12192000"/>
              <a:gd name="connsiteY538" fmla="*/ 935780 h 2007826"/>
              <a:gd name="connsiteX539" fmla="*/ 1419072 w 12192000"/>
              <a:gd name="connsiteY539" fmla="*/ 942496 h 2007826"/>
              <a:gd name="connsiteX540" fmla="*/ 1412072 w 12192000"/>
              <a:gd name="connsiteY540" fmla="*/ 937971 h 2007826"/>
              <a:gd name="connsiteX541" fmla="*/ 1389451 w 12192000"/>
              <a:gd name="connsiteY541" fmla="*/ 946783 h 2007826"/>
              <a:gd name="connsiteX542" fmla="*/ 1396261 w 12192000"/>
              <a:gd name="connsiteY542" fmla="*/ 956547 h 2007826"/>
              <a:gd name="connsiteX543" fmla="*/ 1414691 w 12192000"/>
              <a:gd name="connsiteY543" fmla="*/ 950307 h 2007826"/>
              <a:gd name="connsiteX544" fmla="*/ 1410024 w 12192000"/>
              <a:gd name="connsiteY544" fmla="*/ 943401 h 2007826"/>
              <a:gd name="connsiteX545" fmla="*/ 1428359 w 12192000"/>
              <a:gd name="connsiteY545" fmla="*/ 944306 h 2007826"/>
              <a:gd name="connsiteX546" fmla="*/ 1420073 w 12192000"/>
              <a:gd name="connsiteY546" fmla="*/ 935780 h 2007826"/>
              <a:gd name="connsiteX547" fmla="*/ 12035694 w 12192000"/>
              <a:gd name="connsiteY547" fmla="*/ 933493 h 2007826"/>
              <a:gd name="connsiteX548" fmla="*/ 12041980 w 12192000"/>
              <a:gd name="connsiteY548" fmla="*/ 939352 h 2007826"/>
              <a:gd name="connsiteX549" fmla="*/ 12035694 w 12192000"/>
              <a:gd name="connsiteY549" fmla="*/ 933493 h 2007826"/>
              <a:gd name="connsiteX550" fmla="*/ 11236424 w 12192000"/>
              <a:gd name="connsiteY550" fmla="*/ 931944 h 2007826"/>
              <a:gd name="connsiteX551" fmla="*/ 11230356 w 12192000"/>
              <a:gd name="connsiteY551" fmla="*/ 932875 h 2007826"/>
              <a:gd name="connsiteX552" fmla="*/ 11236424 w 12192000"/>
              <a:gd name="connsiteY552" fmla="*/ 931944 h 2007826"/>
              <a:gd name="connsiteX553" fmla="*/ 11774621 w 12192000"/>
              <a:gd name="connsiteY553" fmla="*/ 931785 h 2007826"/>
              <a:gd name="connsiteX554" fmla="*/ 11768567 w 12192000"/>
              <a:gd name="connsiteY554" fmla="*/ 932970 h 2007826"/>
              <a:gd name="connsiteX555" fmla="*/ 11774621 w 12192000"/>
              <a:gd name="connsiteY555" fmla="*/ 931785 h 2007826"/>
              <a:gd name="connsiteX556" fmla="*/ 11380068 w 12192000"/>
              <a:gd name="connsiteY556" fmla="*/ 931742 h 2007826"/>
              <a:gd name="connsiteX557" fmla="*/ 11374041 w 12192000"/>
              <a:gd name="connsiteY557" fmla="*/ 932827 h 2007826"/>
              <a:gd name="connsiteX558" fmla="*/ 11380068 w 12192000"/>
              <a:gd name="connsiteY558" fmla="*/ 931742 h 2007826"/>
              <a:gd name="connsiteX559" fmla="*/ 1039182 w 12192000"/>
              <a:gd name="connsiteY559" fmla="*/ 931302 h 2007826"/>
              <a:gd name="connsiteX560" fmla="*/ 1019799 w 12192000"/>
              <a:gd name="connsiteY560" fmla="*/ 948353 h 2007826"/>
              <a:gd name="connsiteX561" fmla="*/ 1024085 w 12192000"/>
              <a:gd name="connsiteY561" fmla="*/ 957927 h 2007826"/>
              <a:gd name="connsiteX562" fmla="*/ 1013036 w 12192000"/>
              <a:gd name="connsiteY562" fmla="*/ 944734 h 2007826"/>
              <a:gd name="connsiteX563" fmla="*/ 1021942 w 12192000"/>
              <a:gd name="connsiteY563" fmla="*/ 936208 h 2007826"/>
              <a:gd name="connsiteX564" fmla="*/ 1026371 w 12192000"/>
              <a:gd name="connsiteY564" fmla="*/ 941447 h 2007826"/>
              <a:gd name="connsiteX565" fmla="*/ 11682841 w 12192000"/>
              <a:gd name="connsiteY565" fmla="*/ 930826 h 2007826"/>
              <a:gd name="connsiteX566" fmla="*/ 11693841 w 12192000"/>
              <a:gd name="connsiteY566" fmla="*/ 938828 h 2007826"/>
              <a:gd name="connsiteX567" fmla="*/ 11702653 w 12192000"/>
              <a:gd name="connsiteY567" fmla="*/ 937637 h 2007826"/>
              <a:gd name="connsiteX568" fmla="*/ 11711416 w 12192000"/>
              <a:gd name="connsiteY568" fmla="*/ 956403 h 2007826"/>
              <a:gd name="connsiteX569" fmla="*/ 11701367 w 12192000"/>
              <a:gd name="connsiteY569" fmla="*/ 956213 h 2007826"/>
              <a:gd name="connsiteX570" fmla="*/ 11702128 w 12192000"/>
              <a:gd name="connsiteY570" fmla="*/ 945401 h 2007826"/>
              <a:gd name="connsiteX571" fmla="*/ 11688794 w 12192000"/>
              <a:gd name="connsiteY571" fmla="*/ 952783 h 2007826"/>
              <a:gd name="connsiteX572" fmla="*/ 11682841 w 12192000"/>
              <a:gd name="connsiteY572" fmla="*/ 930826 h 2007826"/>
              <a:gd name="connsiteX573" fmla="*/ 11635264 w 12192000"/>
              <a:gd name="connsiteY573" fmla="*/ 928873 h 2007826"/>
              <a:gd name="connsiteX574" fmla="*/ 11635264 w 12192000"/>
              <a:gd name="connsiteY574" fmla="*/ 928873 h 2007826"/>
              <a:gd name="connsiteX575" fmla="*/ 1452599 w 12192000"/>
              <a:gd name="connsiteY575" fmla="*/ 928159 h 2007826"/>
              <a:gd name="connsiteX576" fmla="*/ 1438884 w 12192000"/>
              <a:gd name="connsiteY576" fmla="*/ 941591 h 2007826"/>
              <a:gd name="connsiteX577" fmla="*/ 1452599 w 12192000"/>
              <a:gd name="connsiteY577" fmla="*/ 928159 h 2007826"/>
              <a:gd name="connsiteX578" fmla="*/ 11761184 w 12192000"/>
              <a:gd name="connsiteY578" fmla="*/ 927102 h 2007826"/>
              <a:gd name="connsiteX579" fmla="*/ 11755184 w 12192000"/>
              <a:gd name="connsiteY579" fmla="*/ 928207 h 2007826"/>
              <a:gd name="connsiteX580" fmla="*/ 11761184 w 12192000"/>
              <a:gd name="connsiteY580" fmla="*/ 927102 h 2007826"/>
              <a:gd name="connsiteX581" fmla="*/ 12014215 w 12192000"/>
              <a:gd name="connsiteY581" fmla="*/ 923634 h 2007826"/>
              <a:gd name="connsiteX582" fmla="*/ 12017073 w 12192000"/>
              <a:gd name="connsiteY582" fmla="*/ 931207 h 2007826"/>
              <a:gd name="connsiteX583" fmla="*/ 12029693 w 12192000"/>
              <a:gd name="connsiteY583" fmla="*/ 926873 h 2007826"/>
              <a:gd name="connsiteX584" fmla="*/ 12028360 w 12192000"/>
              <a:gd name="connsiteY584" fmla="*/ 945591 h 2007826"/>
              <a:gd name="connsiteX585" fmla="*/ 12005024 w 12192000"/>
              <a:gd name="connsiteY585" fmla="*/ 929492 h 2007826"/>
              <a:gd name="connsiteX586" fmla="*/ 12014215 w 12192000"/>
              <a:gd name="connsiteY586" fmla="*/ 923634 h 2007826"/>
              <a:gd name="connsiteX587" fmla="*/ 10927858 w 12192000"/>
              <a:gd name="connsiteY587" fmla="*/ 922465 h 2007826"/>
              <a:gd name="connsiteX588" fmla="*/ 10921603 w 12192000"/>
              <a:gd name="connsiteY588" fmla="*/ 923349 h 2007826"/>
              <a:gd name="connsiteX589" fmla="*/ 10927858 w 12192000"/>
              <a:gd name="connsiteY589" fmla="*/ 922465 h 2007826"/>
              <a:gd name="connsiteX590" fmla="*/ 11641217 w 12192000"/>
              <a:gd name="connsiteY590" fmla="*/ 922015 h 2007826"/>
              <a:gd name="connsiteX591" fmla="*/ 11661076 w 12192000"/>
              <a:gd name="connsiteY591" fmla="*/ 925825 h 2007826"/>
              <a:gd name="connsiteX592" fmla="*/ 11678840 w 12192000"/>
              <a:gd name="connsiteY592" fmla="*/ 931779 h 2007826"/>
              <a:gd name="connsiteX593" fmla="*/ 11663648 w 12192000"/>
              <a:gd name="connsiteY593" fmla="*/ 946306 h 2007826"/>
              <a:gd name="connsiteX594" fmla="*/ 11656028 w 12192000"/>
              <a:gd name="connsiteY594" fmla="*/ 934446 h 2007826"/>
              <a:gd name="connsiteX595" fmla="*/ 11650742 w 12192000"/>
              <a:gd name="connsiteY595" fmla="*/ 943782 h 2007826"/>
              <a:gd name="connsiteX596" fmla="*/ 11645217 w 12192000"/>
              <a:gd name="connsiteY596" fmla="*/ 933017 h 2007826"/>
              <a:gd name="connsiteX597" fmla="*/ 11654219 w 12192000"/>
              <a:gd name="connsiteY597" fmla="*/ 932160 h 2007826"/>
              <a:gd name="connsiteX598" fmla="*/ 11653837 w 12192000"/>
              <a:gd name="connsiteY598" fmla="*/ 929112 h 2007826"/>
              <a:gd name="connsiteX599" fmla="*/ 11641217 w 12192000"/>
              <a:gd name="connsiteY599" fmla="*/ 922015 h 2007826"/>
              <a:gd name="connsiteX600" fmla="*/ 550478 w 12192000"/>
              <a:gd name="connsiteY600" fmla="*/ 917299 h 2007826"/>
              <a:gd name="connsiteX601" fmla="*/ 496662 w 12192000"/>
              <a:gd name="connsiteY601" fmla="*/ 933969 h 2007826"/>
              <a:gd name="connsiteX602" fmla="*/ 520998 w 12192000"/>
              <a:gd name="connsiteY602" fmla="*/ 932207 h 2007826"/>
              <a:gd name="connsiteX603" fmla="*/ 527332 w 12192000"/>
              <a:gd name="connsiteY603" fmla="*/ 937065 h 2007826"/>
              <a:gd name="connsiteX604" fmla="*/ 536429 w 12192000"/>
              <a:gd name="connsiteY604" fmla="*/ 925968 h 2007826"/>
              <a:gd name="connsiteX605" fmla="*/ 537572 w 12192000"/>
              <a:gd name="connsiteY605" fmla="*/ 935160 h 2007826"/>
              <a:gd name="connsiteX606" fmla="*/ 550478 w 12192000"/>
              <a:gd name="connsiteY606" fmla="*/ 917299 h 2007826"/>
              <a:gd name="connsiteX607" fmla="*/ 11982450 w 12192000"/>
              <a:gd name="connsiteY607" fmla="*/ 915585 h 2007826"/>
              <a:gd name="connsiteX608" fmla="*/ 11982450 w 12192000"/>
              <a:gd name="connsiteY608" fmla="*/ 915585 h 2007826"/>
              <a:gd name="connsiteX609" fmla="*/ 11701892 w 12192000"/>
              <a:gd name="connsiteY609" fmla="*/ 914966 h 2007826"/>
              <a:gd name="connsiteX610" fmla="*/ 11701892 w 12192000"/>
              <a:gd name="connsiteY610" fmla="*/ 914966 h 2007826"/>
              <a:gd name="connsiteX611" fmla="*/ 10884217 w 12192000"/>
              <a:gd name="connsiteY611" fmla="*/ 913632 h 2007826"/>
              <a:gd name="connsiteX612" fmla="*/ 10896743 w 12192000"/>
              <a:gd name="connsiteY612" fmla="*/ 922110 h 2007826"/>
              <a:gd name="connsiteX613" fmla="*/ 10884217 w 12192000"/>
              <a:gd name="connsiteY613" fmla="*/ 913632 h 2007826"/>
              <a:gd name="connsiteX614" fmla="*/ 11580888 w 12192000"/>
              <a:gd name="connsiteY614" fmla="*/ 913351 h 2007826"/>
              <a:gd name="connsiteX615" fmla="*/ 11587305 w 12192000"/>
              <a:gd name="connsiteY615" fmla="*/ 913394 h 2007826"/>
              <a:gd name="connsiteX616" fmla="*/ 11586496 w 12192000"/>
              <a:gd name="connsiteY616" fmla="*/ 924016 h 2007826"/>
              <a:gd name="connsiteX617" fmla="*/ 11157359 w 12192000"/>
              <a:gd name="connsiteY617" fmla="*/ 913100 h 2007826"/>
              <a:gd name="connsiteX618" fmla="*/ 11151298 w 12192000"/>
              <a:gd name="connsiteY618" fmla="*/ 913823 h 2007826"/>
              <a:gd name="connsiteX619" fmla="*/ 11157359 w 12192000"/>
              <a:gd name="connsiteY619" fmla="*/ 913100 h 2007826"/>
              <a:gd name="connsiteX620" fmla="*/ 11602974 w 12192000"/>
              <a:gd name="connsiteY620" fmla="*/ 909488 h 2007826"/>
              <a:gd name="connsiteX621" fmla="*/ 11613451 w 12192000"/>
              <a:gd name="connsiteY621" fmla="*/ 927207 h 2007826"/>
              <a:gd name="connsiteX622" fmla="*/ 11602974 w 12192000"/>
              <a:gd name="connsiteY622" fmla="*/ 909488 h 2007826"/>
              <a:gd name="connsiteX623" fmla="*/ 11578256 w 12192000"/>
              <a:gd name="connsiteY623" fmla="*/ 908345 h 2007826"/>
              <a:gd name="connsiteX624" fmla="*/ 11580888 w 12192000"/>
              <a:gd name="connsiteY624" fmla="*/ 913351 h 2007826"/>
              <a:gd name="connsiteX625" fmla="*/ 11580304 w 12192000"/>
              <a:gd name="connsiteY625" fmla="*/ 913347 h 2007826"/>
              <a:gd name="connsiteX626" fmla="*/ 11578195 w 12192000"/>
              <a:gd name="connsiteY626" fmla="*/ 908418 h 2007826"/>
              <a:gd name="connsiteX627" fmla="*/ 11136964 w 12192000"/>
              <a:gd name="connsiteY627" fmla="*/ 907173 h 2007826"/>
              <a:gd name="connsiteX628" fmla="*/ 11131248 w 12192000"/>
              <a:gd name="connsiteY628" fmla="*/ 912442 h 2007826"/>
              <a:gd name="connsiteX629" fmla="*/ 11142964 w 12192000"/>
              <a:gd name="connsiteY629" fmla="*/ 912442 h 2007826"/>
              <a:gd name="connsiteX630" fmla="*/ 11136964 w 12192000"/>
              <a:gd name="connsiteY630" fmla="*/ 907173 h 2007826"/>
              <a:gd name="connsiteX631" fmla="*/ 1131935 w 12192000"/>
              <a:gd name="connsiteY631" fmla="*/ 906067 h 2007826"/>
              <a:gd name="connsiteX632" fmla="*/ 1138385 w 12192000"/>
              <a:gd name="connsiteY632" fmla="*/ 907446 h 2007826"/>
              <a:gd name="connsiteX633" fmla="*/ 1141089 w 12192000"/>
              <a:gd name="connsiteY633" fmla="*/ 907123 h 2007826"/>
              <a:gd name="connsiteX634" fmla="*/ 1138968 w 12192000"/>
              <a:gd name="connsiteY634" fmla="*/ 910167 h 2007826"/>
              <a:gd name="connsiteX635" fmla="*/ 1131676 w 12192000"/>
              <a:gd name="connsiteY635" fmla="*/ 922681 h 2007826"/>
              <a:gd name="connsiteX636" fmla="*/ 1129247 w 12192000"/>
              <a:gd name="connsiteY636" fmla="*/ 922348 h 2007826"/>
              <a:gd name="connsiteX637" fmla="*/ 1130247 w 12192000"/>
              <a:gd name="connsiteY637" fmla="*/ 910393 h 2007826"/>
              <a:gd name="connsiteX638" fmla="*/ 1114483 w 12192000"/>
              <a:gd name="connsiteY638" fmla="*/ 929016 h 2007826"/>
              <a:gd name="connsiteX639" fmla="*/ 1126437 w 12192000"/>
              <a:gd name="connsiteY639" fmla="*/ 908630 h 2007826"/>
              <a:gd name="connsiteX640" fmla="*/ 1131935 w 12192000"/>
              <a:gd name="connsiteY640" fmla="*/ 906067 h 2007826"/>
              <a:gd name="connsiteX641" fmla="*/ 11954588 w 12192000"/>
              <a:gd name="connsiteY641" fmla="*/ 905058 h 2007826"/>
              <a:gd name="connsiteX642" fmla="*/ 11962304 w 12192000"/>
              <a:gd name="connsiteY642" fmla="*/ 910297 h 2007826"/>
              <a:gd name="connsiteX643" fmla="*/ 11962161 w 12192000"/>
              <a:gd name="connsiteY643" fmla="*/ 922252 h 2007826"/>
              <a:gd name="connsiteX644" fmla="*/ 11954588 w 12192000"/>
              <a:gd name="connsiteY644" fmla="*/ 905058 h 2007826"/>
              <a:gd name="connsiteX645" fmla="*/ 11332448 w 12192000"/>
              <a:gd name="connsiteY645" fmla="*/ 902660 h 2007826"/>
              <a:gd name="connsiteX646" fmla="*/ 11326320 w 12192000"/>
              <a:gd name="connsiteY646" fmla="*/ 903772 h 2007826"/>
              <a:gd name="connsiteX647" fmla="*/ 11332448 w 12192000"/>
              <a:gd name="connsiteY647" fmla="*/ 902660 h 2007826"/>
              <a:gd name="connsiteX648" fmla="*/ 551553 w 12192000"/>
              <a:gd name="connsiteY648" fmla="*/ 902457 h 2007826"/>
              <a:gd name="connsiteX649" fmla="*/ 545525 w 12192000"/>
              <a:gd name="connsiteY649" fmla="*/ 903629 h 2007826"/>
              <a:gd name="connsiteX650" fmla="*/ 551553 w 12192000"/>
              <a:gd name="connsiteY650" fmla="*/ 902457 h 2007826"/>
              <a:gd name="connsiteX651" fmla="*/ 10821066 w 12192000"/>
              <a:gd name="connsiteY651" fmla="*/ 900058 h 2007826"/>
              <a:gd name="connsiteX652" fmla="*/ 10847832 w 12192000"/>
              <a:gd name="connsiteY652" fmla="*/ 905202 h 2007826"/>
              <a:gd name="connsiteX653" fmla="*/ 10821066 w 12192000"/>
              <a:gd name="connsiteY653" fmla="*/ 900058 h 2007826"/>
              <a:gd name="connsiteX654" fmla="*/ 11104444 w 12192000"/>
              <a:gd name="connsiteY654" fmla="*/ 898638 h 2007826"/>
              <a:gd name="connsiteX655" fmla="*/ 11098149 w 12192000"/>
              <a:gd name="connsiteY655" fmla="*/ 899582 h 2007826"/>
              <a:gd name="connsiteX656" fmla="*/ 11104444 w 12192000"/>
              <a:gd name="connsiteY656" fmla="*/ 898638 h 2007826"/>
              <a:gd name="connsiteX657" fmla="*/ 1147439 w 12192000"/>
              <a:gd name="connsiteY657" fmla="*/ 898009 h 2007826"/>
              <a:gd name="connsiteX658" fmla="*/ 1144111 w 12192000"/>
              <a:gd name="connsiteY658" fmla="*/ 906762 h 2007826"/>
              <a:gd name="connsiteX659" fmla="*/ 1141089 w 12192000"/>
              <a:gd name="connsiteY659" fmla="*/ 907123 h 2007826"/>
              <a:gd name="connsiteX660" fmla="*/ 11566682 w 12192000"/>
              <a:gd name="connsiteY660" fmla="*/ 897788 h 2007826"/>
              <a:gd name="connsiteX661" fmla="*/ 11574458 w 12192000"/>
              <a:gd name="connsiteY661" fmla="*/ 899683 h 2007826"/>
              <a:gd name="connsiteX662" fmla="*/ 11578195 w 12192000"/>
              <a:gd name="connsiteY662" fmla="*/ 908418 h 2007826"/>
              <a:gd name="connsiteX663" fmla="*/ 11570064 w 12192000"/>
              <a:gd name="connsiteY663" fmla="*/ 918109 h 2007826"/>
              <a:gd name="connsiteX664" fmla="*/ 11561873 w 12192000"/>
              <a:gd name="connsiteY664" fmla="*/ 909155 h 2007826"/>
              <a:gd name="connsiteX665" fmla="*/ 11570398 w 12192000"/>
              <a:gd name="connsiteY665" fmla="*/ 905011 h 2007826"/>
              <a:gd name="connsiteX666" fmla="*/ 11565683 w 12192000"/>
              <a:gd name="connsiteY666" fmla="*/ 902773 h 2007826"/>
              <a:gd name="connsiteX667" fmla="*/ 11566682 w 12192000"/>
              <a:gd name="connsiteY667" fmla="*/ 897788 h 2007826"/>
              <a:gd name="connsiteX668" fmla="*/ 11926157 w 12192000"/>
              <a:gd name="connsiteY668" fmla="*/ 896151 h 2007826"/>
              <a:gd name="connsiteX669" fmla="*/ 11934063 w 12192000"/>
              <a:gd name="connsiteY669" fmla="*/ 912203 h 2007826"/>
              <a:gd name="connsiteX670" fmla="*/ 11926157 w 12192000"/>
              <a:gd name="connsiteY670" fmla="*/ 896151 h 2007826"/>
              <a:gd name="connsiteX671" fmla="*/ 11074098 w 12192000"/>
              <a:gd name="connsiteY671" fmla="*/ 895200 h 2007826"/>
              <a:gd name="connsiteX672" fmla="*/ 11085814 w 12192000"/>
              <a:gd name="connsiteY672" fmla="*/ 895200 h 2007826"/>
              <a:gd name="connsiteX673" fmla="*/ 11074098 w 12192000"/>
              <a:gd name="connsiteY673" fmla="*/ 895200 h 2007826"/>
              <a:gd name="connsiteX674" fmla="*/ 1167967 w 12192000"/>
              <a:gd name="connsiteY674" fmla="*/ 894961 h 2007826"/>
              <a:gd name="connsiteX675" fmla="*/ 1171396 w 12192000"/>
              <a:gd name="connsiteY675" fmla="*/ 912393 h 2007826"/>
              <a:gd name="connsiteX676" fmla="*/ 1167967 w 12192000"/>
              <a:gd name="connsiteY676" fmla="*/ 894961 h 2007826"/>
              <a:gd name="connsiteX677" fmla="*/ 11912560 w 12192000"/>
              <a:gd name="connsiteY677" fmla="*/ 894154 h 2007826"/>
              <a:gd name="connsiteX678" fmla="*/ 11918680 w 12192000"/>
              <a:gd name="connsiteY678" fmla="*/ 895200 h 2007826"/>
              <a:gd name="connsiteX679" fmla="*/ 11919632 w 12192000"/>
              <a:gd name="connsiteY679" fmla="*/ 907583 h 2007826"/>
              <a:gd name="connsiteX680" fmla="*/ 11912560 w 12192000"/>
              <a:gd name="connsiteY680" fmla="*/ 894154 h 2007826"/>
              <a:gd name="connsiteX681" fmla="*/ 11517653 w 12192000"/>
              <a:gd name="connsiteY681" fmla="*/ 891081 h 2007826"/>
              <a:gd name="connsiteX682" fmla="*/ 11538870 w 12192000"/>
              <a:gd name="connsiteY682" fmla="*/ 892246 h 2007826"/>
              <a:gd name="connsiteX683" fmla="*/ 11547776 w 12192000"/>
              <a:gd name="connsiteY683" fmla="*/ 902867 h 2007826"/>
              <a:gd name="connsiteX684" fmla="*/ 11554110 w 12192000"/>
              <a:gd name="connsiteY684" fmla="*/ 892532 h 2007826"/>
              <a:gd name="connsiteX685" fmla="*/ 11555587 w 12192000"/>
              <a:gd name="connsiteY685" fmla="*/ 902438 h 2007826"/>
              <a:gd name="connsiteX686" fmla="*/ 11557348 w 12192000"/>
              <a:gd name="connsiteY686" fmla="*/ 905201 h 2007826"/>
              <a:gd name="connsiteX687" fmla="*/ 11542918 w 12192000"/>
              <a:gd name="connsiteY687" fmla="*/ 908011 h 2007826"/>
              <a:gd name="connsiteX688" fmla="*/ 11538346 w 12192000"/>
              <a:gd name="connsiteY688" fmla="*/ 900438 h 2007826"/>
              <a:gd name="connsiteX689" fmla="*/ 11526726 w 12192000"/>
              <a:gd name="connsiteY689" fmla="*/ 905010 h 2007826"/>
              <a:gd name="connsiteX690" fmla="*/ 11526869 w 12192000"/>
              <a:gd name="connsiteY690" fmla="*/ 893103 h 2007826"/>
              <a:gd name="connsiteX691" fmla="*/ 11512343 w 12192000"/>
              <a:gd name="connsiteY691" fmla="*/ 901819 h 2007826"/>
              <a:gd name="connsiteX692" fmla="*/ 11510771 w 12192000"/>
              <a:gd name="connsiteY692" fmla="*/ 895199 h 2007826"/>
              <a:gd name="connsiteX693" fmla="*/ 11517653 w 12192000"/>
              <a:gd name="connsiteY693" fmla="*/ 891081 h 2007826"/>
              <a:gd name="connsiteX694" fmla="*/ 11904069 w 12192000"/>
              <a:gd name="connsiteY694" fmla="*/ 889390 h 2007826"/>
              <a:gd name="connsiteX695" fmla="*/ 11897867 w 12192000"/>
              <a:gd name="connsiteY695" fmla="*/ 890341 h 2007826"/>
              <a:gd name="connsiteX696" fmla="*/ 11904069 w 12192000"/>
              <a:gd name="connsiteY696" fmla="*/ 889390 h 2007826"/>
              <a:gd name="connsiteX697" fmla="*/ 1619473 w 12192000"/>
              <a:gd name="connsiteY697" fmla="*/ 886674 h 2007826"/>
              <a:gd name="connsiteX698" fmla="*/ 1612854 w 12192000"/>
              <a:gd name="connsiteY698" fmla="*/ 894438 h 2007826"/>
              <a:gd name="connsiteX699" fmla="*/ 1597853 w 12192000"/>
              <a:gd name="connsiteY699" fmla="*/ 891103 h 2007826"/>
              <a:gd name="connsiteX700" fmla="*/ 1589328 w 12192000"/>
              <a:gd name="connsiteY700" fmla="*/ 896390 h 2007826"/>
              <a:gd name="connsiteX701" fmla="*/ 1603614 w 12192000"/>
              <a:gd name="connsiteY701" fmla="*/ 900058 h 2007826"/>
              <a:gd name="connsiteX702" fmla="*/ 1602710 w 12192000"/>
              <a:gd name="connsiteY702" fmla="*/ 903344 h 2007826"/>
              <a:gd name="connsiteX703" fmla="*/ 1619473 w 12192000"/>
              <a:gd name="connsiteY703" fmla="*/ 886674 h 2007826"/>
              <a:gd name="connsiteX704" fmla="*/ 11884199 w 12192000"/>
              <a:gd name="connsiteY704" fmla="*/ 885150 h 2007826"/>
              <a:gd name="connsiteX705" fmla="*/ 11889151 w 12192000"/>
              <a:gd name="connsiteY705" fmla="*/ 902630 h 2007826"/>
              <a:gd name="connsiteX706" fmla="*/ 11884199 w 12192000"/>
              <a:gd name="connsiteY706" fmla="*/ 885150 h 2007826"/>
              <a:gd name="connsiteX707" fmla="*/ 11269504 w 12192000"/>
              <a:gd name="connsiteY707" fmla="*/ 885054 h 2007826"/>
              <a:gd name="connsiteX708" fmla="*/ 11267598 w 12192000"/>
              <a:gd name="connsiteY708" fmla="*/ 897914 h 2007826"/>
              <a:gd name="connsiteX709" fmla="*/ 11300365 w 12192000"/>
              <a:gd name="connsiteY709" fmla="*/ 902725 h 2007826"/>
              <a:gd name="connsiteX710" fmla="*/ 11296999 w 12192000"/>
              <a:gd name="connsiteY710" fmla="*/ 897440 h 2007826"/>
              <a:gd name="connsiteX711" fmla="*/ 11297555 w 12192000"/>
              <a:gd name="connsiteY711" fmla="*/ 897295 h 2007826"/>
              <a:gd name="connsiteX712" fmla="*/ 11290840 w 12192000"/>
              <a:gd name="connsiteY712" fmla="*/ 887769 h 2007826"/>
              <a:gd name="connsiteX713" fmla="*/ 11296999 w 12192000"/>
              <a:gd name="connsiteY713" fmla="*/ 897440 h 2007826"/>
              <a:gd name="connsiteX714" fmla="*/ 11288934 w 12192000"/>
              <a:gd name="connsiteY714" fmla="*/ 899534 h 2007826"/>
              <a:gd name="connsiteX715" fmla="*/ 11281458 w 12192000"/>
              <a:gd name="connsiteY715" fmla="*/ 885483 h 2007826"/>
              <a:gd name="connsiteX716" fmla="*/ 11282267 w 12192000"/>
              <a:gd name="connsiteY716" fmla="*/ 895676 h 2007826"/>
              <a:gd name="connsiteX717" fmla="*/ 11269504 w 12192000"/>
              <a:gd name="connsiteY717" fmla="*/ 885054 h 2007826"/>
              <a:gd name="connsiteX718" fmla="*/ 11506396 w 12192000"/>
              <a:gd name="connsiteY718" fmla="*/ 884494 h 2007826"/>
              <a:gd name="connsiteX719" fmla="*/ 11514487 w 12192000"/>
              <a:gd name="connsiteY719" fmla="*/ 887197 h 2007826"/>
              <a:gd name="connsiteX720" fmla="*/ 11497770 w 12192000"/>
              <a:gd name="connsiteY720" fmla="*/ 891293 h 2007826"/>
              <a:gd name="connsiteX721" fmla="*/ 11506396 w 12192000"/>
              <a:gd name="connsiteY721" fmla="*/ 884494 h 2007826"/>
              <a:gd name="connsiteX722" fmla="*/ 1199830 w 12192000"/>
              <a:gd name="connsiteY722" fmla="*/ 884292 h 2007826"/>
              <a:gd name="connsiteX723" fmla="*/ 1197592 w 12192000"/>
              <a:gd name="connsiteY723" fmla="*/ 901963 h 2007826"/>
              <a:gd name="connsiteX724" fmla="*/ 1187638 w 12192000"/>
              <a:gd name="connsiteY724" fmla="*/ 909012 h 2007826"/>
              <a:gd name="connsiteX725" fmla="*/ 1175065 w 12192000"/>
              <a:gd name="connsiteY725" fmla="*/ 894294 h 2007826"/>
              <a:gd name="connsiteX726" fmla="*/ 1181780 w 12192000"/>
              <a:gd name="connsiteY726" fmla="*/ 895104 h 2007826"/>
              <a:gd name="connsiteX727" fmla="*/ 1180732 w 12192000"/>
              <a:gd name="connsiteY727" fmla="*/ 888150 h 2007826"/>
              <a:gd name="connsiteX728" fmla="*/ 1184923 w 12192000"/>
              <a:gd name="connsiteY728" fmla="*/ 890055 h 2007826"/>
              <a:gd name="connsiteX729" fmla="*/ 1194829 w 12192000"/>
              <a:gd name="connsiteY729" fmla="*/ 892913 h 2007826"/>
              <a:gd name="connsiteX730" fmla="*/ 1190876 w 12192000"/>
              <a:gd name="connsiteY730" fmla="*/ 890865 h 2007826"/>
              <a:gd name="connsiteX731" fmla="*/ 1196543 w 12192000"/>
              <a:gd name="connsiteY731" fmla="*/ 885054 h 2007826"/>
              <a:gd name="connsiteX732" fmla="*/ 11047843 w 12192000"/>
              <a:gd name="connsiteY732" fmla="*/ 884282 h 2007826"/>
              <a:gd name="connsiteX733" fmla="*/ 11041809 w 12192000"/>
              <a:gd name="connsiteY733" fmla="*/ 885293 h 2007826"/>
              <a:gd name="connsiteX734" fmla="*/ 11047843 w 12192000"/>
              <a:gd name="connsiteY734" fmla="*/ 884282 h 2007826"/>
              <a:gd name="connsiteX735" fmla="*/ 590340 w 12192000"/>
              <a:gd name="connsiteY735" fmla="*/ 882815 h 2007826"/>
              <a:gd name="connsiteX736" fmla="*/ 586665 w 12192000"/>
              <a:gd name="connsiteY736" fmla="*/ 895380 h 2007826"/>
              <a:gd name="connsiteX737" fmla="*/ 585673 w 12192000"/>
              <a:gd name="connsiteY737" fmla="*/ 896104 h 2007826"/>
              <a:gd name="connsiteX738" fmla="*/ 1452933 w 12192000"/>
              <a:gd name="connsiteY738" fmla="*/ 881435 h 2007826"/>
              <a:gd name="connsiteX739" fmla="*/ 1452933 w 12192000"/>
              <a:gd name="connsiteY739" fmla="*/ 881435 h 2007826"/>
              <a:gd name="connsiteX740" fmla="*/ 11485312 w 12192000"/>
              <a:gd name="connsiteY740" fmla="*/ 879784 h 2007826"/>
              <a:gd name="connsiteX741" fmla="*/ 11493246 w 12192000"/>
              <a:gd name="connsiteY741" fmla="*/ 896724 h 2007826"/>
              <a:gd name="connsiteX742" fmla="*/ 11482316 w 12192000"/>
              <a:gd name="connsiteY742" fmla="*/ 883037 h 2007826"/>
              <a:gd name="connsiteX743" fmla="*/ 11080007 w 12192000"/>
              <a:gd name="connsiteY743" fmla="*/ 879617 h 2007826"/>
              <a:gd name="connsiteX744" fmla="*/ 11073765 w 12192000"/>
              <a:gd name="connsiteY744" fmla="*/ 880387 h 2007826"/>
              <a:gd name="connsiteX745" fmla="*/ 11080007 w 12192000"/>
              <a:gd name="connsiteY745" fmla="*/ 879617 h 2007826"/>
              <a:gd name="connsiteX746" fmla="*/ 11484769 w 12192000"/>
              <a:gd name="connsiteY746" fmla="*/ 878624 h 2007826"/>
              <a:gd name="connsiteX747" fmla="*/ 11485980 w 12192000"/>
              <a:gd name="connsiteY747" fmla="*/ 879058 h 2007826"/>
              <a:gd name="connsiteX748" fmla="*/ 11485312 w 12192000"/>
              <a:gd name="connsiteY748" fmla="*/ 879784 h 2007826"/>
              <a:gd name="connsiteX749" fmla="*/ 11021449 w 12192000"/>
              <a:gd name="connsiteY749" fmla="*/ 878398 h 2007826"/>
              <a:gd name="connsiteX750" fmla="*/ 11012663 w 12192000"/>
              <a:gd name="connsiteY750" fmla="*/ 881339 h 2007826"/>
              <a:gd name="connsiteX751" fmla="*/ 11027950 w 12192000"/>
              <a:gd name="connsiteY751" fmla="*/ 883387 h 2007826"/>
              <a:gd name="connsiteX752" fmla="*/ 11021449 w 12192000"/>
              <a:gd name="connsiteY752" fmla="*/ 878398 h 2007826"/>
              <a:gd name="connsiteX753" fmla="*/ 1233739 w 12192000"/>
              <a:gd name="connsiteY753" fmla="*/ 876290 h 2007826"/>
              <a:gd name="connsiteX754" fmla="*/ 1233739 w 12192000"/>
              <a:gd name="connsiteY754" fmla="*/ 876290 h 2007826"/>
              <a:gd name="connsiteX755" fmla="*/ 11857196 w 12192000"/>
              <a:gd name="connsiteY755" fmla="*/ 875766 h 2007826"/>
              <a:gd name="connsiteX756" fmla="*/ 11877009 w 12192000"/>
              <a:gd name="connsiteY756" fmla="*/ 881767 h 2007826"/>
              <a:gd name="connsiteX757" fmla="*/ 11880104 w 12192000"/>
              <a:gd name="connsiteY757" fmla="*/ 899200 h 2007826"/>
              <a:gd name="connsiteX758" fmla="*/ 11872199 w 12192000"/>
              <a:gd name="connsiteY758" fmla="*/ 899009 h 2007826"/>
              <a:gd name="connsiteX759" fmla="*/ 11875055 w 12192000"/>
              <a:gd name="connsiteY759" fmla="*/ 888388 h 2007826"/>
              <a:gd name="connsiteX760" fmla="*/ 11862863 w 12192000"/>
              <a:gd name="connsiteY760" fmla="*/ 892198 h 2007826"/>
              <a:gd name="connsiteX761" fmla="*/ 11857196 w 12192000"/>
              <a:gd name="connsiteY761" fmla="*/ 875766 h 2007826"/>
              <a:gd name="connsiteX762" fmla="*/ 1247931 w 12192000"/>
              <a:gd name="connsiteY762" fmla="*/ 872147 h 2007826"/>
              <a:gd name="connsiteX763" fmla="*/ 1247931 w 12192000"/>
              <a:gd name="connsiteY763" fmla="*/ 872147 h 2007826"/>
              <a:gd name="connsiteX764" fmla="*/ 10701862 w 12192000"/>
              <a:gd name="connsiteY764" fmla="*/ 871671 h 2007826"/>
              <a:gd name="connsiteX765" fmla="*/ 10710101 w 12192000"/>
              <a:gd name="connsiteY765" fmla="*/ 878958 h 2007826"/>
              <a:gd name="connsiteX766" fmla="*/ 10801350 w 12192000"/>
              <a:gd name="connsiteY766" fmla="*/ 899486 h 2007826"/>
              <a:gd name="connsiteX767" fmla="*/ 10801350 w 12192000"/>
              <a:gd name="connsiteY767" fmla="*/ 895342 h 2007826"/>
              <a:gd name="connsiteX768" fmla="*/ 10784920 w 12192000"/>
              <a:gd name="connsiteY768" fmla="*/ 890484 h 2007826"/>
              <a:gd name="connsiteX769" fmla="*/ 10775347 w 12192000"/>
              <a:gd name="connsiteY769" fmla="*/ 888436 h 2007826"/>
              <a:gd name="connsiteX770" fmla="*/ 10731960 w 12192000"/>
              <a:gd name="connsiteY770" fmla="*/ 875767 h 2007826"/>
              <a:gd name="connsiteX771" fmla="*/ 10725245 w 12192000"/>
              <a:gd name="connsiteY771" fmla="*/ 880006 h 2007826"/>
              <a:gd name="connsiteX772" fmla="*/ 10706100 w 12192000"/>
              <a:gd name="connsiteY772" fmla="*/ 874052 h 2007826"/>
              <a:gd name="connsiteX773" fmla="*/ 10703957 w 12192000"/>
              <a:gd name="connsiteY773" fmla="*/ 871718 h 2007826"/>
              <a:gd name="connsiteX774" fmla="*/ 11847385 w 12192000"/>
              <a:gd name="connsiteY774" fmla="*/ 871194 h 2007826"/>
              <a:gd name="connsiteX775" fmla="*/ 11852719 w 12192000"/>
              <a:gd name="connsiteY775" fmla="*/ 889293 h 2007826"/>
              <a:gd name="connsiteX776" fmla="*/ 11847385 w 12192000"/>
              <a:gd name="connsiteY776" fmla="*/ 871194 h 2007826"/>
              <a:gd name="connsiteX777" fmla="*/ 11537442 w 12192000"/>
              <a:gd name="connsiteY777" fmla="*/ 870290 h 2007826"/>
              <a:gd name="connsiteX778" fmla="*/ 11526012 w 12192000"/>
              <a:gd name="connsiteY778" fmla="*/ 871099 h 2007826"/>
              <a:gd name="connsiteX779" fmla="*/ 11544586 w 12192000"/>
              <a:gd name="connsiteY779" fmla="*/ 877624 h 2007826"/>
              <a:gd name="connsiteX780" fmla="*/ 11537442 w 12192000"/>
              <a:gd name="connsiteY780" fmla="*/ 870290 h 2007826"/>
              <a:gd name="connsiteX781" fmla="*/ 11830811 w 12192000"/>
              <a:gd name="connsiteY781" fmla="*/ 866669 h 2007826"/>
              <a:gd name="connsiteX782" fmla="*/ 11838240 w 12192000"/>
              <a:gd name="connsiteY782" fmla="*/ 872051 h 2007826"/>
              <a:gd name="connsiteX783" fmla="*/ 11838383 w 12192000"/>
              <a:gd name="connsiteY783" fmla="*/ 884101 h 2007826"/>
              <a:gd name="connsiteX784" fmla="*/ 11830811 w 12192000"/>
              <a:gd name="connsiteY784" fmla="*/ 866669 h 2007826"/>
              <a:gd name="connsiteX785" fmla="*/ 10966176 w 12192000"/>
              <a:gd name="connsiteY785" fmla="*/ 865375 h 2007826"/>
              <a:gd name="connsiteX786" fmla="*/ 10959894 w 12192000"/>
              <a:gd name="connsiteY786" fmla="*/ 866098 h 2007826"/>
              <a:gd name="connsiteX787" fmla="*/ 10966176 w 12192000"/>
              <a:gd name="connsiteY787" fmla="*/ 865375 h 2007826"/>
              <a:gd name="connsiteX788" fmla="*/ 11517608 w 12192000"/>
              <a:gd name="connsiteY788" fmla="*/ 865261 h 2007826"/>
              <a:gd name="connsiteX789" fmla="*/ 11511487 w 12192000"/>
              <a:gd name="connsiteY789" fmla="*/ 866098 h 2007826"/>
              <a:gd name="connsiteX790" fmla="*/ 11517608 w 12192000"/>
              <a:gd name="connsiteY790" fmla="*/ 865261 h 2007826"/>
              <a:gd name="connsiteX791" fmla="*/ 11784555 w 12192000"/>
              <a:gd name="connsiteY791" fmla="*/ 864809 h 2007826"/>
              <a:gd name="connsiteX792" fmla="*/ 11778567 w 12192000"/>
              <a:gd name="connsiteY792" fmla="*/ 865954 h 2007826"/>
              <a:gd name="connsiteX793" fmla="*/ 11784555 w 12192000"/>
              <a:gd name="connsiteY793" fmla="*/ 864809 h 2007826"/>
              <a:gd name="connsiteX794" fmla="*/ 11450192 w 12192000"/>
              <a:gd name="connsiteY794" fmla="*/ 864526 h 2007826"/>
              <a:gd name="connsiteX795" fmla="*/ 11440858 w 12192000"/>
              <a:gd name="connsiteY795" fmla="*/ 877196 h 2007826"/>
              <a:gd name="connsiteX796" fmla="*/ 11457431 w 12192000"/>
              <a:gd name="connsiteY796" fmla="*/ 869098 h 2007826"/>
              <a:gd name="connsiteX797" fmla="*/ 11466432 w 12192000"/>
              <a:gd name="connsiteY797" fmla="*/ 879101 h 2007826"/>
              <a:gd name="connsiteX798" fmla="*/ 11467909 w 12192000"/>
              <a:gd name="connsiteY798" fmla="*/ 867336 h 2007826"/>
              <a:gd name="connsiteX799" fmla="*/ 11480101 w 12192000"/>
              <a:gd name="connsiteY799" fmla="*/ 891151 h 2007826"/>
              <a:gd name="connsiteX800" fmla="*/ 11468528 w 12192000"/>
              <a:gd name="connsiteY800" fmla="*/ 880958 h 2007826"/>
              <a:gd name="connsiteX801" fmla="*/ 11459431 w 12192000"/>
              <a:gd name="connsiteY801" fmla="*/ 888531 h 2007826"/>
              <a:gd name="connsiteX802" fmla="*/ 11455479 w 12192000"/>
              <a:gd name="connsiteY802" fmla="*/ 878196 h 2007826"/>
              <a:gd name="connsiteX803" fmla="*/ 11428475 w 12192000"/>
              <a:gd name="connsiteY803" fmla="*/ 879101 h 2007826"/>
              <a:gd name="connsiteX804" fmla="*/ 11450192 w 12192000"/>
              <a:gd name="connsiteY804" fmla="*/ 864526 h 2007826"/>
              <a:gd name="connsiteX805" fmla="*/ 10664142 w 12192000"/>
              <a:gd name="connsiteY805" fmla="*/ 863288 h 2007826"/>
              <a:gd name="connsiteX806" fmla="*/ 10662761 w 12192000"/>
              <a:gd name="connsiteY806" fmla="*/ 869527 h 2007826"/>
              <a:gd name="connsiteX807" fmla="*/ 10696527 w 12192000"/>
              <a:gd name="connsiteY807" fmla="*/ 871766 h 2007826"/>
              <a:gd name="connsiteX808" fmla="*/ 10684573 w 12192000"/>
              <a:gd name="connsiteY808" fmla="*/ 870480 h 2007826"/>
              <a:gd name="connsiteX809" fmla="*/ 10664142 w 12192000"/>
              <a:gd name="connsiteY809" fmla="*/ 863288 h 2007826"/>
              <a:gd name="connsiteX810" fmla="*/ 1520178 w 12192000"/>
              <a:gd name="connsiteY810" fmla="*/ 863192 h 2007826"/>
              <a:gd name="connsiteX811" fmla="*/ 1520178 w 12192000"/>
              <a:gd name="connsiteY811" fmla="*/ 863192 h 2007826"/>
              <a:gd name="connsiteX812" fmla="*/ 11803553 w 12192000"/>
              <a:gd name="connsiteY812" fmla="*/ 860541 h 2007826"/>
              <a:gd name="connsiteX813" fmla="*/ 11809095 w 12192000"/>
              <a:gd name="connsiteY813" fmla="*/ 861144 h 2007826"/>
              <a:gd name="connsiteX814" fmla="*/ 11810143 w 12192000"/>
              <a:gd name="connsiteY814" fmla="*/ 873909 h 2007826"/>
              <a:gd name="connsiteX815" fmla="*/ 11807618 w 12192000"/>
              <a:gd name="connsiteY815" fmla="*/ 875243 h 2007826"/>
              <a:gd name="connsiteX816" fmla="*/ 11803553 w 12192000"/>
              <a:gd name="connsiteY816" fmla="*/ 860541 h 2007826"/>
              <a:gd name="connsiteX817" fmla="*/ 10999372 w 12192000"/>
              <a:gd name="connsiteY817" fmla="*/ 860481 h 2007826"/>
              <a:gd name="connsiteX818" fmla="*/ 10993184 w 12192000"/>
              <a:gd name="connsiteY818" fmla="*/ 861525 h 2007826"/>
              <a:gd name="connsiteX819" fmla="*/ 10999372 w 12192000"/>
              <a:gd name="connsiteY819" fmla="*/ 860481 h 2007826"/>
              <a:gd name="connsiteX820" fmla="*/ 1295748 w 12192000"/>
              <a:gd name="connsiteY820" fmla="*/ 860477 h 2007826"/>
              <a:gd name="connsiteX821" fmla="*/ 1295367 w 12192000"/>
              <a:gd name="connsiteY821" fmla="*/ 866240 h 2007826"/>
              <a:gd name="connsiteX822" fmla="*/ 1288842 w 12192000"/>
              <a:gd name="connsiteY822" fmla="*/ 865573 h 2007826"/>
              <a:gd name="connsiteX823" fmla="*/ 1284461 w 12192000"/>
              <a:gd name="connsiteY823" fmla="*/ 880815 h 2007826"/>
              <a:gd name="connsiteX824" fmla="*/ 1279984 w 12192000"/>
              <a:gd name="connsiteY824" fmla="*/ 876528 h 2007826"/>
              <a:gd name="connsiteX825" fmla="*/ 1277555 w 12192000"/>
              <a:gd name="connsiteY825" fmla="*/ 876004 h 2007826"/>
              <a:gd name="connsiteX826" fmla="*/ 1275507 w 12192000"/>
              <a:gd name="connsiteY826" fmla="*/ 876528 h 2007826"/>
              <a:gd name="connsiteX827" fmla="*/ 1271840 w 12192000"/>
              <a:gd name="connsiteY827" fmla="*/ 880291 h 2007826"/>
              <a:gd name="connsiteX828" fmla="*/ 1274888 w 12192000"/>
              <a:gd name="connsiteY828" fmla="*/ 868336 h 2007826"/>
              <a:gd name="connsiteX829" fmla="*/ 1260315 w 12192000"/>
              <a:gd name="connsiteY829" fmla="*/ 876481 h 2007826"/>
              <a:gd name="connsiteX830" fmla="*/ 1259553 w 12192000"/>
              <a:gd name="connsiteY830" fmla="*/ 867193 h 2007826"/>
              <a:gd name="connsiteX831" fmla="*/ 1280556 w 12192000"/>
              <a:gd name="connsiteY831" fmla="*/ 865002 h 2007826"/>
              <a:gd name="connsiteX832" fmla="*/ 1284699 w 12192000"/>
              <a:gd name="connsiteY832" fmla="*/ 863525 h 2007826"/>
              <a:gd name="connsiteX833" fmla="*/ 1295748 w 12192000"/>
              <a:gd name="connsiteY833" fmla="*/ 860477 h 2007826"/>
              <a:gd name="connsiteX834" fmla="*/ 10943249 w 12192000"/>
              <a:gd name="connsiteY834" fmla="*/ 859430 h 2007826"/>
              <a:gd name="connsiteX835" fmla="*/ 10936272 w 12192000"/>
              <a:gd name="connsiteY835" fmla="*/ 861716 h 2007826"/>
              <a:gd name="connsiteX836" fmla="*/ 10946797 w 12192000"/>
              <a:gd name="connsiteY836" fmla="*/ 864860 h 2007826"/>
              <a:gd name="connsiteX837" fmla="*/ 10943249 w 12192000"/>
              <a:gd name="connsiteY837" fmla="*/ 859430 h 2007826"/>
              <a:gd name="connsiteX838" fmla="*/ 10634901 w 12192000"/>
              <a:gd name="connsiteY838" fmla="*/ 857334 h 2007826"/>
              <a:gd name="connsiteX839" fmla="*/ 10652903 w 12192000"/>
              <a:gd name="connsiteY839" fmla="*/ 862716 h 2007826"/>
              <a:gd name="connsiteX840" fmla="*/ 10634901 w 12192000"/>
              <a:gd name="connsiteY840" fmla="*/ 857334 h 2007826"/>
              <a:gd name="connsiteX841" fmla="*/ 768638 w 12192000"/>
              <a:gd name="connsiteY841" fmla="*/ 856953 h 2007826"/>
              <a:gd name="connsiteX842" fmla="*/ 771972 w 12192000"/>
              <a:gd name="connsiteY842" fmla="*/ 858191 h 2007826"/>
              <a:gd name="connsiteX843" fmla="*/ 768686 w 12192000"/>
              <a:gd name="connsiteY843" fmla="*/ 867193 h 2007826"/>
              <a:gd name="connsiteX844" fmla="*/ 763352 w 12192000"/>
              <a:gd name="connsiteY844" fmla="*/ 862669 h 2007826"/>
              <a:gd name="connsiteX845" fmla="*/ 768638 w 12192000"/>
              <a:gd name="connsiteY845" fmla="*/ 856953 h 2007826"/>
              <a:gd name="connsiteX846" fmla="*/ 1743867 w 12192000"/>
              <a:gd name="connsiteY846" fmla="*/ 856762 h 2007826"/>
              <a:gd name="connsiteX847" fmla="*/ 1743867 w 12192000"/>
              <a:gd name="connsiteY847" fmla="*/ 856762 h 2007826"/>
              <a:gd name="connsiteX848" fmla="*/ 11789044 w 12192000"/>
              <a:gd name="connsiteY848" fmla="*/ 856667 h 2007826"/>
              <a:gd name="connsiteX849" fmla="*/ 11794045 w 12192000"/>
              <a:gd name="connsiteY849" fmla="*/ 872957 h 2007826"/>
              <a:gd name="connsiteX850" fmla="*/ 11789044 w 12192000"/>
              <a:gd name="connsiteY850" fmla="*/ 856667 h 2007826"/>
              <a:gd name="connsiteX851" fmla="*/ 1306975 w 12192000"/>
              <a:gd name="connsiteY851" fmla="*/ 855877 h 2007826"/>
              <a:gd name="connsiteX852" fmla="*/ 1306178 w 12192000"/>
              <a:gd name="connsiteY852" fmla="*/ 867383 h 2007826"/>
              <a:gd name="connsiteX853" fmla="*/ 1302701 w 12192000"/>
              <a:gd name="connsiteY853" fmla="*/ 857905 h 2007826"/>
              <a:gd name="connsiteX854" fmla="*/ 1306975 w 12192000"/>
              <a:gd name="connsiteY854" fmla="*/ 855877 h 2007826"/>
              <a:gd name="connsiteX855" fmla="*/ 10924168 w 12192000"/>
              <a:gd name="connsiteY855" fmla="*/ 855745 h 2007826"/>
              <a:gd name="connsiteX856" fmla="*/ 10918127 w 12192000"/>
              <a:gd name="connsiteY856" fmla="*/ 856762 h 2007826"/>
              <a:gd name="connsiteX857" fmla="*/ 10924168 w 12192000"/>
              <a:gd name="connsiteY857" fmla="*/ 855745 h 2007826"/>
              <a:gd name="connsiteX858" fmla="*/ 1557849 w 12192000"/>
              <a:gd name="connsiteY858" fmla="*/ 854000 h 2007826"/>
              <a:gd name="connsiteX859" fmla="*/ 1557849 w 12192000"/>
              <a:gd name="connsiteY859" fmla="*/ 854000 h 2007826"/>
              <a:gd name="connsiteX860" fmla="*/ 10901446 w 12192000"/>
              <a:gd name="connsiteY860" fmla="*/ 850005 h 2007826"/>
              <a:gd name="connsiteX861" fmla="*/ 10894409 w 12192000"/>
              <a:gd name="connsiteY861" fmla="*/ 852190 h 2007826"/>
              <a:gd name="connsiteX862" fmla="*/ 10904839 w 12192000"/>
              <a:gd name="connsiteY862" fmla="*/ 855572 h 2007826"/>
              <a:gd name="connsiteX863" fmla="*/ 10901446 w 12192000"/>
              <a:gd name="connsiteY863" fmla="*/ 850005 h 2007826"/>
              <a:gd name="connsiteX864" fmla="*/ 10596515 w 12192000"/>
              <a:gd name="connsiteY864" fmla="*/ 849046 h 2007826"/>
              <a:gd name="connsiteX865" fmla="*/ 10614517 w 12192000"/>
              <a:gd name="connsiteY865" fmla="*/ 853095 h 2007826"/>
              <a:gd name="connsiteX866" fmla="*/ 10596515 w 12192000"/>
              <a:gd name="connsiteY866" fmla="*/ 849046 h 2007826"/>
              <a:gd name="connsiteX867" fmla="*/ 1572326 w 12192000"/>
              <a:gd name="connsiteY867" fmla="*/ 848999 h 2007826"/>
              <a:gd name="connsiteX868" fmla="*/ 1572326 w 12192000"/>
              <a:gd name="connsiteY868" fmla="*/ 848999 h 2007826"/>
              <a:gd name="connsiteX869" fmla="*/ 11763851 w 12192000"/>
              <a:gd name="connsiteY869" fmla="*/ 847808 h 2007826"/>
              <a:gd name="connsiteX870" fmla="*/ 11763851 w 12192000"/>
              <a:gd name="connsiteY870" fmla="*/ 847808 h 2007826"/>
              <a:gd name="connsiteX871" fmla="*/ 11137249 w 12192000"/>
              <a:gd name="connsiteY871" fmla="*/ 847237 h 2007826"/>
              <a:gd name="connsiteX872" fmla="*/ 11131678 w 12192000"/>
              <a:gd name="connsiteY872" fmla="*/ 864336 h 2007826"/>
              <a:gd name="connsiteX873" fmla="*/ 11154775 w 12192000"/>
              <a:gd name="connsiteY873" fmla="*/ 868718 h 2007826"/>
              <a:gd name="connsiteX874" fmla="*/ 11170869 w 12192000"/>
              <a:gd name="connsiteY874" fmla="*/ 873073 h 2007826"/>
              <a:gd name="connsiteX875" fmla="*/ 11170968 w 12192000"/>
              <a:gd name="connsiteY875" fmla="*/ 873433 h 2007826"/>
              <a:gd name="connsiteX876" fmla="*/ 11171063 w 12192000"/>
              <a:gd name="connsiteY876" fmla="*/ 873126 h 2007826"/>
              <a:gd name="connsiteX877" fmla="*/ 11179481 w 12192000"/>
              <a:gd name="connsiteY877" fmla="*/ 875404 h 2007826"/>
              <a:gd name="connsiteX878" fmla="*/ 11204686 w 12192000"/>
              <a:gd name="connsiteY878" fmla="*/ 880768 h 2007826"/>
              <a:gd name="connsiteX879" fmla="*/ 11203067 w 12192000"/>
              <a:gd name="connsiteY879" fmla="*/ 886483 h 2007826"/>
              <a:gd name="connsiteX880" fmla="*/ 11227927 w 12192000"/>
              <a:gd name="connsiteY880" fmla="*/ 886769 h 2007826"/>
              <a:gd name="connsiteX881" fmla="*/ 11258788 w 12192000"/>
              <a:gd name="connsiteY881" fmla="*/ 895057 h 2007826"/>
              <a:gd name="connsiteX882" fmla="*/ 11258026 w 12192000"/>
              <a:gd name="connsiteY882" fmla="*/ 878529 h 2007826"/>
              <a:gd name="connsiteX883" fmla="*/ 11250882 w 12192000"/>
              <a:gd name="connsiteY883" fmla="*/ 891342 h 2007826"/>
              <a:gd name="connsiteX884" fmla="*/ 11232881 w 12192000"/>
              <a:gd name="connsiteY884" fmla="*/ 883816 h 2007826"/>
              <a:gd name="connsiteX885" fmla="*/ 11234881 w 12192000"/>
              <a:gd name="connsiteY885" fmla="*/ 873576 h 2007826"/>
              <a:gd name="connsiteX886" fmla="*/ 11223545 w 12192000"/>
              <a:gd name="connsiteY886" fmla="*/ 883721 h 2007826"/>
              <a:gd name="connsiteX887" fmla="*/ 11213116 w 12192000"/>
              <a:gd name="connsiteY887" fmla="*/ 870099 h 2007826"/>
              <a:gd name="connsiteX888" fmla="*/ 11216117 w 12192000"/>
              <a:gd name="connsiteY888" fmla="*/ 879720 h 2007826"/>
              <a:gd name="connsiteX889" fmla="*/ 11206924 w 12192000"/>
              <a:gd name="connsiteY889" fmla="*/ 880387 h 2007826"/>
              <a:gd name="connsiteX890" fmla="*/ 11203020 w 12192000"/>
              <a:gd name="connsiteY890" fmla="*/ 863526 h 2007826"/>
              <a:gd name="connsiteX891" fmla="*/ 11200923 w 12192000"/>
              <a:gd name="connsiteY891" fmla="*/ 875100 h 2007826"/>
              <a:gd name="connsiteX892" fmla="*/ 11192113 w 12192000"/>
              <a:gd name="connsiteY892" fmla="*/ 875243 h 2007826"/>
              <a:gd name="connsiteX893" fmla="*/ 11191637 w 12192000"/>
              <a:gd name="connsiteY893" fmla="*/ 870432 h 2007826"/>
              <a:gd name="connsiteX894" fmla="*/ 11175254 w 12192000"/>
              <a:gd name="connsiteY894" fmla="*/ 859573 h 2007826"/>
              <a:gd name="connsiteX895" fmla="*/ 11171063 w 12192000"/>
              <a:gd name="connsiteY895" fmla="*/ 873126 h 2007826"/>
              <a:gd name="connsiteX896" fmla="*/ 11170869 w 12192000"/>
              <a:gd name="connsiteY896" fmla="*/ 873073 h 2007826"/>
              <a:gd name="connsiteX897" fmla="*/ 11167515 w 12192000"/>
              <a:gd name="connsiteY897" fmla="*/ 860918 h 2007826"/>
              <a:gd name="connsiteX898" fmla="*/ 11158347 w 12192000"/>
              <a:gd name="connsiteY898" fmla="*/ 856048 h 2007826"/>
              <a:gd name="connsiteX899" fmla="*/ 11153394 w 12192000"/>
              <a:gd name="connsiteY899" fmla="*/ 866003 h 2007826"/>
              <a:gd name="connsiteX900" fmla="*/ 11151632 w 12192000"/>
              <a:gd name="connsiteY900" fmla="*/ 852714 h 2007826"/>
              <a:gd name="connsiteX901" fmla="*/ 11145012 w 12192000"/>
              <a:gd name="connsiteY901" fmla="*/ 852904 h 2007826"/>
              <a:gd name="connsiteX902" fmla="*/ 11150060 w 12192000"/>
              <a:gd name="connsiteY902" fmla="*/ 861859 h 2007826"/>
              <a:gd name="connsiteX903" fmla="*/ 11137249 w 12192000"/>
              <a:gd name="connsiteY903" fmla="*/ 847237 h 2007826"/>
              <a:gd name="connsiteX904" fmla="*/ 11124057 w 12192000"/>
              <a:gd name="connsiteY904" fmla="*/ 846570 h 2007826"/>
              <a:gd name="connsiteX905" fmla="*/ 11120676 w 12192000"/>
              <a:gd name="connsiteY905" fmla="*/ 846665 h 2007826"/>
              <a:gd name="connsiteX906" fmla="*/ 11119865 w 12192000"/>
              <a:gd name="connsiteY906" fmla="*/ 858287 h 2007826"/>
              <a:gd name="connsiteX907" fmla="*/ 11109436 w 12192000"/>
              <a:gd name="connsiteY907" fmla="*/ 853000 h 2007826"/>
              <a:gd name="connsiteX908" fmla="*/ 11094577 w 12192000"/>
              <a:gd name="connsiteY908" fmla="*/ 850094 h 2007826"/>
              <a:gd name="connsiteX909" fmla="*/ 11097577 w 12192000"/>
              <a:gd name="connsiteY909" fmla="*/ 859716 h 2007826"/>
              <a:gd name="connsiteX910" fmla="*/ 11104816 w 12192000"/>
              <a:gd name="connsiteY910" fmla="*/ 855000 h 2007826"/>
              <a:gd name="connsiteX911" fmla="*/ 11130058 w 12192000"/>
              <a:gd name="connsiteY911" fmla="*/ 866527 h 2007826"/>
              <a:gd name="connsiteX912" fmla="*/ 11124057 w 12192000"/>
              <a:gd name="connsiteY912" fmla="*/ 846570 h 2007826"/>
              <a:gd name="connsiteX913" fmla="*/ 11447749 w 12192000"/>
              <a:gd name="connsiteY913" fmla="*/ 846204 h 2007826"/>
              <a:gd name="connsiteX914" fmla="*/ 11441668 w 12192000"/>
              <a:gd name="connsiteY914" fmla="*/ 847141 h 2007826"/>
              <a:gd name="connsiteX915" fmla="*/ 11447749 w 12192000"/>
              <a:gd name="connsiteY915" fmla="*/ 846204 h 2007826"/>
              <a:gd name="connsiteX916" fmla="*/ 10939498 w 12192000"/>
              <a:gd name="connsiteY916" fmla="*/ 845212 h 2007826"/>
              <a:gd name="connsiteX917" fmla="*/ 10932462 w 12192000"/>
              <a:gd name="connsiteY917" fmla="*/ 847570 h 2007826"/>
              <a:gd name="connsiteX918" fmla="*/ 10943320 w 12192000"/>
              <a:gd name="connsiteY918" fmla="*/ 850571 h 2007826"/>
              <a:gd name="connsiteX919" fmla="*/ 10939498 w 12192000"/>
              <a:gd name="connsiteY919" fmla="*/ 845212 h 2007826"/>
              <a:gd name="connsiteX920" fmla="*/ 11749516 w 12192000"/>
              <a:gd name="connsiteY920" fmla="*/ 843140 h 2007826"/>
              <a:gd name="connsiteX921" fmla="*/ 11749516 w 12192000"/>
              <a:gd name="connsiteY921" fmla="*/ 843140 h 2007826"/>
              <a:gd name="connsiteX922" fmla="*/ 11068193 w 12192000"/>
              <a:gd name="connsiteY922" fmla="*/ 843093 h 2007826"/>
              <a:gd name="connsiteX923" fmla="*/ 11087005 w 12192000"/>
              <a:gd name="connsiteY923" fmla="*/ 854238 h 2007826"/>
              <a:gd name="connsiteX924" fmla="*/ 11068193 w 12192000"/>
              <a:gd name="connsiteY924" fmla="*/ 843093 h 2007826"/>
              <a:gd name="connsiteX925" fmla="*/ 1586756 w 12192000"/>
              <a:gd name="connsiteY925" fmla="*/ 843045 h 2007826"/>
              <a:gd name="connsiteX926" fmla="*/ 1586756 w 12192000"/>
              <a:gd name="connsiteY926" fmla="*/ 843045 h 2007826"/>
              <a:gd name="connsiteX927" fmla="*/ 11433394 w 12192000"/>
              <a:gd name="connsiteY927" fmla="*/ 841408 h 2007826"/>
              <a:gd name="connsiteX928" fmla="*/ 11427333 w 12192000"/>
              <a:gd name="connsiteY928" fmla="*/ 842426 h 2007826"/>
              <a:gd name="connsiteX929" fmla="*/ 11433394 w 12192000"/>
              <a:gd name="connsiteY929" fmla="*/ 841408 h 2007826"/>
              <a:gd name="connsiteX930" fmla="*/ 1362854 w 12192000"/>
              <a:gd name="connsiteY930" fmla="*/ 841044 h 2007826"/>
              <a:gd name="connsiteX931" fmla="*/ 1362044 w 12192000"/>
              <a:gd name="connsiteY931" fmla="*/ 846093 h 2007826"/>
              <a:gd name="connsiteX932" fmla="*/ 1348043 w 12192000"/>
              <a:gd name="connsiteY932" fmla="*/ 853332 h 2007826"/>
              <a:gd name="connsiteX933" fmla="*/ 1350614 w 12192000"/>
              <a:gd name="connsiteY933" fmla="*/ 859000 h 2007826"/>
              <a:gd name="connsiteX934" fmla="*/ 1330421 w 12192000"/>
              <a:gd name="connsiteY934" fmla="*/ 862144 h 2007826"/>
              <a:gd name="connsiteX935" fmla="*/ 1327849 w 12192000"/>
              <a:gd name="connsiteY935" fmla="*/ 864525 h 2007826"/>
              <a:gd name="connsiteX936" fmla="*/ 1325087 w 12192000"/>
              <a:gd name="connsiteY936" fmla="*/ 866478 h 2007826"/>
              <a:gd name="connsiteX937" fmla="*/ 1322754 w 12192000"/>
              <a:gd name="connsiteY937" fmla="*/ 868574 h 2007826"/>
              <a:gd name="connsiteX938" fmla="*/ 1308228 w 12192000"/>
              <a:gd name="connsiteY938" fmla="*/ 870765 h 2007826"/>
              <a:gd name="connsiteX939" fmla="*/ 1323230 w 12192000"/>
              <a:gd name="connsiteY939" fmla="*/ 853285 h 2007826"/>
              <a:gd name="connsiteX940" fmla="*/ 1325373 w 12192000"/>
              <a:gd name="connsiteY940" fmla="*/ 855190 h 2007826"/>
              <a:gd name="connsiteX941" fmla="*/ 1335041 w 12192000"/>
              <a:gd name="connsiteY941" fmla="*/ 848379 h 2007826"/>
              <a:gd name="connsiteX942" fmla="*/ 1362854 w 12192000"/>
              <a:gd name="connsiteY942" fmla="*/ 841044 h 2007826"/>
              <a:gd name="connsiteX943" fmla="*/ 797401 w 12192000"/>
              <a:gd name="connsiteY943" fmla="*/ 840842 h 2007826"/>
              <a:gd name="connsiteX944" fmla="*/ 785220 w 12192000"/>
              <a:gd name="connsiteY944" fmla="*/ 847903 h 2007826"/>
              <a:gd name="connsiteX945" fmla="*/ 811938 w 12192000"/>
              <a:gd name="connsiteY945" fmla="*/ 842425 h 2007826"/>
              <a:gd name="connsiteX946" fmla="*/ 797401 w 12192000"/>
              <a:gd name="connsiteY946" fmla="*/ 840842 h 2007826"/>
              <a:gd name="connsiteX947" fmla="*/ 1600995 w 12192000"/>
              <a:gd name="connsiteY947" fmla="*/ 838282 h 2007826"/>
              <a:gd name="connsiteX948" fmla="*/ 1600995 w 12192000"/>
              <a:gd name="connsiteY948" fmla="*/ 838282 h 2007826"/>
              <a:gd name="connsiteX949" fmla="*/ 11735561 w 12192000"/>
              <a:gd name="connsiteY949" fmla="*/ 838235 h 2007826"/>
              <a:gd name="connsiteX950" fmla="*/ 11742562 w 12192000"/>
              <a:gd name="connsiteY950" fmla="*/ 856096 h 2007826"/>
              <a:gd name="connsiteX951" fmla="*/ 11735561 w 12192000"/>
              <a:gd name="connsiteY951" fmla="*/ 838235 h 2007826"/>
              <a:gd name="connsiteX952" fmla="*/ 1375522 w 12192000"/>
              <a:gd name="connsiteY952" fmla="*/ 837472 h 2007826"/>
              <a:gd name="connsiteX953" fmla="*/ 1367236 w 12192000"/>
              <a:gd name="connsiteY953" fmla="*/ 850237 h 2007826"/>
              <a:gd name="connsiteX954" fmla="*/ 1375522 w 12192000"/>
              <a:gd name="connsiteY954" fmla="*/ 837472 h 2007826"/>
              <a:gd name="connsiteX955" fmla="*/ 10547033 w 12192000"/>
              <a:gd name="connsiteY955" fmla="*/ 837234 h 2007826"/>
              <a:gd name="connsiteX956" fmla="*/ 10528792 w 12192000"/>
              <a:gd name="connsiteY956" fmla="*/ 839330 h 2007826"/>
              <a:gd name="connsiteX957" fmla="*/ 10560558 w 12192000"/>
              <a:gd name="connsiteY957" fmla="*/ 849094 h 2007826"/>
              <a:gd name="connsiteX958" fmla="*/ 10574417 w 12192000"/>
              <a:gd name="connsiteY958" fmla="*/ 850094 h 2007826"/>
              <a:gd name="connsiteX959" fmla="*/ 10588753 w 12192000"/>
              <a:gd name="connsiteY959" fmla="*/ 851476 h 2007826"/>
              <a:gd name="connsiteX960" fmla="*/ 10587704 w 12192000"/>
              <a:gd name="connsiteY960" fmla="*/ 847237 h 2007826"/>
              <a:gd name="connsiteX961" fmla="*/ 10568892 w 12192000"/>
              <a:gd name="connsiteY961" fmla="*/ 842902 h 2007826"/>
              <a:gd name="connsiteX962" fmla="*/ 10547033 w 12192000"/>
              <a:gd name="connsiteY962" fmla="*/ 837234 h 2007826"/>
              <a:gd name="connsiteX963" fmla="*/ 11374088 w 12192000"/>
              <a:gd name="connsiteY963" fmla="*/ 836853 h 2007826"/>
              <a:gd name="connsiteX964" fmla="*/ 11360705 w 12192000"/>
              <a:gd name="connsiteY964" fmla="*/ 852666 h 2007826"/>
              <a:gd name="connsiteX965" fmla="*/ 11382661 w 12192000"/>
              <a:gd name="connsiteY965" fmla="*/ 846474 h 2007826"/>
              <a:gd name="connsiteX966" fmla="*/ 11374898 w 12192000"/>
              <a:gd name="connsiteY966" fmla="*/ 855810 h 2007826"/>
              <a:gd name="connsiteX967" fmla="*/ 11387090 w 12192000"/>
              <a:gd name="connsiteY967" fmla="*/ 857382 h 2007826"/>
              <a:gd name="connsiteX968" fmla="*/ 11387138 w 12192000"/>
              <a:gd name="connsiteY968" fmla="*/ 851428 h 2007826"/>
              <a:gd name="connsiteX969" fmla="*/ 11392091 w 12192000"/>
              <a:gd name="connsiteY969" fmla="*/ 851428 h 2007826"/>
              <a:gd name="connsiteX970" fmla="*/ 11389709 w 12192000"/>
              <a:gd name="connsiteY970" fmla="*/ 861906 h 2007826"/>
              <a:gd name="connsiteX971" fmla="*/ 11404092 w 12192000"/>
              <a:gd name="connsiteY971" fmla="*/ 857096 h 2007826"/>
              <a:gd name="connsiteX972" fmla="*/ 11406854 w 12192000"/>
              <a:gd name="connsiteY972" fmla="*/ 866336 h 2007826"/>
              <a:gd name="connsiteX973" fmla="*/ 11413045 w 12192000"/>
              <a:gd name="connsiteY973" fmla="*/ 863002 h 2007826"/>
              <a:gd name="connsiteX974" fmla="*/ 11429000 w 12192000"/>
              <a:gd name="connsiteY974" fmla="*/ 866860 h 2007826"/>
              <a:gd name="connsiteX975" fmla="*/ 11408569 w 12192000"/>
              <a:gd name="connsiteY975" fmla="*/ 849904 h 2007826"/>
              <a:gd name="connsiteX976" fmla="*/ 11394091 w 12192000"/>
              <a:gd name="connsiteY976" fmla="*/ 845331 h 2007826"/>
              <a:gd name="connsiteX977" fmla="*/ 11374088 w 12192000"/>
              <a:gd name="connsiteY977" fmla="*/ 836853 h 2007826"/>
              <a:gd name="connsiteX978" fmla="*/ 11408172 w 12192000"/>
              <a:gd name="connsiteY978" fmla="*/ 836731 h 2007826"/>
              <a:gd name="connsiteX979" fmla="*/ 11402044 w 12192000"/>
              <a:gd name="connsiteY979" fmla="*/ 837615 h 2007826"/>
              <a:gd name="connsiteX980" fmla="*/ 11408172 w 12192000"/>
              <a:gd name="connsiteY980" fmla="*/ 836731 h 2007826"/>
              <a:gd name="connsiteX981" fmla="*/ 10896839 w 12192000"/>
              <a:gd name="connsiteY981" fmla="*/ 835693 h 2007826"/>
              <a:gd name="connsiteX982" fmla="*/ 10889742 w 12192000"/>
              <a:gd name="connsiteY982" fmla="*/ 837949 h 2007826"/>
              <a:gd name="connsiteX983" fmla="*/ 10900363 w 12192000"/>
              <a:gd name="connsiteY983" fmla="*/ 841188 h 2007826"/>
              <a:gd name="connsiteX984" fmla="*/ 10896839 w 12192000"/>
              <a:gd name="connsiteY984" fmla="*/ 835693 h 2007826"/>
              <a:gd name="connsiteX985" fmla="*/ 815224 w 12192000"/>
              <a:gd name="connsiteY985" fmla="*/ 834614 h 2007826"/>
              <a:gd name="connsiteX986" fmla="*/ 820939 w 12192000"/>
              <a:gd name="connsiteY986" fmla="*/ 844378 h 2007826"/>
              <a:gd name="connsiteX987" fmla="*/ 815224 w 12192000"/>
              <a:gd name="connsiteY987" fmla="*/ 834614 h 2007826"/>
              <a:gd name="connsiteX988" fmla="*/ 11722786 w 12192000"/>
              <a:gd name="connsiteY988" fmla="*/ 833885 h 2007826"/>
              <a:gd name="connsiteX989" fmla="*/ 11729037 w 12192000"/>
              <a:gd name="connsiteY989" fmla="*/ 838949 h 2007826"/>
              <a:gd name="connsiteX990" fmla="*/ 11728894 w 12192000"/>
              <a:gd name="connsiteY990" fmla="*/ 851380 h 2007826"/>
              <a:gd name="connsiteX991" fmla="*/ 11722786 w 12192000"/>
              <a:gd name="connsiteY991" fmla="*/ 833885 h 2007826"/>
              <a:gd name="connsiteX992" fmla="*/ 11394699 w 12192000"/>
              <a:gd name="connsiteY992" fmla="*/ 832042 h 2007826"/>
              <a:gd name="connsiteX993" fmla="*/ 11388423 w 12192000"/>
              <a:gd name="connsiteY993" fmla="*/ 832805 h 2007826"/>
              <a:gd name="connsiteX994" fmla="*/ 11394699 w 12192000"/>
              <a:gd name="connsiteY994" fmla="*/ 832042 h 2007826"/>
              <a:gd name="connsiteX995" fmla="*/ 10818012 w 12192000"/>
              <a:gd name="connsiteY995" fmla="*/ 831875 h 2007826"/>
              <a:gd name="connsiteX996" fmla="*/ 10812018 w 12192000"/>
              <a:gd name="connsiteY996" fmla="*/ 832852 h 2007826"/>
              <a:gd name="connsiteX997" fmla="*/ 10818012 w 12192000"/>
              <a:gd name="connsiteY997" fmla="*/ 831875 h 2007826"/>
              <a:gd name="connsiteX998" fmla="*/ 829416 w 12192000"/>
              <a:gd name="connsiteY998" fmla="*/ 829470 h 2007826"/>
              <a:gd name="connsiteX999" fmla="*/ 829368 w 12192000"/>
              <a:gd name="connsiteY999" fmla="*/ 840329 h 2007826"/>
              <a:gd name="connsiteX1000" fmla="*/ 829416 w 12192000"/>
              <a:gd name="connsiteY1000" fmla="*/ 829470 h 2007826"/>
              <a:gd name="connsiteX1001" fmla="*/ 11380187 w 12192000"/>
              <a:gd name="connsiteY1001" fmla="*/ 827174 h 2007826"/>
              <a:gd name="connsiteX1002" fmla="*/ 11373945 w 12192000"/>
              <a:gd name="connsiteY1002" fmla="*/ 828185 h 2007826"/>
              <a:gd name="connsiteX1003" fmla="*/ 11380187 w 12192000"/>
              <a:gd name="connsiteY1003" fmla="*/ 827174 h 2007826"/>
              <a:gd name="connsiteX1004" fmla="*/ 11367073 w 12192000"/>
              <a:gd name="connsiteY1004" fmla="*/ 822465 h 2007826"/>
              <a:gd name="connsiteX1005" fmla="*/ 11361039 w 12192000"/>
              <a:gd name="connsiteY1005" fmla="*/ 823469 h 2007826"/>
              <a:gd name="connsiteX1006" fmla="*/ 11367073 w 12192000"/>
              <a:gd name="connsiteY1006" fmla="*/ 822465 h 2007826"/>
              <a:gd name="connsiteX1007" fmla="*/ 868754 w 12192000"/>
              <a:gd name="connsiteY1007" fmla="*/ 819468 h 2007826"/>
              <a:gd name="connsiteX1008" fmla="*/ 875374 w 12192000"/>
              <a:gd name="connsiteY1008" fmla="*/ 827469 h 2007826"/>
              <a:gd name="connsiteX1009" fmla="*/ 876154 w 12192000"/>
              <a:gd name="connsiteY1009" fmla="*/ 819468 h 2007826"/>
              <a:gd name="connsiteX1010" fmla="*/ 868754 w 12192000"/>
              <a:gd name="connsiteY1010" fmla="*/ 819468 h 2007826"/>
              <a:gd name="connsiteX1011" fmla="*/ 11005042 w 12192000"/>
              <a:gd name="connsiteY1011" fmla="*/ 819135 h 2007826"/>
              <a:gd name="connsiteX1012" fmla="*/ 11004661 w 12192000"/>
              <a:gd name="connsiteY1012" fmla="*/ 836044 h 2007826"/>
              <a:gd name="connsiteX1013" fmla="*/ 11005042 w 12192000"/>
              <a:gd name="connsiteY1013" fmla="*/ 819135 h 2007826"/>
              <a:gd name="connsiteX1014" fmla="*/ 11341632 w 12192000"/>
              <a:gd name="connsiteY1014" fmla="*/ 817707 h 2007826"/>
              <a:gd name="connsiteX1015" fmla="*/ 11335464 w 12192000"/>
              <a:gd name="connsiteY1015" fmla="*/ 818611 h 2007826"/>
              <a:gd name="connsiteX1016" fmla="*/ 11341632 w 12192000"/>
              <a:gd name="connsiteY1016" fmla="*/ 817707 h 2007826"/>
              <a:gd name="connsiteX1017" fmla="*/ 10439400 w 12192000"/>
              <a:gd name="connsiteY1017" fmla="*/ 817659 h 2007826"/>
              <a:gd name="connsiteX1018" fmla="*/ 10439352 w 12192000"/>
              <a:gd name="connsiteY1018" fmla="*/ 821612 h 2007826"/>
              <a:gd name="connsiteX1019" fmla="*/ 10476548 w 12192000"/>
              <a:gd name="connsiteY1019" fmla="*/ 829375 h 2007826"/>
              <a:gd name="connsiteX1020" fmla="*/ 10510933 w 12192000"/>
              <a:gd name="connsiteY1020" fmla="*/ 837853 h 2007826"/>
              <a:gd name="connsiteX1021" fmla="*/ 10510885 w 12192000"/>
              <a:gd name="connsiteY1021" fmla="*/ 827280 h 2007826"/>
              <a:gd name="connsiteX1022" fmla="*/ 10469832 w 12192000"/>
              <a:gd name="connsiteY1022" fmla="*/ 818659 h 2007826"/>
              <a:gd name="connsiteX1023" fmla="*/ 10461117 w 12192000"/>
              <a:gd name="connsiteY1023" fmla="*/ 822707 h 2007826"/>
              <a:gd name="connsiteX1024" fmla="*/ 10439400 w 12192000"/>
              <a:gd name="connsiteY1024" fmla="*/ 817659 h 2007826"/>
              <a:gd name="connsiteX1025" fmla="*/ 11672934 w 12192000"/>
              <a:gd name="connsiteY1025" fmla="*/ 815896 h 2007826"/>
              <a:gd name="connsiteX1026" fmla="*/ 11670935 w 12192000"/>
              <a:gd name="connsiteY1026" fmla="*/ 832281 h 2007826"/>
              <a:gd name="connsiteX1027" fmla="*/ 11680792 w 12192000"/>
              <a:gd name="connsiteY1027" fmla="*/ 832995 h 2007826"/>
              <a:gd name="connsiteX1028" fmla="*/ 11678221 w 12192000"/>
              <a:gd name="connsiteY1028" fmla="*/ 823088 h 2007826"/>
              <a:gd name="connsiteX1029" fmla="*/ 11687413 w 12192000"/>
              <a:gd name="connsiteY1029" fmla="*/ 822659 h 2007826"/>
              <a:gd name="connsiteX1030" fmla="*/ 11686174 w 12192000"/>
              <a:gd name="connsiteY1030" fmla="*/ 837139 h 2007826"/>
              <a:gd name="connsiteX1031" fmla="*/ 11694080 w 12192000"/>
              <a:gd name="connsiteY1031" fmla="*/ 837139 h 2007826"/>
              <a:gd name="connsiteX1032" fmla="*/ 11691651 w 12192000"/>
              <a:gd name="connsiteY1032" fmla="*/ 827613 h 2007826"/>
              <a:gd name="connsiteX1033" fmla="*/ 11701605 w 12192000"/>
              <a:gd name="connsiteY1033" fmla="*/ 827565 h 2007826"/>
              <a:gd name="connsiteX1034" fmla="*/ 11705129 w 12192000"/>
              <a:gd name="connsiteY1034" fmla="*/ 845379 h 2007826"/>
              <a:gd name="connsiteX1035" fmla="*/ 11707558 w 12192000"/>
              <a:gd name="connsiteY1035" fmla="*/ 828613 h 2007826"/>
              <a:gd name="connsiteX1036" fmla="*/ 11715702 w 12192000"/>
              <a:gd name="connsiteY1036" fmla="*/ 849142 h 2007826"/>
              <a:gd name="connsiteX1037" fmla="*/ 11696556 w 12192000"/>
              <a:gd name="connsiteY1037" fmla="*/ 845950 h 2007826"/>
              <a:gd name="connsiteX1038" fmla="*/ 11696699 w 12192000"/>
              <a:gd name="connsiteY1038" fmla="*/ 842521 h 2007826"/>
              <a:gd name="connsiteX1039" fmla="*/ 11680412 w 12192000"/>
              <a:gd name="connsiteY1039" fmla="*/ 836377 h 2007826"/>
              <a:gd name="connsiteX1040" fmla="*/ 11668649 w 12192000"/>
              <a:gd name="connsiteY1040" fmla="*/ 837425 h 2007826"/>
              <a:gd name="connsiteX1041" fmla="*/ 11672934 w 12192000"/>
              <a:gd name="connsiteY1041" fmla="*/ 815896 h 2007826"/>
              <a:gd name="connsiteX1042" fmla="*/ 889667 w 12192000"/>
              <a:gd name="connsiteY1042" fmla="*/ 814866 h 2007826"/>
              <a:gd name="connsiteX1043" fmla="*/ 882089 w 12192000"/>
              <a:gd name="connsiteY1043" fmla="*/ 814943 h 2007826"/>
              <a:gd name="connsiteX1044" fmla="*/ 889565 w 12192000"/>
              <a:gd name="connsiteY1044" fmla="*/ 822754 h 2007826"/>
              <a:gd name="connsiteX1045" fmla="*/ 889667 w 12192000"/>
              <a:gd name="connsiteY1045" fmla="*/ 814866 h 2007826"/>
              <a:gd name="connsiteX1046" fmla="*/ 10973324 w 12192000"/>
              <a:gd name="connsiteY1046" fmla="*/ 814801 h 2007826"/>
              <a:gd name="connsiteX1047" fmla="*/ 10973324 w 12192000"/>
              <a:gd name="connsiteY1047" fmla="*/ 814801 h 2007826"/>
              <a:gd name="connsiteX1048" fmla="*/ 1696052 w 12192000"/>
              <a:gd name="connsiteY1048" fmla="*/ 814229 h 2007826"/>
              <a:gd name="connsiteX1049" fmla="*/ 1696052 w 12192000"/>
              <a:gd name="connsiteY1049" fmla="*/ 814229 h 2007826"/>
              <a:gd name="connsiteX1050" fmla="*/ 11327400 w 12192000"/>
              <a:gd name="connsiteY1050" fmla="*/ 812805 h 2007826"/>
              <a:gd name="connsiteX1051" fmla="*/ 11321272 w 12192000"/>
              <a:gd name="connsiteY1051" fmla="*/ 813943 h 2007826"/>
              <a:gd name="connsiteX1052" fmla="*/ 11327400 w 12192000"/>
              <a:gd name="connsiteY1052" fmla="*/ 812805 h 2007826"/>
              <a:gd name="connsiteX1053" fmla="*/ 10426196 w 12192000"/>
              <a:gd name="connsiteY1053" fmla="*/ 812646 h 2007826"/>
              <a:gd name="connsiteX1054" fmla="*/ 10416112 w 12192000"/>
              <a:gd name="connsiteY1054" fmla="*/ 816230 h 2007826"/>
              <a:gd name="connsiteX1055" fmla="*/ 10434351 w 12192000"/>
              <a:gd name="connsiteY1055" fmla="*/ 821278 h 2007826"/>
              <a:gd name="connsiteX1056" fmla="*/ 10426196 w 12192000"/>
              <a:gd name="connsiteY1056" fmla="*/ 812646 h 2007826"/>
              <a:gd name="connsiteX1057" fmla="*/ 11113033 w 12192000"/>
              <a:gd name="connsiteY1057" fmla="*/ 807777 h 2007826"/>
              <a:gd name="connsiteX1058" fmla="*/ 11106912 w 12192000"/>
              <a:gd name="connsiteY1058" fmla="*/ 808942 h 2007826"/>
              <a:gd name="connsiteX1059" fmla="*/ 11113033 w 12192000"/>
              <a:gd name="connsiteY1059" fmla="*/ 807777 h 2007826"/>
              <a:gd name="connsiteX1060" fmla="*/ 1497349 w 12192000"/>
              <a:gd name="connsiteY1060" fmla="*/ 807037 h 2007826"/>
              <a:gd name="connsiteX1061" fmla="*/ 1487300 w 12192000"/>
              <a:gd name="connsiteY1061" fmla="*/ 824851 h 2007826"/>
              <a:gd name="connsiteX1062" fmla="*/ 1485347 w 12192000"/>
              <a:gd name="connsiteY1062" fmla="*/ 815706 h 2007826"/>
              <a:gd name="connsiteX1063" fmla="*/ 1474346 w 12192000"/>
              <a:gd name="connsiteY1063" fmla="*/ 827661 h 2007826"/>
              <a:gd name="connsiteX1064" fmla="*/ 1468488 w 12192000"/>
              <a:gd name="connsiteY1064" fmla="*/ 820850 h 2007826"/>
              <a:gd name="connsiteX1065" fmla="*/ 1446580 w 12192000"/>
              <a:gd name="connsiteY1065" fmla="*/ 830947 h 2007826"/>
              <a:gd name="connsiteX1066" fmla="*/ 1410623 w 12192000"/>
              <a:gd name="connsiteY1066" fmla="*/ 836520 h 2007826"/>
              <a:gd name="connsiteX1067" fmla="*/ 1403908 w 12192000"/>
              <a:gd name="connsiteY1067" fmla="*/ 846522 h 2007826"/>
              <a:gd name="connsiteX1068" fmla="*/ 1399670 w 12192000"/>
              <a:gd name="connsiteY1068" fmla="*/ 846855 h 2007826"/>
              <a:gd name="connsiteX1069" fmla="*/ 1405147 w 12192000"/>
              <a:gd name="connsiteY1069" fmla="*/ 838377 h 2007826"/>
              <a:gd name="connsiteX1070" fmla="*/ 1392764 w 12192000"/>
              <a:gd name="connsiteY1070" fmla="*/ 834138 h 2007826"/>
              <a:gd name="connsiteX1071" fmla="*/ 1407814 w 12192000"/>
              <a:gd name="connsiteY1071" fmla="*/ 830423 h 2007826"/>
              <a:gd name="connsiteX1072" fmla="*/ 1415672 w 12192000"/>
              <a:gd name="connsiteY1072" fmla="*/ 824279 h 2007826"/>
              <a:gd name="connsiteX1073" fmla="*/ 1422292 w 12192000"/>
              <a:gd name="connsiteY1073" fmla="*/ 827946 h 2007826"/>
              <a:gd name="connsiteX1074" fmla="*/ 1425625 w 12192000"/>
              <a:gd name="connsiteY1074" fmla="*/ 821469 h 2007826"/>
              <a:gd name="connsiteX1075" fmla="*/ 1431007 w 12192000"/>
              <a:gd name="connsiteY1075" fmla="*/ 831233 h 2007826"/>
              <a:gd name="connsiteX1076" fmla="*/ 1440484 w 12192000"/>
              <a:gd name="connsiteY1076" fmla="*/ 816849 h 2007826"/>
              <a:gd name="connsiteX1077" fmla="*/ 1448247 w 12192000"/>
              <a:gd name="connsiteY1077" fmla="*/ 827423 h 2007826"/>
              <a:gd name="connsiteX1078" fmla="*/ 1447866 w 12192000"/>
              <a:gd name="connsiteY1078" fmla="*/ 817563 h 2007826"/>
              <a:gd name="connsiteX1079" fmla="*/ 1462487 w 12192000"/>
              <a:gd name="connsiteY1079" fmla="*/ 821516 h 2007826"/>
              <a:gd name="connsiteX1080" fmla="*/ 1462582 w 12192000"/>
              <a:gd name="connsiteY1080" fmla="*/ 812991 h 2007826"/>
              <a:gd name="connsiteX1081" fmla="*/ 1474250 w 12192000"/>
              <a:gd name="connsiteY1081" fmla="*/ 814562 h 2007826"/>
              <a:gd name="connsiteX1082" fmla="*/ 1489395 w 12192000"/>
              <a:gd name="connsiteY1082" fmla="*/ 814705 h 2007826"/>
              <a:gd name="connsiteX1083" fmla="*/ 1497349 w 12192000"/>
              <a:gd name="connsiteY1083" fmla="*/ 807037 h 2007826"/>
              <a:gd name="connsiteX1084" fmla="*/ 10935081 w 12192000"/>
              <a:gd name="connsiteY1084" fmla="*/ 805989 h 2007826"/>
              <a:gd name="connsiteX1085" fmla="*/ 10935081 w 12192000"/>
              <a:gd name="connsiteY1085" fmla="*/ 805989 h 2007826"/>
              <a:gd name="connsiteX1086" fmla="*/ 910425 w 12192000"/>
              <a:gd name="connsiteY1086" fmla="*/ 805893 h 2007826"/>
              <a:gd name="connsiteX1087" fmla="*/ 910425 w 12192000"/>
              <a:gd name="connsiteY1087" fmla="*/ 815991 h 2007826"/>
              <a:gd name="connsiteX1088" fmla="*/ 910425 w 12192000"/>
              <a:gd name="connsiteY1088" fmla="*/ 805893 h 2007826"/>
              <a:gd name="connsiteX1089" fmla="*/ 10386869 w 12192000"/>
              <a:gd name="connsiteY1089" fmla="*/ 805846 h 2007826"/>
              <a:gd name="connsiteX1090" fmla="*/ 10404967 w 12192000"/>
              <a:gd name="connsiteY1090" fmla="*/ 810705 h 2007826"/>
              <a:gd name="connsiteX1091" fmla="*/ 10386869 w 12192000"/>
              <a:gd name="connsiteY1091" fmla="*/ 805846 h 2007826"/>
              <a:gd name="connsiteX1092" fmla="*/ 901233 w 12192000"/>
              <a:gd name="connsiteY1092" fmla="*/ 805798 h 2007826"/>
              <a:gd name="connsiteX1093" fmla="*/ 895615 w 12192000"/>
              <a:gd name="connsiteY1093" fmla="*/ 821659 h 2007826"/>
              <a:gd name="connsiteX1094" fmla="*/ 901233 w 12192000"/>
              <a:gd name="connsiteY1094" fmla="*/ 805798 h 2007826"/>
              <a:gd name="connsiteX1095" fmla="*/ 1509160 w 12192000"/>
              <a:gd name="connsiteY1095" fmla="*/ 804560 h 2007826"/>
              <a:gd name="connsiteX1096" fmla="*/ 1500874 w 12192000"/>
              <a:gd name="connsiteY1096" fmla="*/ 817372 h 2007826"/>
              <a:gd name="connsiteX1097" fmla="*/ 1509160 w 12192000"/>
              <a:gd name="connsiteY1097" fmla="*/ 804560 h 2007826"/>
              <a:gd name="connsiteX1098" fmla="*/ 11611070 w 12192000"/>
              <a:gd name="connsiteY1098" fmla="*/ 803703 h 2007826"/>
              <a:gd name="connsiteX1099" fmla="*/ 11621642 w 12192000"/>
              <a:gd name="connsiteY1099" fmla="*/ 803989 h 2007826"/>
              <a:gd name="connsiteX1100" fmla="*/ 11615451 w 12192000"/>
              <a:gd name="connsiteY1100" fmla="*/ 817611 h 2007826"/>
              <a:gd name="connsiteX1101" fmla="*/ 11624785 w 12192000"/>
              <a:gd name="connsiteY1101" fmla="*/ 819849 h 2007826"/>
              <a:gd name="connsiteX1102" fmla="*/ 11626786 w 12192000"/>
              <a:gd name="connsiteY1102" fmla="*/ 804656 h 2007826"/>
              <a:gd name="connsiteX1103" fmla="*/ 11640406 w 12192000"/>
              <a:gd name="connsiteY1103" fmla="*/ 815277 h 2007826"/>
              <a:gd name="connsiteX1104" fmla="*/ 11643074 w 12192000"/>
              <a:gd name="connsiteY1104" fmla="*/ 806227 h 2007826"/>
              <a:gd name="connsiteX1105" fmla="*/ 11646455 w 12192000"/>
              <a:gd name="connsiteY1105" fmla="*/ 821945 h 2007826"/>
              <a:gd name="connsiteX1106" fmla="*/ 11659218 w 12192000"/>
              <a:gd name="connsiteY1106" fmla="*/ 812562 h 2007826"/>
              <a:gd name="connsiteX1107" fmla="*/ 11658361 w 12192000"/>
              <a:gd name="connsiteY1107" fmla="*/ 827470 h 2007826"/>
              <a:gd name="connsiteX1108" fmla="*/ 11665791 w 12192000"/>
              <a:gd name="connsiteY1108" fmla="*/ 828280 h 2007826"/>
              <a:gd name="connsiteX1109" fmla="*/ 11653932 w 12192000"/>
              <a:gd name="connsiteY1109" fmla="*/ 833900 h 2007826"/>
              <a:gd name="connsiteX1110" fmla="*/ 11654932 w 12192000"/>
              <a:gd name="connsiteY1110" fmla="*/ 819516 h 2007826"/>
              <a:gd name="connsiteX1111" fmla="*/ 11645598 w 12192000"/>
              <a:gd name="connsiteY1111" fmla="*/ 830900 h 2007826"/>
              <a:gd name="connsiteX1112" fmla="*/ 11636121 w 12192000"/>
              <a:gd name="connsiteY1112" fmla="*/ 826470 h 2007826"/>
              <a:gd name="connsiteX1113" fmla="*/ 11641978 w 12192000"/>
              <a:gd name="connsiteY1113" fmla="*/ 817659 h 2007826"/>
              <a:gd name="connsiteX1114" fmla="*/ 11632215 w 12192000"/>
              <a:gd name="connsiteY1114" fmla="*/ 817563 h 2007826"/>
              <a:gd name="connsiteX1115" fmla="*/ 11634930 w 12192000"/>
              <a:gd name="connsiteY1115" fmla="*/ 827947 h 2007826"/>
              <a:gd name="connsiteX1116" fmla="*/ 11601688 w 12192000"/>
              <a:gd name="connsiteY1116" fmla="*/ 817325 h 2007826"/>
              <a:gd name="connsiteX1117" fmla="*/ 11600925 w 12192000"/>
              <a:gd name="connsiteY1117" fmla="*/ 812943 h 2007826"/>
              <a:gd name="connsiteX1118" fmla="*/ 11610927 w 12192000"/>
              <a:gd name="connsiteY1118" fmla="*/ 814801 h 2007826"/>
              <a:gd name="connsiteX1119" fmla="*/ 11611070 w 12192000"/>
              <a:gd name="connsiteY1119" fmla="*/ 803703 h 2007826"/>
              <a:gd name="connsiteX1120" fmla="*/ 10882931 w 12192000"/>
              <a:gd name="connsiteY1120" fmla="*/ 801703 h 2007826"/>
              <a:gd name="connsiteX1121" fmla="*/ 10882931 w 12192000"/>
              <a:gd name="connsiteY1121" fmla="*/ 801703 h 2007826"/>
              <a:gd name="connsiteX1122" fmla="*/ 10898600 w 12192000"/>
              <a:gd name="connsiteY1122" fmla="*/ 800940 h 2007826"/>
              <a:gd name="connsiteX1123" fmla="*/ 10897409 w 12192000"/>
              <a:gd name="connsiteY1123" fmla="*/ 814277 h 2007826"/>
              <a:gd name="connsiteX1124" fmla="*/ 10898600 w 12192000"/>
              <a:gd name="connsiteY1124" fmla="*/ 800940 h 2007826"/>
              <a:gd name="connsiteX1125" fmla="*/ 795647 w 12192000"/>
              <a:gd name="connsiteY1125" fmla="*/ 800749 h 2007826"/>
              <a:gd name="connsiteX1126" fmla="*/ 795647 w 12192000"/>
              <a:gd name="connsiteY1126" fmla="*/ 800749 h 2007826"/>
              <a:gd name="connsiteX1127" fmla="*/ 11597734 w 12192000"/>
              <a:gd name="connsiteY1127" fmla="*/ 800416 h 2007826"/>
              <a:gd name="connsiteX1128" fmla="*/ 11604544 w 12192000"/>
              <a:gd name="connsiteY1128" fmla="*/ 808656 h 2007826"/>
              <a:gd name="connsiteX1129" fmla="*/ 11597734 w 12192000"/>
              <a:gd name="connsiteY1129" fmla="*/ 800416 h 2007826"/>
              <a:gd name="connsiteX1130" fmla="*/ 1523352 w 12192000"/>
              <a:gd name="connsiteY1130" fmla="*/ 799558 h 2007826"/>
              <a:gd name="connsiteX1131" fmla="*/ 1515352 w 12192000"/>
              <a:gd name="connsiteY1131" fmla="*/ 812085 h 2007826"/>
              <a:gd name="connsiteX1132" fmla="*/ 1523352 w 12192000"/>
              <a:gd name="connsiteY1132" fmla="*/ 799558 h 2007826"/>
              <a:gd name="connsiteX1133" fmla="*/ 809937 w 12192000"/>
              <a:gd name="connsiteY1133" fmla="*/ 796749 h 2007826"/>
              <a:gd name="connsiteX1134" fmla="*/ 809937 w 12192000"/>
              <a:gd name="connsiteY1134" fmla="*/ 796749 h 2007826"/>
              <a:gd name="connsiteX1135" fmla="*/ 1553023 w 12192000"/>
              <a:gd name="connsiteY1135" fmla="*/ 796558 h 2007826"/>
              <a:gd name="connsiteX1136" fmla="*/ 1553023 w 12192000"/>
              <a:gd name="connsiteY1136" fmla="*/ 796558 h 2007826"/>
              <a:gd name="connsiteX1137" fmla="*/ 1769412 w 12192000"/>
              <a:gd name="connsiteY1137" fmla="*/ 795428 h 2007826"/>
              <a:gd name="connsiteX1138" fmla="*/ 1762916 w 12192000"/>
              <a:gd name="connsiteY1138" fmla="*/ 796320 h 2007826"/>
              <a:gd name="connsiteX1139" fmla="*/ 1769298 w 12192000"/>
              <a:gd name="connsiteY1139" fmla="*/ 802036 h 2007826"/>
              <a:gd name="connsiteX1140" fmla="*/ 1769412 w 12192000"/>
              <a:gd name="connsiteY1140" fmla="*/ 795428 h 2007826"/>
              <a:gd name="connsiteX1141" fmla="*/ 11591258 w 12192000"/>
              <a:gd name="connsiteY1141" fmla="*/ 795415 h 2007826"/>
              <a:gd name="connsiteX1142" fmla="*/ 11590162 w 12192000"/>
              <a:gd name="connsiteY1142" fmla="*/ 813086 h 2007826"/>
              <a:gd name="connsiteX1143" fmla="*/ 11591258 w 12192000"/>
              <a:gd name="connsiteY1143" fmla="*/ 795415 h 2007826"/>
              <a:gd name="connsiteX1144" fmla="*/ 1537545 w 12192000"/>
              <a:gd name="connsiteY1144" fmla="*/ 794510 h 2007826"/>
              <a:gd name="connsiteX1145" fmla="*/ 1527734 w 12192000"/>
              <a:gd name="connsiteY1145" fmla="*/ 808989 h 2007826"/>
              <a:gd name="connsiteX1146" fmla="*/ 1537545 w 12192000"/>
              <a:gd name="connsiteY1146" fmla="*/ 794510 h 2007826"/>
              <a:gd name="connsiteX1147" fmla="*/ 10348865 w 12192000"/>
              <a:gd name="connsiteY1147" fmla="*/ 794320 h 2007826"/>
              <a:gd name="connsiteX1148" fmla="*/ 10348912 w 12192000"/>
              <a:gd name="connsiteY1148" fmla="*/ 803751 h 2007826"/>
              <a:gd name="connsiteX1149" fmla="*/ 10363009 w 12192000"/>
              <a:gd name="connsiteY1149" fmla="*/ 803846 h 2007826"/>
              <a:gd name="connsiteX1150" fmla="*/ 10363534 w 12192000"/>
              <a:gd name="connsiteY1150" fmla="*/ 807323 h 2007826"/>
              <a:gd name="connsiteX1151" fmla="*/ 10382298 w 12192000"/>
              <a:gd name="connsiteY1151" fmla="*/ 813134 h 2007826"/>
              <a:gd name="connsiteX1152" fmla="*/ 10383155 w 12192000"/>
              <a:gd name="connsiteY1152" fmla="*/ 802798 h 2007826"/>
              <a:gd name="connsiteX1153" fmla="*/ 10367724 w 12192000"/>
              <a:gd name="connsiteY1153" fmla="*/ 803941 h 2007826"/>
              <a:gd name="connsiteX1154" fmla="*/ 10348865 w 12192000"/>
              <a:gd name="connsiteY1154" fmla="*/ 794320 h 2007826"/>
              <a:gd name="connsiteX1155" fmla="*/ 10847461 w 12192000"/>
              <a:gd name="connsiteY1155" fmla="*/ 793923 h 2007826"/>
              <a:gd name="connsiteX1156" fmla="*/ 10841259 w 12192000"/>
              <a:gd name="connsiteY1156" fmla="*/ 794606 h 2007826"/>
              <a:gd name="connsiteX1157" fmla="*/ 10847461 w 12192000"/>
              <a:gd name="connsiteY1157" fmla="*/ 793923 h 2007826"/>
              <a:gd name="connsiteX1158" fmla="*/ 10320433 w 12192000"/>
              <a:gd name="connsiteY1158" fmla="*/ 791653 h 2007826"/>
              <a:gd name="connsiteX1159" fmla="*/ 10338245 w 12192000"/>
              <a:gd name="connsiteY1159" fmla="*/ 796225 h 2007826"/>
              <a:gd name="connsiteX1160" fmla="*/ 10320433 w 12192000"/>
              <a:gd name="connsiteY1160" fmla="*/ 791653 h 2007826"/>
              <a:gd name="connsiteX1161" fmla="*/ 10830734 w 12192000"/>
              <a:gd name="connsiteY1161" fmla="*/ 791034 h 2007826"/>
              <a:gd name="connsiteX1162" fmla="*/ 10830734 w 12192000"/>
              <a:gd name="connsiteY1162" fmla="*/ 791034 h 2007826"/>
              <a:gd name="connsiteX1163" fmla="*/ 11664076 w 12192000"/>
              <a:gd name="connsiteY1163" fmla="*/ 790604 h 2007826"/>
              <a:gd name="connsiteX1164" fmla="*/ 11664076 w 12192000"/>
              <a:gd name="connsiteY1164" fmla="*/ 790604 h 2007826"/>
              <a:gd name="connsiteX1165" fmla="*/ 841726 w 12192000"/>
              <a:gd name="connsiteY1165" fmla="*/ 789159 h 2007826"/>
              <a:gd name="connsiteX1166" fmla="*/ 835511 w 12192000"/>
              <a:gd name="connsiteY1166" fmla="*/ 789795 h 2007826"/>
              <a:gd name="connsiteX1167" fmla="*/ 841726 w 12192000"/>
              <a:gd name="connsiteY1167" fmla="*/ 789159 h 2007826"/>
              <a:gd name="connsiteX1168" fmla="*/ 1794374 w 12192000"/>
              <a:gd name="connsiteY1168" fmla="*/ 789100 h 2007826"/>
              <a:gd name="connsiteX1169" fmla="*/ 1788300 w 12192000"/>
              <a:gd name="connsiteY1169" fmla="*/ 790319 h 2007826"/>
              <a:gd name="connsiteX1170" fmla="*/ 1794374 w 12192000"/>
              <a:gd name="connsiteY1170" fmla="*/ 789100 h 2007826"/>
              <a:gd name="connsiteX1171" fmla="*/ 11232796 w 12192000"/>
              <a:gd name="connsiteY1171" fmla="*/ 789055 h 2007826"/>
              <a:gd name="connsiteX1172" fmla="*/ 11226594 w 12192000"/>
              <a:gd name="connsiteY1172" fmla="*/ 790033 h 2007826"/>
              <a:gd name="connsiteX1173" fmla="*/ 11232796 w 12192000"/>
              <a:gd name="connsiteY1173" fmla="*/ 789055 h 2007826"/>
              <a:gd name="connsiteX1174" fmla="*/ 10815351 w 12192000"/>
              <a:gd name="connsiteY1174" fmla="*/ 787223 h 2007826"/>
              <a:gd name="connsiteX1175" fmla="*/ 10815351 w 12192000"/>
              <a:gd name="connsiteY1175" fmla="*/ 787223 h 2007826"/>
              <a:gd name="connsiteX1176" fmla="*/ 10296620 w 12192000"/>
              <a:gd name="connsiteY1176" fmla="*/ 786318 h 2007826"/>
              <a:gd name="connsiteX1177" fmla="*/ 10296620 w 12192000"/>
              <a:gd name="connsiteY1177" fmla="*/ 786318 h 2007826"/>
              <a:gd name="connsiteX1178" fmla="*/ 11641448 w 12192000"/>
              <a:gd name="connsiteY1178" fmla="*/ 785949 h 2007826"/>
              <a:gd name="connsiteX1179" fmla="*/ 11641644 w 12192000"/>
              <a:gd name="connsiteY1179" fmla="*/ 792557 h 2007826"/>
              <a:gd name="connsiteX1180" fmla="*/ 11635073 w 12192000"/>
              <a:gd name="connsiteY1180" fmla="*/ 786841 h 2007826"/>
              <a:gd name="connsiteX1181" fmla="*/ 11641448 w 12192000"/>
              <a:gd name="connsiteY1181" fmla="*/ 785949 h 2007826"/>
              <a:gd name="connsiteX1182" fmla="*/ 11169919 w 12192000"/>
              <a:gd name="connsiteY1182" fmla="*/ 785937 h 2007826"/>
              <a:gd name="connsiteX1183" fmla="*/ 11162728 w 12192000"/>
              <a:gd name="connsiteY1183" fmla="*/ 800560 h 2007826"/>
              <a:gd name="connsiteX1184" fmla="*/ 11177731 w 12192000"/>
              <a:gd name="connsiteY1184" fmla="*/ 791176 h 2007826"/>
              <a:gd name="connsiteX1185" fmla="*/ 11177588 w 12192000"/>
              <a:gd name="connsiteY1185" fmla="*/ 802608 h 2007826"/>
              <a:gd name="connsiteX1186" fmla="*/ 11194304 w 12192000"/>
              <a:gd name="connsiteY1186" fmla="*/ 807180 h 2007826"/>
              <a:gd name="connsiteX1187" fmla="*/ 11230213 w 12192000"/>
              <a:gd name="connsiteY1187" fmla="*/ 810752 h 2007826"/>
              <a:gd name="connsiteX1188" fmla="*/ 11230070 w 12192000"/>
              <a:gd name="connsiteY1188" fmla="*/ 818373 h 2007826"/>
              <a:gd name="connsiteX1189" fmla="*/ 11239643 w 12192000"/>
              <a:gd name="connsiteY1189" fmla="*/ 818087 h 2007826"/>
              <a:gd name="connsiteX1190" fmla="*/ 11238405 w 12192000"/>
              <a:gd name="connsiteY1190" fmla="*/ 808752 h 2007826"/>
              <a:gd name="connsiteX1191" fmla="*/ 11243167 w 12192000"/>
              <a:gd name="connsiteY1191" fmla="*/ 808609 h 2007826"/>
              <a:gd name="connsiteX1192" fmla="*/ 11267266 w 12192000"/>
              <a:gd name="connsiteY1192" fmla="*/ 823755 h 2007826"/>
              <a:gd name="connsiteX1193" fmla="*/ 11267409 w 12192000"/>
              <a:gd name="connsiteY1193" fmla="*/ 817420 h 2007826"/>
              <a:gd name="connsiteX1194" fmla="*/ 11274790 w 12192000"/>
              <a:gd name="connsiteY1194" fmla="*/ 818373 h 2007826"/>
              <a:gd name="connsiteX1195" fmla="*/ 11267218 w 12192000"/>
              <a:gd name="connsiteY1195" fmla="*/ 828280 h 2007826"/>
              <a:gd name="connsiteX1196" fmla="*/ 11280506 w 12192000"/>
              <a:gd name="connsiteY1196" fmla="*/ 825565 h 2007826"/>
              <a:gd name="connsiteX1197" fmla="*/ 11302597 w 12192000"/>
              <a:gd name="connsiteY1197" fmla="*/ 835216 h 2007826"/>
              <a:gd name="connsiteX1198" fmla="*/ 11318590 w 12192000"/>
              <a:gd name="connsiteY1198" fmla="*/ 833015 h 2007826"/>
              <a:gd name="connsiteX1199" fmla="*/ 11319463 w 12192000"/>
              <a:gd name="connsiteY1199" fmla="*/ 833043 h 2007826"/>
              <a:gd name="connsiteX1200" fmla="*/ 11319324 w 12192000"/>
              <a:gd name="connsiteY1200" fmla="*/ 832914 h 2007826"/>
              <a:gd name="connsiteX1201" fmla="*/ 11325654 w 12192000"/>
              <a:gd name="connsiteY1201" fmla="*/ 832043 h 2007826"/>
              <a:gd name="connsiteX1202" fmla="*/ 11323130 w 12192000"/>
              <a:gd name="connsiteY1202" fmla="*/ 841902 h 2007826"/>
              <a:gd name="connsiteX1203" fmla="*/ 11334845 w 12192000"/>
              <a:gd name="connsiteY1203" fmla="*/ 841902 h 2007826"/>
              <a:gd name="connsiteX1204" fmla="*/ 11332893 w 12192000"/>
              <a:gd name="connsiteY1204" fmla="*/ 832281 h 2007826"/>
              <a:gd name="connsiteX1205" fmla="*/ 11340608 w 12192000"/>
              <a:gd name="connsiteY1205" fmla="*/ 846189 h 2007826"/>
              <a:gd name="connsiteX1206" fmla="*/ 11366231 w 12192000"/>
              <a:gd name="connsiteY1206" fmla="*/ 835424 h 2007826"/>
              <a:gd name="connsiteX1207" fmla="*/ 11349799 w 12192000"/>
              <a:gd name="connsiteY1207" fmla="*/ 840997 h 2007826"/>
              <a:gd name="connsiteX1208" fmla="*/ 11353562 w 12192000"/>
              <a:gd name="connsiteY1208" fmla="*/ 833662 h 2007826"/>
              <a:gd name="connsiteX1209" fmla="*/ 11307842 w 12192000"/>
              <a:gd name="connsiteY1209" fmla="*/ 822279 h 2007826"/>
              <a:gd name="connsiteX1210" fmla="*/ 11319324 w 12192000"/>
              <a:gd name="connsiteY1210" fmla="*/ 832914 h 2007826"/>
              <a:gd name="connsiteX1211" fmla="*/ 11318590 w 12192000"/>
              <a:gd name="connsiteY1211" fmla="*/ 833015 h 2007826"/>
              <a:gd name="connsiteX1212" fmla="*/ 11311658 w 12192000"/>
              <a:gd name="connsiteY1212" fmla="*/ 832795 h 2007826"/>
              <a:gd name="connsiteX1213" fmla="*/ 11290602 w 12192000"/>
              <a:gd name="connsiteY1213" fmla="*/ 827851 h 2007826"/>
              <a:gd name="connsiteX1214" fmla="*/ 11296459 w 12192000"/>
              <a:gd name="connsiteY1214" fmla="*/ 819802 h 2007826"/>
              <a:gd name="connsiteX1215" fmla="*/ 11279791 w 12192000"/>
              <a:gd name="connsiteY1215" fmla="*/ 814372 h 2007826"/>
              <a:gd name="connsiteX1216" fmla="*/ 11252645 w 12192000"/>
              <a:gd name="connsiteY1216" fmla="*/ 819897 h 2007826"/>
              <a:gd name="connsiteX1217" fmla="*/ 11257502 w 12192000"/>
              <a:gd name="connsiteY1217" fmla="*/ 812181 h 2007826"/>
              <a:gd name="connsiteX1218" fmla="*/ 11197876 w 12192000"/>
              <a:gd name="connsiteY1218" fmla="*/ 804703 h 2007826"/>
              <a:gd name="connsiteX1219" fmla="*/ 11201829 w 12192000"/>
              <a:gd name="connsiteY1219" fmla="*/ 794225 h 2007826"/>
              <a:gd name="connsiteX1220" fmla="*/ 11185731 w 12192000"/>
              <a:gd name="connsiteY1220" fmla="*/ 792367 h 2007826"/>
              <a:gd name="connsiteX1221" fmla="*/ 11169919 w 12192000"/>
              <a:gd name="connsiteY1221" fmla="*/ 785937 h 2007826"/>
              <a:gd name="connsiteX1222" fmla="*/ 10801827 w 12192000"/>
              <a:gd name="connsiteY1222" fmla="*/ 784937 h 2007826"/>
              <a:gd name="connsiteX1223" fmla="*/ 10801827 w 12192000"/>
              <a:gd name="connsiteY1223" fmla="*/ 784937 h 2007826"/>
              <a:gd name="connsiteX1224" fmla="*/ 11544300 w 12192000"/>
              <a:gd name="connsiteY1224" fmla="*/ 784746 h 2007826"/>
              <a:gd name="connsiteX1225" fmla="*/ 11550444 w 12192000"/>
              <a:gd name="connsiteY1225" fmla="*/ 784746 h 2007826"/>
              <a:gd name="connsiteX1226" fmla="*/ 11548729 w 12192000"/>
              <a:gd name="connsiteY1226" fmla="*/ 799035 h 2007826"/>
              <a:gd name="connsiteX1227" fmla="*/ 11557397 w 12192000"/>
              <a:gd name="connsiteY1227" fmla="*/ 799035 h 2007826"/>
              <a:gd name="connsiteX1228" fmla="*/ 11561445 w 12192000"/>
              <a:gd name="connsiteY1228" fmla="*/ 785127 h 2007826"/>
              <a:gd name="connsiteX1229" fmla="*/ 11573399 w 12192000"/>
              <a:gd name="connsiteY1229" fmla="*/ 806846 h 2007826"/>
              <a:gd name="connsiteX1230" fmla="*/ 11570541 w 12192000"/>
              <a:gd name="connsiteY1230" fmla="*/ 795177 h 2007826"/>
              <a:gd name="connsiteX1231" fmla="*/ 11576494 w 12192000"/>
              <a:gd name="connsiteY1231" fmla="*/ 790176 h 2007826"/>
              <a:gd name="connsiteX1232" fmla="*/ 11577780 w 12192000"/>
              <a:gd name="connsiteY1232" fmla="*/ 809275 h 2007826"/>
              <a:gd name="connsiteX1233" fmla="*/ 11544014 w 12192000"/>
              <a:gd name="connsiteY1233" fmla="*/ 802893 h 2007826"/>
              <a:gd name="connsiteX1234" fmla="*/ 11544300 w 12192000"/>
              <a:gd name="connsiteY1234" fmla="*/ 784746 h 2007826"/>
              <a:gd name="connsiteX1235" fmla="*/ 10793762 w 12192000"/>
              <a:gd name="connsiteY1235" fmla="*/ 784371 h 2007826"/>
              <a:gd name="connsiteX1236" fmla="*/ 10787635 w 12192000"/>
              <a:gd name="connsiteY1236" fmla="*/ 785127 h 2007826"/>
              <a:gd name="connsiteX1237" fmla="*/ 10793762 w 12192000"/>
              <a:gd name="connsiteY1237" fmla="*/ 784371 h 2007826"/>
              <a:gd name="connsiteX1238" fmla="*/ 11218773 w 12192000"/>
              <a:gd name="connsiteY1238" fmla="*/ 784325 h 2007826"/>
              <a:gd name="connsiteX1239" fmla="*/ 11212592 w 12192000"/>
              <a:gd name="connsiteY1239" fmla="*/ 785175 h 2007826"/>
              <a:gd name="connsiteX1240" fmla="*/ 11218773 w 12192000"/>
              <a:gd name="connsiteY1240" fmla="*/ 784325 h 2007826"/>
              <a:gd name="connsiteX1241" fmla="*/ 11621072 w 12192000"/>
              <a:gd name="connsiteY1241" fmla="*/ 780840 h 2007826"/>
              <a:gd name="connsiteX1242" fmla="*/ 11621072 w 12192000"/>
              <a:gd name="connsiteY1242" fmla="*/ 780840 h 2007826"/>
              <a:gd name="connsiteX1243" fmla="*/ 11531727 w 12192000"/>
              <a:gd name="connsiteY1243" fmla="*/ 780745 h 2007826"/>
              <a:gd name="connsiteX1244" fmla="*/ 11538156 w 12192000"/>
              <a:gd name="connsiteY1244" fmla="*/ 796463 h 2007826"/>
              <a:gd name="connsiteX1245" fmla="*/ 11531727 w 12192000"/>
              <a:gd name="connsiteY1245" fmla="*/ 780745 h 2007826"/>
              <a:gd name="connsiteX1246" fmla="*/ 2069981 w 12192000"/>
              <a:gd name="connsiteY1246" fmla="*/ 779940 h 2007826"/>
              <a:gd name="connsiteX1247" fmla="*/ 2063667 w 12192000"/>
              <a:gd name="connsiteY1247" fmla="*/ 780603 h 2007826"/>
              <a:gd name="connsiteX1248" fmla="*/ 2069981 w 12192000"/>
              <a:gd name="connsiteY1248" fmla="*/ 779940 h 2007826"/>
              <a:gd name="connsiteX1249" fmla="*/ 10780214 w 12192000"/>
              <a:gd name="connsiteY1249" fmla="*/ 779557 h 2007826"/>
              <a:gd name="connsiteX1250" fmla="*/ 10773966 w 12192000"/>
              <a:gd name="connsiteY1250" fmla="*/ 780507 h 2007826"/>
              <a:gd name="connsiteX1251" fmla="*/ 10780214 w 12192000"/>
              <a:gd name="connsiteY1251" fmla="*/ 779557 h 2007826"/>
              <a:gd name="connsiteX1252" fmla="*/ 10244281 w 12192000"/>
              <a:gd name="connsiteY1252" fmla="*/ 776745 h 2007826"/>
              <a:gd name="connsiteX1253" fmla="*/ 10244281 w 12192000"/>
              <a:gd name="connsiteY1253" fmla="*/ 776745 h 2007826"/>
              <a:gd name="connsiteX1254" fmla="*/ 10611612 w 12192000"/>
              <a:gd name="connsiteY1254" fmla="*/ 776268 h 2007826"/>
              <a:gd name="connsiteX1255" fmla="*/ 10611612 w 12192000"/>
              <a:gd name="connsiteY1255" fmla="*/ 776268 h 2007826"/>
              <a:gd name="connsiteX1256" fmla="*/ 955859 w 12192000"/>
              <a:gd name="connsiteY1256" fmla="*/ 774410 h 2007826"/>
              <a:gd name="connsiteX1257" fmla="*/ 948096 w 12192000"/>
              <a:gd name="connsiteY1257" fmla="*/ 802416 h 2007826"/>
              <a:gd name="connsiteX1258" fmla="*/ 939286 w 12192000"/>
              <a:gd name="connsiteY1258" fmla="*/ 793795 h 2007826"/>
              <a:gd name="connsiteX1259" fmla="*/ 936190 w 12192000"/>
              <a:gd name="connsiteY1259" fmla="*/ 807227 h 2007826"/>
              <a:gd name="connsiteX1260" fmla="*/ 924379 w 12192000"/>
              <a:gd name="connsiteY1260" fmla="*/ 799035 h 2007826"/>
              <a:gd name="connsiteX1261" fmla="*/ 923046 w 12192000"/>
              <a:gd name="connsiteY1261" fmla="*/ 813514 h 2007826"/>
              <a:gd name="connsiteX1262" fmla="*/ 945048 w 12192000"/>
              <a:gd name="connsiteY1262" fmla="*/ 805274 h 2007826"/>
              <a:gd name="connsiteX1263" fmla="*/ 962527 w 12192000"/>
              <a:gd name="connsiteY1263" fmla="*/ 807322 h 2007826"/>
              <a:gd name="connsiteX1264" fmla="*/ 907378 w 12192000"/>
              <a:gd name="connsiteY1264" fmla="*/ 824516 h 2007826"/>
              <a:gd name="connsiteX1265" fmla="*/ 862753 w 12192000"/>
              <a:gd name="connsiteY1265" fmla="*/ 839329 h 2007826"/>
              <a:gd name="connsiteX1266" fmla="*/ 859753 w 12192000"/>
              <a:gd name="connsiteY1266" fmla="*/ 819849 h 2007826"/>
              <a:gd name="connsiteX1267" fmla="*/ 855848 w 12192000"/>
              <a:gd name="connsiteY1267" fmla="*/ 831089 h 2007826"/>
              <a:gd name="connsiteX1268" fmla="*/ 842989 w 12192000"/>
              <a:gd name="connsiteY1268" fmla="*/ 823278 h 2007826"/>
              <a:gd name="connsiteX1269" fmla="*/ 850133 w 12192000"/>
              <a:gd name="connsiteY1269" fmla="*/ 842282 h 2007826"/>
              <a:gd name="connsiteX1270" fmla="*/ 791411 w 12192000"/>
              <a:gd name="connsiteY1270" fmla="*/ 857714 h 2007826"/>
              <a:gd name="connsiteX1271" fmla="*/ 781219 w 12192000"/>
              <a:gd name="connsiteY1271" fmla="*/ 862620 h 2007826"/>
              <a:gd name="connsiteX1272" fmla="*/ 776409 w 12192000"/>
              <a:gd name="connsiteY1272" fmla="*/ 856285 h 2007826"/>
              <a:gd name="connsiteX1273" fmla="*/ 779457 w 12192000"/>
              <a:gd name="connsiteY1273" fmla="*/ 852046 h 2007826"/>
              <a:gd name="connsiteX1274" fmla="*/ 779505 w 12192000"/>
              <a:gd name="connsiteY1274" fmla="*/ 848712 h 2007826"/>
              <a:gd name="connsiteX1275" fmla="*/ 772790 w 12192000"/>
              <a:gd name="connsiteY1275" fmla="*/ 844568 h 2007826"/>
              <a:gd name="connsiteX1276" fmla="*/ 771313 w 12192000"/>
              <a:gd name="connsiteY1276" fmla="*/ 853618 h 2007826"/>
              <a:gd name="connsiteX1277" fmla="*/ 759121 w 12192000"/>
              <a:gd name="connsiteY1277" fmla="*/ 850856 h 2007826"/>
              <a:gd name="connsiteX1278" fmla="*/ 759075 w 12192000"/>
              <a:gd name="connsiteY1278" fmla="*/ 860286 h 2007826"/>
              <a:gd name="connsiteX1279" fmla="*/ 746883 w 12192000"/>
              <a:gd name="connsiteY1279" fmla="*/ 854618 h 2007826"/>
              <a:gd name="connsiteX1280" fmla="*/ 746359 w 12192000"/>
              <a:gd name="connsiteY1280" fmla="*/ 864954 h 2007826"/>
              <a:gd name="connsiteX1281" fmla="*/ 759836 w 12192000"/>
              <a:gd name="connsiteY1281" fmla="*/ 861810 h 2007826"/>
              <a:gd name="connsiteX1282" fmla="*/ 747025 w 12192000"/>
              <a:gd name="connsiteY1282" fmla="*/ 873861 h 2007826"/>
              <a:gd name="connsiteX1283" fmla="*/ 717070 w 12192000"/>
              <a:gd name="connsiteY1283" fmla="*/ 879862 h 2007826"/>
              <a:gd name="connsiteX1284" fmla="*/ 734166 w 12192000"/>
              <a:gd name="connsiteY1284" fmla="*/ 863287 h 2007826"/>
              <a:gd name="connsiteX1285" fmla="*/ 735262 w 12192000"/>
              <a:gd name="connsiteY1285" fmla="*/ 871622 h 2007826"/>
              <a:gd name="connsiteX1286" fmla="*/ 743216 w 12192000"/>
              <a:gd name="connsiteY1286" fmla="*/ 863811 h 2007826"/>
              <a:gd name="connsiteX1287" fmla="*/ 737691 w 12192000"/>
              <a:gd name="connsiteY1287" fmla="*/ 859000 h 2007826"/>
              <a:gd name="connsiteX1288" fmla="*/ 718974 w 12192000"/>
              <a:gd name="connsiteY1288" fmla="*/ 862668 h 2007826"/>
              <a:gd name="connsiteX1289" fmla="*/ 718260 w 12192000"/>
              <a:gd name="connsiteY1289" fmla="*/ 877433 h 2007826"/>
              <a:gd name="connsiteX1290" fmla="*/ 708307 w 12192000"/>
              <a:gd name="connsiteY1290" fmla="*/ 866288 h 2007826"/>
              <a:gd name="connsiteX1291" fmla="*/ 692781 w 12192000"/>
              <a:gd name="connsiteY1291" fmla="*/ 872337 h 2007826"/>
              <a:gd name="connsiteX1292" fmla="*/ 678398 w 12192000"/>
              <a:gd name="connsiteY1292" fmla="*/ 876909 h 2007826"/>
              <a:gd name="connsiteX1293" fmla="*/ 659300 w 12192000"/>
              <a:gd name="connsiteY1293" fmla="*/ 884625 h 2007826"/>
              <a:gd name="connsiteX1294" fmla="*/ 655157 w 12192000"/>
              <a:gd name="connsiteY1294" fmla="*/ 879910 h 2007826"/>
              <a:gd name="connsiteX1295" fmla="*/ 645299 w 12192000"/>
              <a:gd name="connsiteY1295" fmla="*/ 889674 h 2007826"/>
              <a:gd name="connsiteX1296" fmla="*/ 626106 w 12192000"/>
              <a:gd name="connsiteY1296" fmla="*/ 891627 h 2007826"/>
              <a:gd name="connsiteX1297" fmla="*/ 564147 w 12192000"/>
              <a:gd name="connsiteY1297" fmla="*/ 914298 h 2007826"/>
              <a:gd name="connsiteX1298" fmla="*/ 551669 w 12192000"/>
              <a:gd name="connsiteY1298" fmla="*/ 913250 h 2007826"/>
              <a:gd name="connsiteX1299" fmla="*/ 555574 w 12192000"/>
              <a:gd name="connsiteY1299" fmla="*/ 929063 h 2007826"/>
              <a:gd name="connsiteX1300" fmla="*/ 564575 w 12192000"/>
              <a:gd name="connsiteY1300" fmla="*/ 915870 h 2007826"/>
              <a:gd name="connsiteX1301" fmla="*/ 566195 w 12192000"/>
              <a:gd name="connsiteY1301" fmla="*/ 924967 h 2007826"/>
              <a:gd name="connsiteX1302" fmla="*/ 578815 w 12192000"/>
              <a:gd name="connsiteY1302" fmla="*/ 912917 h 2007826"/>
              <a:gd name="connsiteX1303" fmla="*/ 585197 w 12192000"/>
              <a:gd name="connsiteY1303" fmla="*/ 919014 h 2007826"/>
              <a:gd name="connsiteX1304" fmla="*/ 586768 w 12192000"/>
              <a:gd name="connsiteY1304" fmla="*/ 913536 h 2007826"/>
              <a:gd name="connsiteX1305" fmla="*/ 590578 w 12192000"/>
              <a:gd name="connsiteY1305" fmla="*/ 913203 h 2007826"/>
              <a:gd name="connsiteX1306" fmla="*/ 590673 w 12192000"/>
              <a:gd name="connsiteY1306" fmla="*/ 907011 h 2007826"/>
              <a:gd name="connsiteX1307" fmla="*/ 596436 w 12192000"/>
              <a:gd name="connsiteY1307" fmla="*/ 912965 h 2007826"/>
              <a:gd name="connsiteX1308" fmla="*/ 607246 w 12192000"/>
              <a:gd name="connsiteY1308" fmla="*/ 906344 h 2007826"/>
              <a:gd name="connsiteX1309" fmla="*/ 600055 w 12192000"/>
              <a:gd name="connsiteY1309" fmla="*/ 917442 h 2007826"/>
              <a:gd name="connsiteX1310" fmla="*/ 575386 w 12192000"/>
              <a:gd name="connsiteY1310" fmla="*/ 925777 h 2007826"/>
              <a:gd name="connsiteX1311" fmla="*/ 522713 w 12192000"/>
              <a:gd name="connsiteY1311" fmla="*/ 940637 h 2007826"/>
              <a:gd name="connsiteX1312" fmla="*/ 495376 w 12192000"/>
              <a:gd name="connsiteY1312" fmla="*/ 947163 h 2007826"/>
              <a:gd name="connsiteX1313" fmla="*/ 468801 w 12192000"/>
              <a:gd name="connsiteY1313" fmla="*/ 957784 h 2007826"/>
              <a:gd name="connsiteX1314" fmla="*/ 480422 w 12192000"/>
              <a:gd name="connsiteY1314" fmla="*/ 945734 h 2007826"/>
              <a:gd name="connsiteX1315" fmla="*/ 479279 w 12192000"/>
              <a:gd name="connsiteY1315" fmla="*/ 940066 h 2007826"/>
              <a:gd name="connsiteX1316" fmla="*/ 496710 w 12192000"/>
              <a:gd name="connsiteY1316" fmla="*/ 940780 h 2007826"/>
              <a:gd name="connsiteX1317" fmla="*/ 489613 w 12192000"/>
              <a:gd name="connsiteY1317" fmla="*/ 933731 h 2007826"/>
              <a:gd name="connsiteX1318" fmla="*/ 465277 w 12192000"/>
              <a:gd name="connsiteY1318" fmla="*/ 947972 h 2007826"/>
              <a:gd name="connsiteX1319" fmla="*/ 460848 w 12192000"/>
              <a:gd name="connsiteY1319" fmla="*/ 942876 h 2007826"/>
              <a:gd name="connsiteX1320" fmla="*/ 431417 w 12192000"/>
              <a:gd name="connsiteY1320" fmla="*/ 954402 h 2007826"/>
              <a:gd name="connsiteX1321" fmla="*/ 416415 w 12192000"/>
              <a:gd name="connsiteY1321" fmla="*/ 960975 h 2007826"/>
              <a:gd name="connsiteX1322" fmla="*/ 413557 w 12192000"/>
              <a:gd name="connsiteY1322" fmla="*/ 956308 h 2007826"/>
              <a:gd name="connsiteX1323" fmla="*/ 396936 w 12192000"/>
              <a:gd name="connsiteY1323" fmla="*/ 967453 h 2007826"/>
              <a:gd name="connsiteX1324" fmla="*/ 394174 w 12192000"/>
              <a:gd name="connsiteY1324" fmla="*/ 970549 h 2007826"/>
              <a:gd name="connsiteX1325" fmla="*/ 375886 w 12192000"/>
              <a:gd name="connsiteY1325" fmla="*/ 976741 h 2007826"/>
              <a:gd name="connsiteX1326" fmla="*/ 382220 w 12192000"/>
              <a:gd name="connsiteY1326" fmla="*/ 952116 h 2007826"/>
              <a:gd name="connsiteX1327" fmla="*/ 390459 w 12192000"/>
              <a:gd name="connsiteY1327" fmla="*/ 945686 h 2007826"/>
              <a:gd name="connsiteX1328" fmla="*/ 390745 w 12192000"/>
              <a:gd name="connsiteY1328" fmla="*/ 951449 h 2007826"/>
              <a:gd name="connsiteX1329" fmla="*/ 385887 w 12192000"/>
              <a:gd name="connsiteY1329" fmla="*/ 951449 h 2007826"/>
              <a:gd name="connsiteX1330" fmla="*/ 385697 w 12192000"/>
              <a:gd name="connsiteY1330" fmla="*/ 963785 h 2007826"/>
              <a:gd name="connsiteX1331" fmla="*/ 403461 w 12192000"/>
              <a:gd name="connsiteY1331" fmla="*/ 954307 h 2007826"/>
              <a:gd name="connsiteX1332" fmla="*/ 425273 w 12192000"/>
              <a:gd name="connsiteY1332" fmla="*/ 943638 h 2007826"/>
              <a:gd name="connsiteX1333" fmla="*/ 434465 w 12192000"/>
              <a:gd name="connsiteY1333" fmla="*/ 930349 h 2007826"/>
              <a:gd name="connsiteX1334" fmla="*/ 433560 w 12192000"/>
              <a:gd name="connsiteY1334" fmla="*/ 948544 h 2007826"/>
              <a:gd name="connsiteX1335" fmla="*/ 437227 w 12192000"/>
              <a:gd name="connsiteY1335" fmla="*/ 933541 h 2007826"/>
              <a:gd name="connsiteX1336" fmla="*/ 447703 w 12192000"/>
              <a:gd name="connsiteY1336" fmla="*/ 926634 h 2007826"/>
              <a:gd name="connsiteX1337" fmla="*/ 447800 w 12192000"/>
              <a:gd name="connsiteY1337" fmla="*/ 941304 h 2007826"/>
              <a:gd name="connsiteX1338" fmla="*/ 452372 w 12192000"/>
              <a:gd name="connsiteY1338" fmla="*/ 927777 h 2007826"/>
              <a:gd name="connsiteX1339" fmla="*/ 478469 w 12192000"/>
              <a:gd name="connsiteY1339" fmla="*/ 918585 h 2007826"/>
              <a:gd name="connsiteX1340" fmla="*/ 466849 w 12192000"/>
              <a:gd name="connsiteY1340" fmla="*/ 932255 h 2007826"/>
              <a:gd name="connsiteX1341" fmla="*/ 498662 w 12192000"/>
              <a:gd name="connsiteY1341" fmla="*/ 920824 h 2007826"/>
              <a:gd name="connsiteX1342" fmla="*/ 478469 w 12192000"/>
              <a:gd name="connsiteY1342" fmla="*/ 924967 h 2007826"/>
              <a:gd name="connsiteX1343" fmla="*/ 504806 w 12192000"/>
              <a:gd name="connsiteY1343" fmla="*/ 913489 h 2007826"/>
              <a:gd name="connsiteX1344" fmla="*/ 506139 w 12192000"/>
              <a:gd name="connsiteY1344" fmla="*/ 921109 h 2007826"/>
              <a:gd name="connsiteX1345" fmla="*/ 524332 w 12192000"/>
              <a:gd name="connsiteY1345" fmla="*/ 915108 h 2007826"/>
              <a:gd name="connsiteX1346" fmla="*/ 509568 w 12192000"/>
              <a:gd name="connsiteY1346" fmla="*/ 913108 h 2007826"/>
              <a:gd name="connsiteX1347" fmla="*/ 521713 w 12192000"/>
              <a:gd name="connsiteY1347" fmla="*/ 905868 h 2007826"/>
              <a:gd name="connsiteX1348" fmla="*/ 535953 w 12192000"/>
              <a:gd name="connsiteY1348" fmla="*/ 902105 h 2007826"/>
              <a:gd name="connsiteX1349" fmla="*/ 550193 w 12192000"/>
              <a:gd name="connsiteY1349" fmla="*/ 897104 h 2007826"/>
              <a:gd name="connsiteX1350" fmla="*/ 577720 w 12192000"/>
              <a:gd name="connsiteY1350" fmla="*/ 888912 h 2007826"/>
              <a:gd name="connsiteX1351" fmla="*/ 570814 w 12192000"/>
              <a:gd name="connsiteY1351" fmla="*/ 897866 h 2007826"/>
              <a:gd name="connsiteX1352" fmla="*/ 585911 w 12192000"/>
              <a:gd name="connsiteY1352" fmla="*/ 897961 h 2007826"/>
              <a:gd name="connsiteX1353" fmla="*/ 586665 w 12192000"/>
              <a:gd name="connsiteY1353" fmla="*/ 895380 h 2007826"/>
              <a:gd name="connsiteX1354" fmla="*/ 613104 w 12192000"/>
              <a:gd name="connsiteY1354" fmla="*/ 876099 h 2007826"/>
              <a:gd name="connsiteX1355" fmla="*/ 614866 w 12192000"/>
              <a:gd name="connsiteY1355" fmla="*/ 884720 h 2007826"/>
              <a:gd name="connsiteX1356" fmla="*/ 605818 w 12192000"/>
              <a:gd name="connsiteY1356" fmla="*/ 883625 h 2007826"/>
              <a:gd name="connsiteX1357" fmla="*/ 607866 w 12192000"/>
              <a:gd name="connsiteY1357" fmla="*/ 891436 h 2007826"/>
              <a:gd name="connsiteX1358" fmla="*/ 619867 w 12192000"/>
              <a:gd name="connsiteY1358" fmla="*/ 876195 h 2007826"/>
              <a:gd name="connsiteX1359" fmla="*/ 630440 w 12192000"/>
              <a:gd name="connsiteY1359" fmla="*/ 869145 h 2007826"/>
              <a:gd name="connsiteX1360" fmla="*/ 624248 w 12192000"/>
              <a:gd name="connsiteY1360" fmla="*/ 886530 h 2007826"/>
              <a:gd name="connsiteX1361" fmla="*/ 642489 w 12192000"/>
              <a:gd name="connsiteY1361" fmla="*/ 867478 h 2007826"/>
              <a:gd name="connsiteX1362" fmla="*/ 637726 w 12192000"/>
              <a:gd name="connsiteY1362" fmla="*/ 880100 h 2007826"/>
              <a:gd name="connsiteX1363" fmla="*/ 646680 w 12192000"/>
              <a:gd name="connsiteY1363" fmla="*/ 880005 h 2007826"/>
              <a:gd name="connsiteX1364" fmla="*/ 656062 w 12192000"/>
              <a:gd name="connsiteY1364" fmla="*/ 859000 h 2007826"/>
              <a:gd name="connsiteX1365" fmla="*/ 656348 w 12192000"/>
              <a:gd name="connsiteY1365" fmla="*/ 869241 h 2007826"/>
              <a:gd name="connsiteX1366" fmla="*/ 654728 w 12192000"/>
              <a:gd name="connsiteY1366" fmla="*/ 872194 h 2007826"/>
              <a:gd name="connsiteX1367" fmla="*/ 653347 w 12192000"/>
              <a:gd name="connsiteY1367" fmla="*/ 876052 h 2007826"/>
              <a:gd name="connsiteX1368" fmla="*/ 667492 w 12192000"/>
              <a:gd name="connsiteY1368" fmla="*/ 856428 h 2007826"/>
              <a:gd name="connsiteX1369" fmla="*/ 673588 w 12192000"/>
              <a:gd name="connsiteY1369" fmla="*/ 860429 h 2007826"/>
              <a:gd name="connsiteX1370" fmla="*/ 688495 w 12192000"/>
              <a:gd name="connsiteY1370" fmla="*/ 853999 h 2007826"/>
              <a:gd name="connsiteX1371" fmla="*/ 702830 w 12192000"/>
              <a:gd name="connsiteY1371" fmla="*/ 850094 h 2007826"/>
              <a:gd name="connsiteX1372" fmla="*/ 721546 w 12192000"/>
              <a:gd name="connsiteY1372" fmla="*/ 842901 h 2007826"/>
              <a:gd name="connsiteX1373" fmla="*/ 731071 w 12192000"/>
              <a:gd name="connsiteY1373" fmla="*/ 840853 h 2007826"/>
              <a:gd name="connsiteX1374" fmla="*/ 754025 w 12192000"/>
              <a:gd name="connsiteY1374" fmla="*/ 832709 h 2007826"/>
              <a:gd name="connsiteX1375" fmla="*/ 749787 w 12192000"/>
              <a:gd name="connsiteY1375" fmla="*/ 848617 h 2007826"/>
              <a:gd name="connsiteX1376" fmla="*/ 757931 w 12192000"/>
              <a:gd name="connsiteY1376" fmla="*/ 832804 h 2007826"/>
              <a:gd name="connsiteX1377" fmla="*/ 802460 w 12192000"/>
              <a:gd name="connsiteY1377" fmla="*/ 819706 h 2007826"/>
              <a:gd name="connsiteX1378" fmla="*/ 816890 w 12192000"/>
              <a:gd name="connsiteY1378" fmla="*/ 814990 h 2007826"/>
              <a:gd name="connsiteX1379" fmla="*/ 831178 w 12192000"/>
              <a:gd name="connsiteY1379" fmla="*/ 809656 h 2007826"/>
              <a:gd name="connsiteX1380" fmla="*/ 840513 w 12192000"/>
              <a:gd name="connsiteY1380" fmla="*/ 807370 h 2007826"/>
              <a:gd name="connsiteX1381" fmla="*/ 862849 w 12192000"/>
              <a:gd name="connsiteY1381" fmla="*/ 800321 h 2007826"/>
              <a:gd name="connsiteX1382" fmla="*/ 863658 w 12192000"/>
              <a:gd name="connsiteY1382" fmla="*/ 809561 h 2007826"/>
              <a:gd name="connsiteX1383" fmla="*/ 865087 w 12192000"/>
              <a:gd name="connsiteY1383" fmla="*/ 799797 h 2007826"/>
              <a:gd name="connsiteX1384" fmla="*/ 907329 w 12192000"/>
              <a:gd name="connsiteY1384" fmla="*/ 788080 h 2007826"/>
              <a:gd name="connsiteX1385" fmla="*/ 921665 w 12192000"/>
              <a:gd name="connsiteY1385" fmla="*/ 783079 h 2007826"/>
              <a:gd name="connsiteX1386" fmla="*/ 955859 w 12192000"/>
              <a:gd name="connsiteY1386" fmla="*/ 774410 h 2007826"/>
              <a:gd name="connsiteX1387" fmla="*/ 10259806 w 12192000"/>
              <a:gd name="connsiteY1387" fmla="*/ 774268 h 2007826"/>
              <a:gd name="connsiteX1388" fmla="*/ 10262997 w 12192000"/>
              <a:gd name="connsiteY1388" fmla="*/ 790986 h 2007826"/>
              <a:gd name="connsiteX1389" fmla="*/ 10263283 w 12192000"/>
              <a:gd name="connsiteY1389" fmla="*/ 780936 h 2007826"/>
              <a:gd name="connsiteX1390" fmla="*/ 10267950 w 12192000"/>
              <a:gd name="connsiteY1390" fmla="*/ 780841 h 2007826"/>
              <a:gd name="connsiteX1391" fmla="*/ 10267807 w 12192000"/>
              <a:gd name="connsiteY1391" fmla="*/ 788271 h 2007826"/>
              <a:gd name="connsiteX1392" fmla="*/ 10287048 w 12192000"/>
              <a:gd name="connsiteY1392" fmla="*/ 794129 h 2007826"/>
              <a:gd name="connsiteX1393" fmla="*/ 10289381 w 12192000"/>
              <a:gd name="connsiteY1393" fmla="*/ 781555 h 2007826"/>
              <a:gd name="connsiteX1394" fmla="*/ 10259806 w 12192000"/>
              <a:gd name="connsiteY1394" fmla="*/ 774268 h 2007826"/>
              <a:gd name="connsiteX1395" fmla="*/ 11601878 w 12192000"/>
              <a:gd name="connsiteY1395" fmla="*/ 771838 h 2007826"/>
              <a:gd name="connsiteX1396" fmla="*/ 11609212 w 12192000"/>
              <a:gd name="connsiteY1396" fmla="*/ 776934 h 2007826"/>
              <a:gd name="connsiteX1397" fmla="*/ 11595830 w 12192000"/>
              <a:gd name="connsiteY1397" fmla="*/ 775601 h 2007826"/>
              <a:gd name="connsiteX1398" fmla="*/ 11601878 w 12192000"/>
              <a:gd name="connsiteY1398" fmla="*/ 771838 h 2007826"/>
              <a:gd name="connsiteX1399" fmla="*/ 1624291 w 12192000"/>
              <a:gd name="connsiteY1399" fmla="*/ 771213 h 2007826"/>
              <a:gd name="connsiteX1400" fmla="*/ 1637512 w 12192000"/>
              <a:gd name="connsiteY1400" fmla="*/ 771362 h 2007826"/>
              <a:gd name="connsiteX1401" fmla="*/ 1635559 w 12192000"/>
              <a:gd name="connsiteY1401" fmla="*/ 785222 h 2007826"/>
              <a:gd name="connsiteX1402" fmla="*/ 1628368 w 12192000"/>
              <a:gd name="connsiteY1402" fmla="*/ 772076 h 2007826"/>
              <a:gd name="connsiteX1403" fmla="*/ 1620986 w 12192000"/>
              <a:gd name="connsiteY1403" fmla="*/ 785650 h 2007826"/>
              <a:gd name="connsiteX1404" fmla="*/ 1607222 w 12192000"/>
              <a:gd name="connsiteY1404" fmla="*/ 790699 h 2007826"/>
              <a:gd name="connsiteX1405" fmla="*/ 1600364 w 12192000"/>
              <a:gd name="connsiteY1405" fmla="*/ 782126 h 2007826"/>
              <a:gd name="connsiteX1406" fmla="*/ 1591983 w 12192000"/>
              <a:gd name="connsiteY1406" fmla="*/ 796272 h 2007826"/>
              <a:gd name="connsiteX1407" fmla="*/ 1590316 w 12192000"/>
              <a:gd name="connsiteY1407" fmla="*/ 786460 h 2007826"/>
              <a:gd name="connsiteX1408" fmla="*/ 1576742 w 12192000"/>
              <a:gd name="connsiteY1408" fmla="*/ 800654 h 2007826"/>
              <a:gd name="connsiteX1409" fmla="*/ 1563218 w 12192000"/>
              <a:gd name="connsiteY1409" fmla="*/ 805369 h 2007826"/>
              <a:gd name="connsiteX1410" fmla="*/ 1563742 w 12192000"/>
              <a:gd name="connsiteY1410" fmla="*/ 785793 h 2007826"/>
              <a:gd name="connsiteX1411" fmla="*/ 1571171 w 12192000"/>
              <a:gd name="connsiteY1411" fmla="*/ 791318 h 2007826"/>
              <a:gd name="connsiteX1412" fmla="*/ 1571648 w 12192000"/>
              <a:gd name="connsiteY1412" fmla="*/ 785555 h 2007826"/>
              <a:gd name="connsiteX1413" fmla="*/ 1591601 w 12192000"/>
              <a:gd name="connsiteY1413" fmla="*/ 780935 h 2007826"/>
              <a:gd name="connsiteX1414" fmla="*/ 1613890 w 12192000"/>
              <a:gd name="connsiteY1414" fmla="*/ 777601 h 2007826"/>
              <a:gd name="connsiteX1415" fmla="*/ 1624291 w 12192000"/>
              <a:gd name="connsiteY1415" fmla="*/ 771213 h 2007826"/>
              <a:gd name="connsiteX1416" fmla="*/ 11589243 w 12192000"/>
              <a:gd name="connsiteY1416" fmla="*/ 770112 h 2007826"/>
              <a:gd name="connsiteX1417" fmla="*/ 11583162 w 12192000"/>
              <a:gd name="connsiteY1417" fmla="*/ 770648 h 2007826"/>
              <a:gd name="connsiteX1418" fmla="*/ 11589243 w 12192000"/>
              <a:gd name="connsiteY1418" fmla="*/ 770112 h 2007826"/>
              <a:gd name="connsiteX1419" fmla="*/ 905475 w 12192000"/>
              <a:gd name="connsiteY1419" fmla="*/ 767742 h 2007826"/>
              <a:gd name="connsiteX1420" fmla="*/ 905475 w 12192000"/>
              <a:gd name="connsiteY1420" fmla="*/ 767742 h 2007826"/>
              <a:gd name="connsiteX1421" fmla="*/ 10192559 w 12192000"/>
              <a:gd name="connsiteY1421" fmla="*/ 767028 h 2007826"/>
              <a:gd name="connsiteX1422" fmla="*/ 10192559 w 12192000"/>
              <a:gd name="connsiteY1422" fmla="*/ 767028 h 2007826"/>
              <a:gd name="connsiteX1423" fmla="*/ 10178129 w 12192000"/>
              <a:gd name="connsiteY1423" fmla="*/ 766600 h 2007826"/>
              <a:gd name="connsiteX1424" fmla="*/ 10178129 w 12192000"/>
              <a:gd name="connsiteY1424" fmla="*/ 766600 h 2007826"/>
              <a:gd name="connsiteX1425" fmla="*/ 11483435 w 12192000"/>
              <a:gd name="connsiteY1425" fmla="*/ 765599 h 2007826"/>
              <a:gd name="connsiteX1426" fmla="*/ 11482101 w 12192000"/>
              <a:gd name="connsiteY1426" fmla="*/ 779983 h 2007826"/>
              <a:gd name="connsiteX1427" fmla="*/ 11492817 w 12192000"/>
              <a:gd name="connsiteY1427" fmla="*/ 779983 h 2007826"/>
              <a:gd name="connsiteX1428" fmla="*/ 11486341 w 12192000"/>
              <a:gd name="connsiteY1428" fmla="*/ 770600 h 2007826"/>
              <a:gd name="connsiteX1429" fmla="*/ 11498532 w 12192000"/>
              <a:gd name="connsiteY1429" fmla="*/ 769552 h 2007826"/>
              <a:gd name="connsiteX1430" fmla="*/ 11496341 w 12192000"/>
              <a:gd name="connsiteY1430" fmla="*/ 784699 h 2007826"/>
              <a:gd name="connsiteX1431" fmla="*/ 11501771 w 12192000"/>
              <a:gd name="connsiteY1431" fmla="*/ 784794 h 2007826"/>
              <a:gd name="connsiteX1432" fmla="*/ 11510533 w 12192000"/>
              <a:gd name="connsiteY1432" fmla="*/ 768552 h 2007826"/>
              <a:gd name="connsiteX1433" fmla="*/ 11511153 w 12192000"/>
              <a:gd name="connsiteY1433" fmla="*/ 789462 h 2007826"/>
              <a:gd name="connsiteX1434" fmla="*/ 11516915 w 12192000"/>
              <a:gd name="connsiteY1434" fmla="*/ 789604 h 2007826"/>
              <a:gd name="connsiteX1435" fmla="*/ 11515725 w 12192000"/>
              <a:gd name="connsiteY1435" fmla="*/ 775315 h 2007826"/>
              <a:gd name="connsiteX1436" fmla="*/ 11526345 w 12192000"/>
              <a:gd name="connsiteY1436" fmla="*/ 775458 h 2007826"/>
              <a:gd name="connsiteX1437" fmla="*/ 11520726 w 12192000"/>
              <a:gd name="connsiteY1437" fmla="*/ 787556 h 2007826"/>
              <a:gd name="connsiteX1438" fmla="*/ 11526584 w 12192000"/>
              <a:gd name="connsiteY1438" fmla="*/ 796368 h 2007826"/>
              <a:gd name="connsiteX1439" fmla="*/ 11503676 w 12192000"/>
              <a:gd name="connsiteY1439" fmla="*/ 790700 h 2007826"/>
              <a:gd name="connsiteX1440" fmla="*/ 11494532 w 12192000"/>
              <a:gd name="connsiteY1440" fmla="*/ 788318 h 2007826"/>
              <a:gd name="connsiteX1441" fmla="*/ 11477720 w 12192000"/>
              <a:gd name="connsiteY1441" fmla="*/ 783603 h 2007826"/>
              <a:gd name="connsiteX1442" fmla="*/ 11475768 w 12192000"/>
              <a:gd name="connsiteY1442" fmla="*/ 765694 h 2007826"/>
              <a:gd name="connsiteX1443" fmla="*/ 10713553 w 12192000"/>
              <a:gd name="connsiteY1443" fmla="*/ 765307 h 2007826"/>
              <a:gd name="connsiteX1444" fmla="*/ 10707291 w 12192000"/>
              <a:gd name="connsiteY1444" fmla="*/ 766171 h 2007826"/>
              <a:gd name="connsiteX1445" fmla="*/ 10713553 w 12192000"/>
              <a:gd name="connsiteY1445" fmla="*/ 765307 h 2007826"/>
              <a:gd name="connsiteX1446" fmla="*/ 10537626 w 12192000"/>
              <a:gd name="connsiteY1446" fmla="*/ 760621 h 2007826"/>
              <a:gd name="connsiteX1447" fmla="*/ 10531364 w 12192000"/>
              <a:gd name="connsiteY1447" fmla="*/ 761217 h 2007826"/>
              <a:gd name="connsiteX1448" fmla="*/ 10537626 w 12192000"/>
              <a:gd name="connsiteY1448" fmla="*/ 760621 h 2007826"/>
              <a:gd name="connsiteX1449" fmla="*/ 10700215 w 12192000"/>
              <a:gd name="connsiteY1449" fmla="*/ 760610 h 2007826"/>
              <a:gd name="connsiteX1450" fmla="*/ 10694194 w 12192000"/>
              <a:gd name="connsiteY1450" fmla="*/ 761360 h 2007826"/>
              <a:gd name="connsiteX1451" fmla="*/ 10700215 w 12192000"/>
              <a:gd name="connsiteY1451" fmla="*/ 760610 h 2007826"/>
              <a:gd name="connsiteX1452" fmla="*/ 10150792 w 12192000"/>
              <a:gd name="connsiteY1452" fmla="*/ 757455 h 2007826"/>
              <a:gd name="connsiteX1453" fmla="*/ 10157983 w 12192000"/>
              <a:gd name="connsiteY1453" fmla="*/ 768981 h 2007826"/>
              <a:gd name="connsiteX1454" fmla="*/ 10150792 w 12192000"/>
              <a:gd name="connsiteY1454" fmla="*/ 757455 h 2007826"/>
              <a:gd name="connsiteX1455" fmla="*/ 10139744 w 12192000"/>
              <a:gd name="connsiteY1455" fmla="*/ 757217 h 2007826"/>
              <a:gd name="connsiteX1456" fmla="*/ 10139744 w 12192000"/>
              <a:gd name="connsiteY1456" fmla="*/ 757217 h 2007826"/>
              <a:gd name="connsiteX1457" fmla="*/ 1675900 w 12192000"/>
              <a:gd name="connsiteY1457" fmla="*/ 756835 h 2007826"/>
              <a:gd name="connsiteX1458" fmla="*/ 1675663 w 12192000"/>
              <a:gd name="connsiteY1458" fmla="*/ 772172 h 2007826"/>
              <a:gd name="connsiteX1459" fmla="*/ 1666329 w 12192000"/>
              <a:gd name="connsiteY1459" fmla="*/ 762312 h 2007826"/>
              <a:gd name="connsiteX1460" fmla="*/ 1660137 w 12192000"/>
              <a:gd name="connsiteY1460" fmla="*/ 774077 h 2007826"/>
              <a:gd name="connsiteX1461" fmla="*/ 1648612 w 12192000"/>
              <a:gd name="connsiteY1461" fmla="*/ 769409 h 2007826"/>
              <a:gd name="connsiteX1462" fmla="*/ 1649184 w 12192000"/>
              <a:gd name="connsiteY1462" fmla="*/ 779935 h 2007826"/>
              <a:gd name="connsiteX1463" fmla="*/ 1644421 w 12192000"/>
              <a:gd name="connsiteY1463" fmla="*/ 780316 h 2007826"/>
              <a:gd name="connsiteX1464" fmla="*/ 1643659 w 12192000"/>
              <a:gd name="connsiteY1464" fmla="*/ 765265 h 2007826"/>
              <a:gd name="connsiteX1465" fmla="*/ 1654899 w 12192000"/>
              <a:gd name="connsiteY1465" fmla="*/ 770981 h 2007826"/>
              <a:gd name="connsiteX1466" fmla="*/ 1654661 w 12192000"/>
              <a:gd name="connsiteY1466" fmla="*/ 762312 h 2007826"/>
              <a:gd name="connsiteX1467" fmla="*/ 1675900 w 12192000"/>
              <a:gd name="connsiteY1467" fmla="*/ 756835 h 2007826"/>
              <a:gd name="connsiteX1468" fmla="*/ 11053858 w 12192000"/>
              <a:gd name="connsiteY1468" fmla="*/ 756693 h 2007826"/>
              <a:gd name="connsiteX1469" fmla="*/ 11028045 w 12192000"/>
              <a:gd name="connsiteY1469" fmla="*/ 764123 h 2007826"/>
              <a:gd name="connsiteX1470" fmla="*/ 11046762 w 12192000"/>
              <a:gd name="connsiteY1470" fmla="*/ 769124 h 2007826"/>
              <a:gd name="connsiteX1471" fmla="*/ 11080147 w 12192000"/>
              <a:gd name="connsiteY1471" fmla="*/ 776459 h 2007826"/>
              <a:gd name="connsiteX1472" fmla="*/ 11094101 w 12192000"/>
              <a:gd name="connsiteY1472" fmla="*/ 781651 h 2007826"/>
              <a:gd name="connsiteX1473" fmla="*/ 11126248 w 12192000"/>
              <a:gd name="connsiteY1473" fmla="*/ 780126 h 2007826"/>
              <a:gd name="connsiteX1474" fmla="*/ 11121010 w 12192000"/>
              <a:gd name="connsiteY1474" fmla="*/ 788938 h 2007826"/>
              <a:gd name="connsiteX1475" fmla="*/ 11158299 w 12192000"/>
              <a:gd name="connsiteY1475" fmla="*/ 797940 h 2007826"/>
              <a:gd name="connsiteX1476" fmla="*/ 11160205 w 12192000"/>
              <a:gd name="connsiteY1476" fmla="*/ 786556 h 2007826"/>
              <a:gd name="connsiteX1477" fmla="*/ 11150680 w 12192000"/>
              <a:gd name="connsiteY1477" fmla="*/ 791462 h 2007826"/>
              <a:gd name="connsiteX1478" fmla="*/ 11147917 w 12192000"/>
              <a:gd name="connsiteY1478" fmla="*/ 781603 h 2007826"/>
              <a:gd name="connsiteX1479" fmla="*/ 11130819 w 12192000"/>
              <a:gd name="connsiteY1479" fmla="*/ 777173 h 2007826"/>
              <a:gd name="connsiteX1480" fmla="*/ 11105578 w 12192000"/>
              <a:gd name="connsiteY1480" fmla="*/ 780841 h 2007826"/>
              <a:gd name="connsiteX1481" fmla="*/ 11109627 w 12192000"/>
              <a:gd name="connsiteY1481" fmla="*/ 770600 h 2007826"/>
              <a:gd name="connsiteX1482" fmla="*/ 11090767 w 12192000"/>
              <a:gd name="connsiteY1482" fmla="*/ 777316 h 2007826"/>
              <a:gd name="connsiteX1483" fmla="*/ 11096053 w 12192000"/>
              <a:gd name="connsiteY1483" fmla="*/ 766028 h 2007826"/>
              <a:gd name="connsiteX1484" fmla="*/ 11065812 w 12192000"/>
              <a:gd name="connsiteY1484" fmla="*/ 769838 h 2007826"/>
              <a:gd name="connsiteX1485" fmla="*/ 11068764 w 12192000"/>
              <a:gd name="connsiteY1485" fmla="*/ 760693 h 2007826"/>
              <a:gd name="connsiteX1486" fmla="*/ 11053333 w 12192000"/>
              <a:gd name="connsiteY1486" fmla="*/ 767028 h 2007826"/>
              <a:gd name="connsiteX1487" fmla="*/ 11053858 w 12192000"/>
              <a:gd name="connsiteY1487" fmla="*/ 756693 h 2007826"/>
              <a:gd name="connsiteX1488" fmla="*/ 11023204 w 12192000"/>
              <a:gd name="connsiteY1488" fmla="*/ 755923 h 2007826"/>
              <a:gd name="connsiteX1489" fmla="*/ 11016948 w 12192000"/>
              <a:gd name="connsiteY1489" fmla="*/ 756740 h 2007826"/>
              <a:gd name="connsiteX1490" fmla="*/ 11023204 w 12192000"/>
              <a:gd name="connsiteY1490" fmla="*/ 755923 h 2007826"/>
              <a:gd name="connsiteX1491" fmla="*/ 10894768 w 12192000"/>
              <a:gd name="connsiteY1491" fmla="*/ 755501 h 2007826"/>
              <a:gd name="connsiteX1492" fmla="*/ 10888647 w 12192000"/>
              <a:gd name="connsiteY1492" fmla="*/ 756693 h 2007826"/>
              <a:gd name="connsiteX1493" fmla="*/ 10894768 w 12192000"/>
              <a:gd name="connsiteY1493" fmla="*/ 755501 h 2007826"/>
              <a:gd name="connsiteX1494" fmla="*/ 1687352 w 12192000"/>
              <a:gd name="connsiteY1494" fmla="*/ 755340 h 2007826"/>
              <a:gd name="connsiteX1495" fmla="*/ 1688759 w 12192000"/>
              <a:gd name="connsiteY1495" fmla="*/ 769599 h 2007826"/>
              <a:gd name="connsiteX1496" fmla="*/ 1682234 w 12192000"/>
              <a:gd name="connsiteY1496" fmla="*/ 756549 h 2007826"/>
              <a:gd name="connsiteX1497" fmla="*/ 1687352 w 12192000"/>
              <a:gd name="connsiteY1497" fmla="*/ 755340 h 2007826"/>
              <a:gd name="connsiteX1498" fmla="*/ 11448955 w 12192000"/>
              <a:gd name="connsiteY1498" fmla="*/ 754263 h 2007826"/>
              <a:gd name="connsiteX1499" fmla="*/ 11454526 w 12192000"/>
              <a:gd name="connsiteY1499" fmla="*/ 769600 h 2007826"/>
              <a:gd name="connsiteX1500" fmla="*/ 11462576 w 12192000"/>
              <a:gd name="connsiteY1500" fmla="*/ 777030 h 2007826"/>
              <a:gd name="connsiteX1501" fmla="*/ 11467195 w 12192000"/>
              <a:gd name="connsiteY1501" fmla="*/ 758835 h 2007826"/>
              <a:gd name="connsiteX1502" fmla="*/ 11473434 w 12192000"/>
              <a:gd name="connsiteY1502" fmla="*/ 780602 h 2007826"/>
              <a:gd name="connsiteX1503" fmla="*/ 11449859 w 12192000"/>
              <a:gd name="connsiteY1503" fmla="*/ 773648 h 2007826"/>
              <a:gd name="connsiteX1504" fmla="*/ 11448955 w 12192000"/>
              <a:gd name="connsiteY1504" fmla="*/ 754263 h 2007826"/>
              <a:gd name="connsiteX1505" fmla="*/ 10506313 w 12192000"/>
              <a:gd name="connsiteY1505" fmla="*/ 753787 h 2007826"/>
              <a:gd name="connsiteX1506" fmla="*/ 10506313 w 12192000"/>
              <a:gd name="connsiteY1506" fmla="*/ 753787 h 2007826"/>
              <a:gd name="connsiteX1507" fmla="*/ 1696523 w 12192000"/>
              <a:gd name="connsiteY1507" fmla="*/ 752787 h 2007826"/>
              <a:gd name="connsiteX1508" fmla="*/ 1701285 w 12192000"/>
              <a:gd name="connsiteY1508" fmla="*/ 762122 h 2007826"/>
              <a:gd name="connsiteX1509" fmla="*/ 1696523 w 12192000"/>
              <a:gd name="connsiteY1509" fmla="*/ 752787 h 2007826"/>
              <a:gd name="connsiteX1510" fmla="*/ 10491835 w 12192000"/>
              <a:gd name="connsiteY1510" fmla="*/ 752501 h 2007826"/>
              <a:gd name="connsiteX1511" fmla="*/ 10491835 w 12192000"/>
              <a:gd name="connsiteY1511" fmla="*/ 752501 h 2007826"/>
              <a:gd name="connsiteX1512" fmla="*/ 10647573 w 12192000"/>
              <a:gd name="connsiteY1512" fmla="*/ 751023 h 2007826"/>
              <a:gd name="connsiteX1513" fmla="*/ 10641425 w 12192000"/>
              <a:gd name="connsiteY1513" fmla="*/ 751739 h 2007826"/>
              <a:gd name="connsiteX1514" fmla="*/ 10647573 w 12192000"/>
              <a:gd name="connsiteY1514" fmla="*/ 751023 h 2007826"/>
              <a:gd name="connsiteX1515" fmla="*/ 1039207 w 12192000"/>
              <a:gd name="connsiteY1515" fmla="*/ 748500 h 2007826"/>
              <a:gd name="connsiteX1516" fmla="*/ 1053875 w 12192000"/>
              <a:gd name="connsiteY1516" fmla="*/ 751310 h 2007826"/>
              <a:gd name="connsiteX1517" fmla="*/ 1041541 w 12192000"/>
              <a:gd name="connsiteY1517" fmla="*/ 775220 h 2007826"/>
              <a:gd name="connsiteX1518" fmla="*/ 1054780 w 12192000"/>
              <a:gd name="connsiteY1518" fmla="*/ 783127 h 2007826"/>
              <a:gd name="connsiteX1519" fmla="*/ 1036254 w 12192000"/>
              <a:gd name="connsiteY1519" fmla="*/ 788128 h 2007826"/>
              <a:gd name="connsiteX1520" fmla="*/ 1016728 w 12192000"/>
              <a:gd name="connsiteY1520" fmla="*/ 791748 h 2007826"/>
              <a:gd name="connsiteX1521" fmla="*/ 998012 w 12192000"/>
              <a:gd name="connsiteY1521" fmla="*/ 797082 h 2007826"/>
              <a:gd name="connsiteX1522" fmla="*/ 979058 w 12192000"/>
              <a:gd name="connsiteY1522" fmla="*/ 806513 h 2007826"/>
              <a:gd name="connsiteX1523" fmla="*/ 985535 w 12192000"/>
              <a:gd name="connsiteY1523" fmla="*/ 793701 h 2007826"/>
              <a:gd name="connsiteX1524" fmla="*/ 1024824 w 12192000"/>
              <a:gd name="connsiteY1524" fmla="*/ 784556 h 2007826"/>
              <a:gd name="connsiteX1525" fmla="*/ 1026920 w 12192000"/>
              <a:gd name="connsiteY1525" fmla="*/ 774744 h 2007826"/>
              <a:gd name="connsiteX1526" fmla="*/ 1011728 w 12192000"/>
              <a:gd name="connsiteY1526" fmla="*/ 780507 h 2007826"/>
              <a:gd name="connsiteX1527" fmla="*/ 1013013 w 12192000"/>
              <a:gd name="connsiteY1527" fmla="*/ 771458 h 2007826"/>
              <a:gd name="connsiteX1528" fmla="*/ 1001537 w 12192000"/>
              <a:gd name="connsiteY1528" fmla="*/ 786366 h 2007826"/>
              <a:gd name="connsiteX1529" fmla="*/ 998202 w 12192000"/>
              <a:gd name="connsiteY1529" fmla="*/ 775316 h 2007826"/>
              <a:gd name="connsiteX1530" fmla="*/ 989440 w 12192000"/>
              <a:gd name="connsiteY1530" fmla="*/ 788842 h 2007826"/>
              <a:gd name="connsiteX1531" fmla="*/ 984487 w 12192000"/>
              <a:gd name="connsiteY1531" fmla="*/ 780078 h 2007826"/>
              <a:gd name="connsiteX1532" fmla="*/ 983057 w 12192000"/>
              <a:gd name="connsiteY1532" fmla="*/ 780269 h 2007826"/>
              <a:gd name="connsiteX1533" fmla="*/ 976772 w 12192000"/>
              <a:gd name="connsiteY1533" fmla="*/ 791081 h 2007826"/>
              <a:gd name="connsiteX1534" fmla="*/ 977819 w 12192000"/>
              <a:gd name="connsiteY1534" fmla="*/ 803274 h 2007826"/>
              <a:gd name="connsiteX1535" fmla="*/ 965103 w 12192000"/>
              <a:gd name="connsiteY1535" fmla="*/ 808609 h 2007826"/>
              <a:gd name="connsiteX1536" fmla="*/ 972247 w 12192000"/>
              <a:gd name="connsiteY1536" fmla="*/ 782603 h 2007826"/>
              <a:gd name="connsiteX1537" fmla="*/ 961865 w 12192000"/>
              <a:gd name="connsiteY1537" fmla="*/ 794796 h 2007826"/>
              <a:gd name="connsiteX1538" fmla="*/ 959150 w 12192000"/>
              <a:gd name="connsiteY1538" fmla="*/ 772315 h 2007826"/>
              <a:gd name="connsiteX1539" fmla="*/ 1002536 w 12192000"/>
              <a:gd name="connsiteY1539" fmla="*/ 760265 h 2007826"/>
              <a:gd name="connsiteX1540" fmla="*/ 1016966 w 12192000"/>
              <a:gd name="connsiteY1540" fmla="*/ 755978 h 2007826"/>
              <a:gd name="connsiteX1541" fmla="*/ 1032444 w 12192000"/>
              <a:gd name="connsiteY1541" fmla="*/ 755168 h 2007826"/>
              <a:gd name="connsiteX1542" fmla="*/ 1039207 w 12192000"/>
              <a:gd name="connsiteY1542" fmla="*/ 748500 h 2007826"/>
              <a:gd name="connsiteX1543" fmla="*/ 10087356 w 12192000"/>
              <a:gd name="connsiteY1543" fmla="*/ 747691 h 2007826"/>
              <a:gd name="connsiteX1544" fmla="*/ 10087356 w 12192000"/>
              <a:gd name="connsiteY1544" fmla="*/ 747691 h 2007826"/>
              <a:gd name="connsiteX1545" fmla="*/ 11501819 w 12192000"/>
              <a:gd name="connsiteY1545" fmla="*/ 747547 h 2007826"/>
              <a:gd name="connsiteX1546" fmla="*/ 11501819 w 12192000"/>
              <a:gd name="connsiteY1546" fmla="*/ 747547 h 2007826"/>
              <a:gd name="connsiteX1547" fmla="*/ 1149125 w 12192000"/>
              <a:gd name="connsiteY1547" fmla="*/ 747405 h 2007826"/>
              <a:gd name="connsiteX1548" fmla="*/ 1147029 w 12192000"/>
              <a:gd name="connsiteY1548" fmla="*/ 751787 h 2007826"/>
              <a:gd name="connsiteX1549" fmla="*/ 10079387 w 12192000"/>
              <a:gd name="connsiteY1549" fmla="*/ 746441 h 2007826"/>
              <a:gd name="connsiteX1550" fmla="*/ 10073260 w 12192000"/>
              <a:gd name="connsiteY1550" fmla="*/ 747452 h 2007826"/>
              <a:gd name="connsiteX1551" fmla="*/ 10079387 w 12192000"/>
              <a:gd name="connsiteY1551" fmla="*/ 746441 h 2007826"/>
              <a:gd name="connsiteX1552" fmla="*/ 10106460 w 12192000"/>
              <a:gd name="connsiteY1552" fmla="*/ 745863 h 2007826"/>
              <a:gd name="connsiteX1553" fmla="*/ 10095643 w 12192000"/>
              <a:gd name="connsiteY1553" fmla="*/ 751453 h 2007826"/>
              <a:gd name="connsiteX1554" fmla="*/ 10115169 w 12192000"/>
              <a:gd name="connsiteY1554" fmla="*/ 754883 h 2007826"/>
              <a:gd name="connsiteX1555" fmla="*/ 10106460 w 12192000"/>
              <a:gd name="connsiteY1555" fmla="*/ 745863 h 2007826"/>
              <a:gd name="connsiteX1556" fmla="*/ 2192634 w 12192000"/>
              <a:gd name="connsiteY1556" fmla="*/ 744499 h 2007826"/>
              <a:gd name="connsiteX1557" fmla="*/ 2191203 w 12192000"/>
              <a:gd name="connsiteY1557" fmla="*/ 753263 h 2007826"/>
              <a:gd name="connsiteX1558" fmla="*/ 2184582 w 12192000"/>
              <a:gd name="connsiteY1558" fmla="*/ 745119 h 2007826"/>
              <a:gd name="connsiteX1559" fmla="*/ 2170587 w 12192000"/>
              <a:gd name="connsiteY1559" fmla="*/ 759646 h 2007826"/>
              <a:gd name="connsiteX1560" fmla="*/ 2187347 w 12192000"/>
              <a:gd name="connsiteY1560" fmla="*/ 761074 h 2007826"/>
              <a:gd name="connsiteX1561" fmla="*/ 2184191 w 12192000"/>
              <a:gd name="connsiteY1561" fmla="*/ 755073 h 2007826"/>
              <a:gd name="connsiteX1562" fmla="*/ 2202382 w 12192000"/>
              <a:gd name="connsiteY1562" fmla="*/ 755597 h 2007826"/>
              <a:gd name="connsiteX1563" fmla="*/ 2192634 w 12192000"/>
              <a:gd name="connsiteY1563" fmla="*/ 744499 h 2007826"/>
              <a:gd name="connsiteX1564" fmla="*/ 1722660 w 12192000"/>
              <a:gd name="connsiteY1564" fmla="*/ 743851 h 2007826"/>
              <a:gd name="connsiteX1565" fmla="*/ 1728051 w 12192000"/>
              <a:gd name="connsiteY1565" fmla="*/ 743927 h 2007826"/>
              <a:gd name="connsiteX1566" fmla="*/ 1728099 w 12192000"/>
              <a:gd name="connsiteY1566" fmla="*/ 754882 h 2007826"/>
              <a:gd name="connsiteX1567" fmla="*/ 1722660 w 12192000"/>
              <a:gd name="connsiteY1567" fmla="*/ 743851 h 2007826"/>
              <a:gd name="connsiteX1568" fmla="*/ 2219931 w 12192000"/>
              <a:gd name="connsiteY1568" fmla="*/ 742285 h 2007826"/>
              <a:gd name="connsiteX1569" fmla="*/ 2211114 w 12192000"/>
              <a:gd name="connsiteY1569" fmla="*/ 750405 h 2007826"/>
              <a:gd name="connsiteX1570" fmla="*/ 2231822 w 12192000"/>
              <a:gd name="connsiteY1570" fmla="*/ 745595 h 2007826"/>
              <a:gd name="connsiteX1571" fmla="*/ 2219931 w 12192000"/>
              <a:gd name="connsiteY1571" fmla="*/ 742285 h 2007826"/>
              <a:gd name="connsiteX1572" fmla="*/ 10445943 w 12192000"/>
              <a:gd name="connsiteY1572" fmla="*/ 741651 h 2007826"/>
              <a:gd name="connsiteX1573" fmla="*/ 10439829 w 12192000"/>
              <a:gd name="connsiteY1573" fmla="*/ 742213 h 2007826"/>
              <a:gd name="connsiteX1574" fmla="*/ 10445943 w 12192000"/>
              <a:gd name="connsiteY1574" fmla="*/ 741651 h 2007826"/>
              <a:gd name="connsiteX1575" fmla="*/ 10607610 w 12192000"/>
              <a:gd name="connsiteY1575" fmla="*/ 741373 h 2007826"/>
              <a:gd name="connsiteX1576" fmla="*/ 10601563 w 12192000"/>
              <a:gd name="connsiteY1576" fmla="*/ 742451 h 2007826"/>
              <a:gd name="connsiteX1577" fmla="*/ 10607610 w 12192000"/>
              <a:gd name="connsiteY1577" fmla="*/ 741373 h 2007826"/>
              <a:gd name="connsiteX1578" fmla="*/ 11479584 w 12192000"/>
              <a:gd name="connsiteY1578" fmla="*/ 740462 h 2007826"/>
              <a:gd name="connsiteX1579" fmla="*/ 11491199 w 12192000"/>
              <a:gd name="connsiteY1579" fmla="*/ 744213 h 2007826"/>
              <a:gd name="connsiteX1580" fmla="*/ 11473292 w 12192000"/>
              <a:gd name="connsiteY1580" fmla="*/ 747356 h 2007826"/>
              <a:gd name="connsiteX1581" fmla="*/ 11479584 w 12192000"/>
              <a:gd name="connsiteY1581" fmla="*/ 740462 h 2007826"/>
              <a:gd name="connsiteX1582" fmla="*/ 10696861 w 12192000"/>
              <a:gd name="connsiteY1582" fmla="*/ 738879 h 2007826"/>
              <a:gd name="connsiteX1583" fmla="*/ 10714244 w 12192000"/>
              <a:gd name="connsiteY1583" fmla="*/ 739260 h 2007826"/>
              <a:gd name="connsiteX1584" fmla="*/ 10696861 w 12192000"/>
              <a:gd name="connsiteY1584" fmla="*/ 738879 h 2007826"/>
              <a:gd name="connsiteX1585" fmla="*/ 1739576 w 12192000"/>
              <a:gd name="connsiteY1585" fmla="*/ 738831 h 2007826"/>
              <a:gd name="connsiteX1586" fmla="*/ 1734528 w 12192000"/>
              <a:gd name="connsiteY1586" fmla="*/ 755454 h 2007826"/>
              <a:gd name="connsiteX1587" fmla="*/ 1739576 w 12192000"/>
              <a:gd name="connsiteY1587" fmla="*/ 738831 h 2007826"/>
              <a:gd name="connsiteX1588" fmla="*/ 10035112 w 12192000"/>
              <a:gd name="connsiteY1588" fmla="*/ 738308 h 2007826"/>
              <a:gd name="connsiteX1589" fmla="*/ 10035112 w 12192000"/>
              <a:gd name="connsiteY1589" fmla="*/ 738308 h 2007826"/>
              <a:gd name="connsiteX1590" fmla="*/ 11465837 w 12192000"/>
              <a:gd name="connsiteY1590" fmla="*/ 736793 h 2007826"/>
              <a:gd name="connsiteX1591" fmla="*/ 11459622 w 12192000"/>
              <a:gd name="connsiteY1591" fmla="*/ 737878 h 2007826"/>
              <a:gd name="connsiteX1592" fmla="*/ 11465837 w 12192000"/>
              <a:gd name="connsiteY1592" fmla="*/ 736793 h 2007826"/>
              <a:gd name="connsiteX1593" fmla="*/ 1747912 w 12192000"/>
              <a:gd name="connsiteY1593" fmla="*/ 736068 h 2007826"/>
              <a:gd name="connsiteX1594" fmla="*/ 1762157 w 12192000"/>
              <a:gd name="connsiteY1594" fmla="*/ 742685 h 2007826"/>
              <a:gd name="connsiteX1595" fmla="*/ 1760533 w 12192000"/>
              <a:gd name="connsiteY1595" fmla="*/ 752453 h 2007826"/>
              <a:gd name="connsiteX1596" fmla="*/ 1752532 w 12192000"/>
              <a:gd name="connsiteY1596" fmla="*/ 744880 h 2007826"/>
              <a:gd name="connsiteX1597" fmla="*/ 1747912 w 12192000"/>
              <a:gd name="connsiteY1597" fmla="*/ 753501 h 2007826"/>
              <a:gd name="connsiteX1598" fmla="*/ 1747912 w 12192000"/>
              <a:gd name="connsiteY1598" fmla="*/ 736068 h 2007826"/>
              <a:gd name="connsiteX1599" fmla="*/ 1764104 w 12192000"/>
              <a:gd name="connsiteY1599" fmla="*/ 730972 h 2007826"/>
              <a:gd name="connsiteX1600" fmla="*/ 1763295 w 12192000"/>
              <a:gd name="connsiteY1600" fmla="*/ 743213 h 2007826"/>
              <a:gd name="connsiteX1601" fmla="*/ 1762157 w 12192000"/>
              <a:gd name="connsiteY1601" fmla="*/ 742685 h 2007826"/>
              <a:gd name="connsiteX1602" fmla="*/ 1777916 w 12192000"/>
              <a:gd name="connsiteY1602" fmla="*/ 728781 h 2007826"/>
              <a:gd name="connsiteX1603" fmla="*/ 1773820 w 12192000"/>
              <a:gd name="connsiteY1603" fmla="*/ 745451 h 2007826"/>
              <a:gd name="connsiteX1604" fmla="*/ 1777916 w 12192000"/>
              <a:gd name="connsiteY1604" fmla="*/ 728781 h 2007826"/>
              <a:gd name="connsiteX1605" fmla="*/ 11435048 w 12192000"/>
              <a:gd name="connsiteY1605" fmla="*/ 728257 h 2007826"/>
              <a:gd name="connsiteX1606" fmla="*/ 11435048 w 12192000"/>
              <a:gd name="connsiteY1606" fmla="*/ 728257 h 2007826"/>
              <a:gd name="connsiteX1607" fmla="*/ 9993249 w 12192000"/>
              <a:gd name="connsiteY1607" fmla="*/ 727781 h 2007826"/>
              <a:gd name="connsiteX1608" fmla="*/ 10000964 w 12192000"/>
              <a:gd name="connsiteY1608" fmla="*/ 740213 h 2007826"/>
              <a:gd name="connsiteX1609" fmla="*/ 9993249 w 12192000"/>
              <a:gd name="connsiteY1609" fmla="*/ 727781 h 2007826"/>
              <a:gd name="connsiteX1610" fmla="*/ 10934891 w 12192000"/>
              <a:gd name="connsiteY1610" fmla="*/ 727591 h 2007826"/>
              <a:gd name="connsiteX1611" fmla="*/ 10913602 w 12192000"/>
              <a:gd name="connsiteY1611" fmla="*/ 728686 h 2007826"/>
              <a:gd name="connsiteX1612" fmla="*/ 10893409 w 12192000"/>
              <a:gd name="connsiteY1612" fmla="*/ 732116 h 2007826"/>
              <a:gd name="connsiteX1613" fmla="*/ 10908745 w 12192000"/>
              <a:gd name="connsiteY1613" fmla="*/ 731592 h 2007826"/>
              <a:gd name="connsiteX1614" fmla="*/ 10927652 w 12192000"/>
              <a:gd name="connsiteY1614" fmla="*/ 741308 h 2007826"/>
              <a:gd name="connsiteX1615" fmla="*/ 10946463 w 12192000"/>
              <a:gd name="connsiteY1615" fmla="*/ 742499 h 2007826"/>
              <a:gd name="connsiteX1616" fmla="*/ 10961084 w 12192000"/>
              <a:gd name="connsiteY1616" fmla="*/ 748834 h 2007826"/>
              <a:gd name="connsiteX1617" fmla="*/ 11009043 w 12192000"/>
              <a:gd name="connsiteY1617" fmla="*/ 759217 h 2007826"/>
              <a:gd name="connsiteX1618" fmla="*/ 11016187 w 12192000"/>
              <a:gd name="connsiteY1618" fmla="*/ 746357 h 2007826"/>
              <a:gd name="connsiteX1619" fmla="*/ 10995660 w 12192000"/>
              <a:gd name="connsiteY1619" fmla="*/ 750977 h 2007826"/>
              <a:gd name="connsiteX1620" fmla="*/ 11000803 w 12192000"/>
              <a:gd name="connsiteY1620" fmla="*/ 741784 h 2007826"/>
              <a:gd name="connsiteX1621" fmla="*/ 10990326 w 12192000"/>
              <a:gd name="connsiteY1621" fmla="*/ 750072 h 2007826"/>
              <a:gd name="connsiteX1622" fmla="*/ 10985563 w 12192000"/>
              <a:gd name="connsiteY1622" fmla="*/ 742880 h 2007826"/>
              <a:gd name="connsiteX1623" fmla="*/ 10976563 w 12192000"/>
              <a:gd name="connsiteY1623" fmla="*/ 748691 h 2007826"/>
              <a:gd name="connsiteX1624" fmla="*/ 10970085 w 12192000"/>
              <a:gd name="connsiteY1624" fmla="*/ 738593 h 2007826"/>
              <a:gd name="connsiteX1625" fmla="*/ 10960798 w 12192000"/>
              <a:gd name="connsiteY1625" fmla="*/ 741642 h 2007826"/>
              <a:gd name="connsiteX1626" fmla="*/ 10944320 w 12192000"/>
              <a:gd name="connsiteY1626" fmla="*/ 734640 h 2007826"/>
              <a:gd name="connsiteX1627" fmla="*/ 10927461 w 12192000"/>
              <a:gd name="connsiteY1627" fmla="*/ 732116 h 2007826"/>
              <a:gd name="connsiteX1628" fmla="*/ 10935081 w 12192000"/>
              <a:gd name="connsiteY1628" fmla="*/ 732592 h 2007826"/>
              <a:gd name="connsiteX1629" fmla="*/ 10670554 w 12192000"/>
              <a:gd name="connsiteY1629" fmla="*/ 727490 h 2007826"/>
              <a:gd name="connsiteX1630" fmla="*/ 10659332 w 12192000"/>
              <a:gd name="connsiteY1630" fmla="*/ 728496 h 2007826"/>
              <a:gd name="connsiteX1631" fmla="*/ 10677239 w 12192000"/>
              <a:gd name="connsiteY1631" fmla="*/ 736021 h 2007826"/>
              <a:gd name="connsiteX1632" fmla="*/ 10670554 w 12192000"/>
              <a:gd name="connsiteY1632" fmla="*/ 727490 h 2007826"/>
              <a:gd name="connsiteX1633" fmla="*/ 10542318 w 12192000"/>
              <a:gd name="connsiteY1633" fmla="*/ 727161 h 2007826"/>
              <a:gd name="connsiteX1634" fmla="*/ 10536317 w 12192000"/>
              <a:gd name="connsiteY1634" fmla="*/ 727924 h 2007826"/>
              <a:gd name="connsiteX1635" fmla="*/ 10542318 w 12192000"/>
              <a:gd name="connsiteY1635" fmla="*/ 727161 h 2007826"/>
              <a:gd name="connsiteX1636" fmla="*/ 10018728 w 12192000"/>
              <a:gd name="connsiteY1636" fmla="*/ 727115 h 2007826"/>
              <a:gd name="connsiteX1637" fmla="*/ 10006108 w 12192000"/>
              <a:gd name="connsiteY1637" fmla="*/ 733830 h 2007826"/>
              <a:gd name="connsiteX1638" fmla="*/ 10014633 w 12192000"/>
              <a:gd name="connsiteY1638" fmla="*/ 731449 h 2007826"/>
              <a:gd name="connsiteX1639" fmla="*/ 10025681 w 12192000"/>
              <a:gd name="connsiteY1639" fmla="*/ 741737 h 2007826"/>
              <a:gd name="connsiteX1640" fmla="*/ 10018728 w 12192000"/>
              <a:gd name="connsiteY1640" fmla="*/ 727115 h 2007826"/>
              <a:gd name="connsiteX1641" fmla="*/ 1792806 w 12192000"/>
              <a:gd name="connsiteY1641" fmla="*/ 726737 h 2007826"/>
              <a:gd name="connsiteX1642" fmla="*/ 1792632 w 12192000"/>
              <a:gd name="connsiteY1642" fmla="*/ 739355 h 2007826"/>
              <a:gd name="connsiteX1643" fmla="*/ 1788013 w 12192000"/>
              <a:gd name="connsiteY1643" fmla="*/ 728353 h 2007826"/>
              <a:gd name="connsiteX1644" fmla="*/ 1792806 w 12192000"/>
              <a:gd name="connsiteY1644" fmla="*/ 726737 h 2007826"/>
              <a:gd name="connsiteX1645" fmla="*/ 10759012 w 12192000"/>
              <a:gd name="connsiteY1645" fmla="*/ 724114 h 2007826"/>
              <a:gd name="connsiteX1646" fmla="*/ 10759012 w 12192000"/>
              <a:gd name="connsiteY1646" fmla="*/ 724114 h 2007826"/>
              <a:gd name="connsiteX1647" fmla="*/ 2289453 w 12192000"/>
              <a:gd name="connsiteY1647" fmla="*/ 723971 h 2007826"/>
              <a:gd name="connsiteX1648" fmla="*/ 2278689 w 12192000"/>
              <a:gd name="connsiteY1648" fmla="*/ 724781 h 2007826"/>
              <a:gd name="connsiteX1649" fmla="*/ 2265212 w 12192000"/>
              <a:gd name="connsiteY1649" fmla="*/ 736450 h 2007826"/>
              <a:gd name="connsiteX1650" fmla="*/ 2258069 w 12192000"/>
              <a:gd name="connsiteY1650" fmla="*/ 733116 h 2007826"/>
              <a:gd name="connsiteX1651" fmla="*/ 2264589 w 12192000"/>
              <a:gd name="connsiteY1651" fmla="*/ 743642 h 2007826"/>
              <a:gd name="connsiteX1652" fmla="*/ 2272164 w 12192000"/>
              <a:gd name="connsiteY1652" fmla="*/ 731258 h 2007826"/>
              <a:gd name="connsiteX1653" fmla="*/ 2278831 w 12192000"/>
              <a:gd name="connsiteY1653" fmla="*/ 736545 h 2007826"/>
              <a:gd name="connsiteX1654" fmla="*/ 2288547 w 12192000"/>
              <a:gd name="connsiteY1654" fmla="*/ 729020 h 2007826"/>
              <a:gd name="connsiteX1655" fmla="*/ 2289167 w 12192000"/>
              <a:gd name="connsiteY1655" fmla="*/ 738927 h 2007826"/>
              <a:gd name="connsiteX1656" fmla="*/ 2297643 w 12192000"/>
              <a:gd name="connsiteY1656" fmla="*/ 727924 h 2007826"/>
              <a:gd name="connsiteX1657" fmla="*/ 2289641 w 12192000"/>
              <a:gd name="connsiteY1657" fmla="*/ 729020 h 2007826"/>
              <a:gd name="connsiteX1658" fmla="*/ 9976533 w 12192000"/>
              <a:gd name="connsiteY1658" fmla="*/ 722679 h 2007826"/>
              <a:gd name="connsiteX1659" fmla="*/ 9969580 w 12192000"/>
              <a:gd name="connsiteY1659" fmla="*/ 731020 h 2007826"/>
              <a:gd name="connsiteX1660" fmla="*/ 9987344 w 12192000"/>
              <a:gd name="connsiteY1660" fmla="*/ 729448 h 2007826"/>
              <a:gd name="connsiteX1661" fmla="*/ 9976533 w 12192000"/>
              <a:gd name="connsiteY1661" fmla="*/ 722679 h 2007826"/>
              <a:gd name="connsiteX1662" fmla="*/ 10351500 w 12192000"/>
              <a:gd name="connsiteY1662" fmla="*/ 722570 h 2007826"/>
              <a:gd name="connsiteX1663" fmla="*/ 10345245 w 12192000"/>
              <a:gd name="connsiteY1663" fmla="*/ 723447 h 2007826"/>
              <a:gd name="connsiteX1664" fmla="*/ 10351500 w 12192000"/>
              <a:gd name="connsiteY1664" fmla="*/ 722570 h 2007826"/>
              <a:gd name="connsiteX1665" fmla="*/ 11320462 w 12192000"/>
              <a:gd name="connsiteY1665" fmla="*/ 720351 h 2007826"/>
              <a:gd name="connsiteX1666" fmla="*/ 11320510 w 12192000"/>
              <a:gd name="connsiteY1666" fmla="*/ 737069 h 2007826"/>
              <a:gd name="connsiteX1667" fmla="*/ 11330416 w 12192000"/>
              <a:gd name="connsiteY1667" fmla="*/ 737355 h 2007826"/>
              <a:gd name="connsiteX1668" fmla="*/ 11334464 w 12192000"/>
              <a:gd name="connsiteY1668" fmla="*/ 721161 h 2007826"/>
              <a:gd name="connsiteX1669" fmla="*/ 11334893 w 12192000"/>
              <a:gd name="connsiteY1669" fmla="*/ 741784 h 2007826"/>
              <a:gd name="connsiteX1670" fmla="*/ 11342512 w 12192000"/>
              <a:gd name="connsiteY1670" fmla="*/ 742118 h 2007826"/>
              <a:gd name="connsiteX1671" fmla="*/ 11347751 w 12192000"/>
              <a:gd name="connsiteY1671" fmla="*/ 726257 h 2007826"/>
              <a:gd name="connsiteX1672" fmla="*/ 11350133 w 12192000"/>
              <a:gd name="connsiteY1672" fmla="*/ 745880 h 2007826"/>
              <a:gd name="connsiteX1673" fmla="*/ 11354562 w 12192000"/>
              <a:gd name="connsiteY1673" fmla="*/ 732354 h 2007826"/>
              <a:gd name="connsiteX1674" fmla="*/ 11362373 w 12192000"/>
              <a:gd name="connsiteY1674" fmla="*/ 732258 h 2007826"/>
              <a:gd name="connsiteX1675" fmla="*/ 11366897 w 12192000"/>
              <a:gd name="connsiteY1675" fmla="*/ 751739 h 2007826"/>
              <a:gd name="connsiteX1676" fmla="*/ 11368944 w 12192000"/>
              <a:gd name="connsiteY1676" fmla="*/ 733783 h 2007826"/>
              <a:gd name="connsiteX1677" fmla="*/ 11376899 w 12192000"/>
              <a:gd name="connsiteY1677" fmla="*/ 751358 h 2007826"/>
              <a:gd name="connsiteX1678" fmla="*/ 11382089 w 12192000"/>
              <a:gd name="connsiteY1678" fmla="*/ 751501 h 2007826"/>
              <a:gd name="connsiteX1679" fmla="*/ 11382566 w 12192000"/>
              <a:gd name="connsiteY1679" fmla="*/ 735688 h 2007826"/>
              <a:gd name="connsiteX1680" fmla="*/ 11392757 w 12192000"/>
              <a:gd name="connsiteY1680" fmla="*/ 745452 h 2007826"/>
              <a:gd name="connsiteX1681" fmla="*/ 11385899 w 12192000"/>
              <a:gd name="connsiteY1681" fmla="*/ 755930 h 2007826"/>
              <a:gd name="connsiteX1682" fmla="*/ 11396662 w 12192000"/>
              <a:gd name="connsiteY1682" fmla="*/ 756454 h 2007826"/>
              <a:gd name="connsiteX1683" fmla="*/ 11400759 w 12192000"/>
              <a:gd name="connsiteY1683" fmla="*/ 739927 h 2007826"/>
              <a:gd name="connsiteX1684" fmla="*/ 11402425 w 12192000"/>
              <a:gd name="connsiteY1684" fmla="*/ 761789 h 2007826"/>
              <a:gd name="connsiteX1685" fmla="*/ 11408616 w 12192000"/>
              <a:gd name="connsiteY1685" fmla="*/ 747119 h 2007826"/>
              <a:gd name="connsiteX1686" fmla="*/ 11415665 w 12192000"/>
              <a:gd name="connsiteY1686" fmla="*/ 746309 h 2007826"/>
              <a:gd name="connsiteX1687" fmla="*/ 11415712 w 12192000"/>
              <a:gd name="connsiteY1687" fmla="*/ 763408 h 2007826"/>
              <a:gd name="connsiteX1688" fmla="*/ 11420999 w 12192000"/>
              <a:gd name="connsiteY1688" fmla="*/ 763789 h 2007826"/>
              <a:gd name="connsiteX1689" fmla="*/ 11420666 w 12192000"/>
              <a:gd name="connsiteY1689" fmla="*/ 751406 h 2007826"/>
              <a:gd name="connsiteX1690" fmla="*/ 11429762 w 12192000"/>
              <a:gd name="connsiteY1690" fmla="*/ 751406 h 2007826"/>
              <a:gd name="connsiteX1691" fmla="*/ 11430000 w 12192000"/>
              <a:gd name="connsiteY1691" fmla="*/ 766647 h 2007826"/>
              <a:gd name="connsiteX1692" fmla="*/ 11436096 w 12192000"/>
              <a:gd name="connsiteY1692" fmla="*/ 766314 h 2007826"/>
              <a:gd name="connsiteX1693" fmla="*/ 11434953 w 12192000"/>
              <a:gd name="connsiteY1693" fmla="*/ 753692 h 2007826"/>
              <a:gd name="connsiteX1694" fmla="*/ 11446287 w 12192000"/>
              <a:gd name="connsiteY1694" fmla="*/ 775601 h 2007826"/>
              <a:gd name="connsiteX1695" fmla="*/ 11372564 w 12192000"/>
              <a:gd name="connsiteY1695" fmla="*/ 754644 h 2007826"/>
              <a:gd name="connsiteX1696" fmla="*/ 11306747 w 12192000"/>
              <a:gd name="connsiteY1696" fmla="*/ 734259 h 2007826"/>
              <a:gd name="connsiteX1697" fmla="*/ 11316462 w 12192000"/>
              <a:gd name="connsiteY1697" fmla="*/ 731782 h 2007826"/>
              <a:gd name="connsiteX1698" fmla="*/ 11310651 w 12192000"/>
              <a:gd name="connsiteY1698" fmla="*/ 723304 h 2007826"/>
              <a:gd name="connsiteX1699" fmla="*/ 11320462 w 12192000"/>
              <a:gd name="connsiteY1699" fmla="*/ 720351 h 2007826"/>
              <a:gd name="connsiteX1700" fmla="*/ 10629948 w 12192000"/>
              <a:gd name="connsiteY1700" fmla="*/ 720208 h 2007826"/>
              <a:gd name="connsiteX1701" fmla="*/ 10648807 w 12192000"/>
              <a:gd name="connsiteY1701" fmla="*/ 729972 h 2007826"/>
              <a:gd name="connsiteX1702" fmla="*/ 10629948 w 12192000"/>
              <a:gd name="connsiteY1702" fmla="*/ 720208 h 2007826"/>
              <a:gd name="connsiteX1703" fmla="*/ 10335006 w 12192000"/>
              <a:gd name="connsiteY1703" fmla="*/ 719446 h 2007826"/>
              <a:gd name="connsiteX1704" fmla="*/ 10335006 w 12192000"/>
              <a:gd name="connsiteY1704" fmla="*/ 719446 h 2007826"/>
              <a:gd name="connsiteX1705" fmla="*/ 1226236 w 12192000"/>
              <a:gd name="connsiteY1705" fmla="*/ 719207 h 2007826"/>
              <a:gd name="connsiteX1706" fmla="*/ 1209996 w 12192000"/>
              <a:gd name="connsiteY1706" fmla="*/ 729924 h 2007826"/>
              <a:gd name="connsiteX1707" fmla="*/ 1226236 w 12192000"/>
              <a:gd name="connsiteY1707" fmla="*/ 719207 h 2007826"/>
              <a:gd name="connsiteX1708" fmla="*/ 11302698 w 12192000"/>
              <a:gd name="connsiteY1708" fmla="*/ 718969 h 2007826"/>
              <a:gd name="connsiteX1709" fmla="*/ 11298984 w 12192000"/>
              <a:gd name="connsiteY1709" fmla="*/ 736925 h 2007826"/>
              <a:gd name="connsiteX1710" fmla="*/ 11302698 w 12192000"/>
              <a:gd name="connsiteY1710" fmla="*/ 718969 h 2007826"/>
              <a:gd name="connsiteX1711" fmla="*/ 1192176 w 12192000"/>
              <a:gd name="connsiteY1711" fmla="*/ 717998 h 2007826"/>
              <a:gd name="connsiteX1712" fmla="*/ 1186089 w 12192000"/>
              <a:gd name="connsiteY1712" fmla="*/ 718969 h 2007826"/>
              <a:gd name="connsiteX1713" fmla="*/ 1192176 w 12192000"/>
              <a:gd name="connsiteY1713" fmla="*/ 717998 h 2007826"/>
              <a:gd name="connsiteX1714" fmla="*/ 9953107 w 12192000"/>
              <a:gd name="connsiteY1714" fmla="*/ 717994 h 2007826"/>
              <a:gd name="connsiteX1715" fmla="*/ 9943862 w 12192000"/>
              <a:gd name="connsiteY1715" fmla="*/ 725638 h 2007826"/>
              <a:gd name="connsiteX1716" fmla="*/ 9961816 w 12192000"/>
              <a:gd name="connsiteY1716" fmla="*/ 731068 h 2007826"/>
              <a:gd name="connsiteX1717" fmla="*/ 9953107 w 12192000"/>
              <a:gd name="connsiteY1717" fmla="*/ 717994 h 2007826"/>
              <a:gd name="connsiteX1718" fmla="*/ 1835257 w 12192000"/>
              <a:gd name="connsiteY1718" fmla="*/ 717636 h 2007826"/>
              <a:gd name="connsiteX1719" fmla="*/ 1834638 w 12192000"/>
              <a:gd name="connsiteY1719" fmla="*/ 733497 h 2007826"/>
              <a:gd name="connsiteX1720" fmla="*/ 1818970 w 12192000"/>
              <a:gd name="connsiteY1720" fmla="*/ 725638 h 2007826"/>
              <a:gd name="connsiteX1721" fmla="*/ 1804206 w 12192000"/>
              <a:gd name="connsiteY1721" fmla="*/ 731687 h 2007826"/>
              <a:gd name="connsiteX1722" fmla="*/ 1800682 w 12192000"/>
              <a:gd name="connsiteY1722" fmla="*/ 739308 h 2007826"/>
              <a:gd name="connsiteX1723" fmla="*/ 1799491 w 12192000"/>
              <a:gd name="connsiteY1723" fmla="*/ 722447 h 2007826"/>
              <a:gd name="connsiteX1724" fmla="*/ 1815731 w 12192000"/>
              <a:gd name="connsiteY1724" fmla="*/ 724733 h 2007826"/>
              <a:gd name="connsiteX1725" fmla="*/ 1835257 w 12192000"/>
              <a:gd name="connsiteY1725" fmla="*/ 717636 h 2007826"/>
              <a:gd name="connsiteX1726" fmla="*/ 9892142 w 12192000"/>
              <a:gd name="connsiteY1726" fmla="*/ 714064 h 2007826"/>
              <a:gd name="connsiteX1727" fmla="*/ 9892142 w 12192000"/>
              <a:gd name="connsiteY1727" fmla="*/ 714064 h 2007826"/>
              <a:gd name="connsiteX1728" fmla="*/ 10299195 w 12192000"/>
              <a:gd name="connsiteY1728" fmla="*/ 713178 h 2007826"/>
              <a:gd name="connsiteX1729" fmla="*/ 10292953 w 12192000"/>
              <a:gd name="connsiteY1729" fmla="*/ 713921 h 2007826"/>
              <a:gd name="connsiteX1730" fmla="*/ 10299195 w 12192000"/>
              <a:gd name="connsiteY1730" fmla="*/ 713178 h 2007826"/>
              <a:gd name="connsiteX1731" fmla="*/ 11363325 w 12192000"/>
              <a:gd name="connsiteY1731" fmla="*/ 712635 h 2007826"/>
              <a:gd name="connsiteX1732" fmla="*/ 11387424 w 12192000"/>
              <a:gd name="connsiteY1732" fmla="*/ 713349 h 2007826"/>
              <a:gd name="connsiteX1733" fmla="*/ 11380518 w 12192000"/>
              <a:gd name="connsiteY1733" fmla="*/ 727400 h 2007826"/>
              <a:gd name="connsiteX1734" fmla="*/ 11378326 w 12192000"/>
              <a:gd name="connsiteY1734" fmla="*/ 727543 h 2007826"/>
              <a:gd name="connsiteX1735" fmla="*/ 11375708 w 12192000"/>
              <a:gd name="connsiteY1735" fmla="*/ 713826 h 2007826"/>
              <a:gd name="connsiteX1736" fmla="*/ 11363325 w 12192000"/>
              <a:gd name="connsiteY1736" fmla="*/ 723685 h 2007826"/>
              <a:gd name="connsiteX1737" fmla="*/ 11363325 w 12192000"/>
              <a:gd name="connsiteY1737" fmla="*/ 712635 h 2007826"/>
              <a:gd name="connsiteX1738" fmla="*/ 10164473 w 12192000"/>
              <a:gd name="connsiteY1738" fmla="*/ 711707 h 2007826"/>
              <a:gd name="connsiteX1739" fmla="*/ 10155602 w 12192000"/>
              <a:gd name="connsiteY1739" fmla="*/ 714397 h 2007826"/>
              <a:gd name="connsiteX1740" fmla="*/ 10170700 w 12192000"/>
              <a:gd name="connsiteY1740" fmla="*/ 716874 h 2007826"/>
              <a:gd name="connsiteX1741" fmla="*/ 10164473 w 12192000"/>
              <a:gd name="connsiteY1741" fmla="*/ 711707 h 2007826"/>
              <a:gd name="connsiteX1742" fmla="*/ 9927384 w 12192000"/>
              <a:gd name="connsiteY1742" fmla="*/ 711302 h 2007826"/>
              <a:gd name="connsiteX1743" fmla="*/ 9913239 w 12192000"/>
              <a:gd name="connsiteY1743" fmla="*/ 722399 h 2007826"/>
              <a:gd name="connsiteX1744" fmla="*/ 9936909 w 12192000"/>
              <a:gd name="connsiteY1744" fmla="*/ 726591 h 2007826"/>
              <a:gd name="connsiteX1745" fmla="*/ 9927384 w 12192000"/>
              <a:gd name="connsiteY1745" fmla="*/ 711302 h 2007826"/>
              <a:gd name="connsiteX1746" fmla="*/ 9901714 w 12192000"/>
              <a:gd name="connsiteY1746" fmla="*/ 710539 h 2007826"/>
              <a:gd name="connsiteX1747" fmla="*/ 9908858 w 12192000"/>
              <a:gd name="connsiteY1747" fmla="*/ 722733 h 2007826"/>
              <a:gd name="connsiteX1748" fmla="*/ 9901714 w 12192000"/>
              <a:gd name="connsiteY1748" fmla="*/ 710539 h 2007826"/>
              <a:gd name="connsiteX1749" fmla="*/ 10142982 w 12192000"/>
              <a:gd name="connsiteY1749" fmla="*/ 709873 h 2007826"/>
              <a:gd name="connsiteX1750" fmla="*/ 10130933 w 12192000"/>
              <a:gd name="connsiteY1750" fmla="*/ 709920 h 2007826"/>
              <a:gd name="connsiteX1751" fmla="*/ 10143125 w 12192000"/>
              <a:gd name="connsiteY1751" fmla="*/ 712635 h 2007826"/>
              <a:gd name="connsiteX1752" fmla="*/ 1885455 w 12192000"/>
              <a:gd name="connsiteY1752" fmla="*/ 709872 h 2007826"/>
              <a:gd name="connsiteX1753" fmla="*/ 1884693 w 12192000"/>
              <a:gd name="connsiteY1753" fmla="*/ 720065 h 2007826"/>
              <a:gd name="connsiteX1754" fmla="*/ 1885455 w 12192000"/>
              <a:gd name="connsiteY1754" fmla="*/ 709872 h 2007826"/>
              <a:gd name="connsiteX1755" fmla="*/ 10282524 w 12192000"/>
              <a:gd name="connsiteY1755" fmla="*/ 709349 h 2007826"/>
              <a:gd name="connsiteX1756" fmla="*/ 10282524 w 12192000"/>
              <a:gd name="connsiteY1756" fmla="*/ 709349 h 2007826"/>
              <a:gd name="connsiteX1757" fmla="*/ 1244475 w 12192000"/>
              <a:gd name="connsiteY1757" fmla="*/ 709253 h 2007826"/>
              <a:gd name="connsiteX1758" fmla="*/ 1250048 w 12192000"/>
              <a:gd name="connsiteY1758" fmla="*/ 715445 h 2007826"/>
              <a:gd name="connsiteX1759" fmla="*/ 1244475 w 12192000"/>
              <a:gd name="connsiteY1759" fmla="*/ 709253 h 2007826"/>
              <a:gd name="connsiteX1760" fmla="*/ 11350084 w 12192000"/>
              <a:gd name="connsiteY1760" fmla="*/ 708586 h 2007826"/>
              <a:gd name="connsiteX1761" fmla="*/ 11358466 w 12192000"/>
              <a:gd name="connsiteY1761" fmla="*/ 716302 h 2007826"/>
              <a:gd name="connsiteX1762" fmla="*/ 11350084 w 12192000"/>
              <a:gd name="connsiteY1762" fmla="*/ 708586 h 2007826"/>
              <a:gd name="connsiteX1763" fmla="*/ 11258692 w 12192000"/>
              <a:gd name="connsiteY1763" fmla="*/ 708491 h 2007826"/>
              <a:gd name="connsiteX1764" fmla="*/ 11267788 w 12192000"/>
              <a:gd name="connsiteY1764" fmla="*/ 708539 h 2007826"/>
              <a:gd name="connsiteX1765" fmla="*/ 11268740 w 12192000"/>
              <a:gd name="connsiteY1765" fmla="*/ 727829 h 2007826"/>
              <a:gd name="connsiteX1766" fmla="*/ 11258644 w 12192000"/>
              <a:gd name="connsiteY1766" fmla="*/ 727114 h 2007826"/>
              <a:gd name="connsiteX1767" fmla="*/ 11258692 w 12192000"/>
              <a:gd name="connsiteY1767" fmla="*/ 708491 h 2007826"/>
              <a:gd name="connsiteX1768" fmla="*/ 1865500 w 12192000"/>
              <a:gd name="connsiteY1768" fmla="*/ 707300 h 2007826"/>
              <a:gd name="connsiteX1769" fmla="*/ 1873453 w 12192000"/>
              <a:gd name="connsiteY1769" fmla="*/ 723161 h 2007826"/>
              <a:gd name="connsiteX1770" fmla="*/ 1859737 w 12192000"/>
              <a:gd name="connsiteY1770" fmla="*/ 715873 h 2007826"/>
              <a:gd name="connsiteX1771" fmla="*/ 1855118 w 12192000"/>
              <a:gd name="connsiteY1771" fmla="*/ 727495 h 2007826"/>
              <a:gd name="connsiteX1772" fmla="*/ 1848593 w 12192000"/>
              <a:gd name="connsiteY1772" fmla="*/ 716302 h 2007826"/>
              <a:gd name="connsiteX1773" fmla="*/ 1847259 w 12192000"/>
              <a:gd name="connsiteY1773" fmla="*/ 732782 h 2007826"/>
              <a:gd name="connsiteX1774" fmla="*/ 1836639 w 12192000"/>
              <a:gd name="connsiteY1774" fmla="*/ 727876 h 2007826"/>
              <a:gd name="connsiteX1775" fmla="*/ 1847259 w 12192000"/>
              <a:gd name="connsiteY1775" fmla="*/ 714063 h 2007826"/>
              <a:gd name="connsiteX1776" fmla="*/ 1865500 w 12192000"/>
              <a:gd name="connsiteY1776" fmla="*/ 707300 h 2007826"/>
              <a:gd name="connsiteX1777" fmla="*/ 11281933 w 12192000"/>
              <a:gd name="connsiteY1777" fmla="*/ 706538 h 2007826"/>
              <a:gd name="connsiteX1778" fmla="*/ 11282458 w 12192000"/>
              <a:gd name="connsiteY1778" fmla="*/ 727590 h 2007826"/>
              <a:gd name="connsiteX1779" fmla="*/ 11287029 w 12192000"/>
              <a:gd name="connsiteY1779" fmla="*/ 727590 h 2007826"/>
              <a:gd name="connsiteX1780" fmla="*/ 11287220 w 12192000"/>
              <a:gd name="connsiteY1780" fmla="*/ 713301 h 2007826"/>
              <a:gd name="connsiteX1781" fmla="*/ 11296650 w 12192000"/>
              <a:gd name="connsiteY1781" fmla="*/ 713206 h 2007826"/>
              <a:gd name="connsiteX1782" fmla="*/ 11292412 w 12192000"/>
              <a:gd name="connsiteY1782" fmla="*/ 733401 h 2007826"/>
              <a:gd name="connsiteX1783" fmla="*/ 11273362 w 12192000"/>
              <a:gd name="connsiteY1783" fmla="*/ 726923 h 2007826"/>
              <a:gd name="connsiteX1784" fmla="*/ 11281933 w 12192000"/>
              <a:gd name="connsiteY1784" fmla="*/ 706538 h 2007826"/>
              <a:gd name="connsiteX1785" fmla="*/ 2413313 w 12192000"/>
              <a:gd name="connsiteY1785" fmla="*/ 705062 h 2007826"/>
              <a:gd name="connsiteX1786" fmla="*/ 2401980 w 12192000"/>
              <a:gd name="connsiteY1786" fmla="*/ 705157 h 2007826"/>
              <a:gd name="connsiteX1787" fmla="*/ 2413313 w 12192000"/>
              <a:gd name="connsiteY1787" fmla="*/ 705062 h 2007826"/>
              <a:gd name="connsiteX1788" fmla="*/ 2356455 w 12192000"/>
              <a:gd name="connsiteY1788" fmla="*/ 704633 h 2007826"/>
              <a:gd name="connsiteX1789" fmla="*/ 2345550 w 12192000"/>
              <a:gd name="connsiteY1789" fmla="*/ 718446 h 2007826"/>
              <a:gd name="connsiteX1790" fmla="*/ 2341883 w 12192000"/>
              <a:gd name="connsiteY1790" fmla="*/ 713111 h 2007826"/>
              <a:gd name="connsiteX1791" fmla="*/ 2338168 w 12192000"/>
              <a:gd name="connsiteY1791" fmla="*/ 717874 h 2007826"/>
              <a:gd name="connsiteX1792" fmla="*/ 2318358 w 12192000"/>
              <a:gd name="connsiteY1792" fmla="*/ 726638 h 2007826"/>
              <a:gd name="connsiteX1793" fmla="*/ 2311835 w 12192000"/>
              <a:gd name="connsiteY1793" fmla="*/ 724495 h 2007826"/>
              <a:gd name="connsiteX1794" fmla="*/ 2314644 w 12192000"/>
              <a:gd name="connsiteY1794" fmla="*/ 731877 h 2007826"/>
              <a:gd name="connsiteX1795" fmla="*/ 2327549 w 12192000"/>
              <a:gd name="connsiteY1795" fmla="*/ 729163 h 2007826"/>
              <a:gd name="connsiteX1796" fmla="*/ 2363026 w 12192000"/>
              <a:gd name="connsiteY1796" fmla="*/ 715922 h 2007826"/>
              <a:gd name="connsiteX1797" fmla="*/ 2356455 w 12192000"/>
              <a:gd name="connsiteY1797" fmla="*/ 704633 h 2007826"/>
              <a:gd name="connsiteX1798" fmla="*/ 10839545 w 12192000"/>
              <a:gd name="connsiteY1798" fmla="*/ 703824 h 2007826"/>
              <a:gd name="connsiteX1799" fmla="*/ 10813447 w 12192000"/>
              <a:gd name="connsiteY1799" fmla="*/ 712207 h 2007826"/>
              <a:gd name="connsiteX1800" fmla="*/ 10827544 w 12192000"/>
              <a:gd name="connsiteY1800" fmla="*/ 714159 h 2007826"/>
              <a:gd name="connsiteX1801" fmla="*/ 10846260 w 12192000"/>
              <a:gd name="connsiteY1801" fmla="*/ 721590 h 2007826"/>
              <a:gd name="connsiteX1802" fmla="*/ 10870549 w 12192000"/>
              <a:gd name="connsiteY1802" fmla="*/ 725876 h 2007826"/>
              <a:gd name="connsiteX1803" fmla="*/ 10890122 w 12192000"/>
              <a:gd name="connsiteY1803" fmla="*/ 732735 h 2007826"/>
              <a:gd name="connsiteX1804" fmla="*/ 10896171 w 12192000"/>
              <a:gd name="connsiteY1804" fmla="*/ 717636 h 2007826"/>
              <a:gd name="connsiteX1805" fmla="*/ 10874692 w 12192000"/>
              <a:gd name="connsiteY1805" fmla="*/ 718160 h 2007826"/>
              <a:gd name="connsiteX1806" fmla="*/ 10882312 w 12192000"/>
              <a:gd name="connsiteY1806" fmla="*/ 717922 h 2007826"/>
              <a:gd name="connsiteX1807" fmla="*/ 10882742 w 12192000"/>
              <a:gd name="connsiteY1807" fmla="*/ 713254 h 2007826"/>
              <a:gd name="connsiteX1808" fmla="*/ 10864978 w 12192000"/>
              <a:gd name="connsiteY1808" fmla="*/ 718779 h 2007826"/>
              <a:gd name="connsiteX1809" fmla="*/ 10866405 w 12192000"/>
              <a:gd name="connsiteY1809" fmla="*/ 710301 h 2007826"/>
              <a:gd name="connsiteX1810" fmla="*/ 10854167 w 12192000"/>
              <a:gd name="connsiteY1810" fmla="*/ 719732 h 2007826"/>
              <a:gd name="connsiteX1811" fmla="*/ 10853738 w 12192000"/>
              <a:gd name="connsiteY1811" fmla="*/ 708015 h 2007826"/>
              <a:gd name="connsiteX1812" fmla="*/ 10839831 w 12192000"/>
              <a:gd name="connsiteY1812" fmla="*/ 714493 h 2007826"/>
              <a:gd name="connsiteX1813" fmla="*/ 10839545 w 12192000"/>
              <a:gd name="connsiteY1813" fmla="*/ 703824 h 2007826"/>
              <a:gd name="connsiteX1814" fmla="*/ 10261047 w 12192000"/>
              <a:gd name="connsiteY1814" fmla="*/ 703593 h 2007826"/>
              <a:gd name="connsiteX1815" fmla="*/ 10254805 w 12192000"/>
              <a:gd name="connsiteY1815" fmla="*/ 704443 h 2007826"/>
              <a:gd name="connsiteX1816" fmla="*/ 10261047 w 12192000"/>
              <a:gd name="connsiteY1816" fmla="*/ 703593 h 2007826"/>
              <a:gd name="connsiteX1817" fmla="*/ 11255311 w 12192000"/>
              <a:gd name="connsiteY1817" fmla="*/ 702680 h 2007826"/>
              <a:gd name="connsiteX1818" fmla="*/ 11253310 w 12192000"/>
              <a:gd name="connsiteY1818" fmla="*/ 722780 h 2007826"/>
              <a:gd name="connsiteX1819" fmla="*/ 11239547 w 12192000"/>
              <a:gd name="connsiteY1819" fmla="*/ 723018 h 2007826"/>
              <a:gd name="connsiteX1820" fmla="*/ 11255311 w 12192000"/>
              <a:gd name="connsiteY1820" fmla="*/ 702680 h 2007826"/>
              <a:gd name="connsiteX1821" fmla="*/ 1912176 w 12192000"/>
              <a:gd name="connsiteY1821" fmla="*/ 702346 h 2007826"/>
              <a:gd name="connsiteX1822" fmla="*/ 1913810 w 12192000"/>
              <a:gd name="connsiteY1822" fmla="*/ 704164 h 2007826"/>
              <a:gd name="connsiteX1823" fmla="*/ 1911463 w 12192000"/>
              <a:gd name="connsiteY1823" fmla="*/ 705039 h 2007826"/>
              <a:gd name="connsiteX1824" fmla="*/ 1898984 w 12192000"/>
              <a:gd name="connsiteY1824" fmla="*/ 702156 h 2007826"/>
              <a:gd name="connsiteX1825" fmla="*/ 1900794 w 12192000"/>
              <a:gd name="connsiteY1825" fmla="*/ 709015 h 2007826"/>
              <a:gd name="connsiteX1826" fmla="*/ 1911463 w 12192000"/>
              <a:gd name="connsiteY1826" fmla="*/ 705039 h 2007826"/>
              <a:gd name="connsiteX1827" fmla="*/ 1909176 w 12192000"/>
              <a:gd name="connsiteY1827" fmla="*/ 713682 h 2007826"/>
              <a:gd name="connsiteX1828" fmla="*/ 1891078 w 12192000"/>
              <a:gd name="connsiteY1828" fmla="*/ 717826 h 2007826"/>
              <a:gd name="connsiteX1829" fmla="*/ 1898984 w 12192000"/>
              <a:gd name="connsiteY1829" fmla="*/ 702156 h 2007826"/>
              <a:gd name="connsiteX1830" fmla="*/ 9825704 w 12192000"/>
              <a:gd name="connsiteY1830" fmla="*/ 700109 h 2007826"/>
              <a:gd name="connsiteX1831" fmla="*/ 9825704 w 12192000"/>
              <a:gd name="connsiteY1831" fmla="*/ 700109 h 2007826"/>
              <a:gd name="connsiteX1832" fmla="*/ 11324795 w 12192000"/>
              <a:gd name="connsiteY1832" fmla="*/ 698965 h 2007826"/>
              <a:gd name="connsiteX1833" fmla="*/ 11344369 w 12192000"/>
              <a:gd name="connsiteY1833" fmla="*/ 705014 h 2007826"/>
              <a:gd name="connsiteX1834" fmla="*/ 11343893 w 12192000"/>
              <a:gd name="connsiteY1834" fmla="*/ 715159 h 2007826"/>
              <a:gd name="connsiteX1835" fmla="*/ 11332701 w 12192000"/>
              <a:gd name="connsiteY1835" fmla="*/ 704633 h 2007826"/>
              <a:gd name="connsiteX1836" fmla="*/ 11325558 w 12192000"/>
              <a:gd name="connsiteY1836" fmla="*/ 714826 h 2007826"/>
              <a:gd name="connsiteX1837" fmla="*/ 11324795 w 12192000"/>
              <a:gd name="connsiteY1837" fmla="*/ 698965 h 2007826"/>
              <a:gd name="connsiteX1838" fmla="*/ 9848088 w 12192000"/>
              <a:gd name="connsiteY1838" fmla="*/ 698108 h 2007826"/>
              <a:gd name="connsiteX1839" fmla="*/ 9860661 w 12192000"/>
              <a:gd name="connsiteY1839" fmla="*/ 707205 h 2007826"/>
              <a:gd name="connsiteX1840" fmla="*/ 9866805 w 12192000"/>
              <a:gd name="connsiteY1840" fmla="*/ 713635 h 2007826"/>
              <a:gd name="connsiteX1841" fmla="*/ 9870091 w 12192000"/>
              <a:gd name="connsiteY1841" fmla="*/ 705300 h 2007826"/>
              <a:gd name="connsiteX1842" fmla="*/ 9883044 w 12192000"/>
              <a:gd name="connsiteY1842" fmla="*/ 719446 h 2007826"/>
              <a:gd name="connsiteX1843" fmla="*/ 9855708 w 12192000"/>
              <a:gd name="connsiteY1843" fmla="*/ 701776 h 2007826"/>
              <a:gd name="connsiteX1844" fmla="*/ 9848088 w 12192000"/>
              <a:gd name="connsiteY1844" fmla="*/ 698108 h 2007826"/>
              <a:gd name="connsiteX1845" fmla="*/ 11311699 w 12192000"/>
              <a:gd name="connsiteY1845" fmla="*/ 696870 h 2007826"/>
              <a:gd name="connsiteX1846" fmla="*/ 11317081 w 12192000"/>
              <a:gd name="connsiteY1846" fmla="*/ 706729 h 2007826"/>
              <a:gd name="connsiteX1847" fmla="*/ 11311699 w 12192000"/>
              <a:gd name="connsiteY1847" fmla="*/ 696870 h 2007826"/>
              <a:gd name="connsiteX1848" fmla="*/ 9834276 w 12192000"/>
              <a:gd name="connsiteY1848" fmla="*/ 696584 h 2007826"/>
              <a:gd name="connsiteX1849" fmla="*/ 9843515 w 12192000"/>
              <a:gd name="connsiteY1849" fmla="*/ 707539 h 2007826"/>
              <a:gd name="connsiteX1850" fmla="*/ 9834276 w 12192000"/>
              <a:gd name="connsiteY1850" fmla="*/ 696584 h 2007826"/>
              <a:gd name="connsiteX1851" fmla="*/ 1243905 w 12192000"/>
              <a:gd name="connsiteY1851" fmla="*/ 694440 h 2007826"/>
              <a:gd name="connsiteX1852" fmla="*/ 1233427 w 12192000"/>
              <a:gd name="connsiteY1852" fmla="*/ 724209 h 2007826"/>
              <a:gd name="connsiteX1853" fmla="*/ 1276385 w 12192000"/>
              <a:gd name="connsiteY1853" fmla="*/ 713778 h 2007826"/>
              <a:gd name="connsiteX1854" fmla="*/ 1294673 w 12192000"/>
              <a:gd name="connsiteY1854" fmla="*/ 712968 h 2007826"/>
              <a:gd name="connsiteX1855" fmla="*/ 1306960 w 12192000"/>
              <a:gd name="connsiteY1855" fmla="*/ 707300 h 2007826"/>
              <a:gd name="connsiteX1856" fmla="*/ 1317437 w 12192000"/>
              <a:gd name="connsiteY1856" fmla="*/ 702061 h 2007826"/>
              <a:gd name="connsiteX1857" fmla="*/ 1310340 w 12192000"/>
              <a:gd name="connsiteY1857" fmla="*/ 711158 h 2007826"/>
              <a:gd name="connsiteX1858" fmla="*/ 1207471 w 12192000"/>
              <a:gd name="connsiteY1858" fmla="*/ 740546 h 2007826"/>
              <a:gd name="connsiteX1859" fmla="*/ 1197804 w 12192000"/>
              <a:gd name="connsiteY1859" fmla="*/ 743070 h 2007826"/>
              <a:gd name="connsiteX1860" fmla="*/ 1155275 w 12192000"/>
              <a:gd name="connsiteY1860" fmla="*/ 753501 h 2007826"/>
              <a:gd name="connsiteX1861" fmla="*/ 1165658 w 12192000"/>
              <a:gd name="connsiteY1861" fmla="*/ 743165 h 2007826"/>
              <a:gd name="connsiteX1862" fmla="*/ 1167752 w 12192000"/>
              <a:gd name="connsiteY1862" fmla="*/ 744927 h 2007826"/>
              <a:gd name="connsiteX1863" fmla="*/ 1177469 w 12192000"/>
              <a:gd name="connsiteY1863" fmla="*/ 732210 h 2007826"/>
              <a:gd name="connsiteX1864" fmla="*/ 1166801 w 12192000"/>
              <a:gd name="connsiteY1864" fmla="*/ 737973 h 2007826"/>
              <a:gd name="connsiteX1865" fmla="*/ 1159085 w 12192000"/>
              <a:gd name="connsiteY1865" fmla="*/ 727066 h 2007826"/>
              <a:gd name="connsiteX1866" fmla="*/ 1153323 w 12192000"/>
              <a:gd name="connsiteY1866" fmla="*/ 745309 h 2007826"/>
              <a:gd name="connsiteX1867" fmla="*/ 1143893 w 12192000"/>
              <a:gd name="connsiteY1867" fmla="*/ 732544 h 2007826"/>
              <a:gd name="connsiteX1868" fmla="*/ 1144798 w 12192000"/>
              <a:gd name="connsiteY1868" fmla="*/ 754549 h 2007826"/>
              <a:gd name="connsiteX1869" fmla="*/ 1128986 w 12192000"/>
              <a:gd name="connsiteY1869" fmla="*/ 740498 h 2007826"/>
              <a:gd name="connsiteX1870" fmla="*/ 1128224 w 12192000"/>
              <a:gd name="connsiteY1870" fmla="*/ 755073 h 2007826"/>
              <a:gd name="connsiteX1871" fmla="*/ 1144036 w 12192000"/>
              <a:gd name="connsiteY1871" fmla="*/ 756501 h 2007826"/>
              <a:gd name="connsiteX1872" fmla="*/ 1128272 w 12192000"/>
              <a:gd name="connsiteY1872" fmla="*/ 761645 h 2007826"/>
              <a:gd name="connsiteX1873" fmla="*/ 1085314 w 12192000"/>
              <a:gd name="connsiteY1873" fmla="*/ 774029 h 2007826"/>
              <a:gd name="connsiteX1874" fmla="*/ 1103602 w 12192000"/>
              <a:gd name="connsiteY1874" fmla="*/ 765027 h 2007826"/>
              <a:gd name="connsiteX1875" fmla="*/ 1117556 w 12192000"/>
              <a:gd name="connsiteY1875" fmla="*/ 752596 h 2007826"/>
              <a:gd name="connsiteX1876" fmla="*/ 1093268 w 12192000"/>
              <a:gd name="connsiteY1876" fmla="*/ 756549 h 2007826"/>
              <a:gd name="connsiteX1877" fmla="*/ 1095506 w 12192000"/>
              <a:gd name="connsiteY1877" fmla="*/ 745404 h 2007826"/>
              <a:gd name="connsiteX1878" fmla="*/ 1087410 w 12192000"/>
              <a:gd name="connsiteY1878" fmla="*/ 747738 h 2007826"/>
              <a:gd name="connsiteX1879" fmla="*/ 1092077 w 12192000"/>
              <a:gd name="connsiteY1879" fmla="*/ 754215 h 2007826"/>
              <a:gd name="connsiteX1880" fmla="*/ 1081314 w 12192000"/>
              <a:gd name="connsiteY1880" fmla="*/ 761788 h 2007826"/>
              <a:gd name="connsiteX1881" fmla="*/ 1080790 w 12192000"/>
              <a:gd name="connsiteY1881" fmla="*/ 749214 h 2007826"/>
              <a:gd name="connsiteX1882" fmla="*/ 1073360 w 12192000"/>
              <a:gd name="connsiteY1882" fmla="*/ 751977 h 2007826"/>
              <a:gd name="connsiteX1883" fmla="*/ 1076266 w 12192000"/>
              <a:gd name="connsiteY1883" fmla="*/ 758550 h 2007826"/>
              <a:gd name="connsiteX1884" fmla="*/ 1070074 w 12192000"/>
              <a:gd name="connsiteY1884" fmla="*/ 768314 h 2007826"/>
              <a:gd name="connsiteX1885" fmla="*/ 1065359 w 12192000"/>
              <a:gd name="connsiteY1885" fmla="*/ 753358 h 2007826"/>
              <a:gd name="connsiteX1886" fmla="*/ 1058407 w 12192000"/>
              <a:gd name="connsiteY1886" fmla="*/ 767313 h 2007826"/>
              <a:gd name="connsiteX1887" fmla="*/ 1063979 w 12192000"/>
              <a:gd name="connsiteY1887" fmla="*/ 777744 h 2007826"/>
              <a:gd name="connsiteX1888" fmla="*/ 1062073 w 12192000"/>
              <a:gd name="connsiteY1888" fmla="*/ 741165 h 2007826"/>
              <a:gd name="connsiteX1889" fmla="*/ 1069312 w 12192000"/>
              <a:gd name="connsiteY1889" fmla="*/ 745642 h 2007826"/>
              <a:gd name="connsiteX1890" fmla="*/ 1098125 w 12192000"/>
              <a:gd name="connsiteY1890" fmla="*/ 735163 h 2007826"/>
              <a:gd name="connsiteX1891" fmla="*/ 1113175 w 12192000"/>
              <a:gd name="connsiteY1891" fmla="*/ 731067 h 2007826"/>
              <a:gd name="connsiteX1892" fmla="*/ 1120938 w 12192000"/>
              <a:gd name="connsiteY1892" fmla="*/ 723447 h 2007826"/>
              <a:gd name="connsiteX1893" fmla="*/ 1126796 w 12192000"/>
              <a:gd name="connsiteY1893" fmla="*/ 727876 h 2007826"/>
              <a:gd name="connsiteX1894" fmla="*/ 1135416 w 12192000"/>
              <a:gd name="connsiteY1894" fmla="*/ 719303 h 2007826"/>
              <a:gd name="connsiteX1895" fmla="*/ 1140178 w 12192000"/>
              <a:gd name="connsiteY1895" fmla="*/ 721875 h 2007826"/>
              <a:gd name="connsiteX1896" fmla="*/ 1145512 w 12192000"/>
              <a:gd name="connsiteY1896" fmla="*/ 718731 h 2007826"/>
              <a:gd name="connsiteX1897" fmla="*/ 1149894 w 12192000"/>
              <a:gd name="connsiteY1897" fmla="*/ 722399 h 2007826"/>
              <a:gd name="connsiteX1898" fmla="*/ 1178897 w 12192000"/>
              <a:gd name="connsiteY1898" fmla="*/ 711063 h 2007826"/>
              <a:gd name="connsiteX1899" fmla="*/ 1202661 w 12192000"/>
              <a:gd name="connsiteY1899" fmla="*/ 707062 h 2007826"/>
              <a:gd name="connsiteX1900" fmla="*/ 1199567 w 12192000"/>
              <a:gd name="connsiteY1900" fmla="*/ 724590 h 2007826"/>
              <a:gd name="connsiteX1901" fmla="*/ 1206233 w 12192000"/>
              <a:gd name="connsiteY1901" fmla="*/ 716588 h 2007826"/>
              <a:gd name="connsiteX1902" fmla="*/ 1221854 w 12192000"/>
              <a:gd name="connsiteY1902" fmla="*/ 706967 h 2007826"/>
              <a:gd name="connsiteX1903" fmla="*/ 1203090 w 12192000"/>
              <a:gd name="connsiteY1903" fmla="*/ 713968 h 2007826"/>
              <a:gd name="connsiteX1904" fmla="*/ 1243905 w 12192000"/>
              <a:gd name="connsiteY1904" fmla="*/ 694440 h 2007826"/>
              <a:gd name="connsiteX1905" fmla="*/ 11207971 w 12192000"/>
              <a:gd name="connsiteY1905" fmla="*/ 692297 h 2007826"/>
              <a:gd name="connsiteX1906" fmla="*/ 11219925 w 12192000"/>
              <a:gd name="connsiteY1906" fmla="*/ 710492 h 2007826"/>
              <a:gd name="connsiteX1907" fmla="*/ 11220688 w 12192000"/>
              <a:gd name="connsiteY1907" fmla="*/ 693774 h 2007826"/>
              <a:gd name="connsiteX1908" fmla="*/ 11230308 w 12192000"/>
              <a:gd name="connsiteY1908" fmla="*/ 700585 h 2007826"/>
              <a:gd name="connsiteX1909" fmla="*/ 11224736 w 12192000"/>
              <a:gd name="connsiteY1909" fmla="*/ 712682 h 2007826"/>
              <a:gd name="connsiteX1910" fmla="*/ 11234547 w 12192000"/>
              <a:gd name="connsiteY1910" fmla="*/ 714778 h 2007826"/>
              <a:gd name="connsiteX1911" fmla="*/ 11240309 w 12192000"/>
              <a:gd name="connsiteY1911" fmla="*/ 696822 h 2007826"/>
              <a:gd name="connsiteX1912" fmla="*/ 11239309 w 12192000"/>
              <a:gd name="connsiteY1912" fmla="*/ 718779 h 2007826"/>
              <a:gd name="connsiteX1913" fmla="*/ 11202495 w 12192000"/>
              <a:gd name="connsiteY1913" fmla="*/ 712968 h 2007826"/>
              <a:gd name="connsiteX1914" fmla="*/ 11207971 w 12192000"/>
              <a:gd name="connsiteY1914" fmla="*/ 692297 h 2007826"/>
              <a:gd name="connsiteX1915" fmla="*/ 2460363 w 12192000"/>
              <a:gd name="connsiteY1915" fmla="*/ 691011 h 2007826"/>
              <a:gd name="connsiteX1916" fmla="*/ 2446029 w 12192000"/>
              <a:gd name="connsiteY1916" fmla="*/ 702061 h 2007826"/>
              <a:gd name="connsiteX1917" fmla="*/ 2467934 w 12192000"/>
              <a:gd name="connsiteY1917" fmla="*/ 695298 h 2007826"/>
              <a:gd name="connsiteX1918" fmla="*/ 2460363 w 12192000"/>
              <a:gd name="connsiteY1918" fmla="*/ 691011 h 2007826"/>
              <a:gd name="connsiteX1919" fmla="*/ 9783747 w 12192000"/>
              <a:gd name="connsiteY1919" fmla="*/ 689535 h 2007826"/>
              <a:gd name="connsiteX1920" fmla="*/ 9788747 w 12192000"/>
              <a:gd name="connsiteY1920" fmla="*/ 703109 h 2007826"/>
              <a:gd name="connsiteX1921" fmla="*/ 9783747 w 12192000"/>
              <a:gd name="connsiteY1921" fmla="*/ 689535 h 2007826"/>
              <a:gd name="connsiteX1922" fmla="*/ 1943706 w 12192000"/>
              <a:gd name="connsiteY1922" fmla="*/ 689153 h 2007826"/>
              <a:gd name="connsiteX1923" fmla="*/ 1945467 w 12192000"/>
              <a:gd name="connsiteY1923" fmla="*/ 697345 h 2007826"/>
              <a:gd name="connsiteX1924" fmla="*/ 1955229 w 12192000"/>
              <a:gd name="connsiteY1924" fmla="*/ 690629 h 2007826"/>
              <a:gd name="connsiteX1925" fmla="*/ 1964611 w 12192000"/>
              <a:gd name="connsiteY1925" fmla="*/ 694619 h 2007826"/>
              <a:gd name="connsiteX1926" fmla="*/ 1966993 w 12192000"/>
              <a:gd name="connsiteY1926" fmla="*/ 693028 h 2007826"/>
              <a:gd name="connsiteX1927" fmla="*/ 1961897 w 12192000"/>
              <a:gd name="connsiteY1927" fmla="*/ 704823 h 2007826"/>
              <a:gd name="connsiteX1928" fmla="*/ 1946991 w 12192000"/>
              <a:gd name="connsiteY1928" fmla="*/ 707395 h 2007826"/>
              <a:gd name="connsiteX1929" fmla="*/ 1937321 w 12192000"/>
              <a:gd name="connsiteY1929" fmla="*/ 696107 h 2007826"/>
              <a:gd name="connsiteX1930" fmla="*/ 1938940 w 12192000"/>
              <a:gd name="connsiteY1930" fmla="*/ 708491 h 2007826"/>
              <a:gd name="connsiteX1931" fmla="*/ 1935226 w 12192000"/>
              <a:gd name="connsiteY1931" fmla="*/ 708300 h 2007826"/>
              <a:gd name="connsiteX1932" fmla="*/ 1929226 w 12192000"/>
              <a:gd name="connsiteY1932" fmla="*/ 700155 h 2007826"/>
              <a:gd name="connsiteX1933" fmla="*/ 1925178 w 12192000"/>
              <a:gd name="connsiteY1933" fmla="*/ 702013 h 2007826"/>
              <a:gd name="connsiteX1934" fmla="*/ 1923177 w 12192000"/>
              <a:gd name="connsiteY1934" fmla="*/ 714587 h 2007826"/>
              <a:gd name="connsiteX1935" fmla="*/ 1913810 w 12192000"/>
              <a:gd name="connsiteY1935" fmla="*/ 704164 h 2007826"/>
              <a:gd name="connsiteX1936" fmla="*/ 1928273 w 12192000"/>
              <a:gd name="connsiteY1936" fmla="*/ 698774 h 2007826"/>
              <a:gd name="connsiteX1937" fmla="*/ 1929178 w 12192000"/>
              <a:gd name="connsiteY1937" fmla="*/ 694202 h 2007826"/>
              <a:gd name="connsiteX1938" fmla="*/ 1944753 w 12192000"/>
              <a:gd name="connsiteY1938" fmla="*/ 696345 h 2007826"/>
              <a:gd name="connsiteX1939" fmla="*/ 10734532 w 12192000"/>
              <a:gd name="connsiteY1939" fmla="*/ 689106 h 2007826"/>
              <a:gd name="connsiteX1940" fmla="*/ 10734484 w 12192000"/>
              <a:gd name="connsiteY1940" fmla="*/ 693202 h 2007826"/>
              <a:gd name="connsiteX1941" fmla="*/ 10751248 w 12192000"/>
              <a:gd name="connsiteY1941" fmla="*/ 697584 h 2007826"/>
              <a:gd name="connsiteX1942" fmla="*/ 10770823 w 12192000"/>
              <a:gd name="connsiteY1942" fmla="*/ 702347 h 2007826"/>
              <a:gd name="connsiteX1943" fmla="*/ 10773489 w 12192000"/>
              <a:gd name="connsiteY1943" fmla="*/ 694536 h 2007826"/>
              <a:gd name="connsiteX1944" fmla="*/ 10760916 w 12192000"/>
              <a:gd name="connsiteY1944" fmla="*/ 693393 h 2007826"/>
              <a:gd name="connsiteX1945" fmla="*/ 10734532 w 12192000"/>
              <a:gd name="connsiteY1945" fmla="*/ 689106 h 2007826"/>
              <a:gd name="connsiteX1946" fmla="*/ 9809273 w 12192000"/>
              <a:gd name="connsiteY1946" fmla="*/ 686725 h 2007826"/>
              <a:gd name="connsiteX1947" fmla="*/ 9806797 w 12192000"/>
              <a:gd name="connsiteY1947" fmla="*/ 696489 h 2007826"/>
              <a:gd name="connsiteX1948" fmla="*/ 9797415 w 12192000"/>
              <a:gd name="connsiteY1948" fmla="*/ 688011 h 2007826"/>
              <a:gd name="connsiteX1949" fmla="*/ 9803988 w 12192000"/>
              <a:gd name="connsiteY1949" fmla="*/ 702919 h 2007826"/>
              <a:gd name="connsiteX1950" fmla="*/ 9810655 w 12192000"/>
              <a:gd name="connsiteY1950" fmla="*/ 696393 h 2007826"/>
              <a:gd name="connsiteX1951" fmla="*/ 9810845 w 12192000"/>
              <a:gd name="connsiteY1951" fmla="*/ 709730 h 2007826"/>
              <a:gd name="connsiteX1952" fmla="*/ 9821752 w 12192000"/>
              <a:gd name="connsiteY1952" fmla="*/ 702919 h 2007826"/>
              <a:gd name="connsiteX1953" fmla="*/ 9809273 w 12192000"/>
              <a:gd name="connsiteY1953" fmla="*/ 686725 h 2007826"/>
              <a:gd name="connsiteX1954" fmla="*/ 11149155 w 12192000"/>
              <a:gd name="connsiteY1954" fmla="*/ 686677 h 2007826"/>
              <a:gd name="connsiteX1955" fmla="*/ 11149155 w 12192000"/>
              <a:gd name="connsiteY1955" fmla="*/ 686677 h 2007826"/>
              <a:gd name="connsiteX1956" fmla="*/ 11276790 w 12192000"/>
              <a:gd name="connsiteY1956" fmla="*/ 686533 h 2007826"/>
              <a:gd name="connsiteX1957" fmla="*/ 11276790 w 12192000"/>
              <a:gd name="connsiteY1957" fmla="*/ 697345 h 2007826"/>
              <a:gd name="connsiteX1958" fmla="*/ 11276790 w 12192000"/>
              <a:gd name="connsiteY1958" fmla="*/ 686533 h 2007826"/>
              <a:gd name="connsiteX1959" fmla="*/ 2501221 w 12192000"/>
              <a:gd name="connsiteY1959" fmla="*/ 686486 h 2007826"/>
              <a:gd name="connsiteX1960" fmla="*/ 2501221 w 12192000"/>
              <a:gd name="connsiteY1960" fmla="*/ 686486 h 2007826"/>
              <a:gd name="connsiteX1961" fmla="*/ 1986424 w 12192000"/>
              <a:gd name="connsiteY1961" fmla="*/ 686057 h 2007826"/>
              <a:gd name="connsiteX1962" fmla="*/ 1986424 w 12192000"/>
              <a:gd name="connsiteY1962" fmla="*/ 686057 h 2007826"/>
              <a:gd name="connsiteX1963" fmla="*/ 1980661 w 12192000"/>
              <a:gd name="connsiteY1963" fmla="*/ 685772 h 2007826"/>
              <a:gd name="connsiteX1964" fmla="*/ 1971898 w 12192000"/>
              <a:gd name="connsiteY1964" fmla="*/ 698108 h 2007826"/>
              <a:gd name="connsiteX1965" fmla="*/ 1980661 w 12192000"/>
              <a:gd name="connsiteY1965" fmla="*/ 685772 h 2007826"/>
              <a:gd name="connsiteX1966" fmla="*/ 1971279 w 12192000"/>
              <a:gd name="connsiteY1966" fmla="*/ 683104 h 2007826"/>
              <a:gd name="connsiteX1967" fmla="*/ 1968435 w 12192000"/>
              <a:gd name="connsiteY1967" fmla="*/ 692063 h 2007826"/>
              <a:gd name="connsiteX1968" fmla="*/ 1966993 w 12192000"/>
              <a:gd name="connsiteY1968" fmla="*/ 693028 h 2007826"/>
              <a:gd name="connsiteX1969" fmla="*/ 11186587 w 12192000"/>
              <a:gd name="connsiteY1969" fmla="*/ 682676 h 2007826"/>
              <a:gd name="connsiteX1970" fmla="*/ 11187255 w 12192000"/>
              <a:gd name="connsiteY1970" fmla="*/ 703776 h 2007826"/>
              <a:gd name="connsiteX1971" fmla="*/ 11191779 w 12192000"/>
              <a:gd name="connsiteY1971" fmla="*/ 703728 h 2007826"/>
              <a:gd name="connsiteX1972" fmla="*/ 11191969 w 12192000"/>
              <a:gd name="connsiteY1972" fmla="*/ 689487 h 2007826"/>
              <a:gd name="connsiteX1973" fmla="*/ 11200827 w 12192000"/>
              <a:gd name="connsiteY1973" fmla="*/ 689439 h 2007826"/>
              <a:gd name="connsiteX1974" fmla="*/ 11201161 w 12192000"/>
              <a:gd name="connsiteY1974" fmla="*/ 709444 h 2007826"/>
              <a:gd name="connsiteX1975" fmla="*/ 11164013 w 12192000"/>
              <a:gd name="connsiteY1975" fmla="*/ 697584 h 2007826"/>
              <a:gd name="connsiteX1976" fmla="*/ 11165156 w 12192000"/>
              <a:gd name="connsiteY1976" fmla="*/ 690868 h 2007826"/>
              <a:gd name="connsiteX1977" fmla="*/ 11163013 w 12192000"/>
              <a:gd name="connsiteY1977" fmla="*/ 684724 h 2007826"/>
              <a:gd name="connsiteX1978" fmla="*/ 11172729 w 12192000"/>
              <a:gd name="connsiteY1978" fmla="*/ 683390 h 2007826"/>
              <a:gd name="connsiteX1979" fmla="*/ 11172824 w 12192000"/>
              <a:gd name="connsiteY1979" fmla="*/ 701061 h 2007826"/>
              <a:gd name="connsiteX1980" fmla="*/ 11186587 w 12192000"/>
              <a:gd name="connsiteY1980" fmla="*/ 682676 h 2007826"/>
              <a:gd name="connsiteX1981" fmla="*/ 1347016 w 12192000"/>
              <a:gd name="connsiteY1981" fmla="*/ 681294 h 2007826"/>
              <a:gd name="connsiteX1982" fmla="*/ 1323490 w 12192000"/>
              <a:gd name="connsiteY1982" fmla="*/ 692106 h 2007826"/>
              <a:gd name="connsiteX1983" fmla="*/ 1347016 w 12192000"/>
              <a:gd name="connsiteY1983" fmla="*/ 681294 h 2007826"/>
              <a:gd name="connsiteX1984" fmla="*/ 2001999 w 12192000"/>
              <a:gd name="connsiteY1984" fmla="*/ 680485 h 2007826"/>
              <a:gd name="connsiteX1985" fmla="*/ 2001665 w 12192000"/>
              <a:gd name="connsiteY1985" fmla="*/ 692726 h 2007826"/>
              <a:gd name="connsiteX1986" fmla="*/ 2001999 w 12192000"/>
              <a:gd name="connsiteY1986" fmla="*/ 680485 h 2007826"/>
              <a:gd name="connsiteX1987" fmla="*/ 10860724 w 12192000"/>
              <a:gd name="connsiteY1987" fmla="*/ 679104 h 2007826"/>
              <a:gd name="connsiteX1988" fmla="*/ 10854737 w 12192000"/>
              <a:gd name="connsiteY1988" fmla="*/ 679961 h 2007826"/>
              <a:gd name="connsiteX1989" fmla="*/ 10860724 w 12192000"/>
              <a:gd name="connsiteY1989" fmla="*/ 679104 h 2007826"/>
              <a:gd name="connsiteX1990" fmla="*/ 10097786 w 12192000"/>
              <a:gd name="connsiteY1990" fmla="*/ 675960 h 2007826"/>
              <a:gd name="connsiteX1991" fmla="*/ 10103548 w 12192000"/>
              <a:gd name="connsiteY1991" fmla="*/ 682009 h 2007826"/>
              <a:gd name="connsiteX1992" fmla="*/ 10097786 w 12192000"/>
              <a:gd name="connsiteY1992" fmla="*/ 675960 h 2007826"/>
              <a:gd name="connsiteX1993" fmla="*/ 11230355 w 12192000"/>
              <a:gd name="connsiteY1993" fmla="*/ 674674 h 2007826"/>
              <a:gd name="connsiteX1994" fmla="*/ 11253405 w 12192000"/>
              <a:gd name="connsiteY1994" fmla="*/ 683676 h 2007826"/>
              <a:gd name="connsiteX1995" fmla="*/ 11229831 w 12192000"/>
              <a:gd name="connsiteY1995" fmla="*/ 688058 h 2007826"/>
              <a:gd name="connsiteX1996" fmla="*/ 11230355 w 12192000"/>
              <a:gd name="connsiteY1996" fmla="*/ 674674 h 2007826"/>
              <a:gd name="connsiteX1997" fmla="*/ 2029375 w 12192000"/>
              <a:gd name="connsiteY1997" fmla="*/ 674338 h 2007826"/>
              <a:gd name="connsiteX1998" fmla="*/ 2025242 w 12192000"/>
              <a:gd name="connsiteY1998" fmla="*/ 688296 h 2007826"/>
              <a:gd name="connsiteX1999" fmla="*/ 2022148 w 12192000"/>
              <a:gd name="connsiteY1999" fmla="*/ 675817 h 2007826"/>
              <a:gd name="connsiteX2000" fmla="*/ 2029375 w 12192000"/>
              <a:gd name="connsiteY2000" fmla="*/ 674338 h 2007826"/>
              <a:gd name="connsiteX2001" fmla="*/ 1311108 w 12192000"/>
              <a:gd name="connsiteY2001" fmla="*/ 674102 h 2007826"/>
              <a:gd name="connsiteX2002" fmla="*/ 1303869 w 12192000"/>
              <a:gd name="connsiteY2002" fmla="*/ 691106 h 2007826"/>
              <a:gd name="connsiteX2003" fmla="*/ 1320157 w 12192000"/>
              <a:gd name="connsiteY2003" fmla="*/ 687724 h 2007826"/>
              <a:gd name="connsiteX2004" fmla="*/ 1312918 w 12192000"/>
              <a:gd name="connsiteY2004" fmla="*/ 701013 h 2007826"/>
              <a:gd name="connsiteX2005" fmla="*/ 1292582 w 12192000"/>
              <a:gd name="connsiteY2005" fmla="*/ 701156 h 2007826"/>
              <a:gd name="connsiteX2006" fmla="*/ 1274342 w 12192000"/>
              <a:gd name="connsiteY2006" fmla="*/ 706776 h 2007826"/>
              <a:gd name="connsiteX2007" fmla="*/ 1257006 w 12192000"/>
              <a:gd name="connsiteY2007" fmla="*/ 713254 h 2007826"/>
              <a:gd name="connsiteX2008" fmla="*/ 1257435 w 12192000"/>
              <a:gd name="connsiteY2008" fmla="*/ 702680 h 2007826"/>
              <a:gd name="connsiteX2009" fmla="*/ 1271675 w 12192000"/>
              <a:gd name="connsiteY2009" fmla="*/ 703728 h 2007826"/>
              <a:gd name="connsiteX2010" fmla="*/ 1271960 w 12192000"/>
              <a:gd name="connsiteY2010" fmla="*/ 694106 h 2007826"/>
              <a:gd name="connsiteX2011" fmla="*/ 1249625 w 12192000"/>
              <a:gd name="connsiteY2011" fmla="*/ 704918 h 2007826"/>
              <a:gd name="connsiteX2012" fmla="*/ 1242910 w 12192000"/>
              <a:gd name="connsiteY2012" fmla="*/ 697583 h 2007826"/>
              <a:gd name="connsiteX2013" fmla="*/ 1298440 w 12192000"/>
              <a:gd name="connsiteY2013" fmla="*/ 679722 h 2007826"/>
              <a:gd name="connsiteX2014" fmla="*/ 1290391 w 12192000"/>
              <a:gd name="connsiteY2014" fmla="*/ 694392 h 2007826"/>
              <a:gd name="connsiteX2015" fmla="*/ 1300726 w 12192000"/>
              <a:gd name="connsiteY2015" fmla="*/ 694249 h 2007826"/>
              <a:gd name="connsiteX2016" fmla="*/ 1311108 w 12192000"/>
              <a:gd name="connsiteY2016" fmla="*/ 674102 h 2007826"/>
              <a:gd name="connsiteX2017" fmla="*/ 11216973 w 12192000"/>
              <a:gd name="connsiteY2017" fmla="*/ 672673 h 2007826"/>
              <a:gd name="connsiteX2018" fmla="*/ 11224878 w 12192000"/>
              <a:gd name="connsiteY2018" fmla="*/ 683343 h 2007826"/>
              <a:gd name="connsiteX2019" fmla="*/ 11216973 w 12192000"/>
              <a:gd name="connsiteY2019" fmla="*/ 672673 h 2007826"/>
              <a:gd name="connsiteX2020" fmla="*/ 2053154 w 12192000"/>
              <a:gd name="connsiteY2020" fmla="*/ 671578 h 2007826"/>
              <a:gd name="connsiteX2021" fmla="*/ 2053154 w 12192000"/>
              <a:gd name="connsiteY2021" fmla="*/ 671578 h 2007826"/>
              <a:gd name="connsiteX2022" fmla="*/ 2046197 w 12192000"/>
              <a:gd name="connsiteY2022" fmla="*/ 671149 h 2007826"/>
              <a:gd name="connsiteX2023" fmla="*/ 2041101 w 12192000"/>
              <a:gd name="connsiteY2023" fmla="*/ 683152 h 2007826"/>
              <a:gd name="connsiteX2024" fmla="*/ 2037195 w 12192000"/>
              <a:gd name="connsiteY2024" fmla="*/ 675102 h 2007826"/>
              <a:gd name="connsiteX2025" fmla="*/ 2046197 w 12192000"/>
              <a:gd name="connsiteY2025" fmla="*/ 671149 h 2007826"/>
              <a:gd name="connsiteX2026" fmla="*/ 10517077 w 12192000"/>
              <a:gd name="connsiteY2026" fmla="*/ 670435 h 2007826"/>
              <a:gd name="connsiteX2027" fmla="*/ 10524125 w 12192000"/>
              <a:gd name="connsiteY2027" fmla="*/ 678532 h 2007826"/>
              <a:gd name="connsiteX2028" fmla="*/ 10517077 w 12192000"/>
              <a:gd name="connsiteY2028" fmla="*/ 670435 h 2007826"/>
              <a:gd name="connsiteX2029" fmla="*/ 9691592 w 12192000"/>
              <a:gd name="connsiteY2029" fmla="*/ 670388 h 2007826"/>
              <a:gd name="connsiteX2030" fmla="*/ 9699974 w 12192000"/>
              <a:gd name="connsiteY2030" fmla="*/ 690630 h 2007826"/>
              <a:gd name="connsiteX2031" fmla="*/ 9702927 w 12192000"/>
              <a:gd name="connsiteY2031" fmla="*/ 676437 h 2007826"/>
              <a:gd name="connsiteX2032" fmla="*/ 9709785 w 12192000"/>
              <a:gd name="connsiteY2032" fmla="*/ 689582 h 2007826"/>
              <a:gd name="connsiteX2033" fmla="*/ 9720215 w 12192000"/>
              <a:gd name="connsiteY2033" fmla="*/ 681914 h 2007826"/>
              <a:gd name="connsiteX2034" fmla="*/ 9720262 w 12192000"/>
              <a:gd name="connsiteY2034" fmla="*/ 695488 h 2007826"/>
              <a:gd name="connsiteX2035" fmla="*/ 9734455 w 12192000"/>
              <a:gd name="connsiteY2035" fmla="*/ 683533 h 2007826"/>
              <a:gd name="connsiteX2036" fmla="*/ 9734645 w 12192000"/>
              <a:gd name="connsiteY2036" fmla="*/ 694250 h 2007826"/>
              <a:gd name="connsiteX2037" fmla="*/ 9738646 w 12192000"/>
              <a:gd name="connsiteY2037" fmla="*/ 694250 h 2007826"/>
              <a:gd name="connsiteX2038" fmla="*/ 9740836 w 12192000"/>
              <a:gd name="connsiteY2038" fmla="*/ 683343 h 2007826"/>
              <a:gd name="connsiteX2039" fmla="*/ 9745980 w 12192000"/>
              <a:gd name="connsiteY2039" fmla="*/ 695393 h 2007826"/>
              <a:gd name="connsiteX2040" fmla="*/ 9755315 w 12192000"/>
              <a:gd name="connsiteY2040" fmla="*/ 690344 h 2007826"/>
              <a:gd name="connsiteX2041" fmla="*/ 9773364 w 12192000"/>
              <a:gd name="connsiteY2041" fmla="*/ 688963 h 2007826"/>
              <a:gd name="connsiteX2042" fmla="*/ 9772459 w 12192000"/>
              <a:gd name="connsiteY2042" fmla="*/ 698965 h 2007826"/>
              <a:gd name="connsiteX2043" fmla="*/ 9777985 w 12192000"/>
              <a:gd name="connsiteY2043" fmla="*/ 699108 h 2007826"/>
              <a:gd name="connsiteX2044" fmla="*/ 9775603 w 12192000"/>
              <a:gd name="connsiteY2044" fmla="*/ 687963 h 2007826"/>
              <a:gd name="connsiteX2045" fmla="*/ 9756363 w 12192000"/>
              <a:gd name="connsiteY2045" fmla="*/ 681057 h 2007826"/>
              <a:gd name="connsiteX2046" fmla="*/ 9712500 w 12192000"/>
              <a:gd name="connsiteY2046" fmla="*/ 678485 h 2007826"/>
              <a:gd name="connsiteX2047" fmla="*/ 9694355 w 12192000"/>
              <a:gd name="connsiteY2047" fmla="*/ 671340 h 2007826"/>
              <a:gd name="connsiteX2048" fmla="*/ 2548317 w 12192000"/>
              <a:gd name="connsiteY2048" fmla="*/ 670197 h 2007826"/>
              <a:gd name="connsiteX2049" fmla="*/ 2548175 w 12192000"/>
              <a:gd name="connsiteY2049" fmla="*/ 676484 h 2007826"/>
              <a:gd name="connsiteX2050" fmla="*/ 2542032 w 12192000"/>
              <a:gd name="connsiteY2050" fmla="*/ 671007 h 2007826"/>
              <a:gd name="connsiteX2051" fmla="*/ 2530604 w 12192000"/>
              <a:gd name="connsiteY2051" fmla="*/ 678866 h 2007826"/>
              <a:gd name="connsiteX2052" fmla="*/ 2526937 w 12192000"/>
              <a:gd name="connsiteY2052" fmla="*/ 673103 h 2007826"/>
              <a:gd name="connsiteX2053" fmla="*/ 2508364 w 12192000"/>
              <a:gd name="connsiteY2053" fmla="*/ 694536 h 2007826"/>
              <a:gd name="connsiteX2054" fmla="*/ 2527888 w 12192000"/>
              <a:gd name="connsiteY2054" fmla="*/ 687106 h 2007826"/>
              <a:gd name="connsiteX2055" fmla="*/ 2542937 w 12192000"/>
              <a:gd name="connsiteY2055" fmla="*/ 689821 h 2007826"/>
              <a:gd name="connsiteX2056" fmla="*/ 2554127 w 12192000"/>
              <a:gd name="connsiteY2056" fmla="*/ 670483 h 2007826"/>
              <a:gd name="connsiteX2057" fmla="*/ 11133391 w 12192000"/>
              <a:gd name="connsiteY2057" fmla="*/ 668673 h 2007826"/>
              <a:gd name="connsiteX2058" fmla="*/ 11135106 w 12192000"/>
              <a:gd name="connsiteY2058" fmla="*/ 689582 h 2007826"/>
              <a:gd name="connsiteX2059" fmla="*/ 11139487 w 12192000"/>
              <a:gd name="connsiteY2059" fmla="*/ 689487 h 2007826"/>
              <a:gd name="connsiteX2060" fmla="*/ 11139535 w 12192000"/>
              <a:gd name="connsiteY2060" fmla="*/ 675198 h 2007826"/>
              <a:gd name="connsiteX2061" fmla="*/ 11149251 w 12192000"/>
              <a:gd name="connsiteY2061" fmla="*/ 675198 h 2007826"/>
              <a:gd name="connsiteX2062" fmla="*/ 11147203 w 12192000"/>
              <a:gd name="connsiteY2062" fmla="*/ 681342 h 2007826"/>
              <a:gd name="connsiteX2063" fmla="*/ 11162681 w 12192000"/>
              <a:gd name="connsiteY2063" fmla="*/ 679485 h 2007826"/>
              <a:gd name="connsiteX2064" fmla="*/ 11157871 w 12192000"/>
              <a:gd name="connsiteY2064" fmla="*/ 698918 h 2007826"/>
              <a:gd name="connsiteX2065" fmla="*/ 11141868 w 12192000"/>
              <a:gd name="connsiteY2065" fmla="*/ 695965 h 2007826"/>
              <a:gd name="connsiteX2066" fmla="*/ 11107531 w 12192000"/>
              <a:gd name="connsiteY2066" fmla="*/ 689440 h 2007826"/>
              <a:gd name="connsiteX2067" fmla="*/ 11111864 w 12192000"/>
              <a:gd name="connsiteY2067" fmla="*/ 670435 h 2007826"/>
              <a:gd name="connsiteX2068" fmla="*/ 11120103 w 12192000"/>
              <a:gd name="connsiteY2068" fmla="*/ 670388 h 2007826"/>
              <a:gd name="connsiteX2069" fmla="*/ 11120771 w 12192000"/>
              <a:gd name="connsiteY2069" fmla="*/ 688630 h 2007826"/>
              <a:gd name="connsiteX2070" fmla="*/ 11133391 w 12192000"/>
              <a:gd name="connsiteY2070" fmla="*/ 668673 h 2007826"/>
              <a:gd name="connsiteX2071" fmla="*/ 10506932 w 12192000"/>
              <a:gd name="connsiteY2071" fmla="*/ 666815 h 2007826"/>
              <a:gd name="connsiteX2072" fmla="*/ 10506932 w 12192000"/>
              <a:gd name="connsiteY2072" fmla="*/ 666815 h 2007826"/>
              <a:gd name="connsiteX2073" fmla="*/ 11187921 w 12192000"/>
              <a:gd name="connsiteY2073" fmla="*/ 665719 h 2007826"/>
              <a:gd name="connsiteX2074" fmla="*/ 11196208 w 12192000"/>
              <a:gd name="connsiteY2074" fmla="*/ 677484 h 2007826"/>
              <a:gd name="connsiteX2075" fmla="*/ 11187921 w 12192000"/>
              <a:gd name="connsiteY2075" fmla="*/ 665719 h 2007826"/>
              <a:gd name="connsiteX2076" fmla="*/ 10051626 w 12192000"/>
              <a:gd name="connsiteY2076" fmla="*/ 665298 h 2007826"/>
              <a:gd name="connsiteX2077" fmla="*/ 10045351 w 12192000"/>
              <a:gd name="connsiteY2077" fmla="*/ 666101 h 2007826"/>
              <a:gd name="connsiteX2078" fmla="*/ 10051626 w 12192000"/>
              <a:gd name="connsiteY2078" fmla="*/ 665298 h 2007826"/>
              <a:gd name="connsiteX2079" fmla="*/ 10682240 w 12192000"/>
              <a:gd name="connsiteY2079" fmla="*/ 665006 h 2007826"/>
              <a:gd name="connsiteX2080" fmla="*/ 10668857 w 12192000"/>
              <a:gd name="connsiteY2080" fmla="*/ 678437 h 2007826"/>
              <a:gd name="connsiteX2081" fmla="*/ 10692194 w 12192000"/>
              <a:gd name="connsiteY2081" fmla="*/ 685820 h 2007826"/>
              <a:gd name="connsiteX2082" fmla="*/ 10692146 w 12192000"/>
              <a:gd name="connsiteY2082" fmla="*/ 675960 h 2007826"/>
              <a:gd name="connsiteX2083" fmla="*/ 10678525 w 12192000"/>
              <a:gd name="connsiteY2083" fmla="*/ 671769 h 2007826"/>
              <a:gd name="connsiteX2084" fmla="*/ 10680335 w 12192000"/>
              <a:gd name="connsiteY2084" fmla="*/ 669006 h 2007826"/>
              <a:gd name="connsiteX2085" fmla="*/ 11177730 w 12192000"/>
              <a:gd name="connsiteY2085" fmla="*/ 662433 h 2007826"/>
              <a:gd name="connsiteX2086" fmla="*/ 11177730 w 12192000"/>
              <a:gd name="connsiteY2086" fmla="*/ 662433 h 2007826"/>
              <a:gd name="connsiteX2087" fmla="*/ 1363785 w 12192000"/>
              <a:gd name="connsiteY2087" fmla="*/ 661052 h 2007826"/>
              <a:gd name="connsiteX2088" fmla="*/ 1349831 w 12192000"/>
              <a:gd name="connsiteY2088" fmla="*/ 672340 h 2007826"/>
              <a:gd name="connsiteX2089" fmla="*/ 1331305 w 12192000"/>
              <a:gd name="connsiteY2089" fmla="*/ 678484 h 2007826"/>
              <a:gd name="connsiteX2090" fmla="*/ 1315541 w 12192000"/>
              <a:gd name="connsiteY2090" fmla="*/ 688010 h 2007826"/>
              <a:gd name="connsiteX2091" fmla="*/ 1326828 w 12192000"/>
              <a:gd name="connsiteY2091" fmla="*/ 674245 h 2007826"/>
              <a:gd name="connsiteX2092" fmla="*/ 1345307 w 12192000"/>
              <a:gd name="connsiteY2092" fmla="*/ 666958 h 2007826"/>
              <a:gd name="connsiteX2093" fmla="*/ 1363785 w 12192000"/>
              <a:gd name="connsiteY2093" fmla="*/ 661052 h 2007826"/>
              <a:gd name="connsiteX2094" fmla="*/ 10495353 w 12192000"/>
              <a:gd name="connsiteY2094" fmla="*/ 657135 h 2007826"/>
              <a:gd name="connsiteX2095" fmla="*/ 10495454 w 12192000"/>
              <a:gd name="connsiteY2095" fmla="*/ 665005 h 2007826"/>
              <a:gd name="connsiteX2096" fmla="*/ 10487786 w 12192000"/>
              <a:gd name="connsiteY2096" fmla="*/ 657194 h 2007826"/>
              <a:gd name="connsiteX2097" fmla="*/ 10495353 w 12192000"/>
              <a:gd name="connsiteY2097" fmla="*/ 657135 h 2007826"/>
              <a:gd name="connsiteX2098" fmla="*/ 10642378 w 12192000"/>
              <a:gd name="connsiteY2098" fmla="*/ 656146 h 2007826"/>
              <a:gd name="connsiteX2099" fmla="*/ 10628566 w 12192000"/>
              <a:gd name="connsiteY2099" fmla="*/ 670102 h 2007826"/>
              <a:gd name="connsiteX2100" fmla="*/ 10641759 w 12192000"/>
              <a:gd name="connsiteY2100" fmla="*/ 671245 h 2007826"/>
              <a:gd name="connsiteX2101" fmla="*/ 10669905 w 12192000"/>
              <a:gd name="connsiteY2101" fmla="*/ 672055 h 2007826"/>
              <a:gd name="connsiteX2102" fmla="*/ 10640234 w 12192000"/>
              <a:gd name="connsiteY2102" fmla="*/ 662148 h 2007826"/>
              <a:gd name="connsiteX2103" fmla="*/ 10641473 w 12192000"/>
              <a:gd name="connsiteY2103" fmla="*/ 659576 h 2007826"/>
              <a:gd name="connsiteX2104" fmla="*/ 11068288 w 12192000"/>
              <a:gd name="connsiteY2104" fmla="*/ 655098 h 2007826"/>
              <a:gd name="connsiteX2105" fmla="*/ 11065620 w 12192000"/>
              <a:gd name="connsiteY2105" fmla="*/ 664338 h 2007826"/>
              <a:gd name="connsiteX2106" fmla="*/ 11077527 w 12192000"/>
              <a:gd name="connsiteY2106" fmla="*/ 660480 h 2007826"/>
              <a:gd name="connsiteX2107" fmla="*/ 11084241 w 12192000"/>
              <a:gd name="connsiteY2107" fmla="*/ 676579 h 2007826"/>
              <a:gd name="connsiteX2108" fmla="*/ 11091053 w 12192000"/>
              <a:gd name="connsiteY2108" fmla="*/ 658671 h 2007826"/>
              <a:gd name="connsiteX2109" fmla="*/ 11091957 w 12192000"/>
              <a:gd name="connsiteY2109" fmla="*/ 671149 h 2007826"/>
              <a:gd name="connsiteX2110" fmla="*/ 11106006 w 12192000"/>
              <a:gd name="connsiteY2110" fmla="*/ 664386 h 2007826"/>
              <a:gd name="connsiteX2111" fmla="*/ 11106149 w 12192000"/>
              <a:gd name="connsiteY2111" fmla="*/ 685200 h 2007826"/>
              <a:gd name="connsiteX2112" fmla="*/ 11094291 w 12192000"/>
              <a:gd name="connsiteY2112" fmla="*/ 683771 h 2007826"/>
              <a:gd name="connsiteX2113" fmla="*/ 11055714 w 12192000"/>
              <a:gd name="connsiteY2113" fmla="*/ 674484 h 2007826"/>
              <a:gd name="connsiteX2114" fmla="*/ 11068288 w 12192000"/>
              <a:gd name="connsiteY2114" fmla="*/ 655098 h 2007826"/>
              <a:gd name="connsiteX2115" fmla="*/ 9599962 w 12192000"/>
              <a:gd name="connsiteY2115" fmla="*/ 654860 h 2007826"/>
              <a:gd name="connsiteX2116" fmla="*/ 9606010 w 12192000"/>
              <a:gd name="connsiteY2116" fmla="*/ 669483 h 2007826"/>
              <a:gd name="connsiteX2117" fmla="*/ 9634728 w 12192000"/>
              <a:gd name="connsiteY2117" fmla="*/ 675484 h 2007826"/>
              <a:gd name="connsiteX2118" fmla="*/ 9634538 w 12192000"/>
              <a:gd name="connsiteY2118" fmla="*/ 660862 h 2007826"/>
              <a:gd name="connsiteX2119" fmla="*/ 9651349 w 12192000"/>
              <a:gd name="connsiteY2119" fmla="*/ 667530 h 2007826"/>
              <a:gd name="connsiteX2120" fmla="*/ 9659921 w 12192000"/>
              <a:gd name="connsiteY2120" fmla="*/ 679104 h 2007826"/>
              <a:gd name="connsiteX2121" fmla="*/ 9667399 w 12192000"/>
              <a:gd name="connsiteY2121" fmla="*/ 674389 h 2007826"/>
              <a:gd name="connsiteX2122" fmla="*/ 9668970 w 12192000"/>
              <a:gd name="connsiteY2122" fmla="*/ 683676 h 2007826"/>
              <a:gd name="connsiteX2123" fmla="*/ 9679877 w 12192000"/>
              <a:gd name="connsiteY2123" fmla="*/ 675913 h 2007826"/>
              <a:gd name="connsiteX2124" fmla="*/ 9686782 w 12192000"/>
              <a:gd name="connsiteY2124" fmla="*/ 686486 h 2007826"/>
              <a:gd name="connsiteX2125" fmla="*/ 9687068 w 12192000"/>
              <a:gd name="connsiteY2125" fmla="*/ 665529 h 2007826"/>
              <a:gd name="connsiteX2126" fmla="*/ 9672876 w 12192000"/>
              <a:gd name="connsiteY2126" fmla="*/ 674293 h 2007826"/>
              <a:gd name="connsiteX2127" fmla="*/ 9672399 w 12192000"/>
              <a:gd name="connsiteY2127" fmla="*/ 666482 h 2007826"/>
              <a:gd name="connsiteX2128" fmla="*/ 9661398 w 12192000"/>
              <a:gd name="connsiteY2128" fmla="*/ 663672 h 2007826"/>
              <a:gd name="connsiteX2129" fmla="*/ 9652968 w 12192000"/>
              <a:gd name="connsiteY2129" fmla="*/ 666625 h 2007826"/>
              <a:gd name="connsiteX2130" fmla="*/ 9632537 w 12192000"/>
              <a:gd name="connsiteY2130" fmla="*/ 656146 h 2007826"/>
              <a:gd name="connsiteX2131" fmla="*/ 9628108 w 12192000"/>
              <a:gd name="connsiteY2131" fmla="*/ 659433 h 2007826"/>
              <a:gd name="connsiteX2132" fmla="*/ 9610630 w 12192000"/>
              <a:gd name="connsiteY2132" fmla="*/ 664958 h 2007826"/>
              <a:gd name="connsiteX2133" fmla="*/ 9599962 w 12192000"/>
              <a:gd name="connsiteY2133" fmla="*/ 654860 h 2007826"/>
              <a:gd name="connsiteX2134" fmla="*/ 2119713 w 12192000"/>
              <a:gd name="connsiteY2134" fmla="*/ 652383 h 2007826"/>
              <a:gd name="connsiteX2135" fmla="*/ 2125595 w 12192000"/>
              <a:gd name="connsiteY2135" fmla="*/ 665433 h 2007826"/>
              <a:gd name="connsiteX2136" fmla="*/ 2119381 w 12192000"/>
              <a:gd name="connsiteY2136" fmla="*/ 659099 h 2007826"/>
              <a:gd name="connsiteX2137" fmla="*/ 2102087 w 12192000"/>
              <a:gd name="connsiteY2137" fmla="*/ 662766 h 2007826"/>
              <a:gd name="connsiteX2138" fmla="*/ 2086922 w 12192000"/>
              <a:gd name="connsiteY2138" fmla="*/ 667529 h 2007826"/>
              <a:gd name="connsiteX2139" fmla="*/ 2073491 w 12192000"/>
              <a:gd name="connsiteY2139" fmla="*/ 665052 h 2007826"/>
              <a:gd name="connsiteX2140" fmla="*/ 2088827 w 12192000"/>
              <a:gd name="connsiteY2140" fmla="*/ 658003 h 2007826"/>
              <a:gd name="connsiteX2141" fmla="*/ 2087732 w 12192000"/>
              <a:gd name="connsiteY2141" fmla="*/ 663766 h 2007826"/>
              <a:gd name="connsiteX2142" fmla="*/ 2119713 w 12192000"/>
              <a:gd name="connsiteY2142" fmla="*/ 652383 h 2007826"/>
              <a:gd name="connsiteX2143" fmla="*/ 11133247 w 12192000"/>
              <a:gd name="connsiteY2143" fmla="*/ 650097 h 2007826"/>
              <a:gd name="connsiteX2144" fmla="*/ 11146773 w 12192000"/>
              <a:gd name="connsiteY2144" fmla="*/ 655479 h 2007826"/>
              <a:gd name="connsiteX2145" fmla="*/ 11160727 w 12192000"/>
              <a:gd name="connsiteY2145" fmla="*/ 661576 h 2007826"/>
              <a:gd name="connsiteX2146" fmla="*/ 11174633 w 12192000"/>
              <a:gd name="connsiteY2146" fmla="*/ 661099 h 2007826"/>
              <a:gd name="connsiteX2147" fmla="*/ 11160918 w 12192000"/>
              <a:gd name="connsiteY2147" fmla="*/ 666005 h 2007826"/>
              <a:gd name="connsiteX2148" fmla="*/ 11147249 w 12192000"/>
              <a:gd name="connsiteY2148" fmla="*/ 661004 h 2007826"/>
              <a:gd name="connsiteX2149" fmla="*/ 11133247 w 12192000"/>
              <a:gd name="connsiteY2149" fmla="*/ 650097 h 2007826"/>
              <a:gd name="connsiteX2150" fmla="*/ 2129421 w 12192000"/>
              <a:gd name="connsiteY2150" fmla="*/ 648763 h 2007826"/>
              <a:gd name="connsiteX2151" fmla="*/ 2132140 w 12192000"/>
              <a:gd name="connsiteY2151" fmla="*/ 664766 h 2007826"/>
              <a:gd name="connsiteX2152" fmla="*/ 2129421 w 12192000"/>
              <a:gd name="connsiteY2152" fmla="*/ 648763 h 2007826"/>
              <a:gd name="connsiteX2153" fmla="*/ 11126485 w 12192000"/>
              <a:gd name="connsiteY2153" fmla="*/ 647715 h 2007826"/>
              <a:gd name="connsiteX2154" fmla="*/ 11126581 w 12192000"/>
              <a:gd name="connsiteY2154" fmla="*/ 660099 h 2007826"/>
              <a:gd name="connsiteX2155" fmla="*/ 11126485 w 12192000"/>
              <a:gd name="connsiteY2155" fmla="*/ 647715 h 2007826"/>
              <a:gd name="connsiteX2156" fmla="*/ 9947309 w 12192000"/>
              <a:gd name="connsiteY2156" fmla="*/ 646188 h 2007826"/>
              <a:gd name="connsiteX2157" fmla="*/ 9941194 w 12192000"/>
              <a:gd name="connsiteY2157" fmla="*/ 647192 h 2007826"/>
              <a:gd name="connsiteX2158" fmla="*/ 9947309 w 12192000"/>
              <a:gd name="connsiteY2158" fmla="*/ 646188 h 2007826"/>
              <a:gd name="connsiteX2159" fmla="*/ 9572958 w 12192000"/>
              <a:gd name="connsiteY2159" fmla="*/ 645763 h 2007826"/>
              <a:gd name="connsiteX2160" fmla="*/ 9563005 w 12192000"/>
              <a:gd name="connsiteY2160" fmla="*/ 667054 h 2007826"/>
              <a:gd name="connsiteX2161" fmla="*/ 9574578 w 12192000"/>
              <a:gd name="connsiteY2161" fmla="*/ 656146 h 2007826"/>
              <a:gd name="connsiteX2162" fmla="*/ 9578102 w 12192000"/>
              <a:gd name="connsiteY2162" fmla="*/ 663719 h 2007826"/>
              <a:gd name="connsiteX2163" fmla="*/ 9595438 w 12192000"/>
              <a:gd name="connsiteY2163" fmla="*/ 662052 h 2007826"/>
              <a:gd name="connsiteX2164" fmla="*/ 9579912 w 12192000"/>
              <a:gd name="connsiteY2164" fmla="*/ 649669 h 2007826"/>
              <a:gd name="connsiteX2165" fmla="*/ 9566958 w 12192000"/>
              <a:gd name="connsiteY2165" fmla="*/ 657099 h 2007826"/>
              <a:gd name="connsiteX2166" fmla="*/ 11037665 w 12192000"/>
              <a:gd name="connsiteY2166" fmla="*/ 645334 h 2007826"/>
              <a:gd name="connsiteX2167" fmla="*/ 11041808 w 12192000"/>
              <a:gd name="connsiteY2167" fmla="*/ 666482 h 2007826"/>
              <a:gd name="connsiteX2168" fmla="*/ 11053428 w 12192000"/>
              <a:gd name="connsiteY2168" fmla="*/ 649573 h 2007826"/>
              <a:gd name="connsiteX2169" fmla="*/ 11054428 w 12192000"/>
              <a:gd name="connsiteY2169" fmla="*/ 672959 h 2007826"/>
              <a:gd name="connsiteX2170" fmla="*/ 11035426 w 12192000"/>
              <a:gd name="connsiteY2170" fmla="*/ 669959 h 2007826"/>
              <a:gd name="connsiteX2171" fmla="*/ 11037665 w 12192000"/>
              <a:gd name="connsiteY2171" fmla="*/ 645334 h 2007826"/>
              <a:gd name="connsiteX2172" fmla="*/ 11097101 w 12192000"/>
              <a:gd name="connsiteY2172" fmla="*/ 644000 h 2007826"/>
              <a:gd name="connsiteX2173" fmla="*/ 11115293 w 12192000"/>
              <a:gd name="connsiteY2173" fmla="*/ 653622 h 2007826"/>
              <a:gd name="connsiteX2174" fmla="*/ 11097196 w 12192000"/>
              <a:gd name="connsiteY2174" fmla="*/ 653479 h 2007826"/>
              <a:gd name="connsiteX2175" fmla="*/ 11097101 w 12192000"/>
              <a:gd name="connsiteY2175" fmla="*/ 644000 h 2007826"/>
              <a:gd name="connsiteX2176" fmla="*/ 9525048 w 12192000"/>
              <a:gd name="connsiteY2176" fmla="*/ 643763 h 2007826"/>
              <a:gd name="connsiteX2177" fmla="*/ 9524667 w 12192000"/>
              <a:gd name="connsiteY2177" fmla="*/ 650669 h 2007826"/>
              <a:gd name="connsiteX2178" fmla="*/ 9540859 w 12192000"/>
              <a:gd name="connsiteY2178" fmla="*/ 661814 h 2007826"/>
              <a:gd name="connsiteX2179" fmla="*/ 9544288 w 12192000"/>
              <a:gd name="connsiteY2179" fmla="*/ 661957 h 2007826"/>
              <a:gd name="connsiteX2180" fmla="*/ 9543526 w 12192000"/>
              <a:gd name="connsiteY2180" fmla="*/ 644191 h 2007826"/>
              <a:gd name="connsiteX2181" fmla="*/ 9525048 w 12192000"/>
              <a:gd name="connsiteY2181" fmla="*/ 643763 h 2007826"/>
              <a:gd name="connsiteX2182" fmla="*/ 10428922 w 12192000"/>
              <a:gd name="connsiteY2182" fmla="*/ 642685 h 2007826"/>
              <a:gd name="connsiteX2183" fmla="*/ 10429208 w 12192000"/>
              <a:gd name="connsiteY2183" fmla="*/ 650431 h 2007826"/>
              <a:gd name="connsiteX2184" fmla="*/ 10421207 w 12192000"/>
              <a:gd name="connsiteY2184" fmla="*/ 642762 h 2007826"/>
              <a:gd name="connsiteX2185" fmla="*/ 10428922 w 12192000"/>
              <a:gd name="connsiteY2185" fmla="*/ 642685 h 2007826"/>
              <a:gd name="connsiteX2186" fmla="*/ 11082623 w 12192000"/>
              <a:gd name="connsiteY2186" fmla="*/ 639190 h 2007826"/>
              <a:gd name="connsiteX2187" fmla="*/ 11090433 w 12192000"/>
              <a:gd name="connsiteY2187" fmla="*/ 650383 h 2007826"/>
              <a:gd name="connsiteX2188" fmla="*/ 11082623 w 12192000"/>
              <a:gd name="connsiteY2188" fmla="*/ 639190 h 2007826"/>
              <a:gd name="connsiteX2189" fmla="*/ 10401538 w 12192000"/>
              <a:gd name="connsiteY2189" fmla="*/ 638428 h 2007826"/>
              <a:gd name="connsiteX2190" fmla="*/ 10397442 w 12192000"/>
              <a:gd name="connsiteY2190" fmla="*/ 638666 h 2007826"/>
              <a:gd name="connsiteX2191" fmla="*/ 9473660 w 12192000"/>
              <a:gd name="connsiteY2191" fmla="*/ 638333 h 2007826"/>
              <a:gd name="connsiteX2192" fmla="*/ 9474232 w 12192000"/>
              <a:gd name="connsiteY2192" fmla="*/ 649431 h 2007826"/>
              <a:gd name="connsiteX2193" fmla="*/ 9473660 w 12192000"/>
              <a:gd name="connsiteY2193" fmla="*/ 638333 h 2007826"/>
              <a:gd name="connsiteX2194" fmla="*/ 10412063 w 12192000"/>
              <a:gd name="connsiteY2194" fmla="*/ 637570 h 2007826"/>
              <a:gd name="connsiteX2195" fmla="*/ 10409110 w 12192000"/>
              <a:gd name="connsiteY2195" fmla="*/ 650478 h 2007826"/>
              <a:gd name="connsiteX2196" fmla="*/ 10412063 w 12192000"/>
              <a:gd name="connsiteY2196" fmla="*/ 637570 h 2007826"/>
              <a:gd name="connsiteX2197" fmla="*/ 10987135 w 12192000"/>
              <a:gd name="connsiteY2197" fmla="*/ 637094 h 2007826"/>
              <a:gd name="connsiteX2198" fmla="*/ 10986992 w 12192000"/>
              <a:gd name="connsiteY2198" fmla="*/ 657432 h 2007826"/>
              <a:gd name="connsiteX2199" fmla="*/ 10976990 w 12192000"/>
              <a:gd name="connsiteY2199" fmla="*/ 637142 h 2007826"/>
              <a:gd name="connsiteX2200" fmla="*/ 10987135 w 12192000"/>
              <a:gd name="connsiteY2200" fmla="*/ 637094 h 2007826"/>
              <a:gd name="connsiteX2201" fmla="*/ 9481042 w 12192000"/>
              <a:gd name="connsiteY2201" fmla="*/ 635856 h 2007826"/>
              <a:gd name="connsiteX2202" fmla="*/ 9494520 w 12192000"/>
              <a:gd name="connsiteY2202" fmla="*/ 643858 h 2007826"/>
              <a:gd name="connsiteX2203" fmla="*/ 9502426 w 12192000"/>
              <a:gd name="connsiteY2203" fmla="*/ 656337 h 2007826"/>
              <a:gd name="connsiteX2204" fmla="*/ 9510284 w 12192000"/>
              <a:gd name="connsiteY2204" fmla="*/ 643620 h 2007826"/>
              <a:gd name="connsiteX2205" fmla="*/ 9514761 w 12192000"/>
              <a:gd name="connsiteY2205" fmla="*/ 654194 h 2007826"/>
              <a:gd name="connsiteX2206" fmla="*/ 9515999 w 12192000"/>
              <a:gd name="connsiteY2206" fmla="*/ 641334 h 2007826"/>
              <a:gd name="connsiteX2207" fmla="*/ 9501044 w 12192000"/>
              <a:gd name="connsiteY2207" fmla="*/ 643763 h 2007826"/>
              <a:gd name="connsiteX2208" fmla="*/ 9503664 w 12192000"/>
              <a:gd name="connsiteY2208" fmla="*/ 640190 h 2007826"/>
              <a:gd name="connsiteX2209" fmla="*/ 9481042 w 12192000"/>
              <a:gd name="connsiteY2209" fmla="*/ 635856 h 2007826"/>
              <a:gd name="connsiteX2210" fmla="*/ 9747939 w 12192000"/>
              <a:gd name="connsiteY2210" fmla="*/ 635612 h 2007826"/>
              <a:gd name="connsiteX2211" fmla="*/ 9741218 w 12192000"/>
              <a:gd name="connsiteY2211" fmla="*/ 638047 h 2007826"/>
              <a:gd name="connsiteX2212" fmla="*/ 9751552 w 12192000"/>
              <a:gd name="connsiteY2212" fmla="*/ 641143 h 2007826"/>
              <a:gd name="connsiteX2213" fmla="*/ 9747939 w 12192000"/>
              <a:gd name="connsiteY2213" fmla="*/ 635612 h 2007826"/>
              <a:gd name="connsiteX2214" fmla="*/ 11000470 w 12192000"/>
              <a:gd name="connsiteY2214" fmla="*/ 635284 h 2007826"/>
              <a:gd name="connsiteX2215" fmla="*/ 11003089 w 12192000"/>
              <a:gd name="connsiteY2215" fmla="*/ 657098 h 2007826"/>
              <a:gd name="connsiteX2216" fmla="*/ 11006946 w 12192000"/>
              <a:gd name="connsiteY2216" fmla="*/ 640571 h 2007826"/>
              <a:gd name="connsiteX2217" fmla="*/ 11012042 w 12192000"/>
              <a:gd name="connsiteY2217" fmla="*/ 650049 h 2007826"/>
              <a:gd name="connsiteX2218" fmla="*/ 11024806 w 12192000"/>
              <a:gd name="connsiteY2218" fmla="*/ 644905 h 2007826"/>
              <a:gd name="connsiteX2219" fmla="*/ 11025139 w 12192000"/>
              <a:gd name="connsiteY2219" fmla="*/ 667101 h 2007826"/>
              <a:gd name="connsiteX2220" fmla="*/ 11012852 w 12192000"/>
              <a:gd name="connsiteY2220" fmla="*/ 659861 h 2007826"/>
              <a:gd name="connsiteX2221" fmla="*/ 10991706 w 12192000"/>
              <a:gd name="connsiteY2221" fmla="*/ 660766 h 2007826"/>
              <a:gd name="connsiteX2222" fmla="*/ 11000470 w 12192000"/>
              <a:gd name="connsiteY2222" fmla="*/ 635284 h 2007826"/>
              <a:gd name="connsiteX2223" fmla="*/ 9722072 w 12192000"/>
              <a:gd name="connsiteY2223" fmla="*/ 633379 h 2007826"/>
              <a:gd name="connsiteX2224" fmla="*/ 9734217 w 12192000"/>
              <a:gd name="connsiteY2224" fmla="*/ 641191 h 2007826"/>
              <a:gd name="connsiteX2225" fmla="*/ 9722072 w 12192000"/>
              <a:gd name="connsiteY2225" fmla="*/ 633379 h 2007826"/>
              <a:gd name="connsiteX2226" fmla="*/ 10383058 w 12192000"/>
              <a:gd name="connsiteY2226" fmla="*/ 633140 h 2007826"/>
              <a:gd name="connsiteX2227" fmla="*/ 10390965 w 12192000"/>
              <a:gd name="connsiteY2227" fmla="*/ 641142 h 2007826"/>
              <a:gd name="connsiteX2228" fmla="*/ 10383058 w 12192000"/>
              <a:gd name="connsiteY2228" fmla="*/ 633140 h 2007826"/>
              <a:gd name="connsiteX2229" fmla="*/ 9893380 w 12192000"/>
              <a:gd name="connsiteY2229" fmla="*/ 633094 h 2007826"/>
              <a:gd name="connsiteX2230" fmla="*/ 9890856 w 12192000"/>
              <a:gd name="connsiteY2230" fmla="*/ 645382 h 2007826"/>
              <a:gd name="connsiteX2231" fmla="*/ 9893380 w 12192000"/>
              <a:gd name="connsiteY2231" fmla="*/ 633094 h 2007826"/>
              <a:gd name="connsiteX2232" fmla="*/ 2481697 w 12192000"/>
              <a:gd name="connsiteY2232" fmla="*/ 632474 h 2007826"/>
              <a:gd name="connsiteX2233" fmla="*/ 2464411 w 12192000"/>
              <a:gd name="connsiteY2233" fmla="*/ 634189 h 2007826"/>
              <a:gd name="connsiteX2234" fmla="*/ 2446886 w 12192000"/>
              <a:gd name="connsiteY2234" fmla="*/ 637380 h 2007826"/>
              <a:gd name="connsiteX2235" fmla="*/ 2447458 w 12192000"/>
              <a:gd name="connsiteY2235" fmla="*/ 643191 h 2007826"/>
              <a:gd name="connsiteX2236" fmla="*/ 2481649 w 12192000"/>
              <a:gd name="connsiteY2236" fmla="*/ 636332 h 2007826"/>
              <a:gd name="connsiteX2237" fmla="*/ 9709219 w 12192000"/>
              <a:gd name="connsiteY2237" fmla="*/ 630569 h 2007826"/>
              <a:gd name="connsiteX2238" fmla="*/ 9702070 w 12192000"/>
              <a:gd name="connsiteY2238" fmla="*/ 632855 h 2007826"/>
              <a:gd name="connsiteX2239" fmla="*/ 9712690 w 12192000"/>
              <a:gd name="connsiteY2239" fmla="*/ 635856 h 2007826"/>
              <a:gd name="connsiteX2240" fmla="*/ 9709219 w 12192000"/>
              <a:gd name="connsiteY2240" fmla="*/ 630569 h 2007826"/>
              <a:gd name="connsiteX2241" fmla="*/ 9435227 w 12192000"/>
              <a:gd name="connsiteY2241" fmla="*/ 629283 h 2007826"/>
              <a:gd name="connsiteX2242" fmla="*/ 9435227 w 12192000"/>
              <a:gd name="connsiteY2242" fmla="*/ 629283 h 2007826"/>
              <a:gd name="connsiteX2243" fmla="*/ 9450800 w 12192000"/>
              <a:gd name="connsiteY2243" fmla="*/ 628998 h 2007826"/>
              <a:gd name="connsiteX2244" fmla="*/ 9448467 w 12192000"/>
              <a:gd name="connsiteY2244" fmla="*/ 646573 h 2007826"/>
              <a:gd name="connsiteX2245" fmla="*/ 9453562 w 12192000"/>
              <a:gd name="connsiteY2245" fmla="*/ 646716 h 2007826"/>
              <a:gd name="connsiteX2246" fmla="*/ 9453467 w 12192000"/>
              <a:gd name="connsiteY2246" fmla="*/ 633522 h 2007826"/>
              <a:gd name="connsiteX2247" fmla="*/ 9468231 w 12192000"/>
              <a:gd name="connsiteY2247" fmla="*/ 648383 h 2007826"/>
              <a:gd name="connsiteX2248" fmla="*/ 9461992 w 12192000"/>
              <a:gd name="connsiteY2248" fmla="*/ 633999 h 2007826"/>
              <a:gd name="connsiteX2249" fmla="*/ 9450800 w 12192000"/>
              <a:gd name="connsiteY2249" fmla="*/ 628998 h 2007826"/>
              <a:gd name="connsiteX2250" fmla="*/ 9396651 w 12192000"/>
              <a:gd name="connsiteY2250" fmla="*/ 628950 h 2007826"/>
              <a:gd name="connsiteX2251" fmla="*/ 9396651 w 12192000"/>
              <a:gd name="connsiteY2251" fmla="*/ 628950 h 2007826"/>
              <a:gd name="connsiteX2252" fmla="*/ 1491329 w 12192000"/>
              <a:gd name="connsiteY2252" fmla="*/ 628187 h 2007826"/>
              <a:gd name="connsiteX2253" fmla="*/ 1491329 w 12192000"/>
              <a:gd name="connsiteY2253" fmla="*/ 628187 h 2007826"/>
              <a:gd name="connsiteX2254" fmla="*/ 1485044 w 12192000"/>
              <a:gd name="connsiteY2254" fmla="*/ 627949 h 2007826"/>
              <a:gd name="connsiteX2255" fmla="*/ 1476900 w 12192000"/>
              <a:gd name="connsiteY2255" fmla="*/ 641047 h 2007826"/>
              <a:gd name="connsiteX2256" fmla="*/ 1485044 w 12192000"/>
              <a:gd name="connsiteY2256" fmla="*/ 627949 h 2007826"/>
              <a:gd name="connsiteX2257" fmla="*/ 11045475 w 12192000"/>
              <a:gd name="connsiteY2257" fmla="*/ 626758 h 2007826"/>
              <a:gd name="connsiteX2258" fmla="*/ 11064001 w 12192000"/>
              <a:gd name="connsiteY2258" fmla="*/ 633331 h 2007826"/>
              <a:gd name="connsiteX2259" fmla="*/ 11062525 w 12192000"/>
              <a:gd name="connsiteY2259" fmla="*/ 643143 h 2007826"/>
              <a:gd name="connsiteX2260" fmla="*/ 11044237 w 12192000"/>
              <a:gd name="connsiteY2260" fmla="*/ 641190 h 2007826"/>
              <a:gd name="connsiteX2261" fmla="*/ 11045475 w 12192000"/>
              <a:gd name="connsiteY2261" fmla="*/ 626758 h 2007826"/>
              <a:gd name="connsiteX2262" fmla="*/ 9681121 w 12192000"/>
              <a:gd name="connsiteY2262" fmla="*/ 625372 h 2007826"/>
              <a:gd name="connsiteX2263" fmla="*/ 9672542 w 12192000"/>
              <a:gd name="connsiteY2263" fmla="*/ 625949 h 2007826"/>
              <a:gd name="connsiteX2264" fmla="*/ 9685448 w 12192000"/>
              <a:gd name="connsiteY2264" fmla="*/ 631760 h 2007826"/>
              <a:gd name="connsiteX2265" fmla="*/ 9681121 w 12192000"/>
              <a:gd name="connsiteY2265" fmla="*/ 625372 h 2007826"/>
              <a:gd name="connsiteX2266" fmla="*/ 9844469 w 12192000"/>
              <a:gd name="connsiteY2266" fmla="*/ 624901 h 2007826"/>
              <a:gd name="connsiteX2267" fmla="*/ 9834944 w 12192000"/>
              <a:gd name="connsiteY2267" fmla="*/ 639857 h 2007826"/>
              <a:gd name="connsiteX2268" fmla="*/ 9844469 w 12192000"/>
              <a:gd name="connsiteY2268" fmla="*/ 624901 h 2007826"/>
              <a:gd name="connsiteX2269" fmla="*/ 11015328 w 12192000"/>
              <a:gd name="connsiteY2269" fmla="*/ 624854 h 2007826"/>
              <a:gd name="connsiteX2270" fmla="*/ 11034569 w 12192000"/>
              <a:gd name="connsiteY2270" fmla="*/ 628235 h 2007826"/>
              <a:gd name="connsiteX2271" fmla="*/ 11031426 w 12192000"/>
              <a:gd name="connsiteY2271" fmla="*/ 635808 h 2007826"/>
              <a:gd name="connsiteX2272" fmla="*/ 11015328 w 12192000"/>
              <a:gd name="connsiteY2272" fmla="*/ 624854 h 2007826"/>
              <a:gd name="connsiteX2273" fmla="*/ 9825562 w 12192000"/>
              <a:gd name="connsiteY2273" fmla="*/ 623568 h 2007826"/>
              <a:gd name="connsiteX2274" fmla="*/ 9825562 w 12192000"/>
              <a:gd name="connsiteY2274" fmla="*/ 623568 h 2007826"/>
              <a:gd name="connsiteX2275" fmla="*/ 1569056 w 12192000"/>
              <a:gd name="connsiteY2275" fmla="*/ 622996 h 2007826"/>
              <a:gd name="connsiteX2276" fmla="*/ 1553101 w 12192000"/>
              <a:gd name="connsiteY2276" fmla="*/ 633617 h 2007826"/>
              <a:gd name="connsiteX2277" fmla="*/ 1552815 w 12192000"/>
              <a:gd name="connsiteY2277" fmla="*/ 636285 h 2007826"/>
              <a:gd name="connsiteX2278" fmla="*/ 1526955 w 12192000"/>
              <a:gd name="connsiteY2278" fmla="*/ 640095 h 2007826"/>
              <a:gd name="connsiteX2279" fmla="*/ 1507048 w 12192000"/>
              <a:gd name="connsiteY2279" fmla="*/ 641048 h 2007826"/>
              <a:gd name="connsiteX2280" fmla="*/ 1492808 w 12192000"/>
              <a:gd name="connsiteY2280" fmla="*/ 648383 h 2007826"/>
              <a:gd name="connsiteX2281" fmla="*/ 1473901 w 12192000"/>
              <a:gd name="connsiteY2281" fmla="*/ 655861 h 2007826"/>
              <a:gd name="connsiteX2282" fmla="*/ 1468949 w 12192000"/>
              <a:gd name="connsiteY2282" fmla="*/ 651669 h 2007826"/>
              <a:gd name="connsiteX2283" fmla="*/ 1462615 w 12192000"/>
              <a:gd name="connsiteY2283" fmla="*/ 659957 h 2007826"/>
              <a:gd name="connsiteX2284" fmla="*/ 1436040 w 12192000"/>
              <a:gd name="connsiteY2284" fmla="*/ 664005 h 2007826"/>
              <a:gd name="connsiteX2285" fmla="*/ 1421467 w 12192000"/>
              <a:gd name="connsiteY2285" fmla="*/ 669530 h 2007826"/>
              <a:gd name="connsiteX2286" fmla="*/ 1406893 w 12192000"/>
              <a:gd name="connsiteY2286" fmla="*/ 678294 h 2007826"/>
              <a:gd name="connsiteX2287" fmla="*/ 1450899 w 12192000"/>
              <a:gd name="connsiteY2287" fmla="*/ 667053 h 2007826"/>
              <a:gd name="connsiteX2288" fmla="*/ 1458995 w 12192000"/>
              <a:gd name="connsiteY2288" fmla="*/ 671816 h 2007826"/>
              <a:gd name="connsiteX2289" fmla="*/ 1457328 w 12192000"/>
              <a:gd name="connsiteY2289" fmla="*/ 666482 h 2007826"/>
              <a:gd name="connsiteX2290" fmla="*/ 1473711 w 12192000"/>
              <a:gd name="connsiteY2290" fmla="*/ 662910 h 2007826"/>
              <a:gd name="connsiteX2291" fmla="*/ 1536575 w 12192000"/>
              <a:gd name="connsiteY2291" fmla="*/ 644239 h 2007826"/>
              <a:gd name="connsiteX2292" fmla="*/ 1569246 w 12192000"/>
              <a:gd name="connsiteY2292" fmla="*/ 632093 h 2007826"/>
              <a:gd name="connsiteX2293" fmla="*/ 1573865 w 12192000"/>
              <a:gd name="connsiteY2293" fmla="*/ 637237 h 2007826"/>
              <a:gd name="connsiteX2294" fmla="*/ 1583105 w 12192000"/>
              <a:gd name="connsiteY2294" fmla="*/ 627616 h 2007826"/>
              <a:gd name="connsiteX2295" fmla="*/ 1588819 w 12192000"/>
              <a:gd name="connsiteY2295" fmla="*/ 632522 h 2007826"/>
              <a:gd name="connsiteX2296" fmla="*/ 1596772 w 12192000"/>
              <a:gd name="connsiteY2296" fmla="*/ 626378 h 2007826"/>
              <a:gd name="connsiteX2297" fmla="*/ 1579009 w 12192000"/>
              <a:gd name="connsiteY2297" fmla="*/ 640857 h 2007826"/>
              <a:gd name="connsiteX2298" fmla="*/ 1569532 w 12192000"/>
              <a:gd name="connsiteY2298" fmla="*/ 643001 h 2007826"/>
              <a:gd name="connsiteX2299" fmla="*/ 1549815 w 12192000"/>
              <a:gd name="connsiteY2299" fmla="*/ 648240 h 2007826"/>
              <a:gd name="connsiteX2300" fmla="*/ 1517192 w 12192000"/>
              <a:gd name="connsiteY2300" fmla="*/ 658671 h 2007826"/>
              <a:gd name="connsiteX2301" fmla="*/ 1497762 w 12192000"/>
              <a:gd name="connsiteY2301" fmla="*/ 661576 h 2007826"/>
              <a:gd name="connsiteX2302" fmla="*/ 1479473 w 12192000"/>
              <a:gd name="connsiteY2302" fmla="*/ 668768 h 2007826"/>
              <a:gd name="connsiteX2303" fmla="*/ 1445089 w 12192000"/>
              <a:gd name="connsiteY2303" fmla="*/ 676675 h 2007826"/>
              <a:gd name="connsiteX2304" fmla="*/ 1421657 w 12192000"/>
              <a:gd name="connsiteY2304" fmla="*/ 683438 h 2007826"/>
              <a:gd name="connsiteX2305" fmla="*/ 1412323 w 12192000"/>
              <a:gd name="connsiteY2305" fmla="*/ 685962 h 2007826"/>
              <a:gd name="connsiteX2306" fmla="*/ 1369317 w 12192000"/>
              <a:gd name="connsiteY2306" fmla="*/ 697727 h 2007826"/>
              <a:gd name="connsiteX2307" fmla="*/ 1333457 w 12192000"/>
              <a:gd name="connsiteY2307" fmla="*/ 704252 h 2007826"/>
              <a:gd name="connsiteX2308" fmla="*/ 1333790 w 12192000"/>
              <a:gd name="connsiteY2308" fmla="*/ 707920 h 2007826"/>
              <a:gd name="connsiteX2309" fmla="*/ 1315883 w 12192000"/>
              <a:gd name="connsiteY2309" fmla="*/ 709873 h 2007826"/>
              <a:gd name="connsiteX2310" fmla="*/ 1332647 w 12192000"/>
              <a:gd name="connsiteY2310" fmla="*/ 702538 h 2007826"/>
              <a:gd name="connsiteX2311" fmla="*/ 1340600 w 12192000"/>
              <a:gd name="connsiteY2311" fmla="*/ 694107 h 2007826"/>
              <a:gd name="connsiteX2312" fmla="*/ 1359460 w 12192000"/>
              <a:gd name="connsiteY2312" fmla="*/ 694964 h 2007826"/>
              <a:gd name="connsiteX2313" fmla="*/ 1366556 w 12192000"/>
              <a:gd name="connsiteY2313" fmla="*/ 684629 h 2007826"/>
              <a:gd name="connsiteX2314" fmla="*/ 1350935 w 12192000"/>
              <a:gd name="connsiteY2314" fmla="*/ 685391 h 2007826"/>
              <a:gd name="connsiteX2315" fmla="*/ 1358411 w 12192000"/>
              <a:gd name="connsiteY2315" fmla="*/ 674865 h 2007826"/>
              <a:gd name="connsiteX2316" fmla="*/ 1364461 w 12192000"/>
              <a:gd name="connsiteY2316" fmla="*/ 677627 h 2007826"/>
              <a:gd name="connsiteX2317" fmla="*/ 1388605 w 12192000"/>
              <a:gd name="connsiteY2317" fmla="*/ 669625 h 2007826"/>
              <a:gd name="connsiteX2318" fmla="*/ 1371889 w 12192000"/>
              <a:gd name="connsiteY2318" fmla="*/ 680056 h 2007826"/>
              <a:gd name="connsiteX2319" fmla="*/ 1371222 w 12192000"/>
              <a:gd name="connsiteY2319" fmla="*/ 691487 h 2007826"/>
              <a:gd name="connsiteX2320" fmla="*/ 1378271 w 12192000"/>
              <a:gd name="connsiteY2320" fmla="*/ 684581 h 2007826"/>
              <a:gd name="connsiteX2321" fmla="*/ 1384748 w 12192000"/>
              <a:gd name="connsiteY2321" fmla="*/ 687725 h 2007826"/>
              <a:gd name="connsiteX2322" fmla="*/ 1391796 w 12192000"/>
              <a:gd name="connsiteY2322" fmla="*/ 681342 h 2007826"/>
              <a:gd name="connsiteX2323" fmla="*/ 1406512 w 12192000"/>
              <a:gd name="connsiteY2323" fmla="*/ 680437 h 2007826"/>
              <a:gd name="connsiteX2324" fmla="*/ 1409799 w 12192000"/>
              <a:gd name="connsiteY2324" fmla="*/ 661195 h 2007826"/>
              <a:gd name="connsiteX2325" fmla="*/ 1431611 w 12192000"/>
              <a:gd name="connsiteY2325" fmla="*/ 659242 h 2007826"/>
              <a:gd name="connsiteX2326" fmla="*/ 1445517 w 12192000"/>
              <a:gd name="connsiteY2326" fmla="*/ 654432 h 2007826"/>
              <a:gd name="connsiteX2327" fmla="*/ 1463234 w 12192000"/>
              <a:gd name="connsiteY2327" fmla="*/ 650431 h 2007826"/>
              <a:gd name="connsiteX2328" fmla="*/ 1462281 w 12192000"/>
              <a:gd name="connsiteY2328" fmla="*/ 641143 h 2007826"/>
              <a:gd name="connsiteX2329" fmla="*/ 1445279 w 12192000"/>
              <a:gd name="connsiteY2329" fmla="*/ 648287 h 2007826"/>
              <a:gd name="connsiteX2330" fmla="*/ 1426229 w 12192000"/>
              <a:gd name="connsiteY2330" fmla="*/ 655861 h 2007826"/>
              <a:gd name="connsiteX2331" fmla="*/ 1422181 w 12192000"/>
              <a:gd name="connsiteY2331" fmla="*/ 652955 h 2007826"/>
              <a:gd name="connsiteX2332" fmla="*/ 1363746 w 12192000"/>
              <a:gd name="connsiteY2332" fmla="*/ 670673 h 2007826"/>
              <a:gd name="connsiteX2333" fmla="*/ 1372603 w 12192000"/>
              <a:gd name="connsiteY2333" fmla="*/ 655670 h 2007826"/>
              <a:gd name="connsiteX2334" fmla="*/ 1378461 w 12192000"/>
              <a:gd name="connsiteY2334" fmla="*/ 659576 h 2007826"/>
              <a:gd name="connsiteX2335" fmla="*/ 1393415 w 12192000"/>
              <a:gd name="connsiteY2335" fmla="*/ 654527 h 2007826"/>
              <a:gd name="connsiteX2336" fmla="*/ 1450756 w 12192000"/>
              <a:gd name="connsiteY2336" fmla="*/ 640476 h 2007826"/>
              <a:gd name="connsiteX2337" fmla="*/ 1473187 w 12192000"/>
              <a:gd name="connsiteY2337" fmla="*/ 632189 h 2007826"/>
              <a:gd name="connsiteX2338" fmla="*/ 1466614 w 12192000"/>
              <a:gd name="connsiteY2338" fmla="*/ 647192 h 2007826"/>
              <a:gd name="connsiteX2339" fmla="*/ 1483522 w 12192000"/>
              <a:gd name="connsiteY2339" fmla="*/ 646192 h 2007826"/>
              <a:gd name="connsiteX2340" fmla="*/ 1502333 w 12192000"/>
              <a:gd name="connsiteY2340" fmla="*/ 638190 h 2007826"/>
              <a:gd name="connsiteX2341" fmla="*/ 1521859 w 12192000"/>
              <a:gd name="connsiteY2341" fmla="*/ 636618 h 2007826"/>
              <a:gd name="connsiteX2342" fmla="*/ 1541004 w 12192000"/>
              <a:gd name="connsiteY2342" fmla="*/ 626616 h 2007826"/>
              <a:gd name="connsiteX2343" fmla="*/ 1545767 w 12192000"/>
              <a:gd name="connsiteY2343" fmla="*/ 631855 h 2007826"/>
              <a:gd name="connsiteX2344" fmla="*/ 1549910 w 12192000"/>
              <a:gd name="connsiteY2344" fmla="*/ 627235 h 2007826"/>
              <a:gd name="connsiteX2345" fmla="*/ 1569056 w 12192000"/>
              <a:gd name="connsiteY2345" fmla="*/ 622996 h 2007826"/>
              <a:gd name="connsiteX2346" fmla="*/ 9411081 w 12192000"/>
              <a:gd name="connsiteY2346" fmla="*/ 622949 h 2007826"/>
              <a:gd name="connsiteX2347" fmla="*/ 9412510 w 12192000"/>
              <a:gd name="connsiteY2347" fmla="*/ 641143 h 2007826"/>
              <a:gd name="connsiteX2348" fmla="*/ 9411081 w 12192000"/>
              <a:gd name="connsiteY2348" fmla="*/ 622949 h 2007826"/>
              <a:gd name="connsiteX2349" fmla="*/ 10925079 w 12192000"/>
              <a:gd name="connsiteY2349" fmla="*/ 622805 h 2007826"/>
              <a:gd name="connsiteX2350" fmla="*/ 10935271 w 12192000"/>
              <a:gd name="connsiteY2350" fmla="*/ 622805 h 2007826"/>
              <a:gd name="connsiteX2351" fmla="*/ 10930318 w 12192000"/>
              <a:gd name="connsiteY2351" fmla="*/ 630616 h 2007826"/>
              <a:gd name="connsiteX2352" fmla="*/ 10951225 w 12192000"/>
              <a:gd name="connsiteY2352" fmla="*/ 631474 h 2007826"/>
              <a:gd name="connsiteX2353" fmla="*/ 10943986 w 12192000"/>
              <a:gd name="connsiteY2353" fmla="*/ 632426 h 2007826"/>
              <a:gd name="connsiteX2354" fmla="*/ 10944510 w 12192000"/>
              <a:gd name="connsiteY2354" fmla="*/ 638523 h 2007826"/>
              <a:gd name="connsiteX2355" fmla="*/ 10958226 w 12192000"/>
              <a:gd name="connsiteY2355" fmla="*/ 626425 h 2007826"/>
              <a:gd name="connsiteX2356" fmla="*/ 10959941 w 12192000"/>
              <a:gd name="connsiteY2356" fmla="*/ 647287 h 2007826"/>
              <a:gd name="connsiteX2357" fmla="*/ 10972656 w 12192000"/>
              <a:gd name="connsiteY2357" fmla="*/ 631140 h 2007826"/>
              <a:gd name="connsiteX2358" fmla="*/ 10972895 w 12192000"/>
              <a:gd name="connsiteY2358" fmla="*/ 652859 h 2007826"/>
              <a:gd name="connsiteX2359" fmla="*/ 10939080 w 12192000"/>
              <a:gd name="connsiteY2359" fmla="*/ 645620 h 2007826"/>
              <a:gd name="connsiteX2360" fmla="*/ 10937890 w 12192000"/>
              <a:gd name="connsiteY2360" fmla="*/ 633045 h 2007826"/>
              <a:gd name="connsiteX2361" fmla="*/ 10925508 w 12192000"/>
              <a:gd name="connsiteY2361" fmla="*/ 643714 h 2007826"/>
              <a:gd name="connsiteX2362" fmla="*/ 10925079 w 12192000"/>
              <a:gd name="connsiteY2362" fmla="*/ 622805 h 2007826"/>
              <a:gd name="connsiteX2363" fmla="*/ 10345817 w 12192000"/>
              <a:gd name="connsiteY2363" fmla="*/ 622234 h 2007826"/>
              <a:gd name="connsiteX2364" fmla="*/ 10363247 w 12192000"/>
              <a:gd name="connsiteY2364" fmla="*/ 628664 h 2007826"/>
              <a:gd name="connsiteX2365" fmla="*/ 10362913 w 12192000"/>
              <a:gd name="connsiteY2365" fmla="*/ 638619 h 2007826"/>
              <a:gd name="connsiteX2366" fmla="*/ 10351055 w 12192000"/>
              <a:gd name="connsiteY2366" fmla="*/ 632617 h 2007826"/>
              <a:gd name="connsiteX2367" fmla="*/ 10337958 w 12192000"/>
              <a:gd name="connsiteY2367" fmla="*/ 637952 h 2007826"/>
              <a:gd name="connsiteX2368" fmla="*/ 10345817 w 12192000"/>
              <a:gd name="connsiteY2368" fmla="*/ 622234 h 2007826"/>
              <a:gd name="connsiteX2369" fmla="*/ 2796832 w 12192000"/>
              <a:gd name="connsiteY2369" fmla="*/ 622044 h 2007826"/>
              <a:gd name="connsiteX2370" fmla="*/ 2794731 w 12192000"/>
              <a:gd name="connsiteY2370" fmla="*/ 627235 h 2007826"/>
              <a:gd name="connsiteX2371" fmla="*/ 2788908 w 12192000"/>
              <a:gd name="connsiteY2371" fmla="*/ 623091 h 2007826"/>
              <a:gd name="connsiteX2372" fmla="*/ 2774204 w 12192000"/>
              <a:gd name="connsiteY2372" fmla="*/ 629950 h 2007826"/>
              <a:gd name="connsiteX2373" fmla="*/ 2715100 w 12192000"/>
              <a:gd name="connsiteY2373" fmla="*/ 640381 h 2007826"/>
              <a:gd name="connsiteX2374" fmla="*/ 2707569 w 12192000"/>
              <a:gd name="connsiteY2374" fmla="*/ 638428 h 2007826"/>
              <a:gd name="connsiteX2375" fmla="*/ 2691849 w 12192000"/>
              <a:gd name="connsiteY2375" fmla="*/ 643001 h 2007826"/>
              <a:gd name="connsiteX2376" fmla="*/ 2689753 w 12192000"/>
              <a:gd name="connsiteY2376" fmla="*/ 647906 h 2007826"/>
              <a:gd name="connsiteX2377" fmla="*/ 2685246 w 12192000"/>
              <a:gd name="connsiteY2377" fmla="*/ 641762 h 2007826"/>
              <a:gd name="connsiteX2378" fmla="*/ 2672040 w 12192000"/>
              <a:gd name="connsiteY2378" fmla="*/ 650240 h 2007826"/>
              <a:gd name="connsiteX2379" fmla="*/ 2658465 w 12192000"/>
              <a:gd name="connsiteY2379" fmla="*/ 643715 h 2007826"/>
              <a:gd name="connsiteX2380" fmla="*/ 2656654 w 12192000"/>
              <a:gd name="connsiteY2380" fmla="*/ 654051 h 2007826"/>
              <a:gd name="connsiteX2381" fmla="*/ 2644940 w 12192000"/>
              <a:gd name="connsiteY2381" fmla="*/ 647764 h 2007826"/>
              <a:gd name="connsiteX2382" fmla="*/ 2637368 w 12192000"/>
              <a:gd name="connsiteY2382" fmla="*/ 654670 h 2007826"/>
              <a:gd name="connsiteX2383" fmla="*/ 2631368 w 12192000"/>
              <a:gd name="connsiteY2383" fmla="*/ 651241 h 2007826"/>
              <a:gd name="connsiteX2384" fmla="*/ 2623224 w 12192000"/>
              <a:gd name="connsiteY2384" fmla="*/ 659814 h 2007826"/>
              <a:gd name="connsiteX2385" fmla="*/ 2610225 w 12192000"/>
              <a:gd name="connsiteY2385" fmla="*/ 660957 h 2007826"/>
              <a:gd name="connsiteX2386" fmla="*/ 2609463 w 12192000"/>
              <a:gd name="connsiteY2386" fmla="*/ 653527 h 2007826"/>
              <a:gd name="connsiteX2387" fmla="*/ 2599224 w 12192000"/>
              <a:gd name="connsiteY2387" fmla="*/ 665196 h 2007826"/>
              <a:gd name="connsiteX2388" fmla="*/ 2593796 w 12192000"/>
              <a:gd name="connsiteY2388" fmla="*/ 661290 h 2007826"/>
              <a:gd name="connsiteX2389" fmla="*/ 2578414 w 12192000"/>
              <a:gd name="connsiteY2389" fmla="*/ 663053 h 2007826"/>
              <a:gd name="connsiteX2390" fmla="*/ 2557223 w 12192000"/>
              <a:gd name="connsiteY2390" fmla="*/ 672912 h 2007826"/>
              <a:gd name="connsiteX2391" fmla="*/ 2569366 w 12192000"/>
              <a:gd name="connsiteY2391" fmla="*/ 678770 h 2007826"/>
              <a:gd name="connsiteX2392" fmla="*/ 2579652 w 12192000"/>
              <a:gd name="connsiteY2392" fmla="*/ 679056 h 2007826"/>
              <a:gd name="connsiteX2393" fmla="*/ 2598796 w 12192000"/>
              <a:gd name="connsiteY2393" fmla="*/ 671197 h 2007826"/>
              <a:gd name="connsiteX2394" fmla="*/ 2606129 w 12192000"/>
              <a:gd name="connsiteY2394" fmla="*/ 673198 h 2007826"/>
              <a:gd name="connsiteX2395" fmla="*/ 2615510 w 12192000"/>
              <a:gd name="connsiteY2395" fmla="*/ 676341 h 2007826"/>
              <a:gd name="connsiteX2396" fmla="*/ 2626607 w 12192000"/>
              <a:gd name="connsiteY2396" fmla="*/ 666815 h 2007826"/>
              <a:gd name="connsiteX2397" fmla="*/ 2636701 w 12192000"/>
              <a:gd name="connsiteY2397" fmla="*/ 667911 h 2007826"/>
              <a:gd name="connsiteX2398" fmla="*/ 2644226 w 12192000"/>
              <a:gd name="connsiteY2398" fmla="*/ 672245 h 2007826"/>
              <a:gd name="connsiteX2399" fmla="*/ 2652845 w 12192000"/>
              <a:gd name="connsiteY2399" fmla="*/ 653431 h 2007826"/>
              <a:gd name="connsiteX2400" fmla="*/ 2662227 w 12192000"/>
              <a:gd name="connsiteY2400" fmla="*/ 666101 h 2007826"/>
              <a:gd name="connsiteX2401" fmla="*/ 2663180 w 12192000"/>
              <a:gd name="connsiteY2401" fmla="*/ 651526 h 2007826"/>
              <a:gd name="connsiteX2402" fmla="*/ 2669084 w 12192000"/>
              <a:gd name="connsiteY2402" fmla="*/ 667435 h 2007826"/>
              <a:gd name="connsiteX2403" fmla="*/ 2678947 w 12192000"/>
              <a:gd name="connsiteY2403" fmla="*/ 650288 h 2007826"/>
              <a:gd name="connsiteX2404" fmla="*/ 2688569 w 12192000"/>
              <a:gd name="connsiteY2404" fmla="*/ 655718 h 2007826"/>
              <a:gd name="connsiteX2405" fmla="*/ 2681373 w 12192000"/>
              <a:gd name="connsiteY2405" fmla="*/ 656242 h 2007826"/>
              <a:gd name="connsiteX2406" fmla="*/ 2682279 w 12192000"/>
              <a:gd name="connsiteY2406" fmla="*/ 662719 h 2007826"/>
              <a:gd name="connsiteX2407" fmla="*/ 2695713 w 12192000"/>
              <a:gd name="connsiteY2407" fmla="*/ 648192 h 2007826"/>
              <a:gd name="connsiteX2408" fmla="*/ 2696098 w 12192000"/>
              <a:gd name="connsiteY2408" fmla="*/ 655861 h 2007826"/>
              <a:gd name="connsiteX2409" fmla="*/ 2709810 w 12192000"/>
              <a:gd name="connsiteY2409" fmla="*/ 654813 h 2007826"/>
              <a:gd name="connsiteX2410" fmla="*/ 2704812 w 12192000"/>
              <a:gd name="connsiteY2410" fmla="*/ 647668 h 2007826"/>
              <a:gd name="connsiteX2411" fmla="*/ 2725780 w 12192000"/>
              <a:gd name="connsiteY2411" fmla="*/ 641905 h 2007826"/>
              <a:gd name="connsiteX2412" fmla="*/ 2724235 w 12192000"/>
              <a:gd name="connsiteY2412" fmla="*/ 652431 h 2007826"/>
              <a:gd name="connsiteX2413" fmla="*/ 2738937 w 12192000"/>
              <a:gd name="connsiteY2413" fmla="*/ 640381 h 2007826"/>
              <a:gd name="connsiteX2414" fmla="*/ 2733950 w 12192000"/>
              <a:gd name="connsiteY2414" fmla="*/ 651526 h 2007826"/>
              <a:gd name="connsiteX2415" fmla="*/ 2737821 w 12192000"/>
              <a:gd name="connsiteY2415" fmla="*/ 651288 h 2007826"/>
              <a:gd name="connsiteX2416" fmla="*/ 2751257 w 12192000"/>
              <a:gd name="connsiteY2416" fmla="*/ 636380 h 2007826"/>
              <a:gd name="connsiteX2417" fmla="*/ 2750435 w 12192000"/>
              <a:gd name="connsiteY2417" fmla="*/ 647668 h 2007826"/>
              <a:gd name="connsiteX2418" fmla="*/ 2763535 w 12192000"/>
              <a:gd name="connsiteY2418" fmla="*/ 634999 h 2007826"/>
              <a:gd name="connsiteX2419" fmla="*/ 2761183 w 12192000"/>
              <a:gd name="connsiteY2419" fmla="*/ 646716 h 2007826"/>
              <a:gd name="connsiteX2420" fmla="*/ 2765963 w 12192000"/>
              <a:gd name="connsiteY2420" fmla="*/ 646573 h 2007826"/>
              <a:gd name="connsiteX2421" fmla="*/ 2781094 w 12192000"/>
              <a:gd name="connsiteY2421" fmla="*/ 630522 h 2007826"/>
              <a:gd name="connsiteX2422" fmla="*/ 2771495 w 12192000"/>
              <a:gd name="connsiteY2422" fmla="*/ 648430 h 2007826"/>
              <a:gd name="connsiteX2423" fmla="*/ 2783518 w 12192000"/>
              <a:gd name="connsiteY2423" fmla="*/ 637857 h 2007826"/>
              <a:gd name="connsiteX2424" fmla="*/ 2805298 w 12192000"/>
              <a:gd name="connsiteY2424" fmla="*/ 636713 h 2007826"/>
              <a:gd name="connsiteX2425" fmla="*/ 2796832 w 12192000"/>
              <a:gd name="connsiteY2425" fmla="*/ 622044 h 2007826"/>
              <a:gd name="connsiteX2426" fmla="*/ 9657296 w 12192000"/>
              <a:gd name="connsiteY2426" fmla="*/ 621264 h 2007826"/>
              <a:gd name="connsiteX2427" fmla="*/ 9650302 w 12192000"/>
              <a:gd name="connsiteY2427" fmla="*/ 623520 h 2007826"/>
              <a:gd name="connsiteX2428" fmla="*/ 9660684 w 12192000"/>
              <a:gd name="connsiteY2428" fmla="*/ 626759 h 2007826"/>
              <a:gd name="connsiteX2429" fmla="*/ 9657296 w 12192000"/>
              <a:gd name="connsiteY2429" fmla="*/ 621264 h 2007826"/>
              <a:gd name="connsiteX2430" fmla="*/ 11001804 w 12192000"/>
              <a:gd name="connsiteY2430" fmla="*/ 619519 h 2007826"/>
              <a:gd name="connsiteX2431" fmla="*/ 11010566 w 12192000"/>
              <a:gd name="connsiteY2431" fmla="*/ 630236 h 2007826"/>
              <a:gd name="connsiteX2432" fmla="*/ 11001804 w 12192000"/>
              <a:gd name="connsiteY2432" fmla="*/ 619519 h 2007826"/>
              <a:gd name="connsiteX2433" fmla="*/ 10316813 w 12192000"/>
              <a:gd name="connsiteY2433" fmla="*/ 618994 h 2007826"/>
              <a:gd name="connsiteX2434" fmla="*/ 10322766 w 12192000"/>
              <a:gd name="connsiteY2434" fmla="*/ 629521 h 2007826"/>
              <a:gd name="connsiteX2435" fmla="*/ 10316813 w 12192000"/>
              <a:gd name="connsiteY2435" fmla="*/ 618994 h 2007826"/>
              <a:gd name="connsiteX2436" fmla="*/ 10302049 w 12192000"/>
              <a:gd name="connsiteY2436" fmla="*/ 618804 h 2007826"/>
              <a:gd name="connsiteX2437" fmla="*/ 10309860 w 12192000"/>
              <a:gd name="connsiteY2437" fmla="*/ 626711 h 2007826"/>
              <a:gd name="connsiteX2438" fmla="*/ 10302049 w 12192000"/>
              <a:gd name="connsiteY2438" fmla="*/ 618804 h 2007826"/>
              <a:gd name="connsiteX2439" fmla="*/ 2550508 w 12192000"/>
              <a:gd name="connsiteY2439" fmla="*/ 618090 h 2007826"/>
              <a:gd name="connsiteX2440" fmla="*/ 2514984 w 12192000"/>
              <a:gd name="connsiteY2440" fmla="*/ 623472 h 2007826"/>
              <a:gd name="connsiteX2441" fmla="*/ 2514365 w 12192000"/>
              <a:gd name="connsiteY2441" fmla="*/ 627283 h 2007826"/>
              <a:gd name="connsiteX2442" fmla="*/ 2533270 w 12192000"/>
              <a:gd name="connsiteY2442" fmla="*/ 626568 h 2007826"/>
              <a:gd name="connsiteX2443" fmla="*/ 2534937 w 12192000"/>
              <a:gd name="connsiteY2443" fmla="*/ 623615 h 2007826"/>
              <a:gd name="connsiteX2444" fmla="*/ 2550508 w 12192000"/>
              <a:gd name="connsiteY2444" fmla="*/ 618090 h 2007826"/>
              <a:gd name="connsiteX2445" fmla="*/ 9631376 w 12192000"/>
              <a:gd name="connsiteY2445" fmla="*/ 617382 h 2007826"/>
              <a:gd name="connsiteX2446" fmla="*/ 9621774 w 12192000"/>
              <a:gd name="connsiteY2446" fmla="*/ 620900 h 2007826"/>
              <a:gd name="connsiteX2447" fmla="*/ 9638442 w 12192000"/>
              <a:gd name="connsiteY2447" fmla="*/ 626330 h 2007826"/>
              <a:gd name="connsiteX2448" fmla="*/ 9631376 w 12192000"/>
              <a:gd name="connsiteY2448" fmla="*/ 617382 h 2007826"/>
              <a:gd name="connsiteX2449" fmla="*/ 10920508 w 12192000"/>
              <a:gd name="connsiteY2449" fmla="*/ 616899 h 2007826"/>
              <a:gd name="connsiteX2450" fmla="*/ 10920031 w 12192000"/>
              <a:gd name="connsiteY2450" fmla="*/ 640904 h 2007826"/>
              <a:gd name="connsiteX2451" fmla="*/ 10910983 w 12192000"/>
              <a:gd name="connsiteY2451" fmla="*/ 636141 h 2007826"/>
              <a:gd name="connsiteX2452" fmla="*/ 10910792 w 12192000"/>
              <a:gd name="connsiteY2452" fmla="*/ 624234 h 2007826"/>
              <a:gd name="connsiteX2453" fmla="*/ 10920508 w 12192000"/>
              <a:gd name="connsiteY2453" fmla="*/ 616899 h 2007826"/>
              <a:gd name="connsiteX2454" fmla="*/ 9371409 w 12192000"/>
              <a:gd name="connsiteY2454" fmla="*/ 616852 h 2007826"/>
              <a:gd name="connsiteX2455" fmla="*/ 9375410 w 12192000"/>
              <a:gd name="connsiteY2455" fmla="*/ 632236 h 2007826"/>
              <a:gd name="connsiteX2456" fmla="*/ 9371409 w 12192000"/>
              <a:gd name="connsiteY2456" fmla="*/ 616852 h 2007826"/>
              <a:gd name="connsiteX2457" fmla="*/ 10291095 w 12192000"/>
              <a:gd name="connsiteY2457" fmla="*/ 615327 h 2007826"/>
              <a:gd name="connsiteX2458" fmla="*/ 10291095 w 12192000"/>
              <a:gd name="connsiteY2458" fmla="*/ 615327 h 2007826"/>
              <a:gd name="connsiteX2459" fmla="*/ 9773031 w 12192000"/>
              <a:gd name="connsiteY2459" fmla="*/ 613994 h 2007826"/>
              <a:gd name="connsiteX2460" fmla="*/ 9773031 w 12192000"/>
              <a:gd name="connsiteY2460" fmla="*/ 613994 h 2007826"/>
              <a:gd name="connsiteX2461" fmla="*/ 9358551 w 12192000"/>
              <a:gd name="connsiteY2461" fmla="*/ 613804 h 2007826"/>
              <a:gd name="connsiteX2462" fmla="*/ 9358551 w 12192000"/>
              <a:gd name="connsiteY2462" fmla="*/ 613804 h 2007826"/>
              <a:gd name="connsiteX2463" fmla="*/ 2854208 w 12192000"/>
              <a:gd name="connsiteY2463" fmla="*/ 613470 h 2007826"/>
              <a:gd name="connsiteX2464" fmla="*/ 2840729 w 12192000"/>
              <a:gd name="connsiteY2464" fmla="*/ 615090 h 2007826"/>
              <a:gd name="connsiteX2465" fmla="*/ 2824289 w 12192000"/>
              <a:gd name="connsiteY2465" fmla="*/ 618852 h 2007826"/>
              <a:gd name="connsiteX2466" fmla="*/ 2824432 w 12192000"/>
              <a:gd name="connsiteY2466" fmla="*/ 622329 h 2007826"/>
              <a:gd name="connsiteX2467" fmla="*/ 2838972 w 12192000"/>
              <a:gd name="connsiteY2467" fmla="*/ 631855 h 2007826"/>
              <a:gd name="connsiteX2468" fmla="*/ 2843737 w 12192000"/>
              <a:gd name="connsiteY2468" fmla="*/ 633618 h 2007826"/>
              <a:gd name="connsiteX2469" fmla="*/ 2844022 w 12192000"/>
              <a:gd name="connsiteY2469" fmla="*/ 627902 h 2007826"/>
              <a:gd name="connsiteX2470" fmla="*/ 2854208 w 12192000"/>
              <a:gd name="connsiteY2470" fmla="*/ 613470 h 2007826"/>
              <a:gd name="connsiteX2471" fmla="*/ 9787556 w 12192000"/>
              <a:gd name="connsiteY2471" fmla="*/ 613280 h 2007826"/>
              <a:gd name="connsiteX2472" fmla="*/ 9781509 w 12192000"/>
              <a:gd name="connsiteY2472" fmla="*/ 632474 h 2007826"/>
              <a:gd name="connsiteX2473" fmla="*/ 9785842 w 12192000"/>
              <a:gd name="connsiteY2473" fmla="*/ 632284 h 2007826"/>
              <a:gd name="connsiteX2474" fmla="*/ 9790462 w 12192000"/>
              <a:gd name="connsiteY2474" fmla="*/ 619329 h 2007826"/>
              <a:gd name="connsiteX2475" fmla="*/ 9800273 w 12192000"/>
              <a:gd name="connsiteY2475" fmla="*/ 631665 h 2007826"/>
              <a:gd name="connsiteX2476" fmla="*/ 9805321 w 12192000"/>
              <a:gd name="connsiteY2476" fmla="*/ 614089 h 2007826"/>
              <a:gd name="connsiteX2477" fmla="*/ 9799416 w 12192000"/>
              <a:gd name="connsiteY2477" fmla="*/ 621901 h 2007826"/>
              <a:gd name="connsiteX2478" fmla="*/ 9787556 w 12192000"/>
              <a:gd name="connsiteY2478" fmla="*/ 613280 h 2007826"/>
              <a:gd name="connsiteX2479" fmla="*/ 10891741 w 12192000"/>
              <a:gd name="connsiteY2479" fmla="*/ 613089 h 2007826"/>
              <a:gd name="connsiteX2480" fmla="*/ 10891694 w 12192000"/>
              <a:gd name="connsiteY2480" fmla="*/ 623091 h 2007826"/>
              <a:gd name="connsiteX2481" fmla="*/ 10905552 w 12192000"/>
              <a:gd name="connsiteY2481" fmla="*/ 616661 h 2007826"/>
              <a:gd name="connsiteX2482" fmla="*/ 10906076 w 12192000"/>
              <a:gd name="connsiteY2482" fmla="*/ 636713 h 2007826"/>
              <a:gd name="connsiteX2483" fmla="*/ 10887551 w 12192000"/>
              <a:gd name="connsiteY2483" fmla="*/ 631188 h 2007826"/>
              <a:gd name="connsiteX2484" fmla="*/ 10882407 w 12192000"/>
              <a:gd name="connsiteY2484" fmla="*/ 613565 h 2007826"/>
              <a:gd name="connsiteX2485" fmla="*/ 10891741 w 12192000"/>
              <a:gd name="connsiteY2485" fmla="*/ 613089 h 2007826"/>
              <a:gd name="connsiteX2486" fmla="*/ 10366422 w 12192000"/>
              <a:gd name="connsiteY2486" fmla="*/ 612628 h 2007826"/>
              <a:gd name="connsiteX2487" fmla="*/ 10360294 w 12192000"/>
              <a:gd name="connsiteY2487" fmla="*/ 613565 h 2007826"/>
              <a:gd name="connsiteX2488" fmla="*/ 10366422 w 12192000"/>
              <a:gd name="connsiteY2488" fmla="*/ 612628 h 2007826"/>
              <a:gd name="connsiteX2489" fmla="*/ 10284332 w 12192000"/>
              <a:gd name="connsiteY2489" fmla="*/ 611564 h 2007826"/>
              <a:gd name="connsiteX2490" fmla="*/ 10277046 w 12192000"/>
              <a:gd name="connsiteY2490" fmla="*/ 621614 h 2007826"/>
              <a:gd name="connsiteX2491" fmla="*/ 10284332 w 12192000"/>
              <a:gd name="connsiteY2491" fmla="*/ 611564 h 2007826"/>
              <a:gd name="connsiteX2492" fmla="*/ 9691878 w 12192000"/>
              <a:gd name="connsiteY2492" fmla="*/ 610089 h 2007826"/>
              <a:gd name="connsiteX2493" fmla="*/ 9691878 w 12192000"/>
              <a:gd name="connsiteY2493" fmla="*/ 610089 h 2007826"/>
              <a:gd name="connsiteX2494" fmla="*/ 2863551 w 12192000"/>
              <a:gd name="connsiteY2494" fmla="*/ 609886 h 2007826"/>
              <a:gd name="connsiteX2495" fmla="*/ 2858967 w 12192000"/>
              <a:gd name="connsiteY2495" fmla="*/ 617376 h 2007826"/>
              <a:gd name="connsiteX2496" fmla="*/ 2871638 w 12192000"/>
              <a:gd name="connsiteY2496" fmla="*/ 614613 h 2007826"/>
              <a:gd name="connsiteX2497" fmla="*/ 2863551 w 12192000"/>
              <a:gd name="connsiteY2497" fmla="*/ 609886 h 2007826"/>
              <a:gd name="connsiteX2498" fmla="*/ 10271581 w 12192000"/>
              <a:gd name="connsiteY2498" fmla="*/ 609333 h 2007826"/>
              <a:gd name="connsiteX2499" fmla="*/ 10271903 w 12192000"/>
              <a:gd name="connsiteY2499" fmla="*/ 617185 h 2007826"/>
              <a:gd name="connsiteX2500" fmla="*/ 10263901 w 12192000"/>
              <a:gd name="connsiteY2500" fmla="*/ 609374 h 2007826"/>
              <a:gd name="connsiteX2501" fmla="*/ 10271581 w 12192000"/>
              <a:gd name="connsiteY2501" fmla="*/ 609333 h 2007826"/>
              <a:gd name="connsiteX2502" fmla="*/ 9669574 w 12192000"/>
              <a:gd name="connsiteY2502" fmla="*/ 608195 h 2007826"/>
              <a:gd name="connsiteX2503" fmla="*/ 9663493 w 12192000"/>
              <a:gd name="connsiteY2503" fmla="*/ 608898 h 2007826"/>
              <a:gd name="connsiteX2504" fmla="*/ 9669574 w 12192000"/>
              <a:gd name="connsiteY2504" fmla="*/ 608195 h 2007826"/>
              <a:gd name="connsiteX2505" fmla="*/ 9338739 w 12192000"/>
              <a:gd name="connsiteY2505" fmla="*/ 606707 h 2007826"/>
              <a:gd name="connsiteX2506" fmla="*/ 9330214 w 12192000"/>
              <a:gd name="connsiteY2506" fmla="*/ 615852 h 2007826"/>
              <a:gd name="connsiteX2507" fmla="*/ 9321784 w 12192000"/>
              <a:gd name="connsiteY2507" fmla="*/ 606993 h 2007826"/>
              <a:gd name="connsiteX2508" fmla="*/ 9314164 w 12192000"/>
              <a:gd name="connsiteY2508" fmla="*/ 616090 h 2007826"/>
              <a:gd name="connsiteX2509" fmla="*/ 9301639 w 12192000"/>
              <a:gd name="connsiteY2509" fmla="*/ 609041 h 2007826"/>
              <a:gd name="connsiteX2510" fmla="*/ 9307116 w 12192000"/>
              <a:gd name="connsiteY2510" fmla="*/ 624425 h 2007826"/>
              <a:gd name="connsiteX2511" fmla="*/ 9316308 w 12192000"/>
              <a:gd name="connsiteY2511" fmla="*/ 616185 h 2007826"/>
              <a:gd name="connsiteX2512" fmla="*/ 9334214 w 12192000"/>
              <a:gd name="connsiteY2512" fmla="*/ 620377 h 2007826"/>
              <a:gd name="connsiteX2513" fmla="*/ 9337739 w 12192000"/>
              <a:gd name="connsiteY2513" fmla="*/ 612565 h 2007826"/>
              <a:gd name="connsiteX2514" fmla="*/ 9346168 w 12192000"/>
              <a:gd name="connsiteY2514" fmla="*/ 634237 h 2007826"/>
              <a:gd name="connsiteX2515" fmla="*/ 9348692 w 12192000"/>
              <a:gd name="connsiteY2515" fmla="*/ 613089 h 2007826"/>
              <a:gd name="connsiteX2516" fmla="*/ 9339358 w 12192000"/>
              <a:gd name="connsiteY2516" fmla="*/ 613423 h 2007826"/>
              <a:gd name="connsiteX2517" fmla="*/ 9720834 w 12192000"/>
              <a:gd name="connsiteY2517" fmla="*/ 604706 h 2007826"/>
              <a:gd name="connsiteX2518" fmla="*/ 9720834 w 12192000"/>
              <a:gd name="connsiteY2518" fmla="*/ 604706 h 2007826"/>
              <a:gd name="connsiteX2519" fmla="*/ 9280636 w 12192000"/>
              <a:gd name="connsiteY2519" fmla="*/ 604516 h 2007826"/>
              <a:gd name="connsiteX2520" fmla="*/ 9285637 w 12192000"/>
              <a:gd name="connsiteY2520" fmla="*/ 622234 h 2007826"/>
              <a:gd name="connsiteX2521" fmla="*/ 9280636 w 12192000"/>
              <a:gd name="connsiteY2521" fmla="*/ 604516 h 2007826"/>
              <a:gd name="connsiteX2522" fmla="*/ 9295924 w 12192000"/>
              <a:gd name="connsiteY2522" fmla="*/ 604421 h 2007826"/>
              <a:gd name="connsiteX2523" fmla="*/ 9295114 w 12192000"/>
              <a:gd name="connsiteY2523" fmla="*/ 621567 h 2007826"/>
              <a:gd name="connsiteX2524" fmla="*/ 9295924 w 12192000"/>
              <a:gd name="connsiteY2524" fmla="*/ 604421 h 2007826"/>
              <a:gd name="connsiteX2525" fmla="*/ 10255091 w 12192000"/>
              <a:gd name="connsiteY2525" fmla="*/ 604420 h 2007826"/>
              <a:gd name="connsiteX2526" fmla="*/ 10251995 w 12192000"/>
              <a:gd name="connsiteY2526" fmla="*/ 617375 h 2007826"/>
              <a:gd name="connsiteX2527" fmla="*/ 10255091 w 12192000"/>
              <a:gd name="connsiteY2527" fmla="*/ 604420 h 2007826"/>
              <a:gd name="connsiteX2528" fmla="*/ 2313754 w 12192000"/>
              <a:gd name="connsiteY2528" fmla="*/ 604277 h 2007826"/>
              <a:gd name="connsiteX2529" fmla="*/ 2314945 w 12192000"/>
              <a:gd name="connsiteY2529" fmla="*/ 612565 h 2007826"/>
              <a:gd name="connsiteX2530" fmla="*/ 2316945 w 12192000"/>
              <a:gd name="connsiteY2530" fmla="*/ 622995 h 2007826"/>
              <a:gd name="connsiteX2531" fmla="*/ 2310421 w 12192000"/>
              <a:gd name="connsiteY2531" fmla="*/ 615375 h 2007826"/>
              <a:gd name="connsiteX2532" fmla="*/ 2309611 w 12192000"/>
              <a:gd name="connsiteY2532" fmla="*/ 621709 h 2007826"/>
              <a:gd name="connsiteX2533" fmla="*/ 2287799 w 12192000"/>
              <a:gd name="connsiteY2533" fmla="*/ 621757 h 2007826"/>
              <a:gd name="connsiteX2534" fmla="*/ 2277227 w 12192000"/>
              <a:gd name="connsiteY2534" fmla="*/ 633855 h 2007826"/>
              <a:gd name="connsiteX2535" fmla="*/ 2276513 w 12192000"/>
              <a:gd name="connsiteY2535" fmla="*/ 623710 h 2007826"/>
              <a:gd name="connsiteX2536" fmla="*/ 2259557 w 12192000"/>
              <a:gd name="connsiteY2536" fmla="*/ 625996 h 2007826"/>
              <a:gd name="connsiteX2537" fmla="*/ 2252463 w 12192000"/>
              <a:gd name="connsiteY2537" fmla="*/ 637094 h 2007826"/>
              <a:gd name="connsiteX2538" fmla="*/ 2243841 w 12192000"/>
              <a:gd name="connsiteY2538" fmla="*/ 631521 h 2007826"/>
              <a:gd name="connsiteX2539" fmla="*/ 2241984 w 12192000"/>
              <a:gd name="connsiteY2539" fmla="*/ 640428 h 2007826"/>
              <a:gd name="connsiteX2540" fmla="*/ 2231649 w 12192000"/>
              <a:gd name="connsiteY2540" fmla="*/ 637094 h 2007826"/>
              <a:gd name="connsiteX2541" fmla="*/ 2221364 w 12192000"/>
              <a:gd name="connsiteY2541" fmla="*/ 633569 h 2007826"/>
              <a:gd name="connsiteX2542" fmla="*/ 2208268 w 12192000"/>
              <a:gd name="connsiteY2542" fmla="*/ 637856 h 2007826"/>
              <a:gd name="connsiteX2543" fmla="*/ 2199411 w 12192000"/>
              <a:gd name="connsiteY2543" fmla="*/ 649906 h 2007826"/>
              <a:gd name="connsiteX2544" fmla="*/ 2191359 w 12192000"/>
              <a:gd name="connsiteY2544" fmla="*/ 642285 h 2007826"/>
              <a:gd name="connsiteX2545" fmla="*/ 2190550 w 12192000"/>
              <a:gd name="connsiteY2545" fmla="*/ 652669 h 2007826"/>
              <a:gd name="connsiteX2546" fmla="*/ 2180597 w 12192000"/>
              <a:gd name="connsiteY2546" fmla="*/ 643905 h 2007826"/>
              <a:gd name="connsiteX2547" fmla="*/ 2175167 w 12192000"/>
              <a:gd name="connsiteY2547" fmla="*/ 656622 h 2007826"/>
              <a:gd name="connsiteX2548" fmla="*/ 2165979 w 12192000"/>
              <a:gd name="connsiteY2548" fmla="*/ 649001 h 2007826"/>
              <a:gd name="connsiteX2549" fmla="*/ 2161689 w 12192000"/>
              <a:gd name="connsiteY2549" fmla="*/ 655098 h 2007826"/>
              <a:gd name="connsiteX2550" fmla="*/ 2144638 w 12192000"/>
              <a:gd name="connsiteY2550" fmla="*/ 661385 h 2007826"/>
              <a:gd name="connsiteX2551" fmla="*/ 2138162 w 12192000"/>
              <a:gd name="connsiteY2551" fmla="*/ 646810 h 2007826"/>
              <a:gd name="connsiteX2552" fmla="*/ 2156683 w 12192000"/>
              <a:gd name="connsiteY2552" fmla="*/ 642381 h 2007826"/>
              <a:gd name="connsiteX2553" fmla="*/ 2158209 w 12192000"/>
              <a:gd name="connsiteY2553" fmla="*/ 646906 h 2007826"/>
              <a:gd name="connsiteX2554" fmla="*/ 2169312 w 12192000"/>
              <a:gd name="connsiteY2554" fmla="*/ 643381 h 2007826"/>
              <a:gd name="connsiteX2555" fmla="*/ 2167788 w 12192000"/>
              <a:gd name="connsiteY2555" fmla="*/ 639332 h 2007826"/>
              <a:gd name="connsiteX2556" fmla="*/ 2190550 w 12192000"/>
              <a:gd name="connsiteY2556" fmla="*/ 636522 h 2007826"/>
              <a:gd name="connsiteX2557" fmla="*/ 2192359 w 12192000"/>
              <a:gd name="connsiteY2557" fmla="*/ 634617 h 2007826"/>
              <a:gd name="connsiteX2558" fmla="*/ 2196504 w 12192000"/>
              <a:gd name="connsiteY2558" fmla="*/ 635522 h 2007826"/>
              <a:gd name="connsiteX2559" fmla="*/ 2206544 w 12192000"/>
              <a:gd name="connsiteY2559" fmla="*/ 637808 h 2007826"/>
              <a:gd name="connsiteX2560" fmla="*/ 2206356 w 12192000"/>
              <a:gd name="connsiteY2560" fmla="*/ 628330 h 2007826"/>
              <a:gd name="connsiteX2561" fmla="*/ 2212170 w 12192000"/>
              <a:gd name="connsiteY2561" fmla="*/ 637141 h 2007826"/>
              <a:gd name="connsiteX2562" fmla="*/ 2221029 w 12192000"/>
              <a:gd name="connsiteY2562" fmla="*/ 629330 h 2007826"/>
              <a:gd name="connsiteX2563" fmla="*/ 2238460 w 12192000"/>
              <a:gd name="connsiteY2563" fmla="*/ 621709 h 2007826"/>
              <a:gd name="connsiteX2564" fmla="*/ 2234412 w 12192000"/>
              <a:gd name="connsiteY2564" fmla="*/ 630950 h 2007826"/>
              <a:gd name="connsiteX2565" fmla="*/ 2251891 w 12192000"/>
              <a:gd name="connsiteY2565" fmla="*/ 625615 h 2007826"/>
              <a:gd name="connsiteX2566" fmla="*/ 2271131 w 12192000"/>
              <a:gd name="connsiteY2566" fmla="*/ 624901 h 2007826"/>
              <a:gd name="connsiteX2567" fmla="*/ 2273560 w 12192000"/>
              <a:gd name="connsiteY2567" fmla="*/ 613231 h 2007826"/>
              <a:gd name="connsiteX2568" fmla="*/ 2283322 w 12192000"/>
              <a:gd name="connsiteY2568" fmla="*/ 620709 h 2007826"/>
              <a:gd name="connsiteX2569" fmla="*/ 2289467 w 12192000"/>
              <a:gd name="connsiteY2569" fmla="*/ 607563 h 2007826"/>
              <a:gd name="connsiteX2570" fmla="*/ 2289562 w 12192000"/>
              <a:gd name="connsiteY2570" fmla="*/ 618232 h 2007826"/>
              <a:gd name="connsiteX2571" fmla="*/ 2305849 w 12192000"/>
              <a:gd name="connsiteY2571" fmla="*/ 619328 h 2007826"/>
              <a:gd name="connsiteX2572" fmla="*/ 2300610 w 12192000"/>
              <a:gd name="connsiteY2572" fmla="*/ 608564 h 2007826"/>
              <a:gd name="connsiteX2573" fmla="*/ 2312659 w 12192000"/>
              <a:gd name="connsiteY2573" fmla="*/ 614898 h 2007826"/>
              <a:gd name="connsiteX2574" fmla="*/ 2313754 w 12192000"/>
              <a:gd name="connsiteY2574" fmla="*/ 604277 h 2007826"/>
              <a:gd name="connsiteX2575" fmla="*/ 9707928 w 12192000"/>
              <a:gd name="connsiteY2575" fmla="*/ 601277 h 2007826"/>
              <a:gd name="connsiteX2576" fmla="*/ 9706594 w 12192000"/>
              <a:gd name="connsiteY2576" fmla="*/ 617281 h 2007826"/>
              <a:gd name="connsiteX2577" fmla="*/ 9707928 w 12192000"/>
              <a:gd name="connsiteY2577" fmla="*/ 601277 h 2007826"/>
              <a:gd name="connsiteX2578" fmla="*/ 9254109 w 12192000"/>
              <a:gd name="connsiteY2578" fmla="*/ 600182 h 2007826"/>
              <a:gd name="connsiteX2579" fmla="*/ 9254109 w 12192000"/>
              <a:gd name="connsiteY2579" fmla="*/ 600182 h 2007826"/>
              <a:gd name="connsiteX2580" fmla="*/ 10306859 w 12192000"/>
              <a:gd name="connsiteY2580" fmla="*/ 600086 h 2007826"/>
              <a:gd name="connsiteX2581" fmla="*/ 10320719 w 12192000"/>
              <a:gd name="connsiteY2581" fmla="*/ 609326 h 2007826"/>
              <a:gd name="connsiteX2582" fmla="*/ 10306859 w 12192000"/>
              <a:gd name="connsiteY2582" fmla="*/ 600086 h 2007826"/>
              <a:gd name="connsiteX2583" fmla="*/ 10211609 w 12192000"/>
              <a:gd name="connsiteY2583" fmla="*/ 599705 h 2007826"/>
              <a:gd name="connsiteX2584" fmla="*/ 10219229 w 12192000"/>
              <a:gd name="connsiteY2584" fmla="*/ 607564 h 2007826"/>
              <a:gd name="connsiteX2585" fmla="*/ 10211609 w 12192000"/>
              <a:gd name="connsiteY2585" fmla="*/ 599705 h 2007826"/>
              <a:gd name="connsiteX2586" fmla="*/ 10300000 w 12192000"/>
              <a:gd name="connsiteY2586" fmla="*/ 598542 h 2007826"/>
              <a:gd name="connsiteX2587" fmla="*/ 10293905 w 12192000"/>
              <a:gd name="connsiteY2587" fmla="*/ 599419 h 2007826"/>
              <a:gd name="connsiteX2588" fmla="*/ 10300000 w 12192000"/>
              <a:gd name="connsiteY2588" fmla="*/ 598542 h 2007826"/>
              <a:gd name="connsiteX2589" fmla="*/ 2378613 w 12192000"/>
              <a:gd name="connsiteY2589" fmla="*/ 598300 h 2007826"/>
              <a:gd name="connsiteX2590" fmla="*/ 2392572 w 12192000"/>
              <a:gd name="connsiteY2590" fmla="*/ 599419 h 2007826"/>
              <a:gd name="connsiteX2591" fmla="*/ 2379381 w 12192000"/>
              <a:gd name="connsiteY2591" fmla="*/ 603372 h 2007826"/>
              <a:gd name="connsiteX2592" fmla="*/ 2369142 w 12192000"/>
              <a:gd name="connsiteY2592" fmla="*/ 613375 h 2007826"/>
              <a:gd name="connsiteX2593" fmla="*/ 2363522 w 12192000"/>
              <a:gd name="connsiteY2593" fmla="*/ 606278 h 2007826"/>
              <a:gd name="connsiteX2594" fmla="*/ 2360712 w 12192000"/>
              <a:gd name="connsiteY2594" fmla="*/ 614518 h 2007826"/>
              <a:gd name="connsiteX2595" fmla="*/ 2354093 w 12192000"/>
              <a:gd name="connsiteY2595" fmla="*/ 604468 h 2007826"/>
              <a:gd name="connsiteX2596" fmla="*/ 2366189 w 12192000"/>
              <a:gd name="connsiteY2596" fmla="*/ 604611 h 2007826"/>
              <a:gd name="connsiteX2597" fmla="*/ 2378613 w 12192000"/>
              <a:gd name="connsiteY2597" fmla="*/ 598300 h 2007826"/>
              <a:gd name="connsiteX2598" fmla="*/ 2916932 w 12192000"/>
              <a:gd name="connsiteY2598" fmla="*/ 598133 h 2007826"/>
              <a:gd name="connsiteX2599" fmla="*/ 2912604 w 12192000"/>
              <a:gd name="connsiteY2599" fmla="*/ 604087 h 2007826"/>
              <a:gd name="connsiteX2600" fmla="*/ 2908746 w 12192000"/>
              <a:gd name="connsiteY2600" fmla="*/ 600467 h 2007826"/>
              <a:gd name="connsiteX2601" fmla="*/ 2874493 w 12192000"/>
              <a:gd name="connsiteY2601" fmla="*/ 610374 h 2007826"/>
              <a:gd name="connsiteX2602" fmla="*/ 2882010 w 12192000"/>
              <a:gd name="connsiteY2602" fmla="*/ 624711 h 2007826"/>
              <a:gd name="connsiteX2603" fmla="*/ 2894361 w 12192000"/>
              <a:gd name="connsiteY2603" fmla="*/ 612708 h 2007826"/>
              <a:gd name="connsiteX2604" fmla="*/ 2890394 w 12192000"/>
              <a:gd name="connsiteY2604" fmla="*/ 623425 h 2007826"/>
              <a:gd name="connsiteX2605" fmla="*/ 2908843 w 12192000"/>
              <a:gd name="connsiteY2605" fmla="*/ 617519 h 2007826"/>
              <a:gd name="connsiteX2606" fmla="*/ 2916028 w 12192000"/>
              <a:gd name="connsiteY2606" fmla="*/ 608660 h 2007826"/>
              <a:gd name="connsiteX2607" fmla="*/ 2920743 w 12192000"/>
              <a:gd name="connsiteY2607" fmla="*/ 608469 h 2007826"/>
              <a:gd name="connsiteX2608" fmla="*/ 2914125 w 12192000"/>
              <a:gd name="connsiteY2608" fmla="*/ 618995 h 2007826"/>
              <a:gd name="connsiteX2609" fmla="*/ 2916932 w 12192000"/>
              <a:gd name="connsiteY2609" fmla="*/ 598133 h 2007826"/>
              <a:gd name="connsiteX2610" fmla="*/ 10225183 w 12192000"/>
              <a:gd name="connsiteY2610" fmla="*/ 597990 h 2007826"/>
              <a:gd name="connsiteX2611" fmla="*/ 10245090 w 12192000"/>
              <a:gd name="connsiteY2611" fmla="*/ 614660 h 2007826"/>
              <a:gd name="connsiteX2612" fmla="*/ 10232183 w 12192000"/>
              <a:gd name="connsiteY2612" fmla="*/ 608850 h 2007826"/>
              <a:gd name="connsiteX2613" fmla="*/ 10225135 w 12192000"/>
              <a:gd name="connsiteY2613" fmla="*/ 612755 h 2007826"/>
              <a:gd name="connsiteX2614" fmla="*/ 10225183 w 12192000"/>
              <a:gd name="connsiteY2614" fmla="*/ 597990 h 2007826"/>
              <a:gd name="connsiteX2615" fmla="*/ 2337995 w 12192000"/>
              <a:gd name="connsiteY2615" fmla="*/ 597085 h 2007826"/>
              <a:gd name="connsiteX2616" fmla="*/ 2348806 w 12192000"/>
              <a:gd name="connsiteY2616" fmla="*/ 619566 h 2007826"/>
              <a:gd name="connsiteX2617" fmla="*/ 2340519 w 12192000"/>
              <a:gd name="connsiteY2617" fmla="*/ 611803 h 2007826"/>
              <a:gd name="connsiteX2618" fmla="*/ 2329376 w 12192000"/>
              <a:gd name="connsiteY2618" fmla="*/ 619519 h 2007826"/>
              <a:gd name="connsiteX2619" fmla="*/ 2328852 w 12192000"/>
              <a:gd name="connsiteY2619" fmla="*/ 608373 h 2007826"/>
              <a:gd name="connsiteX2620" fmla="*/ 2343329 w 12192000"/>
              <a:gd name="connsiteY2620" fmla="*/ 609278 h 2007826"/>
              <a:gd name="connsiteX2621" fmla="*/ 2337995 w 12192000"/>
              <a:gd name="connsiteY2621" fmla="*/ 597085 h 2007826"/>
              <a:gd name="connsiteX2622" fmla="*/ 9201721 w 12192000"/>
              <a:gd name="connsiteY2622" fmla="*/ 596324 h 2007826"/>
              <a:gd name="connsiteX2623" fmla="*/ 9201721 w 12192000"/>
              <a:gd name="connsiteY2623" fmla="*/ 596324 h 2007826"/>
              <a:gd name="connsiteX2624" fmla="*/ 9233868 w 12192000"/>
              <a:gd name="connsiteY2624" fmla="*/ 595752 h 2007826"/>
              <a:gd name="connsiteX2625" fmla="*/ 9225772 w 12192000"/>
              <a:gd name="connsiteY2625" fmla="*/ 607755 h 2007826"/>
              <a:gd name="connsiteX2626" fmla="*/ 9233202 w 12192000"/>
              <a:gd name="connsiteY2626" fmla="*/ 611327 h 2007826"/>
              <a:gd name="connsiteX2627" fmla="*/ 9233868 w 12192000"/>
              <a:gd name="connsiteY2627" fmla="*/ 595752 h 2007826"/>
              <a:gd name="connsiteX2628" fmla="*/ 10198227 w 12192000"/>
              <a:gd name="connsiteY2628" fmla="*/ 595275 h 2007826"/>
              <a:gd name="connsiteX2629" fmla="*/ 10203084 w 12192000"/>
              <a:gd name="connsiteY2629" fmla="*/ 606182 h 2007826"/>
              <a:gd name="connsiteX2630" fmla="*/ 10198227 w 12192000"/>
              <a:gd name="connsiteY2630" fmla="*/ 595275 h 2007826"/>
              <a:gd name="connsiteX2631" fmla="*/ 9247823 w 12192000"/>
              <a:gd name="connsiteY2631" fmla="*/ 594561 h 2007826"/>
              <a:gd name="connsiteX2632" fmla="*/ 9242155 w 12192000"/>
              <a:gd name="connsiteY2632" fmla="*/ 607898 h 2007826"/>
              <a:gd name="connsiteX2633" fmla="*/ 9247823 w 12192000"/>
              <a:gd name="connsiteY2633" fmla="*/ 594561 h 2007826"/>
              <a:gd name="connsiteX2634" fmla="*/ 2669084 w 12192000"/>
              <a:gd name="connsiteY2634" fmla="*/ 593704 h 2007826"/>
              <a:gd name="connsiteX2635" fmla="*/ 2554461 w 12192000"/>
              <a:gd name="connsiteY2635" fmla="*/ 614518 h 2007826"/>
              <a:gd name="connsiteX2636" fmla="*/ 2551604 w 12192000"/>
              <a:gd name="connsiteY2636" fmla="*/ 622758 h 2007826"/>
              <a:gd name="connsiteX2637" fmla="*/ 2602653 w 12192000"/>
              <a:gd name="connsiteY2637" fmla="*/ 607231 h 2007826"/>
              <a:gd name="connsiteX2638" fmla="*/ 2607462 w 12192000"/>
              <a:gd name="connsiteY2638" fmla="*/ 613089 h 2007826"/>
              <a:gd name="connsiteX2639" fmla="*/ 2655178 w 12192000"/>
              <a:gd name="connsiteY2639" fmla="*/ 599943 h 2007826"/>
              <a:gd name="connsiteX2640" fmla="*/ 2669084 w 12192000"/>
              <a:gd name="connsiteY2640" fmla="*/ 593704 h 2007826"/>
              <a:gd name="connsiteX2641" fmla="*/ 9187672 w 12192000"/>
              <a:gd name="connsiteY2641" fmla="*/ 590608 h 2007826"/>
              <a:gd name="connsiteX2642" fmla="*/ 9187672 w 12192000"/>
              <a:gd name="connsiteY2642" fmla="*/ 590608 h 2007826"/>
              <a:gd name="connsiteX2643" fmla="*/ 10174556 w 12192000"/>
              <a:gd name="connsiteY2643" fmla="*/ 589512 h 2007826"/>
              <a:gd name="connsiteX2644" fmla="*/ 10193940 w 12192000"/>
              <a:gd name="connsiteY2644" fmla="*/ 595561 h 2007826"/>
              <a:gd name="connsiteX2645" fmla="*/ 10167651 w 12192000"/>
              <a:gd name="connsiteY2645" fmla="*/ 602324 h 2007826"/>
              <a:gd name="connsiteX2646" fmla="*/ 10174556 w 12192000"/>
              <a:gd name="connsiteY2646" fmla="*/ 589512 h 2007826"/>
              <a:gd name="connsiteX2647" fmla="*/ 10881169 w 12192000"/>
              <a:gd name="connsiteY2647" fmla="*/ 589274 h 2007826"/>
              <a:gd name="connsiteX2648" fmla="*/ 10899124 w 12192000"/>
              <a:gd name="connsiteY2648" fmla="*/ 596561 h 2007826"/>
              <a:gd name="connsiteX2649" fmla="*/ 10913650 w 12192000"/>
              <a:gd name="connsiteY2649" fmla="*/ 596895 h 2007826"/>
              <a:gd name="connsiteX2650" fmla="*/ 10918935 w 12192000"/>
              <a:gd name="connsiteY2650" fmla="*/ 600134 h 2007826"/>
              <a:gd name="connsiteX2651" fmla="*/ 10946463 w 12192000"/>
              <a:gd name="connsiteY2651" fmla="*/ 609898 h 2007826"/>
              <a:gd name="connsiteX2652" fmla="*/ 10951987 w 12192000"/>
              <a:gd name="connsiteY2652" fmla="*/ 602991 h 2007826"/>
              <a:gd name="connsiteX2653" fmla="*/ 10961512 w 12192000"/>
              <a:gd name="connsiteY2653" fmla="*/ 616185 h 2007826"/>
              <a:gd name="connsiteX2654" fmla="*/ 10985372 w 12192000"/>
              <a:gd name="connsiteY2654" fmla="*/ 619043 h 2007826"/>
              <a:gd name="connsiteX2655" fmla="*/ 10995469 w 12192000"/>
              <a:gd name="connsiteY2655" fmla="*/ 614613 h 2007826"/>
              <a:gd name="connsiteX2656" fmla="*/ 10997184 w 12192000"/>
              <a:gd name="connsiteY2656" fmla="*/ 627949 h 2007826"/>
              <a:gd name="connsiteX2657" fmla="*/ 10965846 w 12192000"/>
              <a:gd name="connsiteY2657" fmla="*/ 621138 h 2007826"/>
              <a:gd name="connsiteX2658" fmla="*/ 10946653 w 12192000"/>
              <a:gd name="connsiteY2658" fmla="*/ 613994 h 2007826"/>
              <a:gd name="connsiteX2659" fmla="*/ 10932223 w 12192000"/>
              <a:gd name="connsiteY2659" fmla="*/ 608088 h 2007826"/>
              <a:gd name="connsiteX2660" fmla="*/ 10928032 w 12192000"/>
              <a:gd name="connsiteY2660" fmla="*/ 611803 h 2007826"/>
              <a:gd name="connsiteX2661" fmla="*/ 10913125 w 12192000"/>
              <a:gd name="connsiteY2661" fmla="*/ 606421 h 2007826"/>
              <a:gd name="connsiteX2662" fmla="*/ 10894075 w 12192000"/>
              <a:gd name="connsiteY2662" fmla="*/ 598895 h 2007826"/>
              <a:gd name="connsiteX2663" fmla="*/ 10882455 w 12192000"/>
              <a:gd name="connsiteY2663" fmla="*/ 604373 h 2007826"/>
              <a:gd name="connsiteX2664" fmla="*/ 10881169 w 12192000"/>
              <a:gd name="connsiteY2664" fmla="*/ 589274 h 2007826"/>
              <a:gd name="connsiteX2665" fmla="*/ 10166555 w 12192000"/>
              <a:gd name="connsiteY2665" fmla="*/ 586083 h 2007826"/>
              <a:gd name="connsiteX2666" fmla="*/ 10159269 w 12192000"/>
              <a:gd name="connsiteY2666" fmla="*/ 597467 h 2007826"/>
              <a:gd name="connsiteX2667" fmla="*/ 10166555 w 12192000"/>
              <a:gd name="connsiteY2667" fmla="*/ 586083 h 2007826"/>
              <a:gd name="connsiteX2668" fmla="*/ 2720012 w 12192000"/>
              <a:gd name="connsiteY2668" fmla="*/ 585893 h 2007826"/>
              <a:gd name="connsiteX2669" fmla="*/ 2671421 w 12192000"/>
              <a:gd name="connsiteY2669" fmla="*/ 590275 h 2007826"/>
              <a:gd name="connsiteX2670" fmla="*/ 2672371 w 12192000"/>
              <a:gd name="connsiteY2670" fmla="*/ 600086 h 2007826"/>
              <a:gd name="connsiteX2671" fmla="*/ 2677993 w 12192000"/>
              <a:gd name="connsiteY2671" fmla="*/ 595514 h 2007826"/>
              <a:gd name="connsiteX2672" fmla="*/ 2720012 w 12192000"/>
              <a:gd name="connsiteY2672" fmla="*/ 585893 h 2007826"/>
              <a:gd name="connsiteX2673" fmla="*/ 9167289 w 12192000"/>
              <a:gd name="connsiteY2673" fmla="*/ 585607 h 2007826"/>
              <a:gd name="connsiteX2674" fmla="*/ 9166146 w 12192000"/>
              <a:gd name="connsiteY2674" fmla="*/ 602277 h 2007826"/>
              <a:gd name="connsiteX2675" fmla="*/ 9167289 w 12192000"/>
              <a:gd name="connsiteY2675" fmla="*/ 585607 h 2007826"/>
              <a:gd name="connsiteX2676" fmla="*/ 9182433 w 12192000"/>
              <a:gd name="connsiteY2676" fmla="*/ 585464 h 2007826"/>
              <a:gd name="connsiteX2677" fmla="*/ 9180433 w 12192000"/>
              <a:gd name="connsiteY2677" fmla="*/ 606373 h 2007826"/>
              <a:gd name="connsiteX2678" fmla="*/ 9182433 w 12192000"/>
              <a:gd name="connsiteY2678" fmla="*/ 585464 h 2007826"/>
              <a:gd name="connsiteX2679" fmla="*/ 10152459 w 12192000"/>
              <a:gd name="connsiteY2679" fmla="*/ 585273 h 2007826"/>
              <a:gd name="connsiteX2680" fmla="*/ 10144886 w 12192000"/>
              <a:gd name="connsiteY2680" fmla="*/ 596276 h 2007826"/>
              <a:gd name="connsiteX2681" fmla="*/ 10152459 w 12192000"/>
              <a:gd name="connsiteY2681" fmla="*/ 585273 h 2007826"/>
              <a:gd name="connsiteX2682" fmla="*/ 1136204 w 12192000"/>
              <a:gd name="connsiteY2682" fmla="*/ 583415 h 2007826"/>
              <a:gd name="connsiteX2683" fmla="*/ 1130060 w 12192000"/>
              <a:gd name="connsiteY2683" fmla="*/ 592465 h 2007826"/>
              <a:gd name="connsiteX2684" fmla="*/ 1136204 w 12192000"/>
              <a:gd name="connsiteY2684" fmla="*/ 583415 h 2007826"/>
              <a:gd name="connsiteX2685" fmla="*/ 10136076 w 12192000"/>
              <a:gd name="connsiteY2685" fmla="*/ 580796 h 2007826"/>
              <a:gd name="connsiteX2686" fmla="*/ 10134075 w 12192000"/>
              <a:gd name="connsiteY2686" fmla="*/ 594466 h 2007826"/>
              <a:gd name="connsiteX2687" fmla="*/ 10136076 w 12192000"/>
              <a:gd name="connsiteY2687" fmla="*/ 580796 h 2007826"/>
              <a:gd name="connsiteX2688" fmla="*/ 10122216 w 12192000"/>
              <a:gd name="connsiteY2688" fmla="*/ 580796 h 2007826"/>
              <a:gd name="connsiteX2689" fmla="*/ 10122216 w 12192000"/>
              <a:gd name="connsiteY2689" fmla="*/ 580796 h 2007826"/>
              <a:gd name="connsiteX2690" fmla="*/ 2420866 w 12192000"/>
              <a:gd name="connsiteY2690" fmla="*/ 580510 h 2007826"/>
              <a:gd name="connsiteX2691" fmla="*/ 2444534 w 12192000"/>
              <a:gd name="connsiteY2691" fmla="*/ 589607 h 2007826"/>
              <a:gd name="connsiteX2692" fmla="*/ 2435724 w 12192000"/>
              <a:gd name="connsiteY2692" fmla="*/ 600038 h 2007826"/>
              <a:gd name="connsiteX2693" fmla="*/ 2431628 w 12192000"/>
              <a:gd name="connsiteY2693" fmla="*/ 594132 h 2007826"/>
              <a:gd name="connsiteX2694" fmla="*/ 2416817 w 12192000"/>
              <a:gd name="connsiteY2694" fmla="*/ 599228 h 2007826"/>
              <a:gd name="connsiteX2695" fmla="*/ 2410483 w 12192000"/>
              <a:gd name="connsiteY2695" fmla="*/ 604373 h 2007826"/>
              <a:gd name="connsiteX2696" fmla="*/ 2408245 w 12192000"/>
              <a:gd name="connsiteY2696" fmla="*/ 591989 h 2007826"/>
              <a:gd name="connsiteX2697" fmla="*/ 2420913 w 12192000"/>
              <a:gd name="connsiteY2697" fmla="*/ 594513 h 2007826"/>
              <a:gd name="connsiteX2698" fmla="*/ 2414293 w 12192000"/>
              <a:gd name="connsiteY2698" fmla="*/ 587654 h 2007826"/>
              <a:gd name="connsiteX2699" fmla="*/ 2420866 w 12192000"/>
              <a:gd name="connsiteY2699" fmla="*/ 580510 h 2007826"/>
              <a:gd name="connsiteX2700" fmla="*/ 9141380 w 12192000"/>
              <a:gd name="connsiteY2700" fmla="*/ 580225 h 2007826"/>
              <a:gd name="connsiteX2701" fmla="*/ 9121045 w 12192000"/>
              <a:gd name="connsiteY2701" fmla="*/ 580844 h 2007826"/>
              <a:gd name="connsiteX2702" fmla="*/ 9129141 w 12192000"/>
              <a:gd name="connsiteY2702" fmla="*/ 595943 h 2007826"/>
              <a:gd name="connsiteX2703" fmla="*/ 9130236 w 12192000"/>
              <a:gd name="connsiteY2703" fmla="*/ 581749 h 2007826"/>
              <a:gd name="connsiteX2704" fmla="*/ 9140142 w 12192000"/>
              <a:gd name="connsiteY2704" fmla="*/ 598657 h 2007826"/>
              <a:gd name="connsiteX2705" fmla="*/ 9146810 w 12192000"/>
              <a:gd name="connsiteY2705" fmla="*/ 590465 h 2007826"/>
              <a:gd name="connsiteX2706" fmla="*/ 9153287 w 12192000"/>
              <a:gd name="connsiteY2706" fmla="*/ 601372 h 2007826"/>
              <a:gd name="connsiteX2707" fmla="*/ 9159716 w 12192000"/>
              <a:gd name="connsiteY2707" fmla="*/ 583368 h 2007826"/>
              <a:gd name="connsiteX2708" fmla="*/ 9141380 w 12192000"/>
              <a:gd name="connsiteY2708" fmla="*/ 580225 h 2007826"/>
              <a:gd name="connsiteX2709" fmla="*/ 1150778 w 12192000"/>
              <a:gd name="connsiteY2709" fmla="*/ 579891 h 2007826"/>
              <a:gd name="connsiteX2710" fmla="*/ 1151921 w 12192000"/>
              <a:gd name="connsiteY2710" fmla="*/ 583606 h 2007826"/>
              <a:gd name="connsiteX2711" fmla="*/ 1145920 w 12192000"/>
              <a:gd name="connsiteY2711" fmla="*/ 589750 h 2007826"/>
              <a:gd name="connsiteX2712" fmla="*/ 1150778 w 12192000"/>
              <a:gd name="connsiteY2712" fmla="*/ 579891 h 2007826"/>
              <a:gd name="connsiteX2713" fmla="*/ 10209081 w 12192000"/>
              <a:gd name="connsiteY2713" fmla="*/ 579611 h 2007826"/>
              <a:gd name="connsiteX2714" fmla="*/ 10202846 w 12192000"/>
              <a:gd name="connsiteY2714" fmla="*/ 580367 h 2007826"/>
              <a:gd name="connsiteX2715" fmla="*/ 10209081 w 12192000"/>
              <a:gd name="connsiteY2715" fmla="*/ 579611 h 2007826"/>
              <a:gd name="connsiteX2716" fmla="*/ 2733080 w 12192000"/>
              <a:gd name="connsiteY2716" fmla="*/ 578642 h 2007826"/>
              <a:gd name="connsiteX2717" fmla="*/ 2726263 w 12192000"/>
              <a:gd name="connsiteY2717" fmla="*/ 583511 h 2007826"/>
              <a:gd name="connsiteX2718" fmla="*/ 2742676 w 12192000"/>
              <a:gd name="connsiteY2718" fmla="*/ 581130 h 2007826"/>
              <a:gd name="connsiteX2719" fmla="*/ 2733080 w 12192000"/>
              <a:gd name="connsiteY2719" fmla="*/ 578642 h 2007826"/>
              <a:gd name="connsiteX2720" fmla="*/ 10111930 w 12192000"/>
              <a:gd name="connsiteY2720" fmla="*/ 576700 h 2007826"/>
              <a:gd name="connsiteX2721" fmla="*/ 10109263 w 12192000"/>
              <a:gd name="connsiteY2721" fmla="*/ 588893 h 2007826"/>
              <a:gd name="connsiteX2722" fmla="*/ 10111930 w 12192000"/>
              <a:gd name="connsiteY2722" fmla="*/ 576700 h 2007826"/>
              <a:gd name="connsiteX2723" fmla="*/ 9117980 w 12192000"/>
              <a:gd name="connsiteY2723" fmla="*/ 576079 h 2007826"/>
              <a:gd name="connsiteX2724" fmla="*/ 9112758 w 12192000"/>
              <a:gd name="connsiteY2724" fmla="*/ 576700 h 2007826"/>
              <a:gd name="connsiteX2725" fmla="*/ 9113520 w 12192000"/>
              <a:gd name="connsiteY2725" fmla="*/ 592227 h 2007826"/>
              <a:gd name="connsiteX2726" fmla="*/ 9117980 w 12192000"/>
              <a:gd name="connsiteY2726" fmla="*/ 576079 h 2007826"/>
              <a:gd name="connsiteX2727" fmla="*/ 9082850 w 12192000"/>
              <a:gd name="connsiteY2727" fmla="*/ 575700 h 2007826"/>
              <a:gd name="connsiteX2728" fmla="*/ 9090565 w 12192000"/>
              <a:gd name="connsiteY2728" fmla="*/ 583559 h 2007826"/>
              <a:gd name="connsiteX2729" fmla="*/ 9082850 w 12192000"/>
              <a:gd name="connsiteY2729" fmla="*/ 575700 h 2007826"/>
              <a:gd name="connsiteX2730" fmla="*/ 10260742 w 12192000"/>
              <a:gd name="connsiteY2730" fmla="*/ 574824 h 2007826"/>
              <a:gd name="connsiteX2731" fmla="*/ 10254567 w 12192000"/>
              <a:gd name="connsiteY2731" fmla="*/ 575795 h 2007826"/>
              <a:gd name="connsiteX2732" fmla="*/ 10260742 w 12192000"/>
              <a:gd name="connsiteY2732" fmla="*/ 574824 h 2007826"/>
              <a:gd name="connsiteX2733" fmla="*/ 10051113 w 12192000"/>
              <a:gd name="connsiteY2733" fmla="*/ 573938 h 2007826"/>
              <a:gd name="connsiteX2734" fmla="*/ 10033492 w 12192000"/>
              <a:gd name="connsiteY2734" fmla="*/ 580987 h 2007826"/>
              <a:gd name="connsiteX2735" fmla="*/ 10051685 w 12192000"/>
              <a:gd name="connsiteY2735" fmla="*/ 589274 h 2007826"/>
              <a:gd name="connsiteX2736" fmla="*/ 10067068 w 12192000"/>
              <a:gd name="connsiteY2736" fmla="*/ 576986 h 2007826"/>
              <a:gd name="connsiteX2737" fmla="*/ 10051113 w 12192000"/>
              <a:gd name="connsiteY2737" fmla="*/ 573938 h 2007826"/>
              <a:gd name="connsiteX2738" fmla="*/ 2473729 w 12192000"/>
              <a:gd name="connsiteY2738" fmla="*/ 572794 h 2007826"/>
              <a:gd name="connsiteX2739" fmla="*/ 2481111 w 12192000"/>
              <a:gd name="connsiteY2739" fmla="*/ 591512 h 2007826"/>
              <a:gd name="connsiteX2740" fmla="*/ 2471967 w 12192000"/>
              <a:gd name="connsiteY2740" fmla="*/ 581701 h 2007826"/>
              <a:gd name="connsiteX2741" fmla="*/ 2464537 w 12192000"/>
              <a:gd name="connsiteY2741" fmla="*/ 590989 h 2007826"/>
              <a:gd name="connsiteX2742" fmla="*/ 2459299 w 12192000"/>
              <a:gd name="connsiteY2742" fmla="*/ 586226 h 2007826"/>
              <a:gd name="connsiteX2743" fmla="*/ 2448155 w 12192000"/>
              <a:gd name="connsiteY2743" fmla="*/ 595418 h 2007826"/>
              <a:gd name="connsiteX2744" fmla="*/ 2447917 w 12192000"/>
              <a:gd name="connsiteY2744" fmla="*/ 584416 h 2007826"/>
              <a:gd name="connsiteX2745" fmla="*/ 2463156 w 12192000"/>
              <a:gd name="connsiteY2745" fmla="*/ 585416 h 2007826"/>
              <a:gd name="connsiteX2746" fmla="*/ 2455251 w 12192000"/>
              <a:gd name="connsiteY2746" fmla="*/ 576033 h 2007826"/>
              <a:gd name="connsiteX2747" fmla="*/ 2473729 w 12192000"/>
              <a:gd name="connsiteY2747" fmla="*/ 572794 h 2007826"/>
              <a:gd name="connsiteX2748" fmla="*/ 9073229 w 12192000"/>
              <a:gd name="connsiteY2748" fmla="*/ 572366 h 2007826"/>
              <a:gd name="connsiteX2749" fmla="*/ 9076087 w 12192000"/>
              <a:gd name="connsiteY2749" fmla="*/ 587798 h 2007826"/>
              <a:gd name="connsiteX2750" fmla="*/ 9073229 w 12192000"/>
              <a:gd name="connsiteY2750" fmla="*/ 572366 h 2007826"/>
              <a:gd name="connsiteX2751" fmla="*/ 1792348 w 12192000"/>
              <a:gd name="connsiteY2751" fmla="*/ 571175 h 2007826"/>
              <a:gd name="connsiteX2752" fmla="*/ 1774298 w 12192000"/>
              <a:gd name="connsiteY2752" fmla="*/ 576700 h 2007826"/>
              <a:gd name="connsiteX2753" fmla="*/ 1756629 w 12192000"/>
              <a:gd name="connsiteY2753" fmla="*/ 580939 h 2007826"/>
              <a:gd name="connsiteX2754" fmla="*/ 1756534 w 12192000"/>
              <a:gd name="connsiteY2754" fmla="*/ 590084 h 2007826"/>
              <a:gd name="connsiteX2755" fmla="*/ 1789348 w 12192000"/>
              <a:gd name="connsiteY2755" fmla="*/ 581511 h 2007826"/>
              <a:gd name="connsiteX2756" fmla="*/ 1792348 w 12192000"/>
              <a:gd name="connsiteY2756" fmla="*/ 571175 h 2007826"/>
              <a:gd name="connsiteX2757" fmla="*/ 2977417 w 12192000"/>
              <a:gd name="connsiteY2757" fmla="*/ 570842 h 2007826"/>
              <a:gd name="connsiteX2758" fmla="*/ 2977417 w 12192000"/>
              <a:gd name="connsiteY2758" fmla="*/ 570842 h 2007826"/>
              <a:gd name="connsiteX2759" fmla="*/ 10246177 w 12192000"/>
              <a:gd name="connsiteY2759" fmla="*/ 570051 h 2007826"/>
              <a:gd name="connsiteX2760" fmla="*/ 10240089 w 12192000"/>
              <a:gd name="connsiteY2760" fmla="*/ 570794 h 2007826"/>
              <a:gd name="connsiteX2761" fmla="*/ 10246177 w 12192000"/>
              <a:gd name="connsiteY2761" fmla="*/ 570051 h 2007826"/>
              <a:gd name="connsiteX2762" fmla="*/ 10085688 w 12192000"/>
              <a:gd name="connsiteY2762" fmla="*/ 568793 h 2007826"/>
              <a:gd name="connsiteX2763" fmla="*/ 10087784 w 12192000"/>
              <a:gd name="connsiteY2763" fmla="*/ 575985 h 2007826"/>
              <a:gd name="connsiteX2764" fmla="*/ 10102786 w 12192000"/>
              <a:gd name="connsiteY2764" fmla="*/ 575128 h 2007826"/>
              <a:gd name="connsiteX2765" fmla="*/ 10094166 w 12192000"/>
              <a:gd name="connsiteY2765" fmla="*/ 588464 h 2007826"/>
              <a:gd name="connsiteX2766" fmla="*/ 10089832 w 12192000"/>
              <a:gd name="connsiteY2766" fmla="*/ 578700 h 2007826"/>
              <a:gd name="connsiteX2767" fmla="*/ 10075782 w 12192000"/>
              <a:gd name="connsiteY2767" fmla="*/ 586321 h 2007826"/>
              <a:gd name="connsiteX2768" fmla="*/ 10085688 w 12192000"/>
              <a:gd name="connsiteY2768" fmla="*/ 568793 h 2007826"/>
              <a:gd name="connsiteX2769" fmla="*/ 3011849 w 12192000"/>
              <a:gd name="connsiteY2769" fmla="*/ 565745 h 2007826"/>
              <a:gd name="connsiteX2770" fmla="*/ 2985319 w 12192000"/>
              <a:gd name="connsiteY2770" fmla="*/ 579844 h 2007826"/>
              <a:gd name="connsiteX2771" fmla="*/ 2998372 w 12192000"/>
              <a:gd name="connsiteY2771" fmla="*/ 572271 h 2007826"/>
              <a:gd name="connsiteX2772" fmla="*/ 3011849 w 12192000"/>
              <a:gd name="connsiteY2772" fmla="*/ 565745 h 2007826"/>
              <a:gd name="connsiteX2773" fmla="*/ 2498637 w 12192000"/>
              <a:gd name="connsiteY2773" fmla="*/ 564602 h 2007826"/>
              <a:gd name="connsiteX2774" fmla="*/ 2510591 w 12192000"/>
              <a:gd name="connsiteY2774" fmla="*/ 576843 h 2007826"/>
              <a:gd name="connsiteX2775" fmla="*/ 2501875 w 12192000"/>
              <a:gd name="connsiteY2775" fmla="*/ 585607 h 2007826"/>
              <a:gd name="connsiteX2776" fmla="*/ 2498304 w 12192000"/>
              <a:gd name="connsiteY2776" fmla="*/ 579034 h 2007826"/>
              <a:gd name="connsiteX2777" fmla="*/ 2485160 w 12192000"/>
              <a:gd name="connsiteY2777" fmla="*/ 585988 h 2007826"/>
              <a:gd name="connsiteX2778" fmla="*/ 2498637 w 12192000"/>
              <a:gd name="connsiteY2778" fmla="*/ 564602 h 2007826"/>
              <a:gd name="connsiteX2779" fmla="*/ 10690383 w 12192000"/>
              <a:gd name="connsiteY2779" fmla="*/ 564364 h 2007826"/>
              <a:gd name="connsiteX2780" fmla="*/ 10694859 w 12192000"/>
              <a:gd name="connsiteY2780" fmla="*/ 579891 h 2007826"/>
              <a:gd name="connsiteX2781" fmla="*/ 10697051 w 12192000"/>
              <a:gd name="connsiteY2781" fmla="*/ 570508 h 2007826"/>
              <a:gd name="connsiteX2782" fmla="*/ 10705813 w 12192000"/>
              <a:gd name="connsiteY2782" fmla="*/ 570270 h 2007826"/>
              <a:gd name="connsiteX2783" fmla="*/ 10706242 w 12192000"/>
              <a:gd name="connsiteY2783" fmla="*/ 581034 h 2007826"/>
              <a:gd name="connsiteX2784" fmla="*/ 10720387 w 12192000"/>
              <a:gd name="connsiteY2784" fmla="*/ 569222 h 2007826"/>
              <a:gd name="connsiteX2785" fmla="*/ 10720148 w 12192000"/>
              <a:gd name="connsiteY2785" fmla="*/ 579796 h 2007826"/>
              <a:gd name="connsiteX2786" fmla="*/ 10749009 w 12192000"/>
              <a:gd name="connsiteY2786" fmla="*/ 580796 h 2007826"/>
              <a:gd name="connsiteX2787" fmla="*/ 10743342 w 12192000"/>
              <a:gd name="connsiteY2787" fmla="*/ 590941 h 2007826"/>
              <a:gd name="connsiteX2788" fmla="*/ 10757868 w 12192000"/>
              <a:gd name="connsiteY2788" fmla="*/ 579272 h 2007826"/>
              <a:gd name="connsiteX2789" fmla="*/ 10760154 w 12192000"/>
              <a:gd name="connsiteY2789" fmla="*/ 595276 h 2007826"/>
              <a:gd name="connsiteX2790" fmla="*/ 10772536 w 12192000"/>
              <a:gd name="connsiteY2790" fmla="*/ 583416 h 2007826"/>
              <a:gd name="connsiteX2791" fmla="*/ 10772584 w 12192000"/>
              <a:gd name="connsiteY2791" fmla="*/ 597229 h 2007826"/>
              <a:gd name="connsiteX2792" fmla="*/ 10786585 w 12192000"/>
              <a:gd name="connsiteY2792" fmla="*/ 587750 h 2007826"/>
              <a:gd name="connsiteX2793" fmla="*/ 10786537 w 12192000"/>
              <a:gd name="connsiteY2793" fmla="*/ 600182 h 2007826"/>
              <a:gd name="connsiteX2794" fmla="*/ 10795968 w 12192000"/>
              <a:gd name="connsiteY2794" fmla="*/ 590179 h 2007826"/>
              <a:gd name="connsiteX2795" fmla="*/ 10814732 w 12192000"/>
              <a:gd name="connsiteY2795" fmla="*/ 595180 h 2007826"/>
              <a:gd name="connsiteX2796" fmla="*/ 10809922 w 12192000"/>
              <a:gd name="connsiteY2796" fmla="*/ 604325 h 2007826"/>
              <a:gd name="connsiteX2797" fmla="*/ 10826066 w 12192000"/>
              <a:gd name="connsiteY2797" fmla="*/ 596276 h 2007826"/>
              <a:gd name="connsiteX2798" fmla="*/ 10825209 w 12192000"/>
              <a:gd name="connsiteY2798" fmla="*/ 610517 h 2007826"/>
              <a:gd name="connsiteX2799" fmla="*/ 10838545 w 12192000"/>
              <a:gd name="connsiteY2799" fmla="*/ 597752 h 2007826"/>
              <a:gd name="connsiteX2800" fmla="*/ 10841401 w 12192000"/>
              <a:gd name="connsiteY2800" fmla="*/ 612041 h 2007826"/>
              <a:gd name="connsiteX2801" fmla="*/ 10845879 w 12192000"/>
              <a:gd name="connsiteY2801" fmla="*/ 605135 h 2007826"/>
              <a:gd name="connsiteX2802" fmla="*/ 10853355 w 12192000"/>
              <a:gd name="connsiteY2802" fmla="*/ 602420 h 2007826"/>
              <a:gd name="connsiteX2803" fmla="*/ 10853689 w 12192000"/>
              <a:gd name="connsiteY2803" fmla="*/ 612470 h 2007826"/>
              <a:gd name="connsiteX2804" fmla="*/ 10866500 w 12192000"/>
              <a:gd name="connsiteY2804" fmla="*/ 607516 h 2007826"/>
              <a:gd name="connsiteX2805" fmla="*/ 10863166 w 12192000"/>
              <a:gd name="connsiteY2805" fmla="*/ 619614 h 2007826"/>
              <a:gd name="connsiteX2806" fmla="*/ 10877502 w 12192000"/>
              <a:gd name="connsiteY2806" fmla="*/ 607612 h 2007826"/>
              <a:gd name="connsiteX2807" fmla="*/ 10878454 w 12192000"/>
              <a:gd name="connsiteY2807" fmla="*/ 629331 h 2007826"/>
              <a:gd name="connsiteX2808" fmla="*/ 10861167 w 12192000"/>
              <a:gd name="connsiteY2808" fmla="*/ 625282 h 2007826"/>
              <a:gd name="connsiteX2809" fmla="*/ 10856784 w 12192000"/>
              <a:gd name="connsiteY2809" fmla="*/ 620424 h 2007826"/>
              <a:gd name="connsiteX2810" fmla="*/ 10845688 w 12192000"/>
              <a:gd name="connsiteY2810" fmla="*/ 622758 h 2007826"/>
              <a:gd name="connsiteX2811" fmla="*/ 10843021 w 12192000"/>
              <a:gd name="connsiteY2811" fmla="*/ 617090 h 2007826"/>
              <a:gd name="connsiteX2812" fmla="*/ 10806207 w 12192000"/>
              <a:gd name="connsiteY2812" fmla="*/ 612375 h 2007826"/>
              <a:gd name="connsiteX2813" fmla="*/ 10805778 w 12192000"/>
              <a:gd name="connsiteY2813" fmla="*/ 604849 h 2007826"/>
              <a:gd name="connsiteX2814" fmla="*/ 10789109 w 12192000"/>
              <a:gd name="connsiteY2814" fmla="*/ 604135 h 2007826"/>
              <a:gd name="connsiteX2815" fmla="*/ 10783299 w 12192000"/>
              <a:gd name="connsiteY2815" fmla="*/ 607993 h 2007826"/>
              <a:gd name="connsiteX2816" fmla="*/ 10776155 w 12192000"/>
              <a:gd name="connsiteY2816" fmla="*/ 597181 h 2007826"/>
              <a:gd name="connsiteX2817" fmla="*/ 10749819 w 12192000"/>
              <a:gd name="connsiteY2817" fmla="*/ 598181 h 2007826"/>
              <a:gd name="connsiteX2818" fmla="*/ 10753391 w 12192000"/>
              <a:gd name="connsiteY2818" fmla="*/ 588131 h 2007826"/>
              <a:gd name="connsiteX2819" fmla="*/ 10742818 w 12192000"/>
              <a:gd name="connsiteY2819" fmla="*/ 598467 h 2007826"/>
              <a:gd name="connsiteX2820" fmla="*/ 10725292 w 12192000"/>
              <a:gd name="connsiteY2820" fmla="*/ 593228 h 2007826"/>
              <a:gd name="connsiteX2821" fmla="*/ 10725340 w 12192000"/>
              <a:gd name="connsiteY2821" fmla="*/ 584464 h 2007826"/>
              <a:gd name="connsiteX2822" fmla="*/ 10708147 w 12192000"/>
              <a:gd name="connsiteY2822" fmla="*/ 584797 h 2007826"/>
              <a:gd name="connsiteX2823" fmla="*/ 10705242 w 12192000"/>
              <a:gd name="connsiteY2823" fmla="*/ 588417 h 2007826"/>
              <a:gd name="connsiteX2824" fmla="*/ 10687240 w 12192000"/>
              <a:gd name="connsiteY2824" fmla="*/ 583797 h 2007826"/>
              <a:gd name="connsiteX2825" fmla="*/ 10690383 w 12192000"/>
              <a:gd name="connsiteY2825" fmla="*/ 564364 h 2007826"/>
              <a:gd name="connsiteX2826" fmla="*/ 10673762 w 12192000"/>
              <a:gd name="connsiteY2826" fmla="*/ 562982 h 2007826"/>
              <a:gd name="connsiteX2827" fmla="*/ 10678239 w 12192000"/>
              <a:gd name="connsiteY2827" fmla="*/ 579224 h 2007826"/>
              <a:gd name="connsiteX2828" fmla="*/ 10673762 w 12192000"/>
              <a:gd name="connsiteY2828" fmla="*/ 562982 h 2007826"/>
              <a:gd name="connsiteX2829" fmla="*/ 2824671 w 12192000"/>
              <a:gd name="connsiteY2829" fmla="*/ 561935 h 2007826"/>
              <a:gd name="connsiteX2830" fmla="*/ 2746574 w 12192000"/>
              <a:gd name="connsiteY2830" fmla="*/ 584178 h 2007826"/>
              <a:gd name="connsiteX2831" fmla="*/ 2774632 w 12192000"/>
              <a:gd name="connsiteY2831" fmla="*/ 577557 h 2007826"/>
              <a:gd name="connsiteX2832" fmla="*/ 2778956 w 12192000"/>
              <a:gd name="connsiteY2832" fmla="*/ 579225 h 2007826"/>
              <a:gd name="connsiteX2833" fmla="*/ 2807485 w 12192000"/>
              <a:gd name="connsiteY2833" fmla="*/ 574319 h 2007826"/>
              <a:gd name="connsiteX2834" fmla="*/ 2824432 w 12192000"/>
              <a:gd name="connsiteY2834" fmla="*/ 569270 h 2007826"/>
              <a:gd name="connsiteX2835" fmla="*/ 2824671 w 12192000"/>
              <a:gd name="connsiteY2835" fmla="*/ 561935 h 2007826"/>
              <a:gd name="connsiteX2836" fmla="*/ 3049610 w 12192000"/>
              <a:gd name="connsiteY2836" fmla="*/ 560982 h 2007826"/>
              <a:gd name="connsiteX2837" fmla="*/ 3029807 w 12192000"/>
              <a:gd name="connsiteY2837" fmla="*/ 561554 h 2007826"/>
              <a:gd name="connsiteX2838" fmla="*/ 3024043 w 12192000"/>
              <a:gd name="connsiteY2838" fmla="*/ 577129 h 2007826"/>
              <a:gd name="connsiteX2839" fmla="*/ 3036552 w 12192000"/>
              <a:gd name="connsiteY2839" fmla="*/ 563507 h 2007826"/>
              <a:gd name="connsiteX2840" fmla="*/ 3041697 w 12192000"/>
              <a:gd name="connsiteY2840" fmla="*/ 570508 h 2007826"/>
              <a:gd name="connsiteX2841" fmla="*/ 3049610 w 12192000"/>
              <a:gd name="connsiteY2841" fmla="*/ 560982 h 2007826"/>
              <a:gd name="connsiteX2842" fmla="*/ 8999970 w 12192000"/>
              <a:gd name="connsiteY2842" fmla="*/ 560566 h 2007826"/>
              <a:gd name="connsiteX2843" fmla="*/ 8980408 w 12192000"/>
              <a:gd name="connsiteY2843" fmla="*/ 561173 h 2007826"/>
              <a:gd name="connsiteX2844" fmla="*/ 8984932 w 12192000"/>
              <a:gd name="connsiteY2844" fmla="*/ 581273 h 2007826"/>
              <a:gd name="connsiteX2845" fmla="*/ 8987647 w 12192000"/>
              <a:gd name="connsiteY2845" fmla="*/ 563173 h 2007826"/>
              <a:gd name="connsiteX2846" fmla="*/ 9000363 w 12192000"/>
              <a:gd name="connsiteY2846" fmla="*/ 582225 h 2007826"/>
              <a:gd name="connsiteX2847" fmla="*/ 9001316 w 12192000"/>
              <a:gd name="connsiteY2847" fmla="*/ 565888 h 2007826"/>
              <a:gd name="connsiteX2848" fmla="*/ 9005125 w 12192000"/>
              <a:gd name="connsiteY2848" fmla="*/ 565412 h 2007826"/>
              <a:gd name="connsiteX2849" fmla="*/ 9012603 w 12192000"/>
              <a:gd name="connsiteY2849" fmla="*/ 584130 h 2007826"/>
              <a:gd name="connsiteX2850" fmla="*/ 9023271 w 12192000"/>
              <a:gd name="connsiteY2850" fmla="*/ 578224 h 2007826"/>
              <a:gd name="connsiteX2851" fmla="*/ 9030224 w 12192000"/>
              <a:gd name="connsiteY2851" fmla="*/ 570461 h 2007826"/>
              <a:gd name="connsiteX2852" fmla="*/ 9038225 w 12192000"/>
              <a:gd name="connsiteY2852" fmla="*/ 589941 h 2007826"/>
              <a:gd name="connsiteX2853" fmla="*/ 9039416 w 12192000"/>
              <a:gd name="connsiteY2853" fmla="*/ 567079 h 2007826"/>
              <a:gd name="connsiteX2854" fmla="*/ 9045416 w 12192000"/>
              <a:gd name="connsiteY2854" fmla="*/ 583797 h 2007826"/>
              <a:gd name="connsiteX2855" fmla="*/ 9050845 w 12192000"/>
              <a:gd name="connsiteY2855" fmla="*/ 588512 h 2007826"/>
              <a:gd name="connsiteX2856" fmla="*/ 9055275 w 12192000"/>
              <a:gd name="connsiteY2856" fmla="*/ 576462 h 2007826"/>
              <a:gd name="connsiteX2857" fmla="*/ 9061371 w 12192000"/>
              <a:gd name="connsiteY2857" fmla="*/ 586036 h 2007826"/>
              <a:gd name="connsiteX2858" fmla="*/ 9067514 w 12192000"/>
              <a:gd name="connsiteY2858" fmla="*/ 568603 h 2007826"/>
              <a:gd name="connsiteX2859" fmla="*/ 9054560 w 12192000"/>
              <a:gd name="connsiteY2859" fmla="*/ 576176 h 2007826"/>
              <a:gd name="connsiteX2860" fmla="*/ 9018032 w 12192000"/>
              <a:gd name="connsiteY2860" fmla="*/ 565745 h 2007826"/>
              <a:gd name="connsiteX2861" fmla="*/ 8999970 w 12192000"/>
              <a:gd name="connsiteY2861" fmla="*/ 560566 h 2007826"/>
              <a:gd name="connsiteX2862" fmla="*/ 2836353 w 12192000"/>
              <a:gd name="connsiteY2862" fmla="*/ 560465 h 2007826"/>
              <a:gd name="connsiteX2863" fmla="*/ 2830306 w 12192000"/>
              <a:gd name="connsiteY2863" fmla="*/ 561268 h 2007826"/>
              <a:gd name="connsiteX2864" fmla="*/ 2836353 w 12192000"/>
              <a:gd name="connsiteY2864" fmla="*/ 560465 h 2007826"/>
              <a:gd name="connsiteX2865" fmla="*/ 10194639 w 12192000"/>
              <a:gd name="connsiteY2865" fmla="*/ 560460 h 2007826"/>
              <a:gd name="connsiteX2866" fmla="*/ 10188464 w 12192000"/>
              <a:gd name="connsiteY2866" fmla="*/ 561411 h 2007826"/>
              <a:gd name="connsiteX2867" fmla="*/ 10194639 w 12192000"/>
              <a:gd name="connsiteY2867" fmla="*/ 560460 h 2007826"/>
              <a:gd name="connsiteX2868" fmla="*/ 2535499 w 12192000"/>
              <a:gd name="connsiteY2868" fmla="*/ 560029 h 2007826"/>
              <a:gd name="connsiteX2869" fmla="*/ 2547976 w 12192000"/>
              <a:gd name="connsiteY2869" fmla="*/ 575652 h 2007826"/>
              <a:gd name="connsiteX2870" fmla="*/ 2533213 w 12192000"/>
              <a:gd name="connsiteY2870" fmla="*/ 569603 h 2007826"/>
              <a:gd name="connsiteX2871" fmla="*/ 2514021 w 12192000"/>
              <a:gd name="connsiteY2871" fmla="*/ 580224 h 2007826"/>
              <a:gd name="connsiteX2872" fmla="*/ 2515592 w 12192000"/>
              <a:gd name="connsiteY2872" fmla="*/ 569650 h 2007826"/>
              <a:gd name="connsiteX2873" fmla="*/ 2509830 w 12192000"/>
              <a:gd name="connsiteY2873" fmla="*/ 571127 h 2007826"/>
              <a:gd name="connsiteX2874" fmla="*/ 2509544 w 12192000"/>
              <a:gd name="connsiteY2874" fmla="*/ 565411 h 2007826"/>
              <a:gd name="connsiteX2875" fmla="*/ 2528404 w 12192000"/>
              <a:gd name="connsiteY2875" fmla="*/ 572460 h 2007826"/>
              <a:gd name="connsiteX2876" fmla="*/ 2523784 w 12192000"/>
              <a:gd name="connsiteY2876" fmla="*/ 560839 h 2007826"/>
              <a:gd name="connsiteX2877" fmla="*/ 2528879 w 12192000"/>
              <a:gd name="connsiteY2877" fmla="*/ 560839 h 2007826"/>
              <a:gd name="connsiteX2878" fmla="*/ 2529452 w 12192000"/>
              <a:gd name="connsiteY2878" fmla="*/ 568888 h 2007826"/>
              <a:gd name="connsiteX2879" fmla="*/ 2535499 w 12192000"/>
              <a:gd name="connsiteY2879" fmla="*/ 560029 h 2007826"/>
              <a:gd name="connsiteX2880" fmla="*/ 1207783 w 12192000"/>
              <a:gd name="connsiteY2880" fmla="*/ 559184 h 2007826"/>
              <a:gd name="connsiteX2881" fmla="*/ 1218838 w 12192000"/>
              <a:gd name="connsiteY2881" fmla="*/ 561744 h 2007826"/>
              <a:gd name="connsiteX2882" fmla="*/ 1212837 w 12192000"/>
              <a:gd name="connsiteY2882" fmla="*/ 569174 h 2007826"/>
              <a:gd name="connsiteX2883" fmla="*/ 1201122 w 12192000"/>
              <a:gd name="connsiteY2883" fmla="*/ 569126 h 2007826"/>
              <a:gd name="connsiteX2884" fmla="*/ 1207783 w 12192000"/>
              <a:gd name="connsiteY2884" fmla="*/ 559184 h 2007826"/>
              <a:gd name="connsiteX2885" fmla="*/ 8978551 w 12192000"/>
              <a:gd name="connsiteY2885" fmla="*/ 555981 h 2007826"/>
              <a:gd name="connsiteX2886" fmla="*/ 8952357 w 12192000"/>
              <a:gd name="connsiteY2886" fmla="*/ 557362 h 2007826"/>
              <a:gd name="connsiteX2887" fmla="*/ 8971312 w 12192000"/>
              <a:gd name="connsiteY2887" fmla="*/ 566650 h 2007826"/>
              <a:gd name="connsiteX2888" fmla="*/ 8978551 w 12192000"/>
              <a:gd name="connsiteY2888" fmla="*/ 555981 h 2007826"/>
              <a:gd name="connsiteX2889" fmla="*/ 10084259 w 12192000"/>
              <a:gd name="connsiteY2889" fmla="*/ 555934 h 2007826"/>
              <a:gd name="connsiteX2890" fmla="*/ 10084259 w 12192000"/>
              <a:gd name="connsiteY2890" fmla="*/ 555934 h 2007826"/>
              <a:gd name="connsiteX2891" fmla="*/ 8853774 w 12192000"/>
              <a:gd name="connsiteY2891" fmla="*/ 552695 h 2007826"/>
              <a:gd name="connsiteX2892" fmla="*/ 8853774 w 12192000"/>
              <a:gd name="connsiteY2892" fmla="*/ 552695 h 2007826"/>
              <a:gd name="connsiteX2893" fmla="*/ 8938879 w 12192000"/>
              <a:gd name="connsiteY2893" fmla="*/ 551314 h 2007826"/>
              <a:gd name="connsiteX2894" fmla="*/ 8929259 w 12192000"/>
              <a:gd name="connsiteY2894" fmla="*/ 551409 h 2007826"/>
              <a:gd name="connsiteX2895" fmla="*/ 8934545 w 12192000"/>
              <a:gd name="connsiteY2895" fmla="*/ 572699 h 2007826"/>
              <a:gd name="connsiteX2896" fmla="*/ 8934593 w 12192000"/>
              <a:gd name="connsiteY2896" fmla="*/ 565269 h 2007826"/>
              <a:gd name="connsiteX2897" fmla="*/ 8947833 w 12192000"/>
              <a:gd name="connsiteY2897" fmla="*/ 571175 h 2007826"/>
              <a:gd name="connsiteX2898" fmla="*/ 8948023 w 12192000"/>
              <a:gd name="connsiteY2898" fmla="*/ 551885 h 2007826"/>
              <a:gd name="connsiteX2899" fmla="*/ 8939069 w 12192000"/>
              <a:gd name="connsiteY2899" fmla="*/ 557124 h 2007826"/>
              <a:gd name="connsiteX2900" fmla="*/ 8920306 w 12192000"/>
              <a:gd name="connsiteY2900" fmla="*/ 550551 h 2007826"/>
              <a:gd name="connsiteX2901" fmla="*/ 8917591 w 12192000"/>
              <a:gd name="connsiteY2901" fmla="*/ 563840 h 2007826"/>
              <a:gd name="connsiteX2902" fmla="*/ 8920306 w 12192000"/>
              <a:gd name="connsiteY2902" fmla="*/ 550551 h 2007826"/>
              <a:gd name="connsiteX2903" fmla="*/ 2594555 w 12192000"/>
              <a:gd name="connsiteY2903" fmla="*/ 548170 h 2007826"/>
              <a:gd name="connsiteX2904" fmla="*/ 2600080 w 12192000"/>
              <a:gd name="connsiteY2904" fmla="*/ 561125 h 2007826"/>
              <a:gd name="connsiteX2905" fmla="*/ 2592936 w 12192000"/>
              <a:gd name="connsiteY2905" fmla="*/ 566364 h 2007826"/>
              <a:gd name="connsiteX2906" fmla="*/ 2588269 w 12192000"/>
              <a:gd name="connsiteY2906" fmla="*/ 560316 h 2007826"/>
              <a:gd name="connsiteX2907" fmla="*/ 2580983 w 12192000"/>
              <a:gd name="connsiteY2907" fmla="*/ 567460 h 2007826"/>
              <a:gd name="connsiteX2908" fmla="*/ 2581412 w 12192000"/>
              <a:gd name="connsiteY2908" fmla="*/ 559411 h 2007826"/>
              <a:gd name="connsiteX2909" fmla="*/ 2594555 w 12192000"/>
              <a:gd name="connsiteY2909" fmla="*/ 548170 h 2007826"/>
              <a:gd name="connsiteX2910" fmla="*/ 8909304 w 12192000"/>
              <a:gd name="connsiteY2910" fmla="*/ 547979 h 2007826"/>
              <a:gd name="connsiteX2911" fmla="*/ 8906733 w 12192000"/>
              <a:gd name="connsiteY2911" fmla="*/ 565745 h 2007826"/>
              <a:gd name="connsiteX2912" fmla="*/ 8909304 w 12192000"/>
              <a:gd name="connsiteY2912" fmla="*/ 547979 h 2007826"/>
              <a:gd name="connsiteX2913" fmla="*/ 8898759 w 12192000"/>
              <a:gd name="connsiteY2913" fmla="*/ 546965 h 2007826"/>
              <a:gd name="connsiteX2914" fmla="*/ 8893445 w 12192000"/>
              <a:gd name="connsiteY2914" fmla="*/ 547455 h 2007826"/>
              <a:gd name="connsiteX2915" fmla="*/ 8894493 w 12192000"/>
              <a:gd name="connsiteY2915" fmla="*/ 563650 h 2007826"/>
              <a:gd name="connsiteX2916" fmla="*/ 8898759 w 12192000"/>
              <a:gd name="connsiteY2916" fmla="*/ 546965 h 2007826"/>
              <a:gd name="connsiteX2917" fmla="*/ 1893263 w 12192000"/>
              <a:gd name="connsiteY2917" fmla="*/ 546598 h 2007826"/>
              <a:gd name="connsiteX2918" fmla="*/ 1879023 w 12192000"/>
              <a:gd name="connsiteY2918" fmla="*/ 553219 h 2007826"/>
              <a:gd name="connsiteX2919" fmla="*/ 1862450 w 12192000"/>
              <a:gd name="connsiteY2919" fmla="*/ 557172 h 2007826"/>
              <a:gd name="connsiteX2920" fmla="*/ 1862212 w 12192000"/>
              <a:gd name="connsiteY2920" fmla="*/ 565555 h 2007826"/>
              <a:gd name="connsiteX2921" fmla="*/ 1902930 w 12192000"/>
              <a:gd name="connsiteY2921" fmla="*/ 557172 h 2007826"/>
              <a:gd name="connsiteX2922" fmla="*/ 1893263 w 12192000"/>
              <a:gd name="connsiteY2922" fmla="*/ 546598 h 2007826"/>
              <a:gd name="connsiteX2923" fmla="*/ 10695146 w 12192000"/>
              <a:gd name="connsiteY2923" fmla="*/ 546502 h 2007826"/>
              <a:gd name="connsiteX2924" fmla="*/ 10714720 w 12192000"/>
              <a:gd name="connsiteY2924" fmla="*/ 548979 h 2007826"/>
              <a:gd name="connsiteX2925" fmla="*/ 10715816 w 12192000"/>
              <a:gd name="connsiteY2925" fmla="*/ 555314 h 2007826"/>
              <a:gd name="connsiteX2926" fmla="*/ 10752296 w 12192000"/>
              <a:gd name="connsiteY2926" fmla="*/ 558648 h 2007826"/>
              <a:gd name="connsiteX2927" fmla="*/ 10766060 w 12192000"/>
              <a:gd name="connsiteY2927" fmla="*/ 561839 h 2007826"/>
              <a:gd name="connsiteX2928" fmla="*/ 10779537 w 12192000"/>
              <a:gd name="connsiteY2928" fmla="*/ 565887 h 2007826"/>
              <a:gd name="connsiteX2929" fmla="*/ 10804208 w 12192000"/>
              <a:gd name="connsiteY2929" fmla="*/ 572413 h 2007826"/>
              <a:gd name="connsiteX2930" fmla="*/ 10832735 w 12192000"/>
              <a:gd name="connsiteY2930" fmla="*/ 576842 h 2007826"/>
              <a:gd name="connsiteX2931" fmla="*/ 10862976 w 12192000"/>
              <a:gd name="connsiteY2931" fmla="*/ 579843 h 2007826"/>
              <a:gd name="connsiteX2932" fmla="*/ 10863310 w 12192000"/>
              <a:gd name="connsiteY2932" fmla="*/ 593322 h 2007826"/>
              <a:gd name="connsiteX2933" fmla="*/ 10872026 w 12192000"/>
              <a:gd name="connsiteY2933" fmla="*/ 585511 h 2007826"/>
              <a:gd name="connsiteX2934" fmla="*/ 10878550 w 12192000"/>
              <a:gd name="connsiteY2934" fmla="*/ 594894 h 2007826"/>
              <a:gd name="connsiteX2935" fmla="*/ 10860595 w 12192000"/>
              <a:gd name="connsiteY2935" fmla="*/ 593322 h 2007826"/>
              <a:gd name="connsiteX2936" fmla="*/ 10846308 w 12192000"/>
              <a:gd name="connsiteY2936" fmla="*/ 593417 h 2007826"/>
              <a:gd name="connsiteX2937" fmla="*/ 10827734 w 12192000"/>
              <a:gd name="connsiteY2937" fmla="*/ 586082 h 2007826"/>
              <a:gd name="connsiteX2938" fmla="*/ 10813638 w 12192000"/>
              <a:gd name="connsiteY2938" fmla="*/ 579843 h 2007826"/>
              <a:gd name="connsiteX2939" fmla="*/ 10777108 w 12192000"/>
              <a:gd name="connsiteY2939" fmla="*/ 579795 h 2007826"/>
              <a:gd name="connsiteX2940" fmla="*/ 10777919 w 12192000"/>
              <a:gd name="connsiteY2940" fmla="*/ 570079 h 2007826"/>
              <a:gd name="connsiteX2941" fmla="*/ 10746295 w 12192000"/>
              <a:gd name="connsiteY2941" fmla="*/ 565744 h 2007826"/>
              <a:gd name="connsiteX2942" fmla="*/ 10743200 w 12192000"/>
              <a:gd name="connsiteY2942" fmla="*/ 570174 h 2007826"/>
              <a:gd name="connsiteX2943" fmla="*/ 10710910 w 12192000"/>
              <a:gd name="connsiteY2943" fmla="*/ 564554 h 2007826"/>
              <a:gd name="connsiteX2944" fmla="*/ 10710862 w 12192000"/>
              <a:gd name="connsiteY2944" fmla="*/ 557076 h 2007826"/>
              <a:gd name="connsiteX2945" fmla="*/ 10695146 w 12192000"/>
              <a:gd name="connsiteY2945" fmla="*/ 546502 h 2007826"/>
              <a:gd name="connsiteX2946" fmla="*/ 8884779 w 12192000"/>
              <a:gd name="connsiteY2946" fmla="*/ 546211 h 2007826"/>
              <a:gd name="connsiteX2947" fmla="*/ 8878491 w 12192000"/>
              <a:gd name="connsiteY2947" fmla="*/ 547075 h 2007826"/>
              <a:gd name="connsiteX2948" fmla="*/ 8884779 w 12192000"/>
              <a:gd name="connsiteY2948" fmla="*/ 546211 h 2007826"/>
              <a:gd name="connsiteX2949" fmla="*/ 9948624 w 12192000"/>
              <a:gd name="connsiteY2949" fmla="*/ 545169 h 2007826"/>
              <a:gd name="connsiteX2950" fmla="*/ 9960339 w 12192000"/>
              <a:gd name="connsiteY2950" fmla="*/ 551647 h 2007826"/>
              <a:gd name="connsiteX2951" fmla="*/ 9983772 w 12192000"/>
              <a:gd name="connsiteY2951" fmla="*/ 552980 h 2007826"/>
              <a:gd name="connsiteX2952" fmla="*/ 9973341 w 12192000"/>
              <a:gd name="connsiteY2952" fmla="*/ 567555 h 2007826"/>
              <a:gd name="connsiteX2953" fmla="*/ 9972484 w 12192000"/>
              <a:gd name="connsiteY2953" fmla="*/ 555124 h 2007826"/>
              <a:gd name="connsiteX2954" fmla="*/ 9965388 w 12192000"/>
              <a:gd name="connsiteY2954" fmla="*/ 561030 h 2007826"/>
              <a:gd name="connsiteX2955" fmla="*/ 9946338 w 12192000"/>
              <a:gd name="connsiteY2955" fmla="*/ 561696 h 2007826"/>
              <a:gd name="connsiteX2956" fmla="*/ 9948624 w 12192000"/>
              <a:gd name="connsiteY2956" fmla="*/ 545169 h 2007826"/>
              <a:gd name="connsiteX2957" fmla="*/ 3250220 w 12192000"/>
              <a:gd name="connsiteY2957" fmla="*/ 543645 h 2007826"/>
              <a:gd name="connsiteX2958" fmla="*/ 3198637 w 12192000"/>
              <a:gd name="connsiteY2958" fmla="*/ 554362 h 2007826"/>
              <a:gd name="connsiteX2959" fmla="*/ 3160022 w 12192000"/>
              <a:gd name="connsiteY2959" fmla="*/ 560363 h 2007826"/>
              <a:gd name="connsiteX2960" fmla="*/ 3154392 w 12192000"/>
              <a:gd name="connsiteY2960" fmla="*/ 557791 h 2007826"/>
              <a:gd name="connsiteX2961" fmla="*/ 3144528 w 12192000"/>
              <a:gd name="connsiteY2961" fmla="*/ 566936 h 2007826"/>
              <a:gd name="connsiteX2962" fmla="*/ 3143100 w 12192000"/>
              <a:gd name="connsiteY2962" fmla="*/ 561125 h 2007826"/>
              <a:gd name="connsiteX2963" fmla="*/ 3115576 w 12192000"/>
              <a:gd name="connsiteY2963" fmla="*/ 571080 h 2007826"/>
              <a:gd name="connsiteX2964" fmla="*/ 3118440 w 12192000"/>
              <a:gd name="connsiteY2964" fmla="*/ 558982 h 2007826"/>
              <a:gd name="connsiteX2965" fmla="*/ 3108198 w 12192000"/>
              <a:gd name="connsiteY2965" fmla="*/ 569127 h 2007826"/>
              <a:gd name="connsiteX2966" fmla="*/ 3073381 w 12192000"/>
              <a:gd name="connsiteY2966" fmla="*/ 571747 h 2007826"/>
              <a:gd name="connsiteX2967" fmla="*/ 3066568 w 12192000"/>
              <a:gd name="connsiteY2967" fmla="*/ 577557 h 2007826"/>
              <a:gd name="connsiteX2968" fmla="*/ 3045654 w 12192000"/>
              <a:gd name="connsiteY2968" fmla="*/ 578986 h 2007826"/>
              <a:gd name="connsiteX2969" fmla="*/ 2969555 w 12192000"/>
              <a:gd name="connsiteY2969" fmla="*/ 591799 h 2007826"/>
              <a:gd name="connsiteX2970" fmla="*/ 2928798 w 12192000"/>
              <a:gd name="connsiteY2970" fmla="*/ 597657 h 2007826"/>
              <a:gd name="connsiteX2971" fmla="*/ 2929511 w 12192000"/>
              <a:gd name="connsiteY2971" fmla="*/ 619757 h 2007826"/>
              <a:gd name="connsiteX2972" fmla="*/ 2950506 w 12192000"/>
              <a:gd name="connsiteY2972" fmla="*/ 601182 h 2007826"/>
              <a:gd name="connsiteX2973" fmla="*/ 2942889 w 12192000"/>
              <a:gd name="connsiteY2973" fmla="*/ 612613 h 2007826"/>
              <a:gd name="connsiteX2974" fmla="*/ 2956841 w 12192000"/>
              <a:gd name="connsiteY2974" fmla="*/ 612232 h 2007826"/>
              <a:gd name="connsiteX2975" fmla="*/ 2985369 w 12192000"/>
              <a:gd name="connsiteY2975" fmla="*/ 606373 h 2007826"/>
              <a:gd name="connsiteX2976" fmla="*/ 3000656 w 12192000"/>
              <a:gd name="connsiteY2976" fmla="*/ 592751 h 2007826"/>
              <a:gd name="connsiteX2977" fmla="*/ 2994463 w 12192000"/>
              <a:gd name="connsiteY2977" fmla="*/ 604278 h 2007826"/>
              <a:gd name="connsiteX2978" fmla="*/ 3018183 w 12192000"/>
              <a:gd name="connsiteY2978" fmla="*/ 595514 h 2007826"/>
              <a:gd name="connsiteX2979" fmla="*/ 3037849 w 12192000"/>
              <a:gd name="connsiteY2979" fmla="*/ 598705 h 2007826"/>
              <a:gd name="connsiteX2980" fmla="*/ 3044942 w 12192000"/>
              <a:gd name="connsiteY2980" fmla="*/ 589751 h 2007826"/>
              <a:gd name="connsiteX2981" fmla="*/ 3062569 w 12192000"/>
              <a:gd name="connsiteY2981" fmla="*/ 584416 h 2007826"/>
              <a:gd name="connsiteX2982" fmla="*/ 3063045 w 12192000"/>
              <a:gd name="connsiteY2982" fmla="*/ 590703 h 2007826"/>
              <a:gd name="connsiteX2983" fmla="*/ 3069571 w 12192000"/>
              <a:gd name="connsiteY2983" fmla="*/ 585464 h 2007826"/>
              <a:gd name="connsiteX2984" fmla="*/ 3082091 w 12192000"/>
              <a:gd name="connsiteY2984" fmla="*/ 591037 h 2007826"/>
              <a:gd name="connsiteX2985" fmla="*/ 3077093 w 12192000"/>
              <a:gd name="connsiteY2985" fmla="*/ 580844 h 2007826"/>
              <a:gd name="connsiteX2986" fmla="*/ 3115147 w 12192000"/>
              <a:gd name="connsiteY2986" fmla="*/ 572699 h 2007826"/>
              <a:gd name="connsiteX2987" fmla="*/ 3115004 w 12192000"/>
              <a:gd name="connsiteY2987" fmla="*/ 579796 h 2007826"/>
              <a:gd name="connsiteX2988" fmla="*/ 3124581 w 12192000"/>
              <a:gd name="connsiteY2988" fmla="*/ 568222 h 2007826"/>
              <a:gd name="connsiteX2989" fmla="*/ 3130924 w 12192000"/>
              <a:gd name="connsiteY2989" fmla="*/ 581939 h 2007826"/>
              <a:gd name="connsiteX2990" fmla="*/ 3132692 w 12192000"/>
              <a:gd name="connsiteY2990" fmla="*/ 574843 h 2007826"/>
              <a:gd name="connsiteX2991" fmla="*/ 3149532 w 12192000"/>
              <a:gd name="connsiteY2991" fmla="*/ 574652 h 2007826"/>
              <a:gd name="connsiteX2992" fmla="*/ 3153060 w 12192000"/>
              <a:gd name="connsiteY2992" fmla="*/ 581082 h 2007826"/>
              <a:gd name="connsiteX2993" fmla="*/ 3150200 w 12192000"/>
              <a:gd name="connsiteY2993" fmla="*/ 571508 h 2007826"/>
              <a:gd name="connsiteX2994" fmla="*/ 3158686 w 12192000"/>
              <a:gd name="connsiteY2994" fmla="*/ 576129 h 2007826"/>
              <a:gd name="connsiteX2995" fmla="*/ 3152394 w 12192000"/>
              <a:gd name="connsiteY2995" fmla="*/ 564126 h 2007826"/>
              <a:gd name="connsiteX2996" fmla="*/ 3166723 w 12192000"/>
              <a:gd name="connsiteY2996" fmla="*/ 573938 h 2007826"/>
              <a:gd name="connsiteX2997" fmla="*/ 3185108 w 12192000"/>
              <a:gd name="connsiteY2997" fmla="*/ 571318 h 2007826"/>
              <a:gd name="connsiteX2998" fmla="*/ 3185062 w 12192000"/>
              <a:gd name="connsiteY2998" fmla="*/ 564888 h 2007826"/>
              <a:gd name="connsiteX2999" fmla="*/ 3205544 w 12192000"/>
              <a:gd name="connsiteY2999" fmla="*/ 560649 h 2007826"/>
              <a:gd name="connsiteX3000" fmla="*/ 3205497 w 12192000"/>
              <a:gd name="connsiteY3000" fmla="*/ 566317 h 2007826"/>
              <a:gd name="connsiteX3001" fmla="*/ 3218502 w 12192000"/>
              <a:gd name="connsiteY3001" fmla="*/ 559506 h 2007826"/>
              <a:gd name="connsiteX3002" fmla="*/ 3220931 w 12192000"/>
              <a:gd name="connsiteY3002" fmla="*/ 567603 h 2007826"/>
              <a:gd name="connsiteX3003" fmla="*/ 3223266 w 12192000"/>
              <a:gd name="connsiteY3003" fmla="*/ 559982 h 2007826"/>
              <a:gd name="connsiteX3004" fmla="*/ 3240891 w 12192000"/>
              <a:gd name="connsiteY3004" fmla="*/ 557553 h 2007826"/>
              <a:gd name="connsiteX3005" fmla="*/ 3263892 w 12192000"/>
              <a:gd name="connsiteY3005" fmla="*/ 549885 h 2007826"/>
              <a:gd name="connsiteX3006" fmla="*/ 3250220 w 12192000"/>
              <a:gd name="connsiteY3006" fmla="*/ 543645 h 2007826"/>
              <a:gd name="connsiteX3007" fmla="*/ 8862536 w 12192000"/>
              <a:gd name="connsiteY3007" fmla="*/ 541073 h 2007826"/>
              <a:gd name="connsiteX3008" fmla="*/ 8871680 w 12192000"/>
              <a:gd name="connsiteY3008" fmla="*/ 554457 h 2007826"/>
              <a:gd name="connsiteX3009" fmla="*/ 8871252 w 12192000"/>
              <a:gd name="connsiteY3009" fmla="*/ 543788 h 2007826"/>
              <a:gd name="connsiteX3010" fmla="*/ 8862536 w 12192000"/>
              <a:gd name="connsiteY3010" fmla="*/ 541073 h 2007826"/>
              <a:gd name="connsiteX3011" fmla="*/ 2620178 w 12192000"/>
              <a:gd name="connsiteY3011" fmla="*/ 540692 h 2007826"/>
              <a:gd name="connsiteX3012" fmla="*/ 2615987 w 12192000"/>
              <a:gd name="connsiteY3012" fmla="*/ 550504 h 2007826"/>
              <a:gd name="connsiteX3013" fmla="*/ 2622083 w 12192000"/>
              <a:gd name="connsiteY3013" fmla="*/ 562649 h 2007826"/>
              <a:gd name="connsiteX3014" fmla="*/ 2615892 w 12192000"/>
              <a:gd name="connsiteY3014" fmla="*/ 551885 h 2007826"/>
              <a:gd name="connsiteX3015" fmla="*/ 2604606 w 12192000"/>
              <a:gd name="connsiteY3015" fmla="*/ 566221 h 2007826"/>
              <a:gd name="connsiteX3016" fmla="*/ 2611034 w 12192000"/>
              <a:gd name="connsiteY3016" fmla="*/ 547027 h 2007826"/>
              <a:gd name="connsiteX3017" fmla="*/ 2620178 w 12192000"/>
              <a:gd name="connsiteY3017" fmla="*/ 540692 h 2007826"/>
              <a:gd name="connsiteX3018" fmla="*/ 8847487 w 12192000"/>
              <a:gd name="connsiteY3018" fmla="*/ 538835 h 2007826"/>
              <a:gd name="connsiteX3019" fmla="*/ 8839819 w 12192000"/>
              <a:gd name="connsiteY3019" fmla="*/ 538977 h 2007826"/>
              <a:gd name="connsiteX3020" fmla="*/ 8847867 w 12192000"/>
              <a:gd name="connsiteY3020" fmla="*/ 546551 h 2007826"/>
              <a:gd name="connsiteX3021" fmla="*/ 8847487 w 12192000"/>
              <a:gd name="connsiteY3021" fmla="*/ 538835 h 2007826"/>
              <a:gd name="connsiteX3022" fmla="*/ 1940317 w 12192000"/>
              <a:gd name="connsiteY3022" fmla="*/ 537120 h 2007826"/>
              <a:gd name="connsiteX3023" fmla="*/ 1915170 w 12192000"/>
              <a:gd name="connsiteY3023" fmla="*/ 542454 h 2007826"/>
              <a:gd name="connsiteX3024" fmla="*/ 1914932 w 12192000"/>
              <a:gd name="connsiteY3024" fmla="*/ 547789 h 2007826"/>
              <a:gd name="connsiteX3025" fmla="*/ 1905597 w 12192000"/>
              <a:gd name="connsiteY3025" fmla="*/ 543693 h 2007826"/>
              <a:gd name="connsiteX3026" fmla="*/ 1904978 w 12192000"/>
              <a:gd name="connsiteY3026" fmla="*/ 559696 h 2007826"/>
              <a:gd name="connsiteX3027" fmla="*/ 1922361 w 12192000"/>
              <a:gd name="connsiteY3027" fmla="*/ 549551 h 2007826"/>
              <a:gd name="connsiteX3028" fmla="*/ 1935077 w 12192000"/>
              <a:gd name="connsiteY3028" fmla="*/ 548075 h 2007826"/>
              <a:gd name="connsiteX3029" fmla="*/ 1940317 w 12192000"/>
              <a:gd name="connsiteY3029" fmla="*/ 537120 h 2007826"/>
              <a:gd name="connsiteX3030" fmla="*/ 10246712 w 12192000"/>
              <a:gd name="connsiteY3030" fmla="*/ 536896 h 2007826"/>
              <a:gd name="connsiteX3031" fmla="*/ 10240470 w 12192000"/>
              <a:gd name="connsiteY3031" fmla="*/ 537786 h 2007826"/>
              <a:gd name="connsiteX3032" fmla="*/ 10246712 w 12192000"/>
              <a:gd name="connsiteY3032" fmla="*/ 536896 h 2007826"/>
              <a:gd name="connsiteX3033" fmla="*/ 9895950 w 12192000"/>
              <a:gd name="connsiteY3033" fmla="*/ 536834 h 2007826"/>
              <a:gd name="connsiteX3034" fmla="*/ 9913524 w 12192000"/>
              <a:gd name="connsiteY3034" fmla="*/ 536834 h 2007826"/>
              <a:gd name="connsiteX3035" fmla="*/ 9920905 w 12192000"/>
              <a:gd name="connsiteY3035" fmla="*/ 542883 h 2007826"/>
              <a:gd name="connsiteX3036" fmla="*/ 9946195 w 12192000"/>
              <a:gd name="connsiteY3036" fmla="*/ 556315 h 2007826"/>
              <a:gd name="connsiteX3037" fmla="*/ 9935717 w 12192000"/>
              <a:gd name="connsiteY3037" fmla="*/ 555981 h 2007826"/>
              <a:gd name="connsiteX3038" fmla="*/ 9920001 w 12192000"/>
              <a:gd name="connsiteY3038" fmla="*/ 556838 h 2007826"/>
              <a:gd name="connsiteX3039" fmla="*/ 9920716 w 12192000"/>
              <a:gd name="connsiteY3039" fmla="*/ 546217 h 2007826"/>
              <a:gd name="connsiteX3040" fmla="*/ 9893664 w 12192000"/>
              <a:gd name="connsiteY3040" fmla="*/ 551694 h 2007826"/>
              <a:gd name="connsiteX3041" fmla="*/ 9895950 w 12192000"/>
              <a:gd name="connsiteY3041" fmla="*/ 536834 h 2007826"/>
              <a:gd name="connsiteX3042" fmla="*/ 9203325 w 12192000"/>
              <a:gd name="connsiteY3042" fmla="*/ 536830 h 2007826"/>
              <a:gd name="connsiteX3043" fmla="*/ 9197150 w 12192000"/>
              <a:gd name="connsiteY3043" fmla="*/ 537406 h 2007826"/>
              <a:gd name="connsiteX3044" fmla="*/ 9203325 w 12192000"/>
              <a:gd name="connsiteY3044" fmla="*/ 536830 h 2007826"/>
              <a:gd name="connsiteX3045" fmla="*/ 8800290 w 12192000"/>
              <a:gd name="connsiteY3045" fmla="*/ 536405 h 2007826"/>
              <a:gd name="connsiteX3046" fmla="*/ 8805835 w 12192000"/>
              <a:gd name="connsiteY3046" fmla="*/ 549535 h 2007826"/>
              <a:gd name="connsiteX3047" fmla="*/ 8805815 w 12192000"/>
              <a:gd name="connsiteY3047" fmla="*/ 551409 h 2007826"/>
              <a:gd name="connsiteX3048" fmla="*/ 8806605 w 12192000"/>
              <a:gd name="connsiteY3048" fmla="*/ 551360 h 2007826"/>
              <a:gd name="connsiteX3049" fmla="*/ 8809482 w 12192000"/>
              <a:gd name="connsiteY3049" fmla="*/ 558172 h 2007826"/>
              <a:gd name="connsiteX3050" fmla="*/ 8811149 w 12192000"/>
              <a:gd name="connsiteY3050" fmla="*/ 551075 h 2007826"/>
              <a:gd name="connsiteX3051" fmla="*/ 8806605 w 12192000"/>
              <a:gd name="connsiteY3051" fmla="*/ 551360 h 2007826"/>
              <a:gd name="connsiteX3052" fmla="*/ 8805835 w 12192000"/>
              <a:gd name="connsiteY3052" fmla="*/ 549535 h 2007826"/>
              <a:gd name="connsiteX3053" fmla="*/ 8805910 w 12192000"/>
              <a:gd name="connsiteY3053" fmla="*/ 542359 h 2007826"/>
              <a:gd name="connsiteX3054" fmla="*/ 8825056 w 12192000"/>
              <a:gd name="connsiteY3054" fmla="*/ 545074 h 2007826"/>
              <a:gd name="connsiteX3055" fmla="*/ 8824912 w 12192000"/>
              <a:gd name="connsiteY3055" fmla="*/ 557267 h 2007826"/>
              <a:gd name="connsiteX3056" fmla="*/ 8834390 w 12192000"/>
              <a:gd name="connsiteY3056" fmla="*/ 550075 h 2007826"/>
              <a:gd name="connsiteX3057" fmla="*/ 8834438 w 12192000"/>
              <a:gd name="connsiteY3057" fmla="*/ 536501 h 2007826"/>
              <a:gd name="connsiteX3058" fmla="*/ 8812149 w 12192000"/>
              <a:gd name="connsiteY3058" fmla="*/ 540263 h 2007826"/>
              <a:gd name="connsiteX3059" fmla="*/ 8800290 w 12192000"/>
              <a:gd name="connsiteY3059" fmla="*/ 536405 h 2007826"/>
              <a:gd name="connsiteX3060" fmla="*/ 9883854 w 12192000"/>
              <a:gd name="connsiteY3060" fmla="*/ 533738 h 2007826"/>
              <a:gd name="connsiteX3061" fmla="*/ 9890855 w 12192000"/>
              <a:gd name="connsiteY3061" fmla="*/ 545789 h 2007826"/>
              <a:gd name="connsiteX3062" fmla="*/ 9883854 w 12192000"/>
              <a:gd name="connsiteY3062" fmla="*/ 533738 h 2007826"/>
              <a:gd name="connsiteX3063" fmla="*/ 10218396 w 12192000"/>
              <a:gd name="connsiteY3063" fmla="*/ 532443 h 2007826"/>
              <a:gd name="connsiteX3064" fmla="*/ 10212181 w 12192000"/>
              <a:gd name="connsiteY3064" fmla="*/ 533213 h 2007826"/>
              <a:gd name="connsiteX3065" fmla="*/ 10218396 w 12192000"/>
              <a:gd name="connsiteY3065" fmla="*/ 532443 h 2007826"/>
              <a:gd name="connsiteX3066" fmla="*/ 8773906 w 12192000"/>
              <a:gd name="connsiteY3066" fmla="*/ 532214 h 2007826"/>
              <a:gd name="connsiteX3067" fmla="*/ 8781383 w 12192000"/>
              <a:gd name="connsiteY3067" fmla="*/ 544645 h 2007826"/>
              <a:gd name="connsiteX3068" fmla="*/ 8773906 w 12192000"/>
              <a:gd name="connsiteY3068" fmla="*/ 532214 h 2007826"/>
              <a:gd name="connsiteX3069" fmla="*/ 10628804 w 12192000"/>
              <a:gd name="connsiteY3069" fmla="*/ 532118 h 2007826"/>
              <a:gd name="connsiteX3070" fmla="*/ 10647045 w 12192000"/>
              <a:gd name="connsiteY3070" fmla="*/ 536595 h 2007826"/>
              <a:gd name="connsiteX3071" fmla="*/ 10680192 w 12192000"/>
              <a:gd name="connsiteY3071" fmla="*/ 545883 h 2007826"/>
              <a:gd name="connsiteX3072" fmla="*/ 10686811 w 12192000"/>
              <a:gd name="connsiteY3072" fmla="*/ 543073 h 2007826"/>
              <a:gd name="connsiteX3073" fmla="*/ 10693431 w 12192000"/>
              <a:gd name="connsiteY3073" fmla="*/ 557266 h 2007826"/>
              <a:gd name="connsiteX3074" fmla="*/ 10679763 w 12192000"/>
              <a:gd name="connsiteY3074" fmla="*/ 551741 h 2007826"/>
              <a:gd name="connsiteX3075" fmla="*/ 10673952 w 12192000"/>
              <a:gd name="connsiteY3075" fmla="*/ 556123 h 2007826"/>
              <a:gd name="connsiteX3076" fmla="*/ 10671142 w 12192000"/>
              <a:gd name="connsiteY3076" fmla="*/ 549312 h 2007826"/>
              <a:gd name="connsiteX3077" fmla="*/ 10660237 w 12192000"/>
              <a:gd name="connsiteY3077" fmla="*/ 551027 h 2007826"/>
              <a:gd name="connsiteX3078" fmla="*/ 10656045 w 12192000"/>
              <a:gd name="connsiteY3078" fmla="*/ 544978 h 2007826"/>
              <a:gd name="connsiteX3079" fmla="*/ 10644139 w 12192000"/>
              <a:gd name="connsiteY3079" fmla="*/ 551122 h 2007826"/>
              <a:gd name="connsiteX3080" fmla="*/ 10644377 w 12192000"/>
              <a:gd name="connsiteY3080" fmla="*/ 541596 h 2007826"/>
              <a:gd name="connsiteX3081" fmla="*/ 10630471 w 12192000"/>
              <a:gd name="connsiteY3081" fmla="*/ 548312 h 2007826"/>
              <a:gd name="connsiteX3082" fmla="*/ 10628804 w 12192000"/>
              <a:gd name="connsiteY3082" fmla="*/ 532118 h 2007826"/>
              <a:gd name="connsiteX3083" fmla="*/ 9179410 w 12192000"/>
              <a:gd name="connsiteY3083" fmla="*/ 531841 h 2007826"/>
              <a:gd name="connsiteX3084" fmla="*/ 9173242 w 12192000"/>
              <a:gd name="connsiteY3084" fmla="*/ 532786 h 2007826"/>
              <a:gd name="connsiteX3085" fmla="*/ 9179410 w 12192000"/>
              <a:gd name="connsiteY3085" fmla="*/ 531841 h 2007826"/>
              <a:gd name="connsiteX3086" fmla="*/ 8791813 w 12192000"/>
              <a:gd name="connsiteY3086" fmla="*/ 531404 h 2007826"/>
              <a:gd name="connsiteX3087" fmla="*/ 8787765 w 12192000"/>
              <a:gd name="connsiteY3087" fmla="*/ 550742 h 2007826"/>
              <a:gd name="connsiteX3088" fmla="*/ 8791813 w 12192000"/>
              <a:gd name="connsiteY3088" fmla="*/ 531404 h 2007826"/>
              <a:gd name="connsiteX3089" fmla="*/ 8690207 w 12192000"/>
              <a:gd name="connsiteY3089" fmla="*/ 531385 h 2007826"/>
              <a:gd name="connsiteX3090" fmla="*/ 8684086 w 12192000"/>
              <a:gd name="connsiteY3090" fmla="*/ 532309 h 2007826"/>
              <a:gd name="connsiteX3091" fmla="*/ 8690207 w 12192000"/>
              <a:gd name="connsiteY3091" fmla="*/ 531385 h 2007826"/>
              <a:gd name="connsiteX3092" fmla="*/ 2672519 w 12192000"/>
              <a:gd name="connsiteY3092" fmla="*/ 530928 h 2007826"/>
              <a:gd name="connsiteX3093" fmla="*/ 2667947 w 12192000"/>
              <a:gd name="connsiteY3093" fmla="*/ 541788 h 2007826"/>
              <a:gd name="connsiteX3094" fmla="*/ 2677805 w 12192000"/>
              <a:gd name="connsiteY3094" fmla="*/ 540644 h 2007826"/>
              <a:gd name="connsiteX3095" fmla="*/ 2676186 w 12192000"/>
              <a:gd name="connsiteY3095" fmla="*/ 551647 h 2007826"/>
              <a:gd name="connsiteX3096" fmla="*/ 2669137 w 12192000"/>
              <a:gd name="connsiteY3096" fmla="*/ 541788 h 2007826"/>
              <a:gd name="connsiteX3097" fmla="*/ 2660183 w 12192000"/>
              <a:gd name="connsiteY3097" fmla="*/ 555219 h 2007826"/>
              <a:gd name="connsiteX3098" fmla="*/ 2658707 w 12192000"/>
              <a:gd name="connsiteY3098" fmla="*/ 543121 h 2007826"/>
              <a:gd name="connsiteX3099" fmla="*/ 2646087 w 12192000"/>
              <a:gd name="connsiteY3099" fmla="*/ 556791 h 2007826"/>
              <a:gd name="connsiteX3100" fmla="*/ 2638038 w 12192000"/>
              <a:gd name="connsiteY3100" fmla="*/ 549646 h 2007826"/>
              <a:gd name="connsiteX3101" fmla="*/ 2635466 w 12192000"/>
              <a:gd name="connsiteY3101" fmla="*/ 557315 h 2007826"/>
              <a:gd name="connsiteX3102" fmla="*/ 2628418 w 12192000"/>
              <a:gd name="connsiteY3102" fmla="*/ 541835 h 2007826"/>
              <a:gd name="connsiteX3103" fmla="*/ 2633657 w 12192000"/>
              <a:gd name="connsiteY3103" fmla="*/ 541645 h 2007826"/>
              <a:gd name="connsiteX3104" fmla="*/ 2634371 w 12192000"/>
              <a:gd name="connsiteY3104" fmla="*/ 548027 h 2007826"/>
              <a:gd name="connsiteX3105" fmla="*/ 2646944 w 12192000"/>
              <a:gd name="connsiteY3105" fmla="*/ 546217 h 2007826"/>
              <a:gd name="connsiteX3106" fmla="*/ 2642467 w 12192000"/>
              <a:gd name="connsiteY3106" fmla="*/ 535405 h 2007826"/>
              <a:gd name="connsiteX3107" fmla="*/ 2648182 w 12192000"/>
              <a:gd name="connsiteY3107" fmla="*/ 543693 h 2007826"/>
              <a:gd name="connsiteX3108" fmla="*/ 2660089 w 12192000"/>
              <a:gd name="connsiteY3108" fmla="*/ 531881 h 2007826"/>
              <a:gd name="connsiteX3109" fmla="*/ 2656706 w 12192000"/>
              <a:gd name="connsiteY3109" fmla="*/ 544550 h 2007826"/>
              <a:gd name="connsiteX3110" fmla="*/ 2672519 w 12192000"/>
              <a:gd name="connsiteY3110" fmla="*/ 530928 h 2007826"/>
              <a:gd name="connsiteX3111" fmla="*/ 3241640 w 12192000"/>
              <a:gd name="connsiteY3111" fmla="*/ 527184 h 2007826"/>
              <a:gd name="connsiteX3112" fmla="*/ 3235317 w 12192000"/>
              <a:gd name="connsiteY3112" fmla="*/ 527927 h 2007826"/>
              <a:gd name="connsiteX3113" fmla="*/ 3241640 w 12192000"/>
              <a:gd name="connsiteY3113" fmla="*/ 527184 h 2007826"/>
              <a:gd name="connsiteX3114" fmla="*/ 8767715 w 12192000"/>
              <a:gd name="connsiteY3114" fmla="*/ 527022 h 2007826"/>
              <a:gd name="connsiteX3115" fmla="*/ 8757190 w 12192000"/>
              <a:gd name="connsiteY3115" fmla="*/ 527927 h 2007826"/>
              <a:gd name="connsiteX3116" fmla="*/ 8732520 w 12192000"/>
              <a:gd name="connsiteY3116" fmla="*/ 528023 h 2007826"/>
              <a:gd name="connsiteX3117" fmla="*/ 8748856 w 12192000"/>
              <a:gd name="connsiteY3117" fmla="*/ 535929 h 2007826"/>
              <a:gd name="connsiteX3118" fmla="*/ 8748808 w 12192000"/>
              <a:gd name="connsiteY3118" fmla="*/ 546741 h 2007826"/>
              <a:gd name="connsiteX3119" fmla="*/ 8753475 w 12192000"/>
              <a:gd name="connsiteY3119" fmla="*/ 546551 h 2007826"/>
              <a:gd name="connsiteX3120" fmla="*/ 8753427 w 12192000"/>
              <a:gd name="connsiteY3120" fmla="*/ 534167 h 2007826"/>
              <a:gd name="connsiteX3121" fmla="*/ 8768620 w 12192000"/>
              <a:gd name="connsiteY3121" fmla="*/ 537930 h 2007826"/>
              <a:gd name="connsiteX3122" fmla="*/ 8767715 w 12192000"/>
              <a:gd name="connsiteY3122" fmla="*/ 527022 h 2007826"/>
              <a:gd name="connsiteX3123" fmla="*/ 8725424 w 12192000"/>
              <a:gd name="connsiteY3123" fmla="*/ 525260 h 2007826"/>
              <a:gd name="connsiteX3124" fmla="*/ 8725614 w 12192000"/>
              <a:gd name="connsiteY3124" fmla="*/ 540978 h 2007826"/>
              <a:gd name="connsiteX3125" fmla="*/ 8725424 w 12192000"/>
              <a:gd name="connsiteY3125" fmla="*/ 525260 h 2007826"/>
              <a:gd name="connsiteX3126" fmla="*/ 9836896 w 12192000"/>
              <a:gd name="connsiteY3126" fmla="*/ 524259 h 2007826"/>
              <a:gd name="connsiteX3127" fmla="*/ 9878949 w 12192000"/>
              <a:gd name="connsiteY3127" fmla="*/ 533547 h 2007826"/>
              <a:gd name="connsiteX3128" fmla="*/ 9868662 w 12192000"/>
              <a:gd name="connsiteY3128" fmla="*/ 548264 h 2007826"/>
              <a:gd name="connsiteX3129" fmla="*/ 9867281 w 12192000"/>
              <a:gd name="connsiteY3129" fmla="*/ 537119 h 2007826"/>
              <a:gd name="connsiteX3130" fmla="*/ 9857613 w 12192000"/>
              <a:gd name="connsiteY3130" fmla="*/ 544787 h 2007826"/>
              <a:gd name="connsiteX3131" fmla="*/ 9841420 w 12192000"/>
              <a:gd name="connsiteY3131" fmla="*/ 542406 h 2007826"/>
              <a:gd name="connsiteX3132" fmla="*/ 9844326 w 12192000"/>
              <a:gd name="connsiteY3132" fmla="*/ 532261 h 2007826"/>
              <a:gd name="connsiteX3133" fmla="*/ 9828228 w 12192000"/>
              <a:gd name="connsiteY3133" fmla="*/ 539215 h 2007826"/>
              <a:gd name="connsiteX3134" fmla="*/ 9836896 w 12192000"/>
              <a:gd name="connsiteY3134" fmla="*/ 524259 h 2007826"/>
              <a:gd name="connsiteX3135" fmla="*/ 2710097 w 12192000"/>
              <a:gd name="connsiteY3135" fmla="*/ 523164 h 2007826"/>
              <a:gd name="connsiteX3136" fmla="*/ 2725050 w 12192000"/>
              <a:gd name="connsiteY3136" fmla="*/ 523926 h 2007826"/>
              <a:gd name="connsiteX3137" fmla="*/ 2714433 w 12192000"/>
              <a:gd name="connsiteY3137" fmla="*/ 537786 h 2007826"/>
              <a:gd name="connsiteX3138" fmla="*/ 2715243 w 12192000"/>
              <a:gd name="connsiteY3138" fmla="*/ 541835 h 2007826"/>
              <a:gd name="connsiteX3139" fmla="*/ 2709858 w 12192000"/>
              <a:gd name="connsiteY3139" fmla="*/ 541978 h 2007826"/>
              <a:gd name="connsiteX3140" fmla="*/ 2711334 w 12192000"/>
              <a:gd name="connsiteY3140" fmla="*/ 535024 h 2007826"/>
              <a:gd name="connsiteX3141" fmla="*/ 2693144 w 12192000"/>
              <a:gd name="connsiteY3141" fmla="*/ 542835 h 2007826"/>
              <a:gd name="connsiteX3142" fmla="*/ 2677331 w 12192000"/>
              <a:gd name="connsiteY3142" fmla="*/ 533119 h 2007826"/>
              <a:gd name="connsiteX3143" fmla="*/ 2690523 w 12192000"/>
              <a:gd name="connsiteY3143" fmla="*/ 540073 h 2007826"/>
              <a:gd name="connsiteX3144" fmla="*/ 2697870 w 12192000"/>
              <a:gd name="connsiteY3144" fmla="*/ 529022 h 2007826"/>
              <a:gd name="connsiteX3145" fmla="*/ 2715432 w 12192000"/>
              <a:gd name="connsiteY3145" fmla="*/ 533738 h 2007826"/>
              <a:gd name="connsiteX3146" fmla="*/ 8717899 w 12192000"/>
              <a:gd name="connsiteY3146" fmla="*/ 522831 h 2007826"/>
              <a:gd name="connsiteX3147" fmla="*/ 8711708 w 12192000"/>
              <a:gd name="connsiteY3147" fmla="*/ 540692 h 2007826"/>
              <a:gd name="connsiteX3148" fmla="*/ 8717899 w 12192000"/>
              <a:gd name="connsiteY3148" fmla="*/ 522831 h 2007826"/>
              <a:gd name="connsiteX3149" fmla="*/ 8704898 w 12192000"/>
              <a:gd name="connsiteY3149" fmla="*/ 520497 h 2007826"/>
              <a:gd name="connsiteX3150" fmla="*/ 8699182 w 12192000"/>
              <a:gd name="connsiteY3150" fmla="*/ 536215 h 2007826"/>
              <a:gd name="connsiteX3151" fmla="*/ 8704898 w 12192000"/>
              <a:gd name="connsiteY3151" fmla="*/ 520497 h 2007826"/>
              <a:gd name="connsiteX3152" fmla="*/ 2791442 w 12192000"/>
              <a:gd name="connsiteY3152" fmla="*/ 519973 h 2007826"/>
              <a:gd name="connsiteX3153" fmla="*/ 2791442 w 12192000"/>
              <a:gd name="connsiteY3153" fmla="*/ 519973 h 2007826"/>
              <a:gd name="connsiteX3154" fmla="*/ 8687181 w 12192000"/>
              <a:gd name="connsiteY3154" fmla="*/ 519354 h 2007826"/>
              <a:gd name="connsiteX3155" fmla="*/ 8687181 w 12192000"/>
              <a:gd name="connsiteY3155" fmla="*/ 519354 h 2007826"/>
              <a:gd name="connsiteX3156" fmla="*/ 3388256 w 12192000"/>
              <a:gd name="connsiteY3156" fmla="*/ 518502 h 2007826"/>
              <a:gd name="connsiteX3157" fmla="*/ 3384104 w 12192000"/>
              <a:gd name="connsiteY3157" fmla="*/ 522688 h 2007826"/>
              <a:gd name="connsiteX3158" fmla="*/ 3378624 w 12192000"/>
              <a:gd name="connsiteY3158" fmla="*/ 518735 h 2007826"/>
              <a:gd name="connsiteX3159" fmla="*/ 3371191 w 12192000"/>
              <a:gd name="connsiteY3159" fmla="*/ 525975 h 2007826"/>
              <a:gd name="connsiteX3160" fmla="*/ 3348947 w 12192000"/>
              <a:gd name="connsiteY3160" fmla="*/ 532976 h 2007826"/>
              <a:gd name="connsiteX3161" fmla="*/ 3351572 w 12192000"/>
              <a:gd name="connsiteY3161" fmla="*/ 524117 h 2007826"/>
              <a:gd name="connsiteX3162" fmla="*/ 3334533 w 12192000"/>
              <a:gd name="connsiteY3162" fmla="*/ 528594 h 2007826"/>
              <a:gd name="connsiteX3163" fmla="*/ 3333533 w 12192000"/>
              <a:gd name="connsiteY3163" fmla="*/ 532786 h 2007826"/>
              <a:gd name="connsiteX3164" fmla="*/ 3322268 w 12192000"/>
              <a:gd name="connsiteY3164" fmla="*/ 530452 h 2007826"/>
              <a:gd name="connsiteX3165" fmla="*/ 3301370 w 12192000"/>
              <a:gd name="connsiteY3165" fmla="*/ 537549 h 2007826"/>
              <a:gd name="connsiteX3166" fmla="*/ 3299421 w 12192000"/>
              <a:gd name="connsiteY3166" fmla="*/ 530976 h 2007826"/>
              <a:gd name="connsiteX3167" fmla="*/ 3286237 w 12192000"/>
              <a:gd name="connsiteY3167" fmla="*/ 544455 h 2007826"/>
              <a:gd name="connsiteX3168" fmla="*/ 3282614 w 12192000"/>
              <a:gd name="connsiteY3168" fmla="*/ 534214 h 2007826"/>
              <a:gd name="connsiteX3169" fmla="*/ 3280991 w 12192000"/>
              <a:gd name="connsiteY3169" fmla="*/ 545741 h 2007826"/>
              <a:gd name="connsiteX3170" fmla="*/ 3271798 w 12192000"/>
              <a:gd name="connsiteY3170" fmla="*/ 540311 h 2007826"/>
              <a:gd name="connsiteX3171" fmla="*/ 3274985 w 12192000"/>
              <a:gd name="connsiteY3171" fmla="*/ 549599 h 2007826"/>
              <a:gd name="connsiteX3172" fmla="*/ 3271845 w 12192000"/>
              <a:gd name="connsiteY3172" fmla="*/ 556458 h 2007826"/>
              <a:gd name="connsiteX3173" fmla="*/ 3275365 w 12192000"/>
              <a:gd name="connsiteY3173" fmla="*/ 555886 h 2007826"/>
              <a:gd name="connsiteX3174" fmla="*/ 3287097 w 12192000"/>
              <a:gd name="connsiteY3174" fmla="*/ 544741 h 2007826"/>
              <a:gd name="connsiteX3175" fmla="*/ 3281707 w 12192000"/>
              <a:gd name="connsiteY3175" fmla="*/ 557744 h 2007826"/>
              <a:gd name="connsiteX3176" fmla="*/ 3297425 w 12192000"/>
              <a:gd name="connsiteY3176" fmla="*/ 544074 h 2007826"/>
              <a:gd name="connsiteX3177" fmla="*/ 3299184 w 12192000"/>
              <a:gd name="connsiteY3177" fmla="*/ 552457 h 2007826"/>
              <a:gd name="connsiteX3178" fmla="*/ 3301276 w 12192000"/>
              <a:gd name="connsiteY3178" fmla="*/ 541073 h 2007826"/>
              <a:gd name="connsiteX3179" fmla="*/ 3317359 w 12192000"/>
              <a:gd name="connsiteY3179" fmla="*/ 548646 h 2007826"/>
              <a:gd name="connsiteX3180" fmla="*/ 3325609 w 12192000"/>
              <a:gd name="connsiteY3180" fmla="*/ 547551 h 2007826"/>
              <a:gd name="connsiteX3181" fmla="*/ 3355523 w 12192000"/>
              <a:gd name="connsiteY3181" fmla="*/ 543788 h 2007826"/>
              <a:gd name="connsiteX3182" fmla="*/ 3371478 w 12192000"/>
              <a:gd name="connsiteY3182" fmla="*/ 537453 h 2007826"/>
              <a:gd name="connsiteX3183" fmla="*/ 3374622 w 12192000"/>
              <a:gd name="connsiteY3183" fmla="*/ 541978 h 2007826"/>
              <a:gd name="connsiteX3184" fmla="*/ 3394587 w 12192000"/>
              <a:gd name="connsiteY3184" fmla="*/ 536501 h 2007826"/>
              <a:gd name="connsiteX3185" fmla="*/ 3391633 w 12192000"/>
              <a:gd name="connsiteY3185" fmla="*/ 529928 h 2007826"/>
              <a:gd name="connsiteX3186" fmla="*/ 3388256 w 12192000"/>
              <a:gd name="connsiteY3186" fmla="*/ 518502 h 2007826"/>
              <a:gd name="connsiteX3187" fmla="*/ 8658177 w 12192000"/>
              <a:gd name="connsiteY3187" fmla="*/ 517973 h 2007826"/>
              <a:gd name="connsiteX3188" fmla="*/ 8658844 w 12192000"/>
              <a:gd name="connsiteY3188" fmla="*/ 537025 h 2007826"/>
              <a:gd name="connsiteX3189" fmla="*/ 8667036 w 12192000"/>
              <a:gd name="connsiteY3189" fmla="*/ 536120 h 2007826"/>
              <a:gd name="connsiteX3190" fmla="*/ 8659939 w 12192000"/>
              <a:gd name="connsiteY3190" fmla="*/ 521736 h 2007826"/>
              <a:gd name="connsiteX3191" fmla="*/ 8676275 w 12192000"/>
              <a:gd name="connsiteY3191" fmla="*/ 539025 h 2007826"/>
              <a:gd name="connsiteX3192" fmla="*/ 8680037 w 12192000"/>
              <a:gd name="connsiteY3192" fmla="*/ 518020 h 2007826"/>
              <a:gd name="connsiteX3193" fmla="*/ 8658177 w 12192000"/>
              <a:gd name="connsiteY3193" fmla="*/ 517973 h 2007826"/>
              <a:gd name="connsiteX3194" fmla="*/ 9074961 w 12192000"/>
              <a:gd name="connsiteY3194" fmla="*/ 517652 h 2007826"/>
              <a:gd name="connsiteX3195" fmla="*/ 9068800 w 12192000"/>
              <a:gd name="connsiteY3195" fmla="*/ 518449 h 2007826"/>
              <a:gd name="connsiteX3196" fmla="*/ 9074961 w 12192000"/>
              <a:gd name="connsiteY3196" fmla="*/ 517652 h 2007826"/>
              <a:gd name="connsiteX3197" fmla="*/ 10127724 w 12192000"/>
              <a:gd name="connsiteY3197" fmla="*/ 513173 h 2007826"/>
              <a:gd name="connsiteX3198" fmla="*/ 10121455 w 12192000"/>
              <a:gd name="connsiteY3198" fmla="*/ 513876 h 2007826"/>
              <a:gd name="connsiteX3199" fmla="*/ 10127724 w 12192000"/>
              <a:gd name="connsiteY3199" fmla="*/ 513173 h 2007826"/>
              <a:gd name="connsiteX3200" fmla="*/ 9037112 w 12192000"/>
              <a:gd name="connsiteY3200" fmla="*/ 512850 h 2007826"/>
              <a:gd name="connsiteX3201" fmla="*/ 9030843 w 12192000"/>
              <a:gd name="connsiteY3201" fmla="*/ 513781 h 2007826"/>
              <a:gd name="connsiteX3202" fmla="*/ 9037112 w 12192000"/>
              <a:gd name="connsiteY3202" fmla="*/ 512850 h 2007826"/>
              <a:gd name="connsiteX3203" fmla="*/ 1373911 w 12192000"/>
              <a:gd name="connsiteY3203" fmla="*/ 512685 h 2007826"/>
              <a:gd name="connsiteX3204" fmla="*/ 1383770 w 12192000"/>
              <a:gd name="connsiteY3204" fmla="*/ 520877 h 2007826"/>
              <a:gd name="connsiteX3205" fmla="*/ 1346718 w 12192000"/>
              <a:gd name="connsiteY3205" fmla="*/ 532166 h 2007826"/>
              <a:gd name="connsiteX3206" fmla="*/ 1358767 w 12192000"/>
              <a:gd name="connsiteY3206" fmla="*/ 518067 h 2007826"/>
              <a:gd name="connsiteX3207" fmla="*/ 1360529 w 12192000"/>
              <a:gd name="connsiteY3207" fmla="*/ 525402 h 2007826"/>
              <a:gd name="connsiteX3208" fmla="*/ 1373911 w 12192000"/>
              <a:gd name="connsiteY3208" fmla="*/ 512685 h 2007826"/>
              <a:gd name="connsiteX3209" fmla="*/ 8620220 w 12192000"/>
              <a:gd name="connsiteY3209" fmla="*/ 512543 h 2007826"/>
              <a:gd name="connsiteX3210" fmla="*/ 8620220 w 12192000"/>
              <a:gd name="connsiteY3210" fmla="*/ 529166 h 2007826"/>
              <a:gd name="connsiteX3211" fmla="*/ 8604028 w 12192000"/>
              <a:gd name="connsiteY3211" fmla="*/ 521974 h 2007826"/>
              <a:gd name="connsiteX3212" fmla="*/ 8638508 w 12192000"/>
              <a:gd name="connsiteY3212" fmla="*/ 532833 h 2007826"/>
              <a:gd name="connsiteX3213" fmla="*/ 8641032 w 12192000"/>
              <a:gd name="connsiteY3213" fmla="*/ 513019 h 2007826"/>
              <a:gd name="connsiteX3214" fmla="*/ 8620220 w 12192000"/>
              <a:gd name="connsiteY3214" fmla="*/ 512543 h 2007826"/>
              <a:gd name="connsiteX3215" fmla="*/ 2774729 w 12192000"/>
              <a:gd name="connsiteY3215" fmla="*/ 512352 h 2007826"/>
              <a:gd name="connsiteX3216" fmla="*/ 2765394 w 12192000"/>
              <a:gd name="connsiteY3216" fmla="*/ 533881 h 2007826"/>
              <a:gd name="connsiteX3217" fmla="*/ 2757820 w 12192000"/>
              <a:gd name="connsiteY3217" fmla="*/ 525736 h 2007826"/>
              <a:gd name="connsiteX3218" fmla="*/ 2748774 w 12192000"/>
              <a:gd name="connsiteY3218" fmla="*/ 539120 h 2007826"/>
              <a:gd name="connsiteX3219" fmla="*/ 2750968 w 12192000"/>
              <a:gd name="connsiteY3219" fmla="*/ 527641 h 2007826"/>
              <a:gd name="connsiteX3220" fmla="*/ 2740398 w 12192000"/>
              <a:gd name="connsiteY3220" fmla="*/ 537453 h 2007826"/>
              <a:gd name="connsiteX3221" fmla="*/ 2724767 w 12192000"/>
              <a:gd name="connsiteY3221" fmla="*/ 541930 h 2007826"/>
              <a:gd name="connsiteX3222" fmla="*/ 2724005 w 12192000"/>
              <a:gd name="connsiteY3222" fmla="*/ 532833 h 2007826"/>
              <a:gd name="connsiteX3223" fmla="*/ 2731832 w 12192000"/>
              <a:gd name="connsiteY3223" fmla="*/ 532023 h 2007826"/>
              <a:gd name="connsiteX3224" fmla="*/ 2729268 w 12192000"/>
              <a:gd name="connsiteY3224" fmla="*/ 523259 h 2007826"/>
              <a:gd name="connsiteX3225" fmla="*/ 2743484 w 12192000"/>
              <a:gd name="connsiteY3225" fmla="*/ 528594 h 2007826"/>
              <a:gd name="connsiteX3226" fmla="*/ 2748869 w 12192000"/>
              <a:gd name="connsiteY3226" fmla="*/ 518734 h 2007826"/>
              <a:gd name="connsiteX3227" fmla="*/ 2756487 w 12192000"/>
              <a:gd name="connsiteY3227" fmla="*/ 523402 h 2007826"/>
              <a:gd name="connsiteX3228" fmla="*/ 2759485 w 12192000"/>
              <a:gd name="connsiteY3228" fmla="*/ 516448 h 2007826"/>
              <a:gd name="connsiteX3229" fmla="*/ 2767778 w 12192000"/>
              <a:gd name="connsiteY3229" fmla="*/ 525784 h 2007826"/>
              <a:gd name="connsiteX3230" fmla="*/ 2774729 w 12192000"/>
              <a:gd name="connsiteY3230" fmla="*/ 512352 h 2007826"/>
              <a:gd name="connsiteX3231" fmla="*/ 2814778 w 12192000"/>
              <a:gd name="connsiteY3231" fmla="*/ 510543 h 2007826"/>
              <a:gd name="connsiteX3232" fmla="*/ 2805971 w 12192000"/>
              <a:gd name="connsiteY3232" fmla="*/ 521831 h 2007826"/>
              <a:gd name="connsiteX3233" fmla="*/ 2801497 w 12192000"/>
              <a:gd name="connsiteY3233" fmla="*/ 511400 h 2007826"/>
              <a:gd name="connsiteX3234" fmla="*/ 2814778 w 12192000"/>
              <a:gd name="connsiteY3234" fmla="*/ 510543 h 2007826"/>
              <a:gd name="connsiteX3235" fmla="*/ 8600313 w 12192000"/>
              <a:gd name="connsiteY3235" fmla="*/ 509828 h 2007826"/>
              <a:gd name="connsiteX3236" fmla="*/ 8599932 w 12192000"/>
              <a:gd name="connsiteY3236" fmla="*/ 521545 h 2007826"/>
              <a:gd name="connsiteX3237" fmla="*/ 8600313 w 12192000"/>
              <a:gd name="connsiteY3237" fmla="*/ 509828 h 2007826"/>
              <a:gd name="connsiteX3238" fmla="*/ 8589645 w 12192000"/>
              <a:gd name="connsiteY3238" fmla="*/ 508637 h 2007826"/>
              <a:gd name="connsiteX3239" fmla="*/ 8582453 w 12192000"/>
              <a:gd name="connsiteY3239" fmla="*/ 521212 h 2007826"/>
              <a:gd name="connsiteX3240" fmla="*/ 8589645 w 12192000"/>
              <a:gd name="connsiteY3240" fmla="*/ 508637 h 2007826"/>
              <a:gd name="connsiteX3241" fmla="*/ 2834470 w 12192000"/>
              <a:gd name="connsiteY3241" fmla="*/ 505512 h 2007826"/>
              <a:gd name="connsiteX3242" fmla="*/ 2837978 w 12192000"/>
              <a:gd name="connsiteY3242" fmla="*/ 511686 h 2007826"/>
              <a:gd name="connsiteX3243" fmla="*/ 2824733 w 12192000"/>
              <a:gd name="connsiteY3243" fmla="*/ 506303 h 2007826"/>
              <a:gd name="connsiteX3244" fmla="*/ 2834470 w 12192000"/>
              <a:gd name="connsiteY3244" fmla="*/ 505512 h 2007826"/>
              <a:gd name="connsiteX3245" fmla="*/ 10401966 w 12192000"/>
              <a:gd name="connsiteY3245" fmla="*/ 504398 h 2007826"/>
              <a:gd name="connsiteX3246" fmla="*/ 10401966 w 12192000"/>
              <a:gd name="connsiteY3246" fmla="*/ 504398 h 2007826"/>
              <a:gd name="connsiteX3247" fmla="*/ 9731740 w 12192000"/>
              <a:gd name="connsiteY3247" fmla="*/ 504017 h 2007826"/>
              <a:gd name="connsiteX3248" fmla="*/ 9786318 w 12192000"/>
              <a:gd name="connsiteY3248" fmla="*/ 514781 h 2007826"/>
              <a:gd name="connsiteX3249" fmla="*/ 9789271 w 12192000"/>
              <a:gd name="connsiteY3249" fmla="*/ 527689 h 2007826"/>
              <a:gd name="connsiteX3250" fmla="*/ 9804844 w 12192000"/>
              <a:gd name="connsiteY3250" fmla="*/ 520497 h 2007826"/>
              <a:gd name="connsiteX3251" fmla="*/ 9826800 w 12192000"/>
              <a:gd name="connsiteY3251" fmla="*/ 524260 h 2007826"/>
              <a:gd name="connsiteX3252" fmla="*/ 9816036 w 12192000"/>
              <a:gd name="connsiteY3252" fmla="*/ 538977 h 2007826"/>
              <a:gd name="connsiteX3253" fmla="*/ 9815321 w 12192000"/>
              <a:gd name="connsiteY3253" fmla="*/ 526879 h 2007826"/>
              <a:gd name="connsiteX3254" fmla="*/ 9808464 w 12192000"/>
              <a:gd name="connsiteY3254" fmla="*/ 532119 h 2007826"/>
              <a:gd name="connsiteX3255" fmla="*/ 9791652 w 12192000"/>
              <a:gd name="connsiteY3255" fmla="*/ 530166 h 2007826"/>
              <a:gd name="connsiteX3256" fmla="*/ 9773649 w 12192000"/>
              <a:gd name="connsiteY3256" fmla="*/ 530499 h 2007826"/>
              <a:gd name="connsiteX3257" fmla="*/ 9778126 w 12192000"/>
              <a:gd name="connsiteY3257" fmla="*/ 516972 h 2007826"/>
              <a:gd name="connsiteX3258" fmla="*/ 9763791 w 12192000"/>
              <a:gd name="connsiteY3258" fmla="*/ 528975 h 2007826"/>
              <a:gd name="connsiteX3259" fmla="*/ 9762743 w 12192000"/>
              <a:gd name="connsiteY3259" fmla="*/ 517734 h 2007826"/>
              <a:gd name="connsiteX3260" fmla="*/ 9755790 w 12192000"/>
              <a:gd name="connsiteY3260" fmla="*/ 522450 h 2007826"/>
              <a:gd name="connsiteX3261" fmla="*/ 9737455 w 12192000"/>
              <a:gd name="connsiteY3261" fmla="*/ 522974 h 2007826"/>
              <a:gd name="connsiteX3262" fmla="*/ 9739074 w 12192000"/>
              <a:gd name="connsiteY3262" fmla="*/ 513114 h 2007826"/>
              <a:gd name="connsiteX3263" fmla="*/ 9726406 w 12192000"/>
              <a:gd name="connsiteY3263" fmla="*/ 520973 h 2007826"/>
              <a:gd name="connsiteX3264" fmla="*/ 9724167 w 12192000"/>
              <a:gd name="connsiteY3264" fmla="*/ 509256 h 2007826"/>
              <a:gd name="connsiteX3265" fmla="*/ 9731740 w 12192000"/>
              <a:gd name="connsiteY3265" fmla="*/ 504017 h 2007826"/>
              <a:gd name="connsiteX3266" fmla="*/ 3495207 w 12192000"/>
              <a:gd name="connsiteY3266" fmla="*/ 503779 h 2007826"/>
              <a:gd name="connsiteX3267" fmla="*/ 3479905 w 12192000"/>
              <a:gd name="connsiteY3267" fmla="*/ 504589 h 2007826"/>
              <a:gd name="connsiteX3268" fmla="*/ 3464794 w 12192000"/>
              <a:gd name="connsiteY3268" fmla="*/ 510876 h 2007826"/>
              <a:gd name="connsiteX3269" fmla="*/ 3445806 w 12192000"/>
              <a:gd name="connsiteY3269" fmla="*/ 523641 h 2007826"/>
              <a:gd name="connsiteX3270" fmla="*/ 3439161 w 12192000"/>
              <a:gd name="connsiteY3270" fmla="*/ 512734 h 2007826"/>
              <a:gd name="connsiteX3271" fmla="*/ 3426416 w 12192000"/>
              <a:gd name="connsiteY3271" fmla="*/ 514067 h 2007826"/>
              <a:gd name="connsiteX3272" fmla="*/ 3427267 w 12192000"/>
              <a:gd name="connsiteY3272" fmla="*/ 521593 h 2007826"/>
              <a:gd name="connsiteX3273" fmla="*/ 3416887 w 12192000"/>
              <a:gd name="connsiteY3273" fmla="*/ 515210 h 2007826"/>
              <a:gd name="connsiteX3274" fmla="*/ 3404451 w 12192000"/>
              <a:gd name="connsiteY3274" fmla="*/ 530166 h 2007826"/>
              <a:gd name="connsiteX3275" fmla="*/ 3402212 w 12192000"/>
              <a:gd name="connsiteY3275" fmla="*/ 535691 h 2007826"/>
              <a:gd name="connsiteX3276" fmla="*/ 3414456 w 12192000"/>
              <a:gd name="connsiteY3276" fmla="*/ 537406 h 2007826"/>
              <a:gd name="connsiteX3277" fmla="*/ 3409598 w 12192000"/>
              <a:gd name="connsiteY3277" fmla="*/ 527594 h 2007826"/>
              <a:gd name="connsiteX3278" fmla="*/ 3429653 w 12192000"/>
              <a:gd name="connsiteY3278" fmla="*/ 528499 h 2007826"/>
              <a:gd name="connsiteX3279" fmla="*/ 3442265 w 12192000"/>
              <a:gd name="connsiteY3279" fmla="*/ 531881 h 2007826"/>
              <a:gd name="connsiteX3280" fmla="*/ 3452879 w 12192000"/>
              <a:gd name="connsiteY3280" fmla="*/ 520973 h 2007826"/>
              <a:gd name="connsiteX3281" fmla="*/ 3450651 w 12192000"/>
              <a:gd name="connsiteY3281" fmla="*/ 531500 h 2007826"/>
              <a:gd name="connsiteX3282" fmla="*/ 3458270 w 12192000"/>
              <a:gd name="connsiteY3282" fmla="*/ 526451 h 2007826"/>
              <a:gd name="connsiteX3283" fmla="*/ 3451978 w 12192000"/>
              <a:gd name="connsiteY3283" fmla="*/ 518544 h 2007826"/>
              <a:gd name="connsiteX3284" fmla="*/ 3465988 w 12192000"/>
              <a:gd name="connsiteY3284" fmla="*/ 521116 h 2007826"/>
              <a:gd name="connsiteX3285" fmla="*/ 3461839 w 12192000"/>
              <a:gd name="connsiteY3285" fmla="*/ 527594 h 2007826"/>
              <a:gd name="connsiteX3286" fmla="*/ 3465891 w 12192000"/>
              <a:gd name="connsiteY3286" fmla="*/ 527165 h 2007826"/>
              <a:gd name="connsiteX3287" fmla="*/ 3492537 w 12192000"/>
              <a:gd name="connsiteY3287" fmla="*/ 521116 h 2007826"/>
              <a:gd name="connsiteX3288" fmla="*/ 3509840 w 12192000"/>
              <a:gd name="connsiteY3288" fmla="*/ 516020 h 2007826"/>
              <a:gd name="connsiteX3289" fmla="*/ 3503834 w 12192000"/>
              <a:gd name="connsiteY3289" fmla="*/ 505017 h 2007826"/>
              <a:gd name="connsiteX3290" fmla="*/ 3497208 w 12192000"/>
              <a:gd name="connsiteY3290" fmla="*/ 509209 h 2007826"/>
              <a:gd name="connsiteX3291" fmla="*/ 8542211 w 12192000"/>
              <a:gd name="connsiteY3291" fmla="*/ 503732 h 2007826"/>
              <a:gd name="connsiteX3292" fmla="*/ 8549687 w 12192000"/>
              <a:gd name="connsiteY3292" fmla="*/ 521878 h 2007826"/>
              <a:gd name="connsiteX3293" fmla="*/ 8547735 w 12192000"/>
              <a:gd name="connsiteY3293" fmla="*/ 506542 h 2007826"/>
              <a:gd name="connsiteX3294" fmla="*/ 8554117 w 12192000"/>
              <a:gd name="connsiteY3294" fmla="*/ 523545 h 2007826"/>
              <a:gd name="connsiteX3295" fmla="*/ 8571405 w 12192000"/>
              <a:gd name="connsiteY3295" fmla="*/ 511543 h 2007826"/>
              <a:gd name="connsiteX3296" fmla="*/ 8567642 w 12192000"/>
              <a:gd name="connsiteY3296" fmla="*/ 524784 h 2007826"/>
              <a:gd name="connsiteX3297" fmla="*/ 8578548 w 12192000"/>
              <a:gd name="connsiteY3297" fmla="*/ 504065 h 2007826"/>
              <a:gd name="connsiteX3298" fmla="*/ 8542211 w 12192000"/>
              <a:gd name="connsiteY3298" fmla="*/ 503732 h 2007826"/>
              <a:gd name="connsiteX3299" fmla="*/ 10495550 w 12192000"/>
              <a:gd name="connsiteY3299" fmla="*/ 503683 h 2007826"/>
              <a:gd name="connsiteX3300" fmla="*/ 10524173 w 12192000"/>
              <a:gd name="connsiteY3300" fmla="*/ 513447 h 2007826"/>
              <a:gd name="connsiteX3301" fmla="*/ 10528363 w 12192000"/>
              <a:gd name="connsiteY3301" fmla="*/ 507589 h 2007826"/>
              <a:gd name="connsiteX3302" fmla="*/ 10533793 w 12192000"/>
              <a:gd name="connsiteY3302" fmla="*/ 523830 h 2007826"/>
              <a:gd name="connsiteX3303" fmla="*/ 10526888 w 12192000"/>
              <a:gd name="connsiteY3303" fmla="*/ 525640 h 2007826"/>
              <a:gd name="connsiteX3304" fmla="*/ 10513885 w 12192000"/>
              <a:gd name="connsiteY3304" fmla="*/ 520353 h 2007826"/>
              <a:gd name="connsiteX3305" fmla="*/ 10497455 w 12192000"/>
              <a:gd name="connsiteY3305" fmla="*/ 516924 h 2007826"/>
              <a:gd name="connsiteX3306" fmla="*/ 10503932 w 12192000"/>
              <a:gd name="connsiteY3306" fmla="*/ 510875 h 2007826"/>
              <a:gd name="connsiteX3307" fmla="*/ 10495550 w 12192000"/>
              <a:gd name="connsiteY3307" fmla="*/ 503683 h 2007826"/>
              <a:gd name="connsiteX3308" fmla="*/ 1992082 w 12192000"/>
              <a:gd name="connsiteY3308" fmla="*/ 503445 h 2007826"/>
              <a:gd name="connsiteX3309" fmla="*/ 1978792 w 12192000"/>
              <a:gd name="connsiteY3309" fmla="*/ 515448 h 2007826"/>
              <a:gd name="connsiteX3310" fmla="*/ 1945408 w 12192000"/>
              <a:gd name="connsiteY3310" fmla="*/ 521163 h 2007826"/>
              <a:gd name="connsiteX3311" fmla="*/ 1931644 w 12192000"/>
              <a:gd name="connsiteY3311" fmla="*/ 525593 h 2007826"/>
              <a:gd name="connsiteX3312" fmla="*/ 1916785 w 12192000"/>
              <a:gd name="connsiteY3312" fmla="*/ 530213 h 2007826"/>
              <a:gd name="connsiteX3313" fmla="*/ 1912356 w 12192000"/>
              <a:gd name="connsiteY3313" fmla="*/ 527641 h 2007826"/>
              <a:gd name="connsiteX3314" fmla="*/ 1889782 w 12192000"/>
              <a:gd name="connsiteY3314" fmla="*/ 537548 h 2007826"/>
              <a:gd name="connsiteX3315" fmla="*/ 1891067 w 12192000"/>
              <a:gd name="connsiteY3315" fmla="*/ 528546 h 2007826"/>
              <a:gd name="connsiteX3316" fmla="*/ 1907355 w 12192000"/>
              <a:gd name="connsiteY3316" fmla="*/ 525021 h 2007826"/>
              <a:gd name="connsiteX3317" fmla="*/ 1927262 w 12192000"/>
              <a:gd name="connsiteY3317" fmla="*/ 523164 h 2007826"/>
              <a:gd name="connsiteX3318" fmla="*/ 1940932 w 12192000"/>
              <a:gd name="connsiteY3318" fmla="*/ 515972 h 2007826"/>
              <a:gd name="connsiteX3319" fmla="*/ 1959219 w 12192000"/>
              <a:gd name="connsiteY3319" fmla="*/ 511590 h 2007826"/>
              <a:gd name="connsiteX3320" fmla="*/ 1992082 w 12192000"/>
              <a:gd name="connsiteY3320" fmla="*/ 503445 h 2007826"/>
              <a:gd name="connsiteX3321" fmla="*/ 3384002 w 12192000"/>
              <a:gd name="connsiteY3321" fmla="*/ 503245 h 2007826"/>
              <a:gd name="connsiteX3322" fmla="*/ 3377958 w 12192000"/>
              <a:gd name="connsiteY3322" fmla="*/ 504303 h 2007826"/>
              <a:gd name="connsiteX3323" fmla="*/ 3384002 w 12192000"/>
              <a:gd name="connsiteY3323" fmla="*/ 503245 h 2007826"/>
              <a:gd name="connsiteX3324" fmla="*/ 3529806 w 12192000"/>
              <a:gd name="connsiteY3324" fmla="*/ 500969 h 2007826"/>
              <a:gd name="connsiteX3325" fmla="*/ 3529806 w 12192000"/>
              <a:gd name="connsiteY3325" fmla="*/ 500969 h 2007826"/>
              <a:gd name="connsiteX3326" fmla="*/ 2896179 w 12192000"/>
              <a:gd name="connsiteY3326" fmla="*/ 499778 h 2007826"/>
              <a:gd name="connsiteX3327" fmla="*/ 2896179 w 12192000"/>
              <a:gd name="connsiteY3327" fmla="*/ 499778 h 2007826"/>
              <a:gd name="connsiteX3328" fmla="*/ 9701402 w 12192000"/>
              <a:gd name="connsiteY3328" fmla="*/ 498778 h 2007826"/>
              <a:gd name="connsiteX3329" fmla="*/ 9724786 w 12192000"/>
              <a:gd name="connsiteY3329" fmla="*/ 504541 h 2007826"/>
              <a:gd name="connsiteX3330" fmla="*/ 9713023 w 12192000"/>
              <a:gd name="connsiteY3330" fmla="*/ 519830 h 2007826"/>
              <a:gd name="connsiteX3331" fmla="*/ 9709355 w 12192000"/>
              <a:gd name="connsiteY3331" fmla="*/ 508637 h 2007826"/>
              <a:gd name="connsiteX3332" fmla="*/ 9698735 w 12192000"/>
              <a:gd name="connsiteY3332" fmla="*/ 517925 h 2007826"/>
              <a:gd name="connsiteX3333" fmla="*/ 9701402 w 12192000"/>
              <a:gd name="connsiteY3333" fmla="*/ 498778 h 2007826"/>
              <a:gd name="connsiteX3334" fmla="*/ 1449916 w 12192000"/>
              <a:gd name="connsiteY3334" fmla="*/ 498421 h 2007826"/>
              <a:gd name="connsiteX3335" fmla="*/ 1443922 w 12192000"/>
              <a:gd name="connsiteY3335" fmla="*/ 499445 h 2007826"/>
              <a:gd name="connsiteX3336" fmla="*/ 1449916 w 12192000"/>
              <a:gd name="connsiteY3336" fmla="*/ 498421 h 2007826"/>
              <a:gd name="connsiteX3337" fmla="*/ 2879741 w 12192000"/>
              <a:gd name="connsiteY3337" fmla="*/ 494110 h 2007826"/>
              <a:gd name="connsiteX3338" fmla="*/ 2883596 w 12192000"/>
              <a:gd name="connsiteY3338" fmla="*/ 500873 h 2007826"/>
              <a:gd name="connsiteX3339" fmla="*/ 2892031 w 12192000"/>
              <a:gd name="connsiteY3339" fmla="*/ 494872 h 2007826"/>
              <a:gd name="connsiteX3340" fmla="*/ 2882977 w 12192000"/>
              <a:gd name="connsiteY3340" fmla="*/ 510209 h 2007826"/>
              <a:gd name="connsiteX3341" fmla="*/ 2880647 w 12192000"/>
              <a:gd name="connsiteY3341" fmla="*/ 502779 h 2007826"/>
              <a:gd name="connsiteX3342" fmla="*/ 2867314 w 12192000"/>
              <a:gd name="connsiteY3342" fmla="*/ 514591 h 2007826"/>
              <a:gd name="connsiteX3343" fmla="*/ 2868409 w 12192000"/>
              <a:gd name="connsiteY3343" fmla="*/ 506779 h 2007826"/>
              <a:gd name="connsiteX3344" fmla="*/ 2849886 w 12192000"/>
              <a:gd name="connsiteY3344" fmla="*/ 513924 h 2007826"/>
              <a:gd name="connsiteX3345" fmla="*/ 2843409 w 12192000"/>
              <a:gd name="connsiteY3345" fmla="*/ 519116 h 2007826"/>
              <a:gd name="connsiteX3346" fmla="*/ 2843265 w 12192000"/>
              <a:gd name="connsiteY3346" fmla="*/ 507684 h 2007826"/>
              <a:gd name="connsiteX3347" fmla="*/ 2852600 w 12192000"/>
              <a:gd name="connsiteY3347" fmla="*/ 511066 h 2007826"/>
              <a:gd name="connsiteX3348" fmla="*/ 2853028 w 12192000"/>
              <a:gd name="connsiteY3348" fmla="*/ 497968 h 2007826"/>
              <a:gd name="connsiteX3349" fmla="*/ 2859407 w 12192000"/>
              <a:gd name="connsiteY3349" fmla="*/ 504303 h 2007826"/>
              <a:gd name="connsiteX3350" fmla="*/ 2868789 w 12192000"/>
              <a:gd name="connsiteY3350" fmla="*/ 495396 h 2007826"/>
              <a:gd name="connsiteX3351" fmla="*/ 2874505 w 12192000"/>
              <a:gd name="connsiteY3351" fmla="*/ 501350 h 2007826"/>
              <a:gd name="connsiteX3352" fmla="*/ 2879741 w 12192000"/>
              <a:gd name="connsiteY3352" fmla="*/ 494110 h 2007826"/>
              <a:gd name="connsiteX3353" fmla="*/ 10349578 w 12192000"/>
              <a:gd name="connsiteY3353" fmla="*/ 493967 h 2007826"/>
              <a:gd name="connsiteX3354" fmla="*/ 10349578 w 12192000"/>
              <a:gd name="connsiteY3354" fmla="*/ 493967 h 2007826"/>
              <a:gd name="connsiteX3355" fmla="*/ 2044519 w 12192000"/>
              <a:gd name="connsiteY3355" fmla="*/ 493777 h 2007826"/>
              <a:gd name="connsiteX3356" fmla="*/ 2038610 w 12192000"/>
              <a:gd name="connsiteY3356" fmla="*/ 503065 h 2007826"/>
              <a:gd name="connsiteX3357" fmla="*/ 1993938 w 12192000"/>
              <a:gd name="connsiteY3357" fmla="*/ 513305 h 2007826"/>
              <a:gd name="connsiteX3358" fmla="*/ 2001130 w 12192000"/>
              <a:gd name="connsiteY3358" fmla="*/ 498397 h 2007826"/>
              <a:gd name="connsiteX3359" fmla="*/ 2007417 w 12192000"/>
              <a:gd name="connsiteY3359" fmla="*/ 503493 h 2007826"/>
              <a:gd name="connsiteX3360" fmla="*/ 2026042 w 12192000"/>
              <a:gd name="connsiteY3360" fmla="*/ 495682 h 2007826"/>
              <a:gd name="connsiteX3361" fmla="*/ 2044519 w 12192000"/>
              <a:gd name="connsiteY3361" fmla="*/ 493777 h 2007826"/>
              <a:gd name="connsiteX3362" fmla="*/ 10446782 w 12192000"/>
              <a:gd name="connsiteY3362" fmla="*/ 493586 h 2007826"/>
              <a:gd name="connsiteX3363" fmla="*/ 10473166 w 12192000"/>
              <a:gd name="connsiteY3363" fmla="*/ 510637 h 2007826"/>
              <a:gd name="connsiteX3364" fmla="*/ 10472451 w 12192000"/>
              <a:gd name="connsiteY3364" fmla="*/ 498635 h 2007826"/>
              <a:gd name="connsiteX3365" fmla="*/ 10491978 w 12192000"/>
              <a:gd name="connsiteY3365" fmla="*/ 505017 h 2007826"/>
              <a:gd name="connsiteX3366" fmla="*/ 10491263 w 12192000"/>
              <a:gd name="connsiteY3366" fmla="*/ 518734 h 2007826"/>
              <a:gd name="connsiteX3367" fmla="*/ 10486073 w 12192000"/>
              <a:gd name="connsiteY3367" fmla="*/ 509590 h 2007826"/>
              <a:gd name="connsiteX3368" fmla="*/ 10468689 w 12192000"/>
              <a:gd name="connsiteY3368" fmla="*/ 513590 h 2007826"/>
              <a:gd name="connsiteX3369" fmla="*/ 10468213 w 12192000"/>
              <a:gd name="connsiteY3369" fmla="*/ 527736 h 2007826"/>
              <a:gd name="connsiteX3370" fmla="*/ 10479643 w 12192000"/>
              <a:gd name="connsiteY3370" fmla="*/ 513543 h 2007826"/>
              <a:gd name="connsiteX3371" fmla="*/ 10484930 w 12192000"/>
              <a:gd name="connsiteY3371" fmla="*/ 532214 h 2007826"/>
              <a:gd name="connsiteX3372" fmla="*/ 10497454 w 12192000"/>
              <a:gd name="connsiteY3372" fmla="*/ 516924 h 2007826"/>
              <a:gd name="connsiteX3373" fmla="*/ 10493644 w 12192000"/>
              <a:gd name="connsiteY3373" fmla="*/ 530642 h 2007826"/>
              <a:gd name="connsiteX3374" fmla="*/ 10507884 w 12192000"/>
              <a:gd name="connsiteY3374" fmla="*/ 521783 h 2007826"/>
              <a:gd name="connsiteX3375" fmla="*/ 10506027 w 12192000"/>
              <a:gd name="connsiteY3375" fmla="*/ 537739 h 2007826"/>
              <a:gd name="connsiteX3376" fmla="*/ 10520458 w 12192000"/>
              <a:gd name="connsiteY3376" fmla="*/ 526974 h 2007826"/>
              <a:gd name="connsiteX3377" fmla="*/ 10522219 w 12192000"/>
              <a:gd name="connsiteY3377" fmla="*/ 536596 h 2007826"/>
              <a:gd name="connsiteX3378" fmla="*/ 10534793 w 12192000"/>
              <a:gd name="connsiteY3378" fmla="*/ 525022 h 2007826"/>
              <a:gd name="connsiteX3379" fmla="*/ 10535364 w 12192000"/>
              <a:gd name="connsiteY3379" fmla="*/ 541740 h 2007826"/>
              <a:gd name="connsiteX3380" fmla="*/ 10549556 w 12192000"/>
              <a:gd name="connsiteY3380" fmla="*/ 530023 h 2007826"/>
              <a:gd name="connsiteX3381" fmla="*/ 10545413 w 12192000"/>
              <a:gd name="connsiteY3381" fmla="*/ 541168 h 2007826"/>
              <a:gd name="connsiteX3382" fmla="*/ 10551462 w 12192000"/>
              <a:gd name="connsiteY3382" fmla="*/ 546455 h 2007826"/>
              <a:gd name="connsiteX3383" fmla="*/ 10568035 w 12192000"/>
              <a:gd name="connsiteY3383" fmla="*/ 541882 h 2007826"/>
              <a:gd name="connsiteX3384" fmla="*/ 10564177 w 12192000"/>
              <a:gd name="connsiteY3384" fmla="*/ 526260 h 2007826"/>
              <a:gd name="connsiteX3385" fmla="*/ 10547461 w 12192000"/>
              <a:gd name="connsiteY3385" fmla="*/ 520163 h 2007826"/>
              <a:gd name="connsiteX3386" fmla="*/ 10540937 w 12192000"/>
              <a:gd name="connsiteY3386" fmla="*/ 527975 h 2007826"/>
              <a:gd name="connsiteX3387" fmla="*/ 10537460 w 12192000"/>
              <a:gd name="connsiteY3387" fmla="*/ 519163 h 2007826"/>
              <a:gd name="connsiteX3388" fmla="*/ 10535745 w 12192000"/>
              <a:gd name="connsiteY3388" fmla="*/ 516639 h 2007826"/>
              <a:gd name="connsiteX3389" fmla="*/ 10546365 w 12192000"/>
              <a:gd name="connsiteY3389" fmla="*/ 519449 h 2007826"/>
              <a:gd name="connsiteX3390" fmla="*/ 10552271 w 12192000"/>
              <a:gd name="connsiteY3390" fmla="*/ 514781 h 2007826"/>
              <a:gd name="connsiteX3391" fmla="*/ 10560558 w 12192000"/>
              <a:gd name="connsiteY3391" fmla="*/ 522688 h 2007826"/>
              <a:gd name="connsiteX3392" fmla="*/ 10567606 w 12192000"/>
              <a:gd name="connsiteY3392" fmla="*/ 518068 h 2007826"/>
              <a:gd name="connsiteX3393" fmla="*/ 10591086 w 12192000"/>
              <a:gd name="connsiteY3393" fmla="*/ 530690 h 2007826"/>
              <a:gd name="connsiteX3394" fmla="*/ 10594895 w 12192000"/>
              <a:gd name="connsiteY3394" fmla="*/ 521259 h 2007826"/>
              <a:gd name="connsiteX3395" fmla="*/ 10597467 w 12192000"/>
              <a:gd name="connsiteY3395" fmla="*/ 528117 h 2007826"/>
              <a:gd name="connsiteX3396" fmla="*/ 10613326 w 12192000"/>
              <a:gd name="connsiteY3396" fmla="*/ 531975 h 2007826"/>
              <a:gd name="connsiteX3397" fmla="*/ 10619613 w 12192000"/>
              <a:gd name="connsiteY3397" fmla="*/ 528070 h 2007826"/>
              <a:gd name="connsiteX3398" fmla="*/ 10626423 w 12192000"/>
              <a:gd name="connsiteY3398" fmla="*/ 542645 h 2007826"/>
              <a:gd name="connsiteX3399" fmla="*/ 10612707 w 12192000"/>
              <a:gd name="connsiteY3399" fmla="*/ 536881 h 2007826"/>
              <a:gd name="connsiteX3400" fmla="*/ 10606183 w 12192000"/>
              <a:gd name="connsiteY3400" fmla="*/ 543264 h 2007826"/>
              <a:gd name="connsiteX3401" fmla="*/ 10606183 w 12192000"/>
              <a:gd name="connsiteY3401" fmla="*/ 532261 h 2007826"/>
              <a:gd name="connsiteX3402" fmla="*/ 10578703 w 12192000"/>
              <a:gd name="connsiteY3402" fmla="*/ 533500 h 2007826"/>
              <a:gd name="connsiteX3403" fmla="*/ 10573084 w 12192000"/>
              <a:gd name="connsiteY3403" fmla="*/ 525736 h 2007826"/>
              <a:gd name="connsiteX3404" fmla="*/ 10573274 w 12192000"/>
              <a:gd name="connsiteY3404" fmla="*/ 552218 h 2007826"/>
              <a:gd name="connsiteX3405" fmla="*/ 10586276 w 12192000"/>
              <a:gd name="connsiteY3405" fmla="*/ 538691 h 2007826"/>
              <a:gd name="connsiteX3406" fmla="*/ 10587371 w 12192000"/>
              <a:gd name="connsiteY3406" fmla="*/ 554504 h 2007826"/>
              <a:gd name="connsiteX3407" fmla="*/ 10596991 w 12192000"/>
              <a:gd name="connsiteY3407" fmla="*/ 542025 h 2007826"/>
              <a:gd name="connsiteX3408" fmla="*/ 10603706 w 12192000"/>
              <a:gd name="connsiteY3408" fmla="*/ 551599 h 2007826"/>
              <a:gd name="connsiteX3409" fmla="*/ 10617565 w 12192000"/>
              <a:gd name="connsiteY3409" fmla="*/ 549456 h 2007826"/>
              <a:gd name="connsiteX3410" fmla="*/ 10610421 w 12192000"/>
              <a:gd name="connsiteY3410" fmla="*/ 559553 h 2007826"/>
              <a:gd name="connsiteX3411" fmla="*/ 10629900 w 12192000"/>
              <a:gd name="connsiteY3411" fmla="*/ 547931 h 2007826"/>
              <a:gd name="connsiteX3412" fmla="*/ 10626757 w 12192000"/>
              <a:gd name="connsiteY3412" fmla="*/ 560934 h 2007826"/>
              <a:gd name="connsiteX3413" fmla="*/ 10638806 w 12192000"/>
              <a:gd name="connsiteY3413" fmla="*/ 550075 h 2007826"/>
              <a:gd name="connsiteX3414" fmla="*/ 10641140 w 12192000"/>
              <a:gd name="connsiteY3414" fmla="*/ 566983 h 2007826"/>
              <a:gd name="connsiteX3415" fmla="*/ 10653426 w 12192000"/>
              <a:gd name="connsiteY3415" fmla="*/ 554742 h 2007826"/>
              <a:gd name="connsiteX3416" fmla="*/ 10654855 w 12192000"/>
              <a:gd name="connsiteY3416" fmla="*/ 570698 h 2007826"/>
              <a:gd name="connsiteX3417" fmla="*/ 10667143 w 12192000"/>
              <a:gd name="connsiteY3417" fmla="*/ 558743 h 2007826"/>
              <a:gd name="connsiteX3418" fmla="*/ 10669857 w 12192000"/>
              <a:gd name="connsiteY3418" fmla="*/ 580796 h 2007826"/>
              <a:gd name="connsiteX3419" fmla="*/ 10641711 w 12192000"/>
              <a:gd name="connsiteY3419" fmla="*/ 570794 h 2007826"/>
              <a:gd name="connsiteX3420" fmla="*/ 10637091 w 12192000"/>
              <a:gd name="connsiteY3420" fmla="*/ 574175 h 2007826"/>
              <a:gd name="connsiteX3421" fmla="*/ 10617994 w 12192000"/>
              <a:gd name="connsiteY3421" fmla="*/ 566412 h 2007826"/>
              <a:gd name="connsiteX3422" fmla="*/ 10606469 w 12192000"/>
              <a:gd name="connsiteY3422" fmla="*/ 565411 h 2007826"/>
              <a:gd name="connsiteX3423" fmla="*/ 10605469 w 12192000"/>
              <a:gd name="connsiteY3423" fmla="*/ 553695 h 2007826"/>
              <a:gd name="connsiteX3424" fmla="*/ 10599801 w 12192000"/>
              <a:gd name="connsiteY3424" fmla="*/ 563459 h 2007826"/>
              <a:gd name="connsiteX3425" fmla="*/ 10575513 w 12192000"/>
              <a:gd name="connsiteY3425" fmla="*/ 557553 h 2007826"/>
              <a:gd name="connsiteX3426" fmla="*/ 10561273 w 12192000"/>
              <a:gd name="connsiteY3426" fmla="*/ 553933 h 2007826"/>
              <a:gd name="connsiteX3427" fmla="*/ 10554224 w 12192000"/>
              <a:gd name="connsiteY3427" fmla="*/ 556648 h 2007826"/>
              <a:gd name="connsiteX3428" fmla="*/ 10552938 w 12192000"/>
              <a:gd name="connsiteY3428" fmla="*/ 551170 h 2007826"/>
              <a:gd name="connsiteX3429" fmla="*/ 10535936 w 12192000"/>
              <a:gd name="connsiteY3429" fmla="*/ 547074 h 2007826"/>
              <a:gd name="connsiteX3430" fmla="*/ 10533555 w 12192000"/>
              <a:gd name="connsiteY3430" fmla="*/ 550456 h 2007826"/>
              <a:gd name="connsiteX3431" fmla="*/ 10500740 w 12192000"/>
              <a:gd name="connsiteY3431" fmla="*/ 540787 h 2007826"/>
              <a:gd name="connsiteX3432" fmla="*/ 10502551 w 12192000"/>
              <a:gd name="connsiteY3432" fmla="*/ 529594 h 2007826"/>
              <a:gd name="connsiteX3433" fmla="*/ 10490215 w 12192000"/>
              <a:gd name="connsiteY3433" fmla="*/ 541882 h 2007826"/>
              <a:gd name="connsiteX3434" fmla="*/ 10448639 w 12192000"/>
              <a:gd name="connsiteY3434" fmla="*/ 531166 h 2007826"/>
              <a:gd name="connsiteX3435" fmla="*/ 10445782 w 12192000"/>
              <a:gd name="connsiteY3435" fmla="*/ 513352 h 2007826"/>
              <a:gd name="connsiteX3436" fmla="*/ 10453306 w 12192000"/>
              <a:gd name="connsiteY3436" fmla="*/ 513162 h 2007826"/>
              <a:gd name="connsiteX3437" fmla="*/ 10454449 w 12192000"/>
              <a:gd name="connsiteY3437" fmla="*/ 526260 h 2007826"/>
              <a:gd name="connsiteX3438" fmla="*/ 10457784 w 12192000"/>
              <a:gd name="connsiteY3438" fmla="*/ 502445 h 2007826"/>
              <a:gd name="connsiteX3439" fmla="*/ 10445353 w 12192000"/>
              <a:gd name="connsiteY3439" fmla="*/ 502588 h 2007826"/>
              <a:gd name="connsiteX3440" fmla="*/ 10446782 w 12192000"/>
              <a:gd name="connsiteY3440" fmla="*/ 493586 h 2007826"/>
              <a:gd name="connsiteX3441" fmla="*/ 2905039 w 12192000"/>
              <a:gd name="connsiteY3441" fmla="*/ 492062 h 2007826"/>
              <a:gd name="connsiteX3442" fmla="*/ 2931897 w 12192000"/>
              <a:gd name="connsiteY3442" fmla="*/ 496730 h 2007826"/>
              <a:gd name="connsiteX3443" fmla="*/ 2916990 w 12192000"/>
              <a:gd name="connsiteY3443" fmla="*/ 500683 h 2007826"/>
              <a:gd name="connsiteX3444" fmla="*/ 2905039 w 12192000"/>
              <a:gd name="connsiteY3444" fmla="*/ 492062 h 2007826"/>
              <a:gd name="connsiteX3445" fmla="*/ 10398346 w 12192000"/>
              <a:gd name="connsiteY3445" fmla="*/ 488537 h 2007826"/>
              <a:gd name="connsiteX3446" fmla="*/ 10404729 w 12192000"/>
              <a:gd name="connsiteY3446" fmla="*/ 504302 h 2007826"/>
              <a:gd name="connsiteX3447" fmla="*/ 10407730 w 12192000"/>
              <a:gd name="connsiteY3447" fmla="*/ 491109 h 2007826"/>
              <a:gd name="connsiteX3448" fmla="*/ 10417350 w 12192000"/>
              <a:gd name="connsiteY3448" fmla="*/ 519925 h 2007826"/>
              <a:gd name="connsiteX3449" fmla="*/ 10420588 w 12192000"/>
              <a:gd name="connsiteY3449" fmla="*/ 489156 h 2007826"/>
              <a:gd name="connsiteX3450" fmla="*/ 10424303 w 12192000"/>
              <a:gd name="connsiteY3450" fmla="*/ 489347 h 2007826"/>
              <a:gd name="connsiteX3451" fmla="*/ 10431447 w 12192000"/>
              <a:gd name="connsiteY3451" fmla="*/ 514495 h 2007826"/>
              <a:gd name="connsiteX3452" fmla="*/ 10437780 w 12192000"/>
              <a:gd name="connsiteY3452" fmla="*/ 504588 h 2007826"/>
              <a:gd name="connsiteX3453" fmla="*/ 10445210 w 12192000"/>
              <a:gd name="connsiteY3453" fmla="*/ 511256 h 2007826"/>
              <a:gd name="connsiteX3454" fmla="*/ 10447068 w 12192000"/>
              <a:gd name="connsiteY3454" fmla="*/ 525593 h 2007826"/>
              <a:gd name="connsiteX3455" fmla="*/ 10435019 w 12192000"/>
              <a:gd name="connsiteY3455" fmla="*/ 528403 h 2007826"/>
              <a:gd name="connsiteX3456" fmla="*/ 10434399 w 12192000"/>
              <a:gd name="connsiteY3456" fmla="*/ 518067 h 2007826"/>
              <a:gd name="connsiteX3457" fmla="*/ 10429970 w 12192000"/>
              <a:gd name="connsiteY3457" fmla="*/ 517877 h 2007826"/>
              <a:gd name="connsiteX3458" fmla="*/ 10429732 w 12192000"/>
              <a:gd name="connsiteY3458" fmla="*/ 528070 h 2007826"/>
              <a:gd name="connsiteX3459" fmla="*/ 10404062 w 12192000"/>
              <a:gd name="connsiteY3459" fmla="*/ 519020 h 2007826"/>
              <a:gd name="connsiteX3460" fmla="*/ 10396299 w 12192000"/>
              <a:gd name="connsiteY3460" fmla="*/ 523021 h 2007826"/>
              <a:gd name="connsiteX3461" fmla="*/ 10398346 w 12192000"/>
              <a:gd name="connsiteY3461" fmla="*/ 488537 h 2007826"/>
              <a:gd name="connsiteX3462" fmla="*/ 8401764 w 12192000"/>
              <a:gd name="connsiteY3462" fmla="*/ 485299 h 2007826"/>
              <a:gd name="connsiteX3463" fmla="*/ 8401812 w 12192000"/>
              <a:gd name="connsiteY3463" fmla="*/ 502779 h 2007826"/>
              <a:gd name="connsiteX3464" fmla="*/ 8401764 w 12192000"/>
              <a:gd name="connsiteY3464" fmla="*/ 485299 h 2007826"/>
              <a:gd name="connsiteX3465" fmla="*/ 3651798 w 12192000"/>
              <a:gd name="connsiteY3465" fmla="*/ 485013 h 2007826"/>
              <a:gd name="connsiteX3466" fmla="*/ 3632192 w 12192000"/>
              <a:gd name="connsiteY3466" fmla="*/ 486537 h 2007826"/>
              <a:gd name="connsiteX3467" fmla="*/ 3608541 w 12192000"/>
              <a:gd name="connsiteY3467" fmla="*/ 486251 h 2007826"/>
              <a:gd name="connsiteX3468" fmla="*/ 3590028 w 12192000"/>
              <a:gd name="connsiteY3468" fmla="*/ 491110 h 2007826"/>
              <a:gd name="connsiteX3469" fmla="*/ 3551105 w 12192000"/>
              <a:gd name="connsiteY3469" fmla="*/ 505399 h 2007826"/>
              <a:gd name="connsiteX3470" fmla="*/ 3560004 w 12192000"/>
              <a:gd name="connsiteY3470" fmla="*/ 513448 h 2007826"/>
              <a:gd name="connsiteX3471" fmla="*/ 3564335 w 12192000"/>
              <a:gd name="connsiteY3471" fmla="*/ 509209 h 2007826"/>
              <a:gd name="connsiteX3472" fmla="*/ 3584700 w 12192000"/>
              <a:gd name="connsiteY3472" fmla="*/ 500064 h 2007826"/>
              <a:gd name="connsiteX3473" fmla="*/ 3581606 w 12192000"/>
              <a:gd name="connsiteY3473" fmla="*/ 508494 h 2007826"/>
              <a:gd name="connsiteX3474" fmla="*/ 3587173 w 12192000"/>
              <a:gd name="connsiteY3474" fmla="*/ 508494 h 2007826"/>
              <a:gd name="connsiteX3475" fmla="*/ 3585224 w 12192000"/>
              <a:gd name="connsiteY3475" fmla="*/ 503208 h 2007826"/>
              <a:gd name="connsiteX3476" fmla="*/ 3609446 w 12192000"/>
              <a:gd name="connsiteY3476" fmla="*/ 500397 h 2007826"/>
              <a:gd name="connsiteX3477" fmla="*/ 3605354 w 12192000"/>
              <a:gd name="connsiteY3477" fmla="*/ 508542 h 2007826"/>
              <a:gd name="connsiteX3478" fmla="*/ 3608590 w 12192000"/>
              <a:gd name="connsiteY3478" fmla="*/ 507923 h 2007826"/>
              <a:gd name="connsiteX3479" fmla="*/ 3622865 w 12192000"/>
              <a:gd name="connsiteY3479" fmla="*/ 501398 h 2007826"/>
              <a:gd name="connsiteX3480" fmla="*/ 3653509 w 12192000"/>
              <a:gd name="connsiteY3480" fmla="*/ 498873 h 2007826"/>
              <a:gd name="connsiteX3481" fmla="*/ 3651798 w 12192000"/>
              <a:gd name="connsiteY3481" fmla="*/ 485013 h 2007826"/>
              <a:gd name="connsiteX3482" fmla="*/ 8415099 w 12192000"/>
              <a:gd name="connsiteY3482" fmla="*/ 484632 h 2007826"/>
              <a:gd name="connsiteX3483" fmla="*/ 8415385 w 12192000"/>
              <a:gd name="connsiteY3483" fmla="*/ 503779 h 2007826"/>
              <a:gd name="connsiteX3484" fmla="*/ 8419814 w 12192000"/>
              <a:gd name="connsiteY3484" fmla="*/ 503732 h 2007826"/>
              <a:gd name="connsiteX3485" fmla="*/ 8420386 w 12192000"/>
              <a:gd name="connsiteY3485" fmla="*/ 494206 h 2007826"/>
              <a:gd name="connsiteX3486" fmla="*/ 8428911 w 12192000"/>
              <a:gd name="connsiteY3486" fmla="*/ 494206 h 2007826"/>
              <a:gd name="connsiteX3487" fmla="*/ 8430530 w 12192000"/>
              <a:gd name="connsiteY3487" fmla="*/ 509304 h 2007826"/>
              <a:gd name="connsiteX3488" fmla="*/ 8435816 w 12192000"/>
              <a:gd name="connsiteY3488" fmla="*/ 496968 h 2007826"/>
              <a:gd name="connsiteX3489" fmla="*/ 8440531 w 12192000"/>
              <a:gd name="connsiteY3489" fmla="*/ 497349 h 2007826"/>
              <a:gd name="connsiteX3490" fmla="*/ 8439198 w 12192000"/>
              <a:gd name="connsiteY3490" fmla="*/ 509733 h 2007826"/>
              <a:gd name="connsiteX3491" fmla="*/ 8453294 w 12192000"/>
              <a:gd name="connsiteY3491" fmla="*/ 497825 h 2007826"/>
              <a:gd name="connsiteX3492" fmla="*/ 8453581 w 12192000"/>
              <a:gd name="connsiteY3492" fmla="*/ 508590 h 2007826"/>
              <a:gd name="connsiteX3493" fmla="*/ 8457057 w 12192000"/>
              <a:gd name="connsiteY3493" fmla="*/ 508399 h 2007826"/>
              <a:gd name="connsiteX3494" fmla="*/ 8469154 w 12192000"/>
              <a:gd name="connsiteY3494" fmla="*/ 497159 h 2007826"/>
              <a:gd name="connsiteX3495" fmla="*/ 8467582 w 12192000"/>
              <a:gd name="connsiteY3495" fmla="*/ 508542 h 2007826"/>
              <a:gd name="connsiteX3496" fmla="*/ 8472631 w 12192000"/>
              <a:gd name="connsiteY3496" fmla="*/ 508542 h 2007826"/>
              <a:gd name="connsiteX3497" fmla="*/ 8471535 w 12192000"/>
              <a:gd name="connsiteY3497" fmla="*/ 497206 h 2007826"/>
              <a:gd name="connsiteX3498" fmla="*/ 8483536 w 12192000"/>
              <a:gd name="connsiteY3498" fmla="*/ 507637 h 2007826"/>
              <a:gd name="connsiteX3499" fmla="*/ 8475631 w 12192000"/>
              <a:gd name="connsiteY3499" fmla="*/ 509495 h 2007826"/>
              <a:gd name="connsiteX3500" fmla="*/ 8485204 w 12192000"/>
              <a:gd name="connsiteY3500" fmla="*/ 516687 h 2007826"/>
              <a:gd name="connsiteX3501" fmla="*/ 8487156 w 12192000"/>
              <a:gd name="connsiteY3501" fmla="*/ 501445 h 2007826"/>
              <a:gd name="connsiteX3502" fmla="*/ 8505349 w 12192000"/>
              <a:gd name="connsiteY3502" fmla="*/ 504541 h 2007826"/>
              <a:gd name="connsiteX3503" fmla="*/ 8506111 w 12192000"/>
              <a:gd name="connsiteY3503" fmla="*/ 513257 h 2007826"/>
              <a:gd name="connsiteX3504" fmla="*/ 8510588 w 12192000"/>
              <a:gd name="connsiteY3504" fmla="*/ 513353 h 2007826"/>
              <a:gd name="connsiteX3505" fmla="*/ 8510492 w 12192000"/>
              <a:gd name="connsiteY3505" fmla="*/ 503636 h 2007826"/>
              <a:gd name="connsiteX3506" fmla="*/ 8522255 w 12192000"/>
              <a:gd name="connsiteY3506" fmla="*/ 508209 h 2007826"/>
              <a:gd name="connsiteX3507" fmla="*/ 8514350 w 12192000"/>
              <a:gd name="connsiteY3507" fmla="*/ 515782 h 2007826"/>
              <a:gd name="connsiteX3508" fmla="*/ 8522446 w 12192000"/>
              <a:gd name="connsiteY3508" fmla="*/ 520449 h 2007826"/>
              <a:gd name="connsiteX3509" fmla="*/ 8528447 w 12192000"/>
              <a:gd name="connsiteY3509" fmla="*/ 504208 h 2007826"/>
              <a:gd name="connsiteX3510" fmla="*/ 8530447 w 12192000"/>
              <a:gd name="connsiteY3510" fmla="*/ 519830 h 2007826"/>
              <a:gd name="connsiteX3511" fmla="*/ 8540496 w 12192000"/>
              <a:gd name="connsiteY3511" fmla="*/ 503970 h 2007826"/>
              <a:gd name="connsiteX3512" fmla="*/ 8462819 w 12192000"/>
              <a:gd name="connsiteY3512" fmla="*/ 493872 h 2007826"/>
              <a:gd name="connsiteX3513" fmla="*/ 8454437 w 12192000"/>
              <a:gd name="connsiteY3513" fmla="*/ 488728 h 2007826"/>
              <a:gd name="connsiteX3514" fmla="*/ 8453009 w 12192000"/>
              <a:gd name="connsiteY3514" fmla="*/ 493634 h 2007826"/>
              <a:gd name="connsiteX3515" fmla="*/ 8415099 w 12192000"/>
              <a:gd name="connsiteY3515" fmla="*/ 484632 h 2007826"/>
              <a:gd name="connsiteX3516" fmla="*/ 10256672 w 12192000"/>
              <a:gd name="connsiteY3516" fmla="*/ 484085 h 2007826"/>
              <a:gd name="connsiteX3517" fmla="*/ 10250424 w 12192000"/>
              <a:gd name="connsiteY3517" fmla="*/ 484775 h 2007826"/>
              <a:gd name="connsiteX3518" fmla="*/ 10256672 w 12192000"/>
              <a:gd name="connsiteY3518" fmla="*/ 484085 h 2007826"/>
              <a:gd name="connsiteX3519" fmla="*/ 8383482 w 12192000"/>
              <a:gd name="connsiteY3519" fmla="*/ 481608 h 2007826"/>
              <a:gd name="connsiteX3520" fmla="*/ 8378476 w 12192000"/>
              <a:gd name="connsiteY3520" fmla="*/ 486871 h 2007826"/>
              <a:gd name="connsiteX3521" fmla="*/ 8395478 w 12192000"/>
              <a:gd name="connsiteY3521" fmla="*/ 497063 h 2007826"/>
              <a:gd name="connsiteX3522" fmla="*/ 8394954 w 12192000"/>
              <a:gd name="connsiteY3522" fmla="*/ 486918 h 2007826"/>
              <a:gd name="connsiteX3523" fmla="*/ 8383482 w 12192000"/>
              <a:gd name="connsiteY3523" fmla="*/ 481608 h 2007826"/>
              <a:gd name="connsiteX3524" fmla="*/ 8887016 w 12192000"/>
              <a:gd name="connsiteY3524" fmla="*/ 481012 h 2007826"/>
              <a:gd name="connsiteX3525" fmla="*/ 8906018 w 12192000"/>
              <a:gd name="connsiteY3525" fmla="*/ 483155 h 2007826"/>
              <a:gd name="connsiteX3526" fmla="*/ 8887016 w 12192000"/>
              <a:gd name="connsiteY3526" fmla="*/ 481012 h 2007826"/>
              <a:gd name="connsiteX3527" fmla="*/ 2095956 w 12192000"/>
              <a:gd name="connsiteY3527" fmla="*/ 479678 h 2007826"/>
              <a:gd name="connsiteX3528" fmla="*/ 2095575 w 12192000"/>
              <a:gd name="connsiteY3528" fmla="*/ 488585 h 2007826"/>
              <a:gd name="connsiteX3529" fmla="*/ 2079336 w 12192000"/>
              <a:gd name="connsiteY3529" fmla="*/ 492443 h 2007826"/>
              <a:gd name="connsiteX3530" fmla="*/ 2060571 w 12192000"/>
              <a:gd name="connsiteY3530" fmla="*/ 495062 h 2007826"/>
              <a:gd name="connsiteX3531" fmla="*/ 2075953 w 12192000"/>
              <a:gd name="connsiteY3531" fmla="*/ 491252 h 2007826"/>
              <a:gd name="connsiteX3532" fmla="*/ 2077144 w 12192000"/>
              <a:gd name="connsiteY3532" fmla="*/ 485870 h 2007826"/>
              <a:gd name="connsiteX3533" fmla="*/ 2095956 w 12192000"/>
              <a:gd name="connsiteY3533" fmla="*/ 479678 h 2007826"/>
              <a:gd name="connsiteX3534" fmla="*/ 8366951 w 12192000"/>
              <a:gd name="connsiteY3534" fmla="*/ 479583 h 2007826"/>
              <a:gd name="connsiteX3535" fmla="*/ 8364046 w 12192000"/>
              <a:gd name="connsiteY3535" fmla="*/ 498492 h 2007826"/>
              <a:gd name="connsiteX3536" fmla="*/ 8366951 w 12192000"/>
              <a:gd name="connsiteY3536" fmla="*/ 479583 h 2007826"/>
              <a:gd name="connsiteX3537" fmla="*/ 2984572 w 12192000"/>
              <a:gd name="connsiteY3537" fmla="*/ 477630 h 2007826"/>
              <a:gd name="connsiteX3538" fmla="*/ 2992099 w 12192000"/>
              <a:gd name="connsiteY3538" fmla="*/ 488251 h 2007826"/>
              <a:gd name="connsiteX3539" fmla="*/ 2963952 w 12192000"/>
              <a:gd name="connsiteY3539" fmla="*/ 493634 h 2007826"/>
              <a:gd name="connsiteX3540" fmla="*/ 2947615 w 12192000"/>
              <a:gd name="connsiteY3540" fmla="*/ 498873 h 2007826"/>
              <a:gd name="connsiteX3541" fmla="*/ 2949377 w 12192000"/>
              <a:gd name="connsiteY3541" fmla="*/ 490585 h 2007826"/>
              <a:gd name="connsiteX3542" fmla="*/ 2984572 w 12192000"/>
              <a:gd name="connsiteY3542" fmla="*/ 477630 h 2007826"/>
              <a:gd name="connsiteX3543" fmla="*/ 10326956 w 12192000"/>
              <a:gd name="connsiteY3543" fmla="*/ 477249 h 2007826"/>
              <a:gd name="connsiteX3544" fmla="*/ 10330100 w 12192000"/>
              <a:gd name="connsiteY3544" fmla="*/ 487395 h 2007826"/>
              <a:gd name="connsiteX3545" fmla="*/ 10326956 w 12192000"/>
              <a:gd name="connsiteY3545" fmla="*/ 477249 h 2007826"/>
              <a:gd name="connsiteX3546" fmla="*/ 2231318 w 12192000"/>
              <a:gd name="connsiteY3546" fmla="*/ 475285 h 2007826"/>
              <a:gd name="connsiteX3547" fmla="*/ 2217781 w 12192000"/>
              <a:gd name="connsiteY3547" fmla="*/ 477916 h 2007826"/>
              <a:gd name="connsiteX3548" fmla="*/ 2197972 w 12192000"/>
              <a:gd name="connsiteY3548" fmla="*/ 480917 h 2007826"/>
              <a:gd name="connsiteX3549" fmla="*/ 2179210 w 12192000"/>
              <a:gd name="connsiteY3549" fmla="*/ 495111 h 2007826"/>
              <a:gd name="connsiteX3550" fmla="*/ 2214057 w 12192000"/>
              <a:gd name="connsiteY3550" fmla="*/ 487823 h 2007826"/>
              <a:gd name="connsiteX3551" fmla="*/ 2215588 w 12192000"/>
              <a:gd name="connsiteY3551" fmla="*/ 484680 h 2007826"/>
              <a:gd name="connsiteX3552" fmla="*/ 2230723 w 12192000"/>
              <a:gd name="connsiteY3552" fmla="*/ 479774 h 2007826"/>
              <a:gd name="connsiteX3553" fmla="*/ 2245304 w 12192000"/>
              <a:gd name="connsiteY3553" fmla="*/ 475297 h 2007826"/>
              <a:gd name="connsiteX3554" fmla="*/ 2231318 w 12192000"/>
              <a:gd name="connsiteY3554" fmla="*/ 475285 h 2007826"/>
              <a:gd name="connsiteX3555" fmla="*/ 10271998 w 12192000"/>
              <a:gd name="connsiteY3555" fmla="*/ 471772 h 2007826"/>
              <a:gd name="connsiteX3556" fmla="*/ 10275712 w 12192000"/>
              <a:gd name="connsiteY3556" fmla="*/ 488252 h 2007826"/>
              <a:gd name="connsiteX3557" fmla="*/ 10277522 w 12192000"/>
              <a:gd name="connsiteY3557" fmla="*/ 473582 h 2007826"/>
              <a:gd name="connsiteX3558" fmla="*/ 10271998 w 12192000"/>
              <a:gd name="connsiteY3558" fmla="*/ 471772 h 2007826"/>
              <a:gd name="connsiteX3559" fmla="*/ 3028390 w 12192000"/>
              <a:gd name="connsiteY3559" fmla="*/ 471676 h 2007826"/>
              <a:gd name="connsiteX3560" fmla="*/ 3036210 w 12192000"/>
              <a:gd name="connsiteY3560" fmla="*/ 478439 h 2007826"/>
              <a:gd name="connsiteX3561" fmla="*/ 3021676 w 12192000"/>
              <a:gd name="connsiteY3561" fmla="*/ 481392 h 2007826"/>
              <a:gd name="connsiteX3562" fmla="*/ 2998100 w 12192000"/>
              <a:gd name="connsiteY3562" fmla="*/ 487584 h 2007826"/>
              <a:gd name="connsiteX3563" fmla="*/ 3007104 w 12192000"/>
              <a:gd name="connsiteY3563" fmla="*/ 474248 h 2007826"/>
              <a:gd name="connsiteX3564" fmla="*/ 3028390 w 12192000"/>
              <a:gd name="connsiteY3564" fmla="*/ 471676 h 2007826"/>
              <a:gd name="connsiteX3565" fmla="*/ 9531095 w 12192000"/>
              <a:gd name="connsiteY3565" fmla="*/ 471152 h 2007826"/>
              <a:gd name="connsiteX3566" fmla="*/ 9560861 w 12192000"/>
              <a:gd name="connsiteY3566" fmla="*/ 477391 h 2007826"/>
              <a:gd name="connsiteX3567" fmla="*/ 9627250 w 12192000"/>
              <a:gd name="connsiteY3567" fmla="*/ 487584 h 2007826"/>
              <a:gd name="connsiteX3568" fmla="*/ 9646919 w 12192000"/>
              <a:gd name="connsiteY3568" fmla="*/ 493395 h 2007826"/>
              <a:gd name="connsiteX3569" fmla="*/ 9651920 w 12192000"/>
              <a:gd name="connsiteY3569" fmla="*/ 491871 h 2007826"/>
              <a:gd name="connsiteX3570" fmla="*/ 9659826 w 12192000"/>
              <a:gd name="connsiteY3570" fmla="*/ 496205 h 2007826"/>
              <a:gd name="connsiteX3571" fmla="*/ 9667588 w 12192000"/>
              <a:gd name="connsiteY3571" fmla="*/ 494014 h 2007826"/>
              <a:gd name="connsiteX3572" fmla="*/ 9674732 w 12192000"/>
              <a:gd name="connsiteY3572" fmla="*/ 498920 h 2007826"/>
              <a:gd name="connsiteX3573" fmla="*/ 9691591 w 12192000"/>
              <a:gd name="connsiteY3573" fmla="*/ 498920 h 2007826"/>
              <a:gd name="connsiteX3574" fmla="*/ 9689210 w 12192000"/>
              <a:gd name="connsiteY3574" fmla="*/ 507541 h 2007826"/>
              <a:gd name="connsiteX3575" fmla="*/ 9671113 w 12192000"/>
              <a:gd name="connsiteY3575" fmla="*/ 500778 h 2007826"/>
              <a:gd name="connsiteX3576" fmla="*/ 9661826 w 12192000"/>
              <a:gd name="connsiteY3576" fmla="*/ 507970 h 2007826"/>
              <a:gd name="connsiteX3577" fmla="*/ 9645014 w 12192000"/>
              <a:gd name="connsiteY3577" fmla="*/ 506255 h 2007826"/>
              <a:gd name="connsiteX3578" fmla="*/ 9649776 w 12192000"/>
              <a:gd name="connsiteY3578" fmla="*/ 496348 h 2007826"/>
              <a:gd name="connsiteX3579" fmla="*/ 9631917 w 12192000"/>
              <a:gd name="connsiteY3579" fmla="*/ 503540 h 2007826"/>
              <a:gd name="connsiteX3580" fmla="*/ 9635013 w 12192000"/>
              <a:gd name="connsiteY3580" fmla="*/ 493395 h 2007826"/>
              <a:gd name="connsiteX3581" fmla="*/ 9616677 w 12192000"/>
              <a:gd name="connsiteY3581" fmla="*/ 505160 h 2007826"/>
              <a:gd name="connsiteX3582" fmla="*/ 9614724 w 12192000"/>
              <a:gd name="connsiteY3582" fmla="*/ 499063 h 2007826"/>
              <a:gd name="connsiteX3583" fmla="*/ 9620678 w 12192000"/>
              <a:gd name="connsiteY3583" fmla="*/ 498920 h 2007826"/>
              <a:gd name="connsiteX3584" fmla="*/ 9620106 w 12192000"/>
              <a:gd name="connsiteY3584" fmla="*/ 493633 h 2007826"/>
              <a:gd name="connsiteX3585" fmla="*/ 9606914 w 12192000"/>
              <a:gd name="connsiteY3585" fmla="*/ 500063 h 2007826"/>
              <a:gd name="connsiteX3586" fmla="*/ 9604771 w 12192000"/>
              <a:gd name="connsiteY3586" fmla="*/ 489823 h 2007826"/>
              <a:gd name="connsiteX3587" fmla="*/ 9591865 w 12192000"/>
              <a:gd name="connsiteY3587" fmla="*/ 500349 h 2007826"/>
              <a:gd name="connsiteX3588" fmla="*/ 9591483 w 12192000"/>
              <a:gd name="connsiteY3588" fmla="*/ 493824 h 2007826"/>
              <a:gd name="connsiteX3589" fmla="*/ 9598627 w 12192000"/>
              <a:gd name="connsiteY3589" fmla="*/ 494348 h 2007826"/>
              <a:gd name="connsiteX3590" fmla="*/ 9577291 w 12192000"/>
              <a:gd name="connsiteY3590" fmla="*/ 494205 h 2007826"/>
              <a:gd name="connsiteX3591" fmla="*/ 9582435 w 12192000"/>
              <a:gd name="connsiteY3591" fmla="*/ 485536 h 2007826"/>
              <a:gd name="connsiteX3592" fmla="*/ 9550431 w 12192000"/>
              <a:gd name="connsiteY3592" fmla="*/ 482964 h 2007826"/>
              <a:gd name="connsiteX3593" fmla="*/ 9540525 w 12192000"/>
              <a:gd name="connsiteY3593" fmla="*/ 489823 h 2007826"/>
              <a:gd name="connsiteX3594" fmla="*/ 9538477 w 12192000"/>
              <a:gd name="connsiteY3594" fmla="*/ 476582 h 2007826"/>
              <a:gd name="connsiteX3595" fmla="*/ 9528714 w 12192000"/>
              <a:gd name="connsiteY3595" fmla="*/ 481297 h 2007826"/>
              <a:gd name="connsiteX3596" fmla="*/ 9531095 w 12192000"/>
              <a:gd name="connsiteY3596" fmla="*/ 471152 h 2007826"/>
              <a:gd name="connsiteX3597" fmla="*/ 10333862 w 12192000"/>
              <a:gd name="connsiteY3597" fmla="*/ 468819 h 2007826"/>
              <a:gd name="connsiteX3598" fmla="*/ 10333147 w 12192000"/>
              <a:gd name="connsiteY3598" fmla="*/ 499635 h 2007826"/>
              <a:gd name="connsiteX3599" fmla="*/ 10341768 w 12192000"/>
              <a:gd name="connsiteY3599" fmla="*/ 497968 h 2007826"/>
              <a:gd name="connsiteX3600" fmla="*/ 10344578 w 12192000"/>
              <a:gd name="connsiteY3600" fmla="*/ 477726 h 2007826"/>
              <a:gd name="connsiteX3601" fmla="*/ 10350436 w 12192000"/>
              <a:gd name="connsiteY3601" fmla="*/ 487680 h 2007826"/>
              <a:gd name="connsiteX3602" fmla="*/ 10353674 w 12192000"/>
              <a:gd name="connsiteY3602" fmla="*/ 487680 h 2007826"/>
              <a:gd name="connsiteX3603" fmla="*/ 10353817 w 12192000"/>
              <a:gd name="connsiteY3603" fmla="*/ 475297 h 2007826"/>
              <a:gd name="connsiteX3604" fmla="*/ 10358961 w 12192000"/>
              <a:gd name="connsiteY3604" fmla="*/ 474868 h 2007826"/>
              <a:gd name="connsiteX3605" fmla="*/ 10356722 w 12192000"/>
              <a:gd name="connsiteY3605" fmla="*/ 490681 h 2007826"/>
              <a:gd name="connsiteX3606" fmla="*/ 10368009 w 12192000"/>
              <a:gd name="connsiteY3606" fmla="*/ 499874 h 2007826"/>
              <a:gd name="connsiteX3607" fmla="*/ 10370772 w 12192000"/>
              <a:gd name="connsiteY3607" fmla="*/ 476106 h 2007826"/>
              <a:gd name="connsiteX3608" fmla="*/ 10374153 w 12192000"/>
              <a:gd name="connsiteY3608" fmla="*/ 506637 h 2007826"/>
              <a:gd name="connsiteX3609" fmla="*/ 10394203 w 12192000"/>
              <a:gd name="connsiteY3609" fmla="*/ 496778 h 2007826"/>
              <a:gd name="connsiteX3610" fmla="*/ 10386202 w 12192000"/>
              <a:gd name="connsiteY3610" fmla="*/ 507018 h 2007826"/>
              <a:gd name="connsiteX3611" fmla="*/ 10394394 w 12192000"/>
              <a:gd name="connsiteY3611" fmla="*/ 518020 h 2007826"/>
              <a:gd name="connsiteX3612" fmla="*/ 10381583 w 12192000"/>
              <a:gd name="connsiteY3612" fmla="*/ 517973 h 2007826"/>
              <a:gd name="connsiteX3613" fmla="*/ 10383726 w 12192000"/>
              <a:gd name="connsiteY3613" fmla="*/ 506208 h 2007826"/>
              <a:gd name="connsiteX3614" fmla="*/ 10365437 w 12192000"/>
              <a:gd name="connsiteY3614" fmla="*/ 503732 h 2007826"/>
              <a:gd name="connsiteX3615" fmla="*/ 10364151 w 12192000"/>
              <a:gd name="connsiteY3615" fmla="*/ 513448 h 2007826"/>
              <a:gd name="connsiteX3616" fmla="*/ 10341863 w 12192000"/>
              <a:gd name="connsiteY3616" fmla="*/ 508542 h 2007826"/>
              <a:gd name="connsiteX3617" fmla="*/ 10334100 w 12192000"/>
              <a:gd name="connsiteY3617" fmla="*/ 501874 h 2007826"/>
              <a:gd name="connsiteX3618" fmla="*/ 10331718 w 12192000"/>
              <a:gd name="connsiteY3618" fmla="*/ 510733 h 2007826"/>
              <a:gd name="connsiteX3619" fmla="*/ 10318765 w 12192000"/>
              <a:gd name="connsiteY3619" fmla="*/ 490062 h 2007826"/>
              <a:gd name="connsiteX3620" fmla="*/ 10327194 w 12192000"/>
              <a:gd name="connsiteY3620" fmla="*/ 504827 h 2007826"/>
              <a:gd name="connsiteX3621" fmla="*/ 10313336 w 12192000"/>
              <a:gd name="connsiteY3621" fmla="*/ 498111 h 2007826"/>
              <a:gd name="connsiteX3622" fmla="*/ 10308144 w 12192000"/>
              <a:gd name="connsiteY3622" fmla="*/ 503541 h 2007826"/>
              <a:gd name="connsiteX3623" fmla="*/ 10298953 w 12192000"/>
              <a:gd name="connsiteY3623" fmla="*/ 494920 h 2007826"/>
              <a:gd name="connsiteX3624" fmla="*/ 10309430 w 12192000"/>
              <a:gd name="connsiteY3624" fmla="*/ 475392 h 2007826"/>
              <a:gd name="connsiteX3625" fmla="*/ 10314622 w 12192000"/>
              <a:gd name="connsiteY3625" fmla="*/ 496206 h 2007826"/>
              <a:gd name="connsiteX3626" fmla="*/ 10312668 w 12192000"/>
              <a:gd name="connsiteY3626" fmla="*/ 472201 h 2007826"/>
              <a:gd name="connsiteX3627" fmla="*/ 10325004 w 12192000"/>
              <a:gd name="connsiteY3627" fmla="*/ 475535 h 2007826"/>
              <a:gd name="connsiteX3628" fmla="*/ 10333862 w 12192000"/>
              <a:gd name="connsiteY3628" fmla="*/ 468819 h 2007826"/>
              <a:gd name="connsiteX3629" fmla="*/ 2264878 w 12192000"/>
              <a:gd name="connsiteY3629" fmla="*/ 467152 h 2007826"/>
              <a:gd name="connsiteX3630" fmla="*/ 2248398 w 12192000"/>
              <a:gd name="connsiteY3630" fmla="*/ 477726 h 2007826"/>
              <a:gd name="connsiteX3631" fmla="*/ 2264878 w 12192000"/>
              <a:gd name="connsiteY3631" fmla="*/ 467152 h 2007826"/>
              <a:gd name="connsiteX3632" fmla="*/ 8676417 w 12192000"/>
              <a:gd name="connsiteY3632" fmla="*/ 466961 h 2007826"/>
              <a:gd name="connsiteX3633" fmla="*/ 8655368 w 12192000"/>
              <a:gd name="connsiteY3633" fmla="*/ 467152 h 2007826"/>
              <a:gd name="connsiteX3634" fmla="*/ 8676417 w 12192000"/>
              <a:gd name="connsiteY3634" fmla="*/ 466961 h 2007826"/>
              <a:gd name="connsiteX3635" fmla="*/ 2539237 w 12192000"/>
              <a:gd name="connsiteY3635" fmla="*/ 466675 h 2007826"/>
              <a:gd name="connsiteX3636" fmla="*/ 2539237 w 12192000"/>
              <a:gd name="connsiteY3636" fmla="*/ 466675 h 2007826"/>
              <a:gd name="connsiteX3637" fmla="*/ 2554353 w 12192000"/>
              <a:gd name="connsiteY3637" fmla="*/ 465613 h 2007826"/>
              <a:gd name="connsiteX3638" fmla="*/ 2548333 w 12192000"/>
              <a:gd name="connsiteY3638" fmla="*/ 466819 h 2007826"/>
              <a:gd name="connsiteX3639" fmla="*/ 2554353 w 12192000"/>
              <a:gd name="connsiteY3639" fmla="*/ 465613 h 2007826"/>
              <a:gd name="connsiteX3640" fmla="*/ 3195443 w 12192000"/>
              <a:gd name="connsiteY3640" fmla="*/ 464401 h 2007826"/>
              <a:gd name="connsiteX3641" fmla="*/ 3208369 w 12192000"/>
              <a:gd name="connsiteY3641" fmla="*/ 467580 h 2007826"/>
              <a:gd name="connsiteX3642" fmla="*/ 3182839 w 12192000"/>
              <a:gd name="connsiteY3642" fmla="*/ 466865 h 2007826"/>
              <a:gd name="connsiteX3643" fmla="*/ 3195443 w 12192000"/>
              <a:gd name="connsiteY3643" fmla="*/ 464401 h 2007826"/>
              <a:gd name="connsiteX3644" fmla="*/ 10253805 w 12192000"/>
              <a:gd name="connsiteY3644" fmla="*/ 463341 h 2007826"/>
              <a:gd name="connsiteX3645" fmla="*/ 10253805 w 12192000"/>
              <a:gd name="connsiteY3645" fmla="*/ 480869 h 2007826"/>
              <a:gd name="connsiteX3646" fmla="*/ 10253805 w 12192000"/>
              <a:gd name="connsiteY3646" fmla="*/ 463341 h 2007826"/>
              <a:gd name="connsiteX3647" fmla="*/ 2562526 w 12192000"/>
              <a:gd name="connsiteY3647" fmla="*/ 463294 h 2007826"/>
              <a:gd name="connsiteX3648" fmla="*/ 2562526 w 12192000"/>
              <a:gd name="connsiteY3648" fmla="*/ 463294 h 2007826"/>
              <a:gd name="connsiteX3649" fmla="*/ 10177986 w 12192000"/>
              <a:gd name="connsiteY3649" fmla="*/ 461722 h 2007826"/>
              <a:gd name="connsiteX3650" fmla="*/ 10177986 w 12192000"/>
              <a:gd name="connsiteY3650" fmla="*/ 461722 h 2007826"/>
              <a:gd name="connsiteX3651" fmla="*/ 8210455 w 12192000"/>
              <a:gd name="connsiteY3651" fmla="*/ 461389 h 2007826"/>
              <a:gd name="connsiteX3652" fmla="*/ 8209931 w 12192000"/>
              <a:gd name="connsiteY3652" fmla="*/ 469533 h 2007826"/>
              <a:gd name="connsiteX3653" fmla="*/ 8226838 w 12192000"/>
              <a:gd name="connsiteY3653" fmla="*/ 478440 h 2007826"/>
              <a:gd name="connsiteX3654" fmla="*/ 8234363 w 12192000"/>
              <a:gd name="connsiteY3654" fmla="*/ 474153 h 2007826"/>
              <a:gd name="connsiteX3655" fmla="*/ 8234363 w 12192000"/>
              <a:gd name="connsiteY3655" fmla="*/ 484251 h 2007826"/>
              <a:gd name="connsiteX3656" fmla="*/ 8253508 w 12192000"/>
              <a:gd name="connsiteY3656" fmla="*/ 484394 h 2007826"/>
              <a:gd name="connsiteX3657" fmla="*/ 8252937 w 12192000"/>
              <a:gd name="connsiteY3657" fmla="*/ 475011 h 2007826"/>
              <a:gd name="connsiteX3658" fmla="*/ 8264367 w 12192000"/>
              <a:gd name="connsiteY3658" fmla="*/ 475297 h 2007826"/>
              <a:gd name="connsiteX3659" fmla="*/ 8257032 w 12192000"/>
              <a:gd name="connsiteY3659" fmla="*/ 482441 h 2007826"/>
              <a:gd name="connsiteX3660" fmla="*/ 8287369 w 12192000"/>
              <a:gd name="connsiteY3660" fmla="*/ 478535 h 2007826"/>
              <a:gd name="connsiteX3661" fmla="*/ 8283893 w 12192000"/>
              <a:gd name="connsiteY3661" fmla="*/ 491110 h 2007826"/>
              <a:gd name="connsiteX3662" fmla="*/ 8302038 w 12192000"/>
              <a:gd name="connsiteY3662" fmla="*/ 478583 h 2007826"/>
              <a:gd name="connsiteX3663" fmla="*/ 8296132 w 12192000"/>
              <a:gd name="connsiteY3663" fmla="*/ 489490 h 2007826"/>
              <a:gd name="connsiteX3664" fmla="*/ 8305705 w 12192000"/>
              <a:gd name="connsiteY3664" fmla="*/ 489585 h 2007826"/>
              <a:gd name="connsiteX3665" fmla="*/ 8305848 w 12192000"/>
              <a:gd name="connsiteY3665" fmla="*/ 479726 h 2007826"/>
              <a:gd name="connsiteX3666" fmla="*/ 8311325 w 12192000"/>
              <a:gd name="connsiteY3666" fmla="*/ 480202 h 2007826"/>
              <a:gd name="connsiteX3667" fmla="*/ 8307229 w 12192000"/>
              <a:gd name="connsiteY3667" fmla="*/ 495587 h 2007826"/>
              <a:gd name="connsiteX3668" fmla="*/ 8324946 w 12192000"/>
              <a:gd name="connsiteY3668" fmla="*/ 483203 h 2007826"/>
              <a:gd name="connsiteX3669" fmla="*/ 8323755 w 12192000"/>
              <a:gd name="connsiteY3669" fmla="*/ 495730 h 2007826"/>
              <a:gd name="connsiteX3670" fmla="*/ 8352139 w 12192000"/>
              <a:gd name="connsiteY3670" fmla="*/ 484346 h 2007826"/>
              <a:gd name="connsiteX3671" fmla="*/ 8357235 w 12192000"/>
              <a:gd name="connsiteY3671" fmla="*/ 495158 h 2007826"/>
              <a:gd name="connsiteX3672" fmla="*/ 8358664 w 12192000"/>
              <a:gd name="connsiteY3672" fmla="*/ 474963 h 2007826"/>
              <a:gd name="connsiteX3673" fmla="*/ 8341091 w 12192000"/>
              <a:gd name="connsiteY3673" fmla="*/ 475916 h 2007826"/>
              <a:gd name="connsiteX3674" fmla="*/ 8337090 w 12192000"/>
              <a:gd name="connsiteY3674" fmla="*/ 479536 h 2007826"/>
              <a:gd name="connsiteX3675" fmla="*/ 8302895 w 12192000"/>
              <a:gd name="connsiteY3675" fmla="*/ 471534 h 2007826"/>
              <a:gd name="connsiteX3676" fmla="*/ 8279463 w 12192000"/>
              <a:gd name="connsiteY3676" fmla="*/ 466485 h 2007826"/>
              <a:gd name="connsiteX3677" fmla="*/ 8265747 w 12192000"/>
              <a:gd name="connsiteY3677" fmla="*/ 466533 h 2007826"/>
              <a:gd name="connsiteX3678" fmla="*/ 8248460 w 12192000"/>
              <a:gd name="connsiteY3678" fmla="*/ 465151 h 2007826"/>
              <a:gd name="connsiteX3679" fmla="*/ 8248650 w 12192000"/>
              <a:gd name="connsiteY3679" fmla="*/ 483537 h 2007826"/>
              <a:gd name="connsiteX3680" fmla="*/ 8242792 w 12192000"/>
              <a:gd name="connsiteY3680" fmla="*/ 466247 h 2007826"/>
              <a:gd name="connsiteX3681" fmla="*/ 8210455 w 12192000"/>
              <a:gd name="connsiteY3681" fmla="*/ 461389 h 2007826"/>
              <a:gd name="connsiteX3682" fmla="*/ 2173443 w 12192000"/>
              <a:gd name="connsiteY3682" fmla="*/ 461293 h 2007826"/>
              <a:gd name="connsiteX3683" fmla="*/ 2170207 w 12192000"/>
              <a:gd name="connsiteY3683" fmla="*/ 473963 h 2007826"/>
              <a:gd name="connsiteX3684" fmla="*/ 2173443 w 12192000"/>
              <a:gd name="connsiteY3684" fmla="*/ 461293 h 2007826"/>
              <a:gd name="connsiteX3685" fmla="*/ 8172355 w 12192000"/>
              <a:gd name="connsiteY3685" fmla="*/ 460770 h 2007826"/>
              <a:gd name="connsiteX3686" fmla="*/ 8172450 w 12192000"/>
              <a:gd name="connsiteY3686" fmla="*/ 475154 h 2007826"/>
              <a:gd name="connsiteX3687" fmla="*/ 8176974 w 12192000"/>
              <a:gd name="connsiteY3687" fmla="*/ 475154 h 2007826"/>
              <a:gd name="connsiteX3688" fmla="*/ 8177403 w 12192000"/>
              <a:gd name="connsiteY3688" fmla="*/ 465437 h 2007826"/>
              <a:gd name="connsiteX3689" fmla="*/ 8196882 w 12192000"/>
              <a:gd name="connsiteY3689" fmla="*/ 466009 h 2007826"/>
              <a:gd name="connsiteX3690" fmla="*/ 8196691 w 12192000"/>
              <a:gd name="connsiteY3690" fmla="*/ 480060 h 2007826"/>
              <a:gd name="connsiteX3691" fmla="*/ 8201358 w 12192000"/>
              <a:gd name="connsiteY3691" fmla="*/ 479869 h 2007826"/>
              <a:gd name="connsiteX3692" fmla="*/ 8200025 w 12192000"/>
              <a:gd name="connsiteY3692" fmla="*/ 472582 h 2007826"/>
              <a:gd name="connsiteX3693" fmla="*/ 8207217 w 12192000"/>
              <a:gd name="connsiteY3693" fmla="*/ 461579 h 2007826"/>
              <a:gd name="connsiteX3694" fmla="*/ 8172355 w 12192000"/>
              <a:gd name="connsiteY3694" fmla="*/ 460770 h 2007826"/>
              <a:gd name="connsiteX3695" fmla="*/ 3075396 w 12192000"/>
              <a:gd name="connsiteY3695" fmla="*/ 460626 h 2007826"/>
              <a:gd name="connsiteX3696" fmla="*/ 3091402 w 12192000"/>
              <a:gd name="connsiteY3696" fmla="*/ 464532 h 2007826"/>
              <a:gd name="connsiteX3697" fmla="*/ 3067874 w 12192000"/>
              <a:gd name="connsiteY3697" fmla="*/ 472200 h 2007826"/>
              <a:gd name="connsiteX3698" fmla="*/ 3065634 w 12192000"/>
              <a:gd name="connsiteY3698" fmla="*/ 470914 h 2007826"/>
              <a:gd name="connsiteX3699" fmla="*/ 3052774 w 12192000"/>
              <a:gd name="connsiteY3699" fmla="*/ 477487 h 2007826"/>
              <a:gd name="connsiteX3700" fmla="*/ 3052346 w 12192000"/>
              <a:gd name="connsiteY3700" fmla="*/ 470200 h 2007826"/>
              <a:gd name="connsiteX3701" fmla="*/ 3078924 w 12192000"/>
              <a:gd name="connsiteY3701" fmla="*/ 466961 h 2007826"/>
              <a:gd name="connsiteX3702" fmla="*/ 8907697 w 12192000"/>
              <a:gd name="connsiteY3702" fmla="*/ 460465 h 2007826"/>
              <a:gd name="connsiteX3703" fmla="*/ 8901636 w 12192000"/>
              <a:gd name="connsiteY3703" fmla="*/ 461436 h 2007826"/>
              <a:gd name="connsiteX3704" fmla="*/ 8907697 w 12192000"/>
              <a:gd name="connsiteY3704" fmla="*/ 460465 h 2007826"/>
              <a:gd name="connsiteX3705" fmla="*/ 8627404 w 12192000"/>
              <a:gd name="connsiteY3705" fmla="*/ 460371 h 2007826"/>
              <a:gd name="connsiteX3706" fmla="*/ 8621316 w 12192000"/>
              <a:gd name="connsiteY3706" fmla="*/ 461389 h 2007826"/>
              <a:gd name="connsiteX3707" fmla="*/ 8627404 w 12192000"/>
              <a:gd name="connsiteY3707" fmla="*/ 460371 h 2007826"/>
              <a:gd name="connsiteX3708" fmla="*/ 10294402 w 12192000"/>
              <a:gd name="connsiteY3708" fmla="*/ 460310 h 2007826"/>
              <a:gd name="connsiteX3709" fmla="*/ 10288428 w 12192000"/>
              <a:gd name="connsiteY3709" fmla="*/ 461388 h 2007826"/>
              <a:gd name="connsiteX3710" fmla="*/ 10294402 w 12192000"/>
              <a:gd name="connsiteY3710" fmla="*/ 460310 h 2007826"/>
              <a:gd name="connsiteX3711" fmla="*/ 3762053 w 12192000"/>
              <a:gd name="connsiteY3711" fmla="*/ 460246 h 2007826"/>
              <a:gd name="connsiteX3712" fmla="*/ 3767287 w 12192000"/>
              <a:gd name="connsiteY3712" fmla="*/ 468486 h 2007826"/>
              <a:gd name="connsiteX3713" fmla="*/ 3754914 w 12192000"/>
              <a:gd name="connsiteY3713" fmla="*/ 468581 h 2007826"/>
              <a:gd name="connsiteX3714" fmla="*/ 3748014 w 12192000"/>
              <a:gd name="connsiteY3714" fmla="*/ 464342 h 2007826"/>
              <a:gd name="connsiteX3715" fmla="*/ 3729599 w 12192000"/>
              <a:gd name="connsiteY3715" fmla="*/ 480536 h 2007826"/>
              <a:gd name="connsiteX3716" fmla="*/ 3727125 w 12192000"/>
              <a:gd name="connsiteY3716" fmla="*/ 463437 h 2007826"/>
              <a:gd name="connsiteX3717" fmla="*/ 3718083 w 12192000"/>
              <a:gd name="connsiteY3717" fmla="*/ 479012 h 2007826"/>
              <a:gd name="connsiteX3718" fmla="*/ 3714230 w 12192000"/>
              <a:gd name="connsiteY3718" fmla="*/ 471153 h 2007826"/>
              <a:gd name="connsiteX3719" fmla="*/ 3698097 w 12192000"/>
              <a:gd name="connsiteY3719" fmla="*/ 470581 h 2007826"/>
              <a:gd name="connsiteX3720" fmla="*/ 3691199 w 12192000"/>
              <a:gd name="connsiteY3720" fmla="*/ 479821 h 2007826"/>
              <a:gd name="connsiteX3721" fmla="*/ 3659409 w 12192000"/>
              <a:gd name="connsiteY3721" fmla="*/ 486299 h 2007826"/>
              <a:gd name="connsiteX3722" fmla="*/ 3664500 w 12192000"/>
              <a:gd name="connsiteY3722" fmla="*/ 496873 h 2007826"/>
              <a:gd name="connsiteX3723" fmla="*/ 3665311 w 12192000"/>
              <a:gd name="connsiteY3723" fmla="*/ 484156 h 2007826"/>
              <a:gd name="connsiteX3724" fmla="*/ 3673638 w 12192000"/>
              <a:gd name="connsiteY3724" fmla="*/ 494396 h 2007826"/>
              <a:gd name="connsiteX3725" fmla="*/ 3685488 w 12192000"/>
              <a:gd name="connsiteY3725" fmla="*/ 488538 h 2007826"/>
              <a:gd name="connsiteX3726" fmla="*/ 3686582 w 12192000"/>
              <a:gd name="connsiteY3726" fmla="*/ 494539 h 2007826"/>
              <a:gd name="connsiteX3727" fmla="*/ 3722176 w 12192000"/>
              <a:gd name="connsiteY3727" fmla="*/ 493634 h 2007826"/>
              <a:gd name="connsiteX3728" fmla="*/ 3765624 w 12192000"/>
              <a:gd name="connsiteY3728" fmla="*/ 483441 h 2007826"/>
              <a:gd name="connsiteX3729" fmla="*/ 3782944 w 12192000"/>
              <a:gd name="connsiteY3729" fmla="*/ 479869 h 2007826"/>
              <a:gd name="connsiteX3730" fmla="*/ 3776519 w 12192000"/>
              <a:gd name="connsiteY3730" fmla="*/ 470819 h 2007826"/>
              <a:gd name="connsiteX3731" fmla="*/ 3783611 w 12192000"/>
              <a:gd name="connsiteY3731" fmla="*/ 468676 h 2007826"/>
              <a:gd name="connsiteX3732" fmla="*/ 3762053 w 12192000"/>
              <a:gd name="connsiteY3732" fmla="*/ 460246 h 2007826"/>
              <a:gd name="connsiteX3733" fmla="*/ 10279284 w 12192000"/>
              <a:gd name="connsiteY3733" fmla="*/ 457340 h 2007826"/>
              <a:gd name="connsiteX3734" fmla="*/ 10286095 w 12192000"/>
              <a:gd name="connsiteY3734" fmla="*/ 489109 h 2007826"/>
              <a:gd name="connsiteX3735" fmla="*/ 10286809 w 12192000"/>
              <a:gd name="connsiteY3735" fmla="*/ 478821 h 2007826"/>
              <a:gd name="connsiteX3736" fmla="*/ 10293810 w 12192000"/>
              <a:gd name="connsiteY3736" fmla="*/ 480250 h 2007826"/>
              <a:gd name="connsiteX3737" fmla="*/ 10289524 w 12192000"/>
              <a:gd name="connsiteY3737" fmla="*/ 470391 h 2007826"/>
              <a:gd name="connsiteX3738" fmla="*/ 10296191 w 12192000"/>
              <a:gd name="connsiteY3738" fmla="*/ 470391 h 2007826"/>
              <a:gd name="connsiteX3739" fmla="*/ 10297811 w 12192000"/>
              <a:gd name="connsiteY3739" fmla="*/ 499826 h 2007826"/>
              <a:gd name="connsiteX3740" fmla="*/ 10288381 w 12192000"/>
              <a:gd name="connsiteY3740" fmla="*/ 497158 h 2007826"/>
              <a:gd name="connsiteX3741" fmla="*/ 10285904 w 12192000"/>
              <a:gd name="connsiteY3741" fmla="*/ 495682 h 2007826"/>
              <a:gd name="connsiteX3742" fmla="*/ 10279618 w 12192000"/>
              <a:gd name="connsiteY3742" fmla="*/ 496015 h 2007826"/>
              <a:gd name="connsiteX3743" fmla="*/ 10262473 w 12192000"/>
              <a:gd name="connsiteY3743" fmla="*/ 493396 h 2007826"/>
              <a:gd name="connsiteX3744" fmla="*/ 10262758 w 12192000"/>
              <a:gd name="connsiteY3744" fmla="*/ 470629 h 2007826"/>
              <a:gd name="connsiteX3745" fmla="*/ 10279284 w 12192000"/>
              <a:gd name="connsiteY3745" fmla="*/ 457340 h 2007826"/>
              <a:gd name="connsiteX3746" fmla="*/ 2196356 w 12192000"/>
              <a:gd name="connsiteY3746" fmla="*/ 457292 h 2007826"/>
              <a:gd name="connsiteX3747" fmla="*/ 2196356 w 12192000"/>
              <a:gd name="connsiteY3747" fmla="*/ 457292 h 2007826"/>
              <a:gd name="connsiteX3748" fmla="*/ 8161687 w 12192000"/>
              <a:gd name="connsiteY3748" fmla="*/ 456864 h 2007826"/>
              <a:gd name="connsiteX3749" fmla="*/ 8159496 w 12192000"/>
              <a:gd name="connsiteY3749" fmla="*/ 474011 h 2007826"/>
              <a:gd name="connsiteX3750" fmla="*/ 8161687 w 12192000"/>
              <a:gd name="connsiteY3750" fmla="*/ 456864 h 2007826"/>
              <a:gd name="connsiteX3751" fmla="*/ 8588886 w 12192000"/>
              <a:gd name="connsiteY3751" fmla="*/ 455706 h 2007826"/>
              <a:gd name="connsiteX3752" fmla="*/ 8582644 w 12192000"/>
              <a:gd name="connsiteY3752" fmla="*/ 456483 h 2007826"/>
              <a:gd name="connsiteX3753" fmla="*/ 8588886 w 12192000"/>
              <a:gd name="connsiteY3753" fmla="*/ 455706 h 2007826"/>
              <a:gd name="connsiteX3754" fmla="*/ 3132275 w 12192000"/>
              <a:gd name="connsiteY3754" fmla="*/ 452863 h 2007826"/>
              <a:gd name="connsiteX3755" fmla="*/ 3139785 w 12192000"/>
              <a:gd name="connsiteY3755" fmla="*/ 457912 h 2007826"/>
              <a:gd name="connsiteX3756" fmla="*/ 3119884 w 12192000"/>
              <a:gd name="connsiteY3756" fmla="*/ 463294 h 2007826"/>
              <a:gd name="connsiteX3757" fmla="*/ 3116743 w 12192000"/>
              <a:gd name="connsiteY3757" fmla="*/ 461151 h 2007826"/>
              <a:gd name="connsiteX3758" fmla="*/ 3105741 w 12192000"/>
              <a:gd name="connsiteY3758" fmla="*/ 470629 h 2007826"/>
              <a:gd name="connsiteX3759" fmla="*/ 3104550 w 12192000"/>
              <a:gd name="connsiteY3759" fmla="*/ 461913 h 2007826"/>
              <a:gd name="connsiteX3760" fmla="*/ 3132275 w 12192000"/>
              <a:gd name="connsiteY3760" fmla="*/ 452863 h 2007826"/>
              <a:gd name="connsiteX3761" fmla="*/ 8682532 w 12192000"/>
              <a:gd name="connsiteY3761" fmla="*/ 452738 h 2007826"/>
              <a:gd name="connsiteX3762" fmla="*/ 8676894 w 12192000"/>
              <a:gd name="connsiteY3762" fmla="*/ 457483 h 2007826"/>
              <a:gd name="connsiteX3763" fmla="*/ 8687419 w 12192000"/>
              <a:gd name="connsiteY3763" fmla="*/ 456816 h 2007826"/>
              <a:gd name="connsiteX3764" fmla="*/ 8682532 w 12192000"/>
              <a:gd name="connsiteY3764" fmla="*/ 452738 h 2007826"/>
              <a:gd name="connsiteX3765" fmla="*/ 2138919 w 12192000"/>
              <a:gd name="connsiteY3765" fmla="*/ 452196 h 2007826"/>
              <a:gd name="connsiteX3766" fmla="*/ 2151919 w 12192000"/>
              <a:gd name="connsiteY3766" fmla="*/ 460579 h 2007826"/>
              <a:gd name="connsiteX3767" fmla="*/ 2138919 w 12192000"/>
              <a:gd name="connsiteY3767" fmla="*/ 452196 h 2007826"/>
              <a:gd name="connsiteX3768" fmla="*/ 8547222 w 12192000"/>
              <a:gd name="connsiteY3768" fmla="*/ 450924 h 2007826"/>
              <a:gd name="connsiteX3769" fmla="*/ 8541068 w 12192000"/>
              <a:gd name="connsiteY3769" fmla="*/ 451768 h 2007826"/>
              <a:gd name="connsiteX3770" fmla="*/ 8547222 w 12192000"/>
              <a:gd name="connsiteY3770" fmla="*/ 450924 h 2007826"/>
              <a:gd name="connsiteX3771" fmla="*/ 9793272 w 12192000"/>
              <a:gd name="connsiteY3771" fmla="*/ 449338 h 2007826"/>
              <a:gd name="connsiteX3772" fmla="*/ 9799462 w 12192000"/>
              <a:gd name="connsiteY3772" fmla="*/ 455768 h 2007826"/>
              <a:gd name="connsiteX3773" fmla="*/ 9797961 w 12192000"/>
              <a:gd name="connsiteY3773" fmla="*/ 456843 h 2007826"/>
              <a:gd name="connsiteX3774" fmla="*/ 9249250 w 12192000"/>
              <a:gd name="connsiteY3774" fmla="*/ 448576 h 2007826"/>
              <a:gd name="connsiteX3775" fmla="*/ 9235201 w 12192000"/>
              <a:gd name="connsiteY3775" fmla="*/ 453053 h 2007826"/>
              <a:gd name="connsiteX3776" fmla="*/ 9249250 w 12192000"/>
              <a:gd name="connsiteY3776" fmla="*/ 448576 h 2007826"/>
              <a:gd name="connsiteX3777" fmla="*/ 2242402 w 12192000"/>
              <a:gd name="connsiteY3777" fmla="*/ 446956 h 2007826"/>
              <a:gd name="connsiteX3778" fmla="*/ 2234218 w 12192000"/>
              <a:gd name="connsiteY3778" fmla="*/ 459959 h 2007826"/>
              <a:gd name="connsiteX3779" fmla="*/ 2242402 w 12192000"/>
              <a:gd name="connsiteY3779" fmla="*/ 446956 h 2007826"/>
              <a:gd name="connsiteX3780" fmla="*/ 9205197 w 12192000"/>
              <a:gd name="connsiteY3780" fmla="*/ 446909 h 2007826"/>
              <a:gd name="connsiteX3781" fmla="*/ 9196006 w 12192000"/>
              <a:gd name="connsiteY3781" fmla="*/ 452386 h 2007826"/>
              <a:gd name="connsiteX3782" fmla="*/ 9197101 w 12192000"/>
              <a:gd name="connsiteY3782" fmla="*/ 448576 h 2007826"/>
              <a:gd name="connsiteX3783" fmla="*/ 9205197 w 12192000"/>
              <a:gd name="connsiteY3783" fmla="*/ 446909 h 2007826"/>
              <a:gd name="connsiteX3784" fmla="*/ 8509346 w 12192000"/>
              <a:gd name="connsiteY3784" fmla="*/ 446333 h 2007826"/>
              <a:gd name="connsiteX3785" fmla="*/ 8503111 w 12192000"/>
              <a:gd name="connsiteY3785" fmla="*/ 446862 h 2007826"/>
              <a:gd name="connsiteX3786" fmla="*/ 8509346 w 12192000"/>
              <a:gd name="connsiteY3786" fmla="*/ 446333 h 2007826"/>
              <a:gd name="connsiteX3787" fmla="*/ 8630031 w 12192000"/>
              <a:gd name="connsiteY3787" fmla="*/ 445719 h 2007826"/>
              <a:gd name="connsiteX3788" fmla="*/ 8624935 w 12192000"/>
              <a:gd name="connsiteY3788" fmla="*/ 454911 h 2007826"/>
              <a:gd name="connsiteX3789" fmla="*/ 8658368 w 12192000"/>
              <a:gd name="connsiteY3789" fmla="*/ 455721 h 2007826"/>
              <a:gd name="connsiteX3790" fmla="*/ 8658225 w 12192000"/>
              <a:gd name="connsiteY3790" fmla="*/ 451720 h 2007826"/>
              <a:gd name="connsiteX3791" fmla="*/ 8646890 w 12192000"/>
              <a:gd name="connsiteY3791" fmla="*/ 450196 h 2007826"/>
              <a:gd name="connsiteX3792" fmla="*/ 8630031 w 12192000"/>
              <a:gd name="connsiteY3792" fmla="*/ 445719 h 2007826"/>
              <a:gd name="connsiteX3793" fmla="*/ 2382836 w 12192000"/>
              <a:gd name="connsiteY3793" fmla="*/ 443861 h 2007826"/>
              <a:gd name="connsiteX3794" fmla="*/ 2382836 w 12192000"/>
              <a:gd name="connsiteY3794" fmla="*/ 443861 h 2007826"/>
              <a:gd name="connsiteX3795" fmla="*/ 8030718 w 12192000"/>
              <a:gd name="connsiteY3795" fmla="*/ 442908 h 2007826"/>
              <a:gd name="connsiteX3796" fmla="*/ 8029814 w 12192000"/>
              <a:gd name="connsiteY3796" fmla="*/ 461103 h 2007826"/>
              <a:gd name="connsiteX3797" fmla="*/ 8033052 w 12192000"/>
              <a:gd name="connsiteY3797" fmla="*/ 460627 h 2007826"/>
              <a:gd name="connsiteX3798" fmla="*/ 8042910 w 12192000"/>
              <a:gd name="connsiteY3798" fmla="*/ 449719 h 2007826"/>
              <a:gd name="connsiteX3799" fmla="*/ 8045101 w 12192000"/>
              <a:gd name="connsiteY3799" fmla="*/ 463437 h 2007826"/>
              <a:gd name="connsiteX3800" fmla="*/ 8050054 w 12192000"/>
              <a:gd name="connsiteY3800" fmla="*/ 451482 h 2007826"/>
              <a:gd name="connsiteX3801" fmla="*/ 8055341 w 12192000"/>
              <a:gd name="connsiteY3801" fmla="*/ 451244 h 2007826"/>
              <a:gd name="connsiteX3802" fmla="*/ 8053292 w 12192000"/>
              <a:gd name="connsiteY3802" fmla="*/ 467628 h 2007826"/>
              <a:gd name="connsiteX3803" fmla="*/ 8063913 w 12192000"/>
              <a:gd name="connsiteY3803" fmla="*/ 451672 h 2007826"/>
              <a:gd name="connsiteX3804" fmla="*/ 8080820 w 12192000"/>
              <a:gd name="connsiteY3804" fmla="*/ 457150 h 2007826"/>
              <a:gd name="connsiteX3805" fmla="*/ 8085154 w 12192000"/>
              <a:gd name="connsiteY3805" fmla="*/ 471391 h 2007826"/>
              <a:gd name="connsiteX3806" fmla="*/ 8087440 w 12192000"/>
              <a:gd name="connsiteY3806" fmla="*/ 456102 h 2007826"/>
              <a:gd name="connsiteX3807" fmla="*/ 8097108 w 12192000"/>
              <a:gd name="connsiteY3807" fmla="*/ 456054 h 2007826"/>
              <a:gd name="connsiteX3808" fmla="*/ 8090345 w 12192000"/>
              <a:gd name="connsiteY3808" fmla="*/ 467152 h 2007826"/>
              <a:gd name="connsiteX3809" fmla="*/ 8103537 w 12192000"/>
              <a:gd name="connsiteY3809" fmla="*/ 454054 h 2007826"/>
              <a:gd name="connsiteX3810" fmla="*/ 8106490 w 12192000"/>
              <a:gd name="connsiteY3810" fmla="*/ 471343 h 2007826"/>
              <a:gd name="connsiteX3811" fmla="*/ 8119110 w 12192000"/>
              <a:gd name="connsiteY3811" fmla="*/ 458722 h 2007826"/>
              <a:gd name="connsiteX3812" fmla="*/ 8120301 w 12192000"/>
              <a:gd name="connsiteY3812" fmla="*/ 470438 h 2007826"/>
              <a:gd name="connsiteX3813" fmla="*/ 8123254 w 12192000"/>
              <a:gd name="connsiteY3813" fmla="*/ 470200 h 2007826"/>
              <a:gd name="connsiteX3814" fmla="*/ 8133636 w 12192000"/>
              <a:gd name="connsiteY3814" fmla="*/ 459245 h 2007826"/>
              <a:gd name="connsiteX3815" fmla="*/ 8137351 w 12192000"/>
              <a:gd name="connsiteY3815" fmla="*/ 475868 h 2007826"/>
              <a:gd name="connsiteX3816" fmla="*/ 8139780 w 12192000"/>
              <a:gd name="connsiteY3816" fmla="*/ 459150 h 2007826"/>
              <a:gd name="connsiteX3817" fmla="*/ 8147352 w 12192000"/>
              <a:gd name="connsiteY3817" fmla="*/ 461055 h 2007826"/>
              <a:gd name="connsiteX3818" fmla="*/ 8142685 w 12192000"/>
              <a:gd name="connsiteY3818" fmla="*/ 477011 h 2007826"/>
              <a:gd name="connsiteX3819" fmla="*/ 8156401 w 12192000"/>
              <a:gd name="connsiteY3819" fmla="*/ 464389 h 2007826"/>
              <a:gd name="connsiteX3820" fmla="*/ 8117825 w 12192000"/>
              <a:gd name="connsiteY3820" fmla="*/ 454006 h 2007826"/>
              <a:gd name="connsiteX3821" fmla="*/ 8030718 w 12192000"/>
              <a:gd name="connsiteY3821" fmla="*/ 442908 h 2007826"/>
              <a:gd name="connsiteX3822" fmla="*/ 10157412 w 12192000"/>
              <a:gd name="connsiteY3822" fmla="*/ 442670 h 2007826"/>
              <a:gd name="connsiteX3823" fmla="*/ 10172556 w 12192000"/>
              <a:gd name="connsiteY3823" fmla="*/ 455435 h 2007826"/>
              <a:gd name="connsiteX3824" fmla="*/ 10173033 w 12192000"/>
              <a:gd name="connsiteY3824" fmla="*/ 446671 h 2007826"/>
              <a:gd name="connsiteX3825" fmla="*/ 10191606 w 12192000"/>
              <a:gd name="connsiteY3825" fmla="*/ 448767 h 2007826"/>
              <a:gd name="connsiteX3826" fmla="*/ 10191035 w 12192000"/>
              <a:gd name="connsiteY3826" fmla="*/ 468866 h 2007826"/>
              <a:gd name="connsiteX3827" fmla="*/ 10197036 w 12192000"/>
              <a:gd name="connsiteY3827" fmla="*/ 469819 h 2007826"/>
              <a:gd name="connsiteX3828" fmla="*/ 10196702 w 12192000"/>
              <a:gd name="connsiteY3828" fmla="*/ 449957 h 2007826"/>
              <a:gd name="connsiteX3829" fmla="*/ 10206941 w 12192000"/>
              <a:gd name="connsiteY3829" fmla="*/ 451815 h 2007826"/>
              <a:gd name="connsiteX3830" fmla="*/ 10204751 w 12192000"/>
              <a:gd name="connsiteY3830" fmla="*/ 473867 h 2007826"/>
              <a:gd name="connsiteX3831" fmla="*/ 10211371 w 12192000"/>
              <a:gd name="connsiteY3831" fmla="*/ 446528 h 2007826"/>
              <a:gd name="connsiteX3832" fmla="*/ 10214609 w 12192000"/>
              <a:gd name="connsiteY3832" fmla="*/ 446433 h 2007826"/>
              <a:gd name="connsiteX3833" fmla="*/ 10221896 w 12192000"/>
              <a:gd name="connsiteY3833" fmla="*/ 470486 h 2007826"/>
              <a:gd name="connsiteX3834" fmla="*/ 10229516 w 12192000"/>
              <a:gd name="connsiteY3834" fmla="*/ 457578 h 2007826"/>
              <a:gd name="connsiteX3835" fmla="*/ 10233373 w 12192000"/>
              <a:gd name="connsiteY3835" fmla="*/ 469200 h 2007826"/>
              <a:gd name="connsiteX3836" fmla="*/ 10231564 w 12192000"/>
              <a:gd name="connsiteY3836" fmla="*/ 471676 h 2007826"/>
              <a:gd name="connsiteX3837" fmla="*/ 10229945 w 12192000"/>
              <a:gd name="connsiteY3837" fmla="*/ 481774 h 2007826"/>
              <a:gd name="connsiteX3838" fmla="*/ 10238660 w 12192000"/>
              <a:gd name="connsiteY3838" fmla="*/ 459055 h 2007826"/>
              <a:gd name="connsiteX3839" fmla="*/ 10247995 w 12192000"/>
              <a:gd name="connsiteY3839" fmla="*/ 483870 h 2007826"/>
              <a:gd name="connsiteX3840" fmla="*/ 10241374 w 12192000"/>
              <a:gd name="connsiteY3840" fmla="*/ 489776 h 2007826"/>
              <a:gd name="connsiteX3841" fmla="*/ 10226706 w 12192000"/>
              <a:gd name="connsiteY3841" fmla="*/ 484441 h 2007826"/>
              <a:gd name="connsiteX3842" fmla="*/ 10218609 w 12192000"/>
              <a:gd name="connsiteY3842" fmla="*/ 469390 h 2007826"/>
              <a:gd name="connsiteX3843" fmla="*/ 10212133 w 12192000"/>
              <a:gd name="connsiteY3843" fmla="*/ 486346 h 2007826"/>
              <a:gd name="connsiteX3844" fmla="*/ 10208990 w 12192000"/>
              <a:gd name="connsiteY3844" fmla="*/ 472772 h 2007826"/>
              <a:gd name="connsiteX3845" fmla="*/ 10190845 w 12192000"/>
              <a:gd name="connsiteY3845" fmla="*/ 473010 h 2007826"/>
              <a:gd name="connsiteX3846" fmla="*/ 10190940 w 12192000"/>
              <a:gd name="connsiteY3846" fmla="*/ 480726 h 2007826"/>
              <a:gd name="connsiteX3847" fmla="*/ 10172795 w 12192000"/>
              <a:gd name="connsiteY3847" fmla="*/ 474248 h 2007826"/>
              <a:gd name="connsiteX3848" fmla="*/ 10172652 w 12192000"/>
              <a:gd name="connsiteY3848" fmla="*/ 465294 h 2007826"/>
              <a:gd name="connsiteX3849" fmla="*/ 10167318 w 12192000"/>
              <a:gd name="connsiteY3849" fmla="*/ 466580 h 2007826"/>
              <a:gd name="connsiteX3850" fmla="*/ 10168509 w 12192000"/>
              <a:gd name="connsiteY3850" fmla="*/ 460769 h 2007826"/>
              <a:gd name="connsiteX3851" fmla="*/ 10162031 w 12192000"/>
              <a:gd name="connsiteY3851" fmla="*/ 460912 h 2007826"/>
              <a:gd name="connsiteX3852" fmla="*/ 10168794 w 12192000"/>
              <a:gd name="connsiteY3852" fmla="*/ 470343 h 2007826"/>
              <a:gd name="connsiteX3853" fmla="*/ 10158507 w 12192000"/>
              <a:gd name="connsiteY3853" fmla="*/ 470533 h 2007826"/>
              <a:gd name="connsiteX3854" fmla="*/ 10157412 w 12192000"/>
              <a:gd name="connsiteY3854" fmla="*/ 442670 h 2007826"/>
              <a:gd name="connsiteX3855" fmla="*/ 2684832 w 12192000"/>
              <a:gd name="connsiteY3855" fmla="*/ 442384 h 2007826"/>
              <a:gd name="connsiteX3856" fmla="*/ 2668353 w 12192000"/>
              <a:gd name="connsiteY3856" fmla="*/ 444956 h 2007826"/>
              <a:gd name="connsiteX3857" fmla="*/ 2684832 w 12192000"/>
              <a:gd name="connsiteY3857" fmla="*/ 442384 h 2007826"/>
              <a:gd name="connsiteX3858" fmla="*/ 3993657 w 12192000"/>
              <a:gd name="connsiteY3858" fmla="*/ 441539 h 2007826"/>
              <a:gd name="connsiteX3859" fmla="*/ 3987394 w 12192000"/>
              <a:gd name="connsiteY3859" fmla="*/ 442336 h 2007826"/>
              <a:gd name="connsiteX3860" fmla="*/ 3993657 w 12192000"/>
              <a:gd name="connsiteY3860" fmla="*/ 441539 h 2007826"/>
              <a:gd name="connsiteX3861" fmla="*/ 8473488 w 12192000"/>
              <a:gd name="connsiteY3861" fmla="*/ 440801 h 2007826"/>
              <a:gd name="connsiteX3862" fmla="*/ 8463201 w 12192000"/>
              <a:gd name="connsiteY3862" fmla="*/ 445004 h 2007826"/>
              <a:gd name="connsiteX3863" fmla="*/ 8486061 w 12192000"/>
              <a:gd name="connsiteY3863" fmla="*/ 443385 h 2007826"/>
              <a:gd name="connsiteX3864" fmla="*/ 8473488 w 12192000"/>
              <a:gd name="connsiteY3864" fmla="*/ 440801 h 2007826"/>
              <a:gd name="connsiteX3865" fmla="*/ 3924739 w 12192000"/>
              <a:gd name="connsiteY3865" fmla="*/ 440336 h 2007826"/>
              <a:gd name="connsiteX3866" fmla="*/ 3912683 w 12192000"/>
              <a:gd name="connsiteY3866" fmla="*/ 446052 h 2007826"/>
              <a:gd name="connsiteX3867" fmla="*/ 3908440 w 12192000"/>
              <a:gd name="connsiteY3867" fmla="*/ 443956 h 2007826"/>
              <a:gd name="connsiteX3868" fmla="*/ 3874937 w 12192000"/>
              <a:gd name="connsiteY3868" fmla="*/ 448862 h 2007826"/>
              <a:gd name="connsiteX3869" fmla="*/ 3859498 w 12192000"/>
              <a:gd name="connsiteY3869" fmla="*/ 460341 h 2007826"/>
              <a:gd name="connsiteX3870" fmla="*/ 3859878 w 12192000"/>
              <a:gd name="connsiteY3870" fmla="*/ 449434 h 2007826"/>
              <a:gd name="connsiteX3871" fmla="*/ 3845390 w 12192000"/>
              <a:gd name="connsiteY3871" fmla="*/ 465818 h 2007826"/>
              <a:gd name="connsiteX3872" fmla="*/ 3842294 w 12192000"/>
              <a:gd name="connsiteY3872" fmla="*/ 450101 h 2007826"/>
              <a:gd name="connsiteX3873" fmla="*/ 3834477 w 12192000"/>
              <a:gd name="connsiteY3873" fmla="*/ 456816 h 2007826"/>
              <a:gd name="connsiteX3874" fmla="*/ 3839195 w 12192000"/>
              <a:gd name="connsiteY3874" fmla="*/ 467485 h 2007826"/>
              <a:gd name="connsiteX3875" fmla="*/ 3826996 w 12192000"/>
              <a:gd name="connsiteY3875" fmla="*/ 455149 h 2007826"/>
              <a:gd name="connsiteX3876" fmla="*/ 3827996 w 12192000"/>
              <a:gd name="connsiteY3876" fmla="*/ 466009 h 2007826"/>
              <a:gd name="connsiteX3877" fmla="*/ 3795935 w 12192000"/>
              <a:gd name="connsiteY3877" fmla="*/ 460960 h 2007826"/>
              <a:gd name="connsiteX3878" fmla="*/ 3802122 w 12192000"/>
              <a:gd name="connsiteY3878" fmla="*/ 480250 h 2007826"/>
              <a:gd name="connsiteX3879" fmla="*/ 3817321 w 12192000"/>
              <a:gd name="connsiteY3879" fmla="*/ 473630 h 2007826"/>
              <a:gd name="connsiteX3880" fmla="*/ 3832953 w 12192000"/>
              <a:gd name="connsiteY3880" fmla="*/ 467819 h 2007826"/>
              <a:gd name="connsiteX3881" fmla="*/ 3840577 w 12192000"/>
              <a:gd name="connsiteY3881" fmla="*/ 475011 h 2007826"/>
              <a:gd name="connsiteX3882" fmla="*/ 3879369 w 12192000"/>
              <a:gd name="connsiteY3882" fmla="*/ 468819 h 2007826"/>
              <a:gd name="connsiteX3883" fmla="*/ 3904532 w 12192000"/>
              <a:gd name="connsiteY3883" fmla="*/ 466580 h 2007826"/>
              <a:gd name="connsiteX3884" fmla="*/ 3912396 w 12192000"/>
              <a:gd name="connsiteY3884" fmla="*/ 451720 h 2007826"/>
              <a:gd name="connsiteX3885" fmla="*/ 3922357 w 12192000"/>
              <a:gd name="connsiteY3885" fmla="*/ 460293 h 2007826"/>
              <a:gd name="connsiteX3886" fmla="*/ 3919735 w 12192000"/>
              <a:gd name="connsiteY3886" fmla="*/ 449529 h 2007826"/>
              <a:gd name="connsiteX3887" fmla="*/ 3934887 w 12192000"/>
              <a:gd name="connsiteY3887" fmla="*/ 459341 h 2007826"/>
              <a:gd name="connsiteX3888" fmla="*/ 3924739 w 12192000"/>
              <a:gd name="connsiteY3888" fmla="*/ 440336 h 2007826"/>
              <a:gd name="connsiteX3889" fmla="*/ 2224840 w 12192000"/>
              <a:gd name="connsiteY3889" fmla="*/ 438764 h 2007826"/>
              <a:gd name="connsiteX3890" fmla="*/ 2231173 w 12192000"/>
              <a:gd name="connsiteY3890" fmla="*/ 444575 h 2007826"/>
              <a:gd name="connsiteX3891" fmla="*/ 2224840 w 12192000"/>
              <a:gd name="connsiteY3891" fmla="*/ 438764 h 2007826"/>
              <a:gd name="connsiteX3892" fmla="*/ 2706311 w 12192000"/>
              <a:gd name="connsiteY3892" fmla="*/ 437288 h 2007826"/>
              <a:gd name="connsiteX3893" fmla="*/ 2706311 w 12192000"/>
              <a:gd name="connsiteY3893" fmla="*/ 437288 h 2007826"/>
              <a:gd name="connsiteX3894" fmla="*/ 2294848 w 12192000"/>
              <a:gd name="connsiteY3894" fmla="*/ 437288 h 2007826"/>
              <a:gd name="connsiteX3895" fmla="*/ 2286610 w 12192000"/>
              <a:gd name="connsiteY3895" fmla="*/ 450291 h 2007826"/>
              <a:gd name="connsiteX3896" fmla="*/ 2294848 w 12192000"/>
              <a:gd name="connsiteY3896" fmla="*/ 437288 h 2007826"/>
              <a:gd name="connsiteX3897" fmla="*/ 3191184 w 12192000"/>
              <a:gd name="connsiteY3897" fmla="*/ 436811 h 2007826"/>
              <a:gd name="connsiteX3898" fmla="*/ 3202949 w 12192000"/>
              <a:gd name="connsiteY3898" fmla="*/ 450100 h 2007826"/>
              <a:gd name="connsiteX3899" fmla="*/ 3180515 w 12192000"/>
              <a:gd name="connsiteY3899" fmla="*/ 447147 h 2007826"/>
              <a:gd name="connsiteX3900" fmla="*/ 3187374 w 12192000"/>
              <a:gd name="connsiteY3900" fmla="*/ 456434 h 2007826"/>
              <a:gd name="connsiteX3901" fmla="*/ 3172945 w 12192000"/>
              <a:gd name="connsiteY3901" fmla="*/ 454672 h 2007826"/>
              <a:gd name="connsiteX3902" fmla="*/ 3181802 w 12192000"/>
              <a:gd name="connsiteY3902" fmla="*/ 442288 h 2007826"/>
              <a:gd name="connsiteX3903" fmla="*/ 3192518 w 12192000"/>
              <a:gd name="connsiteY3903" fmla="*/ 448004 h 2007826"/>
              <a:gd name="connsiteX3904" fmla="*/ 3191184 w 12192000"/>
              <a:gd name="connsiteY3904" fmla="*/ 436811 h 2007826"/>
              <a:gd name="connsiteX3905" fmla="*/ 3860655 w 12192000"/>
              <a:gd name="connsiteY3905" fmla="*/ 436539 h 2007826"/>
              <a:gd name="connsiteX3906" fmla="*/ 3854683 w 12192000"/>
              <a:gd name="connsiteY3906" fmla="*/ 437764 h 2007826"/>
              <a:gd name="connsiteX3907" fmla="*/ 3860655 w 12192000"/>
              <a:gd name="connsiteY3907" fmla="*/ 436539 h 2007826"/>
              <a:gd name="connsiteX3908" fmla="*/ 7963186 w 12192000"/>
              <a:gd name="connsiteY3908" fmla="*/ 435573 h 2007826"/>
              <a:gd name="connsiteX3909" fmla="*/ 7968520 w 12192000"/>
              <a:gd name="connsiteY3909" fmla="*/ 451101 h 2007826"/>
              <a:gd name="connsiteX3910" fmla="*/ 7984760 w 12192000"/>
              <a:gd name="connsiteY3910" fmla="*/ 444766 h 2007826"/>
              <a:gd name="connsiteX3911" fmla="*/ 7976045 w 12192000"/>
              <a:gd name="connsiteY3911" fmla="*/ 454387 h 2007826"/>
              <a:gd name="connsiteX3912" fmla="*/ 7984141 w 12192000"/>
              <a:gd name="connsiteY3912" fmla="*/ 458579 h 2007826"/>
              <a:gd name="connsiteX3913" fmla="*/ 7990951 w 12192000"/>
              <a:gd name="connsiteY3913" fmla="*/ 443051 h 2007826"/>
              <a:gd name="connsiteX3914" fmla="*/ 7991618 w 12192000"/>
              <a:gd name="connsiteY3914" fmla="*/ 460674 h 2007826"/>
              <a:gd name="connsiteX3915" fmla="*/ 7996714 w 12192000"/>
              <a:gd name="connsiteY3915" fmla="*/ 461008 h 2007826"/>
              <a:gd name="connsiteX3916" fmla="*/ 7994571 w 12192000"/>
              <a:gd name="connsiteY3916" fmla="*/ 446576 h 2007826"/>
              <a:gd name="connsiteX3917" fmla="*/ 8005620 w 12192000"/>
              <a:gd name="connsiteY3917" fmla="*/ 446576 h 2007826"/>
              <a:gd name="connsiteX3918" fmla="*/ 8005620 w 12192000"/>
              <a:gd name="connsiteY3918" fmla="*/ 456340 h 2007826"/>
              <a:gd name="connsiteX3919" fmla="*/ 8014056 w 12192000"/>
              <a:gd name="connsiteY3919" fmla="*/ 451774 h 2007826"/>
              <a:gd name="connsiteX3920" fmla="*/ 8020045 w 12192000"/>
              <a:gd name="connsiteY3920" fmla="*/ 454314 h 2007826"/>
              <a:gd name="connsiteX3921" fmla="*/ 8019480 w 12192000"/>
              <a:gd name="connsiteY3921" fmla="*/ 455560 h 2007826"/>
              <a:gd name="connsiteX3922" fmla="*/ 8015145 w 12192000"/>
              <a:gd name="connsiteY3922" fmla="*/ 456054 h 2007826"/>
              <a:gd name="connsiteX3923" fmla="*/ 8016145 w 12192000"/>
              <a:gd name="connsiteY3923" fmla="*/ 462913 h 2007826"/>
              <a:gd name="connsiteX3924" fmla="*/ 8019480 w 12192000"/>
              <a:gd name="connsiteY3924" fmla="*/ 455560 h 2007826"/>
              <a:gd name="connsiteX3925" fmla="*/ 8022241 w 12192000"/>
              <a:gd name="connsiteY3925" fmla="*/ 455245 h 2007826"/>
              <a:gd name="connsiteX3926" fmla="*/ 8020045 w 12192000"/>
              <a:gd name="connsiteY3926" fmla="*/ 454314 h 2007826"/>
              <a:gd name="connsiteX3927" fmla="*/ 8025670 w 12192000"/>
              <a:gd name="connsiteY3927" fmla="*/ 441908 h 2007826"/>
              <a:gd name="connsiteX3928" fmla="*/ 7974568 w 12192000"/>
              <a:gd name="connsiteY3928" fmla="*/ 440527 h 2007826"/>
              <a:gd name="connsiteX3929" fmla="*/ 7963186 w 12192000"/>
              <a:gd name="connsiteY3929" fmla="*/ 435573 h 2007826"/>
              <a:gd name="connsiteX3930" fmla="*/ 8502348 w 12192000"/>
              <a:gd name="connsiteY3930" fmla="*/ 433478 h 2007826"/>
              <a:gd name="connsiteX3931" fmla="*/ 8515969 w 12192000"/>
              <a:gd name="connsiteY3931" fmla="*/ 433478 h 2007826"/>
              <a:gd name="connsiteX3932" fmla="*/ 8502348 w 12192000"/>
              <a:gd name="connsiteY3932" fmla="*/ 433478 h 2007826"/>
              <a:gd name="connsiteX3933" fmla="*/ 8392579 w 12192000"/>
              <a:gd name="connsiteY3933" fmla="*/ 432817 h 2007826"/>
              <a:gd name="connsiteX3934" fmla="*/ 8375190 w 12192000"/>
              <a:gd name="connsiteY3934" fmla="*/ 435573 h 2007826"/>
              <a:gd name="connsiteX3935" fmla="*/ 8448675 w 12192000"/>
              <a:gd name="connsiteY3935" fmla="*/ 441575 h 2007826"/>
              <a:gd name="connsiteX3936" fmla="*/ 8448770 w 12192000"/>
              <a:gd name="connsiteY3936" fmla="*/ 437193 h 2007826"/>
              <a:gd name="connsiteX3937" fmla="*/ 8411003 w 12192000"/>
              <a:gd name="connsiteY3937" fmla="*/ 437431 h 2007826"/>
              <a:gd name="connsiteX3938" fmla="*/ 8410432 w 12192000"/>
              <a:gd name="connsiteY3938" fmla="*/ 432954 h 2007826"/>
              <a:gd name="connsiteX3939" fmla="*/ 8392579 w 12192000"/>
              <a:gd name="connsiteY3939" fmla="*/ 432817 h 2007826"/>
              <a:gd name="connsiteX3940" fmla="*/ 8541448 w 12192000"/>
              <a:gd name="connsiteY3940" fmla="*/ 432811 h 2007826"/>
              <a:gd name="connsiteX3941" fmla="*/ 8533352 w 12192000"/>
              <a:gd name="connsiteY3941" fmla="*/ 441099 h 2007826"/>
              <a:gd name="connsiteX3942" fmla="*/ 8568214 w 12192000"/>
              <a:gd name="connsiteY3942" fmla="*/ 447386 h 2007826"/>
              <a:gd name="connsiteX3943" fmla="*/ 8567166 w 12192000"/>
              <a:gd name="connsiteY3943" fmla="*/ 435335 h 2007826"/>
              <a:gd name="connsiteX3944" fmla="*/ 8563689 w 12192000"/>
              <a:gd name="connsiteY3944" fmla="*/ 443956 h 2007826"/>
              <a:gd name="connsiteX3945" fmla="*/ 8555450 w 12192000"/>
              <a:gd name="connsiteY3945" fmla="*/ 436097 h 2007826"/>
              <a:gd name="connsiteX3946" fmla="*/ 8544830 w 12192000"/>
              <a:gd name="connsiteY3946" fmla="*/ 442480 h 2007826"/>
              <a:gd name="connsiteX3947" fmla="*/ 8541448 w 12192000"/>
              <a:gd name="connsiteY3947" fmla="*/ 432811 h 2007826"/>
              <a:gd name="connsiteX3948" fmla="*/ 3273439 w 12192000"/>
              <a:gd name="connsiteY3948" fmla="*/ 428905 h 2007826"/>
              <a:gd name="connsiteX3949" fmla="*/ 3280968 w 12192000"/>
              <a:gd name="connsiteY3949" fmla="*/ 433144 h 2007826"/>
              <a:gd name="connsiteX3950" fmla="*/ 3275154 w 12192000"/>
              <a:gd name="connsiteY3950" fmla="*/ 440479 h 2007826"/>
              <a:gd name="connsiteX3951" fmla="*/ 3263582 w 12192000"/>
              <a:gd name="connsiteY3951" fmla="*/ 440479 h 2007826"/>
              <a:gd name="connsiteX3952" fmla="*/ 3273439 w 12192000"/>
              <a:gd name="connsiteY3952" fmla="*/ 428905 h 2007826"/>
              <a:gd name="connsiteX3953" fmla="*/ 9090126 w 12192000"/>
              <a:gd name="connsiteY3953" fmla="*/ 427409 h 2007826"/>
              <a:gd name="connsiteX3954" fmla="*/ 9083944 w 12192000"/>
              <a:gd name="connsiteY3954" fmla="*/ 427904 h 2007826"/>
              <a:gd name="connsiteX3955" fmla="*/ 9090126 w 12192000"/>
              <a:gd name="connsiteY3955" fmla="*/ 427409 h 2007826"/>
              <a:gd name="connsiteX3956" fmla="*/ 8451494 w 12192000"/>
              <a:gd name="connsiteY3956" fmla="*/ 427202 h 2007826"/>
              <a:gd name="connsiteX3957" fmla="*/ 8445198 w 12192000"/>
              <a:gd name="connsiteY3957" fmla="*/ 427905 h 2007826"/>
              <a:gd name="connsiteX3958" fmla="*/ 8451494 w 12192000"/>
              <a:gd name="connsiteY3958" fmla="*/ 427202 h 2007826"/>
              <a:gd name="connsiteX3959" fmla="*/ 8356040 w 12192000"/>
              <a:gd name="connsiteY3959" fmla="*/ 427105 h 2007826"/>
              <a:gd name="connsiteX3960" fmla="*/ 8349758 w 12192000"/>
              <a:gd name="connsiteY3960" fmla="*/ 428096 h 2007826"/>
              <a:gd name="connsiteX3961" fmla="*/ 8356040 w 12192000"/>
              <a:gd name="connsiteY3961" fmla="*/ 427105 h 2007826"/>
              <a:gd name="connsiteX3962" fmla="*/ 4165372 w 12192000"/>
              <a:gd name="connsiteY3962" fmla="*/ 426946 h 2007826"/>
              <a:gd name="connsiteX3963" fmla="*/ 4159169 w 12192000"/>
              <a:gd name="connsiteY3963" fmla="*/ 427810 h 2007826"/>
              <a:gd name="connsiteX3964" fmla="*/ 4165372 w 12192000"/>
              <a:gd name="connsiteY3964" fmla="*/ 426946 h 2007826"/>
              <a:gd name="connsiteX3965" fmla="*/ 2468458 w 12192000"/>
              <a:gd name="connsiteY3965" fmla="*/ 426571 h 2007826"/>
              <a:gd name="connsiteX3966" fmla="*/ 2432885 w 12192000"/>
              <a:gd name="connsiteY3966" fmla="*/ 433240 h 2007826"/>
              <a:gd name="connsiteX3967" fmla="*/ 2434790 w 12192000"/>
              <a:gd name="connsiteY3967" fmla="*/ 441575 h 2007826"/>
              <a:gd name="connsiteX3968" fmla="*/ 2468458 w 12192000"/>
              <a:gd name="connsiteY3968" fmla="*/ 426571 h 2007826"/>
              <a:gd name="connsiteX3969" fmla="*/ 2473268 w 12192000"/>
              <a:gd name="connsiteY3969" fmla="*/ 425381 h 2007826"/>
              <a:gd name="connsiteX3970" fmla="*/ 2478697 w 12192000"/>
              <a:gd name="connsiteY3970" fmla="*/ 434859 h 2007826"/>
              <a:gd name="connsiteX3971" fmla="*/ 2473268 w 12192000"/>
              <a:gd name="connsiteY3971" fmla="*/ 425381 h 2007826"/>
              <a:gd name="connsiteX3972" fmla="*/ 9124426 w 12192000"/>
              <a:gd name="connsiteY3972" fmla="*/ 423523 h 2007826"/>
              <a:gd name="connsiteX3973" fmla="*/ 9107233 w 12192000"/>
              <a:gd name="connsiteY3973" fmla="*/ 434335 h 2007826"/>
              <a:gd name="connsiteX3974" fmla="*/ 9124426 w 12192000"/>
              <a:gd name="connsiteY3974" fmla="*/ 423523 h 2007826"/>
              <a:gd name="connsiteX3975" fmla="*/ 8421148 w 12192000"/>
              <a:gd name="connsiteY3975" fmla="*/ 423476 h 2007826"/>
              <a:gd name="connsiteX3976" fmla="*/ 8439150 w 12192000"/>
              <a:gd name="connsiteY3976" fmla="*/ 425095 h 2007826"/>
              <a:gd name="connsiteX3977" fmla="*/ 8421148 w 12192000"/>
              <a:gd name="connsiteY3977" fmla="*/ 423476 h 2007826"/>
              <a:gd name="connsiteX3978" fmla="*/ 8318111 w 12192000"/>
              <a:gd name="connsiteY3978" fmla="*/ 422381 h 2007826"/>
              <a:gd name="connsiteX3979" fmla="*/ 8311849 w 12192000"/>
              <a:gd name="connsiteY3979" fmla="*/ 423285 h 2007826"/>
              <a:gd name="connsiteX3980" fmla="*/ 8318111 w 12192000"/>
              <a:gd name="connsiteY3980" fmla="*/ 422381 h 2007826"/>
              <a:gd name="connsiteX3981" fmla="*/ 2308581 w 12192000"/>
              <a:gd name="connsiteY3981" fmla="*/ 422366 h 2007826"/>
              <a:gd name="connsiteX3982" fmla="*/ 2302473 w 12192000"/>
              <a:gd name="connsiteY3982" fmla="*/ 423190 h 2007826"/>
              <a:gd name="connsiteX3983" fmla="*/ 2308581 w 12192000"/>
              <a:gd name="connsiteY3983" fmla="*/ 422366 h 2007826"/>
              <a:gd name="connsiteX3984" fmla="*/ 9051996 w 12192000"/>
              <a:gd name="connsiteY3984" fmla="*/ 422279 h 2007826"/>
              <a:gd name="connsiteX3985" fmla="*/ 9045654 w 12192000"/>
              <a:gd name="connsiteY3985" fmla="*/ 423237 h 2007826"/>
              <a:gd name="connsiteX3986" fmla="*/ 9051996 w 12192000"/>
              <a:gd name="connsiteY3986" fmla="*/ 422279 h 2007826"/>
              <a:gd name="connsiteX3987" fmla="*/ 7896273 w 12192000"/>
              <a:gd name="connsiteY3987" fmla="*/ 422190 h 2007826"/>
              <a:gd name="connsiteX3988" fmla="*/ 7858697 w 12192000"/>
              <a:gd name="connsiteY3988" fmla="*/ 426429 h 2007826"/>
              <a:gd name="connsiteX3989" fmla="*/ 7857506 w 12192000"/>
              <a:gd name="connsiteY3989" fmla="*/ 423190 h 2007826"/>
              <a:gd name="connsiteX3990" fmla="*/ 7824312 w 12192000"/>
              <a:gd name="connsiteY3990" fmla="*/ 422285 h 2007826"/>
              <a:gd name="connsiteX3991" fmla="*/ 7824549 w 12192000"/>
              <a:gd name="connsiteY3991" fmla="*/ 441861 h 2007826"/>
              <a:gd name="connsiteX3992" fmla="*/ 7828027 w 12192000"/>
              <a:gd name="connsiteY3992" fmla="*/ 441765 h 2007826"/>
              <a:gd name="connsiteX3993" fmla="*/ 7838551 w 12192000"/>
              <a:gd name="connsiteY3993" fmla="*/ 425905 h 2007826"/>
              <a:gd name="connsiteX3994" fmla="*/ 7839266 w 12192000"/>
              <a:gd name="connsiteY3994" fmla="*/ 441861 h 2007826"/>
              <a:gd name="connsiteX3995" fmla="*/ 7842076 w 12192000"/>
              <a:gd name="connsiteY3995" fmla="*/ 441622 h 2007826"/>
              <a:gd name="connsiteX3996" fmla="*/ 7845361 w 12192000"/>
              <a:gd name="connsiteY3996" fmla="*/ 433716 h 2007826"/>
              <a:gd name="connsiteX3997" fmla="*/ 7855268 w 12192000"/>
              <a:gd name="connsiteY3997" fmla="*/ 430001 h 2007826"/>
              <a:gd name="connsiteX3998" fmla="*/ 7848362 w 12192000"/>
              <a:gd name="connsiteY3998" fmla="*/ 448624 h 2007826"/>
              <a:gd name="connsiteX3999" fmla="*/ 7866174 w 12192000"/>
              <a:gd name="connsiteY3999" fmla="*/ 430191 h 2007826"/>
              <a:gd name="connsiteX4000" fmla="*/ 7863602 w 12192000"/>
              <a:gd name="connsiteY4000" fmla="*/ 447338 h 2007826"/>
              <a:gd name="connsiteX4001" fmla="*/ 7877651 w 12192000"/>
              <a:gd name="connsiteY4001" fmla="*/ 429620 h 2007826"/>
              <a:gd name="connsiteX4002" fmla="*/ 7872556 w 12192000"/>
              <a:gd name="connsiteY4002" fmla="*/ 447052 h 2007826"/>
              <a:gd name="connsiteX4003" fmla="*/ 7881605 w 12192000"/>
              <a:gd name="connsiteY4003" fmla="*/ 446528 h 2007826"/>
              <a:gd name="connsiteX4004" fmla="*/ 7882462 w 12192000"/>
              <a:gd name="connsiteY4004" fmla="*/ 435764 h 2007826"/>
              <a:gd name="connsiteX4005" fmla="*/ 7893320 w 12192000"/>
              <a:gd name="connsiteY4005" fmla="*/ 440336 h 2007826"/>
              <a:gd name="connsiteX4006" fmla="*/ 7886605 w 12192000"/>
              <a:gd name="connsiteY4006" fmla="*/ 442242 h 2007826"/>
              <a:gd name="connsiteX4007" fmla="*/ 7886939 w 12192000"/>
              <a:gd name="connsiteY4007" fmla="*/ 448672 h 2007826"/>
              <a:gd name="connsiteX4008" fmla="*/ 7901512 w 12192000"/>
              <a:gd name="connsiteY4008" fmla="*/ 435621 h 2007826"/>
              <a:gd name="connsiteX4009" fmla="*/ 7900892 w 12192000"/>
              <a:gd name="connsiteY4009" fmla="*/ 452911 h 2007826"/>
              <a:gd name="connsiteX4010" fmla="*/ 7915037 w 12192000"/>
              <a:gd name="connsiteY4010" fmla="*/ 435050 h 2007826"/>
              <a:gd name="connsiteX4011" fmla="*/ 7914275 w 12192000"/>
              <a:gd name="connsiteY4011" fmla="*/ 453054 h 2007826"/>
              <a:gd name="connsiteX4012" fmla="*/ 7929944 w 12192000"/>
              <a:gd name="connsiteY4012" fmla="*/ 435145 h 2007826"/>
              <a:gd name="connsiteX4013" fmla="*/ 7925658 w 12192000"/>
              <a:gd name="connsiteY4013" fmla="*/ 448862 h 2007826"/>
              <a:gd name="connsiteX4014" fmla="*/ 7925039 w 12192000"/>
              <a:gd name="connsiteY4014" fmla="*/ 452101 h 2007826"/>
              <a:gd name="connsiteX4015" fmla="*/ 7941612 w 12192000"/>
              <a:gd name="connsiteY4015" fmla="*/ 439908 h 2007826"/>
              <a:gd name="connsiteX4016" fmla="*/ 7939326 w 12192000"/>
              <a:gd name="connsiteY4016" fmla="*/ 457054 h 2007826"/>
              <a:gd name="connsiteX4017" fmla="*/ 7958233 w 12192000"/>
              <a:gd name="connsiteY4017" fmla="*/ 440908 h 2007826"/>
              <a:gd name="connsiteX4018" fmla="*/ 7958138 w 12192000"/>
              <a:gd name="connsiteY4018" fmla="*/ 436717 h 2007826"/>
              <a:gd name="connsiteX4019" fmla="*/ 7949327 w 12192000"/>
              <a:gd name="connsiteY4019" fmla="*/ 438336 h 2007826"/>
              <a:gd name="connsiteX4020" fmla="*/ 7948089 w 12192000"/>
              <a:gd name="connsiteY4020" fmla="*/ 431620 h 2007826"/>
              <a:gd name="connsiteX4021" fmla="*/ 7937278 w 12192000"/>
              <a:gd name="connsiteY4021" fmla="*/ 436812 h 2007826"/>
              <a:gd name="connsiteX4022" fmla="*/ 7922562 w 12192000"/>
              <a:gd name="connsiteY4022" fmla="*/ 431096 h 2007826"/>
              <a:gd name="connsiteX4023" fmla="*/ 7896511 w 12192000"/>
              <a:gd name="connsiteY4023" fmla="*/ 433001 h 2007826"/>
              <a:gd name="connsiteX4024" fmla="*/ 7896273 w 12192000"/>
              <a:gd name="connsiteY4024" fmla="*/ 422190 h 2007826"/>
              <a:gd name="connsiteX4025" fmla="*/ 3348187 w 12192000"/>
              <a:gd name="connsiteY4025" fmla="*/ 419284 h 2007826"/>
              <a:gd name="connsiteX4026" fmla="*/ 3356457 w 12192000"/>
              <a:gd name="connsiteY4026" fmla="*/ 425332 h 2007826"/>
              <a:gd name="connsiteX4027" fmla="*/ 3336312 w 12192000"/>
              <a:gd name="connsiteY4027" fmla="*/ 424094 h 2007826"/>
              <a:gd name="connsiteX4028" fmla="*/ 3348187 w 12192000"/>
              <a:gd name="connsiteY4028" fmla="*/ 419284 h 2007826"/>
              <a:gd name="connsiteX4029" fmla="*/ 2287285 w 12192000"/>
              <a:gd name="connsiteY4029" fmla="*/ 418570 h 2007826"/>
              <a:gd name="connsiteX4030" fmla="*/ 2295333 w 12192000"/>
              <a:gd name="connsiteY4030" fmla="*/ 431668 h 2007826"/>
              <a:gd name="connsiteX4031" fmla="*/ 2287285 w 12192000"/>
              <a:gd name="connsiteY4031" fmla="*/ 418570 h 2007826"/>
              <a:gd name="connsiteX4032" fmla="*/ 8390823 w 12192000"/>
              <a:gd name="connsiteY4032" fmla="*/ 418124 h 2007826"/>
              <a:gd name="connsiteX4033" fmla="*/ 8382524 w 12192000"/>
              <a:gd name="connsiteY4033" fmla="*/ 420713 h 2007826"/>
              <a:gd name="connsiteX4034" fmla="*/ 8401050 w 12192000"/>
              <a:gd name="connsiteY4034" fmla="*/ 420284 h 2007826"/>
              <a:gd name="connsiteX4035" fmla="*/ 8390823 w 12192000"/>
              <a:gd name="connsiteY4035" fmla="*/ 418124 h 2007826"/>
              <a:gd name="connsiteX4036" fmla="*/ 8257795 w 12192000"/>
              <a:gd name="connsiteY4036" fmla="*/ 416468 h 2007826"/>
              <a:gd name="connsiteX4037" fmla="*/ 8248936 w 12192000"/>
              <a:gd name="connsiteY4037" fmla="*/ 421189 h 2007826"/>
              <a:gd name="connsiteX4038" fmla="*/ 8266653 w 12192000"/>
              <a:gd name="connsiteY4038" fmla="*/ 421427 h 2007826"/>
              <a:gd name="connsiteX4039" fmla="*/ 8257795 w 12192000"/>
              <a:gd name="connsiteY4039" fmla="*/ 416468 h 2007826"/>
              <a:gd name="connsiteX4040" fmla="*/ 2525270 w 12192000"/>
              <a:gd name="connsiteY4040" fmla="*/ 416093 h 2007826"/>
              <a:gd name="connsiteX4041" fmla="*/ 2531031 w 12192000"/>
              <a:gd name="connsiteY4041" fmla="*/ 425190 h 2007826"/>
              <a:gd name="connsiteX4042" fmla="*/ 2525270 w 12192000"/>
              <a:gd name="connsiteY4042" fmla="*/ 416093 h 2007826"/>
              <a:gd name="connsiteX4043" fmla="*/ 9068133 w 12192000"/>
              <a:gd name="connsiteY4043" fmla="*/ 415235 h 2007826"/>
              <a:gd name="connsiteX4044" fmla="*/ 9068133 w 12192000"/>
              <a:gd name="connsiteY4044" fmla="*/ 415235 h 2007826"/>
              <a:gd name="connsiteX4045" fmla="*/ 7725537 w 12192000"/>
              <a:gd name="connsiteY4045" fmla="*/ 414997 h 2007826"/>
              <a:gd name="connsiteX4046" fmla="*/ 7725537 w 12192000"/>
              <a:gd name="connsiteY4046" fmla="*/ 425809 h 2007826"/>
              <a:gd name="connsiteX4047" fmla="*/ 7725537 w 12192000"/>
              <a:gd name="connsiteY4047" fmla="*/ 414997 h 2007826"/>
              <a:gd name="connsiteX4048" fmla="*/ 9082658 w 12192000"/>
              <a:gd name="connsiteY4048" fmla="*/ 414711 h 2007826"/>
              <a:gd name="connsiteX4049" fmla="*/ 9082658 w 12192000"/>
              <a:gd name="connsiteY4049" fmla="*/ 414711 h 2007826"/>
              <a:gd name="connsiteX4050" fmla="*/ 7789640 w 12192000"/>
              <a:gd name="connsiteY4050" fmla="*/ 413950 h 2007826"/>
              <a:gd name="connsiteX4051" fmla="*/ 7776258 w 12192000"/>
              <a:gd name="connsiteY4051" fmla="*/ 415283 h 2007826"/>
              <a:gd name="connsiteX4052" fmla="*/ 7738587 w 12192000"/>
              <a:gd name="connsiteY4052" fmla="*/ 418760 h 2007826"/>
              <a:gd name="connsiteX4053" fmla="*/ 7739301 w 12192000"/>
              <a:gd name="connsiteY4053" fmla="*/ 428096 h 2007826"/>
              <a:gd name="connsiteX4054" fmla="*/ 7734110 w 12192000"/>
              <a:gd name="connsiteY4054" fmla="*/ 427048 h 2007826"/>
              <a:gd name="connsiteX4055" fmla="*/ 7735015 w 12192000"/>
              <a:gd name="connsiteY4055" fmla="*/ 434335 h 2007826"/>
              <a:gd name="connsiteX4056" fmla="*/ 7746159 w 12192000"/>
              <a:gd name="connsiteY4056" fmla="*/ 421285 h 2007826"/>
              <a:gd name="connsiteX4057" fmla="*/ 7750541 w 12192000"/>
              <a:gd name="connsiteY4057" fmla="*/ 422713 h 2007826"/>
              <a:gd name="connsiteX4058" fmla="*/ 7749350 w 12192000"/>
              <a:gd name="connsiteY4058" fmla="*/ 438193 h 2007826"/>
              <a:gd name="connsiteX4059" fmla="*/ 7763637 w 12192000"/>
              <a:gd name="connsiteY4059" fmla="*/ 421046 h 2007826"/>
              <a:gd name="connsiteX4060" fmla="*/ 7759589 w 12192000"/>
              <a:gd name="connsiteY4060" fmla="*/ 437669 h 2007826"/>
              <a:gd name="connsiteX4061" fmla="*/ 7775924 w 12192000"/>
              <a:gd name="connsiteY4061" fmla="*/ 422999 h 2007826"/>
              <a:gd name="connsiteX4062" fmla="*/ 7772257 w 12192000"/>
              <a:gd name="connsiteY4062" fmla="*/ 438098 h 2007826"/>
              <a:gd name="connsiteX4063" fmla="*/ 7785306 w 12192000"/>
              <a:gd name="connsiteY4063" fmla="*/ 427715 h 2007826"/>
              <a:gd name="connsiteX4064" fmla="*/ 7787592 w 12192000"/>
              <a:gd name="connsiteY4064" fmla="*/ 437002 h 2007826"/>
              <a:gd name="connsiteX4065" fmla="*/ 7791307 w 12192000"/>
              <a:gd name="connsiteY4065" fmla="*/ 437050 h 2007826"/>
              <a:gd name="connsiteX4066" fmla="*/ 7791689 w 12192000"/>
              <a:gd name="connsiteY4066" fmla="*/ 427524 h 2007826"/>
              <a:gd name="connsiteX4067" fmla="*/ 7800832 w 12192000"/>
              <a:gd name="connsiteY4067" fmla="*/ 427524 h 2007826"/>
              <a:gd name="connsiteX4068" fmla="*/ 7801023 w 12192000"/>
              <a:gd name="connsiteY4068" fmla="*/ 437764 h 2007826"/>
              <a:gd name="connsiteX4069" fmla="*/ 7805309 w 12192000"/>
              <a:gd name="connsiteY4069" fmla="*/ 437764 h 2007826"/>
              <a:gd name="connsiteX4070" fmla="*/ 7806976 w 12192000"/>
              <a:gd name="connsiteY4070" fmla="*/ 423095 h 2007826"/>
              <a:gd name="connsiteX4071" fmla="*/ 7811215 w 12192000"/>
              <a:gd name="connsiteY4071" fmla="*/ 443956 h 2007826"/>
              <a:gd name="connsiteX4072" fmla="*/ 7818120 w 12192000"/>
              <a:gd name="connsiteY4072" fmla="*/ 425095 h 2007826"/>
              <a:gd name="connsiteX4073" fmla="*/ 7789640 w 12192000"/>
              <a:gd name="connsiteY4073" fmla="*/ 413950 h 2007826"/>
              <a:gd name="connsiteX4074" fmla="*/ 8344948 w 12192000"/>
              <a:gd name="connsiteY4074" fmla="*/ 413902 h 2007826"/>
              <a:gd name="connsiteX4075" fmla="*/ 8362950 w 12192000"/>
              <a:gd name="connsiteY4075" fmla="*/ 415617 h 2007826"/>
              <a:gd name="connsiteX4076" fmla="*/ 8344948 w 12192000"/>
              <a:gd name="connsiteY4076" fmla="*/ 413902 h 2007826"/>
              <a:gd name="connsiteX4077" fmla="*/ 8789474 w 12192000"/>
              <a:gd name="connsiteY4077" fmla="*/ 413214 h 2007826"/>
              <a:gd name="connsiteX4078" fmla="*/ 8783192 w 12192000"/>
              <a:gd name="connsiteY4078" fmla="*/ 414044 h 2007826"/>
              <a:gd name="connsiteX4079" fmla="*/ 8789474 w 12192000"/>
              <a:gd name="connsiteY4079" fmla="*/ 413214 h 2007826"/>
              <a:gd name="connsiteX4080" fmla="*/ 8241966 w 12192000"/>
              <a:gd name="connsiteY4080" fmla="*/ 412809 h 2007826"/>
              <a:gd name="connsiteX4081" fmla="*/ 8235744 w 12192000"/>
              <a:gd name="connsiteY4081" fmla="*/ 413807 h 2007826"/>
              <a:gd name="connsiteX4082" fmla="*/ 8241966 w 12192000"/>
              <a:gd name="connsiteY4082" fmla="*/ 412809 h 2007826"/>
              <a:gd name="connsiteX4083" fmla="*/ 8217420 w 12192000"/>
              <a:gd name="connsiteY4083" fmla="*/ 411902 h 2007826"/>
              <a:gd name="connsiteX4084" fmla="*/ 8207883 w 12192000"/>
              <a:gd name="connsiteY4084" fmla="*/ 416522 h 2007826"/>
              <a:gd name="connsiteX4085" fmla="*/ 8229172 w 12192000"/>
              <a:gd name="connsiteY4085" fmla="*/ 414712 h 2007826"/>
              <a:gd name="connsiteX4086" fmla="*/ 8217420 w 12192000"/>
              <a:gd name="connsiteY4086" fmla="*/ 411902 h 2007826"/>
              <a:gd name="connsiteX4087" fmla="*/ 7703772 w 12192000"/>
              <a:gd name="connsiteY4087" fmla="*/ 410711 h 2007826"/>
              <a:gd name="connsiteX4088" fmla="*/ 7687294 w 12192000"/>
              <a:gd name="connsiteY4088" fmla="*/ 411139 h 2007826"/>
              <a:gd name="connsiteX4089" fmla="*/ 7685675 w 12192000"/>
              <a:gd name="connsiteY4089" fmla="*/ 424142 h 2007826"/>
              <a:gd name="connsiteX4090" fmla="*/ 7702916 w 12192000"/>
              <a:gd name="connsiteY4090" fmla="*/ 421237 h 2007826"/>
              <a:gd name="connsiteX4091" fmla="*/ 7695914 w 12192000"/>
              <a:gd name="connsiteY4091" fmla="*/ 423333 h 2007826"/>
              <a:gd name="connsiteX4092" fmla="*/ 7697677 w 12192000"/>
              <a:gd name="connsiteY4092" fmla="*/ 428477 h 2007826"/>
              <a:gd name="connsiteX4093" fmla="*/ 7710249 w 12192000"/>
              <a:gd name="connsiteY4093" fmla="*/ 414521 h 2007826"/>
              <a:gd name="connsiteX4094" fmla="*/ 7711107 w 12192000"/>
              <a:gd name="connsiteY4094" fmla="*/ 433668 h 2007826"/>
              <a:gd name="connsiteX4095" fmla="*/ 7720203 w 12192000"/>
              <a:gd name="connsiteY4095" fmla="*/ 419046 h 2007826"/>
              <a:gd name="connsiteX4096" fmla="*/ 7703772 w 12192000"/>
              <a:gd name="connsiteY4096" fmla="*/ 410711 h 2007826"/>
              <a:gd name="connsiteX4097" fmla="*/ 9044558 w 12192000"/>
              <a:gd name="connsiteY4097" fmla="*/ 410139 h 2007826"/>
              <a:gd name="connsiteX4098" fmla="*/ 9044558 w 12192000"/>
              <a:gd name="connsiteY4098" fmla="*/ 410139 h 2007826"/>
              <a:gd name="connsiteX4099" fmla="*/ 2571575 w 12192000"/>
              <a:gd name="connsiteY4099" fmla="*/ 409544 h 2007826"/>
              <a:gd name="connsiteX4100" fmla="*/ 2563794 w 12192000"/>
              <a:gd name="connsiteY4100" fmla="*/ 409663 h 2007826"/>
              <a:gd name="connsiteX4101" fmla="*/ 2571462 w 12192000"/>
              <a:gd name="connsiteY4101" fmla="*/ 417284 h 2007826"/>
              <a:gd name="connsiteX4102" fmla="*/ 2571575 w 12192000"/>
              <a:gd name="connsiteY4102" fmla="*/ 409544 h 2007826"/>
              <a:gd name="connsiteX4103" fmla="*/ 9016126 w 12192000"/>
              <a:gd name="connsiteY4103" fmla="*/ 408662 h 2007826"/>
              <a:gd name="connsiteX4104" fmla="*/ 9014507 w 12192000"/>
              <a:gd name="connsiteY4104" fmla="*/ 412711 h 2007826"/>
              <a:gd name="connsiteX4105" fmla="*/ 8300728 w 12192000"/>
              <a:gd name="connsiteY4105" fmla="*/ 408603 h 2007826"/>
              <a:gd name="connsiteX4106" fmla="*/ 8292227 w 12192000"/>
              <a:gd name="connsiteY4106" fmla="*/ 411330 h 2007826"/>
              <a:gd name="connsiteX4107" fmla="*/ 8311515 w 12192000"/>
              <a:gd name="connsiteY4107" fmla="*/ 410235 h 2007826"/>
              <a:gd name="connsiteX4108" fmla="*/ 8300728 w 12192000"/>
              <a:gd name="connsiteY4108" fmla="*/ 408603 h 2007826"/>
              <a:gd name="connsiteX4109" fmla="*/ 8509219 w 12192000"/>
              <a:gd name="connsiteY4109" fmla="*/ 408264 h 2007826"/>
              <a:gd name="connsiteX4110" fmla="*/ 8503205 w 12192000"/>
              <a:gd name="connsiteY4110" fmla="*/ 408425 h 2007826"/>
              <a:gd name="connsiteX4111" fmla="*/ 8509219 w 12192000"/>
              <a:gd name="connsiteY4111" fmla="*/ 408264 h 2007826"/>
              <a:gd name="connsiteX4112" fmla="*/ 8751356 w 12192000"/>
              <a:gd name="connsiteY4112" fmla="*/ 408085 h 2007826"/>
              <a:gd name="connsiteX4113" fmla="*/ 8745188 w 12192000"/>
              <a:gd name="connsiteY4113" fmla="*/ 408948 h 2007826"/>
              <a:gd name="connsiteX4114" fmla="*/ 8751356 w 12192000"/>
              <a:gd name="connsiteY4114" fmla="*/ 408085 h 2007826"/>
              <a:gd name="connsiteX4115" fmla="*/ 2374667 w 12192000"/>
              <a:gd name="connsiteY4115" fmla="*/ 407979 h 2007826"/>
              <a:gd name="connsiteX4116" fmla="*/ 2368439 w 12192000"/>
              <a:gd name="connsiteY4116" fmla="*/ 409091 h 2007826"/>
              <a:gd name="connsiteX4117" fmla="*/ 2374667 w 12192000"/>
              <a:gd name="connsiteY4117" fmla="*/ 407979 h 2007826"/>
              <a:gd name="connsiteX4118" fmla="*/ 3301597 w 12192000"/>
              <a:gd name="connsiteY4118" fmla="*/ 407472 h 2007826"/>
              <a:gd name="connsiteX4119" fmla="*/ 3308779 w 12192000"/>
              <a:gd name="connsiteY4119" fmla="*/ 414093 h 2007826"/>
              <a:gd name="connsiteX4120" fmla="*/ 3315013 w 12192000"/>
              <a:gd name="connsiteY4120" fmla="*/ 427857 h 2007826"/>
              <a:gd name="connsiteX4121" fmla="*/ 3325216 w 12192000"/>
              <a:gd name="connsiteY4121" fmla="*/ 421999 h 2007826"/>
              <a:gd name="connsiteX4122" fmla="*/ 3318731 w 12192000"/>
              <a:gd name="connsiteY4122" fmla="*/ 433097 h 2007826"/>
              <a:gd name="connsiteX4123" fmla="*/ 3311873 w 12192000"/>
              <a:gd name="connsiteY4123" fmla="*/ 427476 h 2007826"/>
              <a:gd name="connsiteX4124" fmla="*/ 3301597 w 12192000"/>
              <a:gd name="connsiteY4124" fmla="*/ 438336 h 2007826"/>
              <a:gd name="connsiteX4125" fmla="*/ 3300216 w 12192000"/>
              <a:gd name="connsiteY4125" fmla="*/ 432382 h 2007826"/>
              <a:gd name="connsiteX4126" fmla="*/ 3284362 w 12192000"/>
              <a:gd name="connsiteY4126" fmla="*/ 437717 h 2007826"/>
              <a:gd name="connsiteX4127" fmla="*/ 3311493 w 12192000"/>
              <a:gd name="connsiteY4127" fmla="*/ 426238 h 2007826"/>
              <a:gd name="connsiteX4128" fmla="*/ 3300502 w 12192000"/>
              <a:gd name="connsiteY4128" fmla="*/ 411473 h 2007826"/>
              <a:gd name="connsiteX4129" fmla="*/ 8967644 w 12192000"/>
              <a:gd name="connsiteY4129" fmla="*/ 404518 h 2007826"/>
              <a:gd name="connsiteX4130" fmla="*/ 8955309 w 12192000"/>
              <a:gd name="connsiteY4130" fmla="*/ 412901 h 2007826"/>
              <a:gd name="connsiteX4131" fmla="*/ 8967644 w 12192000"/>
              <a:gd name="connsiteY4131" fmla="*/ 404518 h 2007826"/>
              <a:gd name="connsiteX4132" fmla="*/ 3350631 w 12192000"/>
              <a:gd name="connsiteY4132" fmla="*/ 404388 h 2007826"/>
              <a:gd name="connsiteX4133" fmla="*/ 3356272 w 12192000"/>
              <a:gd name="connsiteY4133" fmla="*/ 411758 h 2007826"/>
              <a:gd name="connsiteX4134" fmla="*/ 3345176 w 12192000"/>
              <a:gd name="connsiteY4134" fmla="*/ 411663 h 2007826"/>
              <a:gd name="connsiteX4135" fmla="*/ 3350631 w 12192000"/>
              <a:gd name="connsiteY4135" fmla="*/ 404388 h 2007826"/>
              <a:gd name="connsiteX4136" fmla="*/ 8254460 w 12192000"/>
              <a:gd name="connsiteY4136" fmla="*/ 404328 h 2007826"/>
              <a:gd name="connsiteX4137" fmla="*/ 8272367 w 12192000"/>
              <a:gd name="connsiteY4137" fmla="*/ 405805 h 2007826"/>
              <a:gd name="connsiteX4138" fmla="*/ 8254460 w 12192000"/>
              <a:gd name="connsiteY4138" fmla="*/ 404328 h 2007826"/>
              <a:gd name="connsiteX4139" fmla="*/ 2591558 w 12192000"/>
              <a:gd name="connsiteY4139" fmla="*/ 404043 h 2007826"/>
              <a:gd name="connsiteX4140" fmla="*/ 2575509 w 12192000"/>
              <a:gd name="connsiteY4140" fmla="*/ 419427 h 2007826"/>
              <a:gd name="connsiteX4141" fmla="*/ 2587938 w 12192000"/>
              <a:gd name="connsiteY4141" fmla="*/ 409139 h 2007826"/>
              <a:gd name="connsiteX4142" fmla="*/ 2591320 w 12192000"/>
              <a:gd name="connsiteY4142" fmla="*/ 411378 h 2007826"/>
              <a:gd name="connsiteX4143" fmla="*/ 2603939 w 12192000"/>
              <a:gd name="connsiteY4143" fmla="*/ 413378 h 2007826"/>
              <a:gd name="connsiteX4144" fmla="*/ 2611368 w 12192000"/>
              <a:gd name="connsiteY4144" fmla="*/ 404328 h 2007826"/>
              <a:gd name="connsiteX4145" fmla="*/ 2591558 w 12192000"/>
              <a:gd name="connsiteY4145" fmla="*/ 404043 h 2007826"/>
              <a:gd name="connsiteX4146" fmla="*/ 9090422 w 12192000"/>
              <a:gd name="connsiteY4146" fmla="*/ 403852 h 2007826"/>
              <a:gd name="connsiteX4147" fmla="*/ 9108329 w 12192000"/>
              <a:gd name="connsiteY4147" fmla="*/ 404805 h 2007826"/>
              <a:gd name="connsiteX4148" fmla="*/ 9134332 w 12192000"/>
              <a:gd name="connsiteY4148" fmla="*/ 409377 h 2007826"/>
              <a:gd name="connsiteX4149" fmla="*/ 9142952 w 12192000"/>
              <a:gd name="connsiteY4149" fmla="*/ 413711 h 2007826"/>
              <a:gd name="connsiteX4150" fmla="*/ 9144762 w 12192000"/>
              <a:gd name="connsiteY4150" fmla="*/ 408996 h 2007826"/>
              <a:gd name="connsiteX4151" fmla="*/ 9167526 w 12192000"/>
              <a:gd name="connsiteY4151" fmla="*/ 418093 h 2007826"/>
              <a:gd name="connsiteX4152" fmla="*/ 9168051 w 12192000"/>
              <a:gd name="connsiteY4152" fmla="*/ 413378 h 2007826"/>
              <a:gd name="connsiteX4153" fmla="*/ 9203674 w 12192000"/>
              <a:gd name="connsiteY4153" fmla="*/ 422142 h 2007826"/>
              <a:gd name="connsiteX4154" fmla="*/ 9232011 w 12192000"/>
              <a:gd name="connsiteY4154" fmla="*/ 427476 h 2007826"/>
              <a:gd name="connsiteX4155" fmla="*/ 9236345 w 12192000"/>
              <a:gd name="connsiteY4155" fmla="*/ 423904 h 2007826"/>
              <a:gd name="connsiteX4156" fmla="*/ 9255252 w 12192000"/>
              <a:gd name="connsiteY4156" fmla="*/ 429572 h 2007826"/>
              <a:gd name="connsiteX4157" fmla="*/ 9294066 w 12192000"/>
              <a:gd name="connsiteY4157" fmla="*/ 435954 h 2007826"/>
              <a:gd name="connsiteX4158" fmla="*/ 9322070 w 12192000"/>
              <a:gd name="connsiteY4158" fmla="*/ 440956 h 2007826"/>
              <a:gd name="connsiteX4159" fmla="*/ 9331880 w 12192000"/>
              <a:gd name="connsiteY4159" fmla="*/ 441718 h 2007826"/>
              <a:gd name="connsiteX4160" fmla="*/ 9394412 w 12192000"/>
              <a:gd name="connsiteY4160" fmla="*/ 447862 h 2007826"/>
              <a:gd name="connsiteX4161" fmla="*/ 9451277 w 12192000"/>
              <a:gd name="connsiteY4161" fmla="*/ 459960 h 2007826"/>
              <a:gd name="connsiteX4162" fmla="*/ 9470564 w 12192000"/>
              <a:gd name="connsiteY4162" fmla="*/ 462865 h 2007826"/>
              <a:gd name="connsiteX4163" fmla="*/ 9503330 w 12192000"/>
              <a:gd name="connsiteY4163" fmla="*/ 468676 h 2007826"/>
              <a:gd name="connsiteX4164" fmla="*/ 9526286 w 12192000"/>
              <a:gd name="connsiteY4164" fmla="*/ 470772 h 2007826"/>
              <a:gd name="connsiteX4165" fmla="*/ 9524905 w 12192000"/>
              <a:gd name="connsiteY4165" fmla="*/ 480679 h 2007826"/>
              <a:gd name="connsiteX4166" fmla="*/ 9510522 w 12192000"/>
              <a:gd name="connsiteY4166" fmla="*/ 473963 h 2007826"/>
              <a:gd name="connsiteX4167" fmla="*/ 9516189 w 12192000"/>
              <a:gd name="connsiteY4167" fmla="*/ 485632 h 2007826"/>
              <a:gd name="connsiteX4168" fmla="*/ 9493329 w 12192000"/>
              <a:gd name="connsiteY4168" fmla="*/ 473439 h 2007826"/>
              <a:gd name="connsiteX4169" fmla="*/ 9502616 w 12192000"/>
              <a:gd name="connsiteY4169" fmla="*/ 482917 h 2007826"/>
              <a:gd name="connsiteX4170" fmla="*/ 9492996 w 12192000"/>
              <a:gd name="connsiteY4170" fmla="*/ 487490 h 2007826"/>
              <a:gd name="connsiteX4171" fmla="*/ 9491758 w 12192000"/>
              <a:gd name="connsiteY4171" fmla="*/ 471200 h 2007826"/>
              <a:gd name="connsiteX4172" fmla="*/ 9446466 w 12192000"/>
              <a:gd name="connsiteY4172" fmla="*/ 465723 h 2007826"/>
              <a:gd name="connsiteX4173" fmla="*/ 9454420 w 12192000"/>
              <a:gd name="connsiteY4173" fmla="*/ 475154 h 2007826"/>
              <a:gd name="connsiteX4174" fmla="*/ 9443466 w 12192000"/>
              <a:gd name="connsiteY4174" fmla="*/ 475154 h 2007826"/>
              <a:gd name="connsiteX4175" fmla="*/ 9447371 w 12192000"/>
              <a:gd name="connsiteY4175" fmla="*/ 468390 h 2007826"/>
              <a:gd name="connsiteX4176" fmla="*/ 9431560 w 12192000"/>
              <a:gd name="connsiteY4176" fmla="*/ 464199 h 2007826"/>
              <a:gd name="connsiteX4177" fmla="*/ 9420320 w 12192000"/>
              <a:gd name="connsiteY4177" fmla="*/ 459579 h 2007826"/>
              <a:gd name="connsiteX4178" fmla="*/ 9425368 w 12192000"/>
              <a:gd name="connsiteY4178" fmla="*/ 471820 h 2007826"/>
              <a:gd name="connsiteX4179" fmla="*/ 9410652 w 12192000"/>
              <a:gd name="connsiteY4179" fmla="*/ 460388 h 2007826"/>
              <a:gd name="connsiteX4180" fmla="*/ 9395841 w 12192000"/>
              <a:gd name="connsiteY4180" fmla="*/ 466580 h 2007826"/>
              <a:gd name="connsiteX4181" fmla="*/ 9402080 w 12192000"/>
              <a:gd name="connsiteY4181" fmla="*/ 456769 h 2007826"/>
              <a:gd name="connsiteX4182" fmla="*/ 9369028 w 12192000"/>
              <a:gd name="connsiteY4182" fmla="*/ 451720 h 2007826"/>
              <a:gd name="connsiteX4183" fmla="*/ 9365837 w 12192000"/>
              <a:gd name="connsiteY4183" fmla="*/ 455673 h 2007826"/>
              <a:gd name="connsiteX4184" fmla="*/ 9340977 w 12192000"/>
              <a:gd name="connsiteY4184" fmla="*/ 449529 h 2007826"/>
              <a:gd name="connsiteX4185" fmla="*/ 9330357 w 12192000"/>
              <a:gd name="connsiteY4185" fmla="*/ 443956 h 2007826"/>
              <a:gd name="connsiteX4186" fmla="*/ 9332786 w 12192000"/>
              <a:gd name="connsiteY4186" fmla="*/ 453244 h 2007826"/>
              <a:gd name="connsiteX4187" fmla="*/ 9334072 w 12192000"/>
              <a:gd name="connsiteY4187" fmla="*/ 457197 h 2007826"/>
              <a:gd name="connsiteX4188" fmla="*/ 9318403 w 12192000"/>
              <a:gd name="connsiteY4188" fmla="*/ 444337 h 2007826"/>
              <a:gd name="connsiteX4189" fmla="*/ 9299210 w 12192000"/>
              <a:gd name="connsiteY4189" fmla="*/ 441479 h 2007826"/>
              <a:gd name="connsiteX4190" fmla="*/ 9279303 w 12192000"/>
              <a:gd name="connsiteY4190" fmla="*/ 444623 h 2007826"/>
              <a:gd name="connsiteX4191" fmla="*/ 9247061 w 12192000"/>
              <a:gd name="connsiteY4191" fmla="*/ 437574 h 2007826"/>
              <a:gd name="connsiteX4192" fmla="*/ 9217438 w 12192000"/>
              <a:gd name="connsiteY4192" fmla="*/ 435097 h 2007826"/>
              <a:gd name="connsiteX4193" fmla="*/ 9220628 w 12192000"/>
              <a:gd name="connsiteY4193" fmla="*/ 428429 h 2007826"/>
              <a:gd name="connsiteX4194" fmla="*/ 9184434 w 12192000"/>
              <a:gd name="connsiteY4194" fmla="*/ 428096 h 2007826"/>
              <a:gd name="connsiteX4195" fmla="*/ 9171527 w 12192000"/>
              <a:gd name="connsiteY4195" fmla="*/ 436907 h 2007826"/>
              <a:gd name="connsiteX4196" fmla="*/ 9184814 w 12192000"/>
              <a:gd name="connsiteY4196" fmla="*/ 426143 h 2007826"/>
              <a:gd name="connsiteX4197" fmla="*/ 9157811 w 12192000"/>
              <a:gd name="connsiteY4197" fmla="*/ 437526 h 2007826"/>
              <a:gd name="connsiteX4198" fmla="*/ 9161669 w 12192000"/>
              <a:gd name="connsiteY4198" fmla="*/ 421237 h 2007826"/>
              <a:gd name="connsiteX4199" fmla="*/ 9153430 w 12192000"/>
              <a:gd name="connsiteY4199" fmla="*/ 442670 h 2007826"/>
              <a:gd name="connsiteX4200" fmla="*/ 9140619 w 12192000"/>
              <a:gd name="connsiteY4200" fmla="*/ 435192 h 2007826"/>
              <a:gd name="connsiteX4201" fmla="*/ 9153525 w 12192000"/>
              <a:gd name="connsiteY4201" fmla="*/ 419808 h 2007826"/>
              <a:gd name="connsiteX4202" fmla="*/ 9126236 w 12192000"/>
              <a:gd name="connsiteY4202" fmla="*/ 419427 h 2007826"/>
              <a:gd name="connsiteX4203" fmla="*/ 9102090 w 12192000"/>
              <a:gd name="connsiteY4203" fmla="*/ 412521 h 2007826"/>
              <a:gd name="connsiteX4204" fmla="*/ 9094851 w 12192000"/>
              <a:gd name="connsiteY4204" fmla="*/ 428715 h 2007826"/>
              <a:gd name="connsiteX4205" fmla="*/ 9090422 w 12192000"/>
              <a:gd name="connsiteY4205" fmla="*/ 403852 h 2007826"/>
              <a:gd name="connsiteX4206" fmla="*/ 8134172 w 12192000"/>
              <a:gd name="connsiteY4206" fmla="*/ 402233 h 2007826"/>
              <a:gd name="connsiteX4207" fmla="*/ 8127063 w 12192000"/>
              <a:gd name="connsiteY4207" fmla="*/ 404567 h 2007826"/>
              <a:gd name="connsiteX4208" fmla="*/ 8138065 w 12192000"/>
              <a:gd name="connsiteY4208" fmla="*/ 407615 h 2007826"/>
              <a:gd name="connsiteX4209" fmla="*/ 8134172 w 12192000"/>
              <a:gd name="connsiteY4209" fmla="*/ 402233 h 2007826"/>
              <a:gd name="connsiteX4210" fmla="*/ 2883156 w 12192000"/>
              <a:gd name="connsiteY4210" fmla="*/ 401268 h 2007826"/>
              <a:gd name="connsiteX4211" fmla="*/ 2894688 w 12192000"/>
              <a:gd name="connsiteY4211" fmla="*/ 405280 h 2007826"/>
              <a:gd name="connsiteX4212" fmla="*/ 2877534 w 12192000"/>
              <a:gd name="connsiteY4212" fmla="*/ 411758 h 2007826"/>
              <a:gd name="connsiteX4213" fmla="*/ 2883156 w 12192000"/>
              <a:gd name="connsiteY4213" fmla="*/ 401268 h 2007826"/>
              <a:gd name="connsiteX4214" fmla="*/ 8929544 w 12192000"/>
              <a:gd name="connsiteY4214" fmla="*/ 400280 h 2007826"/>
              <a:gd name="connsiteX4215" fmla="*/ 8917067 w 12192000"/>
              <a:gd name="connsiteY4215" fmla="*/ 408234 h 2007826"/>
              <a:gd name="connsiteX4216" fmla="*/ 8929544 w 12192000"/>
              <a:gd name="connsiteY4216" fmla="*/ 400280 h 2007826"/>
              <a:gd name="connsiteX4217" fmla="*/ 8216170 w 12192000"/>
              <a:gd name="connsiteY4217" fmla="*/ 400089 h 2007826"/>
              <a:gd name="connsiteX4218" fmla="*/ 8216170 w 12192000"/>
              <a:gd name="connsiteY4218" fmla="*/ 400089 h 2007826"/>
              <a:gd name="connsiteX4219" fmla="*/ 9132979 w 12192000"/>
              <a:gd name="connsiteY4219" fmla="*/ 398731 h 2007826"/>
              <a:gd name="connsiteX4220" fmla="*/ 9126998 w 12192000"/>
              <a:gd name="connsiteY4220" fmla="*/ 399327 h 2007826"/>
              <a:gd name="connsiteX4221" fmla="*/ 9132979 w 12192000"/>
              <a:gd name="connsiteY4221" fmla="*/ 398731 h 2007826"/>
              <a:gd name="connsiteX4222" fmla="*/ 1822041 w 12192000"/>
              <a:gd name="connsiteY4222" fmla="*/ 398041 h 2007826"/>
              <a:gd name="connsiteX4223" fmla="*/ 1829995 w 12192000"/>
              <a:gd name="connsiteY4223" fmla="*/ 406186 h 2007826"/>
              <a:gd name="connsiteX4224" fmla="*/ 1822184 w 12192000"/>
              <a:gd name="connsiteY4224" fmla="*/ 413187 h 2007826"/>
              <a:gd name="connsiteX4225" fmla="*/ 1804515 w 12192000"/>
              <a:gd name="connsiteY4225" fmla="*/ 409186 h 2007826"/>
              <a:gd name="connsiteX4226" fmla="*/ 1811089 w 12192000"/>
              <a:gd name="connsiteY4226" fmla="*/ 418284 h 2007826"/>
              <a:gd name="connsiteX4227" fmla="*/ 1793896 w 12192000"/>
              <a:gd name="connsiteY4227" fmla="*/ 416474 h 2007826"/>
              <a:gd name="connsiteX4228" fmla="*/ 1807801 w 12192000"/>
              <a:gd name="connsiteY4228" fmla="*/ 404090 h 2007826"/>
              <a:gd name="connsiteX4229" fmla="*/ 1810754 w 12192000"/>
              <a:gd name="connsiteY4229" fmla="*/ 409091 h 2007826"/>
              <a:gd name="connsiteX4230" fmla="*/ 1822041 w 12192000"/>
              <a:gd name="connsiteY4230" fmla="*/ 398041 h 2007826"/>
              <a:gd name="connsiteX4231" fmla="*/ 7635811 w 12192000"/>
              <a:gd name="connsiteY4231" fmla="*/ 397613 h 2007826"/>
              <a:gd name="connsiteX4232" fmla="*/ 7633955 w 12192000"/>
              <a:gd name="connsiteY4232" fmla="*/ 408948 h 2007826"/>
              <a:gd name="connsiteX4233" fmla="*/ 7605617 w 12192000"/>
              <a:gd name="connsiteY4233" fmla="*/ 402947 h 2007826"/>
              <a:gd name="connsiteX4234" fmla="*/ 7611618 w 12192000"/>
              <a:gd name="connsiteY4234" fmla="*/ 420237 h 2007826"/>
              <a:gd name="connsiteX4235" fmla="*/ 7616761 w 12192000"/>
              <a:gd name="connsiteY4235" fmla="*/ 410711 h 2007826"/>
              <a:gd name="connsiteX4236" fmla="*/ 7621524 w 12192000"/>
              <a:gd name="connsiteY4236" fmla="*/ 411044 h 2007826"/>
              <a:gd name="connsiteX4237" fmla="*/ 7619762 w 12192000"/>
              <a:gd name="connsiteY4237" fmla="*/ 422761 h 2007826"/>
              <a:gd name="connsiteX4238" fmla="*/ 7625001 w 12192000"/>
              <a:gd name="connsiteY4238" fmla="*/ 422761 h 2007826"/>
              <a:gd name="connsiteX4239" fmla="*/ 7623572 w 12192000"/>
              <a:gd name="connsiteY4239" fmla="*/ 413664 h 2007826"/>
              <a:gd name="connsiteX4240" fmla="*/ 7634145 w 12192000"/>
              <a:gd name="connsiteY4240" fmla="*/ 411806 h 2007826"/>
              <a:gd name="connsiteX4241" fmla="*/ 7634335 w 12192000"/>
              <a:gd name="connsiteY4241" fmla="*/ 422713 h 2007826"/>
              <a:gd name="connsiteX4242" fmla="*/ 7638764 w 12192000"/>
              <a:gd name="connsiteY4242" fmla="*/ 422904 h 2007826"/>
              <a:gd name="connsiteX4243" fmla="*/ 7639574 w 12192000"/>
              <a:gd name="connsiteY4243" fmla="*/ 411997 h 2007826"/>
              <a:gd name="connsiteX4244" fmla="*/ 7651290 w 12192000"/>
              <a:gd name="connsiteY4244" fmla="*/ 416998 h 2007826"/>
              <a:gd name="connsiteX4245" fmla="*/ 7663196 w 12192000"/>
              <a:gd name="connsiteY4245" fmla="*/ 411806 h 2007826"/>
              <a:gd name="connsiteX4246" fmla="*/ 7657862 w 12192000"/>
              <a:gd name="connsiteY4246" fmla="*/ 428191 h 2007826"/>
              <a:gd name="connsiteX4247" fmla="*/ 7671912 w 12192000"/>
              <a:gd name="connsiteY4247" fmla="*/ 410949 h 2007826"/>
              <a:gd name="connsiteX4248" fmla="*/ 7672864 w 12192000"/>
              <a:gd name="connsiteY4248" fmla="*/ 426476 h 2007826"/>
              <a:gd name="connsiteX4249" fmla="*/ 7681484 w 12192000"/>
              <a:gd name="connsiteY4249" fmla="*/ 415902 h 2007826"/>
              <a:gd name="connsiteX4250" fmla="*/ 7675674 w 12192000"/>
              <a:gd name="connsiteY4250" fmla="*/ 402947 h 2007826"/>
              <a:gd name="connsiteX4251" fmla="*/ 7667625 w 12192000"/>
              <a:gd name="connsiteY4251" fmla="*/ 410616 h 2007826"/>
              <a:gd name="connsiteX4252" fmla="*/ 7659434 w 12192000"/>
              <a:gd name="connsiteY4252" fmla="*/ 402614 h 2007826"/>
              <a:gd name="connsiteX4253" fmla="*/ 7657196 w 12192000"/>
              <a:gd name="connsiteY4253" fmla="*/ 409234 h 2007826"/>
              <a:gd name="connsiteX4254" fmla="*/ 7651004 w 12192000"/>
              <a:gd name="connsiteY4254" fmla="*/ 405233 h 2007826"/>
              <a:gd name="connsiteX4255" fmla="*/ 7639860 w 12192000"/>
              <a:gd name="connsiteY4255" fmla="*/ 409377 h 2007826"/>
              <a:gd name="connsiteX4256" fmla="*/ 7635811 w 12192000"/>
              <a:gd name="connsiteY4256" fmla="*/ 397613 h 2007826"/>
              <a:gd name="connsiteX4257" fmla="*/ 8091649 w 12192000"/>
              <a:gd name="connsiteY4257" fmla="*/ 397148 h 2007826"/>
              <a:gd name="connsiteX4258" fmla="*/ 8083249 w 12192000"/>
              <a:gd name="connsiteY4258" fmla="*/ 401947 h 2007826"/>
              <a:gd name="connsiteX4259" fmla="*/ 8099870 w 12192000"/>
              <a:gd name="connsiteY4259" fmla="*/ 402423 h 2007826"/>
              <a:gd name="connsiteX4260" fmla="*/ 8091649 w 12192000"/>
              <a:gd name="connsiteY4260" fmla="*/ 397148 h 2007826"/>
              <a:gd name="connsiteX4261" fmla="*/ 1841271 w 12192000"/>
              <a:gd name="connsiteY4261" fmla="*/ 396940 h 2007826"/>
              <a:gd name="connsiteX4262" fmla="*/ 1852475 w 12192000"/>
              <a:gd name="connsiteY4262" fmla="*/ 399946 h 2007826"/>
              <a:gd name="connsiteX4263" fmla="*/ 1834425 w 12192000"/>
              <a:gd name="connsiteY4263" fmla="*/ 407329 h 2007826"/>
              <a:gd name="connsiteX4264" fmla="*/ 1841271 w 12192000"/>
              <a:gd name="connsiteY4264" fmla="*/ 396940 h 2007826"/>
              <a:gd name="connsiteX4265" fmla="*/ 3403576 w 12192000"/>
              <a:gd name="connsiteY4265" fmla="*/ 396803 h 2007826"/>
              <a:gd name="connsiteX4266" fmla="*/ 3415867 w 12192000"/>
              <a:gd name="connsiteY4266" fmla="*/ 399613 h 2007826"/>
              <a:gd name="connsiteX4267" fmla="*/ 3402481 w 12192000"/>
              <a:gd name="connsiteY4267" fmla="*/ 408329 h 2007826"/>
              <a:gd name="connsiteX4268" fmla="*/ 3411770 w 12192000"/>
              <a:gd name="connsiteY4268" fmla="*/ 418808 h 2007826"/>
              <a:gd name="connsiteX4269" fmla="*/ 3402672 w 12192000"/>
              <a:gd name="connsiteY4269" fmla="*/ 413854 h 2007826"/>
              <a:gd name="connsiteX4270" fmla="*/ 3374756 w 12192000"/>
              <a:gd name="connsiteY4270" fmla="*/ 422999 h 2007826"/>
              <a:gd name="connsiteX4271" fmla="*/ 3386761 w 12192000"/>
              <a:gd name="connsiteY4271" fmla="*/ 414521 h 2007826"/>
              <a:gd name="connsiteX4272" fmla="*/ 3401052 w 12192000"/>
              <a:gd name="connsiteY4272" fmla="*/ 412664 h 2007826"/>
              <a:gd name="connsiteX4273" fmla="*/ 3375280 w 12192000"/>
              <a:gd name="connsiteY4273" fmla="*/ 401804 h 2007826"/>
              <a:gd name="connsiteX4274" fmla="*/ 3403814 w 12192000"/>
              <a:gd name="connsiteY4274" fmla="*/ 401518 h 2007826"/>
              <a:gd name="connsiteX4275" fmla="*/ 8943260 w 12192000"/>
              <a:gd name="connsiteY4275" fmla="*/ 396278 h 2007826"/>
              <a:gd name="connsiteX4276" fmla="*/ 8942403 w 12192000"/>
              <a:gd name="connsiteY4276" fmla="*/ 411567 h 2007826"/>
              <a:gd name="connsiteX4277" fmla="*/ 8943260 w 12192000"/>
              <a:gd name="connsiteY4277" fmla="*/ 396278 h 2007826"/>
              <a:gd name="connsiteX4278" fmla="*/ 9982818 w 12192000"/>
              <a:gd name="connsiteY4278" fmla="*/ 396136 h 2007826"/>
              <a:gd name="connsiteX4279" fmla="*/ 9982818 w 12192000"/>
              <a:gd name="connsiteY4279" fmla="*/ 396136 h 2007826"/>
              <a:gd name="connsiteX4280" fmla="*/ 2928249 w 12192000"/>
              <a:gd name="connsiteY4280" fmla="*/ 396136 h 2007826"/>
              <a:gd name="connsiteX4281" fmla="*/ 2934596 w 12192000"/>
              <a:gd name="connsiteY4281" fmla="*/ 399565 h 2007826"/>
              <a:gd name="connsiteX4282" fmla="*/ 2919785 w 12192000"/>
              <a:gd name="connsiteY4282" fmla="*/ 396993 h 2007826"/>
              <a:gd name="connsiteX4283" fmla="*/ 2928249 w 12192000"/>
              <a:gd name="connsiteY4283" fmla="*/ 396136 h 2007826"/>
              <a:gd name="connsiteX4284" fmla="*/ 2419602 w 12192000"/>
              <a:gd name="connsiteY4284" fmla="*/ 394571 h 2007826"/>
              <a:gd name="connsiteX4285" fmla="*/ 2428019 w 12192000"/>
              <a:gd name="connsiteY4285" fmla="*/ 402661 h 2007826"/>
              <a:gd name="connsiteX4286" fmla="*/ 2410970 w 12192000"/>
              <a:gd name="connsiteY4286" fmla="*/ 401661 h 2007826"/>
              <a:gd name="connsiteX4287" fmla="*/ 2419602 w 12192000"/>
              <a:gd name="connsiteY4287" fmla="*/ 394571 h 2007826"/>
              <a:gd name="connsiteX4288" fmla="*/ 8156418 w 12192000"/>
              <a:gd name="connsiteY4288" fmla="*/ 393757 h 2007826"/>
              <a:gd name="connsiteX4289" fmla="*/ 8150209 w 12192000"/>
              <a:gd name="connsiteY4289" fmla="*/ 394755 h 2007826"/>
              <a:gd name="connsiteX4290" fmla="*/ 8156418 w 12192000"/>
              <a:gd name="connsiteY4290" fmla="*/ 393757 h 2007826"/>
              <a:gd name="connsiteX4291" fmla="*/ 8170344 w 12192000"/>
              <a:gd name="connsiteY4291" fmla="*/ 393756 h 2007826"/>
              <a:gd name="connsiteX4292" fmla="*/ 8164068 w 12192000"/>
              <a:gd name="connsiteY4292" fmla="*/ 394707 h 2007826"/>
              <a:gd name="connsiteX4293" fmla="*/ 8170344 w 12192000"/>
              <a:gd name="connsiteY4293" fmla="*/ 393756 h 2007826"/>
              <a:gd name="connsiteX4294" fmla="*/ 2945718 w 12192000"/>
              <a:gd name="connsiteY4294" fmla="*/ 393593 h 2007826"/>
              <a:gd name="connsiteX4295" fmla="*/ 2939503 w 12192000"/>
              <a:gd name="connsiteY4295" fmla="*/ 394517 h 2007826"/>
              <a:gd name="connsiteX4296" fmla="*/ 2945718 w 12192000"/>
              <a:gd name="connsiteY4296" fmla="*/ 393593 h 2007826"/>
              <a:gd name="connsiteX4297" fmla="*/ 7558469 w 12192000"/>
              <a:gd name="connsiteY4297" fmla="*/ 393231 h 2007826"/>
              <a:gd name="connsiteX4298" fmla="*/ 7554992 w 12192000"/>
              <a:gd name="connsiteY4298" fmla="*/ 419522 h 2007826"/>
              <a:gd name="connsiteX4299" fmla="*/ 7572947 w 12192000"/>
              <a:gd name="connsiteY4299" fmla="*/ 407234 h 2007826"/>
              <a:gd name="connsiteX4300" fmla="*/ 7566708 w 12192000"/>
              <a:gd name="connsiteY4300" fmla="*/ 418046 h 2007826"/>
              <a:gd name="connsiteX4301" fmla="*/ 7572708 w 12192000"/>
              <a:gd name="connsiteY4301" fmla="*/ 418046 h 2007826"/>
              <a:gd name="connsiteX4302" fmla="*/ 7572137 w 12192000"/>
              <a:gd name="connsiteY4302" fmla="*/ 413140 h 2007826"/>
              <a:gd name="connsiteX4303" fmla="*/ 7587187 w 12192000"/>
              <a:gd name="connsiteY4303" fmla="*/ 407377 h 2007826"/>
              <a:gd name="connsiteX4304" fmla="*/ 7581043 w 12192000"/>
              <a:gd name="connsiteY4304" fmla="*/ 417998 h 2007826"/>
              <a:gd name="connsiteX4305" fmla="*/ 7586853 w 12192000"/>
              <a:gd name="connsiteY4305" fmla="*/ 418093 h 2007826"/>
              <a:gd name="connsiteX4306" fmla="*/ 7586806 w 12192000"/>
              <a:gd name="connsiteY4306" fmla="*/ 413902 h 2007826"/>
              <a:gd name="connsiteX4307" fmla="*/ 7596140 w 12192000"/>
              <a:gd name="connsiteY4307" fmla="*/ 407615 h 2007826"/>
              <a:gd name="connsiteX4308" fmla="*/ 7596331 w 12192000"/>
              <a:gd name="connsiteY4308" fmla="*/ 417998 h 2007826"/>
              <a:gd name="connsiteX4309" fmla="*/ 7600903 w 12192000"/>
              <a:gd name="connsiteY4309" fmla="*/ 417998 h 2007826"/>
              <a:gd name="connsiteX4310" fmla="*/ 7601236 w 12192000"/>
              <a:gd name="connsiteY4310" fmla="*/ 399280 h 2007826"/>
              <a:gd name="connsiteX4311" fmla="*/ 7574566 w 12192000"/>
              <a:gd name="connsiteY4311" fmla="*/ 403900 h 2007826"/>
              <a:gd name="connsiteX4312" fmla="*/ 7575661 w 12192000"/>
              <a:gd name="connsiteY4312" fmla="*/ 394374 h 2007826"/>
              <a:gd name="connsiteX4313" fmla="*/ 7568375 w 12192000"/>
              <a:gd name="connsiteY4313" fmla="*/ 403709 h 2007826"/>
              <a:gd name="connsiteX4314" fmla="*/ 7558469 w 12192000"/>
              <a:gd name="connsiteY4314" fmla="*/ 393231 h 2007826"/>
              <a:gd name="connsiteX4315" fmla="*/ 8047566 w 12192000"/>
              <a:gd name="connsiteY4315" fmla="*/ 392939 h 2007826"/>
              <a:gd name="connsiteX4316" fmla="*/ 8030909 w 12192000"/>
              <a:gd name="connsiteY4316" fmla="*/ 395707 h 2007826"/>
              <a:gd name="connsiteX4317" fmla="*/ 8062294 w 12192000"/>
              <a:gd name="connsiteY4317" fmla="*/ 397279 h 2007826"/>
              <a:gd name="connsiteX4318" fmla="*/ 8047566 w 12192000"/>
              <a:gd name="connsiteY4318" fmla="*/ 392939 h 2007826"/>
              <a:gd name="connsiteX4319" fmla="*/ 3452540 w 12192000"/>
              <a:gd name="connsiteY4319" fmla="*/ 391706 h 2007826"/>
              <a:gd name="connsiteX4320" fmla="*/ 3453924 w 12192000"/>
              <a:gd name="connsiteY4320" fmla="*/ 398660 h 2007826"/>
              <a:gd name="connsiteX4321" fmla="*/ 3435305 w 12192000"/>
              <a:gd name="connsiteY4321" fmla="*/ 398232 h 2007826"/>
              <a:gd name="connsiteX4322" fmla="*/ 3449307 w 12192000"/>
              <a:gd name="connsiteY4322" fmla="*/ 410996 h 2007826"/>
              <a:gd name="connsiteX4323" fmla="*/ 3430018 w 12192000"/>
              <a:gd name="connsiteY4323" fmla="*/ 416855 h 2007826"/>
              <a:gd name="connsiteX4324" fmla="*/ 3424638 w 12192000"/>
              <a:gd name="connsiteY4324" fmla="*/ 411759 h 2007826"/>
              <a:gd name="connsiteX4325" fmla="*/ 3423828 w 12192000"/>
              <a:gd name="connsiteY4325" fmla="*/ 418570 h 2007826"/>
              <a:gd name="connsiteX4326" fmla="*/ 3414444 w 12192000"/>
              <a:gd name="connsiteY4326" fmla="*/ 416712 h 2007826"/>
              <a:gd name="connsiteX4327" fmla="*/ 3434877 w 12192000"/>
              <a:gd name="connsiteY4327" fmla="*/ 401804 h 2007826"/>
              <a:gd name="connsiteX4328" fmla="*/ 3424734 w 12192000"/>
              <a:gd name="connsiteY4328" fmla="*/ 401994 h 2007826"/>
              <a:gd name="connsiteX4329" fmla="*/ 3424541 w 12192000"/>
              <a:gd name="connsiteY4329" fmla="*/ 395517 h 2007826"/>
              <a:gd name="connsiteX4330" fmla="*/ 3432830 w 12192000"/>
              <a:gd name="connsiteY4330" fmla="*/ 400327 h 2007826"/>
              <a:gd name="connsiteX4331" fmla="*/ 3434606 w 12192000"/>
              <a:gd name="connsiteY4331" fmla="*/ 393354 h 2007826"/>
              <a:gd name="connsiteX4332" fmla="*/ 3436290 w 12192000"/>
              <a:gd name="connsiteY4332" fmla="*/ 394273 h 2007826"/>
              <a:gd name="connsiteX4333" fmla="*/ 3452540 w 12192000"/>
              <a:gd name="connsiteY4333" fmla="*/ 391706 h 2007826"/>
              <a:gd name="connsiteX4334" fmla="*/ 2430308 w 12192000"/>
              <a:gd name="connsiteY4334" fmla="*/ 390516 h 2007826"/>
              <a:gd name="connsiteX4335" fmla="*/ 2442786 w 12192000"/>
              <a:gd name="connsiteY4335" fmla="*/ 395469 h 2007826"/>
              <a:gd name="connsiteX4336" fmla="*/ 2435023 w 12192000"/>
              <a:gd name="connsiteY4336" fmla="*/ 401709 h 2007826"/>
              <a:gd name="connsiteX4337" fmla="*/ 2430308 w 12192000"/>
              <a:gd name="connsiteY4337" fmla="*/ 390516 h 2007826"/>
              <a:gd name="connsiteX4338" fmla="*/ 7487460 w 12192000"/>
              <a:gd name="connsiteY4338" fmla="*/ 390325 h 2007826"/>
              <a:gd name="connsiteX4339" fmla="*/ 7459028 w 12192000"/>
              <a:gd name="connsiteY4339" fmla="*/ 395088 h 2007826"/>
              <a:gd name="connsiteX4340" fmla="*/ 7454313 w 12192000"/>
              <a:gd name="connsiteY4340" fmla="*/ 412711 h 2007826"/>
              <a:gd name="connsiteX4341" fmla="*/ 7466886 w 12192000"/>
              <a:gd name="connsiteY4341" fmla="*/ 396993 h 2007826"/>
              <a:gd name="connsiteX4342" fmla="*/ 7467696 w 12192000"/>
              <a:gd name="connsiteY4342" fmla="*/ 409330 h 2007826"/>
              <a:gd name="connsiteX4343" fmla="*/ 7482555 w 12192000"/>
              <a:gd name="connsiteY4343" fmla="*/ 396993 h 2007826"/>
              <a:gd name="connsiteX4344" fmla="*/ 7478697 w 12192000"/>
              <a:gd name="connsiteY4344" fmla="*/ 413330 h 2007826"/>
              <a:gd name="connsiteX4345" fmla="*/ 7487460 w 12192000"/>
              <a:gd name="connsiteY4345" fmla="*/ 390325 h 2007826"/>
              <a:gd name="connsiteX4346" fmla="*/ 8125825 w 12192000"/>
              <a:gd name="connsiteY4346" fmla="*/ 390278 h 2007826"/>
              <a:gd name="connsiteX4347" fmla="*/ 8143828 w 12192000"/>
              <a:gd name="connsiteY4347" fmla="*/ 391754 h 2007826"/>
              <a:gd name="connsiteX4348" fmla="*/ 8125825 w 12192000"/>
              <a:gd name="connsiteY4348" fmla="*/ 390278 h 2007826"/>
              <a:gd name="connsiteX4349" fmla="*/ 8915876 w 12192000"/>
              <a:gd name="connsiteY4349" fmla="*/ 390230 h 2007826"/>
              <a:gd name="connsiteX4350" fmla="*/ 8915876 w 12192000"/>
              <a:gd name="connsiteY4350" fmla="*/ 390230 h 2007826"/>
              <a:gd name="connsiteX4351" fmla="*/ 8627745 w 12192000"/>
              <a:gd name="connsiteY4351" fmla="*/ 388658 h 2007826"/>
              <a:gd name="connsiteX4352" fmla="*/ 8630174 w 12192000"/>
              <a:gd name="connsiteY4352" fmla="*/ 406091 h 2007826"/>
              <a:gd name="connsiteX4353" fmla="*/ 8660273 w 12192000"/>
              <a:gd name="connsiteY4353" fmla="*/ 407901 h 2007826"/>
              <a:gd name="connsiteX4354" fmla="*/ 8696373 w 12192000"/>
              <a:gd name="connsiteY4354" fmla="*/ 406758 h 2007826"/>
              <a:gd name="connsiteX4355" fmla="*/ 8696563 w 12192000"/>
              <a:gd name="connsiteY4355" fmla="*/ 413283 h 2007826"/>
              <a:gd name="connsiteX4356" fmla="*/ 8739474 w 12192000"/>
              <a:gd name="connsiteY4356" fmla="*/ 408186 h 2007826"/>
              <a:gd name="connsiteX4357" fmla="*/ 8739331 w 12192000"/>
              <a:gd name="connsiteY4357" fmla="*/ 412664 h 2007826"/>
              <a:gd name="connsiteX4358" fmla="*/ 8732091 w 12192000"/>
              <a:gd name="connsiteY4358" fmla="*/ 414759 h 2007826"/>
              <a:gd name="connsiteX4359" fmla="*/ 8766667 w 12192000"/>
              <a:gd name="connsiteY4359" fmla="*/ 417427 h 2007826"/>
              <a:gd name="connsiteX4360" fmla="*/ 8778478 w 12192000"/>
              <a:gd name="connsiteY4360" fmla="*/ 411378 h 2007826"/>
              <a:gd name="connsiteX4361" fmla="*/ 8772144 w 12192000"/>
              <a:gd name="connsiteY4361" fmla="*/ 423190 h 2007826"/>
              <a:gd name="connsiteX4362" fmla="*/ 8797195 w 12192000"/>
              <a:gd name="connsiteY4362" fmla="*/ 413235 h 2007826"/>
              <a:gd name="connsiteX4363" fmla="*/ 8803720 w 12192000"/>
              <a:gd name="connsiteY4363" fmla="*/ 413235 h 2007826"/>
              <a:gd name="connsiteX4364" fmla="*/ 8798957 w 12192000"/>
              <a:gd name="connsiteY4364" fmla="*/ 423428 h 2007826"/>
              <a:gd name="connsiteX4365" fmla="*/ 8814102 w 12192000"/>
              <a:gd name="connsiteY4365" fmla="*/ 417474 h 2007826"/>
              <a:gd name="connsiteX4366" fmla="*/ 8818816 w 12192000"/>
              <a:gd name="connsiteY4366" fmla="*/ 429334 h 2007826"/>
              <a:gd name="connsiteX4367" fmla="*/ 8820341 w 12192000"/>
              <a:gd name="connsiteY4367" fmla="*/ 416903 h 2007826"/>
              <a:gd name="connsiteX4368" fmla="*/ 8831818 w 12192000"/>
              <a:gd name="connsiteY4368" fmla="*/ 421332 h 2007826"/>
              <a:gd name="connsiteX4369" fmla="*/ 8823913 w 12192000"/>
              <a:gd name="connsiteY4369" fmla="*/ 423190 h 2007826"/>
              <a:gd name="connsiteX4370" fmla="*/ 8824960 w 12192000"/>
              <a:gd name="connsiteY4370" fmla="*/ 428048 h 2007826"/>
              <a:gd name="connsiteX4371" fmla="*/ 8836200 w 12192000"/>
              <a:gd name="connsiteY4371" fmla="*/ 423618 h 2007826"/>
              <a:gd name="connsiteX4372" fmla="*/ 8855297 w 12192000"/>
              <a:gd name="connsiteY4372" fmla="*/ 422190 h 2007826"/>
              <a:gd name="connsiteX4373" fmla="*/ 8850202 w 12192000"/>
              <a:gd name="connsiteY4373" fmla="*/ 432716 h 2007826"/>
              <a:gd name="connsiteX4374" fmla="*/ 8880777 w 12192000"/>
              <a:gd name="connsiteY4374" fmla="*/ 427000 h 2007826"/>
              <a:gd name="connsiteX4375" fmla="*/ 8887253 w 12192000"/>
              <a:gd name="connsiteY4375" fmla="*/ 434859 h 2007826"/>
              <a:gd name="connsiteX4376" fmla="*/ 8886777 w 12192000"/>
              <a:gd name="connsiteY4376" fmla="*/ 427524 h 2007826"/>
              <a:gd name="connsiteX4377" fmla="*/ 8893873 w 12192000"/>
              <a:gd name="connsiteY4377" fmla="*/ 427476 h 2007826"/>
              <a:gd name="connsiteX4378" fmla="*/ 8886682 w 12192000"/>
              <a:gd name="connsiteY4378" fmla="*/ 437526 h 2007826"/>
              <a:gd name="connsiteX4379" fmla="*/ 8901732 w 12192000"/>
              <a:gd name="connsiteY4379" fmla="*/ 427524 h 2007826"/>
              <a:gd name="connsiteX4380" fmla="*/ 8906494 w 12192000"/>
              <a:gd name="connsiteY4380" fmla="*/ 427524 h 2007826"/>
              <a:gd name="connsiteX4381" fmla="*/ 8903208 w 12192000"/>
              <a:gd name="connsiteY4381" fmla="*/ 437669 h 2007826"/>
              <a:gd name="connsiteX4382" fmla="*/ 8922877 w 12192000"/>
              <a:gd name="connsiteY4382" fmla="*/ 436097 h 2007826"/>
              <a:gd name="connsiteX4383" fmla="*/ 8936784 w 12192000"/>
              <a:gd name="connsiteY4383" fmla="*/ 435383 h 2007826"/>
              <a:gd name="connsiteX4384" fmla="*/ 8929640 w 12192000"/>
              <a:gd name="connsiteY4384" fmla="*/ 437288 h 2007826"/>
              <a:gd name="connsiteX4385" fmla="*/ 8929497 w 12192000"/>
              <a:gd name="connsiteY4385" fmla="*/ 441527 h 2007826"/>
              <a:gd name="connsiteX4386" fmla="*/ 8959215 w 12192000"/>
              <a:gd name="connsiteY4386" fmla="*/ 436764 h 2007826"/>
              <a:gd name="connsiteX4387" fmla="*/ 8954548 w 12192000"/>
              <a:gd name="connsiteY4387" fmla="*/ 446290 h 2007826"/>
              <a:gd name="connsiteX4388" fmla="*/ 8966788 w 12192000"/>
              <a:gd name="connsiteY4388" fmla="*/ 446624 h 2007826"/>
              <a:gd name="connsiteX4389" fmla="*/ 8962454 w 12192000"/>
              <a:gd name="connsiteY4389" fmla="*/ 437050 h 2007826"/>
              <a:gd name="connsiteX4390" fmla="*/ 8968930 w 12192000"/>
              <a:gd name="connsiteY4390" fmla="*/ 437002 h 2007826"/>
              <a:gd name="connsiteX4391" fmla="*/ 8968740 w 12192000"/>
              <a:gd name="connsiteY4391" fmla="*/ 448291 h 2007826"/>
              <a:gd name="connsiteX4392" fmla="*/ 8982075 w 12192000"/>
              <a:gd name="connsiteY4392" fmla="*/ 436383 h 2007826"/>
              <a:gd name="connsiteX4393" fmla="*/ 8981980 w 12192000"/>
              <a:gd name="connsiteY4393" fmla="*/ 449243 h 2007826"/>
              <a:gd name="connsiteX4394" fmla="*/ 8996172 w 12192000"/>
              <a:gd name="connsiteY4394" fmla="*/ 440670 h 2007826"/>
              <a:gd name="connsiteX4395" fmla="*/ 8994505 w 12192000"/>
              <a:gd name="connsiteY4395" fmla="*/ 451482 h 2007826"/>
              <a:gd name="connsiteX4396" fmla="*/ 9000744 w 12192000"/>
              <a:gd name="connsiteY4396" fmla="*/ 451339 h 2007826"/>
              <a:gd name="connsiteX4397" fmla="*/ 9001553 w 12192000"/>
              <a:gd name="connsiteY4397" fmla="*/ 441813 h 2007826"/>
              <a:gd name="connsiteX4398" fmla="*/ 9010079 w 12192000"/>
              <a:gd name="connsiteY4398" fmla="*/ 441813 h 2007826"/>
              <a:gd name="connsiteX4399" fmla="*/ 9007983 w 12192000"/>
              <a:gd name="connsiteY4399" fmla="*/ 449910 h 2007826"/>
              <a:gd name="connsiteX4400" fmla="*/ 9019508 w 12192000"/>
              <a:gd name="connsiteY4400" fmla="*/ 446862 h 2007826"/>
              <a:gd name="connsiteX4401" fmla="*/ 9034701 w 12192000"/>
              <a:gd name="connsiteY4401" fmla="*/ 447433 h 2007826"/>
              <a:gd name="connsiteX4402" fmla="*/ 9034129 w 12192000"/>
              <a:gd name="connsiteY4402" fmla="*/ 456292 h 2007826"/>
              <a:gd name="connsiteX4403" fmla="*/ 9051179 w 12192000"/>
              <a:gd name="connsiteY4403" fmla="*/ 453720 h 2007826"/>
              <a:gd name="connsiteX4404" fmla="*/ 9066800 w 12192000"/>
              <a:gd name="connsiteY4404" fmla="*/ 455578 h 2007826"/>
              <a:gd name="connsiteX4405" fmla="*/ 9070943 w 12192000"/>
              <a:gd name="connsiteY4405" fmla="*/ 452673 h 2007826"/>
              <a:gd name="connsiteX4406" fmla="*/ 9086136 w 12192000"/>
              <a:gd name="connsiteY4406" fmla="*/ 455149 h 2007826"/>
              <a:gd name="connsiteX4407" fmla="*/ 9086993 w 12192000"/>
              <a:gd name="connsiteY4407" fmla="*/ 460627 h 2007826"/>
              <a:gd name="connsiteX4408" fmla="*/ 9126998 w 12192000"/>
              <a:gd name="connsiteY4408" fmla="*/ 464485 h 2007826"/>
              <a:gd name="connsiteX4409" fmla="*/ 9156192 w 12192000"/>
              <a:gd name="connsiteY4409" fmla="*/ 469486 h 2007826"/>
              <a:gd name="connsiteX4410" fmla="*/ 9160526 w 12192000"/>
              <a:gd name="connsiteY4410" fmla="*/ 466104 h 2007826"/>
              <a:gd name="connsiteX4411" fmla="*/ 9176195 w 12192000"/>
              <a:gd name="connsiteY4411" fmla="*/ 467724 h 2007826"/>
              <a:gd name="connsiteX4412" fmla="*/ 9179100 w 12192000"/>
              <a:gd name="connsiteY4412" fmla="*/ 475630 h 2007826"/>
              <a:gd name="connsiteX4413" fmla="*/ 9199150 w 12192000"/>
              <a:gd name="connsiteY4413" fmla="*/ 472105 h 2007826"/>
              <a:gd name="connsiteX4414" fmla="*/ 9214771 w 12192000"/>
              <a:gd name="connsiteY4414" fmla="*/ 473010 h 2007826"/>
              <a:gd name="connsiteX4415" fmla="*/ 9221724 w 12192000"/>
              <a:gd name="connsiteY4415" fmla="*/ 479155 h 2007826"/>
              <a:gd name="connsiteX4416" fmla="*/ 9251728 w 12192000"/>
              <a:gd name="connsiteY4416" fmla="*/ 481822 h 2007826"/>
              <a:gd name="connsiteX4417" fmla="*/ 9265396 w 12192000"/>
              <a:gd name="connsiteY4417" fmla="*/ 482441 h 2007826"/>
              <a:gd name="connsiteX4418" fmla="*/ 9295972 w 12192000"/>
              <a:gd name="connsiteY4418" fmla="*/ 488823 h 2007826"/>
              <a:gd name="connsiteX4419" fmla="*/ 9381744 w 12192000"/>
              <a:gd name="connsiteY4419" fmla="*/ 502827 h 2007826"/>
              <a:gd name="connsiteX4420" fmla="*/ 9444276 w 12192000"/>
              <a:gd name="connsiteY4420" fmla="*/ 511543 h 2007826"/>
              <a:gd name="connsiteX4421" fmla="*/ 9475280 w 12192000"/>
              <a:gd name="connsiteY4421" fmla="*/ 517211 h 2007826"/>
              <a:gd name="connsiteX4422" fmla="*/ 9503759 w 12192000"/>
              <a:gd name="connsiteY4422" fmla="*/ 521736 h 2007826"/>
              <a:gd name="connsiteX4423" fmla="*/ 9703451 w 12192000"/>
              <a:gd name="connsiteY4423" fmla="*/ 552457 h 2007826"/>
              <a:gd name="connsiteX4424" fmla="*/ 9765506 w 12192000"/>
              <a:gd name="connsiteY4424" fmla="*/ 562125 h 2007826"/>
              <a:gd name="connsiteX4425" fmla="*/ 9817703 w 12192000"/>
              <a:gd name="connsiteY4425" fmla="*/ 571556 h 2007826"/>
              <a:gd name="connsiteX4426" fmla="*/ 9851422 w 12192000"/>
              <a:gd name="connsiteY4426" fmla="*/ 578748 h 2007826"/>
              <a:gd name="connsiteX4427" fmla="*/ 9903476 w 12192000"/>
              <a:gd name="connsiteY4427" fmla="*/ 587703 h 2007826"/>
              <a:gd name="connsiteX4428" fmla="*/ 9960816 w 12192000"/>
              <a:gd name="connsiteY4428" fmla="*/ 595847 h 2007826"/>
              <a:gd name="connsiteX4429" fmla="*/ 9989153 w 12192000"/>
              <a:gd name="connsiteY4429" fmla="*/ 599896 h 2007826"/>
              <a:gd name="connsiteX4430" fmla="*/ 10013299 w 12192000"/>
              <a:gd name="connsiteY4430" fmla="*/ 605326 h 2007826"/>
              <a:gd name="connsiteX4431" fmla="*/ 10070306 w 12192000"/>
              <a:gd name="connsiteY4431" fmla="*/ 616709 h 2007826"/>
              <a:gd name="connsiteX4432" fmla="*/ 10083832 w 12192000"/>
              <a:gd name="connsiteY4432" fmla="*/ 619805 h 2007826"/>
              <a:gd name="connsiteX4433" fmla="*/ 10117645 w 12192000"/>
              <a:gd name="connsiteY4433" fmla="*/ 623996 h 2007826"/>
              <a:gd name="connsiteX4434" fmla="*/ 10146411 w 12192000"/>
              <a:gd name="connsiteY4434" fmla="*/ 628426 h 2007826"/>
              <a:gd name="connsiteX4435" fmla="*/ 10175320 w 12192000"/>
              <a:gd name="connsiteY4435" fmla="*/ 636475 h 2007826"/>
              <a:gd name="connsiteX4436" fmla="*/ 10198751 w 12192000"/>
              <a:gd name="connsiteY4436" fmla="*/ 638142 h 2007826"/>
              <a:gd name="connsiteX4437" fmla="*/ 10222802 w 12192000"/>
              <a:gd name="connsiteY4437" fmla="*/ 643667 h 2007826"/>
              <a:gd name="connsiteX4438" fmla="*/ 10251329 w 12192000"/>
              <a:gd name="connsiteY4438" fmla="*/ 647716 h 2007826"/>
              <a:gd name="connsiteX4439" fmla="*/ 10270236 w 12192000"/>
              <a:gd name="connsiteY4439" fmla="*/ 654622 h 2007826"/>
              <a:gd name="connsiteX4440" fmla="*/ 10274998 w 12192000"/>
              <a:gd name="connsiteY4440" fmla="*/ 651812 h 2007826"/>
              <a:gd name="connsiteX4441" fmla="*/ 10318099 w 12192000"/>
              <a:gd name="connsiteY4441" fmla="*/ 662386 h 2007826"/>
              <a:gd name="connsiteX4442" fmla="*/ 10341530 w 12192000"/>
              <a:gd name="connsiteY4442" fmla="*/ 666815 h 2007826"/>
              <a:gd name="connsiteX4443" fmla="*/ 10375249 w 12192000"/>
              <a:gd name="connsiteY4443" fmla="*/ 674341 h 2007826"/>
              <a:gd name="connsiteX4444" fmla="*/ 10393966 w 12192000"/>
              <a:gd name="connsiteY4444" fmla="*/ 676008 h 2007826"/>
              <a:gd name="connsiteX4445" fmla="*/ 10417683 w 12192000"/>
              <a:gd name="connsiteY4445" fmla="*/ 680961 h 2007826"/>
              <a:gd name="connsiteX4446" fmla="*/ 10449163 w 12192000"/>
              <a:gd name="connsiteY4446" fmla="*/ 687296 h 2007826"/>
              <a:gd name="connsiteX4447" fmla="*/ 10489406 w 12192000"/>
              <a:gd name="connsiteY4447" fmla="*/ 697870 h 2007826"/>
              <a:gd name="connsiteX4448" fmla="*/ 10537222 w 12192000"/>
              <a:gd name="connsiteY4448" fmla="*/ 704919 h 2007826"/>
              <a:gd name="connsiteX4449" fmla="*/ 10556272 w 12192000"/>
              <a:gd name="connsiteY4449" fmla="*/ 712445 h 2007826"/>
              <a:gd name="connsiteX4450" fmla="*/ 10560558 w 12192000"/>
              <a:gd name="connsiteY4450" fmla="*/ 709111 h 2007826"/>
              <a:gd name="connsiteX4451" fmla="*/ 10586133 w 12192000"/>
              <a:gd name="connsiteY4451" fmla="*/ 717065 h 2007826"/>
              <a:gd name="connsiteX4452" fmla="*/ 10625519 w 12192000"/>
              <a:gd name="connsiteY4452" fmla="*/ 723590 h 2007826"/>
              <a:gd name="connsiteX4453" fmla="*/ 10625424 w 12192000"/>
              <a:gd name="connsiteY4453" fmla="*/ 718160 h 2007826"/>
              <a:gd name="connsiteX4454" fmla="*/ 10605801 w 12192000"/>
              <a:gd name="connsiteY4454" fmla="*/ 717970 h 2007826"/>
              <a:gd name="connsiteX4455" fmla="*/ 10606183 w 12192000"/>
              <a:gd name="connsiteY4455" fmla="*/ 713492 h 2007826"/>
              <a:gd name="connsiteX4456" fmla="*/ 10584323 w 12192000"/>
              <a:gd name="connsiteY4456" fmla="*/ 712302 h 2007826"/>
              <a:gd name="connsiteX4457" fmla="*/ 10570607 w 12192000"/>
              <a:gd name="connsiteY4457" fmla="*/ 706634 h 2007826"/>
              <a:gd name="connsiteX4458" fmla="*/ 10541508 w 12192000"/>
              <a:gd name="connsiteY4458" fmla="*/ 699775 h 2007826"/>
              <a:gd name="connsiteX4459" fmla="*/ 10513219 w 12192000"/>
              <a:gd name="connsiteY4459" fmla="*/ 696012 h 2007826"/>
              <a:gd name="connsiteX4460" fmla="*/ 10499456 w 12192000"/>
              <a:gd name="connsiteY4460" fmla="*/ 691249 h 2007826"/>
              <a:gd name="connsiteX4461" fmla="*/ 10479834 w 12192000"/>
              <a:gd name="connsiteY4461" fmla="*/ 688677 h 2007826"/>
              <a:gd name="connsiteX4462" fmla="*/ 10448973 w 12192000"/>
              <a:gd name="connsiteY4462" fmla="*/ 684581 h 2007826"/>
              <a:gd name="connsiteX4463" fmla="*/ 10448782 w 12192000"/>
              <a:gd name="connsiteY4463" fmla="*/ 680485 h 2007826"/>
              <a:gd name="connsiteX4464" fmla="*/ 10413111 w 12192000"/>
              <a:gd name="connsiteY4464" fmla="*/ 673626 h 2007826"/>
              <a:gd name="connsiteX4465" fmla="*/ 10361057 w 12192000"/>
              <a:gd name="connsiteY4465" fmla="*/ 664434 h 2007826"/>
              <a:gd name="connsiteX4466" fmla="*/ 10328434 w 12192000"/>
              <a:gd name="connsiteY4466" fmla="*/ 657766 h 2007826"/>
              <a:gd name="connsiteX4467" fmla="*/ 10270427 w 12192000"/>
              <a:gd name="connsiteY4467" fmla="*/ 645334 h 2007826"/>
              <a:gd name="connsiteX4468" fmla="*/ 10242042 w 12192000"/>
              <a:gd name="connsiteY4468" fmla="*/ 641095 h 2007826"/>
              <a:gd name="connsiteX4469" fmla="*/ 10218182 w 12192000"/>
              <a:gd name="connsiteY4469" fmla="*/ 636047 h 2007826"/>
              <a:gd name="connsiteX4470" fmla="*/ 10165461 w 12192000"/>
              <a:gd name="connsiteY4470" fmla="*/ 625902 h 2007826"/>
              <a:gd name="connsiteX4471" fmla="*/ 10112692 w 12192000"/>
              <a:gd name="connsiteY4471" fmla="*/ 615995 h 2007826"/>
              <a:gd name="connsiteX4472" fmla="*/ 10089833 w 12192000"/>
              <a:gd name="connsiteY4472" fmla="*/ 609755 h 2007826"/>
              <a:gd name="connsiteX4473" fmla="*/ 10084355 w 12192000"/>
              <a:gd name="connsiteY4473" fmla="*/ 611470 h 2007826"/>
              <a:gd name="connsiteX4474" fmla="*/ 10066116 w 12192000"/>
              <a:gd name="connsiteY4474" fmla="*/ 605754 h 2007826"/>
              <a:gd name="connsiteX4475" fmla="*/ 9958912 w 12192000"/>
              <a:gd name="connsiteY4475" fmla="*/ 584940 h 2007826"/>
              <a:gd name="connsiteX4476" fmla="*/ 9957245 w 12192000"/>
              <a:gd name="connsiteY4476" fmla="*/ 589751 h 2007826"/>
              <a:gd name="connsiteX4477" fmla="*/ 9937195 w 12192000"/>
              <a:gd name="connsiteY4477" fmla="*/ 581034 h 2007826"/>
              <a:gd name="connsiteX4478" fmla="*/ 9885473 w 12192000"/>
              <a:gd name="connsiteY4478" fmla="*/ 577748 h 2007826"/>
              <a:gd name="connsiteX4479" fmla="*/ 9887616 w 12192000"/>
              <a:gd name="connsiteY4479" fmla="*/ 570699 h 2007826"/>
              <a:gd name="connsiteX4480" fmla="*/ 9858232 w 12192000"/>
              <a:gd name="connsiteY4480" fmla="*/ 574890 h 2007826"/>
              <a:gd name="connsiteX4481" fmla="*/ 9859804 w 12192000"/>
              <a:gd name="connsiteY4481" fmla="*/ 570223 h 2007826"/>
              <a:gd name="connsiteX4482" fmla="*/ 9829419 w 12192000"/>
              <a:gd name="connsiteY4482" fmla="*/ 570699 h 2007826"/>
              <a:gd name="connsiteX4483" fmla="*/ 9835181 w 12192000"/>
              <a:gd name="connsiteY4483" fmla="*/ 559887 h 2007826"/>
              <a:gd name="connsiteX4484" fmla="*/ 9827657 w 12192000"/>
              <a:gd name="connsiteY4484" fmla="*/ 564126 h 2007826"/>
              <a:gd name="connsiteX4485" fmla="*/ 9808321 w 12192000"/>
              <a:gd name="connsiteY4485" fmla="*/ 563364 h 2007826"/>
              <a:gd name="connsiteX4486" fmla="*/ 9780366 w 12192000"/>
              <a:gd name="connsiteY4486" fmla="*/ 554505 h 2007826"/>
              <a:gd name="connsiteX4487" fmla="*/ 9762982 w 12192000"/>
              <a:gd name="connsiteY4487" fmla="*/ 551171 h 2007826"/>
              <a:gd name="connsiteX4488" fmla="*/ 9755220 w 12192000"/>
              <a:gd name="connsiteY4488" fmla="*/ 554505 h 2007826"/>
              <a:gd name="connsiteX4489" fmla="*/ 9741789 w 12192000"/>
              <a:gd name="connsiteY4489" fmla="*/ 547265 h 2007826"/>
              <a:gd name="connsiteX4490" fmla="*/ 9717500 w 12192000"/>
              <a:gd name="connsiteY4490" fmla="*/ 543645 h 2007826"/>
              <a:gd name="connsiteX4491" fmla="*/ 9684068 w 12192000"/>
              <a:gd name="connsiteY4491" fmla="*/ 539930 h 2007826"/>
              <a:gd name="connsiteX4492" fmla="*/ 9651159 w 12192000"/>
              <a:gd name="connsiteY4492" fmla="*/ 533738 h 2007826"/>
              <a:gd name="connsiteX4493" fmla="*/ 9625870 w 12192000"/>
              <a:gd name="connsiteY4493" fmla="*/ 528118 h 2007826"/>
              <a:gd name="connsiteX4494" fmla="*/ 9622822 w 12192000"/>
              <a:gd name="connsiteY4494" fmla="*/ 532309 h 2007826"/>
              <a:gd name="connsiteX4495" fmla="*/ 9593866 w 12192000"/>
              <a:gd name="connsiteY4495" fmla="*/ 525927 h 2007826"/>
              <a:gd name="connsiteX4496" fmla="*/ 9555385 w 12192000"/>
              <a:gd name="connsiteY4496" fmla="*/ 521640 h 2007826"/>
              <a:gd name="connsiteX4497" fmla="*/ 9536096 w 12192000"/>
              <a:gd name="connsiteY4497" fmla="*/ 513734 h 2007826"/>
              <a:gd name="connsiteX4498" fmla="*/ 9527572 w 12192000"/>
              <a:gd name="connsiteY4498" fmla="*/ 517306 h 2007826"/>
              <a:gd name="connsiteX4499" fmla="*/ 9503426 w 12192000"/>
              <a:gd name="connsiteY4499" fmla="*/ 511352 h 2007826"/>
              <a:gd name="connsiteX4500" fmla="*/ 9470041 w 12192000"/>
              <a:gd name="connsiteY4500" fmla="*/ 504732 h 2007826"/>
              <a:gd name="connsiteX4501" fmla="*/ 9446371 w 12192000"/>
              <a:gd name="connsiteY4501" fmla="*/ 500445 h 2007826"/>
              <a:gd name="connsiteX4502" fmla="*/ 9379839 w 12192000"/>
              <a:gd name="connsiteY4502" fmla="*/ 490967 h 2007826"/>
              <a:gd name="connsiteX4503" fmla="*/ 9346216 w 12192000"/>
              <a:gd name="connsiteY4503" fmla="*/ 487680 h 2007826"/>
              <a:gd name="connsiteX4504" fmla="*/ 9287303 w 12192000"/>
              <a:gd name="connsiteY4504" fmla="*/ 475201 h 2007826"/>
              <a:gd name="connsiteX4505" fmla="*/ 9286161 w 12192000"/>
              <a:gd name="connsiteY4505" fmla="*/ 479821 h 2007826"/>
              <a:gd name="connsiteX4506" fmla="*/ 9256252 w 12192000"/>
              <a:gd name="connsiteY4506" fmla="*/ 474106 h 2007826"/>
              <a:gd name="connsiteX4507" fmla="*/ 9184291 w 12192000"/>
              <a:gd name="connsiteY4507" fmla="*/ 461913 h 2007826"/>
              <a:gd name="connsiteX4508" fmla="*/ 9158716 w 12192000"/>
              <a:gd name="connsiteY4508" fmla="*/ 456626 h 2007826"/>
              <a:gd name="connsiteX4509" fmla="*/ 9157430 w 12192000"/>
              <a:gd name="connsiteY4509" fmla="*/ 460817 h 2007826"/>
              <a:gd name="connsiteX4510" fmla="*/ 9122902 w 12192000"/>
              <a:gd name="connsiteY4510" fmla="*/ 453482 h 2007826"/>
              <a:gd name="connsiteX4511" fmla="*/ 9084326 w 12192000"/>
              <a:gd name="connsiteY4511" fmla="*/ 447195 h 2007826"/>
              <a:gd name="connsiteX4512" fmla="*/ 9051179 w 12192000"/>
              <a:gd name="connsiteY4512" fmla="*/ 445814 h 2007826"/>
              <a:gd name="connsiteX4513" fmla="*/ 9018175 w 12192000"/>
              <a:gd name="connsiteY4513" fmla="*/ 439050 h 2007826"/>
              <a:gd name="connsiteX4514" fmla="*/ 8829723 w 12192000"/>
              <a:gd name="connsiteY4514" fmla="*/ 413950 h 2007826"/>
              <a:gd name="connsiteX4515" fmla="*/ 8759285 w 12192000"/>
              <a:gd name="connsiteY4515" fmla="*/ 411330 h 2007826"/>
              <a:gd name="connsiteX4516" fmla="*/ 8755952 w 12192000"/>
              <a:gd name="connsiteY4516" fmla="*/ 402471 h 2007826"/>
              <a:gd name="connsiteX4517" fmla="*/ 8719090 w 12192000"/>
              <a:gd name="connsiteY4517" fmla="*/ 408186 h 2007826"/>
              <a:gd name="connsiteX4518" fmla="*/ 8725519 w 12192000"/>
              <a:gd name="connsiteY4518" fmla="*/ 398851 h 2007826"/>
              <a:gd name="connsiteX4519" fmla="*/ 8721328 w 12192000"/>
              <a:gd name="connsiteY4519" fmla="*/ 399661 h 2007826"/>
              <a:gd name="connsiteX4520" fmla="*/ 8706183 w 12192000"/>
              <a:gd name="connsiteY4520" fmla="*/ 410044 h 2007826"/>
              <a:gd name="connsiteX4521" fmla="*/ 8705802 w 12192000"/>
              <a:gd name="connsiteY4521" fmla="*/ 403995 h 2007826"/>
              <a:gd name="connsiteX4522" fmla="*/ 8714137 w 12192000"/>
              <a:gd name="connsiteY4522" fmla="*/ 401804 h 2007826"/>
              <a:gd name="connsiteX4523" fmla="*/ 8698992 w 12192000"/>
              <a:gd name="connsiteY4523" fmla="*/ 399851 h 2007826"/>
              <a:gd name="connsiteX4524" fmla="*/ 8681466 w 12192000"/>
              <a:gd name="connsiteY4524" fmla="*/ 403709 h 2007826"/>
              <a:gd name="connsiteX4525" fmla="*/ 8685276 w 12192000"/>
              <a:gd name="connsiteY4525" fmla="*/ 394326 h 2007826"/>
              <a:gd name="connsiteX4526" fmla="*/ 8665893 w 12192000"/>
              <a:gd name="connsiteY4526" fmla="*/ 404948 h 2007826"/>
              <a:gd name="connsiteX4527" fmla="*/ 8676417 w 12192000"/>
              <a:gd name="connsiteY4527" fmla="*/ 395326 h 2007826"/>
              <a:gd name="connsiteX4528" fmla="*/ 8657939 w 12192000"/>
              <a:gd name="connsiteY4528" fmla="*/ 398470 h 2007826"/>
              <a:gd name="connsiteX4529" fmla="*/ 8649700 w 12192000"/>
              <a:gd name="connsiteY4529" fmla="*/ 392326 h 2007826"/>
              <a:gd name="connsiteX4530" fmla="*/ 8647986 w 12192000"/>
              <a:gd name="connsiteY4530" fmla="*/ 399423 h 2007826"/>
              <a:gd name="connsiteX4531" fmla="*/ 8627745 w 12192000"/>
              <a:gd name="connsiteY4531" fmla="*/ 388658 h 2007826"/>
              <a:gd name="connsiteX4532" fmla="*/ 7505605 w 12192000"/>
              <a:gd name="connsiteY4532" fmla="*/ 388515 h 2007826"/>
              <a:gd name="connsiteX4533" fmla="*/ 7505700 w 12192000"/>
              <a:gd name="connsiteY4533" fmla="*/ 414807 h 2007826"/>
              <a:gd name="connsiteX4534" fmla="*/ 7519083 w 12192000"/>
              <a:gd name="connsiteY4534" fmla="*/ 401518 h 2007826"/>
              <a:gd name="connsiteX4535" fmla="*/ 7521035 w 12192000"/>
              <a:gd name="connsiteY4535" fmla="*/ 415093 h 2007826"/>
              <a:gd name="connsiteX4536" fmla="*/ 7526274 w 12192000"/>
              <a:gd name="connsiteY4536" fmla="*/ 403900 h 2007826"/>
              <a:gd name="connsiteX4537" fmla="*/ 7532322 w 12192000"/>
              <a:gd name="connsiteY4537" fmla="*/ 403519 h 2007826"/>
              <a:gd name="connsiteX4538" fmla="*/ 7528894 w 12192000"/>
              <a:gd name="connsiteY4538" fmla="*/ 419618 h 2007826"/>
              <a:gd name="connsiteX4539" fmla="*/ 7543610 w 12192000"/>
              <a:gd name="connsiteY4539" fmla="*/ 401661 h 2007826"/>
              <a:gd name="connsiteX4540" fmla="*/ 7543848 w 12192000"/>
              <a:gd name="connsiteY4540" fmla="*/ 418046 h 2007826"/>
              <a:gd name="connsiteX4541" fmla="*/ 7547420 w 12192000"/>
              <a:gd name="connsiteY4541" fmla="*/ 417950 h 2007826"/>
              <a:gd name="connsiteX4542" fmla="*/ 7553325 w 12192000"/>
              <a:gd name="connsiteY4542" fmla="*/ 402947 h 2007826"/>
              <a:gd name="connsiteX4543" fmla="*/ 7541514 w 12192000"/>
              <a:gd name="connsiteY4543" fmla="*/ 398565 h 2007826"/>
              <a:gd name="connsiteX4544" fmla="*/ 7523131 w 12192000"/>
              <a:gd name="connsiteY4544" fmla="*/ 398470 h 2007826"/>
              <a:gd name="connsiteX4545" fmla="*/ 7525083 w 12192000"/>
              <a:gd name="connsiteY4545" fmla="*/ 389420 h 2007826"/>
              <a:gd name="connsiteX4546" fmla="*/ 7519845 w 12192000"/>
              <a:gd name="connsiteY4546" fmla="*/ 389420 h 2007826"/>
              <a:gd name="connsiteX4547" fmla="*/ 7520988 w 12192000"/>
              <a:gd name="connsiteY4547" fmla="*/ 400899 h 2007826"/>
              <a:gd name="connsiteX4548" fmla="*/ 7505605 w 12192000"/>
              <a:gd name="connsiteY4548" fmla="*/ 388515 h 2007826"/>
              <a:gd name="connsiteX4549" fmla="*/ 7993232 w 12192000"/>
              <a:gd name="connsiteY4549" fmla="*/ 388129 h 2007826"/>
              <a:gd name="connsiteX4550" fmla="*/ 7983522 w 12192000"/>
              <a:gd name="connsiteY4550" fmla="*/ 390944 h 2007826"/>
              <a:gd name="connsiteX4551" fmla="*/ 7983522 w 12192000"/>
              <a:gd name="connsiteY4551" fmla="*/ 392850 h 2007826"/>
              <a:gd name="connsiteX4552" fmla="*/ 8000190 w 12192000"/>
              <a:gd name="connsiteY4552" fmla="*/ 392993 h 2007826"/>
              <a:gd name="connsiteX4553" fmla="*/ 7993232 w 12192000"/>
              <a:gd name="connsiteY4553" fmla="*/ 388129 h 2007826"/>
              <a:gd name="connsiteX4554" fmla="*/ 7446740 w 12192000"/>
              <a:gd name="connsiteY4554" fmla="*/ 386039 h 2007826"/>
              <a:gd name="connsiteX4555" fmla="*/ 7444978 w 12192000"/>
              <a:gd name="connsiteY4555" fmla="*/ 402614 h 2007826"/>
              <a:gd name="connsiteX4556" fmla="*/ 7446740 w 12192000"/>
              <a:gd name="connsiteY4556" fmla="*/ 386039 h 2007826"/>
              <a:gd name="connsiteX4557" fmla="*/ 7430691 w 12192000"/>
              <a:gd name="connsiteY4557" fmla="*/ 386039 h 2007826"/>
              <a:gd name="connsiteX4558" fmla="*/ 7430596 w 12192000"/>
              <a:gd name="connsiteY4558" fmla="*/ 402090 h 2007826"/>
              <a:gd name="connsiteX4559" fmla="*/ 7430691 w 12192000"/>
              <a:gd name="connsiteY4559" fmla="*/ 386039 h 2007826"/>
              <a:gd name="connsiteX4560" fmla="*/ 8824721 w 12192000"/>
              <a:gd name="connsiteY4560" fmla="*/ 385514 h 2007826"/>
              <a:gd name="connsiteX4561" fmla="*/ 8811196 w 12192000"/>
              <a:gd name="connsiteY4561" fmla="*/ 391230 h 2007826"/>
              <a:gd name="connsiteX4562" fmla="*/ 8824721 w 12192000"/>
              <a:gd name="connsiteY4562" fmla="*/ 385514 h 2007826"/>
              <a:gd name="connsiteX4563" fmla="*/ 7960794 w 12192000"/>
              <a:gd name="connsiteY4563" fmla="*/ 384257 h 2007826"/>
              <a:gd name="connsiteX4564" fmla="*/ 7954518 w 12192000"/>
              <a:gd name="connsiteY4564" fmla="*/ 385181 h 2007826"/>
              <a:gd name="connsiteX4565" fmla="*/ 7960794 w 12192000"/>
              <a:gd name="connsiteY4565" fmla="*/ 384257 h 2007826"/>
              <a:gd name="connsiteX4566" fmla="*/ 3506333 w 12192000"/>
              <a:gd name="connsiteY4566" fmla="*/ 383943 h 2007826"/>
              <a:gd name="connsiteX4567" fmla="*/ 3505616 w 12192000"/>
              <a:gd name="connsiteY4567" fmla="*/ 389754 h 2007826"/>
              <a:gd name="connsiteX4568" fmla="*/ 3493514 w 12192000"/>
              <a:gd name="connsiteY4568" fmla="*/ 388325 h 2007826"/>
              <a:gd name="connsiteX4569" fmla="*/ 3495087 w 12192000"/>
              <a:gd name="connsiteY4569" fmla="*/ 399042 h 2007826"/>
              <a:gd name="connsiteX4570" fmla="*/ 3500806 w 12192000"/>
              <a:gd name="connsiteY4570" fmla="*/ 398708 h 2007826"/>
              <a:gd name="connsiteX4571" fmla="*/ 3500662 w 12192000"/>
              <a:gd name="connsiteY4571" fmla="*/ 404948 h 2007826"/>
              <a:gd name="connsiteX4572" fmla="*/ 3492354 w 12192000"/>
              <a:gd name="connsiteY4572" fmla="*/ 398858 h 2007826"/>
              <a:gd name="connsiteX4573" fmla="*/ 3481762 w 12192000"/>
              <a:gd name="connsiteY4573" fmla="*/ 407657 h 2007826"/>
              <a:gd name="connsiteX4574" fmla="*/ 3467586 w 12192000"/>
              <a:gd name="connsiteY4574" fmla="*/ 409996 h 2007826"/>
              <a:gd name="connsiteX4575" fmla="*/ 3456919 w 12192000"/>
              <a:gd name="connsiteY4575" fmla="*/ 406091 h 2007826"/>
              <a:gd name="connsiteX4576" fmla="*/ 3482786 w 12192000"/>
              <a:gd name="connsiteY4576" fmla="*/ 399423 h 2007826"/>
              <a:gd name="connsiteX4577" fmla="*/ 3479689 w 12192000"/>
              <a:gd name="connsiteY4577" fmla="*/ 405805 h 2007826"/>
              <a:gd name="connsiteX4578" fmla="*/ 3492354 w 12192000"/>
              <a:gd name="connsiteY4578" fmla="*/ 398857 h 2007826"/>
              <a:gd name="connsiteX4579" fmla="*/ 3486969 w 12192000"/>
              <a:gd name="connsiteY4579" fmla="*/ 394910 h 2007826"/>
              <a:gd name="connsiteX4580" fmla="*/ 3470452 w 12192000"/>
              <a:gd name="connsiteY4580" fmla="*/ 391087 h 2007826"/>
              <a:gd name="connsiteX4581" fmla="*/ 3457545 w 12192000"/>
              <a:gd name="connsiteY4581" fmla="*/ 393993 h 2007826"/>
              <a:gd name="connsiteX4582" fmla="*/ 3468356 w 12192000"/>
              <a:gd name="connsiteY4582" fmla="*/ 386991 h 2007826"/>
              <a:gd name="connsiteX4583" fmla="*/ 3506333 w 12192000"/>
              <a:gd name="connsiteY4583" fmla="*/ 383943 h 2007826"/>
              <a:gd name="connsiteX4584" fmla="*/ 8107776 w 12192000"/>
              <a:gd name="connsiteY4584" fmla="*/ 383514 h 2007826"/>
              <a:gd name="connsiteX4585" fmla="*/ 8098441 w 12192000"/>
              <a:gd name="connsiteY4585" fmla="*/ 388658 h 2007826"/>
              <a:gd name="connsiteX4586" fmla="*/ 8071152 w 12192000"/>
              <a:gd name="connsiteY4586" fmla="*/ 387515 h 2007826"/>
              <a:gd name="connsiteX4587" fmla="*/ 8086344 w 12192000"/>
              <a:gd name="connsiteY4587" fmla="*/ 394136 h 2007826"/>
              <a:gd name="connsiteX4588" fmla="*/ 8107776 w 12192000"/>
              <a:gd name="connsiteY4588" fmla="*/ 383514 h 2007826"/>
              <a:gd name="connsiteX4589" fmla="*/ 3437393 w 12192000"/>
              <a:gd name="connsiteY4589" fmla="*/ 382371 h 2007826"/>
              <a:gd name="connsiteX4590" fmla="*/ 3434606 w 12192000"/>
              <a:gd name="connsiteY4590" fmla="*/ 393354 h 2007826"/>
              <a:gd name="connsiteX4591" fmla="*/ 3432281 w 12192000"/>
              <a:gd name="connsiteY4591" fmla="*/ 392089 h 2007826"/>
              <a:gd name="connsiteX4592" fmla="*/ 3437393 w 12192000"/>
              <a:gd name="connsiteY4592" fmla="*/ 382371 h 2007826"/>
              <a:gd name="connsiteX4593" fmla="*/ 3625042 w 12192000"/>
              <a:gd name="connsiteY4593" fmla="*/ 381561 h 2007826"/>
              <a:gd name="connsiteX4594" fmla="*/ 3625042 w 12192000"/>
              <a:gd name="connsiteY4594" fmla="*/ 381561 h 2007826"/>
              <a:gd name="connsiteX4595" fmla="*/ 8049578 w 12192000"/>
              <a:gd name="connsiteY4595" fmla="*/ 381323 h 2007826"/>
              <a:gd name="connsiteX4596" fmla="*/ 8049578 w 12192000"/>
              <a:gd name="connsiteY4596" fmla="*/ 381323 h 2007826"/>
              <a:gd name="connsiteX4597" fmla="*/ 2486053 w 12192000"/>
              <a:gd name="connsiteY4597" fmla="*/ 381244 h 2007826"/>
              <a:gd name="connsiteX4598" fmla="*/ 2490649 w 12192000"/>
              <a:gd name="connsiteY4598" fmla="*/ 385609 h 2007826"/>
              <a:gd name="connsiteX4599" fmla="*/ 2474220 w 12192000"/>
              <a:gd name="connsiteY4599" fmla="*/ 392992 h 2007826"/>
              <a:gd name="connsiteX4600" fmla="*/ 2486053 w 12192000"/>
              <a:gd name="connsiteY4600" fmla="*/ 381244 h 2007826"/>
              <a:gd name="connsiteX4601" fmla="*/ 7378542 w 12192000"/>
              <a:gd name="connsiteY4601" fmla="*/ 381085 h 2007826"/>
              <a:gd name="connsiteX4602" fmla="*/ 7379970 w 12192000"/>
              <a:gd name="connsiteY4602" fmla="*/ 403042 h 2007826"/>
              <a:gd name="connsiteX4603" fmla="*/ 7378542 w 12192000"/>
              <a:gd name="connsiteY4603" fmla="*/ 381085 h 2007826"/>
              <a:gd name="connsiteX4604" fmla="*/ 7409212 w 12192000"/>
              <a:gd name="connsiteY4604" fmla="*/ 380990 h 2007826"/>
              <a:gd name="connsiteX4605" fmla="*/ 7407021 w 12192000"/>
              <a:gd name="connsiteY4605" fmla="*/ 397803 h 2007826"/>
              <a:gd name="connsiteX4606" fmla="*/ 7409212 w 12192000"/>
              <a:gd name="connsiteY4606" fmla="*/ 380990 h 2007826"/>
              <a:gd name="connsiteX4607" fmla="*/ 8786669 w 12192000"/>
              <a:gd name="connsiteY4607" fmla="*/ 380513 h 2007826"/>
              <a:gd name="connsiteX4608" fmla="*/ 8774525 w 12192000"/>
              <a:gd name="connsiteY4608" fmla="*/ 389563 h 2007826"/>
              <a:gd name="connsiteX4609" fmla="*/ 8786669 w 12192000"/>
              <a:gd name="connsiteY4609" fmla="*/ 380513 h 2007826"/>
              <a:gd name="connsiteX4610" fmla="*/ 7239476 w 12192000"/>
              <a:gd name="connsiteY4610" fmla="*/ 379894 h 2007826"/>
              <a:gd name="connsiteX4611" fmla="*/ 7239476 w 12192000"/>
              <a:gd name="connsiteY4611" fmla="*/ 379894 h 2007826"/>
              <a:gd name="connsiteX4612" fmla="*/ 7921893 w 12192000"/>
              <a:gd name="connsiteY4612" fmla="*/ 379514 h 2007826"/>
              <a:gd name="connsiteX4613" fmla="*/ 7915751 w 12192000"/>
              <a:gd name="connsiteY4613" fmla="*/ 380371 h 2007826"/>
              <a:gd name="connsiteX4614" fmla="*/ 7921893 w 12192000"/>
              <a:gd name="connsiteY4614" fmla="*/ 379514 h 2007826"/>
              <a:gd name="connsiteX4615" fmla="*/ 8558260 w 12192000"/>
              <a:gd name="connsiteY4615" fmla="*/ 378466 h 2007826"/>
              <a:gd name="connsiteX4616" fmla="*/ 8537877 w 12192000"/>
              <a:gd name="connsiteY4616" fmla="*/ 393802 h 2007826"/>
              <a:gd name="connsiteX4617" fmla="*/ 8579644 w 12192000"/>
              <a:gd name="connsiteY4617" fmla="*/ 396279 h 2007826"/>
              <a:gd name="connsiteX4618" fmla="*/ 8594217 w 12192000"/>
              <a:gd name="connsiteY4618" fmla="*/ 391897 h 2007826"/>
              <a:gd name="connsiteX4619" fmla="*/ 8591598 w 12192000"/>
              <a:gd name="connsiteY4619" fmla="*/ 399375 h 2007826"/>
              <a:gd name="connsiteX4620" fmla="*/ 8627840 w 12192000"/>
              <a:gd name="connsiteY4620" fmla="*/ 393945 h 2007826"/>
              <a:gd name="connsiteX4621" fmla="*/ 8609266 w 12192000"/>
              <a:gd name="connsiteY4621" fmla="*/ 386039 h 2007826"/>
              <a:gd name="connsiteX4622" fmla="*/ 8610362 w 12192000"/>
              <a:gd name="connsiteY4622" fmla="*/ 395898 h 2007826"/>
              <a:gd name="connsiteX4623" fmla="*/ 8594074 w 12192000"/>
              <a:gd name="connsiteY4623" fmla="*/ 384610 h 2007826"/>
              <a:gd name="connsiteX4624" fmla="*/ 8583406 w 12192000"/>
              <a:gd name="connsiteY4624" fmla="*/ 389325 h 2007826"/>
              <a:gd name="connsiteX4625" fmla="*/ 8570976 w 12192000"/>
              <a:gd name="connsiteY4625" fmla="*/ 380895 h 2007826"/>
              <a:gd name="connsiteX4626" fmla="*/ 8573119 w 12192000"/>
              <a:gd name="connsiteY4626" fmla="*/ 389563 h 2007826"/>
              <a:gd name="connsiteX4627" fmla="*/ 8552498 w 12192000"/>
              <a:gd name="connsiteY4627" fmla="*/ 387991 h 2007826"/>
              <a:gd name="connsiteX4628" fmla="*/ 7392115 w 12192000"/>
              <a:gd name="connsiteY4628" fmla="*/ 377656 h 2007826"/>
              <a:gd name="connsiteX4629" fmla="*/ 7386209 w 12192000"/>
              <a:gd name="connsiteY4629" fmla="*/ 405043 h 2007826"/>
              <a:gd name="connsiteX4630" fmla="*/ 7400592 w 12192000"/>
              <a:gd name="connsiteY4630" fmla="*/ 391326 h 2007826"/>
              <a:gd name="connsiteX4631" fmla="*/ 7392115 w 12192000"/>
              <a:gd name="connsiteY4631" fmla="*/ 377656 h 2007826"/>
              <a:gd name="connsiteX4632" fmla="*/ 8801386 w 12192000"/>
              <a:gd name="connsiteY4632" fmla="*/ 377274 h 2007826"/>
              <a:gd name="connsiteX4633" fmla="*/ 8792289 w 12192000"/>
              <a:gd name="connsiteY4633" fmla="*/ 389229 h 2007826"/>
              <a:gd name="connsiteX4634" fmla="*/ 8801386 w 12192000"/>
              <a:gd name="connsiteY4634" fmla="*/ 377274 h 2007826"/>
              <a:gd name="connsiteX4635" fmla="*/ 9720501 w 12192000"/>
              <a:gd name="connsiteY4635" fmla="*/ 376322 h 2007826"/>
              <a:gd name="connsiteX4636" fmla="*/ 9720501 w 12192000"/>
              <a:gd name="connsiteY4636" fmla="*/ 376322 h 2007826"/>
              <a:gd name="connsiteX4637" fmla="*/ 8020027 w 12192000"/>
              <a:gd name="connsiteY4637" fmla="*/ 376114 h 2007826"/>
              <a:gd name="connsiteX4638" fmla="*/ 8011097 w 12192000"/>
              <a:gd name="connsiteY4638" fmla="*/ 377084 h 2007826"/>
              <a:gd name="connsiteX4639" fmla="*/ 8029242 w 12192000"/>
              <a:gd name="connsiteY4639" fmla="*/ 377608 h 2007826"/>
              <a:gd name="connsiteX4640" fmla="*/ 8020027 w 12192000"/>
              <a:gd name="connsiteY4640" fmla="*/ 376114 h 2007826"/>
              <a:gd name="connsiteX4641" fmla="*/ 3003521 w 12192000"/>
              <a:gd name="connsiteY4641" fmla="*/ 375988 h 2007826"/>
              <a:gd name="connsiteX4642" fmla="*/ 3001377 w 12192000"/>
              <a:gd name="connsiteY4642" fmla="*/ 384323 h 2007826"/>
              <a:gd name="connsiteX4643" fmla="*/ 3015666 w 12192000"/>
              <a:gd name="connsiteY4643" fmla="*/ 381608 h 2007826"/>
              <a:gd name="connsiteX4644" fmla="*/ 3001234 w 12192000"/>
              <a:gd name="connsiteY4644" fmla="*/ 386657 h 2007826"/>
              <a:gd name="connsiteX4645" fmla="*/ 2992566 w 12192000"/>
              <a:gd name="connsiteY4645" fmla="*/ 394849 h 2007826"/>
              <a:gd name="connsiteX4646" fmla="*/ 2987138 w 12192000"/>
              <a:gd name="connsiteY4646" fmla="*/ 385181 h 2007826"/>
              <a:gd name="connsiteX4647" fmla="*/ 2986090 w 12192000"/>
              <a:gd name="connsiteY4647" fmla="*/ 393420 h 2007826"/>
              <a:gd name="connsiteX4648" fmla="*/ 2965278 w 12192000"/>
              <a:gd name="connsiteY4648" fmla="*/ 398517 h 2007826"/>
              <a:gd name="connsiteX4649" fmla="*/ 2981233 w 12192000"/>
              <a:gd name="connsiteY4649" fmla="*/ 390182 h 2007826"/>
              <a:gd name="connsiteX4650" fmla="*/ 2987994 w 12192000"/>
              <a:gd name="connsiteY4650" fmla="*/ 381275 h 2007826"/>
              <a:gd name="connsiteX4651" fmla="*/ 3003521 w 12192000"/>
              <a:gd name="connsiteY4651" fmla="*/ 375988 h 2007826"/>
              <a:gd name="connsiteX4652" fmla="*/ 4497785 w 12192000"/>
              <a:gd name="connsiteY4652" fmla="*/ 375608 h 2007826"/>
              <a:gd name="connsiteX4653" fmla="*/ 4489642 w 12192000"/>
              <a:gd name="connsiteY4653" fmla="*/ 383705 h 2007826"/>
              <a:gd name="connsiteX4654" fmla="*/ 4455150 w 12192000"/>
              <a:gd name="connsiteY4654" fmla="*/ 386324 h 2007826"/>
              <a:gd name="connsiteX4655" fmla="*/ 4427342 w 12192000"/>
              <a:gd name="connsiteY4655" fmla="*/ 387515 h 2007826"/>
              <a:gd name="connsiteX4656" fmla="*/ 4402508 w 12192000"/>
              <a:gd name="connsiteY4656" fmla="*/ 390897 h 2007826"/>
              <a:gd name="connsiteX4657" fmla="*/ 4393756 w 12192000"/>
              <a:gd name="connsiteY4657" fmla="*/ 392230 h 2007826"/>
              <a:gd name="connsiteX4658" fmla="*/ 4382003 w 12192000"/>
              <a:gd name="connsiteY4658" fmla="*/ 386467 h 2007826"/>
              <a:gd name="connsiteX4659" fmla="*/ 4371095 w 12192000"/>
              <a:gd name="connsiteY4659" fmla="*/ 398422 h 2007826"/>
              <a:gd name="connsiteX4660" fmla="*/ 4326480 w 12192000"/>
              <a:gd name="connsiteY4660" fmla="*/ 397803 h 2007826"/>
              <a:gd name="connsiteX4661" fmla="*/ 4317432 w 12192000"/>
              <a:gd name="connsiteY4661" fmla="*/ 393993 h 2007826"/>
              <a:gd name="connsiteX4662" fmla="*/ 4278065 w 12192000"/>
              <a:gd name="connsiteY4662" fmla="*/ 399804 h 2007826"/>
              <a:gd name="connsiteX4663" fmla="*/ 4270820 w 12192000"/>
              <a:gd name="connsiteY4663" fmla="*/ 406662 h 2007826"/>
              <a:gd name="connsiteX4664" fmla="*/ 4254212 w 12192000"/>
              <a:gd name="connsiteY4664" fmla="*/ 400518 h 2007826"/>
              <a:gd name="connsiteX4665" fmla="*/ 4245730 w 12192000"/>
              <a:gd name="connsiteY4665" fmla="*/ 408663 h 2007826"/>
              <a:gd name="connsiteX4666" fmla="*/ 4229209 w 12192000"/>
              <a:gd name="connsiteY4666" fmla="*/ 408091 h 2007826"/>
              <a:gd name="connsiteX4667" fmla="*/ 4210215 w 12192000"/>
              <a:gd name="connsiteY4667" fmla="*/ 409091 h 2007826"/>
              <a:gd name="connsiteX4668" fmla="*/ 4211659 w 12192000"/>
              <a:gd name="connsiteY4668" fmla="*/ 416331 h 2007826"/>
              <a:gd name="connsiteX4669" fmla="*/ 4203853 w 12192000"/>
              <a:gd name="connsiteY4669" fmla="*/ 409377 h 2007826"/>
              <a:gd name="connsiteX4670" fmla="*/ 4188752 w 12192000"/>
              <a:gd name="connsiteY4670" fmla="*/ 411473 h 2007826"/>
              <a:gd name="connsiteX4671" fmla="*/ 4190516 w 12192000"/>
              <a:gd name="connsiteY4671" fmla="*/ 418093 h 2007826"/>
              <a:gd name="connsiteX4672" fmla="*/ 4196103 w 12192000"/>
              <a:gd name="connsiteY4672" fmla="*/ 417808 h 2007826"/>
              <a:gd name="connsiteX4673" fmla="*/ 4195477 w 12192000"/>
              <a:gd name="connsiteY4673" fmla="*/ 424333 h 2007826"/>
              <a:gd name="connsiteX4674" fmla="*/ 4180083 w 12192000"/>
              <a:gd name="connsiteY4674" fmla="*/ 409663 h 2007826"/>
              <a:gd name="connsiteX4675" fmla="*/ 4156931 w 12192000"/>
              <a:gd name="connsiteY4675" fmla="*/ 417046 h 2007826"/>
              <a:gd name="connsiteX4676" fmla="*/ 4147022 w 12192000"/>
              <a:gd name="connsiteY4676" fmla="*/ 414188 h 2007826"/>
              <a:gd name="connsiteX4677" fmla="*/ 4151404 w 12192000"/>
              <a:gd name="connsiteY4677" fmla="*/ 420284 h 2007826"/>
              <a:gd name="connsiteX4678" fmla="*/ 4133826 w 12192000"/>
              <a:gd name="connsiteY4678" fmla="*/ 417569 h 2007826"/>
              <a:gd name="connsiteX4679" fmla="*/ 4137161 w 12192000"/>
              <a:gd name="connsiteY4679" fmla="*/ 426381 h 2007826"/>
              <a:gd name="connsiteX4680" fmla="*/ 4122012 w 12192000"/>
              <a:gd name="connsiteY4680" fmla="*/ 417617 h 2007826"/>
              <a:gd name="connsiteX4681" fmla="*/ 4118391 w 12192000"/>
              <a:gd name="connsiteY4681" fmla="*/ 422475 h 2007826"/>
              <a:gd name="connsiteX4682" fmla="*/ 4112960 w 12192000"/>
              <a:gd name="connsiteY4682" fmla="*/ 418855 h 2007826"/>
              <a:gd name="connsiteX4683" fmla="*/ 4086139 w 12192000"/>
              <a:gd name="connsiteY4683" fmla="*/ 427810 h 2007826"/>
              <a:gd name="connsiteX4684" fmla="*/ 4084948 w 12192000"/>
              <a:gd name="connsiteY4684" fmla="*/ 421570 h 2007826"/>
              <a:gd name="connsiteX4685" fmla="*/ 4076326 w 12192000"/>
              <a:gd name="connsiteY4685" fmla="*/ 429429 h 2007826"/>
              <a:gd name="connsiteX4686" fmla="*/ 4074420 w 12192000"/>
              <a:gd name="connsiteY4686" fmla="*/ 421951 h 2007826"/>
              <a:gd name="connsiteX4687" fmla="*/ 4060176 w 12192000"/>
              <a:gd name="connsiteY4687" fmla="*/ 425000 h 2007826"/>
              <a:gd name="connsiteX4688" fmla="*/ 3983194 w 12192000"/>
              <a:gd name="connsiteY4688" fmla="*/ 432525 h 2007826"/>
              <a:gd name="connsiteX4689" fmla="*/ 3971427 w 12192000"/>
              <a:gd name="connsiteY4689" fmla="*/ 444290 h 2007826"/>
              <a:gd name="connsiteX4690" fmla="*/ 3967389 w 12192000"/>
              <a:gd name="connsiteY4690" fmla="*/ 434669 h 2007826"/>
              <a:gd name="connsiteX4691" fmla="*/ 3967817 w 12192000"/>
              <a:gd name="connsiteY4691" fmla="*/ 443671 h 2007826"/>
              <a:gd name="connsiteX4692" fmla="*/ 3947592 w 12192000"/>
              <a:gd name="connsiteY4692" fmla="*/ 444004 h 2007826"/>
              <a:gd name="connsiteX4693" fmla="*/ 3957152 w 12192000"/>
              <a:gd name="connsiteY4693" fmla="*/ 443099 h 2007826"/>
              <a:gd name="connsiteX4694" fmla="*/ 3968292 w 12192000"/>
              <a:gd name="connsiteY4694" fmla="*/ 451958 h 2007826"/>
              <a:gd name="connsiteX4695" fmla="*/ 4000724 w 12192000"/>
              <a:gd name="connsiteY4695" fmla="*/ 451958 h 2007826"/>
              <a:gd name="connsiteX4696" fmla="*/ 3999914 w 12192000"/>
              <a:gd name="connsiteY4696" fmla="*/ 439813 h 2007826"/>
              <a:gd name="connsiteX4697" fmla="*/ 4008393 w 12192000"/>
              <a:gd name="connsiteY4697" fmla="*/ 451101 h 2007826"/>
              <a:gd name="connsiteX4698" fmla="*/ 4017970 w 12192000"/>
              <a:gd name="connsiteY4698" fmla="*/ 435954 h 2007826"/>
              <a:gd name="connsiteX4699" fmla="*/ 4020208 w 12192000"/>
              <a:gd name="connsiteY4699" fmla="*/ 449196 h 2007826"/>
              <a:gd name="connsiteX4700" fmla="*/ 4038834 w 12192000"/>
              <a:gd name="connsiteY4700" fmla="*/ 445719 h 2007826"/>
              <a:gd name="connsiteX4701" fmla="*/ 4038120 w 12192000"/>
              <a:gd name="connsiteY4701" fmla="*/ 435764 h 2007826"/>
              <a:gd name="connsiteX4702" fmla="*/ 4064654 w 12192000"/>
              <a:gd name="connsiteY4702" fmla="*/ 441146 h 2007826"/>
              <a:gd name="connsiteX4703" fmla="*/ 4062416 w 12192000"/>
              <a:gd name="connsiteY4703" fmla="*/ 432287 h 2007826"/>
              <a:gd name="connsiteX4704" fmla="*/ 4072277 w 12192000"/>
              <a:gd name="connsiteY4704" fmla="*/ 432287 h 2007826"/>
              <a:gd name="connsiteX4705" fmla="*/ 4072086 w 12192000"/>
              <a:gd name="connsiteY4705" fmla="*/ 435812 h 2007826"/>
              <a:gd name="connsiteX4706" fmla="*/ 4064749 w 12192000"/>
              <a:gd name="connsiteY4706" fmla="*/ 438527 h 2007826"/>
              <a:gd name="connsiteX4707" fmla="*/ 4073896 w 12192000"/>
              <a:gd name="connsiteY4707" fmla="*/ 444433 h 2007826"/>
              <a:gd name="connsiteX4708" fmla="*/ 4083139 w 12192000"/>
              <a:gd name="connsiteY4708" fmla="*/ 428143 h 2007826"/>
              <a:gd name="connsiteX4709" fmla="*/ 4082709 w 12192000"/>
              <a:gd name="connsiteY4709" fmla="*/ 441194 h 2007826"/>
              <a:gd name="connsiteX4710" fmla="*/ 4102813 w 12192000"/>
              <a:gd name="connsiteY4710" fmla="*/ 432763 h 2007826"/>
              <a:gd name="connsiteX4711" fmla="*/ 4086616 w 12192000"/>
              <a:gd name="connsiteY4711" fmla="*/ 437241 h 2007826"/>
              <a:gd name="connsiteX4712" fmla="*/ 4110102 w 12192000"/>
              <a:gd name="connsiteY4712" fmla="*/ 427048 h 2007826"/>
              <a:gd name="connsiteX4713" fmla="*/ 4110530 w 12192000"/>
              <a:gd name="connsiteY4713" fmla="*/ 435097 h 2007826"/>
              <a:gd name="connsiteX4714" fmla="*/ 4115199 w 12192000"/>
              <a:gd name="connsiteY4714" fmla="*/ 434430 h 2007826"/>
              <a:gd name="connsiteX4715" fmla="*/ 4115771 w 12192000"/>
              <a:gd name="connsiteY4715" fmla="*/ 425619 h 2007826"/>
              <a:gd name="connsiteX4716" fmla="*/ 4129824 w 12192000"/>
              <a:gd name="connsiteY4716" fmla="*/ 437669 h 2007826"/>
              <a:gd name="connsiteX4717" fmla="*/ 4125726 w 12192000"/>
              <a:gd name="connsiteY4717" fmla="*/ 428620 h 2007826"/>
              <a:gd name="connsiteX4718" fmla="*/ 4127204 w 12192000"/>
              <a:gd name="connsiteY4718" fmla="*/ 428096 h 2007826"/>
              <a:gd name="connsiteX4719" fmla="*/ 4139494 w 12192000"/>
              <a:gd name="connsiteY4719" fmla="*/ 436336 h 2007826"/>
              <a:gd name="connsiteX4720" fmla="*/ 4137399 w 12192000"/>
              <a:gd name="connsiteY4720" fmla="*/ 426905 h 2007826"/>
              <a:gd name="connsiteX4721" fmla="*/ 4149023 w 12192000"/>
              <a:gd name="connsiteY4721" fmla="*/ 422618 h 2007826"/>
              <a:gd name="connsiteX4722" fmla="*/ 4144211 w 12192000"/>
              <a:gd name="connsiteY4722" fmla="*/ 436859 h 2007826"/>
              <a:gd name="connsiteX4723" fmla="*/ 4151071 w 12192000"/>
              <a:gd name="connsiteY4723" fmla="*/ 430334 h 2007826"/>
              <a:gd name="connsiteX4724" fmla="*/ 4171983 w 12192000"/>
              <a:gd name="connsiteY4724" fmla="*/ 422142 h 2007826"/>
              <a:gd name="connsiteX4725" fmla="*/ 4172080 w 12192000"/>
              <a:gd name="connsiteY4725" fmla="*/ 432763 h 2007826"/>
              <a:gd name="connsiteX4726" fmla="*/ 4214976 w 12192000"/>
              <a:gd name="connsiteY4726" fmla="*/ 426429 h 2007826"/>
              <a:gd name="connsiteX4727" fmla="*/ 4215653 w 12192000"/>
              <a:gd name="connsiteY4727" fmla="*/ 419379 h 2007826"/>
              <a:gd name="connsiteX4728" fmla="*/ 4223953 w 12192000"/>
              <a:gd name="connsiteY4728" fmla="*/ 422190 h 2007826"/>
              <a:gd name="connsiteX4729" fmla="*/ 4219309 w 12192000"/>
              <a:gd name="connsiteY4729" fmla="*/ 412044 h 2007826"/>
              <a:gd name="connsiteX4730" fmla="*/ 4225563 w 12192000"/>
              <a:gd name="connsiteY4730" fmla="*/ 414188 h 2007826"/>
              <a:gd name="connsiteX4731" fmla="*/ 4224662 w 12192000"/>
              <a:gd name="connsiteY4731" fmla="*/ 422332 h 2007826"/>
              <a:gd name="connsiteX4732" fmla="*/ 4266614 w 12192000"/>
              <a:gd name="connsiteY4732" fmla="*/ 417093 h 2007826"/>
              <a:gd name="connsiteX4733" fmla="*/ 4267622 w 12192000"/>
              <a:gd name="connsiteY4733" fmla="*/ 413188 h 2007826"/>
              <a:gd name="connsiteX4734" fmla="*/ 4280250 w 12192000"/>
              <a:gd name="connsiteY4734" fmla="*/ 418522 h 2007826"/>
              <a:gd name="connsiteX4735" fmla="*/ 4282833 w 12192000"/>
              <a:gd name="connsiteY4735" fmla="*/ 408472 h 2007826"/>
              <a:gd name="connsiteX4736" fmla="*/ 4289869 w 12192000"/>
              <a:gd name="connsiteY4736" fmla="*/ 408377 h 2007826"/>
              <a:gd name="connsiteX4737" fmla="*/ 4285959 w 12192000"/>
              <a:gd name="connsiteY4737" fmla="*/ 419760 h 2007826"/>
              <a:gd name="connsiteX4738" fmla="*/ 4300447 w 12192000"/>
              <a:gd name="connsiteY4738" fmla="*/ 407567 h 2007826"/>
              <a:gd name="connsiteX4739" fmla="*/ 4301445 w 12192000"/>
              <a:gd name="connsiteY4739" fmla="*/ 420094 h 2007826"/>
              <a:gd name="connsiteX4740" fmla="*/ 4307103 w 12192000"/>
              <a:gd name="connsiteY4740" fmla="*/ 408567 h 2007826"/>
              <a:gd name="connsiteX4741" fmla="*/ 4314613 w 12192000"/>
              <a:gd name="connsiteY4741" fmla="*/ 408425 h 2007826"/>
              <a:gd name="connsiteX4742" fmla="*/ 4309338 w 12192000"/>
              <a:gd name="connsiteY4742" fmla="*/ 417950 h 2007826"/>
              <a:gd name="connsiteX4743" fmla="*/ 4314854 w 12192000"/>
              <a:gd name="connsiteY4743" fmla="*/ 418046 h 2007826"/>
              <a:gd name="connsiteX4744" fmla="*/ 4314898 w 12192000"/>
              <a:gd name="connsiteY4744" fmla="*/ 414045 h 2007826"/>
              <a:gd name="connsiteX4745" fmla="*/ 4336344 w 12192000"/>
              <a:gd name="connsiteY4745" fmla="*/ 403376 h 2007826"/>
              <a:gd name="connsiteX4746" fmla="*/ 4359184 w 12192000"/>
              <a:gd name="connsiteY4746" fmla="*/ 407567 h 2007826"/>
              <a:gd name="connsiteX4747" fmla="*/ 4379966 w 12192000"/>
              <a:gd name="connsiteY4747" fmla="*/ 400423 h 2007826"/>
              <a:gd name="connsiteX4748" fmla="*/ 4395751 w 12192000"/>
              <a:gd name="connsiteY4748" fmla="*/ 408806 h 2007826"/>
              <a:gd name="connsiteX4749" fmla="*/ 4396368 w 12192000"/>
              <a:gd name="connsiteY4749" fmla="*/ 399327 h 2007826"/>
              <a:gd name="connsiteX4750" fmla="*/ 4405420 w 12192000"/>
              <a:gd name="connsiteY4750" fmla="*/ 402852 h 2007826"/>
              <a:gd name="connsiteX4751" fmla="*/ 4419858 w 12192000"/>
              <a:gd name="connsiteY4751" fmla="*/ 402995 h 2007826"/>
              <a:gd name="connsiteX4752" fmla="*/ 4427293 w 12192000"/>
              <a:gd name="connsiteY4752" fmla="*/ 398899 h 2007826"/>
              <a:gd name="connsiteX4753" fmla="*/ 4431096 w 12192000"/>
              <a:gd name="connsiteY4753" fmla="*/ 403614 h 2007826"/>
              <a:gd name="connsiteX4754" fmla="*/ 4436102 w 12192000"/>
              <a:gd name="connsiteY4754" fmla="*/ 398756 h 2007826"/>
              <a:gd name="connsiteX4755" fmla="*/ 4442675 w 12192000"/>
              <a:gd name="connsiteY4755" fmla="*/ 402566 h 2007826"/>
              <a:gd name="connsiteX4756" fmla="*/ 4456829 w 12192000"/>
              <a:gd name="connsiteY4756" fmla="*/ 401614 h 2007826"/>
              <a:gd name="connsiteX4757" fmla="*/ 4464066 w 12192000"/>
              <a:gd name="connsiteY4757" fmla="*/ 395565 h 2007826"/>
              <a:gd name="connsiteX4758" fmla="*/ 4469921 w 12192000"/>
              <a:gd name="connsiteY4758" fmla="*/ 398899 h 2007826"/>
              <a:gd name="connsiteX4759" fmla="*/ 4485084 w 12192000"/>
              <a:gd name="connsiteY4759" fmla="*/ 398613 h 2007826"/>
              <a:gd name="connsiteX4760" fmla="*/ 4492358 w 12192000"/>
              <a:gd name="connsiteY4760" fmla="*/ 390611 h 2007826"/>
              <a:gd name="connsiteX4761" fmla="*/ 4500215 w 12192000"/>
              <a:gd name="connsiteY4761" fmla="*/ 394279 h 2007826"/>
              <a:gd name="connsiteX4762" fmla="*/ 4501646 w 12192000"/>
              <a:gd name="connsiteY4762" fmla="*/ 384991 h 2007826"/>
              <a:gd name="connsiteX4763" fmla="*/ 4512171 w 12192000"/>
              <a:gd name="connsiteY4763" fmla="*/ 393040 h 2007826"/>
              <a:gd name="connsiteX4764" fmla="*/ 4520985 w 12192000"/>
              <a:gd name="connsiteY4764" fmla="*/ 380037 h 2007826"/>
              <a:gd name="connsiteX4765" fmla="*/ 4514695 w 12192000"/>
              <a:gd name="connsiteY4765" fmla="*/ 379752 h 2007826"/>
              <a:gd name="connsiteX4766" fmla="*/ 4515980 w 12192000"/>
              <a:gd name="connsiteY4766" fmla="*/ 386324 h 2007826"/>
              <a:gd name="connsiteX4767" fmla="*/ 4497785 w 12192000"/>
              <a:gd name="connsiteY4767" fmla="*/ 375608 h 2007826"/>
              <a:gd name="connsiteX4768" fmla="*/ 7207424 w 12192000"/>
              <a:gd name="connsiteY4768" fmla="*/ 375592 h 2007826"/>
              <a:gd name="connsiteX4769" fmla="*/ 7201329 w 12192000"/>
              <a:gd name="connsiteY4769" fmla="*/ 376275 h 2007826"/>
              <a:gd name="connsiteX4770" fmla="*/ 7207424 w 12192000"/>
              <a:gd name="connsiteY4770" fmla="*/ 375592 h 2007826"/>
              <a:gd name="connsiteX4771" fmla="*/ 8004426 w 12192000"/>
              <a:gd name="connsiteY4771" fmla="*/ 374768 h 2007826"/>
              <a:gd name="connsiteX4772" fmla="*/ 7998238 w 12192000"/>
              <a:gd name="connsiteY4772" fmla="*/ 375465 h 2007826"/>
              <a:gd name="connsiteX4773" fmla="*/ 8004426 w 12192000"/>
              <a:gd name="connsiteY4773" fmla="*/ 374768 h 2007826"/>
              <a:gd name="connsiteX4774" fmla="*/ 9370418 w 12192000"/>
              <a:gd name="connsiteY4774" fmla="*/ 374652 h 2007826"/>
              <a:gd name="connsiteX4775" fmla="*/ 9364170 w 12192000"/>
              <a:gd name="connsiteY4775" fmla="*/ 375703 h 2007826"/>
              <a:gd name="connsiteX4776" fmla="*/ 9370418 w 12192000"/>
              <a:gd name="connsiteY4776" fmla="*/ 374652 h 2007826"/>
              <a:gd name="connsiteX4777" fmla="*/ 8897064 w 12192000"/>
              <a:gd name="connsiteY4777" fmla="*/ 373988 h 2007826"/>
              <a:gd name="connsiteX4778" fmla="*/ 8907875 w 12192000"/>
              <a:gd name="connsiteY4778" fmla="*/ 378846 h 2007826"/>
              <a:gd name="connsiteX4779" fmla="*/ 8939165 w 12192000"/>
              <a:gd name="connsiteY4779" fmla="*/ 380370 h 2007826"/>
              <a:gd name="connsiteX4780" fmla="*/ 8946689 w 12192000"/>
              <a:gd name="connsiteY4780" fmla="*/ 384990 h 2007826"/>
              <a:gd name="connsiteX4781" fmla="*/ 8979741 w 12192000"/>
              <a:gd name="connsiteY4781" fmla="*/ 385895 h 2007826"/>
              <a:gd name="connsiteX4782" fmla="*/ 9006126 w 12192000"/>
              <a:gd name="connsiteY4782" fmla="*/ 390230 h 2007826"/>
              <a:gd name="connsiteX4783" fmla="*/ 9005697 w 12192000"/>
              <a:gd name="connsiteY4783" fmla="*/ 396517 h 2007826"/>
              <a:gd name="connsiteX4784" fmla="*/ 9037034 w 12192000"/>
              <a:gd name="connsiteY4784" fmla="*/ 398517 h 2007826"/>
              <a:gd name="connsiteX4785" fmla="*/ 9041558 w 12192000"/>
              <a:gd name="connsiteY4785" fmla="*/ 394516 h 2007826"/>
              <a:gd name="connsiteX4786" fmla="*/ 9074753 w 12192000"/>
              <a:gd name="connsiteY4786" fmla="*/ 404376 h 2007826"/>
              <a:gd name="connsiteX4787" fmla="*/ 9089946 w 12192000"/>
              <a:gd name="connsiteY4787" fmla="*/ 404233 h 2007826"/>
              <a:gd name="connsiteX4788" fmla="*/ 9063847 w 12192000"/>
              <a:gd name="connsiteY4788" fmla="*/ 408567 h 2007826"/>
              <a:gd name="connsiteX4789" fmla="*/ 9060561 w 12192000"/>
              <a:gd name="connsiteY4789" fmla="*/ 418188 h 2007826"/>
              <a:gd name="connsiteX4790" fmla="*/ 9040892 w 12192000"/>
              <a:gd name="connsiteY4790" fmla="*/ 403804 h 2007826"/>
              <a:gd name="connsiteX4791" fmla="*/ 9030224 w 12192000"/>
              <a:gd name="connsiteY4791" fmla="*/ 419284 h 2007826"/>
              <a:gd name="connsiteX4792" fmla="*/ 9034462 w 12192000"/>
              <a:gd name="connsiteY4792" fmla="*/ 427762 h 2007826"/>
              <a:gd name="connsiteX4793" fmla="*/ 9020937 w 12192000"/>
              <a:gd name="connsiteY4793" fmla="*/ 420236 h 2007826"/>
              <a:gd name="connsiteX4794" fmla="*/ 9033176 w 12192000"/>
              <a:gd name="connsiteY4794" fmla="*/ 406567 h 2007826"/>
              <a:gd name="connsiteX4795" fmla="*/ 9009935 w 12192000"/>
              <a:gd name="connsiteY4795" fmla="*/ 398136 h 2007826"/>
              <a:gd name="connsiteX4796" fmla="*/ 9004935 w 12192000"/>
              <a:gd name="connsiteY4796" fmla="*/ 416474 h 2007826"/>
              <a:gd name="connsiteX4797" fmla="*/ 9001220 w 12192000"/>
              <a:gd name="connsiteY4797" fmla="*/ 410568 h 2007826"/>
              <a:gd name="connsiteX4798" fmla="*/ 9008888 w 12192000"/>
              <a:gd name="connsiteY4798" fmla="*/ 400946 h 2007826"/>
              <a:gd name="connsiteX4799" fmla="*/ 8991219 w 12192000"/>
              <a:gd name="connsiteY4799" fmla="*/ 393659 h 2007826"/>
              <a:gd name="connsiteX4800" fmla="*/ 8995982 w 12192000"/>
              <a:gd name="connsiteY4800" fmla="*/ 407853 h 2007826"/>
              <a:gd name="connsiteX4801" fmla="*/ 8991504 w 12192000"/>
              <a:gd name="connsiteY4801" fmla="*/ 412044 h 2007826"/>
              <a:gd name="connsiteX4802" fmla="*/ 8980980 w 12192000"/>
              <a:gd name="connsiteY4802" fmla="*/ 408710 h 2007826"/>
              <a:gd name="connsiteX4803" fmla="*/ 8984361 w 12192000"/>
              <a:gd name="connsiteY4803" fmla="*/ 418188 h 2007826"/>
              <a:gd name="connsiteX4804" fmla="*/ 8980122 w 12192000"/>
              <a:gd name="connsiteY4804" fmla="*/ 417569 h 2007826"/>
              <a:gd name="connsiteX4805" fmla="*/ 8978217 w 12192000"/>
              <a:gd name="connsiteY4805" fmla="*/ 400041 h 2007826"/>
              <a:gd name="connsiteX4806" fmla="*/ 8992790 w 12192000"/>
              <a:gd name="connsiteY4806" fmla="*/ 405995 h 2007826"/>
              <a:gd name="connsiteX4807" fmla="*/ 8967597 w 12192000"/>
              <a:gd name="connsiteY4807" fmla="*/ 389706 h 2007826"/>
              <a:gd name="connsiteX4808" fmla="*/ 8971788 w 12192000"/>
              <a:gd name="connsiteY4808" fmla="*/ 400851 h 2007826"/>
              <a:gd name="connsiteX4809" fmla="*/ 8965882 w 12192000"/>
              <a:gd name="connsiteY4809" fmla="*/ 392421 h 2007826"/>
              <a:gd name="connsiteX4810" fmla="*/ 8951595 w 12192000"/>
              <a:gd name="connsiteY4810" fmla="*/ 397898 h 2007826"/>
              <a:gd name="connsiteX4811" fmla="*/ 8961024 w 12192000"/>
              <a:gd name="connsiteY4811" fmla="*/ 388134 h 2007826"/>
              <a:gd name="connsiteX4812" fmla="*/ 8931688 w 12192000"/>
              <a:gd name="connsiteY4812" fmla="*/ 391087 h 2007826"/>
              <a:gd name="connsiteX4813" fmla="*/ 8935212 w 12192000"/>
              <a:gd name="connsiteY4813" fmla="*/ 383895 h 2007826"/>
              <a:gd name="connsiteX4814" fmla="*/ 8900969 w 12192000"/>
              <a:gd name="connsiteY4814" fmla="*/ 383800 h 2007826"/>
              <a:gd name="connsiteX4815" fmla="*/ 8880348 w 12192000"/>
              <a:gd name="connsiteY4815" fmla="*/ 404138 h 2007826"/>
              <a:gd name="connsiteX4816" fmla="*/ 8871156 w 12192000"/>
              <a:gd name="connsiteY4816" fmla="*/ 396469 h 2007826"/>
              <a:gd name="connsiteX4817" fmla="*/ 8878110 w 12192000"/>
              <a:gd name="connsiteY4817" fmla="*/ 386657 h 2007826"/>
              <a:gd name="connsiteX4818" fmla="*/ 8887063 w 12192000"/>
              <a:gd name="connsiteY4818" fmla="*/ 396422 h 2007826"/>
              <a:gd name="connsiteX4819" fmla="*/ 8897064 w 12192000"/>
              <a:gd name="connsiteY4819" fmla="*/ 373988 h 2007826"/>
              <a:gd name="connsiteX4820" fmla="*/ 7853077 w 12192000"/>
              <a:gd name="connsiteY4820" fmla="*/ 373697 h 2007826"/>
              <a:gd name="connsiteX4821" fmla="*/ 7845933 w 12192000"/>
              <a:gd name="connsiteY4821" fmla="*/ 376132 h 2007826"/>
              <a:gd name="connsiteX4822" fmla="*/ 7857078 w 12192000"/>
              <a:gd name="connsiteY4822" fmla="*/ 378942 h 2007826"/>
              <a:gd name="connsiteX4823" fmla="*/ 7853077 w 12192000"/>
              <a:gd name="connsiteY4823" fmla="*/ 373697 h 2007826"/>
              <a:gd name="connsiteX4824" fmla="*/ 7340966 w 12192000"/>
              <a:gd name="connsiteY4824" fmla="*/ 373512 h 2007826"/>
              <a:gd name="connsiteX4825" fmla="*/ 7344966 w 12192000"/>
              <a:gd name="connsiteY4825" fmla="*/ 383276 h 2007826"/>
              <a:gd name="connsiteX4826" fmla="*/ 7339584 w 12192000"/>
              <a:gd name="connsiteY4826" fmla="*/ 384991 h 2007826"/>
              <a:gd name="connsiteX4827" fmla="*/ 7339394 w 12192000"/>
              <a:gd name="connsiteY4827" fmla="*/ 400375 h 2007826"/>
              <a:gd name="connsiteX4828" fmla="*/ 7352967 w 12192000"/>
              <a:gd name="connsiteY4828" fmla="*/ 388182 h 2007826"/>
              <a:gd name="connsiteX4829" fmla="*/ 7354205 w 12192000"/>
              <a:gd name="connsiteY4829" fmla="*/ 401090 h 2007826"/>
              <a:gd name="connsiteX4830" fmla="*/ 7359634 w 12192000"/>
              <a:gd name="connsiteY4830" fmla="*/ 389468 h 2007826"/>
              <a:gd name="connsiteX4831" fmla="*/ 7368874 w 12192000"/>
              <a:gd name="connsiteY4831" fmla="*/ 389659 h 2007826"/>
              <a:gd name="connsiteX4832" fmla="*/ 7362825 w 12192000"/>
              <a:gd name="connsiteY4832" fmla="*/ 403804 h 2007826"/>
              <a:gd name="connsiteX4833" fmla="*/ 7367969 w 12192000"/>
              <a:gd name="connsiteY4833" fmla="*/ 403900 h 2007826"/>
              <a:gd name="connsiteX4834" fmla="*/ 7366302 w 12192000"/>
              <a:gd name="connsiteY4834" fmla="*/ 397660 h 2007826"/>
              <a:gd name="connsiteX4835" fmla="*/ 7372683 w 12192000"/>
              <a:gd name="connsiteY4835" fmla="*/ 399327 h 2007826"/>
              <a:gd name="connsiteX4836" fmla="*/ 7371588 w 12192000"/>
              <a:gd name="connsiteY4836" fmla="*/ 379752 h 2007826"/>
              <a:gd name="connsiteX4837" fmla="*/ 7358539 w 12192000"/>
              <a:gd name="connsiteY4837" fmla="*/ 385038 h 2007826"/>
              <a:gd name="connsiteX4838" fmla="*/ 7357539 w 12192000"/>
              <a:gd name="connsiteY4838" fmla="*/ 379228 h 2007826"/>
              <a:gd name="connsiteX4839" fmla="*/ 7348585 w 12192000"/>
              <a:gd name="connsiteY4839" fmla="*/ 385229 h 2007826"/>
              <a:gd name="connsiteX4840" fmla="*/ 7340966 w 12192000"/>
              <a:gd name="connsiteY4840" fmla="*/ 373512 h 2007826"/>
              <a:gd name="connsiteX4841" fmla="*/ 8872251 w 12192000"/>
              <a:gd name="connsiteY4841" fmla="*/ 372940 h 2007826"/>
              <a:gd name="connsiteX4842" fmla="*/ 8890301 w 12192000"/>
              <a:gd name="connsiteY4842" fmla="*/ 377084 h 2007826"/>
              <a:gd name="connsiteX4843" fmla="*/ 8872251 w 12192000"/>
              <a:gd name="connsiteY4843" fmla="*/ 372940 h 2007826"/>
              <a:gd name="connsiteX4844" fmla="*/ 4535987 w 12192000"/>
              <a:gd name="connsiteY4844" fmla="*/ 372798 h 2007826"/>
              <a:gd name="connsiteX4845" fmla="*/ 4525412 w 12192000"/>
              <a:gd name="connsiteY4845" fmla="*/ 382752 h 2007826"/>
              <a:gd name="connsiteX4846" fmla="*/ 4537940 w 12192000"/>
              <a:gd name="connsiteY4846" fmla="*/ 395850 h 2007826"/>
              <a:gd name="connsiteX4847" fmla="*/ 4533415 w 12192000"/>
              <a:gd name="connsiteY4847" fmla="*/ 383324 h 2007826"/>
              <a:gd name="connsiteX4848" fmla="*/ 4550517 w 12192000"/>
              <a:gd name="connsiteY4848" fmla="*/ 390897 h 2007826"/>
              <a:gd name="connsiteX4849" fmla="*/ 4565522 w 12192000"/>
              <a:gd name="connsiteY4849" fmla="*/ 389277 h 2007826"/>
              <a:gd name="connsiteX4850" fmla="*/ 4561044 w 12192000"/>
              <a:gd name="connsiteY4850" fmla="*/ 376036 h 2007826"/>
              <a:gd name="connsiteX4851" fmla="*/ 4535987 w 12192000"/>
              <a:gd name="connsiteY4851" fmla="*/ 372798 h 2007826"/>
              <a:gd name="connsiteX4852" fmla="*/ 8866155 w 12192000"/>
              <a:gd name="connsiteY4852" fmla="*/ 371607 h 2007826"/>
              <a:gd name="connsiteX4853" fmla="*/ 8845105 w 12192000"/>
              <a:gd name="connsiteY4853" fmla="*/ 371750 h 2007826"/>
              <a:gd name="connsiteX4854" fmla="*/ 8866155 w 12192000"/>
              <a:gd name="connsiteY4854" fmla="*/ 371607 h 2007826"/>
              <a:gd name="connsiteX4855" fmla="*/ 7962090 w 12192000"/>
              <a:gd name="connsiteY4855" fmla="*/ 370702 h 2007826"/>
              <a:gd name="connsiteX4856" fmla="*/ 7976521 w 12192000"/>
              <a:gd name="connsiteY4856" fmla="*/ 377799 h 2007826"/>
              <a:gd name="connsiteX4857" fmla="*/ 7962090 w 12192000"/>
              <a:gd name="connsiteY4857" fmla="*/ 370702 h 2007826"/>
              <a:gd name="connsiteX4858" fmla="*/ 2563945 w 12192000"/>
              <a:gd name="connsiteY4858" fmla="*/ 369988 h 2007826"/>
              <a:gd name="connsiteX4859" fmla="*/ 2571184 w 12192000"/>
              <a:gd name="connsiteY4859" fmla="*/ 373798 h 2007826"/>
              <a:gd name="connsiteX4860" fmla="*/ 2554278 w 12192000"/>
              <a:gd name="connsiteY4860" fmla="*/ 373607 h 2007826"/>
              <a:gd name="connsiteX4861" fmla="*/ 2563945 w 12192000"/>
              <a:gd name="connsiteY4861" fmla="*/ 369988 h 2007826"/>
              <a:gd name="connsiteX4862" fmla="*/ 7227380 w 12192000"/>
              <a:gd name="connsiteY4862" fmla="*/ 369559 h 2007826"/>
              <a:gd name="connsiteX4863" fmla="*/ 7210854 w 12192000"/>
              <a:gd name="connsiteY4863" fmla="*/ 388563 h 2007826"/>
              <a:gd name="connsiteX4864" fmla="*/ 7227968 w 12192000"/>
              <a:gd name="connsiteY4864" fmla="*/ 377708 h 2007826"/>
              <a:gd name="connsiteX4865" fmla="*/ 7228253 w 12192000"/>
              <a:gd name="connsiteY4865" fmla="*/ 381664 h 2007826"/>
              <a:gd name="connsiteX4866" fmla="*/ 7226618 w 12192000"/>
              <a:gd name="connsiteY4866" fmla="*/ 388230 h 2007826"/>
              <a:gd name="connsiteX4867" fmla="*/ 7228856 w 12192000"/>
              <a:gd name="connsiteY4867" fmla="*/ 390040 h 2007826"/>
              <a:gd name="connsiteX4868" fmla="*/ 7228253 w 12192000"/>
              <a:gd name="connsiteY4868" fmla="*/ 381664 h 2007826"/>
              <a:gd name="connsiteX4869" fmla="*/ 7229475 w 12192000"/>
              <a:gd name="connsiteY4869" fmla="*/ 376751 h 2007826"/>
              <a:gd name="connsiteX4870" fmla="*/ 7227968 w 12192000"/>
              <a:gd name="connsiteY4870" fmla="*/ 377708 h 2007826"/>
              <a:gd name="connsiteX4871" fmla="*/ 2538848 w 12192000"/>
              <a:gd name="connsiteY4871" fmla="*/ 369415 h 2007826"/>
              <a:gd name="connsiteX4872" fmla="*/ 2536181 w 12192000"/>
              <a:gd name="connsiteY4872" fmla="*/ 378131 h 2007826"/>
              <a:gd name="connsiteX4873" fmla="*/ 2548705 w 12192000"/>
              <a:gd name="connsiteY4873" fmla="*/ 371463 h 2007826"/>
              <a:gd name="connsiteX4874" fmla="*/ 2541943 w 12192000"/>
              <a:gd name="connsiteY4874" fmla="*/ 385466 h 2007826"/>
              <a:gd name="connsiteX4875" fmla="*/ 2539848 w 12192000"/>
              <a:gd name="connsiteY4875" fmla="*/ 377798 h 2007826"/>
              <a:gd name="connsiteX4876" fmla="*/ 2524180 w 12192000"/>
              <a:gd name="connsiteY4876" fmla="*/ 384704 h 2007826"/>
              <a:gd name="connsiteX4877" fmla="*/ 2538848 w 12192000"/>
              <a:gd name="connsiteY4877" fmla="*/ 369415 h 2007826"/>
              <a:gd name="connsiteX4878" fmla="*/ 7281196 w 12192000"/>
              <a:gd name="connsiteY4878" fmla="*/ 369178 h 2007826"/>
              <a:gd name="connsiteX4879" fmla="*/ 7271766 w 12192000"/>
              <a:gd name="connsiteY4879" fmla="*/ 377846 h 2007826"/>
              <a:gd name="connsiteX4880" fmla="*/ 7263908 w 12192000"/>
              <a:gd name="connsiteY4880" fmla="*/ 372845 h 2007826"/>
              <a:gd name="connsiteX4881" fmla="*/ 7251906 w 12192000"/>
              <a:gd name="connsiteY4881" fmla="*/ 385038 h 2007826"/>
              <a:gd name="connsiteX4882" fmla="*/ 7262765 w 12192000"/>
              <a:gd name="connsiteY4882" fmla="*/ 382466 h 2007826"/>
              <a:gd name="connsiteX4883" fmla="*/ 7262860 w 12192000"/>
              <a:gd name="connsiteY4883" fmla="*/ 395612 h 2007826"/>
              <a:gd name="connsiteX4884" fmla="*/ 7276814 w 12192000"/>
              <a:gd name="connsiteY4884" fmla="*/ 381323 h 2007826"/>
              <a:gd name="connsiteX4885" fmla="*/ 7276433 w 12192000"/>
              <a:gd name="connsiteY4885" fmla="*/ 395517 h 2007826"/>
              <a:gd name="connsiteX4886" fmla="*/ 7291531 w 12192000"/>
              <a:gd name="connsiteY4886" fmla="*/ 382181 h 2007826"/>
              <a:gd name="connsiteX4887" fmla="*/ 7288149 w 12192000"/>
              <a:gd name="connsiteY4887" fmla="*/ 395041 h 2007826"/>
              <a:gd name="connsiteX4888" fmla="*/ 7301199 w 12192000"/>
              <a:gd name="connsiteY4888" fmla="*/ 380990 h 2007826"/>
              <a:gd name="connsiteX4889" fmla="*/ 7302199 w 12192000"/>
              <a:gd name="connsiteY4889" fmla="*/ 395231 h 2007826"/>
              <a:gd name="connsiteX4890" fmla="*/ 7314962 w 12192000"/>
              <a:gd name="connsiteY4890" fmla="*/ 383086 h 2007826"/>
              <a:gd name="connsiteX4891" fmla="*/ 7317629 w 12192000"/>
              <a:gd name="connsiteY4891" fmla="*/ 394660 h 2007826"/>
              <a:gd name="connsiteX4892" fmla="*/ 7323535 w 12192000"/>
              <a:gd name="connsiteY4892" fmla="*/ 383133 h 2007826"/>
              <a:gd name="connsiteX4893" fmla="*/ 7318867 w 12192000"/>
              <a:gd name="connsiteY4893" fmla="*/ 374369 h 2007826"/>
              <a:gd name="connsiteX4894" fmla="*/ 7301389 w 12192000"/>
              <a:gd name="connsiteY4894" fmla="*/ 374512 h 2007826"/>
              <a:gd name="connsiteX4895" fmla="*/ 7299341 w 12192000"/>
              <a:gd name="connsiteY4895" fmla="*/ 381561 h 2007826"/>
              <a:gd name="connsiteX4896" fmla="*/ 7293912 w 12192000"/>
              <a:gd name="connsiteY4896" fmla="*/ 371321 h 2007826"/>
              <a:gd name="connsiteX4897" fmla="*/ 7281196 w 12192000"/>
              <a:gd name="connsiteY4897" fmla="*/ 369178 h 2007826"/>
              <a:gd name="connsiteX4898" fmla="*/ 7913914 w 12192000"/>
              <a:gd name="connsiteY4898" fmla="*/ 365894 h 2007826"/>
              <a:gd name="connsiteX4899" fmla="*/ 7903131 w 12192000"/>
              <a:gd name="connsiteY4899" fmla="*/ 374179 h 2007826"/>
              <a:gd name="connsiteX4900" fmla="*/ 7940278 w 12192000"/>
              <a:gd name="connsiteY4900" fmla="*/ 367749 h 2007826"/>
              <a:gd name="connsiteX4901" fmla="*/ 7916514 w 12192000"/>
              <a:gd name="connsiteY4901" fmla="*/ 371131 h 2007826"/>
              <a:gd name="connsiteX4902" fmla="*/ 7913914 w 12192000"/>
              <a:gd name="connsiteY4902" fmla="*/ 365894 h 2007826"/>
              <a:gd name="connsiteX4903" fmla="*/ 3092724 w 12192000"/>
              <a:gd name="connsiteY4903" fmla="*/ 365700 h 2007826"/>
              <a:gd name="connsiteX4904" fmla="*/ 3085250 w 12192000"/>
              <a:gd name="connsiteY4904" fmla="*/ 380275 h 2007826"/>
              <a:gd name="connsiteX4905" fmla="*/ 3076960 w 12192000"/>
              <a:gd name="connsiteY4905" fmla="*/ 373797 h 2007826"/>
              <a:gd name="connsiteX4906" fmla="*/ 3076579 w 12192000"/>
              <a:gd name="connsiteY4906" fmla="*/ 378941 h 2007826"/>
              <a:gd name="connsiteX4907" fmla="*/ 3044337 w 12192000"/>
              <a:gd name="connsiteY4907" fmla="*/ 380608 h 2007826"/>
              <a:gd name="connsiteX4908" fmla="*/ 3039080 w 12192000"/>
              <a:gd name="connsiteY4908" fmla="*/ 373892 h 2007826"/>
              <a:gd name="connsiteX4909" fmla="*/ 3038275 w 12192000"/>
              <a:gd name="connsiteY4909" fmla="*/ 385228 h 2007826"/>
              <a:gd name="connsiteX4910" fmla="*/ 3025481 w 12192000"/>
              <a:gd name="connsiteY4910" fmla="*/ 382609 h 2007826"/>
              <a:gd name="connsiteX4911" fmla="*/ 3019336 w 12192000"/>
              <a:gd name="connsiteY4911" fmla="*/ 390134 h 2007826"/>
              <a:gd name="connsiteX4912" fmla="*/ 3027959 w 12192000"/>
              <a:gd name="connsiteY4912" fmla="*/ 372606 h 2007826"/>
              <a:gd name="connsiteX4913" fmla="*/ 3029482 w 12192000"/>
              <a:gd name="connsiteY4913" fmla="*/ 380799 h 2007826"/>
              <a:gd name="connsiteX4914" fmla="*/ 3039753 w 12192000"/>
              <a:gd name="connsiteY4914" fmla="*/ 373083 h 2007826"/>
              <a:gd name="connsiteX4915" fmla="*/ 3056720 w 12192000"/>
              <a:gd name="connsiteY4915" fmla="*/ 377179 h 2007826"/>
              <a:gd name="connsiteX4916" fmla="*/ 3064719 w 12192000"/>
              <a:gd name="connsiteY4916" fmla="*/ 369987 h 2007826"/>
              <a:gd name="connsiteX4917" fmla="*/ 3078820 w 12192000"/>
              <a:gd name="connsiteY4917" fmla="*/ 365795 h 2007826"/>
              <a:gd name="connsiteX4918" fmla="*/ 3083007 w 12192000"/>
              <a:gd name="connsiteY4918" fmla="*/ 370653 h 2007826"/>
              <a:gd name="connsiteX4919" fmla="*/ 3092724 w 12192000"/>
              <a:gd name="connsiteY4919" fmla="*/ 365700 h 2007826"/>
              <a:gd name="connsiteX4920" fmla="*/ 7769033 w 12192000"/>
              <a:gd name="connsiteY4920" fmla="*/ 364699 h 2007826"/>
              <a:gd name="connsiteX4921" fmla="*/ 7763018 w 12192000"/>
              <a:gd name="connsiteY4921" fmla="*/ 365844 h 2007826"/>
              <a:gd name="connsiteX4922" fmla="*/ 7769033 w 12192000"/>
              <a:gd name="connsiteY4922" fmla="*/ 364699 h 2007826"/>
              <a:gd name="connsiteX4923" fmla="*/ 7176849 w 12192000"/>
              <a:gd name="connsiteY4923" fmla="*/ 364320 h 2007826"/>
              <a:gd name="connsiteX4924" fmla="*/ 7177755 w 12192000"/>
              <a:gd name="connsiteY4924" fmla="*/ 385086 h 2007826"/>
              <a:gd name="connsiteX4925" fmla="*/ 7172135 w 12192000"/>
              <a:gd name="connsiteY4925" fmla="*/ 384324 h 2007826"/>
              <a:gd name="connsiteX4926" fmla="*/ 7172801 w 12192000"/>
              <a:gd name="connsiteY4926" fmla="*/ 391087 h 2007826"/>
              <a:gd name="connsiteX4927" fmla="*/ 7186470 w 12192000"/>
              <a:gd name="connsiteY4927" fmla="*/ 375941 h 2007826"/>
              <a:gd name="connsiteX4928" fmla="*/ 7186613 w 12192000"/>
              <a:gd name="connsiteY4928" fmla="*/ 389468 h 2007826"/>
              <a:gd name="connsiteX4929" fmla="*/ 7189565 w 12192000"/>
              <a:gd name="connsiteY4929" fmla="*/ 389182 h 2007826"/>
              <a:gd name="connsiteX4930" fmla="*/ 7196519 w 12192000"/>
              <a:gd name="connsiteY4930" fmla="*/ 376703 h 2007826"/>
              <a:gd name="connsiteX4931" fmla="*/ 7189327 w 12192000"/>
              <a:gd name="connsiteY4931" fmla="*/ 364320 h 2007826"/>
              <a:gd name="connsiteX4932" fmla="*/ 7185708 w 12192000"/>
              <a:gd name="connsiteY4932" fmla="*/ 373845 h 2007826"/>
              <a:gd name="connsiteX4933" fmla="*/ 7176849 w 12192000"/>
              <a:gd name="connsiteY4933" fmla="*/ 364320 h 2007826"/>
              <a:gd name="connsiteX4934" fmla="*/ 7750141 w 12192000"/>
              <a:gd name="connsiteY4934" fmla="*/ 364171 h 2007826"/>
              <a:gd name="connsiteX4935" fmla="*/ 7740825 w 12192000"/>
              <a:gd name="connsiteY4935" fmla="*/ 366796 h 2007826"/>
              <a:gd name="connsiteX4936" fmla="*/ 7756636 w 12192000"/>
              <a:gd name="connsiteY4936" fmla="*/ 369225 h 2007826"/>
              <a:gd name="connsiteX4937" fmla="*/ 7750141 w 12192000"/>
              <a:gd name="connsiteY4937" fmla="*/ 364171 h 2007826"/>
              <a:gd name="connsiteX4938" fmla="*/ 7163229 w 12192000"/>
              <a:gd name="connsiteY4938" fmla="*/ 363605 h 2007826"/>
              <a:gd name="connsiteX4939" fmla="*/ 7162657 w 12192000"/>
              <a:gd name="connsiteY4939" fmla="*/ 384657 h 2007826"/>
              <a:gd name="connsiteX4940" fmla="*/ 7157895 w 12192000"/>
              <a:gd name="connsiteY4940" fmla="*/ 384562 h 2007826"/>
              <a:gd name="connsiteX4941" fmla="*/ 7158228 w 12192000"/>
              <a:gd name="connsiteY4941" fmla="*/ 390944 h 2007826"/>
              <a:gd name="connsiteX4942" fmla="*/ 7173325 w 12192000"/>
              <a:gd name="connsiteY4942" fmla="*/ 377418 h 2007826"/>
              <a:gd name="connsiteX4943" fmla="*/ 7163229 w 12192000"/>
              <a:gd name="connsiteY4943" fmla="*/ 363605 h 2007826"/>
              <a:gd name="connsiteX4944" fmla="*/ 8656653 w 12192000"/>
              <a:gd name="connsiteY4944" fmla="*/ 362319 h 2007826"/>
              <a:gd name="connsiteX4945" fmla="*/ 8652700 w 12192000"/>
              <a:gd name="connsiteY4945" fmla="*/ 362462 h 2007826"/>
              <a:gd name="connsiteX4946" fmla="*/ 8015621 w 12192000"/>
              <a:gd name="connsiteY4946" fmla="*/ 362129 h 2007826"/>
              <a:gd name="connsiteX4947" fmla="*/ 8015621 w 12192000"/>
              <a:gd name="connsiteY4947" fmla="*/ 362129 h 2007826"/>
              <a:gd name="connsiteX4948" fmla="*/ 9801701 w 12192000"/>
              <a:gd name="connsiteY4948" fmla="*/ 361795 h 2007826"/>
              <a:gd name="connsiteX4949" fmla="*/ 9801701 w 12192000"/>
              <a:gd name="connsiteY4949" fmla="*/ 361795 h 2007826"/>
              <a:gd name="connsiteX4950" fmla="*/ 7845028 w 12192000"/>
              <a:gd name="connsiteY4950" fmla="*/ 361033 h 2007826"/>
              <a:gd name="connsiteX4951" fmla="*/ 7845028 w 12192000"/>
              <a:gd name="connsiteY4951" fmla="*/ 361033 h 2007826"/>
              <a:gd name="connsiteX4952" fmla="*/ 9266892 w 12192000"/>
              <a:gd name="connsiteY4952" fmla="*/ 360934 h 2007826"/>
              <a:gd name="connsiteX4953" fmla="*/ 9260824 w 12192000"/>
              <a:gd name="connsiteY4953" fmla="*/ 361604 h 2007826"/>
              <a:gd name="connsiteX4954" fmla="*/ 9266892 w 12192000"/>
              <a:gd name="connsiteY4954" fmla="*/ 360934 h 2007826"/>
              <a:gd name="connsiteX4955" fmla="*/ 7024449 w 12192000"/>
              <a:gd name="connsiteY4955" fmla="*/ 360795 h 2007826"/>
              <a:gd name="connsiteX4956" fmla="*/ 7024688 w 12192000"/>
              <a:gd name="connsiteY4956" fmla="*/ 372131 h 2007826"/>
              <a:gd name="connsiteX4957" fmla="*/ 7041737 w 12192000"/>
              <a:gd name="connsiteY4957" fmla="*/ 369178 h 2007826"/>
              <a:gd name="connsiteX4958" fmla="*/ 7032927 w 12192000"/>
              <a:gd name="connsiteY4958" fmla="*/ 378085 h 2007826"/>
              <a:gd name="connsiteX4959" fmla="*/ 7041500 w 12192000"/>
              <a:gd name="connsiteY4959" fmla="*/ 382657 h 2007826"/>
              <a:gd name="connsiteX4960" fmla="*/ 7052310 w 12192000"/>
              <a:gd name="connsiteY4960" fmla="*/ 373798 h 2007826"/>
              <a:gd name="connsiteX4961" fmla="*/ 7050501 w 12192000"/>
              <a:gd name="connsiteY4961" fmla="*/ 376608 h 2007826"/>
              <a:gd name="connsiteX4962" fmla="*/ 7048691 w 12192000"/>
              <a:gd name="connsiteY4962" fmla="*/ 380609 h 2007826"/>
              <a:gd name="connsiteX4963" fmla="*/ 7060168 w 12192000"/>
              <a:gd name="connsiteY4963" fmla="*/ 369416 h 2007826"/>
              <a:gd name="connsiteX4964" fmla="*/ 7082124 w 12192000"/>
              <a:gd name="connsiteY4964" fmla="*/ 375274 h 2007826"/>
              <a:gd name="connsiteX4965" fmla="*/ 7081790 w 12192000"/>
              <a:gd name="connsiteY4965" fmla="*/ 365701 h 2007826"/>
              <a:gd name="connsiteX4966" fmla="*/ 7041595 w 12192000"/>
              <a:gd name="connsiteY4966" fmla="*/ 362224 h 2007826"/>
              <a:gd name="connsiteX4967" fmla="*/ 7024449 w 12192000"/>
              <a:gd name="connsiteY4967" fmla="*/ 360795 h 2007826"/>
              <a:gd name="connsiteX4968" fmla="*/ 2588379 w 12192000"/>
              <a:gd name="connsiteY4968" fmla="*/ 360795 h 2007826"/>
              <a:gd name="connsiteX4969" fmla="*/ 2599713 w 12192000"/>
              <a:gd name="connsiteY4969" fmla="*/ 367654 h 2007826"/>
              <a:gd name="connsiteX4970" fmla="*/ 2593855 w 12192000"/>
              <a:gd name="connsiteY4970" fmla="*/ 374941 h 2007826"/>
              <a:gd name="connsiteX4971" fmla="*/ 2593379 w 12192000"/>
              <a:gd name="connsiteY4971" fmla="*/ 368368 h 2007826"/>
              <a:gd name="connsiteX4972" fmla="*/ 2581378 w 12192000"/>
              <a:gd name="connsiteY4972" fmla="*/ 373369 h 2007826"/>
              <a:gd name="connsiteX4973" fmla="*/ 2577473 w 12192000"/>
              <a:gd name="connsiteY4973" fmla="*/ 362367 h 2007826"/>
              <a:gd name="connsiteX4974" fmla="*/ 2580093 w 12192000"/>
              <a:gd name="connsiteY4974" fmla="*/ 368130 h 2007826"/>
              <a:gd name="connsiteX4975" fmla="*/ 2588379 w 12192000"/>
              <a:gd name="connsiteY4975" fmla="*/ 360795 h 2007826"/>
              <a:gd name="connsiteX4976" fmla="*/ 9280136 w 12192000"/>
              <a:gd name="connsiteY4976" fmla="*/ 360773 h 2007826"/>
              <a:gd name="connsiteX4977" fmla="*/ 9273921 w 12192000"/>
              <a:gd name="connsiteY4977" fmla="*/ 361556 h 2007826"/>
              <a:gd name="connsiteX4978" fmla="*/ 9280136 w 12192000"/>
              <a:gd name="connsiteY4978" fmla="*/ 360773 h 2007826"/>
              <a:gd name="connsiteX4979" fmla="*/ 7104840 w 12192000"/>
              <a:gd name="connsiteY4979" fmla="*/ 360366 h 2007826"/>
              <a:gd name="connsiteX4980" fmla="*/ 7085077 w 12192000"/>
              <a:gd name="connsiteY4980" fmla="*/ 366511 h 2007826"/>
              <a:gd name="connsiteX4981" fmla="*/ 7094172 w 12192000"/>
              <a:gd name="connsiteY4981" fmla="*/ 376084 h 2007826"/>
              <a:gd name="connsiteX4982" fmla="*/ 7109317 w 12192000"/>
              <a:gd name="connsiteY4982" fmla="*/ 376275 h 2007826"/>
              <a:gd name="connsiteX4983" fmla="*/ 7104840 w 12192000"/>
              <a:gd name="connsiteY4983" fmla="*/ 360366 h 2007826"/>
              <a:gd name="connsiteX4984" fmla="*/ 3118782 w 12192000"/>
              <a:gd name="connsiteY4984" fmla="*/ 359461 h 2007826"/>
              <a:gd name="connsiteX4985" fmla="*/ 3120443 w 12192000"/>
              <a:gd name="connsiteY4985" fmla="*/ 366320 h 2007826"/>
              <a:gd name="connsiteX4986" fmla="*/ 3128402 w 12192000"/>
              <a:gd name="connsiteY4986" fmla="*/ 362271 h 2007826"/>
              <a:gd name="connsiteX4987" fmla="*/ 3129451 w 12192000"/>
              <a:gd name="connsiteY4987" fmla="*/ 369225 h 2007826"/>
              <a:gd name="connsiteX4988" fmla="*/ 3111680 w 12192000"/>
              <a:gd name="connsiteY4988" fmla="*/ 373750 h 2007826"/>
              <a:gd name="connsiteX4989" fmla="*/ 3094203 w 12192000"/>
              <a:gd name="connsiteY4989" fmla="*/ 375036 h 2007826"/>
              <a:gd name="connsiteX4990" fmla="*/ 3108588 w 12192000"/>
              <a:gd name="connsiteY4990" fmla="*/ 362033 h 2007826"/>
              <a:gd name="connsiteX4991" fmla="*/ 3109826 w 12192000"/>
              <a:gd name="connsiteY4991" fmla="*/ 367320 h 2007826"/>
              <a:gd name="connsiteX4992" fmla="*/ 3118782 w 12192000"/>
              <a:gd name="connsiteY4992" fmla="*/ 359461 h 2007826"/>
              <a:gd name="connsiteX4993" fmla="*/ 7125129 w 12192000"/>
              <a:gd name="connsiteY4993" fmla="*/ 359414 h 2007826"/>
              <a:gd name="connsiteX4994" fmla="*/ 7124796 w 12192000"/>
              <a:gd name="connsiteY4994" fmla="*/ 374084 h 2007826"/>
              <a:gd name="connsiteX4995" fmla="*/ 7141940 w 12192000"/>
              <a:gd name="connsiteY4995" fmla="*/ 378704 h 2007826"/>
              <a:gd name="connsiteX4996" fmla="*/ 7153275 w 12192000"/>
              <a:gd name="connsiteY4996" fmla="*/ 373607 h 2007826"/>
              <a:gd name="connsiteX4997" fmla="*/ 7149989 w 12192000"/>
              <a:gd name="connsiteY4997" fmla="*/ 385515 h 2007826"/>
              <a:gd name="connsiteX4998" fmla="*/ 7151275 w 12192000"/>
              <a:gd name="connsiteY4998" fmla="*/ 364986 h 2007826"/>
              <a:gd name="connsiteX4999" fmla="*/ 7125129 w 12192000"/>
              <a:gd name="connsiteY4999" fmla="*/ 359414 h 2007826"/>
              <a:gd name="connsiteX5000" fmla="*/ 8808720 w 12192000"/>
              <a:gd name="connsiteY5000" fmla="*/ 359175 h 2007826"/>
              <a:gd name="connsiteX5001" fmla="*/ 8839819 w 12192000"/>
              <a:gd name="connsiteY5001" fmla="*/ 366700 h 2007826"/>
              <a:gd name="connsiteX5002" fmla="*/ 8825912 w 12192000"/>
              <a:gd name="connsiteY5002" fmla="*/ 377465 h 2007826"/>
              <a:gd name="connsiteX5003" fmla="*/ 8805624 w 12192000"/>
              <a:gd name="connsiteY5003" fmla="*/ 390849 h 2007826"/>
              <a:gd name="connsiteX5004" fmla="*/ 8813625 w 12192000"/>
              <a:gd name="connsiteY5004" fmla="*/ 372273 h 2007826"/>
              <a:gd name="connsiteX5005" fmla="*/ 8808720 w 12192000"/>
              <a:gd name="connsiteY5005" fmla="*/ 359175 h 2007826"/>
              <a:gd name="connsiteX5006" fmla="*/ 9615916 w 12192000"/>
              <a:gd name="connsiteY5006" fmla="*/ 357508 h 2007826"/>
              <a:gd name="connsiteX5007" fmla="*/ 9615916 w 12192000"/>
              <a:gd name="connsiteY5007" fmla="*/ 357508 h 2007826"/>
              <a:gd name="connsiteX5008" fmla="*/ 7820406 w 12192000"/>
              <a:gd name="connsiteY5008" fmla="*/ 357318 h 2007826"/>
              <a:gd name="connsiteX5009" fmla="*/ 7820406 w 12192000"/>
              <a:gd name="connsiteY5009" fmla="*/ 357318 h 2007826"/>
              <a:gd name="connsiteX5010" fmla="*/ 4003964 w 12192000"/>
              <a:gd name="connsiteY5010" fmla="*/ 357223 h 2007826"/>
              <a:gd name="connsiteX5011" fmla="*/ 3984194 w 12192000"/>
              <a:gd name="connsiteY5011" fmla="*/ 359747 h 2007826"/>
              <a:gd name="connsiteX5012" fmla="*/ 4003964 w 12192000"/>
              <a:gd name="connsiteY5012" fmla="*/ 357223 h 2007826"/>
              <a:gd name="connsiteX5013" fmla="*/ 2007936 w 12192000"/>
              <a:gd name="connsiteY5013" fmla="*/ 357222 h 2007826"/>
              <a:gd name="connsiteX5014" fmla="*/ 2016656 w 12192000"/>
              <a:gd name="connsiteY5014" fmla="*/ 365510 h 2007826"/>
              <a:gd name="connsiteX5015" fmla="*/ 2004410 w 12192000"/>
              <a:gd name="connsiteY5015" fmla="*/ 360175 h 2007826"/>
              <a:gd name="connsiteX5016" fmla="*/ 2009603 w 12192000"/>
              <a:gd name="connsiteY5016" fmla="*/ 369082 h 2007826"/>
              <a:gd name="connsiteX5017" fmla="*/ 1984171 w 12192000"/>
              <a:gd name="connsiteY5017" fmla="*/ 366319 h 2007826"/>
              <a:gd name="connsiteX5018" fmla="*/ 2007936 w 12192000"/>
              <a:gd name="connsiteY5018" fmla="*/ 357222 h 2007826"/>
              <a:gd name="connsiteX5019" fmla="*/ 2051563 w 12192000"/>
              <a:gd name="connsiteY5019" fmla="*/ 356889 h 2007826"/>
              <a:gd name="connsiteX5020" fmla="*/ 2039939 w 12192000"/>
              <a:gd name="connsiteY5020" fmla="*/ 357080 h 2007826"/>
              <a:gd name="connsiteX5021" fmla="*/ 2051563 w 12192000"/>
              <a:gd name="connsiteY5021" fmla="*/ 356889 h 2007826"/>
              <a:gd name="connsiteX5022" fmla="*/ 4750177 w 12192000"/>
              <a:gd name="connsiteY5022" fmla="*/ 356032 h 2007826"/>
              <a:gd name="connsiteX5023" fmla="*/ 4739099 w 12192000"/>
              <a:gd name="connsiteY5023" fmla="*/ 370368 h 2007826"/>
              <a:gd name="connsiteX5024" fmla="*/ 4738433 w 12192000"/>
              <a:gd name="connsiteY5024" fmla="*/ 362557 h 2007826"/>
              <a:gd name="connsiteX5025" fmla="*/ 4726696 w 12192000"/>
              <a:gd name="connsiteY5025" fmla="*/ 356365 h 2007826"/>
              <a:gd name="connsiteX5026" fmla="*/ 4717372 w 12192000"/>
              <a:gd name="connsiteY5026" fmla="*/ 365606 h 2007826"/>
              <a:gd name="connsiteX5027" fmla="*/ 4713453 w 12192000"/>
              <a:gd name="connsiteY5027" fmla="*/ 362414 h 2007826"/>
              <a:gd name="connsiteX5028" fmla="*/ 4688615 w 12192000"/>
              <a:gd name="connsiteY5028" fmla="*/ 363272 h 2007826"/>
              <a:gd name="connsiteX5029" fmla="*/ 4653233 w 12192000"/>
              <a:gd name="connsiteY5029" fmla="*/ 370416 h 2007826"/>
              <a:gd name="connsiteX5030" fmla="*/ 4652373 w 12192000"/>
              <a:gd name="connsiteY5030" fmla="*/ 365748 h 2007826"/>
              <a:gd name="connsiteX5031" fmla="*/ 4635364 w 12192000"/>
              <a:gd name="connsiteY5031" fmla="*/ 374608 h 2007826"/>
              <a:gd name="connsiteX5032" fmla="*/ 4639118 w 12192000"/>
              <a:gd name="connsiteY5032" fmla="*/ 364415 h 2007826"/>
              <a:gd name="connsiteX5033" fmla="*/ 4626436 w 12192000"/>
              <a:gd name="connsiteY5033" fmla="*/ 374084 h 2007826"/>
              <a:gd name="connsiteX5034" fmla="*/ 4627957 w 12192000"/>
              <a:gd name="connsiteY5034" fmla="*/ 366272 h 2007826"/>
              <a:gd name="connsiteX5035" fmla="*/ 4613536 w 12192000"/>
              <a:gd name="connsiteY5035" fmla="*/ 374798 h 2007826"/>
              <a:gd name="connsiteX5036" fmla="*/ 4593188 w 12192000"/>
              <a:gd name="connsiteY5036" fmla="*/ 374655 h 2007826"/>
              <a:gd name="connsiteX5037" fmla="*/ 4586240 w 12192000"/>
              <a:gd name="connsiteY5037" fmla="*/ 371893 h 2007826"/>
              <a:gd name="connsiteX5038" fmla="*/ 4575572 w 12192000"/>
              <a:gd name="connsiteY5038" fmla="*/ 382324 h 2007826"/>
              <a:gd name="connsiteX5039" fmla="*/ 4584715 w 12192000"/>
              <a:gd name="connsiteY5039" fmla="*/ 381514 h 2007826"/>
              <a:gd name="connsiteX5040" fmla="*/ 4599379 w 12192000"/>
              <a:gd name="connsiteY5040" fmla="*/ 382562 h 2007826"/>
              <a:gd name="connsiteX5041" fmla="*/ 4609808 w 12192000"/>
              <a:gd name="connsiteY5041" fmla="*/ 390992 h 2007826"/>
              <a:gd name="connsiteX5042" fmla="*/ 4610335 w 12192000"/>
              <a:gd name="connsiteY5042" fmla="*/ 380990 h 2007826"/>
              <a:gd name="connsiteX5043" fmla="*/ 4637241 w 12192000"/>
              <a:gd name="connsiteY5043" fmla="*/ 378942 h 2007826"/>
              <a:gd name="connsiteX5044" fmla="*/ 4638202 w 12192000"/>
              <a:gd name="connsiteY5044" fmla="*/ 373655 h 2007826"/>
              <a:gd name="connsiteX5045" fmla="*/ 4646769 w 12192000"/>
              <a:gd name="connsiteY5045" fmla="*/ 379656 h 2007826"/>
              <a:gd name="connsiteX5046" fmla="*/ 4650755 w 12192000"/>
              <a:gd name="connsiteY5046" fmla="*/ 374941 h 2007826"/>
              <a:gd name="connsiteX5047" fmla="*/ 4656133 w 12192000"/>
              <a:gd name="connsiteY5047" fmla="*/ 379799 h 2007826"/>
              <a:gd name="connsiteX5048" fmla="*/ 4659930 w 12192000"/>
              <a:gd name="connsiteY5048" fmla="*/ 374465 h 2007826"/>
              <a:gd name="connsiteX5049" fmla="*/ 4694080 w 12192000"/>
              <a:gd name="connsiteY5049" fmla="*/ 380133 h 2007826"/>
              <a:gd name="connsiteX5050" fmla="*/ 4690802 w 12192000"/>
              <a:gd name="connsiteY5050" fmla="*/ 370321 h 2007826"/>
              <a:gd name="connsiteX5051" fmla="*/ 4704217 w 12192000"/>
              <a:gd name="connsiteY5051" fmla="*/ 370321 h 2007826"/>
              <a:gd name="connsiteX5052" fmla="*/ 4700187 w 12192000"/>
              <a:gd name="connsiteY5052" fmla="*/ 380990 h 2007826"/>
              <a:gd name="connsiteX5053" fmla="*/ 4719765 w 12192000"/>
              <a:gd name="connsiteY5053" fmla="*/ 370178 h 2007826"/>
              <a:gd name="connsiteX5054" fmla="*/ 4736728 w 12192000"/>
              <a:gd name="connsiteY5054" fmla="*/ 370178 h 2007826"/>
              <a:gd name="connsiteX5055" fmla="*/ 4741892 w 12192000"/>
              <a:gd name="connsiteY5055" fmla="*/ 372702 h 2007826"/>
              <a:gd name="connsiteX5056" fmla="*/ 4755933 w 12192000"/>
              <a:gd name="connsiteY5056" fmla="*/ 364939 h 2007826"/>
              <a:gd name="connsiteX5057" fmla="*/ 4755651 w 12192000"/>
              <a:gd name="connsiteY5057" fmla="*/ 376084 h 2007826"/>
              <a:gd name="connsiteX5058" fmla="*/ 4764366 w 12192000"/>
              <a:gd name="connsiteY5058" fmla="*/ 363081 h 2007826"/>
              <a:gd name="connsiteX5059" fmla="*/ 4750177 w 12192000"/>
              <a:gd name="connsiteY5059" fmla="*/ 356032 h 2007826"/>
              <a:gd name="connsiteX5060" fmla="*/ 8767190 w 12192000"/>
              <a:gd name="connsiteY5060" fmla="*/ 355698 h 2007826"/>
              <a:gd name="connsiteX5061" fmla="*/ 8802719 w 12192000"/>
              <a:gd name="connsiteY5061" fmla="*/ 359651 h 2007826"/>
              <a:gd name="connsiteX5062" fmla="*/ 8795194 w 12192000"/>
              <a:gd name="connsiteY5062" fmla="*/ 373845 h 2007826"/>
              <a:gd name="connsiteX5063" fmla="*/ 8790384 w 12192000"/>
              <a:gd name="connsiteY5063" fmla="*/ 363938 h 2007826"/>
              <a:gd name="connsiteX5064" fmla="*/ 8767286 w 12192000"/>
              <a:gd name="connsiteY5064" fmla="*/ 386514 h 2007826"/>
              <a:gd name="connsiteX5065" fmla="*/ 8779049 w 12192000"/>
              <a:gd name="connsiteY5065" fmla="*/ 363890 h 2007826"/>
              <a:gd name="connsiteX5066" fmla="*/ 8766476 w 12192000"/>
              <a:gd name="connsiteY5066" fmla="*/ 366939 h 2007826"/>
              <a:gd name="connsiteX5067" fmla="*/ 8767190 w 12192000"/>
              <a:gd name="connsiteY5067" fmla="*/ 355698 h 2007826"/>
              <a:gd name="connsiteX5068" fmla="*/ 9241493 w 12192000"/>
              <a:gd name="connsiteY5068" fmla="*/ 355494 h 2007826"/>
              <a:gd name="connsiteX5069" fmla="*/ 9235345 w 12192000"/>
              <a:gd name="connsiteY5069" fmla="*/ 356746 h 2007826"/>
              <a:gd name="connsiteX5070" fmla="*/ 9241493 w 12192000"/>
              <a:gd name="connsiteY5070" fmla="*/ 355494 h 2007826"/>
              <a:gd name="connsiteX5071" fmla="*/ 7641669 w 12192000"/>
              <a:gd name="connsiteY5071" fmla="*/ 355470 h 2007826"/>
              <a:gd name="connsiteX5072" fmla="*/ 7635574 w 12192000"/>
              <a:gd name="connsiteY5072" fmla="*/ 356461 h 2007826"/>
              <a:gd name="connsiteX5073" fmla="*/ 7641669 w 12192000"/>
              <a:gd name="connsiteY5073" fmla="*/ 355470 h 2007826"/>
              <a:gd name="connsiteX5074" fmla="*/ 6990350 w 12192000"/>
              <a:gd name="connsiteY5074" fmla="*/ 355413 h 2007826"/>
              <a:gd name="connsiteX5075" fmla="*/ 6981873 w 12192000"/>
              <a:gd name="connsiteY5075" fmla="*/ 360557 h 2007826"/>
              <a:gd name="connsiteX5076" fmla="*/ 6974681 w 12192000"/>
              <a:gd name="connsiteY5076" fmla="*/ 356699 h 2007826"/>
              <a:gd name="connsiteX5077" fmla="*/ 6947535 w 12192000"/>
              <a:gd name="connsiteY5077" fmla="*/ 359747 h 2007826"/>
              <a:gd name="connsiteX5078" fmla="*/ 6948726 w 12192000"/>
              <a:gd name="connsiteY5078" fmla="*/ 375655 h 2007826"/>
              <a:gd name="connsiteX5079" fmla="*/ 6964680 w 12192000"/>
              <a:gd name="connsiteY5079" fmla="*/ 363129 h 2007826"/>
              <a:gd name="connsiteX5080" fmla="*/ 6957489 w 12192000"/>
              <a:gd name="connsiteY5080" fmla="*/ 380799 h 2007826"/>
              <a:gd name="connsiteX5081" fmla="*/ 6971633 w 12192000"/>
              <a:gd name="connsiteY5081" fmla="*/ 365891 h 2007826"/>
              <a:gd name="connsiteX5082" fmla="*/ 6986874 w 12192000"/>
              <a:gd name="connsiteY5082" fmla="*/ 365463 h 2007826"/>
              <a:gd name="connsiteX5083" fmla="*/ 6986445 w 12192000"/>
              <a:gd name="connsiteY5083" fmla="*/ 375084 h 2007826"/>
              <a:gd name="connsiteX5084" fmla="*/ 6981349 w 12192000"/>
              <a:gd name="connsiteY5084" fmla="*/ 375131 h 2007826"/>
              <a:gd name="connsiteX5085" fmla="*/ 6982778 w 12192000"/>
              <a:gd name="connsiteY5085" fmla="*/ 381704 h 2007826"/>
              <a:gd name="connsiteX5086" fmla="*/ 6991683 w 12192000"/>
              <a:gd name="connsiteY5086" fmla="*/ 370892 h 2007826"/>
              <a:gd name="connsiteX5087" fmla="*/ 7007067 w 12192000"/>
              <a:gd name="connsiteY5087" fmla="*/ 368511 h 2007826"/>
              <a:gd name="connsiteX5088" fmla="*/ 6992255 w 12192000"/>
              <a:gd name="connsiteY5088" fmla="*/ 359414 h 2007826"/>
              <a:gd name="connsiteX5089" fmla="*/ 4790907 w 12192000"/>
              <a:gd name="connsiteY5089" fmla="*/ 354841 h 2007826"/>
              <a:gd name="connsiteX5090" fmla="*/ 4778969 w 12192000"/>
              <a:gd name="connsiteY5090" fmla="*/ 360843 h 2007826"/>
              <a:gd name="connsiteX5091" fmla="*/ 4775401 w 12192000"/>
              <a:gd name="connsiteY5091" fmla="*/ 355413 h 2007826"/>
              <a:gd name="connsiteX5092" fmla="*/ 4767648 w 12192000"/>
              <a:gd name="connsiteY5092" fmla="*/ 362271 h 2007826"/>
              <a:gd name="connsiteX5093" fmla="*/ 4767743 w 12192000"/>
              <a:gd name="connsiteY5093" fmla="*/ 376417 h 2007826"/>
              <a:gd name="connsiteX5094" fmla="*/ 4773212 w 12192000"/>
              <a:gd name="connsiteY5094" fmla="*/ 371131 h 2007826"/>
              <a:gd name="connsiteX5095" fmla="*/ 4790907 w 12192000"/>
              <a:gd name="connsiteY5095" fmla="*/ 354841 h 2007826"/>
              <a:gd name="connsiteX5096" fmla="*/ 6880325 w 12192000"/>
              <a:gd name="connsiteY5096" fmla="*/ 354812 h 2007826"/>
              <a:gd name="connsiteX5097" fmla="*/ 6856477 w 12192000"/>
              <a:gd name="connsiteY5097" fmla="*/ 358032 h 2007826"/>
              <a:gd name="connsiteX5098" fmla="*/ 6874383 w 12192000"/>
              <a:gd name="connsiteY5098" fmla="*/ 364558 h 2007826"/>
              <a:gd name="connsiteX5099" fmla="*/ 6885528 w 12192000"/>
              <a:gd name="connsiteY5099" fmla="*/ 364320 h 2007826"/>
              <a:gd name="connsiteX5100" fmla="*/ 6883766 w 12192000"/>
              <a:gd name="connsiteY5100" fmla="*/ 367654 h 2007826"/>
              <a:gd name="connsiteX5101" fmla="*/ 6881956 w 12192000"/>
              <a:gd name="connsiteY5101" fmla="*/ 372512 h 2007826"/>
              <a:gd name="connsiteX5102" fmla="*/ 6900958 w 12192000"/>
              <a:gd name="connsiteY5102" fmla="*/ 358985 h 2007826"/>
              <a:gd name="connsiteX5103" fmla="*/ 6900767 w 12192000"/>
              <a:gd name="connsiteY5103" fmla="*/ 365653 h 2007826"/>
              <a:gd name="connsiteX5104" fmla="*/ 6905625 w 12192000"/>
              <a:gd name="connsiteY5104" fmla="*/ 365606 h 2007826"/>
              <a:gd name="connsiteX5105" fmla="*/ 6905435 w 12192000"/>
              <a:gd name="connsiteY5105" fmla="*/ 358461 h 2007826"/>
              <a:gd name="connsiteX5106" fmla="*/ 6913055 w 12192000"/>
              <a:gd name="connsiteY5106" fmla="*/ 369035 h 2007826"/>
              <a:gd name="connsiteX5107" fmla="*/ 6921103 w 12192000"/>
              <a:gd name="connsiteY5107" fmla="*/ 362081 h 2007826"/>
              <a:gd name="connsiteX5108" fmla="*/ 6903530 w 12192000"/>
              <a:gd name="connsiteY5108" fmla="*/ 357985 h 2007826"/>
              <a:gd name="connsiteX5109" fmla="*/ 6880325 w 12192000"/>
              <a:gd name="connsiteY5109" fmla="*/ 354812 h 2007826"/>
              <a:gd name="connsiteX5110" fmla="*/ 3693263 w 12192000"/>
              <a:gd name="connsiteY5110" fmla="*/ 354037 h 2007826"/>
              <a:gd name="connsiteX5111" fmla="*/ 3703453 w 12192000"/>
              <a:gd name="connsiteY5111" fmla="*/ 354840 h 2007826"/>
              <a:gd name="connsiteX5112" fmla="*/ 3690794 w 12192000"/>
              <a:gd name="connsiteY5112" fmla="*/ 367700 h 2007826"/>
              <a:gd name="connsiteX5113" fmla="*/ 3665327 w 12192000"/>
              <a:gd name="connsiteY5113" fmla="*/ 369034 h 2007826"/>
              <a:gd name="connsiteX5114" fmla="*/ 3626767 w 12192000"/>
              <a:gd name="connsiteY5114" fmla="*/ 373845 h 2007826"/>
              <a:gd name="connsiteX5115" fmla="*/ 3585452 w 12192000"/>
              <a:gd name="connsiteY5115" fmla="*/ 379560 h 2007826"/>
              <a:gd name="connsiteX5116" fmla="*/ 3590545 w 12192000"/>
              <a:gd name="connsiteY5116" fmla="*/ 394087 h 2007826"/>
              <a:gd name="connsiteX5117" fmla="*/ 3581072 w 12192000"/>
              <a:gd name="connsiteY5117" fmla="*/ 379894 h 2007826"/>
              <a:gd name="connsiteX5118" fmla="*/ 3544466 w 12192000"/>
              <a:gd name="connsiteY5118" fmla="*/ 393659 h 2007826"/>
              <a:gd name="connsiteX5119" fmla="*/ 3558034 w 12192000"/>
              <a:gd name="connsiteY5119" fmla="*/ 390229 h 2007826"/>
              <a:gd name="connsiteX5120" fmla="*/ 3552370 w 12192000"/>
              <a:gd name="connsiteY5120" fmla="*/ 398326 h 2007826"/>
              <a:gd name="connsiteX5121" fmla="*/ 3530933 w 12192000"/>
              <a:gd name="connsiteY5121" fmla="*/ 395992 h 2007826"/>
              <a:gd name="connsiteX5122" fmla="*/ 3517975 w 12192000"/>
              <a:gd name="connsiteY5122" fmla="*/ 404804 h 2007826"/>
              <a:gd name="connsiteX5123" fmla="*/ 3532268 w 12192000"/>
              <a:gd name="connsiteY5123" fmla="*/ 389086 h 2007826"/>
              <a:gd name="connsiteX5124" fmla="*/ 3535080 w 12192000"/>
              <a:gd name="connsiteY5124" fmla="*/ 395468 h 2007826"/>
              <a:gd name="connsiteX5125" fmla="*/ 3546419 w 12192000"/>
              <a:gd name="connsiteY5125" fmla="*/ 385419 h 2007826"/>
              <a:gd name="connsiteX5126" fmla="*/ 3524448 w 12192000"/>
              <a:gd name="connsiteY5126" fmla="*/ 385704 h 2007826"/>
              <a:gd name="connsiteX5127" fmla="*/ 3524641 w 12192000"/>
              <a:gd name="connsiteY5127" fmla="*/ 381418 h 2007826"/>
              <a:gd name="connsiteX5128" fmla="*/ 3536178 w 12192000"/>
              <a:gd name="connsiteY5128" fmla="*/ 375083 h 2007826"/>
              <a:gd name="connsiteX5129" fmla="*/ 3541991 w 12192000"/>
              <a:gd name="connsiteY5129" fmla="*/ 379179 h 2007826"/>
              <a:gd name="connsiteX5130" fmla="*/ 3549943 w 12192000"/>
              <a:gd name="connsiteY5130" fmla="*/ 370939 h 2007826"/>
              <a:gd name="connsiteX5131" fmla="*/ 3558652 w 12192000"/>
              <a:gd name="connsiteY5131" fmla="*/ 377798 h 2007826"/>
              <a:gd name="connsiteX5132" fmla="*/ 3574646 w 12192000"/>
              <a:gd name="connsiteY5132" fmla="*/ 370987 h 2007826"/>
              <a:gd name="connsiteX5133" fmla="*/ 3589307 w 12192000"/>
              <a:gd name="connsiteY5133" fmla="*/ 372606 h 2007826"/>
              <a:gd name="connsiteX5134" fmla="*/ 3612441 w 12192000"/>
              <a:gd name="connsiteY5134" fmla="*/ 367605 h 2007826"/>
              <a:gd name="connsiteX5135" fmla="*/ 3645906 w 12192000"/>
              <a:gd name="connsiteY5135" fmla="*/ 364223 h 2007826"/>
              <a:gd name="connsiteX5136" fmla="*/ 3684605 w 12192000"/>
              <a:gd name="connsiteY5136" fmla="*/ 358984 h 2007826"/>
              <a:gd name="connsiteX5137" fmla="*/ 3693263 w 12192000"/>
              <a:gd name="connsiteY5137" fmla="*/ 354037 h 2007826"/>
              <a:gd name="connsiteX5138" fmla="*/ 6850333 w 12192000"/>
              <a:gd name="connsiteY5138" fmla="*/ 353555 h 2007826"/>
              <a:gd name="connsiteX5139" fmla="*/ 6844999 w 12192000"/>
              <a:gd name="connsiteY5139" fmla="*/ 370273 h 2007826"/>
              <a:gd name="connsiteX5140" fmla="*/ 6850333 w 12192000"/>
              <a:gd name="connsiteY5140" fmla="*/ 353555 h 2007826"/>
              <a:gd name="connsiteX5141" fmla="*/ 6937486 w 12192000"/>
              <a:gd name="connsiteY5141" fmla="*/ 352603 h 2007826"/>
              <a:gd name="connsiteX5142" fmla="*/ 6920627 w 12192000"/>
              <a:gd name="connsiteY5142" fmla="*/ 359985 h 2007826"/>
              <a:gd name="connsiteX5143" fmla="*/ 6944583 w 12192000"/>
              <a:gd name="connsiteY5143" fmla="*/ 366034 h 2007826"/>
              <a:gd name="connsiteX5144" fmla="*/ 6937486 w 12192000"/>
              <a:gd name="connsiteY5144" fmla="*/ 352603 h 2007826"/>
              <a:gd name="connsiteX5145" fmla="*/ 8723471 w 12192000"/>
              <a:gd name="connsiteY5145" fmla="*/ 352554 h 2007826"/>
              <a:gd name="connsiteX5146" fmla="*/ 8702135 w 12192000"/>
              <a:gd name="connsiteY5146" fmla="*/ 352602 h 2007826"/>
              <a:gd name="connsiteX5147" fmla="*/ 8723471 w 12192000"/>
              <a:gd name="connsiteY5147" fmla="*/ 352554 h 2007826"/>
              <a:gd name="connsiteX5148" fmla="*/ 2675191 w 12192000"/>
              <a:gd name="connsiteY5148" fmla="*/ 351030 h 2007826"/>
              <a:gd name="connsiteX5149" fmla="*/ 2669104 w 12192000"/>
              <a:gd name="connsiteY5149" fmla="*/ 352316 h 2007826"/>
              <a:gd name="connsiteX5150" fmla="*/ 2675191 w 12192000"/>
              <a:gd name="connsiteY5150" fmla="*/ 351030 h 2007826"/>
              <a:gd name="connsiteX5151" fmla="*/ 7708056 w 12192000"/>
              <a:gd name="connsiteY5151" fmla="*/ 350751 h 2007826"/>
              <a:gd name="connsiteX5152" fmla="*/ 7701867 w 12192000"/>
              <a:gd name="connsiteY5152" fmla="*/ 351936 h 2007826"/>
              <a:gd name="connsiteX5153" fmla="*/ 7708056 w 12192000"/>
              <a:gd name="connsiteY5153" fmla="*/ 350751 h 2007826"/>
              <a:gd name="connsiteX5154" fmla="*/ 8729329 w 12192000"/>
              <a:gd name="connsiteY5154" fmla="*/ 350697 h 2007826"/>
              <a:gd name="connsiteX5155" fmla="*/ 8764714 w 12192000"/>
              <a:gd name="connsiteY5155" fmla="*/ 356317 h 2007826"/>
              <a:gd name="connsiteX5156" fmla="*/ 8749427 w 12192000"/>
              <a:gd name="connsiteY5156" fmla="*/ 372273 h 2007826"/>
              <a:gd name="connsiteX5157" fmla="*/ 8748474 w 12192000"/>
              <a:gd name="connsiteY5157" fmla="*/ 366081 h 2007826"/>
              <a:gd name="connsiteX5158" fmla="*/ 8755475 w 12192000"/>
              <a:gd name="connsiteY5158" fmla="*/ 364700 h 2007826"/>
              <a:gd name="connsiteX5159" fmla="*/ 8740711 w 12192000"/>
              <a:gd name="connsiteY5159" fmla="*/ 372892 h 2007826"/>
              <a:gd name="connsiteX5160" fmla="*/ 8729757 w 12192000"/>
              <a:gd name="connsiteY5160" fmla="*/ 380942 h 2007826"/>
              <a:gd name="connsiteX5161" fmla="*/ 8729567 w 12192000"/>
              <a:gd name="connsiteY5161" fmla="*/ 375226 h 2007826"/>
              <a:gd name="connsiteX5162" fmla="*/ 8732901 w 12192000"/>
              <a:gd name="connsiteY5162" fmla="*/ 374798 h 2007826"/>
              <a:gd name="connsiteX5163" fmla="*/ 8741282 w 12192000"/>
              <a:gd name="connsiteY5163" fmla="*/ 358746 h 2007826"/>
              <a:gd name="connsiteX5164" fmla="*/ 8729710 w 12192000"/>
              <a:gd name="connsiteY5164" fmla="*/ 361223 h 2007826"/>
              <a:gd name="connsiteX5165" fmla="*/ 8729329 w 12192000"/>
              <a:gd name="connsiteY5165" fmla="*/ 350697 h 2007826"/>
              <a:gd name="connsiteX5166" fmla="*/ 4035357 w 12192000"/>
              <a:gd name="connsiteY5166" fmla="*/ 350198 h 2007826"/>
              <a:gd name="connsiteX5167" fmla="*/ 4020637 w 12192000"/>
              <a:gd name="connsiteY5167" fmla="*/ 353174 h 2007826"/>
              <a:gd name="connsiteX5168" fmla="*/ 4047505 w 12192000"/>
              <a:gd name="connsiteY5168" fmla="*/ 354508 h 2007826"/>
              <a:gd name="connsiteX5169" fmla="*/ 4035357 w 12192000"/>
              <a:gd name="connsiteY5169" fmla="*/ 350198 h 2007826"/>
              <a:gd name="connsiteX5170" fmla="*/ 7771686 w 12192000"/>
              <a:gd name="connsiteY5170" fmla="*/ 349602 h 2007826"/>
              <a:gd name="connsiteX5171" fmla="*/ 7765637 w 12192000"/>
              <a:gd name="connsiteY5171" fmla="*/ 358461 h 2007826"/>
              <a:gd name="connsiteX5172" fmla="*/ 7754208 w 12192000"/>
              <a:gd name="connsiteY5172" fmla="*/ 350412 h 2007826"/>
              <a:gd name="connsiteX5173" fmla="*/ 7750588 w 12192000"/>
              <a:gd name="connsiteY5173" fmla="*/ 360414 h 2007826"/>
              <a:gd name="connsiteX5174" fmla="*/ 7787878 w 12192000"/>
              <a:gd name="connsiteY5174" fmla="*/ 352269 h 2007826"/>
              <a:gd name="connsiteX5175" fmla="*/ 7773019 w 12192000"/>
              <a:gd name="connsiteY5175" fmla="*/ 358366 h 2007826"/>
              <a:gd name="connsiteX5176" fmla="*/ 7729728 w 12192000"/>
              <a:gd name="connsiteY5176" fmla="*/ 349126 h 2007826"/>
              <a:gd name="connsiteX5177" fmla="*/ 7747969 w 12192000"/>
              <a:gd name="connsiteY5177" fmla="*/ 355032 h 2007826"/>
              <a:gd name="connsiteX5178" fmla="*/ 7729728 w 12192000"/>
              <a:gd name="connsiteY5178" fmla="*/ 349126 h 2007826"/>
              <a:gd name="connsiteX5179" fmla="*/ 4076755 w 12192000"/>
              <a:gd name="connsiteY5179" fmla="*/ 347840 h 2007826"/>
              <a:gd name="connsiteX5180" fmla="*/ 4059081 w 12192000"/>
              <a:gd name="connsiteY5180" fmla="*/ 348697 h 2007826"/>
              <a:gd name="connsiteX5181" fmla="*/ 4076755 w 12192000"/>
              <a:gd name="connsiteY5181" fmla="*/ 347840 h 2007826"/>
              <a:gd name="connsiteX5182" fmla="*/ 6799612 w 12192000"/>
              <a:gd name="connsiteY5182" fmla="*/ 347506 h 2007826"/>
              <a:gd name="connsiteX5183" fmla="*/ 6799612 w 12192000"/>
              <a:gd name="connsiteY5183" fmla="*/ 364605 h 2007826"/>
              <a:gd name="connsiteX5184" fmla="*/ 6799612 w 12192000"/>
              <a:gd name="connsiteY5184" fmla="*/ 347506 h 2007826"/>
              <a:gd name="connsiteX5185" fmla="*/ 6477619 w 12192000"/>
              <a:gd name="connsiteY5185" fmla="*/ 347173 h 2007826"/>
              <a:gd name="connsiteX5186" fmla="*/ 6477619 w 12192000"/>
              <a:gd name="connsiteY5186" fmla="*/ 347173 h 2007826"/>
              <a:gd name="connsiteX5187" fmla="*/ 8593312 w 12192000"/>
              <a:gd name="connsiteY5187" fmla="*/ 347172 h 2007826"/>
              <a:gd name="connsiteX5188" fmla="*/ 8587787 w 12192000"/>
              <a:gd name="connsiteY5188" fmla="*/ 360604 h 2007826"/>
              <a:gd name="connsiteX5189" fmla="*/ 8593312 w 12192000"/>
              <a:gd name="connsiteY5189" fmla="*/ 347172 h 2007826"/>
              <a:gd name="connsiteX5190" fmla="*/ 2683822 w 12192000"/>
              <a:gd name="connsiteY5190" fmla="*/ 347029 h 2007826"/>
              <a:gd name="connsiteX5191" fmla="*/ 2690920 w 12192000"/>
              <a:gd name="connsiteY5191" fmla="*/ 355412 h 2007826"/>
              <a:gd name="connsiteX5192" fmla="*/ 2683822 w 12192000"/>
              <a:gd name="connsiteY5192" fmla="*/ 347029 h 2007826"/>
              <a:gd name="connsiteX5193" fmla="*/ 6822472 w 12192000"/>
              <a:gd name="connsiteY5193" fmla="*/ 346792 h 2007826"/>
              <a:gd name="connsiteX5194" fmla="*/ 6810423 w 12192000"/>
              <a:gd name="connsiteY5194" fmla="*/ 352841 h 2007826"/>
              <a:gd name="connsiteX5195" fmla="*/ 6807089 w 12192000"/>
              <a:gd name="connsiteY5195" fmla="*/ 370845 h 2007826"/>
              <a:gd name="connsiteX5196" fmla="*/ 6815852 w 12192000"/>
              <a:gd name="connsiteY5196" fmla="*/ 353746 h 2007826"/>
              <a:gd name="connsiteX5197" fmla="*/ 6822901 w 12192000"/>
              <a:gd name="connsiteY5197" fmla="*/ 370988 h 2007826"/>
              <a:gd name="connsiteX5198" fmla="*/ 6827902 w 12192000"/>
              <a:gd name="connsiteY5198" fmla="*/ 359747 h 2007826"/>
              <a:gd name="connsiteX5199" fmla="*/ 6822472 w 12192000"/>
              <a:gd name="connsiteY5199" fmla="*/ 346792 h 2007826"/>
              <a:gd name="connsiteX5200" fmla="*/ 4090552 w 12192000"/>
              <a:gd name="connsiteY5200" fmla="*/ 345161 h 2007826"/>
              <a:gd name="connsiteX5201" fmla="*/ 4083186 w 12192000"/>
              <a:gd name="connsiteY5201" fmla="*/ 347459 h 2007826"/>
              <a:gd name="connsiteX5202" fmla="*/ 4094524 w 12192000"/>
              <a:gd name="connsiteY5202" fmla="*/ 350364 h 2007826"/>
              <a:gd name="connsiteX5203" fmla="*/ 4090552 w 12192000"/>
              <a:gd name="connsiteY5203" fmla="*/ 345161 h 2007826"/>
              <a:gd name="connsiteX5204" fmla="*/ 6730508 w 12192000"/>
              <a:gd name="connsiteY5204" fmla="*/ 344648 h 2007826"/>
              <a:gd name="connsiteX5205" fmla="*/ 6728746 w 12192000"/>
              <a:gd name="connsiteY5205" fmla="*/ 352698 h 2007826"/>
              <a:gd name="connsiteX5206" fmla="*/ 6720983 w 12192000"/>
              <a:gd name="connsiteY5206" fmla="*/ 351221 h 2007826"/>
              <a:gd name="connsiteX5207" fmla="*/ 6715030 w 12192000"/>
              <a:gd name="connsiteY5207" fmla="*/ 367558 h 2007826"/>
              <a:gd name="connsiteX5208" fmla="*/ 6740461 w 12192000"/>
              <a:gd name="connsiteY5208" fmla="*/ 355270 h 2007826"/>
              <a:gd name="connsiteX5209" fmla="*/ 6730508 w 12192000"/>
              <a:gd name="connsiteY5209" fmla="*/ 344648 h 2007826"/>
              <a:gd name="connsiteX5210" fmla="*/ 7667900 w 12192000"/>
              <a:gd name="connsiteY5210" fmla="*/ 344643 h 2007826"/>
              <a:gd name="connsiteX5211" fmla="*/ 7661005 w 12192000"/>
              <a:gd name="connsiteY5211" fmla="*/ 350555 h 2007826"/>
              <a:gd name="connsiteX5212" fmla="*/ 7694057 w 12192000"/>
              <a:gd name="connsiteY5212" fmla="*/ 355270 h 2007826"/>
              <a:gd name="connsiteX5213" fmla="*/ 7697724 w 12192000"/>
              <a:gd name="connsiteY5213" fmla="*/ 347220 h 2007826"/>
              <a:gd name="connsiteX5214" fmla="*/ 7693724 w 12192000"/>
              <a:gd name="connsiteY5214" fmla="*/ 347125 h 2007826"/>
              <a:gd name="connsiteX5215" fmla="*/ 7675150 w 12192000"/>
              <a:gd name="connsiteY5215" fmla="*/ 347268 h 2007826"/>
              <a:gd name="connsiteX5216" fmla="*/ 7667900 w 12192000"/>
              <a:gd name="connsiteY5216" fmla="*/ 344643 h 2007826"/>
              <a:gd name="connsiteX5217" fmla="*/ 8555355 w 12192000"/>
              <a:gd name="connsiteY5217" fmla="*/ 342124 h 2007826"/>
              <a:gd name="connsiteX5218" fmla="*/ 8549545 w 12192000"/>
              <a:gd name="connsiteY5218" fmla="*/ 355746 h 2007826"/>
              <a:gd name="connsiteX5219" fmla="*/ 8555355 w 12192000"/>
              <a:gd name="connsiteY5219" fmla="*/ 342124 h 2007826"/>
              <a:gd name="connsiteX5220" fmla="*/ 2724735 w 12192000"/>
              <a:gd name="connsiteY5220" fmla="*/ 342028 h 2007826"/>
              <a:gd name="connsiteX5221" fmla="*/ 2724735 w 12192000"/>
              <a:gd name="connsiteY5221" fmla="*/ 342028 h 2007826"/>
              <a:gd name="connsiteX5222" fmla="*/ 4902317 w 12192000"/>
              <a:gd name="connsiteY5222" fmla="*/ 341695 h 2007826"/>
              <a:gd name="connsiteX5223" fmla="*/ 4902508 w 12192000"/>
              <a:gd name="connsiteY5223" fmla="*/ 351507 h 2007826"/>
              <a:gd name="connsiteX5224" fmla="*/ 4889297 w 12192000"/>
              <a:gd name="connsiteY5224" fmla="*/ 349697 h 2007826"/>
              <a:gd name="connsiteX5225" fmla="*/ 4890491 w 12192000"/>
              <a:gd name="connsiteY5225" fmla="*/ 356699 h 2007826"/>
              <a:gd name="connsiteX5226" fmla="*/ 4886056 w 12192000"/>
              <a:gd name="connsiteY5226" fmla="*/ 355841 h 2007826"/>
              <a:gd name="connsiteX5227" fmla="*/ 4888202 w 12192000"/>
              <a:gd name="connsiteY5227" fmla="*/ 349411 h 2007826"/>
              <a:gd name="connsiteX5228" fmla="*/ 4879139 w 12192000"/>
              <a:gd name="connsiteY5228" fmla="*/ 352174 h 2007826"/>
              <a:gd name="connsiteX5229" fmla="*/ 4867214 w 12192000"/>
              <a:gd name="connsiteY5229" fmla="*/ 351507 h 2007826"/>
              <a:gd name="connsiteX5230" fmla="*/ 4867404 w 12192000"/>
              <a:gd name="connsiteY5230" fmla="*/ 355889 h 2007826"/>
              <a:gd name="connsiteX5231" fmla="*/ 4862422 w 12192000"/>
              <a:gd name="connsiteY5231" fmla="*/ 356699 h 2007826"/>
              <a:gd name="connsiteX5232" fmla="*/ 4866694 w 12192000"/>
              <a:gd name="connsiteY5232" fmla="*/ 346268 h 2007826"/>
              <a:gd name="connsiteX5233" fmla="*/ 4852602 w 12192000"/>
              <a:gd name="connsiteY5233" fmla="*/ 357270 h 2007826"/>
              <a:gd name="connsiteX5234" fmla="*/ 4853076 w 12192000"/>
              <a:gd name="connsiteY5234" fmla="*/ 350697 h 2007826"/>
              <a:gd name="connsiteX5235" fmla="*/ 4836742 w 12192000"/>
              <a:gd name="connsiteY5235" fmla="*/ 353269 h 2007826"/>
              <a:gd name="connsiteX5236" fmla="*/ 4822114 w 12192000"/>
              <a:gd name="connsiteY5236" fmla="*/ 356604 h 2007826"/>
              <a:gd name="connsiteX5237" fmla="*/ 4816447 w 12192000"/>
              <a:gd name="connsiteY5237" fmla="*/ 358794 h 2007826"/>
              <a:gd name="connsiteX5238" fmla="*/ 4804081 w 12192000"/>
              <a:gd name="connsiteY5238" fmla="*/ 360366 h 2007826"/>
              <a:gd name="connsiteX5239" fmla="*/ 4815589 w 12192000"/>
              <a:gd name="connsiteY5239" fmla="*/ 361700 h 2007826"/>
              <a:gd name="connsiteX5240" fmla="*/ 4831444 w 12192000"/>
              <a:gd name="connsiteY5240" fmla="*/ 369940 h 2007826"/>
              <a:gd name="connsiteX5241" fmla="*/ 4883574 w 12192000"/>
              <a:gd name="connsiteY5241" fmla="*/ 364224 h 2007826"/>
              <a:gd name="connsiteX5242" fmla="*/ 4910140 w 12192000"/>
              <a:gd name="connsiteY5242" fmla="*/ 356127 h 2007826"/>
              <a:gd name="connsiteX5243" fmla="*/ 4909571 w 12192000"/>
              <a:gd name="connsiteY5243" fmla="*/ 353365 h 2007826"/>
              <a:gd name="connsiteX5244" fmla="*/ 4906658 w 12192000"/>
              <a:gd name="connsiteY5244" fmla="*/ 350507 h 2007826"/>
              <a:gd name="connsiteX5245" fmla="*/ 4902317 w 12192000"/>
              <a:gd name="connsiteY5245" fmla="*/ 341695 h 2007826"/>
              <a:gd name="connsiteX5246" fmla="*/ 6760655 w 12192000"/>
              <a:gd name="connsiteY5246" fmla="*/ 341600 h 2007826"/>
              <a:gd name="connsiteX5247" fmla="*/ 6747415 w 12192000"/>
              <a:gd name="connsiteY5247" fmla="*/ 353222 h 2007826"/>
              <a:gd name="connsiteX5248" fmla="*/ 6747320 w 12192000"/>
              <a:gd name="connsiteY5248" fmla="*/ 357366 h 2007826"/>
              <a:gd name="connsiteX5249" fmla="*/ 6758035 w 12192000"/>
              <a:gd name="connsiteY5249" fmla="*/ 351412 h 2007826"/>
              <a:gd name="connsiteX5250" fmla="*/ 6757749 w 12192000"/>
              <a:gd name="connsiteY5250" fmla="*/ 361033 h 2007826"/>
              <a:gd name="connsiteX5251" fmla="*/ 6771561 w 12192000"/>
              <a:gd name="connsiteY5251" fmla="*/ 359318 h 2007826"/>
              <a:gd name="connsiteX5252" fmla="*/ 6769656 w 12192000"/>
              <a:gd name="connsiteY5252" fmla="*/ 362367 h 2007826"/>
              <a:gd name="connsiteX5253" fmla="*/ 6767656 w 12192000"/>
              <a:gd name="connsiteY5253" fmla="*/ 366749 h 2007826"/>
              <a:gd name="connsiteX5254" fmla="*/ 6776942 w 12192000"/>
              <a:gd name="connsiteY5254" fmla="*/ 348316 h 2007826"/>
              <a:gd name="connsiteX5255" fmla="*/ 6767560 w 12192000"/>
              <a:gd name="connsiteY5255" fmla="*/ 352317 h 2007826"/>
              <a:gd name="connsiteX5256" fmla="*/ 6760655 w 12192000"/>
              <a:gd name="connsiteY5256" fmla="*/ 341600 h 2007826"/>
              <a:gd name="connsiteX5257" fmla="*/ 8490244 w 12192000"/>
              <a:gd name="connsiteY5257" fmla="*/ 341081 h 2007826"/>
              <a:gd name="connsiteX5258" fmla="*/ 8484250 w 12192000"/>
              <a:gd name="connsiteY5258" fmla="*/ 342219 h 2007826"/>
              <a:gd name="connsiteX5259" fmla="*/ 8490244 w 12192000"/>
              <a:gd name="connsiteY5259" fmla="*/ 341081 h 2007826"/>
              <a:gd name="connsiteX5260" fmla="*/ 5017405 w 12192000"/>
              <a:gd name="connsiteY5260" fmla="*/ 339660 h 2007826"/>
              <a:gd name="connsiteX5261" fmla="*/ 5007200 w 12192000"/>
              <a:gd name="connsiteY5261" fmla="*/ 345268 h 2007826"/>
              <a:gd name="connsiteX5262" fmla="*/ 4983922 w 12192000"/>
              <a:gd name="connsiteY5262" fmla="*/ 343982 h 2007826"/>
              <a:gd name="connsiteX5263" fmla="*/ 4964752 w 12192000"/>
              <a:gd name="connsiteY5263" fmla="*/ 349269 h 2007826"/>
              <a:gd name="connsiteX5264" fmla="*/ 4967567 w 12192000"/>
              <a:gd name="connsiteY5264" fmla="*/ 341791 h 2007826"/>
              <a:gd name="connsiteX5265" fmla="*/ 4962650 w 12192000"/>
              <a:gd name="connsiteY5265" fmla="*/ 341743 h 2007826"/>
              <a:gd name="connsiteX5266" fmla="*/ 4962650 w 12192000"/>
              <a:gd name="connsiteY5266" fmla="*/ 346173 h 2007826"/>
              <a:gd name="connsiteX5267" fmla="*/ 4940714 w 12192000"/>
              <a:gd name="connsiteY5267" fmla="*/ 350126 h 2007826"/>
              <a:gd name="connsiteX5268" fmla="*/ 4928885 w 12192000"/>
              <a:gd name="connsiteY5268" fmla="*/ 346268 h 2007826"/>
              <a:gd name="connsiteX5269" fmla="*/ 4928072 w 12192000"/>
              <a:gd name="connsiteY5269" fmla="*/ 342362 h 2007826"/>
              <a:gd name="connsiteX5270" fmla="*/ 4914385 w 12192000"/>
              <a:gd name="connsiteY5270" fmla="*/ 351364 h 2007826"/>
              <a:gd name="connsiteX5271" fmla="*/ 4919060 w 12192000"/>
              <a:gd name="connsiteY5271" fmla="*/ 355937 h 2007826"/>
              <a:gd name="connsiteX5272" fmla="*/ 4979774 w 12192000"/>
              <a:gd name="connsiteY5272" fmla="*/ 352460 h 2007826"/>
              <a:gd name="connsiteX5273" fmla="*/ 4986928 w 12192000"/>
              <a:gd name="connsiteY5273" fmla="*/ 356127 h 2007826"/>
              <a:gd name="connsiteX5274" fmla="*/ 5043969 w 12192000"/>
              <a:gd name="connsiteY5274" fmla="*/ 356127 h 2007826"/>
              <a:gd name="connsiteX5275" fmla="*/ 5056084 w 12192000"/>
              <a:gd name="connsiteY5275" fmla="*/ 345887 h 2007826"/>
              <a:gd name="connsiteX5276" fmla="*/ 5029187 w 12192000"/>
              <a:gd name="connsiteY5276" fmla="*/ 341267 h 2007826"/>
              <a:gd name="connsiteX5277" fmla="*/ 5017405 w 12192000"/>
              <a:gd name="connsiteY5277" fmla="*/ 339660 h 2007826"/>
              <a:gd name="connsiteX5278" fmla="*/ 6595301 w 12192000"/>
              <a:gd name="connsiteY5278" fmla="*/ 337790 h 2007826"/>
              <a:gd name="connsiteX5279" fmla="*/ 6575012 w 12192000"/>
              <a:gd name="connsiteY5279" fmla="*/ 342791 h 2007826"/>
              <a:gd name="connsiteX5280" fmla="*/ 6567249 w 12192000"/>
              <a:gd name="connsiteY5280" fmla="*/ 342839 h 2007826"/>
              <a:gd name="connsiteX5281" fmla="*/ 6569393 w 12192000"/>
              <a:gd name="connsiteY5281" fmla="*/ 356699 h 2007826"/>
              <a:gd name="connsiteX5282" fmla="*/ 6575584 w 12192000"/>
              <a:gd name="connsiteY5282" fmla="*/ 343077 h 2007826"/>
              <a:gd name="connsiteX5283" fmla="*/ 6598158 w 12192000"/>
              <a:gd name="connsiteY5283" fmla="*/ 344315 h 2007826"/>
              <a:gd name="connsiteX5284" fmla="*/ 6595301 w 12192000"/>
              <a:gd name="connsiteY5284" fmla="*/ 337790 h 2007826"/>
              <a:gd name="connsiteX5285" fmla="*/ 8517207 w 12192000"/>
              <a:gd name="connsiteY5285" fmla="*/ 337170 h 2007826"/>
              <a:gd name="connsiteX5286" fmla="*/ 8511444 w 12192000"/>
              <a:gd name="connsiteY5286" fmla="*/ 351030 h 2007826"/>
              <a:gd name="connsiteX5287" fmla="*/ 8517207 w 12192000"/>
              <a:gd name="connsiteY5287" fmla="*/ 337170 h 2007826"/>
              <a:gd name="connsiteX5288" fmla="*/ 6681740 w 12192000"/>
              <a:gd name="connsiteY5288" fmla="*/ 337028 h 2007826"/>
              <a:gd name="connsiteX5289" fmla="*/ 6681692 w 12192000"/>
              <a:gd name="connsiteY5289" fmla="*/ 360747 h 2007826"/>
              <a:gd name="connsiteX5290" fmla="*/ 6686264 w 12192000"/>
              <a:gd name="connsiteY5290" fmla="*/ 361033 h 2007826"/>
              <a:gd name="connsiteX5291" fmla="*/ 6687122 w 12192000"/>
              <a:gd name="connsiteY5291" fmla="*/ 349745 h 2007826"/>
              <a:gd name="connsiteX5292" fmla="*/ 6698266 w 12192000"/>
              <a:gd name="connsiteY5292" fmla="*/ 355603 h 2007826"/>
              <a:gd name="connsiteX5293" fmla="*/ 6706124 w 12192000"/>
              <a:gd name="connsiteY5293" fmla="*/ 350174 h 2007826"/>
              <a:gd name="connsiteX5294" fmla="*/ 6706315 w 12192000"/>
              <a:gd name="connsiteY5294" fmla="*/ 365844 h 2007826"/>
              <a:gd name="connsiteX5295" fmla="*/ 6709601 w 12192000"/>
              <a:gd name="connsiteY5295" fmla="*/ 340790 h 2007826"/>
              <a:gd name="connsiteX5296" fmla="*/ 6701409 w 12192000"/>
              <a:gd name="connsiteY5296" fmla="*/ 346554 h 2007826"/>
              <a:gd name="connsiteX5297" fmla="*/ 6699504 w 12192000"/>
              <a:gd name="connsiteY5297" fmla="*/ 338695 h 2007826"/>
              <a:gd name="connsiteX5298" fmla="*/ 6685788 w 12192000"/>
              <a:gd name="connsiteY5298" fmla="*/ 347697 h 2007826"/>
              <a:gd name="connsiteX5299" fmla="*/ 6691456 w 12192000"/>
              <a:gd name="connsiteY5299" fmla="*/ 337028 h 2007826"/>
              <a:gd name="connsiteX5300" fmla="*/ 6681740 w 12192000"/>
              <a:gd name="connsiteY5300" fmla="*/ 337028 h 2007826"/>
              <a:gd name="connsiteX5301" fmla="*/ 7751558 w 12192000"/>
              <a:gd name="connsiteY5301" fmla="*/ 336666 h 2007826"/>
              <a:gd name="connsiteX5302" fmla="*/ 7745349 w 12192000"/>
              <a:gd name="connsiteY5302" fmla="*/ 337409 h 2007826"/>
              <a:gd name="connsiteX5303" fmla="*/ 7751558 w 12192000"/>
              <a:gd name="connsiteY5303" fmla="*/ 336666 h 2007826"/>
              <a:gd name="connsiteX5304" fmla="*/ 6648498 w 12192000"/>
              <a:gd name="connsiteY5304" fmla="*/ 336313 h 2007826"/>
              <a:gd name="connsiteX5305" fmla="*/ 6630258 w 12192000"/>
              <a:gd name="connsiteY5305" fmla="*/ 348697 h 2007826"/>
              <a:gd name="connsiteX5306" fmla="*/ 6629972 w 12192000"/>
              <a:gd name="connsiteY5306" fmla="*/ 361795 h 2007826"/>
              <a:gd name="connsiteX5307" fmla="*/ 6639354 w 12192000"/>
              <a:gd name="connsiteY5307" fmla="*/ 347173 h 2007826"/>
              <a:gd name="connsiteX5308" fmla="*/ 6657213 w 12192000"/>
              <a:gd name="connsiteY5308" fmla="*/ 352079 h 2007826"/>
              <a:gd name="connsiteX5309" fmla="*/ 6652546 w 12192000"/>
              <a:gd name="connsiteY5309" fmla="*/ 362319 h 2007826"/>
              <a:gd name="connsiteX5310" fmla="*/ 6671120 w 12192000"/>
              <a:gd name="connsiteY5310" fmla="*/ 347316 h 2007826"/>
              <a:gd name="connsiteX5311" fmla="*/ 6672072 w 12192000"/>
              <a:gd name="connsiteY5311" fmla="*/ 342886 h 2007826"/>
              <a:gd name="connsiteX5312" fmla="*/ 6665119 w 12192000"/>
              <a:gd name="connsiteY5312" fmla="*/ 348364 h 2007826"/>
              <a:gd name="connsiteX5313" fmla="*/ 6648641 w 12192000"/>
              <a:gd name="connsiteY5313" fmla="*/ 346173 h 2007826"/>
              <a:gd name="connsiteX5314" fmla="*/ 6648498 w 12192000"/>
              <a:gd name="connsiteY5314" fmla="*/ 336313 h 2007826"/>
              <a:gd name="connsiteX5315" fmla="*/ 6610350 w 12192000"/>
              <a:gd name="connsiteY5315" fmla="*/ 335599 h 2007826"/>
              <a:gd name="connsiteX5316" fmla="*/ 6600539 w 12192000"/>
              <a:gd name="connsiteY5316" fmla="*/ 361176 h 2007826"/>
              <a:gd name="connsiteX5317" fmla="*/ 6605921 w 12192000"/>
              <a:gd name="connsiteY5317" fmla="*/ 361081 h 2007826"/>
              <a:gd name="connsiteX5318" fmla="*/ 6605445 w 12192000"/>
              <a:gd name="connsiteY5318" fmla="*/ 355651 h 2007826"/>
              <a:gd name="connsiteX5319" fmla="*/ 6610541 w 12192000"/>
              <a:gd name="connsiteY5319" fmla="*/ 356222 h 2007826"/>
              <a:gd name="connsiteX5320" fmla="*/ 6610350 w 12192000"/>
              <a:gd name="connsiteY5320" fmla="*/ 335599 h 2007826"/>
              <a:gd name="connsiteX5321" fmla="*/ 7720680 w 12192000"/>
              <a:gd name="connsiteY5321" fmla="*/ 335027 h 2007826"/>
              <a:gd name="connsiteX5322" fmla="*/ 7720680 w 12192000"/>
              <a:gd name="connsiteY5322" fmla="*/ 335027 h 2007826"/>
              <a:gd name="connsiteX5323" fmla="*/ 7539038 w 12192000"/>
              <a:gd name="connsiteY5323" fmla="*/ 334408 h 2007826"/>
              <a:gd name="connsiteX5324" fmla="*/ 7551944 w 12192000"/>
              <a:gd name="connsiteY5324" fmla="*/ 341172 h 2007826"/>
              <a:gd name="connsiteX5325" fmla="*/ 7539038 w 12192000"/>
              <a:gd name="connsiteY5325" fmla="*/ 334408 h 2007826"/>
              <a:gd name="connsiteX5326" fmla="*/ 6414992 w 12192000"/>
              <a:gd name="connsiteY5326" fmla="*/ 333456 h 2007826"/>
              <a:gd name="connsiteX5327" fmla="*/ 6400991 w 12192000"/>
              <a:gd name="connsiteY5327" fmla="*/ 333551 h 2007826"/>
              <a:gd name="connsiteX5328" fmla="*/ 6414992 w 12192000"/>
              <a:gd name="connsiteY5328" fmla="*/ 333456 h 2007826"/>
              <a:gd name="connsiteX5329" fmla="*/ 5116271 w 12192000"/>
              <a:gd name="connsiteY5329" fmla="*/ 333456 h 2007826"/>
              <a:gd name="connsiteX5330" fmla="*/ 5108238 w 12192000"/>
              <a:gd name="connsiteY5330" fmla="*/ 341314 h 2007826"/>
              <a:gd name="connsiteX5331" fmla="*/ 5107380 w 12192000"/>
              <a:gd name="connsiteY5331" fmla="*/ 335170 h 2007826"/>
              <a:gd name="connsiteX5332" fmla="*/ 5079335 w 12192000"/>
              <a:gd name="connsiteY5332" fmla="*/ 337409 h 2007826"/>
              <a:gd name="connsiteX5333" fmla="*/ 5067246 w 12192000"/>
              <a:gd name="connsiteY5333" fmla="*/ 343029 h 2007826"/>
              <a:gd name="connsiteX5334" fmla="*/ 5072537 w 12192000"/>
              <a:gd name="connsiteY5334" fmla="*/ 351317 h 2007826"/>
              <a:gd name="connsiteX5335" fmla="*/ 5113086 w 12192000"/>
              <a:gd name="connsiteY5335" fmla="*/ 355508 h 2007826"/>
              <a:gd name="connsiteX5336" fmla="*/ 5132528 w 12192000"/>
              <a:gd name="connsiteY5336" fmla="*/ 340648 h 2007826"/>
              <a:gd name="connsiteX5337" fmla="*/ 5116271 w 12192000"/>
              <a:gd name="connsiteY5337" fmla="*/ 333456 h 2007826"/>
              <a:gd name="connsiteX5338" fmla="*/ 7518244 w 12192000"/>
              <a:gd name="connsiteY5338" fmla="*/ 332783 h 2007826"/>
              <a:gd name="connsiteX5339" fmla="*/ 7510558 w 12192000"/>
              <a:gd name="connsiteY5339" fmla="*/ 333170 h 2007826"/>
              <a:gd name="connsiteX5340" fmla="*/ 7518464 w 12192000"/>
              <a:gd name="connsiteY5340" fmla="*/ 340505 h 2007826"/>
              <a:gd name="connsiteX5341" fmla="*/ 7518244 w 12192000"/>
              <a:gd name="connsiteY5341" fmla="*/ 332783 h 2007826"/>
              <a:gd name="connsiteX5342" fmla="*/ 8642488 w 12192000"/>
              <a:gd name="connsiteY5342" fmla="*/ 332174 h 2007826"/>
              <a:gd name="connsiteX5343" fmla="*/ 8636460 w 12192000"/>
              <a:gd name="connsiteY5343" fmla="*/ 333360 h 2007826"/>
              <a:gd name="connsiteX5344" fmla="*/ 8642488 w 12192000"/>
              <a:gd name="connsiteY5344" fmla="*/ 332174 h 2007826"/>
              <a:gd name="connsiteX5345" fmla="*/ 8655487 w 12192000"/>
              <a:gd name="connsiteY5345" fmla="*/ 331922 h 2007826"/>
              <a:gd name="connsiteX5346" fmla="*/ 8649366 w 12192000"/>
              <a:gd name="connsiteY5346" fmla="*/ 332645 h 2007826"/>
              <a:gd name="connsiteX5347" fmla="*/ 8655487 w 12192000"/>
              <a:gd name="connsiteY5347" fmla="*/ 331922 h 2007826"/>
              <a:gd name="connsiteX5348" fmla="*/ 8399209 w 12192000"/>
              <a:gd name="connsiteY5348" fmla="*/ 331843 h 2007826"/>
              <a:gd name="connsiteX5349" fmla="*/ 8393001 w 12192000"/>
              <a:gd name="connsiteY5349" fmla="*/ 332741 h 2007826"/>
              <a:gd name="connsiteX5350" fmla="*/ 8399209 w 12192000"/>
              <a:gd name="connsiteY5350" fmla="*/ 331843 h 2007826"/>
              <a:gd name="connsiteX5351" fmla="*/ 9622432 w 12192000"/>
              <a:gd name="connsiteY5351" fmla="*/ 331837 h 2007826"/>
              <a:gd name="connsiteX5352" fmla="*/ 9616297 w 12192000"/>
              <a:gd name="connsiteY5352" fmla="*/ 332741 h 2007826"/>
              <a:gd name="connsiteX5353" fmla="*/ 9622432 w 12192000"/>
              <a:gd name="connsiteY5353" fmla="*/ 331837 h 2007826"/>
              <a:gd name="connsiteX5354" fmla="*/ 6448187 w 12192000"/>
              <a:gd name="connsiteY5354" fmla="*/ 331360 h 2007826"/>
              <a:gd name="connsiteX5355" fmla="*/ 6454188 w 12192000"/>
              <a:gd name="connsiteY5355" fmla="*/ 351317 h 2007826"/>
              <a:gd name="connsiteX5356" fmla="*/ 6457712 w 12192000"/>
              <a:gd name="connsiteY5356" fmla="*/ 351317 h 2007826"/>
              <a:gd name="connsiteX5357" fmla="*/ 6458522 w 12192000"/>
              <a:gd name="connsiteY5357" fmla="*/ 340267 h 2007826"/>
              <a:gd name="connsiteX5358" fmla="*/ 6469713 w 12192000"/>
              <a:gd name="connsiteY5358" fmla="*/ 346077 h 2007826"/>
              <a:gd name="connsiteX5359" fmla="*/ 6481524 w 12192000"/>
              <a:gd name="connsiteY5359" fmla="*/ 335551 h 2007826"/>
              <a:gd name="connsiteX5360" fmla="*/ 6482144 w 12192000"/>
              <a:gd name="connsiteY5360" fmla="*/ 332170 h 2007826"/>
              <a:gd name="connsiteX5361" fmla="*/ 6448187 w 12192000"/>
              <a:gd name="connsiteY5361" fmla="*/ 331360 h 2007826"/>
              <a:gd name="connsiteX5362" fmla="*/ 6431870 w 12192000"/>
              <a:gd name="connsiteY5362" fmla="*/ 329181 h 2007826"/>
              <a:gd name="connsiteX5363" fmla="*/ 6426042 w 12192000"/>
              <a:gd name="connsiteY5363" fmla="*/ 336075 h 2007826"/>
              <a:gd name="connsiteX5364" fmla="*/ 6441948 w 12192000"/>
              <a:gd name="connsiteY5364" fmla="*/ 333503 h 2007826"/>
              <a:gd name="connsiteX5365" fmla="*/ 6431870 w 12192000"/>
              <a:gd name="connsiteY5365" fmla="*/ 329181 h 2007826"/>
              <a:gd name="connsiteX5366" fmla="*/ 6303430 w 12192000"/>
              <a:gd name="connsiteY5366" fmla="*/ 327133 h 2007826"/>
              <a:gd name="connsiteX5367" fmla="*/ 6297168 w 12192000"/>
              <a:gd name="connsiteY5367" fmla="*/ 327930 h 2007826"/>
              <a:gd name="connsiteX5368" fmla="*/ 6303430 w 12192000"/>
              <a:gd name="connsiteY5368" fmla="*/ 327133 h 2007826"/>
              <a:gd name="connsiteX5369" fmla="*/ 6098690 w 12192000"/>
              <a:gd name="connsiteY5369" fmla="*/ 327107 h 2007826"/>
              <a:gd name="connsiteX5370" fmla="*/ 6092382 w 12192000"/>
              <a:gd name="connsiteY5370" fmla="*/ 327930 h 2007826"/>
              <a:gd name="connsiteX5371" fmla="*/ 6098690 w 12192000"/>
              <a:gd name="connsiteY5371" fmla="*/ 327107 h 2007826"/>
              <a:gd name="connsiteX5372" fmla="*/ 6265324 w 12192000"/>
              <a:gd name="connsiteY5372" fmla="*/ 327062 h 2007826"/>
              <a:gd name="connsiteX5373" fmla="*/ 6259068 w 12192000"/>
              <a:gd name="connsiteY5373" fmla="*/ 328073 h 2007826"/>
              <a:gd name="connsiteX5374" fmla="*/ 6265324 w 12192000"/>
              <a:gd name="connsiteY5374" fmla="*/ 327062 h 2007826"/>
              <a:gd name="connsiteX5375" fmla="*/ 9046970 w 12192000"/>
              <a:gd name="connsiteY5375" fmla="*/ 326956 h 2007826"/>
              <a:gd name="connsiteX5376" fmla="*/ 9040748 w 12192000"/>
              <a:gd name="connsiteY5376" fmla="*/ 327787 h 2007826"/>
              <a:gd name="connsiteX5377" fmla="*/ 9046970 w 12192000"/>
              <a:gd name="connsiteY5377" fmla="*/ 326956 h 2007826"/>
              <a:gd name="connsiteX5378" fmla="*/ 3361070 w 12192000"/>
              <a:gd name="connsiteY5378" fmla="*/ 325453 h 2007826"/>
              <a:gd name="connsiteX5379" fmla="*/ 3350396 w 12192000"/>
              <a:gd name="connsiteY5379" fmla="*/ 334455 h 2007826"/>
              <a:gd name="connsiteX5380" fmla="*/ 3317052 w 12192000"/>
              <a:gd name="connsiteY5380" fmla="*/ 340123 h 2007826"/>
              <a:gd name="connsiteX5381" fmla="*/ 3312574 w 12192000"/>
              <a:gd name="connsiteY5381" fmla="*/ 338313 h 2007826"/>
              <a:gd name="connsiteX5382" fmla="*/ 3293023 w 12192000"/>
              <a:gd name="connsiteY5382" fmla="*/ 346363 h 2007826"/>
              <a:gd name="connsiteX5383" fmla="*/ 3288021 w 12192000"/>
              <a:gd name="connsiteY5383" fmla="*/ 339028 h 2007826"/>
              <a:gd name="connsiteX5384" fmla="*/ 3279059 w 12192000"/>
              <a:gd name="connsiteY5384" fmla="*/ 350506 h 2007826"/>
              <a:gd name="connsiteX5385" fmla="*/ 3276390 w 12192000"/>
              <a:gd name="connsiteY5385" fmla="*/ 343124 h 2007826"/>
              <a:gd name="connsiteX5386" fmla="*/ 3260007 w 12192000"/>
              <a:gd name="connsiteY5386" fmla="*/ 348506 h 2007826"/>
              <a:gd name="connsiteX5387" fmla="*/ 3202712 w 12192000"/>
              <a:gd name="connsiteY5387" fmla="*/ 360747 h 2007826"/>
              <a:gd name="connsiteX5388" fmla="*/ 3199139 w 12192000"/>
              <a:gd name="connsiteY5388" fmla="*/ 355555 h 2007826"/>
              <a:gd name="connsiteX5389" fmla="*/ 3187184 w 12192000"/>
              <a:gd name="connsiteY5389" fmla="*/ 361795 h 2007826"/>
              <a:gd name="connsiteX5390" fmla="*/ 3185991 w 12192000"/>
              <a:gd name="connsiteY5390" fmla="*/ 354412 h 2007826"/>
              <a:gd name="connsiteX5391" fmla="*/ 3169374 w 12192000"/>
              <a:gd name="connsiteY5391" fmla="*/ 362461 h 2007826"/>
              <a:gd name="connsiteX5392" fmla="*/ 3149226 w 12192000"/>
              <a:gd name="connsiteY5392" fmla="*/ 369034 h 2007826"/>
              <a:gd name="connsiteX5393" fmla="*/ 3145556 w 12192000"/>
              <a:gd name="connsiteY5393" fmla="*/ 362366 h 2007826"/>
              <a:gd name="connsiteX5394" fmla="*/ 3135086 w 12192000"/>
              <a:gd name="connsiteY5394" fmla="*/ 369320 h 2007826"/>
              <a:gd name="connsiteX5395" fmla="*/ 3133473 w 12192000"/>
              <a:gd name="connsiteY5395" fmla="*/ 361652 h 2007826"/>
              <a:gd name="connsiteX5396" fmla="*/ 3161232 w 12192000"/>
              <a:gd name="connsiteY5396" fmla="*/ 360509 h 2007826"/>
              <a:gd name="connsiteX5397" fmla="*/ 3170850 w 12192000"/>
              <a:gd name="connsiteY5397" fmla="*/ 349840 h 2007826"/>
              <a:gd name="connsiteX5398" fmla="*/ 3173376 w 12192000"/>
              <a:gd name="connsiteY5398" fmla="*/ 357413 h 2007826"/>
              <a:gd name="connsiteX5399" fmla="*/ 3183278 w 12192000"/>
              <a:gd name="connsiteY5399" fmla="*/ 348935 h 2007826"/>
              <a:gd name="connsiteX5400" fmla="*/ 3190802 w 12192000"/>
              <a:gd name="connsiteY5400" fmla="*/ 351935 h 2007826"/>
              <a:gd name="connsiteX5401" fmla="*/ 3199948 w 12192000"/>
              <a:gd name="connsiteY5401" fmla="*/ 345982 h 2007826"/>
              <a:gd name="connsiteX5402" fmla="*/ 3201473 w 12192000"/>
              <a:gd name="connsiteY5402" fmla="*/ 352507 h 2007826"/>
              <a:gd name="connsiteX5403" fmla="*/ 3209333 w 12192000"/>
              <a:gd name="connsiteY5403" fmla="*/ 344076 h 2007826"/>
              <a:gd name="connsiteX5404" fmla="*/ 3211047 w 12192000"/>
              <a:gd name="connsiteY5404" fmla="*/ 352602 h 2007826"/>
              <a:gd name="connsiteX5405" fmla="*/ 3221098 w 12192000"/>
              <a:gd name="connsiteY5405" fmla="*/ 342219 h 2007826"/>
              <a:gd name="connsiteX5406" fmla="*/ 3234625 w 12192000"/>
              <a:gd name="connsiteY5406" fmla="*/ 340742 h 2007826"/>
              <a:gd name="connsiteX5407" fmla="*/ 3247575 w 12192000"/>
              <a:gd name="connsiteY5407" fmla="*/ 342124 h 2007826"/>
              <a:gd name="connsiteX5408" fmla="*/ 3251148 w 12192000"/>
              <a:gd name="connsiteY5408" fmla="*/ 345743 h 2007826"/>
              <a:gd name="connsiteX5409" fmla="*/ 3261434 w 12192000"/>
              <a:gd name="connsiteY5409" fmla="*/ 335979 h 2007826"/>
              <a:gd name="connsiteX5410" fmla="*/ 3263013 w 12192000"/>
              <a:gd name="connsiteY5410" fmla="*/ 341647 h 2007826"/>
              <a:gd name="connsiteX5411" fmla="*/ 3288927 w 12192000"/>
              <a:gd name="connsiteY5411" fmla="*/ 333788 h 2007826"/>
              <a:gd name="connsiteX5412" fmla="*/ 3294211 w 12192000"/>
              <a:gd name="connsiteY5412" fmla="*/ 337456 h 2007826"/>
              <a:gd name="connsiteX5413" fmla="*/ 3299493 w 12192000"/>
              <a:gd name="connsiteY5413" fmla="*/ 330931 h 2007826"/>
              <a:gd name="connsiteX5414" fmla="*/ 3301252 w 12192000"/>
              <a:gd name="connsiteY5414" fmla="*/ 337551 h 2007826"/>
              <a:gd name="connsiteX5415" fmla="*/ 3329020 w 12192000"/>
              <a:gd name="connsiteY5415" fmla="*/ 327120 h 2007826"/>
              <a:gd name="connsiteX5416" fmla="*/ 3329306 w 12192000"/>
              <a:gd name="connsiteY5416" fmla="*/ 332264 h 2007826"/>
              <a:gd name="connsiteX5417" fmla="*/ 3361070 w 12192000"/>
              <a:gd name="connsiteY5417" fmla="*/ 325453 h 2007826"/>
              <a:gd name="connsiteX5418" fmla="*/ 2815227 w 12192000"/>
              <a:gd name="connsiteY5418" fmla="*/ 324977 h 2007826"/>
              <a:gd name="connsiteX5419" fmla="*/ 2815227 w 12192000"/>
              <a:gd name="connsiteY5419" fmla="*/ 324977 h 2007826"/>
              <a:gd name="connsiteX5420" fmla="*/ 6211348 w 12192000"/>
              <a:gd name="connsiteY5420" fmla="*/ 324406 h 2007826"/>
              <a:gd name="connsiteX5421" fmla="*/ 6211348 w 12192000"/>
              <a:gd name="connsiteY5421" fmla="*/ 324406 h 2007826"/>
              <a:gd name="connsiteX5422" fmla="*/ 6500670 w 12192000"/>
              <a:gd name="connsiteY5422" fmla="*/ 324120 h 2007826"/>
              <a:gd name="connsiteX5423" fmla="*/ 6491859 w 12192000"/>
              <a:gd name="connsiteY5423" fmla="*/ 336790 h 2007826"/>
              <a:gd name="connsiteX5424" fmla="*/ 6500670 w 12192000"/>
              <a:gd name="connsiteY5424" fmla="*/ 324120 h 2007826"/>
              <a:gd name="connsiteX5425" fmla="*/ 2829188 w 12192000"/>
              <a:gd name="connsiteY5425" fmla="*/ 324072 h 2007826"/>
              <a:gd name="connsiteX5426" fmla="*/ 2829188 w 12192000"/>
              <a:gd name="connsiteY5426" fmla="*/ 324072 h 2007826"/>
              <a:gd name="connsiteX5427" fmla="*/ 2805754 w 12192000"/>
              <a:gd name="connsiteY5427" fmla="*/ 324072 h 2007826"/>
              <a:gd name="connsiteX5428" fmla="*/ 2804803 w 12192000"/>
              <a:gd name="connsiteY5428" fmla="*/ 338266 h 2007826"/>
              <a:gd name="connsiteX5429" fmla="*/ 2805754 w 12192000"/>
              <a:gd name="connsiteY5429" fmla="*/ 324072 h 2007826"/>
              <a:gd name="connsiteX5430" fmla="*/ 5678017 w 12192000"/>
              <a:gd name="connsiteY5430" fmla="*/ 323453 h 2007826"/>
              <a:gd name="connsiteX5431" fmla="*/ 5678017 w 12192000"/>
              <a:gd name="connsiteY5431" fmla="*/ 323453 h 2007826"/>
              <a:gd name="connsiteX5432" fmla="*/ 8561545 w 12192000"/>
              <a:gd name="connsiteY5432" fmla="*/ 322881 h 2007826"/>
              <a:gd name="connsiteX5433" fmla="*/ 8570880 w 12192000"/>
              <a:gd name="connsiteY5433" fmla="*/ 333598 h 2007826"/>
              <a:gd name="connsiteX5434" fmla="*/ 8622696 w 12192000"/>
              <a:gd name="connsiteY5434" fmla="*/ 339599 h 2007826"/>
              <a:gd name="connsiteX5435" fmla="*/ 8632983 w 12192000"/>
              <a:gd name="connsiteY5435" fmla="*/ 338599 h 2007826"/>
              <a:gd name="connsiteX5436" fmla="*/ 8635269 w 12192000"/>
              <a:gd name="connsiteY5436" fmla="*/ 349411 h 2007826"/>
              <a:gd name="connsiteX5437" fmla="*/ 8685847 w 12192000"/>
              <a:gd name="connsiteY5437" fmla="*/ 344743 h 2007826"/>
              <a:gd name="connsiteX5438" fmla="*/ 8687657 w 12192000"/>
              <a:gd name="connsiteY5438" fmla="*/ 354174 h 2007826"/>
              <a:gd name="connsiteX5439" fmla="*/ 8696991 w 12192000"/>
              <a:gd name="connsiteY5439" fmla="*/ 344791 h 2007826"/>
              <a:gd name="connsiteX5440" fmla="*/ 8684990 w 12192000"/>
              <a:gd name="connsiteY5440" fmla="*/ 373988 h 2007826"/>
              <a:gd name="connsiteX5441" fmla="*/ 8698515 w 12192000"/>
              <a:gd name="connsiteY5441" fmla="*/ 363080 h 2007826"/>
              <a:gd name="connsiteX5442" fmla="*/ 8709374 w 12192000"/>
              <a:gd name="connsiteY5442" fmla="*/ 374083 h 2007826"/>
              <a:gd name="connsiteX5443" fmla="*/ 8663463 w 12192000"/>
              <a:gd name="connsiteY5443" fmla="*/ 369891 h 2007826"/>
              <a:gd name="connsiteX5444" fmla="*/ 8668797 w 12192000"/>
              <a:gd name="connsiteY5444" fmla="*/ 356127 h 2007826"/>
              <a:gd name="connsiteX5445" fmla="*/ 8673655 w 12192000"/>
              <a:gd name="connsiteY5445" fmla="*/ 355984 h 2007826"/>
              <a:gd name="connsiteX5446" fmla="*/ 8682418 w 12192000"/>
              <a:gd name="connsiteY5446" fmla="*/ 364366 h 2007826"/>
              <a:gd name="connsiteX5447" fmla="*/ 8663130 w 12192000"/>
              <a:gd name="connsiteY5447" fmla="*/ 350840 h 2007826"/>
              <a:gd name="connsiteX5448" fmla="*/ 8662749 w 12192000"/>
              <a:gd name="connsiteY5448" fmla="*/ 344648 h 2007826"/>
              <a:gd name="connsiteX5449" fmla="*/ 8640460 w 12192000"/>
              <a:gd name="connsiteY5449" fmla="*/ 371035 h 2007826"/>
              <a:gd name="connsiteX5450" fmla="*/ 8638746 w 12192000"/>
              <a:gd name="connsiteY5450" fmla="*/ 361366 h 2007826"/>
              <a:gd name="connsiteX5451" fmla="*/ 8644651 w 12192000"/>
              <a:gd name="connsiteY5451" fmla="*/ 360604 h 2007826"/>
              <a:gd name="connsiteX5452" fmla="*/ 8648413 w 12192000"/>
              <a:gd name="connsiteY5452" fmla="*/ 344457 h 2007826"/>
              <a:gd name="connsiteX5453" fmla="*/ 8626125 w 12192000"/>
              <a:gd name="connsiteY5453" fmla="*/ 367653 h 2007826"/>
              <a:gd name="connsiteX5454" fmla="*/ 8625315 w 12192000"/>
              <a:gd name="connsiteY5454" fmla="*/ 362795 h 2007826"/>
              <a:gd name="connsiteX5455" fmla="*/ 8625982 w 12192000"/>
              <a:gd name="connsiteY5455" fmla="*/ 347982 h 2007826"/>
              <a:gd name="connsiteX5456" fmla="*/ 8611838 w 12192000"/>
              <a:gd name="connsiteY5456" fmla="*/ 367701 h 2007826"/>
              <a:gd name="connsiteX5457" fmla="*/ 8610742 w 12192000"/>
              <a:gd name="connsiteY5457" fmla="*/ 362747 h 2007826"/>
              <a:gd name="connsiteX5458" fmla="*/ 8616505 w 12192000"/>
              <a:gd name="connsiteY5458" fmla="*/ 341933 h 2007826"/>
              <a:gd name="connsiteX5459" fmla="*/ 8604789 w 12192000"/>
              <a:gd name="connsiteY5459" fmla="*/ 352935 h 2007826"/>
              <a:gd name="connsiteX5460" fmla="*/ 8611314 w 12192000"/>
              <a:gd name="connsiteY5460" fmla="*/ 342028 h 2007826"/>
              <a:gd name="connsiteX5461" fmla="*/ 8580310 w 12192000"/>
              <a:gd name="connsiteY5461" fmla="*/ 337218 h 2007826"/>
              <a:gd name="connsiteX5462" fmla="*/ 8587263 w 12192000"/>
              <a:gd name="connsiteY5462" fmla="*/ 346410 h 2007826"/>
              <a:gd name="connsiteX5463" fmla="*/ 8583358 w 12192000"/>
              <a:gd name="connsiteY5463" fmla="*/ 346934 h 2007826"/>
              <a:gd name="connsiteX5464" fmla="*/ 8572404 w 12192000"/>
              <a:gd name="connsiteY5464" fmla="*/ 363033 h 2007826"/>
              <a:gd name="connsiteX5465" fmla="*/ 8581596 w 12192000"/>
              <a:gd name="connsiteY5465" fmla="*/ 339218 h 2007826"/>
              <a:gd name="connsiteX5466" fmla="*/ 8568594 w 12192000"/>
              <a:gd name="connsiteY5466" fmla="*/ 346696 h 2007826"/>
              <a:gd name="connsiteX5467" fmla="*/ 8566594 w 12192000"/>
              <a:gd name="connsiteY5467" fmla="*/ 334026 h 2007826"/>
              <a:gd name="connsiteX5468" fmla="*/ 8547687 w 12192000"/>
              <a:gd name="connsiteY5468" fmla="*/ 338027 h 2007826"/>
              <a:gd name="connsiteX5469" fmla="*/ 8547925 w 12192000"/>
              <a:gd name="connsiteY5469" fmla="*/ 326406 h 2007826"/>
              <a:gd name="connsiteX5470" fmla="*/ 8558831 w 12192000"/>
              <a:gd name="connsiteY5470" fmla="*/ 334312 h 2007826"/>
              <a:gd name="connsiteX5471" fmla="*/ 8561545 w 12192000"/>
              <a:gd name="connsiteY5471" fmla="*/ 322881 h 2007826"/>
              <a:gd name="connsiteX5472" fmla="*/ 6045914 w 12192000"/>
              <a:gd name="connsiteY5472" fmla="*/ 322834 h 2007826"/>
              <a:gd name="connsiteX5473" fmla="*/ 6043342 w 12192000"/>
              <a:gd name="connsiteY5473" fmla="*/ 327026 h 2007826"/>
              <a:gd name="connsiteX5474" fmla="*/ 6045914 w 12192000"/>
              <a:gd name="connsiteY5474" fmla="*/ 322834 h 2007826"/>
              <a:gd name="connsiteX5475" fmla="*/ 6078812 w 12192000"/>
              <a:gd name="connsiteY5475" fmla="*/ 322786 h 2007826"/>
              <a:gd name="connsiteX5476" fmla="*/ 6061672 w 12192000"/>
              <a:gd name="connsiteY5476" fmla="*/ 323215 h 2007826"/>
              <a:gd name="connsiteX5477" fmla="*/ 6050198 w 12192000"/>
              <a:gd name="connsiteY5477" fmla="*/ 333217 h 2007826"/>
              <a:gd name="connsiteX5478" fmla="*/ 6078812 w 12192000"/>
              <a:gd name="connsiteY5478" fmla="*/ 322786 h 2007826"/>
              <a:gd name="connsiteX5479" fmla="*/ 6514196 w 12192000"/>
              <a:gd name="connsiteY5479" fmla="*/ 322548 h 2007826"/>
              <a:gd name="connsiteX5480" fmla="*/ 6499813 w 12192000"/>
              <a:gd name="connsiteY5480" fmla="*/ 336551 h 2007826"/>
              <a:gd name="connsiteX5481" fmla="*/ 6515958 w 12192000"/>
              <a:gd name="connsiteY5481" fmla="*/ 339600 h 2007826"/>
              <a:gd name="connsiteX5482" fmla="*/ 6515243 w 12192000"/>
              <a:gd name="connsiteY5482" fmla="*/ 356127 h 2007826"/>
              <a:gd name="connsiteX5483" fmla="*/ 6518434 w 12192000"/>
              <a:gd name="connsiteY5483" fmla="*/ 355937 h 2007826"/>
              <a:gd name="connsiteX5484" fmla="*/ 6523102 w 12192000"/>
              <a:gd name="connsiteY5484" fmla="*/ 344506 h 2007826"/>
              <a:gd name="connsiteX5485" fmla="*/ 6521386 w 12192000"/>
              <a:gd name="connsiteY5485" fmla="*/ 336837 h 2007826"/>
              <a:gd name="connsiteX5486" fmla="*/ 6532769 w 12192000"/>
              <a:gd name="connsiteY5486" fmla="*/ 346506 h 2007826"/>
              <a:gd name="connsiteX5487" fmla="*/ 6537436 w 12192000"/>
              <a:gd name="connsiteY5487" fmla="*/ 331884 h 2007826"/>
              <a:gd name="connsiteX5488" fmla="*/ 6509052 w 12192000"/>
              <a:gd name="connsiteY5488" fmla="*/ 336694 h 2007826"/>
              <a:gd name="connsiteX5489" fmla="*/ 6514196 w 12192000"/>
              <a:gd name="connsiteY5489" fmla="*/ 322548 h 2007826"/>
              <a:gd name="connsiteX5490" fmla="*/ 7194987 w 12192000"/>
              <a:gd name="connsiteY5490" fmla="*/ 322232 h 2007826"/>
              <a:gd name="connsiteX5491" fmla="*/ 7188899 w 12192000"/>
              <a:gd name="connsiteY5491" fmla="*/ 323310 h 2007826"/>
              <a:gd name="connsiteX5492" fmla="*/ 7194987 w 12192000"/>
              <a:gd name="connsiteY5492" fmla="*/ 322232 h 2007826"/>
              <a:gd name="connsiteX5493" fmla="*/ 8308647 w 12192000"/>
              <a:gd name="connsiteY5493" fmla="*/ 322018 h 2007826"/>
              <a:gd name="connsiteX5494" fmla="*/ 8302418 w 12192000"/>
              <a:gd name="connsiteY5494" fmla="*/ 322929 h 2007826"/>
              <a:gd name="connsiteX5495" fmla="*/ 8308647 w 12192000"/>
              <a:gd name="connsiteY5495" fmla="*/ 322018 h 2007826"/>
              <a:gd name="connsiteX5496" fmla="*/ 5443957 w 12192000"/>
              <a:gd name="connsiteY5496" fmla="*/ 321405 h 2007826"/>
              <a:gd name="connsiteX5497" fmla="*/ 5443720 w 12192000"/>
              <a:gd name="connsiteY5497" fmla="*/ 329598 h 2007826"/>
              <a:gd name="connsiteX5498" fmla="*/ 5424627 w 12192000"/>
              <a:gd name="connsiteY5498" fmla="*/ 328693 h 2007826"/>
              <a:gd name="connsiteX5499" fmla="*/ 5424817 w 12192000"/>
              <a:gd name="connsiteY5499" fmla="*/ 322358 h 2007826"/>
              <a:gd name="connsiteX5500" fmla="*/ 5406963 w 12192000"/>
              <a:gd name="connsiteY5500" fmla="*/ 329264 h 2007826"/>
              <a:gd name="connsiteX5501" fmla="*/ 5381538 w 12192000"/>
              <a:gd name="connsiteY5501" fmla="*/ 322739 h 2007826"/>
              <a:gd name="connsiteX5502" fmla="*/ 5381681 w 12192000"/>
              <a:gd name="connsiteY5502" fmla="*/ 330645 h 2007826"/>
              <a:gd name="connsiteX5503" fmla="*/ 5375873 w 12192000"/>
              <a:gd name="connsiteY5503" fmla="*/ 330264 h 2007826"/>
              <a:gd name="connsiteX5504" fmla="*/ 5375824 w 12192000"/>
              <a:gd name="connsiteY5504" fmla="*/ 322596 h 2007826"/>
              <a:gd name="connsiteX5505" fmla="*/ 5365636 w 12192000"/>
              <a:gd name="connsiteY5505" fmla="*/ 327407 h 2007826"/>
              <a:gd name="connsiteX5506" fmla="*/ 5345495 w 12192000"/>
              <a:gd name="connsiteY5506" fmla="*/ 325216 h 2007826"/>
              <a:gd name="connsiteX5507" fmla="*/ 5342306 w 12192000"/>
              <a:gd name="connsiteY5507" fmla="*/ 327645 h 2007826"/>
              <a:gd name="connsiteX5508" fmla="*/ 5326783 w 12192000"/>
              <a:gd name="connsiteY5508" fmla="*/ 328693 h 2007826"/>
              <a:gd name="connsiteX5509" fmla="*/ 5324110 w 12192000"/>
              <a:gd name="connsiteY5509" fmla="*/ 322691 h 2007826"/>
              <a:gd name="connsiteX5510" fmla="*/ 5307724 w 12192000"/>
              <a:gd name="connsiteY5510" fmla="*/ 329836 h 2007826"/>
              <a:gd name="connsiteX5511" fmla="*/ 5271831 w 12192000"/>
              <a:gd name="connsiteY5511" fmla="*/ 333503 h 2007826"/>
              <a:gd name="connsiteX5512" fmla="*/ 5272024 w 12192000"/>
              <a:gd name="connsiteY5512" fmla="*/ 326121 h 2007826"/>
              <a:gd name="connsiteX5513" fmla="*/ 5265800 w 12192000"/>
              <a:gd name="connsiteY5513" fmla="*/ 332646 h 2007826"/>
              <a:gd name="connsiteX5514" fmla="*/ 5245565 w 12192000"/>
              <a:gd name="connsiteY5514" fmla="*/ 328788 h 2007826"/>
              <a:gd name="connsiteX5515" fmla="*/ 5228547 w 12192000"/>
              <a:gd name="connsiteY5515" fmla="*/ 331074 h 2007826"/>
              <a:gd name="connsiteX5516" fmla="*/ 5207882 w 12192000"/>
              <a:gd name="connsiteY5516" fmla="*/ 327835 h 2007826"/>
              <a:gd name="connsiteX5517" fmla="*/ 5199568 w 12192000"/>
              <a:gd name="connsiteY5517" fmla="*/ 335075 h 2007826"/>
              <a:gd name="connsiteX5518" fmla="*/ 5193353 w 12192000"/>
              <a:gd name="connsiteY5518" fmla="*/ 328740 h 2007826"/>
              <a:gd name="connsiteX5519" fmla="*/ 5183326 w 12192000"/>
              <a:gd name="connsiteY5519" fmla="*/ 337695 h 2007826"/>
              <a:gd name="connsiteX5520" fmla="*/ 5168705 w 12192000"/>
              <a:gd name="connsiteY5520" fmla="*/ 331312 h 2007826"/>
              <a:gd name="connsiteX5521" fmla="*/ 5151257 w 12192000"/>
              <a:gd name="connsiteY5521" fmla="*/ 335027 h 2007826"/>
              <a:gd name="connsiteX5522" fmla="*/ 5133955 w 12192000"/>
              <a:gd name="connsiteY5522" fmla="*/ 337313 h 2007826"/>
              <a:gd name="connsiteX5523" fmla="*/ 5134717 w 12192000"/>
              <a:gd name="connsiteY5523" fmla="*/ 349935 h 2007826"/>
              <a:gd name="connsiteX5524" fmla="*/ 5151114 w 12192000"/>
              <a:gd name="connsiteY5524" fmla="*/ 353365 h 2007826"/>
              <a:gd name="connsiteX5525" fmla="*/ 5147979 w 12192000"/>
              <a:gd name="connsiteY5525" fmla="*/ 346554 h 2007826"/>
              <a:gd name="connsiteX5526" fmla="*/ 5153160 w 12192000"/>
              <a:gd name="connsiteY5526" fmla="*/ 346506 h 2007826"/>
              <a:gd name="connsiteX5527" fmla="*/ 5153301 w 12192000"/>
              <a:gd name="connsiteY5527" fmla="*/ 352174 h 2007826"/>
              <a:gd name="connsiteX5528" fmla="*/ 5217743 w 12192000"/>
              <a:gd name="connsiteY5528" fmla="*/ 343886 h 2007826"/>
              <a:gd name="connsiteX5529" fmla="*/ 5243453 w 12192000"/>
              <a:gd name="connsiteY5529" fmla="*/ 342172 h 2007826"/>
              <a:gd name="connsiteX5530" fmla="*/ 5243696 w 12192000"/>
              <a:gd name="connsiteY5530" fmla="*/ 346697 h 2007826"/>
              <a:gd name="connsiteX5531" fmla="*/ 5264993 w 12192000"/>
              <a:gd name="connsiteY5531" fmla="*/ 348888 h 2007826"/>
              <a:gd name="connsiteX5532" fmla="*/ 5262342 w 12192000"/>
              <a:gd name="connsiteY5532" fmla="*/ 340457 h 2007826"/>
              <a:gd name="connsiteX5533" fmla="*/ 5268833 w 12192000"/>
              <a:gd name="connsiteY5533" fmla="*/ 344839 h 2007826"/>
              <a:gd name="connsiteX5534" fmla="*/ 5355160 w 12192000"/>
              <a:gd name="connsiteY5534" fmla="*/ 338552 h 2007826"/>
              <a:gd name="connsiteX5535" fmla="*/ 5374873 w 12192000"/>
              <a:gd name="connsiteY5535" fmla="*/ 340933 h 2007826"/>
              <a:gd name="connsiteX5536" fmla="*/ 5412343 w 12192000"/>
              <a:gd name="connsiteY5536" fmla="*/ 333170 h 2007826"/>
              <a:gd name="connsiteX5537" fmla="*/ 5426436 w 12192000"/>
              <a:gd name="connsiteY5537" fmla="*/ 332551 h 2007826"/>
              <a:gd name="connsiteX5538" fmla="*/ 5442005 w 12192000"/>
              <a:gd name="connsiteY5538" fmla="*/ 335789 h 2007826"/>
              <a:gd name="connsiteX5539" fmla="*/ 5453289 w 12192000"/>
              <a:gd name="connsiteY5539" fmla="*/ 329931 h 2007826"/>
              <a:gd name="connsiteX5540" fmla="*/ 5443957 w 12192000"/>
              <a:gd name="connsiteY5540" fmla="*/ 321405 h 2007826"/>
              <a:gd name="connsiteX5541" fmla="*/ 9382839 w 12192000"/>
              <a:gd name="connsiteY5541" fmla="*/ 320405 h 2007826"/>
              <a:gd name="connsiteX5542" fmla="*/ 9382839 w 12192000"/>
              <a:gd name="connsiteY5542" fmla="*/ 320405 h 2007826"/>
              <a:gd name="connsiteX5543" fmla="*/ 9372743 w 12192000"/>
              <a:gd name="connsiteY5543" fmla="*/ 319881 h 2007826"/>
              <a:gd name="connsiteX5544" fmla="*/ 9372743 w 12192000"/>
              <a:gd name="connsiteY5544" fmla="*/ 319881 h 2007826"/>
              <a:gd name="connsiteX5545" fmla="*/ 6230589 w 12192000"/>
              <a:gd name="connsiteY5545" fmla="*/ 319833 h 2007826"/>
              <a:gd name="connsiteX5546" fmla="*/ 6218158 w 12192000"/>
              <a:gd name="connsiteY5546" fmla="*/ 333027 h 2007826"/>
              <a:gd name="connsiteX5547" fmla="*/ 6233494 w 12192000"/>
              <a:gd name="connsiteY5547" fmla="*/ 326216 h 2007826"/>
              <a:gd name="connsiteX5548" fmla="*/ 6237065 w 12192000"/>
              <a:gd name="connsiteY5548" fmla="*/ 333694 h 2007826"/>
              <a:gd name="connsiteX5549" fmla="*/ 6244733 w 12192000"/>
              <a:gd name="connsiteY5549" fmla="*/ 322882 h 2007826"/>
              <a:gd name="connsiteX5550" fmla="*/ 6234970 w 12192000"/>
              <a:gd name="connsiteY5550" fmla="*/ 324263 h 2007826"/>
              <a:gd name="connsiteX5551" fmla="*/ 6205633 w 12192000"/>
              <a:gd name="connsiteY5551" fmla="*/ 319833 h 2007826"/>
              <a:gd name="connsiteX5552" fmla="*/ 6196680 w 12192000"/>
              <a:gd name="connsiteY5552" fmla="*/ 332027 h 2007826"/>
              <a:gd name="connsiteX5553" fmla="*/ 6205633 w 12192000"/>
              <a:gd name="connsiteY5553" fmla="*/ 319833 h 2007826"/>
              <a:gd name="connsiteX5554" fmla="*/ 8360759 w 12192000"/>
              <a:gd name="connsiteY5554" fmla="*/ 319643 h 2007826"/>
              <a:gd name="connsiteX5555" fmla="*/ 8357711 w 12192000"/>
              <a:gd name="connsiteY5555" fmla="*/ 333313 h 2007826"/>
              <a:gd name="connsiteX5556" fmla="*/ 8360759 w 12192000"/>
              <a:gd name="connsiteY5556" fmla="*/ 319643 h 2007826"/>
              <a:gd name="connsiteX5557" fmla="*/ 5782954 w 12192000"/>
              <a:gd name="connsiteY5557" fmla="*/ 319643 h 2007826"/>
              <a:gd name="connsiteX5558" fmla="*/ 5780430 w 12192000"/>
              <a:gd name="connsiteY5558" fmla="*/ 331503 h 2007826"/>
              <a:gd name="connsiteX5559" fmla="*/ 5782954 w 12192000"/>
              <a:gd name="connsiteY5559" fmla="*/ 319643 h 2007826"/>
              <a:gd name="connsiteX5560" fmla="*/ 5882224 w 12192000"/>
              <a:gd name="connsiteY5560" fmla="*/ 319548 h 2007826"/>
              <a:gd name="connsiteX5561" fmla="*/ 5882224 w 12192000"/>
              <a:gd name="connsiteY5561" fmla="*/ 319548 h 2007826"/>
              <a:gd name="connsiteX5562" fmla="*/ 5896411 w 12192000"/>
              <a:gd name="connsiteY5562" fmla="*/ 319262 h 2007826"/>
              <a:gd name="connsiteX5563" fmla="*/ 5896411 w 12192000"/>
              <a:gd name="connsiteY5563" fmla="*/ 319262 h 2007826"/>
              <a:gd name="connsiteX5564" fmla="*/ 8374380 w 12192000"/>
              <a:gd name="connsiteY5564" fmla="*/ 319214 h 2007826"/>
              <a:gd name="connsiteX5565" fmla="*/ 8368998 w 12192000"/>
              <a:gd name="connsiteY5565" fmla="*/ 332217 h 2007826"/>
              <a:gd name="connsiteX5566" fmla="*/ 8374380 w 12192000"/>
              <a:gd name="connsiteY5566" fmla="*/ 319214 h 2007826"/>
              <a:gd name="connsiteX5567" fmla="*/ 2214559 w 12192000"/>
              <a:gd name="connsiteY5567" fmla="*/ 319071 h 2007826"/>
              <a:gd name="connsiteX5568" fmla="*/ 2197657 w 12192000"/>
              <a:gd name="connsiteY5568" fmla="*/ 324548 h 2007826"/>
              <a:gd name="connsiteX5569" fmla="*/ 2214559 w 12192000"/>
              <a:gd name="connsiteY5569" fmla="*/ 319071 h 2007826"/>
              <a:gd name="connsiteX5570" fmla="*/ 5667018 w 12192000"/>
              <a:gd name="connsiteY5570" fmla="*/ 318928 h 2007826"/>
              <a:gd name="connsiteX5571" fmla="*/ 5667018 w 12192000"/>
              <a:gd name="connsiteY5571" fmla="*/ 318928 h 2007826"/>
              <a:gd name="connsiteX5572" fmla="*/ 5521851 w 12192000"/>
              <a:gd name="connsiteY5572" fmla="*/ 318643 h 2007826"/>
              <a:gd name="connsiteX5573" fmla="*/ 5515900 w 12192000"/>
              <a:gd name="connsiteY5573" fmla="*/ 335694 h 2007826"/>
              <a:gd name="connsiteX5574" fmla="*/ 5521851 w 12192000"/>
              <a:gd name="connsiteY5574" fmla="*/ 318643 h 2007826"/>
              <a:gd name="connsiteX5575" fmla="*/ 8539162 w 12192000"/>
              <a:gd name="connsiteY5575" fmla="*/ 318023 h 2007826"/>
              <a:gd name="connsiteX5576" fmla="*/ 8539448 w 12192000"/>
              <a:gd name="connsiteY5576" fmla="*/ 322024 h 2007826"/>
              <a:gd name="connsiteX5577" fmla="*/ 8532018 w 12192000"/>
              <a:gd name="connsiteY5577" fmla="*/ 321595 h 2007826"/>
              <a:gd name="connsiteX5578" fmla="*/ 8523589 w 12192000"/>
              <a:gd name="connsiteY5578" fmla="*/ 327073 h 2007826"/>
              <a:gd name="connsiteX5579" fmla="*/ 8544687 w 12192000"/>
              <a:gd name="connsiteY5579" fmla="*/ 327930 h 2007826"/>
              <a:gd name="connsiteX5580" fmla="*/ 8544020 w 12192000"/>
              <a:gd name="connsiteY5580" fmla="*/ 332264 h 2007826"/>
              <a:gd name="connsiteX5581" fmla="*/ 8510539 w 12192000"/>
              <a:gd name="connsiteY5581" fmla="*/ 331550 h 2007826"/>
              <a:gd name="connsiteX5582" fmla="*/ 8509968 w 12192000"/>
              <a:gd name="connsiteY5582" fmla="*/ 321405 h 2007826"/>
              <a:gd name="connsiteX5583" fmla="*/ 8521779 w 12192000"/>
              <a:gd name="connsiteY5583" fmla="*/ 331121 h 2007826"/>
              <a:gd name="connsiteX5584" fmla="*/ 8525446 w 12192000"/>
              <a:gd name="connsiteY5584" fmla="*/ 318737 h 2007826"/>
              <a:gd name="connsiteX5585" fmla="*/ 8539162 w 12192000"/>
              <a:gd name="connsiteY5585" fmla="*/ 318023 h 2007826"/>
              <a:gd name="connsiteX5586" fmla="*/ 8459962 w 12192000"/>
              <a:gd name="connsiteY5586" fmla="*/ 317975 h 2007826"/>
              <a:gd name="connsiteX5587" fmla="*/ 8469439 w 12192000"/>
              <a:gd name="connsiteY5587" fmla="*/ 318404 h 2007826"/>
              <a:gd name="connsiteX5588" fmla="*/ 8451628 w 12192000"/>
              <a:gd name="connsiteY5588" fmla="*/ 341837 h 2007826"/>
              <a:gd name="connsiteX5589" fmla="*/ 8443198 w 12192000"/>
              <a:gd name="connsiteY5589" fmla="*/ 341790 h 2007826"/>
              <a:gd name="connsiteX5590" fmla="*/ 8459962 w 12192000"/>
              <a:gd name="connsiteY5590" fmla="*/ 317975 h 2007826"/>
              <a:gd name="connsiteX5591" fmla="*/ 3390989 w 12192000"/>
              <a:gd name="connsiteY5591" fmla="*/ 317833 h 2007826"/>
              <a:gd name="connsiteX5592" fmla="*/ 3392036 w 12192000"/>
              <a:gd name="connsiteY5592" fmla="*/ 322929 h 2007826"/>
              <a:gd name="connsiteX5593" fmla="*/ 3412047 w 12192000"/>
              <a:gd name="connsiteY5593" fmla="*/ 328121 h 2007826"/>
              <a:gd name="connsiteX5594" fmla="*/ 3402375 w 12192000"/>
              <a:gd name="connsiteY5594" fmla="*/ 323739 h 2007826"/>
              <a:gd name="connsiteX5595" fmla="*/ 3383366 w 12192000"/>
              <a:gd name="connsiteY5595" fmla="*/ 332836 h 2007826"/>
              <a:gd name="connsiteX5596" fmla="*/ 3376982 w 12192000"/>
              <a:gd name="connsiteY5596" fmla="*/ 325073 h 2007826"/>
              <a:gd name="connsiteX5597" fmla="*/ 3373362 w 12192000"/>
              <a:gd name="connsiteY5597" fmla="*/ 331931 h 2007826"/>
              <a:gd name="connsiteX5598" fmla="*/ 3377744 w 12192000"/>
              <a:gd name="connsiteY5598" fmla="*/ 319405 h 2007826"/>
              <a:gd name="connsiteX5599" fmla="*/ 3378698 w 12192000"/>
              <a:gd name="connsiteY5599" fmla="*/ 325882 h 2007826"/>
              <a:gd name="connsiteX5600" fmla="*/ 3390989 w 12192000"/>
              <a:gd name="connsiteY5600" fmla="*/ 317833 h 2007826"/>
              <a:gd name="connsiteX5601" fmla="*/ 5472287 w 12192000"/>
              <a:gd name="connsiteY5601" fmla="*/ 317785 h 2007826"/>
              <a:gd name="connsiteX5602" fmla="*/ 5473859 w 12192000"/>
              <a:gd name="connsiteY5602" fmla="*/ 323977 h 2007826"/>
              <a:gd name="connsiteX5603" fmla="*/ 5469717 w 12192000"/>
              <a:gd name="connsiteY5603" fmla="*/ 324787 h 2007826"/>
              <a:gd name="connsiteX5604" fmla="*/ 5456574 w 12192000"/>
              <a:gd name="connsiteY5604" fmla="*/ 322310 h 2007826"/>
              <a:gd name="connsiteX5605" fmla="*/ 5463241 w 12192000"/>
              <a:gd name="connsiteY5605" fmla="*/ 337361 h 2007826"/>
              <a:gd name="connsiteX5606" fmla="*/ 5472429 w 12192000"/>
              <a:gd name="connsiteY5606" fmla="*/ 331074 h 2007826"/>
              <a:gd name="connsiteX5607" fmla="*/ 5481428 w 12192000"/>
              <a:gd name="connsiteY5607" fmla="*/ 336980 h 2007826"/>
              <a:gd name="connsiteX5608" fmla="*/ 5487903 w 12192000"/>
              <a:gd name="connsiteY5608" fmla="*/ 322167 h 2007826"/>
              <a:gd name="connsiteX5609" fmla="*/ 5473429 w 12192000"/>
              <a:gd name="connsiteY5609" fmla="*/ 326787 h 2007826"/>
              <a:gd name="connsiteX5610" fmla="*/ 5477571 w 12192000"/>
              <a:gd name="connsiteY5610" fmla="*/ 318024 h 2007826"/>
              <a:gd name="connsiteX5611" fmla="*/ 9531953 w 12192000"/>
              <a:gd name="connsiteY5611" fmla="*/ 317633 h 2007826"/>
              <a:gd name="connsiteX5612" fmla="*/ 9525952 w 12192000"/>
              <a:gd name="connsiteY5612" fmla="*/ 318309 h 2007826"/>
              <a:gd name="connsiteX5613" fmla="*/ 9531953 w 12192000"/>
              <a:gd name="connsiteY5613" fmla="*/ 317633 h 2007826"/>
              <a:gd name="connsiteX5614" fmla="*/ 5985065 w 12192000"/>
              <a:gd name="connsiteY5614" fmla="*/ 317547 h 2007826"/>
              <a:gd name="connsiteX5615" fmla="*/ 5961784 w 12192000"/>
              <a:gd name="connsiteY5615" fmla="*/ 329264 h 2007826"/>
              <a:gd name="connsiteX5616" fmla="*/ 5986638 w 12192000"/>
              <a:gd name="connsiteY5616" fmla="*/ 328311 h 2007826"/>
              <a:gd name="connsiteX5617" fmla="*/ 5998684 w 12192000"/>
              <a:gd name="connsiteY5617" fmla="*/ 335694 h 2007826"/>
              <a:gd name="connsiteX5618" fmla="*/ 6003064 w 12192000"/>
              <a:gd name="connsiteY5618" fmla="*/ 331026 h 2007826"/>
              <a:gd name="connsiteX5619" fmla="*/ 6000206 w 12192000"/>
              <a:gd name="connsiteY5619" fmla="*/ 324215 h 2007826"/>
              <a:gd name="connsiteX5620" fmla="*/ 5985065 w 12192000"/>
              <a:gd name="connsiteY5620" fmla="*/ 317547 h 2007826"/>
              <a:gd name="connsiteX5621" fmla="*/ 7121572 w 12192000"/>
              <a:gd name="connsiteY5621" fmla="*/ 317210 h 2007826"/>
              <a:gd name="connsiteX5622" fmla="*/ 7115651 w 12192000"/>
              <a:gd name="connsiteY5622" fmla="*/ 318643 h 2007826"/>
              <a:gd name="connsiteX5623" fmla="*/ 7121572 w 12192000"/>
              <a:gd name="connsiteY5623" fmla="*/ 317210 h 2007826"/>
              <a:gd name="connsiteX5624" fmla="*/ 8472392 w 12192000"/>
              <a:gd name="connsiteY5624" fmla="*/ 316928 h 2007826"/>
              <a:gd name="connsiteX5625" fmla="*/ 8485251 w 12192000"/>
              <a:gd name="connsiteY5625" fmla="*/ 321786 h 2007826"/>
              <a:gd name="connsiteX5626" fmla="*/ 8506253 w 12192000"/>
              <a:gd name="connsiteY5626" fmla="*/ 322786 h 2007826"/>
              <a:gd name="connsiteX5627" fmla="*/ 8498253 w 12192000"/>
              <a:gd name="connsiteY5627" fmla="*/ 339266 h 2007826"/>
              <a:gd name="connsiteX5628" fmla="*/ 8490299 w 12192000"/>
              <a:gd name="connsiteY5628" fmla="*/ 335456 h 2007826"/>
              <a:gd name="connsiteX5629" fmla="*/ 8499014 w 12192000"/>
              <a:gd name="connsiteY5629" fmla="*/ 325454 h 2007826"/>
              <a:gd name="connsiteX5630" fmla="*/ 8477678 w 12192000"/>
              <a:gd name="connsiteY5630" fmla="*/ 338218 h 2007826"/>
              <a:gd name="connsiteX5631" fmla="*/ 8477393 w 12192000"/>
              <a:gd name="connsiteY5631" fmla="*/ 334075 h 2007826"/>
              <a:gd name="connsiteX5632" fmla="*/ 8484965 w 12192000"/>
              <a:gd name="connsiteY5632" fmla="*/ 324787 h 2007826"/>
              <a:gd name="connsiteX5633" fmla="*/ 8472392 w 12192000"/>
              <a:gd name="connsiteY5633" fmla="*/ 327740 h 2007826"/>
              <a:gd name="connsiteX5634" fmla="*/ 8472392 w 12192000"/>
              <a:gd name="connsiteY5634" fmla="*/ 316928 h 2007826"/>
              <a:gd name="connsiteX5635" fmla="*/ 5537516 w 12192000"/>
              <a:gd name="connsiteY5635" fmla="*/ 316404 h 2007826"/>
              <a:gd name="connsiteX5636" fmla="*/ 5528087 w 12192000"/>
              <a:gd name="connsiteY5636" fmla="*/ 333741 h 2007826"/>
              <a:gd name="connsiteX5637" fmla="*/ 5535564 w 12192000"/>
              <a:gd name="connsiteY5637" fmla="*/ 328169 h 2007826"/>
              <a:gd name="connsiteX5638" fmla="*/ 5563843 w 12192000"/>
              <a:gd name="connsiteY5638" fmla="*/ 316690 h 2007826"/>
              <a:gd name="connsiteX5639" fmla="*/ 5548989 w 12192000"/>
              <a:gd name="connsiteY5639" fmla="*/ 327930 h 2007826"/>
              <a:gd name="connsiteX5640" fmla="*/ 5547893 w 12192000"/>
              <a:gd name="connsiteY5640" fmla="*/ 317214 h 2007826"/>
              <a:gd name="connsiteX5641" fmla="*/ 5539753 w 12192000"/>
              <a:gd name="connsiteY5641" fmla="*/ 323691 h 2007826"/>
              <a:gd name="connsiteX5642" fmla="*/ 5501234 w 12192000"/>
              <a:gd name="connsiteY5642" fmla="*/ 316166 h 2007826"/>
              <a:gd name="connsiteX5643" fmla="*/ 5489571 w 12192000"/>
              <a:gd name="connsiteY5643" fmla="*/ 332503 h 2007826"/>
              <a:gd name="connsiteX5644" fmla="*/ 5499140 w 12192000"/>
              <a:gd name="connsiteY5644" fmla="*/ 330598 h 2007826"/>
              <a:gd name="connsiteX5645" fmla="*/ 5511947 w 12192000"/>
              <a:gd name="connsiteY5645" fmla="*/ 322167 h 2007826"/>
              <a:gd name="connsiteX5646" fmla="*/ 5495902 w 12192000"/>
              <a:gd name="connsiteY5646" fmla="*/ 330026 h 2007826"/>
              <a:gd name="connsiteX5647" fmla="*/ 5501234 w 12192000"/>
              <a:gd name="connsiteY5647" fmla="*/ 316166 h 2007826"/>
              <a:gd name="connsiteX5648" fmla="*/ 5826660 w 12192000"/>
              <a:gd name="connsiteY5648" fmla="*/ 315070 h 2007826"/>
              <a:gd name="connsiteX5649" fmla="*/ 5824946 w 12192000"/>
              <a:gd name="connsiteY5649" fmla="*/ 317690 h 2007826"/>
              <a:gd name="connsiteX5650" fmla="*/ 5822042 w 12192000"/>
              <a:gd name="connsiteY5650" fmla="*/ 320167 h 2007826"/>
              <a:gd name="connsiteX5651" fmla="*/ 5815901 w 12192000"/>
              <a:gd name="connsiteY5651" fmla="*/ 327168 h 2007826"/>
              <a:gd name="connsiteX5652" fmla="*/ 5819852 w 12192000"/>
              <a:gd name="connsiteY5652" fmla="*/ 327502 h 2007826"/>
              <a:gd name="connsiteX5653" fmla="*/ 5845564 w 12192000"/>
              <a:gd name="connsiteY5653" fmla="*/ 331455 h 2007826"/>
              <a:gd name="connsiteX5654" fmla="*/ 5862654 w 12192000"/>
              <a:gd name="connsiteY5654" fmla="*/ 326502 h 2007826"/>
              <a:gd name="connsiteX5655" fmla="*/ 5862892 w 12192000"/>
              <a:gd name="connsiteY5655" fmla="*/ 323263 h 2007826"/>
              <a:gd name="connsiteX5656" fmla="*/ 5844468 w 12192000"/>
              <a:gd name="connsiteY5656" fmla="*/ 318452 h 2007826"/>
              <a:gd name="connsiteX5657" fmla="*/ 5845371 w 12192000"/>
              <a:gd name="connsiteY5657" fmla="*/ 324930 h 2007826"/>
              <a:gd name="connsiteX5658" fmla="*/ 5826660 w 12192000"/>
              <a:gd name="connsiteY5658" fmla="*/ 315070 h 2007826"/>
              <a:gd name="connsiteX5659" fmla="*/ 5876464 w 12192000"/>
              <a:gd name="connsiteY5659" fmla="*/ 314928 h 2007826"/>
              <a:gd name="connsiteX5660" fmla="*/ 5868035 w 12192000"/>
              <a:gd name="connsiteY5660" fmla="*/ 327026 h 2007826"/>
              <a:gd name="connsiteX5661" fmla="*/ 5876464 w 12192000"/>
              <a:gd name="connsiteY5661" fmla="*/ 314928 h 2007826"/>
              <a:gd name="connsiteX5662" fmla="*/ 3441572 w 12192000"/>
              <a:gd name="connsiteY5662" fmla="*/ 314403 h 2007826"/>
              <a:gd name="connsiteX5663" fmla="*/ 3420909 w 12192000"/>
              <a:gd name="connsiteY5663" fmla="*/ 322357 h 2007826"/>
              <a:gd name="connsiteX5664" fmla="*/ 3441572 w 12192000"/>
              <a:gd name="connsiteY5664" fmla="*/ 314403 h 2007826"/>
              <a:gd name="connsiteX5665" fmla="*/ 4664486 w 12192000"/>
              <a:gd name="connsiteY5665" fmla="*/ 313927 h 2007826"/>
              <a:gd name="connsiteX5666" fmla="*/ 4658638 w 12192000"/>
              <a:gd name="connsiteY5666" fmla="*/ 327359 h 2007826"/>
              <a:gd name="connsiteX5667" fmla="*/ 4664486 w 12192000"/>
              <a:gd name="connsiteY5667" fmla="*/ 313927 h 2007826"/>
              <a:gd name="connsiteX5668" fmla="*/ 8336232 w 12192000"/>
              <a:gd name="connsiteY5668" fmla="*/ 313832 h 2007826"/>
              <a:gd name="connsiteX5669" fmla="*/ 8330326 w 12192000"/>
              <a:gd name="connsiteY5669" fmla="*/ 330502 h 2007826"/>
              <a:gd name="connsiteX5670" fmla="*/ 8336232 w 12192000"/>
              <a:gd name="connsiteY5670" fmla="*/ 313832 h 2007826"/>
              <a:gd name="connsiteX5671" fmla="*/ 5750863 w 12192000"/>
              <a:gd name="connsiteY5671" fmla="*/ 313689 h 2007826"/>
              <a:gd name="connsiteX5672" fmla="*/ 5741721 w 12192000"/>
              <a:gd name="connsiteY5672" fmla="*/ 323120 h 2007826"/>
              <a:gd name="connsiteX5673" fmla="*/ 5734483 w 12192000"/>
              <a:gd name="connsiteY5673" fmla="*/ 316928 h 2007826"/>
              <a:gd name="connsiteX5674" fmla="*/ 5727390 w 12192000"/>
              <a:gd name="connsiteY5674" fmla="*/ 320453 h 2007826"/>
              <a:gd name="connsiteX5675" fmla="*/ 5695634 w 12192000"/>
              <a:gd name="connsiteY5675" fmla="*/ 318547 h 2007826"/>
              <a:gd name="connsiteX5676" fmla="*/ 5686729 w 12192000"/>
              <a:gd name="connsiteY5676" fmla="*/ 323263 h 2007826"/>
              <a:gd name="connsiteX5677" fmla="*/ 5691919 w 12192000"/>
              <a:gd name="connsiteY5677" fmla="*/ 330836 h 2007826"/>
              <a:gd name="connsiteX5678" fmla="*/ 5703679 w 12192000"/>
              <a:gd name="connsiteY5678" fmla="*/ 330455 h 2007826"/>
              <a:gd name="connsiteX5679" fmla="*/ 5717107 w 12192000"/>
              <a:gd name="connsiteY5679" fmla="*/ 330884 h 2007826"/>
              <a:gd name="connsiteX5680" fmla="*/ 5736485 w 12192000"/>
              <a:gd name="connsiteY5680" fmla="*/ 327930 h 2007826"/>
              <a:gd name="connsiteX5681" fmla="*/ 5741816 w 12192000"/>
              <a:gd name="connsiteY5681" fmla="*/ 330407 h 2007826"/>
              <a:gd name="connsiteX5682" fmla="*/ 5755575 w 12192000"/>
              <a:gd name="connsiteY5682" fmla="*/ 322358 h 2007826"/>
              <a:gd name="connsiteX5683" fmla="*/ 5767050 w 12192000"/>
              <a:gd name="connsiteY5683" fmla="*/ 329074 h 2007826"/>
              <a:gd name="connsiteX5684" fmla="*/ 5772908 w 12192000"/>
              <a:gd name="connsiteY5684" fmla="*/ 316404 h 2007826"/>
              <a:gd name="connsiteX5685" fmla="*/ 5765957 w 12192000"/>
              <a:gd name="connsiteY5685" fmla="*/ 326359 h 2007826"/>
              <a:gd name="connsiteX5686" fmla="*/ 5762432 w 12192000"/>
              <a:gd name="connsiteY5686" fmla="*/ 326359 h 2007826"/>
              <a:gd name="connsiteX5687" fmla="*/ 5762908 w 12192000"/>
              <a:gd name="connsiteY5687" fmla="*/ 317357 h 2007826"/>
              <a:gd name="connsiteX5688" fmla="*/ 5748054 w 12192000"/>
              <a:gd name="connsiteY5688" fmla="*/ 324311 h 2007826"/>
              <a:gd name="connsiteX5689" fmla="*/ 6043961 w 12192000"/>
              <a:gd name="connsiteY5689" fmla="*/ 312880 h 2007826"/>
              <a:gd name="connsiteX5690" fmla="*/ 5999160 w 12192000"/>
              <a:gd name="connsiteY5690" fmla="*/ 313070 h 2007826"/>
              <a:gd name="connsiteX5691" fmla="*/ 6029106 w 12192000"/>
              <a:gd name="connsiteY5691" fmla="*/ 327168 h 2007826"/>
              <a:gd name="connsiteX5692" fmla="*/ 6030962 w 12192000"/>
              <a:gd name="connsiteY5692" fmla="*/ 334218 h 2007826"/>
              <a:gd name="connsiteX5693" fmla="*/ 6043438 w 12192000"/>
              <a:gd name="connsiteY5693" fmla="*/ 316547 h 2007826"/>
              <a:gd name="connsiteX5694" fmla="*/ 2897527 w 12192000"/>
              <a:gd name="connsiteY5694" fmla="*/ 312879 h 2007826"/>
              <a:gd name="connsiteX5695" fmla="*/ 2891431 w 12192000"/>
              <a:gd name="connsiteY5695" fmla="*/ 313736 h 2007826"/>
              <a:gd name="connsiteX5696" fmla="*/ 2897527 w 12192000"/>
              <a:gd name="connsiteY5696" fmla="*/ 312879 h 2007826"/>
              <a:gd name="connsiteX5697" fmla="*/ 7042770 w 12192000"/>
              <a:gd name="connsiteY5697" fmla="*/ 312876 h 2007826"/>
              <a:gd name="connsiteX5698" fmla="*/ 7036642 w 12192000"/>
              <a:gd name="connsiteY5698" fmla="*/ 313546 h 2007826"/>
              <a:gd name="connsiteX5699" fmla="*/ 7042770 w 12192000"/>
              <a:gd name="connsiteY5699" fmla="*/ 312876 h 2007826"/>
              <a:gd name="connsiteX5700" fmla="*/ 7485079 w 12192000"/>
              <a:gd name="connsiteY5700" fmla="*/ 312855 h 2007826"/>
              <a:gd name="connsiteX5701" fmla="*/ 7479078 w 12192000"/>
              <a:gd name="connsiteY5701" fmla="*/ 313832 h 2007826"/>
              <a:gd name="connsiteX5702" fmla="*/ 7485079 w 12192000"/>
              <a:gd name="connsiteY5702" fmla="*/ 312855 h 2007826"/>
              <a:gd name="connsiteX5703" fmla="*/ 5798809 w 12192000"/>
              <a:gd name="connsiteY5703" fmla="*/ 312832 h 2007826"/>
              <a:gd name="connsiteX5704" fmla="*/ 5790713 w 12192000"/>
              <a:gd name="connsiteY5704" fmla="*/ 321072 h 2007826"/>
              <a:gd name="connsiteX5705" fmla="*/ 5803475 w 12192000"/>
              <a:gd name="connsiteY5705" fmla="*/ 333122 h 2007826"/>
              <a:gd name="connsiteX5706" fmla="*/ 5810758 w 12192000"/>
              <a:gd name="connsiteY5706" fmla="*/ 322596 h 2007826"/>
              <a:gd name="connsiteX5707" fmla="*/ 5798809 w 12192000"/>
              <a:gd name="connsiteY5707" fmla="*/ 312832 h 2007826"/>
              <a:gd name="connsiteX5708" fmla="*/ 8326850 w 12192000"/>
              <a:gd name="connsiteY5708" fmla="*/ 312402 h 2007826"/>
              <a:gd name="connsiteX5709" fmla="*/ 8317182 w 12192000"/>
              <a:gd name="connsiteY5709" fmla="*/ 327358 h 2007826"/>
              <a:gd name="connsiteX5710" fmla="*/ 8326850 w 12192000"/>
              <a:gd name="connsiteY5710" fmla="*/ 312402 h 2007826"/>
              <a:gd name="connsiteX5711" fmla="*/ 6118955 w 12192000"/>
              <a:gd name="connsiteY5711" fmla="*/ 311546 h 2007826"/>
              <a:gd name="connsiteX5712" fmla="*/ 6114566 w 12192000"/>
              <a:gd name="connsiteY5712" fmla="*/ 318111 h 2007826"/>
              <a:gd name="connsiteX5713" fmla="*/ 6113383 w 12192000"/>
              <a:gd name="connsiteY5713" fmla="*/ 318119 h 2007826"/>
              <a:gd name="connsiteX5714" fmla="*/ 6113971 w 12192000"/>
              <a:gd name="connsiteY5714" fmla="*/ 319000 h 2007826"/>
              <a:gd name="connsiteX5715" fmla="*/ 6108669 w 12192000"/>
              <a:gd name="connsiteY5715" fmla="*/ 326930 h 2007826"/>
              <a:gd name="connsiteX5716" fmla="*/ 6105239 w 12192000"/>
              <a:gd name="connsiteY5716" fmla="*/ 327835 h 2007826"/>
              <a:gd name="connsiteX5717" fmla="*/ 6105097 w 12192000"/>
              <a:gd name="connsiteY5717" fmla="*/ 331788 h 2007826"/>
              <a:gd name="connsiteX5718" fmla="*/ 6146530 w 12192000"/>
              <a:gd name="connsiteY5718" fmla="*/ 332646 h 2007826"/>
              <a:gd name="connsiteX5719" fmla="*/ 6159103 w 12192000"/>
              <a:gd name="connsiteY5719" fmla="*/ 316595 h 2007826"/>
              <a:gd name="connsiteX5720" fmla="*/ 6151055 w 12192000"/>
              <a:gd name="connsiteY5720" fmla="*/ 324025 h 2007826"/>
              <a:gd name="connsiteX5721" fmla="*/ 6140244 w 12192000"/>
              <a:gd name="connsiteY5721" fmla="*/ 321453 h 2007826"/>
              <a:gd name="connsiteX5722" fmla="*/ 6127147 w 12192000"/>
              <a:gd name="connsiteY5722" fmla="*/ 323691 h 2007826"/>
              <a:gd name="connsiteX5723" fmla="*/ 6118319 w 12192000"/>
              <a:gd name="connsiteY5723" fmla="*/ 325514 h 2007826"/>
              <a:gd name="connsiteX5724" fmla="*/ 6113971 w 12192000"/>
              <a:gd name="connsiteY5724" fmla="*/ 319000 h 2007826"/>
              <a:gd name="connsiteX5725" fmla="*/ 6114566 w 12192000"/>
              <a:gd name="connsiteY5725" fmla="*/ 318111 h 2007826"/>
              <a:gd name="connsiteX5726" fmla="*/ 6120003 w 12192000"/>
              <a:gd name="connsiteY5726" fmla="*/ 318071 h 2007826"/>
              <a:gd name="connsiteX5727" fmla="*/ 5928834 w 12192000"/>
              <a:gd name="connsiteY5727" fmla="*/ 311117 h 2007826"/>
              <a:gd name="connsiteX5728" fmla="*/ 5918171 w 12192000"/>
              <a:gd name="connsiteY5728" fmla="*/ 327978 h 2007826"/>
              <a:gd name="connsiteX5729" fmla="*/ 5927837 w 12192000"/>
              <a:gd name="connsiteY5729" fmla="*/ 325358 h 2007826"/>
              <a:gd name="connsiteX5730" fmla="*/ 5952879 w 12192000"/>
              <a:gd name="connsiteY5730" fmla="*/ 324739 h 2007826"/>
              <a:gd name="connsiteX5731" fmla="*/ 5954118 w 12192000"/>
              <a:gd name="connsiteY5731" fmla="*/ 333837 h 2007826"/>
              <a:gd name="connsiteX5732" fmla="*/ 5963829 w 12192000"/>
              <a:gd name="connsiteY5732" fmla="*/ 317642 h 2007826"/>
              <a:gd name="connsiteX5733" fmla="*/ 5967639 w 12192000"/>
              <a:gd name="connsiteY5733" fmla="*/ 318500 h 2007826"/>
              <a:gd name="connsiteX5734" fmla="*/ 5967211 w 12192000"/>
              <a:gd name="connsiteY5734" fmla="*/ 311736 h 2007826"/>
              <a:gd name="connsiteX5735" fmla="*/ 5955545 w 12192000"/>
              <a:gd name="connsiteY5735" fmla="*/ 322024 h 2007826"/>
              <a:gd name="connsiteX5736" fmla="*/ 5927266 w 12192000"/>
              <a:gd name="connsiteY5736" fmla="*/ 319595 h 2007826"/>
              <a:gd name="connsiteX5737" fmla="*/ 8271366 w 12192000"/>
              <a:gd name="connsiteY5737" fmla="*/ 310974 h 2007826"/>
              <a:gd name="connsiteX5738" fmla="*/ 8271176 w 12192000"/>
              <a:gd name="connsiteY5738" fmla="*/ 321119 h 2007826"/>
              <a:gd name="connsiteX5739" fmla="*/ 8253507 w 12192000"/>
              <a:gd name="connsiteY5739" fmla="*/ 315642 h 2007826"/>
              <a:gd name="connsiteX5740" fmla="*/ 8271366 w 12192000"/>
              <a:gd name="connsiteY5740" fmla="*/ 310974 h 2007826"/>
              <a:gd name="connsiteX5741" fmla="*/ 5637737 w 12192000"/>
              <a:gd name="connsiteY5741" fmla="*/ 310117 h 2007826"/>
              <a:gd name="connsiteX5742" fmla="*/ 5629262 w 12192000"/>
              <a:gd name="connsiteY5742" fmla="*/ 325073 h 2007826"/>
              <a:gd name="connsiteX5743" fmla="*/ 5621786 w 12192000"/>
              <a:gd name="connsiteY5743" fmla="*/ 316118 h 2007826"/>
              <a:gd name="connsiteX5744" fmla="*/ 5619978 w 12192000"/>
              <a:gd name="connsiteY5744" fmla="*/ 324072 h 2007826"/>
              <a:gd name="connsiteX5745" fmla="*/ 5602599 w 12192000"/>
              <a:gd name="connsiteY5745" fmla="*/ 322929 h 2007826"/>
              <a:gd name="connsiteX5746" fmla="*/ 5598649 w 12192000"/>
              <a:gd name="connsiteY5746" fmla="*/ 314308 h 2007826"/>
              <a:gd name="connsiteX5747" fmla="*/ 5588983 w 12192000"/>
              <a:gd name="connsiteY5747" fmla="*/ 322834 h 2007826"/>
              <a:gd name="connsiteX5748" fmla="*/ 5577033 w 12192000"/>
              <a:gd name="connsiteY5748" fmla="*/ 323215 h 2007826"/>
              <a:gd name="connsiteX5749" fmla="*/ 5576557 w 12192000"/>
              <a:gd name="connsiteY5749" fmla="*/ 313165 h 2007826"/>
              <a:gd name="connsiteX5750" fmla="*/ 5563225 w 12192000"/>
              <a:gd name="connsiteY5750" fmla="*/ 325216 h 2007826"/>
              <a:gd name="connsiteX5751" fmla="*/ 5573462 w 12192000"/>
              <a:gd name="connsiteY5751" fmla="*/ 324835 h 2007826"/>
              <a:gd name="connsiteX5752" fmla="*/ 5598934 w 12192000"/>
              <a:gd name="connsiteY5752" fmla="*/ 328788 h 2007826"/>
              <a:gd name="connsiteX5753" fmla="*/ 5613027 w 12192000"/>
              <a:gd name="connsiteY5753" fmla="*/ 328264 h 2007826"/>
              <a:gd name="connsiteX5754" fmla="*/ 5618503 w 12192000"/>
              <a:gd name="connsiteY5754" fmla="*/ 331169 h 2007826"/>
              <a:gd name="connsiteX5755" fmla="*/ 5621025 w 12192000"/>
              <a:gd name="connsiteY5755" fmla="*/ 323453 h 2007826"/>
              <a:gd name="connsiteX5756" fmla="*/ 5632690 w 12192000"/>
              <a:gd name="connsiteY5756" fmla="*/ 330979 h 2007826"/>
              <a:gd name="connsiteX5757" fmla="*/ 5657210 w 12192000"/>
              <a:gd name="connsiteY5757" fmla="*/ 331931 h 2007826"/>
              <a:gd name="connsiteX5758" fmla="*/ 5663021 w 12192000"/>
              <a:gd name="connsiteY5758" fmla="*/ 317261 h 2007826"/>
              <a:gd name="connsiteX5759" fmla="*/ 5638928 w 12192000"/>
              <a:gd name="connsiteY5759" fmla="*/ 322834 h 2007826"/>
              <a:gd name="connsiteX5760" fmla="*/ 5637737 w 12192000"/>
              <a:gd name="connsiteY5760" fmla="*/ 310117 h 2007826"/>
              <a:gd name="connsiteX5761" fmla="*/ 8445198 w 12192000"/>
              <a:gd name="connsiteY5761" fmla="*/ 310021 h 2007826"/>
              <a:gd name="connsiteX5762" fmla="*/ 8446293 w 12192000"/>
              <a:gd name="connsiteY5762" fmla="*/ 321738 h 2007826"/>
              <a:gd name="connsiteX5763" fmla="*/ 8445198 w 12192000"/>
              <a:gd name="connsiteY5763" fmla="*/ 310021 h 2007826"/>
              <a:gd name="connsiteX5764" fmla="*/ 8286797 w 12192000"/>
              <a:gd name="connsiteY5764" fmla="*/ 309498 h 2007826"/>
              <a:gd name="connsiteX5765" fmla="*/ 8278748 w 12192000"/>
              <a:gd name="connsiteY5765" fmla="*/ 322596 h 2007826"/>
              <a:gd name="connsiteX5766" fmla="*/ 8286797 w 12192000"/>
              <a:gd name="connsiteY5766" fmla="*/ 309498 h 2007826"/>
              <a:gd name="connsiteX5767" fmla="*/ 7446211 w 12192000"/>
              <a:gd name="connsiteY5767" fmla="*/ 308962 h 2007826"/>
              <a:gd name="connsiteX5768" fmla="*/ 7439787 w 12192000"/>
              <a:gd name="connsiteY5768" fmla="*/ 309926 h 2007826"/>
              <a:gd name="connsiteX5769" fmla="*/ 7446026 w 12192000"/>
              <a:gd name="connsiteY5769" fmla="*/ 315642 h 2007826"/>
              <a:gd name="connsiteX5770" fmla="*/ 7446211 w 12192000"/>
              <a:gd name="connsiteY5770" fmla="*/ 308962 h 2007826"/>
              <a:gd name="connsiteX5771" fmla="*/ 8298180 w 12192000"/>
              <a:gd name="connsiteY5771" fmla="*/ 308831 h 2007826"/>
              <a:gd name="connsiteX5772" fmla="*/ 8292465 w 12192000"/>
              <a:gd name="connsiteY5772" fmla="*/ 326073 h 2007826"/>
              <a:gd name="connsiteX5773" fmla="*/ 8298180 w 12192000"/>
              <a:gd name="connsiteY5773" fmla="*/ 308831 h 2007826"/>
              <a:gd name="connsiteX5774" fmla="*/ 9480320 w 12192000"/>
              <a:gd name="connsiteY5774" fmla="*/ 308108 h 2007826"/>
              <a:gd name="connsiteX5775" fmla="*/ 9474279 w 12192000"/>
              <a:gd name="connsiteY5775" fmla="*/ 308878 h 2007826"/>
              <a:gd name="connsiteX5776" fmla="*/ 9480320 w 12192000"/>
              <a:gd name="connsiteY5776" fmla="*/ 308108 h 2007826"/>
              <a:gd name="connsiteX5777" fmla="*/ 8193742 w 12192000"/>
              <a:gd name="connsiteY5777" fmla="*/ 308047 h 2007826"/>
              <a:gd name="connsiteX5778" fmla="*/ 8187547 w 12192000"/>
              <a:gd name="connsiteY5778" fmla="*/ 308830 h 2007826"/>
              <a:gd name="connsiteX5779" fmla="*/ 8193742 w 12192000"/>
              <a:gd name="connsiteY5779" fmla="*/ 308047 h 2007826"/>
              <a:gd name="connsiteX5780" fmla="*/ 8375002 w 12192000"/>
              <a:gd name="connsiteY5780" fmla="*/ 307886 h 2007826"/>
              <a:gd name="connsiteX5781" fmla="*/ 8368760 w 12192000"/>
              <a:gd name="connsiteY5781" fmla="*/ 308736 h 2007826"/>
              <a:gd name="connsiteX5782" fmla="*/ 8375002 w 12192000"/>
              <a:gd name="connsiteY5782" fmla="*/ 307886 h 2007826"/>
              <a:gd name="connsiteX5783" fmla="*/ 7401306 w 12192000"/>
              <a:gd name="connsiteY5783" fmla="*/ 305687 h 2007826"/>
              <a:gd name="connsiteX5784" fmla="*/ 7401306 w 12192000"/>
              <a:gd name="connsiteY5784" fmla="*/ 305687 h 2007826"/>
              <a:gd name="connsiteX5785" fmla="*/ 8435339 w 12192000"/>
              <a:gd name="connsiteY5785" fmla="*/ 305544 h 2007826"/>
              <a:gd name="connsiteX5786" fmla="*/ 8437197 w 12192000"/>
              <a:gd name="connsiteY5786" fmla="*/ 305639 h 2007826"/>
              <a:gd name="connsiteX5787" fmla="*/ 8438054 w 12192000"/>
              <a:gd name="connsiteY5787" fmla="*/ 321929 h 2007826"/>
              <a:gd name="connsiteX5788" fmla="*/ 8435339 w 12192000"/>
              <a:gd name="connsiteY5788" fmla="*/ 305544 h 2007826"/>
              <a:gd name="connsiteX5789" fmla="*/ 9285439 w 12192000"/>
              <a:gd name="connsiteY5789" fmla="*/ 305365 h 2007826"/>
              <a:gd name="connsiteX5790" fmla="*/ 9279445 w 12192000"/>
              <a:gd name="connsiteY5790" fmla="*/ 306021 h 2007826"/>
              <a:gd name="connsiteX5791" fmla="*/ 9285439 w 12192000"/>
              <a:gd name="connsiteY5791" fmla="*/ 305365 h 2007826"/>
              <a:gd name="connsiteX5792" fmla="*/ 2281098 w 12192000"/>
              <a:gd name="connsiteY5792" fmla="*/ 304783 h 2007826"/>
              <a:gd name="connsiteX5793" fmla="*/ 2263762 w 12192000"/>
              <a:gd name="connsiteY5793" fmla="*/ 310165 h 2007826"/>
              <a:gd name="connsiteX5794" fmla="*/ 2281098 w 12192000"/>
              <a:gd name="connsiteY5794" fmla="*/ 304783 h 2007826"/>
              <a:gd name="connsiteX5795" fmla="*/ 8389286 w 12192000"/>
              <a:gd name="connsiteY5795" fmla="*/ 304592 h 2007826"/>
              <a:gd name="connsiteX5796" fmla="*/ 8393096 w 12192000"/>
              <a:gd name="connsiteY5796" fmla="*/ 317500 h 2007826"/>
              <a:gd name="connsiteX5797" fmla="*/ 8400669 w 12192000"/>
              <a:gd name="connsiteY5797" fmla="*/ 308164 h 2007826"/>
              <a:gd name="connsiteX5798" fmla="*/ 8390001 w 12192000"/>
              <a:gd name="connsiteY5798" fmla="*/ 327311 h 2007826"/>
              <a:gd name="connsiteX5799" fmla="*/ 8389286 w 12192000"/>
              <a:gd name="connsiteY5799" fmla="*/ 304592 h 2007826"/>
              <a:gd name="connsiteX5800" fmla="*/ 8245649 w 12192000"/>
              <a:gd name="connsiteY5800" fmla="*/ 304068 h 2007826"/>
              <a:gd name="connsiteX5801" fmla="*/ 8239791 w 12192000"/>
              <a:gd name="connsiteY5801" fmla="*/ 317881 h 2007826"/>
              <a:gd name="connsiteX5802" fmla="*/ 8245649 w 12192000"/>
              <a:gd name="connsiteY5802" fmla="*/ 304068 h 2007826"/>
              <a:gd name="connsiteX5803" fmla="*/ 2938257 w 12192000"/>
              <a:gd name="connsiteY5803" fmla="*/ 303972 h 2007826"/>
              <a:gd name="connsiteX5804" fmla="*/ 2938924 w 12192000"/>
              <a:gd name="connsiteY5804" fmla="*/ 312355 h 2007826"/>
              <a:gd name="connsiteX5805" fmla="*/ 2905638 w 12192000"/>
              <a:gd name="connsiteY5805" fmla="*/ 318356 h 2007826"/>
              <a:gd name="connsiteX5806" fmla="*/ 2905923 w 12192000"/>
              <a:gd name="connsiteY5806" fmla="*/ 309068 h 2007826"/>
              <a:gd name="connsiteX5807" fmla="*/ 2929877 w 12192000"/>
              <a:gd name="connsiteY5807" fmla="*/ 309592 h 2007826"/>
              <a:gd name="connsiteX5808" fmla="*/ 2938257 w 12192000"/>
              <a:gd name="connsiteY5808" fmla="*/ 303972 h 2007826"/>
              <a:gd name="connsiteX5809" fmla="*/ 8423623 w 12192000"/>
              <a:gd name="connsiteY5809" fmla="*/ 303544 h 2007826"/>
              <a:gd name="connsiteX5810" fmla="*/ 8422671 w 12192000"/>
              <a:gd name="connsiteY5810" fmla="*/ 321786 h 2007826"/>
              <a:gd name="connsiteX5811" fmla="*/ 8432434 w 12192000"/>
              <a:gd name="connsiteY5811" fmla="*/ 324549 h 2007826"/>
              <a:gd name="connsiteX5812" fmla="*/ 8419195 w 12192000"/>
              <a:gd name="connsiteY5812" fmla="*/ 342600 h 2007826"/>
              <a:gd name="connsiteX5813" fmla="*/ 8427291 w 12192000"/>
              <a:gd name="connsiteY5813" fmla="*/ 333170 h 2007826"/>
              <a:gd name="connsiteX5814" fmla="*/ 8418242 w 12192000"/>
              <a:gd name="connsiteY5814" fmla="*/ 323977 h 2007826"/>
              <a:gd name="connsiteX5815" fmla="*/ 8413336 w 12192000"/>
              <a:gd name="connsiteY5815" fmla="*/ 340790 h 2007826"/>
              <a:gd name="connsiteX5816" fmla="*/ 8407574 w 12192000"/>
              <a:gd name="connsiteY5816" fmla="*/ 336313 h 2007826"/>
              <a:gd name="connsiteX5817" fmla="*/ 8411860 w 12192000"/>
              <a:gd name="connsiteY5817" fmla="*/ 322691 h 2007826"/>
              <a:gd name="connsiteX5818" fmla="*/ 8419908 w 12192000"/>
              <a:gd name="connsiteY5818" fmla="*/ 322739 h 2007826"/>
              <a:gd name="connsiteX5819" fmla="*/ 8409717 w 12192000"/>
              <a:gd name="connsiteY5819" fmla="*/ 311308 h 2007826"/>
              <a:gd name="connsiteX5820" fmla="*/ 8417051 w 12192000"/>
              <a:gd name="connsiteY5820" fmla="*/ 317785 h 2007826"/>
              <a:gd name="connsiteX5821" fmla="*/ 8405764 w 12192000"/>
              <a:gd name="connsiteY5821" fmla="*/ 318023 h 2007826"/>
              <a:gd name="connsiteX5822" fmla="*/ 8407335 w 12192000"/>
              <a:gd name="connsiteY5822" fmla="*/ 304925 h 2007826"/>
              <a:gd name="connsiteX5823" fmla="*/ 8423623 w 12192000"/>
              <a:gd name="connsiteY5823" fmla="*/ 303544 h 2007826"/>
              <a:gd name="connsiteX5824" fmla="*/ 7363921 w 12192000"/>
              <a:gd name="connsiteY5824" fmla="*/ 302115 h 2007826"/>
              <a:gd name="connsiteX5825" fmla="*/ 7381208 w 12192000"/>
              <a:gd name="connsiteY5825" fmla="*/ 304687 h 2007826"/>
              <a:gd name="connsiteX5826" fmla="*/ 7363921 w 12192000"/>
              <a:gd name="connsiteY5826" fmla="*/ 302115 h 2007826"/>
              <a:gd name="connsiteX5827" fmla="*/ 7121367 w 12192000"/>
              <a:gd name="connsiteY5827" fmla="*/ 301067 h 2007826"/>
              <a:gd name="connsiteX5828" fmla="*/ 7117223 w 12192000"/>
              <a:gd name="connsiteY5828" fmla="*/ 313689 h 2007826"/>
              <a:gd name="connsiteX5829" fmla="*/ 7128081 w 12192000"/>
              <a:gd name="connsiteY5829" fmla="*/ 306211 h 2007826"/>
              <a:gd name="connsiteX5830" fmla="*/ 7131177 w 12192000"/>
              <a:gd name="connsiteY5830" fmla="*/ 312213 h 2007826"/>
              <a:gd name="connsiteX5831" fmla="*/ 7142036 w 12192000"/>
              <a:gd name="connsiteY5831" fmla="*/ 314070 h 2007826"/>
              <a:gd name="connsiteX5832" fmla="*/ 7139464 w 12192000"/>
              <a:gd name="connsiteY5832" fmla="*/ 322691 h 2007826"/>
              <a:gd name="connsiteX5833" fmla="*/ 7145274 w 12192000"/>
              <a:gd name="connsiteY5833" fmla="*/ 322882 h 2007826"/>
              <a:gd name="connsiteX5834" fmla="*/ 7143989 w 12192000"/>
              <a:gd name="connsiteY5834" fmla="*/ 311403 h 2007826"/>
              <a:gd name="connsiteX5835" fmla="*/ 7157990 w 12192000"/>
              <a:gd name="connsiteY5835" fmla="*/ 323549 h 2007826"/>
              <a:gd name="connsiteX5836" fmla="*/ 7156371 w 12192000"/>
              <a:gd name="connsiteY5836" fmla="*/ 311546 h 2007826"/>
              <a:gd name="connsiteX5837" fmla="*/ 7171135 w 12192000"/>
              <a:gd name="connsiteY5837" fmla="*/ 322739 h 2007826"/>
              <a:gd name="connsiteX5838" fmla="*/ 7172087 w 12192000"/>
              <a:gd name="connsiteY5838" fmla="*/ 311260 h 2007826"/>
              <a:gd name="connsiteX5839" fmla="*/ 7180279 w 12192000"/>
              <a:gd name="connsiteY5839" fmla="*/ 327692 h 2007826"/>
              <a:gd name="connsiteX5840" fmla="*/ 7180374 w 12192000"/>
              <a:gd name="connsiteY5840" fmla="*/ 318786 h 2007826"/>
              <a:gd name="connsiteX5841" fmla="*/ 7199281 w 12192000"/>
              <a:gd name="connsiteY5841" fmla="*/ 315642 h 2007826"/>
              <a:gd name="connsiteX5842" fmla="*/ 7206710 w 12192000"/>
              <a:gd name="connsiteY5842" fmla="*/ 329788 h 2007826"/>
              <a:gd name="connsiteX5843" fmla="*/ 7209139 w 12192000"/>
              <a:gd name="connsiteY5843" fmla="*/ 320072 h 2007826"/>
              <a:gd name="connsiteX5844" fmla="*/ 7218236 w 12192000"/>
              <a:gd name="connsiteY5844" fmla="*/ 327883 h 2007826"/>
              <a:gd name="connsiteX5845" fmla="*/ 7220617 w 12192000"/>
              <a:gd name="connsiteY5845" fmla="*/ 315261 h 2007826"/>
              <a:gd name="connsiteX5846" fmla="*/ 7258098 w 12192000"/>
              <a:gd name="connsiteY5846" fmla="*/ 322882 h 2007826"/>
              <a:gd name="connsiteX5847" fmla="*/ 7296483 w 12192000"/>
              <a:gd name="connsiteY5847" fmla="*/ 322024 h 2007826"/>
              <a:gd name="connsiteX5848" fmla="*/ 7316439 w 12192000"/>
              <a:gd name="connsiteY5848" fmla="*/ 329645 h 2007826"/>
              <a:gd name="connsiteX5849" fmla="*/ 7339203 w 12192000"/>
              <a:gd name="connsiteY5849" fmla="*/ 325739 h 2007826"/>
              <a:gd name="connsiteX5850" fmla="*/ 7345014 w 12192000"/>
              <a:gd name="connsiteY5850" fmla="*/ 335551 h 2007826"/>
              <a:gd name="connsiteX5851" fmla="*/ 7371779 w 12192000"/>
              <a:gd name="connsiteY5851" fmla="*/ 329121 h 2007826"/>
              <a:gd name="connsiteX5852" fmla="*/ 7388352 w 12192000"/>
              <a:gd name="connsiteY5852" fmla="*/ 329645 h 2007826"/>
              <a:gd name="connsiteX5853" fmla="*/ 7399639 w 12192000"/>
              <a:gd name="connsiteY5853" fmla="*/ 340219 h 2007826"/>
              <a:gd name="connsiteX5854" fmla="*/ 7411641 w 12192000"/>
              <a:gd name="connsiteY5854" fmla="*/ 329979 h 2007826"/>
              <a:gd name="connsiteX5855" fmla="*/ 7437311 w 12192000"/>
              <a:gd name="connsiteY5855" fmla="*/ 333456 h 2007826"/>
              <a:gd name="connsiteX5856" fmla="*/ 7452217 w 12192000"/>
              <a:gd name="connsiteY5856" fmla="*/ 344696 h 2007826"/>
              <a:gd name="connsiteX5857" fmla="*/ 7461076 w 12192000"/>
              <a:gd name="connsiteY5857" fmla="*/ 344220 h 2007826"/>
              <a:gd name="connsiteX5858" fmla="*/ 7467362 w 12192000"/>
              <a:gd name="connsiteY5858" fmla="*/ 336456 h 2007826"/>
              <a:gd name="connsiteX5859" fmla="*/ 7482459 w 12192000"/>
              <a:gd name="connsiteY5859" fmla="*/ 337933 h 2007826"/>
              <a:gd name="connsiteX5860" fmla="*/ 7484507 w 12192000"/>
              <a:gd name="connsiteY5860" fmla="*/ 345744 h 2007826"/>
              <a:gd name="connsiteX5861" fmla="*/ 7484793 w 12192000"/>
              <a:gd name="connsiteY5861" fmla="*/ 335837 h 2007826"/>
              <a:gd name="connsiteX5862" fmla="*/ 7499938 w 12192000"/>
              <a:gd name="connsiteY5862" fmla="*/ 343029 h 2007826"/>
              <a:gd name="connsiteX5863" fmla="*/ 7507415 w 12192000"/>
              <a:gd name="connsiteY5863" fmla="*/ 327264 h 2007826"/>
              <a:gd name="connsiteX5864" fmla="*/ 7489651 w 12192000"/>
              <a:gd name="connsiteY5864" fmla="*/ 328597 h 2007826"/>
              <a:gd name="connsiteX5865" fmla="*/ 7474077 w 12192000"/>
              <a:gd name="connsiteY5865" fmla="*/ 329740 h 2007826"/>
              <a:gd name="connsiteX5866" fmla="*/ 7468839 w 12192000"/>
              <a:gd name="connsiteY5866" fmla="*/ 330645 h 2007826"/>
              <a:gd name="connsiteX5867" fmla="*/ 7466457 w 12192000"/>
              <a:gd name="connsiteY5867" fmla="*/ 329359 h 2007826"/>
              <a:gd name="connsiteX5868" fmla="*/ 7455694 w 12192000"/>
              <a:gd name="connsiteY5868" fmla="*/ 330169 h 2007826"/>
              <a:gd name="connsiteX5869" fmla="*/ 7429881 w 12192000"/>
              <a:gd name="connsiteY5869" fmla="*/ 326549 h 2007826"/>
              <a:gd name="connsiteX5870" fmla="*/ 7428548 w 12192000"/>
              <a:gd name="connsiteY5870" fmla="*/ 321977 h 2007826"/>
              <a:gd name="connsiteX5871" fmla="*/ 7417261 w 12192000"/>
              <a:gd name="connsiteY5871" fmla="*/ 328216 h 2007826"/>
              <a:gd name="connsiteX5872" fmla="*/ 7413784 w 12192000"/>
              <a:gd name="connsiteY5872" fmla="*/ 322929 h 2007826"/>
              <a:gd name="connsiteX5873" fmla="*/ 7408355 w 12192000"/>
              <a:gd name="connsiteY5873" fmla="*/ 326644 h 2007826"/>
              <a:gd name="connsiteX5874" fmla="*/ 7390876 w 12192000"/>
              <a:gd name="connsiteY5874" fmla="*/ 327311 h 2007826"/>
              <a:gd name="connsiteX5875" fmla="*/ 7391829 w 12192000"/>
              <a:gd name="connsiteY5875" fmla="*/ 317738 h 2007826"/>
              <a:gd name="connsiteX5876" fmla="*/ 7374303 w 12192000"/>
              <a:gd name="connsiteY5876" fmla="*/ 318690 h 2007826"/>
              <a:gd name="connsiteX5877" fmla="*/ 7360920 w 12192000"/>
              <a:gd name="connsiteY5877" fmla="*/ 319167 h 2007826"/>
              <a:gd name="connsiteX5878" fmla="*/ 7341013 w 12192000"/>
              <a:gd name="connsiteY5878" fmla="*/ 321548 h 2007826"/>
              <a:gd name="connsiteX5879" fmla="*/ 7316153 w 12192000"/>
              <a:gd name="connsiteY5879" fmla="*/ 319167 h 2007826"/>
              <a:gd name="connsiteX5880" fmla="*/ 7313105 w 12192000"/>
              <a:gd name="connsiteY5880" fmla="*/ 312546 h 2007826"/>
              <a:gd name="connsiteX5881" fmla="*/ 7293531 w 12192000"/>
              <a:gd name="connsiteY5881" fmla="*/ 317928 h 2007826"/>
              <a:gd name="connsiteX5882" fmla="*/ 7284387 w 12192000"/>
              <a:gd name="connsiteY5882" fmla="*/ 313499 h 2007826"/>
              <a:gd name="connsiteX5883" fmla="*/ 7280148 w 12192000"/>
              <a:gd name="connsiteY5883" fmla="*/ 316356 h 2007826"/>
              <a:gd name="connsiteX5884" fmla="*/ 7240762 w 12192000"/>
              <a:gd name="connsiteY5884" fmla="*/ 311736 h 2007826"/>
              <a:gd name="connsiteX5885" fmla="*/ 7237238 w 12192000"/>
              <a:gd name="connsiteY5885" fmla="*/ 310260 h 2007826"/>
              <a:gd name="connsiteX5886" fmla="*/ 7177659 w 12192000"/>
              <a:gd name="connsiteY5886" fmla="*/ 307354 h 2007826"/>
              <a:gd name="connsiteX5887" fmla="*/ 7176326 w 12192000"/>
              <a:gd name="connsiteY5887" fmla="*/ 304211 h 2007826"/>
              <a:gd name="connsiteX5888" fmla="*/ 7155990 w 12192000"/>
              <a:gd name="connsiteY5888" fmla="*/ 307212 h 2007826"/>
              <a:gd name="connsiteX5889" fmla="*/ 7121367 w 12192000"/>
              <a:gd name="connsiteY5889" fmla="*/ 301067 h 2007826"/>
              <a:gd name="connsiteX5890" fmla="*/ 8206168 w 12192000"/>
              <a:gd name="connsiteY5890" fmla="*/ 299924 h 2007826"/>
              <a:gd name="connsiteX5891" fmla="*/ 8206168 w 12192000"/>
              <a:gd name="connsiteY5891" fmla="*/ 299924 h 2007826"/>
              <a:gd name="connsiteX5892" fmla="*/ 8863155 w 12192000"/>
              <a:gd name="connsiteY5892" fmla="*/ 299781 h 2007826"/>
              <a:gd name="connsiteX5893" fmla="*/ 8863155 w 12192000"/>
              <a:gd name="connsiteY5893" fmla="*/ 299781 h 2007826"/>
              <a:gd name="connsiteX5894" fmla="*/ 8102759 w 12192000"/>
              <a:gd name="connsiteY5894" fmla="*/ 298575 h 2007826"/>
              <a:gd name="connsiteX5895" fmla="*/ 8096630 w 12192000"/>
              <a:gd name="connsiteY5895" fmla="*/ 299305 h 2007826"/>
              <a:gd name="connsiteX5896" fmla="*/ 8102759 w 12192000"/>
              <a:gd name="connsiteY5896" fmla="*/ 298575 h 2007826"/>
              <a:gd name="connsiteX5897" fmla="*/ 8385144 w 12192000"/>
              <a:gd name="connsiteY5897" fmla="*/ 298524 h 2007826"/>
              <a:gd name="connsiteX5898" fmla="*/ 8379190 w 12192000"/>
              <a:gd name="connsiteY5898" fmla="*/ 299448 h 2007826"/>
              <a:gd name="connsiteX5899" fmla="*/ 8385144 w 12192000"/>
              <a:gd name="connsiteY5899" fmla="*/ 298524 h 2007826"/>
              <a:gd name="connsiteX5900" fmla="*/ 8608994 w 12192000"/>
              <a:gd name="connsiteY5900" fmla="*/ 298499 h 2007826"/>
              <a:gd name="connsiteX5901" fmla="*/ 8602980 w 12192000"/>
              <a:gd name="connsiteY5901" fmla="*/ 299115 h 2007826"/>
              <a:gd name="connsiteX5902" fmla="*/ 8608994 w 12192000"/>
              <a:gd name="connsiteY5902" fmla="*/ 298499 h 2007826"/>
              <a:gd name="connsiteX5903" fmla="*/ 2991122 w 12192000"/>
              <a:gd name="connsiteY5903" fmla="*/ 298066 h 2007826"/>
              <a:gd name="connsiteX5904" fmla="*/ 2991074 w 12192000"/>
              <a:gd name="connsiteY5904" fmla="*/ 303353 h 2007826"/>
              <a:gd name="connsiteX5905" fmla="*/ 2961211 w 12192000"/>
              <a:gd name="connsiteY5905" fmla="*/ 307020 h 2007826"/>
              <a:gd name="connsiteX5906" fmla="*/ 2943403 w 12192000"/>
              <a:gd name="connsiteY5906" fmla="*/ 308306 h 2007826"/>
              <a:gd name="connsiteX5907" fmla="*/ 2943213 w 12192000"/>
              <a:gd name="connsiteY5907" fmla="*/ 304067 h 2007826"/>
              <a:gd name="connsiteX5908" fmla="*/ 2958977 w 12192000"/>
              <a:gd name="connsiteY5908" fmla="*/ 299876 h 2007826"/>
              <a:gd name="connsiteX5909" fmla="*/ 2991122 w 12192000"/>
              <a:gd name="connsiteY5909" fmla="*/ 298066 h 2007826"/>
              <a:gd name="connsiteX5910" fmla="*/ 3211070 w 12192000"/>
              <a:gd name="connsiteY5910" fmla="*/ 297590 h 2007826"/>
              <a:gd name="connsiteX5911" fmla="*/ 3197446 w 12192000"/>
              <a:gd name="connsiteY5911" fmla="*/ 304354 h 2007826"/>
              <a:gd name="connsiteX5912" fmla="*/ 3179157 w 12192000"/>
              <a:gd name="connsiteY5912" fmla="*/ 304878 h 2007826"/>
              <a:gd name="connsiteX5913" fmla="*/ 3162300 w 12192000"/>
              <a:gd name="connsiteY5913" fmla="*/ 309593 h 2007826"/>
              <a:gd name="connsiteX5914" fmla="*/ 3162204 w 12192000"/>
              <a:gd name="connsiteY5914" fmla="*/ 317928 h 2007826"/>
              <a:gd name="connsiteX5915" fmla="*/ 3197589 w 12192000"/>
              <a:gd name="connsiteY5915" fmla="*/ 310117 h 2007826"/>
              <a:gd name="connsiteX5916" fmla="*/ 3211070 w 12192000"/>
              <a:gd name="connsiteY5916" fmla="*/ 297590 h 2007826"/>
              <a:gd name="connsiteX5917" fmla="*/ 8143113 w 12192000"/>
              <a:gd name="connsiteY5917" fmla="*/ 296161 h 2007826"/>
              <a:gd name="connsiteX5918" fmla="*/ 8130445 w 12192000"/>
              <a:gd name="connsiteY5918" fmla="*/ 305496 h 2007826"/>
              <a:gd name="connsiteX5919" fmla="*/ 8143113 w 12192000"/>
              <a:gd name="connsiteY5919" fmla="*/ 296161 h 2007826"/>
              <a:gd name="connsiteX5920" fmla="*/ 3544786 w 12192000"/>
              <a:gd name="connsiteY5920" fmla="*/ 295875 h 2007826"/>
              <a:gd name="connsiteX5921" fmla="*/ 3559303 w 12192000"/>
              <a:gd name="connsiteY5921" fmla="*/ 301257 h 2007826"/>
              <a:gd name="connsiteX5922" fmla="*/ 3512147 w 12192000"/>
              <a:gd name="connsiteY5922" fmla="*/ 311355 h 2007826"/>
              <a:gd name="connsiteX5923" fmla="*/ 3507618 w 12192000"/>
              <a:gd name="connsiteY5923" fmla="*/ 307258 h 2007826"/>
              <a:gd name="connsiteX5924" fmla="*/ 3490845 w 12192000"/>
              <a:gd name="connsiteY5924" fmla="*/ 312736 h 2007826"/>
              <a:gd name="connsiteX5925" fmla="*/ 3482554 w 12192000"/>
              <a:gd name="connsiteY5925" fmla="*/ 317785 h 2007826"/>
              <a:gd name="connsiteX5926" fmla="*/ 3480600 w 12192000"/>
              <a:gd name="connsiteY5926" fmla="*/ 312307 h 2007826"/>
              <a:gd name="connsiteX5927" fmla="*/ 3473499 w 12192000"/>
              <a:gd name="connsiteY5927" fmla="*/ 318547 h 2007826"/>
              <a:gd name="connsiteX5928" fmla="*/ 3471356 w 12192000"/>
              <a:gd name="connsiteY5928" fmla="*/ 312974 h 2007826"/>
              <a:gd name="connsiteX5929" fmla="*/ 3447168 w 12192000"/>
              <a:gd name="connsiteY5929" fmla="*/ 320166 h 2007826"/>
              <a:gd name="connsiteX5930" fmla="*/ 3464779 w 12192000"/>
              <a:gd name="connsiteY5930" fmla="*/ 310783 h 2007826"/>
              <a:gd name="connsiteX5931" fmla="*/ 3479885 w 12192000"/>
              <a:gd name="connsiteY5931" fmla="*/ 305925 h 2007826"/>
              <a:gd name="connsiteX5932" fmla="*/ 3489082 w 12192000"/>
              <a:gd name="connsiteY5932" fmla="*/ 308402 h 2007826"/>
              <a:gd name="connsiteX5933" fmla="*/ 3494705 w 12192000"/>
              <a:gd name="connsiteY5933" fmla="*/ 302400 h 2007826"/>
              <a:gd name="connsiteX5934" fmla="*/ 3496800 w 12192000"/>
              <a:gd name="connsiteY5934" fmla="*/ 308163 h 2007826"/>
              <a:gd name="connsiteX5935" fmla="*/ 3519864 w 12192000"/>
              <a:gd name="connsiteY5935" fmla="*/ 300305 h 2007826"/>
              <a:gd name="connsiteX5936" fmla="*/ 3526818 w 12192000"/>
              <a:gd name="connsiteY5936" fmla="*/ 303162 h 2007826"/>
              <a:gd name="connsiteX5937" fmla="*/ 3531966 w 12192000"/>
              <a:gd name="connsiteY5937" fmla="*/ 299638 h 2007826"/>
              <a:gd name="connsiteX5938" fmla="*/ 3536544 w 12192000"/>
              <a:gd name="connsiteY5938" fmla="*/ 303496 h 2007826"/>
              <a:gd name="connsiteX5939" fmla="*/ 3544786 w 12192000"/>
              <a:gd name="connsiteY5939" fmla="*/ 295875 h 2007826"/>
              <a:gd name="connsiteX5940" fmla="*/ 8155352 w 12192000"/>
              <a:gd name="connsiteY5940" fmla="*/ 295494 h 2007826"/>
              <a:gd name="connsiteX5941" fmla="*/ 8150351 w 12192000"/>
              <a:gd name="connsiteY5941" fmla="*/ 308306 h 2007826"/>
              <a:gd name="connsiteX5942" fmla="*/ 8155352 w 12192000"/>
              <a:gd name="connsiteY5942" fmla="*/ 295494 h 2007826"/>
              <a:gd name="connsiteX5943" fmla="*/ 8334001 w 12192000"/>
              <a:gd name="connsiteY5943" fmla="*/ 295369 h 2007826"/>
              <a:gd name="connsiteX5944" fmla="*/ 8339803 w 12192000"/>
              <a:gd name="connsiteY5944" fmla="*/ 308593 h 2007826"/>
              <a:gd name="connsiteX5945" fmla="*/ 8329850 w 12192000"/>
              <a:gd name="connsiteY5945" fmla="*/ 308688 h 2007826"/>
              <a:gd name="connsiteX5946" fmla="*/ 8331945 w 12192000"/>
              <a:gd name="connsiteY5946" fmla="*/ 295590 h 2007826"/>
              <a:gd name="connsiteX5947" fmla="*/ 8333993 w 12192000"/>
              <a:gd name="connsiteY5947" fmla="*/ 295352 h 2007826"/>
              <a:gd name="connsiteX5948" fmla="*/ 8334005 w 12192000"/>
              <a:gd name="connsiteY5948" fmla="*/ 295369 h 2007826"/>
              <a:gd name="connsiteX5949" fmla="*/ 8334001 w 12192000"/>
              <a:gd name="connsiteY5949" fmla="*/ 295369 h 2007826"/>
              <a:gd name="connsiteX5950" fmla="*/ 8577786 w 12192000"/>
              <a:gd name="connsiteY5950" fmla="*/ 295161 h 2007826"/>
              <a:gd name="connsiteX5951" fmla="*/ 8577786 w 12192000"/>
              <a:gd name="connsiteY5951" fmla="*/ 295161 h 2007826"/>
              <a:gd name="connsiteX5952" fmla="*/ 8183546 w 12192000"/>
              <a:gd name="connsiteY5952" fmla="*/ 294923 h 2007826"/>
              <a:gd name="connsiteX5953" fmla="*/ 8169830 w 12192000"/>
              <a:gd name="connsiteY5953" fmla="*/ 310641 h 2007826"/>
              <a:gd name="connsiteX5954" fmla="*/ 8183546 w 12192000"/>
              <a:gd name="connsiteY5954" fmla="*/ 294923 h 2007826"/>
              <a:gd name="connsiteX5955" fmla="*/ 6986255 w 12192000"/>
              <a:gd name="connsiteY5955" fmla="*/ 294637 h 2007826"/>
              <a:gd name="connsiteX5956" fmla="*/ 6969586 w 12192000"/>
              <a:gd name="connsiteY5956" fmla="*/ 295828 h 2007826"/>
              <a:gd name="connsiteX5957" fmla="*/ 6950155 w 12192000"/>
              <a:gd name="connsiteY5957" fmla="*/ 303592 h 2007826"/>
              <a:gd name="connsiteX5958" fmla="*/ 6964680 w 12192000"/>
              <a:gd name="connsiteY5958" fmla="*/ 304211 h 2007826"/>
              <a:gd name="connsiteX5959" fmla="*/ 6962394 w 12192000"/>
              <a:gd name="connsiteY5959" fmla="*/ 313213 h 2007826"/>
              <a:gd name="connsiteX5960" fmla="*/ 6968205 w 12192000"/>
              <a:gd name="connsiteY5960" fmla="*/ 313213 h 2007826"/>
              <a:gd name="connsiteX5961" fmla="*/ 6966156 w 12192000"/>
              <a:gd name="connsiteY5961" fmla="*/ 303163 h 2007826"/>
              <a:gd name="connsiteX5962" fmla="*/ 7003304 w 12192000"/>
              <a:gd name="connsiteY5962" fmla="*/ 306211 h 2007826"/>
              <a:gd name="connsiteX5963" fmla="*/ 7016210 w 12192000"/>
              <a:gd name="connsiteY5963" fmla="*/ 311594 h 2007826"/>
              <a:gd name="connsiteX5964" fmla="*/ 7022020 w 12192000"/>
              <a:gd name="connsiteY5964" fmla="*/ 304259 h 2007826"/>
              <a:gd name="connsiteX5965" fmla="*/ 7036927 w 12192000"/>
              <a:gd name="connsiteY5965" fmla="*/ 304782 h 2007826"/>
              <a:gd name="connsiteX5966" fmla="*/ 7059644 w 12192000"/>
              <a:gd name="connsiteY5966" fmla="*/ 310260 h 2007826"/>
              <a:gd name="connsiteX5967" fmla="*/ 7073599 w 12192000"/>
              <a:gd name="connsiteY5967" fmla="*/ 319405 h 2007826"/>
              <a:gd name="connsiteX5968" fmla="*/ 7068312 w 12192000"/>
              <a:gd name="connsiteY5968" fmla="*/ 306545 h 2007826"/>
              <a:gd name="connsiteX5969" fmla="*/ 7080361 w 12192000"/>
              <a:gd name="connsiteY5969" fmla="*/ 319357 h 2007826"/>
              <a:gd name="connsiteX5970" fmla="*/ 7090601 w 12192000"/>
              <a:gd name="connsiteY5970" fmla="*/ 307259 h 2007826"/>
              <a:gd name="connsiteX5971" fmla="*/ 7090410 w 12192000"/>
              <a:gd name="connsiteY5971" fmla="*/ 319643 h 2007826"/>
              <a:gd name="connsiteX5972" fmla="*/ 7097602 w 12192000"/>
              <a:gd name="connsiteY5972" fmla="*/ 308212 h 2007826"/>
              <a:gd name="connsiteX5973" fmla="*/ 7106460 w 12192000"/>
              <a:gd name="connsiteY5973" fmla="*/ 314451 h 2007826"/>
              <a:gd name="connsiteX5974" fmla="*/ 7118128 w 12192000"/>
              <a:gd name="connsiteY5974" fmla="*/ 301782 h 2007826"/>
              <a:gd name="connsiteX5975" fmla="*/ 7064741 w 12192000"/>
              <a:gd name="connsiteY5975" fmla="*/ 302496 h 2007826"/>
              <a:gd name="connsiteX5976" fmla="*/ 7022640 w 12192000"/>
              <a:gd name="connsiteY5976" fmla="*/ 297400 h 2007826"/>
              <a:gd name="connsiteX5977" fmla="*/ 7002876 w 12192000"/>
              <a:gd name="connsiteY5977" fmla="*/ 297305 h 2007826"/>
              <a:gd name="connsiteX5978" fmla="*/ 6987159 w 12192000"/>
              <a:gd name="connsiteY5978" fmla="*/ 299686 h 2007826"/>
              <a:gd name="connsiteX5979" fmla="*/ 8039870 w 12192000"/>
              <a:gd name="connsiteY5979" fmla="*/ 294319 h 2007826"/>
              <a:gd name="connsiteX5980" fmla="*/ 8040602 w 12192000"/>
              <a:gd name="connsiteY5980" fmla="*/ 294706 h 2007826"/>
              <a:gd name="connsiteX5981" fmla="*/ 8039575 w 12192000"/>
              <a:gd name="connsiteY5981" fmla="*/ 295495 h 2007826"/>
              <a:gd name="connsiteX5982" fmla="*/ 7208575 w 12192000"/>
              <a:gd name="connsiteY5982" fmla="*/ 293517 h 2007826"/>
              <a:gd name="connsiteX5983" fmla="*/ 7202567 w 12192000"/>
              <a:gd name="connsiteY5983" fmla="*/ 294066 h 2007826"/>
              <a:gd name="connsiteX5984" fmla="*/ 7208575 w 12192000"/>
              <a:gd name="connsiteY5984" fmla="*/ 293517 h 2007826"/>
              <a:gd name="connsiteX5985" fmla="*/ 3248166 w 12192000"/>
              <a:gd name="connsiteY5985" fmla="*/ 293066 h 2007826"/>
              <a:gd name="connsiteX5986" fmla="*/ 3235126 w 12192000"/>
              <a:gd name="connsiteY5986" fmla="*/ 298924 h 2007826"/>
              <a:gd name="connsiteX5987" fmla="*/ 3215072 w 12192000"/>
              <a:gd name="connsiteY5987" fmla="*/ 298924 h 2007826"/>
              <a:gd name="connsiteX5988" fmla="*/ 3214738 w 12192000"/>
              <a:gd name="connsiteY5988" fmla="*/ 308545 h 2007826"/>
              <a:gd name="connsiteX5989" fmla="*/ 3248453 w 12192000"/>
              <a:gd name="connsiteY5989" fmla="*/ 303401 h 2007826"/>
              <a:gd name="connsiteX5990" fmla="*/ 3248166 w 12192000"/>
              <a:gd name="connsiteY5990" fmla="*/ 293066 h 2007826"/>
              <a:gd name="connsiteX5991" fmla="*/ 8354519 w 12192000"/>
              <a:gd name="connsiteY5991" fmla="*/ 292732 h 2007826"/>
              <a:gd name="connsiteX5992" fmla="*/ 8364044 w 12192000"/>
              <a:gd name="connsiteY5992" fmla="*/ 313975 h 2007826"/>
              <a:gd name="connsiteX5993" fmla="*/ 8347614 w 12192000"/>
              <a:gd name="connsiteY5993" fmla="*/ 306068 h 2007826"/>
              <a:gd name="connsiteX5994" fmla="*/ 8352900 w 12192000"/>
              <a:gd name="connsiteY5994" fmla="*/ 323929 h 2007826"/>
              <a:gd name="connsiteX5995" fmla="*/ 8344036 w 12192000"/>
              <a:gd name="connsiteY5995" fmla="*/ 308676 h 2007826"/>
              <a:gd name="connsiteX5996" fmla="*/ 8334005 w 12192000"/>
              <a:gd name="connsiteY5996" fmla="*/ 295369 h 2007826"/>
              <a:gd name="connsiteX5997" fmla="*/ 8346995 w 12192000"/>
              <a:gd name="connsiteY5997" fmla="*/ 293970 h 2007826"/>
              <a:gd name="connsiteX5998" fmla="*/ 8356948 w 12192000"/>
              <a:gd name="connsiteY5998" fmla="*/ 306497 h 2007826"/>
              <a:gd name="connsiteX5999" fmla="*/ 8354519 w 12192000"/>
              <a:gd name="connsiteY5999" fmla="*/ 292732 h 2007826"/>
              <a:gd name="connsiteX6000" fmla="*/ 3008579 w 12192000"/>
              <a:gd name="connsiteY6000" fmla="*/ 292100 h 2007826"/>
              <a:gd name="connsiteX6001" fmla="*/ 3018131 w 12192000"/>
              <a:gd name="connsiteY6001" fmla="*/ 297208 h 2007826"/>
              <a:gd name="connsiteX6002" fmla="*/ 2996464 w 12192000"/>
              <a:gd name="connsiteY6002" fmla="*/ 295780 h 2007826"/>
              <a:gd name="connsiteX6003" fmla="*/ 3008579 w 12192000"/>
              <a:gd name="connsiteY6003" fmla="*/ 292100 h 2007826"/>
              <a:gd name="connsiteX6004" fmla="*/ 8553783 w 12192000"/>
              <a:gd name="connsiteY6004" fmla="*/ 291827 h 2007826"/>
              <a:gd name="connsiteX6005" fmla="*/ 8553783 w 12192000"/>
              <a:gd name="connsiteY6005" fmla="*/ 291827 h 2007826"/>
              <a:gd name="connsiteX6006" fmla="*/ 8811101 w 12192000"/>
              <a:gd name="connsiteY6006" fmla="*/ 291732 h 2007826"/>
              <a:gd name="connsiteX6007" fmla="*/ 8811101 w 12192000"/>
              <a:gd name="connsiteY6007" fmla="*/ 291732 h 2007826"/>
              <a:gd name="connsiteX6008" fmla="*/ 6879336 w 12192000"/>
              <a:gd name="connsiteY6008" fmla="*/ 291303 h 2007826"/>
              <a:gd name="connsiteX6009" fmla="*/ 6876193 w 12192000"/>
              <a:gd name="connsiteY6009" fmla="*/ 297400 h 2007826"/>
              <a:gd name="connsiteX6010" fmla="*/ 6895719 w 12192000"/>
              <a:gd name="connsiteY6010" fmla="*/ 291541 h 2007826"/>
              <a:gd name="connsiteX6011" fmla="*/ 6879336 w 12192000"/>
              <a:gd name="connsiteY6011" fmla="*/ 291303 h 2007826"/>
              <a:gd name="connsiteX6012" fmla="*/ 7192518 w 12192000"/>
              <a:gd name="connsiteY6012" fmla="*/ 290875 h 2007826"/>
              <a:gd name="connsiteX6013" fmla="*/ 7192518 w 12192000"/>
              <a:gd name="connsiteY6013" fmla="*/ 290875 h 2007826"/>
              <a:gd name="connsiteX6014" fmla="*/ 8130016 w 12192000"/>
              <a:gd name="connsiteY6014" fmla="*/ 290827 h 2007826"/>
              <a:gd name="connsiteX6015" fmla="*/ 8130016 w 12192000"/>
              <a:gd name="connsiteY6015" fmla="*/ 290827 h 2007826"/>
              <a:gd name="connsiteX6016" fmla="*/ 6906101 w 12192000"/>
              <a:gd name="connsiteY6016" fmla="*/ 290732 h 2007826"/>
              <a:gd name="connsiteX6017" fmla="*/ 6902101 w 12192000"/>
              <a:gd name="connsiteY6017" fmla="*/ 297305 h 2007826"/>
              <a:gd name="connsiteX6018" fmla="*/ 6931676 w 12192000"/>
              <a:gd name="connsiteY6018" fmla="*/ 307116 h 2007826"/>
              <a:gd name="connsiteX6019" fmla="*/ 6931391 w 12192000"/>
              <a:gd name="connsiteY6019" fmla="*/ 299448 h 2007826"/>
              <a:gd name="connsiteX6020" fmla="*/ 6941772 w 12192000"/>
              <a:gd name="connsiteY6020" fmla="*/ 303782 h 2007826"/>
              <a:gd name="connsiteX6021" fmla="*/ 6948869 w 12192000"/>
              <a:gd name="connsiteY6021" fmla="*/ 298352 h 2007826"/>
              <a:gd name="connsiteX6022" fmla="*/ 6948155 w 12192000"/>
              <a:gd name="connsiteY6022" fmla="*/ 294018 h 2007826"/>
              <a:gd name="connsiteX6023" fmla="*/ 6932390 w 12192000"/>
              <a:gd name="connsiteY6023" fmla="*/ 291732 h 2007826"/>
              <a:gd name="connsiteX6024" fmla="*/ 6906101 w 12192000"/>
              <a:gd name="connsiteY6024" fmla="*/ 290732 h 2007826"/>
              <a:gd name="connsiteX6025" fmla="*/ 8227600 w 12192000"/>
              <a:gd name="connsiteY6025" fmla="*/ 289398 h 2007826"/>
              <a:gd name="connsiteX6026" fmla="*/ 8250650 w 12192000"/>
              <a:gd name="connsiteY6026" fmla="*/ 299257 h 2007826"/>
              <a:gd name="connsiteX6027" fmla="*/ 8240982 w 12192000"/>
              <a:gd name="connsiteY6027" fmla="*/ 295828 h 2007826"/>
              <a:gd name="connsiteX6028" fmla="*/ 8224123 w 12192000"/>
              <a:gd name="connsiteY6028" fmla="*/ 319071 h 2007826"/>
              <a:gd name="connsiteX6029" fmla="*/ 8234553 w 12192000"/>
              <a:gd name="connsiteY6029" fmla="*/ 304973 h 2007826"/>
              <a:gd name="connsiteX6030" fmla="*/ 8227600 w 12192000"/>
              <a:gd name="connsiteY6030" fmla="*/ 289398 h 2007826"/>
              <a:gd name="connsiteX6031" fmla="*/ 8291703 w 12192000"/>
              <a:gd name="connsiteY6031" fmla="*/ 289255 h 2007826"/>
              <a:gd name="connsiteX6032" fmla="*/ 8295180 w 12192000"/>
              <a:gd name="connsiteY6032" fmla="*/ 289493 h 2007826"/>
              <a:gd name="connsiteX6033" fmla="*/ 8324231 w 12192000"/>
              <a:gd name="connsiteY6033" fmla="*/ 309593 h 2007826"/>
              <a:gd name="connsiteX6034" fmla="*/ 8311658 w 12192000"/>
              <a:gd name="connsiteY6034" fmla="*/ 300829 h 2007826"/>
              <a:gd name="connsiteX6035" fmla="*/ 8309324 w 12192000"/>
              <a:gd name="connsiteY6035" fmla="*/ 309450 h 2007826"/>
              <a:gd name="connsiteX6036" fmla="*/ 8315706 w 12192000"/>
              <a:gd name="connsiteY6036" fmla="*/ 307783 h 2007826"/>
              <a:gd name="connsiteX6037" fmla="*/ 8315277 w 12192000"/>
              <a:gd name="connsiteY6037" fmla="*/ 314832 h 2007826"/>
              <a:gd name="connsiteX6038" fmla="*/ 8291941 w 12192000"/>
              <a:gd name="connsiteY6038" fmla="*/ 302972 h 2007826"/>
              <a:gd name="connsiteX6039" fmla="*/ 8291703 w 12192000"/>
              <a:gd name="connsiteY6039" fmla="*/ 289255 h 2007826"/>
              <a:gd name="connsiteX6040" fmla="*/ 7145417 w 12192000"/>
              <a:gd name="connsiteY6040" fmla="*/ 289217 h 2007826"/>
              <a:gd name="connsiteX6041" fmla="*/ 7139369 w 12192000"/>
              <a:gd name="connsiteY6041" fmla="*/ 289779 h 2007826"/>
              <a:gd name="connsiteX6042" fmla="*/ 7145417 w 12192000"/>
              <a:gd name="connsiteY6042" fmla="*/ 289217 h 2007826"/>
              <a:gd name="connsiteX6043" fmla="*/ 8013309 w 12192000"/>
              <a:gd name="connsiteY6043" fmla="*/ 289063 h 2007826"/>
              <a:gd name="connsiteX6044" fmla="*/ 8007000 w 12192000"/>
              <a:gd name="connsiteY6044" fmla="*/ 289826 h 2007826"/>
              <a:gd name="connsiteX6045" fmla="*/ 8013309 w 12192000"/>
              <a:gd name="connsiteY6045" fmla="*/ 289063 h 2007826"/>
              <a:gd name="connsiteX6046" fmla="*/ 5113115 w 12192000"/>
              <a:gd name="connsiteY6046" fmla="*/ 288869 h 2007826"/>
              <a:gd name="connsiteX6047" fmla="*/ 5106934 w 12192000"/>
              <a:gd name="connsiteY6047" fmla="*/ 289826 h 2007826"/>
              <a:gd name="connsiteX6048" fmla="*/ 5113115 w 12192000"/>
              <a:gd name="connsiteY6048" fmla="*/ 288869 h 2007826"/>
              <a:gd name="connsiteX6049" fmla="*/ 3034563 w 12192000"/>
              <a:gd name="connsiteY6049" fmla="*/ 288564 h 2007826"/>
              <a:gd name="connsiteX6050" fmla="*/ 3042743 w 12192000"/>
              <a:gd name="connsiteY6050" fmla="*/ 292255 h 2007826"/>
              <a:gd name="connsiteX6051" fmla="*/ 3024468 w 12192000"/>
              <a:gd name="connsiteY6051" fmla="*/ 291446 h 2007826"/>
              <a:gd name="connsiteX6052" fmla="*/ 3034563 w 12192000"/>
              <a:gd name="connsiteY6052" fmla="*/ 288564 h 2007826"/>
              <a:gd name="connsiteX6053" fmla="*/ 8772857 w 12192000"/>
              <a:gd name="connsiteY6053" fmla="*/ 286492 h 2007826"/>
              <a:gd name="connsiteX6054" fmla="*/ 8772857 w 12192000"/>
              <a:gd name="connsiteY6054" fmla="*/ 286492 h 2007826"/>
              <a:gd name="connsiteX6055" fmla="*/ 8082010 w 12192000"/>
              <a:gd name="connsiteY6055" fmla="*/ 286397 h 2007826"/>
              <a:gd name="connsiteX6056" fmla="*/ 8073104 w 12192000"/>
              <a:gd name="connsiteY6056" fmla="*/ 298686 h 2007826"/>
              <a:gd name="connsiteX6057" fmla="*/ 8082010 w 12192000"/>
              <a:gd name="connsiteY6057" fmla="*/ 286397 h 2007826"/>
              <a:gd name="connsiteX6058" fmla="*/ 8758761 w 12192000"/>
              <a:gd name="connsiteY6058" fmla="*/ 286302 h 2007826"/>
              <a:gd name="connsiteX6059" fmla="*/ 8758761 w 12192000"/>
              <a:gd name="connsiteY6059" fmla="*/ 286302 h 2007826"/>
              <a:gd name="connsiteX6060" fmla="*/ 8501491 w 12192000"/>
              <a:gd name="connsiteY6060" fmla="*/ 285588 h 2007826"/>
              <a:gd name="connsiteX6061" fmla="*/ 8501491 w 12192000"/>
              <a:gd name="connsiteY6061" fmla="*/ 285588 h 2007826"/>
              <a:gd name="connsiteX6062" fmla="*/ 6750606 w 12192000"/>
              <a:gd name="connsiteY6062" fmla="*/ 284826 h 2007826"/>
              <a:gd name="connsiteX6063" fmla="*/ 6748177 w 12192000"/>
              <a:gd name="connsiteY6063" fmla="*/ 289112 h 2007826"/>
              <a:gd name="connsiteX6064" fmla="*/ 6750606 w 12192000"/>
              <a:gd name="connsiteY6064" fmla="*/ 284826 h 2007826"/>
              <a:gd name="connsiteX6065" fmla="*/ 2383419 w 12192000"/>
              <a:gd name="connsiteY6065" fmla="*/ 284318 h 2007826"/>
              <a:gd name="connsiteX6066" fmla="*/ 2377258 w 12192000"/>
              <a:gd name="connsiteY6066" fmla="*/ 284968 h 2007826"/>
              <a:gd name="connsiteX6067" fmla="*/ 2383419 w 12192000"/>
              <a:gd name="connsiteY6067" fmla="*/ 284318 h 2007826"/>
              <a:gd name="connsiteX6068" fmla="*/ 6765989 w 12192000"/>
              <a:gd name="connsiteY6068" fmla="*/ 284064 h 2007826"/>
              <a:gd name="connsiteX6069" fmla="*/ 6755083 w 12192000"/>
              <a:gd name="connsiteY6069" fmla="*/ 296257 h 2007826"/>
              <a:gd name="connsiteX6070" fmla="*/ 6800755 w 12192000"/>
              <a:gd name="connsiteY6070" fmla="*/ 298400 h 2007826"/>
              <a:gd name="connsiteX6071" fmla="*/ 6801183 w 12192000"/>
              <a:gd name="connsiteY6071" fmla="*/ 293542 h 2007826"/>
              <a:gd name="connsiteX6072" fmla="*/ 6812376 w 12192000"/>
              <a:gd name="connsiteY6072" fmla="*/ 298352 h 2007826"/>
              <a:gd name="connsiteX6073" fmla="*/ 6835426 w 12192000"/>
              <a:gd name="connsiteY6073" fmla="*/ 284397 h 2007826"/>
              <a:gd name="connsiteX6074" fmla="*/ 6816328 w 12192000"/>
              <a:gd name="connsiteY6074" fmla="*/ 285492 h 2007826"/>
              <a:gd name="connsiteX6075" fmla="*/ 6813661 w 12192000"/>
              <a:gd name="connsiteY6075" fmla="*/ 288969 h 2007826"/>
              <a:gd name="connsiteX6076" fmla="*/ 6798183 w 12192000"/>
              <a:gd name="connsiteY6076" fmla="*/ 289255 h 2007826"/>
              <a:gd name="connsiteX6077" fmla="*/ 6794897 w 12192000"/>
              <a:gd name="connsiteY6077" fmla="*/ 285302 h 2007826"/>
              <a:gd name="connsiteX6078" fmla="*/ 6765989 w 12192000"/>
              <a:gd name="connsiteY6078" fmla="*/ 284064 h 2007826"/>
              <a:gd name="connsiteX6079" fmla="*/ 4858723 w 12192000"/>
              <a:gd name="connsiteY6079" fmla="*/ 283730 h 2007826"/>
              <a:gd name="connsiteX6080" fmla="*/ 4856969 w 12192000"/>
              <a:gd name="connsiteY6080" fmla="*/ 290065 h 2007826"/>
              <a:gd name="connsiteX6081" fmla="*/ 4846479 w 12192000"/>
              <a:gd name="connsiteY6081" fmla="*/ 284683 h 2007826"/>
              <a:gd name="connsiteX6082" fmla="*/ 4824633 w 12192000"/>
              <a:gd name="connsiteY6082" fmla="*/ 293542 h 2007826"/>
              <a:gd name="connsiteX6083" fmla="*/ 4823866 w 12192000"/>
              <a:gd name="connsiteY6083" fmla="*/ 286159 h 2007826"/>
              <a:gd name="connsiteX6084" fmla="*/ 4802700 w 12192000"/>
              <a:gd name="connsiteY6084" fmla="*/ 292970 h 2007826"/>
              <a:gd name="connsiteX6085" fmla="*/ 4789241 w 12192000"/>
              <a:gd name="connsiteY6085" fmla="*/ 293351 h 2007826"/>
              <a:gd name="connsiteX6086" fmla="*/ 4779680 w 12192000"/>
              <a:gd name="connsiteY6086" fmla="*/ 293304 h 2007826"/>
              <a:gd name="connsiteX6087" fmla="*/ 4766412 w 12192000"/>
              <a:gd name="connsiteY6087" fmla="*/ 295923 h 2007826"/>
              <a:gd name="connsiteX6088" fmla="*/ 4726745 w 12192000"/>
              <a:gd name="connsiteY6088" fmla="*/ 296161 h 2007826"/>
              <a:gd name="connsiteX6089" fmla="*/ 4710294 w 12192000"/>
              <a:gd name="connsiteY6089" fmla="*/ 299067 h 2007826"/>
              <a:gd name="connsiteX6090" fmla="*/ 4710152 w 12192000"/>
              <a:gd name="connsiteY6090" fmla="*/ 294161 h 2007826"/>
              <a:gd name="connsiteX6091" fmla="*/ 4688902 w 12192000"/>
              <a:gd name="connsiteY6091" fmla="*/ 300924 h 2007826"/>
              <a:gd name="connsiteX6092" fmla="*/ 4663434 w 12192000"/>
              <a:gd name="connsiteY6092" fmla="*/ 307831 h 2007826"/>
              <a:gd name="connsiteX6093" fmla="*/ 4687189 w 12192000"/>
              <a:gd name="connsiteY6093" fmla="*/ 308926 h 2007826"/>
              <a:gd name="connsiteX6094" fmla="*/ 4686002 w 12192000"/>
              <a:gd name="connsiteY6094" fmla="*/ 322786 h 2007826"/>
              <a:gd name="connsiteX6095" fmla="*/ 4703742 w 12192000"/>
              <a:gd name="connsiteY6095" fmla="*/ 317023 h 2007826"/>
              <a:gd name="connsiteX6096" fmla="*/ 4710102 w 12192000"/>
              <a:gd name="connsiteY6096" fmla="*/ 312213 h 2007826"/>
              <a:gd name="connsiteX6097" fmla="*/ 4710199 w 12192000"/>
              <a:gd name="connsiteY6097" fmla="*/ 323930 h 2007826"/>
              <a:gd name="connsiteX6098" fmla="*/ 4725121 w 12192000"/>
              <a:gd name="connsiteY6098" fmla="*/ 310355 h 2007826"/>
              <a:gd name="connsiteX6099" fmla="*/ 4719285 w 12192000"/>
              <a:gd name="connsiteY6099" fmla="*/ 324835 h 2007826"/>
              <a:gd name="connsiteX6100" fmla="*/ 4733201 w 12192000"/>
              <a:gd name="connsiteY6100" fmla="*/ 310212 h 2007826"/>
              <a:gd name="connsiteX6101" fmla="*/ 4736347 w 12192000"/>
              <a:gd name="connsiteY6101" fmla="*/ 327502 h 2007826"/>
              <a:gd name="connsiteX6102" fmla="*/ 4749154 w 12192000"/>
              <a:gd name="connsiteY6102" fmla="*/ 306259 h 2007826"/>
              <a:gd name="connsiteX6103" fmla="*/ 4748055 w 12192000"/>
              <a:gd name="connsiteY6103" fmla="*/ 319500 h 2007826"/>
              <a:gd name="connsiteX6104" fmla="*/ 4762606 w 12192000"/>
              <a:gd name="connsiteY6104" fmla="*/ 307259 h 2007826"/>
              <a:gd name="connsiteX6105" fmla="*/ 4761228 w 12192000"/>
              <a:gd name="connsiteY6105" fmla="*/ 316690 h 2007826"/>
              <a:gd name="connsiteX6106" fmla="*/ 4777684 w 12192000"/>
              <a:gd name="connsiteY6106" fmla="*/ 302496 h 2007826"/>
              <a:gd name="connsiteX6107" fmla="*/ 4771596 w 12192000"/>
              <a:gd name="connsiteY6107" fmla="*/ 318643 h 2007826"/>
              <a:gd name="connsiteX6108" fmla="*/ 4790430 w 12192000"/>
              <a:gd name="connsiteY6108" fmla="*/ 313356 h 2007826"/>
              <a:gd name="connsiteX6109" fmla="*/ 4803034 w 12192000"/>
              <a:gd name="connsiteY6109" fmla="*/ 299115 h 2007826"/>
              <a:gd name="connsiteX6110" fmla="*/ 4795995 w 12192000"/>
              <a:gd name="connsiteY6110" fmla="*/ 321691 h 2007826"/>
              <a:gd name="connsiteX6111" fmla="*/ 4814448 w 12192000"/>
              <a:gd name="connsiteY6111" fmla="*/ 300782 h 2007826"/>
              <a:gd name="connsiteX6112" fmla="*/ 4811975 w 12192000"/>
              <a:gd name="connsiteY6112" fmla="*/ 313308 h 2007826"/>
              <a:gd name="connsiteX6113" fmla="*/ 4824201 w 12192000"/>
              <a:gd name="connsiteY6113" fmla="*/ 302306 h 2007826"/>
              <a:gd name="connsiteX6114" fmla="*/ 4824825 w 12192000"/>
              <a:gd name="connsiteY6114" fmla="*/ 311117 h 2007826"/>
              <a:gd name="connsiteX6115" fmla="*/ 4838866 w 12192000"/>
              <a:gd name="connsiteY6115" fmla="*/ 300448 h 2007826"/>
              <a:gd name="connsiteX6116" fmla="*/ 4836742 w 12192000"/>
              <a:gd name="connsiteY6116" fmla="*/ 313165 h 2007826"/>
              <a:gd name="connsiteX6117" fmla="*/ 4849849 w 12192000"/>
              <a:gd name="connsiteY6117" fmla="*/ 300162 h 2007826"/>
              <a:gd name="connsiteX6118" fmla="*/ 4849704 w 12192000"/>
              <a:gd name="connsiteY6118" fmla="*/ 313213 h 2007826"/>
              <a:gd name="connsiteX6119" fmla="*/ 4862848 w 12192000"/>
              <a:gd name="connsiteY6119" fmla="*/ 297305 h 2007826"/>
              <a:gd name="connsiteX6120" fmla="*/ 4858676 w 12192000"/>
              <a:gd name="connsiteY6120" fmla="*/ 310355 h 2007826"/>
              <a:gd name="connsiteX6121" fmla="*/ 4857393 w 12192000"/>
              <a:gd name="connsiteY6121" fmla="*/ 312689 h 2007826"/>
              <a:gd name="connsiteX6122" fmla="*/ 4881476 w 12192000"/>
              <a:gd name="connsiteY6122" fmla="*/ 312498 h 2007826"/>
              <a:gd name="connsiteX6123" fmla="*/ 4881094 w 12192000"/>
              <a:gd name="connsiteY6123" fmla="*/ 308259 h 2007826"/>
              <a:gd name="connsiteX6124" fmla="*/ 4864320 w 12192000"/>
              <a:gd name="connsiteY6124" fmla="*/ 308926 h 2007826"/>
              <a:gd name="connsiteX6125" fmla="*/ 4878756 w 12192000"/>
              <a:gd name="connsiteY6125" fmla="*/ 305449 h 2007826"/>
              <a:gd name="connsiteX6126" fmla="*/ 4891158 w 12192000"/>
              <a:gd name="connsiteY6126" fmla="*/ 291017 h 2007826"/>
              <a:gd name="connsiteX6127" fmla="*/ 4885865 w 12192000"/>
              <a:gd name="connsiteY6127" fmla="*/ 309545 h 2007826"/>
              <a:gd name="connsiteX6128" fmla="*/ 4896167 w 12192000"/>
              <a:gd name="connsiteY6128" fmla="*/ 293589 h 2007826"/>
              <a:gd name="connsiteX6129" fmla="*/ 4878948 w 12192000"/>
              <a:gd name="connsiteY6129" fmla="*/ 288064 h 2007826"/>
              <a:gd name="connsiteX6130" fmla="*/ 4864653 w 12192000"/>
              <a:gd name="connsiteY6130" fmla="*/ 288493 h 2007826"/>
              <a:gd name="connsiteX6131" fmla="*/ 4858723 w 12192000"/>
              <a:gd name="connsiteY6131" fmla="*/ 283730 h 2007826"/>
              <a:gd name="connsiteX6132" fmla="*/ 8254889 w 12192000"/>
              <a:gd name="connsiteY6132" fmla="*/ 282777 h 2007826"/>
              <a:gd name="connsiteX6133" fmla="*/ 8259032 w 12192000"/>
              <a:gd name="connsiteY6133" fmla="*/ 294065 h 2007826"/>
              <a:gd name="connsiteX6134" fmla="*/ 8288559 w 12192000"/>
              <a:gd name="connsiteY6134" fmla="*/ 304306 h 2007826"/>
              <a:gd name="connsiteX6135" fmla="*/ 8272367 w 12192000"/>
              <a:gd name="connsiteY6135" fmla="*/ 297923 h 2007826"/>
              <a:gd name="connsiteX6136" fmla="*/ 8277177 w 12192000"/>
              <a:gd name="connsiteY6136" fmla="*/ 310497 h 2007826"/>
              <a:gd name="connsiteX6137" fmla="*/ 8265461 w 12192000"/>
              <a:gd name="connsiteY6137" fmla="*/ 297923 h 2007826"/>
              <a:gd name="connsiteX6138" fmla="*/ 8253412 w 12192000"/>
              <a:gd name="connsiteY6138" fmla="*/ 299257 h 2007826"/>
              <a:gd name="connsiteX6139" fmla="*/ 8254889 w 12192000"/>
              <a:gd name="connsiteY6139" fmla="*/ 282777 h 2007826"/>
              <a:gd name="connsiteX6140" fmla="*/ 8204549 w 12192000"/>
              <a:gd name="connsiteY6140" fmla="*/ 282348 h 2007826"/>
              <a:gd name="connsiteX6141" fmla="*/ 8203311 w 12192000"/>
              <a:gd name="connsiteY6141" fmla="*/ 293494 h 2007826"/>
              <a:gd name="connsiteX6142" fmla="*/ 8190833 w 12192000"/>
              <a:gd name="connsiteY6142" fmla="*/ 289540 h 2007826"/>
              <a:gd name="connsiteX6143" fmla="*/ 8204549 w 12192000"/>
              <a:gd name="connsiteY6143" fmla="*/ 282348 h 2007826"/>
              <a:gd name="connsiteX6144" fmla="*/ 8720613 w 12192000"/>
              <a:gd name="connsiteY6144" fmla="*/ 281729 h 2007826"/>
              <a:gd name="connsiteX6145" fmla="*/ 8720613 w 12192000"/>
              <a:gd name="connsiteY6145" fmla="*/ 281729 h 2007826"/>
              <a:gd name="connsiteX6146" fmla="*/ 4925833 w 12192000"/>
              <a:gd name="connsiteY6146" fmla="*/ 280920 h 2007826"/>
              <a:gd name="connsiteX6147" fmla="*/ 4901077 w 12192000"/>
              <a:gd name="connsiteY6147" fmla="*/ 287636 h 2007826"/>
              <a:gd name="connsiteX6148" fmla="*/ 4901461 w 12192000"/>
              <a:gd name="connsiteY6148" fmla="*/ 305116 h 2007826"/>
              <a:gd name="connsiteX6149" fmla="*/ 4913001 w 12192000"/>
              <a:gd name="connsiteY6149" fmla="*/ 294209 h 2007826"/>
              <a:gd name="connsiteX6150" fmla="*/ 4917772 w 12192000"/>
              <a:gd name="connsiteY6150" fmla="*/ 299781 h 2007826"/>
              <a:gd name="connsiteX6151" fmla="*/ 4925833 w 12192000"/>
              <a:gd name="connsiteY6151" fmla="*/ 280920 h 2007826"/>
              <a:gd name="connsiteX6152" fmla="*/ 6687789 w 12192000"/>
              <a:gd name="connsiteY6152" fmla="*/ 280729 h 2007826"/>
              <a:gd name="connsiteX6153" fmla="*/ 6694075 w 12192000"/>
              <a:gd name="connsiteY6153" fmla="*/ 287731 h 2007826"/>
              <a:gd name="connsiteX6154" fmla="*/ 6687789 w 12192000"/>
              <a:gd name="connsiteY6154" fmla="*/ 280729 h 2007826"/>
              <a:gd name="connsiteX6155" fmla="*/ 8463343 w 12192000"/>
              <a:gd name="connsiteY6155" fmla="*/ 280587 h 2007826"/>
              <a:gd name="connsiteX6156" fmla="*/ 8463343 w 12192000"/>
              <a:gd name="connsiteY6156" fmla="*/ 280587 h 2007826"/>
              <a:gd name="connsiteX6157" fmla="*/ 8212121 w 12192000"/>
              <a:gd name="connsiteY6157" fmla="*/ 280158 h 2007826"/>
              <a:gd name="connsiteX6158" fmla="*/ 8222742 w 12192000"/>
              <a:gd name="connsiteY6158" fmla="*/ 293875 h 2007826"/>
              <a:gd name="connsiteX6159" fmla="*/ 8212121 w 12192000"/>
              <a:gd name="connsiteY6159" fmla="*/ 280158 h 2007826"/>
              <a:gd name="connsiteX6160" fmla="*/ 9299949 w 12192000"/>
              <a:gd name="connsiteY6160" fmla="*/ 279456 h 2007826"/>
              <a:gd name="connsiteX6161" fmla="*/ 9293828 w 12192000"/>
              <a:gd name="connsiteY6161" fmla="*/ 280206 h 2007826"/>
              <a:gd name="connsiteX6162" fmla="*/ 9299949 w 12192000"/>
              <a:gd name="connsiteY6162" fmla="*/ 279456 h 2007826"/>
              <a:gd name="connsiteX6163" fmla="*/ 7936377 w 12192000"/>
              <a:gd name="connsiteY6163" fmla="*/ 279364 h 2007826"/>
              <a:gd name="connsiteX6164" fmla="*/ 7930229 w 12192000"/>
              <a:gd name="connsiteY6164" fmla="*/ 280349 h 2007826"/>
              <a:gd name="connsiteX6165" fmla="*/ 7936377 w 12192000"/>
              <a:gd name="connsiteY6165" fmla="*/ 279364 h 2007826"/>
              <a:gd name="connsiteX6166" fmla="*/ 8043623 w 12192000"/>
              <a:gd name="connsiteY6166" fmla="*/ 279348 h 2007826"/>
              <a:gd name="connsiteX6167" fmla="*/ 8039870 w 12192000"/>
              <a:gd name="connsiteY6167" fmla="*/ 294319 h 2007826"/>
              <a:gd name="connsiteX6168" fmla="*/ 8032384 w 12192000"/>
              <a:gd name="connsiteY6168" fmla="*/ 290351 h 2007826"/>
              <a:gd name="connsiteX6169" fmla="*/ 8037766 w 12192000"/>
              <a:gd name="connsiteY6169" fmla="*/ 289017 h 2007826"/>
              <a:gd name="connsiteX6170" fmla="*/ 8043623 w 12192000"/>
              <a:gd name="connsiteY6170" fmla="*/ 279348 h 2007826"/>
              <a:gd name="connsiteX6171" fmla="*/ 7589568 w 12192000"/>
              <a:gd name="connsiteY6171" fmla="*/ 279205 h 2007826"/>
              <a:gd name="connsiteX6172" fmla="*/ 7561993 w 12192000"/>
              <a:gd name="connsiteY6172" fmla="*/ 280158 h 2007826"/>
              <a:gd name="connsiteX6173" fmla="*/ 7563041 w 12192000"/>
              <a:gd name="connsiteY6173" fmla="*/ 290065 h 2007826"/>
              <a:gd name="connsiteX6174" fmla="*/ 7569994 w 12192000"/>
              <a:gd name="connsiteY6174" fmla="*/ 284778 h 2007826"/>
              <a:gd name="connsiteX6175" fmla="*/ 7589568 w 12192000"/>
              <a:gd name="connsiteY6175" fmla="*/ 279205 h 2007826"/>
              <a:gd name="connsiteX6176" fmla="*/ 6700695 w 12192000"/>
              <a:gd name="connsiteY6176" fmla="*/ 279205 h 2007826"/>
              <a:gd name="connsiteX6177" fmla="*/ 6700933 w 12192000"/>
              <a:gd name="connsiteY6177" fmla="*/ 287779 h 2007826"/>
              <a:gd name="connsiteX6178" fmla="*/ 6712411 w 12192000"/>
              <a:gd name="connsiteY6178" fmla="*/ 296066 h 2007826"/>
              <a:gd name="connsiteX6179" fmla="*/ 6738033 w 12192000"/>
              <a:gd name="connsiteY6179" fmla="*/ 293256 h 2007826"/>
              <a:gd name="connsiteX6180" fmla="*/ 6745795 w 12192000"/>
              <a:gd name="connsiteY6180" fmla="*/ 283825 h 2007826"/>
              <a:gd name="connsiteX6181" fmla="*/ 6719840 w 12192000"/>
              <a:gd name="connsiteY6181" fmla="*/ 288636 h 2007826"/>
              <a:gd name="connsiteX6182" fmla="*/ 6719935 w 12192000"/>
              <a:gd name="connsiteY6182" fmla="*/ 279396 h 2007826"/>
              <a:gd name="connsiteX6183" fmla="*/ 6700695 w 12192000"/>
              <a:gd name="connsiteY6183" fmla="*/ 279205 h 2007826"/>
              <a:gd name="connsiteX6184" fmla="*/ 3096381 w 12192000"/>
              <a:gd name="connsiteY6184" fmla="*/ 279205 h 2007826"/>
              <a:gd name="connsiteX6185" fmla="*/ 3096239 w 12192000"/>
              <a:gd name="connsiteY6185" fmla="*/ 283873 h 2007826"/>
              <a:gd name="connsiteX6186" fmla="*/ 3079429 w 12192000"/>
              <a:gd name="connsiteY6186" fmla="*/ 288588 h 2007826"/>
              <a:gd name="connsiteX6187" fmla="*/ 3057470 w 12192000"/>
              <a:gd name="connsiteY6187" fmla="*/ 289874 h 2007826"/>
              <a:gd name="connsiteX6188" fmla="*/ 3048182 w 12192000"/>
              <a:gd name="connsiteY6188" fmla="*/ 293923 h 2007826"/>
              <a:gd name="connsiteX6189" fmla="*/ 3048232 w 12192000"/>
              <a:gd name="connsiteY6189" fmla="*/ 285159 h 2007826"/>
              <a:gd name="connsiteX6190" fmla="*/ 3096381 w 12192000"/>
              <a:gd name="connsiteY6190" fmla="*/ 279205 h 2007826"/>
              <a:gd name="connsiteX6191" fmla="*/ 3680066 w 12192000"/>
              <a:gd name="connsiteY6191" fmla="*/ 279110 h 2007826"/>
              <a:gd name="connsiteX6192" fmla="*/ 3617047 w 12192000"/>
              <a:gd name="connsiteY6192" fmla="*/ 297686 h 2007826"/>
              <a:gd name="connsiteX6193" fmla="*/ 3563215 w 12192000"/>
              <a:gd name="connsiteY6193" fmla="*/ 302544 h 2007826"/>
              <a:gd name="connsiteX6194" fmla="*/ 3556455 w 12192000"/>
              <a:gd name="connsiteY6194" fmla="*/ 294685 h 2007826"/>
              <a:gd name="connsiteX6195" fmla="*/ 3567167 w 12192000"/>
              <a:gd name="connsiteY6195" fmla="*/ 299114 h 2007826"/>
              <a:gd name="connsiteX6196" fmla="*/ 3567974 w 12192000"/>
              <a:gd name="connsiteY6196" fmla="*/ 292684 h 2007826"/>
              <a:gd name="connsiteX6197" fmla="*/ 3573923 w 12192000"/>
              <a:gd name="connsiteY6197" fmla="*/ 299448 h 2007826"/>
              <a:gd name="connsiteX6198" fmla="*/ 3583253 w 12192000"/>
              <a:gd name="connsiteY6198" fmla="*/ 290112 h 2007826"/>
              <a:gd name="connsiteX6199" fmla="*/ 3588822 w 12192000"/>
              <a:gd name="connsiteY6199" fmla="*/ 294018 h 2007826"/>
              <a:gd name="connsiteX6200" fmla="*/ 3614903 w 12192000"/>
              <a:gd name="connsiteY6200" fmla="*/ 288636 h 2007826"/>
              <a:gd name="connsiteX6201" fmla="*/ 3641177 w 12192000"/>
              <a:gd name="connsiteY6201" fmla="*/ 286540 h 2007826"/>
              <a:gd name="connsiteX6202" fmla="*/ 3651223 w 12192000"/>
              <a:gd name="connsiteY6202" fmla="*/ 289112 h 2007826"/>
              <a:gd name="connsiteX6203" fmla="*/ 3658930 w 12192000"/>
              <a:gd name="connsiteY6203" fmla="*/ 281015 h 2007826"/>
              <a:gd name="connsiteX6204" fmla="*/ 3680066 w 12192000"/>
              <a:gd name="connsiteY6204" fmla="*/ 279110 h 2007826"/>
              <a:gd name="connsiteX6205" fmla="*/ 7590758 w 12192000"/>
              <a:gd name="connsiteY6205" fmla="*/ 277538 h 2007826"/>
              <a:gd name="connsiteX6206" fmla="*/ 7591092 w 12192000"/>
              <a:gd name="connsiteY6206" fmla="*/ 291684 h 2007826"/>
              <a:gd name="connsiteX6207" fmla="*/ 7607713 w 12192000"/>
              <a:gd name="connsiteY6207" fmla="*/ 289636 h 2007826"/>
              <a:gd name="connsiteX6208" fmla="*/ 7636574 w 12192000"/>
              <a:gd name="connsiteY6208" fmla="*/ 291684 h 2007826"/>
              <a:gd name="connsiteX6209" fmla="*/ 7665149 w 12192000"/>
              <a:gd name="connsiteY6209" fmla="*/ 297162 h 2007826"/>
              <a:gd name="connsiteX6210" fmla="*/ 7679818 w 12192000"/>
              <a:gd name="connsiteY6210" fmla="*/ 296733 h 2007826"/>
              <a:gd name="connsiteX6211" fmla="*/ 7717108 w 12192000"/>
              <a:gd name="connsiteY6211" fmla="*/ 301972 h 2007826"/>
              <a:gd name="connsiteX6212" fmla="*/ 7737015 w 12192000"/>
              <a:gd name="connsiteY6212" fmla="*/ 301353 h 2007826"/>
              <a:gd name="connsiteX6213" fmla="*/ 7774543 w 12192000"/>
              <a:gd name="connsiteY6213" fmla="*/ 306259 h 2007826"/>
              <a:gd name="connsiteX6214" fmla="*/ 7813120 w 12192000"/>
              <a:gd name="connsiteY6214" fmla="*/ 309879 h 2007826"/>
              <a:gd name="connsiteX6215" fmla="*/ 7827502 w 12192000"/>
              <a:gd name="connsiteY6215" fmla="*/ 309641 h 2007826"/>
              <a:gd name="connsiteX6216" fmla="*/ 7858649 w 12192000"/>
              <a:gd name="connsiteY6216" fmla="*/ 316880 h 2007826"/>
              <a:gd name="connsiteX6217" fmla="*/ 7865126 w 12192000"/>
              <a:gd name="connsiteY6217" fmla="*/ 313737 h 2007826"/>
              <a:gd name="connsiteX6218" fmla="*/ 7870079 w 12192000"/>
              <a:gd name="connsiteY6218" fmla="*/ 316214 h 2007826"/>
              <a:gd name="connsiteX6219" fmla="*/ 7917895 w 12192000"/>
              <a:gd name="connsiteY6219" fmla="*/ 319548 h 2007826"/>
              <a:gd name="connsiteX6220" fmla="*/ 7961186 w 12192000"/>
              <a:gd name="connsiteY6220" fmla="*/ 327359 h 2007826"/>
              <a:gd name="connsiteX6221" fmla="*/ 7969853 w 12192000"/>
              <a:gd name="connsiteY6221" fmla="*/ 324168 h 2007826"/>
              <a:gd name="connsiteX6222" fmla="*/ 7999571 w 12192000"/>
              <a:gd name="connsiteY6222" fmla="*/ 331407 h 2007826"/>
              <a:gd name="connsiteX6223" fmla="*/ 8007811 w 12192000"/>
              <a:gd name="connsiteY6223" fmla="*/ 328026 h 2007826"/>
              <a:gd name="connsiteX6224" fmla="*/ 8034766 w 12192000"/>
              <a:gd name="connsiteY6224" fmla="*/ 332836 h 2007826"/>
              <a:gd name="connsiteX6225" fmla="*/ 8060341 w 12192000"/>
              <a:gd name="connsiteY6225" fmla="*/ 334932 h 2007826"/>
              <a:gd name="connsiteX6226" fmla="*/ 8094869 w 12192000"/>
              <a:gd name="connsiteY6226" fmla="*/ 341219 h 2007826"/>
              <a:gd name="connsiteX6227" fmla="*/ 8098345 w 12192000"/>
              <a:gd name="connsiteY6227" fmla="*/ 337028 h 2007826"/>
              <a:gd name="connsiteX6228" fmla="*/ 8137303 w 12192000"/>
              <a:gd name="connsiteY6228" fmla="*/ 343458 h 2007826"/>
              <a:gd name="connsiteX6229" fmla="*/ 8183071 w 12192000"/>
              <a:gd name="connsiteY6229" fmla="*/ 350602 h 2007826"/>
              <a:gd name="connsiteX6230" fmla="*/ 8189119 w 12192000"/>
              <a:gd name="connsiteY6230" fmla="*/ 349173 h 2007826"/>
              <a:gd name="connsiteX6231" fmla="*/ 8227695 w 12192000"/>
              <a:gd name="connsiteY6231" fmla="*/ 353031 h 2007826"/>
              <a:gd name="connsiteX6232" fmla="*/ 8260604 w 12192000"/>
              <a:gd name="connsiteY6232" fmla="*/ 359366 h 2007826"/>
              <a:gd name="connsiteX6233" fmla="*/ 8299085 w 12192000"/>
              <a:gd name="connsiteY6233" fmla="*/ 364462 h 2007826"/>
              <a:gd name="connsiteX6234" fmla="*/ 8303228 w 12192000"/>
              <a:gd name="connsiteY6234" fmla="*/ 361176 h 2007826"/>
              <a:gd name="connsiteX6235" fmla="*/ 8308277 w 12192000"/>
              <a:gd name="connsiteY6235" fmla="*/ 364462 h 2007826"/>
              <a:gd name="connsiteX6236" fmla="*/ 8400955 w 12192000"/>
              <a:gd name="connsiteY6236" fmla="*/ 374989 h 2007826"/>
              <a:gd name="connsiteX6237" fmla="*/ 8427244 w 12192000"/>
              <a:gd name="connsiteY6237" fmla="*/ 379370 h 2007826"/>
              <a:gd name="connsiteX6238" fmla="*/ 8431625 w 12192000"/>
              <a:gd name="connsiteY6238" fmla="*/ 377561 h 2007826"/>
              <a:gd name="connsiteX6239" fmla="*/ 8465487 w 12192000"/>
              <a:gd name="connsiteY6239" fmla="*/ 384086 h 2007826"/>
              <a:gd name="connsiteX6240" fmla="*/ 8505397 w 12192000"/>
              <a:gd name="connsiteY6240" fmla="*/ 382038 h 2007826"/>
              <a:gd name="connsiteX6241" fmla="*/ 8500491 w 12192000"/>
              <a:gd name="connsiteY6241" fmla="*/ 389420 h 2007826"/>
              <a:gd name="connsiteX6242" fmla="*/ 8539162 w 12192000"/>
              <a:gd name="connsiteY6242" fmla="*/ 389420 h 2007826"/>
              <a:gd name="connsiteX6243" fmla="*/ 8539162 w 12192000"/>
              <a:gd name="connsiteY6243" fmla="*/ 378799 h 2007826"/>
              <a:gd name="connsiteX6244" fmla="*/ 8531923 w 12192000"/>
              <a:gd name="connsiteY6244" fmla="*/ 384419 h 2007826"/>
              <a:gd name="connsiteX6245" fmla="*/ 8517684 w 12192000"/>
              <a:gd name="connsiteY6245" fmla="*/ 384705 h 2007826"/>
              <a:gd name="connsiteX6246" fmla="*/ 8516160 w 12192000"/>
              <a:gd name="connsiteY6246" fmla="*/ 371178 h 2007826"/>
              <a:gd name="connsiteX6247" fmla="*/ 8505158 w 12192000"/>
              <a:gd name="connsiteY6247" fmla="*/ 381514 h 2007826"/>
              <a:gd name="connsiteX6248" fmla="*/ 8497586 w 12192000"/>
              <a:gd name="connsiteY6248" fmla="*/ 374036 h 2007826"/>
              <a:gd name="connsiteX6249" fmla="*/ 8495633 w 12192000"/>
              <a:gd name="connsiteY6249" fmla="*/ 379323 h 2007826"/>
              <a:gd name="connsiteX6250" fmla="*/ 8477583 w 12192000"/>
              <a:gd name="connsiteY6250" fmla="*/ 372940 h 2007826"/>
              <a:gd name="connsiteX6251" fmla="*/ 8475964 w 12192000"/>
              <a:gd name="connsiteY6251" fmla="*/ 368463 h 2007826"/>
              <a:gd name="connsiteX6252" fmla="*/ 8457724 w 12192000"/>
              <a:gd name="connsiteY6252" fmla="*/ 366987 h 2007826"/>
              <a:gd name="connsiteX6253" fmla="*/ 8458152 w 12192000"/>
              <a:gd name="connsiteY6253" fmla="*/ 376132 h 2007826"/>
              <a:gd name="connsiteX6254" fmla="*/ 8448151 w 12192000"/>
              <a:gd name="connsiteY6254" fmla="*/ 369606 h 2007826"/>
              <a:gd name="connsiteX6255" fmla="*/ 8441674 w 12192000"/>
              <a:gd name="connsiteY6255" fmla="*/ 373036 h 2007826"/>
              <a:gd name="connsiteX6256" fmla="*/ 8375952 w 12192000"/>
              <a:gd name="connsiteY6256" fmla="*/ 362462 h 2007826"/>
              <a:gd name="connsiteX6257" fmla="*/ 8298085 w 12192000"/>
              <a:gd name="connsiteY6257" fmla="*/ 354365 h 2007826"/>
              <a:gd name="connsiteX6258" fmla="*/ 8249269 w 12192000"/>
              <a:gd name="connsiteY6258" fmla="*/ 347459 h 2007826"/>
              <a:gd name="connsiteX6259" fmla="*/ 8212836 w 12192000"/>
              <a:gd name="connsiteY6259" fmla="*/ 342553 h 2007826"/>
              <a:gd name="connsiteX6260" fmla="*/ 8169688 w 12192000"/>
              <a:gd name="connsiteY6260" fmla="*/ 339933 h 2007826"/>
              <a:gd name="connsiteX6261" fmla="*/ 8130445 w 12192000"/>
              <a:gd name="connsiteY6261" fmla="*/ 335218 h 2007826"/>
              <a:gd name="connsiteX6262" fmla="*/ 8083677 w 12192000"/>
              <a:gd name="connsiteY6262" fmla="*/ 329883 h 2007826"/>
              <a:gd name="connsiteX6263" fmla="*/ 7891606 w 12192000"/>
              <a:gd name="connsiteY6263" fmla="*/ 308593 h 2007826"/>
              <a:gd name="connsiteX6264" fmla="*/ 7848410 w 12192000"/>
              <a:gd name="connsiteY6264" fmla="*/ 304782 h 2007826"/>
              <a:gd name="connsiteX6265" fmla="*/ 7760732 w 12192000"/>
              <a:gd name="connsiteY6265" fmla="*/ 295876 h 2007826"/>
              <a:gd name="connsiteX6266" fmla="*/ 7703153 w 12192000"/>
              <a:gd name="connsiteY6266" fmla="*/ 292637 h 2007826"/>
              <a:gd name="connsiteX6267" fmla="*/ 7659672 w 12192000"/>
              <a:gd name="connsiteY6267" fmla="*/ 286636 h 2007826"/>
              <a:gd name="connsiteX6268" fmla="*/ 7651290 w 12192000"/>
              <a:gd name="connsiteY6268" fmla="*/ 287017 h 2007826"/>
              <a:gd name="connsiteX6269" fmla="*/ 7590758 w 12192000"/>
              <a:gd name="connsiteY6269" fmla="*/ 277538 h 2007826"/>
              <a:gd name="connsiteX6270" fmla="*/ 6972919 w 12192000"/>
              <a:gd name="connsiteY6270" fmla="*/ 277491 h 2007826"/>
              <a:gd name="connsiteX6271" fmla="*/ 6972919 w 12192000"/>
              <a:gd name="connsiteY6271" fmla="*/ 277491 h 2007826"/>
              <a:gd name="connsiteX6272" fmla="*/ 6934581 w 12192000"/>
              <a:gd name="connsiteY6272" fmla="*/ 277253 h 2007826"/>
              <a:gd name="connsiteX6273" fmla="*/ 6934581 w 12192000"/>
              <a:gd name="connsiteY6273" fmla="*/ 277253 h 2007826"/>
              <a:gd name="connsiteX6274" fmla="*/ 7963471 w 12192000"/>
              <a:gd name="connsiteY6274" fmla="*/ 276490 h 2007826"/>
              <a:gd name="connsiteX6275" fmla="*/ 7974997 w 12192000"/>
              <a:gd name="connsiteY6275" fmla="*/ 286683 h 2007826"/>
              <a:gd name="connsiteX6276" fmla="*/ 7958804 w 12192000"/>
              <a:gd name="connsiteY6276" fmla="*/ 288588 h 2007826"/>
              <a:gd name="connsiteX6277" fmla="*/ 7963471 w 12192000"/>
              <a:gd name="connsiteY6277" fmla="*/ 276490 h 2007826"/>
              <a:gd name="connsiteX6278" fmla="*/ 8425434 w 12192000"/>
              <a:gd name="connsiteY6278" fmla="*/ 276252 h 2007826"/>
              <a:gd name="connsiteX6279" fmla="*/ 8425434 w 12192000"/>
              <a:gd name="connsiteY6279" fmla="*/ 276252 h 2007826"/>
              <a:gd name="connsiteX6280" fmla="*/ 3126204 w 12192000"/>
              <a:gd name="connsiteY6280" fmla="*/ 275252 h 2007826"/>
              <a:gd name="connsiteX6281" fmla="*/ 3117011 w 12192000"/>
              <a:gd name="connsiteY6281" fmla="*/ 284778 h 2007826"/>
              <a:gd name="connsiteX6282" fmla="*/ 3113150 w 12192000"/>
              <a:gd name="connsiteY6282" fmla="*/ 279729 h 2007826"/>
              <a:gd name="connsiteX6283" fmla="*/ 3099527 w 12192000"/>
              <a:gd name="connsiteY6283" fmla="*/ 275966 h 2007826"/>
              <a:gd name="connsiteX6284" fmla="*/ 3126204 w 12192000"/>
              <a:gd name="connsiteY6284" fmla="*/ 275252 h 2007826"/>
              <a:gd name="connsiteX6285" fmla="*/ 8175498 w 12192000"/>
              <a:gd name="connsiteY6285" fmla="*/ 275109 h 2007826"/>
              <a:gd name="connsiteX6286" fmla="*/ 8187071 w 12192000"/>
              <a:gd name="connsiteY6286" fmla="*/ 289493 h 2007826"/>
              <a:gd name="connsiteX6287" fmla="*/ 8178594 w 12192000"/>
              <a:gd name="connsiteY6287" fmla="*/ 289731 h 2007826"/>
              <a:gd name="connsiteX6288" fmla="*/ 8176022 w 12192000"/>
              <a:gd name="connsiteY6288" fmla="*/ 282301 h 2007826"/>
              <a:gd name="connsiteX6289" fmla="*/ 8166925 w 12192000"/>
              <a:gd name="connsiteY6289" fmla="*/ 277776 h 2007826"/>
              <a:gd name="connsiteX6290" fmla="*/ 8172831 w 12192000"/>
              <a:gd name="connsiteY6290" fmla="*/ 290446 h 2007826"/>
              <a:gd name="connsiteX6291" fmla="*/ 8163639 w 12192000"/>
              <a:gd name="connsiteY6291" fmla="*/ 277300 h 2007826"/>
              <a:gd name="connsiteX6292" fmla="*/ 8175498 w 12192000"/>
              <a:gd name="connsiteY6292" fmla="*/ 275109 h 2007826"/>
              <a:gd name="connsiteX6293" fmla="*/ 8402987 w 12192000"/>
              <a:gd name="connsiteY6293" fmla="*/ 274882 h 2007826"/>
              <a:gd name="connsiteX6294" fmla="*/ 8396859 w 12192000"/>
              <a:gd name="connsiteY6294" fmla="*/ 275585 h 2007826"/>
              <a:gd name="connsiteX6295" fmla="*/ 8402987 w 12192000"/>
              <a:gd name="connsiteY6295" fmla="*/ 274882 h 2007826"/>
              <a:gd name="connsiteX6296" fmla="*/ 2433626 w 12192000"/>
              <a:gd name="connsiteY6296" fmla="*/ 274653 h 2007826"/>
              <a:gd name="connsiteX6297" fmla="*/ 2433554 w 12192000"/>
              <a:gd name="connsiteY6297" fmla="*/ 274966 h 2007826"/>
              <a:gd name="connsiteX6298" fmla="*/ 2433026 w 12192000"/>
              <a:gd name="connsiteY6298" fmla="*/ 274883 h 2007826"/>
              <a:gd name="connsiteX6299" fmla="*/ 6643355 w 12192000"/>
              <a:gd name="connsiteY6299" fmla="*/ 274633 h 2007826"/>
              <a:gd name="connsiteX6300" fmla="*/ 6632115 w 12192000"/>
              <a:gd name="connsiteY6300" fmla="*/ 283587 h 2007826"/>
              <a:gd name="connsiteX6301" fmla="*/ 6625733 w 12192000"/>
              <a:gd name="connsiteY6301" fmla="*/ 275728 h 2007826"/>
              <a:gd name="connsiteX6302" fmla="*/ 6618161 w 12192000"/>
              <a:gd name="connsiteY6302" fmla="*/ 288303 h 2007826"/>
              <a:gd name="connsiteX6303" fmla="*/ 6642354 w 12192000"/>
              <a:gd name="connsiteY6303" fmla="*/ 289446 h 2007826"/>
              <a:gd name="connsiteX6304" fmla="*/ 6651451 w 12192000"/>
              <a:gd name="connsiteY6304" fmla="*/ 298876 h 2007826"/>
              <a:gd name="connsiteX6305" fmla="*/ 6652213 w 12192000"/>
              <a:gd name="connsiteY6305" fmla="*/ 289350 h 2007826"/>
              <a:gd name="connsiteX6306" fmla="*/ 6660500 w 12192000"/>
              <a:gd name="connsiteY6306" fmla="*/ 292780 h 2007826"/>
              <a:gd name="connsiteX6307" fmla="*/ 6678454 w 12192000"/>
              <a:gd name="connsiteY6307" fmla="*/ 285778 h 2007826"/>
              <a:gd name="connsiteX6308" fmla="*/ 6665595 w 12192000"/>
              <a:gd name="connsiteY6308" fmla="*/ 281158 h 2007826"/>
              <a:gd name="connsiteX6309" fmla="*/ 6649879 w 12192000"/>
              <a:gd name="connsiteY6309" fmla="*/ 280825 h 2007826"/>
              <a:gd name="connsiteX6310" fmla="*/ 6643878 w 12192000"/>
              <a:gd name="connsiteY6310" fmla="*/ 285731 h 2007826"/>
              <a:gd name="connsiteX6311" fmla="*/ 6643355 w 12192000"/>
              <a:gd name="connsiteY6311" fmla="*/ 274633 h 2007826"/>
              <a:gd name="connsiteX6312" fmla="*/ 5437815 w 12192000"/>
              <a:gd name="connsiteY6312" fmla="*/ 274633 h 2007826"/>
              <a:gd name="connsiteX6313" fmla="*/ 5432625 w 12192000"/>
              <a:gd name="connsiteY6313" fmla="*/ 288969 h 2007826"/>
              <a:gd name="connsiteX6314" fmla="*/ 5437815 w 12192000"/>
              <a:gd name="connsiteY6314" fmla="*/ 274633 h 2007826"/>
              <a:gd name="connsiteX6315" fmla="*/ 5894246 w 12192000"/>
              <a:gd name="connsiteY6315" fmla="*/ 274496 h 2007826"/>
              <a:gd name="connsiteX6316" fmla="*/ 5888126 w 12192000"/>
              <a:gd name="connsiteY6316" fmla="*/ 275300 h 2007826"/>
              <a:gd name="connsiteX6317" fmla="*/ 5894246 w 12192000"/>
              <a:gd name="connsiteY6317" fmla="*/ 274496 h 2007826"/>
              <a:gd name="connsiteX6318" fmla="*/ 2423030 w 12192000"/>
              <a:gd name="connsiteY6318" fmla="*/ 273299 h 2007826"/>
              <a:gd name="connsiteX6319" fmla="*/ 2433026 w 12192000"/>
              <a:gd name="connsiteY6319" fmla="*/ 274883 h 2007826"/>
              <a:gd name="connsiteX6320" fmla="*/ 2425220 w 12192000"/>
              <a:gd name="connsiteY6320" fmla="*/ 277871 h 2007826"/>
              <a:gd name="connsiteX6321" fmla="*/ 2421983 w 12192000"/>
              <a:gd name="connsiteY6321" fmla="*/ 286683 h 2007826"/>
              <a:gd name="connsiteX6322" fmla="*/ 2413220 w 12192000"/>
              <a:gd name="connsiteY6322" fmla="*/ 283015 h 2007826"/>
              <a:gd name="connsiteX6323" fmla="*/ 2423030 w 12192000"/>
              <a:gd name="connsiteY6323" fmla="*/ 273299 h 2007826"/>
              <a:gd name="connsiteX6324" fmla="*/ 5393054 w 12192000"/>
              <a:gd name="connsiteY6324" fmla="*/ 273061 h 2007826"/>
              <a:gd name="connsiteX6325" fmla="*/ 5390673 w 12192000"/>
              <a:gd name="connsiteY6325" fmla="*/ 283444 h 2007826"/>
              <a:gd name="connsiteX6326" fmla="*/ 5378150 w 12192000"/>
              <a:gd name="connsiteY6326" fmla="*/ 276776 h 2007826"/>
              <a:gd name="connsiteX6327" fmla="*/ 5393054 w 12192000"/>
              <a:gd name="connsiteY6327" fmla="*/ 273061 h 2007826"/>
              <a:gd name="connsiteX6328" fmla="*/ 5696145 w 12192000"/>
              <a:gd name="connsiteY6328" fmla="*/ 273050 h 2007826"/>
              <a:gd name="connsiteX6329" fmla="*/ 5687538 w 12192000"/>
              <a:gd name="connsiteY6329" fmla="*/ 278300 h 2007826"/>
              <a:gd name="connsiteX6330" fmla="*/ 5704964 w 12192000"/>
              <a:gd name="connsiteY6330" fmla="*/ 278300 h 2007826"/>
              <a:gd name="connsiteX6331" fmla="*/ 5696145 w 12192000"/>
              <a:gd name="connsiteY6331" fmla="*/ 273050 h 2007826"/>
              <a:gd name="connsiteX6332" fmla="*/ 5371674 w 12192000"/>
              <a:gd name="connsiteY6332" fmla="*/ 272584 h 2007826"/>
              <a:gd name="connsiteX6333" fmla="*/ 5363102 w 12192000"/>
              <a:gd name="connsiteY6333" fmla="*/ 283348 h 2007826"/>
              <a:gd name="connsiteX6334" fmla="*/ 5371674 w 12192000"/>
              <a:gd name="connsiteY6334" fmla="*/ 272584 h 2007826"/>
              <a:gd name="connsiteX6335" fmla="*/ 7912894 w 12192000"/>
              <a:gd name="connsiteY6335" fmla="*/ 272299 h 2007826"/>
              <a:gd name="connsiteX6336" fmla="*/ 7916799 w 12192000"/>
              <a:gd name="connsiteY6336" fmla="*/ 277348 h 2007826"/>
              <a:gd name="connsiteX6337" fmla="*/ 7923705 w 12192000"/>
              <a:gd name="connsiteY6337" fmla="*/ 283730 h 2007826"/>
              <a:gd name="connsiteX6338" fmla="*/ 7912894 w 12192000"/>
              <a:gd name="connsiteY6338" fmla="*/ 272299 h 2007826"/>
              <a:gd name="connsiteX6339" fmla="*/ 6129153 w 12192000"/>
              <a:gd name="connsiteY6339" fmla="*/ 271776 h 2007826"/>
              <a:gd name="connsiteX6340" fmla="*/ 6122480 w 12192000"/>
              <a:gd name="connsiteY6340" fmla="*/ 273966 h 2007826"/>
              <a:gd name="connsiteX6341" fmla="*/ 6132719 w 12192000"/>
              <a:gd name="connsiteY6341" fmla="*/ 277729 h 2007826"/>
              <a:gd name="connsiteX6342" fmla="*/ 6129153 w 12192000"/>
              <a:gd name="connsiteY6342" fmla="*/ 271776 h 2007826"/>
              <a:gd name="connsiteX6343" fmla="*/ 7462695 w 12192000"/>
              <a:gd name="connsiteY6343" fmla="*/ 271775 h 2007826"/>
              <a:gd name="connsiteX6344" fmla="*/ 7462695 w 12192000"/>
              <a:gd name="connsiteY6344" fmla="*/ 271775 h 2007826"/>
              <a:gd name="connsiteX6345" fmla="*/ 6834712 w 12192000"/>
              <a:gd name="connsiteY6345" fmla="*/ 271204 h 2007826"/>
              <a:gd name="connsiteX6346" fmla="*/ 6834712 w 12192000"/>
              <a:gd name="connsiteY6346" fmla="*/ 271204 h 2007826"/>
              <a:gd name="connsiteX6347" fmla="*/ 5348867 w 12192000"/>
              <a:gd name="connsiteY6347" fmla="*/ 270632 h 2007826"/>
              <a:gd name="connsiteX6348" fmla="*/ 5343010 w 12192000"/>
              <a:gd name="connsiteY6348" fmla="*/ 284873 h 2007826"/>
              <a:gd name="connsiteX6349" fmla="*/ 5323148 w 12192000"/>
              <a:gd name="connsiteY6349" fmla="*/ 284587 h 2007826"/>
              <a:gd name="connsiteX6350" fmla="*/ 5336582 w 12192000"/>
              <a:gd name="connsiteY6350" fmla="*/ 278872 h 2007826"/>
              <a:gd name="connsiteX6351" fmla="*/ 5348867 w 12192000"/>
              <a:gd name="connsiteY6351" fmla="*/ 270632 h 2007826"/>
              <a:gd name="connsiteX6352" fmla="*/ 8133302 w 12192000"/>
              <a:gd name="connsiteY6352" fmla="*/ 270203 h 2007826"/>
              <a:gd name="connsiteX6353" fmla="*/ 8144589 w 12192000"/>
              <a:gd name="connsiteY6353" fmla="*/ 270584 h 2007826"/>
              <a:gd name="connsiteX6354" fmla="*/ 8143684 w 12192000"/>
              <a:gd name="connsiteY6354" fmla="*/ 279777 h 2007826"/>
              <a:gd name="connsiteX6355" fmla="*/ 8156591 w 12192000"/>
              <a:gd name="connsiteY6355" fmla="*/ 278443 h 2007826"/>
              <a:gd name="connsiteX6356" fmla="*/ 8125872 w 12192000"/>
              <a:gd name="connsiteY6356" fmla="*/ 284635 h 2007826"/>
              <a:gd name="connsiteX6357" fmla="*/ 8120872 w 12192000"/>
              <a:gd name="connsiteY6357" fmla="*/ 276252 h 2007826"/>
              <a:gd name="connsiteX6358" fmla="*/ 8126491 w 12192000"/>
              <a:gd name="connsiteY6358" fmla="*/ 272013 h 2007826"/>
              <a:gd name="connsiteX6359" fmla="*/ 8137683 w 12192000"/>
              <a:gd name="connsiteY6359" fmla="*/ 283111 h 2007826"/>
              <a:gd name="connsiteX6360" fmla="*/ 8133302 w 12192000"/>
              <a:gd name="connsiteY6360" fmla="*/ 270203 h 2007826"/>
              <a:gd name="connsiteX6361" fmla="*/ 2451054 w 12192000"/>
              <a:gd name="connsiteY6361" fmla="*/ 269925 h 2007826"/>
              <a:gd name="connsiteX6362" fmla="*/ 2444792 w 12192000"/>
              <a:gd name="connsiteY6362" fmla="*/ 270823 h 2007826"/>
              <a:gd name="connsiteX6363" fmla="*/ 2451054 w 12192000"/>
              <a:gd name="connsiteY6363" fmla="*/ 269925 h 2007826"/>
              <a:gd name="connsiteX6364" fmla="*/ 2434697 w 12192000"/>
              <a:gd name="connsiteY6364" fmla="*/ 269917 h 2007826"/>
              <a:gd name="connsiteX6365" fmla="*/ 2439650 w 12192000"/>
              <a:gd name="connsiteY6365" fmla="*/ 272346 h 2007826"/>
              <a:gd name="connsiteX6366" fmla="*/ 2433626 w 12192000"/>
              <a:gd name="connsiteY6366" fmla="*/ 274653 h 2007826"/>
              <a:gd name="connsiteX6367" fmla="*/ 6220968 w 12192000"/>
              <a:gd name="connsiteY6367" fmla="*/ 269537 h 2007826"/>
              <a:gd name="connsiteX6368" fmla="*/ 6207633 w 12192000"/>
              <a:gd name="connsiteY6368" fmla="*/ 280015 h 2007826"/>
              <a:gd name="connsiteX6369" fmla="*/ 6220968 w 12192000"/>
              <a:gd name="connsiteY6369" fmla="*/ 269537 h 2007826"/>
              <a:gd name="connsiteX6370" fmla="*/ 7840354 w 12192000"/>
              <a:gd name="connsiteY6370" fmla="*/ 269042 h 2007826"/>
              <a:gd name="connsiteX6371" fmla="*/ 7847551 w 12192000"/>
              <a:gd name="connsiteY6371" fmla="*/ 273775 h 2007826"/>
              <a:gd name="connsiteX6372" fmla="*/ 7830692 w 12192000"/>
              <a:gd name="connsiteY6372" fmla="*/ 271632 h 2007826"/>
              <a:gd name="connsiteX6373" fmla="*/ 7840354 w 12192000"/>
              <a:gd name="connsiteY6373" fmla="*/ 269042 h 2007826"/>
              <a:gd name="connsiteX6374" fmla="*/ 7444609 w 12192000"/>
              <a:gd name="connsiteY6374" fmla="*/ 268989 h 2007826"/>
              <a:gd name="connsiteX6375" fmla="*/ 7435025 w 12192000"/>
              <a:gd name="connsiteY6375" fmla="*/ 273347 h 2007826"/>
              <a:gd name="connsiteX6376" fmla="*/ 7456694 w 12192000"/>
              <a:gd name="connsiteY6376" fmla="*/ 271489 h 2007826"/>
              <a:gd name="connsiteX6377" fmla="*/ 7444609 w 12192000"/>
              <a:gd name="connsiteY6377" fmla="*/ 268989 h 2007826"/>
              <a:gd name="connsiteX6378" fmla="*/ 7477649 w 12192000"/>
              <a:gd name="connsiteY6378" fmla="*/ 268727 h 2007826"/>
              <a:gd name="connsiteX6379" fmla="*/ 7476935 w 12192000"/>
              <a:gd name="connsiteY6379" fmla="*/ 275395 h 2007826"/>
              <a:gd name="connsiteX6380" fmla="*/ 7470077 w 12192000"/>
              <a:gd name="connsiteY6380" fmla="*/ 273013 h 2007826"/>
              <a:gd name="connsiteX6381" fmla="*/ 7472601 w 12192000"/>
              <a:gd name="connsiteY6381" fmla="*/ 279110 h 2007826"/>
              <a:gd name="connsiteX6382" fmla="*/ 7509605 w 12192000"/>
              <a:gd name="connsiteY6382" fmla="*/ 279444 h 2007826"/>
              <a:gd name="connsiteX6383" fmla="*/ 7510749 w 12192000"/>
              <a:gd name="connsiteY6383" fmla="*/ 284683 h 2007826"/>
              <a:gd name="connsiteX6384" fmla="*/ 7529465 w 12192000"/>
              <a:gd name="connsiteY6384" fmla="*/ 284826 h 2007826"/>
              <a:gd name="connsiteX6385" fmla="*/ 7532942 w 12192000"/>
              <a:gd name="connsiteY6385" fmla="*/ 275538 h 2007826"/>
              <a:gd name="connsiteX6386" fmla="*/ 7493175 w 12192000"/>
              <a:gd name="connsiteY6386" fmla="*/ 270727 h 2007826"/>
              <a:gd name="connsiteX6387" fmla="*/ 7483364 w 12192000"/>
              <a:gd name="connsiteY6387" fmla="*/ 275919 h 2007826"/>
              <a:gd name="connsiteX6388" fmla="*/ 7477649 w 12192000"/>
              <a:gd name="connsiteY6388" fmla="*/ 268727 h 2007826"/>
              <a:gd name="connsiteX6389" fmla="*/ 5492189 w 12192000"/>
              <a:gd name="connsiteY6389" fmla="*/ 268679 h 2007826"/>
              <a:gd name="connsiteX6390" fmla="*/ 5488476 w 12192000"/>
              <a:gd name="connsiteY6390" fmla="*/ 276347 h 2007826"/>
              <a:gd name="connsiteX6391" fmla="*/ 5492189 w 12192000"/>
              <a:gd name="connsiteY6391" fmla="*/ 268679 h 2007826"/>
              <a:gd name="connsiteX6392" fmla="*/ 5305488 w 12192000"/>
              <a:gd name="connsiteY6392" fmla="*/ 268536 h 2007826"/>
              <a:gd name="connsiteX6393" fmla="*/ 5314618 w 12192000"/>
              <a:gd name="connsiteY6393" fmla="*/ 282158 h 2007826"/>
              <a:gd name="connsiteX6394" fmla="*/ 5322958 w 12192000"/>
              <a:gd name="connsiteY6394" fmla="*/ 268822 h 2007826"/>
              <a:gd name="connsiteX6395" fmla="*/ 5325722 w 12192000"/>
              <a:gd name="connsiteY6395" fmla="*/ 275061 h 2007826"/>
              <a:gd name="connsiteX6396" fmla="*/ 5319621 w 12192000"/>
              <a:gd name="connsiteY6396" fmla="*/ 275014 h 2007826"/>
              <a:gd name="connsiteX6397" fmla="*/ 5321050 w 12192000"/>
              <a:gd name="connsiteY6397" fmla="*/ 285159 h 2007826"/>
              <a:gd name="connsiteX6398" fmla="*/ 5306715 w 12192000"/>
              <a:gd name="connsiteY6398" fmla="*/ 286397 h 2007826"/>
              <a:gd name="connsiteX6399" fmla="*/ 5305488 w 12192000"/>
              <a:gd name="connsiteY6399" fmla="*/ 268536 h 2007826"/>
              <a:gd name="connsiteX6400" fmla="*/ 3149904 w 12192000"/>
              <a:gd name="connsiteY6400" fmla="*/ 267815 h 2007826"/>
              <a:gd name="connsiteX6401" fmla="*/ 3161072 w 12192000"/>
              <a:gd name="connsiteY6401" fmla="*/ 273441 h 2007826"/>
              <a:gd name="connsiteX6402" fmla="*/ 3138771 w 12192000"/>
              <a:gd name="connsiteY6402" fmla="*/ 277156 h 2007826"/>
              <a:gd name="connsiteX6403" fmla="*/ 3149904 w 12192000"/>
              <a:gd name="connsiteY6403" fmla="*/ 267815 h 2007826"/>
              <a:gd name="connsiteX6404" fmla="*/ 5510095 w 12192000"/>
              <a:gd name="connsiteY6404" fmla="*/ 267774 h 2007826"/>
              <a:gd name="connsiteX6405" fmla="*/ 5501571 w 12192000"/>
              <a:gd name="connsiteY6405" fmla="*/ 279395 h 2007826"/>
              <a:gd name="connsiteX6406" fmla="*/ 5510095 w 12192000"/>
              <a:gd name="connsiteY6406" fmla="*/ 267774 h 2007826"/>
              <a:gd name="connsiteX6407" fmla="*/ 7424357 w 12192000"/>
              <a:gd name="connsiteY6407" fmla="*/ 267584 h 2007826"/>
              <a:gd name="connsiteX6408" fmla="*/ 7424357 w 12192000"/>
              <a:gd name="connsiteY6408" fmla="*/ 267584 h 2007826"/>
              <a:gd name="connsiteX6409" fmla="*/ 5630228 w 12192000"/>
              <a:gd name="connsiteY6409" fmla="*/ 267583 h 2007826"/>
              <a:gd name="connsiteX6410" fmla="*/ 5630228 w 12192000"/>
              <a:gd name="connsiteY6410" fmla="*/ 267583 h 2007826"/>
              <a:gd name="connsiteX6411" fmla="*/ 6758274 w 12192000"/>
              <a:gd name="connsiteY6411" fmla="*/ 267536 h 2007826"/>
              <a:gd name="connsiteX6412" fmla="*/ 6758274 w 12192000"/>
              <a:gd name="connsiteY6412" fmla="*/ 267536 h 2007826"/>
              <a:gd name="connsiteX6413" fmla="*/ 8349234 w 12192000"/>
              <a:gd name="connsiteY6413" fmla="*/ 267155 h 2007826"/>
              <a:gd name="connsiteX6414" fmla="*/ 8349234 w 12192000"/>
              <a:gd name="connsiteY6414" fmla="*/ 267155 h 2007826"/>
              <a:gd name="connsiteX6415" fmla="*/ 6094714 w 12192000"/>
              <a:gd name="connsiteY6415" fmla="*/ 266583 h 2007826"/>
              <a:gd name="connsiteX6416" fmla="*/ 6094525 w 12192000"/>
              <a:gd name="connsiteY6416" fmla="*/ 278062 h 2007826"/>
              <a:gd name="connsiteX6417" fmla="*/ 6094714 w 12192000"/>
              <a:gd name="connsiteY6417" fmla="*/ 266583 h 2007826"/>
              <a:gd name="connsiteX6418" fmla="*/ 7418022 w 12192000"/>
              <a:gd name="connsiteY6418" fmla="*/ 266345 h 2007826"/>
              <a:gd name="connsiteX6419" fmla="*/ 7412069 w 12192000"/>
              <a:gd name="connsiteY6419" fmla="*/ 275824 h 2007826"/>
              <a:gd name="connsiteX6420" fmla="*/ 7418022 w 12192000"/>
              <a:gd name="connsiteY6420" fmla="*/ 266345 h 2007826"/>
              <a:gd name="connsiteX6421" fmla="*/ 8088391 w 12192000"/>
              <a:gd name="connsiteY6421" fmla="*/ 266202 h 2007826"/>
              <a:gd name="connsiteX6422" fmla="*/ 8114109 w 12192000"/>
              <a:gd name="connsiteY6422" fmla="*/ 276966 h 2007826"/>
              <a:gd name="connsiteX6423" fmla="*/ 8104727 w 12192000"/>
              <a:gd name="connsiteY6423" fmla="*/ 286064 h 2007826"/>
              <a:gd name="connsiteX6424" fmla="*/ 8083248 w 12192000"/>
              <a:gd name="connsiteY6424" fmla="*/ 272251 h 2007826"/>
              <a:gd name="connsiteX6425" fmla="*/ 8088391 w 12192000"/>
              <a:gd name="connsiteY6425" fmla="*/ 266202 h 2007826"/>
              <a:gd name="connsiteX6426" fmla="*/ 9209374 w 12192000"/>
              <a:gd name="connsiteY6426" fmla="*/ 265367 h 2007826"/>
              <a:gd name="connsiteX6427" fmla="*/ 9203340 w 12192000"/>
              <a:gd name="connsiteY6427" fmla="*/ 265869 h 2007826"/>
              <a:gd name="connsiteX6428" fmla="*/ 9209374 w 12192000"/>
              <a:gd name="connsiteY6428" fmla="*/ 265367 h 2007826"/>
              <a:gd name="connsiteX6429" fmla="*/ 6698389 w 12192000"/>
              <a:gd name="connsiteY6429" fmla="*/ 265324 h 2007826"/>
              <a:gd name="connsiteX6430" fmla="*/ 6692408 w 12192000"/>
              <a:gd name="connsiteY6430" fmla="*/ 266155 h 2007826"/>
              <a:gd name="connsiteX6431" fmla="*/ 6698389 w 12192000"/>
              <a:gd name="connsiteY6431" fmla="*/ 265324 h 2007826"/>
              <a:gd name="connsiteX6432" fmla="*/ 7809335 w 12192000"/>
              <a:gd name="connsiteY6432" fmla="*/ 265126 h 2007826"/>
              <a:gd name="connsiteX6433" fmla="*/ 7803213 w 12192000"/>
              <a:gd name="connsiteY6433" fmla="*/ 265916 h 2007826"/>
              <a:gd name="connsiteX6434" fmla="*/ 7809335 w 12192000"/>
              <a:gd name="connsiteY6434" fmla="*/ 265126 h 2007826"/>
              <a:gd name="connsiteX6435" fmla="*/ 6659940 w 12192000"/>
              <a:gd name="connsiteY6435" fmla="*/ 264807 h 2007826"/>
              <a:gd name="connsiteX6436" fmla="*/ 6653832 w 12192000"/>
              <a:gd name="connsiteY6436" fmla="*/ 266012 h 2007826"/>
              <a:gd name="connsiteX6437" fmla="*/ 6659940 w 12192000"/>
              <a:gd name="connsiteY6437" fmla="*/ 264807 h 2007826"/>
              <a:gd name="connsiteX6438" fmla="*/ 7408497 w 12192000"/>
              <a:gd name="connsiteY6438" fmla="*/ 264678 h 2007826"/>
              <a:gd name="connsiteX6439" fmla="*/ 7380828 w 12192000"/>
              <a:gd name="connsiteY6439" fmla="*/ 265869 h 2007826"/>
              <a:gd name="connsiteX6440" fmla="*/ 7381828 w 12192000"/>
              <a:gd name="connsiteY6440" fmla="*/ 275300 h 2007826"/>
              <a:gd name="connsiteX6441" fmla="*/ 7398020 w 12192000"/>
              <a:gd name="connsiteY6441" fmla="*/ 274585 h 2007826"/>
              <a:gd name="connsiteX6442" fmla="*/ 7408497 w 12192000"/>
              <a:gd name="connsiteY6442" fmla="*/ 264678 h 2007826"/>
              <a:gd name="connsiteX6443" fmla="*/ 7788093 w 12192000"/>
              <a:gd name="connsiteY6443" fmla="*/ 264326 h 2007826"/>
              <a:gd name="connsiteX6444" fmla="*/ 7795546 w 12192000"/>
              <a:gd name="connsiteY6444" fmla="*/ 268916 h 2007826"/>
              <a:gd name="connsiteX6445" fmla="*/ 7778353 w 12192000"/>
              <a:gd name="connsiteY6445" fmla="*/ 267059 h 2007826"/>
              <a:gd name="connsiteX6446" fmla="*/ 7788093 w 12192000"/>
              <a:gd name="connsiteY6446" fmla="*/ 264326 h 2007826"/>
              <a:gd name="connsiteX6447" fmla="*/ 6643545 w 12192000"/>
              <a:gd name="connsiteY6447" fmla="*/ 263107 h 2007826"/>
              <a:gd name="connsiteX6448" fmla="*/ 6643545 w 12192000"/>
              <a:gd name="connsiteY6448" fmla="*/ 263107 h 2007826"/>
              <a:gd name="connsiteX6449" fmla="*/ 5485383 w 12192000"/>
              <a:gd name="connsiteY6449" fmla="*/ 263106 h 2007826"/>
              <a:gd name="connsiteX6450" fmla="*/ 5477765 w 12192000"/>
              <a:gd name="connsiteY6450" fmla="*/ 278776 h 2007826"/>
              <a:gd name="connsiteX6451" fmla="*/ 5485383 w 12192000"/>
              <a:gd name="connsiteY6451" fmla="*/ 263106 h 2007826"/>
              <a:gd name="connsiteX6452" fmla="*/ 6605778 w 12192000"/>
              <a:gd name="connsiteY6452" fmla="*/ 262392 h 2007826"/>
              <a:gd name="connsiteX6453" fmla="*/ 6605778 w 12192000"/>
              <a:gd name="connsiteY6453" fmla="*/ 262392 h 2007826"/>
              <a:gd name="connsiteX6454" fmla="*/ 6629781 w 12192000"/>
              <a:gd name="connsiteY6454" fmla="*/ 262106 h 2007826"/>
              <a:gd name="connsiteX6455" fmla="*/ 6629781 w 12192000"/>
              <a:gd name="connsiteY6455" fmla="*/ 262106 h 2007826"/>
              <a:gd name="connsiteX6456" fmla="*/ 5523857 w 12192000"/>
              <a:gd name="connsiteY6456" fmla="*/ 262106 h 2007826"/>
              <a:gd name="connsiteX6457" fmla="*/ 5515382 w 12192000"/>
              <a:gd name="connsiteY6457" fmla="*/ 278872 h 2007826"/>
              <a:gd name="connsiteX6458" fmla="*/ 5523857 w 12192000"/>
              <a:gd name="connsiteY6458" fmla="*/ 262106 h 2007826"/>
              <a:gd name="connsiteX6459" fmla="*/ 7823454 w 12192000"/>
              <a:gd name="connsiteY6459" fmla="*/ 262105 h 2007826"/>
              <a:gd name="connsiteX6460" fmla="*/ 7823454 w 12192000"/>
              <a:gd name="connsiteY6460" fmla="*/ 273441 h 2007826"/>
              <a:gd name="connsiteX6461" fmla="*/ 7823454 w 12192000"/>
              <a:gd name="connsiteY6461" fmla="*/ 262105 h 2007826"/>
              <a:gd name="connsiteX6462" fmla="*/ 5550092 w 12192000"/>
              <a:gd name="connsiteY6462" fmla="*/ 261582 h 2007826"/>
              <a:gd name="connsiteX6463" fmla="*/ 5540095 w 12192000"/>
              <a:gd name="connsiteY6463" fmla="*/ 278233 h 2007826"/>
              <a:gd name="connsiteX6464" fmla="*/ 5538330 w 12192000"/>
              <a:gd name="connsiteY6464" fmla="*/ 271347 h 2007826"/>
              <a:gd name="connsiteX6465" fmla="*/ 5529904 w 12192000"/>
              <a:gd name="connsiteY6465" fmla="*/ 274680 h 2007826"/>
              <a:gd name="connsiteX6466" fmla="*/ 5535427 w 12192000"/>
              <a:gd name="connsiteY6466" fmla="*/ 262249 h 2007826"/>
              <a:gd name="connsiteX6467" fmla="*/ 5538332 w 12192000"/>
              <a:gd name="connsiteY6467" fmla="*/ 271345 h 2007826"/>
              <a:gd name="connsiteX6468" fmla="*/ 5543194 w 12192000"/>
              <a:gd name="connsiteY6468" fmla="*/ 264803 h 2007826"/>
              <a:gd name="connsiteX6469" fmla="*/ 5550092 w 12192000"/>
              <a:gd name="connsiteY6469" fmla="*/ 261582 h 2007826"/>
              <a:gd name="connsiteX6470" fmla="*/ 8051529 w 12192000"/>
              <a:gd name="connsiteY6470" fmla="*/ 260725 h 2007826"/>
              <a:gd name="connsiteX6471" fmla="*/ 8059340 w 12192000"/>
              <a:gd name="connsiteY6471" fmla="*/ 272585 h 2007826"/>
              <a:gd name="connsiteX6472" fmla="*/ 8059911 w 12192000"/>
              <a:gd name="connsiteY6472" fmla="*/ 261392 h 2007826"/>
              <a:gd name="connsiteX6473" fmla="*/ 8081533 w 12192000"/>
              <a:gd name="connsiteY6473" fmla="*/ 277395 h 2007826"/>
              <a:gd name="connsiteX6474" fmla="*/ 8049863 w 12192000"/>
              <a:gd name="connsiteY6474" fmla="*/ 294542 h 2007826"/>
              <a:gd name="connsiteX6475" fmla="*/ 8064293 w 12192000"/>
              <a:gd name="connsiteY6475" fmla="*/ 294304 h 2007826"/>
              <a:gd name="connsiteX6476" fmla="*/ 8064341 w 12192000"/>
              <a:gd name="connsiteY6476" fmla="*/ 299210 h 2007826"/>
              <a:gd name="connsiteX6477" fmla="*/ 8047077 w 12192000"/>
              <a:gd name="connsiteY6477" fmla="*/ 298138 h 2007826"/>
              <a:gd name="connsiteX6478" fmla="*/ 8040602 w 12192000"/>
              <a:gd name="connsiteY6478" fmla="*/ 294706 h 2007826"/>
              <a:gd name="connsiteX6479" fmla="*/ 8056863 w 12192000"/>
              <a:gd name="connsiteY6479" fmla="*/ 282206 h 2007826"/>
              <a:gd name="connsiteX6480" fmla="*/ 8047053 w 12192000"/>
              <a:gd name="connsiteY6480" fmla="*/ 269441 h 2007826"/>
              <a:gd name="connsiteX6481" fmla="*/ 8043671 w 12192000"/>
              <a:gd name="connsiteY6481" fmla="*/ 261773 h 2007826"/>
              <a:gd name="connsiteX6482" fmla="*/ 8051529 w 12192000"/>
              <a:gd name="connsiteY6482" fmla="*/ 260725 h 2007826"/>
              <a:gd name="connsiteX6483" fmla="*/ 7320106 w 12192000"/>
              <a:gd name="connsiteY6483" fmla="*/ 260535 h 2007826"/>
              <a:gd name="connsiteX6484" fmla="*/ 7319915 w 12192000"/>
              <a:gd name="connsiteY6484" fmla="*/ 266393 h 2007826"/>
              <a:gd name="connsiteX6485" fmla="*/ 7333822 w 12192000"/>
              <a:gd name="connsiteY6485" fmla="*/ 263869 h 2007826"/>
              <a:gd name="connsiteX6486" fmla="*/ 7334679 w 12192000"/>
              <a:gd name="connsiteY6486" fmla="*/ 271108 h 2007826"/>
              <a:gd name="connsiteX6487" fmla="*/ 7344728 w 12192000"/>
              <a:gd name="connsiteY6487" fmla="*/ 263773 h 2007826"/>
              <a:gd name="connsiteX6488" fmla="*/ 7343680 w 12192000"/>
              <a:gd name="connsiteY6488" fmla="*/ 270537 h 2007826"/>
              <a:gd name="connsiteX6489" fmla="*/ 7377446 w 12192000"/>
              <a:gd name="connsiteY6489" fmla="*/ 269918 h 2007826"/>
              <a:gd name="connsiteX6490" fmla="*/ 7377208 w 12192000"/>
              <a:gd name="connsiteY6490" fmla="*/ 265869 h 2007826"/>
              <a:gd name="connsiteX6491" fmla="*/ 7365635 w 12192000"/>
              <a:gd name="connsiteY6491" fmla="*/ 262583 h 2007826"/>
              <a:gd name="connsiteX6492" fmla="*/ 7320106 w 12192000"/>
              <a:gd name="connsiteY6492" fmla="*/ 260535 h 2007826"/>
              <a:gd name="connsiteX6493" fmla="*/ 7756866 w 12192000"/>
              <a:gd name="connsiteY6493" fmla="*/ 260391 h 2007826"/>
              <a:gd name="connsiteX6494" fmla="*/ 7750778 w 12192000"/>
              <a:gd name="connsiteY6494" fmla="*/ 261201 h 2007826"/>
              <a:gd name="connsiteX6495" fmla="*/ 7756866 w 12192000"/>
              <a:gd name="connsiteY6495" fmla="*/ 260391 h 2007826"/>
              <a:gd name="connsiteX6496" fmla="*/ 3204461 w 12192000"/>
              <a:gd name="connsiteY6496" fmla="*/ 259570 h 2007826"/>
              <a:gd name="connsiteX6497" fmla="*/ 3217227 w 12192000"/>
              <a:gd name="connsiteY6497" fmla="*/ 262534 h 2007826"/>
              <a:gd name="connsiteX6498" fmla="*/ 3206508 w 12192000"/>
              <a:gd name="connsiteY6498" fmla="*/ 270631 h 2007826"/>
              <a:gd name="connsiteX6499" fmla="*/ 3204223 w 12192000"/>
              <a:gd name="connsiteY6499" fmla="*/ 264868 h 2007826"/>
              <a:gd name="connsiteX6500" fmla="*/ 3195600 w 12192000"/>
              <a:gd name="connsiteY6500" fmla="*/ 269774 h 2007826"/>
              <a:gd name="connsiteX6501" fmla="*/ 3161220 w 12192000"/>
              <a:gd name="connsiteY6501" fmla="*/ 267440 h 2007826"/>
              <a:gd name="connsiteX6502" fmla="*/ 3191123 w 12192000"/>
              <a:gd name="connsiteY6502" fmla="*/ 267155 h 2007826"/>
              <a:gd name="connsiteX6503" fmla="*/ 3191266 w 12192000"/>
              <a:gd name="connsiteY6503" fmla="*/ 261106 h 2007826"/>
              <a:gd name="connsiteX6504" fmla="*/ 3204461 w 12192000"/>
              <a:gd name="connsiteY6504" fmla="*/ 259570 h 2007826"/>
              <a:gd name="connsiteX6505" fmla="*/ 3485817 w 12192000"/>
              <a:gd name="connsiteY6505" fmla="*/ 259391 h 2007826"/>
              <a:gd name="connsiteX6506" fmla="*/ 3398019 w 12192000"/>
              <a:gd name="connsiteY6506" fmla="*/ 272251 h 2007826"/>
              <a:gd name="connsiteX6507" fmla="*/ 3333914 w 12192000"/>
              <a:gd name="connsiteY6507" fmla="*/ 280777 h 2007826"/>
              <a:gd name="connsiteX6508" fmla="*/ 3325848 w 12192000"/>
              <a:gd name="connsiteY6508" fmla="*/ 285254 h 2007826"/>
              <a:gd name="connsiteX6509" fmla="*/ 3253225 w 12192000"/>
              <a:gd name="connsiteY6509" fmla="*/ 294971 h 2007826"/>
              <a:gd name="connsiteX6510" fmla="*/ 3252795 w 12192000"/>
              <a:gd name="connsiteY6510" fmla="*/ 303925 h 2007826"/>
              <a:gd name="connsiteX6511" fmla="*/ 3275032 w 12192000"/>
              <a:gd name="connsiteY6511" fmla="*/ 294161 h 2007826"/>
              <a:gd name="connsiteX6512" fmla="*/ 3284474 w 12192000"/>
              <a:gd name="connsiteY6512" fmla="*/ 298733 h 2007826"/>
              <a:gd name="connsiteX6513" fmla="*/ 3287670 w 12192000"/>
              <a:gd name="connsiteY6513" fmla="*/ 294209 h 2007826"/>
              <a:gd name="connsiteX6514" fmla="*/ 3308264 w 12192000"/>
              <a:gd name="connsiteY6514" fmla="*/ 291637 h 2007826"/>
              <a:gd name="connsiteX6515" fmla="*/ 3327136 w 12192000"/>
              <a:gd name="connsiteY6515" fmla="*/ 290779 h 2007826"/>
              <a:gd name="connsiteX6516" fmla="*/ 3341065 w 12192000"/>
              <a:gd name="connsiteY6516" fmla="*/ 285302 h 2007826"/>
              <a:gd name="connsiteX6517" fmla="*/ 3345714 w 12192000"/>
              <a:gd name="connsiteY6517" fmla="*/ 289112 h 2007826"/>
              <a:gd name="connsiteX6518" fmla="*/ 3370953 w 12192000"/>
              <a:gd name="connsiteY6518" fmla="*/ 286159 h 2007826"/>
              <a:gd name="connsiteX6519" fmla="*/ 3408977 w 12192000"/>
              <a:gd name="connsiteY6519" fmla="*/ 275585 h 2007826"/>
              <a:gd name="connsiteX6520" fmla="*/ 3412598 w 12192000"/>
              <a:gd name="connsiteY6520" fmla="*/ 280110 h 2007826"/>
              <a:gd name="connsiteX6521" fmla="*/ 3418078 w 12192000"/>
              <a:gd name="connsiteY6521" fmla="*/ 275204 h 2007826"/>
              <a:gd name="connsiteX6522" fmla="*/ 3421366 w 12192000"/>
              <a:gd name="connsiteY6522" fmla="*/ 279444 h 2007826"/>
              <a:gd name="connsiteX6523" fmla="*/ 3448185 w 12192000"/>
              <a:gd name="connsiteY6523" fmla="*/ 271061 h 2007826"/>
              <a:gd name="connsiteX6524" fmla="*/ 3448613 w 12192000"/>
              <a:gd name="connsiteY6524" fmla="*/ 275728 h 2007826"/>
              <a:gd name="connsiteX6525" fmla="*/ 3459461 w 12192000"/>
              <a:gd name="connsiteY6525" fmla="*/ 274538 h 2007826"/>
              <a:gd name="connsiteX6526" fmla="*/ 3484910 w 12192000"/>
              <a:gd name="connsiteY6526" fmla="*/ 263392 h 2007826"/>
              <a:gd name="connsiteX6527" fmla="*/ 3489582 w 12192000"/>
              <a:gd name="connsiteY6527" fmla="*/ 272061 h 2007826"/>
              <a:gd name="connsiteX6528" fmla="*/ 3491870 w 12192000"/>
              <a:gd name="connsiteY6528" fmla="*/ 265631 h 2007826"/>
              <a:gd name="connsiteX6529" fmla="*/ 3502546 w 12192000"/>
              <a:gd name="connsiteY6529" fmla="*/ 269251 h 2007826"/>
              <a:gd name="connsiteX6530" fmla="*/ 3485817 w 12192000"/>
              <a:gd name="connsiteY6530" fmla="*/ 259391 h 2007826"/>
              <a:gd name="connsiteX6531" fmla="*/ 7739613 w 12192000"/>
              <a:gd name="connsiteY6531" fmla="*/ 259213 h 2007826"/>
              <a:gd name="connsiteX6532" fmla="*/ 7732346 w 12192000"/>
              <a:gd name="connsiteY6532" fmla="*/ 264631 h 2007826"/>
              <a:gd name="connsiteX6533" fmla="*/ 7732251 w 12192000"/>
              <a:gd name="connsiteY6533" fmla="*/ 261678 h 2007826"/>
              <a:gd name="connsiteX6534" fmla="*/ 7739613 w 12192000"/>
              <a:gd name="connsiteY6534" fmla="*/ 259213 h 2007826"/>
              <a:gd name="connsiteX6535" fmla="*/ 6539532 w 12192000"/>
              <a:gd name="connsiteY6535" fmla="*/ 258629 h 2007826"/>
              <a:gd name="connsiteX6536" fmla="*/ 6539532 w 12192000"/>
              <a:gd name="connsiteY6536" fmla="*/ 258629 h 2007826"/>
              <a:gd name="connsiteX6537" fmla="*/ 6553581 w 12192000"/>
              <a:gd name="connsiteY6537" fmla="*/ 258391 h 2007826"/>
              <a:gd name="connsiteX6538" fmla="*/ 6553581 w 12192000"/>
              <a:gd name="connsiteY6538" fmla="*/ 258391 h 2007826"/>
              <a:gd name="connsiteX6539" fmla="*/ 6515719 w 12192000"/>
              <a:gd name="connsiteY6539" fmla="*/ 258248 h 2007826"/>
              <a:gd name="connsiteX6540" fmla="*/ 6515719 w 12192000"/>
              <a:gd name="connsiteY6540" fmla="*/ 258248 h 2007826"/>
              <a:gd name="connsiteX6541" fmla="*/ 7996761 w 12192000"/>
              <a:gd name="connsiteY6541" fmla="*/ 257676 h 2007826"/>
              <a:gd name="connsiteX6542" fmla="*/ 8003333 w 12192000"/>
              <a:gd name="connsiteY6542" fmla="*/ 270250 h 2007826"/>
              <a:gd name="connsiteX6543" fmla="*/ 7996761 w 12192000"/>
              <a:gd name="connsiteY6543" fmla="*/ 257676 h 2007826"/>
              <a:gd name="connsiteX6544" fmla="*/ 8539686 w 12192000"/>
              <a:gd name="connsiteY6544" fmla="*/ 257200 h 2007826"/>
              <a:gd name="connsiteX6545" fmla="*/ 8539686 w 12192000"/>
              <a:gd name="connsiteY6545" fmla="*/ 257200 h 2007826"/>
              <a:gd name="connsiteX6546" fmla="*/ 7299579 w 12192000"/>
              <a:gd name="connsiteY6546" fmla="*/ 256105 h 2007826"/>
              <a:gd name="connsiteX6547" fmla="*/ 7296483 w 12192000"/>
              <a:gd name="connsiteY6547" fmla="*/ 257248 h 2007826"/>
              <a:gd name="connsiteX6548" fmla="*/ 7295340 w 12192000"/>
              <a:gd name="connsiteY6548" fmla="*/ 264059 h 2007826"/>
              <a:gd name="connsiteX6549" fmla="*/ 7299484 w 12192000"/>
              <a:gd name="connsiteY6549" fmla="*/ 264107 h 2007826"/>
              <a:gd name="connsiteX6550" fmla="*/ 7301723 w 12192000"/>
              <a:gd name="connsiteY6550" fmla="*/ 259915 h 2007826"/>
              <a:gd name="connsiteX6551" fmla="*/ 7261088 w 12192000"/>
              <a:gd name="connsiteY6551" fmla="*/ 255883 h 2007826"/>
              <a:gd name="connsiteX6552" fmla="*/ 7254859 w 12192000"/>
              <a:gd name="connsiteY6552" fmla="*/ 256486 h 2007826"/>
              <a:gd name="connsiteX6553" fmla="*/ 7261088 w 12192000"/>
              <a:gd name="connsiteY6553" fmla="*/ 255883 h 2007826"/>
              <a:gd name="connsiteX6554" fmla="*/ 5056377 w 12192000"/>
              <a:gd name="connsiteY6554" fmla="*/ 255721 h 2007826"/>
              <a:gd name="connsiteX6555" fmla="*/ 5050125 w 12192000"/>
              <a:gd name="connsiteY6555" fmla="*/ 256391 h 2007826"/>
              <a:gd name="connsiteX6556" fmla="*/ 5056377 w 12192000"/>
              <a:gd name="connsiteY6556" fmla="*/ 255721 h 2007826"/>
              <a:gd name="connsiteX6557" fmla="*/ 3165489 w 12192000"/>
              <a:gd name="connsiteY6557" fmla="*/ 255426 h 2007826"/>
              <a:gd name="connsiteX6558" fmla="*/ 3159510 w 12192000"/>
              <a:gd name="connsiteY6558" fmla="*/ 256343 h 2007826"/>
              <a:gd name="connsiteX6559" fmla="*/ 3165489 w 12192000"/>
              <a:gd name="connsiteY6559" fmla="*/ 255426 h 2007826"/>
              <a:gd name="connsiteX6560" fmla="*/ 3506456 w 12192000"/>
              <a:gd name="connsiteY6560" fmla="*/ 255337 h 2007826"/>
              <a:gd name="connsiteX6561" fmla="*/ 3500878 w 12192000"/>
              <a:gd name="connsiteY6561" fmla="*/ 263583 h 2007826"/>
              <a:gd name="connsiteX6562" fmla="*/ 3518465 w 12192000"/>
              <a:gd name="connsiteY6562" fmla="*/ 257058 h 2007826"/>
              <a:gd name="connsiteX6563" fmla="*/ 3506456 w 12192000"/>
              <a:gd name="connsiteY6563" fmla="*/ 255337 h 2007826"/>
              <a:gd name="connsiteX6564" fmla="*/ 5030960 w 12192000"/>
              <a:gd name="connsiteY6564" fmla="*/ 255313 h 2007826"/>
              <a:gd name="connsiteX6565" fmla="*/ 5024895 w 12192000"/>
              <a:gd name="connsiteY6565" fmla="*/ 256391 h 2007826"/>
              <a:gd name="connsiteX6566" fmla="*/ 5030960 w 12192000"/>
              <a:gd name="connsiteY6566" fmla="*/ 255313 h 2007826"/>
              <a:gd name="connsiteX6567" fmla="*/ 8006333 w 12192000"/>
              <a:gd name="connsiteY6567" fmla="*/ 255200 h 2007826"/>
              <a:gd name="connsiteX6568" fmla="*/ 8028097 w 12192000"/>
              <a:gd name="connsiteY6568" fmla="*/ 260201 h 2007826"/>
              <a:gd name="connsiteX6569" fmla="*/ 8034241 w 12192000"/>
              <a:gd name="connsiteY6569" fmla="*/ 268251 h 2007826"/>
              <a:gd name="connsiteX6570" fmla="*/ 8037813 w 12192000"/>
              <a:gd name="connsiteY6570" fmla="*/ 258629 h 2007826"/>
              <a:gd name="connsiteX6571" fmla="*/ 8041194 w 12192000"/>
              <a:gd name="connsiteY6571" fmla="*/ 276157 h 2007826"/>
              <a:gd name="connsiteX6572" fmla="*/ 8011382 w 12192000"/>
              <a:gd name="connsiteY6572" fmla="*/ 269394 h 2007826"/>
              <a:gd name="connsiteX6573" fmla="*/ 8006333 w 12192000"/>
              <a:gd name="connsiteY6573" fmla="*/ 255200 h 2007826"/>
              <a:gd name="connsiteX6574" fmla="*/ 7294436 w 12192000"/>
              <a:gd name="connsiteY6574" fmla="*/ 255057 h 2007826"/>
              <a:gd name="connsiteX6575" fmla="*/ 7267814 w 12192000"/>
              <a:gd name="connsiteY6575" fmla="*/ 256534 h 2007826"/>
              <a:gd name="connsiteX6576" fmla="*/ 7269194 w 12192000"/>
              <a:gd name="connsiteY6576" fmla="*/ 262392 h 2007826"/>
              <a:gd name="connsiteX6577" fmla="*/ 7294436 w 12192000"/>
              <a:gd name="connsiteY6577" fmla="*/ 255057 h 2007826"/>
              <a:gd name="connsiteX6578" fmla="*/ 7236923 w 12192000"/>
              <a:gd name="connsiteY6578" fmla="*/ 253587 h 2007826"/>
              <a:gd name="connsiteX6579" fmla="*/ 7230618 w 12192000"/>
              <a:gd name="connsiteY6579" fmla="*/ 260106 h 2007826"/>
              <a:gd name="connsiteX6580" fmla="*/ 7248906 w 12192000"/>
              <a:gd name="connsiteY6580" fmla="*/ 254819 h 2007826"/>
              <a:gd name="connsiteX6581" fmla="*/ 7236923 w 12192000"/>
              <a:gd name="connsiteY6581" fmla="*/ 253587 h 2007826"/>
              <a:gd name="connsiteX6582" fmla="*/ 6405230 w 12192000"/>
              <a:gd name="connsiteY6582" fmla="*/ 253485 h 2007826"/>
              <a:gd name="connsiteX6583" fmla="*/ 6388751 w 12192000"/>
              <a:gd name="connsiteY6583" fmla="*/ 258010 h 2007826"/>
              <a:gd name="connsiteX6584" fmla="*/ 6405134 w 12192000"/>
              <a:gd name="connsiteY6584" fmla="*/ 264202 h 2007826"/>
              <a:gd name="connsiteX6585" fmla="*/ 6405230 w 12192000"/>
              <a:gd name="connsiteY6585" fmla="*/ 253485 h 2007826"/>
              <a:gd name="connsiteX6586" fmla="*/ 6350473 w 12192000"/>
              <a:gd name="connsiteY6586" fmla="*/ 253200 h 2007826"/>
              <a:gd name="connsiteX6587" fmla="*/ 6349556 w 12192000"/>
              <a:gd name="connsiteY6587" fmla="*/ 258344 h 2007826"/>
              <a:gd name="connsiteX6588" fmla="*/ 6367082 w 12192000"/>
              <a:gd name="connsiteY6588" fmla="*/ 253533 h 2007826"/>
              <a:gd name="connsiteX6589" fmla="*/ 6358319 w 12192000"/>
              <a:gd name="connsiteY6589" fmla="*/ 254057 h 2007826"/>
              <a:gd name="connsiteX6590" fmla="*/ 6350473 w 12192000"/>
              <a:gd name="connsiteY6590" fmla="*/ 253200 h 2007826"/>
              <a:gd name="connsiteX6591" fmla="*/ 6325600 w 12192000"/>
              <a:gd name="connsiteY6591" fmla="*/ 252676 h 2007826"/>
              <a:gd name="connsiteX6592" fmla="*/ 6324696 w 12192000"/>
              <a:gd name="connsiteY6592" fmla="*/ 265583 h 2007826"/>
              <a:gd name="connsiteX6593" fmla="*/ 6324696 w 12192000"/>
              <a:gd name="connsiteY6593" fmla="*/ 265583 h 2007826"/>
              <a:gd name="connsiteX6594" fmla="*/ 6325600 w 12192000"/>
              <a:gd name="connsiteY6594" fmla="*/ 252676 h 2007826"/>
              <a:gd name="connsiteX6595" fmla="*/ 5886556 w 12192000"/>
              <a:gd name="connsiteY6595" fmla="*/ 252342 h 2007826"/>
              <a:gd name="connsiteX6596" fmla="*/ 5878843 w 12192000"/>
              <a:gd name="connsiteY6596" fmla="*/ 264916 h 2007826"/>
              <a:gd name="connsiteX6597" fmla="*/ 5886556 w 12192000"/>
              <a:gd name="connsiteY6597" fmla="*/ 252342 h 2007826"/>
              <a:gd name="connsiteX6598" fmla="*/ 6416231 w 12192000"/>
              <a:gd name="connsiteY6598" fmla="*/ 252295 h 2007826"/>
              <a:gd name="connsiteX6599" fmla="*/ 6416088 w 12192000"/>
              <a:gd name="connsiteY6599" fmla="*/ 264107 h 2007826"/>
              <a:gd name="connsiteX6600" fmla="*/ 6416231 w 12192000"/>
              <a:gd name="connsiteY6600" fmla="*/ 252295 h 2007826"/>
              <a:gd name="connsiteX6601" fmla="*/ 6286548 w 12192000"/>
              <a:gd name="connsiteY6601" fmla="*/ 252009 h 2007826"/>
              <a:gd name="connsiteX6602" fmla="*/ 6286548 w 12192000"/>
              <a:gd name="connsiteY6602" fmla="*/ 252009 h 2007826"/>
              <a:gd name="connsiteX6603" fmla="*/ 6112672 w 12192000"/>
              <a:gd name="connsiteY6603" fmla="*/ 251296 h 2007826"/>
              <a:gd name="connsiteX6604" fmla="*/ 6106430 w 12192000"/>
              <a:gd name="connsiteY6604" fmla="*/ 251771 h 2007826"/>
              <a:gd name="connsiteX6605" fmla="*/ 6112672 w 12192000"/>
              <a:gd name="connsiteY6605" fmla="*/ 251296 h 2007826"/>
              <a:gd name="connsiteX6606" fmla="*/ 5697728 w 12192000"/>
              <a:gd name="connsiteY6606" fmla="*/ 251247 h 2007826"/>
              <a:gd name="connsiteX6607" fmla="*/ 5676921 w 12192000"/>
              <a:gd name="connsiteY6607" fmla="*/ 251342 h 2007826"/>
              <a:gd name="connsiteX6608" fmla="*/ 5673066 w 12192000"/>
              <a:gd name="connsiteY6608" fmla="*/ 272442 h 2007826"/>
              <a:gd name="connsiteX6609" fmla="*/ 5664209 w 12192000"/>
              <a:gd name="connsiteY6609" fmla="*/ 280063 h 2007826"/>
              <a:gd name="connsiteX6610" fmla="*/ 5684492 w 12192000"/>
              <a:gd name="connsiteY6610" fmla="*/ 281920 h 2007826"/>
              <a:gd name="connsiteX6611" fmla="*/ 5675398 w 12192000"/>
              <a:gd name="connsiteY6611" fmla="*/ 269013 h 2007826"/>
              <a:gd name="connsiteX6612" fmla="*/ 5692539 w 12192000"/>
              <a:gd name="connsiteY6612" fmla="*/ 271537 h 2007826"/>
              <a:gd name="connsiteX6613" fmla="*/ 5697728 w 12192000"/>
              <a:gd name="connsiteY6613" fmla="*/ 251247 h 2007826"/>
              <a:gd name="connsiteX6614" fmla="*/ 8223029 w 12192000"/>
              <a:gd name="connsiteY6614" fmla="*/ 250919 h 2007826"/>
              <a:gd name="connsiteX6615" fmla="*/ 8217075 w 12192000"/>
              <a:gd name="connsiteY6615" fmla="*/ 252533 h 2007826"/>
              <a:gd name="connsiteX6616" fmla="*/ 8223029 w 12192000"/>
              <a:gd name="connsiteY6616" fmla="*/ 250919 h 2007826"/>
              <a:gd name="connsiteX6617" fmla="*/ 7724536 w 12192000"/>
              <a:gd name="connsiteY6617" fmla="*/ 250913 h 2007826"/>
              <a:gd name="connsiteX6618" fmla="*/ 7720012 w 12192000"/>
              <a:gd name="connsiteY6618" fmla="*/ 258962 h 2007826"/>
              <a:gd name="connsiteX6619" fmla="*/ 7725346 w 12192000"/>
              <a:gd name="connsiteY6619" fmla="*/ 265726 h 2007826"/>
              <a:gd name="connsiteX6620" fmla="*/ 7698771 w 12192000"/>
              <a:gd name="connsiteY6620" fmla="*/ 259486 h 2007826"/>
              <a:gd name="connsiteX6621" fmla="*/ 7712106 w 12192000"/>
              <a:gd name="connsiteY6621" fmla="*/ 255819 h 2007826"/>
              <a:gd name="connsiteX6622" fmla="*/ 7724536 w 12192000"/>
              <a:gd name="connsiteY6622" fmla="*/ 250913 h 2007826"/>
              <a:gd name="connsiteX6623" fmla="*/ 5145274 w 12192000"/>
              <a:gd name="connsiteY6623" fmla="*/ 250887 h 2007826"/>
              <a:gd name="connsiteX6624" fmla="*/ 5139185 w 12192000"/>
              <a:gd name="connsiteY6624" fmla="*/ 251818 h 2007826"/>
              <a:gd name="connsiteX6625" fmla="*/ 5145274 w 12192000"/>
              <a:gd name="connsiteY6625" fmla="*/ 250887 h 2007826"/>
              <a:gd name="connsiteX6626" fmla="*/ 5133098 w 12192000"/>
              <a:gd name="connsiteY6626" fmla="*/ 250872 h 2007826"/>
              <a:gd name="connsiteX6627" fmla="*/ 5127015 w 12192000"/>
              <a:gd name="connsiteY6627" fmla="*/ 251723 h 2007826"/>
              <a:gd name="connsiteX6628" fmla="*/ 5133098 w 12192000"/>
              <a:gd name="connsiteY6628" fmla="*/ 250872 h 2007826"/>
              <a:gd name="connsiteX6629" fmla="*/ 5170088 w 12192000"/>
              <a:gd name="connsiteY6629" fmla="*/ 250768 h 2007826"/>
              <a:gd name="connsiteX6630" fmla="*/ 5164001 w 12192000"/>
              <a:gd name="connsiteY6630" fmla="*/ 251866 h 2007826"/>
              <a:gd name="connsiteX6631" fmla="*/ 5170088 w 12192000"/>
              <a:gd name="connsiteY6631" fmla="*/ 250768 h 2007826"/>
              <a:gd name="connsiteX6632" fmla="*/ 6425660 w 12192000"/>
              <a:gd name="connsiteY6632" fmla="*/ 250580 h 2007826"/>
              <a:gd name="connsiteX6633" fmla="*/ 6421422 w 12192000"/>
              <a:gd name="connsiteY6633" fmla="*/ 275300 h 2007826"/>
              <a:gd name="connsiteX6634" fmla="*/ 6408802 w 12192000"/>
              <a:gd name="connsiteY6634" fmla="*/ 270156 h 2007826"/>
              <a:gd name="connsiteX6635" fmla="*/ 6411849 w 12192000"/>
              <a:gd name="connsiteY6635" fmla="*/ 276395 h 2007826"/>
              <a:gd name="connsiteX6636" fmla="*/ 6397895 w 12192000"/>
              <a:gd name="connsiteY6636" fmla="*/ 278920 h 2007826"/>
              <a:gd name="connsiteX6637" fmla="*/ 6401181 w 12192000"/>
              <a:gd name="connsiteY6637" fmla="*/ 269870 h 2007826"/>
              <a:gd name="connsiteX6638" fmla="*/ 6385608 w 12192000"/>
              <a:gd name="connsiteY6638" fmla="*/ 277205 h 2007826"/>
              <a:gd name="connsiteX6639" fmla="*/ 6391418 w 12192000"/>
              <a:gd name="connsiteY6639" fmla="*/ 264250 h 2007826"/>
              <a:gd name="connsiteX6640" fmla="*/ 6377798 w 12192000"/>
              <a:gd name="connsiteY6640" fmla="*/ 275919 h 2007826"/>
              <a:gd name="connsiteX6641" fmla="*/ 6374797 w 12192000"/>
              <a:gd name="connsiteY6641" fmla="*/ 264059 h 2007826"/>
              <a:gd name="connsiteX6642" fmla="*/ 6372178 w 12192000"/>
              <a:gd name="connsiteY6642" fmla="*/ 277872 h 2007826"/>
              <a:gd name="connsiteX6643" fmla="*/ 6359224 w 12192000"/>
              <a:gd name="connsiteY6643" fmla="*/ 269060 h 2007826"/>
              <a:gd name="connsiteX6644" fmla="*/ 6357795 w 12192000"/>
              <a:gd name="connsiteY6644" fmla="*/ 278539 h 2007826"/>
              <a:gd name="connsiteX6645" fmla="*/ 6350127 w 12192000"/>
              <a:gd name="connsiteY6645" fmla="*/ 265250 h 2007826"/>
              <a:gd name="connsiteX6646" fmla="*/ 6337840 w 12192000"/>
              <a:gd name="connsiteY6646" fmla="*/ 277062 h 2007826"/>
              <a:gd name="connsiteX6647" fmla="*/ 6338459 w 12192000"/>
              <a:gd name="connsiteY6647" fmla="*/ 263821 h 2007826"/>
              <a:gd name="connsiteX6648" fmla="*/ 6334166 w 12192000"/>
              <a:gd name="connsiteY6648" fmla="*/ 275006 h 2007826"/>
              <a:gd name="connsiteX6649" fmla="*/ 6333649 w 12192000"/>
              <a:gd name="connsiteY6649" fmla="*/ 274442 h 2007826"/>
              <a:gd name="connsiteX6650" fmla="*/ 6330506 w 12192000"/>
              <a:gd name="connsiteY6650" fmla="*/ 284540 h 2007826"/>
              <a:gd name="connsiteX6651" fmla="*/ 6334166 w 12192000"/>
              <a:gd name="connsiteY6651" fmla="*/ 275006 h 2007826"/>
              <a:gd name="connsiteX6652" fmla="*/ 6340983 w 12192000"/>
              <a:gd name="connsiteY6652" fmla="*/ 282444 h 2007826"/>
              <a:gd name="connsiteX6653" fmla="*/ 6345555 w 12192000"/>
              <a:gd name="connsiteY6653" fmla="*/ 272918 h 2007826"/>
              <a:gd name="connsiteX6654" fmla="*/ 6361605 w 12192000"/>
              <a:gd name="connsiteY6654" fmla="*/ 277157 h 2007826"/>
              <a:gd name="connsiteX6655" fmla="*/ 6382322 w 12192000"/>
              <a:gd name="connsiteY6655" fmla="*/ 280301 h 2007826"/>
              <a:gd name="connsiteX6656" fmla="*/ 6411659 w 12192000"/>
              <a:gd name="connsiteY6656" fmla="*/ 285492 h 2007826"/>
              <a:gd name="connsiteX6657" fmla="*/ 6421945 w 12192000"/>
              <a:gd name="connsiteY6657" fmla="*/ 277491 h 2007826"/>
              <a:gd name="connsiteX6658" fmla="*/ 6421708 w 12192000"/>
              <a:gd name="connsiteY6658" fmla="*/ 287207 h 2007826"/>
              <a:gd name="connsiteX6659" fmla="*/ 6471333 w 12192000"/>
              <a:gd name="connsiteY6659" fmla="*/ 287255 h 2007826"/>
              <a:gd name="connsiteX6660" fmla="*/ 6471714 w 12192000"/>
              <a:gd name="connsiteY6660" fmla="*/ 282682 h 2007826"/>
              <a:gd name="connsiteX6661" fmla="*/ 6505099 w 12192000"/>
              <a:gd name="connsiteY6661" fmla="*/ 284826 h 2007826"/>
              <a:gd name="connsiteX6662" fmla="*/ 6506147 w 12192000"/>
              <a:gd name="connsiteY6662" fmla="*/ 288684 h 2007826"/>
              <a:gd name="connsiteX6663" fmla="*/ 6531864 w 12192000"/>
              <a:gd name="connsiteY6663" fmla="*/ 287017 h 2007826"/>
              <a:gd name="connsiteX6664" fmla="*/ 6552200 w 12192000"/>
              <a:gd name="connsiteY6664" fmla="*/ 292875 h 2007826"/>
              <a:gd name="connsiteX6665" fmla="*/ 6548533 w 12192000"/>
              <a:gd name="connsiteY6665" fmla="*/ 284445 h 2007826"/>
              <a:gd name="connsiteX6666" fmla="*/ 6583585 w 12192000"/>
              <a:gd name="connsiteY6666" fmla="*/ 280158 h 2007826"/>
              <a:gd name="connsiteX6667" fmla="*/ 6567821 w 12192000"/>
              <a:gd name="connsiteY6667" fmla="*/ 281301 h 2007826"/>
              <a:gd name="connsiteX6668" fmla="*/ 6567440 w 12192000"/>
              <a:gd name="connsiteY6668" fmla="*/ 274871 h 2007826"/>
              <a:gd name="connsiteX6669" fmla="*/ 6551105 w 12192000"/>
              <a:gd name="connsiteY6669" fmla="*/ 276014 h 2007826"/>
              <a:gd name="connsiteX6670" fmla="*/ 6530911 w 12192000"/>
              <a:gd name="connsiteY6670" fmla="*/ 279205 h 2007826"/>
              <a:gd name="connsiteX6671" fmla="*/ 6517005 w 12192000"/>
              <a:gd name="connsiteY6671" fmla="*/ 279396 h 2007826"/>
              <a:gd name="connsiteX6672" fmla="*/ 6513719 w 12192000"/>
              <a:gd name="connsiteY6672" fmla="*/ 274871 h 2007826"/>
              <a:gd name="connsiteX6673" fmla="*/ 6503956 w 12192000"/>
              <a:gd name="connsiteY6673" fmla="*/ 279729 h 2007826"/>
              <a:gd name="connsiteX6674" fmla="*/ 6487383 w 12192000"/>
              <a:gd name="connsiteY6674" fmla="*/ 280491 h 2007826"/>
              <a:gd name="connsiteX6675" fmla="*/ 6492002 w 12192000"/>
              <a:gd name="connsiteY6675" fmla="*/ 269203 h 2007826"/>
              <a:gd name="connsiteX6676" fmla="*/ 6478286 w 12192000"/>
              <a:gd name="connsiteY6676" fmla="*/ 279444 h 2007826"/>
              <a:gd name="connsiteX6677" fmla="*/ 6475571 w 12192000"/>
              <a:gd name="connsiteY6677" fmla="*/ 270680 h 2007826"/>
              <a:gd name="connsiteX6678" fmla="*/ 6466332 w 12192000"/>
              <a:gd name="connsiteY6678" fmla="*/ 278396 h 2007826"/>
              <a:gd name="connsiteX6679" fmla="*/ 6453474 w 12192000"/>
              <a:gd name="connsiteY6679" fmla="*/ 270108 h 2007826"/>
              <a:gd name="connsiteX6680" fmla="*/ 6449902 w 12192000"/>
              <a:gd name="connsiteY6680" fmla="*/ 270870 h 2007826"/>
              <a:gd name="connsiteX6681" fmla="*/ 6439662 w 12192000"/>
              <a:gd name="connsiteY6681" fmla="*/ 279396 h 2007826"/>
              <a:gd name="connsiteX6682" fmla="*/ 6438329 w 12192000"/>
              <a:gd name="connsiteY6682" fmla="*/ 270584 h 2007826"/>
              <a:gd name="connsiteX6683" fmla="*/ 6424137 w 12192000"/>
              <a:gd name="connsiteY6683" fmla="*/ 278348 h 2007826"/>
              <a:gd name="connsiteX6684" fmla="*/ 6431947 w 12192000"/>
              <a:gd name="connsiteY6684" fmla="*/ 261773 h 2007826"/>
              <a:gd name="connsiteX6685" fmla="*/ 6425660 w 12192000"/>
              <a:gd name="connsiteY6685" fmla="*/ 250580 h 2007826"/>
              <a:gd name="connsiteX6686" fmla="*/ 3247327 w 12192000"/>
              <a:gd name="connsiteY6686" fmla="*/ 250484 h 2007826"/>
              <a:gd name="connsiteX6687" fmla="*/ 3254239 w 12192000"/>
              <a:gd name="connsiteY6687" fmla="*/ 259677 h 2007826"/>
              <a:gd name="connsiteX6688" fmla="*/ 3224278 w 12192000"/>
              <a:gd name="connsiteY6688" fmla="*/ 261439 h 2007826"/>
              <a:gd name="connsiteX6689" fmla="*/ 3224564 w 12192000"/>
              <a:gd name="connsiteY6689" fmla="*/ 266011 h 2007826"/>
              <a:gd name="connsiteX6690" fmla="*/ 3216419 w 12192000"/>
              <a:gd name="connsiteY6690" fmla="*/ 264011 h 2007826"/>
              <a:gd name="connsiteX6691" fmla="*/ 3247327 w 12192000"/>
              <a:gd name="connsiteY6691" fmla="*/ 250484 h 2007826"/>
              <a:gd name="connsiteX6692" fmla="*/ 6272070 w 12192000"/>
              <a:gd name="connsiteY6692" fmla="*/ 249913 h 2007826"/>
              <a:gd name="connsiteX6693" fmla="*/ 6266212 w 12192000"/>
              <a:gd name="connsiteY6693" fmla="*/ 274442 h 2007826"/>
              <a:gd name="connsiteX6694" fmla="*/ 6261449 w 12192000"/>
              <a:gd name="connsiteY6694" fmla="*/ 266774 h 2007826"/>
              <a:gd name="connsiteX6695" fmla="*/ 6250495 w 12192000"/>
              <a:gd name="connsiteY6695" fmla="*/ 272299 h 2007826"/>
              <a:gd name="connsiteX6696" fmla="*/ 6262545 w 12192000"/>
              <a:gd name="connsiteY6696" fmla="*/ 272490 h 2007826"/>
              <a:gd name="connsiteX6697" fmla="*/ 6257163 w 12192000"/>
              <a:gd name="connsiteY6697" fmla="*/ 279491 h 2007826"/>
              <a:gd name="connsiteX6698" fmla="*/ 6274261 w 12192000"/>
              <a:gd name="connsiteY6698" fmla="*/ 281206 h 2007826"/>
              <a:gd name="connsiteX6699" fmla="*/ 6290072 w 12192000"/>
              <a:gd name="connsiteY6699" fmla="*/ 279062 h 2007826"/>
              <a:gd name="connsiteX6700" fmla="*/ 6291644 w 12192000"/>
              <a:gd name="connsiteY6700" fmla="*/ 284921 h 2007826"/>
              <a:gd name="connsiteX6701" fmla="*/ 6296692 w 12192000"/>
              <a:gd name="connsiteY6701" fmla="*/ 284492 h 2007826"/>
              <a:gd name="connsiteX6702" fmla="*/ 6284357 w 12192000"/>
              <a:gd name="connsiteY6702" fmla="*/ 265536 h 2007826"/>
              <a:gd name="connsiteX6703" fmla="*/ 6275546 w 12192000"/>
              <a:gd name="connsiteY6703" fmla="*/ 273585 h 2007826"/>
              <a:gd name="connsiteX6704" fmla="*/ 6280976 w 12192000"/>
              <a:gd name="connsiteY6704" fmla="*/ 256867 h 2007826"/>
              <a:gd name="connsiteX6705" fmla="*/ 6272070 w 12192000"/>
              <a:gd name="connsiteY6705" fmla="*/ 249913 h 2007826"/>
              <a:gd name="connsiteX6706" fmla="*/ 5569796 w 12192000"/>
              <a:gd name="connsiteY6706" fmla="*/ 249770 h 2007826"/>
              <a:gd name="connsiteX6707" fmla="*/ 5561511 w 12192000"/>
              <a:gd name="connsiteY6707" fmla="*/ 270299 h 2007826"/>
              <a:gd name="connsiteX6708" fmla="*/ 5570938 w 12192000"/>
              <a:gd name="connsiteY6708" fmla="*/ 270346 h 2007826"/>
              <a:gd name="connsiteX6709" fmla="*/ 5569224 w 12192000"/>
              <a:gd name="connsiteY6709" fmla="*/ 261011 h 2007826"/>
              <a:gd name="connsiteX6710" fmla="*/ 5577746 w 12192000"/>
              <a:gd name="connsiteY6710" fmla="*/ 260201 h 2007826"/>
              <a:gd name="connsiteX6711" fmla="*/ 5565225 w 12192000"/>
              <a:gd name="connsiteY6711" fmla="*/ 280253 h 2007826"/>
              <a:gd name="connsiteX6712" fmla="*/ 5560607 w 12192000"/>
              <a:gd name="connsiteY6712" fmla="*/ 275347 h 2007826"/>
              <a:gd name="connsiteX6713" fmla="*/ 5547418 w 12192000"/>
              <a:gd name="connsiteY6713" fmla="*/ 279729 h 2007826"/>
              <a:gd name="connsiteX6714" fmla="*/ 5559225 w 12192000"/>
              <a:gd name="connsiteY6714" fmla="*/ 265059 h 2007826"/>
              <a:gd name="connsiteX6715" fmla="*/ 5551036 w 12192000"/>
              <a:gd name="connsiteY6715" fmla="*/ 255914 h 2007826"/>
              <a:gd name="connsiteX6716" fmla="*/ 5539990 w 12192000"/>
              <a:gd name="connsiteY6716" fmla="*/ 250532 h 2007826"/>
              <a:gd name="connsiteX6717" fmla="*/ 5537371 w 12192000"/>
              <a:gd name="connsiteY6717" fmla="*/ 258534 h 2007826"/>
              <a:gd name="connsiteX6718" fmla="*/ 5533562 w 12192000"/>
              <a:gd name="connsiteY6718" fmla="*/ 251675 h 2007826"/>
              <a:gd name="connsiteX6719" fmla="*/ 5513376 w 12192000"/>
              <a:gd name="connsiteY6719" fmla="*/ 257439 h 2007826"/>
              <a:gd name="connsiteX6720" fmla="*/ 5406392 w 12192000"/>
              <a:gd name="connsiteY6720" fmla="*/ 259344 h 2007826"/>
              <a:gd name="connsiteX6721" fmla="*/ 5404964 w 12192000"/>
              <a:gd name="connsiteY6721" fmla="*/ 256724 h 2007826"/>
              <a:gd name="connsiteX6722" fmla="*/ 5388775 w 12192000"/>
              <a:gd name="connsiteY6722" fmla="*/ 257105 h 2007826"/>
              <a:gd name="connsiteX6723" fmla="*/ 5383158 w 12192000"/>
              <a:gd name="connsiteY6723" fmla="*/ 260916 h 2007826"/>
              <a:gd name="connsiteX6724" fmla="*/ 5380777 w 12192000"/>
              <a:gd name="connsiteY6724" fmla="*/ 256486 h 2007826"/>
              <a:gd name="connsiteX6725" fmla="*/ 5321966 w 12192000"/>
              <a:gd name="connsiteY6725" fmla="*/ 264107 h 2007826"/>
              <a:gd name="connsiteX6726" fmla="*/ 5298588 w 12192000"/>
              <a:gd name="connsiteY6726" fmla="*/ 264059 h 2007826"/>
              <a:gd name="connsiteX6727" fmla="*/ 5284422 w 12192000"/>
              <a:gd name="connsiteY6727" fmla="*/ 264297 h 2007826"/>
              <a:gd name="connsiteX6728" fmla="*/ 5220107 w 12192000"/>
              <a:gd name="connsiteY6728" fmla="*/ 266107 h 2007826"/>
              <a:gd name="connsiteX6729" fmla="*/ 5193353 w 12192000"/>
              <a:gd name="connsiteY6729" fmla="*/ 269155 h 2007826"/>
              <a:gd name="connsiteX6730" fmla="*/ 5188674 w 12192000"/>
              <a:gd name="connsiteY6730" fmla="*/ 265488 h 2007826"/>
              <a:gd name="connsiteX6731" fmla="*/ 5172746 w 12192000"/>
              <a:gd name="connsiteY6731" fmla="*/ 265536 h 2007826"/>
              <a:gd name="connsiteX6732" fmla="*/ 5171842 w 12192000"/>
              <a:gd name="connsiteY6732" fmla="*/ 269822 h 2007826"/>
              <a:gd name="connsiteX6733" fmla="*/ 5157105 w 12192000"/>
              <a:gd name="connsiteY6733" fmla="*/ 268727 h 2007826"/>
              <a:gd name="connsiteX6734" fmla="*/ 5087844 w 12192000"/>
              <a:gd name="connsiteY6734" fmla="*/ 272204 h 2007826"/>
              <a:gd name="connsiteX6735" fmla="*/ 5074913 w 12192000"/>
              <a:gd name="connsiteY6735" fmla="*/ 273395 h 2007826"/>
              <a:gd name="connsiteX6736" fmla="*/ 5010300 w 12192000"/>
              <a:gd name="connsiteY6736" fmla="*/ 275633 h 2007826"/>
              <a:gd name="connsiteX6737" fmla="*/ 5002239 w 12192000"/>
              <a:gd name="connsiteY6737" fmla="*/ 280063 h 2007826"/>
              <a:gd name="connsiteX6738" fmla="*/ 4998900 w 12192000"/>
              <a:gd name="connsiteY6738" fmla="*/ 275681 h 2007826"/>
              <a:gd name="connsiteX6739" fmla="*/ 4980156 w 12192000"/>
              <a:gd name="connsiteY6739" fmla="*/ 281539 h 2007826"/>
              <a:gd name="connsiteX6740" fmla="*/ 4955449 w 12192000"/>
              <a:gd name="connsiteY6740" fmla="*/ 283301 h 2007826"/>
              <a:gd name="connsiteX6741" fmla="*/ 4939093 w 12192000"/>
              <a:gd name="connsiteY6741" fmla="*/ 284540 h 2007826"/>
              <a:gd name="connsiteX6742" fmla="*/ 4937849 w 12192000"/>
              <a:gd name="connsiteY6742" fmla="*/ 278872 h 2007826"/>
              <a:gd name="connsiteX6743" fmla="*/ 4929408 w 12192000"/>
              <a:gd name="connsiteY6743" fmla="*/ 285873 h 2007826"/>
              <a:gd name="connsiteX6744" fmla="*/ 4931554 w 12192000"/>
              <a:gd name="connsiteY6744" fmla="*/ 298114 h 2007826"/>
              <a:gd name="connsiteX6745" fmla="*/ 4941665 w 12192000"/>
              <a:gd name="connsiteY6745" fmla="*/ 289541 h 2007826"/>
              <a:gd name="connsiteX6746" fmla="*/ 4945816 w 12192000"/>
              <a:gd name="connsiteY6746" fmla="*/ 294399 h 2007826"/>
              <a:gd name="connsiteX6747" fmla="*/ 4953256 w 12192000"/>
              <a:gd name="connsiteY6747" fmla="*/ 288684 h 2007826"/>
              <a:gd name="connsiteX6748" fmla="*/ 4961126 w 12192000"/>
              <a:gd name="connsiteY6748" fmla="*/ 293542 h 2007826"/>
              <a:gd name="connsiteX6749" fmla="*/ 4967136 w 12192000"/>
              <a:gd name="connsiteY6749" fmla="*/ 287302 h 2007826"/>
              <a:gd name="connsiteX6750" fmla="*/ 4967708 w 12192000"/>
              <a:gd name="connsiteY6750" fmla="*/ 300496 h 2007826"/>
              <a:gd name="connsiteX6751" fmla="*/ 4979010 w 12192000"/>
              <a:gd name="connsiteY6751" fmla="*/ 289493 h 2007826"/>
              <a:gd name="connsiteX6752" fmla="*/ 4985497 w 12192000"/>
              <a:gd name="connsiteY6752" fmla="*/ 294971 h 2007826"/>
              <a:gd name="connsiteX6753" fmla="*/ 4988836 w 12192000"/>
              <a:gd name="connsiteY6753" fmla="*/ 284016 h 2007826"/>
              <a:gd name="connsiteX6754" fmla="*/ 4992508 w 12192000"/>
              <a:gd name="connsiteY6754" fmla="*/ 294304 h 2007826"/>
              <a:gd name="connsiteX6755" fmla="*/ 5018504 w 12192000"/>
              <a:gd name="connsiteY6755" fmla="*/ 293256 h 2007826"/>
              <a:gd name="connsiteX6756" fmla="*/ 5028471 w 12192000"/>
              <a:gd name="connsiteY6756" fmla="*/ 283825 h 2007826"/>
              <a:gd name="connsiteX6757" fmla="*/ 5029949 w 12192000"/>
              <a:gd name="connsiteY6757" fmla="*/ 295304 h 2007826"/>
              <a:gd name="connsiteX6758" fmla="*/ 5041443 w 12192000"/>
              <a:gd name="connsiteY6758" fmla="*/ 285016 h 2007826"/>
              <a:gd name="connsiteX6759" fmla="*/ 5054991 w 12192000"/>
              <a:gd name="connsiteY6759" fmla="*/ 293637 h 2007826"/>
              <a:gd name="connsiteX6760" fmla="*/ 5070204 w 12192000"/>
              <a:gd name="connsiteY6760" fmla="*/ 287541 h 2007826"/>
              <a:gd name="connsiteX6761" fmla="*/ 5061665 w 12192000"/>
              <a:gd name="connsiteY6761" fmla="*/ 297305 h 2007826"/>
              <a:gd name="connsiteX6762" fmla="*/ 5069871 w 12192000"/>
              <a:gd name="connsiteY6762" fmla="*/ 302068 h 2007826"/>
              <a:gd name="connsiteX6763" fmla="*/ 5075958 w 12192000"/>
              <a:gd name="connsiteY6763" fmla="*/ 286826 h 2007826"/>
              <a:gd name="connsiteX6764" fmla="*/ 5075674 w 12192000"/>
              <a:gd name="connsiteY6764" fmla="*/ 298638 h 2007826"/>
              <a:gd name="connsiteX6765" fmla="*/ 5082330 w 12192000"/>
              <a:gd name="connsiteY6765" fmla="*/ 287826 h 2007826"/>
              <a:gd name="connsiteX6766" fmla="*/ 5094311 w 12192000"/>
              <a:gd name="connsiteY6766" fmla="*/ 293875 h 2007826"/>
              <a:gd name="connsiteX6767" fmla="*/ 5085182 w 12192000"/>
              <a:gd name="connsiteY6767" fmla="*/ 294494 h 2007826"/>
              <a:gd name="connsiteX6768" fmla="*/ 5095258 w 12192000"/>
              <a:gd name="connsiteY6768" fmla="*/ 305163 h 2007826"/>
              <a:gd name="connsiteX6769" fmla="*/ 5096686 w 12192000"/>
              <a:gd name="connsiteY6769" fmla="*/ 297114 h 2007826"/>
              <a:gd name="connsiteX6770" fmla="*/ 5105244 w 12192000"/>
              <a:gd name="connsiteY6770" fmla="*/ 302544 h 2007826"/>
              <a:gd name="connsiteX6771" fmla="*/ 5115606 w 12192000"/>
              <a:gd name="connsiteY6771" fmla="*/ 297781 h 2007826"/>
              <a:gd name="connsiteX6772" fmla="*/ 5115464 w 12192000"/>
              <a:gd name="connsiteY6772" fmla="*/ 304497 h 2007826"/>
              <a:gd name="connsiteX6773" fmla="*/ 5124875 w 12192000"/>
              <a:gd name="connsiteY6773" fmla="*/ 296876 h 2007826"/>
              <a:gd name="connsiteX6774" fmla="*/ 5126064 w 12192000"/>
              <a:gd name="connsiteY6774" fmla="*/ 284111 h 2007826"/>
              <a:gd name="connsiteX6775" fmla="*/ 5132387 w 12192000"/>
              <a:gd name="connsiteY6775" fmla="*/ 288446 h 2007826"/>
              <a:gd name="connsiteX6776" fmla="*/ 5135620 w 12192000"/>
              <a:gd name="connsiteY6776" fmla="*/ 290160 h 2007826"/>
              <a:gd name="connsiteX6777" fmla="*/ 5133671 w 12192000"/>
              <a:gd name="connsiteY6777" fmla="*/ 297829 h 2007826"/>
              <a:gd name="connsiteX6778" fmla="*/ 5142608 w 12192000"/>
              <a:gd name="connsiteY6778" fmla="*/ 302353 h 2007826"/>
              <a:gd name="connsiteX6779" fmla="*/ 5147549 w 12192000"/>
              <a:gd name="connsiteY6779" fmla="*/ 296304 h 2007826"/>
              <a:gd name="connsiteX6780" fmla="*/ 5143606 w 12192000"/>
              <a:gd name="connsiteY6780" fmla="*/ 293161 h 2007826"/>
              <a:gd name="connsiteX6781" fmla="*/ 5142844 w 12192000"/>
              <a:gd name="connsiteY6781" fmla="*/ 290160 h 2007826"/>
              <a:gd name="connsiteX6782" fmla="*/ 5144935 w 12192000"/>
              <a:gd name="connsiteY6782" fmla="*/ 287731 h 2007826"/>
              <a:gd name="connsiteX6783" fmla="*/ 5155159 w 12192000"/>
              <a:gd name="connsiteY6783" fmla="*/ 282778 h 2007826"/>
              <a:gd name="connsiteX6784" fmla="*/ 5156630 w 12192000"/>
              <a:gd name="connsiteY6784" fmla="*/ 298019 h 2007826"/>
              <a:gd name="connsiteX6785" fmla="*/ 5172701 w 12192000"/>
              <a:gd name="connsiteY6785" fmla="*/ 298591 h 2007826"/>
              <a:gd name="connsiteX6786" fmla="*/ 5172650 w 12192000"/>
              <a:gd name="connsiteY6786" fmla="*/ 294923 h 2007826"/>
              <a:gd name="connsiteX6787" fmla="*/ 5184378 w 12192000"/>
              <a:gd name="connsiteY6787" fmla="*/ 295876 h 2007826"/>
              <a:gd name="connsiteX6788" fmla="*/ 5170701 w 12192000"/>
              <a:gd name="connsiteY6788" fmla="*/ 285254 h 2007826"/>
              <a:gd name="connsiteX6789" fmla="*/ 5179403 w 12192000"/>
              <a:gd name="connsiteY6789" fmla="*/ 275157 h 2007826"/>
              <a:gd name="connsiteX6790" fmla="*/ 5185091 w 12192000"/>
              <a:gd name="connsiteY6790" fmla="*/ 275300 h 2007826"/>
              <a:gd name="connsiteX6791" fmla="*/ 5180214 w 12192000"/>
              <a:gd name="connsiteY6791" fmla="*/ 286588 h 2007826"/>
              <a:gd name="connsiteX6792" fmla="*/ 5195634 w 12192000"/>
              <a:gd name="connsiteY6792" fmla="*/ 286826 h 2007826"/>
              <a:gd name="connsiteX6793" fmla="*/ 5191835 w 12192000"/>
              <a:gd name="connsiteY6793" fmla="*/ 276157 h 2007826"/>
              <a:gd name="connsiteX6794" fmla="*/ 5200901 w 12192000"/>
              <a:gd name="connsiteY6794" fmla="*/ 286636 h 2007826"/>
              <a:gd name="connsiteX6795" fmla="*/ 5204566 w 12192000"/>
              <a:gd name="connsiteY6795" fmla="*/ 277967 h 2007826"/>
              <a:gd name="connsiteX6796" fmla="*/ 5207073 w 12192000"/>
              <a:gd name="connsiteY6796" fmla="*/ 289922 h 2007826"/>
              <a:gd name="connsiteX6797" fmla="*/ 5186291 w 12192000"/>
              <a:gd name="connsiteY6797" fmla="*/ 289446 h 2007826"/>
              <a:gd name="connsiteX6798" fmla="*/ 5217504 w 12192000"/>
              <a:gd name="connsiteY6798" fmla="*/ 297590 h 2007826"/>
              <a:gd name="connsiteX6799" fmla="*/ 5231664 w 12192000"/>
              <a:gd name="connsiteY6799" fmla="*/ 298829 h 2007826"/>
              <a:gd name="connsiteX6800" fmla="*/ 5239428 w 12192000"/>
              <a:gd name="connsiteY6800" fmla="*/ 292494 h 2007826"/>
              <a:gd name="connsiteX6801" fmla="*/ 5228596 w 12192000"/>
              <a:gd name="connsiteY6801" fmla="*/ 282492 h 2007826"/>
              <a:gd name="connsiteX6802" fmla="*/ 5227037 w 12192000"/>
              <a:gd name="connsiteY6802" fmla="*/ 291875 h 2007826"/>
              <a:gd name="connsiteX6803" fmla="*/ 5213432 w 12192000"/>
              <a:gd name="connsiteY6803" fmla="*/ 280301 h 2007826"/>
              <a:gd name="connsiteX6804" fmla="*/ 5222463 w 12192000"/>
              <a:gd name="connsiteY6804" fmla="*/ 282730 h 2007826"/>
              <a:gd name="connsiteX6805" fmla="*/ 5243742 w 12192000"/>
              <a:gd name="connsiteY6805" fmla="*/ 279777 h 2007826"/>
              <a:gd name="connsiteX6806" fmla="*/ 5240436 w 12192000"/>
              <a:gd name="connsiteY6806" fmla="*/ 291113 h 2007826"/>
              <a:gd name="connsiteX6807" fmla="*/ 5261300 w 12192000"/>
              <a:gd name="connsiteY6807" fmla="*/ 269203 h 2007826"/>
              <a:gd name="connsiteX6808" fmla="*/ 5262532 w 12192000"/>
              <a:gd name="connsiteY6808" fmla="*/ 274442 h 2007826"/>
              <a:gd name="connsiteX6809" fmla="*/ 5257030 w 12192000"/>
              <a:gd name="connsiteY6809" fmla="*/ 275252 h 2007826"/>
              <a:gd name="connsiteX6810" fmla="*/ 5253049 w 12192000"/>
              <a:gd name="connsiteY6810" fmla="*/ 291113 h 2007826"/>
              <a:gd name="connsiteX6811" fmla="*/ 5271028 w 12192000"/>
              <a:gd name="connsiteY6811" fmla="*/ 278253 h 2007826"/>
              <a:gd name="connsiteX6812" fmla="*/ 5266797 w 12192000"/>
              <a:gd name="connsiteY6812" fmla="*/ 270108 h 2007826"/>
              <a:gd name="connsiteX6813" fmla="*/ 5287075 w 12192000"/>
              <a:gd name="connsiteY6813" fmla="*/ 270060 h 2007826"/>
              <a:gd name="connsiteX6814" fmla="*/ 5286594 w 12192000"/>
              <a:gd name="connsiteY6814" fmla="*/ 275252 h 2007826"/>
              <a:gd name="connsiteX6815" fmla="*/ 5281179 w 12192000"/>
              <a:gd name="connsiteY6815" fmla="*/ 275014 h 2007826"/>
              <a:gd name="connsiteX6816" fmla="*/ 5282245 w 12192000"/>
              <a:gd name="connsiteY6816" fmla="*/ 285826 h 2007826"/>
              <a:gd name="connsiteX6817" fmla="*/ 5299781 w 12192000"/>
              <a:gd name="connsiteY6817" fmla="*/ 268679 h 2007826"/>
              <a:gd name="connsiteX6818" fmla="*/ 5301244 w 12192000"/>
              <a:gd name="connsiteY6818" fmla="*/ 275014 h 2007826"/>
              <a:gd name="connsiteX6819" fmla="*/ 5294293 w 12192000"/>
              <a:gd name="connsiteY6819" fmla="*/ 275252 h 2007826"/>
              <a:gd name="connsiteX6820" fmla="*/ 5302145 w 12192000"/>
              <a:gd name="connsiteY6820" fmla="*/ 289398 h 2007826"/>
              <a:gd name="connsiteX6821" fmla="*/ 5291753 w 12192000"/>
              <a:gd name="connsiteY6821" fmla="*/ 285302 h 2007826"/>
              <a:gd name="connsiteX6822" fmla="*/ 5283937 w 12192000"/>
              <a:gd name="connsiteY6822" fmla="*/ 288493 h 2007826"/>
              <a:gd name="connsiteX6823" fmla="*/ 5278525 w 12192000"/>
              <a:gd name="connsiteY6823" fmla="*/ 284445 h 2007826"/>
              <a:gd name="connsiteX6824" fmla="*/ 5274598 w 12192000"/>
              <a:gd name="connsiteY6824" fmla="*/ 289398 h 2007826"/>
              <a:gd name="connsiteX6825" fmla="*/ 5262010 w 12192000"/>
              <a:gd name="connsiteY6825" fmla="*/ 290732 h 2007826"/>
              <a:gd name="connsiteX6826" fmla="*/ 5308387 w 12192000"/>
              <a:gd name="connsiteY6826" fmla="*/ 292113 h 2007826"/>
              <a:gd name="connsiteX6827" fmla="*/ 5324541 w 12192000"/>
              <a:gd name="connsiteY6827" fmla="*/ 295018 h 2007826"/>
              <a:gd name="connsiteX6828" fmla="*/ 5324110 w 12192000"/>
              <a:gd name="connsiteY6828" fmla="*/ 287255 h 2007826"/>
              <a:gd name="connsiteX6829" fmla="*/ 5330964 w 12192000"/>
              <a:gd name="connsiteY6829" fmla="*/ 293780 h 2007826"/>
              <a:gd name="connsiteX6830" fmla="*/ 5346260 w 12192000"/>
              <a:gd name="connsiteY6830" fmla="*/ 293161 h 2007826"/>
              <a:gd name="connsiteX6831" fmla="*/ 5352829 w 12192000"/>
              <a:gd name="connsiteY6831" fmla="*/ 288588 h 2007826"/>
              <a:gd name="connsiteX6832" fmla="*/ 5356971 w 12192000"/>
              <a:gd name="connsiteY6832" fmla="*/ 273299 h 2007826"/>
              <a:gd name="connsiteX6833" fmla="*/ 5357544 w 12192000"/>
              <a:gd name="connsiteY6833" fmla="*/ 290970 h 2007826"/>
              <a:gd name="connsiteX6834" fmla="*/ 5423531 w 12192000"/>
              <a:gd name="connsiteY6834" fmla="*/ 288636 h 2007826"/>
              <a:gd name="connsiteX6835" fmla="*/ 5419247 w 12192000"/>
              <a:gd name="connsiteY6835" fmla="*/ 279920 h 2007826"/>
              <a:gd name="connsiteX6836" fmla="*/ 5409438 w 12192000"/>
              <a:gd name="connsiteY6836" fmla="*/ 285350 h 2007826"/>
              <a:gd name="connsiteX6837" fmla="*/ 5420724 w 12192000"/>
              <a:gd name="connsiteY6837" fmla="*/ 265440 h 2007826"/>
              <a:gd name="connsiteX6838" fmla="*/ 5449290 w 12192000"/>
              <a:gd name="connsiteY6838" fmla="*/ 265917 h 2007826"/>
              <a:gd name="connsiteX6839" fmla="*/ 5448148 w 12192000"/>
              <a:gd name="connsiteY6839" fmla="*/ 275490 h 2007826"/>
              <a:gd name="connsiteX6840" fmla="*/ 5461431 w 12192000"/>
              <a:gd name="connsiteY6840" fmla="*/ 269013 h 2007826"/>
              <a:gd name="connsiteX6841" fmla="*/ 5458336 w 12192000"/>
              <a:gd name="connsiteY6841" fmla="*/ 281730 h 2007826"/>
              <a:gd name="connsiteX6842" fmla="*/ 5476191 w 12192000"/>
              <a:gd name="connsiteY6842" fmla="*/ 264059 h 2007826"/>
              <a:gd name="connsiteX6843" fmla="*/ 5462908 w 12192000"/>
              <a:gd name="connsiteY6843" fmla="*/ 282873 h 2007826"/>
              <a:gd name="connsiteX6844" fmla="*/ 5558131 w 12192000"/>
              <a:gd name="connsiteY6844" fmla="*/ 283254 h 2007826"/>
              <a:gd name="connsiteX6845" fmla="*/ 5586174 w 12192000"/>
              <a:gd name="connsiteY6845" fmla="*/ 283921 h 2007826"/>
              <a:gd name="connsiteX6846" fmla="*/ 5587174 w 12192000"/>
              <a:gd name="connsiteY6846" fmla="*/ 275538 h 2007826"/>
              <a:gd name="connsiteX6847" fmla="*/ 5610312 w 12192000"/>
              <a:gd name="connsiteY6847" fmla="*/ 284445 h 2007826"/>
              <a:gd name="connsiteX6848" fmla="*/ 5610599 w 12192000"/>
              <a:gd name="connsiteY6848" fmla="*/ 274061 h 2007826"/>
              <a:gd name="connsiteX6849" fmla="*/ 5621169 w 12192000"/>
              <a:gd name="connsiteY6849" fmla="*/ 283683 h 2007826"/>
              <a:gd name="connsiteX6850" fmla="*/ 5641928 w 12192000"/>
              <a:gd name="connsiteY6850" fmla="*/ 280777 h 2007826"/>
              <a:gd name="connsiteX6851" fmla="*/ 5645594 w 12192000"/>
              <a:gd name="connsiteY6851" fmla="*/ 284397 h 2007826"/>
              <a:gd name="connsiteX6852" fmla="*/ 5652258 w 12192000"/>
              <a:gd name="connsiteY6852" fmla="*/ 279729 h 2007826"/>
              <a:gd name="connsiteX6853" fmla="*/ 5657259 w 12192000"/>
              <a:gd name="connsiteY6853" fmla="*/ 280158 h 2007826"/>
              <a:gd name="connsiteX6854" fmla="*/ 5659687 w 12192000"/>
              <a:gd name="connsiteY6854" fmla="*/ 279872 h 2007826"/>
              <a:gd name="connsiteX6855" fmla="*/ 5651498 w 12192000"/>
              <a:gd name="connsiteY6855" fmla="*/ 272109 h 2007826"/>
              <a:gd name="connsiteX6856" fmla="*/ 5658068 w 12192000"/>
              <a:gd name="connsiteY6856" fmla="*/ 268012 h 2007826"/>
              <a:gd name="connsiteX6857" fmla="*/ 5669731 w 12192000"/>
              <a:gd name="connsiteY6857" fmla="*/ 269298 h 2007826"/>
              <a:gd name="connsiteX6858" fmla="*/ 5673875 w 12192000"/>
              <a:gd name="connsiteY6858" fmla="*/ 251437 h 2007826"/>
              <a:gd name="connsiteX6859" fmla="*/ 5661638 w 12192000"/>
              <a:gd name="connsiteY6859" fmla="*/ 251247 h 2007826"/>
              <a:gd name="connsiteX6860" fmla="*/ 5661161 w 12192000"/>
              <a:gd name="connsiteY6860" fmla="*/ 261154 h 2007826"/>
              <a:gd name="connsiteX6861" fmla="*/ 5658305 w 12192000"/>
              <a:gd name="connsiteY6861" fmla="*/ 252199 h 2007826"/>
              <a:gd name="connsiteX6862" fmla="*/ 5643498 w 12192000"/>
              <a:gd name="connsiteY6862" fmla="*/ 251485 h 2007826"/>
              <a:gd name="connsiteX6863" fmla="*/ 5636642 w 12192000"/>
              <a:gd name="connsiteY6863" fmla="*/ 254152 h 2007826"/>
              <a:gd name="connsiteX6864" fmla="*/ 5623358 w 12192000"/>
              <a:gd name="connsiteY6864" fmla="*/ 250389 h 2007826"/>
              <a:gd name="connsiteX6865" fmla="*/ 5622551 w 12192000"/>
              <a:gd name="connsiteY6865" fmla="*/ 261201 h 2007826"/>
              <a:gd name="connsiteX6866" fmla="*/ 5620311 w 12192000"/>
              <a:gd name="connsiteY6866" fmla="*/ 252104 h 2007826"/>
              <a:gd name="connsiteX6867" fmla="*/ 5602218 w 12192000"/>
              <a:gd name="connsiteY6867" fmla="*/ 251675 h 2007826"/>
              <a:gd name="connsiteX6868" fmla="*/ 5597172 w 12192000"/>
              <a:gd name="connsiteY6868" fmla="*/ 262821 h 2007826"/>
              <a:gd name="connsiteX6869" fmla="*/ 5595363 w 12192000"/>
              <a:gd name="connsiteY6869" fmla="*/ 249913 h 2007826"/>
              <a:gd name="connsiteX6870" fmla="*/ 5581747 w 12192000"/>
              <a:gd name="connsiteY6870" fmla="*/ 262535 h 2007826"/>
              <a:gd name="connsiteX6871" fmla="*/ 5582698 w 12192000"/>
              <a:gd name="connsiteY6871" fmla="*/ 250294 h 2007826"/>
              <a:gd name="connsiteX6872" fmla="*/ 5569796 w 12192000"/>
              <a:gd name="connsiteY6872" fmla="*/ 249770 h 2007826"/>
              <a:gd name="connsiteX6873" fmla="*/ 6211169 w 12192000"/>
              <a:gd name="connsiteY6873" fmla="*/ 249086 h 2007826"/>
              <a:gd name="connsiteX6874" fmla="*/ 6197060 w 12192000"/>
              <a:gd name="connsiteY6874" fmla="*/ 253104 h 2007826"/>
              <a:gd name="connsiteX6875" fmla="*/ 6214777 w 12192000"/>
              <a:gd name="connsiteY6875" fmla="*/ 258820 h 2007826"/>
              <a:gd name="connsiteX6876" fmla="*/ 6211169 w 12192000"/>
              <a:gd name="connsiteY6876" fmla="*/ 249086 h 2007826"/>
              <a:gd name="connsiteX6877" fmla="*/ 8192072 w 12192000"/>
              <a:gd name="connsiteY6877" fmla="*/ 248246 h 2007826"/>
              <a:gd name="connsiteX6878" fmla="*/ 8192072 w 12192000"/>
              <a:gd name="connsiteY6878" fmla="*/ 248246 h 2007826"/>
              <a:gd name="connsiteX6879" fmla="*/ 5892745 w 12192000"/>
              <a:gd name="connsiteY6879" fmla="*/ 248198 h 2007826"/>
              <a:gd name="connsiteX6880" fmla="*/ 5892983 w 12192000"/>
              <a:gd name="connsiteY6880" fmla="*/ 264250 h 2007826"/>
              <a:gd name="connsiteX6881" fmla="*/ 5892745 w 12192000"/>
              <a:gd name="connsiteY6881" fmla="*/ 248198 h 2007826"/>
              <a:gd name="connsiteX6882" fmla="*/ 6135482 w 12192000"/>
              <a:gd name="connsiteY6882" fmla="*/ 248151 h 2007826"/>
              <a:gd name="connsiteX6883" fmla="*/ 6130433 w 12192000"/>
              <a:gd name="connsiteY6883" fmla="*/ 269965 h 2007826"/>
              <a:gd name="connsiteX6884" fmla="*/ 6135482 w 12192000"/>
              <a:gd name="connsiteY6884" fmla="*/ 248151 h 2007826"/>
              <a:gd name="connsiteX6885" fmla="*/ 6120575 w 12192000"/>
              <a:gd name="connsiteY6885" fmla="*/ 248056 h 2007826"/>
              <a:gd name="connsiteX6886" fmla="*/ 6120575 w 12192000"/>
              <a:gd name="connsiteY6886" fmla="*/ 248056 h 2007826"/>
              <a:gd name="connsiteX6887" fmla="*/ 5816281 w 12192000"/>
              <a:gd name="connsiteY6887" fmla="*/ 248056 h 2007826"/>
              <a:gd name="connsiteX6888" fmla="*/ 5813615 w 12192000"/>
              <a:gd name="connsiteY6888" fmla="*/ 264297 h 2007826"/>
              <a:gd name="connsiteX6889" fmla="*/ 5809043 w 12192000"/>
              <a:gd name="connsiteY6889" fmla="*/ 251342 h 2007826"/>
              <a:gd name="connsiteX6890" fmla="*/ 5799188 w 12192000"/>
              <a:gd name="connsiteY6890" fmla="*/ 251294 h 2007826"/>
              <a:gd name="connsiteX6891" fmla="*/ 5801284 w 12192000"/>
              <a:gd name="connsiteY6891" fmla="*/ 261487 h 2007826"/>
              <a:gd name="connsiteX6892" fmla="*/ 5795664 w 12192000"/>
              <a:gd name="connsiteY6892" fmla="*/ 260820 h 2007826"/>
              <a:gd name="connsiteX6893" fmla="*/ 5797855 w 12192000"/>
              <a:gd name="connsiteY6893" fmla="*/ 250770 h 2007826"/>
              <a:gd name="connsiteX6894" fmla="*/ 5791856 w 12192000"/>
              <a:gd name="connsiteY6894" fmla="*/ 248961 h 2007826"/>
              <a:gd name="connsiteX6895" fmla="*/ 5790286 w 12192000"/>
              <a:gd name="connsiteY6895" fmla="*/ 263202 h 2007826"/>
              <a:gd name="connsiteX6896" fmla="*/ 5784952 w 12192000"/>
              <a:gd name="connsiteY6896" fmla="*/ 251437 h 2007826"/>
              <a:gd name="connsiteX6897" fmla="*/ 5776241 w 12192000"/>
              <a:gd name="connsiteY6897" fmla="*/ 251247 h 2007826"/>
              <a:gd name="connsiteX6898" fmla="*/ 5777050 w 12192000"/>
              <a:gd name="connsiteY6898" fmla="*/ 261201 h 2007826"/>
              <a:gd name="connsiteX6899" fmla="*/ 5772337 w 12192000"/>
              <a:gd name="connsiteY6899" fmla="*/ 261011 h 2007826"/>
              <a:gd name="connsiteX6900" fmla="*/ 5772050 w 12192000"/>
              <a:gd name="connsiteY6900" fmla="*/ 251247 h 2007826"/>
              <a:gd name="connsiteX6901" fmla="*/ 5764241 w 12192000"/>
              <a:gd name="connsiteY6901" fmla="*/ 251247 h 2007826"/>
              <a:gd name="connsiteX6902" fmla="*/ 5763337 w 12192000"/>
              <a:gd name="connsiteY6902" fmla="*/ 260820 h 2007826"/>
              <a:gd name="connsiteX6903" fmla="*/ 5757528 w 12192000"/>
              <a:gd name="connsiteY6903" fmla="*/ 260820 h 2007826"/>
              <a:gd name="connsiteX6904" fmla="*/ 5761338 w 12192000"/>
              <a:gd name="connsiteY6904" fmla="*/ 249961 h 2007826"/>
              <a:gd name="connsiteX6905" fmla="*/ 5729295 w 12192000"/>
              <a:gd name="connsiteY6905" fmla="*/ 251580 h 2007826"/>
              <a:gd name="connsiteX6906" fmla="*/ 5722868 w 12192000"/>
              <a:gd name="connsiteY6906" fmla="*/ 262059 h 2007826"/>
              <a:gd name="connsiteX6907" fmla="*/ 5723153 w 12192000"/>
              <a:gd name="connsiteY6907" fmla="*/ 251151 h 2007826"/>
              <a:gd name="connsiteX6908" fmla="*/ 5715488 w 12192000"/>
              <a:gd name="connsiteY6908" fmla="*/ 251294 h 2007826"/>
              <a:gd name="connsiteX6909" fmla="*/ 5714820 w 12192000"/>
              <a:gd name="connsiteY6909" fmla="*/ 259106 h 2007826"/>
              <a:gd name="connsiteX6910" fmla="*/ 5710488 w 12192000"/>
              <a:gd name="connsiteY6910" fmla="*/ 258867 h 2007826"/>
              <a:gd name="connsiteX6911" fmla="*/ 5710107 w 12192000"/>
              <a:gd name="connsiteY6911" fmla="*/ 251294 h 2007826"/>
              <a:gd name="connsiteX6912" fmla="*/ 5700156 w 12192000"/>
              <a:gd name="connsiteY6912" fmla="*/ 251247 h 2007826"/>
              <a:gd name="connsiteX6913" fmla="*/ 5699919 w 12192000"/>
              <a:gd name="connsiteY6913" fmla="*/ 271537 h 2007826"/>
              <a:gd name="connsiteX6914" fmla="*/ 5712298 w 12192000"/>
              <a:gd name="connsiteY6914" fmla="*/ 262964 h 2007826"/>
              <a:gd name="connsiteX6915" fmla="*/ 5705776 w 12192000"/>
              <a:gd name="connsiteY6915" fmla="*/ 282635 h 2007826"/>
              <a:gd name="connsiteX6916" fmla="*/ 5720581 w 12192000"/>
              <a:gd name="connsiteY6916" fmla="*/ 279062 h 2007826"/>
              <a:gd name="connsiteX6917" fmla="*/ 5713678 w 12192000"/>
              <a:gd name="connsiteY6917" fmla="*/ 270346 h 2007826"/>
              <a:gd name="connsiteX6918" fmla="*/ 5720201 w 12192000"/>
              <a:gd name="connsiteY6918" fmla="*/ 270680 h 2007826"/>
              <a:gd name="connsiteX6919" fmla="*/ 5719535 w 12192000"/>
              <a:gd name="connsiteY6919" fmla="*/ 265583 h 2007826"/>
              <a:gd name="connsiteX6920" fmla="*/ 5724866 w 12192000"/>
              <a:gd name="connsiteY6920" fmla="*/ 265583 h 2007826"/>
              <a:gd name="connsiteX6921" fmla="*/ 5721250 w 12192000"/>
              <a:gd name="connsiteY6921" fmla="*/ 274347 h 2007826"/>
              <a:gd name="connsiteX6922" fmla="*/ 5738532 w 12192000"/>
              <a:gd name="connsiteY6922" fmla="*/ 262106 h 2007826"/>
              <a:gd name="connsiteX6923" fmla="*/ 5722059 w 12192000"/>
              <a:gd name="connsiteY6923" fmla="*/ 276967 h 2007826"/>
              <a:gd name="connsiteX6924" fmla="*/ 5744387 w 12192000"/>
              <a:gd name="connsiteY6924" fmla="*/ 280253 h 2007826"/>
              <a:gd name="connsiteX6925" fmla="*/ 5738340 w 12192000"/>
              <a:gd name="connsiteY6925" fmla="*/ 268965 h 2007826"/>
              <a:gd name="connsiteX6926" fmla="*/ 5750387 w 12192000"/>
              <a:gd name="connsiteY6926" fmla="*/ 279062 h 2007826"/>
              <a:gd name="connsiteX6927" fmla="*/ 5761431 w 12192000"/>
              <a:gd name="connsiteY6927" fmla="*/ 280777 h 2007826"/>
              <a:gd name="connsiteX6928" fmla="*/ 5749481 w 12192000"/>
              <a:gd name="connsiteY6928" fmla="*/ 271966 h 2007826"/>
              <a:gd name="connsiteX6929" fmla="*/ 5761386 w 12192000"/>
              <a:gd name="connsiteY6929" fmla="*/ 262630 h 2007826"/>
              <a:gd name="connsiteX6930" fmla="*/ 5763384 w 12192000"/>
              <a:gd name="connsiteY6930" fmla="*/ 272680 h 2007826"/>
              <a:gd name="connsiteX6931" fmla="*/ 5769622 w 12192000"/>
              <a:gd name="connsiteY6931" fmla="*/ 266107 h 2007826"/>
              <a:gd name="connsiteX6932" fmla="*/ 5780144 w 12192000"/>
              <a:gd name="connsiteY6932" fmla="*/ 268012 h 2007826"/>
              <a:gd name="connsiteX6933" fmla="*/ 5769670 w 12192000"/>
              <a:gd name="connsiteY6933" fmla="*/ 272347 h 2007826"/>
              <a:gd name="connsiteX6934" fmla="*/ 5778714 w 12192000"/>
              <a:gd name="connsiteY6934" fmla="*/ 281492 h 2007826"/>
              <a:gd name="connsiteX6935" fmla="*/ 5800949 w 12192000"/>
              <a:gd name="connsiteY6935" fmla="*/ 263869 h 2007826"/>
              <a:gd name="connsiteX6936" fmla="*/ 5794808 w 12192000"/>
              <a:gd name="connsiteY6936" fmla="*/ 276729 h 2007826"/>
              <a:gd name="connsiteX6937" fmla="*/ 5812566 w 12192000"/>
              <a:gd name="connsiteY6937" fmla="*/ 263488 h 2007826"/>
              <a:gd name="connsiteX6938" fmla="*/ 5821852 w 12192000"/>
              <a:gd name="connsiteY6938" fmla="*/ 277062 h 2007826"/>
              <a:gd name="connsiteX6939" fmla="*/ 5833755 w 12192000"/>
              <a:gd name="connsiteY6939" fmla="*/ 279872 h 2007826"/>
              <a:gd name="connsiteX6940" fmla="*/ 5817803 w 12192000"/>
              <a:gd name="connsiteY6940" fmla="*/ 266250 h 2007826"/>
              <a:gd name="connsiteX6941" fmla="*/ 5835658 w 12192000"/>
              <a:gd name="connsiteY6941" fmla="*/ 255105 h 2007826"/>
              <a:gd name="connsiteX6942" fmla="*/ 5840990 w 12192000"/>
              <a:gd name="connsiteY6942" fmla="*/ 256057 h 2007826"/>
              <a:gd name="connsiteX6943" fmla="*/ 5838850 w 12192000"/>
              <a:gd name="connsiteY6943" fmla="*/ 268346 h 2007826"/>
              <a:gd name="connsiteX6944" fmla="*/ 5849847 w 12192000"/>
              <a:gd name="connsiteY6944" fmla="*/ 252866 h 2007826"/>
              <a:gd name="connsiteX6945" fmla="*/ 5830232 w 12192000"/>
              <a:gd name="connsiteY6945" fmla="*/ 248294 h 2007826"/>
              <a:gd name="connsiteX6946" fmla="*/ 5826565 w 12192000"/>
              <a:gd name="connsiteY6946" fmla="*/ 254295 h 2007826"/>
              <a:gd name="connsiteX6947" fmla="*/ 5816281 w 12192000"/>
              <a:gd name="connsiteY6947" fmla="*/ 248056 h 2007826"/>
              <a:gd name="connsiteX6948" fmla="*/ 7604569 w 12192000"/>
              <a:gd name="connsiteY6948" fmla="*/ 247770 h 2007826"/>
              <a:gd name="connsiteX6949" fmla="*/ 7587090 w 12192000"/>
              <a:gd name="connsiteY6949" fmla="*/ 248008 h 2007826"/>
              <a:gd name="connsiteX6950" fmla="*/ 7604569 w 12192000"/>
              <a:gd name="connsiteY6950" fmla="*/ 247770 h 2007826"/>
              <a:gd name="connsiteX6951" fmla="*/ 6082336 w 12192000"/>
              <a:gd name="connsiteY6951" fmla="*/ 247722 h 2007826"/>
              <a:gd name="connsiteX6952" fmla="*/ 6082336 w 12192000"/>
              <a:gd name="connsiteY6952" fmla="*/ 247722 h 2007826"/>
              <a:gd name="connsiteX6953" fmla="*/ 6176820 w 12192000"/>
              <a:gd name="connsiteY6953" fmla="*/ 247627 h 2007826"/>
              <a:gd name="connsiteX6954" fmla="*/ 6168105 w 12192000"/>
              <a:gd name="connsiteY6954" fmla="*/ 252819 h 2007826"/>
              <a:gd name="connsiteX6955" fmla="*/ 6157532 w 12192000"/>
              <a:gd name="connsiteY6955" fmla="*/ 265631 h 2007826"/>
              <a:gd name="connsiteX6956" fmla="*/ 6154532 w 12192000"/>
              <a:gd name="connsiteY6956" fmla="*/ 273109 h 2007826"/>
              <a:gd name="connsiteX6957" fmla="*/ 6144387 w 12192000"/>
              <a:gd name="connsiteY6957" fmla="*/ 263202 h 2007826"/>
              <a:gd name="connsiteX6958" fmla="*/ 6145816 w 12192000"/>
              <a:gd name="connsiteY6958" fmla="*/ 280872 h 2007826"/>
              <a:gd name="connsiteX6959" fmla="*/ 6186297 w 12192000"/>
              <a:gd name="connsiteY6959" fmla="*/ 279967 h 2007826"/>
              <a:gd name="connsiteX6960" fmla="*/ 6185583 w 12192000"/>
              <a:gd name="connsiteY6960" fmla="*/ 264583 h 2007826"/>
              <a:gd name="connsiteX6961" fmla="*/ 6169200 w 12192000"/>
              <a:gd name="connsiteY6961" fmla="*/ 277014 h 2007826"/>
              <a:gd name="connsiteX6962" fmla="*/ 6176820 w 12192000"/>
              <a:gd name="connsiteY6962" fmla="*/ 247627 h 2007826"/>
              <a:gd name="connsiteX6963" fmla="*/ 3571566 w 12192000"/>
              <a:gd name="connsiteY6963" fmla="*/ 247055 h 2007826"/>
              <a:gd name="connsiteX6964" fmla="*/ 3542300 w 12192000"/>
              <a:gd name="connsiteY6964" fmla="*/ 251342 h 2007826"/>
              <a:gd name="connsiteX6965" fmla="*/ 3524653 w 12192000"/>
              <a:gd name="connsiteY6965" fmla="*/ 252914 h 2007826"/>
              <a:gd name="connsiteX6966" fmla="*/ 3524653 w 12192000"/>
              <a:gd name="connsiteY6966" fmla="*/ 264821 h 2007826"/>
              <a:gd name="connsiteX6967" fmla="*/ 3531522 w 12192000"/>
              <a:gd name="connsiteY6967" fmla="*/ 260392 h 2007826"/>
              <a:gd name="connsiteX6968" fmla="*/ 3535815 w 12192000"/>
              <a:gd name="connsiteY6968" fmla="*/ 266155 h 2007826"/>
              <a:gd name="connsiteX6969" fmla="*/ 3565571 w 12192000"/>
              <a:gd name="connsiteY6969" fmla="*/ 258725 h 2007826"/>
              <a:gd name="connsiteX6970" fmla="*/ 3571566 w 12192000"/>
              <a:gd name="connsiteY6970" fmla="*/ 247055 h 2007826"/>
              <a:gd name="connsiteX6971" fmla="*/ 7915561 w 12192000"/>
              <a:gd name="connsiteY6971" fmla="*/ 246674 h 2007826"/>
              <a:gd name="connsiteX6972" fmla="*/ 7935182 w 12192000"/>
              <a:gd name="connsiteY6972" fmla="*/ 256724 h 2007826"/>
              <a:gd name="connsiteX6973" fmla="*/ 7947565 w 12192000"/>
              <a:gd name="connsiteY6973" fmla="*/ 251723 h 2007826"/>
              <a:gd name="connsiteX6974" fmla="*/ 7962185 w 12192000"/>
              <a:gd name="connsiteY6974" fmla="*/ 256771 h 2007826"/>
              <a:gd name="connsiteX6975" fmla="*/ 7967186 w 12192000"/>
              <a:gd name="connsiteY6975" fmla="*/ 266631 h 2007826"/>
              <a:gd name="connsiteX6976" fmla="*/ 7957328 w 12192000"/>
              <a:gd name="connsiteY6976" fmla="*/ 258772 h 2007826"/>
              <a:gd name="connsiteX6977" fmla="*/ 7936659 w 12192000"/>
              <a:gd name="connsiteY6977" fmla="*/ 277443 h 2007826"/>
              <a:gd name="connsiteX6978" fmla="*/ 7920847 w 12192000"/>
              <a:gd name="connsiteY6978" fmla="*/ 260058 h 2007826"/>
              <a:gd name="connsiteX6979" fmla="*/ 7915561 w 12192000"/>
              <a:gd name="connsiteY6979" fmla="*/ 246674 h 2007826"/>
              <a:gd name="connsiteX6980" fmla="*/ 7107514 w 12192000"/>
              <a:gd name="connsiteY6980" fmla="*/ 246311 h 2007826"/>
              <a:gd name="connsiteX6981" fmla="*/ 7101459 w 12192000"/>
              <a:gd name="connsiteY6981" fmla="*/ 246960 h 2007826"/>
              <a:gd name="connsiteX6982" fmla="*/ 7107514 w 12192000"/>
              <a:gd name="connsiteY6982" fmla="*/ 246311 h 2007826"/>
              <a:gd name="connsiteX6983" fmla="*/ 2569493 w 12192000"/>
              <a:gd name="connsiteY6983" fmla="*/ 246233 h 2007826"/>
              <a:gd name="connsiteX6984" fmla="*/ 2563479 w 12192000"/>
              <a:gd name="connsiteY6984" fmla="*/ 247150 h 2007826"/>
              <a:gd name="connsiteX6985" fmla="*/ 2569493 w 12192000"/>
              <a:gd name="connsiteY6985" fmla="*/ 246233 h 2007826"/>
              <a:gd name="connsiteX6986" fmla="*/ 5261000 w 12192000"/>
              <a:gd name="connsiteY6986" fmla="*/ 246208 h 2007826"/>
              <a:gd name="connsiteX6987" fmla="*/ 5254922 w 12192000"/>
              <a:gd name="connsiteY6987" fmla="*/ 246817 h 2007826"/>
              <a:gd name="connsiteX6988" fmla="*/ 5261000 w 12192000"/>
              <a:gd name="connsiteY6988" fmla="*/ 246208 h 2007826"/>
              <a:gd name="connsiteX6989" fmla="*/ 7146255 w 12192000"/>
              <a:gd name="connsiteY6989" fmla="*/ 245893 h 2007826"/>
              <a:gd name="connsiteX6990" fmla="*/ 7140274 w 12192000"/>
              <a:gd name="connsiteY6990" fmla="*/ 246770 h 2007826"/>
              <a:gd name="connsiteX6991" fmla="*/ 7146255 w 12192000"/>
              <a:gd name="connsiteY6991" fmla="*/ 245893 h 2007826"/>
              <a:gd name="connsiteX6992" fmla="*/ 7905529 w 12192000"/>
              <a:gd name="connsiteY6992" fmla="*/ 245823 h 2007826"/>
              <a:gd name="connsiteX6993" fmla="*/ 7911416 w 12192000"/>
              <a:gd name="connsiteY6993" fmla="*/ 251437 h 2007826"/>
              <a:gd name="connsiteX6994" fmla="*/ 7900463 w 12192000"/>
              <a:gd name="connsiteY6994" fmla="*/ 256486 h 2007826"/>
              <a:gd name="connsiteX6995" fmla="*/ 7897319 w 12192000"/>
              <a:gd name="connsiteY6995" fmla="*/ 248103 h 2007826"/>
              <a:gd name="connsiteX6996" fmla="*/ 7905529 w 12192000"/>
              <a:gd name="connsiteY6996" fmla="*/ 245823 h 2007826"/>
              <a:gd name="connsiteX6997" fmla="*/ 6062102 w 12192000"/>
              <a:gd name="connsiteY6997" fmla="*/ 245531 h 2007826"/>
              <a:gd name="connsiteX6998" fmla="*/ 6052578 w 12192000"/>
              <a:gd name="connsiteY6998" fmla="*/ 255962 h 2007826"/>
              <a:gd name="connsiteX6999" fmla="*/ 6043056 w 12192000"/>
              <a:gd name="connsiteY6999" fmla="*/ 246531 h 2007826"/>
              <a:gd name="connsiteX7000" fmla="*/ 6058436 w 12192000"/>
              <a:gd name="connsiteY7000" fmla="*/ 256153 h 2007826"/>
              <a:gd name="connsiteX7001" fmla="*/ 6055150 w 12192000"/>
              <a:gd name="connsiteY7001" fmla="*/ 267060 h 2007826"/>
              <a:gd name="connsiteX7002" fmla="*/ 6064100 w 12192000"/>
              <a:gd name="connsiteY7002" fmla="*/ 263964 h 2007826"/>
              <a:gd name="connsiteX7003" fmla="*/ 6062102 w 12192000"/>
              <a:gd name="connsiteY7003" fmla="*/ 245531 h 2007826"/>
              <a:gd name="connsiteX7004" fmla="*/ 3211831 w 12192000"/>
              <a:gd name="connsiteY7004" fmla="*/ 245173 h 2007826"/>
              <a:gd name="connsiteX7005" fmla="*/ 3217517 w 12192000"/>
              <a:gd name="connsiteY7005" fmla="*/ 251008 h 2007826"/>
              <a:gd name="connsiteX7006" fmla="*/ 3202893 w 12192000"/>
              <a:gd name="connsiteY7006" fmla="*/ 247340 h 2007826"/>
              <a:gd name="connsiteX7007" fmla="*/ 3211831 w 12192000"/>
              <a:gd name="connsiteY7007" fmla="*/ 245173 h 2007826"/>
              <a:gd name="connsiteX7008" fmla="*/ 7668529 w 12192000"/>
              <a:gd name="connsiteY7008" fmla="*/ 244388 h 2007826"/>
              <a:gd name="connsiteX7009" fmla="*/ 7673673 w 12192000"/>
              <a:gd name="connsiteY7009" fmla="*/ 258677 h 2007826"/>
              <a:gd name="connsiteX7010" fmla="*/ 7686770 w 12192000"/>
              <a:gd name="connsiteY7010" fmla="*/ 245245 h 2007826"/>
              <a:gd name="connsiteX7011" fmla="*/ 7680721 w 12192000"/>
              <a:gd name="connsiteY7011" fmla="*/ 257057 h 2007826"/>
              <a:gd name="connsiteX7012" fmla="*/ 7692294 w 12192000"/>
              <a:gd name="connsiteY7012" fmla="*/ 255819 h 2007826"/>
              <a:gd name="connsiteX7013" fmla="*/ 7692294 w 12192000"/>
              <a:gd name="connsiteY7013" fmla="*/ 260296 h 2007826"/>
              <a:gd name="connsiteX7014" fmla="*/ 7670625 w 12192000"/>
              <a:gd name="connsiteY7014" fmla="*/ 261678 h 2007826"/>
              <a:gd name="connsiteX7015" fmla="*/ 7661052 w 12192000"/>
              <a:gd name="connsiteY7015" fmla="*/ 252818 h 2007826"/>
              <a:gd name="connsiteX7016" fmla="*/ 7667910 w 12192000"/>
              <a:gd name="connsiteY7016" fmla="*/ 251675 h 2007826"/>
              <a:gd name="connsiteX7017" fmla="*/ 5948118 w 12192000"/>
              <a:gd name="connsiteY7017" fmla="*/ 244245 h 2007826"/>
              <a:gd name="connsiteX7018" fmla="*/ 5940738 w 12192000"/>
              <a:gd name="connsiteY7018" fmla="*/ 262249 h 2007826"/>
              <a:gd name="connsiteX7019" fmla="*/ 5929644 w 12192000"/>
              <a:gd name="connsiteY7019" fmla="*/ 244769 h 2007826"/>
              <a:gd name="connsiteX7020" fmla="*/ 5929169 w 12192000"/>
              <a:gd name="connsiteY7020" fmla="*/ 266202 h 2007826"/>
              <a:gd name="connsiteX7021" fmla="*/ 5918171 w 12192000"/>
              <a:gd name="connsiteY7021" fmla="*/ 266488 h 2007826"/>
              <a:gd name="connsiteX7022" fmla="*/ 5926025 w 12192000"/>
              <a:gd name="connsiteY7022" fmla="*/ 251771 h 2007826"/>
              <a:gd name="connsiteX7023" fmla="*/ 5904697 w 12192000"/>
              <a:gd name="connsiteY7023" fmla="*/ 246341 h 2007826"/>
              <a:gd name="connsiteX7024" fmla="*/ 5907457 w 12192000"/>
              <a:gd name="connsiteY7024" fmla="*/ 266726 h 2007826"/>
              <a:gd name="connsiteX7025" fmla="*/ 5912171 w 12192000"/>
              <a:gd name="connsiteY7025" fmla="*/ 252199 h 2007826"/>
              <a:gd name="connsiteX7026" fmla="*/ 5909982 w 12192000"/>
              <a:gd name="connsiteY7026" fmla="*/ 270441 h 2007826"/>
              <a:gd name="connsiteX7027" fmla="*/ 5910172 w 12192000"/>
              <a:gd name="connsiteY7027" fmla="*/ 275252 h 2007826"/>
              <a:gd name="connsiteX7028" fmla="*/ 5930405 w 12192000"/>
              <a:gd name="connsiteY7028" fmla="*/ 273299 h 2007826"/>
              <a:gd name="connsiteX7029" fmla="*/ 5932691 w 12192000"/>
              <a:gd name="connsiteY7029" fmla="*/ 279444 h 2007826"/>
              <a:gd name="connsiteX7030" fmla="*/ 6067338 w 12192000"/>
              <a:gd name="connsiteY7030" fmla="*/ 279586 h 2007826"/>
              <a:gd name="connsiteX7031" fmla="*/ 6080717 w 12192000"/>
              <a:gd name="connsiteY7031" fmla="*/ 267917 h 2007826"/>
              <a:gd name="connsiteX7032" fmla="*/ 6078765 w 12192000"/>
              <a:gd name="connsiteY7032" fmla="*/ 269108 h 2007826"/>
              <a:gd name="connsiteX7033" fmla="*/ 6070577 w 12192000"/>
              <a:gd name="connsiteY7033" fmla="*/ 265155 h 2007826"/>
              <a:gd name="connsiteX7034" fmla="*/ 6078432 w 12192000"/>
              <a:gd name="connsiteY7034" fmla="*/ 251723 h 2007826"/>
              <a:gd name="connsiteX7035" fmla="*/ 6067386 w 12192000"/>
              <a:gd name="connsiteY7035" fmla="*/ 250818 h 2007826"/>
              <a:gd name="connsiteX7036" fmla="*/ 6057578 w 12192000"/>
              <a:gd name="connsiteY7036" fmla="*/ 276443 h 2007826"/>
              <a:gd name="connsiteX7037" fmla="*/ 6041913 w 12192000"/>
              <a:gd name="connsiteY7037" fmla="*/ 275014 h 2007826"/>
              <a:gd name="connsiteX7038" fmla="*/ 6042484 w 12192000"/>
              <a:gd name="connsiteY7038" fmla="*/ 264821 h 2007826"/>
              <a:gd name="connsiteX7039" fmla="*/ 6034392 w 12192000"/>
              <a:gd name="connsiteY7039" fmla="*/ 274585 h 2007826"/>
              <a:gd name="connsiteX7040" fmla="*/ 6034106 w 12192000"/>
              <a:gd name="connsiteY7040" fmla="*/ 260916 h 2007826"/>
              <a:gd name="connsiteX7041" fmla="*/ 6040343 w 12192000"/>
              <a:gd name="connsiteY7041" fmla="*/ 260725 h 2007826"/>
              <a:gd name="connsiteX7042" fmla="*/ 6030534 w 12192000"/>
              <a:gd name="connsiteY7042" fmla="*/ 247055 h 2007826"/>
              <a:gd name="connsiteX7043" fmla="*/ 6019346 w 12192000"/>
              <a:gd name="connsiteY7043" fmla="*/ 275395 h 2007826"/>
              <a:gd name="connsiteX7044" fmla="*/ 6024869 w 12192000"/>
              <a:gd name="connsiteY7044" fmla="*/ 245960 h 2007826"/>
              <a:gd name="connsiteX7045" fmla="*/ 6013157 w 12192000"/>
              <a:gd name="connsiteY7045" fmla="*/ 256295 h 2007826"/>
              <a:gd name="connsiteX7046" fmla="*/ 6006062 w 12192000"/>
              <a:gd name="connsiteY7046" fmla="*/ 244388 h 2007826"/>
              <a:gd name="connsiteX7047" fmla="*/ 6005348 w 12192000"/>
              <a:gd name="connsiteY7047" fmla="*/ 266864 h 2007826"/>
              <a:gd name="connsiteX7048" fmla="*/ 6016291 w 12192000"/>
              <a:gd name="connsiteY7048" fmla="*/ 259963 h 2007826"/>
              <a:gd name="connsiteX7049" fmla="*/ 6004482 w 12192000"/>
              <a:gd name="connsiteY7049" fmla="*/ 274490 h 2007826"/>
              <a:gd name="connsiteX7050" fmla="*/ 6005339 w 12192000"/>
              <a:gd name="connsiteY7050" fmla="*/ 266874 h 2007826"/>
              <a:gd name="connsiteX7051" fmla="*/ 5994920 w 12192000"/>
              <a:gd name="connsiteY7051" fmla="*/ 273442 h 2007826"/>
              <a:gd name="connsiteX7052" fmla="*/ 5996920 w 12192000"/>
              <a:gd name="connsiteY7052" fmla="*/ 262725 h 2007826"/>
              <a:gd name="connsiteX7053" fmla="*/ 6002255 w 12192000"/>
              <a:gd name="connsiteY7053" fmla="*/ 251675 h 2007826"/>
              <a:gd name="connsiteX7054" fmla="*/ 5990778 w 12192000"/>
              <a:gd name="connsiteY7054" fmla="*/ 250818 h 2007826"/>
              <a:gd name="connsiteX7055" fmla="*/ 5974448 w 12192000"/>
              <a:gd name="connsiteY7055" fmla="*/ 274252 h 2007826"/>
              <a:gd name="connsiteX7056" fmla="*/ 5986256 w 12192000"/>
              <a:gd name="connsiteY7056" fmla="*/ 244340 h 2007826"/>
              <a:gd name="connsiteX7057" fmla="*/ 5982686 w 12192000"/>
              <a:gd name="connsiteY7057" fmla="*/ 248484 h 2007826"/>
              <a:gd name="connsiteX7058" fmla="*/ 5981686 w 12192000"/>
              <a:gd name="connsiteY7058" fmla="*/ 263011 h 2007826"/>
              <a:gd name="connsiteX7059" fmla="*/ 5967115 w 12192000"/>
              <a:gd name="connsiteY7059" fmla="*/ 245007 h 2007826"/>
              <a:gd name="connsiteX7060" fmla="*/ 5972686 w 12192000"/>
              <a:gd name="connsiteY7060" fmla="*/ 269584 h 2007826"/>
              <a:gd name="connsiteX7061" fmla="*/ 5957117 w 12192000"/>
              <a:gd name="connsiteY7061" fmla="*/ 272299 h 2007826"/>
              <a:gd name="connsiteX7062" fmla="*/ 5958878 w 12192000"/>
              <a:gd name="connsiteY7062" fmla="*/ 263345 h 2007826"/>
              <a:gd name="connsiteX7063" fmla="*/ 5964116 w 12192000"/>
              <a:gd name="connsiteY7063" fmla="*/ 251580 h 2007826"/>
              <a:gd name="connsiteX7064" fmla="*/ 5952546 w 12192000"/>
              <a:gd name="connsiteY7064" fmla="*/ 250770 h 2007826"/>
              <a:gd name="connsiteX7065" fmla="*/ 5939262 w 12192000"/>
              <a:gd name="connsiteY7065" fmla="*/ 271346 h 2007826"/>
              <a:gd name="connsiteX7066" fmla="*/ 5948118 w 12192000"/>
              <a:gd name="connsiteY7066" fmla="*/ 244245 h 2007826"/>
              <a:gd name="connsiteX7067" fmla="*/ 8154019 w 12192000"/>
              <a:gd name="connsiteY7067" fmla="*/ 243626 h 2007826"/>
              <a:gd name="connsiteX7068" fmla="*/ 8154019 w 12192000"/>
              <a:gd name="connsiteY7068" fmla="*/ 243626 h 2007826"/>
              <a:gd name="connsiteX7069" fmla="*/ 7053442 w 12192000"/>
              <a:gd name="connsiteY7069" fmla="*/ 242686 h 2007826"/>
              <a:gd name="connsiteX7070" fmla="*/ 7043405 w 12192000"/>
              <a:gd name="connsiteY7070" fmla="*/ 244483 h 2007826"/>
              <a:gd name="connsiteX7071" fmla="*/ 7058978 w 12192000"/>
              <a:gd name="connsiteY7071" fmla="*/ 249532 h 2007826"/>
              <a:gd name="connsiteX7072" fmla="*/ 7053442 w 12192000"/>
              <a:gd name="connsiteY7072" fmla="*/ 242686 h 2007826"/>
              <a:gd name="connsiteX7073" fmla="*/ 7078070 w 12192000"/>
              <a:gd name="connsiteY7073" fmla="*/ 242203 h 2007826"/>
              <a:gd name="connsiteX7074" fmla="*/ 7064741 w 12192000"/>
              <a:gd name="connsiteY7074" fmla="*/ 243769 h 2007826"/>
              <a:gd name="connsiteX7075" fmla="*/ 7085505 w 12192000"/>
              <a:gd name="connsiteY7075" fmla="*/ 250532 h 2007826"/>
              <a:gd name="connsiteX7076" fmla="*/ 7078070 w 12192000"/>
              <a:gd name="connsiteY7076" fmla="*/ 242203 h 2007826"/>
              <a:gd name="connsiteX7077" fmla="*/ 7843361 w 12192000"/>
              <a:gd name="connsiteY7077" fmla="*/ 242197 h 2007826"/>
              <a:gd name="connsiteX7078" fmla="*/ 7873698 w 12192000"/>
              <a:gd name="connsiteY7078" fmla="*/ 251628 h 2007826"/>
              <a:gd name="connsiteX7079" fmla="*/ 7862792 w 12192000"/>
              <a:gd name="connsiteY7079" fmla="*/ 247960 h 2007826"/>
              <a:gd name="connsiteX7080" fmla="*/ 7862744 w 12192000"/>
              <a:gd name="connsiteY7080" fmla="*/ 257105 h 2007826"/>
              <a:gd name="connsiteX7081" fmla="*/ 7851505 w 12192000"/>
              <a:gd name="connsiteY7081" fmla="*/ 248151 h 2007826"/>
              <a:gd name="connsiteX7082" fmla="*/ 7844075 w 12192000"/>
              <a:gd name="connsiteY7082" fmla="*/ 257200 h 2007826"/>
              <a:gd name="connsiteX7083" fmla="*/ 7843361 w 12192000"/>
              <a:gd name="connsiteY7083" fmla="*/ 242197 h 2007826"/>
              <a:gd name="connsiteX7084" fmla="*/ 8146338 w 12192000"/>
              <a:gd name="connsiteY7084" fmla="*/ 241742 h 2007826"/>
              <a:gd name="connsiteX7085" fmla="*/ 8140303 w 12192000"/>
              <a:gd name="connsiteY7085" fmla="*/ 242626 h 2007826"/>
              <a:gd name="connsiteX7086" fmla="*/ 8146338 w 12192000"/>
              <a:gd name="connsiteY7086" fmla="*/ 241742 h 2007826"/>
              <a:gd name="connsiteX7087" fmla="*/ 3241042 w 12192000"/>
              <a:gd name="connsiteY7087" fmla="*/ 241591 h 2007826"/>
              <a:gd name="connsiteX7088" fmla="*/ 3234906 w 12192000"/>
              <a:gd name="connsiteY7088" fmla="*/ 242006 h 2007826"/>
              <a:gd name="connsiteX7089" fmla="*/ 3241042 w 12192000"/>
              <a:gd name="connsiteY7089" fmla="*/ 241591 h 2007826"/>
              <a:gd name="connsiteX7090" fmla="*/ 8441702 w 12192000"/>
              <a:gd name="connsiteY7090" fmla="*/ 241435 h 2007826"/>
              <a:gd name="connsiteX7091" fmla="*/ 8435721 w 12192000"/>
              <a:gd name="connsiteY7091" fmla="*/ 242339 h 2007826"/>
              <a:gd name="connsiteX7092" fmla="*/ 8441702 w 12192000"/>
              <a:gd name="connsiteY7092" fmla="*/ 241435 h 2007826"/>
              <a:gd name="connsiteX7093" fmla="*/ 8133172 w 12192000"/>
              <a:gd name="connsiteY7093" fmla="*/ 241281 h 2007826"/>
              <a:gd name="connsiteX7094" fmla="*/ 8127111 w 12192000"/>
              <a:gd name="connsiteY7094" fmla="*/ 242292 h 2007826"/>
              <a:gd name="connsiteX7095" fmla="*/ 8133172 w 12192000"/>
              <a:gd name="connsiteY7095" fmla="*/ 241281 h 2007826"/>
              <a:gd name="connsiteX7096" fmla="*/ 7646052 w 12192000"/>
              <a:gd name="connsiteY7096" fmla="*/ 241259 h 2007826"/>
              <a:gd name="connsiteX7097" fmla="*/ 7640145 w 12192000"/>
              <a:gd name="connsiteY7097" fmla="*/ 242578 h 2007826"/>
              <a:gd name="connsiteX7098" fmla="*/ 7646052 w 12192000"/>
              <a:gd name="connsiteY7098" fmla="*/ 241259 h 2007826"/>
              <a:gd name="connsiteX7099" fmla="*/ 7632716 w 12192000"/>
              <a:gd name="connsiteY7099" fmla="*/ 241054 h 2007826"/>
              <a:gd name="connsiteX7100" fmla="*/ 7635764 w 12192000"/>
              <a:gd name="connsiteY7100" fmla="*/ 254533 h 2007826"/>
              <a:gd name="connsiteX7101" fmla="*/ 7658671 w 12192000"/>
              <a:gd name="connsiteY7101" fmla="*/ 241816 h 2007826"/>
              <a:gd name="connsiteX7102" fmla="*/ 7654671 w 12192000"/>
              <a:gd name="connsiteY7102" fmla="*/ 256248 h 2007826"/>
              <a:gd name="connsiteX7103" fmla="*/ 7622238 w 12192000"/>
              <a:gd name="connsiteY7103" fmla="*/ 250437 h 2007826"/>
              <a:gd name="connsiteX7104" fmla="*/ 7632716 w 12192000"/>
              <a:gd name="connsiteY7104" fmla="*/ 241054 h 2007826"/>
              <a:gd name="connsiteX7105" fmla="*/ 7545026 w 12192000"/>
              <a:gd name="connsiteY7105" fmla="*/ 240101 h 2007826"/>
              <a:gd name="connsiteX7106" fmla="*/ 7552896 w 12192000"/>
              <a:gd name="connsiteY7106" fmla="*/ 244292 h 2007826"/>
              <a:gd name="connsiteX7107" fmla="*/ 7535084 w 12192000"/>
              <a:gd name="connsiteY7107" fmla="*/ 243197 h 2007826"/>
              <a:gd name="connsiteX7108" fmla="*/ 7545026 w 12192000"/>
              <a:gd name="connsiteY7108" fmla="*/ 240101 h 2007826"/>
              <a:gd name="connsiteX7109" fmla="*/ 8411098 w 12192000"/>
              <a:gd name="connsiteY7109" fmla="*/ 239768 h 2007826"/>
              <a:gd name="connsiteX7110" fmla="*/ 8411098 w 12192000"/>
              <a:gd name="connsiteY7110" fmla="*/ 239768 h 2007826"/>
              <a:gd name="connsiteX7111" fmla="*/ 8115824 w 12192000"/>
              <a:gd name="connsiteY7111" fmla="*/ 238244 h 2007826"/>
              <a:gd name="connsiteX7112" fmla="*/ 8115824 w 12192000"/>
              <a:gd name="connsiteY7112" fmla="*/ 238244 h 2007826"/>
              <a:gd name="connsiteX7113" fmla="*/ 7792021 w 12192000"/>
              <a:gd name="connsiteY7113" fmla="*/ 237672 h 2007826"/>
              <a:gd name="connsiteX7114" fmla="*/ 7825692 w 12192000"/>
              <a:gd name="connsiteY7114" fmla="*/ 252104 h 2007826"/>
              <a:gd name="connsiteX7115" fmla="*/ 7807880 w 12192000"/>
              <a:gd name="connsiteY7115" fmla="*/ 251389 h 2007826"/>
              <a:gd name="connsiteX7116" fmla="*/ 7791545 w 12192000"/>
              <a:gd name="connsiteY7116" fmla="*/ 250056 h 2007826"/>
              <a:gd name="connsiteX7117" fmla="*/ 7792021 w 12192000"/>
              <a:gd name="connsiteY7117" fmla="*/ 237672 h 2007826"/>
              <a:gd name="connsiteX7118" fmla="*/ 8390367 w 12192000"/>
              <a:gd name="connsiteY7118" fmla="*/ 236382 h 2007826"/>
              <a:gd name="connsiteX7119" fmla="*/ 8384333 w 12192000"/>
              <a:gd name="connsiteY7119" fmla="*/ 236576 h 2007826"/>
              <a:gd name="connsiteX7120" fmla="*/ 8390367 w 12192000"/>
              <a:gd name="connsiteY7120" fmla="*/ 236382 h 2007826"/>
              <a:gd name="connsiteX7121" fmla="*/ 7489483 w 12192000"/>
              <a:gd name="connsiteY7121" fmla="*/ 236200 h 2007826"/>
              <a:gd name="connsiteX7122" fmla="*/ 7483268 w 12192000"/>
              <a:gd name="connsiteY7122" fmla="*/ 237338 h 2007826"/>
              <a:gd name="connsiteX7123" fmla="*/ 7489483 w 12192000"/>
              <a:gd name="connsiteY7123" fmla="*/ 236200 h 2007826"/>
              <a:gd name="connsiteX7124" fmla="*/ 7580613 w 12192000"/>
              <a:gd name="connsiteY7124" fmla="*/ 236005 h 2007826"/>
              <a:gd name="connsiteX7125" fmla="*/ 7577994 w 12192000"/>
              <a:gd name="connsiteY7125" fmla="*/ 249627 h 2007826"/>
              <a:gd name="connsiteX7126" fmla="*/ 7559039 w 12192000"/>
              <a:gd name="connsiteY7126" fmla="*/ 245388 h 2007826"/>
              <a:gd name="connsiteX7127" fmla="*/ 7564611 w 12192000"/>
              <a:gd name="connsiteY7127" fmla="*/ 236338 h 2007826"/>
              <a:gd name="connsiteX7128" fmla="*/ 7569945 w 12192000"/>
              <a:gd name="connsiteY7128" fmla="*/ 247150 h 2007826"/>
              <a:gd name="connsiteX7129" fmla="*/ 7580613 w 12192000"/>
              <a:gd name="connsiteY7129" fmla="*/ 236005 h 2007826"/>
              <a:gd name="connsiteX7130" fmla="*/ 3275263 w 12192000"/>
              <a:gd name="connsiteY7130" fmla="*/ 235886 h 2007826"/>
              <a:gd name="connsiteX7131" fmla="*/ 3284348 w 12192000"/>
              <a:gd name="connsiteY7131" fmla="*/ 240054 h 2007826"/>
              <a:gd name="connsiteX7132" fmla="*/ 3263863 w 12192000"/>
              <a:gd name="connsiteY7132" fmla="*/ 240292 h 2007826"/>
              <a:gd name="connsiteX7133" fmla="*/ 3275263 w 12192000"/>
              <a:gd name="connsiteY7133" fmla="*/ 235886 h 2007826"/>
              <a:gd name="connsiteX7134" fmla="*/ 6997399 w 12192000"/>
              <a:gd name="connsiteY7134" fmla="*/ 235767 h 2007826"/>
              <a:gd name="connsiteX7135" fmla="*/ 6995970 w 12192000"/>
              <a:gd name="connsiteY7135" fmla="*/ 244531 h 2007826"/>
              <a:gd name="connsiteX7136" fmla="*/ 7024449 w 12192000"/>
              <a:gd name="connsiteY7136" fmla="*/ 246912 h 2007826"/>
              <a:gd name="connsiteX7137" fmla="*/ 7024974 w 12192000"/>
              <a:gd name="connsiteY7137" fmla="*/ 240435 h 2007826"/>
              <a:gd name="connsiteX7138" fmla="*/ 7015639 w 12192000"/>
              <a:gd name="connsiteY7138" fmla="*/ 242102 h 2007826"/>
              <a:gd name="connsiteX7139" fmla="*/ 7016639 w 12192000"/>
              <a:gd name="connsiteY7139" fmla="*/ 238196 h 2007826"/>
              <a:gd name="connsiteX7140" fmla="*/ 6997399 w 12192000"/>
              <a:gd name="connsiteY7140" fmla="*/ 235767 h 2007826"/>
              <a:gd name="connsiteX7141" fmla="*/ 6958203 w 12192000"/>
              <a:gd name="connsiteY7141" fmla="*/ 234529 h 2007826"/>
              <a:gd name="connsiteX7142" fmla="*/ 6957013 w 12192000"/>
              <a:gd name="connsiteY7142" fmla="*/ 250247 h 2007826"/>
              <a:gd name="connsiteX7143" fmla="*/ 6966823 w 12192000"/>
              <a:gd name="connsiteY7143" fmla="*/ 238911 h 2007826"/>
              <a:gd name="connsiteX7144" fmla="*/ 6967966 w 12192000"/>
              <a:gd name="connsiteY7144" fmla="*/ 246436 h 2007826"/>
              <a:gd name="connsiteX7145" fmla="*/ 6985540 w 12192000"/>
              <a:gd name="connsiteY7145" fmla="*/ 245150 h 2007826"/>
              <a:gd name="connsiteX7146" fmla="*/ 6994112 w 12192000"/>
              <a:gd name="connsiteY7146" fmla="*/ 235053 h 2007826"/>
              <a:gd name="connsiteX7147" fmla="*/ 6958203 w 12192000"/>
              <a:gd name="connsiteY7147" fmla="*/ 234529 h 2007826"/>
              <a:gd name="connsiteX7148" fmla="*/ 8077629 w 12192000"/>
              <a:gd name="connsiteY7148" fmla="*/ 234433 h 2007826"/>
              <a:gd name="connsiteX7149" fmla="*/ 8077629 w 12192000"/>
              <a:gd name="connsiteY7149" fmla="*/ 234433 h 2007826"/>
              <a:gd name="connsiteX7150" fmla="*/ 6927676 w 12192000"/>
              <a:gd name="connsiteY7150" fmla="*/ 233767 h 2007826"/>
              <a:gd name="connsiteX7151" fmla="*/ 6917960 w 12192000"/>
              <a:gd name="connsiteY7151" fmla="*/ 240721 h 2007826"/>
              <a:gd name="connsiteX7152" fmla="*/ 6933962 w 12192000"/>
              <a:gd name="connsiteY7152" fmla="*/ 243340 h 2007826"/>
              <a:gd name="connsiteX7153" fmla="*/ 6940963 w 12192000"/>
              <a:gd name="connsiteY7153" fmla="*/ 239577 h 2007826"/>
              <a:gd name="connsiteX7154" fmla="*/ 6945059 w 12192000"/>
              <a:gd name="connsiteY7154" fmla="*/ 247293 h 2007826"/>
              <a:gd name="connsiteX7155" fmla="*/ 6955870 w 12192000"/>
              <a:gd name="connsiteY7155" fmla="*/ 235719 h 2007826"/>
              <a:gd name="connsiteX7156" fmla="*/ 6927390 w 12192000"/>
              <a:gd name="connsiteY7156" fmla="*/ 239577 h 2007826"/>
              <a:gd name="connsiteX7157" fmla="*/ 6890087 w 12192000"/>
              <a:gd name="connsiteY7157" fmla="*/ 233100 h 2007826"/>
              <a:gd name="connsiteX7158" fmla="*/ 6882337 w 12192000"/>
              <a:gd name="connsiteY7158" fmla="*/ 233195 h 2007826"/>
              <a:gd name="connsiteX7159" fmla="*/ 6890480 w 12192000"/>
              <a:gd name="connsiteY7159" fmla="*/ 240863 h 2007826"/>
              <a:gd name="connsiteX7160" fmla="*/ 6890087 w 12192000"/>
              <a:gd name="connsiteY7160" fmla="*/ 233100 h 2007826"/>
              <a:gd name="connsiteX7161" fmla="*/ 6895005 w 12192000"/>
              <a:gd name="connsiteY7161" fmla="*/ 232766 h 2007826"/>
              <a:gd name="connsiteX7162" fmla="*/ 6915055 w 12192000"/>
              <a:gd name="connsiteY7162" fmla="*/ 242102 h 2007826"/>
              <a:gd name="connsiteX7163" fmla="*/ 6915341 w 12192000"/>
              <a:gd name="connsiteY7163" fmla="*/ 232957 h 2007826"/>
              <a:gd name="connsiteX7164" fmla="*/ 6895005 w 12192000"/>
              <a:gd name="connsiteY7164" fmla="*/ 232766 h 2007826"/>
              <a:gd name="connsiteX7165" fmla="*/ 3693339 w 12192000"/>
              <a:gd name="connsiteY7165" fmla="*/ 232528 h 2007826"/>
              <a:gd name="connsiteX7166" fmla="*/ 3693339 w 12192000"/>
              <a:gd name="connsiteY7166" fmla="*/ 232528 h 2007826"/>
              <a:gd name="connsiteX7167" fmla="*/ 2649775 w 12192000"/>
              <a:gd name="connsiteY7167" fmla="*/ 232337 h 2007826"/>
              <a:gd name="connsiteX7168" fmla="*/ 2642965 w 12192000"/>
              <a:gd name="connsiteY7168" fmla="*/ 239910 h 2007826"/>
              <a:gd name="connsiteX7169" fmla="*/ 2614773 w 12192000"/>
              <a:gd name="connsiteY7169" fmla="*/ 241958 h 2007826"/>
              <a:gd name="connsiteX7170" fmla="*/ 2614678 w 12192000"/>
              <a:gd name="connsiteY7170" fmla="*/ 237672 h 2007826"/>
              <a:gd name="connsiteX7171" fmla="*/ 2649775 w 12192000"/>
              <a:gd name="connsiteY7171" fmla="*/ 232337 h 2007826"/>
              <a:gd name="connsiteX7172" fmla="*/ 6819900 w 12192000"/>
              <a:gd name="connsiteY7172" fmla="*/ 231909 h 2007826"/>
              <a:gd name="connsiteX7173" fmla="*/ 6818471 w 12192000"/>
              <a:gd name="connsiteY7173" fmla="*/ 237196 h 2007826"/>
              <a:gd name="connsiteX7174" fmla="*/ 6841188 w 12192000"/>
              <a:gd name="connsiteY7174" fmla="*/ 239054 h 2007826"/>
              <a:gd name="connsiteX7175" fmla="*/ 6850904 w 12192000"/>
              <a:gd name="connsiteY7175" fmla="*/ 237053 h 2007826"/>
              <a:gd name="connsiteX7176" fmla="*/ 6865858 w 12192000"/>
              <a:gd name="connsiteY7176" fmla="*/ 246293 h 2007826"/>
              <a:gd name="connsiteX7177" fmla="*/ 6878860 w 12192000"/>
              <a:gd name="connsiteY7177" fmla="*/ 232385 h 2007826"/>
              <a:gd name="connsiteX7178" fmla="*/ 6819900 w 12192000"/>
              <a:gd name="connsiteY7178" fmla="*/ 231909 h 2007826"/>
              <a:gd name="connsiteX7179" fmla="*/ 8056038 w 12192000"/>
              <a:gd name="connsiteY7179" fmla="*/ 231885 h 2007826"/>
              <a:gd name="connsiteX7180" fmla="*/ 8049816 w 12192000"/>
              <a:gd name="connsiteY7180" fmla="*/ 232909 h 2007826"/>
              <a:gd name="connsiteX7181" fmla="*/ 8056038 w 12192000"/>
              <a:gd name="connsiteY7181" fmla="*/ 231885 h 2007826"/>
              <a:gd name="connsiteX7182" fmla="*/ 7529703 w 12192000"/>
              <a:gd name="connsiteY7182" fmla="*/ 230623 h 2007826"/>
              <a:gd name="connsiteX7183" fmla="*/ 7528274 w 12192000"/>
              <a:gd name="connsiteY7183" fmla="*/ 248198 h 2007826"/>
              <a:gd name="connsiteX7184" fmla="*/ 7508033 w 12192000"/>
              <a:gd name="connsiteY7184" fmla="*/ 236767 h 2007826"/>
              <a:gd name="connsiteX7185" fmla="*/ 7529703 w 12192000"/>
              <a:gd name="connsiteY7185" fmla="*/ 230623 h 2007826"/>
              <a:gd name="connsiteX7186" fmla="*/ 3314948 w 12192000"/>
              <a:gd name="connsiteY7186" fmla="*/ 229718 h 2007826"/>
              <a:gd name="connsiteX7187" fmla="*/ 3314948 w 12192000"/>
              <a:gd name="connsiteY7187" fmla="*/ 229718 h 2007826"/>
              <a:gd name="connsiteX7188" fmla="*/ 7450598 w 12192000"/>
              <a:gd name="connsiteY7188" fmla="*/ 229575 h 2007826"/>
              <a:gd name="connsiteX7189" fmla="*/ 7434453 w 12192000"/>
              <a:gd name="connsiteY7189" fmla="*/ 233671 h 2007826"/>
              <a:gd name="connsiteX7190" fmla="*/ 7450598 w 12192000"/>
              <a:gd name="connsiteY7190" fmla="*/ 229575 h 2007826"/>
              <a:gd name="connsiteX7191" fmla="*/ 7739205 w 12192000"/>
              <a:gd name="connsiteY7191" fmla="*/ 229241 h 2007826"/>
              <a:gd name="connsiteX7192" fmla="*/ 7748539 w 12192000"/>
              <a:gd name="connsiteY7192" fmla="*/ 241482 h 2007826"/>
              <a:gd name="connsiteX7193" fmla="*/ 7739205 w 12192000"/>
              <a:gd name="connsiteY7193" fmla="*/ 229241 h 2007826"/>
              <a:gd name="connsiteX7194" fmla="*/ 3400420 w 12192000"/>
              <a:gd name="connsiteY7194" fmla="*/ 229193 h 2007826"/>
              <a:gd name="connsiteX7195" fmla="*/ 3400420 w 12192000"/>
              <a:gd name="connsiteY7195" fmla="*/ 229193 h 2007826"/>
              <a:gd name="connsiteX7196" fmla="*/ 3311857 w 12192000"/>
              <a:gd name="connsiteY7196" fmla="*/ 228908 h 2007826"/>
              <a:gd name="connsiteX7197" fmla="*/ 3298398 w 12192000"/>
              <a:gd name="connsiteY7197" fmla="*/ 247674 h 2007826"/>
              <a:gd name="connsiteX7198" fmla="*/ 3307339 w 12192000"/>
              <a:gd name="connsiteY7198" fmla="*/ 247293 h 2007826"/>
              <a:gd name="connsiteX7199" fmla="*/ 3296923 w 12192000"/>
              <a:gd name="connsiteY7199" fmla="*/ 257248 h 2007826"/>
              <a:gd name="connsiteX7200" fmla="*/ 3295689 w 12192000"/>
              <a:gd name="connsiteY7200" fmla="*/ 251865 h 2007826"/>
              <a:gd name="connsiteX7201" fmla="*/ 3259721 w 12192000"/>
              <a:gd name="connsiteY7201" fmla="*/ 260582 h 2007826"/>
              <a:gd name="connsiteX7202" fmla="*/ 3253392 w 12192000"/>
              <a:gd name="connsiteY7202" fmla="*/ 253056 h 2007826"/>
              <a:gd name="connsiteX7203" fmla="*/ 3297114 w 12192000"/>
              <a:gd name="connsiteY7203" fmla="*/ 248150 h 2007826"/>
              <a:gd name="connsiteX7204" fmla="*/ 3292693 w 12192000"/>
              <a:gd name="connsiteY7204" fmla="*/ 234195 h 2007826"/>
              <a:gd name="connsiteX7205" fmla="*/ 3311857 w 12192000"/>
              <a:gd name="connsiteY7205" fmla="*/ 228908 h 2007826"/>
              <a:gd name="connsiteX7206" fmla="*/ 8025623 w 12192000"/>
              <a:gd name="connsiteY7206" fmla="*/ 228766 h 2007826"/>
              <a:gd name="connsiteX7207" fmla="*/ 8025623 w 12192000"/>
              <a:gd name="connsiteY7207" fmla="*/ 228766 h 2007826"/>
              <a:gd name="connsiteX7208" fmla="*/ 6806375 w 12192000"/>
              <a:gd name="connsiteY7208" fmla="*/ 228718 h 2007826"/>
              <a:gd name="connsiteX7209" fmla="*/ 6814566 w 12192000"/>
              <a:gd name="connsiteY7209" fmla="*/ 236624 h 2007826"/>
              <a:gd name="connsiteX7210" fmla="*/ 6806375 w 12192000"/>
              <a:gd name="connsiteY7210" fmla="*/ 228718 h 2007826"/>
              <a:gd name="connsiteX7211" fmla="*/ 7464409 w 12192000"/>
              <a:gd name="connsiteY7211" fmla="*/ 228355 h 2007826"/>
              <a:gd name="connsiteX7212" fmla="*/ 7469933 w 12192000"/>
              <a:gd name="connsiteY7212" fmla="*/ 233433 h 2007826"/>
              <a:gd name="connsiteX7213" fmla="*/ 7476505 w 12192000"/>
              <a:gd name="connsiteY7213" fmla="*/ 239816 h 2007826"/>
              <a:gd name="connsiteX7214" fmla="*/ 7458455 w 12192000"/>
              <a:gd name="connsiteY7214" fmla="*/ 232528 h 2007826"/>
              <a:gd name="connsiteX7215" fmla="*/ 7464409 w 12192000"/>
              <a:gd name="connsiteY7215" fmla="*/ 228355 h 2007826"/>
              <a:gd name="connsiteX7216" fmla="*/ 6777895 w 12192000"/>
              <a:gd name="connsiteY7216" fmla="*/ 227575 h 2007826"/>
              <a:gd name="connsiteX7217" fmla="*/ 6747844 w 12192000"/>
              <a:gd name="connsiteY7217" fmla="*/ 229004 h 2007826"/>
              <a:gd name="connsiteX7218" fmla="*/ 6722936 w 12192000"/>
              <a:gd name="connsiteY7218" fmla="*/ 236910 h 2007826"/>
              <a:gd name="connsiteX7219" fmla="*/ 6740033 w 12192000"/>
              <a:gd name="connsiteY7219" fmla="*/ 230766 h 2007826"/>
              <a:gd name="connsiteX7220" fmla="*/ 6740176 w 12192000"/>
              <a:gd name="connsiteY7220" fmla="*/ 234672 h 2007826"/>
              <a:gd name="connsiteX7221" fmla="*/ 6760655 w 12192000"/>
              <a:gd name="connsiteY7221" fmla="*/ 233719 h 2007826"/>
              <a:gd name="connsiteX7222" fmla="*/ 6777895 w 12192000"/>
              <a:gd name="connsiteY7222" fmla="*/ 227575 h 2007826"/>
              <a:gd name="connsiteX7223" fmla="*/ 7376083 w 12192000"/>
              <a:gd name="connsiteY7223" fmla="*/ 227095 h 2007826"/>
              <a:gd name="connsiteX7224" fmla="*/ 7369968 w 12192000"/>
              <a:gd name="connsiteY7224" fmla="*/ 227764 h 2007826"/>
              <a:gd name="connsiteX7225" fmla="*/ 7376083 w 12192000"/>
              <a:gd name="connsiteY7225" fmla="*/ 227095 h 2007826"/>
              <a:gd name="connsiteX7226" fmla="*/ 7396639 w 12192000"/>
              <a:gd name="connsiteY7226" fmla="*/ 224621 h 2007826"/>
              <a:gd name="connsiteX7227" fmla="*/ 7396639 w 12192000"/>
              <a:gd name="connsiteY7227" fmla="*/ 224621 h 2007826"/>
              <a:gd name="connsiteX7228" fmla="*/ 3415575 w 12192000"/>
              <a:gd name="connsiteY7228" fmla="*/ 224431 h 2007826"/>
              <a:gd name="connsiteX7229" fmla="*/ 3415575 w 12192000"/>
              <a:gd name="connsiteY7229" fmla="*/ 224431 h 2007826"/>
              <a:gd name="connsiteX7230" fmla="*/ 7987284 w 12192000"/>
              <a:gd name="connsiteY7230" fmla="*/ 224241 h 2007826"/>
              <a:gd name="connsiteX7231" fmla="*/ 7987284 w 12192000"/>
              <a:gd name="connsiteY7231" fmla="*/ 224241 h 2007826"/>
              <a:gd name="connsiteX7232" fmla="*/ 3348357 w 12192000"/>
              <a:gd name="connsiteY7232" fmla="*/ 223574 h 2007826"/>
              <a:gd name="connsiteX7233" fmla="*/ 3347313 w 12192000"/>
              <a:gd name="connsiteY7233" fmla="*/ 227623 h 2007826"/>
              <a:gd name="connsiteX7234" fmla="*/ 3345979 w 12192000"/>
              <a:gd name="connsiteY7234" fmla="*/ 231195 h 2007826"/>
              <a:gd name="connsiteX7235" fmla="*/ 3369408 w 12192000"/>
              <a:gd name="connsiteY7235" fmla="*/ 238815 h 2007826"/>
              <a:gd name="connsiteX7236" fmla="*/ 3348690 w 12192000"/>
              <a:gd name="connsiteY7236" fmla="*/ 247198 h 2007826"/>
              <a:gd name="connsiteX7237" fmla="*/ 3348975 w 12192000"/>
              <a:gd name="connsiteY7237" fmla="*/ 239006 h 2007826"/>
              <a:gd name="connsiteX7238" fmla="*/ 3337076 w 12192000"/>
              <a:gd name="connsiteY7238" fmla="*/ 251056 h 2007826"/>
              <a:gd name="connsiteX7239" fmla="*/ 3335745 w 12192000"/>
              <a:gd name="connsiteY7239" fmla="*/ 243674 h 2007826"/>
              <a:gd name="connsiteX7240" fmla="*/ 3308531 w 12192000"/>
              <a:gd name="connsiteY7240" fmla="*/ 251485 h 2007826"/>
              <a:gd name="connsiteX7241" fmla="*/ 3337549 w 12192000"/>
              <a:gd name="connsiteY7241" fmla="*/ 233529 h 2007826"/>
              <a:gd name="connsiteX7242" fmla="*/ 3335745 w 12192000"/>
              <a:gd name="connsiteY7242" fmla="*/ 231766 h 2007826"/>
              <a:gd name="connsiteX7243" fmla="*/ 3324873 w 12192000"/>
              <a:gd name="connsiteY7243" fmla="*/ 231195 h 2007826"/>
              <a:gd name="connsiteX7244" fmla="*/ 3324778 w 12192000"/>
              <a:gd name="connsiteY7244" fmla="*/ 227670 h 2007826"/>
              <a:gd name="connsiteX7245" fmla="*/ 3340897 w 12192000"/>
              <a:gd name="connsiteY7245" fmla="*/ 229623 h 2007826"/>
              <a:gd name="connsiteX7246" fmla="*/ 3348357 w 12192000"/>
              <a:gd name="connsiteY7246" fmla="*/ 223574 h 2007826"/>
              <a:gd name="connsiteX7247" fmla="*/ 6658785 w 12192000"/>
              <a:gd name="connsiteY7247" fmla="*/ 222669 h 2007826"/>
              <a:gd name="connsiteX7248" fmla="*/ 6632781 w 12192000"/>
              <a:gd name="connsiteY7248" fmla="*/ 229099 h 2007826"/>
              <a:gd name="connsiteX7249" fmla="*/ 6652070 w 12192000"/>
              <a:gd name="connsiteY7249" fmla="*/ 230957 h 2007826"/>
              <a:gd name="connsiteX7250" fmla="*/ 6659785 w 12192000"/>
              <a:gd name="connsiteY7250" fmla="*/ 226194 h 2007826"/>
              <a:gd name="connsiteX7251" fmla="*/ 6727222 w 12192000"/>
              <a:gd name="connsiteY7251" fmla="*/ 222478 h 2007826"/>
              <a:gd name="connsiteX7252" fmla="*/ 6706696 w 12192000"/>
              <a:gd name="connsiteY7252" fmla="*/ 222859 h 2007826"/>
              <a:gd name="connsiteX7253" fmla="*/ 6687646 w 12192000"/>
              <a:gd name="connsiteY7253" fmla="*/ 229909 h 2007826"/>
              <a:gd name="connsiteX7254" fmla="*/ 6713363 w 12192000"/>
              <a:gd name="connsiteY7254" fmla="*/ 230242 h 2007826"/>
              <a:gd name="connsiteX7255" fmla="*/ 6708981 w 12192000"/>
              <a:gd name="connsiteY7255" fmla="*/ 237529 h 2007826"/>
              <a:gd name="connsiteX7256" fmla="*/ 6727222 w 12192000"/>
              <a:gd name="connsiteY7256" fmla="*/ 222478 h 2007826"/>
              <a:gd name="connsiteX7257" fmla="*/ 8703517 w 12192000"/>
              <a:gd name="connsiteY7257" fmla="*/ 222144 h 2007826"/>
              <a:gd name="connsiteX7258" fmla="*/ 8697563 w 12192000"/>
              <a:gd name="connsiteY7258" fmla="*/ 223336 h 2007826"/>
              <a:gd name="connsiteX7259" fmla="*/ 8703517 w 12192000"/>
              <a:gd name="connsiteY7259" fmla="*/ 222144 h 2007826"/>
              <a:gd name="connsiteX7260" fmla="*/ 7753397 w 12192000"/>
              <a:gd name="connsiteY7260" fmla="*/ 222049 h 2007826"/>
              <a:gd name="connsiteX7261" fmla="*/ 7774543 w 12192000"/>
              <a:gd name="connsiteY7261" fmla="*/ 240005 h 2007826"/>
              <a:gd name="connsiteX7262" fmla="*/ 7753397 w 12192000"/>
              <a:gd name="connsiteY7262" fmla="*/ 245340 h 2007826"/>
              <a:gd name="connsiteX7263" fmla="*/ 7753397 w 12192000"/>
              <a:gd name="connsiteY7263" fmla="*/ 222049 h 2007826"/>
              <a:gd name="connsiteX7264" fmla="*/ 3364292 w 12192000"/>
              <a:gd name="connsiteY7264" fmla="*/ 221847 h 2007826"/>
              <a:gd name="connsiteX7265" fmla="*/ 3376649 w 12192000"/>
              <a:gd name="connsiteY7265" fmla="*/ 225955 h 2007826"/>
              <a:gd name="connsiteX7266" fmla="*/ 3353122 w 12192000"/>
              <a:gd name="connsiteY7266" fmla="*/ 229527 h 2007826"/>
              <a:gd name="connsiteX7267" fmla="*/ 3364292 w 12192000"/>
              <a:gd name="connsiteY7267" fmla="*/ 221847 h 2007826"/>
              <a:gd name="connsiteX7268" fmla="*/ 3764248 w 12192000"/>
              <a:gd name="connsiteY7268" fmla="*/ 221716 h 2007826"/>
              <a:gd name="connsiteX7269" fmla="*/ 3757674 w 12192000"/>
              <a:gd name="connsiteY7269" fmla="*/ 229051 h 2007826"/>
              <a:gd name="connsiteX7270" fmla="*/ 3776282 w 12192000"/>
              <a:gd name="connsiteY7270" fmla="*/ 224098 h 2007826"/>
              <a:gd name="connsiteX7271" fmla="*/ 3764248 w 12192000"/>
              <a:gd name="connsiteY7271" fmla="*/ 221716 h 2007826"/>
              <a:gd name="connsiteX7272" fmla="*/ 6609493 w 12192000"/>
              <a:gd name="connsiteY7272" fmla="*/ 220430 h 2007826"/>
              <a:gd name="connsiteX7273" fmla="*/ 6596634 w 12192000"/>
              <a:gd name="connsiteY7273" fmla="*/ 231909 h 2007826"/>
              <a:gd name="connsiteX7274" fmla="*/ 6609493 w 12192000"/>
              <a:gd name="connsiteY7274" fmla="*/ 220430 h 2007826"/>
              <a:gd name="connsiteX7275" fmla="*/ 7305961 w 12192000"/>
              <a:gd name="connsiteY7275" fmla="*/ 220144 h 2007826"/>
              <a:gd name="connsiteX7276" fmla="*/ 7324486 w 12192000"/>
              <a:gd name="connsiteY7276" fmla="*/ 220239 h 2007826"/>
              <a:gd name="connsiteX7277" fmla="*/ 7305961 w 12192000"/>
              <a:gd name="connsiteY7277" fmla="*/ 220144 h 2007826"/>
              <a:gd name="connsiteX7278" fmla="*/ 3411908 w 12192000"/>
              <a:gd name="connsiteY7278" fmla="*/ 220049 h 2007826"/>
              <a:gd name="connsiteX7279" fmla="*/ 3384703 w 12192000"/>
              <a:gd name="connsiteY7279" fmla="*/ 224336 h 2007826"/>
              <a:gd name="connsiteX7280" fmla="*/ 3396804 w 12192000"/>
              <a:gd name="connsiteY7280" fmla="*/ 234005 h 2007826"/>
              <a:gd name="connsiteX7281" fmla="*/ 3388753 w 12192000"/>
              <a:gd name="connsiteY7281" fmla="*/ 240339 h 2007826"/>
              <a:gd name="connsiteX7282" fmla="*/ 3388800 w 12192000"/>
              <a:gd name="connsiteY7282" fmla="*/ 231337 h 2007826"/>
              <a:gd name="connsiteX7283" fmla="*/ 3379462 w 12192000"/>
              <a:gd name="connsiteY7283" fmla="*/ 242578 h 2007826"/>
              <a:gd name="connsiteX7284" fmla="*/ 3372173 w 12192000"/>
              <a:gd name="connsiteY7284" fmla="*/ 231766 h 2007826"/>
              <a:gd name="connsiteX7285" fmla="*/ 3387371 w 12192000"/>
              <a:gd name="connsiteY7285" fmla="*/ 231194 h 2007826"/>
              <a:gd name="connsiteX7286" fmla="*/ 3380988 w 12192000"/>
              <a:gd name="connsiteY7286" fmla="*/ 220097 h 2007826"/>
              <a:gd name="connsiteX7287" fmla="*/ 3411908 w 12192000"/>
              <a:gd name="connsiteY7287" fmla="*/ 220049 h 2007826"/>
              <a:gd name="connsiteX7288" fmla="*/ 7949089 w 12192000"/>
              <a:gd name="connsiteY7288" fmla="*/ 219859 h 2007826"/>
              <a:gd name="connsiteX7289" fmla="*/ 7949089 w 12192000"/>
              <a:gd name="connsiteY7289" fmla="*/ 219859 h 2007826"/>
              <a:gd name="connsiteX7290" fmla="*/ 6301312 w 12192000"/>
              <a:gd name="connsiteY7290" fmla="*/ 219478 h 2007826"/>
              <a:gd name="connsiteX7291" fmla="*/ 6301312 w 12192000"/>
              <a:gd name="connsiteY7291" fmla="*/ 219478 h 2007826"/>
              <a:gd name="connsiteX7292" fmla="*/ 6101382 w 12192000"/>
              <a:gd name="connsiteY7292" fmla="*/ 218716 h 2007826"/>
              <a:gd name="connsiteX7293" fmla="*/ 6101382 w 12192000"/>
              <a:gd name="connsiteY7293" fmla="*/ 218716 h 2007826"/>
              <a:gd name="connsiteX7294" fmla="*/ 6048960 w 12192000"/>
              <a:gd name="connsiteY7294" fmla="*/ 218287 h 2007826"/>
              <a:gd name="connsiteX7295" fmla="*/ 6048960 w 12192000"/>
              <a:gd name="connsiteY7295" fmla="*/ 218287 h 2007826"/>
              <a:gd name="connsiteX7296" fmla="*/ 7363348 w 12192000"/>
              <a:gd name="connsiteY7296" fmla="*/ 218001 h 2007826"/>
              <a:gd name="connsiteX7297" fmla="*/ 7361015 w 12192000"/>
              <a:gd name="connsiteY7297" fmla="*/ 233433 h 2007826"/>
              <a:gd name="connsiteX7298" fmla="*/ 7343060 w 12192000"/>
              <a:gd name="connsiteY7298" fmla="*/ 224002 h 2007826"/>
              <a:gd name="connsiteX7299" fmla="*/ 7348632 w 12192000"/>
              <a:gd name="connsiteY7299" fmla="*/ 221668 h 2007826"/>
              <a:gd name="connsiteX7300" fmla="*/ 7363348 w 12192000"/>
              <a:gd name="connsiteY7300" fmla="*/ 218001 h 2007826"/>
              <a:gd name="connsiteX7301" fmla="*/ 8665179 w 12192000"/>
              <a:gd name="connsiteY7301" fmla="*/ 217345 h 2007826"/>
              <a:gd name="connsiteX7302" fmla="*/ 8659225 w 12192000"/>
              <a:gd name="connsiteY7302" fmla="*/ 218430 h 2007826"/>
              <a:gd name="connsiteX7303" fmla="*/ 8665179 w 12192000"/>
              <a:gd name="connsiteY7303" fmla="*/ 217345 h 2007826"/>
              <a:gd name="connsiteX7304" fmla="*/ 3476091 w 12192000"/>
              <a:gd name="connsiteY7304" fmla="*/ 217072 h 2007826"/>
              <a:gd name="connsiteX7305" fmla="*/ 3485934 w 12192000"/>
              <a:gd name="connsiteY7305" fmla="*/ 220525 h 2007826"/>
              <a:gd name="connsiteX7306" fmla="*/ 3464676 w 12192000"/>
              <a:gd name="connsiteY7306" fmla="*/ 220192 h 2007826"/>
              <a:gd name="connsiteX7307" fmla="*/ 3476091 w 12192000"/>
              <a:gd name="connsiteY7307" fmla="*/ 217072 h 2007826"/>
              <a:gd name="connsiteX7308" fmla="*/ 6020917 w 12192000"/>
              <a:gd name="connsiteY7308" fmla="*/ 216650 h 2007826"/>
              <a:gd name="connsiteX7309" fmla="*/ 6011061 w 12192000"/>
              <a:gd name="connsiteY7309" fmla="*/ 219383 h 2007826"/>
              <a:gd name="connsiteX7310" fmla="*/ 6028345 w 12192000"/>
              <a:gd name="connsiteY7310" fmla="*/ 221240 h 2007826"/>
              <a:gd name="connsiteX7311" fmla="*/ 6020917 w 12192000"/>
              <a:gd name="connsiteY7311" fmla="*/ 216650 h 2007826"/>
              <a:gd name="connsiteX7312" fmla="*/ 7286529 w 12192000"/>
              <a:gd name="connsiteY7312" fmla="*/ 215096 h 2007826"/>
              <a:gd name="connsiteX7313" fmla="*/ 7267860 w 12192000"/>
              <a:gd name="connsiteY7313" fmla="*/ 216001 h 2007826"/>
              <a:gd name="connsiteX7314" fmla="*/ 7286529 w 12192000"/>
              <a:gd name="connsiteY7314" fmla="*/ 215096 h 2007826"/>
              <a:gd name="connsiteX7315" fmla="*/ 5908220 w 12192000"/>
              <a:gd name="connsiteY7315" fmla="*/ 215096 h 2007826"/>
              <a:gd name="connsiteX7316" fmla="*/ 5895697 w 12192000"/>
              <a:gd name="connsiteY7316" fmla="*/ 219240 h 2007826"/>
              <a:gd name="connsiteX7317" fmla="*/ 5896411 w 12192000"/>
              <a:gd name="connsiteY7317" fmla="*/ 227146 h 2007826"/>
              <a:gd name="connsiteX7318" fmla="*/ 5908411 w 12192000"/>
              <a:gd name="connsiteY7318" fmla="*/ 220287 h 2007826"/>
              <a:gd name="connsiteX7319" fmla="*/ 5931740 w 12192000"/>
              <a:gd name="connsiteY7319" fmla="*/ 221240 h 2007826"/>
              <a:gd name="connsiteX7320" fmla="*/ 5908220 w 12192000"/>
              <a:gd name="connsiteY7320" fmla="*/ 215096 h 2007826"/>
              <a:gd name="connsiteX7321" fmla="*/ 7910894 w 12192000"/>
              <a:gd name="connsiteY7321" fmla="*/ 214667 h 2007826"/>
              <a:gd name="connsiteX7322" fmla="*/ 7910894 w 12192000"/>
              <a:gd name="connsiteY7322" fmla="*/ 214667 h 2007826"/>
              <a:gd name="connsiteX7323" fmla="*/ 3492132 w 12192000"/>
              <a:gd name="connsiteY7323" fmla="*/ 214429 h 2007826"/>
              <a:gd name="connsiteX7324" fmla="*/ 3492132 w 12192000"/>
              <a:gd name="connsiteY7324" fmla="*/ 214429 h 2007826"/>
              <a:gd name="connsiteX7325" fmla="*/ 5947213 w 12192000"/>
              <a:gd name="connsiteY7325" fmla="*/ 214286 h 2007826"/>
              <a:gd name="connsiteX7326" fmla="*/ 5934263 w 12192000"/>
              <a:gd name="connsiteY7326" fmla="*/ 219001 h 2007826"/>
              <a:gd name="connsiteX7327" fmla="*/ 5936691 w 12192000"/>
              <a:gd name="connsiteY7327" fmla="*/ 238291 h 2007826"/>
              <a:gd name="connsiteX7328" fmla="*/ 5942832 w 12192000"/>
              <a:gd name="connsiteY7328" fmla="*/ 223336 h 2007826"/>
              <a:gd name="connsiteX7329" fmla="*/ 5989207 w 12192000"/>
              <a:gd name="connsiteY7329" fmla="*/ 226241 h 2007826"/>
              <a:gd name="connsiteX7330" fmla="*/ 6008205 w 12192000"/>
              <a:gd name="connsiteY7330" fmla="*/ 218716 h 2007826"/>
              <a:gd name="connsiteX7331" fmla="*/ 5984400 w 12192000"/>
              <a:gd name="connsiteY7331" fmla="*/ 214953 h 2007826"/>
              <a:gd name="connsiteX7332" fmla="*/ 5960259 w 12192000"/>
              <a:gd name="connsiteY7332" fmla="*/ 216191 h 2007826"/>
              <a:gd name="connsiteX7333" fmla="*/ 5954783 w 12192000"/>
              <a:gd name="connsiteY7333" fmla="*/ 221621 h 2007826"/>
              <a:gd name="connsiteX7334" fmla="*/ 5947213 w 12192000"/>
              <a:gd name="connsiteY7334" fmla="*/ 214286 h 2007826"/>
              <a:gd name="connsiteX7335" fmla="*/ 7300150 w 12192000"/>
              <a:gd name="connsiteY7335" fmla="*/ 213571 h 2007826"/>
              <a:gd name="connsiteX7336" fmla="*/ 7292768 w 12192000"/>
              <a:gd name="connsiteY7336" fmla="*/ 226812 h 2007826"/>
              <a:gd name="connsiteX7337" fmla="*/ 7300150 w 12192000"/>
              <a:gd name="connsiteY7337" fmla="*/ 213571 h 2007826"/>
              <a:gd name="connsiteX7338" fmla="*/ 7232343 w 12192000"/>
              <a:gd name="connsiteY7338" fmla="*/ 212711 h 2007826"/>
              <a:gd name="connsiteX7339" fmla="*/ 7226141 w 12192000"/>
              <a:gd name="connsiteY7339" fmla="*/ 213809 h 2007826"/>
              <a:gd name="connsiteX7340" fmla="*/ 7232343 w 12192000"/>
              <a:gd name="connsiteY7340" fmla="*/ 212711 h 2007826"/>
              <a:gd name="connsiteX7341" fmla="*/ 3435633 w 12192000"/>
              <a:gd name="connsiteY7341" fmla="*/ 208665 h 2007826"/>
              <a:gd name="connsiteX7342" fmla="*/ 3447501 w 12192000"/>
              <a:gd name="connsiteY7342" fmla="*/ 215809 h 2007826"/>
              <a:gd name="connsiteX7343" fmla="*/ 3434875 w 12192000"/>
              <a:gd name="connsiteY7343" fmla="*/ 221668 h 2007826"/>
              <a:gd name="connsiteX7344" fmla="*/ 3458064 w 12192000"/>
              <a:gd name="connsiteY7344" fmla="*/ 218953 h 2007826"/>
              <a:gd name="connsiteX7345" fmla="*/ 3458441 w 12192000"/>
              <a:gd name="connsiteY7345" fmla="*/ 230813 h 2007826"/>
              <a:gd name="connsiteX7346" fmla="*/ 3439822 w 12192000"/>
              <a:gd name="connsiteY7346" fmla="*/ 232051 h 2007826"/>
              <a:gd name="connsiteX7347" fmla="*/ 3439917 w 12192000"/>
              <a:gd name="connsiteY7347" fmla="*/ 224764 h 2007826"/>
              <a:gd name="connsiteX7348" fmla="*/ 3430729 w 12192000"/>
              <a:gd name="connsiteY7348" fmla="*/ 233909 h 2007826"/>
              <a:gd name="connsiteX7349" fmla="*/ 3432016 w 12192000"/>
              <a:gd name="connsiteY7349" fmla="*/ 223525 h 2007826"/>
              <a:gd name="connsiteX7350" fmla="*/ 3425205 w 12192000"/>
              <a:gd name="connsiteY7350" fmla="*/ 227669 h 2007826"/>
              <a:gd name="connsiteX7351" fmla="*/ 3435633 w 12192000"/>
              <a:gd name="connsiteY7351" fmla="*/ 208665 h 2007826"/>
              <a:gd name="connsiteX7352" fmla="*/ 7170320 w 12192000"/>
              <a:gd name="connsiteY7352" fmla="*/ 208101 h 2007826"/>
              <a:gd name="connsiteX7353" fmla="*/ 7164038 w 12192000"/>
              <a:gd name="connsiteY7353" fmla="*/ 208904 h 2007826"/>
              <a:gd name="connsiteX7354" fmla="*/ 7170320 w 12192000"/>
              <a:gd name="connsiteY7354" fmla="*/ 208101 h 2007826"/>
              <a:gd name="connsiteX7355" fmla="*/ 7155979 w 12192000"/>
              <a:gd name="connsiteY7355" fmla="*/ 208020 h 2007826"/>
              <a:gd name="connsiteX7356" fmla="*/ 7149703 w 12192000"/>
              <a:gd name="connsiteY7356" fmla="*/ 208904 h 2007826"/>
              <a:gd name="connsiteX7357" fmla="*/ 7155979 w 12192000"/>
              <a:gd name="connsiteY7357" fmla="*/ 208020 h 2007826"/>
              <a:gd name="connsiteX7358" fmla="*/ 3465576 w 12192000"/>
              <a:gd name="connsiteY7358" fmla="*/ 207195 h 2007826"/>
              <a:gd name="connsiteX7359" fmla="*/ 3476358 w 12192000"/>
              <a:gd name="connsiteY7359" fmla="*/ 209332 h 2007826"/>
              <a:gd name="connsiteX7360" fmla="*/ 3454878 w 12192000"/>
              <a:gd name="connsiteY7360" fmla="*/ 210094 h 2007826"/>
              <a:gd name="connsiteX7361" fmla="*/ 3465576 w 12192000"/>
              <a:gd name="connsiteY7361" fmla="*/ 207195 h 2007826"/>
              <a:gd name="connsiteX7362" fmla="*/ 7496603 w 12192000"/>
              <a:gd name="connsiteY7362" fmla="*/ 206332 h 2007826"/>
              <a:gd name="connsiteX7363" fmla="*/ 7500032 w 12192000"/>
              <a:gd name="connsiteY7363" fmla="*/ 221050 h 2007826"/>
              <a:gd name="connsiteX7364" fmla="*/ 7496603 w 12192000"/>
              <a:gd name="connsiteY7364" fmla="*/ 206332 h 2007826"/>
              <a:gd name="connsiteX7365" fmla="*/ 7182087 w 12192000"/>
              <a:gd name="connsiteY7365" fmla="*/ 205427 h 2007826"/>
              <a:gd name="connsiteX7366" fmla="*/ 7182230 w 12192000"/>
              <a:gd name="connsiteY7366" fmla="*/ 214667 h 2007826"/>
              <a:gd name="connsiteX7367" fmla="*/ 7193184 w 12192000"/>
              <a:gd name="connsiteY7367" fmla="*/ 209523 h 2007826"/>
              <a:gd name="connsiteX7368" fmla="*/ 7220044 w 12192000"/>
              <a:gd name="connsiteY7368" fmla="*/ 213810 h 2007826"/>
              <a:gd name="connsiteX7369" fmla="*/ 7219997 w 12192000"/>
              <a:gd name="connsiteY7369" fmla="*/ 217811 h 2007826"/>
              <a:gd name="connsiteX7370" fmla="*/ 7173753 w 12192000"/>
              <a:gd name="connsiteY7370" fmla="*/ 217811 h 2007826"/>
              <a:gd name="connsiteX7371" fmla="*/ 7182087 w 12192000"/>
              <a:gd name="connsiteY7371" fmla="*/ 205427 h 2007826"/>
              <a:gd name="connsiteX7372" fmla="*/ 7511938 w 12192000"/>
              <a:gd name="connsiteY7372" fmla="*/ 203379 h 2007826"/>
              <a:gd name="connsiteX7373" fmla="*/ 7516606 w 12192000"/>
              <a:gd name="connsiteY7373" fmla="*/ 213429 h 2007826"/>
              <a:gd name="connsiteX7374" fmla="*/ 7528321 w 12192000"/>
              <a:gd name="connsiteY7374" fmla="*/ 204427 h 2007826"/>
              <a:gd name="connsiteX7375" fmla="*/ 7527321 w 12192000"/>
              <a:gd name="connsiteY7375" fmla="*/ 212524 h 2007826"/>
              <a:gd name="connsiteX7376" fmla="*/ 7536560 w 12192000"/>
              <a:gd name="connsiteY7376" fmla="*/ 208999 h 2007826"/>
              <a:gd name="connsiteX7377" fmla="*/ 7550848 w 12192000"/>
              <a:gd name="connsiteY7377" fmla="*/ 210333 h 2007826"/>
              <a:gd name="connsiteX7378" fmla="*/ 7572327 w 12192000"/>
              <a:gd name="connsiteY7378" fmla="*/ 218144 h 2007826"/>
              <a:gd name="connsiteX7379" fmla="*/ 7572850 w 12192000"/>
              <a:gd name="connsiteY7379" fmla="*/ 207856 h 2007826"/>
              <a:gd name="connsiteX7380" fmla="*/ 7600092 w 12192000"/>
              <a:gd name="connsiteY7380" fmla="*/ 216191 h 2007826"/>
              <a:gd name="connsiteX7381" fmla="*/ 7609712 w 12192000"/>
              <a:gd name="connsiteY7381" fmla="*/ 222669 h 2007826"/>
              <a:gd name="connsiteX7382" fmla="*/ 7611141 w 12192000"/>
              <a:gd name="connsiteY7382" fmla="*/ 214429 h 2007826"/>
              <a:gd name="connsiteX7383" fmla="*/ 7619999 w 12192000"/>
              <a:gd name="connsiteY7383" fmla="*/ 218954 h 2007826"/>
              <a:gd name="connsiteX7384" fmla="*/ 7628334 w 12192000"/>
              <a:gd name="connsiteY7384" fmla="*/ 214763 h 2007826"/>
              <a:gd name="connsiteX7385" fmla="*/ 7628095 w 12192000"/>
              <a:gd name="connsiteY7385" fmla="*/ 221955 h 2007826"/>
              <a:gd name="connsiteX7386" fmla="*/ 7646526 w 12192000"/>
              <a:gd name="connsiteY7386" fmla="*/ 226432 h 2007826"/>
              <a:gd name="connsiteX7387" fmla="*/ 7650384 w 12192000"/>
              <a:gd name="connsiteY7387" fmla="*/ 218859 h 2007826"/>
              <a:gd name="connsiteX7388" fmla="*/ 7670434 w 12192000"/>
              <a:gd name="connsiteY7388" fmla="*/ 227289 h 2007826"/>
              <a:gd name="connsiteX7389" fmla="*/ 7684150 w 12192000"/>
              <a:gd name="connsiteY7389" fmla="*/ 225384 h 2007826"/>
              <a:gd name="connsiteX7390" fmla="*/ 7730775 w 12192000"/>
              <a:gd name="connsiteY7390" fmla="*/ 227575 h 2007826"/>
              <a:gd name="connsiteX7391" fmla="*/ 7735585 w 12192000"/>
              <a:gd name="connsiteY7391" fmla="*/ 242435 h 2007826"/>
              <a:gd name="connsiteX7392" fmla="*/ 7715011 w 12192000"/>
              <a:gd name="connsiteY7392" fmla="*/ 242102 h 2007826"/>
              <a:gd name="connsiteX7393" fmla="*/ 7715440 w 12192000"/>
              <a:gd name="connsiteY7393" fmla="*/ 234624 h 2007826"/>
              <a:gd name="connsiteX7394" fmla="*/ 7702295 w 12192000"/>
              <a:gd name="connsiteY7394" fmla="*/ 235243 h 2007826"/>
              <a:gd name="connsiteX7395" fmla="*/ 7689913 w 12192000"/>
              <a:gd name="connsiteY7395" fmla="*/ 238244 h 2007826"/>
              <a:gd name="connsiteX7396" fmla="*/ 7682959 w 12192000"/>
              <a:gd name="connsiteY7396" fmla="*/ 231004 h 2007826"/>
              <a:gd name="connsiteX7397" fmla="*/ 7681579 w 12192000"/>
              <a:gd name="connsiteY7397" fmla="*/ 237101 h 2007826"/>
              <a:gd name="connsiteX7398" fmla="*/ 7664672 w 12192000"/>
              <a:gd name="connsiteY7398" fmla="*/ 235053 h 2007826"/>
              <a:gd name="connsiteX7399" fmla="*/ 7660290 w 12192000"/>
              <a:gd name="connsiteY7399" fmla="*/ 228909 h 2007826"/>
              <a:gd name="connsiteX7400" fmla="*/ 7646098 w 12192000"/>
              <a:gd name="connsiteY7400" fmla="*/ 233052 h 2007826"/>
              <a:gd name="connsiteX7401" fmla="*/ 7630906 w 12192000"/>
              <a:gd name="connsiteY7401" fmla="*/ 226765 h 2007826"/>
              <a:gd name="connsiteX7402" fmla="*/ 7627572 w 12192000"/>
              <a:gd name="connsiteY7402" fmla="*/ 232338 h 2007826"/>
              <a:gd name="connsiteX7403" fmla="*/ 7583995 w 12192000"/>
              <a:gd name="connsiteY7403" fmla="*/ 223383 h 2007826"/>
              <a:gd name="connsiteX7404" fmla="*/ 7574708 w 12192000"/>
              <a:gd name="connsiteY7404" fmla="*/ 227718 h 2007826"/>
              <a:gd name="connsiteX7405" fmla="*/ 7567945 w 12192000"/>
              <a:gd name="connsiteY7405" fmla="*/ 221288 h 2007826"/>
              <a:gd name="connsiteX7406" fmla="*/ 7570374 w 12192000"/>
              <a:gd name="connsiteY7406" fmla="*/ 230433 h 2007826"/>
              <a:gd name="connsiteX7407" fmla="*/ 7546704 w 12192000"/>
              <a:gd name="connsiteY7407" fmla="*/ 217858 h 2007826"/>
              <a:gd name="connsiteX7408" fmla="*/ 7531702 w 12192000"/>
              <a:gd name="connsiteY7408" fmla="*/ 217811 h 2007826"/>
              <a:gd name="connsiteX7409" fmla="*/ 7528226 w 12192000"/>
              <a:gd name="connsiteY7409" fmla="*/ 222478 h 2007826"/>
              <a:gd name="connsiteX7410" fmla="*/ 7509938 w 12192000"/>
              <a:gd name="connsiteY7410" fmla="*/ 222860 h 2007826"/>
              <a:gd name="connsiteX7411" fmla="*/ 7511938 w 12192000"/>
              <a:gd name="connsiteY7411" fmla="*/ 203379 h 2007826"/>
              <a:gd name="connsiteX7412" fmla="*/ 7071098 w 12192000"/>
              <a:gd name="connsiteY7412" fmla="*/ 203276 h 2007826"/>
              <a:gd name="connsiteX7413" fmla="*/ 7064882 w 12192000"/>
              <a:gd name="connsiteY7413" fmla="*/ 204093 h 2007826"/>
              <a:gd name="connsiteX7414" fmla="*/ 7071098 w 12192000"/>
              <a:gd name="connsiteY7414" fmla="*/ 203276 h 2007826"/>
              <a:gd name="connsiteX7415" fmla="*/ 3574418 w 12192000"/>
              <a:gd name="connsiteY7415" fmla="*/ 203200 h 2007826"/>
              <a:gd name="connsiteX7416" fmla="*/ 3568309 w 12192000"/>
              <a:gd name="connsiteY7416" fmla="*/ 203997 h 2007826"/>
              <a:gd name="connsiteX7417" fmla="*/ 3574418 w 12192000"/>
              <a:gd name="connsiteY7417" fmla="*/ 203200 h 2007826"/>
              <a:gd name="connsiteX7418" fmla="*/ 7107790 w 12192000"/>
              <a:gd name="connsiteY7418" fmla="*/ 203197 h 2007826"/>
              <a:gd name="connsiteX7419" fmla="*/ 7101601 w 12192000"/>
              <a:gd name="connsiteY7419" fmla="*/ 204188 h 2007826"/>
              <a:gd name="connsiteX7420" fmla="*/ 7107790 w 12192000"/>
              <a:gd name="connsiteY7420" fmla="*/ 203197 h 2007826"/>
              <a:gd name="connsiteX7421" fmla="*/ 7045315 w 12192000"/>
              <a:gd name="connsiteY7421" fmla="*/ 203057 h 2007826"/>
              <a:gd name="connsiteX7422" fmla="*/ 7039261 w 12192000"/>
              <a:gd name="connsiteY7422" fmla="*/ 204236 h 2007826"/>
              <a:gd name="connsiteX7423" fmla="*/ 7045315 w 12192000"/>
              <a:gd name="connsiteY7423" fmla="*/ 203057 h 2007826"/>
              <a:gd name="connsiteX7424" fmla="*/ 7114984 w 12192000"/>
              <a:gd name="connsiteY7424" fmla="*/ 202855 h 2007826"/>
              <a:gd name="connsiteX7425" fmla="*/ 7144417 w 12192000"/>
              <a:gd name="connsiteY7425" fmla="*/ 209190 h 2007826"/>
              <a:gd name="connsiteX7426" fmla="*/ 7144417 w 12192000"/>
              <a:gd name="connsiteY7426" fmla="*/ 212333 h 2007826"/>
              <a:gd name="connsiteX7427" fmla="*/ 7127462 w 12192000"/>
              <a:gd name="connsiteY7427" fmla="*/ 213667 h 2007826"/>
              <a:gd name="connsiteX7428" fmla="*/ 7118747 w 12192000"/>
              <a:gd name="connsiteY7428" fmla="*/ 205856 h 2007826"/>
              <a:gd name="connsiteX7429" fmla="*/ 7115698 w 12192000"/>
              <a:gd name="connsiteY7429" fmla="*/ 212667 h 2007826"/>
              <a:gd name="connsiteX7430" fmla="*/ 7114984 w 12192000"/>
              <a:gd name="connsiteY7430" fmla="*/ 202855 h 2007826"/>
              <a:gd name="connsiteX7431" fmla="*/ 7085099 w 12192000"/>
              <a:gd name="connsiteY7431" fmla="*/ 202326 h 2007826"/>
              <a:gd name="connsiteX7432" fmla="*/ 7095220 w 12192000"/>
              <a:gd name="connsiteY7432" fmla="*/ 205094 h 2007826"/>
              <a:gd name="connsiteX7433" fmla="*/ 7077265 w 12192000"/>
              <a:gd name="connsiteY7433" fmla="*/ 206665 h 2007826"/>
              <a:gd name="connsiteX7434" fmla="*/ 7085099 w 12192000"/>
              <a:gd name="connsiteY7434" fmla="*/ 202326 h 2007826"/>
              <a:gd name="connsiteX7435" fmla="*/ 7029545 w 12192000"/>
              <a:gd name="connsiteY7435" fmla="*/ 201283 h 2007826"/>
              <a:gd name="connsiteX7436" fmla="*/ 7029545 w 12192000"/>
              <a:gd name="connsiteY7436" fmla="*/ 201283 h 2007826"/>
              <a:gd name="connsiteX7437" fmla="*/ 3515303 w 12192000"/>
              <a:gd name="connsiteY7437" fmla="*/ 200616 h 2007826"/>
              <a:gd name="connsiteX7438" fmla="*/ 3514636 w 12192000"/>
              <a:gd name="connsiteY7438" fmla="*/ 206760 h 2007826"/>
              <a:gd name="connsiteX7439" fmla="*/ 3489282 w 12192000"/>
              <a:gd name="connsiteY7439" fmla="*/ 207665 h 2007826"/>
              <a:gd name="connsiteX7440" fmla="*/ 3481656 w 12192000"/>
              <a:gd name="connsiteY7440" fmla="*/ 211809 h 2007826"/>
              <a:gd name="connsiteX7441" fmla="*/ 3482182 w 12192000"/>
              <a:gd name="connsiteY7441" fmla="*/ 205951 h 2007826"/>
              <a:gd name="connsiteX7442" fmla="*/ 3515303 w 12192000"/>
              <a:gd name="connsiteY7442" fmla="*/ 200616 h 2007826"/>
              <a:gd name="connsiteX7443" fmla="*/ 6985777 w 12192000"/>
              <a:gd name="connsiteY7443" fmla="*/ 200378 h 2007826"/>
              <a:gd name="connsiteX7444" fmla="*/ 6968156 w 12192000"/>
              <a:gd name="connsiteY7444" fmla="*/ 200664 h 2007826"/>
              <a:gd name="connsiteX7445" fmla="*/ 6985777 w 12192000"/>
              <a:gd name="connsiteY7445" fmla="*/ 200378 h 2007826"/>
              <a:gd name="connsiteX7446" fmla="*/ 7735804 w 12192000"/>
              <a:gd name="connsiteY7446" fmla="*/ 198579 h 2007826"/>
              <a:gd name="connsiteX7447" fmla="*/ 7729776 w 12192000"/>
              <a:gd name="connsiteY7447" fmla="*/ 199664 h 2007826"/>
              <a:gd name="connsiteX7448" fmla="*/ 7735804 w 12192000"/>
              <a:gd name="connsiteY7448" fmla="*/ 198579 h 2007826"/>
              <a:gd name="connsiteX7449" fmla="*/ 6997893 w 12192000"/>
              <a:gd name="connsiteY7449" fmla="*/ 198372 h 2007826"/>
              <a:gd name="connsiteX7450" fmla="*/ 6991778 w 12192000"/>
              <a:gd name="connsiteY7450" fmla="*/ 199330 h 2007826"/>
              <a:gd name="connsiteX7451" fmla="*/ 6997893 w 12192000"/>
              <a:gd name="connsiteY7451" fmla="*/ 198372 h 2007826"/>
              <a:gd name="connsiteX7452" fmla="*/ 6912399 w 12192000"/>
              <a:gd name="connsiteY7452" fmla="*/ 198342 h 2007826"/>
              <a:gd name="connsiteX7453" fmla="*/ 6906244 w 12192000"/>
              <a:gd name="connsiteY7453" fmla="*/ 199473 h 2007826"/>
              <a:gd name="connsiteX7454" fmla="*/ 6912399 w 12192000"/>
              <a:gd name="connsiteY7454" fmla="*/ 198342 h 2007826"/>
              <a:gd name="connsiteX7455" fmla="*/ 6951922 w 12192000"/>
              <a:gd name="connsiteY7455" fmla="*/ 197508 h 2007826"/>
              <a:gd name="connsiteX7456" fmla="*/ 6961917 w 12192000"/>
              <a:gd name="connsiteY7456" fmla="*/ 199901 h 2007826"/>
              <a:gd name="connsiteX7457" fmla="*/ 6944534 w 12192000"/>
              <a:gd name="connsiteY7457" fmla="*/ 202188 h 2007826"/>
              <a:gd name="connsiteX7458" fmla="*/ 6951922 w 12192000"/>
              <a:gd name="connsiteY7458" fmla="*/ 197508 h 2007826"/>
              <a:gd name="connsiteX7459" fmla="*/ 6896291 w 12192000"/>
              <a:gd name="connsiteY7459" fmla="*/ 195758 h 2007826"/>
              <a:gd name="connsiteX7460" fmla="*/ 6896291 w 12192000"/>
              <a:gd name="connsiteY7460" fmla="*/ 195758 h 2007826"/>
              <a:gd name="connsiteX7461" fmla="*/ 7706344 w 12192000"/>
              <a:gd name="connsiteY7461" fmla="*/ 195282 h 2007826"/>
              <a:gd name="connsiteX7462" fmla="*/ 7706344 w 12192000"/>
              <a:gd name="connsiteY7462" fmla="*/ 195282 h 2007826"/>
              <a:gd name="connsiteX7463" fmla="*/ 7717345 w 12192000"/>
              <a:gd name="connsiteY7463" fmla="*/ 195044 h 2007826"/>
              <a:gd name="connsiteX7464" fmla="*/ 7724632 w 12192000"/>
              <a:gd name="connsiteY7464" fmla="*/ 203188 h 2007826"/>
              <a:gd name="connsiteX7465" fmla="*/ 7717345 w 12192000"/>
              <a:gd name="connsiteY7465" fmla="*/ 195044 h 2007826"/>
              <a:gd name="connsiteX7466" fmla="*/ 3548805 w 12192000"/>
              <a:gd name="connsiteY7466" fmla="*/ 194758 h 2007826"/>
              <a:gd name="connsiteX7467" fmla="*/ 3548805 w 12192000"/>
              <a:gd name="connsiteY7467" fmla="*/ 194758 h 2007826"/>
              <a:gd name="connsiteX7468" fmla="*/ 7684890 w 12192000"/>
              <a:gd name="connsiteY7468" fmla="*/ 193933 h 2007826"/>
              <a:gd name="connsiteX7469" fmla="*/ 7678674 w 12192000"/>
              <a:gd name="connsiteY7469" fmla="*/ 194663 h 2007826"/>
              <a:gd name="connsiteX7470" fmla="*/ 7684890 w 12192000"/>
              <a:gd name="connsiteY7470" fmla="*/ 193933 h 2007826"/>
              <a:gd name="connsiteX7471" fmla="*/ 7398876 w 12192000"/>
              <a:gd name="connsiteY7471" fmla="*/ 192614 h 2007826"/>
              <a:gd name="connsiteX7472" fmla="*/ 7399257 w 12192000"/>
              <a:gd name="connsiteY7472" fmla="*/ 204902 h 2007826"/>
              <a:gd name="connsiteX7473" fmla="*/ 7407972 w 12192000"/>
              <a:gd name="connsiteY7473" fmla="*/ 199235 h 2007826"/>
              <a:gd name="connsiteX7474" fmla="*/ 7442405 w 12192000"/>
              <a:gd name="connsiteY7474" fmla="*/ 204569 h 2007826"/>
              <a:gd name="connsiteX7475" fmla="*/ 7455788 w 12192000"/>
              <a:gd name="connsiteY7475" fmla="*/ 208189 h 2007826"/>
              <a:gd name="connsiteX7476" fmla="*/ 7462122 w 12192000"/>
              <a:gd name="connsiteY7476" fmla="*/ 196996 h 2007826"/>
              <a:gd name="connsiteX7477" fmla="*/ 7463075 w 12192000"/>
              <a:gd name="connsiteY7477" fmla="*/ 207713 h 2007826"/>
              <a:gd name="connsiteX7478" fmla="*/ 7492078 w 12192000"/>
              <a:gd name="connsiteY7478" fmla="*/ 219429 h 2007826"/>
              <a:gd name="connsiteX7479" fmla="*/ 7477267 w 12192000"/>
              <a:gd name="connsiteY7479" fmla="*/ 212047 h 2007826"/>
              <a:gd name="connsiteX7480" fmla="*/ 7476981 w 12192000"/>
              <a:gd name="connsiteY7480" fmla="*/ 218096 h 2007826"/>
              <a:gd name="connsiteX7481" fmla="*/ 7460265 w 12192000"/>
              <a:gd name="connsiteY7481" fmla="*/ 215810 h 2007826"/>
              <a:gd name="connsiteX7482" fmla="*/ 7431309 w 12192000"/>
              <a:gd name="connsiteY7482" fmla="*/ 208760 h 2007826"/>
              <a:gd name="connsiteX7483" fmla="*/ 7421069 w 12192000"/>
              <a:gd name="connsiteY7483" fmla="*/ 213714 h 2007826"/>
              <a:gd name="connsiteX7484" fmla="*/ 7419307 w 12192000"/>
              <a:gd name="connsiteY7484" fmla="*/ 209380 h 2007826"/>
              <a:gd name="connsiteX7485" fmla="*/ 7395304 w 12192000"/>
              <a:gd name="connsiteY7485" fmla="*/ 208856 h 2007826"/>
              <a:gd name="connsiteX7486" fmla="*/ 7398876 w 12192000"/>
              <a:gd name="connsiteY7486" fmla="*/ 192614 h 2007826"/>
              <a:gd name="connsiteX7487" fmla="*/ 7668101 w 12192000"/>
              <a:gd name="connsiteY7487" fmla="*/ 190567 h 2007826"/>
              <a:gd name="connsiteX7488" fmla="*/ 7668101 w 12192000"/>
              <a:gd name="connsiteY7488" fmla="*/ 190567 h 2007826"/>
              <a:gd name="connsiteX7489" fmla="*/ 6805945 w 12192000"/>
              <a:gd name="connsiteY7489" fmla="*/ 190519 h 2007826"/>
              <a:gd name="connsiteX7490" fmla="*/ 6824709 w 12192000"/>
              <a:gd name="connsiteY7490" fmla="*/ 192281 h 2007826"/>
              <a:gd name="connsiteX7491" fmla="*/ 6805945 w 12192000"/>
              <a:gd name="connsiteY7491" fmla="*/ 190519 h 2007826"/>
              <a:gd name="connsiteX7492" fmla="*/ 7654005 w 12192000"/>
              <a:gd name="connsiteY7492" fmla="*/ 190043 h 2007826"/>
              <a:gd name="connsiteX7493" fmla="*/ 7654005 w 12192000"/>
              <a:gd name="connsiteY7493" fmla="*/ 190043 h 2007826"/>
              <a:gd name="connsiteX7494" fmla="*/ 3607487 w 12192000"/>
              <a:gd name="connsiteY7494" fmla="*/ 188666 h 2007826"/>
              <a:gd name="connsiteX7495" fmla="*/ 3601442 w 12192000"/>
              <a:gd name="connsiteY7495" fmla="*/ 189423 h 2007826"/>
              <a:gd name="connsiteX7496" fmla="*/ 3607487 w 12192000"/>
              <a:gd name="connsiteY7496" fmla="*/ 188666 h 2007826"/>
              <a:gd name="connsiteX7497" fmla="*/ 7322391 w 12192000"/>
              <a:gd name="connsiteY7497" fmla="*/ 187994 h 2007826"/>
              <a:gd name="connsiteX7498" fmla="*/ 7327868 w 12192000"/>
              <a:gd name="connsiteY7498" fmla="*/ 198187 h 2007826"/>
              <a:gd name="connsiteX7499" fmla="*/ 7332439 w 12192000"/>
              <a:gd name="connsiteY7499" fmla="*/ 188661 h 2007826"/>
              <a:gd name="connsiteX7500" fmla="*/ 7343155 w 12192000"/>
              <a:gd name="connsiteY7500" fmla="*/ 200663 h 2007826"/>
              <a:gd name="connsiteX7501" fmla="*/ 7343965 w 12192000"/>
              <a:gd name="connsiteY7501" fmla="*/ 189375 h 2007826"/>
              <a:gd name="connsiteX7502" fmla="*/ 7348204 w 12192000"/>
              <a:gd name="connsiteY7502" fmla="*/ 189280 h 2007826"/>
              <a:gd name="connsiteX7503" fmla="*/ 7349394 w 12192000"/>
              <a:gd name="connsiteY7503" fmla="*/ 200568 h 2007826"/>
              <a:gd name="connsiteX7504" fmla="*/ 7359681 w 12192000"/>
              <a:gd name="connsiteY7504" fmla="*/ 189804 h 2007826"/>
              <a:gd name="connsiteX7505" fmla="*/ 7363443 w 12192000"/>
              <a:gd name="connsiteY7505" fmla="*/ 189328 h 2007826"/>
              <a:gd name="connsiteX7506" fmla="*/ 7357966 w 12192000"/>
              <a:gd name="connsiteY7506" fmla="*/ 198330 h 2007826"/>
              <a:gd name="connsiteX7507" fmla="*/ 7385255 w 12192000"/>
              <a:gd name="connsiteY7507" fmla="*/ 195472 h 2007826"/>
              <a:gd name="connsiteX7508" fmla="*/ 7391495 w 12192000"/>
              <a:gd name="connsiteY7508" fmla="*/ 209808 h 2007826"/>
              <a:gd name="connsiteX7509" fmla="*/ 7375445 w 12192000"/>
              <a:gd name="connsiteY7509" fmla="*/ 209142 h 2007826"/>
              <a:gd name="connsiteX7510" fmla="*/ 7365158 w 12192000"/>
              <a:gd name="connsiteY7510" fmla="*/ 204188 h 2007826"/>
              <a:gd name="connsiteX7511" fmla="*/ 7345869 w 12192000"/>
              <a:gd name="connsiteY7511" fmla="*/ 206331 h 2007826"/>
              <a:gd name="connsiteX7512" fmla="*/ 7331010 w 12192000"/>
              <a:gd name="connsiteY7512" fmla="*/ 206141 h 2007826"/>
              <a:gd name="connsiteX7513" fmla="*/ 7311818 w 12192000"/>
              <a:gd name="connsiteY7513" fmla="*/ 197663 h 2007826"/>
              <a:gd name="connsiteX7514" fmla="*/ 7322391 w 12192000"/>
              <a:gd name="connsiteY7514" fmla="*/ 187994 h 2007826"/>
              <a:gd name="connsiteX7515" fmla="*/ 6781847 w 12192000"/>
              <a:gd name="connsiteY7515" fmla="*/ 187184 h 2007826"/>
              <a:gd name="connsiteX7516" fmla="*/ 6781847 w 12192000"/>
              <a:gd name="connsiteY7516" fmla="*/ 187184 h 2007826"/>
              <a:gd name="connsiteX7517" fmla="*/ 7630001 w 12192000"/>
              <a:gd name="connsiteY7517" fmla="*/ 186994 h 2007826"/>
              <a:gd name="connsiteX7518" fmla="*/ 7630001 w 12192000"/>
              <a:gd name="connsiteY7518" fmla="*/ 186994 h 2007826"/>
              <a:gd name="connsiteX7519" fmla="*/ 7616095 w 12192000"/>
              <a:gd name="connsiteY7519" fmla="*/ 186423 h 2007826"/>
              <a:gd name="connsiteX7520" fmla="*/ 7616095 w 12192000"/>
              <a:gd name="connsiteY7520" fmla="*/ 186423 h 2007826"/>
              <a:gd name="connsiteX7521" fmla="*/ 7570092 w 12192000"/>
              <a:gd name="connsiteY7521" fmla="*/ 183968 h 2007826"/>
              <a:gd name="connsiteX7522" fmla="*/ 7563850 w 12192000"/>
              <a:gd name="connsiteY7522" fmla="*/ 184946 h 2007826"/>
              <a:gd name="connsiteX7523" fmla="*/ 7570092 w 12192000"/>
              <a:gd name="connsiteY7523" fmla="*/ 183968 h 2007826"/>
              <a:gd name="connsiteX7524" fmla="*/ 3631410 w 12192000"/>
              <a:gd name="connsiteY7524" fmla="*/ 183148 h 2007826"/>
              <a:gd name="connsiteX7525" fmla="*/ 3643518 w 12192000"/>
              <a:gd name="connsiteY7525" fmla="*/ 185422 h 2007826"/>
              <a:gd name="connsiteX7526" fmla="*/ 3621766 w 12192000"/>
              <a:gd name="connsiteY7526" fmla="*/ 188518 h 2007826"/>
              <a:gd name="connsiteX7527" fmla="*/ 3631410 w 12192000"/>
              <a:gd name="connsiteY7527" fmla="*/ 183148 h 2007826"/>
              <a:gd name="connsiteX7528" fmla="*/ 6653212 w 12192000"/>
              <a:gd name="connsiteY7528" fmla="*/ 182898 h 2007826"/>
              <a:gd name="connsiteX7529" fmla="*/ 6671357 w 12192000"/>
              <a:gd name="connsiteY7529" fmla="*/ 185851 h 2007826"/>
              <a:gd name="connsiteX7530" fmla="*/ 6653212 w 12192000"/>
              <a:gd name="connsiteY7530" fmla="*/ 182898 h 2007826"/>
              <a:gd name="connsiteX7531" fmla="*/ 7577709 w 12192000"/>
              <a:gd name="connsiteY7531" fmla="*/ 182517 h 2007826"/>
              <a:gd name="connsiteX7532" fmla="*/ 7577709 w 12192000"/>
              <a:gd name="connsiteY7532" fmla="*/ 182517 h 2007826"/>
              <a:gd name="connsiteX7533" fmla="*/ 6629400 w 12192000"/>
              <a:gd name="connsiteY7533" fmla="*/ 181469 h 2007826"/>
              <a:gd name="connsiteX7534" fmla="*/ 6629400 w 12192000"/>
              <a:gd name="connsiteY7534" fmla="*/ 181469 h 2007826"/>
              <a:gd name="connsiteX7535" fmla="*/ 7553849 w 12192000"/>
              <a:gd name="connsiteY7535" fmla="*/ 181088 h 2007826"/>
              <a:gd name="connsiteX7536" fmla="*/ 7553849 w 12192000"/>
              <a:gd name="connsiteY7536" fmla="*/ 181088 h 2007826"/>
              <a:gd name="connsiteX7537" fmla="*/ 4282166 w 12192000"/>
              <a:gd name="connsiteY7537" fmla="*/ 180469 h 2007826"/>
              <a:gd name="connsiteX7538" fmla="*/ 4282166 w 12192000"/>
              <a:gd name="connsiteY7538" fmla="*/ 180469 h 2007826"/>
              <a:gd name="connsiteX7539" fmla="*/ 6615588 w 12192000"/>
              <a:gd name="connsiteY7539" fmla="*/ 180373 h 2007826"/>
              <a:gd name="connsiteX7540" fmla="*/ 6615588 w 12192000"/>
              <a:gd name="connsiteY7540" fmla="*/ 180373 h 2007826"/>
              <a:gd name="connsiteX7541" fmla="*/ 7531409 w 12192000"/>
              <a:gd name="connsiteY7541" fmla="*/ 179606 h 2007826"/>
              <a:gd name="connsiteX7542" fmla="*/ 7525274 w 12192000"/>
              <a:gd name="connsiteY7542" fmla="*/ 180088 h 2007826"/>
              <a:gd name="connsiteX7543" fmla="*/ 7531409 w 12192000"/>
              <a:gd name="connsiteY7543" fmla="*/ 179606 h 2007826"/>
              <a:gd name="connsiteX7544" fmla="*/ 6608196 w 12192000"/>
              <a:gd name="connsiteY7544" fmla="*/ 179389 h 2007826"/>
              <a:gd name="connsiteX7545" fmla="*/ 6601920 w 12192000"/>
              <a:gd name="connsiteY7545" fmla="*/ 180373 h 2007826"/>
              <a:gd name="connsiteX7546" fmla="*/ 6608196 w 12192000"/>
              <a:gd name="connsiteY7546" fmla="*/ 179389 h 2007826"/>
              <a:gd name="connsiteX7547" fmla="*/ 6578828 w 12192000"/>
              <a:gd name="connsiteY7547" fmla="*/ 178064 h 2007826"/>
              <a:gd name="connsiteX7548" fmla="*/ 6595348 w 12192000"/>
              <a:gd name="connsiteY7548" fmla="*/ 183136 h 2007826"/>
              <a:gd name="connsiteX7549" fmla="*/ 6563201 w 12192000"/>
              <a:gd name="connsiteY7549" fmla="*/ 183136 h 2007826"/>
              <a:gd name="connsiteX7550" fmla="*/ 6578828 w 12192000"/>
              <a:gd name="connsiteY7550" fmla="*/ 178064 h 2007826"/>
              <a:gd name="connsiteX7551" fmla="*/ 6539150 w 12192000"/>
              <a:gd name="connsiteY7551" fmla="*/ 177230 h 2007826"/>
              <a:gd name="connsiteX7552" fmla="*/ 6557914 w 12192000"/>
              <a:gd name="connsiteY7552" fmla="*/ 178135 h 2007826"/>
              <a:gd name="connsiteX7553" fmla="*/ 6539150 w 12192000"/>
              <a:gd name="connsiteY7553" fmla="*/ 177230 h 2007826"/>
              <a:gd name="connsiteX7554" fmla="*/ 7515464 w 12192000"/>
              <a:gd name="connsiteY7554" fmla="*/ 177040 h 2007826"/>
              <a:gd name="connsiteX7555" fmla="*/ 7515464 w 12192000"/>
              <a:gd name="connsiteY7555" fmla="*/ 177040 h 2007826"/>
              <a:gd name="connsiteX7556" fmla="*/ 7172254 w 12192000"/>
              <a:gd name="connsiteY7556" fmla="*/ 176344 h 2007826"/>
              <a:gd name="connsiteX7557" fmla="*/ 7235904 w 12192000"/>
              <a:gd name="connsiteY7557" fmla="*/ 180564 h 2007826"/>
              <a:gd name="connsiteX7558" fmla="*/ 7234237 w 12192000"/>
              <a:gd name="connsiteY7558" fmla="*/ 190804 h 2007826"/>
              <a:gd name="connsiteX7559" fmla="*/ 7246953 w 12192000"/>
              <a:gd name="connsiteY7559" fmla="*/ 178944 h 2007826"/>
              <a:gd name="connsiteX7560" fmla="*/ 7249715 w 12192000"/>
              <a:gd name="connsiteY7560" fmla="*/ 191185 h 2007826"/>
              <a:gd name="connsiteX7561" fmla="*/ 7255669 w 12192000"/>
              <a:gd name="connsiteY7561" fmla="*/ 179706 h 2007826"/>
              <a:gd name="connsiteX7562" fmla="*/ 7259097 w 12192000"/>
              <a:gd name="connsiteY7562" fmla="*/ 188423 h 2007826"/>
              <a:gd name="connsiteX7563" fmla="*/ 7271480 w 12192000"/>
              <a:gd name="connsiteY7563" fmla="*/ 183803 h 2007826"/>
              <a:gd name="connsiteX7564" fmla="*/ 7272623 w 12192000"/>
              <a:gd name="connsiteY7564" fmla="*/ 191042 h 2007826"/>
              <a:gd name="connsiteX7565" fmla="*/ 7289054 w 12192000"/>
              <a:gd name="connsiteY7565" fmla="*/ 188232 h 2007826"/>
              <a:gd name="connsiteX7566" fmla="*/ 7301151 w 12192000"/>
              <a:gd name="connsiteY7566" fmla="*/ 183374 h 2007826"/>
              <a:gd name="connsiteX7567" fmla="*/ 7297864 w 12192000"/>
              <a:gd name="connsiteY7567" fmla="*/ 194948 h 2007826"/>
              <a:gd name="connsiteX7568" fmla="*/ 7307342 w 12192000"/>
              <a:gd name="connsiteY7568" fmla="*/ 185136 h 2007826"/>
              <a:gd name="connsiteX7569" fmla="*/ 7310342 w 12192000"/>
              <a:gd name="connsiteY7569" fmla="*/ 184469 h 2007826"/>
              <a:gd name="connsiteX7570" fmla="*/ 7308389 w 12192000"/>
              <a:gd name="connsiteY7570" fmla="*/ 205808 h 2007826"/>
              <a:gd name="connsiteX7571" fmla="*/ 7304817 w 12192000"/>
              <a:gd name="connsiteY7571" fmla="*/ 198425 h 2007826"/>
              <a:gd name="connsiteX7572" fmla="*/ 7294483 w 12192000"/>
              <a:gd name="connsiteY7572" fmla="*/ 203521 h 2007826"/>
              <a:gd name="connsiteX7573" fmla="*/ 7251430 w 12192000"/>
              <a:gd name="connsiteY7573" fmla="*/ 195329 h 2007826"/>
              <a:gd name="connsiteX7574" fmla="*/ 7234094 w 12192000"/>
              <a:gd name="connsiteY7574" fmla="*/ 193805 h 2007826"/>
              <a:gd name="connsiteX7575" fmla="*/ 7235761 w 12192000"/>
              <a:gd name="connsiteY7575" fmla="*/ 200664 h 2007826"/>
              <a:gd name="connsiteX7576" fmla="*/ 7215473 w 12192000"/>
              <a:gd name="connsiteY7576" fmla="*/ 194281 h 2007826"/>
              <a:gd name="connsiteX7577" fmla="*/ 7215187 w 12192000"/>
              <a:gd name="connsiteY7577" fmla="*/ 186756 h 2007826"/>
              <a:gd name="connsiteX7578" fmla="*/ 7177420 w 12192000"/>
              <a:gd name="connsiteY7578" fmla="*/ 193805 h 2007826"/>
              <a:gd name="connsiteX7579" fmla="*/ 7176849 w 12192000"/>
              <a:gd name="connsiteY7579" fmla="*/ 189566 h 2007826"/>
              <a:gd name="connsiteX7580" fmla="*/ 7151465 w 12192000"/>
              <a:gd name="connsiteY7580" fmla="*/ 179135 h 2007826"/>
              <a:gd name="connsiteX7581" fmla="*/ 7172254 w 12192000"/>
              <a:gd name="connsiteY7581" fmla="*/ 176344 h 2007826"/>
              <a:gd name="connsiteX7582" fmla="*/ 5208691 w 12192000"/>
              <a:gd name="connsiteY7582" fmla="*/ 174770 h 2007826"/>
              <a:gd name="connsiteX7583" fmla="*/ 5202449 w 12192000"/>
              <a:gd name="connsiteY7583" fmla="*/ 175420 h 2007826"/>
              <a:gd name="connsiteX7584" fmla="*/ 5208691 w 12192000"/>
              <a:gd name="connsiteY7584" fmla="*/ 174770 h 2007826"/>
              <a:gd name="connsiteX7585" fmla="*/ 6493149 w 12192000"/>
              <a:gd name="connsiteY7585" fmla="*/ 174762 h 2007826"/>
              <a:gd name="connsiteX7586" fmla="*/ 6487001 w 12192000"/>
              <a:gd name="connsiteY7586" fmla="*/ 175324 h 2007826"/>
              <a:gd name="connsiteX7587" fmla="*/ 6493149 w 12192000"/>
              <a:gd name="connsiteY7587" fmla="*/ 174762 h 2007826"/>
              <a:gd name="connsiteX7588" fmla="*/ 5231678 w 12192000"/>
              <a:gd name="connsiteY7588" fmla="*/ 174618 h 2007826"/>
              <a:gd name="connsiteX7589" fmla="*/ 5225576 w 12192000"/>
              <a:gd name="connsiteY7589" fmla="*/ 175515 h 2007826"/>
              <a:gd name="connsiteX7590" fmla="*/ 5231678 w 12192000"/>
              <a:gd name="connsiteY7590" fmla="*/ 174618 h 2007826"/>
              <a:gd name="connsiteX7591" fmla="*/ 4351852 w 12192000"/>
              <a:gd name="connsiteY7591" fmla="*/ 174529 h 2007826"/>
              <a:gd name="connsiteX7592" fmla="*/ 4345762 w 12192000"/>
              <a:gd name="connsiteY7592" fmla="*/ 174991 h 2007826"/>
              <a:gd name="connsiteX7593" fmla="*/ 4351852 w 12192000"/>
              <a:gd name="connsiteY7593" fmla="*/ 174529 h 2007826"/>
              <a:gd name="connsiteX7594" fmla="*/ 5183360 w 12192000"/>
              <a:gd name="connsiteY7594" fmla="*/ 174512 h 2007826"/>
              <a:gd name="connsiteX7595" fmla="*/ 5177250 w 12192000"/>
              <a:gd name="connsiteY7595" fmla="*/ 175610 h 2007826"/>
              <a:gd name="connsiteX7596" fmla="*/ 5183360 w 12192000"/>
              <a:gd name="connsiteY7596" fmla="*/ 174512 h 2007826"/>
              <a:gd name="connsiteX7597" fmla="*/ 6470708 w 12192000"/>
              <a:gd name="connsiteY7597" fmla="*/ 173866 h 2007826"/>
              <a:gd name="connsiteX7598" fmla="*/ 6480762 w 12192000"/>
              <a:gd name="connsiteY7598" fmla="*/ 176277 h 2007826"/>
              <a:gd name="connsiteX7599" fmla="*/ 6463617 w 12192000"/>
              <a:gd name="connsiteY7599" fmla="*/ 178563 h 2007826"/>
              <a:gd name="connsiteX7600" fmla="*/ 6470708 w 12192000"/>
              <a:gd name="connsiteY7600" fmla="*/ 173866 h 2007826"/>
              <a:gd name="connsiteX7601" fmla="*/ 6532721 w 12192000"/>
              <a:gd name="connsiteY7601" fmla="*/ 172896 h 2007826"/>
              <a:gd name="connsiteX7602" fmla="*/ 6526006 w 12192000"/>
              <a:gd name="connsiteY7602" fmla="*/ 184041 h 2007826"/>
              <a:gd name="connsiteX7603" fmla="*/ 6532721 w 12192000"/>
              <a:gd name="connsiteY7603" fmla="*/ 172896 h 2007826"/>
              <a:gd name="connsiteX7604" fmla="*/ 6373224 w 12192000"/>
              <a:gd name="connsiteY7604" fmla="*/ 171610 h 2007826"/>
              <a:gd name="connsiteX7605" fmla="*/ 6390322 w 12192000"/>
              <a:gd name="connsiteY7605" fmla="*/ 171705 h 2007826"/>
              <a:gd name="connsiteX7606" fmla="*/ 6373224 w 12192000"/>
              <a:gd name="connsiteY7606" fmla="*/ 171610 h 2007826"/>
              <a:gd name="connsiteX7607" fmla="*/ 7463362 w 12192000"/>
              <a:gd name="connsiteY7607" fmla="*/ 171467 h 2007826"/>
              <a:gd name="connsiteX7608" fmla="*/ 7463362 w 12192000"/>
              <a:gd name="connsiteY7608" fmla="*/ 171467 h 2007826"/>
              <a:gd name="connsiteX7609" fmla="*/ 6410194 w 12192000"/>
              <a:gd name="connsiteY7609" fmla="*/ 170955 h 2007826"/>
              <a:gd name="connsiteX7610" fmla="*/ 6417849 w 12192000"/>
              <a:gd name="connsiteY7610" fmla="*/ 177992 h 2007826"/>
              <a:gd name="connsiteX7611" fmla="*/ 6397037 w 12192000"/>
              <a:gd name="connsiteY7611" fmla="*/ 171134 h 2007826"/>
              <a:gd name="connsiteX7612" fmla="*/ 6410194 w 12192000"/>
              <a:gd name="connsiteY7612" fmla="*/ 170955 h 2007826"/>
              <a:gd name="connsiteX7613" fmla="*/ 3725954 w 12192000"/>
              <a:gd name="connsiteY7613" fmla="*/ 169990 h 2007826"/>
              <a:gd name="connsiteX7614" fmla="*/ 3748370 w 12192000"/>
              <a:gd name="connsiteY7614" fmla="*/ 170562 h 2007826"/>
              <a:gd name="connsiteX7615" fmla="*/ 3739469 w 12192000"/>
              <a:gd name="connsiteY7615" fmla="*/ 186565 h 2007826"/>
              <a:gd name="connsiteX7616" fmla="*/ 3738327 w 12192000"/>
              <a:gd name="connsiteY7616" fmla="*/ 172800 h 2007826"/>
              <a:gd name="connsiteX7617" fmla="*/ 3726381 w 12192000"/>
              <a:gd name="connsiteY7617" fmla="*/ 186375 h 2007826"/>
              <a:gd name="connsiteX7618" fmla="*/ 3728334 w 12192000"/>
              <a:gd name="connsiteY7618" fmla="*/ 177468 h 2007826"/>
              <a:gd name="connsiteX7619" fmla="*/ 3715625 w 12192000"/>
              <a:gd name="connsiteY7619" fmla="*/ 170181 h 2007826"/>
              <a:gd name="connsiteX7620" fmla="*/ 3723239 w 12192000"/>
              <a:gd name="connsiteY7620" fmla="*/ 176611 h 2007826"/>
              <a:gd name="connsiteX7621" fmla="*/ 3725954 w 12192000"/>
              <a:gd name="connsiteY7621" fmla="*/ 169990 h 2007826"/>
              <a:gd name="connsiteX7622" fmla="*/ 6424279 w 12192000"/>
              <a:gd name="connsiteY7622" fmla="*/ 169943 h 2007826"/>
              <a:gd name="connsiteX7623" fmla="*/ 6458950 w 12192000"/>
              <a:gd name="connsiteY7623" fmla="*/ 175230 h 2007826"/>
              <a:gd name="connsiteX7624" fmla="*/ 6458569 w 12192000"/>
              <a:gd name="connsiteY7624" fmla="*/ 179802 h 2007826"/>
              <a:gd name="connsiteX7625" fmla="*/ 6424660 w 12192000"/>
              <a:gd name="connsiteY7625" fmla="*/ 179850 h 2007826"/>
              <a:gd name="connsiteX7626" fmla="*/ 6424279 w 12192000"/>
              <a:gd name="connsiteY7626" fmla="*/ 169943 h 2007826"/>
              <a:gd name="connsiteX7627" fmla="*/ 6270867 w 12192000"/>
              <a:gd name="connsiteY7627" fmla="*/ 168651 h 2007826"/>
              <a:gd name="connsiteX7628" fmla="*/ 6295453 w 12192000"/>
              <a:gd name="connsiteY7628" fmla="*/ 170895 h 2007826"/>
              <a:gd name="connsiteX7629" fmla="*/ 6367175 w 12192000"/>
              <a:gd name="connsiteY7629" fmla="*/ 170419 h 2007826"/>
              <a:gd name="connsiteX7630" fmla="*/ 6367795 w 12192000"/>
              <a:gd name="connsiteY7630" fmla="*/ 175039 h 2007826"/>
              <a:gd name="connsiteX7631" fmla="*/ 6263401 w 12192000"/>
              <a:gd name="connsiteY7631" fmla="*/ 173086 h 2007826"/>
              <a:gd name="connsiteX7632" fmla="*/ 6270867 w 12192000"/>
              <a:gd name="connsiteY7632" fmla="*/ 168651 h 2007826"/>
              <a:gd name="connsiteX7633" fmla="*/ 7103459 w 12192000"/>
              <a:gd name="connsiteY7633" fmla="*/ 168609 h 2007826"/>
              <a:gd name="connsiteX7634" fmla="*/ 7105173 w 12192000"/>
              <a:gd name="connsiteY7634" fmla="*/ 181517 h 2007826"/>
              <a:gd name="connsiteX7635" fmla="*/ 7105745 w 12192000"/>
              <a:gd name="connsiteY7635" fmla="*/ 175563 h 2007826"/>
              <a:gd name="connsiteX7636" fmla="*/ 7141273 w 12192000"/>
              <a:gd name="connsiteY7636" fmla="*/ 179373 h 2007826"/>
              <a:gd name="connsiteX7637" fmla="*/ 7151607 w 12192000"/>
              <a:gd name="connsiteY7637" fmla="*/ 173515 h 2007826"/>
              <a:gd name="connsiteX7638" fmla="*/ 7147845 w 12192000"/>
              <a:gd name="connsiteY7638" fmla="*/ 190280 h 2007826"/>
              <a:gd name="connsiteX7639" fmla="*/ 7131367 w 12192000"/>
              <a:gd name="connsiteY7639" fmla="*/ 189090 h 2007826"/>
              <a:gd name="connsiteX7640" fmla="*/ 7122175 w 12192000"/>
              <a:gd name="connsiteY7640" fmla="*/ 184803 h 2007826"/>
              <a:gd name="connsiteX7641" fmla="*/ 7118413 w 12192000"/>
              <a:gd name="connsiteY7641" fmla="*/ 187994 h 2007826"/>
              <a:gd name="connsiteX7642" fmla="*/ 7066835 w 12192000"/>
              <a:gd name="connsiteY7642" fmla="*/ 183946 h 2007826"/>
              <a:gd name="connsiteX7643" fmla="*/ 7075884 w 12192000"/>
              <a:gd name="connsiteY7643" fmla="*/ 168895 h 2007826"/>
              <a:gd name="connsiteX7644" fmla="*/ 7077884 w 12192000"/>
              <a:gd name="connsiteY7644" fmla="*/ 175753 h 2007826"/>
              <a:gd name="connsiteX7645" fmla="*/ 7091838 w 12192000"/>
              <a:gd name="connsiteY7645" fmla="*/ 169133 h 2007826"/>
              <a:gd name="connsiteX7646" fmla="*/ 7088218 w 12192000"/>
              <a:gd name="connsiteY7646" fmla="*/ 178897 h 2007826"/>
              <a:gd name="connsiteX7647" fmla="*/ 7103459 w 12192000"/>
              <a:gd name="connsiteY7647" fmla="*/ 168609 h 2007826"/>
              <a:gd name="connsiteX7648" fmla="*/ 3767263 w 12192000"/>
              <a:gd name="connsiteY7648" fmla="*/ 167037 h 2007826"/>
              <a:gd name="connsiteX7649" fmla="*/ 3767263 w 12192000"/>
              <a:gd name="connsiteY7649" fmla="*/ 167037 h 2007826"/>
              <a:gd name="connsiteX7650" fmla="*/ 6987968 w 12192000"/>
              <a:gd name="connsiteY7650" fmla="*/ 166418 h 2007826"/>
              <a:gd name="connsiteX7651" fmla="*/ 6987777 w 12192000"/>
              <a:gd name="connsiteY7651" fmla="*/ 176420 h 2007826"/>
              <a:gd name="connsiteX7652" fmla="*/ 7003017 w 12192000"/>
              <a:gd name="connsiteY7652" fmla="*/ 174706 h 2007826"/>
              <a:gd name="connsiteX7653" fmla="*/ 7011733 w 12192000"/>
              <a:gd name="connsiteY7653" fmla="*/ 167942 h 2007826"/>
              <a:gd name="connsiteX7654" fmla="*/ 7017257 w 12192000"/>
              <a:gd name="connsiteY7654" fmla="*/ 175372 h 2007826"/>
              <a:gd name="connsiteX7655" fmla="*/ 7037117 w 12192000"/>
              <a:gd name="connsiteY7655" fmla="*/ 171562 h 2007826"/>
              <a:gd name="connsiteX7656" fmla="*/ 7055452 w 12192000"/>
              <a:gd name="connsiteY7656" fmla="*/ 174229 h 2007826"/>
              <a:gd name="connsiteX7657" fmla="*/ 7064168 w 12192000"/>
              <a:gd name="connsiteY7657" fmla="*/ 169800 h 2007826"/>
              <a:gd name="connsiteX7658" fmla="*/ 7056024 w 12192000"/>
              <a:gd name="connsiteY7658" fmla="*/ 185136 h 2007826"/>
              <a:gd name="connsiteX7659" fmla="*/ 7028020 w 12192000"/>
              <a:gd name="connsiteY7659" fmla="*/ 180421 h 2007826"/>
              <a:gd name="connsiteX7660" fmla="*/ 7008542 w 12192000"/>
              <a:gd name="connsiteY7660" fmla="*/ 183374 h 2007826"/>
              <a:gd name="connsiteX7661" fmla="*/ 6957773 w 12192000"/>
              <a:gd name="connsiteY7661" fmla="*/ 178992 h 2007826"/>
              <a:gd name="connsiteX7662" fmla="*/ 6957631 w 12192000"/>
              <a:gd name="connsiteY7662" fmla="*/ 171324 h 2007826"/>
              <a:gd name="connsiteX7663" fmla="*/ 6976490 w 12192000"/>
              <a:gd name="connsiteY7663" fmla="*/ 167656 h 2007826"/>
              <a:gd name="connsiteX7664" fmla="*/ 6977395 w 12192000"/>
              <a:gd name="connsiteY7664" fmla="*/ 177849 h 2007826"/>
              <a:gd name="connsiteX7665" fmla="*/ 6987968 w 12192000"/>
              <a:gd name="connsiteY7665" fmla="*/ 166418 h 2007826"/>
              <a:gd name="connsiteX7666" fmla="*/ 6264592 w 12192000"/>
              <a:gd name="connsiteY7666" fmla="*/ 165561 h 2007826"/>
              <a:gd name="connsiteX7667" fmla="*/ 6241923 w 12192000"/>
              <a:gd name="connsiteY7667" fmla="*/ 169038 h 2007826"/>
              <a:gd name="connsiteX7668" fmla="*/ 6242399 w 12192000"/>
              <a:gd name="connsiteY7668" fmla="*/ 172182 h 2007826"/>
              <a:gd name="connsiteX7669" fmla="*/ 6217348 w 12192000"/>
              <a:gd name="connsiteY7669" fmla="*/ 166180 h 2007826"/>
              <a:gd name="connsiteX7670" fmla="*/ 6255163 w 12192000"/>
              <a:gd name="connsiteY7670" fmla="*/ 168466 h 2007826"/>
              <a:gd name="connsiteX7671" fmla="*/ 7365679 w 12192000"/>
              <a:gd name="connsiteY7671" fmla="*/ 165309 h 2007826"/>
              <a:gd name="connsiteX7672" fmla="*/ 7359444 w 12192000"/>
              <a:gd name="connsiteY7672" fmla="*/ 166133 h 2007826"/>
              <a:gd name="connsiteX7673" fmla="*/ 7365679 w 12192000"/>
              <a:gd name="connsiteY7673" fmla="*/ 165309 h 2007826"/>
              <a:gd name="connsiteX7674" fmla="*/ 7387019 w 12192000"/>
              <a:gd name="connsiteY7674" fmla="*/ 163799 h 2007826"/>
              <a:gd name="connsiteX7675" fmla="*/ 7386352 w 12192000"/>
              <a:gd name="connsiteY7675" fmla="*/ 175373 h 2007826"/>
              <a:gd name="connsiteX7676" fmla="*/ 7421071 w 12192000"/>
              <a:gd name="connsiteY7676" fmla="*/ 174992 h 2007826"/>
              <a:gd name="connsiteX7677" fmla="*/ 7413546 w 12192000"/>
              <a:gd name="connsiteY7677" fmla="*/ 164608 h 2007826"/>
              <a:gd name="connsiteX7678" fmla="*/ 7406545 w 12192000"/>
              <a:gd name="connsiteY7678" fmla="*/ 173039 h 2007826"/>
              <a:gd name="connsiteX7679" fmla="*/ 7404592 w 12192000"/>
              <a:gd name="connsiteY7679" fmla="*/ 164275 h 2007826"/>
              <a:gd name="connsiteX7680" fmla="*/ 7392972 w 12192000"/>
              <a:gd name="connsiteY7680" fmla="*/ 172086 h 2007826"/>
              <a:gd name="connsiteX7681" fmla="*/ 7387019 w 12192000"/>
              <a:gd name="connsiteY7681" fmla="*/ 163799 h 2007826"/>
              <a:gd name="connsiteX7682" fmla="*/ 5757138 w 12192000"/>
              <a:gd name="connsiteY7682" fmla="*/ 162512 h 2007826"/>
              <a:gd name="connsiteX7683" fmla="*/ 5739284 w 12192000"/>
              <a:gd name="connsiteY7683" fmla="*/ 162607 h 2007826"/>
              <a:gd name="connsiteX7684" fmla="*/ 5757138 w 12192000"/>
              <a:gd name="connsiteY7684" fmla="*/ 162512 h 2007826"/>
              <a:gd name="connsiteX7685" fmla="*/ 7349252 w 12192000"/>
              <a:gd name="connsiteY7685" fmla="*/ 162036 h 2007826"/>
              <a:gd name="connsiteX7686" fmla="*/ 7349252 w 12192000"/>
              <a:gd name="connsiteY7686" fmla="*/ 162036 h 2007826"/>
              <a:gd name="connsiteX7687" fmla="*/ 5871267 w 12192000"/>
              <a:gd name="connsiteY7687" fmla="*/ 162036 h 2007826"/>
              <a:gd name="connsiteX7688" fmla="*/ 5854080 w 12192000"/>
              <a:gd name="connsiteY7688" fmla="*/ 162083 h 2007826"/>
              <a:gd name="connsiteX7689" fmla="*/ 5871267 w 12192000"/>
              <a:gd name="connsiteY7689" fmla="*/ 162036 h 2007826"/>
              <a:gd name="connsiteX7690" fmla="*/ 4243915 w 12192000"/>
              <a:gd name="connsiteY7690" fmla="*/ 161560 h 2007826"/>
              <a:gd name="connsiteX7691" fmla="*/ 4243915 w 12192000"/>
              <a:gd name="connsiteY7691" fmla="*/ 161560 h 2007826"/>
              <a:gd name="connsiteX7692" fmla="*/ 6083382 w 12192000"/>
              <a:gd name="connsiteY7692" fmla="*/ 161512 h 2007826"/>
              <a:gd name="connsiteX7693" fmla="*/ 6105762 w 12192000"/>
              <a:gd name="connsiteY7693" fmla="*/ 165703 h 2007826"/>
              <a:gd name="connsiteX7694" fmla="*/ 6215776 w 12192000"/>
              <a:gd name="connsiteY7694" fmla="*/ 165561 h 2007826"/>
              <a:gd name="connsiteX7695" fmla="*/ 6215300 w 12192000"/>
              <a:gd name="connsiteY7695" fmla="*/ 170371 h 2007826"/>
              <a:gd name="connsiteX7696" fmla="*/ 6076667 w 12192000"/>
              <a:gd name="connsiteY7696" fmla="*/ 169704 h 2007826"/>
              <a:gd name="connsiteX7697" fmla="*/ 6083382 w 12192000"/>
              <a:gd name="connsiteY7697" fmla="*/ 161512 h 2007826"/>
              <a:gd name="connsiteX7698" fmla="*/ 6017058 w 12192000"/>
              <a:gd name="connsiteY7698" fmla="*/ 161178 h 2007826"/>
              <a:gd name="connsiteX7699" fmla="*/ 6028200 w 12192000"/>
              <a:gd name="connsiteY7699" fmla="*/ 169275 h 2007826"/>
              <a:gd name="connsiteX7700" fmla="*/ 6017058 w 12192000"/>
              <a:gd name="connsiteY7700" fmla="*/ 161178 h 2007826"/>
              <a:gd name="connsiteX7701" fmla="*/ 5846523 w 12192000"/>
              <a:gd name="connsiteY7701" fmla="*/ 160508 h 2007826"/>
              <a:gd name="connsiteX7702" fmla="*/ 5840222 w 12192000"/>
              <a:gd name="connsiteY7702" fmla="*/ 161131 h 2007826"/>
              <a:gd name="connsiteX7703" fmla="*/ 5846523 w 12192000"/>
              <a:gd name="connsiteY7703" fmla="*/ 160508 h 2007826"/>
              <a:gd name="connsiteX7704" fmla="*/ 5794053 w 12192000"/>
              <a:gd name="connsiteY7704" fmla="*/ 160483 h 2007826"/>
              <a:gd name="connsiteX7705" fmla="*/ 5787753 w 12192000"/>
              <a:gd name="connsiteY7705" fmla="*/ 161179 h 2007826"/>
              <a:gd name="connsiteX7706" fmla="*/ 5794053 w 12192000"/>
              <a:gd name="connsiteY7706" fmla="*/ 160483 h 2007826"/>
              <a:gd name="connsiteX7707" fmla="*/ 5679873 w 12192000"/>
              <a:gd name="connsiteY7707" fmla="*/ 160483 h 2007826"/>
              <a:gd name="connsiteX7708" fmla="*/ 5673579 w 12192000"/>
              <a:gd name="connsiteY7708" fmla="*/ 161226 h 2007826"/>
              <a:gd name="connsiteX7709" fmla="*/ 5679873 w 12192000"/>
              <a:gd name="connsiteY7709" fmla="*/ 160483 h 2007826"/>
              <a:gd name="connsiteX7710" fmla="*/ 5946116 w 12192000"/>
              <a:gd name="connsiteY7710" fmla="*/ 160450 h 2007826"/>
              <a:gd name="connsiteX7711" fmla="*/ 5939781 w 12192000"/>
              <a:gd name="connsiteY7711" fmla="*/ 161227 h 2007826"/>
              <a:gd name="connsiteX7712" fmla="*/ 5946116 w 12192000"/>
              <a:gd name="connsiteY7712" fmla="*/ 160450 h 2007826"/>
              <a:gd name="connsiteX7713" fmla="*/ 5832110 w 12192000"/>
              <a:gd name="connsiteY7713" fmla="*/ 160443 h 2007826"/>
              <a:gd name="connsiteX7714" fmla="*/ 5825797 w 12192000"/>
              <a:gd name="connsiteY7714" fmla="*/ 161227 h 2007826"/>
              <a:gd name="connsiteX7715" fmla="*/ 5832110 w 12192000"/>
              <a:gd name="connsiteY7715" fmla="*/ 160443 h 2007826"/>
              <a:gd name="connsiteX7716" fmla="*/ 5808332 w 12192000"/>
              <a:gd name="connsiteY7716" fmla="*/ 160430 h 2007826"/>
              <a:gd name="connsiteX7717" fmla="*/ 5802037 w 12192000"/>
              <a:gd name="connsiteY7717" fmla="*/ 161274 h 2007826"/>
              <a:gd name="connsiteX7718" fmla="*/ 5808332 w 12192000"/>
              <a:gd name="connsiteY7718" fmla="*/ 160430 h 2007826"/>
              <a:gd name="connsiteX7719" fmla="*/ 5922576 w 12192000"/>
              <a:gd name="connsiteY7719" fmla="*/ 160424 h 2007826"/>
              <a:gd name="connsiteX7720" fmla="*/ 5916260 w 12192000"/>
              <a:gd name="connsiteY7720" fmla="*/ 161274 h 2007826"/>
              <a:gd name="connsiteX7721" fmla="*/ 5922576 w 12192000"/>
              <a:gd name="connsiteY7721" fmla="*/ 160424 h 2007826"/>
              <a:gd name="connsiteX7722" fmla="*/ 5884526 w 12192000"/>
              <a:gd name="connsiteY7722" fmla="*/ 160423 h 2007826"/>
              <a:gd name="connsiteX7723" fmla="*/ 5878218 w 12192000"/>
              <a:gd name="connsiteY7723" fmla="*/ 161227 h 2007826"/>
              <a:gd name="connsiteX7724" fmla="*/ 5884526 w 12192000"/>
              <a:gd name="connsiteY7724" fmla="*/ 160423 h 2007826"/>
              <a:gd name="connsiteX7725" fmla="*/ 5732056 w 12192000"/>
              <a:gd name="connsiteY7725" fmla="*/ 160397 h 2007826"/>
              <a:gd name="connsiteX7726" fmla="*/ 5725761 w 12192000"/>
              <a:gd name="connsiteY7726" fmla="*/ 161321 h 2007826"/>
              <a:gd name="connsiteX7727" fmla="*/ 5732056 w 12192000"/>
              <a:gd name="connsiteY7727" fmla="*/ 160397 h 2007826"/>
              <a:gd name="connsiteX7728" fmla="*/ 5617549 w 12192000"/>
              <a:gd name="connsiteY7728" fmla="*/ 160397 h 2007826"/>
              <a:gd name="connsiteX7729" fmla="*/ 5611301 w 12192000"/>
              <a:gd name="connsiteY7729" fmla="*/ 161274 h 2007826"/>
              <a:gd name="connsiteX7730" fmla="*/ 5617549 w 12192000"/>
              <a:gd name="connsiteY7730" fmla="*/ 160397 h 2007826"/>
              <a:gd name="connsiteX7731" fmla="*/ 5695149 w 12192000"/>
              <a:gd name="connsiteY7731" fmla="*/ 160383 h 2007826"/>
              <a:gd name="connsiteX7732" fmla="*/ 5688861 w 12192000"/>
              <a:gd name="connsiteY7732" fmla="*/ 161274 h 2007826"/>
              <a:gd name="connsiteX7733" fmla="*/ 5695149 w 12192000"/>
              <a:gd name="connsiteY7733" fmla="*/ 160383 h 2007826"/>
              <a:gd name="connsiteX7734" fmla="*/ 5960584 w 12192000"/>
              <a:gd name="connsiteY7734" fmla="*/ 160370 h 2007826"/>
              <a:gd name="connsiteX7735" fmla="*/ 5954303 w 12192000"/>
              <a:gd name="connsiteY7735" fmla="*/ 161321 h 2007826"/>
              <a:gd name="connsiteX7736" fmla="*/ 5960584 w 12192000"/>
              <a:gd name="connsiteY7736" fmla="*/ 160370 h 2007826"/>
              <a:gd name="connsiteX7737" fmla="*/ 5984568 w 12192000"/>
              <a:gd name="connsiteY7737" fmla="*/ 160351 h 2007826"/>
              <a:gd name="connsiteX7738" fmla="*/ 5978349 w 12192000"/>
              <a:gd name="connsiteY7738" fmla="*/ 161369 h 2007826"/>
              <a:gd name="connsiteX7739" fmla="*/ 5984568 w 12192000"/>
              <a:gd name="connsiteY7739" fmla="*/ 160351 h 2007826"/>
              <a:gd name="connsiteX7740" fmla="*/ 5770119 w 12192000"/>
              <a:gd name="connsiteY7740" fmla="*/ 160338 h 2007826"/>
              <a:gd name="connsiteX7741" fmla="*/ 5763851 w 12192000"/>
              <a:gd name="connsiteY7741" fmla="*/ 161370 h 2007826"/>
              <a:gd name="connsiteX7742" fmla="*/ 5770119 w 12192000"/>
              <a:gd name="connsiteY7742" fmla="*/ 160338 h 2007826"/>
              <a:gd name="connsiteX7743" fmla="*/ 5654826 w 12192000"/>
              <a:gd name="connsiteY7743" fmla="*/ 160271 h 2007826"/>
              <a:gd name="connsiteX7744" fmla="*/ 5648726 w 12192000"/>
              <a:gd name="connsiteY7744" fmla="*/ 161369 h 2007826"/>
              <a:gd name="connsiteX7745" fmla="*/ 5654826 w 12192000"/>
              <a:gd name="connsiteY7745" fmla="*/ 160271 h 2007826"/>
              <a:gd name="connsiteX7746" fmla="*/ 5901786 w 12192000"/>
              <a:gd name="connsiteY7746" fmla="*/ 159732 h 2007826"/>
              <a:gd name="connsiteX7747" fmla="*/ 5909358 w 12192000"/>
              <a:gd name="connsiteY7747" fmla="*/ 164275 h 2007826"/>
              <a:gd name="connsiteX7748" fmla="*/ 5891787 w 12192000"/>
              <a:gd name="connsiteY7748" fmla="*/ 162370 h 2007826"/>
              <a:gd name="connsiteX7749" fmla="*/ 5901786 w 12192000"/>
              <a:gd name="connsiteY7749" fmla="*/ 159732 h 2007826"/>
              <a:gd name="connsiteX7750" fmla="*/ 4529735 w 12192000"/>
              <a:gd name="connsiteY7750" fmla="*/ 157273 h 2007826"/>
              <a:gd name="connsiteX7751" fmla="*/ 4529735 w 12192000"/>
              <a:gd name="connsiteY7751" fmla="*/ 157273 h 2007826"/>
              <a:gd name="connsiteX7752" fmla="*/ 7653813 w 12192000"/>
              <a:gd name="connsiteY7752" fmla="*/ 157130 h 2007826"/>
              <a:gd name="connsiteX7753" fmla="*/ 7653813 w 12192000"/>
              <a:gd name="connsiteY7753" fmla="*/ 157130 h 2007826"/>
              <a:gd name="connsiteX7754" fmla="*/ 7251210 w 12192000"/>
              <a:gd name="connsiteY7754" fmla="*/ 156642 h 2007826"/>
              <a:gd name="connsiteX7755" fmla="*/ 7245001 w 12192000"/>
              <a:gd name="connsiteY7755" fmla="*/ 157131 h 2007826"/>
              <a:gd name="connsiteX7756" fmla="*/ 7251210 w 12192000"/>
              <a:gd name="connsiteY7756" fmla="*/ 156642 h 2007826"/>
              <a:gd name="connsiteX7757" fmla="*/ 7300246 w 12192000"/>
              <a:gd name="connsiteY7757" fmla="*/ 154082 h 2007826"/>
              <a:gd name="connsiteX7758" fmla="*/ 7295055 w 12192000"/>
              <a:gd name="connsiteY7758" fmla="*/ 163322 h 2007826"/>
              <a:gd name="connsiteX7759" fmla="*/ 7270719 w 12192000"/>
              <a:gd name="connsiteY7759" fmla="*/ 155178 h 2007826"/>
              <a:gd name="connsiteX7760" fmla="*/ 7272338 w 12192000"/>
              <a:gd name="connsiteY7760" fmla="*/ 164751 h 2007826"/>
              <a:gd name="connsiteX7761" fmla="*/ 7301484 w 12192000"/>
              <a:gd name="connsiteY7761" fmla="*/ 165132 h 2007826"/>
              <a:gd name="connsiteX7762" fmla="*/ 7300246 w 12192000"/>
              <a:gd name="connsiteY7762" fmla="*/ 154082 h 2007826"/>
              <a:gd name="connsiteX7763" fmla="*/ 7220522 w 12192000"/>
              <a:gd name="connsiteY7763" fmla="*/ 152510 h 2007826"/>
              <a:gd name="connsiteX7764" fmla="*/ 7220522 w 12192000"/>
              <a:gd name="connsiteY7764" fmla="*/ 152510 h 2007826"/>
              <a:gd name="connsiteX7765" fmla="*/ 7174353 w 12192000"/>
              <a:gd name="connsiteY7765" fmla="*/ 150839 h 2007826"/>
              <a:gd name="connsiteX7766" fmla="*/ 7168325 w 12192000"/>
              <a:gd name="connsiteY7766" fmla="*/ 151415 h 2007826"/>
              <a:gd name="connsiteX7767" fmla="*/ 7174353 w 12192000"/>
              <a:gd name="connsiteY7767" fmla="*/ 150839 h 2007826"/>
              <a:gd name="connsiteX7768" fmla="*/ 6734126 w 12192000"/>
              <a:gd name="connsiteY7768" fmla="*/ 150033 h 2007826"/>
              <a:gd name="connsiteX7769" fmla="*/ 6734507 w 12192000"/>
              <a:gd name="connsiteY7769" fmla="*/ 163417 h 2007826"/>
              <a:gd name="connsiteX7770" fmla="*/ 6747176 w 12192000"/>
              <a:gd name="connsiteY7770" fmla="*/ 151319 h 2007826"/>
              <a:gd name="connsiteX7771" fmla="*/ 6748605 w 12192000"/>
              <a:gd name="connsiteY7771" fmla="*/ 162941 h 2007826"/>
              <a:gd name="connsiteX7772" fmla="*/ 6760796 w 12192000"/>
              <a:gd name="connsiteY7772" fmla="*/ 163131 h 2007826"/>
              <a:gd name="connsiteX7773" fmla="*/ 6772083 w 12192000"/>
              <a:gd name="connsiteY7773" fmla="*/ 156272 h 2007826"/>
              <a:gd name="connsiteX7774" fmla="*/ 6774608 w 12192000"/>
              <a:gd name="connsiteY7774" fmla="*/ 166418 h 2007826"/>
              <a:gd name="connsiteX7775" fmla="*/ 6784419 w 12192000"/>
              <a:gd name="connsiteY7775" fmla="*/ 154605 h 2007826"/>
              <a:gd name="connsiteX7776" fmla="*/ 6785419 w 12192000"/>
              <a:gd name="connsiteY7776" fmla="*/ 164370 h 2007826"/>
              <a:gd name="connsiteX7777" fmla="*/ 6793801 w 12192000"/>
              <a:gd name="connsiteY7777" fmla="*/ 168418 h 2007826"/>
              <a:gd name="connsiteX7778" fmla="*/ 6790800 w 12192000"/>
              <a:gd name="connsiteY7778" fmla="*/ 155987 h 2007826"/>
              <a:gd name="connsiteX7779" fmla="*/ 6796658 w 12192000"/>
              <a:gd name="connsiteY7779" fmla="*/ 156034 h 2007826"/>
              <a:gd name="connsiteX7780" fmla="*/ 6793896 w 12192000"/>
              <a:gd name="connsiteY7780" fmla="*/ 166989 h 2007826"/>
              <a:gd name="connsiteX7781" fmla="*/ 6845188 w 12192000"/>
              <a:gd name="connsiteY7781" fmla="*/ 165179 h 2007826"/>
              <a:gd name="connsiteX7782" fmla="*/ 6847617 w 12192000"/>
              <a:gd name="connsiteY7782" fmla="*/ 155368 h 2007826"/>
              <a:gd name="connsiteX7783" fmla="*/ 6846569 w 12192000"/>
              <a:gd name="connsiteY7783" fmla="*/ 165560 h 2007826"/>
              <a:gd name="connsiteX7784" fmla="*/ 6861571 w 12192000"/>
              <a:gd name="connsiteY7784" fmla="*/ 164751 h 2007826"/>
              <a:gd name="connsiteX7785" fmla="*/ 6861428 w 12192000"/>
              <a:gd name="connsiteY7785" fmla="*/ 168990 h 2007826"/>
              <a:gd name="connsiteX7786" fmla="*/ 6869715 w 12192000"/>
              <a:gd name="connsiteY7786" fmla="*/ 160035 h 2007826"/>
              <a:gd name="connsiteX7787" fmla="*/ 6886193 w 12192000"/>
              <a:gd name="connsiteY7787" fmla="*/ 170561 h 2007826"/>
              <a:gd name="connsiteX7788" fmla="*/ 6881049 w 12192000"/>
              <a:gd name="connsiteY7788" fmla="*/ 160702 h 2007826"/>
              <a:gd name="connsiteX7789" fmla="*/ 6884955 w 12192000"/>
              <a:gd name="connsiteY7789" fmla="*/ 162655 h 2007826"/>
              <a:gd name="connsiteX7790" fmla="*/ 6891623 w 12192000"/>
              <a:gd name="connsiteY7790" fmla="*/ 167132 h 2007826"/>
              <a:gd name="connsiteX7791" fmla="*/ 6898052 w 12192000"/>
              <a:gd name="connsiteY7791" fmla="*/ 164465 h 2007826"/>
              <a:gd name="connsiteX7792" fmla="*/ 6910482 w 12192000"/>
              <a:gd name="connsiteY7792" fmla="*/ 161940 h 2007826"/>
              <a:gd name="connsiteX7793" fmla="*/ 6908291 w 12192000"/>
              <a:gd name="connsiteY7793" fmla="*/ 170133 h 2007826"/>
              <a:gd name="connsiteX7794" fmla="*/ 6952630 w 12192000"/>
              <a:gd name="connsiteY7794" fmla="*/ 170561 h 2007826"/>
              <a:gd name="connsiteX7795" fmla="*/ 6954583 w 12192000"/>
              <a:gd name="connsiteY7795" fmla="*/ 181135 h 2007826"/>
              <a:gd name="connsiteX7796" fmla="*/ 6941057 w 12192000"/>
              <a:gd name="connsiteY7796" fmla="*/ 173657 h 2007826"/>
              <a:gd name="connsiteX7797" fmla="*/ 6938295 w 12192000"/>
              <a:gd name="connsiteY7797" fmla="*/ 179659 h 2007826"/>
              <a:gd name="connsiteX7798" fmla="*/ 6902291 w 12192000"/>
              <a:gd name="connsiteY7798" fmla="*/ 175705 h 2007826"/>
              <a:gd name="connsiteX7799" fmla="*/ 6891670 w 12192000"/>
              <a:gd name="connsiteY7799" fmla="*/ 174800 h 2007826"/>
              <a:gd name="connsiteX7800" fmla="*/ 6868382 w 12192000"/>
              <a:gd name="connsiteY7800" fmla="*/ 167608 h 2007826"/>
              <a:gd name="connsiteX7801" fmla="*/ 6866381 w 12192000"/>
              <a:gd name="connsiteY7801" fmla="*/ 177468 h 2007826"/>
              <a:gd name="connsiteX7802" fmla="*/ 6847188 w 12192000"/>
              <a:gd name="connsiteY7802" fmla="*/ 176896 h 2007826"/>
              <a:gd name="connsiteX7803" fmla="*/ 6844045 w 12192000"/>
              <a:gd name="connsiteY7803" fmla="*/ 167942 h 2007826"/>
              <a:gd name="connsiteX7804" fmla="*/ 6836949 w 12192000"/>
              <a:gd name="connsiteY7804" fmla="*/ 175562 h 2007826"/>
              <a:gd name="connsiteX7805" fmla="*/ 6820423 w 12192000"/>
              <a:gd name="connsiteY7805" fmla="*/ 175420 h 2007826"/>
              <a:gd name="connsiteX7806" fmla="*/ 6819232 w 12192000"/>
              <a:gd name="connsiteY7806" fmla="*/ 170657 h 2007826"/>
              <a:gd name="connsiteX7807" fmla="*/ 6802944 w 12192000"/>
              <a:gd name="connsiteY7807" fmla="*/ 171657 h 2007826"/>
              <a:gd name="connsiteX7808" fmla="*/ 6784419 w 12192000"/>
              <a:gd name="connsiteY7808" fmla="*/ 173848 h 2007826"/>
              <a:gd name="connsiteX7809" fmla="*/ 6770036 w 12192000"/>
              <a:gd name="connsiteY7809" fmla="*/ 170752 h 2007826"/>
              <a:gd name="connsiteX7810" fmla="*/ 6767940 w 12192000"/>
              <a:gd name="connsiteY7810" fmla="*/ 163750 h 2007826"/>
              <a:gd name="connsiteX7811" fmla="*/ 6760273 w 12192000"/>
              <a:gd name="connsiteY7811" fmla="*/ 170942 h 2007826"/>
              <a:gd name="connsiteX7812" fmla="*/ 6741366 w 12192000"/>
              <a:gd name="connsiteY7812" fmla="*/ 166799 h 2007826"/>
              <a:gd name="connsiteX7813" fmla="*/ 6727173 w 12192000"/>
              <a:gd name="connsiteY7813" fmla="*/ 165703 h 2007826"/>
              <a:gd name="connsiteX7814" fmla="*/ 6718410 w 12192000"/>
              <a:gd name="connsiteY7814" fmla="*/ 170847 h 2007826"/>
              <a:gd name="connsiteX7815" fmla="*/ 6734126 w 12192000"/>
              <a:gd name="connsiteY7815" fmla="*/ 150033 h 2007826"/>
              <a:gd name="connsiteX7816" fmla="*/ 6708028 w 12192000"/>
              <a:gd name="connsiteY7816" fmla="*/ 149700 h 2007826"/>
              <a:gd name="connsiteX7817" fmla="*/ 6714838 w 12192000"/>
              <a:gd name="connsiteY7817" fmla="*/ 164703 h 2007826"/>
              <a:gd name="connsiteX7818" fmla="*/ 6708124 w 12192000"/>
              <a:gd name="connsiteY7818" fmla="*/ 169419 h 2007826"/>
              <a:gd name="connsiteX7819" fmla="*/ 6703170 w 12192000"/>
              <a:gd name="connsiteY7819" fmla="*/ 162893 h 2007826"/>
              <a:gd name="connsiteX7820" fmla="*/ 6675453 w 12192000"/>
              <a:gd name="connsiteY7820" fmla="*/ 151319 h 2007826"/>
              <a:gd name="connsiteX7821" fmla="*/ 6695788 w 12192000"/>
              <a:gd name="connsiteY7821" fmla="*/ 151700 h 2007826"/>
              <a:gd name="connsiteX7822" fmla="*/ 6698313 w 12192000"/>
              <a:gd name="connsiteY7822" fmla="*/ 161417 h 2007826"/>
              <a:gd name="connsiteX7823" fmla="*/ 6708028 w 12192000"/>
              <a:gd name="connsiteY7823" fmla="*/ 149700 h 2007826"/>
              <a:gd name="connsiteX7824" fmla="*/ 3898224 w 12192000"/>
              <a:gd name="connsiteY7824" fmla="*/ 147985 h 2007826"/>
              <a:gd name="connsiteX7825" fmla="*/ 3891552 w 12192000"/>
              <a:gd name="connsiteY7825" fmla="*/ 163941 h 2007826"/>
              <a:gd name="connsiteX7826" fmla="*/ 3898224 w 12192000"/>
              <a:gd name="connsiteY7826" fmla="*/ 147985 h 2007826"/>
              <a:gd name="connsiteX7827" fmla="*/ 7006161 w 12192000"/>
              <a:gd name="connsiteY7827" fmla="*/ 147652 h 2007826"/>
              <a:gd name="connsiteX7828" fmla="*/ 7006161 w 12192000"/>
              <a:gd name="connsiteY7828" fmla="*/ 147652 h 2007826"/>
              <a:gd name="connsiteX7829" fmla="*/ 7143685 w 12192000"/>
              <a:gd name="connsiteY7829" fmla="*/ 146396 h 2007826"/>
              <a:gd name="connsiteX7830" fmla="*/ 7129796 w 12192000"/>
              <a:gd name="connsiteY7830" fmla="*/ 148224 h 2007826"/>
              <a:gd name="connsiteX7831" fmla="*/ 7151465 w 12192000"/>
              <a:gd name="connsiteY7831" fmla="*/ 155035 h 2007826"/>
              <a:gd name="connsiteX7832" fmla="*/ 7143685 w 12192000"/>
              <a:gd name="connsiteY7832" fmla="*/ 146396 h 2007826"/>
              <a:gd name="connsiteX7833" fmla="*/ 7105841 w 12192000"/>
              <a:gd name="connsiteY7833" fmla="*/ 143651 h 2007826"/>
              <a:gd name="connsiteX7834" fmla="*/ 7119128 w 12192000"/>
              <a:gd name="connsiteY7834" fmla="*/ 148414 h 2007826"/>
              <a:gd name="connsiteX7835" fmla="*/ 7105841 w 12192000"/>
              <a:gd name="connsiteY7835" fmla="*/ 143651 h 2007826"/>
              <a:gd name="connsiteX7836" fmla="*/ 7070741 w 12192000"/>
              <a:gd name="connsiteY7836" fmla="*/ 142985 h 2007826"/>
              <a:gd name="connsiteX7837" fmla="*/ 7054358 w 12192000"/>
              <a:gd name="connsiteY7837" fmla="*/ 143175 h 2007826"/>
              <a:gd name="connsiteX7838" fmla="*/ 7070741 w 12192000"/>
              <a:gd name="connsiteY7838" fmla="*/ 142985 h 2007826"/>
              <a:gd name="connsiteX7839" fmla="*/ 8067770 w 12192000"/>
              <a:gd name="connsiteY7839" fmla="*/ 142556 h 2007826"/>
              <a:gd name="connsiteX7840" fmla="*/ 8079962 w 12192000"/>
              <a:gd name="connsiteY7840" fmla="*/ 151320 h 2007826"/>
              <a:gd name="connsiteX7841" fmla="*/ 8067770 w 12192000"/>
              <a:gd name="connsiteY7841" fmla="*/ 142556 h 2007826"/>
              <a:gd name="connsiteX7842" fmla="*/ 3938844 w 12192000"/>
              <a:gd name="connsiteY7842" fmla="*/ 142413 h 2007826"/>
              <a:gd name="connsiteX7843" fmla="*/ 3938939 w 12192000"/>
              <a:gd name="connsiteY7843" fmla="*/ 154035 h 2007826"/>
              <a:gd name="connsiteX7844" fmla="*/ 3919574 w 12192000"/>
              <a:gd name="connsiteY7844" fmla="*/ 160655 h 2007826"/>
              <a:gd name="connsiteX7845" fmla="*/ 3919098 w 12192000"/>
              <a:gd name="connsiteY7845" fmla="*/ 147843 h 2007826"/>
              <a:gd name="connsiteX7846" fmla="*/ 3937330 w 12192000"/>
              <a:gd name="connsiteY7846" fmla="*/ 152129 h 2007826"/>
              <a:gd name="connsiteX7847" fmla="*/ 3935109 w 12192000"/>
              <a:gd name="connsiteY7847" fmla="*/ 143318 h 2007826"/>
              <a:gd name="connsiteX7848" fmla="*/ 6848475 w 12192000"/>
              <a:gd name="connsiteY7848" fmla="*/ 141793 h 2007826"/>
              <a:gd name="connsiteX7849" fmla="*/ 6858381 w 12192000"/>
              <a:gd name="connsiteY7849" fmla="*/ 144508 h 2007826"/>
              <a:gd name="connsiteX7850" fmla="*/ 6850952 w 12192000"/>
              <a:gd name="connsiteY7850" fmla="*/ 151557 h 2007826"/>
              <a:gd name="connsiteX7851" fmla="*/ 6848475 w 12192000"/>
              <a:gd name="connsiteY7851" fmla="*/ 141793 h 2007826"/>
              <a:gd name="connsiteX7852" fmla="*/ 3997182 w 12192000"/>
              <a:gd name="connsiteY7852" fmla="*/ 138269 h 2007826"/>
              <a:gd name="connsiteX7853" fmla="*/ 3996993 w 12192000"/>
              <a:gd name="connsiteY7853" fmla="*/ 149795 h 2007826"/>
              <a:gd name="connsiteX7854" fmla="*/ 3997182 w 12192000"/>
              <a:gd name="connsiteY7854" fmla="*/ 138269 h 2007826"/>
              <a:gd name="connsiteX7855" fmla="*/ 4785429 w 12192000"/>
              <a:gd name="connsiteY7855" fmla="*/ 137697 h 2007826"/>
              <a:gd name="connsiteX7856" fmla="*/ 4766972 w 12192000"/>
              <a:gd name="connsiteY7856" fmla="*/ 137793 h 2007826"/>
              <a:gd name="connsiteX7857" fmla="*/ 4785429 w 12192000"/>
              <a:gd name="connsiteY7857" fmla="*/ 137697 h 2007826"/>
              <a:gd name="connsiteX7858" fmla="*/ 6948791 w 12192000"/>
              <a:gd name="connsiteY7858" fmla="*/ 136531 h 2007826"/>
              <a:gd name="connsiteX7859" fmla="*/ 6935486 w 12192000"/>
              <a:gd name="connsiteY7859" fmla="*/ 138079 h 2007826"/>
              <a:gd name="connsiteX7860" fmla="*/ 6957060 w 12192000"/>
              <a:gd name="connsiteY7860" fmla="*/ 145271 h 2007826"/>
              <a:gd name="connsiteX7861" fmla="*/ 6948791 w 12192000"/>
              <a:gd name="connsiteY7861" fmla="*/ 136531 h 2007826"/>
              <a:gd name="connsiteX7862" fmla="*/ 4799258 w 12192000"/>
              <a:gd name="connsiteY7862" fmla="*/ 135453 h 2007826"/>
              <a:gd name="connsiteX7863" fmla="*/ 4809305 w 12192000"/>
              <a:gd name="connsiteY7863" fmla="*/ 138126 h 2007826"/>
              <a:gd name="connsiteX7864" fmla="*/ 4791705 w 12192000"/>
              <a:gd name="connsiteY7864" fmla="*/ 140031 h 2007826"/>
              <a:gd name="connsiteX7865" fmla="*/ 4799258 w 12192000"/>
              <a:gd name="connsiteY7865" fmla="*/ 135453 h 2007826"/>
              <a:gd name="connsiteX7866" fmla="*/ 3984894 w 12192000"/>
              <a:gd name="connsiteY7866" fmla="*/ 135125 h 2007826"/>
              <a:gd name="connsiteX7867" fmla="*/ 3984941 w 12192000"/>
              <a:gd name="connsiteY7867" fmla="*/ 153177 h 2007826"/>
              <a:gd name="connsiteX7868" fmla="*/ 3976136 w 12192000"/>
              <a:gd name="connsiteY7868" fmla="*/ 143174 h 2007826"/>
              <a:gd name="connsiteX7869" fmla="*/ 3976136 w 12192000"/>
              <a:gd name="connsiteY7869" fmla="*/ 154558 h 2007826"/>
              <a:gd name="connsiteX7870" fmla="*/ 3963805 w 12192000"/>
              <a:gd name="connsiteY7870" fmla="*/ 148842 h 2007826"/>
              <a:gd name="connsiteX7871" fmla="*/ 3959328 w 12192000"/>
              <a:gd name="connsiteY7871" fmla="*/ 156225 h 2007826"/>
              <a:gd name="connsiteX7872" fmla="*/ 3959614 w 12192000"/>
              <a:gd name="connsiteY7872" fmla="*/ 142650 h 2007826"/>
              <a:gd name="connsiteX7873" fmla="*/ 3973680 w 12192000"/>
              <a:gd name="connsiteY7873" fmla="*/ 146604 h 2007826"/>
              <a:gd name="connsiteX7874" fmla="*/ 3971174 w 12192000"/>
              <a:gd name="connsiteY7874" fmla="*/ 136030 h 2007826"/>
              <a:gd name="connsiteX7875" fmla="*/ 3983085 w 12192000"/>
              <a:gd name="connsiteY7875" fmla="*/ 143984 h 2007826"/>
              <a:gd name="connsiteX7876" fmla="*/ 6827864 w 12192000"/>
              <a:gd name="connsiteY7876" fmla="*/ 132068 h 2007826"/>
              <a:gd name="connsiteX7877" fmla="*/ 6821662 w 12192000"/>
              <a:gd name="connsiteY7877" fmla="*/ 132744 h 2007826"/>
              <a:gd name="connsiteX7878" fmla="*/ 6827864 w 12192000"/>
              <a:gd name="connsiteY7878" fmla="*/ 132068 h 2007826"/>
              <a:gd name="connsiteX7879" fmla="*/ 6840698 w 12192000"/>
              <a:gd name="connsiteY7879" fmla="*/ 131651 h 2007826"/>
              <a:gd name="connsiteX7880" fmla="*/ 6835474 w 12192000"/>
              <a:gd name="connsiteY7880" fmla="*/ 133363 h 2007826"/>
              <a:gd name="connsiteX7881" fmla="*/ 6835474 w 12192000"/>
              <a:gd name="connsiteY7881" fmla="*/ 137412 h 2007826"/>
              <a:gd name="connsiteX7882" fmla="*/ 6840698 w 12192000"/>
              <a:gd name="connsiteY7882" fmla="*/ 131651 h 2007826"/>
              <a:gd name="connsiteX7883" fmla="*/ 4873329 w 12192000"/>
              <a:gd name="connsiteY7883" fmla="*/ 131583 h 2007826"/>
              <a:gd name="connsiteX7884" fmla="*/ 4885144 w 12192000"/>
              <a:gd name="connsiteY7884" fmla="*/ 133268 h 2007826"/>
              <a:gd name="connsiteX7885" fmla="*/ 4867356 w 12192000"/>
              <a:gd name="connsiteY7885" fmla="*/ 139507 h 2007826"/>
              <a:gd name="connsiteX7886" fmla="*/ 4873329 w 12192000"/>
              <a:gd name="connsiteY7886" fmla="*/ 131583 h 2007826"/>
              <a:gd name="connsiteX7887" fmla="*/ 3939178 w 12192000"/>
              <a:gd name="connsiteY7887" fmla="*/ 129791 h 2007826"/>
              <a:gd name="connsiteX7888" fmla="*/ 3939178 w 12192000"/>
              <a:gd name="connsiteY7888" fmla="*/ 129791 h 2007826"/>
              <a:gd name="connsiteX7889" fmla="*/ 4011666 w 12192000"/>
              <a:gd name="connsiteY7889" fmla="*/ 129695 h 2007826"/>
              <a:gd name="connsiteX7890" fmla="*/ 4014048 w 12192000"/>
              <a:gd name="connsiteY7890" fmla="*/ 139364 h 2007826"/>
              <a:gd name="connsiteX7891" fmla="*/ 4023147 w 12192000"/>
              <a:gd name="connsiteY7891" fmla="*/ 131314 h 2007826"/>
              <a:gd name="connsiteX7892" fmla="*/ 4037676 w 12192000"/>
              <a:gd name="connsiteY7892" fmla="*/ 142984 h 2007826"/>
              <a:gd name="connsiteX7893" fmla="*/ 4034771 w 12192000"/>
              <a:gd name="connsiteY7893" fmla="*/ 130171 h 2007826"/>
              <a:gd name="connsiteX7894" fmla="*/ 4039582 w 12192000"/>
              <a:gd name="connsiteY7894" fmla="*/ 145746 h 2007826"/>
              <a:gd name="connsiteX7895" fmla="*/ 4024100 w 12192000"/>
              <a:gd name="connsiteY7895" fmla="*/ 145746 h 2007826"/>
              <a:gd name="connsiteX7896" fmla="*/ 4013429 w 12192000"/>
              <a:gd name="connsiteY7896" fmla="*/ 139602 h 2007826"/>
              <a:gd name="connsiteX7897" fmla="*/ 4015239 w 12192000"/>
              <a:gd name="connsiteY7897" fmla="*/ 153176 h 2007826"/>
              <a:gd name="connsiteX7898" fmla="*/ 4011666 w 12192000"/>
              <a:gd name="connsiteY7898" fmla="*/ 129695 h 2007826"/>
              <a:gd name="connsiteX7899" fmla="*/ 6810804 w 12192000"/>
              <a:gd name="connsiteY7899" fmla="*/ 129220 h 2007826"/>
              <a:gd name="connsiteX7900" fmla="*/ 6810804 w 12192000"/>
              <a:gd name="connsiteY7900" fmla="*/ 129220 h 2007826"/>
              <a:gd name="connsiteX7901" fmla="*/ 5893267 w 12192000"/>
              <a:gd name="connsiteY7901" fmla="*/ 128933 h 2007826"/>
              <a:gd name="connsiteX7902" fmla="*/ 5931405 w 12192000"/>
              <a:gd name="connsiteY7902" fmla="*/ 130743 h 2007826"/>
              <a:gd name="connsiteX7903" fmla="*/ 6222587 w 12192000"/>
              <a:gd name="connsiteY7903" fmla="*/ 134077 h 2007826"/>
              <a:gd name="connsiteX7904" fmla="*/ 6238447 w 12192000"/>
              <a:gd name="connsiteY7904" fmla="*/ 132172 h 2007826"/>
              <a:gd name="connsiteX7905" fmla="*/ 6239590 w 12192000"/>
              <a:gd name="connsiteY7905" fmla="*/ 136506 h 2007826"/>
              <a:gd name="connsiteX7906" fmla="*/ 6255877 w 12192000"/>
              <a:gd name="connsiteY7906" fmla="*/ 134839 h 2007826"/>
              <a:gd name="connsiteX7907" fmla="*/ 6367272 w 12192000"/>
              <a:gd name="connsiteY7907" fmla="*/ 137125 h 2007826"/>
              <a:gd name="connsiteX7908" fmla="*/ 6367986 w 12192000"/>
              <a:gd name="connsiteY7908" fmla="*/ 147747 h 2007826"/>
              <a:gd name="connsiteX7909" fmla="*/ 6371558 w 12192000"/>
              <a:gd name="connsiteY7909" fmla="*/ 147985 h 2007826"/>
              <a:gd name="connsiteX7910" fmla="*/ 6372463 w 12192000"/>
              <a:gd name="connsiteY7910" fmla="*/ 136887 h 2007826"/>
              <a:gd name="connsiteX7911" fmla="*/ 6409468 w 12192000"/>
              <a:gd name="connsiteY7911" fmla="*/ 140983 h 2007826"/>
              <a:gd name="connsiteX7912" fmla="*/ 6411420 w 12192000"/>
              <a:gd name="connsiteY7912" fmla="*/ 138316 h 2007826"/>
              <a:gd name="connsiteX7913" fmla="*/ 6431566 w 12192000"/>
              <a:gd name="connsiteY7913" fmla="*/ 144365 h 2007826"/>
              <a:gd name="connsiteX7914" fmla="*/ 6482096 w 12192000"/>
              <a:gd name="connsiteY7914" fmla="*/ 141984 h 2007826"/>
              <a:gd name="connsiteX7915" fmla="*/ 6505861 w 12192000"/>
              <a:gd name="connsiteY7915" fmla="*/ 141412 h 2007826"/>
              <a:gd name="connsiteX7916" fmla="*/ 6505384 w 12192000"/>
              <a:gd name="connsiteY7916" fmla="*/ 152557 h 2007826"/>
              <a:gd name="connsiteX7917" fmla="*/ 6519100 w 12192000"/>
              <a:gd name="connsiteY7917" fmla="*/ 141460 h 2007826"/>
              <a:gd name="connsiteX7918" fmla="*/ 6520767 w 12192000"/>
              <a:gd name="connsiteY7918" fmla="*/ 152319 h 2007826"/>
              <a:gd name="connsiteX7919" fmla="*/ 6527006 w 12192000"/>
              <a:gd name="connsiteY7919" fmla="*/ 142650 h 2007826"/>
              <a:gd name="connsiteX7920" fmla="*/ 6543770 w 12192000"/>
              <a:gd name="connsiteY7920" fmla="*/ 141698 h 2007826"/>
              <a:gd name="connsiteX7921" fmla="*/ 6543866 w 12192000"/>
              <a:gd name="connsiteY7921" fmla="*/ 149557 h 2007826"/>
              <a:gd name="connsiteX7922" fmla="*/ 6579394 w 12192000"/>
              <a:gd name="connsiteY7922" fmla="*/ 147651 h 2007826"/>
              <a:gd name="connsiteX7923" fmla="*/ 6594872 w 12192000"/>
              <a:gd name="connsiteY7923" fmla="*/ 145651 h 2007826"/>
              <a:gd name="connsiteX7924" fmla="*/ 6598301 w 12192000"/>
              <a:gd name="connsiteY7924" fmla="*/ 157511 h 2007826"/>
              <a:gd name="connsiteX7925" fmla="*/ 6619542 w 12192000"/>
              <a:gd name="connsiteY7925" fmla="*/ 147175 h 2007826"/>
              <a:gd name="connsiteX7926" fmla="*/ 6622161 w 12192000"/>
              <a:gd name="connsiteY7926" fmla="*/ 156463 h 2007826"/>
              <a:gd name="connsiteX7927" fmla="*/ 6633305 w 12192000"/>
              <a:gd name="connsiteY7927" fmla="*/ 144746 h 2007826"/>
              <a:gd name="connsiteX7928" fmla="*/ 6634734 w 12192000"/>
              <a:gd name="connsiteY7928" fmla="*/ 156034 h 2007826"/>
              <a:gd name="connsiteX7929" fmla="*/ 6638258 w 12192000"/>
              <a:gd name="connsiteY7929" fmla="*/ 156034 h 2007826"/>
              <a:gd name="connsiteX7930" fmla="*/ 6640163 w 12192000"/>
              <a:gd name="connsiteY7930" fmla="*/ 145127 h 2007826"/>
              <a:gd name="connsiteX7931" fmla="*/ 6645402 w 12192000"/>
              <a:gd name="connsiteY7931" fmla="*/ 154177 h 2007826"/>
              <a:gd name="connsiteX7932" fmla="*/ 6658927 w 12192000"/>
              <a:gd name="connsiteY7932" fmla="*/ 157463 h 2007826"/>
              <a:gd name="connsiteX7933" fmla="*/ 6677216 w 12192000"/>
              <a:gd name="connsiteY7933" fmla="*/ 165751 h 2007826"/>
              <a:gd name="connsiteX7934" fmla="*/ 6651260 w 12192000"/>
              <a:gd name="connsiteY7934" fmla="*/ 161797 h 2007826"/>
              <a:gd name="connsiteX7935" fmla="*/ 6636211 w 12192000"/>
              <a:gd name="connsiteY7935" fmla="*/ 161750 h 2007826"/>
              <a:gd name="connsiteX7936" fmla="*/ 6615446 w 12192000"/>
              <a:gd name="connsiteY7936" fmla="*/ 165655 h 2007826"/>
              <a:gd name="connsiteX7937" fmla="*/ 6614589 w 12192000"/>
              <a:gd name="connsiteY7937" fmla="*/ 161750 h 2007826"/>
              <a:gd name="connsiteX7938" fmla="*/ 6588538 w 12192000"/>
              <a:gd name="connsiteY7938" fmla="*/ 156558 h 2007826"/>
              <a:gd name="connsiteX7939" fmla="*/ 6580870 w 12192000"/>
              <a:gd name="connsiteY7939" fmla="*/ 163941 h 2007826"/>
              <a:gd name="connsiteX7940" fmla="*/ 6555438 w 12192000"/>
              <a:gd name="connsiteY7940" fmla="*/ 159654 h 2007826"/>
              <a:gd name="connsiteX7941" fmla="*/ 6531150 w 12192000"/>
              <a:gd name="connsiteY7941" fmla="*/ 161131 h 2007826"/>
              <a:gd name="connsiteX7942" fmla="*/ 6517338 w 12192000"/>
              <a:gd name="connsiteY7942" fmla="*/ 158892 h 2007826"/>
              <a:gd name="connsiteX7943" fmla="*/ 6502765 w 12192000"/>
              <a:gd name="connsiteY7943" fmla="*/ 159654 h 2007826"/>
              <a:gd name="connsiteX7944" fmla="*/ 6472714 w 12192000"/>
              <a:gd name="connsiteY7944" fmla="*/ 151843 h 2007826"/>
              <a:gd name="connsiteX7945" fmla="*/ 6470856 w 12192000"/>
              <a:gd name="connsiteY7945" fmla="*/ 156892 h 2007826"/>
              <a:gd name="connsiteX7946" fmla="*/ 6459712 w 12192000"/>
              <a:gd name="connsiteY7946" fmla="*/ 150938 h 2007826"/>
              <a:gd name="connsiteX7947" fmla="*/ 6450806 w 12192000"/>
              <a:gd name="connsiteY7947" fmla="*/ 161559 h 2007826"/>
              <a:gd name="connsiteX7948" fmla="*/ 6450997 w 12192000"/>
              <a:gd name="connsiteY7948" fmla="*/ 149604 h 2007826"/>
              <a:gd name="connsiteX7949" fmla="*/ 6440471 w 12192000"/>
              <a:gd name="connsiteY7949" fmla="*/ 156225 h 2007826"/>
              <a:gd name="connsiteX7950" fmla="*/ 6432804 w 12192000"/>
              <a:gd name="connsiteY7950" fmla="*/ 147794 h 2007826"/>
              <a:gd name="connsiteX7951" fmla="*/ 6428184 w 12192000"/>
              <a:gd name="connsiteY7951" fmla="*/ 155891 h 2007826"/>
              <a:gd name="connsiteX7952" fmla="*/ 6420898 w 12192000"/>
              <a:gd name="connsiteY7952" fmla="*/ 150462 h 2007826"/>
              <a:gd name="connsiteX7953" fmla="*/ 6418373 w 12192000"/>
              <a:gd name="connsiteY7953" fmla="*/ 156939 h 2007826"/>
              <a:gd name="connsiteX7954" fmla="*/ 6406086 w 12192000"/>
              <a:gd name="connsiteY7954" fmla="*/ 150557 h 2007826"/>
              <a:gd name="connsiteX7955" fmla="*/ 6405372 w 12192000"/>
              <a:gd name="connsiteY7955" fmla="*/ 156177 h 2007826"/>
              <a:gd name="connsiteX7956" fmla="*/ 6385560 w 12192000"/>
              <a:gd name="connsiteY7956" fmla="*/ 149509 h 2007826"/>
              <a:gd name="connsiteX7957" fmla="*/ 6364034 w 12192000"/>
              <a:gd name="connsiteY7957" fmla="*/ 151319 h 2007826"/>
              <a:gd name="connsiteX7958" fmla="*/ 6354604 w 12192000"/>
              <a:gd name="connsiteY7958" fmla="*/ 140078 h 2007826"/>
              <a:gd name="connsiteX7959" fmla="*/ 6352747 w 12192000"/>
              <a:gd name="connsiteY7959" fmla="*/ 146127 h 2007826"/>
              <a:gd name="connsiteX7960" fmla="*/ 6358604 w 12192000"/>
              <a:gd name="connsiteY7960" fmla="*/ 145984 h 2007826"/>
              <a:gd name="connsiteX7961" fmla="*/ 6356890 w 12192000"/>
              <a:gd name="connsiteY7961" fmla="*/ 152176 h 2007826"/>
              <a:gd name="connsiteX7962" fmla="*/ 6344269 w 12192000"/>
              <a:gd name="connsiteY7962" fmla="*/ 145984 h 2007826"/>
              <a:gd name="connsiteX7963" fmla="*/ 6342983 w 12192000"/>
              <a:gd name="connsiteY7963" fmla="*/ 151890 h 2007826"/>
              <a:gd name="connsiteX7964" fmla="*/ 6331791 w 12192000"/>
              <a:gd name="connsiteY7964" fmla="*/ 146127 h 2007826"/>
              <a:gd name="connsiteX7965" fmla="*/ 6327743 w 12192000"/>
              <a:gd name="connsiteY7965" fmla="*/ 151128 h 2007826"/>
              <a:gd name="connsiteX7966" fmla="*/ 6322695 w 12192000"/>
              <a:gd name="connsiteY7966" fmla="*/ 147413 h 2007826"/>
              <a:gd name="connsiteX7967" fmla="*/ 6307408 w 12192000"/>
              <a:gd name="connsiteY7967" fmla="*/ 147699 h 2007826"/>
              <a:gd name="connsiteX7968" fmla="*/ 6293311 w 12192000"/>
              <a:gd name="connsiteY7968" fmla="*/ 147366 h 2007826"/>
              <a:gd name="connsiteX7969" fmla="*/ 6272593 w 12192000"/>
              <a:gd name="connsiteY7969" fmla="*/ 151224 h 2007826"/>
              <a:gd name="connsiteX7970" fmla="*/ 6271403 w 12192000"/>
              <a:gd name="connsiteY7970" fmla="*/ 146461 h 2007826"/>
              <a:gd name="connsiteX7971" fmla="*/ 6250495 w 12192000"/>
              <a:gd name="connsiteY7971" fmla="*/ 149318 h 2007826"/>
              <a:gd name="connsiteX7972" fmla="*/ 6236303 w 12192000"/>
              <a:gd name="connsiteY7972" fmla="*/ 149080 h 2007826"/>
              <a:gd name="connsiteX7973" fmla="*/ 6222016 w 12192000"/>
              <a:gd name="connsiteY7973" fmla="*/ 148318 h 2007826"/>
              <a:gd name="connsiteX7974" fmla="*/ 6185916 w 12192000"/>
              <a:gd name="connsiteY7974" fmla="*/ 145746 h 2007826"/>
              <a:gd name="connsiteX7975" fmla="*/ 6150769 w 12192000"/>
              <a:gd name="connsiteY7975" fmla="*/ 146365 h 2007826"/>
              <a:gd name="connsiteX7976" fmla="*/ 6139863 w 12192000"/>
              <a:gd name="connsiteY7976" fmla="*/ 140936 h 2007826"/>
              <a:gd name="connsiteX7977" fmla="*/ 6138624 w 12192000"/>
              <a:gd name="connsiteY7977" fmla="*/ 146032 h 2007826"/>
              <a:gd name="connsiteX7978" fmla="*/ 6122241 w 12192000"/>
              <a:gd name="connsiteY7978" fmla="*/ 145079 h 2007826"/>
              <a:gd name="connsiteX7979" fmla="*/ 6102239 w 12192000"/>
              <a:gd name="connsiteY7979" fmla="*/ 143174 h 2007826"/>
              <a:gd name="connsiteX7980" fmla="*/ 6098429 w 12192000"/>
              <a:gd name="connsiteY7980" fmla="*/ 146604 h 2007826"/>
              <a:gd name="connsiteX7981" fmla="*/ 6088144 w 12192000"/>
              <a:gd name="connsiteY7981" fmla="*/ 141317 h 2007826"/>
              <a:gd name="connsiteX7982" fmla="*/ 6084335 w 12192000"/>
              <a:gd name="connsiteY7982" fmla="*/ 146604 h 2007826"/>
              <a:gd name="connsiteX7983" fmla="*/ 6065385 w 12192000"/>
              <a:gd name="connsiteY7983" fmla="*/ 141698 h 2007826"/>
              <a:gd name="connsiteX7984" fmla="*/ 6060625 w 12192000"/>
              <a:gd name="connsiteY7984" fmla="*/ 145413 h 2007826"/>
              <a:gd name="connsiteX7985" fmla="*/ 6045865 w 12192000"/>
              <a:gd name="connsiteY7985" fmla="*/ 144937 h 2007826"/>
              <a:gd name="connsiteX7986" fmla="*/ 5888506 w 12192000"/>
              <a:gd name="connsiteY7986" fmla="*/ 140459 h 2007826"/>
              <a:gd name="connsiteX7987" fmla="*/ 5543792 w 12192000"/>
              <a:gd name="connsiteY7987" fmla="*/ 142222 h 2007826"/>
              <a:gd name="connsiteX7988" fmla="*/ 5522175 w 12192000"/>
              <a:gd name="connsiteY7988" fmla="*/ 141793 h 2007826"/>
              <a:gd name="connsiteX7989" fmla="*/ 5514606 w 12192000"/>
              <a:gd name="connsiteY7989" fmla="*/ 146413 h 2007826"/>
              <a:gd name="connsiteX7990" fmla="*/ 5498940 w 12192000"/>
              <a:gd name="connsiteY7990" fmla="*/ 142650 h 2007826"/>
              <a:gd name="connsiteX7991" fmla="*/ 5418048 w 12192000"/>
              <a:gd name="connsiteY7991" fmla="*/ 150271 h 2007826"/>
              <a:gd name="connsiteX7992" fmla="*/ 5388528 w 12192000"/>
              <a:gd name="connsiteY7992" fmla="*/ 146746 h 2007826"/>
              <a:gd name="connsiteX7993" fmla="*/ 5379720 w 12192000"/>
              <a:gd name="connsiteY7993" fmla="*/ 151033 h 2007826"/>
              <a:gd name="connsiteX7994" fmla="*/ 5365723 w 12192000"/>
              <a:gd name="connsiteY7994" fmla="*/ 147509 h 2007826"/>
              <a:gd name="connsiteX7995" fmla="*/ 5255245 w 12192000"/>
              <a:gd name="connsiteY7995" fmla="*/ 154605 h 2007826"/>
              <a:gd name="connsiteX7996" fmla="*/ 5227326 w 12192000"/>
              <a:gd name="connsiteY7996" fmla="*/ 154605 h 2007826"/>
              <a:gd name="connsiteX7997" fmla="*/ 5141268 w 12192000"/>
              <a:gd name="connsiteY7997" fmla="*/ 158178 h 2007826"/>
              <a:gd name="connsiteX7998" fmla="*/ 5121872 w 12192000"/>
              <a:gd name="connsiteY7998" fmla="*/ 157701 h 2007826"/>
              <a:gd name="connsiteX7999" fmla="*/ 5098054 w 12192000"/>
              <a:gd name="connsiteY7999" fmla="*/ 157130 h 2007826"/>
              <a:gd name="connsiteX8000" fmla="*/ 5091110 w 12192000"/>
              <a:gd name="connsiteY8000" fmla="*/ 160464 h 2007826"/>
              <a:gd name="connsiteX8001" fmla="*/ 5019923 w 12192000"/>
              <a:gd name="connsiteY8001" fmla="*/ 161274 h 2007826"/>
              <a:gd name="connsiteX8002" fmla="*/ 5012769 w 12192000"/>
              <a:gd name="connsiteY8002" fmla="*/ 165179 h 2007826"/>
              <a:gd name="connsiteX8003" fmla="*/ 4984392 w 12192000"/>
              <a:gd name="connsiteY8003" fmla="*/ 163750 h 2007826"/>
              <a:gd name="connsiteX8004" fmla="*/ 4935843 w 12192000"/>
              <a:gd name="connsiteY8004" fmla="*/ 168370 h 2007826"/>
              <a:gd name="connsiteX8005" fmla="*/ 4931645 w 12192000"/>
              <a:gd name="connsiteY8005" fmla="*/ 166036 h 2007826"/>
              <a:gd name="connsiteX8006" fmla="*/ 4858577 w 12192000"/>
              <a:gd name="connsiteY8006" fmla="*/ 173800 h 2007826"/>
              <a:gd name="connsiteX8007" fmla="*/ 4857008 w 12192000"/>
              <a:gd name="connsiteY8007" fmla="*/ 171038 h 2007826"/>
              <a:gd name="connsiteX8008" fmla="*/ 4772017 w 12192000"/>
              <a:gd name="connsiteY8008" fmla="*/ 177182 h 2007826"/>
              <a:gd name="connsiteX8009" fmla="*/ 4704636 w 12192000"/>
              <a:gd name="connsiteY8009" fmla="*/ 183136 h 2007826"/>
              <a:gd name="connsiteX8010" fmla="*/ 4634312 w 12192000"/>
              <a:gd name="connsiteY8010" fmla="*/ 188756 h 2007826"/>
              <a:gd name="connsiteX8011" fmla="*/ 4584184 w 12192000"/>
              <a:gd name="connsiteY8011" fmla="*/ 191566 h 2007826"/>
              <a:gd name="connsiteX8012" fmla="*/ 4555751 w 12192000"/>
              <a:gd name="connsiteY8012" fmla="*/ 195900 h 2007826"/>
              <a:gd name="connsiteX8013" fmla="*/ 4494021 w 12192000"/>
              <a:gd name="connsiteY8013" fmla="*/ 201806 h 2007826"/>
              <a:gd name="connsiteX8014" fmla="*/ 4374849 w 12192000"/>
              <a:gd name="connsiteY8014" fmla="*/ 211237 h 2007826"/>
              <a:gd name="connsiteX8015" fmla="*/ 4283722 w 12192000"/>
              <a:gd name="connsiteY8015" fmla="*/ 222382 h 2007826"/>
              <a:gd name="connsiteX8016" fmla="*/ 4279628 w 12192000"/>
              <a:gd name="connsiteY8016" fmla="*/ 218620 h 2007826"/>
              <a:gd name="connsiteX8017" fmla="*/ 4231721 w 12192000"/>
              <a:gd name="connsiteY8017" fmla="*/ 226097 h 2007826"/>
              <a:gd name="connsiteX8018" fmla="*/ 4141480 w 12192000"/>
              <a:gd name="connsiteY8018" fmla="*/ 235052 h 2007826"/>
              <a:gd name="connsiteX8019" fmla="*/ 4038916 w 12192000"/>
              <a:gd name="connsiteY8019" fmla="*/ 245530 h 2007826"/>
              <a:gd name="connsiteX8020" fmla="*/ 4002855 w 12192000"/>
              <a:gd name="connsiteY8020" fmla="*/ 250722 h 2007826"/>
              <a:gd name="connsiteX8021" fmla="*/ 3928864 w 12192000"/>
              <a:gd name="connsiteY8021" fmla="*/ 257057 h 2007826"/>
              <a:gd name="connsiteX8022" fmla="*/ 3883932 w 12192000"/>
              <a:gd name="connsiteY8022" fmla="*/ 262963 h 2007826"/>
              <a:gd name="connsiteX8023" fmla="*/ 3879405 w 12192000"/>
              <a:gd name="connsiteY8023" fmla="*/ 261439 h 2007826"/>
              <a:gd name="connsiteX8024" fmla="*/ 3855481 w 12192000"/>
              <a:gd name="connsiteY8024" fmla="*/ 263487 h 2007826"/>
              <a:gd name="connsiteX8025" fmla="*/ 3756235 w 12192000"/>
              <a:gd name="connsiteY8025" fmla="*/ 278109 h 2007826"/>
              <a:gd name="connsiteX8026" fmla="*/ 3679857 w 12192000"/>
              <a:gd name="connsiteY8026" fmla="*/ 292160 h 2007826"/>
              <a:gd name="connsiteX8027" fmla="*/ 3682808 w 12192000"/>
              <a:gd name="connsiteY8027" fmla="*/ 276966 h 2007826"/>
              <a:gd name="connsiteX8028" fmla="*/ 3693230 w 12192000"/>
              <a:gd name="connsiteY8028" fmla="*/ 279109 h 2007826"/>
              <a:gd name="connsiteX8029" fmla="*/ 3718496 w 12192000"/>
              <a:gd name="connsiteY8029" fmla="*/ 278966 h 2007826"/>
              <a:gd name="connsiteX8030" fmla="*/ 3731965 w 12192000"/>
              <a:gd name="connsiteY8030" fmla="*/ 274013 h 2007826"/>
              <a:gd name="connsiteX8031" fmla="*/ 3756282 w 12192000"/>
              <a:gd name="connsiteY8031" fmla="*/ 273251 h 2007826"/>
              <a:gd name="connsiteX8032" fmla="*/ 3769940 w 12192000"/>
              <a:gd name="connsiteY8032" fmla="*/ 269107 h 2007826"/>
              <a:gd name="connsiteX8033" fmla="*/ 3808065 w 12192000"/>
              <a:gd name="connsiteY8033" fmla="*/ 264344 h 2007826"/>
              <a:gd name="connsiteX8034" fmla="*/ 3841090 w 12192000"/>
              <a:gd name="connsiteY8034" fmla="*/ 258343 h 2007826"/>
              <a:gd name="connsiteX8035" fmla="*/ 3874448 w 12192000"/>
              <a:gd name="connsiteY8035" fmla="*/ 255009 h 2007826"/>
              <a:gd name="connsiteX8036" fmla="*/ 3917671 w 12192000"/>
              <a:gd name="connsiteY8036" fmla="*/ 247293 h 2007826"/>
              <a:gd name="connsiteX8037" fmla="*/ 3955659 w 12192000"/>
              <a:gd name="connsiteY8037" fmla="*/ 242768 h 2007826"/>
              <a:gd name="connsiteX8038" fmla="*/ 3990515 w 12192000"/>
              <a:gd name="connsiteY8038" fmla="*/ 240910 h 2007826"/>
              <a:gd name="connsiteX8039" fmla="*/ 3992755 w 12192000"/>
              <a:gd name="connsiteY8039" fmla="*/ 236195 h 2007826"/>
              <a:gd name="connsiteX8040" fmla="*/ 4002711 w 12192000"/>
              <a:gd name="connsiteY8040" fmla="*/ 241053 h 2007826"/>
              <a:gd name="connsiteX8041" fmla="*/ 4046109 w 12192000"/>
              <a:gd name="connsiteY8041" fmla="*/ 232480 h 2007826"/>
              <a:gd name="connsiteX8042" fmla="*/ 4050635 w 12192000"/>
              <a:gd name="connsiteY8042" fmla="*/ 236433 h 2007826"/>
              <a:gd name="connsiteX8043" fmla="*/ 4079504 w 12192000"/>
              <a:gd name="connsiteY8043" fmla="*/ 230479 h 2007826"/>
              <a:gd name="connsiteX8044" fmla="*/ 4121759 w 12192000"/>
              <a:gd name="connsiteY8044" fmla="*/ 224383 h 2007826"/>
              <a:gd name="connsiteX8045" fmla="*/ 4175779 w 12192000"/>
              <a:gd name="connsiteY8045" fmla="*/ 218239 h 2007826"/>
              <a:gd name="connsiteX8046" fmla="*/ 4178971 w 12192000"/>
              <a:gd name="connsiteY8046" fmla="*/ 222573 h 2007826"/>
              <a:gd name="connsiteX8047" fmla="*/ 4222524 w 12192000"/>
              <a:gd name="connsiteY8047" fmla="*/ 214047 h 2007826"/>
              <a:gd name="connsiteX8048" fmla="*/ 4230866 w 12192000"/>
              <a:gd name="connsiteY8048" fmla="*/ 216095 h 2007826"/>
              <a:gd name="connsiteX8049" fmla="*/ 4270051 w 12192000"/>
              <a:gd name="connsiteY8049" fmla="*/ 211380 h 2007826"/>
              <a:gd name="connsiteX8050" fmla="*/ 4365300 w 12192000"/>
              <a:gd name="connsiteY8050" fmla="*/ 201187 h 2007826"/>
              <a:gd name="connsiteX8051" fmla="*/ 4369652 w 12192000"/>
              <a:gd name="connsiteY8051" fmla="*/ 203045 h 2007826"/>
              <a:gd name="connsiteX8052" fmla="*/ 4417385 w 12192000"/>
              <a:gd name="connsiteY8052" fmla="*/ 196567 h 2007826"/>
              <a:gd name="connsiteX8053" fmla="*/ 4421859 w 12192000"/>
              <a:gd name="connsiteY8053" fmla="*/ 198139 h 2007826"/>
              <a:gd name="connsiteX8054" fmla="*/ 4466242 w 12192000"/>
              <a:gd name="connsiteY8054" fmla="*/ 192709 h 2007826"/>
              <a:gd name="connsiteX8055" fmla="*/ 4517211 w 12192000"/>
              <a:gd name="connsiteY8055" fmla="*/ 186279 h 2007826"/>
              <a:gd name="connsiteX8056" fmla="*/ 4529883 w 12192000"/>
              <a:gd name="connsiteY8056" fmla="*/ 185041 h 2007826"/>
              <a:gd name="connsiteX8057" fmla="*/ 4535933 w 12192000"/>
              <a:gd name="connsiteY8057" fmla="*/ 188280 h 2007826"/>
              <a:gd name="connsiteX8058" fmla="*/ 4574945 w 12192000"/>
              <a:gd name="connsiteY8058" fmla="*/ 182850 h 2007826"/>
              <a:gd name="connsiteX8059" fmla="*/ 4623914 w 12192000"/>
              <a:gd name="connsiteY8059" fmla="*/ 175753 h 2007826"/>
              <a:gd name="connsiteX8060" fmla="*/ 4625282 w 12192000"/>
              <a:gd name="connsiteY8060" fmla="*/ 179420 h 2007826"/>
              <a:gd name="connsiteX8061" fmla="*/ 4679532 w 12192000"/>
              <a:gd name="connsiteY8061" fmla="*/ 173038 h 2007826"/>
              <a:gd name="connsiteX8062" fmla="*/ 4748871 w 12192000"/>
              <a:gd name="connsiteY8062" fmla="*/ 167704 h 2007826"/>
              <a:gd name="connsiteX8063" fmla="*/ 4817632 w 12192000"/>
              <a:gd name="connsiteY8063" fmla="*/ 161559 h 2007826"/>
              <a:gd name="connsiteX8064" fmla="*/ 4821774 w 12192000"/>
              <a:gd name="connsiteY8064" fmla="*/ 163560 h 2007826"/>
              <a:gd name="connsiteX8065" fmla="*/ 4903365 w 12192000"/>
              <a:gd name="connsiteY8065" fmla="*/ 158463 h 2007826"/>
              <a:gd name="connsiteX8066" fmla="*/ 4994746 w 12192000"/>
              <a:gd name="connsiteY8066" fmla="*/ 151748 h 2007826"/>
              <a:gd name="connsiteX8067" fmla="*/ 4999703 w 12192000"/>
              <a:gd name="connsiteY8067" fmla="*/ 157273 h 2007826"/>
              <a:gd name="connsiteX8068" fmla="*/ 5001181 w 12192000"/>
              <a:gd name="connsiteY8068" fmla="*/ 152033 h 2007826"/>
              <a:gd name="connsiteX8069" fmla="*/ 5021974 w 12192000"/>
              <a:gd name="connsiteY8069" fmla="*/ 154081 h 2007826"/>
              <a:gd name="connsiteX8070" fmla="*/ 5103093 w 12192000"/>
              <a:gd name="connsiteY8070" fmla="*/ 148890 h 2007826"/>
              <a:gd name="connsiteX8071" fmla="*/ 5114550 w 12192000"/>
              <a:gd name="connsiteY8071" fmla="*/ 150700 h 2007826"/>
              <a:gd name="connsiteX8072" fmla="*/ 5115785 w 12192000"/>
              <a:gd name="connsiteY8072" fmla="*/ 147413 h 2007826"/>
              <a:gd name="connsiteX8073" fmla="*/ 5236721 w 12192000"/>
              <a:gd name="connsiteY8073" fmla="*/ 144698 h 2007826"/>
              <a:gd name="connsiteX8074" fmla="*/ 5360150 w 12192000"/>
              <a:gd name="connsiteY8074" fmla="*/ 139650 h 2007826"/>
              <a:gd name="connsiteX8075" fmla="*/ 5477466 w 12192000"/>
              <a:gd name="connsiteY8075" fmla="*/ 135601 h 2007826"/>
              <a:gd name="connsiteX8076" fmla="*/ 5738621 w 12192000"/>
              <a:gd name="connsiteY8076" fmla="*/ 131648 h 2007826"/>
              <a:gd name="connsiteX8077" fmla="*/ 5850939 w 12192000"/>
              <a:gd name="connsiteY8077" fmla="*/ 129886 h 2007826"/>
              <a:gd name="connsiteX8078" fmla="*/ 5893267 w 12192000"/>
              <a:gd name="connsiteY8078" fmla="*/ 128933 h 2007826"/>
              <a:gd name="connsiteX8079" fmla="*/ 6786991 w 12192000"/>
              <a:gd name="connsiteY8079" fmla="*/ 128743 h 2007826"/>
              <a:gd name="connsiteX8080" fmla="*/ 6786991 w 12192000"/>
              <a:gd name="connsiteY8080" fmla="*/ 128743 h 2007826"/>
              <a:gd name="connsiteX8081" fmla="*/ 4064545 w 12192000"/>
              <a:gd name="connsiteY8081" fmla="*/ 128266 h 2007826"/>
              <a:gd name="connsiteX8082" fmla="*/ 4075036 w 12192000"/>
              <a:gd name="connsiteY8082" fmla="*/ 137794 h 2007826"/>
              <a:gd name="connsiteX8083" fmla="*/ 4075978 w 12192000"/>
              <a:gd name="connsiteY8083" fmla="*/ 142508 h 2007826"/>
              <a:gd name="connsiteX8084" fmla="*/ 4048444 w 12192000"/>
              <a:gd name="connsiteY8084" fmla="*/ 144365 h 2007826"/>
              <a:gd name="connsiteX8085" fmla="*/ 4048253 w 12192000"/>
              <a:gd name="connsiteY8085" fmla="*/ 138554 h 2007826"/>
              <a:gd name="connsiteX8086" fmla="*/ 4062067 w 12192000"/>
              <a:gd name="connsiteY8086" fmla="*/ 137506 h 2007826"/>
              <a:gd name="connsiteX8087" fmla="*/ 4064545 w 12192000"/>
              <a:gd name="connsiteY8087" fmla="*/ 128266 h 2007826"/>
              <a:gd name="connsiteX8088" fmla="*/ 4975075 w 12192000"/>
              <a:gd name="connsiteY8088" fmla="*/ 127015 h 2007826"/>
              <a:gd name="connsiteX8089" fmla="*/ 4968798 w 12192000"/>
              <a:gd name="connsiteY8089" fmla="*/ 127933 h 2007826"/>
              <a:gd name="connsiteX8090" fmla="*/ 4975075 w 12192000"/>
              <a:gd name="connsiteY8090" fmla="*/ 127015 h 2007826"/>
              <a:gd name="connsiteX8091" fmla="*/ 5013775 w 12192000"/>
              <a:gd name="connsiteY8091" fmla="*/ 126892 h 2007826"/>
              <a:gd name="connsiteX8092" fmla="*/ 5007619 w 12192000"/>
              <a:gd name="connsiteY8092" fmla="*/ 127742 h 2007826"/>
              <a:gd name="connsiteX8093" fmla="*/ 5013775 w 12192000"/>
              <a:gd name="connsiteY8093" fmla="*/ 126892 h 2007826"/>
              <a:gd name="connsiteX8094" fmla="*/ 4989089 w 12192000"/>
              <a:gd name="connsiteY8094" fmla="*/ 126576 h 2007826"/>
              <a:gd name="connsiteX8095" fmla="*/ 5000370 w 12192000"/>
              <a:gd name="connsiteY8095" fmla="*/ 130267 h 2007826"/>
              <a:gd name="connsiteX8096" fmla="*/ 4981674 w 12192000"/>
              <a:gd name="connsiteY8096" fmla="*/ 134744 h 2007826"/>
              <a:gd name="connsiteX8097" fmla="*/ 4989089 w 12192000"/>
              <a:gd name="connsiteY8097" fmla="*/ 126576 h 2007826"/>
              <a:gd name="connsiteX8098" fmla="*/ 5027464 w 12192000"/>
              <a:gd name="connsiteY8098" fmla="*/ 126379 h 2007826"/>
              <a:gd name="connsiteX8099" fmla="*/ 5021399 w 12192000"/>
              <a:gd name="connsiteY8099" fmla="*/ 127457 h 2007826"/>
              <a:gd name="connsiteX8100" fmla="*/ 5027464 w 12192000"/>
              <a:gd name="connsiteY8100" fmla="*/ 126379 h 2007826"/>
              <a:gd name="connsiteX8101" fmla="*/ 4072596 w 12192000"/>
              <a:gd name="connsiteY8101" fmla="*/ 125599 h 2007826"/>
              <a:gd name="connsiteX8102" fmla="*/ 4076502 w 12192000"/>
              <a:gd name="connsiteY8102" fmla="*/ 139126 h 2007826"/>
              <a:gd name="connsiteX8103" fmla="*/ 4075036 w 12192000"/>
              <a:gd name="connsiteY8103" fmla="*/ 137794 h 2007826"/>
              <a:gd name="connsiteX8104" fmla="*/ 7880085 w 12192000"/>
              <a:gd name="connsiteY8104" fmla="*/ 122239 h 2007826"/>
              <a:gd name="connsiteX8105" fmla="*/ 7873984 w 12192000"/>
              <a:gd name="connsiteY8105" fmla="*/ 123170 h 2007826"/>
              <a:gd name="connsiteX8106" fmla="*/ 7880085 w 12192000"/>
              <a:gd name="connsiteY8106" fmla="*/ 122239 h 2007826"/>
              <a:gd name="connsiteX8107" fmla="*/ 6650530 w 12192000"/>
              <a:gd name="connsiteY8107" fmla="*/ 122122 h 2007826"/>
              <a:gd name="connsiteX8108" fmla="*/ 6644402 w 12192000"/>
              <a:gd name="connsiteY8108" fmla="*/ 123361 h 2007826"/>
              <a:gd name="connsiteX8109" fmla="*/ 6650530 w 12192000"/>
              <a:gd name="connsiteY8109" fmla="*/ 122122 h 2007826"/>
              <a:gd name="connsiteX8110" fmla="*/ 5047013 w 12192000"/>
              <a:gd name="connsiteY8110" fmla="*/ 121968 h 2007826"/>
              <a:gd name="connsiteX8111" fmla="*/ 5052929 w 12192000"/>
              <a:gd name="connsiteY8111" fmla="*/ 130839 h 2007826"/>
              <a:gd name="connsiteX8112" fmla="*/ 5035088 w 12192000"/>
              <a:gd name="connsiteY8112" fmla="*/ 124314 h 2007826"/>
              <a:gd name="connsiteX8113" fmla="*/ 5047013 w 12192000"/>
              <a:gd name="connsiteY8113" fmla="*/ 121968 h 2007826"/>
              <a:gd name="connsiteX8114" fmla="*/ 6710696 w 12192000"/>
              <a:gd name="connsiteY8114" fmla="*/ 121361 h 2007826"/>
              <a:gd name="connsiteX8115" fmla="*/ 6709601 w 12192000"/>
              <a:gd name="connsiteY8115" fmla="*/ 132030 h 2007826"/>
              <a:gd name="connsiteX8116" fmla="*/ 6739462 w 12192000"/>
              <a:gd name="connsiteY8116" fmla="*/ 131506 h 2007826"/>
              <a:gd name="connsiteX8117" fmla="*/ 6739033 w 12192000"/>
              <a:gd name="connsiteY8117" fmla="*/ 124695 h 2007826"/>
              <a:gd name="connsiteX8118" fmla="*/ 6716840 w 12192000"/>
              <a:gd name="connsiteY8118" fmla="*/ 127362 h 2007826"/>
              <a:gd name="connsiteX8119" fmla="*/ 6710696 w 12192000"/>
              <a:gd name="connsiteY8119" fmla="*/ 121361 h 2007826"/>
              <a:gd name="connsiteX8120" fmla="*/ 6620256 w 12192000"/>
              <a:gd name="connsiteY8120" fmla="*/ 120075 h 2007826"/>
              <a:gd name="connsiteX8121" fmla="*/ 6620256 w 12192000"/>
              <a:gd name="connsiteY8121" fmla="*/ 120075 h 2007826"/>
              <a:gd name="connsiteX8122" fmla="*/ 6606540 w 12192000"/>
              <a:gd name="connsiteY8122" fmla="*/ 119265 h 2007826"/>
              <a:gd name="connsiteX8123" fmla="*/ 6614208 w 12192000"/>
              <a:gd name="connsiteY8123" fmla="*/ 127267 h 2007826"/>
              <a:gd name="connsiteX8124" fmla="*/ 6606540 w 12192000"/>
              <a:gd name="connsiteY8124" fmla="*/ 119265 h 2007826"/>
              <a:gd name="connsiteX8125" fmla="*/ 6596349 w 12192000"/>
              <a:gd name="connsiteY8125" fmla="*/ 119265 h 2007826"/>
              <a:gd name="connsiteX8126" fmla="*/ 6596349 w 12192000"/>
              <a:gd name="connsiteY8126" fmla="*/ 119265 h 2007826"/>
              <a:gd name="connsiteX8127" fmla="*/ 6582251 w 12192000"/>
              <a:gd name="connsiteY8127" fmla="*/ 118789 h 2007826"/>
              <a:gd name="connsiteX8128" fmla="*/ 6582251 w 12192000"/>
              <a:gd name="connsiteY8128" fmla="*/ 118789 h 2007826"/>
              <a:gd name="connsiteX8129" fmla="*/ 7842734 w 12192000"/>
              <a:gd name="connsiteY8129" fmla="*/ 117592 h 2007826"/>
              <a:gd name="connsiteX8130" fmla="*/ 7836646 w 12192000"/>
              <a:gd name="connsiteY8130" fmla="*/ 118503 h 2007826"/>
              <a:gd name="connsiteX8131" fmla="*/ 7842734 w 12192000"/>
              <a:gd name="connsiteY8131" fmla="*/ 117592 h 2007826"/>
              <a:gd name="connsiteX8132" fmla="*/ 5264876 w 12192000"/>
              <a:gd name="connsiteY8132" fmla="*/ 117536 h 2007826"/>
              <a:gd name="connsiteX8133" fmla="*/ 5258733 w 12192000"/>
              <a:gd name="connsiteY8133" fmla="*/ 118359 h 2007826"/>
              <a:gd name="connsiteX8134" fmla="*/ 5264876 w 12192000"/>
              <a:gd name="connsiteY8134" fmla="*/ 117536 h 2007826"/>
              <a:gd name="connsiteX8135" fmla="*/ 6535897 w 12192000"/>
              <a:gd name="connsiteY8135" fmla="*/ 117490 h 2007826"/>
              <a:gd name="connsiteX8136" fmla="*/ 6529769 w 12192000"/>
              <a:gd name="connsiteY8136" fmla="*/ 118360 h 2007826"/>
              <a:gd name="connsiteX8137" fmla="*/ 6535897 w 12192000"/>
              <a:gd name="connsiteY8137" fmla="*/ 117490 h 2007826"/>
              <a:gd name="connsiteX8138" fmla="*/ 4163540 w 12192000"/>
              <a:gd name="connsiteY8138" fmla="*/ 116931 h 2007826"/>
              <a:gd name="connsiteX8139" fmla="*/ 4172305 w 12192000"/>
              <a:gd name="connsiteY8139" fmla="*/ 124266 h 2007826"/>
              <a:gd name="connsiteX8140" fmla="*/ 4166303 w 12192000"/>
              <a:gd name="connsiteY8140" fmla="*/ 131982 h 2007826"/>
              <a:gd name="connsiteX8141" fmla="*/ 4127239 w 12192000"/>
              <a:gd name="connsiteY8141" fmla="*/ 135078 h 2007826"/>
              <a:gd name="connsiteX8142" fmla="*/ 4098562 w 12192000"/>
              <a:gd name="connsiteY8142" fmla="*/ 138364 h 2007826"/>
              <a:gd name="connsiteX8143" fmla="*/ 4093370 w 12192000"/>
              <a:gd name="connsiteY8143" fmla="*/ 137078 h 2007826"/>
              <a:gd name="connsiteX8144" fmla="*/ 4084937 w 12192000"/>
              <a:gd name="connsiteY8144" fmla="*/ 143270 h 2007826"/>
              <a:gd name="connsiteX8145" fmla="*/ 4088701 w 12192000"/>
              <a:gd name="connsiteY8145" fmla="*/ 122932 h 2007826"/>
              <a:gd name="connsiteX8146" fmla="*/ 4101610 w 12192000"/>
              <a:gd name="connsiteY8146" fmla="*/ 134173 h 2007826"/>
              <a:gd name="connsiteX8147" fmla="*/ 4100706 w 12192000"/>
              <a:gd name="connsiteY8147" fmla="*/ 121551 h 2007826"/>
              <a:gd name="connsiteX8148" fmla="*/ 4107327 w 12192000"/>
              <a:gd name="connsiteY8148" fmla="*/ 126695 h 2007826"/>
              <a:gd name="connsiteX8149" fmla="*/ 4124905 w 12192000"/>
              <a:gd name="connsiteY8149" fmla="*/ 133077 h 2007826"/>
              <a:gd name="connsiteX8150" fmla="*/ 4124334 w 12192000"/>
              <a:gd name="connsiteY8150" fmla="*/ 123028 h 2007826"/>
              <a:gd name="connsiteX8151" fmla="*/ 4141388 w 12192000"/>
              <a:gd name="connsiteY8151" fmla="*/ 117360 h 2007826"/>
              <a:gd name="connsiteX8152" fmla="*/ 4146819 w 12192000"/>
              <a:gd name="connsiteY8152" fmla="*/ 127791 h 2007826"/>
              <a:gd name="connsiteX8153" fmla="*/ 4163683 w 12192000"/>
              <a:gd name="connsiteY8153" fmla="*/ 130172 h 2007826"/>
              <a:gd name="connsiteX8154" fmla="*/ 4163540 w 12192000"/>
              <a:gd name="connsiteY8154" fmla="*/ 116931 h 2007826"/>
              <a:gd name="connsiteX8155" fmla="*/ 4180596 w 12192000"/>
              <a:gd name="connsiteY8155" fmla="*/ 115216 h 2007826"/>
              <a:gd name="connsiteX8156" fmla="*/ 4178261 w 12192000"/>
              <a:gd name="connsiteY8156" fmla="*/ 130220 h 2007826"/>
              <a:gd name="connsiteX8157" fmla="*/ 4180596 w 12192000"/>
              <a:gd name="connsiteY8157" fmla="*/ 115216 h 2007826"/>
              <a:gd name="connsiteX8158" fmla="*/ 6506194 w 12192000"/>
              <a:gd name="connsiteY8158" fmla="*/ 114312 h 2007826"/>
              <a:gd name="connsiteX8159" fmla="*/ 6506194 w 12192000"/>
              <a:gd name="connsiteY8159" fmla="*/ 114312 h 2007826"/>
              <a:gd name="connsiteX8160" fmla="*/ 6491240 w 12192000"/>
              <a:gd name="connsiteY8160" fmla="*/ 114216 h 2007826"/>
              <a:gd name="connsiteX8161" fmla="*/ 6499574 w 12192000"/>
              <a:gd name="connsiteY8161" fmla="*/ 122599 h 2007826"/>
              <a:gd name="connsiteX8162" fmla="*/ 6491240 w 12192000"/>
              <a:gd name="connsiteY8162" fmla="*/ 114216 h 2007826"/>
              <a:gd name="connsiteX8163" fmla="*/ 5288296 w 12192000"/>
              <a:gd name="connsiteY8163" fmla="*/ 114216 h 2007826"/>
              <a:gd name="connsiteX8164" fmla="*/ 5272922 w 12192000"/>
              <a:gd name="connsiteY8164" fmla="*/ 121693 h 2007826"/>
              <a:gd name="connsiteX8165" fmla="*/ 5288296 w 12192000"/>
              <a:gd name="connsiteY8165" fmla="*/ 114216 h 2007826"/>
              <a:gd name="connsiteX8166" fmla="*/ 5335618 w 12192000"/>
              <a:gd name="connsiteY8166" fmla="*/ 112686 h 2007826"/>
              <a:gd name="connsiteX8167" fmla="*/ 5347346 w 12192000"/>
              <a:gd name="connsiteY8167" fmla="*/ 114407 h 2007826"/>
              <a:gd name="connsiteX8168" fmla="*/ 5329488 w 12192000"/>
              <a:gd name="connsiteY8168" fmla="*/ 120360 h 2007826"/>
              <a:gd name="connsiteX8169" fmla="*/ 5335618 w 12192000"/>
              <a:gd name="connsiteY8169" fmla="*/ 112686 h 2007826"/>
              <a:gd name="connsiteX8170" fmla="*/ 5311685 w 12192000"/>
              <a:gd name="connsiteY8170" fmla="*/ 112584 h 2007826"/>
              <a:gd name="connsiteX8171" fmla="*/ 5323482 w 12192000"/>
              <a:gd name="connsiteY8171" fmla="*/ 114406 h 2007826"/>
              <a:gd name="connsiteX8172" fmla="*/ 5305723 w 12192000"/>
              <a:gd name="connsiteY8172" fmla="*/ 120550 h 2007826"/>
              <a:gd name="connsiteX8173" fmla="*/ 5311685 w 12192000"/>
              <a:gd name="connsiteY8173" fmla="*/ 112584 h 2007826"/>
              <a:gd name="connsiteX8174" fmla="*/ 6429614 w 12192000"/>
              <a:gd name="connsiteY8174" fmla="*/ 110406 h 2007826"/>
              <a:gd name="connsiteX8175" fmla="*/ 6429614 w 12192000"/>
              <a:gd name="connsiteY8175" fmla="*/ 110406 h 2007826"/>
              <a:gd name="connsiteX8176" fmla="*/ 5391676 w 12192000"/>
              <a:gd name="connsiteY8176" fmla="*/ 109691 h 2007826"/>
              <a:gd name="connsiteX8177" fmla="*/ 5391676 w 12192000"/>
              <a:gd name="connsiteY8177" fmla="*/ 109691 h 2007826"/>
              <a:gd name="connsiteX8178" fmla="*/ 6391847 w 12192000"/>
              <a:gd name="connsiteY8178" fmla="*/ 109549 h 2007826"/>
              <a:gd name="connsiteX8179" fmla="*/ 6391847 w 12192000"/>
              <a:gd name="connsiteY8179" fmla="*/ 109549 h 2007826"/>
              <a:gd name="connsiteX8180" fmla="*/ 5415670 w 12192000"/>
              <a:gd name="connsiteY8180" fmla="*/ 109548 h 2007826"/>
              <a:gd name="connsiteX8181" fmla="*/ 5415670 w 12192000"/>
              <a:gd name="connsiteY8181" fmla="*/ 109548 h 2007826"/>
              <a:gd name="connsiteX8182" fmla="*/ 6385149 w 12192000"/>
              <a:gd name="connsiteY8182" fmla="*/ 109328 h 2007826"/>
              <a:gd name="connsiteX8183" fmla="*/ 6377464 w 12192000"/>
              <a:gd name="connsiteY8183" fmla="*/ 109406 h 2007826"/>
              <a:gd name="connsiteX8184" fmla="*/ 6385084 w 12192000"/>
              <a:gd name="connsiteY8184" fmla="*/ 117074 h 2007826"/>
              <a:gd name="connsiteX8185" fmla="*/ 6385149 w 12192000"/>
              <a:gd name="connsiteY8185" fmla="*/ 109328 h 2007826"/>
              <a:gd name="connsiteX8186" fmla="*/ 5456710 w 12192000"/>
              <a:gd name="connsiteY8186" fmla="*/ 107989 h 2007826"/>
              <a:gd name="connsiteX8187" fmla="*/ 5450570 w 12192000"/>
              <a:gd name="connsiteY8187" fmla="*/ 108739 h 2007826"/>
              <a:gd name="connsiteX8188" fmla="*/ 5456710 w 12192000"/>
              <a:gd name="connsiteY8188" fmla="*/ 107989 h 2007826"/>
              <a:gd name="connsiteX8189" fmla="*/ 5493927 w 12192000"/>
              <a:gd name="connsiteY8189" fmla="*/ 107881 h 2007826"/>
              <a:gd name="connsiteX8190" fmla="*/ 5487659 w 12192000"/>
              <a:gd name="connsiteY8190" fmla="*/ 108738 h 2007826"/>
              <a:gd name="connsiteX8191" fmla="*/ 5493927 w 12192000"/>
              <a:gd name="connsiteY8191" fmla="*/ 107881 h 2007826"/>
              <a:gd name="connsiteX8192" fmla="*/ 5469139 w 12192000"/>
              <a:gd name="connsiteY8192" fmla="*/ 107850 h 2007826"/>
              <a:gd name="connsiteX8193" fmla="*/ 5463045 w 12192000"/>
              <a:gd name="connsiteY8193" fmla="*/ 108881 h 2007826"/>
              <a:gd name="connsiteX8194" fmla="*/ 5469139 w 12192000"/>
              <a:gd name="connsiteY8194" fmla="*/ 107850 h 2007826"/>
              <a:gd name="connsiteX8195" fmla="*/ 4307623 w 12192000"/>
              <a:gd name="connsiteY8195" fmla="*/ 105357 h 2007826"/>
              <a:gd name="connsiteX8196" fmla="*/ 4305341 w 12192000"/>
              <a:gd name="connsiteY8196" fmla="*/ 118503 h 2007826"/>
              <a:gd name="connsiteX8197" fmla="*/ 4307623 w 12192000"/>
              <a:gd name="connsiteY8197" fmla="*/ 105357 h 2007826"/>
              <a:gd name="connsiteX8198" fmla="*/ 6277261 w 12192000"/>
              <a:gd name="connsiteY8198" fmla="*/ 104976 h 2007826"/>
              <a:gd name="connsiteX8199" fmla="*/ 6277261 w 12192000"/>
              <a:gd name="connsiteY8199" fmla="*/ 104976 h 2007826"/>
              <a:gd name="connsiteX8200" fmla="*/ 6239351 w 12192000"/>
              <a:gd name="connsiteY8200" fmla="*/ 104833 h 2007826"/>
              <a:gd name="connsiteX8201" fmla="*/ 6239351 w 12192000"/>
              <a:gd name="connsiteY8201" fmla="*/ 104833 h 2007826"/>
              <a:gd name="connsiteX8202" fmla="*/ 6225112 w 12192000"/>
              <a:gd name="connsiteY8202" fmla="*/ 104738 h 2007826"/>
              <a:gd name="connsiteX8203" fmla="*/ 6231588 w 12192000"/>
              <a:gd name="connsiteY8203" fmla="*/ 110977 h 2007826"/>
              <a:gd name="connsiteX8204" fmla="*/ 6225112 w 12192000"/>
              <a:gd name="connsiteY8204" fmla="*/ 104738 h 2007826"/>
              <a:gd name="connsiteX8205" fmla="*/ 6215015 w 12192000"/>
              <a:gd name="connsiteY8205" fmla="*/ 104309 h 2007826"/>
              <a:gd name="connsiteX8206" fmla="*/ 6215015 w 12192000"/>
              <a:gd name="connsiteY8206" fmla="*/ 104309 h 2007826"/>
              <a:gd name="connsiteX8207" fmla="*/ 6193935 w 12192000"/>
              <a:gd name="connsiteY8207" fmla="*/ 103535 h 2007826"/>
              <a:gd name="connsiteX8208" fmla="*/ 6187726 w 12192000"/>
              <a:gd name="connsiteY8208" fmla="*/ 104452 h 2007826"/>
              <a:gd name="connsiteX8209" fmla="*/ 6193935 w 12192000"/>
              <a:gd name="connsiteY8209" fmla="*/ 103535 h 2007826"/>
              <a:gd name="connsiteX8210" fmla="*/ 7675113 w 12192000"/>
              <a:gd name="connsiteY8210" fmla="*/ 103195 h 2007826"/>
              <a:gd name="connsiteX8211" fmla="*/ 7668911 w 12192000"/>
              <a:gd name="connsiteY8211" fmla="*/ 104166 h 2007826"/>
              <a:gd name="connsiteX8212" fmla="*/ 7675113 w 12192000"/>
              <a:gd name="connsiteY8212" fmla="*/ 103195 h 2007826"/>
              <a:gd name="connsiteX8213" fmla="*/ 6179919 w 12192000"/>
              <a:gd name="connsiteY8213" fmla="*/ 103156 h 2007826"/>
              <a:gd name="connsiteX8214" fmla="*/ 6173724 w 12192000"/>
              <a:gd name="connsiteY8214" fmla="*/ 104214 h 2007826"/>
              <a:gd name="connsiteX8215" fmla="*/ 6179919 w 12192000"/>
              <a:gd name="connsiteY8215" fmla="*/ 103156 h 2007826"/>
              <a:gd name="connsiteX8216" fmla="*/ 5558365 w 12192000"/>
              <a:gd name="connsiteY8216" fmla="*/ 102642 h 2007826"/>
              <a:gd name="connsiteX8217" fmla="*/ 5634260 w 12192000"/>
              <a:gd name="connsiteY8217" fmla="*/ 103690 h 2007826"/>
              <a:gd name="connsiteX8218" fmla="*/ 5664589 w 12192000"/>
              <a:gd name="connsiteY8218" fmla="*/ 111596 h 2007826"/>
              <a:gd name="connsiteX8219" fmla="*/ 5641163 w 12192000"/>
              <a:gd name="connsiteY8219" fmla="*/ 110739 h 2007826"/>
              <a:gd name="connsiteX8220" fmla="*/ 5562127 w 12192000"/>
              <a:gd name="connsiteY8220" fmla="*/ 112739 h 2007826"/>
              <a:gd name="connsiteX8221" fmla="*/ 5558365 w 12192000"/>
              <a:gd name="connsiteY8221" fmla="*/ 102642 h 2007826"/>
              <a:gd name="connsiteX8222" fmla="*/ 4211558 w 12192000"/>
              <a:gd name="connsiteY8222" fmla="*/ 102071 h 2007826"/>
              <a:gd name="connsiteX8223" fmla="*/ 4208722 w 12192000"/>
              <a:gd name="connsiteY8223" fmla="*/ 122170 h 2007826"/>
              <a:gd name="connsiteX8224" fmla="*/ 4225420 w 12192000"/>
              <a:gd name="connsiteY8224" fmla="*/ 119646 h 2007826"/>
              <a:gd name="connsiteX8225" fmla="*/ 4232542 w 12192000"/>
              <a:gd name="connsiteY8225" fmla="*/ 106357 h 2007826"/>
              <a:gd name="connsiteX8226" fmla="*/ 4231814 w 12192000"/>
              <a:gd name="connsiteY8226" fmla="*/ 114883 h 2007826"/>
              <a:gd name="connsiteX8227" fmla="*/ 4243146 w 12192000"/>
              <a:gd name="connsiteY8227" fmla="*/ 117074 h 2007826"/>
              <a:gd name="connsiteX8228" fmla="*/ 4238986 w 12192000"/>
              <a:gd name="connsiteY8228" fmla="*/ 107834 h 2007826"/>
              <a:gd name="connsiteX8229" fmla="*/ 4255025 w 12192000"/>
              <a:gd name="connsiteY8229" fmla="*/ 119503 h 2007826"/>
              <a:gd name="connsiteX8230" fmla="*/ 4253010 w 12192000"/>
              <a:gd name="connsiteY8230" fmla="*/ 107500 h 2007826"/>
              <a:gd name="connsiteX8231" fmla="*/ 4257115 w 12192000"/>
              <a:gd name="connsiteY8231" fmla="*/ 115597 h 2007826"/>
              <a:gd name="connsiteX8232" fmla="*/ 4268187 w 12192000"/>
              <a:gd name="connsiteY8232" fmla="*/ 104881 h 2007826"/>
              <a:gd name="connsiteX8233" fmla="*/ 4291895 w 12192000"/>
              <a:gd name="connsiteY8233" fmla="*/ 112331 h 2007826"/>
              <a:gd name="connsiteX8234" fmla="*/ 4292260 w 12192000"/>
              <a:gd name="connsiteY8234" fmla="*/ 119503 h 2007826"/>
              <a:gd name="connsiteX8235" fmla="*/ 4290690 w 12192000"/>
              <a:gd name="connsiteY8235" fmla="*/ 113502 h 2007826"/>
              <a:gd name="connsiteX8236" fmla="*/ 4275535 w 12192000"/>
              <a:gd name="connsiteY8236" fmla="*/ 111977 h 2007826"/>
              <a:gd name="connsiteX8237" fmla="*/ 4264852 w 12192000"/>
              <a:gd name="connsiteY8237" fmla="*/ 123933 h 2007826"/>
              <a:gd name="connsiteX8238" fmla="*/ 4264806 w 12192000"/>
              <a:gd name="connsiteY8238" fmla="*/ 115073 h 2007826"/>
              <a:gd name="connsiteX8239" fmla="*/ 4253778 w 12192000"/>
              <a:gd name="connsiteY8239" fmla="*/ 121884 h 2007826"/>
              <a:gd name="connsiteX8240" fmla="*/ 4226556 w 12192000"/>
              <a:gd name="connsiteY8240" fmla="*/ 125123 h 2007826"/>
              <a:gd name="connsiteX8241" fmla="*/ 4220492 w 12192000"/>
              <a:gd name="connsiteY8241" fmla="*/ 120741 h 2007826"/>
              <a:gd name="connsiteX8242" fmla="*/ 4219259 w 12192000"/>
              <a:gd name="connsiteY8242" fmla="*/ 127219 h 2007826"/>
              <a:gd name="connsiteX8243" fmla="*/ 4187699 w 12192000"/>
              <a:gd name="connsiteY8243" fmla="*/ 127267 h 2007826"/>
              <a:gd name="connsiteX8244" fmla="*/ 4192748 w 12192000"/>
              <a:gd name="connsiteY8244" fmla="*/ 111549 h 2007826"/>
              <a:gd name="connsiteX8245" fmla="*/ 4196953 w 12192000"/>
              <a:gd name="connsiteY8245" fmla="*/ 120360 h 2007826"/>
              <a:gd name="connsiteX8246" fmla="*/ 4211558 w 12192000"/>
              <a:gd name="connsiteY8246" fmla="*/ 102071 h 2007826"/>
              <a:gd name="connsiteX8247" fmla="*/ 4291364 w 12192000"/>
              <a:gd name="connsiteY8247" fmla="*/ 101880 h 2007826"/>
              <a:gd name="connsiteX8248" fmla="*/ 4296071 w 12192000"/>
              <a:gd name="connsiteY8248" fmla="*/ 113645 h 2007826"/>
              <a:gd name="connsiteX8249" fmla="*/ 4291895 w 12192000"/>
              <a:gd name="connsiteY8249" fmla="*/ 112331 h 2007826"/>
              <a:gd name="connsiteX8250" fmla="*/ 6124671 w 12192000"/>
              <a:gd name="connsiteY8250" fmla="*/ 101070 h 2007826"/>
              <a:gd name="connsiteX8251" fmla="*/ 6124671 w 12192000"/>
              <a:gd name="connsiteY8251" fmla="*/ 101070 h 2007826"/>
              <a:gd name="connsiteX8252" fmla="*/ 6157092 w 12192000"/>
              <a:gd name="connsiteY8252" fmla="*/ 100999 h 2007826"/>
              <a:gd name="connsiteX8253" fmla="*/ 6149769 w 12192000"/>
              <a:gd name="connsiteY8253" fmla="*/ 107405 h 2007826"/>
              <a:gd name="connsiteX8254" fmla="*/ 6166342 w 12192000"/>
              <a:gd name="connsiteY8254" fmla="*/ 107310 h 2007826"/>
              <a:gd name="connsiteX8255" fmla="*/ 6157092 w 12192000"/>
              <a:gd name="connsiteY8255" fmla="*/ 100999 h 2007826"/>
              <a:gd name="connsiteX8256" fmla="*/ 6010871 w 12192000"/>
              <a:gd name="connsiteY8256" fmla="*/ 100070 h 2007826"/>
              <a:gd name="connsiteX8257" fmla="*/ 6010871 w 12192000"/>
              <a:gd name="connsiteY8257" fmla="*/ 100070 h 2007826"/>
              <a:gd name="connsiteX8258" fmla="*/ 6049007 w 12192000"/>
              <a:gd name="connsiteY8258" fmla="*/ 100023 h 2007826"/>
              <a:gd name="connsiteX8259" fmla="*/ 6049007 w 12192000"/>
              <a:gd name="connsiteY8259" fmla="*/ 100023 h 2007826"/>
              <a:gd name="connsiteX8260" fmla="*/ 5972829 w 12192000"/>
              <a:gd name="connsiteY8260" fmla="*/ 99880 h 2007826"/>
              <a:gd name="connsiteX8261" fmla="*/ 5972829 w 12192000"/>
              <a:gd name="connsiteY8261" fmla="*/ 99880 h 2007826"/>
              <a:gd name="connsiteX8262" fmla="*/ 5996825 w 12192000"/>
              <a:gd name="connsiteY8262" fmla="*/ 99784 h 2007826"/>
              <a:gd name="connsiteX8263" fmla="*/ 6004586 w 12192000"/>
              <a:gd name="connsiteY8263" fmla="*/ 107786 h 2007826"/>
              <a:gd name="connsiteX8264" fmla="*/ 5996825 w 12192000"/>
              <a:gd name="connsiteY8264" fmla="*/ 99784 h 2007826"/>
              <a:gd name="connsiteX8265" fmla="*/ 6085430 w 12192000"/>
              <a:gd name="connsiteY8265" fmla="*/ 99713 h 2007826"/>
              <a:gd name="connsiteX8266" fmla="*/ 6073098 w 12192000"/>
              <a:gd name="connsiteY8266" fmla="*/ 100975 h 2007826"/>
              <a:gd name="connsiteX8267" fmla="*/ 6091049 w 12192000"/>
              <a:gd name="connsiteY8267" fmla="*/ 106595 h 2007826"/>
              <a:gd name="connsiteX8268" fmla="*/ 6085430 w 12192000"/>
              <a:gd name="connsiteY8268" fmla="*/ 99713 h 2007826"/>
              <a:gd name="connsiteX8269" fmla="*/ 6035011 w 12192000"/>
              <a:gd name="connsiteY8269" fmla="*/ 99689 h 2007826"/>
              <a:gd name="connsiteX8270" fmla="*/ 6042770 w 12192000"/>
              <a:gd name="connsiteY8270" fmla="*/ 107739 h 2007826"/>
              <a:gd name="connsiteX8271" fmla="*/ 6035011 w 12192000"/>
              <a:gd name="connsiteY8271" fmla="*/ 99689 h 2007826"/>
              <a:gd name="connsiteX8272" fmla="*/ 6021108 w 12192000"/>
              <a:gd name="connsiteY8272" fmla="*/ 99403 h 2007826"/>
              <a:gd name="connsiteX8273" fmla="*/ 6029106 w 12192000"/>
              <a:gd name="connsiteY8273" fmla="*/ 107643 h 2007826"/>
              <a:gd name="connsiteX8274" fmla="*/ 6021108 w 12192000"/>
              <a:gd name="connsiteY8274" fmla="*/ 99403 h 2007826"/>
              <a:gd name="connsiteX8275" fmla="*/ 5958593 w 12192000"/>
              <a:gd name="connsiteY8275" fmla="*/ 99213 h 2007826"/>
              <a:gd name="connsiteX8276" fmla="*/ 5966544 w 12192000"/>
              <a:gd name="connsiteY8276" fmla="*/ 106929 h 2007826"/>
              <a:gd name="connsiteX8277" fmla="*/ 5958593 w 12192000"/>
              <a:gd name="connsiteY8277" fmla="*/ 99213 h 2007826"/>
              <a:gd name="connsiteX8278" fmla="*/ 5915075 w 12192000"/>
              <a:gd name="connsiteY8278" fmla="*/ 98879 h 2007826"/>
              <a:gd name="connsiteX8279" fmla="*/ 5881222 w 12192000"/>
              <a:gd name="connsiteY8279" fmla="*/ 99118 h 2007826"/>
              <a:gd name="connsiteX8280" fmla="*/ 5881461 w 12192000"/>
              <a:gd name="connsiteY8280" fmla="*/ 103119 h 2007826"/>
              <a:gd name="connsiteX8281" fmla="*/ 5915455 w 12192000"/>
              <a:gd name="connsiteY8281" fmla="*/ 107739 h 2007826"/>
              <a:gd name="connsiteX8282" fmla="*/ 5915075 w 12192000"/>
              <a:gd name="connsiteY8282" fmla="*/ 98879 h 2007826"/>
              <a:gd name="connsiteX8283" fmla="*/ 7616386 w 12192000"/>
              <a:gd name="connsiteY8283" fmla="*/ 95546 h 2007826"/>
              <a:gd name="connsiteX8284" fmla="*/ 7604855 w 12192000"/>
              <a:gd name="connsiteY8284" fmla="*/ 99498 h 2007826"/>
              <a:gd name="connsiteX8285" fmla="*/ 7623524 w 12192000"/>
              <a:gd name="connsiteY8285" fmla="*/ 102737 h 2007826"/>
              <a:gd name="connsiteX8286" fmla="*/ 7616386 w 12192000"/>
              <a:gd name="connsiteY8286" fmla="*/ 95546 h 2007826"/>
              <a:gd name="connsiteX8287" fmla="*/ 5721724 w 12192000"/>
              <a:gd name="connsiteY8287" fmla="*/ 95260 h 2007826"/>
              <a:gd name="connsiteX8288" fmla="*/ 5682824 w 12192000"/>
              <a:gd name="connsiteY8288" fmla="*/ 95403 h 2007826"/>
              <a:gd name="connsiteX8289" fmla="*/ 5675206 w 12192000"/>
              <a:gd name="connsiteY8289" fmla="*/ 103976 h 2007826"/>
              <a:gd name="connsiteX8290" fmla="*/ 5787668 w 12192000"/>
              <a:gd name="connsiteY8290" fmla="*/ 103642 h 2007826"/>
              <a:gd name="connsiteX8291" fmla="*/ 5787000 w 12192000"/>
              <a:gd name="connsiteY8291" fmla="*/ 98832 h 2007826"/>
              <a:gd name="connsiteX8292" fmla="*/ 5774955 w 12192000"/>
              <a:gd name="connsiteY8292" fmla="*/ 96736 h 2007826"/>
              <a:gd name="connsiteX8293" fmla="*/ 5748958 w 12192000"/>
              <a:gd name="connsiteY8293" fmla="*/ 99546 h 2007826"/>
              <a:gd name="connsiteX8294" fmla="*/ 5721724 w 12192000"/>
              <a:gd name="connsiteY8294" fmla="*/ 95260 h 2007826"/>
              <a:gd name="connsiteX8295" fmla="*/ 5798093 w 12192000"/>
              <a:gd name="connsiteY8295" fmla="*/ 94259 h 2007826"/>
              <a:gd name="connsiteX8296" fmla="*/ 5789571 w 12192000"/>
              <a:gd name="connsiteY8296" fmla="*/ 103690 h 2007826"/>
              <a:gd name="connsiteX8297" fmla="*/ 5877225 w 12192000"/>
              <a:gd name="connsiteY8297" fmla="*/ 108120 h 2007826"/>
              <a:gd name="connsiteX8298" fmla="*/ 5877273 w 12192000"/>
              <a:gd name="connsiteY8298" fmla="*/ 98117 h 2007826"/>
              <a:gd name="connsiteX8299" fmla="*/ 5836754 w 12192000"/>
              <a:gd name="connsiteY8299" fmla="*/ 97355 h 2007826"/>
              <a:gd name="connsiteX8300" fmla="*/ 5798093 w 12192000"/>
              <a:gd name="connsiteY8300" fmla="*/ 94259 h 2007826"/>
              <a:gd name="connsiteX8301" fmla="*/ 4486973 w 12192000"/>
              <a:gd name="connsiteY8301" fmla="*/ 90544 h 2007826"/>
              <a:gd name="connsiteX8302" fmla="*/ 4486973 w 12192000"/>
              <a:gd name="connsiteY8302" fmla="*/ 90544 h 2007826"/>
              <a:gd name="connsiteX8303" fmla="*/ 4344111 w 12192000"/>
              <a:gd name="connsiteY8303" fmla="*/ 90210 h 2007826"/>
              <a:gd name="connsiteX8304" fmla="*/ 4333550 w 12192000"/>
              <a:gd name="connsiteY8304" fmla="*/ 100260 h 2007826"/>
              <a:gd name="connsiteX8305" fmla="*/ 4337656 w 12192000"/>
              <a:gd name="connsiteY8305" fmla="*/ 107166 h 2007826"/>
              <a:gd name="connsiteX8306" fmla="*/ 4329830 w 12192000"/>
              <a:gd name="connsiteY8306" fmla="*/ 114120 h 2007826"/>
              <a:gd name="connsiteX8307" fmla="*/ 4330644 w 12192000"/>
              <a:gd name="connsiteY8307" fmla="*/ 104928 h 2007826"/>
              <a:gd name="connsiteX8308" fmla="*/ 4316424 w 12192000"/>
              <a:gd name="connsiteY8308" fmla="*/ 118026 h 2007826"/>
              <a:gd name="connsiteX8309" fmla="*/ 4316758 w 12192000"/>
              <a:gd name="connsiteY8309" fmla="*/ 106309 h 2007826"/>
              <a:gd name="connsiteX8310" fmla="*/ 4323316 w 12192000"/>
              <a:gd name="connsiteY8310" fmla="*/ 94163 h 2007826"/>
              <a:gd name="connsiteX8311" fmla="*/ 4321354 w 12192000"/>
              <a:gd name="connsiteY8311" fmla="*/ 108452 h 2007826"/>
              <a:gd name="connsiteX8312" fmla="*/ 4344111 w 12192000"/>
              <a:gd name="connsiteY8312" fmla="*/ 90210 h 2007826"/>
              <a:gd name="connsiteX8313" fmla="*/ 7522351 w 12192000"/>
              <a:gd name="connsiteY8313" fmla="*/ 88427 h 2007826"/>
              <a:gd name="connsiteX8314" fmla="*/ 7516082 w 12192000"/>
              <a:gd name="connsiteY8314" fmla="*/ 88782 h 2007826"/>
              <a:gd name="connsiteX8315" fmla="*/ 7522351 w 12192000"/>
              <a:gd name="connsiteY8315" fmla="*/ 88427 h 2007826"/>
              <a:gd name="connsiteX8316" fmla="*/ 4367748 w 12192000"/>
              <a:gd name="connsiteY8316" fmla="*/ 87781 h 2007826"/>
              <a:gd name="connsiteX8317" fmla="*/ 4365779 w 12192000"/>
              <a:gd name="connsiteY8317" fmla="*/ 110500 h 2007826"/>
              <a:gd name="connsiteX8318" fmla="*/ 4368031 w 12192000"/>
              <a:gd name="connsiteY8318" fmla="*/ 101736 h 2007826"/>
              <a:gd name="connsiteX8319" fmla="*/ 4387200 w 12192000"/>
              <a:gd name="connsiteY8319" fmla="*/ 94783 h 2007826"/>
              <a:gd name="connsiteX8320" fmla="*/ 4389100 w 12192000"/>
              <a:gd name="connsiteY8320" fmla="*/ 100927 h 2007826"/>
              <a:gd name="connsiteX8321" fmla="*/ 4384635 w 12192000"/>
              <a:gd name="connsiteY8321" fmla="*/ 110596 h 2007826"/>
              <a:gd name="connsiteX8322" fmla="*/ 4382255 w 12192000"/>
              <a:gd name="connsiteY8322" fmla="*/ 101451 h 2007826"/>
              <a:gd name="connsiteX8323" fmla="*/ 4370662 w 12192000"/>
              <a:gd name="connsiteY8323" fmla="*/ 112453 h 2007826"/>
              <a:gd name="connsiteX8324" fmla="*/ 4354130 w 12192000"/>
              <a:gd name="connsiteY8324" fmla="*/ 112120 h 2007826"/>
              <a:gd name="connsiteX8325" fmla="*/ 4347756 w 12192000"/>
              <a:gd name="connsiteY8325" fmla="*/ 104594 h 2007826"/>
              <a:gd name="connsiteX8326" fmla="*/ 4345778 w 12192000"/>
              <a:gd name="connsiteY8326" fmla="*/ 112834 h 2007826"/>
              <a:gd name="connsiteX8327" fmla="*/ 4344628 w 12192000"/>
              <a:gd name="connsiteY8327" fmla="*/ 100117 h 2007826"/>
              <a:gd name="connsiteX8328" fmla="*/ 4346524 w 12192000"/>
              <a:gd name="connsiteY8328" fmla="*/ 99355 h 2007826"/>
              <a:gd name="connsiteX8329" fmla="*/ 4354899 w 12192000"/>
              <a:gd name="connsiteY8329" fmla="*/ 109881 h 2007826"/>
              <a:gd name="connsiteX8330" fmla="*/ 4367748 w 12192000"/>
              <a:gd name="connsiteY8330" fmla="*/ 87781 h 2007826"/>
              <a:gd name="connsiteX8331" fmla="*/ 4438388 w 12192000"/>
              <a:gd name="connsiteY8331" fmla="*/ 84162 h 2007826"/>
              <a:gd name="connsiteX8332" fmla="*/ 4439130 w 12192000"/>
              <a:gd name="connsiteY8332" fmla="*/ 84282 h 2007826"/>
              <a:gd name="connsiteX8333" fmla="*/ 4438244 w 12192000"/>
              <a:gd name="connsiteY8333" fmla="*/ 86029 h 2007826"/>
              <a:gd name="connsiteX8334" fmla="*/ 4459069 w 12192000"/>
              <a:gd name="connsiteY8334" fmla="*/ 78161 h 2007826"/>
              <a:gd name="connsiteX8335" fmla="*/ 4447873 w 12192000"/>
              <a:gd name="connsiteY8335" fmla="*/ 91211 h 2007826"/>
              <a:gd name="connsiteX8336" fmla="*/ 4453727 w 12192000"/>
              <a:gd name="connsiteY8336" fmla="*/ 97403 h 2007826"/>
              <a:gd name="connsiteX8337" fmla="*/ 4448233 w 12192000"/>
              <a:gd name="connsiteY8337" fmla="*/ 101928 h 2007826"/>
              <a:gd name="connsiteX8338" fmla="*/ 4434907 w 12192000"/>
              <a:gd name="connsiteY8338" fmla="*/ 101309 h 2007826"/>
              <a:gd name="connsiteX8339" fmla="*/ 4423800 w 12192000"/>
              <a:gd name="connsiteY8339" fmla="*/ 103261 h 2007826"/>
              <a:gd name="connsiteX8340" fmla="*/ 4408808 w 12192000"/>
              <a:gd name="connsiteY8340" fmla="*/ 102547 h 2007826"/>
              <a:gd name="connsiteX8341" fmla="*/ 4408711 w 12192000"/>
              <a:gd name="connsiteY8341" fmla="*/ 108739 h 2007826"/>
              <a:gd name="connsiteX8342" fmla="*/ 4388722 w 12192000"/>
              <a:gd name="connsiteY8342" fmla="*/ 104547 h 2007826"/>
              <a:gd name="connsiteX8343" fmla="*/ 4395275 w 12192000"/>
              <a:gd name="connsiteY8343" fmla="*/ 103500 h 2007826"/>
              <a:gd name="connsiteX8344" fmla="*/ 4405611 w 12192000"/>
              <a:gd name="connsiteY8344" fmla="*/ 83495 h 2007826"/>
              <a:gd name="connsiteX8345" fmla="*/ 4403702 w 12192000"/>
              <a:gd name="connsiteY8345" fmla="*/ 87496 h 2007826"/>
              <a:gd name="connsiteX8346" fmla="*/ 4401554 w 12192000"/>
              <a:gd name="connsiteY8346" fmla="*/ 90687 h 2007826"/>
              <a:gd name="connsiteX8347" fmla="*/ 4403510 w 12192000"/>
              <a:gd name="connsiteY8347" fmla="*/ 103690 h 2007826"/>
              <a:gd name="connsiteX8348" fmla="*/ 4405467 w 12192000"/>
              <a:gd name="connsiteY8348" fmla="*/ 93831 h 2007826"/>
              <a:gd name="connsiteX8349" fmla="*/ 4416764 w 12192000"/>
              <a:gd name="connsiteY8349" fmla="*/ 101832 h 2007826"/>
              <a:gd name="connsiteX8350" fmla="*/ 4429163 w 12192000"/>
              <a:gd name="connsiteY8350" fmla="*/ 79113 h 2007826"/>
              <a:gd name="connsiteX8351" fmla="*/ 4424184 w 12192000"/>
              <a:gd name="connsiteY8351" fmla="*/ 95450 h 2007826"/>
              <a:gd name="connsiteX8352" fmla="*/ 4433578 w 12192000"/>
              <a:gd name="connsiteY8352" fmla="*/ 95212 h 2007826"/>
              <a:gd name="connsiteX8353" fmla="*/ 4438244 w 12192000"/>
              <a:gd name="connsiteY8353" fmla="*/ 86029 h 2007826"/>
              <a:gd name="connsiteX8354" fmla="*/ 4437435 w 12192000"/>
              <a:gd name="connsiteY8354" fmla="*/ 96450 h 2007826"/>
              <a:gd name="connsiteX8355" fmla="*/ 4459069 w 12192000"/>
              <a:gd name="connsiteY8355" fmla="*/ 78161 h 2007826"/>
              <a:gd name="connsiteX8356" fmla="*/ 4442527 w 12192000"/>
              <a:gd name="connsiteY8356" fmla="*/ 77589 h 2007826"/>
              <a:gd name="connsiteX8357" fmla="*/ 4443733 w 12192000"/>
              <a:gd name="connsiteY8357" fmla="*/ 85019 h 2007826"/>
              <a:gd name="connsiteX8358" fmla="*/ 4439130 w 12192000"/>
              <a:gd name="connsiteY8358" fmla="*/ 84282 h 2007826"/>
              <a:gd name="connsiteX8359" fmla="*/ 5842564 w 12192000"/>
              <a:gd name="connsiteY8359" fmla="*/ 75922 h 2007826"/>
              <a:gd name="connsiteX8360" fmla="*/ 5869893 w 12192000"/>
              <a:gd name="connsiteY8360" fmla="*/ 78065 h 2007826"/>
              <a:gd name="connsiteX8361" fmla="*/ 6155388 w 12192000"/>
              <a:gd name="connsiteY8361" fmla="*/ 81733 h 2007826"/>
              <a:gd name="connsiteX8362" fmla="*/ 6169628 w 12192000"/>
              <a:gd name="connsiteY8362" fmla="*/ 81828 h 2007826"/>
              <a:gd name="connsiteX8363" fmla="*/ 6212920 w 12192000"/>
              <a:gd name="connsiteY8363" fmla="*/ 82495 h 2007826"/>
              <a:gd name="connsiteX8364" fmla="*/ 6226588 w 12192000"/>
              <a:gd name="connsiteY8364" fmla="*/ 82828 h 2007826"/>
              <a:gd name="connsiteX8365" fmla="*/ 6322410 w 12192000"/>
              <a:gd name="connsiteY8365" fmla="*/ 87734 h 2007826"/>
              <a:gd name="connsiteX8366" fmla="*/ 6326743 w 12192000"/>
              <a:gd name="connsiteY8366" fmla="*/ 86258 h 2007826"/>
              <a:gd name="connsiteX8367" fmla="*/ 6346222 w 12192000"/>
              <a:gd name="connsiteY8367" fmla="*/ 87020 h 2007826"/>
              <a:gd name="connsiteX8368" fmla="*/ 6361177 w 12192000"/>
              <a:gd name="connsiteY8368" fmla="*/ 87544 h 2007826"/>
              <a:gd name="connsiteX8369" fmla="*/ 6364462 w 12192000"/>
              <a:gd name="connsiteY8369" fmla="*/ 86353 h 2007826"/>
              <a:gd name="connsiteX8370" fmla="*/ 6379464 w 12192000"/>
              <a:gd name="connsiteY8370" fmla="*/ 87734 h 2007826"/>
              <a:gd name="connsiteX8371" fmla="*/ 6393847 w 12192000"/>
              <a:gd name="connsiteY8371" fmla="*/ 87258 h 2007826"/>
              <a:gd name="connsiteX8372" fmla="*/ 6422088 w 12192000"/>
              <a:gd name="connsiteY8372" fmla="*/ 91735 h 2007826"/>
              <a:gd name="connsiteX8373" fmla="*/ 6459903 w 12192000"/>
              <a:gd name="connsiteY8373" fmla="*/ 91545 h 2007826"/>
              <a:gd name="connsiteX8374" fmla="*/ 6475190 w 12192000"/>
              <a:gd name="connsiteY8374" fmla="*/ 92449 h 2007826"/>
              <a:gd name="connsiteX8375" fmla="*/ 6478715 w 12192000"/>
              <a:gd name="connsiteY8375" fmla="*/ 91068 h 2007826"/>
              <a:gd name="connsiteX8376" fmla="*/ 6493574 w 12192000"/>
              <a:gd name="connsiteY8376" fmla="*/ 92497 h 2007826"/>
              <a:gd name="connsiteX8377" fmla="*/ 6507813 w 12192000"/>
              <a:gd name="connsiteY8377" fmla="*/ 92211 h 2007826"/>
              <a:gd name="connsiteX8378" fmla="*/ 6534389 w 12192000"/>
              <a:gd name="connsiteY8378" fmla="*/ 90163 h 2007826"/>
              <a:gd name="connsiteX8379" fmla="*/ 6535389 w 12192000"/>
              <a:gd name="connsiteY8379" fmla="*/ 99308 h 2007826"/>
              <a:gd name="connsiteX8380" fmla="*/ 6545104 w 12192000"/>
              <a:gd name="connsiteY8380" fmla="*/ 89687 h 2007826"/>
              <a:gd name="connsiteX8381" fmla="*/ 6559534 w 12192000"/>
              <a:gd name="connsiteY8381" fmla="*/ 97212 h 2007826"/>
              <a:gd name="connsiteX8382" fmla="*/ 6574965 w 12192000"/>
              <a:gd name="connsiteY8382" fmla="*/ 95593 h 2007826"/>
              <a:gd name="connsiteX8383" fmla="*/ 6590443 w 12192000"/>
              <a:gd name="connsiteY8383" fmla="*/ 97260 h 2007826"/>
              <a:gd name="connsiteX8384" fmla="*/ 6592586 w 12192000"/>
              <a:gd name="connsiteY8384" fmla="*/ 95736 h 2007826"/>
              <a:gd name="connsiteX8385" fmla="*/ 6607874 w 12192000"/>
              <a:gd name="connsiteY8385" fmla="*/ 97355 h 2007826"/>
              <a:gd name="connsiteX8386" fmla="*/ 6622400 w 12192000"/>
              <a:gd name="connsiteY8386" fmla="*/ 96307 h 2007826"/>
              <a:gd name="connsiteX8387" fmla="*/ 6651689 w 12192000"/>
              <a:gd name="connsiteY8387" fmla="*/ 102309 h 2007826"/>
              <a:gd name="connsiteX8388" fmla="*/ 6659214 w 12192000"/>
              <a:gd name="connsiteY8388" fmla="*/ 96260 h 2007826"/>
              <a:gd name="connsiteX8389" fmla="*/ 6664024 w 12192000"/>
              <a:gd name="connsiteY8389" fmla="*/ 104023 h 2007826"/>
              <a:gd name="connsiteX8390" fmla="*/ 6669215 w 12192000"/>
              <a:gd name="connsiteY8390" fmla="*/ 100356 h 2007826"/>
              <a:gd name="connsiteX8391" fmla="*/ 6685121 w 12192000"/>
              <a:gd name="connsiteY8391" fmla="*/ 100451 h 2007826"/>
              <a:gd name="connsiteX8392" fmla="*/ 6691074 w 12192000"/>
              <a:gd name="connsiteY8392" fmla="*/ 104643 h 2007826"/>
              <a:gd name="connsiteX8393" fmla="*/ 6698218 w 12192000"/>
              <a:gd name="connsiteY8393" fmla="*/ 100594 h 2007826"/>
              <a:gd name="connsiteX8394" fmla="*/ 6713839 w 12192000"/>
              <a:gd name="connsiteY8394" fmla="*/ 103642 h 2007826"/>
              <a:gd name="connsiteX8395" fmla="*/ 6765608 w 12192000"/>
              <a:gd name="connsiteY8395" fmla="*/ 107405 h 2007826"/>
              <a:gd name="connsiteX8396" fmla="*/ 6772847 w 12192000"/>
              <a:gd name="connsiteY8396" fmla="*/ 102499 h 2007826"/>
              <a:gd name="connsiteX8397" fmla="*/ 6780467 w 12192000"/>
              <a:gd name="connsiteY8397" fmla="*/ 109167 h 2007826"/>
              <a:gd name="connsiteX8398" fmla="*/ 6783039 w 12192000"/>
              <a:gd name="connsiteY8398" fmla="*/ 102928 h 2007826"/>
              <a:gd name="connsiteX8399" fmla="*/ 6791182 w 12192000"/>
              <a:gd name="connsiteY8399" fmla="*/ 109691 h 2007826"/>
              <a:gd name="connsiteX8400" fmla="*/ 6797993 w 12192000"/>
              <a:gd name="connsiteY8400" fmla="*/ 104786 h 2007826"/>
              <a:gd name="connsiteX8401" fmla="*/ 6836997 w 12192000"/>
              <a:gd name="connsiteY8401" fmla="*/ 111311 h 2007826"/>
              <a:gd name="connsiteX8402" fmla="*/ 6868478 w 12192000"/>
              <a:gd name="connsiteY8402" fmla="*/ 112644 h 2007826"/>
              <a:gd name="connsiteX8403" fmla="*/ 6874241 w 12192000"/>
              <a:gd name="connsiteY8403" fmla="*/ 110072 h 2007826"/>
              <a:gd name="connsiteX8404" fmla="*/ 6936010 w 12192000"/>
              <a:gd name="connsiteY8404" fmla="*/ 115121 h 2007826"/>
              <a:gd name="connsiteX8405" fmla="*/ 6979016 w 12192000"/>
              <a:gd name="connsiteY8405" fmla="*/ 115931 h 2007826"/>
              <a:gd name="connsiteX8406" fmla="*/ 7045881 w 12192000"/>
              <a:gd name="connsiteY8406" fmla="*/ 120170 h 2007826"/>
              <a:gd name="connsiteX8407" fmla="*/ 7070075 w 12192000"/>
              <a:gd name="connsiteY8407" fmla="*/ 119646 h 2007826"/>
              <a:gd name="connsiteX8408" fmla="*/ 7084219 w 12192000"/>
              <a:gd name="connsiteY8408" fmla="*/ 120551 h 2007826"/>
              <a:gd name="connsiteX8409" fmla="*/ 7089458 w 12192000"/>
              <a:gd name="connsiteY8409" fmla="*/ 120503 h 2007826"/>
              <a:gd name="connsiteX8410" fmla="*/ 7134225 w 12192000"/>
              <a:gd name="connsiteY8410" fmla="*/ 124171 h 2007826"/>
              <a:gd name="connsiteX8411" fmla="*/ 7146703 w 12192000"/>
              <a:gd name="connsiteY8411" fmla="*/ 126362 h 2007826"/>
              <a:gd name="connsiteX8412" fmla="*/ 7156419 w 12192000"/>
              <a:gd name="connsiteY8412" fmla="*/ 122218 h 2007826"/>
              <a:gd name="connsiteX8413" fmla="*/ 7159228 w 12192000"/>
              <a:gd name="connsiteY8413" fmla="*/ 128124 h 2007826"/>
              <a:gd name="connsiteX8414" fmla="*/ 7164419 w 12192000"/>
              <a:gd name="connsiteY8414" fmla="*/ 123980 h 2007826"/>
              <a:gd name="connsiteX8415" fmla="*/ 7182422 w 12192000"/>
              <a:gd name="connsiteY8415" fmla="*/ 123123 h 2007826"/>
              <a:gd name="connsiteX8416" fmla="*/ 7181660 w 12192000"/>
              <a:gd name="connsiteY8416" fmla="*/ 132887 h 2007826"/>
              <a:gd name="connsiteX8417" fmla="*/ 7191471 w 12192000"/>
              <a:gd name="connsiteY8417" fmla="*/ 126171 h 2007826"/>
              <a:gd name="connsiteX8418" fmla="*/ 7199519 w 12192000"/>
              <a:gd name="connsiteY8418" fmla="*/ 132792 h 2007826"/>
              <a:gd name="connsiteX8419" fmla="*/ 7201805 w 12192000"/>
              <a:gd name="connsiteY8419" fmla="*/ 128457 h 2007826"/>
              <a:gd name="connsiteX8420" fmla="*/ 7312486 w 12192000"/>
              <a:gd name="connsiteY8420" fmla="*/ 139269 h 2007826"/>
              <a:gd name="connsiteX8421" fmla="*/ 7326868 w 12192000"/>
              <a:gd name="connsiteY8421" fmla="*/ 139412 h 2007826"/>
              <a:gd name="connsiteX8422" fmla="*/ 7339917 w 12192000"/>
              <a:gd name="connsiteY8422" fmla="*/ 139650 h 2007826"/>
              <a:gd name="connsiteX8423" fmla="*/ 7377399 w 12192000"/>
              <a:gd name="connsiteY8423" fmla="*/ 144461 h 2007826"/>
              <a:gd name="connsiteX8424" fmla="*/ 7430310 w 12192000"/>
              <a:gd name="connsiteY8424" fmla="*/ 150129 h 2007826"/>
              <a:gd name="connsiteX8425" fmla="*/ 7423738 w 12192000"/>
              <a:gd name="connsiteY8425" fmla="*/ 141556 h 2007826"/>
              <a:gd name="connsiteX8426" fmla="*/ 7479793 w 12192000"/>
              <a:gd name="connsiteY8426" fmla="*/ 154178 h 2007826"/>
              <a:gd name="connsiteX8427" fmla="*/ 7483650 w 12192000"/>
              <a:gd name="connsiteY8427" fmla="*/ 153082 h 2007826"/>
              <a:gd name="connsiteX8428" fmla="*/ 7512701 w 12192000"/>
              <a:gd name="connsiteY8428" fmla="*/ 154130 h 2007826"/>
              <a:gd name="connsiteX8429" fmla="*/ 7544133 w 12192000"/>
              <a:gd name="connsiteY8429" fmla="*/ 152892 h 2007826"/>
              <a:gd name="connsiteX8430" fmla="*/ 7538180 w 12192000"/>
              <a:gd name="connsiteY8430" fmla="*/ 160179 h 2007826"/>
              <a:gd name="connsiteX8431" fmla="*/ 7578709 w 12192000"/>
              <a:gd name="connsiteY8431" fmla="*/ 161751 h 2007826"/>
              <a:gd name="connsiteX8432" fmla="*/ 7665339 w 12192000"/>
              <a:gd name="connsiteY8432" fmla="*/ 168085 h 2007826"/>
              <a:gd name="connsiteX8433" fmla="*/ 7699915 w 12192000"/>
              <a:gd name="connsiteY8433" fmla="*/ 174468 h 2007826"/>
              <a:gd name="connsiteX8434" fmla="*/ 7709011 w 12192000"/>
              <a:gd name="connsiteY8434" fmla="*/ 164513 h 2007826"/>
              <a:gd name="connsiteX8435" fmla="*/ 7706011 w 12192000"/>
              <a:gd name="connsiteY8435" fmla="*/ 174754 h 2007826"/>
              <a:gd name="connsiteX8436" fmla="*/ 7786783 w 12192000"/>
              <a:gd name="connsiteY8436" fmla="*/ 182374 h 2007826"/>
              <a:gd name="connsiteX8437" fmla="*/ 7793927 w 12192000"/>
              <a:gd name="connsiteY8437" fmla="*/ 182327 h 2007826"/>
              <a:gd name="connsiteX8438" fmla="*/ 7839171 w 12192000"/>
              <a:gd name="connsiteY8438" fmla="*/ 187947 h 2007826"/>
              <a:gd name="connsiteX8439" fmla="*/ 8003715 w 12192000"/>
              <a:gd name="connsiteY8439" fmla="*/ 206284 h 2007826"/>
              <a:gd name="connsiteX8440" fmla="*/ 8008858 w 12192000"/>
              <a:gd name="connsiteY8440" fmla="*/ 206141 h 2007826"/>
              <a:gd name="connsiteX8441" fmla="*/ 8119110 w 12192000"/>
              <a:gd name="connsiteY8441" fmla="*/ 216144 h 2007826"/>
              <a:gd name="connsiteX8442" fmla="*/ 8130969 w 12192000"/>
              <a:gd name="connsiteY8442" fmla="*/ 220192 h 2007826"/>
              <a:gd name="connsiteX8443" fmla="*/ 8148924 w 12192000"/>
              <a:gd name="connsiteY8443" fmla="*/ 222145 h 2007826"/>
              <a:gd name="connsiteX8444" fmla="*/ 8156591 w 12192000"/>
              <a:gd name="connsiteY8444" fmla="*/ 219525 h 2007826"/>
              <a:gd name="connsiteX8445" fmla="*/ 8168783 w 12192000"/>
              <a:gd name="connsiteY8445" fmla="*/ 225384 h 2007826"/>
              <a:gd name="connsiteX8446" fmla="*/ 8182880 w 12192000"/>
              <a:gd name="connsiteY8446" fmla="*/ 226098 h 2007826"/>
              <a:gd name="connsiteX8447" fmla="*/ 8215027 w 12192000"/>
              <a:gd name="connsiteY8447" fmla="*/ 229242 h 2007826"/>
              <a:gd name="connsiteX8448" fmla="*/ 8285369 w 12192000"/>
              <a:gd name="connsiteY8448" fmla="*/ 235243 h 2007826"/>
              <a:gd name="connsiteX8449" fmla="*/ 8322421 w 12192000"/>
              <a:gd name="connsiteY8449" fmla="*/ 239816 h 2007826"/>
              <a:gd name="connsiteX8450" fmla="*/ 8334614 w 12192000"/>
              <a:gd name="connsiteY8450" fmla="*/ 242769 h 2007826"/>
              <a:gd name="connsiteX8451" fmla="*/ 8334185 w 12192000"/>
              <a:gd name="connsiteY8451" fmla="*/ 236910 h 2007826"/>
              <a:gd name="connsiteX8452" fmla="*/ 8339995 w 12192000"/>
              <a:gd name="connsiteY8452" fmla="*/ 237053 h 2007826"/>
              <a:gd name="connsiteX8453" fmla="*/ 8333613 w 12192000"/>
              <a:gd name="connsiteY8453" fmla="*/ 246246 h 2007826"/>
              <a:gd name="connsiteX8454" fmla="*/ 8375714 w 12192000"/>
              <a:gd name="connsiteY8454" fmla="*/ 250818 h 2007826"/>
              <a:gd name="connsiteX8455" fmla="*/ 8399193 w 12192000"/>
              <a:gd name="connsiteY8455" fmla="*/ 248865 h 2007826"/>
              <a:gd name="connsiteX8456" fmla="*/ 8413385 w 12192000"/>
              <a:gd name="connsiteY8456" fmla="*/ 255914 h 2007826"/>
              <a:gd name="connsiteX8457" fmla="*/ 8437531 w 12192000"/>
              <a:gd name="connsiteY8457" fmla="*/ 253771 h 2007826"/>
              <a:gd name="connsiteX8458" fmla="*/ 8484918 w 12192000"/>
              <a:gd name="connsiteY8458" fmla="*/ 258963 h 2007826"/>
              <a:gd name="connsiteX8459" fmla="*/ 8494157 w 12192000"/>
              <a:gd name="connsiteY8459" fmla="*/ 244198 h 2007826"/>
              <a:gd name="connsiteX8460" fmla="*/ 8490204 w 12192000"/>
              <a:gd name="connsiteY8460" fmla="*/ 265583 h 2007826"/>
              <a:gd name="connsiteX8461" fmla="*/ 8523304 w 12192000"/>
              <a:gd name="connsiteY8461" fmla="*/ 265059 h 2007826"/>
              <a:gd name="connsiteX8462" fmla="*/ 8529018 w 12192000"/>
              <a:gd name="connsiteY8462" fmla="*/ 253152 h 2007826"/>
              <a:gd name="connsiteX8463" fmla="*/ 8528495 w 12192000"/>
              <a:gd name="connsiteY8463" fmla="*/ 269822 h 2007826"/>
              <a:gd name="connsiteX8464" fmla="*/ 8562689 w 12192000"/>
              <a:gd name="connsiteY8464" fmla="*/ 270346 h 2007826"/>
              <a:gd name="connsiteX8465" fmla="*/ 8565880 w 12192000"/>
              <a:gd name="connsiteY8465" fmla="*/ 260582 h 2007826"/>
              <a:gd name="connsiteX8466" fmla="*/ 8568214 w 12192000"/>
              <a:gd name="connsiteY8466" fmla="*/ 276824 h 2007826"/>
              <a:gd name="connsiteX8467" fmla="*/ 8579120 w 12192000"/>
              <a:gd name="connsiteY8467" fmla="*/ 261535 h 2007826"/>
              <a:gd name="connsiteX8468" fmla="*/ 8582263 w 12192000"/>
              <a:gd name="connsiteY8468" fmla="*/ 260296 h 2007826"/>
              <a:gd name="connsiteX8469" fmla="*/ 8579311 w 12192000"/>
              <a:gd name="connsiteY8469" fmla="*/ 274347 h 2007826"/>
              <a:gd name="connsiteX8470" fmla="*/ 8616744 w 12192000"/>
              <a:gd name="connsiteY8470" fmla="*/ 280396 h 2007826"/>
              <a:gd name="connsiteX8471" fmla="*/ 8615172 w 12192000"/>
              <a:gd name="connsiteY8471" fmla="*/ 265583 h 2007826"/>
              <a:gd name="connsiteX8472" fmla="*/ 8621602 w 12192000"/>
              <a:gd name="connsiteY8472" fmla="*/ 265583 h 2007826"/>
              <a:gd name="connsiteX8473" fmla="*/ 8618458 w 12192000"/>
              <a:gd name="connsiteY8473" fmla="*/ 279872 h 2007826"/>
              <a:gd name="connsiteX8474" fmla="*/ 8631031 w 12192000"/>
              <a:gd name="connsiteY8474" fmla="*/ 279967 h 2007826"/>
              <a:gd name="connsiteX8475" fmla="*/ 8629602 w 12192000"/>
              <a:gd name="connsiteY8475" fmla="*/ 265536 h 2007826"/>
              <a:gd name="connsiteX8476" fmla="*/ 8634126 w 12192000"/>
              <a:gd name="connsiteY8476" fmla="*/ 265583 h 2007826"/>
              <a:gd name="connsiteX8477" fmla="*/ 8633936 w 12192000"/>
              <a:gd name="connsiteY8477" fmla="*/ 282825 h 2007826"/>
              <a:gd name="connsiteX8478" fmla="*/ 8650891 w 12192000"/>
              <a:gd name="connsiteY8478" fmla="*/ 268155 h 2007826"/>
              <a:gd name="connsiteX8479" fmla="*/ 8643604 w 12192000"/>
              <a:gd name="connsiteY8479" fmla="*/ 283301 h 2007826"/>
              <a:gd name="connsiteX8480" fmla="*/ 8677418 w 12192000"/>
              <a:gd name="connsiteY8480" fmla="*/ 287541 h 2007826"/>
              <a:gd name="connsiteX8481" fmla="*/ 8687133 w 12192000"/>
              <a:gd name="connsiteY8481" fmla="*/ 273061 h 2007826"/>
              <a:gd name="connsiteX8482" fmla="*/ 8682133 w 12192000"/>
              <a:gd name="connsiteY8482" fmla="*/ 291780 h 2007826"/>
              <a:gd name="connsiteX8483" fmla="*/ 8693420 w 12192000"/>
              <a:gd name="connsiteY8483" fmla="*/ 281682 h 2007826"/>
              <a:gd name="connsiteX8484" fmla="*/ 8706326 w 12192000"/>
              <a:gd name="connsiteY8484" fmla="*/ 291875 h 2007826"/>
              <a:gd name="connsiteX8485" fmla="*/ 8706421 w 12192000"/>
              <a:gd name="connsiteY8485" fmla="*/ 275157 h 2007826"/>
              <a:gd name="connsiteX8486" fmla="*/ 8709708 w 12192000"/>
              <a:gd name="connsiteY8486" fmla="*/ 274871 h 2007826"/>
              <a:gd name="connsiteX8487" fmla="*/ 8710326 w 12192000"/>
              <a:gd name="connsiteY8487" fmla="*/ 294018 h 2007826"/>
              <a:gd name="connsiteX8488" fmla="*/ 8747570 w 12192000"/>
              <a:gd name="connsiteY8488" fmla="*/ 285826 h 2007826"/>
              <a:gd name="connsiteX8489" fmla="*/ 8751665 w 12192000"/>
              <a:gd name="connsiteY8489" fmla="*/ 285588 h 2007826"/>
              <a:gd name="connsiteX8490" fmla="*/ 8747760 w 12192000"/>
              <a:gd name="connsiteY8490" fmla="*/ 299019 h 2007826"/>
              <a:gd name="connsiteX8491" fmla="*/ 8791004 w 12192000"/>
              <a:gd name="connsiteY8491" fmla="*/ 287302 h 2007826"/>
              <a:gd name="connsiteX8492" fmla="*/ 8785908 w 12192000"/>
              <a:gd name="connsiteY8492" fmla="*/ 303115 h 2007826"/>
              <a:gd name="connsiteX8493" fmla="*/ 8818959 w 12192000"/>
              <a:gd name="connsiteY8493" fmla="*/ 305116 h 2007826"/>
              <a:gd name="connsiteX8494" fmla="*/ 8827198 w 12192000"/>
              <a:gd name="connsiteY8494" fmla="*/ 292542 h 2007826"/>
              <a:gd name="connsiteX8495" fmla="*/ 8835247 w 12192000"/>
              <a:gd name="connsiteY8495" fmla="*/ 310450 h 2007826"/>
              <a:gd name="connsiteX8496" fmla="*/ 8834485 w 12192000"/>
              <a:gd name="connsiteY8496" fmla="*/ 299019 h 2007826"/>
              <a:gd name="connsiteX8497" fmla="*/ 8839438 w 12192000"/>
              <a:gd name="connsiteY8497" fmla="*/ 298591 h 2007826"/>
              <a:gd name="connsiteX8498" fmla="*/ 8838295 w 12192000"/>
              <a:gd name="connsiteY8498" fmla="*/ 308450 h 2007826"/>
              <a:gd name="connsiteX8499" fmla="*/ 8850773 w 12192000"/>
              <a:gd name="connsiteY8499" fmla="*/ 308545 h 2007826"/>
              <a:gd name="connsiteX8500" fmla="*/ 8848249 w 12192000"/>
              <a:gd name="connsiteY8500" fmla="*/ 298924 h 2007826"/>
              <a:gd name="connsiteX8501" fmla="*/ 8853535 w 12192000"/>
              <a:gd name="connsiteY8501" fmla="*/ 298829 h 2007826"/>
              <a:gd name="connsiteX8502" fmla="*/ 8850820 w 12192000"/>
              <a:gd name="connsiteY8502" fmla="*/ 313165 h 2007826"/>
              <a:gd name="connsiteX8503" fmla="*/ 8873490 w 12192000"/>
              <a:gd name="connsiteY8503" fmla="*/ 313261 h 2007826"/>
              <a:gd name="connsiteX8504" fmla="*/ 8874157 w 12192000"/>
              <a:gd name="connsiteY8504" fmla="*/ 302782 h 2007826"/>
              <a:gd name="connsiteX8505" fmla="*/ 8878586 w 12192000"/>
              <a:gd name="connsiteY8505" fmla="*/ 319357 h 2007826"/>
              <a:gd name="connsiteX8506" fmla="*/ 8889254 w 12192000"/>
              <a:gd name="connsiteY8506" fmla="*/ 304211 h 2007826"/>
              <a:gd name="connsiteX8507" fmla="*/ 8892730 w 12192000"/>
              <a:gd name="connsiteY8507" fmla="*/ 303735 h 2007826"/>
              <a:gd name="connsiteX8508" fmla="*/ 8887492 w 12192000"/>
              <a:gd name="connsiteY8508" fmla="*/ 318024 h 2007826"/>
              <a:gd name="connsiteX8509" fmla="*/ 8911923 w 12192000"/>
              <a:gd name="connsiteY8509" fmla="*/ 317976 h 2007826"/>
              <a:gd name="connsiteX8510" fmla="*/ 8910733 w 12192000"/>
              <a:gd name="connsiteY8510" fmla="*/ 308545 h 2007826"/>
              <a:gd name="connsiteX8511" fmla="*/ 8919400 w 12192000"/>
              <a:gd name="connsiteY8511" fmla="*/ 308021 h 2007826"/>
              <a:gd name="connsiteX8512" fmla="*/ 8914590 w 12192000"/>
              <a:gd name="connsiteY8512" fmla="*/ 324120 h 2007826"/>
              <a:gd name="connsiteX8513" fmla="*/ 8930354 w 12192000"/>
              <a:gd name="connsiteY8513" fmla="*/ 310498 h 2007826"/>
              <a:gd name="connsiteX8514" fmla="*/ 8929640 w 12192000"/>
              <a:gd name="connsiteY8514" fmla="*/ 321834 h 2007826"/>
              <a:gd name="connsiteX8515" fmla="*/ 8962215 w 12192000"/>
              <a:gd name="connsiteY8515" fmla="*/ 327407 h 2007826"/>
              <a:gd name="connsiteX8516" fmla="*/ 8972693 w 12192000"/>
              <a:gd name="connsiteY8516" fmla="*/ 310450 h 2007826"/>
              <a:gd name="connsiteX8517" fmla="*/ 8965359 w 12192000"/>
              <a:gd name="connsiteY8517" fmla="*/ 326311 h 2007826"/>
              <a:gd name="connsiteX8518" fmla="*/ 8986790 w 12192000"/>
              <a:gd name="connsiteY8518" fmla="*/ 331360 h 2007826"/>
              <a:gd name="connsiteX8519" fmla="*/ 8987171 w 12192000"/>
              <a:gd name="connsiteY8519" fmla="*/ 327311 h 2007826"/>
              <a:gd name="connsiteX8520" fmla="*/ 8998887 w 12192000"/>
              <a:gd name="connsiteY8520" fmla="*/ 332932 h 2007826"/>
              <a:gd name="connsiteX8521" fmla="*/ 9010602 w 12192000"/>
              <a:gd name="connsiteY8521" fmla="*/ 315261 h 2007826"/>
              <a:gd name="connsiteX8522" fmla="*/ 9004316 w 12192000"/>
              <a:gd name="connsiteY8522" fmla="*/ 335408 h 2007826"/>
              <a:gd name="connsiteX8523" fmla="*/ 9020985 w 12192000"/>
              <a:gd name="connsiteY8523" fmla="*/ 321453 h 2007826"/>
              <a:gd name="connsiteX8524" fmla="*/ 9020794 w 12192000"/>
              <a:gd name="connsiteY8524" fmla="*/ 339886 h 2007826"/>
              <a:gd name="connsiteX8525" fmla="*/ 9031843 w 12192000"/>
              <a:gd name="connsiteY8525" fmla="*/ 322834 h 2007826"/>
              <a:gd name="connsiteX8526" fmla="*/ 9035558 w 12192000"/>
              <a:gd name="connsiteY8526" fmla="*/ 322977 h 2007826"/>
              <a:gd name="connsiteX8527" fmla="*/ 9030367 w 12192000"/>
              <a:gd name="connsiteY8527" fmla="*/ 338028 h 2007826"/>
              <a:gd name="connsiteX8528" fmla="*/ 9063133 w 12192000"/>
              <a:gd name="connsiteY8528" fmla="*/ 325168 h 2007826"/>
              <a:gd name="connsiteX8529" fmla="*/ 9057180 w 12192000"/>
              <a:gd name="connsiteY8529" fmla="*/ 341600 h 2007826"/>
              <a:gd name="connsiteX8530" fmla="*/ 9069848 w 12192000"/>
              <a:gd name="connsiteY8530" fmla="*/ 341838 h 2007826"/>
              <a:gd name="connsiteX8531" fmla="*/ 9067419 w 12192000"/>
              <a:gd name="connsiteY8531" fmla="*/ 332265 h 2007826"/>
              <a:gd name="connsiteX8532" fmla="*/ 9072801 w 12192000"/>
              <a:gd name="connsiteY8532" fmla="*/ 332265 h 2007826"/>
              <a:gd name="connsiteX8533" fmla="*/ 9071467 w 12192000"/>
              <a:gd name="connsiteY8533" fmla="*/ 340314 h 2007826"/>
              <a:gd name="connsiteX8534" fmla="*/ 9089327 w 12192000"/>
              <a:gd name="connsiteY8534" fmla="*/ 346935 h 2007826"/>
              <a:gd name="connsiteX8535" fmla="*/ 9100709 w 12192000"/>
              <a:gd name="connsiteY8535" fmla="*/ 329312 h 2007826"/>
              <a:gd name="connsiteX8536" fmla="*/ 9095517 w 12192000"/>
              <a:gd name="connsiteY8536" fmla="*/ 346554 h 2007826"/>
              <a:gd name="connsiteX8537" fmla="*/ 9104186 w 12192000"/>
              <a:gd name="connsiteY8537" fmla="*/ 346506 h 2007826"/>
              <a:gd name="connsiteX8538" fmla="*/ 9109805 w 12192000"/>
              <a:gd name="connsiteY8538" fmla="*/ 334837 h 2007826"/>
              <a:gd name="connsiteX8539" fmla="*/ 9111805 w 12192000"/>
              <a:gd name="connsiteY8539" fmla="*/ 353698 h 2007826"/>
              <a:gd name="connsiteX8540" fmla="*/ 9122330 w 12192000"/>
              <a:gd name="connsiteY8540" fmla="*/ 337456 h 2007826"/>
              <a:gd name="connsiteX8541" fmla="*/ 9124617 w 12192000"/>
              <a:gd name="connsiteY8541" fmla="*/ 336932 h 2007826"/>
              <a:gd name="connsiteX8542" fmla="*/ 9124379 w 12192000"/>
              <a:gd name="connsiteY8542" fmla="*/ 349888 h 2007826"/>
              <a:gd name="connsiteX8543" fmla="*/ 9137904 w 12192000"/>
              <a:gd name="connsiteY8543" fmla="*/ 354794 h 2007826"/>
              <a:gd name="connsiteX8544" fmla="*/ 9152763 w 12192000"/>
              <a:gd name="connsiteY8544" fmla="*/ 338790 h 2007826"/>
              <a:gd name="connsiteX8545" fmla="*/ 9157240 w 12192000"/>
              <a:gd name="connsiteY8545" fmla="*/ 357890 h 2007826"/>
              <a:gd name="connsiteX8546" fmla="*/ 9159811 w 12192000"/>
              <a:gd name="connsiteY8546" fmla="*/ 339266 h 2007826"/>
              <a:gd name="connsiteX8547" fmla="*/ 9164479 w 12192000"/>
              <a:gd name="connsiteY8547" fmla="*/ 356080 h 2007826"/>
              <a:gd name="connsiteX8548" fmla="*/ 9172527 w 12192000"/>
              <a:gd name="connsiteY8548" fmla="*/ 356127 h 2007826"/>
              <a:gd name="connsiteX8549" fmla="*/ 9171337 w 12192000"/>
              <a:gd name="connsiteY8549" fmla="*/ 346554 h 2007826"/>
              <a:gd name="connsiteX8550" fmla="*/ 9176814 w 12192000"/>
              <a:gd name="connsiteY8550" fmla="*/ 346554 h 2007826"/>
              <a:gd name="connsiteX8551" fmla="*/ 9177909 w 12192000"/>
              <a:gd name="connsiteY8551" fmla="*/ 361605 h 2007826"/>
              <a:gd name="connsiteX8552" fmla="*/ 9192625 w 12192000"/>
              <a:gd name="connsiteY8552" fmla="*/ 344744 h 2007826"/>
              <a:gd name="connsiteX8553" fmla="*/ 9183719 w 12192000"/>
              <a:gd name="connsiteY8553" fmla="*/ 355556 h 2007826"/>
              <a:gd name="connsiteX8554" fmla="*/ 9197578 w 12192000"/>
              <a:gd name="connsiteY8554" fmla="*/ 362843 h 2007826"/>
              <a:gd name="connsiteX8555" fmla="*/ 9196388 w 12192000"/>
              <a:gd name="connsiteY8555" fmla="*/ 351317 h 2007826"/>
              <a:gd name="connsiteX8556" fmla="*/ 9201150 w 12192000"/>
              <a:gd name="connsiteY8556" fmla="*/ 351269 h 2007826"/>
              <a:gd name="connsiteX8557" fmla="*/ 9200483 w 12192000"/>
              <a:gd name="connsiteY8557" fmla="*/ 364462 h 2007826"/>
              <a:gd name="connsiteX8558" fmla="*/ 9227963 w 12192000"/>
              <a:gd name="connsiteY8558" fmla="*/ 369273 h 2007826"/>
              <a:gd name="connsiteX8559" fmla="*/ 9233773 w 12192000"/>
              <a:gd name="connsiteY8559" fmla="*/ 365034 h 2007826"/>
              <a:gd name="connsiteX8560" fmla="*/ 9248299 w 12192000"/>
              <a:gd name="connsiteY8560" fmla="*/ 371797 h 2007826"/>
              <a:gd name="connsiteX8561" fmla="*/ 9249108 w 12192000"/>
              <a:gd name="connsiteY8561" fmla="*/ 355984 h 2007826"/>
              <a:gd name="connsiteX8562" fmla="*/ 9256300 w 12192000"/>
              <a:gd name="connsiteY8562" fmla="*/ 356032 h 2007826"/>
              <a:gd name="connsiteX8563" fmla="*/ 9252680 w 12192000"/>
              <a:gd name="connsiteY8563" fmla="*/ 369892 h 2007826"/>
              <a:gd name="connsiteX8564" fmla="*/ 9284970 w 12192000"/>
              <a:gd name="connsiteY8564" fmla="*/ 374226 h 2007826"/>
              <a:gd name="connsiteX8565" fmla="*/ 9288780 w 12192000"/>
              <a:gd name="connsiteY8565" fmla="*/ 365653 h 2007826"/>
              <a:gd name="connsiteX8566" fmla="*/ 9291066 w 12192000"/>
              <a:gd name="connsiteY8566" fmla="*/ 365606 h 2007826"/>
              <a:gd name="connsiteX8567" fmla="*/ 9292114 w 12192000"/>
              <a:gd name="connsiteY8567" fmla="*/ 381895 h 2007826"/>
              <a:gd name="connsiteX8568" fmla="*/ 9306116 w 12192000"/>
              <a:gd name="connsiteY8568" fmla="*/ 364129 h 2007826"/>
              <a:gd name="connsiteX8569" fmla="*/ 9304830 w 12192000"/>
              <a:gd name="connsiteY8569" fmla="*/ 381085 h 2007826"/>
              <a:gd name="connsiteX8570" fmla="*/ 9319260 w 12192000"/>
              <a:gd name="connsiteY8570" fmla="*/ 374798 h 2007826"/>
              <a:gd name="connsiteX8571" fmla="*/ 9318974 w 12192000"/>
              <a:gd name="connsiteY8571" fmla="*/ 384991 h 2007826"/>
              <a:gd name="connsiteX8572" fmla="*/ 9328547 w 12192000"/>
              <a:gd name="connsiteY8572" fmla="*/ 368654 h 2007826"/>
              <a:gd name="connsiteX8573" fmla="*/ 9330785 w 12192000"/>
              <a:gd name="connsiteY8573" fmla="*/ 387610 h 2007826"/>
              <a:gd name="connsiteX8574" fmla="*/ 9342739 w 12192000"/>
              <a:gd name="connsiteY8574" fmla="*/ 369368 h 2007826"/>
              <a:gd name="connsiteX8575" fmla="*/ 9344263 w 12192000"/>
              <a:gd name="connsiteY8575" fmla="*/ 383086 h 2007826"/>
              <a:gd name="connsiteX8576" fmla="*/ 9359122 w 12192000"/>
              <a:gd name="connsiteY8576" fmla="*/ 389468 h 2007826"/>
              <a:gd name="connsiteX8577" fmla="*/ 9365456 w 12192000"/>
              <a:gd name="connsiteY8577" fmla="*/ 385086 h 2007826"/>
              <a:gd name="connsiteX8578" fmla="*/ 9374600 w 12192000"/>
              <a:gd name="connsiteY8578" fmla="*/ 390373 h 2007826"/>
              <a:gd name="connsiteX8579" fmla="*/ 9384697 w 12192000"/>
              <a:gd name="connsiteY8579" fmla="*/ 373417 h 2007826"/>
              <a:gd name="connsiteX8580" fmla="*/ 9382220 w 12192000"/>
              <a:gd name="connsiteY8580" fmla="*/ 396327 h 2007826"/>
              <a:gd name="connsiteX8581" fmla="*/ 9394412 w 12192000"/>
              <a:gd name="connsiteY8581" fmla="*/ 380561 h 2007826"/>
              <a:gd name="connsiteX8582" fmla="*/ 9397079 w 12192000"/>
              <a:gd name="connsiteY8582" fmla="*/ 379656 h 2007826"/>
              <a:gd name="connsiteX8583" fmla="*/ 9394412 w 12192000"/>
              <a:gd name="connsiteY8583" fmla="*/ 396184 h 2007826"/>
              <a:gd name="connsiteX8584" fmla="*/ 9411319 w 12192000"/>
              <a:gd name="connsiteY8584" fmla="*/ 377846 h 2007826"/>
              <a:gd name="connsiteX8585" fmla="*/ 9407461 w 12192000"/>
              <a:gd name="connsiteY8585" fmla="*/ 399613 h 2007826"/>
              <a:gd name="connsiteX8586" fmla="*/ 9423178 w 12192000"/>
              <a:gd name="connsiteY8586" fmla="*/ 382371 h 2007826"/>
              <a:gd name="connsiteX8587" fmla="*/ 9419606 w 12192000"/>
              <a:gd name="connsiteY8587" fmla="*/ 394040 h 2007826"/>
              <a:gd name="connsiteX8588" fmla="*/ 9432893 w 12192000"/>
              <a:gd name="connsiteY8588" fmla="*/ 396279 h 2007826"/>
              <a:gd name="connsiteX8589" fmla="*/ 9449276 w 12192000"/>
              <a:gd name="connsiteY8589" fmla="*/ 403471 h 2007826"/>
              <a:gd name="connsiteX8590" fmla="*/ 9462278 w 12192000"/>
              <a:gd name="connsiteY8590" fmla="*/ 386801 h 2007826"/>
              <a:gd name="connsiteX8591" fmla="*/ 9460992 w 12192000"/>
              <a:gd name="connsiteY8591" fmla="*/ 405710 h 2007826"/>
              <a:gd name="connsiteX8592" fmla="*/ 9473708 w 12192000"/>
              <a:gd name="connsiteY8592" fmla="*/ 395374 h 2007826"/>
              <a:gd name="connsiteX8593" fmla="*/ 9473327 w 12192000"/>
              <a:gd name="connsiteY8593" fmla="*/ 411425 h 2007826"/>
              <a:gd name="connsiteX8594" fmla="*/ 9484328 w 12192000"/>
              <a:gd name="connsiteY8594" fmla="*/ 394279 h 2007826"/>
              <a:gd name="connsiteX8595" fmla="*/ 9494377 w 12192000"/>
              <a:gd name="connsiteY8595" fmla="*/ 413188 h 2007826"/>
              <a:gd name="connsiteX8596" fmla="*/ 9497187 w 12192000"/>
              <a:gd name="connsiteY8596" fmla="*/ 398661 h 2007826"/>
              <a:gd name="connsiteX8597" fmla="*/ 9502759 w 12192000"/>
              <a:gd name="connsiteY8597" fmla="*/ 406710 h 2007826"/>
              <a:gd name="connsiteX8598" fmla="*/ 9507521 w 12192000"/>
              <a:gd name="connsiteY8598" fmla="*/ 409996 h 2007826"/>
              <a:gd name="connsiteX8599" fmla="*/ 9505950 w 12192000"/>
              <a:gd name="connsiteY8599" fmla="*/ 398613 h 2007826"/>
              <a:gd name="connsiteX8600" fmla="*/ 9514665 w 12192000"/>
              <a:gd name="connsiteY8600" fmla="*/ 399375 h 2007826"/>
              <a:gd name="connsiteX8601" fmla="*/ 9510141 w 12192000"/>
              <a:gd name="connsiteY8601" fmla="*/ 413235 h 2007826"/>
              <a:gd name="connsiteX8602" fmla="*/ 9519999 w 12192000"/>
              <a:gd name="connsiteY8602" fmla="*/ 413283 h 2007826"/>
              <a:gd name="connsiteX8603" fmla="*/ 9520524 w 12192000"/>
              <a:gd name="connsiteY8603" fmla="*/ 401756 h 2007826"/>
              <a:gd name="connsiteX8604" fmla="*/ 9524809 w 12192000"/>
              <a:gd name="connsiteY8604" fmla="*/ 402137 h 2007826"/>
              <a:gd name="connsiteX8605" fmla="*/ 9525524 w 12192000"/>
              <a:gd name="connsiteY8605" fmla="*/ 420141 h 2007826"/>
              <a:gd name="connsiteX8606" fmla="*/ 9539859 w 12192000"/>
              <a:gd name="connsiteY8606" fmla="*/ 402423 h 2007826"/>
              <a:gd name="connsiteX8607" fmla="*/ 9535906 w 12192000"/>
              <a:gd name="connsiteY8607" fmla="*/ 420523 h 2007826"/>
              <a:gd name="connsiteX8608" fmla="*/ 9554242 w 12192000"/>
              <a:gd name="connsiteY8608" fmla="*/ 406424 h 2007826"/>
              <a:gd name="connsiteX8609" fmla="*/ 9547955 w 12192000"/>
              <a:gd name="connsiteY8609" fmla="*/ 423952 h 2007826"/>
              <a:gd name="connsiteX8610" fmla="*/ 9567862 w 12192000"/>
              <a:gd name="connsiteY8610" fmla="*/ 405662 h 2007826"/>
              <a:gd name="connsiteX8611" fmla="*/ 9562052 w 12192000"/>
              <a:gd name="connsiteY8611" fmla="*/ 422618 h 2007826"/>
              <a:gd name="connsiteX8612" fmla="*/ 9571911 w 12192000"/>
              <a:gd name="connsiteY8612" fmla="*/ 422809 h 2007826"/>
              <a:gd name="connsiteX8613" fmla="*/ 9574102 w 12192000"/>
              <a:gd name="connsiteY8613" fmla="*/ 406710 h 2007826"/>
              <a:gd name="connsiteX8614" fmla="*/ 9578578 w 12192000"/>
              <a:gd name="connsiteY8614" fmla="*/ 421761 h 2007826"/>
              <a:gd name="connsiteX8615" fmla="*/ 9594199 w 12192000"/>
              <a:gd name="connsiteY8615" fmla="*/ 427953 h 2007826"/>
              <a:gd name="connsiteX8616" fmla="*/ 9606153 w 12192000"/>
              <a:gd name="connsiteY8616" fmla="*/ 410330 h 2007826"/>
              <a:gd name="connsiteX8617" fmla="*/ 9602105 w 12192000"/>
              <a:gd name="connsiteY8617" fmla="*/ 429763 h 2007826"/>
              <a:gd name="connsiteX8618" fmla="*/ 9620107 w 12192000"/>
              <a:gd name="connsiteY8618" fmla="*/ 415521 h 2007826"/>
              <a:gd name="connsiteX8619" fmla="*/ 9614535 w 12192000"/>
              <a:gd name="connsiteY8619" fmla="*/ 434049 h 2007826"/>
              <a:gd name="connsiteX8620" fmla="*/ 9629108 w 12192000"/>
              <a:gd name="connsiteY8620" fmla="*/ 420999 h 2007826"/>
              <a:gd name="connsiteX8621" fmla="*/ 9632918 w 12192000"/>
              <a:gd name="connsiteY8621" fmla="*/ 435716 h 2007826"/>
              <a:gd name="connsiteX8622" fmla="*/ 9644062 w 12192000"/>
              <a:gd name="connsiteY8622" fmla="*/ 422761 h 2007826"/>
              <a:gd name="connsiteX8623" fmla="*/ 9644110 w 12192000"/>
              <a:gd name="connsiteY8623" fmla="*/ 436193 h 2007826"/>
              <a:gd name="connsiteX8624" fmla="*/ 9659064 w 12192000"/>
              <a:gd name="connsiteY8624" fmla="*/ 420999 h 2007826"/>
              <a:gd name="connsiteX8625" fmla="*/ 9654064 w 12192000"/>
              <a:gd name="connsiteY8625" fmla="*/ 439479 h 2007826"/>
              <a:gd name="connsiteX8626" fmla="*/ 9671256 w 12192000"/>
              <a:gd name="connsiteY8626" fmla="*/ 425524 h 2007826"/>
              <a:gd name="connsiteX8627" fmla="*/ 9667351 w 12192000"/>
              <a:gd name="connsiteY8627" fmla="*/ 443956 h 2007826"/>
              <a:gd name="connsiteX8628" fmla="*/ 9681400 w 12192000"/>
              <a:gd name="connsiteY8628" fmla="*/ 429001 h 2007826"/>
              <a:gd name="connsiteX8629" fmla="*/ 9684687 w 12192000"/>
              <a:gd name="connsiteY8629" fmla="*/ 444623 h 2007826"/>
              <a:gd name="connsiteX8630" fmla="*/ 9694450 w 12192000"/>
              <a:gd name="connsiteY8630" fmla="*/ 436478 h 2007826"/>
              <a:gd name="connsiteX8631" fmla="*/ 9686354 w 12192000"/>
              <a:gd name="connsiteY8631" fmla="*/ 430953 h 2007826"/>
              <a:gd name="connsiteX8632" fmla="*/ 9696878 w 12192000"/>
              <a:gd name="connsiteY8632" fmla="*/ 444671 h 2007826"/>
              <a:gd name="connsiteX8633" fmla="*/ 9711500 w 12192000"/>
              <a:gd name="connsiteY8633" fmla="*/ 429667 h 2007826"/>
              <a:gd name="connsiteX8634" fmla="*/ 9706118 w 12192000"/>
              <a:gd name="connsiteY8634" fmla="*/ 447147 h 2007826"/>
              <a:gd name="connsiteX8635" fmla="*/ 9714976 w 12192000"/>
              <a:gd name="connsiteY8635" fmla="*/ 446481 h 2007826"/>
              <a:gd name="connsiteX8636" fmla="*/ 9715976 w 12192000"/>
              <a:gd name="connsiteY8636" fmla="*/ 437145 h 2007826"/>
              <a:gd name="connsiteX8637" fmla="*/ 9725120 w 12192000"/>
              <a:gd name="connsiteY8637" fmla="*/ 436574 h 2007826"/>
              <a:gd name="connsiteX8638" fmla="*/ 9718929 w 12192000"/>
              <a:gd name="connsiteY8638" fmla="*/ 452863 h 2007826"/>
              <a:gd name="connsiteX8639" fmla="*/ 9735074 w 12192000"/>
              <a:gd name="connsiteY8639" fmla="*/ 440194 h 2007826"/>
              <a:gd name="connsiteX8640" fmla="*/ 9732788 w 12192000"/>
              <a:gd name="connsiteY8640" fmla="*/ 454244 h 2007826"/>
              <a:gd name="connsiteX8641" fmla="*/ 9744123 w 12192000"/>
              <a:gd name="connsiteY8641" fmla="*/ 442480 h 2007826"/>
              <a:gd name="connsiteX8642" fmla="*/ 9749647 w 12192000"/>
              <a:gd name="connsiteY8642" fmla="*/ 441670 h 2007826"/>
              <a:gd name="connsiteX8643" fmla="*/ 9743504 w 12192000"/>
              <a:gd name="connsiteY8643" fmla="*/ 456959 h 2007826"/>
              <a:gd name="connsiteX8644" fmla="*/ 9763316 w 12192000"/>
              <a:gd name="connsiteY8644" fmla="*/ 443289 h 2007826"/>
              <a:gd name="connsiteX8645" fmla="*/ 9758124 w 12192000"/>
              <a:gd name="connsiteY8645" fmla="*/ 458722 h 2007826"/>
              <a:gd name="connsiteX8646" fmla="*/ 9773984 w 12192000"/>
              <a:gd name="connsiteY8646" fmla="*/ 445576 h 2007826"/>
              <a:gd name="connsiteX8647" fmla="*/ 9772412 w 12192000"/>
              <a:gd name="connsiteY8647" fmla="*/ 462437 h 2007826"/>
              <a:gd name="connsiteX8648" fmla="*/ 9786224 w 12192000"/>
              <a:gd name="connsiteY8648" fmla="*/ 449767 h 2007826"/>
              <a:gd name="connsiteX8649" fmla="*/ 9788747 w 12192000"/>
              <a:gd name="connsiteY8649" fmla="*/ 463437 h 2007826"/>
              <a:gd name="connsiteX8650" fmla="*/ 9797961 w 12192000"/>
              <a:gd name="connsiteY8650" fmla="*/ 456843 h 2007826"/>
              <a:gd name="connsiteX8651" fmla="*/ 9802082 w 12192000"/>
              <a:gd name="connsiteY8651" fmla="*/ 463437 h 2007826"/>
              <a:gd name="connsiteX8652" fmla="*/ 9816131 w 12192000"/>
              <a:gd name="connsiteY8652" fmla="*/ 449005 h 2007826"/>
              <a:gd name="connsiteX8653" fmla="*/ 9810750 w 12192000"/>
              <a:gd name="connsiteY8653" fmla="*/ 465866 h 2007826"/>
              <a:gd name="connsiteX8654" fmla="*/ 9819751 w 12192000"/>
              <a:gd name="connsiteY8654" fmla="*/ 465580 h 2007826"/>
              <a:gd name="connsiteX8655" fmla="*/ 9820799 w 12192000"/>
              <a:gd name="connsiteY8655" fmla="*/ 456149 h 2007826"/>
              <a:gd name="connsiteX8656" fmla="*/ 9829276 w 12192000"/>
              <a:gd name="connsiteY8656" fmla="*/ 455721 h 2007826"/>
              <a:gd name="connsiteX8657" fmla="*/ 9823847 w 12192000"/>
              <a:gd name="connsiteY8657" fmla="*/ 471677 h 2007826"/>
              <a:gd name="connsiteX8658" fmla="*/ 9840039 w 12192000"/>
              <a:gd name="connsiteY8658" fmla="*/ 459388 h 2007826"/>
              <a:gd name="connsiteX8659" fmla="*/ 9836039 w 12192000"/>
              <a:gd name="connsiteY8659" fmla="*/ 472296 h 2007826"/>
              <a:gd name="connsiteX8660" fmla="*/ 9853946 w 12192000"/>
              <a:gd name="connsiteY8660" fmla="*/ 459007 h 2007826"/>
              <a:gd name="connsiteX8661" fmla="*/ 9847945 w 12192000"/>
              <a:gd name="connsiteY8661" fmla="*/ 476487 h 2007826"/>
              <a:gd name="connsiteX8662" fmla="*/ 9868805 w 12192000"/>
              <a:gd name="connsiteY8662" fmla="*/ 459055 h 2007826"/>
              <a:gd name="connsiteX8663" fmla="*/ 9863376 w 12192000"/>
              <a:gd name="connsiteY8663" fmla="*/ 477630 h 2007826"/>
              <a:gd name="connsiteX8664" fmla="*/ 9880759 w 12192000"/>
              <a:gd name="connsiteY8664" fmla="*/ 463770 h 2007826"/>
              <a:gd name="connsiteX8665" fmla="*/ 9876711 w 12192000"/>
              <a:gd name="connsiteY8665" fmla="*/ 479774 h 2007826"/>
              <a:gd name="connsiteX8666" fmla="*/ 9892903 w 12192000"/>
              <a:gd name="connsiteY8666" fmla="*/ 468676 h 2007826"/>
              <a:gd name="connsiteX8667" fmla="*/ 9887522 w 12192000"/>
              <a:gd name="connsiteY8667" fmla="*/ 481917 h 2007826"/>
              <a:gd name="connsiteX8668" fmla="*/ 9906762 w 12192000"/>
              <a:gd name="connsiteY8668" fmla="*/ 468486 h 2007826"/>
              <a:gd name="connsiteX8669" fmla="*/ 9899809 w 12192000"/>
              <a:gd name="connsiteY8669" fmla="*/ 486442 h 2007826"/>
              <a:gd name="connsiteX8670" fmla="*/ 9919811 w 12192000"/>
              <a:gd name="connsiteY8670" fmla="*/ 468105 h 2007826"/>
              <a:gd name="connsiteX8671" fmla="*/ 9915048 w 12192000"/>
              <a:gd name="connsiteY8671" fmla="*/ 484727 h 2007826"/>
              <a:gd name="connsiteX8672" fmla="*/ 9924621 w 12192000"/>
              <a:gd name="connsiteY8672" fmla="*/ 484680 h 2007826"/>
              <a:gd name="connsiteX8673" fmla="*/ 9925479 w 12192000"/>
              <a:gd name="connsiteY8673" fmla="*/ 475154 h 2007826"/>
              <a:gd name="connsiteX8674" fmla="*/ 9935432 w 12192000"/>
              <a:gd name="connsiteY8674" fmla="*/ 475058 h 2007826"/>
              <a:gd name="connsiteX8675" fmla="*/ 9928717 w 12192000"/>
              <a:gd name="connsiteY8675" fmla="*/ 486061 h 2007826"/>
              <a:gd name="connsiteX8676" fmla="*/ 9945052 w 12192000"/>
              <a:gd name="connsiteY8676" fmla="*/ 479488 h 2007826"/>
              <a:gd name="connsiteX8677" fmla="*/ 9938861 w 12192000"/>
              <a:gd name="connsiteY8677" fmla="*/ 491253 h 2007826"/>
              <a:gd name="connsiteX8678" fmla="*/ 9958435 w 12192000"/>
              <a:gd name="connsiteY8678" fmla="*/ 477821 h 2007826"/>
              <a:gd name="connsiteX8679" fmla="*/ 9952291 w 12192000"/>
              <a:gd name="connsiteY8679" fmla="*/ 495253 h 2007826"/>
              <a:gd name="connsiteX8680" fmla="*/ 9972770 w 12192000"/>
              <a:gd name="connsiteY8680" fmla="*/ 481774 h 2007826"/>
              <a:gd name="connsiteX8681" fmla="*/ 9967483 w 12192000"/>
              <a:gd name="connsiteY8681" fmla="*/ 494348 h 2007826"/>
              <a:gd name="connsiteX8682" fmla="*/ 9976961 w 12192000"/>
              <a:gd name="connsiteY8682" fmla="*/ 494206 h 2007826"/>
              <a:gd name="connsiteX8683" fmla="*/ 9977914 w 12192000"/>
              <a:gd name="connsiteY8683" fmla="*/ 484727 h 2007826"/>
              <a:gd name="connsiteX8684" fmla="*/ 9986819 w 12192000"/>
              <a:gd name="connsiteY8684" fmla="*/ 484346 h 2007826"/>
              <a:gd name="connsiteX8685" fmla="*/ 9980914 w 12192000"/>
              <a:gd name="connsiteY8685" fmla="*/ 500493 h 2007826"/>
              <a:gd name="connsiteX8686" fmla="*/ 9995202 w 12192000"/>
              <a:gd name="connsiteY8686" fmla="*/ 486585 h 2007826"/>
              <a:gd name="connsiteX8687" fmla="*/ 9994725 w 12192000"/>
              <a:gd name="connsiteY8687" fmla="*/ 500397 h 2007826"/>
              <a:gd name="connsiteX8688" fmla="*/ 10012109 w 12192000"/>
              <a:gd name="connsiteY8688" fmla="*/ 487204 h 2007826"/>
              <a:gd name="connsiteX8689" fmla="*/ 10005108 w 12192000"/>
              <a:gd name="connsiteY8689" fmla="*/ 505351 h 2007826"/>
              <a:gd name="connsiteX8690" fmla="*/ 10023920 w 12192000"/>
              <a:gd name="connsiteY8690" fmla="*/ 492253 h 2007826"/>
              <a:gd name="connsiteX8691" fmla="*/ 10020014 w 12192000"/>
              <a:gd name="connsiteY8691" fmla="*/ 505970 h 2007826"/>
              <a:gd name="connsiteX8692" fmla="*/ 10038921 w 12192000"/>
              <a:gd name="connsiteY8692" fmla="*/ 492253 h 2007826"/>
              <a:gd name="connsiteX8693" fmla="*/ 10033826 w 12192000"/>
              <a:gd name="connsiteY8693" fmla="*/ 504779 h 2007826"/>
              <a:gd name="connsiteX8694" fmla="*/ 10053924 w 12192000"/>
              <a:gd name="connsiteY8694" fmla="*/ 508971 h 2007826"/>
              <a:gd name="connsiteX8695" fmla="*/ 10051542 w 12192000"/>
              <a:gd name="connsiteY8695" fmla="*/ 499016 h 2007826"/>
              <a:gd name="connsiteX8696" fmla="*/ 10063544 w 12192000"/>
              <a:gd name="connsiteY8696" fmla="*/ 498683 h 2007826"/>
              <a:gd name="connsiteX8697" fmla="*/ 10057066 w 12192000"/>
              <a:gd name="connsiteY8697" fmla="*/ 513019 h 2007826"/>
              <a:gd name="connsiteX8698" fmla="*/ 10067401 w 12192000"/>
              <a:gd name="connsiteY8698" fmla="*/ 513353 h 2007826"/>
              <a:gd name="connsiteX8699" fmla="*/ 10068402 w 12192000"/>
              <a:gd name="connsiteY8699" fmla="*/ 503684 h 2007826"/>
              <a:gd name="connsiteX8700" fmla="*/ 10078641 w 12192000"/>
              <a:gd name="connsiteY8700" fmla="*/ 503732 h 2007826"/>
              <a:gd name="connsiteX8701" fmla="*/ 10071402 w 12192000"/>
              <a:gd name="connsiteY8701" fmla="*/ 513257 h 2007826"/>
              <a:gd name="connsiteX8702" fmla="*/ 10081783 w 12192000"/>
              <a:gd name="connsiteY8702" fmla="*/ 513305 h 2007826"/>
              <a:gd name="connsiteX8703" fmla="*/ 10082642 w 12192000"/>
              <a:gd name="connsiteY8703" fmla="*/ 503732 h 2007826"/>
              <a:gd name="connsiteX8704" fmla="*/ 10091928 w 12192000"/>
              <a:gd name="connsiteY8704" fmla="*/ 503541 h 2007826"/>
              <a:gd name="connsiteX8705" fmla="*/ 10085260 w 12192000"/>
              <a:gd name="connsiteY8705" fmla="*/ 518306 h 2007826"/>
              <a:gd name="connsiteX8706" fmla="*/ 10114455 w 12192000"/>
              <a:gd name="connsiteY8706" fmla="*/ 510352 h 2007826"/>
              <a:gd name="connsiteX8707" fmla="*/ 10110358 w 12192000"/>
              <a:gd name="connsiteY8707" fmla="*/ 521736 h 2007826"/>
              <a:gd name="connsiteX8708" fmla="*/ 10137838 w 12192000"/>
              <a:gd name="connsiteY8708" fmla="*/ 525975 h 2007826"/>
              <a:gd name="connsiteX8709" fmla="*/ 10149935 w 12192000"/>
              <a:gd name="connsiteY8709" fmla="*/ 527689 h 2007826"/>
              <a:gd name="connsiteX8710" fmla="*/ 10148031 w 12192000"/>
              <a:gd name="connsiteY8710" fmla="*/ 518020 h 2007826"/>
              <a:gd name="connsiteX8711" fmla="*/ 10154031 w 12192000"/>
              <a:gd name="connsiteY8711" fmla="*/ 518020 h 2007826"/>
              <a:gd name="connsiteX8712" fmla="*/ 10150983 w 12192000"/>
              <a:gd name="connsiteY8712" fmla="*/ 528594 h 2007826"/>
              <a:gd name="connsiteX8713" fmla="*/ 10169653 w 12192000"/>
              <a:gd name="connsiteY8713" fmla="*/ 521402 h 2007826"/>
              <a:gd name="connsiteX8714" fmla="*/ 10160128 w 12192000"/>
              <a:gd name="connsiteY8714" fmla="*/ 532500 h 2007826"/>
              <a:gd name="connsiteX8715" fmla="*/ 10172223 w 12192000"/>
              <a:gd name="connsiteY8715" fmla="*/ 532309 h 2007826"/>
              <a:gd name="connsiteX8716" fmla="*/ 10173177 w 12192000"/>
              <a:gd name="connsiteY8716" fmla="*/ 522831 h 2007826"/>
              <a:gd name="connsiteX8717" fmla="*/ 10182559 w 12192000"/>
              <a:gd name="connsiteY8717" fmla="*/ 522402 h 2007826"/>
              <a:gd name="connsiteX8718" fmla="*/ 10175938 w 12192000"/>
              <a:gd name="connsiteY8718" fmla="*/ 537406 h 2007826"/>
              <a:gd name="connsiteX8719" fmla="*/ 10204275 w 12192000"/>
              <a:gd name="connsiteY8719" fmla="*/ 535072 h 2007826"/>
              <a:gd name="connsiteX8720" fmla="*/ 10186940 w 12192000"/>
              <a:gd name="connsiteY8720" fmla="*/ 531452 h 2007826"/>
              <a:gd name="connsiteX8721" fmla="*/ 10186988 w 12192000"/>
              <a:gd name="connsiteY8721" fmla="*/ 527784 h 2007826"/>
              <a:gd name="connsiteX8722" fmla="*/ 10208752 w 12192000"/>
              <a:gd name="connsiteY8722" fmla="*/ 528023 h 2007826"/>
              <a:gd name="connsiteX8723" fmla="*/ 10203656 w 12192000"/>
              <a:gd name="connsiteY8723" fmla="*/ 541978 h 2007826"/>
              <a:gd name="connsiteX8724" fmla="*/ 10223849 w 12192000"/>
              <a:gd name="connsiteY8724" fmla="*/ 541216 h 2007826"/>
              <a:gd name="connsiteX8725" fmla="*/ 10229469 w 12192000"/>
              <a:gd name="connsiteY8725" fmla="*/ 530976 h 2007826"/>
              <a:gd name="connsiteX8726" fmla="*/ 10230041 w 12192000"/>
              <a:gd name="connsiteY8726" fmla="*/ 545646 h 2007826"/>
              <a:gd name="connsiteX8727" fmla="*/ 10271903 w 12192000"/>
              <a:gd name="connsiteY8727" fmla="*/ 548027 h 2007826"/>
              <a:gd name="connsiteX8728" fmla="*/ 10260520 w 12192000"/>
              <a:gd name="connsiteY8728" fmla="*/ 543074 h 2007826"/>
              <a:gd name="connsiteX8729" fmla="*/ 10273331 w 12192000"/>
              <a:gd name="connsiteY8729" fmla="*/ 541692 h 2007826"/>
              <a:gd name="connsiteX8730" fmla="*/ 10270665 w 12192000"/>
              <a:gd name="connsiteY8730" fmla="*/ 555029 h 2007826"/>
              <a:gd name="connsiteX8731" fmla="*/ 10288095 w 12192000"/>
              <a:gd name="connsiteY8731" fmla="*/ 544312 h 2007826"/>
              <a:gd name="connsiteX8732" fmla="*/ 10280238 w 12192000"/>
              <a:gd name="connsiteY8732" fmla="*/ 558601 h 2007826"/>
              <a:gd name="connsiteX8733" fmla="*/ 10301717 w 12192000"/>
              <a:gd name="connsiteY8733" fmla="*/ 544598 h 2007826"/>
              <a:gd name="connsiteX8734" fmla="*/ 10295525 w 12192000"/>
              <a:gd name="connsiteY8734" fmla="*/ 560697 h 2007826"/>
              <a:gd name="connsiteX8735" fmla="*/ 10314241 w 12192000"/>
              <a:gd name="connsiteY8735" fmla="*/ 560316 h 2007826"/>
              <a:gd name="connsiteX8736" fmla="*/ 10324386 w 12192000"/>
              <a:gd name="connsiteY8736" fmla="*/ 548646 h 2007826"/>
              <a:gd name="connsiteX8737" fmla="*/ 10324386 w 12192000"/>
              <a:gd name="connsiteY8737" fmla="*/ 565745 h 2007826"/>
              <a:gd name="connsiteX8738" fmla="*/ 10346817 w 12192000"/>
              <a:gd name="connsiteY8738" fmla="*/ 564555 h 2007826"/>
              <a:gd name="connsiteX8739" fmla="*/ 10326767 w 12192000"/>
              <a:gd name="connsiteY8739" fmla="*/ 556124 h 2007826"/>
              <a:gd name="connsiteX8740" fmla="*/ 10354104 w 12192000"/>
              <a:gd name="connsiteY8740" fmla="*/ 560077 h 2007826"/>
              <a:gd name="connsiteX8741" fmla="*/ 10348008 w 12192000"/>
              <a:gd name="connsiteY8741" fmla="*/ 570508 h 2007826"/>
              <a:gd name="connsiteX8742" fmla="*/ 10356152 w 12192000"/>
              <a:gd name="connsiteY8742" fmla="*/ 570270 h 2007826"/>
              <a:gd name="connsiteX8743" fmla="*/ 10380012 w 12192000"/>
              <a:gd name="connsiteY8743" fmla="*/ 564126 h 2007826"/>
              <a:gd name="connsiteX8744" fmla="*/ 10365391 w 12192000"/>
              <a:gd name="connsiteY8744" fmla="*/ 575652 h 2007826"/>
              <a:gd name="connsiteX8745" fmla="*/ 10381964 w 12192000"/>
              <a:gd name="connsiteY8745" fmla="*/ 574176 h 2007826"/>
              <a:gd name="connsiteX8746" fmla="*/ 10385060 w 12192000"/>
              <a:gd name="connsiteY8746" fmla="*/ 562602 h 2007826"/>
              <a:gd name="connsiteX8747" fmla="*/ 10393299 w 12192000"/>
              <a:gd name="connsiteY8747" fmla="*/ 579463 h 2007826"/>
              <a:gd name="connsiteX8748" fmla="*/ 10410825 w 12192000"/>
              <a:gd name="connsiteY8748" fmla="*/ 579320 h 2007826"/>
              <a:gd name="connsiteX8749" fmla="*/ 10410825 w 12192000"/>
              <a:gd name="connsiteY8749" fmla="*/ 574652 h 2007826"/>
              <a:gd name="connsiteX8750" fmla="*/ 10396681 w 12192000"/>
              <a:gd name="connsiteY8750" fmla="*/ 577081 h 2007826"/>
              <a:gd name="connsiteX8751" fmla="*/ 10396347 w 12192000"/>
              <a:gd name="connsiteY8751" fmla="*/ 570508 h 2007826"/>
              <a:gd name="connsiteX8752" fmla="*/ 10416301 w 12192000"/>
              <a:gd name="connsiteY8752" fmla="*/ 570746 h 2007826"/>
              <a:gd name="connsiteX8753" fmla="*/ 10416540 w 12192000"/>
              <a:gd name="connsiteY8753" fmla="*/ 584845 h 2007826"/>
              <a:gd name="connsiteX8754" fmla="*/ 10424303 w 12192000"/>
              <a:gd name="connsiteY8754" fmla="*/ 584702 h 2007826"/>
              <a:gd name="connsiteX8755" fmla="*/ 10420350 w 12192000"/>
              <a:gd name="connsiteY8755" fmla="*/ 575176 h 2007826"/>
              <a:gd name="connsiteX8756" fmla="*/ 10431684 w 12192000"/>
              <a:gd name="connsiteY8756" fmla="*/ 575128 h 2007826"/>
              <a:gd name="connsiteX8757" fmla="*/ 10429494 w 12192000"/>
              <a:gd name="connsiteY8757" fmla="*/ 586274 h 2007826"/>
              <a:gd name="connsiteX8758" fmla="*/ 10440734 w 12192000"/>
              <a:gd name="connsiteY8758" fmla="*/ 576891 h 2007826"/>
              <a:gd name="connsiteX8759" fmla="*/ 10449116 w 12192000"/>
              <a:gd name="connsiteY8759" fmla="*/ 591894 h 2007826"/>
              <a:gd name="connsiteX8760" fmla="*/ 10449306 w 12192000"/>
              <a:gd name="connsiteY8760" fmla="*/ 579844 h 2007826"/>
              <a:gd name="connsiteX8761" fmla="*/ 10462736 w 12192000"/>
              <a:gd name="connsiteY8761" fmla="*/ 579939 h 2007826"/>
              <a:gd name="connsiteX8762" fmla="*/ 10454640 w 12192000"/>
              <a:gd name="connsiteY8762" fmla="*/ 594275 h 2007826"/>
              <a:gd name="connsiteX8763" fmla="*/ 10462546 w 12192000"/>
              <a:gd name="connsiteY8763" fmla="*/ 594228 h 2007826"/>
              <a:gd name="connsiteX8764" fmla="*/ 10463642 w 12192000"/>
              <a:gd name="connsiteY8764" fmla="*/ 584083 h 2007826"/>
              <a:gd name="connsiteX8765" fmla="*/ 10480929 w 12192000"/>
              <a:gd name="connsiteY8765" fmla="*/ 585083 h 2007826"/>
              <a:gd name="connsiteX8766" fmla="*/ 10493597 w 12192000"/>
              <a:gd name="connsiteY8766" fmla="*/ 601849 h 2007826"/>
              <a:gd name="connsiteX8767" fmla="*/ 10485358 w 12192000"/>
              <a:gd name="connsiteY8767" fmla="*/ 588131 h 2007826"/>
              <a:gd name="connsiteX8768" fmla="*/ 10511599 w 12192000"/>
              <a:gd name="connsiteY8768" fmla="*/ 593466 h 2007826"/>
              <a:gd name="connsiteX8769" fmla="*/ 10506170 w 12192000"/>
              <a:gd name="connsiteY8769" fmla="*/ 605516 h 2007826"/>
              <a:gd name="connsiteX8770" fmla="*/ 10525744 w 12192000"/>
              <a:gd name="connsiteY8770" fmla="*/ 591989 h 2007826"/>
              <a:gd name="connsiteX8771" fmla="*/ 10525411 w 12192000"/>
              <a:gd name="connsiteY8771" fmla="*/ 610517 h 2007826"/>
              <a:gd name="connsiteX8772" fmla="*/ 10531650 w 12192000"/>
              <a:gd name="connsiteY8772" fmla="*/ 599229 h 2007826"/>
              <a:gd name="connsiteX8773" fmla="*/ 10548938 w 12192000"/>
              <a:gd name="connsiteY8773" fmla="*/ 599277 h 2007826"/>
              <a:gd name="connsiteX8774" fmla="*/ 10549033 w 12192000"/>
              <a:gd name="connsiteY8774" fmla="*/ 613280 h 2007826"/>
              <a:gd name="connsiteX8775" fmla="*/ 10558224 w 12192000"/>
              <a:gd name="connsiteY8775" fmla="*/ 613423 h 2007826"/>
              <a:gd name="connsiteX8776" fmla="*/ 10552652 w 12192000"/>
              <a:gd name="connsiteY8776" fmla="*/ 602754 h 2007826"/>
              <a:gd name="connsiteX8777" fmla="*/ 10587656 w 12192000"/>
              <a:gd name="connsiteY8777" fmla="*/ 609422 h 2007826"/>
              <a:gd name="connsiteX8778" fmla="*/ 10587942 w 12192000"/>
              <a:gd name="connsiteY8778" fmla="*/ 622853 h 2007826"/>
              <a:gd name="connsiteX8779" fmla="*/ 10595944 w 12192000"/>
              <a:gd name="connsiteY8779" fmla="*/ 622806 h 2007826"/>
              <a:gd name="connsiteX8780" fmla="*/ 10596229 w 12192000"/>
              <a:gd name="connsiteY8780" fmla="*/ 613232 h 2007826"/>
              <a:gd name="connsiteX8781" fmla="*/ 10601706 w 12192000"/>
              <a:gd name="connsiteY8781" fmla="*/ 613327 h 2007826"/>
              <a:gd name="connsiteX8782" fmla="*/ 10606517 w 12192000"/>
              <a:gd name="connsiteY8782" fmla="*/ 628664 h 2007826"/>
              <a:gd name="connsiteX8783" fmla="*/ 10607087 w 12192000"/>
              <a:gd name="connsiteY8783" fmla="*/ 610898 h 2007826"/>
              <a:gd name="connsiteX8784" fmla="*/ 10618089 w 12192000"/>
              <a:gd name="connsiteY8784" fmla="*/ 627188 h 2007826"/>
              <a:gd name="connsiteX8785" fmla="*/ 10621089 w 12192000"/>
              <a:gd name="connsiteY8785" fmla="*/ 627664 h 2007826"/>
              <a:gd name="connsiteX8786" fmla="*/ 10617994 w 12192000"/>
              <a:gd name="connsiteY8786" fmla="*/ 615995 h 2007826"/>
              <a:gd name="connsiteX8787" fmla="*/ 10627280 w 12192000"/>
              <a:gd name="connsiteY8787" fmla="*/ 635380 h 2007826"/>
              <a:gd name="connsiteX8788" fmla="*/ 10637377 w 12192000"/>
              <a:gd name="connsiteY8788" fmla="*/ 620948 h 2007826"/>
              <a:gd name="connsiteX8789" fmla="*/ 10650045 w 12192000"/>
              <a:gd name="connsiteY8789" fmla="*/ 632951 h 2007826"/>
              <a:gd name="connsiteX8790" fmla="*/ 10641806 w 12192000"/>
              <a:gd name="connsiteY8790" fmla="*/ 620853 h 2007826"/>
              <a:gd name="connsiteX8791" fmla="*/ 10669143 w 12192000"/>
              <a:gd name="connsiteY8791" fmla="*/ 629902 h 2007826"/>
              <a:gd name="connsiteX8792" fmla="*/ 10651760 w 12192000"/>
              <a:gd name="connsiteY8792" fmla="*/ 632855 h 2007826"/>
              <a:gd name="connsiteX8793" fmla="*/ 10670906 w 12192000"/>
              <a:gd name="connsiteY8793" fmla="*/ 641953 h 2007826"/>
              <a:gd name="connsiteX8794" fmla="*/ 10672762 w 12192000"/>
              <a:gd name="connsiteY8794" fmla="*/ 624806 h 2007826"/>
              <a:gd name="connsiteX8795" fmla="*/ 10684812 w 12192000"/>
              <a:gd name="connsiteY8795" fmla="*/ 641381 h 2007826"/>
              <a:gd name="connsiteX8796" fmla="*/ 10687145 w 12192000"/>
              <a:gd name="connsiteY8796" fmla="*/ 641953 h 2007826"/>
              <a:gd name="connsiteX8797" fmla="*/ 10685669 w 12192000"/>
              <a:gd name="connsiteY8797" fmla="*/ 629617 h 2007826"/>
              <a:gd name="connsiteX8798" fmla="*/ 10695766 w 12192000"/>
              <a:gd name="connsiteY8798" fmla="*/ 646859 h 2007826"/>
              <a:gd name="connsiteX8799" fmla="*/ 10700671 w 12192000"/>
              <a:gd name="connsiteY8799" fmla="*/ 646620 h 2007826"/>
              <a:gd name="connsiteX8800" fmla="*/ 10701956 w 12192000"/>
              <a:gd name="connsiteY8800" fmla="*/ 635809 h 2007826"/>
              <a:gd name="connsiteX8801" fmla="*/ 10711149 w 12192000"/>
              <a:gd name="connsiteY8801" fmla="*/ 641524 h 2007826"/>
              <a:gd name="connsiteX8802" fmla="*/ 10707672 w 12192000"/>
              <a:gd name="connsiteY8802" fmla="*/ 654098 h 2007826"/>
              <a:gd name="connsiteX8803" fmla="*/ 10715625 w 12192000"/>
              <a:gd name="connsiteY8803" fmla="*/ 636475 h 2007826"/>
              <a:gd name="connsiteX8804" fmla="*/ 10734532 w 12192000"/>
              <a:gd name="connsiteY8804" fmla="*/ 654908 h 2007826"/>
              <a:gd name="connsiteX8805" fmla="*/ 10736580 w 12192000"/>
              <a:gd name="connsiteY8805" fmla="*/ 654003 h 2007826"/>
              <a:gd name="connsiteX8806" fmla="*/ 10747867 w 12192000"/>
              <a:gd name="connsiteY8806" fmla="*/ 644239 h 2007826"/>
              <a:gd name="connsiteX8807" fmla="*/ 10749819 w 12192000"/>
              <a:gd name="connsiteY8807" fmla="*/ 659623 h 2007826"/>
              <a:gd name="connsiteX8808" fmla="*/ 10754820 w 12192000"/>
              <a:gd name="connsiteY8808" fmla="*/ 646239 h 2007826"/>
              <a:gd name="connsiteX8809" fmla="*/ 10781014 w 12192000"/>
              <a:gd name="connsiteY8809" fmla="*/ 660385 h 2007826"/>
              <a:gd name="connsiteX8810" fmla="*/ 10769965 w 12192000"/>
              <a:gd name="connsiteY8810" fmla="*/ 666053 h 2007826"/>
              <a:gd name="connsiteX8811" fmla="*/ 10784300 w 12192000"/>
              <a:gd name="connsiteY8811" fmla="*/ 651431 h 2007826"/>
              <a:gd name="connsiteX8812" fmla="*/ 10787681 w 12192000"/>
              <a:gd name="connsiteY8812" fmla="*/ 667387 h 2007826"/>
              <a:gd name="connsiteX8813" fmla="*/ 10791587 w 12192000"/>
              <a:gd name="connsiteY8813" fmla="*/ 665625 h 2007826"/>
              <a:gd name="connsiteX8814" fmla="*/ 10790348 w 12192000"/>
              <a:gd name="connsiteY8814" fmla="*/ 653193 h 2007826"/>
              <a:gd name="connsiteX8815" fmla="*/ 10806351 w 12192000"/>
              <a:gd name="connsiteY8815" fmla="*/ 671626 h 2007826"/>
              <a:gd name="connsiteX8816" fmla="*/ 10805683 w 12192000"/>
              <a:gd name="connsiteY8816" fmla="*/ 659433 h 2007826"/>
              <a:gd name="connsiteX8817" fmla="*/ 10815924 w 12192000"/>
              <a:gd name="connsiteY8817" fmla="*/ 667816 h 2007826"/>
              <a:gd name="connsiteX8818" fmla="*/ 10809732 w 12192000"/>
              <a:gd name="connsiteY8818" fmla="*/ 677151 h 2007826"/>
              <a:gd name="connsiteX8819" fmla="*/ 10822020 w 12192000"/>
              <a:gd name="connsiteY8819" fmla="*/ 659433 h 2007826"/>
              <a:gd name="connsiteX8820" fmla="*/ 10829687 w 12192000"/>
              <a:gd name="connsiteY8820" fmla="*/ 671436 h 2007826"/>
              <a:gd name="connsiteX8821" fmla="*/ 10828401 w 12192000"/>
              <a:gd name="connsiteY8821" fmla="*/ 682295 h 2007826"/>
              <a:gd name="connsiteX8822" fmla="*/ 10838116 w 12192000"/>
              <a:gd name="connsiteY8822" fmla="*/ 666625 h 2007826"/>
              <a:gd name="connsiteX8823" fmla="*/ 10841022 w 12192000"/>
              <a:gd name="connsiteY8823" fmla="*/ 681962 h 2007826"/>
              <a:gd name="connsiteX8824" fmla="*/ 10847355 w 12192000"/>
              <a:gd name="connsiteY8824" fmla="*/ 671817 h 2007826"/>
              <a:gd name="connsiteX8825" fmla="*/ 10866787 w 12192000"/>
              <a:gd name="connsiteY8825" fmla="*/ 675198 h 2007826"/>
              <a:gd name="connsiteX8826" fmla="*/ 10871072 w 12192000"/>
              <a:gd name="connsiteY8826" fmla="*/ 691345 h 2007826"/>
              <a:gd name="connsiteX8827" fmla="*/ 10872978 w 12192000"/>
              <a:gd name="connsiteY8827" fmla="*/ 675532 h 2007826"/>
              <a:gd name="connsiteX8828" fmla="*/ 10890266 w 12192000"/>
              <a:gd name="connsiteY8828" fmla="*/ 681485 h 2007826"/>
              <a:gd name="connsiteX8829" fmla="*/ 10898172 w 12192000"/>
              <a:gd name="connsiteY8829" fmla="*/ 686725 h 2007826"/>
              <a:gd name="connsiteX8830" fmla="*/ 10890933 w 12192000"/>
              <a:gd name="connsiteY8830" fmla="*/ 696917 h 2007826"/>
              <a:gd name="connsiteX8831" fmla="*/ 10904505 w 12192000"/>
              <a:gd name="connsiteY8831" fmla="*/ 680533 h 2007826"/>
              <a:gd name="connsiteX8832" fmla="*/ 10906697 w 12192000"/>
              <a:gd name="connsiteY8832" fmla="*/ 689011 h 2007826"/>
              <a:gd name="connsiteX8833" fmla="*/ 10914936 w 12192000"/>
              <a:gd name="connsiteY8833" fmla="*/ 686296 h 2007826"/>
              <a:gd name="connsiteX8834" fmla="*/ 10907934 w 12192000"/>
              <a:gd name="connsiteY8834" fmla="*/ 698870 h 2007826"/>
              <a:gd name="connsiteX8835" fmla="*/ 10938272 w 12192000"/>
              <a:gd name="connsiteY8835" fmla="*/ 694726 h 2007826"/>
              <a:gd name="connsiteX8836" fmla="*/ 10931033 w 12192000"/>
              <a:gd name="connsiteY8836" fmla="*/ 704586 h 2007826"/>
              <a:gd name="connsiteX8837" fmla="*/ 10943273 w 12192000"/>
              <a:gd name="connsiteY8837" fmla="*/ 695250 h 2007826"/>
              <a:gd name="connsiteX8838" fmla="*/ 10953750 w 12192000"/>
              <a:gd name="connsiteY8838" fmla="*/ 704681 h 2007826"/>
              <a:gd name="connsiteX8839" fmla="*/ 10954893 w 12192000"/>
              <a:gd name="connsiteY8839" fmla="*/ 691773 h 2007826"/>
              <a:gd name="connsiteX8840" fmla="*/ 10965752 w 12192000"/>
              <a:gd name="connsiteY8840" fmla="*/ 709206 h 2007826"/>
              <a:gd name="connsiteX8841" fmla="*/ 10971371 w 12192000"/>
              <a:gd name="connsiteY8841" fmla="*/ 701109 h 2007826"/>
              <a:gd name="connsiteX8842" fmla="*/ 10980705 w 12192000"/>
              <a:gd name="connsiteY8842" fmla="*/ 706015 h 2007826"/>
              <a:gd name="connsiteX8843" fmla="*/ 10970848 w 12192000"/>
              <a:gd name="connsiteY8843" fmla="*/ 713969 h 2007826"/>
              <a:gd name="connsiteX8844" fmla="*/ 10995422 w 12192000"/>
              <a:gd name="connsiteY8844" fmla="*/ 703300 h 2007826"/>
              <a:gd name="connsiteX8845" fmla="*/ 11003995 w 12192000"/>
              <a:gd name="connsiteY8845" fmla="*/ 719399 h 2007826"/>
              <a:gd name="connsiteX8846" fmla="*/ 11007757 w 12192000"/>
              <a:gd name="connsiteY8846" fmla="*/ 708872 h 2007826"/>
              <a:gd name="connsiteX8847" fmla="*/ 11015662 w 12192000"/>
              <a:gd name="connsiteY8847" fmla="*/ 714445 h 2007826"/>
              <a:gd name="connsiteX8848" fmla="*/ 11011948 w 12192000"/>
              <a:gd name="connsiteY8848" fmla="*/ 725114 h 2007826"/>
              <a:gd name="connsiteX8849" fmla="*/ 11024758 w 12192000"/>
              <a:gd name="connsiteY8849" fmla="*/ 714445 h 2007826"/>
              <a:gd name="connsiteX8850" fmla="*/ 11032093 w 12192000"/>
              <a:gd name="connsiteY8850" fmla="*/ 724019 h 2007826"/>
              <a:gd name="connsiteX8851" fmla="*/ 11038284 w 12192000"/>
              <a:gd name="connsiteY8851" fmla="*/ 711492 h 2007826"/>
              <a:gd name="connsiteX8852" fmla="*/ 11041142 w 12192000"/>
              <a:gd name="connsiteY8852" fmla="*/ 726972 h 2007826"/>
              <a:gd name="connsiteX8853" fmla="*/ 11058906 w 12192000"/>
              <a:gd name="connsiteY8853" fmla="*/ 733878 h 2007826"/>
              <a:gd name="connsiteX8854" fmla="*/ 11056477 w 12192000"/>
              <a:gd name="connsiteY8854" fmla="*/ 721256 h 2007826"/>
              <a:gd name="connsiteX8855" fmla="*/ 11068002 w 12192000"/>
              <a:gd name="connsiteY8855" fmla="*/ 728401 h 2007826"/>
              <a:gd name="connsiteX8856" fmla="*/ 11076909 w 12192000"/>
              <a:gd name="connsiteY8856" fmla="*/ 724066 h 2007826"/>
              <a:gd name="connsiteX8857" fmla="*/ 11086291 w 12192000"/>
              <a:gd name="connsiteY8857" fmla="*/ 740022 h 2007826"/>
              <a:gd name="connsiteX8858" fmla="*/ 11088577 w 12192000"/>
              <a:gd name="connsiteY8858" fmla="*/ 724971 h 2007826"/>
              <a:gd name="connsiteX8859" fmla="*/ 11098006 w 12192000"/>
              <a:gd name="connsiteY8859" fmla="*/ 746452 h 2007826"/>
              <a:gd name="connsiteX8860" fmla="*/ 11112341 w 12192000"/>
              <a:gd name="connsiteY8860" fmla="*/ 734783 h 2007826"/>
              <a:gd name="connsiteX8861" fmla="*/ 11112294 w 12192000"/>
              <a:gd name="connsiteY8861" fmla="*/ 746690 h 2007826"/>
              <a:gd name="connsiteX8862" fmla="*/ 11117056 w 12192000"/>
              <a:gd name="connsiteY8862" fmla="*/ 740546 h 2007826"/>
              <a:gd name="connsiteX8863" fmla="*/ 11122580 w 12192000"/>
              <a:gd name="connsiteY8863" fmla="*/ 746833 h 2007826"/>
              <a:gd name="connsiteX8864" fmla="*/ 11133820 w 12192000"/>
              <a:gd name="connsiteY8864" fmla="*/ 740213 h 2007826"/>
              <a:gd name="connsiteX8865" fmla="*/ 11135202 w 12192000"/>
              <a:gd name="connsiteY8865" fmla="*/ 752882 h 2007826"/>
              <a:gd name="connsiteX8866" fmla="*/ 11144250 w 12192000"/>
              <a:gd name="connsiteY8866" fmla="*/ 743356 h 2007826"/>
              <a:gd name="connsiteX8867" fmla="*/ 11150869 w 12192000"/>
              <a:gd name="connsiteY8867" fmla="*/ 755073 h 2007826"/>
              <a:gd name="connsiteX8868" fmla="*/ 11158442 w 12192000"/>
              <a:gd name="connsiteY8868" fmla="*/ 751310 h 2007826"/>
              <a:gd name="connsiteX8869" fmla="*/ 11167586 w 12192000"/>
              <a:gd name="connsiteY8869" fmla="*/ 757264 h 2007826"/>
              <a:gd name="connsiteX8870" fmla="*/ 11169825 w 12192000"/>
              <a:gd name="connsiteY8870" fmla="*/ 745928 h 2007826"/>
              <a:gd name="connsiteX8871" fmla="*/ 11178921 w 12192000"/>
              <a:gd name="connsiteY8871" fmla="*/ 762218 h 2007826"/>
              <a:gd name="connsiteX8872" fmla="*/ 11192447 w 12192000"/>
              <a:gd name="connsiteY8872" fmla="*/ 764694 h 2007826"/>
              <a:gd name="connsiteX8873" fmla="*/ 11209068 w 12192000"/>
              <a:gd name="connsiteY8873" fmla="*/ 760312 h 2007826"/>
              <a:gd name="connsiteX8874" fmla="*/ 11216973 w 12192000"/>
              <a:gd name="connsiteY8874" fmla="*/ 769886 h 2007826"/>
              <a:gd name="connsiteX8875" fmla="*/ 11223879 w 12192000"/>
              <a:gd name="connsiteY8875" fmla="*/ 765266 h 2007826"/>
              <a:gd name="connsiteX8876" fmla="*/ 11230880 w 12192000"/>
              <a:gd name="connsiteY8876" fmla="*/ 775030 h 2007826"/>
              <a:gd name="connsiteX8877" fmla="*/ 11243406 w 12192000"/>
              <a:gd name="connsiteY8877" fmla="*/ 769219 h 2007826"/>
              <a:gd name="connsiteX8878" fmla="*/ 11246691 w 12192000"/>
              <a:gd name="connsiteY8878" fmla="*/ 786175 h 2007826"/>
              <a:gd name="connsiteX8879" fmla="*/ 11249073 w 12192000"/>
              <a:gd name="connsiteY8879" fmla="*/ 775649 h 2007826"/>
              <a:gd name="connsiteX8880" fmla="*/ 11270027 w 12192000"/>
              <a:gd name="connsiteY8880" fmla="*/ 782984 h 2007826"/>
              <a:gd name="connsiteX8881" fmla="*/ 11312985 w 12192000"/>
              <a:gd name="connsiteY8881" fmla="*/ 793367 h 2007826"/>
              <a:gd name="connsiteX8882" fmla="*/ 11320319 w 12192000"/>
              <a:gd name="connsiteY8882" fmla="*/ 790367 h 2007826"/>
              <a:gd name="connsiteX8883" fmla="*/ 11320510 w 12192000"/>
              <a:gd name="connsiteY8883" fmla="*/ 799607 h 2007826"/>
              <a:gd name="connsiteX8884" fmla="*/ 11329701 w 12192000"/>
              <a:gd name="connsiteY8884" fmla="*/ 795082 h 2007826"/>
              <a:gd name="connsiteX8885" fmla="*/ 11391423 w 12192000"/>
              <a:gd name="connsiteY8885" fmla="*/ 814229 h 2007826"/>
              <a:gd name="connsiteX8886" fmla="*/ 11409807 w 12192000"/>
              <a:gd name="connsiteY8886" fmla="*/ 824088 h 2007826"/>
              <a:gd name="connsiteX8887" fmla="*/ 11412617 w 12192000"/>
              <a:gd name="connsiteY8887" fmla="*/ 820183 h 2007826"/>
              <a:gd name="connsiteX8888" fmla="*/ 11428000 w 12192000"/>
              <a:gd name="connsiteY8888" fmla="*/ 825803 h 2007826"/>
              <a:gd name="connsiteX8889" fmla="*/ 11438144 w 12192000"/>
              <a:gd name="connsiteY8889" fmla="*/ 825422 h 2007826"/>
              <a:gd name="connsiteX8890" fmla="*/ 11558826 w 12192000"/>
              <a:gd name="connsiteY8890" fmla="*/ 860954 h 2007826"/>
              <a:gd name="connsiteX8891" fmla="*/ 11691985 w 12192000"/>
              <a:gd name="connsiteY8891" fmla="*/ 899963 h 2007826"/>
              <a:gd name="connsiteX8892" fmla="*/ 11760994 w 12192000"/>
              <a:gd name="connsiteY8892" fmla="*/ 921967 h 2007826"/>
              <a:gd name="connsiteX8893" fmla="*/ 11765566 w 12192000"/>
              <a:gd name="connsiteY8893" fmla="*/ 919157 h 2007826"/>
              <a:gd name="connsiteX8894" fmla="*/ 11856053 w 12192000"/>
              <a:gd name="connsiteY8894" fmla="*/ 950164 h 2007826"/>
              <a:gd name="connsiteX8895" fmla="*/ 11861625 w 12192000"/>
              <a:gd name="connsiteY8895" fmla="*/ 948783 h 2007826"/>
              <a:gd name="connsiteX8896" fmla="*/ 11971210 w 12192000"/>
              <a:gd name="connsiteY8896" fmla="*/ 982695 h 2007826"/>
              <a:gd name="connsiteX8897" fmla="*/ 12006596 w 12192000"/>
              <a:gd name="connsiteY8897" fmla="*/ 992888 h 2007826"/>
              <a:gd name="connsiteX8898" fmla="*/ 12000643 w 12192000"/>
              <a:gd name="connsiteY8898" fmla="*/ 1011988 h 2007826"/>
              <a:gd name="connsiteX8899" fmla="*/ 12015358 w 12192000"/>
              <a:gd name="connsiteY8899" fmla="*/ 992983 h 2007826"/>
              <a:gd name="connsiteX8900" fmla="*/ 12018264 w 12192000"/>
              <a:gd name="connsiteY8900" fmla="*/ 1023990 h 2007826"/>
              <a:gd name="connsiteX8901" fmla="*/ 12020359 w 12192000"/>
              <a:gd name="connsiteY8901" fmla="*/ 998556 h 2007826"/>
              <a:gd name="connsiteX8902" fmla="*/ 12042934 w 12192000"/>
              <a:gd name="connsiteY8902" fmla="*/ 1004510 h 2007826"/>
              <a:gd name="connsiteX8903" fmla="*/ 12039505 w 12192000"/>
              <a:gd name="connsiteY8903" fmla="*/ 1027515 h 2007826"/>
              <a:gd name="connsiteX8904" fmla="*/ 12048744 w 12192000"/>
              <a:gd name="connsiteY8904" fmla="*/ 1028277 h 2007826"/>
              <a:gd name="connsiteX8905" fmla="*/ 12043220 w 12192000"/>
              <a:gd name="connsiteY8905" fmla="*/ 1008272 h 2007826"/>
              <a:gd name="connsiteX8906" fmla="*/ 12057650 w 12192000"/>
              <a:gd name="connsiteY8906" fmla="*/ 1008653 h 2007826"/>
              <a:gd name="connsiteX8907" fmla="*/ 12050792 w 12192000"/>
              <a:gd name="connsiteY8907" fmla="*/ 1014274 h 2007826"/>
              <a:gd name="connsiteX8908" fmla="*/ 12055221 w 12192000"/>
              <a:gd name="connsiteY8908" fmla="*/ 1032421 h 2007826"/>
              <a:gd name="connsiteX8909" fmla="*/ 12058793 w 12192000"/>
              <a:gd name="connsiteY8909" fmla="*/ 1032516 h 2007826"/>
              <a:gd name="connsiteX8910" fmla="*/ 12057316 w 12192000"/>
              <a:gd name="connsiteY8910" fmla="*/ 1014941 h 2007826"/>
              <a:gd name="connsiteX8911" fmla="*/ 12069556 w 12192000"/>
              <a:gd name="connsiteY8911" fmla="*/ 1007558 h 2007826"/>
              <a:gd name="connsiteX8912" fmla="*/ 12063031 w 12192000"/>
              <a:gd name="connsiteY8912" fmla="*/ 1023895 h 2007826"/>
              <a:gd name="connsiteX8913" fmla="*/ 12083035 w 12192000"/>
              <a:gd name="connsiteY8913" fmla="*/ 1011702 h 2007826"/>
              <a:gd name="connsiteX8914" fmla="*/ 12076748 w 12192000"/>
              <a:gd name="connsiteY8914" fmla="*/ 1030277 h 2007826"/>
              <a:gd name="connsiteX8915" fmla="*/ 12087225 w 12192000"/>
              <a:gd name="connsiteY8915" fmla="*/ 1019132 h 2007826"/>
              <a:gd name="connsiteX8916" fmla="*/ 12102655 w 12192000"/>
              <a:gd name="connsiteY8916" fmla="*/ 1031373 h 2007826"/>
              <a:gd name="connsiteX8917" fmla="*/ 12115419 w 12192000"/>
              <a:gd name="connsiteY8917" fmla="*/ 1026181 h 2007826"/>
              <a:gd name="connsiteX8918" fmla="*/ 12118658 w 12192000"/>
              <a:gd name="connsiteY8918" fmla="*/ 1037755 h 2007826"/>
              <a:gd name="connsiteX8919" fmla="*/ 12119753 w 12192000"/>
              <a:gd name="connsiteY8919" fmla="*/ 1026800 h 2007826"/>
              <a:gd name="connsiteX8920" fmla="*/ 12192000 w 12192000"/>
              <a:gd name="connsiteY8920" fmla="*/ 1047948 h 2007826"/>
              <a:gd name="connsiteX8921" fmla="*/ 12192000 w 12192000"/>
              <a:gd name="connsiteY8921" fmla="*/ 1064999 h 2007826"/>
              <a:gd name="connsiteX8922" fmla="*/ 12181761 w 12192000"/>
              <a:gd name="connsiteY8922" fmla="*/ 1056140 h 2007826"/>
              <a:gd name="connsiteX8923" fmla="*/ 12186665 w 12192000"/>
              <a:gd name="connsiteY8923" fmla="*/ 1073477 h 2007826"/>
              <a:gd name="connsiteX8924" fmla="*/ 12161091 w 12192000"/>
              <a:gd name="connsiteY8924" fmla="*/ 1067809 h 2007826"/>
              <a:gd name="connsiteX8925" fmla="*/ 12132898 w 12192000"/>
              <a:gd name="connsiteY8925" fmla="*/ 1057807 h 2007826"/>
              <a:gd name="connsiteX8926" fmla="*/ 12119086 w 12192000"/>
              <a:gd name="connsiteY8926" fmla="*/ 1058712 h 2007826"/>
              <a:gd name="connsiteX8927" fmla="*/ 12123991 w 12192000"/>
              <a:gd name="connsiteY8927" fmla="*/ 1042137 h 2007826"/>
              <a:gd name="connsiteX8928" fmla="*/ 12091988 w 12192000"/>
              <a:gd name="connsiteY8928" fmla="*/ 1035231 h 2007826"/>
              <a:gd name="connsiteX8929" fmla="*/ 12091988 w 12192000"/>
              <a:gd name="connsiteY8929" fmla="*/ 1040327 h 2007826"/>
              <a:gd name="connsiteX8930" fmla="*/ 12117229 w 12192000"/>
              <a:gd name="connsiteY8930" fmla="*/ 1058903 h 2007826"/>
              <a:gd name="connsiteX8931" fmla="*/ 12078509 w 12192000"/>
              <a:gd name="connsiteY8931" fmla="*/ 1042232 h 2007826"/>
              <a:gd name="connsiteX8932" fmla="*/ 12088749 w 12192000"/>
              <a:gd name="connsiteY8932" fmla="*/ 1032754 h 2007826"/>
              <a:gd name="connsiteX8933" fmla="*/ 12078224 w 12192000"/>
              <a:gd name="connsiteY8933" fmla="*/ 1031706 h 2007826"/>
              <a:gd name="connsiteX8934" fmla="*/ 12077891 w 12192000"/>
              <a:gd name="connsiteY8934" fmla="*/ 1046424 h 2007826"/>
              <a:gd name="connsiteX8935" fmla="*/ 12000881 w 12192000"/>
              <a:gd name="connsiteY8935" fmla="*/ 1030515 h 2007826"/>
              <a:gd name="connsiteX8936" fmla="*/ 12021407 w 12192000"/>
              <a:gd name="connsiteY8936" fmla="*/ 1043995 h 2007826"/>
              <a:gd name="connsiteX8937" fmla="*/ 12014502 w 12192000"/>
              <a:gd name="connsiteY8937" fmla="*/ 1032373 h 2007826"/>
              <a:gd name="connsiteX8938" fmla="*/ 12034838 w 12192000"/>
              <a:gd name="connsiteY8938" fmla="*/ 1037374 h 2007826"/>
              <a:gd name="connsiteX8939" fmla="*/ 12031313 w 12192000"/>
              <a:gd name="connsiteY8939" fmla="*/ 1045471 h 2007826"/>
              <a:gd name="connsiteX8940" fmla="*/ 12051077 w 12192000"/>
              <a:gd name="connsiteY8940" fmla="*/ 1041851 h 2007826"/>
              <a:gd name="connsiteX8941" fmla="*/ 12041029 w 12192000"/>
              <a:gd name="connsiteY8941" fmla="*/ 1050091 h 2007826"/>
              <a:gd name="connsiteX8942" fmla="*/ 12077557 w 12192000"/>
              <a:gd name="connsiteY8942" fmla="*/ 1060713 h 2007826"/>
              <a:gd name="connsiteX8943" fmla="*/ 12084272 w 12192000"/>
              <a:gd name="connsiteY8943" fmla="*/ 1050234 h 2007826"/>
              <a:gd name="connsiteX8944" fmla="*/ 12082224 w 12192000"/>
              <a:gd name="connsiteY8944" fmla="*/ 1060951 h 2007826"/>
              <a:gd name="connsiteX8945" fmla="*/ 12096178 w 12192000"/>
              <a:gd name="connsiteY8945" fmla="*/ 1066476 h 2007826"/>
              <a:gd name="connsiteX8946" fmla="*/ 12090511 w 12192000"/>
              <a:gd name="connsiteY8946" fmla="*/ 1078621 h 2007826"/>
              <a:gd name="connsiteX8947" fmla="*/ 12119610 w 12192000"/>
              <a:gd name="connsiteY8947" fmla="*/ 1085099 h 2007826"/>
              <a:gd name="connsiteX8948" fmla="*/ 12099084 w 12192000"/>
              <a:gd name="connsiteY8948" fmla="*/ 1066619 h 2007826"/>
              <a:gd name="connsiteX8949" fmla="*/ 12139136 w 12192000"/>
              <a:gd name="connsiteY8949" fmla="*/ 1078955 h 2007826"/>
              <a:gd name="connsiteX8950" fmla="*/ 12116991 w 12192000"/>
              <a:gd name="connsiteY8950" fmla="*/ 1078955 h 2007826"/>
              <a:gd name="connsiteX8951" fmla="*/ 12146232 w 12192000"/>
              <a:gd name="connsiteY8951" fmla="*/ 1095196 h 2007826"/>
              <a:gd name="connsiteX8952" fmla="*/ 12157043 w 12192000"/>
              <a:gd name="connsiteY8952" fmla="*/ 1099531 h 2007826"/>
              <a:gd name="connsiteX8953" fmla="*/ 12144470 w 12192000"/>
              <a:gd name="connsiteY8953" fmla="*/ 1079717 h 2007826"/>
              <a:gd name="connsiteX8954" fmla="*/ 12166854 w 12192000"/>
              <a:gd name="connsiteY8954" fmla="*/ 1087480 h 2007826"/>
              <a:gd name="connsiteX8955" fmla="*/ 12158853 w 12192000"/>
              <a:gd name="connsiteY8955" fmla="*/ 1101103 h 2007826"/>
              <a:gd name="connsiteX8956" fmla="*/ 12174474 w 12192000"/>
              <a:gd name="connsiteY8956" fmla="*/ 1090243 h 2007826"/>
              <a:gd name="connsiteX8957" fmla="*/ 12172807 w 12192000"/>
              <a:gd name="connsiteY8957" fmla="*/ 1105437 h 2007826"/>
              <a:gd name="connsiteX8958" fmla="*/ 12186142 w 12192000"/>
              <a:gd name="connsiteY8958" fmla="*/ 1099293 h 2007826"/>
              <a:gd name="connsiteX8959" fmla="*/ 12192000 w 12192000"/>
              <a:gd name="connsiteY8959" fmla="*/ 1111867 h 2007826"/>
              <a:gd name="connsiteX8960" fmla="*/ 12192000 w 12192000"/>
              <a:gd name="connsiteY8960" fmla="*/ 1141921 h 2007826"/>
              <a:gd name="connsiteX8961" fmla="*/ 12187238 w 12192000"/>
              <a:gd name="connsiteY8961" fmla="*/ 1145922 h 2007826"/>
              <a:gd name="connsiteX8962" fmla="*/ 12093703 w 12192000"/>
              <a:gd name="connsiteY8962" fmla="*/ 1114344 h 2007826"/>
              <a:gd name="connsiteX8963" fmla="*/ 12066794 w 12192000"/>
              <a:gd name="connsiteY8963" fmla="*/ 1107390 h 2007826"/>
              <a:gd name="connsiteX8964" fmla="*/ 12060745 w 12192000"/>
              <a:gd name="connsiteY8964" fmla="*/ 1106770 h 2007826"/>
              <a:gd name="connsiteX8965" fmla="*/ 12044410 w 12192000"/>
              <a:gd name="connsiteY8965" fmla="*/ 1102198 h 2007826"/>
              <a:gd name="connsiteX8966" fmla="*/ 12044410 w 12192000"/>
              <a:gd name="connsiteY8966" fmla="*/ 1096673 h 2007826"/>
              <a:gd name="connsiteX8967" fmla="*/ 12013692 w 12192000"/>
              <a:gd name="connsiteY8967" fmla="*/ 1085528 h 2007826"/>
              <a:gd name="connsiteX8968" fmla="*/ 12002452 w 12192000"/>
              <a:gd name="connsiteY8968" fmla="*/ 1090862 h 2007826"/>
              <a:gd name="connsiteX8969" fmla="*/ 12000119 w 12192000"/>
              <a:gd name="connsiteY8969" fmla="*/ 1080574 h 2007826"/>
              <a:gd name="connsiteX8970" fmla="*/ 11985403 w 12192000"/>
              <a:gd name="connsiteY8970" fmla="*/ 1083194 h 2007826"/>
              <a:gd name="connsiteX8971" fmla="*/ 11946398 w 12192000"/>
              <a:gd name="connsiteY8971" fmla="*/ 1068286 h 2007826"/>
              <a:gd name="connsiteX8972" fmla="*/ 11930015 w 12192000"/>
              <a:gd name="connsiteY8972" fmla="*/ 1071286 h 2007826"/>
              <a:gd name="connsiteX8973" fmla="*/ 11933920 w 12192000"/>
              <a:gd name="connsiteY8973" fmla="*/ 1062475 h 2007826"/>
              <a:gd name="connsiteX8974" fmla="*/ 11889867 w 12192000"/>
              <a:gd name="connsiteY8974" fmla="*/ 1057664 h 2007826"/>
              <a:gd name="connsiteX8975" fmla="*/ 11749183 w 12192000"/>
              <a:gd name="connsiteY8975" fmla="*/ 1013797 h 2007826"/>
              <a:gd name="connsiteX8976" fmla="*/ 11748706 w 12192000"/>
              <a:gd name="connsiteY8976" fmla="*/ 1018560 h 2007826"/>
              <a:gd name="connsiteX8977" fmla="*/ 11727609 w 12192000"/>
              <a:gd name="connsiteY8977" fmla="*/ 1007939 h 2007826"/>
              <a:gd name="connsiteX8978" fmla="*/ 11699320 w 12192000"/>
              <a:gd name="connsiteY8978" fmla="*/ 1001842 h 2007826"/>
              <a:gd name="connsiteX8979" fmla="*/ 11684175 w 12192000"/>
              <a:gd name="connsiteY8979" fmla="*/ 995127 h 2007826"/>
              <a:gd name="connsiteX8980" fmla="*/ 11681365 w 12192000"/>
              <a:gd name="connsiteY8980" fmla="*/ 998270 h 2007826"/>
              <a:gd name="connsiteX8981" fmla="*/ 11632025 w 12192000"/>
              <a:gd name="connsiteY8981" fmla="*/ 980981 h 2007826"/>
              <a:gd name="connsiteX8982" fmla="*/ 11625976 w 12192000"/>
              <a:gd name="connsiteY8982" fmla="*/ 985505 h 2007826"/>
              <a:gd name="connsiteX8983" fmla="*/ 11619166 w 12192000"/>
              <a:gd name="connsiteY8983" fmla="*/ 974646 h 2007826"/>
              <a:gd name="connsiteX8984" fmla="*/ 11613738 w 12192000"/>
              <a:gd name="connsiteY8984" fmla="*/ 979409 h 2007826"/>
              <a:gd name="connsiteX8985" fmla="*/ 11591448 w 12192000"/>
              <a:gd name="connsiteY8985" fmla="*/ 969835 h 2007826"/>
              <a:gd name="connsiteX8986" fmla="*/ 11582400 w 12192000"/>
              <a:gd name="connsiteY8986" fmla="*/ 976313 h 2007826"/>
              <a:gd name="connsiteX8987" fmla="*/ 11582400 w 12192000"/>
              <a:gd name="connsiteY8987" fmla="*/ 965025 h 2007826"/>
              <a:gd name="connsiteX8988" fmla="*/ 11568065 w 12192000"/>
              <a:gd name="connsiteY8988" fmla="*/ 971407 h 2007826"/>
              <a:gd name="connsiteX8989" fmla="*/ 11568399 w 12192000"/>
              <a:gd name="connsiteY8989" fmla="*/ 960500 h 2007826"/>
              <a:gd name="connsiteX8990" fmla="*/ 11554397 w 12192000"/>
              <a:gd name="connsiteY8990" fmla="*/ 967263 h 2007826"/>
              <a:gd name="connsiteX8991" fmla="*/ 11553682 w 12192000"/>
              <a:gd name="connsiteY8991" fmla="*/ 955118 h 2007826"/>
              <a:gd name="connsiteX8992" fmla="*/ 11544824 w 12192000"/>
              <a:gd name="connsiteY8992" fmla="*/ 961548 h 2007826"/>
              <a:gd name="connsiteX8993" fmla="*/ 11536775 w 12192000"/>
              <a:gd name="connsiteY8993" fmla="*/ 951069 h 2007826"/>
              <a:gd name="connsiteX8994" fmla="*/ 11532727 w 12192000"/>
              <a:gd name="connsiteY8994" fmla="*/ 962167 h 2007826"/>
              <a:gd name="connsiteX8995" fmla="*/ 11515296 w 12192000"/>
              <a:gd name="connsiteY8995" fmla="*/ 955880 h 2007826"/>
              <a:gd name="connsiteX8996" fmla="*/ 11515296 w 12192000"/>
              <a:gd name="connsiteY8996" fmla="*/ 945354 h 2007826"/>
              <a:gd name="connsiteX8997" fmla="*/ 11501294 w 12192000"/>
              <a:gd name="connsiteY8997" fmla="*/ 951831 h 2007826"/>
              <a:gd name="connsiteX8998" fmla="*/ 11501294 w 12192000"/>
              <a:gd name="connsiteY8998" fmla="*/ 940495 h 2007826"/>
              <a:gd name="connsiteX8999" fmla="*/ 11487293 w 12192000"/>
              <a:gd name="connsiteY8999" fmla="*/ 949497 h 2007826"/>
              <a:gd name="connsiteX9000" fmla="*/ 11487102 w 12192000"/>
              <a:gd name="connsiteY9000" fmla="*/ 936780 h 2007826"/>
              <a:gd name="connsiteX9001" fmla="*/ 11474244 w 12192000"/>
              <a:gd name="connsiteY9001" fmla="*/ 949354 h 2007826"/>
              <a:gd name="connsiteX9002" fmla="*/ 11478102 w 12192000"/>
              <a:gd name="connsiteY9002" fmla="*/ 935494 h 2007826"/>
              <a:gd name="connsiteX9003" fmla="*/ 11460099 w 12192000"/>
              <a:gd name="connsiteY9003" fmla="*/ 941496 h 2007826"/>
              <a:gd name="connsiteX9004" fmla="*/ 11461242 w 12192000"/>
              <a:gd name="connsiteY9004" fmla="*/ 929826 h 2007826"/>
              <a:gd name="connsiteX9005" fmla="*/ 11451002 w 12192000"/>
              <a:gd name="connsiteY9005" fmla="*/ 942686 h 2007826"/>
              <a:gd name="connsiteX9006" fmla="*/ 11444812 w 12192000"/>
              <a:gd name="connsiteY9006" fmla="*/ 926254 h 2007826"/>
              <a:gd name="connsiteX9007" fmla="*/ 11436810 w 12192000"/>
              <a:gd name="connsiteY9007" fmla="*/ 937447 h 2007826"/>
              <a:gd name="connsiteX9008" fmla="*/ 11426857 w 12192000"/>
              <a:gd name="connsiteY9008" fmla="*/ 919824 h 2007826"/>
              <a:gd name="connsiteX9009" fmla="*/ 11425951 w 12192000"/>
              <a:gd name="connsiteY9009" fmla="*/ 932398 h 2007826"/>
              <a:gd name="connsiteX9010" fmla="*/ 11421427 w 12192000"/>
              <a:gd name="connsiteY9010" fmla="*/ 932446 h 2007826"/>
              <a:gd name="connsiteX9011" fmla="*/ 11419046 w 12192000"/>
              <a:gd name="connsiteY9011" fmla="*/ 921158 h 2007826"/>
              <a:gd name="connsiteX9012" fmla="*/ 11406664 w 12192000"/>
              <a:gd name="connsiteY9012" fmla="*/ 929874 h 2007826"/>
              <a:gd name="connsiteX9013" fmla="*/ 11407903 w 12192000"/>
              <a:gd name="connsiteY9013" fmla="*/ 917967 h 2007826"/>
              <a:gd name="connsiteX9014" fmla="*/ 11402330 w 12192000"/>
              <a:gd name="connsiteY9014" fmla="*/ 918109 h 2007826"/>
              <a:gd name="connsiteX9015" fmla="*/ 11399377 w 12192000"/>
              <a:gd name="connsiteY9015" fmla="*/ 930398 h 2007826"/>
              <a:gd name="connsiteX9016" fmla="*/ 11391614 w 12192000"/>
              <a:gd name="connsiteY9016" fmla="*/ 913537 h 2007826"/>
              <a:gd name="connsiteX9017" fmla="*/ 11387710 w 12192000"/>
              <a:gd name="connsiteY9017" fmla="*/ 913299 h 2007826"/>
              <a:gd name="connsiteX9018" fmla="*/ 11386756 w 12192000"/>
              <a:gd name="connsiteY9018" fmla="*/ 924444 h 2007826"/>
              <a:gd name="connsiteX9019" fmla="*/ 11373279 w 12192000"/>
              <a:gd name="connsiteY9019" fmla="*/ 906250 h 2007826"/>
              <a:gd name="connsiteX9020" fmla="*/ 11372469 w 12192000"/>
              <a:gd name="connsiteY9020" fmla="*/ 918014 h 2007826"/>
              <a:gd name="connsiteX9021" fmla="*/ 11368278 w 12192000"/>
              <a:gd name="connsiteY9021" fmla="*/ 918443 h 2007826"/>
              <a:gd name="connsiteX9022" fmla="*/ 11367706 w 12192000"/>
              <a:gd name="connsiteY9022" fmla="*/ 906059 h 2007826"/>
              <a:gd name="connsiteX9023" fmla="*/ 11356953 w 12192000"/>
              <a:gd name="connsiteY9023" fmla="*/ 921145 h 2007826"/>
              <a:gd name="connsiteX9024" fmla="*/ 11356592 w 12192000"/>
              <a:gd name="connsiteY9024" fmla="*/ 921046 h 2007826"/>
              <a:gd name="connsiteX9025" fmla="*/ 11352228 w 12192000"/>
              <a:gd name="connsiteY9025" fmla="*/ 903963 h 2007826"/>
              <a:gd name="connsiteX9026" fmla="*/ 11347513 w 12192000"/>
              <a:gd name="connsiteY9026" fmla="*/ 903582 h 2007826"/>
              <a:gd name="connsiteX9027" fmla="*/ 11349038 w 12192000"/>
              <a:gd name="connsiteY9027" fmla="*/ 913346 h 2007826"/>
              <a:gd name="connsiteX9028" fmla="*/ 11339608 w 12192000"/>
              <a:gd name="connsiteY9028" fmla="*/ 913346 h 2007826"/>
              <a:gd name="connsiteX9029" fmla="*/ 11339512 w 12192000"/>
              <a:gd name="connsiteY9029" fmla="*/ 901010 h 2007826"/>
              <a:gd name="connsiteX9030" fmla="*/ 11319558 w 12192000"/>
              <a:gd name="connsiteY9030" fmla="*/ 894485 h 2007826"/>
              <a:gd name="connsiteX9031" fmla="*/ 11320367 w 12192000"/>
              <a:gd name="connsiteY9031" fmla="*/ 904726 h 2007826"/>
              <a:gd name="connsiteX9032" fmla="*/ 11310794 w 12192000"/>
              <a:gd name="connsiteY9032" fmla="*/ 903821 h 2007826"/>
              <a:gd name="connsiteX9033" fmla="*/ 11315081 w 12192000"/>
              <a:gd name="connsiteY9033" fmla="*/ 891961 h 2007826"/>
              <a:gd name="connsiteX9034" fmla="*/ 11305746 w 12192000"/>
              <a:gd name="connsiteY9034" fmla="*/ 907107 h 2007826"/>
              <a:gd name="connsiteX9035" fmla="*/ 11356592 w 12192000"/>
              <a:gd name="connsiteY9035" fmla="*/ 921046 h 2007826"/>
              <a:gd name="connsiteX9036" fmla="*/ 11356706 w 12192000"/>
              <a:gd name="connsiteY9036" fmla="*/ 921491 h 2007826"/>
              <a:gd name="connsiteX9037" fmla="*/ 11356953 w 12192000"/>
              <a:gd name="connsiteY9037" fmla="*/ 921145 h 2007826"/>
              <a:gd name="connsiteX9038" fmla="*/ 11399960 w 12192000"/>
              <a:gd name="connsiteY9038" fmla="*/ 932935 h 2007826"/>
              <a:gd name="connsiteX9039" fmla="*/ 11494389 w 12192000"/>
              <a:gd name="connsiteY9039" fmla="*/ 958118 h 2007826"/>
              <a:gd name="connsiteX9040" fmla="*/ 11485293 w 12192000"/>
              <a:gd name="connsiteY9040" fmla="*/ 967168 h 2007826"/>
              <a:gd name="connsiteX9041" fmla="*/ 11506629 w 12192000"/>
              <a:gd name="connsiteY9041" fmla="*/ 957309 h 2007826"/>
              <a:gd name="connsiteX9042" fmla="*/ 11503676 w 12192000"/>
              <a:gd name="connsiteY9042" fmla="*/ 966977 h 2007826"/>
              <a:gd name="connsiteX9043" fmla="*/ 11522297 w 12192000"/>
              <a:gd name="connsiteY9043" fmla="*/ 961167 h 2007826"/>
              <a:gd name="connsiteX9044" fmla="*/ 11518631 w 12192000"/>
              <a:gd name="connsiteY9044" fmla="*/ 968597 h 2007826"/>
              <a:gd name="connsiteX9045" fmla="*/ 11513058 w 12192000"/>
              <a:gd name="connsiteY9045" fmla="*/ 973169 h 2007826"/>
              <a:gd name="connsiteX9046" fmla="*/ 11511676 w 12192000"/>
              <a:gd name="connsiteY9046" fmla="*/ 977551 h 2007826"/>
              <a:gd name="connsiteX9047" fmla="*/ 11535204 w 12192000"/>
              <a:gd name="connsiteY9047" fmla="*/ 964072 h 2007826"/>
              <a:gd name="connsiteX9048" fmla="*/ 11528774 w 12192000"/>
              <a:gd name="connsiteY9048" fmla="*/ 977932 h 2007826"/>
              <a:gd name="connsiteX9049" fmla="*/ 11549158 w 12192000"/>
              <a:gd name="connsiteY9049" fmla="*/ 966406 h 2007826"/>
              <a:gd name="connsiteX9050" fmla="*/ 11543586 w 12192000"/>
              <a:gd name="connsiteY9050" fmla="*/ 980600 h 2007826"/>
              <a:gd name="connsiteX9051" fmla="*/ 11563302 w 12192000"/>
              <a:gd name="connsiteY9051" fmla="*/ 970026 h 2007826"/>
              <a:gd name="connsiteX9052" fmla="*/ 11552682 w 12192000"/>
              <a:gd name="connsiteY9052" fmla="*/ 986791 h 2007826"/>
              <a:gd name="connsiteX9053" fmla="*/ 11576209 w 12192000"/>
              <a:gd name="connsiteY9053" fmla="*/ 974122 h 2007826"/>
              <a:gd name="connsiteX9054" fmla="*/ 11566779 w 12192000"/>
              <a:gd name="connsiteY9054" fmla="*/ 991983 h 2007826"/>
              <a:gd name="connsiteX9055" fmla="*/ 11587353 w 12192000"/>
              <a:gd name="connsiteY9055" fmla="*/ 978409 h 2007826"/>
              <a:gd name="connsiteX9056" fmla="*/ 11584115 w 12192000"/>
              <a:gd name="connsiteY9056" fmla="*/ 991935 h 2007826"/>
              <a:gd name="connsiteX9057" fmla="*/ 11602355 w 12192000"/>
              <a:gd name="connsiteY9057" fmla="*/ 982886 h 2007826"/>
              <a:gd name="connsiteX9058" fmla="*/ 11595831 w 12192000"/>
              <a:gd name="connsiteY9058" fmla="*/ 996079 h 2007826"/>
              <a:gd name="connsiteX9059" fmla="*/ 11617023 w 12192000"/>
              <a:gd name="connsiteY9059" fmla="*/ 985601 h 2007826"/>
              <a:gd name="connsiteX9060" fmla="*/ 11610166 w 12192000"/>
              <a:gd name="connsiteY9060" fmla="*/ 999937 h 2007826"/>
              <a:gd name="connsiteX9061" fmla="*/ 11630454 w 12192000"/>
              <a:gd name="connsiteY9061" fmla="*/ 987553 h 2007826"/>
              <a:gd name="connsiteX9062" fmla="*/ 11623500 w 12192000"/>
              <a:gd name="connsiteY9062" fmla="*/ 1004795 h 2007826"/>
              <a:gd name="connsiteX9063" fmla="*/ 11643456 w 12192000"/>
              <a:gd name="connsiteY9063" fmla="*/ 992459 h 2007826"/>
              <a:gd name="connsiteX9064" fmla="*/ 11637359 w 12192000"/>
              <a:gd name="connsiteY9064" fmla="*/ 1008510 h 2007826"/>
              <a:gd name="connsiteX9065" fmla="*/ 11654933 w 12192000"/>
              <a:gd name="connsiteY9065" fmla="*/ 998032 h 2007826"/>
              <a:gd name="connsiteX9066" fmla="*/ 11653647 w 12192000"/>
              <a:gd name="connsiteY9066" fmla="*/ 1011416 h 2007826"/>
              <a:gd name="connsiteX9067" fmla="*/ 11669602 w 12192000"/>
              <a:gd name="connsiteY9067" fmla="*/ 1002366 h 2007826"/>
              <a:gd name="connsiteX9068" fmla="*/ 11662172 w 12192000"/>
              <a:gd name="connsiteY9068" fmla="*/ 1013845 h 2007826"/>
              <a:gd name="connsiteX9069" fmla="*/ 11685984 w 12192000"/>
              <a:gd name="connsiteY9069" fmla="*/ 1002795 h 2007826"/>
              <a:gd name="connsiteX9070" fmla="*/ 11676412 w 12192000"/>
              <a:gd name="connsiteY9070" fmla="*/ 1017941 h 2007826"/>
              <a:gd name="connsiteX9071" fmla="*/ 11734800 w 12192000"/>
              <a:gd name="connsiteY9071" fmla="*/ 1035516 h 2007826"/>
              <a:gd name="connsiteX9072" fmla="*/ 11742134 w 12192000"/>
              <a:gd name="connsiteY9072" fmla="*/ 1033611 h 2007826"/>
              <a:gd name="connsiteX9073" fmla="*/ 11773281 w 12192000"/>
              <a:gd name="connsiteY9073" fmla="*/ 1043233 h 2007826"/>
              <a:gd name="connsiteX9074" fmla="*/ 11768281 w 12192000"/>
              <a:gd name="connsiteY9074" fmla="*/ 1052187 h 2007826"/>
              <a:gd name="connsiteX9075" fmla="*/ 11781901 w 12192000"/>
              <a:gd name="connsiteY9075" fmla="*/ 1046281 h 2007826"/>
              <a:gd name="connsiteX9076" fmla="*/ 11802952 w 12192000"/>
              <a:gd name="connsiteY9076" fmla="*/ 1054568 h 2007826"/>
              <a:gd name="connsiteX9077" fmla="*/ 11817572 w 12192000"/>
              <a:gd name="connsiteY9077" fmla="*/ 1060665 h 2007826"/>
              <a:gd name="connsiteX9078" fmla="*/ 11824288 w 12192000"/>
              <a:gd name="connsiteY9078" fmla="*/ 1055997 h 2007826"/>
              <a:gd name="connsiteX9079" fmla="*/ 11856768 w 12192000"/>
              <a:gd name="connsiteY9079" fmla="*/ 1067238 h 2007826"/>
              <a:gd name="connsiteX9080" fmla="*/ 11852910 w 12192000"/>
              <a:gd name="connsiteY9080" fmla="*/ 1075430 h 2007826"/>
              <a:gd name="connsiteX9081" fmla="*/ 11869959 w 12192000"/>
              <a:gd name="connsiteY9081" fmla="*/ 1069000 h 2007826"/>
              <a:gd name="connsiteX9082" fmla="*/ 11870960 w 12192000"/>
              <a:gd name="connsiteY9082" fmla="*/ 1076430 h 2007826"/>
              <a:gd name="connsiteX9083" fmla="*/ 11898725 w 12192000"/>
              <a:gd name="connsiteY9083" fmla="*/ 1082432 h 2007826"/>
              <a:gd name="connsiteX9084" fmla="*/ 11937492 w 12192000"/>
              <a:gd name="connsiteY9084" fmla="*/ 1091005 h 2007826"/>
              <a:gd name="connsiteX9085" fmla="*/ 11981116 w 12192000"/>
              <a:gd name="connsiteY9085" fmla="*/ 1105294 h 2007826"/>
              <a:gd name="connsiteX9086" fmla="*/ 11977497 w 12192000"/>
              <a:gd name="connsiteY9086" fmla="*/ 1113486 h 2007826"/>
              <a:gd name="connsiteX9087" fmla="*/ 11986736 w 12192000"/>
              <a:gd name="connsiteY9087" fmla="*/ 1105580 h 2007826"/>
              <a:gd name="connsiteX9088" fmla="*/ 11993880 w 12192000"/>
              <a:gd name="connsiteY9088" fmla="*/ 1116630 h 2007826"/>
              <a:gd name="connsiteX9089" fmla="*/ 12007119 w 12192000"/>
              <a:gd name="connsiteY9089" fmla="*/ 1112200 h 2007826"/>
              <a:gd name="connsiteX9090" fmla="*/ 12008215 w 12192000"/>
              <a:gd name="connsiteY9090" fmla="*/ 1122536 h 2007826"/>
              <a:gd name="connsiteX9091" fmla="*/ 12032838 w 12192000"/>
              <a:gd name="connsiteY9091" fmla="*/ 1123727 h 2007826"/>
              <a:gd name="connsiteX9092" fmla="*/ 12051316 w 12192000"/>
              <a:gd name="connsiteY9092" fmla="*/ 1124679 h 2007826"/>
              <a:gd name="connsiteX9093" fmla="*/ 12056269 w 12192000"/>
              <a:gd name="connsiteY9093" fmla="*/ 1124727 h 2007826"/>
              <a:gd name="connsiteX9094" fmla="*/ 12072890 w 12192000"/>
              <a:gd name="connsiteY9094" fmla="*/ 1128871 h 2007826"/>
              <a:gd name="connsiteX9095" fmla="*/ 12072747 w 12192000"/>
              <a:gd name="connsiteY9095" fmla="*/ 1137587 h 2007826"/>
              <a:gd name="connsiteX9096" fmla="*/ 12087273 w 12192000"/>
              <a:gd name="connsiteY9096" fmla="*/ 1131014 h 2007826"/>
              <a:gd name="connsiteX9097" fmla="*/ 12081415 w 12192000"/>
              <a:gd name="connsiteY9097" fmla="*/ 1143683 h 2007826"/>
              <a:gd name="connsiteX9098" fmla="*/ 12102512 w 12192000"/>
              <a:gd name="connsiteY9098" fmla="*/ 1135967 h 2007826"/>
              <a:gd name="connsiteX9099" fmla="*/ 12095750 w 12192000"/>
              <a:gd name="connsiteY9099" fmla="*/ 1148256 h 2007826"/>
              <a:gd name="connsiteX9100" fmla="*/ 12111847 w 12192000"/>
              <a:gd name="connsiteY9100" fmla="*/ 1141540 h 2007826"/>
              <a:gd name="connsiteX9101" fmla="*/ 12108704 w 12192000"/>
              <a:gd name="connsiteY9101" fmla="*/ 1152876 h 2007826"/>
              <a:gd name="connsiteX9102" fmla="*/ 12126277 w 12192000"/>
              <a:gd name="connsiteY9102" fmla="*/ 1146208 h 2007826"/>
              <a:gd name="connsiteX9103" fmla="*/ 12121848 w 12192000"/>
              <a:gd name="connsiteY9103" fmla="*/ 1157401 h 2007826"/>
              <a:gd name="connsiteX9104" fmla="*/ 12132373 w 12192000"/>
              <a:gd name="connsiteY9104" fmla="*/ 1153209 h 2007826"/>
              <a:gd name="connsiteX9105" fmla="*/ 12134041 w 12192000"/>
              <a:gd name="connsiteY9105" fmla="*/ 1160735 h 2007826"/>
              <a:gd name="connsiteX9106" fmla="*/ 12152948 w 12192000"/>
              <a:gd name="connsiteY9106" fmla="*/ 1162497 h 2007826"/>
              <a:gd name="connsiteX9107" fmla="*/ 12169330 w 12192000"/>
              <a:gd name="connsiteY9107" fmla="*/ 1154591 h 2007826"/>
              <a:gd name="connsiteX9108" fmla="*/ 12162473 w 12192000"/>
              <a:gd name="connsiteY9108" fmla="*/ 1165593 h 2007826"/>
              <a:gd name="connsiteX9109" fmla="*/ 12170330 w 12192000"/>
              <a:gd name="connsiteY9109" fmla="*/ 1166974 h 2007826"/>
              <a:gd name="connsiteX9110" fmla="*/ 12181713 w 12192000"/>
              <a:gd name="connsiteY9110" fmla="*/ 1159068 h 2007826"/>
              <a:gd name="connsiteX9111" fmla="*/ 12176760 w 12192000"/>
              <a:gd name="connsiteY9111" fmla="*/ 1169070 h 2007826"/>
              <a:gd name="connsiteX9112" fmla="*/ 12192000 w 12192000"/>
              <a:gd name="connsiteY9112" fmla="*/ 1176500 h 2007826"/>
              <a:gd name="connsiteX9113" fmla="*/ 12192000 w 12192000"/>
              <a:gd name="connsiteY9113" fmla="*/ 1199601 h 2007826"/>
              <a:gd name="connsiteX9114" fmla="*/ 12190809 w 12192000"/>
              <a:gd name="connsiteY9114" fmla="*/ 1201792 h 2007826"/>
              <a:gd name="connsiteX9115" fmla="*/ 12192000 w 12192000"/>
              <a:gd name="connsiteY9115" fmla="*/ 1201268 h 2007826"/>
              <a:gd name="connsiteX9116" fmla="*/ 12192000 w 12192000"/>
              <a:gd name="connsiteY9116" fmla="*/ 1212080 h 2007826"/>
              <a:gd name="connsiteX9117" fmla="*/ 12167758 w 12192000"/>
              <a:gd name="connsiteY9117" fmla="*/ 1204221 h 2007826"/>
              <a:gd name="connsiteX9118" fmla="*/ 12163473 w 12192000"/>
              <a:gd name="connsiteY9118" fmla="*/ 1212223 h 2007826"/>
              <a:gd name="connsiteX9119" fmla="*/ 12170569 w 12192000"/>
              <a:gd name="connsiteY9119" fmla="*/ 1209460 h 2007826"/>
              <a:gd name="connsiteX9120" fmla="*/ 12192000 w 12192000"/>
              <a:gd name="connsiteY9120" fmla="*/ 1217128 h 2007826"/>
              <a:gd name="connsiteX9121" fmla="*/ 12192000 w 12192000"/>
              <a:gd name="connsiteY9121" fmla="*/ 1581665 h 2007826"/>
              <a:gd name="connsiteX9122" fmla="*/ 12192000 w 12192000"/>
              <a:gd name="connsiteY9122" fmla="*/ 1782016 h 2007826"/>
              <a:gd name="connsiteX9123" fmla="*/ 12192000 w 12192000"/>
              <a:gd name="connsiteY9123" fmla="*/ 2007826 h 2007826"/>
              <a:gd name="connsiteX9124" fmla="*/ 0 w 12192000"/>
              <a:gd name="connsiteY9124" fmla="*/ 2007826 h 2007826"/>
              <a:gd name="connsiteX9125" fmla="*/ 0 w 12192000"/>
              <a:gd name="connsiteY9125" fmla="*/ 1845520 h 2007826"/>
              <a:gd name="connsiteX9126" fmla="*/ 312 w 12192000"/>
              <a:gd name="connsiteY9126" fmla="*/ 1845347 h 2007826"/>
              <a:gd name="connsiteX9127" fmla="*/ 312 w 12192000"/>
              <a:gd name="connsiteY9127" fmla="*/ 1379926 h 2007826"/>
              <a:gd name="connsiteX9128" fmla="*/ 2741 w 12192000"/>
              <a:gd name="connsiteY9128" fmla="*/ 1378831 h 2007826"/>
              <a:gd name="connsiteX9129" fmla="*/ 2503 w 12192000"/>
              <a:gd name="connsiteY9129" fmla="*/ 1376640 h 2007826"/>
              <a:gd name="connsiteX9130" fmla="*/ 312 w 12192000"/>
              <a:gd name="connsiteY9130" fmla="*/ 1377355 h 2007826"/>
              <a:gd name="connsiteX9131" fmla="*/ 312 w 12192000"/>
              <a:gd name="connsiteY9131" fmla="*/ 1337679 h 2007826"/>
              <a:gd name="connsiteX9132" fmla="*/ 32697 w 12192000"/>
              <a:gd name="connsiteY9132" fmla="*/ 1325914 h 2007826"/>
              <a:gd name="connsiteX9133" fmla="*/ 40316 w 12192000"/>
              <a:gd name="connsiteY9133" fmla="*/ 1317818 h 2007826"/>
              <a:gd name="connsiteX9134" fmla="*/ 46079 w 12192000"/>
              <a:gd name="connsiteY9134" fmla="*/ 1323390 h 2007826"/>
              <a:gd name="connsiteX9135" fmla="*/ 53556 w 12192000"/>
              <a:gd name="connsiteY9135" fmla="*/ 1315055 h 2007826"/>
              <a:gd name="connsiteX9136" fmla="*/ 61033 w 12192000"/>
              <a:gd name="connsiteY9136" fmla="*/ 1318389 h 2007826"/>
              <a:gd name="connsiteX9137" fmla="*/ 68224 w 12192000"/>
              <a:gd name="connsiteY9137" fmla="*/ 1308482 h 2007826"/>
              <a:gd name="connsiteX9138" fmla="*/ 75415 w 12192000"/>
              <a:gd name="connsiteY9138" fmla="*/ 1311768 h 2007826"/>
              <a:gd name="connsiteX9139" fmla="*/ 82749 w 12192000"/>
              <a:gd name="connsiteY9139" fmla="*/ 1305434 h 2007826"/>
              <a:gd name="connsiteX9140" fmla="*/ 107609 w 12192000"/>
              <a:gd name="connsiteY9140" fmla="*/ 1297718 h 2007826"/>
              <a:gd name="connsiteX9141" fmla="*/ 136088 w 12192000"/>
              <a:gd name="connsiteY9141" fmla="*/ 1286858 h 2007826"/>
              <a:gd name="connsiteX9142" fmla="*/ 156424 w 12192000"/>
              <a:gd name="connsiteY9142" fmla="*/ 1271855 h 2007826"/>
              <a:gd name="connsiteX9143" fmla="*/ 154566 w 12192000"/>
              <a:gd name="connsiteY9143" fmla="*/ 1280666 h 2007826"/>
              <a:gd name="connsiteX9144" fmla="*/ 212048 w 12192000"/>
              <a:gd name="connsiteY9144" fmla="*/ 1253613 h 2007826"/>
              <a:gd name="connsiteX9145" fmla="*/ 214429 w 12192000"/>
              <a:gd name="connsiteY9145" fmla="*/ 1259757 h 2007826"/>
              <a:gd name="connsiteX9146" fmla="*/ 270578 w 12192000"/>
              <a:gd name="connsiteY9146" fmla="*/ 1235037 h 2007826"/>
              <a:gd name="connsiteX9147" fmla="*/ 277006 w 12192000"/>
              <a:gd name="connsiteY9147" fmla="*/ 1238800 h 2007826"/>
              <a:gd name="connsiteX9148" fmla="*/ 282531 w 12192000"/>
              <a:gd name="connsiteY9148" fmla="*/ 1228845 h 2007826"/>
              <a:gd name="connsiteX9149" fmla="*/ 289532 w 12192000"/>
              <a:gd name="connsiteY9149" fmla="*/ 1232751 h 2007826"/>
              <a:gd name="connsiteX9150" fmla="*/ 297009 w 12192000"/>
              <a:gd name="connsiteY9150" fmla="*/ 1224559 h 2007826"/>
              <a:gd name="connsiteX9151" fmla="*/ 311724 w 12192000"/>
              <a:gd name="connsiteY9151" fmla="*/ 1220605 h 2007826"/>
              <a:gd name="connsiteX9152" fmla="*/ 333012 w 12192000"/>
              <a:gd name="connsiteY9152" fmla="*/ 1216128 h 2007826"/>
              <a:gd name="connsiteX9153" fmla="*/ 338965 w 12192000"/>
              <a:gd name="connsiteY9153" fmla="*/ 1210365 h 2007826"/>
              <a:gd name="connsiteX9154" fmla="*/ 354824 w 12192000"/>
              <a:gd name="connsiteY9154" fmla="*/ 1204411 h 2007826"/>
              <a:gd name="connsiteX9155" fmla="*/ 361015 w 12192000"/>
              <a:gd name="connsiteY9155" fmla="*/ 1209317 h 2007826"/>
              <a:gd name="connsiteX9156" fmla="*/ 367397 w 12192000"/>
              <a:gd name="connsiteY9156" fmla="*/ 1197076 h 2007826"/>
              <a:gd name="connsiteX9157" fmla="*/ 373493 w 12192000"/>
              <a:gd name="connsiteY9157" fmla="*/ 1203125 h 2007826"/>
              <a:gd name="connsiteX9158" fmla="*/ 390685 w 12192000"/>
              <a:gd name="connsiteY9158" fmla="*/ 1197791 h 2007826"/>
              <a:gd name="connsiteX9159" fmla="*/ 390780 w 12192000"/>
              <a:gd name="connsiteY9159" fmla="*/ 1189122 h 2007826"/>
              <a:gd name="connsiteX9160" fmla="*/ 404543 w 12192000"/>
              <a:gd name="connsiteY9160" fmla="*/ 1195647 h 2007826"/>
              <a:gd name="connsiteX9161" fmla="*/ 404876 w 12192000"/>
              <a:gd name="connsiteY9161" fmla="*/ 1184740 h 2007826"/>
              <a:gd name="connsiteX9162" fmla="*/ 421402 w 12192000"/>
              <a:gd name="connsiteY9162" fmla="*/ 1191170 h 2007826"/>
              <a:gd name="connsiteX9163" fmla="*/ 420021 w 12192000"/>
              <a:gd name="connsiteY9163" fmla="*/ 1181216 h 2007826"/>
              <a:gd name="connsiteX9164" fmla="*/ 432498 w 12192000"/>
              <a:gd name="connsiteY9164" fmla="*/ 1185598 h 2007826"/>
              <a:gd name="connsiteX9165" fmla="*/ 434070 w 12192000"/>
              <a:gd name="connsiteY9165" fmla="*/ 1174881 h 2007826"/>
              <a:gd name="connsiteX9166" fmla="*/ 443833 w 12192000"/>
              <a:gd name="connsiteY9166" fmla="*/ 1181406 h 2007826"/>
              <a:gd name="connsiteX9167" fmla="*/ 465407 w 12192000"/>
              <a:gd name="connsiteY9167" fmla="*/ 1167879 h 2007826"/>
              <a:gd name="connsiteX9168" fmla="*/ 475836 w 12192000"/>
              <a:gd name="connsiteY9168" fmla="*/ 1171356 h 2007826"/>
              <a:gd name="connsiteX9169" fmla="*/ 476598 w 12192000"/>
              <a:gd name="connsiteY9169" fmla="*/ 1162878 h 2007826"/>
              <a:gd name="connsiteX9170" fmla="*/ 492981 w 12192000"/>
              <a:gd name="connsiteY9170" fmla="*/ 1156305 h 2007826"/>
              <a:gd name="connsiteX9171" fmla="*/ 498458 w 12192000"/>
              <a:gd name="connsiteY9171" fmla="*/ 1159116 h 2007826"/>
              <a:gd name="connsiteX9172" fmla="*/ 514220 w 12192000"/>
              <a:gd name="connsiteY9172" fmla="*/ 1155305 h 2007826"/>
              <a:gd name="connsiteX9173" fmla="*/ 525650 w 12192000"/>
              <a:gd name="connsiteY9173" fmla="*/ 1142921 h 2007826"/>
              <a:gd name="connsiteX9174" fmla="*/ 524460 w 12192000"/>
              <a:gd name="connsiteY9174" fmla="*/ 1154210 h 2007826"/>
              <a:gd name="connsiteX9175" fmla="*/ 535604 w 12192000"/>
              <a:gd name="connsiteY9175" fmla="*/ 1141588 h 2007826"/>
              <a:gd name="connsiteX9176" fmla="*/ 540224 w 12192000"/>
              <a:gd name="connsiteY9176" fmla="*/ 1146113 h 2007826"/>
              <a:gd name="connsiteX9177" fmla="*/ 565845 w 12192000"/>
              <a:gd name="connsiteY9177" fmla="*/ 1132776 h 2007826"/>
              <a:gd name="connsiteX9178" fmla="*/ 570036 w 12192000"/>
              <a:gd name="connsiteY9178" fmla="*/ 1138111 h 2007826"/>
              <a:gd name="connsiteX9179" fmla="*/ 578369 w 12192000"/>
              <a:gd name="connsiteY9179" fmla="*/ 1126775 h 2007826"/>
              <a:gd name="connsiteX9180" fmla="*/ 582751 w 12192000"/>
              <a:gd name="connsiteY9180" fmla="*/ 1132443 h 2007826"/>
              <a:gd name="connsiteX9181" fmla="*/ 598705 w 12192000"/>
              <a:gd name="connsiteY9181" fmla="*/ 1126823 h 2007826"/>
              <a:gd name="connsiteX9182" fmla="*/ 609707 w 12192000"/>
              <a:gd name="connsiteY9182" fmla="*/ 1116630 h 2007826"/>
              <a:gd name="connsiteX9183" fmla="*/ 607802 w 12192000"/>
              <a:gd name="connsiteY9183" fmla="*/ 1126823 h 2007826"/>
              <a:gd name="connsiteX9184" fmla="*/ 623661 w 12192000"/>
              <a:gd name="connsiteY9184" fmla="*/ 1112010 h 2007826"/>
              <a:gd name="connsiteX9185" fmla="*/ 619945 w 12192000"/>
              <a:gd name="connsiteY9185" fmla="*/ 1123870 h 2007826"/>
              <a:gd name="connsiteX9186" fmla="*/ 633709 w 12192000"/>
              <a:gd name="connsiteY9186" fmla="*/ 1112724 h 2007826"/>
              <a:gd name="connsiteX9187" fmla="*/ 633185 w 12192000"/>
              <a:gd name="connsiteY9187" fmla="*/ 1108485 h 2007826"/>
              <a:gd name="connsiteX9188" fmla="*/ 638423 w 12192000"/>
              <a:gd name="connsiteY9188" fmla="*/ 1108628 h 2007826"/>
              <a:gd name="connsiteX9189" fmla="*/ 633947 w 12192000"/>
              <a:gd name="connsiteY9189" fmla="*/ 1119535 h 2007826"/>
              <a:gd name="connsiteX9190" fmla="*/ 645139 w 12192000"/>
              <a:gd name="connsiteY9190" fmla="*/ 1109390 h 2007826"/>
              <a:gd name="connsiteX9191" fmla="*/ 662188 w 12192000"/>
              <a:gd name="connsiteY9191" fmla="*/ 1099769 h 2007826"/>
              <a:gd name="connsiteX9192" fmla="*/ 664141 w 12192000"/>
              <a:gd name="connsiteY9192" fmla="*/ 1109866 h 2007826"/>
              <a:gd name="connsiteX9193" fmla="*/ 674903 w 12192000"/>
              <a:gd name="connsiteY9193" fmla="*/ 1097911 h 2007826"/>
              <a:gd name="connsiteX9194" fmla="*/ 678237 w 12192000"/>
              <a:gd name="connsiteY9194" fmla="*/ 1104865 h 2007826"/>
              <a:gd name="connsiteX9195" fmla="*/ 688857 w 12192000"/>
              <a:gd name="connsiteY9195" fmla="*/ 1091386 h 2007826"/>
              <a:gd name="connsiteX9196" fmla="*/ 692524 w 12192000"/>
              <a:gd name="connsiteY9196" fmla="*/ 1099150 h 2007826"/>
              <a:gd name="connsiteX9197" fmla="*/ 709526 w 12192000"/>
              <a:gd name="connsiteY9197" fmla="*/ 1091243 h 2007826"/>
              <a:gd name="connsiteX9198" fmla="*/ 711764 w 12192000"/>
              <a:gd name="connsiteY9198" fmla="*/ 1083861 h 2007826"/>
              <a:gd name="connsiteX9199" fmla="*/ 717050 w 12192000"/>
              <a:gd name="connsiteY9199" fmla="*/ 1094101 h 2007826"/>
              <a:gd name="connsiteX9200" fmla="*/ 729909 w 12192000"/>
              <a:gd name="connsiteY9200" fmla="*/ 1078193 h 2007826"/>
              <a:gd name="connsiteX9201" fmla="*/ 730814 w 12192000"/>
              <a:gd name="connsiteY9201" fmla="*/ 1090624 h 2007826"/>
              <a:gd name="connsiteX9202" fmla="*/ 738434 w 12192000"/>
              <a:gd name="connsiteY9202" fmla="*/ 1074620 h 2007826"/>
              <a:gd name="connsiteX9203" fmla="*/ 745862 w 12192000"/>
              <a:gd name="connsiteY9203" fmla="*/ 1085099 h 2007826"/>
              <a:gd name="connsiteX9204" fmla="*/ 753721 w 12192000"/>
              <a:gd name="connsiteY9204" fmla="*/ 1071239 h 2007826"/>
              <a:gd name="connsiteX9205" fmla="*/ 761007 w 12192000"/>
              <a:gd name="connsiteY9205" fmla="*/ 1082194 h 2007826"/>
              <a:gd name="connsiteX9206" fmla="*/ 763198 w 12192000"/>
              <a:gd name="connsiteY9206" fmla="*/ 1069524 h 2007826"/>
              <a:gd name="connsiteX9207" fmla="*/ 776104 w 12192000"/>
              <a:gd name="connsiteY9207" fmla="*/ 1074620 h 2007826"/>
              <a:gd name="connsiteX9208" fmla="*/ 777200 w 12192000"/>
              <a:gd name="connsiteY9208" fmla="*/ 1064809 h 2007826"/>
              <a:gd name="connsiteX9209" fmla="*/ 790962 w 12192000"/>
              <a:gd name="connsiteY9209" fmla="*/ 1071096 h 2007826"/>
              <a:gd name="connsiteX9210" fmla="*/ 790057 w 12192000"/>
              <a:gd name="connsiteY9210" fmla="*/ 1060141 h 2007826"/>
              <a:gd name="connsiteX9211" fmla="*/ 804583 w 12192000"/>
              <a:gd name="connsiteY9211" fmla="*/ 1066809 h 2007826"/>
              <a:gd name="connsiteX9212" fmla="*/ 804631 w 12192000"/>
              <a:gd name="connsiteY9212" fmla="*/ 1054759 h 2007826"/>
              <a:gd name="connsiteX9213" fmla="*/ 814346 w 12192000"/>
              <a:gd name="connsiteY9213" fmla="*/ 1064952 h 2007826"/>
              <a:gd name="connsiteX9214" fmla="*/ 821585 w 12192000"/>
              <a:gd name="connsiteY9214" fmla="*/ 1051377 h 2007826"/>
              <a:gd name="connsiteX9215" fmla="*/ 826918 w 12192000"/>
              <a:gd name="connsiteY9215" fmla="*/ 1062332 h 2007826"/>
              <a:gd name="connsiteX9216" fmla="*/ 842349 w 12192000"/>
              <a:gd name="connsiteY9216" fmla="*/ 1050806 h 2007826"/>
              <a:gd name="connsiteX9217" fmla="*/ 847730 w 12192000"/>
              <a:gd name="connsiteY9217" fmla="*/ 1043614 h 2007826"/>
              <a:gd name="connsiteX9218" fmla="*/ 855492 w 12192000"/>
              <a:gd name="connsiteY9218" fmla="*/ 1050901 h 2007826"/>
              <a:gd name="connsiteX9219" fmla="*/ 862969 w 12192000"/>
              <a:gd name="connsiteY9219" fmla="*/ 1036517 h 2007826"/>
              <a:gd name="connsiteX9220" fmla="*/ 869018 w 12192000"/>
              <a:gd name="connsiteY9220" fmla="*/ 1046471 h 2007826"/>
              <a:gd name="connsiteX9221" fmla="*/ 871113 w 12192000"/>
              <a:gd name="connsiteY9221" fmla="*/ 1038470 h 2007826"/>
              <a:gd name="connsiteX9222" fmla="*/ 890497 w 12192000"/>
              <a:gd name="connsiteY9222" fmla="*/ 1033040 h 2007826"/>
              <a:gd name="connsiteX9223" fmla="*/ 896545 w 12192000"/>
              <a:gd name="connsiteY9223" fmla="*/ 1036040 h 2007826"/>
              <a:gd name="connsiteX9224" fmla="*/ 943739 w 12192000"/>
              <a:gd name="connsiteY9224" fmla="*/ 1015369 h 2007826"/>
              <a:gd name="connsiteX9225" fmla="*/ 960360 w 12192000"/>
              <a:gd name="connsiteY9225" fmla="*/ 1011797 h 2007826"/>
              <a:gd name="connsiteX9226" fmla="*/ 963170 w 12192000"/>
              <a:gd name="connsiteY9226" fmla="*/ 1016179 h 2007826"/>
              <a:gd name="connsiteX9227" fmla="*/ 1000984 w 12192000"/>
              <a:gd name="connsiteY9227" fmla="*/ 999556 h 2007826"/>
              <a:gd name="connsiteX9228" fmla="*/ 1054607 w 12192000"/>
              <a:gd name="connsiteY9228" fmla="*/ 982600 h 2007826"/>
              <a:gd name="connsiteX9229" fmla="*/ 1071943 w 12192000"/>
              <a:gd name="connsiteY9229" fmla="*/ 972836 h 2007826"/>
              <a:gd name="connsiteX9230" fmla="*/ 1070324 w 12192000"/>
              <a:gd name="connsiteY9230" fmla="*/ 978742 h 2007826"/>
              <a:gd name="connsiteX9231" fmla="*/ 1192574 w 12192000"/>
              <a:gd name="connsiteY9231" fmla="*/ 940114 h 2007826"/>
              <a:gd name="connsiteX9232" fmla="*/ 1198479 w 12192000"/>
              <a:gd name="connsiteY9232" fmla="*/ 940543 h 2007826"/>
              <a:gd name="connsiteX9233" fmla="*/ 1259438 w 12192000"/>
              <a:gd name="connsiteY9233" fmla="*/ 920634 h 2007826"/>
              <a:gd name="connsiteX9234" fmla="*/ 1266153 w 12192000"/>
              <a:gd name="connsiteY9234" fmla="*/ 922825 h 2007826"/>
              <a:gd name="connsiteX9235" fmla="*/ 1272296 w 12192000"/>
              <a:gd name="connsiteY9235" fmla="*/ 914537 h 2007826"/>
              <a:gd name="connsiteX9236" fmla="*/ 1288679 w 12192000"/>
              <a:gd name="connsiteY9236" fmla="*/ 910775 h 2007826"/>
              <a:gd name="connsiteX9237" fmla="*/ 1295155 w 12192000"/>
              <a:gd name="connsiteY9237" fmla="*/ 913585 h 2007826"/>
              <a:gd name="connsiteX9238" fmla="*/ 1318349 w 12192000"/>
              <a:gd name="connsiteY9238" fmla="*/ 901534 h 2007826"/>
              <a:gd name="connsiteX9239" fmla="*/ 1337731 w 12192000"/>
              <a:gd name="connsiteY9239" fmla="*/ 903249 h 2007826"/>
              <a:gd name="connsiteX9240" fmla="*/ 1338302 w 12192000"/>
              <a:gd name="connsiteY9240" fmla="*/ 895581 h 2007826"/>
              <a:gd name="connsiteX9241" fmla="*/ 1384021 w 12192000"/>
              <a:gd name="connsiteY9241" fmla="*/ 886102 h 2007826"/>
              <a:gd name="connsiteX9242" fmla="*/ 1388641 w 12192000"/>
              <a:gd name="connsiteY9242" fmla="*/ 887674 h 2007826"/>
              <a:gd name="connsiteX9243" fmla="*/ 1403452 w 12192000"/>
              <a:gd name="connsiteY9243" fmla="*/ 881911 h 2007826"/>
              <a:gd name="connsiteX9244" fmla="*/ 1457552 w 12192000"/>
              <a:gd name="connsiteY9244" fmla="*/ 867289 h 2007826"/>
              <a:gd name="connsiteX9245" fmla="*/ 1464268 w 12192000"/>
              <a:gd name="connsiteY9245" fmla="*/ 860620 h 2007826"/>
              <a:gd name="connsiteX9246" fmla="*/ 1470221 w 12192000"/>
              <a:gd name="connsiteY9246" fmla="*/ 866241 h 2007826"/>
              <a:gd name="connsiteX9247" fmla="*/ 1477744 w 12192000"/>
              <a:gd name="connsiteY9247" fmla="*/ 856667 h 2007826"/>
              <a:gd name="connsiteX9248" fmla="*/ 1484460 w 12192000"/>
              <a:gd name="connsiteY9248" fmla="*/ 861144 h 2007826"/>
              <a:gd name="connsiteX9249" fmla="*/ 1491556 w 12192000"/>
              <a:gd name="connsiteY9249" fmla="*/ 853381 h 2007826"/>
              <a:gd name="connsiteX9250" fmla="*/ 1498128 w 12192000"/>
              <a:gd name="connsiteY9250" fmla="*/ 855048 h 2007826"/>
              <a:gd name="connsiteX9251" fmla="*/ 1530845 w 12192000"/>
              <a:gd name="connsiteY9251" fmla="*/ 843474 h 2007826"/>
              <a:gd name="connsiteX9252" fmla="*/ 1537370 w 12192000"/>
              <a:gd name="connsiteY9252" fmla="*/ 843140 h 2007826"/>
              <a:gd name="connsiteX9253" fmla="*/ 1550848 w 12192000"/>
              <a:gd name="connsiteY9253" fmla="*/ 839473 h 2007826"/>
              <a:gd name="connsiteX9254" fmla="*/ 1640856 w 12192000"/>
              <a:gd name="connsiteY9254" fmla="*/ 815229 h 2007826"/>
              <a:gd name="connsiteX9255" fmla="*/ 1646809 w 12192000"/>
              <a:gd name="connsiteY9255" fmla="*/ 818278 h 2007826"/>
              <a:gd name="connsiteX9256" fmla="*/ 1654001 w 12192000"/>
              <a:gd name="connsiteY9256" fmla="*/ 808514 h 2007826"/>
              <a:gd name="connsiteX9257" fmla="*/ 1660097 w 12192000"/>
              <a:gd name="connsiteY9257" fmla="*/ 812848 h 2007826"/>
              <a:gd name="connsiteX9258" fmla="*/ 1679431 w 12192000"/>
              <a:gd name="connsiteY9258" fmla="*/ 804179 h 2007826"/>
              <a:gd name="connsiteX9259" fmla="*/ 1683765 w 12192000"/>
              <a:gd name="connsiteY9259" fmla="*/ 808704 h 2007826"/>
              <a:gd name="connsiteX9260" fmla="*/ 1692147 w 12192000"/>
              <a:gd name="connsiteY9260" fmla="*/ 799940 h 2007826"/>
              <a:gd name="connsiteX9261" fmla="*/ 1699053 w 12192000"/>
              <a:gd name="connsiteY9261" fmla="*/ 803989 h 2007826"/>
              <a:gd name="connsiteX9262" fmla="*/ 1705387 w 12192000"/>
              <a:gd name="connsiteY9262" fmla="*/ 796511 h 2007826"/>
              <a:gd name="connsiteX9263" fmla="*/ 1790300 w 12192000"/>
              <a:gd name="connsiteY9263" fmla="*/ 775983 h 2007826"/>
              <a:gd name="connsiteX9264" fmla="*/ 1792776 w 12192000"/>
              <a:gd name="connsiteY9264" fmla="*/ 780841 h 2007826"/>
              <a:gd name="connsiteX9265" fmla="*/ 1801777 w 12192000"/>
              <a:gd name="connsiteY9265" fmla="*/ 771410 h 2007826"/>
              <a:gd name="connsiteX9266" fmla="*/ 1808397 w 12192000"/>
              <a:gd name="connsiteY9266" fmla="*/ 775363 h 2007826"/>
              <a:gd name="connsiteX9267" fmla="*/ 1814969 w 12192000"/>
              <a:gd name="connsiteY9267" fmla="*/ 768267 h 2007826"/>
              <a:gd name="connsiteX9268" fmla="*/ 1900168 w 12192000"/>
              <a:gd name="connsiteY9268" fmla="*/ 750263 h 2007826"/>
              <a:gd name="connsiteX9269" fmla="*/ 1989084 w 12192000"/>
              <a:gd name="connsiteY9269" fmla="*/ 729925 h 2007826"/>
              <a:gd name="connsiteX9270" fmla="*/ 2050478 w 12192000"/>
              <a:gd name="connsiteY9270" fmla="*/ 714636 h 2007826"/>
              <a:gd name="connsiteX9271" fmla="*/ 2055994 w 12192000"/>
              <a:gd name="connsiteY9271" fmla="*/ 716255 h 2007826"/>
              <a:gd name="connsiteX9272" fmla="*/ 2074192 w 12192000"/>
              <a:gd name="connsiteY9272" fmla="*/ 709777 h 2007826"/>
              <a:gd name="connsiteX9273" fmla="*/ 2080624 w 12192000"/>
              <a:gd name="connsiteY9273" fmla="*/ 711302 h 2007826"/>
              <a:gd name="connsiteX9274" fmla="*/ 2087148 w 12192000"/>
              <a:gd name="connsiteY9274" fmla="*/ 705491 h 2007826"/>
              <a:gd name="connsiteX9275" fmla="*/ 2186301 w 12192000"/>
              <a:gd name="connsiteY9275" fmla="*/ 685105 h 2007826"/>
              <a:gd name="connsiteX9276" fmla="*/ 2241683 w 12192000"/>
              <a:gd name="connsiteY9276" fmla="*/ 672579 h 2007826"/>
              <a:gd name="connsiteX9277" fmla="*/ 2259400 w 12192000"/>
              <a:gd name="connsiteY9277" fmla="*/ 667911 h 2007826"/>
              <a:gd name="connsiteX9278" fmla="*/ 2264974 w 12192000"/>
              <a:gd name="connsiteY9278" fmla="*/ 668721 h 2007826"/>
              <a:gd name="connsiteX9279" fmla="*/ 2465411 w 12192000"/>
              <a:gd name="connsiteY9279" fmla="*/ 624568 h 2007826"/>
              <a:gd name="connsiteX9280" fmla="*/ 2551937 w 12192000"/>
              <a:gd name="connsiteY9280" fmla="*/ 604421 h 2007826"/>
              <a:gd name="connsiteX9281" fmla="*/ 2554508 w 12192000"/>
              <a:gd name="connsiteY9281" fmla="*/ 607421 h 2007826"/>
              <a:gd name="connsiteX9282" fmla="*/ 2624559 w 12192000"/>
              <a:gd name="connsiteY9282" fmla="*/ 592466 h 2007826"/>
              <a:gd name="connsiteX9283" fmla="*/ 2629606 w 12192000"/>
              <a:gd name="connsiteY9283" fmla="*/ 586369 h 2007826"/>
              <a:gd name="connsiteX9284" fmla="*/ 2669133 w 12192000"/>
              <a:gd name="connsiteY9284" fmla="*/ 582511 h 2007826"/>
              <a:gd name="connsiteX9285" fmla="*/ 2750867 w 12192000"/>
              <a:gd name="connsiteY9285" fmla="*/ 562459 h 2007826"/>
              <a:gd name="connsiteX9286" fmla="*/ 2766913 w 12192000"/>
              <a:gd name="connsiteY9286" fmla="*/ 565031 h 2007826"/>
              <a:gd name="connsiteX9287" fmla="*/ 2788669 w 12192000"/>
              <a:gd name="connsiteY9287" fmla="*/ 557791 h 2007826"/>
              <a:gd name="connsiteX9288" fmla="*/ 2794588 w 12192000"/>
              <a:gd name="connsiteY9288" fmla="*/ 560982 h 2007826"/>
              <a:gd name="connsiteX9289" fmla="*/ 2801255 w 12192000"/>
              <a:gd name="connsiteY9289" fmla="*/ 552552 h 2007826"/>
              <a:gd name="connsiteX9290" fmla="*/ 2807961 w 12192000"/>
              <a:gd name="connsiteY9290" fmla="*/ 554648 h 2007826"/>
              <a:gd name="connsiteX9291" fmla="*/ 2848879 w 12192000"/>
              <a:gd name="connsiteY9291" fmla="*/ 550409 h 2007826"/>
              <a:gd name="connsiteX9292" fmla="*/ 2848355 w 12192000"/>
              <a:gd name="connsiteY9292" fmla="*/ 542359 h 2007826"/>
              <a:gd name="connsiteX9293" fmla="*/ 2900374 w 12192000"/>
              <a:gd name="connsiteY9293" fmla="*/ 540168 h 2007826"/>
              <a:gd name="connsiteX9294" fmla="*/ 2906793 w 12192000"/>
              <a:gd name="connsiteY9294" fmla="*/ 531976 h 2007826"/>
              <a:gd name="connsiteX9295" fmla="*/ 2911318 w 12192000"/>
              <a:gd name="connsiteY9295" fmla="*/ 536453 h 2007826"/>
              <a:gd name="connsiteX9296" fmla="*/ 2930889 w 12192000"/>
              <a:gd name="connsiteY9296" fmla="*/ 528975 h 2007826"/>
              <a:gd name="connsiteX9297" fmla="*/ 2952601 w 12192000"/>
              <a:gd name="connsiteY9297" fmla="*/ 531023 h 2007826"/>
              <a:gd name="connsiteX9298" fmla="*/ 2959363 w 12192000"/>
              <a:gd name="connsiteY9298" fmla="*/ 522545 h 2007826"/>
              <a:gd name="connsiteX9299" fmla="*/ 2963513 w 12192000"/>
              <a:gd name="connsiteY9299" fmla="*/ 526451 h 2007826"/>
              <a:gd name="connsiteX9300" fmla="*/ 2990702 w 12192000"/>
              <a:gd name="connsiteY9300" fmla="*/ 520545 h 2007826"/>
              <a:gd name="connsiteX9301" fmla="*/ 2999131 w 12192000"/>
              <a:gd name="connsiteY9301" fmla="*/ 517544 h 2007826"/>
              <a:gd name="connsiteX9302" fmla="*/ 3001419 w 12192000"/>
              <a:gd name="connsiteY9302" fmla="*/ 522498 h 2007826"/>
              <a:gd name="connsiteX9303" fmla="*/ 3035773 w 12192000"/>
              <a:gd name="connsiteY9303" fmla="*/ 511209 h 2007826"/>
              <a:gd name="connsiteX9304" fmla="*/ 3102098 w 12192000"/>
              <a:gd name="connsiteY9304" fmla="*/ 497111 h 2007826"/>
              <a:gd name="connsiteX9305" fmla="*/ 3108198 w 12192000"/>
              <a:gd name="connsiteY9305" fmla="*/ 497063 h 2007826"/>
              <a:gd name="connsiteX9306" fmla="*/ 3128775 w 12192000"/>
              <a:gd name="connsiteY9306" fmla="*/ 495063 h 2007826"/>
              <a:gd name="connsiteX9307" fmla="*/ 3131353 w 12192000"/>
              <a:gd name="connsiteY9307" fmla="*/ 501302 h 2007826"/>
              <a:gd name="connsiteX9308" fmla="*/ 3138618 w 12192000"/>
              <a:gd name="connsiteY9308" fmla="*/ 487966 h 2007826"/>
              <a:gd name="connsiteX9309" fmla="*/ 3144718 w 12192000"/>
              <a:gd name="connsiteY9309" fmla="*/ 493205 h 2007826"/>
              <a:gd name="connsiteX9310" fmla="*/ 3158017 w 12192000"/>
              <a:gd name="connsiteY9310" fmla="*/ 490109 h 2007826"/>
              <a:gd name="connsiteX9311" fmla="*/ 3193254 w 12192000"/>
              <a:gd name="connsiteY9311" fmla="*/ 482727 h 2007826"/>
              <a:gd name="connsiteX9312" fmla="*/ 3234126 w 12192000"/>
              <a:gd name="connsiteY9312" fmla="*/ 475201 h 2007826"/>
              <a:gd name="connsiteX9313" fmla="*/ 3233650 w 12192000"/>
              <a:gd name="connsiteY9313" fmla="*/ 485918 h 2007826"/>
              <a:gd name="connsiteX9314" fmla="*/ 3048941 w 12192000"/>
              <a:gd name="connsiteY9314" fmla="*/ 518116 h 2007826"/>
              <a:gd name="connsiteX9315" fmla="*/ 3011991 w 12192000"/>
              <a:gd name="connsiteY9315" fmla="*/ 525975 h 2007826"/>
              <a:gd name="connsiteX9316" fmla="*/ 2997278 w 12192000"/>
              <a:gd name="connsiteY9316" fmla="*/ 527165 h 2007826"/>
              <a:gd name="connsiteX9317" fmla="*/ 2868872 w 12192000"/>
              <a:gd name="connsiteY9317" fmla="*/ 552838 h 2007826"/>
              <a:gd name="connsiteX9318" fmla="*/ 2840206 w 12192000"/>
              <a:gd name="connsiteY9318" fmla="*/ 564555 h 2007826"/>
              <a:gd name="connsiteX9319" fmla="*/ 2879775 w 12192000"/>
              <a:gd name="connsiteY9319" fmla="*/ 557791 h 2007826"/>
              <a:gd name="connsiteX9320" fmla="*/ 2883386 w 12192000"/>
              <a:gd name="connsiteY9320" fmla="*/ 559315 h 2007826"/>
              <a:gd name="connsiteX9321" fmla="*/ 2931078 w 12192000"/>
              <a:gd name="connsiteY9321" fmla="*/ 549027 h 2007826"/>
              <a:gd name="connsiteX9322" fmla="*/ 2936604 w 12192000"/>
              <a:gd name="connsiteY9322" fmla="*/ 549504 h 2007826"/>
              <a:gd name="connsiteX9323" fmla="*/ 3553580 w 12192000"/>
              <a:gd name="connsiteY9323" fmla="*/ 447862 h 2007826"/>
              <a:gd name="connsiteX9324" fmla="*/ 3644325 w 12192000"/>
              <a:gd name="connsiteY9324" fmla="*/ 433240 h 2007826"/>
              <a:gd name="connsiteX9325" fmla="*/ 3651178 w 12192000"/>
              <a:gd name="connsiteY9325" fmla="*/ 434192 h 2007826"/>
              <a:gd name="connsiteX9326" fmla="*/ 3689248 w 12192000"/>
              <a:gd name="connsiteY9326" fmla="*/ 429858 h 2007826"/>
              <a:gd name="connsiteX9327" fmla="*/ 3797884 w 12192000"/>
              <a:gd name="connsiteY9327" fmla="*/ 415902 h 2007826"/>
              <a:gd name="connsiteX9328" fmla="*/ 3888520 w 12192000"/>
              <a:gd name="connsiteY9328" fmla="*/ 401280 h 2007826"/>
              <a:gd name="connsiteX9329" fmla="*/ 3894001 w 12192000"/>
              <a:gd name="connsiteY9329" fmla="*/ 403042 h 2007826"/>
              <a:gd name="connsiteX9330" fmla="*/ 3904199 w 12192000"/>
              <a:gd name="connsiteY9330" fmla="*/ 393993 h 2007826"/>
              <a:gd name="connsiteX9331" fmla="*/ 3906916 w 12192000"/>
              <a:gd name="connsiteY9331" fmla="*/ 402519 h 2007826"/>
              <a:gd name="connsiteX9332" fmla="*/ 3927116 w 12192000"/>
              <a:gd name="connsiteY9332" fmla="*/ 395136 h 2007826"/>
              <a:gd name="connsiteX9333" fmla="*/ 3932870 w 12192000"/>
              <a:gd name="connsiteY9333" fmla="*/ 397946 h 2007826"/>
              <a:gd name="connsiteX9334" fmla="*/ 3946299 w 12192000"/>
              <a:gd name="connsiteY9334" fmla="*/ 395993 h 2007826"/>
              <a:gd name="connsiteX9335" fmla="*/ 3973069 w 12192000"/>
              <a:gd name="connsiteY9335" fmla="*/ 392945 h 2007826"/>
              <a:gd name="connsiteX9336" fmla="*/ 3978339 w 12192000"/>
              <a:gd name="connsiteY9336" fmla="*/ 385515 h 2007826"/>
              <a:gd name="connsiteX9337" fmla="*/ 4024161 w 12192000"/>
              <a:gd name="connsiteY9337" fmla="*/ 388230 h 2007826"/>
              <a:gd name="connsiteX9338" fmla="*/ 4029783 w 12192000"/>
              <a:gd name="connsiteY9338" fmla="*/ 381228 h 2007826"/>
              <a:gd name="connsiteX9339" fmla="*/ 4059653 w 12192000"/>
              <a:gd name="connsiteY9339" fmla="*/ 379323 h 2007826"/>
              <a:gd name="connsiteX9340" fmla="*/ 4057890 w 12192000"/>
              <a:gd name="connsiteY9340" fmla="*/ 385991 h 2007826"/>
              <a:gd name="connsiteX9341" fmla="*/ 4068085 w 12192000"/>
              <a:gd name="connsiteY9341" fmla="*/ 377608 h 2007826"/>
              <a:gd name="connsiteX9342" fmla="*/ 4090665 w 12192000"/>
              <a:gd name="connsiteY9342" fmla="*/ 379132 h 2007826"/>
              <a:gd name="connsiteX9343" fmla="*/ 4092905 w 12192000"/>
              <a:gd name="connsiteY9343" fmla="*/ 374084 h 2007826"/>
              <a:gd name="connsiteX9344" fmla="*/ 4097572 w 12192000"/>
              <a:gd name="connsiteY9344" fmla="*/ 380037 h 2007826"/>
              <a:gd name="connsiteX9345" fmla="*/ 4105528 w 12192000"/>
              <a:gd name="connsiteY9345" fmla="*/ 375036 h 2007826"/>
              <a:gd name="connsiteX9346" fmla="*/ 4122536 w 12192000"/>
              <a:gd name="connsiteY9346" fmla="*/ 371940 h 2007826"/>
              <a:gd name="connsiteX9347" fmla="*/ 4128348 w 12192000"/>
              <a:gd name="connsiteY9347" fmla="*/ 375608 h 2007826"/>
              <a:gd name="connsiteX9348" fmla="*/ 4129872 w 12192000"/>
              <a:gd name="connsiteY9348" fmla="*/ 371416 h 2007826"/>
              <a:gd name="connsiteX9349" fmla="*/ 4152167 w 12192000"/>
              <a:gd name="connsiteY9349" fmla="*/ 373893 h 2007826"/>
              <a:gd name="connsiteX9350" fmla="*/ 4160647 w 12192000"/>
              <a:gd name="connsiteY9350" fmla="*/ 365463 h 2007826"/>
              <a:gd name="connsiteX9351" fmla="*/ 4158122 w 12192000"/>
              <a:gd name="connsiteY9351" fmla="*/ 376465 h 2007826"/>
              <a:gd name="connsiteX9352" fmla="*/ 4168126 w 12192000"/>
              <a:gd name="connsiteY9352" fmla="*/ 367987 h 2007826"/>
              <a:gd name="connsiteX9353" fmla="*/ 4185084 w 12192000"/>
              <a:gd name="connsiteY9353" fmla="*/ 367225 h 2007826"/>
              <a:gd name="connsiteX9354" fmla="*/ 4189563 w 12192000"/>
              <a:gd name="connsiteY9354" fmla="*/ 370702 h 2007826"/>
              <a:gd name="connsiteX9355" fmla="*/ 4198612 w 12192000"/>
              <a:gd name="connsiteY9355" fmla="*/ 360366 h 2007826"/>
              <a:gd name="connsiteX9356" fmla="*/ 4201771 w 12192000"/>
              <a:gd name="connsiteY9356" fmla="*/ 366320 h 2007826"/>
              <a:gd name="connsiteX9357" fmla="*/ 4210456 w 12192000"/>
              <a:gd name="connsiteY9357" fmla="*/ 360652 h 2007826"/>
              <a:gd name="connsiteX9358" fmla="*/ 4218316 w 12192000"/>
              <a:gd name="connsiteY9358" fmla="*/ 366034 h 2007826"/>
              <a:gd name="connsiteX9359" fmla="*/ 4225420 w 12192000"/>
              <a:gd name="connsiteY9359" fmla="*/ 356318 h 2007826"/>
              <a:gd name="connsiteX9360" fmla="*/ 4243245 w 12192000"/>
              <a:gd name="connsiteY9360" fmla="*/ 363224 h 2007826"/>
              <a:gd name="connsiteX9361" fmla="*/ 4250064 w 12192000"/>
              <a:gd name="connsiteY9361" fmla="*/ 355651 h 2007826"/>
              <a:gd name="connsiteX9362" fmla="*/ 4256169 w 12192000"/>
              <a:gd name="connsiteY9362" fmla="*/ 361414 h 2007826"/>
              <a:gd name="connsiteX9363" fmla="*/ 4259368 w 12192000"/>
              <a:gd name="connsiteY9363" fmla="*/ 357032 h 2007826"/>
              <a:gd name="connsiteX9364" fmla="*/ 4280676 w 12192000"/>
              <a:gd name="connsiteY9364" fmla="*/ 359318 h 2007826"/>
              <a:gd name="connsiteX9365" fmla="*/ 4290644 w 12192000"/>
              <a:gd name="connsiteY9365" fmla="*/ 349745 h 2007826"/>
              <a:gd name="connsiteX9366" fmla="*/ 4287055 w 12192000"/>
              <a:gd name="connsiteY9366" fmla="*/ 362081 h 2007826"/>
              <a:gd name="connsiteX9367" fmla="*/ 4299211 w 12192000"/>
              <a:gd name="connsiteY9367" fmla="*/ 350936 h 2007826"/>
              <a:gd name="connsiteX9368" fmla="*/ 4303919 w 12192000"/>
              <a:gd name="connsiteY9368" fmla="*/ 359176 h 2007826"/>
              <a:gd name="connsiteX9369" fmla="*/ 4313994 w 12192000"/>
              <a:gd name="connsiteY9369" fmla="*/ 350221 h 2007826"/>
              <a:gd name="connsiteX9370" fmla="*/ 4315995 w 12192000"/>
              <a:gd name="connsiteY9370" fmla="*/ 357318 h 2007826"/>
              <a:gd name="connsiteX9371" fmla="*/ 4326144 w 12192000"/>
              <a:gd name="connsiteY9371" fmla="*/ 346792 h 2007826"/>
              <a:gd name="connsiteX9372" fmla="*/ 4341244 w 12192000"/>
              <a:gd name="connsiteY9372" fmla="*/ 356080 h 2007826"/>
              <a:gd name="connsiteX9373" fmla="*/ 4351869 w 12192000"/>
              <a:gd name="connsiteY9373" fmla="*/ 345363 h 2007826"/>
              <a:gd name="connsiteX9374" fmla="*/ 4353894 w 12192000"/>
              <a:gd name="connsiteY9374" fmla="*/ 352174 h 2007826"/>
              <a:gd name="connsiteX9375" fmla="*/ 4362045 w 12192000"/>
              <a:gd name="connsiteY9375" fmla="*/ 345601 h 2007826"/>
              <a:gd name="connsiteX9376" fmla="*/ 4370089 w 12192000"/>
              <a:gd name="connsiteY9376" fmla="*/ 351698 h 2007826"/>
              <a:gd name="connsiteX9377" fmla="*/ 4378598 w 12192000"/>
              <a:gd name="connsiteY9377" fmla="*/ 342600 h 2007826"/>
              <a:gd name="connsiteX9378" fmla="*/ 4376934 w 12192000"/>
              <a:gd name="connsiteY9378" fmla="*/ 353079 h 2007826"/>
              <a:gd name="connsiteX9379" fmla="*/ 4390999 w 12192000"/>
              <a:gd name="connsiteY9379" fmla="*/ 340409 h 2007826"/>
              <a:gd name="connsiteX9380" fmla="*/ 4391097 w 12192000"/>
              <a:gd name="connsiteY9380" fmla="*/ 352174 h 2007826"/>
              <a:gd name="connsiteX9381" fmla="*/ 4408428 w 12192000"/>
              <a:gd name="connsiteY9381" fmla="*/ 345934 h 2007826"/>
              <a:gd name="connsiteX9382" fmla="*/ 4417244 w 12192000"/>
              <a:gd name="connsiteY9382" fmla="*/ 337552 h 2007826"/>
              <a:gd name="connsiteX9383" fmla="*/ 4432480 w 12192000"/>
              <a:gd name="connsiteY9383" fmla="*/ 346554 h 2007826"/>
              <a:gd name="connsiteX9384" fmla="*/ 4442095 w 12192000"/>
              <a:gd name="connsiteY9384" fmla="*/ 335551 h 2007826"/>
              <a:gd name="connsiteX9385" fmla="*/ 4444121 w 12192000"/>
              <a:gd name="connsiteY9385" fmla="*/ 342029 h 2007826"/>
              <a:gd name="connsiteX9386" fmla="*/ 4458112 w 12192000"/>
              <a:gd name="connsiteY9386" fmla="*/ 334075 h 2007826"/>
              <a:gd name="connsiteX9387" fmla="*/ 4452821 w 12192000"/>
              <a:gd name="connsiteY9387" fmla="*/ 348268 h 2007826"/>
              <a:gd name="connsiteX9388" fmla="*/ 4476592 w 12192000"/>
              <a:gd name="connsiteY9388" fmla="*/ 326311 h 2007826"/>
              <a:gd name="connsiteX9389" fmla="*/ 4483586 w 12192000"/>
              <a:gd name="connsiteY9389" fmla="*/ 339981 h 2007826"/>
              <a:gd name="connsiteX9390" fmla="*/ 4498403 w 12192000"/>
              <a:gd name="connsiteY9390" fmla="*/ 334027 h 2007826"/>
              <a:gd name="connsiteX9391" fmla="*/ 4508073 w 12192000"/>
              <a:gd name="connsiteY9391" fmla="*/ 337313 h 2007826"/>
              <a:gd name="connsiteX9392" fmla="*/ 4522601 w 12192000"/>
              <a:gd name="connsiteY9392" fmla="*/ 336409 h 2007826"/>
              <a:gd name="connsiteX9393" fmla="*/ 4533510 w 12192000"/>
              <a:gd name="connsiteY9393" fmla="*/ 325882 h 2007826"/>
              <a:gd name="connsiteX9394" fmla="*/ 4530222 w 12192000"/>
              <a:gd name="connsiteY9394" fmla="*/ 338981 h 2007826"/>
              <a:gd name="connsiteX9395" fmla="*/ 4543991 w 12192000"/>
              <a:gd name="connsiteY9395" fmla="*/ 326168 h 2007826"/>
              <a:gd name="connsiteX9396" fmla="*/ 4543466 w 12192000"/>
              <a:gd name="connsiteY9396" fmla="*/ 338504 h 2007826"/>
              <a:gd name="connsiteX9397" fmla="*/ 4557233 w 12192000"/>
              <a:gd name="connsiteY9397" fmla="*/ 326406 h 2007826"/>
              <a:gd name="connsiteX9398" fmla="*/ 4570378 w 12192000"/>
              <a:gd name="connsiteY9398" fmla="*/ 322977 h 2007826"/>
              <a:gd name="connsiteX9399" fmla="*/ 4567620 w 12192000"/>
              <a:gd name="connsiteY9399" fmla="*/ 335170 h 2007826"/>
              <a:gd name="connsiteX9400" fmla="*/ 4591860 w 12192000"/>
              <a:gd name="connsiteY9400" fmla="*/ 337266 h 2007826"/>
              <a:gd name="connsiteX9401" fmla="*/ 4585858 w 12192000"/>
              <a:gd name="connsiteY9401" fmla="*/ 328883 h 2007826"/>
              <a:gd name="connsiteX9402" fmla="*/ 4595855 w 12192000"/>
              <a:gd name="connsiteY9402" fmla="*/ 321596 h 2007826"/>
              <a:gd name="connsiteX9403" fmla="*/ 4596143 w 12192000"/>
              <a:gd name="connsiteY9403" fmla="*/ 333979 h 2007826"/>
              <a:gd name="connsiteX9404" fmla="*/ 4607288 w 12192000"/>
              <a:gd name="connsiteY9404" fmla="*/ 322072 h 2007826"/>
              <a:gd name="connsiteX9405" fmla="*/ 4612330 w 12192000"/>
              <a:gd name="connsiteY9405" fmla="*/ 328073 h 2007826"/>
              <a:gd name="connsiteX9406" fmla="*/ 4620842 w 12192000"/>
              <a:gd name="connsiteY9406" fmla="*/ 319262 h 2007826"/>
              <a:gd name="connsiteX9407" fmla="*/ 4629522 w 12192000"/>
              <a:gd name="connsiteY9407" fmla="*/ 322453 h 2007826"/>
              <a:gd name="connsiteX9408" fmla="*/ 4630186 w 12192000"/>
              <a:gd name="connsiteY9408" fmla="*/ 307878 h 2007826"/>
              <a:gd name="connsiteX9409" fmla="*/ 4639598 w 12192000"/>
              <a:gd name="connsiteY9409" fmla="*/ 314975 h 2007826"/>
              <a:gd name="connsiteX9410" fmla="*/ 4634366 w 12192000"/>
              <a:gd name="connsiteY9410" fmla="*/ 328835 h 2007826"/>
              <a:gd name="connsiteX9411" fmla="*/ 4645724 w 12192000"/>
              <a:gd name="connsiteY9411" fmla="*/ 317833 h 2007826"/>
              <a:gd name="connsiteX9412" fmla="*/ 4652087 w 12192000"/>
              <a:gd name="connsiteY9412" fmla="*/ 323739 h 2007826"/>
              <a:gd name="connsiteX9413" fmla="*/ 4660654 w 12192000"/>
              <a:gd name="connsiteY9413" fmla="*/ 303258 h 2007826"/>
              <a:gd name="connsiteX9414" fmla="*/ 4606249 w 12192000"/>
              <a:gd name="connsiteY9414" fmla="*/ 307354 h 2007826"/>
              <a:gd name="connsiteX9415" fmla="*/ 4604805 w 12192000"/>
              <a:gd name="connsiteY9415" fmla="*/ 304925 h 2007826"/>
              <a:gd name="connsiteX9416" fmla="*/ 4516695 w 12192000"/>
              <a:gd name="connsiteY9416" fmla="*/ 316404 h 2007826"/>
              <a:gd name="connsiteX9417" fmla="*/ 4511884 w 12192000"/>
              <a:gd name="connsiteY9417" fmla="*/ 313118 h 2007826"/>
              <a:gd name="connsiteX9418" fmla="*/ 4507406 w 12192000"/>
              <a:gd name="connsiteY9418" fmla="*/ 318500 h 2007826"/>
              <a:gd name="connsiteX9419" fmla="*/ 4504216 w 12192000"/>
              <a:gd name="connsiteY9419" fmla="*/ 314737 h 2007826"/>
              <a:gd name="connsiteX9420" fmla="*/ 4455766 w 12192000"/>
              <a:gd name="connsiteY9420" fmla="*/ 320119 h 2007826"/>
              <a:gd name="connsiteX9421" fmla="*/ 4412243 w 12192000"/>
              <a:gd name="connsiteY9421" fmla="*/ 325406 h 2007826"/>
              <a:gd name="connsiteX9422" fmla="*/ 4363462 w 12192000"/>
              <a:gd name="connsiteY9422" fmla="*/ 330645 h 2007826"/>
              <a:gd name="connsiteX9423" fmla="*/ 4361194 w 12192000"/>
              <a:gd name="connsiteY9423" fmla="*/ 329121 h 2007826"/>
              <a:gd name="connsiteX9424" fmla="*/ 4321786 w 12192000"/>
              <a:gd name="connsiteY9424" fmla="*/ 334884 h 2007826"/>
              <a:gd name="connsiteX9425" fmla="*/ 4096383 w 12192000"/>
              <a:gd name="connsiteY9425" fmla="*/ 360319 h 2007826"/>
              <a:gd name="connsiteX9426" fmla="*/ 3988147 w 12192000"/>
              <a:gd name="connsiteY9426" fmla="*/ 376370 h 2007826"/>
              <a:gd name="connsiteX9427" fmla="*/ 3844008 w 12192000"/>
              <a:gd name="connsiteY9427" fmla="*/ 393135 h 2007826"/>
              <a:gd name="connsiteX9428" fmla="*/ 3745731 w 12192000"/>
              <a:gd name="connsiteY9428" fmla="*/ 406329 h 2007826"/>
              <a:gd name="connsiteX9429" fmla="*/ 3726505 w 12192000"/>
              <a:gd name="connsiteY9429" fmla="*/ 406424 h 2007826"/>
              <a:gd name="connsiteX9430" fmla="*/ 3622530 w 12192000"/>
              <a:gd name="connsiteY9430" fmla="*/ 425047 h 2007826"/>
              <a:gd name="connsiteX9431" fmla="*/ 3550438 w 12192000"/>
              <a:gd name="connsiteY9431" fmla="*/ 434859 h 2007826"/>
              <a:gd name="connsiteX9432" fmla="*/ 3522558 w 12192000"/>
              <a:gd name="connsiteY9432" fmla="*/ 439384 h 2007826"/>
              <a:gd name="connsiteX9433" fmla="*/ 3459748 w 12192000"/>
              <a:gd name="connsiteY9433" fmla="*/ 448481 h 2007826"/>
              <a:gd name="connsiteX9434" fmla="*/ 3423984 w 12192000"/>
              <a:gd name="connsiteY9434" fmla="*/ 456102 h 2007826"/>
              <a:gd name="connsiteX9435" fmla="*/ 3369476 w 12192000"/>
              <a:gd name="connsiteY9435" fmla="*/ 462770 h 2007826"/>
              <a:gd name="connsiteX9436" fmla="*/ 3348663 w 12192000"/>
              <a:gd name="connsiteY9436" fmla="*/ 467581 h 2007826"/>
              <a:gd name="connsiteX9437" fmla="*/ 3284140 w 12192000"/>
              <a:gd name="connsiteY9437" fmla="*/ 478154 h 2007826"/>
              <a:gd name="connsiteX9438" fmla="*/ 3278751 w 12192000"/>
              <a:gd name="connsiteY9438" fmla="*/ 477440 h 2007826"/>
              <a:gd name="connsiteX9439" fmla="*/ 3236603 w 12192000"/>
              <a:gd name="connsiteY9439" fmla="*/ 483584 h 2007826"/>
              <a:gd name="connsiteX9440" fmla="*/ 3244221 w 12192000"/>
              <a:gd name="connsiteY9440" fmla="*/ 469819 h 2007826"/>
              <a:gd name="connsiteX9441" fmla="*/ 3249793 w 12192000"/>
              <a:gd name="connsiteY9441" fmla="*/ 473439 h 2007826"/>
              <a:gd name="connsiteX9442" fmla="*/ 3279084 w 12192000"/>
              <a:gd name="connsiteY9442" fmla="*/ 468533 h 2007826"/>
              <a:gd name="connsiteX9443" fmla="*/ 3303416 w 12192000"/>
              <a:gd name="connsiteY9443" fmla="*/ 462722 h 2007826"/>
              <a:gd name="connsiteX9444" fmla="*/ 3341824 w 12192000"/>
              <a:gd name="connsiteY9444" fmla="*/ 458245 h 2007826"/>
              <a:gd name="connsiteX9445" fmla="*/ 3380101 w 12192000"/>
              <a:gd name="connsiteY9445" fmla="*/ 452006 h 2007826"/>
              <a:gd name="connsiteX9446" fmla="*/ 3438918 w 12192000"/>
              <a:gd name="connsiteY9446" fmla="*/ 441813 h 2007826"/>
              <a:gd name="connsiteX9447" fmla="*/ 3544063 w 12192000"/>
              <a:gd name="connsiteY9447" fmla="*/ 424619 h 2007826"/>
              <a:gd name="connsiteX9448" fmla="*/ 3627527 w 12192000"/>
              <a:gd name="connsiteY9448" fmla="*/ 413616 h 2007826"/>
              <a:gd name="connsiteX9449" fmla="*/ 3736263 w 12192000"/>
              <a:gd name="connsiteY9449" fmla="*/ 397232 h 2007826"/>
              <a:gd name="connsiteX9450" fmla="*/ 3808076 w 12192000"/>
              <a:gd name="connsiteY9450" fmla="*/ 387087 h 2007826"/>
              <a:gd name="connsiteX9451" fmla="*/ 3870219 w 12192000"/>
              <a:gd name="connsiteY9451" fmla="*/ 376846 h 2007826"/>
              <a:gd name="connsiteX9452" fmla="*/ 3874033 w 12192000"/>
              <a:gd name="connsiteY9452" fmla="*/ 378227 h 2007826"/>
              <a:gd name="connsiteX9453" fmla="*/ 3913158 w 12192000"/>
              <a:gd name="connsiteY9453" fmla="*/ 372845 h 2007826"/>
              <a:gd name="connsiteX9454" fmla="*/ 3945868 w 12192000"/>
              <a:gd name="connsiteY9454" fmla="*/ 367368 h 2007826"/>
              <a:gd name="connsiteX9455" fmla="*/ 3950784 w 12192000"/>
              <a:gd name="connsiteY9455" fmla="*/ 368273 h 2007826"/>
              <a:gd name="connsiteX9456" fmla="*/ 3981097 w 12192000"/>
              <a:gd name="connsiteY9456" fmla="*/ 362367 h 2007826"/>
              <a:gd name="connsiteX9457" fmla="*/ 3976151 w 12192000"/>
              <a:gd name="connsiteY9457" fmla="*/ 359414 h 2007826"/>
              <a:gd name="connsiteX9458" fmla="*/ 3267750 w 12192000"/>
              <a:gd name="connsiteY9458" fmla="*/ 456816 h 2007826"/>
              <a:gd name="connsiteX9459" fmla="*/ 3232841 w 12192000"/>
              <a:gd name="connsiteY9459" fmla="*/ 459341 h 2007826"/>
              <a:gd name="connsiteX9460" fmla="*/ 3344809 w 12192000"/>
              <a:gd name="connsiteY9460" fmla="*/ 440479 h 2007826"/>
              <a:gd name="connsiteX9461" fmla="*/ 3349141 w 12192000"/>
              <a:gd name="connsiteY9461" fmla="*/ 435145 h 2007826"/>
              <a:gd name="connsiteX9462" fmla="*/ 3371382 w 12192000"/>
              <a:gd name="connsiteY9462" fmla="*/ 435954 h 2007826"/>
              <a:gd name="connsiteX9463" fmla="*/ 4022494 w 12192000"/>
              <a:gd name="connsiteY9463" fmla="*/ 344506 h 2007826"/>
              <a:gd name="connsiteX9464" fmla="*/ 4048553 w 12192000"/>
              <a:gd name="connsiteY9464" fmla="*/ 340171 h 2007826"/>
              <a:gd name="connsiteX9465" fmla="*/ 4051125 w 12192000"/>
              <a:gd name="connsiteY9465" fmla="*/ 334265 h 2007826"/>
              <a:gd name="connsiteX9466" fmla="*/ 4052269 w 12192000"/>
              <a:gd name="connsiteY9466" fmla="*/ 338600 h 2007826"/>
              <a:gd name="connsiteX9467" fmla="*/ 4067846 w 12192000"/>
              <a:gd name="connsiteY9467" fmla="*/ 341457 h 2007826"/>
              <a:gd name="connsiteX9468" fmla="*/ 4075374 w 12192000"/>
              <a:gd name="connsiteY9468" fmla="*/ 336837 h 2007826"/>
              <a:gd name="connsiteX9469" fmla="*/ 4078231 w 12192000"/>
              <a:gd name="connsiteY9469" fmla="*/ 340457 h 2007826"/>
              <a:gd name="connsiteX9470" fmla="*/ 4115055 w 12192000"/>
              <a:gd name="connsiteY9470" fmla="*/ 333170 h 2007826"/>
              <a:gd name="connsiteX9471" fmla="*/ 4116390 w 12192000"/>
              <a:gd name="connsiteY9471" fmla="*/ 338076 h 2007826"/>
              <a:gd name="connsiteX9472" fmla="*/ 4126204 w 12192000"/>
              <a:gd name="connsiteY9472" fmla="*/ 328359 h 2007826"/>
              <a:gd name="connsiteX9473" fmla="*/ 4143544 w 12192000"/>
              <a:gd name="connsiteY9473" fmla="*/ 322358 h 2007826"/>
              <a:gd name="connsiteX9474" fmla="*/ 4143877 w 12192000"/>
              <a:gd name="connsiteY9474" fmla="*/ 333313 h 2007826"/>
              <a:gd name="connsiteX9475" fmla="*/ 4155692 w 12192000"/>
              <a:gd name="connsiteY9475" fmla="*/ 323406 h 2007826"/>
              <a:gd name="connsiteX9476" fmla="*/ 4153501 w 12192000"/>
              <a:gd name="connsiteY9476" fmla="*/ 333932 h 2007826"/>
              <a:gd name="connsiteX9477" fmla="*/ 4171032 w 12192000"/>
              <a:gd name="connsiteY9477" fmla="*/ 317500 h 2007826"/>
              <a:gd name="connsiteX9478" fmla="*/ 4166601 w 12192000"/>
              <a:gd name="connsiteY9478" fmla="*/ 332074 h 2007826"/>
              <a:gd name="connsiteX9479" fmla="*/ 4179559 w 12192000"/>
              <a:gd name="connsiteY9479" fmla="*/ 322310 h 2007826"/>
              <a:gd name="connsiteX9480" fmla="*/ 4184322 w 12192000"/>
              <a:gd name="connsiteY9480" fmla="*/ 327883 h 2007826"/>
              <a:gd name="connsiteX9481" fmla="*/ 4195289 w 12192000"/>
              <a:gd name="connsiteY9481" fmla="*/ 316309 h 2007826"/>
              <a:gd name="connsiteX9482" fmla="*/ 4192231 w 12192000"/>
              <a:gd name="connsiteY9482" fmla="*/ 328407 h 2007826"/>
              <a:gd name="connsiteX9483" fmla="*/ 4205357 w 12192000"/>
              <a:gd name="connsiteY9483" fmla="*/ 316880 h 2007826"/>
              <a:gd name="connsiteX9484" fmla="*/ 4205439 w 12192000"/>
              <a:gd name="connsiteY9484" fmla="*/ 329026 h 2007826"/>
              <a:gd name="connsiteX9485" fmla="*/ 4218834 w 12192000"/>
              <a:gd name="connsiteY9485" fmla="*/ 316976 h 2007826"/>
              <a:gd name="connsiteX9486" fmla="*/ 4220588 w 12192000"/>
              <a:gd name="connsiteY9486" fmla="*/ 323787 h 2007826"/>
              <a:gd name="connsiteX9487" fmla="*/ 4234489 w 12192000"/>
              <a:gd name="connsiteY9487" fmla="*/ 311641 h 2007826"/>
              <a:gd name="connsiteX9488" fmla="*/ 4229401 w 12192000"/>
              <a:gd name="connsiteY9488" fmla="*/ 324263 h 2007826"/>
              <a:gd name="connsiteX9489" fmla="*/ 4241428 w 12192000"/>
              <a:gd name="connsiteY9489" fmla="*/ 318071 h 2007826"/>
              <a:gd name="connsiteX9490" fmla="*/ 4246351 w 12192000"/>
              <a:gd name="connsiteY9490" fmla="*/ 323025 h 2007826"/>
              <a:gd name="connsiteX9491" fmla="*/ 4256348 w 12192000"/>
              <a:gd name="connsiteY9491" fmla="*/ 311975 h 2007826"/>
              <a:gd name="connsiteX9492" fmla="*/ 4259905 w 12192000"/>
              <a:gd name="connsiteY9492" fmla="*/ 319500 h 2007826"/>
              <a:gd name="connsiteX9493" fmla="*/ 4271107 w 12192000"/>
              <a:gd name="connsiteY9493" fmla="*/ 308831 h 2007826"/>
              <a:gd name="connsiteX9494" fmla="*/ 4273728 w 12192000"/>
              <a:gd name="connsiteY9494" fmla="*/ 319119 h 2007826"/>
              <a:gd name="connsiteX9495" fmla="*/ 4284402 w 12192000"/>
              <a:gd name="connsiteY9495" fmla="*/ 308164 h 2007826"/>
              <a:gd name="connsiteX9496" fmla="*/ 4281404 w 12192000"/>
              <a:gd name="connsiteY9496" fmla="*/ 318024 h 2007826"/>
              <a:gd name="connsiteX9497" fmla="*/ 4287330 w 12192000"/>
              <a:gd name="connsiteY9497" fmla="*/ 317976 h 2007826"/>
              <a:gd name="connsiteX9498" fmla="*/ 4283581 w 12192000"/>
              <a:gd name="connsiteY9498" fmla="*/ 312117 h 2007826"/>
              <a:gd name="connsiteX9499" fmla="*/ 4296121 w 12192000"/>
              <a:gd name="connsiteY9499" fmla="*/ 308498 h 2007826"/>
              <a:gd name="connsiteX9500" fmla="*/ 4295931 w 12192000"/>
              <a:gd name="connsiteY9500" fmla="*/ 319024 h 2007826"/>
              <a:gd name="connsiteX9501" fmla="*/ 4309574 w 12192000"/>
              <a:gd name="connsiteY9501" fmla="*/ 307307 h 2007826"/>
              <a:gd name="connsiteX9502" fmla="*/ 4310668 w 12192000"/>
              <a:gd name="connsiteY9502" fmla="*/ 314451 h 2007826"/>
              <a:gd name="connsiteX9503" fmla="*/ 4324901 w 12192000"/>
              <a:gd name="connsiteY9503" fmla="*/ 301877 h 2007826"/>
              <a:gd name="connsiteX9504" fmla="*/ 4318004 w 12192000"/>
              <a:gd name="connsiteY9504" fmla="*/ 317690 h 2007826"/>
              <a:gd name="connsiteX9505" fmla="*/ 4337287 w 12192000"/>
              <a:gd name="connsiteY9505" fmla="*/ 310689 h 2007826"/>
              <a:gd name="connsiteX9506" fmla="*/ 4351639 w 12192000"/>
              <a:gd name="connsiteY9506" fmla="*/ 307545 h 2007826"/>
              <a:gd name="connsiteX9507" fmla="*/ 4361431 w 12192000"/>
              <a:gd name="connsiteY9507" fmla="*/ 299067 h 2007826"/>
              <a:gd name="connsiteX9508" fmla="*/ 4362989 w 12192000"/>
              <a:gd name="connsiteY9508" fmla="*/ 309688 h 2007826"/>
              <a:gd name="connsiteX9509" fmla="*/ 4375637 w 12192000"/>
              <a:gd name="connsiteY9509" fmla="*/ 298400 h 2007826"/>
              <a:gd name="connsiteX9510" fmla="*/ 4371860 w 12192000"/>
              <a:gd name="connsiteY9510" fmla="*/ 308402 h 2007826"/>
              <a:gd name="connsiteX9511" fmla="*/ 4376122 w 12192000"/>
              <a:gd name="connsiteY9511" fmla="*/ 309212 h 2007826"/>
              <a:gd name="connsiteX9512" fmla="*/ 4376270 w 12192000"/>
              <a:gd name="connsiteY9512" fmla="*/ 303211 h 2007826"/>
              <a:gd name="connsiteX9513" fmla="*/ 4380163 w 12192000"/>
              <a:gd name="connsiteY9513" fmla="*/ 301258 h 2007826"/>
              <a:gd name="connsiteX9514" fmla="*/ 4386919 w 12192000"/>
              <a:gd name="connsiteY9514" fmla="*/ 297829 h 2007826"/>
              <a:gd name="connsiteX9515" fmla="*/ 4381298 w 12192000"/>
              <a:gd name="connsiteY9515" fmla="*/ 313213 h 2007826"/>
              <a:gd name="connsiteX9516" fmla="*/ 4400790 w 12192000"/>
              <a:gd name="connsiteY9516" fmla="*/ 297876 h 2007826"/>
              <a:gd name="connsiteX9517" fmla="*/ 4398838 w 12192000"/>
              <a:gd name="connsiteY9517" fmla="*/ 307688 h 2007826"/>
              <a:gd name="connsiteX9518" fmla="*/ 4413340 w 12192000"/>
              <a:gd name="connsiteY9518" fmla="*/ 293113 h 2007826"/>
              <a:gd name="connsiteX9519" fmla="*/ 4415864 w 12192000"/>
              <a:gd name="connsiteY9519" fmla="*/ 301972 h 2007826"/>
              <a:gd name="connsiteX9520" fmla="*/ 4429163 w 12192000"/>
              <a:gd name="connsiteY9520" fmla="*/ 291875 h 2007826"/>
              <a:gd name="connsiteX9521" fmla="*/ 4424088 w 12192000"/>
              <a:gd name="connsiteY9521" fmla="*/ 305687 h 2007826"/>
              <a:gd name="connsiteX9522" fmla="*/ 4436578 w 12192000"/>
              <a:gd name="connsiteY9522" fmla="*/ 293685 h 2007826"/>
              <a:gd name="connsiteX9523" fmla="*/ 4440429 w 12192000"/>
              <a:gd name="connsiteY9523" fmla="*/ 299400 h 2007826"/>
              <a:gd name="connsiteX9524" fmla="*/ 4447873 w 12192000"/>
              <a:gd name="connsiteY9524" fmla="*/ 292970 h 2007826"/>
              <a:gd name="connsiteX9525" fmla="*/ 4462406 w 12192000"/>
              <a:gd name="connsiteY9525" fmla="*/ 302687 h 2007826"/>
              <a:gd name="connsiteX9526" fmla="*/ 4486325 w 12192000"/>
              <a:gd name="connsiteY9526" fmla="*/ 292970 h 2007826"/>
              <a:gd name="connsiteX9527" fmla="*/ 4483924 w 12192000"/>
              <a:gd name="connsiteY9527" fmla="*/ 302973 h 2007826"/>
              <a:gd name="connsiteX9528" fmla="*/ 4512027 w 12192000"/>
              <a:gd name="connsiteY9528" fmla="*/ 295923 h 2007826"/>
              <a:gd name="connsiteX9529" fmla="*/ 4500931 w 12192000"/>
              <a:gd name="connsiteY9529" fmla="*/ 294066 h 2007826"/>
              <a:gd name="connsiteX9530" fmla="*/ 4498545 w 12192000"/>
              <a:gd name="connsiteY9530" fmla="*/ 297971 h 2007826"/>
              <a:gd name="connsiteX9531" fmla="*/ 4516122 w 12192000"/>
              <a:gd name="connsiteY9531" fmla="*/ 298448 h 2007826"/>
              <a:gd name="connsiteX9532" fmla="*/ 4509884 w 12192000"/>
              <a:gd name="connsiteY9532" fmla="*/ 290732 h 2007826"/>
              <a:gd name="connsiteX9533" fmla="*/ 4525079 w 12192000"/>
              <a:gd name="connsiteY9533" fmla="*/ 290541 h 2007826"/>
              <a:gd name="connsiteX9534" fmla="*/ 4519030 w 12192000"/>
              <a:gd name="connsiteY9534" fmla="*/ 298924 h 2007826"/>
              <a:gd name="connsiteX9535" fmla="*/ 4530176 w 12192000"/>
              <a:gd name="connsiteY9535" fmla="*/ 298876 h 2007826"/>
              <a:gd name="connsiteX9536" fmla="*/ 4524602 w 12192000"/>
              <a:gd name="connsiteY9536" fmla="*/ 286397 h 2007826"/>
              <a:gd name="connsiteX9537" fmla="*/ 4538511 w 12192000"/>
              <a:gd name="connsiteY9537" fmla="*/ 285683 h 2007826"/>
              <a:gd name="connsiteX9538" fmla="*/ 4541180 w 12192000"/>
              <a:gd name="connsiteY9538" fmla="*/ 292923 h 2007826"/>
              <a:gd name="connsiteX9539" fmla="*/ 4552042 w 12192000"/>
              <a:gd name="connsiteY9539" fmla="*/ 284111 h 2007826"/>
              <a:gd name="connsiteX9540" fmla="*/ 4547610 w 12192000"/>
              <a:gd name="connsiteY9540" fmla="*/ 296733 h 2007826"/>
              <a:gd name="connsiteX9541" fmla="*/ 4565760 w 12192000"/>
              <a:gd name="connsiteY9541" fmla="*/ 279015 h 2007826"/>
              <a:gd name="connsiteX9542" fmla="*/ 4568381 w 12192000"/>
              <a:gd name="connsiteY9542" fmla="*/ 284730 h 2007826"/>
              <a:gd name="connsiteX9543" fmla="*/ 4580907 w 12192000"/>
              <a:gd name="connsiteY9543" fmla="*/ 279015 h 2007826"/>
              <a:gd name="connsiteX9544" fmla="*/ 4571759 w 12192000"/>
              <a:gd name="connsiteY9544" fmla="*/ 294780 h 2007826"/>
              <a:gd name="connsiteX9545" fmla="*/ 4585572 w 12192000"/>
              <a:gd name="connsiteY9545" fmla="*/ 290827 h 2007826"/>
              <a:gd name="connsiteX9546" fmla="*/ 4580570 w 12192000"/>
              <a:gd name="connsiteY9546" fmla="*/ 286969 h 2007826"/>
              <a:gd name="connsiteX9547" fmla="*/ 4588809 w 12192000"/>
              <a:gd name="connsiteY9547" fmla="*/ 279301 h 2007826"/>
              <a:gd name="connsiteX9548" fmla="*/ 4591908 w 12192000"/>
              <a:gd name="connsiteY9548" fmla="*/ 283492 h 2007826"/>
              <a:gd name="connsiteX9549" fmla="*/ 4627481 w 12192000"/>
              <a:gd name="connsiteY9549" fmla="*/ 276109 h 2007826"/>
              <a:gd name="connsiteX9550" fmla="*/ 4630092 w 12192000"/>
              <a:gd name="connsiteY9550" fmla="*/ 278300 h 2007826"/>
              <a:gd name="connsiteX9551" fmla="*/ 4696468 w 12192000"/>
              <a:gd name="connsiteY9551" fmla="*/ 271299 h 2007826"/>
              <a:gd name="connsiteX9552" fmla="*/ 4697658 w 12192000"/>
              <a:gd name="connsiteY9552" fmla="*/ 284206 h 2007826"/>
              <a:gd name="connsiteX9553" fmla="*/ 4710821 w 12192000"/>
              <a:gd name="connsiteY9553" fmla="*/ 267631 h 2007826"/>
              <a:gd name="connsiteX9554" fmla="*/ 4710249 w 12192000"/>
              <a:gd name="connsiteY9554" fmla="*/ 279777 h 2007826"/>
              <a:gd name="connsiteX9555" fmla="*/ 4715413 w 12192000"/>
              <a:gd name="connsiteY9555" fmla="*/ 280253 h 2007826"/>
              <a:gd name="connsiteX9556" fmla="*/ 4712448 w 12192000"/>
              <a:gd name="connsiteY9556" fmla="*/ 270918 h 2007826"/>
              <a:gd name="connsiteX9557" fmla="*/ 4737531 w 12192000"/>
              <a:gd name="connsiteY9557" fmla="*/ 266393 h 2007826"/>
              <a:gd name="connsiteX9558" fmla="*/ 4740140 w 12192000"/>
              <a:gd name="connsiteY9558" fmla="*/ 270299 h 2007826"/>
              <a:gd name="connsiteX9559" fmla="*/ 4751438 w 12192000"/>
              <a:gd name="connsiteY9559" fmla="*/ 264154 h 2007826"/>
              <a:gd name="connsiteX9560" fmla="*/ 4750128 w 12192000"/>
              <a:gd name="connsiteY9560" fmla="*/ 274776 h 2007826"/>
              <a:gd name="connsiteX9561" fmla="*/ 4758029 w 12192000"/>
              <a:gd name="connsiteY9561" fmla="*/ 264393 h 2007826"/>
              <a:gd name="connsiteX9562" fmla="*/ 4764794 w 12192000"/>
              <a:gd name="connsiteY9562" fmla="*/ 269870 h 2007826"/>
              <a:gd name="connsiteX9563" fmla="*/ 4776828 w 12192000"/>
              <a:gd name="connsiteY9563" fmla="*/ 264250 h 2007826"/>
              <a:gd name="connsiteX9564" fmla="*/ 4772736 w 12192000"/>
              <a:gd name="connsiteY9564" fmla="*/ 275490 h 2007826"/>
              <a:gd name="connsiteX9565" fmla="*/ 4785007 w 12192000"/>
              <a:gd name="connsiteY9565" fmla="*/ 263678 h 2007826"/>
              <a:gd name="connsiteX9566" fmla="*/ 4785055 w 12192000"/>
              <a:gd name="connsiteY9566" fmla="*/ 275252 h 2007826"/>
              <a:gd name="connsiteX9567" fmla="*/ 4788338 w 12192000"/>
              <a:gd name="connsiteY9567" fmla="*/ 274633 h 2007826"/>
              <a:gd name="connsiteX9568" fmla="*/ 4815541 w 12192000"/>
              <a:gd name="connsiteY9568" fmla="*/ 259725 h 2007826"/>
              <a:gd name="connsiteX9569" fmla="*/ 4810310 w 12192000"/>
              <a:gd name="connsiteY9569" fmla="*/ 275252 h 2007826"/>
              <a:gd name="connsiteX9570" fmla="*/ 4824489 w 12192000"/>
              <a:gd name="connsiteY9570" fmla="*/ 258439 h 2007826"/>
              <a:gd name="connsiteX9571" fmla="*/ 4824778 w 12192000"/>
              <a:gd name="connsiteY9571" fmla="*/ 272061 h 2007826"/>
              <a:gd name="connsiteX9572" fmla="*/ 4833292 w 12192000"/>
              <a:gd name="connsiteY9572" fmla="*/ 261821 h 2007826"/>
              <a:gd name="connsiteX9573" fmla="*/ 4863609 w 12192000"/>
              <a:gd name="connsiteY9573" fmla="*/ 261582 h 2007826"/>
              <a:gd name="connsiteX9574" fmla="*/ 4861523 w 12192000"/>
              <a:gd name="connsiteY9574" fmla="*/ 270346 h 2007826"/>
              <a:gd name="connsiteX9575" fmla="*/ 4866836 w 12192000"/>
              <a:gd name="connsiteY9575" fmla="*/ 270441 h 2007826"/>
              <a:gd name="connsiteX9576" fmla="*/ 4865981 w 12192000"/>
              <a:gd name="connsiteY9576" fmla="*/ 261154 h 2007826"/>
              <a:gd name="connsiteX9577" fmla="*/ 4894355 w 12192000"/>
              <a:gd name="connsiteY9577" fmla="*/ 258677 h 2007826"/>
              <a:gd name="connsiteX9578" fmla="*/ 4905228 w 12192000"/>
              <a:gd name="connsiteY9578" fmla="*/ 255200 h 2007826"/>
              <a:gd name="connsiteX9579" fmla="*/ 4901364 w 12192000"/>
              <a:gd name="connsiteY9579" fmla="*/ 270108 h 2007826"/>
              <a:gd name="connsiteX9580" fmla="*/ 4914529 w 12192000"/>
              <a:gd name="connsiteY9580" fmla="*/ 253533 h 2007826"/>
              <a:gd name="connsiteX9581" fmla="*/ 4916915 w 12192000"/>
              <a:gd name="connsiteY9581" fmla="*/ 265345 h 2007826"/>
              <a:gd name="connsiteX9582" fmla="*/ 4918821 w 12192000"/>
              <a:gd name="connsiteY9582" fmla="*/ 256724 h 2007826"/>
              <a:gd name="connsiteX9583" fmla="*/ 4978487 w 12192000"/>
              <a:gd name="connsiteY9583" fmla="*/ 254009 h 2007826"/>
              <a:gd name="connsiteX9584" fmla="*/ 4973908 w 12192000"/>
              <a:gd name="connsiteY9584" fmla="*/ 267869 h 2007826"/>
              <a:gd name="connsiteX9585" fmla="*/ 4988023 w 12192000"/>
              <a:gd name="connsiteY9585" fmla="*/ 252390 h 2007826"/>
              <a:gd name="connsiteX9586" fmla="*/ 5003383 w 12192000"/>
              <a:gd name="connsiteY9586" fmla="*/ 253485 h 2007826"/>
              <a:gd name="connsiteX9587" fmla="*/ 5000380 w 12192000"/>
              <a:gd name="connsiteY9587" fmla="*/ 267822 h 2007826"/>
              <a:gd name="connsiteX9588" fmla="*/ 5008867 w 12192000"/>
              <a:gd name="connsiteY9588" fmla="*/ 252104 h 2007826"/>
              <a:gd name="connsiteX9589" fmla="*/ 5055465 w 12192000"/>
              <a:gd name="connsiteY9589" fmla="*/ 249580 h 2007826"/>
              <a:gd name="connsiteX9590" fmla="*/ 5071488 w 12192000"/>
              <a:gd name="connsiteY9590" fmla="*/ 247198 h 2007826"/>
              <a:gd name="connsiteX9591" fmla="*/ 5072490 w 12192000"/>
              <a:gd name="connsiteY9591" fmla="*/ 250104 h 2007826"/>
              <a:gd name="connsiteX9592" fmla="*/ 5156108 w 12192000"/>
              <a:gd name="connsiteY9592" fmla="*/ 243388 h 2007826"/>
              <a:gd name="connsiteX9593" fmla="*/ 5164426 w 12192000"/>
              <a:gd name="connsiteY9593" fmla="*/ 244721 h 2007826"/>
              <a:gd name="connsiteX9594" fmla="*/ 5277556 w 12192000"/>
              <a:gd name="connsiteY9594" fmla="*/ 239482 h 2007826"/>
              <a:gd name="connsiteX9595" fmla="*/ 5402677 w 12192000"/>
              <a:gd name="connsiteY9595" fmla="*/ 234672 h 2007826"/>
              <a:gd name="connsiteX9596" fmla="*/ 5541371 w 12192000"/>
              <a:gd name="connsiteY9596" fmla="*/ 230242 h 2007826"/>
              <a:gd name="connsiteX9597" fmla="*/ 5555178 w 12192000"/>
              <a:gd name="connsiteY9597" fmla="*/ 230004 h 2007826"/>
              <a:gd name="connsiteX9598" fmla="*/ 5810568 w 12192000"/>
              <a:gd name="connsiteY9598" fmla="*/ 227289 h 2007826"/>
              <a:gd name="connsiteX9599" fmla="*/ 5813568 w 12192000"/>
              <a:gd name="connsiteY9599" fmla="*/ 237863 h 2007826"/>
              <a:gd name="connsiteX9600" fmla="*/ 5812091 w 12192000"/>
              <a:gd name="connsiteY9600" fmla="*/ 225860 h 2007826"/>
              <a:gd name="connsiteX9601" fmla="*/ 5848562 w 12192000"/>
              <a:gd name="connsiteY9601" fmla="*/ 227527 h 2007826"/>
              <a:gd name="connsiteX9602" fmla="*/ 5851610 w 12192000"/>
              <a:gd name="connsiteY9602" fmla="*/ 237101 h 2007826"/>
              <a:gd name="connsiteX9603" fmla="*/ 5848848 w 12192000"/>
              <a:gd name="connsiteY9603" fmla="*/ 225146 h 2007826"/>
              <a:gd name="connsiteX9604" fmla="*/ 5886033 w 12192000"/>
              <a:gd name="connsiteY9604" fmla="*/ 227098 h 2007826"/>
              <a:gd name="connsiteX9605" fmla="*/ 5893173 w 12192000"/>
              <a:gd name="connsiteY9605" fmla="*/ 218335 h 2007826"/>
              <a:gd name="connsiteX9606" fmla="*/ 5849562 w 12192000"/>
              <a:gd name="connsiteY9606" fmla="*/ 216620 h 2007826"/>
              <a:gd name="connsiteX9607" fmla="*/ 5842609 w 12192000"/>
              <a:gd name="connsiteY9607" fmla="*/ 214524 h 2007826"/>
              <a:gd name="connsiteX9608" fmla="*/ 5817663 w 12192000"/>
              <a:gd name="connsiteY9608" fmla="*/ 216477 h 2007826"/>
              <a:gd name="connsiteX9609" fmla="*/ 5779334 w 12192000"/>
              <a:gd name="connsiteY9609" fmla="*/ 215763 h 2007826"/>
              <a:gd name="connsiteX9610" fmla="*/ 5741054 w 12192000"/>
              <a:gd name="connsiteY9610" fmla="*/ 215953 h 2007826"/>
              <a:gd name="connsiteX9611" fmla="*/ 5693157 w 12192000"/>
              <a:gd name="connsiteY9611" fmla="*/ 216763 h 2007826"/>
              <a:gd name="connsiteX9612" fmla="*/ 5576889 w 12192000"/>
              <a:gd name="connsiteY9612" fmla="*/ 217954 h 2007826"/>
              <a:gd name="connsiteX9613" fmla="*/ 5486902 w 12192000"/>
              <a:gd name="connsiteY9613" fmla="*/ 221431 h 2007826"/>
              <a:gd name="connsiteX9614" fmla="*/ 5485238 w 12192000"/>
              <a:gd name="connsiteY9614" fmla="*/ 217334 h 2007826"/>
              <a:gd name="connsiteX9615" fmla="*/ 5476524 w 12192000"/>
              <a:gd name="connsiteY9615" fmla="*/ 222383 h 2007826"/>
              <a:gd name="connsiteX9616" fmla="*/ 5469763 w 12192000"/>
              <a:gd name="connsiteY9616" fmla="*/ 220859 h 2007826"/>
              <a:gd name="connsiteX9617" fmla="*/ 5391156 w 12192000"/>
              <a:gd name="connsiteY9617" fmla="*/ 222669 h 2007826"/>
              <a:gd name="connsiteX9618" fmla="*/ 5341307 w 12192000"/>
              <a:gd name="connsiteY9618" fmla="*/ 224860 h 2007826"/>
              <a:gd name="connsiteX9619" fmla="*/ 5318435 w 12192000"/>
              <a:gd name="connsiteY9619" fmla="*/ 228527 h 2007826"/>
              <a:gd name="connsiteX9620" fmla="*/ 5246287 w 12192000"/>
              <a:gd name="connsiteY9620" fmla="*/ 230004 h 2007826"/>
              <a:gd name="connsiteX9621" fmla="*/ 5227277 w 12192000"/>
              <a:gd name="connsiteY9621" fmla="*/ 230194 h 2007826"/>
              <a:gd name="connsiteX9622" fmla="*/ 5118125 w 12192000"/>
              <a:gd name="connsiteY9622" fmla="*/ 233862 h 2007826"/>
              <a:gd name="connsiteX9623" fmla="*/ 5112469 w 12192000"/>
              <a:gd name="connsiteY9623" fmla="*/ 234719 h 2007826"/>
              <a:gd name="connsiteX9624" fmla="*/ 5028947 w 12192000"/>
              <a:gd name="connsiteY9624" fmla="*/ 239292 h 2007826"/>
              <a:gd name="connsiteX9625" fmla="*/ 5022557 w 12192000"/>
              <a:gd name="connsiteY9625" fmla="*/ 239244 h 2007826"/>
              <a:gd name="connsiteX9626" fmla="*/ 4997802 w 12192000"/>
              <a:gd name="connsiteY9626" fmla="*/ 240530 h 2007826"/>
              <a:gd name="connsiteX9627" fmla="*/ 4945484 w 12192000"/>
              <a:gd name="connsiteY9627" fmla="*/ 244102 h 2007826"/>
              <a:gd name="connsiteX9628" fmla="*/ 4791047 w 12192000"/>
              <a:gd name="connsiteY9628" fmla="*/ 252437 h 2007826"/>
              <a:gd name="connsiteX9629" fmla="*/ 4711443 w 12192000"/>
              <a:gd name="connsiteY9629" fmla="*/ 259058 h 2007826"/>
              <a:gd name="connsiteX9630" fmla="*/ 4548468 w 12192000"/>
              <a:gd name="connsiteY9630" fmla="*/ 273918 h 2007826"/>
              <a:gd name="connsiteX9631" fmla="*/ 4548278 w 12192000"/>
              <a:gd name="connsiteY9631" fmla="*/ 271585 h 2007826"/>
              <a:gd name="connsiteX9632" fmla="*/ 4499738 w 12192000"/>
              <a:gd name="connsiteY9632" fmla="*/ 279539 h 2007826"/>
              <a:gd name="connsiteX9633" fmla="*/ 4494218 w 12192000"/>
              <a:gd name="connsiteY9633" fmla="*/ 276824 h 2007826"/>
              <a:gd name="connsiteX9634" fmla="*/ 4455435 w 12192000"/>
              <a:gd name="connsiteY9634" fmla="*/ 282301 h 2007826"/>
              <a:gd name="connsiteX9635" fmla="*/ 4410288 w 12192000"/>
              <a:gd name="connsiteY9635" fmla="*/ 286826 h 2007826"/>
              <a:gd name="connsiteX9636" fmla="*/ 4396417 w 12192000"/>
              <a:gd name="connsiteY9636" fmla="*/ 288112 h 2007826"/>
              <a:gd name="connsiteX9637" fmla="*/ 4395085 w 12192000"/>
              <a:gd name="connsiteY9637" fmla="*/ 285921 h 2007826"/>
              <a:gd name="connsiteX9638" fmla="*/ 4250395 w 12192000"/>
              <a:gd name="connsiteY9638" fmla="*/ 301734 h 2007826"/>
              <a:gd name="connsiteX9639" fmla="*/ 4126252 w 12192000"/>
              <a:gd name="connsiteY9639" fmla="*/ 316309 h 2007826"/>
              <a:gd name="connsiteX9640" fmla="*/ 4120868 w 12192000"/>
              <a:gd name="connsiteY9640" fmla="*/ 313594 h 2007826"/>
              <a:gd name="connsiteX9641" fmla="*/ 4075182 w 12192000"/>
              <a:gd name="connsiteY9641" fmla="*/ 320167 h 2007826"/>
              <a:gd name="connsiteX9642" fmla="*/ 3946203 w 12192000"/>
              <a:gd name="connsiteY9642" fmla="*/ 334646 h 2007826"/>
              <a:gd name="connsiteX9643" fmla="*/ 3908154 w 12192000"/>
              <a:gd name="connsiteY9643" fmla="*/ 339076 h 2007826"/>
              <a:gd name="connsiteX9644" fmla="*/ 3854540 w 12192000"/>
              <a:gd name="connsiteY9644" fmla="*/ 344839 h 2007826"/>
              <a:gd name="connsiteX9645" fmla="*/ 3851348 w 12192000"/>
              <a:gd name="connsiteY9645" fmla="*/ 341553 h 2007826"/>
              <a:gd name="connsiteX9646" fmla="*/ 3843675 w 12192000"/>
              <a:gd name="connsiteY9646" fmla="*/ 347506 h 2007826"/>
              <a:gd name="connsiteX9647" fmla="*/ 3779375 w 12192000"/>
              <a:gd name="connsiteY9647" fmla="*/ 353984 h 2007826"/>
              <a:gd name="connsiteX9648" fmla="*/ 3773808 w 12192000"/>
              <a:gd name="connsiteY9648" fmla="*/ 354555 h 2007826"/>
              <a:gd name="connsiteX9649" fmla="*/ 3741305 w 12192000"/>
              <a:gd name="connsiteY9649" fmla="*/ 358318 h 2007826"/>
              <a:gd name="connsiteX9650" fmla="*/ 3703901 w 12192000"/>
              <a:gd name="connsiteY9650" fmla="*/ 362271 h 2007826"/>
              <a:gd name="connsiteX9651" fmla="*/ 3706472 w 12192000"/>
              <a:gd name="connsiteY9651" fmla="*/ 355651 h 2007826"/>
              <a:gd name="connsiteX9652" fmla="*/ 3732361 w 12192000"/>
              <a:gd name="connsiteY9652" fmla="*/ 347792 h 2007826"/>
              <a:gd name="connsiteX9653" fmla="*/ 3737451 w 12192000"/>
              <a:gd name="connsiteY9653" fmla="*/ 351888 h 2007826"/>
              <a:gd name="connsiteX9654" fmla="*/ 3740545 w 12192000"/>
              <a:gd name="connsiteY9654" fmla="*/ 346030 h 2007826"/>
              <a:gd name="connsiteX9655" fmla="*/ 3748869 w 12192000"/>
              <a:gd name="connsiteY9655" fmla="*/ 350697 h 2007826"/>
              <a:gd name="connsiteX9656" fmla="*/ 3769571 w 12192000"/>
              <a:gd name="connsiteY9656" fmla="*/ 343458 h 2007826"/>
              <a:gd name="connsiteX9657" fmla="*/ 3788653 w 12192000"/>
              <a:gd name="connsiteY9657" fmla="*/ 345649 h 2007826"/>
              <a:gd name="connsiteX9658" fmla="*/ 3806837 w 12192000"/>
              <a:gd name="connsiteY9658" fmla="*/ 339076 h 2007826"/>
              <a:gd name="connsiteX9659" fmla="*/ 3860880 w 12192000"/>
              <a:gd name="connsiteY9659" fmla="*/ 333694 h 2007826"/>
              <a:gd name="connsiteX9660" fmla="*/ 3866025 w 12192000"/>
              <a:gd name="connsiteY9660" fmla="*/ 337123 h 2007826"/>
              <a:gd name="connsiteX9661" fmla="*/ 3873077 w 12192000"/>
              <a:gd name="connsiteY9661" fmla="*/ 328121 h 2007826"/>
              <a:gd name="connsiteX9662" fmla="*/ 3878750 w 12192000"/>
              <a:gd name="connsiteY9662" fmla="*/ 330264 h 2007826"/>
              <a:gd name="connsiteX9663" fmla="*/ 3905772 w 12192000"/>
              <a:gd name="connsiteY9663" fmla="*/ 327930 h 2007826"/>
              <a:gd name="connsiteX9664" fmla="*/ 3913921 w 12192000"/>
              <a:gd name="connsiteY9664" fmla="*/ 322167 h 2007826"/>
              <a:gd name="connsiteX9665" fmla="*/ 3915303 w 12192000"/>
              <a:gd name="connsiteY9665" fmla="*/ 326692 h 2007826"/>
              <a:gd name="connsiteX9666" fmla="*/ 3947687 w 12192000"/>
              <a:gd name="connsiteY9666" fmla="*/ 320929 h 2007826"/>
              <a:gd name="connsiteX9667" fmla="*/ 3949059 w 12192000"/>
              <a:gd name="connsiteY9667" fmla="*/ 319548 h 2007826"/>
              <a:gd name="connsiteX9668" fmla="*/ 3969860 w 12192000"/>
              <a:gd name="connsiteY9668" fmla="*/ 320643 h 2007826"/>
              <a:gd name="connsiteX9669" fmla="*/ 4004677 w 12192000"/>
              <a:gd name="connsiteY9669" fmla="*/ 314785 h 2007826"/>
              <a:gd name="connsiteX9670" fmla="*/ 4007060 w 12192000"/>
              <a:gd name="connsiteY9670" fmla="*/ 316595 h 2007826"/>
              <a:gd name="connsiteX9671" fmla="*/ 4040979 w 12192000"/>
              <a:gd name="connsiteY9671" fmla="*/ 309736 h 2007826"/>
              <a:gd name="connsiteX9672" fmla="*/ 4045885 w 12192000"/>
              <a:gd name="connsiteY9672" fmla="*/ 311594 h 2007826"/>
              <a:gd name="connsiteX9673" fmla="*/ 4108054 w 12192000"/>
              <a:gd name="connsiteY9673" fmla="*/ 301353 h 2007826"/>
              <a:gd name="connsiteX9674" fmla="*/ 4162409 w 12192000"/>
              <a:gd name="connsiteY9674" fmla="*/ 295399 h 2007826"/>
              <a:gd name="connsiteX9675" fmla="*/ 4163171 w 12192000"/>
              <a:gd name="connsiteY9675" fmla="*/ 297924 h 2007826"/>
              <a:gd name="connsiteX9676" fmla="*/ 4208286 w 12192000"/>
              <a:gd name="connsiteY9676" fmla="*/ 290779 h 2007826"/>
              <a:gd name="connsiteX9677" fmla="*/ 4216035 w 12192000"/>
              <a:gd name="connsiteY9677" fmla="*/ 291589 h 2007826"/>
              <a:gd name="connsiteX9678" fmla="*/ 4255984 w 12192000"/>
              <a:gd name="connsiteY9678" fmla="*/ 287159 h 2007826"/>
              <a:gd name="connsiteX9679" fmla="*/ 4288328 w 12192000"/>
              <a:gd name="connsiteY9679" fmla="*/ 282349 h 2007826"/>
              <a:gd name="connsiteX9680" fmla="*/ 4293307 w 12192000"/>
              <a:gd name="connsiteY9680" fmla="*/ 282301 h 2007826"/>
              <a:gd name="connsiteX9681" fmla="*/ 4341780 w 12192000"/>
              <a:gd name="connsiteY9681" fmla="*/ 276871 h 2007826"/>
              <a:gd name="connsiteX9682" fmla="*/ 4345532 w 12192000"/>
              <a:gd name="connsiteY9682" fmla="*/ 278157 h 2007826"/>
              <a:gd name="connsiteX9683" fmla="*/ 4406278 w 12192000"/>
              <a:gd name="connsiteY9683" fmla="*/ 271966 h 2007826"/>
              <a:gd name="connsiteX9684" fmla="*/ 4546848 w 12192000"/>
              <a:gd name="connsiteY9684" fmla="*/ 257581 h 2007826"/>
              <a:gd name="connsiteX9685" fmla="*/ 4549184 w 12192000"/>
              <a:gd name="connsiteY9685" fmla="*/ 259201 h 2007826"/>
              <a:gd name="connsiteX9686" fmla="*/ 4597055 w 12192000"/>
              <a:gd name="connsiteY9686" fmla="*/ 252056 h 2007826"/>
              <a:gd name="connsiteX9687" fmla="*/ 4602433 w 12192000"/>
              <a:gd name="connsiteY9687" fmla="*/ 254343 h 2007826"/>
              <a:gd name="connsiteX9688" fmla="*/ 4700478 w 12192000"/>
              <a:gd name="connsiteY9688" fmla="*/ 243007 h 2007826"/>
              <a:gd name="connsiteX9689" fmla="*/ 4700999 w 12192000"/>
              <a:gd name="connsiteY9689" fmla="*/ 245293 h 2007826"/>
              <a:gd name="connsiteX9690" fmla="*/ 4717228 w 12192000"/>
              <a:gd name="connsiteY9690" fmla="*/ 243578 h 2007826"/>
              <a:gd name="connsiteX9691" fmla="*/ 4771786 w 12192000"/>
              <a:gd name="connsiteY9691" fmla="*/ 240006 h 2007826"/>
              <a:gd name="connsiteX9692" fmla="*/ 4773500 w 12192000"/>
              <a:gd name="connsiteY9692" fmla="*/ 236291 h 2007826"/>
              <a:gd name="connsiteX9693" fmla="*/ 4778445 w 12192000"/>
              <a:gd name="connsiteY9693" fmla="*/ 240244 h 2007826"/>
              <a:gd name="connsiteX9694" fmla="*/ 4837526 w 12192000"/>
              <a:gd name="connsiteY9694" fmla="*/ 235053 h 2007826"/>
              <a:gd name="connsiteX9695" fmla="*/ 4914240 w 12192000"/>
              <a:gd name="connsiteY9695" fmla="*/ 230099 h 2007826"/>
              <a:gd name="connsiteX9696" fmla="*/ 4984209 w 12192000"/>
              <a:gd name="connsiteY9696" fmla="*/ 225717 h 2007826"/>
              <a:gd name="connsiteX9697" fmla="*/ 4999138 w 12192000"/>
              <a:gd name="connsiteY9697" fmla="*/ 224479 h 2007826"/>
              <a:gd name="connsiteX9698" fmla="*/ 5002668 w 12192000"/>
              <a:gd name="connsiteY9698" fmla="*/ 225765 h 2007826"/>
              <a:gd name="connsiteX9699" fmla="*/ 5087559 w 12192000"/>
              <a:gd name="connsiteY9699" fmla="*/ 218335 h 2007826"/>
              <a:gd name="connsiteX9700" fmla="*/ 5093264 w 12192000"/>
              <a:gd name="connsiteY9700" fmla="*/ 221240 h 2007826"/>
              <a:gd name="connsiteX9701" fmla="*/ 5174172 w 12192000"/>
              <a:gd name="connsiteY9701" fmla="*/ 215763 h 2007826"/>
              <a:gd name="connsiteX9702" fmla="*/ 5189919 w 12192000"/>
              <a:gd name="connsiteY9702" fmla="*/ 214858 h 2007826"/>
              <a:gd name="connsiteX9703" fmla="*/ 5192178 w 12192000"/>
              <a:gd name="connsiteY9703" fmla="*/ 216334 h 2007826"/>
              <a:gd name="connsiteX9704" fmla="*/ 5207790 w 12192000"/>
              <a:gd name="connsiteY9704" fmla="*/ 215143 h 2007826"/>
              <a:gd name="connsiteX9705" fmla="*/ 5304268 w 12192000"/>
              <a:gd name="connsiteY9705" fmla="*/ 210142 h 2007826"/>
              <a:gd name="connsiteX9706" fmla="*/ 5307433 w 12192000"/>
              <a:gd name="connsiteY9706" fmla="*/ 213429 h 2007826"/>
              <a:gd name="connsiteX9707" fmla="*/ 5315106 w 12192000"/>
              <a:gd name="connsiteY9707" fmla="*/ 207046 h 2007826"/>
              <a:gd name="connsiteX9708" fmla="*/ 5322869 w 12192000"/>
              <a:gd name="connsiteY9708" fmla="*/ 213429 h 2007826"/>
              <a:gd name="connsiteX9709" fmla="*/ 5327972 w 12192000"/>
              <a:gd name="connsiteY9709" fmla="*/ 207475 h 2007826"/>
              <a:gd name="connsiteX9710" fmla="*/ 5329719 w 12192000"/>
              <a:gd name="connsiteY9710" fmla="*/ 211667 h 2007826"/>
              <a:gd name="connsiteX9711" fmla="*/ 5413058 w 12192000"/>
              <a:gd name="connsiteY9711" fmla="*/ 205427 h 2007826"/>
              <a:gd name="connsiteX9712" fmla="*/ 5427435 w 12192000"/>
              <a:gd name="connsiteY9712" fmla="*/ 205903 h 2007826"/>
              <a:gd name="connsiteX9713" fmla="*/ 5474047 w 12192000"/>
              <a:gd name="connsiteY9713" fmla="*/ 204855 h 2007826"/>
              <a:gd name="connsiteX9714" fmla="*/ 5539276 w 12192000"/>
              <a:gd name="connsiteY9714" fmla="*/ 202807 h 2007826"/>
              <a:gd name="connsiteX9715" fmla="*/ 5545941 w 12192000"/>
              <a:gd name="connsiteY9715" fmla="*/ 201855 h 2007826"/>
              <a:gd name="connsiteX9716" fmla="*/ 5570462 w 12192000"/>
              <a:gd name="connsiteY9716" fmla="*/ 200855 h 2007826"/>
              <a:gd name="connsiteX9717" fmla="*/ 5575843 w 12192000"/>
              <a:gd name="connsiteY9717" fmla="*/ 202760 h 2007826"/>
              <a:gd name="connsiteX9718" fmla="*/ 5590648 w 12192000"/>
              <a:gd name="connsiteY9718" fmla="*/ 201950 h 2007826"/>
              <a:gd name="connsiteX9719" fmla="*/ 5593173 w 12192000"/>
              <a:gd name="connsiteY9719" fmla="*/ 198425 h 2007826"/>
              <a:gd name="connsiteX9720" fmla="*/ 5604076 w 12192000"/>
              <a:gd name="connsiteY9720" fmla="*/ 204141 h 2007826"/>
              <a:gd name="connsiteX9721" fmla="*/ 5605980 w 12192000"/>
              <a:gd name="connsiteY9721" fmla="*/ 200569 h 2007826"/>
              <a:gd name="connsiteX9722" fmla="*/ 5639546 w 12192000"/>
              <a:gd name="connsiteY9722" fmla="*/ 201140 h 2007826"/>
              <a:gd name="connsiteX9723" fmla="*/ 5908173 w 12192000"/>
              <a:gd name="connsiteY9723" fmla="*/ 196901 h 2007826"/>
              <a:gd name="connsiteX9724" fmla="*/ 5952594 w 12192000"/>
              <a:gd name="connsiteY9724" fmla="*/ 197330 h 2007826"/>
              <a:gd name="connsiteX9725" fmla="*/ 5966830 w 12192000"/>
              <a:gd name="connsiteY9725" fmla="*/ 197330 h 2007826"/>
              <a:gd name="connsiteX9726" fmla="*/ 5968068 w 12192000"/>
              <a:gd name="connsiteY9726" fmla="*/ 195568 h 2007826"/>
              <a:gd name="connsiteX9727" fmla="*/ 5985018 w 12192000"/>
              <a:gd name="connsiteY9727" fmla="*/ 196520 h 2007826"/>
              <a:gd name="connsiteX9728" fmla="*/ 5991160 w 12192000"/>
              <a:gd name="connsiteY9728" fmla="*/ 199473 h 2007826"/>
              <a:gd name="connsiteX9729" fmla="*/ 5999445 w 12192000"/>
              <a:gd name="connsiteY9729" fmla="*/ 193567 h 2007826"/>
              <a:gd name="connsiteX9730" fmla="*/ 6001063 w 12192000"/>
              <a:gd name="connsiteY9730" fmla="*/ 197092 h 2007826"/>
              <a:gd name="connsiteX9731" fmla="*/ 6019251 w 12192000"/>
              <a:gd name="connsiteY9731" fmla="*/ 197759 h 2007826"/>
              <a:gd name="connsiteX9732" fmla="*/ 6020727 w 12192000"/>
              <a:gd name="connsiteY9732" fmla="*/ 193472 h 2007826"/>
              <a:gd name="connsiteX9733" fmla="*/ 6029629 w 12192000"/>
              <a:gd name="connsiteY9733" fmla="*/ 200045 h 2007826"/>
              <a:gd name="connsiteX9734" fmla="*/ 6037391 w 12192000"/>
              <a:gd name="connsiteY9734" fmla="*/ 193520 h 2007826"/>
              <a:gd name="connsiteX9735" fmla="*/ 6039438 w 12192000"/>
              <a:gd name="connsiteY9735" fmla="*/ 196758 h 2007826"/>
              <a:gd name="connsiteX9736" fmla="*/ 6053627 w 12192000"/>
              <a:gd name="connsiteY9736" fmla="*/ 199283 h 2007826"/>
              <a:gd name="connsiteX9737" fmla="*/ 6059530 w 12192000"/>
              <a:gd name="connsiteY9737" fmla="*/ 195901 h 2007826"/>
              <a:gd name="connsiteX9738" fmla="*/ 6074909 w 12192000"/>
              <a:gd name="connsiteY9738" fmla="*/ 196997 h 2007826"/>
              <a:gd name="connsiteX9739" fmla="*/ 6097953 w 12192000"/>
              <a:gd name="connsiteY9739" fmla="*/ 196234 h 2007826"/>
              <a:gd name="connsiteX9740" fmla="*/ 6117622 w 12192000"/>
              <a:gd name="connsiteY9740" fmla="*/ 196854 h 2007826"/>
              <a:gd name="connsiteX9741" fmla="*/ 6129576 w 12192000"/>
              <a:gd name="connsiteY9741" fmla="*/ 193091 h 2007826"/>
              <a:gd name="connsiteX9742" fmla="*/ 6125480 w 12192000"/>
              <a:gd name="connsiteY9742" fmla="*/ 205237 h 2007826"/>
              <a:gd name="connsiteX9743" fmla="*/ 6135815 w 12192000"/>
              <a:gd name="connsiteY9743" fmla="*/ 194091 h 2007826"/>
              <a:gd name="connsiteX9744" fmla="*/ 6142530 w 12192000"/>
              <a:gd name="connsiteY9744" fmla="*/ 198711 h 2007826"/>
              <a:gd name="connsiteX9745" fmla="*/ 6152055 w 12192000"/>
              <a:gd name="connsiteY9745" fmla="*/ 193424 h 2007826"/>
              <a:gd name="connsiteX9746" fmla="*/ 6153246 w 12192000"/>
              <a:gd name="connsiteY9746" fmla="*/ 197997 h 2007826"/>
              <a:gd name="connsiteX9747" fmla="*/ 6170486 w 12192000"/>
              <a:gd name="connsiteY9747" fmla="*/ 197711 h 2007826"/>
              <a:gd name="connsiteX9748" fmla="*/ 6173867 w 12192000"/>
              <a:gd name="connsiteY9748" fmla="*/ 195091 h 2007826"/>
              <a:gd name="connsiteX9749" fmla="*/ 6189727 w 12192000"/>
              <a:gd name="connsiteY9749" fmla="*/ 194948 h 2007826"/>
              <a:gd name="connsiteX9750" fmla="*/ 6191917 w 12192000"/>
              <a:gd name="connsiteY9750" fmla="*/ 197663 h 2007826"/>
              <a:gd name="connsiteX9751" fmla="*/ 6208681 w 12192000"/>
              <a:gd name="connsiteY9751" fmla="*/ 197568 h 2007826"/>
              <a:gd name="connsiteX9752" fmla="*/ 6214539 w 12192000"/>
              <a:gd name="connsiteY9752" fmla="*/ 193377 h 2007826"/>
              <a:gd name="connsiteX9753" fmla="*/ 6216873 w 12192000"/>
              <a:gd name="connsiteY9753" fmla="*/ 203569 h 2007826"/>
              <a:gd name="connsiteX9754" fmla="*/ 6226541 w 12192000"/>
              <a:gd name="connsiteY9754" fmla="*/ 193805 h 2007826"/>
              <a:gd name="connsiteX9755" fmla="*/ 6232731 w 12192000"/>
              <a:gd name="connsiteY9755" fmla="*/ 199664 h 2007826"/>
              <a:gd name="connsiteX9756" fmla="*/ 6234827 w 12192000"/>
              <a:gd name="connsiteY9756" fmla="*/ 195330 h 2007826"/>
              <a:gd name="connsiteX9757" fmla="*/ 6251162 w 12192000"/>
              <a:gd name="connsiteY9757" fmla="*/ 197235 h 2007826"/>
              <a:gd name="connsiteX9758" fmla="*/ 6293882 w 12192000"/>
              <a:gd name="connsiteY9758" fmla="*/ 201950 h 2007826"/>
              <a:gd name="connsiteX9759" fmla="*/ 6300978 w 12192000"/>
              <a:gd name="connsiteY9759" fmla="*/ 197902 h 2007826"/>
              <a:gd name="connsiteX9760" fmla="*/ 6306979 w 12192000"/>
              <a:gd name="connsiteY9760" fmla="*/ 202045 h 2007826"/>
              <a:gd name="connsiteX9761" fmla="*/ 6332363 w 12192000"/>
              <a:gd name="connsiteY9761" fmla="*/ 199569 h 2007826"/>
              <a:gd name="connsiteX9762" fmla="*/ 6346555 w 12192000"/>
              <a:gd name="connsiteY9762" fmla="*/ 202141 h 2007826"/>
              <a:gd name="connsiteX9763" fmla="*/ 6351985 w 12192000"/>
              <a:gd name="connsiteY9763" fmla="*/ 199569 h 2007826"/>
              <a:gd name="connsiteX9764" fmla="*/ 6367272 w 12192000"/>
              <a:gd name="connsiteY9764" fmla="*/ 200759 h 2007826"/>
              <a:gd name="connsiteX9765" fmla="*/ 6367653 w 12192000"/>
              <a:gd name="connsiteY9765" fmla="*/ 202807 h 2007826"/>
              <a:gd name="connsiteX9766" fmla="*/ 6385227 w 12192000"/>
              <a:gd name="connsiteY9766" fmla="*/ 202664 h 2007826"/>
              <a:gd name="connsiteX9767" fmla="*/ 6391132 w 12192000"/>
              <a:gd name="connsiteY9767" fmla="*/ 197616 h 2007826"/>
              <a:gd name="connsiteX9768" fmla="*/ 6399657 w 12192000"/>
              <a:gd name="connsiteY9768" fmla="*/ 204284 h 2007826"/>
              <a:gd name="connsiteX9769" fmla="*/ 6401848 w 12192000"/>
              <a:gd name="connsiteY9769" fmla="*/ 198425 h 2007826"/>
              <a:gd name="connsiteX9770" fmla="*/ 6408992 w 12192000"/>
              <a:gd name="connsiteY9770" fmla="*/ 203046 h 2007826"/>
              <a:gd name="connsiteX9771" fmla="*/ 6500337 w 12192000"/>
              <a:gd name="connsiteY9771" fmla="*/ 207094 h 2007826"/>
              <a:gd name="connsiteX9772" fmla="*/ 6501717 w 12192000"/>
              <a:gd name="connsiteY9772" fmla="*/ 205237 h 2007826"/>
              <a:gd name="connsiteX9773" fmla="*/ 6519005 w 12192000"/>
              <a:gd name="connsiteY9773" fmla="*/ 205760 h 2007826"/>
              <a:gd name="connsiteX9774" fmla="*/ 6521149 w 12192000"/>
              <a:gd name="connsiteY9774" fmla="*/ 206951 h 2007826"/>
              <a:gd name="connsiteX9775" fmla="*/ 6538055 w 12192000"/>
              <a:gd name="connsiteY9775" fmla="*/ 207046 h 2007826"/>
              <a:gd name="connsiteX9776" fmla="*/ 6540151 w 12192000"/>
              <a:gd name="connsiteY9776" fmla="*/ 205237 h 2007826"/>
              <a:gd name="connsiteX9777" fmla="*/ 6555725 w 12192000"/>
              <a:gd name="connsiteY9777" fmla="*/ 206808 h 2007826"/>
              <a:gd name="connsiteX9778" fmla="*/ 6569726 w 12192000"/>
              <a:gd name="connsiteY9778" fmla="*/ 206570 h 2007826"/>
              <a:gd name="connsiteX9779" fmla="*/ 6637306 w 12192000"/>
              <a:gd name="connsiteY9779" fmla="*/ 211619 h 2007826"/>
              <a:gd name="connsiteX9780" fmla="*/ 6643688 w 12192000"/>
              <a:gd name="connsiteY9780" fmla="*/ 207189 h 2007826"/>
              <a:gd name="connsiteX9781" fmla="*/ 6652213 w 12192000"/>
              <a:gd name="connsiteY9781" fmla="*/ 213953 h 2007826"/>
              <a:gd name="connsiteX9782" fmla="*/ 6653356 w 12192000"/>
              <a:gd name="connsiteY9782" fmla="*/ 209761 h 2007826"/>
              <a:gd name="connsiteX9783" fmla="*/ 6676930 w 12192000"/>
              <a:gd name="connsiteY9783" fmla="*/ 211905 h 2007826"/>
              <a:gd name="connsiteX9784" fmla="*/ 6737842 w 12192000"/>
              <a:gd name="connsiteY9784" fmla="*/ 214715 h 2007826"/>
              <a:gd name="connsiteX9785" fmla="*/ 6750987 w 12192000"/>
              <a:gd name="connsiteY9785" fmla="*/ 216334 h 2007826"/>
              <a:gd name="connsiteX9786" fmla="*/ 6757035 w 12192000"/>
              <a:gd name="connsiteY9786" fmla="*/ 215429 h 2007826"/>
              <a:gd name="connsiteX9787" fmla="*/ 6770799 w 12192000"/>
              <a:gd name="connsiteY9787" fmla="*/ 214667 h 2007826"/>
              <a:gd name="connsiteX9788" fmla="*/ 6777514 w 12192000"/>
              <a:gd name="connsiteY9788" fmla="*/ 218430 h 2007826"/>
              <a:gd name="connsiteX9789" fmla="*/ 6783229 w 12192000"/>
              <a:gd name="connsiteY9789" fmla="*/ 214953 h 2007826"/>
              <a:gd name="connsiteX9790" fmla="*/ 6798374 w 12192000"/>
              <a:gd name="connsiteY9790" fmla="*/ 216096 h 2007826"/>
              <a:gd name="connsiteX9791" fmla="*/ 6860668 w 12192000"/>
              <a:gd name="connsiteY9791" fmla="*/ 220764 h 2007826"/>
              <a:gd name="connsiteX9792" fmla="*/ 6875288 w 12192000"/>
              <a:gd name="connsiteY9792" fmla="*/ 221097 h 2007826"/>
              <a:gd name="connsiteX9793" fmla="*/ 6941058 w 12192000"/>
              <a:gd name="connsiteY9793" fmla="*/ 225098 h 2007826"/>
              <a:gd name="connsiteX9794" fmla="*/ 7047738 w 12192000"/>
              <a:gd name="connsiteY9794" fmla="*/ 231195 h 2007826"/>
              <a:gd name="connsiteX9795" fmla="*/ 7049882 w 12192000"/>
              <a:gd name="connsiteY9795" fmla="*/ 226860 h 2007826"/>
              <a:gd name="connsiteX9796" fmla="*/ 7057978 w 12192000"/>
              <a:gd name="connsiteY9796" fmla="*/ 233576 h 2007826"/>
              <a:gd name="connsiteX9797" fmla="*/ 7064264 w 12192000"/>
              <a:gd name="connsiteY9797" fmla="*/ 229051 h 2007826"/>
              <a:gd name="connsiteX9798" fmla="*/ 7135511 w 12192000"/>
              <a:gd name="connsiteY9798" fmla="*/ 234910 h 2007826"/>
              <a:gd name="connsiteX9799" fmla="*/ 7141178 w 12192000"/>
              <a:gd name="connsiteY9799" fmla="*/ 234624 h 2007826"/>
              <a:gd name="connsiteX9800" fmla="*/ 7255336 w 12192000"/>
              <a:gd name="connsiteY9800" fmla="*/ 244245 h 2007826"/>
              <a:gd name="connsiteX9801" fmla="*/ 7274291 w 12192000"/>
              <a:gd name="connsiteY9801" fmla="*/ 244293 h 2007826"/>
              <a:gd name="connsiteX9802" fmla="*/ 7344204 w 12192000"/>
              <a:gd name="connsiteY9802" fmla="*/ 251151 h 2007826"/>
              <a:gd name="connsiteX9803" fmla="*/ 7350824 w 12192000"/>
              <a:gd name="connsiteY9803" fmla="*/ 248675 h 2007826"/>
              <a:gd name="connsiteX9804" fmla="*/ 7403593 w 12192000"/>
              <a:gd name="connsiteY9804" fmla="*/ 253866 h 2007826"/>
              <a:gd name="connsiteX9805" fmla="*/ 7450836 w 12192000"/>
              <a:gd name="connsiteY9805" fmla="*/ 258486 h 2007826"/>
              <a:gd name="connsiteX9806" fmla="*/ 7493794 w 12192000"/>
              <a:gd name="connsiteY9806" fmla="*/ 263059 h 2007826"/>
              <a:gd name="connsiteX9807" fmla="*/ 7502128 w 12192000"/>
              <a:gd name="connsiteY9807" fmla="*/ 262249 h 2007826"/>
              <a:gd name="connsiteX9808" fmla="*/ 7552135 w 12192000"/>
              <a:gd name="connsiteY9808" fmla="*/ 267584 h 2007826"/>
              <a:gd name="connsiteX9809" fmla="*/ 7565518 w 12192000"/>
              <a:gd name="connsiteY9809" fmla="*/ 268251 h 2007826"/>
              <a:gd name="connsiteX9810" fmla="*/ 7674436 w 12192000"/>
              <a:gd name="connsiteY9810" fmla="*/ 277157 h 2007826"/>
              <a:gd name="connsiteX9811" fmla="*/ 7725490 w 12192000"/>
              <a:gd name="connsiteY9811" fmla="*/ 282968 h 2007826"/>
              <a:gd name="connsiteX9812" fmla="*/ 7775544 w 12192000"/>
              <a:gd name="connsiteY9812" fmla="*/ 287731 h 2007826"/>
              <a:gd name="connsiteX9813" fmla="*/ 7780973 w 12192000"/>
              <a:gd name="connsiteY9813" fmla="*/ 285635 h 2007826"/>
              <a:gd name="connsiteX9814" fmla="*/ 7798403 w 12192000"/>
              <a:gd name="connsiteY9814" fmla="*/ 287779 h 2007826"/>
              <a:gd name="connsiteX9815" fmla="*/ 7814596 w 12192000"/>
              <a:gd name="connsiteY9815" fmla="*/ 287445 h 2007826"/>
              <a:gd name="connsiteX9816" fmla="*/ 7827074 w 12192000"/>
              <a:gd name="connsiteY9816" fmla="*/ 293399 h 2007826"/>
              <a:gd name="connsiteX9817" fmla="*/ 7833884 w 12192000"/>
              <a:gd name="connsiteY9817" fmla="*/ 290827 h 2007826"/>
              <a:gd name="connsiteX9818" fmla="*/ 7879270 w 12192000"/>
              <a:gd name="connsiteY9818" fmla="*/ 296685 h 2007826"/>
              <a:gd name="connsiteX9819" fmla="*/ 7954375 w 12192000"/>
              <a:gd name="connsiteY9819" fmla="*/ 303401 h 2007826"/>
              <a:gd name="connsiteX9820" fmla="*/ 8022384 w 12192000"/>
              <a:gd name="connsiteY9820" fmla="*/ 310927 h 2007826"/>
              <a:gd name="connsiteX9821" fmla="*/ 8621744 w 12192000"/>
              <a:gd name="connsiteY9821" fmla="*/ 377561 h 2007826"/>
              <a:gd name="connsiteX9822" fmla="*/ 9028081 w 12192000"/>
              <a:gd name="connsiteY9822" fmla="*/ 430620 h 2007826"/>
              <a:gd name="connsiteX9823" fmla="*/ 9122521 w 12192000"/>
              <a:gd name="connsiteY9823" fmla="*/ 440098 h 2007826"/>
              <a:gd name="connsiteX9824" fmla="*/ 9158192 w 12192000"/>
              <a:gd name="connsiteY9824" fmla="*/ 447338 h 2007826"/>
              <a:gd name="connsiteX9825" fmla="*/ 9154668 w 12192000"/>
              <a:gd name="connsiteY9825" fmla="*/ 434764 h 2007826"/>
              <a:gd name="connsiteX9826" fmla="*/ 9164669 w 12192000"/>
              <a:gd name="connsiteY9826" fmla="*/ 450958 h 2007826"/>
              <a:gd name="connsiteX9827" fmla="*/ 9192530 w 12192000"/>
              <a:gd name="connsiteY9827" fmla="*/ 445433 h 2007826"/>
              <a:gd name="connsiteX9828" fmla="*/ 9196006 w 12192000"/>
              <a:gd name="connsiteY9828" fmla="*/ 452386 h 2007826"/>
              <a:gd name="connsiteX9829" fmla="*/ 9196007 w 12192000"/>
              <a:gd name="connsiteY9829" fmla="*/ 452387 h 2007826"/>
              <a:gd name="connsiteX9830" fmla="*/ 9230677 w 12192000"/>
              <a:gd name="connsiteY9830" fmla="*/ 452625 h 2007826"/>
              <a:gd name="connsiteX9831" fmla="*/ 9224391 w 12192000"/>
              <a:gd name="connsiteY9831" fmla="*/ 461436 h 2007826"/>
              <a:gd name="connsiteX9832" fmla="*/ 9250966 w 12192000"/>
              <a:gd name="connsiteY9832" fmla="*/ 458722 h 2007826"/>
              <a:gd name="connsiteX9833" fmla="*/ 9287303 w 12192000"/>
              <a:gd name="connsiteY9833" fmla="*/ 465771 h 2007826"/>
              <a:gd name="connsiteX9834" fmla="*/ 9282779 w 12192000"/>
              <a:gd name="connsiteY9834" fmla="*/ 453959 h 2007826"/>
              <a:gd name="connsiteX9835" fmla="*/ 9294638 w 12192000"/>
              <a:gd name="connsiteY9835" fmla="*/ 469438 h 2007826"/>
              <a:gd name="connsiteX9836" fmla="*/ 9314212 w 12192000"/>
              <a:gd name="connsiteY9836" fmla="*/ 454673 h 2007826"/>
              <a:gd name="connsiteX9837" fmla="*/ 9322689 w 12192000"/>
              <a:gd name="connsiteY9837" fmla="*/ 472629 h 2007826"/>
              <a:gd name="connsiteX9838" fmla="*/ 9325927 w 12192000"/>
              <a:gd name="connsiteY9838" fmla="*/ 463675 h 2007826"/>
              <a:gd name="connsiteX9839" fmla="*/ 9337977 w 12192000"/>
              <a:gd name="connsiteY9839" fmla="*/ 466295 h 2007826"/>
              <a:gd name="connsiteX9840" fmla="*/ 9329690 w 12192000"/>
              <a:gd name="connsiteY9840" fmla="*/ 474344 h 2007826"/>
              <a:gd name="connsiteX9841" fmla="*/ 9347025 w 12192000"/>
              <a:gd name="connsiteY9841" fmla="*/ 472915 h 2007826"/>
              <a:gd name="connsiteX9842" fmla="*/ 9356312 w 12192000"/>
              <a:gd name="connsiteY9842" fmla="*/ 454340 h 2007826"/>
              <a:gd name="connsiteX9843" fmla="*/ 9355503 w 12192000"/>
              <a:gd name="connsiteY9843" fmla="*/ 477916 h 2007826"/>
              <a:gd name="connsiteX9844" fmla="*/ 9379125 w 12192000"/>
              <a:gd name="connsiteY9844" fmla="*/ 479393 h 2007826"/>
              <a:gd name="connsiteX9845" fmla="*/ 9370790 w 12192000"/>
              <a:gd name="connsiteY9845" fmla="*/ 473153 h 2007826"/>
              <a:gd name="connsiteX9846" fmla="*/ 9372219 w 12192000"/>
              <a:gd name="connsiteY9846" fmla="*/ 468533 h 2007826"/>
              <a:gd name="connsiteX9847" fmla="*/ 9392126 w 12192000"/>
              <a:gd name="connsiteY9847" fmla="*/ 480631 h 2007826"/>
              <a:gd name="connsiteX9848" fmla="*/ 9386316 w 12192000"/>
              <a:gd name="connsiteY9848" fmla="*/ 470153 h 2007826"/>
              <a:gd name="connsiteX9849" fmla="*/ 9403604 w 12192000"/>
              <a:gd name="connsiteY9849" fmla="*/ 474439 h 2007826"/>
              <a:gd name="connsiteX9850" fmla="*/ 9395413 w 12192000"/>
              <a:gd name="connsiteY9850" fmla="*/ 485346 h 2007826"/>
              <a:gd name="connsiteX9851" fmla="*/ 9409271 w 12192000"/>
              <a:gd name="connsiteY9851" fmla="*/ 479440 h 2007826"/>
              <a:gd name="connsiteX9852" fmla="*/ 9411081 w 12192000"/>
              <a:gd name="connsiteY9852" fmla="*/ 484441 h 2007826"/>
              <a:gd name="connsiteX9853" fmla="*/ 9428892 w 12192000"/>
              <a:gd name="connsiteY9853" fmla="*/ 476202 h 2007826"/>
              <a:gd name="connsiteX9854" fmla="*/ 9441370 w 12192000"/>
              <a:gd name="connsiteY9854" fmla="*/ 492348 h 2007826"/>
              <a:gd name="connsiteX9855" fmla="*/ 9439846 w 12192000"/>
              <a:gd name="connsiteY9855" fmla="*/ 478440 h 2007826"/>
              <a:gd name="connsiteX9856" fmla="*/ 9452848 w 12192000"/>
              <a:gd name="connsiteY9856" fmla="*/ 487585 h 2007826"/>
              <a:gd name="connsiteX9857" fmla="*/ 9455611 w 12192000"/>
              <a:gd name="connsiteY9857" fmla="*/ 477630 h 2007826"/>
              <a:gd name="connsiteX9858" fmla="*/ 9465326 w 12192000"/>
              <a:gd name="connsiteY9858" fmla="*/ 494063 h 2007826"/>
              <a:gd name="connsiteX9859" fmla="*/ 9480328 w 12192000"/>
              <a:gd name="connsiteY9859" fmla="*/ 483965 h 2007826"/>
              <a:gd name="connsiteX9860" fmla="*/ 9488853 w 12192000"/>
              <a:gd name="connsiteY9860" fmla="*/ 491157 h 2007826"/>
              <a:gd name="connsiteX9861" fmla="*/ 9506664 w 12192000"/>
              <a:gd name="connsiteY9861" fmla="*/ 499159 h 2007826"/>
              <a:gd name="connsiteX9862" fmla="*/ 9506093 w 12192000"/>
              <a:gd name="connsiteY9862" fmla="*/ 487776 h 2007826"/>
              <a:gd name="connsiteX9863" fmla="*/ 9516952 w 12192000"/>
              <a:gd name="connsiteY9863" fmla="*/ 496968 h 2007826"/>
              <a:gd name="connsiteX9864" fmla="*/ 9537764 w 12192000"/>
              <a:gd name="connsiteY9864" fmla="*/ 494063 h 2007826"/>
              <a:gd name="connsiteX9865" fmla="*/ 9540954 w 12192000"/>
              <a:gd name="connsiteY9865" fmla="*/ 503970 h 2007826"/>
              <a:gd name="connsiteX9866" fmla="*/ 9546812 w 12192000"/>
              <a:gd name="connsiteY9866" fmla="*/ 493682 h 2007826"/>
              <a:gd name="connsiteX9867" fmla="*/ 9555528 w 12192000"/>
              <a:gd name="connsiteY9867" fmla="*/ 501588 h 2007826"/>
              <a:gd name="connsiteX9868" fmla="*/ 9609058 w 12192000"/>
              <a:gd name="connsiteY9868" fmla="*/ 507732 h 2007826"/>
              <a:gd name="connsiteX9869" fmla="*/ 9633061 w 12192000"/>
              <a:gd name="connsiteY9869" fmla="*/ 511448 h 2007826"/>
              <a:gd name="connsiteX9870" fmla="*/ 9736788 w 12192000"/>
              <a:gd name="connsiteY9870" fmla="*/ 529642 h 2007826"/>
              <a:gd name="connsiteX9871" fmla="*/ 9773555 w 12192000"/>
              <a:gd name="connsiteY9871" fmla="*/ 532833 h 2007826"/>
              <a:gd name="connsiteX9872" fmla="*/ 9772269 w 12192000"/>
              <a:gd name="connsiteY9872" fmla="*/ 537596 h 2007826"/>
              <a:gd name="connsiteX9873" fmla="*/ 9789700 w 12192000"/>
              <a:gd name="connsiteY9873" fmla="*/ 539882 h 2007826"/>
              <a:gd name="connsiteX9874" fmla="*/ 9795463 w 12192000"/>
              <a:gd name="connsiteY9874" fmla="*/ 537549 h 2007826"/>
              <a:gd name="connsiteX9875" fmla="*/ 9827895 w 12192000"/>
              <a:gd name="connsiteY9875" fmla="*/ 548932 h 2007826"/>
              <a:gd name="connsiteX9876" fmla="*/ 9833990 w 12192000"/>
              <a:gd name="connsiteY9876" fmla="*/ 546503 h 2007826"/>
              <a:gd name="connsiteX9877" fmla="*/ 9942957 w 12192000"/>
              <a:gd name="connsiteY9877" fmla="*/ 564031 h 2007826"/>
              <a:gd name="connsiteX9878" fmla="*/ 9972580 w 12192000"/>
              <a:gd name="connsiteY9878" fmla="*/ 571318 h 2007826"/>
              <a:gd name="connsiteX9879" fmla="*/ 9990439 w 12192000"/>
              <a:gd name="connsiteY9879" fmla="*/ 552552 h 2007826"/>
              <a:gd name="connsiteX9880" fmla="*/ 9998344 w 12192000"/>
              <a:gd name="connsiteY9880" fmla="*/ 561697 h 2007826"/>
              <a:gd name="connsiteX9881" fmla="*/ 10012156 w 12192000"/>
              <a:gd name="connsiteY9881" fmla="*/ 554171 h 2007826"/>
              <a:gd name="connsiteX9882" fmla="*/ 10006203 w 12192000"/>
              <a:gd name="connsiteY9882" fmla="*/ 569508 h 2007826"/>
              <a:gd name="connsiteX9883" fmla="*/ 9985106 w 12192000"/>
              <a:gd name="connsiteY9883" fmla="*/ 570461 h 2007826"/>
              <a:gd name="connsiteX9884" fmla="*/ 10041493 w 12192000"/>
              <a:gd name="connsiteY9884" fmla="*/ 568508 h 2007826"/>
              <a:gd name="connsiteX9885" fmla="*/ 10024586 w 12192000"/>
              <a:gd name="connsiteY9885" fmla="*/ 575748 h 2007826"/>
              <a:gd name="connsiteX9886" fmla="*/ 10025776 w 12192000"/>
              <a:gd name="connsiteY9886" fmla="*/ 564126 h 2007826"/>
              <a:gd name="connsiteX9887" fmla="*/ 10014013 w 12192000"/>
              <a:gd name="connsiteY9887" fmla="*/ 571890 h 2007826"/>
              <a:gd name="connsiteX9888" fmla="*/ 10015299 w 12192000"/>
              <a:gd name="connsiteY9888" fmla="*/ 556839 h 2007826"/>
              <a:gd name="connsiteX9889" fmla="*/ 10036540 w 12192000"/>
              <a:gd name="connsiteY9889" fmla="*/ 563983 h 2007826"/>
              <a:gd name="connsiteX9890" fmla="*/ 10051066 w 12192000"/>
              <a:gd name="connsiteY9890" fmla="*/ 568222 h 2007826"/>
              <a:gd name="connsiteX9891" fmla="*/ 10065925 w 12192000"/>
              <a:gd name="connsiteY9891" fmla="*/ 572937 h 2007826"/>
              <a:gd name="connsiteX9892" fmla="*/ 10075830 w 12192000"/>
              <a:gd name="connsiteY9892" fmla="*/ 569127 h 2007826"/>
              <a:gd name="connsiteX9893" fmla="*/ 10066020 w 12192000"/>
              <a:gd name="connsiteY9893" fmla="*/ 591799 h 2007826"/>
              <a:gd name="connsiteX9894" fmla="*/ 10084737 w 12192000"/>
              <a:gd name="connsiteY9894" fmla="*/ 591084 h 2007826"/>
              <a:gd name="connsiteX9895" fmla="*/ 10103167 w 12192000"/>
              <a:gd name="connsiteY9895" fmla="*/ 596847 h 2007826"/>
              <a:gd name="connsiteX9896" fmla="*/ 10137077 w 12192000"/>
              <a:gd name="connsiteY9896" fmla="*/ 601182 h 2007826"/>
              <a:gd name="connsiteX9897" fmla="*/ 10156031 w 12192000"/>
              <a:gd name="connsiteY9897" fmla="*/ 606373 h 2007826"/>
              <a:gd name="connsiteX9898" fmla="*/ 10210609 w 12192000"/>
              <a:gd name="connsiteY9898" fmla="*/ 610851 h 2007826"/>
              <a:gd name="connsiteX9899" fmla="*/ 10205513 w 12192000"/>
              <a:gd name="connsiteY9899" fmla="*/ 617376 h 2007826"/>
              <a:gd name="connsiteX9900" fmla="*/ 10234565 w 12192000"/>
              <a:gd name="connsiteY9900" fmla="*/ 621567 h 2007826"/>
              <a:gd name="connsiteX9901" fmla="*/ 10298811 w 12192000"/>
              <a:gd name="connsiteY9901" fmla="*/ 634570 h 2007826"/>
              <a:gd name="connsiteX9902" fmla="*/ 10361914 w 12192000"/>
              <a:gd name="connsiteY9902" fmla="*/ 646097 h 2007826"/>
              <a:gd name="connsiteX9903" fmla="*/ 10378154 w 12192000"/>
              <a:gd name="connsiteY9903" fmla="*/ 625235 h 2007826"/>
              <a:gd name="connsiteX9904" fmla="*/ 10370296 w 12192000"/>
              <a:gd name="connsiteY9904" fmla="*/ 647383 h 2007826"/>
              <a:gd name="connsiteX9905" fmla="*/ 10428541 w 12192000"/>
              <a:gd name="connsiteY9905" fmla="*/ 660766 h 2007826"/>
              <a:gd name="connsiteX9906" fmla="*/ 10442781 w 12192000"/>
              <a:gd name="connsiteY9906" fmla="*/ 640571 h 2007826"/>
              <a:gd name="connsiteX9907" fmla="*/ 10433828 w 12192000"/>
              <a:gd name="connsiteY9907" fmla="*/ 664958 h 2007826"/>
              <a:gd name="connsiteX9908" fmla="*/ 10462546 w 12192000"/>
              <a:gd name="connsiteY9908" fmla="*/ 664815 h 2007826"/>
              <a:gd name="connsiteX9909" fmla="*/ 10448211 w 12192000"/>
              <a:gd name="connsiteY9909" fmla="*/ 653289 h 2007826"/>
              <a:gd name="connsiteX9910" fmla="*/ 10449163 w 12192000"/>
              <a:gd name="connsiteY9910" fmla="*/ 646430 h 2007826"/>
              <a:gd name="connsiteX9911" fmla="*/ 10469261 w 12192000"/>
              <a:gd name="connsiteY9911" fmla="*/ 651193 h 2007826"/>
              <a:gd name="connsiteX9912" fmla="*/ 10462070 w 12192000"/>
              <a:gd name="connsiteY9912" fmla="*/ 671626 h 2007826"/>
              <a:gd name="connsiteX9913" fmla="*/ 10473167 w 12192000"/>
              <a:gd name="connsiteY9913" fmla="*/ 663719 h 2007826"/>
              <a:gd name="connsiteX9914" fmla="*/ 10496884 w 12192000"/>
              <a:gd name="connsiteY9914" fmla="*/ 676151 h 2007826"/>
              <a:gd name="connsiteX9915" fmla="*/ 10502932 w 12192000"/>
              <a:gd name="connsiteY9915" fmla="*/ 657956 h 2007826"/>
              <a:gd name="connsiteX9916" fmla="*/ 10536270 w 12192000"/>
              <a:gd name="connsiteY9916" fmla="*/ 665148 h 2007826"/>
              <a:gd name="connsiteX9917" fmla="*/ 10528649 w 12192000"/>
              <a:gd name="connsiteY9917" fmla="*/ 686010 h 2007826"/>
              <a:gd name="connsiteX9918" fmla="*/ 10539556 w 12192000"/>
              <a:gd name="connsiteY9918" fmla="*/ 678961 h 2007826"/>
              <a:gd name="connsiteX9919" fmla="*/ 10539222 w 12192000"/>
              <a:gd name="connsiteY9919" fmla="*/ 663577 h 2007826"/>
              <a:gd name="connsiteX9920" fmla="*/ 10542698 w 12192000"/>
              <a:gd name="connsiteY9920" fmla="*/ 687487 h 2007826"/>
              <a:gd name="connsiteX9921" fmla="*/ 10564416 w 12192000"/>
              <a:gd name="connsiteY9921" fmla="*/ 668244 h 2007826"/>
              <a:gd name="connsiteX9922" fmla="*/ 10552271 w 12192000"/>
              <a:gd name="connsiteY9922" fmla="*/ 691154 h 2007826"/>
              <a:gd name="connsiteX9923" fmla="*/ 10569178 w 12192000"/>
              <a:gd name="connsiteY9923" fmla="*/ 683248 h 2007826"/>
              <a:gd name="connsiteX9924" fmla="*/ 10581418 w 12192000"/>
              <a:gd name="connsiteY9924" fmla="*/ 691202 h 2007826"/>
              <a:gd name="connsiteX9925" fmla="*/ 10576322 w 12192000"/>
              <a:gd name="connsiteY9925" fmla="*/ 682295 h 2007826"/>
              <a:gd name="connsiteX9926" fmla="*/ 10568369 w 12192000"/>
              <a:gd name="connsiteY9926" fmla="*/ 678532 h 2007826"/>
              <a:gd name="connsiteX9927" fmla="*/ 10567463 w 12192000"/>
              <a:gd name="connsiteY9927" fmla="*/ 671102 h 2007826"/>
              <a:gd name="connsiteX9928" fmla="*/ 10587276 w 12192000"/>
              <a:gd name="connsiteY9928" fmla="*/ 677103 h 2007826"/>
              <a:gd name="connsiteX9929" fmla="*/ 10589752 w 12192000"/>
              <a:gd name="connsiteY9929" fmla="*/ 695869 h 2007826"/>
              <a:gd name="connsiteX9930" fmla="*/ 10601563 w 12192000"/>
              <a:gd name="connsiteY9930" fmla="*/ 676056 h 2007826"/>
              <a:gd name="connsiteX9931" fmla="*/ 10596181 w 12192000"/>
              <a:gd name="connsiteY9931" fmla="*/ 701490 h 2007826"/>
              <a:gd name="connsiteX9932" fmla="*/ 10607944 w 12192000"/>
              <a:gd name="connsiteY9932" fmla="*/ 680009 h 2007826"/>
              <a:gd name="connsiteX9933" fmla="*/ 10616042 w 12192000"/>
              <a:gd name="connsiteY9933" fmla="*/ 679914 h 2007826"/>
              <a:gd name="connsiteX9934" fmla="*/ 10610564 w 12192000"/>
              <a:gd name="connsiteY9934" fmla="*/ 701918 h 2007826"/>
              <a:gd name="connsiteX9935" fmla="*/ 10623328 w 12192000"/>
              <a:gd name="connsiteY9935" fmla="*/ 684391 h 2007826"/>
              <a:gd name="connsiteX9936" fmla="*/ 10631234 w 12192000"/>
              <a:gd name="connsiteY9936" fmla="*/ 689154 h 2007826"/>
              <a:gd name="connsiteX9937" fmla="*/ 10640759 w 12192000"/>
              <a:gd name="connsiteY9937" fmla="*/ 686153 h 2007826"/>
              <a:gd name="connsiteX9938" fmla="*/ 10635139 w 12192000"/>
              <a:gd name="connsiteY9938" fmla="*/ 704109 h 2007826"/>
              <a:gd name="connsiteX9939" fmla="*/ 10643806 w 12192000"/>
              <a:gd name="connsiteY9939" fmla="*/ 703728 h 2007826"/>
              <a:gd name="connsiteX9940" fmla="*/ 10645092 w 12192000"/>
              <a:gd name="connsiteY9940" fmla="*/ 687153 h 2007826"/>
              <a:gd name="connsiteX9941" fmla="*/ 10655380 w 12192000"/>
              <a:gd name="connsiteY9941" fmla="*/ 693393 h 2007826"/>
              <a:gd name="connsiteX9942" fmla="*/ 10647616 w 12192000"/>
              <a:gd name="connsiteY9942" fmla="*/ 708396 h 2007826"/>
              <a:gd name="connsiteX9943" fmla="*/ 10658904 w 12192000"/>
              <a:gd name="connsiteY9943" fmla="*/ 708587 h 2007826"/>
              <a:gd name="connsiteX9944" fmla="*/ 10656808 w 12192000"/>
              <a:gd name="connsiteY9944" fmla="*/ 694536 h 2007826"/>
              <a:gd name="connsiteX9945" fmla="*/ 10669095 w 12192000"/>
              <a:gd name="connsiteY9945" fmla="*/ 692154 h 2007826"/>
              <a:gd name="connsiteX9946" fmla="*/ 10662285 w 12192000"/>
              <a:gd name="connsiteY9946" fmla="*/ 714493 h 2007826"/>
              <a:gd name="connsiteX9947" fmla="*/ 10672762 w 12192000"/>
              <a:gd name="connsiteY9947" fmla="*/ 707491 h 2007826"/>
              <a:gd name="connsiteX9948" fmla="*/ 10672762 w 12192000"/>
              <a:gd name="connsiteY9948" fmla="*/ 693059 h 2007826"/>
              <a:gd name="connsiteX9949" fmla="*/ 10681669 w 12192000"/>
              <a:gd name="connsiteY9949" fmla="*/ 699585 h 2007826"/>
              <a:gd name="connsiteX9950" fmla="*/ 10676620 w 12192000"/>
              <a:gd name="connsiteY9950" fmla="*/ 715731 h 2007826"/>
              <a:gd name="connsiteX9951" fmla="*/ 10688574 w 12192000"/>
              <a:gd name="connsiteY9951" fmla="*/ 699442 h 2007826"/>
              <a:gd name="connsiteX9952" fmla="*/ 10707386 w 12192000"/>
              <a:gd name="connsiteY9952" fmla="*/ 705538 h 2007826"/>
              <a:gd name="connsiteX9953" fmla="*/ 10701385 w 12192000"/>
              <a:gd name="connsiteY9953" fmla="*/ 718303 h 2007826"/>
              <a:gd name="connsiteX9954" fmla="*/ 10710624 w 12192000"/>
              <a:gd name="connsiteY9954" fmla="*/ 718017 h 2007826"/>
              <a:gd name="connsiteX9955" fmla="*/ 10711435 w 12192000"/>
              <a:gd name="connsiteY9955" fmla="*/ 700728 h 2007826"/>
              <a:gd name="connsiteX9956" fmla="*/ 10715816 w 12192000"/>
              <a:gd name="connsiteY9956" fmla="*/ 725305 h 2007826"/>
              <a:gd name="connsiteX9957" fmla="*/ 10727436 w 12192000"/>
              <a:gd name="connsiteY9957" fmla="*/ 706681 h 2007826"/>
              <a:gd name="connsiteX9958" fmla="*/ 10730008 w 12192000"/>
              <a:gd name="connsiteY9958" fmla="*/ 730449 h 2007826"/>
              <a:gd name="connsiteX9959" fmla="*/ 10741485 w 12192000"/>
              <a:gd name="connsiteY9959" fmla="*/ 712111 h 2007826"/>
              <a:gd name="connsiteX9960" fmla="*/ 10748819 w 12192000"/>
              <a:gd name="connsiteY9960" fmla="*/ 712635 h 2007826"/>
              <a:gd name="connsiteX9961" fmla="*/ 10742391 w 12192000"/>
              <a:gd name="connsiteY9961" fmla="*/ 730496 h 2007826"/>
              <a:gd name="connsiteX9962" fmla="*/ 10755534 w 12192000"/>
              <a:gd name="connsiteY9962" fmla="*/ 714350 h 2007826"/>
              <a:gd name="connsiteX9963" fmla="*/ 10774013 w 12192000"/>
              <a:gd name="connsiteY9963" fmla="*/ 719970 h 2007826"/>
              <a:gd name="connsiteX9964" fmla="*/ 10767583 w 12192000"/>
              <a:gd name="connsiteY9964" fmla="*/ 732735 h 2007826"/>
              <a:gd name="connsiteX9965" fmla="*/ 10775585 w 12192000"/>
              <a:gd name="connsiteY9965" fmla="*/ 732259 h 2007826"/>
              <a:gd name="connsiteX9966" fmla="*/ 10778537 w 12192000"/>
              <a:gd name="connsiteY9966" fmla="*/ 720637 h 2007826"/>
              <a:gd name="connsiteX9967" fmla="*/ 10782966 w 12192000"/>
              <a:gd name="connsiteY9967" fmla="*/ 740070 h 2007826"/>
              <a:gd name="connsiteX9968" fmla="*/ 10795492 w 12192000"/>
              <a:gd name="connsiteY9968" fmla="*/ 720542 h 2007826"/>
              <a:gd name="connsiteX9969" fmla="*/ 10797017 w 12192000"/>
              <a:gd name="connsiteY9969" fmla="*/ 744642 h 2007826"/>
              <a:gd name="connsiteX9970" fmla="*/ 10809303 w 12192000"/>
              <a:gd name="connsiteY9970" fmla="*/ 725686 h 2007826"/>
              <a:gd name="connsiteX9971" fmla="*/ 10812304 w 12192000"/>
              <a:gd name="connsiteY9971" fmla="*/ 743594 h 2007826"/>
              <a:gd name="connsiteX9972" fmla="*/ 10825401 w 12192000"/>
              <a:gd name="connsiteY9972" fmla="*/ 725162 h 2007826"/>
              <a:gd name="connsiteX9973" fmla="*/ 10823210 w 12192000"/>
              <a:gd name="connsiteY9973" fmla="*/ 746309 h 2007826"/>
              <a:gd name="connsiteX9974" fmla="*/ 10842927 w 12192000"/>
              <a:gd name="connsiteY9974" fmla="*/ 750596 h 2007826"/>
              <a:gd name="connsiteX9975" fmla="*/ 10854976 w 12192000"/>
              <a:gd name="connsiteY9975" fmla="*/ 733021 h 2007826"/>
              <a:gd name="connsiteX9976" fmla="*/ 10849118 w 12192000"/>
              <a:gd name="connsiteY9976" fmla="*/ 751977 h 2007826"/>
              <a:gd name="connsiteX9977" fmla="*/ 10857976 w 12192000"/>
              <a:gd name="connsiteY9977" fmla="*/ 751263 h 2007826"/>
              <a:gd name="connsiteX9978" fmla="*/ 10859977 w 12192000"/>
              <a:gd name="connsiteY9978" fmla="*/ 734116 h 2007826"/>
              <a:gd name="connsiteX9979" fmla="*/ 10865548 w 12192000"/>
              <a:gd name="connsiteY9979" fmla="*/ 759217 h 2007826"/>
              <a:gd name="connsiteX9980" fmla="*/ 10876312 w 12192000"/>
              <a:gd name="connsiteY9980" fmla="*/ 740165 h 2007826"/>
              <a:gd name="connsiteX9981" fmla="*/ 10878836 w 12192000"/>
              <a:gd name="connsiteY9981" fmla="*/ 758979 h 2007826"/>
              <a:gd name="connsiteX9982" fmla="*/ 10888932 w 12192000"/>
              <a:gd name="connsiteY9982" fmla="*/ 745595 h 2007826"/>
              <a:gd name="connsiteX9983" fmla="*/ 10894076 w 12192000"/>
              <a:gd name="connsiteY9983" fmla="*/ 751406 h 2007826"/>
              <a:gd name="connsiteX9984" fmla="*/ 10905459 w 12192000"/>
              <a:gd name="connsiteY9984" fmla="*/ 744928 h 2007826"/>
              <a:gd name="connsiteX9985" fmla="*/ 10906316 w 12192000"/>
              <a:gd name="connsiteY9985" fmla="*/ 765790 h 2007826"/>
              <a:gd name="connsiteX9986" fmla="*/ 10910506 w 12192000"/>
              <a:gd name="connsiteY9986" fmla="*/ 765695 h 2007826"/>
              <a:gd name="connsiteX9987" fmla="*/ 10912030 w 12192000"/>
              <a:gd name="connsiteY9987" fmla="*/ 748548 h 2007826"/>
              <a:gd name="connsiteX9988" fmla="*/ 10918841 w 12192000"/>
              <a:gd name="connsiteY9988" fmla="*/ 766028 h 2007826"/>
              <a:gd name="connsiteX9989" fmla="*/ 10924746 w 12192000"/>
              <a:gd name="connsiteY9989" fmla="*/ 765647 h 2007826"/>
              <a:gd name="connsiteX9990" fmla="*/ 10925413 w 12192000"/>
              <a:gd name="connsiteY9990" fmla="*/ 755359 h 2007826"/>
              <a:gd name="connsiteX9991" fmla="*/ 10935891 w 12192000"/>
              <a:gd name="connsiteY9991" fmla="*/ 760551 h 2007826"/>
              <a:gd name="connsiteX9992" fmla="*/ 10928985 w 12192000"/>
              <a:gd name="connsiteY9992" fmla="*/ 772744 h 2007826"/>
              <a:gd name="connsiteX9993" fmla="*/ 10939510 w 12192000"/>
              <a:gd name="connsiteY9993" fmla="*/ 753311 h 2007826"/>
              <a:gd name="connsiteX9994" fmla="*/ 10946034 w 12192000"/>
              <a:gd name="connsiteY9994" fmla="*/ 776507 h 2007826"/>
              <a:gd name="connsiteX9995" fmla="*/ 10958131 w 12192000"/>
              <a:gd name="connsiteY9995" fmla="*/ 758788 h 2007826"/>
              <a:gd name="connsiteX9996" fmla="*/ 10959417 w 12192000"/>
              <a:gd name="connsiteY9996" fmla="*/ 776840 h 2007826"/>
              <a:gd name="connsiteX9997" fmla="*/ 10972514 w 12192000"/>
              <a:gd name="connsiteY9997" fmla="*/ 761741 h 2007826"/>
              <a:gd name="connsiteX9998" fmla="*/ 10973134 w 12192000"/>
              <a:gd name="connsiteY9998" fmla="*/ 782984 h 2007826"/>
              <a:gd name="connsiteX9999" fmla="*/ 10980516 w 12192000"/>
              <a:gd name="connsiteY9999" fmla="*/ 763742 h 2007826"/>
              <a:gd name="connsiteX10000" fmla="*/ 10990564 w 12192000"/>
              <a:gd name="connsiteY10000" fmla="*/ 786842 h 2007826"/>
              <a:gd name="connsiteX10001" fmla="*/ 10992993 w 12192000"/>
              <a:gd name="connsiteY10001" fmla="*/ 767838 h 2007826"/>
              <a:gd name="connsiteX10002" fmla="*/ 10999851 w 12192000"/>
              <a:gd name="connsiteY10002" fmla="*/ 785890 h 2007826"/>
              <a:gd name="connsiteX10003" fmla="*/ 11009614 w 12192000"/>
              <a:gd name="connsiteY10003" fmla="*/ 770267 h 2007826"/>
              <a:gd name="connsiteX10004" fmla="*/ 11014806 w 12192000"/>
              <a:gd name="connsiteY10004" fmla="*/ 782270 h 2007826"/>
              <a:gd name="connsiteX10005" fmla="*/ 11010709 w 12192000"/>
              <a:gd name="connsiteY10005" fmla="*/ 791891 h 2007826"/>
              <a:gd name="connsiteX10006" fmla="*/ 11021044 w 12192000"/>
              <a:gd name="connsiteY10006" fmla="*/ 773125 h 2007826"/>
              <a:gd name="connsiteX10007" fmla="*/ 11027235 w 12192000"/>
              <a:gd name="connsiteY10007" fmla="*/ 785223 h 2007826"/>
              <a:gd name="connsiteX10008" fmla="*/ 11039618 w 12192000"/>
              <a:gd name="connsiteY10008" fmla="*/ 780126 h 2007826"/>
              <a:gd name="connsiteX10009" fmla="*/ 11038046 w 12192000"/>
              <a:gd name="connsiteY10009" fmla="*/ 795654 h 2007826"/>
              <a:gd name="connsiteX10010" fmla="*/ 11048381 w 12192000"/>
              <a:gd name="connsiteY10010" fmla="*/ 782222 h 2007826"/>
              <a:gd name="connsiteX10011" fmla="*/ 11058001 w 12192000"/>
              <a:gd name="connsiteY10011" fmla="*/ 800940 h 2007826"/>
              <a:gd name="connsiteX10012" fmla="*/ 11060145 w 12192000"/>
              <a:gd name="connsiteY10012" fmla="*/ 782746 h 2007826"/>
              <a:gd name="connsiteX10013" fmla="*/ 11071670 w 12192000"/>
              <a:gd name="connsiteY10013" fmla="*/ 806037 h 2007826"/>
              <a:gd name="connsiteX10014" fmla="*/ 11072431 w 12192000"/>
              <a:gd name="connsiteY10014" fmla="*/ 788462 h 2007826"/>
              <a:gd name="connsiteX10015" fmla="*/ 11091481 w 12192000"/>
              <a:gd name="connsiteY10015" fmla="*/ 796082 h 2007826"/>
              <a:gd name="connsiteX10016" fmla="*/ 11094910 w 12192000"/>
              <a:gd name="connsiteY10016" fmla="*/ 808228 h 2007826"/>
              <a:gd name="connsiteX10017" fmla="*/ 11103912 w 12192000"/>
              <a:gd name="connsiteY10017" fmla="*/ 792129 h 2007826"/>
              <a:gd name="connsiteX10018" fmla="*/ 11105816 w 12192000"/>
              <a:gd name="connsiteY10018" fmla="*/ 804751 h 2007826"/>
              <a:gd name="connsiteX10019" fmla="*/ 11114198 w 12192000"/>
              <a:gd name="connsiteY10019" fmla="*/ 799607 h 2007826"/>
              <a:gd name="connsiteX10020" fmla="*/ 11120724 w 12192000"/>
              <a:gd name="connsiteY10020" fmla="*/ 806227 h 2007826"/>
              <a:gd name="connsiteX10021" fmla="*/ 11140869 w 12192000"/>
              <a:gd name="connsiteY10021" fmla="*/ 813515 h 2007826"/>
              <a:gd name="connsiteX10022" fmla="*/ 11140012 w 12192000"/>
              <a:gd name="connsiteY10022" fmla="*/ 801512 h 2007826"/>
              <a:gd name="connsiteX10023" fmla="*/ 11152060 w 12192000"/>
              <a:gd name="connsiteY10023" fmla="*/ 824279 h 2007826"/>
              <a:gd name="connsiteX10024" fmla="*/ 11155538 w 12192000"/>
              <a:gd name="connsiteY10024" fmla="*/ 805799 h 2007826"/>
              <a:gd name="connsiteX10025" fmla="*/ 11158490 w 12192000"/>
              <a:gd name="connsiteY10025" fmla="*/ 816087 h 2007826"/>
              <a:gd name="connsiteX10026" fmla="*/ 11184588 w 12192000"/>
              <a:gd name="connsiteY10026" fmla="*/ 823660 h 2007826"/>
              <a:gd name="connsiteX10027" fmla="*/ 11179016 w 12192000"/>
              <a:gd name="connsiteY10027" fmla="*/ 815896 h 2007826"/>
              <a:gd name="connsiteX10028" fmla="*/ 11183827 w 12192000"/>
              <a:gd name="connsiteY10028" fmla="*/ 812657 h 2007826"/>
              <a:gd name="connsiteX10029" fmla="*/ 11189017 w 12192000"/>
              <a:gd name="connsiteY10029" fmla="*/ 829947 h 2007826"/>
              <a:gd name="connsiteX10030" fmla="*/ 11208162 w 12192000"/>
              <a:gd name="connsiteY10030" fmla="*/ 825375 h 2007826"/>
              <a:gd name="connsiteX10031" fmla="*/ 11252120 w 12192000"/>
              <a:gd name="connsiteY10031" fmla="*/ 833376 h 2007826"/>
              <a:gd name="connsiteX10032" fmla="*/ 11249787 w 12192000"/>
              <a:gd name="connsiteY10032" fmla="*/ 840807 h 2007826"/>
              <a:gd name="connsiteX10033" fmla="*/ 11284648 w 12192000"/>
              <a:gd name="connsiteY10033" fmla="*/ 849809 h 2007826"/>
              <a:gd name="connsiteX10034" fmla="*/ 11288888 w 12192000"/>
              <a:gd name="connsiteY10034" fmla="*/ 842045 h 2007826"/>
              <a:gd name="connsiteX10035" fmla="*/ 11341751 w 12192000"/>
              <a:gd name="connsiteY10035" fmla="*/ 865669 h 2007826"/>
              <a:gd name="connsiteX10036" fmla="*/ 11395186 w 12192000"/>
              <a:gd name="connsiteY10036" fmla="*/ 877815 h 2007826"/>
              <a:gd name="connsiteX10037" fmla="*/ 11465147 w 12192000"/>
              <a:gd name="connsiteY10037" fmla="*/ 897152 h 2007826"/>
              <a:gd name="connsiteX10038" fmla="*/ 11572970 w 12192000"/>
              <a:gd name="connsiteY10038" fmla="*/ 927445 h 2007826"/>
              <a:gd name="connsiteX10039" fmla="*/ 11631597 w 12192000"/>
              <a:gd name="connsiteY10039" fmla="*/ 943925 h 2007826"/>
              <a:gd name="connsiteX10040" fmla="*/ 11637787 w 12192000"/>
              <a:gd name="connsiteY10040" fmla="*/ 943305 h 2007826"/>
              <a:gd name="connsiteX10041" fmla="*/ 11775472 w 12192000"/>
              <a:gd name="connsiteY10041" fmla="*/ 985982 h 2007826"/>
              <a:gd name="connsiteX10042" fmla="*/ 11767613 w 12192000"/>
              <a:gd name="connsiteY10042" fmla="*/ 970073 h 2007826"/>
              <a:gd name="connsiteX10043" fmla="*/ 11775947 w 12192000"/>
              <a:gd name="connsiteY10043" fmla="*/ 970645 h 2007826"/>
              <a:gd name="connsiteX10044" fmla="*/ 11788283 w 12192000"/>
              <a:gd name="connsiteY10044" fmla="*/ 991888 h 2007826"/>
              <a:gd name="connsiteX10045" fmla="*/ 11777044 w 12192000"/>
              <a:gd name="connsiteY10045" fmla="*/ 959071 h 2007826"/>
              <a:gd name="connsiteX10046" fmla="*/ 11798284 w 12192000"/>
              <a:gd name="connsiteY10046" fmla="*/ 994222 h 2007826"/>
              <a:gd name="connsiteX10047" fmla="*/ 11796665 w 12192000"/>
              <a:gd name="connsiteY10047" fmla="*/ 978551 h 2007826"/>
              <a:gd name="connsiteX10048" fmla="*/ 11806999 w 12192000"/>
              <a:gd name="connsiteY10048" fmla="*/ 980314 h 2007826"/>
              <a:gd name="connsiteX10049" fmla="*/ 11801284 w 12192000"/>
              <a:gd name="connsiteY10049" fmla="*/ 990221 h 2007826"/>
              <a:gd name="connsiteX10050" fmla="*/ 11843528 w 12192000"/>
              <a:gd name="connsiteY10050" fmla="*/ 1004510 h 2007826"/>
              <a:gd name="connsiteX10051" fmla="*/ 11881152 w 12192000"/>
              <a:gd name="connsiteY10051" fmla="*/ 1014702 h 2007826"/>
              <a:gd name="connsiteX10052" fmla="*/ 11879961 w 12192000"/>
              <a:gd name="connsiteY10052" fmla="*/ 998223 h 2007826"/>
              <a:gd name="connsiteX10053" fmla="*/ 11849052 w 12192000"/>
              <a:gd name="connsiteY10053" fmla="*/ 988316 h 2007826"/>
              <a:gd name="connsiteX10054" fmla="*/ 11840527 w 12192000"/>
              <a:gd name="connsiteY10054" fmla="*/ 1003366 h 2007826"/>
              <a:gd name="connsiteX10055" fmla="*/ 11843338 w 12192000"/>
              <a:gd name="connsiteY10055" fmla="*/ 984219 h 2007826"/>
              <a:gd name="connsiteX10056" fmla="*/ 11831717 w 12192000"/>
              <a:gd name="connsiteY10056" fmla="*/ 984981 h 2007826"/>
              <a:gd name="connsiteX10057" fmla="*/ 11834526 w 12192000"/>
              <a:gd name="connsiteY10057" fmla="*/ 994460 h 2007826"/>
              <a:gd name="connsiteX10058" fmla="*/ 11822954 w 12192000"/>
              <a:gd name="connsiteY10058" fmla="*/ 993698 h 2007826"/>
              <a:gd name="connsiteX10059" fmla="*/ 11832145 w 12192000"/>
              <a:gd name="connsiteY10059" fmla="*/ 982267 h 2007826"/>
              <a:gd name="connsiteX10060" fmla="*/ 11817858 w 12192000"/>
              <a:gd name="connsiteY10060" fmla="*/ 975979 h 2007826"/>
              <a:gd name="connsiteX10061" fmla="*/ 11837003 w 12192000"/>
              <a:gd name="connsiteY10061" fmla="*/ 975789 h 2007826"/>
              <a:gd name="connsiteX10062" fmla="*/ 11870531 w 12192000"/>
              <a:gd name="connsiteY10062" fmla="*/ 988649 h 2007826"/>
              <a:gd name="connsiteX10063" fmla="*/ 11909870 w 12192000"/>
              <a:gd name="connsiteY10063" fmla="*/ 1000080 h 2007826"/>
              <a:gd name="connsiteX10064" fmla="*/ 11911156 w 12192000"/>
              <a:gd name="connsiteY10064" fmla="*/ 995746 h 2007826"/>
              <a:gd name="connsiteX10065" fmla="*/ 11821382 w 12192000"/>
              <a:gd name="connsiteY10065" fmla="*/ 967025 h 2007826"/>
              <a:gd name="connsiteX10066" fmla="*/ 11817858 w 12192000"/>
              <a:gd name="connsiteY10066" fmla="*/ 975979 h 2007826"/>
              <a:gd name="connsiteX10067" fmla="*/ 11802999 w 12192000"/>
              <a:gd name="connsiteY10067" fmla="*/ 972741 h 2007826"/>
              <a:gd name="connsiteX10068" fmla="*/ 11816858 w 12192000"/>
              <a:gd name="connsiteY10068" fmla="*/ 969692 h 2007826"/>
              <a:gd name="connsiteX10069" fmla="*/ 11816905 w 12192000"/>
              <a:gd name="connsiteY10069" fmla="*/ 966930 h 2007826"/>
              <a:gd name="connsiteX10070" fmla="*/ 11765947 w 12192000"/>
              <a:gd name="connsiteY10070" fmla="*/ 951212 h 2007826"/>
              <a:gd name="connsiteX10071" fmla="*/ 11775663 w 12192000"/>
              <a:gd name="connsiteY10071" fmla="*/ 966168 h 2007826"/>
              <a:gd name="connsiteX10072" fmla="*/ 11740896 w 12192000"/>
              <a:gd name="connsiteY10072" fmla="*/ 955165 h 2007826"/>
              <a:gd name="connsiteX10073" fmla="*/ 11728466 w 12192000"/>
              <a:gd name="connsiteY10073" fmla="*/ 967740 h 2007826"/>
              <a:gd name="connsiteX10074" fmla="*/ 11737943 w 12192000"/>
              <a:gd name="connsiteY10074" fmla="*/ 950641 h 2007826"/>
              <a:gd name="connsiteX10075" fmla="*/ 11724513 w 12192000"/>
              <a:gd name="connsiteY10075" fmla="*/ 951736 h 2007826"/>
              <a:gd name="connsiteX10076" fmla="*/ 11725894 w 12192000"/>
              <a:gd name="connsiteY10076" fmla="*/ 945687 h 2007826"/>
              <a:gd name="connsiteX10077" fmla="*/ 11768947 w 12192000"/>
              <a:gd name="connsiteY10077" fmla="*/ 956070 h 2007826"/>
              <a:gd name="connsiteX10078" fmla="*/ 11713416 w 12192000"/>
              <a:gd name="connsiteY10078" fmla="*/ 934303 h 2007826"/>
              <a:gd name="connsiteX10079" fmla="*/ 11631930 w 12192000"/>
              <a:gd name="connsiteY10079" fmla="*/ 912442 h 2007826"/>
              <a:gd name="connsiteX10080" fmla="*/ 11641074 w 12192000"/>
              <a:gd name="connsiteY10080" fmla="*/ 925063 h 2007826"/>
              <a:gd name="connsiteX10081" fmla="*/ 11627262 w 12192000"/>
              <a:gd name="connsiteY10081" fmla="*/ 915442 h 2007826"/>
              <a:gd name="connsiteX10082" fmla="*/ 11615785 w 12192000"/>
              <a:gd name="connsiteY10082" fmla="*/ 921396 h 2007826"/>
              <a:gd name="connsiteX10083" fmla="*/ 11615738 w 12192000"/>
              <a:gd name="connsiteY10083" fmla="*/ 914156 h 2007826"/>
              <a:gd name="connsiteX10084" fmla="*/ 11627548 w 12192000"/>
              <a:gd name="connsiteY10084" fmla="*/ 911775 h 2007826"/>
              <a:gd name="connsiteX10085" fmla="*/ 11595545 w 12192000"/>
              <a:gd name="connsiteY10085" fmla="*/ 902392 h 2007826"/>
              <a:gd name="connsiteX10086" fmla="*/ 11596163 w 12192000"/>
              <a:gd name="connsiteY10086" fmla="*/ 917681 h 2007826"/>
              <a:gd name="connsiteX10087" fmla="*/ 11591687 w 12192000"/>
              <a:gd name="connsiteY10087" fmla="*/ 899486 h 2007826"/>
              <a:gd name="connsiteX10088" fmla="*/ 11495818 w 12192000"/>
              <a:gd name="connsiteY10088" fmla="*/ 874052 h 2007826"/>
              <a:gd name="connsiteX10089" fmla="*/ 11502580 w 12192000"/>
              <a:gd name="connsiteY10089" fmla="*/ 885007 h 2007826"/>
              <a:gd name="connsiteX10090" fmla="*/ 11485980 w 12192000"/>
              <a:gd name="connsiteY10090" fmla="*/ 879058 h 2007826"/>
              <a:gd name="connsiteX10091" fmla="*/ 11492389 w 12192000"/>
              <a:gd name="connsiteY10091" fmla="*/ 872099 h 2007826"/>
              <a:gd name="connsiteX10092" fmla="*/ 11426666 w 12192000"/>
              <a:gd name="connsiteY10092" fmla="*/ 854238 h 2007826"/>
              <a:gd name="connsiteX10093" fmla="*/ 11434906 w 12192000"/>
              <a:gd name="connsiteY10093" fmla="*/ 862621 h 2007826"/>
              <a:gd name="connsiteX10094" fmla="*/ 11423522 w 12192000"/>
              <a:gd name="connsiteY10094" fmla="*/ 875005 h 2007826"/>
              <a:gd name="connsiteX10095" fmla="*/ 11377899 w 12192000"/>
              <a:gd name="connsiteY10095" fmla="*/ 863764 h 2007826"/>
              <a:gd name="connsiteX10096" fmla="*/ 11372993 w 12192000"/>
              <a:gd name="connsiteY10096" fmla="*/ 855953 h 2007826"/>
              <a:gd name="connsiteX10097" fmla="*/ 11365992 w 12192000"/>
              <a:gd name="connsiteY10097" fmla="*/ 859954 h 2007826"/>
              <a:gd name="connsiteX10098" fmla="*/ 11332893 w 12192000"/>
              <a:gd name="connsiteY10098" fmla="*/ 848951 h 2007826"/>
              <a:gd name="connsiteX10099" fmla="*/ 11318795 w 12192000"/>
              <a:gd name="connsiteY10099" fmla="*/ 845284 h 2007826"/>
              <a:gd name="connsiteX10100" fmla="*/ 11279886 w 12192000"/>
              <a:gd name="connsiteY10100" fmla="*/ 833757 h 2007826"/>
              <a:gd name="connsiteX10101" fmla="*/ 11183827 w 12192000"/>
              <a:gd name="connsiteY10101" fmla="*/ 812657 h 2007826"/>
              <a:gd name="connsiteX10102" fmla="*/ 11188160 w 12192000"/>
              <a:gd name="connsiteY10102" fmla="*/ 809800 h 2007826"/>
              <a:gd name="connsiteX10103" fmla="*/ 11170396 w 12192000"/>
              <a:gd name="connsiteY10103" fmla="*/ 805370 h 2007826"/>
              <a:gd name="connsiteX10104" fmla="*/ 11165300 w 12192000"/>
              <a:gd name="connsiteY10104" fmla="*/ 806894 h 2007826"/>
              <a:gd name="connsiteX10105" fmla="*/ 11079052 w 12192000"/>
              <a:gd name="connsiteY10105" fmla="*/ 783556 h 2007826"/>
              <a:gd name="connsiteX10106" fmla="*/ 10963847 w 12192000"/>
              <a:gd name="connsiteY10106" fmla="*/ 754644 h 2007826"/>
              <a:gd name="connsiteX10107" fmla="*/ 10810637 w 12192000"/>
              <a:gd name="connsiteY10107" fmla="*/ 716969 h 2007826"/>
              <a:gd name="connsiteX10108" fmla="*/ 10810684 w 12192000"/>
              <a:gd name="connsiteY10108" fmla="*/ 703776 h 2007826"/>
              <a:gd name="connsiteX10109" fmla="*/ 10795683 w 12192000"/>
              <a:gd name="connsiteY10109" fmla="*/ 703776 h 2007826"/>
              <a:gd name="connsiteX10110" fmla="*/ 10802827 w 12192000"/>
              <a:gd name="connsiteY10110" fmla="*/ 694822 h 2007826"/>
              <a:gd name="connsiteX10111" fmla="*/ 10776965 w 12192000"/>
              <a:gd name="connsiteY10111" fmla="*/ 699775 h 2007826"/>
              <a:gd name="connsiteX10112" fmla="*/ 10777156 w 12192000"/>
              <a:gd name="connsiteY10112" fmla="*/ 702157 h 2007826"/>
              <a:gd name="connsiteX10113" fmla="*/ 10810446 w 12192000"/>
              <a:gd name="connsiteY10113" fmla="*/ 718160 h 2007826"/>
              <a:gd name="connsiteX10114" fmla="*/ 10729865 w 12192000"/>
              <a:gd name="connsiteY10114" fmla="*/ 698442 h 2007826"/>
              <a:gd name="connsiteX10115" fmla="*/ 10729912 w 12192000"/>
              <a:gd name="connsiteY10115" fmla="*/ 685201 h 2007826"/>
              <a:gd name="connsiteX10116" fmla="*/ 10692574 w 12192000"/>
              <a:gd name="connsiteY10116" fmla="*/ 680295 h 2007826"/>
              <a:gd name="connsiteX10117" fmla="*/ 10725102 w 12192000"/>
              <a:gd name="connsiteY10117" fmla="*/ 690916 h 2007826"/>
              <a:gd name="connsiteX10118" fmla="*/ 10725293 w 12192000"/>
              <a:gd name="connsiteY10118" fmla="*/ 699966 h 2007826"/>
              <a:gd name="connsiteX10119" fmla="*/ 10703623 w 12192000"/>
              <a:gd name="connsiteY10119" fmla="*/ 690964 h 2007826"/>
              <a:gd name="connsiteX10120" fmla="*/ 10612802 w 12192000"/>
              <a:gd name="connsiteY10120" fmla="*/ 674389 h 2007826"/>
              <a:gd name="connsiteX10121" fmla="*/ 10592705 w 12192000"/>
              <a:gd name="connsiteY10121" fmla="*/ 660862 h 2007826"/>
              <a:gd name="connsiteX10122" fmla="*/ 10607373 w 12192000"/>
              <a:gd name="connsiteY10122" fmla="*/ 665006 h 2007826"/>
              <a:gd name="connsiteX10123" fmla="*/ 10625947 w 12192000"/>
              <a:gd name="connsiteY10123" fmla="*/ 671007 h 2007826"/>
              <a:gd name="connsiteX10124" fmla="*/ 10624947 w 12192000"/>
              <a:gd name="connsiteY10124" fmla="*/ 660957 h 2007826"/>
              <a:gd name="connsiteX10125" fmla="*/ 10609898 w 12192000"/>
              <a:gd name="connsiteY10125" fmla="*/ 661290 h 2007826"/>
              <a:gd name="connsiteX10126" fmla="*/ 10616994 w 12192000"/>
              <a:gd name="connsiteY10126" fmla="*/ 651764 h 2007826"/>
              <a:gd name="connsiteX10127" fmla="*/ 10560748 w 12192000"/>
              <a:gd name="connsiteY10127" fmla="*/ 653241 h 2007826"/>
              <a:gd name="connsiteX10128" fmla="*/ 10592324 w 12192000"/>
              <a:gd name="connsiteY10128" fmla="*/ 662815 h 2007826"/>
              <a:gd name="connsiteX10129" fmla="*/ 10592419 w 12192000"/>
              <a:gd name="connsiteY10129" fmla="*/ 665863 h 2007826"/>
              <a:gd name="connsiteX10130" fmla="*/ 10575703 w 12192000"/>
              <a:gd name="connsiteY10130" fmla="*/ 664624 h 2007826"/>
              <a:gd name="connsiteX10131" fmla="*/ 10558033 w 12192000"/>
              <a:gd name="connsiteY10131" fmla="*/ 659385 h 2007826"/>
              <a:gd name="connsiteX10132" fmla="*/ 10561510 w 12192000"/>
              <a:gd name="connsiteY10132" fmla="*/ 646620 h 2007826"/>
              <a:gd name="connsiteX10133" fmla="*/ 10543841 w 12192000"/>
              <a:gd name="connsiteY10133" fmla="*/ 646620 h 2007826"/>
              <a:gd name="connsiteX10134" fmla="*/ 10548985 w 12192000"/>
              <a:gd name="connsiteY10134" fmla="*/ 635380 h 2007826"/>
              <a:gd name="connsiteX10135" fmla="*/ 10538794 w 12192000"/>
              <a:gd name="connsiteY10135" fmla="*/ 645954 h 2007826"/>
              <a:gd name="connsiteX10136" fmla="*/ 10556224 w 12192000"/>
              <a:gd name="connsiteY10136" fmla="*/ 657242 h 2007826"/>
              <a:gd name="connsiteX10137" fmla="*/ 10491788 w 12192000"/>
              <a:gd name="connsiteY10137" fmla="*/ 645668 h 2007826"/>
              <a:gd name="connsiteX10138" fmla="*/ 10491740 w 12192000"/>
              <a:gd name="connsiteY10138" fmla="*/ 640048 h 2007826"/>
              <a:gd name="connsiteX10139" fmla="*/ 10517267 w 12192000"/>
              <a:gd name="connsiteY10139" fmla="*/ 645334 h 2007826"/>
              <a:gd name="connsiteX10140" fmla="*/ 10533841 w 12192000"/>
              <a:gd name="connsiteY10140" fmla="*/ 643525 h 2007826"/>
              <a:gd name="connsiteX10141" fmla="*/ 10505884 w 12192000"/>
              <a:gd name="connsiteY10141" fmla="*/ 636523 h 2007826"/>
              <a:gd name="connsiteX10142" fmla="*/ 10511599 w 12192000"/>
              <a:gd name="connsiteY10142" fmla="*/ 625949 h 2007826"/>
              <a:gd name="connsiteX10143" fmla="*/ 10499597 w 12192000"/>
              <a:gd name="connsiteY10143" fmla="*/ 636475 h 2007826"/>
              <a:gd name="connsiteX10144" fmla="*/ 10456593 w 12192000"/>
              <a:gd name="connsiteY10144" fmla="*/ 625997 h 2007826"/>
              <a:gd name="connsiteX10145" fmla="*/ 10445591 w 12192000"/>
              <a:gd name="connsiteY10145" fmla="*/ 624092 h 2007826"/>
              <a:gd name="connsiteX10146" fmla="*/ 10448925 w 12192000"/>
              <a:gd name="connsiteY10146" fmla="*/ 633427 h 2007826"/>
              <a:gd name="connsiteX10147" fmla="*/ 10469452 w 12192000"/>
              <a:gd name="connsiteY10147" fmla="*/ 632998 h 2007826"/>
              <a:gd name="connsiteX10148" fmla="*/ 10487359 w 12192000"/>
              <a:gd name="connsiteY10148" fmla="*/ 638809 h 2007826"/>
              <a:gd name="connsiteX10149" fmla="*/ 10485834 w 12192000"/>
              <a:gd name="connsiteY10149" fmla="*/ 645858 h 2007826"/>
              <a:gd name="connsiteX10150" fmla="*/ 10462117 w 12192000"/>
              <a:gd name="connsiteY10150" fmla="*/ 636666 h 2007826"/>
              <a:gd name="connsiteX10151" fmla="*/ 10439638 w 12192000"/>
              <a:gd name="connsiteY10151" fmla="*/ 631284 h 2007826"/>
              <a:gd name="connsiteX10152" fmla="*/ 10443020 w 12192000"/>
              <a:gd name="connsiteY10152" fmla="*/ 611375 h 2007826"/>
              <a:gd name="connsiteX10153" fmla="*/ 10429351 w 12192000"/>
              <a:gd name="connsiteY10153" fmla="*/ 625425 h 2007826"/>
              <a:gd name="connsiteX10154" fmla="*/ 10436353 w 12192000"/>
              <a:gd name="connsiteY10154" fmla="*/ 632332 h 2007826"/>
              <a:gd name="connsiteX10155" fmla="*/ 10426589 w 12192000"/>
              <a:gd name="connsiteY10155" fmla="*/ 632332 h 2007826"/>
              <a:gd name="connsiteX10156" fmla="*/ 10425874 w 12192000"/>
              <a:gd name="connsiteY10156" fmla="*/ 619614 h 2007826"/>
              <a:gd name="connsiteX10157" fmla="*/ 10404491 w 12192000"/>
              <a:gd name="connsiteY10157" fmla="*/ 612899 h 2007826"/>
              <a:gd name="connsiteX10158" fmla="*/ 10404634 w 12192000"/>
              <a:gd name="connsiteY10158" fmla="*/ 629045 h 2007826"/>
              <a:gd name="connsiteX10159" fmla="*/ 10401205 w 12192000"/>
              <a:gd name="connsiteY10159" fmla="*/ 614089 h 2007826"/>
              <a:gd name="connsiteX10160" fmla="*/ 10338674 w 12192000"/>
              <a:gd name="connsiteY10160" fmla="*/ 598896 h 2007826"/>
              <a:gd name="connsiteX10161" fmla="*/ 10339101 w 12192000"/>
              <a:gd name="connsiteY10161" fmla="*/ 613327 h 2007826"/>
              <a:gd name="connsiteX10162" fmla="*/ 10335530 w 12192000"/>
              <a:gd name="connsiteY10162" fmla="*/ 613423 h 2007826"/>
              <a:gd name="connsiteX10163" fmla="*/ 10335244 w 12192000"/>
              <a:gd name="connsiteY10163" fmla="*/ 599991 h 2007826"/>
              <a:gd name="connsiteX10164" fmla="*/ 10319624 w 12192000"/>
              <a:gd name="connsiteY10164" fmla="*/ 598133 h 2007826"/>
              <a:gd name="connsiteX10165" fmla="*/ 10326577 w 12192000"/>
              <a:gd name="connsiteY10165" fmla="*/ 589941 h 2007826"/>
              <a:gd name="connsiteX10166" fmla="*/ 10301383 w 12192000"/>
              <a:gd name="connsiteY10166" fmla="*/ 593752 h 2007826"/>
              <a:gd name="connsiteX10167" fmla="*/ 10199560 w 12192000"/>
              <a:gd name="connsiteY10167" fmla="*/ 573890 h 2007826"/>
              <a:gd name="connsiteX10168" fmla="*/ 10211372 w 12192000"/>
              <a:gd name="connsiteY10168" fmla="*/ 567174 h 2007826"/>
              <a:gd name="connsiteX10169" fmla="*/ 10204418 w 12192000"/>
              <a:gd name="connsiteY10169" fmla="*/ 563316 h 2007826"/>
              <a:gd name="connsiteX10170" fmla="*/ 10183225 w 12192000"/>
              <a:gd name="connsiteY10170" fmla="*/ 573985 h 2007826"/>
              <a:gd name="connsiteX10171" fmla="*/ 10181034 w 12192000"/>
              <a:gd name="connsiteY10171" fmla="*/ 560887 h 2007826"/>
              <a:gd name="connsiteX10172" fmla="*/ 10170557 w 12192000"/>
              <a:gd name="connsiteY10172" fmla="*/ 567222 h 2007826"/>
              <a:gd name="connsiteX10173" fmla="*/ 10127838 w 12192000"/>
              <a:gd name="connsiteY10173" fmla="*/ 559363 h 2007826"/>
              <a:gd name="connsiteX10174" fmla="*/ 10129694 w 12192000"/>
              <a:gd name="connsiteY10174" fmla="*/ 571794 h 2007826"/>
              <a:gd name="connsiteX10175" fmla="*/ 10107502 w 12192000"/>
              <a:gd name="connsiteY10175" fmla="*/ 555172 h 2007826"/>
              <a:gd name="connsiteX10176" fmla="*/ 10097548 w 12192000"/>
              <a:gd name="connsiteY10176" fmla="*/ 566079 h 2007826"/>
              <a:gd name="connsiteX10177" fmla="*/ 10105930 w 12192000"/>
              <a:gd name="connsiteY10177" fmla="*/ 553504 h 2007826"/>
              <a:gd name="connsiteX10178" fmla="*/ 10051018 w 12192000"/>
              <a:gd name="connsiteY10178" fmla="*/ 542740 h 2007826"/>
              <a:gd name="connsiteX10179" fmla="*/ 10045255 w 12192000"/>
              <a:gd name="connsiteY10179" fmla="*/ 558601 h 2007826"/>
              <a:gd name="connsiteX10180" fmla="*/ 10045969 w 12192000"/>
              <a:gd name="connsiteY10180" fmla="*/ 542550 h 2007826"/>
              <a:gd name="connsiteX10181" fmla="*/ 9983677 w 12192000"/>
              <a:gd name="connsiteY10181" fmla="*/ 531928 h 2007826"/>
              <a:gd name="connsiteX10182" fmla="*/ 9990773 w 12192000"/>
              <a:gd name="connsiteY10182" fmla="*/ 545074 h 2007826"/>
              <a:gd name="connsiteX10183" fmla="*/ 9978294 w 12192000"/>
              <a:gd name="connsiteY10183" fmla="*/ 540406 h 2007826"/>
              <a:gd name="connsiteX10184" fmla="*/ 9983820 w 12192000"/>
              <a:gd name="connsiteY10184" fmla="*/ 532357 h 2007826"/>
              <a:gd name="connsiteX10185" fmla="*/ 9944338 w 12192000"/>
              <a:gd name="connsiteY10185" fmla="*/ 522402 h 2007826"/>
              <a:gd name="connsiteX10186" fmla="*/ 9944005 w 12192000"/>
              <a:gd name="connsiteY10186" fmla="*/ 532309 h 2007826"/>
              <a:gd name="connsiteX10187" fmla="*/ 9939719 w 12192000"/>
              <a:gd name="connsiteY10187" fmla="*/ 532357 h 2007826"/>
              <a:gd name="connsiteX10188" fmla="*/ 9941290 w 12192000"/>
              <a:gd name="connsiteY10188" fmla="*/ 521593 h 2007826"/>
              <a:gd name="connsiteX10189" fmla="*/ 9931194 w 12192000"/>
              <a:gd name="connsiteY10189" fmla="*/ 526356 h 2007826"/>
              <a:gd name="connsiteX10190" fmla="*/ 9922430 w 12192000"/>
              <a:gd name="connsiteY10190" fmla="*/ 519164 h 2007826"/>
              <a:gd name="connsiteX10191" fmla="*/ 9915477 w 12192000"/>
              <a:gd name="connsiteY10191" fmla="*/ 529975 h 2007826"/>
              <a:gd name="connsiteX10192" fmla="*/ 9917668 w 12192000"/>
              <a:gd name="connsiteY10192" fmla="*/ 519211 h 2007826"/>
              <a:gd name="connsiteX10193" fmla="*/ 9892903 w 12192000"/>
              <a:gd name="connsiteY10193" fmla="*/ 513829 h 2007826"/>
              <a:gd name="connsiteX10194" fmla="*/ 9885235 w 12192000"/>
              <a:gd name="connsiteY10194" fmla="*/ 528642 h 2007826"/>
              <a:gd name="connsiteX10195" fmla="*/ 9882901 w 12192000"/>
              <a:gd name="connsiteY10195" fmla="*/ 525879 h 2007826"/>
              <a:gd name="connsiteX10196" fmla="*/ 9890951 w 12192000"/>
              <a:gd name="connsiteY10196" fmla="*/ 512638 h 2007826"/>
              <a:gd name="connsiteX10197" fmla="*/ 9878711 w 12192000"/>
              <a:gd name="connsiteY10197" fmla="*/ 515734 h 2007826"/>
              <a:gd name="connsiteX10198" fmla="*/ 9866137 w 12192000"/>
              <a:gd name="connsiteY10198" fmla="*/ 507161 h 2007826"/>
              <a:gd name="connsiteX10199" fmla="*/ 9868091 w 12192000"/>
              <a:gd name="connsiteY10199" fmla="*/ 518068 h 2007826"/>
              <a:gd name="connsiteX10200" fmla="*/ 9863042 w 12192000"/>
              <a:gd name="connsiteY10200" fmla="*/ 518068 h 2007826"/>
              <a:gd name="connsiteX10201" fmla="*/ 9864423 w 12192000"/>
              <a:gd name="connsiteY10201" fmla="*/ 505875 h 2007826"/>
              <a:gd name="connsiteX10202" fmla="*/ 9850327 w 12192000"/>
              <a:gd name="connsiteY10202" fmla="*/ 516353 h 2007826"/>
              <a:gd name="connsiteX10203" fmla="*/ 9839182 w 12192000"/>
              <a:gd name="connsiteY10203" fmla="*/ 500826 h 2007826"/>
              <a:gd name="connsiteX10204" fmla="*/ 9842706 w 12192000"/>
              <a:gd name="connsiteY10204" fmla="*/ 514877 h 2007826"/>
              <a:gd name="connsiteX10205" fmla="*/ 9829705 w 12192000"/>
              <a:gd name="connsiteY10205" fmla="*/ 501588 h 2007826"/>
              <a:gd name="connsiteX10206" fmla="*/ 9813988 w 12192000"/>
              <a:gd name="connsiteY10206" fmla="*/ 500874 h 2007826"/>
              <a:gd name="connsiteX10207" fmla="*/ 9815989 w 12192000"/>
              <a:gd name="connsiteY10207" fmla="*/ 508494 h 2007826"/>
              <a:gd name="connsiteX10208" fmla="*/ 9810416 w 12192000"/>
              <a:gd name="connsiteY10208" fmla="*/ 508590 h 2007826"/>
              <a:gd name="connsiteX10209" fmla="*/ 9813941 w 12192000"/>
              <a:gd name="connsiteY10209" fmla="*/ 496539 h 2007826"/>
              <a:gd name="connsiteX10210" fmla="*/ 9798558 w 12192000"/>
              <a:gd name="connsiteY10210" fmla="*/ 505970 h 2007826"/>
              <a:gd name="connsiteX10211" fmla="*/ 9778412 w 12192000"/>
              <a:gd name="connsiteY10211" fmla="*/ 493253 h 2007826"/>
              <a:gd name="connsiteX10212" fmla="*/ 9769507 w 12192000"/>
              <a:gd name="connsiteY10212" fmla="*/ 505113 h 2007826"/>
              <a:gd name="connsiteX10213" fmla="*/ 9767221 w 12192000"/>
              <a:gd name="connsiteY10213" fmla="*/ 489062 h 2007826"/>
              <a:gd name="connsiteX10214" fmla="*/ 9758410 w 12192000"/>
              <a:gd name="connsiteY10214" fmla="*/ 501302 h 2007826"/>
              <a:gd name="connsiteX10215" fmla="*/ 9759553 w 12192000"/>
              <a:gd name="connsiteY10215" fmla="*/ 488681 h 2007826"/>
              <a:gd name="connsiteX10216" fmla="*/ 9745456 w 12192000"/>
              <a:gd name="connsiteY10216" fmla="*/ 492110 h 2007826"/>
              <a:gd name="connsiteX10217" fmla="*/ 9739932 w 12192000"/>
              <a:gd name="connsiteY10217" fmla="*/ 484441 h 2007826"/>
              <a:gd name="connsiteX10218" fmla="*/ 9726263 w 12192000"/>
              <a:gd name="connsiteY10218" fmla="*/ 485299 h 2007826"/>
              <a:gd name="connsiteX10219" fmla="*/ 9717310 w 12192000"/>
              <a:gd name="connsiteY10219" fmla="*/ 496730 h 2007826"/>
              <a:gd name="connsiteX10220" fmla="*/ 9715072 w 12192000"/>
              <a:gd name="connsiteY10220" fmla="*/ 478440 h 2007826"/>
              <a:gd name="connsiteX10221" fmla="*/ 9706927 w 12192000"/>
              <a:gd name="connsiteY10221" fmla="*/ 491491 h 2007826"/>
              <a:gd name="connsiteX10222" fmla="*/ 9705213 w 12192000"/>
              <a:gd name="connsiteY10222" fmla="*/ 479917 h 2007826"/>
              <a:gd name="connsiteX10223" fmla="*/ 9698593 w 12192000"/>
              <a:gd name="connsiteY10223" fmla="*/ 479774 h 2007826"/>
              <a:gd name="connsiteX10224" fmla="*/ 9699117 w 12192000"/>
              <a:gd name="connsiteY10224" fmla="*/ 490776 h 2007826"/>
              <a:gd name="connsiteX10225" fmla="*/ 9686211 w 12192000"/>
              <a:gd name="connsiteY10225" fmla="*/ 475773 h 2007826"/>
              <a:gd name="connsiteX10226" fmla="*/ 9668589 w 12192000"/>
              <a:gd name="connsiteY10226" fmla="*/ 476583 h 2007826"/>
              <a:gd name="connsiteX10227" fmla="*/ 9656683 w 12192000"/>
              <a:gd name="connsiteY10227" fmla="*/ 468962 h 2007826"/>
              <a:gd name="connsiteX10228" fmla="*/ 9658588 w 12192000"/>
              <a:gd name="connsiteY10228" fmla="*/ 479917 h 2007826"/>
              <a:gd name="connsiteX10229" fmla="*/ 9653207 w 12192000"/>
              <a:gd name="connsiteY10229" fmla="*/ 479964 h 2007826"/>
              <a:gd name="connsiteX10230" fmla="*/ 9655588 w 12192000"/>
              <a:gd name="connsiteY10230" fmla="*/ 469819 h 2007826"/>
              <a:gd name="connsiteX10231" fmla="*/ 9629394 w 12192000"/>
              <a:gd name="connsiteY10231" fmla="*/ 474630 h 2007826"/>
              <a:gd name="connsiteX10232" fmla="*/ 9629775 w 12192000"/>
              <a:gd name="connsiteY10232" fmla="*/ 470581 h 2007826"/>
              <a:gd name="connsiteX10233" fmla="*/ 9638490 w 12192000"/>
              <a:gd name="connsiteY10233" fmla="*/ 469533 h 2007826"/>
              <a:gd name="connsiteX10234" fmla="*/ 9605676 w 12192000"/>
              <a:gd name="connsiteY10234" fmla="*/ 462198 h 2007826"/>
              <a:gd name="connsiteX10235" fmla="*/ 9606010 w 12192000"/>
              <a:gd name="connsiteY10235" fmla="*/ 470343 h 2007826"/>
              <a:gd name="connsiteX10236" fmla="*/ 9600962 w 12192000"/>
              <a:gd name="connsiteY10236" fmla="*/ 470629 h 2007826"/>
              <a:gd name="connsiteX10237" fmla="*/ 9602867 w 12192000"/>
              <a:gd name="connsiteY10237" fmla="*/ 460865 h 2007826"/>
              <a:gd name="connsiteX10238" fmla="*/ 9592485 w 12192000"/>
              <a:gd name="connsiteY10238" fmla="*/ 460865 h 2007826"/>
              <a:gd name="connsiteX10239" fmla="*/ 9590913 w 12192000"/>
              <a:gd name="connsiteY10239" fmla="*/ 472058 h 2007826"/>
              <a:gd name="connsiteX10240" fmla="*/ 9581722 w 12192000"/>
              <a:gd name="connsiteY10240" fmla="*/ 457102 h 2007826"/>
              <a:gd name="connsiteX10241" fmla="*/ 9566529 w 12192000"/>
              <a:gd name="connsiteY10241" fmla="*/ 456578 h 2007826"/>
              <a:gd name="connsiteX10242" fmla="*/ 9568006 w 12192000"/>
              <a:gd name="connsiteY10242" fmla="*/ 465580 h 2007826"/>
              <a:gd name="connsiteX10243" fmla="*/ 9565767 w 12192000"/>
              <a:gd name="connsiteY10243" fmla="*/ 465342 h 2007826"/>
              <a:gd name="connsiteX10244" fmla="*/ 9556671 w 12192000"/>
              <a:gd name="connsiteY10244" fmla="*/ 452387 h 2007826"/>
              <a:gd name="connsiteX10245" fmla="*/ 9551908 w 12192000"/>
              <a:gd name="connsiteY10245" fmla="*/ 460912 h 2007826"/>
              <a:gd name="connsiteX10246" fmla="*/ 9497044 w 12192000"/>
              <a:gd name="connsiteY10246" fmla="*/ 450529 h 2007826"/>
              <a:gd name="connsiteX10247" fmla="*/ 9491139 w 12192000"/>
              <a:gd name="connsiteY10247" fmla="*/ 442194 h 2007826"/>
              <a:gd name="connsiteX10248" fmla="*/ 9405747 w 12192000"/>
              <a:gd name="connsiteY10248" fmla="*/ 430429 h 2007826"/>
              <a:gd name="connsiteX10249" fmla="*/ 9395365 w 12192000"/>
              <a:gd name="connsiteY10249" fmla="*/ 426857 h 2007826"/>
              <a:gd name="connsiteX10250" fmla="*/ 9394746 w 12192000"/>
              <a:gd name="connsiteY10250" fmla="*/ 438098 h 2007826"/>
              <a:gd name="connsiteX10251" fmla="*/ 9388602 w 12192000"/>
              <a:gd name="connsiteY10251" fmla="*/ 424047 h 2007826"/>
              <a:gd name="connsiteX10252" fmla="*/ 9365313 w 12192000"/>
              <a:gd name="connsiteY10252" fmla="*/ 425428 h 2007826"/>
              <a:gd name="connsiteX10253" fmla="*/ 9357884 w 12192000"/>
              <a:gd name="connsiteY10253" fmla="*/ 421618 h 2007826"/>
              <a:gd name="connsiteX10254" fmla="*/ 9357598 w 12192000"/>
              <a:gd name="connsiteY10254" fmla="*/ 433049 h 2007826"/>
              <a:gd name="connsiteX10255" fmla="*/ 9346168 w 12192000"/>
              <a:gd name="connsiteY10255" fmla="*/ 416379 h 2007826"/>
              <a:gd name="connsiteX10256" fmla="*/ 9343406 w 12192000"/>
              <a:gd name="connsiteY10256" fmla="*/ 422475 h 2007826"/>
              <a:gd name="connsiteX10257" fmla="*/ 9320308 w 12192000"/>
              <a:gd name="connsiteY10257" fmla="*/ 412902 h 2007826"/>
              <a:gd name="connsiteX10258" fmla="*/ 9319641 w 12192000"/>
              <a:gd name="connsiteY10258" fmla="*/ 424142 h 2007826"/>
              <a:gd name="connsiteX10259" fmla="*/ 9308735 w 12192000"/>
              <a:gd name="connsiteY10259" fmla="*/ 412997 h 2007826"/>
              <a:gd name="connsiteX10260" fmla="*/ 9304163 w 12192000"/>
              <a:gd name="connsiteY10260" fmla="*/ 416950 h 2007826"/>
              <a:gd name="connsiteX10261" fmla="*/ 9285065 w 12192000"/>
              <a:gd name="connsiteY10261" fmla="*/ 410330 h 2007826"/>
              <a:gd name="connsiteX10262" fmla="*/ 9253918 w 12192000"/>
              <a:gd name="connsiteY10262" fmla="*/ 404090 h 2007826"/>
              <a:gd name="connsiteX10263" fmla="*/ 9253394 w 12192000"/>
              <a:gd name="connsiteY10263" fmla="*/ 406900 h 2007826"/>
              <a:gd name="connsiteX10264" fmla="*/ 9236440 w 12192000"/>
              <a:gd name="connsiteY10264" fmla="*/ 406424 h 2007826"/>
              <a:gd name="connsiteX10265" fmla="*/ 9217009 w 12192000"/>
              <a:gd name="connsiteY10265" fmla="*/ 400851 h 2007826"/>
              <a:gd name="connsiteX10266" fmla="*/ 9211770 w 12192000"/>
              <a:gd name="connsiteY10266" fmla="*/ 403376 h 2007826"/>
              <a:gd name="connsiteX10267" fmla="*/ 9193482 w 12192000"/>
              <a:gd name="connsiteY10267" fmla="*/ 394660 h 2007826"/>
              <a:gd name="connsiteX10268" fmla="*/ 9185148 w 12192000"/>
              <a:gd name="connsiteY10268" fmla="*/ 397613 h 2007826"/>
              <a:gd name="connsiteX10269" fmla="*/ 9156002 w 12192000"/>
              <a:gd name="connsiteY10269" fmla="*/ 390040 h 2007826"/>
              <a:gd name="connsiteX10270" fmla="*/ 9148858 w 12192000"/>
              <a:gd name="connsiteY10270" fmla="*/ 393993 h 2007826"/>
              <a:gd name="connsiteX10271" fmla="*/ 9122283 w 12192000"/>
              <a:gd name="connsiteY10271" fmla="*/ 386039 h 2007826"/>
              <a:gd name="connsiteX10272" fmla="*/ 9105090 w 12192000"/>
              <a:gd name="connsiteY10272" fmla="*/ 388658 h 2007826"/>
              <a:gd name="connsiteX10273" fmla="*/ 9106710 w 12192000"/>
              <a:gd name="connsiteY10273" fmla="*/ 380323 h 2007826"/>
              <a:gd name="connsiteX10274" fmla="*/ 9088231 w 12192000"/>
              <a:gd name="connsiteY10274" fmla="*/ 381466 h 2007826"/>
              <a:gd name="connsiteX10275" fmla="*/ 9082374 w 12192000"/>
              <a:gd name="connsiteY10275" fmla="*/ 385610 h 2007826"/>
              <a:gd name="connsiteX10276" fmla="*/ 9062704 w 12192000"/>
              <a:gd name="connsiteY10276" fmla="*/ 374131 h 2007826"/>
              <a:gd name="connsiteX10277" fmla="*/ 9055894 w 12192000"/>
              <a:gd name="connsiteY10277" fmla="*/ 379561 h 2007826"/>
              <a:gd name="connsiteX10278" fmla="*/ 9037082 w 12192000"/>
              <a:gd name="connsiteY10278" fmla="*/ 371940 h 2007826"/>
              <a:gd name="connsiteX10279" fmla="*/ 9032367 w 12192000"/>
              <a:gd name="connsiteY10279" fmla="*/ 373607 h 2007826"/>
              <a:gd name="connsiteX10280" fmla="*/ 9011602 w 12192000"/>
              <a:gd name="connsiteY10280" fmla="*/ 369845 h 2007826"/>
              <a:gd name="connsiteX10281" fmla="*/ 9004364 w 12192000"/>
              <a:gd name="connsiteY10281" fmla="*/ 371797 h 2007826"/>
              <a:gd name="connsiteX10282" fmla="*/ 8983980 w 12192000"/>
              <a:gd name="connsiteY10282" fmla="*/ 367177 h 2007826"/>
              <a:gd name="connsiteX10283" fmla="*/ 8976074 w 12192000"/>
              <a:gd name="connsiteY10283" fmla="*/ 371654 h 2007826"/>
              <a:gd name="connsiteX10284" fmla="*/ 8977932 w 12192000"/>
              <a:gd name="connsiteY10284" fmla="*/ 361843 h 2007826"/>
              <a:gd name="connsiteX10285" fmla="*/ 8950738 w 12192000"/>
              <a:gd name="connsiteY10285" fmla="*/ 364415 h 2007826"/>
              <a:gd name="connsiteX10286" fmla="*/ 8937403 w 12192000"/>
              <a:gd name="connsiteY10286" fmla="*/ 357413 h 2007826"/>
              <a:gd name="connsiteX10287" fmla="*/ 8913066 w 12192000"/>
              <a:gd name="connsiteY10287" fmla="*/ 358366 h 2007826"/>
              <a:gd name="connsiteX10288" fmla="*/ 8888254 w 12192000"/>
              <a:gd name="connsiteY10288" fmla="*/ 354413 h 2007826"/>
              <a:gd name="connsiteX10289" fmla="*/ 8882015 w 12192000"/>
              <a:gd name="connsiteY10289" fmla="*/ 350126 h 2007826"/>
              <a:gd name="connsiteX10290" fmla="*/ 8872538 w 12192000"/>
              <a:gd name="connsiteY10290" fmla="*/ 356127 h 2007826"/>
              <a:gd name="connsiteX10291" fmla="*/ 8872538 w 12192000"/>
              <a:gd name="connsiteY10291" fmla="*/ 345649 h 2007826"/>
              <a:gd name="connsiteX10292" fmla="*/ 8863012 w 12192000"/>
              <a:gd name="connsiteY10292" fmla="*/ 352364 h 2007826"/>
              <a:gd name="connsiteX10293" fmla="*/ 8855345 w 12192000"/>
              <a:gd name="connsiteY10293" fmla="*/ 346316 h 2007826"/>
              <a:gd name="connsiteX10294" fmla="*/ 8848916 w 12192000"/>
              <a:gd name="connsiteY10294" fmla="*/ 352555 h 2007826"/>
              <a:gd name="connsiteX10295" fmla="*/ 8848392 w 12192000"/>
              <a:gd name="connsiteY10295" fmla="*/ 340790 h 2007826"/>
              <a:gd name="connsiteX10296" fmla="*/ 8835295 w 12192000"/>
              <a:gd name="connsiteY10296" fmla="*/ 351745 h 2007826"/>
              <a:gd name="connsiteX10297" fmla="*/ 8834151 w 12192000"/>
              <a:gd name="connsiteY10297" fmla="*/ 340790 h 2007826"/>
              <a:gd name="connsiteX10298" fmla="*/ 8825008 w 12192000"/>
              <a:gd name="connsiteY10298" fmla="*/ 347744 h 2007826"/>
              <a:gd name="connsiteX10299" fmla="*/ 8818769 w 12192000"/>
              <a:gd name="connsiteY10299" fmla="*/ 343553 h 2007826"/>
              <a:gd name="connsiteX10300" fmla="*/ 8793385 w 12192000"/>
              <a:gd name="connsiteY10300" fmla="*/ 337933 h 2007826"/>
              <a:gd name="connsiteX10301" fmla="*/ 8786669 w 12192000"/>
              <a:gd name="connsiteY10301" fmla="*/ 342934 h 2007826"/>
              <a:gd name="connsiteX10302" fmla="*/ 8779859 w 12192000"/>
              <a:gd name="connsiteY10302" fmla="*/ 337599 h 2007826"/>
              <a:gd name="connsiteX10303" fmla="*/ 8767476 w 12192000"/>
              <a:gd name="connsiteY10303" fmla="*/ 343077 h 2007826"/>
              <a:gd name="connsiteX10304" fmla="*/ 8771525 w 12192000"/>
              <a:gd name="connsiteY10304" fmla="*/ 333979 h 2007826"/>
              <a:gd name="connsiteX10305" fmla="*/ 8745284 w 12192000"/>
              <a:gd name="connsiteY10305" fmla="*/ 335170 h 2007826"/>
              <a:gd name="connsiteX10306" fmla="*/ 8739140 w 12192000"/>
              <a:gd name="connsiteY10306" fmla="*/ 331122 h 2007826"/>
              <a:gd name="connsiteX10307" fmla="*/ 8729662 w 12192000"/>
              <a:gd name="connsiteY10307" fmla="*/ 338028 h 2007826"/>
              <a:gd name="connsiteX10308" fmla="*/ 8729662 w 12192000"/>
              <a:gd name="connsiteY10308" fmla="*/ 329550 h 2007826"/>
              <a:gd name="connsiteX10309" fmla="*/ 8708041 w 12192000"/>
              <a:gd name="connsiteY10309" fmla="*/ 330312 h 2007826"/>
              <a:gd name="connsiteX10310" fmla="*/ 8689800 w 12192000"/>
              <a:gd name="connsiteY10310" fmla="*/ 324787 h 2007826"/>
              <a:gd name="connsiteX10311" fmla="*/ 8673322 w 12192000"/>
              <a:gd name="connsiteY10311" fmla="*/ 324358 h 2007826"/>
              <a:gd name="connsiteX10312" fmla="*/ 8668036 w 12192000"/>
              <a:gd name="connsiteY10312" fmla="*/ 328502 h 2007826"/>
              <a:gd name="connsiteX10313" fmla="*/ 8666940 w 12192000"/>
              <a:gd name="connsiteY10313" fmla="*/ 317642 h 2007826"/>
              <a:gd name="connsiteX10314" fmla="*/ 8655463 w 12192000"/>
              <a:gd name="connsiteY10314" fmla="*/ 327264 h 2007826"/>
              <a:gd name="connsiteX10315" fmla="*/ 8653319 w 12192000"/>
              <a:gd name="connsiteY10315" fmla="*/ 318881 h 2007826"/>
              <a:gd name="connsiteX10316" fmla="*/ 8635936 w 12192000"/>
              <a:gd name="connsiteY10316" fmla="*/ 319548 h 2007826"/>
              <a:gd name="connsiteX10317" fmla="*/ 8629555 w 12192000"/>
              <a:gd name="connsiteY10317" fmla="*/ 323834 h 2007826"/>
              <a:gd name="connsiteX10318" fmla="*/ 8629698 w 12192000"/>
              <a:gd name="connsiteY10318" fmla="*/ 311927 h 2007826"/>
              <a:gd name="connsiteX10319" fmla="*/ 8615219 w 12192000"/>
              <a:gd name="connsiteY10319" fmla="*/ 324025 h 2007826"/>
              <a:gd name="connsiteX10320" fmla="*/ 8615886 w 12192000"/>
              <a:gd name="connsiteY10320" fmla="*/ 313784 h 2007826"/>
              <a:gd name="connsiteX10321" fmla="*/ 8598884 w 12192000"/>
              <a:gd name="connsiteY10321" fmla="*/ 316499 h 2007826"/>
              <a:gd name="connsiteX10322" fmla="*/ 8584311 w 12192000"/>
              <a:gd name="connsiteY10322" fmla="*/ 314499 h 2007826"/>
              <a:gd name="connsiteX10323" fmla="*/ 8577119 w 12192000"/>
              <a:gd name="connsiteY10323" fmla="*/ 318119 h 2007826"/>
              <a:gd name="connsiteX10324" fmla="*/ 8577549 w 12192000"/>
              <a:gd name="connsiteY10324" fmla="*/ 309212 h 2007826"/>
              <a:gd name="connsiteX10325" fmla="*/ 8559308 w 12192000"/>
              <a:gd name="connsiteY10325" fmla="*/ 309784 h 2007826"/>
              <a:gd name="connsiteX10326" fmla="*/ 8550640 w 12192000"/>
              <a:gd name="connsiteY10326" fmla="*/ 312737 h 2007826"/>
              <a:gd name="connsiteX10327" fmla="*/ 8549116 w 12192000"/>
              <a:gd name="connsiteY10327" fmla="*/ 303401 h 2007826"/>
              <a:gd name="connsiteX10328" fmla="*/ 8540162 w 12192000"/>
              <a:gd name="connsiteY10328" fmla="*/ 308974 h 2007826"/>
              <a:gd name="connsiteX10329" fmla="*/ 8537400 w 12192000"/>
              <a:gd name="connsiteY10329" fmla="*/ 302353 h 2007826"/>
              <a:gd name="connsiteX10330" fmla="*/ 8524970 w 12192000"/>
              <a:gd name="connsiteY10330" fmla="*/ 309260 h 2007826"/>
              <a:gd name="connsiteX10331" fmla="*/ 8524637 w 12192000"/>
              <a:gd name="connsiteY10331" fmla="*/ 297495 h 2007826"/>
              <a:gd name="connsiteX10332" fmla="*/ 8512445 w 12192000"/>
              <a:gd name="connsiteY10332" fmla="*/ 309117 h 2007826"/>
              <a:gd name="connsiteX10333" fmla="*/ 8511921 w 12192000"/>
              <a:gd name="connsiteY10333" fmla="*/ 297305 h 2007826"/>
              <a:gd name="connsiteX10334" fmla="*/ 8503205 w 12192000"/>
              <a:gd name="connsiteY10334" fmla="*/ 304163 h 2007826"/>
              <a:gd name="connsiteX10335" fmla="*/ 8497634 w 12192000"/>
              <a:gd name="connsiteY10335" fmla="*/ 294923 h 2007826"/>
              <a:gd name="connsiteX10336" fmla="*/ 8489347 w 12192000"/>
              <a:gd name="connsiteY10336" fmla="*/ 304497 h 2007826"/>
              <a:gd name="connsiteX10337" fmla="*/ 8483203 w 12192000"/>
              <a:gd name="connsiteY10337" fmla="*/ 296161 h 2007826"/>
              <a:gd name="connsiteX10338" fmla="*/ 8472488 w 12192000"/>
              <a:gd name="connsiteY10338" fmla="*/ 305021 h 2007826"/>
              <a:gd name="connsiteX10339" fmla="*/ 8472488 w 12192000"/>
              <a:gd name="connsiteY10339" fmla="*/ 293161 h 2007826"/>
              <a:gd name="connsiteX10340" fmla="*/ 8465820 w 12192000"/>
              <a:gd name="connsiteY10340" fmla="*/ 297495 h 2007826"/>
              <a:gd name="connsiteX10341" fmla="*/ 8449675 w 12192000"/>
              <a:gd name="connsiteY10341" fmla="*/ 297686 h 2007826"/>
              <a:gd name="connsiteX10342" fmla="*/ 8445913 w 12192000"/>
              <a:gd name="connsiteY10342" fmla="*/ 290255 h 2007826"/>
              <a:gd name="connsiteX10343" fmla="*/ 8434435 w 12192000"/>
              <a:gd name="connsiteY10343" fmla="*/ 300448 h 2007826"/>
              <a:gd name="connsiteX10344" fmla="*/ 8434340 w 12192000"/>
              <a:gd name="connsiteY10344" fmla="*/ 287922 h 2007826"/>
              <a:gd name="connsiteX10345" fmla="*/ 8423243 w 12192000"/>
              <a:gd name="connsiteY10345" fmla="*/ 297638 h 2007826"/>
              <a:gd name="connsiteX10346" fmla="*/ 8420100 w 12192000"/>
              <a:gd name="connsiteY10346" fmla="*/ 288255 h 2007826"/>
              <a:gd name="connsiteX10347" fmla="*/ 8410670 w 12192000"/>
              <a:gd name="connsiteY10347" fmla="*/ 295257 h 2007826"/>
              <a:gd name="connsiteX10348" fmla="*/ 8410289 w 12192000"/>
              <a:gd name="connsiteY10348" fmla="*/ 283635 h 2007826"/>
              <a:gd name="connsiteX10349" fmla="*/ 8396240 w 12192000"/>
              <a:gd name="connsiteY10349" fmla="*/ 295638 h 2007826"/>
              <a:gd name="connsiteX10350" fmla="*/ 8396335 w 12192000"/>
              <a:gd name="connsiteY10350" fmla="*/ 283730 h 2007826"/>
              <a:gd name="connsiteX10351" fmla="*/ 8383000 w 12192000"/>
              <a:gd name="connsiteY10351" fmla="*/ 292542 h 2007826"/>
              <a:gd name="connsiteX10352" fmla="*/ 8392906 w 12192000"/>
              <a:gd name="connsiteY10352" fmla="*/ 268584 h 2007826"/>
              <a:gd name="connsiteX10353" fmla="*/ 8375000 w 12192000"/>
              <a:gd name="connsiteY10353" fmla="*/ 289446 h 2007826"/>
              <a:gd name="connsiteX10354" fmla="*/ 8368903 w 12192000"/>
              <a:gd name="connsiteY10354" fmla="*/ 280872 h 2007826"/>
              <a:gd name="connsiteX10355" fmla="*/ 8358283 w 12192000"/>
              <a:gd name="connsiteY10355" fmla="*/ 291065 h 2007826"/>
              <a:gd name="connsiteX10356" fmla="*/ 8358140 w 12192000"/>
              <a:gd name="connsiteY10356" fmla="*/ 278777 h 2007826"/>
              <a:gd name="connsiteX10357" fmla="*/ 8349567 w 12192000"/>
              <a:gd name="connsiteY10357" fmla="*/ 285064 h 2007826"/>
              <a:gd name="connsiteX10358" fmla="*/ 8340805 w 12192000"/>
              <a:gd name="connsiteY10358" fmla="*/ 279158 h 2007826"/>
              <a:gd name="connsiteX10359" fmla="*/ 8337376 w 12192000"/>
              <a:gd name="connsiteY10359" fmla="*/ 285826 h 2007826"/>
              <a:gd name="connsiteX10360" fmla="*/ 8331232 w 12192000"/>
              <a:gd name="connsiteY10360" fmla="*/ 276490 h 2007826"/>
              <a:gd name="connsiteX10361" fmla="*/ 8319992 w 12192000"/>
              <a:gd name="connsiteY10361" fmla="*/ 286064 h 2007826"/>
              <a:gd name="connsiteX10362" fmla="*/ 8320374 w 12192000"/>
              <a:gd name="connsiteY10362" fmla="*/ 274871 h 2007826"/>
              <a:gd name="connsiteX10363" fmla="*/ 8305229 w 12192000"/>
              <a:gd name="connsiteY10363" fmla="*/ 281444 h 2007826"/>
              <a:gd name="connsiteX10364" fmla="*/ 8315468 w 12192000"/>
              <a:gd name="connsiteY10364" fmla="*/ 260249 h 2007826"/>
              <a:gd name="connsiteX10365" fmla="*/ 8300705 w 12192000"/>
              <a:gd name="connsiteY10365" fmla="*/ 278729 h 2007826"/>
              <a:gd name="connsiteX10366" fmla="*/ 8282892 w 12192000"/>
              <a:gd name="connsiteY10366" fmla="*/ 279062 h 2007826"/>
              <a:gd name="connsiteX10367" fmla="*/ 8279130 w 12192000"/>
              <a:gd name="connsiteY10367" fmla="*/ 271346 h 2007826"/>
              <a:gd name="connsiteX10368" fmla="*/ 8268129 w 12192000"/>
              <a:gd name="connsiteY10368" fmla="*/ 280587 h 2007826"/>
              <a:gd name="connsiteX10369" fmla="*/ 8267557 w 12192000"/>
              <a:gd name="connsiteY10369" fmla="*/ 269298 h 2007826"/>
              <a:gd name="connsiteX10370" fmla="*/ 8258937 w 12192000"/>
              <a:gd name="connsiteY10370" fmla="*/ 275728 h 2007826"/>
              <a:gd name="connsiteX10371" fmla="*/ 8256127 w 12192000"/>
              <a:gd name="connsiteY10371" fmla="*/ 265536 h 2007826"/>
              <a:gd name="connsiteX10372" fmla="*/ 8244221 w 12192000"/>
              <a:gd name="connsiteY10372" fmla="*/ 276538 h 2007826"/>
              <a:gd name="connsiteX10373" fmla="*/ 8243269 w 12192000"/>
              <a:gd name="connsiteY10373" fmla="*/ 263821 h 2007826"/>
              <a:gd name="connsiteX10374" fmla="*/ 8229600 w 12192000"/>
              <a:gd name="connsiteY10374" fmla="*/ 276300 h 2007826"/>
              <a:gd name="connsiteX10375" fmla="*/ 8229600 w 12192000"/>
              <a:gd name="connsiteY10375" fmla="*/ 264202 h 2007826"/>
              <a:gd name="connsiteX10376" fmla="*/ 8216123 w 12192000"/>
              <a:gd name="connsiteY10376" fmla="*/ 276109 h 2007826"/>
              <a:gd name="connsiteX10377" fmla="*/ 8220171 w 12192000"/>
              <a:gd name="connsiteY10377" fmla="*/ 258582 h 2007826"/>
              <a:gd name="connsiteX10378" fmla="*/ 8205978 w 12192000"/>
              <a:gd name="connsiteY10378" fmla="*/ 271251 h 2007826"/>
              <a:gd name="connsiteX10379" fmla="*/ 8204597 w 12192000"/>
              <a:gd name="connsiteY10379" fmla="*/ 258915 h 2007826"/>
              <a:gd name="connsiteX10380" fmla="*/ 8191500 w 12192000"/>
              <a:gd name="connsiteY10380" fmla="*/ 271727 h 2007826"/>
              <a:gd name="connsiteX10381" fmla="*/ 8191453 w 12192000"/>
              <a:gd name="connsiteY10381" fmla="*/ 259344 h 2007826"/>
              <a:gd name="connsiteX10382" fmla="*/ 8179403 w 12192000"/>
              <a:gd name="connsiteY10382" fmla="*/ 269822 h 2007826"/>
              <a:gd name="connsiteX10383" fmla="*/ 8176260 w 12192000"/>
              <a:gd name="connsiteY10383" fmla="*/ 259010 h 2007826"/>
              <a:gd name="connsiteX10384" fmla="*/ 8168164 w 12192000"/>
              <a:gd name="connsiteY10384" fmla="*/ 267012 h 2007826"/>
              <a:gd name="connsiteX10385" fmla="*/ 8166211 w 12192000"/>
              <a:gd name="connsiteY10385" fmla="*/ 253485 h 2007826"/>
              <a:gd name="connsiteX10386" fmla="*/ 8154972 w 12192000"/>
              <a:gd name="connsiteY10386" fmla="*/ 265536 h 2007826"/>
              <a:gd name="connsiteX10387" fmla="*/ 8152114 w 12192000"/>
              <a:gd name="connsiteY10387" fmla="*/ 254771 h 2007826"/>
              <a:gd name="connsiteX10388" fmla="*/ 8139732 w 12192000"/>
              <a:gd name="connsiteY10388" fmla="*/ 266393 h 2007826"/>
              <a:gd name="connsiteX10389" fmla="*/ 8138827 w 12192000"/>
              <a:gd name="connsiteY10389" fmla="*/ 254867 h 2007826"/>
              <a:gd name="connsiteX10390" fmla="*/ 8131159 w 12192000"/>
              <a:gd name="connsiteY10390" fmla="*/ 261439 h 2007826"/>
              <a:gd name="connsiteX10391" fmla="*/ 8117395 w 12192000"/>
              <a:gd name="connsiteY10391" fmla="*/ 254962 h 2007826"/>
              <a:gd name="connsiteX10392" fmla="*/ 8102489 w 12192000"/>
              <a:gd name="connsiteY10392" fmla="*/ 260153 h 2007826"/>
              <a:gd name="connsiteX10393" fmla="*/ 8100537 w 12192000"/>
              <a:gd name="connsiteY10393" fmla="*/ 251056 h 2007826"/>
              <a:gd name="connsiteX10394" fmla="*/ 8090249 w 12192000"/>
              <a:gd name="connsiteY10394" fmla="*/ 256534 h 2007826"/>
              <a:gd name="connsiteX10395" fmla="*/ 8096536 w 12192000"/>
              <a:gd name="connsiteY10395" fmla="*/ 236815 h 2007826"/>
              <a:gd name="connsiteX10396" fmla="*/ 8094012 w 12192000"/>
              <a:gd name="connsiteY10396" fmla="*/ 237625 h 2007826"/>
              <a:gd name="connsiteX10397" fmla="*/ 8081391 w 12192000"/>
              <a:gd name="connsiteY10397" fmla="*/ 250961 h 2007826"/>
              <a:gd name="connsiteX10398" fmla="*/ 8065580 w 12192000"/>
              <a:gd name="connsiteY10398" fmla="*/ 247817 h 2007826"/>
              <a:gd name="connsiteX10399" fmla="*/ 8048816 w 12192000"/>
              <a:gd name="connsiteY10399" fmla="*/ 250770 h 2007826"/>
              <a:gd name="connsiteX10400" fmla="*/ 8050340 w 12192000"/>
              <a:gd name="connsiteY10400" fmla="*/ 240340 h 2007826"/>
              <a:gd name="connsiteX10401" fmla="*/ 8040386 w 12192000"/>
              <a:gd name="connsiteY10401" fmla="*/ 252437 h 2007826"/>
              <a:gd name="connsiteX10402" fmla="*/ 8037147 w 12192000"/>
              <a:gd name="connsiteY10402" fmla="*/ 240768 h 2007826"/>
              <a:gd name="connsiteX10403" fmla="*/ 8025908 w 12192000"/>
              <a:gd name="connsiteY10403" fmla="*/ 247913 h 2007826"/>
              <a:gd name="connsiteX10404" fmla="*/ 8023574 w 12192000"/>
              <a:gd name="connsiteY10404" fmla="*/ 240959 h 2007826"/>
              <a:gd name="connsiteX10405" fmla="*/ 8009430 w 12192000"/>
              <a:gd name="connsiteY10405" fmla="*/ 250151 h 2007826"/>
              <a:gd name="connsiteX10406" fmla="*/ 8021717 w 12192000"/>
              <a:gd name="connsiteY10406" fmla="*/ 227813 h 2007826"/>
              <a:gd name="connsiteX10407" fmla="*/ 8009573 w 12192000"/>
              <a:gd name="connsiteY10407" fmla="*/ 227337 h 2007826"/>
              <a:gd name="connsiteX10408" fmla="*/ 8015145 w 12192000"/>
              <a:gd name="connsiteY10408" fmla="*/ 235196 h 2007826"/>
              <a:gd name="connsiteX10409" fmla="*/ 8004001 w 12192000"/>
              <a:gd name="connsiteY10409" fmla="*/ 242959 h 2007826"/>
              <a:gd name="connsiteX10410" fmla="*/ 7988142 w 12192000"/>
              <a:gd name="connsiteY10410" fmla="*/ 240197 h 2007826"/>
              <a:gd name="connsiteX10411" fmla="*/ 7975235 w 12192000"/>
              <a:gd name="connsiteY10411" fmla="*/ 234052 h 2007826"/>
              <a:gd name="connsiteX10412" fmla="*/ 7977759 w 12192000"/>
              <a:gd name="connsiteY10412" fmla="*/ 242340 h 2007826"/>
              <a:gd name="connsiteX10413" fmla="*/ 7951042 w 12192000"/>
              <a:gd name="connsiteY10413" fmla="*/ 234862 h 2007826"/>
              <a:gd name="connsiteX10414" fmla="*/ 7936087 w 12192000"/>
              <a:gd name="connsiteY10414" fmla="*/ 235767 h 2007826"/>
              <a:gd name="connsiteX10415" fmla="*/ 7920038 w 12192000"/>
              <a:gd name="connsiteY10415" fmla="*/ 227956 h 2007826"/>
              <a:gd name="connsiteX10416" fmla="*/ 7910941 w 12192000"/>
              <a:gd name="connsiteY10416" fmla="*/ 237863 h 2007826"/>
              <a:gd name="connsiteX10417" fmla="*/ 7910084 w 12192000"/>
              <a:gd name="connsiteY10417" fmla="*/ 226956 h 2007826"/>
              <a:gd name="connsiteX10418" fmla="*/ 7895321 w 12192000"/>
              <a:gd name="connsiteY10418" fmla="*/ 230290 h 2007826"/>
              <a:gd name="connsiteX10419" fmla="*/ 7906369 w 12192000"/>
              <a:gd name="connsiteY10419" fmla="*/ 219573 h 2007826"/>
              <a:gd name="connsiteX10420" fmla="*/ 7897844 w 12192000"/>
              <a:gd name="connsiteY10420" fmla="*/ 212571 h 2007826"/>
              <a:gd name="connsiteX10421" fmla="*/ 7881985 w 12192000"/>
              <a:gd name="connsiteY10421" fmla="*/ 234529 h 2007826"/>
              <a:gd name="connsiteX10422" fmla="*/ 7893082 w 12192000"/>
              <a:gd name="connsiteY10422" fmla="*/ 213381 h 2007826"/>
              <a:gd name="connsiteX10423" fmla="*/ 7885843 w 12192000"/>
              <a:gd name="connsiteY10423" fmla="*/ 213429 h 2007826"/>
              <a:gd name="connsiteX10424" fmla="*/ 7873746 w 12192000"/>
              <a:gd name="connsiteY10424" fmla="*/ 233100 h 2007826"/>
              <a:gd name="connsiteX10425" fmla="*/ 7875985 w 12192000"/>
              <a:gd name="connsiteY10425" fmla="*/ 202760 h 2007826"/>
              <a:gd name="connsiteX10426" fmla="*/ 7871270 w 12192000"/>
              <a:gd name="connsiteY10426" fmla="*/ 221907 h 2007826"/>
              <a:gd name="connsiteX10427" fmla="*/ 7862316 w 12192000"/>
              <a:gd name="connsiteY10427" fmla="*/ 227622 h 2007826"/>
              <a:gd name="connsiteX10428" fmla="*/ 7846171 w 12192000"/>
              <a:gd name="connsiteY10428" fmla="*/ 218335 h 2007826"/>
              <a:gd name="connsiteX10429" fmla="*/ 7853410 w 12192000"/>
              <a:gd name="connsiteY10429" fmla="*/ 217668 h 2007826"/>
              <a:gd name="connsiteX10430" fmla="*/ 7853267 w 12192000"/>
              <a:gd name="connsiteY10430" fmla="*/ 208380 h 2007826"/>
              <a:gd name="connsiteX10431" fmla="*/ 7849029 w 12192000"/>
              <a:gd name="connsiteY10431" fmla="*/ 208713 h 2007826"/>
              <a:gd name="connsiteX10432" fmla="*/ 7834408 w 12192000"/>
              <a:gd name="connsiteY10432" fmla="*/ 226575 h 2007826"/>
              <a:gd name="connsiteX10433" fmla="*/ 7839647 w 12192000"/>
              <a:gd name="connsiteY10433" fmla="*/ 210285 h 2007826"/>
              <a:gd name="connsiteX10434" fmla="*/ 7819501 w 12192000"/>
              <a:gd name="connsiteY10434" fmla="*/ 205475 h 2007826"/>
              <a:gd name="connsiteX10435" fmla="*/ 7820121 w 12192000"/>
              <a:gd name="connsiteY10435" fmla="*/ 212524 h 2007826"/>
              <a:gd name="connsiteX10436" fmla="*/ 7836266 w 12192000"/>
              <a:gd name="connsiteY10436" fmla="*/ 212190 h 2007826"/>
              <a:gd name="connsiteX10437" fmla="*/ 7820740 w 12192000"/>
              <a:gd name="connsiteY10437" fmla="*/ 229147 h 2007826"/>
              <a:gd name="connsiteX10438" fmla="*/ 7820358 w 12192000"/>
              <a:gd name="connsiteY10438" fmla="*/ 218811 h 2007826"/>
              <a:gd name="connsiteX10439" fmla="*/ 7795165 w 12192000"/>
              <a:gd name="connsiteY10439" fmla="*/ 221240 h 2007826"/>
              <a:gd name="connsiteX10440" fmla="*/ 7802166 w 12192000"/>
              <a:gd name="connsiteY10440" fmla="*/ 204284 h 2007826"/>
              <a:gd name="connsiteX10441" fmla="*/ 7781782 w 12192000"/>
              <a:gd name="connsiteY10441" fmla="*/ 204427 h 2007826"/>
              <a:gd name="connsiteX10442" fmla="*/ 7781687 w 12192000"/>
              <a:gd name="connsiteY10442" fmla="*/ 209047 h 2007826"/>
              <a:gd name="connsiteX10443" fmla="*/ 7797927 w 12192000"/>
              <a:gd name="connsiteY10443" fmla="*/ 206094 h 2007826"/>
              <a:gd name="connsiteX10444" fmla="*/ 7782592 w 12192000"/>
              <a:gd name="connsiteY10444" fmla="*/ 225050 h 2007826"/>
              <a:gd name="connsiteX10445" fmla="*/ 7782401 w 12192000"/>
              <a:gd name="connsiteY10445" fmla="*/ 213905 h 2007826"/>
              <a:gd name="connsiteX10446" fmla="*/ 7767733 w 12192000"/>
              <a:gd name="connsiteY10446" fmla="*/ 214286 h 2007826"/>
              <a:gd name="connsiteX10447" fmla="*/ 7778163 w 12192000"/>
              <a:gd name="connsiteY10447" fmla="*/ 204760 h 2007826"/>
              <a:gd name="connsiteX10448" fmla="*/ 7770352 w 12192000"/>
              <a:gd name="connsiteY10448" fmla="*/ 201045 h 2007826"/>
              <a:gd name="connsiteX10449" fmla="*/ 7758113 w 12192000"/>
              <a:gd name="connsiteY10449" fmla="*/ 220573 h 2007826"/>
              <a:gd name="connsiteX10450" fmla="*/ 7757970 w 12192000"/>
              <a:gd name="connsiteY10450" fmla="*/ 197092 h 2007826"/>
              <a:gd name="connsiteX10451" fmla="*/ 7744825 w 12192000"/>
              <a:gd name="connsiteY10451" fmla="*/ 220049 h 2007826"/>
              <a:gd name="connsiteX10452" fmla="*/ 7742921 w 12192000"/>
              <a:gd name="connsiteY10452" fmla="*/ 206808 h 2007826"/>
              <a:gd name="connsiteX10453" fmla="*/ 7737920 w 12192000"/>
              <a:gd name="connsiteY10453" fmla="*/ 214000 h 2007826"/>
              <a:gd name="connsiteX10454" fmla="*/ 7730824 w 12192000"/>
              <a:gd name="connsiteY10454" fmla="*/ 208618 h 2007826"/>
              <a:gd name="connsiteX10455" fmla="*/ 7706535 w 12192000"/>
              <a:gd name="connsiteY10455" fmla="*/ 212095 h 2007826"/>
              <a:gd name="connsiteX10456" fmla="*/ 7704678 w 12192000"/>
              <a:gd name="connsiteY10456" fmla="*/ 205141 h 2007826"/>
              <a:gd name="connsiteX10457" fmla="*/ 7691581 w 12192000"/>
              <a:gd name="connsiteY10457" fmla="*/ 211333 h 2007826"/>
              <a:gd name="connsiteX10458" fmla="*/ 7696533 w 12192000"/>
              <a:gd name="connsiteY10458" fmla="*/ 193901 h 2007826"/>
              <a:gd name="connsiteX10459" fmla="*/ 7693438 w 12192000"/>
              <a:gd name="connsiteY10459" fmla="*/ 194425 h 2007826"/>
              <a:gd name="connsiteX10460" fmla="*/ 7686628 w 12192000"/>
              <a:gd name="connsiteY10460" fmla="*/ 208047 h 2007826"/>
              <a:gd name="connsiteX10461" fmla="*/ 7670197 w 12192000"/>
              <a:gd name="connsiteY10461" fmla="*/ 205141 h 2007826"/>
              <a:gd name="connsiteX10462" fmla="*/ 7655624 w 12192000"/>
              <a:gd name="connsiteY10462" fmla="*/ 206189 h 2007826"/>
              <a:gd name="connsiteX10463" fmla="*/ 7616952 w 12192000"/>
              <a:gd name="connsiteY10463" fmla="*/ 201521 h 2007826"/>
              <a:gd name="connsiteX10464" fmla="*/ 7606332 w 12192000"/>
              <a:gd name="connsiteY10464" fmla="*/ 197044 h 2007826"/>
              <a:gd name="connsiteX10465" fmla="*/ 7601903 w 12192000"/>
              <a:gd name="connsiteY10465" fmla="*/ 181803 h 2007826"/>
              <a:gd name="connsiteX10466" fmla="*/ 7603522 w 12192000"/>
              <a:gd name="connsiteY10466" fmla="*/ 201474 h 2007826"/>
              <a:gd name="connsiteX10467" fmla="*/ 7596807 w 12192000"/>
              <a:gd name="connsiteY10467" fmla="*/ 184137 h 2007826"/>
              <a:gd name="connsiteX10468" fmla="*/ 7592902 w 12192000"/>
              <a:gd name="connsiteY10468" fmla="*/ 185280 h 2007826"/>
              <a:gd name="connsiteX10469" fmla="*/ 7574947 w 12192000"/>
              <a:gd name="connsiteY10469" fmla="*/ 197235 h 2007826"/>
              <a:gd name="connsiteX10470" fmla="*/ 7558755 w 12192000"/>
              <a:gd name="connsiteY10470" fmla="*/ 195425 h 2007826"/>
              <a:gd name="connsiteX10471" fmla="*/ 7557564 w 12192000"/>
              <a:gd name="connsiteY10471" fmla="*/ 198235 h 2007826"/>
              <a:gd name="connsiteX10472" fmla="*/ 7538942 w 12192000"/>
              <a:gd name="connsiteY10472" fmla="*/ 192853 h 2007826"/>
              <a:gd name="connsiteX10473" fmla="*/ 7544800 w 12192000"/>
              <a:gd name="connsiteY10473" fmla="*/ 180088 h 2007826"/>
              <a:gd name="connsiteX10474" fmla="*/ 7540657 w 12192000"/>
              <a:gd name="connsiteY10474" fmla="*/ 179802 h 2007826"/>
              <a:gd name="connsiteX10475" fmla="*/ 7534085 w 12192000"/>
              <a:gd name="connsiteY10475" fmla="*/ 193472 h 2007826"/>
              <a:gd name="connsiteX10476" fmla="*/ 7517320 w 12192000"/>
              <a:gd name="connsiteY10476" fmla="*/ 190852 h 2007826"/>
              <a:gd name="connsiteX10477" fmla="*/ 7503414 w 12192000"/>
              <a:gd name="connsiteY10477" fmla="*/ 191424 h 2007826"/>
              <a:gd name="connsiteX10478" fmla="*/ 7479506 w 12192000"/>
              <a:gd name="connsiteY10478" fmla="*/ 188137 h 2007826"/>
              <a:gd name="connsiteX10479" fmla="*/ 7483031 w 12192000"/>
              <a:gd name="connsiteY10479" fmla="*/ 175135 h 2007826"/>
              <a:gd name="connsiteX10480" fmla="*/ 7470934 w 12192000"/>
              <a:gd name="connsiteY10480" fmla="*/ 175516 h 2007826"/>
              <a:gd name="connsiteX10481" fmla="*/ 7480745 w 12192000"/>
              <a:gd name="connsiteY10481" fmla="*/ 180517 h 2007826"/>
              <a:gd name="connsiteX10482" fmla="*/ 7451075 w 12192000"/>
              <a:gd name="connsiteY10482" fmla="*/ 186994 h 2007826"/>
              <a:gd name="connsiteX10483" fmla="*/ 7424690 w 12192000"/>
              <a:gd name="connsiteY10483" fmla="*/ 184232 h 2007826"/>
              <a:gd name="connsiteX10484" fmla="*/ 7430929 w 12192000"/>
              <a:gd name="connsiteY10484" fmla="*/ 169943 h 2007826"/>
              <a:gd name="connsiteX10485" fmla="*/ 7426786 w 12192000"/>
              <a:gd name="connsiteY10485" fmla="*/ 170038 h 2007826"/>
              <a:gd name="connsiteX10486" fmla="*/ 7415403 w 12192000"/>
              <a:gd name="connsiteY10486" fmla="*/ 183089 h 2007826"/>
              <a:gd name="connsiteX10487" fmla="*/ 7380018 w 12192000"/>
              <a:gd name="connsiteY10487" fmla="*/ 178469 h 2007826"/>
              <a:gd name="connsiteX10488" fmla="*/ 7373065 w 12192000"/>
              <a:gd name="connsiteY10488" fmla="*/ 162656 h 2007826"/>
              <a:gd name="connsiteX10489" fmla="*/ 7376208 w 12192000"/>
              <a:gd name="connsiteY10489" fmla="*/ 178135 h 2007826"/>
              <a:gd name="connsiteX10490" fmla="*/ 7356634 w 12192000"/>
              <a:gd name="connsiteY10490" fmla="*/ 176135 h 2007826"/>
              <a:gd name="connsiteX10491" fmla="*/ 7351729 w 12192000"/>
              <a:gd name="connsiteY10491" fmla="*/ 177802 h 2007826"/>
              <a:gd name="connsiteX10492" fmla="*/ 7336536 w 12192000"/>
              <a:gd name="connsiteY10492" fmla="*/ 176754 h 2007826"/>
              <a:gd name="connsiteX10493" fmla="*/ 7310962 w 12192000"/>
              <a:gd name="connsiteY10493" fmla="*/ 174706 h 2007826"/>
              <a:gd name="connsiteX10494" fmla="*/ 7315010 w 12192000"/>
              <a:gd name="connsiteY10494" fmla="*/ 155511 h 2007826"/>
              <a:gd name="connsiteX10495" fmla="*/ 7304961 w 12192000"/>
              <a:gd name="connsiteY10495" fmla="*/ 173658 h 2007826"/>
              <a:gd name="connsiteX10496" fmla="*/ 7284387 w 12192000"/>
              <a:gd name="connsiteY10496" fmla="*/ 172134 h 2007826"/>
              <a:gd name="connsiteX10497" fmla="*/ 7242953 w 12192000"/>
              <a:gd name="connsiteY10497" fmla="*/ 166799 h 2007826"/>
              <a:gd name="connsiteX10498" fmla="*/ 7222045 w 12192000"/>
              <a:gd name="connsiteY10498" fmla="*/ 168181 h 2007826"/>
              <a:gd name="connsiteX10499" fmla="*/ 7188899 w 12192000"/>
              <a:gd name="connsiteY10499" fmla="*/ 163703 h 2007826"/>
              <a:gd name="connsiteX10500" fmla="*/ 7173040 w 12192000"/>
              <a:gd name="connsiteY10500" fmla="*/ 162227 h 2007826"/>
              <a:gd name="connsiteX10501" fmla="*/ 7171897 w 12192000"/>
              <a:gd name="connsiteY10501" fmla="*/ 164227 h 2007826"/>
              <a:gd name="connsiteX10502" fmla="*/ 7155609 w 12192000"/>
              <a:gd name="connsiteY10502" fmla="*/ 162894 h 2007826"/>
              <a:gd name="connsiteX10503" fmla="*/ 7118652 w 12192000"/>
              <a:gd name="connsiteY10503" fmla="*/ 160179 h 2007826"/>
              <a:gd name="connsiteX10504" fmla="*/ 7112175 w 12192000"/>
              <a:gd name="connsiteY10504" fmla="*/ 155845 h 2007826"/>
              <a:gd name="connsiteX10505" fmla="*/ 7109222 w 12192000"/>
              <a:gd name="connsiteY10505" fmla="*/ 159322 h 2007826"/>
              <a:gd name="connsiteX10506" fmla="*/ 7090982 w 12192000"/>
              <a:gd name="connsiteY10506" fmla="*/ 160131 h 2007826"/>
              <a:gd name="connsiteX10507" fmla="*/ 7089839 w 12192000"/>
              <a:gd name="connsiteY10507" fmla="*/ 150558 h 2007826"/>
              <a:gd name="connsiteX10508" fmla="*/ 7102841 w 12192000"/>
              <a:gd name="connsiteY10508" fmla="*/ 147795 h 2007826"/>
              <a:gd name="connsiteX10509" fmla="*/ 7087600 w 12192000"/>
              <a:gd name="connsiteY10509" fmla="*/ 141794 h 2007826"/>
              <a:gd name="connsiteX10510" fmla="*/ 7086267 w 12192000"/>
              <a:gd name="connsiteY10510" fmla="*/ 155845 h 2007826"/>
              <a:gd name="connsiteX10511" fmla="*/ 7035832 w 12192000"/>
              <a:gd name="connsiteY10511" fmla="*/ 151606 h 2007826"/>
              <a:gd name="connsiteX10512" fmla="*/ 7029498 w 12192000"/>
              <a:gd name="connsiteY10512" fmla="*/ 157512 h 2007826"/>
              <a:gd name="connsiteX10513" fmla="*/ 7029307 w 12192000"/>
              <a:gd name="connsiteY10513" fmla="*/ 146557 h 2007826"/>
              <a:gd name="connsiteX10514" fmla="*/ 7053739 w 12192000"/>
              <a:gd name="connsiteY10514" fmla="*/ 150510 h 2007826"/>
              <a:gd name="connsiteX10515" fmla="*/ 7045691 w 12192000"/>
              <a:gd name="connsiteY10515" fmla="*/ 132268 h 2007826"/>
              <a:gd name="connsiteX10516" fmla="*/ 7046405 w 12192000"/>
              <a:gd name="connsiteY10516" fmla="*/ 141651 h 2007826"/>
              <a:gd name="connsiteX10517" fmla="*/ 7032927 w 12192000"/>
              <a:gd name="connsiteY10517" fmla="*/ 142699 h 2007826"/>
              <a:gd name="connsiteX10518" fmla="*/ 7032308 w 12192000"/>
              <a:gd name="connsiteY10518" fmla="*/ 131125 h 2007826"/>
              <a:gd name="connsiteX10519" fmla="*/ 7029879 w 12192000"/>
              <a:gd name="connsiteY10519" fmla="*/ 141841 h 2007826"/>
              <a:gd name="connsiteX10520" fmla="*/ 6994779 w 12192000"/>
              <a:gd name="connsiteY10520" fmla="*/ 139841 h 2007826"/>
              <a:gd name="connsiteX10521" fmla="*/ 7001114 w 12192000"/>
              <a:gd name="connsiteY10521" fmla="*/ 150367 h 2007826"/>
              <a:gd name="connsiteX10522" fmla="*/ 6991255 w 12192000"/>
              <a:gd name="connsiteY10522" fmla="*/ 155892 h 2007826"/>
              <a:gd name="connsiteX10523" fmla="*/ 6992208 w 12192000"/>
              <a:gd name="connsiteY10523" fmla="*/ 139365 h 2007826"/>
              <a:gd name="connsiteX10524" fmla="*/ 6971538 w 12192000"/>
              <a:gd name="connsiteY10524" fmla="*/ 137174 h 2007826"/>
              <a:gd name="connsiteX10525" fmla="*/ 6972919 w 12192000"/>
              <a:gd name="connsiteY10525" fmla="*/ 146843 h 2007826"/>
              <a:gd name="connsiteX10526" fmla="*/ 6986731 w 12192000"/>
              <a:gd name="connsiteY10526" fmla="*/ 144556 h 2007826"/>
              <a:gd name="connsiteX10527" fmla="*/ 6986588 w 12192000"/>
              <a:gd name="connsiteY10527" fmla="*/ 150986 h 2007826"/>
              <a:gd name="connsiteX10528" fmla="*/ 6900482 w 12192000"/>
              <a:gd name="connsiteY10528" fmla="*/ 150272 h 2007826"/>
              <a:gd name="connsiteX10529" fmla="*/ 6892433 w 12192000"/>
              <a:gd name="connsiteY10529" fmla="*/ 146271 h 2007826"/>
              <a:gd name="connsiteX10530" fmla="*/ 6891052 w 12192000"/>
              <a:gd name="connsiteY10530" fmla="*/ 149891 h 2007826"/>
              <a:gd name="connsiteX10531" fmla="*/ 6872812 w 12192000"/>
              <a:gd name="connsiteY10531" fmla="*/ 149891 h 2007826"/>
              <a:gd name="connsiteX10532" fmla="*/ 6871192 w 12192000"/>
              <a:gd name="connsiteY10532" fmla="*/ 146128 h 2007826"/>
              <a:gd name="connsiteX10533" fmla="*/ 6861191 w 12192000"/>
              <a:gd name="connsiteY10533" fmla="*/ 152510 h 2007826"/>
              <a:gd name="connsiteX10534" fmla="*/ 6864334 w 12192000"/>
              <a:gd name="connsiteY10534" fmla="*/ 142222 h 2007826"/>
              <a:gd name="connsiteX10535" fmla="*/ 6919055 w 12192000"/>
              <a:gd name="connsiteY10535" fmla="*/ 145080 h 2007826"/>
              <a:gd name="connsiteX10536" fmla="*/ 6931295 w 12192000"/>
              <a:gd name="connsiteY10536" fmla="*/ 137364 h 2007826"/>
              <a:gd name="connsiteX10537" fmla="*/ 6888718 w 12192000"/>
              <a:gd name="connsiteY10537" fmla="*/ 135126 h 2007826"/>
              <a:gd name="connsiteX10538" fmla="*/ 6875050 w 12192000"/>
              <a:gd name="connsiteY10538" fmla="*/ 134983 h 2007826"/>
              <a:gd name="connsiteX10539" fmla="*/ 6865049 w 12192000"/>
              <a:gd name="connsiteY10539" fmla="*/ 134792 h 2007826"/>
              <a:gd name="connsiteX10540" fmla="*/ 6847713 w 12192000"/>
              <a:gd name="connsiteY10540" fmla="*/ 131125 h 2007826"/>
              <a:gd name="connsiteX10541" fmla="*/ 6848475 w 12192000"/>
              <a:gd name="connsiteY10541" fmla="*/ 141794 h 2007826"/>
              <a:gd name="connsiteX10542" fmla="*/ 6840712 w 12192000"/>
              <a:gd name="connsiteY10542" fmla="*/ 144461 h 2007826"/>
              <a:gd name="connsiteX10543" fmla="*/ 6838046 w 12192000"/>
              <a:gd name="connsiteY10543" fmla="*/ 144175 h 2007826"/>
              <a:gd name="connsiteX10544" fmla="*/ 6821519 w 12192000"/>
              <a:gd name="connsiteY10544" fmla="*/ 143508 h 2007826"/>
              <a:gd name="connsiteX10545" fmla="*/ 6815042 w 12192000"/>
              <a:gd name="connsiteY10545" fmla="*/ 147652 h 2007826"/>
              <a:gd name="connsiteX10546" fmla="*/ 6808899 w 12192000"/>
              <a:gd name="connsiteY10546" fmla="*/ 143461 h 2007826"/>
              <a:gd name="connsiteX10547" fmla="*/ 6796850 w 12192000"/>
              <a:gd name="connsiteY10547" fmla="*/ 143699 h 2007826"/>
              <a:gd name="connsiteX10548" fmla="*/ 6806994 w 12192000"/>
              <a:gd name="connsiteY10548" fmla="*/ 130125 h 2007826"/>
              <a:gd name="connsiteX10549" fmla="*/ 6789277 w 12192000"/>
              <a:gd name="connsiteY10549" fmla="*/ 147224 h 2007826"/>
              <a:gd name="connsiteX10550" fmla="*/ 6782467 w 12192000"/>
              <a:gd name="connsiteY10550" fmla="*/ 138984 h 2007826"/>
              <a:gd name="connsiteX10551" fmla="*/ 6774800 w 12192000"/>
              <a:gd name="connsiteY10551" fmla="*/ 147176 h 2007826"/>
              <a:gd name="connsiteX10552" fmla="*/ 6769370 w 12192000"/>
              <a:gd name="connsiteY10552" fmla="*/ 139698 h 2007826"/>
              <a:gd name="connsiteX10553" fmla="*/ 6746986 w 12192000"/>
              <a:gd name="connsiteY10553" fmla="*/ 142604 h 2007826"/>
              <a:gd name="connsiteX10554" fmla="*/ 6750463 w 12192000"/>
              <a:gd name="connsiteY10554" fmla="*/ 136078 h 2007826"/>
              <a:gd name="connsiteX10555" fmla="*/ 6769132 w 12192000"/>
              <a:gd name="connsiteY10555" fmla="*/ 136745 h 2007826"/>
              <a:gd name="connsiteX10556" fmla="*/ 6767227 w 12192000"/>
              <a:gd name="connsiteY10556" fmla="*/ 128362 h 2007826"/>
              <a:gd name="connsiteX10557" fmla="*/ 6742177 w 12192000"/>
              <a:gd name="connsiteY10557" fmla="*/ 128076 h 2007826"/>
              <a:gd name="connsiteX10558" fmla="*/ 6750463 w 12192000"/>
              <a:gd name="connsiteY10558" fmla="*/ 136078 h 2007826"/>
              <a:gd name="connsiteX10559" fmla="*/ 6732318 w 12192000"/>
              <a:gd name="connsiteY10559" fmla="*/ 140508 h 2007826"/>
              <a:gd name="connsiteX10560" fmla="*/ 6719126 w 12192000"/>
              <a:gd name="connsiteY10560" fmla="*/ 136793 h 2007826"/>
              <a:gd name="connsiteX10561" fmla="*/ 6713744 w 12192000"/>
              <a:gd name="connsiteY10561" fmla="*/ 139984 h 2007826"/>
              <a:gd name="connsiteX10562" fmla="*/ 6698361 w 12192000"/>
              <a:gd name="connsiteY10562" fmla="*/ 139079 h 2007826"/>
              <a:gd name="connsiteX10563" fmla="*/ 6671977 w 12192000"/>
              <a:gd name="connsiteY10563" fmla="*/ 136936 h 2007826"/>
              <a:gd name="connsiteX10564" fmla="*/ 6678549 w 12192000"/>
              <a:gd name="connsiteY10564" fmla="*/ 123028 h 2007826"/>
              <a:gd name="connsiteX10565" fmla="*/ 6674835 w 12192000"/>
              <a:gd name="connsiteY10565" fmla="*/ 123171 h 2007826"/>
              <a:gd name="connsiteX10566" fmla="*/ 6655642 w 12192000"/>
              <a:gd name="connsiteY10566" fmla="*/ 134745 h 2007826"/>
              <a:gd name="connsiteX10567" fmla="*/ 6636972 w 12192000"/>
              <a:gd name="connsiteY10567" fmla="*/ 134125 h 2007826"/>
              <a:gd name="connsiteX10568" fmla="*/ 6620447 w 12192000"/>
              <a:gd name="connsiteY10568" fmla="*/ 135697 h 2007826"/>
              <a:gd name="connsiteX10569" fmla="*/ 6619399 w 12192000"/>
              <a:gd name="connsiteY10569" fmla="*/ 133220 h 2007826"/>
              <a:gd name="connsiteX10570" fmla="*/ 6598968 w 12192000"/>
              <a:gd name="connsiteY10570" fmla="*/ 134506 h 2007826"/>
              <a:gd name="connsiteX10571" fmla="*/ 6584061 w 12192000"/>
              <a:gd name="connsiteY10571" fmla="*/ 134554 h 2007826"/>
              <a:gd name="connsiteX10572" fmla="*/ 6554819 w 12192000"/>
              <a:gd name="connsiteY10572" fmla="*/ 128696 h 2007826"/>
              <a:gd name="connsiteX10573" fmla="*/ 6548485 w 12192000"/>
              <a:gd name="connsiteY10573" fmla="*/ 133506 h 2007826"/>
              <a:gd name="connsiteX10574" fmla="*/ 6540199 w 12192000"/>
              <a:gd name="connsiteY10574" fmla="*/ 127029 h 2007826"/>
              <a:gd name="connsiteX10575" fmla="*/ 6537865 w 12192000"/>
              <a:gd name="connsiteY10575" fmla="*/ 130887 h 2007826"/>
              <a:gd name="connsiteX10576" fmla="*/ 6521244 w 12192000"/>
              <a:gd name="connsiteY10576" fmla="*/ 130267 h 2007826"/>
              <a:gd name="connsiteX10577" fmla="*/ 6514910 w 12192000"/>
              <a:gd name="connsiteY10577" fmla="*/ 126314 h 2007826"/>
              <a:gd name="connsiteX10578" fmla="*/ 6506814 w 12192000"/>
              <a:gd name="connsiteY10578" fmla="*/ 132887 h 2007826"/>
              <a:gd name="connsiteX10579" fmla="*/ 6504528 w 12192000"/>
              <a:gd name="connsiteY10579" fmla="*/ 127362 h 2007826"/>
              <a:gd name="connsiteX10580" fmla="*/ 6496622 w 12192000"/>
              <a:gd name="connsiteY10580" fmla="*/ 129743 h 2007826"/>
              <a:gd name="connsiteX10581" fmla="*/ 6480191 w 12192000"/>
              <a:gd name="connsiteY10581" fmla="*/ 131315 h 2007826"/>
              <a:gd name="connsiteX10582" fmla="*/ 6487716 w 12192000"/>
              <a:gd name="connsiteY10582" fmla="*/ 113835 h 2007826"/>
              <a:gd name="connsiteX10583" fmla="*/ 6465189 w 12192000"/>
              <a:gd name="connsiteY10583" fmla="*/ 113454 h 2007826"/>
              <a:gd name="connsiteX10584" fmla="*/ 6468618 w 12192000"/>
              <a:gd name="connsiteY10584" fmla="*/ 123647 h 2007826"/>
              <a:gd name="connsiteX10585" fmla="*/ 6481620 w 12192000"/>
              <a:gd name="connsiteY10585" fmla="*/ 120360 h 2007826"/>
              <a:gd name="connsiteX10586" fmla="*/ 6471047 w 12192000"/>
              <a:gd name="connsiteY10586" fmla="*/ 130982 h 2007826"/>
              <a:gd name="connsiteX10587" fmla="*/ 6451759 w 12192000"/>
              <a:gd name="connsiteY10587" fmla="*/ 111025 h 2007826"/>
              <a:gd name="connsiteX10588" fmla="*/ 6463141 w 12192000"/>
              <a:gd name="connsiteY10588" fmla="*/ 125790 h 2007826"/>
              <a:gd name="connsiteX10589" fmla="*/ 6443901 w 12192000"/>
              <a:gd name="connsiteY10589" fmla="*/ 127267 h 2007826"/>
              <a:gd name="connsiteX10590" fmla="*/ 6444758 w 12192000"/>
              <a:gd name="connsiteY10590" fmla="*/ 122790 h 2007826"/>
              <a:gd name="connsiteX10591" fmla="*/ 6425756 w 12192000"/>
              <a:gd name="connsiteY10591" fmla="*/ 124076 h 2007826"/>
              <a:gd name="connsiteX10592" fmla="*/ 6422803 w 12192000"/>
              <a:gd name="connsiteY10592" fmla="*/ 127838 h 2007826"/>
              <a:gd name="connsiteX10593" fmla="*/ 6415231 w 12192000"/>
              <a:gd name="connsiteY10593" fmla="*/ 121361 h 2007826"/>
              <a:gd name="connsiteX10594" fmla="*/ 6408896 w 12192000"/>
              <a:gd name="connsiteY10594" fmla="*/ 125743 h 2007826"/>
              <a:gd name="connsiteX10595" fmla="*/ 6393656 w 12192000"/>
              <a:gd name="connsiteY10595" fmla="*/ 124266 h 2007826"/>
              <a:gd name="connsiteX10596" fmla="*/ 6367272 w 12192000"/>
              <a:gd name="connsiteY10596" fmla="*/ 126457 h 2007826"/>
              <a:gd name="connsiteX10597" fmla="*/ 6365558 w 12192000"/>
              <a:gd name="connsiteY10597" fmla="*/ 121027 h 2007826"/>
              <a:gd name="connsiteX10598" fmla="*/ 6373559 w 12192000"/>
              <a:gd name="connsiteY10598" fmla="*/ 106214 h 2007826"/>
              <a:gd name="connsiteX10599" fmla="*/ 6353604 w 12192000"/>
              <a:gd name="connsiteY10599" fmla="*/ 127695 h 2007826"/>
              <a:gd name="connsiteX10600" fmla="*/ 6358652 w 12192000"/>
              <a:gd name="connsiteY10600" fmla="*/ 108358 h 2007826"/>
              <a:gd name="connsiteX10601" fmla="*/ 6355176 w 12192000"/>
              <a:gd name="connsiteY10601" fmla="*/ 108691 h 2007826"/>
              <a:gd name="connsiteX10602" fmla="*/ 6346175 w 12192000"/>
              <a:gd name="connsiteY10602" fmla="*/ 125600 h 2007826"/>
              <a:gd name="connsiteX10603" fmla="*/ 6339983 w 12192000"/>
              <a:gd name="connsiteY10603" fmla="*/ 105786 h 2007826"/>
              <a:gd name="connsiteX10604" fmla="*/ 6341507 w 12192000"/>
              <a:gd name="connsiteY10604" fmla="*/ 124790 h 2007826"/>
              <a:gd name="connsiteX10605" fmla="*/ 6323267 w 12192000"/>
              <a:gd name="connsiteY10605" fmla="*/ 116264 h 2007826"/>
              <a:gd name="connsiteX10606" fmla="*/ 6334506 w 12192000"/>
              <a:gd name="connsiteY10606" fmla="*/ 116455 h 2007826"/>
              <a:gd name="connsiteX10607" fmla="*/ 6334078 w 12192000"/>
              <a:gd name="connsiteY10607" fmla="*/ 106072 h 2007826"/>
              <a:gd name="connsiteX10608" fmla="*/ 6323505 w 12192000"/>
              <a:gd name="connsiteY10608" fmla="*/ 110692 h 2007826"/>
              <a:gd name="connsiteX10609" fmla="*/ 6298168 w 12192000"/>
              <a:gd name="connsiteY10609" fmla="*/ 112740 h 2007826"/>
              <a:gd name="connsiteX10610" fmla="*/ 6321314 w 12192000"/>
              <a:gd name="connsiteY10610" fmla="*/ 112692 h 2007826"/>
              <a:gd name="connsiteX10611" fmla="*/ 6325267 w 12192000"/>
              <a:gd name="connsiteY10611" fmla="*/ 121599 h 2007826"/>
              <a:gd name="connsiteX10612" fmla="*/ 6279404 w 12192000"/>
              <a:gd name="connsiteY10612" fmla="*/ 120313 h 2007826"/>
              <a:gd name="connsiteX10613" fmla="*/ 6269641 w 12192000"/>
              <a:gd name="connsiteY10613" fmla="*/ 120170 h 2007826"/>
              <a:gd name="connsiteX10614" fmla="*/ 6255687 w 12192000"/>
              <a:gd name="connsiteY10614" fmla="*/ 119694 h 2007826"/>
              <a:gd name="connsiteX10615" fmla="*/ 6241400 w 12192000"/>
              <a:gd name="connsiteY10615" fmla="*/ 119789 h 2007826"/>
              <a:gd name="connsiteX10616" fmla="*/ 6136386 w 12192000"/>
              <a:gd name="connsiteY10616" fmla="*/ 116026 h 2007826"/>
              <a:gd name="connsiteX10617" fmla="*/ 6094714 w 12192000"/>
              <a:gd name="connsiteY10617" fmla="*/ 113788 h 2007826"/>
              <a:gd name="connsiteX10618" fmla="*/ 6089478 w 12192000"/>
              <a:gd name="connsiteY10618" fmla="*/ 116264 h 2007826"/>
              <a:gd name="connsiteX10619" fmla="*/ 6064198 w 12192000"/>
              <a:gd name="connsiteY10619" fmla="*/ 116217 h 2007826"/>
              <a:gd name="connsiteX10620" fmla="*/ 6057865 w 12192000"/>
              <a:gd name="connsiteY10620" fmla="*/ 112168 h 2007826"/>
              <a:gd name="connsiteX10621" fmla="*/ 6051720 w 12192000"/>
              <a:gd name="connsiteY10621" fmla="*/ 116264 h 2007826"/>
              <a:gd name="connsiteX10622" fmla="*/ 5932217 w 12192000"/>
              <a:gd name="connsiteY10622" fmla="*/ 112025 h 2007826"/>
              <a:gd name="connsiteX10623" fmla="*/ 5953260 w 12192000"/>
              <a:gd name="connsiteY10623" fmla="*/ 105738 h 2007826"/>
              <a:gd name="connsiteX10624" fmla="*/ 5953118 w 12192000"/>
              <a:gd name="connsiteY10624" fmla="*/ 99356 h 2007826"/>
              <a:gd name="connsiteX10625" fmla="*/ 5916885 w 12192000"/>
              <a:gd name="connsiteY10625" fmla="*/ 100165 h 2007826"/>
              <a:gd name="connsiteX10626" fmla="*/ 5936882 w 12192000"/>
              <a:gd name="connsiteY10626" fmla="*/ 105976 h 2007826"/>
              <a:gd name="connsiteX10627" fmla="*/ 5910553 w 12192000"/>
              <a:gd name="connsiteY10627" fmla="*/ 113168 h 2007826"/>
              <a:gd name="connsiteX10628" fmla="*/ 5779620 w 12192000"/>
              <a:gd name="connsiteY10628" fmla="*/ 111454 h 2007826"/>
              <a:gd name="connsiteX10629" fmla="*/ 5754766 w 12192000"/>
              <a:gd name="connsiteY10629" fmla="*/ 110215 h 2007826"/>
              <a:gd name="connsiteX10630" fmla="*/ 5747815 w 12192000"/>
              <a:gd name="connsiteY10630" fmla="*/ 113407 h 2007826"/>
              <a:gd name="connsiteX10631" fmla="*/ 5725154 w 12192000"/>
              <a:gd name="connsiteY10631" fmla="*/ 109406 h 2007826"/>
              <a:gd name="connsiteX10632" fmla="*/ 5724105 w 12192000"/>
              <a:gd name="connsiteY10632" fmla="*/ 112025 h 2007826"/>
              <a:gd name="connsiteX10633" fmla="*/ 5703823 w 12192000"/>
              <a:gd name="connsiteY10633" fmla="*/ 110596 h 2007826"/>
              <a:gd name="connsiteX10634" fmla="*/ 5679777 w 12192000"/>
              <a:gd name="connsiteY10634" fmla="*/ 110930 h 2007826"/>
              <a:gd name="connsiteX10635" fmla="*/ 5665638 w 12192000"/>
              <a:gd name="connsiteY10635" fmla="*/ 108215 h 2007826"/>
              <a:gd name="connsiteX10636" fmla="*/ 5676494 w 12192000"/>
              <a:gd name="connsiteY10636" fmla="*/ 98451 h 2007826"/>
              <a:gd name="connsiteX10637" fmla="*/ 5498472 w 12192000"/>
              <a:gd name="connsiteY10637" fmla="*/ 100499 h 2007826"/>
              <a:gd name="connsiteX10638" fmla="*/ 5482998 w 12192000"/>
              <a:gd name="connsiteY10638" fmla="*/ 102118 h 2007826"/>
              <a:gd name="connsiteX10639" fmla="*/ 5479808 w 12192000"/>
              <a:gd name="connsiteY10639" fmla="*/ 98260 h 2007826"/>
              <a:gd name="connsiteX10640" fmla="*/ 5475191 w 12192000"/>
              <a:gd name="connsiteY10640" fmla="*/ 103928 h 2007826"/>
              <a:gd name="connsiteX10641" fmla="*/ 5467621 w 12192000"/>
              <a:gd name="connsiteY10641" fmla="*/ 97451 h 2007826"/>
              <a:gd name="connsiteX10642" fmla="*/ 5459860 w 12192000"/>
              <a:gd name="connsiteY10642" fmla="*/ 103976 h 2007826"/>
              <a:gd name="connsiteX10643" fmla="*/ 5456813 w 12192000"/>
              <a:gd name="connsiteY10643" fmla="*/ 100451 h 2007826"/>
              <a:gd name="connsiteX10644" fmla="*/ 5440481 w 12192000"/>
              <a:gd name="connsiteY10644" fmla="*/ 100356 h 2007826"/>
              <a:gd name="connsiteX10645" fmla="*/ 5435816 w 12192000"/>
              <a:gd name="connsiteY10645" fmla="*/ 104023 h 2007826"/>
              <a:gd name="connsiteX10646" fmla="*/ 5433006 w 12192000"/>
              <a:gd name="connsiteY10646" fmla="*/ 100404 h 2007826"/>
              <a:gd name="connsiteX10647" fmla="*/ 5417533 w 12192000"/>
              <a:gd name="connsiteY10647" fmla="*/ 101785 h 2007826"/>
              <a:gd name="connsiteX10648" fmla="*/ 5367635 w 12192000"/>
              <a:gd name="connsiteY10648" fmla="*/ 103642 h 2007826"/>
              <a:gd name="connsiteX10649" fmla="*/ 5373397 w 12192000"/>
              <a:gd name="connsiteY10649" fmla="*/ 117646 h 2007826"/>
              <a:gd name="connsiteX10650" fmla="*/ 5363921 w 12192000"/>
              <a:gd name="connsiteY10650" fmla="*/ 118122 h 2007826"/>
              <a:gd name="connsiteX10651" fmla="*/ 5368444 w 12192000"/>
              <a:gd name="connsiteY10651" fmla="*/ 107739 h 2007826"/>
              <a:gd name="connsiteX10652" fmla="*/ 5341021 w 12192000"/>
              <a:gd name="connsiteY10652" fmla="*/ 106786 h 2007826"/>
              <a:gd name="connsiteX10653" fmla="*/ 5336635 w 12192000"/>
              <a:gd name="connsiteY10653" fmla="*/ 105214 h 2007826"/>
              <a:gd name="connsiteX10654" fmla="*/ 5245805 w 12192000"/>
              <a:gd name="connsiteY10654" fmla="*/ 110311 h 2007826"/>
              <a:gd name="connsiteX10655" fmla="*/ 5231616 w 12192000"/>
              <a:gd name="connsiteY10655" fmla="*/ 110930 h 2007826"/>
              <a:gd name="connsiteX10656" fmla="*/ 5212327 w 12192000"/>
              <a:gd name="connsiteY10656" fmla="*/ 111025 h 2007826"/>
              <a:gd name="connsiteX10657" fmla="*/ 5155726 w 12192000"/>
              <a:gd name="connsiteY10657" fmla="*/ 112502 h 2007826"/>
              <a:gd name="connsiteX10658" fmla="*/ 5163524 w 12192000"/>
              <a:gd name="connsiteY10658" fmla="*/ 119837 h 2007826"/>
              <a:gd name="connsiteX10659" fmla="*/ 5246573 w 12192000"/>
              <a:gd name="connsiteY10659" fmla="*/ 118836 h 2007826"/>
              <a:gd name="connsiteX10660" fmla="*/ 5227522 w 12192000"/>
              <a:gd name="connsiteY10660" fmla="*/ 125790 h 2007826"/>
              <a:gd name="connsiteX10661" fmla="*/ 5211462 w 12192000"/>
              <a:gd name="connsiteY10661" fmla="*/ 126028 h 2007826"/>
              <a:gd name="connsiteX10662" fmla="*/ 5208600 w 12192000"/>
              <a:gd name="connsiteY10662" fmla="*/ 122313 h 2007826"/>
              <a:gd name="connsiteX10663" fmla="*/ 5200851 w 12192000"/>
              <a:gd name="connsiteY10663" fmla="*/ 128696 h 2007826"/>
              <a:gd name="connsiteX10664" fmla="*/ 5194391 w 12192000"/>
              <a:gd name="connsiteY10664" fmla="*/ 124361 h 2007826"/>
              <a:gd name="connsiteX10665" fmla="*/ 5169231 w 12192000"/>
              <a:gd name="connsiteY10665" fmla="*/ 124838 h 2007826"/>
              <a:gd name="connsiteX10666" fmla="*/ 5148693 w 12192000"/>
              <a:gd name="connsiteY10666" fmla="*/ 127934 h 2007826"/>
              <a:gd name="connsiteX10667" fmla="*/ 5155490 w 12192000"/>
              <a:gd name="connsiteY10667" fmla="*/ 114502 h 2007826"/>
              <a:gd name="connsiteX10668" fmla="*/ 5134288 w 12192000"/>
              <a:gd name="connsiteY10668" fmla="*/ 113645 h 2007826"/>
              <a:gd name="connsiteX10669" fmla="*/ 5132624 w 12192000"/>
              <a:gd name="connsiteY10669" fmla="*/ 123218 h 2007826"/>
              <a:gd name="connsiteX10670" fmla="*/ 5143653 w 12192000"/>
              <a:gd name="connsiteY10670" fmla="*/ 121456 h 2007826"/>
              <a:gd name="connsiteX10671" fmla="*/ 5143750 w 12192000"/>
              <a:gd name="connsiteY10671" fmla="*/ 127171 h 2007826"/>
              <a:gd name="connsiteX10672" fmla="*/ 5098635 w 12192000"/>
              <a:gd name="connsiteY10672" fmla="*/ 129553 h 2007826"/>
              <a:gd name="connsiteX10673" fmla="*/ 5086133 w 12192000"/>
              <a:gd name="connsiteY10673" fmla="*/ 130077 h 2007826"/>
              <a:gd name="connsiteX10674" fmla="*/ 5079953 w 12192000"/>
              <a:gd name="connsiteY10674" fmla="*/ 129553 h 2007826"/>
              <a:gd name="connsiteX10675" fmla="*/ 5067246 w 12192000"/>
              <a:gd name="connsiteY10675" fmla="*/ 128362 h 2007826"/>
              <a:gd name="connsiteX10676" fmla="*/ 5058137 w 12192000"/>
              <a:gd name="connsiteY10676" fmla="*/ 133030 h 2007826"/>
              <a:gd name="connsiteX10677" fmla="*/ 5057659 w 12192000"/>
              <a:gd name="connsiteY10677" fmla="*/ 122837 h 2007826"/>
              <a:gd name="connsiteX10678" fmla="*/ 5132101 w 12192000"/>
              <a:gd name="connsiteY10678" fmla="*/ 121837 h 2007826"/>
              <a:gd name="connsiteX10679" fmla="*/ 5117745 w 12192000"/>
              <a:gd name="connsiteY10679" fmla="*/ 115026 h 2007826"/>
              <a:gd name="connsiteX10680" fmla="*/ 5091981 w 12192000"/>
              <a:gd name="connsiteY10680" fmla="*/ 116264 h 2007826"/>
              <a:gd name="connsiteX10681" fmla="*/ 5090696 w 12192000"/>
              <a:gd name="connsiteY10681" fmla="*/ 114597 h 2007826"/>
              <a:gd name="connsiteX10682" fmla="*/ 5074961 w 12192000"/>
              <a:gd name="connsiteY10682" fmla="*/ 116502 h 2007826"/>
              <a:gd name="connsiteX10683" fmla="*/ 5050508 w 12192000"/>
              <a:gd name="connsiteY10683" fmla="*/ 116645 h 2007826"/>
              <a:gd name="connsiteX10684" fmla="*/ 5003000 w 12192000"/>
              <a:gd name="connsiteY10684" fmla="*/ 119741 h 2007826"/>
              <a:gd name="connsiteX10685" fmla="*/ 4977294 w 12192000"/>
              <a:gd name="connsiteY10685" fmla="*/ 121218 h 2007826"/>
              <a:gd name="connsiteX10686" fmla="*/ 4976534 w 12192000"/>
              <a:gd name="connsiteY10686" fmla="*/ 119217 h 2007826"/>
              <a:gd name="connsiteX10687" fmla="*/ 4960503 w 12192000"/>
              <a:gd name="connsiteY10687" fmla="*/ 120932 h 2007826"/>
              <a:gd name="connsiteX10688" fmla="*/ 4923401 w 12192000"/>
              <a:gd name="connsiteY10688" fmla="*/ 127886 h 2007826"/>
              <a:gd name="connsiteX10689" fmla="*/ 4962462 w 12192000"/>
              <a:gd name="connsiteY10689" fmla="*/ 128934 h 2007826"/>
              <a:gd name="connsiteX10690" fmla="*/ 4962795 w 12192000"/>
              <a:gd name="connsiteY10690" fmla="*/ 137650 h 2007826"/>
              <a:gd name="connsiteX10691" fmla="*/ 4954973 w 12192000"/>
              <a:gd name="connsiteY10691" fmla="*/ 131696 h 2007826"/>
              <a:gd name="connsiteX10692" fmla="*/ 4938948 w 12192000"/>
              <a:gd name="connsiteY10692" fmla="*/ 132982 h 2007826"/>
              <a:gd name="connsiteX10693" fmla="*/ 4938184 w 12192000"/>
              <a:gd name="connsiteY10693" fmla="*/ 135364 h 2007826"/>
              <a:gd name="connsiteX10694" fmla="*/ 4917009 w 12192000"/>
              <a:gd name="connsiteY10694" fmla="*/ 135792 h 2007826"/>
              <a:gd name="connsiteX10695" fmla="*/ 4927024 w 12192000"/>
              <a:gd name="connsiteY10695" fmla="*/ 120884 h 2007826"/>
              <a:gd name="connsiteX10696" fmla="*/ 4909807 w 12192000"/>
              <a:gd name="connsiteY10696" fmla="*/ 129172 h 2007826"/>
              <a:gd name="connsiteX10697" fmla="*/ 4909807 w 12192000"/>
              <a:gd name="connsiteY10697" fmla="*/ 122456 h 2007826"/>
              <a:gd name="connsiteX10698" fmla="*/ 4903273 w 12192000"/>
              <a:gd name="connsiteY10698" fmla="*/ 123695 h 2007826"/>
              <a:gd name="connsiteX10699" fmla="*/ 4915674 w 12192000"/>
              <a:gd name="connsiteY10699" fmla="*/ 136983 h 2007826"/>
              <a:gd name="connsiteX10700" fmla="*/ 4890157 w 12192000"/>
              <a:gd name="connsiteY10700" fmla="*/ 137126 h 2007826"/>
              <a:gd name="connsiteX10701" fmla="*/ 4901795 w 12192000"/>
              <a:gd name="connsiteY10701" fmla="*/ 122456 h 2007826"/>
              <a:gd name="connsiteX10702" fmla="*/ 4887440 w 12192000"/>
              <a:gd name="connsiteY10702" fmla="*/ 127076 h 2007826"/>
              <a:gd name="connsiteX10703" fmla="*/ 4885767 w 12192000"/>
              <a:gd name="connsiteY10703" fmla="*/ 124266 h 2007826"/>
              <a:gd name="connsiteX10704" fmla="*/ 4868117 w 12192000"/>
              <a:gd name="connsiteY10704" fmla="*/ 124076 h 2007826"/>
              <a:gd name="connsiteX10705" fmla="*/ 4865648 w 12192000"/>
              <a:gd name="connsiteY10705" fmla="*/ 128362 h 2007826"/>
              <a:gd name="connsiteX10706" fmla="*/ 4861426 w 12192000"/>
              <a:gd name="connsiteY10706" fmla="*/ 123314 h 2007826"/>
              <a:gd name="connsiteX10707" fmla="*/ 4836031 w 12192000"/>
              <a:gd name="connsiteY10707" fmla="*/ 133030 h 2007826"/>
              <a:gd name="connsiteX10708" fmla="*/ 4863089 w 12192000"/>
              <a:gd name="connsiteY10708" fmla="*/ 132268 h 2007826"/>
              <a:gd name="connsiteX10709" fmla="*/ 4861142 w 12192000"/>
              <a:gd name="connsiteY10709" fmla="*/ 139127 h 2007826"/>
              <a:gd name="connsiteX10710" fmla="*/ 4843847 w 12192000"/>
              <a:gd name="connsiteY10710" fmla="*/ 140270 h 2007826"/>
              <a:gd name="connsiteX10711" fmla="*/ 4842708 w 12192000"/>
              <a:gd name="connsiteY10711" fmla="*/ 137793 h 2007826"/>
              <a:gd name="connsiteX10712" fmla="*/ 4813831 w 12192000"/>
              <a:gd name="connsiteY10712" fmla="*/ 142175 h 2007826"/>
              <a:gd name="connsiteX10713" fmla="*/ 4826488 w 12192000"/>
              <a:gd name="connsiteY10713" fmla="*/ 128362 h 2007826"/>
              <a:gd name="connsiteX10714" fmla="*/ 4807695 w 12192000"/>
              <a:gd name="connsiteY10714" fmla="*/ 130506 h 2007826"/>
              <a:gd name="connsiteX10715" fmla="*/ 4784294 w 12192000"/>
              <a:gd name="connsiteY10715" fmla="*/ 130601 h 2007826"/>
              <a:gd name="connsiteX10716" fmla="*/ 4746771 w 12192000"/>
              <a:gd name="connsiteY10716" fmla="*/ 132887 h 2007826"/>
              <a:gd name="connsiteX10717" fmla="*/ 4748252 w 12192000"/>
              <a:gd name="connsiteY10717" fmla="*/ 139650 h 2007826"/>
              <a:gd name="connsiteX10718" fmla="*/ 4764842 w 12192000"/>
              <a:gd name="connsiteY10718" fmla="*/ 136888 h 2007826"/>
              <a:gd name="connsiteX10719" fmla="*/ 4753084 w 12192000"/>
              <a:gd name="connsiteY10719" fmla="*/ 147605 h 2007826"/>
              <a:gd name="connsiteX10720" fmla="*/ 4741419 w 12192000"/>
              <a:gd name="connsiteY10720" fmla="*/ 131172 h 2007826"/>
              <a:gd name="connsiteX10721" fmla="*/ 4724355 w 12192000"/>
              <a:gd name="connsiteY10721" fmla="*/ 149462 h 2007826"/>
              <a:gd name="connsiteX10722" fmla="*/ 4733391 w 12192000"/>
              <a:gd name="connsiteY10722" fmla="*/ 132173 h 2007826"/>
              <a:gd name="connsiteX10723" fmla="*/ 4712593 w 12192000"/>
              <a:gd name="connsiteY10723" fmla="*/ 138269 h 2007826"/>
              <a:gd name="connsiteX10724" fmla="*/ 4699949 w 12192000"/>
              <a:gd name="connsiteY10724" fmla="*/ 153177 h 2007826"/>
              <a:gd name="connsiteX10725" fmla="*/ 4705259 w 12192000"/>
              <a:gd name="connsiteY10725" fmla="*/ 136840 h 2007826"/>
              <a:gd name="connsiteX10726" fmla="*/ 4688379 w 12192000"/>
              <a:gd name="connsiteY10726" fmla="*/ 138079 h 2007826"/>
              <a:gd name="connsiteX10727" fmla="*/ 4662765 w 12192000"/>
              <a:gd name="connsiteY10727" fmla="*/ 151844 h 2007826"/>
              <a:gd name="connsiteX10728" fmla="*/ 4668135 w 12192000"/>
              <a:gd name="connsiteY10728" fmla="*/ 134364 h 2007826"/>
              <a:gd name="connsiteX10729" fmla="*/ 4651372 w 12192000"/>
              <a:gd name="connsiteY10729" fmla="*/ 154511 h 2007826"/>
              <a:gd name="connsiteX10730" fmla="*/ 4640117 w 12192000"/>
              <a:gd name="connsiteY10730" fmla="*/ 143651 h 2007826"/>
              <a:gd name="connsiteX10731" fmla="*/ 4623256 w 12192000"/>
              <a:gd name="connsiteY10731" fmla="*/ 157559 h 2007826"/>
              <a:gd name="connsiteX10732" fmla="*/ 4628811 w 12192000"/>
              <a:gd name="connsiteY10732" fmla="*/ 141889 h 2007826"/>
              <a:gd name="connsiteX10733" fmla="*/ 4616337 w 12192000"/>
              <a:gd name="connsiteY10733" fmla="*/ 143747 h 2007826"/>
              <a:gd name="connsiteX10734" fmla="*/ 4620370 w 12192000"/>
              <a:gd name="connsiteY10734" fmla="*/ 155368 h 2007826"/>
              <a:gd name="connsiteX10735" fmla="*/ 4600138 w 12192000"/>
              <a:gd name="connsiteY10735" fmla="*/ 154368 h 2007826"/>
              <a:gd name="connsiteX10736" fmla="*/ 4600811 w 12192000"/>
              <a:gd name="connsiteY10736" fmla="*/ 151463 h 2007826"/>
              <a:gd name="connsiteX10737" fmla="*/ 4609095 w 12192000"/>
              <a:gd name="connsiteY10737" fmla="*/ 149748 h 2007826"/>
              <a:gd name="connsiteX10738" fmla="*/ 4582098 w 12192000"/>
              <a:gd name="connsiteY10738" fmla="*/ 152701 h 2007826"/>
              <a:gd name="connsiteX10739" fmla="*/ 4598810 w 12192000"/>
              <a:gd name="connsiteY10739" fmla="*/ 152463 h 2007826"/>
              <a:gd name="connsiteX10740" fmla="*/ 4575144 w 12192000"/>
              <a:gd name="connsiteY10740" fmla="*/ 161322 h 2007826"/>
              <a:gd name="connsiteX10741" fmla="*/ 4583144 w 12192000"/>
              <a:gd name="connsiteY10741" fmla="*/ 144461 h 2007826"/>
              <a:gd name="connsiteX10742" fmla="*/ 4559234 w 12192000"/>
              <a:gd name="connsiteY10742" fmla="*/ 156130 h 2007826"/>
              <a:gd name="connsiteX10743" fmla="*/ 4574907 w 12192000"/>
              <a:gd name="connsiteY10743" fmla="*/ 152320 h 2007826"/>
              <a:gd name="connsiteX10744" fmla="*/ 4552327 w 12192000"/>
              <a:gd name="connsiteY10744" fmla="*/ 160846 h 2007826"/>
              <a:gd name="connsiteX10745" fmla="*/ 4560139 w 12192000"/>
              <a:gd name="connsiteY10745" fmla="*/ 149462 h 2007826"/>
              <a:gd name="connsiteX10746" fmla="*/ 4516360 w 12192000"/>
              <a:gd name="connsiteY10746" fmla="*/ 153558 h 2007826"/>
              <a:gd name="connsiteX10747" fmla="*/ 4527078 w 12192000"/>
              <a:gd name="connsiteY10747" fmla="*/ 157607 h 2007826"/>
              <a:gd name="connsiteX10748" fmla="*/ 4517413 w 12192000"/>
              <a:gd name="connsiteY10748" fmla="*/ 166752 h 2007826"/>
              <a:gd name="connsiteX10749" fmla="*/ 4506552 w 12192000"/>
              <a:gd name="connsiteY10749" fmla="*/ 154606 h 2007826"/>
              <a:gd name="connsiteX10750" fmla="*/ 4481878 w 12192000"/>
              <a:gd name="connsiteY10750" fmla="*/ 156940 h 2007826"/>
              <a:gd name="connsiteX10751" fmla="*/ 4503360 w 12192000"/>
              <a:gd name="connsiteY10751" fmla="*/ 161322 h 2007826"/>
              <a:gd name="connsiteX10752" fmla="*/ 4495637 w 12192000"/>
              <a:gd name="connsiteY10752" fmla="*/ 167180 h 2007826"/>
              <a:gd name="connsiteX10753" fmla="*/ 4485502 w 12192000"/>
              <a:gd name="connsiteY10753" fmla="*/ 167847 h 2007826"/>
              <a:gd name="connsiteX10754" fmla="*/ 4470160 w 12192000"/>
              <a:gd name="connsiteY10754" fmla="*/ 170514 h 2007826"/>
              <a:gd name="connsiteX10755" fmla="*/ 4460592 w 12192000"/>
              <a:gd name="connsiteY10755" fmla="*/ 168609 h 2007826"/>
              <a:gd name="connsiteX10756" fmla="*/ 4459972 w 12192000"/>
              <a:gd name="connsiteY10756" fmla="*/ 166847 h 2007826"/>
              <a:gd name="connsiteX10757" fmla="*/ 4460209 w 12192000"/>
              <a:gd name="connsiteY10757" fmla="*/ 165180 h 2007826"/>
              <a:gd name="connsiteX10758" fmla="*/ 4452963 w 12192000"/>
              <a:gd name="connsiteY10758" fmla="*/ 156892 h 2007826"/>
              <a:gd name="connsiteX10759" fmla="*/ 4416615 w 12192000"/>
              <a:gd name="connsiteY10759" fmla="*/ 164132 h 2007826"/>
              <a:gd name="connsiteX10760" fmla="*/ 4425580 w 12192000"/>
              <a:gd name="connsiteY10760" fmla="*/ 168371 h 2007826"/>
              <a:gd name="connsiteX10761" fmla="*/ 4428839 w 12192000"/>
              <a:gd name="connsiteY10761" fmla="*/ 167276 h 2007826"/>
              <a:gd name="connsiteX10762" fmla="*/ 4454254 w 12192000"/>
              <a:gd name="connsiteY10762" fmla="*/ 165894 h 2007826"/>
              <a:gd name="connsiteX10763" fmla="*/ 4453632 w 12192000"/>
              <a:gd name="connsiteY10763" fmla="*/ 168657 h 2007826"/>
              <a:gd name="connsiteX10764" fmla="*/ 4434907 w 12192000"/>
              <a:gd name="connsiteY10764" fmla="*/ 173801 h 2007826"/>
              <a:gd name="connsiteX10765" fmla="*/ 4432578 w 12192000"/>
              <a:gd name="connsiteY10765" fmla="*/ 172372 h 2007826"/>
              <a:gd name="connsiteX10766" fmla="*/ 4398317 w 12192000"/>
              <a:gd name="connsiteY10766" fmla="*/ 177326 h 2007826"/>
              <a:gd name="connsiteX10767" fmla="*/ 4371383 w 12192000"/>
              <a:gd name="connsiteY10767" fmla="*/ 179564 h 2007826"/>
              <a:gd name="connsiteX10768" fmla="*/ 4372189 w 12192000"/>
              <a:gd name="connsiteY10768" fmla="*/ 171134 h 2007826"/>
              <a:gd name="connsiteX10769" fmla="*/ 4415242 w 12192000"/>
              <a:gd name="connsiteY10769" fmla="*/ 170276 h 2007826"/>
              <a:gd name="connsiteX10770" fmla="*/ 4414764 w 12192000"/>
              <a:gd name="connsiteY10770" fmla="*/ 159655 h 2007826"/>
              <a:gd name="connsiteX10771" fmla="*/ 4404802 w 12192000"/>
              <a:gd name="connsiteY10771" fmla="*/ 167371 h 2007826"/>
              <a:gd name="connsiteX10772" fmla="*/ 4397271 w 12192000"/>
              <a:gd name="connsiteY10772" fmla="*/ 159893 h 2007826"/>
              <a:gd name="connsiteX10773" fmla="*/ 4395513 w 12192000"/>
              <a:gd name="connsiteY10773" fmla="*/ 163751 h 2007826"/>
              <a:gd name="connsiteX10774" fmla="*/ 4364220 w 12192000"/>
              <a:gd name="connsiteY10774" fmla="*/ 173515 h 2007826"/>
              <a:gd name="connsiteX10775" fmla="*/ 4360388 w 12192000"/>
              <a:gd name="connsiteY10775" fmla="*/ 164608 h 2007826"/>
              <a:gd name="connsiteX10776" fmla="*/ 4356475 w 12192000"/>
              <a:gd name="connsiteY10776" fmla="*/ 168990 h 2007826"/>
              <a:gd name="connsiteX10777" fmla="*/ 4340176 w 12192000"/>
              <a:gd name="connsiteY10777" fmla="*/ 168847 h 2007826"/>
              <a:gd name="connsiteX10778" fmla="*/ 4335374 w 12192000"/>
              <a:gd name="connsiteY10778" fmla="*/ 164989 h 2007826"/>
              <a:gd name="connsiteX10779" fmla="*/ 4327341 w 12192000"/>
              <a:gd name="connsiteY10779" fmla="*/ 176087 h 2007826"/>
              <a:gd name="connsiteX10780" fmla="*/ 4338963 w 12192000"/>
              <a:gd name="connsiteY10780" fmla="*/ 175468 h 2007826"/>
              <a:gd name="connsiteX10781" fmla="*/ 4338671 w 12192000"/>
              <a:gd name="connsiteY10781" fmla="*/ 184327 h 2007826"/>
              <a:gd name="connsiteX10782" fmla="*/ 4329114 w 12192000"/>
              <a:gd name="connsiteY10782" fmla="*/ 177564 h 2007826"/>
              <a:gd name="connsiteX10783" fmla="*/ 4318437 w 12192000"/>
              <a:gd name="connsiteY10783" fmla="*/ 185042 h 2007826"/>
              <a:gd name="connsiteX10784" fmla="*/ 4324567 w 12192000"/>
              <a:gd name="connsiteY10784" fmla="*/ 169752 h 2007826"/>
              <a:gd name="connsiteX10785" fmla="*/ 4296121 w 12192000"/>
              <a:gd name="connsiteY10785" fmla="*/ 172658 h 2007826"/>
              <a:gd name="connsiteX10786" fmla="*/ 4300258 w 12192000"/>
              <a:gd name="connsiteY10786" fmla="*/ 183708 h 2007826"/>
              <a:gd name="connsiteX10787" fmla="*/ 4283021 w 12192000"/>
              <a:gd name="connsiteY10787" fmla="*/ 169324 h 2007826"/>
              <a:gd name="connsiteX10788" fmla="*/ 4271243 w 12192000"/>
              <a:gd name="connsiteY10788" fmla="*/ 189328 h 2007826"/>
              <a:gd name="connsiteX10789" fmla="*/ 4267137 w 12192000"/>
              <a:gd name="connsiteY10789" fmla="*/ 180421 h 2007826"/>
              <a:gd name="connsiteX10790" fmla="*/ 4257553 w 12192000"/>
              <a:gd name="connsiteY10790" fmla="*/ 189328 h 2007826"/>
              <a:gd name="connsiteX10791" fmla="*/ 4263459 w 12192000"/>
              <a:gd name="connsiteY10791" fmla="*/ 173658 h 2007826"/>
              <a:gd name="connsiteX10792" fmla="*/ 4250698 w 12192000"/>
              <a:gd name="connsiteY10792" fmla="*/ 179135 h 2007826"/>
              <a:gd name="connsiteX10793" fmla="*/ 4246734 w 12192000"/>
              <a:gd name="connsiteY10793" fmla="*/ 176659 h 2007826"/>
              <a:gd name="connsiteX10794" fmla="*/ 4210263 w 12192000"/>
              <a:gd name="connsiteY10794" fmla="*/ 190424 h 2007826"/>
              <a:gd name="connsiteX10795" fmla="*/ 4209782 w 12192000"/>
              <a:gd name="connsiteY10795" fmla="*/ 178754 h 2007826"/>
              <a:gd name="connsiteX10796" fmla="*/ 4196246 w 12192000"/>
              <a:gd name="connsiteY10796" fmla="*/ 190567 h 2007826"/>
              <a:gd name="connsiteX10797" fmla="*/ 4196721 w 12192000"/>
              <a:gd name="connsiteY10797" fmla="*/ 177659 h 2007826"/>
              <a:gd name="connsiteX10798" fmla="*/ 4179606 w 12192000"/>
              <a:gd name="connsiteY10798" fmla="*/ 196425 h 2007826"/>
              <a:gd name="connsiteX10799" fmla="*/ 4182417 w 12192000"/>
              <a:gd name="connsiteY10799" fmla="*/ 183232 h 2007826"/>
              <a:gd name="connsiteX10800" fmla="*/ 4167506 w 12192000"/>
              <a:gd name="connsiteY10800" fmla="*/ 197759 h 2007826"/>
              <a:gd name="connsiteX10801" fmla="*/ 4172270 w 12192000"/>
              <a:gd name="connsiteY10801" fmla="*/ 181898 h 2007826"/>
              <a:gd name="connsiteX10802" fmla="*/ 4154216 w 12192000"/>
              <a:gd name="connsiteY10802" fmla="*/ 199092 h 2007826"/>
              <a:gd name="connsiteX10803" fmla="*/ 4157883 w 12192000"/>
              <a:gd name="connsiteY10803" fmla="*/ 182041 h 2007826"/>
              <a:gd name="connsiteX10804" fmla="*/ 4146736 w 12192000"/>
              <a:gd name="connsiteY10804" fmla="*/ 197663 h 2007826"/>
              <a:gd name="connsiteX10805" fmla="*/ 4127871 w 12192000"/>
              <a:gd name="connsiteY10805" fmla="*/ 197902 h 2007826"/>
              <a:gd name="connsiteX10806" fmla="*/ 4129348 w 12192000"/>
              <a:gd name="connsiteY10806" fmla="*/ 194282 h 2007826"/>
              <a:gd name="connsiteX10807" fmla="*/ 4137875 w 12192000"/>
              <a:gd name="connsiteY10807" fmla="*/ 193615 h 2007826"/>
              <a:gd name="connsiteX10808" fmla="*/ 4127775 w 12192000"/>
              <a:gd name="connsiteY10808" fmla="*/ 188661 h 2007826"/>
              <a:gd name="connsiteX10809" fmla="*/ 4119391 w 12192000"/>
              <a:gd name="connsiteY10809" fmla="*/ 201569 h 2007826"/>
              <a:gd name="connsiteX10810" fmla="*/ 4102051 w 12192000"/>
              <a:gd name="connsiteY10810" fmla="*/ 195044 h 2007826"/>
              <a:gd name="connsiteX10811" fmla="*/ 4094429 w 12192000"/>
              <a:gd name="connsiteY10811" fmla="*/ 202331 h 2007826"/>
              <a:gd name="connsiteX10812" fmla="*/ 4075563 w 12192000"/>
              <a:gd name="connsiteY10812" fmla="*/ 208428 h 2007826"/>
              <a:gd name="connsiteX10813" fmla="*/ 4082090 w 12192000"/>
              <a:gd name="connsiteY10813" fmla="*/ 192329 h 2007826"/>
              <a:gd name="connsiteX10814" fmla="*/ 4067513 w 12192000"/>
              <a:gd name="connsiteY10814" fmla="*/ 205189 h 2007826"/>
              <a:gd name="connsiteX10815" fmla="*/ 4067370 w 12192000"/>
              <a:gd name="connsiteY10815" fmla="*/ 192281 h 2007826"/>
              <a:gd name="connsiteX10816" fmla="*/ 4053318 w 12192000"/>
              <a:gd name="connsiteY10816" fmla="*/ 209761 h 2007826"/>
              <a:gd name="connsiteX10817" fmla="*/ 4055222 w 12192000"/>
              <a:gd name="connsiteY10817" fmla="*/ 195044 h 2007826"/>
              <a:gd name="connsiteX10818" fmla="*/ 4039883 w 12192000"/>
              <a:gd name="connsiteY10818" fmla="*/ 210333 h 2007826"/>
              <a:gd name="connsiteX10819" fmla="*/ 4042788 w 12192000"/>
              <a:gd name="connsiteY10819" fmla="*/ 196044 h 2007826"/>
              <a:gd name="connsiteX10820" fmla="*/ 4028830 w 12192000"/>
              <a:gd name="connsiteY10820" fmla="*/ 209952 h 2007826"/>
              <a:gd name="connsiteX10821" fmla="*/ 4013443 w 12192000"/>
              <a:gd name="connsiteY10821" fmla="*/ 212714 h 2007826"/>
              <a:gd name="connsiteX10822" fmla="*/ 4015587 w 12192000"/>
              <a:gd name="connsiteY10822" fmla="*/ 201807 h 2007826"/>
              <a:gd name="connsiteX10823" fmla="*/ 4001820 w 12192000"/>
              <a:gd name="connsiteY10823" fmla="*/ 214477 h 2007826"/>
              <a:gd name="connsiteX10824" fmla="*/ 4002295 w 12192000"/>
              <a:gd name="connsiteY10824" fmla="*/ 202522 h 2007826"/>
              <a:gd name="connsiteX10825" fmla="*/ 3972924 w 12192000"/>
              <a:gd name="connsiteY10825" fmla="*/ 218668 h 2007826"/>
              <a:gd name="connsiteX10826" fmla="*/ 3977300 w 12192000"/>
              <a:gd name="connsiteY10826" fmla="*/ 206808 h 2007826"/>
              <a:gd name="connsiteX10827" fmla="*/ 3965917 w 12192000"/>
              <a:gd name="connsiteY10827" fmla="*/ 216334 h 2007826"/>
              <a:gd name="connsiteX10828" fmla="*/ 3948494 w 12192000"/>
              <a:gd name="connsiteY10828" fmla="*/ 220335 h 2007826"/>
              <a:gd name="connsiteX10829" fmla="*/ 3948494 w 12192000"/>
              <a:gd name="connsiteY10829" fmla="*/ 214715 h 2007826"/>
              <a:gd name="connsiteX10830" fmla="*/ 3870364 w 12192000"/>
              <a:gd name="connsiteY10830" fmla="*/ 228575 h 2007826"/>
              <a:gd name="connsiteX10831" fmla="*/ 3871888 w 12192000"/>
              <a:gd name="connsiteY10831" fmla="*/ 219383 h 2007826"/>
              <a:gd name="connsiteX10832" fmla="*/ 3845343 w 12192000"/>
              <a:gd name="connsiteY10832" fmla="*/ 232385 h 2007826"/>
              <a:gd name="connsiteX10833" fmla="*/ 3846581 w 12192000"/>
              <a:gd name="connsiteY10833" fmla="*/ 225479 h 2007826"/>
              <a:gd name="connsiteX10834" fmla="*/ 3808410 w 12192000"/>
              <a:gd name="connsiteY10834" fmla="*/ 230909 h 2007826"/>
              <a:gd name="connsiteX10835" fmla="*/ 3811697 w 12192000"/>
              <a:gd name="connsiteY10835" fmla="*/ 224431 h 2007826"/>
              <a:gd name="connsiteX10836" fmla="*/ 3818083 w 12192000"/>
              <a:gd name="connsiteY10836" fmla="*/ 220954 h 2007826"/>
              <a:gd name="connsiteX10837" fmla="*/ 3819274 w 12192000"/>
              <a:gd name="connsiteY10837" fmla="*/ 229385 h 2007826"/>
              <a:gd name="connsiteX10838" fmla="*/ 3830618 w 12192000"/>
              <a:gd name="connsiteY10838" fmla="*/ 219621 h 2007826"/>
              <a:gd name="connsiteX10839" fmla="*/ 3795935 w 12192000"/>
              <a:gd name="connsiteY10839" fmla="*/ 218287 h 2007826"/>
              <a:gd name="connsiteX10840" fmla="*/ 3795886 w 12192000"/>
              <a:gd name="connsiteY10840" fmla="*/ 224860 h 2007826"/>
              <a:gd name="connsiteX10841" fmla="*/ 3778613 w 12192000"/>
              <a:gd name="connsiteY10841" fmla="*/ 231004 h 2007826"/>
              <a:gd name="connsiteX10842" fmla="*/ 3806550 w 12192000"/>
              <a:gd name="connsiteY10842" fmla="*/ 224241 h 2007826"/>
              <a:gd name="connsiteX10843" fmla="*/ 3800693 w 12192000"/>
              <a:gd name="connsiteY10843" fmla="*/ 236720 h 2007826"/>
              <a:gd name="connsiteX10844" fmla="*/ 3739356 w 12192000"/>
              <a:gd name="connsiteY10844" fmla="*/ 239387 h 2007826"/>
              <a:gd name="connsiteX10845" fmla="*/ 3732932 w 12192000"/>
              <a:gd name="connsiteY10845" fmla="*/ 245579 h 2007826"/>
              <a:gd name="connsiteX10846" fmla="*/ 3702523 w 12192000"/>
              <a:gd name="connsiteY10846" fmla="*/ 246722 h 2007826"/>
              <a:gd name="connsiteX10847" fmla="*/ 3711183 w 12192000"/>
              <a:gd name="connsiteY10847" fmla="*/ 229575 h 2007826"/>
              <a:gd name="connsiteX10848" fmla="*/ 3708423 w 12192000"/>
              <a:gd name="connsiteY10848" fmla="*/ 228623 h 2007826"/>
              <a:gd name="connsiteX10849" fmla="*/ 3695386 w 12192000"/>
              <a:gd name="connsiteY10849" fmla="*/ 252342 h 2007826"/>
              <a:gd name="connsiteX10850" fmla="*/ 3689817 w 12192000"/>
              <a:gd name="connsiteY10850" fmla="*/ 248198 h 2007826"/>
              <a:gd name="connsiteX10851" fmla="*/ 3663122 w 12192000"/>
              <a:gd name="connsiteY10851" fmla="*/ 251437 h 2007826"/>
              <a:gd name="connsiteX10852" fmla="*/ 3675635 w 12192000"/>
              <a:gd name="connsiteY10852" fmla="*/ 243293 h 2007826"/>
              <a:gd name="connsiteX10853" fmla="*/ 3678015 w 12192000"/>
              <a:gd name="connsiteY10853" fmla="*/ 244007 h 2007826"/>
              <a:gd name="connsiteX10854" fmla="*/ 3688295 w 12192000"/>
              <a:gd name="connsiteY10854" fmla="*/ 232862 h 2007826"/>
              <a:gd name="connsiteX10855" fmla="*/ 3676684 w 12192000"/>
              <a:gd name="connsiteY10855" fmla="*/ 236672 h 2007826"/>
              <a:gd name="connsiteX10856" fmla="*/ 3639756 w 12192000"/>
              <a:gd name="connsiteY10856" fmla="*/ 237291 h 2007826"/>
              <a:gd name="connsiteX10857" fmla="*/ 3641851 w 12192000"/>
              <a:gd name="connsiteY10857" fmla="*/ 251009 h 2007826"/>
              <a:gd name="connsiteX10858" fmla="*/ 3651178 w 12192000"/>
              <a:gd name="connsiteY10858" fmla="*/ 240721 h 2007826"/>
              <a:gd name="connsiteX10859" fmla="*/ 3655080 w 12192000"/>
              <a:gd name="connsiteY10859" fmla="*/ 246627 h 2007826"/>
              <a:gd name="connsiteX10860" fmla="*/ 3667262 w 12192000"/>
              <a:gd name="connsiteY10860" fmla="*/ 238958 h 2007826"/>
              <a:gd name="connsiteX10861" fmla="*/ 3656938 w 12192000"/>
              <a:gd name="connsiteY10861" fmla="*/ 257343 h 2007826"/>
              <a:gd name="connsiteX10862" fmla="*/ 3652271 w 12192000"/>
              <a:gd name="connsiteY10862" fmla="*/ 252437 h 2007826"/>
              <a:gd name="connsiteX10863" fmla="*/ 3627099 w 12192000"/>
              <a:gd name="connsiteY10863" fmla="*/ 258629 h 2007826"/>
              <a:gd name="connsiteX10864" fmla="*/ 3633476 w 12192000"/>
              <a:gd name="connsiteY10864" fmla="*/ 240911 h 2007826"/>
              <a:gd name="connsiteX10865" fmla="*/ 3603735 w 12192000"/>
              <a:gd name="connsiteY10865" fmla="*/ 243912 h 2007826"/>
              <a:gd name="connsiteX10866" fmla="*/ 3577182 w 12192000"/>
              <a:gd name="connsiteY10866" fmla="*/ 247627 h 2007826"/>
              <a:gd name="connsiteX10867" fmla="*/ 3576180 w 12192000"/>
              <a:gd name="connsiteY10867" fmla="*/ 255962 h 2007826"/>
              <a:gd name="connsiteX10868" fmla="*/ 3605354 w 12192000"/>
              <a:gd name="connsiteY10868" fmla="*/ 255343 h 2007826"/>
              <a:gd name="connsiteX10869" fmla="*/ 3612157 w 12192000"/>
              <a:gd name="connsiteY10869" fmla="*/ 244150 h 2007826"/>
              <a:gd name="connsiteX10870" fmla="*/ 3616868 w 12192000"/>
              <a:gd name="connsiteY10870" fmla="*/ 251247 h 2007826"/>
              <a:gd name="connsiteX10871" fmla="*/ 3627954 w 12192000"/>
              <a:gd name="connsiteY10871" fmla="*/ 246198 h 2007826"/>
              <a:gd name="connsiteX10872" fmla="*/ 3621721 w 12192000"/>
              <a:gd name="connsiteY10872" fmla="*/ 259725 h 2007826"/>
              <a:gd name="connsiteX10873" fmla="*/ 3469514 w 12192000"/>
              <a:gd name="connsiteY10873" fmla="*/ 277729 h 2007826"/>
              <a:gd name="connsiteX10874" fmla="*/ 3189204 w 12192000"/>
              <a:gd name="connsiteY10874" fmla="*/ 320738 h 2007826"/>
              <a:gd name="connsiteX10875" fmla="*/ 3183202 w 12192000"/>
              <a:gd name="connsiteY10875" fmla="*/ 320786 h 2007826"/>
              <a:gd name="connsiteX10876" fmla="*/ 3097813 w 12192000"/>
              <a:gd name="connsiteY10876" fmla="*/ 335456 h 2007826"/>
              <a:gd name="connsiteX10877" fmla="*/ 3093903 w 12192000"/>
              <a:gd name="connsiteY10877" fmla="*/ 333456 h 2007826"/>
              <a:gd name="connsiteX10878" fmla="*/ 3069333 w 12192000"/>
              <a:gd name="connsiteY10878" fmla="*/ 341029 h 2007826"/>
              <a:gd name="connsiteX10879" fmla="*/ 3074384 w 12192000"/>
              <a:gd name="connsiteY10879" fmla="*/ 329169 h 2007826"/>
              <a:gd name="connsiteX10880" fmla="*/ 3157728 w 12192000"/>
              <a:gd name="connsiteY10880" fmla="*/ 317357 h 2007826"/>
              <a:gd name="connsiteX10881" fmla="*/ 3158494 w 12192000"/>
              <a:gd name="connsiteY10881" fmla="*/ 307974 h 2007826"/>
              <a:gd name="connsiteX10882" fmla="*/ 3067188 w 12192000"/>
              <a:gd name="connsiteY10882" fmla="*/ 324120 h 2007826"/>
              <a:gd name="connsiteX10883" fmla="*/ 3015612 w 12192000"/>
              <a:gd name="connsiteY10883" fmla="*/ 336599 h 2007826"/>
              <a:gd name="connsiteX10884" fmla="*/ 3072285 w 12192000"/>
              <a:gd name="connsiteY10884" fmla="*/ 330598 h 2007826"/>
              <a:gd name="connsiteX10885" fmla="*/ 3005610 w 12192000"/>
              <a:gd name="connsiteY10885" fmla="*/ 350316 h 2007826"/>
              <a:gd name="connsiteX10886" fmla="*/ 3005277 w 12192000"/>
              <a:gd name="connsiteY10886" fmla="*/ 347268 h 2007826"/>
              <a:gd name="connsiteX10887" fmla="*/ 2950221 w 12192000"/>
              <a:gd name="connsiteY10887" fmla="*/ 358604 h 2007826"/>
              <a:gd name="connsiteX10888" fmla="*/ 2914601 w 12192000"/>
              <a:gd name="connsiteY10888" fmla="*/ 364986 h 2007826"/>
              <a:gd name="connsiteX10889" fmla="*/ 2914934 w 12192000"/>
              <a:gd name="connsiteY10889" fmla="*/ 356794 h 2007826"/>
              <a:gd name="connsiteX10890" fmla="*/ 2955695 w 12192000"/>
              <a:gd name="connsiteY10890" fmla="*/ 348745 h 2007826"/>
              <a:gd name="connsiteX10891" fmla="*/ 2984227 w 12192000"/>
              <a:gd name="connsiteY10891" fmla="*/ 344410 h 2007826"/>
              <a:gd name="connsiteX10892" fmla="*/ 2994463 w 12192000"/>
              <a:gd name="connsiteY10892" fmla="*/ 342172 h 2007826"/>
              <a:gd name="connsiteX10893" fmla="*/ 3009801 w 12192000"/>
              <a:gd name="connsiteY10893" fmla="*/ 339790 h 2007826"/>
              <a:gd name="connsiteX10894" fmla="*/ 3016707 w 12192000"/>
              <a:gd name="connsiteY10894" fmla="*/ 331979 h 2007826"/>
              <a:gd name="connsiteX10895" fmla="*/ 2976751 w 12192000"/>
              <a:gd name="connsiteY10895" fmla="*/ 342600 h 2007826"/>
              <a:gd name="connsiteX10896" fmla="*/ 2976606 w 12192000"/>
              <a:gd name="connsiteY10896" fmla="*/ 337552 h 2007826"/>
              <a:gd name="connsiteX10897" fmla="*/ 2946365 w 12192000"/>
              <a:gd name="connsiteY10897" fmla="*/ 344125 h 2007826"/>
              <a:gd name="connsiteX10898" fmla="*/ 2888340 w 12192000"/>
              <a:gd name="connsiteY10898" fmla="*/ 354460 h 2007826"/>
              <a:gd name="connsiteX10899" fmla="*/ 2882057 w 12192000"/>
              <a:gd name="connsiteY10899" fmla="*/ 351745 h 2007826"/>
              <a:gd name="connsiteX10900" fmla="*/ 2836549 w 12192000"/>
              <a:gd name="connsiteY10900" fmla="*/ 363081 h 2007826"/>
              <a:gd name="connsiteX10901" fmla="*/ 2829160 w 12192000"/>
              <a:gd name="connsiteY10901" fmla="*/ 360414 h 2007826"/>
              <a:gd name="connsiteX10902" fmla="*/ 2816387 w 12192000"/>
              <a:gd name="connsiteY10902" fmla="*/ 364558 h 2007826"/>
              <a:gd name="connsiteX10903" fmla="*/ 2812385 w 12192000"/>
              <a:gd name="connsiteY10903" fmla="*/ 373179 h 2007826"/>
              <a:gd name="connsiteX10904" fmla="*/ 2846927 w 12192000"/>
              <a:gd name="connsiteY10904" fmla="*/ 367082 h 2007826"/>
              <a:gd name="connsiteX10905" fmla="*/ 2851352 w 12192000"/>
              <a:gd name="connsiteY10905" fmla="*/ 370321 h 2007826"/>
              <a:gd name="connsiteX10906" fmla="*/ 2861204 w 12192000"/>
              <a:gd name="connsiteY10906" fmla="*/ 359795 h 2007826"/>
              <a:gd name="connsiteX10907" fmla="*/ 2862823 w 12192000"/>
              <a:gd name="connsiteY10907" fmla="*/ 364177 h 2007826"/>
              <a:gd name="connsiteX10908" fmla="*/ 2877439 w 12192000"/>
              <a:gd name="connsiteY10908" fmla="*/ 364272 h 2007826"/>
              <a:gd name="connsiteX10909" fmla="*/ 2897662 w 12192000"/>
              <a:gd name="connsiteY10909" fmla="*/ 358413 h 2007826"/>
              <a:gd name="connsiteX10910" fmla="*/ 2915410 w 12192000"/>
              <a:gd name="connsiteY10910" fmla="*/ 355413 h 2007826"/>
              <a:gd name="connsiteX10911" fmla="*/ 2882152 w 12192000"/>
              <a:gd name="connsiteY10911" fmla="*/ 369130 h 2007826"/>
              <a:gd name="connsiteX10912" fmla="*/ 2806820 w 12192000"/>
              <a:gd name="connsiteY10912" fmla="*/ 378132 h 2007826"/>
              <a:gd name="connsiteX10913" fmla="*/ 2800732 w 12192000"/>
              <a:gd name="connsiteY10913" fmla="*/ 384038 h 2007826"/>
              <a:gd name="connsiteX10914" fmla="*/ 2649226 w 12192000"/>
              <a:gd name="connsiteY10914" fmla="*/ 408520 h 2007826"/>
              <a:gd name="connsiteX10915" fmla="*/ 2552127 w 12192000"/>
              <a:gd name="connsiteY10915" fmla="*/ 427857 h 2007826"/>
              <a:gd name="connsiteX10916" fmla="*/ 2559127 w 12192000"/>
              <a:gd name="connsiteY10916" fmla="*/ 412949 h 2007826"/>
              <a:gd name="connsiteX10917" fmla="*/ 2535413 w 12192000"/>
              <a:gd name="connsiteY10917" fmla="*/ 414521 h 2007826"/>
              <a:gd name="connsiteX10918" fmla="*/ 2543365 w 12192000"/>
              <a:gd name="connsiteY10918" fmla="*/ 429715 h 2007826"/>
              <a:gd name="connsiteX10919" fmla="*/ 2500650 w 12192000"/>
              <a:gd name="connsiteY10919" fmla="*/ 438717 h 2007826"/>
              <a:gd name="connsiteX10920" fmla="*/ 2500888 w 12192000"/>
              <a:gd name="connsiteY10920" fmla="*/ 430620 h 2007826"/>
              <a:gd name="connsiteX10921" fmla="*/ 2522269 w 12192000"/>
              <a:gd name="connsiteY10921" fmla="*/ 416760 h 2007826"/>
              <a:gd name="connsiteX10922" fmla="*/ 2492364 w 12192000"/>
              <a:gd name="connsiteY10922" fmla="*/ 430334 h 2007826"/>
              <a:gd name="connsiteX10923" fmla="*/ 2484840 w 12192000"/>
              <a:gd name="connsiteY10923" fmla="*/ 420856 h 2007826"/>
              <a:gd name="connsiteX10924" fmla="*/ 2488601 w 12192000"/>
              <a:gd name="connsiteY10924" fmla="*/ 441622 h 2007826"/>
              <a:gd name="connsiteX10925" fmla="*/ 2464697 w 12192000"/>
              <a:gd name="connsiteY10925" fmla="*/ 443337 h 2007826"/>
              <a:gd name="connsiteX10926" fmla="*/ 2412028 w 12192000"/>
              <a:gd name="connsiteY10926" fmla="*/ 444718 h 2007826"/>
              <a:gd name="connsiteX10927" fmla="*/ 2435743 w 12192000"/>
              <a:gd name="connsiteY10927" fmla="*/ 442861 h 2007826"/>
              <a:gd name="connsiteX10928" fmla="*/ 2389884 w 12192000"/>
              <a:gd name="connsiteY10928" fmla="*/ 444528 h 2007826"/>
              <a:gd name="connsiteX10929" fmla="*/ 2417314 w 12192000"/>
              <a:gd name="connsiteY10929" fmla="*/ 450243 h 2007826"/>
              <a:gd name="connsiteX10930" fmla="*/ 2364455 w 12192000"/>
              <a:gd name="connsiteY10930" fmla="*/ 463103 h 2007826"/>
              <a:gd name="connsiteX10931" fmla="*/ 2377646 w 12192000"/>
              <a:gd name="connsiteY10931" fmla="*/ 446338 h 2007826"/>
              <a:gd name="connsiteX10932" fmla="*/ 2354931 w 12192000"/>
              <a:gd name="connsiteY10932" fmla="*/ 448862 h 2007826"/>
              <a:gd name="connsiteX10933" fmla="*/ 2336931 w 12192000"/>
              <a:gd name="connsiteY10933" fmla="*/ 454006 h 2007826"/>
              <a:gd name="connsiteX10934" fmla="*/ 2310787 w 12192000"/>
              <a:gd name="connsiteY10934" fmla="*/ 465961 h 2007826"/>
              <a:gd name="connsiteX10935" fmla="*/ 2352407 w 12192000"/>
              <a:gd name="connsiteY10935" fmla="*/ 457626 h 2007826"/>
              <a:gd name="connsiteX10936" fmla="*/ 2356122 w 12192000"/>
              <a:gd name="connsiteY10936" fmla="*/ 462008 h 2007826"/>
              <a:gd name="connsiteX10937" fmla="*/ 2358359 w 12192000"/>
              <a:gd name="connsiteY10937" fmla="*/ 465675 h 2007826"/>
              <a:gd name="connsiteX10938" fmla="*/ 2306548 w 12192000"/>
              <a:gd name="connsiteY10938" fmla="*/ 475678 h 2007826"/>
              <a:gd name="connsiteX10939" fmla="*/ 2292358 w 12192000"/>
              <a:gd name="connsiteY10939" fmla="*/ 474820 h 2007826"/>
              <a:gd name="connsiteX10940" fmla="*/ 2297453 w 12192000"/>
              <a:gd name="connsiteY10940" fmla="*/ 464199 h 2007826"/>
              <a:gd name="connsiteX10941" fmla="*/ 2303835 w 12192000"/>
              <a:gd name="connsiteY10941" fmla="*/ 471391 h 2007826"/>
              <a:gd name="connsiteX10942" fmla="*/ 2311215 w 12192000"/>
              <a:gd name="connsiteY10942" fmla="*/ 460198 h 2007826"/>
              <a:gd name="connsiteX10943" fmla="*/ 2269354 w 12192000"/>
              <a:gd name="connsiteY10943" fmla="*/ 469057 h 2007826"/>
              <a:gd name="connsiteX10944" fmla="*/ 2290215 w 12192000"/>
              <a:gd name="connsiteY10944" fmla="*/ 475868 h 2007826"/>
              <a:gd name="connsiteX10945" fmla="*/ 2287024 w 12192000"/>
              <a:gd name="connsiteY10945" fmla="*/ 478345 h 2007826"/>
              <a:gd name="connsiteX10946" fmla="*/ 2245495 w 12192000"/>
              <a:gd name="connsiteY10946" fmla="*/ 487347 h 2007826"/>
              <a:gd name="connsiteX10947" fmla="*/ 2222401 w 12192000"/>
              <a:gd name="connsiteY10947" fmla="*/ 491776 h 2007826"/>
              <a:gd name="connsiteX10948" fmla="*/ 2150862 w 12192000"/>
              <a:gd name="connsiteY10948" fmla="*/ 507685 h 2007826"/>
              <a:gd name="connsiteX10949" fmla="*/ 2163729 w 12192000"/>
              <a:gd name="connsiteY10949" fmla="*/ 495206 h 2007826"/>
              <a:gd name="connsiteX10950" fmla="*/ 2180635 w 12192000"/>
              <a:gd name="connsiteY10950" fmla="*/ 489109 h 2007826"/>
              <a:gd name="connsiteX10951" fmla="*/ 2150862 w 12192000"/>
              <a:gd name="connsiteY10951" fmla="*/ 492824 h 2007826"/>
              <a:gd name="connsiteX10952" fmla="*/ 2145724 w 12192000"/>
              <a:gd name="connsiteY10952" fmla="*/ 490681 h 2007826"/>
              <a:gd name="connsiteX10953" fmla="*/ 2113086 w 12192000"/>
              <a:gd name="connsiteY10953" fmla="*/ 501731 h 2007826"/>
              <a:gd name="connsiteX10954" fmla="*/ 2088862 w 12192000"/>
              <a:gd name="connsiteY10954" fmla="*/ 505922 h 2007826"/>
              <a:gd name="connsiteX10955" fmla="*/ 2141292 w 12192000"/>
              <a:gd name="connsiteY10955" fmla="*/ 500445 h 2007826"/>
              <a:gd name="connsiteX10956" fmla="*/ 2155570 w 12192000"/>
              <a:gd name="connsiteY10956" fmla="*/ 501731 h 2007826"/>
              <a:gd name="connsiteX10957" fmla="*/ 2136161 w 12192000"/>
              <a:gd name="connsiteY10957" fmla="*/ 511400 h 2007826"/>
              <a:gd name="connsiteX10958" fmla="*/ 2067569 w 12192000"/>
              <a:gd name="connsiteY10958" fmla="*/ 519878 h 2007826"/>
              <a:gd name="connsiteX10959" fmla="*/ 2074430 w 12192000"/>
              <a:gd name="connsiteY10959" fmla="*/ 512495 h 2007826"/>
              <a:gd name="connsiteX10960" fmla="*/ 2079434 w 12192000"/>
              <a:gd name="connsiteY10960" fmla="*/ 518735 h 2007826"/>
              <a:gd name="connsiteX10961" fmla="*/ 2089958 w 12192000"/>
              <a:gd name="connsiteY10961" fmla="*/ 507637 h 2007826"/>
              <a:gd name="connsiteX10962" fmla="*/ 2046429 w 12192000"/>
              <a:gd name="connsiteY10962" fmla="*/ 516210 h 2007826"/>
              <a:gd name="connsiteX10963" fmla="*/ 2024425 w 12192000"/>
              <a:gd name="connsiteY10963" fmla="*/ 518449 h 2007826"/>
              <a:gd name="connsiteX10964" fmla="*/ 2023945 w 12192000"/>
              <a:gd name="connsiteY10964" fmla="*/ 527499 h 2007826"/>
              <a:gd name="connsiteX10965" fmla="*/ 2058476 w 12192000"/>
              <a:gd name="connsiteY10965" fmla="*/ 517115 h 2007826"/>
              <a:gd name="connsiteX10966" fmla="*/ 2069817 w 12192000"/>
              <a:gd name="connsiteY10966" fmla="*/ 527927 h 2007826"/>
              <a:gd name="connsiteX10967" fmla="*/ 1986517 w 12192000"/>
              <a:gd name="connsiteY10967" fmla="*/ 540263 h 2007826"/>
              <a:gd name="connsiteX10968" fmla="*/ 1986612 w 12192000"/>
              <a:gd name="connsiteY10968" fmla="*/ 539168 h 2007826"/>
              <a:gd name="connsiteX10969" fmla="*/ 1993657 w 12192000"/>
              <a:gd name="connsiteY10969" fmla="*/ 531452 h 2007826"/>
              <a:gd name="connsiteX10970" fmla="*/ 1998707 w 12192000"/>
              <a:gd name="connsiteY10970" fmla="*/ 537596 h 2007826"/>
              <a:gd name="connsiteX10971" fmla="*/ 2007801 w 12192000"/>
              <a:gd name="connsiteY10971" fmla="*/ 526213 h 2007826"/>
              <a:gd name="connsiteX10972" fmla="*/ 2012951 w 12192000"/>
              <a:gd name="connsiteY10972" fmla="*/ 533452 h 2007826"/>
              <a:gd name="connsiteX10973" fmla="*/ 2020907 w 12192000"/>
              <a:gd name="connsiteY10973" fmla="*/ 522117 h 2007826"/>
              <a:gd name="connsiteX10974" fmla="*/ 1979082 w 12192000"/>
              <a:gd name="connsiteY10974" fmla="*/ 531357 h 2007826"/>
              <a:gd name="connsiteX10975" fmla="*/ 1974322 w 12192000"/>
              <a:gd name="connsiteY10975" fmla="*/ 529118 h 2007826"/>
              <a:gd name="connsiteX10976" fmla="*/ 1957747 w 12192000"/>
              <a:gd name="connsiteY10976" fmla="*/ 533595 h 2007826"/>
              <a:gd name="connsiteX10977" fmla="*/ 1957131 w 12192000"/>
              <a:gd name="connsiteY10977" fmla="*/ 540359 h 2007826"/>
              <a:gd name="connsiteX10978" fmla="*/ 1975847 w 12192000"/>
              <a:gd name="connsiteY10978" fmla="*/ 542359 h 2007826"/>
              <a:gd name="connsiteX10979" fmla="*/ 1975083 w 12192000"/>
              <a:gd name="connsiteY10979" fmla="*/ 545503 h 2007826"/>
              <a:gd name="connsiteX10980" fmla="*/ 1883118 w 12192000"/>
              <a:gd name="connsiteY10980" fmla="*/ 567031 h 2007826"/>
              <a:gd name="connsiteX10981" fmla="*/ 1827495 w 12192000"/>
              <a:gd name="connsiteY10981" fmla="*/ 576224 h 2007826"/>
              <a:gd name="connsiteX10982" fmla="*/ 1834067 w 12192000"/>
              <a:gd name="connsiteY10982" fmla="*/ 567460 h 2007826"/>
              <a:gd name="connsiteX10983" fmla="*/ 1847972 w 12192000"/>
              <a:gd name="connsiteY10983" fmla="*/ 566888 h 2007826"/>
              <a:gd name="connsiteX10984" fmla="*/ 1850592 w 12192000"/>
              <a:gd name="connsiteY10984" fmla="*/ 571604 h 2007826"/>
              <a:gd name="connsiteX10985" fmla="*/ 1860259 w 12192000"/>
              <a:gd name="connsiteY10985" fmla="*/ 555838 h 2007826"/>
              <a:gd name="connsiteX10986" fmla="*/ 1831971 w 12192000"/>
              <a:gd name="connsiteY10986" fmla="*/ 563888 h 2007826"/>
              <a:gd name="connsiteX10987" fmla="*/ 1794015 w 12192000"/>
              <a:gd name="connsiteY10987" fmla="*/ 570889 h 2007826"/>
              <a:gd name="connsiteX10988" fmla="*/ 1823161 w 12192000"/>
              <a:gd name="connsiteY10988" fmla="*/ 571223 h 2007826"/>
              <a:gd name="connsiteX10989" fmla="*/ 1829638 w 12192000"/>
              <a:gd name="connsiteY10989" fmla="*/ 579034 h 2007826"/>
              <a:gd name="connsiteX10990" fmla="*/ 1812635 w 12192000"/>
              <a:gd name="connsiteY10990" fmla="*/ 582178 h 2007826"/>
              <a:gd name="connsiteX10991" fmla="*/ 1730770 w 12192000"/>
              <a:gd name="connsiteY10991" fmla="*/ 600658 h 2007826"/>
              <a:gd name="connsiteX10992" fmla="*/ 1741105 w 12192000"/>
              <a:gd name="connsiteY10992" fmla="*/ 588703 h 2007826"/>
              <a:gd name="connsiteX10993" fmla="*/ 1746724 w 12192000"/>
              <a:gd name="connsiteY10993" fmla="*/ 595180 h 2007826"/>
              <a:gd name="connsiteX10994" fmla="*/ 1754773 w 12192000"/>
              <a:gd name="connsiteY10994" fmla="*/ 581558 h 2007826"/>
              <a:gd name="connsiteX10995" fmla="*/ 1715293 w 12192000"/>
              <a:gd name="connsiteY10995" fmla="*/ 589703 h 2007826"/>
              <a:gd name="connsiteX10996" fmla="*/ 1717198 w 12192000"/>
              <a:gd name="connsiteY10996" fmla="*/ 598753 h 2007826"/>
              <a:gd name="connsiteX10997" fmla="*/ 1708483 w 12192000"/>
              <a:gd name="connsiteY10997" fmla="*/ 590275 h 2007826"/>
              <a:gd name="connsiteX10998" fmla="*/ 1666621 w 12192000"/>
              <a:gd name="connsiteY10998" fmla="*/ 603516 h 2007826"/>
              <a:gd name="connsiteX10999" fmla="*/ 1680146 w 12192000"/>
              <a:gd name="connsiteY10999" fmla="*/ 584654 h 2007826"/>
              <a:gd name="connsiteX11000" fmla="*/ 1600853 w 12192000"/>
              <a:gd name="connsiteY11000" fmla="*/ 608183 h 2007826"/>
              <a:gd name="connsiteX11001" fmla="*/ 1597424 w 12192000"/>
              <a:gd name="connsiteY11001" fmla="*/ 601515 h 2007826"/>
              <a:gd name="connsiteX11002" fmla="*/ 1588899 w 12192000"/>
              <a:gd name="connsiteY11002" fmla="*/ 621853 h 2007826"/>
              <a:gd name="connsiteX11003" fmla="*/ 1568563 w 12192000"/>
              <a:gd name="connsiteY11003" fmla="*/ 627473 h 2007826"/>
              <a:gd name="connsiteX11004" fmla="*/ 1587613 w 12192000"/>
              <a:gd name="connsiteY11004" fmla="*/ 616518 h 2007826"/>
              <a:gd name="connsiteX11005" fmla="*/ 1587042 w 12192000"/>
              <a:gd name="connsiteY11005" fmla="*/ 608326 h 2007826"/>
              <a:gd name="connsiteX11006" fmla="*/ 1514320 w 12192000"/>
              <a:gd name="connsiteY11006" fmla="*/ 631617 h 2007826"/>
              <a:gd name="connsiteX11007" fmla="*/ 1515321 w 12192000"/>
              <a:gd name="connsiteY11007" fmla="*/ 620281 h 2007826"/>
              <a:gd name="connsiteX11008" fmla="*/ 1532703 w 12192000"/>
              <a:gd name="connsiteY11008" fmla="*/ 613994 h 2007826"/>
              <a:gd name="connsiteX11009" fmla="*/ 1536513 w 12192000"/>
              <a:gd name="connsiteY11009" fmla="*/ 618424 h 2007826"/>
              <a:gd name="connsiteX11010" fmla="*/ 1543561 w 12192000"/>
              <a:gd name="connsiteY11010" fmla="*/ 611470 h 2007826"/>
              <a:gd name="connsiteX11011" fmla="*/ 1608234 w 12192000"/>
              <a:gd name="connsiteY11011" fmla="*/ 596562 h 2007826"/>
              <a:gd name="connsiteX11012" fmla="*/ 1640952 w 12192000"/>
              <a:gd name="connsiteY11012" fmla="*/ 585702 h 2007826"/>
              <a:gd name="connsiteX11013" fmla="*/ 1646904 w 12192000"/>
              <a:gd name="connsiteY11013" fmla="*/ 588798 h 2007826"/>
              <a:gd name="connsiteX11014" fmla="*/ 1653572 w 12192000"/>
              <a:gd name="connsiteY11014" fmla="*/ 581273 h 2007826"/>
              <a:gd name="connsiteX11015" fmla="*/ 1659906 w 12192000"/>
              <a:gd name="connsiteY11015" fmla="*/ 583225 h 2007826"/>
              <a:gd name="connsiteX11016" fmla="*/ 1773203 w 12192000"/>
              <a:gd name="connsiteY11016" fmla="*/ 554695 h 2007826"/>
              <a:gd name="connsiteX11017" fmla="*/ 1779394 w 12192000"/>
              <a:gd name="connsiteY11017" fmla="*/ 554076 h 2007826"/>
              <a:gd name="connsiteX11018" fmla="*/ 1854544 w 12192000"/>
              <a:gd name="connsiteY11018" fmla="*/ 534262 h 2007826"/>
              <a:gd name="connsiteX11019" fmla="*/ 1859688 w 12192000"/>
              <a:gd name="connsiteY11019" fmla="*/ 535215 h 2007826"/>
              <a:gd name="connsiteX11020" fmla="*/ 1876260 w 12192000"/>
              <a:gd name="connsiteY11020" fmla="*/ 533214 h 2007826"/>
              <a:gd name="connsiteX11021" fmla="*/ 1886119 w 12192000"/>
              <a:gd name="connsiteY11021" fmla="*/ 526641 h 2007826"/>
              <a:gd name="connsiteX11022" fmla="*/ 1886690 w 12192000"/>
              <a:gd name="connsiteY11022" fmla="*/ 537025 h 2007826"/>
              <a:gd name="connsiteX11023" fmla="*/ 1875308 w 12192000"/>
              <a:gd name="connsiteY11023" fmla="*/ 537501 h 2007826"/>
              <a:gd name="connsiteX11024" fmla="*/ 1768869 w 12192000"/>
              <a:gd name="connsiteY11024" fmla="*/ 564507 h 2007826"/>
              <a:gd name="connsiteX11025" fmla="*/ 1765583 w 12192000"/>
              <a:gd name="connsiteY11025" fmla="*/ 560601 h 2007826"/>
              <a:gd name="connsiteX11026" fmla="*/ 1730961 w 12192000"/>
              <a:gd name="connsiteY11026" fmla="*/ 573985 h 2007826"/>
              <a:gd name="connsiteX11027" fmla="*/ 1726960 w 12192000"/>
              <a:gd name="connsiteY11027" fmla="*/ 571461 h 2007826"/>
              <a:gd name="connsiteX11028" fmla="*/ 1685813 w 12192000"/>
              <a:gd name="connsiteY11028" fmla="*/ 581987 h 2007826"/>
              <a:gd name="connsiteX11029" fmla="*/ 1678527 w 12192000"/>
              <a:gd name="connsiteY11029" fmla="*/ 593942 h 2007826"/>
              <a:gd name="connsiteX11030" fmla="*/ 1795824 w 12192000"/>
              <a:gd name="connsiteY11030" fmla="*/ 564983 h 2007826"/>
              <a:gd name="connsiteX11031" fmla="*/ 1933839 w 12192000"/>
              <a:gd name="connsiteY11031" fmla="*/ 532214 h 2007826"/>
              <a:gd name="connsiteX11032" fmla="*/ 2153297 w 12192000"/>
              <a:gd name="connsiteY11032" fmla="*/ 483537 h 2007826"/>
              <a:gd name="connsiteX11033" fmla="*/ 2163156 w 12192000"/>
              <a:gd name="connsiteY11033" fmla="*/ 462818 h 2007826"/>
              <a:gd name="connsiteX11034" fmla="*/ 2155946 w 12192000"/>
              <a:gd name="connsiteY11034" fmla="*/ 482965 h 2007826"/>
              <a:gd name="connsiteX11035" fmla="*/ 2222352 w 12192000"/>
              <a:gd name="connsiteY11035" fmla="*/ 469295 h 2007826"/>
              <a:gd name="connsiteX11036" fmla="*/ 2221634 w 12192000"/>
              <a:gd name="connsiteY11036" fmla="*/ 461008 h 2007826"/>
              <a:gd name="connsiteX11037" fmla="*/ 2223399 w 12192000"/>
              <a:gd name="connsiteY11037" fmla="*/ 468867 h 2007826"/>
              <a:gd name="connsiteX11038" fmla="*/ 2358073 w 12192000"/>
              <a:gd name="connsiteY11038" fmla="*/ 441003 h 2007826"/>
              <a:gd name="connsiteX11039" fmla="*/ 2352836 w 12192000"/>
              <a:gd name="connsiteY11039" fmla="*/ 427762 h 2007826"/>
              <a:gd name="connsiteX11040" fmla="*/ 2362026 w 12192000"/>
              <a:gd name="connsiteY11040" fmla="*/ 438955 h 2007826"/>
              <a:gd name="connsiteX11041" fmla="*/ 2451077 w 12192000"/>
              <a:gd name="connsiteY11041" fmla="*/ 420618 h 2007826"/>
              <a:gd name="connsiteX11042" fmla="*/ 2535508 w 12192000"/>
              <a:gd name="connsiteY11042" fmla="*/ 403423 h 2007826"/>
              <a:gd name="connsiteX11043" fmla="*/ 2549652 w 12192000"/>
              <a:gd name="connsiteY11043" fmla="*/ 403519 h 2007826"/>
              <a:gd name="connsiteX11044" fmla="*/ 2550175 w 12192000"/>
              <a:gd name="connsiteY11044" fmla="*/ 397660 h 2007826"/>
              <a:gd name="connsiteX11045" fmla="*/ 2623654 w 12192000"/>
              <a:gd name="connsiteY11045" fmla="*/ 388277 h 2007826"/>
              <a:gd name="connsiteX11046" fmla="*/ 2754776 w 12192000"/>
              <a:gd name="connsiteY11046" fmla="*/ 365701 h 2007826"/>
              <a:gd name="connsiteX11047" fmla="*/ 2753685 w 12192000"/>
              <a:gd name="connsiteY11047" fmla="*/ 374703 h 2007826"/>
              <a:gd name="connsiteX11048" fmla="*/ 2615224 w 12192000"/>
              <a:gd name="connsiteY11048" fmla="*/ 400185 h 2007826"/>
              <a:gd name="connsiteX11049" fmla="*/ 2614462 w 12192000"/>
              <a:gd name="connsiteY11049" fmla="*/ 409568 h 2007826"/>
              <a:gd name="connsiteX11050" fmla="*/ 2647465 w 12192000"/>
              <a:gd name="connsiteY11050" fmla="*/ 401614 h 2007826"/>
              <a:gd name="connsiteX11051" fmla="*/ 2648654 w 12192000"/>
              <a:gd name="connsiteY11051" fmla="*/ 400375 h 2007826"/>
              <a:gd name="connsiteX11052" fmla="*/ 2688327 w 12192000"/>
              <a:gd name="connsiteY11052" fmla="*/ 396089 h 2007826"/>
              <a:gd name="connsiteX11053" fmla="*/ 2740975 w 12192000"/>
              <a:gd name="connsiteY11053" fmla="*/ 387420 h 2007826"/>
              <a:gd name="connsiteX11054" fmla="*/ 2756865 w 12192000"/>
              <a:gd name="connsiteY11054" fmla="*/ 381133 h 2007826"/>
              <a:gd name="connsiteX11055" fmla="*/ 2758525 w 12192000"/>
              <a:gd name="connsiteY11055" fmla="*/ 383086 h 2007826"/>
              <a:gd name="connsiteX11056" fmla="*/ 2771970 w 12192000"/>
              <a:gd name="connsiteY11056" fmla="*/ 383514 h 2007826"/>
              <a:gd name="connsiteX11057" fmla="*/ 2801540 w 12192000"/>
              <a:gd name="connsiteY11057" fmla="*/ 376846 h 2007826"/>
              <a:gd name="connsiteX11058" fmla="*/ 2813146 w 12192000"/>
              <a:gd name="connsiteY11058" fmla="*/ 363986 h 2007826"/>
              <a:gd name="connsiteX11059" fmla="*/ 2793538 w 12192000"/>
              <a:gd name="connsiteY11059" fmla="*/ 368559 h 2007826"/>
              <a:gd name="connsiteX11060" fmla="*/ 2764437 w 12192000"/>
              <a:gd name="connsiteY11060" fmla="*/ 374036 h 2007826"/>
              <a:gd name="connsiteX11061" fmla="*/ 2768963 w 12192000"/>
              <a:gd name="connsiteY11061" fmla="*/ 361700 h 2007826"/>
              <a:gd name="connsiteX11062" fmla="*/ 2789003 w 12192000"/>
              <a:gd name="connsiteY11062" fmla="*/ 362414 h 2007826"/>
              <a:gd name="connsiteX11063" fmla="*/ 2811481 w 12192000"/>
              <a:gd name="connsiteY11063" fmla="*/ 353698 h 2007826"/>
              <a:gd name="connsiteX11064" fmla="*/ 2817389 w 12192000"/>
              <a:gd name="connsiteY11064" fmla="*/ 354079 h 2007826"/>
              <a:gd name="connsiteX11065" fmla="*/ 2888482 w 12192000"/>
              <a:gd name="connsiteY11065" fmla="*/ 338742 h 2007826"/>
              <a:gd name="connsiteX11066" fmla="*/ 2894936 w 12192000"/>
              <a:gd name="connsiteY11066" fmla="*/ 338885 h 2007826"/>
              <a:gd name="connsiteX11067" fmla="*/ 2901182 w 12192000"/>
              <a:gd name="connsiteY11067" fmla="*/ 332979 h 2007826"/>
              <a:gd name="connsiteX11068" fmla="*/ 2909363 w 12192000"/>
              <a:gd name="connsiteY11068" fmla="*/ 336790 h 2007826"/>
              <a:gd name="connsiteX11069" fmla="*/ 2923929 w 12192000"/>
              <a:gd name="connsiteY11069" fmla="*/ 335408 h 2007826"/>
              <a:gd name="connsiteX11070" fmla="*/ 2928416 w 12192000"/>
              <a:gd name="connsiteY11070" fmla="*/ 328597 h 2007826"/>
              <a:gd name="connsiteX11071" fmla="*/ 2935747 w 12192000"/>
              <a:gd name="connsiteY11071" fmla="*/ 330360 h 2007826"/>
              <a:gd name="connsiteX11072" fmla="*/ 2962028 w 12192000"/>
              <a:gd name="connsiteY11072" fmla="*/ 330931 h 2007826"/>
              <a:gd name="connsiteX11073" fmla="*/ 2968793 w 12192000"/>
              <a:gd name="connsiteY11073" fmla="*/ 322548 h 2007826"/>
              <a:gd name="connsiteX11074" fmla="*/ 2975086 w 12192000"/>
              <a:gd name="connsiteY11074" fmla="*/ 327835 h 2007826"/>
              <a:gd name="connsiteX11075" fmla="*/ 2979892 w 12192000"/>
              <a:gd name="connsiteY11075" fmla="*/ 321834 h 2007826"/>
              <a:gd name="connsiteX11076" fmla="*/ 2983033 w 12192000"/>
              <a:gd name="connsiteY11076" fmla="*/ 327883 h 2007826"/>
              <a:gd name="connsiteX11077" fmla="*/ 2991701 w 12192000"/>
              <a:gd name="connsiteY11077" fmla="*/ 320929 h 2007826"/>
              <a:gd name="connsiteX11078" fmla="*/ 3008278 w 12192000"/>
              <a:gd name="connsiteY11078" fmla="*/ 320881 h 2007826"/>
              <a:gd name="connsiteX11079" fmla="*/ 3031716 w 12192000"/>
              <a:gd name="connsiteY11079" fmla="*/ 313784 h 2007826"/>
              <a:gd name="connsiteX11080" fmla="*/ 3037709 w 12192000"/>
              <a:gd name="connsiteY11080" fmla="*/ 318024 h 2007826"/>
              <a:gd name="connsiteX11081" fmla="*/ 3060232 w 12192000"/>
              <a:gd name="connsiteY11081" fmla="*/ 309879 h 2007826"/>
              <a:gd name="connsiteX11082" fmla="*/ 3076045 w 12192000"/>
              <a:gd name="connsiteY11082" fmla="*/ 312689 h 2007826"/>
              <a:gd name="connsiteX11083" fmla="*/ 3082611 w 12192000"/>
              <a:gd name="connsiteY11083" fmla="*/ 304163 h 2007826"/>
              <a:gd name="connsiteX11084" fmla="*/ 3104813 w 12192000"/>
              <a:gd name="connsiteY11084" fmla="*/ 307259 h 2007826"/>
              <a:gd name="connsiteX11085" fmla="*/ 3111184 w 12192000"/>
              <a:gd name="connsiteY11085" fmla="*/ 299781 h 2007826"/>
              <a:gd name="connsiteX11086" fmla="*/ 3118582 w 12192000"/>
              <a:gd name="connsiteY11086" fmla="*/ 304116 h 2007826"/>
              <a:gd name="connsiteX11087" fmla="*/ 3120911 w 12192000"/>
              <a:gd name="connsiteY11087" fmla="*/ 298448 h 2007826"/>
              <a:gd name="connsiteX11088" fmla="*/ 3130397 w 12192000"/>
              <a:gd name="connsiteY11088" fmla="*/ 305163 h 2007826"/>
              <a:gd name="connsiteX11089" fmla="*/ 3133166 w 12192000"/>
              <a:gd name="connsiteY11089" fmla="*/ 294494 h 2007826"/>
              <a:gd name="connsiteX11090" fmla="*/ 3165815 w 12192000"/>
              <a:gd name="connsiteY11090" fmla="*/ 291732 h 2007826"/>
              <a:gd name="connsiteX11091" fmla="*/ 3163012 w 12192000"/>
              <a:gd name="connsiteY11091" fmla="*/ 300591 h 2007826"/>
              <a:gd name="connsiteX11092" fmla="*/ 3174157 w 12192000"/>
              <a:gd name="connsiteY11092" fmla="*/ 289350 h 2007826"/>
              <a:gd name="connsiteX11093" fmla="*/ 3182061 w 12192000"/>
              <a:gd name="connsiteY11093" fmla="*/ 293589 h 2007826"/>
              <a:gd name="connsiteX11094" fmla="*/ 3189967 w 12192000"/>
              <a:gd name="connsiteY11094" fmla="*/ 289208 h 2007826"/>
              <a:gd name="connsiteX11095" fmla="*/ 3192492 w 12192000"/>
              <a:gd name="connsiteY11095" fmla="*/ 294590 h 2007826"/>
              <a:gd name="connsiteX11096" fmla="*/ 3208736 w 12192000"/>
              <a:gd name="connsiteY11096" fmla="*/ 288017 h 2007826"/>
              <a:gd name="connsiteX11097" fmla="*/ 3213643 w 12192000"/>
              <a:gd name="connsiteY11097" fmla="*/ 284016 h 2007826"/>
              <a:gd name="connsiteX11098" fmla="*/ 3216120 w 12192000"/>
              <a:gd name="connsiteY11098" fmla="*/ 288160 h 2007826"/>
              <a:gd name="connsiteX11099" fmla="*/ 3231840 w 12192000"/>
              <a:gd name="connsiteY11099" fmla="*/ 286540 h 2007826"/>
              <a:gd name="connsiteX11100" fmla="*/ 3246129 w 12192000"/>
              <a:gd name="connsiteY11100" fmla="*/ 282206 h 2007826"/>
              <a:gd name="connsiteX11101" fmla="*/ 3279847 w 12192000"/>
              <a:gd name="connsiteY11101" fmla="*/ 276252 h 2007826"/>
              <a:gd name="connsiteX11102" fmla="*/ 3284999 w 12192000"/>
              <a:gd name="connsiteY11102" fmla="*/ 280348 h 2007826"/>
              <a:gd name="connsiteX11103" fmla="*/ 3291768 w 12192000"/>
              <a:gd name="connsiteY11103" fmla="*/ 271394 h 2007826"/>
              <a:gd name="connsiteX11104" fmla="*/ 3318306 w 12192000"/>
              <a:gd name="connsiteY11104" fmla="*/ 272013 h 2007826"/>
              <a:gd name="connsiteX11105" fmla="*/ 3323174 w 12192000"/>
              <a:gd name="connsiteY11105" fmla="*/ 275585 h 2007826"/>
              <a:gd name="connsiteX11106" fmla="*/ 3330812 w 12192000"/>
              <a:gd name="connsiteY11106" fmla="*/ 264964 h 2007826"/>
              <a:gd name="connsiteX11107" fmla="*/ 3337051 w 12192000"/>
              <a:gd name="connsiteY11107" fmla="*/ 270680 h 2007826"/>
              <a:gd name="connsiteX11108" fmla="*/ 3340346 w 12192000"/>
              <a:gd name="connsiteY11108" fmla="*/ 267060 h 2007826"/>
              <a:gd name="connsiteX11109" fmla="*/ 3357566 w 12192000"/>
              <a:gd name="connsiteY11109" fmla="*/ 266679 h 2007826"/>
              <a:gd name="connsiteX11110" fmla="*/ 3358759 w 12192000"/>
              <a:gd name="connsiteY11110" fmla="*/ 270632 h 2007826"/>
              <a:gd name="connsiteX11111" fmla="*/ 3374955 w 12192000"/>
              <a:gd name="connsiteY11111" fmla="*/ 262964 h 2007826"/>
              <a:gd name="connsiteX11112" fmla="*/ 3409931 w 12192000"/>
              <a:gd name="connsiteY11112" fmla="*/ 257343 h 2007826"/>
              <a:gd name="connsiteX11113" fmla="*/ 3410931 w 12192000"/>
              <a:gd name="connsiteY11113" fmla="*/ 260249 h 2007826"/>
              <a:gd name="connsiteX11114" fmla="*/ 3433945 w 12192000"/>
              <a:gd name="connsiteY11114" fmla="*/ 254390 h 2007826"/>
              <a:gd name="connsiteX11115" fmla="*/ 3446427 w 12192000"/>
              <a:gd name="connsiteY11115" fmla="*/ 252437 h 2007826"/>
              <a:gd name="connsiteX11116" fmla="*/ 3451599 w 12192000"/>
              <a:gd name="connsiteY11116" fmla="*/ 256343 h 2007826"/>
              <a:gd name="connsiteX11117" fmla="*/ 3459506 w 12192000"/>
              <a:gd name="connsiteY11117" fmla="*/ 247151 h 2007826"/>
              <a:gd name="connsiteX11118" fmla="*/ 3463652 w 12192000"/>
              <a:gd name="connsiteY11118" fmla="*/ 254914 h 2007826"/>
              <a:gd name="connsiteX11119" fmla="*/ 3479905 w 12192000"/>
              <a:gd name="connsiteY11119" fmla="*/ 249723 h 2007826"/>
              <a:gd name="connsiteX11120" fmla="*/ 3498114 w 12192000"/>
              <a:gd name="connsiteY11120" fmla="*/ 244055 h 2007826"/>
              <a:gd name="connsiteX11121" fmla="*/ 3518369 w 12192000"/>
              <a:gd name="connsiteY11121" fmla="*/ 245007 h 2007826"/>
              <a:gd name="connsiteX11122" fmla="*/ 3535862 w 12192000"/>
              <a:gd name="connsiteY11122" fmla="*/ 239387 h 2007826"/>
              <a:gd name="connsiteX11123" fmla="*/ 3552009 w 12192000"/>
              <a:gd name="connsiteY11123" fmla="*/ 238720 h 2007826"/>
              <a:gd name="connsiteX11124" fmla="*/ 3554293 w 12192000"/>
              <a:gd name="connsiteY11124" fmla="*/ 240578 h 2007826"/>
              <a:gd name="connsiteX11125" fmla="*/ 3582986 w 12192000"/>
              <a:gd name="connsiteY11125" fmla="*/ 236100 h 2007826"/>
              <a:gd name="connsiteX11126" fmla="*/ 3589791 w 12192000"/>
              <a:gd name="connsiteY11126" fmla="*/ 232147 h 2007826"/>
              <a:gd name="connsiteX11127" fmla="*/ 3594217 w 12192000"/>
              <a:gd name="connsiteY11127" fmla="*/ 237910 h 2007826"/>
              <a:gd name="connsiteX11128" fmla="*/ 3602021 w 12192000"/>
              <a:gd name="connsiteY11128" fmla="*/ 227337 h 2007826"/>
              <a:gd name="connsiteX11129" fmla="*/ 3608923 w 12192000"/>
              <a:gd name="connsiteY11129" fmla="*/ 232766 h 2007826"/>
              <a:gd name="connsiteX11130" fmla="*/ 3611204 w 12192000"/>
              <a:gd name="connsiteY11130" fmla="*/ 228956 h 2007826"/>
              <a:gd name="connsiteX11131" fmla="*/ 3627765 w 12192000"/>
              <a:gd name="connsiteY11131" fmla="*/ 229147 h 2007826"/>
              <a:gd name="connsiteX11132" fmla="*/ 3633141 w 12192000"/>
              <a:gd name="connsiteY11132" fmla="*/ 232528 h 2007826"/>
              <a:gd name="connsiteX11133" fmla="*/ 3638187 w 12192000"/>
              <a:gd name="connsiteY11133" fmla="*/ 221526 h 2007826"/>
              <a:gd name="connsiteX11134" fmla="*/ 3645467 w 12192000"/>
              <a:gd name="connsiteY11134" fmla="*/ 225527 h 2007826"/>
              <a:gd name="connsiteX11135" fmla="*/ 3661789 w 12192000"/>
              <a:gd name="connsiteY11135" fmla="*/ 225908 h 2007826"/>
              <a:gd name="connsiteX11136" fmla="*/ 3664025 w 12192000"/>
              <a:gd name="connsiteY11136" fmla="*/ 222336 h 2007826"/>
              <a:gd name="connsiteX11137" fmla="*/ 3671116 w 12192000"/>
              <a:gd name="connsiteY11137" fmla="*/ 227051 h 2007826"/>
              <a:gd name="connsiteX11138" fmla="*/ 3678349 w 12192000"/>
              <a:gd name="connsiteY11138" fmla="*/ 218001 h 2007826"/>
              <a:gd name="connsiteX11139" fmla="*/ 3699003 w 12192000"/>
              <a:gd name="connsiteY11139" fmla="*/ 219954 h 2007826"/>
              <a:gd name="connsiteX11140" fmla="*/ 3755343 w 12192000"/>
              <a:gd name="connsiteY11140" fmla="*/ 210857 h 2007826"/>
              <a:gd name="connsiteX11141" fmla="*/ 3810031 w 12192000"/>
              <a:gd name="connsiteY11141" fmla="*/ 204760 h 2007826"/>
              <a:gd name="connsiteX11142" fmla="*/ 3810506 w 12192000"/>
              <a:gd name="connsiteY11142" fmla="*/ 207904 h 2007826"/>
              <a:gd name="connsiteX11143" fmla="*/ 3907869 w 12192000"/>
              <a:gd name="connsiteY11143" fmla="*/ 192138 h 2007826"/>
              <a:gd name="connsiteX11144" fmla="*/ 3914540 w 12192000"/>
              <a:gd name="connsiteY11144" fmla="*/ 191948 h 2007826"/>
              <a:gd name="connsiteX11145" fmla="*/ 4043646 w 12192000"/>
              <a:gd name="connsiteY11145" fmla="*/ 175992 h 2007826"/>
              <a:gd name="connsiteX11146" fmla="*/ 4091238 w 12192000"/>
              <a:gd name="connsiteY11146" fmla="*/ 172563 h 2007826"/>
              <a:gd name="connsiteX11147" fmla="*/ 4093191 w 12192000"/>
              <a:gd name="connsiteY11147" fmla="*/ 180802 h 2007826"/>
              <a:gd name="connsiteX11148" fmla="*/ 4095906 w 12192000"/>
              <a:gd name="connsiteY11148" fmla="*/ 171038 h 2007826"/>
              <a:gd name="connsiteX11149" fmla="*/ 4128966 w 12192000"/>
              <a:gd name="connsiteY11149" fmla="*/ 166656 h 2007826"/>
              <a:gd name="connsiteX11150" fmla="*/ 4132969 w 12192000"/>
              <a:gd name="connsiteY11150" fmla="*/ 175277 h 2007826"/>
              <a:gd name="connsiteX11151" fmla="*/ 4132872 w 12192000"/>
              <a:gd name="connsiteY11151" fmla="*/ 166371 h 2007826"/>
              <a:gd name="connsiteX11152" fmla="*/ 4167173 w 12192000"/>
              <a:gd name="connsiteY11152" fmla="*/ 163132 h 2007826"/>
              <a:gd name="connsiteX11153" fmla="*/ 4170269 w 12192000"/>
              <a:gd name="connsiteY11153" fmla="*/ 170086 h 2007826"/>
              <a:gd name="connsiteX11154" fmla="*/ 4177653 w 12192000"/>
              <a:gd name="connsiteY11154" fmla="*/ 162608 h 2007826"/>
              <a:gd name="connsiteX11155" fmla="*/ 4205542 w 12192000"/>
              <a:gd name="connsiteY11155" fmla="*/ 161036 h 2007826"/>
              <a:gd name="connsiteX11156" fmla="*/ 4205776 w 12192000"/>
              <a:gd name="connsiteY11156" fmla="*/ 170848 h 2007826"/>
              <a:gd name="connsiteX11157" fmla="*/ 4223241 w 12192000"/>
              <a:gd name="connsiteY11157" fmla="*/ 164704 h 2007826"/>
              <a:gd name="connsiteX11158" fmla="*/ 4229115 w 12192000"/>
              <a:gd name="connsiteY11158" fmla="*/ 154701 h 2007826"/>
              <a:gd name="connsiteX11159" fmla="*/ 4234786 w 12192000"/>
              <a:gd name="connsiteY11159" fmla="*/ 159083 h 2007826"/>
              <a:gd name="connsiteX11160" fmla="*/ 4277399 w 12192000"/>
              <a:gd name="connsiteY11160" fmla="*/ 159845 h 2007826"/>
              <a:gd name="connsiteX11161" fmla="*/ 4276832 w 12192000"/>
              <a:gd name="connsiteY11161" fmla="*/ 151510 h 2007826"/>
              <a:gd name="connsiteX11162" fmla="*/ 4297358 w 12192000"/>
              <a:gd name="connsiteY11162" fmla="*/ 150320 h 2007826"/>
              <a:gd name="connsiteX11163" fmla="*/ 4297547 w 12192000"/>
              <a:gd name="connsiteY11163" fmla="*/ 160750 h 2007826"/>
              <a:gd name="connsiteX11164" fmla="*/ 4301398 w 12192000"/>
              <a:gd name="connsiteY11164" fmla="*/ 152082 h 2007826"/>
              <a:gd name="connsiteX11165" fmla="*/ 4351490 w 12192000"/>
              <a:gd name="connsiteY11165" fmla="*/ 149081 h 2007826"/>
              <a:gd name="connsiteX11166" fmla="*/ 4369273 w 12192000"/>
              <a:gd name="connsiteY11166" fmla="*/ 143366 h 2007826"/>
              <a:gd name="connsiteX11167" fmla="*/ 4375391 w 12192000"/>
              <a:gd name="connsiteY11167" fmla="*/ 145318 h 2007826"/>
              <a:gd name="connsiteX11168" fmla="*/ 4389245 w 12192000"/>
              <a:gd name="connsiteY11168" fmla="*/ 143985 h 2007826"/>
              <a:gd name="connsiteX11169" fmla="*/ 4421957 w 12192000"/>
              <a:gd name="connsiteY11169" fmla="*/ 139746 h 2007826"/>
              <a:gd name="connsiteX11170" fmla="*/ 4445888 w 12192000"/>
              <a:gd name="connsiteY11170" fmla="*/ 139222 h 2007826"/>
              <a:gd name="connsiteX11171" fmla="*/ 4464636 w 12192000"/>
              <a:gd name="connsiteY11171" fmla="*/ 138936 h 2007826"/>
              <a:gd name="connsiteX11172" fmla="*/ 4488928 w 12192000"/>
              <a:gd name="connsiteY11172" fmla="*/ 139222 h 2007826"/>
              <a:gd name="connsiteX11173" fmla="*/ 4513218 w 12192000"/>
              <a:gd name="connsiteY11173" fmla="*/ 135173 h 2007826"/>
              <a:gd name="connsiteX11174" fmla="*/ 4518410 w 12192000"/>
              <a:gd name="connsiteY11174" fmla="*/ 131934 h 2007826"/>
              <a:gd name="connsiteX11175" fmla="*/ 4521602 w 12192000"/>
              <a:gd name="connsiteY11175" fmla="*/ 137507 h 2007826"/>
              <a:gd name="connsiteX11176" fmla="*/ 4529890 w 12192000"/>
              <a:gd name="connsiteY11176" fmla="*/ 130839 h 2007826"/>
              <a:gd name="connsiteX11177" fmla="*/ 4542990 w 12192000"/>
              <a:gd name="connsiteY11177" fmla="*/ 129077 h 2007826"/>
              <a:gd name="connsiteX11178" fmla="*/ 4545419 w 12192000"/>
              <a:gd name="connsiteY11178" fmla="*/ 135126 h 2007826"/>
              <a:gd name="connsiteX11179" fmla="*/ 4556092 w 12192000"/>
              <a:gd name="connsiteY11179" fmla="*/ 126600 h 2007826"/>
              <a:gd name="connsiteX11180" fmla="*/ 4559568 w 12192000"/>
              <a:gd name="connsiteY11180" fmla="*/ 133316 h 2007826"/>
              <a:gd name="connsiteX11181" fmla="*/ 4564427 w 12192000"/>
              <a:gd name="connsiteY11181" fmla="*/ 126886 h 2007826"/>
              <a:gd name="connsiteX11182" fmla="*/ 4570811 w 12192000"/>
              <a:gd name="connsiteY11182" fmla="*/ 132506 h 2007826"/>
              <a:gd name="connsiteX11183" fmla="*/ 4575620 w 12192000"/>
              <a:gd name="connsiteY11183" fmla="*/ 123314 h 2007826"/>
              <a:gd name="connsiteX11184" fmla="*/ 4595145 w 12192000"/>
              <a:gd name="connsiteY11184" fmla="*/ 125314 h 2007826"/>
              <a:gd name="connsiteX11185" fmla="*/ 4603713 w 12192000"/>
              <a:gd name="connsiteY11185" fmla="*/ 118074 h 2007826"/>
              <a:gd name="connsiteX11186" fmla="*/ 4609000 w 12192000"/>
              <a:gd name="connsiteY11186" fmla="*/ 129505 h 2007826"/>
              <a:gd name="connsiteX11187" fmla="*/ 4611563 w 12192000"/>
              <a:gd name="connsiteY11187" fmla="*/ 116026 h 2007826"/>
              <a:gd name="connsiteX11188" fmla="*/ 4616574 w 12192000"/>
              <a:gd name="connsiteY11188" fmla="*/ 127934 h 2007826"/>
              <a:gd name="connsiteX11189" fmla="*/ 4627245 w 12192000"/>
              <a:gd name="connsiteY11189" fmla="*/ 118312 h 2007826"/>
              <a:gd name="connsiteX11190" fmla="*/ 4633091 w 12192000"/>
              <a:gd name="connsiteY11190" fmla="*/ 129220 h 2007826"/>
              <a:gd name="connsiteX11191" fmla="*/ 4634366 w 12192000"/>
              <a:gd name="connsiteY11191" fmla="*/ 116979 h 2007826"/>
              <a:gd name="connsiteX11192" fmla="*/ 4642576 w 12192000"/>
              <a:gd name="connsiteY11192" fmla="*/ 122742 h 2007826"/>
              <a:gd name="connsiteX11193" fmla="*/ 4656182 w 12192000"/>
              <a:gd name="connsiteY11193" fmla="*/ 119551 h 2007826"/>
              <a:gd name="connsiteX11194" fmla="*/ 4684243 w 12192000"/>
              <a:gd name="connsiteY11194" fmla="*/ 115407 h 2007826"/>
              <a:gd name="connsiteX11195" fmla="*/ 4692844 w 12192000"/>
              <a:gd name="connsiteY11195" fmla="*/ 116455 h 2007826"/>
              <a:gd name="connsiteX11196" fmla="*/ 4742460 w 12192000"/>
              <a:gd name="connsiteY11196" fmla="*/ 113645 h 2007826"/>
              <a:gd name="connsiteX11197" fmla="*/ 4770074 w 12192000"/>
              <a:gd name="connsiteY11197" fmla="*/ 114026 h 2007826"/>
              <a:gd name="connsiteX11198" fmla="*/ 4777017 w 12192000"/>
              <a:gd name="connsiteY11198" fmla="*/ 108644 h 2007826"/>
              <a:gd name="connsiteX11199" fmla="*/ 4854923 w 12192000"/>
              <a:gd name="connsiteY11199" fmla="*/ 107072 h 2007826"/>
              <a:gd name="connsiteX11200" fmla="*/ 4860144 w 12192000"/>
              <a:gd name="connsiteY11200" fmla="*/ 106072 h 2007826"/>
              <a:gd name="connsiteX11201" fmla="*/ 4967612 w 12192000"/>
              <a:gd name="connsiteY11201" fmla="*/ 100642 h 2007826"/>
              <a:gd name="connsiteX11202" fmla="*/ 4974197 w 12192000"/>
              <a:gd name="connsiteY11202" fmla="*/ 101690 h 2007826"/>
              <a:gd name="connsiteX11203" fmla="*/ 5075864 w 12192000"/>
              <a:gd name="connsiteY11203" fmla="*/ 96879 h 2007826"/>
              <a:gd name="connsiteX11204" fmla="*/ 5089080 w 12192000"/>
              <a:gd name="connsiteY11204" fmla="*/ 95974 h 2007826"/>
              <a:gd name="connsiteX11205" fmla="*/ 5184472 w 12192000"/>
              <a:gd name="connsiteY11205" fmla="*/ 92449 h 2007826"/>
              <a:gd name="connsiteX11206" fmla="*/ 5195726 w 12192000"/>
              <a:gd name="connsiteY11206" fmla="*/ 91592 h 2007826"/>
              <a:gd name="connsiteX11207" fmla="*/ 5208030 w 12192000"/>
              <a:gd name="connsiteY11207" fmla="*/ 91545 h 2007826"/>
              <a:gd name="connsiteX11208" fmla="*/ 5227522 w 12192000"/>
              <a:gd name="connsiteY11208" fmla="*/ 92783 h 2007826"/>
              <a:gd name="connsiteX11209" fmla="*/ 5234227 w 12192000"/>
              <a:gd name="connsiteY11209" fmla="*/ 88306 h 2007826"/>
              <a:gd name="connsiteX11210" fmla="*/ 5240388 w 12192000"/>
              <a:gd name="connsiteY11210" fmla="*/ 92497 h 2007826"/>
              <a:gd name="connsiteX11211" fmla="*/ 5330667 w 12192000"/>
              <a:gd name="connsiteY11211" fmla="*/ 84829 h 2007826"/>
              <a:gd name="connsiteX11212" fmla="*/ 5337214 w 12192000"/>
              <a:gd name="connsiteY11212" fmla="*/ 89592 h 2007826"/>
              <a:gd name="connsiteX11213" fmla="*/ 5341925 w 12192000"/>
              <a:gd name="connsiteY11213" fmla="*/ 83638 h 2007826"/>
              <a:gd name="connsiteX11214" fmla="*/ 5344164 w 12192000"/>
              <a:gd name="connsiteY11214" fmla="*/ 87925 h 2007826"/>
              <a:gd name="connsiteX11215" fmla="*/ 5424295 w 12192000"/>
              <a:gd name="connsiteY11215" fmla="*/ 82304 h 2007826"/>
              <a:gd name="connsiteX11216" fmla="*/ 5436864 w 12192000"/>
              <a:gd name="connsiteY11216" fmla="*/ 81447 h 2007826"/>
              <a:gd name="connsiteX11217" fmla="*/ 5440767 w 12192000"/>
              <a:gd name="connsiteY11217" fmla="*/ 82590 h 2007826"/>
              <a:gd name="connsiteX11218" fmla="*/ 5455813 w 12192000"/>
              <a:gd name="connsiteY11218" fmla="*/ 81590 h 2007826"/>
              <a:gd name="connsiteX11219" fmla="*/ 5703345 w 12192000"/>
              <a:gd name="connsiteY11219" fmla="*/ 78399 h 2007826"/>
              <a:gd name="connsiteX11220" fmla="*/ 5719582 w 12192000"/>
              <a:gd name="connsiteY11220" fmla="*/ 76303 h 2007826"/>
              <a:gd name="connsiteX11221" fmla="*/ 5720962 w 12192000"/>
              <a:gd name="connsiteY11221" fmla="*/ 80447 h 2007826"/>
              <a:gd name="connsiteX11222" fmla="*/ 5726152 w 12192000"/>
              <a:gd name="connsiteY11222" fmla="*/ 76827 h 2007826"/>
              <a:gd name="connsiteX11223" fmla="*/ 5780144 w 12192000"/>
              <a:gd name="connsiteY11223" fmla="*/ 76970 h 2007826"/>
              <a:gd name="connsiteX11224" fmla="*/ 5785619 w 12192000"/>
              <a:gd name="connsiteY11224" fmla="*/ 79589 h 2007826"/>
              <a:gd name="connsiteX11225" fmla="*/ 5798000 w 12192000"/>
              <a:gd name="connsiteY11225" fmla="*/ 76732 h 2007826"/>
              <a:gd name="connsiteX11226" fmla="*/ 5811377 w 12192000"/>
              <a:gd name="connsiteY11226" fmla="*/ 78256 h 2007826"/>
              <a:gd name="connsiteX11227" fmla="*/ 5832755 w 12192000"/>
              <a:gd name="connsiteY11227" fmla="*/ 76779 h 2007826"/>
              <a:gd name="connsiteX11228" fmla="*/ 5835802 w 12192000"/>
              <a:gd name="connsiteY11228" fmla="*/ 79828 h 2007826"/>
              <a:gd name="connsiteX11229" fmla="*/ 5842564 w 12192000"/>
              <a:gd name="connsiteY11229" fmla="*/ 75922 h 2007826"/>
              <a:gd name="connsiteX11230" fmla="*/ 4481401 w 12192000"/>
              <a:gd name="connsiteY11230" fmla="*/ 73921 h 2007826"/>
              <a:gd name="connsiteX11231" fmla="*/ 4471590 w 12192000"/>
              <a:gd name="connsiteY11231" fmla="*/ 92735 h 2007826"/>
              <a:gd name="connsiteX11232" fmla="*/ 4483394 w 12192000"/>
              <a:gd name="connsiteY11232" fmla="*/ 90734 h 2007826"/>
              <a:gd name="connsiteX11233" fmla="*/ 4473971 w 12192000"/>
              <a:gd name="connsiteY11233" fmla="*/ 100308 h 2007826"/>
              <a:gd name="connsiteX11234" fmla="*/ 4470302 w 12192000"/>
              <a:gd name="connsiteY11234" fmla="*/ 94164 h 2007826"/>
              <a:gd name="connsiteX11235" fmla="*/ 4455479 w 12192000"/>
              <a:gd name="connsiteY11235" fmla="*/ 104404 h 2007826"/>
              <a:gd name="connsiteX11236" fmla="*/ 4469107 w 12192000"/>
              <a:gd name="connsiteY11236" fmla="*/ 91068 h 2007826"/>
              <a:gd name="connsiteX11237" fmla="*/ 4481401 w 12192000"/>
              <a:gd name="connsiteY11237" fmla="*/ 73921 h 2007826"/>
              <a:gd name="connsiteX11238" fmla="*/ 4524746 w 12192000"/>
              <a:gd name="connsiteY11238" fmla="*/ 72730 h 2007826"/>
              <a:gd name="connsiteX11239" fmla="*/ 4524746 w 12192000"/>
              <a:gd name="connsiteY11239" fmla="*/ 72730 h 2007826"/>
              <a:gd name="connsiteX11240" fmla="*/ 7396495 w 12192000"/>
              <a:gd name="connsiteY11240" fmla="*/ 71730 h 2007826"/>
              <a:gd name="connsiteX11241" fmla="*/ 7414116 w 12192000"/>
              <a:gd name="connsiteY11241" fmla="*/ 72159 h 2007826"/>
              <a:gd name="connsiteX11242" fmla="*/ 7396114 w 12192000"/>
              <a:gd name="connsiteY11242" fmla="*/ 73445 h 2007826"/>
              <a:gd name="connsiteX11243" fmla="*/ 4563930 w 12192000"/>
              <a:gd name="connsiteY11243" fmla="*/ 70163 h 2007826"/>
              <a:gd name="connsiteX11244" fmla="*/ 4557900 w 12192000"/>
              <a:gd name="connsiteY11244" fmla="*/ 71302 h 2007826"/>
              <a:gd name="connsiteX11245" fmla="*/ 4563930 w 12192000"/>
              <a:gd name="connsiteY11245" fmla="*/ 70163 h 2007826"/>
              <a:gd name="connsiteX11246" fmla="*/ 6155661 w 12192000"/>
              <a:gd name="connsiteY11246" fmla="*/ 65255 h 2007826"/>
              <a:gd name="connsiteX11247" fmla="*/ 6149673 w 12192000"/>
              <a:gd name="connsiteY11247" fmla="*/ 65824 h 2007826"/>
              <a:gd name="connsiteX11248" fmla="*/ 6155661 w 12192000"/>
              <a:gd name="connsiteY11248" fmla="*/ 65255 h 2007826"/>
              <a:gd name="connsiteX11249" fmla="*/ 4575190 w 12192000"/>
              <a:gd name="connsiteY11249" fmla="*/ 64586 h 2007826"/>
              <a:gd name="connsiteX11250" fmla="*/ 4577141 w 12192000"/>
              <a:gd name="connsiteY11250" fmla="*/ 85686 h 2007826"/>
              <a:gd name="connsiteX11251" fmla="*/ 4588858 w 12192000"/>
              <a:gd name="connsiteY11251" fmla="*/ 74302 h 2007826"/>
              <a:gd name="connsiteX11252" fmla="*/ 4595238 w 12192000"/>
              <a:gd name="connsiteY11252" fmla="*/ 81447 h 2007826"/>
              <a:gd name="connsiteX11253" fmla="*/ 4596096 w 12192000"/>
              <a:gd name="connsiteY11253" fmla="*/ 75065 h 2007826"/>
              <a:gd name="connsiteX11254" fmla="*/ 4601201 w 12192000"/>
              <a:gd name="connsiteY11254" fmla="*/ 75065 h 2007826"/>
              <a:gd name="connsiteX11255" fmla="*/ 4597480 w 12192000"/>
              <a:gd name="connsiteY11255" fmla="*/ 83114 h 2007826"/>
              <a:gd name="connsiteX11256" fmla="*/ 4613536 w 12192000"/>
              <a:gd name="connsiteY11256" fmla="*/ 76446 h 2007826"/>
              <a:gd name="connsiteX11257" fmla="*/ 4613391 w 12192000"/>
              <a:gd name="connsiteY11257" fmla="*/ 81542 h 2007826"/>
              <a:gd name="connsiteX11258" fmla="*/ 4634128 w 12192000"/>
              <a:gd name="connsiteY11258" fmla="*/ 78827 h 2007826"/>
              <a:gd name="connsiteX11259" fmla="*/ 4598429 w 12192000"/>
              <a:gd name="connsiteY11259" fmla="*/ 90497 h 2007826"/>
              <a:gd name="connsiteX11260" fmla="*/ 4596710 w 12192000"/>
              <a:gd name="connsiteY11260" fmla="*/ 82304 h 2007826"/>
              <a:gd name="connsiteX11261" fmla="*/ 4588620 w 12192000"/>
              <a:gd name="connsiteY11261" fmla="*/ 90258 h 2007826"/>
              <a:gd name="connsiteX11262" fmla="*/ 4584476 w 12192000"/>
              <a:gd name="connsiteY11262" fmla="*/ 85829 h 2007826"/>
              <a:gd name="connsiteX11263" fmla="*/ 4558661 w 12192000"/>
              <a:gd name="connsiteY11263" fmla="*/ 93545 h 2007826"/>
              <a:gd name="connsiteX11264" fmla="*/ 4554469 w 12192000"/>
              <a:gd name="connsiteY11264" fmla="*/ 88020 h 2007826"/>
              <a:gd name="connsiteX11265" fmla="*/ 4552469 w 12192000"/>
              <a:gd name="connsiteY11265" fmla="*/ 93831 h 2007826"/>
              <a:gd name="connsiteX11266" fmla="*/ 4530746 w 12192000"/>
              <a:gd name="connsiteY11266" fmla="*/ 90020 h 2007826"/>
              <a:gd name="connsiteX11267" fmla="*/ 4517122 w 12192000"/>
              <a:gd name="connsiteY11267" fmla="*/ 93354 h 2007826"/>
              <a:gd name="connsiteX11268" fmla="*/ 4510886 w 12192000"/>
              <a:gd name="connsiteY11268" fmla="*/ 96260 h 2007826"/>
              <a:gd name="connsiteX11269" fmla="*/ 4494687 w 12192000"/>
              <a:gd name="connsiteY11269" fmla="*/ 98975 h 2007826"/>
              <a:gd name="connsiteX11270" fmla="*/ 4501738 w 12192000"/>
              <a:gd name="connsiteY11270" fmla="*/ 75112 h 2007826"/>
              <a:gd name="connsiteX11271" fmla="*/ 4506079 w 12192000"/>
              <a:gd name="connsiteY11271" fmla="*/ 74922 h 2007826"/>
              <a:gd name="connsiteX11272" fmla="*/ 4501553 w 12192000"/>
              <a:gd name="connsiteY11272" fmla="*/ 88829 h 2007826"/>
              <a:gd name="connsiteX11273" fmla="*/ 4509980 w 12192000"/>
              <a:gd name="connsiteY11273" fmla="*/ 88258 h 2007826"/>
              <a:gd name="connsiteX11274" fmla="*/ 4510362 w 12192000"/>
              <a:gd name="connsiteY11274" fmla="*/ 75065 h 2007826"/>
              <a:gd name="connsiteX11275" fmla="*/ 4519745 w 12192000"/>
              <a:gd name="connsiteY11275" fmla="*/ 74779 h 2007826"/>
              <a:gd name="connsiteX11276" fmla="*/ 4516884 w 12192000"/>
              <a:gd name="connsiteY11276" fmla="*/ 93259 h 2007826"/>
              <a:gd name="connsiteX11277" fmla="*/ 4520268 w 12192000"/>
              <a:gd name="connsiteY11277" fmla="*/ 84352 h 2007826"/>
              <a:gd name="connsiteX11278" fmla="*/ 4543322 w 12192000"/>
              <a:gd name="connsiteY11278" fmla="*/ 89830 h 2007826"/>
              <a:gd name="connsiteX11279" fmla="*/ 4549184 w 12192000"/>
              <a:gd name="connsiteY11279" fmla="*/ 70206 h 2007826"/>
              <a:gd name="connsiteX11280" fmla="*/ 4552374 w 12192000"/>
              <a:gd name="connsiteY11280" fmla="*/ 70159 h 2007826"/>
              <a:gd name="connsiteX11281" fmla="*/ 4559615 w 12192000"/>
              <a:gd name="connsiteY11281" fmla="*/ 80399 h 2007826"/>
              <a:gd name="connsiteX11282" fmla="*/ 4575190 w 12192000"/>
              <a:gd name="connsiteY11282" fmla="*/ 64586 h 2007826"/>
              <a:gd name="connsiteX11283" fmla="*/ 4620135 w 12192000"/>
              <a:gd name="connsiteY11283" fmla="*/ 62633 h 2007826"/>
              <a:gd name="connsiteX11284" fmla="*/ 4620135 w 12192000"/>
              <a:gd name="connsiteY11284" fmla="*/ 62633 h 2007826"/>
              <a:gd name="connsiteX11285" fmla="*/ 4877278 w 12192000"/>
              <a:gd name="connsiteY11285" fmla="*/ 57441 h 2007826"/>
              <a:gd name="connsiteX11286" fmla="*/ 4885479 w 12192000"/>
              <a:gd name="connsiteY11286" fmla="*/ 67824 h 2007826"/>
              <a:gd name="connsiteX11287" fmla="*/ 4877278 w 12192000"/>
              <a:gd name="connsiteY11287" fmla="*/ 57441 h 2007826"/>
              <a:gd name="connsiteX11288" fmla="*/ 4691655 w 12192000"/>
              <a:gd name="connsiteY11288" fmla="*/ 57156 h 2007826"/>
              <a:gd name="connsiteX11289" fmla="*/ 4691655 w 12192000"/>
              <a:gd name="connsiteY11289" fmla="*/ 57156 h 2007826"/>
              <a:gd name="connsiteX11290" fmla="*/ 4715458 w 12192000"/>
              <a:gd name="connsiteY11290" fmla="*/ 56203 h 2007826"/>
              <a:gd name="connsiteX11291" fmla="*/ 4715458 w 12192000"/>
              <a:gd name="connsiteY11291" fmla="*/ 56203 h 2007826"/>
              <a:gd name="connsiteX11292" fmla="*/ 4745208 w 12192000"/>
              <a:gd name="connsiteY11292" fmla="*/ 55507 h 2007826"/>
              <a:gd name="connsiteX11293" fmla="*/ 4739143 w 12192000"/>
              <a:gd name="connsiteY11293" fmla="*/ 56632 h 2007826"/>
              <a:gd name="connsiteX11294" fmla="*/ 4745208 w 12192000"/>
              <a:gd name="connsiteY11294" fmla="*/ 55507 h 2007826"/>
              <a:gd name="connsiteX11295" fmla="*/ 4732296 w 12192000"/>
              <a:gd name="connsiteY11295" fmla="*/ 55139 h 2007826"/>
              <a:gd name="connsiteX11296" fmla="*/ 4726076 w 12192000"/>
              <a:gd name="connsiteY11296" fmla="*/ 56251 h 2007826"/>
              <a:gd name="connsiteX11297" fmla="*/ 4732296 w 12192000"/>
              <a:gd name="connsiteY11297" fmla="*/ 55139 h 2007826"/>
              <a:gd name="connsiteX11298" fmla="*/ 4753650 w 12192000"/>
              <a:gd name="connsiteY11298" fmla="*/ 52583 h 2007826"/>
              <a:gd name="connsiteX11299" fmla="*/ 4753650 w 12192000"/>
              <a:gd name="connsiteY11299" fmla="*/ 52583 h 2007826"/>
              <a:gd name="connsiteX11300" fmla="*/ 4834661 w 12192000"/>
              <a:gd name="connsiteY11300" fmla="*/ 46391 h 2007826"/>
              <a:gd name="connsiteX11301" fmla="*/ 4832246 w 12192000"/>
              <a:gd name="connsiteY11301" fmla="*/ 61013 h 2007826"/>
              <a:gd name="connsiteX11302" fmla="*/ 4853217 w 12192000"/>
              <a:gd name="connsiteY11302" fmla="*/ 61823 h 2007826"/>
              <a:gd name="connsiteX11303" fmla="*/ 4853359 w 12192000"/>
              <a:gd name="connsiteY11303" fmla="*/ 46439 h 2007826"/>
              <a:gd name="connsiteX11304" fmla="*/ 4863229 w 12192000"/>
              <a:gd name="connsiteY11304" fmla="*/ 46391 h 2007826"/>
              <a:gd name="connsiteX11305" fmla="*/ 4868069 w 12192000"/>
              <a:gd name="connsiteY11305" fmla="*/ 65252 h 2007826"/>
              <a:gd name="connsiteX11306" fmla="*/ 4867358 w 12192000"/>
              <a:gd name="connsiteY11306" fmla="*/ 46486 h 2007826"/>
              <a:gd name="connsiteX11307" fmla="*/ 4871867 w 12192000"/>
              <a:gd name="connsiteY11307" fmla="*/ 46439 h 2007826"/>
              <a:gd name="connsiteX11308" fmla="*/ 4872483 w 12192000"/>
              <a:gd name="connsiteY11308" fmla="*/ 70015 h 2007826"/>
              <a:gd name="connsiteX11309" fmla="*/ 4825685 w 12192000"/>
              <a:gd name="connsiteY11309" fmla="*/ 69682 h 2007826"/>
              <a:gd name="connsiteX11310" fmla="*/ 4822936 w 12192000"/>
              <a:gd name="connsiteY11310" fmla="*/ 77207 h 2007826"/>
              <a:gd name="connsiteX11311" fmla="*/ 4820253 w 12192000"/>
              <a:gd name="connsiteY11311" fmla="*/ 68253 h 2007826"/>
              <a:gd name="connsiteX11312" fmla="*/ 4812927 w 12192000"/>
              <a:gd name="connsiteY11312" fmla="*/ 75207 h 2007826"/>
              <a:gd name="connsiteX11313" fmla="*/ 4798990 w 12192000"/>
              <a:gd name="connsiteY11313" fmla="*/ 75350 h 2007826"/>
              <a:gd name="connsiteX11314" fmla="*/ 4792806 w 12192000"/>
              <a:gd name="connsiteY11314" fmla="*/ 71206 h 2007826"/>
              <a:gd name="connsiteX11315" fmla="*/ 4786671 w 12192000"/>
              <a:gd name="connsiteY11315" fmla="*/ 76255 h 2007826"/>
              <a:gd name="connsiteX11316" fmla="*/ 4786387 w 12192000"/>
              <a:gd name="connsiteY11316" fmla="*/ 70634 h 2007826"/>
              <a:gd name="connsiteX11317" fmla="*/ 4752001 w 12192000"/>
              <a:gd name="connsiteY11317" fmla="*/ 78922 h 2007826"/>
              <a:gd name="connsiteX11318" fmla="*/ 4729088 w 12192000"/>
              <a:gd name="connsiteY11318" fmla="*/ 78350 h 2007826"/>
              <a:gd name="connsiteX11319" fmla="*/ 4678778 w 12192000"/>
              <a:gd name="connsiteY11319" fmla="*/ 75302 h 2007826"/>
              <a:gd name="connsiteX11320" fmla="*/ 4631185 w 12192000"/>
              <a:gd name="connsiteY11320" fmla="*/ 85495 h 2007826"/>
              <a:gd name="connsiteX11321" fmla="*/ 4640496 w 12192000"/>
              <a:gd name="connsiteY11321" fmla="*/ 76874 h 2007826"/>
              <a:gd name="connsiteX11322" fmla="*/ 4683909 w 12192000"/>
              <a:gd name="connsiteY11322" fmla="*/ 72825 h 2007826"/>
              <a:gd name="connsiteX11323" fmla="*/ 4690326 w 12192000"/>
              <a:gd name="connsiteY11323" fmla="*/ 68825 h 2007826"/>
              <a:gd name="connsiteX11324" fmla="*/ 4692180 w 12192000"/>
              <a:gd name="connsiteY11324" fmla="*/ 75112 h 2007826"/>
              <a:gd name="connsiteX11325" fmla="*/ 4701047 w 12192000"/>
              <a:gd name="connsiteY11325" fmla="*/ 68253 h 2007826"/>
              <a:gd name="connsiteX11326" fmla="*/ 4718615 w 12192000"/>
              <a:gd name="connsiteY11326" fmla="*/ 73921 h 2007826"/>
              <a:gd name="connsiteX11327" fmla="*/ 4725216 w 12192000"/>
              <a:gd name="connsiteY11327" fmla="*/ 68301 h 2007826"/>
              <a:gd name="connsiteX11328" fmla="*/ 4741464 w 12192000"/>
              <a:gd name="connsiteY11328" fmla="*/ 65348 h 2007826"/>
              <a:gd name="connsiteX11329" fmla="*/ 4749243 w 12192000"/>
              <a:gd name="connsiteY11329" fmla="*/ 72587 h 2007826"/>
              <a:gd name="connsiteX11330" fmla="*/ 4750635 w 12192000"/>
              <a:gd name="connsiteY11330" fmla="*/ 63728 h 2007826"/>
              <a:gd name="connsiteX11331" fmla="*/ 4754697 w 12192000"/>
              <a:gd name="connsiteY11331" fmla="*/ 70111 h 2007826"/>
              <a:gd name="connsiteX11332" fmla="*/ 4762701 w 12192000"/>
              <a:gd name="connsiteY11332" fmla="*/ 64490 h 2007826"/>
              <a:gd name="connsiteX11333" fmla="*/ 4772878 w 12192000"/>
              <a:gd name="connsiteY11333" fmla="*/ 49392 h 2007826"/>
              <a:gd name="connsiteX11334" fmla="*/ 4761465 w 12192000"/>
              <a:gd name="connsiteY11334" fmla="*/ 70111 h 2007826"/>
              <a:gd name="connsiteX11335" fmla="*/ 4788193 w 12192000"/>
              <a:gd name="connsiteY11335" fmla="*/ 63157 h 2007826"/>
              <a:gd name="connsiteX11336" fmla="*/ 4810264 w 12192000"/>
              <a:gd name="connsiteY11336" fmla="*/ 63442 h 2007826"/>
              <a:gd name="connsiteX11337" fmla="*/ 4831159 w 12192000"/>
              <a:gd name="connsiteY11337" fmla="*/ 61823 h 2007826"/>
              <a:gd name="connsiteX11338" fmla="*/ 4828680 w 12192000"/>
              <a:gd name="connsiteY11338" fmla="*/ 46629 h 2007826"/>
              <a:gd name="connsiteX11339" fmla="*/ 4884787 w 12192000"/>
              <a:gd name="connsiteY11339" fmla="*/ 46279 h 2007826"/>
              <a:gd name="connsiteX11340" fmla="*/ 4878660 w 12192000"/>
              <a:gd name="connsiteY11340" fmla="*/ 47391 h 2007826"/>
              <a:gd name="connsiteX11341" fmla="*/ 4884787 w 12192000"/>
              <a:gd name="connsiteY11341" fmla="*/ 46279 h 2007826"/>
              <a:gd name="connsiteX11342" fmla="*/ 7094830 w 12192000"/>
              <a:gd name="connsiteY11342" fmla="*/ 46007 h 2007826"/>
              <a:gd name="connsiteX11343" fmla="*/ 7088742 w 12192000"/>
              <a:gd name="connsiteY11343" fmla="*/ 47105 h 2007826"/>
              <a:gd name="connsiteX11344" fmla="*/ 7094830 w 12192000"/>
              <a:gd name="connsiteY11344" fmla="*/ 46007 h 2007826"/>
              <a:gd name="connsiteX11345" fmla="*/ 7068669 w 12192000"/>
              <a:gd name="connsiteY11345" fmla="*/ 45218 h 2007826"/>
              <a:gd name="connsiteX11346" fmla="*/ 7081598 w 12192000"/>
              <a:gd name="connsiteY11346" fmla="*/ 49630 h 2007826"/>
              <a:gd name="connsiteX11347" fmla="*/ 7053881 w 12192000"/>
              <a:gd name="connsiteY11347" fmla="*/ 48058 h 2007826"/>
              <a:gd name="connsiteX11348" fmla="*/ 7068669 w 12192000"/>
              <a:gd name="connsiteY11348" fmla="*/ 45218 h 2007826"/>
              <a:gd name="connsiteX11349" fmla="*/ 6867525 w 12192000"/>
              <a:gd name="connsiteY11349" fmla="*/ 42676 h 2007826"/>
              <a:gd name="connsiteX11350" fmla="*/ 6867525 w 12192000"/>
              <a:gd name="connsiteY11350" fmla="*/ 42676 h 2007826"/>
              <a:gd name="connsiteX11351" fmla="*/ 5048360 w 12192000"/>
              <a:gd name="connsiteY11351" fmla="*/ 41724 h 2007826"/>
              <a:gd name="connsiteX11352" fmla="*/ 5050018 w 12192000"/>
              <a:gd name="connsiteY11352" fmla="*/ 41724 h 2007826"/>
              <a:gd name="connsiteX11353" fmla="*/ 5048682 w 12192000"/>
              <a:gd name="connsiteY11353" fmla="*/ 45579 h 2007826"/>
              <a:gd name="connsiteX11354" fmla="*/ 7022973 w 12192000"/>
              <a:gd name="connsiteY11354" fmla="*/ 41438 h 2007826"/>
              <a:gd name="connsiteX11355" fmla="*/ 7021925 w 12192000"/>
              <a:gd name="connsiteY11355" fmla="*/ 53060 h 2007826"/>
              <a:gd name="connsiteX11356" fmla="*/ 7017305 w 12192000"/>
              <a:gd name="connsiteY11356" fmla="*/ 47725 h 2007826"/>
              <a:gd name="connsiteX11357" fmla="*/ 7022973 w 12192000"/>
              <a:gd name="connsiteY11357" fmla="*/ 41438 h 2007826"/>
              <a:gd name="connsiteX11358" fmla="*/ 4970140 w 12192000"/>
              <a:gd name="connsiteY11358" fmla="*/ 39056 h 2007826"/>
              <a:gd name="connsiteX11359" fmla="*/ 4970234 w 12192000"/>
              <a:gd name="connsiteY11359" fmla="*/ 56488 h 2007826"/>
              <a:gd name="connsiteX11360" fmla="*/ 4983493 w 12192000"/>
              <a:gd name="connsiteY11360" fmla="*/ 41866 h 2007826"/>
              <a:gd name="connsiteX11361" fmla="*/ 4990456 w 12192000"/>
              <a:gd name="connsiteY11361" fmla="*/ 41485 h 2007826"/>
              <a:gd name="connsiteX11362" fmla="*/ 4986021 w 12192000"/>
              <a:gd name="connsiteY11362" fmla="*/ 60346 h 2007826"/>
              <a:gd name="connsiteX11363" fmla="*/ 4970283 w 12192000"/>
              <a:gd name="connsiteY11363" fmla="*/ 62776 h 2007826"/>
              <a:gd name="connsiteX11364" fmla="*/ 4966180 w 12192000"/>
              <a:gd name="connsiteY11364" fmla="*/ 57584 h 2007826"/>
              <a:gd name="connsiteX11365" fmla="*/ 4945816 w 12192000"/>
              <a:gd name="connsiteY11365" fmla="*/ 63776 h 2007826"/>
              <a:gd name="connsiteX11366" fmla="*/ 4930027 w 12192000"/>
              <a:gd name="connsiteY11366" fmla="*/ 64776 h 2007826"/>
              <a:gd name="connsiteX11367" fmla="*/ 4926835 w 12192000"/>
              <a:gd name="connsiteY11367" fmla="*/ 60204 h 2007826"/>
              <a:gd name="connsiteX11368" fmla="*/ 4922445 w 12192000"/>
              <a:gd name="connsiteY11368" fmla="*/ 64633 h 2007826"/>
              <a:gd name="connsiteX11369" fmla="*/ 4916053 w 12192000"/>
              <a:gd name="connsiteY11369" fmla="*/ 63395 h 2007826"/>
              <a:gd name="connsiteX11370" fmla="*/ 4913860 w 12192000"/>
              <a:gd name="connsiteY11370" fmla="*/ 62109 h 2007826"/>
              <a:gd name="connsiteX11371" fmla="*/ 4908567 w 12192000"/>
              <a:gd name="connsiteY11371" fmla="*/ 61918 h 2007826"/>
              <a:gd name="connsiteX11372" fmla="*/ 4891680 w 12192000"/>
              <a:gd name="connsiteY11372" fmla="*/ 70349 h 2007826"/>
              <a:gd name="connsiteX11373" fmla="*/ 4895975 w 12192000"/>
              <a:gd name="connsiteY11373" fmla="*/ 47296 h 2007826"/>
              <a:gd name="connsiteX11374" fmla="*/ 4897071 w 12192000"/>
              <a:gd name="connsiteY11374" fmla="*/ 59108 h 2007826"/>
              <a:gd name="connsiteX11375" fmla="*/ 4906991 w 12192000"/>
              <a:gd name="connsiteY11375" fmla="*/ 46486 h 2007826"/>
              <a:gd name="connsiteX11376" fmla="*/ 4909280 w 12192000"/>
              <a:gd name="connsiteY11376" fmla="*/ 46010 h 2007826"/>
              <a:gd name="connsiteX11377" fmla="*/ 4911381 w 12192000"/>
              <a:gd name="connsiteY11377" fmla="*/ 55393 h 2007826"/>
              <a:gd name="connsiteX11378" fmla="*/ 4913479 w 12192000"/>
              <a:gd name="connsiteY11378" fmla="*/ 54869 h 2007826"/>
              <a:gd name="connsiteX11379" fmla="*/ 4925356 w 12192000"/>
              <a:gd name="connsiteY11379" fmla="*/ 40151 h 2007826"/>
              <a:gd name="connsiteX11380" fmla="*/ 4919392 w 12192000"/>
              <a:gd name="connsiteY11380" fmla="*/ 57870 h 2007826"/>
              <a:gd name="connsiteX11381" fmla="*/ 4939043 w 12192000"/>
              <a:gd name="connsiteY11381" fmla="*/ 39675 h 2007826"/>
              <a:gd name="connsiteX11382" fmla="*/ 4933270 w 12192000"/>
              <a:gd name="connsiteY11382" fmla="*/ 55679 h 2007826"/>
              <a:gd name="connsiteX11383" fmla="*/ 4944147 w 12192000"/>
              <a:gd name="connsiteY11383" fmla="*/ 57108 h 2007826"/>
              <a:gd name="connsiteX11384" fmla="*/ 4943478 w 12192000"/>
              <a:gd name="connsiteY11384" fmla="*/ 41580 h 2007826"/>
              <a:gd name="connsiteX11385" fmla="*/ 4952399 w 12192000"/>
              <a:gd name="connsiteY11385" fmla="*/ 41771 h 2007826"/>
              <a:gd name="connsiteX11386" fmla="*/ 4945720 w 12192000"/>
              <a:gd name="connsiteY11386" fmla="*/ 57060 h 2007826"/>
              <a:gd name="connsiteX11387" fmla="*/ 4960409 w 12192000"/>
              <a:gd name="connsiteY11387" fmla="*/ 40675 h 2007826"/>
              <a:gd name="connsiteX11388" fmla="*/ 4965702 w 12192000"/>
              <a:gd name="connsiteY11388" fmla="*/ 50201 h 2007826"/>
              <a:gd name="connsiteX11389" fmla="*/ 4970140 w 12192000"/>
              <a:gd name="connsiteY11389" fmla="*/ 39056 h 2007826"/>
              <a:gd name="connsiteX11390" fmla="*/ 6741092 w 12192000"/>
              <a:gd name="connsiteY11390" fmla="*/ 35990 h 2007826"/>
              <a:gd name="connsiteX11391" fmla="*/ 6739318 w 12192000"/>
              <a:gd name="connsiteY11391" fmla="*/ 44058 h 2007826"/>
              <a:gd name="connsiteX11392" fmla="*/ 6742414 w 12192000"/>
              <a:gd name="connsiteY11392" fmla="*/ 45344 h 2007826"/>
              <a:gd name="connsiteX11393" fmla="*/ 6747367 w 12192000"/>
              <a:gd name="connsiteY11393" fmla="*/ 40104 h 2007826"/>
              <a:gd name="connsiteX11394" fmla="*/ 6741092 w 12192000"/>
              <a:gd name="connsiteY11394" fmla="*/ 35990 h 2007826"/>
              <a:gd name="connsiteX11395" fmla="*/ 5038867 w 12192000"/>
              <a:gd name="connsiteY11395" fmla="*/ 35198 h 2007826"/>
              <a:gd name="connsiteX11396" fmla="*/ 5037148 w 12192000"/>
              <a:gd name="connsiteY11396" fmla="*/ 59251 h 2007826"/>
              <a:gd name="connsiteX11397" fmla="*/ 5025800 w 12192000"/>
              <a:gd name="connsiteY11397" fmla="*/ 55774 h 2007826"/>
              <a:gd name="connsiteX11398" fmla="*/ 5023843 w 12192000"/>
              <a:gd name="connsiteY11398" fmla="*/ 60251 h 2007826"/>
              <a:gd name="connsiteX11399" fmla="*/ 5007722 w 12192000"/>
              <a:gd name="connsiteY11399" fmla="*/ 59013 h 2007826"/>
              <a:gd name="connsiteX11400" fmla="*/ 4989169 w 12192000"/>
              <a:gd name="connsiteY11400" fmla="*/ 52297 h 2007826"/>
              <a:gd name="connsiteX11401" fmla="*/ 5003908 w 12192000"/>
              <a:gd name="connsiteY11401" fmla="*/ 51106 h 2007826"/>
              <a:gd name="connsiteX11402" fmla="*/ 5016071 w 12192000"/>
              <a:gd name="connsiteY11402" fmla="*/ 40580 h 2007826"/>
              <a:gd name="connsiteX11403" fmla="*/ 5009534 w 12192000"/>
              <a:gd name="connsiteY11403" fmla="*/ 48868 h 2007826"/>
              <a:gd name="connsiteX11404" fmla="*/ 5018885 w 12192000"/>
              <a:gd name="connsiteY11404" fmla="*/ 54964 h 2007826"/>
              <a:gd name="connsiteX11405" fmla="*/ 5027946 w 12192000"/>
              <a:gd name="connsiteY11405" fmla="*/ 37198 h 2007826"/>
              <a:gd name="connsiteX11406" fmla="*/ 5023986 w 12192000"/>
              <a:gd name="connsiteY11406" fmla="*/ 53250 h 2007826"/>
              <a:gd name="connsiteX11407" fmla="*/ 5038867 w 12192000"/>
              <a:gd name="connsiteY11407" fmla="*/ 35198 h 2007826"/>
              <a:gd name="connsiteX11408" fmla="*/ 5052367 w 12192000"/>
              <a:gd name="connsiteY11408" fmla="*/ 34960 h 2007826"/>
              <a:gd name="connsiteX11409" fmla="*/ 5053558 w 12192000"/>
              <a:gd name="connsiteY11409" fmla="*/ 41724 h 2007826"/>
              <a:gd name="connsiteX11410" fmla="*/ 5050018 w 12192000"/>
              <a:gd name="connsiteY11410" fmla="*/ 41724 h 2007826"/>
              <a:gd name="connsiteX11411" fmla="*/ 6734222 w 12192000"/>
              <a:gd name="connsiteY11411" fmla="*/ 32436 h 2007826"/>
              <a:gd name="connsiteX11412" fmla="*/ 6720792 w 12192000"/>
              <a:gd name="connsiteY11412" fmla="*/ 34817 h 2007826"/>
              <a:gd name="connsiteX11413" fmla="*/ 6718316 w 12192000"/>
              <a:gd name="connsiteY11413" fmla="*/ 33150 h 2007826"/>
              <a:gd name="connsiteX11414" fmla="*/ 6713982 w 12192000"/>
              <a:gd name="connsiteY11414" fmla="*/ 44200 h 2007826"/>
              <a:gd name="connsiteX11415" fmla="*/ 6734413 w 12192000"/>
              <a:gd name="connsiteY11415" fmla="*/ 46344 h 2007826"/>
              <a:gd name="connsiteX11416" fmla="*/ 6734222 w 12192000"/>
              <a:gd name="connsiteY11416" fmla="*/ 32436 h 2007826"/>
              <a:gd name="connsiteX11417" fmla="*/ 4861372 w 12192000"/>
              <a:gd name="connsiteY11417" fmla="*/ 31671 h 2007826"/>
              <a:gd name="connsiteX11418" fmla="*/ 4855353 w 12192000"/>
              <a:gd name="connsiteY11418" fmla="*/ 32722 h 2007826"/>
              <a:gd name="connsiteX11419" fmla="*/ 4861372 w 12192000"/>
              <a:gd name="connsiteY11419" fmla="*/ 31671 h 2007826"/>
              <a:gd name="connsiteX11420" fmla="*/ 5143366 w 12192000"/>
              <a:gd name="connsiteY11420" fmla="*/ 29959 h 2007826"/>
              <a:gd name="connsiteX11421" fmla="*/ 5138186 w 12192000"/>
              <a:gd name="connsiteY11421" fmla="*/ 48439 h 2007826"/>
              <a:gd name="connsiteX11422" fmla="*/ 5152828 w 12192000"/>
              <a:gd name="connsiteY11422" fmla="*/ 30435 h 2007826"/>
              <a:gd name="connsiteX11423" fmla="*/ 5154110 w 12192000"/>
              <a:gd name="connsiteY11423" fmla="*/ 50344 h 2007826"/>
              <a:gd name="connsiteX11424" fmla="*/ 5162904 w 12192000"/>
              <a:gd name="connsiteY11424" fmla="*/ 31864 h 2007826"/>
              <a:gd name="connsiteX11425" fmla="*/ 5168418 w 12192000"/>
              <a:gd name="connsiteY11425" fmla="*/ 32340 h 2007826"/>
              <a:gd name="connsiteX11426" fmla="*/ 5161432 w 12192000"/>
              <a:gd name="connsiteY11426" fmla="*/ 43581 h 2007826"/>
              <a:gd name="connsiteX11427" fmla="*/ 5170038 w 12192000"/>
              <a:gd name="connsiteY11427" fmla="*/ 52059 h 2007826"/>
              <a:gd name="connsiteX11428" fmla="*/ 5136521 w 12192000"/>
              <a:gd name="connsiteY11428" fmla="*/ 53726 h 2007826"/>
              <a:gd name="connsiteX11429" fmla="*/ 5117554 w 12192000"/>
              <a:gd name="connsiteY11429" fmla="*/ 51297 h 2007826"/>
              <a:gd name="connsiteX11430" fmla="*/ 5111516 w 12192000"/>
              <a:gd name="connsiteY11430" fmla="*/ 55870 h 2007826"/>
              <a:gd name="connsiteX11431" fmla="*/ 5107001 w 12192000"/>
              <a:gd name="connsiteY11431" fmla="*/ 48201 h 2007826"/>
              <a:gd name="connsiteX11432" fmla="*/ 5078336 w 12192000"/>
              <a:gd name="connsiteY11432" fmla="*/ 53107 h 2007826"/>
              <a:gd name="connsiteX11433" fmla="*/ 5075864 w 12192000"/>
              <a:gd name="connsiteY11433" fmla="*/ 54584 h 2007826"/>
              <a:gd name="connsiteX11434" fmla="*/ 5053368 w 12192000"/>
              <a:gd name="connsiteY11434" fmla="*/ 55060 h 2007826"/>
              <a:gd name="connsiteX11435" fmla="*/ 5043111 w 12192000"/>
              <a:gd name="connsiteY11435" fmla="*/ 61633 h 2007826"/>
              <a:gd name="connsiteX11436" fmla="*/ 5048682 w 12192000"/>
              <a:gd name="connsiteY11436" fmla="*/ 45579 h 2007826"/>
              <a:gd name="connsiteX11437" fmla="*/ 5049309 w 12192000"/>
              <a:gd name="connsiteY11437" fmla="*/ 53107 h 2007826"/>
              <a:gd name="connsiteX11438" fmla="*/ 5059806 w 12192000"/>
              <a:gd name="connsiteY11438" fmla="*/ 37103 h 2007826"/>
              <a:gd name="connsiteX11439" fmla="*/ 5067626 w 12192000"/>
              <a:gd name="connsiteY11439" fmla="*/ 36675 h 2007826"/>
              <a:gd name="connsiteX11440" fmla="*/ 5061044 w 12192000"/>
              <a:gd name="connsiteY11440" fmla="*/ 52869 h 2007826"/>
              <a:gd name="connsiteX11441" fmla="*/ 5075815 w 12192000"/>
              <a:gd name="connsiteY11441" fmla="*/ 37675 h 2007826"/>
              <a:gd name="connsiteX11442" fmla="*/ 5078528 w 12192000"/>
              <a:gd name="connsiteY11442" fmla="*/ 45534 h 2007826"/>
              <a:gd name="connsiteX11443" fmla="*/ 5083756 w 12192000"/>
              <a:gd name="connsiteY11443" fmla="*/ 37151 h 2007826"/>
              <a:gd name="connsiteX11444" fmla="*/ 5091455 w 12192000"/>
              <a:gd name="connsiteY11444" fmla="*/ 36627 h 2007826"/>
              <a:gd name="connsiteX11445" fmla="*/ 5085895 w 12192000"/>
              <a:gd name="connsiteY11445" fmla="*/ 50154 h 2007826"/>
              <a:gd name="connsiteX11446" fmla="*/ 5096924 w 12192000"/>
              <a:gd name="connsiteY11446" fmla="*/ 37437 h 2007826"/>
              <a:gd name="connsiteX11447" fmla="*/ 5115984 w 12192000"/>
              <a:gd name="connsiteY11447" fmla="*/ 36294 h 2007826"/>
              <a:gd name="connsiteX11448" fmla="*/ 5112753 w 12192000"/>
              <a:gd name="connsiteY11448" fmla="*/ 46582 h 2007826"/>
              <a:gd name="connsiteX11449" fmla="*/ 5118314 w 12192000"/>
              <a:gd name="connsiteY11449" fmla="*/ 46391 h 2007826"/>
              <a:gd name="connsiteX11450" fmla="*/ 5130057 w 12192000"/>
              <a:gd name="connsiteY11450" fmla="*/ 34484 h 2007826"/>
              <a:gd name="connsiteX11451" fmla="*/ 5124400 w 12192000"/>
              <a:gd name="connsiteY11451" fmla="*/ 46201 h 2007826"/>
              <a:gd name="connsiteX11452" fmla="*/ 5132860 w 12192000"/>
              <a:gd name="connsiteY11452" fmla="*/ 48344 h 2007826"/>
              <a:gd name="connsiteX11453" fmla="*/ 5143366 w 12192000"/>
              <a:gd name="connsiteY11453" fmla="*/ 29959 h 2007826"/>
              <a:gd name="connsiteX11454" fmla="*/ 5282486 w 12192000"/>
              <a:gd name="connsiteY11454" fmla="*/ 25625 h 2007826"/>
              <a:gd name="connsiteX11455" fmla="*/ 5279082 w 12192000"/>
              <a:gd name="connsiteY11455" fmla="*/ 38914 h 2007826"/>
              <a:gd name="connsiteX11456" fmla="*/ 5288730 w 12192000"/>
              <a:gd name="connsiteY11456" fmla="*/ 35580 h 2007826"/>
              <a:gd name="connsiteX11457" fmla="*/ 5286833 w 12192000"/>
              <a:gd name="connsiteY11457" fmla="*/ 26816 h 2007826"/>
              <a:gd name="connsiteX11458" fmla="*/ 5290053 w 12192000"/>
              <a:gd name="connsiteY11458" fmla="*/ 48868 h 2007826"/>
              <a:gd name="connsiteX11459" fmla="*/ 5287263 w 12192000"/>
              <a:gd name="connsiteY11459" fmla="*/ 39962 h 2007826"/>
              <a:gd name="connsiteX11460" fmla="*/ 5272212 w 12192000"/>
              <a:gd name="connsiteY11460" fmla="*/ 52440 h 2007826"/>
              <a:gd name="connsiteX11461" fmla="*/ 5282486 w 12192000"/>
              <a:gd name="connsiteY11461" fmla="*/ 25625 h 2007826"/>
              <a:gd name="connsiteX11462" fmla="*/ 5243838 w 12192000"/>
              <a:gd name="connsiteY11462" fmla="*/ 25482 h 2007826"/>
              <a:gd name="connsiteX11463" fmla="*/ 5240196 w 12192000"/>
              <a:gd name="connsiteY11463" fmla="*/ 43438 h 2007826"/>
              <a:gd name="connsiteX11464" fmla="*/ 5257126 w 12192000"/>
              <a:gd name="connsiteY11464" fmla="*/ 26149 h 2007826"/>
              <a:gd name="connsiteX11465" fmla="*/ 5255782 w 12192000"/>
              <a:gd name="connsiteY11465" fmla="*/ 43534 h 2007826"/>
              <a:gd name="connsiteX11466" fmla="*/ 5266936 w 12192000"/>
              <a:gd name="connsiteY11466" fmla="*/ 25768 h 2007826"/>
              <a:gd name="connsiteX11467" fmla="*/ 5267695 w 12192000"/>
              <a:gd name="connsiteY11467" fmla="*/ 46439 h 2007826"/>
              <a:gd name="connsiteX11468" fmla="*/ 5249975 w 12192000"/>
              <a:gd name="connsiteY11468" fmla="*/ 51297 h 2007826"/>
              <a:gd name="connsiteX11469" fmla="*/ 5246669 w 12192000"/>
              <a:gd name="connsiteY11469" fmla="*/ 45058 h 2007826"/>
              <a:gd name="connsiteX11470" fmla="*/ 5216477 w 12192000"/>
              <a:gd name="connsiteY11470" fmla="*/ 47058 h 2007826"/>
              <a:gd name="connsiteX11471" fmla="*/ 5207168 w 12192000"/>
              <a:gd name="connsiteY11471" fmla="*/ 46249 h 2007826"/>
              <a:gd name="connsiteX11472" fmla="*/ 5193174 w 12192000"/>
              <a:gd name="connsiteY11472" fmla="*/ 48630 h 2007826"/>
              <a:gd name="connsiteX11473" fmla="*/ 5173076 w 12192000"/>
              <a:gd name="connsiteY11473" fmla="*/ 53393 h 2007826"/>
              <a:gd name="connsiteX11474" fmla="*/ 5170177 w 12192000"/>
              <a:gd name="connsiteY11474" fmla="*/ 42581 h 2007826"/>
              <a:gd name="connsiteX11475" fmla="*/ 5180077 w 12192000"/>
              <a:gd name="connsiteY11475" fmla="*/ 47106 h 2007826"/>
              <a:gd name="connsiteX11476" fmla="*/ 5190292 w 12192000"/>
              <a:gd name="connsiteY11476" fmla="*/ 30293 h 2007826"/>
              <a:gd name="connsiteX11477" fmla="*/ 5192362 w 12192000"/>
              <a:gd name="connsiteY11477" fmla="*/ 43772 h 2007826"/>
              <a:gd name="connsiteX11478" fmla="*/ 5197523 w 12192000"/>
              <a:gd name="connsiteY11478" fmla="*/ 32293 h 2007826"/>
              <a:gd name="connsiteX11479" fmla="*/ 5206223 w 12192000"/>
              <a:gd name="connsiteY11479" fmla="*/ 32055 h 2007826"/>
              <a:gd name="connsiteX11480" fmla="*/ 5199717 w 12192000"/>
              <a:gd name="connsiteY11480" fmla="*/ 43915 h 2007826"/>
              <a:gd name="connsiteX11481" fmla="*/ 5211560 w 12192000"/>
              <a:gd name="connsiteY11481" fmla="*/ 32293 h 2007826"/>
              <a:gd name="connsiteX11482" fmla="*/ 5217406 w 12192000"/>
              <a:gd name="connsiteY11482" fmla="*/ 32007 h 2007826"/>
              <a:gd name="connsiteX11483" fmla="*/ 5214678 w 12192000"/>
              <a:gd name="connsiteY11483" fmla="*/ 43581 h 2007826"/>
              <a:gd name="connsiteX11484" fmla="*/ 5229230 w 12192000"/>
              <a:gd name="connsiteY11484" fmla="*/ 31150 h 2007826"/>
              <a:gd name="connsiteX11485" fmla="*/ 5229471 w 12192000"/>
              <a:gd name="connsiteY11485" fmla="*/ 43153 h 2007826"/>
              <a:gd name="connsiteX11486" fmla="*/ 5243838 w 12192000"/>
              <a:gd name="connsiteY11486" fmla="*/ 25482 h 2007826"/>
              <a:gd name="connsiteX11487" fmla="*/ 5515660 w 12192000"/>
              <a:gd name="connsiteY11487" fmla="*/ 19099 h 2007826"/>
              <a:gd name="connsiteX11488" fmla="*/ 5515660 w 12192000"/>
              <a:gd name="connsiteY11488" fmla="*/ 19099 h 2007826"/>
              <a:gd name="connsiteX11489" fmla="*/ 5553654 w 12192000"/>
              <a:gd name="connsiteY11489" fmla="*/ 18575 h 2007826"/>
              <a:gd name="connsiteX11490" fmla="*/ 5553654 w 12192000"/>
              <a:gd name="connsiteY11490" fmla="*/ 18575 h 2007826"/>
              <a:gd name="connsiteX11491" fmla="*/ 6485405 w 12192000"/>
              <a:gd name="connsiteY11491" fmla="*/ 18093 h 2007826"/>
              <a:gd name="connsiteX11492" fmla="*/ 6485953 w 12192000"/>
              <a:gd name="connsiteY11492" fmla="*/ 25768 h 2007826"/>
              <a:gd name="connsiteX11493" fmla="*/ 6477571 w 12192000"/>
              <a:gd name="connsiteY11493" fmla="*/ 18385 h 2007826"/>
              <a:gd name="connsiteX11494" fmla="*/ 6485405 w 12192000"/>
              <a:gd name="connsiteY11494" fmla="*/ 18093 h 2007826"/>
              <a:gd name="connsiteX11495" fmla="*/ 5142320 w 12192000"/>
              <a:gd name="connsiteY11495" fmla="*/ 17575 h 2007826"/>
              <a:gd name="connsiteX11496" fmla="*/ 5136235 w 12192000"/>
              <a:gd name="connsiteY11496" fmla="*/ 18432 h 2007826"/>
              <a:gd name="connsiteX11497" fmla="*/ 5142320 w 12192000"/>
              <a:gd name="connsiteY11497" fmla="*/ 17575 h 2007826"/>
              <a:gd name="connsiteX11498" fmla="*/ 6301311 w 12192000"/>
              <a:gd name="connsiteY11498" fmla="*/ 13384 h 2007826"/>
              <a:gd name="connsiteX11499" fmla="*/ 6301311 w 12192000"/>
              <a:gd name="connsiteY11499" fmla="*/ 13384 h 2007826"/>
              <a:gd name="connsiteX11500" fmla="*/ 5671017 w 12192000"/>
              <a:gd name="connsiteY11500" fmla="*/ 11764 h 2007826"/>
              <a:gd name="connsiteX11501" fmla="*/ 5672827 w 12192000"/>
              <a:gd name="connsiteY11501" fmla="*/ 27482 h 2007826"/>
              <a:gd name="connsiteX11502" fmla="*/ 5679348 w 12192000"/>
              <a:gd name="connsiteY11502" fmla="*/ 27434 h 2007826"/>
              <a:gd name="connsiteX11503" fmla="*/ 5678158 w 12192000"/>
              <a:gd name="connsiteY11503" fmla="*/ 18194 h 2007826"/>
              <a:gd name="connsiteX11504" fmla="*/ 5686539 w 12192000"/>
              <a:gd name="connsiteY11504" fmla="*/ 17670 h 2007826"/>
              <a:gd name="connsiteX11505" fmla="*/ 5685492 w 12192000"/>
              <a:gd name="connsiteY11505" fmla="*/ 27482 h 2007826"/>
              <a:gd name="connsiteX11506" fmla="*/ 5691061 w 12192000"/>
              <a:gd name="connsiteY11506" fmla="*/ 27434 h 2007826"/>
              <a:gd name="connsiteX11507" fmla="*/ 5691680 w 12192000"/>
              <a:gd name="connsiteY11507" fmla="*/ 15813 h 2007826"/>
              <a:gd name="connsiteX11508" fmla="*/ 5700155 w 12192000"/>
              <a:gd name="connsiteY11508" fmla="*/ 19289 h 2007826"/>
              <a:gd name="connsiteX11509" fmla="*/ 5694917 w 12192000"/>
              <a:gd name="connsiteY11509" fmla="*/ 27434 h 2007826"/>
              <a:gd name="connsiteX11510" fmla="*/ 5705250 w 12192000"/>
              <a:gd name="connsiteY11510" fmla="*/ 27482 h 2007826"/>
              <a:gd name="connsiteX11511" fmla="*/ 5706106 w 12192000"/>
              <a:gd name="connsiteY11511" fmla="*/ 13907 h 2007826"/>
              <a:gd name="connsiteX11512" fmla="*/ 5715250 w 12192000"/>
              <a:gd name="connsiteY11512" fmla="*/ 31006 h 2007826"/>
              <a:gd name="connsiteX11513" fmla="*/ 5715105 w 12192000"/>
              <a:gd name="connsiteY11513" fmla="*/ 17861 h 2007826"/>
              <a:gd name="connsiteX11514" fmla="*/ 5724676 w 12192000"/>
              <a:gd name="connsiteY11514" fmla="*/ 17908 h 2007826"/>
              <a:gd name="connsiteX11515" fmla="*/ 5723534 w 12192000"/>
              <a:gd name="connsiteY11515" fmla="*/ 27529 h 2007826"/>
              <a:gd name="connsiteX11516" fmla="*/ 5729152 w 12192000"/>
              <a:gd name="connsiteY11516" fmla="*/ 27387 h 2007826"/>
              <a:gd name="connsiteX11517" fmla="*/ 5729675 w 12192000"/>
              <a:gd name="connsiteY11517" fmla="*/ 17146 h 2007826"/>
              <a:gd name="connsiteX11518" fmla="*/ 5739531 w 12192000"/>
              <a:gd name="connsiteY11518" fmla="*/ 18099 h 2007826"/>
              <a:gd name="connsiteX11519" fmla="*/ 5733198 w 12192000"/>
              <a:gd name="connsiteY11519" fmla="*/ 27434 h 2007826"/>
              <a:gd name="connsiteX11520" fmla="*/ 5743482 w 12192000"/>
              <a:gd name="connsiteY11520" fmla="*/ 27482 h 2007826"/>
              <a:gd name="connsiteX11521" fmla="*/ 5743768 w 12192000"/>
              <a:gd name="connsiteY11521" fmla="*/ 17908 h 2007826"/>
              <a:gd name="connsiteX11522" fmla="*/ 5746863 w 12192000"/>
              <a:gd name="connsiteY11522" fmla="*/ 18003 h 2007826"/>
              <a:gd name="connsiteX11523" fmla="*/ 5752576 w 12192000"/>
              <a:gd name="connsiteY11523" fmla="*/ 29911 h 2007826"/>
              <a:gd name="connsiteX11524" fmla="*/ 5753958 w 12192000"/>
              <a:gd name="connsiteY11524" fmla="*/ 15765 h 2007826"/>
              <a:gd name="connsiteX11525" fmla="*/ 5764002 w 12192000"/>
              <a:gd name="connsiteY11525" fmla="*/ 27387 h 2007826"/>
              <a:gd name="connsiteX11526" fmla="*/ 5767335 w 12192000"/>
              <a:gd name="connsiteY11526" fmla="*/ 27434 h 2007826"/>
              <a:gd name="connsiteX11527" fmla="*/ 5767764 w 12192000"/>
              <a:gd name="connsiteY11527" fmla="*/ 17908 h 2007826"/>
              <a:gd name="connsiteX11528" fmla="*/ 5777192 w 12192000"/>
              <a:gd name="connsiteY11528" fmla="*/ 17908 h 2007826"/>
              <a:gd name="connsiteX11529" fmla="*/ 5772573 w 12192000"/>
              <a:gd name="connsiteY11529" fmla="*/ 27053 h 2007826"/>
              <a:gd name="connsiteX11530" fmla="*/ 5781475 w 12192000"/>
              <a:gd name="connsiteY11530" fmla="*/ 27672 h 2007826"/>
              <a:gd name="connsiteX11531" fmla="*/ 5781858 w 12192000"/>
              <a:gd name="connsiteY11531" fmla="*/ 17718 h 2007826"/>
              <a:gd name="connsiteX11532" fmla="*/ 5784808 w 12192000"/>
              <a:gd name="connsiteY11532" fmla="*/ 18242 h 2007826"/>
              <a:gd name="connsiteX11533" fmla="*/ 5793332 w 12192000"/>
              <a:gd name="connsiteY11533" fmla="*/ 32531 h 2007826"/>
              <a:gd name="connsiteX11534" fmla="*/ 5790808 w 12192000"/>
              <a:gd name="connsiteY11534" fmla="*/ 17861 h 2007826"/>
              <a:gd name="connsiteX11535" fmla="*/ 5800662 w 12192000"/>
              <a:gd name="connsiteY11535" fmla="*/ 17908 h 2007826"/>
              <a:gd name="connsiteX11536" fmla="*/ 5800853 w 12192000"/>
              <a:gd name="connsiteY11536" fmla="*/ 27434 h 2007826"/>
              <a:gd name="connsiteX11537" fmla="*/ 5805093 w 12192000"/>
              <a:gd name="connsiteY11537" fmla="*/ 27434 h 2007826"/>
              <a:gd name="connsiteX11538" fmla="*/ 5806615 w 12192000"/>
              <a:gd name="connsiteY11538" fmla="*/ 14908 h 2007826"/>
              <a:gd name="connsiteX11539" fmla="*/ 5815375 w 12192000"/>
              <a:gd name="connsiteY11539" fmla="*/ 18908 h 2007826"/>
              <a:gd name="connsiteX11540" fmla="*/ 5809186 w 12192000"/>
              <a:gd name="connsiteY11540" fmla="*/ 27196 h 2007826"/>
              <a:gd name="connsiteX11541" fmla="*/ 5819708 w 12192000"/>
              <a:gd name="connsiteY11541" fmla="*/ 28291 h 2007826"/>
              <a:gd name="connsiteX11542" fmla="*/ 5819850 w 12192000"/>
              <a:gd name="connsiteY11542" fmla="*/ 17861 h 2007826"/>
              <a:gd name="connsiteX11543" fmla="*/ 5823231 w 12192000"/>
              <a:gd name="connsiteY11543" fmla="*/ 18051 h 2007826"/>
              <a:gd name="connsiteX11544" fmla="*/ 5828993 w 12192000"/>
              <a:gd name="connsiteY11544" fmla="*/ 31197 h 2007826"/>
              <a:gd name="connsiteX11545" fmla="*/ 5821899 w 12192000"/>
              <a:gd name="connsiteY11545" fmla="*/ 37246 h 2007826"/>
              <a:gd name="connsiteX11546" fmla="*/ 5801091 w 12192000"/>
              <a:gd name="connsiteY11546" fmla="*/ 32102 h 2007826"/>
              <a:gd name="connsiteX11547" fmla="*/ 5800282 w 12192000"/>
              <a:gd name="connsiteY11547" fmla="*/ 36389 h 2007826"/>
              <a:gd name="connsiteX11548" fmla="*/ 5784097 w 12192000"/>
              <a:gd name="connsiteY11548" fmla="*/ 35150 h 2007826"/>
              <a:gd name="connsiteX11549" fmla="*/ 5741672 w 12192000"/>
              <a:gd name="connsiteY11549" fmla="*/ 33293 h 2007826"/>
              <a:gd name="connsiteX11550" fmla="*/ 5726723 w 12192000"/>
              <a:gd name="connsiteY11550" fmla="*/ 32578 h 2007826"/>
              <a:gd name="connsiteX11551" fmla="*/ 5723677 w 12192000"/>
              <a:gd name="connsiteY11551" fmla="*/ 36007 h 2007826"/>
              <a:gd name="connsiteX11552" fmla="*/ 5702773 w 12192000"/>
              <a:gd name="connsiteY11552" fmla="*/ 33531 h 2007826"/>
              <a:gd name="connsiteX11553" fmla="*/ 5679586 w 12192000"/>
              <a:gd name="connsiteY11553" fmla="*/ 34674 h 2007826"/>
              <a:gd name="connsiteX11554" fmla="*/ 5589173 w 12192000"/>
              <a:gd name="connsiteY11554" fmla="*/ 39246 h 2007826"/>
              <a:gd name="connsiteX11555" fmla="*/ 5565319 w 12192000"/>
              <a:gd name="connsiteY11555" fmla="*/ 38770 h 2007826"/>
              <a:gd name="connsiteX11556" fmla="*/ 5517517 w 12192000"/>
              <a:gd name="connsiteY11556" fmla="*/ 39103 h 2007826"/>
              <a:gd name="connsiteX11557" fmla="*/ 5498376 w 12192000"/>
              <a:gd name="connsiteY11557" fmla="*/ 38532 h 2007826"/>
              <a:gd name="connsiteX11558" fmla="*/ 5474571 w 12192000"/>
              <a:gd name="connsiteY11558" fmla="*/ 40675 h 2007826"/>
              <a:gd name="connsiteX11559" fmla="*/ 5445862 w 12192000"/>
              <a:gd name="connsiteY11559" fmla="*/ 39532 h 2007826"/>
              <a:gd name="connsiteX11560" fmla="*/ 5420056 w 12192000"/>
              <a:gd name="connsiteY11560" fmla="*/ 36912 h 2007826"/>
              <a:gd name="connsiteX11561" fmla="*/ 5419580 w 12192000"/>
              <a:gd name="connsiteY11561" fmla="*/ 40675 h 2007826"/>
              <a:gd name="connsiteX11562" fmla="*/ 5402010 w 12192000"/>
              <a:gd name="connsiteY11562" fmla="*/ 46343 h 2007826"/>
              <a:gd name="connsiteX11563" fmla="*/ 5391917 w 12192000"/>
              <a:gd name="connsiteY11563" fmla="*/ 30530 h 2007826"/>
              <a:gd name="connsiteX11564" fmla="*/ 5396440 w 12192000"/>
              <a:gd name="connsiteY11564" fmla="*/ 41437 h 2007826"/>
              <a:gd name="connsiteX11565" fmla="*/ 5379109 w 12192000"/>
              <a:gd name="connsiteY11565" fmla="*/ 45581 h 2007826"/>
              <a:gd name="connsiteX11566" fmla="*/ 5331620 w 12192000"/>
              <a:gd name="connsiteY11566" fmla="*/ 43533 h 2007826"/>
              <a:gd name="connsiteX11567" fmla="*/ 5307335 w 12192000"/>
              <a:gd name="connsiteY11567" fmla="*/ 42104 h 2007826"/>
              <a:gd name="connsiteX11568" fmla="*/ 5303334 w 12192000"/>
              <a:gd name="connsiteY11568" fmla="*/ 45867 h 2007826"/>
              <a:gd name="connsiteX11569" fmla="*/ 5304808 w 12192000"/>
              <a:gd name="connsiteY11569" fmla="*/ 25434 h 2007826"/>
              <a:gd name="connsiteX11570" fmla="*/ 5305822 w 12192000"/>
              <a:gd name="connsiteY11570" fmla="*/ 38913 h 2007826"/>
              <a:gd name="connsiteX11571" fmla="*/ 5320254 w 12192000"/>
              <a:gd name="connsiteY11571" fmla="*/ 25577 h 2007826"/>
              <a:gd name="connsiteX11572" fmla="*/ 5316050 w 12192000"/>
              <a:gd name="connsiteY11572" fmla="*/ 38961 h 2007826"/>
              <a:gd name="connsiteX11573" fmla="*/ 5329445 w 12192000"/>
              <a:gd name="connsiteY11573" fmla="*/ 26291 h 2007826"/>
              <a:gd name="connsiteX11574" fmla="*/ 5329543 w 12192000"/>
              <a:gd name="connsiteY11574" fmla="*/ 36960 h 2007826"/>
              <a:gd name="connsiteX11575" fmla="*/ 5334115 w 12192000"/>
              <a:gd name="connsiteY11575" fmla="*/ 36960 h 2007826"/>
              <a:gd name="connsiteX11576" fmla="*/ 5334351 w 12192000"/>
              <a:gd name="connsiteY11576" fmla="*/ 27434 h 2007826"/>
              <a:gd name="connsiteX11577" fmla="*/ 5344162 w 12192000"/>
              <a:gd name="connsiteY11577" fmla="*/ 27434 h 2007826"/>
              <a:gd name="connsiteX11578" fmla="*/ 5340877 w 12192000"/>
              <a:gd name="connsiteY11578" fmla="*/ 36960 h 2007826"/>
              <a:gd name="connsiteX11579" fmla="*/ 5348066 w 12192000"/>
              <a:gd name="connsiteY11579" fmla="*/ 37008 h 2007826"/>
              <a:gd name="connsiteX11580" fmla="*/ 5349495 w 12192000"/>
              <a:gd name="connsiteY11580" fmla="*/ 22243 h 2007826"/>
              <a:gd name="connsiteX11581" fmla="*/ 5355351 w 12192000"/>
              <a:gd name="connsiteY11581" fmla="*/ 36865 h 2007826"/>
              <a:gd name="connsiteX11582" fmla="*/ 5360304 w 12192000"/>
              <a:gd name="connsiteY11582" fmla="*/ 37055 h 2007826"/>
              <a:gd name="connsiteX11583" fmla="*/ 5357446 w 12192000"/>
              <a:gd name="connsiteY11583" fmla="*/ 21909 h 2007826"/>
              <a:gd name="connsiteX11584" fmla="*/ 5368588 w 12192000"/>
              <a:gd name="connsiteY11584" fmla="*/ 30673 h 2007826"/>
              <a:gd name="connsiteX11585" fmla="*/ 5376395 w 12192000"/>
              <a:gd name="connsiteY11585" fmla="*/ 21528 h 2007826"/>
              <a:gd name="connsiteX11586" fmla="*/ 5389870 w 12192000"/>
              <a:gd name="connsiteY11586" fmla="*/ 34579 h 2007826"/>
              <a:gd name="connsiteX11587" fmla="*/ 5378633 w 12192000"/>
              <a:gd name="connsiteY11587" fmla="*/ 29911 h 2007826"/>
              <a:gd name="connsiteX11588" fmla="*/ 5402153 w 12192000"/>
              <a:gd name="connsiteY11588" fmla="*/ 21433 h 2007826"/>
              <a:gd name="connsiteX11589" fmla="*/ 5397631 w 12192000"/>
              <a:gd name="connsiteY11589" fmla="*/ 31911 h 2007826"/>
              <a:gd name="connsiteX11590" fmla="*/ 5410770 w 12192000"/>
              <a:gd name="connsiteY11590" fmla="*/ 37770 h 2007826"/>
              <a:gd name="connsiteX11591" fmla="*/ 5404630 w 12192000"/>
              <a:gd name="connsiteY11591" fmla="*/ 22671 h 2007826"/>
              <a:gd name="connsiteX11592" fmla="*/ 5414389 w 12192000"/>
              <a:gd name="connsiteY11592" fmla="*/ 22624 h 2007826"/>
              <a:gd name="connsiteX11593" fmla="*/ 5410103 w 12192000"/>
              <a:gd name="connsiteY11593" fmla="*/ 33817 h 2007826"/>
              <a:gd name="connsiteX11594" fmla="*/ 5421865 w 12192000"/>
              <a:gd name="connsiteY11594" fmla="*/ 21433 h 2007826"/>
              <a:gd name="connsiteX11595" fmla="*/ 5422245 w 12192000"/>
              <a:gd name="connsiteY11595" fmla="*/ 33531 h 2007826"/>
              <a:gd name="connsiteX11596" fmla="*/ 5434862 w 12192000"/>
              <a:gd name="connsiteY11596" fmla="*/ 21147 h 2007826"/>
              <a:gd name="connsiteX11597" fmla="*/ 5432816 w 12192000"/>
              <a:gd name="connsiteY11597" fmla="*/ 33912 h 2007826"/>
              <a:gd name="connsiteX11598" fmla="*/ 5448336 w 12192000"/>
              <a:gd name="connsiteY11598" fmla="*/ 21480 h 2007826"/>
              <a:gd name="connsiteX11599" fmla="*/ 5448670 w 12192000"/>
              <a:gd name="connsiteY11599" fmla="*/ 27434 h 2007826"/>
              <a:gd name="connsiteX11600" fmla="*/ 5442720 w 12192000"/>
              <a:gd name="connsiteY11600" fmla="*/ 27577 h 2007826"/>
              <a:gd name="connsiteX11601" fmla="*/ 5443195 w 12192000"/>
              <a:gd name="connsiteY11601" fmla="*/ 32435 h 2007826"/>
              <a:gd name="connsiteX11602" fmla="*/ 5454003 w 12192000"/>
              <a:gd name="connsiteY11602" fmla="*/ 32673 h 2007826"/>
              <a:gd name="connsiteX11603" fmla="*/ 5457289 w 12192000"/>
              <a:gd name="connsiteY11603" fmla="*/ 17908 h 2007826"/>
              <a:gd name="connsiteX11604" fmla="*/ 5458288 w 12192000"/>
              <a:gd name="connsiteY11604" fmla="*/ 32626 h 2007826"/>
              <a:gd name="connsiteX11605" fmla="*/ 5469096 w 12192000"/>
              <a:gd name="connsiteY11605" fmla="*/ 18718 h 2007826"/>
              <a:gd name="connsiteX11606" fmla="*/ 5472904 w 12192000"/>
              <a:gd name="connsiteY11606" fmla="*/ 25529 h 2007826"/>
              <a:gd name="connsiteX11607" fmla="*/ 5464332 w 12192000"/>
              <a:gd name="connsiteY11607" fmla="*/ 31959 h 2007826"/>
              <a:gd name="connsiteX11608" fmla="*/ 5538895 w 12192000"/>
              <a:gd name="connsiteY11608" fmla="*/ 32292 h 2007826"/>
              <a:gd name="connsiteX11609" fmla="*/ 5538943 w 12192000"/>
              <a:gd name="connsiteY11609" fmla="*/ 17861 h 2007826"/>
              <a:gd name="connsiteX11610" fmla="*/ 5543988 w 12192000"/>
              <a:gd name="connsiteY11610" fmla="*/ 17956 h 2007826"/>
              <a:gd name="connsiteX11611" fmla="*/ 5542703 w 12192000"/>
              <a:gd name="connsiteY11611" fmla="*/ 32245 h 2007826"/>
              <a:gd name="connsiteX11612" fmla="*/ 5561844 w 12192000"/>
              <a:gd name="connsiteY11612" fmla="*/ 31864 h 2007826"/>
              <a:gd name="connsiteX11613" fmla="*/ 5572318 w 12192000"/>
              <a:gd name="connsiteY11613" fmla="*/ 16051 h 2007826"/>
              <a:gd name="connsiteX11614" fmla="*/ 5566318 w 12192000"/>
              <a:gd name="connsiteY11614" fmla="*/ 34055 h 2007826"/>
              <a:gd name="connsiteX11615" fmla="*/ 5578603 w 12192000"/>
              <a:gd name="connsiteY11615" fmla="*/ 18003 h 2007826"/>
              <a:gd name="connsiteX11616" fmla="*/ 5583699 w 12192000"/>
              <a:gd name="connsiteY11616" fmla="*/ 17861 h 2007826"/>
              <a:gd name="connsiteX11617" fmla="*/ 5580603 w 12192000"/>
              <a:gd name="connsiteY11617" fmla="*/ 32197 h 2007826"/>
              <a:gd name="connsiteX11618" fmla="*/ 5584792 w 12192000"/>
              <a:gd name="connsiteY11618" fmla="*/ 32102 h 2007826"/>
              <a:gd name="connsiteX11619" fmla="*/ 5596791 w 12192000"/>
              <a:gd name="connsiteY11619" fmla="*/ 16146 h 2007826"/>
              <a:gd name="connsiteX11620" fmla="*/ 5591172 w 12192000"/>
              <a:gd name="connsiteY11620" fmla="*/ 31911 h 2007826"/>
              <a:gd name="connsiteX11621" fmla="*/ 5608930 w 12192000"/>
              <a:gd name="connsiteY11621" fmla="*/ 31911 h 2007826"/>
              <a:gd name="connsiteX11622" fmla="*/ 5620644 w 12192000"/>
              <a:gd name="connsiteY11622" fmla="*/ 15765 h 2007826"/>
              <a:gd name="connsiteX11623" fmla="*/ 5617930 w 12192000"/>
              <a:gd name="connsiteY11623" fmla="*/ 32435 h 2007826"/>
              <a:gd name="connsiteX11624" fmla="*/ 5634974 w 12192000"/>
              <a:gd name="connsiteY11624" fmla="*/ 16527 h 2007826"/>
              <a:gd name="connsiteX11625" fmla="*/ 5629643 w 12192000"/>
              <a:gd name="connsiteY11625" fmla="*/ 31387 h 2007826"/>
              <a:gd name="connsiteX11626" fmla="*/ 5641022 w 12192000"/>
              <a:gd name="connsiteY11626" fmla="*/ 26482 h 2007826"/>
              <a:gd name="connsiteX11627" fmla="*/ 5638641 w 12192000"/>
              <a:gd name="connsiteY11627" fmla="*/ 17765 h 2007826"/>
              <a:gd name="connsiteX11628" fmla="*/ 5649830 w 12192000"/>
              <a:gd name="connsiteY11628" fmla="*/ 18051 h 2007826"/>
              <a:gd name="connsiteX11629" fmla="*/ 5640689 w 12192000"/>
              <a:gd name="connsiteY11629" fmla="*/ 28434 h 2007826"/>
              <a:gd name="connsiteX11630" fmla="*/ 5654639 w 12192000"/>
              <a:gd name="connsiteY11630" fmla="*/ 17956 h 2007826"/>
              <a:gd name="connsiteX11631" fmla="*/ 5664352 w 12192000"/>
              <a:gd name="connsiteY11631" fmla="*/ 17861 h 2007826"/>
              <a:gd name="connsiteX11632" fmla="*/ 5656638 w 12192000"/>
              <a:gd name="connsiteY11632" fmla="*/ 28863 h 2007826"/>
              <a:gd name="connsiteX11633" fmla="*/ 5671017 w 12192000"/>
              <a:gd name="connsiteY11633" fmla="*/ 11764 h 2007826"/>
              <a:gd name="connsiteX11634" fmla="*/ 6347841 w 12192000"/>
              <a:gd name="connsiteY11634" fmla="*/ 9383 h 2007826"/>
              <a:gd name="connsiteX11635" fmla="*/ 6339126 w 12192000"/>
              <a:gd name="connsiteY11635" fmla="*/ 21671 h 2007826"/>
              <a:gd name="connsiteX11636" fmla="*/ 6347841 w 12192000"/>
              <a:gd name="connsiteY11636" fmla="*/ 9383 h 2007826"/>
              <a:gd name="connsiteX11637" fmla="*/ 6181344 w 12192000"/>
              <a:gd name="connsiteY11637" fmla="*/ 5287 h 2007826"/>
              <a:gd name="connsiteX11638" fmla="*/ 6173104 w 12192000"/>
              <a:gd name="connsiteY11638" fmla="*/ 16813 h 2007826"/>
              <a:gd name="connsiteX11639" fmla="*/ 6181344 w 12192000"/>
              <a:gd name="connsiteY11639" fmla="*/ 5287 h 2007826"/>
              <a:gd name="connsiteX11640" fmla="*/ 6125098 w 12192000"/>
              <a:gd name="connsiteY11640" fmla="*/ 4953 h 2007826"/>
              <a:gd name="connsiteX11641" fmla="*/ 6125098 w 12192000"/>
              <a:gd name="connsiteY11641" fmla="*/ 4953 h 2007826"/>
              <a:gd name="connsiteX11642" fmla="*/ 6041104 w 12192000"/>
              <a:gd name="connsiteY11642" fmla="*/ 4906 h 2007826"/>
              <a:gd name="connsiteX11643" fmla="*/ 6047722 w 12192000"/>
              <a:gd name="connsiteY11643" fmla="*/ 25244 h 2007826"/>
              <a:gd name="connsiteX11644" fmla="*/ 6048056 w 12192000"/>
              <a:gd name="connsiteY11644" fmla="*/ 13908 h 2007826"/>
              <a:gd name="connsiteX11645" fmla="*/ 6054911 w 12192000"/>
              <a:gd name="connsiteY11645" fmla="*/ 27482 h 2007826"/>
              <a:gd name="connsiteX11646" fmla="*/ 6063052 w 12192000"/>
              <a:gd name="connsiteY11646" fmla="*/ 21195 h 2007826"/>
              <a:gd name="connsiteX11647" fmla="*/ 6056671 w 12192000"/>
              <a:gd name="connsiteY11647" fmla="*/ 13241 h 2007826"/>
              <a:gd name="connsiteX11648" fmla="*/ 6062911 w 12192000"/>
              <a:gd name="connsiteY11648" fmla="*/ 13003 h 2007826"/>
              <a:gd name="connsiteX11649" fmla="*/ 6062578 w 12192000"/>
              <a:gd name="connsiteY11649" fmla="*/ 18338 h 2007826"/>
              <a:gd name="connsiteX11650" fmla="*/ 6067385 w 12192000"/>
              <a:gd name="connsiteY11650" fmla="*/ 17814 h 2007826"/>
              <a:gd name="connsiteX11651" fmla="*/ 6067531 w 12192000"/>
              <a:gd name="connsiteY11651" fmla="*/ 27482 h 2007826"/>
              <a:gd name="connsiteX11652" fmla="*/ 6071718 w 12192000"/>
              <a:gd name="connsiteY11652" fmla="*/ 27435 h 2007826"/>
              <a:gd name="connsiteX11653" fmla="*/ 6073813 w 12192000"/>
              <a:gd name="connsiteY11653" fmla="*/ 6668 h 2007826"/>
              <a:gd name="connsiteX11654" fmla="*/ 6091430 w 12192000"/>
              <a:gd name="connsiteY11654" fmla="*/ 17623 h 2007826"/>
              <a:gd name="connsiteX11655" fmla="*/ 6091143 w 12192000"/>
              <a:gd name="connsiteY11655" fmla="*/ 28483 h 2007826"/>
              <a:gd name="connsiteX11656" fmla="*/ 6101143 w 12192000"/>
              <a:gd name="connsiteY11656" fmla="*/ 21291 h 2007826"/>
              <a:gd name="connsiteX11657" fmla="*/ 6094762 w 12192000"/>
              <a:gd name="connsiteY11657" fmla="*/ 13384 h 2007826"/>
              <a:gd name="connsiteX11658" fmla="*/ 6101477 w 12192000"/>
              <a:gd name="connsiteY11658" fmla="*/ 12574 h 2007826"/>
              <a:gd name="connsiteX11659" fmla="*/ 6100048 w 12192000"/>
              <a:gd name="connsiteY11659" fmla="*/ 18957 h 2007826"/>
              <a:gd name="connsiteX11660" fmla="*/ 6105572 w 12192000"/>
              <a:gd name="connsiteY11660" fmla="*/ 17623 h 2007826"/>
              <a:gd name="connsiteX11661" fmla="*/ 6105334 w 12192000"/>
              <a:gd name="connsiteY11661" fmla="*/ 27959 h 2007826"/>
              <a:gd name="connsiteX11662" fmla="*/ 6124908 w 12192000"/>
              <a:gd name="connsiteY11662" fmla="*/ 26149 h 2007826"/>
              <a:gd name="connsiteX11663" fmla="*/ 6122003 w 12192000"/>
              <a:gd name="connsiteY11663" fmla="*/ 12193 h 2007826"/>
              <a:gd name="connsiteX11664" fmla="*/ 6130671 w 12192000"/>
              <a:gd name="connsiteY11664" fmla="*/ 28245 h 2007826"/>
              <a:gd name="connsiteX11665" fmla="*/ 6141624 w 12192000"/>
              <a:gd name="connsiteY11665" fmla="*/ 18099 h 2007826"/>
              <a:gd name="connsiteX11666" fmla="*/ 6145720 w 12192000"/>
              <a:gd name="connsiteY11666" fmla="*/ 28197 h 2007826"/>
              <a:gd name="connsiteX11667" fmla="*/ 6166913 w 12192000"/>
              <a:gd name="connsiteY11667" fmla="*/ 21100 h 2007826"/>
              <a:gd name="connsiteX11668" fmla="*/ 6169438 w 12192000"/>
              <a:gd name="connsiteY11668" fmla="*/ 28768 h 2007826"/>
              <a:gd name="connsiteX11669" fmla="*/ 6184249 w 12192000"/>
              <a:gd name="connsiteY11669" fmla="*/ 24768 h 2007826"/>
              <a:gd name="connsiteX11670" fmla="*/ 6201155 w 12192000"/>
              <a:gd name="connsiteY11670" fmla="*/ 27482 h 2007826"/>
              <a:gd name="connsiteX11671" fmla="*/ 6201061 w 12192000"/>
              <a:gd name="connsiteY11671" fmla="*/ 8383 h 2007826"/>
              <a:gd name="connsiteX11672" fmla="*/ 6204870 w 12192000"/>
              <a:gd name="connsiteY11672" fmla="*/ 8240 h 2007826"/>
              <a:gd name="connsiteX11673" fmla="*/ 6204918 w 12192000"/>
              <a:gd name="connsiteY11673" fmla="*/ 27435 h 2007826"/>
              <a:gd name="connsiteX11674" fmla="*/ 6224825 w 12192000"/>
              <a:gd name="connsiteY11674" fmla="*/ 27006 h 2007826"/>
              <a:gd name="connsiteX11675" fmla="*/ 6225302 w 12192000"/>
              <a:gd name="connsiteY11675" fmla="*/ 8335 h 2007826"/>
              <a:gd name="connsiteX11676" fmla="*/ 6233731 w 12192000"/>
              <a:gd name="connsiteY11676" fmla="*/ 9955 h 2007826"/>
              <a:gd name="connsiteX11677" fmla="*/ 6227445 w 12192000"/>
              <a:gd name="connsiteY11677" fmla="*/ 20624 h 2007826"/>
              <a:gd name="connsiteX11678" fmla="*/ 6238970 w 12192000"/>
              <a:gd name="connsiteY11678" fmla="*/ 28721 h 2007826"/>
              <a:gd name="connsiteX11679" fmla="*/ 6243399 w 12192000"/>
              <a:gd name="connsiteY11679" fmla="*/ 6287 h 2007826"/>
              <a:gd name="connsiteX11680" fmla="*/ 6243589 w 12192000"/>
              <a:gd name="connsiteY11680" fmla="*/ 27578 h 2007826"/>
              <a:gd name="connsiteX11681" fmla="*/ 6249923 w 12192000"/>
              <a:gd name="connsiteY11681" fmla="*/ 27292 h 2007826"/>
              <a:gd name="connsiteX11682" fmla="*/ 6248019 w 12192000"/>
              <a:gd name="connsiteY11682" fmla="*/ 12527 h 2007826"/>
              <a:gd name="connsiteX11683" fmla="*/ 6254162 w 12192000"/>
              <a:gd name="connsiteY11683" fmla="*/ 14527 h 2007826"/>
              <a:gd name="connsiteX11684" fmla="*/ 6252448 w 12192000"/>
              <a:gd name="connsiteY11684" fmla="*/ 8335 h 2007826"/>
              <a:gd name="connsiteX11685" fmla="*/ 6258305 w 12192000"/>
              <a:gd name="connsiteY11685" fmla="*/ 7954 h 2007826"/>
              <a:gd name="connsiteX11686" fmla="*/ 6259734 w 12192000"/>
              <a:gd name="connsiteY11686" fmla="*/ 29673 h 2007826"/>
              <a:gd name="connsiteX11687" fmla="*/ 6271545 w 12192000"/>
              <a:gd name="connsiteY11687" fmla="*/ 6383 h 2007826"/>
              <a:gd name="connsiteX11688" fmla="*/ 6276546 w 12192000"/>
              <a:gd name="connsiteY11688" fmla="*/ 28816 h 2007826"/>
              <a:gd name="connsiteX11689" fmla="*/ 6281023 w 12192000"/>
              <a:gd name="connsiteY11689" fmla="*/ 6240 h 2007826"/>
              <a:gd name="connsiteX11690" fmla="*/ 6282213 w 12192000"/>
              <a:gd name="connsiteY11690" fmla="*/ 29054 h 2007826"/>
              <a:gd name="connsiteX11691" fmla="*/ 6294024 w 12192000"/>
              <a:gd name="connsiteY11691" fmla="*/ 22291 h 2007826"/>
              <a:gd name="connsiteX11692" fmla="*/ 6285023 w 12192000"/>
              <a:gd name="connsiteY11692" fmla="*/ 22672 h 2007826"/>
              <a:gd name="connsiteX11693" fmla="*/ 6295644 w 12192000"/>
              <a:gd name="connsiteY11693" fmla="*/ 6430 h 2007826"/>
              <a:gd name="connsiteX11694" fmla="*/ 6296596 w 12192000"/>
              <a:gd name="connsiteY11694" fmla="*/ 30245 h 2007826"/>
              <a:gd name="connsiteX11695" fmla="*/ 6314075 w 12192000"/>
              <a:gd name="connsiteY11695" fmla="*/ 26816 h 2007826"/>
              <a:gd name="connsiteX11696" fmla="*/ 6318266 w 12192000"/>
              <a:gd name="connsiteY11696" fmla="*/ 10907 h 2007826"/>
              <a:gd name="connsiteX11697" fmla="*/ 6320123 w 12192000"/>
              <a:gd name="connsiteY11697" fmla="*/ 32674 h 2007826"/>
              <a:gd name="connsiteX11698" fmla="*/ 6334125 w 12192000"/>
              <a:gd name="connsiteY11698" fmla="*/ 21576 h 2007826"/>
              <a:gd name="connsiteX11699" fmla="*/ 6333982 w 12192000"/>
              <a:gd name="connsiteY11699" fmla="*/ 32341 h 2007826"/>
              <a:gd name="connsiteX11700" fmla="*/ 6353794 w 12192000"/>
              <a:gd name="connsiteY11700" fmla="*/ 27054 h 2007826"/>
              <a:gd name="connsiteX11701" fmla="*/ 6357223 w 12192000"/>
              <a:gd name="connsiteY11701" fmla="*/ 11050 h 2007826"/>
              <a:gd name="connsiteX11702" fmla="*/ 6358937 w 12192000"/>
              <a:gd name="connsiteY11702" fmla="*/ 32912 h 2007826"/>
              <a:gd name="connsiteX11703" fmla="*/ 6374939 w 12192000"/>
              <a:gd name="connsiteY11703" fmla="*/ 31150 h 2007826"/>
              <a:gd name="connsiteX11704" fmla="*/ 6391465 w 12192000"/>
              <a:gd name="connsiteY11704" fmla="*/ 32293 h 2007826"/>
              <a:gd name="connsiteX11705" fmla="*/ 6394942 w 12192000"/>
              <a:gd name="connsiteY11705" fmla="*/ 10860 h 2007826"/>
              <a:gd name="connsiteX11706" fmla="*/ 6395656 w 12192000"/>
              <a:gd name="connsiteY11706" fmla="*/ 33389 h 2007826"/>
              <a:gd name="connsiteX11707" fmla="*/ 6408182 w 12192000"/>
              <a:gd name="connsiteY11707" fmla="*/ 27578 h 2007826"/>
              <a:gd name="connsiteX11708" fmla="*/ 6418326 w 12192000"/>
              <a:gd name="connsiteY11708" fmla="*/ 14051 h 2007826"/>
              <a:gd name="connsiteX11709" fmla="*/ 6422718 w 12192000"/>
              <a:gd name="connsiteY11709" fmla="*/ 22629 h 2007826"/>
              <a:gd name="connsiteX11710" fmla="*/ 6422183 w 12192000"/>
              <a:gd name="connsiteY11710" fmla="*/ 23101 h 2007826"/>
              <a:gd name="connsiteX11711" fmla="*/ 6423021 w 12192000"/>
              <a:gd name="connsiteY11711" fmla="*/ 23221 h 2007826"/>
              <a:gd name="connsiteX11712" fmla="*/ 6428422 w 12192000"/>
              <a:gd name="connsiteY11712" fmla="*/ 33770 h 2007826"/>
              <a:gd name="connsiteX11713" fmla="*/ 6430470 w 12192000"/>
              <a:gd name="connsiteY11713" fmla="*/ 24291 h 2007826"/>
              <a:gd name="connsiteX11714" fmla="*/ 6423021 w 12192000"/>
              <a:gd name="connsiteY11714" fmla="*/ 23221 h 2007826"/>
              <a:gd name="connsiteX11715" fmla="*/ 6422718 w 12192000"/>
              <a:gd name="connsiteY11715" fmla="*/ 22629 h 2007826"/>
              <a:gd name="connsiteX11716" fmla="*/ 6433946 w 12192000"/>
              <a:gd name="connsiteY11716" fmla="*/ 12717 h 2007826"/>
              <a:gd name="connsiteX11717" fmla="*/ 6434232 w 12192000"/>
              <a:gd name="connsiteY11717" fmla="*/ 32198 h 2007826"/>
              <a:gd name="connsiteX11718" fmla="*/ 6443710 w 12192000"/>
              <a:gd name="connsiteY11718" fmla="*/ 32436 h 2007826"/>
              <a:gd name="connsiteX11719" fmla="*/ 6447520 w 12192000"/>
              <a:gd name="connsiteY11719" fmla="*/ 12860 h 2007826"/>
              <a:gd name="connsiteX11720" fmla="*/ 6448282 w 12192000"/>
              <a:gd name="connsiteY11720" fmla="*/ 32150 h 2007826"/>
              <a:gd name="connsiteX11721" fmla="*/ 6466427 w 12192000"/>
              <a:gd name="connsiteY11721" fmla="*/ 32103 h 2007826"/>
              <a:gd name="connsiteX11722" fmla="*/ 6471190 w 12192000"/>
              <a:gd name="connsiteY11722" fmla="*/ 15623 h 2007826"/>
              <a:gd name="connsiteX11723" fmla="*/ 6471904 w 12192000"/>
              <a:gd name="connsiteY11723" fmla="*/ 32769 h 2007826"/>
              <a:gd name="connsiteX11724" fmla="*/ 6485715 w 12192000"/>
              <a:gd name="connsiteY11724" fmla="*/ 31340 h 2007826"/>
              <a:gd name="connsiteX11725" fmla="*/ 6486668 w 12192000"/>
              <a:gd name="connsiteY11725" fmla="*/ 37104 h 2007826"/>
              <a:gd name="connsiteX11726" fmla="*/ 6506718 w 12192000"/>
              <a:gd name="connsiteY11726" fmla="*/ 37247 h 2007826"/>
              <a:gd name="connsiteX11727" fmla="*/ 6501955 w 12192000"/>
              <a:gd name="connsiteY11727" fmla="*/ 23482 h 2007826"/>
              <a:gd name="connsiteX11728" fmla="*/ 6510194 w 12192000"/>
              <a:gd name="connsiteY11728" fmla="*/ 16575 h 2007826"/>
              <a:gd name="connsiteX11729" fmla="*/ 6511671 w 12192000"/>
              <a:gd name="connsiteY11729" fmla="*/ 37770 h 2007826"/>
              <a:gd name="connsiteX11730" fmla="*/ 6527958 w 12192000"/>
              <a:gd name="connsiteY11730" fmla="*/ 37675 h 2007826"/>
              <a:gd name="connsiteX11731" fmla="*/ 6537626 w 12192000"/>
              <a:gd name="connsiteY11731" fmla="*/ 15908 h 2007826"/>
              <a:gd name="connsiteX11732" fmla="*/ 6539245 w 12192000"/>
              <a:gd name="connsiteY11732" fmla="*/ 23339 h 2007826"/>
              <a:gd name="connsiteX11733" fmla="*/ 6548485 w 12192000"/>
              <a:gd name="connsiteY11733" fmla="*/ 18671 h 2007826"/>
              <a:gd name="connsiteX11734" fmla="*/ 6557200 w 12192000"/>
              <a:gd name="connsiteY11734" fmla="*/ 23386 h 2007826"/>
              <a:gd name="connsiteX11735" fmla="*/ 6560057 w 12192000"/>
              <a:gd name="connsiteY11735" fmla="*/ 15861 h 2007826"/>
              <a:gd name="connsiteX11736" fmla="*/ 6563915 w 12192000"/>
              <a:gd name="connsiteY11736" fmla="*/ 30007 h 2007826"/>
              <a:gd name="connsiteX11737" fmla="*/ 6547580 w 12192000"/>
              <a:gd name="connsiteY11737" fmla="*/ 25911 h 2007826"/>
              <a:gd name="connsiteX11738" fmla="*/ 6549295 w 12192000"/>
              <a:gd name="connsiteY11738" fmla="*/ 36865 h 2007826"/>
              <a:gd name="connsiteX11739" fmla="*/ 6563248 w 12192000"/>
              <a:gd name="connsiteY11739" fmla="*/ 30483 h 2007826"/>
              <a:gd name="connsiteX11740" fmla="*/ 6566535 w 12192000"/>
              <a:gd name="connsiteY11740" fmla="*/ 39914 h 2007826"/>
              <a:gd name="connsiteX11741" fmla="*/ 6577822 w 12192000"/>
              <a:gd name="connsiteY11741" fmla="*/ 17385 h 2007826"/>
              <a:gd name="connsiteX11742" fmla="*/ 6572059 w 12192000"/>
              <a:gd name="connsiteY11742" fmla="*/ 36246 h 2007826"/>
              <a:gd name="connsiteX11743" fmla="*/ 6582013 w 12192000"/>
              <a:gd name="connsiteY11743" fmla="*/ 37199 h 2007826"/>
              <a:gd name="connsiteX11744" fmla="*/ 6580489 w 12192000"/>
              <a:gd name="connsiteY11744" fmla="*/ 22672 h 2007826"/>
              <a:gd name="connsiteX11745" fmla="*/ 6601158 w 12192000"/>
              <a:gd name="connsiteY11745" fmla="*/ 22672 h 2007826"/>
              <a:gd name="connsiteX11746" fmla="*/ 6599110 w 12192000"/>
              <a:gd name="connsiteY11746" fmla="*/ 32055 h 2007826"/>
              <a:gd name="connsiteX11747" fmla="*/ 6586442 w 12192000"/>
              <a:gd name="connsiteY11747" fmla="*/ 26816 h 2007826"/>
              <a:gd name="connsiteX11748" fmla="*/ 6586537 w 12192000"/>
              <a:gd name="connsiteY11748" fmla="*/ 36913 h 2007826"/>
              <a:gd name="connsiteX11749" fmla="*/ 6620875 w 12192000"/>
              <a:gd name="connsiteY11749" fmla="*/ 37628 h 2007826"/>
              <a:gd name="connsiteX11750" fmla="*/ 6619684 w 12192000"/>
              <a:gd name="connsiteY11750" fmla="*/ 22624 h 2007826"/>
              <a:gd name="connsiteX11751" fmla="*/ 6626923 w 12192000"/>
              <a:gd name="connsiteY11751" fmla="*/ 22529 h 2007826"/>
              <a:gd name="connsiteX11752" fmla="*/ 6624066 w 12192000"/>
              <a:gd name="connsiteY11752" fmla="*/ 42581 h 2007826"/>
              <a:gd name="connsiteX11753" fmla="*/ 6628590 w 12192000"/>
              <a:gd name="connsiteY11753" fmla="*/ 26863 h 2007826"/>
              <a:gd name="connsiteX11754" fmla="*/ 6640401 w 12192000"/>
              <a:gd name="connsiteY11754" fmla="*/ 21672 h 2007826"/>
              <a:gd name="connsiteX11755" fmla="*/ 6638686 w 12192000"/>
              <a:gd name="connsiteY11755" fmla="*/ 41486 h 2007826"/>
              <a:gd name="connsiteX11756" fmla="*/ 6644020 w 12192000"/>
              <a:gd name="connsiteY11756" fmla="*/ 41962 h 2007826"/>
              <a:gd name="connsiteX11757" fmla="*/ 6642783 w 12192000"/>
              <a:gd name="connsiteY11757" fmla="*/ 26149 h 2007826"/>
              <a:gd name="connsiteX11758" fmla="*/ 6653784 w 12192000"/>
              <a:gd name="connsiteY11758" fmla="*/ 21767 h 2007826"/>
              <a:gd name="connsiteX11759" fmla="*/ 6648830 w 12192000"/>
              <a:gd name="connsiteY11759" fmla="*/ 36818 h 2007826"/>
              <a:gd name="connsiteX11760" fmla="*/ 6673834 w 12192000"/>
              <a:gd name="connsiteY11760" fmla="*/ 42295 h 2007826"/>
              <a:gd name="connsiteX11761" fmla="*/ 6654260 w 12192000"/>
              <a:gd name="connsiteY11761" fmla="*/ 30054 h 2007826"/>
              <a:gd name="connsiteX11762" fmla="*/ 6692789 w 12192000"/>
              <a:gd name="connsiteY11762" fmla="*/ 27768 h 2007826"/>
              <a:gd name="connsiteX11763" fmla="*/ 6682930 w 12192000"/>
              <a:gd name="connsiteY11763" fmla="*/ 40295 h 2007826"/>
              <a:gd name="connsiteX11764" fmla="*/ 6680311 w 12192000"/>
              <a:gd name="connsiteY11764" fmla="*/ 28054 h 2007826"/>
              <a:gd name="connsiteX11765" fmla="*/ 6675548 w 12192000"/>
              <a:gd name="connsiteY11765" fmla="*/ 41200 h 2007826"/>
              <a:gd name="connsiteX11766" fmla="*/ 6695170 w 12192000"/>
              <a:gd name="connsiteY11766" fmla="*/ 41724 h 2007826"/>
              <a:gd name="connsiteX11767" fmla="*/ 6696313 w 12192000"/>
              <a:gd name="connsiteY11767" fmla="*/ 28149 h 2007826"/>
              <a:gd name="connsiteX11768" fmla="*/ 6741128 w 12192000"/>
              <a:gd name="connsiteY11768" fmla="*/ 29102 h 2007826"/>
              <a:gd name="connsiteX11769" fmla="*/ 6752462 w 12192000"/>
              <a:gd name="connsiteY11769" fmla="*/ 33055 h 2007826"/>
              <a:gd name="connsiteX11770" fmla="*/ 6753939 w 12192000"/>
              <a:gd name="connsiteY11770" fmla="*/ 48725 h 2007826"/>
              <a:gd name="connsiteX11771" fmla="*/ 6758845 w 12192000"/>
              <a:gd name="connsiteY11771" fmla="*/ 32103 h 2007826"/>
              <a:gd name="connsiteX11772" fmla="*/ 6768893 w 12192000"/>
              <a:gd name="connsiteY11772" fmla="*/ 32150 h 2007826"/>
              <a:gd name="connsiteX11773" fmla="*/ 6765226 w 12192000"/>
              <a:gd name="connsiteY11773" fmla="*/ 46630 h 2007826"/>
              <a:gd name="connsiteX11774" fmla="*/ 6772465 w 12192000"/>
              <a:gd name="connsiteY11774" fmla="*/ 46391 h 2007826"/>
              <a:gd name="connsiteX11775" fmla="*/ 6771370 w 12192000"/>
              <a:gd name="connsiteY11775" fmla="*/ 32198 h 2007826"/>
              <a:gd name="connsiteX11776" fmla="*/ 6807565 w 12192000"/>
              <a:gd name="connsiteY11776" fmla="*/ 32293 h 2007826"/>
              <a:gd name="connsiteX11777" fmla="*/ 6798659 w 12192000"/>
              <a:gd name="connsiteY11777" fmla="*/ 45153 h 2007826"/>
              <a:gd name="connsiteX11778" fmla="*/ 6791753 w 12192000"/>
              <a:gd name="connsiteY11778" fmla="*/ 35103 h 2007826"/>
              <a:gd name="connsiteX11779" fmla="*/ 6791039 w 12192000"/>
              <a:gd name="connsiteY11779" fmla="*/ 46058 h 2007826"/>
              <a:gd name="connsiteX11780" fmla="*/ 6810470 w 12192000"/>
              <a:gd name="connsiteY11780" fmla="*/ 46439 h 2007826"/>
              <a:gd name="connsiteX11781" fmla="*/ 6810136 w 12192000"/>
              <a:gd name="connsiteY11781" fmla="*/ 32198 h 2007826"/>
              <a:gd name="connsiteX11782" fmla="*/ 6830425 w 12192000"/>
              <a:gd name="connsiteY11782" fmla="*/ 32579 h 2007826"/>
              <a:gd name="connsiteX11783" fmla="*/ 6829092 w 12192000"/>
              <a:gd name="connsiteY11783" fmla="*/ 51345 h 2007826"/>
              <a:gd name="connsiteX11784" fmla="*/ 6834092 w 12192000"/>
              <a:gd name="connsiteY11784" fmla="*/ 51202 h 2007826"/>
              <a:gd name="connsiteX11785" fmla="*/ 6834235 w 12192000"/>
              <a:gd name="connsiteY11785" fmla="*/ 38056 h 2007826"/>
              <a:gd name="connsiteX11786" fmla="*/ 6843284 w 12192000"/>
              <a:gd name="connsiteY11786" fmla="*/ 31198 h 2007826"/>
              <a:gd name="connsiteX11787" fmla="*/ 6847903 w 12192000"/>
              <a:gd name="connsiteY11787" fmla="*/ 53202 h 2007826"/>
              <a:gd name="connsiteX11788" fmla="*/ 6848189 w 12192000"/>
              <a:gd name="connsiteY11788" fmla="*/ 32198 h 2007826"/>
              <a:gd name="connsiteX11789" fmla="*/ 6883146 w 12192000"/>
              <a:gd name="connsiteY11789" fmla="*/ 36723 h 2007826"/>
              <a:gd name="connsiteX11790" fmla="*/ 6875621 w 12192000"/>
              <a:gd name="connsiteY11790" fmla="*/ 50869 h 2007826"/>
              <a:gd name="connsiteX11791" fmla="*/ 6886908 w 12192000"/>
              <a:gd name="connsiteY11791" fmla="*/ 51393 h 2007826"/>
              <a:gd name="connsiteX11792" fmla="*/ 6885051 w 12192000"/>
              <a:gd name="connsiteY11792" fmla="*/ 37056 h 2007826"/>
              <a:gd name="connsiteX11793" fmla="*/ 6909197 w 12192000"/>
              <a:gd name="connsiteY11793" fmla="*/ 37770 h 2007826"/>
              <a:gd name="connsiteX11794" fmla="*/ 6906196 w 12192000"/>
              <a:gd name="connsiteY11794" fmla="*/ 46630 h 2007826"/>
              <a:gd name="connsiteX11795" fmla="*/ 6907482 w 12192000"/>
              <a:gd name="connsiteY11795" fmla="*/ 56727 h 2007826"/>
              <a:gd name="connsiteX11796" fmla="*/ 6911435 w 12192000"/>
              <a:gd name="connsiteY11796" fmla="*/ 40914 h 2007826"/>
              <a:gd name="connsiteX11797" fmla="*/ 6990350 w 12192000"/>
              <a:gd name="connsiteY11797" fmla="*/ 42581 h 2007826"/>
              <a:gd name="connsiteX11798" fmla="*/ 6995799 w 12192000"/>
              <a:gd name="connsiteY11798" fmla="*/ 48672 h 2007826"/>
              <a:gd name="connsiteX11799" fmla="*/ 6995615 w 12192000"/>
              <a:gd name="connsiteY11799" fmla="*/ 50460 h 2007826"/>
              <a:gd name="connsiteX11800" fmla="*/ 6963567 w 12192000"/>
              <a:gd name="connsiteY11800" fmla="*/ 46237 h 2007826"/>
              <a:gd name="connsiteX11801" fmla="*/ 6929104 w 12192000"/>
              <a:gd name="connsiteY11801" fmla="*/ 45248 h 2007826"/>
              <a:gd name="connsiteX11802" fmla="*/ 6929485 w 12192000"/>
              <a:gd name="connsiteY11802" fmla="*/ 56679 h 2007826"/>
              <a:gd name="connsiteX11803" fmla="*/ 6938010 w 12192000"/>
              <a:gd name="connsiteY11803" fmla="*/ 52774 h 2007826"/>
              <a:gd name="connsiteX11804" fmla="*/ 6994874 w 12192000"/>
              <a:gd name="connsiteY11804" fmla="*/ 57680 h 2007826"/>
              <a:gd name="connsiteX11805" fmla="*/ 6995615 w 12192000"/>
              <a:gd name="connsiteY11805" fmla="*/ 50460 h 2007826"/>
              <a:gd name="connsiteX11806" fmla="*/ 6997636 w 12192000"/>
              <a:gd name="connsiteY11806" fmla="*/ 50726 h 2007826"/>
              <a:gd name="connsiteX11807" fmla="*/ 6995799 w 12192000"/>
              <a:gd name="connsiteY11807" fmla="*/ 48672 h 2007826"/>
              <a:gd name="connsiteX11808" fmla="*/ 6996541 w 12192000"/>
              <a:gd name="connsiteY11808" fmla="*/ 41438 h 2007826"/>
              <a:gd name="connsiteX11809" fmla="*/ 7006304 w 12192000"/>
              <a:gd name="connsiteY11809" fmla="*/ 41771 h 2007826"/>
              <a:gd name="connsiteX11810" fmla="*/ 6999636 w 12192000"/>
              <a:gd name="connsiteY11810" fmla="*/ 50583 h 2007826"/>
              <a:gd name="connsiteX11811" fmla="*/ 7012829 w 12192000"/>
              <a:gd name="connsiteY11811" fmla="*/ 47773 h 2007826"/>
              <a:gd name="connsiteX11812" fmla="*/ 7002780 w 12192000"/>
              <a:gd name="connsiteY11812" fmla="*/ 56632 h 2007826"/>
              <a:gd name="connsiteX11813" fmla="*/ 7019353 w 12192000"/>
              <a:gd name="connsiteY11813" fmla="*/ 59347 h 2007826"/>
              <a:gd name="connsiteX11814" fmla="*/ 7036213 w 12192000"/>
              <a:gd name="connsiteY11814" fmla="*/ 43343 h 2007826"/>
              <a:gd name="connsiteX11815" fmla="*/ 7049357 w 12192000"/>
              <a:gd name="connsiteY11815" fmla="*/ 53774 h 2007826"/>
              <a:gd name="connsiteX11816" fmla="*/ 7030640 w 12192000"/>
              <a:gd name="connsiteY11816" fmla="*/ 53488 h 2007826"/>
              <a:gd name="connsiteX11817" fmla="*/ 7065359 w 12192000"/>
              <a:gd name="connsiteY11817" fmla="*/ 63014 h 2007826"/>
              <a:gd name="connsiteX11818" fmla="*/ 7070074 w 12192000"/>
              <a:gd name="connsiteY11818" fmla="*/ 59061 h 2007826"/>
              <a:gd name="connsiteX11819" fmla="*/ 7100697 w 12192000"/>
              <a:gd name="connsiteY11819" fmla="*/ 64348 h 2007826"/>
              <a:gd name="connsiteX11820" fmla="*/ 7109508 w 12192000"/>
              <a:gd name="connsiteY11820" fmla="*/ 61490 h 2007826"/>
              <a:gd name="connsiteX11821" fmla="*/ 7113603 w 12192000"/>
              <a:gd name="connsiteY11821" fmla="*/ 66825 h 2007826"/>
              <a:gd name="connsiteX11822" fmla="*/ 7115889 w 12192000"/>
              <a:gd name="connsiteY11822" fmla="*/ 61061 h 2007826"/>
              <a:gd name="connsiteX11823" fmla="*/ 7131415 w 12192000"/>
              <a:gd name="connsiteY11823" fmla="*/ 56870 h 2007826"/>
              <a:gd name="connsiteX11824" fmla="*/ 7114508 w 12192000"/>
              <a:gd name="connsiteY11824" fmla="*/ 56156 h 2007826"/>
              <a:gd name="connsiteX11825" fmla="*/ 7134796 w 12192000"/>
              <a:gd name="connsiteY11825" fmla="*/ 46725 h 2007826"/>
              <a:gd name="connsiteX11826" fmla="*/ 7134082 w 12192000"/>
              <a:gd name="connsiteY11826" fmla="*/ 65062 h 2007826"/>
              <a:gd name="connsiteX11827" fmla="*/ 7153370 w 12192000"/>
              <a:gd name="connsiteY11827" fmla="*/ 64681 h 2007826"/>
              <a:gd name="connsiteX11828" fmla="*/ 7153418 w 12192000"/>
              <a:gd name="connsiteY11828" fmla="*/ 56775 h 2007826"/>
              <a:gd name="connsiteX11829" fmla="*/ 7135320 w 12192000"/>
              <a:gd name="connsiteY11829" fmla="*/ 51678 h 2007826"/>
              <a:gd name="connsiteX11830" fmla="*/ 7159418 w 12192000"/>
              <a:gd name="connsiteY11830" fmla="*/ 50869 h 2007826"/>
              <a:gd name="connsiteX11831" fmla="*/ 7157704 w 12192000"/>
              <a:gd name="connsiteY11831" fmla="*/ 65491 h 2007826"/>
              <a:gd name="connsiteX11832" fmla="*/ 7168991 w 12192000"/>
              <a:gd name="connsiteY11832" fmla="*/ 65777 h 2007826"/>
              <a:gd name="connsiteX11833" fmla="*/ 7160514 w 12192000"/>
              <a:gd name="connsiteY11833" fmla="*/ 51869 h 2007826"/>
              <a:gd name="connsiteX11834" fmla="*/ 7173229 w 12192000"/>
              <a:gd name="connsiteY11834" fmla="*/ 50678 h 2007826"/>
              <a:gd name="connsiteX11835" fmla="*/ 7171182 w 12192000"/>
              <a:gd name="connsiteY11835" fmla="*/ 65491 h 2007826"/>
              <a:gd name="connsiteX11836" fmla="*/ 7177278 w 12192000"/>
              <a:gd name="connsiteY11836" fmla="*/ 65681 h 2007826"/>
              <a:gd name="connsiteX11837" fmla="*/ 7176373 w 12192000"/>
              <a:gd name="connsiteY11837" fmla="*/ 50488 h 2007826"/>
              <a:gd name="connsiteX11838" fmla="*/ 7202566 w 12192000"/>
              <a:gd name="connsiteY11838" fmla="*/ 55393 h 2007826"/>
              <a:gd name="connsiteX11839" fmla="*/ 7211092 w 12192000"/>
              <a:gd name="connsiteY11839" fmla="*/ 52964 h 2007826"/>
              <a:gd name="connsiteX11840" fmla="*/ 7199471 w 12192000"/>
              <a:gd name="connsiteY11840" fmla="*/ 58013 h 2007826"/>
              <a:gd name="connsiteX11841" fmla="*/ 7196137 w 12192000"/>
              <a:gd name="connsiteY11841" fmla="*/ 58013 h 2007826"/>
              <a:gd name="connsiteX11842" fmla="*/ 7196137 w 12192000"/>
              <a:gd name="connsiteY11842" fmla="*/ 70254 h 2007826"/>
              <a:gd name="connsiteX11843" fmla="*/ 7215426 w 12192000"/>
              <a:gd name="connsiteY11843" fmla="*/ 69730 h 2007826"/>
              <a:gd name="connsiteX11844" fmla="*/ 7214187 w 12192000"/>
              <a:gd name="connsiteY11844" fmla="*/ 56489 h 2007826"/>
              <a:gd name="connsiteX11845" fmla="*/ 7225760 w 12192000"/>
              <a:gd name="connsiteY11845" fmla="*/ 54536 h 2007826"/>
              <a:gd name="connsiteX11846" fmla="*/ 7218140 w 12192000"/>
              <a:gd name="connsiteY11846" fmla="*/ 69968 h 2007826"/>
              <a:gd name="connsiteX11847" fmla="*/ 7228903 w 12192000"/>
              <a:gd name="connsiteY11847" fmla="*/ 70397 h 2007826"/>
              <a:gd name="connsiteX11848" fmla="*/ 7229142 w 12192000"/>
              <a:gd name="connsiteY11848" fmla="*/ 56013 h 2007826"/>
              <a:gd name="connsiteX11849" fmla="*/ 7239047 w 12192000"/>
              <a:gd name="connsiteY11849" fmla="*/ 55727 h 2007826"/>
              <a:gd name="connsiteX11850" fmla="*/ 7232999 w 12192000"/>
              <a:gd name="connsiteY11850" fmla="*/ 70302 h 2007826"/>
              <a:gd name="connsiteX11851" fmla="*/ 7239190 w 12192000"/>
              <a:gd name="connsiteY11851" fmla="*/ 70159 h 2007826"/>
              <a:gd name="connsiteX11852" fmla="*/ 7238952 w 12192000"/>
              <a:gd name="connsiteY11852" fmla="*/ 60395 h 2007826"/>
              <a:gd name="connsiteX11853" fmla="*/ 7253954 w 12192000"/>
              <a:gd name="connsiteY11853" fmla="*/ 55298 h 2007826"/>
              <a:gd name="connsiteX11854" fmla="*/ 7243858 w 12192000"/>
              <a:gd name="connsiteY11854" fmla="*/ 68349 h 2007826"/>
              <a:gd name="connsiteX11855" fmla="*/ 7252811 w 12192000"/>
              <a:gd name="connsiteY11855" fmla="*/ 74922 h 2007826"/>
              <a:gd name="connsiteX11856" fmla="*/ 7253287 w 12192000"/>
              <a:gd name="connsiteY11856" fmla="*/ 61014 h 2007826"/>
              <a:gd name="connsiteX11857" fmla="*/ 7266336 w 12192000"/>
              <a:gd name="connsiteY11857" fmla="*/ 62871 h 2007826"/>
              <a:gd name="connsiteX11858" fmla="*/ 7278100 w 12192000"/>
              <a:gd name="connsiteY11858" fmla="*/ 55108 h 2007826"/>
              <a:gd name="connsiteX11859" fmla="*/ 7271766 w 12192000"/>
              <a:gd name="connsiteY11859" fmla="*/ 69825 h 2007826"/>
              <a:gd name="connsiteX11860" fmla="*/ 7255954 w 12192000"/>
              <a:gd name="connsiteY11860" fmla="*/ 64919 h 2007826"/>
              <a:gd name="connsiteX11861" fmla="*/ 7302770 w 12192000"/>
              <a:gd name="connsiteY11861" fmla="*/ 78589 h 2007826"/>
              <a:gd name="connsiteX11862" fmla="*/ 7314200 w 12192000"/>
              <a:gd name="connsiteY11862" fmla="*/ 69778 h 2007826"/>
              <a:gd name="connsiteX11863" fmla="*/ 7303674 w 12192000"/>
              <a:gd name="connsiteY11863" fmla="*/ 69158 h 2007826"/>
              <a:gd name="connsiteX11864" fmla="*/ 7314342 w 12192000"/>
              <a:gd name="connsiteY11864" fmla="*/ 59632 h 2007826"/>
              <a:gd name="connsiteX11865" fmla="*/ 7313914 w 12192000"/>
              <a:gd name="connsiteY11865" fmla="*/ 66967 h 2007826"/>
              <a:gd name="connsiteX11866" fmla="*/ 7322200 w 12192000"/>
              <a:gd name="connsiteY11866" fmla="*/ 62109 h 2007826"/>
              <a:gd name="connsiteX11867" fmla="*/ 7340489 w 12192000"/>
              <a:gd name="connsiteY11867" fmla="*/ 60442 h 2007826"/>
              <a:gd name="connsiteX11868" fmla="*/ 7328154 w 12192000"/>
              <a:gd name="connsiteY11868" fmla="*/ 78399 h 2007826"/>
              <a:gd name="connsiteX11869" fmla="*/ 7358443 w 12192000"/>
              <a:gd name="connsiteY11869" fmla="*/ 80304 h 2007826"/>
              <a:gd name="connsiteX11870" fmla="*/ 7364301 w 12192000"/>
              <a:gd name="connsiteY11870" fmla="*/ 63586 h 2007826"/>
              <a:gd name="connsiteX11871" fmla="*/ 7360967 w 12192000"/>
              <a:gd name="connsiteY11871" fmla="*/ 79875 h 2007826"/>
              <a:gd name="connsiteX11872" fmla="*/ 7373017 w 12192000"/>
              <a:gd name="connsiteY11872" fmla="*/ 79827 h 2007826"/>
              <a:gd name="connsiteX11873" fmla="*/ 7366540 w 12192000"/>
              <a:gd name="connsiteY11873" fmla="*/ 71302 h 2007826"/>
              <a:gd name="connsiteX11874" fmla="*/ 7378970 w 12192000"/>
              <a:gd name="connsiteY11874" fmla="*/ 70111 h 2007826"/>
              <a:gd name="connsiteX11875" fmla="*/ 7394876 w 12192000"/>
              <a:gd name="connsiteY11875" fmla="*/ 68539 h 2007826"/>
              <a:gd name="connsiteX11876" fmla="*/ 7376731 w 12192000"/>
              <a:gd name="connsiteY11876" fmla="*/ 74826 h 2007826"/>
              <a:gd name="connsiteX11877" fmla="*/ 7377303 w 12192000"/>
              <a:gd name="connsiteY11877" fmla="*/ 85924 h 2007826"/>
              <a:gd name="connsiteX11878" fmla="*/ 7384018 w 12192000"/>
              <a:gd name="connsiteY11878" fmla="*/ 79256 h 2007826"/>
              <a:gd name="connsiteX11879" fmla="*/ 7393543 w 12192000"/>
              <a:gd name="connsiteY11879" fmla="*/ 85591 h 2007826"/>
              <a:gd name="connsiteX11880" fmla="*/ 7401401 w 12192000"/>
              <a:gd name="connsiteY11880" fmla="*/ 77684 h 2007826"/>
              <a:gd name="connsiteX11881" fmla="*/ 7402306 w 12192000"/>
              <a:gd name="connsiteY11881" fmla="*/ 84638 h 2007826"/>
              <a:gd name="connsiteX11882" fmla="*/ 7431405 w 12192000"/>
              <a:gd name="connsiteY11882" fmla="*/ 86305 h 2007826"/>
              <a:gd name="connsiteX11883" fmla="*/ 7450264 w 12192000"/>
              <a:gd name="connsiteY11883" fmla="*/ 88829 h 2007826"/>
              <a:gd name="connsiteX11884" fmla="*/ 7421118 w 12192000"/>
              <a:gd name="connsiteY11884" fmla="*/ 69492 h 2007826"/>
              <a:gd name="connsiteX11885" fmla="*/ 7432405 w 12192000"/>
              <a:gd name="connsiteY11885" fmla="*/ 74064 h 2007826"/>
              <a:gd name="connsiteX11886" fmla="*/ 7451645 w 12192000"/>
              <a:gd name="connsiteY11886" fmla="*/ 69778 h 2007826"/>
              <a:gd name="connsiteX11887" fmla="*/ 7461885 w 12192000"/>
              <a:gd name="connsiteY11887" fmla="*/ 82590 h 2007826"/>
              <a:gd name="connsiteX11888" fmla="*/ 7446597 w 12192000"/>
              <a:gd name="connsiteY11888" fmla="*/ 79923 h 2007826"/>
              <a:gd name="connsiteX11889" fmla="*/ 7472886 w 12192000"/>
              <a:gd name="connsiteY11889" fmla="*/ 90211 h 2007826"/>
              <a:gd name="connsiteX11890" fmla="*/ 7483697 w 12192000"/>
              <a:gd name="connsiteY11890" fmla="*/ 72492 h 2007826"/>
              <a:gd name="connsiteX11891" fmla="*/ 7475029 w 12192000"/>
              <a:gd name="connsiteY11891" fmla="*/ 87972 h 2007826"/>
              <a:gd name="connsiteX11892" fmla="*/ 7496461 w 12192000"/>
              <a:gd name="connsiteY11892" fmla="*/ 94212 h 2007826"/>
              <a:gd name="connsiteX11893" fmla="*/ 7496698 w 12192000"/>
              <a:gd name="connsiteY11893" fmla="*/ 82685 h 2007826"/>
              <a:gd name="connsiteX11894" fmla="*/ 7484888 w 12192000"/>
              <a:gd name="connsiteY11894" fmla="*/ 87734 h 2007826"/>
              <a:gd name="connsiteX11895" fmla="*/ 7488412 w 12192000"/>
              <a:gd name="connsiteY11895" fmla="*/ 73493 h 2007826"/>
              <a:gd name="connsiteX11896" fmla="*/ 7504985 w 12192000"/>
              <a:gd name="connsiteY11896" fmla="*/ 75922 h 2007826"/>
              <a:gd name="connsiteX11897" fmla="*/ 7508033 w 12192000"/>
              <a:gd name="connsiteY11897" fmla="*/ 84829 h 2007826"/>
              <a:gd name="connsiteX11898" fmla="*/ 7499223 w 12192000"/>
              <a:gd name="connsiteY11898" fmla="*/ 86686 h 2007826"/>
              <a:gd name="connsiteX11899" fmla="*/ 7509652 w 12192000"/>
              <a:gd name="connsiteY11899" fmla="*/ 96164 h 2007826"/>
              <a:gd name="connsiteX11900" fmla="*/ 7508319 w 12192000"/>
              <a:gd name="connsiteY11900" fmla="*/ 78684 h 2007826"/>
              <a:gd name="connsiteX11901" fmla="*/ 7522273 w 12192000"/>
              <a:gd name="connsiteY11901" fmla="*/ 82733 h 2007826"/>
              <a:gd name="connsiteX11902" fmla="*/ 7532846 w 12192000"/>
              <a:gd name="connsiteY11902" fmla="*/ 78780 h 2007826"/>
              <a:gd name="connsiteX11903" fmla="*/ 7528702 w 12192000"/>
              <a:gd name="connsiteY11903" fmla="*/ 93735 h 2007826"/>
              <a:gd name="connsiteX11904" fmla="*/ 7540037 w 12192000"/>
              <a:gd name="connsiteY11904" fmla="*/ 94259 h 2007826"/>
              <a:gd name="connsiteX11905" fmla="*/ 7532084 w 12192000"/>
              <a:gd name="connsiteY11905" fmla="*/ 82876 h 2007826"/>
              <a:gd name="connsiteX11906" fmla="*/ 7543800 w 12192000"/>
              <a:gd name="connsiteY11906" fmla="*/ 79256 h 2007826"/>
              <a:gd name="connsiteX11907" fmla="*/ 7544895 w 12192000"/>
              <a:gd name="connsiteY11907" fmla="*/ 101166 h 2007826"/>
              <a:gd name="connsiteX11908" fmla="*/ 7548372 w 12192000"/>
              <a:gd name="connsiteY11908" fmla="*/ 79732 h 2007826"/>
              <a:gd name="connsiteX11909" fmla="*/ 7565469 w 12192000"/>
              <a:gd name="connsiteY11909" fmla="*/ 81113 h 2007826"/>
              <a:gd name="connsiteX11910" fmla="*/ 7584186 w 12192000"/>
              <a:gd name="connsiteY11910" fmla="*/ 86448 h 2007826"/>
              <a:gd name="connsiteX11911" fmla="*/ 7562469 w 12192000"/>
              <a:gd name="connsiteY11911" fmla="*/ 91544 h 2007826"/>
              <a:gd name="connsiteX11912" fmla="*/ 7587091 w 12192000"/>
              <a:gd name="connsiteY11912" fmla="*/ 99022 h 2007826"/>
              <a:gd name="connsiteX11913" fmla="*/ 7582900 w 12192000"/>
              <a:gd name="connsiteY11913" fmla="*/ 88734 h 2007826"/>
              <a:gd name="connsiteX11914" fmla="*/ 7595092 w 12192000"/>
              <a:gd name="connsiteY11914" fmla="*/ 83828 h 2007826"/>
              <a:gd name="connsiteX11915" fmla="*/ 7596997 w 12192000"/>
              <a:gd name="connsiteY11915" fmla="*/ 90068 h 2007826"/>
              <a:gd name="connsiteX11916" fmla="*/ 7602902 w 12192000"/>
              <a:gd name="connsiteY11916" fmla="*/ 86496 h 2007826"/>
              <a:gd name="connsiteX11917" fmla="*/ 7629668 w 12192000"/>
              <a:gd name="connsiteY11917" fmla="*/ 90830 h 2007826"/>
              <a:gd name="connsiteX11918" fmla="*/ 7646193 w 12192000"/>
              <a:gd name="connsiteY11918" fmla="*/ 89449 h 2007826"/>
              <a:gd name="connsiteX11919" fmla="*/ 7643384 w 12192000"/>
              <a:gd name="connsiteY11919" fmla="*/ 102928 h 2007826"/>
              <a:gd name="connsiteX11920" fmla="*/ 7646527 w 12192000"/>
              <a:gd name="connsiteY11920" fmla="*/ 103261 h 2007826"/>
              <a:gd name="connsiteX11921" fmla="*/ 7654004 w 12192000"/>
              <a:gd name="connsiteY11921" fmla="*/ 88782 h 2007826"/>
              <a:gd name="connsiteX11922" fmla="*/ 7688675 w 12192000"/>
              <a:gd name="connsiteY11922" fmla="*/ 97403 h 2007826"/>
              <a:gd name="connsiteX11923" fmla="*/ 7710630 w 12192000"/>
              <a:gd name="connsiteY11923" fmla="*/ 93973 h 2007826"/>
              <a:gd name="connsiteX11924" fmla="*/ 7710773 w 12192000"/>
              <a:gd name="connsiteY11924" fmla="*/ 104785 h 2007826"/>
              <a:gd name="connsiteX11925" fmla="*/ 7718393 w 12192000"/>
              <a:gd name="connsiteY11925" fmla="*/ 96736 h 2007826"/>
              <a:gd name="connsiteX11926" fmla="*/ 7740681 w 12192000"/>
              <a:gd name="connsiteY11926" fmla="*/ 97069 h 2007826"/>
              <a:gd name="connsiteX11927" fmla="*/ 7733776 w 12192000"/>
              <a:gd name="connsiteY11927" fmla="*/ 115073 h 2007826"/>
              <a:gd name="connsiteX11928" fmla="*/ 7745444 w 12192000"/>
              <a:gd name="connsiteY11928" fmla="*/ 98927 h 2007826"/>
              <a:gd name="connsiteX11929" fmla="*/ 7779115 w 12192000"/>
              <a:gd name="connsiteY11929" fmla="*/ 102023 h 2007826"/>
              <a:gd name="connsiteX11930" fmla="*/ 7771590 w 12192000"/>
              <a:gd name="connsiteY11930" fmla="*/ 119979 h 2007826"/>
              <a:gd name="connsiteX11931" fmla="*/ 7785687 w 12192000"/>
              <a:gd name="connsiteY11931" fmla="*/ 103690 h 2007826"/>
              <a:gd name="connsiteX11932" fmla="*/ 7803642 w 12192000"/>
              <a:gd name="connsiteY11932" fmla="*/ 103404 h 2007826"/>
              <a:gd name="connsiteX11933" fmla="*/ 7801975 w 12192000"/>
              <a:gd name="connsiteY11933" fmla="*/ 110739 h 2007826"/>
              <a:gd name="connsiteX11934" fmla="*/ 7836646 w 12192000"/>
              <a:gd name="connsiteY11934" fmla="*/ 109024 h 2007826"/>
              <a:gd name="connsiteX11935" fmla="*/ 7869888 w 12192000"/>
              <a:gd name="connsiteY11935" fmla="*/ 116169 h 2007826"/>
              <a:gd name="connsiteX11936" fmla="*/ 7879604 w 12192000"/>
              <a:gd name="connsiteY11936" fmla="*/ 115740 h 2007826"/>
              <a:gd name="connsiteX11937" fmla="*/ 7893463 w 12192000"/>
              <a:gd name="connsiteY11937" fmla="*/ 115645 h 2007826"/>
              <a:gd name="connsiteX11938" fmla="*/ 7903559 w 12192000"/>
              <a:gd name="connsiteY11938" fmla="*/ 125790 h 2007826"/>
              <a:gd name="connsiteX11939" fmla="*/ 7917751 w 12192000"/>
              <a:gd name="connsiteY11939" fmla="*/ 122837 h 2007826"/>
              <a:gd name="connsiteX11940" fmla="*/ 7928086 w 12192000"/>
              <a:gd name="connsiteY11940" fmla="*/ 117264 h 2007826"/>
              <a:gd name="connsiteX11941" fmla="*/ 7930324 w 12192000"/>
              <a:gd name="connsiteY11941" fmla="*/ 121599 h 2007826"/>
              <a:gd name="connsiteX11942" fmla="*/ 7956232 w 12192000"/>
              <a:gd name="connsiteY11942" fmla="*/ 124599 h 2007826"/>
              <a:gd name="connsiteX11943" fmla="*/ 7969615 w 12192000"/>
              <a:gd name="connsiteY11943" fmla="*/ 126266 h 2007826"/>
              <a:gd name="connsiteX11944" fmla="*/ 8018716 w 12192000"/>
              <a:gd name="connsiteY11944" fmla="*/ 128886 h 2007826"/>
              <a:gd name="connsiteX11945" fmla="*/ 8022288 w 12192000"/>
              <a:gd name="connsiteY11945" fmla="*/ 132363 h 2007826"/>
              <a:gd name="connsiteX11946" fmla="*/ 8030765 w 12192000"/>
              <a:gd name="connsiteY11946" fmla="*/ 131506 h 2007826"/>
              <a:gd name="connsiteX11947" fmla="*/ 8029336 w 12192000"/>
              <a:gd name="connsiteY11947" fmla="*/ 141603 h 2007826"/>
              <a:gd name="connsiteX11948" fmla="*/ 8034861 w 12192000"/>
              <a:gd name="connsiteY11948" fmla="*/ 142270 h 2007826"/>
              <a:gd name="connsiteX11949" fmla="*/ 8033242 w 12192000"/>
              <a:gd name="connsiteY11949" fmla="*/ 130077 h 2007826"/>
              <a:gd name="connsiteX11950" fmla="*/ 8045767 w 12192000"/>
              <a:gd name="connsiteY11950" fmla="*/ 135983 h 2007826"/>
              <a:gd name="connsiteX11951" fmla="*/ 8060864 w 12192000"/>
              <a:gd name="connsiteY11951" fmla="*/ 136507 h 2007826"/>
              <a:gd name="connsiteX11952" fmla="*/ 8069818 w 12192000"/>
              <a:gd name="connsiteY11952" fmla="*/ 134554 h 2007826"/>
              <a:gd name="connsiteX11953" fmla="*/ 8103680 w 12192000"/>
              <a:gd name="connsiteY11953" fmla="*/ 139126 h 2007826"/>
              <a:gd name="connsiteX11954" fmla="*/ 8122300 w 12192000"/>
              <a:gd name="connsiteY11954" fmla="*/ 150557 h 2007826"/>
              <a:gd name="connsiteX11955" fmla="*/ 8136874 w 12192000"/>
              <a:gd name="connsiteY11955" fmla="*/ 146176 h 2007826"/>
              <a:gd name="connsiteX11956" fmla="*/ 8145494 w 12192000"/>
              <a:gd name="connsiteY11956" fmla="*/ 142270 h 2007826"/>
              <a:gd name="connsiteX11957" fmla="*/ 8188595 w 12192000"/>
              <a:gd name="connsiteY11957" fmla="*/ 149938 h 2007826"/>
              <a:gd name="connsiteX11958" fmla="*/ 8219217 w 12192000"/>
              <a:gd name="connsiteY11958" fmla="*/ 152701 h 2007826"/>
              <a:gd name="connsiteX11959" fmla="*/ 8265223 w 12192000"/>
              <a:gd name="connsiteY11959" fmla="*/ 158940 h 2007826"/>
              <a:gd name="connsiteX11960" fmla="*/ 8312800 w 12192000"/>
              <a:gd name="connsiteY11960" fmla="*/ 163036 h 2007826"/>
              <a:gd name="connsiteX11961" fmla="*/ 8344614 w 12192000"/>
              <a:gd name="connsiteY11961" fmla="*/ 169038 h 2007826"/>
              <a:gd name="connsiteX11962" fmla="*/ 8350996 w 12192000"/>
              <a:gd name="connsiteY11962" fmla="*/ 166037 h 2007826"/>
              <a:gd name="connsiteX11963" fmla="*/ 8390810 w 12192000"/>
              <a:gd name="connsiteY11963" fmla="*/ 171419 h 2007826"/>
              <a:gd name="connsiteX11964" fmla="*/ 8392620 w 12192000"/>
              <a:gd name="connsiteY11964" fmla="*/ 175896 h 2007826"/>
              <a:gd name="connsiteX11965" fmla="*/ 8398764 w 12192000"/>
              <a:gd name="connsiteY11965" fmla="*/ 171467 h 2007826"/>
              <a:gd name="connsiteX11966" fmla="*/ 8427672 w 12192000"/>
              <a:gd name="connsiteY11966" fmla="*/ 176849 h 2007826"/>
              <a:gd name="connsiteX11967" fmla="*/ 8465582 w 12192000"/>
              <a:gd name="connsiteY11967" fmla="*/ 181374 h 2007826"/>
              <a:gd name="connsiteX11968" fmla="*/ 8478917 w 12192000"/>
              <a:gd name="connsiteY11968" fmla="*/ 180755 h 2007826"/>
              <a:gd name="connsiteX11969" fmla="*/ 8536972 w 12192000"/>
              <a:gd name="connsiteY11969" fmla="*/ 192091 h 2007826"/>
              <a:gd name="connsiteX11970" fmla="*/ 8541448 w 12192000"/>
              <a:gd name="connsiteY11970" fmla="*/ 190376 h 2007826"/>
              <a:gd name="connsiteX11971" fmla="*/ 8590407 w 12192000"/>
              <a:gd name="connsiteY11971" fmla="*/ 198997 h 2007826"/>
              <a:gd name="connsiteX11972" fmla="*/ 8592217 w 12192000"/>
              <a:gd name="connsiteY11972" fmla="*/ 194853 h 2007826"/>
              <a:gd name="connsiteX11973" fmla="*/ 8612410 w 12192000"/>
              <a:gd name="connsiteY11973" fmla="*/ 201664 h 2007826"/>
              <a:gd name="connsiteX11974" fmla="*/ 8625745 w 12192000"/>
              <a:gd name="connsiteY11974" fmla="*/ 203426 h 2007826"/>
              <a:gd name="connsiteX11975" fmla="*/ 8632269 w 12192000"/>
              <a:gd name="connsiteY11975" fmla="*/ 200997 h 2007826"/>
              <a:gd name="connsiteX11976" fmla="*/ 8698468 w 12192000"/>
              <a:gd name="connsiteY11976" fmla="*/ 209428 h 2007826"/>
              <a:gd name="connsiteX11977" fmla="*/ 8737187 w 12192000"/>
              <a:gd name="connsiteY11977" fmla="*/ 214381 h 2007826"/>
              <a:gd name="connsiteX11978" fmla="*/ 8760857 w 12192000"/>
              <a:gd name="connsiteY11978" fmla="*/ 219763 h 2007826"/>
              <a:gd name="connsiteX11979" fmla="*/ 8775287 w 12192000"/>
              <a:gd name="connsiteY11979" fmla="*/ 219144 h 2007826"/>
              <a:gd name="connsiteX11980" fmla="*/ 8793623 w 12192000"/>
              <a:gd name="connsiteY11980" fmla="*/ 225717 h 2007826"/>
              <a:gd name="connsiteX11981" fmla="*/ 8800338 w 12192000"/>
              <a:gd name="connsiteY11981" fmla="*/ 222621 h 2007826"/>
              <a:gd name="connsiteX11982" fmla="*/ 8807815 w 12192000"/>
              <a:gd name="connsiteY11982" fmla="*/ 227432 h 2007826"/>
              <a:gd name="connsiteX11983" fmla="*/ 8836771 w 12192000"/>
              <a:gd name="connsiteY11983" fmla="*/ 228480 h 2007826"/>
              <a:gd name="connsiteX11984" fmla="*/ 8869585 w 12192000"/>
              <a:gd name="connsiteY11984" fmla="*/ 236100 h 2007826"/>
              <a:gd name="connsiteX11985" fmla="*/ 8884539 w 12192000"/>
              <a:gd name="connsiteY11985" fmla="*/ 236291 h 2007826"/>
              <a:gd name="connsiteX11986" fmla="*/ 8903350 w 12192000"/>
              <a:gd name="connsiteY11986" fmla="*/ 237720 h 2007826"/>
              <a:gd name="connsiteX11987" fmla="*/ 8917495 w 12192000"/>
              <a:gd name="connsiteY11987" fmla="*/ 238005 h 2007826"/>
              <a:gd name="connsiteX11988" fmla="*/ 8937879 w 12192000"/>
              <a:gd name="connsiteY11988" fmla="*/ 245626 h 2007826"/>
              <a:gd name="connsiteX11989" fmla="*/ 8941307 w 12192000"/>
              <a:gd name="connsiteY11989" fmla="*/ 241816 h 2007826"/>
              <a:gd name="connsiteX11990" fmla="*/ 8975122 w 12192000"/>
              <a:gd name="connsiteY11990" fmla="*/ 250818 h 2007826"/>
              <a:gd name="connsiteX11991" fmla="*/ 8979646 w 12192000"/>
              <a:gd name="connsiteY11991" fmla="*/ 246817 h 2007826"/>
              <a:gd name="connsiteX11992" fmla="*/ 9012555 w 12192000"/>
              <a:gd name="connsiteY11992" fmla="*/ 254438 h 2007826"/>
              <a:gd name="connsiteX11993" fmla="*/ 9046178 w 12192000"/>
              <a:gd name="connsiteY11993" fmla="*/ 257200 h 2007826"/>
              <a:gd name="connsiteX11994" fmla="*/ 9081325 w 12192000"/>
              <a:gd name="connsiteY11994" fmla="*/ 265440 h 2007826"/>
              <a:gd name="connsiteX11995" fmla="*/ 9082516 w 12192000"/>
              <a:gd name="connsiteY11995" fmla="*/ 261058 h 2007826"/>
              <a:gd name="connsiteX11996" fmla="*/ 9142381 w 12192000"/>
              <a:gd name="connsiteY11996" fmla="*/ 273537 h 2007826"/>
              <a:gd name="connsiteX11997" fmla="*/ 9146381 w 12192000"/>
              <a:gd name="connsiteY11997" fmla="*/ 270441 h 2007826"/>
              <a:gd name="connsiteX11998" fmla="*/ 9153144 w 12192000"/>
              <a:gd name="connsiteY11998" fmla="*/ 275014 h 2007826"/>
              <a:gd name="connsiteX11999" fmla="*/ 9174670 w 12192000"/>
              <a:gd name="connsiteY11999" fmla="*/ 275681 h 2007826"/>
              <a:gd name="connsiteX12000" fmla="*/ 9207865 w 12192000"/>
              <a:gd name="connsiteY12000" fmla="*/ 282206 h 2007826"/>
              <a:gd name="connsiteX12001" fmla="*/ 9212913 w 12192000"/>
              <a:gd name="connsiteY12001" fmla="*/ 282015 h 2007826"/>
              <a:gd name="connsiteX12002" fmla="*/ 9270254 w 12192000"/>
              <a:gd name="connsiteY12002" fmla="*/ 293923 h 2007826"/>
              <a:gd name="connsiteX12003" fmla="*/ 9274540 w 12192000"/>
              <a:gd name="connsiteY12003" fmla="*/ 290350 h 2007826"/>
              <a:gd name="connsiteX12004" fmla="*/ 9308068 w 12192000"/>
              <a:gd name="connsiteY12004" fmla="*/ 296971 h 2007826"/>
              <a:gd name="connsiteX12005" fmla="*/ 9341977 w 12192000"/>
              <a:gd name="connsiteY12005" fmla="*/ 301829 h 2007826"/>
              <a:gd name="connsiteX12006" fmla="*/ 9365932 w 12192000"/>
              <a:gd name="connsiteY12006" fmla="*/ 305687 h 2007826"/>
              <a:gd name="connsiteX12007" fmla="*/ 9393793 w 12192000"/>
              <a:gd name="connsiteY12007" fmla="*/ 309164 h 2007826"/>
              <a:gd name="connsiteX12008" fmla="*/ 9426416 w 12192000"/>
              <a:gd name="connsiteY12008" fmla="*/ 317071 h 2007826"/>
              <a:gd name="connsiteX12009" fmla="*/ 9432131 w 12192000"/>
              <a:gd name="connsiteY12009" fmla="*/ 315642 h 2007826"/>
              <a:gd name="connsiteX12010" fmla="*/ 9456420 w 12192000"/>
              <a:gd name="connsiteY12010" fmla="*/ 320071 h 2007826"/>
              <a:gd name="connsiteX12011" fmla="*/ 9489329 w 12192000"/>
              <a:gd name="connsiteY12011" fmla="*/ 326406 h 2007826"/>
              <a:gd name="connsiteX12012" fmla="*/ 9513141 w 12192000"/>
              <a:gd name="connsiteY12012" fmla="*/ 330979 h 2007826"/>
              <a:gd name="connsiteX12013" fmla="*/ 9543907 w 12192000"/>
              <a:gd name="connsiteY12013" fmla="*/ 336932 h 2007826"/>
              <a:gd name="connsiteX12014" fmla="*/ 9544145 w 12192000"/>
              <a:gd name="connsiteY12014" fmla="*/ 332217 h 2007826"/>
              <a:gd name="connsiteX12015" fmla="*/ 9656064 w 12192000"/>
              <a:gd name="connsiteY12015" fmla="*/ 354317 h 2007826"/>
              <a:gd name="connsiteX12016" fmla="*/ 9684305 w 12192000"/>
              <a:gd name="connsiteY12016" fmla="*/ 359080 h 2007826"/>
              <a:gd name="connsiteX12017" fmla="*/ 9986344 w 12192000"/>
              <a:gd name="connsiteY12017" fmla="*/ 412378 h 2007826"/>
              <a:gd name="connsiteX12018" fmla="*/ 10065591 w 12192000"/>
              <a:gd name="connsiteY12018" fmla="*/ 430191 h 2007826"/>
              <a:gd name="connsiteX12019" fmla="*/ 10072354 w 12192000"/>
              <a:gd name="connsiteY12019" fmla="*/ 427286 h 2007826"/>
              <a:gd name="connsiteX12020" fmla="*/ 10155222 w 12192000"/>
              <a:gd name="connsiteY12020" fmla="*/ 443385 h 2007826"/>
              <a:gd name="connsiteX12021" fmla="*/ 10153364 w 12192000"/>
              <a:gd name="connsiteY12021" fmla="*/ 470438 h 2007826"/>
              <a:gd name="connsiteX12022" fmla="*/ 10144934 w 12192000"/>
              <a:gd name="connsiteY12022" fmla="*/ 470486 h 2007826"/>
              <a:gd name="connsiteX12023" fmla="*/ 10140458 w 12192000"/>
              <a:gd name="connsiteY12023" fmla="*/ 446385 h 2007826"/>
              <a:gd name="connsiteX12024" fmla="*/ 10141696 w 12192000"/>
              <a:gd name="connsiteY12024" fmla="*/ 465485 h 2007826"/>
              <a:gd name="connsiteX12025" fmla="*/ 10127218 w 12192000"/>
              <a:gd name="connsiteY12025" fmla="*/ 466580 h 2007826"/>
              <a:gd name="connsiteX12026" fmla="*/ 10135886 w 12192000"/>
              <a:gd name="connsiteY12026" fmla="*/ 458054 h 2007826"/>
              <a:gd name="connsiteX12027" fmla="*/ 10125836 w 12192000"/>
              <a:gd name="connsiteY12027" fmla="*/ 450862 h 2007826"/>
              <a:gd name="connsiteX12028" fmla="*/ 10125075 w 12192000"/>
              <a:gd name="connsiteY12028" fmla="*/ 469867 h 2007826"/>
              <a:gd name="connsiteX12029" fmla="*/ 10110692 w 12192000"/>
              <a:gd name="connsiteY12029" fmla="*/ 446004 h 2007826"/>
              <a:gd name="connsiteX12030" fmla="*/ 10115359 w 12192000"/>
              <a:gd name="connsiteY12030" fmla="*/ 461293 h 2007826"/>
              <a:gd name="connsiteX12031" fmla="*/ 10107263 w 12192000"/>
              <a:gd name="connsiteY12031" fmla="*/ 460865 h 2007826"/>
              <a:gd name="connsiteX12032" fmla="*/ 10098643 w 12192000"/>
              <a:gd name="connsiteY12032" fmla="*/ 444909 h 2007826"/>
              <a:gd name="connsiteX12033" fmla="*/ 10101501 w 12192000"/>
              <a:gd name="connsiteY12033" fmla="*/ 462436 h 2007826"/>
              <a:gd name="connsiteX12034" fmla="*/ 10088832 w 12192000"/>
              <a:gd name="connsiteY12034" fmla="*/ 456149 h 2007826"/>
              <a:gd name="connsiteX12035" fmla="*/ 10083165 w 12192000"/>
              <a:gd name="connsiteY12035" fmla="*/ 459579 h 2007826"/>
              <a:gd name="connsiteX12036" fmla="*/ 10080497 w 12192000"/>
              <a:gd name="connsiteY12036" fmla="*/ 445957 h 2007826"/>
              <a:gd name="connsiteX12037" fmla="*/ 10068068 w 12192000"/>
              <a:gd name="connsiteY12037" fmla="*/ 456911 h 2007826"/>
              <a:gd name="connsiteX12038" fmla="*/ 10067639 w 12192000"/>
              <a:gd name="connsiteY12038" fmla="*/ 447957 h 2007826"/>
              <a:gd name="connsiteX12039" fmla="*/ 10054494 w 12192000"/>
              <a:gd name="connsiteY12039" fmla="*/ 451767 h 2007826"/>
              <a:gd name="connsiteX12040" fmla="*/ 10052876 w 12192000"/>
              <a:gd name="connsiteY12040" fmla="*/ 440146 h 2007826"/>
              <a:gd name="connsiteX12041" fmla="*/ 10049970 w 12192000"/>
              <a:gd name="connsiteY12041" fmla="*/ 439860 h 2007826"/>
              <a:gd name="connsiteX12042" fmla="*/ 10047160 w 12192000"/>
              <a:gd name="connsiteY12042" fmla="*/ 451339 h 2007826"/>
              <a:gd name="connsiteX12043" fmla="*/ 10022443 w 12192000"/>
              <a:gd name="connsiteY12043" fmla="*/ 447481 h 2007826"/>
              <a:gd name="connsiteX12044" fmla="*/ 10031540 w 12192000"/>
              <a:gd name="connsiteY12044" fmla="*/ 438431 h 2007826"/>
              <a:gd name="connsiteX12045" fmla="*/ 10022221 w 12192000"/>
              <a:gd name="connsiteY12045" fmla="*/ 439970 h 2007826"/>
              <a:gd name="connsiteX12046" fmla="*/ 10025681 w 12192000"/>
              <a:gd name="connsiteY12046" fmla="*/ 429620 h 2007826"/>
              <a:gd name="connsiteX12047" fmla="*/ 10020872 w 12192000"/>
              <a:gd name="connsiteY12047" fmla="*/ 440193 h 2007826"/>
              <a:gd name="connsiteX12048" fmla="*/ 10022221 w 12192000"/>
              <a:gd name="connsiteY12048" fmla="*/ 439970 h 2007826"/>
              <a:gd name="connsiteX12049" fmla="*/ 10020109 w 12192000"/>
              <a:gd name="connsiteY12049" fmla="*/ 446290 h 2007826"/>
              <a:gd name="connsiteX12050" fmla="*/ 10016251 w 12192000"/>
              <a:gd name="connsiteY12050" fmla="*/ 446338 h 2007826"/>
              <a:gd name="connsiteX12051" fmla="*/ 10015537 w 12192000"/>
              <a:gd name="connsiteY12051" fmla="*/ 436716 h 2007826"/>
              <a:gd name="connsiteX12052" fmla="*/ 10002965 w 12192000"/>
              <a:gd name="connsiteY12052" fmla="*/ 442956 h 2007826"/>
              <a:gd name="connsiteX12053" fmla="*/ 9997773 w 12192000"/>
              <a:gd name="connsiteY12053" fmla="*/ 428810 h 2007826"/>
              <a:gd name="connsiteX12054" fmla="*/ 9995535 w 12192000"/>
              <a:gd name="connsiteY12054" fmla="*/ 443670 h 2007826"/>
              <a:gd name="connsiteX12055" fmla="*/ 9983057 w 12192000"/>
              <a:gd name="connsiteY12055" fmla="*/ 421427 h 2007826"/>
              <a:gd name="connsiteX12056" fmla="*/ 9983819 w 12192000"/>
              <a:gd name="connsiteY12056" fmla="*/ 437193 h 2007826"/>
              <a:gd name="connsiteX12057" fmla="*/ 9971961 w 12192000"/>
              <a:gd name="connsiteY12057" fmla="*/ 437050 h 2007826"/>
              <a:gd name="connsiteX12058" fmla="*/ 9977866 w 12192000"/>
              <a:gd name="connsiteY12058" fmla="*/ 427667 h 2007826"/>
              <a:gd name="connsiteX12059" fmla="*/ 9974532 w 12192000"/>
              <a:gd name="connsiteY12059" fmla="*/ 427953 h 2007826"/>
              <a:gd name="connsiteX12060" fmla="*/ 9961482 w 12192000"/>
              <a:gd name="connsiteY12060" fmla="*/ 428619 h 2007826"/>
              <a:gd name="connsiteX12061" fmla="*/ 9949528 w 12192000"/>
              <a:gd name="connsiteY12061" fmla="*/ 433525 h 2007826"/>
              <a:gd name="connsiteX12062" fmla="*/ 9948053 w 12192000"/>
              <a:gd name="connsiteY12062" fmla="*/ 419284 h 2007826"/>
              <a:gd name="connsiteX12063" fmla="*/ 9940957 w 12192000"/>
              <a:gd name="connsiteY12063" fmla="*/ 432477 h 2007826"/>
              <a:gd name="connsiteX12064" fmla="*/ 9931480 w 12192000"/>
              <a:gd name="connsiteY12064" fmla="*/ 413235 h 2007826"/>
              <a:gd name="connsiteX12065" fmla="*/ 9930860 w 12192000"/>
              <a:gd name="connsiteY12065" fmla="*/ 428953 h 2007826"/>
              <a:gd name="connsiteX12066" fmla="*/ 9918287 w 12192000"/>
              <a:gd name="connsiteY12066" fmla="*/ 424142 h 2007826"/>
              <a:gd name="connsiteX12067" fmla="*/ 9925336 w 12192000"/>
              <a:gd name="connsiteY12067" fmla="*/ 422475 h 2007826"/>
              <a:gd name="connsiteX12068" fmla="*/ 9924573 w 12192000"/>
              <a:gd name="connsiteY12068" fmla="*/ 416712 h 2007826"/>
              <a:gd name="connsiteX12069" fmla="*/ 9911715 w 12192000"/>
              <a:gd name="connsiteY12069" fmla="*/ 428572 h 2007826"/>
              <a:gd name="connsiteX12070" fmla="*/ 9907904 w 12192000"/>
              <a:gd name="connsiteY12070" fmla="*/ 410901 h 2007826"/>
              <a:gd name="connsiteX12071" fmla="*/ 9905286 w 12192000"/>
              <a:gd name="connsiteY12071" fmla="*/ 422761 h 2007826"/>
              <a:gd name="connsiteX12072" fmla="*/ 9896856 w 12192000"/>
              <a:gd name="connsiteY12072" fmla="*/ 422761 h 2007826"/>
              <a:gd name="connsiteX12073" fmla="*/ 9895332 w 12192000"/>
              <a:gd name="connsiteY12073" fmla="*/ 404281 h 2007826"/>
              <a:gd name="connsiteX12074" fmla="*/ 9892712 w 12192000"/>
              <a:gd name="connsiteY12074" fmla="*/ 404423 h 2007826"/>
              <a:gd name="connsiteX12075" fmla="*/ 9891426 w 12192000"/>
              <a:gd name="connsiteY12075" fmla="*/ 423666 h 2007826"/>
              <a:gd name="connsiteX12076" fmla="*/ 9881758 w 12192000"/>
              <a:gd name="connsiteY12076" fmla="*/ 416998 h 2007826"/>
              <a:gd name="connsiteX12077" fmla="*/ 9879425 w 12192000"/>
              <a:gd name="connsiteY12077" fmla="*/ 403090 h 2007826"/>
              <a:gd name="connsiteX12078" fmla="*/ 9878806 w 12192000"/>
              <a:gd name="connsiteY12078" fmla="*/ 418093 h 2007826"/>
              <a:gd name="connsiteX12079" fmla="*/ 9867138 w 12192000"/>
              <a:gd name="connsiteY12079" fmla="*/ 417998 h 2007826"/>
              <a:gd name="connsiteX12080" fmla="*/ 9873567 w 12192000"/>
              <a:gd name="connsiteY12080" fmla="*/ 408996 h 2007826"/>
              <a:gd name="connsiteX12081" fmla="*/ 9868233 w 12192000"/>
              <a:gd name="connsiteY12081" fmla="*/ 407186 h 2007826"/>
              <a:gd name="connsiteX12082" fmla="*/ 9866471 w 12192000"/>
              <a:gd name="connsiteY12082" fmla="*/ 412949 h 2007826"/>
              <a:gd name="connsiteX12083" fmla="*/ 9858518 w 12192000"/>
              <a:gd name="connsiteY12083" fmla="*/ 415521 h 2007826"/>
              <a:gd name="connsiteX12084" fmla="*/ 9856089 w 12192000"/>
              <a:gd name="connsiteY12084" fmla="*/ 402995 h 2007826"/>
              <a:gd name="connsiteX12085" fmla="*/ 9853326 w 12192000"/>
              <a:gd name="connsiteY12085" fmla="*/ 413140 h 2007826"/>
              <a:gd name="connsiteX12086" fmla="*/ 9844421 w 12192000"/>
              <a:gd name="connsiteY12086" fmla="*/ 413283 h 2007826"/>
              <a:gd name="connsiteX12087" fmla="*/ 9843611 w 12192000"/>
              <a:gd name="connsiteY12087" fmla="*/ 400804 h 2007826"/>
              <a:gd name="connsiteX12088" fmla="*/ 9837800 w 12192000"/>
              <a:gd name="connsiteY12088" fmla="*/ 409758 h 2007826"/>
              <a:gd name="connsiteX12089" fmla="*/ 9829086 w 12192000"/>
              <a:gd name="connsiteY12089" fmla="*/ 408281 h 2007826"/>
              <a:gd name="connsiteX12090" fmla="*/ 9828943 w 12192000"/>
              <a:gd name="connsiteY12090" fmla="*/ 399041 h 2007826"/>
              <a:gd name="connsiteX12091" fmla="*/ 9825276 w 12192000"/>
              <a:gd name="connsiteY12091" fmla="*/ 408567 h 2007826"/>
              <a:gd name="connsiteX12092" fmla="*/ 9814751 w 12192000"/>
              <a:gd name="connsiteY12092" fmla="*/ 408424 h 2007826"/>
              <a:gd name="connsiteX12093" fmla="*/ 9821275 w 12192000"/>
              <a:gd name="connsiteY12093" fmla="*/ 399232 h 2007826"/>
              <a:gd name="connsiteX12094" fmla="*/ 9816465 w 12192000"/>
              <a:gd name="connsiteY12094" fmla="*/ 398470 h 2007826"/>
              <a:gd name="connsiteX12095" fmla="*/ 9806369 w 12192000"/>
              <a:gd name="connsiteY12095" fmla="*/ 409806 h 2007826"/>
              <a:gd name="connsiteX12096" fmla="*/ 9805369 w 12192000"/>
              <a:gd name="connsiteY12096" fmla="*/ 394898 h 2007826"/>
              <a:gd name="connsiteX12097" fmla="*/ 9803415 w 12192000"/>
              <a:gd name="connsiteY12097" fmla="*/ 395088 h 2007826"/>
              <a:gd name="connsiteX12098" fmla="*/ 9792557 w 12192000"/>
              <a:gd name="connsiteY12098" fmla="*/ 405043 h 2007826"/>
              <a:gd name="connsiteX12099" fmla="*/ 9789843 w 12192000"/>
              <a:gd name="connsiteY12099" fmla="*/ 390039 h 2007826"/>
              <a:gd name="connsiteX12100" fmla="*/ 9785890 w 12192000"/>
              <a:gd name="connsiteY12100" fmla="*/ 404519 h 2007826"/>
              <a:gd name="connsiteX12101" fmla="*/ 9776603 w 12192000"/>
              <a:gd name="connsiteY12101" fmla="*/ 398184 h 2007826"/>
              <a:gd name="connsiteX12102" fmla="*/ 9777460 w 12192000"/>
              <a:gd name="connsiteY12102" fmla="*/ 384895 h 2007826"/>
              <a:gd name="connsiteX12103" fmla="*/ 9772840 w 12192000"/>
              <a:gd name="connsiteY12103" fmla="*/ 385562 h 2007826"/>
              <a:gd name="connsiteX12104" fmla="*/ 9774222 w 12192000"/>
              <a:gd name="connsiteY12104" fmla="*/ 398327 h 2007826"/>
              <a:gd name="connsiteX12105" fmla="*/ 9760457 w 12192000"/>
              <a:gd name="connsiteY12105" fmla="*/ 400089 h 2007826"/>
              <a:gd name="connsiteX12106" fmla="*/ 9769221 w 12192000"/>
              <a:gd name="connsiteY12106" fmla="*/ 391230 h 2007826"/>
              <a:gd name="connsiteX12107" fmla="*/ 9761125 w 12192000"/>
              <a:gd name="connsiteY12107" fmla="*/ 387086 h 2007826"/>
              <a:gd name="connsiteX12108" fmla="*/ 9754743 w 12192000"/>
              <a:gd name="connsiteY12108" fmla="*/ 401232 h 2007826"/>
              <a:gd name="connsiteX12109" fmla="*/ 9751599 w 12192000"/>
              <a:gd name="connsiteY12109" fmla="*/ 383657 h 2007826"/>
              <a:gd name="connsiteX12110" fmla="*/ 9749552 w 12192000"/>
              <a:gd name="connsiteY12110" fmla="*/ 394231 h 2007826"/>
              <a:gd name="connsiteX12111" fmla="*/ 9740694 w 12192000"/>
              <a:gd name="connsiteY12111" fmla="*/ 394088 h 2007826"/>
              <a:gd name="connsiteX12112" fmla="*/ 9735883 w 12192000"/>
              <a:gd name="connsiteY12112" fmla="*/ 382895 h 2007826"/>
              <a:gd name="connsiteX12113" fmla="*/ 9734454 w 12192000"/>
              <a:gd name="connsiteY12113" fmla="*/ 393993 h 2007826"/>
              <a:gd name="connsiteX12114" fmla="*/ 9708213 w 12192000"/>
              <a:gd name="connsiteY12114" fmla="*/ 385800 h 2007826"/>
              <a:gd name="connsiteX12115" fmla="*/ 9715595 w 12192000"/>
              <a:gd name="connsiteY12115" fmla="*/ 384467 h 2007826"/>
              <a:gd name="connsiteX12116" fmla="*/ 9715309 w 12192000"/>
              <a:gd name="connsiteY12116" fmla="*/ 378513 h 2007826"/>
              <a:gd name="connsiteX12117" fmla="*/ 9701260 w 12192000"/>
              <a:gd name="connsiteY12117" fmla="*/ 390754 h 2007826"/>
              <a:gd name="connsiteX12118" fmla="*/ 9701117 w 12192000"/>
              <a:gd name="connsiteY12118" fmla="*/ 375322 h 2007826"/>
              <a:gd name="connsiteX12119" fmla="*/ 9697926 w 12192000"/>
              <a:gd name="connsiteY12119" fmla="*/ 375179 h 2007826"/>
              <a:gd name="connsiteX12120" fmla="*/ 9683781 w 12192000"/>
              <a:gd name="connsiteY12120" fmla="*/ 375417 h 2007826"/>
              <a:gd name="connsiteX12121" fmla="*/ 9661255 w 12192000"/>
              <a:gd name="connsiteY12121" fmla="*/ 378608 h 2007826"/>
              <a:gd name="connsiteX12122" fmla="*/ 9660826 w 12192000"/>
              <a:gd name="connsiteY12122" fmla="*/ 369178 h 2007826"/>
              <a:gd name="connsiteX12123" fmla="*/ 9649729 w 12192000"/>
              <a:gd name="connsiteY12123" fmla="*/ 381942 h 2007826"/>
              <a:gd name="connsiteX12124" fmla="*/ 9647872 w 12192000"/>
              <a:gd name="connsiteY12124" fmla="*/ 363891 h 2007826"/>
              <a:gd name="connsiteX12125" fmla="*/ 9642300 w 12192000"/>
              <a:gd name="connsiteY12125" fmla="*/ 376274 h 2007826"/>
              <a:gd name="connsiteX12126" fmla="*/ 9631918 w 12192000"/>
              <a:gd name="connsiteY12126" fmla="*/ 364796 h 2007826"/>
              <a:gd name="connsiteX12127" fmla="*/ 9628393 w 12192000"/>
              <a:gd name="connsiteY12127" fmla="*/ 376465 h 2007826"/>
              <a:gd name="connsiteX12128" fmla="*/ 9618726 w 12192000"/>
              <a:gd name="connsiteY12128" fmla="*/ 370702 h 2007826"/>
              <a:gd name="connsiteX12129" fmla="*/ 9597009 w 12192000"/>
              <a:gd name="connsiteY12129" fmla="*/ 370035 h 2007826"/>
              <a:gd name="connsiteX12130" fmla="*/ 9589913 w 12192000"/>
              <a:gd name="connsiteY12130" fmla="*/ 350507 h 2007826"/>
              <a:gd name="connsiteX12131" fmla="*/ 9592151 w 12192000"/>
              <a:gd name="connsiteY12131" fmla="*/ 365653 h 2007826"/>
              <a:gd name="connsiteX12132" fmla="*/ 9581817 w 12192000"/>
              <a:gd name="connsiteY12132" fmla="*/ 365605 h 2007826"/>
              <a:gd name="connsiteX12133" fmla="*/ 9584531 w 12192000"/>
              <a:gd name="connsiteY12133" fmla="*/ 356079 h 2007826"/>
              <a:gd name="connsiteX12134" fmla="*/ 9577911 w 12192000"/>
              <a:gd name="connsiteY12134" fmla="*/ 356079 h 2007826"/>
              <a:gd name="connsiteX12135" fmla="*/ 9576863 w 12192000"/>
              <a:gd name="connsiteY12135" fmla="*/ 365748 h 2007826"/>
              <a:gd name="connsiteX12136" fmla="*/ 9567100 w 12192000"/>
              <a:gd name="connsiteY12136" fmla="*/ 365558 h 2007826"/>
              <a:gd name="connsiteX12137" fmla="*/ 9573768 w 12192000"/>
              <a:gd name="connsiteY12137" fmla="*/ 356175 h 2007826"/>
              <a:gd name="connsiteX12138" fmla="*/ 9567195 w 12192000"/>
              <a:gd name="connsiteY12138" fmla="*/ 355889 h 2007826"/>
              <a:gd name="connsiteX12139" fmla="*/ 9568529 w 12192000"/>
              <a:gd name="connsiteY12139" fmla="*/ 361557 h 2007826"/>
              <a:gd name="connsiteX12140" fmla="*/ 9558480 w 12192000"/>
              <a:gd name="connsiteY12140" fmla="*/ 361128 h 2007826"/>
              <a:gd name="connsiteX12141" fmla="*/ 9558194 w 12192000"/>
              <a:gd name="connsiteY12141" fmla="*/ 350697 h 2007826"/>
              <a:gd name="connsiteX12142" fmla="*/ 9553718 w 12192000"/>
              <a:gd name="connsiteY12142" fmla="*/ 350316 h 2007826"/>
              <a:gd name="connsiteX12143" fmla="*/ 9553384 w 12192000"/>
              <a:gd name="connsiteY12143" fmla="*/ 360842 h 2007826"/>
              <a:gd name="connsiteX12144" fmla="*/ 9544574 w 12192000"/>
              <a:gd name="connsiteY12144" fmla="*/ 360842 h 2007826"/>
              <a:gd name="connsiteX12145" fmla="*/ 9542621 w 12192000"/>
              <a:gd name="connsiteY12145" fmla="*/ 340647 h 2007826"/>
              <a:gd name="connsiteX12146" fmla="*/ 9537430 w 12192000"/>
              <a:gd name="connsiteY12146" fmla="*/ 360604 h 2007826"/>
              <a:gd name="connsiteX12147" fmla="*/ 9525381 w 12192000"/>
              <a:gd name="connsiteY12147" fmla="*/ 342934 h 2007826"/>
              <a:gd name="connsiteX12148" fmla="*/ 9524809 w 12192000"/>
              <a:gd name="connsiteY12148" fmla="*/ 356175 h 2007826"/>
              <a:gd name="connsiteX12149" fmla="*/ 9515713 w 12192000"/>
              <a:gd name="connsiteY12149" fmla="*/ 356127 h 2007826"/>
              <a:gd name="connsiteX12150" fmla="*/ 9520618 w 12192000"/>
              <a:gd name="connsiteY12150" fmla="*/ 345315 h 2007826"/>
              <a:gd name="connsiteX12151" fmla="*/ 9505950 w 12192000"/>
              <a:gd name="connsiteY12151" fmla="*/ 357127 h 2007826"/>
              <a:gd name="connsiteX12152" fmla="*/ 9505950 w 12192000"/>
              <a:gd name="connsiteY12152" fmla="*/ 341743 h 2007826"/>
              <a:gd name="connsiteX12153" fmla="*/ 9501473 w 12192000"/>
              <a:gd name="connsiteY12153" fmla="*/ 341791 h 2007826"/>
              <a:gd name="connsiteX12154" fmla="*/ 9500901 w 12192000"/>
              <a:gd name="connsiteY12154" fmla="*/ 351364 h 2007826"/>
              <a:gd name="connsiteX12155" fmla="*/ 9492948 w 12192000"/>
              <a:gd name="connsiteY12155" fmla="*/ 351269 h 2007826"/>
              <a:gd name="connsiteX12156" fmla="*/ 9488376 w 12192000"/>
              <a:gd name="connsiteY12156" fmla="*/ 338456 h 2007826"/>
              <a:gd name="connsiteX12157" fmla="*/ 9485471 w 12192000"/>
              <a:gd name="connsiteY12157" fmla="*/ 353460 h 2007826"/>
              <a:gd name="connsiteX12158" fmla="*/ 9472279 w 12192000"/>
              <a:gd name="connsiteY12158" fmla="*/ 330836 h 2007826"/>
              <a:gd name="connsiteX12159" fmla="*/ 9478042 w 12192000"/>
              <a:gd name="connsiteY12159" fmla="*/ 346744 h 2007826"/>
              <a:gd name="connsiteX12160" fmla="*/ 9453515 w 12192000"/>
              <a:gd name="connsiteY12160" fmla="*/ 346315 h 2007826"/>
              <a:gd name="connsiteX12161" fmla="*/ 9453610 w 12192000"/>
              <a:gd name="connsiteY12161" fmla="*/ 333503 h 2007826"/>
              <a:gd name="connsiteX12162" fmla="*/ 9439894 w 12192000"/>
              <a:gd name="connsiteY12162" fmla="*/ 343410 h 2007826"/>
              <a:gd name="connsiteX12163" fmla="*/ 9438942 w 12192000"/>
              <a:gd name="connsiteY12163" fmla="*/ 329359 h 2007826"/>
              <a:gd name="connsiteX12164" fmla="*/ 9426797 w 12192000"/>
              <a:gd name="connsiteY12164" fmla="*/ 343696 h 2007826"/>
              <a:gd name="connsiteX12165" fmla="*/ 9428368 w 12192000"/>
              <a:gd name="connsiteY12165" fmla="*/ 330121 h 2007826"/>
              <a:gd name="connsiteX12166" fmla="*/ 9416177 w 12192000"/>
              <a:gd name="connsiteY12166" fmla="*/ 342362 h 2007826"/>
              <a:gd name="connsiteX12167" fmla="*/ 9415224 w 12192000"/>
              <a:gd name="connsiteY12167" fmla="*/ 327549 h 2007826"/>
              <a:gd name="connsiteX12168" fmla="*/ 9410890 w 12192000"/>
              <a:gd name="connsiteY12168" fmla="*/ 327263 h 2007826"/>
              <a:gd name="connsiteX12169" fmla="*/ 9410271 w 12192000"/>
              <a:gd name="connsiteY12169" fmla="*/ 338266 h 2007826"/>
              <a:gd name="connsiteX12170" fmla="*/ 9398079 w 12192000"/>
              <a:gd name="connsiteY12170" fmla="*/ 322977 h 2007826"/>
              <a:gd name="connsiteX12171" fmla="*/ 9395936 w 12192000"/>
              <a:gd name="connsiteY12171" fmla="*/ 337933 h 2007826"/>
              <a:gd name="connsiteX12172" fmla="*/ 9363313 w 12192000"/>
              <a:gd name="connsiteY12172" fmla="*/ 331836 h 2007826"/>
              <a:gd name="connsiteX12173" fmla="*/ 9362360 w 12192000"/>
              <a:gd name="connsiteY12173" fmla="*/ 315832 h 2007826"/>
              <a:gd name="connsiteX12174" fmla="*/ 9356645 w 12192000"/>
              <a:gd name="connsiteY12174" fmla="*/ 327359 h 2007826"/>
              <a:gd name="connsiteX12175" fmla="*/ 9349168 w 12192000"/>
              <a:gd name="connsiteY12175" fmla="*/ 327597 h 2007826"/>
              <a:gd name="connsiteX12176" fmla="*/ 9348835 w 12192000"/>
              <a:gd name="connsiteY12176" fmla="*/ 319786 h 2007826"/>
              <a:gd name="connsiteX12177" fmla="*/ 9331928 w 12192000"/>
              <a:gd name="connsiteY12177" fmla="*/ 329502 h 2007826"/>
              <a:gd name="connsiteX12178" fmla="*/ 9340405 w 12192000"/>
              <a:gd name="connsiteY12178" fmla="*/ 319595 h 2007826"/>
              <a:gd name="connsiteX12179" fmla="*/ 9331533 w 12192000"/>
              <a:gd name="connsiteY12179" fmla="*/ 321396 h 2007826"/>
              <a:gd name="connsiteX12180" fmla="*/ 9334024 w 12192000"/>
              <a:gd name="connsiteY12180" fmla="*/ 310926 h 2007826"/>
              <a:gd name="connsiteX12181" fmla="*/ 9330547 w 12192000"/>
              <a:gd name="connsiteY12181" fmla="*/ 321596 h 2007826"/>
              <a:gd name="connsiteX12182" fmla="*/ 9331533 w 12192000"/>
              <a:gd name="connsiteY12182" fmla="*/ 321396 h 2007826"/>
              <a:gd name="connsiteX12183" fmla="*/ 9329118 w 12192000"/>
              <a:gd name="connsiteY12183" fmla="*/ 331550 h 2007826"/>
              <a:gd name="connsiteX12184" fmla="*/ 9322832 w 12192000"/>
              <a:gd name="connsiteY12184" fmla="*/ 315689 h 2007826"/>
              <a:gd name="connsiteX12185" fmla="*/ 9308497 w 12192000"/>
              <a:gd name="connsiteY12185" fmla="*/ 308688 h 2007826"/>
              <a:gd name="connsiteX12186" fmla="*/ 9305592 w 12192000"/>
              <a:gd name="connsiteY12186" fmla="*/ 323596 h 2007826"/>
              <a:gd name="connsiteX12187" fmla="*/ 9272492 w 12192000"/>
              <a:gd name="connsiteY12187" fmla="*/ 317261 h 2007826"/>
              <a:gd name="connsiteX12188" fmla="*/ 9272540 w 12192000"/>
              <a:gd name="connsiteY12188" fmla="*/ 303592 h 2007826"/>
              <a:gd name="connsiteX12189" fmla="*/ 9266443 w 12192000"/>
              <a:gd name="connsiteY12189" fmla="*/ 303687 h 2007826"/>
              <a:gd name="connsiteX12190" fmla="*/ 9267682 w 12192000"/>
              <a:gd name="connsiteY12190" fmla="*/ 314880 h 2007826"/>
              <a:gd name="connsiteX12191" fmla="*/ 9254966 w 12192000"/>
              <a:gd name="connsiteY12191" fmla="*/ 307450 h 2007826"/>
              <a:gd name="connsiteX12192" fmla="*/ 9234154 w 12192000"/>
              <a:gd name="connsiteY12192" fmla="*/ 313356 h 2007826"/>
              <a:gd name="connsiteX12193" fmla="*/ 9234011 w 12192000"/>
              <a:gd name="connsiteY12193" fmla="*/ 298829 h 2007826"/>
              <a:gd name="connsiteX12194" fmla="*/ 9230582 w 12192000"/>
              <a:gd name="connsiteY12194" fmla="*/ 299019 h 2007826"/>
              <a:gd name="connsiteX12195" fmla="*/ 9230725 w 12192000"/>
              <a:gd name="connsiteY12195" fmla="*/ 309926 h 2007826"/>
              <a:gd name="connsiteX12196" fmla="*/ 9217104 w 12192000"/>
              <a:gd name="connsiteY12196" fmla="*/ 303115 h 2007826"/>
              <a:gd name="connsiteX12197" fmla="*/ 9203388 w 12192000"/>
              <a:gd name="connsiteY12197" fmla="*/ 304782 h 2007826"/>
              <a:gd name="connsiteX12198" fmla="*/ 9168336 w 12192000"/>
              <a:gd name="connsiteY12198" fmla="*/ 303639 h 2007826"/>
              <a:gd name="connsiteX12199" fmla="*/ 9164812 w 12192000"/>
              <a:gd name="connsiteY12199" fmla="*/ 284349 h 2007826"/>
              <a:gd name="connsiteX12200" fmla="*/ 9164573 w 12192000"/>
              <a:gd name="connsiteY12200" fmla="*/ 298971 h 2007826"/>
              <a:gd name="connsiteX12201" fmla="*/ 9144095 w 12192000"/>
              <a:gd name="connsiteY12201" fmla="*/ 298305 h 2007826"/>
              <a:gd name="connsiteX12202" fmla="*/ 9141523 w 12192000"/>
              <a:gd name="connsiteY12202" fmla="*/ 284873 h 2007826"/>
              <a:gd name="connsiteX12203" fmla="*/ 9140619 w 12192000"/>
              <a:gd name="connsiteY12203" fmla="*/ 295066 h 2007826"/>
              <a:gd name="connsiteX12204" fmla="*/ 9128712 w 12192000"/>
              <a:gd name="connsiteY12204" fmla="*/ 279872 h 2007826"/>
              <a:gd name="connsiteX12205" fmla="*/ 9125854 w 12192000"/>
              <a:gd name="connsiteY12205" fmla="*/ 279539 h 2007826"/>
              <a:gd name="connsiteX12206" fmla="*/ 9124617 w 12192000"/>
              <a:gd name="connsiteY12206" fmla="*/ 294351 h 2007826"/>
              <a:gd name="connsiteX12207" fmla="*/ 9107853 w 12192000"/>
              <a:gd name="connsiteY12207" fmla="*/ 292780 h 2007826"/>
              <a:gd name="connsiteX12208" fmla="*/ 9090993 w 12192000"/>
              <a:gd name="connsiteY12208" fmla="*/ 288398 h 2007826"/>
              <a:gd name="connsiteX12209" fmla="*/ 9091374 w 12192000"/>
              <a:gd name="connsiteY12209" fmla="*/ 275061 h 2007826"/>
              <a:gd name="connsiteX12210" fmla="*/ 9087421 w 12192000"/>
              <a:gd name="connsiteY12210" fmla="*/ 274918 h 2007826"/>
              <a:gd name="connsiteX12211" fmla="*/ 9074848 w 12192000"/>
              <a:gd name="connsiteY12211" fmla="*/ 285730 h 2007826"/>
              <a:gd name="connsiteX12212" fmla="*/ 9050750 w 12192000"/>
              <a:gd name="connsiteY12212" fmla="*/ 282063 h 2007826"/>
              <a:gd name="connsiteX12213" fmla="*/ 9039225 w 12192000"/>
              <a:gd name="connsiteY12213" fmla="*/ 285302 h 2007826"/>
              <a:gd name="connsiteX12214" fmla="*/ 9039225 w 12192000"/>
              <a:gd name="connsiteY12214" fmla="*/ 270251 h 2007826"/>
              <a:gd name="connsiteX12215" fmla="*/ 9034748 w 12192000"/>
              <a:gd name="connsiteY12215" fmla="*/ 270346 h 2007826"/>
              <a:gd name="connsiteX12216" fmla="*/ 9034176 w 12192000"/>
              <a:gd name="connsiteY12216" fmla="*/ 280586 h 2007826"/>
              <a:gd name="connsiteX12217" fmla="*/ 9002125 w 12192000"/>
              <a:gd name="connsiteY12217" fmla="*/ 274252 h 2007826"/>
              <a:gd name="connsiteX12218" fmla="*/ 8998315 w 12192000"/>
              <a:gd name="connsiteY12218" fmla="*/ 264392 h 2007826"/>
              <a:gd name="connsiteX12219" fmla="*/ 8995124 w 12192000"/>
              <a:gd name="connsiteY12219" fmla="*/ 275014 h 2007826"/>
              <a:gd name="connsiteX12220" fmla="*/ 8946261 w 12192000"/>
              <a:gd name="connsiteY12220" fmla="*/ 266583 h 2007826"/>
              <a:gd name="connsiteX12221" fmla="*/ 8908256 w 12192000"/>
              <a:gd name="connsiteY12221" fmla="*/ 260630 h 2007826"/>
              <a:gd name="connsiteX12222" fmla="*/ 8854678 w 12192000"/>
              <a:gd name="connsiteY12222" fmla="*/ 250437 h 2007826"/>
              <a:gd name="connsiteX12223" fmla="*/ 8841438 w 12192000"/>
              <a:gd name="connsiteY12223" fmla="*/ 251342 h 2007826"/>
              <a:gd name="connsiteX12224" fmla="*/ 8837818 w 12192000"/>
              <a:gd name="connsiteY12224" fmla="*/ 255057 h 2007826"/>
              <a:gd name="connsiteX12225" fmla="*/ 8817102 w 12192000"/>
              <a:gd name="connsiteY12225" fmla="*/ 246865 h 2007826"/>
              <a:gd name="connsiteX12226" fmla="*/ 8803624 w 12192000"/>
              <a:gd name="connsiteY12226" fmla="*/ 248675 h 2007826"/>
              <a:gd name="connsiteX12227" fmla="*/ 8741473 w 12192000"/>
              <a:gd name="connsiteY12227" fmla="*/ 237529 h 2007826"/>
              <a:gd name="connsiteX12228" fmla="*/ 8735425 w 12192000"/>
              <a:gd name="connsiteY12228" fmla="*/ 240435 h 2007826"/>
              <a:gd name="connsiteX12229" fmla="*/ 8707993 w 12192000"/>
              <a:gd name="connsiteY12229" fmla="*/ 235148 h 2007826"/>
              <a:gd name="connsiteX12230" fmla="*/ 8693896 w 12192000"/>
              <a:gd name="connsiteY12230" fmla="*/ 235052 h 2007826"/>
              <a:gd name="connsiteX12231" fmla="*/ 8672751 w 12192000"/>
              <a:gd name="connsiteY12231" fmla="*/ 227051 h 2007826"/>
              <a:gd name="connsiteX12232" fmla="*/ 8671798 w 12192000"/>
              <a:gd name="connsiteY12232" fmla="*/ 233052 h 2007826"/>
              <a:gd name="connsiteX12233" fmla="*/ 8663320 w 12192000"/>
              <a:gd name="connsiteY12233" fmla="*/ 227479 h 2007826"/>
              <a:gd name="connsiteX12234" fmla="*/ 8638984 w 12192000"/>
              <a:gd name="connsiteY12234" fmla="*/ 227479 h 2007826"/>
              <a:gd name="connsiteX12235" fmla="*/ 8638842 w 12192000"/>
              <a:gd name="connsiteY12235" fmla="*/ 213190 h 2007826"/>
              <a:gd name="connsiteX12236" fmla="*/ 8634936 w 12192000"/>
              <a:gd name="connsiteY12236" fmla="*/ 213143 h 2007826"/>
              <a:gd name="connsiteX12237" fmla="*/ 8634460 w 12192000"/>
              <a:gd name="connsiteY12237" fmla="*/ 228956 h 2007826"/>
              <a:gd name="connsiteX12238" fmla="*/ 8622506 w 12192000"/>
              <a:gd name="connsiteY12238" fmla="*/ 223526 h 2007826"/>
              <a:gd name="connsiteX12239" fmla="*/ 8599456 w 12192000"/>
              <a:gd name="connsiteY12239" fmla="*/ 218192 h 2007826"/>
              <a:gd name="connsiteX12240" fmla="*/ 8584263 w 12192000"/>
              <a:gd name="connsiteY12240" fmla="*/ 218906 h 2007826"/>
              <a:gd name="connsiteX12241" fmla="*/ 8558736 w 12192000"/>
              <a:gd name="connsiteY12241" fmla="*/ 213238 h 2007826"/>
              <a:gd name="connsiteX12242" fmla="*/ 8557165 w 12192000"/>
              <a:gd name="connsiteY12242" fmla="*/ 217906 h 2007826"/>
              <a:gd name="connsiteX12243" fmla="*/ 8474964 w 12192000"/>
              <a:gd name="connsiteY12243" fmla="*/ 207141 h 2007826"/>
              <a:gd name="connsiteX12244" fmla="*/ 8436912 w 12192000"/>
              <a:gd name="connsiteY12244" fmla="*/ 201997 h 2007826"/>
              <a:gd name="connsiteX12245" fmla="*/ 8398525 w 12192000"/>
              <a:gd name="connsiteY12245" fmla="*/ 197520 h 2007826"/>
              <a:gd name="connsiteX12246" fmla="*/ 8364807 w 12192000"/>
              <a:gd name="connsiteY12246" fmla="*/ 191424 h 2007826"/>
              <a:gd name="connsiteX12247" fmla="*/ 8360569 w 12192000"/>
              <a:gd name="connsiteY12247" fmla="*/ 193758 h 2007826"/>
              <a:gd name="connsiteX12248" fmla="*/ 8327469 w 12192000"/>
              <a:gd name="connsiteY12248" fmla="*/ 187709 h 2007826"/>
              <a:gd name="connsiteX12249" fmla="*/ 8322516 w 12192000"/>
              <a:gd name="connsiteY12249" fmla="*/ 188423 h 2007826"/>
              <a:gd name="connsiteX12250" fmla="*/ 8284321 w 12192000"/>
              <a:gd name="connsiteY12250" fmla="*/ 183565 h 2007826"/>
              <a:gd name="connsiteX12251" fmla="*/ 8237506 w 12192000"/>
              <a:gd name="connsiteY12251" fmla="*/ 176706 h 2007826"/>
              <a:gd name="connsiteX12252" fmla="*/ 8198644 w 12192000"/>
              <a:gd name="connsiteY12252" fmla="*/ 170610 h 2007826"/>
              <a:gd name="connsiteX12253" fmla="*/ 8194452 w 12192000"/>
              <a:gd name="connsiteY12253" fmla="*/ 172991 h 2007826"/>
              <a:gd name="connsiteX12254" fmla="*/ 8160639 w 12192000"/>
              <a:gd name="connsiteY12254" fmla="*/ 166942 h 2007826"/>
              <a:gd name="connsiteX12255" fmla="*/ 8125158 w 12192000"/>
              <a:gd name="connsiteY12255" fmla="*/ 165466 h 2007826"/>
              <a:gd name="connsiteX12256" fmla="*/ 8124492 w 12192000"/>
              <a:gd name="connsiteY12256" fmla="*/ 154987 h 2007826"/>
              <a:gd name="connsiteX12257" fmla="*/ 8117729 w 12192000"/>
              <a:gd name="connsiteY12257" fmla="*/ 162322 h 2007826"/>
              <a:gd name="connsiteX12258" fmla="*/ 8036099 w 12192000"/>
              <a:gd name="connsiteY12258" fmla="*/ 155368 h 2007826"/>
              <a:gd name="connsiteX12259" fmla="*/ 8032527 w 12192000"/>
              <a:gd name="connsiteY12259" fmla="*/ 149129 h 2007826"/>
              <a:gd name="connsiteX12260" fmla="*/ 7994237 w 12192000"/>
              <a:gd name="connsiteY12260" fmla="*/ 148795 h 2007826"/>
              <a:gd name="connsiteX12261" fmla="*/ 7803213 w 12192000"/>
              <a:gd name="connsiteY12261" fmla="*/ 129124 h 2007826"/>
              <a:gd name="connsiteX12262" fmla="*/ 7798879 w 12192000"/>
              <a:gd name="connsiteY12262" fmla="*/ 129981 h 2007826"/>
              <a:gd name="connsiteX12263" fmla="*/ 7751064 w 12192000"/>
              <a:gd name="connsiteY12263" fmla="*/ 124933 h 2007826"/>
              <a:gd name="connsiteX12264" fmla="*/ 7703582 w 12192000"/>
              <a:gd name="connsiteY12264" fmla="*/ 122123 h 2007826"/>
              <a:gd name="connsiteX12265" fmla="*/ 7652718 w 12192000"/>
              <a:gd name="connsiteY12265" fmla="*/ 115788 h 2007826"/>
              <a:gd name="connsiteX12266" fmla="*/ 7598568 w 12192000"/>
              <a:gd name="connsiteY12266" fmla="*/ 109263 h 2007826"/>
              <a:gd name="connsiteX12267" fmla="*/ 7546800 w 12192000"/>
              <a:gd name="connsiteY12267" fmla="*/ 105690 h 2007826"/>
              <a:gd name="connsiteX12268" fmla="*/ 7497461 w 12192000"/>
              <a:gd name="connsiteY12268" fmla="*/ 101880 h 2007826"/>
              <a:gd name="connsiteX12269" fmla="*/ 7436167 w 12192000"/>
              <a:gd name="connsiteY12269" fmla="*/ 96260 h 2007826"/>
              <a:gd name="connsiteX12270" fmla="*/ 7378922 w 12192000"/>
              <a:gd name="connsiteY12270" fmla="*/ 92116 h 2007826"/>
              <a:gd name="connsiteX12271" fmla="*/ 7312914 w 12192000"/>
              <a:gd name="connsiteY12271" fmla="*/ 88401 h 2007826"/>
              <a:gd name="connsiteX12272" fmla="*/ 7257811 w 12192000"/>
              <a:gd name="connsiteY12272" fmla="*/ 81209 h 2007826"/>
              <a:gd name="connsiteX12273" fmla="*/ 7251144 w 12192000"/>
              <a:gd name="connsiteY12273" fmla="*/ 83733 h 2007826"/>
              <a:gd name="connsiteX12274" fmla="*/ 7219902 w 12192000"/>
              <a:gd name="connsiteY12274" fmla="*/ 79827 h 2007826"/>
              <a:gd name="connsiteX12275" fmla="*/ 7162990 w 12192000"/>
              <a:gd name="connsiteY12275" fmla="*/ 75017 h 2007826"/>
              <a:gd name="connsiteX12276" fmla="*/ 7122652 w 12192000"/>
              <a:gd name="connsiteY12276" fmla="*/ 72111 h 2007826"/>
              <a:gd name="connsiteX12277" fmla="*/ 7091219 w 12192000"/>
              <a:gd name="connsiteY12277" fmla="*/ 70302 h 2007826"/>
              <a:gd name="connsiteX12278" fmla="*/ 7050452 w 12192000"/>
              <a:gd name="connsiteY12278" fmla="*/ 66777 h 2007826"/>
              <a:gd name="connsiteX12279" fmla="*/ 7027259 w 12192000"/>
              <a:gd name="connsiteY12279" fmla="*/ 66682 h 2007826"/>
              <a:gd name="connsiteX12280" fmla="*/ 7013067 w 12192000"/>
              <a:gd name="connsiteY12280" fmla="*/ 66825 h 2007826"/>
              <a:gd name="connsiteX12281" fmla="*/ 6993922 w 12192000"/>
              <a:gd name="connsiteY12281" fmla="*/ 67634 h 2007826"/>
              <a:gd name="connsiteX12282" fmla="*/ 6926723 w 12192000"/>
              <a:gd name="connsiteY12282" fmla="*/ 63681 h 2007826"/>
              <a:gd name="connsiteX12283" fmla="*/ 6845713 w 12192000"/>
              <a:gd name="connsiteY12283" fmla="*/ 57203 h 2007826"/>
              <a:gd name="connsiteX12284" fmla="*/ 6831711 w 12192000"/>
              <a:gd name="connsiteY12284" fmla="*/ 56537 h 2007826"/>
              <a:gd name="connsiteX12285" fmla="*/ 6755606 w 12192000"/>
              <a:gd name="connsiteY12285" fmla="*/ 54298 h 2007826"/>
              <a:gd name="connsiteX12286" fmla="*/ 6750700 w 12192000"/>
              <a:gd name="connsiteY12286" fmla="*/ 55393 h 2007826"/>
              <a:gd name="connsiteX12287" fmla="*/ 6734794 w 12192000"/>
              <a:gd name="connsiteY12287" fmla="*/ 56060 h 2007826"/>
              <a:gd name="connsiteX12288" fmla="*/ 6733317 w 12192000"/>
              <a:gd name="connsiteY12288" fmla="*/ 50535 h 2007826"/>
              <a:gd name="connsiteX12289" fmla="*/ 6727507 w 12192000"/>
              <a:gd name="connsiteY12289" fmla="*/ 53965 h 2007826"/>
              <a:gd name="connsiteX12290" fmla="*/ 6667690 w 12192000"/>
              <a:gd name="connsiteY12290" fmla="*/ 51202 h 2007826"/>
              <a:gd name="connsiteX12291" fmla="*/ 6600634 w 12192000"/>
              <a:gd name="connsiteY12291" fmla="*/ 46725 h 2007826"/>
              <a:gd name="connsiteX12292" fmla="*/ 6541007 w 12192000"/>
              <a:gd name="connsiteY12292" fmla="*/ 44153 h 2007826"/>
              <a:gd name="connsiteX12293" fmla="*/ 6525625 w 12192000"/>
              <a:gd name="connsiteY12293" fmla="*/ 41914 h 2007826"/>
              <a:gd name="connsiteX12294" fmla="*/ 6522434 w 12192000"/>
              <a:gd name="connsiteY12294" fmla="*/ 46582 h 2007826"/>
              <a:gd name="connsiteX12295" fmla="*/ 6483810 w 12192000"/>
              <a:gd name="connsiteY12295" fmla="*/ 45248 h 2007826"/>
              <a:gd name="connsiteX12296" fmla="*/ 6412230 w 12192000"/>
              <a:gd name="connsiteY12296" fmla="*/ 38056 h 2007826"/>
              <a:gd name="connsiteX12297" fmla="*/ 6388941 w 12192000"/>
              <a:gd name="connsiteY12297" fmla="*/ 36865 h 2007826"/>
              <a:gd name="connsiteX12298" fmla="*/ 6384036 w 12192000"/>
              <a:gd name="connsiteY12298" fmla="*/ 41819 h 2007826"/>
              <a:gd name="connsiteX12299" fmla="*/ 6354794 w 12192000"/>
              <a:gd name="connsiteY12299" fmla="*/ 40914 h 2007826"/>
              <a:gd name="connsiteX12300" fmla="*/ 6351317 w 12192000"/>
              <a:gd name="connsiteY12300" fmla="*/ 37247 h 2007826"/>
              <a:gd name="connsiteX12301" fmla="*/ 6346079 w 12192000"/>
              <a:gd name="connsiteY12301" fmla="*/ 41533 h 2007826"/>
              <a:gd name="connsiteX12302" fmla="*/ 6335458 w 12192000"/>
              <a:gd name="connsiteY12302" fmla="*/ 36199 h 2007826"/>
              <a:gd name="connsiteX12303" fmla="*/ 6333601 w 12192000"/>
              <a:gd name="connsiteY12303" fmla="*/ 41771 h 2007826"/>
              <a:gd name="connsiteX12304" fmla="*/ 6317742 w 12192000"/>
              <a:gd name="connsiteY12304" fmla="*/ 37961 h 2007826"/>
              <a:gd name="connsiteX12305" fmla="*/ 6293882 w 12192000"/>
              <a:gd name="connsiteY12305" fmla="*/ 39819 h 2007826"/>
              <a:gd name="connsiteX12306" fmla="*/ 6253257 w 12192000"/>
              <a:gd name="connsiteY12306" fmla="*/ 37056 h 2007826"/>
              <a:gd name="connsiteX12307" fmla="*/ 6191059 w 12192000"/>
              <a:gd name="connsiteY12307" fmla="*/ 36342 h 2007826"/>
              <a:gd name="connsiteX12308" fmla="*/ 6183487 w 12192000"/>
              <a:gd name="connsiteY12308" fmla="*/ 31817 h 2007826"/>
              <a:gd name="connsiteX12309" fmla="*/ 6178105 w 12192000"/>
              <a:gd name="connsiteY12309" fmla="*/ 38247 h 2007826"/>
              <a:gd name="connsiteX12310" fmla="*/ 6175772 w 12192000"/>
              <a:gd name="connsiteY12310" fmla="*/ 31340 h 2007826"/>
              <a:gd name="connsiteX12311" fmla="*/ 6164913 w 12192000"/>
              <a:gd name="connsiteY12311" fmla="*/ 36913 h 2007826"/>
              <a:gd name="connsiteX12312" fmla="*/ 6160817 w 12192000"/>
              <a:gd name="connsiteY12312" fmla="*/ 32579 h 2007826"/>
              <a:gd name="connsiteX12313" fmla="*/ 6156007 w 12192000"/>
              <a:gd name="connsiteY12313" fmla="*/ 35865 h 2007826"/>
              <a:gd name="connsiteX12314" fmla="*/ 6117050 w 12192000"/>
              <a:gd name="connsiteY12314" fmla="*/ 36961 h 2007826"/>
              <a:gd name="connsiteX12315" fmla="*/ 6108192 w 12192000"/>
              <a:gd name="connsiteY12315" fmla="*/ 32769 h 2007826"/>
              <a:gd name="connsiteX12316" fmla="*/ 6088239 w 12192000"/>
              <a:gd name="connsiteY12316" fmla="*/ 35198 h 2007826"/>
              <a:gd name="connsiteX12317" fmla="*/ 6083763 w 12192000"/>
              <a:gd name="connsiteY12317" fmla="*/ 32198 h 2007826"/>
              <a:gd name="connsiteX12318" fmla="*/ 6080763 w 12192000"/>
              <a:gd name="connsiteY12318" fmla="*/ 36532 h 2007826"/>
              <a:gd name="connsiteX12319" fmla="*/ 6031391 w 12192000"/>
              <a:gd name="connsiteY12319" fmla="*/ 33436 h 2007826"/>
              <a:gd name="connsiteX12320" fmla="*/ 6003728 w 12192000"/>
              <a:gd name="connsiteY12320" fmla="*/ 36008 h 2007826"/>
              <a:gd name="connsiteX12321" fmla="*/ 5955449 w 12192000"/>
              <a:gd name="connsiteY12321" fmla="*/ 33627 h 2007826"/>
              <a:gd name="connsiteX12322" fmla="*/ 5935833 w 12192000"/>
              <a:gd name="connsiteY12322" fmla="*/ 35341 h 2007826"/>
              <a:gd name="connsiteX12323" fmla="*/ 5931693 w 12192000"/>
              <a:gd name="connsiteY12323" fmla="*/ 32579 h 2007826"/>
              <a:gd name="connsiteX12324" fmla="*/ 5924836 w 12192000"/>
              <a:gd name="connsiteY12324" fmla="*/ 35818 h 2007826"/>
              <a:gd name="connsiteX12325" fmla="*/ 5917266 w 12192000"/>
              <a:gd name="connsiteY12325" fmla="*/ 32245 h 2007826"/>
              <a:gd name="connsiteX12326" fmla="*/ 5888840 w 12192000"/>
              <a:gd name="connsiteY12326" fmla="*/ 36865 h 2007826"/>
              <a:gd name="connsiteX12327" fmla="*/ 5879414 w 12192000"/>
              <a:gd name="connsiteY12327" fmla="*/ 32388 h 2007826"/>
              <a:gd name="connsiteX12328" fmla="*/ 5850371 w 12192000"/>
              <a:gd name="connsiteY12328" fmla="*/ 37104 h 2007826"/>
              <a:gd name="connsiteX12329" fmla="*/ 5841325 w 12192000"/>
              <a:gd name="connsiteY12329" fmla="*/ 32626 h 2007826"/>
              <a:gd name="connsiteX12330" fmla="*/ 5828183 w 12192000"/>
              <a:gd name="connsiteY12330" fmla="*/ 18099 h 2007826"/>
              <a:gd name="connsiteX12331" fmla="*/ 5838563 w 12192000"/>
              <a:gd name="connsiteY12331" fmla="*/ 17814 h 2007826"/>
              <a:gd name="connsiteX12332" fmla="*/ 5839229 w 12192000"/>
              <a:gd name="connsiteY12332" fmla="*/ 27435 h 2007826"/>
              <a:gd name="connsiteX12333" fmla="*/ 5843562 w 12192000"/>
              <a:gd name="connsiteY12333" fmla="*/ 27435 h 2007826"/>
              <a:gd name="connsiteX12334" fmla="*/ 5844086 w 12192000"/>
              <a:gd name="connsiteY12334" fmla="*/ 16337 h 2007826"/>
              <a:gd name="connsiteX12335" fmla="*/ 5855560 w 12192000"/>
              <a:gd name="connsiteY12335" fmla="*/ 23005 h 2007826"/>
              <a:gd name="connsiteX12336" fmla="*/ 5862606 w 12192000"/>
              <a:gd name="connsiteY12336" fmla="*/ 16671 h 2007826"/>
              <a:gd name="connsiteX12337" fmla="*/ 5862846 w 12192000"/>
              <a:gd name="connsiteY12337" fmla="*/ 27435 h 2007826"/>
              <a:gd name="connsiteX12338" fmla="*/ 5867179 w 12192000"/>
              <a:gd name="connsiteY12338" fmla="*/ 27435 h 2007826"/>
              <a:gd name="connsiteX12339" fmla="*/ 5867751 w 12192000"/>
              <a:gd name="connsiteY12339" fmla="*/ 17909 h 2007826"/>
              <a:gd name="connsiteX12340" fmla="*/ 5876795 w 12192000"/>
              <a:gd name="connsiteY12340" fmla="*/ 17909 h 2007826"/>
              <a:gd name="connsiteX12341" fmla="*/ 5877080 w 12192000"/>
              <a:gd name="connsiteY12341" fmla="*/ 27482 h 2007826"/>
              <a:gd name="connsiteX12342" fmla="*/ 5881459 w 12192000"/>
              <a:gd name="connsiteY12342" fmla="*/ 27435 h 2007826"/>
              <a:gd name="connsiteX12343" fmla="*/ 5882318 w 12192000"/>
              <a:gd name="connsiteY12343" fmla="*/ 16480 h 2007826"/>
              <a:gd name="connsiteX12344" fmla="*/ 5895982 w 12192000"/>
              <a:gd name="connsiteY12344" fmla="*/ 22862 h 2007826"/>
              <a:gd name="connsiteX12345" fmla="*/ 5896744 w 12192000"/>
              <a:gd name="connsiteY12345" fmla="*/ 15242 h 2007826"/>
              <a:gd name="connsiteX12346" fmla="*/ 5902267 w 12192000"/>
              <a:gd name="connsiteY12346" fmla="*/ 27101 h 2007826"/>
              <a:gd name="connsiteX12347" fmla="*/ 5905411 w 12192000"/>
              <a:gd name="connsiteY12347" fmla="*/ 27673 h 2007826"/>
              <a:gd name="connsiteX12348" fmla="*/ 5906076 w 12192000"/>
              <a:gd name="connsiteY12348" fmla="*/ 15861 h 2007826"/>
              <a:gd name="connsiteX12349" fmla="*/ 5916695 w 12192000"/>
              <a:gd name="connsiteY12349" fmla="*/ 28292 h 2007826"/>
              <a:gd name="connsiteX12350" fmla="*/ 5931451 w 12192000"/>
              <a:gd name="connsiteY12350" fmla="*/ 14765 h 2007826"/>
              <a:gd name="connsiteX12351" fmla="*/ 5928596 w 12192000"/>
              <a:gd name="connsiteY12351" fmla="*/ 22672 h 2007826"/>
              <a:gd name="connsiteX12352" fmla="*/ 5934407 w 12192000"/>
              <a:gd name="connsiteY12352" fmla="*/ 22719 h 2007826"/>
              <a:gd name="connsiteX12353" fmla="*/ 5932264 w 12192000"/>
              <a:gd name="connsiteY12353" fmla="*/ 13146 h 2007826"/>
              <a:gd name="connsiteX12354" fmla="*/ 5940404 w 12192000"/>
              <a:gd name="connsiteY12354" fmla="*/ 27768 h 2007826"/>
              <a:gd name="connsiteX12355" fmla="*/ 5952213 w 12192000"/>
              <a:gd name="connsiteY12355" fmla="*/ 15861 h 2007826"/>
              <a:gd name="connsiteX12356" fmla="*/ 5953498 w 12192000"/>
              <a:gd name="connsiteY12356" fmla="*/ 27435 h 2007826"/>
              <a:gd name="connsiteX12357" fmla="*/ 5957782 w 12192000"/>
              <a:gd name="connsiteY12357" fmla="*/ 27482 h 2007826"/>
              <a:gd name="connsiteX12358" fmla="*/ 5958164 w 12192000"/>
              <a:gd name="connsiteY12358" fmla="*/ 17242 h 2007826"/>
              <a:gd name="connsiteX12359" fmla="*/ 5976780 w 12192000"/>
              <a:gd name="connsiteY12359" fmla="*/ 17623 h 2007826"/>
              <a:gd name="connsiteX12360" fmla="*/ 5978493 w 12192000"/>
              <a:gd name="connsiteY12360" fmla="*/ 29007 h 2007826"/>
              <a:gd name="connsiteX12361" fmla="*/ 5985113 w 12192000"/>
              <a:gd name="connsiteY12361" fmla="*/ 13432 h 2007826"/>
              <a:gd name="connsiteX12362" fmla="*/ 5995113 w 12192000"/>
              <a:gd name="connsiteY12362" fmla="*/ 28435 h 2007826"/>
              <a:gd name="connsiteX12363" fmla="*/ 5997062 w 12192000"/>
              <a:gd name="connsiteY12363" fmla="*/ 15861 h 2007826"/>
              <a:gd name="connsiteX12364" fmla="*/ 6010013 w 12192000"/>
              <a:gd name="connsiteY12364" fmla="*/ 22815 h 2007826"/>
              <a:gd name="connsiteX12365" fmla="*/ 6011680 w 12192000"/>
              <a:gd name="connsiteY12365" fmla="*/ 15908 h 2007826"/>
              <a:gd name="connsiteX12366" fmla="*/ 6018249 w 12192000"/>
              <a:gd name="connsiteY12366" fmla="*/ 28959 h 2007826"/>
              <a:gd name="connsiteX12367" fmla="*/ 6022583 w 12192000"/>
              <a:gd name="connsiteY12367" fmla="*/ 11908 h 2007826"/>
              <a:gd name="connsiteX12368" fmla="*/ 6033153 w 12192000"/>
              <a:gd name="connsiteY12368" fmla="*/ 28578 h 2007826"/>
              <a:gd name="connsiteX12369" fmla="*/ 6036962 w 12192000"/>
              <a:gd name="connsiteY12369" fmla="*/ 5049 h 2007826"/>
              <a:gd name="connsiteX12370" fmla="*/ 6041104 w 12192000"/>
              <a:gd name="connsiteY12370" fmla="*/ 4906 h 2007826"/>
              <a:gd name="connsiteX12371" fmla="*/ 6195155 w 12192000"/>
              <a:gd name="connsiteY12371" fmla="*/ 4858 h 2007826"/>
              <a:gd name="connsiteX12372" fmla="*/ 6186916 w 12192000"/>
              <a:gd name="connsiteY12372" fmla="*/ 17004 h 2007826"/>
              <a:gd name="connsiteX12373" fmla="*/ 6195155 w 12192000"/>
              <a:gd name="connsiteY12373" fmla="*/ 4858 h 2007826"/>
              <a:gd name="connsiteX12374" fmla="*/ 6086907 w 12192000"/>
              <a:gd name="connsiteY12374" fmla="*/ 4620 h 2007826"/>
              <a:gd name="connsiteX12375" fmla="*/ 6086907 w 12192000"/>
              <a:gd name="connsiteY12375" fmla="*/ 4620 h 2007826"/>
              <a:gd name="connsiteX12376" fmla="*/ 5920549 w 12192000"/>
              <a:gd name="connsiteY12376" fmla="*/ 4096 h 2007826"/>
              <a:gd name="connsiteX12377" fmla="*/ 5920549 w 12192000"/>
              <a:gd name="connsiteY12377" fmla="*/ 4096 h 2007826"/>
              <a:gd name="connsiteX12378" fmla="*/ 6156912 w 12192000"/>
              <a:gd name="connsiteY12378" fmla="*/ 4048 h 2007826"/>
              <a:gd name="connsiteX12379" fmla="*/ 6151340 w 12192000"/>
              <a:gd name="connsiteY12379" fmla="*/ 17623 h 2007826"/>
              <a:gd name="connsiteX12380" fmla="*/ 6156912 w 12192000"/>
              <a:gd name="connsiteY12380" fmla="*/ 4048 h 2007826"/>
              <a:gd name="connsiteX12381" fmla="*/ 6118907 w 12192000"/>
              <a:gd name="connsiteY12381" fmla="*/ 4048 h 2007826"/>
              <a:gd name="connsiteX12382" fmla="*/ 6113239 w 12192000"/>
              <a:gd name="connsiteY12382" fmla="*/ 17528 h 2007826"/>
              <a:gd name="connsiteX12383" fmla="*/ 6118907 w 12192000"/>
              <a:gd name="connsiteY12383" fmla="*/ 4048 h 2007826"/>
              <a:gd name="connsiteX12384" fmla="*/ 6048912 w 12192000"/>
              <a:gd name="connsiteY12384" fmla="*/ 3906 h 2007826"/>
              <a:gd name="connsiteX12385" fmla="*/ 6048912 w 12192000"/>
              <a:gd name="connsiteY12385" fmla="*/ 3906 h 2007826"/>
              <a:gd name="connsiteX12386" fmla="*/ 5706106 w 12192000"/>
              <a:gd name="connsiteY12386" fmla="*/ 1334 h 2007826"/>
              <a:gd name="connsiteX12387" fmla="*/ 5706106 w 12192000"/>
              <a:gd name="connsiteY12387" fmla="*/ 1334 h 2007826"/>
              <a:gd name="connsiteX12388" fmla="*/ 5744006 w 12192000"/>
              <a:gd name="connsiteY12388" fmla="*/ 1286 h 2007826"/>
              <a:gd name="connsiteX12389" fmla="*/ 5744006 w 12192000"/>
              <a:gd name="connsiteY12389" fmla="*/ 1286 h 2007826"/>
              <a:gd name="connsiteX12390" fmla="*/ 5820519 w 12192000"/>
              <a:gd name="connsiteY12390" fmla="*/ 1191 h 2007826"/>
              <a:gd name="connsiteX12391" fmla="*/ 5820519 w 12192000"/>
              <a:gd name="connsiteY12391" fmla="*/ 1191 h 2007826"/>
              <a:gd name="connsiteX12392" fmla="*/ 5896458 w 12192000"/>
              <a:gd name="connsiteY12392" fmla="*/ 810 h 2007826"/>
              <a:gd name="connsiteX12393" fmla="*/ 5896458 w 12192000"/>
              <a:gd name="connsiteY12393" fmla="*/ 810 h 2007826"/>
              <a:gd name="connsiteX12394" fmla="*/ 5858323 w 12192000"/>
              <a:gd name="connsiteY12394" fmla="*/ 619 h 2007826"/>
              <a:gd name="connsiteX12395" fmla="*/ 5858323 w 12192000"/>
              <a:gd name="connsiteY12395" fmla="*/ 619 h 2007826"/>
              <a:gd name="connsiteX12396" fmla="*/ 5910552 w 12192000"/>
              <a:gd name="connsiteY12396" fmla="*/ 143 h 2007826"/>
              <a:gd name="connsiteX12397" fmla="*/ 5910552 w 12192000"/>
              <a:gd name="connsiteY12397" fmla="*/ 143 h 2007826"/>
              <a:gd name="connsiteX12398" fmla="*/ 5782334 w 12192000"/>
              <a:gd name="connsiteY12398" fmla="*/ 0 h 2007826"/>
              <a:gd name="connsiteX12399" fmla="*/ 5782334 w 12192000"/>
              <a:gd name="connsiteY12399" fmla="*/ 0 h 200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2007826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2007826"/>
                </a:lnTo>
                <a:lnTo>
                  <a:pt x="0" y="2007826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29247" y="993066"/>
            <a:ext cx="1964855" cy="1107996"/>
            <a:chOff x="3735633" y="2500034"/>
            <a:chExt cx="1964855" cy="1107996"/>
          </a:xfrm>
        </p:grpSpPr>
        <p:sp>
          <p:nvSpPr>
            <p:cNvPr id="1973" name="文本框 1972"/>
            <p:cNvSpPr txBox="1"/>
            <p:nvPr/>
          </p:nvSpPr>
          <p:spPr>
            <a:xfrm>
              <a:off x="4063045" y="2500034"/>
              <a:ext cx="130676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>
                  <a:solidFill>
                    <a:srgbClr val="F4332B"/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cs typeface="阿里巴巴普惠体 2.0 65 Medium" panose="00020600040101010101" pitchFamily="18" charset="-122"/>
                </a:rPr>
                <a:t>02</a:t>
              </a:r>
              <a:endParaRPr lang="zh-CN" altLang="en-US" sz="6600" b="1" dirty="0">
                <a:solidFill>
                  <a:srgbClr val="F4332B"/>
                </a:solidFill>
                <a:latin typeface="MiSans Heavy" panose="00000A00000000000000" pitchFamily="2" charset="-122"/>
                <a:ea typeface="MiSans Heavy" panose="00000A00000000000000" pitchFamily="2" charset="-122"/>
                <a:cs typeface="阿里巴巴普惠体 2.0 65 Medium" panose="00020600040101010101" pitchFamily="18" charset="-122"/>
              </a:endParaRPr>
            </a:p>
          </p:txBody>
        </p:sp>
        <p:sp>
          <p:nvSpPr>
            <p:cNvPr id="1986" name="iconfont-1096-617929"/>
            <p:cNvSpPr/>
            <p:nvPr/>
          </p:nvSpPr>
          <p:spPr>
            <a:xfrm>
              <a:off x="3735633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  <p:sp>
          <p:nvSpPr>
            <p:cNvPr id="1987" name="iconfont-1096-617929"/>
            <p:cNvSpPr/>
            <p:nvPr/>
          </p:nvSpPr>
          <p:spPr>
            <a:xfrm>
              <a:off x="5398610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</p:grpSp>
      <p:sp>
        <p:nvSpPr>
          <p:cNvPr id="1998" name="文本框 1997"/>
          <p:cNvSpPr txBox="1"/>
          <p:nvPr/>
        </p:nvSpPr>
        <p:spPr>
          <a:xfrm>
            <a:off x="4913027" y="2037745"/>
            <a:ext cx="243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F4332B"/>
                </a:solidFill>
                <a:latin typeface="+mj-lt"/>
                <a:ea typeface="MiSans Heavy" panose="00000A00000000000000" pitchFamily="2" charset="-122"/>
              </a:rPr>
              <a:t>PART</a:t>
            </a:r>
            <a:endParaRPr lang="zh-CN" altLang="en-US" sz="1200" dirty="0">
              <a:solidFill>
                <a:srgbClr val="F4332B"/>
              </a:solidFill>
              <a:latin typeface="+mj-lt"/>
              <a:ea typeface="MiSans Heavy" panose="00000A00000000000000" pitchFamily="2" charset="-122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527052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2751773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 flipH="1">
            <a:off x="7370429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429451" y="2690399"/>
            <a:ext cx="14071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</a:rPr>
              <a:t>历史沿革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17115" y="3640455"/>
            <a:ext cx="774192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b="1" dirty="0">
                <a:latin typeface="汉仪尚巍手书简" panose="00020600040101010101" charset="-122"/>
                <a:ea typeface="汉仪尚巍手书简" panose="00020600040101010101" charset="-122"/>
              </a:rPr>
              <a:t>从气象摇篮到信息强校</a:t>
            </a:r>
            <a:endParaRPr lang="zh-CN" altLang="en-US" sz="2400" b="1" dirty="0">
              <a:latin typeface="汉仪尚巍手书简" panose="00020600040101010101" charset="-122"/>
              <a:ea typeface="汉仪尚巍手书简" panose="00020600040101010101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079115" y="5824855"/>
            <a:ext cx="62179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2400" b="1">
              <a:solidFill>
                <a:schemeClr val="bg1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任意多边形: 形状 154"/>
          <p:cNvSpPr/>
          <p:nvPr/>
        </p:nvSpPr>
        <p:spPr>
          <a:xfrm>
            <a:off x="254000" y="1549400"/>
            <a:ext cx="9931400" cy="2182524"/>
          </a:xfrm>
          <a:custGeom>
            <a:avLst/>
            <a:gdLst>
              <a:gd name="connsiteX0" fmla="*/ 0 w 9931400"/>
              <a:gd name="connsiteY0" fmla="*/ 0 h 2182524"/>
              <a:gd name="connsiteX1" fmla="*/ 1866900 w 9931400"/>
              <a:gd name="connsiteY1" fmla="*/ 1104900 h 2182524"/>
              <a:gd name="connsiteX2" fmla="*/ 5067300 w 9931400"/>
              <a:gd name="connsiteY2" fmla="*/ 876300 h 2182524"/>
              <a:gd name="connsiteX3" fmla="*/ 7924800 w 9931400"/>
              <a:gd name="connsiteY3" fmla="*/ 2120900 h 2182524"/>
              <a:gd name="connsiteX4" fmla="*/ 9931400 w 9931400"/>
              <a:gd name="connsiteY4" fmla="*/ 1879600 h 2182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31400" h="2182524">
                <a:moveTo>
                  <a:pt x="0" y="0"/>
                </a:moveTo>
                <a:cubicBezTo>
                  <a:pt x="511175" y="479425"/>
                  <a:pt x="1022350" y="958850"/>
                  <a:pt x="1866900" y="1104900"/>
                </a:cubicBezTo>
                <a:cubicBezTo>
                  <a:pt x="2711450" y="1250950"/>
                  <a:pt x="4057650" y="706967"/>
                  <a:pt x="5067300" y="876300"/>
                </a:cubicBezTo>
                <a:cubicBezTo>
                  <a:pt x="6076950" y="1045633"/>
                  <a:pt x="7114117" y="1953683"/>
                  <a:pt x="7924800" y="2120900"/>
                </a:cubicBezTo>
                <a:cubicBezTo>
                  <a:pt x="8735483" y="2288117"/>
                  <a:pt x="9333441" y="2083858"/>
                  <a:pt x="9931400" y="1879600"/>
                </a:cubicBezTo>
              </a:path>
            </a:pathLst>
          </a:custGeom>
          <a:noFill/>
          <a:ln w="12700">
            <a:gradFill flip="none" rotWithShape="1">
              <a:gsLst>
                <a:gs pos="0">
                  <a:srgbClr val="D11314"/>
                </a:gs>
                <a:gs pos="100000">
                  <a:srgbClr val="D11314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6" name="任意多边形: 形状 155"/>
          <p:cNvSpPr/>
          <p:nvPr/>
        </p:nvSpPr>
        <p:spPr>
          <a:xfrm>
            <a:off x="114300" y="3467100"/>
            <a:ext cx="10490200" cy="1409700"/>
          </a:xfrm>
          <a:custGeom>
            <a:avLst/>
            <a:gdLst>
              <a:gd name="connsiteX0" fmla="*/ 0 w 10490200"/>
              <a:gd name="connsiteY0" fmla="*/ 1409700 h 1409700"/>
              <a:gd name="connsiteX1" fmla="*/ 2336800 w 10490200"/>
              <a:gd name="connsiteY1" fmla="*/ 914400 h 1409700"/>
              <a:gd name="connsiteX2" fmla="*/ 5194300 w 10490200"/>
              <a:gd name="connsiteY2" fmla="*/ 1295400 h 1409700"/>
              <a:gd name="connsiteX3" fmla="*/ 8699500 w 10490200"/>
              <a:gd name="connsiteY3" fmla="*/ 584200 h 1409700"/>
              <a:gd name="connsiteX4" fmla="*/ 10490200 w 10490200"/>
              <a:gd name="connsiteY4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90200" h="1409700">
                <a:moveTo>
                  <a:pt x="0" y="1409700"/>
                </a:moveTo>
                <a:cubicBezTo>
                  <a:pt x="735541" y="1171575"/>
                  <a:pt x="1471083" y="933450"/>
                  <a:pt x="2336800" y="914400"/>
                </a:cubicBezTo>
                <a:cubicBezTo>
                  <a:pt x="3202517" y="895350"/>
                  <a:pt x="4133850" y="1350433"/>
                  <a:pt x="5194300" y="1295400"/>
                </a:cubicBezTo>
                <a:cubicBezTo>
                  <a:pt x="6254750" y="1240367"/>
                  <a:pt x="7816850" y="800100"/>
                  <a:pt x="8699500" y="584200"/>
                </a:cubicBezTo>
                <a:cubicBezTo>
                  <a:pt x="9582150" y="368300"/>
                  <a:pt x="10036175" y="184150"/>
                  <a:pt x="10490200" y="0"/>
                </a:cubicBezTo>
              </a:path>
            </a:pathLst>
          </a:custGeom>
          <a:noFill/>
          <a:ln w="12700">
            <a:gradFill flip="none" rotWithShape="1">
              <a:gsLst>
                <a:gs pos="0">
                  <a:srgbClr val="D11314"/>
                </a:gs>
                <a:gs pos="100000">
                  <a:srgbClr val="D11314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7" name="任意多边形: 形状 156"/>
          <p:cNvSpPr/>
          <p:nvPr/>
        </p:nvSpPr>
        <p:spPr>
          <a:xfrm>
            <a:off x="0" y="3416300"/>
            <a:ext cx="10464800" cy="685800"/>
          </a:xfrm>
          <a:custGeom>
            <a:avLst/>
            <a:gdLst>
              <a:gd name="connsiteX0" fmla="*/ 0 w 10464800"/>
              <a:gd name="connsiteY0" fmla="*/ 685800 h 685800"/>
              <a:gd name="connsiteX1" fmla="*/ 3467100 w 10464800"/>
              <a:gd name="connsiteY1" fmla="*/ 279400 h 685800"/>
              <a:gd name="connsiteX2" fmla="*/ 7835900 w 10464800"/>
              <a:gd name="connsiteY2" fmla="*/ 673100 h 685800"/>
              <a:gd name="connsiteX3" fmla="*/ 10464800 w 10464800"/>
              <a:gd name="connsiteY3" fmla="*/ 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64800" h="685800">
                <a:moveTo>
                  <a:pt x="0" y="685800"/>
                </a:moveTo>
                <a:cubicBezTo>
                  <a:pt x="1080558" y="483658"/>
                  <a:pt x="2161117" y="281517"/>
                  <a:pt x="3467100" y="279400"/>
                </a:cubicBezTo>
                <a:cubicBezTo>
                  <a:pt x="4773083" y="277283"/>
                  <a:pt x="6669617" y="719667"/>
                  <a:pt x="7835900" y="673100"/>
                </a:cubicBezTo>
                <a:cubicBezTo>
                  <a:pt x="9002183" y="626533"/>
                  <a:pt x="9733491" y="313266"/>
                  <a:pt x="10464800" y="0"/>
                </a:cubicBezTo>
              </a:path>
            </a:pathLst>
          </a:custGeom>
          <a:noFill/>
          <a:ln w="101600">
            <a:gradFill flip="none" rotWithShape="1">
              <a:gsLst>
                <a:gs pos="0">
                  <a:srgbClr val="D11314"/>
                </a:gs>
                <a:gs pos="100000">
                  <a:srgbClr val="D11314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0" name="文本框 159"/>
          <p:cNvSpPr txBox="1"/>
          <p:nvPr/>
        </p:nvSpPr>
        <p:spPr>
          <a:xfrm>
            <a:off x="923925" y="2121535"/>
            <a:ext cx="25393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95000"/>
                    <a:lumOff val="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sz="2000" dirty="0">
                <a:sym typeface="HarmonyOS Sans SC Light" panose="00000400000000000000" pitchFamily="2" charset="-122"/>
              </a:rPr>
              <a:t>1956年改制为中央气象局成都气象学校</a:t>
            </a:r>
            <a:endParaRPr lang="zh-CN" altLang="en-US" sz="2000" dirty="0">
              <a:sym typeface="HarmonyOS Sans SC Light" panose="00000400000000000000" pitchFamily="2" charset="-122"/>
            </a:endParaRPr>
          </a:p>
        </p:txBody>
      </p:sp>
      <p:cxnSp>
        <p:nvCxnSpPr>
          <p:cNvPr id="162" name="直接连接符 161"/>
          <p:cNvCxnSpPr/>
          <p:nvPr/>
        </p:nvCxnSpPr>
        <p:spPr>
          <a:xfrm flipV="1">
            <a:off x="862913" y="2157963"/>
            <a:ext cx="0" cy="1715537"/>
          </a:xfrm>
          <a:prstGeom prst="line">
            <a:avLst/>
          </a:prstGeom>
          <a:noFill/>
          <a:ln w="25400">
            <a:gradFill flip="none" rotWithShape="1">
              <a:gsLst>
                <a:gs pos="41000">
                  <a:srgbClr val="D11314">
                    <a:alpha val="0"/>
                  </a:srgbClr>
                </a:gs>
                <a:gs pos="100000">
                  <a:srgbClr val="D11314"/>
                </a:gs>
              </a:gsLst>
              <a:lin ang="5400000" scaled="1"/>
              <a:tileRect/>
            </a:gradFill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6" name="文本框 165"/>
          <p:cNvSpPr txBox="1"/>
          <p:nvPr/>
        </p:nvSpPr>
        <p:spPr>
          <a:xfrm>
            <a:off x="4350385" y="1653540"/>
            <a:ext cx="4518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95000"/>
                    <a:lumOff val="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sz="2000" dirty="0">
                <a:sym typeface="HarmonyOS Sans SC Light" panose="00000400000000000000" pitchFamily="2" charset="-122"/>
              </a:rPr>
              <a:t>2000年由中国气象局划转四川省，更名为成都信息工程学院</a:t>
            </a:r>
            <a:endParaRPr lang="zh-CN" altLang="en-US" sz="2000" dirty="0">
              <a:sym typeface="HarmonyOS Sans SC Light" panose="00000400000000000000" pitchFamily="2" charset="-122"/>
            </a:endParaRPr>
          </a:p>
        </p:txBody>
      </p:sp>
      <p:cxnSp>
        <p:nvCxnSpPr>
          <p:cNvPr id="167" name="直接连接符 166"/>
          <p:cNvCxnSpPr/>
          <p:nvPr/>
        </p:nvCxnSpPr>
        <p:spPr>
          <a:xfrm flipV="1">
            <a:off x="4289688" y="1690063"/>
            <a:ext cx="0" cy="1715537"/>
          </a:xfrm>
          <a:prstGeom prst="line">
            <a:avLst/>
          </a:prstGeom>
          <a:noFill/>
          <a:ln w="25400">
            <a:gradFill flip="none" rotWithShape="1">
              <a:gsLst>
                <a:gs pos="41000">
                  <a:srgbClr val="D11314">
                    <a:alpha val="0"/>
                  </a:srgbClr>
                </a:gs>
                <a:gs pos="100000">
                  <a:srgbClr val="D11314"/>
                </a:gs>
              </a:gsLst>
              <a:lin ang="5400000" scaled="1"/>
              <a:tileRect/>
            </a:gradFill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2" name="直接连接符 171"/>
          <p:cNvCxnSpPr/>
          <p:nvPr/>
        </p:nvCxnSpPr>
        <p:spPr>
          <a:xfrm>
            <a:off x="2906926" y="3811718"/>
            <a:ext cx="0" cy="1422484"/>
          </a:xfrm>
          <a:prstGeom prst="line">
            <a:avLst/>
          </a:prstGeom>
          <a:noFill/>
          <a:ln w="25400">
            <a:gradFill flip="none" rotWithShape="1">
              <a:gsLst>
                <a:gs pos="41000">
                  <a:srgbClr val="D11314">
                    <a:alpha val="0"/>
                  </a:srgbClr>
                </a:gs>
                <a:gs pos="100000">
                  <a:srgbClr val="D11314"/>
                </a:gs>
              </a:gsLst>
              <a:lin ang="5400000" scaled="1"/>
              <a:tileRect/>
            </a:gradFill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6" name="文本框 175"/>
          <p:cNvSpPr txBox="1"/>
          <p:nvPr/>
        </p:nvSpPr>
        <p:spPr>
          <a:xfrm>
            <a:off x="3042285" y="4383405"/>
            <a:ext cx="2641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95000"/>
                    <a:lumOff val="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sz="2000" dirty="0">
                <a:sym typeface="HarmonyOS Sans SC Light" panose="00000400000000000000" pitchFamily="2" charset="-122"/>
              </a:rPr>
              <a:t>1978年升格为本科院校——成都气象学院</a:t>
            </a:r>
            <a:endParaRPr lang="zh-CN" altLang="en-US" sz="2000" dirty="0">
              <a:sym typeface="HarmonyOS Sans SC Light" panose="00000400000000000000" pitchFamily="2" charset="-122"/>
            </a:endParaRPr>
          </a:p>
        </p:txBody>
      </p:sp>
      <p:cxnSp>
        <p:nvCxnSpPr>
          <p:cNvPr id="177" name="直接连接符 176"/>
          <p:cNvCxnSpPr/>
          <p:nvPr/>
        </p:nvCxnSpPr>
        <p:spPr>
          <a:xfrm>
            <a:off x="6471756" y="4131047"/>
            <a:ext cx="0" cy="1422484"/>
          </a:xfrm>
          <a:prstGeom prst="line">
            <a:avLst/>
          </a:prstGeom>
          <a:noFill/>
          <a:ln w="25400">
            <a:gradFill flip="none" rotWithShape="1">
              <a:gsLst>
                <a:gs pos="41000">
                  <a:srgbClr val="D11314">
                    <a:alpha val="0"/>
                  </a:srgbClr>
                </a:gs>
                <a:gs pos="100000">
                  <a:srgbClr val="D11314"/>
                </a:gs>
              </a:gsLst>
              <a:lin ang="5400000" scaled="1"/>
              <a:tileRect/>
            </a:gradFill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0" name="文本框 179"/>
          <p:cNvSpPr txBox="1"/>
          <p:nvPr/>
        </p:nvSpPr>
        <p:spPr>
          <a:xfrm>
            <a:off x="6560820" y="4650740"/>
            <a:ext cx="38373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tx1">
                    <a:lumMod val="95000"/>
                    <a:lumOff val="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r>
              <a:rPr lang="zh-CN" altLang="en-US" sz="2000" dirty="0">
                <a:sym typeface="HarmonyOS Sans SC Light" panose="00000400000000000000" pitchFamily="2" charset="-122"/>
              </a:rPr>
              <a:t>2015年更名为成都信息工程大学</a:t>
            </a:r>
            <a:endParaRPr lang="zh-CN" altLang="en-US" sz="2000" dirty="0">
              <a:sym typeface="HarmonyOS Sans SC Light" panose="00000400000000000000" pitchFamily="2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929607" y="1544892"/>
            <a:ext cx="761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01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2971232" y="5172314"/>
            <a:ext cx="9380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02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6702262" y="5157867"/>
            <a:ext cx="9172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04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sp>
        <p:nvSpPr>
          <p:cNvPr id="2" name="iconfont-1096-617929" descr="D:\51PPT模板网\51pptmoban.com\图片.jpg"/>
          <p:cNvSpPr/>
          <p:nvPr/>
        </p:nvSpPr>
        <p:spPr>
          <a:xfrm>
            <a:off x="9979866" y="3028023"/>
            <a:ext cx="805085" cy="801954"/>
          </a:xfrm>
          <a:custGeom>
            <a:avLst/>
            <a:gdLst>
              <a:gd name="T0" fmla="*/ 11209 w 11256"/>
              <a:gd name="T1" fmla="*/ 4253 h 11213"/>
              <a:gd name="T2" fmla="*/ 10891 w 11256"/>
              <a:gd name="T3" fmla="*/ 3984 h 11213"/>
              <a:gd name="T4" fmla="*/ 7510 w 11256"/>
              <a:gd name="T5" fmla="*/ 3462 h 11213"/>
              <a:gd name="T6" fmla="*/ 6001 w 11256"/>
              <a:gd name="T7" fmla="*/ 230 h 11213"/>
              <a:gd name="T8" fmla="*/ 5640 w 11256"/>
              <a:gd name="T9" fmla="*/ 0 h 11213"/>
              <a:gd name="T10" fmla="*/ 5640 w 11256"/>
              <a:gd name="T11" fmla="*/ 0 h 11213"/>
              <a:gd name="T12" fmla="*/ 5279 w 11256"/>
              <a:gd name="T13" fmla="*/ 230 h 11213"/>
              <a:gd name="T14" fmla="*/ 3756 w 11256"/>
              <a:gd name="T15" fmla="*/ 3455 h 11213"/>
              <a:gd name="T16" fmla="*/ 370 w 11256"/>
              <a:gd name="T17" fmla="*/ 3965 h 11213"/>
              <a:gd name="T18" fmla="*/ 49 w 11256"/>
              <a:gd name="T19" fmla="*/ 4231 h 11213"/>
              <a:gd name="T20" fmla="*/ 142 w 11256"/>
              <a:gd name="T21" fmla="*/ 4638 h 11213"/>
              <a:gd name="T22" fmla="*/ 2597 w 11256"/>
              <a:gd name="T23" fmla="*/ 7164 h 11213"/>
              <a:gd name="T24" fmla="*/ 2010 w 11256"/>
              <a:gd name="T25" fmla="*/ 10725 h 11213"/>
              <a:gd name="T26" fmla="*/ 2174 w 11256"/>
              <a:gd name="T27" fmla="*/ 11116 h 11213"/>
              <a:gd name="T28" fmla="*/ 2597 w 11256"/>
              <a:gd name="T29" fmla="*/ 11140 h 11213"/>
              <a:gd name="T30" fmla="*/ 5620 w 11256"/>
              <a:gd name="T31" fmla="*/ 9478 h 11213"/>
              <a:gd name="T32" fmla="*/ 8637 w 11256"/>
              <a:gd name="T33" fmla="*/ 11151 h 11213"/>
              <a:gd name="T34" fmla="*/ 8831 w 11256"/>
              <a:gd name="T35" fmla="*/ 11200 h 11213"/>
              <a:gd name="T36" fmla="*/ 8839 w 11256"/>
              <a:gd name="T37" fmla="*/ 11200 h 11213"/>
              <a:gd name="T38" fmla="*/ 9239 w 11256"/>
              <a:gd name="T39" fmla="*/ 10800 h 11213"/>
              <a:gd name="T40" fmla="*/ 9213 w 11256"/>
              <a:gd name="T41" fmla="*/ 10658 h 11213"/>
              <a:gd name="T42" fmla="*/ 8652 w 11256"/>
              <a:gd name="T43" fmla="*/ 7175 h 11213"/>
              <a:gd name="T44" fmla="*/ 11114 w 11256"/>
              <a:gd name="T45" fmla="*/ 4659 h 11213"/>
              <a:gd name="T46" fmla="*/ 11209 w 11256"/>
              <a:gd name="T47" fmla="*/ 4253 h 11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56" h="11213">
                <a:moveTo>
                  <a:pt x="11209" y="4253"/>
                </a:moveTo>
                <a:cubicBezTo>
                  <a:pt x="11161" y="4111"/>
                  <a:pt x="11039" y="4008"/>
                  <a:pt x="10891" y="3984"/>
                </a:cubicBezTo>
                <a:lnTo>
                  <a:pt x="7510" y="3462"/>
                </a:lnTo>
                <a:lnTo>
                  <a:pt x="6001" y="230"/>
                </a:lnTo>
                <a:cubicBezTo>
                  <a:pt x="5934" y="90"/>
                  <a:pt x="5795" y="0"/>
                  <a:pt x="5640" y="0"/>
                </a:cubicBezTo>
                <a:lnTo>
                  <a:pt x="5640" y="0"/>
                </a:lnTo>
                <a:cubicBezTo>
                  <a:pt x="5485" y="0"/>
                  <a:pt x="5345" y="88"/>
                  <a:pt x="5279" y="230"/>
                </a:cubicBezTo>
                <a:lnTo>
                  <a:pt x="3756" y="3455"/>
                </a:lnTo>
                <a:lnTo>
                  <a:pt x="370" y="3965"/>
                </a:lnTo>
                <a:cubicBezTo>
                  <a:pt x="221" y="3986"/>
                  <a:pt x="99" y="4090"/>
                  <a:pt x="49" y="4231"/>
                </a:cubicBezTo>
                <a:cubicBezTo>
                  <a:pt x="0" y="4373"/>
                  <a:pt x="36" y="4530"/>
                  <a:pt x="142" y="4638"/>
                </a:cubicBezTo>
                <a:lnTo>
                  <a:pt x="2597" y="7164"/>
                </a:lnTo>
                <a:lnTo>
                  <a:pt x="2010" y="10725"/>
                </a:lnTo>
                <a:cubicBezTo>
                  <a:pt x="1984" y="10875"/>
                  <a:pt x="2049" y="11028"/>
                  <a:pt x="2174" y="11116"/>
                </a:cubicBezTo>
                <a:cubicBezTo>
                  <a:pt x="2298" y="11204"/>
                  <a:pt x="2464" y="11213"/>
                  <a:pt x="2597" y="11140"/>
                </a:cubicBezTo>
                <a:lnTo>
                  <a:pt x="5620" y="9478"/>
                </a:lnTo>
                <a:lnTo>
                  <a:pt x="8637" y="11151"/>
                </a:lnTo>
                <a:cubicBezTo>
                  <a:pt x="8697" y="11183"/>
                  <a:pt x="8764" y="11200"/>
                  <a:pt x="8831" y="11200"/>
                </a:cubicBezTo>
                <a:lnTo>
                  <a:pt x="8839" y="11200"/>
                </a:lnTo>
                <a:cubicBezTo>
                  <a:pt x="9061" y="11200"/>
                  <a:pt x="9239" y="11022"/>
                  <a:pt x="9239" y="10800"/>
                </a:cubicBezTo>
                <a:cubicBezTo>
                  <a:pt x="9239" y="10751"/>
                  <a:pt x="9231" y="10703"/>
                  <a:pt x="9213" y="10658"/>
                </a:cubicBezTo>
                <a:lnTo>
                  <a:pt x="8652" y="7175"/>
                </a:lnTo>
                <a:lnTo>
                  <a:pt x="11114" y="4659"/>
                </a:lnTo>
                <a:cubicBezTo>
                  <a:pt x="11219" y="4552"/>
                  <a:pt x="11256" y="4395"/>
                  <a:pt x="11209" y="4253"/>
                </a:cubicBezTo>
                <a:close/>
              </a:path>
            </a:pathLst>
          </a:custGeom>
          <a:solidFill>
            <a:srgbClr val="D1131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95000"/>
                  <a:lumOff val="5000"/>
                </a:schemeClr>
              </a:solidFill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89550" y="21399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r>
              <a:rPr lang="zh-CN" altLang="en-US" sz="2800" dirty="0">
                <a:solidFill>
                  <a:srgbClr val="C00000"/>
                </a:solidFill>
              </a:rPr>
              <a:t>历史沿革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50352" y="1073087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03</a:t>
            </a:r>
            <a:endParaRPr lang="zh-CN" altLang="en-US" sz="40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5276850" y="264160"/>
            <a:ext cx="14071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pPr algn="ctr"/>
            <a:r>
              <a:rPr lang="zh-CN" altLang="en-US" dirty="0">
                <a:solidFill>
                  <a:srgbClr val="C00000"/>
                </a:solidFill>
              </a:rPr>
              <a:t>历史对比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6" name="Freeform 8" descr="D:\51PPT模板网\51pptmoban.com\图片.jpg"/>
          <p:cNvSpPr/>
          <p:nvPr/>
        </p:nvSpPr>
        <p:spPr bwMode="auto">
          <a:xfrm>
            <a:off x="4385763" y="1607389"/>
            <a:ext cx="2294768" cy="1040921"/>
          </a:xfrm>
          <a:custGeom>
            <a:avLst/>
            <a:gdLst>
              <a:gd name="T0" fmla="*/ 331 w 461"/>
              <a:gd name="T1" fmla="*/ 0 h 209"/>
              <a:gd name="T2" fmla="*/ 201 w 461"/>
              <a:gd name="T3" fmla="*/ 24 h 209"/>
              <a:gd name="T4" fmla="*/ 187 w 461"/>
              <a:gd name="T5" fmla="*/ 29 h 209"/>
              <a:gd name="T6" fmla="*/ 174 w 461"/>
              <a:gd name="T7" fmla="*/ 35 h 209"/>
              <a:gd name="T8" fmla="*/ 0 w 461"/>
              <a:gd name="T9" fmla="*/ 209 h 209"/>
              <a:gd name="T10" fmla="*/ 174 w 461"/>
              <a:gd name="T11" fmla="*/ 209 h 209"/>
              <a:gd name="T12" fmla="*/ 187 w 461"/>
              <a:gd name="T13" fmla="*/ 209 h 209"/>
              <a:gd name="T14" fmla="*/ 201 w 461"/>
              <a:gd name="T15" fmla="*/ 209 h 209"/>
              <a:gd name="T16" fmla="*/ 461 w 461"/>
              <a:gd name="T17" fmla="*/ 209 h 209"/>
              <a:gd name="T18" fmla="*/ 461 w 461"/>
              <a:gd name="T19" fmla="*/ 24 h 209"/>
              <a:gd name="T20" fmla="*/ 331 w 461"/>
              <a:gd name="T21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1" h="209">
                <a:moveTo>
                  <a:pt x="331" y="0"/>
                </a:moveTo>
                <a:cubicBezTo>
                  <a:pt x="285" y="0"/>
                  <a:pt x="241" y="8"/>
                  <a:pt x="201" y="24"/>
                </a:cubicBezTo>
                <a:cubicBezTo>
                  <a:pt x="196" y="26"/>
                  <a:pt x="192" y="27"/>
                  <a:pt x="187" y="29"/>
                </a:cubicBezTo>
                <a:cubicBezTo>
                  <a:pt x="183" y="31"/>
                  <a:pt x="178" y="33"/>
                  <a:pt x="174" y="35"/>
                </a:cubicBezTo>
                <a:cubicBezTo>
                  <a:pt x="98" y="71"/>
                  <a:pt x="36" y="133"/>
                  <a:pt x="0" y="209"/>
                </a:cubicBezTo>
                <a:cubicBezTo>
                  <a:pt x="174" y="209"/>
                  <a:pt x="174" y="209"/>
                  <a:pt x="174" y="209"/>
                </a:cubicBezTo>
                <a:cubicBezTo>
                  <a:pt x="187" y="209"/>
                  <a:pt x="187" y="209"/>
                  <a:pt x="187" y="209"/>
                </a:cubicBezTo>
                <a:cubicBezTo>
                  <a:pt x="201" y="209"/>
                  <a:pt x="201" y="209"/>
                  <a:pt x="201" y="209"/>
                </a:cubicBezTo>
                <a:cubicBezTo>
                  <a:pt x="461" y="209"/>
                  <a:pt x="461" y="209"/>
                  <a:pt x="461" y="209"/>
                </a:cubicBezTo>
                <a:cubicBezTo>
                  <a:pt x="461" y="24"/>
                  <a:pt x="461" y="24"/>
                  <a:pt x="461" y="24"/>
                </a:cubicBezTo>
                <a:cubicBezTo>
                  <a:pt x="420" y="8"/>
                  <a:pt x="377" y="0"/>
                  <a:pt x="331" y="0"/>
                </a:cubicBez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sym typeface="+mn-lt"/>
            </a:endParaRPr>
          </a:p>
        </p:txBody>
      </p:sp>
      <p:sp>
        <p:nvSpPr>
          <p:cNvPr id="9" name="Freeform 6"/>
          <p:cNvSpPr/>
          <p:nvPr/>
        </p:nvSpPr>
        <p:spPr bwMode="auto">
          <a:xfrm rot="16200000">
            <a:off x="6165398" y="2429340"/>
            <a:ext cx="2290447" cy="1038860"/>
          </a:xfrm>
          <a:custGeom>
            <a:avLst/>
            <a:gdLst>
              <a:gd name="T0" fmla="*/ 287 w 460"/>
              <a:gd name="T1" fmla="*/ 0 h 209"/>
              <a:gd name="T2" fmla="*/ 273 w 460"/>
              <a:gd name="T3" fmla="*/ 0 h 209"/>
              <a:gd name="T4" fmla="*/ 260 w 460"/>
              <a:gd name="T5" fmla="*/ 0 h 209"/>
              <a:gd name="T6" fmla="*/ 0 w 460"/>
              <a:gd name="T7" fmla="*/ 0 h 209"/>
              <a:gd name="T8" fmla="*/ 0 w 460"/>
              <a:gd name="T9" fmla="*/ 185 h 209"/>
              <a:gd name="T10" fmla="*/ 130 w 460"/>
              <a:gd name="T11" fmla="*/ 209 h 209"/>
              <a:gd name="T12" fmla="*/ 260 w 460"/>
              <a:gd name="T13" fmla="*/ 185 h 209"/>
              <a:gd name="T14" fmla="*/ 273 w 460"/>
              <a:gd name="T15" fmla="*/ 179 h 209"/>
              <a:gd name="T16" fmla="*/ 287 w 460"/>
              <a:gd name="T17" fmla="*/ 173 h 209"/>
              <a:gd name="T18" fmla="*/ 460 w 460"/>
              <a:gd name="T19" fmla="*/ 0 h 209"/>
              <a:gd name="T20" fmla="*/ 287 w 460"/>
              <a:gd name="T21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0" h="209">
                <a:moveTo>
                  <a:pt x="287" y="0"/>
                </a:moveTo>
                <a:cubicBezTo>
                  <a:pt x="273" y="0"/>
                  <a:pt x="273" y="0"/>
                  <a:pt x="273" y="0"/>
                </a:cubicBezTo>
                <a:cubicBezTo>
                  <a:pt x="260" y="0"/>
                  <a:pt x="260" y="0"/>
                  <a:pt x="26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5"/>
                  <a:pt x="0" y="185"/>
                  <a:pt x="0" y="185"/>
                </a:cubicBezTo>
                <a:cubicBezTo>
                  <a:pt x="40" y="200"/>
                  <a:pt x="84" y="209"/>
                  <a:pt x="130" y="209"/>
                </a:cubicBezTo>
                <a:cubicBezTo>
                  <a:pt x="176" y="209"/>
                  <a:pt x="219" y="200"/>
                  <a:pt x="260" y="185"/>
                </a:cubicBezTo>
                <a:cubicBezTo>
                  <a:pt x="264" y="183"/>
                  <a:pt x="269" y="181"/>
                  <a:pt x="273" y="179"/>
                </a:cubicBezTo>
                <a:cubicBezTo>
                  <a:pt x="278" y="178"/>
                  <a:pt x="282" y="176"/>
                  <a:pt x="287" y="173"/>
                </a:cubicBezTo>
                <a:cubicBezTo>
                  <a:pt x="363" y="137"/>
                  <a:pt x="424" y="76"/>
                  <a:pt x="460" y="0"/>
                </a:cubicBezTo>
                <a:lnTo>
                  <a:pt x="287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D113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sym typeface="+mn-lt"/>
            </a:endParaRPr>
          </a:p>
        </p:txBody>
      </p:sp>
      <p:sp>
        <p:nvSpPr>
          <p:cNvPr id="12" name="Freeform 6"/>
          <p:cNvSpPr/>
          <p:nvPr/>
        </p:nvSpPr>
        <p:spPr bwMode="auto">
          <a:xfrm>
            <a:off x="5386694" y="4211797"/>
            <a:ext cx="2290553" cy="1038813"/>
          </a:xfrm>
          <a:custGeom>
            <a:avLst/>
            <a:gdLst>
              <a:gd name="T0" fmla="*/ 287 w 460"/>
              <a:gd name="T1" fmla="*/ 0 h 209"/>
              <a:gd name="T2" fmla="*/ 273 w 460"/>
              <a:gd name="T3" fmla="*/ 0 h 209"/>
              <a:gd name="T4" fmla="*/ 260 w 460"/>
              <a:gd name="T5" fmla="*/ 0 h 209"/>
              <a:gd name="T6" fmla="*/ 0 w 460"/>
              <a:gd name="T7" fmla="*/ 0 h 209"/>
              <a:gd name="T8" fmla="*/ 0 w 460"/>
              <a:gd name="T9" fmla="*/ 185 h 209"/>
              <a:gd name="T10" fmla="*/ 130 w 460"/>
              <a:gd name="T11" fmla="*/ 209 h 209"/>
              <a:gd name="T12" fmla="*/ 260 w 460"/>
              <a:gd name="T13" fmla="*/ 185 h 209"/>
              <a:gd name="T14" fmla="*/ 273 w 460"/>
              <a:gd name="T15" fmla="*/ 179 h 209"/>
              <a:gd name="T16" fmla="*/ 287 w 460"/>
              <a:gd name="T17" fmla="*/ 173 h 209"/>
              <a:gd name="T18" fmla="*/ 460 w 460"/>
              <a:gd name="T19" fmla="*/ 0 h 209"/>
              <a:gd name="T20" fmla="*/ 287 w 460"/>
              <a:gd name="T21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0" h="209">
                <a:moveTo>
                  <a:pt x="287" y="0"/>
                </a:moveTo>
                <a:cubicBezTo>
                  <a:pt x="273" y="0"/>
                  <a:pt x="273" y="0"/>
                  <a:pt x="273" y="0"/>
                </a:cubicBezTo>
                <a:cubicBezTo>
                  <a:pt x="260" y="0"/>
                  <a:pt x="260" y="0"/>
                  <a:pt x="26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5"/>
                  <a:pt x="0" y="185"/>
                  <a:pt x="0" y="185"/>
                </a:cubicBezTo>
                <a:cubicBezTo>
                  <a:pt x="40" y="200"/>
                  <a:pt x="84" y="209"/>
                  <a:pt x="130" y="209"/>
                </a:cubicBezTo>
                <a:cubicBezTo>
                  <a:pt x="176" y="209"/>
                  <a:pt x="219" y="200"/>
                  <a:pt x="260" y="185"/>
                </a:cubicBezTo>
                <a:cubicBezTo>
                  <a:pt x="264" y="183"/>
                  <a:pt x="269" y="181"/>
                  <a:pt x="273" y="179"/>
                </a:cubicBezTo>
                <a:cubicBezTo>
                  <a:pt x="278" y="178"/>
                  <a:pt x="282" y="176"/>
                  <a:pt x="287" y="173"/>
                </a:cubicBezTo>
                <a:cubicBezTo>
                  <a:pt x="363" y="137"/>
                  <a:pt x="424" y="76"/>
                  <a:pt x="460" y="0"/>
                </a:cubicBezTo>
                <a:lnTo>
                  <a:pt x="287" y="0"/>
                </a:ln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sym typeface="+mn-lt"/>
            </a:endParaRPr>
          </a:p>
        </p:txBody>
      </p:sp>
      <p:sp>
        <p:nvSpPr>
          <p:cNvPr id="15" name="Freeform 6"/>
          <p:cNvSpPr/>
          <p:nvPr/>
        </p:nvSpPr>
        <p:spPr bwMode="auto">
          <a:xfrm rot="5400000">
            <a:off x="3599723" y="3402768"/>
            <a:ext cx="2290447" cy="1038860"/>
          </a:xfrm>
          <a:custGeom>
            <a:avLst/>
            <a:gdLst>
              <a:gd name="T0" fmla="*/ 287 w 460"/>
              <a:gd name="T1" fmla="*/ 0 h 209"/>
              <a:gd name="T2" fmla="*/ 273 w 460"/>
              <a:gd name="T3" fmla="*/ 0 h 209"/>
              <a:gd name="T4" fmla="*/ 260 w 460"/>
              <a:gd name="T5" fmla="*/ 0 h 209"/>
              <a:gd name="T6" fmla="*/ 0 w 460"/>
              <a:gd name="T7" fmla="*/ 0 h 209"/>
              <a:gd name="T8" fmla="*/ 0 w 460"/>
              <a:gd name="T9" fmla="*/ 185 h 209"/>
              <a:gd name="T10" fmla="*/ 130 w 460"/>
              <a:gd name="T11" fmla="*/ 209 h 209"/>
              <a:gd name="T12" fmla="*/ 260 w 460"/>
              <a:gd name="T13" fmla="*/ 185 h 209"/>
              <a:gd name="T14" fmla="*/ 273 w 460"/>
              <a:gd name="T15" fmla="*/ 179 h 209"/>
              <a:gd name="T16" fmla="*/ 287 w 460"/>
              <a:gd name="T17" fmla="*/ 173 h 209"/>
              <a:gd name="T18" fmla="*/ 460 w 460"/>
              <a:gd name="T19" fmla="*/ 0 h 209"/>
              <a:gd name="T20" fmla="*/ 287 w 460"/>
              <a:gd name="T21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0" h="209">
                <a:moveTo>
                  <a:pt x="287" y="0"/>
                </a:moveTo>
                <a:cubicBezTo>
                  <a:pt x="273" y="0"/>
                  <a:pt x="273" y="0"/>
                  <a:pt x="273" y="0"/>
                </a:cubicBezTo>
                <a:cubicBezTo>
                  <a:pt x="260" y="0"/>
                  <a:pt x="260" y="0"/>
                  <a:pt x="26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5"/>
                  <a:pt x="0" y="185"/>
                  <a:pt x="0" y="185"/>
                </a:cubicBezTo>
                <a:cubicBezTo>
                  <a:pt x="40" y="200"/>
                  <a:pt x="84" y="209"/>
                  <a:pt x="130" y="209"/>
                </a:cubicBezTo>
                <a:cubicBezTo>
                  <a:pt x="176" y="209"/>
                  <a:pt x="219" y="200"/>
                  <a:pt x="260" y="185"/>
                </a:cubicBezTo>
                <a:cubicBezTo>
                  <a:pt x="264" y="183"/>
                  <a:pt x="269" y="181"/>
                  <a:pt x="273" y="179"/>
                </a:cubicBezTo>
                <a:cubicBezTo>
                  <a:pt x="278" y="178"/>
                  <a:pt x="282" y="176"/>
                  <a:pt x="287" y="173"/>
                </a:cubicBezTo>
                <a:cubicBezTo>
                  <a:pt x="363" y="137"/>
                  <a:pt x="424" y="76"/>
                  <a:pt x="460" y="0"/>
                </a:cubicBezTo>
                <a:lnTo>
                  <a:pt x="287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D113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sym typeface="+mn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3275569" y="2320705"/>
            <a:ext cx="1651635" cy="698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  <a:effectLst/>
        </p:spPr>
      </p:cxnSp>
      <p:cxnSp>
        <p:nvCxnSpPr>
          <p:cNvPr id="19" name="直接连接符 18"/>
          <p:cNvCxnSpPr/>
          <p:nvPr/>
        </p:nvCxnSpPr>
        <p:spPr>
          <a:xfrm>
            <a:off x="7264833" y="2320705"/>
            <a:ext cx="1224280" cy="190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  <a:effectLst/>
        </p:spPr>
      </p:cxnSp>
      <p:cxnSp>
        <p:nvCxnSpPr>
          <p:cNvPr id="21" name="直接连接符 20"/>
          <p:cNvCxnSpPr/>
          <p:nvPr/>
        </p:nvCxnSpPr>
        <p:spPr>
          <a:xfrm>
            <a:off x="7264833" y="4404281"/>
            <a:ext cx="1457325" cy="825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  <a:effectLst/>
        </p:spPr>
      </p:cxnSp>
      <p:cxnSp>
        <p:nvCxnSpPr>
          <p:cNvPr id="23" name="直接连接符 22"/>
          <p:cNvCxnSpPr/>
          <p:nvPr/>
        </p:nvCxnSpPr>
        <p:spPr>
          <a:xfrm flipV="1">
            <a:off x="2910444" y="4404281"/>
            <a:ext cx="2016760" cy="18415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  <a:effectLst/>
        </p:spPr>
      </p:cxnSp>
      <p:sp>
        <p:nvSpPr>
          <p:cNvPr id="3" name="文本框 2"/>
          <p:cNvSpPr txBox="1"/>
          <p:nvPr/>
        </p:nvSpPr>
        <p:spPr>
          <a:xfrm>
            <a:off x="5774574" y="1897016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01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85844" y="4404281"/>
            <a:ext cx="589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03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514752" y="3005596"/>
            <a:ext cx="589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D11314"/>
                </a:solidFill>
              </a:rPr>
              <a:t>04</a:t>
            </a:r>
            <a:endParaRPr lang="zh-CN" altLang="en-US" sz="3200" dirty="0">
              <a:solidFill>
                <a:srgbClr val="D11314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985874" y="3304639"/>
            <a:ext cx="589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D11314"/>
                </a:solidFill>
              </a:rPr>
              <a:t>02</a:t>
            </a:r>
            <a:endParaRPr lang="zh-CN" altLang="en-US" sz="3200" dirty="0">
              <a:solidFill>
                <a:srgbClr val="D11314"/>
              </a:solidFill>
            </a:endParaRPr>
          </a:p>
        </p:txBody>
      </p:sp>
      <p:pic>
        <p:nvPicPr>
          <p:cNvPr id="1781045331" name="图片 1" descr="一群人站在路上走的黑白照&#10;&#10;描述已自动生成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12420" y="1312545"/>
            <a:ext cx="2895600" cy="163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508151" name="图片 3" descr="成都气象学院时期照片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8552180" y="1167765"/>
            <a:ext cx="3436620" cy="204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713005" name="图片 7" descr="人们在看台上的人在房间里&#10;&#10;中度可信度描述已自动生成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722360" y="3827145"/>
            <a:ext cx="2674620" cy="1958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075841" name="图片 8" descr="人们在看台上的人群&#10;&#10;中度可信度描述已自动生成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58115" y="3589020"/>
            <a:ext cx="2674620" cy="17221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208020" y="183388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成都气象</a:t>
            </a:r>
            <a:r>
              <a:rPr lang="zh-CN" altLang="en-US"/>
              <a:t>学校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328535" y="1557020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成都气象</a:t>
            </a:r>
            <a:endParaRPr lang="zh-CN" altLang="en-US"/>
          </a:p>
          <a:p>
            <a:r>
              <a:rPr lang="zh-CN" altLang="en-US"/>
              <a:t>学院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750820" y="454723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成都信息工程大学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396480" y="4547235"/>
            <a:ext cx="1325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成都信息工</a:t>
            </a:r>
            <a:endParaRPr lang="zh-CN" altLang="en-US"/>
          </a:p>
          <a:p>
            <a:r>
              <a:rPr lang="zh-CN" altLang="en-US"/>
              <a:t>程学院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 rot="10800000" flipH="1">
            <a:off x="3792375" y="2577571"/>
            <a:ext cx="4607249" cy="702956"/>
          </a:xfrm>
          <a:custGeom>
            <a:avLst/>
            <a:gdLst>
              <a:gd name="connsiteX0" fmla="*/ 0 w 4607249"/>
              <a:gd name="connsiteY0" fmla="*/ 702956 h 702956"/>
              <a:gd name="connsiteX1" fmla="*/ 1628592 w 4607249"/>
              <a:gd name="connsiteY1" fmla="*/ 702956 h 702956"/>
              <a:gd name="connsiteX2" fmla="*/ 2978657 w 4607249"/>
              <a:gd name="connsiteY2" fmla="*/ 702956 h 702956"/>
              <a:gd name="connsiteX3" fmla="*/ 4607249 w 4607249"/>
              <a:gd name="connsiteY3" fmla="*/ 702956 h 702956"/>
              <a:gd name="connsiteX4" fmla="*/ 4431510 w 4607249"/>
              <a:gd name="connsiteY4" fmla="*/ 0 h 702956"/>
              <a:gd name="connsiteX5" fmla="*/ 2978657 w 4607249"/>
              <a:gd name="connsiteY5" fmla="*/ 0 h 702956"/>
              <a:gd name="connsiteX6" fmla="*/ 1628592 w 4607249"/>
              <a:gd name="connsiteY6" fmla="*/ 0 h 702956"/>
              <a:gd name="connsiteX7" fmla="*/ 175739 w 4607249"/>
              <a:gd name="connsiteY7" fmla="*/ 0 h 70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07249" h="702956">
                <a:moveTo>
                  <a:pt x="0" y="702956"/>
                </a:moveTo>
                <a:lnTo>
                  <a:pt x="1628592" y="702956"/>
                </a:lnTo>
                <a:lnTo>
                  <a:pt x="2978657" y="702956"/>
                </a:lnTo>
                <a:lnTo>
                  <a:pt x="4607249" y="702956"/>
                </a:lnTo>
                <a:lnTo>
                  <a:pt x="4431510" y="0"/>
                </a:lnTo>
                <a:lnTo>
                  <a:pt x="2978657" y="0"/>
                </a:lnTo>
                <a:lnTo>
                  <a:pt x="1628592" y="0"/>
                </a:lnTo>
                <a:lnTo>
                  <a:pt x="175739" y="0"/>
                </a:lnTo>
                <a:close/>
              </a:path>
            </a:pathLst>
          </a:custGeom>
          <a:solidFill>
            <a:srgbClr val="D113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5" name="任意多边形: 形状 2004" descr="D:\51PPT模板网\51pptmoban.com\图片.jpg"/>
          <p:cNvSpPr/>
          <p:nvPr/>
        </p:nvSpPr>
        <p:spPr>
          <a:xfrm>
            <a:off x="9747544" y="4155551"/>
            <a:ext cx="1750325" cy="1584346"/>
          </a:xfrm>
          <a:custGeom>
            <a:avLst/>
            <a:gdLst>
              <a:gd name="connsiteX0" fmla="*/ 1202411 w 2468666"/>
              <a:gd name="connsiteY0" fmla="*/ 1601441 h 2234569"/>
              <a:gd name="connsiteX1" fmla="*/ 1260936 w 2468666"/>
              <a:gd name="connsiteY1" fmla="*/ 1665286 h 2234569"/>
              <a:gd name="connsiteX2" fmla="*/ 1260936 w 2468666"/>
              <a:gd name="connsiteY2" fmla="*/ 1681248 h 2234569"/>
              <a:gd name="connsiteX3" fmla="*/ 1175809 w 2468666"/>
              <a:gd name="connsiteY3" fmla="*/ 1665286 h 2234569"/>
              <a:gd name="connsiteX4" fmla="*/ 1080042 w 2468666"/>
              <a:gd name="connsiteY4" fmla="*/ 1686568 h 2234569"/>
              <a:gd name="connsiteX5" fmla="*/ 973634 w 2468666"/>
              <a:gd name="connsiteY5" fmla="*/ 1649325 h 2234569"/>
              <a:gd name="connsiteX6" fmla="*/ 947032 w 2468666"/>
              <a:gd name="connsiteY6" fmla="*/ 1564199 h 2234569"/>
              <a:gd name="connsiteX7" fmla="*/ 1133246 w 2468666"/>
              <a:gd name="connsiteY7" fmla="*/ 1495033 h 2234569"/>
              <a:gd name="connsiteX8" fmla="*/ 1202411 w 2468666"/>
              <a:gd name="connsiteY8" fmla="*/ 1601441 h 2234569"/>
              <a:gd name="connsiteX9" fmla="*/ 856585 w 2468666"/>
              <a:gd name="connsiteY9" fmla="*/ 1681248 h 2234569"/>
              <a:gd name="connsiteX10" fmla="*/ 787420 w 2468666"/>
              <a:gd name="connsiteY10" fmla="*/ 1686568 h 2234569"/>
              <a:gd name="connsiteX11" fmla="*/ 750177 w 2468666"/>
              <a:gd name="connsiteY11" fmla="*/ 1521635 h 2234569"/>
              <a:gd name="connsiteX12" fmla="*/ 750177 w 2468666"/>
              <a:gd name="connsiteY12" fmla="*/ 1484393 h 2234569"/>
              <a:gd name="connsiteX13" fmla="*/ 798060 w 2468666"/>
              <a:gd name="connsiteY13" fmla="*/ 1558878 h 2234569"/>
              <a:gd name="connsiteX14" fmla="*/ 856585 w 2468666"/>
              <a:gd name="connsiteY14" fmla="*/ 1665286 h 2234569"/>
              <a:gd name="connsiteX15" fmla="*/ 856585 w 2468666"/>
              <a:gd name="connsiteY15" fmla="*/ 1681248 h 2234569"/>
              <a:gd name="connsiteX16" fmla="*/ 585244 w 2468666"/>
              <a:gd name="connsiteY16" fmla="*/ 1420548 h 2234569"/>
              <a:gd name="connsiteX17" fmla="*/ 622487 w 2468666"/>
              <a:gd name="connsiteY17" fmla="*/ 1510995 h 2234569"/>
              <a:gd name="connsiteX18" fmla="*/ 702293 w 2468666"/>
              <a:gd name="connsiteY18" fmla="*/ 1766374 h 2234569"/>
              <a:gd name="connsiteX19" fmla="*/ 606526 w 2468666"/>
              <a:gd name="connsiteY19" fmla="*/ 1766374 h 2234569"/>
              <a:gd name="connsiteX20" fmla="*/ 569283 w 2468666"/>
              <a:gd name="connsiteY20" fmla="*/ 1686568 h 2234569"/>
              <a:gd name="connsiteX21" fmla="*/ 489477 w 2468666"/>
              <a:gd name="connsiteY21" fmla="*/ 1516315 h 2234569"/>
              <a:gd name="connsiteX22" fmla="*/ 579924 w 2468666"/>
              <a:gd name="connsiteY22" fmla="*/ 1420548 h 2234569"/>
              <a:gd name="connsiteX23" fmla="*/ 585244 w 2468666"/>
              <a:gd name="connsiteY23" fmla="*/ 1420548 h 2234569"/>
              <a:gd name="connsiteX24" fmla="*/ 1872782 w 2468666"/>
              <a:gd name="connsiteY24" fmla="*/ 1441829 h 2234569"/>
              <a:gd name="connsiteX25" fmla="*/ 1862141 w 2468666"/>
              <a:gd name="connsiteY25" fmla="*/ 1452470 h 2234569"/>
              <a:gd name="connsiteX26" fmla="*/ 1910025 w 2468666"/>
              <a:gd name="connsiteY26" fmla="*/ 1505674 h 2234569"/>
              <a:gd name="connsiteX27" fmla="*/ 1963229 w 2468666"/>
              <a:gd name="connsiteY27" fmla="*/ 1580160 h 2234569"/>
              <a:gd name="connsiteX28" fmla="*/ 1947268 w 2468666"/>
              <a:gd name="connsiteY28" fmla="*/ 1601441 h 2234569"/>
              <a:gd name="connsiteX29" fmla="*/ 1920665 w 2468666"/>
              <a:gd name="connsiteY29" fmla="*/ 1585480 h 2234569"/>
              <a:gd name="connsiteX30" fmla="*/ 1830219 w 2468666"/>
              <a:gd name="connsiteY30" fmla="*/ 1457791 h 2234569"/>
              <a:gd name="connsiteX31" fmla="*/ 1835539 w 2468666"/>
              <a:gd name="connsiteY31" fmla="*/ 1415227 h 2234569"/>
              <a:gd name="connsiteX32" fmla="*/ 1872782 w 2468666"/>
              <a:gd name="connsiteY32" fmla="*/ 1441829 h 2234569"/>
              <a:gd name="connsiteX33" fmla="*/ 1526956 w 2468666"/>
              <a:gd name="connsiteY33" fmla="*/ 1415227 h 2234569"/>
              <a:gd name="connsiteX34" fmla="*/ 1596121 w 2468666"/>
              <a:gd name="connsiteY34" fmla="*/ 1468431 h 2234569"/>
              <a:gd name="connsiteX35" fmla="*/ 1596121 w 2468666"/>
              <a:gd name="connsiteY35" fmla="*/ 1489713 h 2234569"/>
              <a:gd name="connsiteX36" fmla="*/ 1574839 w 2468666"/>
              <a:gd name="connsiteY36" fmla="*/ 1484393 h 2234569"/>
              <a:gd name="connsiteX37" fmla="*/ 1537596 w 2468666"/>
              <a:gd name="connsiteY37" fmla="*/ 1505674 h 2234569"/>
              <a:gd name="connsiteX38" fmla="*/ 1510994 w 2468666"/>
              <a:gd name="connsiteY38" fmla="*/ 1441829 h 2234569"/>
              <a:gd name="connsiteX39" fmla="*/ 1505674 w 2468666"/>
              <a:gd name="connsiteY39" fmla="*/ 1415227 h 2234569"/>
              <a:gd name="connsiteX40" fmla="*/ 1526956 w 2468666"/>
              <a:gd name="connsiteY40" fmla="*/ 1415227 h 2234569"/>
              <a:gd name="connsiteX41" fmla="*/ 1351382 w 2468666"/>
              <a:gd name="connsiteY41" fmla="*/ 1298178 h 2234569"/>
              <a:gd name="connsiteX42" fmla="*/ 1351382 w 2468666"/>
              <a:gd name="connsiteY42" fmla="*/ 1324781 h 2234569"/>
              <a:gd name="connsiteX43" fmla="*/ 1244974 w 2468666"/>
              <a:gd name="connsiteY43" fmla="*/ 1260936 h 2234569"/>
              <a:gd name="connsiteX44" fmla="*/ 1244974 w 2468666"/>
              <a:gd name="connsiteY44" fmla="*/ 1244974 h 2234569"/>
              <a:gd name="connsiteX45" fmla="*/ 1271576 w 2468666"/>
              <a:gd name="connsiteY45" fmla="*/ 1234334 h 2234569"/>
              <a:gd name="connsiteX46" fmla="*/ 1351382 w 2468666"/>
              <a:gd name="connsiteY46" fmla="*/ 1298178 h 2234569"/>
              <a:gd name="connsiteX47" fmla="*/ 665050 w 2468666"/>
              <a:gd name="connsiteY47" fmla="*/ 590565 h 2234569"/>
              <a:gd name="connsiteX48" fmla="*/ 691652 w 2468666"/>
              <a:gd name="connsiteY48" fmla="*/ 681012 h 2234569"/>
              <a:gd name="connsiteX49" fmla="*/ 675691 w 2468666"/>
              <a:gd name="connsiteY49" fmla="*/ 712934 h 2234569"/>
              <a:gd name="connsiteX50" fmla="*/ 718254 w 2468666"/>
              <a:gd name="connsiteY50" fmla="*/ 803381 h 2234569"/>
              <a:gd name="connsiteX51" fmla="*/ 808701 w 2468666"/>
              <a:gd name="connsiteY51" fmla="*/ 957673 h 2234569"/>
              <a:gd name="connsiteX52" fmla="*/ 798060 w 2468666"/>
              <a:gd name="connsiteY52" fmla="*/ 994915 h 2234569"/>
              <a:gd name="connsiteX53" fmla="*/ 814022 w 2468666"/>
              <a:gd name="connsiteY53" fmla="*/ 1021517 h 2234569"/>
              <a:gd name="connsiteX54" fmla="*/ 824662 w 2468666"/>
              <a:gd name="connsiteY54" fmla="*/ 1080042 h 2234569"/>
              <a:gd name="connsiteX55" fmla="*/ 792740 w 2468666"/>
              <a:gd name="connsiteY55" fmla="*/ 1117285 h 2234569"/>
              <a:gd name="connsiteX56" fmla="*/ 760818 w 2468666"/>
              <a:gd name="connsiteY56" fmla="*/ 1117285 h 2234569"/>
              <a:gd name="connsiteX57" fmla="*/ 643769 w 2468666"/>
              <a:gd name="connsiteY57" fmla="*/ 931071 h 2234569"/>
              <a:gd name="connsiteX58" fmla="*/ 627808 w 2468666"/>
              <a:gd name="connsiteY58" fmla="*/ 899148 h 2234569"/>
              <a:gd name="connsiteX59" fmla="*/ 675691 w 2468666"/>
              <a:gd name="connsiteY59" fmla="*/ 819342 h 2234569"/>
              <a:gd name="connsiteX60" fmla="*/ 563963 w 2468666"/>
              <a:gd name="connsiteY60" fmla="*/ 728895 h 2234569"/>
              <a:gd name="connsiteX61" fmla="*/ 542681 w 2468666"/>
              <a:gd name="connsiteY61" fmla="*/ 734216 h 2234569"/>
              <a:gd name="connsiteX62" fmla="*/ 532040 w 2468666"/>
              <a:gd name="connsiteY62" fmla="*/ 755497 h 2234569"/>
              <a:gd name="connsiteX63" fmla="*/ 500118 w 2468666"/>
              <a:gd name="connsiteY63" fmla="*/ 776779 h 2234569"/>
              <a:gd name="connsiteX64" fmla="*/ 516079 w 2468666"/>
              <a:gd name="connsiteY64" fmla="*/ 808701 h 2234569"/>
              <a:gd name="connsiteX65" fmla="*/ 505438 w 2468666"/>
              <a:gd name="connsiteY65" fmla="*/ 829983 h 2234569"/>
              <a:gd name="connsiteX66" fmla="*/ 516079 w 2468666"/>
              <a:gd name="connsiteY66" fmla="*/ 851265 h 2234569"/>
              <a:gd name="connsiteX67" fmla="*/ 516079 w 2468666"/>
              <a:gd name="connsiteY67" fmla="*/ 904469 h 2234569"/>
              <a:gd name="connsiteX68" fmla="*/ 489477 w 2468666"/>
              <a:gd name="connsiteY68" fmla="*/ 904469 h 2234569"/>
              <a:gd name="connsiteX69" fmla="*/ 457555 w 2468666"/>
              <a:gd name="connsiteY69" fmla="*/ 814022 h 2234569"/>
              <a:gd name="connsiteX70" fmla="*/ 649089 w 2468666"/>
              <a:gd name="connsiteY70" fmla="*/ 590565 h 2234569"/>
              <a:gd name="connsiteX71" fmla="*/ 665050 w 2468666"/>
              <a:gd name="connsiteY71" fmla="*/ 590565 h 2234569"/>
              <a:gd name="connsiteX72" fmla="*/ 207496 w 2468666"/>
              <a:gd name="connsiteY72" fmla="*/ 21282 h 2234569"/>
              <a:gd name="connsiteX73" fmla="*/ 239418 w 2468666"/>
              <a:gd name="connsiteY73" fmla="*/ 31922 h 2234569"/>
              <a:gd name="connsiteX74" fmla="*/ 303263 w 2468666"/>
              <a:gd name="connsiteY74" fmla="*/ 15961 h 2234569"/>
              <a:gd name="connsiteX75" fmla="*/ 399030 w 2468666"/>
              <a:gd name="connsiteY75" fmla="*/ 53204 h 2234569"/>
              <a:gd name="connsiteX76" fmla="*/ 542681 w 2468666"/>
              <a:gd name="connsiteY76" fmla="*/ 74486 h 2234569"/>
              <a:gd name="connsiteX77" fmla="*/ 712934 w 2468666"/>
              <a:gd name="connsiteY77" fmla="*/ 21282 h 2234569"/>
              <a:gd name="connsiteX78" fmla="*/ 792740 w 2468666"/>
              <a:gd name="connsiteY78" fmla="*/ 21282 h 2234569"/>
              <a:gd name="connsiteX79" fmla="*/ 931071 w 2468666"/>
              <a:gd name="connsiteY79" fmla="*/ 10641 h 2234569"/>
              <a:gd name="connsiteX80" fmla="*/ 1096003 w 2468666"/>
              <a:gd name="connsiteY80" fmla="*/ 42563 h 2234569"/>
              <a:gd name="connsiteX81" fmla="*/ 1122605 w 2468666"/>
              <a:gd name="connsiteY81" fmla="*/ 74486 h 2234569"/>
              <a:gd name="connsiteX82" fmla="*/ 1202411 w 2468666"/>
              <a:gd name="connsiteY82" fmla="*/ 106408 h 2234569"/>
              <a:gd name="connsiteX83" fmla="*/ 1234334 w 2468666"/>
              <a:gd name="connsiteY83" fmla="*/ 154292 h 2234569"/>
              <a:gd name="connsiteX84" fmla="*/ 1186450 w 2468666"/>
              <a:gd name="connsiteY84" fmla="*/ 170253 h 2234569"/>
              <a:gd name="connsiteX85" fmla="*/ 1127925 w 2468666"/>
              <a:gd name="connsiteY85" fmla="*/ 260700 h 2234569"/>
              <a:gd name="connsiteX86" fmla="*/ 1159848 w 2468666"/>
              <a:gd name="connsiteY86" fmla="*/ 313904 h 2234569"/>
              <a:gd name="connsiteX87" fmla="*/ 1159848 w 2468666"/>
              <a:gd name="connsiteY87" fmla="*/ 335185 h 2234569"/>
              <a:gd name="connsiteX88" fmla="*/ 1111964 w 2468666"/>
              <a:gd name="connsiteY88" fmla="*/ 367108 h 2234569"/>
              <a:gd name="connsiteX89" fmla="*/ 1127925 w 2468666"/>
              <a:gd name="connsiteY89" fmla="*/ 377749 h 2234569"/>
              <a:gd name="connsiteX90" fmla="*/ 1127925 w 2468666"/>
              <a:gd name="connsiteY90" fmla="*/ 393710 h 2234569"/>
              <a:gd name="connsiteX91" fmla="*/ 1016197 w 2468666"/>
              <a:gd name="connsiteY91" fmla="*/ 489477 h 2234569"/>
              <a:gd name="connsiteX92" fmla="*/ 989595 w 2468666"/>
              <a:gd name="connsiteY92" fmla="*/ 500118 h 2234569"/>
              <a:gd name="connsiteX93" fmla="*/ 893828 w 2468666"/>
              <a:gd name="connsiteY93" fmla="*/ 457555 h 2234569"/>
              <a:gd name="connsiteX94" fmla="*/ 766138 w 2468666"/>
              <a:gd name="connsiteY94" fmla="*/ 537361 h 2234569"/>
              <a:gd name="connsiteX95" fmla="*/ 755497 w 2468666"/>
              <a:gd name="connsiteY95" fmla="*/ 537361 h 2234569"/>
              <a:gd name="connsiteX96" fmla="*/ 744856 w 2468666"/>
              <a:gd name="connsiteY96" fmla="*/ 548002 h 2234569"/>
              <a:gd name="connsiteX97" fmla="*/ 776779 w 2468666"/>
              <a:gd name="connsiteY97" fmla="*/ 649089 h 2234569"/>
              <a:gd name="connsiteX98" fmla="*/ 835303 w 2468666"/>
              <a:gd name="connsiteY98" fmla="*/ 766138 h 2234569"/>
              <a:gd name="connsiteX99" fmla="*/ 867226 w 2468666"/>
              <a:gd name="connsiteY99" fmla="*/ 787420 h 2234569"/>
              <a:gd name="connsiteX100" fmla="*/ 877867 w 2468666"/>
              <a:gd name="connsiteY100" fmla="*/ 776779 h 2234569"/>
              <a:gd name="connsiteX101" fmla="*/ 856585 w 2468666"/>
              <a:gd name="connsiteY101" fmla="*/ 755497 h 2234569"/>
              <a:gd name="connsiteX102" fmla="*/ 851264 w 2468666"/>
              <a:gd name="connsiteY102" fmla="*/ 723575 h 2234569"/>
              <a:gd name="connsiteX103" fmla="*/ 824662 w 2468666"/>
              <a:gd name="connsiteY103" fmla="*/ 617167 h 2234569"/>
              <a:gd name="connsiteX104" fmla="*/ 883187 w 2468666"/>
              <a:gd name="connsiteY104" fmla="*/ 553322 h 2234569"/>
              <a:gd name="connsiteX105" fmla="*/ 947032 w 2468666"/>
              <a:gd name="connsiteY105" fmla="*/ 563963 h 2234569"/>
              <a:gd name="connsiteX106" fmla="*/ 984275 w 2468666"/>
              <a:gd name="connsiteY106" fmla="*/ 617167 h 2234569"/>
              <a:gd name="connsiteX107" fmla="*/ 989595 w 2468666"/>
              <a:gd name="connsiteY107" fmla="*/ 638448 h 2234569"/>
              <a:gd name="connsiteX108" fmla="*/ 978954 w 2468666"/>
              <a:gd name="connsiteY108" fmla="*/ 696973 h 2234569"/>
              <a:gd name="connsiteX109" fmla="*/ 994915 w 2468666"/>
              <a:gd name="connsiteY109" fmla="*/ 718254 h 2234569"/>
              <a:gd name="connsiteX110" fmla="*/ 1074721 w 2468666"/>
              <a:gd name="connsiteY110" fmla="*/ 760818 h 2234569"/>
              <a:gd name="connsiteX111" fmla="*/ 1090683 w 2468666"/>
              <a:gd name="connsiteY111" fmla="*/ 739536 h 2234569"/>
              <a:gd name="connsiteX112" fmla="*/ 1218372 w 2468666"/>
              <a:gd name="connsiteY112" fmla="*/ 739536 h 2234569"/>
              <a:gd name="connsiteX113" fmla="*/ 1244974 w 2468666"/>
              <a:gd name="connsiteY113" fmla="*/ 696973 h 2234569"/>
              <a:gd name="connsiteX114" fmla="*/ 1276897 w 2468666"/>
              <a:gd name="connsiteY114" fmla="*/ 696973 h 2234569"/>
              <a:gd name="connsiteX115" fmla="*/ 1276897 w 2468666"/>
              <a:gd name="connsiteY115" fmla="*/ 723575 h 2234569"/>
              <a:gd name="connsiteX116" fmla="*/ 1287538 w 2468666"/>
              <a:gd name="connsiteY116" fmla="*/ 728895 h 2234569"/>
              <a:gd name="connsiteX117" fmla="*/ 1452470 w 2468666"/>
              <a:gd name="connsiteY117" fmla="*/ 670371 h 2234569"/>
              <a:gd name="connsiteX118" fmla="*/ 1510994 w 2468666"/>
              <a:gd name="connsiteY118" fmla="*/ 611846 h 2234569"/>
              <a:gd name="connsiteX119" fmla="*/ 1510994 w 2468666"/>
              <a:gd name="connsiteY119" fmla="*/ 654410 h 2234569"/>
              <a:gd name="connsiteX120" fmla="*/ 1521635 w 2468666"/>
              <a:gd name="connsiteY120" fmla="*/ 659730 h 2234569"/>
              <a:gd name="connsiteX121" fmla="*/ 1558878 w 2468666"/>
              <a:gd name="connsiteY121" fmla="*/ 643769 h 2234569"/>
              <a:gd name="connsiteX122" fmla="*/ 1585480 w 2468666"/>
              <a:gd name="connsiteY122" fmla="*/ 643769 h 2234569"/>
              <a:gd name="connsiteX123" fmla="*/ 1590801 w 2468666"/>
              <a:gd name="connsiteY123" fmla="*/ 654410 h 2234569"/>
              <a:gd name="connsiteX124" fmla="*/ 1452470 w 2468666"/>
              <a:gd name="connsiteY124" fmla="*/ 723575 h 2234569"/>
              <a:gd name="connsiteX125" fmla="*/ 1346062 w 2468666"/>
              <a:gd name="connsiteY125" fmla="*/ 798061 h 2234569"/>
              <a:gd name="connsiteX126" fmla="*/ 1287538 w 2468666"/>
              <a:gd name="connsiteY126" fmla="*/ 845944 h 2234569"/>
              <a:gd name="connsiteX127" fmla="*/ 1276897 w 2468666"/>
              <a:gd name="connsiteY127" fmla="*/ 861905 h 2234569"/>
              <a:gd name="connsiteX128" fmla="*/ 1250295 w 2468666"/>
              <a:gd name="connsiteY128" fmla="*/ 851265 h 2234569"/>
              <a:gd name="connsiteX129" fmla="*/ 1111964 w 2468666"/>
              <a:gd name="connsiteY129" fmla="*/ 1000236 h 2234569"/>
              <a:gd name="connsiteX130" fmla="*/ 1175809 w 2468666"/>
              <a:gd name="connsiteY130" fmla="*/ 1000236 h 2234569"/>
              <a:gd name="connsiteX131" fmla="*/ 1362023 w 2468666"/>
              <a:gd name="connsiteY131" fmla="*/ 1133246 h 2234569"/>
              <a:gd name="connsiteX132" fmla="*/ 1383305 w 2468666"/>
              <a:gd name="connsiteY132" fmla="*/ 1191770 h 2234569"/>
              <a:gd name="connsiteX133" fmla="*/ 1457790 w 2468666"/>
              <a:gd name="connsiteY133" fmla="*/ 1308819 h 2234569"/>
              <a:gd name="connsiteX134" fmla="*/ 1532276 w 2468666"/>
              <a:gd name="connsiteY134" fmla="*/ 1271576 h 2234569"/>
              <a:gd name="connsiteX135" fmla="*/ 1537596 w 2468666"/>
              <a:gd name="connsiteY135" fmla="*/ 1255615 h 2234569"/>
              <a:gd name="connsiteX136" fmla="*/ 1505674 w 2468666"/>
              <a:gd name="connsiteY136" fmla="*/ 1154528 h 2234569"/>
              <a:gd name="connsiteX137" fmla="*/ 1516315 w 2468666"/>
              <a:gd name="connsiteY137" fmla="*/ 1133246 h 2234569"/>
              <a:gd name="connsiteX138" fmla="*/ 1585480 w 2468666"/>
              <a:gd name="connsiteY138" fmla="*/ 1080042 h 2234569"/>
              <a:gd name="connsiteX139" fmla="*/ 1659966 w 2468666"/>
              <a:gd name="connsiteY139" fmla="*/ 1133246 h 2234569"/>
              <a:gd name="connsiteX140" fmla="*/ 1659966 w 2468666"/>
              <a:gd name="connsiteY140" fmla="*/ 1191770 h 2234569"/>
              <a:gd name="connsiteX141" fmla="*/ 1755733 w 2468666"/>
              <a:gd name="connsiteY141" fmla="*/ 1229013 h 2234569"/>
              <a:gd name="connsiteX142" fmla="*/ 1824898 w 2468666"/>
              <a:gd name="connsiteY142" fmla="*/ 1244974 h 2234569"/>
              <a:gd name="connsiteX143" fmla="*/ 1936627 w 2468666"/>
              <a:gd name="connsiteY143" fmla="*/ 1377985 h 2234569"/>
              <a:gd name="connsiteX144" fmla="*/ 1963229 w 2468666"/>
              <a:gd name="connsiteY144" fmla="*/ 1393946 h 2234569"/>
              <a:gd name="connsiteX145" fmla="*/ 1973870 w 2468666"/>
              <a:gd name="connsiteY145" fmla="*/ 1463111 h 2234569"/>
              <a:gd name="connsiteX146" fmla="*/ 2043035 w 2468666"/>
              <a:gd name="connsiteY146" fmla="*/ 1649325 h 2234569"/>
              <a:gd name="connsiteX147" fmla="*/ 2090918 w 2468666"/>
              <a:gd name="connsiteY147" fmla="*/ 1675927 h 2234569"/>
              <a:gd name="connsiteX148" fmla="*/ 2128161 w 2468666"/>
              <a:gd name="connsiteY148" fmla="*/ 1649325 h 2234569"/>
              <a:gd name="connsiteX149" fmla="*/ 2213288 w 2468666"/>
              <a:gd name="connsiteY149" fmla="*/ 1665286 h 2234569"/>
              <a:gd name="connsiteX150" fmla="*/ 2330337 w 2468666"/>
              <a:gd name="connsiteY150" fmla="*/ 1707850 h 2234569"/>
              <a:gd name="connsiteX151" fmla="*/ 2468667 w 2468666"/>
              <a:gd name="connsiteY151" fmla="*/ 2186686 h 2234569"/>
              <a:gd name="connsiteX152" fmla="*/ 2463347 w 2468666"/>
              <a:gd name="connsiteY152" fmla="*/ 2234570 h 2234569"/>
              <a:gd name="connsiteX153" fmla="*/ 0 w 2468666"/>
              <a:gd name="connsiteY153" fmla="*/ 2229249 h 2234569"/>
              <a:gd name="connsiteX154" fmla="*/ 0 w 2468666"/>
              <a:gd name="connsiteY154" fmla="*/ 2186686 h 2234569"/>
              <a:gd name="connsiteX155" fmla="*/ 15961 w 2468666"/>
              <a:gd name="connsiteY155" fmla="*/ 2138802 h 2234569"/>
              <a:gd name="connsiteX156" fmla="*/ 37243 w 2468666"/>
              <a:gd name="connsiteY156" fmla="*/ 1979190 h 2234569"/>
              <a:gd name="connsiteX157" fmla="*/ 106408 w 2468666"/>
              <a:gd name="connsiteY157" fmla="*/ 1792976 h 2234569"/>
              <a:gd name="connsiteX158" fmla="*/ 117049 w 2468666"/>
              <a:gd name="connsiteY158" fmla="*/ 1734452 h 2234569"/>
              <a:gd name="connsiteX159" fmla="*/ 170253 w 2468666"/>
              <a:gd name="connsiteY159" fmla="*/ 1691888 h 2234569"/>
              <a:gd name="connsiteX160" fmla="*/ 244739 w 2468666"/>
              <a:gd name="connsiteY160" fmla="*/ 1707850 h 2234569"/>
              <a:gd name="connsiteX161" fmla="*/ 319224 w 2468666"/>
              <a:gd name="connsiteY161" fmla="*/ 1681248 h 2234569"/>
              <a:gd name="connsiteX162" fmla="*/ 399030 w 2468666"/>
              <a:gd name="connsiteY162" fmla="*/ 1729131 h 2234569"/>
              <a:gd name="connsiteX163" fmla="*/ 500118 w 2468666"/>
              <a:gd name="connsiteY163" fmla="*/ 1729131 h 2234569"/>
              <a:gd name="connsiteX164" fmla="*/ 505438 w 2468666"/>
              <a:gd name="connsiteY164" fmla="*/ 1713170 h 2234569"/>
              <a:gd name="connsiteX165" fmla="*/ 356467 w 2468666"/>
              <a:gd name="connsiteY165" fmla="*/ 1532276 h 2234569"/>
              <a:gd name="connsiteX166" fmla="*/ 345826 w 2468666"/>
              <a:gd name="connsiteY166" fmla="*/ 1484393 h 2234569"/>
              <a:gd name="connsiteX167" fmla="*/ 436273 w 2468666"/>
              <a:gd name="connsiteY167" fmla="*/ 1314140 h 2234569"/>
              <a:gd name="connsiteX168" fmla="*/ 505438 w 2468666"/>
              <a:gd name="connsiteY168" fmla="*/ 1197091 h 2234569"/>
              <a:gd name="connsiteX169" fmla="*/ 361787 w 2468666"/>
              <a:gd name="connsiteY169" fmla="*/ 1074722 h 2234569"/>
              <a:gd name="connsiteX170" fmla="*/ 303263 w 2468666"/>
              <a:gd name="connsiteY170" fmla="*/ 989595 h 2234569"/>
              <a:gd name="connsiteX171" fmla="*/ 457555 w 2468666"/>
              <a:gd name="connsiteY171" fmla="*/ 893828 h 2234569"/>
              <a:gd name="connsiteX172" fmla="*/ 180894 w 2468666"/>
              <a:gd name="connsiteY172" fmla="*/ 37243 h 2234569"/>
              <a:gd name="connsiteX173" fmla="*/ 180894 w 2468666"/>
              <a:gd name="connsiteY173" fmla="*/ 0 h 2234569"/>
              <a:gd name="connsiteX174" fmla="*/ 207496 w 2468666"/>
              <a:gd name="connsiteY174" fmla="*/ 21282 h 2234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468666" h="2234569">
                <a:moveTo>
                  <a:pt x="1202411" y="1601441"/>
                </a:moveTo>
                <a:cubicBezTo>
                  <a:pt x="1218372" y="1622723"/>
                  <a:pt x="1244974" y="1644005"/>
                  <a:pt x="1260936" y="1665286"/>
                </a:cubicBezTo>
                <a:lnTo>
                  <a:pt x="1260936" y="1681248"/>
                </a:lnTo>
                <a:cubicBezTo>
                  <a:pt x="1223693" y="1670607"/>
                  <a:pt x="1186450" y="1665286"/>
                  <a:pt x="1175809" y="1665286"/>
                </a:cubicBezTo>
                <a:cubicBezTo>
                  <a:pt x="1159848" y="1665286"/>
                  <a:pt x="1096003" y="1686568"/>
                  <a:pt x="1080042" y="1686568"/>
                </a:cubicBezTo>
                <a:cubicBezTo>
                  <a:pt x="1069401" y="1686568"/>
                  <a:pt x="1000236" y="1675927"/>
                  <a:pt x="973634" y="1649325"/>
                </a:cubicBezTo>
                <a:cubicBezTo>
                  <a:pt x="952352" y="1628044"/>
                  <a:pt x="947032" y="1574839"/>
                  <a:pt x="947032" y="1564199"/>
                </a:cubicBezTo>
                <a:cubicBezTo>
                  <a:pt x="947032" y="1532276"/>
                  <a:pt x="1122605" y="1495033"/>
                  <a:pt x="1133246" y="1495033"/>
                </a:cubicBezTo>
                <a:cubicBezTo>
                  <a:pt x="1143887" y="1495033"/>
                  <a:pt x="1175809" y="1564199"/>
                  <a:pt x="1202411" y="1601441"/>
                </a:cubicBezTo>
                <a:close/>
                <a:moveTo>
                  <a:pt x="856585" y="1681248"/>
                </a:moveTo>
                <a:cubicBezTo>
                  <a:pt x="835303" y="1681248"/>
                  <a:pt x="803381" y="1686568"/>
                  <a:pt x="787420" y="1686568"/>
                </a:cubicBezTo>
                <a:cubicBezTo>
                  <a:pt x="755497" y="1686568"/>
                  <a:pt x="750177" y="1526956"/>
                  <a:pt x="750177" y="1521635"/>
                </a:cubicBezTo>
                <a:lnTo>
                  <a:pt x="750177" y="1484393"/>
                </a:lnTo>
                <a:cubicBezTo>
                  <a:pt x="755497" y="1489713"/>
                  <a:pt x="755497" y="1521635"/>
                  <a:pt x="798060" y="1558878"/>
                </a:cubicBezTo>
                <a:cubicBezTo>
                  <a:pt x="814022" y="1590801"/>
                  <a:pt x="835303" y="1628044"/>
                  <a:pt x="856585" y="1665286"/>
                </a:cubicBezTo>
                <a:lnTo>
                  <a:pt x="856585" y="1681248"/>
                </a:lnTo>
                <a:close/>
                <a:moveTo>
                  <a:pt x="585244" y="1420548"/>
                </a:moveTo>
                <a:cubicBezTo>
                  <a:pt x="595885" y="1447150"/>
                  <a:pt x="611846" y="1473752"/>
                  <a:pt x="622487" y="1510995"/>
                </a:cubicBezTo>
                <a:cubicBezTo>
                  <a:pt x="649089" y="1585480"/>
                  <a:pt x="675691" y="1675927"/>
                  <a:pt x="702293" y="1766374"/>
                </a:cubicBezTo>
                <a:cubicBezTo>
                  <a:pt x="670371" y="1771694"/>
                  <a:pt x="638448" y="1771694"/>
                  <a:pt x="606526" y="1766374"/>
                </a:cubicBezTo>
                <a:cubicBezTo>
                  <a:pt x="611846" y="1739772"/>
                  <a:pt x="569283" y="1707850"/>
                  <a:pt x="569283" y="1686568"/>
                </a:cubicBezTo>
                <a:cubicBezTo>
                  <a:pt x="558642" y="1638684"/>
                  <a:pt x="553322" y="1553558"/>
                  <a:pt x="489477" y="1516315"/>
                </a:cubicBezTo>
                <a:cubicBezTo>
                  <a:pt x="516079" y="1489713"/>
                  <a:pt x="553322" y="1457791"/>
                  <a:pt x="579924" y="1420548"/>
                </a:cubicBezTo>
                <a:lnTo>
                  <a:pt x="585244" y="1420548"/>
                </a:lnTo>
                <a:close/>
                <a:moveTo>
                  <a:pt x="1872782" y="1441829"/>
                </a:moveTo>
                <a:cubicBezTo>
                  <a:pt x="1872782" y="1457791"/>
                  <a:pt x="1862141" y="1441829"/>
                  <a:pt x="1862141" y="1452470"/>
                </a:cubicBezTo>
                <a:cubicBezTo>
                  <a:pt x="1862141" y="1468431"/>
                  <a:pt x="1894063" y="1489713"/>
                  <a:pt x="1910025" y="1505674"/>
                </a:cubicBezTo>
                <a:cubicBezTo>
                  <a:pt x="1925986" y="1521635"/>
                  <a:pt x="1941947" y="1553558"/>
                  <a:pt x="1963229" y="1580160"/>
                </a:cubicBezTo>
                <a:cubicBezTo>
                  <a:pt x="1957908" y="1585480"/>
                  <a:pt x="1952588" y="1596121"/>
                  <a:pt x="1947268" y="1601441"/>
                </a:cubicBezTo>
                <a:cubicBezTo>
                  <a:pt x="1941947" y="1596121"/>
                  <a:pt x="1925986" y="1590801"/>
                  <a:pt x="1920665" y="1585480"/>
                </a:cubicBezTo>
                <a:cubicBezTo>
                  <a:pt x="1894063" y="1542917"/>
                  <a:pt x="1862141" y="1495033"/>
                  <a:pt x="1830219" y="1457791"/>
                </a:cubicBezTo>
                <a:lnTo>
                  <a:pt x="1835539" y="1415227"/>
                </a:lnTo>
                <a:cubicBezTo>
                  <a:pt x="1846180" y="1420548"/>
                  <a:pt x="1872782" y="1431189"/>
                  <a:pt x="1872782" y="1441829"/>
                </a:cubicBezTo>
                <a:close/>
                <a:moveTo>
                  <a:pt x="1526956" y="1415227"/>
                </a:moveTo>
                <a:cubicBezTo>
                  <a:pt x="1553558" y="1431189"/>
                  <a:pt x="1574839" y="1452470"/>
                  <a:pt x="1596121" y="1468431"/>
                </a:cubicBezTo>
                <a:lnTo>
                  <a:pt x="1596121" y="1489713"/>
                </a:lnTo>
                <a:cubicBezTo>
                  <a:pt x="1590801" y="1484393"/>
                  <a:pt x="1590801" y="1484393"/>
                  <a:pt x="1574839" y="1484393"/>
                </a:cubicBezTo>
                <a:cubicBezTo>
                  <a:pt x="1564199" y="1484393"/>
                  <a:pt x="1548237" y="1495033"/>
                  <a:pt x="1537596" y="1505674"/>
                </a:cubicBezTo>
                <a:cubicBezTo>
                  <a:pt x="1500354" y="1484393"/>
                  <a:pt x="1510994" y="1463111"/>
                  <a:pt x="1510994" y="1441829"/>
                </a:cubicBezTo>
                <a:cubicBezTo>
                  <a:pt x="1510994" y="1436509"/>
                  <a:pt x="1516315" y="1415227"/>
                  <a:pt x="1505674" y="1415227"/>
                </a:cubicBezTo>
                <a:lnTo>
                  <a:pt x="1526956" y="1415227"/>
                </a:lnTo>
                <a:close/>
                <a:moveTo>
                  <a:pt x="1351382" y="1298178"/>
                </a:moveTo>
                <a:lnTo>
                  <a:pt x="1351382" y="1324781"/>
                </a:lnTo>
                <a:cubicBezTo>
                  <a:pt x="1308819" y="1303499"/>
                  <a:pt x="1276897" y="1282217"/>
                  <a:pt x="1244974" y="1260936"/>
                </a:cubicBezTo>
                <a:lnTo>
                  <a:pt x="1244974" y="1244974"/>
                </a:lnTo>
                <a:cubicBezTo>
                  <a:pt x="1250295" y="1239654"/>
                  <a:pt x="1255615" y="1234334"/>
                  <a:pt x="1271576" y="1234334"/>
                </a:cubicBezTo>
                <a:cubicBezTo>
                  <a:pt x="1282217" y="1234334"/>
                  <a:pt x="1324780" y="1271576"/>
                  <a:pt x="1351382" y="1298178"/>
                </a:cubicBezTo>
                <a:close/>
                <a:moveTo>
                  <a:pt x="665050" y="590565"/>
                </a:moveTo>
                <a:cubicBezTo>
                  <a:pt x="670371" y="622487"/>
                  <a:pt x="691652" y="670371"/>
                  <a:pt x="691652" y="681012"/>
                </a:cubicBezTo>
                <a:cubicBezTo>
                  <a:pt x="691652" y="696973"/>
                  <a:pt x="675691" y="696973"/>
                  <a:pt x="675691" y="712934"/>
                </a:cubicBezTo>
                <a:cubicBezTo>
                  <a:pt x="675691" y="739536"/>
                  <a:pt x="702293" y="776779"/>
                  <a:pt x="718254" y="803381"/>
                </a:cubicBezTo>
                <a:cubicBezTo>
                  <a:pt x="750177" y="851265"/>
                  <a:pt x="808701" y="941711"/>
                  <a:pt x="808701" y="957673"/>
                </a:cubicBezTo>
                <a:cubicBezTo>
                  <a:pt x="808701" y="968313"/>
                  <a:pt x="798060" y="978954"/>
                  <a:pt x="798060" y="994915"/>
                </a:cubicBezTo>
                <a:cubicBezTo>
                  <a:pt x="798060" y="1005556"/>
                  <a:pt x="808701" y="1010877"/>
                  <a:pt x="814022" y="1021517"/>
                </a:cubicBezTo>
                <a:cubicBezTo>
                  <a:pt x="814022" y="1037479"/>
                  <a:pt x="824662" y="1064081"/>
                  <a:pt x="824662" y="1080042"/>
                </a:cubicBezTo>
                <a:cubicBezTo>
                  <a:pt x="824662" y="1090683"/>
                  <a:pt x="803381" y="1101324"/>
                  <a:pt x="792740" y="1117285"/>
                </a:cubicBezTo>
                <a:lnTo>
                  <a:pt x="760818" y="1117285"/>
                </a:lnTo>
                <a:cubicBezTo>
                  <a:pt x="760818" y="1037479"/>
                  <a:pt x="712934" y="984275"/>
                  <a:pt x="643769" y="931071"/>
                </a:cubicBezTo>
                <a:cubicBezTo>
                  <a:pt x="633128" y="925750"/>
                  <a:pt x="627808" y="915109"/>
                  <a:pt x="627808" y="899148"/>
                </a:cubicBezTo>
                <a:cubicBezTo>
                  <a:pt x="627808" y="888507"/>
                  <a:pt x="675691" y="835303"/>
                  <a:pt x="675691" y="819342"/>
                </a:cubicBezTo>
                <a:cubicBezTo>
                  <a:pt x="675691" y="750177"/>
                  <a:pt x="595885" y="728895"/>
                  <a:pt x="563963" y="728895"/>
                </a:cubicBezTo>
                <a:cubicBezTo>
                  <a:pt x="553322" y="728895"/>
                  <a:pt x="548002" y="728895"/>
                  <a:pt x="542681" y="734216"/>
                </a:cubicBezTo>
                <a:cubicBezTo>
                  <a:pt x="542681" y="739536"/>
                  <a:pt x="537361" y="750177"/>
                  <a:pt x="532040" y="755497"/>
                </a:cubicBezTo>
                <a:cubicBezTo>
                  <a:pt x="526720" y="760818"/>
                  <a:pt x="510759" y="766138"/>
                  <a:pt x="500118" y="776779"/>
                </a:cubicBezTo>
                <a:cubicBezTo>
                  <a:pt x="505438" y="787420"/>
                  <a:pt x="516079" y="792740"/>
                  <a:pt x="516079" y="808701"/>
                </a:cubicBezTo>
                <a:cubicBezTo>
                  <a:pt x="516079" y="819342"/>
                  <a:pt x="505438" y="819342"/>
                  <a:pt x="505438" y="829983"/>
                </a:cubicBezTo>
                <a:cubicBezTo>
                  <a:pt x="505438" y="845944"/>
                  <a:pt x="516079" y="835303"/>
                  <a:pt x="516079" y="851265"/>
                </a:cubicBezTo>
                <a:lnTo>
                  <a:pt x="516079" y="904469"/>
                </a:lnTo>
                <a:lnTo>
                  <a:pt x="489477" y="904469"/>
                </a:lnTo>
                <a:cubicBezTo>
                  <a:pt x="473516" y="877867"/>
                  <a:pt x="457555" y="829983"/>
                  <a:pt x="457555" y="814022"/>
                </a:cubicBezTo>
                <a:cubicBezTo>
                  <a:pt x="457555" y="744857"/>
                  <a:pt x="574604" y="601206"/>
                  <a:pt x="649089" y="590565"/>
                </a:cubicBezTo>
                <a:lnTo>
                  <a:pt x="665050" y="590565"/>
                </a:lnTo>
                <a:close/>
                <a:moveTo>
                  <a:pt x="207496" y="21282"/>
                </a:moveTo>
                <a:cubicBezTo>
                  <a:pt x="212816" y="31922"/>
                  <a:pt x="223457" y="31922"/>
                  <a:pt x="239418" y="31922"/>
                </a:cubicBezTo>
                <a:cubicBezTo>
                  <a:pt x="250059" y="31922"/>
                  <a:pt x="292622" y="15961"/>
                  <a:pt x="303263" y="15961"/>
                </a:cubicBezTo>
                <a:cubicBezTo>
                  <a:pt x="319224" y="15961"/>
                  <a:pt x="361787" y="47884"/>
                  <a:pt x="399030" y="53204"/>
                </a:cubicBezTo>
                <a:cubicBezTo>
                  <a:pt x="441593" y="63845"/>
                  <a:pt x="532040" y="74486"/>
                  <a:pt x="542681" y="74486"/>
                </a:cubicBezTo>
                <a:cubicBezTo>
                  <a:pt x="558642" y="74486"/>
                  <a:pt x="654410" y="31922"/>
                  <a:pt x="712934" y="21282"/>
                </a:cubicBezTo>
                <a:cubicBezTo>
                  <a:pt x="734216" y="15961"/>
                  <a:pt x="766138" y="21282"/>
                  <a:pt x="792740" y="21282"/>
                </a:cubicBezTo>
                <a:cubicBezTo>
                  <a:pt x="840624" y="21282"/>
                  <a:pt x="920430" y="10641"/>
                  <a:pt x="931071" y="10641"/>
                </a:cubicBezTo>
                <a:cubicBezTo>
                  <a:pt x="947032" y="10641"/>
                  <a:pt x="1042799" y="21282"/>
                  <a:pt x="1096003" y="42563"/>
                </a:cubicBezTo>
                <a:cubicBezTo>
                  <a:pt x="1101323" y="42563"/>
                  <a:pt x="1106644" y="69165"/>
                  <a:pt x="1122605" y="74486"/>
                </a:cubicBezTo>
                <a:cubicBezTo>
                  <a:pt x="1143887" y="90447"/>
                  <a:pt x="1175809" y="90447"/>
                  <a:pt x="1202411" y="106408"/>
                </a:cubicBezTo>
                <a:cubicBezTo>
                  <a:pt x="1218372" y="117049"/>
                  <a:pt x="1223693" y="138330"/>
                  <a:pt x="1234334" y="154292"/>
                </a:cubicBezTo>
                <a:cubicBezTo>
                  <a:pt x="1213052" y="164933"/>
                  <a:pt x="1197091" y="159612"/>
                  <a:pt x="1186450" y="170253"/>
                </a:cubicBezTo>
                <a:cubicBezTo>
                  <a:pt x="1154527" y="196855"/>
                  <a:pt x="1127925" y="234098"/>
                  <a:pt x="1127925" y="260700"/>
                </a:cubicBezTo>
                <a:cubicBezTo>
                  <a:pt x="1127925" y="276661"/>
                  <a:pt x="1149207" y="297943"/>
                  <a:pt x="1159848" y="313904"/>
                </a:cubicBezTo>
                <a:lnTo>
                  <a:pt x="1159848" y="335185"/>
                </a:lnTo>
                <a:cubicBezTo>
                  <a:pt x="1143887" y="335185"/>
                  <a:pt x="1117285" y="356467"/>
                  <a:pt x="1111964" y="367108"/>
                </a:cubicBezTo>
                <a:cubicBezTo>
                  <a:pt x="1111964" y="372428"/>
                  <a:pt x="1122605" y="377749"/>
                  <a:pt x="1127925" y="377749"/>
                </a:cubicBezTo>
                <a:lnTo>
                  <a:pt x="1127925" y="393710"/>
                </a:lnTo>
                <a:lnTo>
                  <a:pt x="1016197" y="489477"/>
                </a:lnTo>
                <a:cubicBezTo>
                  <a:pt x="1010877" y="494798"/>
                  <a:pt x="1005556" y="500118"/>
                  <a:pt x="989595" y="500118"/>
                </a:cubicBezTo>
                <a:cubicBezTo>
                  <a:pt x="978954" y="500118"/>
                  <a:pt x="909789" y="457555"/>
                  <a:pt x="893828" y="457555"/>
                </a:cubicBezTo>
                <a:cubicBezTo>
                  <a:pt x="856585" y="457555"/>
                  <a:pt x="814022" y="537361"/>
                  <a:pt x="766138" y="537361"/>
                </a:cubicBezTo>
                <a:lnTo>
                  <a:pt x="755497" y="537361"/>
                </a:lnTo>
                <a:lnTo>
                  <a:pt x="744856" y="548002"/>
                </a:lnTo>
                <a:cubicBezTo>
                  <a:pt x="755497" y="579924"/>
                  <a:pt x="760818" y="617167"/>
                  <a:pt x="776779" y="649089"/>
                </a:cubicBezTo>
                <a:cubicBezTo>
                  <a:pt x="792740" y="686332"/>
                  <a:pt x="814022" y="728895"/>
                  <a:pt x="835303" y="766138"/>
                </a:cubicBezTo>
                <a:cubicBezTo>
                  <a:pt x="840624" y="776779"/>
                  <a:pt x="856585" y="782099"/>
                  <a:pt x="867226" y="787420"/>
                </a:cubicBezTo>
                <a:lnTo>
                  <a:pt x="877867" y="776779"/>
                </a:lnTo>
                <a:cubicBezTo>
                  <a:pt x="877867" y="771459"/>
                  <a:pt x="867226" y="766138"/>
                  <a:pt x="856585" y="755497"/>
                </a:cubicBezTo>
                <a:cubicBezTo>
                  <a:pt x="856585" y="750177"/>
                  <a:pt x="851264" y="734216"/>
                  <a:pt x="851264" y="723575"/>
                </a:cubicBezTo>
                <a:cubicBezTo>
                  <a:pt x="851264" y="707614"/>
                  <a:pt x="824662" y="627808"/>
                  <a:pt x="824662" y="617167"/>
                </a:cubicBezTo>
                <a:cubicBezTo>
                  <a:pt x="824662" y="585244"/>
                  <a:pt x="877867" y="553322"/>
                  <a:pt x="883187" y="553322"/>
                </a:cubicBezTo>
                <a:cubicBezTo>
                  <a:pt x="899148" y="553322"/>
                  <a:pt x="925750" y="553322"/>
                  <a:pt x="947032" y="563963"/>
                </a:cubicBezTo>
                <a:cubicBezTo>
                  <a:pt x="962993" y="569283"/>
                  <a:pt x="978954" y="601206"/>
                  <a:pt x="984275" y="617167"/>
                </a:cubicBezTo>
                <a:cubicBezTo>
                  <a:pt x="989595" y="617167"/>
                  <a:pt x="989595" y="627808"/>
                  <a:pt x="989595" y="638448"/>
                </a:cubicBezTo>
                <a:cubicBezTo>
                  <a:pt x="989595" y="654410"/>
                  <a:pt x="978954" y="681012"/>
                  <a:pt x="978954" y="696973"/>
                </a:cubicBezTo>
                <a:cubicBezTo>
                  <a:pt x="978954" y="696973"/>
                  <a:pt x="973634" y="739536"/>
                  <a:pt x="994915" y="718254"/>
                </a:cubicBezTo>
                <a:cubicBezTo>
                  <a:pt x="1016197" y="755497"/>
                  <a:pt x="1048119" y="739536"/>
                  <a:pt x="1074721" y="760818"/>
                </a:cubicBezTo>
                <a:cubicBezTo>
                  <a:pt x="1080042" y="755497"/>
                  <a:pt x="1085362" y="744857"/>
                  <a:pt x="1090683" y="739536"/>
                </a:cubicBezTo>
                <a:lnTo>
                  <a:pt x="1218372" y="739536"/>
                </a:lnTo>
                <a:cubicBezTo>
                  <a:pt x="1234334" y="728895"/>
                  <a:pt x="1234334" y="707614"/>
                  <a:pt x="1244974" y="696973"/>
                </a:cubicBezTo>
                <a:lnTo>
                  <a:pt x="1276897" y="696973"/>
                </a:lnTo>
                <a:lnTo>
                  <a:pt x="1276897" y="723575"/>
                </a:lnTo>
                <a:cubicBezTo>
                  <a:pt x="1282217" y="728895"/>
                  <a:pt x="1276897" y="728895"/>
                  <a:pt x="1287538" y="728895"/>
                </a:cubicBezTo>
                <a:cubicBezTo>
                  <a:pt x="1303499" y="728895"/>
                  <a:pt x="1399266" y="702293"/>
                  <a:pt x="1452470" y="670371"/>
                </a:cubicBezTo>
                <a:cubicBezTo>
                  <a:pt x="1468431" y="659730"/>
                  <a:pt x="1495033" y="627808"/>
                  <a:pt x="1510994" y="611846"/>
                </a:cubicBezTo>
                <a:lnTo>
                  <a:pt x="1510994" y="654410"/>
                </a:lnTo>
                <a:cubicBezTo>
                  <a:pt x="1510994" y="654410"/>
                  <a:pt x="1505674" y="659730"/>
                  <a:pt x="1521635" y="659730"/>
                </a:cubicBezTo>
                <a:cubicBezTo>
                  <a:pt x="1532276" y="659730"/>
                  <a:pt x="1542917" y="643769"/>
                  <a:pt x="1558878" y="643769"/>
                </a:cubicBezTo>
                <a:lnTo>
                  <a:pt x="1585480" y="643769"/>
                </a:lnTo>
                <a:cubicBezTo>
                  <a:pt x="1585480" y="643769"/>
                  <a:pt x="1590801" y="638448"/>
                  <a:pt x="1590801" y="654410"/>
                </a:cubicBezTo>
                <a:cubicBezTo>
                  <a:pt x="1590801" y="681012"/>
                  <a:pt x="1452470" y="718254"/>
                  <a:pt x="1452470" y="723575"/>
                </a:cubicBezTo>
                <a:cubicBezTo>
                  <a:pt x="1420548" y="739536"/>
                  <a:pt x="1383305" y="776779"/>
                  <a:pt x="1346062" y="798061"/>
                </a:cubicBezTo>
                <a:cubicBezTo>
                  <a:pt x="1314140" y="814022"/>
                  <a:pt x="1308819" y="792740"/>
                  <a:pt x="1287538" y="845944"/>
                </a:cubicBezTo>
                <a:cubicBezTo>
                  <a:pt x="1287538" y="851265"/>
                  <a:pt x="1282217" y="856585"/>
                  <a:pt x="1276897" y="861905"/>
                </a:cubicBezTo>
                <a:cubicBezTo>
                  <a:pt x="1271576" y="861905"/>
                  <a:pt x="1260936" y="851265"/>
                  <a:pt x="1250295" y="851265"/>
                </a:cubicBezTo>
                <a:cubicBezTo>
                  <a:pt x="1186450" y="851265"/>
                  <a:pt x="1106644" y="957673"/>
                  <a:pt x="1111964" y="1000236"/>
                </a:cubicBezTo>
                <a:cubicBezTo>
                  <a:pt x="1133246" y="1000236"/>
                  <a:pt x="1154527" y="989595"/>
                  <a:pt x="1175809" y="1000236"/>
                </a:cubicBezTo>
                <a:cubicBezTo>
                  <a:pt x="1239654" y="1032158"/>
                  <a:pt x="1314140" y="1085362"/>
                  <a:pt x="1362023" y="1133246"/>
                </a:cubicBezTo>
                <a:cubicBezTo>
                  <a:pt x="1393946" y="1165168"/>
                  <a:pt x="1383305" y="1165168"/>
                  <a:pt x="1383305" y="1191770"/>
                </a:cubicBezTo>
                <a:cubicBezTo>
                  <a:pt x="1383305" y="1202411"/>
                  <a:pt x="1431188" y="1266256"/>
                  <a:pt x="1457790" y="1308819"/>
                </a:cubicBezTo>
                <a:cubicBezTo>
                  <a:pt x="1473752" y="1276897"/>
                  <a:pt x="1505674" y="1282217"/>
                  <a:pt x="1532276" y="1271576"/>
                </a:cubicBezTo>
                <a:cubicBezTo>
                  <a:pt x="1537596" y="1266256"/>
                  <a:pt x="1537596" y="1271576"/>
                  <a:pt x="1537596" y="1255615"/>
                </a:cubicBezTo>
                <a:cubicBezTo>
                  <a:pt x="1537596" y="1244974"/>
                  <a:pt x="1505674" y="1165168"/>
                  <a:pt x="1505674" y="1154528"/>
                </a:cubicBezTo>
                <a:cubicBezTo>
                  <a:pt x="1505674" y="1138566"/>
                  <a:pt x="1516315" y="1138566"/>
                  <a:pt x="1516315" y="1133246"/>
                </a:cubicBezTo>
                <a:cubicBezTo>
                  <a:pt x="1537596" y="1074722"/>
                  <a:pt x="1553558" y="1080042"/>
                  <a:pt x="1585480" y="1080042"/>
                </a:cubicBezTo>
                <a:cubicBezTo>
                  <a:pt x="1622723" y="1080042"/>
                  <a:pt x="1644005" y="1069401"/>
                  <a:pt x="1659966" y="1133246"/>
                </a:cubicBezTo>
                <a:cubicBezTo>
                  <a:pt x="1665286" y="1143887"/>
                  <a:pt x="1649325" y="1170489"/>
                  <a:pt x="1659966" y="1191770"/>
                </a:cubicBezTo>
                <a:cubicBezTo>
                  <a:pt x="1675927" y="1229013"/>
                  <a:pt x="1734451" y="1218372"/>
                  <a:pt x="1755733" y="1229013"/>
                </a:cubicBezTo>
                <a:cubicBezTo>
                  <a:pt x="1777015" y="1234334"/>
                  <a:pt x="1808937" y="1229013"/>
                  <a:pt x="1824898" y="1244974"/>
                </a:cubicBezTo>
                <a:cubicBezTo>
                  <a:pt x="1867461" y="1282217"/>
                  <a:pt x="1904704" y="1340742"/>
                  <a:pt x="1936627" y="1377985"/>
                </a:cubicBezTo>
                <a:cubicBezTo>
                  <a:pt x="1941947" y="1388625"/>
                  <a:pt x="1957908" y="1388625"/>
                  <a:pt x="1963229" y="1393946"/>
                </a:cubicBezTo>
                <a:cubicBezTo>
                  <a:pt x="1973870" y="1415227"/>
                  <a:pt x="1963229" y="1441829"/>
                  <a:pt x="1973870" y="1463111"/>
                </a:cubicBezTo>
                <a:cubicBezTo>
                  <a:pt x="1995151" y="1516315"/>
                  <a:pt x="2032394" y="1585480"/>
                  <a:pt x="2043035" y="1649325"/>
                </a:cubicBezTo>
                <a:cubicBezTo>
                  <a:pt x="2058996" y="1659966"/>
                  <a:pt x="2074957" y="1675927"/>
                  <a:pt x="2090918" y="1675927"/>
                </a:cubicBezTo>
                <a:cubicBezTo>
                  <a:pt x="2101559" y="1675927"/>
                  <a:pt x="2117520" y="1649325"/>
                  <a:pt x="2128161" y="1649325"/>
                </a:cubicBezTo>
                <a:cubicBezTo>
                  <a:pt x="2160084" y="1649325"/>
                  <a:pt x="2197327" y="1649325"/>
                  <a:pt x="2213288" y="1665286"/>
                </a:cubicBezTo>
                <a:cubicBezTo>
                  <a:pt x="2245210" y="1659966"/>
                  <a:pt x="2293094" y="1686568"/>
                  <a:pt x="2330337" y="1707850"/>
                </a:cubicBezTo>
                <a:cubicBezTo>
                  <a:pt x="2335657" y="1968549"/>
                  <a:pt x="2468667" y="1984511"/>
                  <a:pt x="2468667" y="2186686"/>
                </a:cubicBezTo>
                <a:cubicBezTo>
                  <a:pt x="2468667" y="2202647"/>
                  <a:pt x="2463347" y="2218608"/>
                  <a:pt x="2463347" y="2234570"/>
                </a:cubicBezTo>
                <a:lnTo>
                  <a:pt x="0" y="2229249"/>
                </a:lnTo>
                <a:lnTo>
                  <a:pt x="0" y="2186686"/>
                </a:lnTo>
                <a:cubicBezTo>
                  <a:pt x="10641" y="2170725"/>
                  <a:pt x="15961" y="2154764"/>
                  <a:pt x="15961" y="2138802"/>
                </a:cubicBezTo>
                <a:cubicBezTo>
                  <a:pt x="21282" y="2085598"/>
                  <a:pt x="31922" y="2032394"/>
                  <a:pt x="37243" y="1979190"/>
                </a:cubicBezTo>
                <a:cubicBezTo>
                  <a:pt x="31922" y="1920666"/>
                  <a:pt x="117049" y="1851500"/>
                  <a:pt x="106408" y="1792976"/>
                </a:cubicBezTo>
                <a:cubicBezTo>
                  <a:pt x="106408" y="1771694"/>
                  <a:pt x="117049" y="1755733"/>
                  <a:pt x="117049" y="1734452"/>
                </a:cubicBezTo>
                <a:cubicBezTo>
                  <a:pt x="117049" y="1718490"/>
                  <a:pt x="148971" y="1691888"/>
                  <a:pt x="170253" y="1691888"/>
                </a:cubicBezTo>
                <a:cubicBezTo>
                  <a:pt x="180894" y="1691888"/>
                  <a:pt x="234098" y="1707850"/>
                  <a:pt x="244739" y="1707850"/>
                </a:cubicBezTo>
                <a:cubicBezTo>
                  <a:pt x="297943" y="1707850"/>
                  <a:pt x="281981" y="1681248"/>
                  <a:pt x="319224" y="1681248"/>
                </a:cubicBezTo>
                <a:cubicBezTo>
                  <a:pt x="335185" y="1681248"/>
                  <a:pt x="383069" y="1729131"/>
                  <a:pt x="399030" y="1729131"/>
                </a:cubicBezTo>
                <a:lnTo>
                  <a:pt x="500118" y="1729131"/>
                </a:lnTo>
                <a:cubicBezTo>
                  <a:pt x="505438" y="1723811"/>
                  <a:pt x="505438" y="1729131"/>
                  <a:pt x="505438" y="1713170"/>
                </a:cubicBezTo>
                <a:cubicBezTo>
                  <a:pt x="505438" y="1702529"/>
                  <a:pt x="404351" y="1596121"/>
                  <a:pt x="356467" y="1532276"/>
                </a:cubicBezTo>
                <a:cubicBezTo>
                  <a:pt x="345826" y="1516315"/>
                  <a:pt x="345826" y="1495033"/>
                  <a:pt x="345826" y="1484393"/>
                </a:cubicBezTo>
                <a:cubicBezTo>
                  <a:pt x="345826" y="1431189"/>
                  <a:pt x="409671" y="1372664"/>
                  <a:pt x="436273" y="1314140"/>
                </a:cubicBezTo>
                <a:cubicBezTo>
                  <a:pt x="452234" y="1282217"/>
                  <a:pt x="478836" y="1223693"/>
                  <a:pt x="505438" y="1197091"/>
                </a:cubicBezTo>
                <a:cubicBezTo>
                  <a:pt x="462875" y="1154528"/>
                  <a:pt x="393710" y="1101324"/>
                  <a:pt x="361787" y="1074722"/>
                </a:cubicBezTo>
                <a:cubicBezTo>
                  <a:pt x="351147" y="1016197"/>
                  <a:pt x="303263" y="1016197"/>
                  <a:pt x="303263" y="989595"/>
                </a:cubicBezTo>
                <a:cubicBezTo>
                  <a:pt x="303263" y="904469"/>
                  <a:pt x="441593" y="957673"/>
                  <a:pt x="457555" y="893828"/>
                </a:cubicBezTo>
                <a:lnTo>
                  <a:pt x="180894" y="37243"/>
                </a:lnTo>
                <a:lnTo>
                  <a:pt x="180894" y="0"/>
                </a:lnTo>
                <a:cubicBezTo>
                  <a:pt x="191535" y="5320"/>
                  <a:pt x="196855" y="15961"/>
                  <a:pt x="207496" y="21282"/>
                </a:cubicBezTo>
                <a:close/>
              </a:path>
            </a:pathLst>
          </a:custGeom>
          <a:gradFill>
            <a:gsLst>
              <a:gs pos="53000">
                <a:srgbClr val="F4332B">
                  <a:alpha val="16000"/>
                </a:srgbClr>
              </a:gs>
              <a:gs pos="0">
                <a:srgbClr val="F4332B">
                  <a:alpha val="40000"/>
                </a:srgbClr>
              </a:gs>
              <a:gs pos="80000">
                <a:srgbClr val="F4332B">
                  <a:alpha val="0"/>
                </a:srgbClr>
              </a:gs>
            </a:gsLst>
            <a:lin ang="6000000" scaled="0"/>
          </a:gradFill>
          <a:ln w="53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任意多边形: 形状 60"/>
          <p:cNvSpPr/>
          <p:nvPr/>
        </p:nvSpPr>
        <p:spPr>
          <a:xfrm>
            <a:off x="0" y="4850174"/>
            <a:ext cx="12192000" cy="2007826"/>
          </a:xfrm>
          <a:custGeom>
            <a:avLst/>
            <a:gdLst>
              <a:gd name="connsiteX0" fmla="*/ 13047 w 12192000"/>
              <a:gd name="connsiteY0" fmla="*/ 1403591 h 2007826"/>
              <a:gd name="connsiteX1" fmla="*/ 6932 w 12192000"/>
              <a:gd name="connsiteY1" fmla="*/ 1404408 h 2007826"/>
              <a:gd name="connsiteX2" fmla="*/ 13047 w 12192000"/>
              <a:gd name="connsiteY2" fmla="*/ 1403591 h 2007826"/>
              <a:gd name="connsiteX3" fmla="*/ 11266 w 12192000"/>
              <a:gd name="connsiteY3" fmla="*/ 1385023 h 2007826"/>
              <a:gd name="connsiteX4" fmla="*/ 8742 w 12192000"/>
              <a:gd name="connsiteY4" fmla="*/ 1397978 h 2007826"/>
              <a:gd name="connsiteX5" fmla="*/ 11266 w 12192000"/>
              <a:gd name="connsiteY5" fmla="*/ 1385023 h 2007826"/>
              <a:gd name="connsiteX6" fmla="*/ 28030 w 12192000"/>
              <a:gd name="connsiteY6" fmla="*/ 1380784 h 2007826"/>
              <a:gd name="connsiteX7" fmla="*/ 19457 w 12192000"/>
              <a:gd name="connsiteY7" fmla="*/ 1392644 h 2007826"/>
              <a:gd name="connsiteX8" fmla="*/ 28030 w 12192000"/>
              <a:gd name="connsiteY8" fmla="*/ 1380784 h 2007826"/>
              <a:gd name="connsiteX9" fmla="*/ 51369 w 12192000"/>
              <a:gd name="connsiteY9" fmla="*/ 1355857 h 2007826"/>
              <a:gd name="connsiteX10" fmla="*/ 45221 w 12192000"/>
              <a:gd name="connsiteY10" fmla="*/ 1356969 h 2007826"/>
              <a:gd name="connsiteX11" fmla="*/ 51369 w 12192000"/>
              <a:gd name="connsiteY11" fmla="*/ 1355857 h 2007826"/>
              <a:gd name="connsiteX12" fmla="*/ 124039 w 12192000"/>
              <a:gd name="connsiteY12" fmla="*/ 1345359 h 2007826"/>
              <a:gd name="connsiteX13" fmla="*/ 116752 w 12192000"/>
              <a:gd name="connsiteY13" fmla="*/ 1347681 h 2007826"/>
              <a:gd name="connsiteX14" fmla="*/ 127754 w 12192000"/>
              <a:gd name="connsiteY14" fmla="*/ 1350682 h 2007826"/>
              <a:gd name="connsiteX15" fmla="*/ 124039 w 12192000"/>
              <a:gd name="connsiteY15" fmla="*/ 1345359 h 2007826"/>
              <a:gd name="connsiteX16" fmla="*/ 200284 w 12192000"/>
              <a:gd name="connsiteY16" fmla="*/ 1334869 h 2007826"/>
              <a:gd name="connsiteX17" fmla="*/ 176902 w 12192000"/>
              <a:gd name="connsiteY17" fmla="*/ 1345728 h 2007826"/>
              <a:gd name="connsiteX18" fmla="*/ 200284 w 12192000"/>
              <a:gd name="connsiteY18" fmla="*/ 1334869 h 2007826"/>
              <a:gd name="connsiteX19" fmla="*/ 233780 w 12192000"/>
              <a:gd name="connsiteY19" fmla="*/ 1308678 h 2007826"/>
              <a:gd name="connsiteX20" fmla="*/ 228336 w 12192000"/>
              <a:gd name="connsiteY20" fmla="*/ 1313578 h 2007826"/>
              <a:gd name="connsiteX21" fmla="*/ 231336 w 12192000"/>
              <a:gd name="connsiteY21" fmla="*/ 1321437 h 2007826"/>
              <a:gd name="connsiteX22" fmla="*/ 233780 w 12192000"/>
              <a:gd name="connsiteY22" fmla="*/ 1308678 h 2007826"/>
              <a:gd name="connsiteX23" fmla="*/ 217763 w 12192000"/>
              <a:gd name="connsiteY23" fmla="*/ 1308244 h 2007826"/>
              <a:gd name="connsiteX24" fmla="*/ 173711 w 12192000"/>
              <a:gd name="connsiteY24" fmla="*/ 1331344 h 2007826"/>
              <a:gd name="connsiteX25" fmla="*/ 173092 w 12192000"/>
              <a:gd name="connsiteY25" fmla="*/ 1324724 h 2007826"/>
              <a:gd name="connsiteX26" fmla="*/ 157661 w 12192000"/>
              <a:gd name="connsiteY26" fmla="*/ 1338251 h 2007826"/>
              <a:gd name="connsiteX27" fmla="*/ 160376 w 12192000"/>
              <a:gd name="connsiteY27" fmla="*/ 1326819 h 2007826"/>
              <a:gd name="connsiteX28" fmla="*/ 146375 w 12192000"/>
              <a:gd name="connsiteY28" fmla="*/ 1347205 h 2007826"/>
              <a:gd name="connsiteX29" fmla="*/ 166996 w 12192000"/>
              <a:gd name="connsiteY29" fmla="*/ 1340965 h 2007826"/>
              <a:gd name="connsiteX30" fmla="*/ 166996 w 12192000"/>
              <a:gd name="connsiteY30" fmla="*/ 1332392 h 2007826"/>
              <a:gd name="connsiteX31" fmla="*/ 175949 w 12192000"/>
              <a:gd name="connsiteY31" fmla="*/ 1337203 h 2007826"/>
              <a:gd name="connsiteX32" fmla="*/ 198141 w 12192000"/>
              <a:gd name="connsiteY32" fmla="*/ 1323295 h 2007826"/>
              <a:gd name="connsiteX33" fmla="*/ 201856 w 12192000"/>
              <a:gd name="connsiteY33" fmla="*/ 1328868 h 2007826"/>
              <a:gd name="connsiteX34" fmla="*/ 212334 w 12192000"/>
              <a:gd name="connsiteY34" fmla="*/ 1319008 h 2007826"/>
              <a:gd name="connsiteX35" fmla="*/ 221763 w 12192000"/>
              <a:gd name="connsiteY35" fmla="*/ 1333202 h 2007826"/>
              <a:gd name="connsiteX36" fmla="*/ 217763 w 12192000"/>
              <a:gd name="connsiteY36" fmla="*/ 1308244 h 2007826"/>
              <a:gd name="connsiteX37" fmla="*/ 260386 w 12192000"/>
              <a:gd name="connsiteY37" fmla="*/ 1294765 h 2007826"/>
              <a:gd name="connsiteX38" fmla="*/ 237050 w 12192000"/>
              <a:gd name="connsiteY38" fmla="*/ 1304291 h 2007826"/>
              <a:gd name="connsiteX39" fmla="*/ 244051 w 12192000"/>
              <a:gd name="connsiteY39" fmla="*/ 1313864 h 2007826"/>
              <a:gd name="connsiteX40" fmla="*/ 234907 w 12192000"/>
              <a:gd name="connsiteY40" fmla="*/ 1326772 h 2007826"/>
              <a:gd name="connsiteX41" fmla="*/ 253623 w 12192000"/>
              <a:gd name="connsiteY41" fmla="*/ 1321676 h 2007826"/>
              <a:gd name="connsiteX42" fmla="*/ 245241 w 12192000"/>
              <a:gd name="connsiteY42" fmla="*/ 1316341 h 2007826"/>
              <a:gd name="connsiteX43" fmla="*/ 250194 w 12192000"/>
              <a:gd name="connsiteY43" fmla="*/ 1307482 h 2007826"/>
              <a:gd name="connsiteX44" fmla="*/ 260958 w 12192000"/>
              <a:gd name="connsiteY44" fmla="*/ 1311768 h 2007826"/>
              <a:gd name="connsiteX45" fmla="*/ 266482 w 12192000"/>
              <a:gd name="connsiteY45" fmla="*/ 1300528 h 2007826"/>
              <a:gd name="connsiteX46" fmla="*/ 260386 w 12192000"/>
              <a:gd name="connsiteY46" fmla="*/ 1294765 h 2007826"/>
              <a:gd name="connsiteX47" fmla="*/ 346609 w 12192000"/>
              <a:gd name="connsiteY47" fmla="*/ 1283584 h 2007826"/>
              <a:gd name="connsiteX48" fmla="*/ 339489 w 12192000"/>
              <a:gd name="connsiteY48" fmla="*/ 1285810 h 2007826"/>
              <a:gd name="connsiteX49" fmla="*/ 350300 w 12192000"/>
              <a:gd name="connsiteY49" fmla="*/ 1289002 h 2007826"/>
              <a:gd name="connsiteX50" fmla="*/ 346609 w 12192000"/>
              <a:gd name="connsiteY50" fmla="*/ 1283584 h 2007826"/>
              <a:gd name="connsiteX51" fmla="*/ 281531 w 12192000"/>
              <a:gd name="connsiteY51" fmla="*/ 1275284 h 2007826"/>
              <a:gd name="connsiteX52" fmla="*/ 226716 w 12192000"/>
              <a:gd name="connsiteY52" fmla="*/ 1293336 h 2007826"/>
              <a:gd name="connsiteX53" fmla="*/ 216572 w 12192000"/>
              <a:gd name="connsiteY53" fmla="*/ 1295289 h 2007826"/>
              <a:gd name="connsiteX54" fmla="*/ 198094 w 12192000"/>
              <a:gd name="connsiteY54" fmla="*/ 1303005 h 2007826"/>
              <a:gd name="connsiteX55" fmla="*/ 188332 w 12192000"/>
              <a:gd name="connsiteY55" fmla="*/ 1304862 h 2007826"/>
              <a:gd name="connsiteX56" fmla="*/ 121753 w 12192000"/>
              <a:gd name="connsiteY56" fmla="*/ 1330677 h 2007826"/>
              <a:gd name="connsiteX57" fmla="*/ 95084 w 12192000"/>
              <a:gd name="connsiteY57" fmla="*/ 1344823 h 2007826"/>
              <a:gd name="connsiteX58" fmla="*/ 111229 w 12192000"/>
              <a:gd name="connsiteY58" fmla="*/ 1338584 h 2007826"/>
              <a:gd name="connsiteX59" fmla="*/ 149756 w 12192000"/>
              <a:gd name="connsiteY59" fmla="*/ 1324533 h 2007826"/>
              <a:gd name="connsiteX60" fmla="*/ 164471 w 12192000"/>
              <a:gd name="connsiteY60" fmla="*/ 1319103 h 2007826"/>
              <a:gd name="connsiteX61" fmla="*/ 178902 w 12192000"/>
              <a:gd name="connsiteY61" fmla="*/ 1314579 h 2007826"/>
              <a:gd name="connsiteX62" fmla="*/ 188284 w 12192000"/>
              <a:gd name="connsiteY62" fmla="*/ 1312292 h 2007826"/>
              <a:gd name="connsiteX63" fmla="*/ 202856 w 12192000"/>
              <a:gd name="connsiteY63" fmla="*/ 1307148 h 2007826"/>
              <a:gd name="connsiteX64" fmla="*/ 270245 w 12192000"/>
              <a:gd name="connsiteY64" fmla="*/ 1283905 h 2007826"/>
              <a:gd name="connsiteX65" fmla="*/ 281531 w 12192000"/>
              <a:gd name="connsiteY65" fmla="*/ 1275284 h 2007826"/>
              <a:gd name="connsiteX66" fmla="*/ 353061 w 12192000"/>
              <a:gd name="connsiteY66" fmla="*/ 1245897 h 2007826"/>
              <a:gd name="connsiteX67" fmla="*/ 352585 w 12192000"/>
              <a:gd name="connsiteY67" fmla="*/ 1250517 h 2007826"/>
              <a:gd name="connsiteX68" fmla="*/ 336251 w 12192000"/>
              <a:gd name="connsiteY68" fmla="*/ 1254137 h 2007826"/>
              <a:gd name="connsiteX69" fmla="*/ 312011 w 12192000"/>
              <a:gd name="connsiteY69" fmla="*/ 1264425 h 2007826"/>
              <a:gd name="connsiteX70" fmla="*/ 355252 w 12192000"/>
              <a:gd name="connsiteY70" fmla="*/ 1252708 h 2007826"/>
              <a:gd name="connsiteX71" fmla="*/ 368540 w 12192000"/>
              <a:gd name="connsiteY71" fmla="*/ 1249136 h 2007826"/>
              <a:gd name="connsiteX72" fmla="*/ 353061 w 12192000"/>
              <a:gd name="connsiteY72" fmla="*/ 1245897 h 2007826"/>
              <a:gd name="connsiteX73" fmla="*/ 437927 w 12192000"/>
              <a:gd name="connsiteY73" fmla="*/ 1238228 h 2007826"/>
              <a:gd name="connsiteX74" fmla="*/ 421117 w 12192000"/>
              <a:gd name="connsiteY74" fmla="*/ 1246230 h 2007826"/>
              <a:gd name="connsiteX75" fmla="*/ 437927 w 12192000"/>
              <a:gd name="connsiteY75" fmla="*/ 1238228 h 2007826"/>
              <a:gd name="connsiteX76" fmla="*/ 389554 w 12192000"/>
              <a:gd name="connsiteY76" fmla="*/ 1235675 h 2007826"/>
              <a:gd name="connsiteX77" fmla="*/ 382589 w 12192000"/>
              <a:gd name="connsiteY77" fmla="*/ 1238181 h 2007826"/>
              <a:gd name="connsiteX78" fmla="*/ 393304 w 12192000"/>
              <a:gd name="connsiteY78" fmla="*/ 1240991 h 2007826"/>
              <a:gd name="connsiteX79" fmla="*/ 389554 w 12192000"/>
              <a:gd name="connsiteY79" fmla="*/ 1235675 h 2007826"/>
              <a:gd name="connsiteX80" fmla="*/ 12128041 w 12192000"/>
              <a:gd name="connsiteY80" fmla="*/ 1222720 h 2007826"/>
              <a:gd name="connsiteX81" fmla="*/ 12122087 w 12192000"/>
              <a:gd name="connsiteY81" fmla="*/ 1223416 h 2007826"/>
              <a:gd name="connsiteX82" fmla="*/ 12128041 w 12192000"/>
              <a:gd name="connsiteY82" fmla="*/ 1222720 h 2007826"/>
              <a:gd name="connsiteX83" fmla="*/ 12060984 w 12192000"/>
              <a:gd name="connsiteY83" fmla="*/ 1213116 h 2007826"/>
              <a:gd name="connsiteX84" fmla="*/ 12050934 w 12192000"/>
              <a:gd name="connsiteY84" fmla="*/ 1215461 h 2007826"/>
              <a:gd name="connsiteX85" fmla="*/ 12067461 w 12192000"/>
              <a:gd name="connsiteY85" fmla="*/ 1222272 h 2007826"/>
              <a:gd name="connsiteX86" fmla="*/ 12060984 w 12192000"/>
              <a:gd name="connsiteY86" fmla="*/ 1213116 h 2007826"/>
              <a:gd name="connsiteX87" fmla="*/ 531669 w 12192000"/>
              <a:gd name="connsiteY87" fmla="*/ 1209079 h 2007826"/>
              <a:gd name="connsiteX88" fmla="*/ 525174 w 12192000"/>
              <a:gd name="connsiteY88" fmla="*/ 1210079 h 2007826"/>
              <a:gd name="connsiteX89" fmla="*/ 531270 w 12192000"/>
              <a:gd name="connsiteY89" fmla="*/ 1215795 h 2007826"/>
              <a:gd name="connsiteX90" fmla="*/ 531669 w 12192000"/>
              <a:gd name="connsiteY90" fmla="*/ 1209079 h 2007826"/>
              <a:gd name="connsiteX91" fmla="*/ 12062044 w 12192000"/>
              <a:gd name="connsiteY91" fmla="*/ 1203227 h 2007826"/>
              <a:gd name="connsiteX92" fmla="*/ 12056030 w 12192000"/>
              <a:gd name="connsiteY92" fmla="*/ 1204459 h 2007826"/>
              <a:gd name="connsiteX93" fmla="*/ 12062044 w 12192000"/>
              <a:gd name="connsiteY93" fmla="*/ 1203227 h 2007826"/>
              <a:gd name="connsiteX94" fmla="*/ 11984165 w 12192000"/>
              <a:gd name="connsiteY94" fmla="*/ 1194600 h 2007826"/>
              <a:gd name="connsiteX95" fmla="*/ 12021836 w 12192000"/>
              <a:gd name="connsiteY95" fmla="*/ 1206983 h 2007826"/>
              <a:gd name="connsiteX96" fmla="*/ 12009216 w 12192000"/>
              <a:gd name="connsiteY96" fmla="*/ 1200315 h 2007826"/>
              <a:gd name="connsiteX97" fmla="*/ 11984165 w 12192000"/>
              <a:gd name="connsiteY97" fmla="*/ 1194600 h 2007826"/>
              <a:gd name="connsiteX98" fmla="*/ 452453 w 12192000"/>
              <a:gd name="connsiteY98" fmla="*/ 1186312 h 2007826"/>
              <a:gd name="connsiteX99" fmla="*/ 452453 w 12192000"/>
              <a:gd name="connsiteY99" fmla="*/ 1186312 h 2007826"/>
              <a:gd name="connsiteX100" fmla="*/ 11964352 w 12192000"/>
              <a:gd name="connsiteY100" fmla="*/ 1186264 h 2007826"/>
              <a:gd name="connsiteX101" fmla="*/ 11981688 w 12192000"/>
              <a:gd name="connsiteY101" fmla="*/ 1191170 h 2007826"/>
              <a:gd name="connsiteX102" fmla="*/ 11964352 w 12192000"/>
              <a:gd name="connsiteY102" fmla="*/ 1186264 h 2007826"/>
              <a:gd name="connsiteX103" fmla="*/ 12097322 w 12192000"/>
              <a:gd name="connsiteY103" fmla="*/ 1181644 h 2007826"/>
              <a:gd name="connsiteX104" fmla="*/ 12101226 w 12192000"/>
              <a:gd name="connsiteY104" fmla="*/ 1190980 h 2007826"/>
              <a:gd name="connsiteX105" fmla="*/ 12097322 w 12192000"/>
              <a:gd name="connsiteY105" fmla="*/ 1181644 h 2007826"/>
              <a:gd name="connsiteX106" fmla="*/ 561368 w 12192000"/>
              <a:gd name="connsiteY106" fmla="*/ 1180692 h 2007826"/>
              <a:gd name="connsiteX107" fmla="*/ 543986 w 12192000"/>
              <a:gd name="connsiteY107" fmla="*/ 1186836 h 2007826"/>
              <a:gd name="connsiteX108" fmla="*/ 561368 w 12192000"/>
              <a:gd name="connsiteY108" fmla="*/ 1180692 h 2007826"/>
              <a:gd name="connsiteX109" fmla="*/ 483979 w 12192000"/>
              <a:gd name="connsiteY109" fmla="*/ 1179691 h 2007826"/>
              <a:gd name="connsiteX110" fmla="*/ 477931 w 12192000"/>
              <a:gd name="connsiteY110" fmla="*/ 1180454 h 2007826"/>
              <a:gd name="connsiteX111" fmla="*/ 483979 w 12192000"/>
              <a:gd name="connsiteY111" fmla="*/ 1179691 h 2007826"/>
              <a:gd name="connsiteX112" fmla="*/ 11952676 w 12192000"/>
              <a:gd name="connsiteY112" fmla="*/ 1179674 h 2007826"/>
              <a:gd name="connsiteX113" fmla="*/ 11946636 w 12192000"/>
              <a:gd name="connsiteY113" fmla="*/ 1180692 h 2007826"/>
              <a:gd name="connsiteX114" fmla="*/ 11952676 w 12192000"/>
              <a:gd name="connsiteY114" fmla="*/ 1179674 h 2007826"/>
              <a:gd name="connsiteX115" fmla="*/ 11927923 w 12192000"/>
              <a:gd name="connsiteY115" fmla="*/ 1174908 h 2007826"/>
              <a:gd name="connsiteX116" fmla="*/ 11921728 w 12192000"/>
              <a:gd name="connsiteY116" fmla="*/ 1175738 h 2007826"/>
              <a:gd name="connsiteX117" fmla="*/ 11927923 w 12192000"/>
              <a:gd name="connsiteY117" fmla="*/ 1174908 h 2007826"/>
              <a:gd name="connsiteX118" fmla="*/ 12068747 w 12192000"/>
              <a:gd name="connsiteY118" fmla="*/ 1174071 h 2007826"/>
              <a:gd name="connsiteX119" fmla="*/ 12068794 w 12192000"/>
              <a:gd name="connsiteY119" fmla="*/ 1194457 h 2007826"/>
              <a:gd name="connsiteX120" fmla="*/ 12076843 w 12192000"/>
              <a:gd name="connsiteY120" fmla="*/ 1194409 h 2007826"/>
              <a:gd name="connsiteX121" fmla="*/ 12072176 w 12192000"/>
              <a:gd name="connsiteY121" fmla="*/ 1181406 h 2007826"/>
              <a:gd name="connsiteX122" fmla="*/ 12091131 w 12192000"/>
              <a:gd name="connsiteY122" fmla="*/ 1181978 h 2007826"/>
              <a:gd name="connsiteX123" fmla="*/ 12068747 w 12192000"/>
              <a:gd name="connsiteY123" fmla="*/ 1174071 h 2007826"/>
              <a:gd name="connsiteX124" fmla="*/ 12044744 w 12192000"/>
              <a:gd name="connsiteY124" fmla="*/ 1167212 h 2007826"/>
              <a:gd name="connsiteX125" fmla="*/ 12058793 w 12192000"/>
              <a:gd name="connsiteY125" fmla="*/ 1178120 h 2007826"/>
              <a:gd name="connsiteX126" fmla="*/ 12044744 w 12192000"/>
              <a:gd name="connsiteY126" fmla="*/ 1167212 h 2007826"/>
              <a:gd name="connsiteX127" fmla="*/ 603230 w 12192000"/>
              <a:gd name="connsiteY127" fmla="*/ 1165450 h 2007826"/>
              <a:gd name="connsiteX128" fmla="*/ 581561 w 12192000"/>
              <a:gd name="connsiteY128" fmla="*/ 1171737 h 2007826"/>
              <a:gd name="connsiteX129" fmla="*/ 581133 w 12192000"/>
              <a:gd name="connsiteY129" fmla="*/ 1174595 h 2007826"/>
              <a:gd name="connsiteX130" fmla="*/ 565083 w 12192000"/>
              <a:gd name="connsiteY130" fmla="*/ 1179310 h 2007826"/>
              <a:gd name="connsiteX131" fmla="*/ 603230 w 12192000"/>
              <a:gd name="connsiteY131" fmla="*/ 1165450 h 2007826"/>
              <a:gd name="connsiteX132" fmla="*/ 524650 w 12192000"/>
              <a:gd name="connsiteY132" fmla="*/ 1163212 h 2007826"/>
              <a:gd name="connsiteX133" fmla="*/ 524650 w 12192000"/>
              <a:gd name="connsiteY133" fmla="*/ 1163212 h 2007826"/>
              <a:gd name="connsiteX134" fmla="*/ 11980028 w 12192000"/>
              <a:gd name="connsiteY134" fmla="*/ 1160700 h 2007826"/>
              <a:gd name="connsiteX135" fmla="*/ 11974068 w 12192000"/>
              <a:gd name="connsiteY135" fmla="*/ 1161497 h 2007826"/>
              <a:gd name="connsiteX136" fmla="*/ 11980028 w 12192000"/>
              <a:gd name="connsiteY136" fmla="*/ 1160700 h 2007826"/>
              <a:gd name="connsiteX137" fmla="*/ 538509 w 12192000"/>
              <a:gd name="connsiteY137" fmla="*/ 1158639 h 2007826"/>
              <a:gd name="connsiteX138" fmla="*/ 538509 w 12192000"/>
              <a:gd name="connsiteY138" fmla="*/ 1158639 h 2007826"/>
              <a:gd name="connsiteX139" fmla="*/ 741482 w 12192000"/>
              <a:gd name="connsiteY139" fmla="*/ 1157639 h 2007826"/>
              <a:gd name="connsiteX140" fmla="*/ 715955 w 12192000"/>
              <a:gd name="connsiteY140" fmla="*/ 1162164 h 2007826"/>
              <a:gd name="connsiteX141" fmla="*/ 741482 w 12192000"/>
              <a:gd name="connsiteY141" fmla="*/ 1157639 h 2007826"/>
              <a:gd name="connsiteX142" fmla="*/ 12056914 w 12192000"/>
              <a:gd name="connsiteY142" fmla="*/ 1155816 h 2007826"/>
              <a:gd name="connsiteX143" fmla="*/ 12050840 w 12192000"/>
              <a:gd name="connsiteY143" fmla="*/ 1156686 h 2007826"/>
              <a:gd name="connsiteX144" fmla="*/ 12056914 w 12192000"/>
              <a:gd name="connsiteY144" fmla="*/ 1155816 h 2007826"/>
              <a:gd name="connsiteX145" fmla="*/ 642757 w 12192000"/>
              <a:gd name="connsiteY145" fmla="*/ 1153019 h 2007826"/>
              <a:gd name="connsiteX146" fmla="*/ 620470 w 12192000"/>
              <a:gd name="connsiteY146" fmla="*/ 1164926 h 2007826"/>
              <a:gd name="connsiteX147" fmla="*/ 642757 w 12192000"/>
              <a:gd name="connsiteY147" fmla="*/ 1153019 h 2007826"/>
              <a:gd name="connsiteX148" fmla="*/ 784914 w 12192000"/>
              <a:gd name="connsiteY148" fmla="*/ 1141500 h 2007826"/>
              <a:gd name="connsiteX149" fmla="*/ 778866 w 12192000"/>
              <a:gd name="connsiteY149" fmla="*/ 1142397 h 2007826"/>
              <a:gd name="connsiteX150" fmla="*/ 784914 w 12192000"/>
              <a:gd name="connsiteY150" fmla="*/ 1141500 h 2007826"/>
              <a:gd name="connsiteX151" fmla="*/ 709430 w 12192000"/>
              <a:gd name="connsiteY151" fmla="*/ 1133824 h 2007826"/>
              <a:gd name="connsiteX152" fmla="*/ 691667 w 12192000"/>
              <a:gd name="connsiteY152" fmla="*/ 1138825 h 2007826"/>
              <a:gd name="connsiteX153" fmla="*/ 709430 w 12192000"/>
              <a:gd name="connsiteY153" fmla="*/ 1133824 h 2007826"/>
              <a:gd name="connsiteX154" fmla="*/ 782009 w 12192000"/>
              <a:gd name="connsiteY154" fmla="*/ 1128775 h 2007826"/>
              <a:gd name="connsiteX155" fmla="*/ 756102 w 12192000"/>
              <a:gd name="connsiteY155" fmla="*/ 1141874 h 2007826"/>
              <a:gd name="connsiteX156" fmla="*/ 770008 w 12192000"/>
              <a:gd name="connsiteY156" fmla="*/ 1133872 h 2007826"/>
              <a:gd name="connsiteX157" fmla="*/ 768913 w 12192000"/>
              <a:gd name="connsiteY157" fmla="*/ 1143779 h 2007826"/>
              <a:gd name="connsiteX158" fmla="*/ 782009 w 12192000"/>
              <a:gd name="connsiteY158" fmla="*/ 1128775 h 2007826"/>
              <a:gd name="connsiteX159" fmla="*/ 11884342 w 12192000"/>
              <a:gd name="connsiteY159" fmla="*/ 1119488 h 2007826"/>
              <a:gd name="connsiteX160" fmla="*/ 11901058 w 12192000"/>
              <a:gd name="connsiteY160" fmla="*/ 1124679 h 2007826"/>
              <a:gd name="connsiteX161" fmla="*/ 11884342 w 12192000"/>
              <a:gd name="connsiteY161" fmla="*/ 1119488 h 2007826"/>
              <a:gd name="connsiteX162" fmla="*/ 12079624 w 12192000"/>
              <a:gd name="connsiteY162" fmla="*/ 1117774 h 2007826"/>
              <a:gd name="connsiteX163" fmla="*/ 12073509 w 12192000"/>
              <a:gd name="connsiteY163" fmla="*/ 1118678 h 2007826"/>
              <a:gd name="connsiteX164" fmla="*/ 12079624 w 12192000"/>
              <a:gd name="connsiteY164" fmla="*/ 1117774 h 2007826"/>
              <a:gd name="connsiteX165" fmla="*/ 12060819 w 12192000"/>
              <a:gd name="connsiteY165" fmla="*/ 1113022 h 2007826"/>
              <a:gd name="connsiteX166" fmla="*/ 12054792 w 12192000"/>
              <a:gd name="connsiteY166" fmla="*/ 1113772 h 2007826"/>
              <a:gd name="connsiteX167" fmla="*/ 12060819 w 12192000"/>
              <a:gd name="connsiteY167" fmla="*/ 1113022 h 2007826"/>
              <a:gd name="connsiteX168" fmla="*/ 782723 w 12192000"/>
              <a:gd name="connsiteY168" fmla="*/ 1110819 h 2007826"/>
              <a:gd name="connsiteX169" fmla="*/ 745672 w 12192000"/>
              <a:gd name="connsiteY169" fmla="*/ 1123346 h 2007826"/>
              <a:gd name="connsiteX170" fmla="*/ 782723 w 12192000"/>
              <a:gd name="connsiteY170" fmla="*/ 1110819 h 2007826"/>
              <a:gd name="connsiteX171" fmla="*/ 700716 w 12192000"/>
              <a:gd name="connsiteY171" fmla="*/ 1106294 h 2007826"/>
              <a:gd name="connsiteX172" fmla="*/ 700716 w 12192000"/>
              <a:gd name="connsiteY172" fmla="*/ 1106294 h 2007826"/>
              <a:gd name="connsiteX173" fmla="*/ 890878 w 12192000"/>
              <a:gd name="connsiteY173" fmla="*/ 1095435 h 2007826"/>
              <a:gd name="connsiteX174" fmla="*/ 876685 w 12192000"/>
              <a:gd name="connsiteY174" fmla="*/ 1095768 h 2007826"/>
              <a:gd name="connsiteX175" fmla="*/ 890878 w 12192000"/>
              <a:gd name="connsiteY175" fmla="*/ 1095435 h 2007826"/>
              <a:gd name="connsiteX176" fmla="*/ 835739 w 12192000"/>
              <a:gd name="connsiteY176" fmla="*/ 1093833 h 2007826"/>
              <a:gd name="connsiteX177" fmla="*/ 829538 w 12192000"/>
              <a:gd name="connsiteY177" fmla="*/ 1094911 h 2007826"/>
              <a:gd name="connsiteX178" fmla="*/ 835739 w 12192000"/>
              <a:gd name="connsiteY178" fmla="*/ 1093833 h 2007826"/>
              <a:gd name="connsiteX179" fmla="*/ 58421 w 12192000"/>
              <a:gd name="connsiteY179" fmla="*/ 1089099 h 2007826"/>
              <a:gd name="connsiteX180" fmla="*/ 55754 w 12192000"/>
              <a:gd name="connsiteY180" fmla="*/ 1092528 h 2007826"/>
              <a:gd name="connsiteX181" fmla="*/ 2653 w 12192000"/>
              <a:gd name="connsiteY181" fmla="*/ 1085480 h 2007826"/>
              <a:gd name="connsiteX182" fmla="*/ 2796 w 12192000"/>
              <a:gd name="connsiteY182" fmla="*/ 1088385 h 2007826"/>
              <a:gd name="connsiteX183" fmla="*/ 34 w 12192000"/>
              <a:gd name="connsiteY183" fmla="*/ 1089338 h 2007826"/>
              <a:gd name="connsiteX184" fmla="*/ 34 w 12192000"/>
              <a:gd name="connsiteY184" fmla="*/ 1085861 h 2007826"/>
              <a:gd name="connsiteX185" fmla="*/ 11794194 w 12192000"/>
              <a:gd name="connsiteY185" fmla="*/ 1079560 h 2007826"/>
              <a:gd name="connsiteX186" fmla="*/ 11788140 w 12192000"/>
              <a:gd name="connsiteY186" fmla="*/ 1080384 h 2007826"/>
              <a:gd name="connsiteX187" fmla="*/ 11794194 w 12192000"/>
              <a:gd name="connsiteY187" fmla="*/ 1079560 h 2007826"/>
              <a:gd name="connsiteX188" fmla="*/ 11725609 w 12192000"/>
              <a:gd name="connsiteY188" fmla="*/ 1071620 h 2007826"/>
              <a:gd name="connsiteX189" fmla="*/ 11725609 w 12192000"/>
              <a:gd name="connsiteY189" fmla="*/ 1071620 h 2007826"/>
              <a:gd name="connsiteX190" fmla="*/ 964676 w 12192000"/>
              <a:gd name="connsiteY190" fmla="*/ 1070870 h 2007826"/>
              <a:gd name="connsiteX191" fmla="*/ 959170 w 12192000"/>
              <a:gd name="connsiteY191" fmla="*/ 1074906 h 2007826"/>
              <a:gd name="connsiteX192" fmla="*/ 970505 w 12192000"/>
              <a:gd name="connsiteY192" fmla="*/ 1074763 h 2007826"/>
              <a:gd name="connsiteX193" fmla="*/ 964676 w 12192000"/>
              <a:gd name="connsiteY193" fmla="*/ 1070870 h 2007826"/>
              <a:gd name="connsiteX194" fmla="*/ 11744480 w 12192000"/>
              <a:gd name="connsiteY194" fmla="*/ 1070453 h 2007826"/>
              <a:gd name="connsiteX195" fmla="*/ 11736705 w 12192000"/>
              <a:gd name="connsiteY195" fmla="*/ 1078717 h 2007826"/>
              <a:gd name="connsiteX196" fmla="*/ 11753755 w 12192000"/>
              <a:gd name="connsiteY196" fmla="*/ 1073620 h 2007826"/>
              <a:gd name="connsiteX197" fmla="*/ 11744480 w 12192000"/>
              <a:gd name="connsiteY197" fmla="*/ 1070453 h 2007826"/>
              <a:gd name="connsiteX198" fmla="*/ 11767328 w 12192000"/>
              <a:gd name="connsiteY198" fmla="*/ 1069286 h 2007826"/>
              <a:gd name="connsiteX199" fmla="*/ 11752564 w 12192000"/>
              <a:gd name="connsiteY199" fmla="*/ 1088290 h 2007826"/>
              <a:gd name="connsiteX200" fmla="*/ 11770662 w 12192000"/>
              <a:gd name="connsiteY200" fmla="*/ 1093910 h 2007826"/>
              <a:gd name="connsiteX201" fmla="*/ 11775091 w 12192000"/>
              <a:gd name="connsiteY201" fmla="*/ 1090148 h 2007826"/>
              <a:gd name="connsiteX202" fmla="*/ 11802094 w 12192000"/>
              <a:gd name="connsiteY202" fmla="*/ 1098102 h 2007826"/>
              <a:gd name="connsiteX203" fmla="*/ 11773614 w 12192000"/>
              <a:gd name="connsiteY203" fmla="*/ 1080765 h 2007826"/>
              <a:gd name="connsiteX204" fmla="*/ 11782616 w 12192000"/>
              <a:gd name="connsiteY204" fmla="*/ 1079955 h 2007826"/>
              <a:gd name="connsiteX205" fmla="*/ 11782330 w 12192000"/>
              <a:gd name="connsiteY205" fmla="*/ 1074287 h 2007826"/>
              <a:gd name="connsiteX206" fmla="*/ 11765184 w 12192000"/>
              <a:gd name="connsiteY206" fmla="*/ 1084146 h 2007826"/>
              <a:gd name="connsiteX207" fmla="*/ 11762756 w 12192000"/>
              <a:gd name="connsiteY207" fmla="*/ 1075478 h 2007826"/>
              <a:gd name="connsiteX208" fmla="*/ 11768614 w 12192000"/>
              <a:gd name="connsiteY208" fmla="*/ 1075240 h 2007826"/>
              <a:gd name="connsiteX209" fmla="*/ 919213 w 12192000"/>
              <a:gd name="connsiteY209" fmla="*/ 1068762 h 2007826"/>
              <a:gd name="connsiteX210" fmla="*/ 888115 w 12192000"/>
              <a:gd name="connsiteY210" fmla="*/ 1077145 h 2007826"/>
              <a:gd name="connsiteX211" fmla="*/ 871685 w 12192000"/>
              <a:gd name="connsiteY211" fmla="*/ 1081146 h 2007826"/>
              <a:gd name="connsiteX212" fmla="*/ 872066 w 12192000"/>
              <a:gd name="connsiteY212" fmla="*/ 1085528 h 2007826"/>
              <a:gd name="connsiteX213" fmla="*/ 919213 w 12192000"/>
              <a:gd name="connsiteY213" fmla="*/ 1068762 h 2007826"/>
              <a:gd name="connsiteX214" fmla="*/ 11717607 w 12192000"/>
              <a:gd name="connsiteY214" fmla="*/ 1060760 h 2007826"/>
              <a:gd name="connsiteX215" fmla="*/ 11714321 w 12192000"/>
              <a:gd name="connsiteY215" fmla="*/ 1075525 h 2007826"/>
              <a:gd name="connsiteX216" fmla="*/ 11717607 w 12192000"/>
              <a:gd name="connsiteY216" fmla="*/ 1060760 h 2007826"/>
              <a:gd name="connsiteX217" fmla="*/ 945152 w 12192000"/>
              <a:gd name="connsiteY217" fmla="*/ 1060621 h 2007826"/>
              <a:gd name="connsiteX218" fmla="*/ 938977 w 12192000"/>
              <a:gd name="connsiteY218" fmla="*/ 1061284 h 2007826"/>
              <a:gd name="connsiteX219" fmla="*/ 945152 w 12192000"/>
              <a:gd name="connsiteY219" fmla="*/ 1060621 h 2007826"/>
              <a:gd name="connsiteX220" fmla="*/ 960023 w 12192000"/>
              <a:gd name="connsiteY220" fmla="*/ 1055874 h 2007826"/>
              <a:gd name="connsiteX221" fmla="*/ 953741 w 12192000"/>
              <a:gd name="connsiteY221" fmla="*/ 1056664 h 2007826"/>
              <a:gd name="connsiteX222" fmla="*/ 960023 w 12192000"/>
              <a:gd name="connsiteY222" fmla="*/ 1055874 h 2007826"/>
              <a:gd name="connsiteX223" fmla="*/ 112693 w 12192000"/>
              <a:gd name="connsiteY223" fmla="*/ 1050800 h 2007826"/>
              <a:gd name="connsiteX224" fmla="*/ 106350 w 12192000"/>
              <a:gd name="connsiteY224" fmla="*/ 1051805 h 2007826"/>
              <a:gd name="connsiteX225" fmla="*/ 112693 w 12192000"/>
              <a:gd name="connsiteY225" fmla="*/ 1050800 h 2007826"/>
              <a:gd name="connsiteX226" fmla="*/ 12140333 w 12192000"/>
              <a:gd name="connsiteY226" fmla="*/ 1047692 h 2007826"/>
              <a:gd name="connsiteX227" fmla="*/ 12129658 w 12192000"/>
              <a:gd name="connsiteY227" fmla="*/ 1049567 h 2007826"/>
              <a:gd name="connsiteX228" fmla="*/ 12149042 w 12192000"/>
              <a:gd name="connsiteY228" fmla="*/ 1055569 h 2007826"/>
              <a:gd name="connsiteX229" fmla="*/ 12140333 w 12192000"/>
              <a:gd name="connsiteY229" fmla="*/ 1047692 h 2007826"/>
              <a:gd name="connsiteX230" fmla="*/ 11670014 w 12192000"/>
              <a:gd name="connsiteY230" fmla="*/ 1046400 h 2007826"/>
              <a:gd name="connsiteX231" fmla="*/ 11663839 w 12192000"/>
              <a:gd name="connsiteY231" fmla="*/ 1047043 h 2007826"/>
              <a:gd name="connsiteX232" fmla="*/ 11670014 w 12192000"/>
              <a:gd name="connsiteY232" fmla="*/ 1046400 h 2007826"/>
              <a:gd name="connsiteX233" fmla="*/ 124596 w 12192000"/>
              <a:gd name="connsiteY233" fmla="*/ 1046269 h 2007826"/>
              <a:gd name="connsiteX234" fmla="*/ 118066 w 12192000"/>
              <a:gd name="connsiteY234" fmla="*/ 1047280 h 2007826"/>
              <a:gd name="connsiteX235" fmla="*/ 124596 w 12192000"/>
              <a:gd name="connsiteY235" fmla="*/ 1046269 h 2007826"/>
              <a:gd name="connsiteX236" fmla="*/ 11656480 w 12192000"/>
              <a:gd name="connsiteY236" fmla="*/ 1041540 h 2007826"/>
              <a:gd name="connsiteX237" fmla="*/ 11650218 w 12192000"/>
              <a:gd name="connsiteY237" fmla="*/ 1042470 h 2007826"/>
              <a:gd name="connsiteX238" fmla="*/ 11656480 w 12192000"/>
              <a:gd name="connsiteY238" fmla="*/ 1041540 h 2007826"/>
              <a:gd name="connsiteX239" fmla="*/ 1066847 w 12192000"/>
              <a:gd name="connsiteY239" fmla="*/ 1036803 h 2007826"/>
              <a:gd name="connsiteX240" fmla="*/ 1067609 w 12192000"/>
              <a:gd name="connsiteY240" fmla="*/ 1043471 h 2007826"/>
              <a:gd name="connsiteX241" fmla="*/ 1058846 w 12192000"/>
              <a:gd name="connsiteY241" fmla="*/ 1038136 h 2007826"/>
              <a:gd name="connsiteX242" fmla="*/ 1046560 w 12192000"/>
              <a:gd name="connsiteY242" fmla="*/ 1050472 h 2007826"/>
              <a:gd name="connsiteX243" fmla="*/ 1062180 w 12192000"/>
              <a:gd name="connsiteY243" fmla="*/ 1050520 h 2007826"/>
              <a:gd name="connsiteX244" fmla="*/ 1073133 w 12192000"/>
              <a:gd name="connsiteY244" fmla="*/ 1037565 h 2007826"/>
              <a:gd name="connsiteX245" fmla="*/ 11614206 w 12192000"/>
              <a:gd name="connsiteY245" fmla="*/ 1031883 h 2007826"/>
              <a:gd name="connsiteX246" fmla="*/ 11608165 w 12192000"/>
              <a:gd name="connsiteY246" fmla="*/ 1033135 h 2007826"/>
              <a:gd name="connsiteX247" fmla="*/ 11614206 w 12192000"/>
              <a:gd name="connsiteY247" fmla="*/ 1031883 h 2007826"/>
              <a:gd name="connsiteX248" fmla="*/ 12070472 w 12192000"/>
              <a:gd name="connsiteY248" fmla="*/ 1027530 h 2007826"/>
              <a:gd name="connsiteX249" fmla="*/ 12064317 w 12192000"/>
              <a:gd name="connsiteY249" fmla="*/ 1028467 h 2007826"/>
              <a:gd name="connsiteX250" fmla="*/ 12070472 w 12192000"/>
              <a:gd name="connsiteY250" fmla="*/ 1027530 h 2007826"/>
              <a:gd name="connsiteX251" fmla="*/ 165074 w 12192000"/>
              <a:gd name="connsiteY251" fmla="*/ 1026788 h 2007826"/>
              <a:gd name="connsiteX252" fmla="*/ 171634 w 12192000"/>
              <a:gd name="connsiteY252" fmla="*/ 1033230 h 2007826"/>
              <a:gd name="connsiteX253" fmla="*/ 157728 w 12192000"/>
              <a:gd name="connsiteY253" fmla="*/ 1031420 h 2007826"/>
              <a:gd name="connsiteX254" fmla="*/ 165074 w 12192000"/>
              <a:gd name="connsiteY254" fmla="*/ 1026788 h 2007826"/>
              <a:gd name="connsiteX255" fmla="*/ 1069231 w 12192000"/>
              <a:gd name="connsiteY255" fmla="*/ 1022753 h 2007826"/>
              <a:gd name="connsiteX256" fmla="*/ 1062989 w 12192000"/>
              <a:gd name="connsiteY256" fmla="*/ 1023228 h 2007826"/>
              <a:gd name="connsiteX257" fmla="*/ 1069231 w 12192000"/>
              <a:gd name="connsiteY257" fmla="*/ 1022753 h 2007826"/>
              <a:gd name="connsiteX258" fmla="*/ 12032765 w 12192000"/>
              <a:gd name="connsiteY258" fmla="*/ 1017824 h 2007826"/>
              <a:gd name="connsiteX259" fmla="*/ 12026503 w 12192000"/>
              <a:gd name="connsiteY259" fmla="*/ 1018608 h 2007826"/>
              <a:gd name="connsiteX260" fmla="*/ 12032765 w 12192000"/>
              <a:gd name="connsiteY260" fmla="*/ 1017824 h 2007826"/>
              <a:gd name="connsiteX261" fmla="*/ 12008756 w 12192000"/>
              <a:gd name="connsiteY261" fmla="*/ 1012821 h 2007826"/>
              <a:gd name="connsiteX262" fmla="*/ 12002548 w 12192000"/>
              <a:gd name="connsiteY262" fmla="*/ 1013893 h 2007826"/>
              <a:gd name="connsiteX263" fmla="*/ 12008756 w 12192000"/>
              <a:gd name="connsiteY263" fmla="*/ 1012821 h 2007826"/>
              <a:gd name="connsiteX264" fmla="*/ 11532662 w 12192000"/>
              <a:gd name="connsiteY264" fmla="*/ 1008313 h 2007826"/>
              <a:gd name="connsiteX265" fmla="*/ 11526393 w 12192000"/>
              <a:gd name="connsiteY265" fmla="*/ 1009130 h 2007826"/>
              <a:gd name="connsiteX266" fmla="*/ 11532662 w 12192000"/>
              <a:gd name="connsiteY266" fmla="*/ 1008313 h 2007826"/>
              <a:gd name="connsiteX267" fmla="*/ 11994755 w 12192000"/>
              <a:gd name="connsiteY267" fmla="*/ 1008178 h 2007826"/>
              <a:gd name="connsiteX268" fmla="*/ 11988546 w 12192000"/>
              <a:gd name="connsiteY268" fmla="*/ 1009082 h 2007826"/>
              <a:gd name="connsiteX269" fmla="*/ 11994755 w 12192000"/>
              <a:gd name="connsiteY269" fmla="*/ 1008178 h 2007826"/>
              <a:gd name="connsiteX270" fmla="*/ 12032746 w 12192000"/>
              <a:gd name="connsiteY270" fmla="*/ 1007778 h 2007826"/>
              <a:gd name="connsiteX271" fmla="*/ 12026551 w 12192000"/>
              <a:gd name="connsiteY271" fmla="*/ 1008796 h 2007826"/>
              <a:gd name="connsiteX272" fmla="*/ 12032746 w 12192000"/>
              <a:gd name="connsiteY272" fmla="*/ 1007778 h 2007826"/>
              <a:gd name="connsiteX273" fmla="*/ 856282 w 12192000"/>
              <a:gd name="connsiteY273" fmla="*/ 1003569 h 2007826"/>
              <a:gd name="connsiteX274" fmla="*/ 850148 w 12192000"/>
              <a:gd name="connsiteY274" fmla="*/ 1003937 h 2007826"/>
              <a:gd name="connsiteX275" fmla="*/ 856282 w 12192000"/>
              <a:gd name="connsiteY275" fmla="*/ 1003569 h 2007826"/>
              <a:gd name="connsiteX276" fmla="*/ 328324 w 12192000"/>
              <a:gd name="connsiteY276" fmla="*/ 1001794 h 2007826"/>
              <a:gd name="connsiteX277" fmla="*/ 298225 w 12192000"/>
              <a:gd name="connsiteY277" fmla="*/ 1016083 h 2007826"/>
              <a:gd name="connsiteX278" fmla="*/ 280937 w 12192000"/>
              <a:gd name="connsiteY278" fmla="*/ 1023084 h 2007826"/>
              <a:gd name="connsiteX279" fmla="*/ 279889 w 12192000"/>
              <a:gd name="connsiteY279" fmla="*/ 1017702 h 2007826"/>
              <a:gd name="connsiteX280" fmla="*/ 285747 w 12192000"/>
              <a:gd name="connsiteY280" fmla="*/ 1018226 h 2007826"/>
              <a:gd name="connsiteX281" fmla="*/ 286318 w 12192000"/>
              <a:gd name="connsiteY281" fmla="*/ 1014035 h 2007826"/>
              <a:gd name="connsiteX282" fmla="*/ 328324 w 12192000"/>
              <a:gd name="connsiteY282" fmla="*/ 1001794 h 2007826"/>
              <a:gd name="connsiteX283" fmla="*/ 11930110 w 12192000"/>
              <a:gd name="connsiteY283" fmla="*/ 1001557 h 2007826"/>
              <a:gd name="connsiteX284" fmla="*/ 11930015 w 12192000"/>
              <a:gd name="connsiteY284" fmla="*/ 1007367 h 2007826"/>
              <a:gd name="connsiteX285" fmla="*/ 11956066 w 12192000"/>
              <a:gd name="connsiteY285" fmla="*/ 1017179 h 2007826"/>
              <a:gd name="connsiteX286" fmla="*/ 11943398 w 12192000"/>
              <a:gd name="connsiteY286" fmla="*/ 1018417 h 2007826"/>
              <a:gd name="connsiteX287" fmla="*/ 11941255 w 12192000"/>
              <a:gd name="connsiteY287" fmla="*/ 1032754 h 2007826"/>
              <a:gd name="connsiteX288" fmla="*/ 12042029 w 12192000"/>
              <a:gd name="connsiteY288" fmla="*/ 1064618 h 2007826"/>
              <a:gd name="connsiteX289" fmla="*/ 12051411 w 12192000"/>
              <a:gd name="connsiteY289" fmla="*/ 1066952 h 2007826"/>
              <a:gd name="connsiteX290" fmla="*/ 12087654 w 12192000"/>
              <a:gd name="connsiteY290" fmla="*/ 1075430 h 2007826"/>
              <a:gd name="connsiteX291" fmla="*/ 12089749 w 12192000"/>
              <a:gd name="connsiteY291" fmla="*/ 1067286 h 2007826"/>
              <a:gd name="connsiteX292" fmla="*/ 12054126 w 12192000"/>
              <a:gd name="connsiteY292" fmla="*/ 1059998 h 2007826"/>
              <a:gd name="connsiteX293" fmla="*/ 12053697 w 12192000"/>
              <a:gd name="connsiteY293" fmla="*/ 1054949 h 2007826"/>
              <a:gd name="connsiteX294" fmla="*/ 12045505 w 12192000"/>
              <a:gd name="connsiteY294" fmla="*/ 1059808 h 2007826"/>
              <a:gd name="connsiteX295" fmla="*/ 12037837 w 12192000"/>
              <a:gd name="connsiteY295" fmla="*/ 1050758 h 2007826"/>
              <a:gd name="connsiteX296" fmla="*/ 12031695 w 12192000"/>
              <a:gd name="connsiteY296" fmla="*/ 1056188 h 2007826"/>
              <a:gd name="connsiteX297" fmla="*/ 12024883 w 12192000"/>
              <a:gd name="connsiteY297" fmla="*/ 1048234 h 2007826"/>
              <a:gd name="connsiteX298" fmla="*/ 12001166 w 12192000"/>
              <a:gd name="connsiteY298" fmla="*/ 1045757 h 2007826"/>
              <a:gd name="connsiteX299" fmla="*/ 12001023 w 12192000"/>
              <a:gd name="connsiteY299" fmla="*/ 1031325 h 2007826"/>
              <a:gd name="connsiteX300" fmla="*/ 11994213 w 12192000"/>
              <a:gd name="connsiteY300" fmla="*/ 1030849 h 2007826"/>
              <a:gd name="connsiteX301" fmla="*/ 11996928 w 12192000"/>
              <a:gd name="connsiteY301" fmla="*/ 1046662 h 2007826"/>
              <a:gd name="connsiteX302" fmla="*/ 11982164 w 12192000"/>
              <a:gd name="connsiteY302" fmla="*/ 1030896 h 2007826"/>
              <a:gd name="connsiteX303" fmla="*/ 11983688 w 12192000"/>
              <a:gd name="connsiteY303" fmla="*/ 1044328 h 2007826"/>
              <a:gd name="connsiteX304" fmla="*/ 11969925 w 12192000"/>
              <a:gd name="connsiteY304" fmla="*/ 1032659 h 2007826"/>
              <a:gd name="connsiteX305" fmla="*/ 11981450 w 12192000"/>
              <a:gd name="connsiteY305" fmla="*/ 1031135 h 2007826"/>
              <a:gd name="connsiteX306" fmla="*/ 11958685 w 12192000"/>
              <a:gd name="connsiteY306" fmla="*/ 1021466 h 2007826"/>
              <a:gd name="connsiteX307" fmla="*/ 11958685 w 12192000"/>
              <a:gd name="connsiteY307" fmla="*/ 1016560 h 2007826"/>
              <a:gd name="connsiteX308" fmla="*/ 12010501 w 12192000"/>
              <a:gd name="connsiteY308" fmla="*/ 1024848 h 2007826"/>
              <a:gd name="connsiteX309" fmla="*/ 11975449 w 12192000"/>
              <a:gd name="connsiteY309" fmla="*/ 1014798 h 2007826"/>
              <a:gd name="connsiteX310" fmla="*/ 11951398 w 12192000"/>
              <a:gd name="connsiteY310" fmla="*/ 1006939 h 2007826"/>
              <a:gd name="connsiteX311" fmla="*/ 11930110 w 12192000"/>
              <a:gd name="connsiteY311" fmla="*/ 1001557 h 2007826"/>
              <a:gd name="connsiteX312" fmla="*/ 11888629 w 12192000"/>
              <a:gd name="connsiteY312" fmla="*/ 1001366 h 2007826"/>
              <a:gd name="connsiteX313" fmla="*/ 11894630 w 12192000"/>
              <a:gd name="connsiteY313" fmla="*/ 1017989 h 2007826"/>
              <a:gd name="connsiteX314" fmla="*/ 11888629 w 12192000"/>
              <a:gd name="connsiteY314" fmla="*/ 1001366 h 2007826"/>
              <a:gd name="connsiteX315" fmla="*/ 11925300 w 12192000"/>
              <a:gd name="connsiteY315" fmla="*/ 998604 h 2007826"/>
              <a:gd name="connsiteX316" fmla="*/ 11912965 w 12192000"/>
              <a:gd name="connsiteY316" fmla="*/ 1000271 h 2007826"/>
              <a:gd name="connsiteX317" fmla="*/ 11910013 w 12192000"/>
              <a:gd name="connsiteY317" fmla="*/ 1011368 h 2007826"/>
              <a:gd name="connsiteX318" fmla="*/ 11917538 w 12192000"/>
              <a:gd name="connsiteY318" fmla="*/ 1020847 h 2007826"/>
              <a:gd name="connsiteX319" fmla="*/ 11905964 w 12192000"/>
              <a:gd name="connsiteY319" fmla="*/ 1007320 h 2007826"/>
              <a:gd name="connsiteX320" fmla="*/ 11901440 w 12192000"/>
              <a:gd name="connsiteY320" fmla="*/ 1006891 h 2007826"/>
              <a:gd name="connsiteX321" fmla="*/ 11901488 w 12192000"/>
              <a:gd name="connsiteY321" fmla="*/ 1022037 h 2007826"/>
              <a:gd name="connsiteX322" fmla="*/ 11917918 w 12192000"/>
              <a:gd name="connsiteY322" fmla="*/ 1025467 h 2007826"/>
              <a:gd name="connsiteX323" fmla="*/ 11936825 w 12192000"/>
              <a:gd name="connsiteY323" fmla="*/ 1032897 h 2007826"/>
              <a:gd name="connsiteX324" fmla="*/ 11934396 w 12192000"/>
              <a:gd name="connsiteY324" fmla="*/ 1018560 h 2007826"/>
              <a:gd name="connsiteX325" fmla="*/ 11943969 w 12192000"/>
              <a:gd name="connsiteY325" fmla="*/ 1016750 h 2007826"/>
              <a:gd name="connsiteX326" fmla="*/ 11927967 w 12192000"/>
              <a:gd name="connsiteY326" fmla="*/ 1010749 h 2007826"/>
              <a:gd name="connsiteX327" fmla="*/ 11930539 w 12192000"/>
              <a:gd name="connsiteY327" fmla="*/ 1026848 h 2007826"/>
              <a:gd name="connsiteX328" fmla="*/ 11914632 w 12192000"/>
              <a:gd name="connsiteY328" fmla="*/ 1003986 h 2007826"/>
              <a:gd name="connsiteX329" fmla="*/ 11925300 w 12192000"/>
              <a:gd name="connsiteY329" fmla="*/ 1003700 h 2007826"/>
              <a:gd name="connsiteX330" fmla="*/ 11859363 w 12192000"/>
              <a:gd name="connsiteY330" fmla="*/ 996507 h 2007826"/>
              <a:gd name="connsiteX331" fmla="*/ 11872340 w 12192000"/>
              <a:gd name="connsiteY331" fmla="*/ 1001222 h 2007826"/>
              <a:gd name="connsiteX332" fmla="*/ 11873436 w 12192000"/>
              <a:gd name="connsiteY332" fmla="*/ 1006366 h 2007826"/>
              <a:gd name="connsiteX333" fmla="*/ 11854528 w 12192000"/>
              <a:gd name="connsiteY333" fmla="*/ 1001937 h 2007826"/>
              <a:gd name="connsiteX334" fmla="*/ 11859363 w 12192000"/>
              <a:gd name="connsiteY334" fmla="*/ 996507 h 2007826"/>
              <a:gd name="connsiteX335" fmla="*/ 11223508 w 12192000"/>
              <a:gd name="connsiteY335" fmla="*/ 993968 h 2007826"/>
              <a:gd name="connsiteX336" fmla="*/ 11217307 w 12192000"/>
              <a:gd name="connsiteY336" fmla="*/ 994698 h 2007826"/>
              <a:gd name="connsiteX337" fmla="*/ 11223508 w 12192000"/>
              <a:gd name="connsiteY337" fmla="*/ 993968 h 2007826"/>
              <a:gd name="connsiteX338" fmla="*/ 11444431 w 12192000"/>
              <a:gd name="connsiteY338" fmla="*/ 986553 h 2007826"/>
              <a:gd name="connsiteX339" fmla="*/ 11444431 w 12192000"/>
              <a:gd name="connsiteY339" fmla="*/ 986553 h 2007826"/>
              <a:gd name="connsiteX340" fmla="*/ 12192000 w 12192000"/>
              <a:gd name="connsiteY340" fmla="*/ 985886 h 2007826"/>
              <a:gd name="connsiteX341" fmla="*/ 12192000 w 12192000"/>
              <a:gd name="connsiteY341" fmla="*/ 988601 h 2007826"/>
              <a:gd name="connsiteX342" fmla="*/ 12189619 w 12192000"/>
              <a:gd name="connsiteY342" fmla="*/ 989172 h 2007826"/>
              <a:gd name="connsiteX343" fmla="*/ 12189428 w 12192000"/>
              <a:gd name="connsiteY343" fmla="*/ 986839 h 2007826"/>
              <a:gd name="connsiteX344" fmla="*/ 11178112 w 12192000"/>
              <a:gd name="connsiteY344" fmla="*/ 985553 h 2007826"/>
              <a:gd name="connsiteX345" fmla="*/ 11191827 w 12192000"/>
              <a:gd name="connsiteY345" fmla="*/ 993698 h 2007826"/>
              <a:gd name="connsiteX346" fmla="*/ 11178112 w 12192000"/>
              <a:gd name="connsiteY346" fmla="*/ 985553 h 2007826"/>
              <a:gd name="connsiteX347" fmla="*/ 11943493 w 12192000"/>
              <a:gd name="connsiteY347" fmla="*/ 983695 h 2007826"/>
              <a:gd name="connsiteX348" fmla="*/ 11949446 w 12192000"/>
              <a:gd name="connsiteY348" fmla="*/ 999366 h 2007826"/>
              <a:gd name="connsiteX349" fmla="*/ 11954256 w 12192000"/>
              <a:gd name="connsiteY349" fmla="*/ 999175 h 2007826"/>
              <a:gd name="connsiteX350" fmla="*/ 11952446 w 12192000"/>
              <a:gd name="connsiteY350" fmla="*/ 990745 h 2007826"/>
              <a:gd name="connsiteX351" fmla="*/ 11972734 w 12192000"/>
              <a:gd name="connsiteY351" fmla="*/ 995365 h 2007826"/>
              <a:gd name="connsiteX352" fmla="*/ 11973211 w 12192000"/>
              <a:gd name="connsiteY352" fmla="*/ 999318 h 2007826"/>
              <a:gd name="connsiteX353" fmla="*/ 11986951 w 12192000"/>
              <a:gd name="connsiteY353" fmla="*/ 998703 h 2007826"/>
              <a:gd name="connsiteX354" fmla="*/ 11988030 w 12192000"/>
              <a:gd name="connsiteY354" fmla="*/ 999076 h 2007826"/>
              <a:gd name="connsiteX355" fmla="*/ 11986974 w 12192000"/>
              <a:gd name="connsiteY355" fmla="*/ 1004224 h 2007826"/>
              <a:gd name="connsiteX356" fmla="*/ 11999214 w 12192000"/>
              <a:gd name="connsiteY356" fmla="*/ 1002938 h 2007826"/>
              <a:gd name="connsiteX357" fmla="*/ 11988030 w 12192000"/>
              <a:gd name="connsiteY357" fmla="*/ 999076 h 2007826"/>
              <a:gd name="connsiteX358" fmla="*/ 11988117 w 12192000"/>
              <a:gd name="connsiteY358" fmla="*/ 998651 h 2007826"/>
              <a:gd name="connsiteX359" fmla="*/ 11986951 w 12192000"/>
              <a:gd name="connsiteY359" fmla="*/ 998703 h 2007826"/>
              <a:gd name="connsiteX360" fmla="*/ 11932587 w 12192000"/>
              <a:gd name="connsiteY360" fmla="*/ 979837 h 2007826"/>
              <a:gd name="connsiteX361" fmla="*/ 11939921 w 12192000"/>
              <a:gd name="connsiteY361" fmla="*/ 991507 h 2007826"/>
              <a:gd name="connsiteX362" fmla="*/ 11932587 w 12192000"/>
              <a:gd name="connsiteY362" fmla="*/ 979837 h 2007826"/>
              <a:gd name="connsiteX363" fmla="*/ 12163901 w 12192000"/>
              <a:gd name="connsiteY363" fmla="*/ 976408 h 2007826"/>
              <a:gd name="connsiteX364" fmla="*/ 12163901 w 12192000"/>
              <a:gd name="connsiteY364" fmla="*/ 976408 h 2007826"/>
              <a:gd name="connsiteX365" fmla="*/ 12149566 w 12192000"/>
              <a:gd name="connsiteY365" fmla="*/ 972073 h 2007826"/>
              <a:gd name="connsiteX366" fmla="*/ 12149566 w 12192000"/>
              <a:gd name="connsiteY366" fmla="*/ 972073 h 2007826"/>
              <a:gd name="connsiteX367" fmla="*/ 12191999 w 12192000"/>
              <a:gd name="connsiteY367" fmla="*/ 972026 h 2007826"/>
              <a:gd name="connsiteX368" fmla="*/ 12191999 w 12192000"/>
              <a:gd name="connsiteY368" fmla="*/ 974836 h 2007826"/>
              <a:gd name="connsiteX369" fmla="*/ 12189618 w 12192000"/>
              <a:gd name="connsiteY369" fmla="*/ 974360 h 2007826"/>
              <a:gd name="connsiteX370" fmla="*/ 12189666 w 12192000"/>
              <a:gd name="connsiteY370" fmla="*/ 972359 h 2007826"/>
              <a:gd name="connsiteX371" fmla="*/ 405289 w 12192000"/>
              <a:gd name="connsiteY371" fmla="*/ 971788 h 2007826"/>
              <a:gd name="connsiteX372" fmla="*/ 405289 w 12192000"/>
              <a:gd name="connsiteY372" fmla="*/ 971788 h 2007826"/>
              <a:gd name="connsiteX373" fmla="*/ 11436862 w 12192000"/>
              <a:gd name="connsiteY373" fmla="*/ 970140 h 2007826"/>
              <a:gd name="connsiteX374" fmla="*/ 11430714 w 12192000"/>
              <a:gd name="connsiteY374" fmla="*/ 970883 h 2007826"/>
              <a:gd name="connsiteX375" fmla="*/ 11436862 w 12192000"/>
              <a:gd name="connsiteY375" fmla="*/ 970140 h 2007826"/>
              <a:gd name="connsiteX376" fmla="*/ 12142263 w 12192000"/>
              <a:gd name="connsiteY376" fmla="*/ 970094 h 2007826"/>
              <a:gd name="connsiteX377" fmla="*/ 12136135 w 12192000"/>
              <a:gd name="connsiteY377" fmla="*/ 970931 h 2007826"/>
              <a:gd name="connsiteX378" fmla="*/ 12142263 w 12192000"/>
              <a:gd name="connsiteY378" fmla="*/ 970094 h 2007826"/>
              <a:gd name="connsiteX379" fmla="*/ 11899246 w 12192000"/>
              <a:gd name="connsiteY379" fmla="*/ 969990 h 2007826"/>
              <a:gd name="connsiteX380" fmla="*/ 11893058 w 12192000"/>
              <a:gd name="connsiteY380" fmla="*/ 971169 h 2007826"/>
              <a:gd name="connsiteX381" fmla="*/ 11899246 w 12192000"/>
              <a:gd name="connsiteY381" fmla="*/ 969990 h 2007826"/>
              <a:gd name="connsiteX382" fmla="*/ 11759184 w 12192000"/>
              <a:gd name="connsiteY382" fmla="*/ 966787 h 2007826"/>
              <a:gd name="connsiteX383" fmla="*/ 11759184 w 12192000"/>
              <a:gd name="connsiteY383" fmla="*/ 966787 h 2007826"/>
              <a:gd name="connsiteX384" fmla="*/ 341236 w 12192000"/>
              <a:gd name="connsiteY384" fmla="*/ 966548 h 2007826"/>
              <a:gd name="connsiteX385" fmla="*/ 324424 w 12192000"/>
              <a:gd name="connsiteY385" fmla="*/ 981408 h 2007826"/>
              <a:gd name="connsiteX386" fmla="*/ 333425 w 12192000"/>
              <a:gd name="connsiteY386" fmla="*/ 981266 h 2007826"/>
              <a:gd name="connsiteX387" fmla="*/ 333616 w 12192000"/>
              <a:gd name="connsiteY387" fmla="*/ 995602 h 2007826"/>
              <a:gd name="connsiteX388" fmla="*/ 324567 w 12192000"/>
              <a:gd name="connsiteY388" fmla="*/ 989887 h 2007826"/>
              <a:gd name="connsiteX389" fmla="*/ 318090 w 12192000"/>
              <a:gd name="connsiteY389" fmla="*/ 997079 h 2007826"/>
              <a:gd name="connsiteX390" fmla="*/ 301850 w 12192000"/>
              <a:gd name="connsiteY390" fmla="*/ 1002794 h 2007826"/>
              <a:gd name="connsiteX391" fmla="*/ 296611 w 12192000"/>
              <a:gd name="connsiteY391" fmla="*/ 998555 h 2007826"/>
              <a:gd name="connsiteX392" fmla="*/ 289134 w 12192000"/>
              <a:gd name="connsiteY392" fmla="*/ 1009224 h 2007826"/>
              <a:gd name="connsiteX393" fmla="*/ 282514 w 12192000"/>
              <a:gd name="connsiteY393" fmla="*/ 1003223 h 2007826"/>
              <a:gd name="connsiteX394" fmla="*/ 274752 w 12192000"/>
              <a:gd name="connsiteY394" fmla="*/ 1013987 h 2007826"/>
              <a:gd name="connsiteX395" fmla="*/ 268179 w 12192000"/>
              <a:gd name="connsiteY395" fmla="*/ 1007938 h 2007826"/>
              <a:gd name="connsiteX396" fmla="*/ 260607 w 12192000"/>
              <a:gd name="connsiteY396" fmla="*/ 1018655 h 2007826"/>
              <a:gd name="connsiteX397" fmla="*/ 252224 w 12192000"/>
              <a:gd name="connsiteY397" fmla="*/ 1011891 h 2007826"/>
              <a:gd name="connsiteX398" fmla="*/ 250273 w 12192000"/>
              <a:gd name="connsiteY398" fmla="*/ 1029181 h 2007826"/>
              <a:gd name="connsiteX399" fmla="*/ 239843 w 12192000"/>
              <a:gd name="connsiteY399" fmla="*/ 1017178 h 2007826"/>
              <a:gd name="connsiteX400" fmla="*/ 232223 w 12192000"/>
              <a:gd name="connsiteY400" fmla="*/ 1028038 h 2007826"/>
              <a:gd name="connsiteX401" fmla="*/ 225889 w 12192000"/>
              <a:gd name="connsiteY401" fmla="*/ 1022608 h 2007826"/>
              <a:gd name="connsiteX402" fmla="*/ 218221 w 12192000"/>
              <a:gd name="connsiteY402" fmla="*/ 1030658 h 2007826"/>
              <a:gd name="connsiteX403" fmla="*/ 210887 w 12192000"/>
              <a:gd name="connsiteY403" fmla="*/ 1029753 h 2007826"/>
              <a:gd name="connsiteX404" fmla="*/ 203743 w 12192000"/>
              <a:gd name="connsiteY404" fmla="*/ 1034468 h 2007826"/>
              <a:gd name="connsiteX405" fmla="*/ 196552 w 12192000"/>
              <a:gd name="connsiteY405" fmla="*/ 1034611 h 2007826"/>
              <a:gd name="connsiteX406" fmla="*/ 189599 w 12192000"/>
              <a:gd name="connsiteY406" fmla="*/ 1039564 h 2007826"/>
              <a:gd name="connsiteX407" fmla="*/ 182312 w 12192000"/>
              <a:gd name="connsiteY407" fmla="*/ 1039421 h 2007826"/>
              <a:gd name="connsiteX408" fmla="*/ 161547 w 12192000"/>
              <a:gd name="connsiteY408" fmla="*/ 1050900 h 2007826"/>
              <a:gd name="connsiteX409" fmla="*/ 170501 w 12192000"/>
              <a:gd name="connsiteY409" fmla="*/ 1056330 h 2007826"/>
              <a:gd name="connsiteX410" fmla="*/ 176835 w 12192000"/>
              <a:gd name="connsiteY410" fmla="*/ 1047471 h 2007826"/>
              <a:gd name="connsiteX411" fmla="*/ 193647 w 12192000"/>
              <a:gd name="connsiteY411" fmla="*/ 1049757 h 2007826"/>
              <a:gd name="connsiteX412" fmla="*/ 78108 w 12192000"/>
              <a:gd name="connsiteY412" fmla="*/ 1091766 h 2007826"/>
              <a:gd name="connsiteX413" fmla="*/ 63964 w 12192000"/>
              <a:gd name="connsiteY413" fmla="*/ 1085432 h 2007826"/>
              <a:gd name="connsiteX414" fmla="*/ 120971 w 12192000"/>
              <a:gd name="connsiteY414" fmla="*/ 1067523 h 2007826"/>
              <a:gd name="connsiteX415" fmla="*/ 134449 w 12192000"/>
              <a:gd name="connsiteY415" fmla="*/ 1063236 h 2007826"/>
              <a:gd name="connsiteX416" fmla="*/ 142640 w 12192000"/>
              <a:gd name="connsiteY416" fmla="*/ 1063855 h 2007826"/>
              <a:gd name="connsiteX417" fmla="*/ 147165 w 12192000"/>
              <a:gd name="connsiteY417" fmla="*/ 1056568 h 2007826"/>
              <a:gd name="connsiteX418" fmla="*/ 126686 w 12192000"/>
              <a:gd name="connsiteY418" fmla="*/ 1059378 h 2007826"/>
              <a:gd name="connsiteX419" fmla="*/ 27436 w 12192000"/>
              <a:gd name="connsiteY419" fmla="*/ 1098625 h 2007826"/>
              <a:gd name="connsiteX420" fmla="*/ 54772 w 12192000"/>
              <a:gd name="connsiteY420" fmla="*/ 1093386 h 2007826"/>
              <a:gd name="connsiteX421" fmla="*/ 47248 w 12192000"/>
              <a:gd name="connsiteY421" fmla="*/ 1102674 h 2007826"/>
              <a:gd name="connsiteX422" fmla="*/ 27722 w 12192000"/>
              <a:gd name="connsiteY422" fmla="*/ 1109866 h 2007826"/>
              <a:gd name="connsiteX423" fmla="*/ 33341 w 12192000"/>
              <a:gd name="connsiteY423" fmla="*/ 1098625 h 2007826"/>
              <a:gd name="connsiteX424" fmla="*/ 18958 w 12192000"/>
              <a:gd name="connsiteY424" fmla="*/ 1108627 h 2007826"/>
              <a:gd name="connsiteX425" fmla="*/ 29484 w 12192000"/>
              <a:gd name="connsiteY425" fmla="*/ 1093814 h 2007826"/>
              <a:gd name="connsiteX426" fmla="*/ 9720 w 12192000"/>
              <a:gd name="connsiteY426" fmla="*/ 1104245 h 2007826"/>
              <a:gd name="connsiteX427" fmla="*/ 13196 w 12192000"/>
              <a:gd name="connsiteY427" fmla="*/ 1108627 h 2007826"/>
              <a:gd name="connsiteX428" fmla="*/ 52 w 12192000"/>
              <a:gd name="connsiteY428" fmla="*/ 1118153 h 2007826"/>
              <a:gd name="connsiteX429" fmla="*/ 52 w 12192000"/>
              <a:gd name="connsiteY429" fmla="*/ 1094195 h 2007826"/>
              <a:gd name="connsiteX430" fmla="*/ 7291 w 12192000"/>
              <a:gd name="connsiteY430" fmla="*/ 1092814 h 2007826"/>
              <a:gd name="connsiteX431" fmla="*/ 16816 w 12192000"/>
              <a:gd name="connsiteY431" fmla="*/ 1080764 h 2007826"/>
              <a:gd name="connsiteX432" fmla="*/ 18626 w 12192000"/>
              <a:gd name="connsiteY432" fmla="*/ 1087289 h 2007826"/>
              <a:gd name="connsiteX433" fmla="*/ 33531 w 12192000"/>
              <a:gd name="connsiteY433" fmla="*/ 1081669 h 2007826"/>
              <a:gd name="connsiteX434" fmla="*/ 26865 w 12192000"/>
              <a:gd name="connsiteY434" fmla="*/ 1068666 h 2007826"/>
              <a:gd name="connsiteX435" fmla="*/ 50534 w 12192000"/>
              <a:gd name="connsiteY435" fmla="*/ 1077811 h 2007826"/>
              <a:gd name="connsiteX436" fmla="*/ 99111 w 12192000"/>
              <a:gd name="connsiteY436" fmla="*/ 1056759 h 2007826"/>
              <a:gd name="connsiteX437" fmla="*/ 53534 w 12192000"/>
              <a:gd name="connsiteY437" fmla="*/ 1070952 h 2007826"/>
              <a:gd name="connsiteX438" fmla="*/ 59249 w 12192000"/>
              <a:gd name="connsiteY438" fmla="*/ 1063331 h 2007826"/>
              <a:gd name="connsiteX439" fmla="*/ 126781 w 12192000"/>
              <a:gd name="connsiteY439" fmla="*/ 1039660 h 2007826"/>
              <a:gd name="connsiteX440" fmla="*/ 149927 w 12192000"/>
              <a:gd name="connsiteY440" fmla="*/ 1041041 h 2007826"/>
              <a:gd name="connsiteX441" fmla="*/ 171644 w 12192000"/>
              <a:gd name="connsiteY441" fmla="*/ 1033230 h 2007826"/>
              <a:gd name="connsiteX442" fmla="*/ 197885 w 12192000"/>
              <a:gd name="connsiteY442" fmla="*/ 1025037 h 2007826"/>
              <a:gd name="connsiteX443" fmla="*/ 183312 w 12192000"/>
              <a:gd name="connsiteY443" fmla="*/ 1021227 h 2007826"/>
              <a:gd name="connsiteX444" fmla="*/ 288324 w 12192000"/>
              <a:gd name="connsiteY444" fmla="*/ 982885 h 2007826"/>
              <a:gd name="connsiteX445" fmla="*/ 282895 w 12192000"/>
              <a:gd name="connsiteY445" fmla="*/ 999365 h 2007826"/>
              <a:gd name="connsiteX446" fmla="*/ 296897 w 12192000"/>
              <a:gd name="connsiteY446" fmla="*/ 980265 h 2007826"/>
              <a:gd name="connsiteX447" fmla="*/ 300992 w 12192000"/>
              <a:gd name="connsiteY447" fmla="*/ 979075 h 2007826"/>
              <a:gd name="connsiteX448" fmla="*/ 296849 w 12192000"/>
              <a:gd name="connsiteY448" fmla="*/ 994792 h 2007826"/>
              <a:gd name="connsiteX449" fmla="*/ 314566 w 12192000"/>
              <a:gd name="connsiteY449" fmla="*/ 973026 h 2007826"/>
              <a:gd name="connsiteX450" fmla="*/ 309374 w 12192000"/>
              <a:gd name="connsiteY450" fmla="*/ 992125 h 2007826"/>
              <a:gd name="connsiteX451" fmla="*/ 326710 w 12192000"/>
              <a:gd name="connsiteY451" fmla="*/ 969358 h 2007826"/>
              <a:gd name="connsiteX452" fmla="*/ 341236 w 12192000"/>
              <a:gd name="connsiteY452" fmla="*/ 966548 h 2007826"/>
              <a:gd name="connsiteX453" fmla="*/ 1308490 w 12192000"/>
              <a:gd name="connsiteY453" fmla="*/ 966358 h 2007826"/>
              <a:gd name="connsiteX454" fmla="*/ 1306109 w 12192000"/>
              <a:gd name="connsiteY454" fmla="*/ 980171 h 2007826"/>
              <a:gd name="connsiteX455" fmla="*/ 1308490 w 12192000"/>
              <a:gd name="connsiteY455" fmla="*/ 966358 h 2007826"/>
              <a:gd name="connsiteX456" fmla="*/ 1343732 w 12192000"/>
              <a:gd name="connsiteY456" fmla="*/ 966025 h 2007826"/>
              <a:gd name="connsiteX457" fmla="*/ 1343732 w 12192000"/>
              <a:gd name="connsiteY457" fmla="*/ 966025 h 2007826"/>
              <a:gd name="connsiteX458" fmla="*/ 12125943 w 12192000"/>
              <a:gd name="connsiteY458" fmla="*/ 965882 h 2007826"/>
              <a:gd name="connsiteX459" fmla="*/ 12125943 w 12192000"/>
              <a:gd name="connsiteY459" fmla="*/ 965882 h 2007826"/>
              <a:gd name="connsiteX460" fmla="*/ 11885380 w 12192000"/>
              <a:gd name="connsiteY460" fmla="*/ 965371 h 2007826"/>
              <a:gd name="connsiteX461" fmla="*/ 11879152 w 12192000"/>
              <a:gd name="connsiteY461" fmla="*/ 966168 h 2007826"/>
              <a:gd name="connsiteX462" fmla="*/ 11885380 w 12192000"/>
              <a:gd name="connsiteY462" fmla="*/ 965371 h 2007826"/>
              <a:gd name="connsiteX463" fmla="*/ 11744611 w 12192000"/>
              <a:gd name="connsiteY463" fmla="*/ 962024 h 2007826"/>
              <a:gd name="connsiteX464" fmla="*/ 11744611 w 12192000"/>
              <a:gd name="connsiteY464" fmla="*/ 962024 h 2007826"/>
              <a:gd name="connsiteX465" fmla="*/ 11870786 w 12192000"/>
              <a:gd name="connsiteY465" fmla="*/ 960608 h 2007826"/>
              <a:gd name="connsiteX466" fmla="*/ 11864530 w 12192000"/>
              <a:gd name="connsiteY466" fmla="*/ 961405 h 2007826"/>
              <a:gd name="connsiteX467" fmla="*/ 11870786 w 12192000"/>
              <a:gd name="connsiteY467" fmla="*/ 960608 h 2007826"/>
              <a:gd name="connsiteX468" fmla="*/ 12110019 w 12192000"/>
              <a:gd name="connsiteY468" fmla="*/ 956993 h 2007826"/>
              <a:gd name="connsiteX469" fmla="*/ 12118419 w 12192000"/>
              <a:gd name="connsiteY469" fmla="*/ 962785 h 2007826"/>
              <a:gd name="connsiteX470" fmla="*/ 12102226 w 12192000"/>
              <a:gd name="connsiteY470" fmla="*/ 961452 h 2007826"/>
              <a:gd name="connsiteX471" fmla="*/ 12110019 w 12192000"/>
              <a:gd name="connsiteY471" fmla="*/ 956993 h 2007826"/>
              <a:gd name="connsiteX472" fmla="*/ 11856491 w 12192000"/>
              <a:gd name="connsiteY472" fmla="*/ 955846 h 2007826"/>
              <a:gd name="connsiteX473" fmla="*/ 11850243 w 12192000"/>
              <a:gd name="connsiteY473" fmla="*/ 956689 h 2007826"/>
              <a:gd name="connsiteX474" fmla="*/ 11856491 w 12192000"/>
              <a:gd name="connsiteY474" fmla="*/ 955846 h 2007826"/>
              <a:gd name="connsiteX475" fmla="*/ 362096 w 12192000"/>
              <a:gd name="connsiteY475" fmla="*/ 954355 h 2007826"/>
              <a:gd name="connsiteX476" fmla="*/ 360620 w 12192000"/>
              <a:gd name="connsiteY476" fmla="*/ 975312 h 2007826"/>
              <a:gd name="connsiteX477" fmla="*/ 372765 w 12192000"/>
              <a:gd name="connsiteY477" fmla="*/ 963929 h 2007826"/>
              <a:gd name="connsiteX478" fmla="*/ 370717 w 12192000"/>
              <a:gd name="connsiteY478" fmla="*/ 978456 h 2007826"/>
              <a:gd name="connsiteX479" fmla="*/ 356905 w 12192000"/>
              <a:gd name="connsiteY479" fmla="*/ 980551 h 2007826"/>
              <a:gd name="connsiteX480" fmla="*/ 357478 w 12192000"/>
              <a:gd name="connsiteY480" fmla="*/ 992078 h 2007826"/>
              <a:gd name="connsiteX481" fmla="*/ 387909 w 12192000"/>
              <a:gd name="connsiteY481" fmla="*/ 979361 h 2007826"/>
              <a:gd name="connsiteX482" fmla="*/ 364860 w 12192000"/>
              <a:gd name="connsiteY482" fmla="*/ 992221 h 2007826"/>
              <a:gd name="connsiteX483" fmla="*/ 345332 w 12192000"/>
              <a:gd name="connsiteY483" fmla="*/ 1003080 h 2007826"/>
              <a:gd name="connsiteX484" fmla="*/ 340428 w 12192000"/>
              <a:gd name="connsiteY484" fmla="*/ 1001175 h 2007826"/>
              <a:gd name="connsiteX485" fmla="*/ 346631 w 12192000"/>
              <a:gd name="connsiteY485" fmla="*/ 983711 h 2007826"/>
              <a:gd name="connsiteX486" fmla="*/ 343471 w 12192000"/>
              <a:gd name="connsiteY486" fmla="*/ 988121 h 2007826"/>
              <a:gd name="connsiteX487" fmla="*/ 338186 w 12192000"/>
              <a:gd name="connsiteY487" fmla="*/ 987267 h 2007826"/>
              <a:gd name="connsiteX488" fmla="*/ 345092 w 12192000"/>
              <a:gd name="connsiteY488" fmla="*/ 971168 h 2007826"/>
              <a:gd name="connsiteX489" fmla="*/ 347224 w 12192000"/>
              <a:gd name="connsiteY489" fmla="*/ 982039 h 2007826"/>
              <a:gd name="connsiteX490" fmla="*/ 354333 w 12192000"/>
              <a:gd name="connsiteY490" fmla="*/ 962023 h 2007826"/>
              <a:gd name="connsiteX491" fmla="*/ 362096 w 12192000"/>
              <a:gd name="connsiteY491" fmla="*/ 954355 h 2007826"/>
              <a:gd name="connsiteX492" fmla="*/ 11716749 w 12192000"/>
              <a:gd name="connsiteY492" fmla="*/ 952593 h 2007826"/>
              <a:gd name="connsiteX493" fmla="*/ 11716749 w 12192000"/>
              <a:gd name="connsiteY493" fmla="*/ 952593 h 2007826"/>
              <a:gd name="connsiteX494" fmla="*/ 979410 w 12192000"/>
              <a:gd name="connsiteY494" fmla="*/ 952307 h 2007826"/>
              <a:gd name="connsiteX495" fmla="*/ 978267 w 12192000"/>
              <a:gd name="connsiteY495" fmla="*/ 969787 h 2007826"/>
              <a:gd name="connsiteX496" fmla="*/ 979410 w 12192000"/>
              <a:gd name="connsiteY496" fmla="*/ 952307 h 2007826"/>
              <a:gd name="connsiteX497" fmla="*/ 468920 w 12192000"/>
              <a:gd name="connsiteY497" fmla="*/ 951069 h 2007826"/>
              <a:gd name="connsiteX498" fmla="*/ 425010 w 12192000"/>
              <a:gd name="connsiteY498" fmla="*/ 968168 h 2007826"/>
              <a:gd name="connsiteX499" fmla="*/ 422391 w 12192000"/>
              <a:gd name="connsiteY499" fmla="*/ 973931 h 2007826"/>
              <a:gd name="connsiteX500" fmla="*/ 411818 w 12192000"/>
              <a:gd name="connsiteY500" fmla="*/ 976789 h 2007826"/>
              <a:gd name="connsiteX501" fmla="*/ 424820 w 12192000"/>
              <a:gd name="connsiteY501" fmla="*/ 963215 h 2007826"/>
              <a:gd name="connsiteX502" fmla="*/ 430916 w 12192000"/>
              <a:gd name="connsiteY502" fmla="*/ 965120 h 2007826"/>
              <a:gd name="connsiteX503" fmla="*/ 468920 w 12192000"/>
              <a:gd name="connsiteY503" fmla="*/ 951069 h 2007826"/>
              <a:gd name="connsiteX504" fmla="*/ 11047153 w 12192000"/>
              <a:gd name="connsiteY504" fmla="*/ 951030 h 2007826"/>
              <a:gd name="connsiteX505" fmla="*/ 11040952 w 12192000"/>
              <a:gd name="connsiteY505" fmla="*/ 951974 h 2007826"/>
              <a:gd name="connsiteX506" fmla="*/ 11047153 w 12192000"/>
              <a:gd name="connsiteY506" fmla="*/ 951030 h 2007826"/>
              <a:gd name="connsiteX507" fmla="*/ 11450361 w 12192000"/>
              <a:gd name="connsiteY507" fmla="*/ 950912 h 2007826"/>
              <a:gd name="connsiteX508" fmla="*/ 11444240 w 12192000"/>
              <a:gd name="connsiteY508" fmla="*/ 952117 h 2007826"/>
              <a:gd name="connsiteX509" fmla="*/ 11450361 w 12192000"/>
              <a:gd name="connsiteY509" fmla="*/ 950912 h 2007826"/>
              <a:gd name="connsiteX510" fmla="*/ 11280934 w 12192000"/>
              <a:gd name="connsiteY510" fmla="*/ 946830 h 2007826"/>
              <a:gd name="connsiteX511" fmla="*/ 11351895 w 12192000"/>
              <a:gd name="connsiteY511" fmla="*/ 967501 h 2007826"/>
              <a:gd name="connsiteX512" fmla="*/ 11372850 w 12192000"/>
              <a:gd name="connsiteY512" fmla="*/ 971216 h 2007826"/>
              <a:gd name="connsiteX513" fmla="*/ 11372850 w 12192000"/>
              <a:gd name="connsiteY513" fmla="*/ 966644 h 2007826"/>
              <a:gd name="connsiteX514" fmla="*/ 11280934 w 12192000"/>
              <a:gd name="connsiteY514" fmla="*/ 946830 h 2007826"/>
              <a:gd name="connsiteX515" fmla="*/ 11718427 w 12192000"/>
              <a:gd name="connsiteY515" fmla="*/ 941678 h 2007826"/>
              <a:gd name="connsiteX516" fmla="*/ 11712178 w 12192000"/>
              <a:gd name="connsiteY516" fmla="*/ 942495 h 2007826"/>
              <a:gd name="connsiteX517" fmla="*/ 11718427 w 12192000"/>
              <a:gd name="connsiteY517" fmla="*/ 941678 h 2007826"/>
              <a:gd name="connsiteX518" fmla="*/ 11328482 w 12192000"/>
              <a:gd name="connsiteY518" fmla="*/ 941484 h 2007826"/>
              <a:gd name="connsiteX519" fmla="*/ 11322367 w 12192000"/>
              <a:gd name="connsiteY519" fmla="*/ 942448 h 2007826"/>
              <a:gd name="connsiteX520" fmla="*/ 11328482 w 12192000"/>
              <a:gd name="connsiteY520" fmla="*/ 941484 h 2007826"/>
              <a:gd name="connsiteX521" fmla="*/ 11680244 w 12192000"/>
              <a:gd name="connsiteY521" fmla="*/ 941392 h 2007826"/>
              <a:gd name="connsiteX522" fmla="*/ 11673982 w 12192000"/>
              <a:gd name="connsiteY522" fmla="*/ 942209 h 2007826"/>
              <a:gd name="connsiteX523" fmla="*/ 11680244 w 12192000"/>
              <a:gd name="connsiteY523" fmla="*/ 941392 h 2007826"/>
              <a:gd name="connsiteX524" fmla="*/ 11251216 w 12192000"/>
              <a:gd name="connsiteY524" fmla="*/ 937971 h 2007826"/>
              <a:gd name="connsiteX525" fmla="*/ 11276743 w 12192000"/>
              <a:gd name="connsiteY525" fmla="*/ 943591 h 2007826"/>
              <a:gd name="connsiteX526" fmla="*/ 11251216 w 12192000"/>
              <a:gd name="connsiteY526" fmla="*/ 937971 h 2007826"/>
              <a:gd name="connsiteX527" fmla="*/ 11394988 w 12192000"/>
              <a:gd name="connsiteY527" fmla="*/ 936561 h 2007826"/>
              <a:gd name="connsiteX528" fmla="*/ 11388900 w 12192000"/>
              <a:gd name="connsiteY528" fmla="*/ 937733 h 2007826"/>
              <a:gd name="connsiteX529" fmla="*/ 11394988 w 12192000"/>
              <a:gd name="connsiteY529" fmla="*/ 936561 h 2007826"/>
              <a:gd name="connsiteX530" fmla="*/ 12068270 w 12192000"/>
              <a:gd name="connsiteY530" fmla="*/ 936304 h 2007826"/>
              <a:gd name="connsiteX531" fmla="*/ 12067841 w 12192000"/>
              <a:gd name="connsiteY531" fmla="*/ 945496 h 2007826"/>
              <a:gd name="connsiteX532" fmla="*/ 12081033 w 12192000"/>
              <a:gd name="connsiteY532" fmla="*/ 943544 h 2007826"/>
              <a:gd name="connsiteX533" fmla="*/ 12085986 w 12192000"/>
              <a:gd name="connsiteY533" fmla="*/ 950545 h 2007826"/>
              <a:gd name="connsiteX534" fmla="*/ 12074556 w 12192000"/>
              <a:gd name="connsiteY534" fmla="*/ 953498 h 2007826"/>
              <a:gd name="connsiteX535" fmla="*/ 12064126 w 12192000"/>
              <a:gd name="connsiteY535" fmla="*/ 955642 h 2007826"/>
              <a:gd name="connsiteX536" fmla="*/ 12058697 w 12192000"/>
              <a:gd name="connsiteY536" fmla="*/ 942734 h 2007826"/>
              <a:gd name="connsiteX537" fmla="*/ 12068270 w 12192000"/>
              <a:gd name="connsiteY537" fmla="*/ 936304 h 2007826"/>
              <a:gd name="connsiteX538" fmla="*/ 1420073 w 12192000"/>
              <a:gd name="connsiteY538" fmla="*/ 935780 h 2007826"/>
              <a:gd name="connsiteX539" fmla="*/ 1419072 w 12192000"/>
              <a:gd name="connsiteY539" fmla="*/ 942496 h 2007826"/>
              <a:gd name="connsiteX540" fmla="*/ 1412072 w 12192000"/>
              <a:gd name="connsiteY540" fmla="*/ 937971 h 2007826"/>
              <a:gd name="connsiteX541" fmla="*/ 1389451 w 12192000"/>
              <a:gd name="connsiteY541" fmla="*/ 946783 h 2007826"/>
              <a:gd name="connsiteX542" fmla="*/ 1396261 w 12192000"/>
              <a:gd name="connsiteY542" fmla="*/ 956547 h 2007826"/>
              <a:gd name="connsiteX543" fmla="*/ 1414691 w 12192000"/>
              <a:gd name="connsiteY543" fmla="*/ 950307 h 2007826"/>
              <a:gd name="connsiteX544" fmla="*/ 1410024 w 12192000"/>
              <a:gd name="connsiteY544" fmla="*/ 943401 h 2007826"/>
              <a:gd name="connsiteX545" fmla="*/ 1428359 w 12192000"/>
              <a:gd name="connsiteY545" fmla="*/ 944306 h 2007826"/>
              <a:gd name="connsiteX546" fmla="*/ 1420073 w 12192000"/>
              <a:gd name="connsiteY546" fmla="*/ 935780 h 2007826"/>
              <a:gd name="connsiteX547" fmla="*/ 12035694 w 12192000"/>
              <a:gd name="connsiteY547" fmla="*/ 933493 h 2007826"/>
              <a:gd name="connsiteX548" fmla="*/ 12041980 w 12192000"/>
              <a:gd name="connsiteY548" fmla="*/ 939352 h 2007826"/>
              <a:gd name="connsiteX549" fmla="*/ 12035694 w 12192000"/>
              <a:gd name="connsiteY549" fmla="*/ 933493 h 2007826"/>
              <a:gd name="connsiteX550" fmla="*/ 11236424 w 12192000"/>
              <a:gd name="connsiteY550" fmla="*/ 931944 h 2007826"/>
              <a:gd name="connsiteX551" fmla="*/ 11230356 w 12192000"/>
              <a:gd name="connsiteY551" fmla="*/ 932875 h 2007826"/>
              <a:gd name="connsiteX552" fmla="*/ 11236424 w 12192000"/>
              <a:gd name="connsiteY552" fmla="*/ 931944 h 2007826"/>
              <a:gd name="connsiteX553" fmla="*/ 11774621 w 12192000"/>
              <a:gd name="connsiteY553" fmla="*/ 931785 h 2007826"/>
              <a:gd name="connsiteX554" fmla="*/ 11768567 w 12192000"/>
              <a:gd name="connsiteY554" fmla="*/ 932970 h 2007826"/>
              <a:gd name="connsiteX555" fmla="*/ 11774621 w 12192000"/>
              <a:gd name="connsiteY555" fmla="*/ 931785 h 2007826"/>
              <a:gd name="connsiteX556" fmla="*/ 11380068 w 12192000"/>
              <a:gd name="connsiteY556" fmla="*/ 931742 h 2007826"/>
              <a:gd name="connsiteX557" fmla="*/ 11374041 w 12192000"/>
              <a:gd name="connsiteY557" fmla="*/ 932827 h 2007826"/>
              <a:gd name="connsiteX558" fmla="*/ 11380068 w 12192000"/>
              <a:gd name="connsiteY558" fmla="*/ 931742 h 2007826"/>
              <a:gd name="connsiteX559" fmla="*/ 1039182 w 12192000"/>
              <a:gd name="connsiteY559" fmla="*/ 931302 h 2007826"/>
              <a:gd name="connsiteX560" fmla="*/ 1019799 w 12192000"/>
              <a:gd name="connsiteY560" fmla="*/ 948353 h 2007826"/>
              <a:gd name="connsiteX561" fmla="*/ 1024085 w 12192000"/>
              <a:gd name="connsiteY561" fmla="*/ 957927 h 2007826"/>
              <a:gd name="connsiteX562" fmla="*/ 1013036 w 12192000"/>
              <a:gd name="connsiteY562" fmla="*/ 944734 h 2007826"/>
              <a:gd name="connsiteX563" fmla="*/ 1021942 w 12192000"/>
              <a:gd name="connsiteY563" fmla="*/ 936208 h 2007826"/>
              <a:gd name="connsiteX564" fmla="*/ 1026371 w 12192000"/>
              <a:gd name="connsiteY564" fmla="*/ 941447 h 2007826"/>
              <a:gd name="connsiteX565" fmla="*/ 11682841 w 12192000"/>
              <a:gd name="connsiteY565" fmla="*/ 930826 h 2007826"/>
              <a:gd name="connsiteX566" fmla="*/ 11693841 w 12192000"/>
              <a:gd name="connsiteY566" fmla="*/ 938828 h 2007826"/>
              <a:gd name="connsiteX567" fmla="*/ 11702653 w 12192000"/>
              <a:gd name="connsiteY567" fmla="*/ 937637 h 2007826"/>
              <a:gd name="connsiteX568" fmla="*/ 11711416 w 12192000"/>
              <a:gd name="connsiteY568" fmla="*/ 956403 h 2007826"/>
              <a:gd name="connsiteX569" fmla="*/ 11701367 w 12192000"/>
              <a:gd name="connsiteY569" fmla="*/ 956213 h 2007826"/>
              <a:gd name="connsiteX570" fmla="*/ 11702128 w 12192000"/>
              <a:gd name="connsiteY570" fmla="*/ 945401 h 2007826"/>
              <a:gd name="connsiteX571" fmla="*/ 11688794 w 12192000"/>
              <a:gd name="connsiteY571" fmla="*/ 952783 h 2007826"/>
              <a:gd name="connsiteX572" fmla="*/ 11682841 w 12192000"/>
              <a:gd name="connsiteY572" fmla="*/ 930826 h 2007826"/>
              <a:gd name="connsiteX573" fmla="*/ 11635264 w 12192000"/>
              <a:gd name="connsiteY573" fmla="*/ 928873 h 2007826"/>
              <a:gd name="connsiteX574" fmla="*/ 11635264 w 12192000"/>
              <a:gd name="connsiteY574" fmla="*/ 928873 h 2007826"/>
              <a:gd name="connsiteX575" fmla="*/ 1452599 w 12192000"/>
              <a:gd name="connsiteY575" fmla="*/ 928159 h 2007826"/>
              <a:gd name="connsiteX576" fmla="*/ 1438884 w 12192000"/>
              <a:gd name="connsiteY576" fmla="*/ 941591 h 2007826"/>
              <a:gd name="connsiteX577" fmla="*/ 1452599 w 12192000"/>
              <a:gd name="connsiteY577" fmla="*/ 928159 h 2007826"/>
              <a:gd name="connsiteX578" fmla="*/ 11761184 w 12192000"/>
              <a:gd name="connsiteY578" fmla="*/ 927102 h 2007826"/>
              <a:gd name="connsiteX579" fmla="*/ 11755184 w 12192000"/>
              <a:gd name="connsiteY579" fmla="*/ 928207 h 2007826"/>
              <a:gd name="connsiteX580" fmla="*/ 11761184 w 12192000"/>
              <a:gd name="connsiteY580" fmla="*/ 927102 h 2007826"/>
              <a:gd name="connsiteX581" fmla="*/ 12014215 w 12192000"/>
              <a:gd name="connsiteY581" fmla="*/ 923634 h 2007826"/>
              <a:gd name="connsiteX582" fmla="*/ 12017073 w 12192000"/>
              <a:gd name="connsiteY582" fmla="*/ 931207 h 2007826"/>
              <a:gd name="connsiteX583" fmla="*/ 12029693 w 12192000"/>
              <a:gd name="connsiteY583" fmla="*/ 926873 h 2007826"/>
              <a:gd name="connsiteX584" fmla="*/ 12028360 w 12192000"/>
              <a:gd name="connsiteY584" fmla="*/ 945591 h 2007826"/>
              <a:gd name="connsiteX585" fmla="*/ 12005024 w 12192000"/>
              <a:gd name="connsiteY585" fmla="*/ 929492 h 2007826"/>
              <a:gd name="connsiteX586" fmla="*/ 12014215 w 12192000"/>
              <a:gd name="connsiteY586" fmla="*/ 923634 h 2007826"/>
              <a:gd name="connsiteX587" fmla="*/ 10927858 w 12192000"/>
              <a:gd name="connsiteY587" fmla="*/ 922465 h 2007826"/>
              <a:gd name="connsiteX588" fmla="*/ 10921603 w 12192000"/>
              <a:gd name="connsiteY588" fmla="*/ 923349 h 2007826"/>
              <a:gd name="connsiteX589" fmla="*/ 10927858 w 12192000"/>
              <a:gd name="connsiteY589" fmla="*/ 922465 h 2007826"/>
              <a:gd name="connsiteX590" fmla="*/ 11641217 w 12192000"/>
              <a:gd name="connsiteY590" fmla="*/ 922015 h 2007826"/>
              <a:gd name="connsiteX591" fmla="*/ 11661076 w 12192000"/>
              <a:gd name="connsiteY591" fmla="*/ 925825 h 2007826"/>
              <a:gd name="connsiteX592" fmla="*/ 11678840 w 12192000"/>
              <a:gd name="connsiteY592" fmla="*/ 931779 h 2007826"/>
              <a:gd name="connsiteX593" fmla="*/ 11663648 w 12192000"/>
              <a:gd name="connsiteY593" fmla="*/ 946306 h 2007826"/>
              <a:gd name="connsiteX594" fmla="*/ 11656028 w 12192000"/>
              <a:gd name="connsiteY594" fmla="*/ 934446 h 2007826"/>
              <a:gd name="connsiteX595" fmla="*/ 11650742 w 12192000"/>
              <a:gd name="connsiteY595" fmla="*/ 943782 h 2007826"/>
              <a:gd name="connsiteX596" fmla="*/ 11645217 w 12192000"/>
              <a:gd name="connsiteY596" fmla="*/ 933017 h 2007826"/>
              <a:gd name="connsiteX597" fmla="*/ 11654219 w 12192000"/>
              <a:gd name="connsiteY597" fmla="*/ 932160 h 2007826"/>
              <a:gd name="connsiteX598" fmla="*/ 11653837 w 12192000"/>
              <a:gd name="connsiteY598" fmla="*/ 929112 h 2007826"/>
              <a:gd name="connsiteX599" fmla="*/ 11641217 w 12192000"/>
              <a:gd name="connsiteY599" fmla="*/ 922015 h 2007826"/>
              <a:gd name="connsiteX600" fmla="*/ 550478 w 12192000"/>
              <a:gd name="connsiteY600" fmla="*/ 917299 h 2007826"/>
              <a:gd name="connsiteX601" fmla="*/ 496662 w 12192000"/>
              <a:gd name="connsiteY601" fmla="*/ 933969 h 2007826"/>
              <a:gd name="connsiteX602" fmla="*/ 520998 w 12192000"/>
              <a:gd name="connsiteY602" fmla="*/ 932207 h 2007826"/>
              <a:gd name="connsiteX603" fmla="*/ 527332 w 12192000"/>
              <a:gd name="connsiteY603" fmla="*/ 937065 h 2007826"/>
              <a:gd name="connsiteX604" fmla="*/ 536429 w 12192000"/>
              <a:gd name="connsiteY604" fmla="*/ 925968 h 2007826"/>
              <a:gd name="connsiteX605" fmla="*/ 537572 w 12192000"/>
              <a:gd name="connsiteY605" fmla="*/ 935160 h 2007826"/>
              <a:gd name="connsiteX606" fmla="*/ 550478 w 12192000"/>
              <a:gd name="connsiteY606" fmla="*/ 917299 h 2007826"/>
              <a:gd name="connsiteX607" fmla="*/ 11982450 w 12192000"/>
              <a:gd name="connsiteY607" fmla="*/ 915585 h 2007826"/>
              <a:gd name="connsiteX608" fmla="*/ 11982450 w 12192000"/>
              <a:gd name="connsiteY608" fmla="*/ 915585 h 2007826"/>
              <a:gd name="connsiteX609" fmla="*/ 11701892 w 12192000"/>
              <a:gd name="connsiteY609" fmla="*/ 914966 h 2007826"/>
              <a:gd name="connsiteX610" fmla="*/ 11701892 w 12192000"/>
              <a:gd name="connsiteY610" fmla="*/ 914966 h 2007826"/>
              <a:gd name="connsiteX611" fmla="*/ 10884217 w 12192000"/>
              <a:gd name="connsiteY611" fmla="*/ 913632 h 2007826"/>
              <a:gd name="connsiteX612" fmla="*/ 10896743 w 12192000"/>
              <a:gd name="connsiteY612" fmla="*/ 922110 h 2007826"/>
              <a:gd name="connsiteX613" fmla="*/ 10884217 w 12192000"/>
              <a:gd name="connsiteY613" fmla="*/ 913632 h 2007826"/>
              <a:gd name="connsiteX614" fmla="*/ 11580888 w 12192000"/>
              <a:gd name="connsiteY614" fmla="*/ 913351 h 2007826"/>
              <a:gd name="connsiteX615" fmla="*/ 11587305 w 12192000"/>
              <a:gd name="connsiteY615" fmla="*/ 913394 h 2007826"/>
              <a:gd name="connsiteX616" fmla="*/ 11586496 w 12192000"/>
              <a:gd name="connsiteY616" fmla="*/ 924016 h 2007826"/>
              <a:gd name="connsiteX617" fmla="*/ 11157359 w 12192000"/>
              <a:gd name="connsiteY617" fmla="*/ 913100 h 2007826"/>
              <a:gd name="connsiteX618" fmla="*/ 11151298 w 12192000"/>
              <a:gd name="connsiteY618" fmla="*/ 913823 h 2007826"/>
              <a:gd name="connsiteX619" fmla="*/ 11157359 w 12192000"/>
              <a:gd name="connsiteY619" fmla="*/ 913100 h 2007826"/>
              <a:gd name="connsiteX620" fmla="*/ 11602974 w 12192000"/>
              <a:gd name="connsiteY620" fmla="*/ 909488 h 2007826"/>
              <a:gd name="connsiteX621" fmla="*/ 11613451 w 12192000"/>
              <a:gd name="connsiteY621" fmla="*/ 927207 h 2007826"/>
              <a:gd name="connsiteX622" fmla="*/ 11602974 w 12192000"/>
              <a:gd name="connsiteY622" fmla="*/ 909488 h 2007826"/>
              <a:gd name="connsiteX623" fmla="*/ 11578256 w 12192000"/>
              <a:gd name="connsiteY623" fmla="*/ 908345 h 2007826"/>
              <a:gd name="connsiteX624" fmla="*/ 11580888 w 12192000"/>
              <a:gd name="connsiteY624" fmla="*/ 913351 h 2007826"/>
              <a:gd name="connsiteX625" fmla="*/ 11580304 w 12192000"/>
              <a:gd name="connsiteY625" fmla="*/ 913347 h 2007826"/>
              <a:gd name="connsiteX626" fmla="*/ 11578195 w 12192000"/>
              <a:gd name="connsiteY626" fmla="*/ 908418 h 2007826"/>
              <a:gd name="connsiteX627" fmla="*/ 11136964 w 12192000"/>
              <a:gd name="connsiteY627" fmla="*/ 907173 h 2007826"/>
              <a:gd name="connsiteX628" fmla="*/ 11131248 w 12192000"/>
              <a:gd name="connsiteY628" fmla="*/ 912442 h 2007826"/>
              <a:gd name="connsiteX629" fmla="*/ 11142964 w 12192000"/>
              <a:gd name="connsiteY629" fmla="*/ 912442 h 2007826"/>
              <a:gd name="connsiteX630" fmla="*/ 11136964 w 12192000"/>
              <a:gd name="connsiteY630" fmla="*/ 907173 h 2007826"/>
              <a:gd name="connsiteX631" fmla="*/ 1131935 w 12192000"/>
              <a:gd name="connsiteY631" fmla="*/ 906067 h 2007826"/>
              <a:gd name="connsiteX632" fmla="*/ 1138385 w 12192000"/>
              <a:gd name="connsiteY632" fmla="*/ 907446 h 2007826"/>
              <a:gd name="connsiteX633" fmla="*/ 1141089 w 12192000"/>
              <a:gd name="connsiteY633" fmla="*/ 907123 h 2007826"/>
              <a:gd name="connsiteX634" fmla="*/ 1138968 w 12192000"/>
              <a:gd name="connsiteY634" fmla="*/ 910167 h 2007826"/>
              <a:gd name="connsiteX635" fmla="*/ 1131676 w 12192000"/>
              <a:gd name="connsiteY635" fmla="*/ 922681 h 2007826"/>
              <a:gd name="connsiteX636" fmla="*/ 1129247 w 12192000"/>
              <a:gd name="connsiteY636" fmla="*/ 922348 h 2007826"/>
              <a:gd name="connsiteX637" fmla="*/ 1130247 w 12192000"/>
              <a:gd name="connsiteY637" fmla="*/ 910393 h 2007826"/>
              <a:gd name="connsiteX638" fmla="*/ 1114483 w 12192000"/>
              <a:gd name="connsiteY638" fmla="*/ 929016 h 2007826"/>
              <a:gd name="connsiteX639" fmla="*/ 1126437 w 12192000"/>
              <a:gd name="connsiteY639" fmla="*/ 908630 h 2007826"/>
              <a:gd name="connsiteX640" fmla="*/ 1131935 w 12192000"/>
              <a:gd name="connsiteY640" fmla="*/ 906067 h 2007826"/>
              <a:gd name="connsiteX641" fmla="*/ 11954588 w 12192000"/>
              <a:gd name="connsiteY641" fmla="*/ 905058 h 2007826"/>
              <a:gd name="connsiteX642" fmla="*/ 11962304 w 12192000"/>
              <a:gd name="connsiteY642" fmla="*/ 910297 h 2007826"/>
              <a:gd name="connsiteX643" fmla="*/ 11962161 w 12192000"/>
              <a:gd name="connsiteY643" fmla="*/ 922252 h 2007826"/>
              <a:gd name="connsiteX644" fmla="*/ 11954588 w 12192000"/>
              <a:gd name="connsiteY644" fmla="*/ 905058 h 2007826"/>
              <a:gd name="connsiteX645" fmla="*/ 11332448 w 12192000"/>
              <a:gd name="connsiteY645" fmla="*/ 902660 h 2007826"/>
              <a:gd name="connsiteX646" fmla="*/ 11326320 w 12192000"/>
              <a:gd name="connsiteY646" fmla="*/ 903772 h 2007826"/>
              <a:gd name="connsiteX647" fmla="*/ 11332448 w 12192000"/>
              <a:gd name="connsiteY647" fmla="*/ 902660 h 2007826"/>
              <a:gd name="connsiteX648" fmla="*/ 551553 w 12192000"/>
              <a:gd name="connsiteY648" fmla="*/ 902457 h 2007826"/>
              <a:gd name="connsiteX649" fmla="*/ 545525 w 12192000"/>
              <a:gd name="connsiteY649" fmla="*/ 903629 h 2007826"/>
              <a:gd name="connsiteX650" fmla="*/ 551553 w 12192000"/>
              <a:gd name="connsiteY650" fmla="*/ 902457 h 2007826"/>
              <a:gd name="connsiteX651" fmla="*/ 10821066 w 12192000"/>
              <a:gd name="connsiteY651" fmla="*/ 900058 h 2007826"/>
              <a:gd name="connsiteX652" fmla="*/ 10847832 w 12192000"/>
              <a:gd name="connsiteY652" fmla="*/ 905202 h 2007826"/>
              <a:gd name="connsiteX653" fmla="*/ 10821066 w 12192000"/>
              <a:gd name="connsiteY653" fmla="*/ 900058 h 2007826"/>
              <a:gd name="connsiteX654" fmla="*/ 11104444 w 12192000"/>
              <a:gd name="connsiteY654" fmla="*/ 898638 h 2007826"/>
              <a:gd name="connsiteX655" fmla="*/ 11098149 w 12192000"/>
              <a:gd name="connsiteY655" fmla="*/ 899582 h 2007826"/>
              <a:gd name="connsiteX656" fmla="*/ 11104444 w 12192000"/>
              <a:gd name="connsiteY656" fmla="*/ 898638 h 2007826"/>
              <a:gd name="connsiteX657" fmla="*/ 1147439 w 12192000"/>
              <a:gd name="connsiteY657" fmla="*/ 898009 h 2007826"/>
              <a:gd name="connsiteX658" fmla="*/ 1144111 w 12192000"/>
              <a:gd name="connsiteY658" fmla="*/ 906762 h 2007826"/>
              <a:gd name="connsiteX659" fmla="*/ 1141089 w 12192000"/>
              <a:gd name="connsiteY659" fmla="*/ 907123 h 2007826"/>
              <a:gd name="connsiteX660" fmla="*/ 11566682 w 12192000"/>
              <a:gd name="connsiteY660" fmla="*/ 897788 h 2007826"/>
              <a:gd name="connsiteX661" fmla="*/ 11574458 w 12192000"/>
              <a:gd name="connsiteY661" fmla="*/ 899683 h 2007826"/>
              <a:gd name="connsiteX662" fmla="*/ 11578195 w 12192000"/>
              <a:gd name="connsiteY662" fmla="*/ 908418 h 2007826"/>
              <a:gd name="connsiteX663" fmla="*/ 11570064 w 12192000"/>
              <a:gd name="connsiteY663" fmla="*/ 918109 h 2007826"/>
              <a:gd name="connsiteX664" fmla="*/ 11561873 w 12192000"/>
              <a:gd name="connsiteY664" fmla="*/ 909155 h 2007826"/>
              <a:gd name="connsiteX665" fmla="*/ 11570398 w 12192000"/>
              <a:gd name="connsiteY665" fmla="*/ 905011 h 2007826"/>
              <a:gd name="connsiteX666" fmla="*/ 11565683 w 12192000"/>
              <a:gd name="connsiteY666" fmla="*/ 902773 h 2007826"/>
              <a:gd name="connsiteX667" fmla="*/ 11566682 w 12192000"/>
              <a:gd name="connsiteY667" fmla="*/ 897788 h 2007826"/>
              <a:gd name="connsiteX668" fmla="*/ 11926157 w 12192000"/>
              <a:gd name="connsiteY668" fmla="*/ 896151 h 2007826"/>
              <a:gd name="connsiteX669" fmla="*/ 11934063 w 12192000"/>
              <a:gd name="connsiteY669" fmla="*/ 912203 h 2007826"/>
              <a:gd name="connsiteX670" fmla="*/ 11926157 w 12192000"/>
              <a:gd name="connsiteY670" fmla="*/ 896151 h 2007826"/>
              <a:gd name="connsiteX671" fmla="*/ 11074098 w 12192000"/>
              <a:gd name="connsiteY671" fmla="*/ 895200 h 2007826"/>
              <a:gd name="connsiteX672" fmla="*/ 11085814 w 12192000"/>
              <a:gd name="connsiteY672" fmla="*/ 895200 h 2007826"/>
              <a:gd name="connsiteX673" fmla="*/ 11074098 w 12192000"/>
              <a:gd name="connsiteY673" fmla="*/ 895200 h 2007826"/>
              <a:gd name="connsiteX674" fmla="*/ 1167967 w 12192000"/>
              <a:gd name="connsiteY674" fmla="*/ 894961 h 2007826"/>
              <a:gd name="connsiteX675" fmla="*/ 1171396 w 12192000"/>
              <a:gd name="connsiteY675" fmla="*/ 912393 h 2007826"/>
              <a:gd name="connsiteX676" fmla="*/ 1167967 w 12192000"/>
              <a:gd name="connsiteY676" fmla="*/ 894961 h 2007826"/>
              <a:gd name="connsiteX677" fmla="*/ 11912560 w 12192000"/>
              <a:gd name="connsiteY677" fmla="*/ 894154 h 2007826"/>
              <a:gd name="connsiteX678" fmla="*/ 11918680 w 12192000"/>
              <a:gd name="connsiteY678" fmla="*/ 895200 h 2007826"/>
              <a:gd name="connsiteX679" fmla="*/ 11919632 w 12192000"/>
              <a:gd name="connsiteY679" fmla="*/ 907583 h 2007826"/>
              <a:gd name="connsiteX680" fmla="*/ 11912560 w 12192000"/>
              <a:gd name="connsiteY680" fmla="*/ 894154 h 2007826"/>
              <a:gd name="connsiteX681" fmla="*/ 11517653 w 12192000"/>
              <a:gd name="connsiteY681" fmla="*/ 891081 h 2007826"/>
              <a:gd name="connsiteX682" fmla="*/ 11538870 w 12192000"/>
              <a:gd name="connsiteY682" fmla="*/ 892246 h 2007826"/>
              <a:gd name="connsiteX683" fmla="*/ 11547776 w 12192000"/>
              <a:gd name="connsiteY683" fmla="*/ 902867 h 2007826"/>
              <a:gd name="connsiteX684" fmla="*/ 11554110 w 12192000"/>
              <a:gd name="connsiteY684" fmla="*/ 892532 h 2007826"/>
              <a:gd name="connsiteX685" fmla="*/ 11555587 w 12192000"/>
              <a:gd name="connsiteY685" fmla="*/ 902438 h 2007826"/>
              <a:gd name="connsiteX686" fmla="*/ 11557348 w 12192000"/>
              <a:gd name="connsiteY686" fmla="*/ 905201 h 2007826"/>
              <a:gd name="connsiteX687" fmla="*/ 11542918 w 12192000"/>
              <a:gd name="connsiteY687" fmla="*/ 908011 h 2007826"/>
              <a:gd name="connsiteX688" fmla="*/ 11538346 w 12192000"/>
              <a:gd name="connsiteY688" fmla="*/ 900438 h 2007826"/>
              <a:gd name="connsiteX689" fmla="*/ 11526726 w 12192000"/>
              <a:gd name="connsiteY689" fmla="*/ 905010 h 2007826"/>
              <a:gd name="connsiteX690" fmla="*/ 11526869 w 12192000"/>
              <a:gd name="connsiteY690" fmla="*/ 893103 h 2007826"/>
              <a:gd name="connsiteX691" fmla="*/ 11512343 w 12192000"/>
              <a:gd name="connsiteY691" fmla="*/ 901819 h 2007826"/>
              <a:gd name="connsiteX692" fmla="*/ 11510771 w 12192000"/>
              <a:gd name="connsiteY692" fmla="*/ 895199 h 2007826"/>
              <a:gd name="connsiteX693" fmla="*/ 11517653 w 12192000"/>
              <a:gd name="connsiteY693" fmla="*/ 891081 h 2007826"/>
              <a:gd name="connsiteX694" fmla="*/ 11904069 w 12192000"/>
              <a:gd name="connsiteY694" fmla="*/ 889390 h 2007826"/>
              <a:gd name="connsiteX695" fmla="*/ 11897867 w 12192000"/>
              <a:gd name="connsiteY695" fmla="*/ 890341 h 2007826"/>
              <a:gd name="connsiteX696" fmla="*/ 11904069 w 12192000"/>
              <a:gd name="connsiteY696" fmla="*/ 889390 h 2007826"/>
              <a:gd name="connsiteX697" fmla="*/ 1619473 w 12192000"/>
              <a:gd name="connsiteY697" fmla="*/ 886674 h 2007826"/>
              <a:gd name="connsiteX698" fmla="*/ 1612854 w 12192000"/>
              <a:gd name="connsiteY698" fmla="*/ 894438 h 2007826"/>
              <a:gd name="connsiteX699" fmla="*/ 1597853 w 12192000"/>
              <a:gd name="connsiteY699" fmla="*/ 891103 h 2007826"/>
              <a:gd name="connsiteX700" fmla="*/ 1589328 w 12192000"/>
              <a:gd name="connsiteY700" fmla="*/ 896390 h 2007826"/>
              <a:gd name="connsiteX701" fmla="*/ 1603614 w 12192000"/>
              <a:gd name="connsiteY701" fmla="*/ 900058 h 2007826"/>
              <a:gd name="connsiteX702" fmla="*/ 1602710 w 12192000"/>
              <a:gd name="connsiteY702" fmla="*/ 903344 h 2007826"/>
              <a:gd name="connsiteX703" fmla="*/ 1619473 w 12192000"/>
              <a:gd name="connsiteY703" fmla="*/ 886674 h 2007826"/>
              <a:gd name="connsiteX704" fmla="*/ 11884199 w 12192000"/>
              <a:gd name="connsiteY704" fmla="*/ 885150 h 2007826"/>
              <a:gd name="connsiteX705" fmla="*/ 11889151 w 12192000"/>
              <a:gd name="connsiteY705" fmla="*/ 902630 h 2007826"/>
              <a:gd name="connsiteX706" fmla="*/ 11884199 w 12192000"/>
              <a:gd name="connsiteY706" fmla="*/ 885150 h 2007826"/>
              <a:gd name="connsiteX707" fmla="*/ 11269504 w 12192000"/>
              <a:gd name="connsiteY707" fmla="*/ 885054 h 2007826"/>
              <a:gd name="connsiteX708" fmla="*/ 11267598 w 12192000"/>
              <a:gd name="connsiteY708" fmla="*/ 897914 h 2007826"/>
              <a:gd name="connsiteX709" fmla="*/ 11300365 w 12192000"/>
              <a:gd name="connsiteY709" fmla="*/ 902725 h 2007826"/>
              <a:gd name="connsiteX710" fmla="*/ 11296999 w 12192000"/>
              <a:gd name="connsiteY710" fmla="*/ 897440 h 2007826"/>
              <a:gd name="connsiteX711" fmla="*/ 11297555 w 12192000"/>
              <a:gd name="connsiteY711" fmla="*/ 897295 h 2007826"/>
              <a:gd name="connsiteX712" fmla="*/ 11290840 w 12192000"/>
              <a:gd name="connsiteY712" fmla="*/ 887769 h 2007826"/>
              <a:gd name="connsiteX713" fmla="*/ 11296999 w 12192000"/>
              <a:gd name="connsiteY713" fmla="*/ 897440 h 2007826"/>
              <a:gd name="connsiteX714" fmla="*/ 11288934 w 12192000"/>
              <a:gd name="connsiteY714" fmla="*/ 899534 h 2007826"/>
              <a:gd name="connsiteX715" fmla="*/ 11281458 w 12192000"/>
              <a:gd name="connsiteY715" fmla="*/ 885483 h 2007826"/>
              <a:gd name="connsiteX716" fmla="*/ 11282267 w 12192000"/>
              <a:gd name="connsiteY716" fmla="*/ 895676 h 2007826"/>
              <a:gd name="connsiteX717" fmla="*/ 11269504 w 12192000"/>
              <a:gd name="connsiteY717" fmla="*/ 885054 h 2007826"/>
              <a:gd name="connsiteX718" fmla="*/ 11506396 w 12192000"/>
              <a:gd name="connsiteY718" fmla="*/ 884494 h 2007826"/>
              <a:gd name="connsiteX719" fmla="*/ 11514487 w 12192000"/>
              <a:gd name="connsiteY719" fmla="*/ 887197 h 2007826"/>
              <a:gd name="connsiteX720" fmla="*/ 11497770 w 12192000"/>
              <a:gd name="connsiteY720" fmla="*/ 891293 h 2007826"/>
              <a:gd name="connsiteX721" fmla="*/ 11506396 w 12192000"/>
              <a:gd name="connsiteY721" fmla="*/ 884494 h 2007826"/>
              <a:gd name="connsiteX722" fmla="*/ 1199830 w 12192000"/>
              <a:gd name="connsiteY722" fmla="*/ 884292 h 2007826"/>
              <a:gd name="connsiteX723" fmla="*/ 1197592 w 12192000"/>
              <a:gd name="connsiteY723" fmla="*/ 901963 h 2007826"/>
              <a:gd name="connsiteX724" fmla="*/ 1187638 w 12192000"/>
              <a:gd name="connsiteY724" fmla="*/ 909012 h 2007826"/>
              <a:gd name="connsiteX725" fmla="*/ 1175065 w 12192000"/>
              <a:gd name="connsiteY725" fmla="*/ 894294 h 2007826"/>
              <a:gd name="connsiteX726" fmla="*/ 1181780 w 12192000"/>
              <a:gd name="connsiteY726" fmla="*/ 895104 h 2007826"/>
              <a:gd name="connsiteX727" fmla="*/ 1180732 w 12192000"/>
              <a:gd name="connsiteY727" fmla="*/ 888150 h 2007826"/>
              <a:gd name="connsiteX728" fmla="*/ 1184923 w 12192000"/>
              <a:gd name="connsiteY728" fmla="*/ 890055 h 2007826"/>
              <a:gd name="connsiteX729" fmla="*/ 1194829 w 12192000"/>
              <a:gd name="connsiteY729" fmla="*/ 892913 h 2007826"/>
              <a:gd name="connsiteX730" fmla="*/ 1190876 w 12192000"/>
              <a:gd name="connsiteY730" fmla="*/ 890865 h 2007826"/>
              <a:gd name="connsiteX731" fmla="*/ 1196543 w 12192000"/>
              <a:gd name="connsiteY731" fmla="*/ 885054 h 2007826"/>
              <a:gd name="connsiteX732" fmla="*/ 11047843 w 12192000"/>
              <a:gd name="connsiteY732" fmla="*/ 884282 h 2007826"/>
              <a:gd name="connsiteX733" fmla="*/ 11041809 w 12192000"/>
              <a:gd name="connsiteY733" fmla="*/ 885293 h 2007826"/>
              <a:gd name="connsiteX734" fmla="*/ 11047843 w 12192000"/>
              <a:gd name="connsiteY734" fmla="*/ 884282 h 2007826"/>
              <a:gd name="connsiteX735" fmla="*/ 590340 w 12192000"/>
              <a:gd name="connsiteY735" fmla="*/ 882815 h 2007826"/>
              <a:gd name="connsiteX736" fmla="*/ 586665 w 12192000"/>
              <a:gd name="connsiteY736" fmla="*/ 895380 h 2007826"/>
              <a:gd name="connsiteX737" fmla="*/ 585673 w 12192000"/>
              <a:gd name="connsiteY737" fmla="*/ 896104 h 2007826"/>
              <a:gd name="connsiteX738" fmla="*/ 1452933 w 12192000"/>
              <a:gd name="connsiteY738" fmla="*/ 881435 h 2007826"/>
              <a:gd name="connsiteX739" fmla="*/ 1452933 w 12192000"/>
              <a:gd name="connsiteY739" fmla="*/ 881435 h 2007826"/>
              <a:gd name="connsiteX740" fmla="*/ 11485312 w 12192000"/>
              <a:gd name="connsiteY740" fmla="*/ 879784 h 2007826"/>
              <a:gd name="connsiteX741" fmla="*/ 11493246 w 12192000"/>
              <a:gd name="connsiteY741" fmla="*/ 896724 h 2007826"/>
              <a:gd name="connsiteX742" fmla="*/ 11482316 w 12192000"/>
              <a:gd name="connsiteY742" fmla="*/ 883037 h 2007826"/>
              <a:gd name="connsiteX743" fmla="*/ 11080007 w 12192000"/>
              <a:gd name="connsiteY743" fmla="*/ 879617 h 2007826"/>
              <a:gd name="connsiteX744" fmla="*/ 11073765 w 12192000"/>
              <a:gd name="connsiteY744" fmla="*/ 880387 h 2007826"/>
              <a:gd name="connsiteX745" fmla="*/ 11080007 w 12192000"/>
              <a:gd name="connsiteY745" fmla="*/ 879617 h 2007826"/>
              <a:gd name="connsiteX746" fmla="*/ 11484769 w 12192000"/>
              <a:gd name="connsiteY746" fmla="*/ 878624 h 2007826"/>
              <a:gd name="connsiteX747" fmla="*/ 11485980 w 12192000"/>
              <a:gd name="connsiteY747" fmla="*/ 879058 h 2007826"/>
              <a:gd name="connsiteX748" fmla="*/ 11485312 w 12192000"/>
              <a:gd name="connsiteY748" fmla="*/ 879784 h 2007826"/>
              <a:gd name="connsiteX749" fmla="*/ 11021449 w 12192000"/>
              <a:gd name="connsiteY749" fmla="*/ 878398 h 2007826"/>
              <a:gd name="connsiteX750" fmla="*/ 11012663 w 12192000"/>
              <a:gd name="connsiteY750" fmla="*/ 881339 h 2007826"/>
              <a:gd name="connsiteX751" fmla="*/ 11027950 w 12192000"/>
              <a:gd name="connsiteY751" fmla="*/ 883387 h 2007826"/>
              <a:gd name="connsiteX752" fmla="*/ 11021449 w 12192000"/>
              <a:gd name="connsiteY752" fmla="*/ 878398 h 2007826"/>
              <a:gd name="connsiteX753" fmla="*/ 1233739 w 12192000"/>
              <a:gd name="connsiteY753" fmla="*/ 876290 h 2007826"/>
              <a:gd name="connsiteX754" fmla="*/ 1233739 w 12192000"/>
              <a:gd name="connsiteY754" fmla="*/ 876290 h 2007826"/>
              <a:gd name="connsiteX755" fmla="*/ 11857196 w 12192000"/>
              <a:gd name="connsiteY755" fmla="*/ 875766 h 2007826"/>
              <a:gd name="connsiteX756" fmla="*/ 11877009 w 12192000"/>
              <a:gd name="connsiteY756" fmla="*/ 881767 h 2007826"/>
              <a:gd name="connsiteX757" fmla="*/ 11880104 w 12192000"/>
              <a:gd name="connsiteY757" fmla="*/ 899200 h 2007826"/>
              <a:gd name="connsiteX758" fmla="*/ 11872199 w 12192000"/>
              <a:gd name="connsiteY758" fmla="*/ 899009 h 2007826"/>
              <a:gd name="connsiteX759" fmla="*/ 11875055 w 12192000"/>
              <a:gd name="connsiteY759" fmla="*/ 888388 h 2007826"/>
              <a:gd name="connsiteX760" fmla="*/ 11862863 w 12192000"/>
              <a:gd name="connsiteY760" fmla="*/ 892198 h 2007826"/>
              <a:gd name="connsiteX761" fmla="*/ 11857196 w 12192000"/>
              <a:gd name="connsiteY761" fmla="*/ 875766 h 2007826"/>
              <a:gd name="connsiteX762" fmla="*/ 1247931 w 12192000"/>
              <a:gd name="connsiteY762" fmla="*/ 872147 h 2007826"/>
              <a:gd name="connsiteX763" fmla="*/ 1247931 w 12192000"/>
              <a:gd name="connsiteY763" fmla="*/ 872147 h 2007826"/>
              <a:gd name="connsiteX764" fmla="*/ 10701862 w 12192000"/>
              <a:gd name="connsiteY764" fmla="*/ 871671 h 2007826"/>
              <a:gd name="connsiteX765" fmla="*/ 10710101 w 12192000"/>
              <a:gd name="connsiteY765" fmla="*/ 878958 h 2007826"/>
              <a:gd name="connsiteX766" fmla="*/ 10801350 w 12192000"/>
              <a:gd name="connsiteY766" fmla="*/ 899486 h 2007826"/>
              <a:gd name="connsiteX767" fmla="*/ 10801350 w 12192000"/>
              <a:gd name="connsiteY767" fmla="*/ 895342 h 2007826"/>
              <a:gd name="connsiteX768" fmla="*/ 10784920 w 12192000"/>
              <a:gd name="connsiteY768" fmla="*/ 890484 h 2007826"/>
              <a:gd name="connsiteX769" fmla="*/ 10775347 w 12192000"/>
              <a:gd name="connsiteY769" fmla="*/ 888436 h 2007826"/>
              <a:gd name="connsiteX770" fmla="*/ 10731960 w 12192000"/>
              <a:gd name="connsiteY770" fmla="*/ 875767 h 2007826"/>
              <a:gd name="connsiteX771" fmla="*/ 10725245 w 12192000"/>
              <a:gd name="connsiteY771" fmla="*/ 880006 h 2007826"/>
              <a:gd name="connsiteX772" fmla="*/ 10706100 w 12192000"/>
              <a:gd name="connsiteY772" fmla="*/ 874052 h 2007826"/>
              <a:gd name="connsiteX773" fmla="*/ 10703957 w 12192000"/>
              <a:gd name="connsiteY773" fmla="*/ 871718 h 2007826"/>
              <a:gd name="connsiteX774" fmla="*/ 11847385 w 12192000"/>
              <a:gd name="connsiteY774" fmla="*/ 871194 h 2007826"/>
              <a:gd name="connsiteX775" fmla="*/ 11852719 w 12192000"/>
              <a:gd name="connsiteY775" fmla="*/ 889293 h 2007826"/>
              <a:gd name="connsiteX776" fmla="*/ 11847385 w 12192000"/>
              <a:gd name="connsiteY776" fmla="*/ 871194 h 2007826"/>
              <a:gd name="connsiteX777" fmla="*/ 11537442 w 12192000"/>
              <a:gd name="connsiteY777" fmla="*/ 870290 h 2007826"/>
              <a:gd name="connsiteX778" fmla="*/ 11526012 w 12192000"/>
              <a:gd name="connsiteY778" fmla="*/ 871099 h 2007826"/>
              <a:gd name="connsiteX779" fmla="*/ 11544586 w 12192000"/>
              <a:gd name="connsiteY779" fmla="*/ 877624 h 2007826"/>
              <a:gd name="connsiteX780" fmla="*/ 11537442 w 12192000"/>
              <a:gd name="connsiteY780" fmla="*/ 870290 h 2007826"/>
              <a:gd name="connsiteX781" fmla="*/ 11830811 w 12192000"/>
              <a:gd name="connsiteY781" fmla="*/ 866669 h 2007826"/>
              <a:gd name="connsiteX782" fmla="*/ 11838240 w 12192000"/>
              <a:gd name="connsiteY782" fmla="*/ 872051 h 2007826"/>
              <a:gd name="connsiteX783" fmla="*/ 11838383 w 12192000"/>
              <a:gd name="connsiteY783" fmla="*/ 884101 h 2007826"/>
              <a:gd name="connsiteX784" fmla="*/ 11830811 w 12192000"/>
              <a:gd name="connsiteY784" fmla="*/ 866669 h 2007826"/>
              <a:gd name="connsiteX785" fmla="*/ 10966176 w 12192000"/>
              <a:gd name="connsiteY785" fmla="*/ 865375 h 2007826"/>
              <a:gd name="connsiteX786" fmla="*/ 10959894 w 12192000"/>
              <a:gd name="connsiteY786" fmla="*/ 866098 h 2007826"/>
              <a:gd name="connsiteX787" fmla="*/ 10966176 w 12192000"/>
              <a:gd name="connsiteY787" fmla="*/ 865375 h 2007826"/>
              <a:gd name="connsiteX788" fmla="*/ 11517608 w 12192000"/>
              <a:gd name="connsiteY788" fmla="*/ 865261 h 2007826"/>
              <a:gd name="connsiteX789" fmla="*/ 11511487 w 12192000"/>
              <a:gd name="connsiteY789" fmla="*/ 866098 h 2007826"/>
              <a:gd name="connsiteX790" fmla="*/ 11517608 w 12192000"/>
              <a:gd name="connsiteY790" fmla="*/ 865261 h 2007826"/>
              <a:gd name="connsiteX791" fmla="*/ 11784555 w 12192000"/>
              <a:gd name="connsiteY791" fmla="*/ 864809 h 2007826"/>
              <a:gd name="connsiteX792" fmla="*/ 11778567 w 12192000"/>
              <a:gd name="connsiteY792" fmla="*/ 865954 h 2007826"/>
              <a:gd name="connsiteX793" fmla="*/ 11784555 w 12192000"/>
              <a:gd name="connsiteY793" fmla="*/ 864809 h 2007826"/>
              <a:gd name="connsiteX794" fmla="*/ 11450192 w 12192000"/>
              <a:gd name="connsiteY794" fmla="*/ 864526 h 2007826"/>
              <a:gd name="connsiteX795" fmla="*/ 11440858 w 12192000"/>
              <a:gd name="connsiteY795" fmla="*/ 877196 h 2007826"/>
              <a:gd name="connsiteX796" fmla="*/ 11457431 w 12192000"/>
              <a:gd name="connsiteY796" fmla="*/ 869098 h 2007826"/>
              <a:gd name="connsiteX797" fmla="*/ 11466432 w 12192000"/>
              <a:gd name="connsiteY797" fmla="*/ 879101 h 2007826"/>
              <a:gd name="connsiteX798" fmla="*/ 11467909 w 12192000"/>
              <a:gd name="connsiteY798" fmla="*/ 867336 h 2007826"/>
              <a:gd name="connsiteX799" fmla="*/ 11480101 w 12192000"/>
              <a:gd name="connsiteY799" fmla="*/ 891151 h 2007826"/>
              <a:gd name="connsiteX800" fmla="*/ 11468528 w 12192000"/>
              <a:gd name="connsiteY800" fmla="*/ 880958 h 2007826"/>
              <a:gd name="connsiteX801" fmla="*/ 11459431 w 12192000"/>
              <a:gd name="connsiteY801" fmla="*/ 888531 h 2007826"/>
              <a:gd name="connsiteX802" fmla="*/ 11455479 w 12192000"/>
              <a:gd name="connsiteY802" fmla="*/ 878196 h 2007826"/>
              <a:gd name="connsiteX803" fmla="*/ 11428475 w 12192000"/>
              <a:gd name="connsiteY803" fmla="*/ 879101 h 2007826"/>
              <a:gd name="connsiteX804" fmla="*/ 11450192 w 12192000"/>
              <a:gd name="connsiteY804" fmla="*/ 864526 h 2007826"/>
              <a:gd name="connsiteX805" fmla="*/ 10664142 w 12192000"/>
              <a:gd name="connsiteY805" fmla="*/ 863288 h 2007826"/>
              <a:gd name="connsiteX806" fmla="*/ 10662761 w 12192000"/>
              <a:gd name="connsiteY806" fmla="*/ 869527 h 2007826"/>
              <a:gd name="connsiteX807" fmla="*/ 10696527 w 12192000"/>
              <a:gd name="connsiteY807" fmla="*/ 871766 h 2007826"/>
              <a:gd name="connsiteX808" fmla="*/ 10684573 w 12192000"/>
              <a:gd name="connsiteY808" fmla="*/ 870480 h 2007826"/>
              <a:gd name="connsiteX809" fmla="*/ 10664142 w 12192000"/>
              <a:gd name="connsiteY809" fmla="*/ 863288 h 2007826"/>
              <a:gd name="connsiteX810" fmla="*/ 1520178 w 12192000"/>
              <a:gd name="connsiteY810" fmla="*/ 863192 h 2007826"/>
              <a:gd name="connsiteX811" fmla="*/ 1520178 w 12192000"/>
              <a:gd name="connsiteY811" fmla="*/ 863192 h 2007826"/>
              <a:gd name="connsiteX812" fmla="*/ 11803553 w 12192000"/>
              <a:gd name="connsiteY812" fmla="*/ 860541 h 2007826"/>
              <a:gd name="connsiteX813" fmla="*/ 11809095 w 12192000"/>
              <a:gd name="connsiteY813" fmla="*/ 861144 h 2007826"/>
              <a:gd name="connsiteX814" fmla="*/ 11810143 w 12192000"/>
              <a:gd name="connsiteY814" fmla="*/ 873909 h 2007826"/>
              <a:gd name="connsiteX815" fmla="*/ 11807618 w 12192000"/>
              <a:gd name="connsiteY815" fmla="*/ 875243 h 2007826"/>
              <a:gd name="connsiteX816" fmla="*/ 11803553 w 12192000"/>
              <a:gd name="connsiteY816" fmla="*/ 860541 h 2007826"/>
              <a:gd name="connsiteX817" fmla="*/ 10999372 w 12192000"/>
              <a:gd name="connsiteY817" fmla="*/ 860481 h 2007826"/>
              <a:gd name="connsiteX818" fmla="*/ 10993184 w 12192000"/>
              <a:gd name="connsiteY818" fmla="*/ 861525 h 2007826"/>
              <a:gd name="connsiteX819" fmla="*/ 10999372 w 12192000"/>
              <a:gd name="connsiteY819" fmla="*/ 860481 h 2007826"/>
              <a:gd name="connsiteX820" fmla="*/ 1295748 w 12192000"/>
              <a:gd name="connsiteY820" fmla="*/ 860477 h 2007826"/>
              <a:gd name="connsiteX821" fmla="*/ 1295367 w 12192000"/>
              <a:gd name="connsiteY821" fmla="*/ 866240 h 2007826"/>
              <a:gd name="connsiteX822" fmla="*/ 1288842 w 12192000"/>
              <a:gd name="connsiteY822" fmla="*/ 865573 h 2007826"/>
              <a:gd name="connsiteX823" fmla="*/ 1284461 w 12192000"/>
              <a:gd name="connsiteY823" fmla="*/ 880815 h 2007826"/>
              <a:gd name="connsiteX824" fmla="*/ 1279984 w 12192000"/>
              <a:gd name="connsiteY824" fmla="*/ 876528 h 2007826"/>
              <a:gd name="connsiteX825" fmla="*/ 1277555 w 12192000"/>
              <a:gd name="connsiteY825" fmla="*/ 876004 h 2007826"/>
              <a:gd name="connsiteX826" fmla="*/ 1275507 w 12192000"/>
              <a:gd name="connsiteY826" fmla="*/ 876528 h 2007826"/>
              <a:gd name="connsiteX827" fmla="*/ 1271840 w 12192000"/>
              <a:gd name="connsiteY827" fmla="*/ 880291 h 2007826"/>
              <a:gd name="connsiteX828" fmla="*/ 1274888 w 12192000"/>
              <a:gd name="connsiteY828" fmla="*/ 868336 h 2007826"/>
              <a:gd name="connsiteX829" fmla="*/ 1260315 w 12192000"/>
              <a:gd name="connsiteY829" fmla="*/ 876481 h 2007826"/>
              <a:gd name="connsiteX830" fmla="*/ 1259553 w 12192000"/>
              <a:gd name="connsiteY830" fmla="*/ 867193 h 2007826"/>
              <a:gd name="connsiteX831" fmla="*/ 1280556 w 12192000"/>
              <a:gd name="connsiteY831" fmla="*/ 865002 h 2007826"/>
              <a:gd name="connsiteX832" fmla="*/ 1284699 w 12192000"/>
              <a:gd name="connsiteY832" fmla="*/ 863525 h 2007826"/>
              <a:gd name="connsiteX833" fmla="*/ 1295748 w 12192000"/>
              <a:gd name="connsiteY833" fmla="*/ 860477 h 2007826"/>
              <a:gd name="connsiteX834" fmla="*/ 10943249 w 12192000"/>
              <a:gd name="connsiteY834" fmla="*/ 859430 h 2007826"/>
              <a:gd name="connsiteX835" fmla="*/ 10936272 w 12192000"/>
              <a:gd name="connsiteY835" fmla="*/ 861716 h 2007826"/>
              <a:gd name="connsiteX836" fmla="*/ 10946797 w 12192000"/>
              <a:gd name="connsiteY836" fmla="*/ 864860 h 2007826"/>
              <a:gd name="connsiteX837" fmla="*/ 10943249 w 12192000"/>
              <a:gd name="connsiteY837" fmla="*/ 859430 h 2007826"/>
              <a:gd name="connsiteX838" fmla="*/ 10634901 w 12192000"/>
              <a:gd name="connsiteY838" fmla="*/ 857334 h 2007826"/>
              <a:gd name="connsiteX839" fmla="*/ 10652903 w 12192000"/>
              <a:gd name="connsiteY839" fmla="*/ 862716 h 2007826"/>
              <a:gd name="connsiteX840" fmla="*/ 10634901 w 12192000"/>
              <a:gd name="connsiteY840" fmla="*/ 857334 h 2007826"/>
              <a:gd name="connsiteX841" fmla="*/ 768638 w 12192000"/>
              <a:gd name="connsiteY841" fmla="*/ 856953 h 2007826"/>
              <a:gd name="connsiteX842" fmla="*/ 771972 w 12192000"/>
              <a:gd name="connsiteY842" fmla="*/ 858191 h 2007826"/>
              <a:gd name="connsiteX843" fmla="*/ 768686 w 12192000"/>
              <a:gd name="connsiteY843" fmla="*/ 867193 h 2007826"/>
              <a:gd name="connsiteX844" fmla="*/ 763352 w 12192000"/>
              <a:gd name="connsiteY844" fmla="*/ 862669 h 2007826"/>
              <a:gd name="connsiteX845" fmla="*/ 768638 w 12192000"/>
              <a:gd name="connsiteY845" fmla="*/ 856953 h 2007826"/>
              <a:gd name="connsiteX846" fmla="*/ 1743867 w 12192000"/>
              <a:gd name="connsiteY846" fmla="*/ 856762 h 2007826"/>
              <a:gd name="connsiteX847" fmla="*/ 1743867 w 12192000"/>
              <a:gd name="connsiteY847" fmla="*/ 856762 h 2007826"/>
              <a:gd name="connsiteX848" fmla="*/ 11789044 w 12192000"/>
              <a:gd name="connsiteY848" fmla="*/ 856667 h 2007826"/>
              <a:gd name="connsiteX849" fmla="*/ 11794045 w 12192000"/>
              <a:gd name="connsiteY849" fmla="*/ 872957 h 2007826"/>
              <a:gd name="connsiteX850" fmla="*/ 11789044 w 12192000"/>
              <a:gd name="connsiteY850" fmla="*/ 856667 h 2007826"/>
              <a:gd name="connsiteX851" fmla="*/ 1306975 w 12192000"/>
              <a:gd name="connsiteY851" fmla="*/ 855877 h 2007826"/>
              <a:gd name="connsiteX852" fmla="*/ 1306178 w 12192000"/>
              <a:gd name="connsiteY852" fmla="*/ 867383 h 2007826"/>
              <a:gd name="connsiteX853" fmla="*/ 1302701 w 12192000"/>
              <a:gd name="connsiteY853" fmla="*/ 857905 h 2007826"/>
              <a:gd name="connsiteX854" fmla="*/ 1306975 w 12192000"/>
              <a:gd name="connsiteY854" fmla="*/ 855877 h 2007826"/>
              <a:gd name="connsiteX855" fmla="*/ 10924168 w 12192000"/>
              <a:gd name="connsiteY855" fmla="*/ 855745 h 2007826"/>
              <a:gd name="connsiteX856" fmla="*/ 10918127 w 12192000"/>
              <a:gd name="connsiteY856" fmla="*/ 856762 h 2007826"/>
              <a:gd name="connsiteX857" fmla="*/ 10924168 w 12192000"/>
              <a:gd name="connsiteY857" fmla="*/ 855745 h 2007826"/>
              <a:gd name="connsiteX858" fmla="*/ 1557849 w 12192000"/>
              <a:gd name="connsiteY858" fmla="*/ 854000 h 2007826"/>
              <a:gd name="connsiteX859" fmla="*/ 1557849 w 12192000"/>
              <a:gd name="connsiteY859" fmla="*/ 854000 h 2007826"/>
              <a:gd name="connsiteX860" fmla="*/ 10901446 w 12192000"/>
              <a:gd name="connsiteY860" fmla="*/ 850005 h 2007826"/>
              <a:gd name="connsiteX861" fmla="*/ 10894409 w 12192000"/>
              <a:gd name="connsiteY861" fmla="*/ 852190 h 2007826"/>
              <a:gd name="connsiteX862" fmla="*/ 10904839 w 12192000"/>
              <a:gd name="connsiteY862" fmla="*/ 855572 h 2007826"/>
              <a:gd name="connsiteX863" fmla="*/ 10901446 w 12192000"/>
              <a:gd name="connsiteY863" fmla="*/ 850005 h 2007826"/>
              <a:gd name="connsiteX864" fmla="*/ 10596515 w 12192000"/>
              <a:gd name="connsiteY864" fmla="*/ 849046 h 2007826"/>
              <a:gd name="connsiteX865" fmla="*/ 10614517 w 12192000"/>
              <a:gd name="connsiteY865" fmla="*/ 853095 h 2007826"/>
              <a:gd name="connsiteX866" fmla="*/ 10596515 w 12192000"/>
              <a:gd name="connsiteY866" fmla="*/ 849046 h 2007826"/>
              <a:gd name="connsiteX867" fmla="*/ 1572326 w 12192000"/>
              <a:gd name="connsiteY867" fmla="*/ 848999 h 2007826"/>
              <a:gd name="connsiteX868" fmla="*/ 1572326 w 12192000"/>
              <a:gd name="connsiteY868" fmla="*/ 848999 h 2007826"/>
              <a:gd name="connsiteX869" fmla="*/ 11763851 w 12192000"/>
              <a:gd name="connsiteY869" fmla="*/ 847808 h 2007826"/>
              <a:gd name="connsiteX870" fmla="*/ 11763851 w 12192000"/>
              <a:gd name="connsiteY870" fmla="*/ 847808 h 2007826"/>
              <a:gd name="connsiteX871" fmla="*/ 11137249 w 12192000"/>
              <a:gd name="connsiteY871" fmla="*/ 847237 h 2007826"/>
              <a:gd name="connsiteX872" fmla="*/ 11131678 w 12192000"/>
              <a:gd name="connsiteY872" fmla="*/ 864336 h 2007826"/>
              <a:gd name="connsiteX873" fmla="*/ 11154775 w 12192000"/>
              <a:gd name="connsiteY873" fmla="*/ 868718 h 2007826"/>
              <a:gd name="connsiteX874" fmla="*/ 11170869 w 12192000"/>
              <a:gd name="connsiteY874" fmla="*/ 873073 h 2007826"/>
              <a:gd name="connsiteX875" fmla="*/ 11170968 w 12192000"/>
              <a:gd name="connsiteY875" fmla="*/ 873433 h 2007826"/>
              <a:gd name="connsiteX876" fmla="*/ 11171063 w 12192000"/>
              <a:gd name="connsiteY876" fmla="*/ 873126 h 2007826"/>
              <a:gd name="connsiteX877" fmla="*/ 11179481 w 12192000"/>
              <a:gd name="connsiteY877" fmla="*/ 875404 h 2007826"/>
              <a:gd name="connsiteX878" fmla="*/ 11204686 w 12192000"/>
              <a:gd name="connsiteY878" fmla="*/ 880768 h 2007826"/>
              <a:gd name="connsiteX879" fmla="*/ 11203067 w 12192000"/>
              <a:gd name="connsiteY879" fmla="*/ 886483 h 2007826"/>
              <a:gd name="connsiteX880" fmla="*/ 11227927 w 12192000"/>
              <a:gd name="connsiteY880" fmla="*/ 886769 h 2007826"/>
              <a:gd name="connsiteX881" fmla="*/ 11258788 w 12192000"/>
              <a:gd name="connsiteY881" fmla="*/ 895057 h 2007826"/>
              <a:gd name="connsiteX882" fmla="*/ 11258026 w 12192000"/>
              <a:gd name="connsiteY882" fmla="*/ 878529 h 2007826"/>
              <a:gd name="connsiteX883" fmla="*/ 11250882 w 12192000"/>
              <a:gd name="connsiteY883" fmla="*/ 891342 h 2007826"/>
              <a:gd name="connsiteX884" fmla="*/ 11232881 w 12192000"/>
              <a:gd name="connsiteY884" fmla="*/ 883816 h 2007826"/>
              <a:gd name="connsiteX885" fmla="*/ 11234881 w 12192000"/>
              <a:gd name="connsiteY885" fmla="*/ 873576 h 2007826"/>
              <a:gd name="connsiteX886" fmla="*/ 11223545 w 12192000"/>
              <a:gd name="connsiteY886" fmla="*/ 883721 h 2007826"/>
              <a:gd name="connsiteX887" fmla="*/ 11213116 w 12192000"/>
              <a:gd name="connsiteY887" fmla="*/ 870099 h 2007826"/>
              <a:gd name="connsiteX888" fmla="*/ 11216117 w 12192000"/>
              <a:gd name="connsiteY888" fmla="*/ 879720 h 2007826"/>
              <a:gd name="connsiteX889" fmla="*/ 11206924 w 12192000"/>
              <a:gd name="connsiteY889" fmla="*/ 880387 h 2007826"/>
              <a:gd name="connsiteX890" fmla="*/ 11203020 w 12192000"/>
              <a:gd name="connsiteY890" fmla="*/ 863526 h 2007826"/>
              <a:gd name="connsiteX891" fmla="*/ 11200923 w 12192000"/>
              <a:gd name="connsiteY891" fmla="*/ 875100 h 2007826"/>
              <a:gd name="connsiteX892" fmla="*/ 11192113 w 12192000"/>
              <a:gd name="connsiteY892" fmla="*/ 875243 h 2007826"/>
              <a:gd name="connsiteX893" fmla="*/ 11191637 w 12192000"/>
              <a:gd name="connsiteY893" fmla="*/ 870432 h 2007826"/>
              <a:gd name="connsiteX894" fmla="*/ 11175254 w 12192000"/>
              <a:gd name="connsiteY894" fmla="*/ 859573 h 2007826"/>
              <a:gd name="connsiteX895" fmla="*/ 11171063 w 12192000"/>
              <a:gd name="connsiteY895" fmla="*/ 873126 h 2007826"/>
              <a:gd name="connsiteX896" fmla="*/ 11170869 w 12192000"/>
              <a:gd name="connsiteY896" fmla="*/ 873073 h 2007826"/>
              <a:gd name="connsiteX897" fmla="*/ 11167515 w 12192000"/>
              <a:gd name="connsiteY897" fmla="*/ 860918 h 2007826"/>
              <a:gd name="connsiteX898" fmla="*/ 11158347 w 12192000"/>
              <a:gd name="connsiteY898" fmla="*/ 856048 h 2007826"/>
              <a:gd name="connsiteX899" fmla="*/ 11153394 w 12192000"/>
              <a:gd name="connsiteY899" fmla="*/ 866003 h 2007826"/>
              <a:gd name="connsiteX900" fmla="*/ 11151632 w 12192000"/>
              <a:gd name="connsiteY900" fmla="*/ 852714 h 2007826"/>
              <a:gd name="connsiteX901" fmla="*/ 11145012 w 12192000"/>
              <a:gd name="connsiteY901" fmla="*/ 852904 h 2007826"/>
              <a:gd name="connsiteX902" fmla="*/ 11150060 w 12192000"/>
              <a:gd name="connsiteY902" fmla="*/ 861859 h 2007826"/>
              <a:gd name="connsiteX903" fmla="*/ 11137249 w 12192000"/>
              <a:gd name="connsiteY903" fmla="*/ 847237 h 2007826"/>
              <a:gd name="connsiteX904" fmla="*/ 11124057 w 12192000"/>
              <a:gd name="connsiteY904" fmla="*/ 846570 h 2007826"/>
              <a:gd name="connsiteX905" fmla="*/ 11120676 w 12192000"/>
              <a:gd name="connsiteY905" fmla="*/ 846665 h 2007826"/>
              <a:gd name="connsiteX906" fmla="*/ 11119865 w 12192000"/>
              <a:gd name="connsiteY906" fmla="*/ 858287 h 2007826"/>
              <a:gd name="connsiteX907" fmla="*/ 11109436 w 12192000"/>
              <a:gd name="connsiteY907" fmla="*/ 853000 h 2007826"/>
              <a:gd name="connsiteX908" fmla="*/ 11094577 w 12192000"/>
              <a:gd name="connsiteY908" fmla="*/ 850094 h 2007826"/>
              <a:gd name="connsiteX909" fmla="*/ 11097577 w 12192000"/>
              <a:gd name="connsiteY909" fmla="*/ 859716 h 2007826"/>
              <a:gd name="connsiteX910" fmla="*/ 11104816 w 12192000"/>
              <a:gd name="connsiteY910" fmla="*/ 855000 h 2007826"/>
              <a:gd name="connsiteX911" fmla="*/ 11130058 w 12192000"/>
              <a:gd name="connsiteY911" fmla="*/ 866527 h 2007826"/>
              <a:gd name="connsiteX912" fmla="*/ 11124057 w 12192000"/>
              <a:gd name="connsiteY912" fmla="*/ 846570 h 2007826"/>
              <a:gd name="connsiteX913" fmla="*/ 11447749 w 12192000"/>
              <a:gd name="connsiteY913" fmla="*/ 846204 h 2007826"/>
              <a:gd name="connsiteX914" fmla="*/ 11441668 w 12192000"/>
              <a:gd name="connsiteY914" fmla="*/ 847141 h 2007826"/>
              <a:gd name="connsiteX915" fmla="*/ 11447749 w 12192000"/>
              <a:gd name="connsiteY915" fmla="*/ 846204 h 2007826"/>
              <a:gd name="connsiteX916" fmla="*/ 10939498 w 12192000"/>
              <a:gd name="connsiteY916" fmla="*/ 845212 h 2007826"/>
              <a:gd name="connsiteX917" fmla="*/ 10932462 w 12192000"/>
              <a:gd name="connsiteY917" fmla="*/ 847570 h 2007826"/>
              <a:gd name="connsiteX918" fmla="*/ 10943320 w 12192000"/>
              <a:gd name="connsiteY918" fmla="*/ 850571 h 2007826"/>
              <a:gd name="connsiteX919" fmla="*/ 10939498 w 12192000"/>
              <a:gd name="connsiteY919" fmla="*/ 845212 h 2007826"/>
              <a:gd name="connsiteX920" fmla="*/ 11749516 w 12192000"/>
              <a:gd name="connsiteY920" fmla="*/ 843140 h 2007826"/>
              <a:gd name="connsiteX921" fmla="*/ 11749516 w 12192000"/>
              <a:gd name="connsiteY921" fmla="*/ 843140 h 2007826"/>
              <a:gd name="connsiteX922" fmla="*/ 11068193 w 12192000"/>
              <a:gd name="connsiteY922" fmla="*/ 843093 h 2007826"/>
              <a:gd name="connsiteX923" fmla="*/ 11087005 w 12192000"/>
              <a:gd name="connsiteY923" fmla="*/ 854238 h 2007826"/>
              <a:gd name="connsiteX924" fmla="*/ 11068193 w 12192000"/>
              <a:gd name="connsiteY924" fmla="*/ 843093 h 2007826"/>
              <a:gd name="connsiteX925" fmla="*/ 1586756 w 12192000"/>
              <a:gd name="connsiteY925" fmla="*/ 843045 h 2007826"/>
              <a:gd name="connsiteX926" fmla="*/ 1586756 w 12192000"/>
              <a:gd name="connsiteY926" fmla="*/ 843045 h 2007826"/>
              <a:gd name="connsiteX927" fmla="*/ 11433394 w 12192000"/>
              <a:gd name="connsiteY927" fmla="*/ 841408 h 2007826"/>
              <a:gd name="connsiteX928" fmla="*/ 11427333 w 12192000"/>
              <a:gd name="connsiteY928" fmla="*/ 842426 h 2007826"/>
              <a:gd name="connsiteX929" fmla="*/ 11433394 w 12192000"/>
              <a:gd name="connsiteY929" fmla="*/ 841408 h 2007826"/>
              <a:gd name="connsiteX930" fmla="*/ 1362854 w 12192000"/>
              <a:gd name="connsiteY930" fmla="*/ 841044 h 2007826"/>
              <a:gd name="connsiteX931" fmla="*/ 1362044 w 12192000"/>
              <a:gd name="connsiteY931" fmla="*/ 846093 h 2007826"/>
              <a:gd name="connsiteX932" fmla="*/ 1348043 w 12192000"/>
              <a:gd name="connsiteY932" fmla="*/ 853332 h 2007826"/>
              <a:gd name="connsiteX933" fmla="*/ 1350614 w 12192000"/>
              <a:gd name="connsiteY933" fmla="*/ 859000 h 2007826"/>
              <a:gd name="connsiteX934" fmla="*/ 1330421 w 12192000"/>
              <a:gd name="connsiteY934" fmla="*/ 862144 h 2007826"/>
              <a:gd name="connsiteX935" fmla="*/ 1327849 w 12192000"/>
              <a:gd name="connsiteY935" fmla="*/ 864525 h 2007826"/>
              <a:gd name="connsiteX936" fmla="*/ 1325087 w 12192000"/>
              <a:gd name="connsiteY936" fmla="*/ 866478 h 2007826"/>
              <a:gd name="connsiteX937" fmla="*/ 1322754 w 12192000"/>
              <a:gd name="connsiteY937" fmla="*/ 868574 h 2007826"/>
              <a:gd name="connsiteX938" fmla="*/ 1308228 w 12192000"/>
              <a:gd name="connsiteY938" fmla="*/ 870765 h 2007826"/>
              <a:gd name="connsiteX939" fmla="*/ 1323230 w 12192000"/>
              <a:gd name="connsiteY939" fmla="*/ 853285 h 2007826"/>
              <a:gd name="connsiteX940" fmla="*/ 1325373 w 12192000"/>
              <a:gd name="connsiteY940" fmla="*/ 855190 h 2007826"/>
              <a:gd name="connsiteX941" fmla="*/ 1335041 w 12192000"/>
              <a:gd name="connsiteY941" fmla="*/ 848379 h 2007826"/>
              <a:gd name="connsiteX942" fmla="*/ 1362854 w 12192000"/>
              <a:gd name="connsiteY942" fmla="*/ 841044 h 2007826"/>
              <a:gd name="connsiteX943" fmla="*/ 797401 w 12192000"/>
              <a:gd name="connsiteY943" fmla="*/ 840842 h 2007826"/>
              <a:gd name="connsiteX944" fmla="*/ 785220 w 12192000"/>
              <a:gd name="connsiteY944" fmla="*/ 847903 h 2007826"/>
              <a:gd name="connsiteX945" fmla="*/ 811938 w 12192000"/>
              <a:gd name="connsiteY945" fmla="*/ 842425 h 2007826"/>
              <a:gd name="connsiteX946" fmla="*/ 797401 w 12192000"/>
              <a:gd name="connsiteY946" fmla="*/ 840842 h 2007826"/>
              <a:gd name="connsiteX947" fmla="*/ 1600995 w 12192000"/>
              <a:gd name="connsiteY947" fmla="*/ 838282 h 2007826"/>
              <a:gd name="connsiteX948" fmla="*/ 1600995 w 12192000"/>
              <a:gd name="connsiteY948" fmla="*/ 838282 h 2007826"/>
              <a:gd name="connsiteX949" fmla="*/ 11735561 w 12192000"/>
              <a:gd name="connsiteY949" fmla="*/ 838235 h 2007826"/>
              <a:gd name="connsiteX950" fmla="*/ 11742562 w 12192000"/>
              <a:gd name="connsiteY950" fmla="*/ 856096 h 2007826"/>
              <a:gd name="connsiteX951" fmla="*/ 11735561 w 12192000"/>
              <a:gd name="connsiteY951" fmla="*/ 838235 h 2007826"/>
              <a:gd name="connsiteX952" fmla="*/ 1375522 w 12192000"/>
              <a:gd name="connsiteY952" fmla="*/ 837472 h 2007826"/>
              <a:gd name="connsiteX953" fmla="*/ 1367236 w 12192000"/>
              <a:gd name="connsiteY953" fmla="*/ 850237 h 2007826"/>
              <a:gd name="connsiteX954" fmla="*/ 1375522 w 12192000"/>
              <a:gd name="connsiteY954" fmla="*/ 837472 h 2007826"/>
              <a:gd name="connsiteX955" fmla="*/ 10547033 w 12192000"/>
              <a:gd name="connsiteY955" fmla="*/ 837234 h 2007826"/>
              <a:gd name="connsiteX956" fmla="*/ 10528792 w 12192000"/>
              <a:gd name="connsiteY956" fmla="*/ 839330 h 2007826"/>
              <a:gd name="connsiteX957" fmla="*/ 10560558 w 12192000"/>
              <a:gd name="connsiteY957" fmla="*/ 849094 h 2007826"/>
              <a:gd name="connsiteX958" fmla="*/ 10574417 w 12192000"/>
              <a:gd name="connsiteY958" fmla="*/ 850094 h 2007826"/>
              <a:gd name="connsiteX959" fmla="*/ 10588753 w 12192000"/>
              <a:gd name="connsiteY959" fmla="*/ 851476 h 2007826"/>
              <a:gd name="connsiteX960" fmla="*/ 10587704 w 12192000"/>
              <a:gd name="connsiteY960" fmla="*/ 847237 h 2007826"/>
              <a:gd name="connsiteX961" fmla="*/ 10568892 w 12192000"/>
              <a:gd name="connsiteY961" fmla="*/ 842902 h 2007826"/>
              <a:gd name="connsiteX962" fmla="*/ 10547033 w 12192000"/>
              <a:gd name="connsiteY962" fmla="*/ 837234 h 2007826"/>
              <a:gd name="connsiteX963" fmla="*/ 11374088 w 12192000"/>
              <a:gd name="connsiteY963" fmla="*/ 836853 h 2007826"/>
              <a:gd name="connsiteX964" fmla="*/ 11360705 w 12192000"/>
              <a:gd name="connsiteY964" fmla="*/ 852666 h 2007826"/>
              <a:gd name="connsiteX965" fmla="*/ 11382661 w 12192000"/>
              <a:gd name="connsiteY965" fmla="*/ 846474 h 2007826"/>
              <a:gd name="connsiteX966" fmla="*/ 11374898 w 12192000"/>
              <a:gd name="connsiteY966" fmla="*/ 855810 h 2007826"/>
              <a:gd name="connsiteX967" fmla="*/ 11387090 w 12192000"/>
              <a:gd name="connsiteY967" fmla="*/ 857382 h 2007826"/>
              <a:gd name="connsiteX968" fmla="*/ 11387138 w 12192000"/>
              <a:gd name="connsiteY968" fmla="*/ 851428 h 2007826"/>
              <a:gd name="connsiteX969" fmla="*/ 11392091 w 12192000"/>
              <a:gd name="connsiteY969" fmla="*/ 851428 h 2007826"/>
              <a:gd name="connsiteX970" fmla="*/ 11389709 w 12192000"/>
              <a:gd name="connsiteY970" fmla="*/ 861906 h 2007826"/>
              <a:gd name="connsiteX971" fmla="*/ 11404092 w 12192000"/>
              <a:gd name="connsiteY971" fmla="*/ 857096 h 2007826"/>
              <a:gd name="connsiteX972" fmla="*/ 11406854 w 12192000"/>
              <a:gd name="connsiteY972" fmla="*/ 866336 h 2007826"/>
              <a:gd name="connsiteX973" fmla="*/ 11413045 w 12192000"/>
              <a:gd name="connsiteY973" fmla="*/ 863002 h 2007826"/>
              <a:gd name="connsiteX974" fmla="*/ 11429000 w 12192000"/>
              <a:gd name="connsiteY974" fmla="*/ 866860 h 2007826"/>
              <a:gd name="connsiteX975" fmla="*/ 11408569 w 12192000"/>
              <a:gd name="connsiteY975" fmla="*/ 849904 h 2007826"/>
              <a:gd name="connsiteX976" fmla="*/ 11394091 w 12192000"/>
              <a:gd name="connsiteY976" fmla="*/ 845331 h 2007826"/>
              <a:gd name="connsiteX977" fmla="*/ 11374088 w 12192000"/>
              <a:gd name="connsiteY977" fmla="*/ 836853 h 2007826"/>
              <a:gd name="connsiteX978" fmla="*/ 11408172 w 12192000"/>
              <a:gd name="connsiteY978" fmla="*/ 836731 h 2007826"/>
              <a:gd name="connsiteX979" fmla="*/ 11402044 w 12192000"/>
              <a:gd name="connsiteY979" fmla="*/ 837615 h 2007826"/>
              <a:gd name="connsiteX980" fmla="*/ 11408172 w 12192000"/>
              <a:gd name="connsiteY980" fmla="*/ 836731 h 2007826"/>
              <a:gd name="connsiteX981" fmla="*/ 10896839 w 12192000"/>
              <a:gd name="connsiteY981" fmla="*/ 835693 h 2007826"/>
              <a:gd name="connsiteX982" fmla="*/ 10889742 w 12192000"/>
              <a:gd name="connsiteY982" fmla="*/ 837949 h 2007826"/>
              <a:gd name="connsiteX983" fmla="*/ 10900363 w 12192000"/>
              <a:gd name="connsiteY983" fmla="*/ 841188 h 2007826"/>
              <a:gd name="connsiteX984" fmla="*/ 10896839 w 12192000"/>
              <a:gd name="connsiteY984" fmla="*/ 835693 h 2007826"/>
              <a:gd name="connsiteX985" fmla="*/ 815224 w 12192000"/>
              <a:gd name="connsiteY985" fmla="*/ 834614 h 2007826"/>
              <a:gd name="connsiteX986" fmla="*/ 820939 w 12192000"/>
              <a:gd name="connsiteY986" fmla="*/ 844378 h 2007826"/>
              <a:gd name="connsiteX987" fmla="*/ 815224 w 12192000"/>
              <a:gd name="connsiteY987" fmla="*/ 834614 h 2007826"/>
              <a:gd name="connsiteX988" fmla="*/ 11722786 w 12192000"/>
              <a:gd name="connsiteY988" fmla="*/ 833885 h 2007826"/>
              <a:gd name="connsiteX989" fmla="*/ 11729037 w 12192000"/>
              <a:gd name="connsiteY989" fmla="*/ 838949 h 2007826"/>
              <a:gd name="connsiteX990" fmla="*/ 11728894 w 12192000"/>
              <a:gd name="connsiteY990" fmla="*/ 851380 h 2007826"/>
              <a:gd name="connsiteX991" fmla="*/ 11722786 w 12192000"/>
              <a:gd name="connsiteY991" fmla="*/ 833885 h 2007826"/>
              <a:gd name="connsiteX992" fmla="*/ 11394699 w 12192000"/>
              <a:gd name="connsiteY992" fmla="*/ 832042 h 2007826"/>
              <a:gd name="connsiteX993" fmla="*/ 11388423 w 12192000"/>
              <a:gd name="connsiteY993" fmla="*/ 832805 h 2007826"/>
              <a:gd name="connsiteX994" fmla="*/ 11394699 w 12192000"/>
              <a:gd name="connsiteY994" fmla="*/ 832042 h 2007826"/>
              <a:gd name="connsiteX995" fmla="*/ 10818012 w 12192000"/>
              <a:gd name="connsiteY995" fmla="*/ 831875 h 2007826"/>
              <a:gd name="connsiteX996" fmla="*/ 10812018 w 12192000"/>
              <a:gd name="connsiteY996" fmla="*/ 832852 h 2007826"/>
              <a:gd name="connsiteX997" fmla="*/ 10818012 w 12192000"/>
              <a:gd name="connsiteY997" fmla="*/ 831875 h 2007826"/>
              <a:gd name="connsiteX998" fmla="*/ 829416 w 12192000"/>
              <a:gd name="connsiteY998" fmla="*/ 829470 h 2007826"/>
              <a:gd name="connsiteX999" fmla="*/ 829368 w 12192000"/>
              <a:gd name="connsiteY999" fmla="*/ 840329 h 2007826"/>
              <a:gd name="connsiteX1000" fmla="*/ 829416 w 12192000"/>
              <a:gd name="connsiteY1000" fmla="*/ 829470 h 2007826"/>
              <a:gd name="connsiteX1001" fmla="*/ 11380187 w 12192000"/>
              <a:gd name="connsiteY1001" fmla="*/ 827174 h 2007826"/>
              <a:gd name="connsiteX1002" fmla="*/ 11373945 w 12192000"/>
              <a:gd name="connsiteY1002" fmla="*/ 828185 h 2007826"/>
              <a:gd name="connsiteX1003" fmla="*/ 11380187 w 12192000"/>
              <a:gd name="connsiteY1003" fmla="*/ 827174 h 2007826"/>
              <a:gd name="connsiteX1004" fmla="*/ 11367073 w 12192000"/>
              <a:gd name="connsiteY1004" fmla="*/ 822465 h 2007826"/>
              <a:gd name="connsiteX1005" fmla="*/ 11361039 w 12192000"/>
              <a:gd name="connsiteY1005" fmla="*/ 823469 h 2007826"/>
              <a:gd name="connsiteX1006" fmla="*/ 11367073 w 12192000"/>
              <a:gd name="connsiteY1006" fmla="*/ 822465 h 2007826"/>
              <a:gd name="connsiteX1007" fmla="*/ 868754 w 12192000"/>
              <a:gd name="connsiteY1007" fmla="*/ 819468 h 2007826"/>
              <a:gd name="connsiteX1008" fmla="*/ 875374 w 12192000"/>
              <a:gd name="connsiteY1008" fmla="*/ 827469 h 2007826"/>
              <a:gd name="connsiteX1009" fmla="*/ 876154 w 12192000"/>
              <a:gd name="connsiteY1009" fmla="*/ 819468 h 2007826"/>
              <a:gd name="connsiteX1010" fmla="*/ 868754 w 12192000"/>
              <a:gd name="connsiteY1010" fmla="*/ 819468 h 2007826"/>
              <a:gd name="connsiteX1011" fmla="*/ 11005042 w 12192000"/>
              <a:gd name="connsiteY1011" fmla="*/ 819135 h 2007826"/>
              <a:gd name="connsiteX1012" fmla="*/ 11004661 w 12192000"/>
              <a:gd name="connsiteY1012" fmla="*/ 836044 h 2007826"/>
              <a:gd name="connsiteX1013" fmla="*/ 11005042 w 12192000"/>
              <a:gd name="connsiteY1013" fmla="*/ 819135 h 2007826"/>
              <a:gd name="connsiteX1014" fmla="*/ 11341632 w 12192000"/>
              <a:gd name="connsiteY1014" fmla="*/ 817707 h 2007826"/>
              <a:gd name="connsiteX1015" fmla="*/ 11335464 w 12192000"/>
              <a:gd name="connsiteY1015" fmla="*/ 818611 h 2007826"/>
              <a:gd name="connsiteX1016" fmla="*/ 11341632 w 12192000"/>
              <a:gd name="connsiteY1016" fmla="*/ 817707 h 2007826"/>
              <a:gd name="connsiteX1017" fmla="*/ 10439400 w 12192000"/>
              <a:gd name="connsiteY1017" fmla="*/ 817659 h 2007826"/>
              <a:gd name="connsiteX1018" fmla="*/ 10439352 w 12192000"/>
              <a:gd name="connsiteY1018" fmla="*/ 821612 h 2007826"/>
              <a:gd name="connsiteX1019" fmla="*/ 10476548 w 12192000"/>
              <a:gd name="connsiteY1019" fmla="*/ 829375 h 2007826"/>
              <a:gd name="connsiteX1020" fmla="*/ 10510933 w 12192000"/>
              <a:gd name="connsiteY1020" fmla="*/ 837853 h 2007826"/>
              <a:gd name="connsiteX1021" fmla="*/ 10510885 w 12192000"/>
              <a:gd name="connsiteY1021" fmla="*/ 827280 h 2007826"/>
              <a:gd name="connsiteX1022" fmla="*/ 10469832 w 12192000"/>
              <a:gd name="connsiteY1022" fmla="*/ 818659 h 2007826"/>
              <a:gd name="connsiteX1023" fmla="*/ 10461117 w 12192000"/>
              <a:gd name="connsiteY1023" fmla="*/ 822707 h 2007826"/>
              <a:gd name="connsiteX1024" fmla="*/ 10439400 w 12192000"/>
              <a:gd name="connsiteY1024" fmla="*/ 817659 h 2007826"/>
              <a:gd name="connsiteX1025" fmla="*/ 11672934 w 12192000"/>
              <a:gd name="connsiteY1025" fmla="*/ 815896 h 2007826"/>
              <a:gd name="connsiteX1026" fmla="*/ 11670935 w 12192000"/>
              <a:gd name="connsiteY1026" fmla="*/ 832281 h 2007826"/>
              <a:gd name="connsiteX1027" fmla="*/ 11680792 w 12192000"/>
              <a:gd name="connsiteY1027" fmla="*/ 832995 h 2007826"/>
              <a:gd name="connsiteX1028" fmla="*/ 11678221 w 12192000"/>
              <a:gd name="connsiteY1028" fmla="*/ 823088 h 2007826"/>
              <a:gd name="connsiteX1029" fmla="*/ 11687413 w 12192000"/>
              <a:gd name="connsiteY1029" fmla="*/ 822659 h 2007826"/>
              <a:gd name="connsiteX1030" fmla="*/ 11686174 w 12192000"/>
              <a:gd name="connsiteY1030" fmla="*/ 837139 h 2007826"/>
              <a:gd name="connsiteX1031" fmla="*/ 11694080 w 12192000"/>
              <a:gd name="connsiteY1031" fmla="*/ 837139 h 2007826"/>
              <a:gd name="connsiteX1032" fmla="*/ 11691651 w 12192000"/>
              <a:gd name="connsiteY1032" fmla="*/ 827613 h 2007826"/>
              <a:gd name="connsiteX1033" fmla="*/ 11701605 w 12192000"/>
              <a:gd name="connsiteY1033" fmla="*/ 827565 h 2007826"/>
              <a:gd name="connsiteX1034" fmla="*/ 11705129 w 12192000"/>
              <a:gd name="connsiteY1034" fmla="*/ 845379 h 2007826"/>
              <a:gd name="connsiteX1035" fmla="*/ 11707558 w 12192000"/>
              <a:gd name="connsiteY1035" fmla="*/ 828613 h 2007826"/>
              <a:gd name="connsiteX1036" fmla="*/ 11715702 w 12192000"/>
              <a:gd name="connsiteY1036" fmla="*/ 849142 h 2007826"/>
              <a:gd name="connsiteX1037" fmla="*/ 11696556 w 12192000"/>
              <a:gd name="connsiteY1037" fmla="*/ 845950 h 2007826"/>
              <a:gd name="connsiteX1038" fmla="*/ 11696699 w 12192000"/>
              <a:gd name="connsiteY1038" fmla="*/ 842521 h 2007826"/>
              <a:gd name="connsiteX1039" fmla="*/ 11680412 w 12192000"/>
              <a:gd name="connsiteY1039" fmla="*/ 836377 h 2007826"/>
              <a:gd name="connsiteX1040" fmla="*/ 11668649 w 12192000"/>
              <a:gd name="connsiteY1040" fmla="*/ 837425 h 2007826"/>
              <a:gd name="connsiteX1041" fmla="*/ 11672934 w 12192000"/>
              <a:gd name="connsiteY1041" fmla="*/ 815896 h 2007826"/>
              <a:gd name="connsiteX1042" fmla="*/ 889667 w 12192000"/>
              <a:gd name="connsiteY1042" fmla="*/ 814866 h 2007826"/>
              <a:gd name="connsiteX1043" fmla="*/ 882089 w 12192000"/>
              <a:gd name="connsiteY1043" fmla="*/ 814943 h 2007826"/>
              <a:gd name="connsiteX1044" fmla="*/ 889565 w 12192000"/>
              <a:gd name="connsiteY1044" fmla="*/ 822754 h 2007826"/>
              <a:gd name="connsiteX1045" fmla="*/ 889667 w 12192000"/>
              <a:gd name="connsiteY1045" fmla="*/ 814866 h 2007826"/>
              <a:gd name="connsiteX1046" fmla="*/ 10973324 w 12192000"/>
              <a:gd name="connsiteY1046" fmla="*/ 814801 h 2007826"/>
              <a:gd name="connsiteX1047" fmla="*/ 10973324 w 12192000"/>
              <a:gd name="connsiteY1047" fmla="*/ 814801 h 2007826"/>
              <a:gd name="connsiteX1048" fmla="*/ 1696052 w 12192000"/>
              <a:gd name="connsiteY1048" fmla="*/ 814229 h 2007826"/>
              <a:gd name="connsiteX1049" fmla="*/ 1696052 w 12192000"/>
              <a:gd name="connsiteY1049" fmla="*/ 814229 h 2007826"/>
              <a:gd name="connsiteX1050" fmla="*/ 11327400 w 12192000"/>
              <a:gd name="connsiteY1050" fmla="*/ 812805 h 2007826"/>
              <a:gd name="connsiteX1051" fmla="*/ 11321272 w 12192000"/>
              <a:gd name="connsiteY1051" fmla="*/ 813943 h 2007826"/>
              <a:gd name="connsiteX1052" fmla="*/ 11327400 w 12192000"/>
              <a:gd name="connsiteY1052" fmla="*/ 812805 h 2007826"/>
              <a:gd name="connsiteX1053" fmla="*/ 10426196 w 12192000"/>
              <a:gd name="connsiteY1053" fmla="*/ 812646 h 2007826"/>
              <a:gd name="connsiteX1054" fmla="*/ 10416112 w 12192000"/>
              <a:gd name="connsiteY1054" fmla="*/ 816230 h 2007826"/>
              <a:gd name="connsiteX1055" fmla="*/ 10434351 w 12192000"/>
              <a:gd name="connsiteY1055" fmla="*/ 821278 h 2007826"/>
              <a:gd name="connsiteX1056" fmla="*/ 10426196 w 12192000"/>
              <a:gd name="connsiteY1056" fmla="*/ 812646 h 2007826"/>
              <a:gd name="connsiteX1057" fmla="*/ 11113033 w 12192000"/>
              <a:gd name="connsiteY1057" fmla="*/ 807777 h 2007826"/>
              <a:gd name="connsiteX1058" fmla="*/ 11106912 w 12192000"/>
              <a:gd name="connsiteY1058" fmla="*/ 808942 h 2007826"/>
              <a:gd name="connsiteX1059" fmla="*/ 11113033 w 12192000"/>
              <a:gd name="connsiteY1059" fmla="*/ 807777 h 2007826"/>
              <a:gd name="connsiteX1060" fmla="*/ 1497349 w 12192000"/>
              <a:gd name="connsiteY1060" fmla="*/ 807037 h 2007826"/>
              <a:gd name="connsiteX1061" fmla="*/ 1487300 w 12192000"/>
              <a:gd name="connsiteY1061" fmla="*/ 824851 h 2007826"/>
              <a:gd name="connsiteX1062" fmla="*/ 1485347 w 12192000"/>
              <a:gd name="connsiteY1062" fmla="*/ 815706 h 2007826"/>
              <a:gd name="connsiteX1063" fmla="*/ 1474346 w 12192000"/>
              <a:gd name="connsiteY1063" fmla="*/ 827661 h 2007826"/>
              <a:gd name="connsiteX1064" fmla="*/ 1468488 w 12192000"/>
              <a:gd name="connsiteY1064" fmla="*/ 820850 h 2007826"/>
              <a:gd name="connsiteX1065" fmla="*/ 1446580 w 12192000"/>
              <a:gd name="connsiteY1065" fmla="*/ 830947 h 2007826"/>
              <a:gd name="connsiteX1066" fmla="*/ 1410623 w 12192000"/>
              <a:gd name="connsiteY1066" fmla="*/ 836520 h 2007826"/>
              <a:gd name="connsiteX1067" fmla="*/ 1403908 w 12192000"/>
              <a:gd name="connsiteY1067" fmla="*/ 846522 h 2007826"/>
              <a:gd name="connsiteX1068" fmla="*/ 1399670 w 12192000"/>
              <a:gd name="connsiteY1068" fmla="*/ 846855 h 2007826"/>
              <a:gd name="connsiteX1069" fmla="*/ 1405147 w 12192000"/>
              <a:gd name="connsiteY1069" fmla="*/ 838377 h 2007826"/>
              <a:gd name="connsiteX1070" fmla="*/ 1392764 w 12192000"/>
              <a:gd name="connsiteY1070" fmla="*/ 834138 h 2007826"/>
              <a:gd name="connsiteX1071" fmla="*/ 1407814 w 12192000"/>
              <a:gd name="connsiteY1071" fmla="*/ 830423 h 2007826"/>
              <a:gd name="connsiteX1072" fmla="*/ 1415672 w 12192000"/>
              <a:gd name="connsiteY1072" fmla="*/ 824279 h 2007826"/>
              <a:gd name="connsiteX1073" fmla="*/ 1422292 w 12192000"/>
              <a:gd name="connsiteY1073" fmla="*/ 827946 h 2007826"/>
              <a:gd name="connsiteX1074" fmla="*/ 1425625 w 12192000"/>
              <a:gd name="connsiteY1074" fmla="*/ 821469 h 2007826"/>
              <a:gd name="connsiteX1075" fmla="*/ 1431007 w 12192000"/>
              <a:gd name="connsiteY1075" fmla="*/ 831233 h 2007826"/>
              <a:gd name="connsiteX1076" fmla="*/ 1440484 w 12192000"/>
              <a:gd name="connsiteY1076" fmla="*/ 816849 h 2007826"/>
              <a:gd name="connsiteX1077" fmla="*/ 1448247 w 12192000"/>
              <a:gd name="connsiteY1077" fmla="*/ 827423 h 2007826"/>
              <a:gd name="connsiteX1078" fmla="*/ 1447866 w 12192000"/>
              <a:gd name="connsiteY1078" fmla="*/ 817563 h 2007826"/>
              <a:gd name="connsiteX1079" fmla="*/ 1462487 w 12192000"/>
              <a:gd name="connsiteY1079" fmla="*/ 821516 h 2007826"/>
              <a:gd name="connsiteX1080" fmla="*/ 1462582 w 12192000"/>
              <a:gd name="connsiteY1080" fmla="*/ 812991 h 2007826"/>
              <a:gd name="connsiteX1081" fmla="*/ 1474250 w 12192000"/>
              <a:gd name="connsiteY1081" fmla="*/ 814562 h 2007826"/>
              <a:gd name="connsiteX1082" fmla="*/ 1489395 w 12192000"/>
              <a:gd name="connsiteY1082" fmla="*/ 814705 h 2007826"/>
              <a:gd name="connsiteX1083" fmla="*/ 1497349 w 12192000"/>
              <a:gd name="connsiteY1083" fmla="*/ 807037 h 2007826"/>
              <a:gd name="connsiteX1084" fmla="*/ 10935081 w 12192000"/>
              <a:gd name="connsiteY1084" fmla="*/ 805989 h 2007826"/>
              <a:gd name="connsiteX1085" fmla="*/ 10935081 w 12192000"/>
              <a:gd name="connsiteY1085" fmla="*/ 805989 h 2007826"/>
              <a:gd name="connsiteX1086" fmla="*/ 910425 w 12192000"/>
              <a:gd name="connsiteY1086" fmla="*/ 805893 h 2007826"/>
              <a:gd name="connsiteX1087" fmla="*/ 910425 w 12192000"/>
              <a:gd name="connsiteY1087" fmla="*/ 815991 h 2007826"/>
              <a:gd name="connsiteX1088" fmla="*/ 910425 w 12192000"/>
              <a:gd name="connsiteY1088" fmla="*/ 805893 h 2007826"/>
              <a:gd name="connsiteX1089" fmla="*/ 10386869 w 12192000"/>
              <a:gd name="connsiteY1089" fmla="*/ 805846 h 2007826"/>
              <a:gd name="connsiteX1090" fmla="*/ 10404967 w 12192000"/>
              <a:gd name="connsiteY1090" fmla="*/ 810705 h 2007826"/>
              <a:gd name="connsiteX1091" fmla="*/ 10386869 w 12192000"/>
              <a:gd name="connsiteY1091" fmla="*/ 805846 h 2007826"/>
              <a:gd name="connsiteX1092" fmla="*/ 901233 w 12192000"/>
              <a:gd name="connsiteY1092" fmla="*/ 805798 h 2007826"/>
              <a:gd name="connsiteX1093" fmla="*/ 895615 w 12192000"/>
              <a:gd name="connsiteY1093" fmla="*/ 821659 h 2007826"/>
              <a:gd name="connsiteX1094" fmla="*/ 901233 w 12192000"/>
              <a:gd name="connsiteY1094" fmla="*/ 805798 h 2007826"/>
              <a:gd name="connsiteX1095" fmla="*/ 1509160 w 12192000"/>
              <a:gd name="connsiteY1095" fmla="*/ 804560 h 2007826"/>
              <a:gd name="connsiteX1096" fmla="*/ 1500874 w 12192000"/>
              <a:gd name="connsiteY1096" fmla="*/ 817372 h 2007826"/>
              <a:gd name="connsiteX1097" fmla="*/ 1509160 w 12192000"/>
              <a:gd name="connsiteY1097" fmla="*/ 804560 h 2007826"/>
              <a:gd name="connsiteX1098" fmla="*/ 11611070 w 12192000"/>
              <a:gd name="connsiteY1098" fmla="*/ 803703 h 2007826"/>
              <a:gd name="connsiteX1099" fmla="*/ 11621642 w 12192000"/>
              <a:gd name="connsiteY1099" fmla="*/ 803989 h 2007826"/>
              <a:gd name="connsiteX1100" fmla="*/ 11615451 w 12192000"/>
              <a:gd name="connsiteY1100" fmla="*/ 817611 h 2007826"/>
              <a:gd name="connsiteX1101" fmla="*/ 11624785 w 12192000"/>
              <a:gd name="connsiteY1101" fmla="*/ 819849 h 2007826"/>
              <a:gd name="connsiteX1102" fmla="*/ 11626786 w 12192000"/>
              <a:gd name="connsiteY1102" fmla="*/ 804656 h 2007826"/>
              <a:gd name="connsiteX1103" fmla="*/ 11640406 w 12192000"/>
              <a:gd name="connsiteY1103" fmla="*/ 815277 h 2007826"/>
              <a:gd name="connsiteX1104" fmla="*/ 11643074 w 12192000"/>
              <a:gd name="connsiteY1104" fmla="*/ 806227 h 2007826"/>
              <a:gd name="connsiteX1105" fmla="*/ 11646455 w 12192000"/>
              <a:gd name="connsiteY1105" fmla="*/ 821945 h 2007826"/>
              <a:gd name="connsiteX1106" fmla="*/ 11659218 w 12192000"/>
              <a:gd name="connsiteY1106" fmla="*/ 812562 h 2007826"/>
              <a:gd name="connsiteX1107" fmla="*/ 11658361 w 12192000"/>
              <a:gd name="connsiteY1107" fmla="*/ 827470 h 2007826"/>
              <a:gd name="connsiteX1108" fmla="*/ 11665791 w 12192000"/>
              <a:gd name="connsiteY1108" fmla="*/ 828280 h 2007826"/>
              <a:gd name="connsiteX1109" fmla="*/ 11653932 w 12192000"/>
              <a:gd name="connsiteY1109" fmla="*/ 833900 h 2007826"/>
              <a:gd name="connsiteX1110" fmla="*/ 11654932 w 12192000"/>
              <a:gd name="connsiteY1110" fmla="*/ 819516 h 2007826"/>
              <a:gd name="connsiteX1111" fmla="*/ 11645598 w 12192000"/>
              <a:gd name="connsiteY1111" fmla="*/ 830900 h 2007826"/>
              <a:gd name="connsiteX1112" fmla="*/ 11636121 w 12192000"/>
              <a:gd name="connsiteY1112" fmla="*/ 826470 h 2007826"/>
              <a:gd name="connsiteX1113" fmla="*/ 11641978 w 12192000"/>
              <a:gd name="connsiteY1113" fmla="*/ 817659 h 2007826"/>
              <a:gd name="connsiteX1114" fmla="*/ 11632215 w 12192000"/>
              <a:gd name="connsiteY1114" fmla="*/ 817563 h 2007826"/>
              <a:gd name="connsiteX1115" fmla="*/ 11634930 w 12192000"/>
              <a:gd name="connsiteY1115" fmla="*/ 827947 h 2007826"/>
              <a:gd name="connsiteX1116" fmla="*/ 11601688 w 12192000"/>
              <a:gd name="connsiteY1116" fmla="*/ 817325 h 2007826"/>
              <a:gd name="connsiteX1117" fmla="*/ 11600925 w 12192000"/>
              <a:gd name="connsiteY1117" fmla="*/ 812943 h 2007826"/>
              <a:gd name="connsiteX1118" fmla="*/ 11610927 w 12192000"/>
              <a:gd name="connsiteY1118" fmla="*/ 814801 h 2007826"/>
              <a:gd name="connsiteX1119" fmla="*/ 11611070 w 12192000"/>
              <a:gd name="connsiteY1119" fmla="*/ 803703 h 2007826"/>
              <a:gd name="connsiteX1120" fmla="*/ 10882931 w 12192000"/>
              <a:gd name="connsiteY1120" fmla="*/ 801703 h 2007826"/>
              <a:gd name="connsiteX1121" fmla="*/ 10882931 w 12192000"/>
              <a:gd name="connsiteY1121" fmla="*/ 801703 h 2007826"/>
              <a:gd name="connsiteX1122" fmla="*/ 10898600 w 12192000"/>
              <a:gd name="connsiteY1122" fmla="*/ 800940 h 2007826"/>
              <a:gd name="connsiteX1123" fmla="*/ 10897409 w 12192000"/>
              <a:gd name="connsiteY1123" fmla="*/ 814277 h 2007826"/>
              <a:gd name="connsiteX1124" fmla="*/ 10898600 w 12192000"/>
              <a:gd name="connsiteY1124" fmla="*/ 800940 h 2007826"/>
              <a:gd name="connsiteX1125" fmla="*/ 795647 w 12192000"/>
              <a:gd name="connsiteY1125" fmla="*/ 800749 h 2007826"/>
              <a:gd name="connsiteX1126" fmla="*/ 795647 w 12192000"/>
              <a:gd name="connsiteY1126" fmla="*/ 800749 h 2007826"/>
              <a:gd name="connsiteX1127" fmla="*/ 11597734 w 12192000"/>
              <a:gd name="connsiteY1127" fmla="*/ 800416 h 2007826"/>
              <a:gd name="connsiteX1128" fmla="*/ 11604544 w 12192000"/>
              <a:gd name="connsiteY1128" fmla="*/ 808656 h 2007826"/>
              <a:gd name="connsiteX1129" fmla="*/ 11597734 w 12192000"/>
              <a:gd name="connsiteY1129" fmla="*/ 800416 h 2007826"/>
              <a:gd name="connsiteX1130" fmla="*/ 1523352 w 12192000"/>
              <a:gd name="connsiteY1130" fmla="*/ 799558 h 2007826"/>
              <a:gd name="connsiteX1131" fmla="*/ 1515352 w 12192000"/>
              <a:gd name="connsiteY1131" fmla="*/ 812085 h 2007826"/>
              <a:gd name="connsiteX1132" fmla="*/ 1523352 w 12192000"/>
              <a:gd name="connsiteY1132" fmla="*/ 799558 h 2007826"/>
              <a:gd name="connsiteX1133" fmla="*/ 809937 w 12192000"/>
              <a:gd name="connsiteY1133" fmla="*/ 796749 h 2007826"/>
              <a:gd name="connsiteX1134" fmla="*/ 809937 w 12192000"/>
              <a:gd name="connsiteY1134" fmla="*/ 796749 h 2007826"/>
              <a:gd name="connsiteX1135" fmla="*/ 1553023 w 12192000"/>
              <a:gd name="connsiteY1135" fmla="*/ 796558 h 2007826"/>
              <a:gd name="connsiteX1136" fmla="*/ 1553023 w 12192000"/>
              <a:gd name="connsiteY1136" fmla="*/ 796558 h 2007826"/>
              <a:gd name="connsiteX1137" fmla="*/ 1769412 w 12192000"/>
              <a:gd name="connsiteY1137" fmla="*/ 795428 h 2007826"/>
              <a:gd name="connsiteX1138" fmla="*/ 1762916 w 12192000"/>
              <a:gd name="connsiteY1138" fmla="*/ 796320 h 2007826"/>
              <a:gd name="connsiteX1139" fmla="*/ 1769298 w 12192000"/>
              <a:gd name="connsiteY1139" fmla="*/ 802036 h 2007826"/>
              <a:gd name="connsiteX1140" fmla="*/ 1769412 w 12192000"/>
              <a:gd name="connsiteY1140" fmla="*/ 795428 h 2007826"/>
              <a:gd name="connsiteX1141" fmla="*/ 11591258 w 12192000"/>
              <a:gd name="connsiteY1141" fmla="*/ 795415 h 2007826"/>
              <a:gd name="connsiteX1142" fmla="*/ 11590162 w 12192000"/>
              <a:gd name="connsiteY1142" fmla="*/ 813086 h 2007826"/>
              <a:gd name="connsiteX1143" fmla="*/ 11591258 w 12192000"/>
              <a:gd name="connsiteY1143" fmla="*/ 795415 h 2007826"/>
              <a:gd name="connsiteX1144" fmla="*/ 1537545 w 12192000"/>
              <a:gd name="connsiteY1144" fmla="*/ 794510 h 2007826"/>
              <a:gd name="connsiteX1145" fmla="*/ 1527734 w 12192000"/>
              <a:gd name="connsiteY1145" fmla="*/ 808989 h 2007826"/>
              <a:gd name="connsiteX1146" fmla="*/ 1537545 w 12192000"/>
              <a:gd name="connsiteY1146" fmla="*/ 794510 h 2007826"/>
              <a:gd name="connsiteX1147" fmla="*/ 10348865 w 12192000"/>
              <a:gd name="connsiteY1147" fmla="*/ 794320 h 2007826"/>
              <a:gd name="connsiteX1148" fmla="*/ 10348912 w 12192000"/>
              <a:gd name="connsiteY1148" fmla="*/ 803751 h 2007826"/>
              <a:gd name="connsiteX1149" fmla="*/ 10363009 w 12192000"/>
              <a:gd name="connsiteY1149" fmla="*/ 803846 h 2007826"/>
              <a:gd name="connsiteX1150" fmla="*/ 10363534 w 12192000"/>
              <a:gd name="connsiteY1150" fmla="*/ 807323 h 2007826"/>
              <a:gd name="connsiteX1151" fmla="*/ 10382298 w 12192000"/>
              <a:gd name="connsiteY1151" fmla="*/ 813134 h 2007826"/>
              <a:gd name="connsiteX1152" fmla="*/ 10383155 w 12192000"/>
              <a:gd name="connsiteY1152" fmla="*/ 802798 h 2007826"/>
              <a:gd name="connsiteX1153" fmla="*/ 10367724 w 12192000"/>
              <a:gd name="connsiteY1153" fmla="*/ 803941 h 2007826"/>
              <a:gd name="connsiteX1154" fmla="*/ 10348865 w 12192000"/>
              <a:gd name="connsiteY1154" fmla="*/ 794320 h 2007826"/>
              <a:gd name="connsiteX1155" fmla="*/ 10847461 w 12192000"/>
              <a:gd name="connsiteY1155" fmla="*/ 793923 h 2007826"/>
              <a:gd name="connsiteX1156" fmla="*/ 10841259 w 12192000"/>
              <a:gd name="connsiteY1156" fmla="*/ 794606 h 2007826"/>
              <a:gd name="connsiteX1157" fmla="*/ 10847461 w 12192000"/>
              <a:gd name="connsiteY1157" fmla="*/ 793923 h 2007826"/>
              <a:gd name="connsiteX1158" fmla="*/ 10320433 w 12192000"/>
              <a:gd name="connsiteY1158" fmla="*/ 791653 h 2007826"/>
              <a:gd name="connsiteX1159" fmla="*/ 10338245 w 12192000"/>
              <a:gd name="connsiteY1159" fmla="*/ 796225 h 2007826"/>
              <a:gd name="connsiteX1160" fmla="*/ 10320433 w 12192000"/>
              <a:gd name="connsiteY1160" fmla="*/ 791653 h 2007826"/>
              <a:gd name="connsiteX1161" fmla="*/ 10830734 w 12192000"/>
              <a:gd name="connsiteY1161" fmla="*/ 791034 h 2007826"/>
              <a:gd name="connsiteX1162" fmla="*/ 10830734 w 12192000"/>
              <a:gd name="connsiteY1162" fmla="*/ 791034 h 2007826"/>
              <a:gd name="connsiteX1163" fmla="*/ 11664076 w 12192000"/>
              <a:gd name="connsiteY1163" fmla="*/ 790604 h 2007826"/>
              <a:gd name="connsiteX1164" fmla="*/ 11664076 w 12192000"/>
              <a:gd name="connsiteY1164" fmla="*/ 790604 h 2007826"/>
              <a:gd name="connsiteX1165" fmla="*/ 841726 w 12192000"/>
              <a:gd name="connsiteY1165" fmla="*/ 789159 h 2007826"/>
              <a:gd name="connsiteX1166" fmla="*/ 835511 w 12192000"/>
              <a:gd name="connsiteY1166" fmla="*/ 789795 h 2007826"/>
              <a:gd name="connsiteX1167" fmla="*/ 841726 w 12192000"/>
              <a:gd name="connsiteY1167" fmla="*/ 789159 h 2007826"/>
              <a:gd name="connsiteX1168" fmla="*/ 1794374 w 12192000"/>
              <a:gd name="connsiteY1168" fmla="*/ 789100 h 2007826"/>
              <a:gd name="connsiteX1169" fmla="*/ 1788300 w 12192000"/>
              <a:gd name="connsiteY1169" fmla="*/ 790319 h 2007826"/>
              <a:gd name="connsiteX1170" fmla="*/ 1794374 w 12192000"/>
              <a:gd name="connsiteY1170" fmla="*/ 789100 h 2007826"/>
              <a:gd name="connsiteX1171" fmla="*/ 11232796 w 12192000"/>
              <a:gd name="connsiteY1171" fmla="*/ 789055 h 2007826"/>
              <a:gd name="connsiteX1172" fmla="*/ 11226594 w 12192000"/>
              <a:gd name="connsiteY1172" fmla="*/ 790033 h 2007826"/>
              <a:gd name="connsiteX1173" fmla="*/ 11232796 w 12192000"/>
              <a:gd name="connsiteY1173" fmla="*/ 789055 h 2007826"/>
              <a:gd name="connsiteX1174" fmla="*/ 10815351 w 12192000"/>
              <a:gd name="connsiteY1174" fmla="*/ 787223 h 2007826"/>
              <a:gd name="connsiteX1175" fmla="*/ 10815351 w 12192000"/>
              <a:gd name="connsiteY1175" fmla="*/ 787223 h 2007826"/>
              <a:gd name="connsiteX1176" fmla="*/ 10296620 w 12192000"/>
              <a:gd name="connsiteY1176" fmla="*/ 786318 h 2007826"/>
              <a:gd name="connsiteX1177" fmla="*/ 10296620 w 12192000"/>
              <a:gd name="connsiteY1177" fmla="*/ 786318 h 2007826"/>
              <a:gd name="connsiteX1178" fmla="*/ 11641448 w 12192000"/>
              <a:gd name="connsiteY1178" fmla="*/ 785949 h 2007826"/>
              <a:gd name="connsiteX1179" fmla="*/ 11641644 w 12192000"/>
              <a:gd name="connsiteY1179" fmla="*/ 792557 h 2007826"/>
              <a:gd name="connsiteX1180" fmla="*/ 11635073 w 12192000"/>
              <a:gd name="connsiteY1180" fmla="*/ 786841 h 2007826"/>
              <a:gd name="connsiteX1181" fmla="*/ 11641448 w 12192000"/>
              <a:gd name="connsiteY1181" fmla="*/ 785949 h 2007826"/>
              <a:gd name="connsiteX1182" fmla="*/ 11169919 w 12192000"/>
              <a:gd name="connsiteY1182" fmla="*/ 785937 h 2007826"/>
              <a:gd name="connsiteX1183" fmla="*/ 11162728 w 12192000"/>
              <a:gd name="connsiteY1183" fmla="*/ 800560 h 2007826"/>
              <a:gd name="connsiteX1184" fmla="*/ 11177731 w 12192000"/>
              <a:gd name="connsiteY1184" fmla="*/ 791176 h 2007826"/>
              <a:gd name="connsiteX1185" fmla="*/ 11177588 w 12192000"/>
              <a:gd name="connsiteY1185" fmla="*/ 802608 h 2007826"/>
              <a:gd name="connsiteX1186" fmla="*/ 11194304 w 12192000"/>
              <a:gd name="connsiteY1186" fmla="*/ 807180 h 2007826"/>
              <a:gd name="connsiteX1187" fmla="*/ 11230213 w 12192000"/>
              <a:gd name="connsiteY1187" fmla="*/ 810752 h 2007826"/>
              <a:gd name="connsiteX1188" fmla="*/ 11230070 w 12192000"/>
              <a:gd name="connsiteY1188" fmla="*/ 818373 h 2007826"/>
              <a:gd name="connsiteX1189" fmla="*/ 11239643 w 12192000"/>
              <a:gd name="connsiteY1189" fmla="*/ 818087 h 2007826"/>
              <a:gd name="connsiteX1190" fmla="*/ 11238405 w 12192000"/>
              <a:gd name="connsiteY1190" fmla="*/ 808752 h 2007826"/>
              <a:gd name="connsiteX1191" fmla="*/ 11243167 w 12192000"/>
              <a:gd name="connsiteY1191" fmla="*/ 808609 h 2007826"/>
              <a:gd name="connsiteX1192" fmla="*/ 11267266 w 12192000"/>
              <a:gd name="connsiteY1192" fmla="*/ 823755 h 2007826"/>
              <a:gd name="connsiteX1193" fmla="*/ 11267409 w 12192000"/>
              <a:gd name="connsiteY1193" fmla="*/ 817420 h 2007826"/>
              <a:gd name="connsiteX1194" fmla="*/ 11274790 w 12192000"/>
              <a:gd name="connsiteY1194" fmla="*/ 818373 h 2007826"/>
              <a:gd name="connsiteX1195" fmla="*/ 11267218 w 12192000"/>
              <a:gd name="connsiteY1195" fmla="*/ 828280 h 2007826"/>
              <a:gd name="connsiteX1196" fmla="*/ 11280506 w 12192000"/>
              <a:gd name="connsiteY1196" fmla="*/ 825565 h 2007826"/>
              <a:gd name="connsiteX1197" fmla="*/ 11302597 w 12192000"/>
              <a:gd name="connsiteY1197" fmla="*/ 835216 h 2007826"/>
              <a:gd name="connsiteX1198" fmla="*/ 11318590 w 12192000"/>
              <a:gd name="connsiteY1198" fmla="*/ 833015 h 2007826"/>
              <a:gd name="connsiteX1199" fmla="*/ 11319463 w 12192000"/>
              <a:gd name="connsiteY1199" fmla="*/ 833043 h 2007826"/>
              <a:gd name="connsiteX1200" fmla="*/ 11319324 w 12192000"/>
              <a:gd name="connsiteY1200" fmla="*/ 832914 h 2007826"/>
              <a:gd name="connsiteX1201" fmla="*/ 11325654 w 12192000"/>
              <a:gd name="connsiteY1201" fmla="*/ 832043 h 2007826"/>
              <a:gd name="connsiteX1202" fmla="*/ 11323130 w 12192000"/>
              <a:gd name="connsiteY1202" fmla="*/ 841902 h 2007826"/>
              <a:gd name="connsiteX1203" fmla="*/ 11334845 w 12192000"/>
              <a:gd name="connsiteY1203" fmla="*/ 841902 h 2007826"/>
              <a:gd name="connsiteX1204" fmla="*/ 11332893 w 12192000"/>
              <a:gd name="connsiteY1204" fmla="*/ 832281 h 2007826"/>
              <a:gd name="connsiteX1205" fmla="*/ 11340608 w 12192000"/>
              <a:gd name="connsiteY1205" fmla="*/ 846189 h 2007826"/>
              <a:gd name="connsiteX1206" fmla="*/ 11366231 w 12192000"/>
              <a:gd name="connsiteY1206" fmla="*/ 835424 h 2007826"/>
              <a:gd name="connsiteX1207" fmla="*/ 11349799 w 12192000"/>
              <a:gd name="connsiteY1207" fmla="*/ 840997 h 2007826"/>
              <a:gd name="connsiteX1208" fmla="*/ 11353562 w 12192000"/>
              <a:gd name="connsiteY1208" fmla="*/ 833662 h 2007826"/>
              <a:gd name="connsiteX1209" fmla="*/ 11307842 w 12192000"/>
              <a:gd name="connsiteY1209" fmla="*/ 822279 h 2007826"/>
              <a:gd name="connsiteX1210" fmla="*/ 11319324 w 12192000"/>
              <a:gd name="connsiteY1210" fmla="*/ 832914 h 2007826"/>
              <a:gd name="connsiteX1211" fmla="*/ 11318590 w 12192000"/>
              <a:gd name="connsiteY1211" fmla="*/ 833015 h 2007826"/>
              <a:gd name="connsiteX1212" fmla="*/ 11311658 w 12192000"/>
              <a:gd name="connsiteY1212" fmla="*/ 832795 h 2007826"/>
              <a:gd name="connsiteX1213" fmla="*/ 11290602 w 12192000"/>
              <a:gd name="connsiteY1213" fmla="*/ 827851 h 2007826"/>
              <a:gd name="connsiteX1214" fmla="*/ 11296459 w 12192000"/>
              <a:gd name="connsiteY1214" fmla="*/ 819802 h 2007826"/>
              <a:gd name="connsiteX1215" fmla="*/ 11279791 w 12192000"/>
              <a:gd name="connsiteY1215" fmla="*/ 814372 h 2007826"/>
              <a:gd name="connsiteX1216" fmla="*/ 11252645 w 12192000"/>
              <a:gd name="connsiteY1216" fmla="*/ 819897 h 2007826"/>
              <a:gd name="connsiteX1217" fmla="*/ 11257502 w 12192000"/>
              <a:gd name="connsiteY1217" fmla="*/ 812181 h 2007826"/>
              <a:gd name="connsiteX1218" fmla="*/ 11197876 w 12192000"/>
              <a:gd name="connsiteY1218" fmla="*/ 804703 h 2007826"/>
              <a:gd name="connsiteX1219" fmla="*/ 11201829 w 12192000"/>
              <a:gd name="connsiteY1219" fmla="*/ 794225 h 2007826"/>
              <a:gd name="connsiteX1220" fmla="*/ 11185731 w 12192000"/>
              <a:gd name="connsiteY1220" fmla="*/ 792367 h 2007826"/>
              <a:gd name="connsiteX1221" fmla="*/ 11169919 w 12192000"/>
              <a:gd name="connsiteY1221" fmla="*/ 785937 h 2007826"/>
              <a:gd name="connsiteX1222" fmla="*/ 10801827 w 12192000"/>
              <a:gd name="connsiteY1222" fmla="*/ 784937 h 2007826"/>
              <a:gd name="connsiteX1223" fmla="*/ 10801827 w 12192000"/>
              <a:gd name="connsiteY1223" fmla="*/ 784937 h 2007826"/>
              <a:gd name="connsiteX1224" fmla="*/ 11544300 w 12192000"/>
              <a:gd name="connsiteY1224" fmla="*/ 784746 h 2007826"/>
              <a:gd name="connsiteX1225" fmla="*/ 11550444 w 12192000"/>
              <a:gd name="connsiteY1225" fmla="*/ 784746 h 2007826"/>
              <a:gd name="connsiteX1226" fmla="*/ 11548729 w 12192000"/>
              <a:gd name="connsiteY1226" fmla="*/ 799035 h 2007826"/>
              <a:gd name="connsiteX1227" fmla="*/ 11557397 w 12192000"/>
              <a:gd name="connsiteY1227" fmla="*/ 799035 h 2007826"/>
              <a:gd name="connsiteX1228" fmla="*/ 11561445 w 12192000"/>
              <a:gd name="connsiteY1228" fmla="*/ 785127 h 2007826"/>
              <a:gd name="connsiteX1229" fmla="*/ 11573399 w 12192000"/>
              <a:gd name="connsiteY1229" fmla="*/ 806846 h 2007826"/>
              <a:gd name="connsiteX1230" fmla="*/ 11570541 w 12192000"/>
              <a:gd name="connsiteY1230" fmla="*/ 795177 h 2007826"/>
              <a:gd name="connsiteX1231" fmla="*/ 11576494 w 12192000"/>
              <a:gd name="connsiteY1231" fmla="*/ 790176 h 2007826"/>
              <a:gd name="connsiteX1232" fmla="*/ 11577780 w 12192000"/>
              <a:gd name="connsiteY1232" fmla="*/ 809275 h 2007826"/>
              <a:gd name="connsiteX1233" fmla="*/ 11544014 w 12192000"/>
              <a:gd name="connsiteY1233" fmla="*/ 802893 h 2007826"/>
              <a:gd name="connsiteX1234" fmla="*/ 11544300 w 12192000"/>
              <a:gd name="connsiteY1234" fmla="*/ 784746 h 2007826"/>
              <a:gd name="connsiteX1235" fmla="*/ 10793762 w 12192000"/>
              <a:gd name="connsiteY1235" fmla="*/ 784371 h 2007826"/>
              <a:gd name="connsiteX1236" fmla="*/ 10787635 w 12192000"/>
              <a:gd name="connsiteY1236" fmla="*/ 785127 h 2007826"/>
              <a:gd name="connsiteX1237" fmla="*/ 10793762 w 12192000"/>
              <a:gd name="connsiteY1237" fmla="*/ 784371 h 2007826"/>
              <a:gd name="connsiteX1238" fmla="*/ 11218773 w 12192000"/>
              <a:gd name="connsiteY1238" fmla="*/ 784325 h 2007826"/>
              <a:gd name="connsiteX1239" fmla="*/ 11212592 w 12192000"/>
              <a:gd name="connsiteY1239" fmla="*/ 785175 h 2007826"/>
              <a:gd name="connsiteX1240" fmla="*/ 11218773 w 12192000"/>
              <a:gd name="connsiteY1240" fmla="*/ 784325 h 2007826"/>
              <a:gd name="connsiteX1241" fmla="*/ 11621072 w 12192000"/>
              <a:gd name="connsiteY1241" fmla="*/ 780840 h 2007826"/>
              <a:gd name="connsiteX1242" fmla="*/ 11621072 w 12192000"/>
              <a:gd name="connsiteY1242" fmla="*/ 780840 h 2007826"/>
              <a:gd name="connsiteX1243" fmla="*/ 11531727 w 12192000"/>
              <a:gd name="connsiteY1243" fmla="*/ 780745 h 2007826"/>
              <a:gd name="connsiteX1244" fmla="*/ 11538156 w 12192000"/>
              <a:gd name="connsiteY1244" fmla="*/ 796463 h 2007826"/>
              <a:gd name="connsiteX1245" fmla="*/ 11531727 w 12192000"/>
              <a:gd name="connsiteY1245" fmla="*/ 780745 h 2007826"/>
              <a:gd name="connsiteX1246" fmla="*/ 2069981 w 12192000"/>
              <a:gd name="connsiteY1246" fmla="*/ 779940 h 2007826"/>
              <a:gd name="connsiteX1247" fmla="*/ 2063667 w 12192000"/>
              <a:gd name="connsiteY1247" fmla="*/ 780603 h 2007826"/>
              <a:gd name="connsiteX1248" fmla="*/ 2069981 w 12192000"/>
              <a:gd name="connsiteY1248" fmla="*/ 779940 h 2007826"/>
              <a:gd name="connsiteX1249" fmla="*/ 10780214 w 12192000"/>
              <a:gd name="connsiteY1249" fmla="*/ 779557 h 2007826"/>
              <a:gd name="connsiteX1250" fmla="*/ 10773966 w 12192000"/>
              <a:gd name="connsiteY1250" fmla="*/ 780507 h 2007826"/>
              <a:gd name="connsiteX1251" fmla="*/ 10780214 w 12192000"/>
              <a:gd name="connsiteY1251" fmla="*/ 779557 h 2007826"/>
              <a:gd name="connsiteX1252" fmla="*/ 10244281 w 12192000"/>
              <a:gd name="connsiteY1252" fmla="*/ 776745 h 2007826"/>
              <a:gd name="connsiteX1253" fmla="*/ 10244281 w 12192000"/>
              <a:gd name="connsiteY1253" fmla="*/ 776745 h 2007826"/>
              <a:gd name="connsiteX1254" fmla="*/ 10611612 w 12192000"/>
              <a:gd name="connsiteY1254" fmla="*/ 776268 h 2007826"/>
              <a:gd name="connsiteX1255" fmla="*/ 10611612 w 12192000"/>
              <a:gd name="connsiteY1255" fmla="*/ 776268 h 2007826"/>
              <a:gd name="connsiteX1256" fmla="*/ 955859 w 12192000"/>
              <a:gd name="connsiteY1256" fmla="*/ 774410 h 2007826"/>
              <a:gd name="connsiteX1257" fmla="*/ 948096 w 12192000"/>
              <a:gd name="connsiteY1257" fmla="*/ 802416 h 2007826"/>
              <a:gd name="connsiteX1258" fmla="*/ 939286 w 12192000"/>
              <a:gd name="connsiteY1258" fmla="*/ 793795 h 2007826"/>
              <a:gd name="connsiteX1259" fmla="*/ 936190 w 12192000"/>
              <a:gd name="connsiteY1259" fmla="*/ 807227 h 2007826"/>
              <a:gd name="connsiteX1260" fmla="*/ 924379 w 12192000"/>
              <a:gd name="connsiteY1260" fmla="*/ 799035 h 2007826"/>
              <a:gd name="connsiteX1261" fmla="*/ 923046 w 12192000"/>
              <a:gd name="connsiteY1261" fmla="*/ 813514 h 2007826"/>
              <a:gd name="connsiteX1262" fmla="*/ 945048 w 12192000"/>
              <a:gd name="connsiteY1262" fmla="*/ 805274 h 2007826"/>
              <a:gd name="connsiteX1263" fmla="*/ 962527 w 12192000"/>
              <a:gd name="connsiteY1263" fmla="*/ 807322 h 2007826"/>
              <a:gd name="connsiteX1264" fmla="*/ 907378 w 12192000"/>
              <a:gd name="connsiteY1264" fmla="*/ 824516 h 2007826"/>
              <a:gd name="connsiteX1265" fmla="*/ 862753 w 12192000"/>
              <a:gd name="connsiteY1265" fmla="*/ 839329 h 2007826"/>
              <a:gd name="connsiteX1266" fmla="*/ 859753 w 12192000"/>
              <a:gd name="connsiteY1266" fmla="*/ 819849 h 2007826"/>
              <a:gd name="connsiteX1267" fmla="*/ 855848 w 12192000"/>
              <a:gd name="connsiteY1267" fmla="*/ 831089 h 2007826"/>
              <a:gd name="connsiteX1268" fmla="*/ 842989 w 12192000"/>
              <a:gd name="connsiteY1268" fmla="*/ 823278 h 2007826"/>
              <a:gd name="connsiteX1269" fmla="*/ 850133 w 12192000"/>
              <a:gd name="connsiteY1269" fmla="*/ 842282 h 2007826"/>
              <a:gd name="connsiteX1270" fmla="*/ 791411 w 12192000"/>
              <a:gd name="connsiteY1270" fmla="*/ 857714 h 2007826"/>
              <a:gd name="connsiteX1271" fmla="*/ 781219 w 12192000"/>
              <a:gd name="connsiteY1271" fmla="*/ 862620 h 2007826"/>
              <a:gd name="connsiteX1272" fmla="*/ 776409 w 12192000"/>
              <a:gd name="connsiteY1272" fmla="*/ 856285 h 2007826"/>
              <a:gd name="connsiteX1273" fmla="*/ 779457 w 12192000"/>
              <a:gd name="connsiteY1273" fmla="*/ 852046 h 2007826"/>
              <a:gd name="connsiteX1274" fmla="*/ 779505 w 12192000"/>
              <a:gd name="connsiteY1274" fmla="*/ 848712 h 2007826"/>
              <a:gd name="connsiteX1275" fmla="*/ 772790 w 12192000"/>
              <a:gd name="connsiteY1275" fmla="*/ 844568 h 2007826"/>
              <a:gd name="connsiteX1276" fmla="*/ 771313 w 12192000"/>
              <a:gd name="connsiteY1276" fmla="*/ 853618 h 2007826"/>
              <a:gd name="connsiteX1277" fmla="*/ 759121 w 12192000"/>
              <a:gd name="connsiteY1277" fmla="*/ 850856 h 2007826"/>
              <a:gd name="connsiteX1278" fmla="*/ 759075 w 12192000"/>
              <a:gd name="connsiteY1278" fmla="*/ 860286 h 2007826"/>
              <a:gd name="connsiteX1279" fmla="*/ 746883 w 12192000"/>
              <a:gd name="connsiteY1279" fmla="*/ 854618 h 2007826"/>
              <a:gd name="connsiteX1280" fmla="*/ 746359 w 12192000"/>
              <a:gd name="connsiteY1280" fmla="*/ 864954 h 2007826"/>
              <a:gd name="connsiteX1281" fmla="*/ 759836 w 12192000"/>
              <a:gd name="connsiteY1281" fmla="*/ 861810 h 2007826"/>
              <a:gd name="connsiteX1282" fmla="*/ 747025 w 12192000"/>
              <a:gd name="connsiteY1282" fmla="*/ 873861 h 2007826"/>
              <a:gd name="connsiteX1283" fmla="*/ 717070 w 12192000"/>
              <a:gd name="connsiteY1283" fmla="*/ 879862 h 2007826"/>
              <a:gd name="connsiteX1284" fmla="*/ 734166 w 12192000"/>
              <a:gd name="connsiteY1284" fmla="*/ 863287 h 2007826"/>
              <a:gd name="connsiteX1285" fmla="*/ 735262 w 12192000"/>
              <a:gd name="connsiteY1285" fmla="*/ 871622 h 2007826"/>
              <a:gd name="connsiteX1286" fmla="*/ 743216 w 12192000"/>
              <a:gd name="connsiteY1286" fmla="*/ 863811 h 2007826"/>
              <a:gd name="connsiteX1287" fmla="*/ 737691 w 12192000"/>
              <a:gd name="connsiteY1287" fmla="*/ 859000 h 2007826"/>
              <a:gd name="connsiteX1288" fmla="*/ 718974 w 12192000"/>
              <a:gd name="connsiteY1288" fmla="*/ 862668 h 2007826"/>
              <a:gd name="connsiteX1289" fmla="*/ 718260 w 12192000"/>
              <a:gd name="connsiteY1289" fmla="*/ 877433 h 2007826"/>
              <a:gd name="connsiteX1290" fmla="*/ 708307 w 12192000"/>
              <a:gd name="connsiteY1290" fmla="*/ 866288 h 2007826"/>
              <a:gd name="connsiteX1291" fmla="*/ 692781 w 12192000"/>
              <a:gd name="connsiteY1291" fmla="*/ 872337 h 2007826"/>
              <a:gd name="connsiteX1292" fmla="*/ 678398 w 12192000"/>
              <a:gd name="connsiteY1292" fmla="*/ 876909 h 2007826"/>
              <a:gd name="connsiteX1293" fmla="*/ 659300 w 12192000"/>
              <a:gd name="connsiteY1293" fmla="*/ 884625 h 2007826"/>
              <a:gd name="connsiteX1294" fmla="*/ 655157 w 12192000"/>
              <a:gd name="connsiteY1294" fmla="*/ 879910 h 2007826"/>
              <a:gd name="connsiteX1295" fmla="*/ 645299 w 12192000"/>
              <a:gd name="connsiteY1295" fmla="*/ 889674 h 2007826"/>
              <a:gd name="connsiteX1296" fmla="*/ 626106 w 12192000"/>
              <a:gd name="connsiteY1296" fmla="*/ 891627 h 2007826"/>
              <a:gd name="connsiteX1297" fmla="*/ 564147 w 12192000"/>
              <a:gd name="connsiteY1297" fmla="*/ 914298 h 2007826"/>
              <a:gd name="connsiteX1298" fmla="*/ 551669 w 12192000"/>
              <a:gd name="connsiteY1298" fmla="*/ 913250 h 2007826"/>
              <a:gd name="connsiteX1299" fmla="*/ 555574 w 12192000"/>
              <a:gd name="connsiteY1299" fmla="*/ 929063 h 2007826"/>
              <a:gd name="connsiteX1300" fmla="*/ 564575 w 12192000"/>
              <a:gd name="connsiteY1300" fmla="*/ 915870 h 2007826"/>
              <a:gd name="connsiteX1301" fmla="*/ 566195 w 12192000"/>
              <a:gd name="connsiteY1301" fmla="*/ 924967 h 2007826"/>
              <a:gd name="connsiteX1302" fmla="*/ 578815 w 12192000"/>
              <a:gd name="connsiteY1302" fmla="*/ 912917 h 2007826"/>
              <a:gd name="connsiteX1303" fmla="*/ 585197 w 12192000"/>
              <a:gd name="connsiteY1303" fmla="*/ 919014 h 2007826"/>
              <a:gd name="connsiteX1304" fmla="*/ 586768 w 12192000"/>
              <a:gd name="connsiteY1304" fmla="*/ 913536 h 2007826"/>
              <a:gd name="connsiteX1305" fmla="*/ 590578 w 12192000"/>
              <a:gd name="connsiteY1305" fmla="*/ 913203 h 2007826"/>
              <a:gd name="connsiteX1306" fmla="*/ 590673 w 12192000"/>
              <a:gd name="connsiteY1306" fmla="*/ 907011 h 2007826"/>
              <a:gd name="connsiteX1307" fmla="*/ 596436 w 12192000"/>
              <a:gd name="connsiteY1307" fmla="*/ 912965 h 2007826"/>
              <a:gd name="connsiteX1308" fmla="*/ 607246 w 12192000"/>
              <a:gd name="connsiteY1308" fmla="*/ 906344 h 2007826"/>
              <a:gd name="connsiteX1309" fmla="*/ 600055 w 12192000"/>
              <a:gd name="connsiteY1309" fmla="*/ 917442 h 2007826"/>
              <a:gd name="connsiteX1310" fmla="*/ 575386 w 12192000"/>
              <a:gd name="connsiteY1310" fmla="*/ 925777 h 2007826"/>
              <a:gd name="connsiteX1311" fmla="*/ 522713 w 12192000"/>
              <a:gd name="connsiteY1311" fmla="*/ 940637 h 2007826"/>
              <a:gd name="connsiteX1312" fmla="*/ 495376 w 12192000"/>
              <a:gd name="connsiteY1312" fmla="*/ 947163 h 2007826"/>
              <a:gd name="connsiteX1313" fmla="*/ 468801 w 12192000"/>
              <a:gd name="connsiteY1313" fmla="*/ 957784 h 2007826"/>
              <a:gd name="connsiteX1314" fmla="*/ 480422 w 12192000"/>
              <a:gd name="connsiteY1314" fmla="*/ 945734 h 2007826"/>
              <a:gd name="connsiteX1315" fmla="*/ 479279 w 12192000"/>
              <a:gd name="connsiteY1315" fmla="*/ 940066 h 2007826"/>
              <a:gd name="connsiteX1316" fmla="*/ 496710 w 12192000"/>
              <a:gd name="connsiteY1316" fmla="*/ 940780 h 2007826"/>
              <a:gd name="connsiteX1317" fmla="*/ 489613 w 12192000"/>
              <a:gd name="connsiteY1317" fmla="*/ 933731 h 2007826"/>
              <a:gd name="connsiteX1318" fmla="*/ 465277 w 12192000"/>
              <a:gd name="connsiteY1318" fmla="*/ 947972 h 2007826"/>
              <a:gd name="connsiteX1319" fmla="*/ 460848 w 12192000"/>
              <a:gd name="connsiteY1319" fmla="*/ 942876 h 2007826"/>
              <a:gd name="connsiteX1320" fmla="*/ 431417 w 12192000"/>
              <a:gd name="connsiteY1320" fmla="*/ 954402 h 2007826"/>
              <a:gd name="connsiteX1321" fmla="*/ 416415 w 12192000"/>
              <a:gd name="connsiteY1321" fmla="*/ 960975 h 2007826"/>
              <a:gd name="connsiteX1322" fmla="*/ 413557 w 12192000"/>
              <a:gd name="connsiteY1322" fmla="*/ 956308 h 2007826"/>
              <a:gd name="connsiteX1323" fmla="*/ 396936 w 12192000"/>
              <a:gd name="connsiteY1323" fmla="*/ 967453 h 2007826"/>
              <a:gd name="connsiteX1324" fmla="*/ 394174 w 12192000"/>
              <a:gd name="connsiteY1324" fmla="*/ 970549 h 2007826"/>
              <a:gd name="connsiteX1325" fmla="*/ 375886 w 12192000"/>
              <a:gd name="connsiteY1325" fmla="*/ 976741 h 2007826"/>
              <a:gd name="connsiteX1326" fmla="*/ 382220 w 12192000"/>
              <a:gd name="connsiteY1326" fmla="*/ 952116 h 2007826"/>
              <a:gd name="connsiteX1327" fmla="*/ 390459 w 12192000"/>
              <a:gd name="connsiteY1327" fmla="*/ 945686 h 2007826"/>
              <a:gd name="connsiteX1328" fmla="*/ 390745 w 12192000"/>
              <a:gd name="connsiteY1328" fmla="*/ 951449 h 2007826"/>
              <a:gd name="connsiteX1329" fmla="*/ 385887 w 12192000"/>
              <a:gd name="connsiteY1329" fmla="*/ 951449 h 2007826"/>
              <a:gd name="connsiteX1330" fmla="*/ 385697 w 12192000"/>
              <a:gd name="connsiteY1330" fmla="*/ 963785 h 2007826"/>
              <a:gd name="connsiteX1331" fmla="*/ 403461 w 12192000"/>
              <a:gd name="connsiteY1331" fmla="*/ 954307 h 2007826"/>
              <a:gd name="connsiteX1332" fmla="*/ 425273 w 12192000"/>
              <a:gd name="connsiteY1332" fmla="*/ 943638 h 2007826"/>
              <a:gd name="connsiteX1333" fmla="*/ 434465 w 12192000"/>
              <a:gd name="connsiteY1333" fmla="*/ 930349 h 2007826"/>
              <a:gd name="connsiteX1334" fmla="*/ 433560 w 12192000"/>
              <a:gd name="connsiteY1334" fmla="*/ 948544 h 2007826"/>
              <a:gd name="connsiteX1335" fmla="*/ 437227 w 12192000"/>
              <a:gd name="connsiteY1335" fmla="*/ 933541 h 2007826"/>
              <a:gd name="connsiteX1336" fmla="*/ 447703 w 12192000"/>
              <a:gd name="connsiteY1336" fmla="*/ 926634 h 2007826"/>
              <a:gd name="connsiteX1337" fmla="*/ 447800 w 12192000"/>
              <a:gd name="connsiteY1337" fmla="*/ 941304 h 2007826"/>
              <a:gd name="connsiteX1338" fmla="*/ 452372 w 12192000"/>
              <a:gd name="connsiteY1338" fmla="*/ 927777 h 2007826"/>
              <a:gd name="connsiteX1339" fmla="*/ 478469 w 12192000"/>
              <a:gd name="connsiteY1339" fmla="*/ 918585 h 2007826"/>
              <a:gd name="connsiteX1340" fmla="*/ 466849 w 12192000"/>
              <a:gd name="connsiteY1340" fmla="*/ 932255 h 2007826"/>
              <a:gd name="connsiteX1341" fmla="*/ 498662 w 12192000"/>
              <a:gd name="connsiteY1341" fmla="*/ 920824 h 2007826"/>
              <a:gd name="connsiteX1342" fmla="*/ 478469 w 12192000"/>
              <a:gd name="connsiteY1342" fmla="*/ 924967 h 2007826"/>
              <a:gd name="connsiteX1343" fmla="*/ 504806 w 12192000"/>
              <a:gd name="connsiteY1343" fmla="*/ 913489 h 2007826"/>
              <a:gd name="connsiteX1344" fmla="*/ 506139 w 12192000"/>
              <a:gd name="connsiteY1344" fmla="*/ 921109 h 2007826"/>
              <a:gd name="connsiteX1345" fmla="*/ 524332 w 12192000"/>
              <a:gd name="connsiteY1345" fmla="*/ 915108 h 2007826"/>
              <a:gd name="connsiteX1346" fmla="*/ 509568 w 12192000"/>
              <a:gd name="connsiteY1346" fmla="*/ 913108 h 2007826"/>
              <a:gd name="connsiteX1347" fmla="*/ 521713 w 12192000"/>
              <a:gd name="connsiteY1347" fmla="*/ 905868 h 2007826"/>
              <a:gd name="connsiteX1348" fmla="*/ 535953 w 12192000"/>
              <a:gd name="connsiteY1348" fmla="*/ 902105 h 2007826"/>
              <a:gd name="connsiteX1349" fmla="*/ 550193 w 12192000"/>
              <a:gd name="connsiteY1349" fmla="*/ 897104 h 2007826"/>
              <a:gd name="connsiteX1350" fmla="*/ 577720 w 12192000"/>
              <a:gd name="connsiteY1350" fmla="*/ 888912 h 2007826"/>
              <a:gd name="connsiteX1351" fmla="*/ 570814 w 12192000"/>
              <a:gd name="connsiteY1351" fmla="*/ 897866 h 2007826"/>
              <a:gd name="connsiteX1352" fmla="*/ 585911 w 12192000"/>
              <a:gd name="connsiteY1352" fmla="*/ 897961 h 2007826"/>
              <a:gd name="connsiteX1353" fmla="*/ 586665 w 12192000"/>
              <a:gd name="connsiteY1353" fmla="*/ 895380 h 2007826"/>
              <a:gd name="connsiteX1354" fmla="*/ 613104 w 12192000"/>
              <a:gd name="connsiteY1354" fmla="*/ 876099 h 2007826"/>
              <a:gd name="connsiteX1355" fmla="*/ 614866 w 12192000"/>
              <a:gd name="connsiteY1355" fmla="*/ 884720 h 2007826"/>
              <a:gd name="connsiteX1356" fmla="*/ 605818 w 12192000"/>
              <a:gd name="connsiteY1356" fmla="*/ 883625 h 2007826"/>
              <a:gd name="connsiteX1357" fmla="*/ 607866 w 12192000"/>
              <a:gd name="connsiteY1357" fmla="*/ 891436 h 2007826"/>
              <a:gd name="connsiteX1358" fmla="*/ 619867 w 12192000"/>
              <a:gd name="connsiteY1358" fmla="*/ 876195 h 2007826"/>
              <a:gd name="connsiteX1359" fmla="*/ 630440 w 12192000"/>
              <a:gd name="connsiteY1359" fmla="*/ 869145 h 2007826"/>
              <a:gd name="connsiteX1360" fmla="*/ 624248 w 12192000"/>
              <a:gd name="connsiteY1360" fmla="*/ 886530 h 2007826"/>
              <a:gd name="connsiteX1361" fmla="*/ 642489 w 12192000"/>
              <a:gd name="connsiteY1361" fmla="*/ 867478 h 2007826"/>
              <a:gd name="connsiteX1362" fmla="*/ 637726 w 12192000"/>
              <a:gd name="connsiteY1362" fmla="*/ 880100 h 2007826"/>
              <a:gd name="connsiteX1363" fmla="*/ 646680 w 12192000"/>
              <a:gd name="connsiteY1363" fmla="*/ 880005 h 2007826"/>
              <a:gd name="connsiteX1364" fmla="*/ 656062 w 12192000"/>
              <a:gd name="connsiteY1364" fmla="*/ 859000 h 2007826"/>
              <a:gd name="connsiteX1365" fmla="*/ 656348 w 12192000"/>
              <a:gd name="connsiteY1365" fmla="*/ 869241 h 2007826"/>
              <a:gd name="connsiteX1366" fmla="*/ 654728 w 12192000"/>
              <a:gd name="connsiteY1366" fmla="*/ 872194 h 2007826"/>
              <a:gd name="connsiteX1367" fmla="*/ 653347 w 12192000"/>
              <a:gd name="connsiteY1367" fmla="*/ 876052 h 2007826"/>
              <a:gd name="connsiteX1368" fmla="*/ 667492 w 12192000"/>
              <a:gd name="connsiteY1368" fmla="*/ 856428 h 2007826"/>
              <a:gd name="connsiteX1369" fmla="*/ 673588 w 12192000"/>
              <a:gd name="connsiteY1369" fmla="*/ 860429 h 2007826"/>
              <a:gd name="connsiteX1370" fmla="*/ 688495 w 12192000"/>
              <a:gd name="connsiteY1370" fmla="*/ 853999 h 2007826"/>
              <a:gd name="connsiteX1371" fmla="*/ 702830 w 12192000"/>
              <a:gd name="connsiteY1371" fmla="*/ 850094 h 2007826"/>
              <a:gd name="connsiteX1372" fmla="*/ 721546 w 12192000"/>
              <a:gd name="connsiteY1372" fmla="*/ 842901 h 2007826"/>
              <a:gd name="connsiteX1373" fmla="*/ 731071 w 12192000"/>
              <a:gd name="connsiteY1373" fmla="*/ 840853 h 2007826"/>
              <a:gd name="connsiteX1374" fmla="*/ 754025 w 12192000"/>
              <a:gd name="connsiteY1374" fmla="*/ 832709 h 2007826"/>
              <a:gd name="connsiteX1375" fmla="*/ 749787 w 12192000"/>
              <a:gd name="connsiteY1375" fmla="*/ 848617 h 2007826"/>
              <a:gd name="connsiteX1376" fmla="*/ 757931 w 12192000"/>
              <a:gd name="connsiteY1376" fmla="*/ 832804 h 2007826"/>
              <a:gd name="connsiteX1377" fmla="*/ 802460 w 12192000"/>
              <a:gd name="connsiteY1377" fmla="*/ 819706 h 2007826"/>
              <a:gd name="connsiteX1378" fmla="*/ 816890 w 12192000"/>
              <a:gd name="connsiteY1378" fmla="*/ 814990 h 2007826"/>
              <a:gd name="connsiteX1379" fmla="*/ 831178 w 12192000"/>
              <a:gd name="connsiteY1379" fmla="*/ 809656 h 2007826"/>
              <a:gd name="connsiteX1380" fmla="*/ 840513 w 12192000"/>
              <a:gd name="connsiteY1380" fmla="*/ 807370 h 2007826"/>
              <a:gd name="connsiteX1381" fmla="*/ 862849 w 12192000"/>
              <a:gd name="connsiteY1381" fmla="*/ 800321 h 2007826"/>
              <a:gd name="connsiteX1382" fmla="*/ 863658 w 12192000"/>
              <a:gd name="connsiteY1382" fmla="*/ 809561 h 2007826"/>
              <a:gd name="connsiteX1383" fmla="*/ 865087 w 12192000"/>
              <a:gd name="connsiteY1383" fmla="*/ 799797 h 2007826"/>
              <a:gd name="connsiteX1384" fmla="*/ 907329 w 12192000"/>
              <a:gd name="connsiteY1384" fmla="*/ 788080 h 2007826"/>
              <a:gd name="connsiteX1385" fmla="*/ 921665 w 12192000"/>
              <a:gd name="connsiteY1385" fmla="*/ 783079 h 2007826"/>
              <a:gd name="connsiteX1386" fmla="*/ 955859 w 12192000"/>
              <a:gd name="connsiteY1386" fmla="*/ 774410 h 2007826"/>
              <a:gd name="connsiteX1387" fmla="*/ 10259806 w 12192000"/>
              <a:gd name="connsiteY1387" fmla="*/ 774268 h 2007826"/>
              <a:gd name="connsiteX1388" fmla="*/ 10262997 w 12192000"/>
              <a:gd name="connsiteY1388" fmla="*/ 790986 h 2007826"/>
              <a:gd name="connsiteX1389" fmla="*/ 10263283 w 12192000"/>
              <a:gd name="connsiteY1389" fmla="*/ 780936 h 2007826"/>
              <a:gd name="connsiteX1390" fmla="*/ 10267950 w 12192000"/>
              <a:gd name="connsiteY1390" fmla="*/ 780841 h 2007826"/>
              <a:gd name="connsiteX1391" fmla="*/ 10267807 w 12192000"/>
              <a:gd name="connsiteY1391" fmla="*/ 788271 h 2007826"/>
              <a:gd name="connsiteX1392" fmla="*/ 10287048 w 12192000"/>
              <a:gd name="connsiteY1392" fmla="*/ 794129 h 2007826"/>
              <a:gd name="connsiteX1393" fmla="*/ 10289381 w 12192000"/>
              <a:gd name="connsiteY1393" fmla="*/ 781555 h 2007826"/>
              <a:gd name="connsiteX1394" fmla="*/ 10259806 w 12192000"/>
              <a:gd name="connsiteY1394" fmla="*/ 774268 h 2007826"/>
              <a:gd name="connsiteX1395" fmla="*/ 11601878 w 12192000"/>
              <a:gd name="connsiteY1395" fmla="*/ 771838 h 2007826"/>
              <a:gd name="connsiteX1396" fmla="*/ 11609212 w 12192000"/>
              <a:gd name="connsiteY1396" fmla="*/ 776934 h 2007826"/>
              <a:gd name="connsiteX1397" fmla="*/ 11595830 w 12192000"/>
              <a:gd name="connsiteY1397" fmla="*/ 775601 h 2007826"/>
              <a:gd name="connsiteX1398" fmla="*/ 11601878 w 12192000"/>
              <a:gd name="connsiteY1398" fmla="*/ 771838 h 2007826"/>
              <a:gd name="connsiteX1399" fmla="*/ 1624291 w 12192000"/>
              <a:gd name="connsiteY1399" fmla="*/ 771213 h 2007826"/>
              <a:gd name="connsiteX1400" fmla="*/ 1637512 w 12192000"/>
              <a:gd name="connsiteY1400" fmla="*/ 771362 h 2007826"/>
              <a:gd name="connsiteX1401" fmla="*/ 1635559 w 12192000"/>
              <a:gd name="connsiteY1401" fmla="*/ 785222 h 2007826"/>
              <a:gd name="connsiteX1402" fmla="*/ 1628368 w 12192000"/>
              <a:gd name="connsiteY1402" fmla="*/ 772076 h 2007826"/>
              <a:gd name="connsiteX1403" fmla="*/ 1620986 w 12192000"/>
              <a:gd name="connsiteY1403" fmla="*/ 785650 h 2007826"/>
              <a:gd name="connsiteX1404" fmla="*/ 1607222 w 12192000"/>
              <a:gd name="connsiteY1404" fmla="*/ 790699 h 2007826"/>
              <a:gd name="connsiteX1405" fmla="*/ 1600364 w 12192000"/>
              <a:gd name="connsiteY1405" fmla="*/ 782126 h 2007826"/>
              <a:gd name="connsiteX1406" fmla="*/ 1591983 w 12192000"/>
              <a:gd name="connsiteY1406" fmla="*/ 796272 h 2007826"/>
              <a:gd name="connsiteX1407" fmla="*/ 1590316 w 12192000"/>
              <a:gd name="connsiteY1407" fmla="*/ 786460 h 2007826"/>
              <a:gd name="connsiteX1408" fmla="*/ 1576742 w 12192000"/>
              <a:gd name="connsiteY1408" fmla="*/ 800654 h 2007826"/>
              <a:gd name="connsiteX1409" fmla="*/ 1563218 w 12192000"/>
              <a:gd name="connsiteY1409" fmla="*/ 805369 h 2007826"/>
              <a:gd name="connsiteX1410" fmla="*/ 1563742 w 12192000"/>
              <a:gd name="connsiteY1410" fmla="*/ 785793 h 2007826"/>
              <a:gd name="connsiteX1411" fmla="*/ 1571171 w 12192000"/>
              <a:gd name="connsiteY1411" fmla="*/ 791318 h 2007826"/>
              <a:gd name="connsiteX1412" fmla="*/ 1571648 w 12192000"/>
              <a:gd name="connsiteY1412" fmla="*/ 785555 h 2007826"/>
              <a:gd name="connsiteX1413" fmla="*/ 1591601 w 12192000"/>
              <a:gd name="connsiteY1413" fmla="*/ 780935 h 2007826"/>
              <a:gd name="connsiteX1414" fmla="*/ 1613890 w 12192000"/>
              <a:gd name="connsiteY1414" fmla="*/ 777601 h 2007826"/>
              <a:gd name="connsiteX1415" fmla="*/ 1624291 w 12192000"/>
              <a:gd name="connsiteY1415" fmla="*/ 771213 h 2007826"/>
              <a:gd name="connsiteX1416" fmla="*/ 11589243 w 12192000"/>
              <a:gd name="connsiteY1416" fmla="*/ 770112 h 2007826"/>
              <a:gd name="connsiteX1417" fmla="*/ 11583162 w 12192000"/>
              <a:gd name="connsiteY1417" fmla="*/ 770648 h 2007826"/>
              <a:gd name="connsiteX1418" fmla="*/ 11589243 w 12192000"/>
              <a:gd name="connsiteY1418" fmla="*/ 770112 h 2007826"/>
              <a:gd name="connsiteX1419" fmla="*/ 905475 w 12192000"/>
              <a:gd name="connsiteY1419" fmla="*/ 767742 h 2007826"/>
              <a:gd name="connsiteX1420" fmla="*/ 905475 w 12192000"/>
              <a:gd name="connsiteY1420" fmla="*/ 767742 h 2007826"/>
              <a:gd name="connsiteX1421" fmla="*/ 10192559 w 12192000"/>
              <a:gd name="connsiteY1421" fmla="*/ 767028 h 2007826"/>
              <a:gd name="connsiteX1422" fmla="*/ 10192559 w 12192000"/>
              <a:gd name="connsiteY1422" fmla="*/ 767028 h 2007826"/>
              <a:gd name="connsiteX1423" fmla="*/ 10178129 w 12192000"/>
              <a:gd name="connsiteY1423" fmla="*/ 766600 h 2007826"/>
              <a:gd name="connsiteX1424" fmla="*/ 10178129 w 12192000"/>
              <a:gd name="connsiteY1424" fmla="*/ 766600 h 2007826"/>
              <a:gd name="connsiteX1425" fmla="*/ 11483435 w 12192000"/>
              <a:gd name="connsiteY1425" fmla="*/ 765599 h 2007826"/>
              <a:gd name="connsiteX1426" fmla="*/ 11482101 w 12192000"/>
              <a:gd name="connsiteY1426" fmla="*/ 779983 h 2007826"/>
              <a:gd name="connsiteX1427" fmla="*/ 11492817 w 12192000"/>
              <a:gd name="connsiteY1427" fmla="*/ 779983 h 2007826"/>
              <a:gd name="connsiteX1428" fmla="*/ 11486341 w 12192000"/>
              <a:gd name="connsiteY1428" fmla="*/ 770600 h 2007826"/>
              <a:gd name="connsiteX1429" fmla="*/ 11498532 w 12192000"/>
              <a:gd name="connsiteY1429" fmla="*/ 769552 h 2007826"/>
              <a:gd name="connsiteX1430" fmla="*/ 11496341 w 12192000"/>
              <a:gd name="connsiteY1430" fmla="*/ 784699 h 2007826"/>
              <a:gd name="connsiteX1431" fmla="*/ 11501771 w 12192000"/>
              <a:gd name="connsiteY1431" fmla="*/ 784794 h 2007826"/>
              <a:gd name="connsiteX1432" fmla="*/ 11510533 w 12192000"/>
              <a:gd name="connsiteY1432" fmla="*/ 768552 h 2007826"/>
              <a:gd name="connsiteX1433" fmla="*/ 11511153 w 12192000"/>
              <a:gd name="connsiteY1433" fmla="*/ 789462 h 2007826"/>
              <a:gd name="connsiteX1434" fmla="*/ 11516915 w 12192000"/>
              <a:gd name="connsiteY1434" fmla="*/ 789604 h 2007826"/>
              <a:gd name="connsiteX1435" fmla="*/ 11515725 w 12192000"/>
              <a:gd name="connsiteY1435" fmla="*/ 775315 h 2007826"/>
              <a:gd name="connsiteX1436" fmla="*/ 11526345 w 12192000"/>
              <a:gd name="connsiteY1436" fmla="*/ 775458 h 2007826"/>
              <a:gd name="connsiteX1437" fmla="*/ 11520726 w 12192000"/>
              <a:gd name="connsiteY1437" fmla="*/ 787556 h 2007826"/>
              <a:gd name="connsiteX1438" fmla="*/ 11526584 w 12192000"/>
              <a:gd name="connsiteY1438" fmla="*/ 796368 h 2007826"/>
              <a:gd name="connsiteX1439" fmla="*/ 11503676 w 12192000"/>
              <a:gd name="connsiteY1439" fmla="*/ 790700 h 2007826"/>
              <a:gd name="connsiteX1440" fmla="*/ 11494532 w 12192000"/>
              <a:gd name="connsiteY1440" fmla="*/ 788318 h 2007826"/>
              <a:gd name="connsiteX1441" fmla="*/ 11477720 w 12192000"/>
              <a:gd name="connsiteY1441" fmla="*/ 783603 h 2007826"/>
              <a:gd name="connsiteX1442" fmla="*/ 11475768 w 12192000"/>
              <a:gd name="connsiteY1442" fmla="*/ 765694 h 2007826"/>
              <a:gd name="connsiteX1443" fmla="*/ 10713553 w 12192000"/>
              <a:gd name="connsiteY1443" fmla="*/ 765307 h 2007826"/>
              <a:gd name="connsiteX1444" fmla="*/ 10707291 w 12192000"/>
              <a:gd name="connsiteY1444" fmla="*/ 766171 h 2007826"/>
              <a:gd name="connsiteX1445" fmla="*/ 10713553 w 12192000"/>
              <a:gd name="connsiteY1445" fmla="*/ 765307 h 2007826"/>
              <a:gd name="connsiteX1446" fmla="*/ 10537626 w 12192000"/>
              <a:gd name="connsiteY1446" fmla="*/ 760621 h 2007826"/>
              <a:gd name="connsiteX1447" fmla="*/ 10531364 w 12192000"/>
              <a:gd name="connsiteY1447" fmla="*/ 761217 h 2007826"/>
              <a:gd name="connsiteX1448" fmla="*/ 10537626 w 12192000"/>
              <a:gd name="connsiteY1448" fmla="*/ 760621 h 2007826"/>
              <a:gd name="connsiteX1449" fmla="*/ 10700215 w 12192000"/>
              <a:gd name="connsiteY1449" fmla="*/ 760610 h 2007826"/>
              <a:gd name="connsiteX1450" fmla="*/ 10694194 w 12192000"/>
              <a:gd name="connsiteY1450" fmla="*/ 761360 h 2007826"/>
              <a:gd name="connsiteX1451" fmla="*/ 10700215 w 12192000"/>
              <a:gd name="connsiteY1451" fmla="*/ 760610 h 2007826"/>
              <a:gd name="connsiteX1452" fmla="*/ 10150792 w 12192000"/>
              <a:gd name="connsiteY1452" fmla="*/ 757455 h 2007826"/>
              <a:gd name="connsiteX1453" fmla="*/ 10157983 w 12192000"/>
              <a:gd name="connsiteY1453" fmla="*/ 768981 h 2007826"/>
              <a:gd name="connsiteX1454" fmla="*/ 10150792 w 12192000"/>
              <a:gd name="connsiteY1454" fmla="*/ 757455 h 2007826"/>
              <a:gd name="connsiteX1455" fmla="*/ 10139744 w 12192000"/>
              <a:gd name="connsiteY1455" fmla="*/ 757217 h 2007826"/>
              <a:gd name="connsiteX1456" fmla="*/ 10139744 w 12192000"/>
              <a:gd name="connsiteY1456" fmla="*/ 757217 h 2007826"/>
              <a:gd name="connsiteX1457" fmla="*/ 1675900 w 12192000"/>
              <a:gd name="connsiteY1457" fmla="*/ 756835 h 2007826"/>
              <a:gd name="connsiteX1458" fmla="*/ 1675663 w 12192000"/>
              <a:gd name="connsiteY1458" fmla="*/ 772172 h 2007826"/>
              <a:gd name="connsiteX1459" fmla="*/ 1666329 w 12192000"/>
              <a:gd name="connsiteY1459" fmla="*/ 762312 h 2007826"/>
              <a:gd name="connsiteX1460" fmla="*/ 1660137 w 12192000"/>
              <a:gd name="connsiteY1460" fmla="*/ 774077 h 2007826"/>
              <a:gd name="connsiteX1461" fmla="*/ 1648612 w 12192000"/>
              <a:gd name="connsiteY1461" fmla="*/ 769409 h 2007826"/>
              <a:gd name="connsiteX1462" fmla="*/ 1649184 w 12192000"/>
              <a:gd name="connsiteY1462" fmla="*/ 779935 h 2007826"/>
              <a:gd name="connsiteX1463" fmla="*/ 1644421 w 12192000"/>
              <a:gd name="connsiteY1463" fmla="*/ 780316 h 2007826"/>
              <a:gd name="connsiteX1464" fmla="*/ 1643659 w 12192000"/>
              <a:gd name="connsiteY1464" fmla="*/ 765265 h 2007826"/>
              <a:gd name="connsiteX1465" fmla="*/ 1654899 w 12192000"/>
              <a:gd name="connsiteY1465" fmla="*/ 770981 h 2007826"/>
              <a:gd name="connsiteX1466" fmla="*/ 1654661 w 12192000"/>
              <a:gd name="connsiteY1466" fmla="*/ 762312 h 2007826"/>
              <a:gd name="connsiteX1467" fmla="*/ 1675900 w 12192000"/>
              <a:gd name="connsiteY1467" fmla="*/ 756835 h 2007826"/>
              <a:gd name="connsiteX1468" fmla="*/ 11053858 w 12192000"/>
              <a:gd name="connsiteY1468" fmla="*/ 756693 h 2007826"/>
              <a:gd name="connsiteX1469" fmla="*/ 11028045 w 12192000"/>
              <a:gd name="connsiteY1469" fmla="*/ 764123 h 2007826"/>
              <a:gd name="connsiteX1470" fmla="*/ 11046762 w 12192000"/>
              <a:gd name="connsiteY1470" fmla="*/ 769124 h 2007826"/>
              <a:gd name="connsiteX1471" fmla="*/ 11080147 w 12192000"/>
              <a:gd name="connsiteY1471" fmla="*/ 776459 h 2007826"/>
              <a:gd name="connsiteX1472" fmla="*/ 11094101 w 12192000"/>
              <a:gd name="connsiteY1472" fmla="*/ 781651 h 2007826"/>
              <a:gd name="connsiteX1473" fmla="*/ 11126248 w 12192000"/>
              <a:gd name="connsiteY1473" fmla="*/ 780126 h 2007826"/>
              <a:gd name="connsiteX1474" fmla="*/ 11121010 w 12192000"/>
              <a:gd name="connsiteY1474" fmla="*/ 788938 h 2007826"/>
              <a:gd name="connsiteX1475" fmla="*/ 11158299 w 12192000"/>
              <a:gd name="connsiteY1475" fmla="*/ 797940 h 2007826"/>
              <a:gd name="connsiteX1476" fmla="*/ 11160205 w 12192000"/>
              <a:gd name="connsiteY1476" fmla="*/ 786556 h 2007826"/>
              <a:gd name="connsiteX1477" fmla="*/ 11150680 w 12192000"/>
              <a:gd name="connsiteY1477" fmla="*/ 791462 h 2007826"/>
              <a:gd name="connsiteX1478" fmla="*/ 11147917 w 12192000"/>
              <a:gd name="connsiteY1478" fmla="*/ 781603 h 2007826"/>
              <a:gd name="connsiteX1479" fmla="*/ 11130819 w 12192000"/>
              <a:gd name="connsiteY1479" fmla="*/ 777173 h 2007826"/>
              <a:gd name="connsiteX1480" fmla="*/ 11105578 w 12192000"/>
              <a:gd name="connsiteY1480" fmla="*/ 780841 h 2007826"/>
              <a:gd name="connsiteX1481" fmla="*/ 11109627 w 12192000"/>
              <a:gd name="connsiteY1481" fmla="*/ 770600 h 2007826"/>
              <a:gd name="connsiteX1482" fmla="*/ 11090767 w 12192000"/>
              <a:gd name="connsiteY1482" fmla="*/ 777316 h 2007826"/>
              <a:gd name="connsiteX1483" fmla="*/ 11096053 w 12192000"/>
              <a:gd name="connsiteY1483" fmla="*/ 766028 h 2007826"/>
              <a:gd name="connsiteX1484" fmla="*/ 11065812 w 12192000"/>
              <a:gd name="connsiteY1484" fmla="*/ 769838 h 2007826"/>
              <a:gd name="connsiteX1485" fmla="*/ 11068764 w 12192000"/>
              <a:gd name="connsiteY1485" fmla="*/ 760693 h 2007826"/>
              <a:gd name="connsiteX1486" fmla="*/ 11053333 w 12192000"/>
              <a:gd name="connsiteY1486" fmla="*/ 767028 h 2007826"/>
              <a:gd name="connsiteX1487" fmla="*/ 11053858 w 12192000"/>
              <a:gd name="connsiteY1487" fmla="*/ 756693 h 2007826"/>
              <a:gd name="connsiteX1488" fmla="*/ 11023204 w 12192000"/>
              <a:gd name="connsiteY1488" fmla="*/ 755923 h 2007826"/>
              <a:gd name="connsiteX1489" fmla="*/ 11016948 w 12192000"/>
              <a:gd name="connsiteY1489" fmla="*/ 756740 h 2007826"/>
              <a:gd name="connsiteX1490" fmla="*/ 11023204 w 12192000"/>
              <a:gd name="connsiteY1490" fmla="*/ 755923 h 2007826"/>
              <a:gd name="connsiteX1491" fmla="*/ 10894768 w 12192000"/>
              <a:gd name="connsiteY1491" fmla="*/ 755501 h 2007826"/>
              <a:gd name="connsiteX1492" fmla="*/ 10888647 w 12192000"/>
              <a:gd name="connsiteY1492" fmla="*/ 756693 h 2007826"/>
              <a:gd name="connsiteX1493" fmla="*/ 10894768 w 12192000"/>
              <a:gd name="connsiteY1493" fmla="*/ 755501 h 2007826"/>
              <a:gd name="connsiteX1494" fmla="*/ 1687352 w 12192000"/>
              <a:gd name="connsiteY1494" fmla="*/ 755340 h 2007826"/>
              <a:gd name="connsiteX1495" fmla="*/ 1688759 w 12192000"/>
              <a:gd name="connsiteY1495" fmla="*/ 769599 h 2007826"/>
              <a:gd name="connsiteX1496" fmla="*/ 1682234 w 12192000"/>
              <a:gd name="connsiteY1496" fmla="*/ 756549 h 2007826"/>
              <a:gd name="connsiteX1497" fmla="*/ 1687352 w 12192000"/>
              <a:gd name="connsiteY1497" fmla="*/ 755340 h 2007826"/>
              <a:gd name="connsiteX1498" fmla="*/ 11448955 w 12192000"/>
              <a:gd name="connsiteY1498" fmla="*/ 754263 h 2007826"/>
              <a:gd name="connsiteX1499" fmla="*/ 11454526 w 12192000"/>
              <a:gd name="connsiteY1499" fmla="*/ 769600 h 2007826"/>
              <a:gd name="connsiteX1500" fmla="*/ 11462576 w 12192000"/>
              <a:gd name="connsiteY1500" fmla="*/ 777030 h 2007826"/>
              <a:gd name="connsiteX1501" fmla="*/ 11467195 w 12192000"/>
              <a:gd name="connsiteY1501" fmla="*/ 758835 h 2007826"/>
              <a:gd name="connsiteX1502" fmla="*/ 11473434 w 12192000"/>
              <a:gd name="connsiteY1502" fmla="*/ 780602 h 2007826"/>
              <a:gd name="connsiteX1503" fmla="*/ 11449859 w 12192000"/>
              <a:gd name="connsiteY1503" fmla="*/ 773648 h 2007826"/>
              <a:gd name="connsiteX1504" fmla="*/ 11448955 w 12192000"/>
              <a:gd name="connsiteY1504" fmla="*/ 754263 h 2007826"/>
              <a:gd name="connsiteX1505" fmla="*/ 10506313 w 12192000"/>
              <a:gd name="connsiteY1505" fmla="*/ 753787 h 2007826"/>
              <a:gd name="connsiteX1506" fmla="*/ 10506313 w 12192000"/>
              <a:gd name="connsiteY1506" fmla="*/ 753787 h 2007826"/>
              <a:gd name="connsiteX1507" fmla="*/ 1696523 w 12192000"/>
              <a:gd name="connsiteY1507" fmla="*/ 752787 h 2007826"/>
              <a:gd name="connsiteX1508" fmla="*/ 1701285 w 12192000"/>
              <a:gd name="connsiteY1508" fmla="*/ 762122 h 2007826"/>
              <a:gd name="connsiteX1509" fmla="*/ 1696523 w 12192000"/>
              <a:gd name="connsiteY1509" fmla="*/ 752787 h 2007826"/>
              <a:gd name="connsiteX1510" fmla="*/ 10491835 w 12192000"/>
              <a:gd name="connsiteY1510" fmla="*/ 752501 h 2007826"/>
              <a:gd name="connsiteX1511" fmla="*/ 10491835 w 12192000"/>
              <a:gd name="connsiteY1511" fmla="*/ 752501 h 2007826"/>
              <a:gd name="connsiteX1512" fmla="*/ 10647573 w 12192000"/>
              <a:gd name="connsiteY1512" fmla="*/ 751023 h 2007826"/>
              <a:gd name="connsiteX1513" fmla="*/ 10641425 w 12192000"/>
              <a:gd name="connsiteY1513" fmla="*/ 751739 h 2007826"/>
              <a:gd name="connsiteX1514" fmla="*/ 10647573 w 12192000"/>
              <a:gd name="connsiteY1514" fmla="*/ 751023 h 2007826"/>
              <a:gd name="connsiteX1515" fmla="*/ 1039207 w 12192000"/>
              <a:gd name="connsiteY1515" fmla="*/ 748500 h 2007826"/>
              <a:gd name="connsiteX1516" fmla="*/ 1053875 w 12192000"/>
              <a:gd name="connsiteY1516" fmla="*/ 751310 h 2007826"/>
              <a:gd name="connsiteX1517" fmla="*/ 1041541 w 12192000"/>
              <a:gd name="connsiteY1517" fmla="*/ 775220 h 2007826"/>
              <a:gd name="connsiteX1518" fmla="*/ 1054780 w 12192000"/>
              <a:gd name="connsiteY1518" fmla="*/ 783127 h 2007826"/>
              <a:gd name="connsiteX1519" fmla="*/ 1036254 w 12192000"/>
              <a:gd name="connsiteY1519" fmla="*/ 788128 h 2007826"/>
              <a:gd name="connsiteX1520" fmla="*/ 1016728 w 12192000"/>
              <a:gd name="connsiteY1520" fmla="*/ 791748 h 2007826"/>
              <a:gd name="connsiteX1521" fmla="*/ 998012 w 12192000"/>
              <a:gd name="connsiteY1521" fmla="*/ 797082 h 2007826"/>
              <a:gd name="connsiteX1522" fmla="*/ 979058 w 12192000"/>
              <a:gd name="connsiteY1522" fmla="*/ 806513 h 2007826"/>
              <a:gd name="connsiteX1523" fmla="*/ 985535 w 12192000"/>
              <a:gd name="connsiteY1523" fmla="*/ 793701 h 2007826"/>
              <a:gd name="connsiteX1524" fmla="*/ 1024824 w 12192000"/>
              <a:gd name="connsiteY1524" fmla="*/ 784556 h 2007826"/>
              <a:gd name="connsiteX1525" fmla="*/ 1026920 w 12192000"/>
              <a:gd name="connsiteY1525" fmla="*/ 774744 h 2007826"/>
              <a:gd name="connsiteX1526" fmla="*/ 1011728 w 12192000"/>
              <a:gd name="connsiteY1526" fmla="*/ 780507 h 2007826"/>
              <a:gd name="connsiteX1527" fmla="*/ 1013013 w 12192000"/>
              <a:gd name="connsiteY1527" fmla="*/ 771458 h 2007826"/>
              <a:gd name="connsiteX1528" fmla="*/ 1001537 w 12192000"/>
              <a:gd name="connsiteY1528" fmla="*/ 786366 h 2007826"/>
              <a:gd name="connsiteX1529" fmla="*/ 998202 w 12192000"/>
              <a:gd name="connsiteY1529" fmla="*/ 775316 h 2007826"/>
              <a:gd name="connsiteX1530" fmla="*/ 989440 w 12192000"/>
              <a:gd name="connsiteY1530" fmla="*/ 788842 h 2007826"/>
              <a:gd name="connsiteX1531" fmla="*/ 984487 w 12192000"/>
              <a:gd name="connsiteY1531" fmla="*/ 780078 h 2007826"/>
              <a:gd name="connsiteX1532" fmla="*/ 983057 w 12192000"/>
              <a:gd name="connsiteY1532" fmla="*/ 780269 h 2007826"/>
              <a:gd name="connsiteX1533" fmla="*/ 976772 w 12192000"/>
              <a:gd name="connsiteY1533" fmla="*/ 791081 h 2007826"/>
              <a:gd name="connsiteX1534" fmla="*/ 977819 w 12192000"/>
              <a:gd name="connsiteY1534" fmla="*/ 803274 h 2007826"/>
              <a:gd name="connsiteX1535" fmla="*/ 965103 w 12192000"/>
              <a:gd name="connsiteY1535" fmla="*/ 808609 h 2007826"/>
              <a:gd name="connsiteX1536" fmla="*/ 972247 w 12192000"/>
              <a:gd name="connsiteY1536" fmla="*/ 782603 h 2007826"/>
              <a:gd name="connsiteX1537" fmla="*/ 961865 w 12192000"/>
              <a:gd name="connsiteY1537" fmla="*/ 794796 h 2007826"/>
              <a:gd name="connsiteX1538" fmla="*/ 959150 w 12192000"/>
              <a:gd name="connsiteY1538" fmla="*/ 772315 h 2007826"/>
              <a:gd name="connsiteX1539" fmla="*/ 1002536 w 12192000"/>
              <a:gd name="connsiteY1539" fmla="*/ 760265 h 2007826"/>
              <a:gd name="connsiteX1540" fmla="*/ 1016966 w 12192000"/>
              <a:gd name="connsiteY1540" fmla="*/ 755978 h 2007826"/>
              <a:gd name="connsiteX1541" fmla="*/ 1032444 w 12192000"/>
              <a:gd name="connsiteY1541" fmla="*/ 755168 h 2007826"/>
              <a:gd name="connsiteX1542" fmla="*/ 1039207 w 12192000"/>
              <a:gd name="connsiteY1542" fmla="*/ 748500 h 2007826"/>
              <a:gd name="connsiteX1543" fmla="*/ 10087356 w 12192000"/>
              <a:gd name="connsiteY1543" fmla="*/ 747691 h 2007826"/>
              <a:gd name="connsiteX1544" fmla="*/ 10087356 w 12192000"/>
              <a:gd name="connsiteY1544" fmla="*/ 747691 h 2007826"/>
              <a:gd name="connsiteX1545" fmla="*/ 11501819 w 12192000"/>
              <a:gd name="connsiteY1545" fmla="*/ 747547 h 2007826"/>
              <a:gd name="connsiteX1546" fmla="*/ 11501819 w 12192000"/>
              <a:gd name="connsiteY1546" fmla="*/ 747547 h 2007826"/>
              <a:gd name="connsiteX1547" fmla="*/ 1149125 w 12192000"/>
              <a:gd name="connsiteY1547" fmla="*/ 747405 h 2007826"/>
              <a:gd name="connsiteX1548" fmla="*/ 1147029 w 12192000"/>
              <a:gd name="connsiteY1548" fmla="*/ 751787 h 2007826"/>
              <a:gd name="connsiteX1549" fmla="*/ 10079387 w 12192000"/>
              <a:gd name="connsiteY1549" fmla="*/ 746441 h 2007826"/>
              <a:gd name="connsiteX1550" fmla="*/ 10073260 w 12192000"/>
              <a:gd name="connsiteY1550" fmla="*/ 747452 h 2007826"/>
              <a:gd name="connsiteX1551" fmla="*/ 10079387 w 12192000"/>
              <a:gd name="connsiteY1551" fmla="*/ 746441 h 2007826"/>
              <a:gd name="connsiteX1552" fmla="*/ 10106460 w 12192000"/>
              <a:gd name="connsiteY1552" fmla="*/ 745863 h 2007826"/>
              <a:gd name="connsiteX1553" fmla="*/ 10095643 w 12192000"/>
              <a:gd name="connsiteY1553" fmla="*/ 751453 h 2007826"/>
              <a:gd name="connsiteX1554" fmla="*/ 10115169 w 12192000"/>
              <a:gd name="connsiteY1554" fmla="*/ 754883 h 2007826"/>
              <a:gd name="connsiteX1555" fmla="*/ 10106460 w 12192000"/>
              <a:gd name="connsiteY1555" fmla="*/ 745863 h 2007826"/>
              <a:gd name="connsiteX1556" fmla="*/ 2192634 w 12192000"/>
              <a:gd name="connsiteY1556" fmla="*/ 744499 h 2007826"/>
              <a:gd name="connsiteX1557" fmla="*/ 2191203 w 12192000"/>
              <a:gd name="connsiteY1557" fmla="*/ 753263 h 2007826"/>
              <a:gd name="connsiteX1558" fmla="*/ 2184582 w 12192000"/>
              <a:gd name="connsiteY1558" fmla="*/ 745119 h 2007826"/>
              <a:gd name="connsiteX1559" fmla="*/ 2170587 w 12192000"/>
              <a:gd name="connsiteY1559" fmla="*/ 759646 h 2007826"/>
              <a:gd name="connsiteX1560" fmla="*/ 2187347 w 12192000"/>
              <a:gd name="connsiteY1560" fmla="*/ 761074 h 2007826"/>
              <a:gd name="connsiteX1561" fmla="*/ 2184191 w 12192000"/>
              <a:gd name="connsiteY1561" fmla="*/ 755073 h 2007826"/>
              <a:gd name="connsiteX1562" fmla="*/ 2202382 w 12192000"/>
              <a:gd name="connsiteY1562" fmla="*/ 755597 h 2007826"/>
              <a:gd name="connsiteX1563" fmla="*/ 2192634 w 12192000"/>
              <a:gd name="connsiteY1563" fmla="*/ 744499 h 2007826"/>
              <a:gd name="connsiteX1564" fmla="*/ 1722660 w 12192000"/>
              <a:gd name="connsiteY1564" fmla="*/ 743851 h 2007826"/>
              <a:gd name="connsiteX1565" fmla="*/ 1728051 w 12192000"/>
              <a:gd name="connsiteY1565" fmla="*/ 743927 h 2007826"/>
              <a:gd name="connsiteX1566" fmla="*/ 1728099 w 12192000"/>
              <a:gd name="connsiteY1566" fmla="*/ 754882 h 2007826"/>
              <a:gd name="connsiteX1567" fmla="*/ 1722660 w 12192000"/>
              <a:gd name="connsiteY1567" fmla="*/ 743851 h 2007826"/>
              <a:gd name="connsiteX1568" fmla="*/ 2219931 w 12192000"/>
              <a:gd name="connsiteY1568" fmla="*/ 742285 h 2007826"/>
              <a:gd name="connsiteX1569" fmla="*/ 2211114 w 12192000"/>
              <a:gd name="connsiteY1569" fmla="*/ 750405 h 2007826"/>
              <a:gd name="connsiteX1570" fmla="*/ 2231822 w 12192000"/>
              <a:gd name="connsiteY1570" fmla="*/ 745595 h 2007826"/>
              <a:gd name="connsiteX1571" fmla="*/ 2219931 w 12192000"/>
              <a:gd name="connsiteY1571" fmla="*/ 742285 h 2007826"/>
              <a:gd name="connsiteX1572" fmla="*/ 10445943 w 12192000"/>
              <a:gd name="connsiteY1572" fmla="*/ 741651 h 2007826"/>
              <a:gd name="connsiteX1573" fmla="*/ 10439829 w 12192000"/>
              <a:gd name="connsiteY1573" fmla="*/ 742213 h 2007826"/>
              <a:gd name="connsiteX1574" fmla="*/ 10445943 w 12192000"/>
              <a:gd name="connsiteY1574" fmla="*/ 741651 h 2007826"/>
              <a:gd name="connsiteX1575" fmla="*/ 10607610 w 12192000"/>
              <a:gd name="connsiteY1575" fmla="*/ 741373 h 2007826"/>
              <a:gd name="connsiteX1576" fmla="*/ 10601563 w 12192000"/>
              <a:gd name="connsiteY1576" fmla="*/ 742451 h 2007826"/>
              <a:gd name="connsiteX1577" fmla="*/ 10607610 w 12192000"/>
              <a:gd name="connsiteY1577" fmla="*/ 741373 h 2007826"/>
              <a:gd name="connsiteX1578" fmla="*/ 11479584 w 12192000"/>
              <a:gd name="connsiteY1578" fmla="*/ 740462 h 2007826"/>
              <a:gd name="connsiteX1579" fmla="*/ 11491199 w 12192000"/>
              <a:gd name="connsiteY1579" fmla="*/ 744213 h 2007826"/>
              <a:gd name="connsiteX1580" fmla="*/ 11473292 w 12192000"/>
              <a:gd name="connsiteY1580" fmla="*/ 747356 h 2007826"/>
              <a:gd name="connsiteX1581" fmla="*/ 11479584 w 12192000"/>
              <a:gd name="connsiteY1581" fmla="*/ 740462 h 2007826"/>
              <a:gd name="connsiteX1582" fmla="*/ 10696861 w 12192000"/>
              <a:gd name="connsiteY1582" fmla="*/ 738879 h 2007826"/>
              <a:gd name="connsiteX1583" fmla="*/ 10714244 w 12192000"/>
              <a:gd name="connsiteY1583" fmla="*/ 739260 h 2007826"/>
              <a:gd name="connsiteX1584" fmla="*/ 10696861 w 12192000"/>
              <a:gd name="connsiteY1584" fmla="*/ 738879 h 2007826"/>
              <a:gd name="connsiteX1585" fmla="*/ 1739576 w 12192000"/>
              <a:gd name="connsiteY1585" fmla="*/ 738831 h 2007826"/>
              <a:gd name="connsiteX1586" fmla="*/ 1734528 w 12192000"/>
              <a:gd name="connsiteY1586" fmla="*/ 755454 h 2007826"/>
              <a:gd name="connsiteX1587" fmla="*/ 1739576 w 12192000"/>
              <a:gd name="connsiteY1587" fmla="*/ 738831 h 2007826"/>
              <a:gd name="connsiteX1588" fmla="*/ 10035112 w 12192000"/>
              <a:gd name="connsiteY1588" fmla="*/ 738308 h 2007826"/>
              <a:gd name="connsiteX1589" fmla="*/ 10035112 w 12192000"/>
              <a:gd name="connsiteY1589" fmla="*/ 738308 h 2007826"/>
              <a:gd name="connsiteX1590" fmla="*/ 11465837 w 12192000"/>
              <a:gd name="connsiteY1590" fmla="*/ 736793 h 2007826"/>
              <a:gd name="connsiteX1591" fmla="*/ 11459622 w 12192000"/>
              <a:gd name="connsiteY1591" fmla="*/ 737878 h 2007826"/>
              <a:gd name="connsiteX1592" fmla="*/ 11465837 w 12192000"/>
              <a:gd name="connsiteY1592" fmla="*/ 736793 h 2007826"/>
              <a:gd name="connsiteX1593" fmla="*/ 1747912 w 12192000"/>
              <a:gd name="connsiteY1593" fmla="*/ 736068 h 2007826"/>
              <a:gd name="connsiteX1594" fmla="*/ 1762157 w 12192000"/>
              <a:gd name="connsiteY1594" fmla="*/ 742685 h 2007826"/>
              <a:gd name="connsiteX1595" fmla="*/ 1760533 w 12192000"/>
              <a:gd name="connsiteY1595" fmla="*/ 752453 h 2007826"/>
              <a:gd name="connsiteX1596" fmla="*/ 1752532 w 12192000"/>
              <a:gd name="connsiteY1596" fmla="*/ 744880 h 2007826"/>
              <a:gd name="connsiteX1597" fmla="*/ 1747912 w 12192000"/>
              <a:gd name="connsiteY1597" fmla="*/ 753501 h 2007826"/>
              <a:gd name="connsiteX1598" fmla="*/ 1747912 w 12192000"/>
              <a:gd name="connsiteY1598" fmla="*/ 736068 h 2007826"/>
              <a:gd name="connsiteX1599" fmla="*/ 1764104 w 12192000"/>
              <a:gd name="connsiteY1599" fmla="*/ 730972 h 2007826"/>
              <a:gd name="connsiteX1600" fmla="*/ 1763295 w 12192000"/>
              <a:gd name="connsiteY1600" fmla="*/ 743213 h 2007826"/>
              <a:gd name="connsiteX1601" fmla="*/ 1762157 w 12192000"/>
              <a:gd name="connsiteY1601" fmla="*/ 742685 h 2007826"/>
              <a:gd name="connsiteX1602" fmla="*/ 1777916 w 12192000"/>
              <a:gd name="connsiteY1602" fmla="*/ 728781 h 2007826"/>
              <a:gd name="connsiteX1603" fmla="*/ 1773820 w 12192000"/>
              <a:gd name="connsiteY1603" fmla="*/ 745451 h 2007826"/>
              <a:gd name="connsiteX1604" fmla="*/ 1777916 w 12192000"/>
              <a:gd name="connsiteY1604" fmla="*/ 728781 h 2007826"/>
              <a:gd name="connsiteX1605" fmla="*/ 11435048 w 12192000"/>
              <a:gd name="connsiteY1605" fmla="*/ 728257 h 2007826"/>
              <a:gd name="connsiteX1606" fmla="*/ 11435048 w 12192000"/>
              <a:gd name="connsiteY1606" fmla="*/ 728257 h 2007826"/>
              <a:gd name="connsiteX1607" fmla="*/ 9993249 w 12192000"/>
              <a:gd name="connsiteY1607" fmla="*/ 727781 h 2007826"/>
              <a:gd name="connsiteX1608" fmla="*/ 10000964 w 12192000"/>
              <a:gd name="connsiteY1608" fmla="*/ 740213 h 2007826"/>
              <a:gd name="connsiteX1609" fmla="*/ 9993249 w 12192000"/>
              <a:gd name="connsiteY1609" fmla="*/ 727781 h 2007826"/>
              <a:gd name="connsiteX1610" fmla="*/ 10934891 w 12192000"/>
              <a:gd name="connsiteY1610" fmla="*/ 727591 h 2007826"/>
              <a:gd name="connsiteX1611" fmla="*/ 10913602 w 12192000"/>
              <a:gd name="connsiteY1611" fmla="*/ 728686 h 2007826"/>
              <a:gd name="connsiteX1612" fmla="*/ 10893409 w 12192000"/>
              <a:gd name="connsiteY1612" fmla="*/ 732116 h 2007826"/>
              <a:gd name="connsiteX1613" fmla="*/ 10908745 w 12192000"/>
              <a:gd name="connsiteY1613" fmla="*/ 731592 h 2007826"/>
              <a:gd name="connsiteX1614" fmla="*/ 10927652 w 12192000"/>
              <a:gd name="connsiteY1614" fmla="*/ 741308 h 2007826"/>
              <a:gd name="connsiteX1615" fmla="*/ 10946463 w 12192000"/>
              <a:gd name="connsiteY1615" fmla="*/ 742499 h 2007826"/>
              <a:gd name="connsiteX1616" fmla="*/ 10961084 w 12192000"/>
              <a:gd name="connsiteY1616" fmla="*/ 748834 h 2007826"/>
              <a:gd name="connsiteX1617" fmla="*/ 11009043 w 12192000"/>
              <a:gd name="connsiteY1617" fmla="*/ 759217 h 2007826"/>
              <a:gd name="connsiteX1618" fmla="*/ 11016187 w 12192000"/>
              <a:gd name="connsiteY1618" fmla="*/ 746357 h 2007826"/>
              <a:gd name="connsiteX1619" fmla="*/ 10995660 w 12192000"/>
              <a:gd name="connsiteY1619" fmla="*/ 750977 h 2007826"/>
              <a:gd name="connsiteX1620" fmla="*/ 11000803 w 12192000"/>
              <a:gd name="connsiteY1620" fmla="*/ 741784 h 2007826"/>
              <a:gd name="connsiteX1621" fmla="*/ 10990326 w 12192000"/>
              <a:gd name="connsiteY1621" fmla="*/ 750072 h 2007826"/>
              <a:gd name="connsiteX1622" fmla="*/ 10985563 w 12192000"/>
              <a:gd name="connsiteY1622" fmla="*/ 742880 h 2007826"/>
              <a:gd name="connsiteX1623" fmla="*/ 10976563 w 12192000"/>
              <a:gd name="connsiteY1623" fmla="*/ 748691 h 2007826"/>
              <a:gd name="connsiteX1624" fmla="*/ 10970085 w 12192000"/>
              <a:gd name="connsiteY1624" fmla="*/ 738593 h 2007826"/>
              <a:gd name="connsiteX1625" fmla="*/ 10960798 w 12192000"/>
              <a:gd name="connsiteY1625" fmla="*/ 741642 h 2007826"/>
              <a:gd name="connsiteX1626" fmla="*/ 10944320 w 12192000"/>
              <a:gd name="connsiteY1626" fmla="*/ 734640 h 2007826"/>
              <a:gd name="connsiteX1627" fmla="*/ 10927461 w 12192000"/>
              <a:gd name="connsiteY1627" fmla="*/ 732116 h 2007826"/>
              <a:gd name="connsiteX1628" fmla="*/ 10935081 w 12192000"/>
              <a:gd name="connsiteY1628" fmla="*/ 732592 h 2007826"/>
              <a:gd name="connsiteX1629" fmla="*/ 10670554 w 12192000"/>
              <a:gd name="connsiteY1629" fmla="*/ 727490 h 2007826"/>
              <a:gd name="connsiteX1630" fmla="*/ 10659332 w 12192000"/>
              <a:gd name="connsiteY1630" fmla="*/ 728496 h 2007826"/>
              <a:gd name="connsiteX1631" fmla="*/ 10677239 w 12192000"/>
              <a:gd name="connsiteY1631" fmla="*/ 736021 h 2007826"/>
              <a:gd name="connsiteX1632" fmla="*/ 10670554 w 12192000"/>
              <a:gd name="connsiteY1632" fmla="*/ 727490 h 2007826"/>
              <a:gd name="connsiteX1633" fmla="*/ 10542318 w 12192000"/>
              <a:gd name="connsiteY1633" fmla="*/ 727161 h 2007826"/>
              <a:gd name="connsiteX1634" fmla="*/ 10536317 w 12192000"/>
              <a:gd name="connsiteY1634" fmla="*/ 727924 h 2007826"/>
              <a:gd name="connsiteX1635" fmla="*/ 10542318 w 12192000"/>
              <a:gd name="connsiteY1635" fmla="*/ 727161 h 2007826"/>
              <a:gd name="connsiteX1636" fmla="*/ 10018728 w 12192000"/>
              <a:gd name="connsiteY1636" fmla="*/ 727115 h 2007826"/>
              <a:gd name="connsiteX1637" fmla="*/ 10006108 w 12192000"/>
              <a:gd name="connsiteY1637" fmla="*/ 733830 h 2007826"/>
              <a:gd name="connsiteX1638" fmla="*/ 10014633 w 12192000"/>
              <a:gd name="connsiteY1638" fmla="*/ 731449 h 2007826"/>
              <a:gd name="connsiteX1639" fmla="*/ 10025681 w 12192000"/>
              <a:gd name="connsiteY1639" fmla="*/ 741737 h 2007826"/>
              <a:gd name="connsiteX1640" fmla="*/ 10018728 w 12192000"/>
              <a:gd name="connsiteY1640" fmla="*/ 727115 h 2007826"/>
              <a:gd name="connsiteX1641" fmla="*/ 1792806 w 12192000"/>
              <a:gd name="connsiteY1641" fmla="*/ 726737 h 2007826"/>
              <a:gd name="connsiteX1642" fmla="*/ 1792632 w 12192000"/>
              <a:gd name="connsiteY1642" fmla="*/ 739355 h 2007826"/>
              <a:gd name="connsiteX1643" fmla="*/ 1788013 w 12192000"/>
              <a:gd name="connsiteY1643" fmla="*/ 728353 h 2007826"/>
              <a:gd name="connsiteX1644" fmla="*/ 1792806 w 12192000"/>
              <a:gd name="connsiteY1644" fmla="*/ 726737 h 2007826"/>
              <a:gd name="connsiteX1645" fmla="*/ 10759012 w 12192000"/>
              <a:gd name="connsiteY1645" fmla="*/ 724114 h 2007826"/>
              <a:gd name="connsiteX1646" fmla="*/ 10759012 w 12192000"/>
              <a:gd name="connsiteY1646" fmla="*/ 724114 h 2007826"/>
              <a:gd name="connsiteX1647" fmla="*/ 2289453 w 12192000"/>
              <a:gd name="connsiteY1647" fmla="*/ 723971 h 2007826"/>
              <a:gd name="connsiteX1648" fmla="*/ 2278689 w 12192000"/>
              <a:gd name="connsiteY1648" fmla="*/ 724781 h 2007826"/>
              <a:gd name="connsiteX1649" fmla="*/ 2265212 w 12192000"/>
              <a:gd name="connsiteY1649" fmla="*/ 736450 h 2007826"/>
              <a:gd name="connsiteX1650" fmla="*/ 2258069 w 12192000"/>
              <a:gd name="connsiteY1650" fmla="*/ 733116 h 2007826"/>
              <a:gd name="connsiteX1651" fmla="*/ 2264589 w 12192000"/>
              <a:gd name="connsiteY1651" fmla="*/ 743642 h 2007826"/>
              <a:gd name="connsiteX1652" fmla="*/ 2272164 w 12192000"/>
              <a:gd name="connsiteY1652" fmla="*/ 731258 h 2007826"/>
              <a:gd name="connsiteX1653" fmla="*/ 2278831 w 12192000"/>
              <a:gd name="connsiteY1653" fmla="*/ 736545 h 2007826"/>
              <a:gd name="connsiteX1654" fmla="*/ 2288547 w 12192000"/>
              <a:gd name="connsiteY1654" fmla="*/ 729020 h 2007826"/>
              <a:gd name="connsiteX1655" fmla="*/ 2289167 w 12192000"/>
              <a:gd name="connsiteY1655" fmla="*/ 738927 h 2007826"/>
              <a:gd name="connsiteX1656" fmla="*/ 2297643 w 12192000"/>
              <a:gd name="connsiteY1656" fmla="*/ 727924 h 2007826"/>
              <a:gd name="connsiteX1657" fmla="*/ 2289641 w 12192000"/>
              <a:gd name="connsiteY1657" fmla="*/ 729020 h 2007826"/>
              <a:gd name="connsiteX1658" fmla="*/ 9976533 w 12192000"/>
              <a:gd name="connsiteY1658" fmla="*/ 722679 h 2007826"/>
              <a:gd name="connsiteX1659" fmla="*/ 9969580 w 12192000"/>
              <a:gd name="connsiteY1659" fmla="*/ 731020 h 2007826"/>
              <a:gd name="connsiteX1660" fmla="*/ 9987344 w 12192000"/>
              <a:gd name="connsiteY1660" fmla="*/ 729448 h 2007826"/>
              <a:gd name="connsiteX1661" fmla="*/ 9976533 w 12192000"/>
              <a:gd name="connsiteY1661" fmla="*/ 722679 h 2007826"/>
              <a:gd name="connsiteX1662" fmla="*/ 10351500 w 12192000"/>
              <a:gd name="connsiteY1662" fmla="*/ 722570 h 2007826"/>
              <a:gd name="connsiteX1663" fmla="*/ 10345245 w 12192000"/>
              <a:gd name="connsiteY1663" fmla="*/ 723447 h 2007826"/>
              <a:gd name="connsiteX1664" fmla="*/ 10351500 w 12192000"/>
              <a:gd name="connsiteY1664" fmla="*/ 722570 h 2007826"/>
              <a:gd name="connsiteX1665" fmla="*/ 11320462 w 12192000"/>
              <a:gd name="connsiteY1665" fmla="*/ 720351 h 2007826"/>
              <a:gd name="connsiteX1666" fmla="*/ 11320510 w 12192000"/>
              <a:gd name="connsiteY1666" fmla="*/ 737069 h 2007826"/>
              <a:gd name="connsiteX1667" fmla="*/ 11330416 w 12192000"/>
              <a:gd name="connsiteY1667" fmla="*/ 737355 h 2007826"/>
              <a:gd name="connsiteX1668" fmla="*/ 11334464 w 12192000"/>
              <a:gd name="connsiteY1668" fmla="*/ 721161 h 2007826"/>
              <a:gd name="connsiteX1669" fmla="*/ 11334893 w 12192000"/>
              <a:gd name="connsiteY1669" fmla="*/ 741784 h 2007826"/>
              <a:gd name="connsiteX1670" fmla="*/ 11342512 w 12192000"/>
              <a:gd name="connsiteY1670" fmla="*/ 742118 h 2007826"/>
              <a:gd name="connsiteX1671" fmla="*/ 11347751 w 12192000"/>
              <a:gd name="connsiteY1671" fmla="*/ 726257 h 2007826"/>
              <a:gd name="connsiteX1672" fmla="*/ 11350133 w 12192000"/>
              <a:gd name="connsiteY1672" fmla="*/ 745880 h 2007826"/>
              <a:gd name="connsiteX1673" fmla="*/ 11354562 w 12192000"/>
              <a:gd name="connsiteY1673" fmla="*/ 732354 h 2007826"/>
              <a:gd name="connsiteX1674" fmla="*/ 11362373 w 12192000"/>
              <a:gd name="connsiteY1674" fmla="*/ 732258 h 2007826"/>
              <a:gd name="connsiteX1675" fmla="*/ 11366897 w 12192000"/>
              <a:gd name="connsiteY1675" fmla="*/ 751739 h 2007826"/>
              <a:gd name="connsiteX1676" fmla="*/ 11368944 w 12192000"/>
              <a:gd name="connsiteY1676" fmla="*/ 733783 h 2007826"/>
              <a:gd name="connsiteX1677" fmla="*/ 11376899 w 12192000"/>
              <a:gd name="connsiteY1677" fmla="*/ 751358 h 2007826"/>
              <a:gd name="connsiteX1678" fmla="*/ 11382089 w 12192000"/>
              <a:gd name="connsiteY1678" fmla="*/ 751501 h 2007826"/>
              <a:gd name="connsiteX1679" fmla="*/ 11382566 w 12192000"/>
              <a:gd name="connsiteY1679" fmla="*/ 735688 h 2007826"/>
              <a:gd name="connsiteX1680" fmla="*/ 11392757 w 12192000"/>
              <a:gd name="connsiteY1680" fmla="*/ 745452 h 2007826"/>
              <a:gd name="connsiteX1681" fmla="*/ 11385899 w 12192000"/>
              <a:gd name="connsiteY1681" fmla="*/ 755930 h 2007826"/>
              <a:gd name="connsiteX1682" fmla="*/ 11396662 w 12192000"/>
              <a:gd name="connsiteY1682" fmla="*/ 756454 h 2007826"/>
              <a:gd name="connsiteX1683" fmla="*/ 11400759 w 12192000"/>
              <a:gd name="connsiteY1683" fmla="*/ 739927 h 2007826"/>
              <a:gd name="connsiteX1684" fmla="*/ 11402425 w 12192000"/>
              <a:gd name="connsiteY1684" fmla="*/ 761789 h 2007826"/>
              <a:gd name="connsiteX1685" fmla="*/ 11408616 w 12192000"/>
              <a:gd name="connsiteY1685" fmla="*/ 747119 h 2007826"/>
              <a:gd name="connsiteX1686" fmla="*/ 11415665 w 12192000"/>
              <a:gd name="connsiteY1686" fmla="*/ 746309 h 2007826"/>
              <a:gd name="connsiteX1687" fmla="*/ 11415712 w 12192000"/>
              <a:gd name="connsiteY1687" fmla="*/ 763408 h 2007826"/>
              <a:gd name="connsiteX1688" fmla="*/ 11420999 w 12192000"/>
              <a:gd name="connsiteY1688" fmla="*/ 763789 h 2007826"/>
              <a:gd name="connsiteX1689" fmla="*/ 11420666 w 12192000"/>
              <a:gd name="connsiteY1689" fmla="*/ 751406 h 2007826"/>
              <a:gd name="connsiteX1690" fmla="*/ 11429762 w 12192000"/>
              <a:gd name="connsiteY1690" fmla="*/ 751406 h 2007826"/>
              <a:gd name="connsiteX1691" fmla="*/ 11430000 w 12192000"/>
              <a:gd name="connsiteY1691" fmla="*/ 766647 h 2007826"/>
              <a:gd name="connsiteX1692" fmla="*/ 11436096 w 12192000"/>
              <a:gd name="connsiteY1692" fmla="*/ 766314 h 2007826"/>
              <a:gd name="connsiteX1693" fmla="*/ 11434953 w 12192000"/>
              <a:gd name="connsiteY1693" fmla="*/ 753692 h 2007826"/>
              <a:gd name="connsiteX1694" fmla="*/ 11446287 w 12192000"/>
              <a:gd name="connsiteY1694" fmla="*/ 775601 h 2007826"/>
              <a:gd name="connsiteX1695" fmla="*/ 11372564 w 12192000"/>
              <a:gd name="connsiteY1695" fmla="*/ 754644 h 2007826"/>
              <a:gd name="connsiteX1696" fmla="*/ 11306747 w 12192000"/>
              <a:gd name="connsiteY1696" fmla="*/ 734259 h 2007826"/>
              <a:gd name="connsiteX1697" fmla="*/ 11316462 w 12192000"/>
              <a:gd name="connsiteY1697" fmla="*/ 731782 h 2007826"/>
              <a:gd name="connsiteX1698" fmla="*/ 11310651 w 12192000"/>
              <a:gd name="connsiteY1698" fmla="*/ 723304 h 2007826"/>
              <a:gd name="connsiteX1699" fmla="*/ 11320462 w 12192000"/>
              <a:gd name="connsiteY1699" fmla="*/ 720351 h 2007826"/>
              <a:gd name="connsiteX1700" fmla="*/ 10629948 w 12192000"/>
              <a:gd name="connsiteY1700" fmla="*/ 720208 h 2007826"/>
              <a:gd name="connsiteX1701" fmla="*/ 10648807 w 12192000"/>
              <a:gd name="connsiteY1701" fmla="*/ 729972 h 2007826"/>
              <a:gd name="connsiteX1702" fmla="*/ 10629948 w 12192000"/>
              <a:gd name="connsiteY1702" fmla="*/ 720208 h 2007826"/>
              <a:gd name="connsiteX1703" fmla="*/ 10335006 w 12192000"/>
              <a:gd name="connsiteY1703" fmla="*/ 719446 h 2007826"/>
              <a:gd name="connsiteX1704" fmla="*/ 10335006 w 12192000"/>
              <a:gd name="connsiteY1704" fmla="*/ 719446 h 2007826"/>
              <a:gd name="connsiteX1705" fmla="*/ 1226236 w 12192000"/>
              <a:gd name="connsiteY1705" fmla="*/ 719207 h 2007826"/>
              <a:gd name="connsiteX1706" fmla="*/ 1209996 w 12192000"/>
              <a:gd name="connsiteY1706" fmla="*/ 729924 h 2007826"/>
              <a:gd name="connsiteX1707" fmla="*/ 1226236 w 12192000"/>
              <a:gd name="connsiteY1707" fmla="*/ 719207 h 2007826"/>
              <a:gd name="connsiteX1708" fmla="*/ 11302698 w 12192000"/>
              <a:gd name="connsiteY1708" fmla="*/ 718969 h 2007826"/>
              <a:gd name="connsiteX1709" fmla="*/ 11298984 w 12192000"/>
              <a:gd name="connsiteY1709" fmla="*/ 736925 h 2007826"/>
              <a:gd name="connsiteX1710" fmla="*/ 11302698 w 12192000"/>
              <a:gd name="connsiteY1710" fmla="*/ 718969 h 2007826"/>
              <a:gd name="connsiteX1711" fmla="*/ 1192176 w 12192000"/>
              <a:gd name="connsiteY1711" fmla="*/ 717998 h 2007826"/>
              <a:gd name="connsiteX1712" fmla="*/ 1186089 w 12192000"/>
              <a:gd name="connsiteY1712" fmla="*/ 718969 h 2007826"/>
              <a:gd name="connsiteX1713" fmla="*/ 1192176 w 12192000"/>
              <a:gd name="connsiteY1713" fmla="*/ 717998 h 2007826"/>
              <a:gd name="connsiteX1714" fmla="*/ 9953107 w 12192000"/>
              <a:gd name="connsiteY1714" fmla="*/ 717994 h 2007826"/>
              <a:gd name="connsiteX1715" fmla="*/ 9943862 w 12192000"/>
              <a:gd name="connsiteY1715" fmla="*/ 725638 h 2007826"/>
              <a:gd name="connsiteX1716" fmla="*/ 9961816 w 12192000"/>
              <a:gd name="connsiteY1716" fmla="*/ 731068 h 2007826"/>
              <a:gd name="connsiteX1717" fmla="*/ 9953107 w 12192000"/>
              <a:gd name="connsiteY1717" fmla="*/ 717994 h 2007826"/>
              <a:gd name="connsiteX1718" fmla="*/ 1835257 w 12192000"/>
              <a:gd name="connsiteY1718" fmla="*/ 717636 h 2007826"/>
              <a:gd name="connsiteX1719" fmla="*/ 1834638 w 12192000"/>
              <a:gd name="connsiteY1719" fmla="*/ 733497 h 2007826"/>
              <a:gd name="connsiteX1720" fmla="*/ 1818970 w 12192000"/>
              <a:gd name="connsiteY1720" fmla="*/ 725638 h 2007826"/>
              <a:gd name="connsiteX1721" fmla="*/ 1804206 w 12192000"/>
              <a:gd name="connsiteY1721" fmla="*/ 731687 h 2007826"/>
              <a:gd name="connsiteX1722" fmla="*/ 1800682 w 12192000"/>
              <a:gd name="connsiteY1722" fmla="*/ 739308 h 2007826"/>
              <a:gd name="connsiteX1723" fmla="*/ 1799491 w 12192000"/>
              <a:gd name="connsiteY1723" fmla="*/ 722447 h 2007826"/>
              <a:gd name="connsiteX1724" fmla="*/ 1815731 w 12192000"/>
              <a:gd name="connsiteY1724" fmla="*/ 724733 h 2007826"/>
              <a:gd name="connsiteX1725" fmla="*/ 1835257 w 12192000"/>
              <a:gd name="connsiteY1725" fmla="*/ 717636 h 2007826"/>
              <a:gd name="connsiteX1726" fmla="*/ 9892142 w 12192000"/>
              <a:gd name="connsiteY1726" fmla="*/ 714064 h 2007826"/>
              <a:gd name="connsiteX1727" fmla="*/ 9892142 w 12192000"/>
              <a:gd name="connsiteY1727" fmla="*/ 714064 h 2007826"/>
              <a:gd name="connsiteX1728" fmla="*/ 10299195 w 12192000"/>
              <a:gd name="connsiteY1728" fmla="*/ 713178 h 2007826"/>
              <a:gd name="connsiteX1729" fmla="*/ 10292953 w 12192000"/>
              <a:gd name="connsiteY1729" fmla="*/ 713921 h 2007826"/>
              <a:gd name="connsiteX1730" fmla="*/ 10299195 w 12192000"/>
              <a:gd name="connsiteY1730" fmla="*/ 713178 h 2007826"/>
              <a:gd name="connsiteX1731" fmla="*/ 11363325 w 12192000"/>
              <a:gd name="connsiteY1731" fmla="*/ 712635 h 2007826"/>
              <a:gd name="connsiteX1732" fmla="*/ 11387424 w 12192000"/>
              <a:gd name="connsiteY1732" fmla="*/ 713349 h 2007826"/>
              <a:gd name="connsiteX1733" fmla="*/ 11380518 w 12192000"/>
              <a:gd name="connsiteY1733" fmla="*/ 727400 h 2007826"/>
              <a:gd name="connsiteX1734" fmla="*/ 11378326 w 12192000"/>
              <a:gd name="connsiteY1734" fmla="*/ 727543 h 2007826"/>
              <a:gd name="connsiteX1735" fmla="*/ 11375708 w 12192000"/>
              <a:gd name="connsiteY1735" fmla="*/ 713826 h 2007826"/>
              <a:gd name="connsiteX1736" fmla="*/ 11363325 w 12192000"/>
              <a:gd name="connsiteY1736" fmla="*/ 723685 h 2007826"/>
              <a:gd name="connsiteX1737" fmla="*/ 11363325 w 12192000"/>
              <a:gd name="connsiteY1737" fmla="*/ 712635 h 2007826"/>
              <a:gd name="connsiteX1738" fmla="*/ 10164473 w 12192000"/>
              <a:gd name="connsiteY1738" fmla="*/ 711707 h 2007826"/>
              <a:gd name="connsiteX1739" fmla="*/ 10155602 w 12192000"/>
              <a:gd name="connsiteY1739" fmla="*/ 714397 h 2007826"/>
              <a:gd name="connsiteX1740" fmla="*/ 10170700 w 12192000"/>
              <a:gd name="connsiteY1740" fmla="*/ 716874 h 2007826"/>
              <a:gd name="connsiteX1741" fmla="*/ 10164473 w 12192000"/>
              <a:gd name="connsiteY1741" fmla="*/ 711707 h 2007826"/>
              <a:gd name="connsiteX1742" fmla="*/ 9927384 w 12192000"/>
              <a:gd name="connsiteY1742" fmla="*/ 711302 h 2007826"/>
              <a:gd name="connsiteX1743" fmla="*/ 9913239 w 12192000"/>
              <a:gd name="connsiteY1743" fmla="*/ 722399 h 2007826"/>
              <a:gd name="connsiteX1744" fmla="*/ 9936909 w 12192000"/>
              <a:gd name="connsiteY1744" fmla="*/ 726591 h 2007826"/>
              <a:gd name="connsiteX1745" fmla="*/ 9927384 w 12192000"/>
              <a:gd name="connsiteY1745" fmla="*/ 711302 h 2007826"/>
              <a:gd name="connsiteX1746" fmla="*/ 9901714 w 12192000"/>
              <a:gd name="connsiteY1746" fmla="*/ 710539 h 2007826"/>
              <a:gd name="connsiteX1747" fmla="*/ 9908858 w 12192000"/>
              <a:gd name="connsiteY1747" fmla="*/ 722733 h 2007826"/>
              <a:gd name="connsiteX1748" fmla="*/ 9901714 w 12192000"/>
              <a:gd name="connsiteY1748" fmla="*/ 710539 h 2007826"/>
              <a:gd name="connsiteX1749" fmla="*/ 10142982 w 12192000"/>
              <a:gd name="connsiteY1749" fmla="*/ 709873 h 2007826"/>
              <a:gd name="connsiteX1750" fmla="*/ 10130933 w 12192000"/>
              <a:gd name="connsiteY1750" fmla="*/ 709920 h 2007826"/>
              <a:gd name="connsiteX1751" fmla="*/ 10143125 w 12192000"/>
              <a:gd name="connsiteY1751" fmla="*/ 712635 h 2007826"/>
              <a:gd name="connsiteX1752" fmla="*/ 1885455 w 12192000"/>
              <a:gd name="connsiteY1752" fmla="*/ 709872 h 2007826"/>
              <a:gd name="connsiteX1753" fmla="*/ 1884693 w 12192000"/>
              <a:gd name="connsiteY1753" fmla="*/ 720065 h 2007826"/>
              <a:gd name="connsiteX1754" fmla="*/ 1885455 w 12192000"/>
              <a:gd name="connsiteY1754" fmla="*/ 709872 h 2007826"/>
              <a:gd name="connsiteX1755" fmla="*/ 10282524 w 12192000"/>
              <a:gd name="connsiteY1755" fmla="*/ 709349 h 2007826"/>
              <a:gd name="connsiteX1756" fmla="*/ 10282524 w 12192000"/>
              <a:gd name="connsiteY1756" fmla="*/ 709349 h 2007826"/>
              <a:gd name="connsiteX1757" fmla="*/ 1244475 w 12192000"/>
              <a:gd name="connsiteY1757" fmla="*/ 709253 h 2007826"/>
              <a:gd name="connsiteX1758" fmla="*/ 1250048 w 12192000"/>
              <a:gd name="connsiteY1758" fmla="*/ 715445 h 2007826"/>
              <a:gd name="connsiteX1759" fmla="*/ 1244475 w 12192000"/>
              <a:gd name="connsiteY1759" fmla="*/ 709253 h 2007826"/>
              <a:gd name="connsiteX1760" fmla="*/ 11350084 w 12192000"/>
              <a:gd name="connsiteY1760" fmla="*/ 708586 h 2007826"/>
              <a:gd name="connsiteX1761" fmla="*/ 11358466 w 12192000"/>
              <a:gd name="connsiteY1761" fmla="*/ 716302 h 2007826"/>
              <a:gd name="connsiteX1762" fmla="*/ 11350084 w 12192000"/>
              <a:gd name="connsiteY1762" fmla="*/ 708586 h 2007826"/>
              <a:gd name="connsiteX1763" fmla="*/ 11258692 w 12192000"/>
              <a:gd name="connsiteY1763" fmla="*/ 708491 h 2007826"/>
              <a:gd name="connsiteX1764" fmla="*/ 11267788 w 12192000"/>
              <a:gd name="connsiteY1764" fmla="*/ 708539 h 2007826"/>
              <a:gd name="connsiteX1765" fmla="*/ 11268740 w 12192000"/>
              <a:gd name="connsiteY1765" fmla="*/ 727829 h 2007826"/>
              <a:gd name="connsiteX1766" fmla="*/ 11258644 w 12192000"/>
              <a:gd name="connsiteY1766" fmla="*/ 727114 h 2007826"/>
              <a:gd name="connsiteX1767" fmla="*/ 11258692 w 12192000"/>
              <a:gd name="connsiteY1767" fmla="*/ 708491 h 2007826"/>
              <a:gd name="connsiteX1768" fmla="*/ 1865500 w 12192000"/>
              <a:gd name="connsiteY1768" fmla="*/ 707300 h 2007826"/>
              <a:gd name="connsiteX1769" fmla="*/ 1873453 w 12192000"/>
              <a:gd name="connsiteY1769" fmla="*/ 723161 h 2007826"/>
              <a:gd name="connsiteX1770" fmla="*/ 1859737 w 12192000"/>
              <a:gd name="connsiteY1770" fmla="*/ 715873 h 2007826"/>
              <a:gd name="connsiteX1771" fmla="*/ 1855118 w 12192000"/>
              <a:gd name="connsiteY1771" fmla="*/ 727495 h 2007826"/>
              <a:gd name="connsiteX1772" fmla="*/ 1848593 w 12192000"/>
              <a:gd name="connsiteY1772" fmla="*/ 716302 h 2007826"/>
              <a:gd name="connsiteX1773" fmla="*/ 1847259 w 12192000"/>
              <a:gd name="connsiteY1773" fmla="*/ 732782 h 2007826"/>
              <a:gd name="connsiteX1774" fmla="*/ 1836639 w 12192000"/>
              <a:gd name="connsiteY1774" fmla="*/ 727876 h 2007826"/>
              <a:gd name="connsiteX1775" fmla="*/ 1847259 w 12192000"/>
              <a:gd name="connsiteY1775" fmla="*/ 714063 h 2007826"/>
              <a:gd name="connsiteX1776" fmla="*/ 1865500 w 12192000"/>
              <a:gd name="connsiteY1776" fmla="*/ 707300 h 2007826"/>
              <a:gd name="connsiteX1777" fmla="*/ 11281933 w 12192000"/>
              <a:gd name="connsiteY1777" fmla="*/ 706538 h 2007826"/>
              <a:gd name="connsiteX1778" fmla="*/ 11282458 w 12192000"/>
              <a:gd name="connsiteY1778" fmla="*/ 727590 h 2007826"/>
              <a:gd name="connsiteX1779" fmla="*/ 11287029 w 12192000"/>
              <a:gd name="connsiteY1779" fmla="*/ 727590 h 2007826"/>
              <a:gd name="connsiteX1780" fmla="*/ 11287220 w 12192000"/>
              <a:gd name="connsiteY1780" fmla="*/ 713301 h 2007826"/>
              <a:gd name="connsiteX1781" fmla="*/ 11296650 w 12192000"/>
              <a:gd name="connsiteY1781" fmla="*/ 713206 h 2007826"/>
              <a:gd name="connsiteX1782" fmla="*/ 11292412 w 12192000"/>
              <a:gd name="connsiteY1782" fmla="*/ 733401 h 2007826"/>
              <a:gd name="connsiteX1783" fmla="*/ 11273362 w 12192000"/>
              <a:gd name="connsiteY1783" fmla="*/ 726923 h 2007826"/>
              <a:gd name="connsiteX1784" fmla="*/ 11281933 w 12192000"/>
              <a:gd name="connsiteY1784" fmla="*/ 706538 h 2007826"/>
              <a:gd name="connsiteX1785" fmla="*/ 2413313 w 12192000"/>
              <a:gd name="connsiteY1785" fmla="*/ 705062 h 2007826"/>
              <a:gd name="connsiteX1786" fmla="*/ 2401980 w 12192000"/>
              <a:gd name="connsiteY1786" fmla="*/ 705157 h 2007826"/>
              <a:gd name="connsiteX1787" fmla="*/ 2413313 w 12192000"/>
              <a:gd name="connsiteY1787" fmla="*/ 705062 h 2007826"/>
              <a:gd name="connsiteX1788" fmla="*/ 2356455 w 12192000"/>
              <a:gd name="connsiteY1788" fmla="*/ 704633 h 2007826"/>
              <a:gd name="connsiteX1789" fmla="*/ 2345550 w 12192000"/>
              <a:gd name="connsiteY1789" fmla="*/ 718446 h 2007826"/>
              <a:gd name="connsiteX1790" fmla="*/ 2341883 w 12192000"/>
              <a:gd name="connsiteY1790" fmla="*/ 713111 h 2007826"/>
              <a:gd name="connsiteX1791" fmla="*/ 2338168 w 12192000"/>
              <a:gd name="connsiteY1791" fmla="*/ 717874 h 2007826"/>
              <a:gd name="connsiteX1792" fmla="*/ 2318358 w 12192000"/>
              <a:gd name="connsiteY1792" fmla="*/ 726638 h 2007826"/>
              <a:gd name="connsiteX1793" fmla="*/ 2311835 w 12192000"/>
              <a:gd name="connsiteY1793" fmla="*/ 724495 h 2007826"/>
              <a:gd name="connsiteX1794" fmla="*/ 2314644 w 12192000"/>
              <a:gd name="connsiteY1794" fmla="*/ 731877 h 2007826"/>
              <a:gd name="connsiteX1795" fmla="*/ 2327549 w 12192000"/>
              <a:gd name="connsiteY1795" fmla="*/ 729163 h 2007826"/>
              <a:gd name="connsiteX1796" fmla="*/ 2363026 w 12192000"/>
              <a:gd name="connsiteY1796" fmla="*/ 715922 h 2007826"/>
              <a:gd name="connsiteX1797" fmla="*/ 2356455 w 12192000"/>
              <a:gd name="connsiteY1797" fmla="*/ 704633 h 2007826"/>
              <a:gd name="connsiteX1798" fmla="*/ 10839545 w 12192000"/>
              <a:gd name="connsiteY1798" fmla="*/ 703824 h 2007826"/>
              <a:gd name="connsiteX1799" fmla="*/ 10813447 w 12192000"/>
              <a:gd name="connsiteY1799" fmla="*/ 712207 h 2007826"/>
              <a:gd name="connsiteX1800" fmla="*/ 10827544 w 12192000"/>
              <a:gd name="connsiteY1800" fmla="*/ 714159 h 2007826"/>
              <a:gd name="connsiteX1801" fmla="*/ 10846260 w 12192000"/>
              <a:gd name="connsiteY1801" fmla="*/ 721590 h 2007826"/>
              <a:gd name="connsiteX1802" fmla="*/ 10870549 w 12192000"/>
              <a:gd name="connsiteY1802" fmla="*/ 725876 h 2007826"/>
              <a:gd name="connsiteX1803" fmla="*/ 10890122 w 12192000"/>
              <a:gd name="connsiteY1803" fmla="*/ 732735 h 2007826"/>
              <a:gd name="connsiteX1804" fmla="*/ 10896171 w 12192000"/>
              <a:gd name="connsiteY1804" fmla="*/ 717636 h 2007826"/>
              <a:gd name="connsiteX1805" fmla="*/ 10874692 w 12192000"/>
              <a:gd name="connsiteY1805" fmla="*/ 718160 h 2007826"/>
              <a:gd name="connsiteX1806" fmla="*/ 10882312 w 12192000"/>
              <a:gd name="connsiteY1806" fmla="*/ 717922 h 2007826"/>
              <a:gd name="connsiteX1807" fmla="*/ 10882742 w 12192000"/>
              <a:gd name="connsiteY1807" fmla="*/ 713254 h 2007826"/>
              <a:gd name="connsiteX1808" fmla="*/ 10864978 w 12192000"/>
              <a:gd name="connsiteY1808" fmla="*/ 718779 h 2007826"/>
              <a:gd name="connsiteX1809" fmla="*/ 10866405 w 12192000"/>
              <a:gd name="connsiteY1809" fmla="*/ 710301 h 2007826"/>
              <a:gd name="connsiteX1810" fmla="*/ 10854167 w 12192000"/>
              <a:gd name="connsiteY1810" fmla="*/ 719732 h 2007826"/>
              <a:gd name="connsiteX1811" fmla="*/ 10853738 w 12192000"/>
              <a:gd name="connsiteY1811" fmla="*/ 708015 h 2007826"/>
              <a:gd name="connsiteX1812" fmla="*/ 10839831 w 12192000"/>
              <a:gd name="connsiteY1812" fmla="*/ 714493 h 2007826"/>
              <a:gd name="connsiteX1813" fmla="*/ 10839545 w 12192000"/>
              <a:gd name="connsiteY1813" fmla="*/ 703824 h 2007826"/>
              <a:gd name="connsiteX1814" fmla="*/ 10261047 w 12192000"/>
              <a:gd name="connsiteY1814" fmla="*/ 703593 h 2007826"/>
              <a:gd name="connsiteX1815" fmla="*/ 10254805 w 12192000"/>
              <a:gd name="connsiteY1815" fmla="*/ 704443 h 2007826"/>
              <a:gd name="connsiteX1816" fmla="*/ 10261047 w 12192000"/>
              <a:gd name="connsiteY1816" fmla="*/ 703593 h 2007826"/>
              <a:gd name="connsiteX1817" fmla="*/ 11255311 w 12192000"/>
              <a:gd name="connsiteY1817" fmla="*/ 702680 h 2007826"/>
              <a:gd name="connsiteX1818" fmla="*/ 11253310 w 12192000"/>
              <a:gd name="connsiteY1818" fmla="*/ 722780 h 2007826"/>
              <a:gd name="connsiteX1819" fmla="*/ 11239547 w 12192000"/>
              <a:gd name="connsiteY1819" fmla="*/ 723018 h 2007826"/>
              <a:gd name="connsiteX1820" fmla="*/ 11255311 w 12192000"/>
              <a:gd name="connsiteY1820" fmla="*/ 702680 h 2007826"/>
              <a:gd name="connsiteX1821" fmla="*/ 1912176 w 12192000"/>
              <a:gd name="connsiteY1821" fmla="*/ 702346 h 2007826"/>
              <a:gd name="connsiteX1822" fmla="*/ 1913810 w 12192000"/>
              <a:gd name="connsiteY1822" fmla="*/ 704164 h 2007826"/>
              <a:gd name="connsiteX1823" fmla="*/ 1911463 w 12192000"/>
              <a:gd name="connsiteY1823" fmla="*/ 705039 h 2007826"/>
              <a:gd name="connsiteX1824" fmla="*/ 1898984 w 12192000"/>
              <a:gd name="connsiteY1824" fmla="*/ 702156 h 2007826"/>
              <a:gd name="connsiteX1825" fmla="*/ 1900794 w 12192000"/>
              <a:gd name="connsiteY1825" fmla="*/ 709015 h 2007826"/>
              <a:gd name="connsiteX1826" fmla="*/ 1911463 w 12192000"/>
              <a:gd name="connsiteY1826" fmla="*/ 705039 h 2007826"/>
              <a:gd name="connsiteX1827" fmla="*/ 1909176 w 12192000"/>
              <a:gd name="connsiteY1827" fmla="*/ 713682 h 2007826"/>
              <a:gd name="connsiteX1828" fmla="*/ 1891078 w 12192000"/>
              <a:gd name="connsiteY1828" fmla="*/ 717826 h 2007826"/>
              <a:gd name="connsiteX1829" fmla="*/ 1898984 w 12192000"/>
              <a:gd name="connsiteY1829" fmla="*/ 702156 h 2007826"/>
              <a:gd name="connsiteX1830" fmla="*/ 9825704 w 12192000"/>
              <a:gd name="connsiteY1830" fmla="*/ 700109 h 2007826"/>
              <a:gd name="connsiteX1831" fmla="*/ 9825704 w 12192000"/>
              <a:gd name="connsiteY1831" fmla="*/ 700109 h 2007826"/>
              <a:gd name="connsiteX1832" fmla="*/ 11324795 w 12192000"/>
              <a:gd name="connsiteY1832" fmla="*/ 698965 h 2007826"/>
              <a:gd name="connsiteX1833" fmla="*/ 11344369 w 12192000"/>
              <a:gd name="connsiteY1833" fmla="*/ 705014 h 2007826"/>
              <a:gd name="connsiteX1834" fmla="*/ 11343893 w 12192000"/>
              <a:gd name="connsiteY1834" fmla="*/ 715159 h 2007826"/>
              <a:gd name="connsiteX1835" fmla="*/ 11332701 w 12192000"/>
              <a:gd name="connsiteY1835" fmla="*/ 704633 h 2007826"/>
              <a:gd name="connsiteX1836" fmla="*/ 11325558 w 12192000"/>
              <a:gd name="connsiteY1836" fmla="*/ 714826 h 2007826"/>
              <a:gd name="connsiteX1837" fmla="*/ 11324795 w 12192000"/>
              <a:gd name="connsiteY1837" fmla="*/ 698965 h 2007826"/>
              <a:gd name="connsiteX1838" fmla="*/ 9848088 w 12192000"/>
              <a:gd name="connsiteY1838" fmla="*/ 698108 h 2007826"/>
              <a:gd name="connsiteX1839" fmla="*/ 9860661 w 12192000"/>
              <a:gd name="connsiteY1839" fmla="*/ 707205 h 2007826"/>
              <a:gd name="connsiteX1840" fmla="*/ 9866805 w 12192000"/>
              <a:gd name="connsiteY1840" fmla="*/ 713635 h 2007826"/>
              <a:gd name="connsiteX1841" fmla="*/ 9870091 w 12192000"/>
              <a:gd name="connsiteY1841" fmla="*/ 705300 h 2007826"/>
              <a:gd name="connsiteX1842" fmla="*/ 9883044 w 12192000"/>
              <a:gd name="connsiteY1842" fmla="*/ 719446 h 2007826"/>
              <a:gd name="connsiteX1843" fmla="*/ 9855708 w 12192000"/>
              <a:gd name="connsiteY1843" fmla="*/ 701776 h 2007826"/>
              <a:gd name="connsiteX1844" fmla="*/ 9848088 w 12192000"/>
              <a:gd name="connsiteY1844" fmla="*/ 698108 h 2007826"/>
              <a:gd name="connsiteX1845" fmla="*/ 11311699 w 12192000"/>
              <a:gd name="connsiteY1845" fmla="*/ 696870 h 2007826"/>
              <a:gd name="connsiteX1846" fmla="*/ 11317081 w 12192000"/>
              <a:gd name="connsiteY1846" fmla="*/ 706729 h 2007826"/>
              <a:gd name="connsiteX1847" fmla="*/ 11311699 w 12192000"/>
              <a:gd name="connsiteY1847" fmla="*/ 696870 h 2007826"/>
              <a:gd name="connsiteX1848" fmla="*/ 9834276 w 12192000"/>
              <a:gd name="connsiteY1848" fmla="*/ 696584 h 2007826"/>
              <a:gd name="connsiteX1849" fmla="*/ 9843515 w 12192000"/>
              <a:gd name="connsiteY1849" fmla="*/ 707539 h 2007826"/>
              <a:gd name="connsiteX1850" fmla="*/ 9834276 w 12192000"/>
              <a:gd name="connsiteY1850" fmla="*/ 696584 h 2007826"/>
              <a:gd name="connsiteX1851" fmla="*/ 1243905 w 12192000"/>
              <a:gd name="connsiteY1851" fmla="*/ 694440 h 2007826"/>
              <a:gd name="connsiteX1852" fmla="*/ 1233427 w 12192000"/>
              <a:gd name="connsiteY1852" fmla="*/ 724209 h 2007826"/>
              <a:gd name="connsiteX1853" fmla="*/ 1276385 w 12192000"/>
              <a:gd name="connsiteY1853" fmla="*/ 713778 h 2007826"/>
              <a:gd name="connsiteX1854" fmla="*/ 1294673 w 12192000"/>
              <a:gd name="connsiteY1854" fmla="*/ 712968 h 2007826"/>
              <a:gd name="connsiteX1855" fmla="*/ 1306960 w 12192000"/>
              <a:gd name="connsiteY1855" fmla="*/ 707300 h 2007826"/>
              <a:gd name="connsiteX1856" fmla="*/ 1317437 w 12192000"/>
              <a:gd name="connsiteY1856" fmla="*/ 702061 h 2007826"/>
              <a:gd name="connsiteX1857" fmla="*/ 1310340 w 12192000"/>
              <a:gd name="connsiteY1857" fmla="*/ 711158 h 2007826"/>
              <a:gd name="connsiteX1858" fmla="*/ 1207471 w 12192000"/>
              <a:gd name="connsiteY1858" fmla="*/ 740546 h 2007826"/>
              <a:gd name="connsiteX1859" fmla="*/ 1197804 w 12192000"/>
              <a:gd name="connsiteY1859" fmla="*/ 743070 h 2007826"/>
              <a:gd name="connsiteX1860" fmla="*/ 1155275 w 12192000"/>
              <a:gd name="connsiteY1860" fmla="*/ 753501 h 2007826"/>
              <a:gd name="connsiteX1861" fmla="*/ 1165658 w 12192000"/>
              <a:gd name="connsiteY1861" fmla="*/ 743165 h 2007826"/>
              <a:gd name="connsiteX1862" fmla="*/ 1167752 w 12192000"/>
              <a:gd name="connsiteY1862" fmla="*/ 744927 h 2007826"/>
              <a:gd name="connsiteX1863" fmla="*/ 1177469 w 12192000"/>
              <a:gd name="connsiteY1863" fmla="*/ 732210 h 2007826"/>
              <a:gd name="connsiteX1864" fmla="*/ 1166801 w 12192000"/>
              <a:gd name="connsiteY1864" fmla="*/ 737973 h 2007826"/>
              <a:gd name="connsiteX1865" fmla="*/ 1159085 w 12192000"/>
              <a:gd name="connsiteY1865" fmla="*/ 727066 h 2007826"/>
              <a:gd name="connsiteX1866" fmla="*/ 1153323 w 12192000"/>
              <a:gd name="connsiteY1866" fmla="*/ 745309 h 2007826"/>
              <a:gd name="connsiteX1867" fmla="*/ 1143893 w 12192000"/>
              <a:gd name="connsiteY1867" fmla="*/ 732544 h 2007826"/>
              <a:gd name="connsiteX1868" fmla="*/ 1144798 w 12192000"/>
              <a:gd name="connsiteY1868" fmla="*/ 754549 h 2007826"/>
              <a:gd name="connsiteX1869" fmla="*/ 1128986 w 12192000"/>
              <a:gd name="connsiteY1869" fmla="*/ 740498 h 2007826"/>
              <a:gd name="connsiteX1870" fmla="*/ 1128224 w 12192000"/>
              <a:gd name="connsiteY1870" fmla="*/ 755073 h 2007826"/>
              <a:gd name="connsiteX1871" fmla="*/ 1144036 w 12192000"/>
              <a:gd name="connsiteY1871" fmla="*/ 756501 h 2007826"/>
              <a:gd name="connsiteX1872" fmla="*/ 1128272 w 12192000"/>
              <a:gd name="connsiteY1872" fmla="*/ 761645 h 2007826"/>
              <a:gd name="connsiteX1873" fmla="*/ 1085314 w 12192000"/>
              <a:gd name="connsiteY1873" fmla="*/ 774029 h 2007826"/>
              <a:gd name="connsiteX1874" fmla="*/ 1103602 w 12192000"/>
              <a:gd name="connsiteY1874" fmla="*/ 765027 h 2007826"/>
              <a:gd name="connsiteX1875" fmla="*/ 1117556 w 12192000"/>
              <a:gd name="connsiteY1875" fmla="*/ 752596 h 2007826"/>
              <a:gd name="connsiteX1876" fmla="*/ 1093268 w 12192000"/>
              <a:gd name="connsiteY1876" fmla="*/ 756549 h 2007826"/>
              <a:gd name="connsiteX1877" fmla="*/ 1095506 w 12192000"/>
              <a:gd name="connsiteY1877" fmla="*/ 745404 h 2007826"/>
              <a:gd name="connsiteX1878" fmla="*/ 1087410 w 12192000"/>
              <a:gd name="connsiteY1878" fmla="*/ 747738 h 2007826"/>
              <a:gd name="connsiteX1879" fmla="*/ 1092077 w 12192000"/>
              <a:gd name="connsiteY1879" fmla="*/ 754215 h 2007826"/>
              <a:gd name="connsiteX1880" fmla="*/ 1081314 w 12192000"/>
              <a:gd name="connsiteY1880" fmla="*/ 761788 h 2007826"/>
              <a:gd name="connsiteX1881" fmla="*/ 1080790 w 12192000"/>
              <a:gd name="connsiteY1881" fmla="*/ 749214 h 2007826"/>
              <a:gd name="connsiteX1882" fmla="*/ 1073360 w 12192000"/>
              <a:gd name="connsiteY1882" fmla="*/ 751977 h 2007826"/>
              <a:gd name="connsiteX1883" fmla="*/ 1076266 w 12192000"/>
              <a:gd name="connsiteY1883" fmla="*/ 758550 h 2007826"/>
              <a:gd name="connsiteX1884" fmla="*/ 1070074 w 12192000"/>
              <a:gd name="connsiteY1884" fmla="*/ 768314 h 2007826"/>
              <a:gd name="connsiteX1885" fmla="*/ 1065359 w 12192000"/>
              <a:gd name="connsiteY1885" fmla="*/ 753358 h 2007826"/>
              <a:gd name="connsiteX1886" fmla="*/ 1058407 w 12192000"/>
              <a:gd name="connsiteY1886" fmla="*/ 767313 h 2007826"/>
              <a:gd name="connsiteX1887" fmla="*/ 1063979 w 12192000"/>
              <a:gd name="connsiteY1887" fmla="*/ 777744 h 2007826"/>
              <a:gd name="connsiteX1888" fmla="*/ 1062073 w 12192000"/>
              <a:gd name="connsiteY1888" fmla="*/ 741165 h 2007826"/>
              <a:gd name="connsiteX1889" fmla="*/ 1069312 w 12192000"/>
              <a:gd name="connsiteY1889" fmla="*/ 745642 h 2007826"/>
              <a:gd name="connsiteX1890" fmla="*/ 1098125 w 12192000"/>
              <a:gd name="connsiteY1890" fmla="*/ 735163 h 2007826"/>
              <a:gd name="connsiteX1891" fmla="*/ 1113175 w 12192000"/>
              <a:gd name="connsiteY1891" fmla="*/ 731067 h 2007826"/>
              <a:gd name="connsiteX1892" fmla="*/ 1120938 w 12192000"/>
              <a:gd name="connsiteY1892" fmla="*/ 723447 h 2007826"/>
              <a:gd name="connsiteX1893" fmla="*/ 1126796 w 12192000"/>
              <a:gd name="connsiteY1893" fmla="*/ 727876 h 2007826"/>
              <a:gd name="connsiteX1894" fmla="*/ 1135416 w 12192000"/>
              <a:gd name="connsiteY1894" fmla="*/ 719303 h 2007826"/>
              <a:gd name="connsiteX1895" fmla="*/ 1140178 w 12192000"/>
              <a:gd name="connsiteY1895" fmla="*/ 721875 h 2007826"/>
              <a:gd name="connsiteX1896" fmla="*/ 1145512 w 12192000"/>
              <a:gd name="connsiteY1896" fmla="*/ 718731 h 2007826"/>
              <a:gd name="connsiteX1897" fmla="*/ 1149894 w 12192000"/>
              <a:gd name="connsiteY1897" fmla="*/ 722399 h 2007826"/>
              <a:gd name="connsiteX1898" fmla="*/ 1178897 w 12192000"/>
              <a:gd name="connsiteY1898" fmla="*/ 711063 h 2007826"/>
              <a:gd name="connsiteX1899" fmla="*/ 1202661 w 12192000"/>
              <a:gd name="connsiteY1899" fmla="*/ 707062 h 2007826"/>
              <a:gd name="connsiteX1900" fmla="*/ 1199567 w 12192000"/>
              <a:gd name="connsiteY1900" fmla="*/ 724590 h 2007826"/>
              <a:gd name="connsiteX1901" fmla="*/ 1206233 w 12192000"/>
              <a:gd name="connsiteY1901" fmla="*/ 716588 h 2007826"/>
              <a:gd name="connsiteX1902" fmla="*/ 1221854 w 12192000"/>
              <a:gd name="connsiteY1902" fmla="*/ 706967 h 2007826"/>
              <a:gd name="connsiteX1903" fmla="*/ 1203090 w 12192000"/>
              <a:gd name="connsiteY1903" fmla="*/ 713968 h 2007826"/>
              <a:gd name="connsiteX1904" fmla="*/ 1243905 w 12192000"/>
              <a:gd name="connsiteY1904" fmla="*/ 694440 h 2007826"/>
              <a:gd name="connsiteX1905" fmla="*/ 11207971 w 12192000"/>
              <a:gd name="connsiteY1905" fmla="*/ 692297 h 2007826"/>
              <a:gd name="connsiteX1906" fmla="*/ 11219925 w 12192000"/>
              <a:gd name="connsiteY1906" fmla="*/ 710492 h 2007826"/>
              <a:gd name="connsiteX1907" fmla="*/ 11220688 w 12192000"/>
              <a:gd name="connsiteY1907" fmla="*/ 693774 h 2007826"/>
              <a:gd name="connsiteX1908" fmla="*/ 11230308 w 12192000"/>
              <a:gd name="connsiteY1908" fmla="*/ 700585 h 2007826"/>
              <a:gd name="connsiteX1909" fmla="*/ 11224736 w 12192000"/>
              <a:gd name="connsiteY1909" fmla="*/ 712682 h 2007826"/>
              <a:gd name="connsiteX1910" fmla="*/ 11234547 w 12192000"/>
              <a:gd name="connsiteY1910" fmla="*/ 714778 h 2007826"/>
              <a:gd name="connsiteX1911" fmla="*/ 11240309 w 12192000"/>
              <a:gd name="connsiteY1911" fmla="*/ 696822 h 2007826"/>
              <a:gd name="connsiteX1912" fmla="*/ 11239309 w 12192000"/>
              <a:gd name="connsiteY1912" fmla="*/ 718779 h 2007826"/>
              <a:gd name="connsiteX1913" fmla="*/ 11202495 w 12192000"/>
              <a:gd name="connsiteY1913" fmla="*/ 712968 h 2007826"/>
              <a:gd name="connsiteX1914" fmla="*/ 11207971 w 12192000"/>
              <a:gd name="connsiteY1914" fmla="*/ 692297 h 2007826"/>
              <a:gd name="connsiteX1915" fmla="*/ 2460363 w 12192000"/>
              <a:gd name="connsiteY1915" fmla="*/ 691011 h 2007826"/>
              <a:gd name="connsiteX1916" fmla="*/ 2446029 w 12192000"/>
              <a:gd name="connsiteY1916" fmla="*/ 702061 h 2007826"/>
              <a:gd name="connsiteX1917" fmla="*/ 2467934 w 12192000"/>
              <a:gd name="connsiteY1917" fmla="*/ 695298 h 2007826"/>
              <a:gd name="connsiteX1918" fmla="*/ 2460363 w 12192000"/>
              <a:gd name="connsiteY1918" fmla="*/ 691011 h 2007826"/>
              <a:gd name="connsiteX1919" fmla="*/ 9783747 w 12192000"/>
              <a:gd name="connsiteY1919" fmla="*/ 689535 h 2007826"/>
              <a:gd name="connsiteX1920" fmla="*/ 9788747 w 12192000"/>
              <a:gd name="connsiteY1920" fmla="*/ 703109 h 2007826"/>
              <a:gd name="connsiteX1921" fmla="*/ 9783747 w 12192000"/>
              <a:gd name="connsiteY1921" fmla="*/ 689535 h 2007826"/>
              <a:gd name="connsiteX1922" fmla="*/ 1943706 w 12192000"/>
              <a:gd name="connsiteY1922" fmla="*/ 689153 h 2007826"/>
              <a:gd name="connsiteX1923" fmla="*/ 1945467 w 12192000"/>
              <a:gd name="connsiteY1923" fmla="*/ 697345 h 2007826"/>
              <a:gd name="connsiteX1924" fmla="*/ 1955229 w 12192000"/>
              <a:gd name="connsiteY1924" fmla="*/ 690629 h 2007826"/>
              <a:gd name="connsiteX1925" fmla="*/ 1964611 w 12192000"/>
              <a:gd name="connsiteY1925" fmla="*/ 694619 h 2007826"/>
              <a:gd name="connsiteX1926" fmla="*/ 1966993 w 12192000"/>
              <a:gd name="connsiteY1926" fmla="*/ 693028 h 2007826"/>
              <a:gd name="connsiteX1927" fmla="*/ 1961897 w 12192000"/>
              <a:gd name="connsiteY1927" fmla="*/ 704823 h 2007826"/>
              <a:gd name="connsiteX1928" fmla="*/ 1946991 w 12192000"/>
              <a:gd name="connsiteY1928" fmla="*/ 707395 h 2007826"/>
              <a:gd name="connsiteX1929" fmla="*/ 1937321 w 12192000"/>
              <a:gd name="connsiteY1929" fmla="*/ 696107 h 2007826"/>
              <a:gd name="connsiteX1930" fmla="*/ 1938940 w 12192000"/>
              <a:gd name="connsiteY1930" fmla="*/ 708491 h 2007826"/>
              <a:gd name="connsiteX1931" fmla="*/ 1935226 w 12192000"/>
              <a:gd name="connsiteY1931" fmla="*/ 708300 h 2007826"/>
              <a:gd name="connsiteX1932" fmla="*/ 1929226 w 12192000"/>
              <a:gd name="connsiteY1932" fmla="*/ 700155 h 2007826"/>
              <a:gd name="connsiteX1933" fmla="*/ 1925178 w 12192000"/>
              <a:gd name="connsiteY1933" fmla="*/ 702013 h 2007826"/>
              <a:gd name="connsiteX1934" fmla="*/ 1923177 w 12192000"/>
              <a:gd name="connsiteY1934" fmla="*/ 714587 h 2007826"/>
              <a:gd name="connsiteX1935" fmla="*/ 1913810 w 12192000"/>
              <a:gd name="connsiteY1935" fmla="*/ 704164 h 2007826"/>
              <a:gd name="connsiteX1936" fmla="*/ 1928273 w 12192000"/>
              <a:gd name="connsiteY1936" fmla="*/ 698774 h 2007826"/>
              <a:gd name="connsiteX1937" fmla="*/ 1929178 w 12192000"/>
              <a:gd name="connsiteY1937" fmla="*/ 694202 h 2007826"/>
              <a:gd name="connsiteX1938" fmla="*/ 1944753 w 12192000"/>
              <a:gd name="connsiteY1938" fmla="*/ 696345 h 2007826"/>
              <a:gd name="connsiteX1939" fmla="*/ 10734532 w 12192000"/>
              <a:gd name="connsiteY1939" fmla="*/ 689106 h 2007826"/>
              <a:gd name="connsiteX1940" fmla="*/ 10734484 w 12192000"/>
              <a:gd name="connsiteY1940" fmla="*/ 693202 h 2007826"/>
              <a:gd name="connsiteX1941" fmla="*/ 10751248 w 12192000"/>
              <a:gd name="connsiteY1941" fmla="*/ 697584 h 2007826"/>
              <a:gd name="connsiteX1942" fmla="*/ 10770823 w 12192000"/>
              <a:gd name="connsiteY1942" fmla="*/ 702347 h 2007826"/>
              <a:gd name="connsiteX1943" fmla="*/ 10773489 w 12192000"/>
              <a:gd name="connsiteY1943" fmla="*/ 694536 h 2007826"/>
              <a:gd name="connsiteX1944" fmla="*/ 10760916 w 12192000"/>
              <a:gd name="connsiteY1944" fmla="*/ 693393 h 2007826"/>
              <a:gd name="connsiteX1945" fmla="*/ 10734532 w 12192000"/>
              <a:gd name="connsiteY1945" fmla="*/ 689106 h 2007826"/>
              <a:gd name="connsiteX1946" fmla="*/ 9809273 w 12192000"/>
              <a:gd name="connsiteY1946" fmla="*/ 686725 h 2007826"/>
              <a:gd name="connsiteX1947" fmla="*/ 9806797 w 12192000"/>
              <a:gd name="connsiteY1947" fmla="*/ 696489 h 2007826"/>
              <a:gd name="connsiteX1948" fmla="*/ 9797415 w 12192000"/>
              <a:gd name="connsiteY1948" fmla="*/ 688011 h 2007826"/>
              <a:gd name="connsiteX1949" fmla="*/ 9803988 w 12192000"/>
              <a:gd name="connsiteY1949" fmla="*/ 702919 h 2007826"/>
              <a:gd name="connsiteX1950" fmla="*/ 9810655 w 12192000"/>
              <a:gd name="connsiteY1950" fmla="*/ 696393 h 2007826"/>
              <a:gd name="connsiteX1951" fmla="*/ 9810845 w 12192000"/>
              <a:gd name="connsiteY1951" fmla="*/ 709730 h 2007826"/>
              <a:gd name="connsiteX1952" fmla="*/ 9821752 w 12192000"/>
              <a:gd name="connsiteY1952" fmla="*/ 702919 h 2007826"/>
              <a:gd name="connsiteX1953" fmla="*/ 9809273 w 12192000"/>
              <a:gd name="connsiteY1953" fmla="*/ 686725 h 2007826"/>
              <a:gd name="connsiteX1954" fmla="*/ 11149155 w 12192000"/>
              <a:gd name="connsiteY1954" fmla="*/ 686677 h 2007826"/>
              <a:gd name="connsiteX1955" fmla="*/ 11149155 w 12192000"/>
              <a:gd name="connsiteY1955" fmla="*/ 686677 h 2007826"/>
              <a:gd name="connsiteX1956" fmla="*/ 11276790 w 12192000"/>
              <a:gd name="connsiteY1956" fmla="*/ 686533 h 2007826"/>
              <a:gd name="connsiteX1957" fmla="*/ 11276790 w 12192000"/>
              <a:gd name="connsiteY1957" fmla="*/ 697345 h 2007826"/>
              <a:gd name="connsiteX1958" fmla="*/ 11276790 w 12192000"/>
              <a:gd name="connsiteY1958" fmla="*/ 686533 h 2007826"/>
              <a:gd name="connsiteX1959" fmla="*/ 2501221 w 12192000"/>
              <a:gd name="connsiteY1959" fmla="*/ 686486 h 2007826"/>
              <a:gd name="connsiteX1960" fmla="*/ 2501221 w 12192000"/>
              <a:gd name="connsiteY1960" fmla="*/ 686486 h 2007826"/>
              <a:gd name="connsiteX1961" fmla="*/ 1986424 w 12192000"/>
              <a:gd name="connsiteY1961" fmla="*/ 686057 h 2007826"/>
              <a:gd name="connsiteX1962" fmla="*/ 1986424 w 12192000"/>
              <a:gd name="connsiteY1962" fmla="*/ 686057 h 2007826"/>
              <a:gd name="connsiteX1963" fmla="*/ 1980661 w 12192000"/>
              <a:gd name="connsiteY1963" fmla="*/ 685772 h 2007826"/>
              <a:gd name="connsiteX1964" fmla="*/ 1971898 w 12192000"/>
              <a:gd name="connsiteY1964" fmla="*/ 698108 h 2007826"/>
              <a:gd name="connsiteX1965" fmla="*/ 1980661 w 12192000"/>
              <a:gd name="connsiteY1965" fmla="*/ 685772 h 2007826"/>
              <a:gd name="connsiteX1966" fmla="*/ 1971279 w 12192000"/>
              <a:gd name="connsiteY1966" fmla="*/ 683104 h 2007826"/>
              <a:gd name="connsiteX1967" fmla="*/ 1968435 w 12192000"/>
              <a:gd name="connsiteY1967" fmla="*/ 692063 h 2007826"/>
              <a:gd name="connsiteX1968" fmla="*/ 1966993 w 12192000"/>
              <a:gd name="connsiteY1968" fmla="*/ 693028 h 2007826"/>
              <a:gd name="connsiteX1969" fmla="*/ 11186587 w 12192000"/>
              <a:gd name="connsiteY1969" fmla="*/ 682676 h 2007826"/>
              <a:gd name="connsiteX1970" fmla="*/ 11187255 w 12192000"/>
              <a:gd name="connsiteY1970" fmla="*/ 703776 h 2007826"/>
              <a:gd name="connsiteX1971" fmla="*/ 11191779 w 12192000"/>
              <a:gd name="connsiteY1971" fmla="*/ 703728 h 2007826"/>
              <a:gd name="connsiteX1972" fmla="*/ 11191969 w 12192000"/>
              <a:gd name="connsiteY1972" fmla="*/ 689487 h 2007826"/>
              <a:gd name="connsiteX1973" fmla="*/ 11200827 w 12192000"/>
              <a:gd name="connsiteY1973" fmla="*/ 689439 h 2007826"/>
              <a:gd name="connsiteX1974" fmla="*/ 11201161 w 12192000"/>
              <a:gd name="connsiteY1974" fmla="*/ 709444 h 2007826"/>
              <a:gd name="connsiteX1975" fmla="*/ 11164013 w 12192000"/>
              <a:gd name="connsiteY1975" fmla="*/ 697584 h 2007826"/>
              <a:gd name="connsiteX1976" fmla="*/ 11165156 w 12192000"/>
              <a:gd name="connsiteY1976" fmla="*/ 690868 h 2007826"/>
              <a:gd name="connsiteX1977" fmla="*/ 11163013 w 12192000"/>
              <a:gd name="connsiteY1977" fmla="*/ 684724 h 2007826"/>
              <a:gd name="connsiteX1978" fmla="*/ 11172729 w 12192000"/>
              <a:gd name="connsiteY1978" fmla="*/ 683390 h 2007826"/>
              <a:gd name="connsiteX1979" fmla="*/ 11172824 w 12192000"/>
              <a:gd name="connsiteY1979" fmla="*/ 701061 h 2007826"/>
              <a:gd name="connsiteX1980" fmla="*/ 11186587 w 12192000"/>
              <a:gd name="connsiteY1980" fmla="*/ 682676 h 2007826"/>
              <a:gd name="connsiteX1981" fmla="*/ 1347016 w 12192000"/>
              <a:gd name="connsiteY1981" fmla="*/ 681294 h 2007826"/>
              <a:gd name="connsiteX1982" fmla="*/ 1323490 w 12192000"/>
              <a:gd name="connsiteY1982" fmla="*/ 692106 h 2007826"/>
              <a:gd name="connsiteX1983" fmla="*/ 1347016 w 12192000"/>
              <a:gd name="connsiteY1983" fmla="*/ 681294 h 2007826"/>
              <a:gd name="connsiteX1984" fmla="*/ 2001999 w 12192000"/>
              <a:gd name="connsiteY1984" fmla="*/ 680485 h 2007826"/>
              <a:gd name="connsiteX1985" fmla="*/ 2001665 w 12192000"/>
              <a:gd name="connsiteY1985" fmla="*/ 692726 h 2007826"/>
              <a:gd name="connsiteX1986" fmla="*/ 2001999 w 12192000"/>
              <a:gd name="connsiteY1986" fmla="*/ 680485 h 2007826"/>
              <a:gd name="connsiteX1987" fmla="*/ 10860724 w 12192000"/>
              <a:gd name="connsiteY1987" fmla="*/ 679104 h 2007826"/>
              <a:gd name="connsiteX1988" fmla="*/ 10854737 w 12192000"/>
              <a:gd name="connsiteY1988" fmla="*/ 679961 h 2007826"/>
              <a:gd name="connsiteX1989" fmla="*/ 10860724 w 12192000"/>
              <a:gd name="connsiteY1989" fmla="*/ 679104 h 2007826"/>
              <a:gd name="connsiteX1990" fmla="*/ 10097786 w 12192000"/>
              <a:gd name="connsiteY1990" fmla="*/ 675960 h 2007826"/>
              <a:gd name="connsiteX1991" fmla="*/ 10103548 w 12192000"/>
              <a:gd name="connsiteY1991" fmla="*/ 682009 h 2007826"/>
              <a:gd name="connsiteX1992" fmla="*/ 10097786 w 12192000"/>
              <a:gd name="connsiteY1992" fmla="*/ 675960 h 2007826"/>
              <a:gd name="connsiteX1993" fmla="*/ 11230355 w 12192000"/>
              <a:gd name="connsiteY1993" fmla="*/ 674674 h 2007826"/>
              <a:gd name="connsiteX1994" fmla="*/ 11253405 w 12192000"/>
              <a:gd name="connsiteY1994" fmla="*/ 683676 h 2007826"/>
              <a:gd name="connsiteX1995" fmla="*/ 11229831 w 12192000"/>
              <a:gd name="connsiteY1995" fmla="*/ 688058 h 2007826"/>
              <a:gd name="connsiteX1996" fmla="*/ 11230355 w 12192000"/>
              <a:gd name="connsiteY1996" fmla="*/ 674674 h 2007826"/>
              <a:gd name="connsiteX1997" fmla="*/ 2029375 w 12192000"/>
              <a:gd name="connsiteY1997" fmla="*/ 674338 h 2007826"/>
              <a:gd name="connsiteX1998" fmla="*/ 2025242 w 12192000"/>
              <a:gd name="connsiteY1998" fmla="*/ 688296 h 2007826"/>
              <a:gd name="connsiteX1999" fmla="*/ 2022148 w 12192000"/>
              <a:gd name="connsiteY1999" fmla="*/ 675817 h 2007826"/>
              <a:gd name="connsiteX2000" fmla="*/ 2029375 w 12192000"/>
              <a:gd name="connsiteY2000" fmla="*/ 674338 h 2007826"/>
              <a:gd name="connsiteX2001" fmla="*/ 1311108 w 12192000"/>
              <a:gd name="connsiteY2001" fmla="*/ 674102 h 2007826"/>
              <a:gd name="connsiteX2002" fmla="*/ 1303869 w 12192000"/>
              <a:gd name="connsiteY2002" fmla="*/ 691106 h 2007826"/>
              <a:gd name="connsiteX2003" fmla="*/ 1320157 w 12192000"/>
              <a:gd name="connsiteY2003" fmla="*/ 687724 h 2007826"/>
              <a:gd name="connsiteX2004" fmla="*/ 1312918 w 12192000"/>
              <a:gd name="connsiteY2004" fmla="*/ 701013 h 2007826"/>
              <a:gd name="connsiteX2005" fmla="*/ 1292582 w 12192000"/>
              <a:gd name="connsiteY2005" fmla="*/ 701156 h 2007826"/>
              <a:gd name="connsiteX2006" fmla="*/ 1274342 w 12192000"/>
              <a:gd name="connsiteY2006" fmla="*/ 706776 h 2007826"/>
              <a:gd name="connsiteX2007" fmla="*/ 1257006 w 12192000"/>
              <a:gd name="connsiteY2007" fmla="*/ 713254 h 2007826"/>
              <a:gd name="connsiteX2008" fmla="*/ 1257435 w 12192000"/>
              <a:gd name="connsiteY2008" fmla="*/ 702680 h 2007826"/>
              <a:gd name="connsiteX2009" fmla="*/ 1271675 w 12192000"/>
              <a:gd name="connsiteY2009" fmla="*/ 703728 h 2007826"/>
              <a:gd name="connsiteX2010" fmla="*/ 1271960 w 12192000"/>
              <a:gd name="connsiteY2010" fmla="*/ 694106 h 2007826"/>
              <a:gd name="connsiteX2011" fmla="*/ 1249625 w 12192000"/>
              <a:gd name="connsiteY2011" fmla="*/ 704918 h 2007826"/>
              <a:gd name="connsiteX2012" fmla="*/ 1242910 w 12192000"/>
              <a:gd name="connsiteY2012" fmla="*/ 697583 h 2007826"/>
              <a:gd name="connsiteX2013" fmla="*/ 1298440 w 12192000"/>
              <a:gd name="connsiteY2013" fmla="*/ 679722 h 2007826"/>
              <a:gd name="connsiteX2014" fmla="*/ 1290391 w 12192000"/>
              <a:gd name="connsiteY2014" fmla="*/ 694392 h 2007826"/>
              <a:gd name="connsiteX2015" fmla="*/ 1300726 w 12192000"/>
              <a:gd name="connsiteY2015" fmla="*/ 694249 h 2007826"/>
              <a:gd name="connsiteX2016" fmla="*/ 1311108 w 12192000"/>
              <a:gd name="connsiteY2016" fmla="*/ 674102 h 2007826"/>
              <a:gd name="connsiteX2017" fmla="*/ 11216973 w 12192000"/>
              <a:gd name="connsiteY2017" fmla="*/ 672673 h 2007826"/>
              <a:gd name="connsiteX2018" fmla="*/ 11224878 w 12192000"/>
              <a:gd name="connsiteY2018" fmla="*/ 683343 h 2007826"/>
              <a:gd name="connsiteX2019" fmla="*/ 11216973 w 12192000"/>
              <a:gd name="connsiteY2019" fmla="*/ 672673 h 2007826"/>
              <a:gd name="connsiteX2020" fmla="*/ 2053154 w 12192000"/>
              <a:gd name="connsiteY2020" fmla="*/ 671578 h 2007826"/>
              <a:gd name="connsiteX2021" fmla="*/ 2053154 w 12192000"/>
              <a:gd name="connsiteY2021" fmla="*/ 671578 h 2007826"/>
              <a:gd name="connsiteX2022" fmla="*/ 2046197 w 12192000"/>
              <a:gd name="connsiteY2022" fmla="*/ 671149 h 2007826"/>
              <a:gd name="connsiteX2023" fmla="*/ 2041101 w 12192000"/>
              <a:gd name="connsiteY2023" fmla="*/ 683152 h 2007826"/>
              <a:gd name="connsiteX2024" fmla="*/ 2037195 w 12192000"/>
              <a:gd name="connsiteY2024" fmla="*/ 675102 h 2007826"/>
              <a:gd name="connsiteX2025" fmla="*/ 2046197 w 12192000"/>
              <a:gd name="connsiteY2025" fmla="*/ 671149 h 2007826"/>
              <a:gd name="connsiteX2026" fmla="*/ 10517077 w 12192000"/>
              <a:gd name="connsiteY2026" fmla="*/ 670435 h 2007826"/>
              <a:gd name="connsiteX2027" fmla="*/ 10524125 w 12192000"/>
              <a:gd name="connsiteY2027" fmla="*/ 678532 h 2007826"/>
              <a:gd name="connsiteX2028" fmla="*/ 10517077 w 12192000"/>
              <a:gd name="connsiteY2028" fmla="*/ 670435 h 2007826"/>
              <a:gd name="connsiteX2029" fmla="*/ 9691592 w 12192000"/>
              <a:gd name="connsiteY2029" fmla="*/ 670388 h 2007826"/>
              <a:gd name="connsiteX2030" fmla="*/ 9699974 w 12192000"/>
              <a:gd name="connsiteY2030" fmla="*/ 690630 h 2007826"/>
              <a:gd name="connsiteX2031" fmla="*/ 9702927 w 12192000"/>
              <a:gd name="connsiteY2031" fmla="*/ 676437 h 2007826"/>
              <a:gd name="connsiteX2032" fmla="*/ 9709785 w 12192000"/>
              <a:gd name="connsiteY2032" fmla="*/ 689582 h 2007826"/>
              <a:gd name="connsiteX2033" fmla="*/ 9720215 w 12192000"/>
              <a:gd name="connsiteY2033" fmla="*/ 681914 h 2007826"/>
              <a:gd name="connsiteX2034" fmla="*/ 9720262 w 12192000"/>
              <a:gd name="connsiteY2034" fmla="*/ 695488 h 2007826"/>
              <a:gd name="connsiteX2035" fmla="*/ 9734455 w 12192000"/>
              <a:gd name="connsiteY2035" fmla="*/ 683533 h 2007826"/>
              <a:gd name="connsiteX2036" fmla="*/ 9734645 w 12192000"/>
              <a:gd name="connsiteY2036" fmla="*/ 694250 h 2007826"/>
              <a:gd name="connsiteX2037" fmla="*/ 9738646 w 12192000"/>
              <a:gd name="connsiteY2037" fmla="*/ 694250 h 2007826"/>
              <a:gd name="connsiteX2038" fmla="*/ 9740836 w 12192000"/>
              <a:gd name="connsiteY2038" fmla="*/ 683343 h 2007826"/>
              <a:gd name="connsiteX2039" fmla="*/ 9745980 w 12192000"/>
              <a:gd name="connsiteY2039" fmla="*/ 695393 h 2007826"/>
              <a:gd name="connsiteX2040" fmla="*/ 9755315 w 12192000"/>
              <a:gd name="connsiteY2040" fmla="*/ 690344 h 2007826"/>
              <a:gd name="connsiteX2041" fmla="*/ 9773364 w 12192000"/>
              <a:gd name="connsiteY2041" fmla="*/ 688963 h 2007826"/>
              <a:gd name="connsiteX2042" fmla="*/ 9772459 w 12192000"/>
              <a:gd name="connsiteY2042" fmla="*/ 698965 h 2007826"/>
              <a:gd name="connsiteX2043" fmla="*/ 9777985 w 12192000"/>
              <a:gd name="connsiteY2043" fmla="*/ 699108 h 2007826"/>
              <a:gd name="connsiteX2044" fmla="*/ 9775603 w 12192000"/>
              <a:gd name="connsiteY2044" fmla="*/ 687963 h 2007826"/>
              <a:gd name="connsiteX2045" fmla="*/ 9756363 w 12192000"/>
              <a:gd name="connsiteY2045" fmla="*/ 681057 h 2007826"/>
              <a:gd name="connsiteX2046" fmla="*/ 9712500 w 12192000"/>
              <a:gd name="connsiteY2046" fmla="*/ 678485 h 2007826"/>
              <a:gd name="connsiteX2047" fmla="*/ 9694355 w 12192000"/>
              <a:gd name="connsiteY2047" fmla="*/ 671340 h 2007826"/>
              <a:gd name="connsiteX2048" fmla="*/ 2548317 w 12192000"/>
              <a:gd name="connsiteY2048" fmla="*/ 670197 h 2007826"/>
              <a:gd name="connsiteX2049" fmla="*/ 2548175 w 12192000"/>
              <a:gd name="connsiteY2049" fmla="*/ 676484 h 2007826"/>
              <a:gd name="connsiteX2050" fmla="*/ 2542032 w 12192000"/>
              <a:gd name="connsiteY2050" fmla="*/ 671007 h 2007826"/>
              <a:gd name="connsiteX2051" fmla="*/ 2530604 w 12192000"/>
              <a:gd name="connsiteY2051" fmla="*/ 678866 h 2007826"/>
              <a:gd name="connsiteX2052" fmla="*/ 2526937 w 12192000"/>
              <a:gd name="connsiteY2052" fmla="*/ 673103 h 2007826"/>
              <a:gd name="connsiteX2053" fmla="*/ 2508364 w 12192000"/>
              <a:gd name="connsiteY2053" fmla="*/ 694536 h 2007826"/>
              <a:gd name="connsiteX2054" fmla="*/ 2527888 w 12192000"/>
              <a:gd name="connsiteY2054" fmla="*/ 687106 h 2007826"/>
              <a:gd name="connsiteX2055" fmla="*/ 2542937 w 12192000"/>
              <a:gd name="connsiteY2055" fmla="*/ 689821 h 2007826"/>
              <a:gd name="connsiteX2056" fmla="*/ 2554127 w 12192000"/>
              <a:gd name="connsiteY2056" fmla="*/ 670483 h 2007826"/>
              <a:gd name="connsiteX2057" fmla="*/ 11133391 w 12192000"/>
              <a:gd name="connsiteY2057" fmla="*/ 668673 h 2007826"/>
              <a:gd name="connsiteX2058" fmla="*/ 11135106 w 12192000"/>
              <a:gd name="connsiteY2058" fmla="*/ 689582 h 2007826"/>
              <a:gd name="connsiteX2059" fmla="*/ 11139487 w 12192000"/>
              <a:gd name="connsiteY2059" fmla="*/ 689487 h 2007826"/>
              <a:gd name="connsiteX2060" fmla="*/ 11139535 w 12192000"/>
              <a:gd name="connsiteY2060" fmla="*/ 675198 h 2007826"/>
              <a:gd name="connsiteX2061" fmla="*/ 11149251 w 12192000"/>
              <a:gd name="connsiteY2061" fmla="*/ 675198 h 2007826"/>
              <a:gd name="connsiteX2062" fmla="*/ 11147203 w 12192000"/>
              <a:gd name="connsiteY2062" fmla="*/ 681342 h 2007826"/>
              <a:gd name="connsiteX2063" fmla="*/ 11162681 w 12192000"/>
              <a:gd name="connsiteY2063" fmla="*/ 679485 h 2007826"/>
              <a:gd name="connsiteX2064" fmla="*/ 11157871 w 12192000"/>
              <a:gd name="connsiteY2064" fmla="*/ 698918 h 2007826"/>
              <a:gd name="connsiteX2065" fmla="*/ 11141868 w 12192000"/>
              <a:gd name="connsiteY2065" fmla="*/ 695965 h 2007826"/>
              <a:gd name="connsiteX2066" fmla="*/ 11107531 w 12192000"/>
              <a:gd name="connsiteY2066" fmla="*/ 689440 h 2007826"/>
              <a:gd name="connsiteX2067" fmla="*/ 11111864 w 12192000"/>
              <a:gd name="connsiteY2067" fmla="*/ 670435 h 2007826"/>
              <a:gd name="connsiteX2068" fmla="*/ 11120103 w 12192000"/>
              <a:gd name="connsiteY2068" fmla="*/ 670388 h 2007826"/>
              <a:gd name="connsiteX2069" fmla="*/ 11120771 w 12192000"/>
              <a:gd name="connsiteY2069" fmla="*/ 688630 h 2007826"/>
              <a:gd name="connsiteX2070" fmla="*/ 11133391 w 12192000"/>
              <a:gd name="connsiteY2070" fmla="*/ 668673 h 2007826"/>
              <a:gd name="connsiteX2071" fmla="*/ 10506932 w 12192000"/>
              <a:gd name="connsiteY2071" fmla="*/ 666815 h 2007826"/>
              <a:gd name="connsiteX2072" fmla="*/ 10506932 w 12192000"/>
              <a:gd name="connsiteY2072" fmla="*/ 666815 h 2007826"/>
              <a:gd name="connsiteX2073" fmla="*/ 11187921 w 12192000"/>
              <a:gd name="connsiteY2073" fmla="*/ 665719 h 2007826"/>
              <a:gd name="connsiteX2074" fmla="*/ 11196208 w 12192000"/>
              <a:gd name="connsiteY2074" fmla="*/ 677484 h 2007826"/>
              <a:gd name="connsiteX2075" fmla="*/ 11187921 w 12192000"/>
              <a:gd name="connsiteY2075" fmla="*/ 665719 h 2007826"/>
              <a:gd name="connsiteX2076" fmla="*/ 10051626 w 12192000"/>
              <a:gd name="connsiteY2076" fmla="*/ 665298 h 2007826"/>
              <a:gd name="connsiteX2077" fmla="*/ 10045351 w 12192000"/>
              <a:gd name="connsiteY2077" fmla="*/ 666101 h 2007826"/>
              <a:gd name="connsiteX2078" fmla="*/ 10051626 w 12192000"/>
              <a:gd name="connsiteY2078" fmla="*/ 665298 h 2007826"/>
              <a:gd name="connsiteX2079" fmla="*/ 10682240 w 12192000"/>
              <a:gd name="connsiteY2079" fmla="*/ 665006 h 2007826"/>
              <a:gd name="connsiteX2080" fmla="*/ 10668857 w 12192000"/>
              <a:gd name="connsiteY2080" fmla="*/ 678437 h 2007826"/>
              <a:gd name="connsiteX2081" fmla="*/ 10692194 w 12192000"/>
              <a:gd name="connsiteY2081" fmla="*/ 685820 h 2007826"/>
              <a:gd name="connsiteX2082" fmla="*/ 10692146 w 12192000"/>
              <a:gd name="connsiteY2082" fmla="*/ 675960 h 2007826"/>
              <a:gd name="connsiteX2083" fmla="*/ 10678525 w 12192000"/>
              <a:gd name="connsiteY2083" fmla="*/ 671769 h 2007826"/>
              <a:gd name="connsiteX2084" fmla="*/ 10680335 w 12192000"/>
              <a:gd name="connsiteY2084" fmla="*/ 669006 h 2007826"/>
              <a:gd name="connsiteX2085" fmla="*/ 11177730 w 12192000"/>
              <a:gd name="connsiteY2085" fmla="*/ 662433 h 2007826"/>
              <a:gd name="connsiteX2086" fmla="*/ 11177730 w 12192000"/>
              <a:gd name="connsiteY2086" fmla="*/ 662433 h 2007826"/>
              <a:gd name="connsiteX2087" fmla="*/ 1363785 w 12192000"/>
              <a:gd name="connsiteY2087" fmla="*/ 661052 h 2007826"/>
              <a:gd name="connsiteX2088" fmla="*/ 1349831 w 12192000"/>
              <a:gd name="connsiteY2088" fmla="*/ 672340 h 2007826"/>
              <a:gd name="connsiteX2089" fmla="*/ 1331305 w 12192000"/>
              <a:gd name="connsiteY2089" fmla="*/ 678484 h 2007826"/>
              <a:gd name="connsiteX2090" fmla="*/ 1315541 w 12192000"/>
              <a:gd name="connsiteY2090" fmla="*/ 688010 h 2007826"/>
              <a:gd name="connsiteX2091" fmla="*/ 1326828 w 12192000"/>
              <a:gd name="connsiteY2091" fmla="*/ 674245 h 2007826"/>
              <a:gd name="connsiteX2092" fmla="*/ 1345307 w 12192000"/>
              <a:gd name="connsiteY2092" fmla="*/ 666958 h 2007826"/>
              <a:gd name="connsiteX2093" fmla="*/ 1363785 w 12192000"/>
              <a:gd name="connsiteY2093" fmla="*/ 661052 h 2007826"/>
              <a:gd name="connsiteX2094" fmla="*/ 10495353 w 12192000"/>
              <a:gd name="connsiteY2094" fmla="*/ 657135 h 2007826"/>
              <a:gd name="connsiteX2095" fmla="*/ 10495454 w 12192000"/>
              <a:gd name="connsiteY2095" fmla="*/ 665005 h 2007826"/>
              <a:gd name="connsiteX2096" fmla="*/ 10487786 w 12192000"/>
              <a:gd name="connsiteY2096" fmla="*/ 657194 h 2007826"/>
              <a:gd name="connsiteX2097" fmla="*/ 10495353 w 12192000"/>
              <a:gd name="connsiteY2097" fmla="*/ 657135 h 2007826"/>
              <a:gd name="connsiteX2098" fmla="*/ 10642378 w 12192000"/>
              <a:gd name="connsiteY2098" fmla="*/ 656146 h 2007826"/>
              <a:gd name="connsiteX2099" fmla="*/ 10628566 w 12192000"/>
              <a:gd name="connsiteY2099" fmla="*/ 670102 h 2007826"/>
              <a:gd name="connsiteX2100" fmla="*/ 10641759 w 12192000"/>
              <a:gd name="connsiteY2100" fmla="*/ 671245 h 2007826"/>
              <a:gd name="connsiteX2101" fmla="*/ 10669905 w 12192000"/>
              <a:gd name="connsiteY2101" fmla="*/ 672055 h 2007826"/>
              <a:gd name="connsiteX2102" fmla="*/ 10640234 w 12192000"/>
              <a:gd name="connsiteY2102" fmla="*/ 662148 h 2007826"/>
              <a:gd name="connsiteX2103" fmla="*/ 10641473 w 12192000"/>
              <a:gd name="connsiteY2103" fmla="*/ 659576 h 2007826"/>
              <a:gd name="connsiteX2104" fmla="*/ 11068288 w 12192000"/>
              <a:gd name="connsiteY2104" fmla="*/ 655098 h 2007826"/>
              <a:gd name="connsiteX2105" fmla="*/ 11065620 w 12192000"/>
              <a:gd name="connsiteY2105" fmla="*/ 664338 h 2007826"/>
              <a:gd name="connsiteX2106" fmla="*/ 11077527 w 12192000"/>
              <a:gd name="connsiteY2106" fmla="*/ 660480 h 2007826"/>
              <a:gd name="connsiteX2107" fmla="*/ 11084241 w 12192000"/>
              <a:gd name="connsiteY2107" fmla="*/ 676579 h 2007826"/>
              <a:gd name="connsiteX2108" fmla="*/ 11091053 w 12192000"/>
              <a:gd name="connsiteY2108" fmla="*/ 658671 h 2007826"/>
              <a:gd name="connsiteX2109" fmla="*/ 11091957 w 12192000"/>
              <a:gd name="connsiteY2109" fmla="*/ 671149 h 2007826"/>
              <a:gd name="connsiteX2110" fmla="*/ 11106006 w 12192000"/>
              <a:gd name="connsiteY2110" fmla="*/ 664386 h 2007826"/>
              <a:gd name="connsiteX2111" fmla="*/ 11106149 w 12192000"/>
              <a:gd name="connsiteY2111" fmla="*/ 685200 h 2007826"/>
              <a:gd name="connsiteX2112" fmla="*/ 11094291 w 12192000"/>
              <a:gd name="connsiteY2112" fmla="*/ 683771 h 2007826"/>
              <a:gd name="connsiteX2113" fmla="*/ 11055714 w 12192000"/>
              <a:gd name="connsiteY2113" fmla="*/ 674484 h 2007826"/>
              <a:gd name="connsiteX2114" fmla="*/ 11068288 w 12192000"/>
              <a:gd name="connsiteY2114" fmla="*/ 655098 h 2007826"/>
              <a:gd name="connsiteX2115" fmla="*/ 9599962 w 12192000"/>
              <a:gd name="connsiteY2115" fmla="*/ 654860 h 2007826"/>
              <a:gd name="connsiteX2116" fmla="*/ 9606010 w 12192000"/>
              <a:gd name="connsiteY2116" fmla="*/ 669483 h 2007826"/>
              <a:gd name="connsiteX2117" fmla="*/ 9634728 w 12192000"/>
              <a:gd name="connsiteY2117" fmla="*/ 675484 h 2007826"/>
              <a:gd name="connsiteX2118" fmla="*/ 9634538 w 12192000"/>
              <a:gd name="connsiteY2118" fmla="*/ 660862 h 2007826"/>
              <a:gd name="connsiteX2119" fmla="*/ 9651349 w 12192000"/>
              <a:gd name="connsiteY2119" fmla="*/ 667530 h 2007826"/>
              <a:gd name="connsiteX2120" fmla="*/ 9659921 w 12192000"/>
              <a:gd name="connsiteY2120" fmla="*/ 679104 h 2007826"/>
              <a:gd name="connsiteX2121" fmla="*/ 9667399 w 12192000"/>
              <a:gd name="connsiteY2121" fmla="*/ 674389 h 2007826"/>
              <a:gd name="connsiteX2122" fmla="*/ 9668970 w 12192000"/>
              <a:gd name="connsiteY2122" fmla="*/ 683676 h 2007826"/>
              <a:gd name="connsiteX2123" fmla="*/ 9679877 w 12192000"/>
              <a:gd name="connsiteY2123" fmla="*/ 675913 h 2007826"/>
              <a:gd name="connsiteX2124" fmla="*/ 9686782 w 12192000"/>
              <a:gd name="connsiteY2124" fmla="*/ 686486 h 2007826"/>
              <a:gd name="connsiteX2125" fmla="*/ 9687068 w 12192000"/>
              <a:gd name="connsiteY2125" fmla="*/ 665529 h 2007826"/>
              <a:gd name="connsiteX2126" fmla="*/ 9672876 w 12192000"/>
              <a:gd name="connsiteY2126" fmla="*/ 674293 h 2007826"/>
              <a:gd name="connsiteX2127" fmla="*/ 9672399 w 12192000"/>
              <a:gd name="connsiteY2127" fmla="*/ 666482 h 2007826"/>
              <a:gd name="connsiteX2128" fmla="*/ 9661398 w 12192000"/>
              <a:gd name="connsiteY2128" fmla="*/ 663672 h 2007826"/>
              <a:gd name="connsiteX2129" fmla="*/ 9652968 w 12192000"/>
              <a:gd name="connsiteY2129" fmla="*/ 666625 h 2007826"/>
              <a:gd name="connsiteX2130" fmla="*/ 9632537 w 12192000"/>
              <a:gd name="connsiteY2130" fmla="*/ 656146 h 2007826"/>
              <a:gd name="connsiteX2131" fmla="*/ 9628108 w 12192000"/>
              <a:gd name="connsiteY2131" fmla="*/ 659433 h 2007826"/>
              <a:gd name="connsiteX2132" fmla="*/ 9610630 w 12192000"/>
              <a:gd name="connsiteY2132" fmla="*/ 664958 h 2007826"/>
              <a:gd name="connsiteX2133" fmla="*/ 9599962 w 12192000"/>
              <a:gd name="connsiteY2133" fmla="*/ 654860 h 2007826"/>
              <a:gd name="connsiteX2134" fmla="*/ 2119713 w 12192000"/>
              <a:gd name="connsiteY2134" fmla="*/ 652383 h 2007826"/>
              <a:gd name="connsiteX2135" fmla="*/ 2125595 w 12192000"/>
              <a:gd name="connsiteY2135" fmla="*/ 665433 h 2007826"/>
              <a:gd name="connsiteX2136" fmla="*/ 2119381 w 12192000"/>
              <a:gd name="connsiteY2136" fmla="*/ 659099 h 2007826"/>
              <a:gd name="connsiteX2137" fmla="*/ 2102087 w 12192000"/>
              <a:gd name="connsiteY2137" fmla="*/ 662766 h 2007826"/>
              <a:gd name="connsiteX2138" fmla="*/ 2086922 w 12192000"/>
              <a:gd name="connsiteY2138" fmla="*/ 667529 h 2007826"/>
              <a:gd name="connsiteX2139" fmla="*/ 2073491 w 12192000"/>
              <a:gd name="connsiteY2139" fmla="*/ 665052 h 2007826"/>
              <a:gd name="connsiteX2140" fmla="*/ 2088827 w 12192000"/>
              <a:gd name="connsiteY2140" fmla="*/ 658003 h 2007826"/>
              <a:gd name="connsiteX2141" fmla="*/ 2087732 w 12192000"/>
              <a:gd name="connsiteY2141" fmla="*/ 663766 h 2007826"/>
              <a:gd name="connsiteX2142" fmla="*/ 2119713 w 12192000"/>
              <a:gd name="connsiteY2142" fmla="*/ 652383 h 2007826"/>
              <a:gd name="connsiteX2143" fmla="*/ 11133247 w 12192000"/>
              <a:gd name="connsiteY2143" fmla="*/ 650097 h 2007826"/>
              <a:gd name="connsiteX2144" fmla="*/ 11146773 w 12192000"/>
              <a:gd name="connsiteY2144" fmla="*/ 655479 h 2007826"/>
              <a:gd name="connsiteX2145" fmla="*/ 11160727 w 12192000"/>
              <a:gd name="connsiteY2145" fmla="*/ 661576 h 2007826"/>
              <a:gd name="connsiteX2146" fmla="*/ 11174633 w 12192000"/>
              <a:gd name="connsiteY2146" fmla="*/ 661099 h 2007826"/>
              <a:gd name="connsiteX2147" fmla="*/ 11160918 w 12192000"/>
              <a:gd name="connsiteY2147" fmla="*/ 666005 h 2007826"/>
              <a:gd name="connsiteX2148" fmla="*/ 11147249 w 12192000"/>
              <a:gd name="connsiteY2148" fmla="*/ 661004 h 2007826"/>
              <a:gd name="connsiteX2149" fmla="*/ 11133247 w 12192000"/>
              <a:gd name="connsiteY2149" fmla="*/ 650097 h 2007826"/>
              <a:gd name="connsiteX2150" fmla="*/ 2129421 w 12192000"/>
              <a:gd name="connsiteY2150" fmla="*/ 648763 h 2007826"/>
              <a:gd name="connsiteX2151" fmla="*/ 2132140 w 12192000"/>
              <a:gd name="connsiteY2151" fmla="*/ 664766 h 2007826"/>
              <a:gd name="connsiteX2152" fmla="*/ 2129421 w 12192000"/>
              <a:gd name="connsiteY2152" fmla="*/ 648763 h 2007826"/>
              <a:gd name="connsiteX2153" fmla="*/ 11126485 w 12192000"/>
              <a:gd name="connsiteY2153" fmla="*/ 647715 h 2007826"/>
              <a:gd name="connsiteX2154" fmla="*/ 11126581 w 12192000"/>
              <a:gd name="connsiteY2154" fmla="*/ 660099 h 2007826"/>
              <a:gd name="connsiteX2155" fmla="*/ 11126485 w 12192000"/>
              <a:gd name="connsiteY2155" fmla="*/ 647715 h 2007826"/>
              <a:gd name="connsiteX2156" fmla="*/ 9947309 w 12192000"/>
              <a:gd name="connsiteY2156" fmla="*/ 646188 h 2007826"/>
              <a:gd name="connsiteX2157" fmla="*/ 9941194 w 12192000"/>
              <a:gd name="connsiteY2157" fmla="*/ 647192 h 2007826"/>
              <a:gd name="connsiteX2158" fmla="*/ 9947309 w 12192000"/>
              <a:gd name="connsiteY2158" fmla="*/ 646188 h 2007826"/>
              <a:gd name="connsiteX2159" fmla="*/ 9572958 w 12192000"/>
              <a:gd name="connsiteY2159" fmla="*/ 645763 h 2007826"/>
              <a:gd name="connsiteX2160" fmla="*/ 9563005 w 12192000"/>
              <a:gd name="connsiteY2160" fmla="*/ 667054 h 2007826"/>
              <a:gd name="connsiteX2161" fmla="*/ 9574578 w 12192000"/>
              <a:gd name="connsiteY2161" fmla="*/ 656146 h 2007826"/>
              <a:gd name="connsiteX2162" fmla="*/ 9578102 w 12192000"/>
              <a:gd name="connsiteY2162" fmla="*/ 663719 h 2007826"/>
              <a:gd name="connsiteX2163" fmla="*/ 9595438 w 12192000"/>
              <a:gd name="connsiteY2163" fmla="*/ 662052 h 2007826"/>
              <a:gd name="connsiteX2164" fmla="*/ 9579912 w 12192000"/>
              <a:gd name="connsiteY2164" fmla="*/ 649669 h 2007826"/>
              <a:gd name="connsiteX2165" fmla="*/ 9566958 w 12192000"/>
              <a:gd name="connsiteY2165" fmla="*/ 657099 h 2007826"/>
              <a:gd name="connsiteX2166" fmla="*/ 11037665 w 12192000"/>
              <a:gd name="connsiteY2166" fmla="*/ 645334 h 2007826"/>
              <a:gd name="connsiteX2167" fmla="*/ 11041808 w 12192000"/>
              <a:gd name="connsiteY2167" fmla="*/ 666482 h 2007826"/>
              <a:gd name="connsiteX2168" fmla="*/ 11053428 w 12192000"/>
              <a:gd name="connsiteY2168" fmla="*/ 649573 h 2007826"/>
              <a:gd name="connsiteX2169" fmla="*/ 11054428 w 12192000"/>
              <a:gd name="connsiteY2169" fmla="*/ 672959 h 2007826"/>
              <a:gd name="connsiteX2170" fmla="*/ 11035426 w 12192000"/>
              <a:gd name="connsiteY2170" fmla="*/ 669959 h 2007826"/>
              <a:gd name="connsiteX2171" fmla="*/ 11037665 w 12192000"/>
              <a:gd name="connsiteY2171" fmla="*/ 645334 h 2007826"/>
              <a:gd name="connsiteX2172" fmla="*/ 11097101 w 12192000"/>
              <a:gd name="connsiteY2172" fmla="*/ 644000 h 2007826"/>
              <a:gd name="connsiteX2173" fmla="*/ 11115293 w 12192000"/>
              <a:gd name="connsiteY2173" fmla="*/ 653622 h 2007826"/>
              <a:gd name="connsiteX2174" fmla="*/ 11097196 w 12192000"/>
              <a:gd name="connsiteY2174" fmla="*/ 653479 h 2007826"/>
              <a:gd name="connsiteX2175" fmla="*/ 11097101 w 12192000"/>
              <a:gd name="connsiteY2175" fmla="*/ 644000 h 2007826"/>
              <a:gd name="connsiteX2176" fmla="*/ 9525048 w 12192000"/>
              <a:gd name="connsiteY2176" fmla="*/ 643763 h 2007826"/>
              <a:gd name="connsiteX2177" fmla="*/ 9524667 w 12192000"/>
              <a:gd name="connsiteY2177" fmla="*/ 650669 h 2007826"/>
              <a:gd name="connsiteX2178" fmla="*/ 9540859 w 12192000"/>
              <a:gd name="connsiteY2178" fmla="*/ 661814 h 2007826"/>
              <a:gd name="connsiteX2179" fmla="*/ 9544288 w 12192000"/>
              <a:gd name="connsiteY2179" fmla="*/ 661957 h 2007826"/>
              <a:gd name="connsiteX2180" fmla="*/ 9543526 w 12192000"/>
              <a:gd name="connsiteY2180" fmla="*/ 644191 h 2007826"/>
              <a:gd name="connsiteX2181" fmla="*/ 9525048 w 12192000"/>
              <a:gd name="connsiteY2181" fmla="*/ 643763 h 2007826"/>
              <a:gd name="connsiteX2182" fmla="*/ 10428922 w 12192000"/>
              <a:gd name="connsiteY2182" fmla="*/ 642685 h 2007826"/>
              <a:gd name="connsiteX2183" fmla="*/ 10429208 w 12192000"/>
              <a:gd name="connsiteY2183" fmla="*/ 650431 h 2007826"/>
              <a:gd name="connsiteX2184" fmla="*/ 10421207 w 12192000"/>
              <a:gd name="connsiteY2184" fmla="*/ 642762 h 2007826"/>
              <a:gd name="connsiteX2185" fmla="*/ 10428922 w 12192000"/>
              <a:gd name="connsiteY2185" fmla="*/ 642685 h 2007826"/>
              <a:gd name="connsiteX2186" fmla="*/ 11082623 w 12192000"/>
              <a:gd name="connsiteY2186" fmla="*/ 639190 h 2007826"/>
              <a:gd name="connsiteX2187" fmla="*/ 11090433 w 12192000"/>
              <a:gd name="connsiteY2187" fmla="*/ 650383 h 2007826"/>
              <a:gd name="connsiteX2188" fmla="*/ 11082623 w 12192000"/>
              <a:gd name="connsiteY2188" fmla="*/ 639190 h 2007826"/>
              <a:gd name="connsiteX2189" fmla="*/ 10401538 w 12192000"/>
              <a:gd name="connsiteY2189" fmla="*/ 638428 h 2007826"/>
              <a:gd name="connsiteX2190" fmla="*/ 10397442 w 12192000"/>
              <a:gd name="connsiteY2190" fmla="*/ 638666 h 2007826"/>
              <a:gd name="connsiteX2191" fmla="*/ 9473660 w 12192000"/>
              <a:gd name="connsiteY2191" fmla="*/ 638333 h 2007826"/>
              <a:gd name="connsiteX2192" fmla="*/ 9474232 w 12192000"/>
              <a:gd name="connsiteY2192" fmla="*/ 649431 h 2007826"/>
              <a:gd name="connsiteX2193" fmla="*/ 9473660 w 12192000"/>
              <a:gd name="connsiteY2193" fmla="*/ 638333 h 2007826"/>
              <a:gd name="connsiteX2194" fmla="*/ 10412063 w 12192000"/>
              <a:gd name="connsiteY2194" fmla="*/ 637570 h 2007826"/>
              <a:gd name="connsiteX2195" fmla="*/ 10409110 w 12192000"/>
              <a:gd name="connsiteY2195" fmla="*/ 650478 h 2007826"/>
              <a:gd name="connsiteX2196" fmla="*/ 10412063 w 12192000"/>
              <a:gd name="connsiteY2196" fmla="*/ 637570 h 2007826"/>
              <a:gd name="connsiteX2197" fmla="*/ 10987135 w 12192000"/>
              <a:gd name="connsiteY2197" fmla="*/ 637094 h 2007826"/>
              <a:gd name="connsiteX2198" fmla="*/ 10986992 w 12192000"/>
              <a:gd name="connsiteY2198" fmla="*/ 657432 h 2007826"/>
              <a:gd name="connsiteX2199" fmla="*/ 10976990 w 12192000"/>
              <a:gd name="connsiteY2199" fmla="*/ 637142 h 2007826"/>
              <a:gd name="connsiteX2200" fmla="*/ 10987135 w 12192000"/>
              <a:gd name="connsiteY2200" fmla="*/ 637094 h 2007826"/>
              <a:gd name="connsiteX2201" fmla="*/ 9481042 w 12192000"/>
              <a:gd name="connsiteY2201" fmla="*/ 635856 h 2007826"/>
              <a:gd name="connsiteX2202" fmla="*/ 9494520 w 12192000"/>
              <a:gd name="connsiteY2202" fmla="*/ 643858 h 2007826"/>
              <a:gd name="connsiteX2203" fmla="*/ 9502426 w 12192000"/>
              <a:gd name="connsiteY2203" fmla="*/ 656337 h 2007826"/>
              <a:gd name="connsiteX2204" fmla="*/ 9510284 w 12192000"/>
              <a:gd name="connsiteY2204" fmla="*/ 643620 h 2007826"/>
              <a:gd name="connsiteX2205" fmla="*/ 9514761 w 12192000"/>
              <a:gd name="connsiteY2205" fmla="*/ 654194 h 2007826"/>
              <a:gd name="connsiteX2206" fmla="*/ 9515999 w 12192000"/>
              <a:gd name="connsiteY2206" fmla="*/ 641334 h 2007826"/>
              <a:gd name="connsiteX2207" fmla="*/ 9501044 w 12192000"/>
              <a:gd name="connsiteY2207" fmla="*/ 643763 h 2007826"/>
              <a:gd name="connsiteX2208" fmla="*/ 9503664 w 12192000"/>
              <a:gd name="connsiteY2208" fmla="*/ 640190 h 2007826"/>
              <a:gd name="connsiteX2209" fmla="*/ 9481042 w 12192000"/>
              <a:gd name="connsiteY2209" fmla="*/ 635856 h 2007826"/>
              <a:gd name="connsiteX2210" fmla="*/ 9747939 w 12192000"/>
              <a:gd name="connsiteY2210" fmla="*/ 635612 h 2007826"/>
              <a:gd name="connsiteX2211" fmla="*/ 9741218 w 12192000"/>
              <a:gd name="connsiteY2211" fmla="*/ 638047 h 2007826"/>
              <a:gd name="connsiteX2212" fmla="*/ 9751552 w 12192000"/>
              <a:gd name="connsiteY2212" fmla="*/ 641143 h 2007826"/>
              <a:gd name="connsiteX2213" fmla="*/ 9747939 w 12192000"/>
              <a:gd name="connsiteY2213" fmla="*/ 635612 h 2007826"/>
              <a:gd name="connsiteX2214" fmla="*/ 11000470 w 12192000"/>
              <a:gd name="connsiteY2214" fmla="*/ 635284 h 2007826"/>
              <a:gd name="connsiteX2215" fmla="*/ 11003089 w 12192000"/>
              <a:gd name="connsiteY2215" fmla="*/ 657098 h 2007826"/>
              <a:gd name="connsiteX2216" fmla="*/ 11006946 w 12192000"/>
              <a:gd name="connsiteY2216" fmla="*/ 640571 h 2007826"/>
              <a:gd name="connsiteX2217" fmla="*/ 11012042 w 12192000"/>
              <a:gd name="connsiteY2217" fmla="*/ 650049 h 2007826"/>
              <a:gd name="connsiteX2218" fmla="*/ 11024806 w 12192000"/>
              <a:gd name="connsiteY2218" fmla="*/ 644905 h 2007826"/>
              <a:gd name="connsiteX2219" fmla="*/ 11025139 w 12192000"/>
              <a:gd name="connsiteY2219" fmla="*/ 667101 h 2007826"/>
              <a:gd name="connsiteX2220" fmla="*/ 11012852 w 12192000"/>
              <a:gd name="connsiteY2220" fmla="*/ 659861 h 2007826"/>
              <a:gd name="connsiteX2221" fmla="*/ 10991706 w 12192000"/>
              <a:gd name="connsiteY2221" fmla="*/ 660766 h 2007826"/>
              <a:gd name="connsiteX2222" fmla="*/ 11000470 w 12192000"/>
              <a:gd name="connsiteY2222" fmla="*/ 635284 h 2007826"/>
              <a:gd name="connsiteX2223" fmla="*/ 9722072 w 12192000"/>
              <a:gd name="connsiteY2223" fmla="*/ 633379 h 2007826"/>
              <a:gd name="connsiteX2224" fmla="*/ 9734217 w 12192000"/>
              <a:gd name="connsiteY2224" fmla="*/ 641191 h 2007826"/>
              <a:gd name="connsiteX2225" fmla="*/ 9722072 w 12192000"/>
              <a:gd name="connsiteY2225" fmla="*/ 633379 h 2007826"/>
              <a:gd name="connsiteX2226" fmla="*/ 10383058 w 12192000"/>
              <a:gd name="connsiteY2226" fmla="*/ 633140 h 2007826"/>
              <a:gd name="connsiteX2227" fmla="*/ 10390965 w 12192000"/>
              <a:gd name="connsiteY2227" fmla="*/ 641142 h 2007826"/>
              <a:gd name="connsiteX2228" fmla="*/ 10383058 w 12192000"/>
              <a:gd name="connsiteY2228" fmla="*/ 633140 h 2007826"/>
              <a:gd name="connsiteX2229" fmla="*/ 9893380 w 12192000"/>
              <a:gd name="connsiteY2229" fmla="*/ 633094 h 2007826"/>
              <a:gd name="connsiteX2230" fmla="*/ 9890856 w 12192000"/>
              <a:gd name="connsiteY2230" fmla="*/ 645382 h 2007826"/>
              <a:gd name="connsiteX2231" fmla="*/ 9893380 w 12192000"/>
              <a:gd name="connsiteY2231" fmla="*/ 633094 h 2007826"/>
              <a:gd name="connsiteX2232" fmla="*/ 2481697 w 12192000"/>
              <a:gd name="connsiteY2232" fmla="*/ 632474 h 2007826"/>
              <a:gd name="connsiteX2233" fmla="*/ 2464411 w 12192000"/>
              <a:gd name="connsiteY2233" fmla="*/ 634189 h 2007826"/>
              <a:gd name="connsiteX2234" fmla="*/ 2446886 w 12192000"/>
              <a:gd name="connsiteY2234" fmla="*/ 637380 h 2007826"/>
              <a:gd name="connsiteX2235" fmla="*/ 2447458 w 12192000"/>
              <a:gd name="connsiteY2235" fmla="*/ 643191 h 2007826"/>
              <a:gd name="connsiteX2236" fmla="*/ 2481649 w 12192000"/>
              <a:gd name="connsiteY2236" fmla="*/ 636332 h 2007826"/>
              <a:gd name="connsiteX2237" fmla="*/ 9709219 w 12192000"/>
              <a:gd name="connsiteY2237" fmla="*/ 630569 h 2007826"/>
              <a:gd name="connsiteX2238" fmla="*/ 9702070 w 12192000"/>
              <a:gd name="connsiteY2238" fmla="*/ 632855 h 2007826"/>
              <a:gd name="connsiteX2239" fmla="*/ 9712690 w 12192000"/>
              <a:gd name="connsiteY2239" fmla="*/ 635856 h 2007826"/>
              <a:gd name="connsiteX2240" fmla="*/ 9709219 w 12192000"/>
              <a:gd name="connsiteY2240" fmla="*/ 630569 h 2007826"/>
              <a:gd name="connsiteX2241" fmla="*/ 9435227 w 12192000"/>
              <a:gd name="connsiteY2241" fmla="*/ 629283 h 2007826"/>
              <a:gd name="connsiteX2242" fmla="*/ 9435227 w 12192000"/>
              <a:gd name="connsiteY2242" fmla="*/ 629283 h 2007826"/>
              <a:gd name="connsiteX2243" fmla="*/ 9450800 w 12192000"/>
              <a:gd name="connsiteY2243" fmla="*/ 628998 h 2007826"/>
              <a:gd name="connsiteX2244" fmla="*/ 9448467 w 12192000"/>
              <a:gd name="connsiteY2244" fmla="*/ 646573 h 2007826"/>
              <a:gd name="connsiteX2245" fmla="*/ 9453562 w 12192000"/>
              <a:gd name="connsiteY2245" fmla="*/ 646716 h 2007826"/>
              <a:gd name="connsiteX2246" fmla="*/ 9453467 w 12192000"/>
              <a:gd name="connsiteY2246" fmla="*/ 633522 h 2007826"/>
              <a:gd name="connsiteX2247" fmla="*/ 9468231 w 12192000"/>
              <a:gd name="connsiteY2247" fmla="*/ 648383 h 2007826"/>
              <a:gd name="connsiteX2248" fmla="*/ 9461992 w 12192000"/>
              <a:gd name="connsiteY2248" fmla="*/ 633999 h 2007826"/>
              <a:gd name="connsiteX2249" fmla="*/ 9450800 w 12192000"/>
              <a:gd name="connsiteY2249" fmla="*/ 628998 h 2007826"/>
              <a:gd name="connsiteX2250" fmla="*/ 9396651 w 12192000"/>
              <a:gd name="connsiteY2250" fmla="*/ 628950 h 2007826"/>
              <a:gd name="connsiteX2251" fmla="*/ 9396651 w 12192000"/>
              <a:gd name="connsiteY2251" fmla="*/ 628950 h 2007826"/>
              <a:gd name="connsiteX2252" fmla="*/ 1491329 w 12192000"/>
              <a:gd name="connsiteY2252" fmla="*/ 628187 h 2007826"/>
              <a:gd name="connsiteX2253" fmla="*/ 1491329 w 12192000"/>
              <a:gd name="connsiteY2253" fmla="*/ 628187 h 2007826"/>
              <a:gd name="connsiteX2254" fmla="*/ 1485044 w 12192000"/>
              <a:gd name="connsiteY2254" fmla="*/ 627949 h 2007826"/>
              <a:gd name="connsiteX2255" fmla="*/ 1476900 w 12192000"/>
              <a:gd name="connsiteY2255" fmla="*/ 641047 h 2007826"/>
              <a:gd name="connsiteX2256" fmla="*/ 1485044 w 12192000"/>
              <a:gd name="connsiteY2256" fmla="*/ 627949 h 2007826"/>
              <a:gd name="connsiteX2257" fmla="*/ 11045475 w 12192000"/>
              <a:gd name="connsiteY2257" fmla="*/ 626758 h 2007826"/>
              <a:gd name="connsiteX2258" fmla="*/ 11064001 w 12192000"/>
              <a:gd name="connsiteY2258" fmla="*/ 633331 h 2007826"/>
              <a:gd name="connsiteX2259" fmla="*/ 11062525 w 12192000"/>
              <a:gd name="connsiteY2259" fmla="*/ 643143 h 2007826"/>
              <a:gd name="connsiteX2260" fmla="*/ 11044237 w 12192000"/>
              <a:gd name="connsiteY2260" fmla="*/ 641190 h 2007826"/>
              <a:gd name="connsiteX2261" fmla="*/ 11045475 w 12192000"/>
              <a:gd name="connsiteY2261" fmla="*/ 626758 h 2007826"/>
              <a:gd name="connsiteX2262" fmla="*/ 9681121 w 12192000"/>
              <a:gd name="connsiteY2262" fmla="*/ 625372 h 2007826"/>
              <a:gd name="connsiteX2263" fmla="*/ 9672542 w 12192000"/>
              <a:gd name="connsiteY2263" fmla="*/ 625949 h 2007826"/>
              <a:gd name="connsiteX2264" fmla="*/ 9685448 w 12192000"/>
              <a:gd name="connsiteY2264" fmla="*/ 631760 h 2007826"/>
              <a:gd name="connsiteX2265" fmla="*/ 9681121 w 12192000"/>
              <a:gd name="connsiteY2265" fmla="*/ 625372 h 2007826"/>
              <a:gd name="connsiteX2266" fmla="*/ 9844469 w 12192000"/>
              <a:gd name="connsiteY2266" fmla="*/ 624901 h 2007826"/>
              <a:gd name="connsiteX2267" fmla="*/ 9834944 w 12192000"/>
              <a:gd name="connsiteY2267" fmla="*/ 639857 h 2007826"/>
              <a:gd name="connsiteX2268" fmla="*/ 9844469 w 12192000"/>
              <a:gd name="connsiteY2268" fmla="*/ 624901 h 2007826"/>
              <a:gd name="connsiteX2269" fmla="*/ 11015328 w 12192000"/>
              <a:gd name="connsiteY2269" fmla="*/ 624854 h 2007826"/>
              <a:gd name="connsiteX2270" fmla="*/ 11034569 w 12192000"/>
              <a:gd name="connsiteY2270" fmla="*/ 628235 h 2007826"/>
              <a:gd name="connsiteX2271" fmla="*/ 11031426 w 12192000"/>
              <a:gd name="connsiteY2271" fmla="*/ 635808 h 2007826"/>
              <a:gd name="connsiteX2272" fmla="*/ 11015328 w 12192000"/>
              <a:gd name="connsiteY2272" fmla="*/ 624854 h 2007826"/>
              <a:gd name="connsiteX2273" fmla="*/ 9825562 w 12192000"/>
              <a:gd name="connsiteY2273" fmla="*/ 623568 h 2007826"/>
              <a:gd name="connsiteX2274" fmla="*/ 9825562 w 12192000"/>
              <a:gd name="connsiteY2274" fmla="*/ 623568 h 2007826"/>
              <a:gd name="connsiteX2275" fmla="*/ 1569056 w 12192000"/>
              <a:gd name="connsiteY2275" fmla="*/ 622996 h 2007826"/>
              <a:gd name="connsiteX2276" fmla="*/ 1553101 w 12192000"/>
              <a:gd name="connsiteY2276" fmla="*/ 633617 h 2007826"/>
              <a:gd name="connsiteX2277" fmla="*/ 1552815 w 12192000"/>
              <a:gd name="connsiteY2277" fmla="*/ 636285 h 2007826"/>
              <a:gd name="connsiteX2278" fmla="*/ 1526955 w 12192000"/>
              <a:gd name="connsiteY2278" fmla="*/ 640095 h 2007826"/>
              <a:gd name="connsiteX2279" fmla="*/ 1507048 w 12192000"/>
              <a:gd name="connsiteY2279" fmla="*/ 641048 h 2007826"/>
              <a:gd name="connsiteX2280" fmla="*/ 1492808 w 12192000"/>
              <a:gd name="connsiteY2280" fmla="*/ 648383 h 2007826"/>
              <a:gd name="connsiteX2281" fmla="*/ 1473901 w 12192000"/>
              <a:gd name="connsiteY2281" fmla="*/ 655861 h 2007826"/>
              <a:gd name="connsiteX2282" fmla="*/ 1468949 w 12192000"/>
              <a:gd name="connsiteY2282" fmla="*/ 651669 h 2007826"/>
              <a:gd name="connsiteX2283" fmla="*/ 1462615 w 12192000"/>
              <a:gd name="connsiteY2283" fmla="*/ 659957 h 2007826"/>
              <a:gd name="connsiteX2284" fmla="*/ 1436040 w 12192000"/>
              <a:gd name="connsiteY2284" fmla="*/ 664005 h 2007826"/>
              <a:gd name="connsiteX2285" fmla="*/ 1421467 w 12192000"/>
              <a:gd name="connsiteY2285" fmla="*/ 669530 h 2007826"/>
              <a:gd name="connsiteX2286" fmla="*/ 1406893 w 12192000"/>
              <a:gd name="connsiteY2286" fmla="*/ 678294 h 2007826"/>
              <a:gd name="connsiteX2287" fmla="*/ 1450899 w 12192000"/>
              <a:gd name="connsiteY2287" fmla="*/ 667053 h 2007826"/>
              <a:gd name="connsiteX2288" fmla="*/ 1458995 w 12192000"/>
              <a:gd name="connsiteY2288" fmla="*/ 671816 h 2007826"/>
              <a:gd name="connsiteX2289" fmla="*/ 1457328 w 12192000"/>
              <a:gd name="connsiteY2289" fmla="*/ 666482 h 2007826"/>
              <a:gd name="connsiteX2290" fmla="*/ 1473711 w 12192000"/>
              <a:gd name="connsiteY2290" fmla="*/ 662910 h 2007826"/>
              <a:gd name="connsiteX2291" fmla="*/ 1536575 w 12192000"/>
              <a:gd name="connsiteY2291" fmla="*/ 644239 h 2007826"/>
              <a:gd name="connsiteX2292" fmla="*/ 1569246 w 12192000"/>
              <a:gd name="connsiteY2292" fmla="*/ 632093 h 2007826"/>
              <a:gd name="connsiteX2293" fmla="*/ 1573865 w 12192000"/>
              <a:gd name="connsiteY2293" fmla="*/ 637237 h 2007826"/>
              <a:gd name="connsiteX2294" fmla="*/ 1583105 w 12192000"/>
              <a:gd name="connsiteY2294" fmla="*/ 627616 h 2007826"/>
              <a:gd name="connsiteX2295" fmla="*/ 1588819 w 12192000"/>
              <a:gd name="connsiteY2295" fmla="*/ 632522 h 2007826"/>
              <a:gd name="connsiteX2296" fmla="*/ 1596772 w 12192000"/>
              <a:gd name="connsiteY2296" fmla="*/ 626378 h 2007826"/>
              <a:gd name="connsiteX2297" fmla="*/ 1579009 w 12192000"/>
              <a:gd name="connsiteY2297" fmla="*/ 640857 h 2007826"/>
              <a:gd name="connsiteX2298" fmla="*/ 1569532 w 12192000"/>
              <a:gd name="connsiteY2298" fmla="*/ 643001 h 2007826"/>
              <a:gd name="connsiteX2299" fmla="*/ 1549815 w 12192000"/>
              <a:gd name="connsiteY2299" fmla="*/ 648240 h 2007826"/>
              <a:gd name="connsiteX2300" fmla="*/ 1517192 w 12192000"/>
              <a:gd name="connsiteY2300" fmla="*/ 658671 h 2007826"/>
              <a:gd name="connsiteX2301" fmla="*/ 1497762 w 12192000"/>
              <a:gd name="connsiteY2301" fmla="*/ 661576 h 2007826"/>
              <a:gd name="connsiteX2302" fmla="*/ 1479473 w 12192000"/>
              <a:gd name="connsiteY2302" fmla="*/ 668768 h 2007826"/>
              <a:gd name="connsiteX2303" fmla="*/ 1445089 w 12192000"/>
              <a:gd name="connsiteY2303" fmla="*/ 676675 h 2007826"/>
              <a:gd name="connsiteX2304" fmla="*/ 1421657 w 12192000"/>
              <a:gd name="connsiteY2304" fmla="*/ 683438 h 2007826"/>
              <a:gd name="connsiteX2305" fmla="*/ 1412323 w 12192000"/>
              <a:gd name="connsiteY2305" fmla="*/ 685962 h 2007826"/>
              <a:gd name="connsiteX2306" fmla="*/ 1369317 w 12192000"/>
              <a:gd name="connsiteY2306" fmla="*/ 697727 h 2007826"/>
              <a:gd name="connsiteX2307" fmla="*/ 1333457 w 12192000"/>
              <a:gd name="connsiteY2307" fmla="*/ 704252 h 2007826"/>
              <a:gd name="connsiteX2308" fmla="*/ 1333790 w 12192000"/>
              <a:gd name="connsiteY2308" fmla="*/ 707920 h 2007826"/>
              <a:gd name="connsiteX2309" fmla="*/ 1315883 w 12192000"/>
              <a:gd name="connsiteY2309" fmla="*/ 709873 h 2007826"/>
              <a:gd name="connsiteX2310" fmla="*/ 1332647 w 12192000"/>
              <a:gd name="connsiteY2310" fmla="*/ 702538 h 2007826"/>
              <a:gd name="connsiteX2311" fmla="*/ 1340600 w 12192000"/>
              <a:gd name="connsiteY2311" fmla="*/ 694107 h 2007826"/>
              <a:gd name="connsiteX2312" fmla="*/ 1359460 w 12192000"/>
              <a:gd name="connsiteY2312" fmla="*/ 694964 h 2007826"/>
              <a:gd name="connsiteX2313" fmla="*/ 1366556 w 12192000"/>
              <a:gd name="connsiteY2313" fmla="*/ 684629 h 2007826"/>
              <a:gd name="connsiteX2314" fmla="*/ 1350935 w 12192000"/>
              <a:gd name="connsiteY2314" fmla="*/ 685391 h 2007826"/>
              <a:gd name="connsiteX2315" fmla="*/ 1358411 w 12192000"/>
              <a:gd name="connsiteY2315" fmla="*/ 674865 h 2007826"/>
              <a:gd name="connsiteX2316" fmla="*/ 1364461 w 12192000"/>
              <a:gd name="connsiteY2316" fmla="*/ 677627 h 2007826"/>
              <a:gd name="connsiteX2317" fmla="*/ 1388605 w 12192000"/>
              <a:gd name="connsiteY2317" fmla="*/ 669625 h 2007826"/>
              <a:gd name="connsiteX2318" fmla="*/ 1371889 w 12192000"/>
              <a:gd name="connsiteY2318" fmla="*/ 680056 h 2007826"/>
              <a:gd name="connsiteX2319" fmla="*/ 1371222 w 12192000"/>
              <a:gd name="connsiteY2319" fmla="*/ 691487 h 2007826"/>
              <a:gd name="connsiteX2320" fmla="*/ 1378271 w 12192000"/>
              <a:gd name="connsiteY2320" fmla="*/ 684581 h 2007826"/>
              <a:gd name="connsiteX2321" fmla="*/ 1384748 w 12192000"/>
              <a:gd name="connsiteY2321" fmla="*/ 687725 h 2007826"/>
              <a:gd name="connsiteX2322" fmla="*/ 1391796 w 12192000"/>
              <a:gd name="connsiteY2322" fmla="*/ 681342 h 2007826"/>
              <a:gd name="connsiteX2323" fmla="*/ 1406512 w 12192000"/>
              <a:gd name="connsiteY2323" fmla="*/ 680437 h 2007826"/>
              <a:gd name="connsiteX2324" fmla="*/ 1409799 w 12192000"/>
              <a:gd name="connsiteY2324" fmla="*/ 661195 h 2007826"/>
              <a:gd name="connsiteX2325" fmla="*/ 1431611 w 12192000"/>
              <a:gd name="connsiteY2325" fmla="*/ 659242 h 2007826"/>
              <a:gd name="connsiteX2326" fmla="*/ 1445517 w 12192000"/>
              <a:gd name="connsiteY2326" fmla="*/ 654432 h 2007826"/>
              <a:gd name="connsiteX2327" fmla="*/ 1463234 w 12192000"/>
              <a:gd name="connsiteY2327" fmla="*/ 650431 h 2007826"/>
              <a:gd name="connsiteX2328" fmla="*/ 1462281 w 12192000"/>
              <a:gd name="connsiteY2328" fmla="*/ 641143 h 2007826"/>
              <a:gd name="connsiteX2329" fmla="*/ 1445279 w 12192000"/>
              <a:gd name="connsiteY2329" fmla="*/ 648287 h 2007826"/>
              <a:gd name="connsiteX2330" fmla="*/ 1426229 w 12192000"/>
              <a:gd name="connsiteY2330" fmla="*/ 655861 h 2007826"/>
              <a:gd name="connsiteX2331" fmla="*/ 1422181 w 12192000"/>
              <a:gd name="connsiteY2331" fmla="*/ 652955 h 2007826"/>
              <a:gd name="connsiteX2332" fmla="*/ 1363746 w 12192000"/>
              <a:gd name="connsiteY2332" fmla="*/ 670673 h 2007826"/>
              <a:gd name="connsiteX2333" fmla="*/ 1372603 w 12192000"/>
              <a:gd name="connsiteY2333" fmla="*/ 655670 h 2007826"/>
              <a:gd name="connsiteX2334" fmla="*/ 1378461 w 12192000"/>
              <a:gd name="connsiteY2334" fmla="*/ 659576 h 2007826"/>
              <a:gd name="connsiteX2335" fmla="*/ 1393415 w 12192000"/>
              <a:gd name="connsiteY2335" fmla="*/ 654527 h 2007826"/>
              <a:gd name="connsiteX2336" fmla="*/ 1450756 w 12192000"/>
              <a:gd name="connsiteY2336" fmla="*/ 640476 h 2007826"/>
              <a:gd name="connsiteX2337" fmla="*/ 1473187 w 12192000"/>
              <a:gd name="connsiteY2337" fmla="*/ 632189 h 2007826"/>
              <a:gd name="connsiteX2338" fmla="*/ 1466614 w 12192000"/>
              <a:gd name="connsiteY2338" fmla="*/ 647192 h 2007826"/>
              <a:gd name="connsiteX2339" fmla="*/ 1483522 w 12192000"/>
              <a:gd name="connsiteY2339" fmla="*/ 646192 h 2007826"/>
              <a:gd name="connsiteX2340" fmla="*/ 1502333 w 12192000"/>
              <a:gd name="connsiteY2340" fmla="*/ 638190 h 2007826"/>
              <a:gd name="connsiteX2341" fmla="*/ 1521859 w 12192000"/>
              <a:gd name="connsiteY2341" fmla="*/ 636618 h 2007826"/>
              <a:gd name="connsiteX2342" fmla="*/ 1541004 w 12192000"/>
              <a:gd name="connsiteY2342" fmla="*/ 626616 h 2007826"/>
              <a:gd name="connsiteX2343" fmla="*/ 1545767 w 12192000"/>
              <a:gd name="connsiteY2343" fmla="*/ 631855 h 2007826"/>
              <a:gd name="connsiteX2344" fmla="*/ 1549910 w 12192000"/>
              <a:gd name="connsiteY2344" fmla="*/ 627235 h 2007826"/>
              <a:gd name="connsiteX2345" fmla="*/ 1569056 w 12192000"/>
              <a:gd name="connsiteY2345" fmla="*/ 622996 h 2007826"/>
              <a:gd name="connsiteX2346" fmla="*/ 9411081 w 12192000"/>
              <a:gd name="connsiteY2346" fmla="*/ 622949 h 2007826"/>
              <a:gd name="connsiteX2347" fmla="*/ 9412510 w 12192000"/>
              <a:gd name="connsiteY2347" fmla="*/ 641143 h 2007826"/>
              <a:gd name="connsiteX2348" fmla="*/ 9411081 w 12192000"/>
              <a:gd name="connsiteY2348" fmla="*/ 622949 h 2007826"/>
              <a:gd name="connsiteX2349" fmla="*/ 10925079 w 12192000"/>
              <a:gd name="connsiteY2349" fmla="*/ 622805 h 2007826"/>
              <a:gd name="connsiteX2350" fmla="*/ 10935271 w 12192000"/>
              <a:gd name="connsiteY2350" fmla="*/ 622805 h 2007826"/>
              <a:gd name="connsiteX2351" fmla="*/ 10930318 w 12192000"/>
              <a:gd name="connsiteY2351" fmla="*/ 630616 h 2007826"/>
              <a:gd name="connsiteX2352" fmla="*/ 10951225 w 12192000"/>
              <a:gd name="connsiteY2352" fmla="*/ 631474 h 2007826"/>
              <a:gd name="connsiteX2353" fmla="*/ 10943986 w 12192000"/>
              <a:gd name="connsiteY2353" fmla="*/ 632426 h 2007826"/>
              <a:gd name="connsiteX2354" fmla="*/ 10944510 w 12192000"/>
              <a:gd name="connsiteY2354" fmla="*/ 638523 h 2007826"/>
              <a:gd name="connsiteX2355" fmla="*/ 10958226 w 12192000"/>
              <a:gd name="connsiteY2355" fmla="*/ 626425 h 2007826"/>
              <a:gd name="connsiteX2356" fmla="*/ 10959941 w 12192000"/>
              <a:gd name="connsiteY2356" fmla="*/ 647287 h 2007826"/>
              <a:gd name="connsiteX2357" fmla="*/ 10972656 w 12192000"/>
              <a:gd name="connsiteY2357" fmla="*/ 631140 h 2007826"/>
              <a:gd name="connsiteX2358" fmla="*/ 10972895 w 12192000"/>
              <a:gd name="connsiteY2358" fmla="*/ 652859 h 2007826"/>
              <a:gd name="connsiteX2359" fmla="*/ 10939080 w 12192000"/>
              <a:gd name="connsiteY2359" fmla="*/ 645620 h 2007826"/>
              <a:gd name="connsiteX2360" fmla="*/ 10937890 w 12192000"/>
              <a:gd name="connsiteY2360" fmla="*/ 633045 h 2007826"/>
              <a:gd name="connsiteX2361" fmla="*/ 10925508 w 12192000"/>
              <a:gd name="connsiteY2361" fmla="*/ 643714 h 2007826"/>
              <a:gd name="connsiteX2362" fmla="*/ 10925079 w 12192000"/>
              <a:gd name="connsiteY2362" fmla="*/ 622805 h 2007826"/>
              <a:gd name="connsiteX2363" fmla="*/ 10345817 w 12192000"/>
              <a:gd name="connsiteY2363" fmla="*/ 622234 h 2007826"/>
              <a:gd name="connsiteX2364" fmla="*/ 10363247 w 12192000"/>
              <a:gd name="connsiteY2364" fmla="*/ 628664 h 2007826"/>
              <a:gd name="connsiteX2365" fmla="*/ 10362913 w 12192000"/>
              <a:gd name="connsiteY2365" fmla="*/ 638619 h 2007826"/>
              <a:gd name="connsiteX2366" fmla="*/ 10351055 w 12192000"/>
              <a:gd name="connsiteY2366" fmla="*/ 632617 h 2007826"/>
              <a:gd name="connsiteX2367" fmla="*/ 10337958 w 12192000"/>
              <a:gd name="connsiteY2367" fmla="*/ 637952 h 2007826"/>
              <a:gd name="connsiteX2368" fmla="*/ 10345817 w 12192000"/>
              <a:gd name="connsiteY2368" fmla="*/ 622234 h 2007826"/>
              <a:gd name="connsiteX2369" fmla="*/ 2796832 w 12192000"/>
              <a:gd name="connsiteY2369" fmla="*/ 622044 h 2007826"/>
              <a:gd name="connsiteX2370" fmla="*/ 2794731 w 12192000"/>
              <a:gd name="connsiteY2370" fmla="*/ 627235 h 2007826"/>
              <a:gd name="connsiteX2371" fmla="*/ 2788908 w 12192000"/>
              <a:gd name="connsiteY2371" fmla="*/ 623091 h 2007826"/>
              <a:gd name="connsiteX2372" fmla="*/ 2774204 w 12192000"/>
              <a:gd name="connsiteY2372" fmla="*/ 629950 h 2007826"/>
              <a:gd name="connsiteX2373" fmla="*/ 2715100 w 12192000"/>
              <a:gd name="connsiteY2373" fmla="*/ 640381 h 2007826"/>
              <a:gd name="connsiteX2374" fmla="*/ 2707569 w 12192000"/>
              <a:gd name="connsiteY2374" fmla="*/ 638428 h 2007826"/>
              <a:gd name="connsiteX2375" fmla="*/ 2691849 w 12192000"/>
              <a:gd name="connsiteY2375" fmla="*/ 643001 h 2007826"/>
              <a:gd name="connsiteX2376" fmla="*/ 2689753 w 12192000"/>
              <a:gd name="connsiteY2376" fmla="*/ 647906 h 2007826"/>
              <a:gd name="connsiteX2377" fmla="*/ 2685246 w 12192000"/>
              <a:gd name="connsiteY2377" fmla="*/ 641762 h 2007826"/>
              <a:gd name="connsiteX2378" fmla="*/ 2672040 w 12192000"/>
              <a:gd name="connsiteY2378" fmla="*/ 650240 h 2007826"/>
              <a:gd name="connsiteX2379" fmla="*/ 2658465 w 12192000"/>
              <a:gd name="connsiteY2379" fmla="*/ 643715 h 2007826"/>
              <a:gd name="connsiteX2380" fmla="*/ 2656654 w 12192000"/>
              <a:gd name="connsiteY2380" fmla="*/ 654051 h 2007826"/>
              <a:gd name="connsiteX2381" fmla="*/ 2644940 w 12192000"/>
              <a:gd name="connsiteY2381" fmla="*/ 647764 h 2007826"/>
              <a:gd name="connsiteX2382" fmla="*/ 2637368 w 12192000"/>
              <a:gd name="connsiteY2382" fmla="*/ 654670 h 2007826"/>
              <a:gd name="connsiteX2383" fmla="*/ 2631368 w 12192000"/>
              <a:gd name="connsiteY2383" fmla="*/ 651241 h 2007826"/>
              <a:gd name="connsiteX2384" fmla="*/ 2623224 w 12192000"/>
              <a:gd name="connsiteY2384" fmla="*/ 659814 h 2007826"/>
              <a:gd name="connsiteX2385" fmla="*/ 2610225 w 12192000"/>
              <a:gd name="connsiteY2385" fmla="*/ 660957 h 2007826"/>
              <a:gd name="connsiteX2386" fmla="*/ 2609463 w 12192000"/>
              <a:gd name="connsiteY2386" fmla="*/ 653527 h 2007826"/>
              <a:gd name="connsiteX2387" fmla="*/ 2599224 w 12192000"/>
              <a:gd name="connsiteY2387" fmla="*/ 665196 h 2007826"/>
              <a:gd name="connsiteX2388" fmla="*/ 2593796 w 12192000"/>
              <a:gd name="connsiteY2388" fmla="*/ 661290 h 2007826"/>
              <a:gd name="connsiteX2389" fmla="*/ 2578414 w 12192000"/>
              <a:gd name="connsiteY2389" fmla="*/ 663053 h 2007826"/>
              <a:gd name="connsiteX2390" fmla="*/ 2557223 w 12192000"/>
              <a:gd name="connsiteY2390" fmla="*/ 672912 h 2007826"/>
              <a:gd name="connsiteX2391" fmla="*/ 2569366 w 12192000"/>
              <a:gd name="connsiteY2391" fmla="*/ 678770 h 2007826"/>
              <a:gd name="connsiteX2392" fmla="*/ 2579652 w 12192000"/>
              <a:gd name="connsiteY2392" fmla="*/ 679056 h 2007826"/>
              <a:gd name="connsiteX2393" fmla="*/ 2598796 w 12192000"/>
              <a:gd name="connsiteY2393" fmla="*/ 671197 h 2007826"/>
              <a:gd name="connsiteX2394" fmla="*/ 2606129 w 12192000"/>
              <a:gd name="connsiteY2394" fmla="*/ 673198 h 2007826"/>
              <a:gd name="connsiteX2395" fmla="*/ 2615510 w 12192000"/>
              <a:gd name="connsiteY2395" fmla="*/ 676341 h 2007826"/>
              <a:gd name="connsiteX2396" fmla="*/ 2626607 w 12192000"/>
              <a:gd name="connsiteY2396" fmla="*/ 666815 h 2007826"/>
              <a:gd name="connsiteX2397" fmla="*/ 2636701 w 12192000"/>
              <a:gd name="connsiteY2397" fmla="*/ 667911 h 2007826"/>
              <a:gd name="connsiteX2398" fmla="*/ 2644226 w 12192000"/>
              <a:gd name="connsiteY2398" fmla="*/ 672245 h 2007826"/>
              <a:gd name="connsiteX2399" fmla="*/ 2652845 w 12192000"/>
              <a:gd name="connsiteY2399" fmla="*/ 653431 h 2007826"/>
              <a:gd name="connsiteX2400" fmla="*/ 2662227 w 12192000"/>
              <a:gd name="connsiteY2400" fmla="*/ 666101 h 2007826"/>
              <a:gd name="connsiteX2401" fmla="*/ 2663180 w 12192000"/>
              <a:gd name="connsiteY2401" fmla="*/ 651526 h 2007826"/>
              <a:gd name="connsiteX2402" fmla="*/ 2669084 w 12192000"/>
              <a:gd name="connsiteY2402" fmla="*/ 667435 h 2007826"/>
              <a:gd name="connsiteX2403" fmla="*/ 2678947 w 12192000"/>
              <a:gd name="connsiteY2403" fmla="*/ 650288 h 2007826"/>
              <a:gd name="connsiteX2404" fmla="*/ 2688569 w 12192000"/>
              <a:gd name="connsiteY2404" fmla="*/ 655718 h 2007826"/>
              <a:gd name="connsiteX2405" fmla="*/ 2681373 w 12192000"/>
              <a:gd name="connsiteY2405" fmla="*/ 656242 h 2007826"/>
              <a:gd name="connsiteX2406" fmla="*/ 2682279 w 12192000"/>
              <a:gd name="connsiteY2406" fmla="*/ 662719 h 2007826"/>
              <a:gd name="connsiteX2407" fmla="*/ 2695713 w 12192000"/>
              <a:gd name="connsiteY2407" fmla="*/ 648192 h 2007826"/>
              <a:gd name="connsiteX2408" fmla="*/ 2696098 w 12192000"/>
              <a:gd name="connsiteY2408" fmla="*/ 655861 h 2007826"/>
              <a:gd name="connsiteX2409" fmla="*/ 2709810 w 12192000"/>
              <a:gd name="connsiteY2409" fmla="*/ 654813 h 2007826"/>
              <a:gd name="connsiteX2410" fmla="*/ 2704812 w 12192000"/>
              <a:gd name="connsiteY2410" fmla="*/ 647668 h 2007826"/>
              <a:gd name="connsiteX2411" fmla="*/ 2725780 w 12192000"/>
              <a:gd name="connsiteY2411" fmla="*/ 641905 h 2007826"/>
              <a:gd name="connsiteX2412" fmla="*/ 2724235 w 12192000"/>
              <a:gd name="connsiteY2412" fmla="*/ 652431 h 2007826"/>
              <a:gd name="connsiteX2413" fmla="*/ 2738937 w 12192000"/>
              <a:gd name="connsiteY2413" fmla="*/ 640381 h 2007826"/>
              <a:gd name="connsiteX2414" fmla="*/ 2733950 w 12192000"/>
              <a:gd name="connsiteY2414" fmla="*/ 651526 h 2007826"/>
              <a:gd name="connsiteX2415" fmla="*/ 2737821 w 12192000"/>
              <a:gd name="connsiteY2415" fmla="*/ 651288 h 2007826"/>
              <a:gd name="connsiteX2416" fmla="*/ 2751257 w 12192000"/>
              <a:gd name="connsiteY2416" fmla="*/ 636380 h 2007826"/>
              <a:gd name="connsiteX2417" fmla="*/ 2750435 w 12192000"/>
              <a:gd name="connsiteY2417" fmla="*/ 647668 h 2007826"/>
              <a:gd name="connsiteX2418" fmla="*/ 2763535 w 12192000"/>
              <a:gd name="connsiteY2418" fmla="*/ 634999 h 2007826"/>
              <a:gd name="connsiteX2419" fmla="*/ 2761183 w 12192000"/>
              <a:gd name="connsiteY2419" fmla="*/ 646716 h 2007826"/>
              <a:gd name="connsiteX2420" fmla="*/ 2765963 w 12192000"/>
              <a:gd name="connsiteY2420" fmla="*/ 646573 h 2007826"/>
              <a:gd name="connsiteX2421" fmla="*/ 2781094 w 12192000"/>
              <a:gd name="connsiteY2421" fmla="*/ 630522 h 2007826"/>
              <a:gd name="connsiteX2422" fmla="*/ 2771495 w 12192000"/>
              <a:gd name="connsiteY2422" fmla="*/ 648430 h 2007826"/>
              <a:gd name="connsiteX2423" fmla="*/ 2783518 w 12192000"/>
              <a:gd name="connsiteY2423" fmla="*/ 637857 h 2007826"/>
              <a:gd name="connsiteX2424" fmla="*/ 2805298 w 12192000"/>
              <a:gd name="connsiteY2424" fmla="*/ 636713 h 2007826"/>
              <a:gd name="connsiteX2425" fmla="*/ 2796832 w 12192000"/>
              <a:gd name="connsiteY2425" fmla="*/ 622044 h 2007826"/>
              <a:gd name="connsiteX2426" fmla="*/ 9657296 w 12192000"/>
              <a:gd name="connsiteY2426" fmla="*/ 621264 h 2007826"/>
              <a:gd name="connsiteX2427" fmla="*/ 9650302 w 12192000"/>
              <a:gd name="connsiteY2427" fmla="*/ 623520 h 2007826"/>
              <a:gd name="connsiteX2428" fmla="*/ 9660684 w 12192000"/>
              <a:gd name="connsiteY2428" fmla="*/ 626759 h 2007826"/>
              <a:gd name="connsiteX2429" fmla="*/ 9657296 w 12192000"/>
              <a:gd name="connsiteY2429" fmla="*/ 621264 h 2007826"/>
              <a:gd name="connsiteX2430" fmla="*/ 11001804 w 12192000"/>
              <a:gd name="connsiteY2430" fmla="*/ 619519 h 2007826"/>
              <a:gd name="connsiteX2431" fmla="*/ 11010566 w 12192000"/>
              <a:gd name="connsiteY2431" fmla="*/ 630236 h 2007826"/>
              <a:gd name="connsiteX2432" fmla="*/ 11001804 w 12192000"/>
              <a:gd name="connsiteY2432" fmla="*/ 619519 h 2007826"/>
              <a:gd name="connsiteX2433" fmla="*/ 10316813 w 12192000"/>
              <a:gd name="connsiteY2433" fmla="*/ 618994 h 2007826"/>
              <a:gd name="connsiteX2434" fmla="*/ 10322766 w 12192000"/>
              <a:gd name="connsiteY2434" fmla="*/ 629521 h 2007826"/>
              <a:gd name="connsiteX2435" fmla="*/ 10316813 w 12192000"/>
              <a:gd name="connsiteY2435" fmla="*/ 618994 h 2007826"/>
              <a:gd name="connsiteX2436" fmla="*/ 10302049 w 12192000"/>
              <a:gd name="connsiteY2436" fmla="*/ 618804 h 2007826"/>
              <a:gd name="connsiteX2437" fmla="*/ 10309860 w 12192000"/>
              <a:gd name="connsiteY2437" fmla="*/ 626711 h 2007826"/>
              <a:gd name="connsiteX2438" fmla="*/ 10302049 w 12192000"/>
              <a:gd name="connsiteY2438" fmla="*/ 618804 h 2007826"/>
              <a:gd name="connsiteX2439" fmla="*/ 2550508 w 12192000"/>
              <a:gd name="connsiteY2439" fmla="*/ 618090 h 2007826"/>
              <a:gd name="connsiteX2440" fmla="*/ 2514984 w 12192000"/>
              <a:gd name="connsiteY2440" fmla="*/ 623472 h 2007826"/>
              <a:gd name="connsiteX2441" fmla="*/ 2514365 w 12192000"/>
              <a:gd name="connsiteY2441" fmla="*/ 627283 h 2007826"/>
              <a:gd name="connsiteX2442" fmla="*/ 2533270 w 12192000"/>
              <a:gd name="connsiteY2442" fmla="*/ 626568 h 2007826"/>
              <a:gd name="connsiteX2443" fmla="*/ 2534937 w 12192000"/>
              <a:gd name="connsiteY2443" fmla="*/ 623615 h 2007826"/>
              <a:gd name="connsiteX2444" fmla="*/ 2550508 w 12192000"/>
              <a:gd name="connsiteY2444" fmla="*/ 618090 h 2007826"/>
              <a:gd name="connsiteX2445" fmla="*/ 9631376 w 12192000"/>
              <a:gd name="connsiteY2445" fmla="*/ 617382 h 2007826"/>
              <a:gd name="connsiteX2446" fmla="*/ 9621774 w 12192000"/>
              <a:gd name="connsiteY2446" fmla="*/ 620900 h 2007826"/>
              <a:gd name="connsiteX2447" fmla="*/ 9638442 w 12192000"/>
              <a:gd name="connsiteY2447" fmla="*/ 626330 h 2007826"/>
              <a:gd name="connsiteX2448" fmla="*/ 9631376 w 12192000"/>
              <a:gd name="connsiteY2448" fmla="*/ 617382 h 2007826"/>
              <a:gd name="connsiteX2449" fmla="*/ 10920508 w 12192000"/>
              <a:gd name="connsiteY2449" fmla="*/ 616899 h 2007826"/>
              <a:gd name="connsiteX2450" fmla="*/ 10920031 w 12192000"/>
              <a:gd name="connsiteY2450" fmla="*/ 640904 h 2007826"/>
              <a:gd name="connsiteX2451" fmla="*/ 10910983 w 12192000"/>
              <a:gd name="connsiteY2451" fmla="*/ 636141 h 2007826"/>
              <a:gd name="connsiteX2452" fmla="*/ 10910792 w 12192000"/>
              <a:gd name="connsiteY2452" fmla="*/ 624234 h 2007826"/>
              <a:gd name="connsiteX2453" fmla="*/ 10920508 w 12192000"/>
              <a:gd name="connsiteY2453" fmla="*/ 616899 h 2007826"/>
              <a:gd name="connsiteX2454" fmla="*/ 9371409 w 12192000"/>
              <a:gd name="connsiteY2454" fmla="*/ 616852 h 2007826"/>
              <a:gd name="connsiteX2455" fmla="*/ 9375410 w 12192000"/>
              <a:gd name="connsiteY2455" fmla="*/ 632236 h 2007826"/>
              <a:gd name="connsiteX2456" fmla="*/ 9371409 w 12192000"/>
              <a:gd name="connsiteY2456" fmla="*/ 616852 h 2007826"/>
              <a:gd name="connsiteX2457" fmla="*/ 10291095 w 12192000"/>
              <a:gd name="connsiteY2457" fmla="*/ 615327 h 2007826"/>
              <a:gd name="connsiteX2458" fmla="*/ 10291095 w 12192000"/>
              <a:gd name="connsiteY2458" fmla="*/ 615327 h 2007826"/>
              <a:gd name="connsiteX2459" fmla="*/ 9773031 w 12192000"/>
              <a:gd name="connsiteY2459" fmla="*/ 613994 h 2007826"/>
              <a:gd name="connsiteX2460" fmla="*/ 9773031 w 12192000"/>
              <a:gd name="connsiteY2460" fmla="*/ 613994 h 2007826"/>
              <a:gd name="connsiteX2461" fmla="*/ 9358551 w 12192000"/>
              <a:gd name="connsiteY2461" fmla="*/ 613804 h 2007826"/>
              <a:gd name="connsiteX2462" fmla="*/ 9358551 w 12192000"/>
              <a:gd name="connsiteY2462" fmla="*/ 613804 h 2007826"/>
              <a:gd name="connsiteX2463" fmla="*/ 2854208 w 12192000"/>
              <a:gd name="connsiteY2463" fmla="*/ 613470 h 2007826"/>
              <a:gd name="connsiteX2464" fmla="*/ 2840729 w 12192000"/>
              <a:gd name="connsiteY2464" fmla="*/ 615090 h 2007826"/>
              <a:gd name="connsiteX2465" fmla="*/ 2824289 w 12192000"/>
              <a:gd name="connsiteY2465" fmla="*/ 618852 h 2007826"/>
              <a:gd name="connsiteX2466" fmla="*/ 2824432 w 12192000"/>
              <a:gd name="connsiteY2466" fmla="*/ 622329 h 2007826"/>
              <a:gd name="connsiteX2467" fmla="*/ 2838972 w 12192000"/>
              <a:gd name="connsiteY2467" fmla="*/ 631855 h 2007826"/>
              <a:gd name="connsiteX2468" fmla="*/ 2843737 w 12192000"/>
              <a:gd name="connsiteY2468" fmla="*/ 633618 h 2007826"/>
              <a:gd name="connsiteX2469" fmla="*/ 2844022 w 12192000"/>
              <a:gd name="connsiteY2469" fmla="*/ 627902 h 2007826"/>
              <a:gd name="connsiteX2470" fmla="*/ 2854208 w 12192000"/>
              <a:gd name="connsiteY2470" fmla="*/ 613470 h 2007826"/>
              <a:gd name="connsiteX2471" fmla="*/ 9787556 w 12192000"/>
              <a:gd name="connsiteY2471" fmla="*/ 613280 h 2007826"/>
              <a:gd name="connsiteX2472" fmla="*/ 9781509 w 12192000"/>
              <a:gd name="connsiteY2472" fmla="*/ 632474 h 2007826"/>
              <a:gd name="connsiteX2473" fmla="*/ 9785842 w 12192000"/>
              <a:gd name="connsiteY2473" fmla="*/ 632284 h 2007826"/>
              <a:gd name="connsiteX2474" fmla="*/ 9790462 w 12192000"/>
              <a:gd name="connsiteY2474" fmla="*/ 619329 h 2007826"/>
              <a:gd name="connsiteX2475" fmla="*/ 9800273 w 12192000"/>
              <a:gd name="connsiteY2475" fmla="*/ 631665 h 2007826"/>
              <a:gd name="connsiteX2476" fmla="*/ 9805321 w 12192000"/>
              <a:gd name="connsiteY2476" fmla="*/ 614089 h 2007826"/>
              <a:gd name="connsiteX2477" fmla="*/ 9799416 w 12192000"/>
              <a:gd name="connsiteY2477" fmla="*/ 621901 h 2007826"/>
              <a:gd name="connsiteX2478" fmla="*/ 9787556 w 12192000"/>
              <a:gd name="connsiteY2478" fmla="*/ 613280 h 2007826"/>
              <a:gd name="connsiteX2479" fmla="*/ 10891741 w 12192000"/>
              <a:gd name="connsiteY2479" fmla="*/ 613089 h 2007826"/>
              <a:gd name="connsiteX2480" fmla="*/ 10891694 w 12192000"/>
              <a:gd name="connsiteY2480" fmla="*/ 623091 h 2007826"/>
              <a:gd name="connsiteX2481" fmla="*/ 10905552 w 12192000"/>
              <a:gd name="connsiteY2481" fmla="*/ 616661 h 2007826"/>
              <a:gd name="connsiteX2482" fmla="*/ 10906076 w 12192000"/>
              <a:gd name="connsiteY2482" fmla="*/ 636713 h 2007826"/>
              <a:gd name="connsiteX2483" fmla="*/ 10887551 w 12192000"/>
              <a:gd name="connsiteY2483" fmla="*/ 631188 h 2007826"/>
              <a:gd name="connsiteX2484" fmla="*/ 10882407 w 12192000"/>
              <a:gd name="connsiteY2484" fmla="*/ 613565 h 2007826"/>
              <a:gd name="connsiteX2485" fmla="*/ 10891741 w 12192000"/>
              <a:gd name="connsiteY2485" fmla="*/ 613089 h 2007826"/>
              <a:gd name="connsiteX2486" fmla="*/ 10366422 w 12192000"/>
              <a:gd name="connsiteY2486" fmla="*/ 612628 h 2007826"/>
              <a:gd name="connsiteX2487" fmla="*/ 10360294 w 12192000"/>
              <a:gd name="connsiteY2487" fmla="*/ 613565 h 2007826"/>
              <a:gd name="connsiteX2488" fmla="*/ 10366422 w 12192000"/>
              <a:gd name="connsiteY2488" fmla="*/ 612628 h 2007826"/>
              <a:gd name="connsiteX2489" fmla="*/ 10284332 w 12192000"/>
              <a:gd name="connsiteY2489" fmla="*/ 611564 h 2007826"/>
              <a:gd name="connsiteX2490" fmla="*/ 10277046 w 12192000"/>
              <a:gd name="connsiteY2490" fmla="*/ 621614 h 2007826"/>
              <a:gd name="connsiteX2491" fmla="*/ 10284332 w 12192000"/>
              <a:gd name="connsiteY2491" fmla="*/ 611564 h 2007826"/>
              <a:gd name="connsiteX2492" fmla="*/ 9691878 w 12192000"/>
              <a:gd name="connsiteY2492" fmla="*/ 610089 h 2007826"/>
              <a:gd name="connsiteX2493" fmla="*/ 9691878 w 12192000"/>
              <a:gd name="connsiteY2493" fmla="*/ 610089 h 2007826"/>
              <a:gd name="connsiteX2494" fmla="*/ 2863551 w 12192000"/>
              <a:gd name="connsiteY2494" fmla="*/ 609886 h 2007826"/>
              <a:gd name="connsiteX2495" fmla="*/ 2858967 w 12192000"/>
              <a:gd name="connsiteY2495" fmla="*/ 617376 h 2007826"/>
              <a:gd name="connsiteX2496" fmla="*/ 2871638 w 12192000"/>
              <a:gd name="connsiteY2496" fmla="*/ 614613 h 2007826"/>
              <a:gd name="connsiteX2497" fmla="*/ 2863551 w 12192000"/>
              <a:gd name="connsiteY2497" fmla="*/ 609886 h 2007826"/>
              <a:gd name="connsiteX2498" fmla="*/ 10271581 w 12192000"/>
              <a:gd name="connsiteY2498" fmla="*/ 609333 h 2007826"/>
              <a:gd name="connsiteX2499" fmla="*/ 10271903 w 12192000"/>
              <a:gd name="connsiteY2499" fmla="*/ 617185 h 2007826"/>
              <a:gd name="connsiteX2500" fmla="*/ 10263901 w 12192000"/>
              <a:gd name="connsiteY2500" fmla="*/ 609374 h 2007826"/>
              <a:gd name="connsiteX2501" fmla="*/ 10271581 w 12192000"/>
              <a:gd name="connsiteY2501" fmla="*/ 609333 h 2007826"/>
              <a:gd name="connsiteX2502" fmla="*/ 9669574 w 12192000"/>
              <a:gd name="connsiteY2502" fmla="*/ 608195 h 2007826"/>
              <a:gd name="connsiteX2503" fmla="*/ 9663493 w 12192000"/>
              <a:gd name="connsiteY2503" fmla="*/ 608898 h 2007826"/>
              <a:gd name="connsiteX2504" fmla="*/ 9669574 w 12192000"/>
              <a:gd name="connsiteY2504" fmla="*/ 608195 h 2007826"/>
              <a:gd name="connsiteX2505" fmla="*/ 9338739 w 12192000"/>
              <a:gd name="connsiteY2505" fmla="*/ 606707 h 2007826"/>
              <a:gd name="connsiteX2506" fmla="*/ 9330214 w 12192000"/>
              <a:gd name="connsiteY2506" fmla="*/ 615852 h 2007826"/>
              <a:gd name="connsiteX2507" fmla="*/ 9321784 w 12192000"/>
              <a:gd name="connsiteY2507" fmla="*/ 606993 h 2007826"/>
              <a:gd name="connsiteX2508" fmla="*/ 9314164 w 12192000"/>
              <a:gd name="connsiteY2508" fmla="*/ 616090 h 2007826"/>
              <a:gd name="connsiteX2509" fmla="*/ 9301639 w 12192000"/>
              <a:gd name="connsiteY2509" fmla="*/ 609041 h 2007826"/>
              <a:gd name="connsiteX2510" fmla="*/ 9307116 w 12192000"/>
              <a:gd name="connsiteY2510" fmla="*/ 624425 h 2007826"/>
              <a:gd name="connsiteX2511" fmla="*/ 9316308 w 12192000"/>
              <a:gd name="connsiteY2511" fmla="*/ 616185 h 2007826"/>
              <a:gd name="connsiteX2512" fmla="*/ 9334214 w 12192000"/>
              <a:gd name="connsiteY2512" fmla="*/ 620377 h 2007826"/>
              <a:gd name="connsiteX2513" fmla="*/ 9337739 w 12192000"/>
              <a:gd name="connsiteY2513" fmla="*/ 612565 h 2007826"/>
              <a:gd name="connsiteX2514" fmla="*/ 9346168 w 12192000"/>
              <a:gd name="connsiteY2514" fmla="*/ 634237 h 2007826"/>
              <a:gd name="connsiteX2515" fmla="*/ 9348692 w 12192000"/>
              <a:gd name="connsiteY2515" fmla="*/ 613089 h 2007826"/>
              <a:gd name="connsiteX2516" fmla="*/ 9339358 w 12192000"/>
              <a:gd name="connsiteY2516" fmla="*/ 613423 h 2007826"/>
              <a:gd name="connsiteX2517" fmla="*/ 9720834 w 12192000"/>
              <a:gd name="connsiteY2517" fmla="*/ 604706 h 2007826"/>
              <a:gd name="connsiteX2518" fmla="*/ 9720834 w 12192000"/>
              <a:gd name="connsiteY2518" fmla="*/ 604706 h 2007826"/>
              <a:gd name="connsiteX2519" fmla="*/ 9280636 w 12192000"/>
              <a:gd name="connsiteY2519" fmla="*/ 604516 h 2007826"/>
              <a:gd name="connsiteX2520" fmla="*/ 9285637 w 12192000"/>
              <a:gd name="connsiteY2520" fmla="*/ 622234 h 2007826"/>
              <a:gd name="connsiteX2521" fmla="*/ 9280636 w 12192000"/>
              <a:gd name="connsiteY2521" fmla="*/ 604516 h 2007826"/>
              <a:gd name="connsiteX2522" fmla="*/ 9295924 w 12192000"/>
              <a:gd name="connsiteY2522" fmla="*/ 604421 h 2007826"/>
              <a:gd name="connsiteX2523" fmla="*/ 9295114 w 12192000"/>
              <a:gd name="connsiteY2523" fmla="*/ 621567 h 2007826"/>
              <a:gd name="connsiteX2524" fmla="*/ 9295924 w 12192000"/>
              <a:gd name="connsiteY2524" fmla="*/ 604421 h 2007826"/>
              <a:gd name="connsiteX2525" fmla="*/ 10255091 w 12192000"/>
              <a:gd name="connsiteY2525" fmla="*/ 604420 h 2007826"/>
              <a:gd name="connsiteX2526" fmla="*/ 10251995 w 12192000"/>
              <a:gd name="connsiteY2526" fmla="*/ 617375 h 2007826"/>
              <a:gd name="connsiteX2527" fmla="*/ 10255091 w 12192000"/>
              <a:gd name="connsiteY2527" fmla="*/ 604420 h 2007826"/>
              <a:gd name="connsiteX2528" fmla="*/ 2313754 w 12192000"/>
              <a:gd name="connsiteY2528" fmla="*/ 604277 h 2007826"/>
              <a:gd name="connsiteX2529" fmla="*/ 2314945 w 12192000"/>
              <a:gd name="connsiteY2529" fmla="*/ 612565 h 2007826"/>
              <a:gd name="connsiteX2530" fmla="*/ 2316945 w 12192000"/>
              <a:gd name="connsiteY2530" fmla="*/ 622995 h 2007826"/>
              <a:gd name="connsiteX2531" fmla="*/ 2310421 w 12192000"/>
              <a:gd name="connsiteY2531" fmla="*/ 615375 h 2007826"/>
              <a:gd name="connsiteX2532" fmla="*/ 2309611 w 12192000"/>
              <a:gd name="connsiteY2532" fmla="*/ 621709 h 2007826"/>
              <a:gd name="connsiteX2533" fmla="*/ 2287799 w 12192000"/>
              <a:gd name="connsiteY2533" fmla="*/ 621757 h 2007826"/>
              <a:gd name="connsiteX2534" fmla="*/ 2277227 w 12192000"/>
              <a:gd name="connsiteY2534" fmla="*/ 633855 h 2007826"/>
              <a:gd name="connsiteX2535" fmla="*/ 2276513 w 12192000"/>
              <a:gd name="connsiteY2535" fmla="*/ 623710 h 2007826"/>
              <a:gd name="connsiteX2536" fmla="*/ 2259557 w 12192000"/>
              <a:gd name="connsiteY2536" fmla="*/ 625996 h 2007826"/>
              <a:gd name="connsiteX2537" fmla="*/ 2252463 w 12192000"/>
              <a:gd name="connsiteY2537" fmla="*/ 637094 h 2007826"/>
              <a:gd name="connsiteX2538" fmla="*/ 2243841 w 12192000"/>
              <a:gd name="connsiteY2538" fmla="*/ 631521 h 2007826"/>
              <a:gd name="connsiteX2539" fmla="*/ 2241984 w 12192000"/>
              <a:gd name="connsiteY2539" fmla="*/ 640428 h 2007826"/>
              <a:gd name="connsiteX2540" fmla="*/ 2231649 w 12192000"/>
              <a:gd name="connsiteY2540" fmla="*/ 637094 h 2007826"/>
              <a:gd name="connsiteX2541" fmla="*/ 2221364 w 12192000"/>
              <a:gd name="connsiteY2541" fmla="*/ 633569 h 2007826"/>
              <a:gd name="connsiteX2542" fmla="*/ 2208268 w 12192000"/>
              <a:gd name="connsiteY2542" fmla="*/ 637856 h 2007826"/>
              <a:gd name="connsiteX2543" fmla="*/ 2199411 w 12192000"/>
              <a:gd name="connsiteY2543" fmla="*/ 649906 h 2007826"/>
              <a:gd name="connsiteX2544" fmla="*/ 2191359 w 12192000"/>
              <a:gd name="connsiteY2544" fmla="*/ 642285 h 2007826"/>
              <a:gd name="connsiteX2545" fmla="*/ 2190550 w 12192000"/>
              <a:gd name="connsiteY2545" fmla="*/ 652669 h 2007826"/>
              <a:gd name="connsiteX2546" fmla="*/ 2180597 w 12192000"/>
              <a:gd name="connsiteY2546" fmla="*/ 643905 h 2007826"/>
              <a:gd name="connsiteX2547" fmla="*/ 2175167 w 12192000"/>
              <a:gd name="connsiteY2547" fmla="*/ 656622 h 2007826"/>
              <a:gd name="connsiteX2548" fmla="*/ 2165979 w 12192000"/>
              <a:gd name="connsiteY2548" fmla="*/ 649001 h 2007826"/>
              <a:gd name="connsiteX2549" fmla="*/ 2161689 w 12192000"/>
              <a:gd name="connsiteY2549" fmla="*/ 655098 h 2007826"/>
              <a:gd name="connsiteX2550" fmla="*/ 2144638 w 12192000"/>
              <a:gd name="connsiteY2550" fmla="*/ 661385 h 2007826"/>
              <a:gd name="connsiteX2551" fmla="*/ 2138162 w 12192000"/>
              <a:gd name="connsiteY2551" fmla="*/ 646810 h 2007826"/>
              <a:gd name="connsiteX2552" fmla="*/ 2156683 w 12192000"/>
              <a:gd name="connsiteY2552" fmla="*/ 642381 h 2007826"/>
              <a:gd name="connsiteX2553" fmla="*/ 2158209 w 12192000"/>
              <a:gd name="connsiteY2553" fmla="*/ 646906 h 2007826"/>
              <a:gd name="connsiteX2554" fmla="*/ 2169312 w 12192000"/>
              <a:gd name="connsiteY2554" fmla="*/ 643381 h 2007826"/>
              <a:gd name="connsiteX2555" fmla="*/ 2167788 w 12192000"/>
              <a:gd name="connsiteY2555" fmla="*/ 639332 h 2007826"/>
              <a:gd name="connsiteX2556" fmla="*/ 2190550 w 12192000"/>
              <a:gd name="connsiteY2556" fmla="*/ 636522 h 2007826"/>
              <a:gd name="connsiteX2557" fmla="*/ 2192359 w 12192000"/>
              <a:gd name="connsiteY2557" fmla="*/ 634617 h 2007826"/>
              <a:gd name="connsiteX2558" fmla="*/ 2196504 w 12192000"/>
              <a:gd name="connsiteY2558" fmla="*/ 635522 h 2007826"/>
              <a:gd name="connsiteX2559" fmla="*/ 2206544 w 12192000"/>
              <a:gd name="connsiteY2559" fmla="*/ 637808 h 2007826"/>
              <a:gd name="connsiteX2560" fmla="*/ 2206356 w 12192000"/>
              <a:gd name="connsiteY2560" fmla="*/ 628330 h 2007826"/>
              <a:gd name="connsiteX2561" fmla="*/ 2212170 w 12192000"/>
              <a:gd name="connsiteY2561" fmla="*/ 637141 h 2007826"/>
              <a:gd name="connsiteX2562" fmla="*/ 2221029 w 12192000"/>
              <a:gd name="connsiteY2562" fmla="*/ 629330 h 2007826"/>
              <a:gd name="connsiteX2563" fmla="*/ 2238460 w 12192000"/>
              <a:gd name="connsiteY2563" fmla="*/ 621709 h 2007826"/>
              <a:gd name="connsiteX2564" fmla="*/ 2234412 w 12192000"/>
              <a:gd name="connsiteY2564" fmla="*/ 630950 h 2007826"/>
              <a:gd name="connsiteX2565" fmla="*/ 2251891 w 12192000"/>
              <a:gd name="connsiteY2565" fmla="*/ 625615 h 2007826"/>
              <a:gd name="connsiteX2566" fmla="*/ 2271131 w 12192000"/>
              <a:gd name="connsiteY2566" fmla="*/ 624901 h 2007826"/>
              <a:gd name="connsiteX2567" fmla="*/ 2273560 w 12192000"/>
              <a:gd name="connsiteY2567" fmla="*/ 613231 h 2007826"/>
              <a:gd name="connsiteX2568" fmla="*/ 2283322 w 12192000"/>
              <a:gd name="connsiteY2568" fmla="*/ 620709 h 2007826"/>
              <a:gd name="connsiteX2569" fmla="*/ 2289467 w 12192000"/>
              <a:gd name="connsiteY2569" fmla="*/ 607563 h 2007826"/>
              <a:gd name="connsiteX2570" fmla="*/ 2289562 w 12192000"/>
              <a:gd name="connsiteY2570" fmla="*/ 618232 h 2007826"/>
              <a:gd name="connsiteX2571" fmla="*/ 2305849 w 12192000"/>
              <a:gd name="connsiteY2571" fmla="*/ 619328 h 2007826"/>
              <a:gd name="connsiteX2572" fmla="*/ 2300610 w 12192000"/>
              <a:gd name="connsiteY2572" fmla="*/ 608564 h 2007826"/>
              <a:gd name="connsiteX2573" fmla="*/ 2312659 w 12192000"/>
              <a:gd name="connsiteY2573" fmla="*/ 614898 h 2007826"/>
              <a:gd name="connsiteX2574" fmla="*/ 2313754 w 12192000"/>
              <a:gd name="connsiteY2574" fmla="*/ 604277 h 2007826"/>
              <a:gd name="connsiteX2575" fmla="*/ 9707928 w 12192000"/>
              <a:gd name="connsiteY2575" fmla="*/ 601277 h 2007826"/>
              <a:gd name="connsiteX2576" fmla="*/ 9706594 w 12192000"/>
              <a:gd name="connsiteY2576" fmla="*/ 617281 h 2007826"/>
              <a:gd name="connsiteX2577" fmla="*/ 9707928 w 12192000"/>
              <a:gd name="connsiteY2577" fmla="*/ 601277 h 2007826"/>
              <a:gd name="connsiteX2578" fmla="*/ 9254109 w 12192000"/>
              <a:gd name="connsiteY2578" fmla="*/ 600182 h 2007826"/>
              <a:gd name="connsiteX2579" fmla="*/ 9254109 w 12192000"/>
              <a:gd name="connsiteY2579" fmla="*/ 600182 h 2007826"/>
              <a:gd name="connsiteX2580" fmla="*/ 10306859 w 12192000"/>
              <a:gd name="connsiteY2580" fmla="*/ 600086 h 2007826"/>
              <a:gd name="connsiteX2581" fmla="*/ 10320719 w 12192000"/>
              <a:gd name="connsiteY2581" fmla="*/ 609326 h 2007826"/>
              <a:gd name="connsiteX2582" fmla="*/ 10306859 w 12192000"/>
              <a:gd name="connsiteY2582" fmla="*/ 600086 h 2007826"/>
              <a:gd name="connsiteX2583" fmla="*/ 10211609 w 12192000"/>
              <a:gd name="connsiteY2583" fmla="*/ 599705 h 2007826"/>
              <a:gd name="connsiteX2584" fmla="*/ 10219229 w 12192000"/>
              <a:gd name="connsiteY2584" fmla="*/ 607564 h 2007826"/>
              <a:gd name="connsiteX2585" fmla="*/ 10211609 w 12192000"/>
              <a:gd name="connsiteY2585" fmla="*/ 599705 h 2007826"/>
              <a:gd name="connsiteX2586" fmla="*/ 10300000 w 12192000"/>
              <a:gd name="connsiteY2586" fmla="*/ 598542 h 2007826"/>
              <a:gd name="connsiteX2587" fmla="*/ 10293905 w 12192000"/>
              <a:gd name="connsiteY2587" fmla="*/ 599419 h 2007826"/>
              <a:gd name="connsiteX2588" fmla="*/ 10300000 w 12192000"/>
              <a:gd name="connsiteY2588" fmla="*/ 598542 h 2007826"/>
              <a:gd name="connsiteX2589" fmla="*/ 2378613 w 12192000"/>
              <a:gd name="connsiteY2589" fmla="*/ 598300 h 2007826"/>
              <a:gd name="connsiteX2590" fmla="*/ 2392572 w 12192000"/>
              <a:gd name="connsiteY2590" fmla="*/ 599419 h 2007826"/>
              <a:gd name="connsiteX2591" fmla="*/ 2379381 w 12192000"/>
              <a:gd name="connsiteY2591" fmla="*/ 603372 h 2007826"/>
              <a:gd name="connsiteX2592" fmla="*/ 2369142 w 12192000"/>
              <a:gd name="connsiteY2592" fmla="*/ 613375 h 2007826"/>
              <a:gd name="connsiteX2593" fmla="*/ 2363522 w 12192000"/>
              <a:gd name="connsiteY2593" fmla="*/ 606278 h 2007826"/>
              <a:gd name="connsiteX2594" fmla="*/ 2360712 w 12192000"/>
              <a:gd name="connsiteY2594" fmla="*/ 614518 h 2007826"/>
              <a:gd name="connsiteX2595" fmla="*/ 2354093 w 12192000"/>
              <a:gd name="connsiteY2595" fmla="*/ 604468 h 2007826"/>
              <a:gd name="connsiteX2596" fmla="*/ 2366189 w 12192000"/>
              <a:gd name="connsiteY2596" fmla="*/ 604611 h 2007826"/>
              <a:gd name="connsiteX2597" fmla="*/ 2378613 w 12192000"/>
              <a:gd name="connsiteY2597" fmla="*/ 598300 h 2007826"/>
              <a:gd name="connsiteX2598" fmla="*/ 2916932 w 12192000"/>
              <a:gd name="connsiteY2598" fmla="*/ 598133 h 2007826"/>
              <a:gd name="connsiteX2599" fmla="*/ 2912604 w 12192000"/>
              <a:gd name="connsiteY2599" fmla="*/ 604087 h 2007826"/>
              <a:gd name="connsiteX2600" fmla="*/ 2908746 w 12192000"/>
              <a:gd name="connsiteY2600" fmla="*/ 600467 h 2007826"/>
              <a:gd name="connsiteX2601" fmla="*/ 2874493 w 12192000"/>
              <a:gd name="connsiteY2601" fmla="*/ 610374 h 2007826"/>
              <a:gd name="connsiteX2602" fmla="*/ 2882010 w 12192000"/>
              <a:gd name="connsiteY2602" fmla="*/ 624711 h 2007826"/>
              <a:gd name="connsiteX2603" fmla="*/ 2894361 w 12192000"/>
              <a:gd name="connsiteY2603" fmla="*/ 612708 h 2007826"/>
              <a:gd name="connsiteX2604" fmla="*/ 2890394 w 12192000"/>
              <a:gd name="connsiteY2604" fmla="*/ 623425 h 2007826"/>
              <a:gd name="connsiteX2605" fmla="*/ 2908843 w 12192000"/>
              <a:gd name="connsiteY2605" fmla="*/ 617519 h 2007826"/>
              <a:gd name="connsiteX2606" fmla="*/ 2916028 w 12192000"/>
              <a:gd name="connsiteY2606" fmla="*/ 608660 h 2007826"/>
              <a:gd name="connsiteX2607" fmla="*/ 2920743 w 12192000"/>
              <a:gd name="connsiteY2607" fmla="*/ 608469 h 2007826"/>
              <a:gd name="connsiteX2608" fmla="*/ 2914125 w 12192000"/>
              <a:gd name="connsiteY2608" fmla="*/ 618995 h 2007826"/>
              <a:gd name="connsiteX2609" fmla="*/ 2916932 w 12192000"/>
              <a:gd name="connsiteY2609" fmla="*/ 598133 h 2007826"/>
              <a:gd name="connsiteX2610" fmla="*/ 10225183 w 12192000"/>
              <a:gd name="connsiteY2610" fmla="*/ 597990 h 2007826"/>
              <a:gd name="connsiteX2611" fmla="*/ 10245090 w 12192000"/>
              <a:gd name="connsiteY2611" fmla="*/ 614660 h 2007826"/>
              <a:gd name="connsiteX2612" fmla="*/ 10232183 w 12192000"/>
              <a:gd name="connsiteY2612" fmla="*/ 608850 h 2007826"/>
              <a:gd name="connsiteX2613" fmla="*/ 10225135 w 12192000"/>
              <a:gd name="connsiteY2613" fmla="*/ 612755 h 2007826"/>
              <a:gd name="connsiteX2614" fmla="*/ 10225183 w 12192000"/>
              <a:gd name="connsiteY2614" fmla="*/ 597990 h 2007826"/>
              <a:gd name="connsiteX2615" fmla="*/ 2337995 w 12192000"/>
              <a:gd name="connsiteY2615" fmla="*/ 597085 h 2007826"/>
              <a:gd name="connsiteX2616" fmla="*/ 2348806 w 12192000"/>
              <a:gd name="connsiteY2616" fmla="*/ 619566 h 2007826"/>
              <a:gd name="connsiteX2617" fmla="*/ 2340519 w 12192000"/>
              <a:gd name="connsiteY2617" fmla="*/ 611803 h 2007826"/>
              <a:gd name="connsiteX2618" fmla="*/ 2329376 w 12192000"/>
              <a:gd name="connsiteY2618" fmla="*/ 619519 h 2007826"/>
              <a:gd name="connsiteX2619" fmla="*/ 2328852 w 12192000"/>
              <a:gd name="connsiteY2619" fmla="*/ 608373 h 2007826"/>
              <a:gd name="connsiteX2620" fmla="*/ 2343329 w 12192000"/>
              <a:gd name="connsiteY2620" fmla="*/ 609278 h 2007826"/>
              <a:gd name="connsiteX2621" fmla="*/ 2337995 w 12192000"/>
              <a:gd name="connsiteY2621" fmla="*/ 597085 h 2007826"/>
              <a:gd name="connsiteX2622" fmla="*/ 9201721 w 12192000"/>
              <a:gd name="connsiteY2622" fmla="*/ 596324 h 2007826"/>
              <a:gd name="connsiteX2623" fmla="*/ 9201721 w 12192000"/>
              <a:gd name="connsiteY2623" fmla="*/ 596324 h 2007826"/>
              <a:gd name="connsiteX2624" fmla="*/ 9233868 w 12192000"/>
              <a:gd name="connsiteY2624" fmla="*/ 595752 h 2007826"/>
              <a:gd name="connsiteX2625" fmla="*/ 9225772 w 12192000"/>
              <a:gd name="connsiteY2625" fmla="*/ 607755 h 2007826"/>
              <a:gd name="connsiteX2626" fmla="*/ 9233202 w 12192000"/>
              <a:gd name="connsiteY2626" fmla="*/ 611327 h 2007826"/>
              <a:gd name="connsiteX2627" fmla="*/ 9233868 w 12192000"/>
              <a:gd name="connsiteY2627" fmla="*/ 595752 h 2007826"/>
              <a:gd name="connsiteX2628" fmla="*/ 10198227 w 12192000"/>
              <a:gd name="connsiteY2628" fmla="*/ 595275 h 2007826"/>
              <a:gd name="connsiteX2629" fmla="*/ 10203084 w 12192000"/>
              <a:gd name="connsiteY2629" fmla="*/ 606182 h 2007826"/>
              <a:gd name="connsiteX2630" fmla="*/ 10198227 w 12192000"/>
              <a:gd name="connsiteY2630" fmla="*/ 595275 h 2007826"/>
              <a:gd name="connsiteX2631" fmla="*/ 9247823 w 12192000"/>
              <a:gd name="connsiteY2631" fmla="*/ 594561 h 2007826"/>
              <a:gd name="connsiteX2632" fmla="*/ 9242155 w 12192000"/>
              <a:gd name="connsiteY2632" fmla="*/ 607898 h 2007826"/>
              <a:gd name="connsiteX2633" fmla="*/ 9247823 w 12192000"/>
              <a:gd name="connsiteY2633" fmla="*/ 594561 h 2007826"/>
              <a:gd name="connsiteX2634" fmla="*/ 2669084 w 12192000"/>
              <a:gd name="connsiteY2634" fmla="*/ 593704 h 2007826"/>
              <a:gd name="connsiteX2635" fmla="*/ 2554461 w 12192000"/>
              <a:gd name="connsiteY2635" fmla="*/ 614518 h 2007826"/>
              <a:gd name="connsiteX2636" fmla="*/ 2551604 w 12192000"/>
              <a:gd name="connsiteY2636" fmla="*/ 622758 h 2007826"/>
              <a:gd name="connsiteX2637" fmla="*/ 2602653 w 12192000"/>
              <a:gd name="connsiteY2637" fmla="*/ 607231 h 2007826"/>
              <a:gd name="connsiteX2638" fmla="*/ 2607462 w 12192000"/>
              <a:gd name="connsiteY2638" fmla="*/ 613089 h 2007826"/>
              <a:gd name="connsiteX2639" fmla="*/ 2655178 w 12192000"/>
              <a:gd name="connsiteY2639" fmla="*/ 599943 h 2007826"/>
              <a:gd name="connsiteX2640" fmla="*/ 2669084 w 12192000"/>
              <a:gd name="connsiteY2640" fmla="*/ 593704 h 2007826"/>
              <a:gd name="connsiteX2641" fmla="*/ 9187672 w 12192000"/>
              <a:gd name="connsiteY2641" fmla="*/ 590608 h 2007826"/>
              <a:gd name="connsiteX2642" fmla="*/ 9187672 w 12192000"/>
              <a:gd name="connsiteY2642" fmla="*/ 590608 h 2007826"/>
              <a:gd name="connsiteX2643" fmla="*/ 10174556 w 12192000"/>
              <a:gd name="connsiteY2643" fmla="*/ 589512 h 2007826"/>
              <a:gd name="connsiteX2644" fmla="*/ 10193940 w 12192000"/>
              <a:gd name="connsiteY2644" fmla="*/ 595561 h 2007826"/>
              <a:gd name="connsiteX2645" fmla="*/ 10167651 w 12192000"/>
              <a:gd name="connsiteY2645" fmla="*/ 602324 h 2007826"/>
              <a:gd name="connsiteX2646" fmla="*/ 10174556 w 12192000"/>
              <a:gd name="connsiteY2646" fmla="*/ 589512 h 2007826"/>
              <a:gd name="connsiteX2647" fmla="*/ 10881169 w 12192000"/>
              <a:gd name="connsiteY2647" fmla="*/ 589274 h 2007826"/>
              <a:gd name="connsiteX2648" fmla="*/ 10899124 w 12192000"/>
              <a:gd name="connsiteY2648" fmla="*/ 596561 h 2007826"/>
              <a:gd name="connsiteX2649" fmla="*/ 10913650 w 12192000"/>
              <a:gd name="connsiteY2649" fmla="*/ 596895 h 2007826"/>
              <a:gd name="connsiteX2650" fmla="*/ 10918935 w 12192000"/>
              <a:gd name="connsiteY2650" fmla="*/ 600134 h 2007826"/>
              <a:gd name="connsiteX2651" fmla="*/ 10946463 w 12192000"/>
              <a:gd name="connsiteY2651" fmla="*/ 609898 h 2007826"/>
              <a:gd name="connsiteX2652" fmla="*/ 10951987 w 12192000"/>
              <a:gd name="connsiteY2652" fmla="*/ 602991 h 2007826"/>
              <a:gd name="connsiteX2653" fmla="*/ 10961512 w 12192000"/>
              <a:gd name="connsiteY2653" fmla="*/ 616185 h 2007826"/>
              <a:gd name="connsiteX2654" fmla="*/ 10985372 w 12192000"/>
              <a:gd name="connsiteY2654" fmla="*/ 619043 h 2007826"/>
              <a:gd name="connsiteX2655" fmla="*/ 10995469 w 12192000"/>
              <a:gd name="connsiteY2655" fmla="*/ 614613 h 2007826"/>
              <a:gd name="connsiteX2656" fmla="*/ 10997184 w 12192000"/>
              <a:gd name="connsiteY2656" fmla="*/ 627949 h 2007826"/>
              <a:gd name="connsiteX2657" fmla="*/ 10965846 w 12192000"/>
              <a:gd name="connsiteY2657" fmla="*/ 621138 h 2007826"/>
              <a:gd name="connsiteX2658" fmla="*/ 10946653 w 12192000"/>
              <a:gd name="connsiteY2658" fmla="*/ 613994 h 2007826"/>
              <a:gd name="connsiteX2659" fmla="*/ 10932223 w 12192000"/>
              <a:gd name="connsiteY2659" fmla="*/ 608088 h 2007826"/>
              <a:gd name="connsiteX2660" fmla="*/ 10928032 w 12192000"/>
              <a:gd name="connsiteY2660" fmla="*/ 611803 h 2007826"/>
              <a:gd name="connsiteX2661" fmla="*/ 10913125 w 12192000"/>
              <a:gd name="connsiteY2661" fmla="*/ 606421 h 2007826"/>
              <a:gd name="connsiteX2662" fmla="*/ 10894075 w 12192000"/>
              <a:gd name="connsiteY2662" fmla="*/ 598895 h 2007826"/>
              <a:gd name="connsiteX2663" fmla="*/ 10882455 w 12192000"/>
              <a:gd name="connsiteY2663" fmla="*/ 604373 h 2007826"/>
              <a:gd name="connsiteX2664" fmla="*/ 10881169 w 12192000"/>
              <a:gd name="connsiteY2664" fmla="*/ 589274 h 2007826"/>
              <a:gd name="connsiteX2665" fmla="*/ 10166555 w 12192000"/>
              <a:gd name="connsiteY2665" fmla="*/ 586083 h 2007826"/>
              <a:gd name="connsiteX2666" fmla="*/ 10159269 w 12192000"/>
              <a:gd name="connsiteY2666" fmla="*/ 597467 h 2007826"/>
              <a:gd name="connsiteX2667" fmla="*/ 10166555 w 12192000"/>
              <a:gd name="connsiteY2667" fmla="*/ 586083 h 2007826"/>
              <a:gd name="connsiteX2668" fmla="*/ 2720012 w 12192000"/>
              <a:gd name="connsiteY2668" fmla="*/ 585893 h 2007826"/>
              <a:gd name="connsiteX2669" fmla="*/ 2671421 w 12192000"/>
              <a:gd name="connsiteY2669" fmla="*/ 590275 h 2007826"/>
              <a:gd name="connsiteX2670" fmla="*/ 2672371 w 12192000"/>
              <a:gd name="connsiteY2670" fmla="*/ 600086 h 2007826"/>
              <a:gd name="connsiteX2671" fmla="*/ 2677993 w 12192000"/>
              <a:gd name="connsiteY2671" fmla="*/ 595514 h 2007826"/>
              <a:gd name="connsiteX2672" fmla="*/ 2720012 w 12192000"/>
              <a:gd name="connsiteY2672" fmla="*/ 585893 h 2007826"/>
              <a:gd name="connsiteX2673" fmla="*/ 9167289 w 12192000"/>
              <a:gd name="connsiteY2673" fmla="*/ 585607 h 2007826"/>
              <a:gd name="connsiteX2674" fmla="*/ 9166146 w 12192000"/>
              <a:gd name="connsiteY2674" fmla="*/ 602277 h 2007826"/>
              <a:gd name="connsiteX2675" fmla="*/ 9167289 w 12192000"/>
              <a:gd name="connsiteY2675" fmla="*/ 585607 h 2007826"/>
              <a:gd name="connsiteX2676" fmla="*/ 9182433 w 12192000"/>
              <a:gd name="connsiteY2676" fmla="*/ 585464 h 2007826"/>
              <a:gd name="connsiteX2677" fmla="*/ 9180433 w 12192000"/>
              <a:gd name="connsiteY2677" fmla="*/ 606373 h 2007826"/>
              <a:gd name="connsiteX2678" fmla="*/ 9182433 w 12192000"/>
              <a:gd name="connsiteY2678" fmla="*/ 585464 h 2007826"/>
              <a:gd name="connsiteX2679" fmla="*/ 10152459 w 12192000"/>
              <a:gd name="connsiteY2679" fmla="*/ 585273 h 2007826"/>
              <a:gd name="connsiteX2680" fmla="*/ 10144886 w 12192000"/>
              <a:gd name="connsiteY2680" fmla="*/ 596276 h 2007826"/>
              <a:gd name="connsiteX2681" fmla="*/ 10152459 w 12192000"/>
              <a:gd name="connsiteY2681" fmla="*/ 585273 h 2007826"/>
              <a:gd name="connsiteX2682" fmla="*/ 1136204 w 12192000"/>
              <a:gd name="connsiteY2682" fmla="*/ 583415 h 2007826"/>
              <a:gd name="connsiteX2683" fmla="*/ 1130060 w 12192000"/>
              <a:gd name="connsiteY2683" fmla="*/ 592465 h 2007826"/>
              <a:gd name="connsiteX2684" fmla="*/ 1136204 w 12192000"/>
              <a:gd name="connsiteY2684" fmla="*/ 583415 h 2007826"/>
              <a:gd name="connsiteX2685" fmla="*/ 10136076 w 12192000"/>
              <a:gd name="connsiteY2685" fmla="*/ 580796 h 2007826"/>
              <a:gd name="connsiteX2686" fmla="*/ 10134075 w 12192000"/>
              <a:gd name="connsiteY2686" fmla="*/ 594466 h 2007826"/>
              <a:gd name="connsiteX2687" fmla="*/ 10136076 w 12192000"/>
              <a:gd name="connsiteY2687" fmla="*/ 580796 h 2007826"/>
              <a:gd name="connsiteX2688" fmla="*/ 10122216 w 12192000"/>
              <a:gd name="connsiteY2688" fmla="*/ 580796 h 2007826"/>
              <a:gd name="connsiteX2689" fmla="*/ 10122216 w 12192000"/>
              <a:gd name="connsiteY2689" fmla="*/ 580796 h 2007826"/>
              <a:gd name="connsiteX2690" fmla="*/ 2420866 w 12192000"/>
              <a:gd name="connsiteY2690" fmla="*/ 580510 h 2007826"/>
              <a:gd name="connsiteX2691" fmla="*/ 2444534 w 12192000"/>
              <a:gd name="connsiteY2691" fmla="*/ 589607 h 2007826"/>
              <a:gd name="connsiteX2692" fmla="*/ 2435724 w 12192000"/>
              <a:gd name="connsiteY2692" fmla="*/ 600038 h 2007826"/>
              <a:gd name="connsiteX2693" fmla="*/ 2431628 w 12192000"/>
              <a:gd name="connsiteY2693" fmla="*/ 594132 h 2007826"/>
              <a:gd name="connsiteX2694" fmla="*/ 2416817 w 12192000"/>
              <a:gd name="connsiteY2694" fmla="*/ 599228 h 2007826"/>
              <a:gd name="connsiteX2695" fmla="*/ 2410483 w 12192000"/>
              <a:gd name="connsiteY2695" fmla="*/ 604373 h 2007826"/>
              <a:gd name="connsiteX2696" fmla="*/ 2408245 w 12192000"/>
              <a:gd name="connsiteY2696" fmla="*/ 591989 h 2007826"/>
              <a:gd name="connsiteX2697" fmla="*/ 2420913 w 12192000"/>
              <a:gd name="connsiteY2697" fmla="*/ 594513 h 2007826"/>
              <a:gd name="connsiteX2698" fmla="*/ 2414293 w 12192000"/>
              <a:gd name="connsiteY2698" fmla="*/ 587654 h 2007826"/>
              <a:gd name="connsiteX2699" fmla="*/ 2420866 w 12192000"/>
              <a:gd name="connsiteY2699" fmla="*/ 580510 h 2007826"/>
              <a:gd name="connsiteX2700" fmla="*/ 9141380 w 12192000"/>
              <a:gd name="connsiteY2700" fmla="*/ 580225 h 2007826"/>
              <a:gd name="connsiteX2701" fmla="*/ 9121045 w 12192000"/>
              <a:gd name="connsiteY2701" fmla="*/ 580844 h 2007826"/>
              <a:gd name="connsiteX2702" fmla="*/ 9129141 w 12192000"/>
              <a:gd name="connsiteY2702" fmla="*/ 595943 h 2007826"/>
              <a:gd name="connsiteX2703" fmla="*/ 9130236 w 12192000"/>
              <a:gd name="connsiteY2703" fmla="*/ 581749 h 2007826"/>
              <a:gd name="connsiteX2704" fmla="*/ 9140142 w 12192000"/>
              <a:gd name="connsiteY2704" fmla="*/ 598657 h 2007826"/>
              <a:gd name="connsiteX2705" fmla="*/ 9146810 w 12192000"/>
              <a:gd name="connsiteY2705" fmla="*/ 590465 h 2007826"/>
              <a:gd name="connsiteX2706" fmla="*/ 9153287 w 12192000"/>
              <a:gd name="connsiteY2706" fmla="*/ 601372 h 2007826"/>
              <a:gd name="connsiteX2707" fmla="*/ 9159716 w 12192000"/>
              <a:gd name="connsiteY2707" fmla="*/ 583368 h 2007826"/>
              <a:gd name="connsiteX2708" fmla="*/ 9141380 w 12192000"/>
              <a:gd name="connsiteY2708" fmla="*/ 580225 h 2007826"/>
              <a:gd name="connsiteX2709" fmla="*/ 1150778 w 12192000"/>
              <a:gd name="connsiteY2709" fmla="*/ 579891 h 2007826"/>
              <a:gd name="connsiteX2710" fmla="*/ 1151921 w 12192000"/>
              <a:gd name="connsiteY2710" fmla="*/ 583606 h 2007826"/>
              <a:gd name="connsiteX2711" fmla="*/ 1145920 w 12192000"/>
              <a:gd name="connsiteY2711" fmla="*/ 589750 h 2007826"/>
              <a:gd name="connsiteX2712" fmla="*/ 1150778 w 12192000"/>
              <a:gd name="connsiteY2712" fmla="*/ 579891 h 2007826"/>
              <a:gd name="connsiteX2713" fmla="*/ 10209081 w 12192000"/>
              <a:gd name="connsiteY2713" fmla="*/ 579611 h 2007826"/>
              <a:gd name="connsiteX2714" fmla="*/ 10202846 w 12192000"/>
              <a:gd name="connsiteY2714" fmla="*/ 580367 h 2007826"/>
              <a:gd name="connsiteX2715" fmla="*/ 10209081 w 12192000"/>
              <a:gd name="connsiteY2715" fmla="*/ 579611 h 2007826"/>
              <a:gd name="connsiteX2716" fmla="*/ 2733080 w 12192000"/>
              <a:gd name="connsiteY2716" fmla="*/ 578642 h 2007826"/>
              <a:gd name="connsiteX2717" fmla="*/ 2726263 w 12192000"/>
              <a:gd name="connsiteY2717" fmla="*/ 583511 h 2007826"/>
              <a:gd name="connsiteX2718" fmla="*/ 2742676 w 12192000"/>
              <a:gd name="connsiteY2718" fmla="*/ 581130 h 2007826"/>
              <a:gd name="connsiteX2719" fmla="*/ 2733080 w 12192000"/>
              <a:gd name="connsiteY2719" fmla="*/ 578642 h 2007826"/>
              <a:gd name="connsiteX2720" fmla="*/ 10111930 w 12192000"/>
              <a:gd name="connsiteY2720" fmla="*/ 576700 h 2007826"/>
              <a:gd name="connsiteX2721" fmla="*/ 10109263 w 12192000"/>
              <a:gd name="connsiteY2721" fmla="*/ 588893 h 2007826"/>
              <a:gd name="connsiteX2722" fmla="*/ 10111930 w 12192000"/>
              <a:gd name="connsiteY2722" fmla="*/ 576700 h 2007826"/>
              <a:gd name="connsiteX2723" fmla="*/ 9117980 w 12192000"/>
              <a:gd name="connsiteY2723" fmla="*/ 576079 h 2007826"/>
              <a:gd name="connsiteX2724" fmla="*/ 9112758 w 12192000"/>
              <a:gd name="connsiteY2724" fmla="*/ 576700 h 2007826"/>
              <a:gd name="connsiteX2725" fmla="*/ 9113520 w 12192000"/>
              <a:gd name="connsiteY2725" fmla="*/ 592227 h 2007826"/>
              <a:gd name="connsiteX2726" fmla="*/ 9117980 w 12192000"/>
              <a:gd name="connsiteY2726" fmla="*/ 576079 h 2007826"/>
              <a:gd name="connsiteX2727" fmla="*/ 9082850 w 12192000"/>
              <a:gd name="connsiteY2727" fmla="*/ 575700 h 2007826"/>
              <a:gd name="connsiteX2728" fmla="*/ 9090565 w 12192000"/>
              <a:gd name="connsiteY2728" fmla="*/ 583559 h 2007826"/>
              <a:gd name="connsiteX2729" fmla="*/ 9082850 w 12192000"/>
              <a:gd name="connsiteY2729" fmla="*/ 575700 h 2007826"/>
              <a:gd name="connsiteX2730" fmla="*/ 10260742 w 12192000"/>
              <a:gd name="connsiteY2730" fmla="*/ 574824 h 2007826"/>
              <a:gd name="connsiteX2731" fmla="*/ 10254567 w 12192000"/>
              <a:gd name="connsiteY2731" fmla="*/ 575795 h 2007826"/>
              <a:gd name="connsiteX2732" fmla="*/ 10260742 w 12192000"/>
              <a:gd name="connsiteY2732" fmla="*/ 574824 h 2007826"/>
              <a:gd name="connsiteX2733" fmla="*/ 10051113 w 12192000"/>
              <a:gd name="connsiteY2733" fmla="*/ 573938 h 2007826"/>
              <a:gd name="connsiteX2734" fmla="*/ 10033492 w 12192000"/>
              <a:gd name="connsiteY2734" fmla="*/ 580987 h 2007826"/>
              <a:gd name="connsiteX2735" fmla="*/ 10051685 w 12192000"/>
              <a:gd name="connsiteY2735" fmla="*/ 589274 h 2007826"/>
              <a:gd name="connsiteX2736" fmla="*/ 10067068 w 12192000"/>
              <a:gd name="connsiteY2736" fmla="*/ 576986 h 2007826"/>
              <a:gd name="connsiteX2737" fmla="*/ 10051113 w 12192000"/>
              <a:gd name="connsiteY2737" fmla="*/ 573938 h 2007826"/>
              <a:gd name="connsiteX2738" fmla="*/ 2473729 w 12192000"/>
              <a:gd name="connsiteY2738" fmla="*/ 572794 h 2007826"/>
              <a:gd name="connsiteX2739" fmla="*/ 2481111 w 12192000"/>
              <a:gd name="connsiteY2739" fmla="*/ 591512 h 2007826"/>
              <a:gd name="connsiteX2740" fmla="*/ 2471967 w 12192000"/>
              <a:gd name="connsiteY2740" fmla="*/ 581701 h 2007826"/>
              <a:gd name="connsiteX2741" fmla="*/ 2464537 w 12192000"/>
              <a:gd name="connsiteY2741" fmla="*/ 590989 h 2007826"/>
              <a:gd name="connsiteX2742" fmla="*/ 2459299 w 12192000"/>
              <a:gd name="connsiteY2742" fmla="*/ 586226 h 2007826"/>
              <a:gd name="connsiteX2743" fmla="*/ 2448155 w 12192000"/>
              <a:gd name="connsiteY2743" fmla="*/ 595418 h 2007826"/>
              <a:gd name="connsiteX2744" fmla="*/ 2447917 w 12192000"/>
              <a:gd name="connsiteY2744" fmla="*/ 584416 h 2007826"/>
              <a:gd name="connsiteX2745" fmla="*/ 2463156 w 12192000"/>
              <a:gd name="connsiteY2745" fmla="*/ 585416 h 2007826"/>
              <a:gd name="connsiteX2746" fmla="*/ 2455251 w 12192000"/>
              <a:gd name="connsiteY2746" fmla="*/ 576033 h 2007826"/>
              <a:gd name="connsiteX2747" fmla="*/ 2473729 w 12192000"/>
              <a:gd name="connsiteY2747" fmla="*/ 572794 h 2007826"/>
              <a:gd name="connsiteX2748" fmla="*/ 9073229 w 12192000"/>
              <a:gd name="connsiteY2748" fmla="*/ 572366 h 2007826"/>
              <a:gd name="connsiteX2749" fmla="*/ 9076087 w 12192000"/>
              <a:gd name="connsiteY2749" fmla="*/ 587798 h 2007826"/>
              <a:gd name="connsiteX2750" fmla="*/ 9073229 w 12192000"/>
              <a:gd name="connsiteY2750" fmla="*/ 572366 h 2007826"/>
              <a:gd name="connsiteX2751" fmla="*/ 1792348 w 12192000"/>
              <a:gd name="connsiteY2751" fmla="*/ 571175 h 2007826"/>
              <a:gd name="connsiteX2752" fmla="*/ 1774298 w 12192000"/>
              <a:gd name="connsiteY2752" fmla="*/ 576700 h 2007826"/>
              <a:gd name="connsiteX2753" fmla="*/ 1756629 w 12192000"/>
              <a:gd name="connsiteY2753" fmla="*/ 580939 h 2007826"/>
              <a:gd name="connsiteX2754" fmla="*/ 1756534 w 12192000"/>
              <a:gd name="connsiteY2754" fmla="*/ 590084 h 2007826"/>
              <a:gd name="connsiteX2755" fmla="*/ 1789348 w 12192000"/>
              <a:gd name="connsiteY2755" fmla="*/ 581511 h 2007826"/>
              <a:gd name="connsiteX2756" fmla="*/ 1792348 w 12192000"/>
              <a:gd name="connsiteY2756" fmla="*/ 571175 h 2007826"/>
              <a:gd name="connsiteX2757" fmla="*/ 2977417 w 12192000"/>
              <a:gd name="connsiteY2757" fmla="*/ 570842 h 2007826"/>
              <a:gd name="connsiteX2758" fmla="*/ 2977417 w 12192000"/>
              <a:gd name="connsiteY2758" fmla="*/ 570842 h 2007826"/>
              <a:gd name="connsiteX2759" fmla="*/ 10246177 w 12192000"/>
              <a:gd name="connsiteY2759" fmla="*/ 570051 h 2007826"/>
              <a:gd name="connsiteX2760" fmla="*/ 10240089 w 12192000"/>
              <a:gd name="connsiteY2760" fmla="*/ 570794 h 2007826"/>
              <a:gd name="connsiteX2761" fmla="*/ 10246177 w 12192000"/>
              <a:gd name="connsiteY2761" fmla="*/ 570051 h 2007826"/>
              <a:gd name="connsiteX2762" fmla="*/ 10085688 w 12192000"/>
              <a:gd name="connsiteY2762" fmla="*/ 568793 h 2007826"/>
              <a:gd name="connsiteX2763" fmla="*/ 10087784 w 12192000"/>
              <a:gd name="connsiteY2763" fmla="*/ 575985 h 2007826"/>
              <a:gd name="connsiteX2764" fmla="*/ 10102786 w 12192000"/>
              <a:gd name="connsiteY2764" fmla="*/ 575128 h 2007826"/>
              <a:gd name="connsiteX2765" fmla="*/ 10094166 w 12192000"/>
              <a:gd name="connsiteY2765" fmla="*/ 588464 h 2007826"/>
              <a:gd name="connsiteX2766" fmla="*/ 10089832 w 12192000"/>
              <a:gd name="connsiteY2766" fmla="*/ 578700 h 2007826"/>
              <a:gd name="connsiteX2767" fmla="*/ 10075782 w 12192000"/>
              <a:gd name="connsiteY2767" fmla="*/ 586321 h 2007826"/>
              <a:gd name="connsiteX2768" fmla="*/ 10085688 w 12192000"/>
              <a:gd name="connsiteY2768" fmla="*/ 568793 h 2007826"/>
              <a:gd name="connsiteX2769" fmla="*/ 3011849 w 12192000"/>
              <a:gd name="connsiteY2769" fmla="*/ 565745 h 2007826"/>
              <a:gd name="connsiteX2770" fmla="*/ 2985319 w 12192000"/>
              <a:gd name="connsiteY2770" fmla="*/ 579844 h 2007826"/>
              <a:gd name="connsiteX2771" fmla="*/ 2998372 w 12192000"/>
              <a:gd name="connsiteY2771" fmla="*/ 572271 h 2007826"/>
              <a:gd name="connsiteX2772" fmla="*/ 3011849 w 12192000"/>
              <a:gd name="connsiteY2772" fmla="*/ 565745 h 2007826"/>
              <a:gd name="connsiteX2773" fmla="*/ 2498637 w 12192000"/>
              <a:gd name="connsiteY2773" fmla="*/ 564602 h 2007826"/>
              <a:gd name="connsiteX2774" fmla="*/ 2510591 w 12192000"/>
              <a:gd name="connsiteY2774" fmla="*/ 576843 h 2007826"/>
              <a:gd name="connsiteX2775" fmla="*/ 2501875 w 12192000"/>
              <a:gd name="connsiteY2775" fmla="*/ 585607 h 2007826"/>
              <a:gd name="connsiteX2776" fmla="*/ 2498304 w 12192000"/>
              <a:gd name="connsiteY2776" fmla="*/ 579034 h 2007826"/>
              <a:gd name="connsiteX2777" fmla="*/ 2485160 w 12192000"/>
              <a:gd name="connsiteY2777" fmla="*/ 585988 h 2007826"/>
              <a:gd name="connsiteX2778" fmla="*/ 2498637 w 12192000"/>
              <a:gd name="connsiteY2778" fmla="*/ 564602 h 2007826"/>
              <a:gd name="connsiteX2779" fmla="*/ 10690383 w 12192000"/>
              <a:gd name="connsiteY2779" fmla="*/ 564364 h 2007826"/>
              <a:gd name="connsiteX2780" fmla="*/ 10694859 w 12192000"/>
              <a:gd name="connsiteY2780" fmla="*/ 579891 h 2007826"/>
              <a:gd name="connsiteX2781" fmla="*/ 10697051 w 12192000"/>
              <a:gd name="connsiteY2781" fmla="*/ 570508 h 2007826"/>
              <a:gd name="connsiteX2782" fmla="*/ 10705813 w 12192000"/>
              <a:gd name="connsiteY2782" fmla="*/ 570270 h 2007826"/>
              <a:gd name="connsiteX2783" fmla="*/ 10706242 w 12192000"/>
              <a:gd name="connsiteY2783" fmla="*/ 581034 h 2007826"/>
              <a:gd name="connsiteX2784" fmla="*/ 10720387 w 12192000"/>
              <a:gd name="connsiteY2784" fmla="*/ 569222 h 2007826"/>
              <a:gd name="connsiteX2785" fmla="*/ 10720148 w 12192000"/>
              <a:gd name="connsiteY2785" fmla="*/ 579796 h 2007826"/>
              <a:gd name="connsiteX2786" fmla="*/ 10749009 w 12192000"/>
              <a:gd name="connsiteY2786" fmla="*/ 580796 h 2007826"/>
              <a:gd name="connsiteX2787" fmla="*/ 10743342 w 12192000"/>
              <a:gd name="connsiteY2787" fmla="*/ 590941 h 2007826"/>
              <a:gd name="connsiteX2788" fmla="*/ 10757868 w 12192000"/>
              <a:gd name="connsiteY2788" fmla="*/ 579272 h 2007826"/>
              <a:gd name="connsiteX2789" fmla="*/ 10760154 w 12192000"/>
              <a:gd name="connsiteY2789" fmla="*/ 595276 h 2007826"/>
              <a:gd name="connsiteX2790" fmla="*/ 10772536 w 12192000"/>
              <a:gd name="connsiteY2790" fmla="*/ 583416 h 2007826"/>
              <a:gd name="connsiteX2791" fmla="*/ 10772584 w 12192000"/>
              <a:gd name="connsiteY2791" fmla="*/ 597229 h 2007826"/>
              <a:gd name="connsiteX2792" fmla="*/ 10786585 w 12192000"/>
              <a:gd name="connsiteY2792" fmla="*/ 587750 h 2007826"/>
              <a:gd name="connsiteX2793" fmla="*/ 10786537 w 12192000"/>
              <a:gd name="connsiteY2793" fmla="*/ 600182 h 2007826"/>
              <a:gd name="connsiteX2794" fmla="*/ 10795968 w 12192000"/>
              <a:gd name="connsiteY2794" fmla="*/ 590179 h 2007826"/>
              <a:gd name="connsiteX2795" fmla="*/ 10814732 w 12192000"/>
              <a:gd name="connsiteY2795" fmla="*/ 595180 h 2007826"/>
              <a:gd name="connsiteX2796" fmla="*/ 10809922 w 12192000"/>
              <a:gd name="connsiteY2796" fmla="*/ 604325 h 2007826"/>
              <a:gd name="connsiteX2797" fmla="*/ 10826066 w 12192000"/>
              <a:gd name="connsiteY2797" fmla="*/ 596276 h 2007826"/>
              <a:gd name="connsiteX2798" fmla="*/ 10825209 w 12192000"/>
              <a:gd name="connsiteY2798" fmla="*/ 610517 h 2007826"/>
              <a:gd name="connsiteX2799" fmla="*/ 10838545 w 12192000"/>
              <a:gd name="connsiteY2799" fmla="*/ 597752 h 2007826"/>
              <a:gd name="connsiteX2800" fmla="*/ 10841401 w 12192000"/>
              <a:gd name="connsiteY2800" fmla="*/ 612041 h 2007826"/>
              <a:gd name="connsiteX2801" fmla="*/ 10845879 w 12192000"/>
              <a:gd name="connsiteY2801" fmla="*/ 605135 h 2007826"/>
              <a:gd name="connsiteX2802" fmla="*/ 10853355 w 12192000"/>
              <a:gd name="connsiteY2802" fmla="*/ 602420 h 2007826"/>
              <a:gd name="connsiteX2803" fmla="*/ 10853689 w 12192000"/>
              <a:gd name="connsiteY2803" fmla="*/ 612470 h 2007826"/>
              <a:gd name="connsiteX2804" fmla="*/ 10866500 w 12192000"/>
              <a:gd name="connsiteY2804" fmla="*/ 607516 h 2007826"/>
              <a:gd name="connsiteX2805" fmla="*/ 10863166 w 12192000"/>
              <a:gd name="connsiteY2805" fmla="*/ 619614 h 2007826"/>
              <a:gd name="connsiteX2806" fmla="*/ 10877502 w 12192000"/>
              <a:gd name="connsiteY2806" fmla="*/ 607612 h 2007826"/>
              <a:gd name="connsiteX2807" fmla="*/ 10878454 w 12192000"/>
              <a:gd name="connsiteY2807" fmla="*/ 629331 h 2007826"/>
              <a:gd name="connsiteX2808" fmla="*/ 10861167 w 12192000"/>
              <a:gd name="connsiteY2808" fmla="*/ 625282 h 2007826"/>
              <a:gd name="connsiteX2809" fmla="*/ 10856784 w 12192000"/>
              <a:gd name="connsiteY2809" fmla="*/ 620424 h 2007826"/>
              <a:gd name="connsiteX2810" fmla="*/ 10845688 w 12192000"/>
              <a:gd name="connsiteY2810" fmla="*/ 622758 h 2007826"/>
              <a:gd name="connsiteX2811" fmla="*/ 10843021 w 12192000"/>
              <a:gd name="connsiteY2811" fmla="*/ 617090 h 2007826"/>
              <a:gd name="connsiteX2812" fmla="*/ 10806207 w 12192000"/>
              <a:gd name="connsiteY2812" fmla="*/ 612375 h 2007826"/>
              <a:gd name="connsiteX2813" fmla="*/ 10805778 w 12192000"/>
              <a:gd name="connsiteY2813" fmla="*/ 604849 h 2007826"/>
              <a:gd name="connsiteX2814" fmla="*/ 10789109 w 12192000"/>
              <a:gd name="connsiteY2814" fmla="*/ 604135 h 2007826"/>
              <a:gd name="connsiteX2815" fmla="*/ 10783299 w 12192000"/>
              <a:gd name="connsiteY2815" fmla="*/ 607993 h 2007826"/>
              <a:gd name="connsiteX2816" fmla="*/ 10776155 w 12192000"/>
              <a:gd name="connsiteY2816" fmla="*/ 597181 h 2007826"/>
              <a:gd name="connsiteX2817" fmla="*/ 10749819 w 12192000"/>
              <a:gd name="connsiteY2817" fmla="*/ 598181 h 2007826"/>
              <a:gd name="connsiteX2818" fmla="*/ 10753391 w 12192000"/>
              <a:gd name="connsiteY2818" fmla="*/ 588131 h 2007826"/>
              <a:gd name="connsiteX2819" fmla="*/ 10742818 w 12192000"/>
              <a:gd name="connsiteY2819" fmla="*/ 598467 h 2007826"/>
              <a:gd name="connsiteX2820" fmla="*/ 10725292 w 12192000"/>
              <a:gd name="connsiteY2820" fmla="*/ 593228 h 2007826"/>
              <a:gd name="connsiteX2821" fmla="*/ 10725340 w 12192000"/>
              <a:gd name="connsiteY2821" fmla="*/ 584464 h 2007826"/>
              <a:gd name="connsiteX2822" fmla="*/ 10708147 w 12192000"/>
              <a:gd name="connsiteY2822" fmla="*/ 584797 h 2007826"/>
              <a:gd name="connsiteX2823" fmla="*/ 10705242 w 12192000"/>
              <a:gd name="connsiteY2823" fmla="*/ 588417 h 2007826"/>
              <a:gd name="connsiteX2824" fmla="*/ 10687240 w 12192000"/>
              <a:gd name="connsiteY2824" fmla="*/ 583797 h 2007826"/>
              <a:gd name="connsiteX2825" fmla="*/ 10690383 w 12192000"/>
              <a:gd name="connsiteY2825" fmla="*/ 564364 h 2007826"/>
              <a:gd name="connsiteX2826" fmla="*/ 10673762 w 12192000"/>
              <a:gd name="connsiteY2826" fmla="*/ 562982 h 2007826"/>
              <a:gd name="connsiteX2827" fmla="*/ 10678239 w 12192000"/>
              <a:gd name="connsiteY2827" fmla="*/ 579224 h 2007826"/>
              <a:gd name="connsiteX2828" fmla="*/ 10673762 w 12192000"/>
              <a:gd name="connsiteY2828" fmla="*/ 562982 h 2007826"/>
              <a:gd name="connsiteX2829" fmla="*/ 2824671 w 12192000"/>
              <a:gd name="connsiteY2829" fmla="*/ 561935 h 2007826"/>
              <a:gd name="connsiteX2830" fmla="*/ 2746574 w 12192000"/>
              <a:gd name="connsiteY2830" fmla="*/ 584178 h 2007826"/>
              <a:gd name="connsiteX2831" fmla="*/ 2774632 w 12192000"/>
              <a:gd name="connsiteY2831" fmla="*/ 577557 h 2007826"/>
              <a:gd name="connsiteX2832" fmla="*/ 2778956 w 12192000"/>
              <a:gd name="connsiteY2832" fmla="*/ 579225 h 2007826"/>
              <a:gd name="connsiteX2833" fmla="*/ 2807485 w 12192000"/>
              <a:gd name="connsiteY2833" fmla="*/ 574319 h 2007826"/>
              <a:gd name="connsiteX2834" fmla="*/ 2824432 w 12192000"/>
              <a:gd name="connsiteY2834" fmla="*/ 569270 h 2007826"/>
              <a:gd name="connsiteX2835" fmla="*/ 2824671 w 12192000"/>
              <a:gd name="connsiteY2835" fmla="*/ 561935 h 2007826"/>
              <a:gd name="connsiteX2836" fmla="*/ 3049610 w 12192000"/>
              <a:gd name="connsiteY2836" fmla="*/ 560982 h 2007826"/>
              <a:gd name="connsiteX2837" fmla="*/ 3029807 w 12192000"/>
              <a:gd name="connsiteY2837" fmla="*/ 561554 h 2007826"/>
              <a:gd name="connsiteX2838" fmla="*/ 3024043 w 12192000"/>
              <a:gd name="connsiteY2838" fmla="*/ 577129 h 2007826"/>
              <a:gd name="connsiteX2839" fmla="*/ 3036552 w 12192000"/>
              <a:gd name="connsiteY2839" fmla="*/ 563507 h 2007826"/>
              <a:gd name="connsiteX2840" fmla="*/ 3041697 w 12192000"/>
              <a:gd name="connsiteY2840" fmla="*/ 570508 h 2007826"/>
              <a:gd name="connsiteX2841" fmla="*/ 3049610 w 12192000"/>
              <a:gd name="connsiteY2841" fmla="*/ 560982 h 2007826"/>
              <a:gd name="connsiteX2842" fmla="*/ 8999970 w 12192000"/>
              <a:gd name="connsiteY2842" fmla="*/ 560566 h 2007826"/>
              <a:gd name="connsiteX2843" fmla="*/ 8980408 w 12192000"/>
              <a:gd name="connsiteY2843" fmla="*/ 561173 h 2007826"/>
              <a:gd name="connsiteX2844" fmla="*/ 8984932 w 12192000"/>
              <a:gd name="connsiteY2844" fmla="*/ 581273 h 2007826"/>
              <a:gd name="connsiteX2845" fmla="*/ 8987647 w 12192000"/>
              <a:gd name="connsiteY2845" fmla="*/ 563173 h 2007826"/>
              <a:gd name="connsiteX2846" fmla="*/ 9000363 w 12192000"/>
              <a:gd name="connsiteY2846" fmla="*/ 582225 h 2007826"/>
              <a:gd name="connsiteX2847" fmla="*/ 9001316 w 12192000"/>
              <a:gd name="connsiteY2847" fmla="*/ 565888 h 2007826"/>
              <a:gd name="connsiteX2848" fmla="*/ 9005125 w 12192000"/>
              <a:gd name="connsiteY2848" fmla="*/ 565412 h 2007826"/>
              <a:gd name="connsiteX2849" fmla="*/ 9012603 w 12192000"/>
              <a:gd name="connsiteY2849" fmla="*/ 584130 h 2007826"/>
              <a:gd name="connsiteX2850" fmla="*/ 9023271 w 12192000"/>
              <a:gd name="connsiteY2850" fmla="*/ 578224 h 2007826"/>
              <a:gd name="connsiteX2851" fmla="*/ 9030224 w 12192000"/>
              <a:gd name="connsiteY2851" fmla="*/ 570461 h 2007826"/>
              <a:gd name="connsiteX2852" fmla="*/ 9038225 w 12192000"/>
              <a:gd name="connsiteY2852" fmla="*/ 589941 h 2007826"/>
              <a:gd name="connsiteX2853" fmla="*/ 9039416 w 12192000"/>
              <a:gd name="connsiteY2853" fmla="*/ 567079 h 2007826"/>
              <a:gd name="connsiteX2854" fmla="*/ 9045416 w 12192000"/>
              <a:gd name="connsiteY2854" fmla="*/ 583797 h 2007826"/>
              <a:gd name="connsiteX2855" fmla="*/ 9050845 w 12192000"/>
              <a:gd name="connsiteY2855" fmla="*/ 588512 h 2007826"/>
              <a:gd name="connsiteX2856" fmla="*/ 9055275 w 12192000"/>
              <a:gd name="connsiteY2856" fmla="*/ 576462 h 2007826"/>
              <a:gd name="connsiteX2857" fmla="*/ 9061371 w 12192000"/>
              <a:gd name="connsiteY2857" fmla="*/ 586036 h 2007826"/>
              <a:gd name="connsiteX2858" fmla="*/ 9067514 w 12192000"/>
              <a:gd name="connsiteY2858" fmla="*/ 568603 h 2007826"/>
              <a:gd name="connsiteX2859" fmla="*/ 9054560 w 12192000"/>
              <a:gd name="connsiteY2859" fmla="*/ 576176 h 2007826"/>
              <a:gd name="connsiteX2860" fmla="*/ 9018032 w 12192000"/>
              <a:gd name="connsiteY2860" fmla="*/ 565745 h 2007826"/>
              <a:gd name="connsiteX2861" fmla="*/ 8999970 w 12192000"/>
              <a:gd name="connsiteY2861" fmla="*/ 560566 h 2007826"/>
              <a:gd name="connsiteX2862" fmla="*/ 2836353 w 12192000"/>
              <a:gd name="connsiteY2862" fmla="*/ 560465 h 2007826"/>
              <a:gd name="connsiteX2863" fmla="*/ 2830306 w 12192000"/>
              <a:gd name="connsiteY2863" fmla="*/ 561268 h 2007826"/>
              <a:gd name="connsiteX2864" fmla="*/ 2836353 w 12192000"/>
              <a:gd name="connsiteY2864" fmla="*/ 560465 h 2007826"/>
              <a:gd name="connsiteX2865" fmla="*/ 10194639 w 12192000"/>
              <a:gd name="connsiteY2865" fmla="*/ 560460 h 2007826"/>
              <a:gd name="connsiteX2866" fmla="*/ 10188464 w 12192000"/>
              <a:gd name="connsiteY2866" fmla="*/ 561411 h 2007826"/>
              <a:gd name="connsiteX2867" fmla="*/ 10194639 w 12192000"/>
              <a:gd name="connsiteY2867" fmla="*/ 560460 h 2007826"/>
              <a:gd name="connsiteX2868" fmla="*/ 2535499 w 12192000"/>
              <a:gd name="connsiteY2868" fmla="*/ 560029 h 2007826"/>
              <a:gd name="connsiteX2869" fmla="*/ 2547976 w 12192000"/>
              <a:gd name="connsiteY2869" fmla="*/ 575652 h 2007826"/>
              <a:gd name="connsiteX2870" fmla="*/ 2533213 w 12192000"/>
              <a:gd name="connsiteY2870" fmla="*/ 569603 h 2007826"/>
              <a:gd name="connsiteX2871" fmla="*/ 2514021 w 12192000"/>
              <a:gd name="connsiteY2871" fmla="*/ 580224 h 2007826"/>
              <a:gd name="connsiteX2872" fmla="*/ 2515592 w 12192000"/>
              <a:gd name="connsiteY2872" fmla="*/ 569650 h 2007826"/>
              <a:gd name="connsiteX2873" fmla="*/ 2509830 w 12192000"/>
              <a:gd name="connsiteY2873" fmla="*/ 571127 h 2007826"/>
              <a:gd name="connsiteX2874" fmla="*/ 2509544 w 12192000"/>
              <a:gd name="connsiteY2874" fmla="*/ 565411 h 2007826"/>
              <a:gd name="connsiteX2875" fmla="*/ 2528404 w 12192000"/>
              <a:gd name="connsiteY2875" fmla="*/ 572460 h 2007826"/>
              <a:gd name="connsiteX2876" fmla="*/ 2523784 w 12192000"/>
              <a:gd name="connsiteY2876" fmla="*/ 560839 h 2007826"/>
              <a:gd name="connsiteX2877" fmla="*/ 2528879 w 12192000"/>
              <a:gd name="connsiteY2877" fmla="*/ 560839 h 2007826"/>
              <a:gd name="connsiteX2878" fmla="*/ 2529452 w 12192000"/>
              <a:gd name="connsiteY2878" fmla="*/ 568888 h 2007826"/>
              <a:gd name="connsiteX2879" fmla="*/ 2535499 w 12192000"/>
              <a:gd name="connsiteY2879" fmla="*/ 560029 h 2007826"/>
              <a:gd name="connsiteX2880" fmla="*/ 1207783 w 12192000"/>
              <a:gd name="connsiteY2880" fmla="*/ 559184 h 2007826"/>
              <a:gd name="connsiteX2881" fmla="*/ 1218838 w 12192000"/>
              <a:gd name="connsiteY2881" fmla="*/ 561744 h 2007826"/>
              <a:gd name="connsiteX2882" fmla="*/ 1212837 w 12192000"/>
              <a:gd name="connsiteY2882" fmla="*/ 569174 h 2007826"/>
              <a:gd name="connsiteX2883" fmla="*/ 1201122 w 12192000"/>
              <a:gd name="connsiteY2883" fmla="*/ 569126 h 2007826"/>
              <a:gd name="connsiteX2884" fmla="*/ 1207783 w 12192000"/>
              <a:gd name="connsiteY2884" fmla="*/ 559184 h 2007826"/>
              <a:gd name="connsiteX2885" fmla="*/ 8978551 w 12192000"/>
              <a:gd name="connsiteY2885" fmla="*/ 555981 h 2007826"/>
              <a:gd name="connsiteX2886" fmla="*/ 8952357 w 12192000"/>
              <a:gd name="connsiteY2886" fmla="*/ 557362 h 2007826"/>
              <a:gd name="connsiteX2887" fmla="*/ 8971312 w 12192000"/>
              <a:gd name="connsiteY2887" fmla="*/ 566650 h 2007826"/>
              <a:gd name="connsiteX2888" fmla="*/ 8978551 w 12192000"/>
              <a:gd name="connsiteY2888" fmla="*/ 555981 h 2007826"/>
              <a:gd name="connsiteX2889" fmla="*/ 10084259 w 12192000"/>
              <a:gd name="connsiteY2889" fmla="*/ 555934 h 2007826"/>
              <a:gd name="connsiteX2890" fmla="*/ 10084259 w 12192000"/>
              <a:gd name="connsiteY2890" fmla="*/ 555934 h 2007826"/>
              <a:gd name="connsiteX2891" fmla="*/ 8853774 w 12192000"/>
              <a:gd name="connsiteY2891" fmla="*/ 552695 h 2007826"/>
              <a:gd name="connsiteX2892" fmla="*/ 8853774 w 12192000"/>
              <a:gd name="connsiteY2892" fmla="*/ 552695 h 2007826"/>
              <a:gd name="connsiteX2893" fmla="*/ 8938879 w 12192000"/>
              <a:gd name="connsiteY2893" fmla="*/ 551314 h 2007826"/>
              <a:gd name="connsiteX2894" fmla="*/ 8929259 w 12192000"/>
              <a:gd name="connsiteY2894" fmla="*/ 551409 h 2007826"/>
              <a:gd name="connsiteX2895" fmla="*/ 8934545 w 12192000"/>
              <a:gd name="connsiteY2895" fmla="*/ 572699 h 2007826"/>
              <a:gd name="connsiteX2896" fmla="*/ 8934593 w 12192000"/>
              <a:gd name="connsiteY2896" fmla="*/ 565269 h 2007826"/>
              <a:gd name="connsiteX2897" fmla="*/ 8947833 w 12192000"/>
              <a:gd name="connsiteY2897" fmla="*/ 571175 h 2007826"/>
              <a:gd name="connsiteX2898" fmla="*/ 8948023 w 12192000"/>
              <a:gd name="connsiteY2898" fmla="*/ 551885 h 2007826"/>
              <a:gd name="connsiteX2899" fmla="*/ 8939069 w 12192000"/>
              <a:gd name="connsiteY2899" fmla="*/ 557124 h 2007826"/>
              <a:gd name="connsiteX2900" fmla="*/ 8920306 w 12192000"/>
              <a:gd name="connsiteY2900" fmla="*/ 550551 h 2007826"/>
              <a:gd name="connsiteX2901" fmla="*/ 8917591 w 12192000"/>
              <a:gd name="connsiteY2901" fmla="*/ 563840 h 2007826"/>
              <a:gd name="connsiteX2902" fmla="*/ 8920306 w 12192000"/>
              <a:gd name="connsiteY2902" fmla="*/ 550551 h 2007826"/>
              <a:gd name="connsiteX2903" fmla="*/ 2594555 w 12192000"/>
              <a:gd name="connsiteY2903" fmla="*/ 548170 h 2007826"/>
              <a:gd name="connsiteX2904" fmla="*/ 2600080 w 12192000"/>
              <a:gd name="connsiteY2904" fmla="*/ 561125 h 2007826"/>
              <a:gd name="connsiteX2905" fmla="*/ 2592936 w 12192000"/>
              <a:gd name="connsiteY2905" fmla="*/ 566364 h 2007826"/>
              <a:gd name="connsiteX2906" fmla="*/ 2588269 w 12192000"/>
              <a:gd name="connsiteY2906" fmla="*/ 560316 h 2007826"/>
              <a:gd name="connsiteX2907" fmla="*/ 2580983 w 12192000"/>
              <a:gd name="connsiteY2907" fmla="*/ 567460 h 2007826"/>
              <a:gd name="connsiteX2908" fmla="*/ 2581412 w 12192000"/>
              <a:gd name="connsiteY2908" fmla="*/ 559411 h 2007826"/>
              <a:gd name="connsiteX2909" fmla="*/ 2594555 w 12192000"/>
              <a:gd name="connsiteY2909" fmla="*/ 548170 h 2007826"/>
              <a:gd name="connsiteX2910" fmla="*/ 8909304 w 12192000"/>
              <a:gd name="connsiteY2910" fmla="*/ 547979 h 2007826"/>
              <a:gd name="connsiteX2911" fmla="*/ 8906733 w 12192000"/>
              <a:gd name="connsiteY2911" fmla="*/ 565745 h 2007826"/>
              <a:gd name="connsiteX2912" fmla="*/ 8909304 w 12192000"/>
              <a:gd name="connsiteY2912" fmla="*/ 547979 h 2007826"/>
              <a:gd name="connsiteX2913" fmla="*/ 8898759 w 12192000"/>
              <a:gd name="connsiteY2913" fmla="*/ 546965 h 2007826"/>
              <a:gd name="connsiteX2914" fmla="*/ 8893445 w 12192000"/>
              <a:gd name="connsiteY2914" fmla="*/ 547455 h 2007826"/>
              <a:gd name="connsiteX2915" fmla="*/ 8894493 w 12192000"/>
              <a:gd name="connsiteY2915" fmla="*/ 563650 h 2007826"/>
              <a:gd name="connsiteX2916" fmla="*/ 8898759 w 12192000"/>
              <a:gd name="connsiteY2916" fmla="*/ 546965 h 2007826"/>
              <a:gd name="connsiteX2917" fmla="*/ 1893263 w 12192000"/>
              <a:gd name="connsiteY2917" fmla="*/ 546598 h 2007826"/>
              <a:gd name="connsiteX2918" fmla="*/ 1879023 w 12192000"/>
              <a:gd name="connsiteY2918" fmla="*/ 553219 h 2007826"/>
              <a:gd name="connsiteX2919" fmla="*/ 1862450 w 12192000"/>
              <a:gd name="connsiteY2919" fmla="*/ 557172 h 2007826"/>
              <a:gd name="connsiteX2920" fmla="*/ 1862212 w 12192000"/>
              <a:gd name="connsiteY2920" fmla="*/ 565555 h 2007826"/>
              <a:gd name="connsiteX2921" fmla="*/ 1902930 w 12192000"/>
              <a:gd name="connsiteY2921" fmla="*/ 557172 h 2007826"/>
              <a:gd name="connsiteX2922" fmla="*/ 1893263 w 12192000"/>
              <a:gd name="connsiteY2922" fmla="*/ 546598 h 2007826"/>
              <a:gd name="connsiteX2923" fmla="*/ 10695146 w 12192000"/>
              <a:gd name="connsiteY2923" fmla="*/ 546502 h 2007826"/>
              <a:gd name="connsiteX2924" fmla="*/ 10714720 w 12192000"/>
              <a:gd name="connsiteY2924" fmla="*/ 548979 h 2007826"/>
              <a:gd name="connsiteX2925" fmla="*/ 10715816 w 12192000"/>
              <a:gd name="connsiteY2925" fmla="*/ 555314 h 2007826"/>
              <a:gd name="connsiteX2926" fmla="*/ 10752296 w 12192000"/>
              <a:gd name="connsiteY2926" fmla="*/ 558648 h 2007826"/>
              <a:gd name="connsiteX2927" fmla="*/ 10766060 w 12192000"/>
              <a:gd name="connsiteY2927" fmla="*/ 561839 h 2007826"/>
              <a:gd name="connsiteX2928" fmla="*/ 10779537 w 12192000"/>
              <a:gd name="connsiteY2928" fmla="*/ 565887 h 2007826"/>
              <a:gd name="connsiteX2929" fmla="*/ 10804208 w 12192000"/>
              <a:gd name="connsiteY2929" fmla="*/ 572413 h 2007826"/>
              <a:gd name="connsiteX2930" fmla="*/ 10832735 w 12192000"/>
              <a:gd name="connsiteY2930" fmla="*/ 576842 h 2007826"/>
              <a:gd name="connsiteX2931" fmla="*/ 10862976 w 12192000"/>
              <a:gd name="connsiteY2931" fmla="*/ 579843 h 2007826"/>
              <a:gd name="connsiteX2932" fmla="*/ 10863310 w 12192000"/>
              <a:gd name="connsiteY2932" fmla="*/ 593322 h 2007826"/>
              <a:gd name="connsiteX2933" fmla="*/ 10872026 w 12192000"/>
              <a:gd name="connsiteY2933" fmla="*/ 585511 h 2007826"/>
              <a:gd name="connsiteX2934" fmla="*/ 10878550 w 12192000"/>
              <a:gd name="connsiteY2934" fmla="*/ 594894 h 2007826"/>
              <a:gd name="connsiteX2935" fmla="*/ 10860595 w 12192000"/>
              <a:gd name="connsiteY2935" fmla="*/ 593322 h 2007826"/>
              <a:gd name="connsiteX2936" fmla="*/ 10846308 w 12192000"/>
              <a:gd name="connsiteY2936" fmla="*/ 593417 h 2007826"/>
              <a:gd name="connsiteX2937" fmla="*/ 10827734 w 12192000"/>
              <a:gd name="connsiteY2937" fmla="*/ 586082 h 2007826"/>
              <a:gd name="connsiteX2938" fmla="*/ 10813638 w 12192000"/>
              <a:gd name="connsiteY2938" fmla="*/ 579843 h 2007826"/>
              <a:gd name="connsiteX2939" fmla="*/ 10777108 w 12192000"/>
              <a:gd name="connsiteY2939" fmla="*/ 579795 h 2007826"/>
              <a:gd name="connsiteX2940" fmla="*/ 10777919 w 12192000"/>
              <a:gd name="connsiteY2940" fmla="*/ 570079 h 2007826"/>
              <a:gd name="connsiteX2941" fmla="*/ 10746295 w 12192000"/>
              <a:gd name="connsiteY2941" fmla="*/ 565744 h 2007826"/>
              <a:gd name="connsiteX2942" fmla="*/ 10743200 w 12192000"/>
              <a:gd name="connsiteY2942" fmla="*/ 570174 h 2007826"/>
              <a:gd name="connsiteX2943" fmla="*/ 10710910 w 12192000"/>
              <a:gd name="connsiteY2943" fmla="*/ 564554 h 2007826"/>
              <a:gd name="connsiteX2944" fmla="*/ 10710862 w 12192000"/>
              <a:gd name="connsiteY2944" fmla="*/ 557076 h 2007826"/>
              <a:gd name="connsiteX2945" fmla="*/ 10695146 w 12192000"/>
              <a:gd name="connsiteY2945" fmla="*/ 546502 h 2007826"/>
              <a:gd name="connsiteX2946" fmla="*/ 8884779 w 12192000"/>
              <a:gd name="connsiteY2946" fmla="*/ 546211 h 2007826"/>
              <a:gd name="connsiteX2947" fmla="*/ 8878491 w 12192000"/>
              <a:gd name="connsiteY2947" fmla="*/ 547075 h 2007826"/>
              <a:gd name="connsiteX2948" fmla="*/ 8884779 w 12192000"/>
              <a:gd name="connsiteY2948" fmla="*/ 546211 h 2007826"/>
              <a:gd name="connsiteX2949" fmla="*/ 9948624 w 12192000"/>
              <a:gd name="connsiteY2949" fmla="*/ 545169 h 2007826"/>
              <a:gd name="connsiteX2950" fmla="*/ 9960339 w 12192000"/>
              <a:gd name="connsiteY2950" fmla="*/ 551647 h 2007826"/>
              <a:gd name="connsiteX2951" fmla="*/ 9983772 w 12192000"/>
              <a:gd name="connsiteY2951" fmla="*/ 552980 h 2007826"/>
              <a:gd name="connsiteX2952" fmla="*/ 9973341 w 12192000"/>
              <a:gd name="connsiteY2952" fmla="*/ 567555 h 2007826"/>
              <a:gd name="connsiteX2953" fmla="*/ 9972484 w 12192000"/>
              <a:gd name="connsiteY2953" fmla="*/ 555124 h 2007826"/>
              <a:gd name="connsiteX2954" fmla="*/ 9965388 w 12192000"/>
              <a:gd name="connsiteY2954" fmla="*/ 561030 h 2007826"/>
              <a:gd name="connsiteX2955" fmla="*/ 9946338 w 12192000"/>
              <a:gd name="connsiteY2955" fmla="*/ 561696 h 2007826"/>
              <a:gd name="connsiteX2956" fmla="*/ 9948624 w 12192000"/>
              <a:gd name="connsiteY2956" fmla="*/ 545169 h 2007826"/>
              <a:gd name="connsiteX2957" fmla="*/ 3250220 w 12192000"/>
              <a:gd name="connsiteY2957" fmla="*/ 543645 h 2007826"/>
              <a:gd name="connsiteX2958" fmla="*/ 3198637 w 12192000"/>
              <a:gd name="connsiteY2958" fmla="*/ 554362 h 2007826"/>
              <a:gd name="connsiteX2959" fmla="*/ 3160022 w 12192000"/>
              <a:gd name="connsiteY2959" fmla="*/ 560363 h 2007826"/>
              <a:gd name="connsiteX2960" fmla="*/ 3154392 w 12192000"/>
              <a:gd name="connsiteY2960" fmla="*/ 557791 h 2007826"/>
              <a:gd name="connsiteX2961" fmla="*/ 3144528 w 12192000"/>
              <a:gd name="connsiteY2961" fmla="*/ 566936 h 2007826"/>
              <a:gd name="connsiteX2962" fmla="*/ 3143100 w 12192000"/>
              <a:gd name="connsiteY2962" fmla="*/ 561125 h 2007826"/>
              <a:gd name="connsiteX2963" fmla="*/ 3115576 w 12192000"/>
              <a:gd name="connsiteY2963" fmla="*/ 571080 h 2007826"/>
              <a:gd name="connsiteX2964" fmla="*/ 3118440 w 12192000"/>
              <a:gd name="connsiteY2964" fmla="*/ 558982 h 2007826"/>
              <a:gd name="connsiteX2965" fmla="*/ 3108198 w 12192000"/>
              <a:gd name="connsiteY2965" fmla="*/ 569127 h 2007826"/>
              <a:gd name="connsiteX2966" fmla="*/ 3073381 w 12192000"/>
              <a:gd name="connsiteY2966" fmla="*/ 571747 h 2007826"/>
              <a:gd name="connsiteX2967" fmla="*/ 3066568 w 12192000"/>
              <a:gd name="connsiteY2967" fmla="*/ 577557 h 2007826"/>
              <a:gd name="connsiteX2968" fmla="*/ 3045654 w 12192000"/>
              <a:gd name="connsiteY2968" fmla="*/ 578986 h 2007826"/>
              <a:gd name="connsiteX2969" fmla="*/ 2969555 w 12192000"/>
              <a:gd name="connsiteY2969" fmla="*/ 591799 h 2007826"/>
              <a:gd name="connsiteX2970" fmla="*/ 2928798 w 12192000"/>
              <a:gd name="connsiteY2970" fmla="*/ 597657 h 2007826"/>
              <a:gd name="connsiteX2971" fmla="*/ 2929511 w 12192000"/>
              <a:gd name="connsiteY2971" fmla="*/ 619757 h 2007826"/>
              <a:gd name="connsiteX2972" fmla="*/ 2950506 w 12192000"/>
              <a:gd name="connsiteY2972" fmla="*/ 601182 h 2007826"/>
              <a:gd name="connsiteX2973" fmla="*/ 2942889 w 12192000"/>
              <a:gd name="connsiteY2973" fmla="*/ 612613 h 2007826"/>
              <a:gd name="connsiteX2974" fmla="*/ 2956841 w 12192000"/>
              <a:gd name="connsiteY2974" fmla="*/ 612232 h 2007826"/>
              <a:gd name="connsiteX2975" fmla="*/ 2985369 w 12192000"/>
              <a:gd name="connsiteY2975" fmla="*/ 606373 h 2007826"/>
              <a:gd name="connsiteX2976" fmla="*/ 3000656 w 12192000"/>
              <a:gd name="connsiteY2976" fmla="*/ 592751 h 2007826"/>
              <a:gd name="connsiteX2977" fmla="*/ 2994463 w 12192000"/>
              <a:gd name="connsiteY2977" fmla="*/ 604278 h 2007826"/>
              <a:gd name="connsiteX2978" fmla="*/ 3018183 w 12192000"/>
              <a:gd name="connsiteY2978" fmla="*/ 595514 h 2007826"/>
              <a:gd name="connsiteX2979" fmla="*/ 3037849 w 12192000"/>
              <a:gd name="connsiteY2979" fmla="*/ 598705 h 2007826"/>
              <a:gd name="connsiteX2980" fmla="*/ 3044942 w 12192000"/>
              <a:gd name="connsiteY2980" fmla="*/ 589751 h 2007826"/>
              <a:gd name="connsiteX2981" fmla="*/ 3062569 w 12192000"/>
              <a:gd name="connsiteY2981" fmla="*/ 584416 h 2007826"/>
              <a:gd name="connsiteX2982" fmla="*/ 3063045 w 12192000"/>
              <a:gd name="connsiteY2982" fmla="*/ 590703 h 2007826"/>
              <a:gd name="connsiteX2983" fmla="*/ 3069571 w 12192000"/>
              <a:gd name="connsiteY2983" fmla="*/ 585464 h 2007826"/>
              <a:gd name="connsiteX2984" fmla="*/ 3082091 w 12192000"/>
              <a:gd name="connsiteY2984" fmla="*/ 591037 h 2007826"/>
              <a:gd name="connsiteX2985" fmla="*/ 3077093 w 12192000"/>
              <a:gd name="connsiteY2985" fmla="*/ 580844 h 2007826"/>
              <a:gd name="connsiteX2986" fmla="*/ 3115147 w 12192000"/>
              <a:gd name="connsiteY2986" fmla="*/ 572699 h 2007826"/>
              <a:gd name="connsiteX2987" fmla="*/ 3115004 w 12192000"/>
              <a:gd name="connsiteY2987" fmla="*/ 579796 h 2007826"/>
              <a:gd name="connsiteX2988" fmla="*/ 3124581 w 12192000"/>
              <a:gd name="connsiteY2988" fmla="*/ 568222 h 2007826"/>
              <a:gd name="connsiteX2989" fmla="*/ 3130924 w 12192000"/>
              <a:gd name="connsiteY2989" fmla="*/ 581939 h 2007826"/>
              <a:gd name="connsiteX2990" fmla="*/ 3132692 w 12192000"/>
              <a:gd name="connsiteY2990" fmla="*/ 574843 h 2007826"/>
              <a:gd name="connsiteX2991" fmla="*/ 3149532 w 12192000"/>
              <a:gd name="connsiteY2991" fmla="*/ 574652 h 2007826"/>
              <a:gd name="connsiteX2992" fmla="*/ 3153060 w 12192000"/>
              <a:gd name="connsiteY2992" fmla="*/ 581082 h 2007826"/>
              <a:gd name="connsiteX2993" fmla="*/ 3150200 w 12192000"/>
              <a:gd name="connsiteY2993" fmla="*/ 571508 h 2007826"/>
              <a:gd name="connsiteX2994" fmla="*/ 3158686 w 12192000"/>
              <a:gd name="connsiteY2994" fmla="*/ 576129 h 2007826"/>
              <a:gd name="connsiteX2995" fmla="*/ 3152394 w 12192000"/>
              <a:gd name="connsiteY2995" fmla="*/ 564126 h 2007826"/>
              <a:gd name="connsiteX2996" fmla="*/ 3166723 w 12192000"/>
              <a:gd name="connsiteY2996" fmla="*/ 573938 h 2007826"/>
              <a:gd name="connsiteX2997" fmla="*/ 3185108 w 12192000"/>
              <a:gd name="connsiteY2997" fmla="*/ 571318 h 2007826"/>
              <a:gd name="connsiteX2998" fmla="*/ 3185062 w 12192000"/>
              <a:gd name="connsiteY2998" fmla="*/ 564888 h 2007826"/>
              <a:gd name="connsiteX2999" fmla="*/ 3205544 w 12192000"/>
              <a:gd name="connsiteY2999" fmla="*/ 560649 h 2007826"/>
              <a:gd name="connsiteX3000" fmla="*/ 3205497 w 12192000"/>
              <a:gd name="connsiteY3000" fmla="*/ 566317 h 2007826"/>
              <a:gd name="connsiteX3001" fmla="*/ 3218502 w 12192000"/>
              <a:gd name="connsiteY3001" fmla="*/ 559506 h 2007826"/>
              <a:gd name="connsiteX3002" fmla="*/ 3220931 w 12192000"/>
              <a:gd name="connsiteY3002" fmla="*/ 567603 h 2007826"/>
              <a:gd name="connsiteX3003" fmla="*/ 3223266 w 12192000"/>
              <a:gd name="connsiteY3003" fmla="*/ 559982 h 2007826"/>
              <a:gd name="connsiteX3004" fmla="*/ 3240891 w 12192000"/>
              <a:gd name="connsiteY3004" fmla="*/ 557553 h 2007826"/>
              <a:gd name="connsiteX3005" fmla="*/ 3263892 w 12192000"/>
              <a:gd name="connsiteY3005" fmla="*/ 549885 h 2007826"/>
              <a:gd name="connsiteX3006" fmla="*/ 3250220 w 12192000"/>
              <a:gd name="connsiteY3006" fmla="*/ 543645 h 2007826"/>
              <a:gd name="connsiteX3007" fmla="*/ 8862536 w 12192000"/>
              <a:gd name="connsiteY3007" fmla="*/ 541073 h 2007826"/>
              <a:gd name="connsiteX3008" fmla="*/ 8871680 w 12192000"/>
              <a:gd name="connsiteY3008" fmla="*/ 554457 h 2007826"/>
              <a:gd name="connsiteX3009" fmla="*/ 8871252 w 12192000"/>
              <a:gd name="connsiteY3009" fmla="*/ 543788 h 2007826"/>
              <a:gd name="connsiteX3010" fmla="*/ 8862536 w 12192000"/>
              <a:gd name="connsiteY3010" fmla="*/ 541073 h 2007826"/>
              <a:gd name="connsiteX3011" fmla="*/ 2620178 w 12192000"/>
              <a:gd name="connsiteY3011" fmla="*/ 540692 h 2007826"/>
              <a:gd name="connsiteX3012" fmla="*/ 2615987 w 12192000"/>
              <a:gd name="connsiteY3012" fmla="*/ 550504 h 2007826"/>
              <a:gd name="connsiteX3013" fmla="*/ 2622083 w 12192000"/>
              <a:gd name="connsiteY3013" fmla="*/ 562649 h 2007826"/>
              <a:gd name="connsiteX3014" fmla="*/ 2615892 w 12192000"/>
              <a:gd name="connsiteY3014" fmla="*/ 551885 h 2007826"/>
              <a:gd name="connsiteX3015" fmla="*/ 2604606 w 12192000"/>
              <a:gd name="connsiteY3015" fmla="*/ 566221 h 2007826"/>
              <a:gd name="connsiteX3016" fmla="*/ 2611034 w 12192000"/>
              <a:gd name="connsiteY3016" fmla="*/ 547027 h 2007826"/>
              <a:gd name="connsiteX3017" fmla="*/ 2620178 w 12192000"/>
              <a:gd name="connsiteY3017" fmla="*/ 540692 h 2007826"/>
              <a:gd name="connsiteX3018" fmla="*/ 8847487 w 12192000"/>
              <a:gd name="connsiteY3018" fmla="*/ 538835 h 2007826"/>
              <a:gd name="connsiteX3019" fmla="*/ 8839819 w 12192000"/>
              <a:gd name="connsiteY3019" fmla="*/ 538977 h 2007826"/>
              <a:gd name="connsiteX3020" fmla="*/ 8847867 w 12192000"/>
              <a:gd name="connsiteY3020" fmla="*/ 546551 h 2007826"/>
              <a:gd name="connsiteX3021" fmla="*/ 8847487 w 12192000"/>
              <a:gd name="connsiteY3021" fmla="*/ 538835 h 2007826"/>
              <a:gd name="connsiteX3022" fmla="*/ 1940317 w 12192000"/>
              <a:gd name="connsiteY3022" fmla="*/ 537120 h 2007826"/>
              <a:gd name="connsiteX3023" fmla="*/ 1915170 w 12192000"/>
              <a:gd name="connsiteY3023" fmla="*/ 542454 h 2007826"/>
              <a:gd name="connsiteX3024" fmla="*/ 1914932 w 12192000"/>
              <a:gd name="connsiteY3024" fmla="*/ 547789 h 2007826"/>
              <a:gd name="connsiteX3025" fmla="*/ 1905597 w 12192000"/>
              <a:gd name="connsiteY3025" fmla="*/ 543693 h 2007826"/>
              <a:gd name="connsiteX3026" fmla="*/ 1904978 w 12192000"/>
              <a:gd name="connsiteY3026" fmla="*/ 559696 h 2007826"/>
              <a:gd name="connsiteX3027" fmla="*/ 1922361 w 12192000"/>
              <a:gd name="connsiteY3027" fmla="*/ 549551 h 2007826"/>
              <a:gd name="connsiteX3028" fmla="*/ 1935077 w 12192000"/>
              <a:gd name="connsiteY3028" fmla="*/ 548075 h 2007826"/>
              <a:gd name="connsiteX3029" fmla="*/ 1940317 w 12192000"/>
              <a:gd name="connsiteY3029" fmla="*/ 537120 h 2007826"/>
              <a:gd name="connsiteX3030" fmla="*/ 10246712 w 12192000"/>
              <a:gd name="connsiteY3030" fmla="*/ 536896 h 2007826"/>
              <a:gd name="connsiteX3031" fmla="*/ 10240470 w 12192000"/>
              <a:gd name="connsiteY3031" fmla="*/ 537786 h 2007826"/>
              <a:gd name="connsiteX3032" fmla="*/ 10246712 w 12192000"/>
              <a:gd name="connsiteY3032" fmla="*/ 536896 h 2007826"/>
              <a:gd name="connsiteX3033" fmla="*/ 9895950 w 12192000"/>
              <a:gd name="connsiteY3033" fmla="*/ 536834 h 2007826"/>
              <a:gd name="connsiteX3034" fmla="*/ 9913524 w 12192000"/>
              <a:gd name="connsiteY3034" fmla="*/ 536834 h 2007826"/>
              <a:gd name="connsiteX3035" fmla="*/ 9920905 w 12192000"/>
              <a:gd name="connsiteY3035" fmla="*/ 542883 h 2007826"/>
              <a:gd name="connsiteX3036" fmla="*/ 9946195 w 12192000"/>
              <a:gd name="connsiteY3036" fmla="*/ 556315 h 2007826"/>
              <a:gd name="connsiteX3037" fmla="*/ 9935717 w 12192000"/>
              <a:gd name="connsiteY3037" fmla="*/ 555981 h 2007826"/>
              <a:gd name="connsiteX3038" fmla="*/ 9920001 w 12192000"/>
              <a:gd name="connsiteY3038" fmla="*/ 556838 h 2007826"/>
              <a:gd name="connsiteX3039" fmla="*/ 9920716 w 12192000"/>
              <a:gd name="connsiteY3039" fmla="*/ 546217 h 2007826"/>
              <a:gd name="connsiteX3040" fmla="*/ 9893664 w 12192000"/>
              <a:gd name="connsiteY3040" fmla="*/ 551694 h 2007826"/>
              <a:gd name="connsiteX3041" fmla="*/ 9895950 w 12192000"/>
              <a:gd name="connsiteY3041" fmla="*/ 536834 h 2007826"/>
              <a:gd name="connsiteX3042" fmla="*/ 9203325 w 12192000"/>
              <a:gd name="connsiteY3042" fmla="*/ 536830 h 2007826"/>
              <a:gd name="connsiteX3043" fmla="*/ 9197150 w 12192000"/>
              <a:gd name="connsiteY3043" fmla="*/ 537406 h 2007826"/>
              <a:gd name="connsiteX3044" fmla="*/ 9203325 w 12192000"/>
              <a:gd name="connsiteY3044" fmla="*/ 536830 h 2007826"/>
              <a:gd name="connsiteX3045" fmla="*/ 8800290 w 12192000"/>
              <a:gd name="connsiteY3045" fmla="*/ 536405 h 2007826"/>
              <a:gd name="connsiteX3046" fmla="*/ 8805835 w 12192000"/>
              <a:gd name="connsiteY3046" fmla="*/ 549535 h 2007826"/>
              <a:gd name="connsiteX3047" fmla="*/ 8805815 w 12192000"/>
              <a:gd name="connsiteY3047" fmla="*/ 551409 h 2007826"/>
              <a:gd name="connsiteX3048" fmla="*/ 8806605 w 12192000"/>
              <a:gd name="connsiteY3048" fmla="*/ 551360 h 2007826"/>
              <a:gd name="connsiteX3049" fmla="*/ 8809482 w 12192000"/>
              <a:gd name="connsiteY3049" fmla="*/ 558172 h 2007826"/>
              <a:gd name="connsiteX3050" fmla="*/ 8811149 w 12192000"/>
              <a:gd name="connsiteY3050" fmla="*/ 551075 h 2007826"/>
              <a:gd name="connsiteX3051" fmla="*/ 8806605 w 12192000"/>
              <a:gd name="connsiteY3051" fmla="*/ 551360 h 2007826"/>
              <a:gd name="connsiteX3052" fmla="*/ 8805835 w 12192000"/>
              <a:gd name="connsiteY3052" fmla="*/ 549535 h 2007826"/>
              <a:gd name="connsiteX3053" fmla="*/ 8805910 w 12192000"/>
              <a:gd name="connsiteY3053" fmla="*/ 542359 h 2007826"/>
              <a:gd name="connsiteX3054" fmla="*/ 8825056 w 12192000"/>
              <a:gd name="connsiteY3054" fmla="*/ 545074 h 2007826"/>
              <a:gd name="connsiteX3055" fmla="*/ 8824912 w 12192000"/>
              <a:gd name="connsiteY3055" fmla="*/ 557267 h 2007826"/>
              <a:gd name="connsiteX3056" fmla="*/ 8834390 w 12192000"/>
              <a:gd name="connsiteY3056" fmla="*/ 550075 h 2007826"/>
              <a:gd name="connsiteX3057" fmla="*/ 8834438 w 12192000"/>
              <a:gd name="connsiteY3057" fmla="*/ 536501 h 2007826"/>
              <a:gd name="connsiteX3058" fmla="*/ 8812149 w 12192000"/>
              <a:gd name="connsiteY3058" fmla="*/ 540263 h 2007826"/>
              <a:gd name="connsiteX3059" fmla="*/ 8800290 w 12192000"/>
              <a:gd name="connsiteY3059" fmla="*/ 536405 h 2007826"/>
              <a:gd name="connsiteX3060" fmla="*/ 9883854 w 12192000"/>
              <a:gd name="connsiteY3060" fmla="*/ 533738 h 2007826"/>
              <a:gd name="connsiteX3061" fmla="*/ 9890855 w 12192000"/>
              <a:gd name="connsiteY3061" fmla="*/ 545789 h 2007826"/>
              <a:gd name="connsiteX3062" fmla="*/ 9883854 w 12192000"/>
              <a:gd name="connsiteY3062" fmla="*/ 533738 h 2007826"/>
              <a:gd name="connsiteX3063" fmla="*/ 10218396 w 12192000"/>
              <a:gd name="connsiteY3063" fmla="*/ 532443 h 2007826"/>
              <a:gd name="connsiteX3064" fmla="*/ 10212181 w 12192000"/>
              <a:gd name="connsiteY3064" fmla="*/ 533213 h 2007826"/>
              <a:gd name="connsiteX3065" fmla="*/ 10218396 w 12192000"/>
              <a:gd name="connsiteY3065" fmla="*/ 532443 h 2007826"/>
              <a:gd name="connsiteX3066" fmla="*/ 8773906 w 12192000"/>
              <a:gd name="connsiteY3066" fmla="*/ 532214 h 2007826"/>
              <a:gd name="connsiteX3067" fmla="*/ 8781383 w 12192000"/>
              <a:gd name="connsiteY3067" fmla="*/ 544645 h 2007826"/>
              <a:gd name="connsiteX3068" fmla="*/ 8773906 w 12192000"/>
              <a:gd name="connsiteY3068" fmla="*/ 532214 h 2007826"/>
              <a:gd name="connsiteX3069" fmla="*/ 10628804 w 12192000"/>
              <a:gd name="connsiteY3069" fmla="*/ 532118 h 2007826"/>
              <a:gd name="connsiteX3070" fmla="*/ 10647045 w 12192000"/>
              <a:gd name="connsiteY3070" fmla="*/ 536595 h 2007826"/>
              <a:gd name="connsiteX3071" fmla="*/ 10680192 w 12192000"/>
              <a:gd name="connsiteY3071" fmla="*/ 545883 h 2007826"/>
              <a:gd name="connsiteX3072" fmla="*/ 10686811 w 12192000"/>
              <a:gd name="connsiteY3072" fmla="*/ 543073 h 2007826"/>
              <a:gd name="connsiteX3073" fmla="*/ 10693431 w 12192000"/>
              <a:gd name="connsiteY3073" fmla="*/ 557266 h 2007826"/>
              <a:gd name="connsiteX3074" fmla="*/ 10679763 w 12192000"/>
              <a:gd name="connsiteY3074" fmla="*/ 551741 h 2007826"/>
              <a:gd name="connsiteX3075" fmla="*/ 10673952 w 12192000"/>
              <a:gd name="connsiteY3075" fmla="*/ 556123 h 2007826"/>
              <a:gd name="connsiteX3076" fmla="*/ 10671142 w 12192000"/>
              <a:gd name="connsiteY3076" fmla="*/ 549312 h 2007826"/>
              <a:gd name="connsiteX3077" fmla="*/ 10660237 w 12192000"/>
              <a:gd name="connsiteY3077" fmla="*/ 551027 h 2007826"/>
              <a:gd name="connsiteX3078" fmla="*/ 10656045 w 12192000"/>
              <a:gd name="connsiteY3078" fmla="*/ 544978 h 2007826"/>
              <a:gd name="connsiteX3079" fmla="*/ 10644139 w 12192000"/>
              <a:gd name="connsiteY3079" fmla="*/ 551122 h 2007826"/>
              <a:gd name="connsiteX3080" fmla="*/ 10644377 w 12192000"/>
              <a:gd name="connsiteY3080" fmla="*/ 541596 h 2007826"/>
              <a:gd name="connsiteX3081" fmla="*/ 10630471 w 12192000"/>
              <a:gd name="connsiteY3081" fmla="*/ 548312 h 2007826"/>
              <a:gd name="connsiteX3082" fmla="*/ 10628804 w 12192000"/>
              <a:gd name="connsiteY3082" fmla="*/ 532118 h 2007826"/>
              <a:gd name="connsiteX3083" fmla="*/ 9179410 w 12192000"/>
              <a:gd name="connsiteY3083" fmla="*/ 531841 h 2007826"/>
              <a:gd name="connsiteX3084" fmla="*/ 9173242 w 12192000"/>
              <a:gd name="connsiteY3084" fmla="*/ 532786 h 2007826"/>
              <a:gd name="connsiteX3085" fmla="*/ 9179410 w 12192000"/>
              <a:gd name="connsiteY3085" fmla="*/ 531841 h 2007826"/>
              <a:gd name="connsiteX3086" fmla="*/ 8791813 w 12192000"/>
              <a:gd name="connsiteY3086" fmla="*/ 531404 h 2007826"/>
              <a:gd name="connsiteX3087" fmla="*/ 8787765 w 12192000"/>
              <a:gd name="connsiteY3087" fmla="*/ 550742 h 2007826"/>
              <a:gd name="connsiteX3088" fmla="*/ 8791813 w 12192000"/>
              <a:gd name="connsiteY3088" fmla="*/ 531404 h 2007826"/>
              <a:gd name="connsiteX3089" fmla="*/ 8690207 w 12192000"/>
              <a:gd name="connsiteY3089" fmla="*/ 531385 h 2007826"/>
              <a:gd name="connsiteX3090" fmla="*/ 8684086 w 12192000"/>
              <a:gd name="connsiteY3090" fmla="*/ 532309 h 2007826"/>
              <a:gd name="connsiteX3091" fmla="*/ 8690207 w 12192000"/>
              <a:gd name="connsiteY3091" fmla="*/ 531385 h 2007826"/>
              <a:gd name="connsiteX3092" fmla="*/ 2672519 w 12192000"/>
              <a:gd name="connsiteY3092" fmla="*/ 530928 h 2007826"/>
              <a:gd name="connsiteX3093" fmla="*/ 2667947 w 12192000"/>
              <a:gd name="connsiteY3093" fmla="*/ 541788 h 2007826"/>
              <a:gd name="connsiteX3094" fmla="*/ 2677805 w 12192000"/>
              <a:gd name="connsiteY3094" fmla="*/ 540644 h 2007826"/>
              <a:gd name="connsiteX3095" fmla="*/ 2676186 w 12192000"/>
              <a:gd name="connsiteY3095" fmla="*/ 551647 h 2007826"/>
              <a:gd name="connsiteX3096" fmla="*/ 2669137 w 12192000"/>
              <a:gd name="connsiteY3096" fmla="*/ 541788 h 2007826"/>
              <a:gd name="connsiteX3097" fmla="*/ 2660183 w 12192000"/>
              <a:gd name="connsiteY3097" fmla="*/ 555219 h 2007826"/>
              <a:gd name="connsiteX3098" fmla="*/ 2658707 w 12192000"/>
              <a:gd name="connsiteY3098" fmla="*/ 543121 h 2007826"/>
              <a:gd name="connsiteX3099" fmla="*/ 2646087 w 12192000"/>
              <a:gd name="connsiteY3099" fmla="*/ 556791 h 2007826"/>
              <a:gd name="connsiteX3100" fmla="*/ 2638038 w 12192000"/>
              <a:gd name="connsiteY3100" fmla="*/ 549646 h 2007826"/>
              <a:gd name="connsiteX3101" fmla="*/ 2635466 w 12192000"/>
              <a:gd name="connsiteY3101" fmla="*/ 557315 h 2007826"/>
              <a:gd name="connsiteX3102" fmla="*/ 2628418 w 12192000"/>
              <a:gd name="connsiteY3102" fmla="*/ 541835 h 2007826"/>
              <a:gd name="connsiteX3103" fmla="*/ 2633657 w 12192000"/>
              <a:gd name="connsiteY3103" fmla="*/ 541645 h 2007826"/>
              <a:gd name="connsiteX3104" fmla="*/ 2634371 w 12192000"/>
              <a:gd name="connsiteY3104" fmla="*/ 548027 h 2007826"/>
              <a:gd name="connsiteX3105" fmla="*/ 2646944 w 12192000"/>
              <a:gd name="connsiteY3105" fmla="*/ 546217 h 2007826"/>
              <a:gd name="connsiteX3106" fmla="*/ 2642467 w 12192000"/>
              <a:gd name="connsiteY3106" fmla="*/ 535405 h 2007826"/>
              <a:gd name="connsiteX3107" fmla="*/ 2648182 w 12192000"/>
              <a:gd name="connsiteY3107" fmla="*/ 543693 h 2007826"/>
              <a:gd name="connsiteX3108" fmla="*/ 2660089 w 12192000"/>
              <a:gd name="connsiteY3108" fmla="*/ 531881 h 2007826"/>
              <a:gd name="connsiteX3109" fmla="*/ 2656706 w 12192000"/>
              <a:gd name="connsiteY3109" fmla="*/ 544550 h 2007826"/>
              <a:gd name="connsiteX3110" fmla="*/ 2672519 w 12192000"/>
              <a:gd name="connsiteY3110" fmla="*/ 530928 h 2007826"/>
              <a:gd name="connsiteX3111" fmla="*/ 3241640 w 12192000"/>
              <a:gd name="connsiteY3111" fmla="*/ 527184 h 2007826"/>
              <a:gd name="connsiteX3112" fmla="*/ 3235317 w 12192000"/>
              <a:gd name="connsiteY3112" fmla="*/ 527927 h 2007826"/>
              <a:gd name="connsiteX3113" fmla="*/ 3241640 w 12192000"/>
              <a:gd name="connsiteY3113" fmla="*/ 527184 h 2007826"/>
              <a:gd name="connsiteX3114" fmla="*/ 8767715 w 12192000"/>
              <a:gd name="connsiteY3114" fmla="*/ 527022 h 2007826"/>
              <a:gd name="connsiteX3115" fmla="*/ 8757190 w 12192000"/>
              <a:gd name="connsiteY3115" fmla="*/ 527927 h 2007826"/>
              <a:gd name="connsiteX3116" fmla="*/ 8732520 w 12192000"/>
              <a:gd name="connsiteY3116" fmla="*/ 528023 h 2007826"/>
              <a:gd name="connsiteX3117" fmla="*/ 8748856 w 12192000"/>
              <a:gd name="connsiteY3117" fmla="*/ 535929 h 2007826"/>
              <a:gd name="connsiteX3118" fmla="*/ 8748808 w 12192000"/>
              <a:gd name="connsiteY3118" fmla="*/ 546741 h 2007826"/>
              <a:gd name="connsiteX3119" fmla="*/ 8753475 w 12192000"/>
              <a:gd name="connsiteY3119" fmla="*/ 546551 h 2007826"/>
              <a:gd name="connsiteX3120" fmla="*/ 8753427 w 12192000"/>
              <a:gd name="connsiteY3120" fmla="*/ 534167 h 2007826"/>
              <a:gd name="connsiteX3121" fmla="*/ 8768620 w 12192000"/>
              <a:gd name="connsiteY3121" fmla="*/ 537930 h 2007826"/>
              <a:gd name="connsiteX3122" fmla="*/ 8767715 w 12192000"/>
              <a:gd name="connsiteY3122" fmla="*/ 527022 h 2007826"/>
              <a:gd name="connsiteX3123" fmla="*/ 8725424 w 12192000"/>
              <a:gd name="connsiteY3123" fmla="*/ 525260 h 2007826"/>
              <a:gd name="connsiteX3124" fmla="*/ 8725614 w 12192000"/>
              <a:gd name="connsiteY3124" fmla="*/ 540978 h 2007826"/>
              <a:gd name="connsiteX3125" fmla="*/ 8725424 w 12192000"/>
              <a:gd name="connsiteY3125" fmla="*/ 525260 h 2007826"/>
              <a:gd name="connsiteX3126" fmla="*/ 9836896 w 12192000"/>
              <a:gd name="connsiteY3126" fmla="*/ 524259 h 2007826"/>
              <a:gd name="connsiteX3127" fmla="*/ 9878949 w 12192000"/>
              <a:gd name="connsiteY3127" fmla="*/ 533547 h 2007826"/>
              <a:gd name="connsiteX3128" fmla="*/ 9868662 w 12192000"/>
              <a:gd name="connsiteY3128" fmla="*/ 548264 h 2007826"/>
              <a:gd name="connsiteX3129" fmla="*/ 9867281 w 12192000"/>
              <a:gd name="connsiteY3129" fmla="*/ 537119 h 2007826"/>
              <a:gd name="connsiteX3130" fmla="*/ 9857613 w 12192000"/>
              <a:gd name="connsiteY3130" fmla="*/ 544787 h 2007826"/>
              <a:gd name="connsiteX3131" fmla="*/ 9841420 w 12192000"/>
              <a:gd name="connsiteY3131" fmla="*/ 542406 h 2007826"/>
              <a:gd name="connsiteX3132" fmla="*/ 9844326 w 12192000"/>
              <a:gd name="connsiteY3132" fmla="*/ 532261 h 2007826"/>
              <a:gd name="connsiteX3133" fmla="*/ 9828228 w 12192000"/>
              <a:gd name="connsiteY3133" fmla="*/ 539215 h 2007826"/>
              <a:gd name="connsiteX3134" fmla="*/ 9836896 w 12192000"/>
              <a:gd name="connsiteY3134" fmla="*/ 524259 h 2007826"/>
              <a:gd name="connsiteX3135" fmla="*/ 2710097 w 12192000"/>
              <a:gd name="connsiteY3135" fmla="*/ 523164 h 2007826"/>
              <a:gd name="connsiteX3136" fmla="*/ 2725050 w 12192000"/>
              <a:gd name="connsiteY3136" fmla="*/ 523926 h 2007826"/>
              <a:gd name="connsiteX3137" fmla="*/ 2714433 w 12192000"/>
              <a:gd name="connsiteY3137" fmla="*/ 537786 h 2007826"/>
              <a:gd name="connsiteX3138" fmla="*/ 2715243 w 12192000"/>
              <a:gd name="connsiteY3138" fmla="*/ 541835 h 2007826"/>
              <a:gd name="connsiteX3139" fmla="*/ 2709858 w 12192000"/>
              <a:gd name="connsiteY3139" fmla="*/ 541978 h 2007826"/>
              <a:gd name="connsiteX3140" fmla="*/ 2711334 w 12192000"/>
              <a:gd name="connsiteY3140" fmla="*/ 535024 h 2007826"/>
              <a:gd name="connsiteX3141" fmla="*/ 2693144 w 12192000"/>
              <a:gd name="connsiteY3141" fmla="*/ 542835 h 2007826"/>
              <a:gd name="connsiteX3142" fmla="*/ 2677331 w 12192000"/>
              <a:gd name="connsiteY3142" fmla="*/ 533119 h 2007826"/>
              <a:gd name="connsiteX3143" fmla="*/ 2690523 w 12192000"/>
              <a:gd name="connsiteY3143" fmla="*/ 540073 h 2007826"/>
              <a:gd name="connsiteX3144" fmla="*/ 2697870 w 12192000"/>
              <a:gd name="connsiteY3144" fmla="*/ 529022 h 2007826"/>
              <a:gd name="connsiteX3145" fmla="*/ 2715432 w 12192000"/>
              <a:gd name="connsiteY3145" fmla="*/ 533738 h 2007826"/>
              <a:gd name="connsiteX3146" fmla="*/ 8717899 w 12192000"/>
              <a:gd name="connsiteY3146" fmla="*/ 522831 h 2007826"/>
              <a:gd name="connsiteX3147" fmla="*/ 8711708 w 12192000"/>
              <a:gd name="connsiteY3147" fmla="*/ 540692 h 2007826"/>
              <a:gd name="connsiteX3148" fmla="*/ 8717899 w 12192000"/>
              <a:gd name="connsiteY3148" fmla="*/ 522831 h 2007826"/>
              <a:gd name="connsiteX3149" fmla="*/ 8704898 w 12192000"/>
              <a:gd name="connsiteY3149" fmla="*/ 520497 h 2007826"/>
              <a:gd name="connsiteX3150" fmla="*/ 8699182 w 12192000"/>
              <a:gd name="connsiteY3150" fmla="*/ 536215 h 2007826"/>
              <a:gd name="connsiteX3151" fmla="*/ 8704898 w 12192000"/>
              <a:gd name="connsiteY3151" fmla="*/ 520497 h 2007826"/>
              <a:gd name="connsiteX3152" fmla="*/ 2791442 w 12192000"/>
              <a:gd name="connsiteY3152" fmla="*/ 519973 h 2007826"/>
              <a:gd name="connsiteX3153" fmla="*/ 2791442 w 12192000"/>
              <a:gd name="connsiteY3153" fmla="*/ 519973 h 2007826"/>
              <a:gd name="connsiteX3154" fmla="*/ 8687181 w 12192000"/>
              <a:gd name="connsiteY3154" fmla="*/ 519354 h 2007826"/>
              <a:gd name="connsiteX3155" fmla="*/ 8687181 w 12192000"/>
              <a:gd name="connsiteY3155" fmla="*/ 519354 h 2007826"/>
              <a:gd name="connsiteX3156" fmla="*/ 3388256 w 12192000"/>
              <a:gd name="connsiteY3156" fmla="*/ 518502 h 2007826"/>
              <a:gd name="connsiteX3157" fmla="*/ 3384104 w 12192000"/>
              <a:gd name="connsiteY3157" fmla="*/ 522688 h 2007826"/>
              <a:gd name="connsiteX3158" fmla="*/ 3378624 w 12192000"/>
              <a:gd name="connsiteY3158" fmla="*/ 518735 h 2007826"/>
              <a:gd name="connsiteX3159" fmla="*/ 3371191 w 12192000"/>
              <a:gd name="connsiteY3159" fmla="*/ 525975 h 2007826"/>
              <a:gd name="connsiteX3160" fmla="*/ 3348947 w 12192000"/>
              <a:gd name="connsiteY3160" fmla="*/ 532976 h 2007826"/>
              <a:gd name="connsiteX3161" fmla="*/ 3351572 w 12192000"/>
              <a:gd name="connsiteY3161" fmla="*/ 524117 h 2007826"/>
              <a:gd name="connsiteX3162" fmla="*/ 3334533 w 12192000"/>
              <a:gd name="connsiteY3162" fmla="*/ 528594 h 2007826"/>
              <a:gd name="connsiteX3163" fmla="*/ 3333533 w 12192000"/>
              <a:gd name="connsiteY3163" fmla="*/ 532786 h 2007826"/>
              <a:gd name="connsiteX3164" fmla="*/ 3322268 w 12192000"/>
              <a:gd name="connsiteY3164" fmla="*/ 530452 h 2007826"/>
              <a:gd name="connsiteX3165" fmla="*/ 3301370 w 12192000"/>
              <a:gd name="connsiteY3165" fmla="*/ 537549 h 2007826"/>
              <a:gd name="connsiteX3166" fmla="*/ 3299421 w 12192000"/>
              <a:gd name="connsiteY3166" fmla="*/ 530976 h 2007826"/>
              <a:gd name="connsiteX3167" fmla="*/ 3286237 w 12192000"/>
              <a:gd name="connsiteY3167" fmla="*/ 544455 h 2007826"/>
              <a:gd name="connsiteX3168" fmla="*/ 3282614 w 12192000"/>
              <a:gd name="connsiteY3168" fmla="*/ 534214 h 2007826"/>
              <a:gd name="connsiteX3169" fmla="*/ 3280991 w 12192000"/>
              <a:gd name="connsiteY3169" fmla="*/ 545741 h 2007826"/>
              <a:gd name="connsiteX3170" fmla="*/ 3271798 w 12192000"/>
              <a:gd name="connsiteY3170" fmla="*/ 540311 h 2007826"/>
              <a:gd name="connsiteX3171" fmla="*/ 3274985 w 12192000"/>
              <a:gd name="connsiteY3171" fmla="*/ 549599 h 2007826"/>
              <a:gd name="connsiteX3172" fmla="*/ 3271845 w 12192000"/>
              <a:gd name="connsiteY3172" fmla="*/ 556458 h 2007826"/>
              <a:gd name="connsiteX3173" fmla="*/ 3275365 w 12192000"/>
              <a:gd name="connsiteY3173" fmla="*/ 555886 h 2007826"/>
              <a:gd name="connsiteX3174" fmla="*/ 3287097 w 12192000"/>
              <a:gd name="connsiteY3174" fmla="*/ 544741 h 2007826"/>
              <a:gd name="connsiteX3175" fmla="*/ 3281707 w 12192000"/>
              <a:gd name="connsiteY3175" fmla="*/ 557744 h 2007826"/>
              <a:gd name="connsiteX3176" fmla="*/ 3297425 w 12192000"/>
              <a:gd name="connsiteY3176" fmla="*/ 544074 h 2007826"/>
              <a:gd name="connsiteX3177" fmla="*/ 3299184 w 12192000"/>
              <a:gd name="connsiteY3177" fmla="*/ 552457 h 2007826"/>
              <a:gd name="connsiteX3178" fmla="*/ 3301276 w 12192000"/>
              <a:gd name="connsiteY3178" fmla="*/ 541073 h 2007826"/>
              <a:gd name="connsiteX3179" fmla="*/ 3317359 w 12192000"/>
              <a:gd name="connsiteY3179" fmla="*/ 548646 h 2007826"/>
              <a:gd name="connsiteX3180" fmla="*/ 3325609 w 12192000"/>
              <a:gd name="connsiteY3180" fmla="*/ 547551 h 2007826"/>
              <a:gd name="connsiteX3181" fmla="*/ 3355523 w 12192000"/>
              <a:gd name="connsiteY3181" fmla="*/ 543788 h 2007826"/>
              <a:gd name="connsiteX3182" fmla="*/ 3371478 w 12192000"/>
              <a:gd name="connsiteY3182" fmla="*/ 537453 h 2007826"/>
              <a:gd name="connsiteX3183" fmla="*/ 3374622 w 12192000"/>
              <a:gd name="connsiteY3183" fmla="*/ 541978 h 2007826"/>
              <a:gd name="connsiteX3184" fmla="*/ 3394587 w 12192000"/>
              <a:gd name="connsiteY3184" fmla="*/ 536501 h 2007826"/>
              <a:gd name="connsiteX3185" fmla="*/ 3391633 w 12192000"/>
              <a:gd name="connsiteY3185" fmla="*/ 529928 h 2007826"/>
              <a:gd name="connsiteX3186" fmla="*/ 3388256 w 12192000"/>
              <a:gd name="connsiteY3186" fmla="*/ 518502 h 2007826"/>
              <a:gd name="connsiteX3187" fmla="*/ 8658177 w 12192000"/>
              <a:gd name="connsiteY3187" fmla="*/ 517973 h 2007826"/>
              <a:gd name="connsiteX3188" fmla="*/ 8658844 w 12192000"/>
              <a:gd name="connsiteY3188" fmla="*/ 537025 h 2007826"/>
              <a:gd name="connsiteX3189" fmla="*/ 8667036 w 12192000"/>
              <a:gd name="connsiteY3189" fmla="*/ 536120 h 2007826"/>
              <a:gd name="connsiteX3190" fmla="*/ 8659939 w 12192000"/>
              <a:gd name="connsiteY3190" fmla="*/ 521736 h 2007826"/>
              <a:gd name="connsiteX3191" fmla="*/ 8676275 w 12192000"/>
              <a:gd name="connsiteY3191" fmla="*/ 539025 h 2007826"/>
              <a:gd name="connsiteX3192" fmla="*/ 8680037 w 12192000"/>
              <a:gd name="connsiteY3192" fmla="*/ 518020 h 2007826"/>
              <a:gd name="connsiteX3193" fmla="*/ 8658177 w 12192000"/>
              <a:gd name="connsiteY3193" fmla="*/ 517973 h 2007826"/>
              <a:gd name="connsiteX3194" fmla="*/ 9074961 w 12192000"/>
              <a:gd name="connsiteY3194" fmla="*/ 517652 h 2007826"/>
              <a:gd name="connsiteX3195" fmla="*/ 9068800 w 12192000"/>
              <a:gd name="connsiteY3195" fmla="*/ 518449 h 2007826"/>
              <a:gd name="connsiteX3196" fmla="*/ 9074961 w 12192000"/>
              <a:gd name="connsiteY3196" fmla="*/ 517652 h 2007826"/>
              <a:gd name="connsiteX3197" fmla="*/ 10127724 w 12192000"/>
              <a:gd name="connsiteY3197" fmla="*/ 513173 h 2007826"/>
              <a:gd name="connsiteX3198" fmla="*/ 10121455 w 12192000"/>
              <a:gd name="connsiteY3198" fmla="*/ 513876 h 2007826"/>
              <a:gd name="connsiteX3199" fmla="*/ 10127724 w 12192000"/>
              <a:gd name="connsiteY3199" fmla="*/ 513173 h 2007826"/>
              <a:gd name="connsiteX3200" fmla="*/ 9037112 w 12192000"/>
              <a:gd name="connsiteY3200" fmla="*/ 512850 h 2007826"/>
              <a:gd name="connsiteX3201" fmla="*/ 9030843 w 12192000"/>
              <a:gd name="connsiteY3201" fmla="*/ 513781 h 2007826"/>
              <a:gd name="connsiteX3202" fmla="*/ 9037112 w 12192000"/>
              <a:gd name="connsiteY3202" fmla="*/ 512850 h 2007826"/>
              <a:gd name="connsiteX3203" fmla="*/ 1373911 w 12192000"/>
              <a:gd name="connsiteY3203" fmla="*/ 512685 h 2007826"/>
              <a:gd name="connsiteX3204" fmla="*/ 1383770 w 12192000"/>
              <a:gd name="connsiteY3204" fmla="*/ 520877 h 2007826"/>
              <a:gd name="connsiteX3205" fmla="*/ 1346718 w 12192000"/>
              <a:gd name="connsiteY3205" fmla="*/ 532166 h 2007826"/>
              <a:gd name="connsiteX3206" fmla="*/ 1358767 w 12192000"/>
              <a:gd name="connsiteY3206" fmla="*/ 518067 h 2007826"/>
              <a:gd name="connsiteX3207" fmla="*/ 1360529 w 12192000"/>
              <a:gd name="connsiteY3207" fmla="*/ 525402 h 2007826"/>
              <a:gd name="connsiteX3208" fmla="*/ 1373911 w 12192000"/>
              <a:gd name="connsiteY3208" fmla="*/ 512685 h 2007826"/>
              <a:gd name="connsiteX3209" fmla="*/ 8620220 w 12192000"/>
              <a:gd name="connsiteY3209" fmla="*/ 512543 h 2007826"/>
              <a:gd name="connsiteX3210" fmla="*/ 8620220 w 12192000"/>
              <a:gd name="connsiteY3210" fmla="*/ 529166 h 2007826"/>
              <a:gd name="connsiteX3211" fmla="*/ 8604028 w 12192000"/>
              <a:gd name="connsiteY3211" fmla="*/ 521974 h 2007826"/>
              <a:gd name="connsiteX3212" fmla="*/ 8638508 w 12192000"/>
              <a:gd name="connsiteY3212" fmla="*/ 532833 h 2007826"/>
              <a:gd name="connsiteX3213" fmla="*/ 8641032 w 12192000"/>
              <a:gd name="connsiteY3213" fmla="*/ 513019 h 2007826"/>
              <a:gd name="connsiteX3214" fmla="*/ 8620220 w 12192000"/>
              <a:gd name="connsiteY3214" fmla="*/ 512543 h 2007826"/>
              <a:gd name="connsiteX3215" fmla="*/ 2774729 w 12192000"/>
              <a:gd name="connsiteY3215" fmla="*/ 512352 h 2007826"/>
              <a:gd name="connsiteX3216" fmla="*/ 2765394 w 12192000"/>
              <a:gd name="connsiteY3216" fmla="*/ 533881 h 2007826"/>
              <a:gd name="connsiteX3217" fmla="*/ 2757820 w 12192000"/>
              <a:gd name="connsiteY3217" fmla="*/ 525736 h 2007826"/>
              <a:gd name="connsiteX3218" fmla="*/ 2748774 w 12192000"/>
              <a:gd name="connsiteY3218" fmla="*/ 539120 h 2007826"/>
              <a:gd name="connsiteX3219" fmla="*/ 2750968 w 12192000"/>
              <a:gd name="connsiteY3219" fmla="*/ 527641 h 2007826"/>
              <a:gd name="connsiteX3220" fmla="*/ 2740398 w 12192000"/>
              <a:gd name="connsiteY3220" fmla="*/ 537453 h 2007826"/>
              <a:gd name="connsiteX3221" fmla="*/ 2724767 w 12192000"/>
              <a:gd name="connsiteY3221" fmla="*/ 541930 h 2007826"/>
              <a:gd name="connsiteX3222" fmla="*/ 2724005 w 12192000"/>
              <a:gd name="connsiteY3222" fmla="*/ 532833 h 2007826"/>
              <a:gd name="connsiteX3223" fmla="*/ 2731832 w 12192000"/>
              <a:gd name="connsiteY3223" fmla="*/ 532023 h 2007826"/>
              <a:gd name="connsiteX3224" fmla="*/ 2729268 w 12192000"/>
              <a:gd name="connsiteY3224" fmla="*/ 523259 h 2007826"/>
              <a:gd name="connsiteX3225" fmla="*/ 2743484 w 12192000"/>
              <a:gd name="connsiteY3225" fmla="*/ 528594 h 2007826"/>
              <a:gd name="connsiteX3226" fmla="*/ 2748869 w 12192000"/>
              <a:gd name="connsiteY3226" fmla="*/ 518734 h 2007826"/>
              <a:gd name="connsiteX3227" fmla="*/ 2756487 w 12192000"/>
              <a:gd name="connsiteY3227" fmla="*/ 523402 h 2007826"/>
              <a:gd name="connsiteX3228" fmla="*/ 2759485 w 12192000"/>
              <a:gd name="connsiteY3228" fmla="*/ 516448 h 2007826"/>
              <a:gd name="connsiteX3229" fmla="*/ 2767778 w 12192000"/>
              <a:gd name="connsiteY3229" fmla="*/ 525784 h 2007826"/>
              <a:gd name="connsiteX3230" fmla="*/ 2774729 w 12192000"/>
              <a:gd name="connsiteY3230" fmla="*/ 512352 h 2007826"/>
              <a:gd name="connsiteX3231" fmla="*/ 2814778 w 12192000"/>
              <a:gd name="connsiteY3231" fmla="*/ 510543 h 2007826"/>
              <a:gd name="connsiteX3232" fmla="*/ 2805971 w 12192000"/>
              <a:gd name="connsiteY3232" fmla="*/ 521831 h 2007826"/>
              <a:gd name="connsiteX3233" fmla="*/ 2801497 w 12192000"/>
              <a:gd name="connsiteY3233" fmla="*/ 511400 h 2007826"/>
              <a:gd name="connsiteX3234" fmla="*/ 2814778 w 12192000"/>
              <a:gd name="connsiteY3234" fmla="*/ 510543 h 2007826"/>
              <a:gd name="connsiteX3235" fmla="*/ 8600313 w 12192000"/>
              <a:gd name="connsiteY3235" fmla="*/ 509828 h 2007826"/>
              <a:gd name="connsiteX3236" fmla="*/ 8599932 w 12192000"/>
              <a:gd name="connsiteY3236" fmla="*/ 521545 h 2007826"/>
              <a:gd name="connsiteX3237" fmla="*/ 8600313 w 12192000"/>
              <a:gd name="connsiteY3237" fmla="*/ 509828 h 2007826"/>
              <a:gd name="connsiteX3238" fmla="*/ 8589645 w 12192000"/>
              <a:gd name="connsiteY3238" fmla="*/ 508637 h 2007826"/>
              <a:gd name="connsiteX3239" fmla="*/ 8582453 w 12192000"/>
              <a:gd name="connsiteY3239" fmla="*/ 521212 h 2007826"/>
              <a:gd name="connsiteX3240" fmla="*/ 8589645 w 12192000"/>
              <a:gd name="connsiteY3240" fmla="*/ 508637 h 2007826"/>
              <a:gd name="connsiteX3241" fmla="*/ 2834470 w 12192000"/>
              <a:gd name="connsiteY3241" fmla="*/ 505512 h 2007826"/>
              <a:gd name="connsiteX3242" fmla="*/ 2837978 w 12192000"/>
              <a:gd name="connsiteY3242" fmla="*/ 511686 h 2007826"/>
              <a:gd name="connsiteX3243" fmla="*/ 2824733 w 12192000"/>
              <a:gd name="connsiteY3243" fmla="*/ 506303 h 2007826"/>
              <a:gd name="connsiteX3244" fmla="*/ 2834470 w 12192000"/>
              <a:gd name="connsiteY3244" fmla="*/ 505512 h 2007826"/>
              <a:gd name="connsiteX3245" fmla="*/ 10401966 w 12192000"/>
              <a:gd name="connsiteY3245" fmla="*/ 504398 h 2007826"/>
              <a:gd name="connsiteX3246" fmla="*/ 10401966 w 12192000"/>
              <a:gd name="connsiteY3246" fmla="*/ 504398 h 2007826"/>
              <a:gd name="connsiteX3247" fmla="*/ 9731740 w 12192000"/>
              <a:gd name="connsiteY3247" fmla="*/ 504017 h 2007826"/>
              <a:gd name="connsiteX3248" fmla="*/ 9786318 w 12192000"/>
              <a:gd name="connsiteY3248" fmla="*/ 514781 h 2007826"/>
              <a:gd name="connsiteX3249" fmla="*/ 9789271 w 12192000"/>
              <a:gd name="connsiteY3249" fmla="*/ 527689 h 2007826"/>
              <a:gd name="connsiteX3250" fmla="*/ 9804844 w 12192000"/>
              <a:gd name="connsiteY3250" fmla="*/ 520497 h 2007826"/>
              <a:gd name="connsiteX3251" fmla="*/ 9826800 w 12192000"/>
              <a:gd name="connsiteY3251" fmla="*/ 524260 h 2007826"/>
              <a:gd name="connsiteX3252" fmla="*/ 9816036 w 12192000"/>
              <a:gd name="connsiteY3252" fmla="*/ 538977 h 2007826"/>
              <a:gd name="connsiteX3253" fmla="*/ 9815321 w 12192000"/>
              <a:gd name="connsiteY3253" fmla="*/ 526879 h 2007826"/>
              <a:gd name="connsiteX3254" fmla="*/ 9808464 w 12192000"/>
              <a:gd name="connsiteY3254" fmla="*/ 532119 h 2007826"/>
              <a:gd name="connsiteX3255" fmla="*/ 9791652 w 12192000"/>
              <a:gd name="connsiteY3255" fmla="*/ 530166 h 2007826"/>
              <a:gd name="connsiteX3256" fmla="*/ 9773649 w 12192000"/>
              <a:gd name="connsiteY3256" fmla="*/ 530499 h 2007826"/>
              <a:gd name="connsiteX3257" fmla="*/ 9778126 w 12192000"/>
              <a:gd name="connsiteY3257" fmla="*/ 516972 h 2007826"/>
              <a:gd name="connsiteX3258" fmla="*/ 9763791 w 12192000"/>
              <a:gd name="connsiteY3258" fmla="*/ 528975 h 2007826"/>
              <a:gd name="connsiteX3259" fmla="*/ 9762743 w 12192000"/>
              <a:gd name="connsiteY3259" fmla="*/ 517734 h 2007826"/>
              <a:gd name="connsiteX3260" fmla="*/ 9755790 w 12192000"/>
              <a:gd name="connsiteY3260" fmla="*/ 522450 h 2007826"/>
              <a:gd name="connsiteX3261" fmla="*/ 9737455 w 12192000"/>
              <a:gd name="connsiteY3261" fmla="*/ 522974 h 2007826"/>
              <a:gd name="connsiteX3262" fmla="*/ 9739074 w 12192000"/>
              <a:gd name="connsiteY3262" fmla="*/ 513114 h 2007826"/>
              <a:gd name="connsiteX3263" fmla="*/ 9726406 w 12192000"/>
              <a:gd name="connsiteY3263" fmla="*/ 520973 h 2007826"/>
              <a:gd name="connsiteX3264" fmla="*/ 9724167 w 12192000"/>
              <a:gd name="connsiteY3264" fmla="*/ 509256 h 2007826"/>
              <a:gd name="connsiteX3265" fmla="*/ 9731740 w 12192000"/>
              <a:gd name="connsiteY3265" fmla="*/ 504017 h 2007826"/>
              <a:gd name="connsiteX3266" fmla="*/ 3495207 w 12192000"/>
              <a:gd name="connsiteY3266" fmla="*/ 503779 h 2007826"/>
              <a:gd name="connsiteX3267" fmla="*/ 3479905 w 12192000"/>
              <a:gd name="connsiteY3267" fmla="*/ 504589 h 2007826"/>
              <a:gd name="connsiteX3268" fmla="*/ 3464794 w 12192000"/>
              <a:gd name="connsiteY3268" fmla="*/ 510876 h 2007826"/>
              <a:gd name="connsiteX3269" fmla="*/ 3445806 w 12192000"/>
              <a:gd name="connsiteY3269" fmla="*/ 523641 h 2007826"/>
              <a:gd name="connsiteX3270" fmla="*/ 3439161 w 12192000"/>
              <a:gd name="connsiteY3270" fmla="*/ 512734 h 2007826"/>
              <a:gd name="connsiteX3271" fmla="*/ 3426416 w 12192000"/>
              <a:gd name="connsiteY3271" fmla="*/ 514067 h 2007826"/>
              <a:gd name="connsiteX3272" fmla="*/ 3427267 w 12192000"/>
              <a:gd name="connsiteY3272" fmla="*/ 521593 h 2007826"/>
              <a:gd name="connsiteX3273" fmla="*/ 3416887 w 12192000"/>
              <a:gd name="connsiteY3273" fmla="*/ 515210 h 2007826"/>
              <a:gd name="connsiteX3274" fmla="*/ 3404451 w 12192000"/>
              <a:gd name="connsiteY3274" fmla="*/ 530166 h 2007826"/>
              <a:gd name="connsiteX3275" fmla="*/ 3402212 w 12192000"/>
              <a:gd name="connsiteY3275" fmla="*/ 535691 h 2007826"/>
              <a:gd name="connsiteX3276" fmla="*/ 3414456 w 12192000"/>
              <a:gd name="connsiteY3276" fmla="*/ 537406 h 2007826"/>
              <a:gd name="connsiteX3277" fmla="*/ 3409598 w 12192000"/>
              <a:gd name="connsiteY3277" fmla="*/ 527594 h 2007826"/>
              <a:gd name="connsiteX3278" fmla="*/ 3429653 w 12192000"/>
              <a:gd name="connsiteY3278" fmla="*/ 528499 h 2007826"/>
              <a:gd name="connsiteX3279" fmla="*/ 3442265 w 12192000"/>
              <a:gd name="connsiteY3279" fmla="*/ 531881 h 2007826"/>
              <a:gd name="connsiteX3280" fmla="*/ 3452879 w 12192000"/>
              <a:gd name="connsiteY3280" fmla="*/ 520973 h 2007826"/>
              <a:gd name="connsiteX3281" fmla="*/ 3450651 w 12192000"/>
              <a:gd name="connsiteY3281" fmla="*/ 531500 h 2007826"/>
              <a:gd name="connsiteX3282" fmla="*/ 3458270 w 12192000"/>
              <a:gd name="connsiteY3282" fmla="*/ 526451 h 2007826"/>
              <a:gd name="connsiteX3283" fmla="*/ 3451978 w 12192000"/>
              <a:gd name="connsiteY3283" fmla="*/ 518544 h 2007826"/>
              <a:gd name="connsiteX3284" fmla="*/ 3465988 w 12192000"/>
              <a:gd name="connsiteY3284" fmla="*/ 521116 h 2007826"/>
              <a:gd name="connsiteX3285" fmla="*/ 3461839 w 12192000"/>
              <a:gd name="connsiteY3285" fmla="*/ 527594 h 2007826"/>
              <a:gd name="connsiteX3286" fmla="*/ 3465891 w 12192000"/>
              <a:gd name="connsiteY3286" fmla="*/ 527165 h 2007826"/>
              <a:gd name="connsiteX3287" fmla="*/ 3492537 w 12192000"/>
              <a:gd name="connsiteY3287" fmla="*/ 521116 h 2007826"/>
              <a:gd name="connsiteX3288" fmla="*/ 3509840 w 12192000"/>
              <a:gd name="connsiteY3288" fmla="*/ 516020 h 2007826"/>
              <a:gd name="connsiteX3289" fmla="*/ 3503834 w 12192000"/>
              <a:gd name="connsiteY3289" fmla="*/ 505017 h 2007826"/>
              <a:gd name="connsiteX3290" fmla="*/ 3497208 w 12192000"/>
              <a:gd name="connsiteY3290" fmla="*/ 509209 h 2007826"/>
              <a:gd name="connsiteX3291" fmla="*/ 8542211 w 12192000"/>
              <a:gd name="connsiteY3291" fmla="*/ 503732 h 2007826"/>
              <a:gd name="connsiteX3292" fmla="*/ 8549687 w 12192000"/>
              <a:gd name="connsiteY3292" fmla="*/ 521878 h 2007826"/>
              <a:gd name="connsiteX3293" fmla="*/ 8547735 w 12192000"/>
              <a:gd name="connsiteY3293" fmla="*/ 506542 h 2007826"/>
              <a:gd name="connsiteX3294" fmla="*/ 8554117 w 12192000"/>
              <a:gd name="connsiteY3294" fmla="*/ 523545 h 2007826"/>
              <a:gd name="connsiteX3295" fmla="*/ 8571405 w 12192000"/>
              <a:gd name="connsiteY3295" fmla="*/ 511543 h 2007826"/>
              <a:gd name="connsiteX3296" fmla="*/ 8567642 w 12192000"/>
              <a:gd name="connsiteY3296" fmla="*/ 524784 h 2007826"/>
              <a:gd name="connsiteX3297" fmla="*/ 8578548 w 12192000"/>
              <a:gd name="connsiteY3297" fmla="*/ 504065 h 2007826"/>
              <a:gd name="connsiteX3298" fmla="*/ 8542211 w 12192000"/>
              <a:gd name="connsiteY3298" fmla="*/ 503732 h 2007826"/>
              <a:gd name="connsiteX3299" fmla="*/ 10495550 w 12192000"/>
              <a:gd name="connsiteY3299" fmla="*/ 503683 h 2007826"/>
              <a:gd name="connsiteX3300" fmla="*/ 10524173 w 12192000"/>
              <a:gd name="connsiteY3300" fmla="*/ 513447 h 2007826"/>
              <a:gd name="connsiteX3301" fmla="*/ 10528363 w 12192000"/>
              <a:gd name="connsiteY3301" fmla="*/ 507589 h 2007826"/>
              <a:gd name="connsiteX3302" fmla="*/ 10533793 w 12192000"/>
              <a:gd name="connsiteY3302" fmla="*/ 523830 h 2007826"/>
              <a:gd name="connsiteX3303" fmla="*/ 10526888 w 12192000"/>
              <a:gd name="connsiteY3303" fmla="*/ 525640 h 2007826"/>
              <a:gd name="connsiteX3304" fmla="*/ 10513885 w 12192000"/>
              <a:gd name="connsiteY3304" fmla="*/ 520353 h 2007826"/>
              <a:gd name="connsiteX3305" fmla="*/ 10497455 w 12192000"/>
              <a:gd name="connsiteY3305" fmla="*/ 516924 h 2007826"/>
              <a:gd name="connsiteX3306" fmla="*/ 10503932 w 12192000"/>
              <a:gd name="connsiteY3306" fmla="*/ 510875 h 2007826"/>
              <a:gd name="connsiteX3307" fmla="*/ 10495550 w 12192000"/>
              <a:gd name="connsiteY3307" fmla="*/ 503683 h 2007826"/>
              <a:gd name="connsiteX3308" fmla="*/ 1992082 w 12192000"/>
              <a:gd name="connsiteY3308" fmla="*/ 503445 h 2007826"/>
              <a:gd name="connsiteX3309" fmla="*/ 1978792 w 12192000"/>
              <a:gd name="connsiteY3309" fmla="*/ 515448 h 2007826"/>
              <a:gd name="connsiteX3310" fmla="*/ 1945408 w 12192000"/>
              <a:gd name="connsiteY3310" fmla="*/ 521163 h 2007826"/>
              <a:gd name="connsiteX3311" fmla="*/ 1931644 w 12192000"/>
              <a:gd name="connsiteY3311" fmla="*/ 525593 h 2007826"/>
              <a:gd name="connsiteX3312" fmla="*/ 1916785 w 12192000"/>
              <a:gd name="connsiteY3312" fmla="*/ 530213 h 2007826"/>
              <a:gd name="connsiteX3313" fmla="*/ 1912356 w 12192000"/>
              <a:gd name="connsiteY3313" fmla="*/ 527641 h 2007826"/>
              <a:gd name="connsiteX3314" fmla="*/ 1889782 w 12192000"/>
              <a:gd name="connsiteY3314" fmla="*/ 537548 h 2007826"/>
              <a:gd name="connsiteX3315" fmla="*/ 1891067 w 12192000"/>
              <a:gd name="connsiteY3315" fmla="*/ 528546 h 2007826"/>
              <a:gd name="connsiteX3316" fmla="*/ 1907355 w 12192000"/>
              <a:gd name="connsiteY3316" fmla="*/ 525021 h 2007826"/>
              <a:gd name="connsiteX3317" fmla="*/ 1927262 w 12192000"/>
              <a:gd name="connsiteY3317" fmla="*/ 523164 h 2007826"/>
              <a:gd name="connsiteX3318" fmla="*/ 1940932 w 12192000"/>
              <a:gd name="connsiteY3318" fmla="*/ 515972 h 2007826"/>
              <a:gd name="connsiteX3319" fmla="*/ 1959219 w 12192000"/>
              <a:gd name="connsiteY3319" fmla="*/ 511590 h 2007826"/>
              <a:gd name="connsiteX3320" fmla="*/ 1992082 w 12192000"/>
              <a:gd name="connsiteY3320" fmla="*/ 503445 h 2007826"/>
              <a:gd name="connsiteX3321" fmla="*/ 3384002 w 12192000"/>
              <a:gd name="connsiteY3321" fmla="*/ 503245 h 2007826"/>
              <a:gd name="connsiteX3322" fmla="*/ 3377958 w 12192000"/>
              <a:gd name="connsiteY3322" fmla="*/ 504303 h 2007826"/>
              <a:gd name="connsiteX3323" fmla="*/ 3384002 w 12192000"/>
              <a:gd name="connsiteY3323" fmla="*/ 503245 h 2007826"/>
              <a:gd name="connsiteX3324" fmla="*/ 3529806 w 12192000"/>
              <a:gd name="connsiteY3324" fmla="*/ 500969 h 2007826"/>
              <a:gd name="connsiteX3325" fmla="*/ 3529806 w 12192000"/>
              <a:gd name="connsiteY3325" fmla="*/ 500969 h 2007826"/>
              <a:gd name="connsiteX3326" fmla="*/ 2896179 w 12192000"/>
              <a:gd name="connsiteY3326" fmla="*/ 499778 h 2007826"/>
              <a:gd name="connsiteX3327" fmla="*/ 2896179 w 12192000"/>
              <a:gd name="connsiteY3327" fmla="*/ 499778 h 2007826"/>
              <a:gd name="connsiteX3328" fmla="*/ 9701402 w 12192000"/>
              <a:gd name="connsiteY3328" fmla="*/ 498778 h 2007826"/>
              <a:gd name="connsiteX3329" fmla="*/ 9724786 w 12192000"/>
              <a:gd name="connsiteY3329" fmla="*/ 504541 h 2007826"/>
              <a:gd name="connsiteX3330" fmla="*/ 9713023 w 12192000"/>
              <a:gd name="connsiteY3330" fmla="*/ 519830 h 2007826"/>
              <a:gd name="connsiteX3331" fmla="*/ 9709355 w 12192000"/>
              <a:gd name="connsiteY3331" fmla="*/ 508637 h 2007826"/>
              <a:gd name="connsiteX3332" fmla="*/ 9698735 w 12192000"/>
              <a:gd name="connsiteY3332" fmla="*/ 517925 h 2007826"/>
              <a:gd name="connsiteX3333" fmla="*/ 9701402 w 12192000"/>
              <a:gd name="connsiteY3333" fmla="*/ 498778 h 2007826"/>
              <a:gd name="connsiteX3334" fmla="*/ 1449916 w 12192000"/>
              <a:gd name="connsiteY3334" fmla="*/ 498421 h 2007826"/>
              <a:gd name="connsiteX3335" fmla="*/ 1443922 w 12192000"/>
              <a:gd name="connsiteY3335" fmla="*/ 499445 h 2007826"/>
              <a:gd name="connsiteX3336" fmla="*/ 1449916 w 12192000"/>
              <a:gd name="connsiteY3336" fmla="*/ 498421 h 2007826"/>
              <a:gd name="connsiteX3337" fmla="*/ 2879741 w 12192000"/>
              <a:gd name="connsiteY3337" fmla="*/ 494110 h 2007826"/>
              <a:gd name="connsiteX3338" fmla="*/ 2883596 w 12192000"/>
              <a:gd name="connsiteY3338" fmla="*/ 500873 h 2007826"/>
              <a:gd name="connsiteX3339" fmla="*/ 2892031 w 12192000"/>
              <a:gd name="connsiteY3339" fmla="*/ 494872 h 2007826"/>
              <a:gd name="connsiteX3340" fmla="*/ 2882977 w 12192000"/>
              <a:gd name="connsiteY3340" fmla="*/ 510209 h 2007826"/>
              <a:gd name="connsiteX3341" fmla="*/ 2880647 w 12192000"/>
              <a:gd name="connsiteY3341" fmla="*/ 502779 h 2007826"/>
              <a:gd name="connsiteX3342" fmla="*/ 2867314 w 12192000"/>
              <a:gd name="connsiteY3342" fmla="*/ 514591 h 2007826"/>
              <a:gd name="connsiteX3343" fmla="*/ 2868409 w 12192000"/>
              <a:gd name="connsiteY3343" fmla="*/ 506779 h 2007826"/>
              <a:gd name="connsiteX3344" fmla="*/ 2849886 w 12192000"/>
              <a:gd name="connsiteY3344" fmla="*/ 513924 h 2007826"/>
              <a:gd name="connsiteX3345" fmla="*/ 2843409 w 12192000"/>
              <a:gd name="connsiteY3345" fmla="*/ 519116 h 2007826"/>
              <a:gd name="connsiteX3346" fmla="*/ 2843265 w 12192000"/>
              <a:gd name="connsiteY3346" fmla="*/ 507684 h 2007826"/>
              <a:gd name="connsiteX3347" fmla="*/ 2852600 w 12192000"/>
              <a:gd name="connsiteY3347" fmla="*/ 511066 h 2007826"/>
              <a:gd name="connsiteX3348" fmla="*/ 2853028 w 12192000"/>
              <a:gd name="connsiteY3348" fmla="*/ 497968 h 2007826"/>
              <a:gd name="connsiteX3349" fmla="*/ 2859407 w 12192000"/>
              <a:gd name="connsiteY3349" fmla="*/ 504303 h 2007826"/>
              <a:gd name="connsiteX3350" fmla="*/ 2868789 w 12192000"/>
              <a:gd name="connsiteY3350" fmla="*/ 495396 h 2007826"/>
              <a:gd name="connsiteX3351" fmla="*/ 2874505 w 12192000"/>
              <a:gd name="connsiteY3351" fmla="*/ 501350 h 2007826"/>
              <a:gd name="connsiteX3352" fmla="*/ 2879741 w 12192000"/>
              <a:gd name="connsiteY3352" fmla="*/ 494110 h 2007826"/>
              <a:gd name="connsiteX3353" fmla="*/ 10349578 w 12192000"/>
              <a:gd name="connsiteY3353" fmla="*/ 493967 h 2007826"/>
              <a:gd name="connsiteX3354" fmla="*/ 10349578 w 12192000"/>
              <a:gd name="connsiteY3354" fmla="*/ 493967 h 2007826"/>
              <a:gd name="connsiteX3355" fmla="*/ 2044519 w 12192000"/>
              <a:gd name="connsiteY3355" fmla="*/ 493777 h 2007826"/>
              <a:gd name="connsiteX3356" fmla="*/ 2038610 w 12192000"/>
              <a:gd name="connsiteY3356" fmla="*/ 503065 h 2007826"/>
              <a:gd name="connsiteX3357" fmla="*/ 1993938 w 12192000"/>
              <a:gd name="connsiteY3357" fmla="*/ 513305 h 2007826"/>
              <a:gd name="connsiteX3358" fmla="*/ 2001130 w 12192000"/>
              <a:gd name="connsiteY3358" fmla="*/ 498397 h 2007826"/>
              <a:gd name="connsiteX3359" fmla="*/ 2007417 w 12192000"/>
              <a:gd name="connsiteY3359" fmla="*/ 503493 h 2007826"/>
              <a:gd name="connsiteX3360" fmla="*/ 2026042 w 12192000"/>
              <a:gd name="connsiteY3360" fmla="*/ 495682 h 2007826"/>
              <a:gd name="connsiteX3361" fmla="*/ 2044519 w 12192000"/>
              <a:gd name="connsiteY3361" fmla="*/ 493777 h 2007826"/>
              <a:gd name="connsiteX3362" fmla="*/ 10446782 w 12192000"/>
              <a:gd name="connsiteY3362" fmla="*/ 493586 h 2007826"/>
              <a:gd name="connsiteX3363" fmla="*/ 10473166 w 12192000"/>
              <a:gd name="connsiteY3363" fmla="*/ 510637 h 2007826"/>
              <a:gd name="connsiteX3364" fmla="*/ 10472451 w 12192000"/>
              <a:gd name="connsiteY3364" fmla="*/ 498635 h 2007826"/>
              <a:gd name="connsiteX3365" fmla="*/ 10491978 w 12192000"/>
              <a:gd name="connsiteY3365" fmla="*/ 505017 h 2007826"/>
              <a:gd name="connsiteX3366" fmla="*/ 10491263 w 12192000"/>
              <a:gd name="connsiteY3366" fmla="*/ 518734 h 2007826"/>
              <a:gd name="connsiteX3367" fmla="*/ 10486073 w 12192000"/>
              <a:gd name="connsiteY3367" fmla="*/ 509590 h 2007826"/>
              <a:gd name="connsiteX3368" fmla="*/ 10468689 w 12192000"/>
              <a:gd name="connsiteY3368" fmla="*/ 513590 h 2007826"/>
              <a:gd name="connsiteX3369" fmla="*/ 10468213 w 12192000"/>
              <a:gd name="connsiteY3369" fmla="*/ 527736 h 2007826"/>
              <a:gd name="connsiteX3370" fmla="*/ 10479643 w 12192000"/>
              <a:gd name="connsiteY3370" fmla="*/ 513543 h 2007826"/>
              <a:gd name="connsiteX3371" fmla="*/ 10484930 w 12192000"/>
              <a:gd name="connsiteY3371" fmla="*/ 532214 h 2007826"/>
              <a:gd name="connsiteX3372" fmla="*/ 10497454 w 12192000"/>
              <a:gd name="connsiteY3372" fmla="*/ 516924 h 2007826"/>
              <a:gd name="connsiteX3373" fmla="*/ 10493644 w 12192000"/>
              <a:gd name="connsiteY3373" fmla="*/ 530642 h 2007826"/>
              <a:gd name="connsiteX3374" fmla="*/ 10507884 w 12192000"/>
              <a:gd name="connsiteY3374" fmla="*/ 521783 h 2007826"/>
              <a:gd name="connsiteX3375" fmla="*/ 10506027 w 12192000"/>
              <a:gd name="connsiteY3375" fmla="*/ 537739 h 2007826"/>
              <a:gd name="connsiteX3376" fmla="*/ 10520458 w 12192000"/>
              <a:gd name="connsiteY3376" fmla="*/ 526974 h 2007826"/>
              <a:gd name="connsiteX3377" fmla="*/ 10522219 w 12192000"/>
              <a:gd name="connsiteY3377" fmla="*/ 536596 h 2007826"/>
              <a:gd name="connsiteX3378" fmla="*/ 10534793 w 12192000"/>
              <a:gd name="connsiteY3378" fmla="*/ 525022 h 2007826"/>
              <a:gd name="connsiteX3379" fmla="*/ 10535364 w 12192000"/>
              <a:gd name="connsiteY3379" fmla="*/ 541740 h 2007826"/>
              <a:gd name="connsiteX3380" fmla="*/ 10549556 w 12192000"/>
              <a:gd name="connsiteY3380" fmla="*/ 530023 h 2007826"/>
              <a:gd name="connsiteX3381" fmla="*/ 10545413 w 12192000"/>
              <a:gd name="connsiteY3381" fmla="*/ 541168 h 2007826"/>
              <a:gd name="connsiteX3382" fmla="*/ 10551462 w 12192000"/>
              <a:gd name="connsiteY3382" fmla="*/ 546455 h 2007826"/>
              <a:gd name="connsiteX3383" fmla="*/ 10568035 w 12192000"/>
              <a:gd name="connsiteY3383" fmla="*/ 541882 h 2007826"/>
              <a:gd name="connsiteX3384" fmla="*/ 10564177 w 12192000"/>
              <a:gd name="connsiteY3384" fmla="*/ 526260 h 2007826"/>
              <a:gd name="connsiteX3385" fmla="*/ 10547461 w 12192000"/>
              <a:gd name="connsiteY3385" fmla="*/ 520163 h 2007826"/>
              <a:gd name="connsiteX3386" fmla="*/ 10540937 w 12192000"/>
              <a:gd name="connsiteY3386" fmla="*/ 527975 h 2007826"/>
              <a:gd name="connsiteX3387" fmla="*/ 10537460 w 12192000"/>
              <a:gd name="connsiteY3387" fmla="*/ 519163 h 2007826"/>
              <a:gd name="connsiteX3388" fmla="*/ 10535745 w 12192000"/>
              <a:gd name="connsiteY3388" fmla="*/ 516639 h 2007826"/>
              <a:gd name="connsiteX3389" fmla="*/ 10546365 w 12192000"/>
              <a:gd name="connsiteY3389" fmla="*/ 519449 h 2007826"/>
              <a:gd name="connsiteX3390" fmla="*/ 10552271 w 12192000"/>
              <a:gd name="connsiteY3390" fmla="*/ 514781 h 2007826"/>
              <a:gd name="connsiteX3391" fmla="*/ 10560558 w 12192000"/>
              <a:gd name="connsiteY3391" fmla="*/ 522688 h 2007826"/>
              <a:gd name="connsiteX3392" fmla="*/ 10567606 w 12192000"/>
              <a:gd name="connsiteY3392" fmla="*/ 518068 h 2007826"/>
              <a:gd name="connsiteX3393" fmla="*/ 10591086 w 12192000"/>
              <a:gd name="connsiteY3393" fmla="*/ 530690 h 2007826"/>
              <a:gd name="connsiteX3394" fmla="*/ 10594895 w 12192000"/>
              <a:gd name="connsiteY3394" fmla="*/ 521259 h 2007826"/>
              <a:gd name="connsiteX3395" fmla="*/ 10597467 w 12192000"/>
              <a:gd name="connsiteY3395" fmla="*/ 528117 h 2007826"/>
              <a:gd name="connsiteX3396" fmla="*/ 10613326 w 12192000"/>
              <a:gd name="connsiteY3396" fmla="*/ 531975 h 2007826"/>
              <a:gd name="connsiteX3397" fmla="*/ 10619613 w 12192000"/>
              <a:gd name="connsiteY3397" fmla="*/ 528070 h 2007826"/>
              <a:gd name="connsiteX3398" fmla="*/ 10626423 w 12192000"/>
              <a:gd name="connsiteY3398" fmla="*/ 542645 h 2007826"/>
              <a:gd name="connsiteX3399" fmla="*/ 10612707 w 12192000"/>
              <a:gd name="connsiteY3399" fmla="*/ 536881 h 2007826"/>
              <a:gd name="connsiteX3400" fmla="*/ 10606183 w 12192000"/>
              <a:gd name="connsiteY3400" fmla="*/ 543264 h 2007826"/>
              <a:gd name="connsiteX3401" fmla="*/ 10606183 w 12192000"/>
              <a:gd name="connsiteY3401" fmla="*/ 532261 h 2007826"/>
              <a:gd name="connsiteX3402" fmla="*/ 10578703 w 12192000"/>
              <a:gd name="connsiteY3402" fmla="*/ 533500 h 2007826"/>
              <a:gd name="connsiteX3403" fmla="*/ 10573084 w 12192000"/>
              <a:gd name="connsiteY3403" fmla="*/ 525736 h 2007826"/>
              <a:gd name="connsiteX3404" fmla="*/ 10573274 w 12192000"/>
              <a:gd name="connsiteY3404" fmla="*/ 552218 h 2007826"/>
              <a:gd name="connsiteX3405" fmla="*/ 10586276 w 12192000"/>
              <a:gd name="connsiteY3405" fmla="*/ 538691 h 2007826"/>
              <a:gd name="connsiteX3406" fmla="*/ 10587371 w 12192000"/>
              <a:gd name="connsiteY3406" fmla="*/ 554504 h 2007826"/>
              <a:gd name="connsiteX3407" fmla="*/ 10596991 w 12192000"/>
              <a:gd name="connsiteY3407" fmla="*/ 542025 h 2007826"/>
              <a:gd name="connsiteX3408" fmla="*/ 10603706 w 12192000"/>
              <a:gd name="connsiteY3408" fmla="*/ 551599 h 2007826"/>
              <a:gd name="connsiteX3409" fmla="*/ 10617565 w 12192000"/>
              <a:gd name="connsiteY3409" fmla="*/ 549456 h 2007826"/>
              <a:gd name="connsiteX3410" fmla="*/ 10610421 w 12192000"/>
              <a:gd name="connsiteY3410" fmla="*/ 559553 h 2007826"/>
              <a:gd name="connsiteX3411" fmla="*/ 10629900 w 12192000"/>
              <a:gd name="connsiteY3411" fmla="*/ 547931 h 2007826"/>
              <a:gd name="connsiteX3412" fmla="*/ 10626757 w 12192000"/>
              <a:gd name="connsiteY3412" fmla="*/ 560934 h 2007826"/>
              <a:gd name="connsiteX3413" fmla="*/ 10638806 w 12192000"/>
              <a:gd name="connsiteY3413" fmla="*/ 550075 h 2007826"/>
              <a:gd name="connsiteX3414" fmla="*/ 10641140 w 12192000"/>
              <a:gd name="connsiteY3414" fmla="*/ 566983 h 2007826"/>
              <a:gd name="connsiteX3415" fmla="*/ 10653426 w 12192000"/>
              <a:gd name="connsiteY3415" fmla="*/ 554742 h 2007826"/>
              <a:gd name="connsiteX3416" fmla="*/ 10654855 w 12192000"/>
              <a:gd name="connsiteY3416" fmla="*/ 570698 h 2007826"/>
              <a:gd name="connsiteX3417" fmla="*/ 10667143 w 12192000"/>
              <a:gd name="connsiteY3417" fmla="*/ 558743 h 2007826"/>
              <a:gd name="connsiteX3418" fmla="*/ 10669857 w 12192000"/>
              <a:gd name="connsiteY3418" fmla="*/ 580796 h 2007826"/>
              <a:gd name="connsiteX3419" fmla="*/ 10641711 w 12192000"/>
              <a:gd name="connsiteY3419" fmla="*/ 570794 h 2007826"/>
              <a:gd name="connsiteX3420" fmla="*/ 10637091 w 12192000"/>
              <a:gd name="connsiteY3420" fmla="*/ 574175 h 2007826"/>
              <a:gd name="connsiteX3421" fmla="*/ 10617994 w 12192000"/>
              <a:gd name="connsiteY3421" fmla="*/ 566412 h 2007826"/>
              <a:gd name="connsiteX3422" fmla="*/ 10606469 w 12192000"/>
              <a:gd name="connsiteY3422" fmla="*/ 565411 h 2007826"/>
              <a:gd name="connsiteX3423" fmla="*/ 10605469 w 12192000"/>
              <a:gd name="connsiteY3423" fmla="*/ 553695 h 2007826"/>
              <a:gd name="connsiteX3424" fmla="*/ 10599801 w 12192000"/>
              <a:gd name="connsiteY3424" fmla="*/ 563459 h 2007826"/>
              <a:gd name="connsiteX3425" fmla="*/ 10575513 w 12192000"/>
              <a:gd name="connsiteY3425" fmla="*/ 557553 h 2007826"/>
              <a:gd name="connsiteX3426" fmla="*/ 10561273 w 12192000"/>
              <a:gd name="connsiteY3426" fmla="*/ 553933 h 2007826"/>
              <a:gd name="connsiteX3427" fmla="*/ 10554224 w 12192000"/>
              <a:gd name="connsiteY3427" fmla="*/ 556648 h 2007826"/>
              <a:gd name="connsiteX3428" fmla="*/ 10552938 w 12192000"/>
              <a:gd name="connsiteY3428" fmla="*/ 551170 h 2007826"/>
              <a:gd name="connsiteX3429" fmla="*/ 10535936 w 12192000"/>
              <a:gd name="connsiteY3429" fmla="*/ 547074 h 2007826"/>
              <a:gd name="connsiteX3430" fmla="*/ 10533555 w 12192000"/>
              <a:gd name="connsiteY3430" fmla="*/ 550456 h 2007826"/>
              <a:gd name="connsiteX3431" fmla="*/ 10500740 w 12192000"/>
              <a:gd name="connsiteY3431" fmla="*/ 540787 h 2007826"/>
              <a:gd name="connsiteX3432" fmla="*/ 10502551 w 12192000"/>
              <a:gd name="connsiteY3432" fmla="*/ 529594 h 2007826"/>
              <a:gd name="connsiteX3433" fmla="*/ 10490215 w 12192000"/>
              <a:gd name="connsiteY3433" fmla="*/ 541882 h 2007826"/>
              <a:gd name="connsiteX3434" fmla="*/ 10448639 w 12192000"/>
              <a:gd name="connsiteY3434" fmla="*/ 531166 h 2007826"/>
              <a:gd name="connsiteX3435" fmla="*/ 10445782 w 12192000"/>
              <a:gd name="connsiteY3435" fmla="*/ 513352 h 2007826"/>
              <a:gd name="connsiteX3436" fmla="*/ 10453306 w 12192000"/>
              <a:gd name="connsiteY3436" fmla="*/ 513162 h 2007826"/>
              <a:gd name="connsiteX3437" fmla="*/ 10454449 w 12192000"/>
              <a:gd name="connsiteY3437" fmla="*/ 526260 h 2007826"/>
              <a:gd name="connsiteX3438" fmla="*/ 10457784 w 12192000"/>
              <a:gd name="connsiteY3438" fmla="*/ 502445 h 2007826"/>
              <a:gd name="connsiteX3439" fmla="*/ 10445353 w 12192000"/>
              <a:gd name="connsiteY3439" fmla="*/ 502588 h 2007826"/>
              <a:gd name="connsiteX3440" fmla="*/ 10446782 w 12192000"/>
              <a:gd name="connsiteY3440" fmla="*/ 493586 h 2007826"/>
              <a:gd name="connsiteX3441" fmla="*/ 2905039 w 12192000"/>
              <a:gd name="connsiteY3441" fmla="*/ 492062 h 2007826"/>
              <a:gd name="connsiteX3442" fmla="*/ 2931897 w 12192000"/>
              <a:gd name="connsiteY3442" fmla="*/ 496730 h 2007826"/>
              <a:gd name="connsiteX3443" fmla="*/ 2916990 w 12192000"/>
              <a:gd name="connsiteY3443" fmla="*/ 500683 h 2007826"/>
              <a:gd name="connsiteX3444" fmla="*/ 2905039 w 12192000"/>
              <a:gd name="connsiteY3444" fmla="*/ 492062 h 2007826"/>
              <a:gd name="connsiteX3445" fmla="*/ 10398346 w 12192000"/>
              <a:gd name="connsiteY3445" fmla="*/ 488537 h 2007826"/>
              <a:gd name="connsiteX3446" fmla="*/ 10404729 w 12192000"/>
              <a:gd name="connsiteY3446" fmla="*/ 504302 h 2007826"/>
              <a:gd name="connsiteX3447" fmla="*/ 10407730 w 12192000"/>
              <a:gd name="connsiteY3447" fmla="*/ 491109 h 2007826"/>
              <a:gd name="connsiteX3448" fmla="*/ 10417350 w 12192000"/>
              <a:gd name="connsiteY3448" fmla="*/ 519925 h 2007826"/>
              <a:gd name="connsiteX3449" fmla="*/ 10420588 w 12192000"/>
              <a:gd name="connsiteY3449" fmla="*/ 489156 h 2007826"/>
              <a:gd name="connsiteX3450" fmla="*/ 10424303 w 12192000"/>
              <a:gd name="connsiteY3450" fmla="*/ 489347 h 2007826"/>
              <a:gd name="connsiteX3451" fmla="*/ 10431447 w 12192000"/>
              <a:gd name="connsiteY3451" fmla="*/ 514495 h 2007826"/>
              <a:gd name="connsiteX3452" fmla="*/ 10437780 w 12192000"/>
              <a:gd name="connsiteY3452" fmla="*/ 504588 h 2007826"/>
              <a:gd name="connsiteX3453" fmla="*/ 10445210 w 12192000"/>
              <a:gd name="connsiteY3453" fmla="*/ 511256 h 2007826"/>
              <a:gd name="connsiteX3454" fmla="*/ 10447068 w 12192000"/>
              <a:gd name="connsiteY3454" fmla="*/ 525593 h 2007826"/>
              <a:gd name="connsiteX3455" fmla="*/ 10435019 w 12192000"/>
              <a:gd name="connsiteY3455" fmla="*/ 528403 h 2007826"/>
              <a:gd name="connsiteX3456" fmla="*/ 10434399 w 12192000"/>
              <a:gd name="connsiteY3456" fmla="*/ 518067 h 2007826"/>
              <a:gd name="connsiteX3457" fmla="*/ 10429970 w 12192000"/>
              <a:gd name="connsiteY3457" fmla="*/ 517877 h 2007826"/>
              <a:gd name="connsiteX3458" fmla="*/ 10429732 w 12192000"/>
              <a:gd name="connsiteY3458" fmla="*/ 528070 h 2007826"/>
              <a:gd name="connsiteX3459" fmla="*/ 10404062 w 12192000"/>
              <a:gd name="connsiteY3459" fmla="*/ 519020 h 2007826"/>
              <a:gd name="connsiteX3460" fmla="*/ 10396299 w 12192000"/>
              <a:gd name="connsiteY3460" fmla="*/ 523021 h 2007826"/>
              <a:gd name="connsiteX3461" fmla="*/ 10398346 w 12192000"/>
              <a:gd name="connsiteY3461" fmla="*/ 488537 h 2007826"/>
              <a:gd name="connsiteX3462" fmla="*/ 8401764 w 12192000"/>
              <a:gd name="connsiteY3462" fmla="*/ 485299 h 2007826"/>
              <a:gd name="connsiteX3463" fmla="*/ 8401812 w 12192000"/>
              <a:gd name="connsiteY3463" fmla="*/ 502779 h 2007826"/>
              <a:gd name="connsiteX3464" fmla="*/ 8401764 w 12192000"/>
              <a:gd name="connsiteY3464" fmla="*/ 485299 h 2007826"/>
              <a:gd name="connsiteX3465" fmla="*/ 3651798 w 12192000"/>
              <a:gd name="connsiteY3465" fmla="*/ 485013 h 2007826"/>
              <a:gd name="connsiteX3466" fmla="*/ 3632192 w 12192000"/>
              <a:gd name="connsiteY3466" fmla="*/ 486537 h 2007826"/>
              <a:gd name="connsiteX3467" fmla="*/ 3608541 w 12192000"/>
              <a:gd name="connsiteY3467" fmla="*/ 486251 h 2007826"/>
              <a:gd name="connsiteX3468" fmla="*/ 3590028 w 12192000"/>
              <a:gd name="connsiteY3468" fmla="*/ 491110 h 2007826"/>
              <a:gd name="connsiteX3469" fmla="*/ 3551105 w 12192000"/>
              <a:gd name="connsiteY3469" fmla="*/ 505399 h 2007826"/>
              <a:gd name="connsiteX3470" fmla="*/ 3560004 w 12192000"/>
              <a:gd name="connsiteY3470" fmla="*/ 513448 h 2007826"/>
              <a:gd name="connsiteX3471" fmla="*/ 3564335 w 12192000"/>
              <a:gd name="connsiteY3471" fmla="*/ 509209 h 2007826"/>
              <a:gd name="connsiteX3472" fmla="*/ 3584700 w 12192000"/>
              <a:gd name="connsiteY3472" fmla="*/ 500064 h 2007826"/>
              <a:gd name="connsiteX3473" fmla="*/ 3581606 w 12192000"/>
              <a:gd name="connsiteY3473" fmla="*/ 508494 h 2007826"/>
              <a:gd name="connsiteX3474" fmla="*/ 3587173 w 12192000"/>
              <a:gd name="connsiteY3474" fmla="*/ 508494 h 2007826"/>
              <a:gd name="connsiteX3475" fmla="*/ 3585224 w 12192000"/>
              <a:gd name="connsiteY3475" fmla="*/ 503208 h 2007826"/>
              <a:gd name="connsiteX3476" fmla="*/ 3609446 w 12192000"/>
              <a:gd name="connsiteY3476" fmla="*/ 500397 h 2007826"/>
              <a:gd name="connsiteX3477" fmla="*/ 3605354 w 12192000"/>
              <a:gd name="connsiteY3477" fmla="*/ 508542 h 2007826"/>
              <a:gd name="connsiteX3478" fmla="*/ 3608590 w 12192000"/>
              <a:gd name="connsiteY3478" fmla="*/ 507923 h 2007826"/>
              <a:gd name="connsiteX3479" fmla="*/ 3622865 w 12192000"/>
              <a:gd name="connsiteY3479" fmla="*/ 501398 h 2007826"/>
              <a:gd name="connsiteX3480" fmla="*/ 3653509 w 12192000"/>
              <a:gd name="connsiteY3480" fmla="*/ 498873 h 2007826"/>
              <a:gd name="connsiteX3481" fmla="*/ 3651798 w 12192000"/>
              <a:gd name="connsiteY3481" fmla="*/ 485013 h 2007826"/>
              <a:gd name="connsiteX3482" fmla="*/ 8415099 w 12192000"/>
              <a:gd name="connsiteY3482" fmla="*/ 484632 h 2007826"/>
              <a:gd name="connsiteX3483" fmla="*/ 8415385 w 12192000"/>
              <a:gd name="connsiteY3483" fmla="*/ 503779 h 2007826"/>
              <a:gd name="connsiteX3484" fmla="*/ 8419814 w 12192000"/>
              <a:gd name="connsiteY3484" fmla="*/ 503732 h 2007826"/>
              <a:gd name="connsiteX3485" fmla="*/ 8420386 w 12192000"/>
              <a:gd name="connsiteY3485" fmla="*/ 494206 h 2007826"/>
              <a:gd name="connsiteX3486" fmla="*/ 8428911 w 12192000"/>
              <a:gd name="connsiteY3486" fmla="*/ 494206 h 2007826"/>
              <a:gd name="connsiteX3487" fmla="*/ 8430530 w 12192000"/>
              <a:gd name="connsiteY3487" fmla="*/ 509304 h 2007826"/>
              <a:gd name="connsiteX3488" fmla="*/ 8435816 w 12192000"/>
              <a:gd name="connsiteY3488" fmla="*/ 496968 h 2007826"/>
              <a:gd name="connsiteX3489" fmla="*/ 8440531 w 12192000"/>
              <a:gd name="connsiteY3489" fmla="*/ 497349 h 2007826"/>
              <a:gd name="connsiteX3490" fmla="*/ 8439198 w 12192000"/>
              <a:gd name="connsiteY3490" fmla="*/ 509733 h 2007826"/>
              <a:gd name="connsiteX3491" fmla="*/ 8453294 w 12192000"/>
              <a:gd name="connsiteY3491" fmla="*/ 497825 h 2007826"/>
              <a:gd name="connsiteX3492" fmla="*/ 8453581 w 12192000"/>
              <a:gd name="connsiteY3492" fmla="*/ 508590 h 2007826"/>
              <a:gd name="connsiteX3493" fmla="*/ 8457057 w 12192000"/>
              <a:gd name="connsiteY3493" fmla="*/ 508399 h 2007826"/>
              <a:gd name="connsiteX3494" fmla="*/ 8469154 w 12192000"/>
              <a:gd name="connsiteY3494" fmla="*/ 497159 h 2007826"/>
              <a:gd name="connsiteX3495" fmla="*/ 8467582 w 12192000"/>
              <a:gd name="connsiteY3495" fmla="*/ 508542 h 2007826"/>
              <a:gd name="connsiteX3496" fmla="*/ 8472631 w 12192000"/>
              <a:gd name="connsiteY3496" fmla="*/ 508542 h 2007826"/>
              <a:gd name="connsiteX3497" fmla="*/ 8471535 w 12192000"/>
              <a:gd name="connsiteY3497" fmla="*/ 497206 h 2007826"/>
              <a:gd name="connsiteX3498" fmla="*/ 8483536 w 12192000"/>
              <a:gd name="connsiteY3498" fmla="*/ 507637 h 2007826"/>
              <a:gd name="connsiteX3499" fmla="*/ 8475631 w 12192000"/>
              <a:gd name="connsiteY3499" fmla="*/ 509495 h 2007826"/>
              <a:gd name="connsiteX3500" fmla="*/ 8485204 w 12192000"/>
              <a:gd name="connsiteY3500" fmla="*/ 516687 h 2007826"/>
              <a:gd name="connsiteX3501" fmla="*/ 8487156 w 12192000"/>
              <a:gd name="connsiteY3501" fmla="*/ 501445 h 2007826"/>
              <a:gd name="connsiteX3502" fmla="*/ 8505349 w 12192000"/>
              <a:gd name="connsiteY3502" fmla="*/ 504541 h 2007826"/>
              <a:gd name="connsiteX3503" fmla="*/ 8506111 w 12192000"/>
              <a:gd name="connsiteY3503" fmla="*/ 513257 h 2007826"/>
              <a:gd name="connsiteX3504" fmla="*/ 8510588 w 12192000"/>
              <a:gd name="connsiteY3504" fmla="*/ 513353 h 2007826"/>
              <a:gd name="connsiteX3505" fmla="*/ 8510492 w 12192000"/>
              <a:gd name="connsiteY3505" fmla="*/ 503636 h 2007826"/>
              <a:gd name="connsiteX3506" fmla="*/ 8522255 w 12192000"/>
              <a:gd name="connsiteY3506" fmla="*/ 508209 h 2007826"/>
              <a:gd name="connsiteX3507" fmla="*/ 8514350 w 12192000"/>
              <a:gd name="connsiteY3507" fmla="*/ 515782 h 2007826"/>
              <a:gd name="connsiteX3508" fmla="*/ 8522446 w 12192000"/>
              <a:gd name="connsiteY3508" fmla="*/ 520449 h 2007826"/>
              <a:gd name="connsiteX3509" fmla="*/ 8528447 w 12192000"/>
              <a:gd name="connsiteY3509" fmla="*/ 504208 h 2007826"/>
              <a:gd name="connsiteX3510" fmla="*/ 8530447 w 12192000"/>
              <a:gd name="connsiteY3510" fmla="*/ 519830 h 2007826"/>
              <a:gd name="connsiteX3511" fmla="*/ 8540496 w 12192000"/>
              <a:gd name="connsiteY3511" fmla="*/ 503970 h 2007826"/>
              <a:gd name="connsiteX3512" fmla="*/ 8462819 w 12192000"/>
              <a:gd name="connsiteY3512" fmla="*/ 493872 h 2007826"/>
              <a:gd name="connsiteX3513" fmla="*/ 8454437 w 12192000"/>
              <a:gd name="connsiteY3513" fmla="*/ 488728 h 2007826"/>
              <a:gd name="connsiteX3514" fmla="*/ 8453009 w 12192000"/>
              <a:gd name="connsiteY3514" fmla="*/ 493634 h 2007826"/>
              <a:gd name="connsiteX3515" fmla="*/ 8415099 w 12192000"/>
              <a:gd name="connsiteY3515" fmla="*/ 484632 h 2007826"/>
              <a:gd name="connsiteX3516" fmla="*/ 10256672 w 12192000"/>
              <a:gd name="connsiteY3516" fmla="*/ 484085 h 2007826"/>
              <a:gd name="connsiteX3517" fmla="*/ 10250424 w 12192000"/>
              <a:gd name="connsiteY3517" fmla="*/ 484775 h 2007826"/>
              <a:gd name="connsiteX3518" fmla="*/ 10256672 w 12192000"/>
              <a:gd name="connsiteY3518" fmla="*/ 484085 h 2007826"/>
              <a:gd name="connsiteX3519" fmla="*/ 8383482 w 12192000"/>
              <a:gd name="connsiteY3519" fmla="*/ 481608 h 2007826"/>
              <a:gd name="connsiteX3520" fmla="*/ 8378476 w 12192000"/>
              <a:gd name="connsiteY3520" fmla="*/ 486871 h 2007826"/>
              <a:gd name="connsiteX3521" fmla="*/ 8395478 w 12192000"/>
              <a:gd name="connsiteY3521" fmla="*/ 497063 h 2007826"/>
              <a:gd name="connsiteX3522" fmla="*/ 8394954 w 12192000"/>
              <a:gd name="connsiteY3522" fmla="*/ 486918 h 2007826"/>
              <a:gd name="connsiteX3523" fmla="*/ 8383482 w 12192000"/>
              <a:gd name="connsiteY3523" fmla="*/ 481608 h 2007826"/>
              <a:gd name="connsiteX3524" fmla="*/ 8887016 w 12192000"/>
              <a:gd name="connsiteY3524" fmla="*/ 481012 h 2007826"/>
              <a:gd name="connsiteX3525" fmla="*/ 8906018 w 12192000"/>
              <a:gd name="connsiteY3525" fmla="*/ 483155 h 2007826"/>
              <a:gd name="connsiteX3526" fmla="*/ 8887016 w 12192000"/>
              <a:gd name="connsiteY3526" fmla="*/ 481012 h 2007826"/>
              <a:gd name="connsiteX3527" fmla="*/ 2095956 w 12192000"/>
              <a:gd name="connsiteY3527" fmla="*/ 479678 h 2007826"/>
              <a:gd name="connsiteX3528" fmla="*/ 2095575 w 12192000"/>
              <a:gd name="connsiteY3528" fmla="*/ 488585 h 2007826"/>
              <a:gd name="connsiteX3529" fmla="*/ 2079336 w 12192000"/>
              <a:gd name="connsiteY3529" fmla="*/ 492443 h 2007826"/>
              <a:gd name="connsiteX3530" fmla="*/ 2060571 w 12192000"/>
              <a:gd name="connsiteY3530" fmla="*/ 495062 h 2007826"/>
              <a:gd name="connsiteX3531" fmla="*/ 2075953 w 12192000"/>
              <a:gd name="connsiteY3531" fmla="*/ 491252 h 2007826"/>
              <a:gd name="connsiteX3532" fmla="*/ 2077144 w 12192000"/>
              <a:gd name="connsiteY3532" fmla="*/ 485870 h 2007826"/>
              <a:gd name="connsiteX3533" fmla="*/ 2095956 w 12192000"/>
              <a:gd name="connsiteY3533" fmla="*/ 479678 h 2007826"/>
              <a:gd name="connsiteX3534" fmla="*/ 8366951 w 12192000"/>
              <a:gd name="connsiteY3534" fmla="*/ 479583 h 2007826"/>
              <a:gd name="connsiteX3535" fmla="*/ 8364046 w 12192000"/>
              <a:gd name="connsiteY3535" fmla="*/ 498492 h 2007826"/>
              <a:gd name="connsiteX3536" fmla="*/ 8366951 w 12192000"/>
              <a:gd name="connsiteY3536" fmla="*/ 479583 h 2007826"/>
              <a:gd name="connsiteX3537" fmla="*/ 2984572 w 12192000"/>
              <a:gd name="connsiteY3537" fmla="*/ 477630 h 2007826"/>
              <a:gd name="connsiteX3538" fmla="*/ 2992099 w 12192000"/>
              <a:gd name="connsiteY3538" fmla="*/ 488251 h 2007826"/>
              <a:gd name="connsiteX3539" fmla="*/ 2963952 w 12192000"/>
              <a:gd name="connsiteY3539" fmla="*/ 493634 h 2007826"/>
              <a:gd name="connsiteX3540" fmla="*/ 2947615 w 12192000"/>
              <a:gd name="connsiteY3540" fmla="*/ 498873 h 2007826"/>
              <a:gd name="connsiteX3541" fmla="*/ 2949377 w 12192000"/>
              <a:gd name="connsiteY3541" fmla="*/ 490585 h 2007826"/>
              <a:gd name="connsiteX3542" fmla="*/ 2984572 w 12192000"/>
              <a:gd name="connsiteY3542" fmla="*/ 477630 h 2007826"/>
              <a:gd name="connsiteX3543" fmla="*/ 10326956 w 12192000"/>
              <a:gd name="connsiteY3543" fmla="*/ 477249 h 2007826"/>
              <a:gd name="connsiteX3544" fmla="*/ 10330100 w 12192000"/>
              <a:gd name="connsiteY3544" fmla="*/ 487395 h 2007826"/>
              <a:gd name="connsiteX3545" fmla="*/ 10326956 w 12192000"/>
              <a:gd name="connsiteY3545" fmla="*/ 477249 h 2007826"/>
              <a:gd name="connsiteX3546" fmla="*/ 2231318 w 12192000"/>
              <a:gd name="connsiteY3546" fmla="*/ 475285 h 2007826"/>
              <a:gd name="connsiteX3547" fmla="*/ 2217781 w 12192000"/>
              <a:gd name="connsiteY3547" fmla="*/ 477916 h 2007826"/>
              <a:gd name="connsiteX3548" fmla="*/ 2197972 w 12192000"/>
              <a:gd name="connsiteY3548" fmla="*/ 480917 h 2007826"/>
              <a:gd name="connsiteX3549" fmla="*/ 2179210 w 12192000"/>
              <a:gd name="connsiteY3549" fmla="*/ 495111 h 2007826"/>
              <a:gd name="connsiteX3550" fmla="*/ 2214057 w 12192000"/>
              <a:gd name="connsiteY3550" fmla="*/ 487823 h 2007826"/>
              <a:gd name="connsiteX3551" fmla="*/ 2215588 w 12192000"/>
              <a:gd name="connsiteY3551" fmla="*/ 484680 h 2007826"/>
              <a:gd name="connsiteX3552" fmla="*/ 2230723 w 12192000"/>
              <a:gd name="connsiteY3552" fmla="*/ 479774 h 2007826"/>
              <a:gd name="connsiteX3553" fmla="*/ 2245304 w 12192000"/>
              <a:gd name="connsiteY3553" fmla="*/ 475297 h 2007826"/>
              <a:gd name="connsiteX3554" fmla="*/ 2231318 w 12192000"/>
              <a:gd name="connsiteY3554" fmla="*/ 475285 h 2007826"/>
              <a:gd name="connsiteX3555" fmla="*/ 10271998 w 12192000"/>
              <a:gd name="connsiteY3555" fmla="*/ 471772 h 2007826"/>
              <a:gd name="connsiteX3556" fmla="*/ 10275712 w 12192000"/>
              <a:gd name="connsiteY3556" fmla="*/ 488252 h 2007826"/>
              <a:gd name="connsiteX3557" fmla="*/ 10277522 w 12192000"/>
              <a:gd name="connsiteY3557" fmla="*/ 473582 h 2007826"/>
              <a:gd name="connsiteX3558" fmla="*/ 10271998 w 12192000"/>
              <a:gd name="connsiteY3558" fmla="*/ 471772 h 2007826"/>
              <a:gd name="connsiteX3559" fmla="*/ 3028390 w 12192000"/>
              <a:gd name="connsiteY3559" fmla="*/ 471676 h 2007826"/>
              <a:gd name="connsiteX3560" fmla="*/ 3036210 w 12192000"/>
              <a:gd name="connsiteY3560" fmla="*/ 478439 h 2007826"/>
              <a:gd name="connsiteX3561" fmla="*/ 3021676 w 12192000"/>
              <a:gd name="connsiteY3561" fmla="*/ 481392 h 2007826"/>
              <a:gd name="connsiteX3562" fmla="*/ 2998100 w 12192000"/>
              <a:gd name="connsiteY3562" fmla="*/ 487584 h 2007826"/>
              <a:gd name="connsiteX3563" fmla="*/ 3007104 w 12192000"/>
              <a:gd name="connsiteY3563" fmla="*/ 474248 h 2007826"/>
              <a:gd name="connsiteX3564" fmla="*/ 3028390 w 12192000"/>
              <a:gd name="connsiteY3564" fmla="*/ 471676 h 2007826"/>
              <a:gd name="connsiteX3565" fmla="*/ 9531095 w 12192000"/>
              <a:gd name="connsiteY3565" fmla="*/ 471152 h 2007826"/>
              <a:gd name="connsiteX3566" fmla="*/ 9560861 w 12192000"/>
              <a:gd name="connsiteY3566" fmla="*/ 477391 h 2007826"/>
              <a:gd name="connsiteX3567" fmla="*/ 9627250 w 12192000"/>
              <a:gd name="connsiteY3567" fmla="*/ 487584 h 2007826"/>
              <a:gd name="connsiteX3568" fmla="*/ 9646919 w 12192000"/>
              <a:gd name="connsiteY3568" fmla="*/ 493395 h 2007826"/>
              <a:gd name="connsiteX3569" fmla="*/ 9651920 w 12192000"/>
              <a:gd name="connsiteY3569" fmla="*/ 491871 h 2007826"/>
              <a:gd name="connsiteX3570" fmla="*/ 9659826 w 12192000"/>
              <a:gd name="connsiteY3570" fmla="*/ 496205 h 2007826"/>
              <a:gd name="connsiteX3571" fmla="*/ 9667588 w 12192000"/>
              <a:gd name="connsiteY3571" fmla="*/ 494014 h 2007826"/>
              <a:gd name="connsiteX3572" fmla="*/ 9674732 w 12192000"/>
              <a:gd name="connsiteY3572" fmla="*/ 498920 h 2007826"/>
              <a:gd name="connsiteX3573" fmla="*/ 9691591 w 12192000"/>
              <a:gd name="connsiteY3573" fmla="*/ 498920 h 2007826"/>
              <a:gd name="connsiteX3574" fmla="*/ 9689210 w 12192000"/>
              <a:gd name="connsiteY3574" fmla="*/ 507541 h 2007826"/>
              <a:gd name="connsiteX3575" fmla="*/ 9671113 w 12192000"/>
              <a:gd name="connsiteY3575" fmla="*/ 500778 h 2007826"/>
              <a:gd name="connsiteX3576" fmla="*/ 9661826 w 12192000"/>
              <a:gd name="connsiteY3576" fmla="*/ 507970 h 2007826"/>
              <a:gd name="connsiteX3577" fmla="*/ 9645014 w 12192000"/>
              <a:gd name="connsiteY3577" fmla="*/ 506255 h 2007826"/>
              <a:gd name="connsiteX3578" fmla="*/ 9649776 w 12192000"/>
              <a:gd name="connsiteY3578" fmla="*/ 496348 h 2007826"/>
              <a:gd name="connsiteX3579" fmla="*/ 9631917 w 12192000"/>
              <a:gd name="connsiteY3579" fmla="*/ 503540 h 2007826"/>
              <a:gd name="connsiteX3580" fmla="*/ 9635013 w 12192000"/>
              <a:gd name="connsiteY3580" fmla="*/ 493395 h 2007826"/>
              <a:gd name="connsiteX3581" fmla="*/ 9616677 w 12192000"/>
              <a:gd name="connsiteY3581" fmla="*/ 505160 h 2007826"/>
              <a:gd name="connsiteX3582" fmla="*/ 9614724 w 12192000"/>
              <a:gd name="connsiteY3582" fmla="*/ 499063 h 2007826"/>
              <a:gd name="connsiteX3583" fmla="*/ 9620678 w 12192000"/>
              <a:gd name="connsiteY3583" fmla="*/ 498920 h 2007826"/>
              <a:gd name="connsiteX3584" fmla="*/ 9620106 w 12192000"/>
              <a:gd name="connsiteY3584" fmla="*/ 493633 h 2007826"/>
              <a:gd name="connsiteX3585" fmla="*/ 9606914 w 12192000"/>
              <a:gd name="connsiteY3585" fmla="*/ 500063 h 2007826"/>
              <a:gd name="connsiteX3586" fmla="*/ 9604771 w 12192000"/>
              <a:gd name="connsiteY3586" fmla="*/ 489823 h 2007826"/>
              <a:gd name="connsiteX3587" fmla="*/ 9591865 w 12192000"/>
              <a:gd name="connsiteY3587" fmla="*/ 500349 h 2007826"/>
              <a:gd name="connsiteX3588" fmla="*/ 9591483 w 12192000"/>
              <a:gd name="connsiteY3588" fmla="*/ 493824 h 2007826"/>
              <a:gd name="connsiteX3589" fmla="*/ 9598627 w 12192000"/>
              <a:gd name="connsiteY3589" fmla="*/ 494348 h 2007826"/>
              <a:gd name="connsiteX3590" fmla="*/ 9577291 w 12192000"/>
              <a:gd name="connsiteY3590" fmla="*/ 494205 h 2007826"/>
              <a:gd name="connsiteX3591" fmla="*/ 9582435 w 12192000"/>
              <a:gd name="connsiteY3591" fmla="*/ 485536 h 2007826"/>
              <a:gd name="connsiteX3592" fmla="*/ 9550431 w 12192000"/>
              <a:gd name="connsiteY3592" fmla="*/ 482964 h 2007826"/>
              <a:gd name="connsiteX3593" fmla="*/ 9540525 w 12192000"/>
              <a:gd name="connsiteY3593" fmla="*/ 489823 h 2007826"/>
              <a:gd name="connsiteX3594" fmla="*/ 9538477 w 12192000"/>
              <a:gd name="connsiteY3594" fmla="*/ 476582 h 2007826"/>
              <a:gd name="connsiteX3595" fmla="*/ 9528714 w 12192000"/>
              <a:gd name="connsiteY3595" fmla="*/ 481297 h 2007826"/>
              <a:gd name="connsiteX3596" fmla="*/ 9531095 w 12192000"/>
              <a:gd name="connsiteY3596" fmla="*/ 471152 h 2007826"/>
              <a:gd name="connsiteX3597" fmla="*/ 10333862 w 12192000"/>
              <a:gd name="connsiteY3597" fmla="*/ 468819 h 2007826"/>
              <a:gd name="connsiteX3598" fmla="*/ 10333147 w 12192000"/>
              <a:gd name="connsiteY3598" fmla="*/ 499635 h 2007826"/>
              <a:gd name="connsiteX3599" fmla="*/ 10341768 w 12192000"/>
              <a:gd name="connsiteY3599" fmla="*/ 497968 h 2007826"/>
              <a:gd name="connsiteX3600" fmla="*/ 10344578 w 12192000"/>
              <a:gd name="connsiteY3600" fmla="*/ 477726 h 2007826"/>
              <a:gd name="connsiteX3601" fmla="*/ 10350436 w 12192000"/>
              <a:gd name="connsiteY3601" fmla="*/ 487680 h 2007826"/>
              <a:gd name="connsiteX3602" fmla="*/ 10353674 w 12192000"/>
              <a:gd name="connsiteY3602" fmla="*/ 487680 h 2007826"/>
              <a:gd name="connsiteX3603" fmla="*/ 10353817 w 12192000"/>
              <a:gd name="connsiteY3603" fmla="*/ 475297 h 2007826"/>
              <a:gd name="connsiteX3604" fmla="*/ 10358961 w 12192000"/>
              <a:gd name="connsiteY3604" fmla="*/ 474868 h 2007826"/>
              <a:gd name="connsiteX3605" fmla="*/ 10356722 w 12192000"/>
              <a:gd name="connsiteY3605" fmla="*/ 490681 h 2007826"/>
              <a:gd name="connsiteX3606" fmla="*/ 10368009 w 12192000"/>
              <a:gd name="connsiteY3606" fmla="*/ 499874 h 2007826"/>
              <a:gd name="connsiteX3607" fmla="*/ 10370772 w 12192000"/>
              <a:gd name="connsiteY3607" fmla="*/ 476106 h 2007826"/>
              <a:gd name="connsiteX3608" fmla="*/ 10374153 w 12192000"/>
              <a:gd name="connsiteY3608" fmla="*/ 506637 h 2007826"/>
              <a:gd name="connsiteX3609" fmla="*/ 10394203 w 12192000"/>
              <a:gd name="connsiteY3609" fmla="*/ 496778 h 2007826"/>
              <a:gd name="connsiteX3610" fmla="*/ 10386202 w 12192000"/>
              <a:gd name="connsiteY3610" fmla="*/ 507018 h 2007826"/>
              <a:gd name="connsiteX3611" fmla="*/ 10394394 w 12192000"/>
              <a:gd name="connsiteY3611" fmla="*/ 518020 h 2007826"/>
              <a:gd name="connsiteX3612" fmla="*/ 10381583 w 12192000"/>
              <a:gd name="connsiteY3612" fmla="*/ 517973 h 2007826"/>
              <a:gd name="connsiteX3613" fmla="*/ 10383726 w 12192000"/>
              <a:gd name="connsiteY3613" fmla="*/ 506208 h 2007826"/>
              <a:gd name="connsiteX3614" fmla="*/ 10365437 w 12192000"/>
              <a:gd name="connsiteY3614" fmla="*/ 503732 h 2007826"/>
              <a:gd name="connsiteX3615" fmla="*/ 10364151 w 12192000"/>
              <a:gd name="connsiteY3615" fmla="*/ 513448 h 2007826"/>
              <a:gd name="connsiteX3616" fmla="*/ 10341863 w 12192000"/>
              <a:gd name="connsiteY3616" fmla="*/ 508542 h 2007826"/>
              <a:gd name="connsiteX3617" fmla="*/ 10334100 w 12192000"/>
              <a:gd name="connsiteY3617" fmla="*/ 501874 h 2007826"/>
              <a:gd name="connsiteX3618" fmla="*/ 10331718 w 12192000"/>
              <a:gd name="connsiteY3618" fmla="*/ 510733 h 2007826"/>
              <a:gd name="connsiteX3619" fmla="*/ 10318765 w 12192000"/>
              <a:gd name="connsiteY3619" fmla="*/ 490062 h 2007826"/>
              <a:gd name="connsiteX3620" fmla="*/ 10327194 w 12192000"/>
              <a:gd name="connsiteY3620" fmla="*/ 504827 h 2007826"/>
              <a:gd name="connsiteX3621" fmla="*/ 10313336 w 12192000"/>
              <a:gd name="connsiteY3621" fmla="*/ 498111 h 2007826"/>
              <a:gd name="connsiteX3622" fmla="*/ 10308144 w 12192000"/>
              <a:gd name="connsiteY3622" fmla="*/ 503541 h 2007826"/>
              <a:gd name="connsiteX3623" fmla="*/ 10298953 w 12192000"/>
              <a:gd name="connsiteY3623" fmla="*/ 494920 h 2007826"/>
              <a:gd name="connsiteX3624" fmla="*/ 10309430 w 12192000"/>
              <a:gd name="connsiteY3624" fmla="*/ 475392 h 2007826"/>
              <a:gd name="connsiteX3625" fmla="*/ 10314622 w 12192000"/>
              <a:gd name="connsiteY3625" fmla="*/ 496206 h 2007826"/>
              <a:gd name="connsiteX3626" fmla="*/ 10312668 w 12192000"/>
              <a:gd name="connsiteY3626" fmla="*/ 472201 h 2007826"/>
              <a:gd name="connsiteX3627" fmla="*/ 10325004 w 12192000"/>
              <a:gd name="connsiteY3627" fmla="*/ 475535 h 2007826"/>
              <a:gd name="connsiteX3628" fmla="*/ 10333862 w 12192000"/>
              <a:gd name="connsiteY3628" fmla="*/ 468819 h 2007826"/>
              <a:gd name="connsiteX3629" fmla="*/ 2264878 w 12192000"/>
              <a:gd name="connsiteY3629" fmla="*/ 467152 h 2007826"/>
              <a:gd name="connsiteX3630" fmla="*/ 2248398 w 12192000"/>
              <a:gd name="connsiteY3630" fmla="*/ 477726 h 2007826"/>
              <a:gd name="connsiteX3631" fmla="*/ 2264878 w 12192000"/>
              <a:gd name="connsiteY3631" fmla="*/ 467152 h 2007826"/>
              <a:gd name="connsiteX3632" fmla="*/ 8676417 w 12192000"/>
              <a:gd name="connsiteY3632" fmla="*/ 466961 h 2007826"/>
              <a:gd name="connsiteX3633" fmla="*/ 8655368 w 12192000"/>
              <a:gd name="connsiteY3633" fmla="*/ 467152 h 2007826"/>
              <a:gd name="connsiteX3634" fmla="*/ 8676417 w 12192000"/>
              <a:gd name="connsiteY3634" fmla="*/ 466961 h 2007826"/>
              <a:gd name="connsiteX3635" fmla="*/ 2539237 w 12192000"/>
              <a:gd name="connsiteY3635" fmla="*/ 466675 h 2007826"/>
              <a:gd name="connsiteX3636" fmla="*/ 2539237 w 12192000"/>
              <a:gd name="connsiteY3636" fmla="*/ 466675 h 2007826"/>
              <a:gd name="connsiteX3637" fmla="*/ 2554353 w 12192000"/>
              <a:gd name="connsiteY3637" fmla="*/ 465613 h 2007826"/>
              <a:gd name="connsiteX3638" fmla="*/ 2548333 w 12192000"/>
              <a:gd name="connsiteY3638" fmla="*/ 466819 h 2007826"/>
              <a:gd name="connsiteX3639" fmla="*/ 2554353 w 12192000"/>
              <a:gd name="connsiteY3639" fmla="*/ 465613 h 2007826"/>
              <a:gd name="connsiteX3640" fmla="*/ 3195443 w 12192000"/>
              <a:gd name="connsiteY3640" fmla="*/ 464401 h 2007826"/>
              <a:gd name="connsiteX3641" fmla="*/ 3208369 w 12192000"/>
              <a:gd name="connsiteY3641" fmla="*/ 467580 h 2007826"/>
              <a:gd name="connsiteX3642" fmla="*/ 3182839 w 12192000"/>
              <a:gd name="connsiteY3642" fmla="*/ 466865 h 2007826"/>
              <a:gd name="connsiteX3643" fmla="*/ 3195443 w 12192000"/>
              <a:gd name="connsiteY3643" fmla="*/ 464401 h 2007826"/>
              <a:gd name="connsiteX3644" fmla="*/ 10253805 w 12192000"/>
              <a:gd name="connsiteY3644" fmla="*/ 463341 h 2007826"/>
              <a:gd name="connsiteX3645" fmla="*/ 10253805 w 12192000"/>
              <a:gd name="connsiteY3645" fmla="*/ 480869 h 2007826"/>
              <a:gd name="connsiteX3646" fmla="*/ 10253805 w 12192000"/>
              <a:gd name="connsiteY3646" fmla="*/ 463341 h 2007826"/>
              <a:gd name="connsiteX3647" fmla="*/ 2562526 w 12192000"/>
              <a:gd name="connsiteY3647" fmla="*/ 463294 h 2007826"/>
              <a:gd name="connsiteX3648" fmla="*/ 2562526 w 12192000"/>
              <a:gd name="connsiteY3648" fmla="*/ 463294 h 2007826"/>
              <a:gd name="connsiteX3649" fmla="*/ 10177986 w 12192000"/>
              <a:gd name="connsiteY3649" fmla="*/ 461722 h 2007826"/>
              <a:gd name="connsiteX3650" fmla="*/ 10177986 w 12192000"/>
              <a:gd name="connsiteY3650" fmla="*/ 461722 h 2007826"/>
              <a:gd name="connsiteX3651" fmla="*/ 8210455 w 12192000"/>
              <a:gd name="connsiteY3651" fmla="*/ 461389 h 2007826"/>
              <a:gd name="connsiteX3652" fmla="*/ 8209931 w 12192000"/>
              <a:gd name="connsiteY3652" fmla="*/ 469533 h 2007826"/>
              <a:gd name="connsiteX3653" fmla="*/ 8226838 w 12192000"/>
              <a:gd name="connsiteY3653" fmla="*/ 478440 h 2007826"/>
              <a:gd name="connsiteX3654" fmla="*/ 8234363 w 12192000"/>
              <a:gd name="connsiteY3654" fmla="*/ 474153 h 2007826"/>
              <a:gd name="connsiteX3655" fmla="*/ 8234363 w 12192000"/>
              <a:gd name="connsiteY3655" fmla="*/ 484251 h 2007826"/>
              <a:gd name="connsiteX3656" fmla="*/ 8253508 w 12192000"/>
              <a:gd name="connsiteY3656" fmla="*/ 484394 h 2007826"/>
              <a:gd name="connsiteX3657" fmla="*/ 8252937 w 12192000"/>
              <a:gd name="connsiteY3657" fmla="*/ 475011 h 2007826"/>
              <a:gd name="connsiteX3658" fmla="*/ 8264367 w 12192000"/>
              <a:gd name="connsiteY3658" fmla="*/ 475297 h 2007826"/>
              <a:gd name="connsiteX3659" fmla="*/ 8257032 w 12192000"/>
              <a:gd name="connsiteY3659" fmla="*/ 482441 h 2007826"/>
              <a:gd name="connsiteX3660" fmla="*/ 8287369 w 12192000"/>
              <a:gd name="connsiteY3660" fmla="*/ 478535 h 2007826"/>
              <a:gd name="connsiteX3661" fmla="*/ 8283893 w 12192000"/>
              <a:gd name="connsiteY3661" fmla="*/ 491110 h 2007826"/>
              <a:gd name="connsiteX3662" fmla="*/ 8302038 w 12192000"/>
              <a:gd name="connsiteY3662" fmla="*/ 478583 h 2007826"/>
              <a:gd name="connsiteX3663" fmla="*/ 8296132 w 12192000"/>
              <a:gd name="connsiteY3663" fmla="*/ 489490 h 2007826"/>
              <a:gd name="connsiteX3664" fmla="*/ 8305705 w 12192000"/>
              <a:gd name="connsiteY3664" fmla="*/ 489585 h 2007826"/>
              <a:gd name="connsiteX3665" fmla="*/ 8305848 w 12192000"/>
              <a:gd name="connsiteY3665" fmla="*/ 479726 h 2007826"/>
              <a:gd name="connsiteX3666" fmla="*/ 8311325 w 12192000"/>
              <a:gd name="connsiteY3666" fmla="*/ 480202 h 2007826"/>
              <a:gd name="connsiteX3667" fmla="*/ 8307229 w 12192000"/>
              <a:gd name="connsiteY3667" fmla="*/ 495587 h 2007826"/>
              <a:gd name="connsiteX3668" fmla="*/ 8324946 w 12192000"/>
              <a:gd name="connsiteY3668" fmla="*/ 483203 h 2007826"/>
              <a:gd name="connsiteX3669" fmla="*/ 8323755 w 12192000"/>
              <a:gd name="connsiteY3669" fmla="*/ 495730 h 2007826"/>
              <a:gd name="connsiteX3670" fmla="*/ 8352139 w 12192000"/>
              <a:gd name="connsiteY3670" fmla="*/ 484346 h 2007826"/>
              <a:gd name="connsiteX3671" fmla="*/ 8357235 w 12192000"/>
              <a:gd name="connsiteY3671" fmla="*/ 495158 h 2007826"/>
              <a:gd name="connsiteX3672" fmla="*/ 8358664 w 12192000"/>
              <a:gd name="connsiteY3672" fmla="*/ 474963 h 2007826"/>
              <a:gd name="connsiteX3673" fmla="*/ 8341091 w 12192000"/>
              <a:gd name="connsiteY3673" fmla="*/ 475916 h 2007826"/>
              <a:gd name="connsiteX3674" fmla="*/ 8337090 w 12192000"/>
              <a:gd name="connsiteY3674" fmla="*/ 479536 h 2007826"/>
              <a:gd name="connsiteX3675" fmla="*/ 8302895 w 12192000"/>
              <a:gd name="connsiteY3675" fmla="*/ 471534 h 2007826"/>
              <a:gd name="connsiteX3676" fmla="*/ 8279463 w 12192000"/>
              <a:gd name="connsiteY3676" fmla="*/ 466485 h 2007826"/>
              <a:gd name="connsiteX3677" fmla="*/ 8265747 w 12192000"/>
              <a:gd name="connsiteY3677" fmla="*/ 466533 h 2007826"/>
              <a:gd name="connsiteX3678" fmla="*/ 8248460 w 12192000"/>
              <a:gd name="connsiteY3678" fmla="*/ 465151 h 2007826"/>
              <a:gd name="connsiteX3679" fmla="*/ 8248650 w 12192000"/>
              <a:gd name="connsiteY3679" fmla="*/ 483537 h 2007826"/>
              <a:gd name="connsiteX3680" fmla="*/ 8242792 w 12192000"/>
              <a:gd name="connsiteY3680" fmla="*/ 466247 h 2007826"/>
              <a:gd name="connsiteX3681" fmla="*/ 8210455 w 12192000"/>
              <a:gd name="connsiteY3681" fmla="*/ 461389 h 2007826"/>
              <a:gd name="connsiteX3682" fmla="*/ 2173443 w 12192000"/>
              <a:gd name="connsiteY3682" fmla="*/ 461293 h 2007826"/>
              <a:gd name="connsiteX3683" fmla="*/ 2170207 w 12192000"/>
              <a:gd name="connsiteY3683" fmla="*/ 473963 h 2007826"/>
              <a:gd name="connsiteX3684" fmla="*/ 2173443 w 12192000"/>
              <a:gd name="connsiteY3684" fmla="*/ 461293 h 2007826"/>
              <a:gd name="connsiteX3685" fmla="*/ 8172355 w 12192000"/>
              <a:gd name="connsiteY3685" fmla="*/ 460770 h 2007826"/>
              <a:gd name="connsiteX3686" fmla="*/ 8172450 w 12192000"/>
              <a:gd name="connsiteY3686" fmla="*/ 475154 h 2007826"/>
              <a:gd name="connsiteX3687" fmla="*/ 8176974 w 12192000"/>
              <a:gd name="connsiteY3687" fmla="*/ 475154 h 2007826"/>
              <a:gd name="connsiteX3688" fmla="*/ 8177403 w 12192000"/>
              <a:gd name="connsiteY3688" fmla="*/ 465437 h 2007826"/>
              <a:gd name="connsiteX3689" fmla="*/ 8196882 w 12192000"/>
              <a:gd name="connsiteY3689" fmla="*/ 466009 h 2007826"/>
              <a:gd name="connsiteX3690" fmla="*/ 8196691 w 12192000"/>
              <a:gd name="connsiteY3690" fmla="*/ 480060 h 2007826"/>
              <a:gd name="connsiteX3691" fmla="*/ 8201358 w 12192000"/>
              <a:gd name="connsiteY3691" fmla="*/ 479869 h 2007826"/>
              <a:gd name="connsiteX3692" fmla="*/ 8200025 w 12192000"/>
              <a:gd name="connsiteY3692" fmla="*/ 472582 h 2007826"/>
              <a:gd name="connsiteX3693" fmla="*/ 8207217 w 12192000"/>
              <a:gd name="connsiteY3693" fmla="*/ 461579 h 2007826"/>
              <a:gd name="connsiteX3694" fmla="*/ 8172355 w 12192000"/>
              <a:gd name="connsiteY3694" fmla="*/ 460770 h 2007826"/>
              <a:gd name="connsiteX3695" fmla="*/ 3075396 w 12192000"/>
              <a:gd name="connsiteY3695" fmla="*/ 460626 h 2007826"/>
              <a:gd name="connsiteX3696" fmla="*/ 3091402 w 12192000"/>
              <a:gd name="connsiteY3696" fmla="*/ 464532 h 2007826"/>
              <a:gd name="connsiteX3697" fmla="*/ 3067874 w 12192000"/>
              <a:gd name="connsiteY3697" fmla="*/ 472200 h 2007826"/>
              <a:gd name="connsiteX3698" fmla="*/ 3065634 w 12192000"/>
              <a:gd name="connsiteY3698" fmla="*/ 470914 h 2007826"/>
              <a:gd name="connsiteX3699" fmla="*/ 3052774 w 12192000"/>
              <a:gd name="connsiteY3699" fmla="*/ 477487 h 2007826"/>
              <a:gd name="connsiteX3700" fmla="*/ 3052346 w 12192000"/>
              <a:gd name="connsiteY3700" fmla="*/ 470200 h 2007826"/>
              <a:gd name="connsiteX3701" fmla="*/ 3078924 w 12192000"/>
              <a:gd name="connsiteY3701" fmla="*/ 466961 h 2007826"/>
              <a:gd name="connsiteX3702" fmla="*/ 8907697 w 12192000"/>
              <a:gd name="connsiteY3702" fmla="*/ 460465 h 2007826"/>
              <a:gd name="connsiteX3703" fmla="*/ 8901636 w 12192000"/>
              <a:gd name="connsiteY3703" fmla="*/ 461436 h 2007826"/>
              <a:gd name="connsiteX3704" fmla="*/ 8907697 w 12192000"/>
              <a:gd name="connsiteY3704" fmla="*/ 460465 h 2007826"/>
              <a:gd name="connsiteX3705" fmla="*/ 8627404 w 12192000"/>
              <a:gd name="connsiteY3705" fmla="*/ 460371 h 2007826"/>
              <a:gd name="connsiteX3706" fmla="*/ 8621316 w 12192000"/>
              <a:gd name="connsiteY3706" fmla="*/ 461389 h 2007826"/>
              <a:gd name="connsiteX3707" fmla="*/ 8627404 w 12192000"/>
              <a:gd name="connsiteY3707" fmla="*/ 460371 h 2007826"/>
              <a:gd name="connsiteX3708" fmla="*/ 10294402 w 12192000"/>
              <a:gd name="connsiteY3708" fmla="*/ 460310 h 2007826"/>
              <a:gd name="connsiteX3709" fmla="*/ 10288428 w 12192000"/>
              <a:gd name="connsiteY3709" fmla="*/ 461388 h 2007826"/>
              <a:gd name="connsiteX3710" fmla="*/ 10294402 w 12192000"/>
              <a:gd name="connsiteY3710" fmla="*/ 460310 h 2007826"/>
              <a:gd name="connsiteX3711" fmla="*/ 3762053 w 12192000"/>
              <a:gd name="connsiteY3711" fmla="*/ 460246 h 2007826"/>
              <a:gd name="connsiteX3712" fmla="*/ 3767287 w 12192000"/>
              <a:gd name="connsiteY3712" fmla="*/ 468486 h 2007826"/>
              <a:gd name="connsiteX3713" fmla="*/ 3754914 w 12192000"/>
              <a:gd name="connsiteY3713" fmla="*/ 468581 h 2007826"/>
              <a:gd name="connsiteX3714" fmla="*/ 3748014 w 12192000"/>
              <a:gd name="connsiteY3714" fmla="*/ 464342 h 2007826"/>
              <a:gd name="connsiteX3715" fmla="*/ 3729599 w 12192000"/>
              <a:gd name="connsiteY3715" fmla="*/ 480536 h 2007826"/>
              <a:gd name="connsiteX3716" fmla="*/ 3727125 w 12192000"/>
              <a:gd name="connsiteY3716" fmla="*/ 463437 h 2007826"/>
              <a:gd name="connsiteX3717" fmla="*/ 3718083 w 12192000"/>
              <a:gd name="connsiteY3717" fmla="*/ 479012 h 2007826"/>
              <a:gd name="connsiteX3718" fmla="*/ 3714230 w 12192000"/>
              <a:gd name="connsiteY3718" fmla="*/ 471153 h 2007826"/>
              <a:gd name="connsiteX3719" fmla="*/ 3698097 w 12192000"/>
              <a:gd name="connsiteY3719" fmla="*/ 470581 h 2007826"/>
              <a:gd name="connsiteX3720" fmla="*/ 3691199 w 12192000"/>
              <a:gd name="connsiteY3720" fmla="*/ 479821 h 2007826"/>
              <a:gd name="connsiteX3721" fmla="*/ 3659409 w 12192000"/>
              <a:gd name="connsiteY3721" fmla="*/ 486299 h 2007826"/>
              <a:gd name="connsiteX3722" fmla="*/ 3664500 w 12192000"/>
              <a:gd name="connsiteY3722" fmla="*/ 496873 h 2007826"/>
              <a:gd name="connsiteX3723" fmla="*/ 3665311 w 12192000"/>
              <a:gd name="connsiteY3723" fmla="*/ 484156 h 2007826"/>
              <a:gd name="connsiteX3724" fmla="*/ 3673638 w 12192000"/>
              <a:gd name="connsiteY3724" fmla="*/ 494396 h 2007826"/>
              <a:gd name="connsiteX3725" fmla="*/ 3685488 w 12192000"/>
              <a:gd name="connsiteY3725" fmla="*/ 488538 h 2007826"/>
              <a:gd name="connsiteX3726" fmla="*/ 3686582 w 12192000"/>
              <a:gd name="connsiteY3726" fmla="*/ 494539 h 2007826"/>
              <a:gd name="connsiteX3727" fmla="*/ 3722176 w 12192000"/>
              <a:gd name="connsiteY3727" fmla="*/ 493634 h 2007826"/>
              <a:gd name="connsiteX3728" fmla="*/ 3765624 w 12192000"/>
              <a:gd name="connsiteY3728" fmla="*/ 483441 h 2007826"/>
              <a:gd name="connsiteX3729" fmla="*/ 3782944 w 12192000"/>
              <a:gd name="connsiteY3729" fmla="*/ 479869 h 2007826"/>
              <a:gd name="connsiteX3730" fmla="*/ 3776519 w 12192000"/>
              <a:gd name="connsiteY3730" fmla="*/ 470819 h 2007826"/>
              <a:gd name="connsiteX3731" fmla="*/ 3783611 w 12192000"/>
              <a:gd name="connsiteY3731" fmla="*/ 468676 h 2007826"/>
              <a:gd name="connsiteX3732" fmla="*/ 3762053 w 12192000"/>
              <a:gd name="connsiteY3732" fmla="*/ 460246 h 2007826"/>
              <a:gd name="connsiteX3733" fmla="*/ 10279284 w 12192000"/>
              <a:gd name="connsiteY3733" fmla="*/ 457340 h 2007826"/>
              <a:gd name="connsiteX3734" fmla="*/ 10286095 w 12192000"/>
              <a:gd name="connsiteY3734" fmla="*/ 489109 h 2007826"/>
              <a:gd name="connsiteX3735" fmla="*/ 10286809 w 12192000"/>
              <a:gd name="connsiteY3735" fmla="*/ 478821 h 2007826"/>
              <a:gd name="connsiteX3736" fmla="*/ 10293810 w 12192000"/>
              <a:gd name="connsiteY3736" fmla="*/ 480250 h 2007826"/>
              <a:gd name="connsiteX3737" fmla="*/ 10289524 w 12192000"/>
              <a:gd name="connsiteY3737" fmla="*/ 470391 h 2007826"/>
              <a:gd name="connsiteX3738" fmla="*/ 10296191 w 12192000"/>
              <a:gd name="connsiteY3738" fmla="*/ 470391 h 2007826"/>
              <a:gd name="connsiteX3739" fmla="*/ 10297811 w 12192000"/>
              <a:gd name="connsiteY3739" fmla="*/ 499826 h 2007826"/>
              <a:gd name="connsiteX3740" fmla="*/ 10288381 w 12192000"/>
              <a:gd name="connsiteY3740" fmla="*/ 497158 h 2007826"/>
              <a:gd name="connsiteX3741" fmla="*/ 10285904 w 12192000"/>
              <a:gd name="connsiteY3741" fmla="*/ 495682 h 2007826"/>
              <a:gd name="connsiteX3742" fmla="*/ 10279618 w 12192000"/>
              <a:gd name="connsiteY3742" fmla="*/ 496015 h 2007826"/>
              <a:gd name="connsiteX3743" fmla="*/ 10262473 w 12192000"/>
              <a:gd name="connsiteY3743" fmla="*/ 493396 h 2007826"/>
              <a:gd name="connsiteX3744" fmla="*/ 10262758 w 12192000"/>
              <a:gd name="connsiteY3744" fmla="*/ 470629 h 2007826"/>
              <a:gd name="connsiteX3745" fmla="*/ 10279284 w 12192000"/>
              <a:gd name="connsiteY3745" fmla="*/ 457340 h 2007826"/>
              <a:gd name="connsiteX3746" fmla="*/ 2196356 w 12192000"/>
              <a:gd name="connsiteY3746" fmla="*/ 457292 h 2007826"/>
              <a:gd name="connsiteX3747" fmla="*/ 2196356 w 12192000"/>
              <a:gd name="connsiteY3747" fmla="*/ 457292 h 2007826"/>
              <a:gd name="connsiteX3748" fmla="*/ 8161687 w 12192000"/>
              <a:gd name="connsiteY3748" fmla="*/ 456864 h 2007826"/>
              <a:gd name="connsiteX3749" fmla="*/ 8159496 w 12192000"/>
              <a:gd name="connsiteY3749" fmla="*/ 474011 h 2007826"/>
              <a:gd name="connsiteX3750" fmla="*/ 8161687 w 12192000"/>
              <a:gd name="connsiteY3750" fmla="*/ 456864 h 2007826"/>
              <a:gd name="connsiteX3751" fmla="*/ 8588886 w 12192000"/>
              <a:gd name="connsiteY3751" fmla="*/ 455706 h 2007826"/>
              <a:gd name="connsiteX3752" fmla="*/ 8582644 w 12192000"/>
              <a:gd name="connsiteY3752" fmla="*/ 456483 h 2007826"/>
              <a:gd name="connsiteX3753" fmla="*/ 8588886 w 12192000"/>
              <a:gd name="connsiteY3753" fmla="*/ 455706 h 2007826"/>
              <a:gd name="connsiteX3754" fmla="*/ 3132275 w 12192000"/>
              <a:gd name="connsiteY3754" fmla="*/ 452863 h 2007826"/>
              <a:gd name="connsiteX3755" fmla="*/ 3139785 w 12192000"/>
              <a:gd name="connsiteY3755" fmla="*/ 457912 h 2007826"/>
              <a:gd name="connsiteX3756" fmla="*/ 3119884 w 12192000"/>
              <a:gd name="connsiteY3756" fmla="*/ 463294 h 2007826"/>
              <a:gd name="connsiteX3757" fmla="*/ 3116743 w 12192000"/>
              <a:gd name="connsiteY3757" fmla="*/ 461151 h 2007826"/>
              <a:gd name="connsiteX3758" fmla="*/ 3105741 w 12192000"/>
              <a:gd name="connsiteY3758" fmla="*/ 470629 h 2007826"/>
              <a:gd name="connsiteX3759" fmla="*/ 3104550 w 12192000"/>
              <a:gd name="connsiteY3759" fmla="*/ 461913 h 2007826"/>
              <a:gd name="connsiteX3760" fmla="*/ 3132275 w 12192000"/>
              <a:gd name="connsiteY3760" fmla="*/ 452863 h 2007826"/>
              <a:gd name="connsiteX3761" fmla="*/ 8682532 w 12192000"/>
              <a:gd name="connsiteY3761" fmla="*/ 452738 h 2007826"/>
              <a:gd name="connsiteX3762" fmla="*/ 8676894 w 12192000"/>
              <a:gd name="connsiteY3762" fmla="*/ 457483 h 2007826"/>
              <a:gd name="connsiteX3763" fmla="*/ 8687419 w 12192000"/>
              <a:gd name="connsiteY3763" fmla="*/ 456816 h 2007826"/>
              <a:gd name="connsiteX3764" fmla="*/ 8682532 w 12192000"/>
              <a:gd name="connsiteY3764" fmla="*/ 452738 h 2007826"/>
              <a:gd name="connsiteX3765" fmla="*/ 2138919 w 12192000"/>
              <a:gd name="connsiteY3765" fmla="*/ 452196 h 2007826"/>
              <a:gd name="connsiteX3766" fmla="*/ 2151919 w 12192000"/>
              <a:gd name="connsiteY3766" fmla="*/ 460579 h 2007826"/>
              <a:gd name="connsiteX3767" fmla="*/ 2138919 w 12192000"/>
              <a:gd name="connsiteY3767" fmla="*/ 452196 h 2007826"/>
              <a:gd name="connsiteX3768" fmla="*/ 8547222 w 12192000"/>
              <a:gd name="connsiteY3768" fmla="*/ 450924 h 2007826"/>
              <a:gd name="connsiteX3769" fmla="*/ 8541068 w 12192000"/>
              <a:gd name="connsiteY3769" fmla="*/ 451768 h 2007826"/>
              <a:gd name="connsiteX3770" fmla="*/ 8547222 w 12192000"/>
              <a:gd name="connsiteY3770" fmla="*/ 450924 h 2007826"/>
              <a:gd name="connsiteX3771" fmla="*/ 9793272 w 12192000"/>
              <a:gd name="connsiteY3771" fmla="*/ 449338 h 2007826"/>
              <a:gd name="connsiteX3772" fmla="*/ 9799462 w 12192000"/>
              <a:gd name="connsiteY3772" fmla="*/ 455768 h 2007826"/>
              <a:gd name="connsiteX3773" fmla="*/ 9797961 w 12192000"/>
              <a:gd name="connsiteY3773" fmla="*/ 456843 h 2007826"/>
              <a:gd name="connsiteX3774" fmla="*/ 9249250 w 12192000"/>
              <a:gd name="connsiteY3774" fmla="*/ 448576 h 2007826"/>
              <a:gd name="connsiteX3775" fmla="*/ 9235201 w 12192000"/>
              <a:gd name="connsiteY3775" fmla="*/ 453053 h 2007826"/>
              <a:gd name="connsiteX3776" fmla="*/ 9249250 w 12192000"/>
              <a:gd name="connsiteY3776" fmla="*/ 448576 h 2007826"/>
              <a:gd name="connsiteX3777" fmla="*/ 2242402 w 12192000"/>
              <a:gd name="connsiteY3777" fmla="*/ 446956 h 2007826"/>
              <a:gd name="connsiteX3778" fmla="*/ 2234218 w 12192000"/>
              <a:gd name="connsiteY3778" fmla="*/ 459959 h 2007826"/>
              <a:gd name="connsiteX3779" fmla="*/ 2242402 w 12192000"/>
              <a:gd name="connsiteY3779" fmla="*/ 446956 h 2007826"/>
              <a:gd name="connsiteX3780" fmla="*/ 9205197 w 12192000"/>
              <a:gd name="connsiteY3780" fmla="*/ 446909 h 2007826"/>
              <a:gd name="connsiteX3781" fmla="*/ 9196006 w 12192000"/>
              <a:gd name="connsiteY3781" fmla="*/ 452386 h 2007826"/>
              <a:gd name="connsiteX3782" fmla="*/ 9197101 w 12192000"/>
              <a:gd name="connsiteY3782" fmla="*/ 448576 h 2007826"/>
              <a:gd name="connsiteX3783" fmla="*/ 9205197 w 12192000"/>
              <a:gd name="connsiteY3783" fmla="*/ 446909 h 2007826"/>
              <a:gd name="connsiteX3784" fmla="*/ 8509346 w 12192000"/>
              <a:gd name="connsiteY3784" fmla="*/ 446333 h 2007826"/>
              <a:gd name="connsiteX3785" fmla="*/ 8503111 w 12192000"/>
              <a:gd name="connsiteY3785" fmla="*/ 446862 h 2007826"/>
              <a:gd name="connsiteX3786" fmla="*/ 8509346 w 12192000"/>
              <a:gd name="connsiteY3786" fmla="*/ 446333 h 2007826"/>
              <a:gd name="connsiteX3787" fmla="*/ 8630031 w 12192000"/>
              <a:gd name="connsiteY3787" fmla="*/ 445719 h 2007826"/>
              <a:gd name="connsiteX3788" fmla="*/ 8624935 w 12192000"/>
              <a:gd name="connsiteY3788" fmla="*/ 454911 h 2007826"/>
              <a:gd name="connsiteX3789" fmla="*/ 8658368 w 12192000"/>
              <a:gd name="connsiteY3789" fmla="*/ 455721 h 2007826"/>
              <a:gd name="connsiteX3790" fmla="*/ 8658225 w 12192000"/>
              <a:gd name="connsiteY3790" fmla="*/ 451720 h 2007826"/>
              <a:gd name="connsiteX3791" fmla="*/ 8646890 w 12192000"/>
              <a:gd name="connsiteY3791" fmla="*/ 450196 h 2007826"/>
              <a:gd name="connsiteX3792" fmla="*/ 8630031 w 12192000"/>
              <a:gd name="connsiteY3792" fmla="*/ 445719 h 2007826"/>
              <a:gd name="connsiteX3793" fmla="*/ 2382836 w 12192000"/>
              <a:gd name="connsiteY3793" fmla="*/ 443861 h 2007826"/>
              <a:gd name="connsiteX3794" fmla="*/ 2382836 w 12192000"/>
              <a:gd name="connsiteY3794" fmla="*/ 443861 h 2007826"/>
              <a:gd name="connsiteX3795" fmla="*/ 8030718 w 12192000"/>
              <a:gd name="connsiteY3795" fmla="*/ 442908 h 2007826"/>
              <a:gd name="connsiteX3796" fmla="*/ 8029814 w 12192000"/>
              <a:gd name="connsiteY3796" fmla="*/ 461103 h 2007826"/>
              <a:gd name="connsiteX3797" fmla="*/ 8033052 w 12192000"/>
              <a:gd name="connsiteY3797" fmla="*/ 460627 h 2007826"/>
              <a:gd name="connsiteX3798" fmla="*/ 8042910 w 12192000"/>
              <a:gd name="connsiteY3798" fmla="*/ 449719 h 2007826"/>
              <a:gd name="connsiteX3799" fmla="*/ 8045101 w 12192000"/>
              <a:gd name="connsiteY3799" fmla="*/ 463437 h 2007826"/>
              <a:gd name="connsiteX3800" fmla="*/ 8050054 w 12192000"/>
              <a:gd name="connsiteY3800" fmla="*/ 451482 h 2007826"/>
              <a:gd name="connsiteX3801" fmla="*/ 8055341 w 12192000"/>
              <a:gd name="connsiteY3801" fmla="*/ 451244 h 2007826"/>
              <a:gd name="connsiteX3802" fmla="*/ 8053292 w 12192000"/>
              <a:gd name="connsiteY3802" fmla="*/ 467628 h 2007826"/>
              <a:gd name="connsiteX3803" fmla="*/ 8063913 w 12192000"/>
              <a:gd name="connsiteY3803" fmla="*/ 451672 h 2007826"/>
              <a:gd name="connsiteX3804" fmla="*/ 8080820 w 12192000"/>
              <a:gd name="connsiteY3804" fmla="*/ 457150 h 2007826"/>
              <a:gd name="connsiteX3805" fmla="*/ 8085154 w 12192000"/>
              <a:gd name="connsiteY3805" fmla="*/ 471391 h 2007826"/>
              <a:gd name="connsiteX3806" fmla="*/ 8087440 w 12192000"/>
              <a:gd name="connsiteY3806" fmla="*/ 456102 h 2007826"/>
              <a:gd name="connsiteX3807" fmla="*/ 8097108 w 12192000"/>
              <a:gd name="connsiteY3807" fmla="*/ 456054 h 2007826"/>
              <a:gd name="connsiteX3808" fmla="*/ 8090345 w 12192000"/>
              <a:gd name="connsiteY3808" fmla="*/ 467152 h 2007826"/>
              <a:gd name="connsiteX3809" fmla="*/ 8103537 w 12192000"/>
              <a:gd name="connsiteY3809" fmla="*/ 454054 h 2007826"/>
              <a:gd name="connsiteX3810" fmla="*/ 8106490 w 12192000"/>
              <a:gd name="connsiteY3810" fmla="*/ 471343 h 2007826"/>
              <a:gd name="connsiteX3811" fmla="*/ 8119110 w 12192000"/>
              <a:gd name="connsiteY3811" fmla="*/ 458722 h 2007826"/>
              <a:gd name="connsiteX3812" fmla="*/ 8120301 w 12192000"/>
              <a:gd name="connsiteY3812" fmla="*/ 470438 h 2007826"/>
              <a:gd name="connsiteX3813" fmla="*/ 8123254 w 12192000"/>
              <a:gd name="connsiteY3813" fmla="*/ 470200 h 2007826"/>
              <a:gd name="connsiteX3814" fmla="*/ 8133636 w 12192000"/>
              <a:gd name="connsiteY3814" fmla="*/ 459245 h 2007826"/>
              <a:gd name="connsiteX3815" fmla="*/ 8137351 w 12192000"/>
              <a:gd name="connsiteY3815" fmla="*/ 475868 h 2007826"/>
              <a:gd name="connsiteX3816" fmla="*/ 8139780 w 12192000"/>
              <a:gd name="connsiteY3816" fmla="*/ 459150 h 2007826"/>
              <a:gd name="connsiteX3817" fmla="*/ 8147352 w 12192000"/>
              <a:gd name="connsiteY3817" fmla="*/ 461055 h 2007826"/>
              <a:gd name="connsiteX3818" fmla="*/ 8142685 w 12192000"/>
              <a:gd name="connsiteY3818" fmla="*/ 477011 h 2007826"/>
              <a:gd name="connsiteX3819" fmla="*/ 8156401 w 12192000"/>
              <a:gd name="connsiteY3819" fmla="*/ 464389 h 2007826"/>
              <a:gd name="connsiteX3820" fmla="*/ 8117825 w 12192000"/>
              <a:gd name="connsiteY3820" fmla="*/ 454006 h 2007826"/>
              <a:gd name="connsiteX3821" fmla="*/ 8030718 w 12192000"/>
              <a:gd name="connsiteY3821" fmla="*/ 442908 h 2007826"/>
              <a:gd name="connsiteX3822" fmla="*/ 10157412 w 12192000"/>
              <a:gd name="connsiteY3822" fmla="*/ 442670 h 2007826"/>
              <a:gd name="connsiteX3823" fmla="*/ 10172556 w 12192000"/>
              <a:gd name="connsiteY3823" fmla="*/ 455435 h 2007826"/>
              <a:gd name="connsiteX3824" fmla="*/ 10173033 w 12192000"/>
              <a:gd name="connsiteY3824" fmla="*/ 446671 h 2007826"/>
              <a:gd name="connsiteX3825" fmla="*/ 10191606 w 12192000"/>
              <a:gd name="connsiteY3825" fmla="*/ 448767 h 2007826"/>
              <a:gd name="connsiteX3826" fmla="*/ 10191035 w 12192000"/>
              <a:gd name="connsiteY3826" fmla="*/ 468866 h 2007826"/>
              <a:gd name="connsiteX3827" fmla="*/ 10197036 w 12192000"/>
              <a:gd name="connsiteY3827" fmla="*/ 469819 h 2007826"/>
              <a:gd name="connsiteX3828" fmla="*/ 10196702 w 12192000"/>
              <a:gd name="connsiteY3828" fmla="*/ 449957 h 2007826"/>
              <a:gd name="connsiteX3829" fmla="*/ 10206941 w 12192000"/>
              <a:gd name="connsiteY3829" fmla="*/ 451815 h 2007826"/>
              <a:gd name="connsiteX3830" fmla="*/ 10204751 w 12192000"/>
              <a:gd name="connsiteY3830" fmla="*/ 473867 h 2007826"/>
              <a:gd name="connsiteX3831" fmla="*/ 10211371 w 12192000"/>
              <a:gd name="connsiteY3831" fmla="*/ 446528 h 2007826"/>
              <a:gd name="connsiteX3832" fmla="*/ 10214609 w 12192000"/>
              <a:gd name="connsiteY3832" fmla="*/ 446433 h 2007826"/>
              <a:gd name="connsiteX3833" fmla="*/ 10221896 w 12192000"/>
              <a:gd name="connsiteY3833" fmla="*/ 470486 h 2007826"/>
              <a:gd name="connsiteX3834" fmla="*/ 10229516 w 12192000"/>
              <a:gd name="connsiteY3834" fmla="*/ 457578 h 2007826"/>
              <a:gd name="connsiteX3835" fmla="*/ 10233373 w 12192000"/>
              <a:gd name="connsiteY3835" fmla="*/ 469200 h 2007826"/>
              <a:gd name="connsiteX3836" fmla="*/ 10231564 w 12192000"/>
              <a:gd name="connsiteY3836" fmla="*/ 471676 h 2007826"/>
              <a:gd name="connsiteX3837" fmla="*/ 10229945 w 12192000"/>
              <a:gd name="connsiteY3837" fmla="*/ 481774 h 2007826"/>
              <a:gd name="connsiteX3838" fmla="*/ 10238660 w 12192000"/>
              <a:gd name="connsiteY3838" fmla="*/ 459055 h 2007826"/>
              <a:gd name="connsiteX3839" fmla="*/ 10247995 w 12192000"/>
              <a:gd name="connsiteY3839" fmla="*/ 483870 h 2007826"/>
              <a:gd name="connsiteX3840" fmla="*/ 10241374 w 12192000"/>
              <a:gd name="connsiteY3840" fmla="*/ 489776 h 2007826"/>
              <a:gd name="connsiteX3841" fmla="*/ 10226706 w 12192000"/>
              <a:gd name="connsiteY3841" fmla="*/ 484441 h 2007826"/>
              <a:gd name="connsiteX3842" fmla="*/ 10218609 w 12192000"/>
              <a:gd name="connsiteY3842" fmla="*/ 469390 h 2007826"/>
              <a:gd name="connsiteX3843" fmla="*/ 10212133 w 12192000"/>
              <a:gd name="connsiteY3843" fmla="*/ 486346 h 2007826"/>
              <a:gd name="connsiteX3844" fmla="*/ 10208990 w 12192000"/>
              <a:gd name="connsiteY3844" fmla="*/ 472772 h 2007826"/>
              <a:gd name="connsiteX3845" fmla="*/ 10190845 w 12192000"/>
              <a:gd name="connsiteY3845" fmla="*/ 473010 h 2007826"/>
              <a:gd name="connsiteX3846" fmla="*/ 10190940 w 12192000"/>
              <a:gd name="connsiteY3846" fmla="*/ 480726 h 2007826"/>
              <a:gd name="connsiteX3847" fmla="*/ 10172795 w 12192000"/>
              <a:gd name="connsiteY3847" fmla="*/ 474248 h 2007826"/>
              <a:gd name="connsiteX3848" fmla="*/ 10172652 w 12192000"/>
              <a:gd name="connsiteY3848" fmla="*/ 465294 h 2007826"/>
              <a:gd name="connsiteX3849" fmla="*/ 10167318 w 12192000"/>
              <a:gd name="connsiteY3849" fmla="*/ 466580 h 2007826"/>
              <a:gd name="connsiteX3850" fmla="*/ 10168509 w 12192000"/>
              <a:gd name="connsiteY3850" fmla="*/ 460769 h 2007826"/>
              <a:gd name="connsiteX3851" fmla="*/ 10162031 w 12192000"/>
              <a:gd name="connsiteY3851" fmla="*/ 460912 h 2007826"/>
              <a:gd name="connsiteX3852" fmla="*/ 10168794 w 12192000"/>
              <a:gd name="connsiteY3852" fmla="*/ 470343 h 2007826"/>
              <a:gd name="connsiteX3853" fmla="*/ 10158507 w 12192000"/>
              <a:gd name="connsiteY3853" fmla="*/ 470533 h 2007826"/>
              <a:gd name="connsiteX3854" fmla="*/ 10157412 w 12192000"/>
              <a:gd name="connsiteY3854" fmla="*/ 442670 h 2007826"/>
              <a:gd name="connsiteX3855" fmla="*/ 2684832 w 12192000"/>
              <a:gd name="connsiteY3855" fmla="*/ 442384 h 2007826"/>
              <a:gd name="connsiteX3856" fmla="*/ 2668353 w 12192000"/>
              <a:gd name="connsiteY3856" fmla="*/ 444956 h 2007826"/>
              <a:gd name="connsiteX3857" fmla="*/ 2684832 w 12192000"/>
              <a:gd name="connsiteY3857" fmla="*/ 442384 h 2007826"/>
              <a:gd name="connsiteX3858" fmla="*/ 3993657 w 12192000"/>
              <a:gd name="connsiteY3858" fmla="*/ 441539 h 2007826"/>
              <a:gd name="connsiteX3859" fmla="*/ 3987394 w 12192000"/>
              <a:gd name="connsiteY3859" fmla="*/ 442336 h 2007826"/>
              <a:gd name="connsiteX3860" fmla="*/ 3993657 w 12192000"/>
              <a:gd name="connsiteY3860" fmla="*/ 441539 h 2007826"/>
              <a:gd name="connsiteX3861" fmla="*/ 8473488 w 12192000"/>
              <a:gd name="connsiteY3861" fmla="*/ 440801 h 2007826"/>
              <a:gd name="connsiteX3862" fmla="*/ 8463201 w 12192000"/>
              <a:gd name="connsiteY3862" fmla="*/ 445004 h 2007826"/>
              <a:gd name="connsiteX3863" fmla="*/ 8486061 w 12192000"/>
              <a:gd name="connsiteY3863" fmla="*/ 443385 h 2007826"/>
              <a:gd name="connsiteX3864" fmla="*/ 8473488 w 12192000"/>
              <a:gd name="connsiteY3864" fmla="*/ 440801 h 2007826"/>
              <a:gd name="connsiteX3865" fmla="*/ 3924739 w 12192000"/>
              <a:gd name="connsiteY3865" fmla="*/ 440336 h 2007826"/>
              <a:gd name="connsiteX3866" fmla="*/ 3912683 w 12192000"/>
              <a:gd name="connsiteY3866" fmla="*/ 446052 h 2007826"/>
              <a:gd name="connsiteX3867" fmla="*/ 3908440 w 12192000"/>
              <a:gd name="connsiteY3867" fmla="*/ 443956 h 2007826"/>
              <a:gd name="connsiteX3868" fmla="*/ 3874937 w 12192000"/>
              <a:gd name="connsiteY3868" fmla="*/ 448862 h 2007826"/>
              <a:gd name="connsiteX3869" fmla="*/ 3859498 w 12192000"/>
              <a:gd name="connsiteY3869" fmla="*/ 460341 h 2007826"/>
              <a:gd name="connsiteX3870" fmla="*/ 3859878 w 12192000"/>
              <a:gd name="connsiteY3870" fmla="*/ 449434 h 2007826"/>
              <a:gd name="connsiteX3871" fmla="*/ 3845390 w 12192000"/>
              <a:gd name="connsiteY3871" fmla="*/ 465818 h 2007826"/>
              <a:gd name="connsiteX3872" fmla="*/ 3842294 w 12192000"/>
              <a:gd name="connsiteY3872" fmla="*/ 450101 h 2007826"/>
              <a:gd name="connsiteX3873" fmla="*/ 3834477 w 12192000"/>
              <a:gd name="connsiteY3873" fmla="*/ 456816 h 2007826"/>
              <a:gd name="connsiteX3874" fmla="*/ 3839195 w 12192000"/>
              <a:gd name="connsiteY3874" fmla="*/ 467485 h 2007826"/>
              <a:gd name="connsiteX3875" fmla="*/ 3826996 w 12192000"/>
              <a:gd name="connsiteY3875" fmla="*/ 455149 h 2007826"/>
              <a:gd name="connsiteX3876" fmla="*/ 3827996 w 12192000"/>
              <a:gd name="connsiteY3876" fmla="*/ 466009 h 2007826"/>
              <a:gd name="connsiteX3877" fmla="*/ 3795935 w 12192000"/>
              <a:gd name="connsiteY3877" fmla="*/ 460960 h 2007826"/>
              <a:gd name="connsiteX3878" fmla="*/ 3802122 w 12192000"/>
              <a:gd name="connsiteY3878" fmla="*/ 480250 h 2007826"/>
              <a:gd name="connsiteX3879" fmla="*/ 3817321 w 12192000"/>
              <a:gd name="connsiteY3879" fmla="*/ 473630 h 2007826"/>
              <a:gd name="connsiteX3880" fmla="*/ 3832953 w 12192000"/>
              <a:gd name="connsiteY3880" fmla="*/ 467819 h 2007826"/>
              <a:gd name="connsiteX3881" fmla="*/ 3840577 w 12192000"/>
              <a:gd name="connsiteY3881" fmla="*/ 475011 h 2007826"/>
              <a:gd name="connsiteX3882" fmla="*/ 3879369 w 12192000"/>
              <a:gd name="connsiteY3882" fmla="*/ 468819 h 2007826"/>
              <a:gd name="connsiteX3883" fmla="*/ 3904532 w 12192000"/>
              <a:gd name="connsiteY3883" fmla="*/ 466580 h 2007826"/>
              <a:gd name="connsiteX3884" fmla="*/ 3912396 w 12192000"/>
              <a:gd name="connsiteY3884" fmla="*/ 451720 h 2007826"/>
              <a:gd name="connsiteX3885" fmla="*/ 3922357 w 12192000"/>
              <a:gd name="connsiteY3885" fmla="*/ 460293 h 2007826"/>
              <a:gd name="connsiteX3886" fmla="*/ 3919735 w 12192000"/>
              <a:gd name="connsiteY3886" fmla="*/ 449529 h 2007826"/>
              <a:gd name="connsiteX3887" fmla="*/ 3934887 w 12192000"/>
              <a:gd name="connsiteY3887" fmla="*/ 459341 h 2007826"/>
              <a:gd name="connsiteX3888" fmla="*/ 3924739 w 12192000"/>
              <a:gd name="connsiteY3888" fmla="*/ 440336 h 2007826"/>
              <a:gd name="connsiteX3889" fmla="*/ 2224840 w 12192000"/>
              <a:gd name="connsiteY3889" fmla="*/ 438764 h 2007826"/>
              <a:gd name="connsiteX3890" fmla="*/ 2231173 w 12192000"/>
              <a:gd name="connsiteY3890" fmla="*/ 444575 h 2007826"/>
              <a:gd name="connsiteX3891" fmla="*/ 2224840 w 12192000"/>
              <a:gd name="connsiteY3891" fmla="*/ 438764 h 2007826"/>
              <a:gd name="connsiteX3892" fmla="*/ 2706311 w 12192000"/>
              <a:gd name="connsiteY3892" fmla="*/ 437288 h 2007826"/>
              <a:gd name="connsiteX3893" fmla="*/ 2706311 w 12192000"/>
              <a:gd name="connsiteY3893" fmla="*/ 437288 h 2007826"/>
              <a:gd name="connsiteX3894" fmla="*/ 2294848 w 12192000"/>
              <a:gd name="connsiteY3894" fmla="*/ 437288 h 2007826"/>
              <a:gd name="connsiteX3895" fmla="*/ 2286610 w 12192000"/>
              <a:gd name="connsiteY3895" fmla="*/ 450291 h 2007826"/>
              <a:gd name="connsiteX3896" fmla="*/ 2294848 w 12192000"/>
              <a:gd name="connsiteY3896" fmla="*/ 437288 h 2007826"/>
              <a:gd name="connsiteX3897" fmla="*/ 3191184 w 12192000"/>
              <a:gd name="connsiteY3897" fmla="*/ 436811 h 2007826"/>
              <a:gd name="connsiteX3898" fmla="*/ 3202949 w 12192000"/>
              <a:gd name="connsiteY3898" fmla="*/ 450100 h 2007826"/>
              <a:gd name="connsiteX3899" fmla="*/ 3180515 w 12192000"/>
              <a:gd name="connsiteY3899" fmla="*/ 447147 h 2007826"/>
              <a:gd name="connsiteX3900" fmla="*/ 3187374 w 12192000"/>
              <a:gd name="connsiteY3900" fmla="*/ 456434 h 2007826"/>
              <a:gd name="connsiteX3901" fmla="*/ 3172945 w 12192000"/>
              <a:gd name="connsiteY3901" fmla="*/ 454672 h 2007826"/>
              <a:gd name="connsiteX3902" fmla="*/ 3181802 w 12192000"/>
              <a:gd name="connsiteY3902" fmla="*/ 442288 h 2007826"/>
              <a:gd name="connsiteX3903" fmla="*/ 3192518 w 12192000"/>
              <a:gd name="connsiteY3903" fmla="*/ 448004 h 2007826"/>
              <a:gd name="connsiteX3904" fmla="*/ 3191184 w 12192000"/>
              <a:gd name="connsiteY3904" fmla="*/ 436811 h 2007826"/>
              <a:gd name="connsiteX3905" fmla="*/ 3860655 w 12192000"/>
              <a:gd name="connsiteY3905" fmla="*/ 436539 h 2007826"/>
              <a:gd name="connsiteX3906" fmla="*/ 3854683 w 12192000"/>
              <a:gd name="connsiteY3906" fmla="*/ 437764 h 2007826"/>
              <a:gd name="connsiteX3907" fmla="*/ 3860655 w 12192000"/>
              <a:gd name="connsiteY3907" fmla="*/ 436539 h 2007826"/>
              <a:gd name="connsiteX3908" fmla="*/ 7963186 w 12192000"/>
              <a:gd name="connsiteY3908" fmla="*/ 435573 h 2007826"/>
              <a:gd name="connsiteX3909" fmla="*/ 7968520 w 12192000"/>
              <a:gd name="connsiteY3909" fmla="*/ 451101 h 2007826"/>
              <a:gd name="connsiteX3910" fmla="*/ 7984760 w 12192000"/>
              <a:gd name="connsiteY3910" fmla="*/ 444766 h 2007826"/>
              <a:gd name="connsiteX3911" fmla="*/ 7976045 w 12192000"/>
              <a:gd name="connsiteY3911" fmla="*/ 454387 h 2007826"/>
              <a:gd name="connsiteX3912" fmla="*/ 7984141 w 12192000"/>
              <a:gd name="connsiteY3912" fmla="*/ 458579 h 2007826"/>
              <a:gd name="connsiteX3913" fmla="*/ 7990951 w 12192000"/>
              <a:gd name="connsiteY3913" fmla="*/ 443051 h 2007826"/>
              <a:gd name="connsiteX3914" fmla="*/ 7991618 w 12192000"/>
              <a:gd name="connsiteY3914" fmla="*/ 460674 h 2007826"/>
              <a:gd name="connsiteX3915" fmla="*/ 7996714 w 12192000"/>
              <a:gd name="connsiteY3915" fmla="*/ 461008 h 2007826"/>
              <a:gd name="connsiteX3916" fmla="*/ 7994571 w 12192000"/>
              <a:gd name="connsiteY3916" fmla="*/ 446576 h 2007826"/>
              <a:gd name="connsiteX3917" fmla="*/ 8005620 w 12192000"/>
              <a:gd name="connsiteY3917" fmla="*/ 446576 h 2007826"/>
              <a:gd name="connsiteX3918" fmla="*/ 8005620 w 12192000"/>
              <a:gd name="connsiteY3918" fmla="*/ 456340 h 2007826"/>
              <a:gd name="connsiteX3919" fmla="*/ 8014056 w 12192000"/>
              <a:gd name="connsiteY3919" fmla="*/ 451774 h 2007826"/>
              <a:gd name="connsiteX3920" fmla="*/ 8020045 w 12192000"/>
              <a:gd name="connsiteY3920" fmla="*/ 454314 h 2007826"/>
              <a:gd name="connsiteX3921" fmla="*/ 8019480 w 12192000"/>
              <a:gd name="connsiteY3921" fmla="*/ 455560 h 2007826"/>
              <a:gd name="connsiteX3922" fmla="*/ 8015145 w 12192000"/>
              <a:gd name="connsiteY3922" fmla="*/ 456054 h 2007826"/>
              <a:gd name="connsiteX3923" fmla="*/ 8016145 w 12192000"/>
              <a:gd name="connsiteY3923" fmla="*/ 462913 h 2007826"/>
              <a:gd name="connsiteX3924" fmla="*/ 8019480 w 12192000"/>
              <a:gd name="connsiteY3924" fmla="*/ 455560 h 2007826"/>
              <a:gd name="connsiteX3925" fmla="*/ 8022241 w 12192000"/>
              <a:gd name="connsiteY3925" fmla="*/ 455245 h 2007826"/>
              <a:gd name="connsiteX3926" fmla="*/ 8020045 w 12192000"/>
              <a:gd name="connsiteY3926" fmla="*/ 454314 h 2007826"/>
              <a:gd name="connsiteX3927" fmla="*/ 8025670 w 12192000"/>
              <a:gd name="connsiteY3927" fmla="*/ 441908 h 2007826"/>
              <a:gd name="connsiteX3928" fmla="*/ 7974568 w 12192000"/>
              <a:gd name="connsiteY3928" fmla="*/ 440527 h 2007826"/>
              <a:gd name="connsiteX3929" fmla="*/ 7963186 w 12192000"/>
              <a:gd name="connsiteY3929" fmla="*/ 435573 h 2007826"/>
              <a:gd name="connsiteX3930" fmla="*/ 8502348 w 12192000"/>
              <a:gd name="connsiteY3930" fmla="*/ 433478 h 2007826"/>
              <a:gd name="connsiteX3931" fmla="*/ 8515969 w 12192000"/>
              <a:gd name="connsiteY3931" fmla="*/ 433478 h 2007826"/>
              <a:gd name="connsiteX3932" fmla="*/ 8502348 w 12192000"/>
              <a:gd name="connsiteY3932" fmla="*/ 433478 h 2007826"/>
              <a:gd name="connsiteX3933" fmla="*/ 8392579 w 12192000"/>
              <a:gd name="connsiteY3933" fmla="*/ 432817 h 2007826"/>
              <a:gd name="connsiteX3934" fmla="*/ 8375190 w 12192000"/>
              <a:gd name="connsiteY3934" fmla="*/ 435573 h 2007826"/>
              <a:gd name="connsiteX3935" fmla="*/ 8448675 w 12192000"/>
              <a:gd name="connsiteY3935" fmla="*/ 441575 h 2007826"/>
              <a:gd name="connsiteX3936" fmla="*/ 8448770 w 12192000"/>
              <a:gd name="connsiteY3936" fmla="*/ 437193 h 2007826"/>
              <a:gd name="connsiteX3937" fmla="*/ 8411003 w 12192000"/>
              <a:gd name="connsiteY3937" fmla="*/ 437431 h 2007826"/>
              <a:gd name="connsiteX3938" fmla="*/ 8410432 w 12192000"/>
              <a:gd name="connsiteY3938" fmla="*/ 432954 h 2007826"/>
              <a:gd name="connsiteX3939" fmla="*/ 8392579 w 12192000"/>
              <a:gd name="connsiteY3939" fmla="*/ 432817 h 2007826"/>
              <a:gd name="connsiteX3940" fmla="*/ 8541448 w 12192000"/>
              <a:gd name="connsiteY3940" fmla="*/ 432811 h 2007826"/>
              <a:gd name="connsiteX3941" fmla="*/ 8533352 w 12192000"/>
              <a:gd name="connsiteY3941" fmla="*/ 441099 h 2007826"/>
              <a:gd name="connsiteX3942" fmla="*/ 8568214 w 12192000"/>
              <a:gd name="connsiteY3942" fmla="*/ 447386 h 2007826"/>
              <a:gd name="connsiteX3943" fmla="*/ 8567166 w 12192000"/>
              <a:gd name="connsiteY3943" fmla="*/ 435335 h 2007826"/>
              <a:gd name="connsiteX3944" fmla="*/ 8563689 w 12192000"/>
              <a:gd name="connsiteY3944" fmla="*/ 443956 h 2007826"/>
              <a:gd name="connsiteX3945" fmla="*/ 8555450 w 12192000"/>
              <a:gd name="connsiteY3945" fmla="*/ 436097 h 2007826"/>
              <a:gd name="connsiteX3946" fmla="*/ 8544830 w 12192000"/>
              <a:gd name="connsiteY3946" fmla="*/ 442480 h 2007826"/>
              <a:gd name="connsiteX3947" fmla="*/ 8541448 w 12192000"/>
              <a:gd name="connsiteY3947" fmla="*/ 432811 h 2007826"/>
              <a:gd name="connsiteX3948" fmla="*/ 3273439 w 12192000"/>
              <a:gd name="connsiteY3948" fmla="*/ 428905 h 2007826"/>
              <a:gd name="connsiteX3949" fmla="*/ 3280968 w 12192000"/>
              <a:gd name="connsiteY3949" fmla="*/ 433144 h 2007826"/>
              <a:gd name="connsiteX3950" fmla="*/ 3275154 w 12192000"/>
              <a:gd name="connsiteY3950" fmla="*/ 440479 h 2007826"/>
              <a:gd name="connsiteX3951" fmla="*/ 3263582 w 12192000"/>
              <a:gd name="connsiteY3951" fmla="*/ 440479 h 2007826"/>
              <a:gd name="connsiteX3952" fmla="*/ 3273439 w 12192000"/>
              <a:gd name="connsiteY3952" fmla="*/ 428905 h 2007826"/>
              <a:gd name="connsiteX3953" fmla="*/ 9090126 w 12192000"/>
              <a:gd name="connsiteY3953" fmla="*/ 427409 h 2007826"/>
              <a:gd name="connsiteX3954" fmla="*/ 9083944 w 12192000"/>
              <a:gd name="connsiteY3954" fmla="*/ 427904 h 2007826"/>
              <a:gd name="connsiteX3955" fmla="*/ 9090126 w 12192000"/>
              <a:gd name="connsiteY3955" fmla="*/ 427409 h 2007826"/>
              <a:gd name="connsiteX3956" fmla="*/ 8451494 w 12192000"/>
              <a:gd name="connsiteY3956" fmla="*/ 427202 h 2007826"/>
              <a:gd name="connsiteX3957" fmla="*/ 8445198 w 12192000"/>
              <a:gd name="connsiteY3957" fmla="*/ 427905 h 2007826"/>
              <a:gd name="connsiteX3958" fmla="*/ 8451494 w 12192000"/>
              <a:gd name="connsiteY3958" fmla="*/ 427202 h 2007826"/>
              <a:gd name="connsiteX3959" fmla="*/ 8356040 w 12192000"/>
              <a:gd name="connsiteY3959" fmla="*/ 427105 h 2007826"/>
              <a:gd name="connsiteX3960" fmla="*/ 8349758 w 12192000"/>
              <a:gd name="connsiteY3960" fmla="*/ 428096 h 2007826"/>
              <a:gd name="connsiteX3961" fmla="*/ 8356040 w 12192000"/>
              <a:gd name="connsiteY3961" fmla="*/ 427105 h 2007826"/>
              <a:gd name="connsiteX3962" fmla="*/ 4165372 w 12192000"/>
              <a:gd name="connsiteY3962" fmla="*/ 426946 h 2007826"/>
              <a:gd name="connsiteX3963" fmla="*/ 4159169 w 12192000"/>
              <a:gd name="connsiteY3963" fmla="*/ 427810 h 2007826"/>
              <a:gd name="connsiteX3964" fmla="*/ 4165372 w 12192000"/>
              <a:gd name="connsiteY3964" fmla="*/ 426946 h 2007826"/>
              <a:gd name="connsiteX3965" fmla="*/ 2468458 w 12192000"/>
              <a:gd name="connsiteY3965" fmla="*/ 426571 h 2007826"/>
              <a:gd name="connsiteX3966" fmla="*/ 2432885 w 12192000"/>
              <a:gd name="connsiteY3966" fmla="*/ 433240 h 2007826"/>
              <a:gd name="connsiteX3967" fmla="*/ 2434790 w 12192000"/>
              <a:gd name="connsiteY3967" fmla="*/ 441575 h 2007826"/>
              <a:gd name="connsiteX3968" fmla="*/ 2468458 w 12192000"/>
              <a:gd name="connsiteY3968" fmla="*/ 426571 h 2007826"/>
              <a:gd name="connsiteX3969" fmla="*/ 2473268 w 12192000"/>
              <a:gd name="connsiteY3969" fmla="*/ 425381 h 2007826"/>
              <a:gd name="connsiteX3970" fmla="*/ 2478697 w 12192000"/>
              <a:gd name="connsiteY3970" fmla="*/ 434859 h 2007826"/>
              <a:gd name="connsiteX3971" fmla="*/ 2473268 w 12192000"/>
              <a:gd name="connsiteY3971" fmla="*/ 425381 h 2007826"/>
              <a:gd name="connsiteX3972" fmla="*/ 9124426 w 12192000"/>
              <a:gd name="connsiteY3972" fmla="*/ 423523 h 2007826"/>
              <a:gd name="connsiteX3973" fmla="*/ 9107233 w 12192000"/>
              <a:gd name="connsiteY3973" fmla="*/ 434335 h 2007826"/>
              <a:gd name="connsiteX3974" fmla="*/ 9124426 w 12192000"/>
              <a:gd name="connsiteY3974" fmla="*/ 423523 h 2007826"/>
              <a:gd name="connsiteX3975" fmla="*/ 8421148 w 12192000"/>
              <a:gd name="connsiteY3975" fmla="*/ 423476 h 2007826"/>
              <a:gd name="connsiteX3976" fmla="*/ 8439150 w 12192000"/>
              <a:gd name="connsiteY3976" fmla="*/ 425095 h 2007826"/>
              <a:gd name="connsiteX3977" fmla="*/ 8421148 w 12192000"/>
              <a:gd name="connsiteY3977" fmla="*/ 423476 h 2007826"/>
              <a:gd name="connsiteX3978" fmla="*/ 8318111 w 12192000"/>
              <a:gd name="connsiteY3978" fmla="*/ 422381 h 2007826"/>
              <a:gd name="connsiteX3979" fmla="*/ 8311849 w 12192000"/>
              <a:gd name="connsiteY3979" fmla="*/ 423285 h 2007826"/>
              <a:gd name="connsiteX3980" fmla="*/ 8318111 w 12192000"/>
              <a:gd name="connsiteY3980" fmla="*/ 422381 h 2007826"/>
              <a:gd name="connsiteX3981" fmla="*/ 2308581 w 12192000"/>
              <a:gd name="connsiteY3981" fmla="*/ 422366 h 2007826"/>
              <a:gd name="connsiteX3982" fmla="*/ 2302473 w 12192000"/>
              <a:gd name="connsiteY3982" fmla="*/ 423190 h 2007826"/>
              <a:gd name="connsiteX3983" fmla="*/ 2308581 w 12192000"/>
              <a:gd name="connsiteY3983" fmla="*/ 422366 h 2007826"/>
              <a:gd name="connsiteX3984" fmla="*/ 9051996 w 12192000"/>
              <a:gd name="connsiteY3984" fmla="*/ 422279 h 2007826"/>
              <a:gd name="connsiteX3985" fmla="*/ 9045654 w 12192000"/>
              <a:gd name="connsiteY3985" fmla="*/ 423237 h 2007826"/>
              <a:gd name="connsiteX3986" fmla="*/ 9051996 w 12192000"/>
              <a:gd name="connsiteY3986" fmla="*/ 422279 h 2007826"/>
              <a:gd name="connsiteX3987" fmla="*/ 7896273 w 12192000"/>
              <a:gd name="connsiteY3987" fmla="*/ 422190 h 2007826"/>
              <a:gd name="connsiteX3988" fmla="*/ 7858697 w 12192000"/>
              <a:gd name="connsiteY3988" fmla="*/ 426429 h 2007826"/>
              <a:gd name="connsiteX3989" fmla="*/ 7857506 w 12192000"/>
              <a:gd name="connsiteY3989" fmla="*/ 423190 h 2007826"/>
              <a:gd name="connsiteX3990" fmla="*/ 7824312 w 12192000"/>
              <a:gd name="connsiteY3990" fmla="*/ 422285 h 2007826"/>
              <a:gd name="connsiteX3991" fmla="*/ 7824549 w 12192000"/>
              <a:gd name="connsiteY3991" fmla="*/ 441861 h 2007826"/>
              <a:gd name="connsiteX3992" fmla="*/ 7828027 w 12192000"/>
              <a:gd name="connsiteY3992" fmla="*/ 441765 h 2007826"/>
              <a:gd name="connsiteX3993" fmla="*/ 7838551 w 12192000"/>
              <a:gd name="connsiteY3993" fmla="*/ 425905 h 2007826"/>
              <a:gd name="connsiteX3994" fmla="*/ 7839266 w 12192000"/>
              <a:gd name="connsiteY3994" fmla="*/ 441861 h 2007826"/>
              <a:gd name="connsiteX3995" fmla="*/ 7842076 w 12192000"/>
              <a:gd name="connsiteY3995" fmla="*/ 441622 h 2007826"/>
              <a:gd name="connsiteX3996" fmla="*/ 7845361 w 12192000"/>
              <a:gd name="connsiteY3996" fmla="*/ 433716 h 2007826"/>
              <a:gd name="connsiteX3997" fmla="*/ 7855268 w 12192000"/>
              <a:gd name="connsiteY3997" fmla="*/ 430001 h 2007826"/>
              <a:gd name="connsiteX3998" fmla="*/ 7848362 w 12192000"/>
              <a:gd name="connsiteY3998" fmla="*/ 448624 h 2007826"/>
              <a:gd name="connsiteX3999" fmla="*/ 7866174 w 12192000"/>
              <a:gd name="connsiteY3999" fmla="*/ 430191 h 2007826"/>
              <a:gd name="connsiteX4000" fmla="*/ 7863602 w 12192000"/>
              <a:gd name="connsiteY4000" fmla="*/ 447338 h 2007826"/>
              <a:gd name="connsiteX4001" fmla="*/ 7877651 w 12192000"/>
              <a:gd name="connsiteY4001" fmla="*/ 429620 h 2007826"/>
              <a:gd name="connsiteX4002" fmla="*/ 7872556 w 12192000"/>
              <a:gd name="connsiteY4002" fmla="*/ 447052 h 2007826"/>
              <a:gd name="connsiteX4003" fmla="*/ 7881605 w 12192000"/>
              <a:gd name="connsiteY4003" fmla="*/ 446528 h 2007826"/>
              <a:gd name="connsiteX4004" fmla="*/ 7882462 w 12192000"/>
              <a:gd name="connsiteY4004" fmla="*/ 435764 h 2007826"/>
              <a:gd name="connsiteX4005" fmla="*/ 7893320 w 12192000"/>
              <a:gd name="connsiteY4005" fmla="*/ 440336 h 2007826"/>
              <a:gd name="connsiteX4006" fmla="*/ 7886605 w 12192000"/>
              <a:gd name="connsiteY4006" fmla="*/ 442242 h 2007826"/>
              <a:gd name="connsiteX4007" fmla="*/ 7886939 w 12192000"/>
              <a:gd name="connsiteY4007" fmla="*/ 448672 h 2007826"/>
              <a:gd name="connsiteX4008" fmla="*/ 7901512 w 12192000"/>
              <a:gd name="connsiteY4008" fmla="*/ 435621 h 2007826"/>
              <a:gd name="connsiteX4009" fmla="*/ 7900892 w 12192000"/>
              <a:gd name="connsiteY4009" fmla="*/ 452911 h 2007826"/>
              <a:gd name="connsiteX4010" fmla="*/ 7915037 w 12192000"/>
              <a:gd name="connsiteY4010" fmla="*/ 435050 h 2007826"/>
              <a:gd name="connsiteX4011" fmla="*/ 7914275 w 12192000"/>
              <a:gd name="connsiteY4011" fmla="*/ 453054 h 2007826"/>
              <a:gd name="connsiteX4012" fmla="*/ 7929944 w 12192000"/>
              <a:gd name="connsiteY4012" fmla="*/ 435145 h 2007826"/>
              <a:gd name="connsiteX4013" fmla="*/ 7925658 w 12192000"/>
              <a:gd name="connsiteY4013" fmla="*/ 448862 h 2007826"/>
              <a:gd name="connsiteX4014" fmla="*/ 7925039 w 12192000"/>
              <a:gd name="connsiteY4014" fmla="*/ 452101 h 2007826"/>
              <a:gd name="connsiteX4015" fmla="*/ 7941612 w 12192000"/>
              <a:gd name="connsiteY4015" fmla="*/ 439908 h 2007826"/>
              <a:gd name="connsiteX4016" fmla="*/ 7939326 w 12192000"/>
              <a:gd name="connsiteY4016" fmla="*/ 457054 h 2007826"/>
              <a:gd name="connsiteX4017" fmla="*/ 7958233 w 12192000"/>
              <a:gd name="connsiteY4017" fmla="*/ 440908 h 2007826"/>
              <a:gd name="connsiteX4018" fmla="*/ 7958138 w 12192000"/>
              <a:gd name="connsiteY4018" fmla="*/ 436717 h 2007826"/>
              <a:gd name="connsiteX4019" fmla="*/ 7949327 w 12192000"/>
              <a:gd name="connsiteY4019" fmla="*/ 438336 h 2007826"/>
              <a:gd name="connsiteX4020" fmla="*/ 7948089 w 12192000"/>
              <a:gd name="connsiteY4020" fmla="*/ 431620 h 2007826"/>
              <a:gd name="connsiteX4021" fmla="*/ 7937278 w 12192000"/>
              <a:gd name="connsiteY4021" fmla="*/ 436812 h 2007826"/>
              <a:gd name="connsiteX4022" fmla="*/ 7922562 w 12192000"/>
              <a:gd name="connsiteY4022" fmla="*/ 431096 h 2007826"/>
              <a:gd name="connsiteX4023" fmla="*/ 7896511 w 12192000"/>
              <a:gd name="connsiteY4023" fmla="*/ 433001 h 2007826"/>
              <a:gd name="connsiteX4024" fmla="*/ 7896273 w 12192000"/>
              <a:gd name="connsiteY4024" fmla="*/ 422190 h 2007826"/>
              <a:gd name="connsiteX4025" fmla="*/ 3348187 w 12192000"/>
              <a:gd name="connsiteY4025" fmla="*/ 419284 h 2007826"/>
              <a:gd name="connsiteX4026" fmla="*/ 3356457 w 12192000"/>
              <a:gd name="connsiteY4026" fmla="*/ 425332 h 2007826"/>
              <a:gd name="connsiteX4027" fmla="*/ 3336312 w 12192000"/>
              <a:gd name="connsiteY4027" fmla="*/ 424094 h 2007826"/>
              <a:gd name="connsiteX4028" fmla="*/ 3348187 w 12192000"/>
              <a:gd name="connsiteY4028" fmla="*/ 419284 h 2007826"/>
              <a:gd name="connsiteX4029" fmla="*/ 2287285 w 12192000"/>
              <a:gd name="connsiteY4029" fmla="*/ 418570 h 2007826"/>
              <a:gd name="connsiteX4030" fmla="*/ 2295333 w 12192000"/>
              <a:gd name="connsiteY4030" fmla="*/ 431668 h 2007826"/>
              <a:gd name="connsiteX4031" fmla="*/ 2287285 w 12192000"/>
              <a:gd name="connsiteY4031" fmla="*/ 418570 h 2007826"/>
              <a:gd name="connsiteX4032" fmla="*/ 8390823 w 12192000"/>
              <a:gd name="connsiteY4032" fmla="*/ 418124 h 2007826"/>
              <a:gd name="connsiteX4033" fmla="*/ 8382524 w 12192000"/>
              <a:gd name="connsiteY4033" fmla="*/ 420713 h 2007826"/>
              <a:gd name="connsiteX4034" fmla="*/ 8401050 w 12192000"/>
              <a:gd name="connsiteY4034" fmla="*/ 420284 h 2007826"/>
              <a:gd name="connsiteX4035" fmla="*/ 8390823 w 12192000"/>
              <a:gd name="connsiteY4035" fmla="*/ 418124 h 2007826"/>
              <a:gd name="connsiteX4036" fmla="*/ 8257795 w 12192000"/>
              <a:gd name="connsiteY4036" fmla="*/ 416468 h 2007826"/>
              <a:gd name="connsiteX4037" fmla="*/ 8248936 w 12192000"/>
              <a:gd name="connsiteY4037" fmla="*/ 421189 h 2007826"/>
              <a:gd name="connsiteX4038" fmla="*/ 8266653 w 12192000"/>
              <a:gd name="connsiteY4038" fmla="*/ 421427 h 2007826"/>
              <a:gd name="connsiteX4039" fmla="*/ 8257795 w 12192000"/>
              <a:gd name="connsiteY4039" fmla="*/ 416468 h 2007826"/>
              <a:gd name="connsiteX4040" fmla="*/ 2525270 w 12192000"/>
              <a:gd name="connsiteY4040" fmla="*/ 416093 h 2007826"/>
              <a:gd name="connsiteX4041" fmla="*/ 2531031 w 12192000"/>
              <a:gd name="connsiteY4041" fmla="*/ 425190 h 2007826"/>
              <a:gd name="connsiteX4042" fmla="*/ 2525270 w 12192000"/>
              <a:gd name="connsiteY4042" fmla="*/ 416093 h 2007826"/>
              <a:gd name="connsiteX4043" fmla="*/ 9068133 w 12192000"/>
              <a:gd name="connsiteY4043" fmla="*/ 415235 h 2007826"/>
              <a:gd name="connsiteX4044" fmla="*/ 9068133 w 12192000"/>
              <a:gd name="connsiteY4044" fmla="*/ 415235 h 2007826"/>
              <a:gd name="connsiteX4045" fmla="*/ 7725537 w 12192000"/>
              <a:gd name="connsiteY4045" fmla="*/ 414997 h 2007826"/>
              <a:gd name="connsiteX4046" fmla="*/ 7725537 w 12192000"/>
              <a:gd name="connsiteY4046" fmla="*/ 425809 h 2007826"/>
              <a:gd name="connsiteX4047" fmla="*/ 7725537 w 12192000"/>
              <a:gd name="connsiteY4047" fmla="*/ 414997 h 2007826"/>
              <a:gd name="connsiteX4048" fmla="*/ 9082658 w 12192000"/>
              <a:gd name="connsiteY4048" fmla="*/ 414711 h 2007826"/>
              <a:gd name="connsiteX4049" fmla="*/ 9082658 w 12192000"/>
              <a:gd name="connsiteY4049" fmla="*/ 414711 h 2007826"/>
              <a:gd name="connsiteX4050" fmla="*/ 7789640 w 12192000"/>
              <a:gd name="connsiteY4050" fmla="*/ 413950 h 2007826"/>
              <a:gd name="connsiteX4051" fmla="*/ 7776258 w 12192000"/>
              <a:gd name="connsiteY4051" fmla="*/ 415283 h 2007826"/>
              <a:gd name="connsiteX4052" fmla="*/ 7738587 w 12192000"/>
              <a:gd name="connsiteY4052" fmla="*/ 418760 h 2007826"/>
              <a:gd name="connsiteX4053" fmla="*/ 7739301 w 12192000"/>
              <a:gd name="connsiteY4053" fmla="*/ 428096 h 2007826"/>
              <a:gd name="connsiteX4054" fmla="*/ 7734110 w 12192000"/>
              <a:gd name="connsiteY4054" fmla="*/ 427048 h 2007826"/>
              <a:gd name="connsiteX4055" fmla="*/ 7735015 w 12192000"/>
              <a:gd name="connsiteY4055" fmla="*/ 434335 h 2007826"/>
              <a:gd name="connsiteX4056" fmla="*/ 7746159 w 12192000"/>
              <a:gd name="connsiteY4056" fmla="*/ 421285 h 2007826"/>
              <a:gd name="connsiteX4057" fmla="*/ 7750541 w 12192000"/>
              <a:gd name="connsiteY4057" fmla="*/ 422713 h 2007826"/>
              <a:gd name="connsiteX4058" fmla="*/ 7749350 w 12192000"/>
              <a:gd name="connsiteY4058" fmla="*/ 438193 h 2007826"/>
              <a:gd name="connsiteX4059" fmla="*/ 7763637 w 12192000"/>
              <a:gd name="connsiteY4059" fmla="*/ 421046 h 2007826"/>
              <a:gd name="connsiteX4060" fmla="*/ 7759589 w 12192000"/>
              <a:gd name="connsiteY4060" fmla="*/ 437669 h 2007826"/>
              <a:gd name="connsiteX4061" fmla="*/ 7775924 w 12192000"/>
              <a:gd name="connsiteY4061" fmla="*/ 422999 h 2007826"/>
              <a:gd name="connsiteX4062" fmla="*/ 7772257 w 12192000"/>
              <a:gd name="connsiteY4062" fmla="*/ 438098 h 2007826"/>
              <a:gd name="connsiteX4063" fmla="*/ 7785306 w 12192000"/>
              <a:gd name="connsiteY4063" fmla="*/ 427715 h 2007826"/>
              <a:gd name="connsiteX4064" fmla="*/ 7787592 w 12192000"/>
              <a:gd name="connsiteY4064" fmla="*/ 437002 h 2007826"/>
              <a:gd name="connsiteX4065" fmla="*/ 7791307 w 12192000"/>
              <a:gd name="connsiteY4065" fmla="*/ 437050 h 2007826"/>
              <a:gd name="connsiteX4066" fmla="*/ 7791689 w 12192000"/>
              <a:gd name="connsiteY4066" fmla="*/ 427524 h 2007826"/>
              <a:gd name="connsiteX4067" fmla="*/ 7800832 w 12192000"/>
              <a:gd name="connsiteY4067" fmla="*/ 427524 h 2007826"/>
              <a:gd name="connsiteX4068" fmla="*/ 7801023 w 12192000"/>
              <a:gd name="connsiteY4068" fmla="*/ 437764 h 2007826"/>
              <a:gd name="connsiteX4069" fmla="*/ 7805309 w 12192000"/>
              <a:gd name="connsiteY4069" fmla="*/ 437764 h 2007826"/>
              <a:gd name="connsiteX4070" fmla="*/ 7806976 w 12192000"/>
              <a:gd name="connsiteY4070" fmla="*/ 423095 h 2007826"/>
              <a:gd name="connsiteX4071" fmla="*/ 7811215 w 12192000"/>
              <a:gd name="connsiteY4071" fmla="*/ 443956 h 2007826"/>
              <a:gd name="connsiteX4072" fmla="*/ 7818120 w 12192000"/>
              <a:gd name="connsiteY4072" fmla="*/ 425095 h 2007826"/>
              <a:gd name="connsiteX4073" fmla="*/ 7789640 w 12192000"/>
              <a:gd name="connsiteY4073" fmla="*/ 413950 h 2007826"/>
              <a:gd name="connsiteX4074" fmla="*/ 8344948 w 12192000"/>
              <a:gd name="connsiteY4074" fmla="*/ 413902 h 2007826"/>
              <a:gd name="connsiteX4075" fmla="*/ 8362950 w 12192000"/>
              <a:gd name="connsiteY4075" fmla="*/ 415617 h 2007826"/>
              <a:gd name="connsiteX4076" fmla="*/ 8344948 w 12192000"/>
              <a:gd name="connsiteY4076" fmla="*/ 413902 h 2007826"/>
              <a:gd name="connsiteX4077" fmla="*/ 8789474 w 12192000"/>
              <a:gd name="connsiteY4077" fmla="*/ 413214 h 2007826"/>
              <a:gd name="connsiteX4078" fmla="*/ 8783192 w 12192000"/>
              <a:gd name="connsiteY4078" fmla="*/ 414044 h 2007826"/>
              <a:gd name="connsiteX4079" fmla="*/ 8789474 w 12192000"/>
              <a:gd name="connsiteY4079" fmla="*/ 413214 h 2007826"/>
              <a:gd name="connsiteX4080" fmla="*/ 8241966 w 12192000"/>
              <a:gd name="connsiteY4080" fmla="*/ 412809 h 2007826"/>
              <a:gd name="connsiteX4081" fmla="*/ 8235744 w 12192000"/>
              <a:gd name="connsiteY4081" fmla="*/ 413807 h 2007826"/>
              <a:gd name="connsiteX4082" fmla="*/ 8241966 w 12192000"/>
              <a:gd name="connsiteY4082" fmla="*/ 412809 h 2007826"/>
              <a:gd name="connsiteX4083" fmla="*/ 8217420 w 12192000"/>
              <a:gd name="connsiteY4083" fmla="*/ 411902 h 2007826"/>
              <a:gd name="connsiteX4084" fmla="*/ 8207883 w 12192000"/>
              <a:gd name="connsiteY4084" fmla="*/ 416522 h 2007826"/>
              <a:gd name="connsiteX4085" fmla="*/ 8229172 w 12192000"/>
              <a:gd name="connsiteY4085" fmla="*/ 414712 h 2007826"/>
              <a:gd name="connsiteX4086" fmla="*/ 8217420 w 12192000"/>
              <a:gd name="connsiteY4086" fmla="*/ 411902 h 2007826"/>
              <a:gd name="connsiteX4087" fmla="*/ 7703772 w 12192000"/>
              <a:gd name="connsiteY4087" fmla="*/ 410711 h 2007826"/>
              <a:gd name="connsiteX4088" fmla="*/ 7687294 w 12192000"/>
              <a:gd name="connsiteY4088" fmla="*/ 411139 h 2007826"/>
              <a:gd name="connsiteX4089" fmla="*/ 7685675 w 12192000"/>
              <a:gd name="connsiteY4089" fmla="*/ 424142 h 2007826"/>
              <a:gd name="connsiteX4090" fmla="*/ 7702916 w 12192000"/>
              <a:gd name="connsiteY4090" fmla="*/ 421237 h 2007826"/>
              <a:gd name="connsiteX4091" fmla="*/ 7695914 w 12192000"/>
              <a:gd name="connsiteY4091" fmla="*/ 423333 h 2007826"/>
              <a:gd name="connsiteX4092" fmla="*/ 7697677 w 12192000"/>
              <a:gd name="connsiteY4092" fmla="*/ 428477 h 2007826"/>
              <a:gd name="connsiteX4093" fmla="*/ 7710249 w 12192000"/>
              <a:gd name="connsiteY4093" fmla="*/ 414521 h 2007826"/>
              <a:gd name="connsiteX4094" fmla="*/ 7711107 w 12192000"/>
              <a:gd name="connsiteY4094" fmla="*/ 433668 h 2007826"/>
              <a:gd name="connsiteX4095" fmla="*/ 7720203 w 12192000"/>
              <a:gd name="connsiteY4095" fmla="*/ 419046 h 2007826"/>
              <a:gd name="connsiteX4096" fmla="*/ 7703772 w 12192000"/>
              <a:gd name="connsiteY4096" fmla="*/ 410711 h 2007826"/>
              <a:gd name="connsiteX4097" fmla="*/ 9044558 w 12192000"/>
              <a:gd name="connsiteY4097" fmla="*/ 410139 h 2007826"/>
              <a:gd name="connsiteX4098" fmla="*/ 9044558 w 12192000"/>
              <a:gd name="connsiteY4098" fmla="*/ 410139 h 2007826"/>
              <a:gd name="connsiteX4099" fmla="*/ 2571575 w 12192000"/>
              <a:gd name="connsiteY4099" fmla="*/ 409544 h 2007826"/>
              <a:gd name="connsiteX4100" fmla="*/ 2563794 w 12192000"/>
              <a:gd name="connsiteY4100" fmla="*/ 409663 h 2007826"/>
              <a:gd name="connsiteX4101" fmla="*/ 2571462 w 12192000"/>
              <a:gd name="connsiteY4101" fmla="*/ 417284 h 2007826"/>
              <a:gd name="connsiteX4102" fmla="*/ 2571575 w 12192000"/>
              <a:gd name="connsiteY4102" fmla="*/ 409544 h 2007826"/>
              <a:gd name="connsiteX4103" fmla="*/ 9016126 w 12192000"/>
              <a:gd name="connsiteY4103" fmla="*/ 408662 h 2007826"/>
              <a:gd name="connsiteX4104" fmla="*/ 9014507 w 12192000"/>
              <a:gd name="connsiteY4104" fmla="*/ 412711 h 2007826"/>
              <a:gd name="connsiteX4105" fmla="*/ 8300728 w 12192000"/>
              <a:gd name="connsiteY4105" fmla="*/ 408603 h 2007826"/>
              <a:gd name="connsiteX4106" fmla="*/ 8292227 w 12192000"/>
              <a:gd name="connsiteY4106" fmla="*/ 411330 h 2007826"/>
              <a:gd name="connsiteX4107" fmla="*/ 8311515 w 12192000"/>
              <a:gd name="connsiteY4107" fmla="*/ 410235 h 2007826"/>
              <a:gd name="connsiteX4108" fmla="*/ 8300728 w 12192000"/>
              <a:gd name="connsiteY4108" fmla="*/ 408603 h 2007826"/>
              <a:gd name="connsiteX4109" fmla="*/ 8509219 w 12192000"/>
              <a:gd name="connsiteY4109" fmla="*/ 408264 h 2007826"/>
              <a:gd name="connsiteX4110" fmla="*/ 8503205 w 12192000"/>
              <a:gd name="connsiteY4110" fmla="*/ 408425 h 2007826"/>
              <a:gd name="connsiteX4111" fmla="*/ 8509219 w 12192000"/>
              <a:gd name="connsiteY4111" fmla="*/ 408264 h 2007826"/>
              <a:gd name="connsiteX4112" fmla="*/ 8751356 w 12192000"/>
              <a:gd name="connsiteY4112" fmla="*/ 408085 h 2007826"/>
              <a:gd name="connsiteX4113" fmla="*/ 8745188 w 12192000"/>
              <a:gd name="connsiteY4113" fmla="*/ 408948 h 2007826"/>
              <a:gd name="connsiteX4114" fmla="*/ 8751356 w 12192000"/>
              <a:gd name="connsiteY4114" fmla="*/ 408085 h 2007826"/>
              <a:gd name="connsiteX4115" fmla="*/ 2374667 w 12192000"/>
              <a:gd name="connsiteY4115" fmla="*/ 407979 h 2007826"/>
              <a:gd name="connsiteX4116" fmla="*/ 2368439 w 12192000"/>
              <a:gd name="connsiteY4116" fmla="*/ 409091 h 2007826"/>
              <a:gd name="connsiteX4117" fmla="*/ 2374667 w 12192000"/>
              <a:gd name="connsiteY4117" fmla="*/ 407979 h 2007826"/>
              <a:gd name="connsiteX4118" fmla="*/ 3301597 w 12192000"/>
              <a:gd name="connsiteY4118" fmla="*/ 407472 h 2007826"/>
              <a:gd name="connsiteX4119" fmla="*/ 3308779 w 12192000"/>
              <a:gd name="connsiteY4119" fmla="*/ 414093 h 2007826"/>
              <a:gd name="connsiteX4120" fmla="*/ 3315013 w 12192000"/>
              <a:gd name="connsiteY4120" fmla="*/ 427857 h 2007826"/>
              <a:gd name="connsiteX4121" fmla="*/ 3325216 w 12192000"/>
              <a:gd name="connsiteY4121" fmla="*/ 421999 h 2007826"/>
              <a:gd name="connsiteX4122" fmla="*/ 3318731 w 12192000"/>
              <a:gd name="connsiteY4122" fmla="*/ 433097 h 2007826"/>
              <a:gd name="connsiteX4123" fmla="*/ 3311873 w 12192000"/>
              <a:gd name="connsiteY4123" fmla="*/ 427476 h 2007826"/>
              <a:gd name="connsiteX4124" fmla="*/ 3301597 w 12192000"/>
              <a:gd name="connsiteY4124" fmla="*/ 438336 h 2007826"/>
              <a:gd name="connsiteX4125" fmla="*/ 3300216 w 12192000"/>
              <a:gd name="connsiteY4125" fmla="*/ 432382 h 2007826"/>
              <a:gd name="connsiteX4126" fmla="*/ 3284362 w 12192000"/>
              <a:gd name="connsiteY4126" fmla="*/ 437717 h 2007826"/>
              <a:gd name="connsiteX4127" fmla="*/ 3311493 w 12192000"/>
              <a:gd name="connsiteY4127" fmla="*/ 426238 h 2007826"/>
              <a:gd name="connsiteX4128" fmla="*/ 3300502 w 12192000"/>
              <a:gd name="connsiteY4128" fmla="*/ 411473 h 2007826"/>
              <a:gd name="connsiteX4129" fmla="*/ 8967644 w 12192000"/>
              <a:gd name="connsiteY4129" fmla="*/ 404518 h 2007826"/>
              <a:gd name="connsiteX4130" fmla="*/ 8955309 w 12192000"/>
              <a:gd name="connsiteY4130" fmla="*/ 412901 h 2007826"/>
              <a:gd name="connsiteX4131" fmla="*/ 8967644 w 12192000"/>
              <a:gd name="connsiteY4131" fmla="*/ 404518 h 2007826"/>
              <a:gd name="connsiteX4132" fmla="*/ 3350631 w 12192000"/>
              <a:gd name="connsiteY4132" fmla="*/ 404388 h 2007826"/>
              <a:gd name="connsiteX4133" fmla="*/ 3356272 w 12192000"/>
              <a:gd name="connsiteY4133" fmla="*/ 411758 h 2007826"/>
              <a:gd name="connsiteX4134" fmla="*/ 3345176 w 12192000"/>
              <a:gd name="connsiteY4134" fmla="*/ 411663 h 2007826"/>
              <a:gd name="connsiteX4135" fmla="*/ 3350631 w 12192000"/>
              <a:gd name="connsiteY4135" fmla="*/ 404388 h 2007826"/>
              <a:gd name="connsiteX4136" fmla="*/ 8254460 w 12192000"/>
              <a:gd name="connsiteY4136" fmla="*/ 404328 h 2007826"/>
              <a:gd name="connsiteX4137" fmla="*/ 8272367 w 12192000"/>
              <a:gd name="connsiteY4137" fmla="*/ 405805 h 2007826"/>
              <a:gd name="connsiteX4138" fmla="*/ 8254460 w 12192000"/>
              <a:gd name="connsiteY4138" fmla="*/ 404328 h 2007826"/>
              <a:gd name="connsiteX4139" fmla="*/ 2591558 w 12192000"/>
              <a:gd name="connsiteY4139" fmla="*/ 404043 h 2007826"/>
              <a:gd name="connsiteX4140" fmla="*/ 2575509 w 12192000"/>
              <a:gd name="connsiteY4140" fmla="*/ 419427 h 2007826"/>
              <a:gd name="connsiteX4141" fmla="*/ 2587938 w 12192000"/>
              <a:gd name="connsiteY4141" fmla="*/ 409139 h 2007826"/>
              <a:gd name="connsiteX4142" fmla="*/ 2591320 w 12192000"/>
              <a:gd name="connsiteY4142" fmla="*/ 411378 h 2007826"/>
              <a:gd name="connsiteX4143" fmla="*/ 2603939 w 12192000"/>
              <a:gd name="connsiteY4143" fmla="*/ 413378 h 2007826"/>
              <a:gd name="connsiteX4144" fmla="*/ 2611368 w 12192000"/>
              <a:gd name="connsiteY4144" fmla="*/ 404328 h 2007826"/>
              <a:gd name="connsiteX4145" fmla="*/ 2591558 w 12192000"/>
              <a:gd name="connsiteY4145" fmla="*/ 404043 h 2007826"/>
              <a:gd name="connsiteX4146" fmla="*/ 9090422 w 12192000"/>
              <a:gd name="connsiteY4146" fmla="*/ 403852 h 2007826"/>
              <a:gd name="connsiteX4147" fmla="*/ 9108329 w 12192000"/>
              <a:gd name="connsiteY4147" fmla="*/ 404805 h 2007826"/>
              <a:gd name="connsiteX4148" fmla="*/ 9134332 w 12192000"/>
              <a:gd name="connsiteY4148" fmla="*/ 409377 h 2007826"/>
              <a:gd name="connsiteX4149" fmla="*/ 9142952 w 12192000"/>
              <a:gd name="connsiteY4149" fmla="*/ 413711 h 2007826"/>
              <a:gd name="connsiteX4150" fmla="*/ 9144762 w 12192000"/>
              <a:gd name="connsiteY4150" fmla="*/ 408996 h 2007826"/>
              <a:gd name="connsiteX4151" fmla="*/ 9167526 w 12192000"/>
              <a:gd name="connsiteY4151" fmla="*/ 418093 h 2007826"/>
              <a:gd name="connsiteX4152" fmla="*/ 9168051 w 12192000"/>
              <a:gd name="connsiteY4152" fmla="*/ 413378 h 2007826"/>
              <a:gd name="connsiteX4153" fmla="*/ 9203674 w 12192000"/>
              <a:gd name="connsiteY4153" fmla="*/ 422142 h 2007826"/>
              <a:gd name="connsiteX4154" fmla="*/ 9232011 w 12192000"/>
              <a:gd name="connsiteY4154" fmla="*/ 427476 h 2007826"/>
              <a:gd name="connsiteX4155" fmla="*/ 9236345 w 12192000"/>
              <a:gd name="connsiteY4155" fmla="*/ 423904 h 2007826"/>
              <a:gd name="connsiteX4156" fmla="*/ 9255252 w 12192000"/>
              <a:gd name="connsiteY4156" fmla="*/ 429572 h 2007826"/>
              <a:gd name="connsiteX4157" fmla="*/ 9294066 w 12192000"/>
              <a:gd name="connsiteY4157" fmla="*/ 435954 h 2007826"/>
              <a:gd name="connsiteX4158" fmla="*/ 9322070 w 12192000"/>
              <a:gd name="connsiteY4158" fmla="*/ 440956 h 2007826"/>
              <a:gd name="connsiteX4159" fmla="*/ 9331880 w 12192000"/>
              <a:gd name="connsiteY4159" fmla="*/ 441718 h 2007826"/>
              <a:gd name="connsiteX4160" fmla="*/ 9394412 w 12192000"/>
              <a:gd name="connsiteY4160" fmla="*/ 447862 h 2007826"/>
              <a:gd name="connsiteX4161" fmla="*/ 9451277 w 12192000"/>
              <a:gd name="connsiteY4161" fmla="*/ 459960 h 2007826"/>
              <a:gd name="connsiteX4162" fmla="*/ 9470564 w 12192000"/>
              <a:gd name="connsiteY4162" fmla="*/ 462865 h 2007826"/>
              <a:gd name="connsiteX4163" fmla="*/ 9503330 w 12192000"/>
              <a:gd name="connsiteY4163" fmla="*/ 468676 h 2007826"/>
              <a:gd name="connsiteX4164" fmla="*/ 9526286 w 12192000"/>
              <a:gd name="connsiteY4164" fmla="*/ 470772 h 2007826"/>
              <a:gd name="connsiteX4165" fmla="*/ 9524905 w 12192000"/>
              <a:gd name="connsiteY4165" fmla="*/ 480679 h 2007826"/>
              <a:gd name="connsiteX4166" fmla="*/ 9510522 w 12192000"/>
              <a:gd name="connsiteY4166" fmla="*/ 473963 h 2007826"/>
              <a:gd name="connsiteX4167" fmla="*/ 9516189 w 12192000"/>
              <a:gd name="connsiteY4167" fmla="*/ 485632 h 2007826"/>
              <a:gd name="connsiteX4168" fmla="*/ 9493329 w 12192000"/>
              <a:gd name="connsiteY4168" fmla="*/ 473439 h 2007826"/>
              <a:gd name="connsiteX4169" fmla="*/ 9502616 w 12192000"/>
              <a:gd name="connsiteY4169" fmla="*/ 482917 h 2007826"/>
              <a:gd name="connsiteX4170" fmla="*/ 9492996 w 12192000"/>
              <a:gd name="connsiteY4170" fmla="*/ 487490 h 2007826"/>
              <a:gd name="connsiteX4171" fmla="*/ 9491758 w 12192000"/>
              <a:gd name="connsiteY4171" fmla="*/ 471200 h 2007826"/>
              <a:gd name="connsiteX4172" fmla="*/ 9446466 w 12192000"/>
              <a:gd name="connsiteY4172" fmla="*/ 465723 h 2007826"/>
              <a:gd name="connsiteX4173" fmla="*/ 9454420 w 12192000"/>
              <a:gd name="connsiteY4173" fmla="*/ 475154 h 2007826"/>
              <a:gd name="connsiteX4174" fmla="*/ 9443466 w 12192000"/>
              <a:gd name="connsiteY4174" fmla="*/ 475154 h 2007826"/>
              <a:gd name="connsiteX4175" fmla="*/ 9447371 w 12192000"/>
              <a:gd name="connsiteY4175" fmla="*/ 468390 h 2007826"/>
              <a:gd name="connsiteX4176" fmla="*/ 9431560 w 12192000"/>
              <a:gd name="connsiteY4176" fmla="*/ 464199 h 2007826"/>
              <a:gd name="connsiteX4177" fmla="*/ 9420320 w 12192000"/>
              <a:gd name="connsiteY4177" fmla="*/ 459579 h 2007826"/>
              <a:gd name="connsiteX4178" fmla="*/ 9425368 w 12192000"/>
              <a:gd name="connsiteY4178" fmla="*/ 471820 h 2007826"/>
              <a:gd name="connsiteX4179" fmla="*/ 9410652 w 12192000"/>
              <a:gd name="connsiteY4179" fmla="*/ 460388 h 2007826"/>
              <a:gd name="connsiteX4180" fmla="*/ 9395841 w 12192000"/>
              <a:gd name="connsiteY4180" fmla="*/ 466580 h 2007826"/>
              <a:gd name="connsiteX4181" fmla="*/ 9402080 w 12192000"/>
              <a:gd name="connsiteY4181" fmla="*/ 456769 h 2007826"/>
              <a:gd name="connsiteX4182" fmla="*/ 9369028 w 12192000"/>
              <a:gd name="connsiteY4182" fmla="*/ 451720 h 2007826"/>
              <a:gd name="connsiteX4183" fmla="*/ 9365837 w 12192000"/>
              <a:gd name="connsiteY4183" fmla="*/ 455673 h 2007826"/>
              <a:gd name="connsiteX4184" fmla="*/ 9340977 w 12192000"/>
              <a:gd name="connsiteY4184" fmla="*/ 449529 h 2007826"/>
              <a:gd name="connsiteX4185" fmla="*/ 9330357 w 12192000"/>
              <a:gd name="connsiteY4185" fmla="*/ 443956 h 2007826"/>
              <a:gd name="connsiteX4186" fmla="*/ 9332786 w 12192000"/>
              <a:gd name="connsiteY4186" fmla="*/ 453244 h 2007826"/>
              <a:gd name="connsiteX4187" fmla="*/ 9334072 w 12192000"/>
              <a:gd name="connsiteY4187" fmla="*/ 457197 h 2007826"/>
              <a:gd name="connsiteX4188" fmla="*/ 9318403 w 12192000"/>
              <a:gd name="connsiteY4188" fmla="*/ 444337 h 2007826"/>
              <a:gd name="connsiteX4189" fmla="*/ 9299210 w 12192000"/>
              <a:gd name="connsiteY4189" fmla="*/ 441479 h 2007826"/>
              <a:gd name="connsiteX4190" fmla="*/ 9279303 w 12192000"/>
              <a:gd name="connsiteY4190" fmla="*/ 444623 h 2007826"/>
              <a:gd name="connsiteX4191" fmla="*/ 9247061 w 12192000"/>
              <a:gd name="connsiteY4191" fmla="*/ 437574 h 2007826"/>
              <a:gd name="connsiteX4192" fmla="*/ 9217438 w 12192000"/>
              <a:gd name="connsiteY4192" fmla="*/ 435097 h 2007826"/>
              <a:gd name="connsiteX4193" fmla="*/ 9220628 w 12192000"/>
              <a:gd name="connsiteY4193" fmla="*/ 428429 h 2007826"/>
              <a:gd name="connsiteX4194" fmla="*/ 9184434 w 12192000"/>
              <a:gd name="connsiteY4194" fmla="*/ 428096 h 2007826"/>
              <a:gd name="connsiteX4195" fmla="*/ 9171527 w 12192000"/>
              <a:gd name="connsiteY4195" fmla="*/ 436907 h 2007826"/>
              <a:gd name="connsiteX4196" fmla="*/ 9184814 w 12192000"/>
              <a:gd name="connsiteY4196" fmla="*/ 426143 h 2007826"/>
              <a:gd name="connsiteX4197" fmla="*/ 9157811 w 12192000"/>
              <a:gd name="connsiteY4197" fmla="*/ 437526 h 2007826"/>
              <a:gd name="connsiteX4198" fmla="*/ 9161669 w 12192000"/>
              <a:gd name="connsiteY4198" fmla="*/ 421237 h 2007826"/>
              <a:gd name="connsiteX4199" fmla="*/ 9153430 w 12192000"/>
              <a:gd name="connsiteY4199" fmla="*/ 442670 h 2007826"/>
              <a:gd name="connsiteX4200" fmla="*/ 9140619 w 12192000"/>
              <a:gd name="connsiteY4200" fmla="*/ 435192 h 2007826"/>
              <a:gd name="connsiteX4201" fmla="*/ 9153525 w 12192000"/>
              <a:gd name="connsiteY4201" fmla="*/ 419808 h 2007826"/>
              <a:gd name="connsiteX4202" fmla="*/ 9126236 w 12192000"/>
              <a:gd name="connsiteY4202" fmla="*/ 419427 h 2007826"/>
              <a:gd name="connsiteX4203" fmla="*/ 9102090 w 12192000"/>
              <a:gd name="connsiteY4203" fmla="*/ 412521 h 2007826"/>
              <a:gd name="connsiteX4204" fmla="*/ 9094851 w 12192000"/>
              <a:gd name="connsiteY4204" fmla="*/ 428715 h 2007826"/>
              <a:gd name="connsiteX4205" fmla="*/ 9090422 w 12192000"/>
              <a:gd name="connsiteY4205" fmla="*/ 403852 h 2007826"/>
              <a:gd name="connsiteX4206" fmla="*/ 8134172 w 12192000"/>
              <a:gd name="connsiteY4206" fmla="*/ 402233 h 2007826"/>
              <a:gd name="connsiteX4207" fmla="*/ 8127063 w 12192000"/>
              <a:gd name="connsiteY4207" fmla="*/ 404567 h 2007826"/>
              <a:gd name="connsiteX4208" fmla="*/ 8138065 w 12192000"/>
              <a:gd name="connsiteY4208" fmla="*/ 407615 h 2007826"/>
              <a:gd name="connsiteX4209" fmla="*/ 8134172 w 12192000"/>
              <a:gd name="connsiteY4209" fmla="*/ 402233 h 2007826"/>
              <a:gd name="connsiteX4210" fmla="*/ 2883156 w 12192000"/>
              <a:gd name="connsiteY4210" fmla="*/ 401268 h 2007826"/>
              <a:gd name="connsiteX4211" fmla="*/ 2894688 w 12192000"/>
              <a:gd name="connsiteY4211" fmla="*/ 405280 h 2007826"/>
              <a:gd name="connsiteX4212" fmla="*/ 2877534 w 12192000"/>
              <a:gd name="connsiteY4212" fmla="*/ 411758 h 2007826"/>
              <a:gd name="connsiteX4213" fmla="*/ 2883156 w 12192000"/>
              <a:gd name="connsiteY4213" fmla="*/ 401268 h 2007826"/>
              <a:gd name="connsiteX4214" fmla="*/ 8929544 w 12192000"/>
              <a:gd name="connsiteY4214" fmla="*/ 400280 h 2007826"/>
              <a:gd name="connsiteX4215" fmla="*/ 8917067 w 12192000"/>
              <a:gd name="connsiteY4215" fmla="*/ 408234 h 2007826"/>
              <a:gd name="connsiteX4216" fmla="*/ 8929544 w 12192000"/>
              <a:gd name="connsiteY4216" fmla="*/ 400280 h 2007826"/>
              <a:gd name="connsiteX4217" fmla="*/ 8216170 w 12192000"/>
              <a:gd name="connsiteY4217" fmla="*/ 400089 h 2007826"/>
              <a:gd name="connsiteX4218" fmla="*/ 8216170 w 12192000"/>
              <a:gd name="connsiteY4218" fmla="*/ 400089 h 2007826"/>
              <a:gd name="connsiteX4219" fmla="*/ 9132979 w 12192000"/>
              <a:gd name="connsiteY4219" fmla="*/ 398731 h 2007826"/>
              <a:gd name="connsiteX4220" fmla="*/ 9126998 w 12192000"/>
              <a:gd name="connsiteY4220" fmla="*/ 399327 h 2007826"/>
              <a:gd name="connsiteX4221" fmla="*/ 9132979 w 12192000"/>
              <a:gd name="connsiteY4221" fmla="*/ 398731 h 2007826"/>
              <a:gd name="connsiteX4222" fmla="*/ 1822041 w 12192000"/>
              <a:gd name="connsiteY4222" fmla="*/ 398041 h 2007826"/>
              <a:gd name="connsiteX4223" fmla="*/ 1829995 w 12192000"/>
              <a:gd name="connsiteY4223" fmla="*/ 406186 h 2007826"/>
              <a:gd name="connsiteX4224" fmla="*/ 1822184 w 12192000"/>
              <a:gd name="connsiteY4224" fmla="*/ 413187 h 2007826"/>
              <a:gd name="connsiteX4225" fmla="*/ 1804515 w 12192000"/>
              <a:gd name="connsiteY4225" fmla="*/ 409186 h 2007826"/>
              <a:gd name="connsiteX4226" fmla="*/ 1811089 w 12192000"/>
              <a:gd name="connsiteY4226" fmla="*/ 418284 h 2007826"/>
              <a:gd name="connsiteX4227" fmla="*/ 1793896 w 12192000"/>
              <a:gd name="connsiteY4227" fmla="*/ 416474 h 2007826"/>
              <a:gd name="connsiteX4228" fmla="*/ 1807801 w 12192000"/>
              <a:gd name="connsiteY4228" fmla="*/ 404090 h 2007826"/>
              <a:gd name="connsiteX4229" fmla="*/ 1810754 w 12192000"/>
              <a:gd name="connsiteY4229" fmla="*/ 409091 h 2007826"/>
              <a:gd name="connsiteX4230" fmla="*/ 1822041 w 12192000"/>
              <a:gd name="connsiteY4230" fmla="*/ 398041 h 2007826"/>
              <a:gd name="connsiteX4231" fmla="*/ 7635811 w 12192000"/>
              <a:gd name="connsiteY4231" fmla="*/ 397613 h 2007826"/>
              <a:gd name="connsiteX4232" fmla="*/ 7633955 w 12192000"/>
              <a:gd name="connsiteY4232" fmla="*/ 408948 h 2007826"/>
              <a:gd name="connsiteX4233" fmla="*/ 7605617 w 12192000"/>
              <a:gd name="connsiteY4233" fmla="*/ 402947 h 2007826"/>
              <a:gd name="connsiteX4234" fmla="*/ 7611618 w 12192000"/>
              <a:gd name="connsiteY4234" fmla="*/ 420237 h 2007826"/>
              <a:gd name="connsiteX4235" fmla="*/ 7616761 w 12192000"/>
              <a:gd name="connsiteY4235" fmla="*/ 410711 h 2007826"/>
              <a:gd name="connsiteX4236" fmla="*/ 7621524 w 12192000"/>
              <a:gd name="connsiteY4236" fmla="*/ 411044 h 2007826"/>
              <a:gd name="connsiteX4237" fmla="*/ 7619762 w 12192000"/>
              <a:gd name="connsiteY4237" fmla="*/ 422761 h 2007826"/>
              <a:gd name="connsiteX4238" fmla="*/ 7625001 w 12192000"/>
              <a:gd name="connsiteY4238" fmla="*/ 422761 h 2007826"/>
              <a:gd name="connsiteX4239" fmla="*/ 7623572 w 12192000"/>
              <a:gd name="connsiteY4239" fmla="*/ 413664 h 2007826"/>
              <a:gd name="connsiteX4240" fmla="*/ 7634145 w 12192000"/>
              <a:gd name="connsiteY4240" fmla="*/ 411806 h 2007826"/>
              <a:gd name="connsiteX4241" fmla="*/ 7634335 w 12192000"/>
              <a:gd name="connsiteY4241" fmla="*/ 422713 h 2007826"/>
              <a:gd name="connsiteX4242" fmla="*/ 7638764 w 12192000"/>
              <a:gd name="connsiteY4242" fmla="*/ 422904 h 2007826"/>
              <a:gd name="connsiteX4243" fmla="*/ 7639574 w 12192000"/>
              <a:gd name="connsiteY4243" fmla="*/ 411997 h 2007826"/>
              <a:gd name="connsiteX4244" fmla="*/ 7651290 w 12192000"/>
              <a:gd name="connsiteY4244" fmla="*/ 416998 h 2007826"/>
              <a:gd name="connsiteX4245" fmla="*/ 7663196 w 12192000"/>
              <a:gd name="connsiteY4245" fmla="*/ 411806 h 2007826"/>
              <a:gd name="connsiteX4246" fmla="*/ 7657862 w 12192000"/>
              <a:gd name="connsiteY4246" fmla="*/ 428191 h 2007826"/>
              <a:gd name="connsiteX4247" fmla="*/ 7671912 w 12192000"/>
              <a:gd name="connsiteY4247" fmla="*/ 410949 h 2007826"/>
              <a:gd name="connsiteX4248" fmla="*/ 7672864 w 12192000"/>
              <a:gd name="connsiteY4248" fmla="*/ 426476 h 2007826"/>
              <a:gd name="connsiteX4249" fmla="*/ 7681484 w 12192000"/>
              <a:gd name="connsiteY4249" fmla="*/ 415902 h 2007826"/>
              <a:gd name="connsiteX4250" fmla="*/ 7675674 w 12192000"/>
              <a:gd name="connsiteY4250" fmla="*/ 402947 h 2007826"/>
              <a:gd name="connsiteX4251" fmla="*/ 7667625 w 12192000"/>
              <a:gd name="connsiteY4251" fmla="*/ 410616 h 2007826"/>
              <a:gd name="connsiteX4252" fmla="*/ 7659434 w 12192000"/>
              <a:gd name="connsiteY4252" fmla="*/ 402614 h 2007826"/>
              <a:gd name="connsiteX4253" fmla="*/ 7657196 w 12192000"/>
              <a:gd name="connsiteY4253" fmla="*/ 409234 h 2007826"/>
              <a:gd name="connsiteX4254" fmla="*/ 7651004 w 12192000"/>
              <a:gd name="connsiteY4254" fmla="*/ 405233 h 2007826"/>
              <a:gd name="connsiteX4255" fmla="*/ 7639860 w 12192000"/>
              <a:gd name="connsiteY4255" fmla="*/ 409377 h 2007826"/>
              <a:gd name="connsiteX4256" fmla="*/ 7635811 w 12192000"/>
              <a:gd name="connsiteY4256" fmla="*/ 397613 h 2007826"/>
              <a:gd name="connsiteX4257" fmla="*/ 8091649 w 12192000"/>
              <a:gd name="connsiteY4257" fmla="*/ 397148 h 2007826"/>
              <a:gd name="connsiteX4258" fmla="*/ 8083249 w 12192000"/>
              <a:gd name="connsiteY4258" fmla="*/ 401947 h 2007826"/>
              <a:gd name="connsiteX4259" fmla="*/ 8099870 w 12192000"/>
              <a:gd name="connsiteY4259" fmla="*/ 402423 h 2007826"/>
              <a:gd name="connsiteX4260" fmla="*/ 8091649 w 12192000"/>
              <a:gd name="connsiteY4260" fmla="*/ 397148 h 2007826"/>
              <a:gd name="connsiteX4261" fmla="*/ 1841271 w 12192000"/>
              <a:gd name="connsiteY4261" fmla="*/ 396940 h 2007826"/>
              <a:gd name="connsiteX4262" fmla="*/ 1852475 w 12192000"/>
              <a:gd name="connsiteY4262" fmla="*/ 399946 h 2007826"/>
              <a:gd name="connsiteX4263" fmla="*/ 1834425 w 12192000"/>
              <a:gd name="connsiteY4263" fmla="*/ 407329 h 2007826"/>
              <a:gd name="connsiteX4264" fmla="*/ 1841271 w 12192000"/>
              <a:gd name="connsiteY4264" fmla="*/ 396940 h 2007826"/>
              <a:gd name="connsiteX4265" fmla="*/ 3403576 w 12192000"/>
              <a:gd name="connsiteY4265" fmla="*/ 396803 h 2007826"/>
              <a:gd name="connsiteX4266" fmla="*/ 3415867 w 12192000"/>
              <a:gd name="connsiteY4266" fmla="*/ 399613 h 2007826"/>
              <a:gd name="connsiteX4267" fmla="*/ 3402481 w 12192000"/>
              <a:gd name="connsiteY4267" fmla="*/ 408329 h 2007826"/>
              <a:gd name="connsiteX4268" fmla="*/ 3411770 w 12192000"/>
              <a:gd name="connsiteY4268" fmla="*/ 418808 h 2007826"/>
              <a:gd name="connsiteX4269" fmla="*/ 3402672 w 12192000"/>
              <a:gd name="connsiteY4269" fmla="*/ 413854 h 2007826"/>
              <a:gd name="connsiteX4270" fmla="*/ 3374756 w 12192000"/>
              <a:gd name="connsiteY4270" fmla="*/ 422999 h 2007826"/>
              <a:gd name="connsiteX4271" fmla="*/ 3386761 w 12192000"/>
              <a:gd name="connsiteY4271" fmla="*/ 414521 h 2007826"/>
              <a:gd name="connsiteX4272" fmla="*/ 3401052 w 12192000"/>
              <a:gd name="connsiteY4272" fmla="*/ 412664 h 2007826"/>
              <a:gd name="connsiteX4273" fmla="*/ 3375280 w 12192000"/>
              <a:gd name="connsiteY4273" fmla="*/ 401804 h 2007826"/>
              <a:gd name="connsiteX4274" fmla="*/ 3403814 w 12192000"/>
              <a:gd name="connsiteY4274" fmla="*/ 401518 h 2007826"/>
              <a:gd name="connsiteX4275" fmla="*/ 8943260 w 12192000"/>
              <a:gd name="connsiteY4275" fmla="*/ 396278 h 2007826"/>
              <a:gd name="connsiteX4276" fmla="*/ 8942403 w 12192000"/>
              <a:gd name="connsiteY4276" fmla="*/ 411567 h 2007826"/>
              <a:gd name="connsiteX4277" fmla="*/ 8943260 w 12192000"/>
              <a:gd name="connsiteY4277" fmla="*/ 396278 h 2007826"/>
              <a:gd name="connsiteX4278" fmla="*/ 9982818 w 12192000"/>
              <a:gd name="connsiteY4278" fmla="*/ 396136 h 2007826"/>
              <a:gd name="connsiteX4279" fmla="*/ 9982818 w 12192000"/>
              <a:gd name="connsiteY4279" fmla="*/ 396136 h 2007826"/>
              <a:gd name="connsiteX4280" fmla="*/ 2928249 w 12192000"/>
              <a:gd name="connsiteY4280" fmla="*/ 396136 h 2007826"/>
              <a:gd name="connsiteX4281" fmla="*/ 2934596 w 12192000"/>
              <a:gd name="connsiteY4281" fmla="*/ 399565 h 2007826"/>
              <a:gd name="connsiteX4282" fmla="*/ 2919785 w 12192000"/>
              <a:gd name="connsiteY4282" fmla="*/ 396993 h 2007826"/>
              <a:gd name="connsiteX4283" fmla="*/ 2928249 w 12192000"/>
              <a:gd name="connsiteY4283" fmla="*/ 396136 h 2007826"/>
              <a:gd name="connsiteX4284" fmla="*/ 2419602 w 12192000"/>
              <a:gd name="connsiteY4284" fmla="*/ 394571 h 2007826"/>
              <a:gd name="connsiteX4285" fmla="*/ 2428019 w 12192000"/>
              <a:gd name="connsiteY4285" fmla="*/ 402661 h 2007826"/>
              <a:gd name="connsiteX4286" fmla="*/ 2410970 w 12192000"/>
              <a:gd name="connsiteY4286" fmla="*/ 401661 h 2007826"/>
              <a:gd name="connsiteX4287" fmla="*/ 2419602 w 12192000"/>
              <a:gd name="connsiteY4287" fmla="*/ 394571 h 2007826"/>
              <a:gd name="connsiteX4288" fmla="*/ 8156418 w 12192000"/>
              <a:gd name="connsiteY4288" fmla="*/ 393757 h 2007826"/>
              <a:gd name="connsiteX4289" fmla="*/ 8150209 w 12192000"/>
              <a:gd name="connsiteY4289" fmla="*/ 394755 h 2007826"/>
              <a:gd name="connsiteX4290" fmla="*/ 8156418 w 12192000"/>
              <a:gd name="connsiteY4290" fmla="*/ 393757 h 2007826"/>
              <a:gd name="connsiteX4291" fmla="*/ 8170344 w 12192000"/>
              <a:gd name="connsiteY4291" fmla="*/ 393756 h 2007826"/>
              <a:gd name="connsiteX4292" fmla="*/ 8164068 w 12192000"/>
              <a:gd name="connsiteY4292" fmla="*/ 394707 h 2007826"/>
              <a:gd name="connsiteX4293" fmla="*/ 8170344 w 12192000"/>
              <a:gd name="connsiteY4293" fmla="*/ 393756 h 2007826"/>
              <a:gd name="connsiteX4294" fmla="*/ 2945718 w 12192000"/>
              <a:gd name="connsiteY4294" fmla="*/ 393593 h 2007826"/>
              <a:gd name="connsiteX4295" fmla="*/ 2939503 w 12192000"/>
              <a:gd name="connsiteY4295" fmla="*/ 394517 h 2007826"/>
              <a:gd name="connsiteX4296" fmla="*/ 2945718 w 12192000"/>
              <a:gd name="connsiteY4296" fmla="*/ 393593 h 2007826"/>
              <a:gd name="connsiteX4297" fmla="*/ 7558469 w 12192000"/>
              <a:gd name="connsiteY4297" fmla="*/ 393231 h 2007826"/>
              <a:gd name="connsiteX4298" fmla="*/ 7554992 w 12192000"/>
              <a:gd name="connsiteY4298" fmla="*/ 419522 h 2007826"/>
              <a:gd name="connsiteX4299" fmla="*/ 7572947 w 12192000"/>
              <a:gd name="connsiteY4299" fmla="*/ 407234 h 2007826"/>
              <a:gd name="connsiteX4300" fmla="*/ 7566708 w 12192000"/>
              <a:gd name="connsiteY4300" fmla="*/ 418046 h 2007826"/>
              <a:gd name="connsiteX4301" fmla="*/ 7572708 w 12192000"/>
              <a:gd name="connsiteY4301" fmla="*/ 418046 h 2007826"/>
              <a:gd name="connsiteX4302" fmla="*/ 7572137 w 12192000"/>
              <a:gd name="connsiteY4302" fmla="*/ 413140 h 2007826"/>
              <a:gd name="connsiteX4303" fmla="*/ 7587187 w 12192000"/>
              <a:gd name="connsiteY4303" fmla="*/ 407377 h 2007826"/>
              <a:gd name="connsiteX4304" fmla="*/ 7581043 w 12192000"/>
              <a:gd name="connsiteY4304" fmla="*/ 417998 h 2007826"/>
              <a:gd name="connsiteX4305" fmla="*/ 7586853 w 12192000"/>
              <a:gd name="connsiteY4305" fmla="*/ 418093 h 2007826"/>
              <a:gd name="connsiteX4306" fmla="*/ 7586806 w 12192000"/>
              <a:gd name="connsiteY4306" fmla="*/ 413902 h 2007826"/>
              <a:gd name="connsiteX4307" fmla="*/ 7596140 w 12192000"/>
              <a:gd name="connsiteY4307" fmla="*/ 407615 h 2007826"/>
              <a:gd name="connsiteX4308" fmla="*/ 7596331 w 12192000"/>
              <a:gd name="connsiteY4308" fmla="*/ 417998 h 2007826"/>
              <a:gd name="connsiteX4309" fmla="*/ 7600903 w 12192000"/>
              <a:gd name="connsiteY4309" fmla="*/ 417998 h 2007826"/>
              <a:gd name="connsiteX4310" fmla="*/ 7601236 w 12192000"/>
              <a:gd name="connsiteY4310" fmla="*/ 399280 h 2007826"/>
              <a:gd name="connsiteX4311" fmla="*/ 7574566 w 12192000"/>
              <a:gd name="connsiteY4311" fmla="*/ 403900 h 2007826"/>
              <a:gd name="connsiteX4312" fmla="*/ 7575661 w 12192000"/>
              <a:gd name="connsiteY4312" fmla="*/ 394374 h 2007826"/>
              <a:gd name="connsiteX4313" fmla="*/ 7568375 w 12192000"/>
              <a:gd name="connsiteY4313" fmla="*/ 403709 h 2007826"/>
              <a:gd name="connsiteX4314" fmla="*/ 7558469 w 12192000"/>
              <a:gd name="connsiteY4314" fmla="*/ 393231 h 2007826"/>
              <a:gd name="connsiteX4315" fmla="*/ 8047566 w 12192000"/>
              <a:gd name="connsiteY4315" fmla="*/ 392939 h 2007826"/>
              <a:gd name="connsiteX4316" fmla="*/ 8030909 w 12192000"/>
              <a:gd name="connsiteY4316" fmla="*/ 395707 h 2007826"/>
              <a:gd name="connsiteX4317" fmla="*/ 8062294 w 12192000"/>
              <a:gd name="connsiteY4317" fmla="*/ 397279 h 2007826"/>
              <a:gd name="connsiteX4318" fmla="*/ 8047566 w 12192000"/>
              <a:gd name="connsiteY4318" fmla="*/ 392939 h 2007826"/>
              <a:gd name="connsiteX4319" fmla="*/ 3452540 w 12192000"/>
              <a:gd name="connsiteY4319" fmla="*/ 391706 h 2007826"/>
              <a:gd name="connsiteX4320" fmla="*/ 3453924 w 12192000"/>
              <a:gd name="connsiteY4320" fmla="*/ 398660 h 2007826"/>
              <a:gd name="connsiteX4321" fmla="*/ 3435305 w 12192000"/>
              <a:gd name="connsiteY4321" fmla="*/ 398232 h 2007826"/>
              <a:gd name="connsiteX4322" fmla="*/ 3449307 w 12192000"/>
              <a:gd name="connsiteY4322" fmla="*/ 410996 h 2007826"/>
              <a:gd name="connsiteX4323" fmla="*/ 3430018 w 12192000"/>
              <a:gd name="connsiteY4323" fmla="*/ 416855 h 2007826"/>
              <a:gd name="connsiteX4324" fmla="*/ 3424638 w 12192000"/>
              <a:gd name="connsiteY4324" fmla="*/ 411759 h 2007826"/>
              <a:gd name="connsiteX4325" fmla="*/ 3423828 w 12192000"/>
              <a:gd name="connsiteY4325" fmla="*/ 418570 h 2007826"/>
              <a:gd name="connsiteX4326" fmla="*/ 3414444 w 12192000"/>
              <a:gd name="connsiteY4326" fmla="*/ 416712 h 2007826"/>
              <a:gd name="connsiteX4327" fmla="*/ 3434877 w 12192000"/>
              <a:gd name="connsiteY4327" fmla="*/ 401804 h 2007826"/>
              <a:gd name="connsiteX4328" fmla="*/ 3424734 w 12192000"/>
              <a:gd name="connsiteY4328" fmla="*/ 401994 h 2007826"/>
              <a:gd name="connsiteX4329" fmla="*/ 3424541 w 12192000"/>
              <a:gd name="connsiteY4329" fmla="*/ 395517 h 2007826"/>
              <a:gd name="connsiteX4330" fmla="*/ 3432830 w 12192000"/>
              <a:gd name="connsiteY4330" fmla="*/ 400327 h 2007826"/>
              <a:gd name="connsiteX4331" fmla="*/ 3434606 w 12192000"/>
              <a:gd name="connsiteY4331" fmla="*/ 393354 h 2007826"/>
              <a:gd name="connsiteX4332" fmla="*/ 3436290 w 12192000"/>
              <a:gd name="connsiteY4332" fmla="*/ 394273 h 2007826"/>
              <a:gd name="connsiteX4333" fmla="*/ 3452540 w 12192000"/>
              <a:gd name="connsiteY4333" fmla="*/ 391706 h 2007826"/>
              <a:gd name="connsiteX4334" fmla="*/ 2430308 w 12192000"/>
              <a:gd name="connsiteY4334" fmla="*/ 390516 h 2007826"/>
              <a:gd name="connsiteX4335" fmla="*/ 2442786 w 12192000"/>
              <a:gd name="connsiteY4335" fmla="*/ 395469 h 2007826"/>
              <a:gd name="connsiteX4336" fmla="*/ 2435023 w 12192000"/>
              <a:gd name="connsiteY4336" fmla="*/ 401709 h 2007826"/>
              <a:gd name="connsiteX4337" fmla="*/ 2430308 w 12192000"/>
              <a:gd name="connsiteY4337" fmla="*/ 390516 h 2007826"/>
              <a:gd name="connsiteX4338" fmla="*/ 7487460 w 12192000"/>
              <a:gd name="connsiteY4338" fmla="*/ 390325 h 2007826"/>
              <a:gd name="connsiteX4339" fmla="*/ 7459028 w 12192000"/>
              <a:gd name="connsiteY4339" fmla="*/ 395088 h 2007826"/>
              <a:gd name="connsiteX4340" fmla="*/ 7454313 w 12192000"/>
              <a:gd name="connsiteY4340" fmla="*/ 412711 h 2007826"/>
              <a:gd name="connsiteX4341" fmla="*/ 7466886 w 12192000"/>
              <a:gd name="connsiteY4341" fmla="*/ 396993 h 2007826"/>
              <a:gd name="connsiteX4342" fmla="*/ 7467696 w 12192000"/>
              <a:gd name="connsiteY4342" fmla="*/ 409330 h 2007826"/>
              <a:gd name="connsiteX4343" fmla="*/ 7482555 w 12192000"/>
              <a:gd name="connsiteY4343" fmla="*/ 396993 h 2007826"/>
              <a:gd name="connsiteX4344" fmla="*/ 7478697 w 12192000"/>
              <a:gd name="connsiteY4344" fmla="*/ 413330 h 2007826"/>
              <a:gd name="connsiteX4345" fmla="*/ 7487460 w 12192000"/>
              <a:gd name="connsiteY4345" fmla="*/ 390325 h 2007826"/>
              <a:gd name="connsiteX4346" fmla="*/ 8125825 w 12192000"/>
              <a:gd name="connsiteY4346" fmla="*/ 390278 h 2007826"/>
              <a:gd name="connsiteX4347" fmla="*/ 8143828 w 12192000"/>
              <a:gd name="connsiteY4347" fmla="*/ 391754 h 2007826"/>
              <a:gd name="connsiteX4348" fmla="*/ 8125825 w 12192000"/>
              <a:gd name="connsiteY4348" fmla="*/ 390278 h 2007826"/>
              <a:gd name="connsiteX4349" fmla="*/ 8915876 w 12192000"/>
              <a:gd name="connsiteY4349" fmla="*/ 390230 h 2007826"/>
              <a:gd name="connsiteX4350" fmla="*/ 8915876 w 12192000"/>
              <a:gd name="connsiteY4350" fmla="*/ 390230 h 2007826"/>
              <a:gd name="connsiteX4351" fmla="*/ 8627745 w 12192000"/>
              <a:gd name="connsiteY4351" fmla="*/ 388658 h 2007826"/>
              <a:gd name="connsiteX4352" fmla="*/ 8630174 w 12192000"/>
              <a:gd name="connsiteY4352" fmla="*/ 406091 h 2007826"/>
              <a:gd name="connsiteX4353" fmla="*/ 8660273 w 12192000"/>
              <a:gd name="connsiteY4353" fmla="*/ 407901 h 2007826"/>
              <a:gd name="connsiteX4354" fmla="*/ 8696373 w 12192000"/>
              <a:gd name="connsiteY4354" fmla="*/ 406758 h 2007826"/>
              <a:gd name="connsiteX4355" fmla="*/ 8696563 w 12192000"/>
              <a:gd name="connsiteY4355" fmla="*/ 413283 h 2007826"/>
              <a:gd name="connsiteX4356" fmla="*/ 8739474 w 12192000"/>
              <a:gd name="connsiteY4356" fmla="*/ 408186 h 2007826"/>
              <a:gd name="connsiteX4357" fmla="*/ 8739331 w 12192000"/>
              <a:gd name="connsiteY4357" fmla="*/ 412664 h 2007826"/>
              <a:gd name="connsiteX4358" fmla="*/ 8732091 w 12192000"/>
              <a:gd name="connsiteY4358" fmla="*/ 414759 h 2007826"/>
              <a:gd name="connsiteX4359" fmla="*/ 8766667 w 12192000"/>
              <a:gd name="connsiteY4359" fmla="*/ 417427 h 2007826"/>
              <a:gd name="connsiteX4360" fmla="*/ 8778478 w 12192000"/>
              <a:gd name="connsiteY4360" fmla="*/ 411378 h 2007826"/>
              <a:gd name="connsiteX4361" fmla="*/ 8772144 w 12192000"/>
              <a:gd name="connsiteY4361" fmla="*/ 423190 h 2007826"/>
              <a:gd name="connsiteX4362" fmla="*/ 8797195 w 12192000"/>
              <a:gd name="connsiteY4362" fmla="*/ 413235 h 2007826"/>
              <a:gd name="connsiteX4363" fmla="*/ 8803720 w 12192000"/>
              <a:gd name="connsiteY4363" fmla="*/ 413235 h 2007826"/>
              <a:gd name="connsiteX4364" fmla="*/ 8798957 w 12192000"/>
              <a:gd name="connsiteY4364" fmla="*/ 423428 h 2007826"/>
              <a:gd name="connsiteX4365" fmla="*/ 8814102 w 12192000"/>
              <a:gd name="connsiteY4365" fmla="*/ 417474 h 2007826"/>
              <a:gd name="connsiteX4366" fmla="*/ 8818816 w 12192000"/>
              <a:gd name="connsiteY4366" fmla="*/ 429334 h 2007826"/>
              <a:gd name="connsiteX4367" fmla="*/ 8820341 w 12192000"/>
              <a:gd name="connsiteY4367" fmla="*/ 416903 h 2007826"/>
              <a:gd name="connsiteX4368" fmla="*/ 8831818 w 12192000"/>
              <a:gd name="connsiteY4368" fmla="*/ 421332 h 2007826"/>
              <a:gd name="connsiteX4369" fmla="*/ 8823913 w 12192000"/>
              <a:gd name="connsiteY4369" fmla="*/ 423190 h 2007826"/>
              <a:gd name="connsiteX4370" fmla="*/ 8824960 w 12192000"/>
              <a:gd name="connsiteY4370" fmla="*/ 428048 h 2007826"/>
              <a:gd name="connsiteX4371" fmla="*/ 8836200 w 12192000"/>
              <a:gd name="connsiteY4371" fmla="*/ 423618 h 2007826"/>
              <a:gd name="connsiteX4372" fmla="*/ 8855297 w 12192000"/>
              <a:gd name="connsiteY4372" fmla="*/ 422190 h 2007826"/>
              <a:gd name="connsiteX4373" fmla="*/ 8850202 w 12192000"/>
              <a:gd name="connsiteY4373" fmla="*/ 432716 h 2007826"/>
              <a:gd name="connsiteX4374" fmla="*/ 8880777 w 12192000"/>
              <a:gd name="connsiteY4374" fmla="*/ 427000 h 2007826"/>
              <a:gd name="connsiteX4375" fmla="*/ 8887253 w 12192000"/>
              <a:gd name="connsiteY4375" fmla="*/ 434859 h 2007826"/>
              <a:gd name="connsiteX4376" fmla="*/ 8886777 w 12192000"/>
              <a:gd name="connsiteY4376" fmla="*/ 427524 h 2007826"/>
              <a:gd name="connsiteX4377" fmla="*/ 8893873 w 12192000"/>
              <a:gd name="connsiteY4377" fmla="*/ 427476 h 2007826"/>
              <a:gd name="connsiteX4378" fmla="*/ 8886682 w 12192000"/>
              <a:gd name="connsiteY4378" fmla="*/ 437526 h 2007826"/>
              <a:gd name="connsiteX4379" fmla="*/ 8901732 w 12192000"/>
              <a:gd name="connsiteY4379" fmla="*/ 427524 h 2007826"/>
              <a:gd name="connsiteX4380" fmla="*/ 8906494 w 12192000"/>
              <a:gd name="connsiteY4380" fmla="*/ 427524 h 2007826"/>
              <a:gd name="connsiteX4381" fmla="*/ 8903208 w 12192000"/>
              <a:gd name="connsiteY4381" fmla="*/ 437669 h 2007826"/>
              <a:gd name="connsiteX4382" fmla="*/ 8922877 w 12192000"/>
              <a:gd name="connsiteY4382" fmla="*/ 436097 h 2007826"/>
              <a:gd name="connsiteX4383" fmla="*/ 8936784 w 12192000"/>
              <a:gd name="connsiteY4383" fmla="*/ 435383 h 2007826"/>
              <a:gd name="connsiteX4384" fmla="*/ 8929640 w 12192000"/>
              <a:gd name="connsiteY4384" fmla="*/ 437288 h 2007826"/>
              <a:gd name="connsiteX4385" fmla="*/ 8929497 w 12192000"/>
              <a:gd name="connsiteY4385" fmla="*/ 441527 h 2007826"/>
              <a:gd name="connsiteX4386" fmla="*/ 8959215 w 12192000"/>
              <a:gd name="connsiteY4386" fmla="*/ 436764 h 2007826"/>
              <a:gd name="connsiteX4387" fmla="*/ 8954548 w 12192000"/>
              <a:gd name="connsiteY4387" fmla="*/ 446290 h 2007826"/>
              <a:gd name="connsiteX4388" fmla="*/ 8966788 w 12192000"/>
              <a:gd name="connsiteY4388" fmla="*/ 446624 h 2007826"/>
              <a:gd name="connsiteX4389" fmla="*/ 8962454 w 12192000"/>
              <a:gd name="connsiteY4389" fmla="*/ 437050 h 2007826"/>
              <a:gd name="connsiteX4390" fmla="*/ 8968930 w 12192000"/>
              <a:gd name="connsiteY4390" fmla="*/ 437002 h 2007826"/>
              <a:gd name="connsiteX4391" fmla="*/ 8968740 w 12192000"/>
              <a:gd name="connsiteY4391" fmla="*/ 448291 h 2007826"/>
              <a:gd name="connsiteX4392" fmla="*/ 8982075 w 12192000"/>
              <a:gd name="connsiteY4392" fmla="*/ 436383 h 2007826"/>
              <a:gd name="connsiteX4393" fmla="*/ 8981980 w 12192000"/>
              <a:gd name="connsiteY4393" fmla="*/ 449243 h 2007826"/>
              <a:gd name="connsiteX4394" fmla="*/ 8996172 w 12192000"/>
              <a:gd name="connsiteY4394" fmla="*/ 440670 h 2007826"/>
              <a:gd name="connsiteX4395" fmla="*/ 8994505 w 12192000"/>
              <a:gd name="connsiteY4395" fmla="*/ 451482 h 2007826"/>
              <a:gd name="connsiteX4396" fmla="*/ 9000744 w 12192000"/>
              <a:gd name="connsiteY4396" fmla="*/ 451339 h 2007826"/>
              <a:gd name="connsiteX4397" fmla="*/ 9001553 w 12192000"/>
              <a:gd name="connsiteY4397" fmla="*/ 441813 h 2007826"/>
              <a:gd name="connsiteX4398" fmla="*/ 9010079 w 12192000"/>
              <a:gd name="connsiteY4398" fmla="*/ 441813 h 2007826"/>
              <a:gd name="connsiteX4399" fmla="*/ 9007983 w 12192000"/>
              <a:gd name="connsiteY4399" fmla="*/ 449910 h 2007826"/>
              <a:gd name="connsiteX4400" fmla="*/ 9019508 w 12192000"/>
              <a:gd name="connsiteY4400" fmla="*/ 446862 h 2007826"/>
              <a:gd name="connsiteX4401" fmla="*/ 9034701 w 12192000"/>
              <a:gd name="connsiteY4401" fmla="*/ 447433 h 2007826"/>
              <a:gd name="connsiteX4402" fmla="*/ 9034129 w 12192000"/>
              <a:gd name="connsiteY4402" fmla="*/ 456292 h 2007826"/>
              <a:gd name="connsiteX4403" fmla="*/ 9051179 w 12192000"/>
              <a:gd name="connsiteY4403" fmla="*/ 453720 h 2007826"/>
              <a:gd name="connsiteX4404" fmla="*/ 9066800 w 12192000"/>
              <a:gd name="connsiteY4404" fmla="*/ 455578 h 2007826"/>
              <a:gd name="connsiteX4405" fmla="*/ 9070943 w 12192000"/>
              <a:gd name="connsiteY4405" fmla="*/ 452673 h 2007826"/>
              <a:gd name="connsiteX4406" fmla="*/ 9086136 w 12192000"/>
              <a:gd name="connsiteY4406" fmla="*/ 455149 h 2007826"/>
              <a:gd name="connsiteX4407" fmla="*/ 9086993 w 12192000"/>
              <a:gd name="connsiteY4407" fmla="*/ 460627 h 2007826"/>
              <a:gd name="connsiteX4408" fmla="*/ 9126998 w 12192000"/>
              <a:gd name="connsiteY4408" fmla="*/ 464485 h 2007826"/>
              <a:gd name="connsiteX4409" fmla="*/ 9156192 w 12192000"/>
              <a:gd name="connsiteY4409" fmla="*/ 469486 h 2007826"/>
              <a:gd name="connsiteX4410" fmla="*/ 9160526 w 12192000"/>
              <a:gd name="connsiteY4410" fmla="*/ 466104 h 2007826"/>
              <a:gd name="connsiteX4411" fmla="*/ 9176195 w 12192000"/>
              <a:gd name="connsiteY4411" fmla="*/ 467724 h 2007826"/>
              <a:gd name="connsiteX4412" fmla="*/ 9179100 w 12192000"/>
              <a:gd name="connsiteY4412" fmla="*/ 475630 h 2007826"/>
              <a:gd name="connsiteX4413" fmla="*/ 9199150 w 12192000"/>
              <a:gd name="connsiteY4413" fmla="*/ 472105 h 2007826"/>
              <a:gd name="connsiteX4414" fmla="*/ 9214771 w 12192000"/>
              <a:gd name="connsiteY4414" fmla="*/ 473010 h 2007826"/>
              <a:gd name="connsiteX4415" fmla="*/ 9221724 w 12192000"/>
              <a:gd name="connsiteY4415" fmla="*/ 479155 h 2007826"/>
              <a:gd name="connsiteX4416" fmla="*/ 9251728 w 12192000"/>
              <a:gd name="connsiteY4416" fmla="*/ 481822 h 2007826"/>
              <a:gd name="connsiteX4417" fmla="*/ 9265396 w 12192000"/>
              <a:gd name="connsiteY4417" fmla="*/ 482441 h 2007826"/>
              <a:gd name="connsiteX4418" fmla="*/ 9295972 w 12192000"/>
              <a:gd name="connsiteY4418" fmla="*/ 488823 h 2007826"/>
              <a:gd name="connsiteX4419" fmla="*/ 9381744 w 12192000"/>
              <a:gd name="connsiteY4419" fmla="*/ 502827 h 2007826"/>
              <a:gd name="connsiteX4420" fmla="*/ 9444276 w 12192000"/>
              <a:gd name="connsiteY4420" fmla="*/ 511543 h 2007826"/>
              <a:gd name="connsiteX4421" fmla="*/ 9475280 w 12192000"/>
              <a:gd name="connsiteY4421" fmla="*/ 517211 h 2007826"/>
              <a:gd name="connsiteX4422" fmla="*/ 9503759 w 12192000"/>
              <a:gd name="connsiteY4422" fmla="*/ 521736 h 2007826"/>
              <a:gd name="connsiteX4423" fmla="*/ 9703451 w 12192000"/>
              <a:gd name="connsiteY4423" fmla="*/ 552457 h 2007826"/>
              <a:gd name="connsiteX4424" fmla="*/ 9765506 w 12192000"/>
              <a:gd name="connsiteY4424" fmla="*/ 562125 h 2007826"/>
              <a:gd name="connsiteX4425" fmla="*/ 9817703 w 12192000"/>
              <a:gd name="connsiteY4425" fmla="*/ 571556 h 2007826"/>
              <a:gd name="connsiteX4426" fmla="*/ 9851422 w 12192000"/>
              <a:gd name="connsiteY4426" fmla="*/ 578748 h 2007826"/>
              <a:gd name="connsiteX4427" fmla="*/ 9903476 w 12192000"/>
              <a:gd name="connsiteY4427" fmla="*/ 587703 h 2007826"/>
              <a:gd name="connsiteX4428" fmla="*/ 9960816 w 12192000"/>
              <a:gd name="connsiteY4428" fmla="*/ 595847 h 2007826"/>
              <a:gd name="connsiteX4429" fmla="*/ 9989153 w 12192000"/>
              <a:gd name="connsiteY4429" fmla="*/ 599896 h 2007826"/>
              <a:gd name="connsiteX4430" fmla="*/ 10013299 w 12192000"/>
              <a:gd name="connsiteY4430" fmla="*/ 605326 h 2007826"/>
              <a:gd name="connsiteX4431" fmla="*/ 10070306 w 12192000"/>
              <a:gd name="connsiteY4431" fmla="*/ 616709 h 2007826"/>
              <a:gd name="connsiteX4432" fmla="*/ 10083832 w 12192000"/>
              <a:gd name="connsiteY4432" fmla="*/ 619805 h 2007826"/>
              <a:gd name="connsiteX4433" fmla="*/ 10117645 w 12192000"/>
              <a:gd name="connsiteY4433" fmla="*/ 623996 h 2007826"/>
              <a:gd name="connsiteX4434" fmla="*/ 10146411 w 12192000"/>
              <a:gd name="connsiteY4434" fmla="*/ 628426 h 2007826"/>
              <a:gd name="connsiteX4435" fmla="*/ 10175320 w 12192000"/>
              <a:gd name="connsiteY4435" fmla="*/ 636475 h 2007826"/>
              <a:gd name="connsiteX4436" fmla="*/ 10198751 w 12192000"/>
              <a:gd name="connsiteY4436" fmla="*/ 638142 h 2007826"/>
              <a:gd name="connsiteX4437" fmla="*/ 10222802 w 12192000"/>
              <a:gd name="connsiteY4437" fmla="*/ 643667 h 2007826"/>
              <a:gd name="connsiteX4438" fmla="*/ 10251329 w 12192000"/>
              <a:gd name="connsiteY4438" fmla="*/ 647716 h 2007826"/>
              <a:gd name="connsiteX4439" fmla="*/ 10270236 w 12192000"/>
              <a:gd name="connsiteY4439" fmla="*/ 654622 h 2007826"/>
              <a:gd name="connsiteX4440" fmla="*/ 10274998 w 12192000"/>
              <a:gd name="connsiteY4440" fmla="*/ 651812 h 2007826"/>
              <a:gd name="connsiteX4441" fmla="*/ 10318099 w 12192000"/>
              <a:gd name="connsiteY4441" fmla="*/ 662386 h 2007826"/>
              <a:gd name="connsiteX4442" fmla="*/ 10341530 w 12192000"/>
              <a:gd name="connsiteY4442" fmla="*/ 666815 h 2007826"/>
              <a:gd name="connsiteX4443" fmla="*/ 10375249 w 12192000"/>
              <a:gd name="connsiteY4443" fmla="*/ 674341 h 2007826"/>
              <a:gd name="connsiteX4444" fmla="*/ 10393966 w 12192000"/>
              <a:gd name="connsiteY4444" fmla="*/ 676008 h 2007826"/>
              <a:gd name="connsiteX4445" fmla="*/ 10417683 w 12192000"/>
              <a:gd name="connsiteY4445" fmla="*/ 680961 h 2007826"/>
              <a:gd name="connsiteX4446" fmla="*/ 10449163 w 12192000"/>
              <a:gd name="connsiteY4446" fmla="*/ 687296 h 2007826"/>
              <a:gd name="connsiteX4447" fmla="*/ 10489406 w 12192000"/>
              <a:gd name="connsiteY4447" fmla="*/ 697870 h 2007826"/>
              <a:gd name="connsiteX4448" fmla="*/ 10537222 w 12192000"/>
              <a:gd name="connsiteY4448" fmla="*/ 704919 h 2007826"/>
              <a:gd name="connsiteX4449" fmla="*/ 10556272 w 12192000"/>
              <a:gd name="connsiteY4449" fmla="*/ 712445 h 2007826"/>
              <a:gd name="connsiteX4450" fmla="*/ 10560558 w 12192000"/>
              <a:gd name="connsiteY4450" fmla="*/ 709111 h 2007826"/>
              <a:gd name="connsiteX4451" fmla="*/ 10586133 w 12192000"/>
              <a:gd name="connsiteY4451" fmla="*/ 717065 h 2007826"/>
              <a:gd name="connsiteX4452" fmla="*/ 10625519 w 12192000"/>
              <a:gd name="connsiteY4452" fmla="*/ 723590 h 2007826"/>
              <a:gd name="connsiteX4453" fmla="*/ 10625424 w 12192000"/>
              <a:gd name="connsiteY4453" fmla="*/ 718160 h 2007826"/>
              <a:gd name="connsiteX4454" fmla="*/ 10605801 w 12192000"/>
              <a:gd name="connsiteY4454" fmla="*/ 717970 h 2007826"/>
              <a:gd name="connsiteX4455" fmla="*/ 10606183 w 12192000"/>
              <a:gd name="connsiteY4455" fmla="*/ 713492 h 2007826"/>
              <a:gd name="connsiteX4456" fmla="*/ 10584323 w 12192000"/>
              <a:gd name="connsiteY4456" fmla="*/ 712302 h 2007826"/>
              <a:gd name="connsiteX4457" fmla="*/ 10570607 w 12192000"/>
              <a:gd name="connsiteY4457" fmla="*/ 706634 h 2007826"/>
              <a:gd name="connsiteX4458" fmla="*/ 10541508 w 12192000"/>
              <a:gd name="connsiteY4458" fmla="*/ 699775 h 2007826"/>
              <a:gd name="connsiteX4459" fmla="*/ 10513219 w 12192000"/>
              <a:gd name="connsiteY4459" fmla="*/ 696012 h 2007826"/>
              <a:gd name="connsiteX4460" fmla="*/ 10499456 w 12192000"/>
              <a:gd name="connsiteY4460" fmla="*/ 691249 h 2007826"/>
              <a:gd name="connsiteX4461" fmla="*/ 10479834 w 12192000"/>
              <a:gd name="connsiteY4461" fmla="*/ 688677 h 2007826"/>
              <a:gd name="connsiteX4462" fmla="*/ 10448973 w 12192000"/>
              <a:gd name="connsiteY4462" fmla="*/ 684581 h 2007826"/>
              <a:gd name="connsiteX4463" fmla="*/ 10448782 w 12192000"/>
              <a:gd name="connsiteY4463" fmla="*/ 680485 h 2007826"/>
              <a:gd name="connsiteX4464" fmla="*/ 10413111 w 12192000"/>
              <a:gd name="connsiteY4464" fmla="*/ 673626 h 2007826"/>
              <a:gd name="connsiteX4465" fmla="*/ 10361057 w 12192000"/>
              <a:gd name="connsiteY4465" fmla="*/ 664434 h 2007826"/>
              <a:gd name="connsiteX4466" fmla="*/ 10328434 w 12192000"/>
              <a:gd name="connsiteY4466" fmla="*/ 657766 h 2007826"/>
              <a:gd name="connsiteX4467" fmla="*/ 10270427 w 12192000"/>
              <a:gd name="connsiteY4467" fmla="*/ 645334 h 2007826"/>
              <a:gd name="connsiteX4468" fmla="*/ 10242042 w 12192000"/>
              <a:gd name="connsiteY4468" fmla="*/ 641095 h 2007826"/>
              <a:gd name="connsiteX4469" fmla="*/ 10218182 w 12192000"/>
              <a:gd name="connsiteY4469" fmla="*/ 636047 h 2007826"/>
              <a:gd name="connsiteX4470" fmla="*/ 10165461 w 12192000"/>
              <a:gd name="connsiteY4470" fmla="*/ 625902 h 2007826"/>
              <a:gd name="connsiteX4471" fmla="*/ 10112692 w 12192000"/>
              <a:gd name="connsiteY4471" fmla="*/ 615995 h 2007826"/>
              <a:gd name="connsiteX4472" fmla="*/ 10089833 w 12192000"/>
              <a:gd name="connsiteY4472" fmla="*/ 609755 h 2007826"/>
              <a:gd name="connsiteX4473" fmla="*/ 10084355 w 12192000"/>
              <a:gd name="connsiteY4473" fmla="*/ 611470 h 2007826"/>
              <a:gd name="connsiteX4474" fmla="*/ 10066116 w 12192000"/>
              <a:gd name="connsiteY4474" fmla="*/ 605754 h 2007826"/>
              <a:gd name="connsiteX4475" fmla="*/ 9958912 w 12192000"/>
              <a:gd name="connsiteY4475" fmla="*/ 584940 h 2007826"/>
              <a:gd name="connsiteX4476" fmla="*/ 9957245 w 12192000"/>
              <a:gd name="connsiteY4476" fmla="*/ 589751 h 2007826"/>
              <a:gd name="connsiteX4477" fmla="*/ 9937195 w 12192000"/>
              <a:gd name="connsiteY4477" fmla="*/ 581034 h 2007826"/>
              <a:gd name="connsiteX4478" fmla="*/ 9885473 w 12192000"/>
              <a:gd name="connsiteY4478" fmla="*/ 577748 h 2007826"/>
              <a:gd name="connsiteX4479" fmla="*/ 9887616 w 12192000"/>
              <a:gd name="connsiteY4479" fmla="*/ 570699 h 2007826"/>
              <a:gd name="connsiteX4480" fmla="*/ 9858232 w 12192000"/>
              <a:gd name="connsiteY4480" fmla="*/ 574890 h 2007826"/>
              <a:gd name="connsiteX4481" fmla="*/ 9859804 w 12192000"/>
              <a:gd name="connsiteY4481" fmla="*/ 570223 h 2007826"/>
              <a:gd name="connsiteX4482" fmla="*/ 9829419 w 12192000"/>
              <a:gd name="connsiteY4482" fmla="*/ 570699 h 2007826"/>
              <a:gd name="connsiteX4483" fmla="*/ 9835181 w 12192000"/>
              <a:gd name="connsiteY4483" fmla="*/ 559887 h 2007826"/>
              <a:gd name="connsiteX4484" fmla="*/ 9827657 w 12192000"/>
              <a:gd name="connsiteY4484" fmla="*/ 564126 h 2007826"/>
              <a:gd name="connsiteX4485" fmla="*/ 9808321 w 12192000"/>
              <a:gd name="connsiteY4485" fmla="*/ 563364 h 2007826"/>
              <a:gd name="connsiteX4486" fmla="*/ 9780366 w 12192000"/>
              <a:gd name="connsiteY4486" fmla="*/ 554505 h 2007826"/>
              <a:gd name="connsiteX4487" fmla="*/ 9762982 w 12192000"/>
              <a:gd name="connsiteY4487" fmla="*/ 551171 h 2007826"/>
              <a:gd name="connsiteX4488" fmla="*/ 9755220 w 12192000"/>
              <a:gd name="connsiteY4488" fmla="*/ 554505 h 2007826"/>
              <a:gd name="connsiteX4489" fmla="*/ 9741789 w 12192000"/>
              <a:gd name="connsiteY4489" fmla="*/ 547265 h 2007826"/>
              <a:gd name="connsiteX4490" fmla="*/ 9717500 w 12192000"/>
              <a:gd name="connsiteY4490" fmla="*/ 543645 h 2007826"/>
              <a:gd name="connsiteX4491" fmla="*/ 9684068 w 12192000"/>
              <a:gd name="connsiteY4491" fmla="*/ 539930 h 2007826"/>
              <a:gd name="connsiteX4492" fmla="*/ 9651159 w 12192000"/>
              <a:gd name="connsiteY4492" fmla="*/ 533738 h 2007826"/>
              <a:gd name="connsiteX4493" fmla="*/ 9625870 w 12192000"/>
              <a:gd name="connsiteY4493" fmla="*/ 528118 h 2007826"/>
              <a:gd name="connsiteX4494" fmla="*/ 9622822 w 12192000"/>
              <a:gd name="connsiteY4494" fmla="*/ 532309 h 2007826"/>
              <a:gd name="connsiteX4495" fmla="*/ 9593866 w 12192000"/>
              <a:gd name="connsiteY4495" fmla="*/ 525927 h 2007826"/>
              <a:gd name="connsiteX4496" fmla="*/ 9555385 w 12192000"/>
              <a:gd name="connsiteY4496" fmla="*/ 521640 h 2007826"/>
              <a:gd name="connsiteX4497" fmla="*/ 9536096 w 12192000"/>
              <a:gd name="connsiteY4497" fmla="*/ 513734 h 2007826"/>
              <a:gd name="connsiteX4498" fmla="*/ 9527572 w 12192000"/>
              <a:gd name="connsiteY4498" fmla="*/ 517306 h 2007826"/>
              <a:gd name="connsiteX4499" fmla="*/ 9503426 w 12192000"/>
              <a:gd name="connsiteY4499" fmla="*/ 511352 h 2007826"/>
              <a:gd name="connsiteX4500" fmla="*/ 9470041 w 12192000"/>
              <a:gd name="connsiteY4500" fmla="*/ 504732 h 2007826"/>
              <a:gd name="connsiteX4501" fmla="*/ 9446371 w 12192000"/>
              <a:gd name="connsiteY4501" fmla="*/ 500445 h 2007826"/>
              <a:gd name="connsiteX4502" fmla="*/ 9379839 w 12192000"/>
              <a:gd name="connsiteY4502" fmla="*/ 490967 h 2007826"/>
              <a:gd name="connsiteX4503" fmla="*/ 9346216 w 12192000"/>
              <a:gd name="connsiteY4503" fmla="*/ 487680 h 2007826"/>
              <a:gd name="connsiteX4504" fmla="*/ 9287303 w 12192000"/>
              <a:gd name="connsiteY4504" fmla="*/ 475201 h 2007826"/>
              <a:gd name="connsiteX4505" fmla="*/ 9286161 w 12192000"/>
              <a:gd name="connsiteY4505" fmla="*/ 479821 h 2007826"/>
              <a:gd name="connsiteX4506" fmla="*/ 9256252 w 12192000"/>
              <a:gd name="connsiteY4506" fmla="*/ 474106 h 2007826"/>
              <a:gd name="connsiteX4507" fmla="*/ 9184291 w 12192000"/>
              <a:gd name="connsiteY4507" fmla="*/ 461913 h 2007826"/>
              <a:gd name="connsiteX4508" fmla="*/ 9158716 w 12192000"/>
              <a:gd name="connsiteY4508" fmla="*/ 456626 h 2007826"/>
              <a:gd name="connsiteX4509" fmla="*/ 9157430 w 12192000"/>
              <a:gd name="connsiteY4509" fmla="*/ 460817 h 2007826"/>
              <a:gd name="connsiteX4510" fmla="*/ 9122902 w 12192000"/>
              <a:gd name="connsiteY4510" fmla="*/ 453482 h 2007826"/>
              <a:gd name="connsiteX4511" fmla="*/ 9084326 w 12192000"/>
              <a:gd name="connsiteY4511" fmla="*/ 447195 h 2007826"/>
              <a:gd name="connsiteX4512" fmla="*/ 9051179 w 12192000"/>
              <a:gd name="connsiteY4512" fmla="*/ 445814 h 2007826"/>
              <a:gd name="connsiteX4513" fmla="*/ 9018175 w 12192000"/>
              <a:gd name="connsiteY4513" fmla="*/ 439050 h 2007826"/>
              <a:gd name="connsiteX4514" fmla="*/ 8829723 w 12192000"/>
              <a:gd name="connsiteY4514" fmla="*/ 413950 h 2007826"/>
              <a:gd name="connsiteX4515" fmla="*/ 8759285 w 12192000"/>
              <a:gd name="connsiteY4515" fmla="*/ 411330 h 2007826"/>
              <a:gd name="connsiteX4516" fmla="*/ 8755952 w 12192000"/>
              <a:gd name="connsiteY4516" fmla="*/ 402471 h 2007826"/>
              <a:gd name="connsiteX4517" fmla="*/ 8719090 w 12192000"/>
              <a:gd name="connsiteY4517" fmla="*/ 408186 h 2007826"/>
              <a:gd name="connsiteX4518" fmla="*/ 8725519 w 12192000"/>
              <a:gd name="connsiteY4518" fmla="*/ 398851 h 2007826"/>
              <a:gd name="connsiteX4519" fmla="*/ 8721328 w 12192000"/>
              <a:gd name="connsiteY4519" fmla="*/ 399661 h 2007826"/>
              <a:gd name="connsiteX4520" fmla="*/ 8706183 w 12192000"/>
              <a:gd name="connsiteY4520" fmla="*/ 410044 h 2007826"/>
              <a:gd name="connsiteX4521" fmla="*/ 8705802 w 12192000"/>
              <a:gd name="connsiteY4521" fmla="*/ 403995 h 2007826"/>
              <a:gd name="connsiteX4522" fmla="*/ 8714137 w 12192000"/>
              <a:gd name="connsiteY4522" fmla="*/ 401804 h 2007826"/>
              <a:gd name="connsiteX4523" fmla="*/ 8698992 w 12192000"/>
              <a:gd name="connsiteY4523" fmla="*/ 399851 h 2007826"/>
              <a:gd name="connsiteX4524" fmla="*/ 8681466 w 12192000"/>
              <a:gd name="connsiteY4524" fmla="*/ 403709 h 2007826"/>
              <a:gd name="connsiteX4525" fmla="*/ 8685276 w 12192000"/>
              <a:gd name="connsiteY4525" fmla="*/ 394326 h 2007826"/>
              <a:gd name="connsiteX4526" fmla="*/ 8665893 w 12192000"/>
              <a:gd name="connsiteY4526" fmla="*/ 404948 h 2007826"/>
              <a:gd name="connsiteX4527" fmla="*/ 8676417 w 12192000"/>
              <a:gd name="connsiteY4527" fmla="*/ 395326 h 2007826"/>
              <a:gd name="connsiteX4528" fmla="*/ 8657939 w 12192000"/>
              <a:gd name="connsiteY4528" fmla="*/ 398470 h 2007826"/>
              <a:gd name="connsiteX4529" fmla="*/ 8649700 w 12192000"/>
              <a:gd name="connsiteY4529" fmla="*/ 392326 h 2007826"/>
              <a:gd name="connsiteX4530" fmla="*/ 8647986 w 12192000"/>
              <a:gd name="connsiteY4530" fmla="*/ 399423 h 2007826"/>
              <a:gd name="connsiteX4531" fmla="*/ 8627745 w 12192000"/>
              <a:gd name="connsiteY4531" fmla="*/ 388658 h 2007826"/>
              <a:gd name="connsiteX4532" fmla="*/ 7505605 w 12192000"/>
              <a:gd name="connsiteY4532" fmla="*/ 388515 h 2007826"/>
              <a:gd name="connsiteX4533" fmla="*/ 7505700 w 12192000"/>
              <a:gd name="connsiteY4533" fmla="*/ 414807 h 2007826"/>
              <a:gd name="connsiteX4534" fmla="*/ 7519083 w 12192000"/>
              <a:gd name="connsiteY4534" fmla="*/ 401518 h 2007826"/>
              <a:gd name="connsiteX4535" fmla="*/ 7521035 w 12192000"/>
              <a:gd name="connsiteY4535" fmla="*/ 415093 h 2007826"/>
              <a:gd name="connsiteX4536" fmla="*/ 7526274 w 12192000"/>
              <a:gd name="connsiteY4536" fmla="*/ 403900 h 2007826"/>
              <a:gd name="connsiteX4537" fmla="*/ 7532322 w 12192000"/>
              <a:gd name="connsiteY4537" fmla="*/ 403519 h 2007826"/>
              <a:gd name="connsiteX4538" fmla="*/ 7528894 w 12192000"/>
              <a:gd name="connsiteY4538" fmla="*/ 419618 h 2007826"/>
              <a:gd name="connsiteX4539" fmla="*/ 7543610 w 12192000"/>
              <a:gd name="connsiteY4539" fmla="*/ 401661 h 2007826"/>
              <a:gd name="connsiteX4540" fmla="*/ 7543848 w 12192000"/>
              <a:gd name="connsiteY4540" fmla="*/ 418046 h 2007826"/>
              <a:gd name="connsiteX4541" fmla="*/ 7547420 w 12192000"/>
              <a:gd name="connsiteY4541" fmla="*/ 417950 h 2007826"/>
              <a:gd name="connsiteX4542" fmla="*/ 7553325 w 12192000"/>
              <a:gd name="connsiteY4542" fmla="*/ 402947 h 2007826"/>
              <a:gd name="connsiteX4543" fmla="*/ 7541514 w 12192000"/>
              <a:gd name="connsiteY4543" fmla="*/ 398565 h 2007826"/>
              <a:gd name="connsiteX4544" fmla="*/ 7523131 w 12192000"/>
              <a:gd name="connsiteY4544" fmla="*/ 398470 h 2007826"/>
              <a:gd name="connsiteX4545" fmla="*/ 7525083 w 12192000"/>
              <a:gd name="connsiteY4545" fmla="*/ 389420 h 2007826"/>
              <a:gd name="connsiteX4546" fmla="*/ 7519845 w 12192000"/>
              <a:gd name="connsiteY4546" fmla="*/ 389420 h 2007826"/>
              <a:gd name="connsiteX4547" fmla="*/ 7520988 w 12192000"/>
              <a:gd name="connsiteY4547" fmla="*/ 400899 h 2007826"/>
              <a:gd name="connsiteX4548" fmla="*/ 7505605 w 12192000"/>
              <a:gd name="connsiteY4548" fmla="*/ 388515 h 2007826"/>
              <a:gd name="connsiteX4549" fmla="*/ 7993232 w 12192000"/>
              <a:gd name="connsiteY4549" fmla="*/ 388129 h 2007826"/>
              <a:gd name="connsiteX4550" fmla="*/ 7983522 w 12192000"/>
              <a:gd name="connsiteY4550" fmla="*/ 390944 h 2007826"/>
              <a:gd name="connsiteX4551" fmla="*/ 7983522 w 12192000"/>
              <a:gd name="connsiteY4551" fmla="*/ 392850 h 2007826"/>
              <a:gd name="connsiteX4552" fmla="*/ 8000190 w 12192000"/>
              <a:gd name="connsiteY4552" fmla="*/ 392993 h 2007826"/>
              <a:gd name="connsiteX4553" fmla="*/ 7993232 w 12192000"/>
              <a:gd name="connsiteY4553" fmla="*/ 388129 h 2007826"/>
              <a:gd name="connsiteX4554" fmla="*/ 7446740 w 12192000"/>
              <a:gd name="connsiteY4554" fmla="*/ 386039 h 2007826"/>
              <a:gd name="connsiteX4555" fmla="*/ 7444978 w 12192000"/>
              <a:gd name="connsiteY4555" fmla="*/ 402614 h 2007826"/>
              <a:gd name="connsiteX4556" fmla="*/ 7446740 w 12192000"/>
              <a:gd name="connsiteY4556" fmla="*/ 386039 h 2007826"/>
              <a:gd name="connsiteX4557" fmla="*/ 7430691 w 12192000"/>
              <a:gd name="connsiteY4557" fmla="*/ 386039 h 2007826"/>
              <a:gd name="connsiteX4558" fmla="*/ 7430596 w 12192000"/>
              <a:gd name="connsiteY4558" fmla="*/ 402090 h 2007826"/>
              <a:gd name="connsiteX4559" fmla="*/ 7430691 w 12192000"/>
              <a:gd name="connsiteY4559" fmla="*/ 386039 h 2007826"/>
              <a:gd name="connsiteX4560" fmla="*/ 8824721 w 12192000"/>
              <a:gd name="connsiteY4560" fmla="*/ 385514 h 2007826"/>
              <a:gd name="connsiteX4561" fmla="*/ 8811196 w 12192000"/>
              <a:gd name="connsiteY4561" fmla="*/ 391230 h 2007826"/>
              <a:gd name="connsiteX4562" fmla="*/ 8824721 w 12192000"/>
              <a:gd name="connsiteY4562" fmla="*/ 385514 h 2007826"/>
              <a:gd name="connsiteX4563" fmla="*/ 7960794 w 12192000"/>
              <a:gd name="connsiteY4563" fmla="*/ 384257 h 2007826"/>
              <a:gd name="connsiteX4564" fmla="*/ 7954518 w 12192000"/>
              <a:gd name="connsiteY4564" fmla="*/ 385181 h 2007826"/>
              <a:gd name="connsiteX4565" fmla="*/ 7960794 w 12192000"/>
              <a:gd name="connsiteY4565" fmla="*/ 384257 h 2007826"/>
              <a:gd name="connsiteX4566" fmla="*/ 3506333 w 12192000"/>
              <a:gd name="connsiteY4566" fmla="*/ 383943 h 2007826"/>
              <a:gd name="connsiteX4567" fmla="*/ 3505616 w 12192000"/>
              <a:gd name="connsiteY4567" fmla="*/ 389754 h 2007826"/>
              <a:gd name="connsiteX4568" fmla="*/ 3493514 w 12192000"/>
              <a:gd name="connsiteY4568" fmla="*/ 388325 h 2007826"/>
              <a:gd name="connsiteX4569" fmla="*/ 3495087 w 12192000"/>
              <a:gd name="connsiteY4569" fmla="*/ 399042 h 2007826"/>
              <a:gd name="connsiteX4570" fmla="*/ 3500806 w 12192000"/>
              <a:gd name="connsiteY4570" fmla="*/ 398708 h 2007826"/>
              <a:gd name="connsiteX4571" fmla="*/ 3500662 w 12192000"/>
              <a:gd name="connsiteY4571" fmla="*/ 404948 h 2007826"/>
              <a:gd name="connsiteX4572" fmla="*/ 3492354 w 12192000"/>
              <a:gd name="connsiteY4572" fmla="*/ 398858 h 2007826"/>
              <a:gd name="connsiteX4573" fmla="*/ 3481762 w 12192000"/>
              <a:gd name="connsiteY4573" fmla="*/ 407657 h 2007826"/>
              <a:gd name="connsiteX4574" fmla="*/ 3467586 w 12192000"/>
              <a:gd name="connsiteY4574" fmla="*/ 409996 h 2007826"/>
              <a:gd name="connsiteX4575" fmla="*/ 3456919 w 12192000"/>
              <a:gd name="connsiteY4575" fmla="*/ 406091 h 2007826"/>
              <a:gd name="connsiteX4576" fmla="*/ 3482786 w 12192000"/>
              <a:gd name="connsiteY4576" fmla="*/ 399423 h 2007826"/>
              <a:gd name="connsiteX4577" fmla="*/ 3479689 w 12192000"/>
              <a:gd name="connsiteY4577" fmla="*/ 405805 h 2007826"/>
              <a:gd name="connsiteX4578" fmla="*/ 3492354 w 12192000"/>
              <a:gd name="connsiteY4578" fmla="*/ 398857 h 2007826"/>
              <a:gd name="connsiteX4579" fmla="*/ 3486969 w 12192000"/>
              <a:gd name="connsiteY4579" fmla="*/ 394910 h 2007826"/>
              <a:gd name="connsiteX4580" fmla="*/ 3470452 w 12192000"/>
              <a:gd name="connsiteY4580" fmla="*/ 391087 h 2007826"/>
              <a:gd name="connsiteX4581" fmla="*/ 3457545 w 12192000"/>
              <a:gd name="connsiteY4581" fmla="*/ 393993 h 2007826"/>
              <a:gd name="connsiteX4582" fmla="*/ 3468356 w 12192000"/>
              <a:gd name="connsiteY4582" fmla="*/ 386991 h 2007826"/>
              <a:gd name="connsiteX4583" fmla="*/ 3506333 w 12192000"/>
              <a:gd name="connsiteY4583" fmla="*/ 383943 h 2007826"/>
              <a:gd name="connsiteX4584" fmla="*/ 8107776 w 12192000"/>
              <a:gd name="connsiteY4584" fmla="*/ 383514 h 2007826"/>
              <a:gd name="connsiteX4585" fmla="*/ 8098441 w 12192000"/>
              <a:gd name="connsiteY4585" fmla="*/ 388658 h 2007826"/>
              <a:gd name="connsiteX4586" fmla="*/ 8071152 w 12192000"/>
              <a:gd name="connsiteY4586" fmla="*/ 387515 h 2007826"/>
              <a:gd name="connsiteX4587" fmla="*/ 8086344 w 12192000"/>
              <a:gd name="connsiteY4587" fmla="*/ 394136 h 2007826"/>
              <a:gd name="connsiteX4588" fmla="*/ 8107776 w 12192000"/>
              <a:gd name="connsiteY4588" fmla="*/ 383514 h 2007826"/>
              <a:gd name="connsiteX4589" fmla="*/ 3437393 w 12192000"/>
              <a:gd name="connsiteY4589" fmla="*/ 382371 h 2007826"/>
              <a:gd name="connsiteX4590" fmla="*/ 3434606 w 12192000"/>
              <a:gd name="connsiteY4590" fmla="*/ 393354 h 2007826"/>
              <a:gd name="connsiteX4591" fmla="*/ 3432281 w 12192000"/>
              <a:gd name="connsiteY4591" fmla="*/ 392089 h 2007826"/>
              <a:gd name="connsiteX4592" fmla="*/ 3437393 w 12192000"/>
              <a:gd name="connsiteY4592" fmla="*/ 382371 h 2007826"/>
              <a:gd name="connsiteX4593" fmla="*/ 3625042 w 12192000"/>
              <a:gd name="connsiteY4593" fmla="*/ 381561 h 2007826"/>
              <a:gd name="connsiteX4594" fmla="*/ 3625042 w 12192000"/>
              <a:gd name="connsiteY4594" fmla="*/ 381561 h 2007826"/>
              <a:gd name="connsiteX4595" fmla="*/ 8049578 w 12192000"/>
              <a:gd name="connsiteY4595" fmla="*/ 381323 h 2007826"/>
              <a:gd name="connsiteX4596" fmla="*/ 8049578 w 12192000"/>
              <a:gd name="connsiteY4596" fmla="*/ 381323 h 2007826"/>
              <a:gd name="connsiteX4597" fmla="*/ 2486053 w 12192000"/>
              <a:gd name="connsiteY4597" fmla="*/ 381244 h 2007826"/>
              <a:gd name="connsiteX4598" fmla="*/ 2490649 w 12192000"/>
              <a:gd name="connsiteY4598" fmla="*/ 385609 h 2007826"/>
              <a:gd name="connsiteX4599" fmla="*/ 2474220 w 12192000"/>
              <a:gd name="connsiteY4599" fmla="*/ 392992 h 2007826"/>
              <a:gd name="connsiteX4600" fmla="*/ 2486053 w 12192000"/>
              <a:gd name="connsiteY4600" fmla="*/ 381244 h 2007826"/>
              <a:gd name="connsiteX4601" fmla="*/ 7378542 w 12192000"/>
              <a:gd name="connsiteY4601" fmla="*/ 381085 h 2007826"/>
              <a:gd name="connsiteX4602" fmla="*/ 7379970 w 12192000"/>
              <a:gd name="connsiteY4602" fmla="*/ 403042 h 2007826"/>
              <a:gd name="connsiteX4603" fmla="*/ 7378542 w 12192000"/>
              <a:gd name="connsiteY4603" fmla="*/ 381085 h 2007826"/>
              <a:gd name="connsiteX4604" fmla="*/ 7409212 w 12192000"/>
              <a:gd name="connsiteY4604" fmla="*/ 380990 h 2007826"/>
              <a:gd name="connsiteX4605" fmla="*/ 7407021 w 12192000"/>
              <a:gd name="connsiteY4605" fmla="*/ 397803 h 2007826"/>
              <a:gd name="connsiteX4606" fmla="*/ 7409212 w 12192000"/>
              <a:gd name="connsiteY4606" fmla="*/ 380990 h 2007826"/>
              <a:gd name="connsiteX4607" fmla="*/ 8786669 w 12192000"/>
              <a:gd name="connsiteY4607" fmla="*/ 380513 h 2007826"/>
              <a:gd name="connsiteX4608" fmla="*/ 8774525 w 12192000"/>
              <a:gd name="connsiteY4608" fmla="*/ 389563 h 2007826"/>
              <a:gd name="connsiteX4609" fmla="*/ 8786669 w 12192000"/>
              <a:gd name="connsiteY4609" fmla="*/ 380513 h 2007826"/>
              <a:gd name="connsiteX4610" fmla="*/ 7239476 w 12192000"/>
              <a:gd name="connsiteY4610" fmla="*/ 379894 h 2007826"/>
              <a:gd name="connsiteX4611" fmla="*/ 7239476 w 12192000"/>
              <a:gd name="connsiteY4611" fmla="*/ 379894 h 2007826"/>
              <a:gd name="connsiteX4612" fmla="*/ 7921893 w 12192000"/>
              <a:gd name="connsiteY4612" fmla="*/ 379514 h 2007826"/>
              <a:gd name="connsiteX4613" fmla="*/ 7915751 w 12192000"/>
              <a:gd name="connsiteY4613" fmla="*/ 380371 h 2007826"/>
              <a:gd name="connsiteX4614" fmla="*/ 7921893 w 12192000"/>
              <a:gd name="connsiteY4614" fmla="*/ 379514 h 2007826"/>
              <a:gd name="connsiteX4615" fmla="*/ 8558260 w 12192000"/>
              <a:gd name="connsiteY4615" fmla="*/ 378466 h 2007826"/>
              <a:gd name="connsiteX4616" fmla="*/ 8537877 w 12192000"/>
              <a:gd name="connsiteY4616" fmla="*/ 393802 h 2007826"/>
              <a:gd name="connsiteX4617" fmla="*/ 8579644 w 12192000"/>
              <a:gd name="connsiteY4617" fmla="*/ 396279 h 2007826"/>
              <a:gd name="connsiteX4618" fmla="*/ 8594217 w 12192000"/>
              <a:gd name="connsiteY4618" fmla="*/ 391897 h 2007826"/>
              <a:gd name="connsiteX4619" fmla="*/ 8591598 w 12192000"/>
              <a:gd name="connsiteY4619" fmla="*/ 399375 h 2007826"/>
              <a:gd name="connsiteX4620" fmla="*/ 8627840 w 12192000"/>
              <a:gd name="connsiteY4620" fmla="*/ 393945 h 2007826"/>
              <a:gd name="connsiteX4621" fmla="*/ 8609266 w 12192000"/>
              <a:gd name="connsiteY4621" fmla="*/ 386039 h 2007826"/>
              <a:gd name="connsiteX4622" fmla="*/ 8610362 w 12192000"/>
              <a:gd name="connsiteY4622" fmla="*/ 395898 h 2007826"/>
              <a:gd name="connsiteX4623" fmla="*/ 8594074 w 12192000"/>
              <a:gd name="connsiteY4623" fmla="*/ 384610 h 2007826"/>
              <a:gd name="connsiteX4624" fmla="*/ 8583406 w 12192000"/>
              <a:gd name="connsiteY4624" fmla="*/ 389325 h 2007826"/>
              <a:gd name="connsiteX4625" fmla="*/ 8570976 w 12192000"/>
              <a:gd name="connsiteY4625" fmla="*/ 380895 h 2007826"/>
              <a:gd name="connsiteX4626" fmla="*/ 8573119 w 12192000"/>
              <a:gd name="connsiteY4626" fmla="*/ 389563 h 2007826"/>
              <a:gd name="connsiteX4627" fmla="*/ 8552498 w 12192000"/>
              <a:gd name="connsiteY4627" fmla="*/ 387991 h 2007826"/>
              <a:gd name="connsiteX4628" fmla="*/ 7392115 w 12192000"/>
              <a:gd name="connsiteY4628" fmla="*/ 377656 h 2007826"/>
              <a:gd name="connsiteX4629" fmla="*/ 7386209 w 12192000"/>
              <a:gd name="connsiteY4629" fmla="*/ 405043 h 2007826"/>
              <a:gd name="connsiteX4630" fmla="*/ 7400592 w 12192000"/>
              <a:gd name="connsiteY4630" fmla="*/ 391326 h 2007826"/>
              <a:gd name="connsiteX4631" fmla="*/ 7392115 w 12192000"/>
              <a:gd name="connsiteY4631" fmla="*/ 377656 h 2007826"/>
              <a:gd name="connsiteX4632" fmla="*/ 8801386 w 12192000"/>
              <a:gd name="connsiteY4632" fmla="*/ 377274 h 2007826"/>
              <a:gd name="connsiteX4633" fmla="*/ 8792289 w 12192000"/>
              <a:gd name="connsiteY4633" fmla="*/ 389229 h 2007826"/>
              <a:gd name="connsiteX4634" fmla="*/ 8801386 w 12192000"/>
              <a:gd name="connsiteY4634" fmla="*/ 377274 h 2007826"/>
              <a:gd name="connsiteX4635" fmla="*/ 9720501 w 12192000"/>
              <a:gd name="connsiteY4635" fmla="*/ 376322 h 2007826"/>
              <a:gd name="connsiteX4636" fmla="*/ 9720501 w 12192000"/>
              <a:gd name="connsiteY4636" fmla="*/ 376322 h 2007826"/>
              <a:gd name="connsiteX4637" fmla="*/ 8020027 w 12192000"/>
              <a:gd name="connsiteY4637" fmla="*/ 376114 h 2007826"/>
              <a:gd name="connsiteX4638" fmla="*/ 8011097 w 12192000"/>
              <a:gd name="connsiteY4638" fmla="*/ 377084 h 2007826"/>
              <a:gd name="connsiteX4639" fmla="*/ 8029242 w 12192000"/>
              <a:gd name="connsiteY4639" fmla="*/ 377608 h 2007826"/>
              <a:gd name="connsiteX4640" fmla="*/ 8020027 w 12192000"/>
              <a:gd name="connsiteY4640" fmla="*/ 376114 h 2007826"/>
              <a:gd name="connsiteX4641" fmla="*/ 3003521 w 12192000"/>
              <a:gd name="connsiteY4641" fmla="*/ 375988 h 2007826"/>
              <a:gd name="connsiteX4642" fmla="*/ 3001377 w 12192000"/>
              <a:gd name="connsiteY4642" fmla="*/ 384323 h 2007826"/>
              <a:gd name="connsiteX4643" fmla="*/ 3015666 w 12192000"/>
              <a:gd name="connsiteY4643" fmla="*/ 381608 h 2007826"/>
              <a:gd name="connsiteX4644" fmla="*/ 3001234 w 12192000"/>
              <a:gd name="connsiteY4644" fmla="*/ 386657 h 2007826"/>
              <a:gd name="connsiteX4645" fmla="*/ 2992566 w 12192000"/>
              <a:gd name="connsiteY4645" fmla="*/ 394849 h 2007826"/>
              <a:gd name="connsiteX4646" fmla="*/ 2987138 w 12192000"/>
              <a:gd name="connsiteY4646" fmla="*/ 385181 h 2007826"/>
              <a:gd name="connsiteX4647" fmla="*/ 2986090 w 12192000"/>
              <a:gd name="connsiteY4647" fmla="*/ 393420 h 2007826"/>
              <a:gd name="connsiteX4648" fmla="*/ 2965278 w 12192000"/>
              <a:gd name="connsiteY4648" fmla="*/ 398517 h 2007826"/>
              <a:gd name="connsiteX4649" fmla="*/ 2981233 w 12192000"/>
              <a:gd name="connsiteY4649" fmla="*/ 390182 h 2007826"/>
              <a:gd name="connsiteX4650" fmla="*/ 2987994 w 12192000"/>
              <a:gd name="connsiteY4650" fmla="*/ 381275 h 2007826"/>
              <a:gd name="connsiteX4651" fmla="*/ 3003521 w 12192000"/>
              <a:gd name="connsiteY4651" fmla="*/ 375988 h 2007826"/>
              <a:gd name="connsiteX4652" fmla="*/ 4497785 w 12192000"/>
              <a:gd name="connsiteY4652" fmla="*/ 375608 h 2007826"/>
              <a:gd name="connsiteX4653" fmla="*/ 4489642 w 12192000"/>
              <a:gd name="connsiteY4653" fmla="*/ 383705 h 2007826"/>
              <a:gd name="connsiteX4654" fmla="*/ 4455150 w 12192000"/>
              <a:gd name="connsiteY4654" fmla="*/ 386324 h 2007826"/>
              <a:gd name="connsiteX4655" fmla="*/ 4427342 w 12192000"/>
              <a:gd name="connsiteY4655" fmla="*/ 387515 h 2007826"/>
              <a:gd name="connsiteX4656" fmla="*/ 4402508 w 12192000"/>
              <a:gd name="connsiteY4656" fmla="*/ 390897 h 2007826"/>
              <a:gd name="connsiteX4657" fmla="*/ 4393756 w 12192000"/>
              <a:gd name="connsiteY4657" fmla="*/ 392230 h 2007826"/>
              <a:gd name="connsiteX4658" fmla="*/ 4382003 w 12192000"/>
              <a:gd name="connsiteY4658" fmla="*/ 386467 h 2007826"/>
              <a:gd name="connsiteX4659" fmla="*/ 4371095 w 12192000"/>
              <a:gd name="connsiteY4659" fmla="*/ 398422 h 2007826"/>
              <a:gd name="connsiteX4660" fmla="*/ 4326480 w 12192000"/>
              <a:gd name="connsiteY4660" fmla="*/ 397803 h 2007826"/>
              <a:gd name="connsiteX4661" fmla="*/ 4317432 w 12192000"/>
              <a:gd name="connsiteY4661" fmla="*/ 393993 h 2007826"/>
              <a:gd name="connsiteX4662" fmla="*/ 4278065 w 12192000"/>
              <a:gd name="connsiteY4662" fmla="*/ 399804 h 2007826"/>
              <a:gd name="connsiteX4663" fmla="*/ 4270820 w 12192000"/>
              <a:gd name="connsiteY4663" fmla="*/ 406662 h 2007826"/>
              <a:gd name="connsiteX4664" fmla="*/ 4254212 w 12192000"/>
              <a:gd name="connsiteY4664" fmla="*/ 400518 h 2007826"/>
              <a:gd name="connsiteX4665" fmla="*/ 4245730 w 12192000"/>
              <a:gd name="connsiteY4665" fmla="*/ 408663 h 2007826"/>
              <a:gd name="connsiteX4666" fmla="*/ 4229209 w 12192000"/>
              <a:gd name="connsiteY4666" fmla="*/ 408091 h 2007826"/>
              <a:gd name="connsiteX4667" fmla="*/ 4210215 w 12192000"/>
              <a:gd name="connsiteY4667" fmla="*/ 409091 h 2007826"/>
              <a:gd name="connsiteX4668" fmla="*/ 4211659 w 12192000"/>
              <a:gd name="connsiteY4668" fmla="*/ 416331 h 2007826"/>
              <a:gd name="connsiteX4669" fmla="*/ 4203853 w 12192000"/>
              <a:gd name="connsiteY4669" fmla="*/ 409377 h 2007826"/>
              <a:gd name="connsiteX4670" fmla="*/ 4188752 w 12192000"/>
              <a:gd name="connsiteY4670" fmla="*/ 411473 h 2007826"/>
              <a:gd name="connsiteX4671" fmla="*/ 4190516 w 12192000"/>
              <a:gd name="connsiteY4671" fmla="*/ 418093 h 2007826"/>
              <a:gd name="connsiteX4672" fmla="*/ 4196103 w 12192000"/>
              <a:gd name="connsiteY4672" fmla="*/ 417808 h 2007826"/>
              <a:gd name="connsiteX4673" fmla="*/ 4195477 w 12192000"/>
              <a:gd name="connsiteY4673" fmla="*/ 424333 h 2007826"/>
              <a:gd name="connsiteX4674" fmla="*/ 4180083 w 12192000"/>
              <a:gd name="connsiteY4674" fmla="*/ 409663 h 2007826"/>
              <a:gd name="connsiteX4675" fmla="*/ 4156931 w 12192000"/>
              <a:gd name="connsiteY4675" fmla="*/ 417046 h 2007826"/>
              <a:gd name="connsiteX4676" fmla="*/ 4147022 w 12192000"/>
              <a:gd name="connsiteY4676" fmla="*/ 414188 h 2007826"/>
              <a:gd name="connsiteX4677" fmla="*/ 4151404 w 12192000"/>
              <a:gd name="connsiteY4677" fmla="*/ 420284 h 2007826"/>
              <a:gd name="connsiteX4678" fmla="*/ 4133826 w 12192000"/>
              <a:gd name="connsiteY4678" fmla="*/ 417569 h 2007826"/>
              <a:gd name="connsiteX4679" fmla="*/ 4137161 w 12192000"/>
              <a:gd name="connsiteY4679" fmla="*/ 426381 h 2007826"/>
              <a:gd name="connsiteX4680" fmla="*/ 4122012 w 12192000"/>
              <a:gd name="connsiteY4680" fmla="*/ 417617 h 2007826"/>
              <a:gd name="connsiteX4681" fmla="*/ 4118391 w 12192000"/>
              <a:gd name="connsiteY4681" fmla="*/ 422475 h 2007826"/>
              <a:gd name="connsiteX4682" fmla="*/ 4112960 w 12192000"/>
              <a:gd name="connsiteY4682" fmla="*/ 418855 h 2007826"/>
              <a:gd name="connsiteX4683" fmla="*/ 4086139 w 12192000"/>
              <a:gd name="connsiteY4683" fmla="*/ 427810 h 2007826"/>
              <a:gd name="connsiteX4684" fmla="*/ 4084948 w 12192000"/>
              <a:gd name="connsiteY4684" fmla="*/ 421570 h 2007826"/>
              <a:gd name="connsiteX4685" fmla="*/ 4076326 w 12192000"/>
              <a:gd name="connsiteY4685" fmla="*/ 429429 h 2007826"/>
              <a:gd name="connsiteX4686" fmla="*/ 4074420 w 12192000"/>
              <a:gd name="connsiteY4686" fmla="*/ 421951 h 2007826"/>
              <a:gd name="connsiteX4687" fmla="*/ 4060176 w 12192000"/>
              <a:gd name="connsiteY4687" fmla="*/ 425000 h 2007826"/>
              <a:gd name="connsiteX4688" fmla="*/ 3983194 w 12192000"/>
              <a:gd name="connsiteY4688" fmla="*/ 432525 h 2007826"/>
              <a:gd name="connsiteX4689" fmla="*/ 3971427 w 12192000"/>
              <a:gd name="connsiteY4689" fmla="*/ 444290 h 2007826"/>
              <a:gd name="connsiteX4690" fmla="*/ 3967389 w 12192000"/>
              <a:gd name="connsiteY4690" fmla="*/ 434669 h 2007826"/>
              <a:gd name="connsiteX4691" fmla="*/ 3967817 w 12192000"/>
              <a:gd name="connsiteY4691" fmla="*/ 443671 h 2007826"/>
              <a:gd name="connsiteX4692" fmla="*/ 3947592 w 12192000"/>
              <a:gd name="connsiteY4692" fmla="*/ 444004 h 2007826"/>
              <a:gd name="connsiteX4693" fmla="*/ 3957152 w 12192000"/>
              <a:gd name="connsiteY4693" fmla="*/ 443099 h 2007826"/>
              <a:gd name="connsiteX4694" fmla="*/ 3968292 w 12192000"/>
              <a:gd name="connsiteY4694" fmla="*/ 451958 h 2007826"/>
              <a:gd name="connsiteX4695" fmla="*/ 4000724 w 12192000"/>
              <a:gd name="connsiteY4695" fmla="*/ 451958 h 2007826"/>
              <a:gd name="connsiteX4696" fmla="*/ 3999914 w 12192000"/>
              <a:gd name="connsiteY4696" fmla="*/ 439813 h 2007826"/>
              <a:gd name="connsiteX4697" fmla="*/ 4008393 w 12192000"/>
              <a:gd name="connsiteY4697" fmla="*/ 451101 h 2007826"/>
              <a:gd name="connsiteX4698" fmla="*/ 4017970 w 12192000"/>
              <a:gd name="connsiteY4698" fmla="*/ 435954 h 2007826"/>
              <a:gd name="connsiteX4699" fmla="*/ 4020208 w 12192000"/>
              <a:gd name="connsiteY4699" fmla="*/ 449196 h 2007826"/>
              <a:gd name="connsiteX4700" fmla="*/ 4038834 w 12192000"/>
              <a:gd name="connsiteY4700" fmla="*/ 445719 h 2007826"/>
              <a:gd name="connsiteX4701" fmla="*/ 4038120 w 12192000"/>
              <a:gd name="connsiteY4701" fmla="*/ 435764 h 2007826"/>
              <a:gd name="connsiteX4702" fmla="*/ 4064654 w 12192000"/>
              <a:gd name="connsiteY4702" fmla="*/ 441146 h 2007826"/>
              <a:gd name="connsiteX4703" fmla="*/ 4062416 w 12192000"/>
              <a:gd name="connsiteY4703" fmla="*/ 432287 h 2007826"/>
              <a:gd name="connsiteX4704" fmla="*/ 4072277 w 12192000"/>
              <a:gd name="connsiteY4704" fmla="*/ 432287 h 2007826"/>
              <a:gd name="connsiteX4705" fmla="*/ 4072086 w 12192000"/>
              <a:gd name="connsiteY4705" fmla="*/ 435812 h 2007826"/>
              <a:gd name="connsiteX4706" fmla="*/ 4064749 w 12192000"/>
              <a:gd name="connsiteY4706" fmla="*/ 438527 h 2007826"/>
              <a:gd name="connsiteX4707" fmla="*/ 4073896 w 12192000"/>
              <a:gd name="connsiteY4707" fmla="*/ 444433 h 2007826"/>
              <a:gd name="connsiteX4708" fmla="*/ 4083139 w 12192000"/>
              <a:gd name="connsiteY4708" fmla="*/ 428143 h 2007826"/>
              <a:gd name="connsiteX4709" fmla="*/ 4082709 w 12192000"/>
              <a:gd name="connsiteY4709" fmla="*/ 441194 h 2007826"/>
              <a:gd name="connsiteX4710" fmla="*/ 4102813 w 12192000"/>
              <a:gd name="connsiteY4710" fmla="*/ 432763 h 2007826"/>
              <a:gd name="connsiteX4711" fmla="*/ 4086616 w 12192000"/>
              <a:gd name="connsiteY4711" fmla="*/ 437241 h 2007826"/>
              <a:gd name="connsiteX4712" fmla="*/ 4110102 w 12192000"/>
              <a:gd name="connsiteY4712" fmla="*/ 427048 h 2007826"/>
              <a:gd name="connsiteX4713" fmla="*/ 4110530 w 12192000"/>
              <a:gd name="connsiteY4713" fmla="*/ 435097 h 2007826"/>
              <a:gd name="connsiteX4714" fmla="*/ 4115199 w 12192000"/>
              <a:gd name="connsiteY4714" fmla="*/ 434430 h 2007826"/>
              <a:gd name="connsiteX4715" fmla="*/ 4115771 w 12192000"/>
              <a:gd name="connsiteY4715" fmla="*/ 425619 h 2007826"/>
              <a:gd name="connsiteX4716" fmla="*/ 4129824 w 12192000"/>
              <a:gd name="connsiteY4716" fmla="*/ 437669 h 2007826"/>
              <a:gd name="connsiteX4717" fmla="*/ 4125726 w 12192000"/>
              <a:gd name="connsiteY4717" fmla="*/ 428620 h 2007826"/>
              <a:gd name="connsiteX4718" fmla="*/ 4127204 w 12192000"/>
              <a:gd name="connsiteY4718" fmla="*/ 428096 h 2007826"/>
              <a:gd name="connsiteX4719" fmla="*/ 4139494 w 12192000"/>
              <a:gd name="connsiteY4719" fmla="*/ 436336 h 2007826"/>
              <a:gd name="connsiteX4720" fmla="*/ 4137399 w 12192000"/>
              <a:gd name="connsiteY4720" fmla="*/ 426905 h 2007826"/>
              <a:gd name="connsiteX4721" fmla="*/ 4149023 w 12192000"/>
              <a:gd name="connsiteY4721" fmla="*/ 422618 h 2007826"/>
              <a:gd name="connsiteX4722" fmla="*/ 4144211 w 12192000"/>
              <a:gd name="connsiteY4722" fmla="*/ 436859 h 2007826"/>
              <a:gd name="connsiteX4723" fmla="*/ 4151071 w 12192000"/>
              <a:gd name="connsiteY4723" fmla="*/ 430334 h 2007826"/>
              <a:gd name="connsiteX4724" fmla="*/ 4171983 w 12192000"/>
              <a:gd name="connsiteY4724" fmla="*/ 422142 h 2007826"/>
              <a:gd name="connsiteX4725" fmla="*/ 4172080 w 12192000"/>
              <a:gd name="connsiteY4725" fmla="*/ 432763 h 2007826"/>
              <a:gd name="connsiteX4726" fmla="*/ 4214976 w 12192000"/>
              <a:gd name="connsiteY4726" fmla="*/ 426429 h 2007826"/>
              <a:gd name="connsiteX4727" fmla="*/ 4215653 w 12192000"/>
              <a:gd name="connsiteY4727" fmla="*/ 419379 h 2007826"/>
              <a:gd name="connsiteX4728" fmla="*/ 4223953 w 12192000"/>
              <a:gd name="connsiteY4728" fmla="*/ 422190 h 2007826"/>
              <a:gd name="connsiteX4729" fmla="*/ 4219309 w 12192000"/>
              <a:gd name="connsiteY4729" fmla="*/ 412044 h 2007826"/>
              <a:gd name="connsiteX4730" fmla="*/ 4225563 w 12192000"/>
              <a:gd name="connsiteY4730" fmla="*/ 414188 h 2007826"/>
              <a:gd name="connsiteX4731" fmla="*/ 4224662 w 12192000"/>
              <a:gd name="connsiteY4731" fmla="*/ 422332 h 2007826"/>
              <a:gd name="connsiteX4732" fmla="*/ 4266614 w 12192000"/>
              <a:gd name="connsiteY4732" fmla="*/ 417093 h 2007826"/>
              <a:gd name="connsiteX4733" fmla="*/ 4267622 w 12192000"/>
              <a:gd name="connsiteY4733" fmla="*/ 413188 h 2007826"/>
              <a:gd name="connsiteX4734" fmla="*/ 4280250 w 12192000"/>
              <a:gd name="connsiteY4734" fmla="*/ 418522 h 2007826"/>
              <a:gd name="connsiteX4735" fmla="*/ 4282833 w 12192000"/>
              <a:gd name="connsiteY4735" fmla="*/ 408472 h 2007826"/>
              <a:gd name="connsiteX4736" fmla="*/ 4289869 w 12192000"/>
              <a:gd name="connsiteY4736" fmla="*/ 408377 h 2007826"/>
              <a:gd name="connsiteX4737" fmla="*/ 4285959 w 12192000"/>
              <a:gd name="connsiteY4737" fmla="*/ 419760 h 2007826"/>
              <a:gd name="connsiteX4738" fmla="*/ 4300447 w 12192000"/>
              <a:gd name="connsiteY4738" fmla="*/ 407567 h 2007826"/>
              <a:gd name="connsiteX4739" fmla="*/ 4301445 w 12192000"/>
              <a:gd name="connsiteY4739" fmla="*/ 420094 h 2007826"/>
              <a:gd name="connsiteX4740" fmla="*/ 4307103 w 12192000"/>
              <a:gd name="connsiteY4740" fmla="*/ 408567 h 2007826"/>
              <a:gd name="connsiteX4741" fmla="*/ 4314613 w 12192000"/>
              <a:gd name="connsiteY4741" fmla="*/ 408425 h 2007826"/>
              <a:gd name="connsiteX4742" fmla="*/ 4309338 w 12192000"/>
              <a:gd name="connsiteY4742" fmla="*/ 417950 h 2007826"/>
              <a:gd name="connsiteX4743" fmla="*/ 4314854 w 12192000"/>
              <a:gd name="connsiteY4743" fmla="*/ 418046 h 2007826"/>
              <a:gd name="connsiteX4744" fmla="*/ 4314898 w 12192000"/>
              <a:gd name="connsiteY4744" fmla="*/ 414045 h 2007826"/>
              <a:gd name="connsiteX4745" fmla="*/ 4336344 w 12192000"/>
              <a:gd name="connsiteY4745" fmla="*/ 403376 h 2007826"/>
              <a:gd name="connsiteX4746" fmla="*/ 4359184 w 12192000"/>
              <a:gd name="connsiteY4746" fmla="*/ 407567 h 2007826"/>
              <a:gd name="connsiteX4747" fmla="*/ 4379966 w 12192000"/>
              <a:gd name="connsiteY4747" fmla="*/ 400423 h 2007826"/>
              <a:gd name="connsiteX4748" fmla="*/ 4395751 w 12192000"/>
              <a:gd name="connsiteY4748" fmla="*/ 408806 h 2007826"/>
              <a:gd name="connsiteX4749" fmla="*/ 4396368 w 12192000"/>
              <a:gd name="connsiteY4749" fmla="*/ 399327 h 2007826"/>
              <a:gd name="connsiteX4750" fmla="*/ 4405420 w 12192000"/>
              <a:gd name="connsiteY4750" fmla="*/ 402852 h 2007826"/>
              <a:gd name="connsiteX4751" fmla="*/ 4419858 w 12192000"/>
              <a:gd name="connsiteY4751" fmla="*/ 402995 h 2007826"/>
              <a:gd name="connsiteX4752" fmla="*/ 4427293 w 12192000"/>
              <a:gd name="connsiteY4752" fmla="*/ 398899 h 2007826"/>
              <a:gd name="connsiteX4753" fmla="*/ 4431096 w 12192000"/>
              <a:gd name="connsiteY4753" fmla="*/ 403614 h 2007826"/>
              <a:gd name="connsiteX4754" fmla="*/ 4436102 w 12192000"/>
              <a:gd name="connsiteY4754" fmla="*/ 398756 h 2007826"/>
              <a:gd name="connsiteX4755" fmla="*/ 4442675 w 12192000"/>
              <a:gd name="connsiteY4755" fmla="*/ 402566 h 2007826"/>
              <a:gd name="connsiteX4756" fmla="*/ 4456829 w 12192000"/>
              <a:gd name="connsiteY4756" fmla="*/ 401614 h 2007826"/>
              <a:gd name="connsiteX4757" fmla="*/ 4464066 w 12192000"/>
              <a:gd name="connsiteY4757" fmla="*/ 395565 h 2007826"/>
              <a:gd name="connsiteX4758" fmla="*/ 4469921 w 12192000"/>
              <a:gd name="connsiteY4758" fmla="*/ 398899 h 2007826"/>
              <a:gd name="connsiteX4759" fmla="*/ 4485084 w 12192000"/>
              <a:gd name="connsiteY4759" fmla="*/ 398613 h 2007826"/>
              <a:gd name="connsiteX4760" fmla="*/ 4492358 w 12192000"/>
              <a:gd name="connsiteY4760" fmla="*/ 390611 h 2007826"/>
              <a:gd name="connsiteX4761" fmla="*/ 4500215 w 12192000"/>
              <a:gd name="connsiteY4761" fmla="*/ 394279 h 2007826"/>
              <a:gd name="connsiteX4762" fmla="*/ 4501646 w 12192000"/>
              <a:gd name="connsiteY4762" fmla="*/ 384991 h 2007826"/>
              <a:gd name="connsiteX4763" fmla="*/ 4512171 w 12192000"/>
              <a:gd name="connsiteY4763" fmla="*/ 393040 h 2007826"/>
              <a:gd name="connsiteX4764" fmla="*/ 4520985 w 12192000"/>
              <a:gd name="connsiteY4764" fmla="*/ 380037 h 2007826"/>
              <a:gd name="connsiteX4765" fmla="*/ 4514695 w 12192000"/>
              <a:gd name="connsiteY4765" fmla="*/ 379752 h 2007826"/>
              <a:gd name="connsiteX4766" fmla="*/ 4515980 w 12192000"/>
              <a:gd name="connsiteY4766" fmla="*/ 386324 h 2007826"/>
              <a:gd name="connsiteX4767" fmla="*/ 4497785 w 12192000"/>
              <a:gd name="connsiteY4767" fmla="*/ 375608 h 2007826"/>
              <a:gd name="connsiteX4768" fmla="*/ 7207424 w 12192000"/>
              <a:gd name="connsiteY4768" fmla="*/ 375592 h 2007826"/>
              <a:gd name="connsiteX4769" fmla="*/ 7201329 w 12192000"/>
              <a:gd name="connsiteY4769" fmla="*/ 376275 h 2007826"/>
              <a:gd name="connsiteX4770" fmla="*/ 7207424 w 12192000"/>
              <a:gd name="connsiteY4770" fmla="*/ 375592 h 2007826"/>
              <a:gd name="connsiteX4771" fmla="*/ 8004426 w 12192000"/>
              <a:gd name="connsiteY4771" fmla="*/ 374768 h 2007826"/>
              <a:gd name="connsiteX4772" fmla="*/ 7998238 w 12192000"/>
              <a:gd name="connsiteY4772" fmla="*/ 375465 h 2007826"/>
              <a:gd name="connsiteX4773" fmla="*/ 8004426 w 12192000"/>
              <a:gd name="connsiteY4773" fmla="*/ 374768 h 2007826"/>
              <a:gd name="connsiteX4774" fmla="*/ 9370418 w 12192000"/>
              <a:gd name="connsiteY4774" fmla="*/ 374652 h 2007826"/>
              <a:gd name="connsiteX4775" fmla="*/ 9364170 w 12192000"/>
              <a:gd name="connsiteY4775" fmla="*/ 375703 h 2007826"/>
              <a:gd name="connsiteX4776" fmla="*/ 9370418 w 12192000"/>
              <a:gd name="connsiteY4776" fmla="*/ 374652 h 2007826"/>
              <a:gd name="connsiteX4777" fmla="*/ 8897064 w 12192000"/>
              <a:gd name="connsiteY4777" fmla="*/ 373988 h 2007826"/>
              <a:gd name="connsiteX4778" fmla="*/ 8907875 w 12192000"/>
              <a:gd name="connsiteY4778" fmla="*/ 378846 h 2007826"/>
              <a:gd name="connsiteX4779" fmla="*/ 8939165 w 12192000"/>
              <a:gd name="connsiteY4779" fmla="*/ 380370 h 2007826"/>
              <a:gd name="connsiteX4780" fmla="*/ 8946689 w 12192000"/>
              <a:gd name="connsiteY4780" fmla="*/ 384990 h 2007826"/>
              <a:gd name="connsiteX4781" fmla="*/ 8979741 w 12192000"/>
              <a:gd name="connsiteY4781" fmla="*/ 385895 h 2007826"/>
              <a:gd name="connsiteX4782" fmla="*/ 9006126 w 12192000"/>
              <a:gd name="connsiteY4782" fmla="*/ 390230 h 2007826"/>
              <a:gd name="connsiteX4783" fmla="*/ 9005697 w 12192000"/>
              <a:gd name="connsiteY4783" fmla="*/ 396517 h 2007826"/>
              <a:gd name="connsiteX4784" fmla="*/ 9037034 w 12192000"/>
              <a:gd name="connsiteY4784" fmla="*/ 398517 h 2007826"/>
              <a:gd name="connsiteX4785" fmla="*/ 9041558 w 12192000"/>
              <a:gd name="connsiteY4785" fmla="*/ 394516 h 2007826"/>
              <a:gd name="connsiteX4786" fmla="*/ 9074753 w 12192000"/>
              <a:gd name="connsiteY4786" fmla="*/ 404376 h 2007826"/>
              <a:gd name="connsiteX4787" fmla="*/ 9089946 w 12192000"/>
              <a:gd name="connsiteY4787" fmla="*/ 404233 h 2007826"/>
              <a:gd name="connsiteX4788" fmla="*/ 9063847 w 12192000"/>
              <a:gd name="connsiteY4788" fmla="*/ 408567 h 2007826"/>
              <a:gd name="connsiteX4789" fmla="*/ 9060561 w 12192000"/>
              <a:gd name="connsiteY4789" fmla="*/ 418188 h 2007826"/>
              <a:gd name="connsiteX4790" fmla="*/ 9040892 w 12192000"/>
              <a:gd name="connsiteY4790" fmla="*/ 403804 h 2007826"/>
              <a:gd name="connsiteX4791" fmla="*/ 9030224 w 12192000"/>
              <a:gd name="connsiteY4791" fmla="*/ 419284 h 2007826"/>
              <a:gd name="connsiteX4792" fmla="*/ 9034462 w 12192000"/>
              <a:gd name="connsiteY4792" fmla="*/ 427762 h 2007826"/>
              <a:gd name="connsiteX4793" fmla="*/ 9020937 w 12192000"/>
              <a:gd name="connsiteY4793" fmla="*/ 420236 h 2007826"/>
              <a:gd name="connsiteX4794" fmla="*/ 9033176 w 12192000"/>
              <a:gd name="connsiteY4794" fmla="*/ 406567 h 2007826"/>
              <a:gd name="connsiteX4795" fmla="*/ 9009935 w 12192000"/>
              <a:gd name="connsiteY4795" fmla="*/ 398136 h 2007826"/>
              <a:gd name="connsiteX4796" fmla="*/ 9004935 w 12192000"/>
              <a:gd name="connsiteY4796" fmla="*/ 416474 h 2007826"/>
              <a:gd name="connsiteX4797" fmla="*/ 9001220 w 12192000"/>
              <a:gd name="connsiteY4797" fmla="*/ 410568 h 2007826"/>
              <a:gd name="connsiteX4798" fmla="*/ 9008888 w 12192000"/>
              <a:gd name="connsiteY4798" fmla="*/ 400946 h 2007826"/>
              <a:gd name="connsiteX4799" fmla="*/ 8991219 w 12192000"/>
              <a:gd name="connsiteY4799" fmla="*/ 393659 h 2007826"/>
              <a:gd name="connsiteX4800" fmla="*/ 8995982 w 12192000"/>
              <a:gd name="connsiteY4800" fmla="*/ 407853 h 2007826"/>
              <a:gd name="connsiteX4801" fmla="*/ 8991504 w 12192000"/>
              <a:gd name="connsiteY4801" fmla="*/ 412044 h 2007826"/>
              <a:gd name="connsiteX4802" fmla="*/ 8980980 w 12192000"/>
              <a:gd name="connsiteY4802" fmla="*/ 408710 h 2007826"/>
              <a:gd name="connsiteX4803" fmla="*/ 8984361 w 12192000"/>
              <a:gd name="connsiteY4803" fmla="*/ 418188 h 2007826"/>
              <a:gd name="connsiteX4804" fmla="*/ 8980122 w 12192000"/>
              <a:gd name="connsiteY4804" fmla="*/ 417569 h 2007826"/>
              <a:gd name="connsiteX4805" fmla="*/ 8978217 w 12192000"/>
              <a:gd name="connsiteY4805" fmla="*/ 400041 h 2007826"/>
              <a:gd name="connsiteX4806" fmla="*/ 8992790 w 12192000"/>
              <a:gd name="connsiteY4806" fmla="*/ 405995 h 2007826"/>
              <a:gd name="connsiteX4807" fmla="*/ 8967597 w 12192000"/>
              <a:gd name="connsiteY4807" fmla="*/ 389706 h 2007826"/>
              <a:gd name="connsiteX4808" fmla="*/ 8971788 w 12192000"/>
              <a:gd name="connsiteY4808" fmla="*/ 400851 h 2007826"/>
              <a:gd name="connsiteX4809" fmla="*/ 8965882 w 12192000"/>
              <a:gd name="connsiteY4809" fmla="*/ 392421 h 2007826"/>
              <a:gd name="connsiteX4810" fmla="*/ 8951595 w 12192000"/>
              <a:gd name="connsiteY4810" fmla="*/ 397898 h 2007826"/>
              <a:gd name="connsiteX4811" fmla="*/ 8961024 w 12192000"/>
              <a:gd name="connsiteY4811" fmla="*/ 388134 h 2007826"/>
              <a:gd name="connsiteX4812" fmla="*/ 8931688 w 12192000"/>
              <a:gd name="connsiteY4812" fmla="*/ 391087 h 2007826"/>
              <a:gd name="connsiteX4813" fmla="*/ 8935212 w 12192000"/>
              <a:gd name="connsiteY4813" fmla="*/ 383895 h 2007826"/>
              <a:gd name="connsiteX4814" fmla="*/ 8900969 w 12192000"/>
              <a:gd name="connsiteY4814" fmla="*/ 383800 h 2007826"/>
              <a:gd name="connsiteX4815" fmla="*/ 8880348 w 12192000"/>
              <a:gd name="connsiteY4815" fmla="*/ 404138 h 2007826"/>
              <a:gd name="connsiteX4816" fmla="*/ 8871156 w 12192000"/>
              <a:gd name="connsiteY4816" fmla="*/ 396469 h 2007826"/>
              <a:gd name="connsiteX4817" fmla="*/ 8878110 w 12192000"/>
              <a:gd name="connsiteY4817" fmla="*/ 386657 h 2007826"/>
              <a:gd name="connsiteX4818" fmla="*/ 8887063 w 12192000"/>
              <a:gd name="connsiteY4818" fmla="*/ 396422 h 2007826"/>
              <a:gd name="connsiteX4819" fmla="*/ 8897064 w 12192000"/>
              <a:gd name="connsiteY4819" fmla="*/ 373988 h 2007826"/>
              <a:gd name="connsiteX4820" fmla="*/ 7853077 w 12192000"/>
              <a:gd name="connsiteY4820" fmla="*/ 373697 h 2007826"/>
              <a:gd name="connsiteX4821" fmla="*/ 7845933 w 12192000"/>
              <a:gd name="connsiteY4821" fmla="*/ 376132 h 2007826"/>
              <a:gd name="connsiteX4822" fmla="*/ 7857078 w 12192000"/>
              <a:gd name="connsiteY4822" fmla="*/ 378942 h 2007826"/>
              <a:gd name="connsiteX4823" fmla="*/ 7853077 w 12192000"/>
              <a:gd name="connsiteY4823" fmla="*/ 373697 h 2007826"/>
              <a:gd name="connsiteX4824" fmla="*/ 7340966 w 12192000"/>
              <a:gd name="connsiteY4824" fmla="*/ 373512 h 2007826"/>
              <a:gd name="connsiteX4825" fmla="*/ 7344966 w 12192000"/>
              <a:gd name="connsiteY4825" fmla="*/ 383276 h 2007826"/>
              <a:gd name="connsiteX4826" fmla="*/ 7339584 w 12192000"/>
              <a:gd name="connsiteY4826" fmla="*/ 384991 h 2007826"/>
              <a:gd name="connsiteX4827" fmla="*/ 7339394 w 12192000"/>
              <a:gd name="connsiteY4827" fmla="*/ 400375 h 2007826"/>
              <a:gd name="connsiteX4828" fmla="*/ 7352967 w 12192000"/>
              <a:gd name="connsiteY4828" fmla="*/ 388182 h 2007826"/>
              <a:gd name="connsiteX4829" fmla="*/ 7354205 w 12192000"/>
              <a:gd name="connsiteY4829" fmla="*/ 401090 h 2007826"/>
              <a:gd name="connsiteX4830" fmla="*/ 7359634 w 12192000"/>
              <a:gd name="connsiteY4830" fmla="*/ 389468 h 2007826"/>
              <a:gd name="connsiteX4831" fmla="*/ 7368874 w 12192000"/>
              <a:gd name="connsiteY4831" fmla="*/ 389659 h 2007826"/>
              <a:gd name="connsiteX4832" fmla="*/ 7362825 w 12192000"/>
              <a:gd name="connsiteY4832" fmla="*/ 403804 h 2007826"/>
              <a:gd name="connsiteX4833" fmla="*/ 7367969 w 12192000"/>
              <a:gd name="connsiteY4833" fmla="*/ 403900 h 2007826"/>
              <a:gd name="connsiteX4834" fmla="*/ 7366302 w 12192000"/>
              <a:gd name="connsiteY4834" fmla="*/ 397660 h 2007826"/>
              <a:gd name="connsiteX4835" fmla="*/ 7372683 w 12192000"/>
              <a:gd name="connsiteY4835" fmla="*/ 399327 h 2007826"/>
              <a:gd name="connsiteX4836" fmla="*/ 7371588 w 12192000"/>
              <a:gd name="connsiteY4836" fmla="*/ 379752 h 2007826"/>
              <a:gd name="connsiteX4837" fmla="*/ 7358539 w 12192000"/>
              <a:gd name="connsiteY4837" fmla="*/ 385038 h 2007826"/>
              <a:gd name="connsiteX4838" fmla="*/ 7357539 w 12192000"/>
              <a:gd name="connsiteY4838" fmla="*/ 379228 h 2007826"/>
              <a:gd name="connsiteX4839" fmla="*/ 7348585 w 12192000"/>
              <a:gd name="connsiteY4839" fmla="*/ 385229 h 2007826"/>
              <a:gd name="connsiteX4840" fmla="*/ 7340966 w 12192000"/>
              <a:gd name="connsiteY4840" fmla="*/ 373512 h 2007826"/>
              <a:gd name="connsiteX4841" fmla="*/ 8872251 w 12192000"/>
              <a:gd name="connsiteY4841" fmla="*/ 372940 h 2007826"/>
              <a:gd name="connsiteX4842" fmla="*/ 8890301 w 12192000"/>
              <a:gd name="connsiteY4842" fmla="*/ 377084 h 2007826"/>
              <a:gd name="connsiteX4843" fmla="*/ 8872251 w 12192000"/>
              <a:gd name="connsiteY4843" fmla="*/ 372940 h 2007826"/>
              <a:gd name="connsiteX4844" fmla="*/ 4535987 w 12192000"/>
              <a:gd name="connsiteY4844" fmla="*/ 372798 h 2007826"/>
              <a:gd name="connsiteX4845" fmla="*/ 4525412 w 12192000"/>
              <a:gd name="connsiteY4845" fmla="*/ 382752 h 2007826"/>
              <a:gd name="connsiteX4846" fmla="*/ 4537940 w 12192000"/>
              <a:gd name="connsiteY4846" fmla="*/ 395850 h 2007826"/>
              <a:gd name="connsiteX4847" fmla="*/ 4533415 w 12192000"/>
              <a:gd name="connsiteY4847" fmla="*/ 383324 h 2007826"/>
              <a:gd name="connsiteX4848" fmla="*/ 4550517 w 12192000"/>
              <a:gd name="connsiteY4848" fmla="*/ 390897 h 2007826"/>
              <a:gd name="connsiteX4849" fmla="*/ 4565522 w 12192000"/>
              <a:gd name="connsiteY4849" fmla="*/ 389277 h 2007826"/>
              <a:gd name="connsiteX4850" fmla="*/ 4561044 w 12192000"/>
              <a:gd name="connsiteY4850" fmla="*/ 376036 h 2007826"/>
              <a:gd name="connsiteX4851" fmla="*/ 4535987 w 12192000"/>
              <a:gd name="connsiteY4851" fmla="*/ 372798 h 2007826"/>
              <a:gd name="connsiteX4852" fmla="*/ 8866155 w 12192000"/>
              <a:gd name="connsiteY4852" fmla="*/ 371607 h 2007826"/>
              <a:gd name="connsiteX4853" fmla="*/ 8845105 w 12192000"/>
              <a:gd name="connsiteY4853" fmla="*/ 371750 h 2007826"/>
              <a:gd name="connsiteX4854" fmla="*/ 8866155 w 12192000"/>
              <a:gd name="connsiteY4854" fmla="*/ 371607 h 2007826"/>
              <a:gd name="connsiteX4855" fmla="*/ 7962090 w 12192000"/>
              <a:gd name="connsiteY4855" fmla="*/ 370702 h 2007826"/>
              <a:gd name="connsiteX4856" fmla="*/ 7976521 w 12192000"/>
              <a:gd name="connsiteY4856" fmla="*/ 377799 h 2007826"/>
              <a:gd name="connsiteX4857" fmla="*/ 7962090 w 12192000"/>
              <a:gd name="connsiteY4857" fmla="*/ 370702 h 2007826"/>
              <a:gd name="connsiteX4858" fmla="*/ 2563945 w 12192000"/>
              <a:gd name="connsiteY4858" fmla="*/ 369988 h 2007826"/>
              <a:gd name="connsiteX4859" fmla="*/ 2571184 w 12192000"/>
              <a:gd name="connsiteY4859" fmla="*/ 373798 h 2007826"/>
              <a:gd name="connsiteX4860" fmla="*/ 2554278 w 12192000"/>
              <a:gd name="connsiteY4860" fmla="*/ 373607 h 2007826"/>
              <a:gd name="connsiteX4861" fmla="*/ 2563945 w 12192000"/>
              <a:gd name="connsiteY4861" fmla="*/ 369988 h 2007826"/>
              <a:gd name="connsiteX4862" fmla="*/ 7227380 w 12192000"/>
              <a:gd name="connsiteY4862" fmla="*/ 369559 h 2007826"/>
              <a:gd name="connsiteX4863" fmla="*/ 7210854 w 12192000"/>
              <a:gd name="connsiteY4863" fmla="*/ 388563 h 2007826"/>
              <a:gd name="connsiteX4864" fmla="*/ 7227968 w 12192000"/>
              <a:gd name="connsiteY4864" fmla="*/ 377708 h 2007826"/>
              <a:gd name="connsiteX4865" fmla="*/ 7228253 w 12192000"/>
              <a:gd name="connsiteY4865" fmla="*/ 381664 h 2007826"/>
              <a:gd name="connsiteX4866" fmla="*/ 7226618 w 12192000"/>
              <a:gd name="connsiteY4866" fmla="*/ 388230 h 2007826"/>
              <a:gd name="connsiteX4867" fmla="*/ 7228856 w 12192000"/>
              <a:gd name="connsiteY4867" fmla="*/ 390040 h 2007826"/>
              <a:gd name="connsiteX4868" fmla="*/ 7228253 w 12192000"/>
              <a:gd name="connsiteY4868" fmla="*/ 381664 h 2007826"/>
              <a:gd name="connsiteX4869" fmla="*/ 7229475 w 12192000"/>
              <a:gd name="connsiteY4869" fmla="*/ 376751 h 2007826"/>
              <a:gd name="connsiteX4870" fmla="*/ 7227968 w 12192000"/>
              <a:gd name="connsiteY4870" fmla="*/ 377708 h 2007826"/>
              <a:gd name="connsiteX4871" fmla="*/ 2538848 w 12192000"/>
              <a:gd name="connsiteY4871" fmla="*/ 369415 h 2007826"/>
              <a:gd name="connsiteX4872" fmla="*/ 2536181 w 12192000"/>
              <a:gd name="connsiteY4872" fmla="*/ 378131 h 2007826"/>
              <a:gd name="connsiteX4873" fmla="*/ 2548705 w 12192000"/>
              <a:gd name="connsiteY4873" fmla="*/ 371463 h 2007826"/>
              <a:gd name="connsiteX4874" fmla="*/ 2541943 w 12192000"/>
              <a:gd name="connsiteY4874" fmla="*/ 385466 h 2007826"/>
              <a:gd name="connsiteX4875" fmla="*/ 2539848 w 12192000"/>
              <a:gd name="connsiteY4875" fmla="*/ 377798 h 2007826"/>
              <a:gd name="connsiteX4876" fmla="*/ 2524180 w 12192000"/>
              <a:gd name="connsiteY4876" fmla="*/ 384704 h 2007826"/>
              <a:gd name="connsiteX4877" fmla="*/ 2538848 w 12192000"/>
              <a:gd name="connsiteY4877" fmla="*/ 369415 h 2007826"/>
              <a:gd name="connsiteX4878" fmla="*/ 7281196 w 12192000"/>
              <a:gd name="connsiteY4878" fmla="*/ 369178 h 2007826"/>
              <a:gd name="connsiteX4879" fmla="*/ 7271766 w 12192000"/>
              <a:gd name="connsiteY4879" fmla="*/ 377846 h 2007826"/>
              <a:gd name="connsiteX4880" fmla="*/ 7263908 w 12192000"/>
              <a:gd name="connsiteY4880" fmla="*/ 372845 h 2007826"/>
              <a:gd name="connsiteX4881" fmla="*/ 7251906 w 12192000"/>
              <a:gd name="connsiteY4881" fmla="*/ 385038 h 2007826"/>
              <a:gd name="connsiteX4882" fmla="*/ 7262765 w 12192000"/>
              <a:gd name="connsiteY4882" fmla="*/ 382466 h 2007826"/>
              <a:gd name="connsiteX4883" fmla="*/ 7262860 w 12192000"/>
              <a:gd name="connsiteY4883" fmla="*/ 395612 h 2007826"/>
              <a:gd name="connsiteX4884" fmla="*/ 7276814 w 12192000"/>
              <a:gd name="connsiteY4884" fmla="*/ 381323 h 2007826"/>
              <a:gd name="connsiteX4885" fmla="*/ 7276433 w 12192000"/>
              <a:gd name="connsiteY4885" fmla="*/ 395517 h 2007826"/>
              <a:gd name="connsiteX4886" fmla="*/ 7291531 w 12192000"/>
              <a:gd name="connsiteY4886" fmla="*/ 382181 h 2007826"/>
              <a:gd name="connsiteX4887" fmla="*/ 7288149 w 12192000"/>
              <a:gd name="connsiteY4887" fmla="*/ 395041 h 2007826"/>
              <a:gd name="connsiteX4888" fmla="*/ 7301199 w 12192000"/>
              <a:gd name="connsiteY4888" fmla="*/ 380990 h 2007826"/>
              <a:gd name="connsiteX4889" fmla="*/ 7302199 w 12192000"/>
              <a:gd name="connsiteY4889" fmla="*/ 395231 h 2007826"/>
              <a:gd name="connsiteX4890" fmla="*/ 7314962 w 12192000"/>
              <a:gd name="connsiteY4890" fmla="*/ 383086 h 2007826"/>
              <a:gd name="connsiteX4891" fmla="*/ 7317629 w 12192000"/>
              <a:gd name="connsiteY4891" fmla="*/ 394660 h 2007826"/>
              <a:gd name="connsiteX4892" fmla="*/ 7323535 w 12192000"/>
              <a:gd name="connsiteY4892" fmla="*/ 383133 h 2007826"/>
              <a:gd name="connsiteX4893" fmla="*/ 7318867 w 12192000"/>
              <a:gd name="connsiteY4893" fmla="*/ 374369 h 2007826"/>
              <a:gd name="connsiteX4894" fmla="*/ 7301389 w 12192000"/>
              <a:gd name="connsiteY4894" fmla="*/ 374512 h 2007826"/>
              <a:gd name="connsiteX4895" fmla="*/ 7299341 w 12192000"/>
              <a:gd name="connsiteY4895" fmla="*/ 381561 h 2007826"/>
              <a:gd name="connsiteX4896" fmla="*/ 7293912 w 12192000"/>
              <a:gd name="connsiteY4896" fmla="*/ 371321 h 2007826"/>
              <a:gd name="connsiteX4897" fmla="*/ 7281196 w 12192000"/>
              <a:gd name="connsiteY4897" fmla="*/ 369178 h 2007826"/>
              <a:gd name="connsiteX4898" fmla="*/ 7913914 w 12192000"/>
              <a:gd name="connsiteY4898" fmla="*/ 365894 h 2007826"/>
              <a:gd name="connsiteX4899" fmla="*/ 7903131 w 12192000"/>
              <a:gd name="connsiteY4899" fmla="*/ 374179 h 2007826"/>
              <a:gd name="connsiteX4900" fmla="*/ 7940278 w 12192000"/>
              <a:gd name="connsiteY4900" fmla="*/ 367749 h 2007826"/>
              <a:gd name="connsiteX4901" fmla="*/ 7916514 w 12192000"/>
              <a:gd name="connsiteY4901" fmla="*/ 371131 h 2007826"/>
              <a:gd name="connsiteX4902" fmla="*/ 7913914 w 12192000"/>
              <a:gd name="connsiteY4902" fmla="*/ 365894 h 2007826"/>
              <a:gd name="connsiteX4903" fmla="*/ 3092724 w 12192000"/>
              <a:gd name="connsiteY4903" fmla="*/ 365700 h 2007826"/>
              <a:gd name="connsiteX4904" fmla="*/ 3085250 w 12192000"/>
              <a:gd name="connsiteY4904" fmla="*/ 380275 h 2007826"/>
              <a:gd name="connsiteX4905" fmla="*/ 3076960 w 12192000"/>
              <a:gd name="connsiteY4905" fmla="*/ 373797 h 2007826"/>
              <a:gd name="connsiteX4906" fmla="*/ 3076579 w 12192000"/>
              <a:gd name="connsiteY4906" fmla="*/ 378941 h 2007826"/>
              <a:gd name="connsiteX4907" fmla="*/ 3044337 w 12192000"/>
              <a:gd name="connsiteY4907" fmla="*/ 380608 h 2007826"/>
              <a:gd name="connsiteX4908" fmla="*/ 3039080 w 12192000"/>
              <a:gd name="connsiteY4908" fmla="*/ 373892 h 2007826"/>
              <a:gd name="connsiteX4909" fmla="*/ 3038275 w 12192000"/>
              <a:gd name="connsiteY4909" fmla="*/ 385228 h 2007826"/>
              <a:gd name="connsiteX4910" fmla="*/ 3025481 w 12192000"/>
              <a:gd name="connsiteY4910" fmla="*/ 382609 h 2007826"/>
              <a:gd name="connsiteX4911" fmla="*/ 3019336 w 12192000"/>
              <a:gd name="connsiteY4911" fmla="*/ 390134 h 2007826"/>
              <a:gd name="connsiteX4912" fmla="*/ 3027959 w 12192000"/>
              <a:gd name="connsiteY4912" fmla="*/ 372606 h 2007826"/>
              <a:gd name="connsiteX4913" fmla="*/ 3029482 w 12192000"/>
              <a:gd name="connsiteY4913" fmla="*/ 380799 h 2007826"/>
              <a:gd name="connsiteX4914" fmla="*/ 3039753 w 12192000"/>
              <a:gd name="connsiteY4914" fmla="*/ 373083 h 2007826"/>
              <a:gd name="connsiteX4915" fmla="*/ 3056720 w 12192000"/>
              <a:gd name="connsiteY4915" fmla="*/ 377179 h 2007826"/>
              <a:gd name="connsiteX4916" fmla="*/ 3064719 w 12192000"/>
              <a:gd name="connsiteY4916" fmla="*/ 369987 h 2007826"/>
              <a:gd name="connsiteX4917" fmla="*/ 3078820 w 12192000"/>
              <a:gd name="connsiteY4917" fmla="*/ 365795 h 2007826"/>
              <a:gd name="connsiteX4918" fmla="*/ 3083007 w 12192000"/>
              <a:gd name="connsiteY4918" fmla="*/ 370653 h 2007826"/>
              <a:gd name="connsiteX4919" fmla="*/ 3092724 w 12192000"/>
              <a:gd name="connsiteY4919" fmla="*/ 365700 h 2007826"/>
              <a:gd name="connsiteX4920" fmla="*/ 7769033 w 12192000"/>
              <a:gd name="connsiteY4920" fmla="*/ 364699 h 2007826"/>
              <a:gd name="connsiteX4921" fmla="*/ 7763018 w 12192000"/>
              <a:gd name="connsiteY4921" fmla="*/ 365844 h 2007826"/>
              <a:gd name="connsiteX4922" fmla="*/ 7769033 w 12192000"/>
              <a:gd name="connsiteY4922" fmla="*/ 364699 h 2007826"/>
              <a:gd name="connsiteX4923" fmla="*/ 7176849 w 12192000"/>
              <a:gd name="connsiteY4923" fmla="*/ 364320 h 2007826"/>
              <a:gd name="connsiteX4924" fmla="*/ 7177755 w 12192000"/>
              <a:gd name="connsiteY4924" fmla="*/ 385086 h 2007826"/>
              <a:gd name="connsiteX4925" fmla="*/ 7172135 w 12192000"/>
              <a:gd name="connsiteY4925" fmla="*/ 384324 h 2007826"/>
              <a:gd name="connsiteX4926" fmla="*/ 7172801 w 12192000"/>
              <a:gd name="connsiteY4926" fmla="*/ 391087 h 2007826"/>
              <a:gd name="connsiteX4927" fmla="*/ 7186470 w 12192000"/>
              <a:gd name="connsiteY4927" fmla="*/ 375941 h 2007826"/>
              <a:gd name="connsiteX4928" fmla="*/ 7186613 w 12192000"/>
              <a:gd name="connsiteY4928" fmla="*/ 389468 h 2007826"/>
              <a:gd name="connsiteX4929" fmla="*/ 7189565 w 12192000"/>
              <a:gd name="connsiteY4929" fmla="*/ 389182 h 2007826"/>
              <a:gd name="connsiteX4930" fmla="*/ 7196519 w 12192000"/>
              <a:gd name="connsiteY4930" fmla="*/ 376703 h 2007826"/>
              <a:gd name="connsiteX4931" fmla="*/ 7189327 w 12192000"/>
              <a:gd name="connsiteY4931" fmla="*/ 364320 h 2007826"/>
              <a:gd name="connsiteX4932" fmla="*/ 7185708 w 12192000"/>
              <a:gd name="connsiteY4932" fmla="*/ 373845 h 2007826"/>
              <a:gd name="connsiteX4933" fmla="*/ 7176849 w 12192000"/>
              <a:gd name="connsiteY4933" fmla="*/ 364320 h 2007826"/>
              <a:gd name="connsiteX4934" fmla="*/ 7750141 w 12192000"/>
              <a:gd name="connsiteY4934" fmla="*/ 364171 h 2007826"/>
              <a:gd name="connsiteX4935" fmla="*/ 7740825 w 12192000"/>
              <a:gd name="connsiteY4935" fmla="*/ 366796 h 2007826"/>
              <a:gd name="connsiteX4936" fmla="*/ 7756636 w 12192000"/>
              <a:gd name="connsiteY4936" fmla="*/ 369225 h 2007826"/>
              <a:gd name="connsiteX4937" fmla="*/ 7750141 w 12192000"/>
              <a:gd name="connsiteY4937" fmla="*/ 364171 h 2007826"/>
              <a:gd name="connsiteX4938" fmla="*/ 7163229 w 12192000"/>
              <a:gd name="connsiteY4938" fmla="*/ 363605 h 2007826"/>
              <a:gd name="connsiteX4939" fmla="*/ 7162657 w 12192000"/>
              <a:gd name="connsiteY4939" fmla="*/ 384657 h 2007826"/>
              <a:gd name="connsiteX4940" fmla="*/ 7157895 w 12192000"/>
              <a:gd name="connsiteY4940" fmla="*/ 384562 h 2007826"/>
              <a:gd name="connsiteX4941" fmla="*/ 7158228 w 12192000"/>
              <a:gd name="connsiteY4941" fmla="*/ 390944 h 2007826"/>
              <a:gd name="connsiteX4942" fmla="*/ 7173325 w 12192000"/>
              <a:gd name="connsiteY4942" fmla="*/ 377418 h 2007826"/>
              <a:gd name="connsiteX4943" fmla="*/ 7163229 w 12192000"/>
              <a:gd name="connsiteY4943" fmla="*/ 363605 h 2007826"/>
              <a:gd name="connsiteX4944" fmla="*/ 8656653 w 12192000"/>
              <a:gd name="connsiteY4944" fmla="*/ 362319 h 2007826"/>
              <a:gd name="connsiteX4945" fmla="*/ 8652700 w 12192000"/>
              <a:gd name="connsiteY4945" fmla="*/ 362462 h 2007826"/>
              <a:gd name="connsiteX4946" fmla="*/ 8015621 w 12192000"/>
              <a:gd name="connsiteY4946" fmla="*/ 362129 h 2007826"/>
              <a:gd name="connsiteX4947" fmla="*/ 8015621 w 12192000"/>
              <a:gd name="connsiteY4947" fmla="*/ 362129 h 2007826"/>
              <a:gd name="connsiteX4948" fmla="*/ 9801701 w 12192000"/>
              <a:gd name="connsiteY4948" fmla="*/ 361795 h 2007826"/>
              <a:gd name="connsiteX4949" fmla="*/ 9801701 w 12192000"/>
              <a:gd name="connsiteY4949" fmla="*/ 361795 h 2007826"/>
              <a:gd name="connsiteX4950" fmla="*/ 7845028 w 12192000"/>
              <a:gd name="connsiteY4950" fmla="*/ 361033 h 2007826"/>
              <a:gd name="connsiteX4951" fmla="*/ 7845028 w 12192000"/>
              <a:gd name="connsiteY4951" fmla="*/ 361033 h 2007826"/>
              <a:gd name="connsiteX4952" fmla="*/ 9266892 w 12192000"/>
              <a:gd name="connsiteY4952" fmla="*/ 360934 h 2007826"/>
              <a:gd name="connsiteX4953" fmla="*/ 9260824 w 12192000"/>
              <a:gd name="connsiteY4953" fmla="*/ 361604 h 2007826"/>
              <a:gd name="connsiteX4954" fmla="*/ 9266892 w 12192000"/>
              <a:gd name="connsiteY4954" fmla="*/ 360934 h 2007826"/>
              <a:gd name="connsiteX4955" fmla="*/ 7024449 w 12192000"/>
              <a:gd name="connsiteY4955" fmla="*/ 360795 h 2007826"/>
              <a:gd name="connsiteX4956" fmla="*/ 7024688 w 12192000"/>
              <a:gd name="connsiteY4956" fmla="*/ 372131 h 2007826"/>
              <a:gd name="connsiteX4957" fmla="*/ 7041737 w 12192000"/>
              <a:gd name="connsiteY4957" fmla="*/ 369178 h 2007826"/>
              <a:gd name="connsiteX4958" fmla="*/ 7032927 w 12192000"/>
              <a:gd name="connsiteY4958" fmla="*/ 378085 h 2007826"/>
              <a:gd name="connsiteX4959" fmla="*/ 7041500 w 12192000"/>
              <a:gd name="connsiteY4959" fmla="*/ 382657 h 2007826"/>
              <a:gd name="connsiteX4960" fmla="*/ 7052310 w 12192000"/>
              <a:gd name="connsiteY4960" fmla="*/ 373798 h 2007826"/>
              <a:gd name="connsiteX4961" fmla="*/ 7050501 w 12192000"/>
              <a:gd name="connsiteY4961" fmla="*/ 376608 h 2007826"/>
              <a:gd name="connsiteX4962" fmla="*/ 7048691 w 12192000"/>
              <a:gd name="connsiteY4962" fmla="*/ 380609 h 2007826"/>
              <a:gd name="connsiteX4963" fmla="*/ 7060168 w 12192000"/>
              <a:gd name="connsiteY4963" fmla="*/ 369416 h 2007826"/>
              <a:gd name="connsiteX4964" fmla="*/ 7082124 w 12192000"/>
              <a:gd name="connsiteY4964" fmla="*/ 375274 h 2007826"/>
              <a:gd name="connsiteX4965" fmla="*/ 7081790 w 12192000"/>
              <a:gd name="connsiteY4965" fmla="*/ 365701 h 2007826"/>
              <a:gd name="connsiteX4966" fmla="*/ 7041595 w 12192000"/>
              <a:gd name="connsiteY4966" fmla="*/ 362224 h 2007826"/>
              <a:gd name="connsiteX4967" fmla="*/ 7024449 w 12192000"/>
              <a:gd name="connsiteY4967" fmla="*/ 360795 h 2007826"/>
              <a:gd name="connsiteX4968" fmla="*/ 2588379 w 12192000"/>
              <a:gd name="connsiteY4968" fmla="*/ 360795 h 2007826"/>
              <a:gd name="connsiteX4969" fmla="*/ 2599713 w 12192000"/>
              <a:gd name="connsiteY4969" fmla="*/ 367654 h 2007826"/>
              <a:gd name="connsiteX4970" fmla="*/ 2593855 w 12192000"/>
              <a:gd name="connsiteY4970" fmla="*/ 374941 h 2007826"/>
              <a:gd name="connsiteX4971" fmla="*/ 2593379 w 12192000"/>
              <a:gd name="connsiteY4971" fmla="*/ 368368 h 2007826"/>
              <a:gd name="connsiteX4972" fmla="*/ 2581378 w 12192000"/>
              <a:gd name="connsiteY4972" fmla="*/ 373369 h 2007826"/>
              <a:gd name="connsiteX4973" fmla="*/ 2577473 w 12192000"/>
              <a:gd name="connsiteY4973" fmla="*/ 362367 h 2007826"/>
              <a:gd name="connsiteX4974" fmla="*/ 2580093 w 12192000"/>
              <a:gd name="connsiteY4974" fmla="*/ 368130 h 2007826"/>
              <a:gd name="connsiteX4975" fmla="*/ 2588379 w 12192000"/>
              <a:gd name="connsiteY4975" fmla="*/ 360795 h 2007826"/>
              <a:gd name="connsiteX4976" fmla="*/ 9280136 w 12192000"/>
              <a:gd name="connsiteY4976" fmla="*/ 360773 h 2007826"/>
              <a:gd name="connsiteX4977" fmla="*/ 9273921 w 12192000"/>
              <a:gd name="connsiteY4977" fmla="*/ 361556 h 2007826"/>
              <a:gd name="connsiteX4978" fmla="*/ 9280136 w 12192000"/>
              <a:gd name="connsiteY4978" fmla="*/ 360773 h 2007826"/>
              <a:gd name="connsiteX4979" fmla="*/ 7104840 w 12192000"/>
              <a:gd name="connsiteY4979" fmla="*/ 360366 h 2007826"/>
              <a:gd name="connsiteX4980" fmla="*/ 7085077 w 12192000"/>
              <a:gd name="connsiteY4980" fmla="*/ 366511 h 2007826"/>
              <a:gd name="connsiteX4981" fmla="*/ 7094172 w 12192000"/>
              <a:gd name="connsiteY4981" fmla="*/ 376084 h 2007826"/>
              <a:gd name="connsiteX4982" fmla="*/ 7109317 w 12192000"/>
              <a:gd name="connsiteY4982" fmla="*/ 376275 h 2007826"/>
              <a:gd name="connsiteX4983" fmla="*/ 7104840 w 12192000"/>
              <a:gd name="connsiteY4983" fmla="*/ 360366 h 2007826"/>
              <a:gd name="connsiteX4984" fmla="*/ 3118782 w 12192000"/>
              <a:gd name="connsiteY4984" fmla="*/ 359461 h 2007826"/>
              <a:gd name="connsiteX4985" fmla="*/ 3120443 w 12192000"/>
              <a:gd name="connsiteY4985" fmla="*/ 366320 h 2007826"/>
              <a:gd name="connsiteX4986" fmla="*/ 3128402 w 12192000"/>
              <a:gd name="connsiteY4986" fmla="*/ 362271 h 2007826"/>
              <a:gd name="connsiteX4987" fmla="*/ 3129451 w 12192000"/>
              <a:gd name="connsiteY4987" fmla="*/ 369225 h 2007826"/>
              <a:gd name="connsiteX4988" fmla="*/ 3111680 w 12192000"/>
              <a:gd name="connsiteY4988" fmla="*/ 373750 h 2007826"/>
              <a:gd name="connsiteX4989" fmla="*/ 3094203 w 12192000"/>
              <a:gd name="connsiteY4989" fmla="*/ 375036 h 2007826"/>
              <a:gd name="connsiteX4990" fmla="*/ 3108588 w 12192000"/>
              <a:gd name="connsiteY4990" fmla="*/ 362033 h 2007826"/>
              <a:gd name="connsiteX4991" fmla="*/ 3109826 w 12192000"/>
              <a:gd name="connsiteY4991" fmla="*/ 367320 h 2007826"/>
              <a:gd name="connsiteX4992" fmla="*/ 3118782 w 12192000"/>
              <a:gd name="connsiteY4992" fmla="*/ 359461 h 2007826"/>
              <a:gd name="connsiteX4993" fmla="*/ 7125129 w 12192000"/>
              <a:gd name="connsiteY4993" fmla="*/ 359414 h 2007826"/>
              <a:gd name="connsiteX4994" fmla="*/ 7124796 w 12192000"/>
              <a:gd name="connsiteY4994" fmla="*/ 374084 h 2007826"/>
              <a:gd name="connsiteX4995" fmla="*/ 7141940 w 12192000"/>
              <a:gd name="connsiteY4995" fmla="*/ 378704 h 2007826"/>
              <a:gd name="connsiteX4996" fmla="*/ 7153275 w 12192000"/>
              <a:gd name="connsiteY4996" fmla="*/ 373607 h 2007826"/>
              <a:gd name="connsiteX4997" fmla="*/ 7149989 w 12192000"/>
              <a:gd name="connsiteY4997" fmla="*/ 385515 h 2007826"/>
              <a:gd name="connsiteX4998" fmla="*/ 7151275 w 12192000"/>
              <a:gd name="connsiteY4998" fmla="*/ 364986 h 2007826"/>
              <a:gd name="connsiteX4999" fmla="*/ 7125129 w 12192000"/>
              <a:gd name="connsiteY4999" fmla="*/ 359414 h 2007826"/>
              <a:gd name="connsiteX5000" fmla="*/ 8808720 w 12192000"/>
              <a:gd name="connsiteY5000" fmla="*/ 359175 h 2007826"/>
              <a:gd name="connsiteX5001" fmla="*/ 8839819 w 12192000"/>
              <a:gd name="connsiteY5001" fmla="*/ 366700 h 2007826"/>
              <a:gd name="connsiteX5002" fmla="*/ 8825912 w 12192000"/>
              <a:gd name="connsiteY5002" fmla="*/ 377465 h 2007826"/>
              <a:gd name="connsiteX5003" fmla="*/ 8805624 w 12192000"/>
              <a:gd name="connsiteY5003" fmla="*/ 390849 h 2007826"/>
              <a:gd name="connsiteX5004" fmla="*/ 8813625 w 12192000"/>
              <a:gd name="connsiteY5004" fmla="*/ 372273 h 2007826"/>
              <a:gd name="connsiteX5005" fmla="*/ 8808720 w 12192000"/>
              <a:gd name="connsiteY5005" fmla="*/ 359175 h 2007826"/>
              <a:gd name="connsiteX5006" fmla="*/ 9615916 w 12192000"/>
              <a:gd name="connsiteY5006" fmla="*/ 357508 h 2007826"/>
              <a:gd name="connsiteX5007" fmla="*/ 9615916 w 12192000"/>
              <a:gd name="connsiteY5007" fmla="*/ 357508 h 2007826"/>
              <a:gd name="connsiteX5008" fmla="*/ 7820406 w 12192000"/>
              <a:gd name="connsiteY5008" fmla="*/ 357318 h 2007826"/>
              <a:gd name="connsiteX5009" fmla="*/ 7820406 w 12192000"/>
              <a:gd name="connsiteY5009" fmla="*/ 357318 h 2007826"/>
              <a:gd name="connsiteX5010" fmla="*/ 4003964 w 12192000"/>
              <a:gd name="connsiteY5010" fmla="*/ 357223 h 2007826"/>
              <a:gd name="connsiteX5011" fmla="*/ 3984194 w 12192000"/>
              <a:gd name="connsiteY5011" fmla="*/ 359747 h 2007826"/>
              <a:gd name="connsiteX5012" fmla="*/ 4003964 w 12192000"/>
              <a:gd name="connsiteY5012" fmla="*/ 357223 h 2007826"/>
              <a:gd name="connsiteX5013" fmla="*/ 2007936 w 12192000"/>
              <a:gd name="connsiteY5013" fmla="*/ 357222 h 2007826"/>
              <a:gd name="connsiteX5014" fmla="*/ 2016656 w 12192000"/>
              <a:gd name="connsiteY5014" fmla="*/ 365510 h 2007826"/>
              <a:gd name="connsiteX5015" fmla="*/ 2004410 w 12192000"/>
              <a:gd name="connsiteY5015" fmla="*/ 360175 h 2007826"/>
              <a:gd name="connsiteX5016" fmla="*/ 2009603 w 12192000"/>
              <a:gd name="connsiteY5016" fmla="*/ 369082 h 2007826"/>
              <a:gd name="connsiteX5017" fmla="*/ 1984171 w 12192000"/>
              <a:gd name="connsiteY5017" fmla="*/ 366319 h 2007826"/>
              <a:gd name="connsiteX5018" fmla="*/ 2007936 w 12192000"/>
              <a:gd name="connsiteY5018" fmla="*/ 357222 h 2007826"/>
              <a:gd name="connsiteX5019" fmla="*/ 2051563 w 12192000"/>
              <a:gd name="connsiteY5019" fmla="*/ 356889 h 2007826"/>
              <a:gd name="connsiteX5020" fmla="*/ 2039939 w 12192000"/>
              <a:gd name="connsiteY5020" fmla="*/ 357080 h 2007826"/>
              <a:gd name="connsiteX5021" fmla="*/ 2051563 w 12192000"/>
              <a:gd name="connsiteY5021" fmla="*/ 356889 h 2007826"/>
              <a:gd name="connsiteX5022" fmla="*/ 4750177 w 12192000"/>
              <a:gd name="connsiteY5022" fmla="*/ 356032 h 2007826"/>
              <a:gd name="connsiteX5023" fmla="*/ 4739099 w 12192000"/>
              <a:gd name="connsiteY5023" fmla="*/ 370368 h 2007826"/>
              <a:gd name="connsiteX5024" fmla="*/ 4738433 w 12192000"/>
              <a:gd name="connsiteY5024" fmla="*/ 362557 h 2007826"/>
              <a:gd name="connsiteX5025" fmla="*/ 4726696 w 12192000"/>
              <a:gd name="connsiteY5025" fmla="*/ 356365 h 2007826"/>
              <a:gd name="connsiteX5026" fmla="*/ 4717372 w 12192000"/>
              <a:gd name="connsiteY5026" fmla="*/ 365606 h 2007826"/>
              <a:gd name="connsiteX5027" fmla="*/ 4713453 w 12192000"/>
              <a:gd name="connsiteY5027" fmla="*/ 362414 h 2007826"/>
              <a:gd name="connsiteX5028" fmla="*/ 4688615 w 12192000"/>
              <a:gd name="connsiteY5028" fmla="*/ 363272 h 2007826"/>
              <a:gd name="connsiteX5029" fmla="*/ 4653233 w 12192000"/>
              <a:gd name="connsiteY5029" fmla="*/ 370416 h 2007826"/>
              <a:gd name="connsiteX5030" fmla="*/ 4652373 w 12192000"/>
              <a:gd name="connsiteY5030" fmla="*/ 365748 h 2007826"/>
              <a:gd name="connsiteX5031" fmla="*/ 4635364 w 12192000"/>
              <a:gd name="connsiteY5031" fmla="*/ 374608 h 2007826"/>
              <a:gd name="connsiteX5032" fmla="*/ 4639118 w 12192000"/>
              <a:gd name="connsiteY5032" fmla="*/ 364415 h 2007826"/>
              <a:gd name="connsiteX5033" fmla="*/ 4626436 w 12192000"/>
              <a:gd name="connsiteY5033" fmla="*/ 374084 h 2007826"/>
              <a:gd name="connsiteX5034" fmla="*/ 4627957 w 12192000"/>
              <a:gd name="connsiteY5034" fmla="*/ 366272 h 2007826"/>
              <a:gd name="connsiteX5035" fmla="*/ 4613536 w 12192000"/>
              <a:gd name="connsiteY5035" fmla="*/ 374798 h 2007826"/>
              <a:gd name="connsiteX5036" fmla="*/ 4593188 w 12192000"/>
              <a:gd name="connsiteY5036" fmla="*/ 374655 h 2007826"/>
              <a:gd name="connsiteX5037" fmla="*/ 4586240 w 12192000"/>
              <a:gd name="connsiteY5037" fmla="*/ 371893 h 2007826"/>
              <a:gd name="connsiteX5038" fmla="*/ 4575572 w 12192000"/>
              <a:gd name="connsiteY5038" fmla="*/ 382324 h 2007826"/>
              <a:gd name="connsiteX5039" fmla="*/ 4584715 w 12192000"/>
              <a:gd name="connsiteY5039" fmla="*/ 381514 h 2007826"/>
              <a:gd name="connsiteX5040" fmla="*/ 4599379 w 12192000"/>
              <a:gd name="connsiteY5040" fmla="*/ 382562 h 2007826"/>
              <a:gd name="connsiteX5041" fmla="*/ 4609808 w 12192000"/>
              <a:gd name="connsiteY5041" fmla="*/ 390992 h 2007826"/>
              <a:gd name="connsiteX5042" fmla="*/ 4610335 w 12192000"/>
              <a:gd name="connsiteY5042" fmla="*/ 380990 h 2007826"/>
              <a:gd name="connsiteX5043" fmla="*/ 4637241 w 12192000"/>
              <a:gd name="connsiteY5043" fmla="*/ 378942 h 2007826"/>
              <a:gd name="connsiteX5044" fmla="*/ 4638202 w 12192000"/>
              <a:gd name="connsiteY5044" fmla="*/ 373655 h 2007826"/>
              <a:gd name="connsiteX5045" fmla="*/ 4646769 w 12192000"/>
              <a:gd name="connsiteY5045" fmla="*/ 379656 h 2007826"/>
              <a:gd name="connsiteX5046" fmla="*/ 4650755 w 12192000"/>
              <a:gd name="connsiteY5046" fmla="*/ 374941 h 2007826"/>
              <a:gd name="connsiteX5047" fmla="*/ 4656133 w 12192000"/>
              <a:gd name="connsiteY5047" fmla="*/ 379799 h 2007826"/>
              <a:gd name="connsiteX5048" fmla="*/ 4659930 w 12192000"/>
              <a:gd name="connsiteY5048" fmla="*/ 374465 h 2007826"/>
              <a:gd name="connsiteX5049" fmla="*/ 4694080 w 12192000"/>
              <a:gd name="connsiteY5049" fmla="*/ 380133 h 2007826"/>
              <a:gd name="connsiteX5050" fmla="*/ 4690802 w 12192000"/>
              <a:gd name="connsiteY5050" fmla="*/ 370321 h 2007826"/>
              <a:gd name="connsiteX5051" fmla="*/ 4704217 w 12192000"/>
              <a:gd name="connsiteY5051" fmla="*/ 370321 h 2007826"/>
              <a:gd name="connsiteX5052" fmla="*/ 4700187 w 12192000"/>
              <a:gd name="connsiteY5052" fmla="*/ 380990 h 2007826"/>
              <a:gd name="connsiteX5053" fmla="*/ 4719765 w 12192000"/>
              <a:gd name="connsiteY5053" fmla="*/ 370178 h 2007826"/>
              <a:gd name="connsiteX5054" fmla="*/ 4736728 w 12192000"/>
              <a:gd name="connsiteY5054" fmla="*/ 370178 h 2007826"/>
              <a:gd name="connsiteX5055" fmla="*/ 4741892 w 12192000"/>
              <a:gd name="connsiteY5055" fmla="*/ 372702 h 2007826"/>
              <a:gd name="connsiteX5056" fmla="*/ 4755933 w 12192000"/>
              <a:gd name="connsiteY5056" fmla="*/ 364939 h 2007826"/>
              <a:gd name="connsiteX5057" fmla="*/ 4755651 w 12192000"/>
              <a:gd name="connsiteY5057" fmla="*/ 376084 h 2007826"/>
              <a:gd name="connsiteX5058" fmla="*/ 4764366 w 12192000"/>
              <a:gd name="connsiteY5058" fmla="*/ 363081 h 2007826"/>
              <a:gd name="connsiteX5059" fmla="*/ 4750177 w 12192000"/>
              <a:gd name="connsiteY5059" fmla="*/ 356032 h 2007826"/>
              <a:gd name="connsiteX5060" fmla="*/ 8767190 w 12192000"/>
              <a:gd name="connsiteY5060" fmla="*/ 355698 h 2007826"/>
              <a:gd name="connsiteX5061" fmla="*/ 8802719 w 12192000"/>
              <a:gd name="connsiteY5061" fmla="*/ 359651 h 2007826"/>
              <a:gd name="connsiteX5062" fmla="*/ 8795194 w 12192000"/>
              <a:gd name="connsiteY5062" fmla="*/ 373845 h 2007826"/>
              <a:gd name="connsiteX5063" fmla="*/ 8790384 w 12192000"/>
              <a:gd name="connsiteY5063" fmla="*/ 363938 h 2007826"/>
              <a:gd name="connsiteX5064" fmla="*/ 8767286 w 12192000"/>
              <a:gd name="connsiteY5064" fmla="*/ 386514 h 2007826"/>
              <a:gd name="connsiteX5065" fmla="*/ 8779049 w 12192000"/>
              <a:gd name="connsiteY5065" fmla="*/ 363890 h 2007826"/>
              <a:gd name="connsiteX5066" fmla="*/ 8766476 w 12192000"/>
              <a:gd name="connsiteY5066" fmla="*/ 366939 h 2007826"/>
              <a:gd name="connsiteX5067" fmla="*/ 8767190 w 12192000"/>
              <a:gd name="connsiteY5067" fmla="*/ 355698 h 2007826"/>
              <a:gd name="connsiteX5068" fmla="*/ 9241493 w 12192000"/>
              <a:gd name="connsiteY5068" fmla="*/ 355494 h 2007826"/>
              <a:gd name="connsiteX5069" fmla="*/ 9235345 w 12192000"/>
              <a:gd name="connsiteY5069" fmla="*/ 356746 h 2007826"/>
              <a:gd name="connsiteX5070" fmla="*/ 9241493 w 12192000"/>
              <a:gd name="connsiteY5070" fmla="*/ 355494 h 2007826"/>
              <a:gd name="connsiteX5071" fmla="*/ 7641669 w 12192000"/>
              <a:gd name="connsiteY5071" fmla="*/ 355470 h 2007826"/>
              <a:gd name="connsiteX5072" fmla="*/ 7635574 w 12192000"/>
              <a:gd name="connsiteY5072" fmla="*/ 356461 h 2007826"/>
              <a:gd name="connsiteX5073" fmla="*/ 7641669 w 12192000"/>
              <a:gd name="connsiteY5073" fmla="*/ 355470 h 2007826"/>
              <a:gd name="connsiteX5074" fmla="*/ 6990350 w 12192000"/>
              <a:gd name="connsiteY5074" fmla="*/ 355413 h 2007826"/>
              <a:gd name="connsiteX5075" fmla="*/ 6981873 w 12192000"/>
              <a:gd name="connsiteY5075" fmla="*/ 360557 h 2007826"/>
              <a:gd name="connsiteX5076" fmla="*/ 6974681 w 12192000"/>
              <a:gd name="connsiteY5076" fmla="*/ 356699 h 2007826"/>
              <a:gd name="connsiteX5077" fmla="*/ 6947535 w 12192000"/>
              <a:gd name="connsiteY5077" fmla="*/ 359747 h 2007826"/>
              <a:gd name="connsiteX5078" fmla="*/ 6948726 w 12192000"/>
              <a:gd name="connsiteY5078" fmla="*/ 375655 h 2007826"/>
              <a:gd name="connsiteX5079" fmla="*/ 6964680 w 12192000"/>
              <a:gd name="connsiteY5079" fmla="*/ 363129 h 2007826"/>
              <a:gd name="connsiteX5080" fmla="*/ 6957489 w 12192000"/>
              <a:gd name="connsiteY5080" fmla="*/ 380799 h 2007826"/>
              <a:gd name="connsiteX5081" fmla="*/ 6971633 w 12192000"/>
              <a:gd name="connsiteY5081" fmla="*/ 365891 h 2007826"/>
              <a:gd name="connsiteX5082" fmla="*/ 6986874 w 12192000"/>
              <a:gd name="connsiteY5082" fmla="*/ 365463 h 2007826"/>
              <a:gd name="connsiteX5083" fmla="*/ 6986445 w 12192000"/>
              <a:gd name="connsiteY5083" fmla="*/ 375084 h 2007826"/>
              <a:gd name="connsiteX5084" fmla="*/ 6981349 w 12192000"/>
              <a:gd name="connsiteY5084" fmla="*/ 375131 h 2007826"/>
              <a:gd name="connsiteX5085" fmla="*/ 6982778 w 12192000"/>
              <a:gd name="connsiteY5085" fmla="*/ 381704 h 2007826"/>
              <a:gd name="connsiteX5086" fmla="*/ 6991683 w 12192000"/>
              <a:gd name="connsiteY5086" fmla="*/ 370892 h 2007826"/>
              <a:gd name="connsiteX5087" fmla="*/ 7007067 w 12192000"/>
              <a:gd name="connsiteY5087" fmla="*/ 368511 h 2007826"/>
              <a:gd name="connsiteX5088" fmla="*/ 6992255 w 12192000"/>
              <a:gd name="connsiteY5088" fmla="*/ 359414 h 2007826"/>
              <a:gd name="connsiteX5089" fmla="*/ 4790907 w 12192000"/>
              <a:gd name="connsiteY5089" fmla="*/ 354841 h 2007826"/>
              <a:gd name="connsiteX5090" fmla="*/ 4778969 w 12192000"/>
              <a:gd name="connsiteY5090" fmla="*/ 360843 h 2007826"/>
              <a:gd name="connsiteX5091" fmla="*/ 4775401 w 12192000"/>
              <a:gd name="connsiteY5091" fmla="*/ 355413 h 2007826"/>
              <a:gd name="connsiteX5092" fmla="*/ 4767648 w 12192000"/>
              <a:gd name="connsiteY5092" fmla="*/ 362271 h 2007826"/>
              <a:gd name="connsiteX5093" fmla="*/ 4767743 w 12192000"/>
              <a:gd name="connsiteY5093" fmla="*/ 376417 h 2007826"/>
              <a:gd name="connsiteX5094" fmla="*/ 4773212 w 12192000"/>
              <a:gd name="connsiteY5094" fmla="*/ 371131 h 2007826"/>
              <a:gd name="connsiteX5095" fmla="*/ 4790907 w 12192000"/>
              <a:gd name="connsiteY5095" fmla="*/ 354841 h 2007826"/>
              <a:gd name="connsiteX5096" fmla="*/ 6880325 w 12192000"/>
              <a:gd name="connsiteY5096" fmla="*/ 354812 h 2007826"/>
              <a:gd name="connsiteX5097" fmla="*/ 6856477 w 12192000"/>
              <a:gd name="connsiteY5097" fmla="*/ 358032 h 2007826"/>
              <a:gd name="connsiteX5098" fmla="*/ 6874383 w 12192000"/>
              <a:gd name="connsiteY5098" fmla="*/ 364558 h 2007826"/>
              <a:gd name="connsiteX5099" fmla="*/ 6885528 w 12192000"/>
              <a:gd name="connsiteY5099" fmla="*/ 364320 h 2007826"/>
              <a:gd name="connsiteX5100" fmla="*/ 6883766 w 12192000"/>
              <a:gd name="connsiteY5100" fmla="*/ 367654 h 2007826"/>
              <a:gd name="connsiteX5101" fmla="*/ 6881956 w 12192000"/>
              <a:gd name="connsiteY5101" fmla="*/ 372512 h 2007826"/>
              <a:gd name="connsiteX5102" fmla="*/ 6900958 w 12192000"/>
              <a:gd name="connsiteY5102" fmla="*/ 358985 h 2007826"/>
              <a:gd name="connsiteX5103" fmla="*/ 6900767 w 12192000"/>
              <a:gd name="connsiteY5103" fmla="*/ 365653 h 2007826"/>
              <a:gd name="connsiteX5104" fmla="*/ 6905625 w 12192000"/>
              <a:gd name="connsiteY5104" fmla="*/ 365606 h 2007826"/>
              <a:gd name="connsiteX5105" fmla="*/ 6905435 w 12192000"/>
              <a:gd name="connsiteY5105" fmla="*/ 358461 h 2007826"/>
              <a:gd name="connsiteX5106" fmla="*/ 6913055 w 12192000"/>
              <a:gd name="connsiteY5106" fmla="*/ 369035 h 2007826"/>
              <a:gd name="connsiteX5107" fmla="*/ 6921103 w 12192000"/>
              <a:gd name="connsiteY5107" fmla="*/ 362081 h 2007826"/>
              <a:gd name="connsiteX5108" fmla="*/ 6903530 w 12192000"/>
              <a:gd name="connsiteY5108" fmla="*/ 357985 h 2007826"/>
              <a:gd name="connsiteX5109" fmla="*/ 6880325 w 12192000"/>
              <a:gd name="connsiteY5109" fmla="*/ 354812 h 2007826"/>
              <a:gd name="connsiteX5110" fmla="*/ 3693263 w 12192000"/>
              <a:gd name="connsiteY5110" fmla="*/ 354037 h 2007826"/>
              <a:gd name="connsiteX5111" fmla="*/ 3703453 w 12192000"/>
              <a:gd name="connsiteY5111" fmla="*/ 354840 h 2007826"/>
              <a:gd name="connsiteX5112" fmla="*/ 3690794 w 12192000"/>
              <a:gd name="connsiteY5112" fmla="*/ 367700 h 2007826"/>
              <a:gd name="connsiteX5113" fmla="*/ 3665327 w 12192000"/>
              <a:gd name="connsiteY5113" fmla="*/ 369034 h 2007826"/>
              <a:gd name="connsiteX5114" fmla="*/ 3626767 w 12192000"/>
              <a:gd name="connsiteY5114" fmla="*/ 373845 h 2007826"/>
              <a:gd name="connsiteX5115" fmla="*/ 3585452 w 12192000"/>
              <a:gd name="connsiteY5115" fmla="*/ 379560 h 2007826"/>
              <a:gd name="connsiteX5116" fmla="*/ 3590545 w 12192000"/>
              <a:gd name="connsiteY5116" fmla="*/ 394087 h 2007826"/>
              <a:gd name="connsiteX5117" fmla="*/ 3581072 w 12192000"/>
              <a:gd name="connsiteY5117" fmla="*/ 379894 h 2007826"/>
              <a:gd name="connsiteX5118" fmla="*/ 3544466 w 12192000"/>
              <a:gd name="connsiteY5118" fmla="*/ 393659 h 2007826"/>
              <a:gd name="connsiteX5119" fmla="*/ 3558034 w 12192000"/>
              <a:gd name="connsiteY5119" fmla="*/ 390229 h 2007826"/>
              <a:gd name="connsiteX5120" fmla="*/ 3552370 w 12192000"/>
              <a:gd name="connsiteY5120" fmla="*/ 398326 h 2007826"/>
              <a:gd name="connsiteX5121" fmla="*/ 3530933 w 12192000"/>
              <a:gd name="connsiteY5121" fmla="*/ 395992 h 2007826"/>
              <a:gd name="connsiteX5122" fmla="*/ 3517975 w 12192000"/>
              <a:gd name="connsiteY5122" fmla="*/ 404804 h 2007826"/>
              <a:gd name="connsiteX5123" fmla="*/ 3532268 w 12192000"/>
              <a:gd name="connsiteY5123" fmla="*/ 389086 h 2007826"/>
              <a:gd name="connsiteX5124" fmla="*/ 3535080 w 12192000"/>
              <a:gd name="connsiteY5124" fmla="*/ 395468 h 2007826"/>
              <a:gd name="connsiteX5125" fmla="*/ 3546419 w 12192000"/>
              <a:gd name="connsiteY5125" fmla="*/ 385419 h 2007826"/>
              <a:gd name="connsiteX5126" fmla="*/ 3524448 w 12192000"/>
              <a:gd name="connsiteY5126" fmla="*/ 385704 h 2007826"/>
              <a:gd name="connsiteX5127" fmla="*/ 3524641 w 12192000"/>
              <a:gd name="connsiteY5127" fmla="*/ 381418 h 2007826"/>
              <a:gd name="connsiteX5128" fmla="*/ 3536178 w 12192000"/>
              <a:gd name="connsiteY5128" fmla="*/ 375083 h 2007826"/>
              <a:gd name="connsiteX5129" fmla="*/ 3541991 w 12192000"/>
              <a:gd name="connsiteY5129" fmla="*/ 379179 h 2007826"/>
              <a:gd name="connsiteX5130" fmla="*/ 3549943 w 12192000"/>
              <a:gd name="connsiteY5130" fmla="*/ 370939 h 2007826"/>
              <a:gd name="connsiteX5131" fmla="*/ 3558652 w 12192000"/>
              <a:gd name="connsiteY5131" fmla="*/ 377798 h 2007826"/>
              <a:gd name="connsiteX5132" fmla="*/ 3574646 w 12192000"/>
              <a:gd name="connsiteY5132" fmla="*/ 370987 h 2007826"/>
              <a:gd name="connsiteX5133" fmla="*/ 3589307 w 12192000"/>
              <a:gd name="connsiteY5133" fmla="*/ 372606 h 2007826"/>
              <a:gd name="connsiteX5134" fmla="*/ 3612441 w 12192000"/>
              <a:gd name="connsiteY5134" fmla="*/ 367605 h 2007826"/>
              <a:gd name="connsiteX5135" fmla="*/ 3645906 w 12192000"/>
              <a:gd name="connsiteY5135" fmla="*/ 364223 h 2007826"/>
              <a:gd name="connsiteX5136" fmla="*/ 3684605 w 12192000"/>
              <a:gd name="connsiteY5136" fmla="*/ 358984 h 2007826"/>
              <a:gd name="connsiteX5137" fmla="*/ 3693263 w 12192000"/>
              <a:gd name="connsiteY5137" fmla="*/ 354037 h 2007826"/>
              <a:gd name="connsiteX5138" fmla="*/ 6850333 w 12192000"/>
              <a:gd name="connsiteY5138" fmla="*/ 353555 h 2007826"/>
              <a:gd name="connsiteX5139" fmla="*/ 6844999 w 12192000"/>
              <a:gd name="connsiteY5139" fmla="*/ 370273 h 2007826"/>
              <a:gd name="connsiteX5140" fmla="*/ 6850333 w 12192000"/>
              <a:gd name="connsiteY5140" fmla="*/ 353555 h 2007826"/>
              <a:gd name="connsiteX5141" fmla="*/ 6937486 w 12192000"/>
              <a:gd name="connsiteY5141" fmla="*/ 352603 h 2007826"/>
              <a:gd name="connsiteX5142" fmla="*/ 6920627 w 12192000"/>
              <a:gd name="connsiteY5142" fmla="*/ 359985 h 2007826"/>
              <a:gd name="connsiteX5143" fmla="*/ 6944583 w 12192000"/>
              <a:gd name="connsiteY5143" fmla="*/ 366034 h 2007826"/>
              <a:gd name="connsiteX5144" fmla="*/ 6937486 w 12192000"/>
              <a:gd name="connsiteY5144" fmla="*/ 352603 h 2007826"/>
              <a:gd name="connsiteX5145" fmla="*/ 8723471 w 12192000"/>
              <a:gd name="connsiteY5145" fmla="*/ 352554 h 2007826"/>
              <a:gd name="connsiteX5146" fmla="*/ 8702135 w 12192000"/>
              <a:gd name="connsiteY5146" fmla="*/ 352602 h 2007826"/>
              <a:gd name="connsiteX5147" fmla="*/ 8723471 w 12192000"/>
              <a:gd name="connsiteY5147" fmla="*/ 352554 h 2007826"/>
              <a:gd name="connsiteX5148" fmla="*/ 2675191 w 12192000"/>
              <a:gd name="connsiteY5148" fmla="*/ 351030 h 2007826"/>
              <a:gd name="connsiteX5149" fmla="*/ 2669104 w 12192000"/>
              <a:gd name="connsiteY5149" fmla="*/ 352316 h 2007826"/>
              <a:gd name="connsiteX5150" fmla="*/ 2675191 w 12192000"/>
              <a:gd name="connsiteY5150" fmla="*/ 351030 h 2007826"/>
              <a:gd name="connsiteX5151" fmla="*/ 7708056 w 12192000"/>
              <a:gd name="connsiteY5151" fmla="*/ 350751 h 2007826"/>
              <a:gd name="connsiteX5152" fmla="*/ 7701867 w 12192000"/>
              <a:gd name="connsiteY5152" fmla="*/ 351936 h 2007826"/>
              <a:gd name="connsiteX5153" fmla="*/ 7708056 w 12192000"/>
              <a:gd name="connsiteY5153" fmla="*/ 350751 h 2007826"/>
              <a:gd name="connsiteX5154" fmla="*/ 8729329 w 12192000"/>
              <a:gd name="connsiteY5154" fmla="*/ 350697 h 2007826"/>
              <a:gd name="connsiteX5155" fmla="*/ 8764714 w 12192000"/>
              <a:gd name="connsiteY5155" fmla="*/ 356317 h 2007826"/>
              <a:gd name="connsiteX5156" fmla="*/ 8749427 w 12192000"/>
              <a:gd name="connsiteY5156" fmla="*/ 372273 h 2007826"/>
              <a:gd name="connsiteX5157" fmla="*/ 8748474 w 12192000"/>
              <a:gd name="connsiteY5157" fmla="*/ 366081 h 2007826"/>
              <a:gd name="connsiteX5158" fmla="*/ 8755475 w 12192000"/>
              <a:gd name="connsiteY5158" fmla="*/ 364700 h 2007826"/>
              <a:gd name="connsiteX5159" fmla="*/ 8740711 w 12192000"/>
              <a:gd name="connsiteY5159" fmla="*/ 372892 h 2007826"/>
              <a:gd name="connsiteX5160" fmla="*/ 8729757 w 12192000"/>
              <a:gd name="connsiteY5160" fmla="*/ 380942 h 2007826"/>
              <a:gd name="connsiteX5161" fmla="*/ 8729567 w 12192000"/>
              <a:gd name="connsiteY5161" fmla="*/ 375226 h 2007826"/>
              <a:gd name="connsiteX5162" fmla="*/ 8732901 w 12192000"/>
              <a:gd name="connsiteY5162" fmla="*/ 374798 h 2007826"/>
              <a:gd name="connsiteX5163" fmla="*/ 8741282 w 12192000"/>
              <a:gd name="connsiteY5163" fmla="*/ 358746 h 2007826"/>
              <a:gd name="connsiteX5164" fmla="*/ 8729710 w 12192000"/>
              <a:gd name="connsiteY5164" fmla="*/ 361223 h 2007826"/>
              <a:gd name="connsiteX5165" fmla="*/ 8729329 w 12192000"/>
              <a:gd name="connsiteY5165" fmla="*/ 350697 h 2007826"/>
              <a:gd name="connsiteX5166" fmla="*/ 4035357 w 12192000"/>
              <a:gd name="connsiteY5166" fmla="*/ 350198 h 2007826"/>
              <a:gd name="connsiteX5167" fmla="*/ 4020637 w 12192000"/>
              <a:gd name="connsiteY5167" fmla="*/ 353174 h 2007826"/>
              <a:gd name="connsiteX5168" fmla="*/ 4047505 w 12192000"/>
              <a:gd name="connsiteY5168" fmla="*/ 354508 h 2007826"/>
              <a:gd name="connsiteX5169" fmla="*/ 4035357 w 12192000"/>
              <a:gd name="connsiteY5169" fmla="*/ 350198 h 2007826"/>
              <a:gd name="connsiteX5170" fmla="*/ 7771686 w 12192000"/>
              <a:gd name="connsiteY5170" fmla="*/ 349602 h 2007826"/>
              <a:gd name="connsiteX5171" fmla="*/ 7765637 w 12192000"/>
              <a:gd name="connsiteY5171" fmla="*/ 358461 h 2007826"/>
              <a:gd name="connsiteX5172" fmla="*/ 7754208 w 12192000"/>
              <a:gd name="connsiteY5172" fmla="*/ 350412 h 2007826"/>
              <a:gd name="connsiteX5173" fmla="*/ 7750588 w 12192000"/>
              <a:gd name="connsiteY5173" fmla="*/ 360414 h 2007826"/>
              <a:gd name="connsiteX5174" fmla="*/ 7787878 w 12192000"/>
              <a:gd name="connsiteY5174" fmla="*/ 352269 h 2007826"/>
              <a:gd name="connsiteX5175" fmla="*/ 7773019 w 12192000"/>
              <a:gd name="connsiteY5175" fmla="*/ 358366 h 2007826"/>
              <a:gd name="connsiteX5176" fmla="*/ 7729728 w 12192000"/>
              <a:gd name="connsiteY5176" fmla="*/ 349126 h 2007826"/>
              <a:gd name="connsiteX5177" fmla="*/ 7747969 w 12192000"/>
              <a:gd name="connsiteY5177" fmla="*/ 355032 h 2007826"/>
              <a:gd name="connsiteX5178" fmla="*/ 7729728 w 12192000"/>
              <a:gd name="connsiteY5178" fmla="*/ 349126 h 2007826"/>
              <a:gd name="connsiteX5179" fmla="*/ 4076755 w 12192000"/>
              <a:gd name="connsiteY5179" fmla="*/ 347840 h 2007826"/>
              <a:gd name="connsiteX5180" fmla="*/ 4059081 w 12192000"/>
              <a:gd name="connsiteY5180" fmla="*/ 348697 h 2007826"/>
              <a:gd name="connsiteX5181" fmla="*/ 4076755 w 12192000"/>
              <a:gd name="connsiteY5181" fmla="*/ 347840 h 2007826"/>
              <a:gd name="connsiteX5182" fmla="*/ 6799612 w 12192000"/>
              <a:gd name="connsiteY5182" fmla="*/ 347506 h 2007826"/>
              <a:gd name="connsiteX5183" fmla="*/ 6799612 w 12192000"/>
              <a:gd name="connsiteY5183" fmla="*/ 364605 h 2007826"/>
              <a:gd name="connsiteX5184" fmla="*/ 6799612 w 12192000"/>
              <a:gd name="connsiteY5184" fmla="*/ 347506 h 2007826"/>
              <a:gd name="connsiteX5185" fmla="*/ 6477619 w 12192000"/>
              <a:gd name="connsiteY5185" fmla="*/ 347173 h 2007826"/>
              <a:gd name="connsiteX5186" fmla="*/ 6477619 w 12192000"/>
              <a:gd name="connsiteY5186" fmla="*/ 347173 h 2007826"/>
              <a:gd name="connsiteX5187" fmla="*/ 8593312 w 12192000"/>
              <a:gd name="connsiteY5187" fmla="*/ 347172 h 2007826"/>
              <a:gd name="connsiteX5188" fmla="*/ 8587787 w 12192000"/>
              <a:gd name="connsiteY5188" fmla="*/ 360604 h 2007826"/>
              <a:gd name="connsiteX5189" fmla="*/ 8593312 w 12192000"/>
              <a:gd name="connsiteY5189" fmla="*/ 347172 h 2007826"/>
              <a:gd name="connsiteX5190" fmla="*/ 2683822 w 12192000"/>
              <a:gd name="connsiteY5190" fmla="*/ 347029 h 2007826"/>
              <a:gd name="connsiteX5191" fmla="*/ 2690920 w 12192000"/>
              <a:gd name="connsiteY5191" fmla="*/ 355412 h 2007826"/>
              <a:gd name="connsiteX5192" fmla="*/ 2683822 w 12192000"/>
              <a:gd name="connsiteY5192" fmla="*/ 347029 h 2007826"/>
              <a:gd name="connsiteX5193" fmla="*/ 6822472 w 12192000"/>
              <a:gd name="connsiteY5193" fmla="*/ 346792 h 2007826"/>
              <a:gd name="connsiteX5194" fmla="*/ 6810423 w 12192000"/>
              <a:gd name="connsiteY5194" fmla="*/ 352841 h 2007826"/>
              <a:gd name="connsiteX5195" fmla="*/ 6807089 w 12192000"/>
              <a:gd name="connsiteY5195" fmla="*/ 370845 h 2007826"/>
              <a:gd name="connsiteX5196" fmla="*/ 6815852 w 12192000"/>
              <a:gd name="connsiteY5196" fmla="*/ 353746 h 2007826"/>
              <a:gd name="connsiteX5197" fmla="*/ 6822901 w 12192000"/>
              <a:gd name="connsiteY5197" fmla="*/ 370988 h 2007826"/>
              <a:gd name="connsiteX5198" fmla="*/ 6827902 w 12192000"/>
              <a:gd name="connsiteY5198" fmla="*/ 359747 h 2007826"/>
              <a:gd name="connsiteX5199" fmla="*/ 6822472 w 12192000"/>
              <a:gd name="connsiteY5199" fmla="*/ 346792 h 2007826"/>
              <a:gd name="connsiteX5200" fmla="*/ 4090552 w 12192000"/>
              <a:gd name="connsiteY5200" fmla="*/ 345161 h 2007826"/>
              <a:gd name="connsiteX5201" fmla="*/ 4083186 w 12192000"/>
              <a:gd name="connsiteY5201" fmla="*/ 347459 h 2007826"/>
              <a:gd name="connsiteX5202" fmla="*/ 4094524 w 12192000"/>
              <a:gd name="connsiteY5202" fmla="*/ 350364 h 2007826"/>
              <a:gd name="connsiteX5203" fmla="*/ 4090552 w 12192000"/>
              <a:gd name="connsiteY5203" fmla="*/ 345161 h 2007826"/>
              <a:gd name="connsiteX5204" fmla="*/ 6730508 w 12192000"/>
              <a:gd name="connsiteY5204" fmla="*/ 344648 h 2007826"/>
              <a:gd name="connsiteX5205" fmla="*/ 6728746 w 12192000"/>
              <a:gd name="connsiteY5205" fmla="*/ 352698 h 2007826"/>
              <a:gd name="connsiteX5206" fmla="*/ 6720983 w 12192000"/>
              <a:gd name="connsiteY5206" fmla="*/ 351221 h 2007826"/>
              <a:gd name="connsiteX5207" fmla="*/ 6715030 w 12192000"/>
              <a:gd name="connsiteY5207" fmla="*/ 367558 h 2007826"/>
              <a:gd name="connsiteX5208" fmla="*/ 6740461 w 12192000"/>
              <a:gd name="connsiteY5208" fmla="*/ 355270 h 2007826"/>
              <a:gd name="connsiteX5209" fmla="*/ 6730508 w 12192000"/>
              <a:gd name="connsiteY5209" fmla="*/ 344648 h 2007826"/>
              <a:gd name="connsiteX5210" fmla="*/ 7667900 w 12192000"/>
              <a:gd name="connsiteY5210" fmla="*/ 344643 h 2007826"/>
              <a:gd name="connsiteX5211" fmla="*/ 7661005 w 12192000"/>
              <a:gd name="connsiteY5211" fmla="*/ 350555 h 2007826"/>
              <a:gd name="connsiteX5212" fmla="*/ 7694057 w 12192000"/>
              <a:gd name="connsiteY5212" fmla="*/ 355270 h 2007826"/>
              <a:gd name="connsiteX5213" fmla="*/ 7697724 w 12192000"/>
              <a:gd name="connsiteY5213" fmla="*/ 347220 h 2007826"/>
              <a:gd name="connsiteX5214" fmla="*/ 7693724 w 12192000"/>
              <a:gd name="connsiteY5214" fmla="*/ 347125 h 2007826"/>
              <a:gd name="connsiteX5215" fmla="*/ 7675150 w 12192000"/>
              <a:gd name="connsiteY5215" fmla="*/ 347268 h 2007826"/>
              <a:gd name="connsiteX5216" fmla="*/ 7667900 w 12192000"/>
              <a:gd name="connsiteY5216" fmla="*/ 344643 h 2007826"/>
              <a:gd name="connsiteX5217" fmla="*/ 8555355 w 12192000"/>
              <a:gd name="connsiteY5217" fmla="*/ 342124 h 2007826"/>
              <a:gd name="connsiteX5218" fmla="*/ 8549545 w 12192000"/>
              <a:gd name="connsiteY5218" fmla="*/ 355746 h 2007826"/>
              <a:gd name="connsiteX5219" fmla="*/ 8555355 w 12192000"/>
              <a:gd name="connsiteY5219" fmla="*/ 342124 h 2007826"/>
              <a:gd name="connsiteX5220" fmla="*/ 2724735 w 12192000"/>
              <a:gd name="connsiteY5220" fmla="*/ 342028 h 2007826"/>
              <a:gd name="connsiteX5221" fmla="*/ 2724735 w 12192000"/>
              <a:gd name="connsiteY5221" fmla="*/ 342028 h 2007826"/>
              <a:gd name="connsiteX5222" fmla="*/ 4902317 w 12192000"/>
              <a:gd name="connsiteY5222" fmla="*/ 341695 h 2007826"/>
              <a:gd name="connsiteX5223" fmla="*/ 4902508 w 12192000"/>
              <a:gd name="connsiteY5223" fmla="*/ 351507 h 2007826"/>
              <a:gd name="connsiteX5224" fmla="*/ 4889297 w 12192000"/>
              <a:gd name="connsiteY5224" fmla="*/ 349697 h 2007826"/>
              <a:gd name="connsiteX5225" fmla="*/ 4890491 w 12192000"/>
              <a:gd name="connsiteY5225" fmla="*/ 356699 h 2007826"/>
              <a:gd name="connsiteX5226" fmla="*/ 4886056 w 12192000"/>
              <a:gd name="connsiteY5226" fmla="*/ 355841 h 2007826"/>
              <a:gd name="connsiteX5227" fmla="*/ 4888202 w 12192000"/>
              <a:gd name="connsiteY5227" fmla="*/ 349411 h 2007826"/>
              <a:gd name="connsiteX5228" fmla="*/ 4879139 w 12192000"/>
              <a:gd name="connsiteY5228" fmla="*/ 352174 h 2007826"/>
              <a:gd name="connsiteX5229" fmla="*/ 4867214 w 12192000"/>
              <a:gd name="connsiteY5229" fmla="*/ 351507 h 2007826"/>
              <a:gd name="connsiteX5230" fmla="*/ 4867404 w 12192000"/>
              <a:gd name="connsiteY5230" fmla="*/ 355889 h 2007826"/>
              <a:gd name="connsiteX5231" fmla="*/ 4862422 w 12192000"/>
              <a:gd name="connsiteY5231" fmla="*/ 356699 h 2007826"/>
              <a:gd name="connsiteX5232" fmla="*/ 4866694 w 12192000"/>
              <a:gd name="connsiteY5232" fmla="*/ 346268 h 2007826"/>
              <a:gd name="connsiteX5233" fmla="*/ 4852602 w 12192000"/>
              <a:gd name="connsiteY5233" fmla="*/ 357270 h 2007826"/>
              <a:gd name="connsiteX5234" fmla="*/ 4853076 w 12192000"/>
              <a:gd name="connsiteY5234" fmla="*/ 350697 h 2007826"/>
              <a:gd name="connsiteX5235" fmla="*/ 4836742 w 12192000"/>
              <a:gd name="connsiteY5235" fmla="*/ 353269 h 2007826"/>
              <a:gd name="connsiteX5236" fmla="*/ 4822114 w 12192000"/>
              <a:gd name="connsiteY5236" fmla="*/ 356604 h 2007826"/>
              <a:gd name="connsiteX5237" fmla="*/ 4816447 w 12192000"/>
              <a:gd name="connsiteY5237" fmla="*/ 358794 h 2007826"/>
              <a:gd name="connsiteX5238" fmla="*/ 4804081 w 12192000"/>
              <a:gd name="connsiteY5238" fmla="*/ 360366 h 2007826"/>
              <a:gd name="connsiteX5239" fmla="*/ 4815589 w 12192000"/>
              <a:gd name="connsiteY5239" fmla="*/ 361700 h 2007826"/>
              <a:gd name="connsiteX5240" fmla="*/ 4831444 w 12192000"/>
              <a:gd name="connsiteY5240" fmla="*/ 369940 h 2007826"/>
              <a:gd name="connsiteX5241" fmla="*/ 4883574 w 12192000"/>
              <a:gd name="connsiteY5241" fmla="*/ 364224 h 2007826"/>
              <a:gd name="connsiteX5242" fmla="*/ 4910140 w 12192000"/>
              <a:gd name="connsiteY5242" fmla="*/ 356127 h 2007826"/>
              <a:gd name="connsiteX5243" fmla="*/ 4909571 w 12192000"/>
              <a:gd name="connsiteY5243" fmla="*/ 353365 h 2007826"/>
              <a:gd name="connsiteX5244" fmla="*/ 4906658 w 12192000"/>
              <a:gd name="connsiteY5244" fmla="*/ 350507 h 2007826"/>
              <a:gd name="connsiteX5245" fmla="*/ 4902317 w 12192000"/>
              <a:gd name="connsiteY5245" fmla="*/ 341695 h 2007826"/>
              <a:gd name="connsiteX5246" fmla="*/ 6760655 w 12192000"/>
              <a:gd name="connsiteY5246" fmla="*/ 341600 h 2007826"/>
              <a:gd name="connsiteX5247" fmla="*/ 6747415 w 12192000"/>
              <a:gd name="connsiteY5247" fmla="*/ 353222 h 2007826"/>
              <a:gd name="connsiteX5248" fmla="*/ 6747320 w 12192000"/>
              <a:gd name="connsiteY5248" fmla="*/ 357366 h 2007826"/>
              <a:gd name="connsiteX5249" fmla="*/ 6758035 w 12192000"/>
              <a:gd name="connsiteY5249" fmla="*/ 351412 h 2007826"/>
              <a:gd name="connsiteX5250" fmla="*/ 6757749 w 12192000"/>
              <a:gd name="connsiteY5250" fmla="*/ 361033 h 2007826"/>
              <a:gd name="connsiteX5251" fmla="*/ 6771561 w 12192000"/>
              <a:gd name="connsiteY5251" fmla="*/ 359318 h 2007826"/>
              <a:gd name="connsiteX5252" fmla="*/ 6769656 w 12192000"/>
              <a:gd name="connsiteY5252" fmla="*/ 362367 h 2007826"/>
              <a:gd name="connsiteX5253" fmla="*/ 6767656 w 12192000"/>
              <a:gd name="connsiteY5253" fmla="*/ 366749 h 2007826"/>
              <a:gd name="connsiteX5254" fmla="*/ 6776942 w 12192000"/>
              <a:gd name="connsiteY5254" fmla="*/ 348316 h 2007826"/>
              <a:gd name="connsiteX5255" fmla="*/ 6767560 w 12192000"/>
              <a:gd name="connsiteY5255" fmla="*/ 352317 h 2007826"/>
              <a:gd name="connsiteX5256" fmla="*/ 6760655 w 12192000"/>
              <a:gd name="connsiteY5256" fmla="*/ 341600 h 2007826"/>
              <a:gd name="connsiteX5257" fmla="*/ 8490244 w 12192000"/>
              <a:gd name="connsiteY5257" fmla="*/ 341081 h 2007826"/>
              <a:gd name="connsiteX5258" fmla="*/ 8484250 w 12192000"/>
              <a:gd name="connsiteY5258" fmla="*/ 342219 h 2007826"/>
              <a:gd name="connsiteX5259" fmla="*/ 8490244 w 12192000"/>
              <a:gd name="connsiteY5259" fmla="*/ 341081 h 2007826"/>
              <a:gd name="connsiteX5260" fmla="*/ 5017405 w 12192000"/>
              <a:gd name="connsiteY5260" fmla="*/ 339660 h 2007826"/>
              <a:gd name="connsiteX5261" fmla="*/ 5007200 w 12192000"/>
              <a:gd name="connsiteY5261" fmla="*/ 345268 h 2007826"/>
              <a:gd name="connsiteX5262" fmla="*/ 4983922 w 12192000"/>
              <a:gd name="connsiteY5262" fmla="*/ 343982 h 2007826"/>
              <a:gd name="connsiteX5263" fmla="*/ 4964752 w 12192000"/>
              <a:gd name="connsiteY5263" fmla="*/ 349269 h 2007826"/>
              <a:gd name="connsiteX5264" fmla="*/ 4967567 w 12192000"/>
              <a:gd name="connsiteY5264" fmla="*/ 341791 h 2007826"/>
              <a:gd name="connsiteX5265" fmla="*/ 4962650 w 12192000"/>
              <a:gd name="connsiteY5265" fmla="*/ 341743 h 2007826"/>
              <a:gd name="connsiteX5266" fmla="*/ 4962650 w 12192000"/>
              <a:gd name="connsiteY5266" fmla="*/ 346173 h 2007826"/>
              <a:gd name="connsiteX5267" fmla="*/ 4940714 w 12192000"/>
              <a:gd name="connsiteY5267" fmla="*/ 350126 h 2007826"/>
              <a:gd name="connsiteX5268" fmla="*/ 4928885 w 12192000"/>
              <a:gd name="connsiteY5268" fmla="*/ 346268 h 2007826"/>
              <a:gd name="connsiteX5269" fmla="*/ 4928072 w 12192000"/>
              <a:gd name="connsiteY5269" fmla="*/ 342362 h 2007826"/>
              <a:gd name="connsiteX5270" fmla="*/ 4914385 w 12192000"/>
              <a:gd name="connsiteY5270" fmla="*/ 351364 h 2007826"/>
              <a:gd name="connsiteX5271" fmla="*/ 4919060 w 12192000"/>
              <a:gd name="connsiteY5271" fmla="*/ 355937 h 2007826"/>
              <a:gd name="connsiteX5272" fmla="*/ 4979774 w 12192000"/>
              <a:gd name="connsiteY5272" fmla="*/ 352460 h 2007826"/>
              <a:gd name="connsiteX5273" fmla="*/ 4986928 w 12192000"/>
              <a:gd name="connsiteY5273" fmla="*/ 356127 h 2007826"/>
              <a:gd name="connsiteX5274" fmla="*/ 5043969 w 12192000"/>
              <a:gd name="connsiteY5274" fmla="*/ 356127 h 2007826"/>
              <a:gd name="connsiteX5275" fmla="*/ 5056084 w 12192000"/>
              <a:gd name="connsiteY5275" fmla="*/ 345887 h 2007826"/>
              <a:gd name="connsiteX5276" fmla="*/ 5029187 w 12192000"/>
              <a:gd name="connsiteY5276" fmla="*/ 341267 h 2007826"/>
              <a:gd name="connsiteX5277" fmla="*/ 5017405 w 12192000"/>
              <a:gd name="connsiteY5277" fmla="*/ 339660 h 2007826"/>
              <a:gd name="connsiteX5278" fmla="*/ 6595301 w 12192000"/>
              <a:gd name="connsiteY5278" fmla="*/ 337790 h 2007826"/>
              <a:gd name="connsiteX5279" fmla="*/ 6575012 w 12192000"/>
              <a:gd name="connsiteY5279" fmla="*/ 342791 h 2007826"/>
              <a:gd name="connsiteX5280" fmla="*/ 6567249 w 12192000"/>
              <a:gd name="connsiteY5280" fmla="*/ 342839 h 2007826"/>
              <a:gd name="connsiteX5281" fmla="*/ 6569393 w 12192000"/>
              <a:gd name="connsiteY5281" fmla="*/ 356699 h 2007826"/>
              <a:gd name="connsiteX5282" fmla="*/ 6575584 w 12192000"/>
              <a:gd name="connsiteY5282" fmla="*/ 343077 h 2007826"/>
              <a:gd name="connsiteX5283" fmla="*/ 6598158 w 12192000"/>
              <a:gd name="connsiteY5283" fmla="*/ 344315 h 2007826"/>
              <a:gd name="connsiteX5284" fmla="*/ 6595301 w 12192000"/>
              <a:gd name="connsiteY5284" fmla="*/ 337790 h 2007826"/>
              <a:gd name="connsiteX5285" fmla="*/ 8517207 w 12192000"/>
              <a:gd name="connsiteY5285" fmla="*/ 337170 h 2007826"/>
              <a:gd name="connsiteX5286" fmla="*/ 8511444 w 12192000"/>
              <a:gd name="connsiteY5286" fmla="*/ 351030 h 2007826"/>
              <a:gd name="connsiteX5287" fmla="*/ 8517207 w 12192000"/>
              <a:gd name="connsiteY5287" fmla="*/ 337170 h 2007826"/>
              <a:gd name="connsiteX5288" fmla="*/ 6681740 w 12192000"/>
              <a:gd name="connsiteY5288" fmla="*/ 337028 h 2007826"/>
              <a:gd name="connsiteX5289" fmla="*/ 6681692 w 12192000"/>
              <a:gd name="connsiteY5289" fmla="*/ 360747 h 2007826"/>
              <a:gd name="connsiteX5290" fmla="*/ 6686264 w 12192000"/>
              <a:gd name="connsiteY5290" fmla="*/ 361033 h 2007826"/>
              <a:gd name="connsiteX5291" fmla="*/ 6687122 w 12192000"/>
              <a:gd name="connsiteY5291" fmla="*/ 349745 h 2007826"/>
              <a:gd name="connsiteX5292" fmla="*/ 6698266 w 12192000"/>
              <a:gd name="connsiteY5292" fmla="*/ 355603 h 2007826"/>
              <a:gd name="connsiteX5293" fmla="*/ 6706124 w 12192000"/>
              <a:gd name="connsiteY5293" fmla="*/ 350174 h 2007826"/>
              <a:gd name="connsiteX5294" fmla="*/ 6706315 w 12192000"/>
              <a:gd name="connsiteY5294" fmla="*/ 365844 h 2007826"/>
              <a:gd name="connsiteX5295" fmla="*/ 6709601 w 12192000"/>
              <a:gd name="connsiteY5295" fmla="*/ 340790 h 2007826"/>
              <a:gd name="connsiteX5296" fmla="*/ 6701409 w 12192000"/>
              <a:gd name="connsiteY5296" fmla="*/ 346554 h 2007826"/>
              <a:gd name="connsiteX5297" fmla="*/ 6699504 w 12192000"/>
              <a:gd name="connsiteY5297" fmla="*/ 338695 h 2007826"/>
              <a:gd name="connsiteX5298" fmla="*/ 6685788 w 12192000"/>
              <a:gd name="connsiteY5298" fmla="*/ 347697 h 2007826"/>
              <a:gd name="connsiteX5299" fmla="*/ 6691456 w 12192000"/>
              <a:gd name="connsiteY5299" fmla="*/ 337028 h 2007826"/>
              <a:gd name="connsiteX5300" fmla="*/ 6681740 w 12192000"/>
              <a:gd name="connsiteY5300" fmla="*/ 337028 h 2007826"/>
              <a:gd name="connsiteX5301" fmla="*/ 7751558 w 12192000"/>
              <a:gd name="connsiteY5301" fmla="*/ 336666 h 2007826"/>
              <a:gd name="connsiteX5302" fmla="*/ 7745349 w 12192000"/>
              <a:gd name="connsiteY5302" fmla="*/ 337409 h 2007826"/>
              <a:gd name="connsiteX5303" fmla="*/ 7751558 w 12192000"/>
              <a:gd name="connsiteY5303" fmla="*/ 336666 h 2007826"/>
              <a:gd name="connsiteX5304" fmla="*/ 6648498 w 12192000"/>
              <a:gd name="connsiteY5304" fmla="*/ 336313 h 2007826"/>
              <a:gd name="connsiteX5305" fmla="*/ 6630258 w 12192000"/>
              <a:gd name="connsiteY5305" fmla="*/ 348697 h 2007826"/>
              <a:gd name="connsiteX5306" fmla="*/ 6629972 w 12192000"/>
              <a:gd name="connsiteY5306" fmla="*/ 361795 h 2007826"/>
              <a:gd name="connsiteX5307" fmla="*/ 6639354 w 12192000"/>
              <a:gd name="connsiteY5307" fmla="*/ 347173 h 2007826"/>
              <a:gd name="connsiteX5308" fmla="*/ 6657213 w 12192000"/>
              <a:gd name="connsiteY5308" fmla="*/ 352079 h 2007826"/>
              <a:gd name="connsiteX5309" fmla="*/ 6652546 w 12192000"/>
              <a:gd name="connsiteY5309" fmla="*/ 362319 h 2007826"/>
              <a:gd name="connsiteX5310" fmla="*/ 6671120 w 12192000"/>
              <a:gd name="connsiteY5310" fmla="*/ 347316 h 2007826"/>
              <a:gd name="connsiteX5311" fmla="*/ 6672072 w 12192000"/>
              <a:gd name="connsiteY5311" fmla="*/ 342886 h 2007826"/>
              <a:gd name="connsiteX5312" fmla="*/ 6665119 w 12192000"/>
              <a:gd name="connsiteY5312" fmla="*/ 348364 h 2007826"/>
              <a:gd name="connsiteX5313" fmla="*/ 6648641 w 12192000"/>
              <a:gd name="connsiteY5313" fmla="*/ 346173 h 2007826"/>
              <a:gd name="connsiteX5314" fmla="*/ 6648498 w 12192000"/>
              <a:gd name="connsiteY5314" fmla="*/ 336313 h 2007826"/>
              <a:gd name="connsiteX5315" fmla="*/ 6610350 w 12192000"/>
              <a:gd name="connsiteY5315" fmla="*/ 335599 h 2007826"/>
              <a:gd name="connsiteX5316" fmla="*/ 6600539 w 12192000"/>
              <a:gd name="connsiteY5316" fmla="*/ 361176 h 2007826"/>
              <a:gd name="connsiteX5317" fmla="*/ 6605921 w 12192000"/>
              <a:gd name="connsiteY5317" fmla="*/ 361081 h 2007826"/>
              <a:gd name="connsiteX5318" fmla="*/ 6605445 w 12192000"/>
              <a:gd name="connsiteY5318" fmla="*/ 355651 h 2007826"/>
              <a:gd name="connsiteX5319" fmla="*/ 6610541 w 12192000"/>
              <a:gd name="connsiteY5319" fmla="*/ 356222 h 2007826"/>
              <a:gd name="connsiteX5320" fmla="*/ 6610350 w 12192000"/>
              <a:gd name="connsiteY5320" fmla="*/ 335599 h 2007826"/>
              <a:gd name="connsiteX5321" fmla="*/ 7720680 w 12192000"/>
              <a:gd name="connsiteY5321" fmla="*/ 335027 h 2007826"/>
              <a:gd name="connsiteX5322" fmla="*/ 7720680 w 12192000"/>
              <a:gd name="connsiteY5322" fmla="*/ 335027 h 2007826"/>
              <a:gd name="connsiteX5323" fmla="*/ 7539038 w 12192000"/>
              <a:gd name="connsiteY5323" fmla="*/ 334408 h 2007826"/>
              <a:gd name="connsiteX5324" fmla="*/ 7551944 w 12192000"/>
              <a:gd name="connsiteY5324" fmla="*/ 341172 h 2007826"/>
              <a:gd name="connsiteX5325" fmla="*/ 7539038 w 12192000"/>
              <a:gd name="connsiteY5325" fmla="*/ 334408 h 2007826"/>
              <a:gd name="connsiteX5326" fmla="*/ 6414992 w 12192000"/>
              <a:gd name="connsiteY5326" fmla="*/ 333456 h 2007826"/>
              <a:gd name="connsiteX5327" fmla="*/ 6400991 w 12192000"/>
              <a:gd name="connsiteY5327" fmla="*/ 333551 h 2007826"/>
              <a:gd name="connsiteX5328" fmla="*/ 6414992 w 12192000"/>
              <a:gd name="connsiteY5328" fmla="*/ 333456 h 2007826"/>
              <a:gd name="connsiteX5329" fmla="*/ 5116271 w 12192000"/>
              <a:gd name="connsiteY5329" fmla="*/ 333456 h 2007826"/>
              <a:gd name="connsiteX5330" fmla="*/ 5108238 w 12192000"/>
              <a:gd name="connsiteY5330" fmla="*/ 341314 h 2007826"/>
              <a:gd name="connsiteX5331" fmla="*/ 5107380 w 12192000"/>
              <a:gd name="connsiteY5331" fmla="*/ 335170 h 2007826"/>
              <a:gd name="connsiteX5332" fmla="*/ 5079335 w 12192000"/>
              <a:gd name="connsiteY5332" fmla="*/ 337409 h 2007826"/>
              <a:gd name="connsiteX5333" fmla="*/ 5067246 w 12192000"/>
              <a:gd name="connsiteY5333" fmla="*/ 343029 h 2007826"/>
              <a:gd name="connsiteX5334" fmla="*/ 5072537 w 12192000"/>
              <a:gd name="connsiteY5334" fmla="*/ 351317 h 2007826"/>
              <a:gd name="connsiteX5335" fmla="*/ 5113086 w 12192000"/>
              <a:gd name="connsiteY5335" fmla="*/ 355508 h 2007826"/>
              <a:gd name="connsiteX5336" fmla="*/ 5132528 w 12192000"/>
              <a:gd name="connsiteY5336" fmla="*/ 340648 h 2007826"/>
              <a:gd name="connsiteX5337" fmla="*/ 5116271 w 12192000"/>
              <a:gd name="connsiteY5337" fmla="*/ 333456 h 2007826"/>
              <a:gd name="connsiteX5338" fmla="*/ 7518244 w 12192000"/>
              <a:gd name="connsiteY5338" fmla="*/ 332783 h 2007826"/>
              <a:gd name="connsiteX5339" fmla="*/ 7510558 w 12192000"/>
              <a:gd name="connsiteY5339" fmla="*/ 333170 h 2007826"/>
              <a:gd name="connsiteX5340" fmla="*/ 7518464 w 12192000"/>
              <a:gd name="connsiteY5340" fmla="*/ 340505 h 2007826"/>
              <a:gd name="connsiteX5341" fmla="*/ 7518244 w 12192000"/>
              <a:gd name="connsiteY5341" fmla="*/ 332783 h 2007826"/>
              <a:gd name="connsiteX5342" fmla="*/ 8642488 w 12192000"/>
              <a:gd name="connsiteY5342" fmla="*/ 332174 h 2007826"/>
              <a:gd name="connsiteX5343" fmla="*/ 8636460 w 12192000"/>
              <a:gd name="connsiteY5343" fmla="*/ 333360 h 2007826"/>
              <a:gd name="connsiteX5344" fmla="*/ 8642488 w 12192000"/>
              <a:gd name="connsiteY5344" fmla="*/ 332174 h 2007826"/>
              <a:gd name="connsiteX5345" fmla="*/ 8655487 w 12192000"/>
              <a:gd name="connsiteY5345" fmla="*/ 331922 h 2007826"/>
              <a:gd name="connsiteX5346" fmla="*/ 8649366 w 12192000"/>
              <a:gd name="connsiteY5346" fmla="*/ 332645 h 2007826"/>
              <a:gd name="connsiteX5347" fmla="*/ 8655487 w 12192000"/>
              <a:gd name="connsiteY5347" fmla="*/ 331922 h 2007826"/>
              <a:gd name="connsiteX5348" fmla="*/ 8399209 w 12192000"/>
              <a:gd name="connsiteY5348" fmla="*/ 331843 h 2007826"/>
              <a:gd name="connsiteX5349" fmla="*/ 8393001 w 12192000"/>
              <a:gd name="connsiteY5349" fmla="*/ 332741 h 2007826"/>
              <a:gd name="connsiteX5350" fmla="*/ 8399209 w 12192000"/>
              <a:gd name="connsiteY5350" fmla="*/ 331843 h 2007826"/>
              <a:gd name="connsiteX5351" fmla="*/ 9622432 w 12192000"/>
              <a:gd name="connsiteY5351" fmla="*/ 331837 h 2007826"/>
              <a:gd name="connsiteX5352" fmla="*/ 9616297 w 12192000"/>
              <a:gd name="connsiteY5352" fmla="*/ 332741 h 2007826"/>
              <a:gd name="connsiteX5353" fmla="*/ 9622432 w 12192000"/>
              <a:gd name="connsiteY5353" fmla="*/ 331837 h 2007826"/>
              <a:gd name="connsiteX5354" fmla="*/ 6448187 w 12192000"/>
              <a:gd name="connsiteY5354" fmla="*/ 331360 h 2007826"/>
              <a:gd name="connsiteX5355" fmla="*/ 6454188 w 12192000"/>
              <a:gd name="connsiteY5355" fmla="*/ 351317 h 2007826"/>
              <a:gd name="connsiteX5356" fmla="*/ 6457712 w 12192000"/>
              <a:gd name="connsiteY5356" fmla="*/ 351317 h 2007826"/>
              <a:gd name="connsiteX5357" fmla="*/ 6458522 w 12192000"/>
              <a:gd name="connsiteY5357" fmla="*/ 340267 h 2007826"/>
              <a:gd name="connsiteX5358" fmla="*/ 6469713 w 12192000"/>
              <a:gd name="connsiteY5358" fmla="*/ 346077 h 2007826"/>
              <a:gd name="connsiteX5359" fmla="*/ 6481524 w 12192000"/>
              <a:gd name="connsiteY5359" fmla="*/ 335551 h 2007826"/>
              <a:gd name="connsiteX5360" fmla="*/ 6482144 w 12192000"/>
              <a:gd name="connsiteY5360" fmla="*/ 332170 h 2007826"/>
              <a:gd name="connsiteX5361" fmla="*/ 6448187 w 12192000"/>
              <a:gd name="connsiteY5361" fmla="*/ 331360 h 2007826"/>
              <a:gd name="connsiteX5362" fmla="*/ 6431870 w 12192000"/>
              <a:gd name="connsiteY5362" fmla="*/ 329181 h 2007826"/>
              <a:gd name="connsiteX5363" fmla="*/ 6426042 w 12192000"/>
              <a:gd name="connsiteY5363" fmla="*/ 336075 h 2007826"/>
              <a:gd name="connsiteX5364" fmla="*/ 6441948 w 12192000"/>
              <a:gd name="connsiteY5364" fmla="*/ 333503 h 2007826"/>
              <a:gd name="connsiteX5365" fmla="*/ 6431870 w 12192000"/>
              <a:gd name="connsiteY5365" fmla="*/ 329181 h 2007826"/>
              <a:gd name="connsiteX5366" fmla="*/ 6303430 w 12192000"/>
              <a:gd name="connsiteY5366" fmla="*/ 327133 h 2007826"/>
              <a:gd name="connsiteX5367" fmla="*/ 6297168 w 12192000"/>
              <a:gd name="connsiteY5367" fmla="*/ 327930 h 2007826"/>
              <a:gd name="connsiteX5368" fmla="*/ 6303430 w 12192000"/>
              <a:gd name="connsiteY5368" fmla="*/ 327133 h 2007826"/>
              <a:gd name="connsiteX5369" fmla="*/ 6098690 w 12192000"/>
              <a:gd name="connsiteY5369" fmla="*/ 327107 h 2007826"/>
              <a:gd name="connsiteX5370" fmla="*/ 6092382 w 12192000"/>
              <a:gd name="connsiteY5370" fmla="*/ 327930 h 2007826"/>
              <a:gd name="connsiteX5371" fmla="*/ 6098690 w 12192000"/>
              <a:gd name="connsiteY5371" fmla="*/ 327107 h 2007826"/>
              <a:gd name="connsiteX5372" fmla="*/ 6265324 w 12192000"/>
              <a:gd name="connsiteY5372" fmla="*/ 327062 h 2007826"/>
              <a:gd name="connsiteX5373" fmla="*/ 6259068 w 12192000"/>
              <a:gd name="connsiteY5373" fmla="*/ 328073 h 2007826"/>
              <a:gd name="connsiteX5374" fmla="*/ 6265324 w 12192000"/>
              <a:gd name="connsiteY5374" fmla="*/ 327062 h 2007826"/>
              <a:gd name="connsiteX5375" fmla="*/ 9046970 w 12192000"/>
              <a:gd name="connsiteY5375" fmla="*/ 326956 h 2007826"/>
              <a:gd name="connsiteX5376" fmla="*/ 9040748 w 12192000"/>
              <a:gd name="connsiteY5376" fmla="*/ 327787 h 2007826"/>
              <a:gd name="connsiteX5377" fmla="*/ 9046970 w 12192000"/>
              <a:gd name="connsiteY5377" fmla="*/ 326956 h 2007826"/>
              <a:gd name="connsiteX5378" fmla="*/ 3361070 w 12192000"/>
              <a:gd name="connsiteY5378" fmla="*/ 325453 h 2007826"/>
              <a:gd name="connsiteX5379" fmla="*/ 3350396 w 12192000"/>
              <a:gd name="connsiteY5379" fmla="*/ 334455 h 2007826"/>
              <a:gd name="connsiteX5380" fmla="*/ 3317052 w 12192000"/>
              <a:gd name="connsiteY5380" fmla="*/ 340123 h 2007826"/>
              <a:gd name="connsiteX5381" fmla="*/ 3312574 w 12192000"/>
              <a:gd name="connsiteY5381" fmla="*/ 338313 h 2007826"/>
              <a:gd name="connsiteX5382" fmla="*/ 3293023 w 12192000"/>
              <a:gd name="connsiteY5382" fmla="*/ 346363 h 2007826"/>
              <a:gd name="connsiteX5383" fmla="*/ 3288021 w 12192000"/>
              <a:gd name="connsiteY5383" fmla="*/ 339028 h 2007826"/>
              <a:gd name="connsiteX5384" fmla="*/ 3279059 w 12192000"/>
              <a:gd name="connsiteY5384" fmla="*/ 350506 h 2007826"/>
              <a:gd name="connsiteX5385" fmla="*/ 3276390 w 12192000"/>
              <a:gd name="connsiteY5385" fmla="*/ 343124 h 2007826"/>
              <a:gd name="connsiteX5386" fmla="*/ 3260007 w 12192000"/>
              <a:gd name="connsiteY5386" fmla="*/ 348506 h 2007826"/>
              <a:gd name="connsiteX5387" fmla="*/ 3202712 w 12192000"/>
              <a:gd name="connsiteY5387" fmla="*/ 360747 h 2007826"/>
              <a:gd name="connsiteX5388" fmla="*/ 3199139 w 12192000"/>
              <a:gd name="connsiteY5388" fmla="*/ 355555 h 2007826"/>
              <a:gd name="connsiteX5389" fmla="*/ 3187184 w 12192000"/>
              <a:gd name="connsiteY5389" fmla="*/ 361795 h 2007826"/>
              <a:gd name="connsiteX5390" fmla="*/ 3185991 w 12192000"/>
              <a:gd name="connsiteY5390" fmla="*/ 354412 h 2007826"/>
              <a:gd name="connsiteX5391" fmla="*/ 3169374 w 12192000"/>
              <a:gd name="connsiteY5391" fmla="*/ 362461 h 2007826"/>
              <a:gd name="connsiteX5392" fmla="*/ 3149226 w 12192000"/>
              <a:gd name="connsiteY5392" fmla="*/ 369034 h 2007826"/>
              <a:gd name="connsiteX5393" fmla="*/ 3145556 w 12192000"/>
              <a:gd name="connsiteY5393" fmla="*/ 362366 h 2007826"/>
              <a:gd name="connsiteX5394" fmla="*/ 3135086 w 12192000"/>
              <a:gd name="connsiteY5394" fmla="*/ 369320 h 2007826"/>
              <a:gd name="connsiteX5395" fmla="*/ 3133473 w 12192000"/>
              <a:gd name="connsiteY5395" fmla="*/ 361652 h 2007826"/>
              <a:gd name="connsiteX5396" fmla="*/ 3161232 w 12192000"/>
              <a:gd name="connsiteY5396" fmla="*/ 360509 h 2007826"/>
              <a:gd name="connsiteX5397" fmla="*/ 3170850 w 12192000"/>
              <a:gd name="connsiteY5397" fmla="*/ 349840 h 2007826"/>
              <a:gd name="connsiteX5398" fmla="*/ 3173376 w 12192000"/>
              <a:gd name="connsiteY5398" fmla="*/ 357413 h 2007826"/>
              <a:gd name="connsiteX5399" fmla="*/ 3183278 w 12192000"/>
              <a:gd name="connsiteY5399" fmla="*/ 348935 h 2007826"/>
              <a:gd name="connsiteX5400" fmla="*/ 3190802 w 12192000"/>
              <a:gd name="connsiteY5400" fmla="*/ 351935 h 2007826"/>
              <a:gd name="connsiteX5401" fmla="*/ 3199948 w 12192000"/>
              <a:gd name="connsiteY5401" fmla="*/ 345982 h 2007826"/>
              <a:gd name="connsiteX5402" fmla="*/ 3201473 w 12192000"/>
              <a:gd name="connsiteY5402" fmla="*/ 352507 h 2007826"/>
              <a:gd name="connsiteX5403" fmla="*/ 3209333 w 12192000"/>
              <a:gd name="connsiteY5403" fmla="*/ 344076 h 2007826"/>
              <a:gd name="connsiteX5404" fmla="*/ 3211047 w 12192000"/>
              <a:gd name="connsiteY5404" fmla="*/ 352602 h 2007826"/>
              <a:gd name="connsiteX5405" fmla="*/ 3221098 w 12192000"/>
              <a:gd name="connsiteY5405" fmla="*/ 342219 h 2007826"/>
              <a:gd name="connsiteX5406" fmla="*/ 3234625 w 12192000"/>
              <a:gd name="connsiteY5406" fmla="*/ 340742 h 2007826"/>
              <a:gd name="connsiteX5407" fmla="*/ 3247575 w 12192000"/>
              <a:gd name="connsiteY5407" fmla="*/ 342124 h 2007826"/>
              <a:gd name="connsiteX5408" fmla="*/ 3251148 w 12192000"/>
              <a:gd name="connsiteY5408" fmla="*/ 345743 h 2007826"/>
              <a:gd name="connsiteX5409" fmla="*/ 3261434 w 12192000"/>
              <a:gd name="connsiteY5409" fmla="*/ 335979 h 2007826"/>
              <a:gd name="connsiteX5410" fmla="*/ 3263013 w 12192000"/>
              <a:gd name="connsiteY5410" fmla="*/ 341647 h 2007826"/>
              <a:gd name="connsiteX5411" fmla="*/ 3288927 w 12192000"/>
              <a:gd name="connsiteY5411" fmla="*/ 333788 h 2007826"/>
              <a:gd name="connsiteX5412" fmla="*/ 3294211 w 12192000"/>
              <a:gd name="connsiteY5412" fmla="*/ 337456 h 2007826"/>
              <a:gd name="connsiteX5413" fmla="*/ 3299493 w 12192000"/>
              <a:gd name="connsiteY5413" fmla="*/ 330931 h 2007826"/>
              <a:gd name="connsiteX5414" fmla="*/ 3301252 w 12192000"/>
              <a:gd name="connsiteY5414" fmla="*/ 337551 h 2007826"/>
              <a:gd name="connsiteX5415" fmla="*/ 3329020 w 12192000"/>
              <a:gd name="connsiteY5415" fmla="*/ 327120 h 2007826"/>
              <a:gd name="connsiteX5416" fmla="*/ 3329306 w 12192000"/>
              <a:gd name="connsiteY5416" fmla="*/ 332264 h 2007826"/>
              <a:gd name="connsiteX5417" fmla="*/ 3361070 w 12192000"/>
              <a:gd name="connsiteY5417" fmla="*/ 325453 h 2007826"/>
              <a:gd name="connsiteX5418" fmla="*/ 2815227 w 12192000"/>
              <a:gd name="connsiteY5418" fmla="*/ 324977 h 2007826"/>
              <a:gd name="connsiteX5419" fmla="*/ 2815227 w 12192000"/>
              <a:gd name="connsiteY5419" fmla="*/ 324977 h 2007826"/>
              <a:gd name="connsiteX5420" fmla="*/ 6211348 w 12192000"/>
              <a:gd name="connsiteY5420" fmla="*/ 324406 h 2007826"/>
              <a:gd name="connsiteX5421" fmla="*/ 6211348 w 12192000"/>
              <a:gd name="connsiteY5421" fmla="*/ 324406 h 2007826"/>
              <a:gd name="connsiteX5422" fmla="*/ 6500670 w 12192000"/>
              <a:gd name="connsiteY5422" fmla="*/ 324120 h 2007826"/>
              <a:gd name="connsiteX5423" fmla="*/ 6491859 w 12192000"/>
              <a:gd name="connsiteY5423" fmla="*/ 336790 h 2007826"/>
              <a:gd name="connsiteX5424" fmla="*/ 6500670 w 12192000"/>
              <a:gd name="connsiteY5424" fmla="*/ 324120 h 2007826"/>
              <a:gd name="connsiteX5425" fmla="*/ 2829188 w 12192000"/>
              <a:gd name="connsiteY5425" fmla="*/ 324072 h 2007826"/>
              <a:gd name="connsiteX5426" fmla="*/ 2829188 w 12192000"/>
              <a:gd name="connsiteY5426" fmla="*/ 324072 h 2007826"/>
              <a:gd name="connsiteX5427" fmla="*/ 2805754 w 12192000"/>
              <a:gd name="connsiteY5427" fmla="*/ 324072 h 2007826"/>
              <a:gd name="connsiteX5428" fmla="*/ 2804803 w 12192000"/>
              <a:gd name="connsiteY5428" fmla="*/ 338266 h 2007826"/>
              <a:gd name="connsiteX5429" fmla="*/ 2805754 w 12192000"/>
              <a:gd name="connsiteY5429" fmla="*/ 324072 h 2007826"/>
              <a:gd name="connsiteX5430" fmla="*/ 5678017 w 12192000"/>
              <a:gd name="connsiteY5430" fmla="*/ 323453 h 2007826"/>
              <a:gd name="connsiteX5431" fmla="*/ 5678017 w 12192000"/>
              <a:gd name="connsiteY5431" fmla="*/ 323453 h 2007826"/>
              <a:gd name="connsiteX5432" fmla="*/ 8561545 w 12192000"/>
              <a:gd name="connsiteY5432" fmla="*/ 322881 h 2007826"/>
              <a:gd name="connsiteX5433" fmla="*/ 8570880 w 12192000"/>
              <a:gd name="connsiteY5433" fmla="*/ 333598 h 2007826"/>
              <a:gd name="connsiteX5434" fmla="*/ 8622696 w 12192000"/>
              <a:gd name="connsiteY5434" fmla="*/ 339599 h 2007826"/>
              <a:gd name="connsiteX5435" fmla="*/ 8632983 w 12192000"/>
              <a:gd name="connsiteY5435" fmla="*/ 338599 h 2007826"/>
              <a:gd name="connsiteX5436" fmla="*/ 8635269 w 12192000"/>
              <a:gd name="connsiteY5436" fmla="*/ 349411 h 2007826"/>
              <a:gd name="connsiteX5437" fmla="*/ 8685847 w 12192000"/>
              <a:gd name="connsiteY5437" fmla="*/ 344743 h 2007826"/>
              <a:gd name="connsiteX5438" fmla="*/ 8687657 w 12192000"/>
              <a:gd name="connsiteY5438" fmla="*/ 354174 h 2007826"/>
              <a:gd name="connsiteX5439" fmla="*/ 8696991 w 12192000"/>
              <a:gd name="connsiteY5439" fmla="*/ 344791 h 2007826"/>
              <a:gd name="connsiteX5440" fmla="*/ 8684990 w 12192000"/>
              <a:gd name="connsiteY5440" fmla="*/ 373988 h 2007826"/>
              <a:gd name="connsiteX5441" fmla="*/ 8698515 w 12192000"/>
              <a:gd name="connsiteY5441" fmla="*/ 363080 h 2007826"/>
              <a:gd name="connsiteX5442" fmla="*/ 8709374 w 12192000"/>
              <a:gd name="connsiteY5442" fmla="*/ 374083 h 2007826"/>
              <a:gd name="connsiteX5443" fmla="*/ 8663463 w 12192000"/>
              <a:gd name="connsiteY5443" fmla="*/ 369891 h 2007826"/>
              <a:gd name="connsiteX5444" fmla="*/ 8668797 w 12192000"/>
              <a:gd name="connsiteY5444" fmla="*/ 356127 h 2007826"/>
              <a:gd name="connsiteX5445" fmla="*/ 8673655 w 12192000"/>
              <a:gd name="connsiteY5445" fmla="*/ 355984 h 2007826"/>
              <a:gd name="connsiteX5446" fmla="*/ 8682418 w 12192000"/>
              <a:gd name="connsiteY5446" fmla="*/ 364366 h 2007826"/>
              <a:gd name="connsiteX5447" fmla="*/ 8663130 w 12192000"/>
              <a:gd name="connsiteY5447" fmla="*/ 350840 h 2007826"/>
              <a:gd name="connsiteX5448" fmla="*/ 8662749 w 12192000"/>
              <a:gd name="connsiteY5448" fmla="*/ 344648 h 2007826"/>
              <a:gd name="connsiteX5449" fmla="*/ 8640460 w 12192000"/>
              <a:gd name="connsiteY5449" fmla="*/ 371035 h 2007826"/>
              <a:gd name="connsiteX5450" fmla="*/ 8638746 w 12192000"/>
              <a:gd name="connsiteY5450" fmla="*/ 361366 h 2007826"/>
              <a:gd name="connsiteX5451" fmla="*/ 8644651 w 12192000"/>
              <a:gd name="connsiteY5451" fmla="*/ 360604 h 2007826"/>
              <a:gd name="connsiteX5452" fmla="*/ 8648413 w 12192000"/>
              <a:gd name="connsiteY5452" fmla="*/ 344457 h 2007826"/>
              <a:gd name="connsiteX5453" fmla="*/ 8626125 w 12192000"/>
              <a:gd name="connsiteY5453" fmla="*/ 367653 h 2007826"/>
              <a:gd name="connsiteX5454" fmla="*/ 8625315 w 12192000"/>
              <a:gd name="connsiteY5454" fmla="*/ 362795 h 2007826"/>
              <a:gd name="connsiteX5455" fmla="*/ 8625982 w 12192000"/>
              <a:gd name="connsiteY5455" fmla="*/ 347982 h 2007826"/>
              <a:gd name="connsiteX5456" fmla="*/ 8611838 w 12192000"/>
              <a:gd name="connsiteY5456" fmla="*/ 367701 h 2007826"/>
              <a:gd name="connsiteX5457" fmla="*/ 8610742 w 12192000"/>
              <a:gd name="connsiteY5457" fmla="*/ 362747 h 2007826"/>
              <a:gd name="connsiteX5458" fmla="*/ 8616505 w 12192000"/>
              <a:gd name="connsiteY5458" fmla="*/ 341933 h 2007826"/>
              <a:gd name="connsiteX5459" fmla="*/ 8604789 w 12192000"/>
              <a:gd name="connsiteY5459" fmla="*/ 352935 h 2007826"/>
              <a:gd name="connsiteX5460" fmla="*/ 8611314 w 12192000"/>
              <a:gd name="connsiteY5460" fmla="*/ 342028 h 2007826"/>
              <a:gd name="connsiteX5461" fmla="*/ 8580310 w 12192000"/>
              <a:gd name="connsiteY5461" fmla="*/ 337218 h 2007826"/>
              <a:gd name="connsiteX5462" fmla="*/ 8587263 w 12192000"/>
              <a:gd name="connsiteY5462" fmla="*/ 346410 h 2007826"/>
              <a:gd name="connsiteX5463" fmla="*/ 8583358 w 12192000"/>
              <a:gd name="connsiteY5463" fmla="*/ 346934 h 2007826"/>
              <a:gd name="connsiteX5464" fmla="*/ 8572404 w 12192000"/>
              <a:gd name="connsiteY5464" fmla="*/ 363033 h 2007826"/>
              <a:gd name="connsiteX5465" fmla="*/ 8581596 w 12192000"/>
              <a:gd name="connsiteY5465" fmla="*/ 339218 h 2007826"/>
              <a:gd name="connsiteX5466" fmla="*/ 8568594 w 12192000"/>
              <a:gd name="connsiteY5466" fmla="*/ 346696 h 2007826"/>
              <a:gd name="connsiteX5467" fmla="*/ 8566594 w 12192000"/>
              <a:gd name="connsiteY5467" fmla="*/ 334026 h 2007826"/>
              <a:gd name="connsiteX5468" fmla="*/ 8547687 w 12192000"/>
              <a:gd name="connsiteY5468" fmla="*/ 338027 h 2007826"/>
              <a:gd name="connsiteX5469" fmla="*/ 8547925 w 12192000"/>
              <a:gd name="connsiteY5469" fmla="*/ 326406 h 2007826"/>
              <a:gd name="connsiteX5470" fmla="*/ 8558831 w 12192000"/>
              <a:gd name="connsiteY5470" fmla="*/ 334312 h 2007826"/>
              <a:gd name="connsiteX5471" fmla="*/ 8561545 w 12192000"/>
              <a:gd name="connsiteY5471" fmla="*/ 322881 h 2007826"/>
              <a:gd name="connsiteX5472" fmla="*/ 6045914 w 12192000"/>
              <a:gd name="connsiteY5472" fmla="*/ 322834 h 2007826"/>
              <a:gd name="connsiteX5473" fmla="*/ 6043342 w 12192000"/>
              <a:gd name="connsiteY5473" fmla="*/ 327026 h 2007826"/>
              <a:gd name="connsiteX5474" fmla="*/ 6045914 w 12192000"/>
              <a:gd name="connsiteY5474" fmla="*/ 322834 h 2007826"/>
              <a:gd name="connsiteX5475" fmla="*/ 6078812 w 12192000"/>
              <a:gd name="connsiteY5475" fmla="*/ 322786 h 2007826"/>
              <a:gd name="connsiteX5476" fmla="*/ 6061672 w 12192000"/>
              <a:gd name="connsiteY5476" fmla="*/ 323215 h 2007826"/>
              <a:gd name="connsiteX5477" fmla="*/ 6050198 w 12192000"/>
              <a:gd name="connsiteY5477" fmla="*/ 333217 h 2007826"/>
              <a:gd name="connsiteX5478" fmla="*/ 6078812 w 12192000"/>
              <a:gd name="connsiteY5478" fmla="*/ 322786 h 2007826"/>
              <a:gd name="connsiteX5479" fmla="*/ 6514196 w 12192000"/>
              <a:gd name="connsiteY5479" fmla="*/ 322548 h 2007826"/>
              <a:gd name="connsiteX5480" fmla="*/ 6499813 w 12192000"/>
              <a:gd name="connsiteY5480" fmla="*/ 336551 h 2007826"/>
              <a:gd name="connsiteX5481" fmla="*/ 6515958 w 12192000"/>
              <a:gd name="connsiteY5481" fmla="*/ 339600 h 2007826"/>
              <a:gd name="connsiteX5482" fmla="*/ 6515243 w 12192000"/>
              <a:gd name="connsiteY5482" fmla="*/ 356127 h 2007826"/>
              <a:gd name="connsiteX5483" fmla="*/ 6518434 w 12192000"/>
              <a:gd name="connsiteY5483" fmla="*/ 355937 h 2007826"/>
              <a:gd name="connsiteX5484" fmla="*/ 6523102 w 12192000"/>
              <a:gd name="connsiteY5484" fmla="*/ 344506 h 2007826"/>
              <a:gd name="connsiteX5485" fmla="*/ 6521386 w 12192000"/>
              <a:gd name="connsiteY5485" fmla="*/ 336837 h 2007826"/>
              <a:gd name="connsiteX5486" fmla="*/ 6532769 w 12192000"/>
              <a:gd name="connsiteY5486" fmla="*/ 346506 h 2007826"/>
              <a:gd name="connsiteX5487" fmla="*/ 6537436 w 12192000"/>
              <a:gd name="connsiteY5487" fmla="*/ 331884 h 2007826"/>
              <a:gd name="connsiteX5488" fmla="*/ 6509052 w 12192000"/>
              <a:gd name="connsiteY5488" fmla="*/ 336694 h 2007826"/>
              <a:gd name="connsiteX5489" fmla="*/ 6514196 w 12192000"/>
              <a:gd name="connsiteY5489" fmla="*/ 322548 h 2007826"/>
              <a:gd name="connsiteX5490" fmla="*/ 7194987 w 12192000"/>
              <a:gd name="connsiteY5490" fmla="*/ 322232 h 2007826"/>
              <a:gd name="connsiteX5491" fmla="*/ 7188899 w 12192000"/>
              <a:gd name="connsiteY5491" fmla="*/ 323310 h 2007826"/>
              <a:gd name="connsiteX5492" fmla="*/ 7194987 w 12192000"/>
              <a:gd name="connsiteY5492" fmla="*/ 322232 h 2007826"/>
              <a:gd name="connsiteX5493" fmla="*/ 8308647 w 12192000"/>
              <a:gd name="connsiteY5493" fmla="*/ 322018 h 2007826"/>
              <a:gd name="connsiteX5494" fmla="*/ 8302418 w 12192000"/>
              <a:gd name="connsiteY5494" fmla="*/ 322929 h 2007826"/>
              <a:gd name="connsiteX5495" fmla="*/ 8308647 w 12192000"/>
              <a:gd name="connsiteY5495" fmla="*/ 322018 h 2007826"/>
              <a:gd name="connsiteX5496" fmla="*/ 5443957 w 12192000"/>
              <a:gd name="connsiteY5496" fmla="*/ 321405 h 2007826"/>
              <a:gd name="connsiteX5497" fmla="*/ 5443720 w 12192000"/>
              <a:gd name="connsiteY5497" fmla="*/ 329598 h 2007826"/>
              <a:gd name="connsiteX5498" fmla="*/ 5424627 w 12192000"/>
              <a:gd name="connsiteY5498" fmla="*/ 328693 h 2007826"/>
              <a:gd name="connsiteX5499" fmla="*/ 5424817 w 12192000"/>
              <a:gd name="connsiteY5499" fmla="*/ 322358 h 2007826"/>
              <a:gd name="connsiteX5500" fmla="*/ 5406963 w 12192000"/>
              <a:gd name="connsiteY5500" fmla="*/ 329264 h 2007826"/>
              <a:gd name="connsiteX5501" fmla="*/ 5381538 w 12192000"/>
              <a:gd name="connsiteY5501" fmla="*/ 322739 h 2007826"/>
              <a:gd name="connsiteX5502" fmla="*/ 5381681 w 12192000"/>
              <a:gd name="connsiteY5502" fmla="*/ 330645 h 2007826"/>
              <a:gd name="connsiteX5503" fmla="*/ 5375873 w 12192000"/>
              <a:gd name="connsiteY5503" fmla="*/ 330264 h 2007826"/>
              <a:gd name="connsiteX5504" fmla="*/ 5375824 w 12192000"/>
              <a:gd name="connsiteY5504" fmla="*/ 322596 h 2007826"/>
              <a:gd name="connsiteX5505" fmla="*/ 5365636 w 12192000"/>
              <a:gd name="connsiteY5505" fmla="*/ 327407 h 2007826"/>
              <a:gd name="connsiteX5506" fmla="*/ 5345495 w 12192000"/>
              <a:gd name="connsiteY5506" fmla="*/ 325216 h 2007826"/>
              <a:gd name="connsiteX5507" fmla="*/ 5342306 w 12192000"/>
              <a:gd name="connsiteY5507" fmla="*/ 327645 h 2007826"/>
              <a:gd name="connsiteX5508" fmla="*/ 5326783 w 12192000"/>
              <a:gd name="connsiteY5508" fmla="*/ 328693 h 2007826"/>
              <a:gd name="connsiteX5509" fmla="*/ 5324110 w 12192000"/>
              <a:gd name="connsiteY5509" fmla="*/ 322691 h 2007826"/>
              <a:gd name="connsiteX5510" fmla="*/ 5307724 w 12192000"/>
              <a:gd name="connsiteY5510" fmla="*/ 329836 h 2007826"/>
              <a:gd name="connsiteX5511" fmla="*/ 5271831 w 12192000"/>
              <a:gd name="connsiteY5511" fmla="*/ 333503 h 2007826"/>
              <a:gd name="connsiteX5512" fmla="*/ 5272024 w 12192000"/>
              <a:gd name="connsiteY5512" fmla="*/ 326121 h 2007826"/>
              <a:gd name="connsiteX5513" fmla="*/ 5265800 w 12192000"/>
              <a:gd name="connsiteY5513" fmla="*/ 332646 h 2007826"/>
              <a:gd name="connsiteX5514" fmla="*/ 5245565 w 12192000"/>
              <a:gd name="connsiteY5514" fmla="*/ 328788 h 2007826"/>
              <a:gd name="connsiteX5515" fmla="*/ 5228547 w 12192000"/>
              <a:gd name="connsiteY5515" fmla="*/ 331074 h 2007826"/>
              <a:gd name="connsiteX5516" fmla="*/ 5207882 w 12192000"/>
              <a:gd name="connsiteY5516" fmla="*/ 327835 h 2007826"/>
              <a:gd name="connsiteX5517" fmla="*/ 5199568 w 12192000"/>
              <a:gd name="connsiteY5517" fmla="*/ 335075 h 2007826"/>
              <a:gd name="connsiteX5518" fmla="*/ 5193353 w 12192000"/>
              <a:gd name="connsiteY5518" fmla="*/ 328740 h 2007826"/>
              <a:gd name="connsiteX5519" fmla="*/ 5183326 w 12192000"/>
              <a:gd name="connsiteY5519" fmla="*/ 337695 h 2007826"/>
              <a:gd name="connsiteX5520" fmla="*/ 5168705 w 12192000"/>
              <a:gd name="connsiteY5520" fmla="*/ 331312 h 2007826"/>
              <a:gd name="connsiteX5521" fmla="*/ 5151257 w 12192000"/>
              <a:gd name="connsiteY5521" fmla="*/ 335027 h 2007826"/>
              <a:gd name="connsiteX5522" fmla="*/ 5133955 w 12192000"/>
              <a:gd name="connsiteY5522" fmla="*/ 337313 h 2007826"/>
              <a:gd name="connsiteX5523" fmla="*/ 5134717 w 12192000"/>
              <a:gd name="connsiteY5523" fmla="*/ 349935 h 2007826"/>
              <a:gd name="connsiteX5524" fmla="*/ 5151114 w 12192000"/>
              <a:gd name="connsiteY5524" fmla="*/ 353365 h 2007826"/>
              <a:gd name="connsiteX5525" fmla="*/ 5147979 w 12192000"/>
              <a:gd name="connsiteY5525" fmla="*/ 346554 h 2007826"/>
              <a:gd name="connsiteX5526" fmla="*/ 5153160 w 12192000"/>
              <a:gd name="connsiteY5526" fmla="*/ 346506 h 2007826"/>
              <a:gd name="connsiteX5527" fmla="*/ 5153301 w 12192000"/>
              <a:gd name="connsiteY5527" fmla="*/ 352174 h 2007826"/>
              <a:gd name="connsiteX5528" fmla="*/ 5217743 w 12192000"/>
              <a:gd name="connsiteY5528" fmla="*/ 343886 h 2007826"/>
              <a:gd name="connsiteX5529" fmla="*/ 5243453 w 12192000"/>
              <a:gd name="connsiteY5529" fmla="*/ 342172 h 2007826"/>
              <a:gd name="connsiteX5530" fmla="*/ 5243696 w 12192000"/>
              <a:gd name="connsiteY5530" fmla="*/ 346697 h 2007826"/>
              <a:gd name="connsiteX5531" fmla="*/ 5264993 w 12192000"/>
              <a:gd name="connsiteY5531" fmla="*/ 348888 h 2007826"/>
              <a:gd name="connsiteX5532" fmla="*/ 5262342 w 12192000"/>
              <a:gd name="connsiteY5532" fmla="*/ 340457 h 2007826"/>
              <a:gd name="connsiteX5533" fmla="*/ 5268833 w 12192000"/>
              <a:gd name="connsiteY5533" fmla="*/ 344839 h 2007826"/>
              <a:gd name="connsiteX5534" fmla="*/ 5355160 w 12192000"/>
              <a:gd name="connsiteY5534" fmla="*/ 338552 h 2007826"/>
              <a:gd name="connsiteX5535" fmla="*/ 5374873 w 12192000"/>
              <a:gd name="connsiteY5535" fmla="*/ 340933 h 2007826"/>
              <a:gd name="connsiteX5536" fmla="*/ 5412343 w 12192000"/>
              <a:gd name="connsiteY5536" fmla="*/ 333170 h 2007826"/>
              <a:gd name="connsiteX5537" fmla="*/ 5426436 w 12192000"/>
              <a:gd name="connsiteY5537" fmla="*/ 332551 h 2007826"/>
              <a:gd name="connsiteX5538" fmla="*/ 5442005 w 12192000"/>
              <a:gd name="connsiteY5538" fmla="*/ 335789 h 2007826"/>
              <a:gd name="connsiteX5539" fmla="*/ 5453289 w 12192000"/>
              <a:gd name="connsiteY5539" fmla="*/ 329931 h 2007826"/>
              <a:gd name="connsiteX5540" fmla="*/ 5443957 w 12192000"/>
              <a:gd name="connsiteY5540" fmla="*/ 321405 h 2007826"/>
              <a:gd name="connsiteX5541" fmla="*/ 9382839 w 12192000"/>
              <a:gd name="connsiteY5541" fmla="*/ 320405 h 2007826"/>
              <a:gd name="connsiteX5542" fmla="*/ 9382839 w 12192000"/>
              <a:gd name="connsiteY5542" fmla="*/ 320405 h 2007826"/>
              <a:gd name="connsiteX5543" fmla="*/ 9372743 w 12192000"/>
              <a:gd name="connsiteY5543" fmla="*/ 319881 h 2007826"/>
              <a:gd name="connsiteX5544" fmla="*/ 9372743 w 12192000"/>
              <a:gd name="connsiteY5544" fmla="*/ 319881 h 2007826"/>
              <a:gd name="connsiteX5545" fmla="*/ 6230589 w 12192000"/>
              <a:gd name="connsiteY5545" fmla="*/ 319833 h 2007826"/>
              <a:gd name="connsiteX5546" fmla="*/ 6218158 w 12192000"/>
              <a:gd name="connsiteY5546" fmla="*/ 333027 h 2007826"/>
              <a:gd name="connsiteX5547" fmla="*/ 6233494 w 12192000"/>
              <a:gd name="connsiteY5547" fmla="*/ 326216 h 2007826"/>
              <a:gd name="connsiteX5548" fmla="*/ 6237065 w 12192000"/>
              <a:gd name="connsiteY5548" fmla="*/ 333694 h 2007826"/>
              <a:gd name="connsiteX5549" fmla="*/ 6244733 w 12192000"/>
              <a:gd name="connsiteY5549" fmla="*/ 322882 h 2007826"/>
              <a:gd name="connsiteX5550" fmla="*/ 6234970 w 12192000"/>
              <a:gd name="connsiteY5550" fmla="*/ 324263 h 2007826"/>
              <a:gd name="connsiteX5551" fmla="*/ 6205633 w 12192000"/>
              <a:gd name="connsiteY5551" fmla="*/ 319833 h 2007826"/>
              <a:gd name="connsiteX5552" fmla="*/ 6196680 w 12192000"/>
              <a:gd name="connsiteY5552" fmla="*/ 332027 h 2007826"/>
              <a:gd name="connsiteX5553" fmla="*/ 6205633 w 12192000"/>
              <a:gd name="connsiteY5553" fmla="*/ 319833 h 2007826"/>
              <a:gd name="connsiteX5554" fmla="*/ 8360759 w 12192000"/>
              <a:gd name="connsiteY5554" fmla="*/ 319643 h 2007826"/>
              <a:gd name="connsiteX5555" fmla="*/ 8357711 w 12192000"/>
              <a:gd name="connsiteY5555" fmla="*/ 333313 h 2007826"/>
              <a:gd name="connsiteX5556" fmla="*/ 8360759 w 12192000"/>
              <a:gd name="connsiteY5556" fmla="*/ 319643 h 2007826"/>
              <a:gd name="connsiteX5557" fmla="*/ 5782954 w 12192000"/>
              <a:gd name="connsiteY5557" fmla="*/ 319643 h 2007826"/>
              <a:gd name="connsiteX5558" fmla="*/ 5780430 w 12192000"/>
              <a:gd name="connsiteY5558" fmla="*/ 331503 h 2007826"/>
              <a:gd name="connsiteX5559" fmla="*/ 5782954 w 12192000"/>
              <a:gd name="connsiteY5559" fmla="*/ 319643 h 2007826"/>
              <a:gd name="connsiteX5560" fmla="*/ 5882224 w 12192000"/>
              <a:gd name="connsiteY5560" fmla="*/ 319548 h 2007826"/>
              <a:gd name="connsiteX5561" fmla="*/ 5882224 w 12192000"/>
              <a:gd name="connsiteY5561" fmla="*/ 319548 h 2007826"/>
              <a:gd name="connsiteX5562" fmla="*/ 5896411 w 12192000"/>
              <a:gd name="connsiteY5562" fmla="*/ 319262 h 2007826"/>
              <a:gd name="connsiteX5563" fmla="*/ 5896411 w 12192000"/>
              <a:gd name="connsiteY5563" fmla="*/ 319262 h 2007826"/>
              <a:gd name="connsiteX5564" fmla="*/ 8374380 w 12192000"/>
              <a:gd name="connsiteY5564" fmla="*/ 319214 h 2007826"/>
              <a:gd name="connsiteX5565" fmla="*/ 8368998 w 12192000"/>
              <a:gd name="connsiteY5565" fmla="*/ 332217 h 2007826"/>
              <a:gd name="connsiteX5566" fmla="*/ 8374380 w 12192000"/>
              <a:gd name="connsiteY5566" fmla="*/ 319214 h 2007826"/>
              <a:gd name="connsiteX5567" fmla="*/ 2214559 w 12192000"/>
              <a:gd name="connsiteY5567" fmla="*/ 319071 h 2007826"/>
              <a:gd name="connsiteX5568" fmla="*/ 2197657 w 12192000"/>
              <a:gd name="connsiteY5568" fmla="*/ 324548 h 2007826"/>
              <a:gd name="connsiteX5569" fmla="*/ 2214559 w 12192000"/>
              <a:gd name="connsiteY5569" fmla="*/ 319071 h 2007826"/>
              <a:gd name="connsiteX5570" fmla="*/ 5667018 w 12192000"/>
              <a:gd name="connsiteY5570" fmla="*/ 318928 h 2007826"/>
              <a:gd name="connsiteX5571" fmla="*/ 5667018 w 12192000"/>
              <a:gd name="connsiteY5571" fmla="*/ 318928 h 2007826"/>
              <a:gd name="connsiteX5572" fmla="*/ 5521851 w 12192000"/>
              <a:gd name="connsiteY5572" fmla="*/ 318643 h 2007826"/>
              <a:gd name="connsiteX5573" fmla="*/ 5515900 w 12192000"/>
              <a:gd name="connsiteY5573" fmla="*/ 335694 h 2007826"/>
              <a:gd name="connsiteX5574" fmla="*/ 5521851 w 12192000"/>
              <a:gd name="connsiteY5574" fmla="*/ 318643 h 2007826"/>
              <a:gd name="connsiteX5575" fmla="*/ 8539162 w 12192000"/>
              <a:gd name="connsiteY5575" fmla="*/ 318023 h 2007826"/>
              <a:gd name="connsiteX5576" fmla="*/ 8539448 w 12192000"/>
              <a:gd name="connsiteY5576" fmla="*/ 322024 h 2007826"/>
              <a:gd name="connsiteX5577" fmla="*/ 8532018 w 12192000"/>
              <a:gd name="connsiteY5577" fmla="*/ 321595 h 2007826"/>
              <a:gd name="connsiteX5578" fmla="*/ 8523589 w 12192000"/>
              <a:gd name="connsiteY5578" fmla="*/ 327073 h 2007826"/>
              <a:gd name="connsiteX5579" fmla="*/ 8544687 w 12192000"/>
              <a:gd name="connsiteY5579" fmla="*/ 327930 h 2007826"/>
              <a:gd name="connsiteX5580" fmla="*/ 8544020 w 12192000"/>
              <a:gd name="connsiteY5580" fmla="*/ 332264 h 2007826"/>
              <a:gd name="connsiteX5581" fmla="*/ 8510539 w 12192000"/>
              <a:gd name="connsiteY5581" fmla="*/ 331550 h 2007826"/>
              <a:gd name="connsiteX5582" fmla="*/ 8509968 w 12192000"/>
              <a:gd name="connsiteY5582" fmla="*/ 321405 h 2007826"/>
              <a:gd name="connsiteX5583" fmla="*/ 8521779 w 12192000"/>
              <a:gd name="connsiteY5583" fmla="*/ 331121 h 2007826"/>
              <a:gd name="connsiteX5584" fmla="*/ 8525446 w 12192000"/>
              <a:gd name="connsiteY5584" fmla="*/ 318737 h 2007826"/>
              <a:gd name="connsiteX5585" fmla="*/ 8539162 w 12192000"/>
              <a:gd name="connsiteY5585" fmla="*/ 318023 h 2007826"/>
              <a:gd name="connsiteX5586" fmla="*/ 8459962 w 12192000"/>
              <a:gd name="connsiteY5586" fmla="*/ 317975 h 2007826"/>
              <a:gd name="connsiteX5587" fmla="*/ 8469439 w 12192000"/>
              <a:gd name="connsiteY5587" fmla="*/ 318404 h 2007826"/>
              <a:gd name="connsiteX5588" fmla="*/ 8451628 w 12192000"/>
              <a:gd name="connsiteY5588" fmla="*/ 341837 h 2007826"/>
              <a:gd name="connsiteX5589" fmla="*/ 8443198 w 12192000"/>
              <a:gd name="connsiteY5589" fmla="*/ 341790 h 2007826"/>
              <a:gd name="connsiteX5590" fmla="*/ 8459962 w 12192000"/>
              <a:gd name="connsiteY5590" fmla="*/ 317975 h 2007826"/>
              <a:gd name="connsiteX5591" fmla="*/ 3390989 w 12192000"/>
              <a:gd name="connsiteY5591" fmla="*/ 317833 h 2007826"/>
              <a:gd name="connsiteX5592" fmla="*/ 3392036 w 12192000"/>
              <a:gd name="connsiteY5592" fmla="*/ 322929 h 2007826"/>
              <a:gd name="connsiteX5593" fmla="*/ 3412047 w 12192000"/>
              <a:gd name="connsiteY5593" fmla="*/ 328121 h 2007826"/>
              <a:gd name="connsiteX5594" fmla="*/ 3402375 w 12192000"/>
              <a:gd name="connsiteY5594" fmla="*/ 323739 h 2007826"/>
              <a:gd name="connsiteX5595" fmla="*/ 3383366 w 12192000"/>
              <a:gd name="connsiteY5595" fmla="*/ 332836 h 2007826"/>
              <a:gd name="connsiteX5596" fmla="*/ 3376982 w 12192000"/>
              <a:gd name="connsiteY5596" fmla="*/ 325073 h 2007826"/>
              <a:gd name="connsiteX5597" fmla="*/ 3373362 w 12192000"/>
              <a:gd name="connsiteY5597" fmla="*/ 331931 h 2007826"/>
              <a:gd name="connsiteX5598" fmla="*/ 3377744 w 12192000"/>
              <a:gd name="connsiteY5598" fmla="*/ 319405 h 2007826"/>
              <a:gd name="connsiteX5599" fmla="*/ 3378698 w 12192000"/>
              <a:gd name="connsiteY5599" fmla="*/ 325882 h 2007826"/>
              <a:gd name="connsiteX5600" fmla="*/ 3390989 w 12192000"/>
              <a:gd name="connsiteY5600" fmla="*/ 317833 h 2007826"/>
              <a:gd name="connsiteX5601" fmla="*/ 5472287 w 12192000"/>
              <a:gd name="connsiteY5601" fmla="*/ 317785 h 2007826"/>
              <a:gd name="connsiteX5602" fmla="*/ 5473859 w 12192000"/>
              <a:gd name="connsiteY5602" fmla="*/ 323977 h 2007826"/>
              <a:gd name="connsiteX5603" fmla="*/ 5469717 w 12192000"/>
              <a:gd name="connsiteY5603" fmla="*/ 324787 h 2007826"/>
              <a:gd name="connsiteX5604" fmla="*/ 5456574 w 12192000"/>
              <a:gd name="connsiteY5604" fmla="*/ 322310 h 2007826"/>
              <a:gd name="connsiteX5605" fmla="*/ 5463241 w 12192000"/>
              <a:gd name="connsiteY5605" fmla="*/ 337361 h 2007826"/>
              <a:gd name="connsiteX5606" fmla="*/ 5472429 w 12192000"/>
              <a:gd name="connsiteY5606" fmla="*/ 331074 h 2007826"/>
              <a:gd name="connsiteX5607" fmla="*/ 5481428 w 12192000"/>
              <a:gd name="connsiteY5607" fmla="*/ 336980 h 2007826"/>
              <a:gd name="connsiteX5608" fmla="*/ 5487903 w 12192000"/>
              <a:gd name="connsiteY5608" fmla="*/ 322167 h 2007826"/>
              <a:gd name="connsiteX5609" fmla="*/ 5473429 w 12192000"/>
              <a:gd name="connsiteY5609" fmla="*/ 326787 h 2007826"/>
              <a:gd name="connsiteX5610" fmla="*/ 5477571 w 12192000"/>
              <a:gd name="connsiteY5610" fmla="*/ 318024 h 2007826"/>
              <a:gd name="connsiteX5611" fmla="*/ 9531953 w 12192000"/>
              <a:gd name="connsiteY5611" fmla="*/ 317633 h 2007826"/>
              <a:gd name="connsiteX5612" fmla="*/ 9525952 w 12192000"/>
              <a:gd name="connsiteY5612" fmla="*/ 318309 h 2007826"/>
              <a:gd name="connsiteX5613" fmla="*/ 9531953 w 12192000"/>
              <a:gd name="connsiteY5613" fmla="*/ 317633 h 2007826"/>
              <a:gd name="connsiteX5614" fmla="*/ 5985065 w 12192000"/>
              <a:gd name="connsiteY5614" fmla="*/ 317547 h 2007826"/>
              <a:gd name="connsiteX5615" fmla="*/ 5961784 w 12192000"/>
              <a:gd name="connsiteY5615" fmla="*/ 329264 h 2007826"/>
              <a:gd name="connsiteX5616" fmla="*/ 5986638 w 12192000"/>
              <a:gd name="connsiteY5616" fmla="*/ 328311 h 2007826"/>
              <a:gd name="connsiteX5617" fmla="*/ 5998684 w 12192000"/>
              <a:gd name="connsiteY5617" fmla="*/ 335694 h 2007826"/>
              <a:gd name="connsiteX5618" fmla="*/ 6003064 w 12192000"/>
              <a:gd name="connsiteY5618" fmla="*/ 331026 h 2007826"/>
              <a:gd name="connsiteX5619" fmla="*/ 6000206 w 12192000"/>
              <a:gd name="connsiteY5619" fmla="*/ 324215 h 2007826"/>
              <a:gd name="connsiteX5620" fmla="*/ 5985065 w 12192000"/>
              <a:gd name="connsiteY5620" fmla="*/ 317547 h 2007826"/>
              <a:gd name="connsiteX5621" fmla="*/ 7121572 w 12192000"/>
              <a:gd name="connsiteY5621" fmla="*/ 317210 h 2007826"/>
              <a:gd name="connsiteX5622" fmla="*/ 7115651 w 12192000"/>
              <a:gd name="connsiteY5622" fmla="*/ 318643 h 2007826"/>
              <a:gd name="connsiteX5623" fmla="*/ 7121572 w 12192000"/>
              <a:gd name="connsiteY5623" fmla="*/ 317210 h 2007826"/>
              <a:gd name="connsiteX5624" fmla="*/ 8472392 w 12192000"/>
              <a:gd name="connsiteY5624" fmla="*/ 316928 h 2007826"/>
              <a:gd name="connsiteX5625" fmla="*/ 8485251 w 12192000"/>
              <a:gd name="connsiteY5625" fmla="*/ 321786 h 2007826"/>
              <a:gd name="connsiteX5626" fmla="*/ 8506253 w 12192000"/>
              <a:gd name="connsiteY5626" fmla="*/ 322786 h 2007826"/>
              <a:gd name="connsiteX5627" fmla="*/ 8498253 w 12192000"/>
              <a:gd name="connsiteY5627" fmla="*/ 339266 h 2007826"/>
              <a:gd name="connsiteX5628" fmla="*/ 8490299 w 12192000"/>
              <a:gd name="connsiteY5628" fmla="*/ 335456 h 2007826"/>
              <a:gd name="connsiteX5629" fmla="*/ 8499014 w 12192000"/>
              <a:gd name="connsiteY5629" fmla="*/ 325454 h 2007826"/>
              <a:gd name="connsiteX5630" fmla="*/ 8477678 w 12192000"/>
              <a:gd name="connsiteY5630" fmla="*/ 338218 h 2007826"/>
              <a:gd name="connsiteX5631" fmla="*/ 8477393 w 12192000"/>
              <a:gd name="connsiteY5631" fmla="*/ 334075 h 2007826"/>
              <a:gd name="connsiteX5632" fmla="*/ 8484965 w 12192000"/>
              <a:gd name="connsiteY5632" fmla="*/ 324787 h 2007826"/>
              <a:gd name="connsiteX5633" fmla="*/ 8472392 w 12192000"/>
              <a:gd name="connsiteY5633" fmla="*/ 327740 h 2007826"/>
              <a:gd name="connsiteX5634" fmla="*/ 8472392 w 12192000"/>
              <a:gd name="connsiteY5634" fmla="*/ 316928 h 2007826"/>
              <a:gd name="connsiteX5635" fmla="*/ 5537516 w 12192000"/>
              <a:gd name="connsiteY5635" fmla="*/ 316404 h 2007826"/>
              <a:gd name="connsiteX5636" fmla="*/ 5528087 w 12192000"/>
              <a:gd name="connsiteY5636" fmla="*/ 333741 h 2007826"/>
              <a:gd name="connsiteX5637" fmla="*/ 5535564 w 12192000"/>
              <a:gd name="connsiteY5637" fmla="*/ 328169 h 2007826"/>
              <a:gd name="connsiteX5638" fmla="*/ 5563843 w 12192000"/>
              <a:gd name="connsiteY5638" fmla="*/ 316690 h 2007826"/>
              <a:gd name="connsiteX5639" fmla="*/ 5548989 w 12192000"/>
              <a:gd name="connsiteY5639" fmla="*/ 327930 h 2007826"/>
              <a:gd name="connsiteX5640" fmla="*/ 5547893 w 12192000"/>
              <a:gd name="connsiteY5640" fmla="*/ 317214 h 2007826"/>
              <a:gd name="connsiteX5641" fmla="*/ 5539753 w 12192000"/>
              <a:gd name="connsiteY5641" fmla="*/ 323691 h 2007826"/>
              <a:gd name="connsiteX5642" fmla="*/ 5501234 w 12192000"/>
              <a:gd name="connsiteY5642" fmla="*/ 316166 h 2007826"/>
              <a:gd name="connsiteX5643" fmla="*/ 5489571 w 12192000"/>
              <a:gd name="connsiteY5643" fmla="*/ 332503 h 2007826"/>
              <a:gd name="connsiteX5644" fmla="*/ 5499140 w 12192000"/>
              <a:gd name="connsiteY5644" fmla="*/ 330598 h 2007826"/>
              <a:gd name="connsiteX5645" fmla="*/ 5511947 w 12192000"/>
              <a:gd name="connsiteY5645" fmla="*/ 322167 h 2007826"/>
              <a:gd name="connsiteX5646" fmla="*/ 5495902 w 12192000"/>
              <a:gd name="connsiteY5646" fmla="*/ 330026 h 2007826"/>
              <a:gd name="connsiteX5647" fmla="*/ 5501234 w 12192000"/>
              <a:gd name="connsiteY5647" fmla="*/ 316166 h 2007826"/>
              <a:gd name="connsiteX5648" fmla="*/ 5826660 w 12192000"/>
              <a:gd name="connsiteY5648" fmla="*/ 315070 h 2007826"/>
              <a:gd name="connsiteX5649" fmla="*/ 5824946 w 12192000"/>
              <a:gd name="connsiteY5649" fmla="*/ 317690 h 2007826"/>
              <a:gd name="connsiteX5650" fmla="*/ 5822042 w 12192000"/>
              <a:gd name="connsiteY5650" fmla="*/ 320167 h 2007826"/>
              <a:gd name="connsiteX5651" fmla="*/ 5815901 w 12192000"/>
              <a:gd name="connsiteY5651" fmla="*/ 327168 h 2007826"/>
              <a:gd name="connsiteX5652" fmla="*/ 5819852 w 12192000"/>
              <a:gd name="connsiteY5652" fmla="*/ 327502 h 2007826"/>
              <a:gd name="connsiteX5653" fmla="*/ 5845564 w 12192000"/>
              <a:gd name="connsiteY5653" fmla="*/ 331455 h 2007826"/>
              <a:gd name="connsiteX5654" fmla="*/ 5862654 w 12192000"/>
              <a:gd name="connsiteY5654" fmla="*/ 326502 h 2007826"/>
              <a:gd name="connsiteX5655" fmla="*/ 5862892 w 12192000"/>
              <a:gd name="connsiteY5655" fmla="*/ 323263 h 2007826"/>
              <a:gd name="connsiteX5656" fmla="*/ 5844468 w 12192000"/>
              <a:gd name="connsiteY5656" fmla="*/ 318452 h 2007826"/>
              <a:gd name="connsiteX5657" fmla="*/ 5845371 w 12192000"/>
              <a:gd name="connsiteY5657" fmla="*/ 324930 h 2007826"/>
              <a:gd name="connsiteX5658" fmla="*/ 5826660 w 12192000"/>
              <a:gd name="connsiteY5658" fmla="*/ 315070 h 2007826"/>
              <a:gd name="connsiteX5659" fmla="*/ 5876464 w 12192000"/>
              <a:gd name="connsiteY5659" fmla="*/ 314928 h 2007826"/>
              <a:gd name="connsiteX5660" fmla="*/ 5868035 w 12192000"/>
              <a:gd name="connsiteY5660" fmla="*/ 327026 h 2007826"/>
              <a:gd name="connsiteX5661" fmla="*/ 5876464 w 12192000"/>
              <a:gd name="connsiteY5661" fmla="*/ 314928 h 2007826"/>
              <a:gd name="connsiteX5662" fmla="*/ 3441572 w 12192000"/>
              <a:gd name="connsiteY5662" fmla="*/ 314403 h 2007826"/>
              <a:gd name="connsiteX5663" fmla="*/ 3420909 w 12192000"/>
              <a:gd name="connsiteY5663" fmla="*/ 322357 h 2007826"/>
              <a:gd name="connsiteX5664" fmla="*/ 3441572 w 12192000"/>
              <a:gd name="connsiteY5664" fmla="*/ 314403 h 2007826"/>
              <a:gd name="connsiteX5665" fmla="*/ 4664486 w 12192000"/>
              <a:gd name="connsiteY5665" fmla="*/ 313927 h 2007826"/>
              <a:gd name="connsiteX5666" fmla="*/ 4658638 w 12192000"/>
              <a:gd name="connsiteY5666" fmla="*/ 327359 h 2007826"/>
              <a:gd name="connsiteX5667" fmla="*/ 4664486 w 12192000"/>
              <a:gd name="connsiteY5667" fmla="*/ 313927 h 2007826"/>
              <a:gd name="connsiteX5668" fmla="*/ 8336232 w 12192000"/>
              <a:gd name="connsiteY5668" fmla="*/ 313832 h 2007826"/>
              <a:gd name="connsiteX5669" fmla="*/ 8330326 w 12192000"/>
              <a:gd name="connsiteY5669" fmla="*/ 330502 h 2007826"/>
              <a:gd name="connsiteX5670" fmla="*/ 8336232 w 12192000"/>
              <a:gd name="connsiteY5670" fmla="*/ 313832 h 2007826"/>
              <a:gd name="connsiteX5671" fmla="*/ 5750863 w 12192000"/>
              <a:gd name="connsiteY5671" fmla="*/ 313689 h 2007826"/>
              <a:gd name="connsiteX5672" fmla="*/ 5741721 w 12192000"/>
              <a:gd name="connsiteY5672" fmla="*/ 323120 h 2007826"/>
              <a:gd name="connsiteX5673" fmla="*/ 5734483 w 12192000"/>
              <a:gd name="connsiteY5673" fmla="*/ 316928 h 2007826"/>
              <a:gd name="connsiteX5674" fmla="*/ 5727390 w 12192000"/>
              <a:gd name="connsiteY5674" fmla="*/ 320453 h 2007826"/>
              <a:gd name="connsiteX5675" fmla="*/ 5695634 w 12192000"/>
              <a:gd name="connsiteY5675" fmla="*/ 318547 h 2007826"/>
              <a:gd name="connsiteX5676" fmla="*/ 5686729 w 12192000"/>
              <a:gd name="connsiteY5676" fmla="*/ 323263 h 2007826"/>
              <a:gd name="connsiteX5677" fmla="*/ 5691919 w 12192000"/>
              <a:gd name="connsiteY5677" fmla="*/ 330836 h 2007826"/>
              <a:gd name="connsiteX5678" fmla="*/ 5703679 w 12192000"/>
              <a:gd name="connsiteY5678" fmla="*/ 330455 h 2007826"/>
              <a:gd name="connsiteX5679" fmla="*/ 5717107 w 12192000"/>
              <a:gd name="connsiteY5679" fmla="*/ 330884 h 2007826"/>
              <a:gd name="connsiteX5680" fmla="*/ 5736485 w 12192000"/>
              <a:gd name="connsiteY5680" fmla="*/ 327930 h 2007826"/>
              <a:gd name="connsiteX5681" fmla="*/ 5741816 w 12192000"/>
              <a:gd name="connsiteY5681" fmla="*/ 330407 h 2007826"/>
              <a:gd name="connsiteX5682" fmla="*/ 5755575 w 12192000"/>
              <a:gd name="connsiteY5682" fmla="*/ 322358 h 2007826"/>
              <a:gd name="connsiteX5683" fmla="*/ 5767050 w 12192000"/>
              <a:gd name="connsiteY5683" fmla="*/ 329074 h 2007826"/>
              <a:gd name="connsiteX5684" fmla="*/ 5772908 w 12192000"/>
              <a:gd name="connsiteY5684" fmla="*/ 316404 h 2007826"/>
              <a:gd name="connsiteX5685" fmla="*/ 5765957 w 12192000"/>
              <a:gd name="connsiteY5685" fmla="*/ 326359 h 2007826"/>
              <a:gd name="connsiteX5686" fmla="*/ 5762432 w 12192000"/>
              <a:gd name="connsiteY5686" fmla="*/ 326359 h 2007826"/>
              <a:gd name="connsiteX5687" fmla="*/ 5762908 w 12192000"/>
              <a:gd name="connsiteY5687" fmla="*/ 317357 h 2007826"/>
              <a:gd name="connsiteX5688" fmla="*/ 5748054 w 12192000"/>
              <a:gd name="connsiteY5688" fmla="*/ 324311 h 2007826"/>
              <a:gd name="connsiteX5689" fmla="*/ 6043961 w 12192000"/>
              <a:gd name="connsiteY5689" fmla="*/ 312880 h 2007826"/>
              <a:gd name="connsiteX5690" fmla="*/ 5999160 w 12192000"/>
              <a:gd name="connsiteY5690" fmla="*/ 313070 h 2007826"/>
              <a:gd name="connsiteX5691" fmla="*/ 6029106 w 12192000"/>
              <a:gd name="connsiteY5691" fmla="*/ 327168 h 2007826"/>
              <a:gd name="connsiteX5692" fmla="*/ 6030962 w 12192000"/>
              <a:gd name="connsiteY5692" fmla="*/ 334218 h 2007826"/>
              <a:gd name="connsiteX5693" fmla="*/ 6043438 w 12192000"/>
              <a:gd name="connsiteY5693" fmla="*/ 316547 h 2007826"/>
              <a:gd name="connsiteX5694" fmla="*/ 2897527 w 12192000"/>
              <a:gd name="connsiteY5694" fmla="*/ 312879 h 2007826"/>
              <a:gd name="connsiteX5695" fmla="*/ 2891431 w 12192000"/>
              <a:gd name="connsiteY5695" fmla="*/ 313736 h 2007826"/>
              <a:gd name="connsiteX5696" fmla="*/ 2897527 w 12192000"/>
              <a:gd name="connsiteY5696" fmla="*/ 312879 h 2007826"/>
              <a:gd name="connsiteX5697" fmla="*/ 7042770 w 12192000"/>
              <a:gd name="connsiteY5697" fmla="*/ 312876 h 2007826"/>
              <a:gd name="connsiteX5698" fmla="*/ 7036642 w 12192000"/>
              <a:gd name="connsiteY5698" fmla="*/ 313546 h 2007826"/>
              <a:gd name="connsiteX5699" fmla="*/ 7042770 w 12192000"/>
              <a:gd name="connsiteY5699" fmla="*/ 312876 h 2007826"/>
              <a:gd name="connsiteX5700" fmla="*/ 7485079 w 12192000"/>
              <a:gd name="connsiteY5700" fmla="*/ 312855 h 2007826"/>
              <a:gd name="connsiteX5701" fmla="*/ 7479078 w 12192000"/>
              <a:gd name="connsiteY5701" fmla="*/ 313832 h 2007826"/>
              <a:gd name="connsiteX5702" fmla="*/ 7485079 w 12192000"/>
              <a:gd name="connsiteY5702" fmla="*/ 312855 h 2007826"/>
              <a:gd name="connsiteX5703" fmla="*/ 5798809 w 12192000"/>
              <a:gd name="connsiteY5703" fmla="*/ 312832 h 2007826"/>
              <a:gd name="connsiteX5704" fmla="*/ 5790713 w 12192000"/>
              <a:gd name="connsiteY5704" fmla="*/ 321072 h 2007826"/>
              <a:gd name="connsiteX5705" fmla="*/ 5803475 w 12192000"/>
              <a:gd name="connsiteY5705" fmla="*/ 333122 h 2007826"/>
              <a:gd name="connsiteX5706" fmla="*/ 5810758 w 12192000"/>
              <a:gd name="connsiteY5706" fmla="*/ 322596 h 2007826"/>
              <a:gd name="connsiteX5707" fmla="*/ 5798809 w 12192000"/>
              <a:gd name="connsiteY5707" fmla="*/ 312832 h 2007826"/>
              <a:gd name="connsiteX5708" fmla="*/ 8326850 w 12192000"/>
              <a:gd name="connsiteY5708" fmla="*/ 312402 h 2007826"/>
              <a:gd name="connsiteX5709" fmla="*/ 8317182 w 12192000"/>
              <a:gd name="connsiteY5709" fmla="*/ 327358 h 2007826"/>
              <a:gd name="connsiteX5710" fmla="*/ 8326850 w 12192000"/>
              <a:gd name="connsiteY5710" fmla="*/ 312402 h 2007826"/>
              <a:gd name="connsiteX5711" fmla="*/ 6118955 w 12192000"/>
              <a:gd name="connsiteY5711" fmla="*/ 311546 h 2007826"/>
              <a:gd name="connsiteX5712" fmla="*/ 6114566 w 12192000"/>
              <a:gd name="connsiteY5712" fmla="*/ 318111 h 2007826"/>
              <a:gd name="connsiteX5713" fmla="*/ 6113383 w 12192000"/>
              <a:gd name="connsiteY5713" fmla="*/ 318119 h 2007826"/>
              <a:gd name="connsiteX5714" fmla="*/ 6113971 w 12192000"/>
              <a:gd name="connsiteY5714" fmla="*/ 319000 h 2007826"/>
              <a:gd name="connsiteX5715" fmla="*/ 6108669 w 12192000"/>
              <a:gd name="connsiteY5715" fmla="*/ 326930 h 2007826"/>
              <a:gd name="connsiteX5716" fmla="*/ 6105239 w 12192000"/>
              <a:gd name="connsiteY5716" fmla="*/ 327835 h 2007826"/>
              <a:gd name="connsiteX5717" fmla="*/ 6105097 w 12192000"/>
              <a:gd name="connsiteY5717" fmla="*/ 331788 h 2007826"/>
              <a:gd name="connsiteX5718" fmla="*/ 6146530 w 12192000"/>
              <a:gd name="connsiteY5718" fmla="*/ 332646 h 2007826"/>
              <a:gd name="connsiteX5719" fmla="*/ 6159103 w 12192000"/>
              <a:gd name="connsiteY5719" fmla="*/ 316595 h 2007826"/>
              <a:gd name="connsiteX5720" fmla="*/ 6151055 w 12192000"/>
              <a:gd name="connsiteY5720" fmla="*/ 324025 h 2007826"/>
              <a:gd name="connsiteX5721" fmla="*/ 6140244 w 12192000"/>
              <a:gd name="connsiteY5721" fmla="*/ 321453 h 2007826"/>
              <a:gd name="connsiteX5722" fmla="*/ 6127147 w 12192000"/>
              <a:gd name="connsiteY5722" fmla="*/ 323691 h 2007826"/>
              <a:gd name="connsiteX5723" fmla="*/ 6118319 w 12192000"/>
              <a:gd name="connsiteY5723" fmla="*/ 325514 h 2007826"/>
              <a:gd name="connsiteX5724" fmla="*/ 6113971 w 12192000"/>
              <a:gd name="connsiteY5724" fmla="*/ 319000 h 2007826"/>
              <a:gd name="connsiteX5725" fmla="*/ 6114566 w 12192000"/>
              <a:gd name="connsiteY5725" fmla="*/ 318111 h 2007826"/>
              <a:gd name="connsiteX5726" fmla="*/ 6120003 w 12192000"/>
              <a:gd name="connsiteY5726" fmla="*/ 318071 h 2007826"/>
              <a:gd name="connsiteX5727" fmla="*/ 5928834 w 12192000"/>
              <a:gd name="connsiteY5727" fmla="*/ 311117 h 2007826"/>
              <a:gd name="connsiteX5728" fmla="*/ 5918171 w 12192000"/>
              <a:gd name="connsiteY5728" fmla="*/ 327978 h 2007826"/>
              <a:gd name="connsiteX5729" fmla="*/ 5927837 w 12192000"/>
              <a:gd name="connsiteY5729" fmla="*/ 325358 h 2007826"/>
              <a:gd name="connsiteX5730" fmla="*/ 5952879 w 12192000"/>
              <a:gd name="connsiteY5730" fmla="*/ 324739 h 2007826"/>
              <a:gd name="connsiteX5731" fmla="*/ 5954118 w 12192000"/>
              <a:gd name="connsiteY5731" fmla="*/ 333837 h 2007826"/>
              <a:gd name="connsiteX5732" fmla="*/ 5963829 w 12192000"/>
              <a:gd name="connsiteY5732" fmla="*/ 317642 h 2007826"/>
              <a:gd name="connsiteX5733" fmla="*/ 5967639 w 12192000"/>
              <a:gd name="connsiteY5733" fmla="*/ 318500 h 2007826"/>
              <a:gd name="connsiteX5734" fmla="*/ 5967211 w 12192000"/>
              <a:gd name="connsiteY5734" fmla="*/ 311736 h 2007826"/>
              <a:gd name="connsiteX5735" fmla="*/ 5955545 w 12192000"/>
              <a:gd name="connsiteY5735" fmla="*/ 322024 h 2007826"/>
              <a:gd name="connsiteX5736" fmla="*/ 5927266 w 12192000"/>
              <a:gd name="connsiteY5736" fmla="*/ 319595 h 2007826"/>
              <a:gd name="connsiteX5737" fmla="*/ 8271366 w 12192000"/>
              <a:gd name="connsiteY5737" fmla="*/ 310974 h 2007826"/>
              <a:gd name="connsiteX5738" fmla="*/ 8271176 w 12192000"/>
              <a:gd name="connsiteY5738" fmla="*/ 321119 h 2007826"/>
              <a:gd name="connsiteX5739" fmla="*/ 8253507 w 12192000"/>
              <a:gd name="connsiteY5739" fmla="*/ 315642 h 2007826"/>
              <a:gd name="connsiteX5740" fmla="*/ 8271366 w 12192000"/>
              <a:gd name="connsiteY5740" fmla="*/ 310974 h 2007826"/>
              <a:gd name="connsiteX5741" fmla="*/ 5637737 w 12192000"/>
              <a:gd name="connsiteY5741" fmla="*/ 310117 h 2007826"/>
              <a:gd name="connsiteX5742" fmla="*/ 5629262 w 12192000"/>
              <a:gd name="connsiteY5742" fmla="*/ 325073 h 2007826"/>
              <a:gd name="connsiteX5743" fmla="*/ 5621786 w 12192000"/>
              <a:gd name="connsiteY5743" fmla="*/ 316118 h 2007826"/>
              <a:gd name="connsiteX5744" fmla="*/ 5619978 w 12192000"/>
              <a:gd name="connsiteY5744" fmla="*/ 324072 h 2007826"/>
              <a:gd name="connsiteX5745" fmla="*/ 5602599 w 12192000"/>
              <a:gd name="connsiteY5745" fmla="*/ 322929 h 2007826"/>
              <a:gd name="connsiteX5746" fmla="*/ 5598649 w 12192000"/>
              <a:gd name="connsiteY5746" fmla="*/ 314308 h 2007826"/>
              <a:gd name="connsiteX5747" fmla="*/ 5588983 w 12192000"/>
              <a:gd name="connsiteY5747" fmla="*/ 322834 h 2007826"/>
              <a:gd name="connsiteX5748" fmla="*/ 5577033 w 12192000"/>
              <a:gd name="connsiteY5748" fmla="*/ 323215 h 2007826"/>
              <a:gd name="connsiteX5749" fmla="*/ 5576557 w 12192000"/>
              <a:gd name="connsiteY5749" fmla="*/ 313165 h 2007826"/>
              <a:gd name="connsiteX5750" fmla="*/ 5563225 w 12192000"/>
              <a:gd name="connsiteY5750" fmla="*/ 325216 h 2007826"/>
              <a:gd name="connsiteX5751" fmla="*/ 5573462 w 12192000"/>
              <a:gd name="connsiteY5751" fmla="*/ 324835 h 2007826"/>
              <a:gd name="connsiteX5752" fmla="*/ 5598934 w 12192000"/>
              <a:gd name="connsiteY5752" fmla="*/ 328788 h 2007826"/>
              <a:gd name="connsiteX5753" fmla="*/ 5613027 w 12192000"/>
              <a:gd name="connsiteY5753" fmla="*/ 328264 h 2007826"/>
              <a:gd name="connsiteX5754" fmla="*/ 5618503 w 12192000"/>
              <a:gd name="connsiteY5754" fmla="*/ 331169 h 2007826"/>
              <a:gd name="connsiteX5755" fmla="*/ 5621025 w 12192000"/>
              <a:gd name="connsiteY5755" fmla="*/ 323453 h 2007826"/>
              <a:gd name="connsiteX5756" fmla="*/ 5632690 w 12192000"/>
              <a:gd name="connsiteY5756" fmla="*/ 330979 h 2007826"/>
              <a:gd name="connsiteX5757" fmla="*/ 5657210 w 12192000"/>
              <a:gd name="connsiteY5757" fmla="*/ 331931 h 2007826"/>
              <a:gd name="connsiteX5758" fmla="*/ 5663021 w 12192000"/>
              <a:gd name="connsiteY5758" fmla="*/ 317261 h 2007826"/>
              <a:gd name="connsiteX5759" fmla="*/ 5638928 w 12192000"/>
              <a:gd name="connsiteY5759" fmla="*/ 322834 h 2007826"/>
              <a:gd name="connsiteX5760" fmla="*/ 5637737 w 12192000"/>
              <a:gd name="connsiteY5760" fmla="*/ 310117 h 2007826"/>
              <a:gd name="connsiteX5761" fmla="*/ 8445198 w 12192000"/>
              <a:gd name="connsiteY5761" fmla="*/ 310021 h 2007826"/>
              <a:gd name="connsiteX5762" fmla="*/ 8446293 w 12192000"/>
              <a:gd name="connsiteY5762" fmla="*/ 321738 h 2007826"/>
              <a:gd name="connsiteX5763" fmla="*/ 8445198 w 12192000"/>
              <a:gd name="connsiteY5763" fmla="*/ 310021 h 2007826"/>
              <a:gd name="connsiteX5764" fmla="*/ 8286797 w 12192000"/>
              <a:gd name="connsiteY5764" fmla="*/ 309498 h 2007826"/>
              <a:gd name="connsiteX5765" fmla="*/ 8278748 w 12192000"/>
              <a:gd name="connsiteY5765" fmla="*/ 322596 h 2007826"/>
              <a:gd name="connsiteX5766" fmla="*/ 8286797 w 12192000"/>
              <a:gd name="connsiteY5766" fmla="*/ 309498 h 2007826"/>
              <a:gd name="connsiteX5767" fmla="*/ 7446211 w 12192000"/>
              <a:gd name="connsiteY5767" fmla="*/ 308962 h 2007826"/>
              <a:gd name="connsiteX5768" fmla="*/ 7439787 w 12192000"/>
              <a:gd name="connsiteY5768" fmla="*/ 309926 h 2007826"/>
              <a:gd name="connsiteX5769" fmla="*/ 7446026 w 12192000"/>
              <a:gd name="connsiteY5769" fmla="*/ 315642 h 2007826"/>
              <a:gd name="connsiteX5770" fmla="*/ 7446211 w 12192000"/>
              <a:gd name="connsiteY5770" fmla="*/ 308962 h 2007826"/>
              <a:gd name="connsiteX5771" fmla="*/ 8298180 w 12192000"/>
              <a:gd name="connsiteY5771" fmla="*/ 308831 h 2007826"/>
              <a:gd name="connsiteX5772" fmla="*/ 8292465 w 12192000"/>
              <a:gd name="connsiteY5772" fmla="*/ 326073 h 2007826"/>
              <a:gd name="connsiteX5773" fmla="*/ 8298180 w 12192000"/>
              <a:gd name="connsiteY5773" fmla="*/ 308831 h 2007826"/>
              <a:gd name="connsiteX5774" fmla="*/ 9480320 w 12192000"/>
              <a:gd name="connsiteY5774" fmla="*/ 308108 h 2007826"/>
              <a:gd name="connsiteX5775" fmla="*/ 9474279 w 12192000"/>
              <a:gd name="connsiteY5775" fmla="*/ 308878 h 2007826"/>
              <a:gd name="connsiteX5776" fmla="*/ 9480320 w 12192000"/>
              <a:gd name="connsiteY5776" fmla="*/ 308108 h 2007826"/>
              <a:gd name="connsiteX5777" fmla="*/ 8193742 w 12192000"/>
              <a:gd name="connsiteY5777" fmla="*/ 308047 h 2007826"/>
              <a:gd name="connsiteX5778" fmla="*/ 8187547 w 12192000"/>
              <a:gd name="connsiteY5778" fmla="*/ 308830 h 2007826"/>
              <a:gd name="connsiteX5779" fmla="*/ 8193742 w 12192000"/>
              <a:gd name="connsiteY5779" fmla="*/ 308047 h 2007826"/>
              <a:gd name="connsiteX5780" fmla="*/ 8375002 w 12192000"/>
              <a:gd name="connsiteY5780" fmla="*/ 307886 h 2007826"/>
              <a:gd name="connsiteX5781" fmla="*/ 8368760 w 12192000"/>
              <a:gd name="connsiteY5781" fmla="*/ 308736 h 2007826"/>
              <a:gd name="connsiteX5782" fmla="*/ 8375002 w 12192000"/>
              <a:gd name="connsiteY5782" fmla="*/ 307886 h 2007826"/>
              <a:gd name="connsiteX5783" fmla="*/ 7401306 w 12192000"/>
              <a:gd name="connsiteY5783" fmla="*/ 305687 h 2007826"/>
              <a:gd name="connsiteX5784" fmla="*/ 7401306 w 12192000"/>
              <a:gd name="connsiteY5784" fmla="*/ 305687 h 2007826"/>
              <a:gd name="connsiteX5785" fmla="*/ 8435339 w 12192000"/>
              <a:gd name="connsiteY5785" fmla="*/ 305544 h 2007826"/>
              <a:gd name="connsiteX5786" fmla="*/ 8437197 w 12192000"/>
              <a:gd name="connsiteY5786" fmla="*/ 305639 h 2007826"/>
              <a:gd name="connsiteX5787" fmla="*/ 8438054 w 12192000"/>
              <a:gd name="connsiteY5787" fmla="*/ 321929 h 2007826"/>
              <a:gd name="connsiteX5788" fmla="*/ 8435339 w 12192000"/>
              <a:gd name="connsiteY5788" fmla="*/ 305544 h 2007826"/>
              <a:gd name="connsiteX5789" fmla="*/ 9285439 w 12192000"/>
              <a:gd name="connsiteY5789" fmla="*/ 305365 h 2007826"/>
              <a:gd name="connsiteX5790" fmla="*/ 9279445 w 12192000"/>
              <a:gd name="connsiteY5790" fmla="*/ 306021 h 2007826"/>
              <a:gd name="connsiteX5791" fmla="*/ 9285439 w 12192000"/>
              <a:gd name="connsiteY5791" fmla="*/ 305365 h 2007826"/>
              <a:gd name="connsiteX5792" fmla="*/ 2281098 w 12192000"/>
              <a:gd name="connsiteY5792" fmla="*/ 304783 h 2007826"/>
              <a:gd name="connsiteX5793" fmla="*/ 2263762 w 12192000"/>
              <a:gd name="connsiteY5793" fmla="*/ 310165 h 2007826"/>
              <a:gd name="connsiteX5794" fmla="*/ 2281098 w 12192000"/>
              <a:gd name="connsiteY5794" fmla="*/ 304783 h 2007826"/>
              <a:gd name="connsiteX5795" fmla="*/ 8389286 w 12192000"/>
              <a:gd name="connsiteY5795" fmla="*/ 304592 h 2007826"/>
              <a:gd name="connsiteX5796" fmla="*/ 8393096 w 12192000"/>
              <a:gd name="connsiteY5796" fmla="*/ 317500 h 2007826"/>
              <a:gd name="connsiteX5797" fmla="*/ 8400669 w 12192000"/>
              <a:gd name="connsiteY5797" fmla="*/ 308164 h 2007826"/>
              <a:gd name="connsiteX5798" fmla="*/ 8390001 w 12192000"/>
              <a:gd name="connsiteY5798" fmla="*/ 327311 h 2007826"/>
              <a:gd name="connsiteX5799" fmla="*/ 8389286 w 12192000"/>
              <a:gd name="connsiteY5799" fmla="*/ 304592 h 2007826"/>
              <a:gd name="connsiteX5800" fmla="*/ 8245649 w 12192000"/>
              <a:gd name="connsiteY5800" fmla="*/ 304068 h 2007826"/>
              <a:gd name="connsiteX5801" fmla="*/ 8239791 w 12192000"/>
              <a:gd name="connsiteY5801" fmla="*/ 317881 h 2007826"/>
              <a:gd name="connsiteX5802" fmla="*/ 8245649 w 12192000"/>
              <a:gd name="connsiteY5802" fmla="*/ 304068 h 2007826"/>
              <a:gd name="connsiteX5803" fmla="*/ 2938257 w 12192000"/>
              <a:gd name="connsiteY5803" fmla="*/ 303972 h 2007826"/>
              <a:gd name="connsiteX5804" fmla="*/ 2938924 w 12192000"/>
              <a:gd name="connsiteY5804" fmla="*/ 312355 h 2007826"/>
              <a:gd name="connsiteX5805" fmla="*/ 2905638 w 12192000"/>
              <a:gd name="connsiteY5805" fmla="*/ 318356 h 2007826"/>
              <a:gd name="connsiteX5806" fmla="*/ 2905923 w 12192000"/>
              <a:gd name="connsiteY5806" fmla="*/ 309068 h 2007826"/>
              <a:gd name="connsiteX5807" fmla="*/ 2929877 w 12192000"/>
              <a:gd name="connsiteY5807" fmla="*/ 309592 h 2007826"/>
              <a:gd name="connsiteX5808" fmla="*/ 2938257 w 12192000"/>
              <a:gd name="connsiteY5808" fmla="*/ 303972 h 2007826"/>
              <a:gd name="connsiteX5809" fmla="*/ 8423623 w 12192000"/>
              <a:gd name="connsiteY5809" fmla="*/ 303544 h 2007826"/>
              <a:gd name="connsiteX5810" fmla="*/ 8422671 w 12192000"/>
              <a:gd name="connsiteY5810" fmla="*/ 321786 h 2007826"/>
              <a:gd name="connsiteX5811" fmla="*/ 8432434 w 12192000"/>
              <a:gd name="connsiteY5811" fmla="*/ 324549 h 2007826"/>
              <a:gd name="connsiteX5812" fmla="*/ 8419195 w 12192000"/>
              <a:gd name="connsiteY5812" fmla="*/ 342600 h 2007826"/>
              <a:gd name="connsiteX5813" fmla="*/ 8427291 w 12192000"/>
              <a:gd name="connsiteY5813" fmla="*/ 333170 h 2007826"/>
              <a:gd name="connsiteX5814" fmla="*/ 8418242 w 12192000"/>
              <a:gd name="connsiteY5814" fmla="*/ 323977 h 2007826"/>
              <a:gd name="connsiteX5815" fmla="*/ 8413336 w 12192000"/>
              <a:gd name="connsiteY5815" fmla="*/ 340790 h 2007826"/>
              <a:gd name="connsiteX5816" fmla="*/ 8407574 w 12192000"/>
              <a:gd name="connsiteY5816" fmla="*/ 336313 h 2007826"/>
              <a:gd name="connsiteX5817" fmla="*/ 8411860 w 12192000"/>
              <a:gd name="connsiteY5817" fmla="*/ 322691 h 2007826"/>
              <a:gd name="connsiteX5818" fmla="*/ 8419908 w 12192000"/>
              <a:gd name="connsiteY5818" fmla="*/ 322739 h 2007826"/>
              <a:gd name="connsiteX5819" fmla="*/ 8409717 w 12192000"/>
              <a:gd name="connsiteY5819" fmla="*/ 311308 h 2007826"/>
              <a:gd name="connsiteX5820" fmla="*/ 8417051 w 12192000"/>
              <a:gd name="connsiteY5820" fmla="*/ 317785 h 2007826"/>
              <a:gd name="connsiteX5821" fmla="*/ 8405764 w 12192000"/>
              <a:gd name="connsiteY5821" fmla="*/ 318023 h 2007826"/>
              <a:gd name="connsiteX5822" fmla="*/ 8407335 w 12192000"/>
              <a:gd name="connsiteY5822" fmla="*/ 304925 h 2007826"/>
              <a:gd name="connsiteX5823" fmla="*/ 8423623 w 12192000"/>
              <a:gd name="connsiteY5823" fmla="*/ 303544 h 2007826"/>
              <a:gd name="connsiteX5824" fmla="*/ 7363921 w 12192000"/>
              <a:gd name="connsiteY5824" fmla="*/ 302115 h 2007826"/>
              <a:gd name="connsiteX5825" fmla="*/ 7381208 w 12192000"/>
              <a:gd name="connsiteY5825" fmla="*/ 304687 h 2007826"/>
              <a:gd name="connsiteX5826" fmla="*/ 7363921 w 12192000"/>
              <a:gd name="connsiteY5826" fmla="*/ 302115 h 2007826"/>
              <a:gd name="connsiteX5827" fmla="*/ 7121367 w 12192000"/>
              <a:gd name="connsiteY5827" fmla="*/ 301067 h 2007826"/>
              <a:gd name="connsiteX5828" fmla="*/ 7117223 w 12192000"/>
              <a:gd name="connsiteY5828" fmla="*/ 313689 h 2007826"/>
              <a:gd name="connsiteX5829" fmla="*/ 7128081 w 12192000"/>
              <a:gd name="connsiteY5829" fmla="*/ 306211 h 2007826"/>
              <a:gd name="connsiteX5830" fmla="*/ 7131177 w 12192000"/>
              <a:gd name="connsiteY5830" fmla="*/ 312213 h 2007826"/>
              <a:gd name="connsiteX5831" fmla="*/ 7142036 w 12192000"/>
              <a:gd name="connsiteY5831" fmla="*/ 314070 h 2007826"/>
              <a:gd name="connsiteX5832" fmla="*/ 7139464 w 12192000"/>
              <a:gd name="connsiteY5832" fmla="*/ 322691 h 2007826"/>
              <a:gd name="connsiteX5833" fmla="*/ 7145274 w 12192000"/>
              <a:gd name="connsiteY5833" fmla="*/ 322882 h 2007826"/>
              <a:gd name="connsiteX5834" fmla="*/ 7143989 w 12192000"/>
              <a:gd name="connsiteY5834" fmla="*/ 311403 h 2007826"/>
              <a:gd name="connsiteX5835" fmla="*/ 7157990 w 12192000"/>
              <a:gd name="connsiteY5835" fmla="*/ 323549 h 2007826"/>
              <a:gd name="connsiteX5836" fmla="*/ 7156371 w 12192000"/>
              <a:gd name="connsiteY5836" fmla="*/ 311546 h 2007826"/>
              <a:gd name="connsiteX5837" fmla="*/ 7171135 w 12192000"/>
              <a:gd name="connsiteY5837" fmla="*/ 322739 h 2007826"/>
              <a:gd name="connsiteX5838" fmla="*/ 7172087 w 12192000"/>
              <a:gd name="connsiteY5838" fmla="*/ 311260 h 2007826"/>
              <a:gd name="connsiteX5839" fmla="*/ 7180279 w 12192000"/>
              <a:gd name="connsiteY5839" fmla="*/ 327692 h 2007826"/>
              <a:gd name="connsiteX5840" fmla="*/ 7180374 w 12192000"/>
              <a:gd name="connsiteY5840" fmla="*/ 318786 h 2007826"/>
              <a:gd name="connsiteX5841" fmla="*/ 7199281 w 12192000"/>
              <a:gd name="connsiteY5841" fmla="*/ 315642 h 2007826"/>
              <a:gd name="connsiteX5842" fmla="*/ 7206710 w 12192000"/>
              <a:gd name="connsiteY5842" fmla="*/ 329788 h 2007826"/>
              <a:gd name="connsiteX5843" fmla="*/ 7209139 w 12192000"/>
              <a:gd name="connsiteY5843" fmla="*/ 320072 h 2007826"/>
              <a:gd name="connsiteX5844" fmla="*/ 7218236 w 12192000"/>
              <a:gd name="connsiteY5844" fmla="*/ 327883 h 2007826"/>
              <a:gd name="connsiteX5845" fmla="*/ 7220617 w 12192000"/>
              <a:gd name="connsiteY5845" fmla="*/ 315261 h 2007826"/>
              <a:gd name="connsiteX5846" fmla="*/ 7258098 w 12192000"/>
              <a:gd name="connsiteY5846" fmla="*/ 322882 h 2007826"/>
              <a:gd name="connsiteX5847" fmla="*/ 7296483 w 12192000"/>
              <a:gd name="connsiteY5847" fmla="*/ 322024 h 2007826"/>
              <a:gd name="connsiteX5848" fmla="*/ 7316439 w 12192000"/>
              <a:gd name="connsiteY5848" fmla="*/ 329645 h 2007826"/>
              <a:gd name="connsiteX5849" fmla="*/ 7339203 w 12192000"/>
              <a:gd name="connsiteY5849" fmla="*/ 325739 h 2007826"/>
              <a:gd name="connsiteX5850" fmla="*/ 7345014 w 12192000"/>
              <a:gd name="connsiteY5850" fmla="*/ 335551 h 2007826"/>
              <a:gd name="connsiteX5851" fmla="*/ 7371779 w 12192000"/>
              <a:gd name="connsiteY5851" fmla="*/ 329121 h 2007826"/>
              <a:gd name="connsiteX5852" fmla="*/ 7388352 w 12192000"/>
              <a:gd name="connsiteY5852" fmla="*/ 329645 h 2007826"/>
              <a:gd name="connsiteX5853" fmla="*/ 7399639 w 12192000"/>
              <a:gd name="connsiteY5853" fmla="*/ 340219 h 2007826"/>
              <a:gd name="connsiteX5854" fmla="*/ 7411641 w 12192000"/>
              <a:gd name="connsiteY5854" fmla="*/ 329979 h 2007826"/>
              <a:gd name="connsiteX5855" fmla="*/ 7437311 w 12192000"/>
              <a:gd name="connsiteY5855" fmla="*/ 333456 h 2007826"/>
              <a:gd name="connsiteX5856" fmla="*/ 7452217 w 12192000"/>
              <a:gd name="connsiteY5856" fmla="*/ 344696 h 2007826"/>
              <a:gd name="connsiteX5857" fmla="*/ 7461076 w 12192000"/>
              <a:gd name="connsiteY5857" fmla="*/ 344220 h 2007826"/>
              <a:gd name="connsiteX5858" fmla="*/ 7467362 w 12192000"/>
              <a:gd name="connsiteY5858" fmla="*/ 336456 h 2007826"/>
              <a:gd name="connsiteX5859" fmla="*/ 7482459 w 12192000"/>
              <a:gd name="connsiteY5859" fmla="*/ 337933 h 2007826"/>
              <a:gd name="connsiteX5860" fmla="*/ 7484507 w 12192000"/>
              <a:gd name="connsiteY5860" fmla="*/ 345744 h 2007826"/>
              <a:gd name="connsiteX5861" fmla="*/ 7484793 w 12192000"/>
              <a:gd name="connsiteY5861" fmla="*/ 335837 h 2007826"/>
              <a:gd name="connsiteX5862" fmla="*/ 7499938 w 12192000"/>
              <a:gd name="connsiteY5862" fmla="*/ 343029 h 2007826"/>
              <a:gd name="connsiteX5863" fmla="*/ 7507415 w 12192000"/>
              <a:gd name="connsiteY5863" fmla="*/ 327264 h 2007826"/>
              <a:gd name="connsiteX5864" fmla="*/ 7489651 w 12192000"/>
              <a:gd name="connsiteY5864" fmla="*/ 328597 h 2007826"/>
              <a:gd name="connsiteX5865" fmla="*/ 7474077 w 12192000"/>
              <a:gd name="connsiteY5865" fmla="*/ 329740 h 2007826"/>
              <a:gd name="connsiteX5866" fmla="*/ 7468839 w 12192000"/>
              <a:gd name="connsiteY5866" fmla="*/ 330645 h 2007826"/>
              <a:gd name="connsiteX5867" fmla="*/ 7466457 w 12192000"/>
              <a:gd name="connsiteY5867" fmla="*/ 329359 h 2007826"/>
              <a:gd name="connsiteX5868" fmla="*/ 7455694 w 12192000"/>
              <a:gd name="connsiteY5868" fmla="*/ 330169 h 2007826"/>
              <a:gd name="connsiteX5869" fmla="*/ 7429881 w 12192000"/>
              <a:gd name="connsiteY5869" fmla="*/ 326549 h 2007826"/>
              <a:gd name="connsiteX5870" fmla="*/ 7428548 w 12192000"/>
              <a:gd name="connsiteY5870" fmla="*/ 321977 h 2007826"/>
              <a:gd name="connsiteX5871" fmla="*/ 7417261 w 12192000"/>
              <a:gd name="connsiteY5871" fmla="*/ 328216 h 2007826"/>
              <a:gd name="connsiteX5872" fmla="*/ 7413784 w 12192000"/>
              <a:gd name="connsiteY5872" fmla="*/ 322929 h 2007826"/>
              <a:gd name="connsiteX5873" fmla="*/ 7408355 w 12192000"/>
              <a:gd name="connsiteY5873" fmla="*/ 326644 h 2007826"/>
              <a:gd name="connsiteX5874" fmla="*/ 7390876 w 12192000"/>
              <a:gd name="connsiteY5874" fmla="*/ 327311 h 2007826"/>
              <a:gd name="connsiteX5875" fmla="*/ 7391829 w 12192000"/>
              <a:gd name="connsiteY5875" fmla="*/ 317738 h 2007826"/>
              <a:gd name="connsiteX5876" fmla="*/ 7374303 w 12192000"/>
              <a:gd name="connsiteY5876" fmla="*/ 318690 h 2007826"/>
              <a:gd name="connsiteX5877" fmla="*/ 7360920 w 12192000"/>
              <a:gd name="connsiteY5877" fmla="*/ 319167 h 2007826"/>
              <a:gd name="connsiteX5878" fmla="*/ 7341013 w 12192000"/>
              <a:gd name="connsiteY5878" fmla="*/ 321548 h 2007826"/>
              <a:gd name="connsiteX5879" fmla="*/ 7316153 w 12192000"/>
              <a:gd name="connsiteY5879" fmla="*/ 319167 h 2007826"/>
              <a:gd name="connsiteX5880" fmla="*/ 7313105 w 12192000"/>
              <a:gd name="connsiteY5880" fmla="*/ 312546 h 2007826"/>
              <a:gd name="connsiteX5881" fmla="*/ 7293531 w 12192000"/>
              <a:gd name="connsiteY5881" fmla="*/ 317928 h 2007826"/>
              <a:gd name="connsiteX5882" fmla="*/ 7284387 w 12192000"/>
              <a:gd name="connsiteY5882" fmla="*/ 313499 h 2007826"/>
              <a:gd name="connsiteX5883" fmla="*/ 7280148 w 12192000"/>
              <a:gd name="connsiteY5883" fmla="*/ 316356 h 2007826"/>
              <a:gd name="connsiteX5884" fmla="*/ 7240762 w 12192000"/>
              <a:gd name="connsiteY5884" fmla="*/ 311736 h 2007826"/>
              <a:gd name="connsiteX5885" fmla="*/ 7237238 w 12192000"/>
              <a:gd name="connsiteY5885" fmla="*/ 310260 h 2007826"/>
              <a:gd name="connsiteX5886" fmla="*/ 7177659 w 12192000"/>
              <a:gd name="connsiteY5886" fmla="*/ 307354 h 2007826"/>
              <a:gd name="connsiteX5887" fmla="*/ 7176326 w 12192000"/>
              <a:gd name="connsiteY5887" fmla="*/ 304211 h 2007826"/>
              <a:gd name="connsiteX5888" fmla="*/ 7155990 w 12192000"/>
              <a:gd name="connsiteY5888" fmla="*/ 307212 h 2007826"/>
              <a:gd name="connsiteX5889" fmla="*/ 7121367 w 12192000"/>
              <a:gd name="connsiteY5889" fmla="*/ 301067 h 2007826"/>
              <a:gd name="connsiteX5890" fmla="*/ 8206168 w 12192000"/>
              <a:gd name="connsiteY5890" fmla="*/ 299924 h 2007826"/>
              <a:gd name="connsiteX5891" fmla="*/ 8206168 w 12192000"/>
              <a:gd name="connsiteY5891" fmla="*/ 299924 h 2007826"/>
              <a:gd name="connsiteX5892" fmla="*/ 8863155 w 12192000"/>
              <a:gd name="connsiteY5892" fmla="*/ 299781 h 2007826"/>
              <a:gd name="connsiteX5893" fmla="*/ 8863155 w 12192000"/>
              <a:gd name="connsiteY5893" fmla="*/ 299781 h 2007826"/>
              <a:gd name="connsiteX5894" fmla="*/ 8102759 w 12192000"/>
              <a:gd name="connsiteY5894" fmla="*/ 298575 h 2007826"/>
              <a:gd name="connsiteX5895" fmla="*/ 8096630 w 12192000"/>
              <a:gd name="connsiteY5895" fmla="*/ 299305 h 2007826"/>
              <a:gd name="connsiteX5896" fmla="*/ 8102759 w 12192000"/>
              <a:gd name="connsiteY5896" fmla="*/ 298575 h 2007826"/>
              <a:gd name="connsiteX5897" fmla="*/ 8385144 w 12192000"/>
              <a:gd name="connsiteY5897" fmla="*/ 298524 h 2007826"/>
              <a:gd name="connsiteX5898" fmla="*/ 8379190 w 12192000"/>
              <a:gd name="connsiteY5898" fmla="*/ 299448 h 2007826"/>
              <a:gd name="connsiteX5899" fmla="*/ 8385144 w 12192000"/>
              <a:gd name="connsiteY5899" fmla="*/ 298524 h 2007826"/>
              <a:gd name="connsiteX5900" fmla="*/ 8608994 w 12192000"/>
              <a:gd name="connsiteY5900" fmla="*/ 298499 h 2007826"/>
              <a:gd name="connsiteX5901" fmla="*/ 8602980 w 12192000"/>
              <a:gd name="connsiteY5901" fmla="*/ 299115 h 2007826"/>
              <a:gd name="connsiteX5902" fmla="*/ 8608994 w 12192000"/>
              <a:gd name="connsiteY5902" fmla="*/ 298499 h 2007826"/>
              <a:gd name="connsiteX5903" fmla="*/ 2991122 w 12192000"/>
              <a:gd name="connsiteY5903" fmla="*/ 298066 h 2007826"/>
              <a:gd name="connsiteX5904" fmla="*/ 2991074 w 12192000"/>
              <a:gd name="connsiteY5904" fmla="*/ 303353 h 2007826"/>
              <a:gd name="connsiteX5905" fmla="*/ 2961211 w 12192000"/>
              <a:gd name="connsiteY5905" fmla="*/ 307020 h 2007826"/>
              <a:gd name="connsiteX5906" fmla="*/ 2943403 w 12192000"/>
              <a:gd name="connsiteY5906" fmla="*/ 308306 h 2007826"/>
              <a:gd name="connsiteX5907" fmla="*/ 2943213 w 12192000"/>
              <a:gd name="connsiteY5907" fmla="*/ 304067 h 2007826"/>
              <a:gd name="connsiteX5908" fmla="*/ 2958977 w 12192000"/>
              <a:gd name="connsiteY5908" fmla="*/ 299876 h 2007826"/>
              <a:gd name="connsiteX5909" fmla="*/ 2991122 w 12192000"/>
              <a:gd name="connsiteY5909" fmla="*/ 298066 h 2007826"/>
              <a:gd name="connsiteX5910" fmla="*/ 3211070 w 12192000"/>
              <a:gd name="connsiteY5910" fmla="*/ 297590 h 2007826"/>
              <a:gd name="connsiteX5911" fmla="*/ 3197446 w 12192000"/>
              <a:gd name="connsiteY5911" fmla="*/ 304354 h 2007826"/>
              <a:gd name="connsiteX5912" fmla="*/ 3179157 w 12192000"/>
              <a:gd name="connsiteY5912" fmla="*/ 304878 h 2007826"/>
              <a:gd name="connsiteX5913" fmla="*/ 3162300 w 12192000"/>
              <a:gd name="connsiteY5913" fmla="*/ 309593 h 2007826"/>
              <a:gd name="connsiteX5914" fmla="*/ 3162204 w 12192000"/>
              <a:gd name="connsiteY5914" fmla="*/ 317928 h 2007826"/>
              <a:gd name="connsiteX5915" fmla="*/ 3197589 w 12192000"/>
              <a:gd name="connsiteY5915" fmla="*/ 310117 h 2007826"/>
              <a:gd name="connsiteX5916" fmla="*/ 3211070 w 12192000"/>
              <a:gd name="connsiteY5916" fmla="*/ 297590 h 2007826"/>
              <a:gd name="connsiteX5917" fmla="*/ 8143113 w 12192000"/>
              <a:gd name="connsiteY5917" fmla="*/ 296161 h 2007826"/>
              <a:gd name="connsiteX5918" fmla="*/ 8130445 w 12192000"/>
              <a:gd name="connsiteY5918" fmla="*/ 305496 h 2007826"/>
              <a:gd name="connsiteX5919" fmla="*/ 8143113 w 12192000"/>
              <a:gd name="connsiteY5919" fmla="*/ 296161 h 2007826"/>
              <a:gd name="connsiteX5920" fmla="*/ 3544786 w 12192000"/>
              <a:gd name="connsiteY5920" fmla="*/ 295875 h 2007826"/>
              <a:gd name="connsiteX5921" fmla="*/ 3559303 w 12192000"/>
              <a:gd name="connsiteY5921" fmla="*/ 301257 h 2007826"/>
              <a:gd name="connsiteX5922" fmla="*/ 3512147 w 12192000"/>
              <a:gd name="connsiteY5922" fmla="*/ 311355 h 2007826"/>
              <a:gd name="connsiteX5923" fmla="*/ 3507618 w 12192000"/>
              <a:gd name="connsiteY5923" fmla="*/ 307258 h 2007826"/>
              <a:gd name="connsiteX5924" fmla="*/ 3490845 w 12192000"/>
              <a:gd name="connsiteY5924" fmla="*/ 312736 h 2007826"/>
              <a:gd name="connsiteX5925" fmla="*/ 3482554 w 12192000"/>
              <a:gd name="connsiteY5925" fmla="*/ 317785 h 2007826"/>
              <a:gd name="connsiteX5926" fmla="*/ 3480600 w 12192000"/>
              <a:gd name="connsiteY5926" fmla="*/ 312307 h 2007826"/>
              <a:gd name="connsiteX5927" fmla="*/ 3473499 w 12192000"/>
              <a:gd name="connsiteY5927" fmla="*/ 318547 h 2007826"/>
              <a:gd name="connsiteX5928" fmla="*/ 3471356 w 12192000"/>
              <a:gd name="connsiteY5928" fmla="*/ 312974 h 2007826"/>
              <a:gd name="connsiteX5929" fmla="*/ 3447168 w 12192000"/>
              <a:gd name="connsiteY5929" fmla="*/ 320166 h 2007826"/>
              <a:gd name="connsiteX5930" fmla="*/ 3464779 w 12192000"/>
              <a:gd name="connsiteY5930" fmla="*/ 310783 h 2007826"/>
              <a:gd name="connsiteX5931" fmla="*/ 3479885 w 12192000"/>
              <a:gd name="connsiteY5931" fmla="*/ 305925 h 2007826"/>
              <a:gd name="connsiteX5932" fmla="*/ 3489082 w 12192000"/>
              <a:gd name="connsiteY5932" fmla="*/ 308402 h 2007826"/>
              <a:gd name="connsiteX5933" fmla="*/ 3494705 w 12192000"/>
              <a:gd name="connsiteY5933" fmla="*/ 302400 h 2007826"/>
              <a:gd name="connsiteX5934" fmla="*/ 3496800 w 12192000"/>
              <a:gd name="connsiteY5934" fmla="*/ 308163 h 2007826"/>
              <a:gd name="connsiteX5935" fmla="*/ 3519864 w 12192000"/>
              <a:gd name="connsiteY5935" fmla="*/ 300305 h 2007826"/>
              <a:gd name="connsiteX5936" fmla="*/ 3526818 w 12192000"/>
              <a:gd name="connsiteY5936" fmla="*/ 303162 h 2007826"/>
              <a:gd name="connsiteX5937" fmla="*/ 3531966 w 12192000"/>
              <a:gd name="connsiteY5937" fmla="*/ 299638 h 2007826"/>
              <a:gd name="connsiteX5938" fmla="*/ 3536544 w 12192000"/>
              <a:gd name="connsiteY5938" fmla="*/ 303496 h 2007826"/>
              <a:gd name="connsiteX5939" fmla="*/ 3544786 w 12192000"/>
              <a:gd name="connsiteY5939" fmla="*/ 295875 h 2007826"/>
              <a:gd name="connsiteX5940" fmla="*/ 8155352 w 12192000"/>
              <a:gd name="connsiteY5940" fmla="*/ 295494 h 2007826"/>
              <a:gd name="connsiteX5941" fmla="*/ 8150351 w 12192000"/>
              <a:gd name="connsiteY5941" fmla="*/ 308306 h 2007826"/>
              <a:gd name="connsiteX5942" fmla="*/ 8155352 w 12192000"/>
              <a:gd name="connsiteY5942" fmla="*/ 295494 h 2007826"/>
              <a:gd name="connsiteX5943" fmla="*/ 8334001 w 12192000"/>
              <a:gd name="connsiteY5943" fmla="*/ 295369 h 2007826"/>
              <a:gd name="connsiteX5944" fmla="*/ 8339803 w 12192000"/>
              <a:gd name="connsiteY5944" fmla="*/ 308593 h 2007826"/>
              <a:gd name="connsiteX5945" fmla="*/ 8329850 w 12192000"/>
              <a:gd name="connsiteY5945" fmla="*/ 308688 h 2007826"/>
              <a:gd name="connsiteX5946" fmla="*/ 8331945 w 12192000"/>
              <a:gd name="connsiteY5946" fmla="*/ 295590 h 2007826"/>
              <a:gd name="connsiteX5947" fmla="*/ 8333993 w 12192000"/>
              <a:gd name="connsiteY5947" fmla="*/ 295352 h 2007826"/>
              <a:gd name="connsiteX5948" fmla="*/ 8334005 w 12192000"/>
              <a:gd name="connsiteY5948" fmla="*/ 295369 h 2007826"/>
              <a:gd name="connsiteX5949" fmla="*/ 8334001 w 12192000"/>
              <a:gd name="connsiteY5949" fmla="*/ 295369 h 2007826"/>
              <a:gd name="connsiteX5950" fmla="*/ 8577786 w 12192000"/>
              <a:gd name="connsiteY5950" fmla="*/ 295161 h 2007826"/>
              <a:gd name="connsiteX5951" fmla="*/ 8577786 w 12192000"/>
              <a:gd name="connsiteY5951" fmla="*/ 295161 h 2007826"/>
              <a:gd name="connsiteX5952" fmla="*/ 8183546 w 12192000"/>
              <a:gd name="connsiteY5952" fmla="*/ 294923 h 2007826"/>
              <a:gd name="connsiteX5953" fmla="*/ 8169830 w 12192000"/>
              <a:gd name="connsiteY5953" fmla="*/ 310641 h 2007826"/>
              <a:gd name="connsiteX5954" fmla="*/ 8183546 w 12192000"/>
              <a:gd name="connsiteY5954" fmla="*/ 294923 h 2007826"/>
              <a:gd name="connsiteX5955" fmla="*/ 6986255 w 12192000"/>
              <a:gd name="connsiteY5955" fmla="*/ 294637 h 2007826"/>
              <a:gd name="connsiteX5956" fmla="*/ 6969586 w 12192000"/>
              <a:gd name="connsiteY5956" fmla="*/ 295828 h 2007826"/>
              <a:gd name="connsiteX5957" fmla="*/ 6950155 w 12192000"/>
              <a:gd name="connsiteY5957" fmla="*/ 303592 h 2007826"/>
              <a:gd name="connsiteX5958" fmla="*/ 6964680 w 12192000"/>
              <a:gd name="connsiteY5958" fmla="*/ 304211 h 2007826"/>
              <a:gd name="connsiteX5959" fmla="*/ 6962394 w 12192000"/>
              <a:gd name="connsiteY5959" fmla="*/ 313213 h 2007826"/>
              <a:gd name="connsiteX5960" fmla="*/ 6968205 w 12192000"/>
              <a:gd name="connsiteY5960" fmla="*/ 313213 h 2007826"/>
              <a:gd name="connsiteX5961" fmla="*/ 6966156 w 12192000"/>
              <a:gd name="connsiteY5961" fmla="*/ 303163 h 2007826"/>
              <a:gd name="connsiteX5962" fmla="*/ 7003304 w 12192000"/>
              <a:gd name="connsiteY5962" fmla="*/ 306211 h 2007826"/>
              <a:gd name="connsiteX5963" fmla="*/ 7016210 w 12192000"/>
              <a:gd name="connsiteY5963" fmla="*/ 311594 h 2007826"/>
              <a:gd name="connsiteX5964" fmla="*/ 7022020 w 12192000"/>
              <a:gd name="connsiteY5964" fmla="*/ 304259 h 2007826"/>
              <a:gd name="connsiteX5965" fmla="*/ 7036927 w 12192000"/>
              <a:gd name="connsiteY5965" fmla="*/ 304782 h 2007826"/>
              <a:gd name="connsiteX5966" fmla="*/ 7059644 w 12192000"/>
              <a:gd name="connsiteY5966" fmla="*/ 310260 h 2007826"/>
              <a:gd name="connsiteX5967" fmla="*/ 7073599 w 12192000"/>
              <a:gd name="connsiteY5967" fmla="*/ 319405 h 2007826"/>
              <a:gd name="connsiteX5968" fmla="*/ 7068312 w 12192000"/>
              <a:gd name="connsiteY5968" fmla="*/ 306545 h 2007826"/>
              <a:gd name="connsiteX5969" fmla="*/ 7080361 w 12192000"/>
              <a:gd name="connsiteY5969" fmla="*/ 319357 h 2007826"/>
              <a:gd name="connsiteX5970" fmla="*/ 7090601 w 12192000"/>
              <a:gd name="connsiteY5970" fmla="*/ 307259 h 2007826"/>
              <a:gd name="connsiteX5971" fmla="*/ 7090410 w 12192000"/>
              <a:gd name="connsiteY5971" fmla="*/ 319643 h 2007826"/>
              <a:gd name="connsiteX5972" fmla="*/ 7097602 w 12192000"/>
              <a:gd name="connsiteY5972" fmla="*/ 308212 h 2007826"/>
              <a:gd name="connsiteX5973" fmla="*/ 7106460 w 12192000"/>
              <a:gd name="connsiteY5973" fmla="*/ 314451 h 2007826"/>
              <a:gd name="connsiteX5974" fmla="*/ 7118128 w 12192000"/>
              <a:gd name="connsiteY5974" fmla="*/ 301782 h 2007826"/>
              <a:gd name="connsiteX5975" fmla="*/ 7064741 w 12192000"/>
              <a:gd name="connsiteY5975" fmla="*/ 302496 h 2007826"/>
              <a:gd name="connsiteX5976" fmla="*/ 7022640 w 12192000"/>
              <a:gd name="connsiteY5976" fmla="*/ 297400 h 2007826"/>
              <a:gd name="connsiteX5977" fmla="*/ 7002876 w 12192000"/>
              <a:gd name="connsiteY5977" fmla="*/ 297305 h 2007826"/>
              <a:gd name="connsiteX5978" fmla="*/ 6987159 w 12192000"/>
              <a:gd name="connsiteY5978" fmla="*/ 299686 h 2007826"/>
              <a:gd name="connsiteX5979" fmla="*/ 8039870 w 12192000"/>
              <a:gd name="connsiteY5979" fmla="*/ 294319 h 2007826"/>
              <a:gd name="connsiteX5980" fmla="*/ 8040602 w 12192000"/>
              <a:gd name="connsiteY5980" fmla="*/ 294706 h 2007826"/>
              <a:gd name="connsiteX5981" fmla="*/ 8039575 w 12192000"/>
              <a:gd name="connsiteY5981" fmla="*/ 295495 h 2007826"/>
              <a:gd name="connsiteX5982" fmla="*/ 7208575 w 12192000"/>
              <a:gd name="connsiteY5982" fmla="*/ 293517 h 2007826"/>
              <a:gd name="connsiteX5983" fmla="*/ 7202567 w 12192000"/>
              <a:gd name="connsiteY5983" fmla="*/ 294066 h 2007826"/>
              <a:gd name="connsiteX5984" fmla="*/ 7208575 w 12192000"/>
              <a:gd name="connsiteY5984" fmla="*/ 293517 h 2007826"/>
              <a:gd name="connsiteX5985" fmla="*/ 3248166 w 12192000"/>
              <a:gd name="connsiteY5985" fmla="*/ 293066 h 2007826"/>
              <a:gd name="connsiteX5986" fmla="*/ 3235126 w 12192000"/>
              <a:gd name="connsiteY5986" fmla="*/ 298924 h 2007826"/>
              <a:gd name="connsiteX5987" fmla="*/ 3215072 w 12192000"/>
              <a:gd name="connsiteY5987" fmla="*/ 298924 h 2007826"/>
              <a:gd name="connsiteX5988" fmla="*/ 3214738 w 12192000"/>
              <a:gd name="connsiteY5988" fmla="*/ 308545 h 2007826"/>
              <a:gd name="connsiteX5989" fmla="*/ 3248453 w 12192000"/>
              <a:gd name="connsiteY5989" fmla="*/ 303401 h 2007826"/>
              <a:gd name="connsiteX5990" fmla="*/ 3248166 w 12192000"/>
              <a:gd name="connsiteY5990" fmla="*/ 293066 h 2007826"/>
              <a:gd name="connsiteX5991" fmla="*/ 8354519 w 12192000"/>
              <a:gd name="connsiteY5991" fmla="*/ 292732 h 2007826"/>
              <a:gd name="connsiteX5992" fmla="*/ 8364044 w 12192000"/>
              <a:gd name="connsiteY5992" fmla="*/ 313975 h 2007826"/>
              <a:gd name="connsiteX5993" fmla="*/ 8347614 w 12192000"/>
              <a:gd name="connsiteY5993" fmla="*/ 306068 h 2007826"/>
              <a:gd name="connsiteX5994" fmla="*/ 8352900 w 12192000"/>
              <a:gd name="connsiteY5994" fmla="*/ 323929 h 2007826"/>
              <a:gd name="connsiteX5995" fmla="*/ 8344036 w 12192000"/>
              <a:gd name="connsiteY5995" fmla="*/ 308676 h 2007826"/>
              <a:gd name="connsiteX5996" fmla="*/ 8334005 w 12192000"/>
              <a:gd name="connsiteY5996" fmla="*/ 295369 h 2007826"/>
              <a:gd name="connsiteX5997" fmla="*/ 8346995 w 12192000"/>
              <a:gd name="connsiteY5997" fmla="*/ 293970 h 2007826"/>
              <a:gd name="connsiteX5998" fmla="*/ 8356948 w 12192000"/>
              <a:gd name="connsiteY5998" fmla="*/ 306497 h 2007826"/>
              <a:gd name="connsiteX5999" fmla="*/ 8354519 w 12192000"/>
              <a:gd name="connsiteY5999" fmla="*/ 292732 h 2007826"/>
              <a:gd name="connsiteX6000" fmla="*/ 3008579 w 12192000"/>
              <a:gd name="connsiteY6000" fmla="*/ 292100 h 2007826"/>
              <a:gd name="connsiteX6001" fmla="*/ 3018131 w 12192000"/>
              <a:gd name="connsiteY6001" fmla="*/ 297208 h 2007826"/>
              <a:gd name="connsiteX6002" fmla="*/ 2996464 w 12192000"/>
              <a:gd name="connsiteY6002" fmla="*/ 295780 h 2007826"/>
              <a:gd name="connsiteX6003" fmla="*/ 3008579 w 12192000"/>
              <a:gd name="connsiteY6003" fmla="*/ 292100 h 2007826"/>
              <a:gd name="connsiteX6004" fmla="*/ 8553783 w 12192000"/>
              <a:gd name="connsiteY6004" fmla="*/ 291827 h 2007826"/>
              <a:gd name="connsiteX6005" fmla="*/ 8553783 w 12192000"/>
              <a:gd name="connsiteY6005" fmla="*/ 291827 h 2007826"/>
              <a:gd name="connsiteX6006" fmla="*/ 8811101 w 12192000"/>
              <a:gd name="connsiteY6006" fmla="*/ 291732 h 2007826"/>
              <a:gd name="connsiteX6007" fmla="*/ 8811101 w 12192000"/>
              <a:gd name="connsiteY6007" fmla="*/ 291732 h 2007826"/>
              <a:gd name="connsiteX6008" fmla="*/ 6879336 w 12192000"/>
              <a:gd name="connsiteY6008" fmla="*/ 291303 h 2007826"/>
              <a:gd name="connsiteX6009" fmla="*/ 6876193 w 12192000"/>
              <a:gd name="connsiteY6009" fmla="*/ 297400 h 2007826"/>
              <a:gd name="connsiteX6010" fmla="*/ 6895719 w 12192000"/>
              <a:gd name="connsiteY6010" fmla="*/ 291541 h 2007826"/>
              <a:gd name="connsiteX6011" fmla="*/ 6879336 w 12192000"/>
              <a:gd name="connsiteY6011" fmla="*/ 291303 h 2007826"/>
              <a:gd name="connsiteX6012" fmla="*/ 7192518 w 12192000"/>
              <a:gd name="connsiteY6012" fmla="*/ 290875 h 2007826"/>
              <a:gd name="connsiteX6013" fmla="*/ 7192518 w 12192000"/>
              <a:gd name="connsiteY6013" fmla="*/ 290875 h 2007826"/>
              <a:gd name="connsiteX6014" fmla="*/ 8130016 w 12192000"/>
              <a:gd name="connsiteY6014" fmla="*/ 290827 h 2007826"/>
              <a:gd name="connsiteX6015" fmla="*/ 8130016 w 12192000"/>
              <a:gd name="connsiteY6015" fmla="*/ 290827 h 2007826"/>
              <a:gd name="connsiteX6016" fmla="*/ 6906101 w 12192000"/>
              <a:gd name="connsiteY6016" fmla="*/ 290732 h 2007826"/>
              <a:gd name="connsiteX6017" fmla="*/ 6902101 w 12192000"/>
              <a:gd name="connsiteY6017" fmla="*/ 297305 h 2007826"/>
              <a:gd name="connsiteX6018" fmla="*/ 6931676 w 12192000"/>
              <a:gd name="connsiteY6018" fmla="*/ 307116 h 2007826"/>
              <a:gd name="connsiteX6019" fmla="*/ 6931391 w 12192000"/>
              <a:gd name="connsiteY6019" fmla="*/ 299448 h 2007826"/>
              <a:gd name="connsiteX6020" fmla="*/ 6941772 w 12192000"/>
              <a:gd name="connsiteY6020" fmla="*/ 303782 h 2007826"/>
              <a:gd name="connsiteX6021" fmla="*/ 6948869 w 12192000"/>
              <a:gd name="connsiteY6021" fmla="*/ 298352 h 2007826"/>
              <a:gd name="connsiteX6022" fmla="*/ 6948155 w 12192000"/>
              <a:gd name="connsiteY6022" fmla="*/ 294018 h 2007826"/>
              <a:gd name="connsiteX6023" fmla="*/ 6932390 w 12192000"/>
              <a:gd name="connsiteY6023" fmla="*/ 291732 h 2007826"/>
              <a:gd name="connsiteX6024" fmla="*/ 6906101 w 12192000"/>
              <a:gd name="connsiteY6024" fmla="*/ 290732 h 2007826"/>
              <a:gd name="connsiteX6025" fmla="*/ 8227600 w 12192000"/>
              <a:gd name="connsiteY6025" fmla="*/ 289398 h 2007826"/>
              <a:gd name="connsiteX6026" fmla="*/ 8250650 w 12192000"/>
              <a:gd name="connsiteY6026" fmla="*/ 299257 h 2007826"/>
              <a:gd name="connsiteX6027" fmla="*/ 8240982 w 12192000"/>
              <a:gd name="connsiteY6027" fmla="*/ 295828 h 2007826"/>
              <a:gd name="connsiteX6028" fmla="*/ 8224123 w 12192000"/>
              <a:gd name="connsiteY6028" fmla="*/ 319071 h 2007826"/>
              <a:gd name="connsiteX6029" fmla="*/ 8234553 w 12192000"/>
              <a:gd name="connsiteY6029" fmla="*/ 304973 h 2007826"/>
              <a:gd name="connsiteX6030" fmla="*/ 8227600 w 12192000"/>
              <a:gd name="connsiteY6030" fmla="*/ 289398 h 2007826"/>
              <a:gd name="connsiteX6031" fmla="*/ 8291703 w 12192000"/>
              <a:gd name="connsiteY6031" fmla="*/ 289255 h 2007826"/>
              <a:gd name="connsiteX6032" fmla="*/ 8295180 w 12192000"/>
              <a:gd name="connsiteY6032" fmla="*/ 289493 h 2007826"/>
              <a:gd name="connsiteX6033" fmla="*/ 8324231 w 12192000"/>
              <a:gd name="connsiteY6033" fmla="*/ 309593 h 2007826"/>
              <a:gd name="connsiteX6034" fmla="*/ 8311658 w 12192000"/>
              <a:gd name="connsiteY6034" fmla="*/ 300829 h 2007826"/>
              <a:gd name="connsiteX6035" fmla="*/ 8309324 w 12192000"/>
              <a:gd name="connsiteY6035" fmla="*/ 309450 h 2007826"/>
              <a:gd name="connsiteX6036" fmla="*/ 8315706 w 12192000"/>
              <a:gd name="connsiteY6036" fmla="*/ 307783 h 2007826"/>
              <a:gd name="connsiteX6037" fmla="*/ 8315277 w 12192000"/>
              <a:gd name="connsiteY6037" fmla="*/ 314832 h 2007826"/>
              <a:gd name="connsiteX6038" fmla="*/ 8291941 w 12192000"/>
              <a:gd name="connsiteY6038" fmla="*/ 302972 h 2007826"/>
              <a:gd name="connsiteX6039" fmla="*/ 8291703 w 12192000"/>
              <a:gd name="connsiteY6039" fmla="*/ 289255 h 2007826"/>
              <a:gd name="connsiteX6040" fmla="*/ 7145417 w 12192000"/>
              <a:gd name="connsiteY6040" fmla="*/ 289217 h 2007826"/>
              <a:gd name="connsiteX6041" fmla="*/ 7139369 w 12192000"/>
              <a:gd name="connsiteY6041" fmla="*/ 289779 h 2007826"/>
              <a:gd name="connsiteX6042" fmla="*/ 7145417 w 12192000"/>
              <a:gd name="connsiteY6042" fmla="*/ 289217 h 2007826"/>
              <a:gd name="connsiteX6043" fmla="*/ 8013309 w 12192000"/>
              <a:gd name="connsiteY6043" fmla="*/ 289063 h 2007826"/>
              <a:gd name="connsiteX6044" fmla="*/ 8007000 w 12192000"/>
              <a:gd name="connsiteY6044" fmla="*/ 289826 h 2007826"/>
              <a:gd name="connsiteX6045" fmla="*/ 8013309 w 12192000"/>
              <a:gd name="connsiteY6045" fmla="*/ 289063 h 2007826"/>
              <a:gd name="connsiteX6046" fmla="*/ 5113115 w 12192000"/>
              <a:gd name="connsiteY6046" fmla="*/ 288869 h 2007826"/>
              <a:gd name="connsiteX6047" fmla="*/ 5106934 w 12192000"/>
              <a:gd name="connsiteY6047" fmla="*/ 289826 h 2007826"/>
              <a:gd name="connsiteX6048" fmla="*/ 5113115 w 12192000"/>
              <a:gd name="connsiteY6048" fmla="*/ 288869 h 2007826"/>
              <a:gd name="connsiteX6049" fmla="*/ 3034563 w 12192000"/>
              <a:gd name="connsiteY6049" fmla="*/ 288564 h 2007826"/>
              <a:gd name="connsiteX6050" fmla="*/ 3042743 w 12192000"/>
              <a:gd name="connsiteY6050" fmla="*/ 292255 h 2007826"/>
              <a:gd name="connsiteX6051" fmla="*/ 3024468 w 12192000"/>
              <a:gd name="connsiteY6051" fmla="*/ 291446 h 2007826"/>
              <a:gd name="connsiteX6052" fmla="*/ 3034563 w 12192000"/>
              <a:gd name="connsiteY6052" fmla="*/ 288564 h 2007826"/>
              <a:gd name="connsiteX6053" fmla="*/ 8772857 w 12192000"/>
              <a:gd name="connsiteY6053" fmla="*/ 286492 h 2007826"/>
              <a:gd name="connsiteX6054" fmla="*/ 8772857 w 12192000"/>
              <a:gd name="connsiteY6054" fmla="*/ 286492 h 2007826"/>
              <a:gd name="connsiteX6055" fmla="*/ 8082010 w 12192000"/>
              <a:gd name="connsiteY6055" fmla="*/ 286397 h 2007826"/>
              <a:gd name="connsiteX6056" fmla="*/ 8073104 w 12192000"/>
              <a:gd name="connsiteY6056" fmla="*/ 298686 h 2007826"/>
              <a:gd name="connsiteX6057" fmla="*/ 8082010 w 12192000"/>
              <a:gd name="connsiteY6057" fmla="*/ 286397 h 2007826"/>
              <a:gd name="connsiteX6058" fmla="*/ 8758761 w 12192000"/>
              <a:gd name="connsiteY6058" fmla="*/ 286302 h 2007826"/>
              <a:gd name="connsiteX6059" fmla="*/ 8758761 w 12192000"/>
              <a:gd name="connsiteY6059" fmla="*/ 286302 h 2007826"/>
              <a:gd name="connsiteX6060" fmla="*/ 8501491 w 12192000"/>
              <a:gd name="connsiteY6060" fmla="*/ 285588 h 2007826"/>
              <a:gd name="connsiteX6061" fmla="*/ 8501491 w 12192000"/>
              <a:gd name="connsiteY6061" fmla="*/ 285588 h 2007826"/>
              <a:gd name="connsiteX6062" fmla="*/ 6750606 w 12192000"/>
              <a:gd name="connsiteY6062" fmla="*/ 284826 h 2007826"/>
              <a:gd name="connsiteX6063" fmla="*/ 6748177 w 12192000"/>
              <a:gd name="connsiteY6063" fmla="*/ 289112 h 2007826"/>
              <a:gd name="connsiteX6064" fmla="*/ 6750606 w 12192000"/>
              <a:gd name="connsiteY6064" fmla="*/ 284826 h 2007826"/>
              <a:gd name="connsiteX6065" fmla="*/ 2383419 w 12192000"/>
              <a:gd name="connsiteY6065" fmla="*/ 284318 h 2007826"/>
              <a:gd name="connsiteX6066" fmla="*/ 2377258 w 12192000"/>
              <a:gd name="connsiteY6066" fmla="*/ 284968 h 2007826"/>
              <a:gd name="connsiteX6067" fmla="*/ 2383419 w 12192000"/>
              <a:gd name="connsiteY6067" fmla="*/ 284318 h 2007826"/>
              <a:gd name="connsiteX6068" fmla="*/ 6765989 w 12192000"/>
              <a:gd name="connsiteY6068" fmla="*/ 284064 h 2007826"/>
              <a:gd name="connsiteX6069" fmla="*/ 6755083 w 12192000"/>
              <a:gd name="connsiteY6069" fmla="*/ 296257 h 2007826"/>
              <a:gd name="connsiteX6070" fmla="*/ 6800755 w 12192000"/>
              <a:gd name="connsiteY6070" fmla="*/ 298400 h 2007826"/>
              <a:gd name="connsiteX6071" fmla="*/ 6801183 w 12192000"/>
              <a:gd name="connsiteY6071" fmla="*/ 293542 h 2007826"/>
              <a:gd name="connsiteX6072" fmla="*/ 6812376 w 12192000"/>
              <a:gd name="connsiteY6072" fmla="*/ 298352 h 2007826"/>
              <a:gd name="connsiteX6073" fmla="*/ 6835426 w 12192000"/>
              <a:gd name="connsiteY6073" fmla="*/ 284397 h 2007826"/>
              <a:gd name="connsiteX6074" fmla="*/ 6816328 w 12192000"/>
              <a:gd name="connsiteY6074" fmla="*/ 285492 h 2007826"/>
              <a:gd name="connsiteX6075" fmla="*/ 6813661 w 12192000"/>
              <a:gd name="connsiteY6075" fmla="*/ 288969 h 2007826"/>
              <a:gd name="connsiteX6076" fmla="*/ 6798183 w 12192000"/>
              <a:gd name="connsiteY6076" fmla="*/ 289255 h 2007826"/>
              <a:gd name="connsiteX6077" fmla="*/ 6794897 w 12192000"/>
              <a:gd name="connsiteY6077" fmla="*/ 285302 h 2007826"/>
              <a:gd name="connsiteX6078" fmla="*/ 6765989 w 12192000"/>
              <a:gd name="connsiteY6078" fmla="*/ 284064 h 2007826"/>
              <a:gd name="connsiteX6079" fmla="*/ 4858723 w 12192000"/>
              <a:gd name="connsiteY6079" fmla="*/ 283730 h 2007826"/>
              <a:gd name="connsiteX6080" fmla="*/ 4856969 w 12192000"/>
              <a:gd name="connsiteY6080" fmla="*/ 290065 h 2007826"/>
              <a:gd name="connsiteX6081" fmla="*/ 4846479 w 12192000"/>
              <a:gd name="connsiteY6081" fmla="*/ 284683 h 2007826"/>
              <a:gd name="connsiteX6082" fmla="*/ 4824633 w 12192000"/>
              <a:gd name="connsiteY6082" fmla="*/ 293542 h 2007826"/>
              <a:gd name="connsiteX6083" fmla="*/ 4823866 w 12192000"/>
              <a:gd name="connsiteY6083" fmla="*/ 286159 h 2007826"/>
              <a:gd name="connsiteX6084" fmla="*/ 4802700 w 12192000"/>
              <a:gd name="connsiteY6084" fmla="*/ 292970 h 2007826"/>
              <a:gd name="connsiteX6085" fmla="*/ 4789241 w 12192000"/>
              <a:gd name="connsiteY6085" fmla="*/ 293351 h 2007826"/>
              <a:gd name="connsiteX6086" fmla="*/ 4779680 w 12192000"/>
              <a:gd name="connsiteY6086" fmla="*/ 293304 h 2007826"/>
              <a:gd name="connsiteX6087" fmla="*/ 4766412 w 12192000"/>
              <a:gd name="connsiteY6087" fmla="*/ 295923 h 2007826"/>
              <a:gd name="connsiteX6088" fmla="*/ 4726745 w 12192000"/>
              <a:gd name="connsiteY6088" fmla="*/ 296161 h 2007826"/>
              <a:gd name="connsiteX6089" fmla="*/ 4710294 w 12192000"/>
              <a:gd name="connsiteY6089" fmla="*/ 299067 h 2007826"/>
              <a:gd name="connsiteX6090" fmla="*/ 4710152 w 12192000"/>
              <a:gd name="connsiteY6090" fmla="*/ 294161 h 2007826"/>
              <a:gd name="connsiteX6091" fmla="*/ 4688902 w 12192000"/>
              <a:gd name="connsiteY6091" fmla="*/ 300924 h 2007826"/>
              <a:gd name="connsiteX6092" fmla="*/ 4663434 w 12192000"/>
              <a:gd name="connsiteY6092" fmla="*/ 307831 h 2007826"/>
              <a:gd name="connsiteX6093" fmla="*/ 4687189 w 12192000"/>
              <a:gd name="connsiteY6093" fmla="*/ 308926 h 2007826"/>
              <a:gd name="connsiteX6094" fmla="*/ 4686002 w 12192000"/>
              <a:gd name="connsiteY6094" fmla="*/ 322786 h 2007826"/>
              <a:gd name="connsiteX6095" fmla="*/ 4703742 w 12192000"/>
              <a:gd name="connsiteY6095" fmla="*/ 317023 h 2007826"/>
              <a:gd name="connsiteX6096" fmla="*/ 4710102 w 12192000"/>
              <a:gd name="connsiteY6096" fmla="*/ 312213 h 2007826"/>
              <a:gd name="connsiteX6097" fmla="*/ 4710199 w 12192000"/>
              <a:gd name="connsiteY6097" fmla="*/ 323930 h 2007826"/>
              <a:gd name="connsiteX6098" fmla="*/ 4725121 w 12192000"/>
              <a:gd name="connsiteY6098" fmla="*/ 310355 h 2007826"/>
              <a:gd name="connsiteX6099" fmla="*/ 4719285 w 12192000"/>
              <a:gd name="connsiteY6099" fmla="*/ 324835 h 2007826"/>
              <a:gd name="connsiteX6100" fmla="*/ 4733201 w 12192000"/>
              <a:gd name="connsiteY6100" fmla="*/ 310212 h 2007826"/>
              <a:gd name="connsiteX6101" fmla="*/ 4736347 w 12192000"/>
              <a:gd name="connsiteY6101" fmla="*/ 327502 h 2007826"/>
              <a:gd name="connsiteX6102" fmla="*/ 4749154 w 12192000"/>
              <a:gd name="connsiteY6102" fmla="*/ 306259 h 2007826"/>
              <a:gd name="connsiteX6103" fmla="*/ 4748055 w 12192000"/>
              <a:gd name="connsiteY6103" fmla="*/ 319500 h 2007826"/>
              <a:gd name="connsiteX6104" fmla="*/ 4762606 w 12192000"/>
              <a:gd name="connsiteY6104" fmla="*/ 307259 h 2007826"/>
              <a:gd name="connsiteX6105" fmla="*/ 4761228 w 12192000"/>
              <a:gd name="connsiteY6105" fmla="*/ 316690 h 2007826"/>
              <a:gd name="connsiteX6106" fmla="*/ 4777684 w 12192000"/>
              <a:gd name="connsiteY6106" fmla="*/ 302496 h 2007826"/>
              <a:gd name="connsiteX6107" fmla="*/ 4771596 w 12192000"/>
              <a:gd name="connsiteY6107" fmla="*/ 318643 h 2007826"/>
              <a:gd name="connsiteX6108" fmla="*/ 4790430 w 12192000"/>
              <a:gd name="connsiteY6108" fmla="*/ 313356 h 2007826"/>
              <a:gd name="connsiteX6109" fmla="*/ 4803034 w 12192000"/>
              <a:gd name="connsiteY6109" fmla="*/ 299115 h 2007826"/>
              <a:gd name="connsiteX6110" fmla="*/ 4795995 w 12192000"/>
              <a:gd name="connsiteY6110" fmla="*/ 321691 h 2007826"/>
              <a:gd name="connsiteX6111" fmla="*/ 4814448 w 12192000"/>
              <a:gd name="connsiteY6111" fmla="*/ 300782 h 2007826"/>
              <a:gd name="connsiteX6112" fmla="*/ 4811975 w 12192000"/>
              <a:gd name="connsiteY6112" fmla="*/ 313308 h 2007826"/>
              <a:gd name="connsiteX6113" fmla="*/ 4824201 w 12192000"/>
              <a:gd name="connsiteY6113" fmla="*/ 302306 h 2007826"/>
              <a:gd name="connsiteX6114" fmla="*/ 4824825 w 12192000"/>
              <a:gd name="connsiteY6114" fmla="*/ 311117 h 2007826"/>
              <a:gd name="connsiteX6115" fmla="*/ 4838866 w 12192000"/>
              <a:gd name="connsiteY6115" fmla="*/ 300448 h 2007826"/>
              <a:gd name="connsiteX6116" fmla="*/ 4836742 w 12192000"/>
              <a:gd name="connsiteY6116" fmla="*/ 313165 h 2007826"/>
              <a:gd name="connsiteX6117" fmla="*/ 4849849 w 12192000"/>
              <a:gd name="connsiteY6117" fmla="*/ 300162 h 2007826"/>
              <a:gd name="connsiteX6118" fmla="*/ 4849704 w 12192000"/>
              <a:gd name="connsiteY6118" fmla="*/ 313213 h 2007826"/>
              <a:gd name="connsiteX6119" fmla="*/ 4862848 w 12192000"/>
              <a:gd name="connsiteY6119" fmla="*/ 297305 h 2007826"/>
              <a:gd name="connsiteX6120" fmla="*/ 4858676 w 12192000"/>
              <a:gd name="connsiteY6120" fmla="*/ 310355 h 2007826"/>
              <a:gd name="connsiteX6121" fmla="*/ 4857393 w 12192000"/>
              <a:gd name="connsiteY6121" fmla="*/ 312689 h 2007826"/>
              <a:gd name="connsiteX6122" fmla="*/ 4881476 w 12192000"/>
              <a:gd name="connsiteY6122" fmla="*/ 312498 h 2007826"/>
              <a:gd name="connsiteX6123" fmla="*/ 4881094 w 12192000"/>
              <a:gd name="connsiteY6123" fmla="*/ 308259 h 2007826"/>
              <a:gd name="connsiteX6124" fmla="*/ 4864320 w 12192000"/>
              <a:gd name="connsiteY6124" fmla="*/ 308926 h 2007826"/>
              <a:gd name="connsiteX6125" fmla="*/ 4878756 w 12192000"/>
              <a:gd name="connsiteY6125" fmla="*/ 305449 h 2007826"/>
              <a:gd name="connsiteX6126" fmla="*/ 4891158 w 12192000"/>
              <a:gd name="connsiteY6126" fmla="*/ 291017 h 2007826"/>
              <a:gd name="connsiteX6127" fmla="*/ 4885865 w 12192000"/>
              <a:gd name="connsiteY6127" fmla="*/ 309545 h 2007826"/>
              <a:gd name="connsiteX6128" fmla="*/ 4896167 w 12192000"/>
              <a:gd name="connsiteY6128" fmla="*/ 293589 h 2007826"/>
              <a:gd name="connsiteX6129" fmla="*/ 4878948 w 12192000"/>
              <a:gd name="connsiteY6129" fmla="*/ 288064 h 2007826"/>
              <a:gd name="connsiteX6130" fmla="*/ 4864653 w 12192000"/>
              <a:gd name="connsiteY6130" fmla="*/ 288493 h 2007826"/>
              <a:gd name="connsiteX6131" fmla="*/ 4858723 w 12192000"/>
              <a:gd name="connsiteY6131" fmla="*/ 283730 h 2007826"/>
              <a:gd name="connsiteX6132" fmla="*/ 8254889 w 12192000"/>
              <a:gd name="connsiteY6132" fmla="*/ 282777 h 2007826"/>
              <a:gd name="connsiteX6133" fmla="*/ 8259032 w 12192000"/>
              <a:gd name="connsiteY6133" fmla="*/ 294065 h 2007826"/>
              <a:gd name="connsiteX6134" fmla="*/ 8288559 w 12192000"/>
              <a:gd name="connsiteY6134" fmla="*/ 304306 h 2007826"/>
              <a:gd name="connsiteX6135" fmla="*/ 8272367 w 12192000"/>
              <a:gd name="connsiteY6135" fmla="*/ 297923 h 2007826"/>
              <a:gd name="connsiteX6136" fmla="*/ 8277177 w 12192000"/>
              <a:gd name="connsiteY6136" fmla="*/ 310497 h 2007826"/>
              <a:gd name="connsiteX6137" fmla="*/ 8265461 w 12192000"/>
              <a:gd name="connsiteY6137" fmla="*/ 297923 h 2007826"/>
              <a:gd name="connsiteX6138" fmla="*/ 8253412 w 12192000"/>
              <a:gd name="connsiteY6138" fmla="*/ 299257 h 2007826"/>
              <a:gd name="connsiteX6139" fmla="*/ 8254889 w 12192000"/>
              <a:gd name="connsiteY6139" fmla="*/ 282777 h 2007826"/>
              <a:gd name="connsiteX6140" fmla="*/ 8204549 w 12192000"/>
              <a:gd name="connsiteY6140" fmla="*/ 282348 h 2007826"/>
              <a:gd name="connsiteX6141" fmla="*/ 8203311 w 12192000"/>
              <a:gd name="connsiteY6141" fmla="*/ 293494 h 2007826"/>
              <a:gd name="connsiteX6142" fmla="*/ 8190833 w 12192000"/>
              <a:gd name="connsiteY6142" fmla="*/ 289540 h 2007826"/>
              <a:gd name="connsiteX6143" fmla="*/ 8204549 w 12192000"/>
              <a:gd name="connsiteY6143" fmla="*/ 282348 h 2007826"/>
              <a:gd name="connsiteX6144" fmla="*/ 8720613 w 12192000"/>
              <a:gd name="connsiteY6144" fmla="*/ 281729 h 2007826"/>
              <a:gd name="connsiteX6145" fmla="*/ 8720613 w 12192000"/>
              <a:gd name="connsiteY6145" fmla="*/ 281729 h 2007826"/>
              <a:gd name="connsiteX6146" fmla="*/ 4925833 w 12192000"/>
              <a:gd name="connsiteY6146" fmla="*/ 280920 h 2007826"/>
              <a:gd name="connsiteX6147" fmla="*/ 4901077 w 12192000"/>
              <a:gd name="connsiteY6147" fmla="*/ 287636 h 2007826"/>
              <a:gd name="connsiteX6148" fmla="*/ 4901461 w 12192000"/>
              <a:gd name="connsiteY6148" fmla="*/ 305116 h 2007826"/>
              <a:gd name="connsiteX6149" fmla="*/ 4913001 w 12192000"/>
              <a:gd name="connsiteY6149" fmla="*/ 294209 h 2007826"/>
              <a:gd name="connsiteX6150" fmla="*/ 4917772 w 12192000"/>
              <a:gd name="connsiteY6150" fmla="*/ 299781 h 2007826"/>
              <a:gd name="connsiteX6151" fmla="*/ 4925833 w 12192000"/>
              <a:gd name="connsiteY6151" fmla="*/ 280920 h 2007826"/>
              <a:gd name="connsiteX6152" fmla="*/ 6687789 w 12192000"/>
              <a:gd name="connsiteY6152" fmla="*/ 280729 h 2007826"/>
              <a:gd name="connsiteX6153" fmla="*/ 6694075 w 12192000"/>
              <a:gd name="connsiteY6153" fmla="*/ 287731 h 2007826"/>
              <a:gd name="connsiteX6154" fmla="*/ 6687789 w 12192000"/>
              <a:gd name="connsiteY6154" fmla="*/ 280729 h 2007826"/>
              <a:gd name="connsiteX6155" fmla="*/ 8463343 w 12192000"/>
              <a:gd name="connsiteY6155" fmla="*/ 280587 h 2007826"/>
              <a:gd name="connsiteX6156" fmla="*/ 8463343 w 12192000"/>
              <a:gd name="connsiteY6156" fmla="*/ 280587 h 2007826"/>
              <a:gd name="connsiteX6157" fmla="*/ 8212121 w 12192000"/>
              <a:gd name="connsiteY6157" fmla="*/ 280158 h 2007826"/>
              <a:gd name="connsiteX6158" fmla="*/ 8222742 w 12192000"/>
              <a:gd name="connsiteY6158" fmla="*/ 293875 h 2007826"/>
              <a:gd name="connsiteX6159" fmla="*/ 8212121 w 12192000"/>
              <a:gd name="connsiteY6159" fmla="*/ 280158 h 2007826"/>
              <a:gd name="connsiteX6160" fmla="*/ 9299949 w 12192000"/>
              <a:gd name="connsiteY6160" fmla="*/ 279456 h 2007826"/>
              <a:gd name="connsiteX6161" fmla="*/ 9293828 w 12192000"/>
              <a:gd name="connsiteY6161" fmla="*/ 280206 h 2007826"/>
              <a:gd name="connsiteX6162" fmla="*/ 9299949 w 12192000"/>
              <a:gd name="connsiteY6162" fmla="*/ 279456 h 2007826"/>
              <a:gd name="connsiteX6163" fmla="*/ 7936377 w 12192000"/>
              <a:gd name="connsiteY6163" fmla="*/ 279364 h 2007826"/>
              <a:gd name="connsiteX6164" fmla="*/ 7930229 w 12192000"/>
              <a:gd name="connsiteY6164" fmla="*/ 280349 h 2007826"/>
              <a:gd name="connsiteX6165" fmla="*/ 7936377 w 12192000"/>
              <a:gd name="connsiteY6165" fmla="*/ 279364 h 2007826"/>
              <a:gd name="connsiteX6166" fmla="*/ 8043623 w 12192000"/>
              <a:gd name="connsiteY6166" fmla="*/ 279348 h 2007826"/>
              <a:gd name="connsiteX6167" fmla="*/ 8039870 w 12192000"/>
              <a:gd name="connsiteY6167" fmla="*/ 294319 h 2007826"/>
              <a:gd name="connsiteX6168" fmla="*/ 8032384 w 12192000"/>
              <a:gd name="connsiteY6168" fmla="*/ 290351 h 2007826"/>
              <a:gd name="connsiteX6169" fmla="*/ 8037766 w 12192000"/>
              <a:gd name="connsiteY6169" fmla="*/ 289017 h 2007826"/>
              <a:gd name="connsiteX6170" fmla="*/ 8043623 w 12192000"/>
              <a:gd name="connsiteY6170" fmla="*/ 279348 h 2007826"/>
              <a:gd name="connsiteX6171" fmla="*/ 7589568 w 12192000"/>
              <a:gd name="connsiteY6171" fmla="*/ 279205 h 2007826"/>
              <a:gd name="connsiteX6172" fmla="*/ 7561993 w 12192000"/>
              <a:gd name="connsiteY6172" fmla="*/ 280158 h 2007826"/>
              <a:gd name="connsiteX6173" fmla="*/ 7563041 w 12192000"/>
              <a:gd name="connsiteY6173" fmla="*/ 290065 h 2007826"/>
              <a:gd name="connsiteX6174" fmla="*/ 7569994 w 12192000"/>
              <a:gd name="connsiteY6174" fmla="*/ 284778 h 2007826"/>
              <a:gd name="connsiteX6175" fmla="*/ 7589568 w 12192000"/>
              <a:gd name="connsiteY6175" fmla="*/ 279205 h 2007826"/>
              <a:gd name="connsiteX6176" fmla="*/ 6700695 w 12192000"/>
              <a:gd name="connsiteY6176" fmla="*/ 279205 h 2007826"/>
              <a:gd name="connsiteX6177" fmla="*/ 6700933 w 12192000"/>
              <a:gd name="connsiteY6177" fmla="*/ 287779 h 2007826"/>
              <a:gd name="connsiteX6178" fmla="*/ 6712411 w 12192000"/>
              <a:gd name="connsiteY6178" fmla="*/ 296066 h 2007826"/>
              <a:gd name="connsiteX6179" fmla="*/ 6738033 w 12192000"/>
              <a:gd name="connsiteY6179" fmla="*/ 293256 h 2007826"/>
              <a:gd name="connsiteX6180" fmla="*/ 6745795 w 12192000"/>
              <a:gd name="connsiteY6180" fmla="*/ 283825 h 2007826"/>
              <a:gd name="connsiteX6181" fmla="*/ 6719840 w 12192000"/>
              <a:gd name="connsiteY6181" fmla="*/ 288636 h 2007826"/>
              <a:gd name="connsiteX6182" fmla="*/ 6719935 w 12192000"/>
              <a:gd name="connsiteY6182" fmla="*/ 279396 h 2007826"/>
              <a:gd name="connsiteX6183" fmla="*/ 6700695 w 12192000"/>
              <a:gd name="connsiteY6183" fmla="*/ 279205 h 2007826"/>
              <a:gd name="connsiteX6184" fmla="*/ 3096381 w 12192000"/>
              <a:gd name="connsiteY6184" fmla="*/ 279205 h 2007826"/>
              <a:gd name="connsiteX6185" fmla="*/ 3096239 w 12192000"/>
              <a:gd name="connsiteY6185" fmla="*/ 283873 h 2007826"/>
              <a:gd name="connsiteX6186" fmla="*/ 3079429 w 12192000"/>
              <a:gd name="connsiteY6186" fmla="*/ 288588 h 2007826"/>
              <a:gd name="connsiteX6187" fmla="*/ 3057470 w 12192000"/>
              <a:gd name="connsiteY6187" fmla="*/ 289874 h 2007826"/>
              <a:gd name="connsiteX6188" fmla="*/ 3048182 w 12192000"/>
              <a:gd name="connsiteY6188" fmla="*/ 293923 h 2007826"/>
              <a:gd name="connsiteX6189" fmla="*/ 3048232 w 12192000"/>
              <a:gd name="connsiteY6189" fmla="*/ 285159 h 2007826"/>
              <a:gd name="connsiteX6190" fmla="*/ 3096381 w 12192000"/>
              <a:gd name="connsiteY6190" fmla="*/ 279205 h 2007826"/>
              <a:gd name="connsiteX6191" fmla="*/ 3680066 w 12192000"/>
              <a:gd name="connsiteY6191" fmla="*/ 279110 h 2007826"/>
              <a:gd name="connsiteX6192" fmla="*/ 3617047 w 12192000"/>
              <a:gd name="connsiteY6192" fmla="*/ 297686 h 2007826"/>
              <a:gd name="connsiteX6193" fmla="*/ 3563215 w 12192000"/>
              <a:gd name="connsiteY6193" fmla="*/ 302544 h 2007826"/>
              <a:gd name="connsiteX6194" fmla="*/ 3556455 w 12192000"/>
              <a:gd name="connsiteY6194" fmla="*/ 294685 h 2007826"/>
              <a:gd name="connsiteX6195" fmla="*/ 3567167 w 12192000"/>
              <a:gd name="connsiteY6195" fmla="*/ 299114 h 2007826"/>
              <a:gd name="connsiteX6196" fmla="*/ 3567974 w 12192000"/>
              <a:gd name="connsiteY6196" fmla="*/ 292684 h 2007826"/>
              <a:gd name="connsiteX6197" fmla="*/ 3573923 w 12192000"/>
              <a:gd name="connsiteY6197" fmla="*/ 299448 h 2007826"/>
              <a:gd name="connsiteX6198" fmla="*/ 3583253 w 12192000"/>
              <a:gd name="connsiteY6198" fmla="*/ 290112 h 2007826"/>
              <a:gd name="connsiteX6199" fmla="*/ 3588822 w 12192000"/>
              <a:gd name="connsiteY6199" fmla="*/ 294018 h 2007826"/>
              <a:gd name="connsiteX6200" fmla="*/ 3614903 w 12192000"/>
              <a:gd name="connsiteY6200" fmla="*/ 288636 h 2007826"/>
              <a:gd name="connsiteX6201" fmla="*/ 3641177 w 12192000"/>
              <a:gd name="connsiteY6201" fmla="*/ 286540 h 2007826"/>
              <a:gd name="connsiteX6202" fmla="*/ 3651223 w 12192000"/>
              <a:gd name="connsiteY6202" fmla="*/ 289112 h 2007826"/>
              <a:gd name="connsiteX6203" fmla="*/ 3658930 w 12192000"/>
              <a:gd name="connsiteY6203" fmla="*/ 281015 h 2007826"/>
              <a:gd name="connsiteX6204" fmla="*/ 3680066 w 12192000"/>
              <a:gd name="connsiteY6204" fmla="*/ 279110 h 2007826"/>
              <a:gd name="connsiteX6205" fmla="*/ 7590758 w 12192000"/>
              <a:gd name="connsiteY6205" fmla="*/ 277538 h 2007826"/>
              <a:gd name="connsiteX6206" fmla="*/ 7591092 w 12192000"/>
              <a:gd name="connsiteY6206" fmla="*/ 291684 h 2007826"/>
              <a:gd name="connsiteX6207" fmla="*/ 7607713 w 12192000"/>
              <a:gd name="connsiteY6207" fmla="*/ 289636 h 2007826"/>
              <a:gd name="connsiteX6208" fmla="*/ 7636574 w 12192000"/>
              <a:gd name="connsiteY6208" fmla="*/ 291684 h 2007826"/>
              <a:gd name="connsiteX6209" fmla="*/ 7665149 w 12192000"/>
              <a:gd name="connsiteY6209" fmla="*/ 297162 h 2007826"/>
              <a:gd name="connsiteX6210" fmla="*/ 7679818 w 12192000"/>
              <a:gd name="connsiteY6210" fmla="*/ 296733 h 2007826"/>
              <a:gd name="connsiteX6211" fmla="*/ 7717108 w 12192000"/>
              <a:gd name="connsiteY6211" fmla="*/ 301972 h 2007826"/>
              <a:gd name="connsiteX6212" fmla="*/ 7737015 w 12192000"/>
              <a:gd name="connsiteY6212" fmla="*/ 301353 h 2007826"/>
              <a:gd name="connsiteX6213" fmla="*/ 7774543 w 12192000"/>
              <a:gd name="connsiteY6213" fmla="*/ 306259 h 2007826"/>
              <a:gd name="connsiteX6214" fmla="*/ 7813120 w 12192000"/>
              <a:gd name="connsiteY6214" fmla="*/ 309879 h 2007826"/>
              <a:gd name="connsiteX6215" fmla="*/ 7827502 w 12192000"/>
              <a:gd name="connsiteY6215" fmla="*/ 309641 h 2007826"/>
              <a:gd name="connsiteX6216" fmla="*/ 7858649 w 12192000"/>
              <a:gd name="connsiteY6216" fmla="*/ 316880 h 2007826"/>
              <a:gd name="connsiteX6217" fmla="*/ 7865126 w 12192000"/>
              <a:gd name="connsiteY6217" fmla="*/ 313737 h 2007826"/>
              <a:gd name="connsiteX6218" fmla="*/ 7870079 w 12192000"/>
              <a:gd name="connsiteY6218" fmla="*/ 316214 h 2007826"/>
              <a:gd name="connsiteX6219" fmla="*/ 7917895 w 12192000"/>
              <a:gd name="connsiteY6219" fmla="*/ 319548 h 2007826"/>
              <a:gd name="connsiteX6220" fmla="*/ 7961186 w 12192000"/>
              <a:gd name="connsiteY6220" fmla="*/ 327359 h 2007826"/>
              <a:gd name="connsiteX6221" fmla="*/ 7969853 w 12192000"/>
              <a:gd name="connsiteY6221" fmla="*/ 324168 h 2007826"/>
              <a:gd name="connsiteX6222" fmla="*/ 7999571 w 12192000"/>
              <a:gd name="connsiteY6222" fmla="*/ 331407 h 2007826"/>
              <a:gd name="connsiteX6223" fmla="*/ 8007811 w 12192000"/>
              <a:gd name="connsiteY6223" fmla="*/ 328026 h 2007826"/>
              <a:gd name="connsiteX6224" fmla="*/ 8034766 w 12192000"/>
              <a:gd name="connsiteY6224" fmla="*/ 332836 h 2007826"/>
              <a:gd name="connsiteX6225" fmla="*/ 8060341 w 12192000"/>
              <a:gd name="connsiteY6225" fmla="*/ 334932 h 2007826"/>
              <a:gd name="connsiteX6226" fmla="*/ 8094869 w 12192000"/>
              <a:gd name="connsiteY6226" fmla="*/ 341219 h 2007826"/>
              <a:gd name="connsiteX6227" fmla="*/ 8098345 w 12192000"/>
              <a:gd name="connsiteY6227" fmla="*/ 337028 h 2007826"/>
              <a:gd name="connsiteX6228" fmla="*/ 8137303 w 12192000"/>
              <a:gd name="connsiteY6228" fmla="*/ 343458 h 2007826"/>
              <a:gd name="connsiteX6229" fmla="*/ 8183071 w 12192000"/>
              <a:gd name="connsiteY6229" fmla="*/ 350602 h 2007826"/>
              <a:gd name="connsiteX6230" fmla="*/ 8189119 w 12192000"/>
              <a:gd name="connsiteY6230" fmla="*/ 349173 h 2007826"/>
              <a:gd name="connsiteX6231" fmla="*/ 8227695 w 12192000"/>
              <a:gd name="connsiteY6231" fmla="*/ 353031 h 2007826"/>
              <a:gd name="connsiteX6232" fmla="*/ 8260604 w 12192000"/>
              <a:gd name="connsiteY6232" fmla="*/ 359366 h 2007826"/>
              <a:gd name="connsiteX6233" fmla="*/ 8299085 w 12192000"/>
              <a:gd name="connsiteY6233" fmla="*/ 364462 h 2007826"/>
              <a:gd name="connsiteX6234" fmla="*/ 8303228 w 12192000"/>
              <a:gd name="connsiteY6234" fmla="*/ 361176 h 2007826"/>
              <a:gd name="connsiteX6235" fmla="*/ 8308277 w 12192000"/>
              <a:gd name="connsiteY6235" fmla="*/ 364462 h 2007826"/>
              <a:gd name="connsiteX6236" fmla="*/ 8400955 w 12192000"/>
              <a:gd name="connsiteY6236" fmla="*/ 374989 h 2007826"/>
              <a:gd name="connsiteX6237" fmla="*/ 8427244 w 12192000"/>
              <a:gd name="connsiteY6237" fmla="*/ 379370 h 2007826"/>
              <a:gd name="connsiteX6238" fmla="*/ 8431625 w 12192000"/>
              <a:gd name="connsiteY6238" fmla="*/ 377561 h 2007826"/>
              <a:gd name="connsiteX6239" fmla="*/ 8465487 w 12192000"/>
              <a:gd name="connsiteY6239" fmla="*/ 384086 h 2007826"/>
              <a:gd name="connsiteX6240" fmla="*/ 8505397 w 12192000"/>
              <a:gd name="connsiteY6240" fmla="*/ 382038 h 2007826"/>
              <a:gd name="connsiteX6241" fmla="*/ 8500491 w 12192000"/>
              <a:gd name="connsiteY6241" fmla="*/ 389420 h 2007826"/>
              <a:gd name="connsiteX6242" fmla="*/ 8539162 w 12192000"/>
              <a:gd name="connsiteY6242" fmla="*/ 389420 h 2007826"/>
              <a:gd name="connsiteX6243" fmla="*/ 8539162 w 12192000"/>
              <a:gd name="connsiteY6243" fmla="*/ 378799 h 2007826"/>
              <a:gd name="connsiteX6244" fmla="*/ 8531923 w 12192000"/>
              <a:gd name="connsiteY6244" fmla="*/ 384419 h 2007826"/>
              <a:gd name="connsiteX6245" fmla="*/ 8517684 w 12192000"/>
              <a:gd name="connsiteY6245" fmla="*/ 384705 h 2007826"/>
              <a:gd name="connsiteX6246" fmla="*/ 8516160 w 12192000"/>
              <a:gd name="connsiteY6246" fmla="*/ 371178 h 2007826"/>
              <a:gd name="connsiteX6247" fmla="*/ 8505158 w 12192000"/>
              <a:gd name="connsiteY6247" fmla="*/ 381514 h 2007826"/>
              <a:gd name="connsiteX6248" fmla="*/ 8497586 w 12192000"/>
              <a:gd name="connsiteY6248" fmla="*/ 374036 h 2007826"/>
              <a:gd name="connsiteX6249" fmla="*/ 8495633 w 12192000"/>
              <a:gd name="connsiteY6249" fmla="*/ 379323 h 2007826"/>
              <a:gd name="connsiteX6250" fmla="*/ 8477583 w 12192000"/>
              <a:gd name="connsiteY6250" fmla="*/ 372940 h 2007826"/>
              <a:gd name="connsiteX6251" fmla="*/ 8475964 w 12192000"/>
              <a:gd name="connsiteY6251" fmla="*/ 368463 h 2007826"/>
              <a:gd name="connsiteX6252" fmla="*/ 8457724 w 12192000"/>
              <a:gd name="connsiteY6252" fmla="*/ 366987 h 2007826"/>
              <a:gd name="connsiteX6253" fmla="*/ 8458152 w 12192000"/>
              <a:gd name="connsiteY6253" fmla="*/ 376132 h 2007826"/>
              <a:gd name="connsiteX6254" fmla="*/ 8448151 w 12192000"/>
              <a:gd name="connsiteY6254" fmla="*/ 369606 h 2007826"/>
              <a:gd name="connsiteX6255" fmla="*/ 8441674 w 12192000"/>
              <a:gd name="connsiteY6255" fmla="*/ 373036 h 2007826"/>
              <a:gd name="connsiteX6256" fmla="*/ 8375952 w 12192000"/>
              <a:gd name="connsiteY6256" fmla="*/ 362462 h 2007826"/>
              <a:gd name="connsiteX6257" fmla="*/ 8298085 w 12192000"/>
              <a:gd name="connsiteY6257" fmla="*/ 354365 h 2007826"/>
              <a:gd name="connsiteX6258" fmla="*/ 8249269 w 12192000"/>
              <a:gd name="connsiteY6258" fmla="*/ 347459 h 2007826"/>
              <a:gd name="connsiteX6259" fmla="*/ 8212836 w 12192000"/>
              <a:gd name="connsiteY6259" fmla="*/ 342553 h 2007826"/>
              <a:gd name="connsiteX6260" fmla="*/ 8169688 w 12192000"/>
              <a:gd name="connsiteY6260" fmla="*/ 339933 h 2007826"/>
              <a:gd name="connsiteX6261" fmla="*/ 8130445 w 12192000"/>
              <a:gd name="connsiteY6261" fmla="*/ 335218 h 2007826"/>
              <a:gd name="connsiteX6262" fmla="*/ 8083677 w 12192000"/>
              <a:gd name="connsiteY6262" fmla="*/ 329883 h 2007826"/>
              <a:gd name="connsiteX6263" fmla="*/ 7891606 w 12192000"/>
              <a:gd name="connsiteY6263" fmla="*/ 308593 h 2007826"/>
              <a:gd name="connsiteX6264" fmla="*/ 7848410 w 12192000"/>
              <a:gd name="connsiteY6264" fmla="*/ 304782 h 2007826"/>
              <a:gd name="connsiteX6265" fmla="*/ 7760732 w 12192000"/>
              <a:gd name="connsiteY6265" fmla="*/ 295876 h 2007826"/>
              <a:gd name="connsiteX6266" fmla="*/ 7703153 w 12192000"/>
              <a:gd name="connsiteY6266" fmla="*/ 292637 h 2007826"/>
              <a:gd name="connsiteX6267" fmla="*/ 7659672 w 12192000"/>
              <a:gd name="connsiteY6267" fmla="*/ 286636 h 2007826"/>
              <a:gd name="connsiteX6268" fmla="*/ 7651290 w 12192000"/>
              <a:gd name="connsiteY6268" fmla="*/ 287017 h 2007826"/>
              <a:gd name="connsiteX6269" fmla="*/ 7590758 w 12192000"/>
              <a:gd name="connsiteY6269" fmla="*/ 277538 h 2007826"/>
              <a:gd name="connsiteX6270" fmla="*/ 6972919 w 12192000"/>
              <a:gd name="connsiteY6270" fmla="*/ 277491 h 2007826"/>
              <a:gd name="connsiteX6271" fmla="*/ 6972919 w 12192000"/>
              <a:gd name="connsiteY6271" fmla="*/ 277491 h 2007826"/>
              <a:gd name="connsiteX6272" fmla="*/ 6934581 w 12192000"/>
              <a:gd name="connsiteY6272" fmla="*/ 277253 h 2007826"/>
              <a:gd name="connsiteX6273" fmla="*/ 6934581 w 12192000"/>
              <a:gd name="connsiteY6273" fmla="*/ 277253 h 2007826"/>
              <a:gd name="connsiteX6274" fmla="*/ 7963471 w 12192000"/>
              <a:gd name="connsiteY6274" fmla="*/ 276490 h 2007826"/>
              <a:gd name="connsiteX6275" fmla="*/ 7974997 w 12192000"/>
              <a:gd name="connsiteY6275" fmla="*/ 286683 h 2007826"/>
              <a:gd name="connsiteX6276" fmla="*/ 7958804 w 12192000"/>
              <a:gd name="connsiteY6276" fmla="*/ 288588 h 2007826"/>
              <a:gd name="connsiteX6277" fmla="*/ 7963471 w 12192000"/>
              <a:gd name="connsiteY6277" fmla="*/ 276490 h 2007826"/>
              <a:gd name="connsiteX6278" fmla="*/ 8425434 w 12192000"/>
              <a:gd name="connsiteY6278" fmla="*/ 276252 h 2007826"/>
              <a:gd name="connsiteX6279" fmla="*/ 8425434 w 12192000"/>
              <a:gd name="connsiteY6279" fmla="*/ 276252 h 2007826"/>
              <a:gd name="connsiteX6280" fmla="*/ 3126204 w 12192000"/>
              <a:gd name="connsiteY6280" fmla="*/ 275252 h 2007826"/>
              <a:gd name="connsiteX6281" fmla="*/ 3117011 w 12192000"/>
              <a:gd name="connsiteY6281" fmla="*/ 284778 h 2007826"/>
              <a:gd name="connsiteX6282" fmla="*/ 3113150 w 12192000"/>
              <a:gd name="connsiteY6282" fmla="*/ 279729 h 2007826"/>
              <a:gd name="connsiteX6283" fmla="*/ 3099527 w 12192000"/>
              <a:gd name="connsiteY6283" fmla="*/ 275966 h 2007826"/>
              <a:gd name="connsiteX6284" fmla="*/ 3126204 w 12192000"/>
              <a:gd name="connsiteY6284" fmla="*/ 275252 h 2007826"/>
              <a:gd name="connsiteX6285" fmla="*/ 8175498 w 12192000"/>
              <a:gd name="connsiteY6285" fmla="*/ 275109 h 2007826"/>
              <a:gd name="connsiteX6286" fmla="*/ 8187071 w 12192000"/>
              <a:gd name="connsiteY6286" fmla="*/ 289493 h 2007826"/>
              <a:gd name="connsiteX6287" fmla="*/ 8178594 w 12192000"/>
              <a:gd name="connsiteY6287" fmla="*/ 289731 h 2007826"/>
              <a:gd name="connsiteX6288" fmla="*/ 8176022 w 12192000"/>
              <a:gd name="connsiteY6288" fmla="*/ 282301 h 2007826"/>
              <a:gd name="connsiteX6289" fmla="*/ 8166925 w 12192000"/>
              <a:gd name="connsiteY6289" fmla="*/ 277776 h 2007826"/>
              <a:gd name="connsiteX6290" fmla="*/ 8172831 w 12192000"/>
              <a:gd name="connsiteY6290" fmla="*/ 290446 h 2007826"/>
              <a:gd name="connsiteX6291" fmla="*/ 8163639 w 12192000"/>
              <a:gd name="connsiteY6291" fmla="*/ 277300 h 2007826"/>
              <a:gd name="connsiteX6292" fmla="*/ 8175498 w 12192000"/>
              <a:gd name="connsiteY6292" fmla="*/ 275109 h 2007826"/>
              <a:gd name="connsiteX6293" fmla="*/ 8402987 w 12192000"/>
              <a:gd name="connsiteY6293" fmla="*/ 274882 h 2007826"/>
              <a:gd name="connsiteX6294" fmla="*/ 8396859 w 12192000"/>
              <a:gd name="connsiteY6294" fmla="*/ 275585 h 2007826"/>
              <a:gd name="connsiteX6295" fmla="*/ 8402987 w 12192000"/>
              <a:gd name="connsiteY6295" fmla="*/ 274882 h 2007826"/>
              <a:gd name="connsiteX6296" fmla="*/ 2433626 w 12192000"/>
              <a:gd name="connsiteY6296" fmla="*/ 274653 h 2007826"/>
              <a:gd name="connsiteX6297" fmla="*/ 2433554 w 12192000"/>
              <a:gd name="connsiteY6297" fmla="*/ 274966 h 2007826"/>
              <a:gd name="connsiteX6298" fmla="*/ 2433026 w 12192000"/>
              <a:gd name="connsiteY6298" fmla="*/ 274883 h 2007826"/>
              <a:gd name="connsiteX6299" fmla="*/ 6643355 w 12192000"/>
              <a:gd name="connsiteY6299" fmla="*/ 274633 h 2007826"/>
              <a:gd name="connsiteX6300" fmla="*/ 6632115 w 12192000"/>
              <a:gd name="connsiteY6300" fmla="*/ 283587 h 2007826"/>
              <a:gd name="connsiteX6301" fmla="*/ 6625733 w 12192000"/>
              <a:gd name="connsiteY6301" fmla="*/ 275728 h 2007826"/>
              <a:gd name="connsiteX6302" fmla="*/ 6618161 w 12192000"/>
              <a:gd name="connsiteY6302" fmla="*/ 288303 h 2007826"/>
              <a:gd name="connsiteX6303" fmla="*/ 6642354 w 12192000"/>
              <a:gd name="connsiteY6303" fmla="*/ 289446 h 2007826"/>
              <a:gd name="connsiteX6304" fmla="*/ 6651451 w 12192000"/>
              <a:gd name="connsiteY6304" fmla="*/ 298876 h 2007826"/>
              <a:gd name="connsiteX6305" fmla="*/ 6652213 w 12192000"/>
              <a:gd name="connsiteY6305" fmla="*/ 289350 h 2007826"/>
              <a:gd name="connsiteX6306" fmla="*/ 6660500 w 12192000"/>
              <a:gd name="connsiteY6306" fmla="*/ 292780 h 2007826"/>
              <a:gd name="connsiteX6307" fmla="*/ 6678454 w 12192000"/>
              <a:gd name="connsiteY6307" fmla="*/ 285778 h 2007826"/>
              <a:gd name="connsiteX6308" fmla="*/ 6665595 w 12192000"/>
              <a:gd name="connsiteY6308" fmla="*/ 281158 h 2007826"/>
              <a:gd name="connsiteX6309" fmla="*/ 6649879 w 12192000"/>
              <a:gd name="connsiteY6309" fmla="*/ 280825 h 2007826"/>
              <a:gd name="connsiteX6310" fmla="*/ 6643878 w 12192000"/>
              <a:gd name="connsiteY6310" fmla="*/ 285731 h 2007826"/>
              <a:gd name="connsiteX6311" fmla="*/ 6643355 w 12192000"/>
              <a:gd name="connsiteY6311" fmla="*/ 274633 h 2007826"/>
              <a:gd name="connsiteX6312" fmla="*/ 5437815 w 12192000"/>
              <a:gd name="connsiteY6312" fmla="*/ 274633 h 2007826"/>
              <a:gd name="connsiteX6313" fmla="*/ 5432625 w 12192000"/>
              <a:gd name="connsiteY6313" fmla="*/ 288969 h 2007826"/>
              <a:gd name="connsiteX6314" fmla="*/ 5437815 w 12192000"/>
              <a:gd name="connsiteY6314" fmla="*/ 274633 h 2007826"/>
              <a:gd name="connsiteX6315" fmla="*/ 5894246 w 12192000"/>
              <a:gd name="connsiteY6315" fmla="*/ 274496 h 2007826"/>
              <a:gd name="connsiteX6316" fmla="*/ 5888126 w 12192000"/>
              <a:gd name="connsiteY6316" fmla="*/ 275300 h 2007826"/>
              <a:gd name="connsiteX6317" fmla="*/ 5894246 w 12192000"/>
              <a:gd name="connsiteY6317" fmla="*/ 274496 h 2007826"/>
              <a:gd name="connsiteX6318" fmla="*/ 2423030 w 12192000"/>
              <a:gd name="connsiteY6318" fmla="*/ 273299 h 2007826"/>
              <a:gd name="connsiteX6319" fmla="*/ 2433026 w 12192000"/>
              <a:gd name="connsiteY6319" fmla="*/ 274883 h 2007826"/>
              <a:gd name="connsiteX6320" fmla="*/ 2425220 w 12192000"/>
              <a:gd name="connsiteY6320" fmla="*/ 277871 h 2007826"/>
              <a:gd name="connsiteX6321" fmla="*/ 2421983 w 12192000"/>
              <a:gd name="connsiteY6321" fmla="*/ 286683 h 2007826"/>
              <a:gd name="connsiteX6322" fmla="*/ 2413220 w 12192000"/>
              <a:gd name="connsiteY6322" fmla="*/ 283015 h 2007826"/>
              <a:gd name="connsiteX6323" fmla="*/ 2423030 w 12192000"/>
              <a:gd name="connsiteY6323" fmla="*/ 273299 h 2007826"/>
              <a:gd name="connsiteX6324" fmla="*/ 5393054 w 12192000"/>
              <a:gd name="connsiteY6324" fmla="*/ 273061 h 2007826"/>
              <a:gd name="connsiteX6325" fmla="*/ 5390673 w 12192000"/>
              <a:gd name="connsiteY6325" fmla="*/ 283444 h 2007826"/>
              <a:gd name="connsiteX6326" fmla="*/ 5378150 w 12192000"/>
              <a:gd name="connsiteY6326" fmla="*/ 276776 h 2007826"/>
              <a:gd name="connsiteX6327" fmla="*/ 5393054 w 12192000"/>
              <a:gd name="connsiteY6327" fmla="*/ 273061 h 2007826"/>
              <a:gd name="connsiteX6328" fmla="*/ 5696145 w 12192000"/>
              <a:gd name="connsiteY6328" fmla="*/ 273050 h 2007826"/>
              <a:gd name="connsiteX6329" fmla="*/ 5687538 w 12192000"/>
              <a:gd name="connsiteY6329" fmla="*/ 278300 h 2007826"/>
              <a:gd name="connsiteX6330" fmla="*/ 5704964 w 12192000"/>
              <a:gd name="connsiteY6330" fmla="*/ 278300 h 2007826"/>
              <a:gd name="connsiteX6331" fmla="*/ 5696145 w 12192000"/>
              <a:gd name="connsiteY6331" fmla="*/ 273050 h 2007826"/>
              <a:gd name="connsiteX6332" fmla="*/ 5371674 w 12192000"/>
              <a:gd name="connsiteY6332" fmla="*/ 272584 h 2007826"/>
              <a:gd name="connsiteX6333" fmla="*/ 5363102 w 12192000"/>
              <a:gd name="connsiteY6333" fmla="*/ 283348 h 2007826"/>
              <a:gd name="connsiteX6334" fmla="*/ 5371674 w 12192000"/>
              <a:gd name="connsiteY6334" fmla="*/ 272584 h 2007826"/>
              <a:gd name="connsiteX6335" fmla="*/ 7912894 w 12192000"/>
              <a:gd name="connsiteY6335" fmla="*/ 272299 h 2007826"/>
              <a:gd name="connsiteX6336" fmla="*/ 7916799 w 12192000"/>
              <a:gd name="connsiteY6336" fmla="*/ 277348 h 2007826"/>
              <a:gd name="connsiteX6337" fmla="*/ 7923705 w 12192000"/>
              <a:gd name="connsiteY6337" fmla="*/ 283730 h 2007826"/>
              <a:gd name="connsiteX6338" fmla="*/ 7912894 w 12192000"/>
              <a:gd name="connsiteY6338" fmla="*/ 272299 h 2007826"/>
              <a:gd name="connsiteX6339" fmla="*/ 6129153 w 12192000"/>
              <a:gd name="connsiteY6339" fmla="*/ 271776 h 2007826"/>
              <a:gd name="connsiteX6340" fmla="*/ 6122480 w 12192000"/>
              <a:gd name="connsiteY6340" fmla="*/ 273966 h 2007826"/>
              <a:gd name="connsiteX6341" fmla="*/ 6132719 w 12192000"/>
              <a:gd name="connsiteY6341" fmla="*/ 277729 h 2007826"/>
              <a:gd name="connsiteX6342" fmla="*/ 6129153 w 12192000"/>
              <a:gd name="connsiteY6342" fmla="*/ 271776 h 2007826"/>
              <a:gd name="connsiteX6343" fmla="*/ 7462695 w 12192000"/>
              <a:gd name="connsiteY6343" fmla="*/ 271775 h 2007826"/>
              <a:gd name="connsiteX6344" fmla="*/ 7462695 w 12192000"/>
              <a:gd name="connsiteY6344" fmla="*/ 271775 h 2007826"/>
              <a:gd name="connsiteX6345" fmla="*/ 6834712 w 12192000"/>
              <a:gd name="connsiteY6345" fmla="*/ 271204 h 2007826"/>
              <a:gd name="connsiteX6346" fmla="*/ 6834712 w 12192000"/>
              <a:gd name="connsiteY6346" fmla="*/ 271204 h 2007826"/>
              <a:gd name="connsiteX6347" fmla="*/ 5348867 w 12192000"/>
              <a:gd name="connsiteY6347" fmla="*/ 270632 h 2007826"/>
              <a:gd name="connsiteX6348" fmla="*/ 5343010 w 12192000"/>
              <a:gd name="connsiteY6348" fmla="*/ 284873 h 2007826"/>
              <a:gd name="connsiteX6349" fmla="*/ 5323148 w 12192000"/>
              <a:gd name="connsiteY6349" fmla="*/ 284587 h 2007826"/>
              <a:gd name="connsiteX6350" fmla="*/ 5336582 w 12192000"/>
              <a:gd name="connsiteY6350" fmla="*/ 278872 h 2007826"/>
              <a:gd name="connsiteX6351" fmla="*/ 5348867 w 12192000"/>
              <a:gd name="connsiteY6351" fmla="*/ 270632 h 2007826"/>
              <a:gd name="connsiteX6352" fmla="*/ 8133302 w 12192000"/>
              <a:gd name="connsiteY6352" fmla="*/ 270203 h 2007826"/>
              <a:gd name="connsiteX6353" fmla="*/ 8144589 w 12192000"/>
              <a:gd name="connsiteY6353" fmla="*/ 270584 h 2007826"/>
              <a:gd name="connsiteX6354" fmla="*/ 8143684 w 12192000"/>
              <a:gd name="connsiteY6354" fmla="*/ 279777 h 2007826"/>
              <a:gd name="connsiteX6355" fmla="*/ 8156591 w 12192000"/>
              <a:gd name="connsiteY6355" fmla="*/ 278443 h 2007826"/>
              <a:gd name="connsiteX6356" fmla="*/ 8125872 w 12192000"/>
              <a:gd name="connsiteY6356" fmla="*/ 284635 h 2007826"/>
              <a:gd name="connsiteX6357" fmla="*/ 8120872 w 12192000"/>
              <a:gd name="connsiteY6357" fmla="*/ 276252 h 2007826"/>
              <a:gd name="connsiteX6358" fmla="*/ 8126491 w 12192000"/>
              <a:gd name="connsiteY6358" fmla="*/ 272013 h 2007826"/>
              <a:gd name="connsiteX6359" fmla="*/ 8137683 w 12192000"/>
              <a:gd name="connsiteY6359" fmla="*/ 283111 h 2007826"/>
              <a:gd name="connsiteX6360" fmla="*/ 8133302 w 12192000"/>
              <a:gd name="connsiteY6360" fmla="*/ 270203 h 2007826"/>
              <a:gd name="connsiteX6361" fmla="*/ 2451054 w 12192000"/>
              <a:gd name="connsiteY6361" fmla="*/ 269925 h 2007826"/>
              <a:gd name="connsiteX6362" fmla="*/ 2444792 w 12192000"/>
              <a:gd name="connsiteY6362" fmla="*/ 270823 h 2007826"/>
              <a:gd name="connsiteX6363" fmla="*/ 2451054 w 12192000"/>
              <a:gd name="connsiteY6363" fmla="*/ 269925 h 2007826"/>
              <a:gd name="connsiteX6364" fmla="*/ 2434697 w 12192000"/>
              <a:gd name="connsiteY6364" fmla="*/ 269917 h 2007826"/>
              <a:gd name="connsiteX6365" fmla="*/ 2439650 w 12192000"/>
              <a:gd name="connsiteY6365" fmla="*/ 272346 h 2007826"/>
              <a:gd name="connsiteX6366" fmla="*/ 2433626 w 12192000"/>
              <a:gd name="connsiteY6366" fmla="*/ 274653 h 2007826"/>
              <a:gd name="connsiteX6367" fmla="*/ 6220968 w 12192000"/>
              <a:gd name="connsiteY6367" fmla="*/ 269537 h 2007826"/>
              <a:gd name="connsiteX6368" fmla="*/ 6207633 w 12192000"/>
              <a:gd name="connsiteY6368" fmla="*/ 280015 h 2007826"/>
              <a:gd name="connsiteX6369" fmla="*/ 6220968 w 12192000"/>
              <a:gd name="connsiteY6369" fmla="*/ 269537 h 2007826"/>
              <a:gd name="connsiteX6370" fmla="*/ 7840354 w 12192000"/>
              <a:gd name="connsiteY6370" fmla="*/ 269042 h 2007826"/>
              <a:gd name="connsiteX6371" fmla="*/ 7847551 w 12192000"/>
              <a:gd name="connsiteY6371" fmla="*/ 273775 h 2007826"/>
              <a:gd name="connsiteX6372" fmla="*/ 7830692 w 12192000"/>
              <a:gd name="connsiteY6372" fmla="*/ 271632 h 2007826"/>
              <a:gd name="connsiteX6373" fmla="*/ 7840354 w 12192000"/>
              <a:gd name="connsiteY6373" fmla="*/ 269042 h 2007826"/>
              <a:gd name="connsiteX6374" fmla="*/ 7444609 w 12192000"/>
              <a:gd name="connsiteY6374" fmla="*/ 268989 h 2007826"/>
              <a:gd name="connsiteX6375" fmla="*/ 7435025 w 12192000"/>
              <a:gd name="connsiteY6375" fmla="*/ 273347 h 2007826"/>
              <a:gd name="connsiteX6376" fmla="*/ 7456694 w 12192000"/>
              <a:gd name="connsiteY6376" fmla="*/ 271489 h 2007826"/>
              <a:gd name="connsiteX6377" fmla="*/ 7444609 w 12192000"/>
              <a:gd name="connsiteY6377" fmla="*/ 268989 h 2007826"/>
              <a:gd name="connsiteX6378" fmla="*/ 7477649 w 12192000"/>
              <a:gd name="connsiteY6378" fmla="*/ 268727 h 2007826"/>
              <a:gd name="connsiteX6379" fmla="*/ 7476935 w 12192000"/>
              <a:gd name="connsiteY6379" fmla="*/ 275395 h 2007826"/>
              <a:gd name="connsiteX6380" fmla="*/ 7470077 w 12192000"/>
              <a:gd name="connsiteY6380" fmla="*/ 273013 h 2007826"/>
              <a:gd name="connsiteX6381" fmla="*/ 7472601 w 12192000"/>
              <a:gd name="connsiteY6381" fmla="*/ 279110 h 2007826"/>
              <a:gd name="connsiteX6382" fmla="*/ 7509605 w 12192000"/>
              <a:gd name="connsiteY6382" fmla="*/ 279444 h 2007826"/>
              <a:gd name="connsiteX6383" fmla="*/ 7510749 w 12192000"/>
              <a:gd name="connsiteY6383" fmla="*/ 284683 h 2007826"/>
              <a:gd name="connsiteX6384" fmla="*/ 7529465 w 12192000"/>
              <a:gd name="connsiteY6384" fmla="*/ 284826 h 2007826"/>
              <a:gd name="connsiteX6385" fmla="*/ 7532942 w 12192000"/>
              <a:gd name="connsiteY6385" fmla="*/ 275538 h 2007826"/>
              <a:gd name="connsiteX6386" fmla="*/ 7493175 w 12192000"/>
              <a:gd name="connsiteY6386" fmla="*/ 270727 h 2007826"/>
              <a:gd name="connsiteX6387" fmla="*/ 7483364 w 12192000"/>
              <a:gd name="connsiteY6387" fmla="*/ 275919 h 2007826"/>
              <a:gd name="connsiteX6388" fmla="*/ 7477649 w 12192000"/>
              <a:gd name="connsiteY6388" fmla="*/ 268727 h 2007826"/>
              <a:gd name="connsiteX6389" fmla="*/ 5492189 w 12192000"/>
              <a:gd name="connsiteY6389" fmla="*/ 268679 h 2007826"/>
              <a:gd name="connsiteX6390" fmla="*/ 5488476 w 12192000"/>
              <a:gd name="connsiteY6390" fmla="*/ 276347 h 2007826"/>
              <a:gd name="connsiteX6391" fmla="*/ 5492189 w 12192000"/>
              <a:gd name="connsiteY6391" fmla="*/ 268679 h 2007826"/>
              <a:gd name="connsiteX6392" fmla="*/ 5305488 w 12192000"/>
              <a:gd name="connsiteY6392" fmla="*/ 268536 h 2007826"/>
              <a:gd name="connsiteX6393" fmla="*/ 5314618 w 12192000"/>
              <a:gd name="connsiteY6393" fmla="*/ 282158 h 2007826"/>
              <a:gd name="connsiteX6394" fmla="*/ 5322958 w 12192000"/>
              <a:gd name="connsiteY6394" fmla="*/ 268822 h 2007826"/>
              <a:gd name="connsiteX6395" fmla="*/ 5325722 w 12192000"/>
              <a:gd name="connsiteY6395" fmla="*/ 275061 h 2007826"/>
              <a:gd name="connsiteX6396" fmla="*/ 5319621 w 12192000"/>
              <a:gd name="connsiteY6396" fmla="*/ 275014 h 2007826"/>
              <a:gd name="connsiteX6397" fmla="*/ 5321050 w 12192000"/>
              <a:gd name="connsiteY6397" fmla="*/ 285159 h 2007826"/>
              <a:gd name="connsiteX6398" fmla="*/ 5306715 w 12192000"/>
              <a:gd name="connsiteY6398" fmla="*/ 286397 h 2007826"/>
              <a:gd name="connsiteX6399" fmla="*/ 5305488 w 12192000"/>
              <a:gd name="connsiteY6399" fmla="*/ 268536 h 2007826"/>
              <a:gd name="connsiteX6400" fmla="*/ 3149904 w 12192000"/>
              <a:gd name="connsiteY6400" fmla="*/ 267815 h 2007826"/>
              <a:gd name="connsiteX6401" fmla="*/ 3161072 w 12192000"/>
              <a:gd name="connsiteY6401" fmla="*/ 273441 h 2007826"/>
              <a:gd name="connsiteX6402" fmla="*/ 3138771 w 12192000"/>
              <a:gd name="connsiteY6402" fmla="*/ 277156 h 2007826"/>
              <a:gd name="connsiteX6403" fmla="*/ 3149904 w 12192000"/>
              <a:gd name="connsiteY6403" fmla="*/ 267815 h 2007826"/>
              <a:gd name="connsiteX6404" fmla="*/ 5510095 w 12192000"/>
              <a:gd name="connsiteY6404" fmla="*/ 267774 h 2007826"/>
              <a:gd name="connsiteX6405" fmla="*/ 5501571 w 12192000"/>
              <a:gd name="connsiteY6405" fmla="*/ 279395 h 2007826"/>
              <a:gd name="connsiteX6406" fmla="*/ 5510095 w 12192000"/>
              <a:gd name="connsiteY6406" fmla="*/ 267774 h 2007826"/>
              <a:gd name="connsiteX6407" fmla="*/ 7424357 w 12192000"/>
              <a:gd name="connsiteY6407" fmla="*/ 267584 h 2007826"/>
              <a:gd name="connsiteX6408" fmla="*/ 7424357 w 12192000"/>
              <a:gd name="connsiteY6408" fmla="*/ 267584 h 2007826"/>
              <a:gd name="connsiteX6409" fmla="*/ 5630228 w 12192000"/>
              <a:gd name="connsiteY6409" fmla="*/ 267583 h 2007826"/>
              <a:gd name="connsiteX6410" fmla="*/ 5630228 w 12192000"/>
              <a:gd name="connsiteY6410" fmla="*/ 267583 h 2007826"/>
              <a:gd name="connsiteX6411" fmla="*/ 6758274 w 12192000"/>
              <a:gd name="connsiteY6411" fmla="*/ 267536 h 2007826"/>
              <a:gd name="connsiteX6412" fmla="*/ 6758274 w 12192000"/>
              <a:gd name="connsiteY6412" fmla="*/ 267536 h 2007826"/>
              <a:gd name="connsiteX6413" fmla="*/ 8349234 w 12192000"/>
              <a:gd name="connsiteY6413" fmla="*/ 267155 h 2007826"/>
              <a:gd name="connsiteX6414" fmla="*/ 8349234 w 12192000"/>
              <a:gd name="connsiteY6414" fmla="*/ 267155 h 2007826"/>
              <a:gd name="connsiteX6415" fmla="*/ 6094714 w 12192000"/>
              <a:gd name="connsiteY6415" fmla="*/ 266583 h 2007826"/>
              <a:gd name="connsiteX6416" fmla="*/ 6094525 w 12192000"/>
              <a:gd name="connsiteY6416" fmla="*/ 278062 h 2007826"/>
              <a:gd name="connsiteX6417" fmla="*/ 6094714 w 12192000"/>
              <a:gd name="connsiteY6417" fmla="*/ 266583 h 2007826"/>
              <a:gd name="connsiteX6418" fmla="*/ 7418022 w 12192000"/>
              <a:gd name="connsiteY6418" fmla="*/ 266345 h 2007826"/>
              <a:gd name="connsiteX6419" fmla="*/ 7412069 w 12192000"/>
              <a:gd name="connsiteY6419" fmla="*/ 275824 h 2007826"/>
              <a:gd name="connsiteX6420" fmla="*/ 7418022 w 12192000"/>
              <a:gd name="connsiteY6420" fmla="*/ 266345 h 2007826"/>
              <a:gd name="connsiteX6421" fmla="*/ 8088391 w 12192000"/>
              <a:gd name="connsiteY6421" fmla="*/ 266202 h 2007826"/>
              <a:gd name="connsiteX6422" fmla="*/ 8114109 w 12192000"/>
              <a:gd name="connsiteY6422" fmla="*/ 276966 h 2007826"/>
              <a:gd name="connsiteX6423" fmla="*/ 8104727 w 12192000"/>
              <a:gd name="connsiteY6423" fmla="*/ 286064 h 2007826"/>
              <a:gd name="connsiteX6424" fmla="*/ 8083248 w 12192000"/>
              <a:gd name="connsiteY6424" fmla="*/ 272251 h 2007826"/>
              <a:gd name="connsiteX6425" fmla="*/ 8088391 w 12192000"/>
              <a:gd name="connsiteY6425" fmla="*/ 266202 h 2007826"/>
              <a:gd name="connsiteX6426" fmla="*/ 9209374 w 12192000"/>
              <a:gd name="connsiteY6426" fmla="*/ 265367 h 2007826"/>
              <a:gd name="connsiteX6427" fmla="*/ 9203340 w 12192000"/>
              <a:gd name="connsiteY6427" fmla="*/ 265869 h 2007826"/>
              <a:gd name="connsiteX6428" fmla="*/ 9209374 w 12192000"/>
              <a:gd name="connsiteY6428" fmla="*/ 265367 h 2007826"/>
              <a:gd name="connsiteX6429" fmla="*/ 6698389 w 12192000"/>
              <a:gd name="connsiteY6429" fmla="*/ 265324 h 2007826"/>
              <a:gd name="connsiteX6430" fmla="*/ 6692408 w 12192000"/>
              <a:gd name="connsiteY6430" fmla="*/ 266155 h 2007826"/>
              <a:gd name="connsiteX6431" fmla="*/ 6698389 w 12192000"/>
              <a:gd name="connsiteY6431" fmla="*/ 265324 h 2007826"/>
              <a:gd name="connsiteX6432" fmla="*/ 7809335 w 12192000"/>
              <a:gd name="connsiteY6432" fmla="*/ 265126 h 2007826"/>
              <a:gd name="connsiteX6433" fmla="*/ 7803213 w 12192000"/>
              <a:gd name="connsiteY6433" fmla="*/ 265916 h 2007826"/>
              <a:gd name="connsiteX6434" fmla="*/ 7809335 w 12192000"/>
              <a:gd name="connsiteY6434" fmla="*/ 265126 h 2007826"/>
              <a:gd name="connsiteX6435" fmla="*/ 6659940 w 12192000"/>
              <a:gd name="connsiteY6435" fmla="*/ 264807 h 2007826"/>
              <a:gd name="connsiteX6436" fmla="*/ 6653832 w 12192000"/>
              <a:gd name="connsiteY6436" fmla="*/ 266012 h 2007826"/>
              <a:gd name="connsiteX6437" fmla="*/ 6659940 w 12192000"/>
              <a:gd name="connsiteY6437" fmla="*/ 264807 h 2007826"/>
              <a:gd name="connsiteX6438" fmla="*/ 7408497 w 12192000"/>
              <a:gd name="connsiteY6438" fmla="*/ 264678 h 2007826"/>
              <a:gd name="connsiteX6439" fmla="*/ 7380828 w 12192000"/>
              <a:gd name="connsiteY6439" fmla="*/ 265869 h 2007826"/>
              <a:gd name="connsiteX6440" fmla="*/ 7381828 w 12192000"/>
              <a:gd name="connsiteY6440" fmla="*/ 275300 h 2007826"/>
              <a:gd name="connsiteX6441" fmla="*/ 7398020 w 12192000"/>
              <a:gd name="connsiteY6441" fmla="*/ 274585 h 2007826"/>
              <a:gd name="connsiteX6442" fmla="*/ 7408497 w 12192000"/>
              <a:gd name="connsiteY6442" fmla="*/ 264678 h 2007826"/>
              <a:gd name="connsiteX6443" fmla="*/ 7788093 w 12192000"/>
              <a:gd name="connsiteY6443" fmla="*/ 264326 h 2007826"/>
              <a:gd name="connsiteX6444" fmla="*/ 7795546 w 12192000"/>
              <a:gd name="connsiteY6444" fmla="*/ 268916 h 2007826"/>
              <a:gd name="connsiteX6445" fmla="*/ 7778353 w 12192000"/>
              <a:gd name="connsiteY6445" fmla="*/ 267059 h 2007826"/>
              <a:gd name="connsiteX6446" fmla="*/ 7788093 w 12192000"/>
              <a:gd name="connsiteY6446" fmla="*/ 264326 h 2007826"/>
              <a:gd name="connsiteX6447" fmla="*/ 6643545 w 12192000"/>
              <a:gd name="connsiteY6447" fmla="*/ 263107 h 2007826"/>
              <a:gd name="connsiteX6448" fmla="*/ 6643545 w 12192000"/>
              <a:gd name="connsiteY6448" fmla="*/ 263107 h 2007826"/>
              <a:gd name="connsiteX6449" fmla="*/ 5485383 w 12192000"/>
              <a:gd name="connsiteY6449" fmla="*/ 263106 h 2007826"/>
              <a:gd name="connsiteX6450" fmla="*/ 5477765 w 12192000"/>
              <a:gd name="connsiteY6450" fmla="*/ 278776 h 2007826"/>
              <a:gd name="connsiteX6451" fmla="*/ 5485383 w 12192000"/>
              <a:gd name="connsiteY6451" fmla="*/ 263106 h 2007826"/>
              <a:gd name="connsiteX6452" fmla="*/ 6605778 w 12192000"/>
              <a:gd name="connsiteY6452" fmla="*/ 262392 h 2007826"/>
              <a:gd name="connsiteX6453" fmla="*/ 6605778 w 12192000"/>
              <a:gd name="connsiteY6453" fmla="*/ 262392 h 2007826"/>
              <a:gd name="connsiteX6454" fmla="*/ 6629781 w 12192000"/>
              <a:gd name="connsiteY6454" fmla="*/ 262106 h 2007826"/>
              <a:gd name="connsiteX6455" fmla="*/ 6629781 w 12192000"/>
              <a:gd name="connsiteY6455" fmla="*/ 262106 h 2007826"/>
              <a:gd name="connsiteX6456" fmla="*/ 5523857 w 12192000"/>
              <a:gd name="connsiteY6456" fmla="*/ 262106 h 2007826"/>
              <a:gd name="connsiteX6457" fmla="*/ 5515382 w 12192000"/>
              <a:gd name="connsiteY6457" fmla="*/ 278872 h 2007826"/>
              <a:gd name="connsiteX6458" fmla="*/ 5523857 w 12192000"/>
              <a:gd name="connsiteY6458" fmla="*/ 262106 h 2007826"/>
              <a:gd name="connsiteX6459" fmla="*/ 7823454 w 12192000"/>
              <a:gd name="connsiteY6459" fmla="*/ 262105 h 2007826"/>
              <a:gd name="connsiteX6460" fmla="*/ 7823454 w 12192000"/>
              <a:gd name="connsiteY6460" fmla="*/ 273441 h 2007826"/>
              <a:gd name="connsiteX6461" fmla="*/ 7823454 w 12192000"/>
              <a:gd name="connsiteY6461" fmla="*/ 262105 h 2007826"/>
              <a:gd name="connsiteX6462" fmla="*/ 5550092 w 12192000"/>
              <a:gd name="connsiteY6462" fmla="*/ 261582 h 2007826"/>
              <a:gd name="connsiteX6463" fmla="*/ 5540095 w 12192000"/>
              <a:gd name="connsiteY6463" fmla="*/ 278233 h 2007826"/>
              <a:gd name="connsiteX6464" fmla="*/ 5538330 w 12192000"/>
              <a:gd name="connsiteY6464" fmla="*/ 271347 h 2007826"/>
              <a:gd name="connsiteX6465" fmla="*/ 5529904 w 12192000"/>
              <a:gd name="connsiteY6465" fmla="*/ 274680 h 2007826"/>
              <a:gd name="connsiteX6466" fmla="*/ 5535427 w 12192000"/>
              <a:gd name="connsiteY6466" fmla="*/ 262249 h 2007826"/>
              <a:gd name="connsiteX6467" fmla="*/ 5538332 w 12192000"/>
              <a:gd name="connsiteY6467" fmla="*/ 271345 h 2007826"/>
              <a:gd name="connsiteX6468" fmla="*/ 5543194 w 12192000"/>
              <a:gd name="connsiteY6468" fmla="*/ 264803 h 2007826"/>
              <a:gd name="connsiteX6469" fmla="*/ 5550092 w 12192000"/>
              <a:gd name="connsiteY6469" fmla="*/ 261582 h 2007826"/>
              <a:gd name="connsiteX6470" fmla="*/ 8051529 w 12192000"/>
              <a:gd name="connsiteY6470" fmla="*/ 260725 h 2007826"/>
              <a:gd name="connsiteX6471" fmla="*/ 8059340 w 12192000"/>
              <a:gd name="connsiteY6471" fmla="*/ 272585 h 2007826"/>
              <a:gd name="connsiteX6472" fmla="*/ 8059911 w 12192000"/>
              <a:gd name="connsiteY6472" fmla="*/ 261392 h 2007826"/>
              <a:gd name="connsiteX6473" fmla="*/ 8081533 w 12192000"/>
              <a:gd name="connsiteY6473" fmla="*/ 277395 h 2007826"/>
              <a:gd name="connsiteX6474" fmla="*/ 8049863 w 12192000"/>
              <a:gd name="connsiteY6474" fmla="*/ 294542 h 2007826"/>
              <a:gd name="connsiteX6475" fmla="*/ 8064293 w 12192000"/>
              <a:gd name="connsiteY6475" fmla="*/ 294304 h 2007826"/>
              <a:gd name="connsiteX6476" fmla="*/ 8064341 w 12192000"/>
              <a:gd name="connsiteY6476" fmla="*/ 299210 h 2007826"/>
              <a:gd name="connsiteX6477" fmla="*/ 8047077 w 12192000"/>
              <a:gd name="connsiteY6477" fmla="*/ 298138 h 2007826"/>
              <a:gd name="connsiteX6478" fmla="*/ 8040602 w 12192000"/>
              <a:gd name="connsiteY6478" fmla="*/ 294706 h 2007826"/>
              <a:gd name="connsiteX6479" fmla="*/ 8056863 w 12192000"/>
              <a:gd name="connsiteY6479" fmla="*/ 282206 h 2007826"/>
              <a:gd name="connsiteX6480" fmla="*/ 8047053 w 12192000"/>
              <a:gd name="connsiteY6480" fmla="*/ 269441 h 2007826"/>
              <a:gd name="connsiteX6481" fmla="*/ 8043671 w 12192000"/>
              <a:gd name="connsiteY6481" fmla="*/ 261773 h 2007826"/>
              <a:gd name="connsiteX6482" fmla="*/ 8051529 w 12192000"/>
              <a:gd name="connsiteY6482" fmla="*/ 260725 h 2007826"/>
              <a:gd name="connsiteX6483" fmla="*/ 7320106 w 12192000"/>
              <a:gd name="connsiteY6483" fmla="*/ 260535 h 2007826"/>
              <a:gd name="connsiteX6484" fmla="*/ 7319915 w 12192000"/>
              <a:gd name="connsiteY6484" fmla="*/ 266393 h 2007826"/>
              <a:gd name="connsiteX6485" fmla="*/ 7333822 w 12192000"/>
              <a:gd name="connsiteY6485" fmla="*/ 263869 h 2007826"/>
              <a:gd name="connsiteX6486" fmla="*/ 7334679 w 12192000"/>
              <a:gd name="connsiteY6486" fmla="*/ 271108 h 2007826"/>
              <a:gd name="connsiteX6487" fmla="*/ 7344728 w 12192000"/>
              <a:gd name="connsiteY6487" fmla="*/ 263773 h 2007826"/>
              <a:gd name="connsiteX6488" fmla="*/ 7343680 w 12192000"/>
              <a:gd name="connsiteY6488" fmla="*/ 270537 h 2007826"/>
              <a:gd name="connsiteX6489" fmla="*/ 7377446 w 12192000"/>
              <a:gd name="connsiteY6489" fmla="*/ 269918 h 2007826"/>
              <a:gd name="connsiteX6490" fmla="*/ 7377208 w 12192000"/>
              <a:gd name="connsiteY6490" fmla="*/ 265869 h 2007826"/>
              <a:gd name="connsiteX6491" fmla="*/ 7365635 w 12192000"/>
              <a:gd name="connsiteY6491" fmla="*/ 262583 h 2007826"/>
              <a:gd name="connsiteX6492" fmla="*/ 7320106 w 12192000"/>
              <a:gd name="connsiteY6492" fmla="*/ 260535 h 2007826"/>
              <a:gd name="connsiteX6493" fmla="*/ 7756866 w 12192000"/>
              <a:gd name="connsiteY6493" fmla="*/ 260391 h 2007826"/>
              <a:gd name="connsiteX6494" fmla="*/ 7750778 w 12192000"/>
              <a:gd name="connsiteY6494" fmla="*/ 261201 h 2007826"/>
              <a:gd name="connsiteX6495" fmla="*/ 7756866 w 12192000"/>
              <a:gd name="connsiteY6495" fmla="*/ 260391 h 2007826"/>
              <a:gd name="connsiteX6496" fmla="*/ 3204461 w 12192000"/>
              <a:gd name="connsiteY6496" fmla="*/ 259570 h 2007826"/>
              <a:gd name="connsiteX6497" fmla="*/ 3217227 w 12192000"/>
              <a:gd name="connsiteY6497" fmla="*/ 262534 h 2007826"/>
              <a:gd name="connsiteX6498" fmla="*/ 3206508 w 12192000"/>
              <a:gd name="connsiteY6498" fmla="*/ 270631 h 2007826"/>
              <a:gd name="connsiteX6499" fmla="*/ 3204223 w 12192000"/>
              <a:gd name="connsiteY6499" fmla="*/ 264868 h 2007826"/>
              <a:gd name="connsiteX6500" fmla="*/ 3195600 w 12192000"/>
              <a:gd name="connsiteY6500" fmla="*/ 269774 h 2007826"/>
              <a:gd name="connsiteX6501" fmla="*/ 3161220 w 12192000"/>
              <a:gd name="connsiteY6501" fmla="*/ 267440 h 2007826"/>
              <a:gd name="connsiteX6502" fmla="*/ 3191123 w 12192000"/>
              <a:gd name="connsiteY6502" fmla="*/ 267155 h 2007826"/>
              <a:gd name="connsiteX6503" fmla="*/ 3191266 w 12192000"/>
              <a:gd name="connsiteY6503" fmla="*/ 261106 h 2007826"/>
              <a:gd name="connsiteX6504" fmla="*/ 3204461 w 12192000"/>
              <a:gd name="connsiteY6504" fmla="*/ 259570 h 2007826"/>
              <a:gd name="connsiteX6505" fmla="*/ 3485817 w 12192000"/>
              <a:gd name="connsiteY6505" fmla="*/ 259391 h 2007826"/>
              <a:gd name="connsiteX6506" fmla="*/ 3398019 w 12192000"/>
              <a:gd name="connsiteY6506" fmla="*/ 272251 h 2007826"/>
              <a:gd name="connsiteX6507" fmla="*/ 3333914 w 12192000"/>
              <a:gd name="connsiteY6507" fmla="*/ 280777 h 2007826"/>
              <a:gd name="connsiteX6508" fmla="*/ 3325848 w 12192000"/>
              <a:gd name="connsiteY6508" fmla="*/ 285254 h 2007826"/>
              <a:gd name="connsiteX6509" fmla="*/ 3253225 w 12192000"/>
              <a:gd name="connsiteY6509" fmla="*/ 294971 h 2007826"/>
              <a:gd name="connsiteX6510" fmla="*/ 3252795 w 12192000"/>
              <a:gd name="connsiteY6510" fmla="*/ 303925 h 2007826"/>
              <a:gd name="connsiteX6511" fmla="*/ 3275032 w 12192000"/>
              <a:gd name="connsiteY6511" fmla="*/ 294161 h 2007826"/>
              <a:gd name="connsiteX6512" fmla="*/ 3284474 w 12192000"/>
              <a:gd name="connsiteY6512" fmla="*/ 298733 h 2007826"/>
              <a:gd name="connsiteX6513" fmla="*/ 3287670 w 12192000"/>
              <a:gd name="connsiteY6513" fmla="*/ 294209 h 2007826"/>
              <a:gd name="connsiteX6514" fmla="*/ 3308264 w 12192000"/>
              <a:gd name="connsiteY6514" fmla="*/ 291637 h 2007826"/>
              <a:gd name="connsiteX6515" fmla="*/ 3327136 w 12192000"/>
              <a:gd name="connsiteY6515" fmla="*/ 290779 h 2007826"/>
              <a:gd name="connsiteX6516" fmla="*/ 3341065 w 12192000"/>
              <a:gd name="connsiteY6516" fmla="*/ 285302 h 2007826"/>
              <a:gd name="connsiteX6517" fmla="*/ 3345714 w 12192000"/>
              <a:gd name="connsiteY6517" fmla="*/ 289112 h 2007826"/>
              <a:gd name="connsiteX6518" fmla="*/ 3370953 w 12192000"/>
              <a:gd name="connsiteY6518" fmla="*/ 286159 h 2007826"/>
              <a:gd name="connsiteX6519" fmla="*/ 3408977 w 12192000"/>
              <a:gd name="connsiteY6519" fmla="*/ 275585 h 2007826"/>
              <a:gd name="connsiteX6520" fmla="*/ 3412598 w 12192000"/>
              <a:gd name="connsiteY6520" fmla="*/ 280110 h 2007826"/>
              <a:gd name="connsiteX6521" fmla="*/ 3418078 w 12192000"/>
              <a:gd name="connsiteY6521" fmla="*/ 275204 h 2007826"/>
              <a:gd name="connsiteX6522" fmla="*/ 3421366 w 12192000"/>
              <a:gd name="connsiteY6522" fmla="*/ 279444 h 2007826"/>
              <a:gd name="connsiteX6523" fmla="*/ 3448185 w 12192000"/>
              <a:gd name="connsiteY6523" fmla="*/ 271061 h 2007826"/>
              <a:gd name="connsiteX6524" fmla="*/ 3448613 w 12192000"/>
              <a:gd name="connsiteY6524" fmla="*/ 275728 h 2007826"/>
              <a:gd name="connsiteX6525" fmla="*/ 3459461 w 12192000"/>
              <a:gd name="connsiteY6525" fmla="*/ 274538 h 2007826"/>
              <a:gd name="connsiteX6526" fmla="*/ 3484910 w 12192000"/>
              <a:gd name="connsiteY6526" fmla="*/ 263392 h 2007826"/>
              <a:gd name="connsiteX6527" fmla="*/ 3489582 w 12192000"/>
              <a:gd name="connsiteY6527" fmla="*/ 272061 h 2007826"/>
              <a:gd name="connsiteX6528" fmla="*/ 3491870 w 12192000"/>
              <a:gd name="connsiteY6528" fmla="*/ 265631 h 2007826"/>
              <a:gd name="connsiteX6529" fmla="*/ 3502546 w 12192000"/>
              <a:gd name="connsiteY6529" fmla="*/ 269251 h 2007826"/>
              <a:gd name="connsiteX6530" fmla="*/ 3485817 w 12192000"/>
              <a:gd name="connsiteY6530" fmla="*/ 259391 h 2007826"/>
              <a:gd name="connsiteX6531" fmla="*/ 7739613 w 12192000"/>
              <a:gd name="connsiteY6531" fmla="*/ 259213 h 2007826"/>
              <a:gd name="connsiteX6532" fmla="*/ 7732346 w 12192000"/>
              <a:gd name="connsiteY6532" fmla="*/ 264631 h 2007826"/>
              <a:gd name="connsiteX6533" fmla="*/ 7732251 w 12192000"/>
              <a:gd name="connsiteY6533" fmla="*/ 261678 h 2007826"/>
              <a:gd name="connsiteX6534" fmla="*/ 7739613 w 12192000"/>
              <a:gd name="connsiteY6534" fmla="*/ 259213 h 2007826"/>
              <a:gd name="connsiteX6535" fmla="*/ 6539532 w 12192000"/>
              <a:gd name="connsiteY6535" fmla="*/ 258629 h 2007826"/>
              <a:gd name="connsiteX6536" fmla="*/ 6539532 w 12192000"/>
              <a:gd name="connsiteY6536" fmla="*/ 258629 h 2007826"/>
              <a:gd name="connsiteX6537" fmla="*/ 6553581 w 12192000"/>
              <a:gd name="connsiteY6537" fmla="*/ 258391 h 2007826"/>
              <a:gd name="connsiteX6538" fmla="*/ 6553581 w 12192000"/>
              <a:gd name="connsiteY6538" fmla="*/ 258391 h 2007826"/>
              <a:gd name="connsiteX6539" fmla="*/ 6515719 w 12192000"/>
              <a:gd name="connsiteY6539" fmla="*/ 258248 h 2007826"/>
              <a:gd name="connsiteX6540" fmla="*/ 6515719 w 12192000"/>
              <a:gd name="connsiteY6540" fmla="*/ 258248 h 2007826"/>
              <a:gd name="connsiteX6541" fmla="*/ 7996761 w 12192000"/>
              <a:gd name="connsiteY6541" fmla="*/ 257676 h 2007826"/>
              <a:gd name="connsiteX6542" fmla="*/ 8003333 w 12192000"/>
              <a:gd name="connsiteY6542" fmla="*/ 270250 h 2007826"/>
              <a:gd name="connsiteX6543" fmla="*/ 7996761 w 12192000"/>
              <a:gd name="connsiteY6543" fmla="*/ 257676 h 2007826"/>
              <a:gd name="connsiteX6544" fmla="*/ 8539686 w 12192000"/>
              <a:gd name="connsiteY6544" fmla="*/ 257200 h 2007826"/>
              <a:gd name="connsiteX6545" fmla="*/ 8539686 w 12192000"/>
              <a:gd name="connsiteY6545" fmla="*/ 257200 h 2007826"/>
              <a:gd name="connsiteX6546" fmla="*/ 7299579 w 12192000"/>
              <a:gd name="connsiteY6546" fmla="*/ 256105 h 2007826"/>
              <a:gd name="connsiteX6547" fmla="*/ 7296483 w 12192000"/>
              <a:gd name="connsiteY6547" fmla="*/ 257248 h 2007826"/>
              <a:gd name="connsiteX6548" fmla="*/ 7295340 w 12192000"/>
              <a:gd name="connsiteY6548" fmla="*/ 264059 h 2007826"/>
              <a:gd name="connsiteX6549" fmla="*/ 7299484 w 12192000"/>
              <a:gd name="connsiteY6549" fmla="*/ 264107 h 2007826"/>
              <a:gd name="connsiteX6550" fmla="*/ 7301723 w 12192000"/>
              <a:gd name="connsiteY6550" fmla="*/ 259915 h 2007826"/>
              <a:gd name="connsiteX6551" fmla="*/ 7261088 w 12192000"/>
              <a:gd name="connsiteY6551" fmla="*/ 255883 h 2007826"/>
              <a:gd name="connsiteX6552" fmla="*/ 7254859 w 12192000"/>
              <a:gd name="connsiteY6552" fmla="*/ 256486 h 2007826"/>
              <a:gd name="connsiteX6553" fmla="*/ 7261088 w 12192000"/>
              <a:gd name="connsiteY6553" fmla="*/ 255883 h 2007826"/>
              <a:gd name="connsiteX6554" fmla="*/ 5056377 w 12192000"/>
              <a:gd name="connsiteY6554" fmla="*/ 255721 h 2007826"/>
              <a:gd name="connsiteX6555" fmla="*/ 5050125 w 12192000"/>
              <a:gd name="connsiteY6555" fmla="*/ 256391 h 2007826"/>
              <a:gd name="connsiteX6556" fmla="*/ 5056377 w 12192000"/>
              <a:gd name="connsiteY6556" fmla="*/ 255721 h 2007826"/>
              <a:gd name="connsiteX6557" fmla="*/ 3165489 w 12192000"/>
              <a:gd name="connsiteY6557" fmla="*/ 255426 h 2007826"/>
              <a:gd name="connsiteX6558" fmla="*/ 3159510 w 12192000"/>
              <a:gd name="connsiteY6558" fmla="*/ 256343 h 2007826"/>
              <a:gd name="connsiteX6559" fmla="*/ 3165489 w 12192000"/>
              <a:gd name="connsiteY6559" fmla="*/ 255426 h 2007826"/>
              <a:gd name="connsiteX6560" fmla="*/ 3506456 w 12192000"/>
              <a:gd name="connsiteY6560" fmla="*/ 255337 h 2007826"/>
              <a:gd name="connsiteX6561" fmla="*/ 3500878 w 12192000"/>
              <a:gd name="connsiteY6561" fmla="*/ 263583 h 2007826"/>
              <a:gd name="connsiteX6562" fmla="*/ 3518465 w 12192000"/>
              <a:gd name="connsiteY6562" fmla="*/ 257058 h 2007826"/>
              <a:gd name="connsiteX6563" fmla="*/ 3506456 w 12192000"/>
              <a:gd name="connsiteY6563" fmla="*/ 255337 h 2007826"/>
              <a:gd name="connsiteX6564" fmla="*/ 5030960 w 12192000"/>
              <a:gd name="connsiteY6564" fmla="*/ 255313 h 2007826"/>
              <a:gd name="connsiteX6565" fmla="*/ 5024895 w 12192000"/>
              <a:gd name="connsiteY6565" fmla="*/ 256391 h 2007826"/>
              <a:gd name="connsiteX6566" fmla="*/ 5030960 w 12192000"/>
              <a:gd name="connsiteY6566" fmla="*/ 255313 h 2007826"/>
              <a:gd name="connsiteX6567" fmla="*/ 8006333 w 12192000"/>
              <a:gd name="connsiteY6567" fmla="*/ 255200 h 2007826"/>
              <a:gd name="connsiteX6568" fmla="*/ 8028097 w 12192000"/>
              <a:gd name="connsiteY6568" fmla="*/ 260201 h 2007826"/>
              <a:gd name="connsiteX6569" fmla="*/ 8034241 w 12192000"/>
              <a:gd name="connsiteY6569" fmla="*/ 268251 h 2007826"/>
              <a:gd name="connsiteX6570" fmla="*/ 8037813 w 12192000"/>
              <a:gd name="connsiteY6570" fmla="*/ 258629 h 2007826"/>
              <a:gd name="connsiteX6571" fmla="*/ 8041194 w 12192000"/>
              <a:gd name="connsiteY6571" fmla="*/ 276157 h 2007826"/>
              <a:gd name="connsiteX6572" fmla="*/ 8011382 w 12192000"/>
              <a:gd name="connsiteY6572" fmla="*/ 269394 h 2007826"/>
              <a:gd name="connsiteX6573" fmla="*/ 8006333 w 12192000"/>
              <a:gd name="connsiteY6573" fmla="*/ 255200 h 2007826"/>
              <a:gd name="connsiteX6574" fmla="*/ 7294436 w 12192000"/>
              <a:gd name="connsiteY6574" fmla="*/ 255057 h 2007826"/>
              <a:gd name="connsiteX6575" fmla="*/ 7267814 w 12192000"/>
              <a:gd name="connsiteY6575" fmla="*/ 256534 h 2007826"/>
              <a:gd name="connsiteX6576" fmla="*/ 7269194 w 12192000"/>
              <a:gd name="connsiteY6576" fmla="*/ 262392 h 2007826"/>
              <a:gd name="connsiteX6577" fmla="*/ 7294436 w 12192000"/>
              <a:gd name="connsiteY6577" fmla="*/ 255057 h 2007826"/>
              <a:gd name="connsiteX6578" fmla="*/ 7236923 w 12192000"/>
              <a:gd name="connsiteY6578" fmla="*/ 253587 h 2007826"/>
              <a:gd name="connsiteX6579" fmla="*/ 7230618 w 12192000"/>
              <a:gd name="connsiteY6579" fmla="*/ 260106 h 2007826"/>
              <a:gd name="connsiteX6580" fmla="*/ 7248906 w 12192000"/>
              <a:gd name="connsiteY6580" fmla="*/ 254819 h 2007826"/>
              <a:gd name="connsiteX6581" fmla="*/ 7236923 w 12192000"/>
              <a:gd name="connsiteY6581" fmla="*/ 253587 h 2007826"/>
              <a:gd name="connsiteX6582" fmla="*/ 6405230 w 12192000"/>
              <a:gd name="connsiteY6582" fmla="*/ 253485 h 2007826"/>
              <a:gd name="connsiteX6583" fmla="*/ 6388751 w 12192000"/>
              <a:gd name="connsiteY6583" fmla="*/ 258010 h 2007826"/>
              <a:gd name="connsiteX6584" fmla="*/ 6405134 w 12192000"/>
              <a:gd name="connsiteY6584" fmla="*/ 264202 h 2007826"/>
              <a:gd name="connsiteX6585" fmla="*/ 6405230 w 12192000"/>
              <a:gd name="connsiteY6585" fmla="*/ 253485 h 2007826"/>
              <a:gd name="connsiteX6586" fmla="*/ 6350473 w 12192000"/>
              <a:gd name="connsiteY6586" fmla="*/ 253200 h 2007826"/>
              <a:gd name="connsiteX6587" fmla="*/ 6349556 w 12192000"/>
              <a:gd name="connsiteY6587" fmla="*/ 258344 h 2007826"/>
              <a:gd name="connsiteX6588" fmla="*/ 6367082 w 12192000"/>
              <a:gd name="connsiteY6588" fmla="*/ 253533 h 2007826"/>
              <a:gd name="connsiteX6589" fmla="*/ 6358319 w 12192000"/>
              <a:gd name="connsiteY6589" fmla="*/ 254057 h 2007826"/>
              <a:gd name="connsiteX6590" fmla="*/ 6350473 w 12192000"/>
              <a:gd name="connsiteY6590" fmla="*/ 253200 h 2007826"/>
              <a:gd name="connsiteX6591" fmla="*/ 6325600 w 12192000"/>
              <a:gd name="connsiteY6591" fmla="*/ 252676 h 2007826"/>
              <a:gd name="connsiteX6592" fmla="*/ 6324696 w 12192000"/>
              <a:gd name="connsiteY6592" fmla="*/ 265583 h 2007826"/>
              <a:gd name="connsiteX6593" fmla="*/ 6324696 w 12192000"/>
              <a:gd name="connsiteY6593" fmla="*/ 265583 h 2007826"/>
              <a:gd name="connsiteX6594" fmla="*/ 6325600 w 12192000"/>
              <a:gd name="connsiteY6594" fmla="*/ 252676 h 2007826"/>
              <a:gd name="connsiteX6595" fmla="*/ 5886556 w 12192000"/>
              <a:gd name="connsiteY6595" fmla="*/ 252342 h 2007826"/>
              <a:gd name="connsiteX6596" fmla="*/ 5878843 w 12192000"/>
              <a:gd name="connsiteY6596" fmla="*/ 264916 h 2007826"/>
              <a:gd name="connsiteX6597" fmla="*/ 5886556 w 12192000"/>
              <a:gd name="connsiteY6597" fmla="*/ 252342 h 2007826"/>
              <a:gd name="connsiteX6598" fmla="*/ 6416231 w 12192000"/>
              <a:gd name="connsiteY6598" fmla="*/ 252295 h 2007826"/>
              <a:gd name="connsiteX6599" fmla="*/ 6416088 w 12192000"/>
              <a:gd name="connsiteY6599" fmla="*/ 264107 h 2007826"/>
              <a:gd name="connsiteX6600" fmla="*/ 6416231 w 12192000"/>
              <a:gd name="connsiteY6600" fmla="*/ 252295 h 2007826"/>
              <a:gd name="connsiteX6601" fmla="*/ 6286548 w 12192000"/>
              <a:gd name="connsiteY6601" fmla="*/ 252009 h 2007826"/>
              <a:gd name="connsiteX6602" fmla="*/ 6286548 w 12192000"/>
              <a:gd name="connsiteY6602" fmla="*/ 252009 h 2007826"/>
              <a:gd name="connsiteX6603" fmla="*/ 6112672 w 12192000"/>
              <a:gd name="connsiteY6603" fmla="*/ 251296 h 2007826"/>
              <a:gd name="connsiteX6604" fmla="*/ 6106430 w 12192000"/>
              <a:gd name="connsiteY6604" fmla="*/ 251771 h 2007826"/>
              <a:gd name="connsiteX6605" fmla="*/ 6112672 w 12192000"/>
              <a:gd name="connsiteY6605" fmla="*/ 251296 h 2007826"/>
              <a:gd name="connsiteX6606" fmla="*/ 5697728 w 12192000"/>
              <a:gd name="connsiteY6606" fmla="*/ 251247 h 2007826"/>
              <a:gd name="connsiteX6607" fmla="*/ 5676921 w 12192000"/>
              <a:gd name="connsiteY6607" fmla="*/ 251342 h 2007826"/>
              <a:gd name="connsiteX6608" fmla="*/ 5673066 w 12192000"/>
              <a:gd name="connsiteY6608" fmla="*/ 272442 h 2007826"/>
              <a:gd name="connsiteX6609" fmla="*/ 5664209 w 12192000"/>
              <a:gd name="connsiteY6609" fmla="*/ 280063 h 2007826"/>
              <a:gd name="connsiteX6610" fmla="*/ 5684492 w 12192000"/>
              <a:gd name="connsiteY6610" fmla="*/ 281920 h 2007826"/>
              <a:gd name="connsiteX6611" fmla="*/ 5675398 w 12192000"/>
              <a:gd name="connsiteY6611" fmla="*/ 269013 h 2007826"/>
              <a:gd name="connsiteX6612" fmla="*/ 5692539 w 12192000"/>
              <a:gd name="connsiteY6612" fmla="*/ 271537 h 2007826"/>
              <a:gd name="connsiteX6613" fmla="*/ 5697728 w 12192000"/>
              <a:gd name="connsiteY6613" fmla="*/ 251247 h 2007826"/>
              <a:gd name="connsiteX6614" fmla="*/ 8223029 w 12192000"/>
              <a:gd name="connsiteY6614" fmla="*/ 250919 h 2007826"/>
              <a:gd name="connsiteX6615" fmla="*/ 8217075 w 12192000"/>
              <a:gd name="connsiteY6615" fmla="*/ 252533 h 2007826"/>
              <a:gd name="connsiteX6616" fmla="*/ 8223029 w 12192000"/>
              <a:gd name="connsiteY6616" fmla="*/ 250919 h 2007826"/>
              <a:gd name="connsiteX6617" fmla="*/ 7724536 w 12192000"/>
              <a:gd name="connsiteY6617" fmla="*/ 250913 h 2007826"/>
              <a:gd name="connsiteX6618" fmla="*/ 7720012 w 12192000"/>
              <a:gd name="connsiteY6618" fmla="*/ 258962 h 2007826"/>
              <a:gd name="connsiteX6619" fmla="*/ 7725346 w 12192000"/>
              <a:gd name="connsiteY6619" fmla="*/ 265726 h 2007826"/>
              <a:gd name="connsiteX6620" fmla="*/ 7698771 w 12192000"/>
              <a:gd name="connsiteY6620" fmla="*/ 259486 h 2007826"/>
              <a:gd name="connsiteX6621" fmla="*/ 7712106 w 12192000"/>
              <a:gd name="connsiteY6621" fmla="*/ 255819 h 2007826"/>
              <a:gd name="connsiteX6622" fmla="*/ 7724536 w 12192000"/>
              <a:gd name="connsiteY6622" fmla="*/ 250913 h 2007826"/>
              <a:gd name="connsiteX6623" fmla="*/ 5145274 w 12192000"/>
              <a:gd name="connsiteY6623" fmla="*/ 250887 h 2007826"/>
              <a:gd name="connsiteX6624" fmla="*/ 5139185 w 12192000"/>
              <a:gd name="connsiteY6624" fmla="*/ 251818 h 2007826"/>
              <a:gd name="connsiteX6625" fmla="*/ 5145274 w 12192000"/>
              <a:gd name="connsiteY6625" fmla="*/ 250887 h 2007826"/>
              <a:gd name="connsiteX6626" fmla="*/ 5133098 w 12192000"/>
              <a:gd name="connsiteY6626" fmla="*/ 250872 h 2007826"/>
              <a:gd name="connsiteX6627" fmla="*/ 5127015 w 12192000"/>
              <a:gd name="connsiteY6627" fmla="*/ 251723 h 2007826"/>
              <a:gd name="connsiteX6628" fmla="*/ 5133098 w 12192000"/>
              <a:gd name="connsiteY6628" fmla="*/ 250872 h 2007826"/>
              <a:gd name="connsiteX6629" fmla="*/ 5170088 w 12192000"/>
              <a:gd name="connsiteY6629" fmla="*/ 250768 h 2007826"/>
              <a:gd name="connsiteX6630" fmla="*/ 5164001 w 12192000"/>
              <a:gd name="connsiteY6630" fmla="*/ 251866 h 2007826"/>
              <a:gd name="connsiteX6631" fmla="*/ 5170088 w 12192000"/>
              <a:gd name="connsiteY6631" fmla="*/ 250768 h 2007826"/>
              <a:gd name="connsiteX6632" fmla="*/ 6425660 w 12192000"/>
              <a:gd name="connsiteY6632" fmla="*/ 250580 h 2007826"/>
              <a:gd name="connsiteX6633" fmla="*/ 6421422 w 12192000"/>
              <a:gd name="connsiteY6633" fmla="*/ 275300 h 2007826"/>
              <a:gd name="connsiteX6634" fmla="*/ 6408802 w 12192000"/>
              <a:gd name="connsiteY6634" fmla="*/ 270156 h 2007826"/>
              <a:gd name="connsiteX6635" fmla="*/ 6411849 w 12192000"/>
              <a:gd name="connsiteY6635" fmla="*/ 276395 h 2007826"/>
              <a:gd name="connsiteX6636" fmla="*/ 6397895 w 12192000"/>
              <a:gd name="connsiteY6636" fmla="*/ 278920 h 2007826"/>
              <a:gd name="connsiteX6637" fmla="*/ 6401181 w 12192000"/>
              <a:gd name="connsiteY6637" fmla="*/ 269870 h 2007826"/>
              <a:gd name="connsiteX6638" fmla="*/ 6385608 w 12192000"/>
              <a:gd name="connsiteY6638" fmla="*/ 277205 h 2007826"/>
              <a:gd name="connsiteX6639" fmla="*/ 6391418 w 12192000"/>
              <a:gd name="connsiteY6639" fmla="*/ 264250 h 2007826"/>
              <a:gd name="connsiteX6640" fmla="*/ 6377798 w 12192000"/>
              <a:gd name="connsiteY6640" fmla="*/ 275919 h 2007826"/>
              <a:gd name="connsiteX6641" fmla="*/ 6374797 w 12192000"/>
              <a:gd name="connsiteY6641" fmla="*/ 264059 h 2007826"/>
              <a:gd name="connsiteX6642" fmla="*/ 6372178 w 12192000"/>
              <a:gd name="connsiteY6642" fmla="*/ 277872 h 2007826"/>
              <a:gd name="connsiteX6643" fmla="*/ 6359224 w 12192000"/>
              <a:gd name="connsiteY6643" fmla="*/ 269060 h 2007826"/>
              <a:gd name="connsiteX6644" fmla="*/ 6357795 w 12192000"/>
              <a:gd name="connsiteY6644" fmla="*/ 278539 h 2007826"/>
              <a:gd name="connsiteX6645" fmla="*/ 6350127 w 12192000"/>
              <a:gd name="connsiteY6645" fmla="*/ 265250 h 2007826"/>
              <a:gd name="connsiteX6646" fmla="*/ 6337840 w 12192000"/>
              <a:gd name="connsiteY6646" fmla="*/ 277062 h 2007826"/>
              <a:gd name="connsiteX6647" fmla="*/ 6338459 w 12192000"/>
              <a:gd name="connsiteY6647" fmla="*/ 263821 h 2007826"/>
              <a:gd name="connsiteX6648" fmla="*/ 6334166 w 12192000"/>
              <a:gd name="connsiteY6648" fmla="*/ 275006 h 2007826"/>
              <a:gd name="connsiteX6649" fmla="*/ 6333649 w 12192000"/>
              <a:gd name="connsiteY6649" fmla="*/ 274442 h 2007826"/>
              <a:gd name="connsiteX6650" fmla="*/ 6330506 w 12192000"/>
              <a:gd name="connsiteY6650" fmla="*/ 284540 h 2007826"/>
              <a:gd name="connsiteX6651" fmla="*/ 6334166 w 12192000"/>
              <a:gd name="connsiteY6651" fmla="*/ 275006 h 2007826"/>
              <a:gd name="connsiteX6652" fmla="*/ 6340983 w 12192000"/>
              <a:gd name="connsiteY6652" fmla="*/ 282444 h 2007826"/>
              <a:gd name="connsiteX6653" fmla="*/ 6345555 w 12192000"/>
              <a:gd name="connsiteY6653" fmla="*/ 272918 h 2007826"/>
              <a:gd name="connsiteX6654" fmla="*/ 6361605 w 12192000"/>
              <a:gd name="connsiteY6654" fmla="*/ 277157 h 2007826"/>
              <a:gd name="connsiteX6655" fmla="*/ 6382322 w 12192000"/>
              <a:gd name="connsiteY6655" fmla="*/ 280301 h 2007826"/>
              <a:gd name="connsiteX6656" fmla="*/ 6411659 w 12192000"/>
              <a:gd name="connsiteY6656" fmla="*/ 285492 h 2007826"/>
              <a:gd name="connsiteX6657" fmla="*/ 6421945 w 12192000"/>
              <a:gd name="connsiteY6657" fmla="*/ 277491 h 2007826"/>
              <a:gd name="connsiteX6658" fmla="*/ 6421708 w 12192000"/>
              <a:gd name="connsiteY6658" fmla="*/ 287207 h 2007826"/>
              <a:gd name="connsiteX6659" fmla="*/ 6471333 w 12192000"/>
              <a:gd name="connsiteY6659" fmla="*/ 287255 h 2007826"/>
              <a:gd name="connsiteX6660" fmla="*/ 6471714 w 12192000"/>
              <a:gd name="connsiteY6660" fmla="*/ 282682 h 2007826"/>
              <a:gd name="connsiteX6661" fmla="*/ 6505099 w 12192000"/>
              <a:gd name="connsiteY6661" fmla="*/ 284826 h 2007826"/>
              <a:gd name="connsiteX6662" fmla="*/ 6506147 w 12192000"/>
              <a:gd name="connsiteY6662" fmla="*/ 288684 h 2007826"/>
              <a:gd name="connsiteX6663" fmla="*/ 6531864 w 12192000"/>
              <a:gd name="connsiteY6663" fmla="*/ 287017 h 2007826"/>
              <a:gd name="connsiteX6664" fmla="*/ 6552200 w 12192000"/>
              <a:gd name="connsiteY6664" fmla="*/ 292875 h 2007826"/>
              <a:gd name="connsiteX6665" fmla="*/ 6548533 w 12192000"/>
              <a:gd name="connsiteY6665" fmla="*/ 284445 h 2007826"/>
              <a:gd name="connsiteX6666" fmla="*/ 6583585 w 12192000"/>
              <a:gd name="connsiteY6666" fmla="*/ 280158 h 2007826"/>
              <a:gd name="connsiteX6667" fmla="*/ 6567821 w 12192000"/>
              <a:gd name="connsiteY6667" fmla="*/ 281301 h 2007826"/>
              <a:gd name="connsiteX6668" fmla="*/ 6567440 w 12192000"/>
              <a:gd name="connsiteY6668" fmla="*/ 274871 h 2007826"/>
              <a:gd name="connsiteX6669" fmla="*/ 6551105 w 12192000"/>
              <a:gd name="connsiteY6669" fmla="*/ 276014 h 2007826"/>
              <a:gd name="connsiteX6670" fmla="*/ 6530911 w 12192000"/>
              <a:gd name="connsiteY6670" fmla="*/ 279205 h 2007826"/>
              <a:gd name="connsiteX6671" fmla="*/ 6517005 w 12192000"/>
              <a:gd name="connsiteY6671" fmla="*/ 279396 h 2007826"/>
              <a:gd name="connsiteX6672" fmla="*/ 6513719 w 12192000"/>
              <a:gd name="connsiteY6672" fmla="*/ 274871 h 2007826"/>
              <a:gd name="connsiteX6673" fmla="*/ 6503956 w 12192000"/>
              <a:gd name="connsiteY6673" fmla="*/ 279729 h 2007826"/>
              <a:gd name="connsiteX6674" fmla="*/ 6487383 w 12192000"/>
              <a:gd name="connsiteY6674" fmla="*/ 280491 h 2007826"/>
              <a:gd name="connsiteX6675" fmla="*/ 6492002 w 12192000"/>
              <a:gd name="connsiteY6675" fmla="*/ 269203 h 2007826"/>
              <a:gd name="connsiteX6676" fmla="*/ 6478286 w 12192000"/>
              <a:gd name="connsiteY6676" fmla="*/ 279444 h 2007826"/>
              <a:gd name="connsiteX6677" fmla="*/ 6475571 w 12192000"/>
              <a:gd name="connsiteY6677" fmla="*/ 270680 h 2007826"/>
              <a:gd name="connsiteX6678" fmla="*/ 6466332 w 12192000"/>
              <a:gd name="connsiteY6678" fmla="*/ 278396 h 2007826"/>
              <a:gd name="connsiteX6679" fmla="*/ 6453474 w 12192000"/>
              <a:gd name="connsiteY6679" fmla="*/ 270108 h 2007826"/>
              <a:gd name="connsiteX6680" fmla="*/ 6449902 w 12192000"/>
              <a:gd name="connsiteY6680" fmla="*/ 270870 h 2007826"/>
              <a:gd name="connsiteX6681" fmla="*/ 6439662 w 12192000"/>
              <a:gd name="connsiteY6681" fmla="*/ 279396 h 2007826"/>
              <a:gd name="connsiteX6682" fmla="*/ 6438329 w 12192000"/>
              <a:gd name="connsiteY6682" fmla="*/ 270584 h 2007826"/>
              <a:gd name="connsiteX6683" fmla="*/ 6424137 w 12192000"/>
              <a:gd name="connsiteY6683" fmla="*/ 278348 h 2007826"/>
              <a:gd name="connsiteX6684" fmla="*/ 6431947 w 12192000"/>
              <a:gd name="connsiteY6684" fmla="*/ 261773 h 2007826"/>
              <a:gd name="connsiteX6685" fmla="*/ 6425660 w 12192000"/>
              <a:gd name="connsiteY6685" fmla="*/ 250580 h 2007826"/>
              <a:gd name="connsiteX6686" fmla="*/ 3247327 w 12192000"/>
              <a:gd name="connsiteY6686" fmla="*/ 250484 h 2007826"/>
              <a:gd name="connsiteX6687" fmla="*/ 3254239 w 12192000"/>
              <a:gd name="connsiteY6687" fmla="*/ 259677 h 2007826"/>
              <a:gd name="connsiteX6688" fmla="*/ 3224278 w 12192000"/>
              <a:gd name="connsiteY6688" fmla="*/ 261439 h 2007826"/>
              <a:gd name="connsiteX6689" fmla="*/ 3224564 w 12192000"/>
              <a:gd name="connsiteY6689" fmla="*/ 266011 h 2007826"/>
              <a:gd name="connsiteX6690" fmla="*/ 3216419 w 12192000"/>
              <a:gd name="connsiteY6690" fmla="*/ 264011 h 2007826"/>
              <a:gd name="connsiteX6691" fmla="*/ 3247327 w 12192000"/>
              <a:gd name="connsiteY6691" fmla="*/ 250484 h 2007826"/>
              <a:gd name="connsiteX6692" fmla="*/ 6272070 w 12192000"/>
              <a:gd name="connsiteY6692" fmla="*/ 249913 h 2007826"/>
              <a:gd name="connsiteX6693" fmla="*/ 6266212 w 12192000"/>
              <a:gd name="connsiteY6693" fmla="*/ 274442 h 2007826"/>
              <a:gd name="connsiteX6694" fmla="*/ 6261449 w 12192000"/>
              <a:gd name="connsiteY6694" fmla="*/ 266774 h 2007826"/>
              <a:gd name="connsiteX6695" fmla="*/ 6250495 w 12192000"/>
              <a:gd name="connsiteY6695" fmla="*/ 272299 h 2007826"/>
              <a:gd name="connsiteX6696" fmla="*/ 6262545 w 12192000"/>
              <a:gd name="connsiteY6696" fmla="*/ 272490 h 2007826"/>
              <a:gd name="connsiteX6697" fmla="*/ 6257163 w 12192000"/>
              <a:gd name="connsiteY6697" fmla="*/ 279491 h 2007826"/>
              <a:gd name="connsiteX6698" fmla="*/ 6274261 w 12192000"/>
              <a:gd name="connsiteY6698" fmla="*/ 281206 h 2007826"/>
              <a:gd name="connsiteX6699" fmla="*/ 6290072 w 12192000"/>
              <a:gd name="connsiteY6699" fmla="*/ 279062 h 2007826"/>
              <a:gd name="connsiteX6700" fmla="*/ 6291644 w 12192000"/>
              <a:gd name="connsiteY6700" fmla="*/ 284921 h 2007826"/>
              <a:gd name="connsiteX6701" fmla="*/ 6296692 w 12192000"/>
              <a:gd name="connsiteY6701" fmla="*/ 284492 h 2007826"/>
              <a:gd name="connsiteX6702" fmla="*/ 6284357 w 12192000"/>
              <a:gd name="connsiteY6702" fmla="*/ 265536 h 2007826"/>
              <a:gd name="connsiteX6703" fmla="*/ 6275546 w 12192000"/>
              <a:gd name="connsiteY6703" fmla="*/ 273585 h 2007826"/>
              <a:gd name="connsiteX6704" fmla="*/ 6280976 w 12192000"/>
              <a:gd name="connsiteY6704" fmla="*/ 256867 h 2007826"/>
              <a:gd name="connsiteX6705" fmla="*/ 6272070 w 12192000"/>
              <a:gd name="connsiteY6705" fmla="*/ 249913 h 2007826"/>
              <a:gd name="connsiteX6706" fmla="*/ 5569796 w 12192000"/>
              <a:gd name="connsiteY6706" fmla="*/ 249770 h 2007826"/>
              <a:gd name="connsiteX6707" fmla="*/ 5561511 w 12192000"/>
              <a:gd name="connsiteY6707" fmla="*/ 270299 h 2007826"/>
              <a:gd name="connsiteX6708" fmla="*/ 5570938 w 12192000"/>
              <a:gd name="connsiteY6708" fmla="*/ 270346 h 2007826"/>
              <a:gd name="connsiteX6709" fmla="*/ 5569224 w 12192000"/>
              <a:gd name="connsiteY6709" fmla="*/ 261011 h 2007826"/>
              <a:gd name="connsiteX6710" fmla="*/ 5577746 w 12192000"/>
              <a:gd name="connsiteY6710" fmla="*/ 260201 h 2007826"/>
              <a:gd name="connsiteX6711" fmla="*/ 5565225 w 12192000"/>
              <a:gd name="connsiteY6711" fmla="*/ 280253 h 2007826"/>
              <a:gd name="connsiteX6712" fmla="*/ 5560607 w 12192000"/>
              <a:gd name="connsiteY6712" fmla="*/ 275347 h 2007826"/>
              <a:gd name="connsiteX6713" fmla="*/ 5547418 w 12192000"/>
              <a:gd name="connsiteY6713" fmla="*/ 279729 h 2007826"/>
              <a:gd name="connsiteX6714" fmla="*/ 5559225 w 12192000"/>
              <a:gd name="connsiteY6714" fmla="*/ 265059 h 2007826"/>
              <a:gd name="connsiteX6715" fmla="*/ 5551036 w 12192000"/>
              <a:gd name="connsiteY6715" fmla="*/ 255914 h 2007826"/>
              <a:gd name="connsiteX6716" fmla="*/ 5539990 w 12192000"/>
              <a:gd name="connsiteY6716" fmla="*/ 250532 h 2007826"/>
              <a:gd name="connsiteX6717" fmla="*/ 5537371 w 12192000"/>
              <a:gd name="connsiteY6717" fmla="*/ 258534 h 2007826"/>
              <a:gd name="connsiteX6718" fmla="*/ 5533562 w 12192000"/>
              <a:gd name="connsiteY6718" fmla="*/ 251675 h 2007826"/>
              <a:gd name="connsiteX6719" fmla="*/ 5513376 w 12192000"/>
              <a:gd name="connsiteY6719" fmla="*/ 257439 h 2007826"/>
              <a:gd name="connsiteX6720" fmla="*/ 5406392 w 12192000"/>
              <a:gd name="connsiteY6720" fmla="*/ 259344 h 2007826"/>
              <a:gd name="connsiteX6721" fmla="*/ 5404964 w 12192000"/>
              <a:gd name="connsiteY6721" fmla="*/ 256724 h 2007826"/>
              <a:gd name="connsiteX6722" fmla="*/ 5388775 w 12192000"/>
              <a:gd name="connsiteY6722" fmla="*/ 257105 h 2007826"/>
              <a:gd name="connsiteX6723" fmla="*/ 5383158 w 12192000"/>
              <a:gd name="connsiteY6723" fmla="*/ 260916 h 2007826"/>
              <a:gd name="connsiteX6724" fmla="*/ 5380777 w 12192000"/>
              <a:gd name="connsiteY6724" fmla="*/ 256486 h 2007826"/>
              <a:gd name="connsiteX6725" fmla="*/ 5321966 w 12192000"/>
              <a:gd name="connsiteY6725" fmla="*/ 264107 h 2007826"/>
              <a:gd name="connsiteX6726" fmla="*/ 5298588 w 12192000"/>
              <a:gd name="connsiteY6726" fmla="*/ 264059 h 2007826"/>
              <a:gd name="connsiteX6727" fmla="*/ 5284422 w 12192000"/>
              <a:gd name="connsiteY6727" fmla="*/ 264297 h 2007826"/>
              <a:gd name="connsiteX6728" fmla="*/ 5220107 w 12192000"/>
              <a:gd name="connsiteY6728" fmla="*/ 266107 h 2007826"/>
              <a:gd name="connsiteX6729" fmla="*/ 5193353 w 12192000"/>
              <a:gd name="connsiteY6729" fmla="*/ 269155 h 2007826"/>
              <a:gd name="connsiteX6730" fmla="*/ 5188674 w 12192000"/>
              <a:gd name="connsiteY6730" fmla="*/ 265488 h 2007826"/>
              <a:gd name="connsiteX6731" fmla="*/ 5172746 w 12192000"/>
              <a:gd name="connsiteY6731" fmla="*/ 265536 h 2007826"/>
              <a:gd name="connsiteX6732" fmla="*/ 5171842 w 12192000"/>
              <a:gd name="connsiteY6732" fmla="*/ 269822 h 2007826"/>
              <a:gd name="connsiteX6733" fmla="*/ 5157105 w 12192000"/>
              <a:gd name="connsiteY6733" fmla="*/ 268727 h 2007826"/>
              <a:gd name="connsiteX6734" fmla="*/ 5087844 w 12192000"/>
              <a:gd name="connsiteY6734" fmla="*/ 272204 h 2007826"/>
              <a:gd name="connsiteX6735" fmla="*/ 5074913 w 12192000"/>
              <a:gd name="connsiteY6735" fmla="*/ 273395 h 2007826"/>
              <a:gd name="connsiteX6736" fmla="*/ 5010300 w 12192000"/>
              <a:gd name="connsiteY6736" fmla="*/ 275633 h 2007826"/>
              <a:gd name="connsiteX6737" fmla="*/ 5002239 w 12192000"/>
              <a:gd name="connsiteY6737" fmla="*/ 280063 h 2007826"/>
              <a:gd name="connsiteX6738" fmla="*/ 4998900 w 12192000"/>
              <a:gd name="connsiteY6738" fmla="*/ 275681 h 2007826"/>
              <a:gd name="connsiteX6739" fmla="*/ 4980156 w 12192000"/>
              <a:gd name="connsiteY6739" fmla="*/ 281539 h 2007826"/>
              <a:gd name="connsiteX6740" fmla="*/ 4955449 w 12192000"/>
              <a:gd name="connsiteY6740" fmla="*/ 283301 h 2007826"/>
              <a:gd name="connsiteX6741" fmla="*/ 4939093 w 12192000"/>
              <a:gd name="connsiteY6741" fmla="*/ 284540 h 2007826"/>
              <a:gd name="connsiteX6742" fmla="*/ 4937849 w 12192000"/>
              <a:gd name="connsiteY6742" fmla="*/ 278872 h 2007826"/>
              <a:gd name="connsiteX6743" fmla="*/ 4929408 w 12192000"/>
              <a:gd name="connsiteY6743" fmla="*/ 285873 h 2007826"/>
              <a:gd name="connsiteX6744" fmla="*/ 4931554 w 12192000"/>
              <a:gd name="connsiteY6744" fmla="*/ 298114 h 2007826"/>
              <a:gd name="connsiteX6745" fmla="*/ 4941665 w 12192000"/>
              <a:gd name="connsiteY6745" fmla="*/ 289541 h 2007826"/>
              <a:gd name="connsiteX6746" fmla="*/ 4945816 w 12192000"/>
              <a:gd name="connsiteY6746" fmla="*/ 294399 h 2007826"/>
              <a:gd name="connsiteX6747" fmla="*/ 4953256 w 12192000"/>
              <a:gd name="connsiteY6747" fmla="*/ 288684 h 2007826"/>
              <a:gd name="connsiteX6748" fmla="*/ 4961126 w 12192000"/>
              <a:gd name="connsiteY6748" fmla="*/ 293542 h 2007826"/>
              <a:gd name="connsiteX6749" fmla="*/ 4967136 w 12192000"/>
              <a:gd name="connsiteY6749" fmla="*/ 287302 h 2007826"/>
              <a:gd name="connsiteX6750" fmla="*/ 4967708 w 12192000"/>
              <a:gd name="connsiteY6750" fmla="*/ 300496 h 2007826"/>
              <a:gd name="connsiteX6751" fmla="*/ 4979010 w 12192000"/>
              <a:gd name="connsiteY6751" fmla="*/ 289493 h 2007826"/>
              <a:gd name="connsiteX6752" fmla="*/ 4985497 w 12192000"/>
              <a:gd name="connsiteY6752" fmla="*/ 294971 h 2007826"/>
              <a:gd name="connsiteX6753" fmla="*/ 4988836 w 12192000"/>
              <a:gd name="connsiteY6753" fmla="*/ 284016 h 2007826"/>
              <a:gd name="connsiteX6754" fmla="*/ 4992508 w 12192000"/>
              <a:gd name="connsiteY6754" fmla="*/ 294304 h 2007826"/>
              <a:gd name="connsiteX6755" fmla="*/ 5018504 w 12192000"/>
              <a:gd name="connsiteY6755" fmla="*/ 293256 h 2007826"/>
              <a:gd name="connsiteX6756" fmla="*/ 5028471 w 12192000"/>
              <a:gd name="connsiteY6756" fmla="*/ 283825 h 2007826"/>
              <a:gd name="connsiteX6757" fmla="*/ 5029949 w 12192000"/>
              <a:gd name="connsiteY6757" fmla="*/ 295304 h 2007826"/>
              <a:gd name="connsiteX6758" fmla="*/ 5041443 w 12192000"/>
              <a:gd name="connsiteY6758" fmla="*/ 285016 h 2007826"/>
              <a:gd name="connsiteX6759" fmla="*/ 5054991 w 12192000"/>
              <a:gd name="connsiteY6759" fmla="*/ 293637 h 2007826"/>
              <a:gd name="connsiteX6760" fmla="*/ 5070204 w 12192000"/>
              <a:gd name="connsiteY6760" fmla="*/ 287541 h 2007826"/>
              <a:gd name="connsiteX6761" fmla="*/ 5061665 w 12192000"/>
              <a:gd name="connsiteY6761" fmla="*/ 297305 h 2007826"/>
              <a:gd name="connsiteX6762" fmla="*/ 5069871 w 12192000"/>
              <a:gd name="connsiteY6762" fmla="*/ 302068 h 2007826"/>
              <a:gd name="connsiteX6763" fmla="*/ 5075958 w 12192000"/>
              <a:gd name="connsiteY6763" fmla="*/ 286826 h 2007826"/>
              <a:gd name="connsiteX6764" fmla="*/ 5075674 w 12192000"/>
              <a:gd name="connsiteY6764" fmla="*/ 298638 h 2007826"/>
              <a:gd name="connsiteX6765" fmla="*/ 5082330 w 12192000"/>
              <a:gd name="connsiteY6765" fmla="*/ 287826 h 2007826"/>
              <a:gd name="connsiteX6766" fmla="*/ 5094311 w 12192000"/>
              <a:gd name="connsiteY6766" fmla="*/ 293875 h 2007826"/>
              <a:gd name="connsiteX6767" fmla="*/ 5085182 w 12192000"/>
              <a:gd name="connsiteY6767" fmla="*/ 294494 h 2007826"/>
              <a:gd name="connsiteX6768" fmla="*/ 5095258 w 12192000"/>
              <a:gd name="connsiteY6768" fmla="*/ 305163 h 2007826"/>
              <a:gd name="connsiteX6769" fmla="*/ 5096686 w 12192000"/>
              <a:gd name="connsiteY6769" fmla="*/ 297114 h 2007826"/>
              <a:gd name="connsiteX6770" fmla="*/ 5105244 w 12192000"/>
              <a:gd name="connsiteY6770" fmla="*/ 302544 h 2007826"/>
              <a:gd name="connsiteX6771" fmla="*/ 5115606 w 12192000"/>
              <a:gd name="connsiteY6771" fmla="*/ 297781 h 2007826"/>
              <a:gd name="connsiteX6772" fmla="*/ 5115464 w 12192000"/>
              <a:gd name="connsiteY6772" fmla="*/ 304497 h 2007826"/>
              <a:gd name="connsiteX6773" fmla="*/ 5124875 w 12192000"/>
              <a:gd name="connsiteY6773" fmla="*/ 296876 h 2007826"/>
              <a:gd name="connsiteX6774" fmla="*/ 5126064 w 12192000"/>
              <a:gd name="connsiteY6774" fmla="*/ 284111 h 2007826"/>
              <a:gd name="connsiteX6775" fmla="*/ 5132387 w 12192000"/>
              <a:gd name="connsiteY6775" fmla="*/ 288446 h 2007826"/>
              <a:gd name="connsiteX6776" fmla="*/ 5135620 w 12192000"/>
              <a:gd name="connsiteY6776" fmla="*/ 290160 h 2007826"/>
              <a:gd name="connsiteX6777" fmla="*/ 5133671 w 12192000"/>
              <a:gd name="connsiteY6777" fmla="*/ 297829 h 2007826"/>
              <a:gd name="connsiteX6778" fmla="*/ 5142608 w 12192000"/>
              <a:gd name="connsiteY6778" fmla="*/ 302353 h 2007826"/>
              <a:gd name="connsiteX6779" fmla="*/ 5147549 w 12192000"/>
              <a:gd name="connsiteY6779" fmla="*/ 296304 h 2007826"/>
              <a:gd name="connsiteX6780" fmla="*/ 5143606 w 12192000"/>
              <a:gd name="connsiteY6780" fmla="*/ 293161 h 2007826"/>
              <a:gd name="connsiteX6781" fmla="*/ 5142844 w 12192000"/>
              <a:gd name="connsiteY6781" fmla="*/ 290160 h 2007826"/>
              <a:gd name="connsiteX6782" fmla="*/ 5144935 w 12192000"/>
              <a:gd name="connsiteY6782" fmla="*/ 287731 h 2007826"/>
              <a:gd name="connsiteX6783" fmla="*/ 5155159 w 12192000"/>
              <a:gd name="connsiteY6783" fmla="*/ 282778 h 2007826"/>
              <a:gd name="connsiteX6784" fmla="*/ 5156630 w 12192000"/>
              <a:gd name="connsiteY6784" fmla="*/ 298019 h 2007826"/>
              <a:gd name="connsiteX6785" fmla="*/ 5172701 w 12192000"/>
              <a:gd name="connsiteY6785" fmla="*/ 298591 h 2007826"/>
              <a:gd name="connsiteX6786" fmla="*/ 5172650 w 12192000"/>
              <a:gd name="connsiteY6786" fmla="*/ 294923 h 2007826"/>
              <a:gd name="connsiteX6787" fmla="*/ 5184378 w 12192000"/>
              <a:gd name="connsiteY6787" fmla="*/ 295876 h 2007826"/>
              <a:gd name="connsiteX6788" fmla="*/ 5170701 w 12192000"/>
              <a:gd name="connsiteY6788" fmla="*/ 285254 h 2007826"/>
              <a:gd name="connsiteX6789" fmla="*/ 5179403 w 12192000"/>
              <a:gd name="connsiteY6789" fmla="*/ 275157 h 2007826"/>
              <a:gd name="connsiteX6790" fmla="*/ 5185091 w 12192000"/>
              <a:gd name="connsiteY6790" fmla="*/ 275300 h 2007826"/>
              <a:gd name="connsiteX6791" fmla="*/ 5180214 w 12192000"/>
              <a:gd name="connsiteY6791" fmla="*/ 286588 h 2007826"/>
              <a:gd name="connsiteX6792" fmla="*/ 5195634 w 12192000"/>
              <a:gd name="connsiteY6792" fmla="*/ 286826 h 2007826"/>
              <a:gd name="connsiteX6793" fmla="*/ 5191835 w 12192000"/>
              <a:gd name="connsiteY6793" fmla="*/ 276157 h 2007826"/>
              <a:gd name="connsiteX6794" fmla="*/ 5200901 w 12192000"/>
              <a:gd name="connsiteY6794" fmla="*/ 286636 h 2007826"/>
              <a:gd name="connsiteX6795" fmla="*/ 5204566 w 12192000"/>
              <a:gd name="connsiteY6795" fmla="*/ 277967 h 2007826"/>
              <a:gd name="connsiteX6796" fmla="*/ 5207073 w 12192000"/>
              <a:gd name="connsiteY6796" fmla="*/ 289922 h 2007826"/>
              <a:gd name="connsiteX6797" fmla="*/ 5186291 w 12192000"/>
              <a:gd name="connsiteY6797" fmla="*/ 289446 h 2007826"/>
              <a:gd name="connsiteX6798" fmla="*/ 5217504 w 12192000"/>
              <a:gd name="connsiteY6798" fmla="*/ 297590 h 2007826"/>
              <a:gd name="connsiteX6799" fmla="*/ 5231664 w 12192000"/>
              <a:gd name="connsiteY6799" fmla="*/ 298829 h 2007826"/>
              <a:gd name="connsiteX6800" fmla="*/ 5239428 w 12192000"/>
              <a:gd name="connsiteY6800" fmla="*/ 292494 h 2007826"/>
              <a:gd name="connsiteX6801" fmla="*/ 5228596 w 12192000"/>
              <a:gd name="connsiteY6801" fmla="*/ 282492 h 2007826"/>
              <a:gd name="connsiteX6802" fmla="*/ 5227037 w 12192000"/>
              <a:gd name="connsiteY6802" fmla="*/ 291875 h 2007826"/>
              <a:gd name="connsiteX6803" fmla="*/ 5213432 w 12192000"/>
              <a:gd name="connsiteY6803" fmla="*/ 280301 h 2007826"/>
              <a:gd name="connsiteX6804" fmla="*/ 5222463 w 12192000"/>
              <a:gd name="connsiteY6804" fmla="*/ 282730 h 2007826"/>
              <a:gd name="connsiteX6805" fmla="*/ 5243742 w 12192000"/>
              <a:gd name="connsiteY6805" fmla="*/ 279777 h 2007826"/>
              <a:gd name="connsiteX6806" fmla="*/ 5240436 w 12192000"/>
              <a:gd name="connsiteY6806" fmla="*/ 291113 h 2007826"/>
              <a:gd name="connsiteX6807" fmla="*/ 5261300 w 12192000"/>
              <a:gd name="connsiteY6807" fmla="*/ 269203 h 2007826"/>
              <a:gd name="connsiteX6808" fmla="*/ 5262532 w 12192000"/>
              <a:gd name="connsiteY6808" fmla="*/ 274442 h 2007826"/>
              <a:gd name="connsiteX6809" fmla="*/ 5257030 w 12192000"/>
              <a:gd name="connsiteY6809" fmla="*/ 275252 h 2007826"/>
              <a:gd name="connsiteX6810" fmla="*/ 5253049 w 12192000"/>
              <a:gd name="connsiteY6810" fmla="*/ 291113 h 2007826"/>
              <a:gd name="connsiteX6811" fmla="*/ 5271028 w 12192000"/>
              <a:gd name="connsiteY6811" fmla="*/ 278253 h 2007826"/>
              <a:gd name="connsiteX6812" fmla="*/ 5266797 w 12192000"/>
              <a:gd name="connsiteY6812" fmla="*/ 270108 h 2007826"/>
              <a:gd name="connsiteX6813" fmla="*/ 5287075 w 12192000"/>
              <a:gd name="connsiteY6813" fmla="*/ 270060 h 2007826"/>
              <a:gd name="connsiteX6814" fmla="*/ 5286594 w 12192000"/>
              <a:gd name="connsiteY6814" fmla="*/ 275252 h 2007826"/>
              <a:gd name="connsiteX6815" fmla="*/ 5281179 w 12192000"/>
              <a:gd name="connsiteY6815" fmla="*/ 275014 h 2007826"/>
              <a:gd name="connsiteX6816" fmla="*/ 5282245 w 12192000"/>
              <a:gd name="connsiteY6816" fmla="*/ 285826 h 2007826"/>
              <a:gd name="connsiteX6817" fmla="*/ 5299781 w 12192000"/>
              <a:gd name="connsiteY6817" fmla="*/ 268679 h 2007826"/>
              <a:gd name="connsiteX6818" fmla="*/ 5301244 w 12192000"/>
              <a:gd name="connsiteY6818" fmla="*/ 275014 h 2007826"/>
              <a:gd name="connsiteX6819" fmla="*/ 5294293 w 12192000"/>
              <a:gd name="connsiteY6819" fmla="*/ 275252 h 2007826"/>
              <a:gd name="connsiteX6820" fmla="*/ 5302145 w 12192000"/>
              <a:gd name="connsiteY6820" fmla="*/ 289398 h 2007826"/>
              <a:gd name="connsiteX6821" fmla="*/ 5291753 w 12192000"/>
              <a:gd name="connsiteY6821" fmla="*/ 285302 h 2007826"/>
              <a:gd name="connsiteX6822" fmla="*/ 5283937 w 12192000"/>
              <a:gd name="connsiteY6822" fmla="*/ 288493 h 2007826"/>
              <a:gd name="connsiteX6823" fmla="*/ 5278525 w 12192000"/>
              <a:gd name="connsiteY6823" fmla="*/ 284445 h 2007826"/>
              <a:gd name="connsiteX6824" fmla="*/ 5274598 w 12192000"/>
              <a:gd name="connsiteY6824" fmla="*/ 289398 h 2007826"/>
              <a:gd name="connsiteX6825" fmla="*/ 5262010 w 12192000"/>
              <a:gd name="connsiteY6825" fmla="*/ 290732 h 2007826"/>
              <a:gd name="connsiteX6826" fmla="*/ 5308387 w 12192000"/>
              <a:gd name="connsiteY6826" fmla="*/ 292113 h 2007826"/>
              <a:gd name="connsiteX6827" fmla="*/ 5324541 w 12192000"/>
              <a:gd name="connsiteY6827" fmla="*/ 295018 h 2007826"/>
              <a:gd name="connsiteX6828" fmla="*/ 5324110 w 12192000"/>
              <a:gd name="connsiteY6828" fmla="*/ 287255 h 2007826"/>
              <a:gd name="connsiteX6829" fmla="*/ 5330964 w 12192000"/>
              <a:gd name="connsiteY6829" fmla="*/ 293780 h 2007826"/>
              <a:gd name="connsiteX6830" fmla="*/ 5346260 w 12192000"/>
              <a:gd name="connsiteY6830" fmla="*/ 293161 h 2007826"/>
              <a:gd name="connsiteX6831" fmla="*/ 5352829 w 12192000"/>
              <a:gd name="connsiteY6831" fmla="*/ 288588 h 2007826"/>
              <a:gd name="connsiteX6832" fmla="*/ 5356971 w 12192000"/>
              <a:gd name="connsiteY6832" fmla="*/ 273299 h 2007826"/>
              <a:gd name="connsiteX6833" fmla="*/ 5357544 w 12192000"/>
              <a:gd name="connsiteY6833" fmla="*/ 290970 h 2007826"/>
              <a:gd name="connsiteX6834" fmla="*/ 5423531 w 12192000"/>
              <a:gd name="connsiteY6834" fmla="*/ 288636 h 2007826"/>
              <a:gd name="connsiteX6835" fmla="*/ 5419247 w 12192000"/>
              <a:gd name="connsiteY6835" fmla="*/ 279920 h 2007826"/>
              <a:gd name="connsiteX6836" fmla="*/ 5409438 w 12192000"/>
              <a:gd name="connsiteY6836" fmla="*/ 285350 h 2007826"/>
              <a:gd name="connsiteX6837" fmla="*/ 5420724 w 12192000"/>
              <a:gd name="connsiteY6837" fmla="*/ 265440 h 2007826"/>
              <a:gd name="connsiteX6838" fmla="*/ 5449290 w 12192000"/>
              <a:gd name="connsiteY6838" fmla="*/ 265917 h 2007826"/>
              <a:gd name="connsiteX6839" fmla="*/ 5448148 w 12192000"/>
              <a:gd name="connsiteY6839" fmla="*/ 275490 h 2007826"/>
              <a:gd name="connsiteX6840" fmla="*/ 5461431 w 12192000"/>
              <a:gd name="connsiteY6840" fmla="*/ 269013 h 2007826"/>
              <a:gd name="connsiteX6841" fmla="*/ 5458336 w 12192000"/>
              <a:gd name="connsiteY6841" fmla="*/ 281730 h 2007826"/>
              <a:gd name="connsiteX6842" fmla="*/ 5476191 w 12192000"/>
              <a:gd name="connsiteY6842" fmla="*/ 264059 h 2007826"/>
              <a:gd name="connsiteX6843" fmla="*/ 5462908 w 12192000"/>
              <a:gd name="connsiteY6843" fmla="*/ 282873 h 2007826"/>
              <a:gd name="connsiteX6844" fmla="*/ 5558131 w 12192000"/>
              <a:gd name="connsiteY6844" fmla="*/ 283254 h 2007826"/>
              <a:gd name="connsiteX6845" fmla="*/ 5586174 w 12192000"/>
              <a:gd name="connsiteY6845" fmla="*/ 283921 h 2007826"/>
              <a:gd name="connsiteX6846" fmla="*/ 5587174 w 12192000"/>
              <a:gd name="connsiteY6846" fmla="*/ 275538 h 2007826"/>
              <a:gd name="connsiteX6847" fmla="*/ 5610312 w 12192000"/>
              <a:gd name="connsiteY6847" fmla="*/ 284445 h 2007826"/>
              <a:gd name="connsiteX6848" fmla="*/ 5610599 w 12192000"/>
              <a:gd name="connsiteY6848" fmla="*/ 274061 h 2007826"/>
              <a:gd name="connsiteX6849" fmla="*/ 5621169 w 12192000"/>
              <a:gd name="connsiteY6849" fmla="*/ 283683 h 2007826"/>
              <a:gd name="connsiteX6850" fmla="*/ 5641928 w 12192000"/>
              <a:gd name="connsiteY6850" fmla="*/ 280777 h 2007826"/>
              <a:gd name="connsiteX6851" fmla="*/ 5645594 w 12192000"/>
              <a:gd name="connsiteY6851" fmla="*/ 284397 h 2007826"/>
              <a:gd name="connsiteX6852" fmla="*/ 5652258 w 12192000"/>
              <a:gd name="connsiteY6852" fmla="*/ 279729 h 2007826"/>
              <a:gd name="connsiteX6853" fmla="*/ 5657259 w 12192000"/>
              <a:gd name="connsiteY6853" fmla="*/ 280158 h 2007826"/>
              <a:gd name="connsiteX6854" fmla="*/ 5659687 w 12192000"/>
              <a:gd name="connsiteY6854" fmla="*/ 279872 h 2007826"/>
              <a:gd name="connsiteX6855" fmla="*/ 5651498 w 12192000"/>
              <a:gd name="connsiteY6855" fmla="*/ 272109 h 2007826"/>
              <a:gd name="connsiteX6856" fmla="*/ 5658068 w 12192000"/>
              <a:gd name="connsiteY6856" fmla="*/ 268012 h 2007826"/>
              <a:gd name="connsiteX6857" fmla="*/ 5669731 w 12192000"/>
              <a:gd name="connsiteY6857" fmla="*/ 269298 h 2007826"/>
              <a:gd name="connsiteX6858" fmla="*/ 5673875 w 12192000"/>
              <a:gd name="connsiteY6858" fmla="*/ 251437 h 2007826"/>
              <a:gd name="connsiteX6859" fmla="*/ 5661638 w 12192000"/>
              <a:gd name="connsiteY6859" fmla="*/ 251247 h 2007826"/>
              <a:gd name="connsiteX6860" fmla="*/ 5661161 w 12192000"/>
              <a:gd name="connsiteY6860" fmla="*/ 261154 h 2007826"/>
              <a:gd name="connsiteX6861" fmla="*/ 5658305 w 12192000"/>
              <a:gd name="connsiteY6861" fmla="*/ 252199 h 2007826"/>
              <a:gd name="connsiteX6862" fmla="*/ 5643498 w 12192000"/>
              <a:gd name="connsiteY6862" fmla="*/ 251485 h 2007826"/>
              <a:gd name="connsiteX6863" fmla="*/ 5636642 w 12192000"/>
              <a:gd name="connsiteY6863" fmla="*/ 254152 h 2007826"/>
              <a:gd name="connsiteX6864" fmla="*/ 5623358 w 12192000"/>
              <a:gd name="connsiteY6864" fmla="*/ 250389 h 2007826"/>
              <a:gd name="connsiteX6865" fmla="*/ 5622551 w 12192000"/>
              <a:gd name="connsiteY6865" fmla="*/ 261201 h 2007826"/>
              <a:gd name="connsiteX6866" fmla="*/ 5620311 w 12192000"/>
              <a:gd name="connsiteY6866" fmla="*/ 252104 h 2007826"/>
              <a:gd name="connsiteX6867" fmla="*/ 5602218 w 12192000"/>
              <a:gd name="connsiteY6867" fmla="*/ 251675 h 2007826"/>
              <a:gd name="connsiteX6868" fmla="*/ 5597172 w 12192000"/>
              <a:gd name="connsiteY6868" fmla="*/ 262821 h 2007826"/>
              <a:gd name="connsiteX6869" fmla="*/ 5595363 w 12192000"/>
              <a:gd name="connsiteY6869" fmla="*/ 249913 h 2007826"/>
              <a:gd name="connsiteX6870" fmla="*/ 5581747 w 12192000"/>
              <a:gd name="connsiteY6870" fmla="*/ 262535 h 2007826"/>
              <a:gd name="connsiteX6871" fmla="*/ 5582698 w 12192000"/>
              <a:gd name="connsiteY6871" fmla="*/ 250294 h 2007826"/>
              <a:gd name="connsiteX6872" fmla="*/ 5569796 w 12192000"/>
              <a:gd name="connsiteY6872" fmla="*/ 249770 h 2007826"/>
              <a:gd name="connsiteX6873" fmla="*/ 6211169 w 12192000"/>
              <a:gd name="connsiteY6873" fmla="*/ 249086 h 2007826"/>
              <a:gd name="connsiteX6874" fmla="*/ 6197060 w 12192000"/>
              <a:gd name="connsiteY6874" fmla="*/ 253104 h 2007826"/>
              <a:gd name="connsiteX6875" fmla="*/ 6214777 w 12192000"/>
              <a:gd name="connsiteY6875" fmla="*/ 258820 h 2007826"/>
              <a:gd name="connsiteX6876" fmla="*/ 6211169 w 12192000"/>
              <a:gd name="connsiteY6876" fmla="*/ 249086 h 2007826"/>
              <a:gd name="connsiteX6877" fmla="*/ 8192072 w 12192000"/>
              <a:gd name="connsiteY6877" fmla="*/ 248246 h 2007826"/>
              <a:gd name="connsiteX6878" fmla="*/ 8192072 w 12192000"/>
              <a:gd name="connsiteY6878" fmla="*/ 248246 h 2007826"/>
              <a:gd name="connsiteX6879" fmla="*/ 5892745 w 12192000"/>
              <a:gd name="connsiteY6879" fmla="*/ 248198 h 2007826"/>
              <a:gd name="connsiteX6880" fmla="*/ 5892983 w 12192000"/>
              <a:gd name="connsiteY6880" fmla="*/ 264250 h 2007826"/>
              <a:gd name="connsiteX6881" fmla="*/ 5892745 w 12192000"/>
              <a:gd name="connsiteY6881" fmla="*/ 248198 h 2007826"/>
              <a:gd name="connsiteX6882" fmla="*/ 6135482 w 12192000"/>
              <a:gd name="connsiteY6882" fmla="*/ 248151 h 2007826"/>
              <a:gd name="connsiteX6883" fmla="*/ 6130433 w 12192000"/>
              <a:gd name="connsiteY6883" fmla="*/ 269965 h 2007826"/>
              <a:gd name="connsiteX6884" fmla="*/ 6135482 w 12192000"/>
              <a:gd name="connsiteY6884" fmla="*/ 248151 h 2007826"/>
              <a:gd name="connsiteX6885" fmla="*/ 6120575 w 12192000"/>
              <a:gd name="connsiteY6885" fmla="*/ 248056 h 2007826"/>
              <a:gd name="connsiteX6886" fmla="*/ 6120575 w 12192000"/>
              <a:gd name="connsiteY6886" fmla="*/ 248056 h 2007826"/>
              <a:gd name="connsiteX6887" fmla="*/ 5816281 w 12192000"/>
              <a:gd name="connsiteY6887" fmla="*/ 248056 h 2007826"/>
              <a:gd name="connsiteX6888" fmla="*/ 5813615 w 12192000"/>
              <a:gd name="connsiteY6888" fmla="*/ 264297 h 2007826"/>
              <a:gd name="connsiteX6889" fmla="*/ 5809043 w 12192000"/>
              <a:gd name="connsiteY6889" fmla="*/ 251342 h 2007826"/>
              <a:gd name="connsiteX6890" fmla="*/ 5799188 w 12192000"/>
              <a:gd name="connsiteY6890" fmla="*/ 251294 h 2007826"/>
              <a:gd name="connsiteX6891" fmla="*/ 5801284 w 12192000"/>
              <a:gd name="connsiteY6891" fmla="*/ 261487 h 2007826"/>
              <a:gd name="connsiteX6892" fmla="*/ 5795664 w 12192000"/>
              <a:gd name="connsiteY6892" fmla="*/ 260820 h 2007826"/>
              <a:gd name="connsiteX6893" fmla="*/ 5797855 w 12192000"/>
              <a:gd name="connsiteY6893" fmla="*/ 250770 h 2007826"/>
              <a:gd name="connsiteX6894" fmla="*/ 5791856 w 12192000"/>
              <a:gd name="connsiteY6894" fmla="*/ 248961 h 2007826"/>
              <a:gd name="connsiteX6895" fmla="*/ 5790286 w 12192000"/>
              <a:gd name="connsiteY6895" fmla="*/ 263202 h 2007826"/>
              <a:gd name="connsiteX6896" fmla="*/ 5784952 w 12192000"/>
              <a:gd name="connsiteY6896" fmla="*/ 251437 h 2007826"/>
              <a:gd name="connsiteX6897" fmla="*/ 5776241 w 12192000"/>
              <a:gd name="connsiteY6897" fmla="*/ 251247 h 2007826"/>
              <a:gd name="connsiteX6898" fmla="*/ 5777050 w 12192000"/>
              <a:gd name="connsiteY6898" fmla="*/ 261201 h 2007826"/>
              <a:gd name="connsiteX6899" fmla="*/ 5772337 w 12192000"/>
              <a:gd name="connsiteY6899" fmla="*/ 261011 h 2007826"/>
              <a:gd name="connsiteX6900" fmla="*/ 5772050 w 12192000"/>
              <a:gd name="connsiteY6900" fmla="*/ 251247 h 2007826"/>
              <a:gd name="connsiteX6901" fmla="*/ 5764241 w 12192000"/>
              <a:gd name="connsiteY6901" fmla="*/ 251247 h 2007826"/>
              <a:gd name="connsiteX6902" fmla="*/ 5763337 w 12192000"/>
              <a:gd name="connsiteY6902" fmla="*/ 260820 h 2007826"/>
              <a:gd name="connsiteX6903" fmla="*/ 5757528 w 12192000"/>
              <a:gd name="connsiteY6903" fmla="*/ 260820 h 2007826"/>
              <a:gd name="connsiteX6904" fmla="*/ 5761338 w 12192000"/>
              <a:gd name="connsiteY6904" fmla="*/ 249961 h 2007826"/>
              <a:gd name="connsiteX6905" fmla="*/ 5729295 w 12192000"/>
              <a:gd name="connsiteY6905" fmla="*/ 251580 h 2007826"/>
              <a:gd name="connsiteX6906" fmla="*/ 5722868 w 12192000"/>
              <a:gd name="connsiteY6906" fmla="*/ 262059 h 2007826"/>
              <a:gd name="connsiteX6907" fmla="*/ 5723153 w 12192000"/>
              <a:gd name="connsiteY6907" fmla="*/ 251151 h 2007826"/>
              <a:gd name="connsiteX6908" fmla="*/ 5715488 w 12192000"/>
              <a:gd name="connsiteY6908" fmla="*/ 251294 h 2007826"/>
              <a:gd name="connsiteX6909" fmla="*/ 5714820 w 12192000"/>
              <a:gd name="connsiteY6909" fmla="*/ 259106 h 2007826"/>
              <a:gd name="connsiteX6910" fmla="*/ 5710488 w 12192000"/>
              <a:gd name="connsiteY6910" fmla="*/ 258867 h 2007826"/>
              <a:gd name="connsiteX6911" fmla="*/ 5710107 w 12192000"/>
              <a:gd name="connsiteY6911" fmla="*/ 251294 h 2007826"/>
              <a:gd name="connsiteX6912" fmla="*/ 5700156 w 12192000"/>
              <a:gd name="connsiteY6912" fmla="*/ 251247 h 2007826"/>
              <a:gd name="connsiteX6913" fmla="*/ 5699919 w 12192000"/>
              <a:gd name="connsiteY6913" fmla="*/ 271537 h 2007826"/>
              <a:gd name="connsiteX6914" fmla="*/ 5712298 w 12192000"/>
              <a:gd name="connsiteY6914" fmla="*/ 262964 h 2007826"/>
              <a:gd name="connsiteX6915" fmla="*/ 5705776 w 12192000"/>
              <a:gd name="connsiteY6915" fmla="*/ 282635 h 2007826"/>
              <a:gd name="connsiteX6916" fmla="*/ 5720581 w 12192000"/>
              <a:gd name="connsiteY6916" fmla="*/ 279062 h 2007826"/>
              <a:gd name="connsiteX6917" fmla="*/ 5713678 w 12192000"/>
              <a:gd name="connsiteY6917" fmla="*/ 270346 h 2007826"/>
              <a:gd name="connsiteX6918" fmla="*/ 5720201 w 12192000"/>
              <a:gd name="connsiteY6918" fmla="*/ 270680 h 2007826"/>
              <a:gd name="connsiteX6919" fmla="*/ 5719535 w 12192000"/>
              <a:gd name="connsiteY6919" fmla="*/ 265583 h 2007826"/>
              <a:gd name="connsiteX6920" fmla="*/ 5724866 w 12192000"/>
              <a:gd name="connsiteY6920" fmla="*/ 265583 h 2007826"/>
              <a:gd name="connsiteX6921" fmla="*/ 5721250 w 12192000"/>
              <a:gd name="connsiteY6921" fmla="*/ 274347 h 2007826"/>
              <a:gd name="connsiteX6922" fmla="*/ 5738532 w 12192000"/>
              <a:gd name="connsiteY6922" fmla="*/ 262106 h 2007826"/>
              <a:gd name="connsiteX6923" fmla="*/ 5722059 w 12192000"/>
              <a:gd name="connsiteY6923" fmla="*/ 276967 h 2007826"/>
              <a:gd name="connsiteX6924" fmla="*/ 5744387 w 12192000"/>
              <a:gd name="connsiteY6924" fmla="*/ 280253 h 2007826"/>
              <a:gd name="connsiteX6925" fmla="*/ 5738340 w 12192000"/>
              <a:gd name="connsiteY6925" fmla="*/ 268965 h 2007826"/>
              <a:gd name="connsiteX6926" fmla="*/ 5750387 w 12192000"/>
              <a:gd name="connsiteY6926" fmla="*/ 279062 h 2007826"/>
              <a:gd name="connsiteX6927" fmla="*/ 5761431 w 12192000"/>
              <a:gd name="connsiteY6927" fmla="*/ 280777 h 2007826"/>
              <a:gd name="connsiteX6928" fmla="*/ 5749481 w 12192000"/>
              <a:gd name="connsiteY6928" fmla="*/ 271966 h 2007826"/>
              <a:gd name="connsiteX6929" fmla="*/ 5761386 w 12192000"/>
              <a:gd name="connsiteY6929" fmla="*/ 262630 h 2007826"/>
              <a:gd name="connsiteX6930" fmla="*/ 5763384 w 12192000"/>
              <a:gd name="connsiteY6930" fmla="*/ 272680 h 2007826"/>
              <a:gd name="connsiteX6931" fmla="*/ 5769622 w 12192000"/>
              <a:gd name="connsiteY6931" fmla="*/ 266107 h 2007826"/>
              <a:gd name="connsiteX6932" fmla="*/ 5780144 w 12192000"/>
              <a:gd name="connsiteY6932" fmla="*/ 268012 h 2007826"/>
              <a:gd name="connsiteX6933" fmla="*/ 5769670 w 12192000"/>
              <a:gd name="connsiteY6933" fmla="*/ 272347 h 2007826"/>
              <a:gd name="connsiteX6934" fmla="*/ 5778714 w 12192000"/>
              <a:gd name="connsiteY6934" fmla="*/ 281492 h 2007826"/>
              <a:gd name="connsiteX6935" fmla="*/ 5800949 w 12192000"/>
              <a:gd name="connsiteY6935" fmla="*/ 263869 h 2007826"/>
              <a:gd name="connsiteX6936" fmla="*/ 5794808 w 12192000"/>
              <a:gd name="connsiteY6936" fmla="*/ 276729 h 2007826"/>
              <a:gd name="connsiteX6937" fmla="*/ 5812566 w 12192000"/>
              <a:gd name="connsiteY6937" fmla="*/ 263488 h 2007826"/>
              <a:gd name="connsiteX6938" fmla="*/ 5821852 w 12192000"/>
              <a:gd name="connsiteY6938" fmla="*/ 277062 h 2007826"/>
              <a:gd name="connsiteX6939" fmla="*/ 5833755 w 12192000"/>
              <a:gd name="connsiteY6939" fmla="*/ 279872 h 2007826"/>
              <a:gd name="connsiteX6940" fmla="*/ 5817803 w 12192000"/>
              <a:gd name="connsiteY6940" fmla="*/ 266250 h 2007826"/>
              <a:gd name="connsiteX6941" fmla="*/ 5835658 w 12192000"/>
              <a:gd name="connsiteY6941" fmla="*/ 255105 h 2007826"/>
              <a:gd name="connsiteX6942" fmla="*/ 5840990 w 12192000"/>
              <a:gd name="connsiteY6942" fmla="*/ 256057 h 2007826"/>
              <a:gd name="connsiteX6943" fmla="*/ 5838850 w 12192000"/>
              <a:gd name="connsiteY6943" fmla="*/ 268346 h 2007826"/>
              <a:gd name="connsiteX6944" fmla="*/ 5849847 w 12192000"/>
              <a:gd name="connsiteY6944" fmla="*/ 252866 h 2007826"/>
              <a:gd name="connsiteX6945" fmla="*/ 5830232 w 12192000"/>
              <a:gd name="connsiteY6945" fmla="*/ 248294 h 2007826"/>
              <a:gd name="connsiteX6946" fmla="*/ 5826565 w 12192000"/>
              <a:gd name="connsiteY6946" fmla="*/ 254295 h 2007826"/>
              <a:gd name="connsiteX6947" fmla="*/ 5816281 w 12192000"/>
              <a:gd name="connsiteY6947" fmla="*/ 248056 h 2007826"/>
              <a:gd name="connsiteX6948" fmla="*/ 7604569 w 12192000"/>
              <a:gd name="connsiteY6948" fmla="*/ 247770 h 2007826"/>
              <a:gd name="connsiteX6949" fmla="*/ 7587090 w 12192000"/>
              <a:gd name="connsiteY6949" fmla="*/ 248008 h 2007826"/>
              <a:gd name="connsiteX6950" fmla="*/ 7604569 w 12192000"/>
              <a:gd name="connsiteY6950" fmla="*/ 247770 h 2007826"/>
              <a:gd name="connsiteX6951" fmla="*/ 6082336 w 12192000"/>
              <a:gd name="connsiteY6951" fmla="*/ 247722 h 2007826"/>
              <a:gd name="connsiteX6952" fmla="*/ 6082336 w 12192000"/>
              <a:gd name="connsiteY6952" fmla="*/ 247722 h 2007826"/>
              <a:gd name="connsiteX6953" fmla="*/ 6176820 w 12192000"/>
              <a:gd name="connsiteY6953" fmla="*/ 247627 h 2007826"/>
              <a:gd name="connsiteX6954" fmla="*/ 6168105 w 12192000"/>
              <a:gd name="connsiteY6954" fmla="*/ 252819 h 2007826"/>
              <a:gd name="connsiteX6955" fmla="*/ 6157532 w 12192000"/>
              <a:gd name="connsiteY6955" fmla="*/ 265631 h 2007826"/>
              <a:gd name="connsiteX6956" fmla="*/ 6154532 w 12192000"/>
              <a:gd name="connsiteY6956" fmla="*/ 273109 h 2007826"/>
              <a:gd name="connsiteX6957" fmla="*/ 6144387 w 12192000"/>
              <a:gd name="connsiteY6957" fmla="*/ 263202 h 2007826"/>
              <a:gd name="connsiteX6958" fmla="*/ 6145816 w 12192000"/>
              <a:gd name="connsiteY6958" fmla="*/ 280872 h 2007826"/>
              <a:gd name="connsiteX6959" fmla="*/ 6186297 w 12192000"/>
              <a:gd name="connsiteY6959" fmla="*/ 279967 h 2007826"/>
              <a:gd name="connsiteX6960" fmla="*/ 6185583 w 12192000"/>
              <a:gd name="connsiteY6960" fmla="*/ 264583 h 2007826"/>
              <a:gd name="connsiteX6961" fmla="*/ 6169200 w 12192000"/>
              <a:gd name="connsiteY6961" fmla="*/ 277014 h 2007826"/>
              <a:gd name="connsiteX6962" fmla="*/ 6176820 w 12192000"/>
              <a:gd name="connsiteY6962" fmla="*/ 247627 h 2007826"/>
              <a:gd name="connsiteX6963" fmla="*/ 3571566 w 12192000"/>
              <a:gd name="connsiteY6963" fmla="*/ 247055 h 2007826"/>
              <a:gd name="connsiteX6964" fmla="*/ 3542300 w 12192000"/>
              <a:gd name="connsiteY6964" fmla="*/ 251342 h 2007826"/>
              <a:gd name="connsiteX6965" fmla="*/ 3524653 w 12192000"/>
              <a:gd name="connsiteY6965" fmla="*/ 252914 h 2007826"/>
              <a:gd name="connsiteX6966" fmla="*/ 3524653 w 12192000"/>
              <a:gd name="connsiteY6966" fmla="*/ 264821 h 2007826"/>
              <a:gd name="connsiteX6967" fmla="*/ 3531522 w 12192000"/>
              <a:gd name="connsiteY6967" fmla="*/ 260392 h 2007826"/>
              <a:gd name="connsiteX6968" fmla="*/ 3535815 w 12192000"/>
              <a:gd name="connsiteY6968" fmla="*/ 266155 h 2007826"/>
              <a:gd name="connsiteX6969" fmla="*/ 3565571 w 12192000"/>
              <a:gd name="connsiteY6969" fmla="*/ 258725 h 2007826"/>
              <a:gd name="connsiteX6970" fmla="*/ 3571566 w 12192000"/>
              <a:gd name="connsiteY6970" fmla="*/ 247055 h 2007826"/>
              <a:gd name="connsiteX6971" fmla="*/ 7915561 w 12192000"/>
              <a:gd name="connsiteY6971" fmla="*/ 246674 h 2007826"/>
              <a:gd name="connsiteX6972" fmla="*/ 7935182 w 12192000"/>
              <a:gd name="connsiteY6972" fmla="*/ 256724 h 2007826"/>
              <a:gd name="connsiteX6973" fmla="*/ 7947565 w 12192000"/>
              <a:gd name="connsiteY6973" fmla="*/ 251723 h 2007826"/>
              <a:gd name="connsiteX6974" fmla="*/ 7962185 w 12192000"/>
              <a:gd name="connsiteY6974" fmla="*/ 256771 h 2007826"/>
              <a:gd name="connsiteX6975" fmla="*/ 7967186 w 12192000"/>
              <a:gd name="connsiteY6975" fmla="*/ 266631 h 2007826"/>
              <a:gd name="connsiteX6976" fmla="*/ 7957328 w 12192000"/>
              <a:gd name="connsiteY6976" fmla="*/ 258772 h 2007826"/>
              <a:gd name="connsiteX6977" fmla="*/ 7936659 w 12192000"/>
              <a:gd name="connsiteY6977" fmla="*/ 277443 h 2007826"/>
              <a:gd name="connsiteX6978" fmla="*/ 7920847 w 12192000"/>
              <a:gd name="connsiteY6978" fmla="*/ 260058 h 2007826"/>
              <a:gd name="connsiteX6979" fmla="*/ 7915561 w 12192000"/>
              <a:gd name="connsiteY6979" fmla="*/ 246674 h 2007826"/>
              <a:gd name="connsiteX6980" fmla="*/ 7107514 w 12192000"/>
              <a:gd name="connsiteY6980" fmla="*/ 246311 h 2007826"/>
              <a:gd name="connsiteX6981" fmla="*/ 7101459 w 12192000"/>
              <a:gd name="connsiteY6981" fmla="*/ 246960 h 2007826"/>
              <a:gd name="connsiteX6982" fmla="*/ 7107514 w 12192000"/>
              <a:gd name="connsiteY6982" fmla="*/ 246311 h 2007826"/>
              <a:gd name="connsiteX6983" fmla="*/ 2569493 w 12192000"/>
              <a:gd name="connsiteY6983" fmla="*/ 246233 h 2007826"/>
              <a:gd name="connsiteX6984" fmla="*/ 2563479 w 12192000"/>
              <a:gd name="connsiteY6984" fmla="*/ 247150 h 2007826"/>
              <a:gd name="connsiteX6985" fmla="*/ 2569493 w 12192000"/>
              <a:gd name="connsiteY6985" fmla="*/ 246233 h 2007826"/>
              <a:gd name="connsiteX6986" fmla="*/ 5261000 w 12192000"/>
              <a:gd name="connsiteY6986" fmla="*/ 246208 h 2007826"/>
              <a:gd name="connsiteX6987" fmla="*/ 5254922 w 12192000"/>
              <a:gd name="connsiteY6987" fmla="*/ 246817 h 2007826"/>
              <a:gd name="connsiteX6988" fmla="*/ 5261000 w 12192000"/>
              <a:gd name="connsiteY6988" fmla="*/ 246208 h 2007826"/>
              <a:gd name="connsiteX6989" fmla="*/ 7146255 w 12192000"/>
              <a:gd name="connsiteY6989" fmla="*/ 245893 h 2007826"/>
              <a:gd name="connsiteX6990" fmla="*/ 7140274 w 12192000"/>
              <a:gd name="connsiteY6990" fmla="*/ 246770 h 2007826"/>
              <a:gd name="connsiteX6991" fmla="*/ 7146255 w 12192000"/>
              <a:gd name="connsiteY6991" fmla="*/ 245893 h 2007826"/>
              <a:gd name="connsiteX6992" fmla="*/ 7905529 w 12192000"/>
              <a:gd name="connsiteY6992" fmla="*/ 245823 h 2007826"/>
              <a:gd name="connsiteX6993" fmla="*/ 7911416 w 12192000"/>
              <a:gd name="connsiteY6993" fmla="*/ 251437 h 2007826"/>
              <a:gd name="connsiteX6994" fmla="*/ 7900463 w 12192000"/>
              <a:gd name="connsiteY6994" fmla="*/ 256486 h 2007826"/>
              <a:gd name="connsiteX6995" fmla="*/ 7897319 w 12192000"/>
              <a:gd name="connsiteY6995" fmla="*/ 248103 h 2007826"/>
              <a:gd name="connsiteX6996" fmla="*/ 7905529 w 12192000"/>
              <a:gd name="connsiteY6996" fmla="*/ 245823 h 2007826"/>
              <a:gd name="connsiteX6997" fmla="*/ 6062102 w 12192000"/>
              <a:gd name="connsiteY6997" fmla="*/ 245531 h 2007826"/>
              <a:gd name="connsiteX6998" fmla="*/ 6052578 w 12192000"/>
              <a:gd name="connsiteY6998" fmla="*/ 255962 h 2007826"/>
              <a:gd name="connsiteX6999" fmla="*/ 6043056 w 12192000"/>
              <a:gd name="connsiteY6999" fmla="*/ 246531 h 2007826"/>
              <a:gd name="connsiteX7000" fmla="*/ 6058436 w 12192000"/>
              <a:gd name="connsiteY7000" fmla="*/ 256153 h 2007826"/>
              <a:gd name="connsiteX7001" fmla="*/ 6055150 w 12192000"/>
              <a:gd name="connsiteY7001" fmla="*/ 267060 h 2007826"/>
              <a:gd name="connsiteX7002" fmla="*/ 6064100 w 12192000"/>
              <a:gd name="connsiteY7002" fmla="*/ 263964 h 2007826"/>
              <a:gd name="connsiteX7003" fmla="*/ 6062102 w 12192000"/>
              <a:gd name="connsiteY7003" fmla="*/ 245531 h 2007826"/>
              <a:gd name="connsiteX7004" fmla="*/ 3211831 w 12192000"/>
              <a:gd name="connsiteY7004" fmla="*/ 245173 h 2007826"/>
              <a:gd name="connsiteX7005" fmla="*/ 3217517 w 12192000"/>
              <a:gd name="connsiteY7005" fmla="*/ 251008 h 2007826"/>
              <a:gd name="connsiteX7006" fmla="*/ 3202893 w 12192000"/>
              <a:gd name="connsiteY7006" fmla="*/ 247340 h 2007826"/>
              <a:gd name="connsiteX7007" fmla="*/ 3211831 w 12192000"/>
              <a:gd name="connsiteY7007" fmla="*/ 245173 h 2007826"/>
              <a:gd name="connsiteX7008" fmla="*/ 7668529 w 12192000"/>
              <a:gd name="connsiteY7008" fmla="*/ 244388 h 2007826"/>
              <a:gd name="connsiteX7009" fmla="*/ 7673673 w 12192000"/>
              <a:gd name="connsiteY7009" fmla="*/ 258677 h 2007826"/>
              <a:gd name="connsiteX7010" fmla="*/ 7686770 w 12192000"/>
              <a:gd name="connsiteY7010" fmla="*/ 245245 h 2007826"/>
              <a:gd name="connsiteX7011" fmla="*/ 7680721 w 12192000"/>
              <a:gd name="connsiteY7011" fmla="*/ 257057 h 2007826"/>
              <a:gd name="connsiteX7012" fmla="*/ 7692294 w 12192000"/>
              <a:gd name="connsiteY7012" fmla="*/ 255819 h 2007826"/>
              <a:gd name="connsiteX7013" fmla="*/ 7692294 w 12192000"/>
              <a:gd name="connsiteY7013" fmla="*/ 260296 h 2007826"/>
              <a:gd name="connsiteX7014" fmla="*/ 7670625 w 12192000"/>
              <a:gd name="connsiteY7014" fmla="*/ 261678 h 2007826"/>
              <a:gd name="connsiteX7015" fmla="*/ 7661052 w 12192000"/>
              <a:gd name="connsiteY7015" fmla="*/ 252818 h 2007826"/>
              <a:gd name="connsiteX7016" fmla="*/ 7667910 w 12192000"/>
              <a:gd name="connsiteY7016" fmla="*/ 251675 h 2007826"/>
              <a:gd name="connsiteX7017" fmla="*/ 5948118 w 12192000"/>
              <a:gd name="connsiteY7017" fmla="*/ 244245 h 2007826"/>
              <a:gd name="connsiteX7018" fmla="*/ 5940738 w 12192000"/>
              <a:gd name="connsiteY7018" fmla="*/ 262249 h 2007826"/>
              <a:gd name="connsiteX7019" fmla="*/ 5929644 w 12192000"/>
              <a:gd name="connsiteY7019" fmla="*/ 244769 h 2007826"/>
              <a:gd name="connsiteX7020" fmla="*/ 5929169 w 12192000"/>
              <a:gd name="connsiteY7020" fmla="*/ 266202 h 2007826"/>
              <a:gd name="connsiteX7021" fmla="*/ 5918171 w 12192000"/>
              <a:gd name="connsiteY7021" fmla="*/ 266488 h 2007826"/>
              <a:gd name="connsiteX7022" fmla="*/ 5926025 w 12192000"/>
              <a:gd name="connsiteY7022" fmla="*/ 251771 h 2007826"/>
              <a:gd name="connsiteX7023" fmla="*/ 5904697 w 12192000"/>
              <a:gd name="connsiteY7023" fmla="*/ 246341 h 2007826"/>
              <a:gd name="connsiteX7024" fmla="*/ 5907457 w 12192000"/>
              <a:gd name="connsiteY7024" fmla="*/ 266726 h 2007826"/>
              <a:gd name="connsiteX7025" fmla="*/ 5912171 w 12192000"/>
              <a:gd name="connsiteY7025" fmla="*/ 252199 h 2007826"/>
              <a:gd name="connsiteX7026" fmla="*/ 5909982 w 12192000"/>
              <a:gd name="connsiteY7026" fmla="*/ 270441 h 2007826"/>
              <a:gd name="connsiteX7027" fmla="*/ 5910172 w 12192000"/>
              <a:gd name="connsiteY7027" fmla="*/ 275252 h 2007826"/>
              <a:gd name="connsiteX7028" fmla="*/ 5930405 w 12192000"/>
              <a:gd name="connsiteY7028" fmla="*/ 273299 h 2007826"/>
              <a:gd name="connsiteX7029" fmla="*/ 5932691 w 12192000"/>
              <a:gd name="connsiteY7029" fmla="*/ 279444 h 2007826"/>
              <a:gd name="connsiteX7030" fmla="*/ 6067338 w 12192000"/>
              <a:gd name="connsiteY7030" fmla="*/ 279586 h 2007826"/>
              <a:gd name="connsiteX7031" fmla="*/ 6080717 w 12192000"/>
              <a:gd name="connsiteY7031" fmla="*/ 267917 h 2007826"/>
              <a:gd name="connsiteX7032" fmla="*/ 6078765 w 12192000"/>
              <a:gd name="connsiteY7032" fmla="*/ 269108 h 2007826"/>
              <a:gd name="connsiteX7033" fmla="*/ 6070577 w 12192000"/>
              <a:gd name="connsiteY7033" fmla="*/ 265155 h 2007826"/>
              <a:gd name="connsiteX7034" fmla="*/ 6078432 w 12192000"/>
              <a:gd name="connsiteY7034" fmla="*/ 251723 h 2007826"/>
              <a:gd name="connsiteX7035" fmla="*/ 6067386 w 12192000"/>
              <a:gd name="connsiteY7035" fmla="*/ 250818 h 2007826"/>
              <a:gd name="connsiteX7036" fmla="*/ 6057578 w 12192000"/>
              <a:gd name="connsiteY7036" fmla="*/ 276443 h 2007826"/>
              <a:gd name="connsiteX7037" fmla="*/ 6041913 w 12192000"/>
              <a:gd name="connsiteY7037" fmla="*/ 275014 h 2007826"/>
              <a:gd name="connsiteX7038" fmla="*/ 6042484 w 12192000"/>
              <a:gd name="connsiteY7038" fmla="*/ 264821 h 2007826"/>
              <a:gd name="connsiteX7039" fmla="*/ 6034392 w 12192000"/>
              <a:gd name="connsiteY7039" fmla="*/ 274585 h 2007826"/>
              <a:gd name="connsiteX7040" fmla="*/ 6034106 w 12192000"/>
              <a:gd name="connsiteY7040" fmla="*/ 260916 h 2007826"/>
              <a:gd name="connsiteX7041" fmla="*/ 6040343 w 12192000"/>
              <a:gd name="connsiteY7041" fmla="*/ 260725 h 2007826"/>
              <a:gd name="connsiteX7042" fmla="*/ 6030534 w 12192000"/>
              <a:gd name="connsiteY7042" fmla="*/ 247055 h 2007826"/>
              <a:gd name="connsiteX7043" fmla="*/ 6019346 w 12192000"/>
              <a:gd name="connsiteY7043" fmla="*/ 275395 h 2007826"/>
              <a:gd name="connsiteX7044" fmla="*/ 6024869 w 12192000"/>
              <a:gd name="connsiteY7044" fmla="*/ 245960 h 2007826"/>
              <a:gd name="connsiteX7045" fmla="*/ 6013157 w 12192000"/>
              <a:gd name="connsiteY7045" fmla="*/ 256295 h 2007826"/>
              <a:gd name="connsiteX7046" fmla="*/ 6006062 w 12192000"/>
              <a:gd name="connsiteY7046" fmla="*/ 244388 h 2007826"/>
              <a:gd name="connsiteX7047" fmla="*/ 6005348 w 12192000"/>
              <a:gd name="connsiteY7047" fmla="*/ 266864 h 2007826"/>
              <a:gd name="connsiteX7048" fmla="*/ 6016291 w 12192000"/>
              <a:gd name="connsiteY7048" fmla="*/ 259963 h 2007826"/>
              <a:gd name="connsiteX7049" fmla="*/ 6004482 w 12192000"/>
              <a:gd name="connsiteY7049" fmla="*/ 274490 h 2007826"/>
              <a:gd name="connsiteX7050" fmla="*/ 6005339 w 12192000"/>
              <a:gd name="connsiteY7050" fmla="*/ 266874 h 2007826"/>
              <a:gd name="connsiteX7051" fmla="*/ 5994920 w 12192000"/>
              <a:gd name="connsiteY7051" fmla="*/ 273442 h 2007826"/>
              <a:gd name="connsiteX7052" fmla="*/ 5996920 w 12192000"/>
              <a:gd name="connsiteY7052" fmla="*/ 262725 h 2007826"/>
              <a:gd name="connsiteX7053" fmla="*/ 6002255 w 12192000"/>
              <a:gd name="connsiteY7053" fmla="*/ 251675 h 2007826"/>
              <a:gd name="connsiteX7054" fmla="*/ 5990778 w 12192000"/>
              <a:gd name="connsiteY7054" fmla="*/ 250818 h 2007826"/>
              <a:gd name="connsiteX7055" fmla="*/ 5974448 w 12192000"/>
              <a:gd name="connsiteY7055" fmla="*/ 274252 h 2007826"/>
              <a:gd name="connsiteX7056" fmla="*/ 5986256 w 12192000"/>
              <a:gd name="connsiteY7056" fmla="*/ 244340 h 2007826"/>
              <a:gd name="connsiteX7057" fmla="*/ 5982686 w 12192000"/>
              <a:gd name="connsiteY7057" fmla="*/ 248484 h 2007826"/>
              <a:gd name="connsiteX7058" fmla="*/ 5981686 w 12192000"/>
              <a:gd name="connsiteY7058" fmla="*/ 263011 h 2007826"/>
              <a:gd name="connsiteX7059" fmla="*/ 5967115 w 12192000"/>
              <a:gd name="connsiteY7059" fmla="*/ 245007 h 2007826"/>
              <a:gd name="connsiteX7060" fmla="*/ 5972686 w 12192000"/>
              <a:gd name="connsiteY7060" fmla="*/ 269584 h 2007826"/>
              <a:gd name="connsiteX7061" fmla="*/ 5957117 w 12192000"/>
              <a:gd name="connsiteY7061" fmla="*/ 272299 h 2007826"/>
              <a:gd name="connsiteX7062" fmla="*/ 5958878 w 12192000"/>
              <a:gd name="connsiteY7062" fmla="*/ 263345 h 2007826"/>
              <a:gd name="connsiteX7063" fmla="*/ 5964116 w 12192000"/>
              <a:gd name="connsiteY7063" fmla="*/ 251580 h 2007826"/>
              <a:gd name="connsiteX7064" fmla="*/ 5952546 w 12192000"/>
              <a:gd name="connsiteY7064" fmla="*/ 250770 h 2007826"/>
              <a:gd name="connsiteX7065" fmla="*/ 5939262 w 12192000"/>
              <a:gd name="connsiteY7065" fmla="*/ 271346 h 2007826"/>
              <a:gd name="connsiteX7066" fmla="*/ 5948118 w 12192000"/>
              <a:gd name="connsiteY7066" fmla="*/ 244245 h 2007826"/>
              <a:gd name="connsiteX7067" fmla="*/ 8154019 w 12192000"/>
              <a:gd name="connsiteY7067" fmla="*/ 243626 h 2007826"/>
              <a:gd name="connsiteX7068" fmla="*/ 8154019 w 12192000"/>
              <a:gd name="connsiteY7068" fmla="*/ 243626 h 2007826"/>
              <a:gd name="connsiteX7069" fmla="*/ 7053442 w 12192000"/>
              <a:gd name="connsiteY7069" fmla="*/ 242686 h 2007826"/>
              <a:gd name="connsiteX7070" fmla="*/ 7043405 w 12192000"/>
              <a:gd name="connsiteY7070" fmla="*/ 244483 h 2007826"/>
              <a:gd name="connsiteX7071" fmla="*/ 7058978 w 12192000"/>
              <a:gd name="connsiteY7071" fmla="*/ 249532 h 2007826"/>
              <a:gd name="connsiteX7072" fmla="*/ 7053442 w 12192000"/>
              <a:gd name="connsiteY7072" fmla="*/ 242686 h 2007826"/>
              <a:gd name="connsiteX7073" fmla="*/ 7078070 w 12192000"/>
              <a:gd name="connsiteY7073" fmla="*/ 242203 h 2007826"/>
              <a:gd name="connsiteX7074" fmla="*/ 7064741 w 12192000"/>
              <a:gd name="connsiteY7074" fmla="*/ 243769 h 2007826"/>
              <a:gd name="connsiteX7075" fmla="*/ 7085505 w 12192000"/>
              <a:gd name="connsiteY7075" fmla="*/ 250532 h 2007826"/>
              <a:gd name="connsiteX7076" fmla="*/ 7078070 w 12192000"/>
              <a:gd name="connsiteY7076" fmla="*/ 242203 h 2007826"/>
              <a:gd name="connsiteX7077" fmla="*/ 7843361 w 12192000"/>
              <a:gd name="connsiteY7077" fmla="*/ 242197 h 2007826"/>
              <a:gd name="connsiteX7078" fmla="*/ 7873698 w 12192000"/>
              <a:gd name="connsiteY7078" fmla="*/ 251628 h 2007826"/>
              <a:gd name="connsiteX7079" fmla="*/ 7862792 w 12192000"/>
              <a:gd name="connsiteY7079" fmla="*/ 247960 h 2007826"/>
              <a:gd name="connsiteX7080" fmla="*/ 7862744 w 12192000"/>
              <a:gd name="connsiteY7080" fmla="*/ 257105 h 2007826"/>
              <a:gd name="connsiteX7081" fmla="*/ 7851505 w 12192000"/>
              <a:gd name="connsiteY7081" fmla="*/ 248151 h 2007826"/>
              <a:gd name="connsiteX7082" fmla="*/ 7844075 w 12192000"/>
              <a:gd name="connsiteY7082" fmla="*/ 257200 h 2007826"/>
              <a:gd name="connsiteX7083" fmla="*/ 7843361 w 12192000"/>
              <a:gd name="connsiteY7083" fmla="*/ 242197 h 2007826"/>
              <a:gd name="connsiteX7084" fmla="*/ 8146338 w 12192000"/>
              <a:gd name="connsiteY7084" fmla="*/ 241742 h 2007826"/>
              <a:gd name="connsiteX7085" fmla="*/ 8140303 w 12192000"/>
              <a:gd name="connsiteY7085" fmla="*/ 242626 h 2007826"/>
              <a:gd name="connsiteX7086" fmla="*/ 8146338 w 12192000"/>
              <a:gd name="connsiteY7086" fmla="*/ 241742 h 2007826"/>
              <a:gd name="connsiteX7087" fmla="*/ 3241042 w 12192000"/>
              <a:gd name="connsiteY7087" fmla="*/ 241591 h 2007826"/>
              <a:gd name="connsiteX7088" fmla="*/ 3234906 w 12192000"/>
              <a:gd name="connsiteY7088" fmla="*/ 242006 h 2007826"/>
              <a:gd name="connsiteX7089" fmla="*/ 3241042 w 12192000"/>
              <a:gd name="connsiteY7089" fmla="*/ 241591 h 2007826"/>
              <a:gd name="connsiteX7090" fmla="*/ 8441702 w 12192000"/>
              <a:gd name="connsiteY7090" fmla="*/ 241435 h 2007826"/>
              <a:gd name="connsiteX7091" fmla="*/ 8435721 w 12192000"/>
              <a:gd name="connsiteY7091" fmla="*/ 242339 h 2007826"/>
              <a:gd name="connsiteX7092" fmla="*/ 8441702 w 12192000"/>
              <a:gd name="connsiteY7092" fmla="*/ 241435 h 2007826"/>
              <a:gd name="connsiteX7093" fmla="*/ 8133172 w 12192000"/>
              <a:gd name="connsiteY7093" fmla="*/ 241281 h 2007826"/>
              <a:gd name="connsiteX7094" fmla="*/ 8127111 w 12192000"/>
              <a:gd name="connsiteY7094" fmla="*/ 242292 h 2007826"/>
              <a:gd name="connsiteX7095" fmla="*/ 8133172 w 12192000"/>
              <a:gd name="connsiteY7095" fmla="*/ 241281 h 2007826"/>
              <a:gd name="connsiteX7096" fmla="*/ 7646052 w 12192000"/>
              <a:gd name="connsiteY7096" fmla="*/ 241259 h 2007826"/>
              <a:gd name="connsiteX7097" fmla="*/ 7640145 w 12192000"/>
              <a:gd name="connsiteY7097" fmla="*/ 242578 h 2007826"/>
              <a:gd name="connsiteX7098" fmla="*/ 7646052 w 12192000"/>
              <a:gd name="connsiteY7098" fmla="*/ 241259 h 2007826"/>
              <a:gd name="connsiteX7099" fmla="*/ 7632716 w 12192000"/>
              <a:gd name="connsiteY7099" fmla="*/ 241054 h 2007826"/>
              <a:gd name="connsiteX7100" fmla="*/ 7635764 w 12192000"/>
              <a:gd name="connsiteY7100" fmla="*/ 254533 h 2007826"/>
              <a:gd name="connsiteX7101" fmla="*/ 7658671 w 12192000"/>
              <a:gd name="connsiteY7101" fmla="*/ 241816 h 2007826"/>
              <a:gd name="connsiteX7102" fmla="*/ 7654671 w 12192000"/>
              <a:gd name="connsiteY7102" fmla="*/ 256248 h 2007826"/>
              <a:gd name="connsiteX7103" fmla="*/ 7622238 w 12192000"/>
              <a:gd name="connsiteY7103" fmla="*/ 250437 h 2007826"/>
              <a:gd name="connsiteX7104" fmla="*/ 7632716 w 12192000"/>
              <a:gd name="connsiteY7104" fmla="*/ 241054 h 2007826"/>
              <a:gd name="connsiteX7105" fmla="*/ 7545026 w 12192000"/>
              <a:gd name="connsiteY7105" fmla="*/ 240101 h 2007826"/>
              <a:gd name="connsiteX7106" fmla="*/ 7552896 w 12192000"/>
              <a:gd name="connsiteY7106" fmla="*/ 244292 h 2007826"/>
              <a:gd name="connsiteX7107" fmla="*/ 7535084 w 12192000"/>
              <a:gd name="connsiteY7107" fmla="*/ 243197 h 2007826"/>
              <a:gd name="connsiteX7108" fmla="*/ 7545026 w 12192000"/>
              <a:gd name="connsiteY7108" fmla="*/ 240101 h 2007826"/>
              <a:gd name="connsiteX7109" fmla="*/ 8411098 w 12192000"/>
              <a:gd name="connsiteY7109" fmla="*/ 239768 h 2007826"/>
              <a:gd name="connsiteX7110" fmla="*/ 8411098 w 12192000"/>
              <a:gd name="connsiteY7110" fmla="*/ 239768 h 2007826"/>
              <a:gd name="connsiteX7111" fmla="*/ 8115824 w 12192000"/>
              <a:gd name="connsiteY7111" fmla="*/ 238244 h 2007826"/>
              <a:gd name="connsiteX7112" fmla="*/ 8115824 w 12192000"/>
              <a:gd name="connsiteY7112" fmla="*/ 238244 h 2007826"/>
              <a:gd name="connsiteX7113" fmla="*/ 7792021 w 12192000"/>
              <a:gd name="connsiteY7113" fmla="*/ 237672 h 2007826"/>
              <a:gd name="connsiteX7114" fmla="*/ 7825692 w 12192000"/>
              <a:gd name="connsiteY7114" fmla="*/ 252104 h 2007826"/>
              <a:gd name="connsiteX7115" fmla="*/ 7807880 w 12192000"/>
              <a:gd name="connsiteY7115" fmla="*/ 251389 h 2007826"/>
              <a:gd name="connsiteX7116" fmla="*/ 7791545 w 12192000"/>
              <a:gd name="connsiteY7116" fmla="*/ 250056 h 2007826"/>
              <a:gd name="connsiteX7117" fmla="*/ 7792021 w 12192000"/>
              <a:gd name="connsiteY7117" fmla="*/ 237672 h 2007826"/>
              <a:gd name="connsiteX7118" fmla="*/ 8390367 w 12192000"/>
              <a:gd name="connsiteY7118" fmla="*/ 236382 h 2007826"/>
              <a:gd name="connsiteX7119" fmla="*/ 8384333 w 12192000"/>
              <a:gd name="connsiteY7119" fmla="*/ 236576 h 2007826"/>
              <a:gd name="connsiteX7120" fmla="*/ 8390367 w 12192000"/>
              <a:gd name="connsiteY7120" fmla="*/ 236382 h 2007826"/>
              <a:gd name="connsiteX7121" fmla="*/ 7489483 w 12192000"/>
              <a:gd name="connsiteY7121" fmla="*/ 236200 h 2007826"/>
              <a:gd name="connsiteX7122" fmla="*/ 7483268 w 12192000"/>
              <a:gd name="connsiteY7122" fmla="*/ 237338 h 2007826"/>
              <a:gd name="connsiteX7123" fmla="*/ 7489483 w 12192000"/>
              <a:gd name="connsiteY7123" fmla="*/ 236200 h 2007826"/>
              <a:gd name="connsiteX7124" fmla="*/ 7580613 w 12192000"/>
              <a:gd name="connsiteY7124" fmla="*/ 236005 h 2007826"/>
              <a:gd name="connsiteX7125" fmla="*/ 7577994 w 12192000"/>
              <a:gd name="connsiteY7125" fmla="*/ 249627 h 2007826"/>
              <a:gd name="connsiteX7126" fmla="*/ 7559039 w 12192000"/>
              <a:gd name="connsiteY7126" fmla="*/ 245388 h 2007826"/>
              <a:gd name="connsiteX7127" fmla="*/ 7564611 w 12192000"/>
              <a:gd name="connsiteY7127" fmla="*/ 236338 h 2007826"/>
              <a:gd name="connsiteX7128" fmla="*/ 7569945 w 12192000"/>
              <a:gd name="connsiteY7128" fmla="*/ 247150 h 2007826"/>
              <a:gd name="connsiteX7129" fmla="*/ 7580613 w 12192000"/>
              <a:gd name="connsiteY7129" fmla="*/ 236005 h 2007826"/>
              <a:gd name="connsiteX7130" fmla="*/ 3275263 w 12192000"/>
              <a:gd name="connsiteY7130" fmla="*/ 235886 h 2007826"/>
              <a:gd name="connsiteX7131" fmla="*/ 3284348 w 12192000"/>
              <a:gd name="connsiteY7131" fmla="*/ 240054 h 2007826"/>
              <a:gd name="connsiteX7132" fmla="*/ 3263863 w 12192000"/>
              <a:gd name="connsiteY7132" fmla="*/ 240292 h 2007826"/>
              <a:gd name="connsiteX7133" fmla="*/ 3275263 w 12192000"/>
              <a:gd name="connsiteY7133" fmla="*/ 235886 h 2007826"/>
              <a:gd name="connsiteX7134" fmla="*/ 6997399 w 12192000"/>
              <a:gd name="connsiteY7134" fmla="*/ 235767 h 2007826"/>
              <a:gd name="connsiteX7135" fmla="*/ 6995970 w 12192000"/>
              <a:gd name="connsiteY7135" fmla="*/ 244531 h 2007826"/>
              <a:gd name="connsiteX7136" fmla="*/ 7024449 w 12192000"/>
              <a:gd name="connsiteY7136" fmla="*/ 246912 h 2007826"/>
              <a:gd name="connsiteX7137" fmla="*/ 7024974 w 12192000"/>
              <a:gd name="connsiteY7137" fmla="*/ 240435 h 2007826"/>
              <a:gd name="connsiteX7138" fmla="*/ 7015639 w 12192000"/>
              <a:gd name="connsiteY7138" fmla="*/ 242102 h 2007826"/>
              <a:gd name="connsiteX7139" fmla="*/ 7016639 w 12192000"/>
              <a:gd name="connsiteY7139" fmla="*/ 238196 h 2007826"/>
              <a:gd name="connsiteX7140" fmla="*/ 6997399 w 12192000"/>
              <a:gd name="connsiteY7140" fmla="*/ 235767 h 2007826"/>
              <a:gd name="connsiteX7141" fmla="*/ 6958203 w 12192000"/>
              <a:gd name="connsiteY7141" fmla="*/ 234529 h 2007826"/>
              <a:gd name="connsiteX7142" fmla="*/ 6957013 w 12192000"/>
              <a:gd name="connsiteY7142" fmla="*/ 250247 h 2007826"/>
              <a:gd name="connsiteX7143" fmla="*/ 6966823 w 12192000"/>
              <a:gd name="connsiteY7143" fmla="*/ 238911 h 2007826"/>
              <a:gd name="connsiteX7144" fmla="*/ 6967966 w 12192000"/>
              <a:gd name="connsiteY7144" fmla="*/ 246436 h 2007826"/>
              <a:gd name="connsiteX7145" fmla="*/ 6985540 w 12192000"/>
              <a:gd name="connsiteY7145" fmla="*/ 245150 h 2007826"/>
              <a:gd name="connsiteX7146" fmla="*/ 6994112 w 12192000"/>
              <a:gd name="connsiteY7146" fmla="*/ 235053 h 2007826"/>
              <a:gd name="connsiteX7147" fmla="*/ 6958203 w 12192000"/>
              <a:gd name="connsiteY7147" fmla="*/ 234529 h 2007826"/>
              <a:gd name="connsiteX7148" fmla="*/ 8077629 w 12192000"/>
              <a:gd name="connsiteY7148" fmla="*/ 234433 h 2007826"/>
              <a:gd name="connsiteX7149" fmla="*/ 8077629 w 12192000"/>
              <a:gd name="connsiteY7149" fmla="*/ 234433 h 2007826"/>
              <a:gd name="connsiteX7150" fmla="*/ 6927676 w 12192000"/>
              <a:gd name="connsiteY7150" fmla="*/ 233767 h 2007826"/>
              <a:gd name="connsiteX7151" fmla="*/ 6917960 w 12192000"/>
              <a:gd name="connsiteY7151" fmla="*/ 240721 h 2007826"/>
              <a:gd name="connsiteX7152" fmla="*/ 6933962 w 12192000"/>
              <a:gd name="connsiteY7152" fmla="*/ 243340 h 2007826"/>
              <a:gd name="connsiteX7153" fmla="*/ 6940963 w 12192000"/>
              <a:gd name="connsiteY7153" fmla="*/ 239577 h 2007826"/>
              <a:gd name="connsiteX7154" fmla="*/ 6945059 w 12192000"/>
              <a:gd name="connsiteY7154" fmla="*/ 247293 h 2007826"/>
              <a:gd name="connsiteX7155" fmla="*/ 6955870 w 12192000"/>
              <a:gd name="connsiteY7155" fmla="*/ 235719 h 2007826"/>
              <a:gd name="connsiteX7156" fmla="*/ 6927390 w 12192000"/>
              <a:gd name="connsiteY7156" fmla="*/ 239577 h 2007826"/>
              <a:gd name="connsiteX7157" fmla="*/ 6890087 w 12192000"/>
              <a:gd name="connsiteY7157" fmla="*/ 233100 h 2007826"/>
              <a:gd name="connsiteX7158" fmla="*/ 6882337 w 12192000"/>
              <a:gd name="connsiteY7158" fmla="*/ 233195 h 2007826"/>
              <a:gd name="connsiteX7159" fmla="*/ 6890480 w 12192000"/>
              <a:gd name="connsiteY7159" fmla="*/ 240863 h 2007826"/>
              <a:gd name="connsiteX7160" fmla="*/ 6890087 w 12192000"/>
              <a:gd name="connsiteY7160" fmla="*/ 233100 h 2007826"/>
              <a:gd name="connsiteX7161" fmla="*/ 6895005 w 12192000"/>
              <a:gd name="connsiteY7161" fmla="*/ 232766 h 2007826"/>
              <a:gd name="connsiteX7162" fmla="*/ 6915055 w 12192000"/>
              <a:gd name="connsiteY7162" fmla="*/ 242102 h 2007826"/>
              <a:gd name="connsiteX7163" fmla="*/ 6915341 w 12192000"/>
              <a:gd name="connsiteY7163" fmla="*/ 232957 h 2007826"/>
              <a:gd name="connsiteX7164" fmla="*/ 6895005 w 12192000"/>
              <a:gd name="connsiteY7164" fmla="*/ 232766 h 2007826"/>
              <a:gd name="connsiteX7165" fmla="*/ 3693339 w 12192000"/>
              <a:gd name="connsiteY7165" fmla="*/ 232528 h 2007826"/>
              <a:gd name="connsiteX7166" fmla="*/ 3693339 w 12192000"/>
              <a:gd name="connsiteY7166" fmla="*/ 232528 h 2007826"/>
              <a:gd name="connsiteX7167" fmla="*/ 2649775 w 12192000"/>
              <a:gd name="connsiteY7167" fmla="*/ 232337 h 2007826"/>
              <a:gd name="connsiteX7168" fmla="*/ 2642965 w 12192000"/>
              <a:gd name="connsiteY7168" fmla="*/ 239910 h 2007826"/>
              <a:gd name="connsiteX7169" fmla="*/ 2614773 w 12192000"/>
              <a:gd name="connsiteY7169" fmla="*/ 241958 h 2007826"/>
              <a:gd name="connsiteX7170" fmla="*/ 2614678 w 12192000"/>
              <a:gd name="connsiteY7170" fmla="*/ 237672 h 2007826"/>
              <a:gd name="connsiteX7171" fmla="*/ 2649775 w 12192000"/>
              <a:gd name="connsiteY7171" fmla="*/ 232337 h 2007826"/>
              <a:gd name="connsiteX7172" fmla="*/ 6819900 w 12192000"/>
              <a:gd name="connsiteY7172" fmla="*/ 231909 h 2007826"/>
              <a:gd name="connsiteX7173" fmla="*/ 6818471 w 12192000"/>
              <a:gd name="connsiteY7173" fmla="*/ 237196 h 2007826"/>
              <a:gd name="connsiteX7174" fmla="*/ 6841188 w 12192000"/>
              <a:gd name="connsiteY7174" fmla="*/ 239054 h 2007826"/>
              <a:gd name="connsiteX7175" fmla="*/ 6850904 w 12192000"/>
              <a:gd name="connsiteY7175" fmla="*/ 237053 h 2007826"/>
              <a:gd name="connsiteX7176" fmla="*/ 6865858 w 12192000"/>
              <a:gd name="connsiteY7176" fmla="*/ 246293 h 2007826"/>
              <a:gd name="connsiteX7177" fmla="*/ 6878860 w 12192000"/>
              <a:gd name="connsiteY7177" fmla="*/ 232385 h 2007826"/>
              <a:gd name="connsiteX7178" fmla="*/ 6819900 w 12192000"/>
              <a:gd name="connsiteY7178" fmla="*/ 231909 h 2007826"/>
              <a:gd name="connsiteX7179" fmla="*/ 8056038 w 12192000"/>
              <a:gd name="connsiteY7179" fmla="*/ 231885 h 2007826"/>
              <a:gd name="connsiteX7180" fmla="*/ 8049816 w 12192000"/>
              <a:gd name="connsiteY7180" fmla="*/ 232909 h 2007826"/>
              <a:gd name="connsiteX7181" fmla="*/ 8056038 w 12192000"/>
              <a:gd name="connsiteY7181" fmla="*/ 231885 h 2007826"/>
              <a:gd name="connsiteX7182" fmla="*/ 7529703 w 12192000"/>
              <a:gd name="connsiteY7182" fmla="*/ 230623 h 2007826"/>
              <a:gd name="connsiteX7183" fmla="*/ 7528274 w 12192000"/>
              <a:gd name="connsiteY7183" fmla="*/ 248198 h 2007826"/>
              <a:gd name="connsiteX7184" fmla="*/ 7508033 w 12192000"/>
              <a:gd name="connsiteY7184" fmla="*/ 236767 h 2007826"/>
              <a:gd name="connsiteX7185" fmla="*/ 7529703 w 12192000"/>
              <a:gd name="connsiteY7185" fmla="*/ 230623 h 2007826"/>
              <a:gd name="connsiteX7186" fmla="*/ 3314948 w 12192000"/>
              <a:gd name="connsiteY7186" fmla="*/ 229718 h 2007826"/>
              <a:gd name="connsiteX7187" fmla="*/ 3314948 w 12192000"/>
              <a:gd name="connsiteY7187" fmla="*/ 229718 h 2007826"/>
              <a:gd name="connsiteX7188" fmla="*/ 7450598 w 12192000"/>
              <a:gd name="connsiteY7188" fmla="*/ 229575 h 2007826"/>
              <a:gd name="connsiteX7189" fmla="*/ 7434453 w 12192000"/>
              <a:gd name="connsiteY7189" fmla="*/ 233671 h 2007826"/>
              <a:gd name="connsiteX7190" fmla="*/ 7450598 w 12192000"/>
              <a:gd name="connsiteY7190" fmla="*/ 229575 h 2007826"/>
              <a:gd name="connsiteX7191" fmla="*/ 7739205 w 12192000"/>
              <a:gd name="connsiteY7191" fmla="*/ 229241 h 2007826"/>
              <a:gd name="connsiteX7192" fmla="*/ 7748539 w 12192000"/>
              <a:gd name="connsiteY7192" fmla="*/ 241482 h 2007826"/>
              <a:gd name="connsiteX7193" fmla="*/ 7739205 w 12192000"/>
              <a:gd name="connsiteY7193" fmla="*/ 229241 h 2007826"/>
              <a:gd name="connsiteX7194" fmla="*/ 3400420 w 12192000"/>
              <a:gd name="connsiteY7194" fmla="*/ 229193 h 2007826"/>
              <a:gd name="connsiteX7195" fmla="*/ 3400420 w 12192000"/>
              <a:gd name="connsiteY7195" fmla="*/ 229193 h 2007826"/>
              <a:gd name="connsiteX7196" fmla="*/ 3311857 w 12192000"/>
              <a:gd name="connsiteY7196" fmla="*/ 228908 h 2007826"/>
              <a:gd name="connsiteX7197" fmla="*/ 3298398 w 12192000"/>
              <a:gd name="connsiteY7197" fmla="*/ 247674 h 2007826"/>
              <a:gd name="connsiteX7198" fmla="*/ 3307339 w 12192000"/>
              <a:gd name="connsiteY7198" fmla="*/ 247293 h 2007826"/>
              <a:gd name="connsiteX7199" fmla="*/ 3296923 w 12192000"/>
              <a:gd name="connsiteY7199" fmla="*/ 257248 h 2007826"/>
              <a:gd name="connsiteX7200" fmla="*/ 3295689 w 12192000"/>
              <a:gd name="connsiteY7200" fmla="*/ 251865 h 2007826"/>
              <a:gd name="connsiteX7201" fmla="*/ 3259721 w 12192000"/>
              <a:gd name="connsiteY7201" fmla="*/ 260582 h 2007826"/>
              <a:gd name="connsiteX7202" fmla="*/ 3253392 w 12192000"/>
              <a:gd name="connsiteY7202" fmla="*/ 253056 h 2007826"/>
              <a:gd name="connsiteX7203" fmla="*/ 3297114 w 12192000"/>
              <a:gd name="connsiteY7203" fmla="*/ 248150 h 2007826"/>
              <a:gd name="connsiteX7204" fmla="*/ 3292693 w 12192000"/>
              <a:gd name="connsiteY7204" fmla="*/ 234195 h 2007826"/>
              <a:gd name="connsiteX7205" fmla="*/ 3311857 w 12192000"/>
              <a:gd name="connsiteY7205" fmla="*/ 228908 h 2007826"/>
              <a:gd name="connsiteX7206" fmla="*/ 8025623 w 12192000"/>
              <a:gd name="connsiteY7206" fmla="*/ 228766 h 2007826"/>
              <a:gd name="connsiteX7207" fmla="*/ 8025623 w 12192000"/>
              <a:gd name="connsiteY7207" fmla="*/ 228766 h 2007826"/>
              <a:gd name="connsiteX7208" fmla="*/ 6806375 w 12192000"/>
              <a:gd name="connsiteY7208" fmla="*/ 228718 h 2007826"/>
              <a:gd name="connsiteX7209" fmla="*/ 6814566 w 12192000"/>
              <a:gd name="connsiteY7209" fmla="*/ 236624 h 2007826"/>
              <a:gd name="connsiteX7210" fmla="*/ 6806375 w 12192000"/>
              <a:gd name="connsiteY7210" fmla="*/ 228718 h 2007826"/>
              <a:gd name="connsiteX7211" fmla="*/ 7464409 w 12192000"/>
              <a:gd name="connsiteY7211" fmla="*/ 228355 h 2007826"/>
              <a:gd name="connsiteX7212" fmla="*/ 7469933 w 12192000"/>
              <a:gd name="connsiteY7212" fmla="*/ 233433 h 2007826"/>
              <a:gd name="connsiteX7213" fmla="*/ 7476505 w 12192000"/>
              <a:gd name="connsiteY7213" fmla="*/ 239816 h 2007826"/>
              <a:gd name="connsiteX7214" fmla="*/ 7458455 w 12192000"/>
              <a:gd name="connsiteY7214" fmla="*/ 232528 h 2007826"/>
              <a:gd name="connsiteX7215" fmla="*/ 7464409 w 12192000"/>
              <a:gd name="connsiteY7215" fmla="*/ 228355 h 2007826"/>
              <a:gd name="connsiteX7216" fmla="*/ 6777895 w 12192000"/>
              <a:gd name="connsiteY7216" fmla="*/ 227575 h 2007826"/>
              <a:gd name="connsiteX7217" fmla="*/ 6747844 w 12192000"/>
              <a:gd name="connsiteY7217" fmla="*/ 229004 h 2007826"/>
              <a:gd name="connsiteX7218" fmla="*/ 6722936 w 12192000"/>
              <a:gd name="connsiteY7218" fmla="*/ 236910 h 2007826"/>
              <a:gd name="connsiteX7219" fmla="*/ 6740033 w 12192000"/>
              <a:gd name="connsiteY7219" fmla="*/ 230766 h 2007826"/>
              <a:gd name="connsiteX7220" fmla="*/ 6740176 w 12192000"/>
              <a:gd name="connsiteY7220" fmla="*/ 234672 h 2007826"/>
              <a:gd name="connsiteX7221" fmla="*/ 6760655 w 12192000"/>
              <a:gd name="connsiteY7221" fmla="*/ 233719 h 2007826"/>
              <a:gd name="connsiteX7222" fmla="*/ 6777895 w 12192000"/>
              <a:gd name="connsiteY7222" fmla="*/ 227575 h 2007826"/>
              <a:gd name="connsiteX7223" fmla="*/ 7376083 w 12192000"/>
              <a:gd name="connsiteY7223" fmla="*/ 227095 h 2007826"/>
              <a:gd name="connsiteX7224" fmla="*/ 7369968 w 12192000"/>
              <a:gd name="connsiteY7224" fmla="*/ 227764 h 2007826"/>
              <a:gd name="connsiteX7225" fmla="*/ 7376083 w 12192000"/>
              <a:gd name="connsiteY7225" fmla="*/ 227095 h 2007826"/>
              <a:gd name="connsiteX7226" fmla="*/ 7396639 w 12192000"/>
              <a:gd name="connsiteY7226" fmla="*/ 224621 h 2007826"/>
              <a:gd name="connsiteX7227" fmla="*/ 7396639 w 12192000"/>
              <a:gd name="connsiteY7227" fmla="*/ 224621 h 2007826"/>
              <a:gd name="connsiteX7228" fmla="*/ 3415575 w 12192000"/>
              <a:gd name="connsiteY7228" fmla="*/ 224431 h 2007826"/>
              <a:gd name="connsiteX7229" fmla="*/ 3415575 w 12192000"/>
              <a:gd name="connsiteY7229" fmla="*/ 224431 h 2007826"/>
              <a:gd name="connsiteX7230" fmla="*/ 7987284 w 12192000"/>
              <a:gd name="connsiteY7230" fmla="*/ 224241 h 2007826"/>
              <a:gd name="connsiteX7231" fmla="*/ 7987284 w 12192000"/>
              <a:gd name="connsiteY7231" fmla="*/ 224241 h 2007826"/>
              <a:gd name="connsiteX7232" fmla="*/ 3348357 w 12192000"/>
              <a:gd name="connsiteY7232" fmla="*/ 223574 h 2007826"/>
              <a:gd name="connsiteX7233" fmla="*/ 3347313 w 12192000"/>
              <a:gd name="connsiteY7233" fmla="*/ 227623 h 2007826"/>
              <a:gd name="connsiteX7234" fmla="*/ 3345979 w 12192000"/>
              <a:gd name="connsiteY7234" fmla="*/ 231195 h 2007826"/>
              <a:gd name="connsiteX7235" fmla="*/ 3369408 w 12192000"/>
              <a:gd name="connsiteY7235" fmla="*/ 238815 h 2007826"/>
              <a:gd name="connsiteX7236" fmla="*/ 3348690 w 12192000"/>
              <a:gd name="connsiteY7236" fmla="*/ 247198 h 2007826"/>
              <a:gd name="connsiteX7237" fmla="*/ 3348975 w 12192000"/>
              <a:gd name="connsiteY7237" fmla="*/ 239006 h 2007826"/>
              <a:gd name="connsiteX7238" fmla="*/ 3337076 w 12192000"/>
              <a:gd name="connsiteY7238" fmla="*/ 251056 h 2007826"/>
              <a:gd name="connsiteX7239" fmla="*/ 3335745 w 12192000"/>
              <a:gd name="connsiteY7239" fmla="*/ 243674 h 2007826"/>
              <a:gd name="connsiteX7240" fmla="*/ 3308531 w 12192000"/>
              <a:gd name="connsiteY7240" fmla="*/ 251485 h 2007826"/>
              <a:gd name="connsiteX7241" fmla="*/ 3337549 w 12192000"/>
              <a:gd name="connsiteY7241" fmla="*/ 233529 h 2007826"/>
              <a:gd name="connsiteX7242" fmla="*/ 3335745 w 12192000"/>
              <a:gd name="connsiteY7242" fmla="*/ 231766 h 2007826"/>
              <a:gd name="connsiteX7243" fmla="*/ 3324873 w 12192000"/>
              <a:gd name="connsiteY7243" fmla="*/ 231195 h 2007826"/>
              <a:gd name="connsiteX7244" fmla="*/ 3324778 w 12192000"/>
              <a:gd name="connsiteY7244" fmla="*/ 227670 h 2007826"/>
              <a:gd name="connsiteX7245" fmla="*/ 3340897 w 12192000"/>
              <a:gd name="connsiteY7245" fmla="*/ 229623 h 2007826"/>
              <a:gd name="connsiteX7246" fmla="*/ 3348357 w 12192000"/>
              <a:gd name="connsiteY7246" fmla="*/ 223574 h 2007826"/>
              <a:gd name="connsiteX7247" fmla="*/ 6658785 w 12192000"/>
              <a:gd name="connsiteY7247" fmla="*/ 222669 h 2007826"/>
              <a:gd name="connsiteX7248" fmla="*/ 6632781 w 12192000"/>
              <a:gd name="connsiteY7248" fmla="*/ 229099 h 2007826"/>
              <a:gd name="connsiteX7249" fmla="*/ 6652070 w 12192000"/>
              <a:gd name="connsiteY7249" fmla="*/ 230957 h 2007826"/>
              <a:gd name="connsiteX7250" fmla="*/ 6659785 w 12192000"/>
              <a:gd name="connsiteY7250" fmla="*/ 226194 h 2007826"/>
              <a:gd name="connsiteX7251" fmla="*/ 6727222 w 12192000"/>
              <a:gd name="connsiteY7251" fmla="*/ 222478 h 2007826"/>
              <a:gd name="connsiteX7252" fmla="*/ 6706696 w 12192000"/>
              <a:gd name="connsiteY7252" fmla="*/ 222859 h 2007826"/>
              <a:gd name="connsiteX7253" fmla="*/ 6687646 w 12192000"/>
              <a:gd name="connsiteY7253" fmla="*/ 229909 h 2007826"/>
              <a:gd name="connsiteX7254" fmla="*/ 6713363 w 12192000"/>
              <a:gd name="connsiteY7254" fmla="*/ 230242 h 2007826"/>
              <a:gd name="connsiteX7255" fmla="*/ 6708981 w 12192000"/>
              <a:gd name="connsiteY7255" fmla="*/ 237529 h 2007826"/>
              <a:gd name="connsiteX7256" fmla="*/ 6727222 w 12192000"/>
              <a:gd name="connsiteY7256" fmla="*/ 222478 h 2007826"/>
              <a:gd name="connsiteX7257" fmla="*/ 8703517 w 12192000"/>
              <a:gd name="connsiteY7257" fmla="*/ 222144 h 2007826"/>
              <a:gd name="connsiteX7258" fmla="*/ 8697563 w 12192000"/>
              <a:gd name="connsiteY7258" fmla="*/ 223336 h 2007826"/>
              <a:gd name="connsiteX7259" fmla="*/ 8703517 w 12192000"/>
              <a:gd name="connsiteY7259" fmla="*/ 222144 h 2007826"/>
              <a:gd name="connsiteX7260" fmla="*/ 7753397 w 12192000"/>
              <a:gd name="connsiteY7260" fmla="*/ 222049 h 2007826"/>
              <a:gd name="connsiteX7261" fmla="*/ 7774543 w 12192000"/>
              <a:gd name="connsiteY7261" fmla="*/ 240005 h 2007826"/>
              <a:gd name="connsiteX7262" fmla="*/ 7753397 w 12192000"/>
              <a:gd name="connsiteY7262" fmla="*/ 245340 h 2007826"/>
              <a:gd name="connsiteX7263" fmla="*/ 7753397 w 12192000"/>
              <a:gd name="connsiteY7263" fmla="*/ 222049 h 2007826"/>
              <a:gd name="connsiteX7264" fmla="*/ 3364292 w 12192000"/>
              <a:gd name="connsiteY7264" fmla="*/ 221847 h 2007826"/>
              <a:gd name="connsiteX7265" fmla="*/ 3376649 w 12192000"/>
              <a:gd name="connsiteY7265" fmla="*/ 225955 h 2007826"/>
              <a:gd name="connsiteX7266" fmla="*/ 3353122 w 12192000"/>
              <a:gd name="connsiteY7266" fmla="*/ 229527 h 2007826"/>
              <a:gd name="connsiteX7267" fmla="*/ 3364292 w 12192000"/>
              <a:gd name="connsiteY7267" fmla="*/ 221847 h 2007826"/>
              <a:gd name="connsiteX7268" fmla="*/ 3764248 w 12192000"/>
              <a:gd name="connsiteY7268" fmla="*/ 221716 h 2007826"/>
              <a:gd name="connsiteX7269" fmla="*/ 3757674 w 12192000"/>
              <a:gd name="connsiteY7269" fmla="*/ 229051 h 2007826"/>
              <a:gd name="connsiteX7270" fmla="*/ 3776282 w 12192000"/>
              <a:gd name="connsiteY7270" fmla="*/ 224098 h 2007826"/>
              <a:gd name="connsiteX7271" fmla="*/ 3764248 w 12192000"/>
              <a:gd name="connsiteY7271" fmla="*/ 221716 h 2007826"/>
              <a:gd name="connsiteX7272" fmla="*/ 6609493 w 12192000"/>
              <a:gd name="connsiteY7272" fmla="*/ 220430 h 2007826"/>
              <a:gd name="connsiteX7273" fmla="*/ 6596634 w 12192000"/>
              <a:gd name="connsiteY7273" fmla="*/ 231909 h 2007826"/>
              <a:gd name="connsiteX7274" fmla="*/ 6609493 w 12192000"/>
              <a:gd name="connsiteY7274" fmla="*/ 220430 h 2007826"/>
              <a:gd name="connsiteX7275" fmla="*/ 7305961 w 12192000"/>
              <a:gd name="connsiteY7275" fmla="*/ 220144 h 2007826"/>
              <a:gd name="connsiteX7276" fmla="*/ 7324486 w 12192000"/>
              <a:gd name="connsiteY7276" fmla="*/ 220239 h 2007826"/>
              <a:gd name="connsiteX7277" fmla="*/ 7305961 w 12192000"/>
              <a:gd name="connsiteY7277" fmla="*/ 220144 h 2007826"/>
              <a:gd name="connsiteX7278" fmla="*/ 3411908 w 12192000"/>
              <a:gd name="connsiteY7278" fmla="*/ 220049 h 2007826"/>
              <a:gd name="connsiteX7279" fmla="*/ 3384703 w 12192000"/>
              <a:gd name="connsiteY7279" fmla="*/ 224336 h 2007826"/>
              <a:gd name="connsiteX7280" fmla="*/ 3396804 w 12192000"/>
              <a:gd name="connsiteY7280" fmla="*/ 234005 h 2007826"/>
              <a:gd name="connsiteX7281" fmla="*/ 3388753 w 12192000"/>
              <a:gd name="connsiteY7281" fmla="*/ 240339 h 2007826"/>
              <a:gd name="connsiteX7282" fmla="*/ 3388800 w 12192000"/>
              <a:gd name="connsiteY7282" fmla="*/ 231337 h 2007826"/>
              <a:gd name="connsiteX7283" fmla="*/ 3379462 w 12192000"/>
              <a:gd name="connsiteY7283" fmla="*/ 242578 h 2007826"/>
              <a:gd name="connsiteX7284" fmla="*/ 3372173 w 12192000"/>
              <a:gd name="connsiteY7284" fmla="*/ 231766 h 2007826"/>
              <a:gd name="connsiteX7285" fmla="*/ 3387371 w 12192000"/>
              <a:gd name="connsiteY7285" fmla="*/ 231194 h 2007826"/>
              <a:gd name="connsiteX7286" fmla="*/ 3380988 w 12192000"/>
              <a:gd name="connsiteY7286" fmla="*/ 220097 h 2007826"/>
              <a:gd name="connsiteX7287" fmla="*/ 3411908 w 12192000"/>
              <a:gd name="connsiteY7287" fmla="*/ 220049 h 2007826"/>
              <a:gd name="connsiteX7288" fmla="*/ 7949089 w 12192000"/>
              <a:gd name="connsiteY7288" fmla="*/ 219859 h 2007826"/>
              <a:gd name="connsiteX7289" fmla="*/ 7949089 w 12192000"/>
              <a:gd name="connsiteY7289" fmla="*/ 219859 h 2007826"/>
              <a:gd name="connsiteX7290" fmla="*/ 6301312 w 12192000"/>
              <a:gd name="connsiteY7290" fmla="*/ 219478 h 2007826"/>
              <a:gd name="connsiteX7291" fmla="*/ 6301312 w 12192000"/>
              <a:gd name="connsiteY7291" fmla="*/ 219478 h 2007826"/>
              <a:gd name="connsiteX7292" fmla="*/ 6101382 w 12192000"/>
              <a:gd name="connsiteY7292" fmla="*/ 218716 h 2007826"/>
              <a:gd name="connsiteX7293" fmla="*/ 6101382 w 12192000"/>
              <a:gd name="connsiteY7293" fmla="*/ 218716 h 2007826"/>
              <a:gd name="connsiteX7294" fmla="*/ 6048960 w 12192000"/>
              <a:gd name="connsiteY7294" fmla="*/ 218287 h 2007826"/>
              <a:gd name="connsiteX7295" fmla="*/ 6048960 w 12192000"/>
              <a:gd name="connsiteY7295" fmla="*/ 218287 h 2007826"/>
              <a:gd name="connsiteX7296" fmla="*/ 7363348 w 12192000"/>
              <a:gd name="connsiteY7296" fmla="*/ 218001 h 2007826"/>
              <a:gd name="connsiteX7297" fmla="*/ 7361015 w 12192000"/>
              <a:gd name="connsiteY7297" fmla="*/ 233433 h 2007826"/>
              <a:gd name="connsiteX7298" fmla="*/ 7343060 w 12192000"/>
              <a:gd name="connsiteY7298" fmla="*/ 224002 h 2007826"/>
              <a:gd name="connsiteX7299" fmla="*/ 7348632 w 12192000"/>
              <a:gd name="connsiteY7299" fmla="*/ 221668 h 2007826"/>
              <a:gd name="connsiteX7300" fmla="*/ 7363348 w 12192000"/>
              <a:gd name="connsiteY7300" fmla="*/ 218001 h 2007826"/>
              <a:gd name="connsiteX7301" fmla="*/ 8665179 w 12192000"/>
              <a:gd name="connsiteY7301" fmla="*/ 217345 h 2007826"/>
              <a:gd name="connsiteX7302" fmla="*/ 8659225 w 12192000"/>
              <a:gd name="connsiteY7302" fmla="*/ 218430 h 2007826"/>
              <a:gd name="connsiteX7303" fmla="*/ 8665179 w 12192000"/>
              <a:gd name="connsiteY7303" fmla="*/ 217345 h 2007826"/>
              <a:gd name="connsiteX7304" fmla="*/ 3476091 w 12192000"/>
              <a:gd name="connsiteY7304" fmla="*/ 217072 h 2007826"/>
              <a:gd name="connsiteX7305" fmla="*/ 3485934 w 12192000"/>
              <a:gd name="connsiteY7305" fmla="*/ 220525 h 2007826"/>
              <a:gd name="connsiteX7306" fmla="*/ 3464676 w 12192000"/>
              <a:gd name="connsiteY7306" fmla="*/ 220192 h 2007826"/>
              <a:gd name="connsiteX7307" fmla="*/ 3476091 w 12192000"/>
              <a:gd name="connsiteY7307" fmla="*/ 217072 h 2007826"/>
              <a:gd name="connsiteX7308" fmla="*/ 6020917 w 12192000"/>
              <a:gd name="connsiteY7308" fmla="*/ 216650 h 2007826"/>
              <a:gd name="connsiteX7309" fmla="*/ 6011061 w 12192000"/>
              <a:gd name="connsiteY7309" fmla="*/ 219383 h 2007826"/>
              <a:gd name="connsiteX7310" fmla="*/ 6028345 w 12192000"/>
              <a:gd name="connsiteY7310" fmla="*/ 221240 h 2007826"/>
              <a:gd name="connsiteX7311" fmla="*/ 6020917 w 12192000"/>
              <a:gd name="connsiteY7311" fmla="*/ 216650 h 2007826"/>
              <a:gd name="connsiteX7312" fmla="*/ 7286529 w 12192000"/>
              <a:gd name="connsiteY7312" fmla="*/ 215096 h 2007826"/>
              <a:gd name="connsiteX7313" fmla="*/ 7267860 w 12192000"/>
              <a:gd name="connsiteY7313" fmla="*/ 216001 h 2007826"/>
              <a:gd name="connsiteX7314" fmla="*/ 7286529 w 12192000"/>
              <a:gd name="connsiteY7314" fmla="*/ 215096 h 2007826"/>
              <a:gd name="connsiteX7315" fmla="*/ 5908220 w 12192000"/>
              <a:gd name="connsiteY7315" fmla="*/ 215096 h 2007826"/>
              <a:gd name="connsiteX7316" fmla="*/ 5895697 w 12192000"/>
              <a:gd name="connsiteY7316" fmla="*/ 219240 h 2007826"/>
              <a:gd name="connsiteX7317" fmla="*/ 5896411 w 12192000"/>
              <a:gd name="connsiteY7317" fmla="*/ 227146 h 2007826"/>
              <a:gd name="connsiteX7318" fmla="*/ 5908411 w 12192000"/>
              <a:gd name="connsiteY7318" fmla="*/ 220287 h 2007826"/>
              <a:gd name="connsiteX7319" fmla="*/ 5931740 w 12192000"/>
              <a:gd name="connsiteY7319" fmla="*/ 221240 h 2007826"/>
              <a:gd name="connsiteX7320" fmla="*/ 5908220 w 12192000"/>
              <a:gd name="connsiteY7320" fmla="*/ 215096 h 2007826"/>
              <a:gd name="connsiteX7321" fmla="*/ 7910894 w 12192000"/>
              <a:gd name="connsiteY7321" fmla="*/ 214667 h 2007826"/>
              <a:gd name="connsiteX7322" fmla="*/ 7910894 w 12192000"/>
              <a:gd name="connsiteY7322" fmla="*/ 214667 h 2007826"/>
              <a:gd name="connsiteX7323" fmla="*/ 3492132 w 12192000"/>
              <a:gd name="connsiteY7323" fmla="*/ 214429 h 2007826"/>
              <a:gd name="connsiteX7324" fmla="*/ 3492132 w 12192000"/>
              <a:gd name="connsiteY7324" fmla="*/ 214429 h 2007826"/>
              <a:gd name="connsiteX7325" fmla="*/ 5947213 w 12192000"/>
              <a:gd name="connsiteY7325" fmla="*/ 214286 h 2007826"/>
              <a:gd name="connsiteX7326" fmla="*/ 5934263 w 12192000"/>
              <a:gd name="connsiteY7326" fmla="*/ 219001 h 2007826"/>
              <a:gd name="connsiteX7327" fmla="*/ 5936691 w 12192000"/>
              <a:gd name="connsiteY7327" fmla="*/ 238291 h 2007826"/>
              <a:gd name="connsiteX7328" fmla="*/ 5942832 w 12192000"/>
              <a:gd name="connsiteY7328" fmla="*/ 223336 h 2007826"/>
              <a:gd name="connsiteX7329" fmla="*/ 5989207 w 12192000"/>
              <a:gd name="connsiteY7329" fmla="*/ 226241 h 2007826"/>
              <a:gd name="connsiteX7330" fmla="*/ 6008205 w 12192000"/>
              <a:gd name="connsiteY7330" fmla="*/ 218716 h 2007826"/>
              <a:gd name="connsiteX7331" fmla="*/ 5984400 w 12192000"/>
              <a:gd name="connsiteY7331" fmla="*/ 214953 h 2007826"/>
              <a:gd name="connsiteX7332" fmla="*/ 5960259 w 12192000"/>
              <a:gd name="connsiteY7332" fmla="*/ 216191 h 2007826"/>
              <a:gd name="connsiteX7333" fmla="*/ 5954783 w 12192000"/>
              <a:gd name="connsiteY7333" fmla="*/ 221621 h 2007826"/>
              <a:gd name="connsiteX7334" fmla="*/ 5947213 w 12192000"/>
              <a:gd name="connsiteY7334" fmla="*/ 214286 h 2007826"/>
              <a:gd name="connsiteX7335" fmla="*/ 7300150 w 12192000"/>
              <a:gd name="connsiteY7335" fmla="*/ 213571 h 2007826"/>
              <a:gd name="connsiteX7336" fmla="*/ 7292768 w 12192000"/>
              <a:gd name="connsiteY7336" fmla="*/ 226812 h 2007826"/>
              <a:gd name="connsiteX7337" fmla="*/ 7300150 w 12192000"/>
              <a:gd name="connsiteY7337" fmla="*/ 213571 h 2007826"/>
              <a:gd name="connsiteX7338" fmla="*/ 7232343 w 12192000"/>
              <a:gd name="connsiteY7338" fmla="*/ 212711 h 2007826"/>
              <a:gd name="connsiteX7339" fmla="*/ 7226141 w 12192000"/>
              <a:gd name="connsiteY7339" fmla="*/ 213809 h 2007826"/>
              <a:gd name="connsiteX7340" fmla="*/ 7232343 w 12192000"/>
              <a:gd name="connsiteY7340" fmla="*/ 212711 h 2007826"/>
              <a:gd name="connsiteX7341" fmla="*/ 3435633 w 12192000"/>
              <a:gd name="connsiteY7341" fmla="*/ 208665 h 2007826"/>
              <a:gd name="connsiteX7342" fmla="*/ 3447501 w 12192000"/>
              <a:gd name="connsiteY7342" fmla="*/ 215809 h 2007826"/>
              <a:gd name="connsiteX7343" fmla="*/ 3434875 w 12192000"/>
              <a:gd name="connsiteY7343" fmla="*/ 221668 h 2007826"/>
              <a:gd name="connsiteX7344" fmla="*/ 3458064 w 12192000"/>
              <a:gd name="connsiteY7344" fmla="*/ 218953 h 2007826"/>
              <a:gd name="connsiteX7345" fmla="*/ 3458441 w 12192000"/>
              <a:gd name="connsiteY7345" fmla="*/ 230813 h 2007826"/>
              <a:gd name="connsiteX7346" fmla="*/ 3439822 w 12192000"/>
              <a:gd name="connsiteY7346" fmla="*/ 232051 h 2007826"/>
              <a:gd name="connsiteX7347" fmla="*/ 3439917 w 12192000"/>
              <a:gd name="connsiteY7347" fmla="*/ 224764 h 2007826"/>
              <a:gd name="connsiteX7348" fmla="*/ 3430729 w 12192000"/>
              <a:gd name="connsiteY7348" fmla="*/ 233909 h 2007826"/>
              <a:gd name="connsiteX7349" fmla="*/ 3432016 w 12192000"/>
              <a:gd name="connsiteY7349" fmla="*/ 223525 h 2007826"/>
              <a:gd name="connsiteX7350" fmla="*/ 3425205 w 12192000"/>
              <a:gd name="connsiteY7350" fmla="*/ 227669 h 2007826"/>
              <a:gd name="connsiteX7351" fmla="*/ 3435633 w 12192000"/>
              <a:gd name="connsiteY7351" fmla="*/ 208665 h 2007826"/>
              <a:gd name="connsiteX7352" fmla="*/ 7170320 w 12192000"/>
              <a:gd name="connsiteY7352" fmla="*/ 208101 h 2007826"/>
              <a:gd name="connsiteX7353" fmla="*/ 7164038 w 12192000"/>
              <a:gd name="connsiteY7353" fmla="*/ 208904 h 2007826"/>
              <a:gd name="connsiteX7354" fmla="*/ 7170320 w 12192000"/>
              <a:gd name="connsiteY7354" fmla="*/ 208101 h 2007826"/>
              <a:gd name="connsiteX7355" fmla="*/ 7155979 w 12192000"/>
              <a:gd name="connsiteY7355" fmla="*/ 208020 h 2007826"/>
              <a:gd name="connsiteX7356" fmla="*/ 7149703 w 12192000"/>
              <a:gd name="connsiteY7356" fmla="*/ 208904 h 2007826"/>
              <a:gd name="connsiteX7357" fmla="*/ 7155979 w 12192000"/>
              <a:gd name="connsiteY7357" fmla="*/ 208020 h 2007826"/>
              <a:gd name="connsiteX7358" fmla="*/ 3465576 w 12192000"/>
              <a:gd name="connsiteY7358" fmla="*/ 207195 h 2007826"/>
              <a:gd name="connsiteX7359" fmla="*/ 3476358 w 12192000"/>
              <a:gd name="connsiteY7359" fmla="*/ 209332 h 2007826"/>
              <a:gd name="connsiteX7360" fmla="*/ 3454878 w 12192000"/>
              <a:gd name="connsiteY7360" fmla="*/ 210094 h 2007826"/>
              <a:gd name="connsiteX7361" fmla="*/ 3465576 w 12192000"/>
              <a:gd name="connsiteY7361" fmla="*/ 207195 h 2007826"/>
              <a:gd name="connsiteX7362" fmla="*/ 7496603 w 12192000"/>
              <a:gd name="connsiteY7362" fmla="*/ 206332 h 2007826"/>
              <a:gd name="connsiteX7363" fmla="*/ 7500032 w 12192000"/>
              <a:gd name="connsiteY7363" fmla="*/ 221050 h 2007826"/>
              <a:gd name="connsiteX7364" fmla="*/ 7496603 w 12192000"/>
              <a:gd name="connsiteY7364" fmla="*/ 206332 h 2007826"/>
              <a:gd name="connsiteX7365" fmla="*/ 7182087 w 12192000"/>
              <a:gd name="connsiteY7365" fmla="*/ 205427 h 2007826"/>
              <a:gd name="connsiteX7366" fmla="*/ 7182230 w 12192000"/>
              <a:gd name="connsiteY7366" fmla="*/ 214667 h 2007826"/>
              <a:gd name="connsiteX7367" fmla="*/ 7193184 w 12192000"/>
              <a:gd name="connsiteY7367" fmla="*/ 209523 h 2007826"/>
              <a:gd name="connsiteX7368" fmla="*/ 7220044 w 12192000"/>
              <a:gd name="connsiteY7368" fmla="*/ 213810 h 2007826"/>
              <a:gd name="connsiteX7369" fmla="*/ 7219997 w 12192000"/>
              <a:gd name="connsiteY7369" fmla="*/ 217811 h 2007826"/>
              <a:gd name="connsiteX7370" fmla="*/ 7173753 w 12192000"/>
              <a:gd name="connsiteY7370" fmla="*/ 217811 h 2007826"/>
              <a:gd name="connsiteX7371" fmla="*/ 7182087 w 12192000"/>
              <a:gd name="connsiteY7371" fmla="*/ 205427 h 2007826"/>
              <a:gd name="connsiteX7372" fmla="*/ 7511938 w 12192000"/>
              <a:gd name="connsiteY7372" fmla="*/ 203379 h 2007826"/>
              <a:gd name="connsiteX7373" fmla="*/ 7516606 w 12192000"/>
              <a:gd name="connsiteY7373" fmla="*/ 213429 h 2007826"/>
              <a:gd name="connsiteX7374" fmla="*/ 7528321 w 12192000"/>
              <a:gd name="connsiteY7374" fmla="*/ 204427 h 2007826"/>
              <a:gd name="connsiteX7375" fmla="*/ 7527321 w 12192000"/>
              <a:gd name="connsiteY7375" fmla="*/ 212524 h 2007826"/>
              <a:gd name="connsiteX7376" fmla="*/ 7536560 w 12192000"/>
              <a:gd name="connsiteY7376" fmla="*/ 208999 h 2007826"/>
              <a:gd name="connsiteX7377" fmla="*/ 7550848 w 12192000"/>
              <a:gd name="connsiteY7377" fmla="*/ 210333 h 2007826"/>
              <a:gd name="connsiteX7378" fmla="*/ 7572327 w 12192000"/>
              <a:gd name="connsiteY7378" fmla="*/ 218144 h 2007826"/>
              <a:gd name="connsiteX7379" fmla="*/ 7572850 w 12192000"/>
              <a:gd name="connsiteY7379" fmla="*/ 207856 h 2007826"/>
              <a:gd name="connsiteX7380" fmla="*/ 7600092 w 12192000"/>
              <a:gd name="connsiteY7380" fmla="*/ 216191 h 2007826"/>
              <a:gd name="connsiteX7381" fmla="*/ 7609712 w 12192000"/>
              <a:gd name="connsiteY7381" fmla="*/ 222669 h 2007826"/>
              <a:gd name="connsiteX7382" fmla="*/ 7611141 w 12192000"/>
              <a:gd name="connsiteY7382" fmla="*/ 214429 h 2007826"/>
              <a:gd name="connsiteX7383" fmla="*/ 7619999 w 12192000"/>
              <a:gd name="connsiteY7383" fmla="*/ 218954 h 2007826"/>
              <a:gd name="connsiteX7384" fmla="*/ 7628334 w 12192000"/>
              <a:gd name="connsiteY7384" fmla="*/ 214763 h 2007826"/>
              <a:gd name="connsiteX7385" fmla="*/ 7628095 w 12192000"/>
              <a:gd name="connsiteY7385" fmla="*/ 221955 h 2007826"/>
              <a:gd name="connsiteX7386" fmla="*/ 7646526 w 12192000"/>
              <a:gd name="connsiteY7386" fmla="*/ 226432 h 2007826"/>
              <a:gd name="connsiteX7387" fmla="*/ 7650384 w 12192000"/>
              <a:gd name="connsiteY7387" fmla="*/ 218859 h 2007826"/>
              <a:gd name="connsiteX7388" fmla="*/ 7670434 w 12192000"/>
              <a:gd name="connsiteY7388" fmla="*/ 227289 h 2007826"/>
              <a:gd name="connsiteX7389" fmla="*/ 7684150 w 12192000"/>
              <a:gd name="connsiteY7389" fmla="*/ 225384 h 2007826"/>
              <a:gd name="connsiteX7390" fmla="*/ 7730775 w 12192000"/>
              <a:gd name="connsiteY7390" fmla="*/ 227575 h 2007826"/>
              <a:gd name="connsiteX7391" fmla="*/ 7735585 w 12192000"/>
              <a:gd name="connsiteY7391" fmla="*/ 242435 h 2007826"/>
              <a:gd name="connsiteX7392" fmla="*/ 7715011 w 12192000"/>
              <a:gd name="connsiteY7392" fmla="*/ 242102 h 2007826"/>
              <a:gd name="connsiteX7393" fmla="*/ 7715440 w 12192000"/>
              <a:gd name="connsiteY7393" fmla="*/ 234624 h 2007826"/>
              <a:gd name="connsiteX7394" fmla="*/ 7702295 w 12192000"/>
              <a:gd name="connsiteY7394" fmla="*/ 235243 h 2007826"/>
              <a:gd name="connsiteX7395" fmla="*/ 7689913 w 12192000"/>
              <a:gd name="connsiteY7395" fmla="*/ 238244 h 2007826"/>
              <a:gd name="connsiteX7396" fmla="*/ 7682959 w 12192000"/>
              <a:gd name="connsiteY7396" fmla="*/ 231004 h 2007826"/>
              <a:gd name="connsiteX7397" fmla="*/ 7681579 w 12192000"/>
              <a:gd name="connsiteY7397" fmla="*/ 237101 h 2007826"/>
              <a:gd name="connsiteX7398" fmla="*/ 7664672 w 12192000"/>
              <a:gd name="connsiteY7398" fmla="*/ 235053 h 2007826"/>
              <a:gd name="connsiteX7399" fmla="*/ 7660290 w 12192000"/>
              <a:gd name="connsiteY7399" fmla="*/ 228909 h 2007826"/>
              <a:gd name="connsiteX7400" fmla="*/ 7646098 w 12192000"/>
              <a:gd name="connsiteY7400" fmla="*/ 233052 h 2007826"/>
              <a:gd name="connsiteX7401" fmla="*/ 7630906 w 12192000"/>
              <a:gd name="connsiteY7401" fmla="*/ 226765 h 2007826"/>
              <a:gd name="connsiteX7402" fmla="*/ 7627572 w 12192000"/>
              <a:gd name="connsiteY7402" fmla="*/ 232338 h 2007826"/>
              <a:gd name="connsiteX7403" fmla="*/ 7583995 w 12192000"/>
              <a:gd name="connsiteY7403" fmla="*/ 223383 h 2007826"/>
              <a:gd name="connsiteX7404" fmla="*/ 7574708 w 12192000"/>
              <a:gd name="connsiteY7404" fmla="*/ 227718 h 2007826"/>
              <a:gd name="connsiteX7405" fmla="*/ 7567945 w 12192000"/>
              <a:gd name="connsiteY7405" fmla="*/ 221288 h 2007826"/>
              <a:gd name="connsiteX7406" fmla="*/ 7570374 w 12192000"/>
              <a:gd name="connsiteY7406" fmla="*/ 230433 h 2007826"/>
              <a:gd name="connsiteX7407" fmla="*/ 7546704 w 12192000"/>
              <a:gd name="connsiteY7407" fmla="*/ 217858 h 2007826"/>
              <a:gd name="connsiteX7408" fmla="*/ 7531702 w 12192000"/>
              <a:gd name="connsiteY7408" fmla="*/ 217811 h 2007826"/>
              <a:gd name="connsiteX7409" fmla="*/ 7528226 w 12192000"/>
              <a:gd name="connsiteY7409" fmla="*/ 222478 h 2007826"/>
              <a:gd name="connsiteX7410" fmla="*/ 7509938 w 12192000"/>
              <a:gd name="connsiteY7410" fmla="*/ 222860 h 2007826"/>
              <a:gd name="connsiteX7411" fmla="*/ 7511938 w 12192000"/>
              <a:gd name="connsiteY7411" fmla="*/ 203379 h 2007826"/>
              <a:gd name="connsiteX7412" fmla="*/ 7071098 w 12192000"/>
              <a:gd name="connsiteY7412" fmla="*/ 203276 h 2007826"/>
              <a:gd name="connsiteX7413" fmla="*/ 7064882 w 12192000"/>
              <a:gd name="connsiteY7413" fmla="*/ 204093 h 2007826"/>
              <a:gd name="connsiteX7414" fmla="*/ 7071098 w 12192000"/>
              <a:gd name="connsiteY7414" fmla="*/ 203276 h 2007826"/>
              <a:gd name="connsiteX7415" fmla="*/ 3574418 w 12192000"/>
              <a:gd name="connsiteY7415" fmla="*/ 203200 h 2007826"/>
              <a:gd name="connsiteX7416" fmla="*/ 3568309 w 12192000"/>
              <a:gd name="connsiteY7416" fmla="*/ 203997 h 2007826"/>
              <a:gd name="connsiteX7417" fmla="*/ 3574418 w 12192000"/>
              <a:gd name="connsiteY7417" fmla="*/ 203200 h 2007826"/>
              <a:gd name="connsiteX7418" fmla="*/ 7107790 w 12192000"/>
              <a:gd name="connsiteY7418" fmla="*/ 203197 h 2007826"/>
              <a:gd name="connsiteX7419" fmla="*/ 7101601 w 12192000"/>
              <a:gd name="connsiteY7419" fmla="*/ 204188 h 2007826"/>
              <a:gd name="connsiteX7420" fmla="*/ 7107790 w 12192000"/>
              <a:gd name="connsiteY7420" fmla="*/ 203197 h 2007826"/>
              <a:gd name="connsiteX7421" fmla="*/ 7045315 w 12192000"/>
              <a:gd name="connsiteY7421" fmla="*/ 203057 h 2007826"/>
              <a:gd name="connsiteX7422" fmla="*/ 7039261 w 12192000"/>
              <a:gd name="connsiteY7422" fmla="*/ 204236 h 2007826"/>
              <a:gd name="connsiteX7423" fmla="*/ 7045315 w 12192000"/>
              <a:gd name="connsiteY7423" fmla="*/ 203057 h 2007826"/>
              <a:gd name="connsiteX7424" fmla="*/ 7114984 w 12192000"/>
              <a:gd name="connsiteY7424" fmla="*/ 202855 h 2007826"/>
              <a:gd name="connsiteX7425" fmla="*/ 7144417 w 12192000"/>
              <a:gd name="connsiteY7425" fmla="*/ 209190 h 2007826"/>
              <a:gd name="connsiteX7426" fmla="*/ 7144417 w 12192000"/>
              <a:gd name="connsiteY7426" fmla="*/ 212333 h 2007826"/>
              <a:gd name="connsiteX7427" fmla="*/ 7127462 w 12192000"/>
              <a:gd name="connsiteY7427" fmla="*/ 213667 h 2007826"/>
              <a:gd name="connsiteX7428" fmla="*/ 7118747 w 12192000"/>
              <a:gd name="connsiteY7428" fmla="*/ 205856 h 2007826"/>
              <a:gd name="connsiteX7429" fmla="*/ 7115698 w 12192000"/>
              <a:gd name="connsiteY7429" fmla="*/ 212667 h 2007826"/>
              <a:gd name="connsiteX7430" fmla="*/ 7114984 w 12192000"/>
              <a:gd name="connsiteY7430" fmla="*/ 202855 h 2007826"/>
              <a:gd name="connsiteX7431" fmla="*/ 7085099 w 12192000"/>
              <a:gd name="connsiteY7431" fmla="*/ 202326 h 2007826"/>
              <a:gd name="connsiteX7432" fmla="*/ 7095220 w 12192000"/>
              <a:gd name="connsiteY7432" fmla="*/ 205094 h 2007826"/>
              <a:gd name="connsiteX7433" fmla="*/ 7077265 w 12192000"/>
              <a:gd name="connsiteY7433" fmla="*/ 206665 h 2007826"/>
              <a:gd name="connsiteX7434" fmla="*/ 7085099 w 12192000"/>
              <a:gd name="connsiteY7434" fmla="*/ 202326 h 2007826"/>
              <a:gd name="connsiteX7435" fmla="*/ 7029545 w 12192000"/>
              <a:gd name="connsiteY7435" fmla="*/ 201283 h 2007826"/>
              <a:gd name="connsiteX7436" fmla="*/ 7029545 w 12192000"/>
              <a:gd name="connsiteY7436" fmla="*/ 201283 h 2007826"/>
              <a:gd name="connsiteX7437" fmla="*/ 3515303 w 12192000"/>
              <a:gd name="connsiteY7437" fmla="*/ 200616 h 2007826"/>
              <a:gd name="connsiteX7438" fmla="*/ 3514636 w 12192000"/>
              <a:gd name="connsiteY7438" fmla="*/ 206760 h 2007826"/>
              <a:gd name="connsiteX7439" fmla="*/ 3489282 w 12192000"/>
              <a:gd name="connsiteY7439" fmla="*/ 207665 h 2007826"/>
              <a:gd name="connsiteX7440" fmla="*/ 3481656 w 12192000"/>
              <a:gd name="connsiteY7440" fmla="*/ 211809 h 2007826"/>
              <a:gd name="connsiteX7441" fmla="*/ 3482182 w 12192000"/>
              <a:gd name="connsiteY7441" fmla="*/ 205951 h 2007826"/>
              <a:gd name="connsiteX7442" fmla="*/ 3515303 w 12192000"/>
              <a:gd name="connsiteY7442" fmla="*/ 200616 h 2007826"/>
              <a:gd name="connsiteX7443" fmla="*/ 6985777 w 12192000"/>
              <a:gd name="connsiteY7443" fmla="*/ 200378 h 2007826"/>
              <a:gd name="connsiteX7444" fmla="*/ 6968156 w 12192000"/>
              <a:gd name="connsiteY7444" fmla="*/ 200664 h 2007826"/>
              <a:gd name="connsiteX7445" fmla="*/ 6985777 w 12192000"/>
              <a:gd name="connsiteY7445" fmla="*/ 200378 h 2007826"/>
              <a:gd name="connsiteX7446" fmla="*/ 7735804 w 12192000"/>
              <a:gd name="connsiteY7446" fmla="*/ 198579 h 2007826"/>
              <a:gd name="connsiteX7447" fmla="*/ 7729776 w 12192000"/>
              <a:gd name="connsiteY7447" fmla="*/ 199664 h 2007826"/>
              <a:gd name="connsiteX7448" fmla="*/ 7735804 w 12192000"/>
              <a:gd name="connsiteY7448" fmla="*/ 198579 h 2007826"/>
              <a:gd name="connsiteX7449" fmla="*/ 6997893 w 12192000"/>
              <a:gd name="connsiteY7449" fmla="*/ 198372 h 2007826"/>
              <a:gd name="connsiteX7450" fmla="*/ 6991778 w 12192000"/>
              <a:gd name="connsiteY7450" fmla="*/ 199330 h 2007826"/>
              <a:gd name="connsiteX7451" fmla="*/ 6997893 w 12192000"/>
              <a:gd name="connsiteY7451" fmla="*/ 198372 h 2007826"/>
              <a:gd name="connsiteX7452" fmla="*/ 6912399 w 12192000"/>
              <a:gd name="connsiteY7452" fmla="*/ 198342 h 2007826"/>
              <a:gd name="connsiteX7453" fmla="*/ 6906244 w 12192000"/>
              <a:gd name="connsiteY7453" fmla="*/ 199473 h 2007826"/>
              <a:gd name="connsiteX7454" fmla="*/ 6912399 w 12192000"/>
              <a:gd name="connsiteY7454" fmla="*/ 198342 h 2007826"/>
              <a:gd name="connsiteX7455" fmla="*/ 6951922 w 12192000"/>
              <a:gd name="connsiteY7455" fmla="*/ 197508 h 2007826"/>
              <a:gd name="connsiteX7456" fmla="*/ 6961917 w 12192000"/>
              <a:gd name="connsiteY7456" fmla="*/ 199901 h 2007826"/>
              <a:gd name="connsiteX7457" fmla="*/ 6944534 w 12192000"/>
              <a:gd name="connsiteY7457" fmla="*/ 202188 h 2007826"/>
              <a:gd name="connsiteX7458" fmla="*/ 6951922 w 12192000"/>
              <a:gd name="connsiteY7458" fmla="*/ 197508 h 2007826"/>
              <a:gd name="connsiteX7459" fmla="*/ 6896291 w 12192000"/>
              <a:gd name="connsiteY7459" fmla="*/ 195758 h 2007826"/>
              <a:gd name="connsiteX7460" fmla="*/ 6896291 w 12192000"/>
              <a:gd name="connsiteY7460" fmla="*/ 195758 h 2007826"/>
              <a:gd name="connsiteX7461" fmla="*/ 7706344 w 12192000"/>
              <a:gd name="connsiteY7461" fmla="*/ 195282 h 2007826"/>
              <a:gd name="connsiteX7462" fmla="*/ 7706344 w 12192000"/>
              <a:gd name="connsiteY7462" fmla="*/ 195282 h 2007826"/>
              <a:gd name="connsiteX7463" fmla="*/ 7717345 w 12192000"/>
              <a:gd name="connsiteY7463" fmla="*/ 195044 h 2007826"/>
              <a:gd name="connsiteX7464" fmla="*/ 7724632 w 12192000"/>
              <a:gd name="connsiteY7464" fmla="*/ 203188 h 2007826"/>
              <a:gd name="connsiteX7465" fmla="*/ 7717345 w 12192000"/>
              <a:gd name="connsiteY7465" fmla="*/ 195044 h 2007826"/>
              <a:gd name="connsiteX7466" fmla="*/ 3548805 w 12192000"/>
              <a:gd name="connsiteY7466" fmla="*/ 194758 h 2007826"/>
              <a:gd name="connsiteX7467" fmla="*/ 3548805 w 12192000"/>
              <a:gd name="connsiteY7467" fmla="*/ 194758 h 2007826"/>
              <a:gd name="connsiteX7468" fmla="*/ 7684890 w 12192000"/>
              <a:gd name="connsiteY7468" fmla="*/ 193933 h 2007826"/>
              <a:gd name="connsiteX7469" fmla="*/ 7678674 w 12192000"/>
              <a:gd name="connsiteY7469" fmla="*/ 194663 h 2007826"/>
              <a:gd name="connsiteX7470" fmla="*/ 7684890 w 12192000"/>
              <a:gd name="connsiteY7470" fmla="*/ 193933 h 2007826"/>
              <a:gd name="connsiteX7471" fmla="*/ 7398876 w 12192000"/>
              <a:gd name="connsiteY7471" fmla="*/ 192614 h 2007826"/>
              <a:gd name="connsiteX7472" fmla="*/ 7399257 w 12192000"/>
              <a:gd name="connsiteY7472" fmla="*/ 204902 h 2007826"/>
              <a:gd name="connsiteX7473" fmla="*/ 7407972 w 12192000"/>
              <a:gd name="connsiteY7473" fmla="*/ 199235 h 2007826"/>
              <a:gd name="connsiteX7474" fmla="*/ 7442405 w 12192000"/>
              <a:gd name="connsiteY7474" fmla="*/ 204569 h 2007826"/>
              <a:gd name="connsiteX7475" fmla="*/ 7455788 w 12192000"/>
              <a:gd name="connsiteY7475" fmla="*/ 208189 h 2007826"/>
              <a:gd name="connsiteX7476" fmla="*/ 7462122 w 12192000"/>
              <a:gd name="connsiteY7476" fmla="*/ 196996 h 2007826"/>
              <a:gd name="connsiteX7477" fmla="*/ 7463075 w 12192000"/>
              <a:gd name="connsiteY7477" fmla="*/ 207713 h 2007826"/>
              <a:gd name="connsiteX7478" fmla="*/ 7492078 w 12192000"/>
              <a:gd name="connsiteY7478" fmla="*/ 219429 h 2007826"/>
              <a:gd name="connsiteX7479" fmla="*/ 7477267 w 12192000"/>
              <a:gd name="connsiteY7479" fmla="*/ 212047 h 2007826"/>
              <a:gd name="connsiteX7480" fmla="*/ 7476981 w 12192000"/>
              <a:gd name="connsiteY7480" fmla="*/ 218096 h 2007826"/>
              <a:gd name="connsiteX7481" fmla="*/ 7460265 w 12192000"/>
              <a:gd name="connsiteY7481" fmla="*/ 215810 h 2007826"/>
              <a:gd name="connsiteX7482" fmla="*/ 7431309 w 12192000"/>
              <a:gd name="connsiteY7482" fmla="*/ 208760 h 2007826"/>
              <a:gd name="connsiteX7483" fmla="*/ 7421069 w 12192000"/>
              <a:gd name="connsiteY7483" fmla="*/ 213714 h 2007826"/>
              <a:gd name="connsiteX7484" fmla="*/ 7419307 w 12192000"/>
              <a:gd name="connsiteY7484" fmla="*/ 209380 h 2007826"/>
              <a:gd name="connsiteX7485" fmla="*/ 7395304 w 12192000"/>
              <a:gd name="connsiteY7485" fmla="*/ 208856 h 2007826"/>
              <a:gd name="connsiteX7486" fmla="*/ 7398876 w 12192000"/>
              <a:gd name="connsiteY7486" fmla="*/ 192614 h 2007826"/>
              <a:gd name="connsiteX7487" fmla="*/ 7668101 w 12192000"/>
              <a:gd name="connsiteY7487" fmla="*/ 190567 h 2007826"/>
              <a:gd name="connsiteX7488" fmla="*/ 7668101 w 12192000"/>
              <a:gd name="connsiteY7488" fmla="*/ 190567 h 2007826"/>
              <a:gd name="connsiteX7489" fmla="*/ 6805945 w 12192000"/>
              <a:gd name="connsiteY7489" fmla="*/ 190519 h 2007826"/>
              <a:gd name="connsiteX7490" fmla="*/ 6824709 w 12192000"/>
              <a:gd name="connsiteY7490" fmla="*/ 192281 h 2007826"/>
              <a:gd name="connsiteX7491" fmla="*/ 6805945 w 12192000"/>
              <a:gd name="connsiteY7491" fmla="*/ 190519 h 2007826"/>
              <a:gd name="connsiteX7492" fmla="*/ 7654005 w 12192000"/>
              <a:gd name="connsiteY7492" fmla="*/ 190043 h 2007826"/>
              <a:gd name="connsiteX7493" fmla="*/ 7654005 w 12192000"/>
              <a:gd name="connsiteY7493" fmla="*/ 190043 h 2007826"/>
              <a:gd name="connsiteX7494" fmla="*/ 3607487 w 12192000"/>
              <a:gd name="connsiteY7494" fmla="*/ 188666 h 2007826"/>
              <a:gd name="connsiteX7495" fmla="*/ 3601442 w 12192000"/>
              <a:gd name="connsiteY7495" fmla="*/ 189423 h 2007826"/>
              <a:gd name="connsiteX7496" fmla="*/ 3607487 w 12192000"/>
              <a:gd name="connsiteY7496" fmla="*/ 188666 h 2007826"/>
              <a:gd name="connsiteX7497" fmla="*/ 7322391 w 12192000"/>
              <a:gd name="connsiteY7497" fmla="*/ 187994 h 2007826"/>
              <a:gd name="connsiteX7498" fmla="*/ 7327868 w 12192000"/>
              <a:gd name="connsiteY7498" fmla="*/ 198187 h 2007826"/>
              <a:gd name="connsiteX7499" fmla="*/ 7332439 w 12192000"/>
              <a:gd name="connsiteY7499" fmla="*/ 188661 h 2007826"/>
              <a:gd name="connsiteX7500" fmla="*/ 7343155 w 12192000"/>
              <a:gd name="connsiteY7500" fmla="*/ 200663 h 2007826"/>
              <a:gd name="connsiteX7501" fmla="*/ 7343965 w 12192000"/>
              <a:gd name="connsiteY7501" fmla="*/ 189375 h 2007826"/>
              <a:gd name="connsiteX7502" fmla="*/ 7348204 w 12192000"/>
              <a:gd name="connsiteY7502" fmla="*/ 189280 h 2007826"/>
              <a:gd name="connsiteX7503" fmla="*/ 7349394 w 12192000"/>
              <a:gd name="connsiteY7503" fmla="*/ 200568 h 2007826"/>
              <a:gd name="connsiteX7504" fmla="*/ 7359681 w 12192000"/>
              <a:gd name="connsiteY7504" fmla="*/ 189804 h 2007826"/>
              <a:gd name="connsiteX7505" fmla="*/ 7363443 w 12192000"/>
              <a:gd name="connsiteY7505" fmla="*/ 189328 h 2007826"/>
              <a:gd name="connsiteX7506" fmla="*/ 7357966 w 12192000"/>
              <a:gd name="connsiteY7506" fmla="*/ 198330 h 2007826"/>
              <a:gd name="connsiteX7507" fmla="*/ 7385255 w 12192000"/>
              <a:gd name="connsiteY7507" fmla="*/ 195472 h 2007826"/>
              <a:gd name="connsiteX7508" fmla="*/ 7391495 w 12192000"/>
              <a:gd name="connsiteY7508" fmla="*/ 209808 h 2007826"/>
              <a:gd name="connsiteX7509" fmla="*/ 7375445 w 12192000"/>
              <a:gd name="connsiteY7509" fmla="*/ 209142 h 2007826"/>
              <a:gd name="connsiteX7510" fmla="*/ 7365158 w 12192000"/>
              <a:gd name="connsiteY7510" fmla="*/ 204188 h 2007826"/>
              <a:gd name="connsiteX7511" fmla="*/ 7345869 w 12192000"/>
              <a:gd name="connsiteY7511" fmla="*/ 206331 h 2007826"/>
              <a:gd name="connsiteX7512" fmla="*/ 7331010 w 12192000"/>
              <a:gd name="connsiteY7512" fmla="*/ 206141 h 2007826"/>
              <a:gd name="connsiteX7513" fmla="*/ 7311818 w 12192000"/>
              <a:gd name="connsiteY7513" fmla="*/ 197663 h 2007826"/>
              <a:gd name="connsiteX7514" fmla="*/ 7322391 w 12192000"/>
              <a:gd name="connsiteY7514" fmla="*/ 187994 h 2007826"/>
              <a:gd name="connsiteX7515" fmla="*/ 6781847 w 12192000"/>
              <a:gd name="connsiteY7515" fmla="*/ 187184 h 2007826"/>
              <a:gd name="connsiteX7516" fmla="*/ 6781847 w 12192000"/>
              <a:gd name="connsiteY7516" fmla="*/ 187184 h 2007826"/>
              <a:gd name="connsiteX7517" fmla="*/ 7630001 w 12192000"/>
              <a:gd name="connsiteY7517" fmla="*/ 186994 h 2007826"/>
              <a:gd name="connsiteX7518" fmla="*/ 7630001 w 12192000"/>
              <a:gd name="connsiteY7518" fmla="*/ 186994 h 2007826"/>
              <a:gd name="connsiteX7519" fmla="*/ 7616095 w 12192000"/>
              <a:gd name="connsiteY7519" fmla="*/ 186423 h 2007826"/>
              <a:gd name="connsiteX7520" fmla="*/ 7616095 w 12192000"/>
              <a:gd name="connsiteY7520" fmla="*/ 186423 h 2007826"/>
              <a:gd name="connsiteX7521" fmla="*/ 7570092 w 12192000"/>
              <a:gd name="connsiteY7521" fmla="*/ 183968 h 2007826"/>
              <a:gd name="connsiteX7522" fmla="*/ 7563850 w 12192000"/>
              <a:gd name="connsiteY7522" fmla="*/ 184946 h 2007826"/>
              <a:gd name="connsiteX7523" fmla="*/ 7570092 w 12192000"/>
              <a:gd name="connsiteY7523" fmla="*/ 183968 h 2007826"/>
              <a:gd name="connsiteX7524" fmla="*/ 3631410 w 12192000"/>
              <a:gd name="connsiteY7524" fmla="*/ 183148 h 2007826"/>
              <a:gd name="connsiteX7525" fmla="*/ 3643518 w 12192000"/>
              <a:gd name="connsiteY7525" fmla="*/ 185422 h 2007826"/>
              <a:gd name="connsiteX7526" fmla="*/ 3621766 w 12192000"/>
              <a:gd name="connsiteY7526" fmla="*/ 188518 h 2007826"/>
              <a:gd name="connsiteX7527" fmla="*/ 3631410 w 12192000"/>
              <a:gd name="connsiteY7527" fmla="*/ 183148 h 2007826"/>
              <a:gd name="connsiteX7528" fmla="*/ 6653212 w 12192000"/>
              <a:gd name="connsiteY7528" fmla="*/ 182898 h 2007826"/>
              <a:gd name="connsiteX7529" fmla="*/ 6671357 w 12192000"/>
              <a:gd name="connsiteY7529" fmla="*/ 185851 h 2007826"/>
              <a:gd name="connsiteX7530" fmla="*/ 6653212 w 12192000"/>
              <a:gd name="connsiteY7530" fmla="*/ 182898 h 2007826"/>
              <a:gd name="connsiteX7531" fmla="*/ 7577709 w 12192000"/>
              <a:gd name="connsiteY7531" fmla="*/ 182517 h 2007826"/>
              <a:gd name="connsiteX7532" fmla="*/ 7577709 w 12192000"/>
              <a:gd name="connsiteY7532" fmla="*/ 182517 h 2007826"/>
              <a:gd name="connsiteX7533" fmla="*/ 6629400 w 12192000"/>
              <a:gd name="connsiteY7533" fmla="*/ 181469 h 2007826"/>
              <a:gd name="connsiteX7534" fmla="*/ 6629400 w 12192000"/>
              <a:gd name="connsiteY7534" fmla="*/ 181469 h 2007826"/>
              <a:gd name="connsiteX7535" fmla="*/ 7553849 w 12192000"/>
              <a:gd name="connsiteY7535" fmla="*/ 181088 h 2007826"/>
              <a:gd name="connsiteX7536" fmla="*/ 7553849 w 12192000"/>
              <a:gd name="connsiteY7536" fmla="*/ 181088 h 2007826"/>
              <a:gd name="connsiteX7537" fmla="*/ 4282166 w 12192000"/>
              <a:gd name="connsiteY7537" fmla="*/ 180469 h 2007826"/>
              <a:gd name="connsiteX7538" fmla="*/ 4282166 w 12192000"/>
              <a:gd name="connsiteY7538" fmla="*/ 180469 h 2007826"/>
              <a:gd name="connsiteX7539" fmla="*/ 6615588 w 12192000"/>
              <a:gd name="connsiteY7539" fmla="*/ 180373 h 2007826"/>
              <a:gd name="connsiteX7540" fmla="*/ 6615588 w 12192000"/>
              <a:gd name="connsiteY7540" fmla="*/ 180373 h 2007826"/>
              <a:gd name="connsiteX7541" fmla="*/ 7531409 w 12192000"/>
              <a:gd name="connsiteY7541" fmla="*/ 179606 h 2007826"/>
              <a:gd name="connsiteX7542" fmla="*/ 7525274 w 12192000"/>
              <a:gd name="connsiteY7542" fmla="*/ 180088 h 2007826"/>
              <a:gd name="connsiteX7543" fmla="*/ 7531409 w 12192000"/>
              <a:gd name="connsiteY7543" fmla="*/ 179606 h 2007826"/>
              <a:gd name="connsiteX7544" fmla="*/ 6608196 w 12192000"/>
              <a:gd name="connsiteY7544" fmla="*/ 179389 h 2007826"/>
              <a:gd name="connsiteX7545" fmla="*/ 6601920 w 12192000"/>
              <a:gd name="connsiteY7545" fmla="*/ 180373 h 2007826"/>
              <a:gd name="connsiteX7546" fmla="*/ 6608196 w 12192000"/>
              <a:gd name="connsiteY7546" fmla="*/ 179389 h 2007826"/>
              <a:gd name="connsiteX7547" fmla="*/ 6578828 w 12192000"/>
              <a:gd name="connsiteY7547" fmla="*/ 178064 h 2007826"/>
              <a:gd name="connsiteX7548" fmla="*/ 6595348 w 12192000"/>
              <a:gd name="connsiteY7548" fmla="*/ 183136 h 2007826"/>
              <a:gd name="connsiteX7549" fmla="*/ 6563201 w 12192000"/>
              <a:gd name="connsiteY7549" fmla="*/ 183136 h 2007826"/>
              <a:gd name="connsiteX7550" fmla="*/ 6578828 w 12192000"/>
              <a:gd name="connsiteY7550" fmla="*/ 178064 h 2007826"/>
              <a:gd name="connsiteX7551" fmla="*/ 6539150 w 12192000"/>
              <a:gd name="connsiteY7551" fmla="*/ 177230 h 2007826"/>
              <a:gd name="connsiteX7552" fmla="*/ 6557914 w 12192000"/>
              <a:gd name="connsiteY7552" fmla="*/ 178135 h 2007826"/>
              <a:gd name="connsiteX7553" fmla="*/ 6539150 w 12192000"/>
              <a:gd name="connsiteY7553" fmla="*/ 177230 h 2007826"/>
              <a:gd name="connsiteX7554" fmla="*/ 7515464 w 12192000"/>
              <a:gd name="connsiteY7554" fmla="*/ 177040 h 2007826"/>
              <a:gd name="connsiteX7555" fmla="*/ 7515464 w 12192000"/>
              <a:gd name="connsiteY7555" fmla="*/ 177040 h 2007826"/>
              <a:gd name="connsiteX7556" fmla="*/ 7172254 w 12192000"/>
              <a:gd name="connsiteY7556" fmla="*/ 176344 h 2007826"/>
              <a:gd name="connsiteX7557" fmla="*/ 7235904 w 12192000"/>
              <a:gd name="connsiteY7557" fmla="*/ 180564 h 2007826"/>
              <a:gd name="connsiteX7558" fmla="*/ 7234237 w 12192000"/>
              <a:gd name="connsiteY7558" fmla="*/ 190804 h 2007826"/>
              <a:gd name="connsiteX7559" fmla="*/ 7246953 w 12192000"/>
              <a:gd name="connsiteY7559" fmla="*/ 178944 h 2007826"/>
              <a:gd name="connsiteX7560" fmla="*/ 7249715 w 12192000"/>
              <a:gd name="connsiteY7560" fmla="*/ 191185 h 2007826"/>
              <a:gd name="connsiteX7561" fmla="*/ 7255669 w 12192000"/>
              <a:gd name="connsiteY7561" fmla="*/ 179706 h 2007826"/>
              <a:gd name="connsiteX7562" fmla="*/ 7259097 w 12192000"/>
              <a:gd name="connsiteY7562" fmla="*/ 188423 h 2007826"/>
              <a:gd name="connsiteX7563" fmla="*/ 7271480 w 12192000"/>
              <a:gd name="connsiteY7563" fmla="*/ 183803 h 2007826"/>
              <a:gd name="connsiteX7564" fmla="*/ 7272623 w 12192000"/>
              <a:gd name="connsiteY7564" fmla="*/ 191042 h 2007826"/>
              <a:gd name="connsiteX7565" fmla="*/ 7289054 w 12192000"/>
              <a:gd name="connsiteY7565" fmla="*/ 188232 h 2007826"/>
              <a:gd name="connsiteX7566" fmla="*/ 7301151 w 12192000"/>
              <a:gd name="connsiteY7566" fmla="*/ 183374 h 2007826"/>
              <a:gd name="connsiteX7567" fmla="*/ 7297864 w 12192000"/>
              <a:gd name="connsiteY7567" fmla="*/ 194948 h 2007826"/>
              <a:gd name="connsiteX7568" fmla="*/ 7307342 w 12192000"/>
              <a:gd name="connsiteY7568" fmla="*/ 185136 h 2007826"/>
              <a:gd name="connsiteX7569" fmla="*/ 7310342 w 12192000"/>
              <a:gd name="connsiteY7569" fmla="*/ 184469 h 2007826"/>
              <a:gd name="connsiteX7570" fmla="*/ 7308389 w 12192000"/>
              <a:gd name="connsiteY7570" fmla="*/ 205808 h 2007826"/>
              <a:gd name="connsiteX7571" fmla="*/ 7304817 w 12192000"/>
              <a:gd name="connsiteY7571" fmla="*/ 198425 h 2007826"/>
              <a:gd name="connsiteX7572" fmla="*/ 7294483 w 12192000"/>
              <a:gd name="connsiteY7572" fmla="*/ 203521 h 2007826"/>
              <a:gd name="connsiteX7573" fmla="*/ 7251430 w 12192000"/>
              <a:gd name="connsiteY7573" fmla="*/ 195329 h 2007826"/>
              <a:gd name="connsiteX7574" fmla="*/ 7234094 w 12192000"/>
              <a:gd name="connsiteY7574" fmla="*/ 193805 h 2007826"/>
              <a:gd name="connsiteX7575" fmla="*/ 7235761 w 12192000"/>
              <a:gd name="connsiteY7575" fmla="*/ 200664 h 2007826"/>
              <a:gd name="connsiteX7576" fmla="*/ 7215473 w 12192000"/>
              <a:gd name="connsiteY7576" fmla="*/ 194281 h 2007826"/>
              <a:gd name="connsiteX7577" fmla="*/ 7215187 w 12192000"/>
              <a:gd name="connsiteY7577" fmla="*/ 186756 h 2007826"/>
              <a:gd name="connsiteX7578" fmla="*/ 7177420 w 12192000"/>
              <a:gd name="connsiteY7578" fmla="*/ 193805 h 2007826"/>
              <a:gd name="connsiteX7579" fmla="*/ 7176849 w 12192000"/>
              <a:gd name="connsiteY7579" fmla="*/ 189566 h 2007826"/>
              <a:gd name="connsiteX7580" fmla="*/ 7151465 w 12192000"/>
              <a:gd name="connsiteY7580" fmla="*/ 179135 h 2007826"/>
              <a:gd name="connsiteX7581" fmla="*/ 7172254 w 12192000"/>
              <a:gd name="connsiteY7581" fmla="*/ 176344 h 2007826"/>
              <a:gd name="connsiteX7582" fmla="*/ 5208691 w 12192000"/>
              <a:gd name="connsiteY7582" fmla="*/ 174770 h 2007826"/>
              <a:gd name="connsiteX7583" fmla="*/ 5202449 w 12192000"/>
              <a:gd name="connsiteY7583" fmla="*/ 175420 h 2007826"/>
              <a:gd name="connsiteX7584" fmla="*/ 5208691 w 12192000"/>
              <a:gd name="connsiteY7584" fmla="*/ 174770 h 2007826"/>
              <a:gd name="connsiteX7585" fmla="*/ 6493149 w 12192000"/>
              <a:gd name="connsiteY7585" fmla="*/ 174762 h 2007826"/>
              <a:gd name="connsiteX7586" fmla="*/ 6487001 w 12192000"/>
              <a:gd name="connsiteY7586" fmla="*/ 175324 h 2007826"/>
              <a:gd name="connsiteX7587" fmla="*/ 6493149 w 12192000"/>
              <a:gd name="connsiteY7587" fmla="*/ 174762 h 2007826"/>
              <a:gd name="connsiteX7588" fmla="*/ 5231678 w 12192000"/>
              <a:gd name="connsiteY7588" fmla="*/ 174618 h 2007826"/>
              <a:gd name="connsiteX7589" fmla="*/ 5225576 w 12192000"/>
              <a:gd name="connsiteY7589" fmla="*/ 175515 h 2007826"/>
              <a:gd name="connsiteX7590" fmla="*/ 5231678 w 12192000"/>
              <a:gd name="connsiteY7590" fmla="*/ 174618 h 2007826"/>
              <a:gd name="connsiteX7591" fmla="*/ 4351852 w 12192000"/>
              <a:gd name="connsiteY7591" fmla="*/ 174529 h 2007826"/>
              <a:gd name="connsiteX7592" fmla="*/ 4345762 w 12192000"/>
              <a:gd name="connsiteY7592" fmla="*/ 174991 h 2007826"/>
              <a:gd name="connsiteX7593" fmla="*/ 4351852 w 12192000"/>
              <a:gd name="connsiteY7593" fmla="*/ 174529 h 2007826"/>
              <a:gd name="connsiteX7594" fmla="*/ 5183360 w 12192000"/>
              <a:gd name="connsiteY7594" fmla="*/ 174512 h 2007826"/>
              <a:gd name="connsiteX7595" fmla="*/ 5177250 w 12192000"/>
              <a:gd name="connsiteY7595" fmla="*/ 175610 h 2007826"/>
              <a:gd name="connsiteX7596" fmla="*/ 5183360 w 12192000"/>
              <a:gd name="connsiteY7596" fmla="*/ 174512 h 2007826"/>
              <a:gd name="connsiteX7597" fmla="*/ 6470708 w 12192000"/>
              <a:gd name="connsiteY7597" fmla="*/ 173866 h 2007826"/>
              <a:gd name="connsiteX7598" fmla="*/ 6480762 w 12192000"/>
              <a:gd name="connsiteY7598" fmla="*/ 176277 h 2007826"/>
              <a:gd name="connsiteX7599" fmla="*/ 6463617 w 12192000"/>
              <a:gd name="connsiteY7599" fmla="*/ 178563 h 2007826"/>
              <a:gd name="connsiteX7600" fmla="*/ 6470708 w 12192000"/>
              <a:gd name="connsiteY7600" fmla="*/ 173866 h 2007826"/>
              <a:gd name="connsiteX7601" fmla="*/ 6532721 w 12192000"/>
              <a:gd name="connsiteY7601" fmla="*/ 172896 h 2007826"/>
              <a:gd name="connsiteX7602" fmla="*/ 6526006 w 12192000"/>
              <a:gd name="connsiteY7602" fmla="*/ 184041 h 2007826"/>
              <a:gd name="connsiteX7603" fmla="*/ 6532721 w 12192000"/>
              <a:gd name="connsiteY7603" fmla="*/ 172896 h 2007826"/>
              <a:gd name="connsiteX7604" fmla="*/ 6373224 w 12192000"/>
              <a:gd name="connsiteY7604" fmla="*/ 171610 h 2007826"/>
              <a:gd name="connsiteX7605" fmla="*/ 6390322 w 12192000"/>
              <a:gd name="connsiteY7605" fmla="*/ 171705 h 2007826"/>
              <a:gd name="connsiteX7606" fmla="*/ 6373224 w 12192000"/>
              <a:gd name="connsiteY7606" fmla="*/ 171610 h 2007826"/>
              <a:gd name="connsiteX7607" fmla="*/ 7463362 w 12192000"/>
              <a:gd name="connsiteY7607" fmla="*/ 171467 h 2007826"/>
              <a:gd name="connsiteX7608" fmla="*/ 7463362 w 12192000"/>
              <a:gd name="connsiteY7608" fmla="*/ 171467 h 2007826"/>
              <a:gd name="connsiteX7609" fmla="*/ 6410194 w 12192000"/>
              <a:gd name="connsiteY7609" fmla="*/ 170955 h 2007826"/>
              <a:gd name="connsiteX7610" fmla="*/ 6417849 w 12192000"/>
              <a:gd name="connsiteY7610" fmla="*/ 177992 h 2007826"/>
              <a:gd name="connsiteX7611" fmla="*/ 6397037 w 12192000"/>
              <a:gd name="connsiteY7611" fmla="*/ 171134 h 2007826"/>
              <a:gd name="connsiteX7612" fmla="*/ 6410194 w 12192000"/>
              <a:gd name="connsiteY7612" fmla="*/ 170955 h 2007826"/>
              <a:gd name="connsiteX7613" fmla="*/ 3725954 w 12192000"/>
              <a:gd name="connsiteY7613" fmla="*/ 169990 h 2007826"/>
              <a:gd name="connsiteX7614" fmla="*/ 3748370 w 12192000"/>
              <a:gd name="connsiteY7614" fmla="*/ 170562 h 2007826"/>
              <a:gd name="connsiteX7615" fmla="*/ 3739469 w 12192000"/>
              <a:gd name="connsiteY7615" fmla="*/ 186565 h 2007826"/>
              <a:gd name="connsiteX7616" fmla="*/ 3738327 w 12192000"/>
              <a:gd name="connsiteY7616" fmla="*/ 172800 h 2007826"/>
              <a:gd name="connsiteX7617" fmla="*/ 3726381 w 12192000"/>
              <a:gd name="connsiteY7617" fmla="*/ 186375 h 2007826"/>
              <a:gd name="connsiteX7618" fmla="*/ 3728334 w 12192000"/>
              <a:gd name="connsiteY7618" fmla="*/ 177468 h 2007826"/>
              <a:gd name="connsiteX7619" fmla="*/ 3715625 w 12192000"/>
              <a:gd name="connsiteY7619" fmla="*/ 170181 h 2007826"/>
              <a:gd name="connsiteX7620" fmla="*/ 3723239 w 12192000"/>
              <a:gd name="connsiteY7620" fmla="*/ 176611 h 2007826"/>
              <a:gd name="connsiteX7621" fmla="*/ 3725954 w 12192000"/>
              <a:gd name="connsiteY7621" fmla="*/ 169990 h 2007826"/>
              <a:gd name="connsiteX7622" fmla="*/ 6424279 w 12192000"/>
              <a:gd name="connsiteY7622" fmla="*/ 169943 h 2007826"/>
              <a:gd name="connsiteX7623" fmla="*/ 6458950 w 12192000"/>
              <a:gd name="connsiteY7623" fmla="*/ 175230 h 2007826"/>
              <a:gd name="connsiteX7624" fmla="*/ 6458569 w 12192000"/>
              <a:gd name="connsiteY7624" fmla="*/ 179802 h 2007826"/>
              <a:gd name="connsiteX7625" fmla="*/ 6424660 w 12192000"/>
              <a:gd name="connsiteY7625" fmla="*/ 179850 h 2007826"/>
              <a:gd name="connsiteX7626" fmla="*/ 6424279 w 12192000"/>
              <a:gd name="connsiteY7626" fmla="*/ 169943 h 2007826"/>
              <a:gd name="connsiteX7627" fmla="*/ 6270867 w 12192000"/>
              <a:gd name="connsiteY7627" fmla="*/ 168651 h 2007826"/>
              <a:gd name="connsiteX7628" fmla="*/ 6295453 w 12192000"/>
              <a:gd name="connsiteY7628" fmla="*/ 170895 h 2007826"/>
              <a:gd name="connsiteX7629" fmla="*/ 6367175 w 12192000"/>
              <a:gd name="connsiteY7629" fmla="*/ 170419 h 2007826"/>
              <a:gd name="connsiteX7630" fmla="*/ 6367795 w 12192000"/>
              <a:gd name="connsiteY7630" fmla="*/ 175039 h 2007826"/>
              <a:gd name="connsiteX7631" fmla="*/ 6263401 w 12192000"/>
              <a:gd name="connsiteY7631" fmla="*/ 173086 h 2007826"/>
              <a:gd name="connsiteX7632" fmla="*/ 6270867 w 12192000"/>
              <a:gd name="connsiteY7632" fmla="*/ 168651 h 2007826"/>
              <a:gd name="connsiteX7633" fmla="*/ 7103459 w 12192000"/>
              <a:gd name="connsiteY7633" fmla="*/ 168609 h 2007826"/>
              <a:gd name="connsiteX7634" fmla="*/ 7105173 w 12192000"/>
              <a:gd name="connsiteY7634" fmla="*/ 181517 h 2007826"/>
              <a:gd name="connsiteX7635" fmla="*/ 7105745 w 12192000"/>
              <a:gd name="connsiteY7635" fmla="*/ 175563 h 2007826"/>
              <a:gd name="connsiteX7636" fmla="*/ 7141273 w 12192000"/>
              <a:gd name="connsiteY7636" fmla="*/ 179373 h 2007826"/>
              <a:gd name="connsiteX7637" fmla="*/ 7151607 w 12192000"/>
              <a:gd name="connsiteY7637" fmla="*/ 173515 h 2007826"/>
              <a:gd name="connsiteX7638" fmla="*/ 7147845 w 12192000"/>
              <a:gd name="connsiteY7638" fmla="*/ 190280 h 2007826"/>
              <a:gd name="connsiteX7639" fmla="*/ 7131367 w 12192000"/>
              <a:gd name="connsiteY7639" fmla="*/ 189090 h 2007826"/>
              <a:gd name="connsiteX7640" fmla="*/ 7122175 w 12192000"/>
              <a:gd name="connsiteY7640" fmla="*/ 184803 h 2007826"/>
              <a:gd name="connsiteX7641" fmla="*/ 7118413 w 12192000"/>
              <a:gd name="connsiteY7641" fmla="*/ 187994 h 2007826"/>
              <a:gd name="connsiteX7642" fmla="*/ 7066835 w 12192000"/>
              <a:gd name="connsiteY7642" fmla="*/ 183946 h 2007826"/>
              <a:gd name="connsiteX7643" fmla="*/ 7075884 w 12192000"/>
              <a:gd name="connsiteY7643" fmla="*/ 168895 h 2007826"/>
              <a:gd name="connsiteX7644" fmla="*/ 7077884 w 12192000"/>
              <a:gd name="connsiteY7644" fmla="*/ 175753 h 2007826"/>
              <a:gd name="connsiteX7645" fmla="*/ 7091838 w 12192000"/>
              <a:gd name="connsiteY7645" fmla="*/ 169133 h 2007826"/>
              <a:gd name="connsiteX7646" fmla="*/ 7088218 w 12192000"/>
              <a:gd name="connsiteY7646" fmla="*/ 178897 h 2007826"/>
              <a:gd name="connsiteX7647" fmla="*/ 7103459 w 12192000"/>
              <a:gd name="connsiteY7647" fmla="*/ 168609 h 2007826"/>
              <a:gd name="connsiteX7648" fmla="*/ 3767263 w 12192000"/>
              <a:gd name="connsiteY7648" fmla="*/ 167037 h 2007826"/>
              <a:gd name="connsiteX7649" fmla="*/ 3767263 w 12192000"/>
              <a:gd name="connsiteY7649" fmla="*/ 167037 h 2007826"/>
              <a:gd name="connsiteX7650" fmla="*/ 6987968 w 12192000"/>
              <a:gd name="connsiteY7650" fmla="*/ 166418 h 2007826"/>
              <a:gd name="connsiteX7651" fmla="*/ 6987777 w 12192000"/>
              <a:gd name="connsiteY7651" fmla="*/ 176420 h 2007826"/>
              <a:gd name="connsiteX7652" fmla="*/ 7003017 w 12192000"/>
              <a:gd name="connsiteY7652" fmla="*/ 174706 h 2007826"/>
              <a:gd name="connsiteX7653" fmla="*/ 7011733 w 12192000"/>
              <a:gd name="connsiteY7653" fmla="*/ 167942 h 2007826"/>
              <a:gd name="connsiteX7654" fmla="*/ 7017257 w 12192000"/>
              <a:gd name="connsiteY7654" fmla="*/ 175372 h 2007826"/>
              <a:gd name="connsiteX7655" fmla="*/ 7037117 w 12192000"/>
              <a:gd name="connsiteY7655" fmla="*/ 171562 h 2007826"/>
              <a:gd name="connsiteX7656" fmla="*/ 7055452 w 12192000"/>
              <a:gd name="connsiteY7656" fmla="*/ 174229 h 2007826"/>
              <a:gd name="connsiteX7657" fmla="*/ 7064168 w 12192000"/>
              <a:gd name="connsiteY7657" fmla="*/ 169800 h 2007826"/>
              <a:gd name="connsiteX7658" fmla="*/ 7056024 w 12192000"/>
              <a:gd name="connsiteY7658" fmla="*/ 185136 h 2007826"/>
              <a:gd name="connsiteX7659" fmla="*/ 7028020 w 12192000"/>
              <a:gd name="connsiteY7659" fmla="*/ 180421 h 2007826"/>
              <a:gd name="connsiteX7660" fmla="*/ 7008542 w 12192000"/>
              <a:gd name="connsiteY7660" fmla="*/ 183374 h 2007826"/>
              <a:gd name="connsiteX7661" fmla="*/ 6957773 w 12192000"/>
              <a:gd name="connsiteY7661" fmla="*/ 178992 h 2007826"/>
              <a:gd name="connsiteX7662" fmla="*/ 6957631 w 12192000"/>
              <a:gd name="connsiteY7662" fmla="*/ 171324 h 2007826"/>
              <a:gd name="connsiteX7663" fmla="*/ 6976490 w 12192000"/>
              <a:gd name="connsiteY7663" fmla="*/ 167656 h 2007826"/>
              <a:gd name="connsiteX7664" fmla="*/ 6977395 w 12192000"/>
              <a:gd name="connsiteY7664" fmla="*/ 177849 h 2007826"/>
              <a:gd name="connsiteX7665" fmla="*/ 6987968 w 12192000"/>
              <a:gd name="connsiteY7665" fmla="*/ 166418 h 2007826"/>
              <a:gd name="connsiteX7666" fmla="*/ 6264592 w 12192000"/>
              <a:gd name="connsiteY7666" fmla="*/ 165561 h 2007826"/>
              <a:gd name="connsiteX7667" fmla="*/ 6241923 w 12192000"/>
              <a:gd name="connsiteY7667" fmla="*/ 169038 h 2007826"/>
              <a:gd name="connsiteX7668" fmla="*/ 6242399 w 12192000"/>
              <a:gd name="connsiteY7668" fmla="*/ 172182 h 2007826"/>
              <a:gd name="connsiteX7669" fmla="*/ 6217348 w 12192000"/>
              <a:gd name="connsiteY7669" fmla="*/ 166180 h 2007826"/>
              <a:gd name="connsiteX7670" fmla="*/ 6255163 w 12192000"/>
              <a:gd name="connsiteY7670" fmla="*/ 168466 h 2007826"/>
              <a:gd name="connsiteX7671" fmla="*/ 7365679 w 12192000"/>
              <a:gd name="connsiteY7671" fmla="*/ 165309 h 2007826"/>
              <a:gd name="connsiteX7672" fmla="*/ 7359444 w 12192000"/>
              <a:gd name="connsiteY7672" fmla="*/ 166133 h 2007826"/>
              <a:gd name="connsiteX7673" fmla="*/ 7365679 w 12192000"/>
              <a:gd name="connsiteY7673" fmla="*/ 165309 h 2007826"/>
              <a:gd name="connsiteX7674" fmla="*/ 7387019 w 12192000"/>
              <a:gd name="connsiteY7674" fmla="*/ 163799 h 2007826"/>
              <a:gd name="connsiteX7675" fmla="*/ 7386352 w 12192000"/>
              <a:gd name="connsiteY7675" fmla="*/ 175373 h 2007826"/>
              <a:gd name="connsiteX7676" fmla="*/ 7421071 w 12192000"/>
              <a:gd name="connsiteY7676" fmla="*/ 174992 h 2007826"/>
              <a:gd name="connsiteX7677" fmla="*/ 7413546 w 12192000"/>
              <a:gd name="connsiteY7677" fmla="*/ 164608 h 2007826"/>
              <a:gd name="connsiteX7678" fmla="*/ 7406545 w 12192000"/>
              <a:gd name="connsiteY7678" fmla="*/ 173039 h 2007826"/>
              <a:gd name="connsiteX7679" fmla="*/ 7404592 w 12192000"/>
              <a:gd name="connsiteY7679" fmla="*/ 164275 h 2007826"/>
              <a:gd name="connsiteX7680" fmla="*/ 7392972 w 12192000"/>
              <a:gd name="connsiteY7680" fmla="*/ 172086 h 2007826"/>
              <a:gd name="connsiteX7681" fmla="*/ 7387019 w 12192000"/>
              <a:gd name="connsiteY7681" fmla="*/ 163799 h 2007826"/>
              <a:gd name="connsiteX7682" fmla="*/ 5757138 w 12192000"/>
              <a:gd name="connsiteY7682" fmla="*/ 162512 h 2007826"/>
              <a:gd name="connsiteX7683" fmla="*/ 5739284 w 12192000"/>
              <a:gd name="connsiteY7683" fmla="*/ 162607 h 2007826"/>
              <a:gd name="connsiteX7684" fmla="*/ 5757138 w 12192000"/>
              <a:gd name="connsiteY7684" fmla="*/ 162512 h 2007826"/>
              <a:gd name="connsiteX7685" fmla="*/ 7349252 w 12192000"/>
              <a:gd name="connsiteY7685" fmla="*/ 162036 h 2007826"/>
              <a:gd name="connsiteX7686" fmla="*/ 7349252 w 12192000"/>
              <a:gd name="connsiteY7686" fmla="*/ 162036 h 2007826"/>
              <a:gd name="connsiteX7687" fmla="*/ 5871267 w 12192000"/>
              <a:gd name="connsiteY7687" fmla="*/ 162036 h 2007826"/>
              <a:gd name="connsiteX7688" fmla="*/ 5854080 w 12192000"/>
              <a:gd name="connsiteY7688" fmla="*/ 162083 h 2007826"/>
              <a:gd name="connsiteX7689" fmla="*/ 5871267 w 12192000"/>
              <a:gd name="connsiteY7689" fmla="*/ 162036 h 2007826"/>
              <a:gd name="connsiteX7690" fmla="*/ 4243915 w 12192000"/>
              <a:gd name="connsiteY7690" fmla="*/ 161560 h 2007826"/>
              <a:gd name="connsiteX7691" fmla="*/ 4243915 w 12192000"/>
              <a:gd name="connsiteY7691" fmla="*/ 161560 h 2007826"/>
              <a:gd name="connsiteX7692" fmla="*/ 6083382 w 12192000"/>
              <a:gd name="connsiteY7692" fmla="*/ 161512 h 2007826"/>
              <a:gd name="connsiteX7693" fmla="*/ 6105762 w 12192000"/>
              <a:gd name="connsiteY7693" fmla="*/ 165703 h 2007826"/>
              <a:gd name="connsiteX7694" fmla="*/ 6215776 w 12192000"/>
              <a:gd name="connsiteY7694" fmla="*/ 165561 h 2007826"/>
              <a:gd name="connsiteX7695" fmla="*/ 6215300 w 12192000"/>
              <a:gd name="connsiteY7695" fmla="*/ 170371 h 2007826"/>
              <a:gd name="connsiteX7696" fmla="*/ 6076667 w 12192000"/>
              <a:gd name="connsiteY7696" fmla="*/ 169704 h 2007826"/>
              <a:gd name="connsiteX7697" fmla="*/ 6083382 w 12192000"/>
              <a:gd name="connsiteY7697" fmla="*/ 161512 h 2007826"/>
              <a:gd name="connsiteX7698" fmla="*/ 6017058 w 12192000"/>
              <a:gd name="connsiteY7698" fmla="*/ 161178 h 2007826"/>
              <a:gd name="connsiteX7699" fmla="*/ 6028200 w 12192000"/>
              <a:gd name="connsiteY7699" fmla="*/ 169275 h 2007826"/>
              <a:gd name="connsiteX7700" fmla="*/ 6017058 w 12192000"/>
              <a:gd name="connsiteY7700" fmla="*/ 161178 h 2007826"/>
              <a:gd name="connsiteX7701" fmla="*/ 5846523 w 12192000"/>
              <a:gd name="connsiteY7701" fmla="*/ 160508 h 2007826"/>
              <a:gd name="connsiteX7702" fmla="*/ 5840222 w 12192000"/>
              <a:gd name="connsiteY7702" fmla="*/ 161131 h 2007826"/>
              <a:gd name="connsiteX7703" fmla="*/ 5846523 w 12192000"/>
              <a:gd name="connsiteY7703" fmla="*/ 160508 h 2007826"/>
              <a:gd name="connsiteX7704" fmla="*/ 5794053 w 12192000"/>
              <a:gd name="connsiteY7704" fmla="*/ 160483 h 2007826"/>
              <a:gd name="connsiteX7705" fmla="*/ 5787753 w 12192000"/>
              <a:gd name="connsiteY7705" fmla="*/ 161179 h 2007826"/>
              <a:gd name="connsiteX7706" fmla="*/ 5794053 w 12192000"/>
              <a:gd name="connsiteY7706" fmla="*/ 160483 h 2007826"/>
              <a:gd name="connsiteX7707" fmla="*/ 5679873 w 12192000"/>
              <a:gd name="connsiteY7707" fmla="*/ 160483 h 2007826"/>
              <a:gd name="connsiteX7708" fmla="*/ 5673579 w 12192000"/>
              <a:gd name="connsiteY7708" fmla="*/ 161226 h 2007826"/>
              <a:gd name="connsiteX7709" fmla="*/ 5679873 w 12192000"/>
              <a:gd name="connsiteY7709" fmla="*/ 160483 h 2007826"/>
              <a:gd name="connsiteX7710" fmla="*/ 5946116 w 12192000"/>
              <a:gd name="connsiteY7710" fmla="*/ 160450 h 2007826"/>
              <a:gd name="connsiteX7711" fmla="*/ 5939781 w 12192000"/>
              <a:gd name="connsiteY7711" fmla="*/ 161227 h 2007826"/>
              <a:gd name="connsiteX7712" fmla="*/ 5946116 w 12192000"/>
              <a:gd name="connsiteY7712" fmla="*/ 160450 h 2007826"/>
              <a:gd name="connsiteX7713" fmla="*/ 5832110 w 12192000"/>
              <a:gd name="connsiteY7713" fmla="*/ 160443 h 2007826"/>
              <a:gd name="connsiteX7714" fmla="*/ 5825797 w 12192000"/>
              <a:gd name="connsiteY7714" fmla="*/ 161227 h 2007826"/>
              <a:gd name="connsiteX7715" fmla="*/ 5832110 w 12192000"/>
              <a:gd name="connsiteY7715" fmla="*/ 160443 h 2007826"/>
              <a:gd name="connsiteX7716" fmla="*/ 5808332 w 12192000"/>
              <a:gd name="connsiteY7716" fmla="*/ 160430 h 2007826"/>
              <a:gd name="connsiteX7717" fmla="*/ 5802037 w 12192000"/>
              <a:gd name="connsiteY7717" fmla="*/ 161274 h 2007826"/>
              <a:gd name="connsiteX7718" fmla="*/ 5808332 w 12192000"/>
              <a:gd name="connsiteY7718" fmla="*/ 160430 h 2007826"/>
              <a:gd name="connsiteX7719" fmla="*/ 5922576 w 12192000"/>
              <a:gd name="connsiteY7719" fmla="*/ 160424 h 2007826"/>
              <a:gd name="connsiteX7720" fmla="*/ 5916260 w 12192000"/>
              <a:gd name="connsiteY7720" fmla="*/ 161274 h 2007826"/>
              <a:gd name="connsiteX7721" fmla="*/ 5922576 w 12192000"/>
              <a:gd name="connsiteY7721" fmla="*/ 160424 h 2007826"/>
              <a:gd name="connsiteX7722" fmla="*/ 5884526 w 12192000"/>
              <a:gd name="connsiteY7722" fmla="*/ 160423 h 2007826"/>
              <a:gd name="connsiteX7723" fmla="*/ 5878218 w 12192000"/>
              <a:gd name="connsiteY7723" fmla="*/ 161227 h 2007826"/>
              <a:gd name="connsiteX7724" fmla="*/ 5884526 w 12192000"/>
              <a:gd name="connsiteY7724" fmla="*/ 160423 h 2007826"/>
              <a:gd name="connsiteX7725" fmla="*/ 5732056 w 12192000"/>
              <a:gd name="connsiteY7725" fmla="*/ 160397 h 2007826"/>
              <a:gd name="connsiteX7726" fmla="*/ 5725761 w 12192000"/>
              <a:gd name="connsiteY7726" fmla="*/ 161321 h 2007826"/>
              <a:gd name="connsiteX7727" fmla="*/ 5732056 w 12192000"/>
              <a:gd name="connsiteY7727" fmla="*/ 160397 h 2007826"/>
              <a:gd name="connsiteX7728" fmla="*/ 5617549 w 12192000"/>
              <a:gd name="connsiteY7728" fmla="*/ 160397 h 2007826"/>
              <a:gd name="connsiteX7729" fmla="*/ 5611301 w 12192000"/>
              <a:gd name="connsiteY7729" fmla="*/ 161274 h 2007826"/>
              <a:gd name="connsiteX7730" fmla="*/ 5617549 w 12192000"/>
              <a:gd name="connsiteY7730" fmla="*/ 160397 h 2007826"/>
              <a:gd name="connsiteX7731" fmla="*/ 5695149 w 12192000"/>
              <a:gd name="connsiteY7731" fmla="*/ 160383 h 2007826"/>
              <a:gd name="connsiteX7732" fmla="*/ 5688861 w 12192000"/>
              <a:gd name="connsiteY7732" fmla="*/ 161274 h 2007826"/>
              <a:gd name="connsiteX7733" fmla="*/ 5695149 w 12192000"/>
              <a:gd name="connsiteY7733" fmla="*/ 160383 h 2007826"/>
              <a:gd name="connsiteX7734" fmla="*/ 5960584 w 12192000"/>
              <a:gd name="connsiteY7734" fmla="*/ 160370 h 2007826"/>
              <a:gd name="connsiteX7735" fmla="*/ 5954303 w 12192000"/>
              <a:gd name="connsiteY7735" fmla="*/ 161321 h 2007826"/>
              <a:gd name="connsiteX7736" fmla="*/ 5960584 w 12192000"/>
              <a:gd name="connsiteY7736" fmla="*/ 160370 h 2007826"/>
              <a:gd name="connsiteX7737" fmla="*/ 5984568 w 12192000"/>
              <a:gd name="connsiteY7737" fmla="*/ 160351 h 2007826"/>
              <a:gd name="connsiteX7738" fmla="*/ 5978349 w 12192000"/>
              <a:gd name="connsiteY7738" fmla="*/ 161369 h 2007826"/>
              <a:gd name="connsiteX7739" fmla="*/ 5984568 w 12192000"/>
              <a:gd name="connsiteY7739" fmla="*/ 160351 h 2007826"/>
              <a:gd name="connsiteX7740" fmla="*/ 5770119 w 12192000"/>
              <a:gd name="connsiteY7740" fmla="*/ 160338 h 2007826"/>
              <a:gd name="connsiteX7741" fmla="*/ 5763851 w 12192000"/>
              <a:gd name="connsiteY7741" fmla="*/ 161370 h 2007826"/>
              <a:gd name="connsiteX7742" fmla="*/ 5770119 w 12192000"/>
              <a:gd name="connsiteY7742" fmla="*/ 160338 h 2007826"/>
              <a:gd name="connsiteX7743" fmla="*/ 5654826 w 12192000"/>
              <a:gd name="connsiteY7743" fmla="*/ 160271 h 2007826"/>
              <a:gd name="connsiteX7744" fmla="*/ 5648726 w 12192000"/>
              <a:gd name="connsiteY7744" fmla="*/ 161369 h 2007826"/>
              <a:gd name="connsiteX7745" fmla="*/ 5654826 w 12192000"/>
              <a:gd name="connsiteY7745" fmla="*/ 160271 h 2007826"/>
              <a:gd name="connsiteX7746" fmla="*/ 5901786 w 12192000"/>
              <a:gd name="connsiteY7746" fmla="*/ 159732 h 2007826"/>
              <a:gd name="connsiteX7747" fmla="*/ 5909358 w 12192000"/>
              <a:gd name="connsiteY7747" fmla="*/ 164275 h 2007826"/>
              <a:gd name="connsiteX7748" fmla="*/ 5891787 w 12192000"/>
              <a:gd name="connsiteY7748" fmla="*/ 162370 h 2007826"/>
              <a:gd name="connsiteX7749" fmla="*/ 5901786 w 12192000"/>
              <a:gd name="connsiteY7749" fmla="*/ 159732 h 2007826"/>
              <a:gd name="connsiteX7750" fmla="*/ 4529735 w 12192000"/>
              <a:gd name="connsiteY7750" fmla="*/ 157273 h 2007826"/>
              <a:gd name="connsiteX7751" fmla="*/ 4529735 w 12192000"/>
              <a:gd name="connsiteY7751" fmla="*/ 157273 h 2007826"/>
              <a:gd name="connsiteX7752" fmla="*/ 7653813 w 12192000"/>
              <a:gd name="connsiteY7752" fmla="*/ 157130 h 2007826"/>
              <a:gd name="connsiteX7753" fmla="*/ 7653813 w 12192000"/>
              <a:gd name="connsiteY7753" fmla="*/ 157130 h 2007826"/>
              <a:gd name="connsiteX7754" fmla="*/ 7251210 w 12192000"/>
              <a:gd name="connsiteY7754" fmla="*/ 156642 h 2007826"/>
              <a:gd name="connsiteX7755" fmla="*/ 7245001 w 12192000"/>
              <a:gd name="connsiteY7755" fmla="*/ 157131 h 2007826"/>
              <a:gd name="connsiteX7756" fmla="*/ 7251210 w 12192000"/>
              <a:gd name="connsiteY7756" fmla="*/ 156642 h 2007826"/>
              <a:gd name="connsiteX7757" fmla="*/ 7300246 w 12192000"/>
              <a:gd name="connsiteY7757" fmla="*/ 154082 h 2007826"/>
              <a:gd name="connsiteX7758" fmla="*/ 7295055 w 12192000"/>
              <a:gd name="connsiteY7758" fmla="*/ 163322 h 2007826"/>
              <a:gd name="connsiteX7759" fmla="*/ 7270719 w 12192000"/>
              <a:gd name="connsiteY7759" fmla="*/ 155178 h 2007826"/>
              <a:gd name="connsiteX7760" fmla="*/ 7272338 w 12192000"/>
              <a:gd name="connsiteY7760" fmla="*/ 164751 h 2007826"/>
              <a:gd name="connsiteX7761" fmla="*/ 7301484 w 12192000"/>
              <a:gd name="connsiteY7761" fmla="*/ 165132 h 2007826"/>
              <a:gd name="connsiteX7762" fmla="*/ 7300246 w 12192000"/>
              <a:gd name="connsiteY7762" fmla="*/ 154082 h 2007826"/>
              <a:gd name="connsiteX7763" fmla="*/ 7220522 w 12192000"/>
              <a:gd name="connsiteY7763" fmla="*/ 152510 h 2007826"/>
              <a:gd name="connsiteX7764" fmla="*/ 7220522 w 12192000"/>
              <a:gd name="connsiteY7764" fmla="*/ 152510 h 2007826"/>
              <a:gd name="connsiteX7765" fmla="*/ 7174353 w 12192000"/>
              <a:gd name="connsiteY7765" fmla="*/ 150839 h 2007826"/>
              <a:gd name="connsiteX7766" fmla="*/ 7168325 w 12192000"/>
              <a:gd name="connsiteY7766" fmla="*/ 151415 h 2007826"/>
              <a:gd name="connsiteX7767" fmla="*/ 7174353 w 12192000"/>
              <a:gd name="connsiteY7767" fmla="*/ 150839 h 2007826"/>
              <a:gd name="connsiteX7768" fmla="*/ 6734126 w 12192000"/>
              <a:gd name="connsiteY7768" fmla="*/ 150033 h 2007826"/>
              <a:gd name="connsiteX7769" fmla="*/ 6734507 w 12192000"/>
              <a:gd name="connsiteY7769" fmla="*/ 163417 h 2007826"/>
              <a:gd name="connsiteX7770" fmla="*/ 6747176 w 12192000"/>
              <a:gd name="connsiteY7770" fmla="*/ 151319 h 2007826"/>
              <a:gd name="connsiteX7771" fmla="*/ 6748605 w 12192000"/>
              <a:gd name="connsiteY7771" fmla="*/ 162941 h 2007826"/>
              <a:gd name="connsiteX7772" fmla="*/ 6760796 w 12192000"/>
              <a:gd name="connsiteY7772" fmla="*/ 163131 h 2007826"/>
              <a:gd name="connsiteX7773" fmla="*/ 6772083 w 12192000"/>
              <a:gd name="connsiteY7773" fmla="*/ 156272 h 2007826"/>
              <a:gd name="connsiteX7774" fmla="*/ 6774608 w 12192000"/>
              <a:gd name="connsiteY7774" fmla="*/ 166418 h 2007826"/>
              <a:gd name="connsiteX7775" fmla="*/ 6784419 w 12192000"/>
              <a:gd name="connsiteY7775" fmla="*/ 154605 h 2007826"/>
              <a:gd name="connsiteX7776" fmla="*/ 6785419 w 12192000"/>
              <a:gd name="connsiteY7776" fmla="*/ 164370 h 2007826"/>
              <a:gd name="connsiteX7777" fmla="*/ 6793801 w 12192000"/>
              <a:gd name="connsiteY7777" fmla="*/ 168418 h 2007826"/>
              <a:gd name="connsiteX7778" fmla="*/ 6790800 w 12192000"/>
              <a:gd name="connsiteY7778" fmla="*/ 155987 h 2007826"/>
              <a:gd name="connsiteX7779" fmla="*/ 6796658 w 12192000"/>
              <a:gd name="connsiteY7779" fmla="*/ 156034 h 2007826"/>
              <a:gd name="connsiteX7780" fmla="*/ 6793896 w 12192000"/>
              <a:gd name="connsiteY7780" fmla="*/ 166989 h 2007826"/>
              <a:gd name="connsiteX7781" fmla="*/ 6845188 w 12192000"/>
              <a:gd name="connsiteY7781" fmla="*/ 165179 h 2007826"/>
              <a:gd name="connsiteX7782" fmla="*/ 6847617 w 12192000"/>
              <a:gd name="connsiteY7782" fmla="*/ 155368 h 2007826"/>
              <a:gd name="connsiteX7783" fmla="*/ 6846569 w 12192000"/>
              <a:gd name="connsiteY7783" fmla="*/ 165560 h 2007826"/>
              <a:gd name="connsiteX7784" fmla="*/ 6861571 w 12192000"/>
              <a:gd name="connsiteY7784" fmla="*/ 164751 h 2007826"/>
              <a:gd name="connsiteX7785" fmla="*/ 6861428 w 12192000"/>
              <a:gd name="connsiteY7785" fmla="*/ 168990 h 2007826"/>
              <a:gd name="connsiteX7786" fmla="*/ 6869715 w 12192000"/>
              <a:gd name="connsiteY7786" fmla="*/ 160035 h 2007826"/>
              <a:gd name="connsiteX7787" fmla="*/ 6886193 w 12192000"/>
              <a:gd name="connsiteY7787" fmla="*/ 170561 h 2007826"/>
              <a:gd name="connsiteX7788" fmla="*/ 6881049 w 12192000"/>
              <a:gd name="connsiteY7788" fmla="*/ 160702 h 2007826"/>
              <a:gd name="connsiteX7789" fmla="*/ 6884955 w 12192000"/>
              <a:gd name="connsiteY7789" fmla="*/ 162655 h 2007826"/>
              <a:gd name="connsiteX7790" fmla="*/ 6891623 w 12192000"/>
              <a:gd name="connsiteY7790" fmla="*/ 167132 h 2007826"/>
              <a:gd name="connsiteX7791" fmla="*/ 6898052 w 12192000"/>
              <a:gd name="connsiteY7791" fmla="*/ 164465 h 2007826"/>
              <a:gd name="connsiteX7792" fmla="*/ 6910482 w 12192000"/>
              <a:gd name="connsiteY7792" fmla="*/ 161940 h 2007826"/>
              <a:gd name="connsiteX7793" fmla="*/ 6908291 w 12192000"/>
              <a:gd name="connsiteY7793" fmla="*/ 170133 h 2007826"/>
              <a:gd name="connsiteX7794" fmla="*/ 6952630 w 12192000"/>
              <a:gd name="connsiteY7794" fmla="*/ 170561 h 2007826"/>
              <a:gd name="connsiteX7795" fmla="*/ 6954583 w 12192000"/>
              <a:gd name="connsiteY7795" fmla="*/ 181135 h 2007826"/>
              <a:gd name="connsiteX7796" fmla="*/ 6941057 w 12192000"/>
              <a:gd name="connsiteY7796" fmla="*/ 173657 h 2007826"/>
              <a:gd name="connsiteX7797" fmla="*/ 6938295 w 12192000"/>
              <a:gd name="connsiteY7797" fmla="*/ 179659 h 2007826"/>
              <a:gd name="connsiteX7798" fmla="*/ 6902291 w 12192000"/>
              <a:gd name="connsiteY7798" fmla="*/ 175705 h 2007826"/>
              <a:gd name="connsiteX7799" fmla="*/ 6891670 w 12192000"/>
              <a:gd name="connsiteY7799" fmla="*/ 174800 h 2007826"/>
              <a:gd name="connsiteX7800" fmla="*/ 6868382 w 12192000"/>
              <a:gd name="connsiteY7800" fmla="*/ 167608 h 2007826"/>
              <a:gd name="connsiteX7801" fmla="*/ 6866381 w 12192000"/>
              <a:gd name="connsiteY7801" fmla="*/ 177468 h 2007826"/>
              <a:gd name="connsiteX7802" fmla="*/ 6847188 w 12192000"/>
              <a:gd name="connsiteY7802" fmla="*/ 176896 h 2007826"/>
              <a:gd name="connsiteX7803" fmla="*/ 6844045 w 12192000"/>
              <a:gd name="connsiteY7803" fmla="*/ 167942 h 2007826"/>
              <a:gd name="connsiteX7804" fmla="*/ 6836949 w 12192000"/>
              <a:gd name="connsiteY7804" fmla="*/ 175562 h 2007826"/>
              <a:gd name="connsiteX7805" fmla="*/ 6820423 w 12192000"/>
              <a:gd name="connsiteY7805" fmla="*/ 175420 h 2007826"/>
              <a:gd name="connsiteX7806" fmla="*/ 6819232 w 12192000"/>
              <a:gd name="connsiteY7806" fmla="*/ 170657 h 2007826"/>
              <a:gd name="connsiteX7807" fmla="*/ 6802944 w 12192000"/>
              <a:gd name="connsiteY7807" fmla="*/ 171657 h 2007826"/>
              <a:gd name="connsiteX7808" fmla="*/ 6784419 w 12192000"/>
              <a:gd name="connsiteY7808" fmla="*/ 173848 h 2007826"/>
              <a:gd name="connsiteX7809" fmla="*/ 6770036 w 12192000"/>
              <a:gd name="connsiteY7809" fmla="*/ 170752 h 2007826"/>
              <a:gd name="connsiteX7810" fmla="*/ 6767940 w 12192000"/>
              <a:gd name="connsiteY7810" fmla="*/ 163750 h 2007826"/>
              <a:gd name="connsiteX7811" fmla="*/ 6760273 w 12192000"/>
              <a:gd name="connsiteY7811" fmla="*/ 170942 h 2007826"/>
              <a:gd name="connsiteX7812" fmla="*/ 6741366 w 12192000"/>
              <a:gd name="connsiteY7812" fmla="*/ 166799 h 2007826"/>
              <a:gd name="connsiteX7813" fmla="*/ 6727173 w 12192000"/>
              <a:gd name="connsiteY7813" fmla="*/ 165703 h 2007826"/>
              <a:gd name="connsiteX7814" fmla="*/ 6718410 w 12192000"/>
              <a:gd name="connsiteY7814" fmla="*/ 170847 h 2007826"/>
              <a:gd name="connsiteX7815" fmla="*/ 6734126 w 12192000"/>
              <a:gd name="connsiteY7815" fmla="*/ 150033 h 2007826"/>
              <a:gd name="connsiteX7816" fmla="*/ 6708028 w 12192000"/>
              <a:gd name="connsiteY7816" fmla="*/ 149700 h 2007826"/>
              <a:gd name="connsiteX7817" fmla="*/ 6714838 w 12192000"/>
              <a:gd name="connsiteY7817" fmla="*/ 164703 h 2007826"/>
              <a:gd name="connsiteX7818" fmla="*/ 6708124 w 12192000"/>
              <a:gd name="connsiteY7818" fmla="*/ 169419 h 2007826"/>
              <a:gd name="connsiteX7819" fmla="*/ 6703170 w 12192000"/>
              <a:gd name="connsiteY7819" fmla="*/ 162893 h 2007826"/>
              <a:gd name="connsiteX7820" fmla="*/ 6675453 w 12192000"/>
              <a:gd name="connsiteY7820" fmla="*/ 151319 h 2007826"/>
              <a:gd name="connsiteX7821" fmla="*/ 6695788 w 12192000"/>
              <a:gd name="connsiteY7821" fmla="*/ 151700 h 2007826"/>
              <a:gd name="connsiteX7822" fmla="*/ 6698313 w 12192000"/>
              <a:gd name="connsiteY7822" fmla="*/ 161417 h 2007826"/>
              <a:gd name="connsiteX7823" fmla="*/ 6708028 w 12192000"/>
              <a:gd name="connsiteY7823" fmla="*/ 149700 h 2007826"/>
              <a:gd name="connsiteX7824" fmla="*/ 3898224 w 12192000"/>
              <a:gd name="connsiteY7824" fmla="*/ 147985 h 2007826"/>
              <a:gd name="connsiteX7825" fmla="*/ 3891552 w 12192000"/>
              <a:gd name="connsiteY7825" fmla="*/ 163941 h 2007826"/>
              <a:gd name="connsiteX7826" fmla="*/ 3898224 w 12192000"/>
              <a:gd name="connsiteY7826" fmla="*/ 147985 h 2007826"/>
              <a:gd name="connsiteX7827" fmla="*/ 7006161 w 12192000"/>
              <a:gd name="connsiteY7827" fmla="*/ 147652 h 2007826"/>
              <a:gd name="connsiteX7828" fmla="*/ 7006161 w 12192000"/>
              <a:gd name="connsiteY7828" fmla="*/ 147652 h 2007826"/>
              <a:gd name="connsiteX7829" fmla="*/ 7143685 w 12192000"/>
              <a:gd name="connsiteY7829" fmla="*/ 146396 h 2007826"/>
              <a:gd name="connsiteX7830" fmla="*/ 7129796 w 12192000"/>
              <a:gd name="connsiteY7830" fmla="*/ 148224 h 2007826"/>
              <a:gd name="connsiteX7831" fmla="*/ 7151465 w 12192000"/>
              <a:gd name="connsiteY7831" fmla="*/ 155035 h 2007826"/>
              <a:gd name="connsiteX7832" fmla="*/ 7143685 w 12192000"/>
              <a:gd name="connsiteY7832" fmla="*/ 146396 h 2007826"/>
              <a:gd name="connsiteX7833" fmla="*/ 7105841 w 12192000"/>
              <a:gd name="connsiteY7833" fmla="*/ 143651 h 2007826"/>
              <a:gd name="connsiteX7834" fmla="*/ 7119128 w 12192000"/>
              <a:gd name="connsiteY7834" fmla="*/ 148414 h 2007826"/>
              <a:gd name="connsiteX7835" fmla="*/ 7105841 w 12192000"/>
              <a:gd name="connsiteY7835" fmla="*/ 143651 h 2007826"/>
              <a:gd name="connsiteX7836" fmla="*/ 7070741 w 12192000"/>
              <a:gd name="connsiteY7836" fmla="*/ 142985 h 2007826"/>
              <a:gd name="connsiteX7837" fmla="*/ 7054358 w 12192000"/>
              <a:gd name="connsiteY7837" fmla="*/ 143175 h 2007826"/>
              <a:gd name="connsiteX7838" fmla="*/ 7070741 w 12192000"/>
              <a:gd name="connsiteY7838" fmla="*/ 142985 h 2007826"/>
              <a:gd name="connsiteX7839" fmla="*/ 8067770 w 12192000"/>
              <a:gd name="connsiteY7839" fmla="*/ 142556 h 2007826"/>
              <a:gd name="connsiteX7840" fmla="*/ 8079962 w 12192000"/>
              <a:gd name="connsiteY7840" fmla="*/ 151320 h 2007826"/>
              <a:gd name="connsiteX7841" fmla="*/ 8067770 w 12192000"/>
              <a:gd name="connsiteY7841" fmla="*/ 142556 h 2007826"/>
              <a:gd name="connsiteX7842" fmla="*/ 3938844 w 12192000"/>
              <a:gd name="connsiteY7842" fmla="*/ 142413 h 2007826"/>
              <a:gd name="connsiteX7843" fmla="*/ 3938939 w 12192000"/>
              <a:gd name="connsiteY7843" fmla="*/ 154035 h 2007826"/>
              <a:gd name="connsiteX7844" fmla="*/ 3919574 w 12192000"/>
              <a:gd name="connsiteY7844" fmla="*/ 160655 h 2007826"/>
              <a:gd name="connsiteX7845" fmla="*/ 3919098 w 12192000"/>
              <a:gd name="connsiteY7845" fmla="*/ 147843 h 2007826"/>
              <a:gd name="connsiteX7846" fmla="*/ 3937330 w 12192000"/>
              <a:gd name="connsiteY7846" fmla="*/ 152129 h 2007826"/>
              <a:gd name="connsiteX7847" fmla="*/ 3935109 w 12192000"/>
              <a:gd name="connsiteY7847" fmla="*/ 143318 h 2007826"/>
              <a:gd name="connsiteX7848" fmla="*/ 6848475 w 12192000"/>
              <a:gd name="connsiteY7848" fmla="*/ 141793 h 2007826"/>
              <a:gd name="connsiteX7849" fmla="*/ 6858381 w 12192000"/>
              <a:gd name="connsiteY7849" fmla="*/ 144508 h 2007826"/>
              <a:gd name="connsiteX7850" fmla="*/ 6850952 w 12192000"/>
              <a:gd name="connsiteY7850" fmla="*/ 151557 h 2007826"/>
              <a:gd name="connsiteX7851" fmla="*/ 6848475 w 12192000"/>
              <a:gd name="connsiteY7851" fmla="*/ 141793 h 2007826"/>
              <a:gd name="connsiteX7852" fmla="*/ 3997182 w 12192000"/>
              <a:gd name="connsiteY7852" fmla="*/ 138269 h 2007826"/>
              <a:gd name="connsiteX7853" fmla="*/ 3996993 w 12192000"/>
              <a:gd name="connsiteY7853" fmla="*/ 149795 h 2007826"/>
              <a:gd name="connsiteX7854" fmla="*/ 3997182 w 12192000"/>
              <a:gd name="connsiteY7854" fmla="*/ 138269 h 2007826"/>
              <a:gd name="connsiteX7855" fmla="*/ 4785429 w 12192000"/>
              <a:gd name="connsiteY7855" fmla="*/ 137697 h 2007826"/>
              <a:gd name="connsiteX7856" fmla="*/ 4766972 w 12192000"/>
              <a:gd name="connsiteY7856" fmla="*/ 137793 h 2007826"/>
              <a:gd name="connsiteX7857" fmla="*/ 4785429 w 12192000"/>
              <a:gd name="connsiteY7857" fmla="*/ 137697 h 2007826"/>
              <a:gd name="connsiteX7858" fmla="*/ 6948791 w 12192000"/>
              <a:gd name="connsiteY7858" fmla="*/ 136531 h 2007826"/>
              <a:gd name="connsiteX7859" fmla="*/ 6935486 w 12192000"/>
              <a:gd name="connsiteY7859" fmla="*/ 138079 h 2007826"/>
              <a:gd name="connsiteX7860" fmla="*/ 6957060 w 12192000"/>
              <a:gd name="connsiteY7860" fmla="*/ 145271 h 2007826"/>
              <a:gd name="connsiteX7861" fmla="*/ 6948791 w 12192000"/>
              <a:gd name="connsiteY7861" fmla="*/ 136531 h 2007826"/>
              <a:gd name="connsiteX7862" fmla="*/ 4799258 w 12192000"/>
              <a:gd name="connsiteY7862" fmla="*/ 135453 h 2007826"/>
              <a:gd name="connsiteX7863" fmla="*/ 4809305 w 12192000"/>
              <a:gd name="connsiteY7863" fmla="*/ 138126 h 2007826"/>
              <a:gd name="connsiteX7864" fmla="*/ 4791705 w 12192000"/>
              <a:gd name="connsiteY7864" fmla="*/ 140031 h 2007826"/>
              <a:gd name="connsiteX7865" fmla="*/ 4799258 w 12192000"/>
              <a:gd name="connsiteY7865" fmla="*/ 135453 h 2007826"/>
              <a:gd name="connsiteX7866" fmla="*/ 3984894 w 12192000"/>
              <a:gd name="connsiteY7866" fmla="*/ 135125 h 2007826"/>
              <a:gd name="connsiteX7867" fmla="*/ 3984941 w 12192000"/>
              <a:gd name="connsiteY7867" fmla="*/ 153177 h 2007826"/>
              <a:gd name="connsiteX7868" fmla="*/ 3976136 w 12192000"/>
              <a:gd name="connsiteY7868" fmla="*/ 143174 h 2007826"/>
              <a:gd name="connsiteX7869" fmla="*/ 3976136 w 12192000"/>
              <a:gd name="connsiteY7869" fmla="*/ 154558 h 2007826"/>
              <a:gd name="connsiteX7870" fmla="*/ 3963805 w 12192000"/>
              <a:gd name="connsiteY7870" fmla="*/ 148842 h 2007826"/>
              <a:gd name="connsiteX7871" fmla="*/ 3959328 w 12192000"/>
              <a:gd name="connsiteY7871" fmla="*/ 156225 h 2007826"/>
              <a:gd name="connsiteX7872" fmla="*/ 3959614 w 12192000"/>
              <a:gd name="connsiteY7872" fmla="*/ 142650 h 2007826"/>
              <a:gd name="connsiteX7873" fmla="*/ 3973680 w 12192000"/>
              <a:gd name="connsiteY7873" fmla="*/ 146604 h 2007826"/>
              <a:gd name="connsiteX7874" fmla="*/ 3971174 w 12192000"/>
              <a:gd name="connsiteY7874" fmla="*/ 136030 h 2007826"/>
              <a:gd name="connsiteX7875" fmla="*/ 3983085 w 12192000"/>
              <a:gd name="connsiteY7875" fmla="*/ 143984 h 2007826"/>
              <a:gd name="connsiteX7876" fmla="*/ 6827864 w 12192000"/>
              <a:gd name="connsiteY7876" fmla="*/ 132068 h 2007826"/>
              <a:gd name="connsiteX7877" fmla="*/ 6821662 w 12192000"/>
              <a:gd name="connsiteY7877" fmla="*/ 132744 h 2007826"/>
              <a:gd name="connsiteX7878" fmla="*/ 6827864 w 12192000"/>
              <a:gd name="connsiteY7878" fmla="*/ 132068 h 2007826"/>
              <a:gd name="connsiteX7879" fmla="*/ 6840698 w 12192000"/>
              <a:gd name="connsiteY7879" fmla="*/ 131651 h 2007826"/>
              <a:gd name="connsiteX7880" fmla="*/ 6835474 w 12192000"/>
              <a:gd name="connsiteY7880" fmla="*/ 133363 h 2007826"/>
              <a:gd name="connsiteX7881" fmla="*/ 6835474 w 12192000"/>
              <a:gd name="connsiteY7881" fmla="*/ 137412 h 2007826"/>
              <a:gd name="connsiteX7882" fmla="*/ 6840698 w 12192000"/>
              <a:gd name="connsiteY7882" fmla="*/ 131651 h 2007826"/>
              <a:gd name="connsiteX7883" fmla="*/ 4873329 w 12192000"/>
              <a:gd name="connsiteY7883" fmla="*/ 131583 h 2007826"/>
              <a:gd name="connsiteX7884" fmla="*/ 4885144 w 12192000"/>
              <a:gd name="connsiteY7884" fmla="*/ 133268 h 2007826"/>
              <a:gd name="connsiteX7885" fmla="*/ 4867356 w 12192000"/>
              <a:gd name="connsiteY7885" fmla="*/ 139507 h 2007826"/>
              <a:gd name="connsiteX7886" fmla="*/ 4873329 w 12192000"/>
              <a:gd name="connsiteY7886" fmla="*/ 131583 h 2007826"/>
              <a:gd name="connsiteX7887" fmla="*/ 3939178 w 12192000"/>
              <a:gd name="connsiteY7887" fmla="*/ 129791 h 2007826"/>
              <a:gd name="connsiteX7888" fmla="*/ 3939178 w 12192000"/>
              <a:gd name="connsiteY7888" fmla="*/ 129791 h 2007826"/>
              <a:gd name="connsiteX7889" fmla="*/ 4011666 w 12192000"/>
              <a:gd name="connsiteY7889" fmla="*/ 129695 h 2007826"/>
              <a:gd name="connsiteX7890" fmla="*/ 4014048 w 12192000"/>
              <a:gd name="connsiteY7890" fmla="*/ 139364 h 2007826"/>
              <a:gd name="connsiteX7891" fmla="*/ 4023147 w 12192000"/>
              <a:gd name="connsiteY7891" fmla="*/ 131314 h 2007826"/>
              <a:gd name="connsiteX7892" fmla="*/ 4037676 w 12192000"/>
              <a:gd name="connsiteY7892" fmla="*/ 142984 h 2007826"/>
              <a:gd name="connsiteX7893" fmla="*/ 4034771 w 12192000"/>
              <a:gd name="connsiteY7893" fmla="*/ 130171 h 2007826"/>
              <a:gd name="connsiteX7894" fmla="*/ 4039582 w 12192000"/>
              <a:gd name="connsiteY7894" fmla="*/ 145746 h 2007826"/>
              <a:gd name="connsiteX7895" fmla="*/ 4024100 w 12192000"/>
              <a:gd name="connsiteY7895" fmla="*/ 145746 h 2007826"/>
              <a:gd name="connsiteX7896" fmla="*/ 4013429 w 12192000"/>
              <a:gd name="connsiteY7896" fmla="*/ 139602 h 2007826"/>
              <a:gd name="connsiteX7897" fmla="*/ 4015239 w 12192000"/>
              <a:gd name="connsiteY7897" fmla="*/ 153176 h 2007826"/>
              <a:gd name="connsiteX7898" fmla="*/ 4011666 w 12192000"/>
              <a:gd name="connsiteY7898" fmla="*/ 129695 h 2007826"/>
              <a:gd name="connsiteX7899" fmla="*/ 6810804 w 12192000"/>
              <a:gd name="connsiteY7899" fmla="*/ 129220 h 2007826"/>
              <a:gd name="connsiteX7900" fmla="*/ 6810804 w 12192000"/>
              <a:gd name="connsiteY7900" fmla="*/ 129220 h 2007826"/>
              <a:gd name="connsiteX7901" fmla="*/ 5893267 w 12192000"/>
              <a:gd name="connsiteY7901" fmla="*/ 128933 h 2007826"/>
              <a:gd name="connsiteX7902" fmla="*/ 5931405 w 12192000"/>
              <a:gd name="connsiteY7902" fmla="*/ 130743 h 2007826"/>
              <a:gd name="connsiteX7903" fmla="*/ 6222587 w 12192000"/>
              <a:gd name="connsiteY7903" fmla="*/ 134077 h 2007826"/>
              <a:gd name="connsiteX7904" fmla="*/ 6238447 w 12192000"/>
              <a:gd name="connsiteY7904" fmla="*/ 132172 h 2007826"/>
              <a:gd name="connsiteX7905" fmla="*/ 6239590 w 12192000"/>
              <a:gd name="connsiteY7905" fmla="*/ 136506 h 2007826"/>
              <a:gd name="connsiteX7906" fmla="*/ 6255877 w 12192000"/>
              <a:gd name="connsiteY7906" fmla="*/ 134839 h 2007826"/>
              <a:gd name="connsiteX7907" fmla="*/ 6367272 w 12192000"/>
              <a:gd name="connsiteY7907" fmla="*/ 137125 h 2007826"/>
              <a:gd name="connsiteX7908" fmla="*/ 6367986 w 12192000"/>
              <a:gd name="connsiteY7908" fmla="*/ 147747 h 2007826"/>
              <a:gd name="connsiteX7909" fmla="*/ 6371558 w 12192000"/>
              <a:gd name="connsiteY7909" fmla="*/ 147985 h 2007826"/>
              <a:gd name="connsiteX7910" fmla="*/ 6372463 w 12192000"/>
              <a:gd name="connsiteY7910" fmla="*/ 136887 h 2007826"/>
              <a:gd name="connsiteX7911" fmla="*/ 6409468 w 12192000"/>
              <a:gd name="connsiteY7911" fmla="*/ 140983 h 2007826"/>
              <a:gd name="connsiteX7912" fmla="*/ 6411420 w 12192000"/>
              <a:gd name="connsiteY7912" fmla="*/ 138316 h 2007826"/>
              <a:gd name="connsiteX7913" fmla="*/ 6431566 w 12192000"/>
              <a:gd name="connsiteY7913" fmla="*/ 144365 h 2007826"/>
              <a:gd name="connsiteX7914" fmla="*/ 6482096 w 12192000"/>
              <a:gd name="connsiteY7914" fmla="*/ 141984 h 2007826"/>
              <a:gd name="connsiteX7915" fmla="*/ 6505861 w 12192000"/>
              <a:gd name="connsiteY7915" fmla="*/ 141412 h 2007826"/>
              <a:gd name="connsiteX7916" fmla="*/ 6505384 w 12192000"/>
              <a:gd name="connsiteY7916" fmla="*/ 152557 h 2007826"/>
              <a:gd name="connsiteX7917" fmla="*/ 6519100 w 12192000"/>
              <a:gd name="connsiteY7917" fmla="*/ 141460 h 2007826"/>
              <a:gd name="connsiteX7918" fmla="*/ 6520767 w 12192000"/>
              <a:gd name="connsiteY7918" fmla="*/ 152319 h 2007826"/>
              <a:gd name="connsiteX7919" fmla="*/ 6527006 w 12192000"/>
              <a:gd name="connsiteY7919" fmla="*/ 142650 h 2007826"/>
              <a:gd name="connsiteX7920" fmla="*/ 6543770 w 12192000"/>
              <a:gd name="connsiteY7920" fmla="*/ 141698 h 2007826"/>
              <a:gd name="connsiteX7921" fmla="*/ 6543866 w 12192000"/>
              <a:gd name="connsiteY7921" fmla="*/ 149557 h 2007826"/>
              <a:gd name="connsiteX7922" fmla="*/ 6579394 w 12192000"/>
              <a:gd name="connsiteY7922" fmla="*/ 147651 h 2007826"/>
              <a:gd name="connsiteX7923" fmla="*/ 6594872 w 12192000"/>
              <a:gd name="connsiteY7923" fmla="*/ 145651 h 2007826"/>
              <a:gd name="connsiteX7924" fmla="*/ 6598301 w 12192000"/>
              <a:gd name="connsiteY7924" fmla="*/ 157511 h 2007826"/>
              <a:gd name="connsiteX7925" fmla="*/ 6619542 w 12192000"/>
              <a:gd name="connsiteY7925" fmla="*/ 147175 h 2007826"/>
              <a:gd name="connsiteX7926" fmla="*/ 6622161 w 12192000"/>
              <a:gd name="connsiteY7926" fmla="*/ 156463 h 2007826"/>
              <a:gd name="connsiteX7927" fmla="*/ 6633305 w 12192000"/>
              <a:gd name="connsiteY7927" fmla="*/ 144746 h 2007826"/>
              <a:gd name="connsiteX7928" fmla="*/ 6634734 w 12192000"/>
              <a:gd name="connsiteY7928" fmla="*/ 156034 h 2007826"/>
              <a:gd name="connsiteX7929" fmla="*/ 6638258 w 12192000"/>
              <a:gd name="connsiteY7929" fmla="*/ 156034 h 2007826"/>
              <a:gd name="connsiteX7930" fmla="*/ 6640163 w 12192000"/>
              <a:gd name="connsiteY7930" fmla="*/ 145127 h 2007826"/>
              <a:gd name="connsiteX7931" fmla="*/ 6645402 w 12192000"/>
              <a:gd name="connsiteY7931" fmla="*/ 154177 h 2007826"/>
              <a:gd name="connsiteX7932" fmla="*/ 6658927 w 12192000"/>
              <a:gd name="connsiteY7932" fmla="*/ 157463 h 2007826"/>
              <a:gd name="connsiteX7933" fmla="*/ 6677216 w 12192000"/>
              <a:gd name="connsiteY7933" fmla="*/ 165751 h 2007826"/>
              <a:gd name="connsiteX7934" fmla="*/ 6651260 w 12192000"/>
              <a:gd name="connsiteY7934" fmla="*/ 161797 h 2007826"/>
              <a:gd name="connsiteX7935" fmla="*/ 6636211 w 12192000"/>
              <a:gd name="connsiteY7935" fmla="*/ 161750 h 2007826"/>
              <a:gd name="connsiteX7936" fmla="*/ 6615446 w 12192000"/>
              <a:gd name="connsiteY7936" fmla="*/ 165655 h 2007826"/>
              <a:gd name="connsiteX7937" fmla="*/ 6614589 w 12192000"/>
              <a:gd name="connsiteY7937" fmla="*/ 161750 h 2007826"/>
              <a:gd name="connsiteX7938" fmla="*/ 6588538 w 12192000"/>
              <a:gd name="connsiteY7938" fmla="*/ 156558 h 2007826"/>
              <a:gd name="connsiteX7939" fmla="*/ 6580870 w 12192000"/>
              <a:gd name="connsiteY7939" fmla="*/ 163941 h 2007826"/>
              <a:gd name="connsiteX7940" fmla="*/ 6555438 w 12192000"/>
              <a:gd name="connsiteY7940" fmla="*/ 159654 h 2007826"/>
              <a:gd name="connsiteX7941" fmla="*/ 6531150 w 12192000"/>
              <a:gd name="connsiteY7941" fmla="*/ 161131 h 2007826"/>
              <a:gd name="connsiteX7942" fmla="*/ 6517338 w 12192000"/>
              <a:gd name="connsiteY7942" fmla="*/ 158892 h 2007826"/>
              <a:gd name="connsiteX7943" fmla="*/ 6502765 w 12192000"/>
              <a:gd name="connsiteY7943" fmla="*/ 159654 h 2007826"/>
              <a:gd name="connsiteX7944" fmla="*/ 6472714 w 12192000"/>
              <a:gd name="connsiteY7944" fmla="*/ 151843 h 2007826"/>
              <a:gd name="connsiteX7945" fmla="*/ 6470856 w 12192000"/>
              <a:gd name="connsiteY7945" fmla="*/ 156892 h 2007826"/>
              <a:gd name="connsiteX7946" fmla="*/ 6459712 w 12192000"/>
              <a:gd name="connsiteY7946" fmla="*/ 150938 h 2007826"/>
              <a:gd name="connsiteX7947" fmla="*/ 6450806 w 12192000"/>
              <a:gd name="connsiteY7947" fmla="*/ 161559 h 2007826"/>
              <a:gd name="connsiteX7948" fmla="*/ 6450997 w 12192000"/>
              <a:gd name="connsiteY7948" fmla="*/ 149604 h 2007826"/>
              <a:gd name="connsiteX7949" fmla="*/ 6440471 w 12192000"/>
              <a:gd name="connsiteY7949" fmla="*/ 156225 h 2007826"/>
              <a:gd name="connsiteX7950" fmla="*/ 6432804 w 12192000"/>
              <a:gd name="connsiteY7950" fmla="*/ 147794 h 2007826"/>
              <a:gd name="connsiteX7951" fmla="*/ 6428184 w 12192000"/>
              <a:gd name="connsiteY7951" fmla="*/ 155891 h 2007826"/>
              <a:gd name="connsiteX7952" fmla="*/ 6420898 w 12192000"/>
              <a:gd name="connsiteY7952" fmla="*/ 150462 h 2007826"/>
              <a:gd name="connsiteX7953" fmla="*/ 6418373 w 12192000"/>
              <a:gd name="connsiteY7953" fmla="*/ 156939 h 2007826"/>
              <a:gd name="connsiteX7954" fmla="*/ 6406086 w 12192000"/>
              <a:gd name="connsiteY7954" fmla="*/ 150557 h 2007826"/>
              <a:gd name="connsiteX7955" fmla="*/ 6405372 w 12192000"/>
              <a:gd name="connsiteY7955" fmla="*/ 156177 h 2007826"/>
              <a:gd name="connsiteX7956" fmla="*/ 6385560 w 12192000"/>
              <a:gd name="connsiteY7956" fmla="*/ 149509 h 2007826"/>
              <a:gd name="connsiteX7957" fmla="*/ 6364034 w 12192000"/>
              <a:gd name="connsiteY7957" fmla="*/ 151319 h 2007826"/>
              <a:gd name="connsiteX7958" fmla="*/ 6354604 w 12192000"/>
              <a:gd name="connsiteY7958" fmla="*/ 140078 h 2007826"/>
              <a:gd name="connsiteX7959" fmla="*/ 6352747 w 12192000"/>
              <a:gd name="connsiteY7959" fmla="*/ 146127 h 2007826"/>
              <a:gd name="connsiteX7960" fmla="*/ 6358604 w 12192000"/>
              <a:gd name="connsiteY7960" fmla="*/ 145984 h 2007826"/>
              <a:gd name="connsiteX7961" fmla="*/ 6356890 w 12192000"/>
              <a:gd name="connsiteY7961" fmla="*/ 152176 h 2007826"/>
              <a:gd name="connsiteX7962" fmla="*/ 6344269 w 12192000"/>
              <a:gd name="connsiteY7962" fmla="*/ 145984 h 2007826"/>
              <a:gd name="connsiteX7963" fmla="*/ 6342983 w 12192000"/>
              <a:gd name="connsiteY7963" fmla="*/ 151890 h 2007826"/>
              <a:gd name="connsiteX7964" fmla="*/ 6331791 w 12192000"/>
              <a:gd name="connsiteY7964" fmla="*/ 146127 h 2007826"/>
              <a:gd name="connsiteX7965" fmla="*/ 6327743 w 12192000"/>
              <a:gd name="connsiteY7965" fmla="*/ 151128 h 2007826"/>
              <a:gd name="connsiteX7966" fmla="*/ 6322695 w 12192000"/>
              <a:gd name="connsiteY7966" fmla="*/ 147413 h 2007826"/>
              <a:gd name="connsiteX7967" fmla="*/ 6307408 w 12192000"/>
              <a:gd name="connsiteY7967" fmla="*/ 147699 h 2007826"/>
              <a:gd name="connsiteX7968" fmla="*/ 6293311 w 12192000"/>
              <a:gd name="connsiteY7968" fmla="*/ 147366 h 2007826"/>
              <a:gd name="connsiteX7969" fmla="*/ 6272593 w 12192000"/>
              <a:gd name="connsiteY7969" fmla="*/ 151224 h 2007826"/>
              <a:gd name="connsiteX7970" fmla="*/ 6271403 w 12192000"/>
              <a:gd name="connsiteY7970" fmla="*/ 146461 h 2007826"/>
              <a:gd name="connsiteX7971" fmla="*/ 6250495 w 12192000"/>
              <a:gd name="connsiteY7971" fmla="*/ 149318 h 2007826"/>
              <a:gd name="connsiteX7972" fmla="*/ 6236303 w 12192000"/>
              <a:gd name="connsiteY7972" fmla="*/ 149080 h 2007826"/>
              <a:gd name="connsiteX7973" fmla="*/ 6222016 w 12192000"/>
              <a:gd name="connsiteY7973" fmla="*/ 148318 h 2007826"/>
              <a:gd name="connsiteX7974" fmla="*/ 6185916 w 12192000"/>
              <a:gd name="connsiteY7974" fmla="*/ 145746 h 2007826"/>
              <a:gd name="connsiteX7975" fmla="*/ 6150769 w 12192000"/>
              <a:gd name="connsiteY7975" fmla="*/ 146365 h 2007826"/>
              <a:gd name="connsiteX7976" fmla="*/ 6139863 w 12192000"/>
              <a:gd name="connsiteY7976" fmla="*/ 140936 h 2007826"/>
              <a:gd name="connsiteX7977" fmla="*/ 6138624 w 12192000"/>
              <a:gd name="connsiteY7977" fmla="*/ 146032 h 2007826"/>
              <a:gd name="connsiteX7978" fmla="*/ 6122241 w 12192000"/>
              <a:gd name="connsiteY7978" fmla="*/ 145079 h 2007826"/>
              <a:gd name="connsiteX7979" fmla="*/ 6102239 w 12192000"/>
              <a:gd name="connsiteY7979" fmla="*/ 143174 h 2007826"/>
              <a:gd name="connsiteX7980" fmla="*/ 6098429 w 12192000"/>
              <a:gd name="connsiteY7980" fmla="*/ 146604 h 2007826"/>
              <a:gd name="connsiteX7981" fmla="*/ 6088144 w 12192000"/>
              <a:gd name="connsiteY7981" fmla="*/ 141317 h 2007826"/>
              <a:gd name="connsiteX7982" fmla="*/ 6084335 w 12192000"/>
              <a:gd name="connsiteY7982" fmla="*/ 146604 h 2007826"/>
              <a:gd name="connsiteX7983" fmla="*/ 6065385 w 12192000"/>
              <a:gd name="connsiteY7983" fmla="*/ 141698 h 2007826"/>
              <a:gd name="connsiteX7984" fmla="*/ 6060625 w 12192000"/>
              <a:gd name="connsiteY7984" fmla="*/ 145413 h 2007826"/>
              <a:gd name="connsiteX7985" fmla="*/ 6045865 w 12192000"/>
              <a:gd name="connsiteY7985" fmla="*/ 144937 h 2007826"/>
              <a:gd name="connsiteX7986" fmla="*/ 5888506 w 12192000"/>
              <a:gd name="connsiteY7986" fmla="*/ 140459 h 2007826"/>
              <a:gd name="connsiteX7987" fmla="*/ 5543792 w 12192000"/>
              <a:gd name="connsiteY7987" fmla="*/ 142222 h 2007826"/>
              <a:gd name="connsiteX7988" fmla="*/ 5522175 w 12192000"/>
              <a:gd name="connsiteY7988" fmla="*/ 141793 h 2007826"/>
              <a:gd name="connsiteX7989" fmla="*/ 5514606 w 12192000"/>
              <a:gd name="connsiteY7989" fmla="*/ 146413 h 2007826"/>
              <a:gd name="connsiteX7990" fmla="*/ 5498940 w 12192000"/>
              <a:gd name="connsiteY7990" fmla="*/ 142650 h 2007826"/>
              <a:gd name="connsiteX7991" fmla="*/ 5418048 w 12192000"/>
              <a:gd name="connsiteY7991" fmla="*/ 150271 h 2007826"/>
              <a:gd name="connsiteX7992" fmla="*/ 5388528 w 12192000"/>
              <a:gd name="connsiteY7992" fmla="*/ 146746 h 2007826"/>
              <a:gd name="connsiteX7993" fmla="*/ 5379720 w 12192000"/>
              <a:gd name="connsiteY7993" fmla="*/ 151033 h 2007826"/>
              <a:gd name="connsiteX7994" fmla="*/ 5365723 w 12192000"/>
              <a:gd name="connsiteY7994" fmla="*/ 147509 h 2007826"/>
              <a:gd name="connsiteX7995" fmla="*/ 5255245 w 12192000"/>
              <a:gd name="connsiteY7995" fmla="*/ 154605 h 2007826"/>
              <a:gd name="connsiteX7996" fmla="*/ 5227326 w 12192000"/>
              <a:gd name="connsiteY7996" fmla="*/ 154605 h 2007826"/>
              <a:gd name="connsiteX7997" fmla="*/ 5141268 w 12192000"/>
              <a:gd name="connsiteY7997" fmla="*/ 158178 h 2007826"/>
              <a:gd name="connsiteX7998" fmla="*/ 5121872 w 12192000"/>
              <a:gd name="connsiteY7998" fmla="*/ 157701 h 2007826"/>
              <a:gd name="connsiteX7999" fmla="*/ 5098054 w 12192000"/>
              <a:gd name="connsiteY7999" fmla="*/ 157130 h 2007826"/>
              <a:gd name="connsiteX8000" fmla="*/ 5091110 w 12192000"/>
              <a:gd name="connsiteY8000" fmla="*/ 160464 h 2007826"/>
              <a:gd name="connsiteX8001" fmla="*/ 5019923 w 12192000"/>
              <a:gd name="connsiteY8001" fmla="*/ 161274 h 2007826"/>
              <a:gd name="connsiteX8002" fmla="*/ 5012769 w 12192000"/>
              <a:gd name="connsiteY8002" fmla="*/ 165179 h 2007826"/>
              <a:gd name="connsiteX8003" fmla="*/ 4984392 w 12192000"/>
              <a:gd name="connsiteY8003" fmla="*/ 163750 h 2007826"/>
              <a:gd name="connsiteX8004" fmla="*/ 4935843 w 12192000"/>
              <a:gd name="connsiteY8004" fmla="*/ 168370 h 2007826"/>
              <a:gd name="connsiteX8005" fmla="*/ 4931645 w 12192000"/>
              <a:gd name="connsiteY8005" fmla="*/ 166036 h 2007826"/>
              <a:gd name="connsiteX8006" fmla="*/ 4858577 w 12192000"/>
              <a:gd name="connsiteY8006" fmla="*/ 173800 h 2007826"/>
              <a:gd name="connsiteX8007" fmla="*/ 4857008 w 12192000"/>
              <a:gd name="connsiteY8007" fmla="*/ 171038 h 2007826"/>
              <a:gd name="connsiteX8008" fmla="*/ 4772017 w 12192000"/>
              <a:gd name="connsiteY8008" fmla="*/ 177182 h 2007826"/>
              <a:gd name="connsiteX8009" fmla="*/ 4704636 w 12192000"/>
              <a:gd name="connsiteY8009" fmla="*/ 183136 h 2007826"/>
              <a:gd name="connsiteX8010" fmla="*/ 4634312 w 12192000"/>
              <a:gd name="connsiteY8010" fmla="*/ 188756 h 2007826"/>
              <a:gd name="connsiteX8011" fmla="*/ 4584184 w 12192000"/>
              <a:gd name="connsiteY8011" fmla="*/ 191566 h 2007826"/>
              <a:gd name="connsiteX8012" fmla="*/ 4555751 w 12192000"/>
              <a:gd name="connsiteY8012" fmla="*/ 195900 h 2007826"/>
              <a:gd name="connsiteX8013" fmla="*/ 4494021 w 12192000"/>
              <a:gd name="connsiteY8013" fmla="*/ 201806 h 2007826"/>
              <a:gd name="connsiteX8014" fmla="*/ 4374849 w 12192000"/>
              <a:gd name="connsiteY8014" fmla="*/ 211237 h 2007826"/>
              <a:gd name="connsiteX8015" fmla="*/ 4283722 w 12192000"/>
              <a:gd name="connsiteY8015" fmla="*/ 222382 h 2007826"/>
              <a:gd name="connsiteX8016" fmla="*/ 4279628 w 12192000"/>
              <a:gd name="connsiteY8016" fmla="*/ 218620 h 2007826"/>
              <a:gd name="connsiteX8017" fmla="*/ 4231721 w 12192000"/>
              <a:gd name="connsiteY8017" fmla="*/ 226097 h 2007826"/>
              <a:gd name="connsiteX8018" fmla="*/ 4141480 w 12192000"/>
              <a:gd name="connsiteY8018" fmla="*/ 235052 h 2007826"/>
              <a:gd name="connsiteX8019" fmla="*/ 4038916 w 12192000"/>
              <a:gd name="connsiteY8019" fmla="*/ 245530 h 2007826"/>
              <a:gd name="connsiteX8020" fmla="*/ 4002855 w 12192000"/>
              <a:gd name="connsiteY8020" fmla="*/ 250722 h 2007826"/>
              <a:gd name="connsiteX8021" fmla="*/ 3928864 w 12192000"/>
              <a:gd name="connsiteY8021" fmla="*/ 257057 h 2007826"/>
              <a:gd name="connsiteX8022" fmla="*/ 3883932 w 12192000"/>
              <a:gd name="connsiteY8022" fmla="*/ 262963 h 2007826"/>
              <a:gd name="connsiteX8023" fmla="*/ 3879405 w 12192000"/>
              <a:gd name="connsiteY8023" fmla="*/ 261439 h 2007826"/>
              <a:gd name="connsiteX8024" fmla="*/ 3855481 w 12192000"/>
              <a:gd name="connsiteY8024" fmla="*/ 263487 h 2007826"/>
              <a:gd name="connsiteX8025" fmla="*/ 3756235 w 12192000"/>
              <a:gd name="connsiteY8025" fmla="*/ 278109 h 2007826"/>
              <a:gd name="connsiteX8026" fmla="*/ 3679857 w 12192000"/>
              <a:gd name="connsiteY8026" fmla="*/ 292160 h 2007826"/>
              <a:gd name="connsiteX8027" fmla="*/ 3682808 w 12192000"/>
              <a:gd name="connsiteY8027" fmla="*/ 276966 h 2007826"/>
              <a:gd name="connsiteX8028" fmla="*/ 3693230 w 12192000"/>
              <a:gd name="connsiteY8028" fmla="*/ 279109 h 2007826"/>
              <a:gd name="connsiteX8029" fmla="*/ 3718496 w 12192000"/>
              <a:gd name="connsiteY8029" fmla="*/ 278966 h 2007826"/>
              <a:gd name="connsiteX8030" fmla="*/ 3731965 w 12192000"/>
              <a:gd name="connsiteY8030" fmla="*/ 274013 h 2007826"/>
              <a:gd name="connsiteX8031" fmla="*/ 3756282 w 12192000"/>
              <a:gd name="connsiteY8031" fmla="*/ 273251 h 2007826"/>
              <a:gd name="connsiteX8032" fmla="*/ 3769940 w 12192000"/>
              <a:gd name="connsiteY8032" fmla="*/ 269107 h 2007826"/>
              <a:gd name="connsiteX8033" fmla="*/ 3808065 w 12192000"/>
              <a:gd name="connsiteY8033" fmla="*/ 264344 h 2007826"/>
              <a:gd name="connsiteX8034" fmla="*/ 3841090 w 12192000"/>
              <a:gd name="connsiteY8034" fmla="*/ 258343 h 2007826"/>
              <a:gd name="connsiteX8035" fmla="*/ 3874448 w 12192000"/>
              <a:gd name="connsiteY8035" fmla="*/ 255009 h 2007826"/>
              <a:gd name="connsiteX8036" fmla="*/ 3917671 w 12192000"/>
              <a:gd name="connsiteY8036" fmla="*/ 247293 h 2007826"/>
              <a:gd name="connsiteX8037" fmla="*/ 3955659 w 12192000"/>
              <a:gd name="connsiteY8037" fmla="*/ 242768 h 2007826"/>
              <a:gd name="connsiteX8038" fmla="*/ 3990515 w 12192000"/>
              <a:gd name="connsiteY8038" fmla="*/ 240910 h 2007826"/>
              <a:gd name="connsiteX8039" fmla="*/ 3992755 w 12192000"/>
              <a:gd name="connsiteY8039" fmla="*/ 236195 h 2007826"/>
              <a:gd name="connsiteX8040" fmla="*/ 4002711 w 12192000"/>
              <a:gd name="connsiteY8040" fmla="*/ 241053 h 2007826"/>
              <a:gd name="connsiteX8041" fmla="*/ 4046109 w 12192000"/>
              <a:gd name="connsiteY8041" fmla="*/ 232480 h 2007826"/>
              <a:gd name="connsiteX8042" fmla="*/ 4050635 w 12192000"/>
              <a:gd name="connsiteY8042" fmla="*/ 236433 h 2007826"/>
              <a:gd name="connsiteX8043" fmla="*/ 4079504 w 12192000"/>
              <a:gd name="connsiteY8043" fmla="*/ 230479 h 2007826"/>
              <a:gd name="connsiteX8044" fmla="*/ 4121759 w 12192000"/>
              <a:gd name="connsiteY8044" fmla="*/ 224383 h 2007826"/>
              <a:gd name="connsiteX8045" fmla="*/ 4175779 w 12192000"/>
              <a:gd name="connsiteY8045" fmla="*/ 218239 h 2007826"/>
              <a:gd name="connsiteX8046" fmla="*/ 4178971 w 12192000"/>
              <a:gd name="connsiteY8046" fmla="*/ 222573 h 2007826"/>
              <a:gd name="connsiteX8047" fmla="*/ 4222524 w 12192000"/>
              <a:gd name="connsiteY8047" fmla="*/ 214047 h 2007826"/>
              <a:gd name="connsiteX8048" fmla="*/ 4230866 w 12192000"/>
              <a:gd name="connsiteY8048" fmla="*/ 216095 h 2007826"/>
              <a:gd name="connsiteX8049" fmla="*/ 4270051 w 12192000"/>
              <a:gd name="connsiteY8049" fmla="*/ 211380 h 2007826"/>
              <a:gd name="connsiteX8050" fmla="*/ 4365300 w 12192000"/>
              <a:gd name="connsiteY8050" fmla="*/ 201187 h 2007826"/>
              <a:gd name="connsiteX8051" fmla="*/ 4369652 w 12192000"/>
              <a:gd name="connsiteY8051" fmla="*/ 203045 h 2007826"/>
              <a:gd name="connsiteX8052" fmla="*/ 4417385 w 12192000"/>
              <a:gd name="connsiteY8052" fmla="*/ 196567 h 2007826"/>
              <a:gd name="connsiteX8053" fmla="*/ 4421859 w 12192000"/>
              <a:gd name="connsiteY8053" fmla="*/ 198139 h 2007826"/>
              <a:gd name="connsiteX8054" fmla="*/ 4466242 w 12192000"/>
              <a:gd name="connsiteY8054" fmla="*/ 192709 h 2007826"/>
              <a:gd name="connsiteX8055" fmla="*/ 4517211 w 12192000"/>
              <a:gd name="connsiteY8055" fmla="*/ 186279 h 2007826"/>
              <a:gd name="connsiteX8056" fmla="*/ 4529883 w 12192000"/>
              <a:gd name="connsiteY8056" fmla="*/ 185041 h 2007826"/>
              <a:gd name="connsiteX8057" fmla="*/ 4535933 w 12192000"/>
              <a:gd name="connsiteY8057" fmla="*/ 188280 h 2007826"/>
              <a:gd name="connsiteX8058" fmla="*/ 4574945 w 12192000"/>
              <a:gd name="connsiteY8058" fmla="*/ 182850 h 2007826"/>
              <a:gd name="connsiteX8059" fmla="*/ 4623914 w 12192000"/>
              <a:gd name="connsiteY8059" fmla="*/ 175753 h 2007826"/>
              <a:gd name="connsiteX8060" fmla="*/ 4625282 w 12192000"/>
              <a:gd name="connsiteY8060" fmla="*/ 179420 h 2007826"/>
              <a:gd name="connsiteX8061" fmla="*/ 4679532 w 12192000"/>
              <a:gd name="connsiteY8061" fmla="*/ 173038 h 2007826"/>
              <a:gd name="connsiteX8062" fmla="*/ 4748871 w 12192000"/>
              <a:gd name="connsiteY8062" fmla="*/ 167704 h 2007826"/>
              <a:gd name="connsiteX8063" fmla="*/ 4817632 w 12192000"/>
              <a:gd name="connsiteY8063" fmla="*/ 161559 h 2007826"/>
              <a:gd name="connsiteX8064" fmla="*/ 4821774 w 12192000"/>
              <a:gd name="connsiteY8064" fmla="*/ 163560 h 2007826"/>
              <a:gd name="connsiteX8065" fmla="*/ 4903365 w 12192000"/>
              <a:gd name="connsiteY8065" fmla="*/ 158463 h 2007826"/>
              <a:gd name="connsiteX8066" fmla="*/ 4994746 w 12192000"/>
              <a:gd name="connsiteY8066" fmla="*/ 151748 h 2007826"/>
              <a:gd name="connsiteX8067" fmla="*/ 4999703 w 12192000"/>
              <a:gd name="connsiteY8067" fmla="*/ 157273 h 2007826"/>
              <a:gd name="connsiteX8068" fmla="*/ 5001181 w 12192000"/>
              <a:gd name="connsiteY8068" fmla="*/ 152033 h 2007826"/>
              <a:gd name="connsiteX8069" fmla="*/ 5021974 w 12192000"/>
              <a:gd name="connsiteY8069" fmla="*/ 154081 h 2007826"/>
              <a:gd name="connsiteX8070" fmla="*/ 5103093 w 12192000"/>
              <a:gd name="connsiteY8070" fmla="*/ 148890 h 2007826"/>
              <a:gd name="connsiteX8071" fmla="*/ 5114550 w 12192000"/>
              <a:gd name="connsiteY8071" fmla="*/ 150700 h 2007826"/>
              <a:gd name="connsiteX8072" fmla="*/ 5115785 w 12192000"/>
              <a:gd name="connsiteY8072" fmla="*/ 147413 h 2007826"/>
              <a:gd name="connsiteX8073" fmla="*/ 5236721 w 12192000"/>
              <a:gd name="connsiteY8073" fmla="*/ 144698 h 2007826"/>
              <a:gd name="connsiteX8074" fmla="*/ 5360150 w 12192000"/>
              <a:gd name="connsiteY8074" fmla="*/ 139650 h 2007826"/>
              <a:gd name="connsiteX8075" fmla="*/ 5477466 w 12192000"/>
              <a:gd name="connsiteY8075" fmla="*/ 135601 h 2007826"/>
              <a:gd name="connsiteX8076" fmla="*/ 5738621 w 12192000"/>
              <a:gd name="connsiteY8076" fmla="*/ 131648 h 2007826"/>
              <a:gd name="connsiteX8077" fmla="*/ 5850939 w 12192000"/>
              <a:gd name="connsiteY8077" fmla="*/ 129886 h 2007826"/>
              <a:gd name="connsiteX8078" fmla="*/ 5893267 w 12192000"/>
              <a:gd name="connsiteY8078" fmla="*/ 128933 h 2007826"/>
              <a:gd name="connsiteX8079" fmla="*/ 6786991 w 12192000"/>
              <a:gd name="connsiteY8079" fmla="*/ 128743 h 2007826"/>
              <a:gd name="connsiteX8080" fmla="*/ 6786991 w 12192000"/>
              <a:gd name="connsiteY8080" fmla="*/ 128743 h 2007826"/>
              <a:gd name="connsiteX8081" fmla="*/ 4064545 w 12192000"/>
              <a:gd name="connsiteY8081" fmla="*/ 128266 h 2007826"/>
              <a:gd name="connsiteX8082" fmla="*/ 4075036 w 12192000"/>
              <a:gd name="connsiteY8082" fmla="*/ 137794 h 2007826"/>
              <a:gd name="connsiteX8083" fmla="*/ 4075978 w 12192000"/>
              <a:gd name="connsiteY8083" fmla="*/ 142508 h 2007826"/>
              <a:gd name="connsiteX8084" fmla="*/ 4048444 w 12192000"/>
              <a:gd name="connsiteY8084" fmla="*/ 144365 h 2007826"/>
              <a:gd name="connsiteX8085" fmla="*/ 4048253 w 12192000"/>
              <a:gd name="connsiteY8085" fmla="*/ 138554 h 2007826"/>
              <a:gd name="connsiteX8086" fmla="*/ 4062067 w 12192000"/>
              <a:gd name="connsiteY8086" fmla="*/ 137506 h 2007826"/>
              <a:gd name="connsiteX8087" fmla="*/ 4064545 w 12192000"/>
              <a:gd name="connsiteY8087" fmla="*/ 128266 h 2007826"/>
              <a:gd name="connsiteX8088" fmla="*/ 4975075 w 12192000"/>
              <a:gd name="connsiteY8088" fmla="*/ 127015 h 2007826"/>
              <a:gd name="connsiteX8089" fmla="*/ 4968798 w 12192000"/>
              <a:gd name="connsiteY8089" fmla="*/ 127933 h 2007826"/>
              <a:gd name="connsiteX8090" fmla="*/ 4975075 w 12192000"/>
              <a:gd name="connsiteY8090" fmla="*/ 127015 h 2007826"/>
              <a:gd name="connsiteX8091" fmla="*/ 5013775 w 12192000"/>
              <a:gd name="connsiteY8091" fmla="*/ 126892 h 2007826"/>
              <a:gd name="connsiteX8092" fmla="*/ 5007619 w 12192000"/>
              <a:gd name="connsiteY8092" fmla="*/ 127742 h 2007826"/>
              <a:gd name="connsiteX8093" fmla="*/ 5013775 w 12192000"/>
              <a:gd name="connsiteY8093" fmla="*/ 126892 h 2007826"/>
              <a:gd name="connsiteX8094" fmla="*/ 4989089 w 12192000"/>
              <a:gd name="connsiteY8094" fmla="*/ 126576 h 2007826"/>
              <a:gd name="connsiteX8095" fmla="*/ 5000370 w 12192000"/>
              <a:gd name="connsiteY8095" fmla="*/ 130267 h 2007826"/>
              <a:gd name="connsiteX8096" fmla="*/ 4981674 w 12192000"/>
              <a:gd name="connsiteY8096" fmla="*/ 134744 h 2007826"/>
              <a:gd name="connsiteX8097" fmla="*/ 4989089 w 12192000"/>
              <a:gd name="connsiteY8097" fmla="*/ 126576 h 2007826"/>
              <a:gd name="connsiteX8098" fmla="*/ 5027464 w 12192000"/>
              <a:gd name="connsiteY8098" fmla="*/ 126379 h 2007826"/>
              <a:gd name="connsiteX8099" fmla="*/ 5021399 w 12192000"/>
              <a:gd name="connsiteY8099" fmla="*/ 127457 h 2007826"/>
              <a:gd name="connsiteX8100" fmla="*/ 5027464 w 12192000"/>
              <a:gd name="connsiteY8100" fmla="*/ 126379 h 2007826"/>
              <a:gd name="connsiteX8101" fmla="*/ 4072596 w 12192000"/>
              <a:gd name="connsiteY8101" fmla="*/ 125599 h 2007826"/>
              <a:gd name="connsiteX8102" fmla="*/ 4076502 w 12192000"/>
              <a:gd name="connsiteY8102" fmla="*/ 139126 h 2007826"/>
              <a:gd name="connsiteX8103" fmla="*/ 4075036 w 12192000"/>
              <a:gd name="connsiteY8103" fmla="*/ 137794 h 2007826"/>
              <a:gd name="connsiteX8104" fmla="*/ 7880085 w 12192000"/>
              <a:gd name="connsiteY8104" fmla="*/ 122239 h 2007826"/>
              <a:gd name="connsiteX8105" fmla="*/ 7873984 w 12192000"/>
              <a:gd name="connsiteY8105" fmla="*/ 123170 h 2007826"/>
              <a:gd name="connsiteX8106" fmla="*/ 7880085 w 12192000"/>
              <a:gd name="connsiteY8106" fmla="*/ 122239 h 2007826"/>
              <a:gd name="connsiteX8107" fmla="*/ 6650530 w 12192000"/>
              <a:gd name="connsiteY8107" fmla="*/ 122122 h 2007826"/>
              <a:gd name="connsiteX8108" fmla="*/ 6644402 w 12192000"/>
              <a:gd name="connsiteY8108" fmla="*/ 123361 h 2007826"/>
              <a:gd name="connsiteX8109" fmla="*/ 6650530 w 12192000"/>
              <a:gd name="connsiteY8109" fmla="*/ 122122 h 2007826"/>
              <a:gd name="connsiteX8110" fmla="*/ 5047013 w 12192000"/>
              <a:gd name="connsiteY8110" fmla="*/ 121968 h 2007826"/>
              <a:gd name="connsiteX8111" fmla="*/ 5052929 w 12192000"/>
              <a:gd name="connsiteY8111" fmla="*/ 130839 h 2007826"/>
              <a:gd name="connsiteX8112" fmla="*/ 5035088 w 12192000"/>
              <a:gd name="connsiteY8112" fmla="*/ 124314 h 2007826"/>
              <a:gd name="connsiteX8113" fmla="*/ 5047013 w 12192000"/>
              <a:gd name="connsiteY8113" fmla="*/ 121968 h 2007826"/>
              <a:gd name="connsiteX8114" fmla="*/ 6710696 w 12192000"/>
              <a:gd name="connsiteY8114" fmla="*/ 121361 h 2007826"/>
              <a:gd name="connsiteX8115" fmla="*/ 6709601 w 12192000"/>
              <a:gd name="connsiteY8115" fmla="*/ 132030 h 2007826"/>
              <a:gd name="connsiteX8116" fmla="*/ 6739462 w 12192000"/>
              <a:gd name="connsiteY8116" fmla="*/ 131506 h 2007826"/>
              <a:gd name="connsiteX8117" fmla="*/ 6739033 w 12192000"/>
              <a:gd name="connsiteY8117" fmla="*/ 124695 h 2007826"/>
              <a:gd name="connsiteX8118" fmla="*/ 6716840 w 12192000"/>
              <a:gd name="connsiteY8118" fmla="*/ 127362 h 2007826"/>
              <a:gd name="connsiteX8119" fmla="*/ 6710696 w 12192000"/>
              <a:gd name="connsiteY8119" fmla="*/ 121361 h 2007826"/>
              <a:gd name="connsiteX8120" fmla="*/ 6620256 w 12192000"/>
              <a:gd name="connsiteY8120" fmla="*/ 120075 h 2007826"/>
              <a:gd name="connsiteX8121" fmla="*/ 6620256 w 12192000"/>
              <a:gd name="connsiteY8121" fmla="*/ 120075 h 2007826"/>
              <a:gd name="connsiteX8122" fmla="*/ 6606540 w 12192000"/>
              <a:gd name="connsiteY8122" fmla="*/ 119265 h 2007826"/>
              <a:gd name="connsiteX8123" fmla="*/ 6614208 w 12192000"/>
              <a:gd name="connsiteY8123" fmla="*/ 127267 h 2007826"/>
              <a:gd name="connsiteX8124" fmla="*/ 6606540 w 12192000"/>
              <a:gd name="connsiteY8124" fmla="*/ 119265 h 2007826"/>
              <a:gd name="connsiteX8125" fmla="*/ 6596349 w 12192000"/>
              <a:gd name="connsiteY8125" fmla="*/ 119265 h 2007826"/>
              <a:gd name="connsiteX8126" fmla="*/ 6596349 w 12192000"/>
              <a:gd name="connsiteY8126" fmla="*/ 119265 h 2007826"/>
              <a:gd name="connsiteX8127" fmla="*/ 6582251 w 12192000"/>
              <a:gd name="connsiteY8127" fmla="*/ 118789 h 2007826"/>
              <a:gd name="connsiteX8128" fmla="*/ 6582251 w 12192000"/>
              <a:gd name="connsiteY8128" fmla="*/ 118789 h 2007826"/>
              <a:gd name="connsiteX8129" fmla="*/ 7842734 w 12192000"/>
              <a:gd name="connsiteY8129" fmla="*/ 117592 h 2007826"/>
              <a:gd name="connsiteX8130" fmla="*/ 7836646 w 12192000"/>
              <a:gd name="connsiteY8130" fmla="*/ 118503 h 2007826"/>
              <a:gd name="connsiteX8131" fmla="*/ 7842734 w 12192000"/>
              <a:gd name="connsiteY8131" fmla="*/ 117592 h 2007826"/>
              <a:gd name="connsiteX8132" fmla="*/ 5264876 w 12192000"/>
              <a:gd name="connsiteY8132" fmla="*/ 117536 h 2007826"/>
              <a:gd name="connsiteX8133" fmla="*/ 5258733 w 12192000"/>
              <a:gd name="connsiteY8133" fmla="*/ 118359 h 2007826"/>
              <a:gd name="connsiteX8134" fmla="*/ 5264876 w 12192000"/>
              <a:gd name="connsiteY8134" fmla="*/ 117536 h 2007826"/>
              <a:gd name="connsiteX8135" fmla="*/ 6535897 w 12192000"/>
              <a:gd name="connsiteY8135" fmla="*/ 117490 h 2007826"/>
              <a:gd name="connsiteX8136" fmla="*/ 6529769 w 12192000"/>
              <a:gd name="connsiteY8136" fmla="*/ 118360 h 2007826"/>
              <a:gd name="connsiteX8137" fmla="*/ 6535897 w 12192000"/>
              <a:gd name="connsiteY8137" fmla="*/ 117490 h 2007826"/>
              <a:gd name="connsiteX8138" fmla="*/ 4163540 w 12192000"/>
              <a:gd name="connsiteY8138" fmla="*/ 116931 h 2007826"/>
              <a:gd name="connsiteX8139" fmla="*/ 4172305 w 12192000"/>
              <a:gd name="connsiteY8139" fmla="*/ 124266 h 2007826"/>
              <a:gd name="connsiteX8140" fmla="*/ 4166303 w 12192000"/>
              <a:gd name="connsiteY8140" fmla="*/ 131982 h 2007826"/>
              <a:gd name="connsiteX8141" fmla="*/ 4127239 w 12192000"/>
              <a:gd name="connsiteY8141" fmla="*/ 135078 h 2007826"/>
              <a:gd name="connsiteX8142" fmla="*/ 4098562 w 12192000"/>
              <a:gd name="connsiteY8142" fmla="*/ 138364 h 2007826"/>
              <a:gd name="connsiteX8143" fmla="*/ 4093370 w 12192000"/>
              <a:gd name="connsiteY8143" fmla="*/ 137078 h 2007826"/>
              <a:gd name="connsiteX8144" fmla="*/ 4084937 w 12192000"/>
              <a:gd name="connsiteY8144" fmla="*/ 143270 h 2007826"/>
              <a:gd name="connsiteX8145" fmla="*/ 4088701 w 12192000"/>
              <a:gd name="connsiteY8145" fmla="*/ 122932 h 2007826"/>
              <a:gd name="connsiteX8146" fmla="*/ 4101610 w 12192000"/>
              <a:gd name="connsiteY8146" fmla="*/ 134173 h 2007826"/>
              <a:gd name="connsiteX8147" fmla="*/ 4100706 w 12192000"/>
              <a:gd name="connsiteY8147" fmla="*/ 121551 h 2007826"/>
              <a:gd name="connsiteX8148" fmla="*/ 4107327 w 12192000"/>
              <a:gd name="connsiteY8148" fmla="*/ 126695 h 2007826"/>
              <a:gd name="connsiteX8149" fmla="*/ 4124905 w 12192000"/>
              <a:gd name="connsiteY8149" fmla="*/ 133077 h 2007826"/>
              <a:gd name="connsiteX8150" fmla="*/ 4124334 w 12192000"/>
              <a:gd name="connsiteY8150" fmla="*/ 123028 h 2007826"/>
              <a:gd name="connsiteX8151" fmla="*/ 4141388 w 12192000"/>
              <a:gd name="connsiteY8151" fmla="*/ 117360 h 2007826"/>
              <a:gd name="connsiteX8152" fmla="*/ 4146819 w 12192000"/>
              <a:gd name="connsiteY8152" fmla="*/ 127791 h 2007826"/>
              <a:gd name="connsiteX8153" fmla="*/ 4163683 w 12192000"/>
              <a:gd name="connsiteY8153" fmla="*/ 130172 h 2007826"/>
              <a:gd name="connsiteX8154" fmla="*/ 4163540 w 12192000"/>
              <a:gd name="connsiteY8154" fmla="*/ 116931 h 2007826"/>
              <a:gd name="connsiteX8155" fmla="*/ 4180596 w 12192000"/>
              <a:gd name="connsiteY8155" fmla="*/ 115216 h 2007826"/>
              <a:gd name="connsiteX8156" fmla="*/ 4178261 w 12192000"/>
              <a:gd name="connsiteY8156" fmla="*/ 130220 h 2007826"/>
              <a:gd name="connsiteX8157" fmla="*/ 4180596 w 12192000"/>
              <a:gd name="connsiteY8157" fmla="*/ 115216 h 2007826"/>
              <a:gd name="connsiteX8158" fmla="*/ 6506194 w 12192000"/>
              <a:gd name="connsiteY8158" fmla="*/ 114312 h 2007826"/>
              <a:gd name="connsiteX8159" fmla="*/ 6506194 w 12192000"/>
              <a:gd name="connsiteY8159" fmla="*/ 114312 h 2007826"/>
              <a:gd name="connsiteX8160" fmla="*/ 6491240 w 12192000"/>
              <a:gd name="connsiteY8160" fmla="*/ 114216 h 2007826"/>
              <a:gd name="connsiteX8161" fmla="*/ 6499574 w 12192000"/>
              <a:gd name="connsiteY8161" fmla="*/ 122599 h 2007826"/>
              <a:gd name="connsiteX8162" fmla="*/ 6491240 w 12192000"/>
              <a:gd name="connsiteY8162" fmla="*/ 114216 h 2007826"/>
              <a:gd name="connsiteX8163" fmla="*/ 5288296 w 12192000"/>
              <a:gd name="connsiteY8163" fmla="*/ 114216 h 2007826"/>
              <a:gd name="connsiteX8164" fmla="*/ 5272922 w 12192000"/>
              <a:gd name="connsiteY8164" fmla="*/ 121693 h 2007826"/>
              <a:gd name="connsiteX8165" fmla="*/ 5288296 w 12192000"/>
              <a:gd name="connsiteY8165" fmla="*/ 114216 h 2007826"/>
              <a:gd name="connsiteX8166" fmla="*/ 5335618 w 12192000"/>
              <a:gd name="connsiteY8166" fmla="*/ 112686 h 2007826"/>
              <a:gd name="connsiteX8167" fmla="*/ 5347346 w 12192000"/>
              <a:gd name="connsiteY8167" fmla="*/ 114407 h 2007826"/>
              <a:gd name="connsiteX8168" fmla="*/ 5329488 w 12192000"/>
              <a:gd name="connsiteY8168" fmla="*/ 120360 h 2007826"/>
              <a:gd name="connsiteX8169" fmla="*/ 5335618 w 12192000"/>
              <a:gd name="connsiteY8169" fmla="*/ 112686 h 2007826"/>
              <a:gd name="connsiteX8170" fmla="*/ 5311685 w 12192000"/>
              <a:gd name="connsiteY8170" fmla="*/ 112584 h 2007826"/>
              <a:gd name="connsiteX8171" fmla="*/ 5323482 w 12192000"/>
              <a:gd name="connsiteY8171" fmla="*/ 114406 h 2007826"/>
              <a:gd name="connsiteX8172" fmla="*/ 5305723 w 12192000"/>
              <a:gd name="connsiteY8172" fmla="*/ 120550 h 2007826"/>
              <a:gd name="connsiteX8173" fmla="*/ 5311685 w 12192000"/>
              <a:gd name="connsiteY8173" fmla="*/ 112584 h 2007826"/>
              <a:gd name="connsiteX8174" fmla="*/ 6429614 w 12192000"/>
              <a:gd name="connsiteY8174" fmla="*/ 110406 h 2007826"/>
              <a:gd name="connsiteX8175" fmla="*/ 6429614 w 12192000"/>
              <a:gd name="connsiteY8175" fmla="*/ 110406 h 2007826"/>
              <a:gd name="connsiteX8176" fmla="*/ 5391676 w 12192000"/>
              <a:gd name="connsiteY8176" fmla="*/ 109691 h 2007826"/>
              <a:gd name="connsiteX8177" fmla="*/ 5391676 w 12192000"/>
              <a:gd name="connsiteY8177" fmla="*/ 109691 h 2007826"/>
              <a:gd name="connsiteX8178" fmla="*/ 6391847 w 12192000"/>
              <a:gd name="connsiteY8178" fmla="*/ 109549 h 2007826"/>
              <a:gd name="connsiteX8179" fmla="*/ 6391847 w 12192000"/>
              <a:gd name="connsiteY8179" fmla="*/ 109549 h 2007826"/>
              <a:gd name="connsiteX8180" fmla="*/ 5415670 w 12192000"/>
              <a:gd name="connsiteY8180" fmla="*/ 109548 h 2007826"/>
              <a:gd name="connsiteX8181" fmla="*/ 5415670 w 12192000"/>
              <a:gd name="connsiteY8181" fmla="*/ 109548 h 2007826"/>
              <a:gd name="connsiteX8182" fmla="*/ 6385149 w 12192000"/>
              <a:gd name="connsiteY8182" fmla="*/ 109328 h 2007826"/>
              <a:gd name="connsiteX8183" fmla="*/ 6377464 w 12192000"/>
              <a:gd name="connsiteY8183" fmla="*/ 109406 h 2007826"/>
              <a:gd name="connsiteX8184" fmla="*/ 6385084 w 12192000"/>
              <a:gd name="connsiteY8184" fmla="*/ 117074 h 2007826"/>
              <a:gd name="connsiteX8185" fmla="*/ 6385149 w 12192000"/>
              <a:gd name="connsiteY8185" fmla="*/ 109328 h 2007826"/>
              <a:gd name="connsiteX8186" fmla="*/ 5456710 w 12192000"/>
              <a:gd name="connsiteY8186" fmla="*/ 107989 h 2007826"/>
              <a:gd name="connsiteX8187" fmla="*/ 5450570 w 12192000"/>
              <a:gd name="connsiteY8187" fmla="*/ 108739 h 2007826"/>
              <a:gd name="connsiteX8188" fmla="*/ 5456710 w 12192000"/>
              <a:gd name="connsiteY8188" fmla="*/ 107989 h 2007826"/>
              <a:gd name="connsiteX8189" fmla="*/ 5493927 w 12192000"/>
              <a:gd name="connsiteY8189" fmla="*/ 107881 h 2007826"/>
              <a:gd name="connsiteX8190" fmla="*/ 5487659 w 12192000"/>
              <a:gd name="connsiteY8190" fmla="*/ 108738 h 2007826"/>
              <a:gd name="connsiteX8191" fmla="*/ 5493927 w 12192000"/>
              <a:gd name="connsiteY8191" fmla="*/ 107881 h 2007826"/>
              <a:gd name="connsiteX8192" fmla="*/ 5469139 w 12192000"/>
              <a:gd name="connsiteY8192" fmla="*/ 107850 h 2007826"/>
              <a:gd name="connsiteX8193" fmla="*/ 5463045 w 12192000"/>
              <a:gd name="connsiteY8193" fmla="*/ 108881 h 2007826"/>
              <a:gd name="connsiteX8194" fmla="*/ 5469139 w 12192000"/>
              <a:gd name="connsiteY8194" fmla="*/ 107850 h 2007826"/>
              <a:gd name="connsiteX8195" fmla="*/ 4307623 w 12192000"/>
              <a:gd name="connsiteY8195" fmla="*/ 105357 h 2007826"/>
              <a:gd name="connsiteX8196" fmla="*/ 4305341 w 12192000"/>
              <a:gd name="connsiteY8196" fmla="*/ 118503 h 2007826"/>
              <a:gd name="connsiteX8197" fmla="*/ 4307623 w 12192000"/>
              <a:gd name="connsiteY8197" fmla="*/ 105357 h 2007826"/>
              <a:gd name="connsiteX8198" fmla="*/ 6277261 w 12192000"/>
              <a:gd name="connsiteY8198" fmla="*/ 104976 h 2007826"/>
              <a:gd name="connsiteX8199" fmla="*/ 6277261 w 12192000"/>
              <a:gd name="connsiteY8199" fmla="*/ 104976 h 2007826"/>
              <a:gd name="connsiteX8200" fmla="*/ 6239351 w 12192000"/>
              <a:gd name="connsiteY8200" fmla="*/ 104833 h 2007826"/>
              <a:gd name="connsiteX8201" fmla="*/ 6239351 w 12192000"/>
              <a:gd name="connsiteY8201" fmla="*/ 104833 h 2007826"/>
              <a:gd name="connsiteX8202" fmla="*/ 6225112 w 12192000"/>
              <a:gd name="connsiteY8202" fmla="*/ 104738 h 2007826"/>
              <a:gd name="connsiteX8203" fmla="*/ 6231588 w 12192000"/>
              <a:gd name="connsiteY8203" fmla="*/ 110977 h 2007826"/>
              <a:gd name="connsiteX8204" fmla="*/ 6225112 w 12192000"/>
              <a:gd name="connsiteY8204" fmla="*/ 104738 h 2007826"/>
              <a:gd name="connsiteX8205" fmla="*/ 6215015 w 12192000"/>
              <a:gd name="connsiteY8205" fmla="*/ 104309 h 2007826"/>
              <a:gd name="connsiteX8206" fmla="*/ 6215015 w 12192000"/>
              <a:gd name="connsiteY8206" fmla="*/ 104309 h 2007826"/>
              <a:gd name="connsiteX8207" fmla="*/ 6193935 w 12192000"/>
              <a:gd name="connsiteY8207" fmla="*/ 103535 h 2007826"/>
              <a:gd name="connsiteX8208" fmla="*/ 6187726 w 12192000"/>
              <a:gd name="connsiteY8208" fmla="*/ 104452 h 2007826"/>
              <a:gd name="connsiteX8209" fmla="*/ 6193935 w 12192000"/>
              <a:gd name="connsiteY8209" fmla="*/ 103535 h 2007826"/>
              <a:gd name="connsiteX8210" fmla="*/ 7675113 w 12192000"/>
              <a:gd name="connsiteY8210" fmla="*/ 103195 h 2007826"/>
              <a:gd name="connsiteX8211" fmla="*/ 7668911 w 12192000"/>
              <a:gd name="connsiteY8211" fmla="*/ 104166 h 2007826"/>
              <a:gd name="connsiteX8212" fmla="*/ 7675113 w 12192000"/>
              <a:gd name="connsiteY8212" fmla="*/ 103195 h 2007826"/>
              <a:gd name="connsiteX8213" fmla="*/ 6179919 w 12192000"/>
              <a:gd name="connsiteY8213" fmla="*/ 103156 h 2007826"/>
              <a:gd name="connsiteX8214" fmla="*/ 6173724 w 12192000"/>
              <a:gd name="connsiteY8214" fmla="*/ 104214 h 2007826"/>
              <a:gd name="connsiteX8215" fmla="*/ 6179919 w 12192000"/>
              <a:gd name="connsiteY8215" fmla="*/ 103156 h 2007826"/>
              <a:gd name="connsiteX8216" fmla="*/ 5558365 w 12192000"/>
              <a:gd name="connsiteY8216" fmla="*/ 102642 h 2007826"/>
              <a:gd name="connsiteX8217" fmla="*/ 5634260 w 12192000"/>
              <a:gd name="connsiteY8217" fmla="*/ 103690 h 2007826"/>
              <a:gd name="connsiteX8218" fmla="*/ 5664589 w 12192000"/>
              <a:gd name="connsiteY8218" fmla="*/ 111596 h 2007826"/>
              <a:gd name="connsiteX8219" fmla="*/ 5641163 w 12192000"/>
              <a:gd name="connsiteY8219" fmla="*/ 110739 h 2007826"/>
              <a:gd name="connsiteX8220" fmla="*/ 5562127 w 12192000"/>
              <a:gd name="connsiteY8220" fmla="*/ 112739 h 2007826"/>
              <a:gd name="connsiteX8221" fmla="*/ 5558365 w 12192000"/>
              <a:gd name="connsiteY8221" fmla="*/ 102642 h 2007826"/>
              <a:gd name="connsiteX8222" fmla="*/ 4211558 w 12192000"/>
              <a:gd name="connsiteY8222" fmla="*/ 102071 h 2007826"/>
              <a:gd name="connsiteX8223" fmla="*/ 4208722 w 12192000"/>
              <a:gd name="connsiteY8223" fmla="*/ 122170 h 2007826"/>
              <a:gd name="connsiteX8224" fmla="*/ 4225420 w 12192000"/>
              <a:gd name="connsiteY8224" fmla="*/ 119646 h 2007826"/>
              <a:gd name="connsiteX8225" fmla="*/ 4232542 w 12192000"/>
              <a:gd name="connsiteY8225" fmla="*/ 106357 h 2007826"/>
              <a:gd name="connsiteX8226" fmla="*/ 4231814 w 12192000"/>
              <a:gd name="connsiteY8226" fmla="*/ 114883 h 2007826"/>
              <a:gd name="connsiteX8227" fmla="*/ 4243146 w 12192000"/>
              <a:gd name="connsiteY8227" fmla="*/ 117074 h 2007826"/>
              <a:gd name="connsiteX8228" fmla="*/ 4238986 w 12192000"/>
              <a:gd name="connsiteY8228" fmla="*/ 107834 h 2007826"/>
              <a:gd name="connsiteX8229" fmla="*/ 4255025 w 12192000"/>
              <a:gd name="connsiteY8229" fmla="*/ 119503 h 2007826"/>
              <a:gd name="connsiteX8230" fmla="*/ 4253010 w 12192000"/>
              <a:gd name="connsiteY8230" fmla="*/ 107500 h 2007826"/>
              <a:gd name="connsiteX8231" fmla="*/ 4257115 w 12192000"/>
              <a:gd name="connsiteY8231" fmla="*/ 115597 h 2007826"/>
              <a:gd name="connsiteX8232" fmla="*/ 4268187 w 12192000"/>
              <a:gd name="connsiteY8232" fmla="*/ 104881 h 2007826"/>
              <a:gd name="connsiteX8233" fmla="*/ 4291895 w 12192000"/>
              <a:gd name="connsiteY8233" fmla="*/ 112331 h 2007826"/>
              <a:gd name="connsiteX8234" fmla="*/ 4292260 w 12192000"/>
              <a:gd name="connsiteY8234" fmla="*/ 119503 h 2007826"/>
              <a:gd name="connsiteX8235" fmla="*/ 4290690 w 12192000"/>
              <a:gd name="connsiteY8235" fmla="*/ 113502 h 2007826"/>
              <a:gd name="connsiteX8236" fmla="*/ 4275535 w 12192000"/>
              <a:gd name="connsiteY8236" fmla="*/ 111977 h 2007826"/>
              <a:gd name="connsiteX8237" fmla="*/ 4264852 w 12192000"/>
              <a:gd name="connsiteY8237" fmla="*/ 123933 h 2007826"/>
              <a:gd name="connsiteX8238" fmla="*/ 4264806 w 12192000"/>
              <a:gd name="connsiteY8238" fmla="*/ 115073 h 2007826"/>
              <a:gd name="connsiteX8239" fmla="*/ 4253778 w 12192000"/>
              <a:gd name="connsiteY8239" fmla="*/ 121884 h 2007826"/>
              <a:gd name="connsiteX8240" fmla="*/ 4226556 w 12192000"/>
              <a:gd name="connsiteY8240" fmla="*/ 125123 h 2007826"/>
              <a:gd name="connsiteX8241" fmla="*/ 4220492 w 12192000"/>
              <a:gd name="connsiteY8241" fmla="*/ 120741 h 2007826"/>
              <a:gd name="connsiteX8242" fmla="*/ 4219259 w 12192000"/>
              <a:gd name="connsiteY8242" fmla="*/ 127219 h 2007826"/>
              <a:gd name="connsiteX8243" fmla="*/ 4187699 w 12192000"/>
              <a:gd name="connsiteY8243" fmla="*/ 127267 h 2007826"/>
              <a:gd name="connsiteX8244" fmla="*/ 4192748 w 12192000"/>
              <a:gd name="connsiteY8244" fmla="*/ 111549 h 2007826"/>
              <a:gd name="connsiteX8245" fmla="*/ 4196953 w 12192000"/>
              <a:gd name="connsiteY8245" fmla="*/ 120360 h 2007826"/>
              <a:gd name="connsiteX8246" fmla="*/ 4211558 w 12192000"/>
              <a:gd name="connsiteY8246" fmla="*/ 102071 h 2007826"/>
              <a:gd name="connsiteX8247" fmla="*/ 4291364 w 12192000"/>
              <a:gd name="connsiteY8247" fmla="*/ 101880 h 2007826"/>
              <a:gd name="connsiteX8248" fmla="*/ 4296071 w 12192000"/>
              <a:gd name="connsiteY8248" fmla="*/ 113645 h 2007826"/>
              <a:gd name="connsiteX8249" fmla="*/ 4291895 w 12192000"/>
              <a:gd name="connsiteY8249" fmla="*/ 112331 h 2007826"/>
              <a:gd name="connsiteX8250" fmla="*/ 6124671 w 12192000"/>
              <a:gd name="connsiteY8250" fmla="*/ 101070 h 2007826"/>
              <a:gd name="connsiteX8251" fmla="*/ 6124671 w 12192000"/>
              <a:gd name="connsiteY8251" fmla="*/ 101070 h 2007826"/>
              <a:gd name="connsiteX8252" fmla="*/ 6157092 w 12192000"/>
              <a:gd name="connsiteY8252" fmla="*/ 100999 h 2007826"/>
              <a:gd name="connsiteX8253" fmla="*/ 6149769 w 12192000"/>
              <a:gd name="connsiteY8253" fmla="*/ 107405 h 2007826"/>
              <a:gd name="connsiteX8254" fmla="*/ 6166342 w 12192000"/>
              <a:gd name="connsiteY8254" fmla="*/ 107310 h 2007826"/>
              <a:gd name="connsiteX8255" fmla="*/ 6157092 w 12192000"/>
              <a:gd name="connsiteY8255" fmla="*/ 100999 h 2007826"/>
              <a:gd name="connsiteX8256" fmla="*/ 6010871 w 12192000"/>
              <a:gd name="connsiteY8256" fmla="*/ 100070 h 2007826"/>
              <a:gd name="connsiteX8257" fmla="*/ 6010871 w 12192000"/>
              <a:gd name="connsiteY8257" fmla="*/ 100070 h 2007826"/>
              <a:gd name="connsiteX8258" fmla="*/ 6049007 w 12192000"/>
              <a:gd name="connsiteY8258" fmla="*/ 100023 h 2007826"/>
              <a:gd name="connsiteX8259" fmla="*/ 6049007 w 12192000"/>
              <a:gd name="connsiteY8259" fmla="*/ 100023 h 2007826"/>
              <a:gd name="connsiteX8260" fmla="*/ 5972829 w 12192000"/>
              <a:gd name="connsiteY8260" fmla="*/ 99880 h 2007826"/>
              <a:gd name="connsiteX8261" fmla="*/ 5972829 w 12192000"/>
              <a:gd name="connsiteY8261" fmla="*/ 99880 h 2007826"/>
              <a:gd name="connsiteX8262" fmla="*/ 5996825 w 12192000"/>
              <a:gd name="connsiteY8262" fmla="*/ 99784 h 2007826"/>
              <a:gd name="connsiteX8263" fmla="*/ 6004586 w 12192000"/>
              <a:gd name="connsiteY8263" fmla="*/ 107786 h 2007826"/>
              <a:gd name="connsiteX8264" fmla="*/ 5996825 w 12192000"/>
              <a:gd name="connsiteY8264" fmla="*/ 99784 h 2007826"/>
              <a:gd name="connsiteX8265" fmla="*/ 6085430 w 12192000"/>
              <a:gd name="connsiteY8265" fmla="*/ 99713 h 2007826"/>
              <a:gd name="connsiteX8266" fmla="*/ 6073098 w 12192000"/>
              <a:gd name="connsiteY8266" fmla="*/ 100975 h 2007826"/>
              <a:gd name="connsiteX8267" fmla="*/ 6091049 w 12192000"/>
              <a:gd name="connsiteY8267" fmla="*/ 106595 h 2007826"/>
              <a:gd name="connsiteX8268" fmla="*/ 6085430 w 12192000"/>
              <a:gd name="connsiteY8268" fmla="*/ 99713 h 2007826"/>
              <a:gd name="connsiteX8269" fmla="*/ 6035011 w 12192000"/>
              <a:gd name="connsiteY8269" fmla="*/ 99689 h 2007826"/>
              <a:gd name="connsiteX8270" fmla="*/ 6042770 w 12192000"/>
              <a:gd name="connsiteY8270" fmla="*/ 107739 h 2007826"/>
              <a:gd name="connsiteX8271" fmla="*/ 6035011 w 12192000"/>
              <a:gd name="connsiteY8271" fmla="*/ 99689 h 2007826"/>
              <a:gd name="connsiteX8272" fmla="*/ 6021108 w 12192000"/>
              <a:gd name="connsiteY8272" fmla="*/ 99403 h 2007826"/>
              <a:gd name="connsiteX8273" fmla="*/ 6029106 w 12192000"/>
              <a:gd name="connsiteY8273" fmla="*/ 107643 h 2007826"/>
              <a:gd name="connsiteX8274" fmla="*/ 6021108 w 12192000"/>
              <a:gd name="connsiteY8274" fmla="*/ 99403 h 2007826"/>
              <a:gd name="connsiteX8275" fmla="*/ 5958593 w 12192000"/>
              <a:gd name="connsiteY8275" fmla="*/ 99213 h 2007826"/>
              <a:gd name="connsiteX8276" fmla="*/ 5966544 w 12192000"/>
              <a:gd name="connsiteY8276" fmla="*/ 106929 h 2007826"/>
              <a:gd name="connsiteX8277" fmla="*/ 5958593 w 12192000"/>
              <a:gd name="connsiteY8277" fmla="*/ 99213 h 2007826"/>
              <a:gd name="connsiteX8278" fmla="*/ 5915075 w 12192000"/>
              <a:gd name="connsiteY8278" fmla="*/ 98879 h 2007826"/>
              <a:gd name="connsiteX8279" fmla="*/ 5881222 w 12192000"/>
              <a:gd name="connsiteY8279" fmla="*/ 99118 h 2007826"/>
              <a:gd name="connsiteX8280" fmla="*/ 5881461 w 12192000"/>
              <a:gd name="connsiteY8280" fmla="*/ 103119 h 2007826"/>
              <a:gd name="connsiteX8281" fmla="*/ 5915455 w 12192000"/>
              <a:gd name="connsiteY8281" fmla="*/ 107739 h 2007826"/>
              <a:gd name="connsiteX8282" fmla="*/ 5915075 w 12192000"/>
              <a:gd name="connsiteY8282" fmla="*/ 98879 h 2007826"/>
              <a:gd name="connsiteX8283" fmla="*/ 7616386 w 12192000"/>
              <a:gd name="connsiteY8283" fmla="*/ 95546 h 2007826"/>
              <a:gd name="connsiteX8284" fmla="*/ 7604855 w 12192000"/>
              <a:gd name="connsiteY8284" fmla="*/ 99498 h 2007826"/>
              <a:gd name="connsiteX8285" fmla="*/ 7623524 w 12192000"/>
              <a:gd name="connsiteY8285" fmla="*/ 102737 h 2007826"/>
              <a:gd name="connsiteX8286" fmla="*/ 7616386 w 12192000"/>
              <a:gd name="connsiteY8286" fmla="*/ 95546 h 2007826"/>
              <a:gd name="connsiteX8287" fmla="*/ 5721724 w 12192000"/>
              <a:gd name="connsiteY8287" fmla="*/ 95260 h 2007826"/>
              <a:gd name="connsiteX8288" fmla="*/ 5682824 w 12192000"/>
              <a:gd name="connsiteY8288" fmla="*/ 95403 h 2007826"/>
              <a:gd name="connsiteX8289" fmla="*/ 5675206 w 12192000"/>
              <a:gd name="connsiteY8289" fmla="*/ 103976 h 2007826"/>
              <a:gd name="connsiteX8290" fmla="*/ 5787668 w 12192000"/>
              <a:gd name="connsiteY8290" fmla="*/ 103642 h 2007826"/>
              <a:gd name="connsiteX8291" fmla="*/ 5787000 w 12192000"/>
              <a:gd name="connsiteY8291" fmla="*/ 98832 h 2007826"/>
              <a:gd name="connsiteX8292" fmla="*/ 5774955 w 12192000"/>
              <a:gd name="connsiteY8292" fmla="*/ 96736 h 2007826"/>
              <a:gd name="connsiteX8293" fmla="*/ 5748958 w 12192000"/>
              <a:gd name="connsiteY8293" fmla="*/ 99546 h 2007826"/>
              <a:gd name="connsiteX8294" fmla="*/ 5721724 w 12192000"/>
              <a:gd name="connsiteY8294" fmla="*/ 95260 h 2007826"/>
              <a:gd name="connsiteX8295" fmla="*/ 5798093 w 12192000"/>
              <a:gd name="connsiteY8295" fmla="*/ 94259 h 2007826"/>
              <a:gd name="connsiteX8296" fmla="*/ 5789571 w 12192000"/>
              <a:gd name="connsiteY8296" fmla="*/ 103690 h 2007826"/>
              <a:gd name="connsiteX8297" fmla="*/ 5877225 w 12192000"/>
              <a:gd name="connsiteY8297" fmla="*/ 108120 h 2007826"/>
              <a:gd name="connsiteX8298" fmla="*/ 5877273 w 12192000"/>
              <a:gd name="connsiteY8298" fmla="*/ 98117 h 2007826"/>
              <a:gd name="connsiteX8299" fmla="*/ 5836754 w 12192000"/>
              <a:gd name="connsiteY8299" fmla="*/ 97355 h 2007826"/>
              <a:gd name="connsiteX8300" fmla="*/ 5798093 w 12192000"/>
              <a:gd name="connsiteY8300" fmla="*/ 94259 h 2007826"/>
              <a:gd name="connsiteX8301" fmla="*/ 4486973 w 12192000"/>
              <a:gd name="connsiteY8301" fmla="*/ 90544 h 2007826"/>
              <a:gd name="connsiteX8302" fmla="*/ 4486973 w 12192000"/>
              <a:gd name="connsiteY8302" fmla="*/ 90544 h 2007826"/>
              <a:gd name="connsiteX8303" fmla="*/ 4344111 w 12192000"/>
              <a:gd name="connsiteY8303" fmla="*/ 90210 h 2007826"/>
              <a:gd name="connsiteX8304" fmla="*/ 4333550 w 12192000"/>
              <a:gd name="connsiteY8304" fmla="*/ 100260 h 2007826"/>
              <a:gd name="connsiteX8305" fmla="*/ 4337656 w 12192000"/>
              <a:gd name="connsiteY8305" fmla="*/ 107166 h 2007826"/>
              <a:gd name="connsiteX8306" fmla="*/ 4329830 w 12192000"/>
              <a:gd name="connsiteY8306" fmla="*/ 114120 h 2007826"/>
              <a:gd name="connsiteX8307" fmla="*/ 4330644 w 12192000"/>
              <a:gd name="connsiteY8307" fmla="*/ 104928 h 2007826"/>
              <a:gd name="connsiteX8308" fmla="*/ 4316424 w 12192000"/>
              <a:gd name="connsiteY8308" fmla="*/ 118026 h 2007826"/>
              <a:gd name="connsiteX8309" fmla="*/ 4316758 w 12192000"/>
              <a:gd name="connsiteY8309" fmla="*/ 106309 h 2007826"/>
              <a:gd name="connsiteX8310" fmla="*/ 4323316 w 12192000"/>
              <a:gd name="connsiteY8310" fmla="*/ 94163 h 2007826"/>
              <a:gd name="connsiteX8311" fmla="*/ 4321354 w 12192000"/>
              <a:gd name="connsiteY8311" fmla="*/ 108452 h 2007826"/>
              <a:gd name="connsiteX8312" fmla="*/ 4344111 w 12192000"/>
              <a:gd name="connsiteY8312" fmla="*/ 90210 h 2007826"/>
              <a:gd name="connsiteX8313" fmla="*/ 7522351 w 12192000"/>
              <a:gd name="connsiteY8313" fmla="*/ 88427 h 2007826"/>
              <a:gd name="connsiteX8314" fmla="*/ 7516082 w 12192000"/>
              <a:gd name="connsiteY8314" fmla="*/ 88782 h 2007826"/>
              <a:gd name="connsiteX8315" fmla="*/ 7522351 w 12192000"/>
              <a:gd name="connsiteY8315" fmla="*/ 88427 h 2007826"/>
              <a:gd name="connsiteX8316" fmla="*/ 4367748 w 12192000"/>
              <a:gd name="connsiteY8316" fmla="*/ 87781 h 2007826"/>
              <a:gd name="connsiteX8317" fmla="*/ 4365779 w 12192000"/>
              <a:gd name="connsiteY8317" fmla="*/ 110500 h 2007826"/>
              <a:gd name="connsiteX8318" fmla="*/ 4368031 w 12192000"/>
              <a:gd name="connsiteY8318" fmla="*/ 101736 h 2007826"/>
              <a:gd name="connsiteX8319" fmla="*/ 4387200 w 12192000"/>
              <a:gd name="connsiteY8319" fmla="*/ 94783 h 2007826"/>
              <a:gd name="connsiteX8320" fmla="*/ 4389100 w 12192000"/>
              <a:gd name="connsiteY8320" fmla="*/ 100927 h 2007826"/>
              <a:gd name="connsiteX8321" fmla="*/ 4384635 w 12192000"/>
              <a:gd name="connsiteY8321" fmla="*/ 110596 h 2007826"/>
              <a:gd name="connsiteX8322" fmla="*/ 4382255 w 12192000"/>
              <a:gd name="connsiteY8322" fmla="*/ 101451 h 2007826"/>
              <a:gd name="connsiteX8323" fmla="*/ 4370662 w 12192000"/>
              <a:gd name="connsiteY8323" fmla="*/ 112453 h 2007826"/>
              <a:gd name="connsiteX8324" fmla="*/ 4354130 w 12192000"/>
              <a:gd name="connsiteY8324" fmla="*/ 112120 h 2007826"/>
              <a:gd name="connsiteX8325" fmla="*/ 4347756 w 12192000"/>
              <a:gd name="connsiteY8325" fmla="*/ 104594 h 2007826"/>
              <a:gd name="connsiteX8326" fmla="*/ 4345778 w 12192000"/>
              <a:gd name="connsiteY8326" fmla="*/ 112834 h 2007826"/>
              <a:gd name="connsiteX8327" fmla="*/ 4344628 w 12192000"/>
              <a:gd name="connsiteY8327" fmla="*/ 100117 h 2007826"/>
              <a:gd name="connsiteX8328" fmla="*/ 4346524 w 12192000"/>
              <a:gd name="connsiteY8328" fmla="*/ 99355 h 2007826"/>
              <a:gd name="connsiteX8329" fmla="*/ 4354899 w 12192000"/>
              <a:gd name="connsiteY8329" fmla="*/ 109881 h 2007826"/>
              <a:gd name="connsiteX8330" fmla="*/ 4367748 w 12192000"/>
              <a:gd name="connsiteY8330" fmla="*/ 87781 h 2007826"/>
              <a:gd name="connsiteX8331" fmla="*/ 4438388 w 12192000"/>
              <a:gd name="connsiteY8331" fmla="*/ 84162 h 2007826"/>
              <a:gd name="connsiteX8332" fmla="*/ 4439130 w 12192000"/>
              <a:gd name="connsiteY8332" fmla="*/ 84282 h 2007826"/>
              <a:gd name="connsiteX8333" fmla="*/ 4438244 w 12192000"/>
              <a:gd name="connsiteY8333" fmla="*/ 86029 h 2007826"/>
              <a:gd name="connsiteX8334" fmla="*/ 4459069 w 12192000"/>
              <a:gd name="connsiteY8334" fmla="*/ 78161 h 2007826"/>
              <a:gd name="connsiteX8335" fmla="*/ 4447873 w 12192000"/>
              <a:gd name="connsiteY8335" fmla="*/ 91211 h 2007826"/>
              <a:gd name="connsiteX8336" fmla="*/ 4453727 w 12192000"/>
              <a:gd name="connsiteY8336" fmla="*/ 97403 h 2007826"/>
              <a:gd name="connsiteX8337" fmla="*/ 4448233 w 12192000"/>
              <a:gd name="connsiteY8337" fmla="*/ 101928 h 2007826"/>
              <a:gd name="connsiteX8338" fmla="*/ 4434907 w 12192000"/>
              <a:gd name="connsiteY8338" fmla="*/ 101309 h 2007826"/>
              <a:gd name="connsiteX8339" fmla="*/ 4423800 w 12192000"/>
              <a:gd name="connsiteY8339" fmla="*/ 103261 h 2007826"/>
              <a:gd name="connsiteX8340" fmla="*/ 4408808 w 12192000"/>
              <a:gd name="connsiteY8340" fmla="*/ 102547 h 2007826"/>
              <a:gd name="connsiteX8341" fmla="*/ 4408711 w 12192000"/>
              <a:gd name="connsiteY8341" fmla="*/ 108739 h 2007826"/>
              <a:gd name="connsiteX8342" fmla="*/ 4388722 w 12192000"/>
              <a:gd name="connsiteY8342" fmla="*/ 104547 h 2007826"/>
              <a:gd name="connsiteX8343" fmla="*/ 4395275 w 12192000"/>
              <a:gd name="connsiteY8343" fmla="*/ 103500 h 2007826"/>
              <a:gd name="connsiteX8344" fmla="*/ 4405611 w 12192000"/>
              <a:gd name="connsiteY8344" fmla="*/ 83495 h 2007826"/>
              <a:gd name="connsiteX8345" fmla="*/ 4403702 w 12192000"/>
              <a:gd name="connsiteY8345" fmla="*/ 87496 h 2007826"/>
              <a:gd name="connsiteX8346" fmla="*/ 4401554 w 12192000"/>
              <a:gd name="connsiteY8346" fmla="*/ 90687 h 2007826"/>
              <a:gd name="connsiteX8347" fmla="*/ 4403510 w 12192000"/>
              <a:gd name="connsiteY8347" fmla="*/ 103690 h 2007826"/>
              <a:gd name="connsiteX8348" fmla="*/ 4405467 w 12192000"/>
              <a:gd name="connsiteY8348" fmla="*/ 93831 h 2007826"/>
              <a:gd name="connsiteX8349" fmla="*/ 4416764 w 12192000"/>
              <a:gd name="connsiteY8349" fmla="*/ 101832 h 2007826"/>
              <a:gd name="connsiteX8350" fmla="*/ 4429163 w 12192000"/>
              <a:gd name="connsiteY8350" fmla="*/ 79113 h 2007826"/>
              <a:gd name="connsiteX8351" fmla="*/ 4424184 w 12192000"/>
              <a:gd name="connsiteY8351" fmla="*/ 95450 h 2007826"/>
              <a:gd name="connsiteX8352" fmla="*/ 4433578 w 12192000"/>
              <a:gd name="connsiteY8352" fmla="*/ 95212 h 2007826"/>
              <a:gd name="connsiteX8353" fmla="*/ 4438244 w 12192000"/>
              <a:gd name="connsiteY8353" fmla="*/ 86029 h 2007826"/>
              <a:gd name="connsiteX8354" fmla="*/ 4437435 w 12192000"/>
              <a:gd name="connsiteY8354" fmla="*/ 96450 h 2007826"/>
              <a:gd name="connsiteX8355" fmla="*/ 4459069 w 12192000"/>
              <a:gd name="connsiteY8355" fmla="*/ 78161 h 2007826"/>
              <a:gd name="connsiteX8356" fmla="*/ 4442527 w 12192000"/>
              <a:gd name="connsiteY8356" fmla="*/ 77589 h 2007826"/>
              <a:gd name="connsiteX8357" fmla="*/ 4443733 w 12192000"/>
              <a:gd name="connsiteY8357" fmla="*/ 85019 h 2007826"/>
              <a:gd name="connsiteX8358" fmla="*/ 4439130 w 12192000"/>
              <a:gd name="connsiteY8358" fmla="*/ 84282 h 2007826"/>
              <a:gd name="connsiteX8359" fmla="*/ 5842564 w 12192000"/>
              <a:gd name="connsiteY8359" fmla="*/ 75922 h 2007826"/>
              <a:gd name="connsiteX8360" fmla="*/ 5869893 w 12192000"/>
              <a:gd name="connsiteY8360" fmla="*/ 78065 h 2007826"/>
              <a:gd name="connsiteX8361" fmla="*/ 6155388 w 12192000"/>
              <a:gd name="connsiteY8361" fmla="*/ 81733 h 2007826"/>
              <a:gd name="connsiteX8362" fmla="*/ 6169628 w 12192000"/>
              <a:gd name="connsiteY8362" fmla="*/ 81828 h 2007826"/>
              <a:gd name="connsiteX8363" fmla="*/ 6212920 w 12192000"/>
              <a:gd name="connsiteY8363" fmla="*/ 82495 h 2007826"/>
              <a:gd name="connsiteX8364" fmla="*/ 6226588 w 12192000"/>
              <a:gd name="connsiteY8364" fmla="*/ 82828 h 2007826"/>
              <a:gd name="connsiteX8365" fmla="*/ 6322410 w 12192000"/>
              <a:gd name="connsiteY8365" fmla="*/ 87734 h 2007826"/>
              <a:gd name="connsiteX8366" fmla="*/ 6326743 w 12192000"/>
              <a:gd name="connsiteY8366" fmla="*/ 86258 h 2007826"/>
              <a:gd name="connsiteX8367" fmla="*/ 6346222 w 12192000"/>
              <a:gd name="connsiteY8367" fmla="*/ 87020 h 2007826"/>
              <a:gd name="connsiteX8368" fmla="*/ 6361177 w 12192000"/>
              <a:gd name="connsiteY8368" fmla="*/ 87544 h 2007826"/>
              <a:gd name="connsiteX8369" fmla="*/ 6364462 w 12192000"/>
              <a:gd name="connsiteY8369" fmla="*/ 86353 h 2007826"/>
              <a:gd name="connsiteX8370" fmla="*/ 6379464 w 12192000"/>
              <a:gd name="connsiteY8370" fmla="*/ 87734 h 2007826"/>
              <a:gd name="connsiteX8371" fmla="*/ 6393847 w 12192000"/>
              <a:gd name="connsiteY8371" fmla="*/ 87258 h 2007826"/>
              <a:gd name="connsiteX8372" fmla="*/ 6422088 w 12192000"/>
              <a:gd name="connsiteY8372" fmla="*/ 91735 h 2007826"/>
              <a:gd name="connsiteX8373" fmla="*/ 6459903 w 12192000"/>
              <a:gd name="connsiteY8373" fmla="*/ 91545 h 2007826"/>
              <a:gd name="connsiteX8374" fmla="*/ 6475190 w 12192000"/>
              <a:gd name="connsiteY8374" fmla="*/ 92449 h 2007826"/>
              <a:gd name="connsiteX8375" fmla="*/ 6478715 w 12192000"/>
              <a:gd name="connsiteY8375" fmla="*/ 91068 h 2007826"/>
              <a:gd name="connsiteX8376" fmla="*/ 6493574 w 12192000"/>
              <a:gd name="connsiteY8376" fmla="*/ 92497 h 2007826"/>
              <a:gd name="connsiteX8377" fmla="*/ 6507813 w 12192000"/>
              <a:gd name="connsiteY8377" fmla="*/ 92211 h 2007826"/>
              <a:gd name="connsiteX8378" fmla="*/ 6534389 w 12192000"/>
              <a:gd name="connsiteY8378" fmla="*/ 90163 h 2007826"/>
              <a:gd name="connsiteX8379" fmla="*/ 6535389 w 12192000"/>
              <a:gd name="connsiteY8379" fmla="*/ 99308 h 2007826"/>
              <a:gd name="connsiteX8380" fmla="*/ 6545104 w 12192000"/>
              <a:gd name="connsiteY8380" fmla="*/ 89687 h 2007826"/>
              <a:gd name="connsiteX8381" fmla="*/ 6559534 w 12192000"/>
              <a:gd name="connsiteY8381" fmla="*/ 97212 h 2007826"/>
              <a:gd name="connsiteX8382" fmla="*/ 6574965 w 12192000"/>
              <a:gd name="connsiteY8382" fmla="*/ 95593 h 2007826"/>
              <a:gd name="connsiteX8383" fmla="*/ 6590443 w 12192000"/>
              <a:gd name="connsiteY8383" fmla="*/ 97260 h 2007826"/>
              <a:gd name="connsiteX8384" fmla="*/ 6592586 w 12192000"/>
              <a:gd name="connsiteY8384" fmla="*/ 95736 h 2007826"/>
              <a:gd name="connsiteX8385" fmla="*/ 6607874 w 12192000"/>
              <a:gd name="connsiteY8385" fmla="*/ 97355 h 2007826"/>
              <a:gd name="connsiteX8386" fmla="*/ 6622400 w 12192000"/>
              <a:gd name="connsiteY8386" fmla="*/ 96307 h 2007826"/>
              <a:gd name="connsiteX8387" fmla="*/ 6651689 w 12192000"/>
              <a:gd name="connsiteY8387" fmla="*/ 102309 h 2007826"/>
              <a:gd name="connsiteX8388" fmla="*/ 6659214 w 12192000"/>
              <a:gd name="connsiteY8388" fmla="*/ 96260 h 2007826"/>
              <a:gd name="connsiteX8389" fmla="*/ 6664024 w 12192000"/>
              <a:gd name="connsiteY8389" fmla="*/ 104023 h 2007826"/>
              <a:gd name="connsiteX8390" fmla="*/ 6669215 w 12192000"/>
              <a:gd name="connsiteY8390" fmla="*/ 100356 h 2007826"/>
              <a:gd name="connsiteX8391" fmla="*/ 6685121 w 12192000"/>
              <a:gd name="connsiteY8391" fmla="*/ 100451 h 2007826"/>
              <a:gd name="connsiteX8392" fmla="*/ 6691074 w 12192000"/>
              <a:gd name="connsiteY8392" fmla="*/ 104643 h 2007826"/>
              <a:gd name="connsiteX8393" fmla="*/ 6698218 w 12192000"/>
              <a:gd name="connsiteY8393" fmla="*/ 100594 h 2007826"/>
              <a:gd name="connsiteX8394" fmla="*/ 6713839 w 12192000"/>
              <a:gd name="connsiteY8394" fmla="*/ 103642 h 2007826"/>
              <a:gd name="connsiteX8395" fmla="*/ 6765608 w 12192000"/>
              <a:gd name="connsiteY8395" fmla="*/ 107405 h 2007826"/>
              <a:gd name="connsiteX8396" fmla="*/ 6772847 w 12192000"/>
              <a:gd name="connsiteY8396" fmla="*/ 102499 h 2007826"/>
              <a:gd name="connsiteX8397" fmla="*/ 6780467 w 12192000"/>
              <a:gd name="connsiteY8397" fmla="*/ 109167 h 2007826"/>
              <a:gd name="connsiteX8398" fmla="*/ 6783039 w 12192000"/>
              <a:gd name="connsiteY8398" fmla="*/ 102928 h 2007826"/>
              <a:gd name="connsiteX8399" fmla="*/ 6791182 w 12192000"/>
              <a:gd name="connsiteY8399" fmla="*/ 109691 h 2007826"/>
              <a:gd name="connsiteX8400" fmla="*/ 6797993 w 12192000"/>
              <a:gd name="connsiteY8400" fmla="*/ 104786 h 2007826"/>
              <a:gd name="connsiteX8401" fmla="*/ 6836997 w 12192000"/>
              <a:gd name="connsiteY8401" fmla="*/ 111311 h 2007826"/>
              <a:gd name="connsiteX8402" fmla="*/ 6868478 w 12192000"/>
              <a:gd name="connsiteY8402" fmla="*/ 112644 h 2007826"/>
              <a:gd name="connsiteX8403" fmla="*/ 6874241 w 12192000"/>
              <a:gd name="connsiteY8403" fmla="*/ 110072 h 2007826"/>
              <a:gd name="connsiteX8404" fmla="*/ 6936010 w 12192000"/>
              <a:gd name="connsiteY8404" fmla="*/ 115121 h 2007826"/>
              <a:gd name="connsiteX8405" fmla="*/ 6979016 w 12192000"/>
              <a:gd name="connsiteY8405" fmla="*/ 115931 h 2007826"/>
              <a:gd name="connsiteX8406" fmla="*/ 7045881 w 12192000"/>
              <a:gd name="connsiteY8406" fmla="*/ 120170 h 2007826"/>
              <a:gd name="connsiteX8407" fmla="*/ 7070075 w 12192000"/>
              <a:gd name="connsiteY8407" fmla="*/ 119646 h 2007826"/>
              <a:gd name="connsiteX8408" fmla="*/ 7084219 w 12192000"/>
              <a:gd name="connsiteY8408" fmla="*/ 120551 h 2007826"/>
              <a:gd name="connsiteX8409" fmla="*/ 7089458 w 12192000"/>
              <a:gd name="connsiteY8409" fmla="*/ 120503 h 2007826"/>
              <a:gd name="connsiteX8410" fmla="*/ 7134225 w 12192000"/>
              <a:gd name="connsiteY8410" fmla="*/ 124171 h 2007826"/>
              <a:gd name="connsiteX8411" fmla="*/ 7146703 w 12192000"/>
              <a:gd name="connsiteY8411" fmla="*/ 126362 h 2007826"/>
              <a:gd name="connsiteX8412" fmla="*/ 7156419 w 12192000"/>
              <a:gd name="connsiteY8412" fmla="*/ 122218 h 2007826"/>
              <a:gd name="connsiteX8413" fmla="*/ 7159228 w 12192000"/>
              <a:gd name="connsiteY8413" fmla="*/ 128124 h 2007826"/>
              <a:gd name="connsiteX8414" fmla="*/ 7164419 w 12192000"/>
              <a:gd name="connsiteY8414" fmla="*/ 123980 h 2007826"/>
              <a:gd name="connsiteX8415" fmla="*/ 7182422 w 12192000"/>
              <a:gd name="connsiteY8415" fmla="*/ 123123 h 2007826"/>
              <a:gd name="connsiteX8416" fmla="*/ 7181660 w 12192000"/>
              <a:gd name="connsiteY8416" fmla="*/ 132887 h 2007826"/>
              <a:gd name="connsiteX8417" fmla="*/ 7191471 w 12192000"/>
              <a:gd name="connsiteY8417" fmla="*/ 126171 h 2007826"/>
              <a:gd name="connsiteX8418" fmla="*/ 7199519 w 12192000"/>
              <a:gd name="connsiteY8418" fmla="*/ 132792 h 2007826"/>
              <a:gd name="connsiteX8419" fmla="*/ 7201805 w 12192000"/>
              <a:gd name="connsiteY8419" fmla="*/ 128457 h 2007826"/>
              <a:gd name="connsiteX8420" fmla="*/ 7312486 w 12192000"/>
              <a:gd name="connsiteY8420" fmla="*/ 139269 h 2007826"/>
              <a:gd name="connsiteX8421" fmla="*/ 7326868 w 12192000"/>
              <a:gd name="connsiteY8421" fmla="*/ 139412 h 2007826"/>
              <a:gd name="connsiteX8422" fmla="*/ 7339917 w 12192000"/>
              <a:gd name="connsiteY8422" fmla="*/ 139650 h 2007826"/>
              <a:gd name="connsiteX8423" fmla="*/ 7377399 w 12192000"/>
              <a:gd name="connsiteY8423" fmla="*/ 144461 h 2007826"/>
              <a:gd name="connsiteX8424" fmla="*/ 7430310 w 12192000"/>
              <a:gd name="connsiteY8424" fmla="*/ 150129 h 2007826"/>
              <a:gd name="connsiteX8425" fmla="*/ 7423738 w 12192000"/>
              <a:gd name="connsiteY8425" fmla="*/ 141556 h 2007826"/>
              <a:gd name="connsiteX8426" fmla="*/ 7479793 w 12192000"/>
              <a:gd name="connsiteY8426" fmla="*/ 154178 h 2007826"/>
              <a:gd name="connsiteX8427" fmla="*/ 7483650 w 12192000"/>
              <a:gd name="connsiteY8427" fmla="*/ 153082 h 2007826"/>
              <a:gd name="connsiteX8428" fmla="*/ 7512701 w 12192000"/>
              <a:gd name="connsiteY8428" fmla="*/ 154130 h 2007826"/>
              <a:gd name="connsiteX8429" fmla="*/ 7544133 w 12192000"/>
              <a:gd name="connsiteY8429" fmla="*/ 152892 h 2007826"/>
              <a:gd name="connsiteX8430" fmla="*/ 7538180 w 12192000"/>
              <a:gd name="connsiteY8430" fmla="*/ 160179 h 2007826"/>
              <a:gd name="connsiteX8431" fmla="*/ 7578709 w 12192000"/>
              <a:gd name="connsiteY8431" fmla="*/ 161751 h 2007826"/>
              <a:gd name="connsiteX8432" fmla="*/ 7665339 w 12192000"/>
              <a:gd name="connsiteY8432" fmla="*/ 168085 h 2007826"/>
              <a:gd name="connsiteX8433" fmla="*/ 7699915 w 12192000"/>
              <a:gd name="connsiteY8433" fmla="*/ 174468 h 2007826"/>
              <a:gd name="connsiteX8434" fmla="*/ 7709011 w 12192000"/>
              <a:gd name="connsiteY8434" fmla="*/ 164513 h 2007826"/>
              <a:gd name="connsiteX8435" fmla="*/ 7706011 w 12192000"/>
              <a:gd name="connsiteY8435" fmla="*/ 174754 h 2007826"/>
              <a:gd name="connsiteX8436" fmla="*/ 7786783 w 12192000"/>
              <a:gd name="connsiteY8436" fmla="*/ 182374 h 2007826"/>
              <a:gd name="connsiteX8437" fmla="*/ 7793927 w 12192000"/>
              <a:gd name="connsiteY8437" fmla="*/ 182327 h 2007826"/>
              <a:gd name="connsiteX8438" fmla="*/ 7839171 w 12192000"/>
              <a:gd name="connsiteY8438" fmla="*/ 187947 h 2007826"/>
              <a:gd name="connsiteX8439" fmla="*/ 8003715 w 12192000"/>
              <a:gd name="connsiteY8439" fmla="*/ 206284 h 2007826"/>
              <a:gd name="connsiteX8440" fmla="*/ 8008858 w 12192000"/>
              <a:gd name="connsiteY8440" fmla="*/ 206141 h 2007826"/>
              <a:gd name="connsiteX8441" fmla="*/ 8119110 w 12192000"/>
              <a:gd name="connsiteY8441" fmla="*/ 216144 h 2007826"/>
              <a:gd name="connsiteX8442" fmla="*/ 8130969 w 12192000"/>
              <a:gd name="connsiteY8442" fmla="*/ 220192 h 2007826"/>
              <a:gd name="connsiteX8443" fmla="*/ 8148924 w 12192000"/>
              <a:gd name="connsiteY8443" fmla="*/ 222145 h 2007826"/>
              <a:gd name="connsiteX8444" fmla="*/ 8156591 w 12192000"/>
              <a:gd name="connsiteY8444" fmla="*/ 219525 h 2007826"/>
              <a:gd name="connsiteX8445" fmla="*/ 8168783 w 12192000"/>
              <a:gd name="connsiteY8445" fmla="*/ 225384 h 2007826"/>
              <a:gd name="connsiteX8446" fmla="*/ 8182880 w 12192000"/>
              <a:gd name="connsiteY8446" fmla="*/ 226098 h 2007826"/>
              <a:gd name="connsiteX8447" fmla="*/ 8215027 w 12192000"/>
              <a:gd name="connsiteY8447" fmla="*/ 229242 h 2007826"/>
              <a:gd name="connsiteX8448" fmla="*/ 8285369 w 12192000"/>
              <a:gd name="connsiteY8448" fmla="*/ 235243 h 2007826"/>
              <a:gd name="connsiteX8449" fmla="*/ 8322421 w 12192000"/>
              <a:gd name="connsiteY8449" fmla="*/ 239816 h 2007826"/>
              <a:gd name="connsiteX8450" fmla="*/ 8334614 w 12192000"/>
              <a:gd name="connsiteY8450" fmla="*/ 242769 h 2007826"/>
              <a:gd name="connsiteX8451" fmla="*/ 8334185 w 12192000"/>
              <a:gd name="connsiteY8451" fmla="*/ 236910 h 2007826"/>
              <a:gd name="connsiteX8452" fmla="*/ 8339995 w 12192000"/>
              <a:gd name="connsiteY8452" fmla="*/ 237053 h 2007826"/>
              <a:gd name="connsiteX8453" fmla="*/ 8333613 w 12192000"/>
              <a:gd name="connsiteY8453" fmla="*/ 246246 h 2007826"/>
              <a:gd name="connsiteX8454" fmla="*/ 8375714 w 12192000"/>
              <a:gd name="connsiteY8454" fmla="*/ 250818 h 2007826"/>
              <a:gd name="connsiteX8455" fmla="*/ 8399193 w 12192000"/>
              <a:gd name="connsiteY8455" fmla="*/ 248865 h 2007826"/>
              <a:gd name="connsiteX8456" fmla="*/ 8413385 w 12192000"/>
              <a:gd name="connsiteY8456" fmla="*/ 255914 h 2007826"/>
              <a:gd name="connsiteX8457" fmla="*/ 8437531 w 12192000"/>
              <a:gd name="connsiteY8457" fmla="*/ 253771 h 2007826"/>
              <a:gd name="connsiteX8458" fmla="*/ 8484918 w 12192000"/>
              <a:gd name="connsiteY8458" fmla="*/ 258963 h 2007826"/>
              <a:gd name="connsiteX8459" fmla="*/ 8494157 w 12192000"/>
              <a:gd name="connsiteY8459" fmla="*/ 244198 h 2007826"/>
              <a:gd name="connsiteX8460" fmla="*/ 8490204 w 12192000"/>
              <a:gd name="connsiteY8460" fmla="*/ 265583 h 2007826"/>
              <a:gd name="connsiteX8461" fmla="*/ 8523304 w 12192000"/>
              <a:gd name="connsiteY8461" fmla="*/ 265059 h 2007826"/>
              <a:gd name="connsiteX8462" fmla="*/ 8529018 w 12192000"/>
              <a:gd name="connsiteY8462" fmla="*/ 253152 h 2007826"/>
              <a:gd name="connsiteX8463" fmla="*/ 8528495 w 12192000"/>
              <a:gd name="connsiteY8463" fmla="*/ 269822 h 2007826"/>
              <a:gd name="connsiteX8464" fmla="*/ 8562689 w 12192000"/>
              <a:gd name="connsiteY8464" fmla="*/ 270346 h 2007826"/>
              <a:gd name="connsiteX8465" fmla="*/ 8565880 w 12192000"/>
              <a:gd name="connsiteY8465" fmla="*/ 260582 h 2007826"/>
              <a:gd name="connsiteX8466" fmla="*/ 8568214 w 12192000"/>
              <a:gd name="connsiteY8466" fmla="*/ 276824 h 2007826"/>
              <a:gd name="connsiteX8467" fmla="*/ 8579120 w 12192000"/>
              <a:gd name="connsiteY8467" fmla="*/ 261535 h 2007826"/>
              <a:gd name="connsiteX8468" fmla="*/ 8582263 w 12192000"/>
              <a:gd name="connsiteY8468" fmla="*/ 260296 h 2007826"/>
              <a:gd name="connsiteX8469" fmla="*/ 8579311 w 12192000"/>
              <a:gd name="connsiteY8469" fmla="*/ 274347 h 2007826"/>
              <a:gd name="connsiteX8470" fmla="*/ 8616744 w 12192000"/>
              <a:gd name="connsiteY8470" fmla="*/ 280396 h 2007826"/>
              <a:gd name="connsiteX8471" fmla="*/ 8615172 w 12192000"/>
              <a:gd name="connsiteY8471" fmla="*/ 265583 h 2007826"/>
              <a:gd name="connsiteX8472" fmla="*/ 8621602 w 12192000"/>
              <a:gd name="connsiteY8472" fmla="*/ 265583 h 2007826"/>
              <a:gd name="connsiteX8473" fmla="*/ 8618458 w 12192000"/>
              <a:gd name="connsiteY8473" fmla="*/ 279872 h 2007826"/>
              <a:gd name="connsiteX8474" fmla="*/ 8631031 w 12192000"/>
              <a:gd name="connsiteY8474" fmla="*/ 279967 h 2007826"/>
              <a:gd name="connsiteX8475" fmla="*/ 8629602 w 12192000"/>
              <a:gd name="connsiteY8475" fmla="*/ 265536 h 2007826"/>
              <a:gd name="connsiteX8476" fmla="*/ 8634126 w 12192000"/>
              <a:gd name="connsiteY8476" fmla="*/ 265583 h 2007826"/>
              <a:gd name="connsiteX8477" fmla="*/ 8633936 w 12192000"/>
              <a:gd name="connsiteY8477" fmla="*/ 282825 h 2007826"/>
              <a:gd name="connsiteX8478" fmla="*/ 8650891 w 12192000"/>
              <a:gd name="connsiteY8478" fmla="*/ 268155 h 2007826"/>
              <a:gd name="connsiteX8479" fmla="*/ 8643604 w 12192000"/>
              <a:gd name="connsiteY8479" fmla="*/ 283301 h 2007826"/>
              <a:gd name="connsiteX8480" fmla="*/ 8677418 w 12192000"/>
              <a:gd name="connsiteY8480" fmla="*/ 287541 h 2007826"/>
              <a:gd name="connsiteX8481" fmla="*/ 8687133 w 12192000"/>
              <a:gd name="connsiteY8481" fmla="*/ 273061 h 2007826"/>
              <a:gd name="connsiteX8482" fmla="*/ 8682133 w 12192000"/>
              <a:gd name="connsiteY8482" fmla="*/ 291780 h 2007826"/>
              <a:gd name="connsiteX8483" fmla="*/ 8693420 w 12192000"/>
              <a:gd name="connsiteY8483" fmla="*/ 281682 h 2007826"/>
              <a:gd name="connsiteX8484" fmla="*/ 8706326 w 12192000"/>
              <a:gd name="connsiteY8484" fmla="*/ 291875 h 2007826"/>
              <a:gd name="connsiteX8485" fmla="*/ 8706421 w 12192000"/>
              <a:gd name="connsiteY8485" fmla="*/ 275157 h 2007826"/>
              <a:gd name="connsiteX8486" fmla="*/ 8709708 w 12192000"/>
              <a:gd name="connsiteY8486" fmla="*/ 274871 h 2007826"/>
              <a:gd name="connsiteX8487" fmla="*/ 8710326 w 12192000"/>
              <a:gd name="connsiteY8487" fmla="*/ 294018 h 2007826"/>
              <a:gd name="connsiteX8488" fmla="*/ 8747570 w 12192000"/>
              <a:gd name="connsiteY8488" fmla="*/ 285826 h 2007826"/>
              <a:gd name="connsiteX8489" fmla="*/ 8751665 w 12192000"/>
              <a:gd name="connsiteY8489" fmla="*/ 285588 h 2007826"/>
              <a:gd name="connsiteX8490" fmla="*/ 8747760 w 12192000"/>
              <a:gd name="connsiteY8490" fmla="*/ 299019 h 2007826"/>
              <a:gd name="connsiteX8491" fmla="*/ 8791004 w 12192000"/>
              <a:gd name="connsiteY8491" fmla="*/ 287302 h 2007826"/>
              <a:gd name="connsiteX8492" fmla="*/ 8785908 w 12192000"/>
              <a:gd name="connsiteY8492" fmla="*/ 303115 h 2007826"/>
              <a:gd name="connsiteX8493" fmla="*/ 8818959 w 12192000"/>
              <a:gd name="connsiteY8493" fmla="*/ 305116 h 2007826"/>
              <a:gd name="connsiteX8494" fmla="*/ 8827198 w 12192000"/>
              <a:gd name="connsiteY8494" fmla="*/ 292542 h 2007826"/>
              <a:gd name="connsiteX8495" fmla="*/ 8835247 w 12192000"/>
              <a:gd name="connsiteY8495" fmla="*/ 310450 h 2007826"/>
              <a:gd name="connsiteX8496" fmla="*/ 8834485 w 12192000"/>
              <a:gd name="connsiteY8496" fmla="*/ 299019 h 2007826"/>
              <a:gd name="connsiteX8497" fmla="*/ 8839438 w 12192000"/>
              <a:gd name="connsiteY8497" fmla="*/ 298591 h 2007826"/>
              <a:gd name="connsiteX8498" fmla="*/ 8838295 w 12192000"/>
              <a:gd name="connsiteY8498" fmla="*/ 308450 h 2007826"/>
              <a:gd name="connsiteX8499" fmla="*/ 8850773 w 12192000"/>
              <a:gd name="connsiteY8499" fmla="*/ 308545 h 2007826"/>
              <a:gd name="connsiteX8500" fmla="*/ 8848249 w 12192000"/>
              <a:gd name="connsiteY8500" fmla="*/ 298924 h 2007826"/>
              <a:gd name="connsiteX8501" fmla="*/ 8853535 w 12192000"/>
              <a:gd name="connsiteY8501" fmla="*/ 298829 h 2007826"/>
              <a:gd name="connsiteX8502" fmla="*/ 8850820 w 12192000"/>
              <a:gd name="connsiteY8502" fmla="*/ 313165 h 2007826"/>
              <a:gd name="connsiteX8503" fmla="*/ 8873490 w 12192000"/>
              <a:gd name="connsiteY8503" fmla="*/ 313261 h 2007826"/>
              <a:gd name="connsiteX8504" fmla="*/ 8874157 w 12192000"/>
              <a:gd name="connsiteY8504" fmla="*/ 302782 h 2007826"/>
              <a:gd name="connsiteX8505" fmla="*/ 8878586 w 12192000"/>
              <a:gd name="connsiteY8505" fmla="*/ 319357 h 2007826"/>
              <a:gd name="connsiteX8506" fmla="*/ 8889254 w 12192000"/>
              <a:gd name="connsiteY8506" fmla="*/ 304211 h 2007826"/>
              <a:gd name="connsiteX8507" fmla="*/ 8892730 w 12192000"/>
              <a:gd name="connsiteY8507" fmla="*/ 303735 h 2007826"/>
              <a:gd name="connsiteX8508" fmla="*/ 8887492 w 12192000"/>
              <a:gd name="connsiteY8508" fmla="*/ 318024 h 2007826"/>
              <a:gd name="connsiteX8509" fmla="*/ 8911923 w 12192000"/>
              <a:gd name="connsiteY8509" fmla="*/ 317976 h 2007826"/>
              <a:gd name="connsiteX8510" fmla="*/ 8910733 w 12192000"/>
              <a:gd name="connsiteY8510" fmla="*/ 308545 h 2007826"/>
              <a:gd name="connsiteX8511" fmla="*/ 8919400 w 12192000"/>
              <a:gd name="connsiteY8511" fmla="*/ 308021 h 2007826"/>
              <a:gd name="connsiteX8512" fmla="*/ 8914590 w 12192000"/>
              <a:gd name="connsiteY8512" fmla="*/ 324120 h 2007826"/>
              <a:gd name="connsiteX8513" fmla="*/ 8930354 w 12192000"/>
              <a:gd name="connsiteY8513" fmla="*/ 310498 h 2007826"/>
              <a:gd name="connsiteX8514" fmla="*/ 8929640 w 12192000"/>
              <a:gd name="connsiteY8514" fmla="*/ 321834 h 2007826"/>
              <a:gd name="connsiteX8515" fmla="*/ 8962215 w 12192000"/>
              <a:gd name="connsiteY8515" fmla="*/ 327407 h 2007826"/>
              <a:gd name="connsiteX8516" fmla="*/ 8972693 w 12192000"/>
              <a:gd name="connsiteY8516" fmla="*/ 310450 h 2007826"/>
              <a:gd name="connsiteX8517" fmla="*/ 8965359 w 12192000"/>
              <a:gd name="connsiteY8517" fmla="*/ 326311 h 2007826"/>
              <a:gd name="connsiteX8518" fmla="*/ 8986790 w 12192000"/>
              <a:gd name="connsiteY8518" fmla="*/ 331360 h 2007826"/>
              <a:gd name="connsiteX8519" fmla="*/ 8987171 w 12192000"/>
              <a:gd name="connsiteY8519" fmla="*/ 327311 h 2007826"/>
              <a:gd name="connsiteX8520" fmla="*/ 8998887 w 12192000"/>
              <a:gd name="connsiteY8520" fmla="*/ 332932 h 2007826"/>
              <a:gd name="connsiteX8521" fmla="*/ 9010602 w 12192000"/>
              <a:gd name="connsiteY8521" fmla="*/ 315261 h 2007826"/>
              <a:gd name="connsiteX8522" fmla="*/ 9004316 w 12192000"/>
              <a:gd name="connsiteY8522" fmla="*/ 335408 h 2007826"/>
              <a:gd name="connsiteX8523" fmla="*/ 9020985 w 12192000"/>
              <a:gd name="connsiteY8523" fmla="*/ 321453 h 2007826"/>
              <a:gd name="connsiteX8524" fmla="*/ 9020794 w 12192000"/>
              <a:gd name="connsiteY8524" fmla="*/ 339886 h 2007826"/>
              <a:gd name="connsiteX8525" fmla="*/ 9031843 w 12192000"/>
              <a:gd name="connsiteY8525" fmla="*/ 322834 h 2007826"/>
              <a:gd name="connsiteX8526" fmla="*/ 9035558 w 12192000"/>
              <a:gd name="connsiteY8526" fmla="*/ 322977 h 2007826"/>
              <a:gd name="connsiteX8527" fmla="*/ 9030367 w 12192000"/>
              <a:gd name="connsiteY8527" fmla="*/ 338028 h 2007826"/>
              <a:gd name="connsiteX8528" fmla="*/ 9063133 w 12192000"/>
              <a:gd name="connsiteY8528" fmla="*/ 325168 h 2007826"/>
              <a:gd name="connsiteX8529" fmla="*/ 9057180 w 12192000"/>
              <a:gd name="connsiteY8529" fmla="*/ 341600 h 2007826"/>
              <a:gd name="connsiteX8530" fmla="*/ 9069848 w 12192000"/>
              <a:gd name="connsiteY8530" fmla="*/ 341838 h 2007826"/>
              <a:gd name="connsiteX8531" fmla="*/ 9067419 w 12192000"/>
              <a:gd name="connsiteY8531" fmla="*/ 332265 h 2007826"/>
              <a:gd name="connsiteX8532" fmla="*/ 9072801 w 12192000"/>
              <a:gd name="connsiteY8532" fmla="*/ 332265 h 2007826"/>
              <a:gd name="connsiteX8533" fmla="*/ 9071467 w 12192000"/>
              <a:gd name="connsiteY8533" fmla="*/ 340314 h 2007826"/>
              <a:gd name="connsiteX8534" fmla="*/ 9089327 w 12192000"/>
              <a:gd name="connsiteY8534" fmla="*/ 346935 h 2007826"/>
              <a:gd name="connsiteX8535" fmla="*/ 9100709 w 12192000"/>
              <a:gd name="connsiteY8535" fmla="*/ 329312 h 2007826"/>
              <a:gd name="connsiteX8536" fmla="*/ 9095517 w 12192000"/>
              <a:gd name="connsiteY8536" fmla="*/ 346554 h 2007826"/>
              <a:gd name="connsiteX8537" fmla="*/ 9104186 w 12192000"/>
              <a:gd name="connsiteY8537" fmla="*/ 346506 h 2007826"/>
              <a:gd name="connsiteX8538" fmla="*/ 9109805 w 12192000"/>
              <a:gd name="connsiteY8538" fmla="*/ 334837 h 2007826"/>
              <a:gd name="connsiteX8539" fmla="*/ 9111805 w 12192000"/>
              <a:gd name="connsiteY8539" fmla="*/ 353698 h 2007826"/>
              <a:gd name="connsiteX8540" fmla="*/ 9122330 w 12192000"/>
              <a:gd name="connsiteY8540" fmla="*/ 337456 h 2007826"/>
              <a:gd name="connsiteX8541" fmla="*/ 9124617 w 12192000"/>
              <a:gd name="connsiteY8541" fmla="*/ 336932 h 2007826"/>
              <a:gd name="connsiteX8542" fmla="*/ 9124379 w 12192000"/>
              <a:gd name="connsiteY8542" fmla="*/ 349888 h 2007826"/>
              <a:gd name="connsiteX8543" fmla="*/ 9137904 w 12192000"/>
              <a:gd name="connsiteY8543" fmla="*/ 354794 h 2007826"/>
              <a:gd name="connsiteX8544" fmla="*/ 9152763 w 12192000"/>
              <a:gd name="connsiteY8544" fmla="*/ 338790 h 2007826"/>
              <a:gd name="connsiteX8545" fmla="*/ 9157240 w 12192000"/>
              <a:gd name="connsiteY8545" fmla="*/ 357890 h 2007826"/>
              <a:gd name="connsiteX8546" fmla="*/ 9159811 w 12192000"/>
              <a:gd name="connsiteY8546" fmla="*/ 339266 h 2007826"/>
              <a:gd name="connsiteX8547" fmla="*/ 9164479 w 12192000"/>
              <a:gd name="connsiteY8547" fmla="*/ 356080 h 2007826"/>
              <a:gd name="connsiteX8548" fmla="*/ 9172527 w 12192000"/>
              <a:gd name="connsiteY8548" fmla="*/ 356127 h 2007826"/>
              <a:gd name="connsiteX8549" fmla="*/ 9171337 w 12192000"/>
              <a:gd name="connsiteY8549" fmla="*/ 346554 h 2007826"/>
              <a:gd name="connsiteX8550" fmla="*/ 9176814 w 12192000"/>
              <a:gd name="connsiteY8550" fmla="*/ 346554 h 2007826"/>
              <a:gd name="connsiteX8551" fmla="*/ 9177909 w 12192000"/>
              <a:gd name="connsiteY8551" fmla="*/ 361605 h 2007826"/>
              <a:gd name="connsiteX8552" fmla="*/ 9192625 w 12192000"/>
              <a:gd name="connsiteY8552" fmla="*/ 344744 h 2007826"/>
              <a:gd name="connsiteX8553" fmla="*/ 9183719 w 12192000"/>
              <a:gd name="connsiteY8553" fmla="*/ 355556 h 2007826"/>
              <a:gd name="connsiteX8554" fmla="*/ 9197578 w 12192000"/>
              <a:gd name="connsiteY8554" fmla="*/ 362843 h 2007826"/>
              <a:gd name="connsiteX8555" fmla="*/ 9196388 w 12192000"/>
              <a:gd name="connsiteY8555" fmla="*/ 351317 h 2007826"/>
              <a:gd name="connsiteX8556" fmla="*/ 9201150 w 12192000"/>
              <a:gd name="connsiteY8556" fmla="*/ 351269 h 2007826"/>
              <a:gd name="connsiteX8557" fmla="*/ 9200483 w 12192000"/>
              <a:gd name="connsiteY8557" fmla="*/ 364462 h 2007826"/>
              <a:gd name="connsiteX8558" fmla="*/ 9227963 w 12192000"/>
              <a:gd name="connsiteY8558" fmla="*/ 369273 h 2007826"/>
              <a:gd name="connsiteX8559" fmla="*/ 9233773 w 12192000"/>
              <a:gd name="connsiteY8559" fmla="*/ 365034 h 2007826"/>
              <a:gd name="connsiteX8560" fmla="*/ 9248299 w 12192000"/>
              <a:gd name="connsiteY8560" fmla="*/ 371797 h 2007826"/>
              <a:gd name="connsiteX8561" fmla="*/ 9249108 w 12192000"/>
              <a:gd name="connsiteY8561" fmla="*/ 355984 h 2007826"/>
              <a:gd name="connsiteX8562" fmla="*/ 9256300 w 12192000"/>
              <a:gd name="connsiteY8562" fmla="*/ 356032 h 2007826"/>
              <a:gd name="connsiteX8563" fmla="*/ 9252680 w 12192000"/>
              <a:gd name="connsiteY8563" fmla="*/ 369892 h 2007826"/>
              <a:gd name="connsiteX8564" fmla="*/ 9284970 w 12192000"/>
              <a:gd name="connsiteY8564" fmla="*/ 374226 h 2007826"/>
              <a:gd name="connsiteX8565" fmla="*/ 9288780 w 12192000"/>
              <a:gd name="connsiteY8565" fmla="*/ 365653 h 2007826"/>
              <a:gd name="connsiteX8566" fmla="*/ 9291066 w 12192000"/>
              <a:gd name="connsiteY8566" fmla="*/ 365606 h 2007826"/>
              <a:gd name="connsiteX8567" fmla="*/ 9292114 w 12192000"/>
              <a:gd name="connsiteY8567" fmla="*/ 381895 h 2007826"/>
              <a:gd name="connsiteX8568" fmla="*/ 9306116 w 12192000"/>
              <a:gd name="connsiteY8568" fmla="*/ 364129 h 2007826"/>
              <a:gd name="connsiteX8569" fmla="*/ 9304830 w 12192000"/>
              <a:gd name="connsiteY8569" fmla="*/ 381085 h 2007826"/>
              <a:gd name="connsiteX8570" fmla="*/ 9319260 w 12192000"/>
              <a:gd name="connsiteY8570" fmla="*/ 374798 h 2007826"/>
              <a:gd name="connsiteX8571" fmla="*/ 9318974 w 12192000"/>
              <a:gd name="connsiteY8571" fmla="*/ 384991 h 2007826"/>
              <a:gd name="connsiteX8572" fmla="*/ 9328547 w 12192000"/>
              <a:gd name="connsiteY8572" fmla="*/ 368654 h 2007826"/>
              <a:gd name="connsiteX8573" fmla="*/ 9330785 w 12192000"/>
              <a:gd name="connsiteY8573" fmla="*/ 387610 h 2007826"/>
              <a:gd name="connsiteX8574" fmla="*/ 9342739 w 12192000"/>
              <a:gd name="connsiteY8574" fmla="*/ 369368 h 2007826"/>
              <a:gd name="connsiteX8575" fmla="*/ 9344263 w 12192000"/>
              <a:gd name="connsiteY8575" fmla="*/ 383086 h 2007826"/>
              <a:gd name="connsiteX8576" fmla="*/ 9359122 w 12192000"/>
              <a:gd name="connsiteY8576" fmla="*/ 389468 h 2007826"/>
              <a:gd name="connsiteX8577" fmla="*/ 9365456 w 12192000"/>
              <a:gd name="connsiteY8577" fmla="*/ 385086 h 2007826"/>
              <a:gd name="connsiteX8578" fmla="*/ 9374600 w 12192000"/>
              <a:gd name="connsiteY8578" fmla="*/ 390373 h 2007826"/>
              <a:gd name="connsiteX8579" fmla="*/ 9384697 w 12192000"/>
              <a:gd name="connsiteY8579" fmla="*/ 373417 h 2007826"/>
              <a:gd name="connsiteX8580" fmla="*/ 9382220 w 12192000"/>
              <a:gd name="connsiteY8580" fmla="*/ 396327 h 2007826"/>
              <a:gd name="connsiteX8581" fmla="*/ 9394412 w 12192000"/>
              <a:gd name="connsiteY8581" fmla="*/ 380561 h 2007826"/>
              <a:gd name="connsiteX8582" fmla="*/ 9397079 w 12192000"/>
              <a:gd name="connsiteY8582" fmla="*/ 379656 h 2007826"/>
              <a:gd name="connsiteX8583" fmla="*/ 9394412 w 12192000"/>
              <a:gd name="connsiteY8583" fmla="*/ 396184 h 2007826"/>
              <a:gd name="connsiteX8584" fmla="*/ 9411319 w 12192000"/>
              <a:gd name="connsiteY8584" fmla="*/ 377846 h 2007826"/>
              <a:gd name="connsiteX8585" fmla="*/ 9407461 w 12192000"/>
              <a:gd name="connsiteY8585" fmla="*/ 399613 h 2007826"/>
              <a:gd name="connsiteX8586" fmla="*/ 9423178 w 12192000"/>
              <a:gd name="connsiteY8586" fmla="*/ 382371 h 2007826"/>
              <a:gd name="connsiteX8587" fmla="*/ 9419606 w 12192000"/>
              <a:gd name="connsiteY8587" fmla="*/ 394040 h 2007826"/>
              <a:gd name="connsiteX8588" fmla="*/ 9432893 w 12192000"/>
              <a:gd name="connsiteY8588" fmla="*/ 396279 h 2007826"/>
              <a:gd name="connsiteX8589" fmla="*/ 9449276 w 12192000"/>
              <a:gd name="connsiteY8589" fmla="*/ 403471 h 2007826"/>
              <a:gd name="connsiteX8590" fmla="*/ 9462278 w 12192000"/>
              <a:gd name="connsiteY8590" fmla="*/ 386801 h 2007826"/>
              <a:gd name="connsiteX8591" fmla="*/ 9460992 w 12192000"/>
              <a:gd name="connsiteY8591" fmla="*/ 405710 h 2007826"/>
              <a:gd name="connsiteX8592" fmla="*/ 9473708 w 12192000"/>
              <a:gd name="connsiteY8592" fmla="*/ 395374 h 2007826"/>
              <a:gd name="connsiteX8593" fmla="*/ 9473327 w 12192000"/>
              <a:gd name="connsiteY8593" fmla="*/ 411425 h 2007826"/>
              <a:gd name="connsiteX8594" fmla="*/ 9484328 w 12192000"/>
              <a:gd name="connsiteY8594" fmla="*/ 394279 h 2007826"/>
              <a:gd name="connsiteX8595" fmla="*/ 9494377 w 12192000"/>
              <a:gd name="connsiteY8595" fmla="*/ 413188 h 2007826"/>
              <a:gd name="connsiteX8596" fmla="*/ 9497187 w 12192000"/>
              <a:gd name="connsiteY8596" fmla="*/ 398661 h 2007826"/>
              <a:gd name="connsiteX8597" fmla="*/ 9502759 w 12192000"/>
              <a:gd name="connsiteY8597" fmla="*/ 406710 h 2007826"/>
              <a:gd name="connsiteX8598" fmla="*/ 9507521 w 12192000"/>
              <a:gd name="connsiteY8598" fmla="*/ 409996 h 2007826"/>
              <a:gd name="connsiteX8599" fmla="*/ 9505950 w 12192000"/>
              <a:gd name="connsiteY8599" fmla="*/ 398613 h 2007826"/>
              <a:gd name="connsiteX8600" fmla="*/ 9514665 w 12192000"/>
              <a:gd name="connsiteY8600" fmla="*/ 399375 h 2007826"/>
              <a:gd name="connsiteX8601" fmla="*/ 9510141 w 12192000"/>
              <a:gd name="connsiteY8601" fmla="*/ 413235 h 2007826"/>
              <a:gd name="connsiteX8602" fmla="*/ 9519999 w 12192000"/>
              <a:gd name="connsiteY8602" fmla="*/ 413283 h 2007826"/>
              <a:gd name="connsiteX8603" fmla="*/ 9520524 w 12192000"/>
              <a:gd name="connsiteY8603" fmla="*/ 401756 h 2007826"/>
              <a:gd name="connsiteX8604" fmla="*/ 9524809 w 12192000"/>
              <a:gd name="connsiteY8604" fmla="*/ 402137 h 2007826"/>
              <a:gd name="connsiteX8605" fmla="*/ 9525524 w 12192000"/>
              <a:gd name="connsiteY8605" fmla="*/ 420141 h 2007826"/>
              <a:gd name="connsiteX8606" fmla="*/ 9539859 w 12192000"/>
              <a:gd name="connsiteY8606" fmla="*/ 402423 h 2007826"/>
              <a:gd name="connsiteX8607" fmla="*/ 9535906 w 12192000"/>
              <a:gd name="connsiteY8607" fmla="*/ 420523 h 2007826"/>
              <a:gd name="connsiteX8608" fmla="*/ 9554242 w 12192000"/>
              <a:gd name="connsiteY8608" fmla="*/ 406424 h 2007826"/>
              <a:gd name="connsiteX8609" fmla="*/ 9547955 w 12192000"/>
              <a:gd name="connsiteY8609" fmla="*/ 423952 h 2007826"/>
              <a:gd name="connsiteX8610" fmla="*/ 9567862 w 12192000"/>
              <a:gd name="connsiteY8610" fmla="*/ 405662 h 2007826"/>
              <a:gd name="connsiteX8611" fmla="*/ 9562052 w 12192000"/>
              <a:gd name="connsiteY8611" fmla="*/ 422618 h 2007826"/>
              <a:gd name="connsiteX8612" fmla="*/ 9571911 w 12192000"/>
              <a:gd name="connsiteY8612" fmla="*/ 422809 h 2007826"/>
              <a:gd name="connsiteX8613" fmla="*/ 9574102 w 12192000"/>
              <a:gd name="connsiteY8613" fmla="*/ 406710 h 2007826"/>
              <a:gd name="connsiteX8614" fmla="*/ 9578578 w 12192000"/>
              <a:gd name="connsiteY8614" fmla="*/ 421761 h 2007826"/>
              <a:gd name="connsiteX8615" fmla="*/ 9594199 w 12192000"/>
              <a:gd name="connsiteY8615" fmla="*/ 427953 h 2007826"/>
              <a:gd name="connsiteX8616" fmla="*/ 9606153 w 12192000"/>
              <a:gd name="connsiteY8616" fmla="*/ 410330 h 2007826"/>
              <a:gd name="connsiteX8617" fmla="*/ 9602105 w 12192000"/>
              <a:gd name="connsiteY8617" fmla="*/ 429763 h 2007826"/>
              <a:gd name="connsiteX8618" fmla="*/ 9620107 w 12192000"/>
              <a:gd name="connsiteY8618" fmla="*/ 415521 h 2007826"/>
              <a:gd name="connsiteX8619" fmla="*/ 9614535 w 12192000"/>
              <a:gd name="connsiteY8619" fmla="*/ 434049 h 2007826"/>
              <a:gd name="connsiteX8620" fmla="*/ 9629108 w 12192000"/>
              <a:gd name="connsiteY8620" fmla="*/ 420999 h 2007826"/>
              <a:gd name="connsiteX8621" fmla="*/ 9632918 w 12192000"/>
              <a:gd name="connsiteY8621" fmla="*/ 435716 h 2007826"/>
              <a:gd name="connsiteX8622" fmla="*/ 9644062 w 12192000"/>
              <a:gd name="connsiteY8622" fmla="*/ 422761 h 2007826"/>
              <a:gd name="connsiteX8623" fmla="*/ 9644110 w 12192000"/>
              <a:gd name="connsiteY8623" fmla="*/ 436193 h 2007826"/>
              <a:gd name="connsiteX8624" fmla="*/ 9659064 w 12192000"/>
              <a:gd name="connsiteY8624" fmla="*/ 420999 h 2007826"/>
              <a:gd name="connsiteX8625" fmla="*/ 9654064 w 12192000"/>
              <a:gd name="connsiteY8625" fmla="*/ 439479 h 2007826"/>
              <a:gd name="connsiteX8626" fmla="*/ 9671256 w 12192000"/>
              <a:gd name="connsiteY8626" fmla="*/ 425524 h 2007826"/>
              <a:gd name="connsiteX8627" fmla="*/ 9667351 w 12192000"/>
              <a:gd name="connsiteY8627" fmla="*/ 443956 h 2007826"/>
              <a:gd name="connsiteX8628" fmla="*/ 9681400 w 12192000"/>
              <a:gd name="connsiteY8628" fmla="*/ 429001 h 2007826"/>
              <a:gd name="connsiteX8629" fmla="*/ 9684687 w 12192000"/>
              <a:gd name="connsiteY8629" fmla="*/ 444623 h 2007826"/>
              <a:gd name="connsiteX8630" fmla="*/ 9694450 w 12192000"/>
              <a:gd name="connsiteY8630" fmla="*/ 436478 h 2007826"/>
              <a:gd name="connsiteX8631" fmla="*/ 9686354 w 12192000"/>
              <a:gd name="connsiteY8631" fmla="*/ 430953 h 2007826"/>
              <a:gd name="connsiteX8632" fmla="*/ 9696878 w 12192000"/>
              <a:gd name="connsiteY8632" fmla="*/ 444671 h 2007826"/>
              <a:gd name="connsiteX8633" fmla="*/ 9711500 w 12192000"/>
              <a:gd name="connsiteY8633" fmla="*/ 429667 h 2007826"/>
              <a:gd name="connsiteX8634" fmla="*/ 9706118 w 12192000"/>
              <a:gd name="connsiteY8634" fmla="*/ 447147 h 2007826"/>
              <a:gd name="connsiteX8635" fmla="*/ 9714976 w 12192000"/>
              <a:gd name="connsiteY8635" fmla="*/ 446481 h 2007826"/>
              <a:gd name="connsiteX8636" fmla="*/ 9715976 w 12192000"/>
              <a:gd name="connsiteY8636" fmla="*/ 437145 h 2007826"/>
              <a:gd name="connsiteX8637" fmla="*/ 9725120 w 12192000"/>
              <a:gd name="connsiteY8637" fmla="*/ 436574 h 2007826"/>
              <a:gd name="connsiteX8638" fmla="*/ 9718929 w 12192000"/>
              <a:gd name="connsiteY8638" fmla="*/ 452863 h 2007826"/>
              <a:gd name="connsiteX8639" fmla="*/ 9735074 w 12192000"/>
              <a:gd name="connsiteY8639" fmla="*/ 440194 h 2007826"/>
              <a:gd name="connsiteX8640" fmla="*/ 9732788 w 12192000"/>
              <a:gd name="connsiteY8640" fmla="*/ 454244 h 2007826"/>
              <a:gd name="connsiteX8641" fmla="*/ 9744123 w 12192000"/>
              <a:gd name="connsiteY8641" fmla="*/ 442480 h 2007826"/>
              <a:gd name="connsiteX8642" fmla="*/ 9749647 w 12192000"/>
              <a:gd name="connsiteY8642" fmla="*/ 441670 h 2007826"/>
              <a:gd name="connsiteX8643" fmla="*/ 9743504 w 12192000"/>
              <a:gd name="connsiteY8643" fmla="*/ 456959 h 2007826"/>
              <a:gd name="connsiteX8644" fmla="*/ 9763316 w 12192000"/>
              <a:gd name="connsiteY8644" fmla="*/ 443289 h 2007826"/>
              <a:gd name="connsiteX8645" fmla="*/ 9758124 w 12192000"/>
              <a:gd name="connsiteY8645" fmla="*/ 458722 h 2007826"/>
              <a:gd name="connsiteX8646" fmla="*/ 9773984 w 12192000"/>
              <a:gd name="connsiteY8646" fmla="*/ 445576 h 2007826"/>
              <a:gd name="connsiteX8647" fmla="*/ 9772412 w 12192000"/>
              <a:gd name="connsiteY8647" fmla="*/ 462437 h 2007826"/>
              <a:gd name="connsiteX8648" fmla="*/ 9786224 w 12192000"/>
              <a:gd name="connsiteY8648" fmla="*/ 449767 h 2007826"/>
              <a:gd name="connsiteX8649" fmla="*/ 9788747 w 12192000"/>
              <a:gd name="connsiteY8649" fmla="*/ 463437 h 2007826"/>
              <a:gd name="connsiteX8650" fmla="*/ 9797961 w 12192000"/>
              <a:gd name="connsiteY8650" fmla="*/ 456843 h 2007826"/>
              <a:gd name="connsiteX8651" fmla="*/ 9802082 w 12192000"/>
              <a:gd name="connsiteY8651" fmla="*/ 463437 h 2007826"/>
              <a:gd name="connsiteX8652" fmla="*/ 9816131 w 12192000"/>
              <a:gd name="connsiteY8652" fmla="*/ 449005 h 2007826"/>
              <a:gd name="connsiteX8653" fmla="*/ 9810750 w 12192000"/>
              <a:gd name="connsiteY8653" fmla="*/ 465866 h 2007826"/>
              <a:gd name="connsiteX8654" fmla="*/ 9819751 w 12192000"/>
              <a:gd name="connsiteY8654" fmla="*/ 465580 h 2007826"/>
              <a:gd name="connsiteX8655" fmla="*/ 9820799 w 12192000"/>
              <a:gd name="connsiteY8655" fmla="*/ 456149 h 2007826"/>
              <a:gd name="connsiteX8656" fmla="*/ 9829276 w 12192000"/>
              <a:gd name="connsiteY8656" fmla="*/ 455721 h 2007826"/>
              <a:gd name="connsiteX8657" fmla="*/ 9823847 w 12192000"/>
              <a:gd name="connsiteY8657" fmla="*/ 471677 h 2007826"/>
              <a:gd name="connsiteX8658" fmla="*/ 9840039 w 12192000"/>
              <a:gd name="connsiteY8658" fmla="*/ 459388 h 2007826"/>
              <a:gd name="connsiteX8659" fmla="*/ 9836039 w 12192000"/>
              <a:gd name="connsiteY8659" fmla="*/ 472296 h 2007826"/>
              <a:gd name="connsiteX8660" fmla="*/ 9853946 w 12192000"/>
              <a:gd name="connsiteY8660" fmla="*/ 459007 h 2007826"/>
              <a:gd name="connsiteX8661" fmla="*/ 9847945 w 12192000"/>
              <a:gd name="connsiteY8661" fmla="*/ 476487 h 2007826"/>
              <a:gd name="connsiteX8662" fmla="*/ 9868805 w 12192000"/>
              <a:gd name="connsiteY8662" fmla="*/ 459055 h 2007826"/>
              <a:gd name="connsiteX8663" fmla="*/ 9863376 w 12192000"/>
              <a:gd name="connsiteY8663" fmla="*/ 477630 h 2007826"/>
              <a:gd name="connsiteX8664" fmla="*/ 9880759 w 12192000"/>
              <a:gd name="connsiteY8664" fmla="*/ 463770 h 2007826"/>
              <a:gd name="connsiteX8665" fmla="*/ 9876711 w 12192000"/>
              <a:gd name="connsiteY8665" fmla="*/ 479774 h 2007826"/>
              <a:gd name="connsiteX8666" fmla="*/ 9892903 w 12192000"/>
              <a:gd name="connsiteY8666" fmla="*/ 468676 h 2007826"/>
              <a:gd name="connsiteX8667" fmla="*/ 9887522 w 12192000"/>
              <a:gd name="connsiteY8667" fmla="*/ 481917 h 2007826"/>
              <a:gd name="connsiteX8668" fmla="*/ 9906762 w 12192000"/>
              <a:gd name="connsiteY8668" fmla="*/ 468486 h 2007826"/>
              <a:gd name="connsiteX8669" fmla="*/ 9899809 w 12192000"/>
              <a:gd name="connsiteY8669" fmla="*/ 486442 h 2007826"/>
              <a:gd name="connsiteX8670" fmla="*/ 9919811 w 12192000"/>
              <a:gd name="connsiteY8670" fmla="*/ 468105 h 2007826"/>
              <a:gd name="connsiteX8671" fmla="*/ 9915048 w 12192000"/>
              <a:gd name="connsiteY8671" fmla="*/ 484727 h 2007826"/>
              <a:gd name="connsiteX8672" fmla="*/ 9924621 w 12192000"/>
              <a:gd name="connsiteY8672" fmla="*/ 484680 h 2007826"/>
              <a:gd name="connsiteX8673" fmla="*/ 9925479 w 12192000"/>
              <a:gd name="connsiteY8673" fmla="*/ 475154 h 2007826"/>
              <a:gd name="connsiteX8674" fmla="*/ 9935432 w 12192000"/>
              <a:gd name="connsiteY8674" fmla="*/ 475058 h 2007826"/>
              <a:gd name="connsiteX8675" fmla="*/ 9928717 w 12192000"/>
              <a:gd name="connsiteY8675" fmla="*/ 486061 h 2007826"/>
              <a:gd name="connsiteX8676" fmla="*/ 9945052 w 12192000"/>
              <a:gd name="connsiteY8676" fmla="*/ 479488 h 2007826"/>
              <a:gd name="connsiteX8677" fmla="*/ 9938861 w 12192000"/>
              <a:gd name="connsiteY8677" fmla="*/ 491253 h 2007826"/>
              <a:gd name="connsiteX8678" fmla="*/ 9958435 w 12192000"/>
              <a:gd name="connsiteY8678" fmla="*/ 477821 h 2007826"/>
              <a:gd name="connsiteX8679" fmla="*/ 9952291 w 12192000"/>
              <a:gd name="connsiteY8679" fmla="*/ 495253 h 2007826"/>
              <a:gd name="connsiteX8680" fmla="*/ 9972770 w 12192000"/>
              <a:gd name="connsiteY8680" fmla="*/ 481774 h 2007826"/>
              <a:gd name="connsiteX8681" fmla="*/ 9967483 w 12192000"/>
              <a:gd name="connsiteY8681" fmla="*/ 494348 h 2007826"/>
              <a:gd name="connsiteX8682" fmla="*/ 9976961 w 12192000"/>
              <a:gd name="connsiteY8682" fmla="*/ 494206 h 2007826"/>
              <a:gd name="connsiteX8683" fmla="*/ 9977914 w 12192000"/>
              <a:gd name="connsiteY8683" fmla="*/ 484727 h 2007826"/>
              <a:gd name="connsiteX8684" fmla="*/ 9986819 w 12192000"/>
              <a:gd name="connsiteY8684" fmla="*/ 484346 h 2007826"/>
              <a:gd name="connsiteX8685" fmla="*/ 9980914 w 12192000"/>
              <a:gd name="connsiteY8685" fmla="*/ 500493 h 2007826"/>
              <a:gd name="connsiteX8686" fmla="*/ 9995202 w 12192000"/>
              <a:gd name="connsiteY8686" fmla="*/ 486585 h 2007826"/>
              <a:gd name="connsiteX8687" fmla="*/ 9994725 w 12192000"/>
              <a:gd name="connsiteY8687" fmla="*/ 500397 h 2007826"/>
              <a:gd name="connsiteX8688" fmla="*/ 10012109 w 12192000"/>
              <a:gd name="connsiteY8688" fmla="*/ 487204 h 2007826"/>
              <a:gd name="connsiteX8689" fmla="*/ 10005108 w 12192000"/>
              <a:gd name="connsiteY8689" fmla="*/ 505351 h 2007826"/>
              <a:gd name="connsiteX8690" fmla="*/ 10023920 w 12192000"/>
              <a:gd name="connsiteY8690" fmla="*/ 492253 h 2007826"/>
              <a:gd name="connsiteX8691" fmla="*/ 10020014 w 12192000"/>
              <a:gd name="connsiteY8691" fmla="*/ 505970 h 2007826"/>
              <a:gd name="connsiteX8692" fmla="*/ 10038921 w 12192000"/>
              <a:gd name="connsiteY8692" fmla="*/ 492253 h 2007826"/>
              <a:gd name="connsiteX8693" fmla="*/ 10033826 w 12192000"/>
              <a:gd name="connsiteY8693" fmla="*/ 504779 h 2007826"/>
              <a:gd name="connsiteX8694" fmla="*/ 10053924 w 12192000"/>
              <a:gd name="connsiteY8694" fmla="*/ 508971 h 2007826"/>
              <a:gd name="connsiteX8695" fmla="*/ 10051542 w 12192000"/>
              <a:gd name="connsiteY8695" fmla="*/ 499016 h 2007826"/>
              <a:gd name="connsiteX8696" fmla="*/ 10063544 w 12192000"/>
              <a:gd name="connsiteY8696" fmla="*/ 498683 h 2007826"/>
              <a:gd name="connsiteX8697" fmla="*/ 10057066 w 12192000"/>
              <a:gd name="connsiteY8697" fmla="*/ 513019 h 2007826"/>
              <a:gd name="connsiteX8698" fmla="*/ 10067401 w 12192000"/>
              <a:gd name="connsiteY8698" fmla="*/ 513353 h 2007826"/>
              <a:gd name="connsiteX8699" fmla="*/ 10068402 w 12192000"/>
              <a:gd name="connsiteY8699" fmla="*/ 503684 h 2007826"/>
              <a:gd name="connsiteX8700" fmla="*/ 10078641 w 12192000"/>
              <a:gd name="connsiteY8700" fmla="*/ 503732 h 2007826"/>
              <a:gd name="connsiteX8701" fmla="*/ 10071402 w 12192000"/>
              <a:gd name="connsiteY8701" fmla="*/ 513257 h 2007826"/>
              <a:gd name="connsiteX8702" fmla="*/ 10081783 w 12192000"/>
              <a:gd name="connsiteY8702" fmla="*/ 513305 h 2007826"/>
              <a:gd name="connsiteX8703" fmla="*/ 10082642 w 12192000"/>
              <a:gd name="connsiteY8703" fmla="*/ 503732 h 2007826"/>
              <a:gd name="connsiteX8704" fmla="*/ 10091928 w 12192000"/>
              <a:gd name="connsiteY8704" fmla="*/ 503541 h 2007826"/>
              <a:gd name="connsiteX8705" fmla="*/ 10085260 w 12192000"/>
              <a:gd name="connsiteY8705" fmla="*/ 518306 h 2007826"/>
              <a:gd name="connsiteX8706" fmla="*/ 10114455 w 12192000"/>
              <a:gd name="connsiteY8706" fmla="*/ 510352 h 2007826"/>
              <a:gd name="connsiteX8707" fmla="*/ 10110358 w 12192000"/>
              <a:gd name="connsiteY8707" fmla="*/ 521736 h 2007826"/>
              <a:gd name="connsiteX8708" fmla="*/ 10137838 w 12192000"/>
              <a:gd name="connsiteY8708" fmla="*/ 525975 h 2007826"/>
              <a:gd name="connsiteX8709" fmla="*/ 10149935 w 12192000"/>
              <a:gd name="connsiteY8709" fmla="*/ 527689 h 2007826"/>
              <a:gd name="connsiteX8710" fmla="*/ 10148031 w 12192000"/>
              <a:gd name="connsiteY8710" fmla="*/ 518020 h 2007826"/>
              <a:gd name="connsiteX8711" fmla="*/ 10154031 w 12192000"/>
              <a:gd name="connsiteY8711" fmla="*/ 518020 h 2007826"/>
              <a:gd name="connsiteX8712" fmla="*/ 10150983 w 12192000"/>
              <a:gd name="connsiteY8712" fmla="*/ 528594 h 2007826"/>
              <a:gd name="connsiteX8713" fmla="*/ 10169653 w 12192000"/>
              <a:gd name="connsiteY8713" fmla="*/ 521402 h 2007826"/>
              <a:gd name="connsiteX8714" fmla="*/ 10160128 w 12192000"/>
              <a:gd name="connsiteY8714" fmla="*/ 532500 h 2007826"/>
              <a:gd name="connsiteX8715" fmla="*/ 10172223 w 12192000"/>
              <a:gd name="connsiteY8715" fmla="*/ 532309 h 2007826"/>
              <a:gd name="connsiteX8716" fmla="*/ 10173177 w 12192000"/>
              <a:gd name="connsiteY8716" fmla="*/ 522831 h 2007826"/>
              <a:gd name="connsiteX8717" fmla="*/ 10182559 w 12192000"/>
              <a:gd name="connsiteY8717" fmla="*/ 522402 h 2007826"/>
              <a:gd name="connsiteX8718" fmla="*/ 10175938 w 12192000"/>
              <a:gd name="connsiteY8718" fmla="*/ 537406 h 2007826"/>
              <a:gd name="connsiteX8719" fmla="*/ 10204275 w 12192000"/>
              <a:gd name="connsiteY8719" fmla="*/ 535072 h 2007826"/>
              <a:gd name="connsiteX8720" fmla="*/ 10186940 w 12192000"/>
              <a:gd name="connsiteY8720" fmla="*/ 531452 h 2007826"/>
              <a:gd name="connsiteX8721" fmla="*/ 10186988 w 12192000"/>
              <a:gd name="connsiteY8721" fmla="*/ 527784 h 2007826"/>
              <a:gd name="connsiteX8722" fmla="*/ 10208752 w 12192000"/>
              <a:gd name="connsiteY8722" fmla="*/ 528023 h 2007826"/>
              <a:gd name="connsiteX8723" fmla="*/ 10203656 w 12192000"/>
              <a:gd name="connsiteY8723" fmla="*/ 541978 h 2007826"/>
              <a:gd name="connsiteX8724" fmla="*/ 10223849 w 12192000"/>
              <a:gd name="connsiteY8724" fmla="*/ 541216 h 2007826"/>
              <a:gd name="connsiteX8725" fmla="*/ 10229469 w 12192000"/>
              <a:gd name="connsiteY8725" fmla="*/ 530976 h 2007826"/>
              <a:gd name="connsiteX8726" fmla="*/ 10230041 w 12192000"/>
              <a:gd name="connsiteY8726" fmla="*/ 545646 h 2007826"/>
              <a:gd name="connsiteX8727" fmla="*/ 10271903 w 12192000"/>
              <a:gd name="connsiteY8727" fmla="*/ 548027 h 2007826"/>
              <a:gd name="connsiteX8728" fmla="*/ 10260520 w 12192000"/>
              <a:gd name="connsiteY8728" fmla="*/ 543074 h 2007826"/>
              <a:gd name="connsiteX8729" fmla="*/ 10273331 w 12192000"/>
              <a:gd name="connsiteY8729" fmla="*/ 541692 h 2007826"/>
              <a:gd name="connsiteX8730" fmla="*/ 10270665 w 12192000"/>
              <a:gd name="connsiteY8730" fmla="*/ 555029 h 2007826"/>
              <a:gd name="connsiteX8731" fmla="*/ 10288095 w 12192000"/>
              <a:gd name="connsiteY8731" fmla="*/ 544312 h 2007826"/>
              <a:gd name="connsiteX8732" fmla="*/ 10280238 w 12192000"/>
              <a:gd name="connsiteY8732" fmla="*/ 558601 h 2007826"/>
              <a:gd name="connsiteX8733" fmla="*/ 10301717 w 12192000"/>
              <a:gd name="connsiteY8733" fmla="*/ 544598 h 2007826"/>
              <a:gd name="connsiteX8734" fmla="*/ 10295525 w 12192000"/>
              <a:gd name="connsiteY8734" fmla="*/ 560697 h 2007826"/>
              <a:gd name="connsiteX8735" fmla="*/ 10314241 w 12192000"/>
              <a:gd name="connsiteY8735" fmla="*/ 560316 h 2007826"/>
              <a:gd name="connsiteX8736" fmla="*/ 10324386 w 12192000"/>
              <a:gd name="connsiteY8736" fmla="*/ 548646 h 2007826"/>
              <a:gd name="connsiteX8737" fmla="*/ 10324386 w 12192000"/>
              <a:gd name="connsiteY8737" fmla="*/ 565745 h 2007826"/>
              <a:gd name="connsiteX8738" fmla="*/ 10346817 w 12192000"/>
              <a:gd name="connsiteY8738" fmla="*/ 564555 h 2007826"/>
              <a:gd name="connsiteX8739" fmla="*/ 10326767 w 12192000"/>
              <a:gd name="connsiteY8739" fmla="*/ 556124 h 2007826"/>
              <a:gd name="connsiteX8740" fmla="*/ 10354104 w 12192000"/>
              <a:gd name="connsiteY8740" fmla="*/ 560077 h 2007826"/>
              <a:gd name="connsiteX8741" fmla="*/ 10348008 w 12192000"/>
              <a:gd name="connsiteY8741" fmla="*/ 570508 h 2007826"/>
              <a:gd name="connsiteX8742" fmla="*/ 10356152 w 12192000"/>
              <a:gd name="connsiteY8742" fmla="*/ 570270 h 2007826"/>
              <a:gd name="connsiteX8743" fmla="*/ 10380012 w 12192000"/>
              <a:gd name="connsiteY8743" fmla="*/ 564126 h 2007826"/>
              <a:gd name="connsiteX8744" fmla="*/ 10365391 w 12192000"/>
              <a:gd name="connsiteY8744" fmla="*/ 575652 h 2007826"/>
              <a:gd name="connsiteX8745" fmla="*/ 10381964 w 12192000"/>
              <a:gd name="connsiteY8745" fmla="*/ 574176 h 2007826"/>
              <a:gd name="connsiteX8746" fmla="*/ 10385060 w 12192000"/>
              <a:gd name="connsiteY8746" fmla="*/ 562602 h 2007826"/>
              <a:gd name="connsiteX8747" fmla="*/ 10393299 w 12192000"/>
              <a:gd name="connsiteY8747" fmla="*/ 579463 h 2007826"/>
              <a:gd name="connsiteX8748" fmla="*/ 10410825 w 12192000"/>
              <a:gd name="connsiteY8748" fmla="*/ 579320 h 2007826"/>
              <a:gd name="connsiteX8749" fmla="*/ 10410825 w 12192000"/>
              <a:gd name="connsiteY8749" fmla="*/ 574652 h 2007826"/>
              <a:gd name="connsiteX8750" fmla="*/ 10396681 w 12192000"/>
              <a:gd name="connsiteY8750" fmla="*/ 577081 h 2007826"/>
              <a:gd name="connsiteX8751" fmla="*/ 10396347 w 12192000"/>
              <a:gd name="connsiteY8751" fmla="*/ 570508 h 2007826"/>
              <a:gd name="connsiteX8752" fmla="*/ 10416301 w 12192000"/>
              <a:gd name="connsiteY8752" fmla="*/ 570746 h 2007826"/>
              <a:gd name="connsiteX8753" fmla="*/ 10416540 w 12192000"/>
              <a:gd name="connsiteY8753" fmla="*/ 584845 h 2007826"/>
              <a:gd name="connsiteX8754" fmla="*/ 10424303 w 12192000"/>
              <a:gd name="connsiteY8754" fmla="*/ 584702 h 2007826"/>
              <a:gd name="connsiteX8755" fmla="*/ 10420350 w 12192000"/>
              <a:gd name="connsiteY8755" fmla="*/ 575176 h 2007826"/>
              <a:gd name="connsiteX8756" fmla="*/ 10431684 w 12192000"/>
              <a:gd name="connsiteY8756" fmla="*/ 575128 h 2007826"/>
              <a:gd name="connsiteX8757" fmla="*/ 10429494 w 12192000"/>
              <a:gd name="connsiteY8757" fmla="*/ 586274 h 2007826"/>
              <a:gd name="connsiteX8758" fmla="*/ 10440734 w 12192000"/>
              <a:gd name="connsiteY8758" fmla="*/ 576891 h 2007826"/>
              <a:gd name="connsiteX8759" fmla="*/ 10449116 w 12192000"/>
              <a:gd name="connsiteY8759" fmla="*/ 591894 h 2007826"/>
              <a:gd name="connsiteX8760" fmla="*/ 10449306 w 12192000"/>
              <a:gd name="connsiteY8760" fmla="*/ 579844 h 2007826"/>
              <a:gd name="connsiteX8761" fmla="*/ 10462736 w 12192000"/>
              <a:gd name="connsiteY8761" fmla="*/ 579939 h 2007826"/>
              <a:gd name="connsiteX8762" fmla="*/ 10454640 w 12192000"/>
              <a:gd name="connsiteY8762" fmla="*/ 594275 h 2007826"/>
              <a:gd name="connsiteX8763" fmla="*/ 10462546 w 12192000"/>
              <a:gd name="connsiteY8763" fmla="*/ 594228 h 2007826"/>
              <a:gd name="connsiteX8764" fmla="*/ 10463642 w 12192000"/>
              <a:gd name="connsiteY8764" fmla="*/ 584083 h 2007826"/>
              <a:gd name="connsiteX8765" fmla="*/ 10480929 w 12192000"/>
              <a:gd name="connsiteY8765" fmla="*/ 585083 h 2007826"/>
              <a:gd name="connsiteX8766" fmla="*/ 10493597 w 12192000"/>
              <a:gd name="connsiteY8766" fmla="*/ 601849 h 2007826"/>
              <a:gd name="connsiteX8767" fmla="*/ 10485358 w 12192000"/>
              <a:gd name="connsiteY8767" fmla="*/ 588131 h 2007826"/>
              <a:gd name="connsiteX8768" fmla="*/ 10511599 w 12192000"/>
              <a:gd name="connsiteY8768" fmla="*/ 593466 h 2007826"/>
              <a:gd name="connsiteX8769" fmla="*/ 10506170 w 12192000"/>
              <a:gd name="connsiteY8769" fmla="*/ 605516 h 2007826"/>
              <a:gd name="connsiteX8770" fmla="*/ 10525744 w 12192000"/>
              <a:gd name="connsiteY8770" fmla="*/ 591989 h 2007826"/>
              <a:gd name="connsiteX8771" fmla="*/ 10525411 w 12192000"/>
              <a:gd name="connsiteY8771" fmla="*/ 610517 h 2007826"/>
              <a:gd name="connsiteX8772" fmla="*/ 10531650 w 12192000"/>
              <a:gd name="connsiteY8772" fmla="*/ 599229 h 2007826"/>
              <a:gd name="connsiteX8773" fmla="*/ 10548938 w 12192000"/>
              <a:gd name="connsiteY8773" fmla="*/ 599277 h 2007826"/>
              <a:gd name="connsiteX8774" fmla="*/ 10549033 w 12192000"/>
              <a:gd name="connsiteY8774" fmla="*/ 613280 h 2007826"/>
              <a:gd name="connsiteX8775" fmla="*/ 10558224 w 12192000"/>
              <a:gd name="connsiteY8775" fmla="*/ 613423 h 2007826"/>
              <a:gd name="connsiteX8776" fmla="*/ 10552652 w 12192000"/>
              <a:gd name="connsiteY8776" fmla="*/ 602754 h 2007826"/>
              <a:gd name="connsiteX8777" fmla="*/ 10587656 w 12192000"/>
              <a:gd name="connsiteY8777" fmla="*/ 609422 h 2007826"/>
              <a:gd name="connsiteX8778" fmla="*/ 10587942 w 12192000"/>
              <a:gd name="connsiteY8778" fmla="*/ 622853 h 2007826"/>
              <a:gd name="connsiteX8779" fmla="*/ 10595944 w 12192000"/>
              <a:gd name="connsiteY8779" fmla="*/ 622806 h 2007826"/>
              <a:gd name="connsiteX8780" fmla="*/ 10596229 w 12192000"/>
              <a:gd name="connsiteY8780" fmla="*/ 613232 h 2007826"/>
              <a:gd name="connsiteX8781" fmla="*/ 10601706 w 12192000"/>
              <a:gd name="connsiteY8781" fmla="*/ 613327 h 2007826"/>
              <a:gd name="connsiteX8782" fmla="*/ 10606517 w 12192000"/>
              <a:gd name="connsiteY8782" fmla="*/ 628664 h 2007826"/>
              <a:gd name="connsiteX8783" fmla="*/ 10607087 w 12192000"/>
              <a:gd name="connsiteY8783" fmla="*/ 610898 h 2007826"/>
              <a:gd name="connsiteX8784" fmla="*/ 10618089 w 12192000"/>
              <a:gd name="connsiteY8784" fmla="*/ 627188 h 2007826"/>
              <a:gd name="connsiteX8785" fmla="*/ 10621089 w 12192000"/>
              <a:gd name="connsiteY8785" fmla="*/ 627664 h 2007826"/>
              <a:gd name="connsiteX8786" fmla="*/ 10617994 w 12192000"/>
              <a:gd name="connsiteY8786" fmla="*/ 615995 h 2007826"/>
              <a:gd name="connsiteX8787" fmla="*/ 10627280 w 12192000"/>
              <a:gd name="connsiteY8787" fmla="*/ 635380 h 2007826"/>
              <a:gd name="connsiteX8788" fmla="*/ 10637377 w 12192000"/>
              <a:gd name="connsiteY8788" fmla="*/ 620948 h 2007826"/>
              <a:gd name="connsiteX8789" fmla="*/ 10650045 w 12192000"/>
              <a:gd name="connsiteY8789" fmla="*/ 632951 h 2007826"/>
              <a:gd name="connsiteX8790" fmla="*/ 10641806 w 12192000"/>
              <a:gd name="connsiteY8790" fmla="*/ 620853 h 2007826"/>
              <a:gd name="connsiteX8791" fmla="*/ 10669143 w 12192000"/>
              <a:gd name="connsiteY8791" fmla="*/ 629902 h 2007826"/>
              <a:gd name="connsiteX8792" fmla="*/ 10651760 w 12192000"/>
              <a:gd name="connsiteY8792" fmla="*/ 632855 h 2007826"/>
              <a:gd name="connsiteX8793" fmla="*/ 10670906 w 12192000"/>
              <a:gd name="connsiteY8793" fmla="*/ 641953 h 2007826"/>
              <a:gd name="connsiteX8794" fmla="*/ 10672762 w 12192000"/>
              <a:gd name="connsiteY8794" fmla="*/ 624806 h 2007826"/>
              <a:gd name="connsiteX8795" fmla="*/ 10684812 w 12192000"/>
              <a:gd name="connsiteY8795" fmla="*/ 641381 h 2007826"/>
              <a:gd name="connsiteX8796" fmla="*/ 10687145 w 12192000"/>
              <a:gd name="connsiteY8796" fmla="*/ 641953 h 2007826"/>
              <a:gd name="connsiteX8797" fmla="*/ 10685669 w 12192000"/>
              <a:gd name="connsiteY8797" fmla="*/ 629617 h 2007826"/>
              <a:gd name="connsiteX8798" fmla="*/ 10695766 w 12192000"/>
              <a:gd name="connsiteY8798" fmla="*/ 646859 h 2007826"/>
              <a:gd name="connsiteX8799" fmla="*/ 10700671 w 12192000"/>
              <a:gd name="connsiteY8799" fmla="*/ 646620 h 2007826"/>
              <a:gd name="connsiteX8800" fmla="*/ 10701956 w 12192000"/>
              <a:gd name="connsiteY8800" fmla="*/ 635809 h 2007826"/>
              <a:gd name="connsiteX8801" fmla="*/ 10711149 w 12192000"/>
              <a:gd name="connsiteY8801" fmla="*/ 641524 h 2007826"/>
              <a:gd name="connsiteX8802" fmla="*/ 10707672 w 12192000"/>
              <a:gd name="connsiteY8802" fmla="*/ 654098 h 2007826"/>
              <a:gd name="connsiteX8803" fmla="*/ 10715625 w 12192000"/>
              <a:gd name="connsiteY8803" fmla="*/ 636475 h 2007826"/>
              <a:gd name="connsiteX8804" fmla="*/ 10734532 w 12192000"/>
              <a:gd name="connsiteY8804" fmla="*/ 654908 h 2007826"/>
              <a:gd name="connsiteX8805" fmla="*/ 10736580 w 12192000"/>
              <a:gd name="connsiteY8805" fmla="*/ 654003 h 2007826"/>
              <a:gd name="connsiteX8806" fmla="*/ 10747867 w 12192000"/>
              <a:gd name="connsiteY8806" fmla="*/ 644239 h 2007826"/>
              <a:gd name="connsiteX8807" fmla="*/ 10749819 w 12192000"/>
              <a:gd name="connsiteY8807" fmla="*/ 659623 h 2007826"/>
              <a:gd name="connsiteX8808" fmla="*/ 10754820 w 12192000"/>
              <a:gd name="connsiteY8808" fmla="*/ 646239 h 2007826"/>
              <a:gd name="connsiteX8809" fmla="*/ 10781014 w 12192000"/>
              <a:gd name="connsiteY8809" fmla="*/ 660385 h 2007826"/>
              <a:gd name="connsiteX8810" fmla="*/ 10769965 w 12192000"/>
              <a:gd name="connsiteY8810" fmla="*/ 666053 h 2007826"/>
              <a:gd name="connsiteX8811" fmla="*/ 10784300 w 12192000"/>
              <a:gd name="connsiteY8811" fmla="*/ 651431 h 2007826"/>
              <a:gd name="connsiteX8812" fmla="*/ 10787681 w 12192000"/>
              <a:gd name="connsiteY8812" fmla="*/ 667387 h 2007826"/>
              <a:gd name="connsiteX8813" fmla="*/ 10791587 w 12192000"/>
              <a:gd name="connsiteY8813" fmla="*/ 665625 h 2007826"/>
              <a:gd name="connsiteX8814" fmla="*/ 10790348 w 12192000"/>
              <a:gd name="connsiteY8814" fmla="*/ 653193 h 2007826"/>
              <a:gd name="connsiteX8815" fmla="*/ 10806351 w 12192000"/>
              <a:gd name="connsiteY8815" fmla="*/ 671626 h 2007826"/>
              <a:gd name="connsiteX8816" fmla="*/ 10805683 w 12192000"/>
              <a:gd name="connsiteY8816" fmla="*/ 659433 h 2007826"/>
              <a:gd name="connsiteX8817" fmla="*/ 10815924 w 12192000"/>
              <a:gd name="connsiteY8817" fmla="*/ 667816 h 2007826"/>
              <a:gd name="connsiteX8818" fmla="*/ 10809732 w 12192000"/>
              <a:gd name="connsiteY8818" fmla="*/ 677151 h 2007826"/>
              <a:gd name="connsiteX8819" fmla="*/ 10822020 w 12192000"/>
              <a:gd name="connsiteY8819" fmla="*/ 659433 h 2007826"/>
              <a:gd name="connsiteX8820" fmla="*/ 10829687 w 12192000"/>
              <a:gd name="connsiteY8820" fmla="*/ 671436 h 2007826"/>
              <a:gd name="connsiteX8821" fmla="*/ 10828401 w 12192000"/>
              <a:gd name="connsiteY8821" fmla="*/ 682295 h 2007826"/>
              <a:gd name="connsiteX8822" fmla="*/ 10838116 w 12192000"/>
              <a:gd name="connsiteY8822" fmla="*/ 666625 h 2007826"/>
              <a:gd name="connsiteX8823" fmla="*/ 10841022 w 12192000"/>
              <a:gd name="connsiteY8823" fmla="*/ 681962 h 2007826"/>
              <a:gd name="connsiteX8824" fmla="*/ 10847355 w 12192000"/>
              <a:gd name="connsiteY8824" fmla="*/ 671817 h 2007826"/>
              <a:gd name="connsiteX8825" fmla="*/ 10866787 w 12192000"/>
              <a:gd name="connsiteY8825" fmla="*/ 675198 h 2007826"/>
              <a:gd name="connsiteX8826" fmla="*/ 10871072 w 12192000"/>
              <a:gd name="connsiteY8826" fmla="*/ 691345 h 2007826"/>
              <a:gd name="connsiteX8827" fmla="*/ 10872978 w 12192000"/>
              <a:gd name="connsiteY8827" fmla="*/ 675532 h 2007826"/>
              <a:gd name="connsiteX8828" fmla="*/ 10890266 w 12192000"/>
              <a:gd name="connsiteY8828" fmla="*/ 681485 h 2007826"/>
              <a:gd name="connsiteX8829" fmla="*/ 10898172 w 12192000"/>
              <a:gd name="connsiteY8829" fmla="*/ 686725 h 2007826"/>
              <a:gd name="connsiteX8830" fmla="*/ 10890933 w 12192000"/>
              <a:gd name="connsiteY8830" fmla="*/ 696917 h 2007826"/>
              <a:gd name="connsiteX8831" fmla="*/ 10904505 w 12192000"/>
              <a:gd name="connsiteY8831" fmla="*/ 680533 h 2007826"/>
              <a:gd name="connsiteX8832" fmla="*/ 10906697 w 12192000"/>
              <a:gd name="connsiteY8832" fmla="*/ 689011 h 2007826"/>
              <a:gd name="connsiteX8833" fmla="*/ 10914936 w 12192000"/>
              <a:gd name="connsiteY8833" fmla="*/ 686296 h 2007826"/>
              <a:gd name="connsiteX8834" fmla="*/ 10907934 w 12192000"/>
              <a:gd name="connsiteY8834" fmla="*/ 698870 h 2007826"/>
              <a:gd name="connsiteX8835" fmla="*/ 10938272 w 12192000"/>
              <a:gd name="connsiteY8835" fmla="*/ 694726 h 2007826"/>
              <a:gd name="connsiteX8836" fmla="*/ 10931033 w 12192000"/>
              <a:gd name="connsiteY8836" fmla="*/ 704586 h 2007826"/>
              <a:gd name="connsiteX8837" fmla="*/ 10943273 w 12192000"/>
              <a:gd name="connsiteY8837" fmla="*/ 695250 h 2007826"/>
              <a:gd name="connsiteX8838" fmla="*/ 10953750 w 12192000"/>
              <a:gd name="connsiteY8838" fmla="*/ 704681 h 2007826"/>
              <a:gd name="connsiteX8839" fmla="*/ 10954893 w 12192000"/>
              <a:gd name="connsiteY8839" fmla="*/ 691773 h 2007826"/>
              <a:gd name="connsiteX8840" fmla="*/ 10965752 w 12192000"/>
              <a:gd name="connsiteY8840" fmla="*/ 709206 h 2007826"/>
              <a:gd name="connsiteX8841" fmla="*/ 10971371 w 12192000"/>
              <a:gd name="connsiteY8841" fmla="*/ 701109 h 2007826"/>
              <a:gd name="connsiteX8842" fmla="*/ 10980705 w 12192000"/>
              <a:gd name="connsiteY8842" fmla="*/ 706015 h 2007826"/>
              <a:gd name="connsiteX8843" fmla="*/ 10970848 w 12192000"/>
              <a:gd name="connsiteY8843" fmla="*/ 713969 h 2007826"/>
              <a:gd name="connsiteX8844" fmla="*/ 10995422 w 12192000"/>
              <a:gd name="connsiteY8844" fmla="*/ 703300 h 2007826"/>
              <a:gd name="connsiteX8845" fmla="*/ 11003995 w 12192000"/>
              <a:gd name="connsiteY8845" fmla="*/ 719399 h 2007826"/>
              <a:gd name="connsiteX8846" fmla="*/ 11007757 w 12192000"/>
              <a:gd name="connsiteY8846" fmla="*/ 708872 h 2007826"/>
              <a:gd name="connsiteX8847" fmla="*/ 11015662 w 12192000"/>
              <a:gd name="connsiteY8847" fmla="*/ 714445 h 2007826"/>
              <a:gd name="connsiteX8848" fmla="*/ 11011948 w 12192000"/>
              <a:gd name="connsiteY8848" fmla="*/ 725114 h 2007826"/>
              <a:gd name="connsiteX8849" fmla="*/ 11024758 w 12192000"/>
              <a:gd name="connsiteY8849" fmla="*/ 714445 h 2007826"/>
              <a:gd name="connsiteX8850" fmla="*/ 11032093 w 12192000"/>
              <a:gd name="connsiteY8850" fmla="*/ 724019 h 2007826"/>
              <a:gd name="connsiteX8851" fmla="*/ 11038284 w 12192000"/>
              <a:gd name="connsiteY8851" fmla="*/ 711492 h 2007826"/>
              <a:gd name="connsiteX8852" fmla="*/ 11041142 w 12192000"/>
              <a:gd name="connsiteY8852" fmla="*/ 726972 h 2007826"/>
              <a:gd name="connsiteX8853" fmla="*/ 11058906 w 12192000"/>
              <a:gd name="connsiteY8853" fmla="*/ 733878 h 2007826"/>
              <a:gd name="connsiteX8854" fmla="*/ 11056477 w 12192000"/>
              <a:gd name="connsiteY8854" fmla="*/ 721256 h 2007826"/>
              <a:gd name="connsiteX8855" fmla="*/ 11068002 w 12192000"/>
              <a:gd name="connsiteY8855" fmla="*/ 728401 h 2007826"/>
              <a:gd name="connsiteX8856" fmla="*/ 11076909 w 12192000"/>
              <a:gd name="connsiteY8856" fmla="*/ 724066 h 2007826"/>
              <a:gd name="connsiteX8857" fmla="*/ 11086291 w 12192000"/>
              <a:gd name="connsiteY8857" fmla="*/ 740022 h 2007826"/>
              <a:gd name="connsiteX8858" fmla="*/ 11088577 w 12192000"/>
              <a:gd name="connsiteY8858" fmla="*/ 724971 h 2007826"/>
              <a:gd name="connsiteX8859" fmla="*/ 11098006 w 12192000"/>
              <a:gd name="connsiteY8859" fmla="*/ 746452 h 2007826"/>
              <a:gd name="connsiteX8860" fmla="*/ 11112341 w 12192000"/>
              <a:gd name="connsiteY8860" fmla="*/ 734783 h 2007826"/>
              <a:gd name="connsiteX8861" fmla="*/ 11112294 w 12192000"/>
              <a:gd name="connsiteY8861" fmla="*/ 746690 h 2007826"/>
              <a:gd name="connsiteX8862" fmla="*/ 11117056 w 12192000"/>
              <a:gd name="connsiteY8862" fmla="*/ 740546 h 2007826"/>
              <a:gd name="connsiteX8863" fmla="*/ 11122580 w 12192000"/>
              <a:gd name="connsiteY8863" fmla="*/ 746833 h 2007826"/>
              <a:gd name="connsiteX8864" fmla="*/ 11133820 w 12192000"/>
              <a:gd name="connsiteY8864" fmla="*/ 740213 h 2007826"/>
              <a:gd name="connsiteX8865" fmla="*/ 11135202 w 12192000"/>
              <a:gd name="connsiteY8865" fmla="*/ 752882 h 2007826"/>
              <a:gd name="connsiteX8866" fmla="*/ 11144250 w 12192000"/>
              <a:gd name="connsiteY8866" fmla="*/ 743356 h 2007826"/>
              <a:gd name="connsiteX8867" fmla="*/ 11150869 w 12192000"/>
              <a:gd name="connsiteY8867" fmla="*/ 755073 h 2007826"/>
              <a:gd name="connsiteX8868" fmla="*/ 11158442 w 12192000"/>
              <a:gd name="connsiteY8868" fmla="*/ 751310 h 2007826"/>
              <a:gd name="connsiteX8869" fmla="*/ 11167586 w 12192000"/>
              <a:gd name="connsiteY8869" fmla="*/ 757264 h 2007826"/>
              <a:gd name="connsiteX8870" fmla="*/ 11169825 w 12192000"/>
              <a:gd name="connsiteY8870" fmla="*/ 745928 h 2007826"/>
              <a:gd name="connsiteX8871" fmla="*/ 11178921 w 12192000"/>
              <a:gd name="connsiteY8871" fmla="*/ 762218 h 2007826"/>
              <a:gd name="connsiteX8872" fmla="*/ 11192447 w 12192000"/>
              <a:gd name="connsiteY8872" fmla="*/ 764694 h 2007826"/>
              <a:gd name="connsiteX8873" fmla="*/ 11209068 w 12192000"/>
              <a:gd name="connsiteY8873" fmla="*/ 760312 h 2007826"/>
              <a:gd name="connsiteX8874" fmla="*/ 11216973 w 12192000"/>
              <a:gd name="connsiteY8874" fmla="*/ 769886 h 2007826"/>
              <a:gd name="connsiteX8875" fmla="*/ 11223879 w 12192000"/>
              <a:gd name="connsiteY8875" fmla="*/ 765266 h 2007826"/>
              <a:gd name="connsiteX8876" fmla="*/ 11230880 w 12192000"/>
              <a:gd name="connsiteY8876" fmla="*/ 775030 h 2007826"/>
              <a:gd name="connsiteX8877" fmla="*/ 11243406 w 12192000"/>
              <a:gd name="connsiteY8877" fmla="*/ 769219 h 2007826"/>
              <a:gd name="connsiteX8878" fmla="*/ 11246691 w 12192000"/>
              <a:gd name="connsiteY8878" fmla="*/ 786175 h 2007826"/>
              <a:gd name="connsiteX8879" fmla="*/ 11249073 w 12192000"/>
              <a:gd name="connsiteY8879" fmla="*/ 775649 h 2007826"/>
              <a:gd name="connsiteX8880" fmla="*/ 11270027 w 12192000"/>
              <a:gd name="connsiteY8880" fmla="*/ 782984 h 2007826"/>
              <a:gd name="connsiteX8881" fmla="*/ 11312985 w 12192000"/>
              <a:gd name="connsiteY8881" fmla="*/ 793367 h 2007826"/>
              <a:gd name="connsiteX8882" fmla="*/ 11320319 w 12192000"/>
              <a:gd name="connsiteY8882" fmla="*/ 790367 h 2007826"/>
              <a:gd name="connsiteX8883" fmla="*/ 11320510 w 12192000"/>
              <a:gd name="connsiteY8883" fmla="*/ 799607 h 2007826"/>
              <a:gd name="connsiteX8884" fmla="*/ 11329701 w 12192000"/>
              <a:gd name="connsiteY8884" fmla="*/ 795082 h 2007826"/>
              <a:gd name="connsiteX8885" fmla="*/ 11391423 w 12192000"/>
              <a:gd name="connsiteY8885" fmla="*/ 814229 h 2007826"/>
              <a:gd name="connsiteX8886" fmla="*/ 11409807 w 12192000"/>
              <a:gd name="connsiteY8886" fmla="*/ 824088 h 2007826"/>
              <a:gd name="connsiteX8887" fmla="*/ 11412617 w 12192000"/>
              <a:gd name="connsiteY8887" fmla="*/ 820183 h 2007826"/>
              <a:gd name="connsiteX8888" fmla="*/ 11428000 w 12192000"/>
              <a:gd name="connsiteY8888" fmla="*/ 825803 h 2007826"/>
              <a:gd name="connsiteX8889" fmla="*/ 11438144 w 12192000"/>
              <a:gd name="connsiteY8889" fmla="*/ 825422 h 2007826"/>
              <a:gd name="connsiteX8890" fmla="*/ 11558826 w 12192000"/>
              <a:gd name="connsiteY8890" fmla="*/ 860954 h 2007826"/>
              <a:gd name="connsiteX8891" fmla="*/ 11691985 w 12192000"/>
              <a:gd name="connsiteY8891" fmla="*/ 899963 h 2007826"/>
              <a:gd name="connsiteX8892" fmla="*/ 11760994 w 12192000"/>
              <a:gd name="connsiteY8892" fmla="*/ 921967 h 2007826"/>
              <a:gd name="connsiteX8893" fmla="*/ 11765566 w 12192000"/>
              <a:gd name="connsiteY8893" fmla="*/ 919157 h 2007826"/>
              <a:gd name="connsiteX8894" fmla="*/ 11856053 w 12192000"/>
              <a:gd name="connsiteY8894" fmla="*/ 950164 h 2007826"/>
              <a:gd name="connsiteX8895" fmla="*/ 11861625 w 12192000"/>
              <a:gd name="connsiteY8895" fmla="*/ 948783 h 2007826"/>
              <a:gd name="connsiteX8896" fmla="*/ 11971210 w 12192000"/>
              <a:gd name="connsiteY8896" fmla="*/ 982695 h 2007826"/>
              <a:gd name="connsiteX8897" fmla="*/ 12006596 w 12192000"/>
              <a:gd name="connsiteY8897" fmla="*/ 992888 h 2007826"/>
              <a:gd name="connsiteX8898" fmla="*/ 12000643 w 12192000"/>
              <a:gd name="connsiteY8898" fmla="*/ 1011988 h 2007826"/>
              <a:gd name="connsiteX8899" fmla="*/ 12015358 w 12192000"/>
              <a:gd name="connsiteY8899" fmla="*/ 992983 h 2007826"/>
              <a:gd name="connsiteX8900" fmla="*/ 12018264 w 12192000"/>
              <a:gd name="connsiteY8900" fmla="*/ 1023990 h 2007826"/>
              <a:gd name="connsiteX8901" fmla="*/ 12020359 w 12192000"/>
              <a:gd name="connsiteY8901" fmla="*/ 998556 h 2007826"/>
              <a:gd name="connsiteX8902" fmla="*/ 12042934 w 12192000"/>
              <a:gd name="connsiteY8902" fmla="*/ 1004510 h 2007826"/>
              <a:gd name="connsiteX8903" fmla="*/ 12039505 w 12192000"/>
              <a:gd name="connsiteY8903" fmla="*/ 1027515 h 2007826"/>
              <a:gd name="connsiteX8904" fmla="*/ 12048744 w 12192000"/>
              <a:gd name="connsiteY8904" fmla="*/ 1028277 h 2007826"/>
              <a:gd name="connsiteX8905" fmla="*/ 12043220 w 12192000"/>
              <a:gd name="connsiteY8905" fmla="*/ 1008272 h 2007826"/>
              <a:gd name="connsiteX8906" fmla="*/ 12057650 w 12192000"/>
              <a:gd name="connsiteY8906" fmla="*/ 1008653 h 2007826"/>
              <a:gd name="connsiteX8907" fmla="*/ 12050792 w 12192000"/>
              <a:gd name="connsiteY8907" fmla="*/ 1014274 h 2007826"/>
              <a:gd name="connsiteX8908" fmla="*/ 12055221 w 12192000"/>
              <a:gd name="connsiteY8908" fmla="*/ 1032421 h 2007826"/>
              <a:gd name="connsiteX8909" fmla="*/ 12058793 w 12192000"/>
              <a:gd name="connsiteY8909" fmla="*/ 1032516 h 2007826"/>
              <a:gd name="connsiteX8910" fmla="*/ 12057316 w 12192000"/>
              <a:gd name="connsiteY8910" fmla="*/ 1014941 h 2007826"/>
              <a:gd name="connsiteX8911" fmla="*/ 12069556 w 12192000"/>
              <a:gd name="connsiteY8911" fmla="*/ 1007558 h 2007826"/>
              <a:gd name="connsiteX8912" fmla="*/ 12063031 w 12192000"/>
              <a:gd name="connsiteY8912" fmla="*/ 1023895 h 2007826"/>
              <a:gd name="connsiteX8913" fmla="*/ 12083035 w 12192000"/>
              <a:gd name="connsiteY8913" fmla="*/ 1011702 h 2007826"/>
              <a:gd name="connsiteX8914" fmla="*/ 12076748 w 12192000"/>
              <a:gd name="connsiteY8914" fmla="*/ 1030277 h 2007826"/>
              <a:gd name="connsiteX8915" fmla="*/ 12087225 w 12192000"/>
              <a:gd name="connsiteY8915" fmla="*/ 1019132 h 2007826"/>
              <a:gd name="connsiteX8916" fmla="*/ 12102655 w 12192000"/>
              <a:gd name="connsiteY8916" fmla="*/ 1031373 h 2007826"/>
              <a:gd name="connsiteX8917" fmla="*/ 12115419 w 12192000"/>
              <a:gd name="connsiteY8917" fmla="*/ 1026181 h 2007826"/>
              <a:gd name="connsiteX8918" fmla="*/ 12118658 w 12192000"/>
              <a:gd name="connsiteY8918" fmla="*/ 1037755 h 2007826"/>
              <a:gd name="connsiteX8919" fmla="*/ 12119753 w 12192000"/>
              <a:gd name="connsiteY8919" fmla="*/ 1026800 h 2007826"/>
              <a:gd name="connsiteX8920" fmla="*/ 12192000 w 12192000"/>
              <a:gd name="connsiteY8920" fmla="*/ 1047948 h 2007826"/>
              <a:gd name="connsiteX8921" fmla="*/ 12192000 w 12192000"/>
              <a:gd name="connsiteY8921" fmla="*/ 1064999 h 2007826"/>
              <a:gd name="connsiteX8922" fmla="*/ 12181761 w 12192000"/>
              <a:gd name="connsiteY8922" fmla="*/ 1056140 h 2007826"/>
              <a:gd name="connsiteX8923" fmla="*/ 12186665 w 12192000"/>
              <a:gd name="connsiteY8923" fmla="*/ 1073477 h 2007826"/>
              <a:gd name="connsiteX8924" fmla="*/ 12161091 w 12192000"/>
              <a:gd name="connsiteY8924" fmla="*/ 1067809 h 2007826"/>
              <a:gd name="connsiteX8925" fmla="*/ 12132898 w 12192000"/>
              <a:gd name="connsiteY8925" fmla="*/ 1057807 h 2007826"/>
              <a:gd name="connsiteX8926" fmla="*/ 12119086 w 12192000"/>
              <a:gd name="connsiteY8926" fmla="*/ 1058712 h 2007826"/>
              <a:gd name="connsiteX8927" fmla="*/ 12123991 w 12192000"/>
              <a:gd name="connsiteY8927" fmla="*/ 1042137 h 2007826"/>
              <a:gd name="connsiteX8928" fmla="*/ 12091988 w 12192000"/>
              <a:gd name="connsiteY8928" fmla="*/ 1035231 h 2007826"/>
              <a:gd name="connsiteX8929" fmla="*/ 12091988 w 12192000"/>
              <a:gd name="connsiteY8929" fmla="*/ 1040327 h 2007826"/>
              <a:gd name="connsiteX8930" fmla="*/ 12117229 w 12192000"/>
              <a:gd name="connsiteY8930" fmla="*/ 1058903 h 2007826"/>
              <a:gd name="connsiteX8931" fmla="*/ 12078509 w 12192000"/>
              <a:gd name="connsiteY8931" fmla="*/ 1042232 h 2007826"/>
              <a:gd name="connsiteX8932" fmla="*/ 12088749 w 12192000"/>
              <a:gd name="connsiteY8932" fmla="*/ 1032754 h 2007826"/>
              <a:gd name="connsiteX8933" fmla="*/ 12078224 w 12192000"/>
              <a:gd name="connsiteY8933" fmla="*/ 1031706 h 2007826"/>
              <a:gd name="connsiteX8934" fmla="*/ 12077891 w 12192000"/>
              <a:gd name="connsiteY8934" fmla="*/ 1046424 h 2007826"/>
              <a:gd name="connsiteX8935" fmla="*/ 12000881 w 12192000"/>
              <a:gd name="connsiteY8935" fmla="*/ 1030515 h 2007826"/>
              <a:gd name="connsiteX8936" fmla="*/ 12021407 w 12192000"/>
              <a:gd name="connsiteY8936" fmla="*/ 1043995 h 2007826"/>
              <a:gd name="connsiteX8937" fmla="*/ 12014502 w 12192000"/>
              <a:gd name="connsiteY8937" fmla="*/ 1032373 h 2007826"/>
              <a:gd name="connsiteX8938" fmla="*/ 12034838 w 12192000"/>
              <a:gd name="connsiteY8938" fmla="*/ 1037374 h 2007826"/>
              <a:gd name="connsiteX8939" fmla="*/ 12031313 w 12192000"/>
              <a:gd name="connsiteY8939" fmla="*/ 1045471 h 2007826"/>
              <a:gd name="connsiteX8940" fmla="*/ 12051077 w 12192000"/>
              <a:gd name="connsiteY8940" fmla="*/ 1041851 h 2007826"/>
              <a:gd name="connsiteX8941" fmla="*/ 12041029 w 12192000"/>
              <a:gd name="connsiteY8941" fmla="*/ 1050091 h 2007826"/>
              <a:gd name="connsiteX8942" fmla="*/ 12077557 w 12192000"/>
              <a:gd name="connsiteY8942" fmla="*/ 1060713 h 2007826"/>
              <a:gd name="connsiteX8943" fmla="*/ 12084272 w 12192000"/>
              <a:gd name="connsiteY8943" fmla="*/ 1050234 h 2007826"/>
              <a:gd name="connsiteX8944" fmla="*/ 12082224 w 12192000"/>
              <a:gd name="connsiteY8944" fmla="*/ 1060951 h 2007826"/>
              <a:gd name="connsiteX8945" fmla="*/ 12096178 w 12192000"/>
              <a:gd name="connsiteY8945" fmla="*/ 1066476 h 2007826"/>
              <a:gd name="connsiteX8946" fmla="*/ 12090511 w 12192000"/>
              <a:gd name="connsiteY8946" fmla="*/ 1078621 h 2007826"/>
              <a:gd name="connsiteX8947" fmla="*/ 12119610 w 12192000"/>
              <a:gd name="connsiteY8947" fmla="*/ 1085099 h 2007826"/>
              <a:gd name="connsiteX8948" fmla="*/ 12099084 w 12192000"/>
              <a:gd name="connsiteY8948" fmla="*/ 1066619 h 2007826"/>
              <a:gd name="connsiteX8949" fmla="*/ 12139136 w 12192000"/>
              <a:gd name="connsiteY8949" fmla="*/ 1078955 h 2007826"/>
              <a:gd name="connsiteX8950" fmla="*/ 12116991 w 12192000"/>
              <a:gd name="connsiteY8950" fmla="*/ 1078955 h 2007826"/>
              <a:gd name="connsiteX8951" fmla="*/ 12146232 w 12192000"/>
              <a:gd name="connsiteY8951" fmla="*/ 1095196 h 2007826"/>
              <a:gd name="connsiteX8952" fmla="*/ 12157043 w 12192000"/>
              <a:gd name="connsiteY8952" fmla="*/ 1099531 h 2007826"/>
              <a:gd name="connsiteX8953" fmla="*/ 12144470 w 12192000"/>
              <a:gd name="connsiteY8953" fmla="*/ 1079717 h 2007826"/>
              <a:gd name="connsiteX8954" fmla="*/ 12166854 w 12192000"/>
              <a:gd name="connsiteY8954" fmla="*/ 1087480 h 2007826"/>
              <a:gd name="connsiteX8955" fmla="*/ 12158853 w 12192000"/>
              <a:gd name="connsiteY8955" fmla="*/ 1101103 h 2007826"/>
              <a:gd name="connsiteX8956" fmla="*/ 12174474 w 12192000"/>
              <a:gd name="connsiteY8956" fmla="*/ 1090243 h 2007826"/>
              <a:gd name="connsiteX8957" fmla="*/ 12172807 w 12192000"/>
              <a:gd name="connsiteY8957" fmla="*/ 1105437 h 2007826"/>
              <a:gd name="connsiteX8958" fmla="*/ 12186142 w 12192000"/>
              <a:gd name="connsiteY8958" fmla="*/ 1099293 h 2007826"/>
              <a:gd name="connsiteX8959" fmla="*/ 12192000 w 12192000"/>
              <a:gd name="connsiteY8959" fmla="*/ 1111867 h 2007826"/>
              <a:gd name="connsiteX8960" fmla="*/ 12192000 w 12192000"/>
              <a:gd name="connsiteY8960" fmla="*/ 1141921 h 2007826"/>
              <a:gd name="connsiteX8961" fmla="*/ 12187238 w 12192000"/>
              <a:gd name="connsiteY8961" fmla="*/ 1145922 h 2007826"/>
              <a:gd name="connsiteX8962" fmla="*/ 12093703 w 12192000"/>
              <a:gd name="connsiteY8962" fmla="*/ 1114344 h 2007826"/>
              <a:gd name="connsiteX8963" fmla="*/ 12066794 w 12192000"/>
              <a:gd name="connsiteY8963" fmla="*/ 1107390 h 2007826"/>
              <a:gd name="connsiteX8964" fmla="*/ 12060745 w 12192000"/>
              <a:gd name="connsiteY8964" fmla="*/ 1106770 h 2007826"/>
              <a:gd name="connsiteX8965" fmla="*/ 12044410 w 12192000"/>
              <a:gd name="connsiteY8965" fmla="*/ 1102198 h 2007826"/>
              <a:gd name="connsiteX8966" fmla="*/ 12044410 w 12192000"/>
              <a:gd name="connsiteY8966" fmla="*/ 1096673 h 2007826"/>
              <a:gd name="connsiteX8967" fmla="*/ 12013692 w 12192000"/>
              <a:gd name="connsiteY8967" fmla="*/ 1085528 h 2007826"/>
              <a:gd name="connsiteX8968" fmla="*/ 12002452 w 12192000"/>
              <a:gd name="connsiteY8968" fmla="*/ 1090862 h 2007826"/>
              <a:gd name="connsiteX8969" fmla="*/ 12000119 w 12192000"/>
              <a:gd name="connsiteY8969" fmla="*/ 1080574 h 2007826"/>
              <a:gd name="connsiteX8970" fmla="*/ 11985403 w 12192000"/>
              <a:gd name="connsiteY8970" fmla="*/ 1083194 h 2007826"/>
              <a:gd name="connsiteX8971" fmla="*/ 11946398 w 12192000"/>
              <a:gd name="connsiteY8971" fmla="*/ 1068286 h 2007826"/>
              <a:gd name="connsiteX8972" fmla="*/ 11930015 w 12192000"/>
              <a:gd name="connsiteY8972" fmla="*/ 1071286 h 2007826"/>
              <a:gd name="connsiteX8973" fmla="*/ 11933920 w 12192000"/>
              <a:gd name="connsiteY8973" fmla="*/ 1062475 h 2007826"/>
              <a:gd name="connsiteX8974" fmla="*/ 11889867 w 12192000"/>
              <a:gd name="connsiteY8974" fmla="*/ 1057664 h 2007826"/>
              <a:gd name="connsiteX8975" fmla="*/ 11749183 w 12192000"/>
              <a:gd name="connsiteY8975" fmla="*/ 1013797 h 2007826"/>
              <a:gd name="connsiteX8976" fmla="*/ 11748706 w 12192000"/>
              <a:gd name="connsiteY8976" fmla="*/ 1018560 h 2007826"/>
              <a:gd name="connsiteX8977" fmla="*/ 11727609 w 12192000"/>
              <a:gd name="connsiteY8977" fmla="*/ 1007939 h 2007826"/>
              <a:gd name="connsiteX8978" fmla="*/ 11699320 w 12192000"/>
              <a:gd name="connsiteY8978" fmla="*/ 1001842 h 2007826"/>
              <a:gd name="connsiteX8979" fmla="*/ 11684175 w 12192000"/>
              <a:gd name="connsiteY8979" fmla="*/ 995127 h 2007826"/>
              <a:gd name="connsiteX8980" fmla="*/ 11681365 w 12192000"/>
              <a:gd name="connsiteY8980" fmla="*/ 998270 h 2007826"/>
              <a:gd name="connsiteX8981" fmla="*/ 11632025 w 12192000"/>
              <a:gd name="connsiteY8981" fmla="*/ 980981 h 2007826"/>
              <a:gd name="connsiteX8982" fmla="*/ 11625976 w 12192000"/>
              <a:gd name="connsiteY8982" fmla="*/ 985505 h 2007826"/>
              <a:gd name="connsiteX8983" fmla="*/ 11619166 w 12192000"/>
              <a:gd name="connsiteY8983" fmla="*/ 974646 h 2007826"/>
              <a:gd name="connsiteX8984" fmla="*/ 11613738 w 12192000"/>
              <a:gd name="connsiteY8984" fmla="*/ 979409 h 2007826"/>
              <a:gd name="connsiteX8985" fmla="*/ 11591448 w 12192000"/>
              <a:gd name="connsiteY8985" fmla="*/ 969835 h 2007826"/>
              <a:gd name="connsiteX8986" fmla="*/ 11582400 w 12192000"/>
              <a:gd name="connsiteY8986" fmla="*/ 976313 h 2007826"/>
              <a:gd name="connsiteX8987" fmla="*/ 11582400 w 12192000"/>
              <a:gd name="connsiteY8987" fmla="*/ 965025 h 2007826"/>
              <a:gd name="connsiteX8988" fmla="*/ 11568065 w 12192000"/>
              <a:gd name="connsiteY8988" fmla="*/ 971407 h 2007826"/>
              <a:gd name="connsiteX8989" fmla="*/ 11568399 w 12192000"/>
              <a:gd name="connsiteY8989" fmla="*/ 960500 h 2007826"/>
              <a:gd name="connsiteX8990" fmla="*/ 11554397 w 12192000"/>
              <a:gd name="connsiteY8990" fmla="*/ 967263 h 2007826"/>
              <a:gd name="connsiteX8991" fmla="*/ 11553682 w 12192000"/>
              <a:gd name="connsiteY8991" fmla="*/ 955118 h 2007826"/>
              <a:gd name="connsiteX8992" fmla="*/ 11544824 w 12192000"/>
              <a:gd name="connsiteY8992" fmla="*/ 961548 h 2007826"/>
              <a:gd name="connsiteX8993" fmla="*/ 11536775 w 12192000"/>
              <a:gd name="connsiteY8993" fmla="*/ 951069 h 2007826"/>
              <a:gd name="connsiteX8994" fmla="*/ 11532727 w 12192000"/>
              <a:gd name="connsiteY8994" fmla="*/ 962167 h 2007826"/>
              <a:gd name="connsiteX8995" fmla="*/ 11515296 w 12192000"/>
              <a:gd name="connsiteY8995" fmla="*/ 955880 h 2007826"/>
              <a:gd name="connsiteX8996" fmla="*/ 11515296 w 12192000"/>
              <a:gd name="connsiteY8996" fmla="*/ 945354 h 2007826"/>
              <a:gd name="connsiteX8997" fmla="*/ 11501294 w 12192000"/>
              <a:gd name="connsiteY8997" fmla="*/ 951831 h 2007826"/>
              <a:gd name="connsiteX8998" fmla="*/ 11501294 w 12192000"/>
              <a:gd name="connsiteY8998" fmla="*/ 940495 h 2007826"/>
              <a:gd name="connsiteX8999" fmla="*/ 11487293 w 12192000"/>
              <a:gd name="connsiteY8999" fmla="*/ 949497 h 2007826"/>
              <a:gd name="connsiteX9000" fmla="*/ 11487102 w 12192000"/>
              <a:gd name="connsiteY9000" fmla="*/ 936780 h 2007826"/>
              <a:gd name="connsiteX9001" fmla="*/ 11474244 w 12192000"/>
              <a:gd name="connsiteY9001" fmla="*/ 949354 h 2007826"/>
              <a:gd name="connsiteX9002" fmla="*/ 11478102 w 12192000"/>
              <a:gd name="connsiteY9002" fmla="*/ 935494 h 2007826"/>
              <a:gd name="connsiteX9003" fmla="*/ 11460099 w 12192000"/>
              <a:gd name="connsiteY9003" fmla="*/ 941496 h 2007826"/>
              <a:gd name="connsiteX9004" fmla="*/ 11461242 w 12192000"/>
              <a:gd name="connsiteY9004" fmla="*/ 929826 h 2007826"/>
              <a:gd name="connsiteX9005" fmla="*/ 11451002 w 12192000"/>
              <a:gd name="connsiteY9005" fmla="*/ 942686 h 2007826"/>
              <a:gd name="connsiteX9006" fmla="*/ 11444812 w 12192000"/>
              <a:gd name="connsiteY9006" fmla="*/ 926254 h 2007826"/>
              <a:gd name="connsiteX9007" fmla="*/ 11436810 w 12192000"/>
              <a:gd name="connsiteY9007" fmla="*/ 937447 h 2007826"/>
              <a:gd name="connsiteX9008" fmla="*/ 11426857 w 12192000"/>
              <a:gd name="connsiteY9008" fmla="*/ 919824 h 2007826"/>
              <a:gd name="connsiteX9009" fmla="*/ 11425951 w 12192000"/>
              <a:gd name="connsiteY9009" fmla="*/ 932398 h 2007826"/>
              <a:gd name="connsiteX9010" fmla="*/ 11421427 w 12192000"/>
              <a:gd name="connsiteY9010" fmla="*/ 932446 h 2007826"/>
              <a:gd name="connsiteX9011" fmla="*/ 11419046 w 12192000"/>
              <a:gd name="connsiteY9011" fmla="*/ 921158 h 2007826"/>
              <a:gd name="connsiteX9012" fmla="*/ 11406664 w 12192000"/>
              <a:gd name="connsiteY9012" fmla="*/ 929874 h 2007826"/>
              <a:gd name="connsiteX9013" fmla="*/ 11407903 w 12192000"/>
              <a:gd name="connsiteY9013" fmla="*/ 917967 h 2007826"/>
              <a:gd name="connsiteX9014" fmla="*/ 11402330 w 12192000"/>
              <a:gd name="connsiteY9014" fmla="*/ 918109 h 2007826"/>
              <a:gd name="connsiteX9015" fmla="*/ 11399377 w 12192000"/>
              <a:gd name="connsiteY9015" fmla="*/ 930398 h 2007826"/>
              <a:gd name="connsiteX9016" fmla="*/ 11391614 w 12192000"/>
              <a:gd name="connsiteY9016" fmla="*/ 913537 h 2007826"/>
              <a:gd name="connsiteX9017" fmla="*/ 11387710 w 12192000"/>
              <a:gd name="connsiteY9017" fmla="*/ 913299 h 2007826"/>
              <a:gd name="connsiteX9018" fmla="*/ 11386756 w 12192000"/>
              <a:gd name="connsiteY9018" fmla="*/ 924444 h 2007826"/>
              <a:gd name="connsiteX9019" fmla="*/ 11373279 w 12192000"/>
              <a:gd name="connsiteY9019" fmla="*/ 906250 h 2007826"/>
              <a:gd name="connsiteX9020" fmla="*/ 11372469 w 12192000"/>
              <a:gd name="connsiteY9020" fmla="*/ 918014 h 2007826"/>
              <a:gd name="connsiteX9021" fmla="*/ 11368278 w 12192000"/>
              <a:gd name="connsiteY9021" fmla="*/ 918443 h 2007826"/>
              <a:gd name="connsiteX9022" fmla="*/ 11367706 w 12192000"/>
              <a:gd name="connsiteY9022" fmla="*/ 906059 h 2007826"/>
              <a:gd name="connsiteX9023" fmla="*/ 11356953 w 12192000"/>
              <a:gd name="connsiteY9023" fmla="*/ 921145 h 2007826"/>
              <a:gd name="connsiteX9024" fmla="*/ 11356592 w 12192000"/>
              <a:gd name="connsiteY9024" fmla="*/ 921046 h 2007826"/>
              <a:gd name="connsiteX9025" fmla="*/ 11352228 w 12192000"/>
              <a:gd name="connsiteY9025" fmla="*/ 903963 h 2007826"/>
              <a:gd name="connsiteX9026" fmla="*/ 11347513 w 12192000"/>
              <a:gd name="connsiteY9026" fmla="*/ 903582 h 2007826"/>
              <a:gd name="connsiteX9027" fmla="*/ 11349038 w 12192000"/>
              <a:gd name="connsiteY9027" fmla="*/ 913346 h 2007826"/>
              <a:gd name="connsiteX9028" fmla="*/ 11339608 w 12192000"/>
              <a:gd name="connsiteY9028" fmla="*/ 913346 h 2007826"/>
              <a:gd name="connsiteX9029" fmla="*/ 11339512 w 12192000"/>
              <a:gd name="connsiteY9029" fmla="*/ 901010 h 2007826"/>
              <a:gd name="connsiteX9030" fmla="*/ 11319558 w 12192000"/>
              <a:gd name="connsiteY9030" fmla="*/ 894485 h 2007826"/>
              <a:gd name="connsiteX9031" fmla="*/ 11320367 w 12192000"/>
              <a:gd name="connsiteY9031" fmla="*/ 904726 h 2007826"/>
              <a:gd name="connsiteX9032" fmla="*/ 11310794 w 12192000"/>
              <a:gd name="connsiteY9032" fmla="*/ 903821 h 2007826"/>
              <a:gd name="connsiteX9033" fmla="*/ 11315081 w 12192000"/>
              <a:gd name="connsiteY9033" fmla="*/ 891961 h 2007826"/>
              <a:gd name="connsiteX9034" fmla="*/ 11305746 w 12192000"/>
              <a:gd name="connsiteY9034" fmla="*/ 907107 h 2007826"/>
              <a:gd name="connsiteX9035" fmla="*/ 11356592 w 12192000"/>
              <a:gd name="connsiteY9035" fmla="*/ 921046 h 2007826"/>
              <a:gd name="connsiteX9036" fmla="*/ 11356706 w 12192000"/>
              <a:gd name="connsiteY9036" fmla="*/ 921491 h 2007826"/>
              <a:gd name="connsiteX9037" fmla="*/ 11356953 w 12192000"/>
              <a:gd name="connsiteY9037" fmla="*/ 921145 h 2007826"/>
              <a:gd name="connsiteX9038" fmla="*/ 11399960 w 12192000"/>
              <a:gd name="connsiteY9038" fmla="*/ 932935 h 2007826"/>
              <a:gd name="connsiteX9039" fmla="*/ 11494389 w 12192000"/>
              <a:gd name="connsiteY9039" fmla="*/ 958118 h 2007826"/>
              <a:gd name="connsiteX9040" fmla="*/ 11485293 w 12192000"/>
              <a:gd name="connsiteY9040" fmla="*/ 967168 h 2007826"/>
              <a:gd name="connsiteX9041" fmla="*/ 11506629 w 12192000"/>
              <a:gd name="connsiteY9041" fmla="*/ 957309 h 2007826"/>
              <a:gd name="connsiteX9042" fmla="*/ 11503676 w 12192000"/>
              <a:gd name="connsiteY9042" fmla="*/ 966977 h 2007826"/>
              <a:gd name="connsiteX9043" fmla="*/ 11522297 w 12192000"/>
              <a:gd name="connsiteY9043" fmla="*/ 961167 h 2007826"/>
              <a:gd name="connsiteX9044" fmla="*/ 11518631 w 12192000"/>
              <a:gd name="connsiteY9044" fmla="*/ 968597 h 2007826"/>
              <a:gd name="connsiteX9045" fmla="*/ 11513058 w 12192000"/>
              <a:gd name="connsiteY9045" fmla="*/ 973169 h 2007826"/>
              <a:gd name="connsiteX9046" fmla="*/ 11511676 w 12192000"/>
              <a:gd name="connsiteY9046" fmla="*/ 977551 h 2007826"/>
              <a:gd name="connsiteX9047" fmla="*/ 11535204 w 12192000"/>
              <a:gd name="connsiteY9047" fmla="*/ 964072 h 2007826"/>
              <a:gd name="connsiteX9048" fmla="*/ 11528774 w 12192000"/>
              <a:gd name="connsiteY9048" fmla="*/ 977932 h 2007826"/>
              <a:gd name="connsiteX9049" fmla="*/ 11549158 w 12192000"/>
              <a:gd name="connsiteY9049" fmla="*/ 966406 h 2007826"/>
              <a:gd name="connsiteX9050" fmla="*/ 11543586 w 12192000"/>
              <a:gd name="connsiteY9050" fmla="*/ 980600 h 2007826"/>
              <a:gd name="connsiteX9051" fmla="*/ 11563302 w 12192000"/>
              <a:gd name="connsiteY9051" fmla="*/ 970026 h 2007826"/>
              <a:gd name="connsiteX9052" fmla="*/ 11552682 w 12192000"/>
              <a:gd name="connsiteY9052" fmla="*/ 986791 h 2007826"/>
              <a:gd name="connsiteX9053" fmla="*/ 11576209 w 12192000"/>
              <a:gd name="connsiteY9053" fmla="*/ 974122 h 2007826"/>
              <a:gd name="connsiteX9054" fmla="*/ 11566779 w 12192000"/>
              <a:gd name="connsiteY9054" fmla="*/ 991983 h 2007826"/>
              <a:gd name="connsiteX9055" fmla="*/ 11587353 w 12192000"/>
              <a:gd name="connsiteY9055" fmla="*/ 978409 h 2007826"/>
              <a:gd name="connsiteX9056" fmla="*/ 11584115 w 12192000"/>
              <a:gd name="connsiteY9056" fmla="*/ 991935 h 2007826"/>
              <a:gd name="connsiteX9057" fmla="*/ 11602355 w 12192000"/>
              <a:gd name="connsiteY9057" fmla="*/ 982886 h 2007826"/>
              <a:gd name="connsiteX9058" fmla="*/ 11595831 w 12192000"/>
              <a:gd name="connsiteY9058" fmla="*/ 996079 h 2007826"/>
              <a:gd name="connsiteX9059" fmla="*/ 11617023 w 12192000"/>
              <a:gd name="connsiteY9059" fmla="*/ 985601 h 2007826"/>
              <a:gd name="connsiteX9060" fmla="*/ 11610166 w 12192000"/>
              <a:gd name="connsiteY9060" fmla="*/ 999937 h 2007826"/>
              <a:gd name="connsiteX9061" fmla="*/ 11630454 w 12192000"/>
              <a:gd name="connsiteY9061" fmla="*/ 987553 h 2007826"/>
              <a:gd name="connsiteX9062" fmla="*/ 11623500 w 12192000"/>
              <a:gd name="connsiteY9062" fmla="*/ 1004795 h 2007826"/>
              <a:gd name="connsiteX9063" fmla="*/ 11643456 w 12192000"/>
              <a:gd name="connsiteY9063" fmla="*/ 992459 h 2007826"/>
              <a:gd name="connsiteX9064" fmla="*/ 11637359 w 12192000"/>
              <a:gd name="connsiteY9064" fmla="*/ 1008510 h 2007826"/>
              <a:gd name="connsiteX9065" fmla="*/ 11654933 w 12192000"/>
              <a:gd name="connsiteY9065" fmla="*/ 998032 h 2007826"/>
              <a:gd name="connsiteX9066" fmla="*/ 11653647 w 12192000"/>
              <a:gd name="connsiteY9066" fmla="*/ 1011416 h 2007826"/>
              <a:gd name="connsiteX9067" fmla="*/ 11669602 w 12192000"/>
              <a:gd name="connsiteY9067" fmla="*/ 1002366 h 2007826"/>
              <a:gd name="connsiteX9068" fmla="*/ 11662172 w 12192000"/>
              <a:gd name="connsiteY9068" fmla="*/ 1013845 h 2007826"/>
              <a:gd name="connsiteX9069" fmla="*/ 11685984 w 12192000"/>
              <a:gd name="connsiteY9069" fmla="*/ 1002795 h 2007826"/>
              <a:gd name="connsiteX9070" fmla="*/ 11676412 w 12192000"/>
              <a:gd name="connsiteY9070" fmla="*/ 1017941 h 2007826"/>
              <a:gd name="connsiteX9071" fmla="*/ 11734800 w 12192000"/>
              <a:gd name="connsiteY9071" fmla="*/ 1035516 h 2007826"/>
              <a:gd name="connsiteX9072" fmla="*/ 11742134 w 12192000"/>
              <a:gd name="connsiteY9072" fmla="*/ 1033611 h 2007826"/>
              <a:gd name="connsiteX9073" fmla="*/ 11773281 w 12192000"/>
              <a:gd name="connsiteY9073" fmla="*/ 1043233 h 2007826"/>
              <a:gd name="connsiteX9074" fmla="*/ 11768281 w 12192000"/>
              <a:gd name="connsiteY9074" fmla="*/ 1052187 h 2007826"/>
              <a:gd name="connsiteX9075" fmla="*/ 11781901 w 12192000"/>
              <a:gd name="connsiteY9075" fmla="*/ 1046281 h 2007826"/>
              <a:gd name="connsiteX9076" fmla="*/ 11802952 w 12192000"/>
              <a:gd name="connsiteY9076" fmla="*/ 1054568 h 2007826"/>
              <a:gd name="connsiteX9077" fmla="*/ 11817572 w 12192000"/>
              <a:gd name="connsiteY9077" fmla="*/ 1060665 h 2007826"/>
              <a:gd name="connsiteX9078" fmla="*/ 11824288 w 12192000"/>
              <a:gd name="connsiteY9078" fmla="*/ 1055997 h 2007826"/>
              <a:gd name="connsiteX9079" fmla="*/ 11856768 w 12192000"/>
              <a:gd name="connsiteY9079" fmla="*/ 1067238 h 2007826"/>
              <a:gd name="connsiteX9080" fmla="*/ 11852910 w 12192000"/>
              <a:gd name="connsiteY9080" fmla="*/ 1075430 h 2007826"/>
              <a:gd name="connsiteX9081" fmla="*/ 11869959 w 12192000"/>
              <a:gd name="connsiteY9081" fmla="*/ 1069000 h 2007826"/>
              <a:gd name="connsiteX9082" fmla="*/ 11870960 w 12192000"/>
              <a:gd name="connsiteY9082" fmla="*/ 1076430 h 2007826"/>
              <a:gd name="connsiteX9083" fmla="*/ 11898725 w 12192000"/>
              <a:gd name="connsiteY9083" fmla="*/ 1082432 h 2007826"/>
              <a:gd name="connsiteX9084" fmla="*/ 11937492 w 12192000"/>
              <a:gd name="connsiteY9084" fmla="*/ 1091005 h 2007826"/>
              <a:gd name="connsiteX9085" fmla="*/ 11981116 w 12192000"/>
              <a:gd name="connsiteY9085" fmla="*/ 1105294 h 2007826"/>
              <a:gd name="connsiteX9086" fmla="*/ 11977497 w 12192000"/>
              <a:gd name="connsiteY9086" fmla="*/ 1113486 h 2007826"/>
              <a:gd name="connsiteX9087" fmla="*/ 11986736 w 12192000"/>
              <a:gd name="connsiteY9087" fmla="*/ 1105580 h 2007826"/>
              <a:gd name="connsiteX9088" fmla="*/ 11993880 w 12192000"/>
              <a:gd name="connsiteY9088" fmla="*/ 1116630 h 2007826"/>
              <a:gd name="connsiteX9089" fmla="*/ 12007119 w 12192000"/>
              <a:gd name="connsiteY9089" fmla="*/ 1112200 h 2007826"/>
              <a:gd name="connsiteX9090" fmla="*/ 12008215 w 12192000"/>
              <a:gd name="connsiteY9090" fmla="*/ 1122536 h 2007826"/>
              <a:gd name="connsiteX9091" fmla="*/ 12032838 w 12192000"/>
              <a:gd name="connsiteY9091" fmla="*/ 1123727 h 2007826"/>
              <a:gd name="connsiteX9092" fmla="*/ 12051316 w 12192000"/>
              <a:gd name="connsiteY9092" fmla="*/ 1124679 h 2007826"/>
              <a:gd name="connsiteX9093" fmla="*/ 12056269 w 12192000"/>
              <a:gd name="connsiteY9093" fmla="*/ 1124727 h 2007826"/>
              <a:gd name="connsiteX9094" fmla="*/ 12072890 w 12192000"/>
              <a:gd name="connsiteY9094" fmla="*/ 1128871 h 2007826"/>
              <a:gd name="connsiteX9095" fmla="*/ 12072747 w 12192000"/>
              <a:gd name="connsiteY9095" fmla="*/ 1137587 h 2007826"/>
              <a:gd name="connsiteX9096" fmla="*/ 12087273 w 12192000"/>
              <a:gd name="connsiteY9096" fmla="*/ 1131014 h 2007826"/>
              <a:gd name="connsiteX9097" fmla="*/ 12081415 w 12192000"/>
              <a:gd name="connsiteY9097" fmla="*/ 1143683 h 2007826"/>
              <a:gd name="connsiteX9098" fmla="*/ 12102512 w 12192000"/>
              <a:gd name="connsiteY9098" fmla="*/ 1135967 h 2007826"/>
              <a:gd name="connsiteX9099" fmla="*/ 12095750 w 12192000"/>
              <a:gd name="connsiteY9099" fmla="*/ 1148256 h 2007826"/>
              <a:gd name="connsiteX9100" fmla="*/ 12111847 w 12192000"/>
              <a:gd name="connsiteY9100" fmla="*/ 1141540 h 2007826"/>
              <a:gd name="connsiteX9101" fmla="*/ 12108704 w 12192000"/>
              <a:gd name="connsiteY9101" fmla="*/ 1152876 h 2007826"/>
              <a:gd name="connsiteX9102" fmla="*/ 12126277 w 12192000"/>
              <a:gd name="connsiteY9102" fmla="*/ 1146208 h 2007826"/>
              <a:gd name="connsiteX9103" fmla="*/ 12121848 w 12192000"/>
              <a:gd name="connsiteY9103" fmla="*/ 1157401 h 2007826"/>
              <a:gd name="connsiteX9104" fmla="*/ 12132373 w 12192000"/>
              <a:gd name="connsiteY9104" fmla="*/ 1153209 h 2007826"/>
              <a:gd name="connsiteX9105" fmla="*/ 12134041 w 12192000"/>
              <a:gd name="connsiteY9105" fmla="*/ 1160735 h 2007826"/>
              <a:gd name="connsiteX9106" fmla="*/ 12152948 w 12192000"/>
              <a:gd name="connsiteY9106" fmla="*/ 1162497 h 2007826"/>
              <a:gd name="connsiteX9107" fmla="*/ 12169330 w 12192000"/>
              <a:gd name="connsiteY9107" fmla="*/ 1154591 h 2007826"/>
              <a:gd name="connsiteX9108" fmla="*/ 12162473 w 12192000"/>
              <a:gd name="connsiteY9108" fmla="*/ 1165593 h 2007826"/>
              <a:gd name="connsiteX9109" fmla="*/ 12170330 w 12192000"/>
              <a:gd name="connsiteY9109" fmla="*/ 1166974 h 2007826"/>
              <a:gd name="connsiteX9110" fmla="*/ 12181713 w 12192000"/>
              <a:gd name="connsiteY9110" fmla="*/ 1159068 h 2007826"/>
              <a:gd name="connsiteX9111" fmla="*/ 12176760 w 12192000"/>
              <a:gd name="connsiteY9111" fmla="*/ 1169070 h 2007826"/>
              <a:gd name="connsiteX9112" fmla="*/ 12192000 w 12192000"/>
              <a:gd name="connsiteY9112" fmla="*/ 1176500 h 2007826"/>
              <a:gd name="connsiteX9113" fmla="*/ 12192000 w 12192000"/>
              <a:gd name="connsiteY9113" fmla="*/ 1199601 h 2007826"/>
              <a:gd name="connsiteX9114" fmla="*/ 12190809 w 12192000"/>
              <a:gd name="connsiteY9114" fmla="*/ 1201792 h 2007826"/>
              <a:gd name="connsiteX9115" fmla="*/ 12192000 w 12192000"/>
              <a:gd name="connsiteY9115" fmla="*/ 1201268 h 2007826"/>
              <a:gd name="connsiteX9116" fmla="*/ 12192000 w 12192000"/>
              <a:gd name="connsiteY9116" fmla="*/ 1212080 h 2007826"/>
              <a:gd name="connsiteX9117" fmla="*/ 12167758 w 12192000"/>
              <a:gd name="connsiteY9117" fmla="*/ 1204221 h 2007826"/>
              <a:gd name="connsiteX9118" fmla="*/ 12163473 w 12192000"/>
              <a:gd name="connsiteY9118" fmla="*/ 1212223 h 2007826"/>
              <a:gd name="connsiteX9119" fmla="*/ 12170569 w 12192000"/>
              <a:gd name="connsiteY9119" fmla="*/ 1209460 h 2007826"/>
              <a:gd name="connsiteX9120" fmla="*/ 12192000 w 12192000"/>
              <a:gd name="connsiteY9120" fmla="*/ 1217128 h 2007826"/>
              <a:gd name="connsiteX9121" fmla="*/ 12192000 w 12192000"/>
              <a:gd name="connsiteY9121" fmla="*/ 1581665 h 2007826"/>
              <a:gd name="connsiteX9122" fmla="*/ 12192000 w 12192000"/>
              <a:gd name="connsiteY9122" fmla="*/ 1782016 h 2007826"/>
              <a:gd name="connsiteX9123" fmla="*/ 12192000 w 12192000"/>
              <a:gd name="connsiteY9123" fmla="*/ 2007826 h 2007826"/>
              <a:gd name="connsiteX9124" fmla="*/ 0 w 12192000"/>
              <a:gd name="connsiteY9124" fmla="*/ 2007826 h 2007826"/>
              <a:gd name="connsiteX9125" fmla="*/ 0 w 12192000"/>
              <a:gd name="connsiteY9125" fmla="*/ 1845520 h 2007826"/>
              <a:gd name="connsiteX9126" fmla="*/ 312 w 12192000"/>
              <a:gd name="connsiteY9126" fmla="*/ 1845347 h 2007826"/>
              <a:gd name="connsiteX9127" fmla="*/ 312 w 12192000"/>
              <a:gd name="connsiteY9127" fmla="*/ 1379926 h 2007826"/>
              <a:gd name="connsiteX9128" fmla="*/ 2741 w 12192000"/>
              <a:gd name="connsiteY9128" fmla="*/ 1378831 h 2007826"/>
              <a:gd name="connsiteX9129" fmla="*/ 2503 w 12192000"/>
              <a:gd name="connsiteY9129" fmla="*/ 1376640 h 2007826"/>
              <a:gd name="connsiteX9130" fmla="*/ 312 w 12192000"/>
              <a:gd name="connsiteY9130" fmla="*/ 1377355 h 2007826"/>
              <a:gd name="connsiteX9131" fmla="*/ 312 w 12192000"/>
              <a:gd name="connsiteY9131" fmla="*/ 1337679 h 2007826"/>
              <a:gd name="connsiteX9132" fmla="*/ 32697 w 12192000"/>
              <a:gd name="connsiteY9132" fmla="*/ 1325914 h 2007826"/>
              <a:gd name="connsiteX9133" fmla="*/ 40316 w 12192000"/>
              <a:gd name="connsiteY9133" fmla="*/ 1317818 h 2007826"/>
              <a:gd name="connsiteX9134" fmla="*/ 46079 w 12192000"/>
              <a:gd name="connsiteY9134" fmla="*/ 1323390 h 2007826"/>
              <a:gd name="connsiteX9135" fmla="*/ 53556 w 12192000"/>
              <a:gd name="connsiteY9135" fmla="*/ 1315055 h 2007826"/>
              <a:gd name="connsiteX9136" fmla="*/ 61033 w 12192000"/>
              <a:gd name="connsiteY9136" fmla="*/ 1318389 h 2007826"/>
              <a:gd name="connsiteX9137" fmla="*/ 68224 w 12192000"/>
              <a:gd name="connsiteY9137" fmla="*/ 1308482 h 2007826"/>
              <a:gd name="connsiteX9138" fmla="*/ 75415 w 12192000"/>
              <a:gd name="connsiteY9138" fmla="*/ 1311768 h 2007826"/>
              <a:gd name="connsiteX9139" fmla="*/ 82749 w 12192000"/>
              <a:gd name="connsiteY9139" fmla="*/ 1305434 h 2007826"/>
              <a:gd name="connsiteX9140" fmla="*/ 107609 w 12192000"/>
              <a:gd name="connsiteY9140" fmla="*/ 1297718 h 2007826"/>
              <a:gd name="connsiteX9141" fmla="*/ 136088 w 12192000"/>
              <a:gd name="connsiteY9141" fmla="*/ 1286858 h 2007826"/>
              <a:gd name="connsiteX9142" fmla="*/ 156424 w 12192000"/>
              <a:gd name="connsiteY9142" fmla="*/ 1271855 h 2007826"/>
              <a:gd name="connsiteX9143" fmla="*/ 154566 w 12192000"/>
              <a:gd name="connsiteY9143" fmla="*/ 1280666 h 2007826"/>
              <a:gd name="connsiteX9144" fmla="*/ 212048 w 12192000"/>
              <a:gd name="connsiteY9144" fmla="*/ 1253613 h 2007826"/>
              <a:gd name="connsiteX9145" fmla="*/ 214429 w 12192000"/>
              <a:gd name="connsiteY9145" fmla="*/ 1259757 h 2007826"/>
              <a:gd name="connsiteX9146" fmla="*/ 270578 w 12192000"/>
              <a:gd name="connsiteY9146" fmla="*/ 1235037 h 2007826"/>
              <a:gd name="connsiteX9147" fmla="*/ 277006 w 12192000"/>
              <a:gd name="connsiteY9147" fmla="*/ 1238800 h 2007826"/>
              <a:gd name="connsiteX9148" fmla="*/ 282531 w 12192000"/>
              <a:gd name="connsiteY9148" fmla="*/ 1228845 h 2007826"/>
              <a:gd name="connsiteX9149" fmla="*/ 289532 w 12192000"/>
              <a:gd name="connsiteY9149" fmla="*/ 1232751 h 2007826"/>
              <a:gd name="connsiteX9150" fmla="*/ 297009 w 12192000"/>
              <a:gd name="connsiteY9150" fmla="*/ 1224559 h 2007826"/>
              <a:gd name="connsiteX9151" fmla="*/ 311724 w 12192000"/>
              <a:gd name="connsiteY9151" fmla="*/ 1220605 h 2007826"/>
              <a:gd name="connsiteX9152" fmla="*/ 333012 w 12192000"/>
              <a:gd name="connsiteY9152" fmla="*/ 1216128 h 2007826"/>
              <a:gd name="connsiteX9153" fmla="*/ 338965 w 12192000"/>
              <a:gd name="connsiteY9153" fmla="*/ 1210365 h 2007826"/>
              <a:gd name="connsiteX9154" fmla="*/ 354824 w 12192000"/>
              <a:gd name="connsiteY9154" fmla="*/ 1204411 h 2007826"/>
              <a:gd name="connsiteX9155" fmla="*/ 361015 w 12192000"/>
              <a:gd name="connsiteY9155" fmla="*/ 1209317 h 2007826"/>
              <a:gd name="connsiteX9156" fmla="*/ 367397 w 12192000"/>
              <a:gd name="connsiteY9156" fmla="*/ 1197076 h 2007826"/>
              <a:gd name="connsiteX9157" fmla="*/ 373493 w 12192000"/>
              <a:gd name="connsiteY9157" fmla="*/ 1203125 h 2007826"/>
              <a:gd name="connsiteX9158" fmla="*/ 390685 w 12192000"/>
              <a:gd name="connsiteY9158" fmla="*/ 1197791 h 2007826"/>
              <a:gd name="connsiteX9159" fmla="*/ 390780 w 12192000"/>
              <a:gd name="connsiteY9159" fmla="*/ 1189122 h 2007826"/>
              <a:gd name="connsiteX9160" fmla="*/ 404543 w 12192000"/>
              <a:gd name="connsiteY9160" fmla="*/ 1195647 h 2007826"/>
              <a:gd name="connsiteX9161" fmla="*/ 404876 w 12192000"/>
              <a:gd name="connsiteY9161" fmla="*/ 1184740 h 2007826"/>
              <a:gd name="connsiteX9162" fmla="*/ 421402 w 12192000"/>
              <a:gd name="connsiteY9162" fmla="*/ 1191170 h 2007826"/>
              <a:gd name="connsiteX9163" fmla="*/ 420021 w 12192000"/>
              <a:gd name="connsiteY9163" fmla="*/ 1181216 h 2007826"/>
              <a:gd name="connsiteX9164" fmla="*/ 432498 w 12192000"/>
              <a:gd name="connsiteY9164" fmla="*/ 1185598 h 2007826"/>
              <a:gd name="connsiteX9165" fmla="*/ 434070 w 12192000"/>
              <a:gd name="connsiteY9165" fmla="*/ 1174881 h 2007826"/>
              <a:gd name="connsiteX9166" fmla="*/ 443833 w 12192000"/>
              <a:gd name="connsiteY9166" fmla="*/ 1181406 h 2007826"/>
              <a:gd name="connsiteX9167" fmla="*/ 465407 w 12192000"/>
              <a:gd name="connsiteY9167" fmla="*/ 1167879 h 2007826"/>
              <a:gd name="connsiteX9168" fmla="*/ 475836 w 12192000"/>
              <a:gd name="connsiteY9168" fmla="*/ 1171356 h 2007826"/>
              <a:gd name="connsiteX9169" fmla="*/ 476598 w 12192000"/>
              <a:gd name="connsiteY9169" fmla="*/ 1162878 h 2007826"/>
              <a:gd name="connsiteX9170" fmla="*/ 492981 w 12192000"/>
              <a:gd name="connsiteY9170" fmla="*/ 1156305 h 2007826"/>
              <a:gd name="connsiteX9171" fmla="*/ 498458 w 12192000"/>
              <a:gd name="connsiteY9171" fmla="*/ 1159116 h 2007826"/>
              <a:gd name="connsiteX9172" fmla="*/ 514220 w 12192000"/>
              <a:gd name="connsiteY9172" fmla="*/ 1155305 h 2007826"/>
              <a:gd name="connsiteX9173" fmla="*/ 525650 w 12192000"/>
              <a:gd name="connsiteY9173" fmla="*/ 1142921 h 2007826"/>
              <a:gd name="connsiteX9174" fmla="*/ 524460 w 12192000"/>
              <a:gd name="connsiteY9174" fmla="*/ 1154210 h 2007826"/>
              <a:gd name="connsiteX9175" fmla="*/ 535604 w 12192000"/>
              <a:gd name="connsiteY9175" fmla="*/ 1141588 h 2007826"/>
              <a:gd name="connsiteX9176" fmla="*/ 540224 w 12192000"/>
              <a:gd name="connsiteY9176" fmla="*/ 1146113 h 2007826"/>
              <a:gd name="connsiteX9177" fmla="*/ 565845 w 12192000"/>
              <a:gd name="connsiteY9177" fmla="*/ 1132776 h 2007826"/>
              <a:gd name="connsiteX9178" fmla="*/ 570036 w 12192000"/>
              <a:gd name="connsiteY9178" fmla="*/ 1138111 h 2007826"/>
              <a:gd name="connsiteX9179" fmla="*/ 578369 w 12192000"/>
              <a:gd name="connsiteY9179" fmla="*/ 1126775 h 2007826"/>
              <a:gd name="connsiteX9180" fmla="*/ 582751 w 12192000"/>
              <a:gd name="connsiteY9180" fmla="*/ 1132443 h 2007826"/>
              <a:gd name="connsiteX9181" fmla="*/ 598705 w 12192000"/>
              <a:gd name="connsiteY9181" fmla="*/ 1126823 h 2007826"/>
              <a:gd name="connsiteX9182" fmla="*/ 609707 w 12192000"/>
              <a:gd name="connsiteY9182" fmla="*/ 1116630 h 2007826"/>
              <a:gd name="connsiteX9183" fmla="*/ 607802 w 12192000"/>
              <a:gd name="connsiteY9183" fmla="*/ 1126823 h 2007826"/>
              <a:gd name="connsiteX9184" fmla="*/ 623661 w 12192000"/>
              <a:gd name="connsiteY9184" fmla="*/ 1112010 h 2007826"/>
              <a:gd name="connsiteX9185" fmla="*/ 619945 w 12192000"/>
              <a:gd name="connsiteY9185" fmla="*/ 1123870 h 2007826"/>
              <a:gd name="connsiteX9186" fmla="*/ 633709 w 12192000"/>
              <a:gd name="connsiteY9186" fmla="*/ 1112724 h 2007826"/>
              <a:gd name="connsiteX9187" fmla="*/ 633185 w 12192000"/>
              <a:gd name="connsiteY9187" fmla="*/ 1108485 h 2007826"/>
              <a:gd name="connsiteX9188" fmla="*/ 638423 w 12192000"/>
              <a:gd name="connsiteY9188" fmla="*/ 1108628 h 2007826"/>
              <a:gd name="connsiteX9189" fmla="*/ 633947 w 12192000"/>
              <a:gd name="connsiteY9189" fmla="*/ 1119535 h 2007826"/>
              <a:gd name="connsiteX9190" fmla="*/ 645139 w 12192000"/>
              <a:gd name="connsiteY9190" fmla="*/ 1109390 h 2007826"/>
              <a:gd name="connsiteX9191" fmla="*/ 662188 w 12192000"/>
              <a:gd name="connsiteY9191" fmla="*/ 1099769 h 2007826"/>
              <a:gd name="connsiteX9192" fmla="*/ 664141 w 12192000"/>
              <a:gd name="connsiteY9192" fmla="*/ 1109866 h 2007826"/>
              <a:gd name="connsiteX9193" fmla="*/ 674903 w 12192000"/>
              <a:gd name="connsiteY9193" fmla="*/ 1097911 h 2007826"/>
              <a:gd name="connsiteX9194" fmla="*/ 678237 w 12192000"/>
              <a:gd name="connsiteY9194" fmla="*/ 1104865 h 2007826"/>
              <a:gd name="connsiteX9195" fmla="*/ 688857 w 12192000"/>
              <a:gd name="connsiteY9195" fmla="*/ 1091386 h 2007826"/>
              <a:gd name="connsiteX9196" fmla="*/ 692524 w 12192000"/>
              <a:gd name="connsiteY9196" fmla="*/ 1099150 h 2007826"/>
              <a:gd name="connsiteX9197" fmla="*/ 709526 w 12192000"/>
              <a:gd name="connsiteY9197" fmla="*/ 1091243 h 2007826"/>
              <a:gd name="connsiteX9198" fmla="*/ 711764 w 12192000"/>
              <a:gd name="connsiteY9198" fmla="*/ 1083861 h 2007826"/>
              <a:gd name="connsiteX9199" fmla="*/ 717050 w 12192000"/>
              <a:gd name="connsiteY9199" fmla="*/ 1094101 h 2007826"/>
              <a:gd name="connsiteX9200" fmla="*/ 729909 w 12192000"/>
              <a:gd name="connsiteY9200" fmla="*/ 1078193 h 2007826"/>
              <a:gd name="connsiteX9201" fmla="*/ 730814 w 12192000"/>
              <a:gd name="connsiteY9201" fmla="*/ 1090624 h 2007826"/>
              <a:gd name="connsiteX9202" fmla="*/ 738434 w 12192000"/>
              <a:gd name="connsiteY9202" fmla="*/ 1074620 h 2007826"/>
              <a:gd name="connsiteX9203" fmla="*/ 745862 w 12192000"/>
              <a:gd name="connsiteY9203" fmla="*/ 1085099 h 2007826"/>
              <a:gd name="connsiteX9204" fmla="*/ 753721 w 12192000"/>
              <a:gd name="connsiteY9204" fmla="*/ 1071239 h 2007826"/>
              <a:gd name="connsiteX9205" fmla="*/ 761007 w 12192000"/>
              <a:gd name="connsiteY9205" fmla="*/ 1082194 h 2007826"/>
              <a:gd name="connsiteX9206" fmla="*/ 763198 w 12192000"/>
              <a:gd name="connsiteY9206" fmla="*/ 1069524 h 2007826"/>
              <a:gd name="connsiteX9207" fmla="*/ 776104 w 12192000"/>
              <a:gd name="connsiteY9207" fmla="*/ 1074620 h 2007826"/>
              <a:gd name="connsiteX9208" fmla="*/ 777200 w 12192000"/>
              <a:gd name="connsiteY9208" fmla="*/ 1064809 h 2007826"/>
              <a:gd name="connsiteX9209" fmla="*/ 790962 w 12192000"/>
              <a:gd name="connsiteY9209" fmla="*/ 1071096 h 2007826"/>
              <a:gd name="connsiteX9210" fmla="*/ 790057 w 12192000"/>
              <a:gd name="connsiteY9210" fmla="*/ 1060141 h 2007826"/>
              <a:gd name="connsiteX9211" fmla="*/ 804583 w 12192000"/>
              <a:gd name="connsiteY9211" fmla="*/ 1066809 h 2007826"/>
              <a:gd name="connsiteX9212" fmla="*/ 804631 w 12192000"/>
              <a:gd name="connsiteY9212" fmla="*/ 1054759 h 2007826"/>
              <a:gd name="connsiteX9213" fmla="*/ 814346 w 12192000"/>
              <a:gd name="connsiteY9213" fmla="*/ 1064952 h 2007826"/>
              <a:gd name="connsiteX9214" fmla="*/ 821585 w 12192000"/>
              <a:gd name="connsiteY9214" fmla="*/ 1051377 h 2007826"/>
              <a:gd name="connsiteX9215" fmla="*/ 826918 w 12192000"/>
              <a:gd name="connsiteY9215" fmla="*/ 1062332 h 2007826"/>
              <a:gd name="connsiteX9216" fmla="*/ 842349 w 12192000"/>
              <a:gd name="connsiteY9216" fmla="*/ 1050806 h 2007826"/>
              <a:gd name="connsiteX9217" fmla="*/ 847730 w 12192000"/>
              <a:gd name="connsiteY9217" fmla="*/ 1043614 h 2007826"/>
              <a:gd name="connsiteX9218" fmla="*/ 855492 w 12192000"/>
              <a:gd name="connsiteY9218" fmla="*/ 1050901 h 2007826"/>
              <a:gd name="connsiteX9219" fmla="*/ 862969 w 12192000"/>
              <a:gd name="connsiteY9219" fmla="*/ 1036517 h 2007826"/>
              <a:gd name="connsiteX9220" fmla="*/ 869018 w 12192000"/>
              <a:gd name="connsiteY9220" fmla="*/ 1046471 h 2007826"/>
              <a:gd name="connsiteX9221" fmla="*/ 871113 w 12192000"/>
              <a:gd name="connsiteY9221" fmla="*/ 1038470 h 2007826"/>
              <a:gd name="connsiteX9222" fmla="*/ 890497 w 12192000"/>
              <a:gd name="connsiteY9222" fmla="*/ 1033040 h 2007826"/>
              <a:gd name="connsiteX9223" fmla="*/ 896545 w 12192000"/>
              <a:gd name="connsiteY9223" fmla="*/ 1036040 h 2007826"/>
              <a:gd name="connsiteX9224" fmla="*/ 943739 w 12192000"/>
              <a:gd name="connsiteY9224" fmla="*/ 1015369 h 2007826"/>
              <a:gd name="connsiteX9225" fmla="*/ 960360 w 12192000"/>
              <a:gd name="connsiteY9225" fmla="*/ 1011797 h 2007826"/>
              <a:gd name="connsiteX9226" fmla="*/ 963170 w 12192000"/>
              <a:gd name="connsiteY9226" fmla="*/ 1016179 h 2007826"/>
              <a:gd name="connsiteX9227" fmla="*/ 1000984 w 12192000"/>
              <a:gd name="connsiteY9227" fmla="*/ 999556 h 2007826"/>
              <a:gd name="connsiteX9228" fmla="*/ 1054607 w 12192000"/>
              <a:gd name="connsiteY9228" fmla="*/ 982600 h 2007826"/>
              <a:gd name="connsiteX9229" fmla="*/ 1071943 w 12192000"/>
              <a:gd name="connsiteY9229" fmla="*/ 972836 h 2007826"/>
              <a:gd name="connsiteX9230" fmla="*/ 1070324 w 12192000"/>
              <a:gd name="connsiteY9230" fmla="*/ 978742 h 2007826"/>
              <a:gd name="connsiteX9231" fmla="*/ 1192574 w 12192000"/>
              <a:gd name="connsiteY9231" fmla="*/ 940114 h 2007826"/>
              <a:gd name="connsiteX9232" fmla="*/ 1198479 w 12192000"/>
              <a:gd name="connsiteY9232" fmla="*/ 940543 h 2007826"/>
              <a:gd name="connsiteX9233" fmla="*/ 1259438 w 12192000"/>
              <a:gd name="connsiteY9233" fmla="*/ 920634 h 2007826"/>
              <a:gd name="connsiteX9234" fmla="*/ 1266153 w 12192000"/>
              <a:gd name="connsiteY9234" fmla="*/ 922825 h 2007826"/>
              <a:gd name="connsiteX9235" fmla="*/ 1272296 w 12192000"/>
              <a:gd name="connsiteY9235" fmla="*/ 914537 h 2007826"/>
              <a:gd name="connsiteX9236" fmla="*/ 1288679 w 12192000"/>
              <a:gd name="connsiteY9236" fmla="*/ 910775 h 2007826"/>
              <a:gd name="connsiteX9237" fmla="*/ 1295155 w 12192000"/>
              <a:gd name="connsiteY9237" fmla="*/ 913585 h 2007826"/>
              <a:gd name="connsiteX9238" fmla="*/ 1318349 w 12192000"/>
              <a:gd name="connsiteY9238" fmla="*/ 901534 h 2007826"/>
              <a:gd name="connsiteX9239" fmla="*/ 1337731 w 12192000"/>
              <a:gd name="connsiteY9239" fmla="*/ 903249 h 2007826"/>
              <a:gd name="connsiteX9240" fmla="*/ 1338302 w 12192000"/>
              <a:gd name="connsiteY9240" fmla="*/ 895581 h 2007826"/>
              <a:gd name="connsiteX9241" fmla="*/ 1384021 w 12192000"/>
              <a:gd name="connsiteY9241" fmla="*/ 886102 h 2007826"/>
              <a:gd name="connsiteX9242" fmla="*/ 1388641 w 12192000"/>
              <a:gd name="connsiteY9242" fmla="*/ 887674 h 2007826"/>
              <a:gd name="connsiteX9243" fmla="*/ 1403452 w 12192000"/>
              <a:gd name="connsiteY9243" fmla="*/ 881911 h 2007826"/>
              <a:gd name="connsiteX9244" fmla="*/ 1457552 w 12192000"/>
              <a:gd name="connsiteY9244" fmla="*/ 867289 h 2007826"/>
              <a:gd name="connsiteX9245" fmla="*/ 1464268 w 12192000"/>
              <a:gd name="connsiteY9245" fmla="*/ 860620 h 2007826"/>
              <a:gd name="connsiteX9246" fmla="*/ 1470221 w 12192000"/>
              <a:gd name="connsiteY9246" fmla="*/ 866241 h 2007826"/>
              <a:gd name="connsiteX9247" fmla="*/ 1477744 w 12192000"/>
              <a:gd name="connsiteY9247" fmla="*/ 856667 h 2007826"/>
              <a:gd name="connsiteX9248" fmla="*/ 1484460 w 12192000"/>
              <a:gd name="connsiteY9248" fmla="*/ 861144 h 2007826"/>
              <a:gd name="connsiteX9249" fmla="*/ 1491556 w 12192000"/>
              <a:gd name="connsiteY9249" fmla="*/ 853381 h 2007826"/>
              <a:gd name="connsiteX9250" fmla="*/ 1498128 w 12192000"/>
              <a:gd name="connsiteY9250" fmla="*/ 855048 h 2007826"/>
              <a:gd name="connsiteX9251" fmla="*/ 1530845 w 12192000"/>
              <a:gd name="connsiteY9251" fmla="*/ 843474 h 2007826"/>
              <a:gd name="connsiteX9252" fmla="*/ 1537370 w 12192000"/>
              <a:gd name="connsiteY9252" fmla="*/ 843140 h 2007826"/>
              <a:gd name="connsiteX9253" fmla="*/ 1550848 w 12192000"/>
              <a:gd name="connsiteY9253" fmla="*/ 839473 h 2007826"/>
              <a:gd name="connsiteX9254" fmla="*/ 1640856 w 12192000"/>
              <a:gd name="connsiteY9254" fmla="*/ 815229 h 2007826"/>
              <a:gd name="connsiteX9255" fmla="*/ 1646809 w 12192000"/>
              <a:gd name="connsiteY9255" fmla="*/ 818278 h 2007826"/>
              <a:gd name="connsiteX9256" fmla="*/ 1654001 w 12192000"/>
              <a:gd name="connsiteY9256" fmla="*/ 808514 h 2007826"/>
              <a:gd name="connsiteX9257" fmla="*/ 1660097 w 12192000"/>
              <a:gd name="connsiteY9257" fmla="*/ 812848 h 2007826"/>
              <a:gd name="connsiteX9258" fmla="*/ 1679431 w 12192000"/>
              <a:gd name="connsiteY9258" fmla="*/ 804179 h 2007826"/>
              <a:gd name="connsiteX9259" fmla="*/ 1683765 w 12192000"/>
              <a:gd name="connsiteY9259" fmla="*/ 808704 h 2007826"/>
              <a:gd name="connsiteX9260" fmla="*/ 1692147 w 12192000"/>
              <a:gd name="connsiteY9260" fmla="*/ 799940 h 2007826"/>
              <a:gd name="connsiteX9261" fmla="*/ 1699053 w 12192000"/>
              <a:gd name="connsiteY9261" fmla="*/ 803989 h 2007826"/>
              <a:gd name="connsiteX9262" fmla="*/ 1705387 w 12192000"/>
              <a:gd name="connsiteY9262" fmla="*/ 796511 h 2007826"/>
              <a:gd name="connsiteX9263" fmla="*/ 1790300 w 12192000"/>
              <a:gd name="connsiteY9263" fmla="*/ 775983 h 2007826"/>
              <a:gd name="connsiteX9264" fmla="*/ 1792776 w 12192000"/>
              <a:gd name="connsiteY9264" fmla="*/ 780841 h 2007826"/>
              <a:gd name="connsiteX9265" fmla="*/ 1801777 w 12192000"/>
              <a:gd name="connsiteY9265" fmla="*/ 771410 h 2007826"/>
              <a:gd name="connsiteX9266" fmla="*/ 1808397 w 12192000"/>
              <a:gd name="connsiteY9266" fmla="*/ 775363 h 2007826"/>
              <a:gd name="connsiteX9267" fmla="*/ 1814969 w 12192000"/>
              <a:gd name="connsiteY9267" fmla="*/ 768267 h 2007826"/>
              <a:gd name="connsiteX9268" fmla="*/ 1900168 w 12192000"/>
              <a:gd name="connsiteY9268" fmla="*/ 750263 h 2007826"/>
              <a:gd name="connsiteX9269" fmla="*/ 1989084 w 12192000"/>
              <a:gd name="connsiteY9269" fmla="*/ 729925 h 2007826"/>
              <a:gd name="connsiteX9270" fmla="*/ 2050478 w 12192000"/>
              <a:gd name="connsiteY9270" fmla="*/ 714636 h 2007826"/>
              <a:gd name="connsiteX9271" fmla="*/ 2055994 w 12192000"/>
              <a:gd name="connsiteY9271" fmla="*/ 716255 h 2007826"/>
              <a:gd name="connsiteX9272" fmla="*/ 2074192 w 12192000"/>
              <a:gd name="connsiteY9272" fmla="*/ 709777 h 2007826"/>
              <a:gd name="connsiteX9273" fmla="*/ 2080624 w 12192000"/>
              <a:gd name="connsiteY9273" fmla="*/ 711302 h 2007826"/>
              <a:gd name="connsiteX9274" fmla="*/ 2087148 w 12192000"/>
              <a:gd name="connsiteY9274" fmla="*/ 705491 h 2007826"/>
              <a:gd name="connsiteX9275" fmla="*/ 2186301 w 12192000"/>
              <a:gd name="connsiteY9275" fmla="*/ 685105 h 2007826"/>
              <a:gd name="connsiteX9276" fmla="*/ 2241683 w 12192000"/>
              <a:gd name="connsiteY9276" fmla="*/ 672579 h 2007826"/>
              <a:gd name="connsiteX9277" fmla="*/ 2259400 w 12192000"/>
              <a:gd name="connsiteY9277" fmla="*/ 667911 h 2007826"/>
              <a:gd name="connsiteX9278" fmla="*/ 2264974 w 12192000"/>
              <a:gd name="connsiteY9278" fmla="*/ 668721 h 2007826"/>
              <a:gd name="connsiteX9279" fmla="*/ 2465411 w 12192000"/>
              <a:gd name="connsiteY9279" fmla="*/ 624568 h 2007826"/>
              <a:gd name="connsiteX9280" fmla="*/ 2551937 w 12192000"/>
              <a:gd name="connsiteY9280" fmla="*/ 604421 h 2007826"/>
              <a:gd name="connsiteX9281" fmla="*/ 2554508 w 12192000"/>
              <a:gd name="connsiteY9281" fmla="*/ 607421 h 2007826"/>
              <a:gd name="connsiteX9282" fmla="*/ 2624559 w 12192000"/>
              <a:gd name="connsiteY9282" fmla="*/ 592466 h 2007826"/>
              <a:gd name="connsiteX9283" fmla="*/ 2629606 w 12192000"/>
              <a:gd name="connsiteY9283" fmla="*/ 586369 h 2007826"/>
              <a:gd name="connsiteX9284" fmla="*/ 2669133 w 12192000"/>
              <a:gd name="connsiteY9284" fmla="*/ 582511 h 2007826"/>
              <a:gd name="connsiteX9285" fmla="*/ 2750867 w 12192000"/>
              <a:gd name="connsiteY9285" fmla="*/ 562459 h 2007826"/>
              <a:gd name="connsiteX9286" fmla="*/ 2766913 w 12192000"/>
              <a:gd name="connsiteY9286" fmla="*/ 565031 h 2007826"/>
              <a:gd name="connsiteX9287" fmla="*/ 2788669 w 12192000"/>
              <a:gd name="connsiteY9287" fmla="*/ 557791 h 2007826"/>
              <a:gd name="connsiteX9288" fmla="*/ 2794588 w 12192000"/>
              <a:gd name="connsiteY9288" fmla="*/ 560982 h 2007826"/>
              <a:gd name="connsiteX9289" fmla="*/ 2801255 w 12192000"/>
              <a:gd name="connsiteY9289" fmla="*/ 552552 h 2007826"/>
              <a:gd name="connsiteX9290" fmla="*/ 2807961 w 12192000"/>
              <a:gd name="connsiteY9290" fmla="*/ 554648 h 2007826"/>
              <a:gd name="connsiteX9291" fmla="*/ 2848879 w 12192000"/>
              <a:gd name="connsiteY9291" fmla="*/ 550409 h 2007826"/>
              <a:gd name="connsiteX9292" fmla="*/ 2848355 w 12192000"/>
              <a:gd name="connsiteY9292" fmla="*/ 542359 h 2007826"/>
              <a:gd name="connsiteX9293" fmla="*/ 2900374 w 12192000"/>
              <a:gd name="connsiteY9293" fmla="*/ 540168 h 2007826"/>
              <a:gd name="connsiteX9294" fmla="*/ 2906793 w 12192000"/>
              <a:gd name="connsiteY9294" fmla="*/ 531976 h 2007826"/>
              <a:gd name="connsiteX9295" fmla="*/ 2911318 w 12192000"/>
              <a:gd name="connsiteY9295" fmla="*/ 536453 h 2007826"/>
              <a:gd name="connsiteX9296" fmla="*/ 2930889 w 12192000"/>
              <a:gd name="connsiteY9296" fmla="*/ 528975 h 2007826"/>
              <a:gd name="connsiteX9297" fmla="*/ 2952601 w 12192000"/>
              <a:gd name="connsiteY9297" fmla="*/ 531023 h 2007826"/>
              <a:gd name="connsiteX9298" fmla="*/ 2959363 w 12192000"/>
              <a:gd name="connsiteY9298" fmla="*/ 522545 h 2007826"/>
              <a:gd name="connsiteX9299" fmla="*/ 2963513 w 12192000"/>
              <a:gd name="connsiteY9299" fmla="*/ 526451 h 2007826"/>
              <a:gd name="connsiteX9300" fmla="*/ 2990702 w 12192000"/>
              <a:gd name="connsiteY9300" fmla="*/ 520545 h 2007826"/>
              <a:gd name="connsiteX9301" fmla="*/ 2999131 w 12192000"/>
              <a:gd name="connsiteY9301" fmla="*/ 517544 h 2007826"/>
              <a:gd name="connsiteX9302" fmla="*/ 3001419 w 12192000"/>
              <a:gd name="connsiteY9302" fmla="*/ 522498 h 2007826"/>
              <a:gd name="connsiteX9303" fmla="*/ 3035773 w 12192000"/>
              <a:gd name="connsiteY9303" fmla="*/ 511209 h 2007826"/>
              <a:gd name="connsiteX9304" fmla="*/ 3102098 w 12192000"/>
              <a:gd name="connsiteY9304" fmla="*/ 497111 h 2007826"/>
              <a:gd name="connsiteX9305" fmla="*/ 3108198 w 12192000"/>
              <a:gd name="connsiteY9305" fmla="*/ 497063 h 2007826"/>
              <a:gd name="connsiteX9306" fmla="*/ 3128775 w 12192000"/>
              <a:gd name="connsiteY9306" fmla="*/ 495063 h 2007826"/>
              <a:gd name="connsiteX9307" fmla="*/ 3131353 w 12192000"/>
              <a:gd name="connsiteY9307" fmla="*/ 501302 h 2007826"/>
              <a:gd name="connsiteX9308" fmla="*/ 3138618 w 12192000"/>
              <a:gd name="connsiteY9308" fmla="*/ 487966 h 2007826"/>
              <a:gd name="connsiteX9309" fmla="*/ 3144718 w 12192000"/>
              <a:gd name="connsiteY9309" fmla="*/ 493205 h 2007826"/>
              <a:gd name="connsiteX9310" fmla="*/ 3158017 w 12192000"/>
              <a:gd name="connsiteY9310" fmla="*/ 490109 h 2007826"/>
              <a:gd name="connsiteX9311" fmla="*/ 3193254 w 12192000"/>
              <a:gd name="connsiteY9311" fmla="*/ 482727 h 2007826"/>
              <a:gd name="connsiteX9312" fmla="*/ 3234126 w 12192000"/>
              <a:gd name="connsiteY9312" fmla="*/ 475201 h 2007826"/>
              <a:gd name="connsiteX9313" fmla="*/ 3233650 w 12192000"/>
              <a:gd name="connsiteY9313" fmla="*/ 485918 h 2007826"/>
              <a:gd name="connsiteX9314" fmla="*/ 3048941 w 12192000"/>
              <a:gd name="connsiteY9314" fmla="*/ 518116 h 2007826"/>
              <a:gd name="connsiteX9315" fmla="*/ 3011991 w 12192000"/>
              <a:gd name="connsiteY9315" fmla="*/ 525975 h 2007826"/>
              <a:gd name="connsiteX9316" fmla="*/ 2997278 w 12192000"/>
              <a:gd name="connsiteY9316" fmla="*/ 527165 h 2007826"/>
              <a:gd name="connsiteX9317" fmla="*/ 2868872 w 12192000"/>
              <a:gd name="connsiteY9317" fmla="*/ 552838 h 2007826"/>
              <a:gd name="connsiteX9318" fmla="*/ 2840206 w 12192000"/>
              <a:gd name="connsiteY9318" fmla="*/ 564555 h 2007826"/>
              <a:gd name="connsiteX9319" fmla="*/ 2879775 w 12192000"/>
              <a:gd name="connsiteY9319" fmla="*/ 557791 h 2007826"/>
              <a:gd name="connsiteX9320" fmla="*/ 2883386 w 12192000"/>
              <a:gd name="connsiteY9320" fmla="*/ 559315 h 2007826"/>
              <a:gd name="connsiteX9321" fmla="*/ 2931078 w 12192000"/>
              <a:gd name="connsiteY9321" fmla="*/ 549027 h 2007826"/>
              <a:gd name="connsiteX9322" fmla="*/ 2936604 w 12192000"/>
              <a:gd name="connsiteY9322" fmla="*/ 549504 h 2007826"/>
              <a:gd name="connsiteX9323" fmla="*/ 3553580 w 12192000"/>
              <a:gd name="connsiteY9323" fmla="*/ 447862 h 2007826"/>
              <a:gd name="connsiteX9324" fmla="*/ 3644325 w 12192000"/>
              <a:gd name="connsiteY9324" fmla="*/ 433240 h 2007826"/>
              <a:gd name="connsiteX9325" fmla="*/ 3651178 w 12192000"/>
              <a:gd name="connsiteY9325" fmla="*/ 434192 h 2007826"/>
              <a:gd name="connsiteX9326" fmla="*/ 3689248 w 12192000"/>
              <a:gd name="connsiteY9326" fmla="*/ 429858 h 2007826"/>
              <a:gd name="connsiteX9327" fmla="*/ 3797884 w 12192000"/>
              <a:gd name="connsiteY9327" fmla="*/ 415902 h 2007826"/>
              <a:gd name="connsiteX9328" fmla="*/ 3888520 w 12192000"/>
              <a:gd name="connsiteY9328" fmla="*/ 401280 h 2007826"/>
              <a:gd name="connsiteX9329" fmla="*/ 3894001 w 12192000"/>
              <a:gd name="connsiteY9329" fmla="*/ 403042 h 2007826"/>
              <a:gd name="connsiteX9330" fmla="*/ 3904199 w 12192000"/>
              <a:gd name="connsiteY9330" fmla="*/ 393993 h 2007826"/>
              <a:gd name="connsiteX9331" fmla="*/ 3906916 w 12192000"/>
              <a:gd name="connsiteY9331" fmla="*/ 402519 h 2007826"/>
              <a:gd name="connsiteX9332" fmla="*/ 3927116 w 12192000"/>
              <a:gd name="connsiteY9332" fmla="*/ 395136 h 2007826"/>
              <a:gd name="connsiteX9333" fmla="*/ 3932870 w 12192000"/>
              <a:gd name="connsiteY9333" fmla="*/ 397946 h 2007826"/>
              <a:gd name="connsiteX9334" fmla="*/ 3946299 w 12192000"/>
              <a:gd name="connsiteY9334" fmla="*/ 395993 h 2007826"/>
              <a:gd name="connsiteX9335" fmla="*/ 3973069 w 12192000"/>
              <a:gd name="connsiteY9335" fmla="*/ 392945 h 2007826"/>
              <a:gd name="connsiteX9336" fmla="*/ 3978339 w 12192000"/>
              <a:gd name="connsiteY9336" fmla="*/ 385515 h 2007826"/>
              <a:gd name="connsiteX9337" fmla="*/ 4024161 w 12192000"/>
              <a:gd name="connsiteY9337" fmla="*/ 388230 h 2007826"/>
              <a:gd name="connsiteX9338" fmla="*/ 4029783 w 12192000"/>
              <a:gd name="connsiteY9338" fmla="*/ 381228 h 2007826"/>
              <a:gd name="connsiteX9339" fmla="*/ 4059653 w 12192000"/>
              <a:gd name="connsiteY9339" fmla="*/ 379323 h 2007826"/>
              <a:gd name="connsiteX9340" fmla="*/ 4057890 w 12192000"/>
              <a:gd name="connsiteY9340" fmla="*/ 385991 h 2007826"/>
              <a:gd name="connsiteX9341" fmla="*/ 4068085 w 12192000"/>
              <a:gd name="connsiteY9341" fmla="*/ 377608 h 2007826"/>
              <a:gd name="connsiteX9342" fmla="*/ 4090665 w 12192000"/>
              <a:gd name="connsiteY9342" fmla="*/ 379132 h 2007826"/>
              <a:gd name="connsiteX9343" fmla="*/ 4092905 w 12192000"/>
              <a:gd name="connsiteY9343" fmla="*/ 374084 h 2007826"/>
              <a:gd name="connsiteX9344" fmla="*/ 4097572 w 12192000"/>
              <a:gd name="connsiteY9344" fmla="*/ 380037 h 2007826"/>
              <a:gd name="connsiteX9345" fmla="*/ 4105528 w 12192000"/>
              <a:gd name="connsiteY9345" fmla="*/ 375036 h 2007826"/>
              <a:gd name="connsiteX9346" fmla="*/ 4122536 w 12192000"/>
              <a:gd name="connsiteY9346" fmla="*/ 371940 h 2007826"/>
              <a:gd name="connsiteX9347" fmla="*/ 4128348 w 12192000"/>
              <a:gd name="connsiteY9347" fmla="*/ 375608 h 2007826"/>
              <a:gd name="connsiteX9348" fmla="*/ 4129872 w 12192000"/>
              <a:gd name="connsiteY9348" fmla="*/ 371416 h 2007826"/>
              <a:gd name="connsiteX9349" fmla="*/ 4152167 w 12192000"/>
              <a:gd name="connsiteY9349" fmla="*/ 373893 h 2007826"/>
              <a:gd name="connsiteX9350" fmla="*/ 4160647 w 12192000"/>
              <a:gd name="connsiteY9350" fmla="*/ 365463 h 2007826"/>
              <a:gd name="connsiteX9351" fmla="*/ 4158122 w 12192000"/>
              <a:gd name="connsiteY9351" fmla="*/ 376465 h 2007826"/>
              <a:gd name="connsiteX9352" fmla="*/ 4168126 w 12192000"/>
              <a:gd name="connsiteY9352" fmla="*/ 367987 h 2007826"/>
              <a:gd name="connsiteX9353" fmla="*/ 4185084 w 12192000"/>
              <a:gd name="connsiteY9353" fmla="*/ 367225 h 2007826"/>
              <a:gd name="connsiteX9354" fmla="*/ 4189563 w 12192000"/>
              <a:gd name="connsiteY9354" fmla="*/ 370702 h 2007826"/>
              <a:gd name="connsiteX9355" fmla="*/ 4198612 w 12192000"/>
              <a:gd name="connsiteY9355" fmla="*/ 360366 h 2007826"/>
              <a:gd name="connsiteX9356" fmla="*/ 4201771 w 12192000"/>
              <a:gd name="connsiteY9356" fmla="*/ 366320 h 2007826"/>
              <a:gd name="connsiteX9357" fmla="*/ 4210456 w 12192000"/>
              <a:gd name="connsiteY9357" fmla="*/ 360652 h 2007826"/>
              <a:gd name="connsiteX9358" fmla="*/ 4218316 w 12192000"/>
              <a:gd name="connsiteY9358" fmla="*/ 366034 h 2007826"/>
              <a:gd name="connsiteX9359" fmla="*/ 4225420 w 12192000"/>
              <a:gd name="connsiteY9359" fmla="*/ 356318 h 2007826"/>
              <a:gd name="connsiteX9360" fmla="*/ 4243245 w 12192000"/>
              <a:gd name="connsiteY9360" fmla="*/ 363224 h 2007826"/>
              <a:gd name="connsiteX9361" fmla="*/ 4250064 w 12192000"/>
              <a:gd name="connsiteY9361" fmla="*/ 355651 h 2007826"/>
              <a:gd name="connsiteX9362" fmla="*/ 4256169 w 12192000"/>
              <a:gd name="connsiteY9362" fmla="*/ 361414 h 2007826"/>
              <a:gd name="connsiteX9363" fmla="*/ 4259368 w 12192000"/>
              <a:gd name="connsiteY9363" fmla="*/ 357032 h 2007826"/>
              <a:gd name="connsiteX9364" fmla="*/ 4280676 w 12192000"/>
              <a:gd name="connsiteY9364" fmla="*/ 359318 h 2007826"/>
              <a:gd name="connsiteX9365" fmla="*/ 4290644 w 12192000"/>
              <a:gd name="connsiteY9365" fmla="*/ 349745 h 2007826"/>
              <a:gd name="connsiteX9366" fmla="*/ 4287055 w 12192000"/>
              <a:gd name="connsiteY9366" fmla="*/ 362081 h 2007826"/>
              <a:gd name="connsiteX9367" fmla="*/ 4299211 w 12192000"/>
              <a:gd name="connsiteY9367" fmla="*/ 350936 h 2007826"/>
              <a:gd name="connsiteX9368" fmla="*/ 4303919 w 12192000"/>
              <a:gd name="connsiteY9368" fmla="*/ 359176 h 2007826"/>
              <a:gd name="connsiteX9369" fmla="*/ 4313994 w 12192000"/>
              <a:gd name="connsiteY9369" fmla="*/ 350221 h 2007826"/>
              <a:gd name="connsiteX9370" fmla="*/ 4315995 w 12192000"/>
              <a:gd name="connsiteY9370" fmla="*/ 357318 h 2007826"/>
              <a:gd name="connsiteX9371" fmla="*/ 4326144 w 12192000"/>
              <a:gd name="connsiteY9371" fmla="*/ 346792 h 2007826"/>
              <a:gd name="connsiteX9372" fmla="*/ 4341244 w 12192000"/>
              <a:gd name="connsiteY9372" fmla="*/ 356080 h 2007826"/>
              <a:gd name="connsiteX9373" fmla="*/ 4351869 w 12192000"/>
              <a:gd name="connsiteY9373" fmla="*/ 345363 h 2007826"/>
              <a:gd name="connsiteX9374" fmla="*/ 4353894 w 12192000"/>
              <a:gd name="connsiteY9374" fmla="*/ 352174 h 2007826"/>
              <a:gd name="connsiteX9375" fmla="*/ 4362045 w 12192000"/>
              <a:gd name="connsiteY9375" fmla="*/ 345601 h 2007826"/>
              <a:gd name="connsiteX9376" fmla="*/ 4370089 w 12192000"/>
              <a:gd name="connsiteY9376" fmla="*/ 351698 h 2007826"/>
              <a:gd name="connsiteX9377" fmla="*/ 4378598 w 12192000"/>
              <a:gd name="connsiteY9377" fmla="*/ 342600 h 2007826"/>
              <a:gd name="connsiteX9378" fmla="*/ 4376934 w 12192000"/>
              <a:gd name="connsiteY9378" fmla="*/ 353079 h 2007826"/>
              <a:gd name="connsiteX9379" fmla="*/ 4390999 w 12192000"/>
              <a:gd name="connsiteY9379" fmla="*/ 340409 h 2007826"/>
              <a:gd name="connsiteX9380" fmla="*/ 4391097 w 12192000"/>
              <a:gd name="connsiteY9380" fmla="*/ 352174 h 2007826"/>
              <a:gd name="connsiteX9381" fmla="*/ 4408428 w 12192000"/>
              <a:gd name="connsiteY9381" fmla="*/ 345934 h 2007826"/>
              <a:gd name="connsiteX9382" fmla="*/ 4417244 w 12192000"/>
              <a:gd name="connsiteY9382" fmla="*/ 337552 h 2007826"/>
              <a:gd name="connsiteX9383" fmla="*/ 4432480 w 12192000"/>
              <a:gd name="connsiteY9383" fmla="*/ 346554 h 2007826"/>
              <a:gd name="connsiteX9384" fmla="*/ 4442095 w 12192000"/>
              <a:gd name="connsiteY9384" fmla="*/ 335551 h 2007826"/>
              <a:gd name="connsiteX9385" fmla="*/ 4444121 w 12192000"/>
              <a:gd name="connsiteY9385" fmla="*/ 342029 h 2007826"/>
              <a:gd name="connsiteX9386" fmla="*/ 4458112 w 12192000"/>
              <a:gd name="connsiteY9386" fmla="*/ 334075 h 2007826"/>
              <a:gd name="connsiteX9387" fmla="*/ 4452821 w 12192000"/>
              <a:gd name="connsiteY9387" fmla="*/ 348268 h 2007826"/>
              <a:gd name="connsiteX9388" fmla="*/ 4476592 w 12192000"/>
              <a:gd name="connsiteY9388" fmla="*/ 326311 h 2007826"/>
              <a:gd name="connsiteX9389" fmla="*/ 4483586 w 12192000"/>
              <a:gd name="connsiteY9389" fmla="*/ 339981 h 2007826"/>
              <a:gd name="connsiteX9390" fmla="*/ 4498403 w 12192000"/>
              <a:gd name="connsiteY9390" fmla="*/ 334027 h 2007826"/>
              <a:gd name="connsiteX9391" fmla="*/ 4508073 w 12192000"/>
              <a:gd name="connsiteY9391" fmla="*/ 337313 h 2007826"/>
              <a:gd name="connsiteX9392" fmla="*/ 4522601 w 12192000"/>
              <a:gd name="connsiteY9392" fmla="*/ 336409 h 2007826"/>
              <a:gd name="connsiteX9393" fmla="*/ 4533510 w 12192000"/>
              <a:gd name="connsiteY9393" fmla="*/ 325882 h 2007826"/>
              <a:gd name="connsiteX9394" fmla="*/ 4530222 w 12192000"/>
              <a:gd name="connsiteY9394" fmla="*/ 338981 h 2007826"/>
              <a:gd name="connsiteX9395" fmla="*/ 4543991 w 12192000"/>
              <a:gd name="connsiteY9395" fmla="*/ 326168 h 2007826"/>
              <a:gd name="connsiteX9396" fmla="*/ 4543466 w 12192000"/>
              <a:gd name="connsiteY9396" fmla="*/ 338504 h 2007826"/>
              <a:gd name="connsiteX9397" fmla="*/ 4557233 w 12192000"/>
              <a:gd name="connsiteY9397" fmla="*/ 326406 h 2007826"/>
              <a:gd name="connsiteX9398" fmla="*/ 4570378 w 12192000"/>
              <a:gd name="connsiteY9398" fmla="*/ 322977 h 2007826"/>
              <a:gd name="connsiteX9399" fmla="*/ 4567620 w 12192000"/>
              <a:gd name="connsiteY9399" fmla="*/ 335170 h 2007826"/>
              <a:gd name="connsiteX9400" fmla="*/ 4591860 w 12192000"/>
              <a:gd name="connsiteY9400" fmla="*/ 337266 h 2007826"/>
              <a:gd name="connsiteX9401" fmla="*/ 4585858 w 12192000"/>
              <a:gd name="connsiteY9401" fmla="*/ 328883 h 2007826"/>
              <a:gd name="connsiteX9402" fmla="*/ 4595855 w 12192000"/>
              <a:gd name="connsiteY9402" fmla="*/ 321596 h 2007826"/>
              <a:gd name="connsiteX9403" fmla="*/ 4596143 w 12192000"/>
              <a:gd name="connsiteY9403" fmla="*/ 333979 h 2007826"/>
              <a:gd name="connsiteX9404" fmla="*/ 4607288 w 12192000"/>
              <a:gd name="connsiteY9404" fmla="*/ 322072 h 2007826"/>
              <a:gd name="connsiteX9405" fmla="*/ 4612330 w 12192000"/>
              <a:gd name="connsiteY9405" fmla="*/ 328073 h 2007826"/>
              <a:gd name="connsiteX9406" fmla="*/ 4620842 w 12192000"/>
              <a:gd name="connsiteY9406" fmla="*/ 319262 h 2007826"/>
              <a:gd name="connsiteX9407" fmla="*/ 4629522 w 12192000"/>
              <a:gd name="connsiteY9407" fmla="*/ 322453 h 2007826"/>
              <a:gd name="connsiteX9408" fmla="*/ 4630186 w 12192000"/>
              <a:gd name="connsiteY9408" fmla="*/ 307878 h 2007826"/>
              <a:gd name="connsiteX9409" fmla="*/ 4639598 w 12192000"/>
              <a:gd name="connsiteY9409" fmla="*/ 314975 h 2007826"/>
              <a:gd name="connsiteX9410" fmla="*/ 4634366 w 12192000"/>
              <a:gd name="connsiteY9410" fmla="*/ 328835 h 2007826"/>
              <a:gd name="connsiteX9411" fmla="*/ 4645724 w 12192000"/>
              <a:gd name="connsiteY9411" fmla="*/ 317833 h 2007826"/>
              <a:gd name="connsiteX9412" fmla="*/ 4652087 w 12192000"/>
              <a:gd name="connsiteY9412" fmla="*/ 323739 h 2007826"/>
              <a:gd name="connsiteX9413" fmla="*/ 4660654 w 12192000"/>
              <a:gd name="connsiteY9413" fmla="*/ 303258 h 2007826"/>
              <a:gd name="connsiteX9414" fmla="*/ 4606249 w 12192000"/>
              <a:gd name="connsiteY9414" fmla="*/ 307354 h 2007826"/>
              <a:gd name="connsiteX9415" fmla="*/ 4604805 w 12192000"/>
              <a:gd name="connsiteY9415" fmla="*/ 304925 h 2007826"/>
              <a:gd name="connsiteX9416" fmla="*/ 4516695 w 12192000"/>
              <a:gd name="connsiteY9416" fmla="*/ 316404 h 2007826"/>
              <a:gd name="connsiteX9417" fmla="*/ 4511884 w 12192000"/>
              <a:gd name="connsiteY9417" fmla="*/ 313118 h 2007826"/>
              <a:gd name="connsiteX9418" fmla="*/ 4507406 w 12192000"/>
              <a:gd name="connsiteY9418" fmla="*/ 318500 h 2007826"/>
              <a:gd name="connsiteX9419" fmla="*/ 4504216 w 12192000"/>
              <a:gd name="connsiteY9419" fmla="*/ 314737 h 2007826"/>
              <a:gd name="connsiteX9420" fmla="*/ 4455766 w 12192000"/>
              <a:gd name="connsiteY9420" fmla="*/ 320119 h 2007826"/>
              <a:gd name="connsiteX9421" fmla="*/ 4412243 w 12192000"/>
              <a:gd name="connsiteY9421" fmla="*/ 325406 h 2007826"/>
              <a:gd name="connsiteX9422" fmla="*/ 4363462 w 12192000"/>
              <a:gd name="connsiteY9422" fmla="*/ 330645 h 2007826"/>
              <a:gd name="connsiteX9423" fmla="*/ 4361194 w 12192000"/>
              <a:gd name="connsiteY9423" fmla="*/ 329121 h 2007826"/>
              <a:gd name="connsiteX9424" fmla="*/ 4321786 w 12192000"/>
              <a:gd name="connsiteY9424" fmla="*/ 334884 h 2007826"/>
              <a:gd name="connsiteX9425" fmla="*/ 4096383 w 12192000"/>
              <a:gd name="connsiteY9425" fmla="*/ 360319 h 2007826"/>
              <a:gd name="connsiteX9426" fmla="*/ 3988147 w 12192000"/>
              <a:gd name="connsiteY9426" fmla="*/ 376370 h 2007826"/>
              <a:gd name="connsiteX9427" fmla="*/ 3844008 w 12192000"/>
              <a:gd name="connsiteY9427" fmla="*/ 393135 h 2007826"/>
              <a:gd name="connsiteX9428" fmla="*/ 3745731 w 12192000"/>
              <a:gd name="connsiteY9428" fmla="*/ 406329 h 2007826"/>
              <a:gd name="connsiteX9429" fmla="*/ 3726505 w 12192000"/>
              <a:gd name="connsiteY9429" fmla="*/ 406424 h 2007826"/>
              <a:gd name="connsiteX9430" fmla="*/ 3622530 w 12192000"/>
              <a:gd name="connsiteY9430" fmla="*/ 425047 h 2007826"/>
              <a:gd name="connsiteX9431" fmla="*/ 3550438 w 12192000"/>
              <a:gd name="connsiteY9431" fmla="*/ 434859 h 2007826"/>
              <a:gd name="connsiteX9432" fmla="*/ 3522558 w 12192000"/>
              <a:gd name="connsiteY9432" fmla="*/ 439384 h 2007826"/>
              <a:gd name="connsiteX9433" fmla="*/ 3459748 w 12192000"/>
              <a:gd name="connsiteY9433" fmla="*/ 448481 h 2007826"/>
              <a:gd name="connsiteX9434" fmla="*/ 3423984 w 12192000"/>
              <a:gd name="connsiteY9434" fmla="*/ 456102 h 2007826"/>
              <a:gd name="connsiteX9435" fmla="*/ 3369476 w 12192000"/>
              <a:gd name="connsiteY9435" fmla="*/ 462770 h 2007826"/>
              <a:gd name="connsiteX9436" fmla="*/ 3348663 w 12192000"/>
              <a:gd name="connsiteY9436" fmla="*/ 467581 h 2007826"/>
              <a:gd name="connsiteX9437" fmla="*/ 3284140 w 12192000"/>
              <a:gd name="connsiteY9437" fmla="*/ 478154 h 2007826"/>
              <a:gd name="connsiteX9438" fmla="*/ 3278751 w 12192000"/>
              <a:gd name="connsiteY9438" fmla="*/ 477440 h 2007826"/>
              <a:gd name="connsiteX9439" fmla="*/ 3236603 w 12192000"/>
              <a:gd name="connsiteY9439" fmla="*/ 483584 h 2007826"/>
              <a:gd name="connsiteX9440" fmla="*/ 3244221 w 12192000"/>
              <a:gd name="connsiteY9440" fmla="*/ 469819 h 2007826"/>
              <a:gd name="connsiteX9441" fmla="*/ 3249793 w 12192000"/>
              <a:gd name="connsiteY9441" fmla="*/ 473439 h 2007826"/>
              <a:gd name="connsiteX9442" fmla="*/ 3279084 w 12192000"/>
              <a:gd name="connsiteY9442" fmla="*/ 468533 h 2007826"/>
              <a:gd name="connsiteX9443" fmla="*/ 3303416 w 12192000"/>
              <a:gd name="connsiteY9443" fmla="*/ 462722 h 2007826"/>
              <a:gd name="connsiteX9444" fmla="*/ 3341824 w 12192000"/>
              <a:gd name="connsiteY9444" fmla="*/ 458245 h 2007826"/>
              <a:gd name="connsiteX9445" fmla="*/ 3380101 w 12192000"/>
              <a:gd name="connsiteY9445" fmla="*/ 452006 h 2007826"/>
              <a:gd name="connsiteX9446" fmla="*/ 3438918 w 12192000"/>
              <a:gd name="connsiteY9446" fmla="*/ 441813 h 2007826"/>
              <a:gd name="connsiteX9447" fmla="*/ 3544063 w 12192000"/>
              <a:gd name="connsiteY9447" fmla="*/ 424619 h 2007826"/>
              <a:gd name="connsiteX9448" fmla="*/ 3627527 w 12192000"/>
              <a:gd name="connsiteY9448" fmla="*/ 413616 h 2007826"/>
              <a:gd name="connsiteX9449" fmla="*/ 3736263 w 12192000"/>
              <a:gd name="connsiteY9449" fmla="*/ 397232 h 2007826"/>
              <a:gd name="connsiteX9450" fmla="*/ 3808076 w 12192000"/>
              <a:gd name="connsiteY9450" fmla="*/ 387087 h 2007826"/>
              <a:gd name="connsiteX9451" fmla="*/ 3870219 w 12192000"/>
              <a:gd name="connsiteY9451" fmla="*/ 376846 h 2007826"/>
              <a:gd name="connsiteX9452" fmla="*/ 3874033 w 12192000"/>
              <a:gd name="connsiteY9452" fmla="*/ 378227 h 2007826"/>
              <a:gd name="connsiteX9453" fmla="*/ 3913158 w 12192000"/>
              <a:gd name="connsiteY9453" fmla="*/ 372845 h 2007826"/>
              <a:gd name="connsiteX9454" fmla="*/ 3945868 w 12192000"/>
              <a:gd name="connsiteY9454" fmla="*/ 367368 h 2007826"/>
              <a:gd name="connsiteX9455" fmla="*/ 3950784 w 12192000"/>
              <a:gd name="connsiteY9455" fmla="*/ 368273 h 2007826"/>
              <a:gd name="connsiteX9456" fmla="*/ 3981097 w 12192000"/>
              <a:gd name="connsiteY9456" fmla="*/ 362367 h 2007826"/>
              <a:gd name="connsiteX9457" fmla="*/ 3976151 w 12192000"/>
              <a:gd name="connsiteY9457" fmla="*/ 359414 h 2007826"/>
              <a:gd name="connsiteX9458" fmla="*/ 3267750 w 12192000"/>
              <a:gd name="connsiteY9458" fmla="*/ 456816 h 2007826"/>
              <a:gd name="connsiteX9459" fmla="*/ 3232841 w 12192000"/>
              <a:gd name="connsiteY9459" fmla="*/ 459341 h 2007826"/>
              <a:gd name="connsiteX9460" fmla="*/ 3344809 w 12192000"/>
              <a:gd name="connsiteY9460" fmla="*/ 440479 h 2007826"/>
              <a:gd name="connsiteX9461" fmla="*/ 3349141 w 12192000"/>
              <a:gd name="connsiteY9461" fmla="*/ 435145 h 2007826"/>
              <a:gd name="connsiteX9462" fmla="*/ 3371382 w 12192000"/>
              <a:gd name="connsiteY9462" fmla="*/ 435954 h 2007826"/>
              <a:gd name="connsiteX9463" fmla="*/ 4022494 w 12192000"/>
              <a:gd name="connsiteY9463" fmla="*/ 344506 h 2007826"/>
              <a:gd name="connsiteX9464" fmla="*/ 4048553 w 12192000"/>
              <a:gd name="connsiteY9464" fmla="*/ 340171 h 2007826"/>
              <a:gd name="connsiteX9465" fmla="*/ 4051125 w 12192000"/>
              <a:gd name="connsiteY9465" fmla="*/ 334265 h 2007826"/>
              <a:gd name="connsiteX9466" fmla="*/ 4052269 w 12192000"/>
              <a:gd name="connsiteY9466" fmla="*/ 338600 h 2007826"/>
              <a:gd name="connsiteX9467" fmla="*/ 4067846 w 12192000"/>
              <a:gd name="connsiteY9467" fmla="*/ 341457 h 2007826"/>
              <a:gd name="connsiteX9468" fmla="*/ 4075374 w 12192000"/>
              <a:gd name="connsiteY9468" fmla="*/ 336837 h 2007826"/>
              <a:gd name="connsiteX9469" fmla="*/ 4078231 w 12192000"/>
              <a:gd name="connsiteY9469" fmla="*/ 340457 h 2007826"/>
              <a:gd name="connsiteX9470" fmla="*/ 4115055 w 12192000"/>
              <a:gd name="connsiteY9470" fmla="*/ 333170 h 2007826"/>
              <a:gd name="connsiteX9471" fmla="*/ 4116390 w 12192000"/>
              <a:gd name="connsiteY9471" fmla="*/ 338076 h 2007826"/>
              <a:gd name="connsiteX9472" fmla="*/ 4126204 w 12192000"/>
              <a:gd name="connsiteY9472" fmla="*/ 328359 h 2007826"/>
              <a:gd name="connsiteX9473" fmla="*/ 4143544 w 12192000"/>
              <a:gd name="connsiteY9473" fmla="*/ 322358 h 2007826"/>
              <a:gd name="connsiteX9474" fmla="*/ 4143877 w 12192000"/>
              <a:gd name="connsiteY9474" fmla="*/ 333313 h 2007826"/>
              <a:gd name="connsiteX9475" fmla="*/ 4155692 w 12192000"/>
              <a:gd name="connsiteY9475" fmla="*/ 323406 h 2007826"/>
              <a:gd name="connsiteX9476" fmla="*/ 4153501 w 12192000"/>
              <a:gd name="connsiteY9476" fmla="*/ 333932 h 2007826"/>
              <a:gd name="connsiteX9477" fmla="*/ 4171032 w 12192000"/>
              <a:gd name="connsiteY9477" fmla="*/ 317500 h 2007826"/>
              <a:gd name="connsiteX9478" fmla="*/ 4166601 w 12192000"/>
              <a:gd name="connsiteY9478" fmla="*/ 332074 h 2007826"/>
              <a:gd name="connsiteX9479" fmla="*/ 4179559 w 12192000"/>
              <a:gd name="connsiteY9479" fmla="*/ 322310 h 2007826"/>
              <a:gd name="connsiteX9480" fmla="*/ 4184322 w 12192000"/>
              <a:gd name="connsiteY9480" fmla="*/ 327883 h 2007826"/>
              <a:gd name="connsiteX9481" fmla="*/ 4195289 w 12192000"/>
              <a:gd name="connsiteY9481" fmla="*/ 316309 h 2007826"/>
              <a:gd name="connsiteX9482" fmla="*/ 4192231 w 12192000"/>
              <a:gd name="connsiteY9482" fmla="*/ 328407 h 2007826"/>
              <a:gd name="connsiteX9483" fmla="*/ 4205357 w 12192000"/>
              <a:gd name="connsiteY9483" fmla="*/ 316880 h 2007826"/>
              <a:gd name="connsiteX9484" fmla="*/ 4205439 w 12192000"/>
              <a:gd name="connsiteY9484" fmla="*/ 329026 h 2007826"/>
              <a:gd name="connsiteX9485" fmla="*/ 4218834 w 12192000"/>
              <a:gd name="connsiteY9485" fmla="*/ 316976 h 2007826"/>
              <a:gd name="connsiteX9486" fmla="*/ 4220588 w 12192000"/>
              <a:gd name="connsiteY9486" fmla="*/ 323787 h 2007826"/>
              <a:gd name="connsiteX9487" fmla="*/ 4234489 w 12192000"/>
              <a:gd name="connsiteY9487" fmla="*/ 311641 h 2007826"/>
              <a:gd name="connsiteX9488" fmla="*/ 4229401 w 12192000"/>
              <a:gd name="connsiteY9488" fmla="*/ 324263 h 2007826"/>
              <a:gd name="connsiteX9489" fmla="*/ 4241428 w 12192000"/>
              <a:gd name="connsiteY9489" fmla="*/ 318071 h 2007826"/>
              <a:gd name="connsiteX9490" fmla="*/ 4246351 w 12192000"/>
              <a:gd name="connsiteY9490" fmla="*/ 323025 h 2007826"/>
              <a:gd name="connsiteX9491" fmla="*/ 4256348 w 12192000"/>
              <a:gd name="connsiteY9491" fmla="*/ 311975 h 2007826"/>
              <a:gd name="connsiteX9492" fmla="*/ 4259905 w 12192000"/>
              <a:gd name="connsiteY9492" fmla="*/ 319500 h 2007826"/>
              <a:gd name="connsiteX9493" fmla="*/ 4271107 w 12192000"/>
              <a:gd name="connsiteY9493" fmla="*/ 308831 h 2007826"/>
              <a:gd name="connsiteX9494" fmla="*/ 4273728 w 12192000"/>
              <a:gd name="connsiteY9494" fmla="*/ 319119 h 2007826"/>
              <a:gd name="connsiteX9495" fmla="*/ 4284402 w 12192000"/>
              <a:gd name="connsiteY9495" fmla="*/ 308164 h 2007826"/>
              <a:gd name="connsiteX9496" fmla="*/ 4281404 w 12192000"/>
              <a:gd name="connsiteY9496" fmla="*/ 318024 h 2007826"/>
              <a:gd name="connsiteX9497" fmla="*/ 4287330 w 12192000"/>
              <a:gd name="connsiteY9497" fmla="*/ 317976 h 2007826"/>
              <a:gd name="connsiteX9498" fmla="*/ 4283581 w 12192000"/>
              <a:gd name="connsiteY9498" fmla="*/ 312117 h 2007826"/>
              <a:gd name="connsiteX9499" fmla="*/ 4296121 w 12192000"/>
              <a:gd name="connsiteY9499" fmla="*/ 308498 h 2007826"/>
              <a:gd name="connsiteX9500" fmla="*/ 4295931 w 12192000"/>
              <a:gd name="connsiteY9500" fmla="*/ 319024 h 2007826"/>
              <a:gd name="connsiteX9501" fmla="*/ 4309574 w 12192000"/>
              <a:gd name="connsiteY9501" fmla="*/ 307307 h 2007826"/>
              <a:gd name="connsiteX9502" fmla="*/ 4310668 w 12192000"/>
              <a:gd name="connsiteY9502" fmla="*/ 314451 h 2007826"/>
              <a:gd name="connsiteX9503" fmla="*/ 4324901 w 12192000"/>
              <a:gd name="connsiteY9503" fmla="*/ 301877 h 2007826"/>
              <a:gd name="connsiteX9504" fmla="*/ 4318004 w 12192000"/>
              <a:gd name="connsiteY9504" fmla="*/ 317690 h 2007826"/>
              <a:gd name="connsiteX9505" fmla="*/ 4337287 w 12192000"/>
              <a:gd name="connsiteY9505" fmla="*/ 310689 h 2007826"/>
              <a:gd name="connsiteX9506" fmla="*/ 4351639 w 12192000"/>
              <a:gd name="connsiteY9506" fmla="*/ 307545 h 2007826"/>
              <a:gd name="connsiteX9507" fmla="*/ 4361431 w 12192000"/>
              <a:gd name="connsiteY9507" fmla="*/ 299067 h 2007826"/>
              <a:gd name="connsiteX9508" fmla="*/ 4362989 w 12192000"/>
              <a:gd name="connsiteY9508" fmla="*/ 309688 h 2007826"/>
              <a:gd name="connsiteX9509" fmla="*/ 4375637 w 12192000"/>
              <a:gd name="connsiteY9509" fmla="*/ 298400 h 2007826"/>
              <a:gd name="connsiteX9510" fmla="*/ 4371860 w 12192000"/>
              <a:gd name="connsiteY9510" fmla="*/ 308402 h 2007826"/>
              <a:gd name="connsiteX9511" fmla="*/ 4376122 w 12192000"/>
              <a:gd name="connsiteY9511" fmla="*/ 309212 h 2007826"/>
              <a:gd name="connsiteX9512" fmla="*/ 4376270 w 12192000"/>
              <a:gd name="connsiteY9512" fmla="*/ 303211 h 2007826"/>
              <a:gd name="connsiteX9513" fmla="*/ 4380163 w 12192000"/>
              <a:gd name="connsiteY9513" fmla="*/ 301258 h 2007826"/>
              <a:gd name="connsiteX9514" fmla="*/ 4386919 w 12192000"/>
              <a:gd name="connsiteY9514" fmla="*/ 297829 h 2007826"/>
              <a:gd name="connsiteX9515" fmla="*/ 4381298 w 12192000"/>
              <a:gd name="connsiteY9515" fmla="*/ 313213 h 2007826"/>
              <a:gd name="connsiteX9516" fmla="*/ 4400790 w 12192000"/>
              <a:gd name="connsiteY9516" fmla="*/ 297876 h 2007826"/>
              <a:gd name="connsiteX9517" fmla="*/ 4398838 w 12192000"/>
              <a:gd name="connsiteY9517" fmla="*/ 307688 h 2007826"/>
              <a:gd name="connsiteX9518" fmla="*/ 4413340 w 12192000"/>
              <a:gd name="connsiteY9518" fmla="*/ 293113 h 2007826"/>
              <a:gd name="connsiteX9519" fmla="*/ 4415864 w 12192000"/>
              <a:gd name="connsiteY9519" fmla="*/ 301972 h 2007826"/>
              <a:gd name="connsiteX9520" fmla="*/ 4429163 w 12192000"/>
              <a:gd name="connsiteY9520" fmla="*/ 291875 h 2007826"/>
              <a:gd name="connsiteX9521" fmla="*/ 4424088 w 12192000"/>
              <a:gd name="connsiteY9521" fmla="*/ 305687 h 2007826"/>
              <a:gd name="connsiteX9522" fmla="*/ 4436578 w 12192000"/>
              <a:gd name="connsiteY9522" fmla="*/ 293685 h 2007826"/>
              <a:gd name="connsiteX9523" fmla="*/ 4440429 w 12192000"/>
              <a:gd name="connsiteY9523" fmla="*/ 299400 h 2007826"/>
              <a:gd name="connsiteX9524" fmla="*/ 4447873 w 12192000"/>
              <a:gd name="connsiteY9524" fmla="*/ 292970 h 2007826"/>
              <a:gd name="connsiteX9525" fmla="*/ 4462406 w 12192000"/>
              <a:gd name="connsiteY9525" fmla="*/ 302687 h 2007826"/>
              <a:gd name="connsiteX9526" fmla="*/ 4486325 w 12192000"/>
              <a:gd name="connsiteY9526" fmla="*/ 292970 h 2007826"/>
              <a:gd name="connsiteX9527" fmla="*/ 4483924 w 12192000"/>
              <a:gd name="connsiteY9527" fmla="*/ 302973 h 2007826"/>
              <a:gd name="connsiteX9528" fmla="*/ 4512027 w 12192000"/>
              <a:gd name="connsiteY9528" fmla="*/ 295923 h 2007826"/>
              <a:gd name="connsiteX9529" fmla="*/ 4500931 w 12192000"/>
              <a:gd name="connsiteY9529" fmla="*/ 294066 h 2007826"/>
              <a:gd name="connsiteX9530" fmla="*/ 4498545 w 12192000"/>
              <a:gd name="connsiteY9530" fmla="*/ 297971 h 2007826"/>
              <a:gd name="connsiteX9531" fmla="*/ 4516122 w 12192000"/>
              <a:gd name="connsiteY9531" fmla="*/ 298448 h 2007826"/>
              <a:gd name="connsiteX9532" fmla="*/ 4509884 w 12192000"/>
              <a:gd name="connsiteY9532" fmla="*/ 290732 h 2007826"/>
              <a:gd name="connsiteX9533" fmla="*/ 4525079 w 12192000"/>
              <a:gd name="connsiteY9533" fmla="*/ 290541 h 2007826"/>
              <a:gd name="connsiteX9534" fmla="*/ 4519030 w 12192000"/>
              <a:gd name="connsiteY9534" fmla="*/ 298924 h 2007826"/>
              <a:gd name="connsiteX9535" fmla="*/ 4530176 w 12192000"/>
              <a:gd name="connsiteY9535" fmla="*/ 298876 h 2007826"/>
              <a:gd name="connsiteX9536" fmla="*/ 4524602 w 12192000"/>
              <a:gd name="connsiteY9536" fmla="*/ 286397 h 2007826"/>
              <a:gd name="connsiteX9537" fmla="*/ 4538511 w 12192000"/>
              <a:gd name="connsiteY9537" fmla="*/ 285683 h 2007826"/>
              <a:gd name="connsiteX9538" fmla="*/ 4541180 w 12192000"/>
              <a:gd name="connsiteY9538" fmla="*/ 292923 h 2007826"/>
              <a:gd name="connsiteX9539" fmla="*/ 4552042 w 12192000"/>
              <a:gd name="connsiteY9539" fmla="*/ 284111 h 2007826"/>
              <a:gd name="connsiteX9540" fmla="*/ 4547610 w 12192000"/>
              <a:gd name="connsiteY9540" fmla="*/ 296733 h 2007826"/>
              <a:gd name="connsiteX9541" fmla="*/ 4565760 w 12192000"/>
              <a:gd name="connsiteY9541" fmla="*/ 279015 h 2007826"/>
              <a:gd name="connsiteX9542" fmla="*/ 4568381 w 12192000"/>
              <a:gd name="connsiteY9542" fmla="*/ 284730 h 2007826"/>
              <a:gd name="connsiteX9543" fmla="*/ 4580907 w 12192000"/>
              <a:gd name="connsiteY9543" fmla="*/ 279015 h 2007826"/>
              <a:gd name="connsiteX9544" fmla="*/ 4571759 w 12192000"/>
              <a:gd name="connsiteY9544" fmla="*/ 294780 h 2007826"/>
              <a:gd name="connsiteX9545" fmla="*/ 4585572 w 12192000"/>
              <a:gd name="connsiteY9545" fmla="*/ 290827 h 2007826"/>
              <a:gd name="connsiteX9546" fmla="*/ 4580570 w 12192000"/>
              <a:gd name="connsiteY9546" fmla="*/ 286969 h 2007826"/>
              <a:gd name="connsiteX9547" fmla="*/ 4588809 w 12192000"/>
              <a:gd name="connsiteY9547" fmla="*/ 279301 h 2007826"/>
              <a:gd name="connsiteX9548" fmla="*/ 4591908 w 12192000"/>
              <a:gd name="connsiteY9548" fmla="*/ 283492 h 2007826"/>
              <a:gd name="connsiteX9549" fmla="*/ 4627481 w 12192000"/>
              <a:gd name="connsiteY9549" fmla="*/ 276109 h 2007826"/>
              <a:gd name="connsiteX9550" fmla="*/ 4630092 w 12192000"/>
              <a:gd name="connsiteY9550" fmla="*/ 278300 h 2007826"/>
              <a:gd name="connsiteX9551" fmla="*/ 4696468 w 12192000"/>
              <a:gd name="connsiteY9551" fmla="*/ 271299 h 2007826"/>
              <a:gd name="connsiteX9552" fmla="*/ 4697658 w 12192000"/>
              <a:gd name="connsiteY9552" fmla="*/ 284206 h 2007826"/>
              <a:gd name="connsiteX9553" fmla="*/ 4710821 w 12192000"/>
              <a:gd name="connsiteY9553" fmla="*/ 267631 h 2007826"/>
              <a:gd name="connsiteX9554" fmla="*/ 4710249 w 12192000"/>
              <a:gd name="connsiteY9554" fmla="*/ 279777 h 2007826"/>
              <a:gd name="connsiteX9555" fmla="*/ 4715413 w 12192000"/>
              <a:gd name="connsiteY9555" fmla="*/ 280253 h 2007826"/>
              <a:gd name="connsiteX9556" fmla="*/ 4712448 w 12192000"/>
              <a:gd name="connsiteY9556" fmla="*/ 270918 h 2007826"/>
              <a:gd name="connsiteX9557" fmla="*/ 4737531 w 12192000"/>
              <a:gd name="connsiteY9557" fmla="*/ 266393 h 2007826"/>
              <a:gd name="connsiteX9558" fmla="*/ 4740140 w 12192000"/>
              <a:gd name="connsiteY9558" fmla="*/ 270299 h 2007826"/>
              <a:gd name="connsiteX9559" fmla="*/ 4751438 w 12192000"/>
              <a:gd name="connsiteY9559" fmla="*/ 264154 h 2007826"/>
              <a:gd name="connsiteX9560" fmla="*/ 4750128 w 12192000"/>
              <a:gd name="connsiteY9560" fmla="*/ 274776 h 2007826"/>
              <a:gd name="connsiteX9561" fmla="*/ 4758029 w 12192000"/>
              <a:gd name="connsiteY9561" fmla="*/ 264393 h 2007826"/>
              <a:gd name="connsiteX9562" fmla="*/ 4764794 w 12192000"/>
              <a:gd name="connsiteY9562" fmla="*/ 269870 h 2007826"/>
              <a:gd name="connsiteX9563" fmla="*/ 4776828 w 12192000"/>
              <a:gd name="connsiteY9563" fmla="*/ 264250 h 2007826"/>
              <a:gd name="connsiteX9564" fmla="*/ 4772736 w 12192000"/>
              <a:gd name="connsiteY9564" fmla="*/ 275490 h 2007826"/>
              <a:gd name="connsiteX9565" fmla="*/ 4785007 w 12192000"/>
              <a:gd name="connsiteY9565" fmla="*/ 263678 h 2007826"/>
              <a:gd name="connsiteX9566" fmla="*/ 4785055 w 12192000"/>
              <a:gd name="connsiteY9566" fmla="*/ 275252 h 2007826"/>
              <a:gd name="connsiteX9567" fmla="*/ 4788338 w 12192000"/>
              <a:gd name="connsiteY9567" fmla="*/ 274633 h 2007826"/>
              <a:gd name="connsiteX9568" fmla="*/ 4815541 w 12192000"/>
              <a:gd name="connsiteY9568" fmla="*/ 259725 h 2007826"/>
              <a:gd name="connsiteX9569" fmla="*/ 4810310 w 12192000"/>
              <a:gd name="connsiteY9569" fmla="*/ 275252 h 2007826"/>
              <a:gd name="connsiteX9570" fmla="*/ 4824489 w 12192000"/>
              <a:gd name="connsiteY9570" fmla="*/ 258439 h 2007826"/>
              <a:gd name="connsiteX9571" fmla="*/ 4824778 w 12192000"/>
              <a:gd name="connsiteY9571" fmla="*/ 272061 h 2007826"/>
              <a:gd name="connsiteX9572" fmla="*/ 4833292 w 12192000"/>
              <a:gd name="connsiteY9572" fmla="*/ 261821 h 2007826"/>
              <a:gd name="connsiteX9573" fmla="*/ 4863609 w 12192000"/>
              <a:gd name="connsiteY9573" fmla="*/ 261582 h 2007826"/>
              <a:gd name="connsiteX9574" fmla="*/ 4861523 w 12192000"/>
              <a:gd name="connsiteY9574" fmla="*/ 270346 h 2007826"/>
              <a:gd name="connsiteX9575" fmla="*/ 4866836 w 12192000"/>
              <a:gd name="connsiteY9575" fmla="*/ 270441 h 2007826"/>
              <a:gd name="connsiteX9576" fmla="*/ 4865981 w 12192000"/>
              <a:gd name="connsiteY9576" fmla="*/ 261154 h 2007826"/>
              <a:gd name="connsiteX9577" fmla="*/ 4894355 w 12192000"/>
              <a:gd name="connsiteY9577" fmla="*/ 258677 h 2007826"/>
              <a:gd name="connsiteX9578" fmla="*/ 4905228 w 12192000"/>
              <a:gd name="connsiteY9578" fmla="*/ 255200 h 2007826"/>
              <a:gd name="connsiteX9579" fmla="*/ 4901364 w 12192000"/>
              <a:gd name="connsiteY9579" fmla="*/ 270108 h 2007826"/>
              <a:gd name="connsiteX9580" fmla="*/ 4914529 w 12192000"/>
              <a:gd name="connsiteY9580" fmla="*/ 253533 h 2007826"/>
              <a:gd name="connsiteX9581" fmla="*/ 4916915 w 12192000"/>
              <a:gd name="connsiteY9581" fmla="*/ 265345 h 2007826"/>
              <a:gd name="connsiteX9582" fmla="*/ 4918821 w 12192000"/>
              <a:gd name="connsiteY9582" fmla="*/ 256724 h 2007826"/>
              <a:gd name="connsiteX9583" fmla="*/ 4978487 w 12192000"/>
              <a:gd name="connsiteY9583" fmla="*/ 254009 h 2007826"/>
              <a:gd name="connsiteX9584" fmla="*/ 4973908 w 12192000"/>
              <a:gd name="connsiteY9584" fmla="*/ 267869 h 2007826"/>
              <a:gd name="connsiteX9585" fmla="*/ 4988023 w 12192000"/>
              <a:gd name="connsiteY9585" fmla="*/ 252390 h 2007826"/>
              <a:gd name="connsiteX9586" fmla="*/ 5003383 w 12192000"/>
              <a:gd name="connsiteY9586" fmla="*/ 253485 h 2007826"/>
              <a:gd name="connsiteX9587" fmla="*/ 5000380 w 12192000"/>
              <a:gd name="connsiteY9587" fmla="*/ 267822 h 2007826"/>
              <a:gd name="connsiteX9588" fmla="*/ 5008867 w 12192000"/>
              <a:gd name="connsiteY9588" fmla="*/ 252104 h 2007826"/>
              <a:gd name="connsiteX9589" fmla="*/ 5055465 w 12192000"/>
              <a:gd name="connsiteY9589" fmla="*/ 249580 h 2007826"/>
              <a:gd name="connsiteX9590" fmla="*/ 5071488 w 12192000"/>
              <a:gd name="connsiteY9590" fmla="*/ 247198 h 2007826"/>
              <a:gd name="connsiteX9591" fmla="*/ 5072490 w 12192000"/>
              <a:gd name="connsiteY9591" fmla="*/ 250104 h 2007826"/>
              <a:gd name="connsiteX9592" fmla="*/ 5156108 w 12192000"/>
              <a:gd name="connsiteY9592" fmla="*/ 243388 h 2007826"/>
              <a:gd name="connsiteX9593" fmla="*/ 5164426 w 12192000"/>
              <a:gd name="connsiteY9593" fmla="*/ 244721 h 2007826"/>
              <a:gd name="connsiteX9594" fmla="*/ 5277556 w 12192000"/>
              <a:gd name="connsiteY9594" fmla="*/ 239482 h 2007826"/>
              <a:gd name="connsiteX9595" fmla="*/ 5402677 w 12192000"/>
              <a:gd name="connsiteY9595" fmla="*/ 234672 h 2007826"/>
              <a:gd name="connsiteX9596" fmla="*/ 5541371 w 12192000"/>
              <a:gd name="connsiteY9596" fmla="*/ 230242 h 2007826"/>
              <a:gd name="connsiteX9597" fmla="*/ 5555178 w 12192000"/>
              <a:gd name="connsiteY9597" fmla="*/ 230004 h 2007826"/>
              <a:gd name="connsiteX9598" fmla="*/ 5810568 w 12192000"/>
              <a:gd name="connsiteY9598" fmla="*/ 227289 h 2007826"/>
              <a:gd name="connsiteX9599" fmla="*/ 5813568 w 12192000"/>
              <a:gd name="connsiteY9599" fmla="*/ 237863 h 2007826"/>
              <a:gd name="connsiteX9600" fmla="*/ 5812091 w 12192000"/>
              <a:gd name="connsiteY9600" fmla="*/ 225860 h 2007826"/>
              <a:gd name="connsiteX9601" fmla="*/ 5848562 w 12192000"/>
              <a:gd name="connsiteY9601" fmla="*/ 227527 h 2007826"/>
              <a:gd name="connsiteX9602" fmla="*/ 5851610 w 12192000"/>
              <a:gd name="connsiteY9602" fmla="*/ 237101 h 2007826"/>
              <a:gd name="connsiteX9603" fmla="*/ 5848848 w 12192000"/>
              <a:gd name="connsiteY9603" fmla="*/ 225146 h 2007826"/>
              <a:gd name="connsiteX9604" fmla="*/ 5886033 w 12192000"/>
              <a:gd name="connsiteY9604" fmla="*/ 227098 h 2007826"/>
              <a:gd name="connsiteX9605" fmla="*/ 5893173 w 12192000"/>
              <a:gd name="connsiteY9605" fmla="*/ 218335 h 2007826"/>
              <a:gd name="connsiteX9606" fmla="*/ 5849562 w 12192000"/>
              <a:gd name="connsiteY9606" fmla="*/ 216620 h 2007826"/>
              <a:gd name="connsiteX9607" fmla="*/ 5842609 w 12192000"/>
              <a:gd name="connsiteY9607" fmla="*/ 214524 h 2007826"/>
              <a:gd name="connsiteX9608" fmla="*/ 5817663 w 12192000"/>
              <a:gd name="connsiteY9608" fmla="*/ 216477 h 2007826"/>
              <a:gd name="connsiteX9609" fmla="*/ 5779334 w 12192000"/>
              <a:gd name="connsiteY9609" fmla="*/ 215763 h 2007826"/>
              <a:gd name="connsiteX9610" fmla="*/ 5741054 w 12192000"/>
              <a:gd name="connsiteY9610" fmla="*/ 215953 h 2007826"/>
              <a:gd name="connsiteX9611" fmla="*/ 5693157 w 12192000"/>
              <a:gd name="connsiteY9611" fmla="*/ 216763 h 2007826"/>
              <a:gd name="connsiteX9612" fmla="*/ 5576889 w 12192000"/>
              <a:gd name="connsiteY9612" fmla="*/ 217954 h 2007826"/>
              <a:gd name="connsiteX9613" fmla="*/ 5486902 w 12192000"/>
              <a:gd name="connsiteY9613" fmla="*/ 221431 h 2007826"/>
              <a:gd name="connsiteX9614" fmla="*/ 5485238 w 12192000"/>
              <a:gd name="connsiteY9614" fmla="*/ 217334 h 2007826"/>
              <a:gd name="connsiteX9615" fmla="*/ 5476524 w 12192000"/>
              <a:gd name="connsiteY9615" fmla="*/ 222383 h 2007826"/>
              <a:gd name="connsiteX9616" fmla="*/ 5469763 w 12192000"/>
              <a:gd name="connsiteY9616" fmla="*/ 220859 h 2007826"/>
              <a:gd name="connsiteX9617" fmla="*/ 5391156 w 12192000"/>
              <a:gd name="connsiteY9617" fmla="*/ 222669 h 2007826"/>
              <a:gd name="connsiteX9618" fmla="*/ 5341307 w 12192000"/>
              <a:gd name="connsiteY9618" fmla="*/ 224860 h 2007826"/>
              <a:gd name="connsiteX9619" fmla="*/ 5318435 w 12192000"/>
              <a:gd name="connsiteY9619" fmla="*/ 228527 h 2007826"/>
              <a:gd name="connsiteX9620" fmla="*/ 5246287 w 12192000"/>
              <a:gd name="connsiteY9620" fmla="*/ 230004 h 2007826"/>
              <a:gd name="connsiteX9621" fmla="*/ 5227277 w 12192000"/>
              <a:gd name="connsiteY9621" fmla="*/ 230194 h 2007826"/>
              <a:gd name="connsiteX9622" fmla="*/ 5118125 w 12192000"/>
              <a:gd name="connsiteY9622" fmla="*/ 233862 h 2007826"/>
              <a:gd name="connsiteX9623" fmla="*/ 5112469 w 12192000"/>
              <a:gd name="connsiteY9623" fmla="*/ 234719 h 2007826"/>
              <a:gd name="connsiteX9624" fmla="*/ 5028947 w 12192000"/>
              <a:gd name="connsiteY9624" fmla="*/ 239292 h 2007826"/>
              <a:gd name="connsiteX9625" fmla="*/ 5022557 w 12192000"/>
              <a:gd name="connsiteY9625" fmla="*/ 239244 h 2007826"/>
              <a:gd name="connsiteX9626" fmla="*/ 4997802 w 12192000"/>
              <a:gd name="connsiteY9626" fmla="*/ 240530 h 2007826"/>
              <a:gd name="connsiteX9627" fmla="*/ 4945484 w 12192000"/>
              <a:gd name="connsiteY9627" fmla="*/ 244102 h 2007826"/>
              <a:gd name="connsiteX9628" fmla="*/ 4791047 w 12192000"/>
              <a:gd name="connsiteY9628" fmla="*/ 252437 h 2007826"/>
              <a:gd name="connsiteX9629" fmla="*/ 4711443 w 12192000"/>
              <a:gd name="connsiteY9629" fmla="*/ 259058 h 2007826"/>
              <a:gd name="connsiteX9630" fmla="*/ 4548468 w 12192000"/>
              <a:gd name="connsiteY9630" fmla="*/ 273918 h 2007826"/>
              <a:gd name="connsiteX9631" fmla="*/ 4548278 w 12192000"/>
              <a:gd name="connsiteY9631" fmla="*/ 271585 h 2007826"/>
              <a:gd name="connsiteX9632" fmla="*/ 4499738 w 12192000"/>
              <a:gd name="connsiteY9632" fmla="*/ 279539 h 2007826"/>
              <a:gd name="connsiteX9633" fmla="*/ 4494218 w 12192000"/>
              <a:gd name="connsiteY9633" fmla="*/ 276824 h 2007826"/>
              <a:gd name="connsiteX9634" fmla="*/ 4455435 w 12192000"/>
              <a:gd name="connsiteY9634" fmla="*/ 282301 h 2007826"/>
              <a:gd name="connsiteX9635" fmla="*/ 4410288 w 12192000"/>
              <a:gd name="connsiteY9635" fmla="*/ 286826 h 2007826"/>
              <a:gd name="connsiteX9636" fmla="*/ 4396417 w 12192000"/>
              <a:gd name="connsiteY9636" fmla="*/ 288112 h 2007826"/>
              <a:gd name="connsiteX9637" fmla="*/ 4395085 w 12192000"/>
              <a:gd name="connsiteY9637" fmla="*/ 285921 h 2007826"/>
              <a:gd name="connsiteX9638" fmla="*/ 4250395 w 12192000"/>
              <a:gd name="connsiteY9638" fmla="*/ 301734 h 2007826"/>
              <a:gd name="connsiteX9639" fmla="*/ 4126252 w 12192000"/>
              <a:gd name="connsiteY9639" fmla="*/ 316309 h 2007826"/>
              <a:gd name="connsiteX9640" fmla="*/ 4120868 w 12192000"/>
              <a:gd name="connsiteY9640" fmla="*/ 313594 h 2007826"/>
              <a:gd name="connsiteX9641" fmla="*/ 4075182 w 12192000"/>
              <a:gd name="connsiteY9641" fmla="*/ 320167 h 2007826"/>
              <a:gd name="connsiteX9642" fmla="*/ 3946203 w 12192000"/>
              <a:gd name="connsiteY9642" fmla="*/ 334646 h 2007826"/>
              <a:gd name="connsiteX9643" fmla="*/ 3908154 w 12192000"/>
              <a:gd name="connsiteY9643" fmla="*/ 339076 h 2007826"/>
              <a:gd name="connsiteX9644" fmla="*/ 3854540 w 12192000"/>
              <a:gd name="connsiteY9644" fmla="*/ 344839 h 2007826"/>
              <a:gd name="connsiteX9645" fmla="*/ 3851348 w 12192000"/>
              <a:gd name="connsiteY9645" fmla="*/ 341553 h 2007826"/>
              <a:gd name="connsiteX9646" fmla="*/ 3843675 w 12192000"/>
              <a:gd name="connsiteY9646" fmla="*/ 347506 h 2007826"/>
              <a:gd name="connsiteX9647" fmla="*/ 3779375 w 12192000"/>
              <a:gd name="connsiteY9647" fmla="*/ 353984 h 2007826"/>
              <a:gd name="connsiteX9648" fmla="*/ 3773808 w 12192000"/>
              <a:gd name="connsiteY9648" fmla="*/ 354555 h 2007826"/>
              <a:gd name="connsiteX9649" fmla="*/ 3741305 w 12192000"/>
              <a:gd name="connsiteY9649" fmla="*/ 358318 h 2007826"/>
              <a:gd name="connsiteX9650" fmla="*/ 3703901 w 12192000"/>
              <a:gd name="connsiteY9650" fmla="*/ 362271 h 2007826"/>
              <a:gd name="connsiteX9651" fmla="*/ 3706472 w 12192000"/>
              <a:gd name="connsiteY9651" fmla="*/ 355651 h 2007826"/>
              <a:gd name="connsiteX9652" fmla="*/ 3732361 w 12192000"/>
              <a:gd name="connsiteY9652" fmla="*/ 347792 h 2007826"/>
              <a:gd name="connsiteX9653" fmla="*/ 3737451 w 12192000"/>
              <a:gd name="connsiteY9653" fmla="*/ 351888 h 2007826"/>
              <a:gd name="connsiteX9654" fmla="*/ 3740545 w 12192000"/>
              <a:gd name="connsiteY9654" fmla="*/ 346030 h 2007826"/>
              <a:gd name="connsiteX9655" fmla="*/ 3748869 w 12192000"/>
              <a:gd name="connsiteY9655" fmla="*/ 350697 h 2007826"/>
              <a:gd name="connsiteX9656" fmla="*/ 3769571 w 12192000"/>
              <a:gd name="connsiteY9656" fmla="*/ 343458 h 2007826"/>
              <a:gd name="connsiteX9657" fmla="*/ 3788653 w 12192000"/>
              <a:gd name="connsiteY9657" fmla="*/ 345649 h 2007826"/>
              <a:gd name="connsiteX9658" fmla="*/ 3806837 w 12192000"/>
              <a:gd name="connsiteY9658" fmla="*/ 339076 h 2007826"/>
              <a:gd name="connsiteX9659" fmla="*/ 3860880 w 12192000"/>
              <a:gd name="connsiteY9659" fmla="*/ 333694 h 2007826"/>
              <a:gd name="connsiteX9660" fmla="*/ 3866025 w 12192000"/>
              <a:gd name="connsiteY9660" fmla="*/ 337123 h 2007826"/>
              <a:gd name="connsiteX9661" fmla="*/ 3873077 w 12192000"/>
              <a:gd name="connsiteY9661" fmla="*/ 328121 h 2007826"/>
              <a:gd name="connsiteX9662" fmla="*/ 3878750 w 12192000"/>
              <a:gd name="connsiteY9662" fmla="*/ 330264 h 2007826"/>
              <a:gd name="connsiteX9663" fmla="*/ 3905772 w 12192000"/>
              <a:gd name="connsiteY9663" fmla="*/ 327930 h 2007826"/>
              <a:gd name="connsiteX9664" fmla="*/ 3913921 w 12192000"/>
              <a:gd name="connsiteY9664" fmla="*/ 322167 h 2007826"/>
              <a:gd name="connsiteX9665" fmla="*/ 3915303 w 12192000"/>
              <a:gd name="connsiteY9665" fmla="*/ 326692 h 2007826"/>
              <a:gd name="connsiteX9666" fmla="*/ 3947687 w 12192000"/>
              <a:gd name="connsiteY9666" fmla="*/ 320929 h 2007826"/>
              <a:gd name="connsiteX9667" fmla="*/ 3949059 w 12192000"/>
              <a:gd name="connsiteY9667" fmla="*/ 319548 h 2007826"/>
              <a:gd name="connsiteX9668" fmla="*/ 3969860 w 12192000"/>
              <a:gd name="connsiteY9668" fmla="*/ 320643 h 2007826"/>
              <a:gd name="connsiteX9669" fmla="*/ 4004677 w 12192000"/>
              <a:gd name="connsiteY9669" fmla="*/ 314785 h 2007826"/>
              <a:gd name="connsiteX9670" fmla="*/ 4007060 w 12192000"/>
              <a:gd name="connsiteY9670" fmla="*/ 316595 h 2007826"/>
              <a:gd name="connsiteX9671" fmla="*/ 4040979 w 12192000"/>
              <a:gd name="connsiteY9671" fmla="*/ 309736 h 2007826"/>
              <a:gd name="connsiteX9672" fmla="*/ 4045885 w 12192000"/>
              <a:gd name="connsiteY9672" fmla="*/ 311594 h 2007826"/>
              <a:gd name="connsiteX9673" fmla="*/ 4108054 w 12192000"/>
              <a:gd name="connsiteY9673" fmla="*/ 301353 h 2007826"/>
              <a:gd name="connsiteX9674" fmla="*/ 4162409 w 12192000"/>
              <a:gd name="connsiteY9674" fmla="*/ 295399 h 2007826"/>
              <a:gd name="connsiteX9675" fmla="*/ 4163171 w 12192000"/>
              <a:gd name="connsiteY9675" fmla="*/ 297924 h 2007826"/>
              <a:gd name="connsiteX9676" fmla="*/ 4208286 w 12192000"/>
              <a:gd name="connsiteY9676" fmla="*/ 290779 h 2007826"/>
              <a:gd name="connsiteX9677" fmla="*/ 4216035 w 12192000"/>
              <a:gd name="connsiteY9677" fmla="*/ 291589 h 2007826"/>
              <a:gd name="connsiteX9678" fmla="*/ 4255984 w 12192000"/>
              <a:gd name="connsiteY9678" fmla="*/ 287159 h 2007826"/>
              <a:gd name="connsiteX9679" fmla="*/ 4288328 w 12192000"/>
              <a:gd name="connsiteY9679" fmla="*/ 282349 h 2007826"/>
              <a:gd name="connsiteX9680" fmla="*/ 4293307 w 12192000"/>
              <a:gd name="connsiteY9680" fmla="*/ 282301 h 2007826"/>
              <a:gd name="connsiteX9681" fmla="*/ 4341780 w 12192000"/>
              <a:gd name="connsiteY9681" fmla="*/ 276871 h 2007826"/>
              <a:gd name="connsiteX9682" fmla="*/ 4345532 w 12192000"/>
              <a:gd name="connsiteY9682" fmla="*/ 278157 h 2007826"/>
              <a:gd name="connsiteX9683" fmla="*/ 4406278 w 12192000"/>
              <a:gd name="connsiteY9683" fmla="*/ 271966 h 2007826"/>
              <a:gd name="connsiteX9684" fmla="*/ 4546848 w 12192000"/>
              <a:gd name="connsiteY9684" fmla="*/ 257581 h 2007826"/>
              <a:gd name="connsiteX9685" fmla="*/ 4549184 w 12192000"/>
              <a:gd name="connsiteY9685" fmla="*/ 259201 h 2007826"/>
              <a:gd name="connsiteX9686" fmla="*/ 4597055 w 12192000"/>
              <a:gd name="connsiteY9686" fmla="*/ 252056 h 2007826"/>
              <a:gd name="connsiteX9687" fmla="*/ 4602433 w 12192000"/>
              <a:gd name="connsiteY9687" fmla="*/ 254343 h 2007826"/>
              <a:gd name="connsiteX9688" fmla="*/ 4700478 w 12192000"/>
              <a:gd name="connsiteY9688" fmla="*/ 243007 h 2007826"/>
              <a:gd name="connsiteX9689" fmla="*/ 4700999 w 12192000"/>
              <a:gd name="connsiteY9689" fmla="*/ 245293 h 2007826"/>
              <a:gd name="connsiteX9690" fmla="*/ 4717228 w 12192000"/>
              <a:gd name="connsiteY9690" fmla="*/ 243578 h 2007826"/>
              <a:gd name="connsiteX9691" fmla="*/ 4771786 w 12192000"/>
              <a:gd name="connsiteY9691" fmla="*/ 240006 h 2007826"/>
              <a:gd name="connsiteX9692" fmla="*/ 4773500 w 12192000"/>
              <a:gd name="connsiteY9692" fmla="*/ 236291 h 2007826"/>
              <a:gd name="connsiteX9693" fmla="*/ 4778445 w 12192000"/>
              <a:gd name="connsiteY9693" fmla="*/ 240244 h 2007826"/>
              <a:gd name="connsiteX9694" fmla="*/ 4837526 w 12192000"/>
              <a:gd name="connsiteY9694" fmla="*/ 235053 h 2007826"/>
              <a:gd name="connsiteX9695" fmla="*/ 4914240 w 12192000"/>
              <a:gd name="connsiteY9695" fmla="*/ 230099 h 2007826"/>
              <a:gd name="connsiteX9696" fmla="*/ 4984209 w 12192000"/>
              <a:gd name="connsiteY9696" fmla="*/ 225717 h 2007826"/>
              <a:gd name="connsiteX9697" fmla="*/ 4999138 w 12192000"/>
              <a:gd name="connsiteY9697" fmla="*/ 224479 h 2007826"/>
              <a:gd name="connsiteX9698" fmla="*/ 5002668 w 12192000"/>
              <a:gd name="connsiteY9698" fmla="*/ 225765 h 2007826"/>
              <a:gd name="connsiteX9699" fmla="*/ 5087559 w 12192000"/>
              <a:gd name="connsiteY9699" fmla="*/ 218335 h 2007826"/>
              <a:gd name="connsiteX9700" fmla="*/ 5093264 w 12192000"/>
              <a:gd name="connsiteY9700" fmla="*/ 221240 h 2007826"/>
              <a:gd name="connsiteX9701" fmla="*/ 5174172 w 12192000"/>
              <a:gd name="connsiteY9701" fmla="*/ 215763 h 2007826"/>
              <a:gd name="connsiteX9702" fmla="*/ 5189919 w 12192000"/>
              <a:gd name="connsiteY9702" fmla="*/ 214858 h 2007826"/>
              <a:gd name="connsiteX9703" fmla="*/ 5192178 w 12192000"/>
              <a:gd name="connsiteY9703" fmla="*/ 216334 h 2007826"/>
              <a:gd name="connsiteX9704" fmla="*/ 5207790 w 12192000"/>
              <a:gd name="connsiteY9704" fmla="*/ 215143 h 2007826"/>
              <a:gd name="connsiteX9705" fmla="*/ 5304268 w 12192000"/>
              <a:gd name="connsiteY9705" fmla="*/ 210142 h 2007826"/>
              <a:gd name="connsiteX9706" fmla="*/ 5307433 w 12192000"/>
              <a:gd name="connsiteY9706" fmla="*/ 213429 h 2007826"/>
              <a:gd name="connsiteX9707" fmla="*/ 5315106 w 12192000"/>
              <a:gd name="connsiteY9707" fmla="*/ 207046 h 2007826"/>
              <a:gd name="connsiteX9708" fmla="*/ 5322869 w 12192000"/>
              <a:gd name="connsiteY9708" fmla="*/ 213429 h 2007826"/>
              <a:gd name="connsiteX9709" fmla="*/ 5327972 w 12192000"/>
              <a:gd name="connsiteY9709" fmla="*/ 207475 h 2007826"/>
              <a:gd name="connsiteX9710" fmla="*/ 5329719 w 12192000"/>
              <a:gd name="connsiteY9710" fmla="*/ 211667 h 2007826"/>
              <a:gd name="connsiteX9711" fmla="*/ 5413058 w 12192000"/>
              <a:gd name="connsiteY9711" fmla="*/ 205427 h 2007826"/>
              <a:gd name="connsiteX9712" fmla="*/ 5427435 w 12192000"/>
              <a:gd name="connsiteY9712" fmla="*/ 205903 h 2007826"/>
              <a:gd name="connsiteX9713" fmla="*/ 5474047 w 12192000"/>
              <a:gd name="connsiteY9713" fmla="*/ 204855 h 2007826"/>
              <a:gd name="connsiteX9714" fmla="*/ 5539276 w 12192000"/>
              <a:gd name="connsiteY9714" fmla="*/ 202807 h 2007826"/>
              <a:gd name="connsiteX9715" fmla="*/ 5545941 w 12192000"/>
              <a:gd name="connsiteY9715" fmla="*/ 201855 h 2007826"/>
              <a:gd name="connsiteX9716" fmla="*/ 5570462 w 12192000"/>
              <a:gd name="connsiteY9716" fmla="*/ 200855 h 2007826"/>
              <a:gd name="connsiteX9717" fmla="*/ 5575843 w 12192000"/>
              <a:gd name="connsiteY9717" fmla="*/ 202760 h 2007826"/>
              <a:gd name="connsiteX9718" fmla="*/ 5590648 w 12192000"/>
              <a:gd name="connsiteY9718" fmla="*/ 201950 h 2007826"/>
              <a:gd name="connsiteX9719" fmla="*/ 5593173 w 12192000"/>
              <a:gd name="connsiteY9719" fmla="*/ 198425 h 2007826"/>
              <a:gd name="connsiteX9720" fmla="*/ 5604076 w 12192000"/>
              <a:gd name="connsiteY9720" fmla="*/ 204141 h 2007826"/>
              <a:gd name="connsiteX9721" fmla="*/ 5605980 w 12192000"/>
              <a:gd name="connsiteY9721" fmla="*/ 200569 h 2007826"/>
              <a:gd name="connsiteX9722" fmla="*/ 5639546 w 12192000"/>
              <a:gd name="connsiteY9722" fmla="*/ 201140 h 2007826"/>
              <a:gd name="connsiteX9723" fmla="*/ 5908173 w 12192000"/>
              <a:gd name="connsiteY9723" fmla="*/ 196901 h 2007826"/>
              <a:gd name="connsiteX9724" fmla="*/ 5952594 w 12192000"/>
              <a:gd name="connsiteY9724" fmla="*/ 197330 h 2007826"/>
              <a:gd name="connsiteX9725" fmla="*/ 5966830 w 12192000"/>
              <a:gd name="connsiteY9725" fmla="*/ 197330 h 2007826"/>
              <a:gd name="connsiteX9726" fmla="*/ 5968068 w 12192000"/>
              <a:gd name="connsiteY9726" fmla="*/ 195568 h 2007826"/>
              <a:gd name="connsiteX9727" fmla="*/ 5985018 w 12192000"/>
              <a:gd name="connsiteY9727" fmla="*/ 196520 h 2007826"/>
              <a:gd name="connsiteX9728" fmla="*/ 5991160 w 12192000"/>
              <a:gd name="connsiteY9728" fmla="*/ 199473 h 2007826"/>
              <a:gd name="connsiteX9729" fmla="*/ 5999445 w 12192000"/>
              <a:gd name="connsiteY9729" fmla="*/ 193567 h 2007826"/>
              <a:gd name="connsiteX9730" fmla="*/ 6001063 w 12192000"/>
              <a:gd name="connsiteY9730" fmla="*/ 197092 h 2007826"/>
              <a:gd name="connsiteX9731" fmla="*/ 6019251 w 12192000"/>
              <a:gd name="connsiteY9731" fmla="*/ 197759 h 2007826"/>
              <a:gd name="connsiteX9732" fmla="*/ 6020727 w 12192000"/>
              <a:gd name="connsiteY9732" fmla="*/ 193472 h 2007826"/>
              <a:gd name="connsiteX9733" fmla="*/ 6029629 w 12192000"/>
              <a:gd name="connsiteY9733" fmla="*/ 200045 h 2007826"/>
              <a:gd name="connsiteX9734" fmla="*/ 6037391 w 12192000"/>
              <a:gd name="connsiteY9734" fmla="*/ 193520 h 2007826"/>
              <a:gd name="connsiteX9735" fmla="*/ 6039438 w 12192000"/>
              <a:gd name="connsiteY9735" fmla="*/ 196758 h 2007826"/>
              <a:gd name="connsiteX9736" fmla="*/ 6053627 w 12192000"/>
              <a:gd name="connsiteY9736" fmla="*/ 199283 h 2007826"/>
              <a:gd name="connsiteX9737" fmla="*/ 6059530 w 12192000"/>
              <a:gd name="connsiteY9737" fmla="*/ 195901 h 2007826"/>
              <a:gd name="connsiteX9738" fmla="*/ 6074909 w 12192000"/>
              <a:gd name="connsiteY9738" fmla="*/ 196997 h 2007826"/>
              <a:gd name="connsiteX9739" fmla="*/ 6097953 w 12192000"/>
              <a:gd name="connsiteY9739" fmla="*/ 196234 h 2007826"/>
              <a:gd name="connsiteX9740" fmla="*/ 6117622 w 12192000"/>
              <a:gd name="connsiteY9740" fmla="*/ 196854 h 2007826"/>
              <a:gd name="connsiteX9741" fmla="*/ 6129576 w 12192000"/>
              <a:gd name="connsiteY9741" fmla="*/ 193091 h 2007826"/>
              <a:gd name="connsiteX9742" fmla="*/ 6125480 w 12192000"/>
              <a:gd name="connsiteY9742" fmla="*/ 205237 h 2007826"/>
              <a:gd name="connsiteX9743" fmla="*/ 6135815 w 12192000"/>
              <a:gd name="connsiteY9743" fmla="*/ 194091 h 2007826"/>
              <a:gd name="connsiteX9744" fmla="*/ 6142530 w 12192000"/>
              <a:gd name="connsiteY9744" fmla="*/ 198711 h 2007826"/>
              <a:gd name="connsiteX9745" fmla="*/ 6152055 w 12192000"/>
              <a:gd name="connsiteY9745" fmla="*/ 193424 h 2007826"/>
              <a:gd name="connsiteX9746" fmla="*/ 6153246 w 12192000"/>
              <a:gd name="connsiteY9746" fmla="*/ 197997 h 2007826"/>
              <a:gd name="connsiteX9747" fmla="*/ 6170486 w 12192000"/>
              <a:gd name="connsiteY9747" fmla="*/ 197711 h 2007826"/>
              <a:gd name="connsiteX9748" fmla="*/ 6173867 w 12192000"/>
              <a:gd name="connsiteY9748" fmla="*/ 195091 h 2007826"/>
              <a:gd name="connsiteX9749" fmla="*/ 6189727 w 12192000"/>
              <a:gd name="connsiteY9749" fmla="*/ 194948 h 2007826"/>
              <a:gd name="connsiteX9750" fmla="*/ 6191917 w 12192000"/>
              <a:gd name="connsiteY9750" fmla="*/ 197663 h 2007826"/>
              <a:gd name="connsiteX9751" fmla="*/ 6208681 w 12192000"/>
              <a:gd name="connsiteY9751" fmla="*/ 197568 h 2007826"/>
              <a:gd name="connsiteX9752" fmla="*/ 6214539 w 12192000"/>
              <a:gd name="connsiteY9752" fmla="*/ 193377 h 2007826"/>
              <a:gd name="connsiteX9753" fmla="*/ 6216873 w 12192000"/>
              <a:gd name="connsiteY9753" fmla="*/ 203569 h 2007826"/>
              <a:gd name="connsiteX9754" fmla="*/ 6226541 w 12192000"/>
              <a:gd name="connsiteY9754" fmla="*/ 193805 h 2007826"/>
              <a:gd name="connsiteX9755" fmla="*/ 6232731 w 12192000"/>
              <a:gd name="connsiteY9755" fmla="*/ 199664 h 2007826"/>
              <a:gd name="connsiteX9756" fmla="*/ 6234827 w 12192000"/>
              <a:gd name="connsiteY9756" fmla="*/ 195330 h 2007826"/>
              <a:gd name="connsiteX9757" fmla="*/ 6251162 w 12192000"/>
              <a:gd name="connsiteY9757" fmla="*/ 197235 h 2007826"/>
              <a:gd name="connsiteX9758" fmla="*/ 6293882 w 12192000"/>
              <a:gd name="connsiteY9758" fmla="*/ 201950 h 2007826"/>
              <a:gd name="connsiteX9759" fmla="*/ 6300978 w 12192000"/>
              <a:gd name="connsiteY9759" fmla="*/ 197902 h 2007826"/>
              <a:gd name="connsiteX9760" fmla="*/ 6306979 w 12192000"/>
              <a:gd name="connsiteY9760" fmla="*/ 202045 h 2007826"/>
              <a:gd name="connsiteX9761" fmla="*/ 6332363 w 12192000"/>
              <a:gd name="connsiteY9761" fmla="*/ 199569 h 2007826"/>
              <a:gd name="connsiteX9762" fmla="*/ 6346555 w 12192000"/>
              <a:gd name="connsiteY9762" fmla="*/ 202141 h 2007826"/>
              <a:gd name="connsiteX9763" fmla="*/ 6351985 w 12192000"/>
              <a:gd name="connsiteY9763" fmla="*/ 199569 h 2007826"/>
              <a:gd name="connsiteX9764" fmla="*/ 6367272 w 12192000"/>
              <a:gd name="connsiteY9764" fmla="*/ 200759 h 2007826"/>
              <a:gd name="connsiteX9765" fmla="*/ 6367653 w 12192000"/>
              <a:gd name="connsiteY9765" fmla="*/ 202807 h 2007826"/>
              <a:gd name="connsiteX9766" fmla="*/ 6385227 w 12192000"/>
              <a:gd name="connsiteY9766" fmla="*/ 202664 h 2007826"/>
              <a:gd name="connsiteX9767" fmla="*/ 6391132 w 12192000"/>
              <a:gd name="connsiteY9767" fmla="*/ 197616 h 2007826"/>
              <a:gd name="connsiteX9768" fmla="*/ 6399657 w 12192000"/>
              <a:gd name="connsiteY9768" fmla="*/ 204284 h 2007826"/>
              <a:gd name="connsiteX9769" fmla="*/ 6401848 w 12192000"/>
              <a:gd name="connsiteY9769" fmla="*/ 198425 h 2007826"/>
              <a:gd name="connsiteX9770" fmla="*/ 6408992 w 12192000"/>
              <a:gd name="connsiteY9770" fmla="*/ 203046 h 2007826"/>
              <a:gd name="connsiteX9771" fmla="*/ 6500337 w 12192000"/>
              <a:gd name="connsiteY9771" fmla="*/ 207094 h 2007826"/>
              <a:gd name="connsiteX9772" fmla="*/ 6501717 w 12192000"/>
              <a:gd name="connsiteY9772" fmla="*/ 205237 h 2007826"/>
              <a:gd name="connsiteX9773" fmla="*/ 6519005 w 12192000"/>
              <a:gd name="connsiteY9773" fmla="*/ 205760 h 2007826"/>
              <a:gd name="connsiteX9774" fmla="*/ 6521149 w 12192000"/>
              <a:gd name="connsiteY9774" fmla="*/ 206951 h 2007826"/>
              <a:gd name="connsiteX9775" fmla="*/ 6538055 w 12192000"/>
              <a:gd name="connsiteY9775" fmla="*/ 207046 h 2007826"/>
              <a:gd name="connsiteX9776" fmla="*/ 6540151 w 12192000"/>
              <a:gd name="connsiteY9776" fmla="*/ 205237 h 2007826"/>
              <a:gd name="connsiteX9777" fmla="*/ 6555725 w 12192000"/>
              <a:gd name="connsiteY9777" fmla="*/ 206808 h 2007826"/>
              <a:gd name="connsiteX9778" fmla="*/ 6569726 w 12192000"/>
              <a:gd name="connsiteY9778" fmla="*/ 206570 h 2007826"/>
              <a:gd name="connsiteX9779" fmla="*/ 6637306 w 12192000"/>
              <a:gd name="connsiteY9779" fmla="*/ 211619 h 2007826"/>
              <a:gd name="connsiteX9780" fmla="*/ 6643688 w 12192000"/>
              <a:gd name="connsiteY9780" fmla="*/ 207189 h 2007826"/>
              <a:gd name="connsiteX9781" fmla="*/ 6652213 w 12192000"/>
              <a:gd name="connsiteY9781" fmla="*/ 213953 h 2007826"/>
              <a:gd name="connsiteX9782" fmla="*/ 6653356 w 12192000"/>
              <a:gd name="connsiteY9782" fmla="*/ 209761 h 2007826"/>
              <a:gd name="connsiteX9783" fmla="*/ 6676930 w 12192000"/>
              <a:gd name="connsiteY9783" fmla="*/ 211905 h 2007826"/>
              <a:gd name="connsiteX9784" fmla="*/ 6737842 w 12192000"/>
              <a:gd name="connsiteY9784" fmla="*/ 214715 h 2007826"/>
              <a:gd name="connsiteX9785" fmla="*/ 6750987 w 12192000"/>
              <a:gd name="connsiteY9785" fmla="*/ 216334 h 2007826"/>
              <a:gd name="connsiteX9786" fmla="*/ 6757035 w 12192000"/>
              <a:gd name="connsiteY9786" fmla="*/ 215429 h 2007826"/>
              <a:gd name="connsiteX9787" fmla="*/ 6770799 w 12192000"/>
              <a:gd name="connsiteY9787" fmla="*/ 214667 h 2007826"/>
              <a:gd name="connsiteX9788" fmla="*/ 6777514 w 12192000"/>
              <a:gd name="connsiteY9788" fmla="*/ 218430 h 2007826"/>
              <a:gd name="connsiteX9789" fmla="*/ 6783229 w 12192000"/>
              <a:gd name="connsiteY9789" fmla="*/ 214953 h 2007826"/>
              <a:gd name="connsiteX9790" fmla="*/ 6798374 w 12192000"/>
              <a:gd name="connsiteY9790" fmla="*/ 216096 h 2007826"/>
              <a:gd name="connsiteX9791" fmla="*/ 6860668 w 12192000"/>
              <a:gd name="connsiteY9791" fmla="*/ 220764 h 2007826"/>
              <a:gd name="connsiteX9792" fmla="*/ 6875288 w 12192000"/>
              <a:gd name="connsiteY9792" fmla="*/ 221097 h 2007826"/>
              <a:gd name="connsiteX9793" fmla="*/ 6941058 w 12192000"/>
              <a:gd name="connsiteY9793" fmla="*/ 225098 h 2007826"/>
              <a:gd name="connsiteX9794" fmla="*/ 7047738 w 12192000"/>
              <a:gd name="connsiteY9794" fmla="*/ 231195 h 2007826"/>
              <a:gd name="connsiteX9795" fmla="*/ 7049882 w 12192000"/>
              <a:gd name="connsiteY9795" fmla="*/ 226860 h 2007826"/>
              <a:gd name="connsiteX9796" fmla="*/ 7057978 w 12192000"/>
              <a:gd name="connsiteY9796" fmla="*/ 233576 h 2007826"/>
              <a:gd name="connsiteX9797" fmla="*/ 7064264 w 12192000"/>
              <a:gd name="connsiteY9797" fmla="*/ 229051 h 2007826"/>
              <a:gd name="connsiteX9798" fmla="*/ 7135511 w 12192000"/>
              <a:gd name="connsiteY9798" fmla="*/ 234910 h 2007826"/>
              <a:gd name="connsiteX9799" fmla="*/ 7141178 w 12192000"/>
              <a:gd name="connsiteY9799" fmla="*/ 234624 h 2007826"/>
              <a:gd name="connsiteX9800" fmla="*/ 7255336 w 12192000"/>
              <a:gd name="connsiteY9800" fmla="*/ 244245 h 2007826"/>
              <a:gd name="connsiteX9801" fmla="*/ 7274291 w 12192000"/>
              <a:gd name="connsiteY9801" fmla="*/ 244293 h 2007826"/>
              <a:gd name="connsiteX9802" fmla="*/ 7344204 w 12192000"/>
              <a:gd name="connsiteY9802" fmla="*/ 251151 h 2007826"/>
              <a:gd name="connsiteX9803" fmla="*/ 7350824 w 12192000"/>
              <a:gd name="connsiteY9803" fmla="*/ 248675 h 2007826"/>
              <a:gd name="connsiteX9804" fmla="*/ 7403593 w 12192000"/>
              <a:gd name="connsiteY9804" fmla="*/ 253866 h 2007826"/>
              <a:gd name="connsiteX9805" fmla="*/ 7450836 w 12192000"/>
              <a:gd name="connsiteY9805" fmla="*/ 258486 h 2007826"/>
              <a:gd name="connsiteX9806" fmla="*/ 7493794 w 12192000"/>
              <a:gd name="connsiteY9806" fmla="*/ 263059 h 2007826"/>
              <a:gd name="connsiteX9807" fmla="*/ 7502128 w 12192000"/>
              <a:gd name="connsiteY9807" fmla="*/ 262249 h 2007826"/>
              <a:gd name="connsiteX9808" fmla="*/ 7552135 w 12192000"/>
              <a:gd name="connsiteY9808" fmla="*/ 267584 h 2007826"/>
              <a:gd name="connsiteX9809" fmla="*/ 7565518 w 12192000"/>
              <a:gd name="connsiteY9809" fmla="*/ 268251 h 2007826"/>
              <a:gd name="connsiteX9810" fmla="*/ 7674436 w 12192000"/>
              <a:gd name="connsiteY9810" fmla="*/ 277157 h 2007826"/>
              <a:gd name="connsiteX9811" fmla="*/ 7725490 w 12192000"/>
              <a:gd name="connsiteY9811" fmla="*/ 282968 h 2007826"/>
              <a:gd name="connsiteX9812" fmla="*/ 7775544 w 12192000"/>
              <a:gd name="connsiteY9812" fmla="*/ 287731 h 2007826"/>
              <a:gd name="connsiteX9813" fmla="*/ 7780973 w 12192000"/>
              <a:gd name="connsiteY9813" fmla="*/ 285635 h 2007826"/>
              <a:gd name="connsiteX9814" fmla="*/ 7798403 w 12192000"/>
              <a:gd name="connsiteY9814" fmla="*/ 287779 h 2007826"/>
              <a:gd name="connsiteX9815" fmla="*/ 7814596 w 12192000"/>
              <a:gd name="connsiteY9815" fmla="*/ 287445 h 2007826"/>
              <a:gd name="connsiteX9816" fmla="*/ 7827074 w 12192000"/>
              <a:gd name="connsiteY9816" fmla="*/ 293399 h 2007826"/>
              <a:gd name="connsiteX9817" fmla="*/ 7833884 w 12192000"/>
              <a:gd name="connsiteY9817" fmla="*/ 290827 h 2007826"/>
              <a:gd name="connsiteX9818" fmla="*/ 7879270 w 12192000"/>
              <a:gd name="connsiteY9818" fmla="*/ 296685 h 2007826"/>
              <a:gd name="connsiteX9819" fmla="*/ 7954375 w 12192000"/>
              <a:gd name="connsiteY9819" fmla="*/ 303401 h 2007826"/>
              <a:gd name="connsiteX9820" fmla="*/ 8022384 w 12192000"/>
              <a:gd name="connsiteY9820" fmla="*/ 310927 h 2007826"/>
              <a:gd name="connsiteX9821" fmla="*/ 8621744 w 12192000"/>
              <a:gd name="connsiteY9821" fmla="*/ 377561 h 2007826"/>
              <a:gd name="connsiteX9822" fmla="*/ 9028081 w 12192000"/>
              <a:gd name="connsiteY9822" fmla="*/ 430620 h 2007826"/>
              <a:gd name="connsiteX9823" fmla="*/ 9122521 w 12192000"/>
              <a:gd name="connsiteY9823" fmla="*/ 440098 h 2007826"/>
              <a:gd name="connsiteX9824" fmla="*/ 9158192 w 12192000"/>
              <a:gd name="connsiteY9824" fmla="*/ 447338 h 2007826"/>
              <a:gd name="connsiteX9825" fmla="*/ 9154668 w 12192000"/>
              <a:gd name="connsiteY9825" fmla="*/ 434764 h 2007826"/>
              <a:gd name="connsiteX9826" fmla="*/ 9164669 w 12192000"/>
              <a:gd name="connsiteY9826" fmla="*/ 450958 h 2007826"/>
              <a:gd name="connsiteX9827" fmla="*/ 9192530 w 12192000"/>
              <a:gd name="connsiteY9827" fmla="*/ 445433 h 2007826"/>
              <a:gd name="connsiteX9828" fmla="*/ 9196006 w 12192000"/>
              <a:gd name="connsiteY9828" fmla="*/ 452386 h 2007826"/>
              <a:gd name="connsiteX9829" fmla="*/ 9196007 w 12192000"/>
              <a:gd name="connsiteY9829" fmla="*/ 452387 h 2007826"/>
              <a:gd name="connsiteX9830" fmla="*/ 9230677 w 12192000"/>
              <a:gd name="connsiteY9830" fmla="*/ 452625 h 2007826"/>
              <a:gd name="connsiteX9831" fmla="*/ 9224391 w 12192000"/>
              <a:gd name="connsiteY9831" fmla="*/ 461436 h 2007826"/>
              <a:gd name="connsiteX9832" fmla="*/ 9250966 w 12192000"/>
              <a:gd name="connsiteY9832" fmla="*/ 458722 h 2007826"/>
              <a:gd name="connsiteX9833" fmla="*/ 9287303 w 12192000"/>
              <a:gd name="connsiteY9833" fmla="*/ 465771 h 2007826"/>
              <a:gd name="connsiteX9834" fmla="*/ 9282779 w 12192000"/>
              <a:gd name="connsiteY9834" fmla="*/ 453959 h 2007826"/>
              <a:gd name="connsiteX9835" fmla="*/ 9294638 w 12192000"/>
              <a:gd name="connsiteY9835" fmla="*/ 469438 h 2007826"/>
              <a:gd name="connsiteX9836" fmla="*/ 9314212 w 12192000"/>
              <a:gd name="connsiteY9836" fmla="*/ 454673 h 2007826"/>
              <a:gd name="connsiteX9837" fmla="*/ 9322689 w 12192000"/>
              <a:gd name="connsiteY9837" fmla="*/ 472629 h 2007826"/>
              <a:gd name="connsiteX9838" fmla="*/ 9325927 w 12192000"/>
              <a:gd name="connsiteY9838" fmla="*/ 463675 h 2007826"/>
              <a:gd name="connsiteX9839" fmla="*/ 9337977 w 12192000"/>
              <a:gd name="connsiteY9839" fmla="*/ 466295 h 2007826"/>
              <a:gd name="connsiteX9840" fmla="*/ 9329690 w 12192000"/>
              <a:gd name="connsiteY9840" fmla="*/ 474344 h 2007826"/>
              <a:gd name="connsiteX9841" fmla="*/ 9347025 w 12192000"/>
              <a:gd name="connsiteY9841" fmla="*/ 472915 h 2007826"/>
              <a:gd name="connsiteX9842" fmla="*/ 9356312 w 12192000"/>
              <a:gd name="connsiteY9842" fmla="*/ 454340 h 2007826"/>
              <a:gd name="connsiteX9843" fmla="*/ 9355503 w 12192000"/>
              <a:gd name="connsiteY9843" fmla="*/ 477916 h 2007826"/>
              <a:gd name="connsiteX9844" fmla="*/ 9379125 w 12192000"/>
              <a:gd name="connsiteY9844" fmla="*/ 479393 h 2007826"/>
              <a:gd name="connsiteX9845" fmla="*/ 9370790 w 12192000"/>
              <a:gd name="connsiteY9845" fmla="*/ 473153 h 2007826"/>
              <a:gd name="connsiteX9846" fmla="*/ 9372219 w 12192000"/>
              <a:gd name="connsiteY9846" fmla="*/ 468533 h 2007826"/>
              <a:gd name="connsiteX9847" fmla="*/ 9392126 w 12192000"/>
              <a:gd name="connsiteY9847" fmla="*/ 480631 h 2007826"/>
              <a:gd name="connsiteX9848" fmla="*/ 9386316 w 12192000"/>
              <a:gd name="connsiteY9848" fmla="*/ 470153 h 2007826"/>
              <a:gd name="connsiteX9849" fmla="*/ 9403604 w 12192000"/>
              <a:gd name="connsiteY9849" fmla="*/ 474439 h 2007826"/>
              <a:gd name="connsiteX9850" fmla="*/ 9395413 w 12192000"/>
              <a:gd name="connsiteY9850" fmla="*/ 485346 h 2007826"/>
              <a:gd name="connsiteX9851" fmla="*/ 9409271 w 12192000"/>
              <a:gd name="connsiteY9851" fmla="*/ 479440 h 2007826"/>
              <a:gd name="connsiteX9852" fmla="*/ 9411081 w 12192000"/>
              <a:gd name="connsiteY9852" fmla="*/ 484441 h 2007826"/>
              <a:gd name="connsiteX9853" fmla="*/ 9428892 w 12192000"/>
              <a:gd name="connsiteY9853" fmla="*/ 476202 h 2007826"/>
              <a:gd name="connsiteX9854" fmla="*/ 9441370 w 12192000"/>
              <a:gd name="connsiteY9854" fmla="*/ 492348 h 2007826"/>
              <a:gd name="connsiteX9855" fmla="*/ 9439846 w 12192000"/>
              <a:gd name="connsiteY9855" fmla="*/ 478440 h 2007826"/>
              <a:gd name="connsiteX9856" fmla="*/ 9452848 w 12192000"/>
              <a:gd name="connsiteY9856" fmla="*/ 487585 h 2007826"/>
              <a:gd name="connsiteX9857" fmla="*/ 9455611 w 12192000"/>
              <a:gd name="connsiteY9857" fmla="*/ 477630 h 2007826"/>
              <a:gd name="connsiteX9858" fmla="*/ 9465326 w 12192000"/>
              <a:gd name="connsiteY9858" fmla="*/ 494063 h 2007826"/>
              <a:gd name="connsiteX9859" fmla="*/ 9480328 w 12192000"/>
              <a:gd name="connsiteY9859" fmla="*/ 483965 h 2007826"/>
              <a:gd name="connsiteX9860" fmla="*/ 9488853 w 12192000"/>
              <a:gd name="connsiteY9860" fmla="*/ 491157 h 2007826"/>
              <a:gd name="connsiteX9861" fmla="*/ 9506664 w 12192000"/>
              <a:gd name="connsiteY9861" fmla="*/ 499159 h 2007826"/>
              <a:gd name="connsiteX9862" fmla="*/ 9506093 w 12192000"/>
              <a:gd name="connsiteY9862" fmla="*/ 487776 h 2007826"/>
              <a:gd name="connsiteX9863" fmla="*/ 9516952 w 12192000"/>
              <a:gd name="connsiteY9863" fmla="*/ 496968 h 2007826"/>
              <a:gd name="connsiteX9864" fmla="*/ 9537764 w 12192000"/>
              <a:gd name="connsiteY9864" fmla="*/ 494063 h 2007826"/>
              <a:gd name="connsiteX9865" fmla="*/ 9540954 w 12192000"/>
              <a:gd name="connsiteY9865" fmla="*/ 503970 h 2007826"/>
              <a:gd name="connsiteX9866" fmla="*/ 9546812 w 12192000"/>
              <a:gd name="connsiteY9866" fmla="*/ 493682 h 2007826"/>
              <a:gd name="connsiteX9867" fmla="*/ 9555528 w 12192000"/>
              <a:gd name="connsiteY9867" fmla="*/ 501588 h 2007826"/>
              <a:gd name="connsiteX9868" fmla="*/ 9609058 w 12192000"/>
              <a:gd name="connsiteY9868" fmla="*/ 507732 h 2007826"/>
              <a:gd name="connsiteX9869" fmla="*/ 9633061 w 12192000"/>
              <a:gd name="connsiteY9869" fmla="*/ 511448 h 2007826"/>
              <a:gd name="connsiteX9870" fmla="*/ 9736788 w 12192000"/>
              <a:gd name="connsiteY9870" fmla="*/ 529642 h 2007826"/>
              <a:gd name="connsiteX9871" fmla="*/ 9773555 w 12192000"/>
              <a:gd name="connsiteY9871" fmla="*/ 532833 h 2007826"/>
              <a:gd name="connsiteX9872" fmla="*/ 9772269 w 12192000"/>
              <a:gd name="connsiteY9872" fmla="*/ 537596 h 2007826"/>
              <a:gd name="connsiteX9873" fmla="*/ 9789700 w 12192000"/>
              <a:gd name="connsiteY9873" fmla="*/ 539882 h 2007826"/>
              <a:gd name="connsiteX9874" fmla="*/ 9795463 w 12192000"/>
              <a:gd name="connsiteY9874" fmla="*/ 537549 h 2007826"/>
              <a:gd name="connsiteX9875" fmla="*/ 9827895 w 12192000"/>
              <a:gd name="connsiteY9875" fmla="*/ 548932 h 2007826"/>
              <a:gd name="connsiteX9876" fmla="*/ 9833990 w 12192000"/>
              <a:gd name="connsiteY9876" fmla="*/ 546503 h 2007826"/>
              <a:gd name="connsiteX9877" fmla="*/ 9942957 w 12192000"/>
              <a:gd name="connsiteY9877" fmla="*/ 564031 h 2007826"/>
              <a:gd name="connsiteX9878" fmla="*/ 9972580 w 12192000"/>
              <a:gd name="connsiteY9878" fmla="*/ 571318 h 2007826"/>
              <a:gd name="connsiteX9879" fmla="*/ 9990439 w 12192000"/>
              <a:gd name="connsiteY9879" fmla="*/ 552552 h 2007826"/>
              <a:gd name="connsiteX9880" fmla="*/ 9998344 w 12192000"/>
              <a:gd name="connsiteY9880" fmla="*/ 561697 h 2007826"/>
              <a:gd name="connsiteX9881" fmla="*/ 10012156 w 12192000"/>
              <a:gd name="connsiteY9881" fmla="*/ 554171 h 2007826"/>
              <a:gd name="connsiteX9882" fmla="*/ 10006203 w 12192000"/>
              <a:gd name="connsiteY9882" fmla="*/ 569508 h 2007826"/>
              <a:gd name="connsiteX9883" fmla="*/ 9985106 w 12192000"/>
              <a:gd name="connsiteY9883" fmla="*/ 570461 h 2007826"/>
              <a:gd name="connsiteX9884" fmla="*/ 10041493 w 12192000"/>
              <a:gd name="connsiteY9884" fmla="*/ 568508 h 2007826"/>
              <a:gd name="connsiteX9885" fmla="*/ 10024586 w 12192000"/>
              <a:gd name="connsiteY9885" fmla="*/ 575748 h 2007826"/>
              <a:gd name="connsiteX9886" fmla="*/ 10025776 w 12192000"/>
              <a:gd name="connsiteY9886" fmla="*/ 564126 h 2007826"/>
              <a:gd name="connsiteX9887" fmla="*/ 10014013 w 12192000"/>
              <a:gd name="connsiteY9887" fmla="*/ 571890 h 2007826"/>
              <a:gd name="connsiteX9888" fmla="*/ 10015299 w 12192000"/>
              <a:gd name="connsiteY9888" fmla="*/ 556839 h 2007826"/>
              <a:gd name="connsiteX9889" fmla="*/ 10036540 w 12192000"/>
              <a:gd name="connsiteY9889" fmla="*/ 563983 h 2007826"/>
              <a:gd name="connsiteX9890" fmla="*/ 10051066 w 12192000"/>
              <a:gd name="connsiteY9890" fmla="*/ 568222 h 2007826"/>
              <a:gd name="connsiteX9891" fmla="*/ 10065925 w 12192000"/>
              <a:gd name="connsiteY9891" fmla="*/ 572937 h 2007826"/>
              <a:gd name="connsiteX9892" fmla="*/ 10075830 w 12192000"/>
              <a:gd name="connsiteY9892" fmla="*/ 569127 h 2007826"/>
              <a:gd name="connsiteX9893" fmla="*/ 10066020 w 12192000"/>
              <a:gd name="connsiteY9893" fmla="*/ 591799 h 2007826"/>
              <a:gd name="connsiteX9894" fmla="*/ 10084737 w 12192000"/>
              <a:gd name="connsiteY9894" fmla="*/ 591084 h 2007826"/>
              <a:gd name="connsiteX9895" fmla="*/ 10103167 w 12192000"/>
              <a:gd name="connsiteY9895" fmla="*/ 596847 h 2007826"/>
              <a:gd name="connsiteX9896" fmla="*/ 10137077 w 12192000"/>
              <a:gd name="connsiteY9896" fmla="*/ 601182 h 2007826"/>
              <a:gd name="connsiteX9897" fmla="*/ 10156031 w 12192000"/>
              <a:gd name="connsiteY9897" fmla="*/ 606373 h 2007826"/>
              <a:gd name="connsiteX9898" fmla="*/ 10210609 w 12192000"/>
              <a:gd name="connsiteY9898" fmla="*/ 610851 h 2007826"/>
              <a:gd name="connsiteX9899" fmla="*/ 10205513 w 12192000"/>
              <a:gd name="connsiteY9899" fmla="*/ 617376 h 2007826"/>
              <a:gd name="connsiteX9900" fmla="*/ 10234565 w 12192000"/>
              <a:gd name="connsiteY9900" fmla="*/ 621567 h 2007826"/>
              <a:gd name="connsiteX9901" fmla="*/ 10298811 w 12192000"/>
              <a:gd name="connsiteY9901" fmla="*/ 634570 h 2007826"/>
              <a:gd name="connsiteX9902" fmla="*/ 10361914 w 12192000"/>
              <a:gd name="connsiteY9902" fmla="*/ 646097 h 2007826"/>
              <a:gd name="connsiteX9903" fmla="*/ 10378154 w 12192000"/>
              <a:gd name="connsiteY9903" fmla="*/ 625235 h 2007826"/>
              <a:gd name="connsiteX9904" fmla="*/ 10370296 w 12192000"/>
              <a:gd name="connsiteY9904" fmla="*/ 647383 h 2007826"/>
              <a:gd name="connsiteX9905" fmla="*/ 10428541 w 12192000"/>
              <a:gd name="connsiteY9905" fmla="*/ 660766 h 2007826"/>
              <a:gd name="connsiteX9906" fmla="*/ 10442781 w 12192000"/>
              <a:gd name="connsiteY9906" fmla="*/ 640571 h 2007826"/>
              <a:gd name="connsiteX9907" fmla="*/ 10433828 w 12192000"/>
              <a:gd name="connsiteY9907" fmla="*/ 664958 h 2007826"/>
              <a:gd name="connsiteX9908" fmla="*/ 10462546 w 12192000"/>
              <a:gd name="connsiteY9908" fmla="*/ 664815 h 2007826"/>
              <a:gd name="connsiteX9909" fmla="*/ 10448211 w 12192000"/>
              <a:gd name="connsiteY9909" fmla="*/ 653289 h 2007826"/>
              <a:gd name="connsiteX9910" fmla="*/ 10449163 w 12192000"/>
              <a:gd name="connsiteY9910" fmla="*/ 646430 h 2007826"/>
              <a:gd name="connsiteX9911" fmla="*/ 10469261 w 12192000"/>
              <a:gd name="connsiteY9911" fmla="*/ 651193 h 2007826"/>
              <a:gd name="connsiteX9912" fmla="*/ 10462070 w 12192000"/>
              <a:gd name="connsiteY9912" fmla="*/ 671626 h 2007826"/>
              <a:gd name="connsiteX9913" fmla="*/ 10473167 w 12192000"/>
              <a:gd name="connsiteY9913" fmla="*/ 663719 h 2007826"/>
              <a:gd name="connsiteX9914" fmla="*/ 10496884 w 12192000"/>
              <a:gd name="connsiteY9914" fmla="*/ 676151 h 2007826"/>
              <a:gd name="connsiteX9915" fmla="*/ 10502932 w 12192000"/>
              <a:gd name="connsiteY9915" fmla="*/ 657956 h 2007826"/>
              <a:gd name="connsiteX9916" fmla="*/ 10536270 w 12192000"/>
              <a:gd name="connsiteY9916" fmla="*/ 665148 h 2007826"/>
              <a:gd name="connsiteX9917" fmla="*/ 10528649 w 12192000"/>
              <a:gd name="connsiteY9917" fmla="*/ 686010 h 2007826"/>
              <a:gd name="connsiteX9918" fmla="*/ 10539556 w 12192000"/>
              <a:gd name="connsiteY9918" fmla="*/ 678961 h 2007826"/>
              <a:gd name="connsiteX9919" fmla="*/ 10539222 w 12192000"/>
              <a:gd name="connsiteY9919" fmla="*/ 663577 h 2007826"/>
              <a:gd name="connsiteX9920" fmla="*/ 10542698 w 12192000"/>
              <a:gd name="connsiteY9920" fmla="*/ 687487 h 2007826"/>
              <a:gd name="connsiteX9921" fmla="*/ 10564416 w 12192000"/>
              <a:gd name="connsiteY9921" fmla="*/ 668244 h 2007826"/>
              <a:gd name="connsiteX9922" fmla="*/ 10552271 w 12192000"/>
              <a:gd name="connsiteY9922" fmla="*/ 691154 h 2007826"/>
              <a:gd name="connsiteX9923" fmla="*/ 10569178 w 12192000"/>
              <a:gd name="connsiteY9923" fmla="*/ 683248 h 2007826"/>
              <a:gd name="connsiteX9924" fmla="*/ 10581418 w 12192000"/>
              <a:gd name="connsiteY9924" fmla="*/ 691202 h 2007826"/>
              <a:gd name="connsiteX9925" fmla="*/ 10576322 w 12192000"/>
              <a:gd name="connsiteY9925" fmla="*/ 682295 h 2007826"/>
              <a:gd name="connsiteX9926" fmla="*/ 10568369 w 12192000"/>
              <a:gd name="connsiteY9926" fmla="*/ 678532 h 2007826"/>
              <a:gd name="connsiteX9927" fmla="*/ 10567463 w 12192000"/>
              <a:gd name="connsiteY9927" fmla="*/ 671102 h 2007826"/>
              <a:gd name="connsiteX9928" fmla="*/ 10587276 w 12192000"/>
              <a:gd name="connsiteY9928" fmla="*/ 677103 h 2007826"/>
              <a:gd name="connsiteX9929" fmla="*/ 10589752 w 12192000"/>
              <a:gd name="connsiteY9929" fmla="*/ 695869 h 2007826"/>
              <a:gd name="connsiteX9930" fmla="*/ 10601563 w 12192000"/>
              <a:gd name="connsiteY9930" fmla="*/ 676056 h 2007826"/>
              <a:gd name="connsiteX9931" fmla="*/ 10596181 w 12192000"/>
              <a:gd name="connsiteY9931" fmla="*/ 701490 h 2007826"/>
              <a:gd name="connsiteX9932" fmla="*/ 10607944 w 12192000"/>
              <a:gd name="connsiteY9932" fmla="*/ 680009 h 2007826"/>
              <a:gd name="connsiteX9933" fmla="*/ 10616042 w 12192000"/>
              <a:gd name="connsiteY9933" fmla="*/ 679914 h 2007826"/>
              <a:gd name="connsiteX9934" fmla="*/ 10610564 w 12192000"/>
              <a:gd name="connsiteY9934" fmla="*/ 701918 h 2007826"/>
              <a:gd name="connsiteX9935" fmla="*/ 10623328 w 12192000"/>
              <a:gd name="connsiteY9935" fmla="*/ 684391 h 2007826"/>
              <a:gd name="connsiteX9936" fmla="*/ 10631234 w 12192000"/>
              <a:gd name="connsiteY9936" fmla="*/ 689154 h 2007826"/>
              <a:gd name="connsiteX9937" fmla="*/ 10640759 w 12192000"/>
              <a:gd name="connsiteY9937" fmla="*/ 686153 h 2007826"/>
              <a:gd name="connsiteX9938" fmla="*/ 10635139 w 12192000"/>
              <a:gd name="connsiteY9938" fmla="*/ 704109 h 2007826"/>
              <a:gd name="connsiteX9939" fmla="*/ 10643806 w 12192000"/>
              <a:gd name="connsiteY9939" fmla="*/ 703728 h 2007826"/>
              <a:gd name="connsiteX9940" fmla="*/ 10645092 w 12192000"/>
              <a:gd name="connsiteY9940" fmla="*/ 687153 h 2007826"/>
              <a:gd name="connsiteX9941" fmla="*/ 10655380 w 12192000"/>
              <a:gd name="connsiteY9941" fmla="*/ 693393 h 2007826"/>
              <a:gd name="connsiteX9942" fmla="*/ 10647616 w 12192000"/>
              <a:gd name="connsiteY9942" fmla="*/ 708396 h 2007826"/>
              <a:gd name="connsiteX9943" fmla="*/ 10658904 w 12192000"/>
              <a:gd name="connsiteY9943" fmla="*/ 708587 h 2007826"/>
              <a:gd name="connsiteX9944" fmla="*/ 10656808 w 12192000"/>
              <a:gd name="connsiteY9944" fmla="*/ 694536 h 2007826"/>
              <a:gd name="connsiteX9945" fmla="*/ 10669095 w 12192000"/>
              <a:gd name="connsiteY9945" fmla="*/ 692154 h 2007826"/>
              <a:gd name="connsiteX9946" fmla="*/ 10662285 w 12192000"/>
              <a:gd name="connsiteY9946" fmla="*/ 714493 h 2007826"/>
              <a:gd name="connsiteX9947" fmla="*/ 10672762 w 12192000"/>
              <a:gd name="connsiteY9947" fmla="*/ 707491 h 2007826"/>
              <a:gd name="connsiteX9948" fmla="*/ 10672762 w 12192000"/>
              <a:gd name="connsiteY9948" fmla="*/ 693059 h 2007826"/>
              <a:gd name="connsiteX9949" fmla="*/ 10681669 w 12192000"/>
              <a:gd name="connsiteY9949" fmla="*/ 699585 h 2007826"/>
              <a:gd name="connsiteX9950" fmla="*/ 10676620 w 12192000"/>
              <a:gd name="connsiteY9950" fmla="*/ 715731 h 2007826"/>
              <a:gd name="connsiteX9951" fmla="*/ 10688574 w 12192000"/>
              <a:gd name="connsiteY9951" fmla="*/ 699442 h 2007826"/>
              <a:gd name="connsiteX9952" fmla="*/ 10707386 w 12192000"/>
              <a:gd name="connsiteY9952" fmla="*/ 705538 h 2007826"/>
              <a:gd name="connsiteX9953" fmla="*/ 10701385 w 12192000"/>
              <a:gd name="connsiteY9953" fmla="*/ 718303 h 2007826"/>
              <a:gd name="connsiteX9954" fmla="*/ 10710624 w 12192000"/>
              <a:gd name="connsiteY9954" fmla="*/ 718017 h 2007826"/>
              <a:gd name="connsiteX9955" fmla="*/ 10711435 w 12192000"/>
              <a:gd name="connsiteY9955" fmla="*/ 700728 h 2007826"/>
              <a:gd name="connsiteX9956" fmla="*/ 10715816 w 12192000"/>
              <a:gd name="connsiteY9956" fmla="*/ 725305 h 2007826"/>
              <a:gd name="connsiteX9957" fmla="*/ 10727436 w 12192000"/>
              <a:gd name="connsiteY9957" fmla="*/ 706681 h 2007826"/>
              <a:gd name="connsiteX9958" fmla="*/ 10730008 w 12192000"/>
              <a:gd name="connsiteY9958" fmla="*/ 730449 h 2007826"/>
              <a:gd name="connsiteX9959" fmla="*/ 10741485 w 12192000"/>
              <a:gd name="connsiteY9959" fmla="*/ 712111 h 2007826"/>
              <a:gd name="connsiteX9960" fmla="*/ 10748819 w 12192000"/>
              <a:gd name="connsiteY9960" fmla="*/ 712635 h 2007826"/>
              <a:gd name="connsiteX9961" fmla="*/ 10742391 w 12192000"/>
              <a:gd name="connsiteY9961" fmla="*/ 730496 h 2007826"/>
              <a:gd name="connsiteX9962" fmla="*/ 10755534 w 12192000"/>
              <a:gd name="connsiteY9962" fmla="*/ 714350 h 2007826"/>
              <a:gd name="connsiteX9963" fmla="*/ 10774013 w 12192000"/>
              <a:gd name="connsiteY9963" fmla="*/ 719970 h 2007826"/>
              <a:gd name="connsiteX9964" fmla="*/ 10767583 w 12192000"/>
              <a:gd name="connsiteY9964" fmla="*/ 732735 h 2007826"/>
              <a:gd name="connsiteX9965" fmla="*/ 10775585 w 12192000"/>
              <a:gd name="connsiteY9965" fmla="*/ 732259 h 2007826"/>
              <a:gd name="connsiteX9966" fmla="*/ 10778537 w 12192000"/>
              <a:gd name="connsiteY9966" fmla="*/ 720637 h 2007826"/>
              <a:gd name="connsiteX9967" fmla="*/ 10782966 w 12192000"/>
              <a:gd name="connsiteY9967" fmla="*/ 740070 h 2007826"/>
              <a:gd name="connsiteX9968" fmla="*/ 10795492 w 12192000"/>
              <a:gd name="connsiteY9968" fmla="*/ 720542 h 2007826"/>
              <a:gd name="connsiteX9969" fmla="*/ 10797017 w 12192000"/>
              <a:gd name="connsiteY9969" fmla="*/ 744642 h 2007826"/>
              <a:gd name="connsiteX9970" fmla="*/ 10809303 w 12192000"/>
              <a:gd name="connsiteY9970" fmla="*/ 725686 h 2007826"/>
              <a:gd name="connsiteX9971" fmla="*/ 10812304 w 12192000"/>
              <a:gd name="connsiteY9971" fmla="*/ 743594 h 2007826"/>
              <a:gd name="connsiteX9972" fmla="*/ 10825401 w 12192000"/>
              <a:gd name="connsiteY9972" fmla="*/ 725162 h 2007826"/>
              <a:gd name="connsiteX9973" fmla="*/ 10823210 w 12192000"/>
              <a:gd name="connsiteY9973" fmla="*/ 746309 h 2007826"/>
              <a:gd name="connsiteX9974" fmla="*/ 10842927 w 12192000"/>
              <a:gd name="connsiteY9974" fmla="*/ 750596 h 2007826"/>
              <a:gd name="connsiteX9975" fmla="*/ 10854976 w 12192000"/>
              <a:gd name="connsiteY9975" fmla="*/ 733021 h 2007826"/>
              <a:gd name="connsiteX9976" fmla="*/ 10849118 w 12192000"/>
              <a:gd name="connsiteY9976" fmla="*/ 751977 h 2007826"/>
              <a:gd name="connsiteX9977" fmla="*/ 10857976 w 12192000"/>
              <a:gd name="connsiteY9977" fmla="*/ 751263 h 2007826"/>
              <a:gd name="connsiteX9978" fmla="*/ 10859977 w 12192000"/>
              <a:gd name="connsiteY9978" fmla="*/ 734116 h 2007826"/>
              <a:gd name="connsiteX9979" fmla="*/ 10865548 w 12192000"/>
              <a:gd name="connsiteY9979" fmla="*/ 759217 h 2007826"/>
              <a:gd name="connsiteX9980" fmla="*/ 10876312 w 12192000"/>
              <a:gd name="connsiteY9980" fmla="*/ 740165 h 2007826"/>
              <a:gd name="connsiteX9981" fmla="*/ 10878836 w 12192000"/>
              <a:gd name="connsiteY9981" fmla="*/ 758979 h 2007826"/>
              <a:gd name="connsiteX9982" fmla="*/ 10888932 w 12192000"/>
              <a:gd name="connsiteY9982" fmla="*/ 745595 h 2007826"/>
              <a:gd name="connsiteX9983" fmla="*/ 10894076 w 12192000"/>
              <a:gd name="connsiteY9983" fmla="*/ 751406 h 2007826"/>
              <a:gd name="connsiteX9984" fmla="*/ 10905459 w 12192000"/>
              <a:gd name="connsiteY9984" fmla="*/ 744928 h 2007826"/>
              <a:gd name="connsiteX9985" fmla="*/ 10906316 w 12192000"/>
              <a:gd name="connsiteY9985" fmla="*/ 765790 h 2007826"/>
              <a:gd name="connsiteX9986" fmla="*/ 10910506 w 12192000"/>
              <a:gd name="connsiteY9986" fmla="*/ 765695 h 2007826"/>
              <a:gd name="connsiteX9987" fmla="*/ 10912030 w 12192000"/>
              <a:gd name="connsiteY9987" fmla="*/ 748548 h 2007826"/>
              <a:gd name="connsiteX9988" fmla="*/ 10918841 w 12192000"/>
              <a:gd name="connsiteY9988" fmla="*/ 766028 h 2007826"/>
              <a:gd name="connsiteX9989" fmla="*/ 10924746 w 12192000"/>
              <a:gd name="connsiteY9989" fmla="*/ 765647 h 2007826"/>
              <a:gd name="connsiteX9990" fmla="*/ 10925413 w 12192000"/>
              <a:gd name="connsiteY9990" fmla="*/ 755359 h 2007826"/>
              <a:gd name="connsiteX9991" fmla="*/ 10935891 w 12192000"/>
              <a:gd name="connsiteY9991" fmla="*/ 760551 h 2007826"/>
              <a:gd name="connsiteX9992" fmla="*/ 10928985 w 12192000"/>
              <a:gd name="connsiteY9992" fmla="*/ 772744 h 2007826"/>
              <a:gd name="connsiteX9993" fmla="*/ 10939510 w 12192000"/>
              <a:gd name="connsiteY9993" fmla="*/ 753311 h 2007826"/>
              <a:gd name="connsiteX9994" fmla="*/ 10946034 w 12192000"/>
              <a:gd name="connsiteY9994" fmla="*/ 776507 h 2007826"/>
              <a:gd name="connsiteX9995" fmla="*/ 10958131 w 12192000"/>
              <a:gd name="connsiteY9995" fmla="*/ 758788 h 2007826"/>
              <a:gd name="connsiteX9996" fmla="*/ 10959417 w 12192000"/>
              <a:gd name="connsiteY9996" fmla="*/ 776840 h 2007826"/>
              <a:gd name="connsiteX9997" fmla="*/ 10972514 w 12192000"/>
              <a:gd name="connsiteY9997" fmla="*/ 761741 h 2007826"/>
              <a:gd name="connsiteX9998" fmla="*/ 10973134 w 12192000"/>
              <a:gd name="connsiteY9998" fmla="*/ 782984 h 2007826"/>
              <a:gd name="connsiteX9999" fmla="*/ 10980516 w 12192000"/>
              <a:gd name="connsiteY9999" fmla="*/ 763742 h 2007826"/>
              <a:gd name="connsiteX10000" fmla="*/ 10990564 w 12192000"/>
              <a:gd name="connsiteY10000" fmla="*/ 786842 h 2007826"/>
              <a:gd name="connsiteX10001" fmla="*/ 10992993 w 12192000"/>
              <a:gd name="connsiteY10001" fmla="*/ 767838 h 2007826"/>
              <a:gd name="connsiteX10002" fmla="*/ 10999851 w 12192000"/>
              <a:gd name="connsiteY10002" fmla="*/ 785890 h 2007826"/>
              <a:gd name="connsiteX10003" fmla="*/ 11009614 w 12192000"/>
              <a:gd name="connsiteY10003" fmla="*/ 770267 h 2007826"/>
              <a:gd name="connsiteX10004" fmla="*/ 11014806 w 12192000"/>
              <a:gd name="connsiteY10004" fmla="*/ 782270 h 2007826"/>
              <a:gd name="connsiteX10005" fmla="*/ 11010709 w 12192000"/>
              <a:gd name="connsiteY10005" fmla="*/ 791891 h 2007826"/>
              <a:gd name="connsiteX10006" fmla="*/ 11021044 w 12192000"/>
              <a:gd name="connsiteY10006" fmla="*/ 773125 h 2007826"/>
              <a:gd name="connsiteX10007" fmla="*/ 11027235 w 12192000"/>
              <a:gd name="connsiteY10007" fmla="*/ 785223 h 2007826"/>
              <a:gd name="connsiteX10008" fmla="*/ 11039618 w 12192000"/>
              <a:gd name="connsiteY10008" fmla="*/ 780126 h 2007826"/>
              <a:gd name="connsiteX10009" fmla="*/ 11038046 w 12192000"/>
              <a:gd name="connsiteY10009" fmla="*/ 795654 h 2007826"/>
              <a:gd name="connsiteX10010" fmla="*/ 11048381 w 12192000"/>
              <a:gd name="connsiteY10010" fmla="*/ 782222 h 2007826"/>
              <a:gd name="connsiteX10011" fmla="*/ 11058001 w 12192000"/>
              <a:gd name="connsiteY10011" fmla="*/ 800940 h 2007826"/>
              <a:gd name="connsiteX10012" fmla="*/ 11060145 w 12192000"/>
              <a:gd name="connsiteY10012" fmla="*/ 782746 h 2007826"/>
              <a:gd name="connsiteX10013" fmla="*/ 11071670 w 12192000"/>
              <a:gd name="connsiteY10013" fmla="*/ 806037 h 2007826"/>
              <a:gd name="connsiteX10014" fmla="*/ 11072431 w 12192000"/>
              <a:gd name="connsiteY10014" fmla="*/ 788462 h 2007826"/>
              <a:gd name="connsiteX10015" fmla="*/ 11091481 w 12192000"/>
              <a:gd name="connsiteY10015" fmla="*/ 796082 h 2007826"/>
              <a:gd name="connsiteX10016" fmla="*/ 11094910 w 12192000"/>
              <a:gd name="connsiteY10016" fmla="*/ 808228 h 2007826"/>
              <a:gd name="connsiteX10017" fmla="*/ 11103912 w 12192000"/>
              <a:gd name="connsiteY10017" fmla="*/ 792129 h 2007826"/>
              <a:gd name="connsiteX10018" fmla="*/ 11105816 w 12192000"/>
              <a:gd name="connsiteY10018" fmla="*/ 804751 h 2007826"/>
              <a:gd name="connsiteX10019" fmla="*/ 11114198 w 12192000"/>
              <a:gd name="connsiteY10019" fmla="*/ 799607 h 2007826"/>
              <a:gd name="connsiteX10020" fmla="*/ 11120724 w 12192000"/>
              <a:gd name="connsiteY10020" fmla="*/ 806227 h 2007826"/>
              <a:gd name="connsiteX10021" fmla="*/ 11140869 w 12192000"/>
              <a:gd name="connsiteY10021" fmla="*/ 813515 h 2007826"/>
              <a:gd name="connsiteX10022" fmla="*/ 11140012 w 12192000"/>
              <a:gd name="connsiteY10022" fmla="*/ 801512 h 2007826"/>
              <a:gd name="connsiteX10023" fmla="*/ 11152060 w 12192000"/>
              <a:gd name="connsiteY10023" fmla="*/ 824279 h 2007826"/>
              <a:gd name="connsiteX10024" fmla="*/ 11155538 w 12192000"/>
              <a:gd name="connsiteY10024" fmla="*/ 805799 h 2007826"/>
              <a:gd name="connsiteX10025" fmla="*/ 11158490 w 12192000"/>
              <a:gd name="connsiteY10025" fmla="*/ 816087 h 2007826"/>
              <a:gd name="connsiteX10026" fmla="*/ 11184588 w 12192000"/>
              <a:gd name="connsiteY10026" fmla="*/ 823660 h 2007826"/>
              <a:gd name="connsiteX10027" fmla="*/ 11179016 w 12192000"/>
              <a:gd name="connsiteY10027" fmla="*/ 815896 h 2007826"/>
              <a:gd name="connsiteX10028" fmla="*/ 11183827 w 12192000"/>
              <a:gd name="connsiteY10028" fmla="*/ 812657 h 2007826"/>
              <a:gd name="connsiteX10029" fmla="*/ 11189017 w 12192000"/>
              <a:gd name="connsiteY10029" fmla="*/ 829947 h 2007826"/>
              <a:gd name="connsiteX10030" fmla="*/ 11208162 w 12192000"/>
              <a:gd name="connsiteY10030" fmla="*/ 825375 h 2007826"/>
              <a:gd name="connsiteX10031" fmla="*/ 11252120 w 12192000"/>
              <a:gd name="connsiteY10031" fmla="*/ 833376 h 2007826"/>
              <a:gd name="connsiteX10032" fmla="*/ 11249787 w 12192000"/>
              <a:gd name="connsiteY10032" fmla="*/ 840807 h 2007826"/>
              <a:gd name="connsiteX10033" fmla="*/ 11284648 w 12192000"/>
              <a:gd name="connsiteY10033" fmla="*/ 849809 h 2007826"/>
              <a:gd name="connsiteX10034" fmla="*/ 11288888 w 12192000"/>
              <a:gd name="connsiteY10034" fmla="*/ 842045 h 2007826"/>
              <a:gd name="connsiteX10035" fmla="*/ 11341751 w 12192000"/>
              <a:gd name="connsiteY10035" fmla="*/ 865669 h 2007826"/>
              <a:gd name="connsiteX10036" fmla="*/ 11395186 w 12192000"/>
              <a:gd name="connsiteY10036" fmla="*/ 877815 h 2007826"/>
              <a:gd name="connsiteX10037" fmla="*/ 11465147 w 12192000"/>
              <a:gd name="connsiteY10037" fmla="*/ 897152 h 2007826"/>
              <a:gd name="connsiteX10038" fmla="*/ 11572970 w 12192000"/>
              <a:gd name="connsiteY10038" fmla="*/ 927445 h 2007826"/>
              <a:gd name="connsiteX10039" fmla="*/ 11631597 w 12192000"/>
              <a:gd name="connsiteY10039" fmla="*/ 943925 h 2007826"/>
              <a:gd name="connsiteX10040" fmla="*/ 11637787 w 12192000"/>
              <a:gd name="connsiteY10040" fmla="*/ 943305 h 2007826"/>
              <a:gd name="connsiteX10041" fmla="*/ 11775472 w 12192000"/>
              <a:gd name="connsiteY10041" fmla="*/ 985982 h 2007826"/>
              <a:gd name="connsiteX10042" fmla="*/ 11767613 w 12192000"/>
              <a:gd name="connsiteY10042" fmla="*/ 970073 h 2007826"/>
              <a:gd name="connsiteX10043" fmla="*/ 11775947 w 12192000"/>
              <a:gd name="connsiteY10043" fmla="*/ 970645 h 2007826"/>
              <a:gd name="connsiteX10044" fmla="*/ 11788283 w 12192000"/>
              <a:gd name="connsiteY10044" fmla="*/ 991888 h 2007826"/>
              <a:gd name="connsiteX10045" fmla="*/ 11777044 w 12192000"/>
              <a:gd name="connsiteY10045" fmla="*/ 959071 h 2007826"/>
              <a:gd name="connsiteX10046" fmla="*/ 11798284 w 12192000"/>
              <a:gd name="connsiteY10046" fmla="*/ 994222 h 2007826"/>
              <a:gd name="connsiteX10047" fmla="*/ 11796665 w 12192000"/>
              <a:gd name="connsiteY10047" fmla="*/ 978551 h 2007826"/>
              <a:gd name="connsiteX10048" fmla="*/ 11806999 w 12192000"/>
              <a:gd name="connsiteY10048" fmla="*/ 980314 h 2007826"/>
              <a:gd name="connsiteX10049" fmla="*/ 11801284 w 12192000"/>
              <a:gd name="connsiteY10049" fmla="*/ 990221 h 2007826"/>
              <a:gd name="connsiteX10050" fmla="*/ 11843528 w 12192000"/>
              <a:gd name="connsiteY10050" fmla="*/ 1004510 h 2007826"/>
              <a:gd name="connsiteX10051" fmla="*/ 11881152 w 12192000"/>
              <a:gd name="connsiteY10051" fmla="*/ 1014702 h 2007826"/>
              <a:gd name="connsiteX10052" fmla="*/ 11879961 w 12192000"/>
              <a:gd name="connsiteY10052" fmla="*/ 998223 h 2007826"/>
              <a:gd name="connsiteX10053" fmla="*/ 11849052 w 12192000"/>
              <a:gd name="connsiteY10053" fmla="*/ 988316 h 2007826"/>
              <a:gd name="connsiteX10054" fmla="*/ 11840527 w 12192000"/>
              <a:gd name="connsiteY10054" fmla="*/ 1003366 h 2007826"/>
              <a:gd name="connsiteX10055" fmla="*/ 11843338 w 12192000"/>
              <a:gd name="connsiteY10055" fmla="*/ 984219 h 2007826"/>
              <a:gd name="connsiteX10056" fmla="*/ 11831717 w 12192000"/>
              <a:gd name="connsiteY10056" fmla="*/ 984981 h 2007826"/>
              <a:gd name="connsiteX10057" fmla="*/ 11834526 w 12192000"/>
              <a:gd name="connsiteY10057" fmla="*/ 994460 h 2007826"/>
              <a:gd name="connsiteX10058" fmla="*/ 11822954 w 12192000"/>
              <a:gd name="connsiteY10058" fmla="*/ 993698 h 2007826"/>
              <a:gd name="connsiteX10059" fmla="*/ 11832145 w 12192000"/>
              <a:gd name="connsiteY10059" fmla="*/ 982267 h 2007826"/>
              <a:gd name="connsiteX10060" fmla="*/ 11817858 w 12192000"/>
              <a:gd name="connsiteY10060" fmla="*/ 975979 h 2007826"/>
              <a:gd name="connsiteX10061" fmla="*/ 11837003 w 12192000"/>
              <a:gd name="connsiteY10061" fmla="*/ 975789 h 2007826"/>
              <a:gd name="connsiteX10062" fmla="*/ 11870531 w 12192000"/>
              <a:gd name="connsiteY10062" fmla="*/ 988649 h 2007826"/>
              <a:gd name="connsiteX10063" fmla="*/ 11909870 w 12192000"/>
              <a:gd name="connsiteY10063" fmla="*/ 1000080 h 2007826"/>
              <a:gd name="connsiteX10064" fmla="*/ 11911156 w 12192000"/>
              <a:gd name="connsiteY10064" fmla="*/ 995746 h 2007826"/>
              <a:gd name="connsiteX10065" fmla="*/ 11821382 w 12192000"/>
              <a:gd name="connsiteY10065" fmla="*/ 967025 h 2007826"/>
              <a:gd name="connsiteX10066" fmla="*/ 11817858 w 12192000"/>
              <a:gd name="connsiteY10066" fmla="*/ 975979 h 2007826"/>
              <a:gd name="connsiteX10067" fmla="*/ 11802999 w 12192000"/>
              <a:gd name="connsiteY10067" fmla="*/ 972741 h 2007826"/>
              <a:gd name="connsiteX10068" fmla="*/ 11816858 w 12192000"/>
              <a:gd name="connsiteY10068" fmla="*/ 969692 h 2007826"/>
              <a:gd name="connsiteX10069" fmla="*/ 11816905 w 12192000"/>
              <a:gd name="connsiteY10069" fmla="*/ 966930 h 2007826"/>
              <a:gd name="connsiteX10070" fmla="*/ 11765947 w 12192000"/>
              <a:gd name="connsiteY10070" fmla="*/ 951212 h 2007826"/>
              <a:gd name="connsiteX10071" fmla="*/ 11775663 w 12192000"/>
              <a:gd name="connsiteY10071" fmla="*/ 966168 h 2007826"/>
              <a:gd name="connsiteX10072" fmla="*/ 11740896 w 12192000"/>
              <a:gd name="connsiteY10072" fmla="*/ 955165 h 2007826"/>
              <a:gd name="connsiteX10073" fmla="*/ 11728466 w 12192000"/>
              <a:gd name="connsiteY10073" fmla="*/ 967740 h 2007826"/>
              <a:gd name="connsiteX10074" fmla="*/ 11737943 w 12192000"/>
              <a:gd name="connsiteY10074" fmla="*/ 950641 h 2007826"/>
              <a:gd name="connsiteX10075" fmla="*/ 11724513 w 12192000"/>
              <a:gd name="connsiteY10075" fmla="*/ 951736 h 2007826"/>
              <a:gd name="connsiteX10076" fmla="*/ 11725894 w 12192000"/>
              <a:gd name="connsiteY10076" fmla="*/ 945687 h 2007826"/>
              <a:gd name="connsiteX10077" fmla="*/ 11768947 w 12192000"/>
              <a:gd name="connsiteY10077" fmla="*/ 956070 h 2007826"/>
              <a:gd name="connsiteX10078" fmla="*/ 11713416 w 12192000"/>
              <a:gd name="connsiteY10078" fmla="*/ 934303 h 2007826"/>
              <a:gd name="connsiteX10079" fmla="*/ 11631930 w 12192000"/>
              <a:gd name="connsiteY10079" fmla="*/ 912442 h 2007826"/>
              <a:gd name="connsiteX10080" fmla="*/ 11641074 w 12192000"/>
              <a:gd name="connsiteY10080" fmla="*/ 925063 h 2007826"/>
              <a:gd name="connsiteX10081" fmla="*/ 11627262 w 12192000"/>
              <a:gd name="connsiteY10081" fmla="*/ 915442 h 2007826"/>
              <a:gd name="connsiteX10082" fmla="*/ 11615785 w 12192000"/>
              <a:gd name="connsiteY10082" fmla="*/ 921396 h 2007826"/>
              <a:gd name="connsiteX10083" fmla="*/ 11615738 w 12192000"/>
              <a:gd name="connsiteY10083" fmla="*/ 914156 h 2007826"/>
              <a:gd name="connsiteX10084" fmla="*/ 11627548 w 12192000"/>
              <a:gd name="connsiteY10084" fmla="*/ 911775 h 2007826"/>
              <a:gd name="connsiteX10085" fmla="*/ 11595545 w 12192000"/>
              <a:gd name="connsiteY10085" fmla="*/ 902392 h 2007826"/>
              <a:gd name="connsiteX10086" fmla="*/ 11596163 w 12192000"/>
              <a:gd name="connsiteY10086" fmla="*/ 917681 h 2007826"/>
              <a:gd name="connsiteX10087" fmla="*/ 11591687 w 12192000"/>
              <a:gd name="connsiteY10087" fmla="*/ 899486 h 2007826"/>
              <a:gd name="connsiteX10088" fmla="*/ 11495818 w 12192000"/>
              <a:gd name="connsiteY10088" fmla="*/ 874052 h 2007826"/>
              <a:gd name="connsiteX10089" fmla="*/ 11502580 w 12192000"/>
              <a:gd name="connsiteY10089" fmla="*/ 885007 h 2007826"/>
              <a:gd name="connsiteX10090" fmla="*/ 11485980 w 12192000"/>
              <a:gd name="connsiteY10090" fmla="*/ 879058 h 2007826"/>
              <a:gd name="connsiteX10091" fmla="*/ 11492389 w 12192000"/>
              <a:gd name="connsiteY10091" fmla="*/ 872099 h 2007826"/>
              <a:gd name="connsiteX10092" fmla="*/ 11426666 w 12192000"/>
              <a:gd name="connsiteY10092" fmla="*/ 854238 h 2007826"/>
              <a:gd name="connsiteX10093" fmla="*/ 11434906 w 12192000"/>
              <a:gd name="connsiteY10093" fmla="*/ 862621 h 2007826"/>
              <a:gd name="connsiteX10094" fmla="*/ 11423522 w 12192000"/>
              <a:gd name="connsiteY10094" fmla="*/ 875005 h 2007826"/>
              <a:gd name="connsiteX10095" fmla="*/ 11377899 w 12192000"/>
              <a:gd name="connsiteY10095" fmla="*/ 863764 h 2007826"/>
              <a:gd name="connsiteX10096" fmla="*/ 11372993 w 12192000"/>
              <a:gd name="connsiteY10096" fmla="*/ 855953 h 2007826"/>
              <a:gd name="connsiteX10097" fmla="*/ 11365992 w 12192000"/>
              <a:gd name="connsiteY10097" fmla="*/ 859954 h 2007826"/>
              <a:gd name="connsiteX10098" fmla="*/ 11332893 w 12192000"/>
              <a:gd name="connsiteY10098" fmla="*/ 848951 h 2007826"/>
              <a:gd name="connsiteX10099" fmla="*/ 11318795 w 12192000"/>
              <a:gd name="connsiteY10099" fmla="*/ 845284 h 2007826"/>
              <a:gd name="connsiteX10100" fmla="*/ 11279886 w 12192000"/>
              <a:gd name="connsiteY10100" fmla="*/ 833757 h 2007826"/>
              <a:gd name="connsiteX10101" fmla="*/ 11183827 w 12192000"/>
              <a:gd name="connsiteY10101" fmla="*/ 812657 h 2007826"/>
              <a:gd name="connsiteX10102" fmla="*/ 11188160 w 12192000"/>
              <a:gd name="connsiteY10102" fmla="*/ 809800 h 2007826"/>
              <a:gd name="connsiteX10103" fmla="*/ 11170396 w 12192000"/>
              <a:gd name="connsiteY10103" fmla="*/ 805370 h 2007826"/>
              <a:gd name="connsiteX10104" fmla="*/ 11165300 w 12192000"/>
              <a:gd name="connsiteY10104" fmla="*/ 806894 h 2007826"/>
              <a:gd name="connsiteX10105" fmla="*/ 11079052 w 12192000"/>
              <a:gd name="connsiteY10105" fmla="*/ 783556 h 2007826"/>
              <a:gd name="connsiteX10106" fmla="*/ 10963847 w 12192000"/>
              <a:gd name="connsiteY10106" fmla="*/ 754644 h 2007826"/>
              <a:gd name="connsiteX10107" fmla="*/ 10810637 w 12192000"/>
              <a:gd name="connsiteY10107" fmla="*/ 716969 h 2007826"/>
              <a:gd name="connsiteX10108" fmla="*/ 10810684 w 12192000"/>
              <a:gd name="connsiteY10108" fmla="*/ 703776 h 2007826"/>
              <a:gd name="connsiteX10109" fmla="*/ 10795683 w 12192000"/>
              <a:gd name="connsiteY10109" fmla="*/ 703776 h 2007826"/>
              <a:gd name="connsiteX10110" fmla="*/ 10802827 w 12192000"/>
              <a:gd name="connsiteY10110" fmla="*/ 694822 h 2007826"/>
              <a:gd name="connsiteX10111" fmla="*/ 10776965 w 12192000"/>
              <a:gd name="connsiteY10111" fmla="*/ 699775 h 2007826"/>
              <a:gd name="connsiteX10112" fmla="*/ 10777156 w 12192000"/>
              <a:gd name="connsiteY10112" fmla="*/ 702157 h 2007826"/>
              <a:gd name="connsiteX10113" fmla="*/ 10810446 w 12192000"/>
              <a:gd name="connsiteY10113" fmla="*/ 718160 h 2007826"/>
              <a:gd name="connsiteX10114" fmla="*/ 10729865 w 12192000"/>
              <a:gd name="connsiteY10114" fmla="*/ 698442 h 2007826"/>
              <a:gd name="connsiteX10115" fmla="*/ 10729912 w 12192000"/>
              <a:gd name="connsiteY10115" fmla="*/ 685201 h 2007826"/>
              <a:gd name="connsiteX10116" fmla="*/ 10692574 w 12192000"/>
              <a:gd name="connsiteY10116" fmla="*/ 680295 h 2007826"/>
              <a:gd name="connsiteX10117" fmla="*/ 10725102 w 12192000"/>
              <a:gd name="connsiteY10117" fmla="*/ 690916 h 2007826"/>
              <a:gd name="connsiteX10118" fmla="*/ 10725293 w 12192000"/>
              <a:gd name="connsiteY10118" fmla="*/ 699966 h 2007826"/>
              <a:gd name="connsiteX10119" fmla="*/ 10703623 w 12192000"/>
              <a:gd name="connsiteY10119" fmla="*/ 690964 h 2007826"/>
              <a:gd name="connsiteX10120" fmla="*/ 10612802 w 12192000"/>
              <a:gd name="connsiteY10120" fmla="*/ 674389 h 2007826"/>
              <a:gd name="connsiteX10121" fmla="*/ 10592705 w 12192000"/>
              <a:gd name="connsiteY10121" fmla="*/ 660862 h 2007826"/>
              <a:gd name="connsiteX10122" fmla="*/ 10607373 w 12192000"/>
              <a:gd name="connsiteY10122" fmla="*/ 665006 h 2007826"/>
              <a:gd name="connsiteX10123" fmla="*/ 10625947 w 12192000"/>
              <a:gd name="connsiteY10123" fmla="*/ 671007 h 2007826"/>
              <a:gd name="connsiteX10124" fmla="*/ 10624947 w 12192000"/>
              <a:gd name="connsiteY10124" fmla="*/ 660957 h 2007826"/>
              <a:gd name="connsiteX10125" fmla="*/ 10609898 w 12192000"/>
              <a:gd name="connsiteY10125" fmla="*/ 661290 h 2007826"/>
              <a:gd name="connsiteX10126" fmla="*/ 10616994 w 12192000"/>
              <a:gd name="connsiteY10126" fmla="*/ 651764 h 2007826"/>
              <a:gd name="connsiteX10127" fmla="*/ 10560748 w 12192000"/>
              <a:gd name="connsiteY10127" fmla="*/ 653241 h 2007826"/>
              <a:gd name="connsiteX10128" fmla="*/ 10592324 w 12192000"/>
              <a:gd name="connsiteY10128" fmla="*/ 662815 h 2007826"/>
              <a:gd name="connsiteX10129" fmla="*/ 10592419 w 12192000"/>
              <a:gd name="connsiteY10129" fmla="*/ 665863 h 2007826"/>
              <a:gd name="connsiteX10130" fmla="*/ 10575703 w 12192000"/>
              <a:gd name="connsiteY10130" fmla="*/ 664624 h 2007826"/>
              <a:gd name="connsiteX10131" fmla="*/ 10558033 w 12192000"/>
              <a:gd name="connsiteY10131" fmla="*/ 659385 h 2007826"/>
              <a:gd name="connsiteX10132" fmla="*/ 10561510 w 12192000"/>
              <a:gd name="connsiteY10132" fmla="*/ 646620 h 2007826"/>
              <a:gd name="connsiteX10133" fmla="*/ 10543841 w 12192000"/>
              <a:gd name="connsiteY10133" fmla="*/ 646620 h 2007826"/>
              <a:gd name="connsiteX10134" fmla="*/ 10548985 w 12192000"/>
              <a:gd name="connsiteY10134" fmla="*/ 635380 h 2007826"/>
              <a:gd name="connsiteX10135" fmla="*/ 10538794 w 12192000"/>
              <a:gd name="connsiteY10135" fmla="*/ 645954 h 2007826"/>
              <a:gd name="connsiteX10136" fmla="*/ 10556224 w 12192000"/>
              <a:gd name="connsiteY10136" fmla="*/ 657242 h 2007826"/>
              <a:gd name="connsiteX10137" fmla="*/ 10491788 w 12192000"/>
              <a:gd name="connsiteY10137" fmla="*/ 645668 h 2007826"/>
              <a:gd name="connsiteX10138" fmla="*/ 10491740 w 12192000"/>
              <a:gd name="connsiteY10138" fmla="*/ 640048 h 2007826"/>
              <a:gd name="connsiteX10139" fmla="*/ 10517267 w 12192000"/>
              <a:gd name="connsiteY10139" fmla="*/ 645334 h 2007826"/>
              <a:gd name="connsiteX10140" fmla="*/ 10533841 w 12192000"/>
              <a:gd name="connsiteY10140" fmla="*/ 643525 h 2007826"/>
              <a:gd name="connsiteX10141" fmla="*/ 10505884 w 12192000"/>
              <a:gd name="connsiteY10141" fmla="*/ 636523 h 2007826"/>
              <a:gd name="connsiteX10142" fmla="*/ 10511599 w 12192000"/>
              <a:gd name="connsiteY10142" fmla="*/ 625949 h 2007826"/>
              <a:gd name="connsiteX10143" fmla="*/ 10499597 w 12192000"/>
              <a:gd name="connsiteY10143" fmla="*/ 636475 h 2007826"/>
              <a:gd name="connsiteX10144" fmla="*/ 10456593 w 12192000"/>
              <a:gd name="connsiteY10144" fmla="*/ 625997 h 2007826"/>
              <a:gd name="connsiteX10145" fmla="*/ 10445591 w 12192000"/>
              <a:gd name="connsiteY10145" fmla="*/ 624092 h 2007826"/>
              <a:gd name="connsiteX10146" fmla="*/ 10448925 w 12192000"/>
              <a:gd name="connsiteY10146" fmla="*/ 633427 h 2007826"/>
              <a:gd name="connsiteX10147" fmla="*/ 10469452 w 12192000"/>
              <a:gd name="connsiteY10147" fmla="*/ 632998 h 2007826"/>
              <a:gd name="connsiteX10148" fmla="*/ 10487359 w 12192000"/>
              <a:gd name="connsiteY10148" fmla="*/ 638809 h 2007826"/>
              <a:gd name="connsiteX10149" fmla="*/ 10485834 w 12192000"/>
              <a:gd name="connsiteY10149" fmla="*/ 645858 h 2007826"/>
              <a:gd name="connsiteX10150" fmla="*/ 10462117 w 12192000"/>
              <a:gd name="connsiteY10150" fmla="*/ 636666 h 2007826"/>
              <a:gd name="connsiteX10151" fmla="*/ 10439638 w 12192000"/>
              <a:gd name="connsiteY10151" fmla="*/ 631284 h 2007826"/>
              <a:gd name="connsiteX10152" fmla="*/ 10443020 w 12192000"/>
              <a:gd name="connsiteY10152" fmla="*/ 611375 h 2007826"/>
              <a:gd name="connsiteX10153" fmla="*/ 10429351 w 12192000"/>
              <a:gd name="connsiteY10153" fmla="*/ 625425 h 2007826"/>
              <a:gd name="connsiteX10154" fmla="*/ 10436353 w 12192000"/>
              <a:gd name="connsiteY10154" fmla="*/ 632332 h 2007826"/>
              <a:gd name="connsiteX10155" fmla="*/ 10426589 w 12192000"/>
              <a:gd name="connsiteY10155" fmla="*/ 632332 h 2007826"/>
              <a:gd name="connsiteX10156" fmla="*/ 10425874 w 12192000"/>
              <a:gd name="connsiteY10156" fmla="*/ 619614 h 2007826"/>
              <a:gd name="connsiteX10157" fmla="*/ 10404491 w 12192000"/>
              <a:gd name="connsiteY10157" fmla="*/ 612899 h 2007826"/>
              <a:gd name="connsiteX10158" fmla="*/ 10404634 w 12192000"/>
              <a:gd name="connsiteY10158" fmla="*/ 629045 h 2007826"/>
              <a:gd name="connsiteX10159" fmla="*/ 10401205 w 12192000"/>
              <a:gd name="connsiteY10159" fmla="*/ 614089 h 2007826"/>
              <a:gd name="connsiteX10160" fmla="*/ 10338674 w 12192000"/>
              <a:gd name="connsiteY10160" fmla="*/ 598896 h 2007826"/>
              <a:gd name="connsiteX10161" fmla="*/ 10339101 w 12192000"/>
              <a:gd name="connsiteY10161" fmla="*/ 613327 h 2007826"/>
              <a:gd name="connsiteX10162" fmla="*/ 10335530 w 12192000"/>
              <a:gd name="connsiteY10162" fmla="*/ 613423 h 2007826"/>
              <a:gd name="connsiteX10163" fmla="*/ 10335244 w 12192000"/>
              <a:gd name="connsiteY10163" fmla="*/ 599991 h 2007826"/>
              <a:gd name="connsiteX10164" fmla="*/ 10319624 w 12192000"/>
              <a:gd name="connsiteY10164" fmla="*/ 598133 h 2007826"/>
              <a:gd name="connsiteX10165" fmla="*/ 10326577 w 12192000"/>
              <a:gd name="connsiteY10165" fmla="*/ 589941 h 2007826"/>
              <a:gd name="connsiteX10166" fmla="*/ 10301383 w 12192000"/>
              <a:gd name="connsiteY10166" fmla="*/ 593752 h 2007826"/>
              <a:gd name="connsiteX10167" fmla="*/ 10199560 w 12192000"/>
              <a:gd name="connsiteY10167" fmla="*/ 573890 h 2007826"/>
              <a:gd name="connsiteX10168" fmla="*/ 10211372 w 12192000"/>
              <a:gd name="connsiteY10168" fmla="*/ 567174 h 2007826"/>
              <a:gd name="connsiteX10169" fmla="*/ 10204418 w 12192000"/>
              <a:gd name="connsiteY10169" fmla="*/ 563316 h 2007826"/>
              <a:gd name="connsiteX10170" fmla="*/ 10183225 w 12192000"/>
              <a:gd name="connsiteY10170" fmla="*/ 573985 h 2007826"/>
              <a:gd name="connsiteX10171" fmla="*/ 10181034 w 12192000"/>
              <a:gd name="connsiteY10171" fmla="*/ 560887 h 2007826"/>
              <a:gd name="connsiteX10172" fmla="*/ 10170557 w 12192000"/>
              <a:gd name="connsiteY10172" fmla="*/ 567222 h 2007826"/>
              <a:gd name="connsiteX10173" fmla="*/ 10127838 w 12192000"/>
              <a:gd name="connsiteY10173" fmla="*/ 559363 h 2007826"/>
              <a:gd name="connsiteX10174" fmla="*/ 10129694 w 12192000"/>
              <a:gd name="connsiteY10174" fmla="*/ 571794 h 2007826"/>
              <a:gd name="connsiteX10175" fmla="*/ 10107502 w 12192000"/>
              <a:gd name="connsiteY10175" fmla="*/ 555172 h 2007826"/>
              <a:gd name="connsiteX10176" fmla="*/ 10097548 w 12192000"/>
              <a:gd name="connsiteY10176" fmla="*/ 566079 h 2007826"/>
              <a:gd name="connsiteX10177" fmla="*/ 10105930 w 12192000"/>
              <a:gd name="connsiteY10177" fmla="*/ 553504 h 2007826"/>
              <a:gd name="connsiteX10178" fmla="*/ 10051018 w 12192000"/>
              <a:gd name="connsiteY10178" fmla="*/ 542740 h 2007826"/>
              <a:gd name="connsiteX10179" fmla="*/ 10045255 w 12192000"/>
              <a:gd name="connsiteY10179" fmla="*/ 558601 h 2007826"/>
              <a:gd name="connsiteX10180" fmla="*/ 10045969 w 12192000"/>
              <a:gd name="connsiteY10180" fmla="*/ 542550 h 2007826"/>
              <a:gd name="connsiteX10181" fmla="*/ 9983677 w 12192000"/>
              <a:gd name="connsiteY10181" fmla="*/ 531928 h 2007826"/>
              <a:gd name="connsiteX10182" fmla="*/ 9990773 w 12192000"/>
              <a:gd name="connsiteY10182" fmla="*/ 545074 h 2007826"/>
              <a:gd name="connsiteX10183" fmla="*/ 9978294 w 12192000"/>
              <a:gd name="connsiteY10183" fmla="*/ 540406 h 2007826"/>
              <a:gd name="connsiteX10184" fmla="*/ 9983820 w 12192000"/>
              <a:gd name="connsiteY10184" fmla="*/ 532357 h 2007826"/>
              <a:gd name="connsiteX10185" fmla="*/ 9944338 w 12192000"/>
              <a:gd name="connsiteY10185" fmla="*/ 522402 h 2007826"/>
              <a:gd name="connsiteX10186" fmla="*/ 9944005 w 12192000"/>
              <a:gd name="connsiteY10186" fmla="*/ 532309 h 2007826"/>
              <a:gd name="connsiteX10187" fmla="*/ 9939719 w 12192000"/>
              <a:gd name="connsiteY10187" fmla="*/ 532357 h 2007826"/>
              <a:gd name="connsiteX10188" fmla="*/ 9941290 w 12192000"/>
              <a:gd name="connsiteY10188" fmla="*/ 521593 h 2007826"/>
              <a:gd name="connsiteX10189" fmla="*/ 9931194 w 12192000"/>
              <a:gd name="connsiteY10189" fmla="*/ 526356 h 2007826"/>
              <a:gd name="connsiteX10190" fmla="*/ 9922430 w 12192000"/>
              <a:gd name="connsiteY10190" fmla="*/ 519164 h 2007826"/>
              <a:gd name="connsiteX10191" fmla="*/ 9915477 w 12192000"/>
              <a:gd name="connsiteY10191" fmla="*/ 529975 h 2007826"/>
              <a:gd name="connsiteX10192" fmla="*/ 9917668 w 12192000"/>
              <a:gd name="connsiteY10192" fmla="*/ 519211 h 2007826"/>
              <a:gd name="connsiteX10193" fmla="*/ 9892903 w 12192000"/>
              <a:gd name="connsiteY10193" fmla="*/ 513829 h 2007826"/>
              <a:gd name="connsiteX10194" fmla="*/ 9885235 w 12192000"/>
              <a:gd name="connsiteY10194" fmla="*/ 528642 h 2007826"/>
              <a:gd name="connsiteX10195" fmla="*/ 9882901 w 12192000"/>
              <a:gd name="connsiteY10195" fmla="*/ 525879 h 2007826"/>
              <a:gd name="connsiteX10196" fmla="*/ 9890951 w 12192000"/>
              <a:gd name="connsiteY10196" fmla="*/ 512638 h 2007826"/>
              <a:gd name="connsiteX10197" fmla="*/ 9878711 w 12192000"/>
              <a:gd name="connsiteY10197" fmla="*/ 515734 h 2007826"/>
              <a:gd name="connsiteX10198" fmla="*/ 9866137 w 12192000"/>
              <a:gd name="connsiteY10198" fmla="*/ 507161 h 2007826"/>
              <a:gd name="connsiteX10199" fmla="*/ 9868091 w 12192000"/>
              <a:gd name="connsiteY10199" fmla="*/ 518068 h 2007826"/>
              <a:gd name="connsiteX10200" fmla="*/ 9863042 w 12192000"/>
              <a:gd name="connsiteY10200" fmla="*/ 518068 h 2007826"/>
              <a:gd name="connsiteX10201" fmla="*/ 9864423 w 12192000"/>
              <a:gd name="connsiteY10201" fmla="*/ 505875 h 2007826"/>
              <a:gd name="connsiteX10202" fmla="*/ 9850327 w 12192000"/>
              <a:gd name="connsiteY10202" fmla="*/ 516353 h 2007826"/>
              <a:gd name="connsiteX10203" fmla="*/ 9839182 w 12192000"/>
              <a:gd name="connsiteY10203" fmla="*/ 500826 h 2007826"/>
              <a:gd name="connsiteX10204" fmla="*/ 9842706 w 12192000"/>
              <a:gd name="connsiteY10204" fmla="*/ 514877 h 2007826"/>
              <a:gd name="connsiteX10205" fmla="*/ 9829705 w 12192000"/>
              <a:gd name="connsiteY10205" fmla="*/ 501588 h 2007826"/>
              <a:gd name="connsiteX10206" fmla="*/ 9813988 w 12192000"/>
              <a:gd name="connsiteY10206" fmla="*/ 500874 h 2007826"/>
              <a:gd name="connsiteX10207" fmla="*/ 9815989 w 12192000"/>
              <a:gd name="connsiteY10207" fmla="*/ 508494 h 2007826"/>
              <a:gd name="connsiteX10208" fmla="*/ 9810416 w 12192000"/>
              <a:gd name="connsiteY10208" fmla="*/ 508590 h 2007826"/>
              <a:gd name="connsiteX10209" fmla="*/ 9813941 w 12192000"/>
              <a:gd name="connsiteY10209" fmla="*/ 496539 h 2007826"/>
              <a:gd name="connsiteX10210" fmla="*/ 9798558 w 12192000"/>
              <a:gd name="connsiteY10210" fmla="*/ 505970 h 2007826"/>
              <a:gd name="connsiteX10211" fmla="*/ 9778412 w 12192000"/>
              <a:gd name="connsiteY10211" fmla="*/ 493253 h 2007826"/>
              <a:gd name="connsiteX10212" fmla="*/ 9769507 w 12192000"/>
              <a:gd name="connsiteY10212" fmla="*/ 505113 h 2007826"/>
              <a:gd name="connsiteX10213" fmla="*/ 9767221 w 12192000"/>
              <a:gd name="connsiteY10213" fmla="*/ 489062 h 2007826"/>
              <a:gd name="connsiteX10214" fmla="*/ 9758410 w 12192000"/>
              <a:gd name="connsiteY10214" fmla="*/ 501302 h 2007826"/>
              <a:gd name="connsiteX10215" fmla="*/ 9759553 w 12192000"/>
              <a:gd name="connsiteY10215" fmla="*/ 488681 h 2007826"/>
              <a:gd name="connsiteX10216" fmla="*/ 9745456 w 12192000"/>
              <a:gd name="connsiteY10216" fmla="*/ 492110 h 2007826"/>
              <a:gd name="connsiteX10217" fmla="*/ 9739932 w 12192000"/>
              <a:gd name="connsiteY10217" fmla="*/ 484441 h 2007826"/>
              <a:gd name="connsiteX10218" fmla="*/ 9726263 w 12192000"/>
              <a:gd name="connsiteY10218" fmla="*/ 485299 h 2007826"/>
              <a:gd name="connsiteX10219" fmla="*/ 9717310 w 12192000"/>
              <a:gd name="connsiteY10219" fmla="*/ 496730 h 2007826"/>
              <a:gd name="connsiteX10220" fmla="*/ 9715072 w 12192000"/>
              <a:gd name="connsiteY10220" fmla="*/ 478440 h 2007826"/>
              <a:gd name="connsiteX10221" fmla="*/ 9706927 w 12192000"/>
              <a:gd name="connsiteY10221" fmla="*/ 491491 h 2007826"/>
              <a:gd name="connsiteX10222" fmla="*/ 9705213 w 12192000"/>
              <a:gd name="connsiteY10222" fmla="*/ 479917 h 2007826"/>
              <a:gd name="connsiteX10223" fmla="*/ 9698593 w 12192000"/>
              <a:gd name="connsiteY10223" fmla="*/ 479774 h 2007826"/>
              <a:gd name="connsiteX10224" fmla="*/ 9699117 w 12192000"/>
              <a:gd name="connsiteY10224" fmla="*/ 490776 h 2007826"/>
              <a:gd name="connsiteX10225" fmla="*/ 9686211 w 12192000"/>
              <a:gd name="connsiteY10225" fmla="*/ 475773 h 2007826"/>
              <a:gd name="connsiteX10226" fmla="*/ 9668589 w 12192000"/>
              <a:gd name="connsiteY10226" fmla="*/ 476583 h 2007826"/>
              <a:gd name="connsiteX10227" fmla="*/ 9656683 w 12192000"/>
              <a:gd name="connsiteY10227" fmla="*/ 468962 h 2007826"/>
              <a:gd name="connsiteX10228" fmla="*/ 9658588 w 12192000"/>
              <a:gd name="connsiteY10228" fmla="*/ 479917 h 2007826"/>
              <a:gd name="connsiteX10229" fmla="*/ 9653207 w 12192000"/>
              <a:gd name="connsiteY10229" fmla="*/ 479964 h 2007826"/>
              <a:gd name="connsiteX10230" fmla="*/ 9655588 w 12192000"/>
              <a:gd name="connsiteY10230" fmla="*/ 469819 h 2007826"/>
              <a:gd name="connsiteX10231" fmla="*/ 9629394 w 12192000"/>
              <a:gd name="connsiteY10231" fmla="*/ 474630 h 2007826"/>
              <a:gd name="connsiteX10232" fmla="*/ 9629775 w 12192000"/>
              <a:gd name="connsiteY10232" fmla="*/ 470581 h 2007826"/>
              <a:gd name="connsiteX10233" fmla="*/ 9638490 w 12192000"/>
              <a:gd name="connsiteY10233" fmla="*/ 469533 h 2007826"/>
              <a:gd name="connsiteX10234" fmla="*/ 9605676 w 12192000"/>
              <a:gd name="connsiteY10234" fmla="*/ 462198 h 2007826"/>
              <a:gd name="connsiteX10235" fmla="*/ 9606010 w 12192000"/>
              <a:gd name="connsiteY10235" fmla="*/ 470343 h 2007826"/>
              <a:gd name="connsiteX10236" fmla="*/ 9600962 w 12192000"/>
              <a:gd name="connsiteY10236" fmla="*/ 470629 h 2007826"/>
              <a:gd name="connsiteX10237" fmla="*/ 9602867 w 12192000"/>
              <a:gd name="connsiteY10237" fmla="*/ 460865 h 2007826"/>
              <a:gd name="connsiteX10238" fmla="*/ 9592485 w 12192000"/>
              <a:gd name="connsiteY10238" fmla="*/ 460865 h 2007826"/>
              <a:gd name="connsiteX10239" fmla="*/ 9590913 w 12192000"/>
              <a:gd name="connsiteY10239" fmla="*/ 472058 h 2007826"/>
              <a:gd name="connsiteX10240" fmla="*/ 9581722 w 12192000"/>
              <a:gd name="connsiteY10240" fmla="*/ 457102 h 2007826"/>
              <a:gd name="connsiteX10241" fmla="*/ 9566529 w 12192000"/>
              <a:gd name="connsiteY10241" fmla="*/ 456578 h 2007826"/>
              <a:gd name="connsiteX10242" fmla="*/ 9568006 w 12192000"/>
              <a:gd name="connsiteY10242" fmla="*/ 465580 h 2007826"/>
              <a:gd name="connsiteX10243" fmla="*/ 9565767 w 12192000"/>
              <a:gd name="connsiteY10243" fmla="*/ 465342 h 2007826"/>
              <a:gd name="connsiteX10244" fmla="*/ 9556671 w 12192000"/>
              <a:gd name="connsiteY10244" fmla="*/ 452387 h 2007826"/>
              <a:gd name="connsiteX10245" fmla="*/ 9551908 w 12192000"/>
              <a:gd name="connsiteY10245" fmla="*/ 460912 h 2007826"/>
              <a:gd name="connsiteX10246" fmla="*/ 9497044 w 12192000"/>
              <a:gd name="connsiteY10246" fmla="*/ 450529 h 2007826"/>
              <a:gd name="connsiteX10247" fmla="*/ 9491139 w 12192000"/>
              <a:gd name="connsiteY10247" fmla="*/ 442194 h 2007826"/>
              <a:gd name="connsiteX10248" fmla="*/ 9405747 w 12192000"/>
              <a:gd name="connsiteY10248" fmla="*/ 430429 h 2007826"/>
              <a:gd name="connsiteX10249" fmla="*/ 9395365 w 12192000"/>
              <a:gd name="connsiteY10249" fmla="*/ 426857 h 2007826"/>
              <a:gd name="connsiteX10250" fmla="*/ 9394746 w 12192000"/>
              <a:gd name="connsiteY10250" fmla="*/ 438098 h 2007826"/>
              <a:gd name="connsiteX10251" fmla="*/ 9388602 w 12192000"/>
              <a:gd name="connsiteY10251" fmla="*/ 424047 h 2007826"/>
              <a:gd name="connsiteX10252" fmla="*/ 9365313 w 12192000"/>
              <a:gd name="connsiteY10252" fmla="*/ 425428 h 2007826"/>
              <a:gd name="connsiteX10253" fmla="*/ 9357884 w 12192000"/>
              <a:gd name="connsiteY10253" fmla="*/ 421618 h 2007826"/>
              <a:gd name="connsiteX10254" fmla="*/ 9357598 w 12192000"/>
              <a:gd name="connsiteY10254" fmla="*/ 433049 h 2007826"/>
              <a:gd name="connsiteX10255" fmla="*/ 9346168 w 12192000"/>
              <a:gd name="connsiteY10255" fmla="*/ 416379 h 2007826"/>
              <a:gd name="connsiteX10256" fmla="*/ 9343406 w 12192000"/>
              <a:gd name="connsiteY10256" fmla="*/ 422475 h 2007826"/>
              <a:gd name="connsiteX10257" fmla="*/ 9320308 w 12192000"/>
              <a:gd name="connsiteY10257" fmla="*/ 412902 h 2007826"/>
              <a:gd name="connsiteX10258" fmla="*/ 9319641 w 12192000"/>
              <a:gd name="connsiteY10258" fmla="*/ 424142 h 2007826"/>
              <a:gd name="connsiteX10259" fmla="*/ 9308735 w 12192000"/>
              <a:gd name="connsiteY10259" fmla="*/ 412997 h 2007826"/>
              <a:gd name="connsiteX10260" fmla="*/ 9304163 w 12192000"/>
              <a:gd name="connsiteY10260" fmla="*/ 416950 h 2007826"/>
              <a:gd name="connsiteX10261" fmla="*/ 9285065 w 12192000"/>
              <a:gd name="connsiteY10261" fmla="*/ 410330 h 2007826"/>
              <a:gd name="connsiteX10262" fmla="*/ 9253918 w 12192000"/>
              <a:gd name="connsiteY10262" fmla="*/ 404090 h 2007826"/>
              <a:gd name="connsiteX10263" fmla="*/ 9253394 w 12192000"/>
              <a:gd name="connsiteY10263" fmla="*/ 406900 h 2007826"/>
              <a:gd name="connsiteX10264" fmla="*/ 9236440 w 12192000"/>
              <a:gd name="connsiteY10264" fmla="*/ 406424 h 2007826"/>
              <a:gd name="connsiteX10265" fmla="*/ 9217009 w 12192000"/>
              <a:gd name="connsiteY10265" fmla="*/ 400851 h 2007826"/>
              <a:gd name="connsiteX10266" fmla="*/ 9211770 w 12192000"/>
              <a:gd name="connsiteY10266" fmla="*/ 403376 h 2007826"/>
              <a:gd name="connsiteX10267" fmla="*/ 9193482 w 12192000"/>
              <a:gd name="connsiteY10267" fmla="*/ 394660 h 2007826"/>
              <a:gd name="connsiteX10268" fmla="*/ 9185148 w 12192000"/>
              <a:gd name="connsiteY10268" fmla="*/ 397613 h 2007826"/>
              <a:gd name="connsiteX10269" fmla="*/ 9156002 w 12192000"/>
              <a:gd name="connsiteY10269" fmla="*/ 390040 h 2007826"/>
              <a:gd name="connsiteX10270" fmla="*/ 9148858 w 12192000"/>
              <a:gd name="connsiteY10270" fmla="*/ 393993 h 2007826"/>
              <a:gd name="connsiteX10271" fmla="*/ 9122283 w 12192000"/>
              <a:gd name="connsiteY10271" fmla="*/ 386039 h 2007826"/>
              <a:gd name="connsiteX10272" fmla="*/ 9105090 w 12192000"/>
              <a:gd name="connsiteY10272" fmla="*/ 388658 h 2007826"/>
              <a:gd name="connsiteX10273" fmla="*/ 9106710 w 12192000"/>
              <a:gd name="connsiteY10273" fmla="*/ 380323 h 2007826"/>
              <a:gd name="connsiteX10274" fmla="*/ 9088231 w 12192000"/>
              <a:gd name="connsiteY10274" fmla="*/ 381466 h 2007826"/>
              <a:gd name="connsiteX10275" fmla="*/ 9082374 w 12192000"/>
              <a:gd name="connsiteY10275" fmla="*/ 385610 h 2007826"/>
              <a:gd name="connsiteX10276" fmla="*/ 9062704 w 12192000"/>
              <a:gd name="connsiteY10276" fmla="*/ 374131 h 2007826"/>
              <a:gd name="connsiteX10277" fmla="*/ 9055894 w 12192000"/>
              <a:gd name="connsiteY10277" fmla="*/ 379561 h 2007826"/>
              <a:gd name="connsiteX10278" fmla="*/ 9037082 w 12192000"/>
              <a:gd name="connsiteY10278" fmla="*/ 371940 h 2007826"/>
              <a:gd name="connsiteX10279" fmla="*/ 9032367 w 12192000"/>
              <a:gd name="connsiteY10279" fmla="*/ 373607 h 2007826"/>
              <a:gd name="connsiteX10280" fmla="*/ 9011602 w 12192000"/>
              <a:gd name="connsiteY10280" fmla="*/ 369845 h 2007826"/>
              <a:gd name="connsiteX10281" fmla="*/ 9004364 w 12192000"/>
              <a:gd name="connsiteY10281" fmla="*/ 371797 h 2007826"/>
              <a:gd name="connsiteX10282" fmla="*/ 8983980 w 12192000"/>
              <a:gd name="connsiteY10282" fmla="*/ 367177 h 2007826"/>
              <a:gd name="connsiteX10283" fmla="*/ 8976074 w 12192000"/>
              <a:gd name="connsiteY10283" fmla="*/ 371654 h 2007826"/>
              <a:gd name="connsiteX10284" fmla="*/ 8977932 w 12192000"/>
              <a:gd name="connsiteY10284" fmla="*/ 361843 h 2007826"/>
              <a:gd name="connsiteX10285" fmla="*/ 8950738 w 12192000"/>
              <a:gd name="connsiteY10285" fmla="*/ 364415 h 2007826"/>
              <a:gd name="connsiteX10286" fmla="*/ 8937403 w 12192000"/>
              <a:gd name="connsiteY10286" fmla="*/ 357413 h 2007826"/>
              <a:gd name="connsiteX10287" fmla="*/ 8913066 w 12192000"/>
              <a:gd name="connsiteY10287" fmla="*/ 358366 h 2007826"/>
              <a:gd name="connsiteX10288" fmla="*/ 8888254 w 12192000"/>
              <a:gd name="connsiteY10288" fmla="*/ 354413 h 2007826"/>
              <a:gd name="connsiteX10289" fmla="*/ 8882015 w 12192000"/>
              <a:gd name="connsiteY10289" fmla="*/ 350126 h 2007826"/>
              <a:gd name="connsiteX10290" fmla="*/ 8872538 w 12192000"/>
              <a:gd name="connsiteY10290" fmla="*/ 356127 h 2007826"/>
              <a:gd name="connsiteX10291" fmla="*/ 8872538 w 12192000"/>
              <a:gd name="connsiteY10291" fmla="*/ 345649 h 2007826"/>
              <a:gd name="connsiteX10292" fmla="*/ 8863012 w 12192000"/>
              <a:gd name="connsiteY10292" fmla="*/ 352364 h 2007826"/>
              <a:gd name="connsiteX10293" fmla="*/ 8855345 w 12192000"/>
              <a:gd name="connsiteY10293" fmla="*/ 346316 h 2007826"/>
              <a:gd name="connsiteX10294" fmla="*/ 8848916 w 12192000"/>
              <a:gd name="connsiteY10294" fmla="*/ 352555 h 2007826"/>
              <a:gd name="connsiteX10295" fmla="*/ 8848392 w 12192000"/>
              <a:gd name="connsiteY10295" fmla="*/ 340790 h 2007826"/>
              <a:gd name="connsiteX10296" fmla="*/ 8835295 w 12192000"/>
              <a:gd name="connsiteY10296" fmla="*/ 351745 h 2007826"/>
              <a:gd name="connsiteX10297" fmla="*/ 8834151 w 12192000"/>
              <a:gd name="connsiteY10297" fmla="*/ 340790 h 2007826"/>
              <a:gd name="connsiteX10298" fmla="*/ 8825008 w 12192000"/>
              <a:gd name="connsiteY10298" fmla="*/ 347744 h 2007826"/>
              <a:gd name="connsiteX10299" fmla="*/ 8818769 w 12192000"/>
              <a:gd name="connsiteY10299" fmla="*/ 343553 h 2007826"/>
              <a:gd name="connsiteX10300" fmla="*/ 8793385 w 12192000"/>
              <a:gd name="connsiteY10300" fmla="*/ 337933 h 2007826"/>
              <a:gd name="connsiteX10301" fmla="*/ 8786669 w 12192000"/>
              <a:gd name="connsiteY10301" fmla="*/ 342934 h 2007826"/>
              <a:gd name="connsiteX10302" fmla="*/ 8779859 w 12192000"/>
              <a:gd name="connsiteY10302" fmla="*/ 337599 h 2007826"/>
              <a:gd name="connsiteX10303" fmla="*/ 8767476 w 12192000"/>
              <a:gd name="connsiteY10303" fmla="*/ 343077 h 2007826"/>
              <a:gd name="connsiteX10304" fmla="*/ 8771525 w 12192000"/>
              <a:gd name="connsiteY10304" fmla="*/ 333979 h 2007826"/>
              <a:gd name="connsiteX10305" fmla="*/ 8745284 w 12192000"/>
              <a:gd name="connsiteY10305" fmla="*/ 335170 h 2007826"/>
              <a:gd name="connsiteX10306" fmla="*/ 8739140 w 12192000"/>
              <a:gd name="connsiteY10306" fmla="*/ 331122 h 2007826"/>
              <a:gd name="connsiteX10307" fmla="*/ 8729662 w 12192000"/>
              <a:gd name="connsiteY10307" fmla="*/ 338028 h 2007826"/>
              <a:gd name="connsiteX10308" fmla="*/ 8729662 w 12192000"/>
              <a:gd name="connsiteY10308" fmla="*/ 329550 h 2007826"/>
              <a:gd name="connsiteX10309" fmla="*/ 8708041 w 12192000"/>
              <a:gd name="connsiteY10309" fmla="*/ 330312 h 2007826"/>
              <a:gd name="connsiteX10310" fmla="*/ 8689800 w 12192000"/>
              <a:gd name="connsiteY10310" fmla="*/ 324787 h 2007826"/>
              <a:gd name="connsiteX10311" fmla="*/ 8673322 w 12192000"/>
              <a:gd name="connsiteY10311" fmla="*/ 324358 h 2007826"/>
              <a:gd name="connsiteX10312" fmla="*/ 8668036 w 12192000"/>
              <a:gd name="connsiteY10312" fmla="*/ 328502 h 2007826"/>
              <a:gd name="connsiteX10313" fmla="*/ 8666940 w 12192000"/>
              <a:gd name="connsiteY10313" fmla="*/ 317642 h 2007826"/>
              <a:gd name="connsiteX10314" fmla="*/ 8655463 w 12192000"/>
              <a:gd name="connsiteY10314" fmla="*/ 327264 h 2007826"/>
              <a:gd name="connsiteX10315" fmla="*/ 8653319 w 12192000"/>
              <a:gd name="connsiteY10315" fmla="*/ 318881 h 2007826"/>
              <a:gd name="connsiteX10316" fmla="*/ 8635936 w 12192000"/>
              <a:gd name="connsiteY10316" fmla="*/ 319548 h 2007826"/>
              <a:gd name="connsiteX10317" fmla="*/ 8629555 w 12192000"/>
              <a:gd name="connsiteY10317" fmla="*/ 323834 h 2007826"/>
              <a:gd name="connsiteX10318" fmla="*/ 8629698 w 12192000"/>
              <a:gd name="connsiteY10318" fmla="*/ 311927 h 2007826"/>
              <a:gd name="connsiteX10319" fmla="*/ 8615219 w 12192000"/>
              <a:gd name="connsiteY10319" fmla="*/ 324025 h 2007826"/>
              <a:gd name="connsiteX10320" fmla="*/ 8615886 w 12192000"/>
              <a:gd name="connsiteY10320" fmla="*/ 313784 h 2007826"/>
              <a:gd name="connsiteX10321" fmla="*/ 8598884 w 12192000"/>
              <a:gd name="connsiteY10321" fmla="*/ 316499 h 2007826"/>
              <a:gd name="connsiteX10322" fmla="*/ 8584311 w 12192000"/>
              <a:gd name="connsiteY10322" fmla="*/ 314499 h 2007826"/>
              <a:gd name="connsiteX10323" fmla="*/ 8577119 w 12192000"/>
              <a:gd name="connsiteY10323" fmla="*/ 318119 h 2007826"/>
              <a:gd name="connsiteX10324" fmla="*/ 8577549 w 12192000"/>
              <a:gd name="connsiteY10324" fmla="*/ 309212 h 2007826"/>
              <a:gd name="connsiteX10325" fmla="*/ 8559308 w 12192000"/>
              <a:gd name="connsiteY10325" fmla="*/ 309784 h 2007826"/>
              <a:gd name="connsiteX10326" fmla="*/ 8550640 w 12192000"/>
              <a:gd name="connsiteY10326" fmla="*/ 312737 h 2007826"/>
              <a:gd name="connsiteX10327" fmla="*/ 8549116 w 12192000"/>
              <a:gd name="connsiteY10327" fmla="*/ 303401 h 2007826"/>
              <a:gd name="connsiteX10328" fmla="*/ 8540162 w 12192000"/>
              <a:gd name="connsiteY10328" fmla="*/ 308974 h 2007826"/>
              <a:gd name="connsiteX10329" fmla="*/ 8537400 w 12192000"/>
              <a:gd name="connsiteY10329" fmla="*/ 302353 h 2007826"/>
              <a:gd name="connsiteX10330" fmla="*/ 8524970 w 12192000"/>
              <a:gd name="connsiteY10330" fmla="*/ 309260 h 2007826"/>
              <a:gd name="connsiteX10331" fmla="*/ 8524637 w 12192000"/>
              <a:gd name="connsiteY10331" fmla="*/ 297495 h 2007826"/>
              <a:gd name="connsiteX10332" fmla="*/ 8512445 w 12192000"/>
              <a:gd name="connsiteY10332" fmla="*/ 309117 h 2007826"/>
              <a:gd name="connsiteX10333" fmla="*/ 8511921 w 12192000"/>
              <a:gd name="connsiteY10333" fmla="*/ 297305 h 2007826"/>
              <a:gd name="connsiteX10334" fmla="*/ 8503205 w 12192000"/>
              <a:gd name="connsiteY10334" fmla="*/ 304163 h 2007826"/>
              <a:gd name="connsiteX10335" fmla="*/ 8497634 w 12192000"/>
              <a:gd name="connsiteY10335" fmla="*/ 294923 h 2007826"/>
              <a:gd name="connsiteX10336" fmla="*/ 8489347 w 12192000"/>
              <a:gd name="connsiteY10336" fmla="*/ 304497 h 2007826"/>
              <a:gd name="connsiteX10337" fmla="*/ 8483203 w 12192000"/>
              <a:gd name="connsiteY10337" fmla="*/ 296161 h 2007826"/>
              <a:gd name="connsiteX10338" fmla="*/ 8472488 w 12192000"/>
              <a:gd name="connsiteY10338" fmla="*/ 305021 h 2007826"/>
              <a:gd name="connsiteX10339" fmla="*/ 8472488 w 12192000"/>
              <a:gd name="connsiteY10339" fmla="*/ 293161 h 2007826"/>
              <a:gd name="connsiteX10340" fmla="*/ 8465820 w 12192000"/>
              <a:gd name="connsiteY10340" fmla="*/ 297495 h 2007826"/>
              <a:gd name="connsiteX10341" fmla="*/ 8449675 w 12192000"/>
              <a:gd name="connsiteY10341" fmla="*/ 297686 h 2007826"/>
              <a:gd name="connsiteX10342" fmla="*/ 8445913 w 12192000"/>
              <a:gd name="connsiteY10342" fmla="*/ 290255 h 2007826"/>
              <a:gd name="connsiteX10343" fmla="*/ 8434435 w 12192000"/>
              <a:gd name="connsiteY10343" fmla="*/ 300448 h 2007826"/>
              <a:gd name="connsiteX10344" fmla="*/ 8434340 w 12192000"/>
              <a:gd name="connsiteY10344" fmla="*/ 287922 h 2007826"/>
              <a:gd name="connsiteX10345" fmla="*/ 8423243 w 12192000"/>
              <a:gd name="connsiteY10345" fmla="*/ 297638 h 2007826"/>
              <a:gd name="connsiteX10346" fmla="*/ 8420100 w 12192000"/>
              <a:gd name="connsiteY10346" fmla="*/ 288255 h 2007826"/>
              <a:gd name="connsiteX10347" fmla="*/ 8410670 w 12192000"/>
              <a:gd name="connsiteY10347" fmla="*/ 295257 h 2007826"/>
              <a:gd name="connsiteX10348" fmla="*/ 8410289 w 12192000"/>
              <a:gd name="connsiteY10348" fmla="*/ 283635 h 2007826"/>
              <a:gd name="connsiteX10349" fmla="*/ 8396240 w 12192000"/>
              <a:gd name="connsiteY10349" fmla="*/ 295638 h 2007826"/>
              <a:gd name="connsiteX10350" fmla="*/ 8396335 w 12192000"/>
              <a:gd name="connsiteY10350" fmla="*/ 283730 h 2007826"/>
              <a:gd name="connsiteX10351" fmla="*/ 8383000 w 12192000"/>
              <a:gd name="connsiteY10351" fmla="*/ 292542 h 2007826"/>
              <a:gd name="connsiteX10352" fmla="*/ 8392906 w 12192000"/>
              <a:gd name="connsiteY10352" fmla="*/ 268584 h 2007826"/>
              <a:gd name="connsiteX10353" fmla="*/ 8375000 w 12192000"/>
              <a:gd name="connsiteY10353" fmla="*/ 289446 h 2007826"/>
              <a:gd name="connsiteX10354" fmla="*/ 8368903 w 12192000"/>
              <a:gd name="connsiteY10354" fmla="*/ 280872 h 2007826"/>
              <a:gd name="connsiteX10355" fmla="*/ 8358283 w 12192000"/>
              <a:gd name="connsiteY10355" fmla="*/ 291065 h 2007826"/>
              <a:gd name="connsiteX10356" fmla="*/ 8358140 w 12192000"/>
              <a:gd name="connsiteY10356" fmla="*/ 278777 h 2007826"/>
              <a:gd name="connsiteX10357" fmla="*/ 8349567 w 12192000"/>
              <a:gd name="connsiteY10357" fmla="*/ 285064 h 2007826"/>
              <a:gd name="connsiteX10358" fmla="*/ 8340805 w 12192000"/>
              <a:gd name="connsiteY10358" fmla="*/ 279158 h 2007826"/>
              <a:gd name="connsiteX10359" fmla="*/ 8337376 w 12192000"/>
              <a:gd name="connsiteY10359" fmla="*/ 285826 h 2007826"/>
              <a:gd name="connsiteX10360" fmla="*/ 8331232 w 12192000"/>
              <a:gd name="connsiteY10360" fmla="*/ 276490 h 2007826"/>
              <a:gd name="connsiteX10361" fmla="*/ 8319992 w 12192000"/>
              <a:gd name="connsiteY10361" fmla="*/ 286064 h 2007826"/>
              <a:gd name="connsiteX10362" fmla="*/ 8320374 w 12192000"/>
              <a:gd name="connsiteY10362" fmla="*/ 274871 h 2007826"/>
              <a:gd name="connsiteX10363" fmla="*/ 8305229 w 12192000"/>
              <a:gd name="connsiteY10363" fmla="*/ 281444 h 2007826"/>
              <a:gd name="connsiteX10364" fmla="*/ 8315468 w 12192000"/>
              <a:gd name="connsiteY10364" fmla="*/ 260249 h 2007826"/>
              <a:gd name="connsiteX10365" fmla="*/ 8300705 w 12192000"/>
              <a:gd name="connsiteY10365" fmla="*/ 278729 h 2007826"/>
              <a:gd name="connsiteX10366" fmla="*/ 8282892 w 12192000"/>
              <a:gd name="connsiteY10366" fmla="*/ 279062 h 2007826"/>
              <a:gd name="connsiteX10367" fmla="*/ 8279130 w 12192000"/>
              <a:gd name="connsiteY10367" fmla="*/ 271346 h 2007826"/>
              <a:gd name="connsiteX10368" fmla="*/ 8268129 w 12192000"/>
              <a:gd name="connsiteY10368" fmla="*/ 280587 h 2007826"/>
              <a:gd name="connsiteX10369" fmla="*/ 8267557 w 12192000"/>
              <a:gd name="connsiteY10369" fmla="*/ 269298 h 2007826"/>
              <a:gd name="connsiteX10370" fmla="*/ 8258937 w 12192000"/>
              <a:gd name="connsiteY10370" fmla="*/ 275728 h 2007826"/>
              <a:gd name="connsiteX10371" fmla="*/ 8256127 w 12192000"/>
              <a:gd name="connsiteY10371" fmla="*/ 265536 h 2007826"/>
              <a:gd name="connsiteX10372" fmla="*/ 8244221 w 12192000"/>
              <a:gd name="connsiteY10372" fmla="*/ 276538 h 2007826"/>
              <a:gd name="connsiteX10373" fmla="*/ 8243269 w 12192000"/>
              <a:gd name="connsiteY10373" fmla="*/ 263821 h 2007826"/>
              <a:gd name="connsiteX10374" fmla="*/ 8229600 w 12192000"/>
              <a:gd name="connsiteY10374" fmla="*/ 276300 h 2007826"/>
              <a:gd name="connsiteX10375" fmla="*/ 8229600 w 12192000"/>
              <a:gd name="connsiteY10375" fmla="*/ 264202 h 2007826"/>
              <a:gd name="connsiteX10376" fmla="*/ 8216123 w 12192000"/>
              <a:gd name="connsiteY10376" fmla="*/ 276109 h 2007826"/>
              <a:gd name="connsiteX10377" fmla="*/ 8220171 w 12192000"/>
              <a:gd name="connsiteY10377" fmla="*/ 258582 h 2007826"/>
              <a:gd name="connsiteX10378" fmla="*/ 8205978 w 12192000"/>
              <a:gd name="connsiteY10378" fmla="*/ 271251 h 2007826"/>
              <a:gd name="connsiteX10379" fmla="*/ 8204597 w 12192000"/>
              <a:gd name="connsiteY10379" fmla="*/ 258915 h 2007826"/>
              <a:gd name="connsiteX10380" fmla="*/ 8191500 w 12192000"/>
              <a:gd name="connsiteY10380" fmla="*/ 271727 h 2007826"/>
              <a:gd name="connsiteX10381" fmla="*/ 8191453 w 12192000"/>
              <a:gd name="connsiteY10381" fmla="*/ 259344 h 2007826"/>
              <a:gd name="connsiteX10382" fmla="*/ 8179403 w 12192000"/>
              <a:gd name="connsiteY10382" fmla="*/ 269822 h 2007826"/>
              <a:gd name="connsiteX10383" fmla="*/ 8176260 w 12192000"/>
              <a:gd name="connsiteY10383" fmla="*/ 259010 h 2007826"/>
              <a:gd name="connsiteX10384" fmla="*/ 8168164 w 12192000"/>
              <a:gd name="connsiteY10384" fmla="*/ 267012 h 2007826"/>
              <a:gd name="connsiteX10385" fmla="*/ 8166211 w 12192000"/>
              <a:gd name="connsiteY10385" fmla="*/ 253485 h 2007826"/>
              <a:gd name="connsiteX10386" fmla="*/ 8154972 w 12192000"/>
              <a:gd name="connsiteY10386" fmla="*/ 265536 h 2007826"/>
              <a:gd name="connsiteX10387" fmla="*/ 8152114 w 12192000"/>
              <a:gd name="connsiteY10387" fmla="*/ 254771 h 2007826"/>
              <a:gd name="connsiteX10388" fmla="*/ 8139732 w 12192000"/>
              <a:gd name="connsiteY10388" fmla="*/ 266393 h 2007826"/>
              <a:gd name="connsiteX10389" fmla="*/ 8138827 w 12192000"/>
              <a:gd name="connsiteY10389" fmla="*/ 254867 h 2007826"/>
              <a:gd name="connsiteX10390" fmla="*/ 8131159 w 12192000"/>
              <a:gd name="connsiteY10390" fmla="*/ 261439 h 2007826"/>
              <a:gd name="connsiteX10391" fmla="*/ 8117395 w 12192000"/>
              <a:gd name="connsiteY10391" fmla="*/ 254962 h 2007826"/>
              <a:gd name="connsiteX10392" fmla="*/ 8102489 w 12192000"/>
              <a:gd name="connsiteY10392" fmla="*/ 260153 h 2007826"/>
              <a:gd name="connsiteX10393" fmla="*/ 8100537 w 12192000"/>
              <a:gd name="connsiteY10393" fmla="*/ 251056 h 2007826"/>
              <a:gd name="connsiteX10394" fmla="*/ 8090249 w 12192000"/>
              <a:gd name="connsiteY10394" fmla="*/ 256534 h 2007826"/>
              <a:gd name="connsiteX10395" fmla="*/ 8096536 w 12192000"/>
              <a:gd name="connsiteY10395" fmla="*/ 236815 h 2007826"/>
              <a:gd name="connsiteX10396" fmla="*/ 8094012 w 12192000"/>
              <a:gd name="connsiteY10396" fmla="*/ 237625 h 2007826"/>
              <a:gd name="connsiteX10397" fmla="*/ 8081391 w 12192000"/>
              <a:gd name="connsiteY10397" fmla="*/ 250961 h 2007826"/>
              <a:gd name="connsiteX10398" fmla="*/ 8065580 w 12192000"/>
              <a:gd name="connsiteY10398" fmla="*/ 247817 h 2007826"/>
              <a:gd name="connsiteX10399" fmla="*/ 8048816 w 12192000"/>
              <a:gd name="connsiteY10399" fmla="*/ 250770 h 2007826"/>
              <a:gd name="connsiteX10400" fmla="*/ 8050340 w 12192000"/>
              <a:gd name="connsiteY10400" fmla="*/ 240340 h 2007826"/>
              <a:gd name="connsiteX10401" fmla="*/ 8040386 w 12192000"/>
              <a:gd name="connsiteY10401" fmla="*/ 252437 h 2007826"/>
              <a:gd name="connsiteX10402" fmla="*/ 8037147 w 12192000"/>
              <a:gd name="connsiteY10402" fmla="*/ 240768 h 2007826"/>
              <a:gd name="connsiteX10403" fmla="*/ 8025908 w 12192000"/>
              <a:gd name="connsiteY10403" fmla="*/ 247913 h 2007826"/>
              <a:gd name="connsiteX10404" fmla="*/ 8023574 w 12192000"/>
              <a:gd name="connsiteY10404" fmla="*/ 240959 h 2007826"/>
              <a:gd name="connsiteX10405" fmla="*/ 8009430 w 12192000"/>
              <a:gd name="connsiteY10405" fmla="*/ 250151 h 2007826"/>
              <a:gd name="connsiteX10406" fmla="*/ 8021717 w 12192000"/>
              <a:gd name="connsiteY10406" fmla="*/ 227813 h 2007826"/>
              <a:gd name="connsiteX10407" fmla="*/ 8009573 w 12192000"/>
              <a:gd name="connsiteY10407" fmla="*/ 227337 h 2007826"/>
              <a:gd name="connsiteX10408" fmla="*/ 8015145 w 12192000"/>
              <a:gd name="connsiteY10408" fmla="*/ 235196 h 2007826"/>
              <a:gd name="connsiteX10409" fmla="*/ 8004001 w 12192000"/>
              <a:gd name="connsiteY10409" fmla="*/ 242959 h 2007826"/>
              <a:gd name="connsiteX10410" fmla="*/ 7988142 w 12192000"/>
              <a:gd name="connsiteY10410" fmla="*/ 240197 h 2007826"/>
              <a:gd name="connsiteX10411" fmla="*/ 7975235 w 12192000"/>
              <a:gd name="connsiteY10411" fmla="*/ 234052 h 2007826"/>
              <a:gd name="connsiteX10412" fmla="*/ 7977759 w 12192000"/>
              <a:gd name="connsiteY10412" fmla="*/ 242340 h 2007826"/>
              <a:gd name="connsiteX10413" fmla="*/ 7951042 w 12192000"/>
              <a:gd name="connsiteY10413" fmla="*/ 234862 h 2007826"/>
              <a:gd name="connsiteX10414" fmla="*/ 7936087 w 12192000"/>
              <a:gd name="connsiteY10414" fmla="*/ 235767 h 2007826"/>
              <a:gd name="connsiteX10415" fmla="*/ 7920038 w 12192000"/>
              <a:gd name="connsiteY10415" fmla="*/ 227956 h 2007826"/>
              <a:gd name="connsiteX10416" fmla="*/ 7910941 w 12192000"/>
              <a:gd name="connsiteY10416" fmla="*/ 237863 h 2007826"/>
              <a:gd name="connsiteX10417" fmla="*/ 7910084 w 12192000"/>
              <a:gd name="connsiteY10417" fmla="*/ 226956 h 2007826"/>
              <a:gd name="connsiteX10418" fmla="*/ 7895321 w 12192000"/>
              <a:gd name="connsiteY10418" fmla="*/ 230290 h 2007826"/>
              <a:gd name="connsiteX10419" fmla="*/ 7906369 w 12192000"/>
              <a:gd name="connsiteY10419" fmla="*/ 219573 h 2007826"/>
              <a:gd name="connsiteX10420" fmla="*/ 7897844 w 12192000"/>
              <a:gd name="connsiteY10420" fmla="*/ 212571 h 2007826"/>
              <a:gd name="connsiteX10421" fmla="*/ 7881985 w 12192000"/>
              <a:gd name="connsiteY10421" fmla="*/ 234529 h 2007826"/>
              <a:gd name="connsiteX10422" fmla="*/ 7893082 w 12192000"/>
              <a:gd name="connsiteY10422" fmla="*/ 213381 h 2007826"/>
              <a:gd name="connsiteX10423" fmla="*/ 7885843 w 12192000"/>
              <a:gd name="connsiteY10423" fmla="*/ 213429 h 2007826"/>
              <a:gd name="connsiteX10424" fmla="*/ 7873746 w 12192000"/>
              <a:gd name="connsiteY10424" fmla="*/ 233100 h 2007826"/>
              <a:gd name="connsiteX10425" fmla="*/ 7875985 w 12192000"/>
              <a:gd name="connsiteY10425" fmla="*/ 202760 h 2007826"/>
              <a:gd name="connsiteX10426" fmla="*/ 7871270 w 12192000"/>
              <a:gd name="connsiteY10426" fmla="*/ 221907 h 2007826"/>
              <a:gd name="connsiteX10427" fmla="*/ 7862316 w 12192000"/>
              <a:gd name="connsiteY10427" fmla="*/ 227622 h 2007826"/>
              <a:gd name="connsiteX10428" fmla="*/ 7846171 w 12192000"/>
              <a:gd name="connsiteY10428" fmla="*/ 218335 h 2007826"/>
              <a:gd name="connsiteX10429" fmla="*/ 7853410 w 12192000"/>
              <a:gd name="connsiteY10429" fmla="*/ 217668 h 2007826"/>
              <a:gd name="connsiteX10430" fmla="*/ 7853267 w 12192000"/>
              <a:gd name="connsiteY10430" fmla="*/ 208380 h 2007826"/>
              <a:gd name="connsiteX10431" fmla="*/ 7849029 w 12192000"/>
              <a:gd name="connsiteY10431" fmla="*/ 208713 h 2007826"/>
              <a:gd name="connsiteX10432" fmla="*/ 7834408 w 12192000"/>
              <a:gd name="connsiteY10432" fmla="*/ 226575 h 2007826"/>
              <a:gd name="connsiteX10433" fmla="*/ 7839647 w 12192000"/>
              <a:gd name="connsiteY10433" fmla="*/ 210285 h 2007826"/>
              <a:gd name="connsiteX10434" fmla="*/ 7819501 w 12192000"/>
              <a:gd name="connsiteY10434" fmla="*/ 205475 h 2007826"/>
              <a:gd name="connsiteX10435" fmla="*/ 7820121 w 12192000"/>
              <a:gd name="connsiteY10435" fmla="*/ 212524 h 2007826"/>
              <a:gd name="connsiteX10436" fmla="*/ 7836266 w 12192000"/>
              <a:gd name="connsiteY10436" fmla="*/ 212190 h 2007826"/>
              <a:gd name="connsiteX10437" fmla="*/ 7820740 w 12192000"/>
              <a:gd name="connsiteY10437" fmla="*/ 229147 h 2007826"/>
              <a:gd name="connsiteX10438" fmla="*/ 7820358 w 12192000"/>
              <a:gd name="connsiteY10438" fmla="*/ 218811 h 2007826"/>
              <a:gd name="connsiteX10439" fmla="*/ 7795165 w 12192000"/>
              <a:gd name="connsiteY10439" fmla="*/ 221240 h 2007826"/>
              <a:gd name="connsiteX10440" fmla="*/ 7802166 w 12192000"/>
              <a:gd name="connsiteY10440" fmla="*/ 204284 h 2007826"/>
              <a:gd name="connsiteX10441" fmla="*/ 7781782 w 12192000"/>
              <a:gd name="connsiteY10441" fmla="*/ 204427 h 2007826"/>
              <a:gd name="connsiteX10442" fmla="*/ 7781687 w 12192000"/>
              <a:gd name="connsiteY10442" fmla="*/ 209047 h 2007826"/>
              <a:gd name="connsiteX10443" fmla="*/ 7797927 w 12192000"/>
              <a:gd name="connsiteY10443" fmla="*/ 206094 h 2007826"/>
              <a:gd name="connsiteX10444" fmla="*/ 7782592 w 12192000"/>
              <a:gd name="connsiteY10444" fmla="*/ 225050 h 2007826"/>
              <a:gd name="connsiteX10445" fmla="*/ 7782401 w 12192000"/>
              <a:gd name="connsiteY10445" fmla="*/ 213905 h 2007826"/>
              <a:gd name="connsiteX10446" fmla="*/ 7767733 w 12192000"/>
              <a:gd name="connsiteY10446" fmla="*/ 214286 h 2007826"/>
              <a:gd name="connsiteX10447" fmla="*/ 7778163 w 12192000"/>
              <a:gd name="connsiteY10447" fmla="*/ 204760 h 2007826"/>
              <a:gd name="connsiteX10448" fmla="*/ 7770352 w 12192000"/>
              <a:gd name="connsiteY10448" fmla="*/ 201045 h 2007826"/>
              <a:gd name="connsiteX10449" fmla="*/ 7758113 w 12192000"/>
              <a:gd name="connsiteY10449" fmla="*/ 220573 h 2007826"/>
              <a:gd name="connsiteX10450" fmla="*/ 7757970 w 12192000"/>
              <a:gd name="connsiteY10450" fmla="*/ 197092 h 2007826"/>
              <a:gd name="connsiteX10451" fmla="*/ 7744825 w 12192000"/>
              <a:gd name="connsiteY10451" fmla="*/ 220049 h 2007826"/>
              <a:gd name="connsiteX10452" fmla="*/ 7742921 w 12192000"/>
              <a:gd name="connsiteY10452" fmla="*/ 206808 h 2007826"/>
              <a:gd name="connsiteX10453" fmla="*/ 7737920 w 12192000"/>
              <a:gd name="connsiteY10453" fmla="*/ 214000 h 2007826"/>
              <a:gd name="connsiteX10454" fmla="*/ 7730824 w 12192000"/>
              <a:gd name="connsiteY10454" fmla="*/ 208618 h 2007826"/>
              <a:gd name="connsiteX10455" fmla="*/ 7706535 w 12192000"/>
              <a:gd name="connsiteY10455" fmla="*/ 212095 h 2007826"/>
              <a:gd name="connsiteX10456" fmla="*/ 7704678 w 12192000"/>
              <a:gd name="connsiteY10456" fmla="*/ 205141 h 2007826"/>
              <a:gd name="connsiteX10457" fmla="*/ 7691581 w 12192000"/>
              <a:gd name="connsiteY10457" fmla="*/ 211333 h 2007826"/>
              <a:gd name="connsiteX10458" fmla="*/ 7696533 w 12192000"/>
              <a:gd name="connsiteY10458" fmla="*/ 193901 h 2007826"/>
              <a:gd name="connsiteX10459" fmla="*/ 7693438 w 12192000"/>
              <a:gd name="connsiteY10459" fmla="*/ 194425 h 2007826"/>
              <a:gd name="connsiteX10460" fmla="*/ 7686628 w 12192000"/>
              <a:gd name="connsiteY10460" fmla="*/ 208047 h 2007826"/>
              <a:gd name="connsiteX10461" fmla="*/ 7670197 w 12192000"/>
              <a:gd name="connsiteY10461" fmla="*/ 205141 h 2007826"/>
              <a:gd name="connsiteX10462" fmla="*/ 7655624 w 12192000"/>
              <a:gd name="connsiteY10462" fmla="*/ 206189 h 2007826"/>
              <a:gd name="connsiteX10463" fmla="*/ 7616952 w 12192000"/>
              <a:gd name="connsiteY10463" fmla="*/ 201521 h 2007826"/>
              <a:gd name="connsiteX10464" fmla="*/ 7606332 w 12192000"/>
              <a:gd name="connsiteY10464" fmla="*/ 197044 h 2007826"/>
              <a:gd name="connsiteX10465" fmla="*/ 7601903 w 12192000"/>
              <a:gd name="connsiteY10465" fmla="*/ 181803 h 2007826"/>
              <a:gd name="connsiteX10466" fmla="*/ 7603522 w 12192000"/>
              <a:gd name="connsiteY10466" fmla="*/ 201474 h 2007826"/>
              <a:gd name="connsiteX10467" fmla="*/ 7596807 w 12192000"/>
              <a:gd name="connsiteY10467" fmla="*/ 184137 h 2007826"/>
              <a:gd name="connsiteX10468" fmla="*/ 7592902 w 12192000"/>
              <a:gd name="connsiteY10468" fmla="*/ 185280 h 2007826"/>
              <a:gd name="connsiteX10469" fmla="*/ 7574947 w 12192000"/>
              <a:gd name="connsiteY10469" fmla="*/ 197235 h 2007826"/>
              <a:gd name="connsiteX10470" fmla="*/ 7558755 w 12192000"/>
              <a:gd name="connsiteY10470" fmla="*/ 195425 h 2007826"/>
              <a:gd name="connsiteX10471" fmla="*/ 7557564 w 12192000"/>
              <a:gd name="connsiteY10471" fmla="*/ 198235 h 2007826"/>
              <a:gd name="connsiteX10472" fmla="*/ 7538942 w 12192000"/>
              <a:gd name="connsiteY10472" fmla="*/ 192853 h 2007826"/>
              <a:gd name="connsiteX10473" fmla="*/ 7544800 w 12192000"/>
              <a:gd name="connsiteY10473" fmla="*/ 180088 h 2007826"/>
              <a:gd name="connsiteX10474" fmla="*/ 7540657 w 12192000"/>
              <a:gd name="connsiteY10474" fmla="*/ 179802 h 2007826"/>
              <a:gd name="connsiteX10475" fmla="*/ 7534085 w 12192000"/>
              <a:gd name="connsiteY10475" fmla="*/ 193472 h 2007826"/>
              <a:gd name="connsiteX10476" fmla="*/ 7517320 w 12192000"/>
              <a:gd name="connsiteY10476" fmla="*/ 190852 h 2007826"/>
              <a:gd name="connsiteX10477" fmla="*/ 7503414 w 12192000"/>
              <a:gd name="connsiteY10477" fmla="*/ 191424 h 2007826"/>
              <a:gd name="connsiteX10478" fmla="*/ 7479506 w 12192000"/>
              <a:gd name="connsiteY10478" fmla="*/ 188137 h 2007826"/>
              <a:gd name="connsiteX10479" fmla="*/ 7483031 w 12192000"/>
              <a:gd name="connsiteY10479" fmla="*/ 175135 h 2007826"/>
              <a:gd name="connsiteX10480" fmla="*/ 7470934 w 12192000"/>
              <a:gd name="connsiteY10480" fmla="*/ 175516 h 2007826"/>
              <a:gd name="connsiteX10481" fmla="*/ 7480745 w 12192000"/>
              <a:gd name="connsiteY10481" fmla="*/ 180517 h 2007826"/>
              <a:gd name="connsiteX10482" fmla="*/ 7451075 w 12192000"/>
              <a:gd name="connsiteY10482" fmla="*/ 186994 h 2007826"/>
              <a:gd name="connsiteX10483" fmla="*/ 7424690 w 12192000"/>
              <a:gd name="connsiteY10483" fmla="*/ 184232 h 2007826"/>
              <a:gd name="connsiteX10484" fmla="*/ 7430929 w 12192000"/>
              <a:gd name="connsiteY10484" fmla="*/ 169943 h 2007826"/>
              <a:gd name="connsiteX10485" fmla="*/ 7426786 w 12192000"/>
              <a:gd name="connsiteY10485" fmla="*/ 170038 h 2007826"/>
              <a:gd name="connsiteX10486" fmla="*/ 7415403 w 12192000"/>
              <a:gd name="connsiteY10486" fmla="*/ 183089 h 2007826"/>
              <a:gd name="connsiteX10487" fmla="*/ 7380018 w 12192000"/>
              <a:gd name="connsiteY10487" fmla="*/ 178469 h 2007826"/>
              <a:gd name="connsiteX10488" fmla="*/ 7373065 w 12192000"/>
              <a:gd name="connsiteY10488" fmla="*/ 162656 h 2007826"/>
              <a:gd name="connsiteX10489" fmla="*/ 7376208 w 12192000"/>
              <a:gd name="connsiteY10489" fmla="*/ 178135 h 2007826"/>
              <a:gd name="connsiteX10490" fmla="*/ 7356634 w 12192000"/>
              <a:gd name="connsiteY10490" fmla="*/ 176135 h 2007826"/>
              <a:gd name="connsiteX10491" fmla="*/ 7351729 w 12192000"/>
              <a:gd name="connsiteY10491" fmla="*/ 177802 h 2007826"/>
              <a:gd name="connsiteX10492" fmla="*/ 7336536 w 12192000"/>
              <a:gd name="connsiteY10492" fmla="*/ 176754 h 2007826"/>
              <a:gd name="connsiteX10493" fmla="*/ 7310962 w 12192000"/>
              <a:gd name="connsiteY10493" fmla="*/ 174706 h 2007826"/>
              <a:gd name="connsiteX10494" fmla="*/ 7315010 w 12192000"/>
              <a:gd name="connsiteY10494" fmla="*/ 155511 h 2007826"/>
              <a:gd name="connsiteX10495" fmla="*/ 7304961 w 12192000"/>
              <a:gd name="connsiteY10495" fmla="*/ 173658 h 2007826"/>
              <a:gd name="connsiteX10496" fmla="*/ 7284387 w 12192000"/>
              <a:gd name="connsiteY10496" fmla="*/ 172134 h 2007826"/>
              <a:gd name="connsiteX10497" fmla="*/ 7242953 w 12192000"/>
              <a:gd name="connsiteY10497" fmla="*/ 166799 h 2007826"/>
              <a:gd name="connsiteX10498" fmla="*/ 7222045 w 12192000"/>
              <a:gd name="connsiteY10498" fmla="*/ 168181 h 2007826"/>
              <a:gd name="connsiteX10499" fmla="*/ 7188899 w 12192000"/>
              <a:gd name="connsiteY10499" fmla="*/ 163703 h 2007826"/>
              <a:gd name="connsiteX10500" fmla="*/ 7173040 w 12192000"/>
              <a:gd name="connsiteY10500" fmla="*/ 162227 h 2007826"/>
              <a:gd name="connsiteX10501" fmla="*/ 7171897 w 12192000"/>
              <a:gd name="connsiteY10501" fmla="*/ 164227 h 2007826"/>
              <a:gd name="connsiteX10502" fmla="*/ 7155609 w 12192000"/>
              <a:gd name="connsiteY10502" fmla="*/ 162894 h 2007826"/>
              <a:gd name="connsiteX10503" fmla="*/ 7118652 w 12192000"/>
              <a:gd name="connsiteY10503" fmla="*/ 160179 h 2007826"/>
              <a:gd name="connsiteX10504" fmla="*/ 7112175 w 12192000"/>
              <a:gd name="connsiteY10504" fmla="*/ 155845 h 2007826"/>
              <a:gd name="connsiteX10505" fmla="*/ 7109222 w 12192000"/>
              <a:gd name="connsiteY10505" fmla="*/ 159322 h 2007826"/>
              <a:gd name="connsiteX10506" fmla="*/ 7090982 w 12192000"/>
              <a:gd name="connsiteY10506" fmla="*/ 160131 h 2007826"/>
              <a:gd name="connsiteX10507" fmla="*/ 7089839 w 12192000"/>
              <a:gd name="connsiteY10507" fmla="*/ 150558 h 2007826"/>
              <a:gd name="connsiteX10508" fmla="*/ 7102841 w 12192000"/>
              <a:gd name="connsiteY10508" fmla="*/ 147795 h 2007826"/>
              <a:gd name="connsiteX10509" fmla="*/ 7087600 w 12192000"/>
              <a:gd name="connsiteY10509" fmla="*/ 141794 h 2007826"/>
              <a:gd name="connsiteX10510" fmla="*/ 7086267 w 12192000"/>
              <a:gd name="connsiteY10510" fmla="*/ 155845 h 2007826"/>
              <a:gd name="connsiteX10511" fmla="*/ 7035832 w 12192000"/>
              <a:gd name="connsiteY10511" fmla="*/ 151606 h 2007826"/>
              <a:gd name="connsiteX10512" fmla="*/ 7029498 w 12192000"/>
              <a:gd name="connsiteY10512" fmla="*/ 157512 h 2007826"/>
              <a:gd name="connsiteX10513" fmla="*/ 7029307 w 12192000"/>
              <a:gd name="connsiteY10513" fmla="*/ 146557 h 2007826"/>
              <a:gd name="connsiteX10514" fmla="*/ 7053739 w 12192000"/>
              <a:gd name="connsiteY10514" fmla="*/ 150510 h 2007826"/>
              <a:gd name="connsiteX10515" fmla="*/ 7045691 w 12192000"/>
              <a:gd name="connsiteY10515" fmla="*/ 132268 h 2007826"/>
              <a:gd name="connsiteX10516" fmla="*/ 7046405 w 12192000"/>
              <a:gd name="connsiteY10516" fmla="*/ 141651 h 2007826"/>
              <a:gd name="connsiteX10517" fmla="*/ 7032927 w 12192000"/>
              <a:gd name="connsiteY10517" fmla="*/ 142699 h 2007826"/>
              <a:gd name="connsiteX10518" fmla="*/ 7032308 w 12192000"/>
              <a:gd name="connsiteY10518" fmla="*/ 131125 h 2007826"/>
              <a:gd name="connsiteX10519" fmla="*/ 7029879 w 12192000"/>
              <a:gd name="connsiteY10519" fmla="*/ 141841 h 2007826"/>
              <a:gd name="connsiteX10520" fmla="*/ 6994779 w 12192000"/>
              <a:gd name="connsiteY10520" fmla="*/ 139841 h 2007826"/>
              <a:gd name="connsiteX10521" fmla="*/ 7001114 w 12192000"/>
              <a:gd name="connsiteY10521" fmla="*/ 150367 h 2007826"/>
              <a:gd name="connsiteX10522" fmla="*/ 6991255 w 12192000"/>
              <a:gd name="connsiteY10522" fmla="*/ 155892 h 2007826"/>
              <a:gd name="connsiteX10523" fmla="*/ 6992208 w 12192000"/>
              <a:gd name="connsiteY10523" fmla="*/ 139365 h 2007826"/>
              <a:gd name="connsiteX10524" fmla="*/ 6971538 w 12192000"/>
              <a:gd name="connsiteY10524" fmla="*/ 137174 h 2007826"/>
              <a:gd name="connsiteX10525" fmla="*/ 6972919 w 12192000"/>
              <a:gd name="connsiteY10525" fmla="*/ 146843 h 2007826"/>
              <a:gd name="connsiteX10526" fmla="*/ 6986731 w 12192000"/>
              <a:gd name="connsiteY10526" fmla="*/ 144556 h 2007826"/>
              <a:gd name="connsiteX10527" fmla="*/ 6986588 w 12192000"/>
              <a:gd name="connsiteY10527" fmla="*/ 150986 h 2007826"/>
              <a:gd name="connsiteX10528" fmla="*/ 6900482 w 12192000"/>
              <a:gd name="connsiteY10528" fmla="*/ 150272 h 2007826"/>
              <a:gd name="connsiteX10529" fmla="*/ 6892433 w 12192000"/>
              <a:gd name="connsiteY10529" fmla="*/ 146271 h 2007826"/>
              <a:gd name="connsiteX10530" fmla="*/ 6891052 w 12192000"/>
              <a:gd name="connsiteY10530" fmla="*/ 149891 h 2007826"/>
              <a:gd name="connsiteX10531" fmla="*/ 6872812 w 12192000"/>
              <a:gd name="connsiteY10531" fmla="*/ 149891 h 2007826"/>
              <a:gd name="connsiteX10532" fmla="*/ 6871192 w 12192000"/>
              <a:gd name="connsiteY10532" fmla="*/ 146128 h 2007826"/>
              <a:gd name="connsiteX10533" fmla="*/ 6861191 w 12192000"/>
              <a:gd name="connsiteY10533" fmla="*/ 152510 h 2007826"/>
              <a:gd name="connsiteX10534" fmla="*/ 6864334 w 12192000"/>
              <a:gd name="connsiteY10534" fmla="*/ 142222 h 2007826"/>
              <a:gd name="connsiteX10535" fmla="*/ 6919055 w 12192000"/>
              <a:gd name="connsiteY10535" fmla="*/ 145080 h 2007826"/>
              <a:gd name="connsiteX10536" fmla="*/ 6931295 w 12192000"/>
              <a:gd name="connsiteY10536" fmla="*/ 137364 h 2007826"/>
              <a:gd name="connsiteX10537" fmla="*/ 6888718 w 12192000"/>
              <a:gd name="connsiteY10537" fmla="*/ 135126 h 2007826"/>
              <a:gd name="connsiteX10538" fmla="*/ 6875050 w 12192000"/>
              <a:gd name="connsiteY10538" fmla="*/ 134983 h 2007826"/>
              <a:gd name="connsiteX10539" fmla="*/ 6865049 w 12192000"/>
              <a:gd name="connsiteY10539" fmla="*/ 134792 h 2007826"/>
              <a:gd name="connsiteX10540" fmla="*/ 6847713 w 12192000"/>
              <a:gd name="connsiteY10540" fmla="*/ 131125 h 2007826"/>
              <a:gd name="connsiteX10541" fmla="*/ 6848475 w 12192000"/>
              <a:gd name="connsiteY10541" fmla="*/ 141794 h 2007826"/>
              <a:gd name="connsiteX10542" fmla="*/ 6840712 w 12192000"/>
              <a:gd name="connsiteY10542" fmla="*/ 144461 h 2007826"/>
              <a:gd name="connsiteX10543" fmla="*/ 6838046 w 12192000"/>
              <a:gd name="connsiteY10543" fmla="*/ 144175 h 2007826"/>
              <a:gd name="connsiteX10544" fmla="*/ 6821519 w 12192000"/>
              <a:gd name="connsiteY10544" fmla="*/ 143508 h 2007826"/>
              <a:gd name="connsiteX10545" fmla="*/ 6815042 w 12192000"/>
              <a:gd name="connsiteY10545" fmla="*/ 147652 h 2007826"/>
              <a:gd name="connsiteX10546" fmla="*/ 6808899 w 12192000"/>
              <a:gd name="connsiteY10546" fmla="*/ 143461 h 2007826"/>
              <a:gd name="connsiteX10547" fmla="*/ 6796850 w 12192000"/>
              <a:gd name="connsiteY10547" fmla="*/ 143699 h 2007826"/>
              <a:gd name="connsiteX10548" fmla="*/ 6806994 w 12192000"/>
              <a:gd name="connsiteY10548" fmla="*/ 130125 h 2007826"/>
              <a:gd name="connsiteX10549" fmla="*/ 6789277 w 12192000"/>
              <a:gd name="connsiteY10549" fmla="*/ 147224 h 2007826"/>
              <a:gd name="connsiteX10550" fmla="*/ 6782467 w 12192000"/>
              <a:gd name="connsiteY10550" fmla="*/ 138984 h 2007826"/>
              <a:gd name="connsiteX10551" fmla="*/ 6774800 w 12192000"/>
              <a:gd name="connsiteY10551" fmla="*/ 147176 h 2007826"/>
              <a:gd name="connsiteX10552" fmla="*/ 6769370 w 12192000"/>
              <a:gd name="connsiteY10552" fmla="*/ 139698 h 2007826"/>
              <a:gd name="connsiteX10553" fmla="*/ 6746986 w 12192000"/>
              <a:gd name="connsiteY10553" fmla="*/ 142604 h 2007826"/>
              <a:gd name="connsiteX10554" fmla="*/ 6750463 w 12192000"/>
              <a:gd name="connsiteY10554" fmla="*/ 136078 h 2007826"/>
              <a:gd name="connsiteX10555" fmla="*/ 6769132 w 12192000"/>
              <a:gd name="connsiteY10555" fmla="*/ 136745 h 2007826"/>
              <a:gd name="connsiteX10556" fmla="*/ 6767227 w 12192000"/>
              <a:gd name="connsiteY10556" fmla="*/ 128362 h 2007826"/>
              <a:gd name="connsiteX10557" fmla="*/ 6742177 w 12192000"/>
              <a:gd name="connsiteY10557" fmla="*/ 128076 h 2007826"/>
              <a:gd name="connsiteX10558" fmla="*/ 6750463 w 12192000"/>
              <a:gd name="connsiteY10558" fmla="*/ 136078 h 2007826"/>
              <a:gd name="connsiteX10559" fmla="*/ 6732318 w 12192000"/>
              <a:gd name="connsiteY10559" fmla="*/ 140508 h 2007826"/>
              <a:gd name="connsiteX10560" fmla="*/ 6719126 w 12192000"/>
              <a:gd name="connsiteY10560" fmla="*/ 136793 h 2007826"/>
              <a:gd name="connsiteX10561" fmla="*/ 6713744 w 12192000"/>
              <a:gd name="connsiteY10561" fmla="*/ 139984 h 2007826"/>
              <a:gd name="connsiteX10562" fmla="*/ 6698361 w 12192000"/>
              <a:gd name="connsiteY10562" fmla="*/ 139079 h 2007826"/>
              <a:gd name="connsiteX10563" fmla="*/ 6671977 w 12192000"/>
              <a:gd name="connsiteY10563" fmla="*/ 136936 h 2007826"/>
              <a:gd name="connsiteX10564" fmla="*/ 6678549 w 12192000"/>
              <a:gd name="connsiteY10564" fmla="*/ 123028 h 2007826"/>
              <a:gd name="connsiteX10565" fmla="*/ 6674835 w 12192000"/>
              <a:gd name="connsiteY10565" fmla="*/ 123171 h 2007826"/>
              <a:gd name="connsiteX10566" fmla="*/ 6655642 w 12192000"/>
              <a:gd name="connsiteY10566" fmla="*/ 134745 h 2007826"/>
              <a:gd name="connsiteX10567" fmla="*/ 6636972 w 12192000"/>
              <a:gd name="connsiteY10567" fmla="*/ 134125 h 2007826"/>
              <a:gd name="connsiteX10568" fmla="*/ 6620447 w 12192000"/>
              <a:gd name="connsiteY10568" fmla="*/ 135697 h 2007826"/>
              <a:gd name="connsiteX10569" fmla="*/ 6619399 w 12192000"/>
              <a:gd name="connsiteY10569" fmla="*/ 133220 h 2007826"/>
              <a:gd name="connsiteX10570" fmla="*/ 6598968 w 12192000"/>
              <a:gd name="connsiteY10570" fmla="*/ 134506 h 2007826"/>
              <a:gd name="connsiteX10571" fmla="*/ 6584061 w 12192000"/>
              <a:gd name="connsiteY10571" fmla="*/ 134554 h 2007826"/>
              <a:gd name="connsiteX10572" fmla="*/ 6554819 w 12192000"/>
              <a:gd name="connsiteY10572" fmla="*/ 128696 h 2007826"/>
              <a:gd name="connsiteX10573" fmla="*/ 6548485 w 12192000"/>
              <a:gd name="connsiteY10573" fmla="*/ 133506 h 2007826"/>
              <a:gd name="connsiteX10574" fmla="*/ 6540199 w 12192000"/>
              <a:gd name="connsiteY10574" fmla="*/ 127029 h 2007826"/>
              <a:gd name="connsiteX10575" fmla="*/ 6537865 w 12192000"/>
              <a:gd name="connsiteY10575" fmla="*/ 130887 h 2007826"/>
              <a:gd name="connsiteX10576" fmla="*/ 6521244 w 12192000"/>
              <a:gd name="connsiteY10576" fmla="*/ 130267 h 2007826"/>
              <a:gd name="connsiteX10577" fmla="*/ 6514910 w 12192000"/>
              <a:gd name="connsiteY10577" fmla="*/ 126314 h 2007826"/>
              <a:gd name="connsiteX10578" fmla="*/ 6506814 w 12192000"/>
              <a:gd name="connsiteY10578" fmla="*/ 132887 h 2007826"/>
              <a:gd name="connsiteX10579" fmla="*/ 6504528 w 12192000"/>
              <a:gd name="connsiteY10579" fmla="*/ 127362 h 2007826"/>
              <a:gd name="connsiteX10580" fmla="*/ 6496622 w 12192000"/>
              <a:gd name="connsiteY10580" fmla="*/ 129743 h 2007826"/>
              <a:gd name="connsiteX10581" fmla="*/ 6480191 w 12192000"/>
              <a:gd name="connsiteY10581" fmla="*/ 131315 h 2007826"/>
              <a:gd name="connsiteX10582" fmla="*/ 6487716 w 12192000"/>
              <a:gd name="connsiteY10582" fmla="*/ 113835 h 2007826"/>
              <a:gd name="connsiteX10583" fmla="*/ 6465189 w 12192000"/>
              <a:gd name="connsiteY10583" fmla="*/ 113454 h 2007826"/>
              <a:gd name="connsiteX10584" fmla="*/ 6468618 w 12192000"/>
              <a:gd name="connsiteY10584" fmla="*/ 123647 h 2007826"/>
              <a:gd name="connsiteX10585" fmla="*/ 6481620 w 12192000"/>
              <a:gd name="connsiteY10585" fmla="*/ 120360 h 2007826"/>
              <a:gd name="connsiteX10586" fmla="*/ 6471047 w 12192000"/>
              <a:gd name="connsiteY10586" fmla="*/ 130982 h 2007826"/>
              <a:gd name="connsiteX10587" fmla="*/ 6451759 w 12192000"/>
              <a:gd name="connsiteY10587" fmla="*/ 111025 h 2007826"/>
              <a:gd name="connsiteX10588" fmla="*/ 6463141 w 12192000"/>
              <a:gd name="connsiteY10588" fmla="*/ 125790 h 2007826"/>
              <a:gd name="connsiteX10589" fmla="*/ 6443901 w 12192000"/>
              <a:gd name="connsiteY10589" fmla="*/ 127267 h 2007826"/>
              <a:gd name="connsiteX10590" fmla="*/ 6444758 w 12192000"/>
              <a:gd name="connsiteY10590" fmla="*/ 122790 h 2007826"/>
              <a:gd name="connsiteX10591" fmla="*/ 6425756 w 12192000"/>
              <a:gd name="connsiteY10591" fmla="*/ 124076 h 2007826"/>
              <a:gd name="connsiteX10592" fmla="*/ 6422803 w 12192000"/>
              <a:gd name="connsiteY10592" fmla="*/ 127838 h 2007826"/>
              <a:gd name="connsiteX10593" fmla="*/ 6415231 w 12192000"/>
              <a:gd name="connsiteY10593" fmla="*/ 121361 h 2007826"/>
              <a:gd name="connsiteX10594" fmla="*/ 6408896 w 12192000"/>
              <a:gd name="connsiteY10594" fmla="*/ 125743 h 2007826"/>
              <a:gd name="connsiteX10595" fmla="*/ 6393656 w 12192000"/>
              <a:gd name="connsiteY10595" fmla="*/ 124266 h 2007826"/>
              <a:gd name="connsiteX10596" fmla="*/ 6367272 w 12192000"/>
              <a:gd name="connsiteY10596" fmla="*/ 126457 h 2007826"/>
              <a:gd name="connsiteX10597" fmla="*/ 6365558 w 12192000"/>
              <a:gd name="connsiteY10597" fmla="*/ 121027 h 2007826"/>
              <a:gd name="connsiteX10598" fmla="*/ 6373559 w 12192000"/>
              <a:gd name="connsiteY10598" fmla="*/ 106214 h 2007826"/>
              <a:gd name="connsiteX10599" fmla="*/ 6353604 w 12192000"/>
              <a:gd name="connsiteY10599" fmla="*/ 127695 h 2007826"/>
              <a:gd name="connsiteX10600" fmla="*/ 6358652 w 12192000"/>
              <a:gd name="connsiteY10600" fmla="*/ 108358 h 2007826"/>
              <a:gd name="connsiteX10601" fmla="*/ 6355176 w 12192000"/>
              <a:gd name="connsiteY10601" fmla="*/ 108691 h 2007826"/>
              <a:gd name="connsiteX10602" fmla="*/ 6346175 w 12192000"/>
              <a:gd name="connsiteY10602" fmla="*/ 125600 h 2007826"/>
              <a:gd name="connsiteX10603" fmla="*/ 6339983 w 12192000"/>
              <a:gd name="connsiteY10603" fmla="*/ 105786 h 2007826"/>
              <a:gd name="connsiteX10604" fmla="*/ 6341507 w 12192000"/>
              <a:gd name="connsiteY10604" fmla="*/ 124790 h 2007826"/>
              <a:gd name="connsiteX10605" fmla="*/ 6323267 w 12192000"/>
              <a:gd name="connsiteY10605" fmla="*/ 116264 h 2007826"/>
              <a:gd name="connsiteX10606" fmla="*/ 6334506 w 12192000"/>
              <a:gd name="connsiteY10606" fmla="*/ 116455 h 2007826"/>
              <a:gd name="connsiteX10607" fmla="*/ 6334078 w 12192000"/>
              <a:gd name="connsiteY10607" fmla="*/ 106072 h 2007826"/>
              <a:gd name="connsiteX10608" fmla="*/ 6323505 w 12192000"/>
              <a:gd name="connsiteY10608" fmla="*/ 110692 h 2007826"/>
              <a:gd name="connsiteX10609" fmla="*/ 6298168 w 12192000"/>
              <a:gd name="connsiteY10609" fmla="*/ 112740 h 2007826"/>
              <a:gd name="connsiteX10610" fmla="*/ 6321314 w 12192000"/>
              <a:gd name="connsiteY10610" fmla="*/ 112692 h 2007826"/>
              <a:gd name="connsiteX10611" fmla="*/ 6325267 w 12192000"/>
              <a:gd name="connsiteY10611" fmla="*/ 121599 h 2007826"/>
              <a:gd name="connsiteX10612" fmla="*/ 6279404 w 12192000"/>
              <a:gd name="connsiteY10612" fmla="*/ 120313 h 2007826"/>
              <a:gd name="connsiteX10613" fmla="*/ 6269641 w 12192000"/>
              <a:gd name="connsiteY10613" fmla="*/ 120170 h 2007826"/>
              <a:gd name="connsiteX10614" fmla="*/ 6255687 w 12192000"/>
              <a:gd name="connsiteY10614" fmla="*/ 119694 h 2007826"/>
              <a:gd name="connsiteX10615" fmla="*/ 6241400 w 12192000"/>
              <a:gd name="connsiteY10615" fmla="*/ 119789 h 2007826"/>
              <a:gd name="connsiteX10616" fmla="*/ 6136386 w 12192000"/>
              <a:gd name="connsiteY10616" fmla="*/ 116026 h 2007826"/>
              <a:gd name="connsiteX10617" fmla="*/ 6094714 w 12192000"/>
              <a:gd name="connsiteY10617" fmla="*/ 113788 h 2007826"/>
              <a:gd name="connsiteX10618" fmla="*/ 6089478 w 12192000"/>
              <a:gd name="connsiteY10618" fmla="*/ 116264 h 2007826"/>
              <a:gd name="connsiteX10619" fmla="*/ 6064198 w 12192000"/>
              <a:gd name="connsiteY10619" fmla="*/ 116217 h 2007826"/>
              <a:gd name="connsiteX10620" fmla="*/ 6057865 w 12192000"/>
              <a:gd name="connsiteY10620" fmla="*/ 112168 h 2007826"/>
              <a:gd name="connsiteX10621" fmla="*/ 6051720 w 12192000"/>
              <a:gd name="connsiteY10621" fmla="*/ 116264 h 2007826"/>
              <a:gd name="connsiteX10622" fmla="*/ 5932217 w 12192000"/>
              <a:gd name="connsiteY10622" fmla="*/ 112025 h 2007826"/>
              <a:gd name="connsiteX10623" fmla="*/ 5953260 w 12192000"/>
              <a:gd name="connsiteY10623" fmla="*/ 105738 h 2007826"/>
              <a:gd name="connsiteX10624" fmla="*/ 5953118 w 12192000"/>
              <a:gd name="connsiteY10624" fmla="*/ 99356 h 2007826"/>
              <a:gd name="connsiteX10625" fmla="*/ 5916885 w 12192000"/>
              <a:gd name="connsiteY10625" fmla="*/ 100165 h 2007826"/>
              <a:gd name="connsiteX10626" fmla="*/ 5936882 w 12192000"/>
              <a:gd name="connsiteY10626" fmla="*/ 105976 h 2007826"/>
              <a:gd name="connsiteX10627" fmla="*/ 5910553 w 12192000"/>
              <a:gd name="connsiteY10627" fmla="*/ 113168 h 2007826"/>
              <a:gd name="connsiteX10628" fmla="*/ 5779620 w 12192000"/>
              <a:gd name="connsiteY10628" fmla="*/ 111454 h 2007826"/>
              <a:gd name="connsiteX10629" fmla="*/ 5754766 w 12192000"/>
              <a:gd name="connsiteY10629" fmla="*/ 110215 h 2007826"/>
              <a:gd name="connsiteX10630" fmla="*/ 5747815 w 12192000"/>
              <a:gd name="connsiteY10630" fmla="*/ 113407 h 2007826"/>
              <a:gd name="connsiteX10631" fmla="*/ 5725154 w 12192000"/>
              <a:gd name="connsiteY10631" fmla="*/ 109406 h 2007826"/>
              <a:gd name="connsiteX10632" fmla="*/ 5724105 w 12192000"/>
              <a:gd name="connsiteY10632" fmla="*/ 112025 h 2007826"/>
              <a:gd name="connsiteX10633" fmla="*/ 5703823 w 12192000"/>
              <a:gd name="connsiteY10633" fmla="*/ 110596 h 2007826"/>
              <a:gd name="connsiteX10634" fmla="*/ 5679777 w 12192000"/>
              <a:gd name="connsiteY10634" fmla="*/ 110930 h 2007826"/>
              <a:gd name="connsiteX10635" fmla="*/ 5665638 w 12192000"/>
              <a:gd name="connsiteY10635" fmla="*/ 108215 h 2007826"/>
              <a:gd name="connsiteX10636" fmla="*/ 5676494 w 12192000"/>
              <a:gd name="connsiteY10636" fmla="*/ 98451 h 2007826"/>
              <a:gd name="connsiteX10637" fmla="*/ 5498472 w 12192000"/>
              <a:gd name="connsiteY10637" fmla="*/ 100499 h 2007826"/>
              <a:gd name="connsiteX10638" fmla="*/ 5482998 w 12192000"/>
              <a:gd name="connsiteY10638" fmla="*/ 102118 h 2007826"/>
              <a:gd name="connsiteX10639" fmla="*/ 5479808 w 12192000"/>
              <a:gd name="connsiteY10639" fmla="*/ 98260 h 2007826"/>
              <a:gd name="connsiteX10640" fmla="*/ 5475191 w 12192000"/>
              <a:gd name="connsiteY10640" fmla="*/ 103928 h 2007826"/>
              <a:gd name="connsiteX10641" fmla="*/ 5467621 w 12192000"/>
              <a:gd name="connsiteY10641" fmla="*/ 97451 h 2007826"/>
              <a:gd name="connsiteX10642" fmla="*/ 5459860 w 12192000"/>
              <a:gd name="connsiteY10642" fmla="*/ 103976 h 2007826"/>
              <a:gd name="connsiteX10643" fmla="*/ 5456813 w 12192000"/>
              <a:gd name="connsiteY10643" fmla="*/ 100451 h 2007826"/>
              <a:gd name="connsiteX10644" fmla="*/ 5440481 w 12192000"/>
              <a:gd name="connsiteY10644" fmla="*/ 100356 h 2007826"/>
              <a:gd name="connsiteX10645" fmla="*/ 5435816 w 12192000"/>
              <a:gd name="connsiteY10645" fmla="*/ 104023 h 2007826"/>
              <a:gd name="connsiteX10646" fmla="*/ 5433006 w 12192000"/>
              <a:gd name="connsiteY10646" fmla="*/ 100404 h 2007826"/>
              <a:gd name="connsiteX10647" fmla="*/ 5417533 w 12192000"/>
              <a:gd name="connsiteY10647" fmla="*/ 101785 h 2007826"/>
              <a:gd name="connsiteX10648" fmla="*/ 5367635 w 12192000"/>
              <a:gd name="connsiteY10648" fmla="*/ 103642 h 2007826"/>
              <a:gd name="connsiteX10649" fmla="*/ 5373397 w 12192000"/>
              <a:gd name="connsiteY10649" fmla="*/ 117646 h 2007826"/>
              <a:gd name="connsiteX10650" fmla="*/ 5363921 w 12192000"/>
              <a:gd name="connsiteY10650" fmla="*/ 118122 h 2007826"/>
              <a:gd name="connsiteX10651" fmla="*/ 5368444 w 12192000"/>
              <a:gd name="connsiteY10651" fmla="*/ 107739 h 2007826"/>
              <a:gd name="connsiteX10652" fmla="*/ 5341021 w 12192000"/>
              <a:gd name="connsiteY10652" fmla="*/ 106786 h 2007826"/>
              <a:gd name="connsiteX10653" fmla="*/ 5336635 w 12192000"/>
              <a:gd name="connsiteY10653" fmla="*/ 105214 h 2007826"/>
              <a:gd name="connsiteX10654" fmla="*/ 5245805 w 12192000"/>
              <a:gd name="connsiteY10654" fmla="*/ 110311 h 2007826"/>
              <a:gd name="connsiteX10655" fmla="*/ 5231616 w 12192000"/>
              <a:gd name="connsiteY10655" fmla="*/ 110930 h 2007826"/>
              <a:gd name="connsiteX10656" fmla="*/ 5212327 w 12192000"/>
              <a:gd name="connsiteY10656" fmla="*/ 111025 h 2007826"/>
              <a:gd name="connsiteX10657" fmla="*/ 5155726 w 12192000"/>
              <a:gd name="connsiteY10657" fmla="*/ 112502 h 2007826"/>
              <a:gd name="connsiteX10658" fmla="*/ 5163524 w 12192000"/>
              <a:gd name="connsiteY10658" fmla="*/ 119837 h 2007826"/>
              <a:gd name="connsiteX10659" fmla="*/ 5246573 w 12192000"/>
              <a:gd name="connsiteY10659" fmla="*/ 118836 h 2007826"/>
              <a:gd name="connsiteX10660" fmla="*/ 5227522 w 12192000"/>
              <a:gd name="connsiteY10660" fmla="*/ 125790 h 2007826"/>
              <a:gd name="connsiteX10661" fmla="*/ 5211462 w 12192000"/>
              <a:gd name="connsiteY10661" fmla="*/ 126028 h 2007826"/>
              <a:gd name="connsiteX10662" fmla="*/ 5208600 w 12192000"/>
              <a:gd name="connsiteY10662" fmla="*/ 122313 h 2007826"/>
              <a:gd name="connsiteX10663" fmla="*/ 5200851 w 12192000"/>
              <a:gd name="connsiteY10663" fmla="*/ 128696 h 2007826"/>
              <a:gd name="connsiteX10664" fmla="*/ 5194391 w 12192000"/>
              <a:gd name="connsiteY10664" fmla="*/ 124361 h 2007826"/>
              <a:gd name="connsiteX10665" fmla="*/ 5169231 w 12192000"/>
              <a:gd name="connsiteY10665" fmla="*/ 124838 h 2007826"/>
              <a:gd name="connsiteX10666" fmla="*/ 5148693 w 12192000"/>
              <a:gd name="connsiteY10666" fmla="*/ 127934 h 2007826"/>
              <a:gd name="connsiteX10667" fmla="*/ 5155490 w 12192000"/>
              <a:gd name="connsiteY10667" fmla="*/ 114502 h 2007826"/>
              <a:gd name="connsiteX10668" fmla="*/ 5134288 w 12192000"/>
              <a:gd name="connsiteY10668" fmla="*/ 113645 h 2007826"/>
              <a:gd name="connsiteX10669" fmla="*/ 5132624 w 12192000"/>
              <a:gd name="connsiteY10669" fmla="*/ 123218 h 2007826"/>
              <a:gd name="connsiteX10670" fmla="*/ 5143653 w 12192000"/>
              <a:gd name="connsiteY10670" fmla="*/ 121456 h 2007826"/>
              <a:gd name="connsiteX10671" fmla="*/ 5143750 w 12192000"/>
              <a:gd name="connsiteY10671" fmla="*/ 127171 h 2007826"/>
              <a:gd name="connsiteX10672" fmla="*/ 5098635 w 12192000"/>
              <a:gd name="connsiteY10672" fmla="*/ 129553 h 2007826"/>
              <a:gd name="connsiteX10673" fmla="*/ 5086133 w 12192000"/>
              <a:gd name="connsiteY10673" fmla="*/ 130077 h 2007826"/>
              <a:gd name="connsiteX10674" fmla="*/ 5079953 w 12192000"/>
              <a:gd name="connsiteY10674" fmla="*/ 129553 h 2007826"/>
              <a:gd name="connsiteX10675" fmla="*/ 5067246 w 12192000"/>
              <a:gd name="connsiteY10675" fmla="*/ 128362 h 2007826"/>
              <a:gd name="connsiteX10676" fmla="*/ 5058137 w 12192000"/>
              <a:gd name="connsiteY10676" fmla="*/ 133030 h 2007826"/>
              <a:gd name="connsiteX10677" fmla="*/ 5057659 w 12192000"/>
              <a:gd name="connsiteY10677" fmla="*/ 122837 h 2007826"/>
              <a:gd name="connsiteX10678" fmla="*/ 5132101 w 12192000"/>
              <a:gd name="connsiteY10678" fmla="*/ 121837 h 2007826"/>
              <a:gd name="connsiteX10679" fmla="*/ 5117745 w 12192000"/>
              <a:gd name="connsiteY10679" fmla="*/ 115026 h 2007826"/>
              <a:gd name="connsiteX10680" fmla="*/ 5091981 w 12192000"/>
              <a:gd name="connsiteY10680" fmla="*/ 116264 h 2007826"/>
              <a:gd name="connsiteX10681" fmla="*/ 5090696 w 12192000"/>
              <a:gd name="connsiteY10681" fmla="*/ 114597 h 2007826"/>
              <a:gd name="connsiteX10682" fmla="*/ 5074961 w 12192000"/>
              <a:gd name="connsiteY10682" fmla="*/ 116502 h 2007826"/>
              <a:gd name="connsiteX10683" fmla="*/ 5050508 w 12192000"/>
              <a:gd name="connsiteY10683" fmla="*/ 116645 h 2007826"/>
              <a:gd name="connsiteX10684" fmla="*/ 5003000 w 12192000"/>
              <a:gd name="connsiteY10684" fmla="*/ 119741 h 2007826"/>
              <a:gd name="connsiteX10685" fmla="*/ 4977294 w 12192000"/>
              <a:gd name="connsiteY10685" fmla="*/ 121218 h 2007826"/>
              <a:gd name="connsiteX10686" fmla="*/ 4976534 w 12192000"/>
              <a:gd name="connsiteY10686" fmla="*/ 119217 h 2007826"/>
              <a:gd name="connsiteX10687" fmla="*/ 4960503 w 12192000"/>
              <a:gd name="connsiteY10687" fmla="*/ 120932 h 2007826"/>
              <a:gd name="connsiteX10688" fmla="*/ 4923401 w 12192000"/>
              <a:gd name="connsiteY10688" fmla="*/ 127886 h 2007826"/>
              <a:gd name="connsiteX10689" fmla="*/ 4962462 w 12192000"/>
              <a:gd name="connsiteY10689" fmla="*/ 128934 h 2007826"/>
              <a:gd name="connsiteX10690" fmla="*/ 4962795 w 12192000"/>
              <a:gd name="connsiteY10690" fmla="*/ 137650 h 2007826"/>
              <a:gd name="connsiteX10691" fmla="*/ 4954973 w 12192000"/>
              <a:gd name="connsiteY10691" fmla="*/ 131696 h 2007826"/>
              <a:gd name="connsiteX10692" fmla="*/ 4938948 w 12192000"/>
              <a:gd name="connsiteY10692" fmla="*/ 132982 h 2007826"/>
              <a:gd name="connsiteX10693" fmla="*/ 4938184 w 12192000"/>
              <a:gd name="connsiteY10693" fmla="*/ 135364 h 2007826"/>
              <a:gd name="connsiteX10694" fmla="*/ 4917009 w 12192000"/>
              <a:gd name="connsiteY10694" fmla="*/ 135792 h 2007826"/>
              <a:gd name="connsiteX10695" fmla="*/ 4927024 w 12192000"/>
              <a:gd name="connsiteY10695" fmla="*/ 120884 h 2007826"/>
              <a:gd name="connsiteX10696" fmla="*/ 4909807 w 12192000"/>
              <a:gd name="connsiteY10696" fmla="*/ 129172 h 2007826"/>
              <a:gd name="connsiteX10697" fmla="*/ 4909807 w 12192000"/>
              <a:gd name="connsiteY10697" fmla="*/ 122456 h 2007826"/>
              <a:gd name="connsiteX10698" fmla="*/ 4903273 w 12192000"/>
              <a:gd name="connsiteY10698" fmla="*/ 123695 h 2007826"/>
              <a:gd name="connsiteX10699" fmla="*/ 4915674 w 12192000"/>
              <a:gd name="connsiteY10699" fmla="*/ 136983 h 2007826"/>
              <a:gd name="connsiteX10700" fmla="*/ 4890157 w 12192000"/>
              <a:gd name="connsiteY10700" fmla="*/ 137126 h 2007826"/>
              <a:gd name="connsiteX10701" fmla="*/ 4901795 w 12192000"/>
              <a:gd name="connsiteY10701" fmla="*/ 122456 h 2007826"/>
              <a:gd name="connsiteX10702" fmla="*/ 4887440 w 12192000"/>
              <a:gd name="connsiteY10702" fmla="*/ 127076 h 2007826"/>
              <a:gd name="connsiteX10703" fmla="*/ 4885767 w 12192000"/>
              <a:gd name="connsiteY10703" fmla="*/ 124266 h 2007826"/>
              <a:gd name="connsiteX10704" fmla="*/ 4868117 w 12192000"/>
              <a:gd name="connsiteY10704" fmla="*/ 124076 h 2007826"/>
              <a:gd name="connsiteX10705" fmla="*/ 4865648 w 12192000"/>
              <a:gd name="connsiteY10705" fmla="*/ 128362 h 2007826"/>
              <a:gd name="connsiteX10706" fmla="*/ 4861426 w 12192000"/>
              <a:gd name="connsiteY10706" fmla="*/ 123314 h 2007826"/>
              <a:gd name="connsiteX10707" fmla="*/ 4836031 w 12192000"/>
              <a:gd name="connsiteY10707" fmla="*/ 133030 h 2007826"/>
              <a:gd name="connsiteX10708" fmla="*/ 4863089 w 12192000"/>
              <a:gd name="connsiteY10708" fmla="*/ 132268 h 2007826"/>
              <a:gd name="connsiteX10709" fmla="*/ 4861142 w 12192000"/>
              <a:gd name="connsiteY10709" fmla="*/ 139127 h 2007826"/>
              <a:gd name="connsiteX10710" fmla="*/ 4843847 w 12192000"/>
              <a:gd name="connsiteY10710" fmla="*/ 140270 h 2007826"/>
              <a:gd name="connsiteX10711" fmla="*/ 4842708 w 12192000"/>
              <a:gd name="connsiteY10711" fmla="*/ 137793 h 2007826"/>
              <a:gd name="connsiteX10712" fmla="*/ 4813831 w 12192000"/>
              <a:gd name="connsiteY10712" fmla="*/ 142175 h 2007826"/>
              <a:gd name="connsiteX10713" fmla="*/ 4826488 w 12192000"/>
              <a:gd name="connsiteY10713" fmla="*/ 128362 h 2007826"/>
              <a:gd name="connsiteX10714" fmla="*/ 4807695 w 12192000"/>
              <a:gd name="connsiteY10714" fmla="*/ 130506 h 2007826"/>
              <a:gd name="connsiteX10715" fmla="*/ 4784294 w 12192000"/>
              <a:gd name="connsiteY10715" fmla="*/ 130601 h 2007826"/>
              <a:gd name="connsiteX10716" fmla="*/ 4746771 w 12192000"/>
              <a:gd name="connsiteY10716" fmla="*/ 132887 h 2007826"/>
              <a:gd name="connsiteX10717" fmla="*/ 4748252 w 12192000"/>
              <a:gd name="connsiteY10717" fmla="*/ 139650 h 2007826"/>
              <a:gd name="connsiteX10718" fmla="*/ 4764842 w 12192000"/>
              <a:gd name="connsiteY10718" fmla="*/ 136888 h 2007826"/>
              <a:gd name="connsiteX10719" fmla="*/ 4753084 w 12192000"/>
              <a:gd name="connsiteY10719" fmla="*/ 147605 h 2007826"/>
              <a:gd name="connsiteX10720" fmla="*/ 4741419 w 12192000"/>
              <a:gd name="connsiteY10720" fmla="*/ 131172 h 2007826"/>
              <a:gd name="connsiteX10721" fmla="*/ 4724355 w 12192000"/>
              <a:gd name="connsiteY10721" fmla="*/ 149462 h 2007826"/>
              <a:gd name="connsiteX10722" fmla="*/ 4733391 w 12192000"/>
              <a:gd name="connsiteY10722" fmla="*/ 132173 h 2007826"/>
              <a:gd name="connsiteX10723" fmla="*/ 4712593 w 12192000"/>
              <a:gd name="connsiteY10723" fmla="*/ 138269 h 2007826"/>
              <a:gd name="connsiteX10724" fmla="*/ 4699949 w 12192000"/>
              <a:gd name="connsiteY10724" fmla="*/ 153177 h 2007826"/>
              <a:gd name="connsiteX10725" fmla="*/ 4705259 w 12192000"/>
              <a:gd name="connsiteY10725" fmla="*/ 136840 h 2007826"/>
              <a:gd name="connsiteX10726" fmla="*/ 4688379 w 12192000"/>
              <a:gd name="connsiteY10726" fmla="*/ 138079 h 2007826"/>
              <a:gd name="connsiteX10727" fmla="*/ 4662765 w 12192000"/>
              <a:gd name="connsiteY10727" fmla="*/ 151844 h 2007826"/>
              <a:gd name="connsiteX10728" fmla="*/ 4668135 w 12192000"/>
              <a:gd name="connsiteY10728" fmla="*/ 134364 h 2007826"/>
              <a:gd name="connsiteX10729" fmla="*/ 4651372 w 12192000"/>
              <a:gd name="connsiteY10729" fmla="*/ 154511 h 2007826"/>
              <a:gd name="connsiteX10730" fmla="*/ 4640117 w 12192000"/>
              <a:gd name="connsiteY10730" fmla="*/ 143651 h 2007826"/>
              <a:gd name="connsiteX10731" fmla="*/ 4623256 w 12192000"/>
              <a:gd name="connsiteY10731" fmla="*/ 157559 h 2007826"/>
              <a:gd name="connsiteX10732" fmla="*/ 4628811 w 12192000"/>
              <a:gd name="connsiteY10732" fmla="*/ 141889 h 2007826"/>
              <a:gd name="connsiteX10733" fmla="*/ 4616337 w 12192000"/>
              <a:gd name="connsiteY10733" fmla="*/ 143747 h 2007826"/>
              <a:gd name="connsiteX10734" fmla="*/ 4620370 w 12192000"/>
              <a:gd name="connsiteY10734" fmla="*/ 155368 h 2007826"/>
              <a:gd name="connsiteX10735" fmla="*/ 4600138 w 12192000"/>
              <a:gd name="connsiteY10735" fmla="*/ 154368 h 2007826"/>
              <a:gd name="connsiteX10736" fmla="*/ 4600811 w 12192000"/>
              <a:gd name="connsiteY10736" fmla="*/ 151463 h 2007826"/>
              <a:gd name="connsiteX10737" fmla="*/ 4609095 w 12192000"/>
              <a:gd name="connsiteY10737" fmla="*/ 149748 h 2007826"/>
              <a:gd name="connsiteX10738" fmla="*/ 4582098 w 12192000"/>
              <a:gd name="connsiteY10738" fmla="*/ 152701 h 2007826"/>
              <a:gd name="connsiteX10739" fmla="*/ 4598810 w 12192000"/>
              <a:gd name="connsiteY10739" fmla="*/ 152463 h 2007826"/>
              <a:gd name="connsiteX10740" fmla="*/ 4575144 w 12192000"/>
              <a:gd name="connsiteY10740" fmla="*/ 161322 h 2007826"/>
              <a:gd name="connsiteX10741" fmla="*/ 4583144 w 12192000"/>
              <a:gd name="connsiteY10741" fmla="*/ 144461 h 2007826"/>
              <a:gd name="connsiteX10742" fmla="*/ 4559234 w 12192000"/>
              <a:gd name="connsiteY10742" fmla="*/ 156130 h 2007826"/>
              <a:gd name="connsiteX10743" fmla="*/ 4574907 w 12192000"/>
              <a:gd name="connsiteY10743" fmla="*/ 152320 h 2007826"/>
              <a:gd name="connsiteX10744" fmla="*/ 4552327 w 12192000"/>
              <a:gd name="connsiteY10744" fmla="*/ 160846 h 2007826"/>
              <a:gd name="connsiteX10745" fmla="*/ 4560139 w 12192000"/>
              <a:gd name="connsiteY10745" fmla="*/ 149462 h 2007826"/>
              <a:gd name="connsiteX10746" fmla="*/ 4516360 w 12192000"/>
              <a:gd name="connsiteY10746" fmla="*/ 153558 h 2007826"/>
              <a:gd name="connsiteX10747" fmla="*/ 4527078 w 12192000"/>
              <a:gd name="connsiteY10747" fmla="*/ 157607 h 2007826"/>
              <a:gd name="connsiteX10748" fmla="*/ 4517413 w 12192000"/>
              <a:gd name="connsiteY10748" fmla="*/ 166752 h 2007826"/>
              <a:gd name="connsiteX10749" fmla="*/ 4506552 w 12192000"/>
              <a:gd name="connsiteY10749" fmla="*/ 154606 h 2007826"/>
              <a:gd name="connsiteX10750" fmla="*/ 4481878 w 12192000"/>
              <a:gd name="connsiteY10750" fmla="*/ 156940 h 2007826"/>
              <a:gd name="connsiteX10751" fmla="*/ 4503360 w 12192000"/>
              <a:gd name="connsiteY10751" fmla="*/ 161322 h 2007826"/>
              <a:gd name="connsiteX10752" fmla="*/ 4495637 w 12192000"/>
              <a:gd name="connsiteY10752" fmla="*/ 167180 h 2007826"/>
              <a:gd name="connsiteX10753" fmla="*/ 4485502 w 12192000"/>
              <a:gd name="connsiteY10753" fmla="*/ 167847 h 2007826"/>
              <a:gd name="connsiteX10754" fmla="*/ 4470160 w 12192000"/>
              <a:gd name="connsiteY10754" fmla="*/ 170514 h 2007826"/>
              <a:gd name="connsiteX10755" fmla="*/ 4460592 w 12192000"/>
              <a:gd name="connsiteY10755" fmla="*/ 168609 h 2007826"/>
              <a:gd name="connsiteX10756" fmla="*/ 4459972 w 12192000"/>
              <a:gd name="connsiteY10756" fmla="*/ 166847 h 2007826"/>
              <a:gd name="connsiteX10757" fmla="*/ 4460209 w 12192000"/>
              <a:gd name="connsiteY10757" fmla="*/ 165180 h 2007826"/>
              <a:gd name="connsiteX10758" fmla="*/ 4452963 w 12192000"/>
              <a:gd name="connsiteY10758" fmla="*/ 156892 h 2007826"/>
              <a:gd name="connsiteX10759" fmla="*/ 4416615 w 12192000"/>
              <a:gd name="connsiteY10759" fmla="*/ 164132 h 2007826"/>
              <a:gd name="connsiteX10760" fmla="*/ 4425580 w 12192000"/>
              <a:gd name="connsiteY10760" fmla="*/ 168371 h 2007826"/>
              <a:gd name="connsiteX10761" fmla="*/ 4428839 w 12192000"/>
              <a:gd name="connsiteY10761" fmla="*/ 167276 h 2007826"/>
              <a:gd name="connsiteX10762" fmla="*/ 4454254 w 12192000"/>
              <a:gd name="connsiteY10762" fmla="*/ 165894 h 2007826"/>
              <a:gd name="connsiteX10763" fmla="*/ 4453632 w 12192000"/>
              <a:gd name="connsiteY10763" fmla="*/ 168657 h 2007826"/>
              <a:gd name="connsiteX10764" fmla="*/ 4434907 w 12192000"/>
              <a:gd name="connsiteY10764" fmla="*/ 173801 h 2007826"/>
              <a:gd name="connsiteX10765" fmla="*/ 4432578 w 12192000"/>
              <a:gd name="connsiteY10765" fmla="*/ 172372 h 2007826"/>
              <a:gd name="connsiteX10766" fmla="*/ 4398317 w 12192000"/>
              <a:gd name="connsiteY10766" fmla="*/ 177326 h 2007826"/>
              <a:gd name="connsiteX10767" fmla="*/ 4371383 w 12192000"/>
              <a:gd name="connsiteY10767" fmla="*/ 179564 h 2007826"/>
              <a:gd name="connsiteX10768" fmla="*/ 4372189 w 12192000"/>
              <a:gd name="connsiteY10768" fmla="*/ 171134 h 2007826"/>
              <a:gd name="connsiteX10769" fmla="*/ 4415242 w 12192000"/>
              <a:gd name="connsiteY10769" fmla="*/ 170276 h 2007826"/>
              <a:gd name="connsiteX10770" fmla="*/ 4414764 w 12192000"/>
              <a:gd name="connsiteY10770" fmla="*/ 159655 h 2007826"/>
              <a:gd name="connsiteX10771" fmla="*/ 4404802 w 12192000"/>
              <a:gd name="connsiteY10771" fmla="*/ 167371 h 2007826"/>
              <a:gd name="connsiteX10772" fmla="*/ 4397271 w 12192000"/>
              <a:gd name="connsiteY10772" fmla="*/ 159893 h 2007826"/>
              <a:gd name="connsiteX10773" fmla="*/ 4395513 w 12192000"/>
              <a:gd name="connsiteY10773" fmla="*/ 163751 h 2007826"/>
              <a:gd name="connsiteX10774" fmla="*/ 4364220 w 12192000"/>
              <a:gd name="connsiteY10774" fmla="*/ 173515 h 2007826"/>
              <a:gd name="connsiteX10775" fmla="*/ 4360388 w 12192000"/>
              <a:gd name="connsiteY10775" fmla="*/ 164608 h 2007826"/>
              <a:gd name="connsiteX10776" fmla="*/ 4356475 w 12192000"/>
              <a:gd name="connsiteY10776" fmla="*/ 168990 h 2007826"/>
              <a:gd name="connsiteX10777" fmla="*/ 4340176 w 12192000"/>
              <a:gd name="connsiteY10777" fmla="*/ 168847 h 2007826"/>
              <a:gd name="connsiteX10778" fmla="*/ 4335374 w 12192000"/>
              <a:gd name="connsiteY10778" fmla="*/ 164989 h 2007826"/>
              <a:gd name="connsiteX10779" fmla="*/ 4327341 w 12192000"/>
              <a:gd name="connsiteY10779" fmla="*/ 176087 h 2007826"/>
              <a:gd name="connsiteX10780" fmla="*/ 4338963 w 12192000"/>
              <a:gd name="connsiteY10780" fmla="*/ 175468 h 2007826"/>
              <a:gd name="connsiteX10781" fmla="*/ 4338671 w 12192000"/>
              <a:gd name="connsiteY10781" fmla="*/ 184327 h 2007826"/>
              <a:gd name="connsiteX10782" fmla="*/ 4329114 w 12192000"/>
              <a:gd name="connsiteY10782" fmla="*/ 177564 h 2007826"/>
              <a:gd name="connsiteX10783" fmla="*/ 4318437 w 12192000"/>
              <a:gd name="connsiteY10783" fmla="*/ 185042 h 2007826"/>
              <a:gd name="connsiteX10784" fmla="*/ 4324567 w 12192000"/>
              <a:gd name="connsiteY10784" fmla="*/ 169752 h 2007826"/>
              <a:gd name="connsiteX10785" fmla="*/ 4296121 w 12192000"/>
              <a:gd name="connsiteY10785" fmla="*/ 172658 h 2007826"/>
              <a:gd name="connsiteX10786" fmla="*/ 4300258 w 12192000"/>
              <a:gd name="connsiteY10786" fmla="*/ 183708 h 2007826"/>
              <a:gd name="connsiteX10787" fmla="*/ 4283021 w 12192000"/>
              <a:gd name="connsiteY10787" fmla="*/ 169324 h 2007826"/>
              <a:gd name="connsiteX10788" fmla="*/ 4271243 w 12192000"/>
              <a:gd name="connsiteY10788" fmla="*/ 189328 h 2007826"/>
              <a:gd name="connsiteX10789" fmla="*/ 4267137 w 12192000"/>
              <a:gd name="connsiteY10789" fmla="*/ 180421 h 2007826"/>
              <a:gd name="connsiteX10790" fmla="*/ 4257553 w 12192000"/>
              <a:gd name="connsiteY10790" fmla="*/ 189328 h 2007826"/>
              <a:gd name="connsiteX10791" fmla="*/ 4263459 w 12192000"/>
              <a:gd name="connsiteY10791" fmla="*/ 173658 h 2007826"/>
              <a:gd name="connsiteX10792" fmla="*/ 4250698 w 12192000"/>
              <a:gd name="connsiteY10792" fmla="*/ 179135 h 2007826"/>
              <a:gd name="connsiteX10793" fmla="*/ 4246734 w 12192000"/>
              <a:gd name="connsiteY10793" fmla="*/ 176659 h 2007826"/>
              <a:gd name="connsiteX10794" fmla="*/ 4210263 w 12192000"/>
              <a:gd name="connsiteY10794" fmla="*/ 190424 h 2007826"/>
              <a:gd name="connsiteX10795" fmla="*/ 4209782 w 12192000"/>
              <a:gd name="connsiteY10795" fmla="*/ 178754 h 2007826"/>
              <a:gd name="connsiteX10796" fmla="*/ 4196246 w 12192000"/>
              <a:gd name="connsiteY10796" fmla="*/ 190567 h 2007826"/>
              <a:gd name="connsiteX10797" fmla="*/ 4196721 w 12192000"/>
              <a:gd name="connsiteY10797" fmla="*/ 177659 h 2007826"/>
              <a:gd name="connsiteX10798" fmla="*/ 4179606 w 12192000"/>
              <a:gd name="connsiteY10798" fmla="*/ 196425 h 2007826"/>
              <a:gd name="connsiteX10799" fmla="*/ 4182417 w 12192000"/>
              <a:gd name="connsiteY10799" fmla="*/ 183232 h 2007826"/>
              <a:gd name="connsiteX10800" fmla="*/ 4167506 w 12192000"/>
              <a:gd name="connsiteY10800" fmla="*/ 197759 h 2007826"/>
              <a:gd name="connsiteX10801" fmla="*/ 4172270 w 12192000"/>
              <a:gd name="connsiteY10801" fmla="*/ 181898 h 2007826"/>
              <a:gd name="connsiteX10802" fmla="*/ 4154216 w 12192000"/>
              <a:gd name="connsiteY10802" fmla="*/ 199092 h 2007826"/>
              <a:gd name="connsiteX10803" fmla="*/ 4157883 w 12192000"/>
              <a:gd name="connsiteY10803" fmla="*/ 182041 h 2007826"/>
              <a:gd name="connsiteX10804" fmla="*/ 4146736 w 12192000"/>
              <a:gd name="connsiteY10804" fmla="*/ 197663 h 2007826"/>
              <a:gd name="connsiteX10805" fmla="*/ 4127871 w 12192000"/>
              <a:gd name="connsiteY10805" fmla="*/ 197902 h 2007826"/>
              <a:gd name="connsiteX10806" fmla="*/ 4129348 w 12192000"/>
              <a:gd name="connsiteY10806" fmla="*/ 194282 h 2007826"/>
              <a:gd name="connsiteX10807" fmla="*/ 4137875 w 12192000"/>
              <a:gd name="connsiteY10807" fmla="*/ 193615 h 2007826"/>
              <a:gd name="connsiteX10808" fmla="*/ 4127775 w 12192000"/>
              <a:gd name="connsiteY10808" fmla="*/ 188661 h 2007826"/>
              <a:gd name="connsiteX10809" fmla="*/ 4119391 w 12192000"/>
              <a:gd name="connsiteY10809" fmla="*/ 201569 h 2007826"/>
              <a:gd name="connsiteX10810" fmla="*/ 4102051 w 12192000"/>
              <a:gd name="connsiteY10810" fmla="*/ 195044 h 2007826"/>
              <a:gd name="connsiteX10811" fmla="*/ 4094429 w 12192000"/>
              <a:gd name="connsiteY10811" fmla="*/ 202331 h 2007826"/>
              <a:gd name="connsiteX10812" fmla="*/ 4075563 w 12192000"/>
              <a:gd name="connsiteY10812" fmla="*/ 208428 h 2007826"/>
              <a:gd name="connsiteX10813" fmla="*/ 4082090 w 12192000"/>
              <a:gd name="connsiteY10813" fmla="*/ 192329 h 2007826"/>
              <a:gd name="connsiteX10814" fmla="*/ 4067513 w 12192000"/>
              <a:gd name="connsiteY10814" fmla="*/ 205189 h 2007826"/>
              <a:gd name="connsiteX10815" fmla="*/ 4067370 w 12192000"/>
              <a:gd name="connsiteY10815" fmla="*/ 192281 h 2007826"/>
              <a:gd name="connsiteX10816" fmla="*/ 4053318 w 12192000"/>
              <a:gd name="connsiteY10816" fmla="*/ 209761 h 2007826"/>
              <a:gd name="connsiteX10817" fmla="*/ 4055222 w 12192000"/>
              <a:gd name="connsiteY10817" fmla="*/ 195044 h 2007826"/>
              <a:gd name="connsiteX10818" fmla="*/ 4039883 w 12192000"/>
              <a:gd name="connsiteY10818" fmla="*/ 210333 h 2007826"/>
              <a:gd name="connsiteX10819" fmla="*/ 4042788 w 12192000"/>
              <a:gd name="connsiteY10819" fmla="*/ 196044 h 2007826"/>
              <a:gd name="connsiteX10820" fmla="*/ 4028830 w 12192000"/>
              <a:gd name="connsiteY10820" fmla="*/ 209952 h 2007826"/>
              <a:gd name="connsiteX10821" fmla="*/ 4013443 w 12192000"/>
              <a:gd name="connsiteY10821" fmla="*/ 212714 h 2007826"/>
              <a:gd name="connsiteX10822" fmla="*/ 4015587 w 12192000"/>
              <a:gd name="connsiteY10822" fmla="*/ 201807 h 2007826"/>
              <a:gd name="connsiteX10823" fmla="*/ 4001820 w 12192000"/>
              <a:gd name="connsiteY10823" fmla="*/ 214477 h 2007826"/>
              <a:gd name="connsiteX10824" fmla="*/ 4002295 w 12192000"/>
              <a:gd name="connsiteY10824" fmla="*/ 202522 h 2007826"/>
              <a:gd name="connsiteX10825" fmla="*/ 3972924 w 12192000"/>
              <a:gd name="connsiteY10825" fmla="*/ 218668 h 2007826"/>
              <a:gd name="connsiteX10826" fmla="*/ 3977300 w 12192000"/>
              <a:gd name="connsiteY10826" fmla="*/ 206808 h 2007826"/>
              <a:gd name="connsiteX10827" fmla="*/ 3965917 w 12192000"/>
              <a:gd name="connsiteY10827" fmla="*/ 216334 h 2007826"/>
              <a:gd name="connsiteX10828" fmla="*/ 3948494 w 12192000"/>
              <a:gd name="connsiteY10828" fmla="*/ 220335 h 2007826"/>
              <a:gd name="connsiteX10829" fmla="*/ 3948494 w 12192000"/>
              <a:gd name="connsiteY10829" fmla="*/ 214715 h 2007826"/>
              <a:gd name="connsiteX10830" fmla="*/ 3870364 w 12192000"/>
              <a:gd name="connsiteY10830" fmla="*/ 228575 h 2007826"/>
              <a:gd name="connsiteX10831" fmla="*/ 3871888 w 12192000"/>
              <a:gd name="connsiteY10831" fmla="*/ 219383 h 2007826"/>
              <a:gd name="connsiteX10832" fmla="*/ 3845343 w 12192000"/>
              <a:gd name="connsiteY10832" fmla="*/ 232385 h 2007826"/>
              <a:gd name="connsiteX10833" fmla="*/ 3846581 w 12192000"/>
              <a:gd name="connsiteY10833" fmla="*/ 225479 h 2007826"/>
              <a:gd name="connsiteX10834" fmla="*/ 3808410 w 12192000"/>
              <a:gd name="connsiteY10834" fmla="*/ 230909 h 2007826"/>
              <a:gd name="connsiteX10835" fmla="*/ 3811697 w 12192000"/>
              <a:gd name="connsiteY10835" fmla="*/ 224431 h 2007826"/>
              <a:gd name="connsiteX10836" fmla="*/ 3818083 w 12192000"/>
              <a:gd name="connsiteY10836" fmla="*/ 220954 h 2007826"/>
              <a:gd name="connsiteX10837" fmla="*/ 3819274 w 12192000"/>
              <a:gd name="connsiteY10837" fmla="*/ 229385 h 2007826"/>
              <a:gd name="connsiteX10838" fmla="*/ 3830618 w 12192000"/>
              <a:gd name="connsiteY10838" fmla="*/ 219621 h 2007826"/>
              <a:gd name="connsiteX10839" fmla="*/ 3795935 w 12192000"/>
              <a:gd name="connsiteY10839" fmla="*/ 218287 h 2007826"/>
              <a:gd name="connsiteX10840" fmla="*/ 3795886 w 12192000"/>
              <a:gd name="connsiteY10840" fmla="*/ 224860 h 2007826"/>
              <a:gd name="connsiteX10841" fmla="*/ 3778613 w 12192000"/>
              <a:gd name="connsiteY10841" fmla="*/ 231004 h 2007826"/>
              <a:gd name="connsiteX10842" fmla="*/ 3806550 w 12192000"/>
              <a:gd name="connsiteY10842" fmla="*/ 224241 h 2007826"/>
              <a:gd name="connsiteX10843" fmla="*/ 3800693 w 12192000"/>
              <a:gd name="connsiteY10843" fmla="*/ 236720 h 2007826"/>
              <a:gd name="connsiteX10844" fmla="*/ 3739356 w 12192000"/>
              <a:gd name="connsiteY10844" fmla="*/ 239387 h 2007826"/>
              <a:gd name="connsiteX10845" fmla="*/ 3732932 w 12192000"/>
              <a:gd name="connsiteY10845" fmla="*/ 245579 h 2007826"/>
              <a:gd name="connsiteX10846" fmla="*/ 3702523 w 12192000"/>
              <a:gd name="connsiteY10846" fmla="*/ 246722 h 2007826"/>
              <a:gd name="connsiteX10847" fmla="*/ 3711183 w 12192000"/>
              <a:gd name="connsiteY10847" fmla="*/ 229575 h 2007826"/>
              <a:gd name="connsiteX10848" fmla="*/ 3708423 w 12192000"/>
              <a:gd name="connsiteY10848" fmla="*/ 228623 h 2007826"/>
              <a:gd name="connsiteX10849" fmla="*/ 3695386 w 12192000"/>
              <a:gd name="connsiteY10849" fmla="*/ 252342 h 2007826"/>
              <a:gd name="connsiteX10850" fmla="*/ 3689817 w 12192000"/>
              <a:gd name="connsiteY10850" fmla="*/ 248198 h 2007826"/>
              <a:gd name="connsiteX10851" fmla="*/ 3663122 w 12192000"/>
              <a:gd name="connsiteY10851" fmla="*/ 251437 h 2007826"/>
              <a:gd name="connsiteX10852" fmla="*/ 3675635 w 12192000"/>
              <a:gd name="connsiteY10852" fmla="*/ 243293 h 2007826"/>
              <a:gd name="connsiteX10853" fmla="*/ 3678015 w 12192000"/>
              <a:gd name="connsiteY10853" fmla="*/ 244007 h 2007826"/>
              <a:gd name="connsiteX10854" fmla="*/ 3688295 w 12192000"/>
              <a:gd name="connsiteY10854" fmla="*/ 232862 h 2007826"/>
              <a:gd name="connsiteX10855" fmla="*/ 3676684 w 12192000"/>
              <a:gd name="connsiteY10855" fmla="*/ 236672 h 2007826"/>
              <a:gd name="connsiteX10856" fmla="*/ 3639756 w 12192000"/>
              <a:gd name="connsiteY10856" fmla="*/ 237291 h 2007826"/>
              <a:gd name="connsiteX10857" fmla="*/ 3641851 w 12192000"/>
              <a:gd name="connsiteY10857" fmla="*/ 251009 h 2007826"/>
              <a:gd name="connsiteX10858" fmla="*/ 3651178 w 12192000"/>
              <a:gd name="connsiteY10858" fmla="*/ 240721 h 2007826"/>
              <a:gd name="connsiteX10859" fmla="*/ 3655080 w 12192000"/>
              <a:gd name="connsiteY10859" fmla="*/ 246627 h 2007826"/>
              <a:gd name="connsiteX10860" fmla="*/ 3667262 w 12192000"/>
              <a:gd name="connsiteY10860" fmla="*/ 238958 h 2007826"/>
              <a:gd name="connsiteX10861" fmla="*/ 3656938 w 12192000"/>
              <a:gd name="connsiteY10861" fmla="*/ 257343 h 2007826"/>
              <a:gd name="connsiteX10862" fmla="*/ 3652271 w 12192000"/>
              <a:gd name="connsiteY10862" fmla="*/ 252437 h 2007826"/>
              <a:gd name="connsiteX10863" fmla="*/ 3627099 w 12192000"/>
              <a:gd name="connsiteY10863" fmla="*/ 258629 h 2007826"/>
              <a:gd name="connsiteX10864" fmla="*/ 3633476 w 12192000"/>
              <a:gd name="connsiteY10864" fmla="*/ 240911 h 2007826"/>
              <a:gd name="connsiteX10865" fmla="*/ 3603735 w 12192000"/>
              <a:gd name="connsiteY10865" fmla="*/ 243912 h 2007826"/>
              <a:gd name="connsiteX10866" fmla="*/ 3577182 w 12192000"/>
              <a:gd name="connsiteY10866" fmla="*/ 247627 h 2007826"/>
              <a:gd name="connsiteX10867" fmla="*/ 3576180 w 12192000"/>
              <a:gd name="connsiteY10867" fmla="*/ 255962 h 2007826"/>
              <a:gd name="connsiteX10868" fmla="*/ 3605354 w 12192000"/>
              <a:gd name="connsiteY10868" fmla="*/ 255343 h 2007826"/>
              <a:gd name="connsiteX10869" fmla="*/ 3612157 w 12192000"/>
              <a:gd name="connsiteY10869" fmla="*/ 244150 h 2007826"/>
              <a:gd name="connsiteX10870" fmla="*/ 3616868 w 12192000"/>
              <a:gd name="connsiteY10870" fmla="*/ 251247 h 2007826"/>
              <a:gd name="connsiteX10871" fmla="*/ 3627954 w 12192000"/>
              <a:gd name="connsiteY10871" fmla="*/ 246198 h 2007826"/>
              <a:gd name="connsiteX10872" fmla="*/ 3621721 w 12192000"/>
              <a:gd name="connsiteY10872" fmla="*/ 259725 h 2007826"/>
              <a:gd name="connsiteX10873" fmla="*/ 3469514 w 12192000"/>
              <a:gd name="connsiteY10873" fmla="*/ 277729 h 2007826"/>
              <a:gd name="connsiteX10874" fmla="*/ 3189204 w 12192000"/>
              <a:gd name="connsiteY10874" fmla="*/ 320738 h 2007826"/>
              <a:gd name="connsiteX10875" fmla="*/ 3183202 w 12192000"/>
              <a:gd name="connsiteY10875" fmla="*/ 320786 h 2007826"/>
              <a:gd name="connsiteX10876" fmla="*/ 3097813 w 12192000"/>
              <a:gd name="connsiteY10876" fmla="*/ 335456 h 2007826"/>
              <a:gd name="connsiteX10877" fmla="*/ 3093903 w 12192000"/>
              <a:gd name="connsiteY10877" fmla="*/ 333456 h 2007826"/>
              <a:gd name="connsiteX10878" fmla="*/ 3069333 w 12192000"/>
              <a:gd name="connsiteY10878" fmla="*/ 341029 h 2007826"/>
              <a:gd name="connsiteX10879" fmla="*/ 3074384 w 12192000"/>
              <a:gd name="connsiteY10879" fmla="*/ 329169 h 2007826"/>
              <a:gd name="connsiteX10880" fmla="*/ 3157728 w 12192000"/>
              <a:gd name="connsiteY10880" fmla="*/ 317357 h 2007826"/>
              <a:gd name="connsiteX10881" fmla="*/ 3158494 w 12192000"/>
              <a:gd name="connsiteY10881" fmla="*/ 307974 h 2007826"/>
              <a:gd name="connsiteX10882" fmla="*/ 3067188 w 12192000"/>
              <a:gd name="connsiteY10882" fmla="*/ 324120 h 2007826"/>
              <a:gd name="connsiteX10883" fmla="*/ 3015612 w 12192000"/>
              <a:gd name="connsiteY10883" fmla="*/ 336599 h 2007826"/>
              <a:gd name="connsiteX10884" fmla="*/ 3072285 w 12192000"/>
              <a:gd name="connsiteY10884" fmla="*/ 330598 h 2007826"/>
              <a:gd name="connsiteX10885" fmla="*/ 3005610 w 12192000"/>
              <a:gd name="connsiteY10885" fmla="*/ 350316 h 2007826"/>
              <a:gd name="connsiteX10886" fmla="*/ 3005277 w 12192000"/>
              <a:gd name="connsiteY10886" fmla="*/ 347268 h 2007826"/>
              <a:gd name="connsiteX10887" fmla="*/ 2950221 w 12192000"/>
              <a:gd name="connsiteY10887" fmla="*/ 358604 h 2007826"/>
              <a:gd name="connsiteX10888" fmla="*/ 2914601 w 12192000"/>
              <a:gd name="connsiteY10888" fmla="*/ 364986 h 2007826"/>
              <a:gd name="connsiteX10889" fmla="*/ 2914934 w 12192000"/>
              <a:gd name="connsiteY10889" fmla="*/ 356794 h 2007826"/>
              <a:gd name="connsiteX10890" fmla="*/ 2955695 w 12192000"/>
              <a:gd name="connsiteY10890" fmla="*/ 348745 h 2007826"/>
              <a:gd name="connsiteX10891" fmla="*/ 2984227 w 12192000"/>
              <a:gd name="connsiteY10891" fmla="*/ 344410 h 2007826"/>
              <a:gd name="connsiteX10892" fmla="*/ 2994463 w 12192000"/>
              <a:gd name="connsiteY10892" fmla="*/ 342172 h 2007826"/>
              <a:gd name="connsiteX10893" fmla="*/ 3009801 w 12192000"/>
              <a:gd name="connsiteY10893" fmla="*/ 339790 h 2007826"/>
              <a:gd name="connsiteX10894" fmla="*/ 3016707 w 12192000"/>
              <a:gd name="connsiteY10894" fmla="*/ 331979 h 2007826"/>
              <a:gd name="connsiteX10895" fmla="*/ 2976751 w 12192000"/>
              <a:gd name="connsiteY10895" fmla="*/ 342600 h 2007826"/>
              <a:gd name="connsiteX10896" fmla="*/ 2976606 w 12192000"/>
              <a:gd name="connsiteY10896" fmla="*/ 337552 h 2007826"/>
              <a:gd name="connsiteX10897" fmla="*/ 2946365 w 12192000"/>
              <a:gd name="connsiteY10897" fmla="*/ 344125 h 2007826"/>
              <a:gd name="connsiteX10898" fmla="*/ 2888340 w 12192000"/>
              <a:gd name="connsiteY10898" fmla="*/ 354460 h 2007826"/>
              <a:gd name="connsiteX10899" fmla="*/ 2882057 w 12192000"/>
              <a:gd name="connsiteY10899" fmla="*/ 351745 h 2007826"/>
              <a:gd name="connsiteX10900" fmla="*/ 2836549 w 12192000"/>
              <a:gd name="connsiteY10900" fmla="*/ 363081 h 2007826"/>
              <a:gd name="connsiteX10901" fmla="*/ 2829160 w 12192000"/>
              <a:gd name="connsiteY10901" fmla="*/ 360414 h 2007826"/>
              <a:gd name="connsiteX10902" fmla="*/ 2816387 w 12192000"/>
              <a:gd name="connsiteY10902" fmla="*/ 364558 h 2007826"/>
              <a:gd name="connsiteX10903" fmla="*/ 2812385 w 12192000"/>
              <a:gd name="connsiteY10903" fmla="*/ 373179 h 2007826"/>
              <a:gd name="connsiteX10904" fmla="*/ 2846927 w 12192000"/>
              <a:gd name="connsiteY10904" fmla="*/ 367082 h 2007826"/>
              <a:gd name="connsiteX10905" fmla="*/ 2851352 w 12192000"/>
              <a:gd name="connsiteY10905" fmla="*/ 370321 h 2007826"/>
              <a:gd name="connsiteX10906" fmla="*/ 2861204 w 12192000"/>
              <a:gd name="connsiteY10906" fmla="*/ 359795 h 2007826"/>
              <a:gd name="connsiteX10907" fmla="*/ 2862823 w 12192000"/>
              <a:gd name="connsiteY10907" fmla="*/ 364177 h 2007826"/>
              <a:gd name="connsiteX10908" fmla="*/ 2877439 w 12192000"/>
              <a:gd name="connsiteY10908" fmla="*/ 364272 h 2007826"/>
              <a:gd name="connsiteX10909" fmla="*/ 2897662 w 12192000"/>
              <a:gd name="connsiteY10909" fmla="*/ 358413 h 2007826"/>
              <a:gd name="connsiteX10910" fmla="*/ 2915410 w 12192000"/>
              <a:gd name="connsiteY10910" fmla="*/ 355413 h 2007826"/>
              <a:gd name="connsiteX10911" fmla="*/ 2882152 w 12192000"/>
              <a:gd name="connsiteY10911" fmla="*/ 369130 h 2007826"/>
              <a:gd name="connsiteX10912" fmla="*/ 2806820 w 12192000"/>
              <a:gd name="connsiteY10912" fmla="*/ 378132 h 2007826"/>
              <a:gd name="connsiteX10913" fmla="*/ 2800732 w 12192000"/>
              <a:gd name="connsiteY10913" fmla="*/ 384038 h 2007826"/>
              <a:gd name="connsiteX10914" fmla="*/ 2649226 w 12192000"/>
              <a:gd name="connsiteY10914" fmla="*/ 408520 h 2007826"/>
              <a:gd name="connsiteX10915" fmla="*/ 2552127 w 12192000"/>
              <a:gd name="connsiteY10915" fmla="*/ 427857 h 2007826"/>
              <a:gd name="connsiteX10916" fmla="*/ 2559127 w 12192000"/>
              <a:gd name="connsiteY10916" fmla="*/ 412949 h 2007826"/>
              <a:gd name="connsiteX10917" fmla="*/ 2535413 w 12192000"/>
              <a:gd name="connsiteY10917" fmla="*/ 414521 h 2007826"/>
              <a:gd name="connsiteX10918" fmla="*/ 2543365 w 12192000"/>
              <a:gd name="connsiteY10918" fmla="*/ 429715 h 2007826"/>
              <a:gd name="connsiteX10919" fmla="*/ 2500650 w 12192000"/>
              <a:gd name="connsiteY10919" fmla="*/ 438717 h 2007826"/>
              <a:gd name="connsiteX10920" fmla="*/ 2500888 w 12192000"/>
              <a:gd name="connsiteY10920" fmla="*/ 430620 h 2007826"/>
              <a:gd name="connsiteX10921" fmla="*/ 2522269 w 12192000"/>
              <a:gd name="connsiteY10921" fmla="*/ 416760 h 2007826"/>
              <a:gd name="connsiteX10922" fmla="*/ 2492364 w 12192000"/>
              <a:gd name="connsiteY10922" fmla="*/ 430334 h 2007826"/>
              <a:gd name="connsiteX10923" fmla="*/ 2484840 w 12192000"/>
              <a:gd name="connsiteY10923" fmla="*/ 420856 h 2007826"/>
              <a:gd name="connsiteX10924" fmla="*/ 2488601 w 12192000"/>
              <a:gd name="connsiteY10924" fmla="*/ 441622 h 2007826"/>
              <a:gd name="connsiteX10925" fmla="*/ 2464697 w 12192000"/>
              <a:gd name="connsiteY10925" fmla="*/ 443337 h 2007826"/>
              <a:gd name="connsiteX10926" fmla="*/ 2412028 w 12192000"/>
              <a:gd name="connsiteY10926" fmla="*/ 444718 h 2007826"/>
              <a:gd name="connsiteX10927" fmla="*/ 2435743 w 12192000"/>
              <a:gd name="connsiteY10927" fmla="*/ 442861 h 2007826"/>
              <a:gd name="connsiteX10928" fmla="*/ 2389884 w 12192000"/>
              <a:gd name="connsiteY10928" fmla="*/ 444528 h 2007826"/>
              <a:gd name="connsiteX10929" fmla="*/ 2417314 w 12192000"/>
              <a:gd name="connsiteY10929" fmla="*/ 450243 h 2007826"/>
              <a:gd name="connsiteX10930" fmla="*/ 2364455 w 12192000"/>
              <a:gd name="connsiteY10930" fmla="*/ 463103 h 2007826"/>
              <a:gd name="connsiteX10931" fmla="*/ 2377646 w 12192000"/>
              <a:gd name="connsiteY10931" fmla="*/ 446338 h 2007826"/>
              <a:gd name="connsiteX10932" fmla="*/ 2354931 w 12192000"/>
              <a:gd name="connsiteY10932" fmla="*/ 448862 h 2007826"/>
              <a:gd name="connsiteX10933" fmla="*/ 2336931 w 12192000"/>
              <a:gd name="connsiteY10933" fmla="*/ 454006 h 2007826"/>
              <a:gd name="connsiteX10934" fmla="*/ 2310787 w 12192000"/>
              <a:gd name="connsiteY10934" fmla="*/ 465961 h 2007826"/>
              <a:gd name="connsiteX10935" fmla="*/ 2352407 w 12192000"/>
              <a:gd name="connsiteY10935" fmla="*/ 457626 h 2007826"/>
              <a:gd name="connsiteX10936" fmla="*/ 2356122 w 12192000"/>
              <a:gd name="connsiteY10936" fmla="*/ 462008 h 2007826"/>
              <a:gd name="connsiteX10937" fmla="*/ 2358359 w 12192000"/>
              <a:gd name="connsiteY10937" fmla="*/ 465675 h 2007826"/>
              <a:gd name="connsiteX10938" fmla="*/ 2306548 w 12192000"/>
              <a:gd name="connsiteY10938" fmla="*/ 475678 h 2007826"/>
              <a:gd name="connsiteX10939" fmla="*/ 2292358 w 12192000"/>
              <a:gd name="connsiteY10939" fmla="*/ 474820 h 2007826"/>
              <a:gd name="connsiteX10940" fmla="*/ 2297453 w 12192000"/>
              <a:gd name="connsiteY10940" fmla="*/ 464199 h 2007826"/>
              <a:gd name="connsiteX10941" fmla="*/ 2303835 w 12192000"/>
              <a:gd name="connsiteY10941" fmla="*/ 471391 h 2007826"/>
              <a:gd name="connsiteX10942" fmla="*/ 2311215 w 12192000"/>
              <a:gd name="connsiteY10942" fmla="*/ 460198 h 2007826"/>
              <a:gd name="connsiteX10943" fmla="*/ 2269354 w 12192000"/>
              <a:gd name="connsiteY10943" fmla="*/ 469057 h 2007826"/>
              <a:gd name="connsiteX10944" fmla="*/ 2290215 w 12192000"/>
              <a:gd name="connsiteY10944" fmla="*/ 475868 h 2007826"/>
              <a:gd name="connsiteX10945" fmla="*/ 2287024 w 12192000"/>
              <a:gd name="connsiteY10945" fmla="*/ 478345 h 2007826"/>
              <a:gd name="connsiteX10946" fmla="*/ 2245495 w 12192000"/>
              <a:gd name="connsiteY10946" fmla="*/ 487347 h 2007826"/>
              <a:gd name="connsiteX10947" fmla="*/ 2222401 w 12192000"/>
              <a:gd name="connsiteY10947" fmla="*/ 491776 h 2007826"/>
              <a:gd name="connsiteX10948" fmla="*/ 2150862 w 12192000"/>
              <a:gd name="connsiteY10948" fmla="*/ 507685 h 2007826"/>
              <a:gd name="connsiteX10949" fmla="*/ 2163729 w 12192000"/>
              <a:gd name="connsiteY10949" fmla="*/ 495206 h 2007826"/>
              <a:gd name="connsiteX10950" fmla="*/ 2180635 w 12192000"/>
              <a:gd name="connsiteY10950" fmla="*/ 489109 h 2007826"/>
              <a:gd name="connsiteX10951" fmla="*/ 2150862 w 12192000"/>
              <a:gd name="connsiteY10951" fmla="*/ 492824 h 2007826"/>
              <a:gd name="connsiteX10952" fmla="*/ 2145724 w 12192000"/>
              <a:gd name="connsiteY10952" fmla="*/ 490681 h 2007826"/>
              <a:gd name="connsiteX10953" fmla="*/ 2113086 w 12192000"/>
              <a:gd name="connsiteY10953" fmla="*/ 501731 h 2007826"/>
              <a:gd name="connsiteX10954" fmla="*/ 2088862 w 12192000"/>
              <a:gd name="connsiteY10954" fmla="*/ 505922 h 2007826"/>
              <a:gd name="connsiteX10955" fmla="*/ 2141292 w 12192000"/>
              <a:gd name="connsiteY10955" fmla="*/ 500445 h 2007826"/>
              <a:gd name="connsiteX10956" fmla="*/ 2155570 w 12192000"/>
              <a:gd name="connsiteY10956" fmla="*/ 501731 h 2007826"/>
              <a:gd name="connsiteX10957" fmla="*/ 2136161 w 12192000"/>
              <a:gd name="connsiteY10957" fmla="*/ 511400 h 2007826"/>
              <a:gd name="connsiteX10958" fmla="*/ 2067569 w 12192000"/>
              <a:gd name="connsiteY10958" fmla="*/ 519878 h 2007826"/>
              <a:gd name="connsiteX10959" fmla="*/ 2074430 w 12192000"/>
              <a:gd name="connsiteY10959" fmla="*/ 512495 h 2007826"/>
              <a:gd name="connsiteX10960" fmla="*/ 2079434 w 12192000"/>
              <a:gd name="connsiteY10960" fmla="*/ 518735 h 2007826"/>
              <a:gd name="connsiteX10961" fmla="*/ 2089958 w 12192000"/>
              <a:gd name="connsiteY10961" fmla="*/ 507637 h 2007826"/>
              <a:gd name="connsiteX10962" fmla="*/ 2046429 w 12192000"/>
              <a:gd name="connsiteY10962" fmla="*/ 516210 h 2007826"/>
              <a:gd name="connsiteX10963" fmla="*/ 2024425 w 12192000"/>
              <a:gd name="connsiteY10963" fmla="*/ 518449 h 2007826"/>
              <a:gd name="connsiteX10964" fmla="*/ 2023945 w 12192000"/>
              <a:gd name="connsiteY10964" fmla="*/ 527499 h 2007826"/>
              <a:gd name="connsiteX10965" fmla="*/ 2058476 w 12192000"/>
              <a:gd name="connsiteY10965" fmla="*/ 517115 h 2007826"/>
              <a:gd name="connsiteX10966" fmla="*/ 2069817 w 12192000"/>
              <a:gd name="connsiteY10966" fmla="*/ 527927 h 2007826"/>
              <a:gd name="connsiteX10967" fmla="*/ 1986517 w 12192000"/>
              <a:gd name="connsiteY10967" fmla="*/ 540263 h 2007826"/>
              <a:gd name="connsiteX10968" fmla="*/ 1986612 w 12192000"/>
              <a:gd name="connsiteY10968" fmla="*/ 539168 h 2007826"/>
              <a:gd name="connsiteX10969" fmla="*/ 1993657 w 12192000"/>
              <a:gd name="connsiteY10969" fmla="*/ 531452 h 2007826"/>
              <a:gd name="connsiteX10970" fmla="*/ 1998707 w 12192000"/>
              <a:gd name="connsiteY10970" fmla="*/ 537596 h 2007826"/>
              <a:gd name="connsiteX10971" fmla="*/ 2007801 w 12192000"/>
              <a:gd name="connsiteY10971" fmla="*/ 526213 h 2007826"/>
              <a:gd name="connsiteX10972" fmla="*/ 2012951 w 12192000"/>
              <a:gd name="connsiteY10972" fmla="*/ 533452 h 2007826"/>
              <a:gd name="connsiteX10973" fmla="*/ 2020907 w 12192000"/>
              <a:gd name="connsiteY10973" fmla="*/ 522117 h 2007826"/>
              <a:gd name="connsiteX10974" fmla="*/ 1979082 w 12192000"/>
              <a:gd name="connsiteY10974" fmla="*/ 531357 h 2007826"/>
              <a:gd name="connsiteX10975" fmla="*/ 1974322 w 12192000"/>
              <a:gd name="connsiteY10975" fmla="*/ 529118 h 2007826"/>
              <a:gd name="connsiteX10976" fmla="*/ 1957747 w 12192000"/>
              <a:gd name="connsiteY10976" fmla="*/ 533595 h 2007826"/>
              <a:gd name="connsiteX10977" fmla="*/ 1957131 w 12192000"/>
              <a:gd name="connsiteY10977" fmla="*/ 540359 h 2007826"/>
              <a:gd name="connsiteX10978" fmla="*/ 1975847 w 12192000"/>
              <a:gd name="connsiteY10978" fmla="*/ 542359 h 2007826"/>
              <a:gd name="connsiteX10979" fmla="*/ 1975083 w 12192000"/>
              <a:gd name="connsiteY10979" fmla="*/ 545503 h 2007826"/>
              <a:gd name="connsiteX10980" fmla="*/ 1883118 w 12192000"/>
              <a:gd name="connsiteY10980" fmla="*/ 567031 h 2007826"/>
              <a:gd name="connsiteX10981" fmla="*/ 1827495 w 12192000"/>
              <a:gd name="connsiteY10981" fmla="*/ 576224 h 2007826"/>
              <a:gd name="connsiteX10982" fmla="*/ 1834067 w 12192000"/>
              <a:gd name="connsiteY10982" fmla="*/ 567460 h 2007826"/>
              <a:gd name="connsiteX10983" fmla="*/ 1847972 w 12192000"/>
              <a:gd name="connsiteY10983" fmla="*/ 566888 h 2007826"/>
              <a:gd name="connsiteX10984" fmla="*/ 1850592 w 12192000"/>
              <a:gd name="connsiteY10984" fmla="*/ 571604 h 2007826"/>
              <a:gd name="connsiteX10985" fmla="*/ 1860259 w 12192000"/>
              <a:gd name="connsiteY10985" fmla="*/ 555838 h 2007826"/>
              <a:gd name="connsiteX10986" fmla="*/ 1831971 w 12192000"/>
              <a:gd name="connsiteY10986" fmla="*/ 563888 h 2007826"/>
              <a:gd name="connsiteX10987" fmla="*/ 1794015 w 12192000"/>
              <a:gd name="connsiteY10987" fmla="*/ 570889 h 2007826"/>
              <a:gd name="connsiteX10988" fmla="*/ 1823161 w 12192000"/>
              <a:gd name="connsiteY10988" fmla="*/ 571223 h 2007826"/>
              <a:gd name="connsiteX10989" fmla="*/ 1829638 w 12192000"/>
              <a:gd name="connsiteY10989" fmla="*/ 579034 h 2007826"/>
              <a:gd name="connsiteX10990" fmla="*/ 1812635 w 12192000"/>
              <a:gd name="connsiteY10990" fmla="*/ 582178 h 2007826"/>
              <a:gd name="connsiteX10991" fmla="*/ 1730770 w 12192000"/>
              <a:gd name="connsiteY10991" fmla="*/ 600658 h 2007826"/>
              <a:gd name="connsiteX10992" fmla="*/ 1741105 w 12192000"/>
              <a:gd name="connsiteY10992" fmla="*/ 588703 h 2007826"/>
              <a:gd name="connsiteX10993" fmla="*/ 1746724 w 12192000"/>
              <a:gd name="connsiteY10993" fmla="*/ 595180 h 2007826"/>
              <a:gd name="connsiteX10994" fmla="*/ 1754773 w 12192000"/>
              <a:gd name="connsiteY10994" fmla="*/ 581558 h 2007826"/>
              <a:gd name="connsiteX10995" fmla="*/ 1715293 w 12192000"/>
              <a:gd name="connsiteY10995" fmla="*/ 589703 h 2007826"/>
              <a:gd name="connsiteX10996" fmla="*/ 1717198 w 12192000"/>
              <a:gd name="connsiteY10996" fmla="*/ 598753 h 2007826"/>
              <a:gd name="connsiteX10997" fmla="*/ 1708483 w 12192000"/>
              <a:gd name="connsiteY10997" fmla="*/ 590275 h 2007826"/>
              <a:gd name="connsiteX10998" fmla="*/ 1666621 w 12192000"/>
              <a:gd name="connsiteY10998" fmla="*/ 603516 h 2007826"/>
              <a:gd name="connsiteX10999" fmla="*/ 1680146 w 12192000"/>
              <a:gd name="connsiteY10999" fmla="*/ 584654 h 2007826"/>
              <a:gd name="connsiteX11000" fmla="*/ 1600853 w 12192000"/>
              <a:gd name="connsiteY11000" fmla="*/ 608183 h 2007826"/>
              <a:gd name="connsiteX11001" fmla="*/ 1597424 w 12192000"/>
              <a:gd name="connsiteY11001" fmla="*/ 601515 h 2007826"/>
              <a:gd name="connsiteX11002" fmla="*/ 1588899 w 12192000"/>
              <a:gd name="connsiteY11002" fmla="*/ 621853 h 2007826"/>
              <a:gd name="connsiteX11003" fmla="*/ 1568563 w 12192000"/>
              <a:gd name="connsiteY11003" fmla="*/ 627473 h 2007826"/>
              <a:gd name="connsiteX11004" fmla="*/ 1587613 w 12192000"/>
              <a:gd name="connsiteY11004" fmla="*/ 616518 h 2007826"/>
              <a:gd name="connsiteX11005" fmla="*/ 1587042 w 12192000"/>
              <a:gd name="connsiteY11005" fmla="*/ 608326 h 2007826"/>
              <a:gd name="connsiteX11006" fmla="*/ 1514320 w 12192000"/>
              <a:gd name="connsiteY11006" fmla="*/ 631617 h 2007826"/>
              <a:gd name="connsiteX11007" fmla="*/ 1515321 w 12192000"/>
              <a:gd name="connsiteY11007" fmla="*/ 620281 h 2007826"/>
              <a:gd name="connsiteX11008" fmla="*/ 1532703 w 12192000"/>
              <a:gd name="connsiteY11008" fmla="*/ 613994 h 2007826"/>
              <a:gd name="connsiteX11009" fmla="*/ 1536513 w 12192000"/>
              <a:gd name="connsiteY11009" fmla="*/ 618424 h 2007826"/>
              <a:gd name="connsiteX11010" fmla="*/ 1543561 w 12192000"/>
              <a:gd name="connsiteY11010" fmla="*/ 611470 h 2007826"/>
              <a:gd name="connsiteX11011" fmla="*/ 1608234 w 12192000"/>
              <a:gd name="connsiteY11011" fmla="*/ 596562 h 2007826"/>
              <a:gd name="connsiteX11012" fmla="*/ 1640952 w 12192000"/>
              <a:gd name="connsiteY11012" fmla="*/ 585702 h 2007826"/>
              <a:gd name="connsiteX11013" fmla="*/ 1646904 w 12192000"/>
              <a:gd name="connsiteY11013" fmla="*/ 588798 h 2007826"/>
              <a:gd name="connsiteX11014" fmla="*/ 1653572 w 12192000"/>
              <a:gd name="connsiteY11014" fmla="*/ 581273 h 2007826"/>
              <a:gd name="connsiteX11015" fmla="*/ 1659906 w 12192000"/>
              <a:gd name="connsiteY11015" fmla="*/ 583225 h 2007826"/>
              <a:gd name="connsiteX11016" fmla="*/ 1773203 w 12192000"/>
              <a:gd name="connsiteY11016" fmla="*/ 554695 h 2007826"/>
              <a:gd name="connsiteX11017" fmla="*/ 1779394 w 12192000"/>
              <a:gd name="connsiteY11017" fmla="*/ 554076 h 2007826"/>
              <a:gd name="connsiteX11018" fmla="*/ 1854544 w 12192000"/>
              <a:gd name="connsiteY11018" fmla="*/ 534262 h 2007826"/>
              <a:gd name="connsiteX11019" fmla="*/ 1859688 w 12192000"/>
              <a:gd name="connsiteY11019" fmla="*/ 535215 h 2007826"/>
              <a:gd name="connsiteX11020" fmla="*/ 1876260 w 12192000"/>
              <a:gd name="connsiteY11020" fmla="*/ 533214 h 2007826"/>
              <a:gd name="connsiteX11021" fmla="*/ 1886119 w 12192000"/>
              <a:gd name="connsiteY11021" fmla="*/ 526641 h 2007826"/>
              <a:gd name="connsiteX11022" fmla="*/ 1886690 w 12192000"/>
              <a:gd name="connsiteY11022" fmla="*/ 537025 h 2007826"/>
              <a:gd name="connsiteX11023" fmla="*/ 1875308 w 12192000"/>
              <a:gd name="connsiteY11023" fmla="*/ 537501 h 2007826"/>
              <a:gd name="connsiteX11024" fmla="*/ 1768869 w 12192000"/>
              <a:gd name="connsiteY11024" fmla="*/ 564507 h 2007826"/>
              <a:gd name="connsiteX11025" fmla="*/ 1765583 w 12192000"/>
              <a:gd name="connsiteY11025" fmla="*/ 560601 h 2007826"/>
              <a:gd name="connsiteX11026" fmla="*/ 1730961 w 12192000"/>
              <a:gd name="connsiteY11026" fmla="*/ 573985 h 2007826"/>
              <a:gd name="connsiteX11027" fmla="*/ 1726960 w 12192000"/>
              <a:gd name="connsiteY11027" fmla="*/ 571461 h 2007826"/>
              <a:gd name="connsiteX11028" fmla="*/ 1685813 w 12192000"/>
              <a:gd name="connsiteY11028" fmla="*/ 581987 h 2007826"/>
              <a:gd name="connsiteX11029" fmla="*/ 1678527 w 12192000"/>
              <a:gd name="connsiteY11029" fmla="*/ 593942 h 2007826"/>
              <a:gd name="connsiteX11030" fmla="*/ 1795824 w 12192000"/>
              <a:gd name="connsiteY11030" fmla="*/ 564983 h 2007826"/>
              <a:gd name="connsiteX11031" fmla="*/ 1933839 w 12192000"/>
              <a:gd name="connsiteY11031" fmla="*/ 532214 h 2007826"/>
              <a:gd name="connsiteX11032" fmla="*/ 2153297 w 12192000"/>
              <a:gd name="connsiteY11032" fmla="*/ 483537 h 2007826"/>
              <a:gd name="connsiteX11033" fmla="*/ 2163156 w 12192000"/>
              <a:gd name="connsiteY11033" fmla="*/ 462818 h 2007826"/>
              <a:gd name="connsiteX11034" fmla="*/ 2155946 w 12192000"/>
              <a:gd name="connsiteY11034" fmla="*/ 482965 h 2007826"/>
              <a:gd name="connsiteX11035" fmla="*/ 2222352 w 12192000"/>
              <a:gd name="connsiteY11035" fmla="*/ 469295 h 2007826"/>
              <a:gd name="connsiteX11036" fmla="*/ 2221634 w 12192000"/>
              <a:gd name="connsiteY11036" fmla="*/ 461008 h 2007826"/>
              <a:gd name="connsiteX11037" fmla="*/ 2223399 w 12192000"/>
              <a:gd name="connsiteY11037" fmla="*/ 468867 h 2007826"/>
              <a:gd name="connsiteX11038" fmla="*/ 2358073 w 12192000"/>
              <a:gd name="connsiteY11038" fmla="*/ 441003 h 2007826"/>
              <a:gd name="connsiteX11039" fmla="*/ 2352836 w 12192000"/>
              <a:gd name="connsiteY11039" fmla="*/ 427762 h 2007826"/>
              <a:gd name="connsiteX11040" fmla="*/ 2362026 w 12192000"/>
              <a:gd name="connsiteY11040" fmla="*/ 438955 h 2007826"/>
              <a:gd name="connsiteX11041" fmla="*/ 2451077 w 12192000"/>
              <a:gd name="connsiteY11041" fmla="*/ 420618 h 2007826"/>
              <a:gd name="connsiteX11042" fmla="*/ 2535508 w 12192000"/>
              <a:gd name="connsiteY11042" fmla="*/ 403423 h 2007826"/>
              <a:gd name="connsiteX11043" fmla="*/ 2549652 w 12192000"/>
              <a:gd name="connsiteY11043" fmla="*/ 403519 h 2007826"/>
              <a:gd name="connsiteX11044" fmla="*/ 2550175 w 12192000"/>
              <a:gd name="connsiteY11044" fmla="*/ 397660 h 2007826"/>
              <a:gd name="connsiteX11045" fmla="*/ 2623654 w 12192000"/>
              <a:gd name="connsiteY11045" fmla="*/ 388277 h 2007826"/>
              <a:gd name="connsiteX11046" fmla="*/ 2754776 w 12192000"/>
              <a:gd name="connsiteY11046" fmla="*/ 365701 h 2007826"/>
              <a:gd name="connsiteX11047" fmla="*/ 2753685 w 12192000"/>
              <a:gd name="connsiteY11047" fmla="*/ 374703 h 2007826"/>
              <a:gd name="connsiteX11048" fmla="*/ 2615224 w 12192000"/>
              <a:gd name="connsiteY11048" fmla="*/ 400185 h 2007826"/>
              <a:gd name="connsiteX11049" fmla="*/ 2614462 w 12192000"/>
              <a:gd name="connsiteY11049" fmla="*/ 409568 h 2007826"/>
              <a:gd name="connsiteX11050" fmla="*/ 2647465 w 12192000"/>
              <a:gd name="connsiteY11050" fmla="*/ 401614 h 2007826"/>
              <a:gd name="connsiteX11051" fmla="*/ 2648654 w 12192000"/>
              <a:gd name="connsiteY11051" fmla="*/ 400375 h 2007826"/>
              <a:gd name="connsiteX11052" fmla="*/ 2688327 w 12192000"/>
              <a:gd name="connsiteY11052" fmla="*/ 396089 h 2007826"/>
              <a:gd name="connsiteX11053" fmla="*/ 2740975 w 12192000"/>
              <a:gd name="connsiteY11053" fmla="*/ 387420 h 2007826"/>
              <a:gd name="connsiteX11054" fmla="*/ 2756865 w 12192000"/>
              <a:gd name="connsiteY11054" fmla="*/ 381133 h 2007826"/>
              <a:gd name="connsiteX11055" fmla="*/ 2758525 w 12192000"/>
              <a:gd name="connsiteY11055" fmla="*/ 383086 h 2007826"/>
              <a:gd name="connsiteX11056" fmla="*/ 2771970 w 12192000"/>
              <a:gd name="connsiteY11056" fmla="*/ 383514 h 2007826"/>
              <a:gd name="connsiteX11057" fmla="*/ 2801540 w 12192000"/>
              <a:gd name="connsiteY11057" fmla="*/ 376846 h 2007826"/>
              <a:gd name="connsiteX11058" fmla="*/ 2813146 w 12192000"/>
              <a:gd name="connsiteY11058" fmla="*/ 363986 h 2007826"/>
              <a:gd name="connsiteX11059" fmla="*/ 2793538 w 12192000"/>
              <a:gd name="connsiteY11059" fmla="*/ 368559 h 2007826"/>
              <a:gd name="connsiteX11060" fmla="*/ 2764437 w 12192000"/>
              <a:gd name="connsiteY11060" fmla="*/ 374036 h 2007826"/>
              <a:gd name="connsiteX11061" fmla="*/ 2768963 w 12192000"/>
              <a:gd name="connsiteY11061" fmla="*/ 361700 h 2007826"/>
              <a:gd name="connsiteX11062" fmla="*/ 2789003 w 12192000"/>
              <a:gd name="connsiteY11062" fmla="*/ 362414 h 2007826"/>
              <a:gd name="connsiteX11063" fmla="*/ 2811481 w 12192000"/>
              <a:gd name="connsiteY11063" fmla="*/ 353698 h 2007826"/>
              <a:gd name="connsiteX11064" fmla="*/ 2817389 w 12192000"/>
              <a:gd name="connsiteY11064" fmla="*/ 354079 h 2007826"/>
              <a:gd name="connsiteX11065" fmla="*/ 2888482 w 12192000"/>
              <a:gd name="connsiteY11065" fmla="*/ 338742 h 2007826"/>
              <a:gd name="connsiteX11066" fmla="*/ 2894936 w 12192000"/>
              <a:gd name="connsiteY11066" fmla="*/ 338885 h 2007826"/>
              <a:gd name="connsiteX11067" fmla="*/ 2901182 w 12192000"/>
              <a:gd name="connsiteY11067" fmla="*/ 332979 h 2007826"/>
              <a:gd name="connsiteX11068" fmla="*/ 2909363 w 12192000"/>
              <a:gd name="connsiteY11068" fmla="*/ 336790 h 2007826"/>
              <a:gd name="connsiteX11069" fmla="*/ 2923929 w 12192000"/>
              <a:gd name="connsiteY11069" fmla="*/ 335408 h 2007826"/>
              <a:gd name="connsiteX11070" fmla="*/ 2928416 w 12192000"/>
              <a:gd name="connsiteY11070" fmla="*/ 328597 h 2007826"/>
              <a:gd name="connsiteX11071" fmla="*/ 2935747 w 12192000"/>
              <a:gd name="connsiteY11071" fmla="*/ 330360 h 2007826"/>
              <a:gd name="connsiteX11072" fmla="*/ 2962028 w 12192000"/>
              <a:gd name="connsiteY11072" fmla="*/ 330931 h 2007826"/>
              <a:gd name="connsiteX11073" fmla="*/ 2968793 w 12192000"/>
              <a:gd name="connsiteY11073" fmla="*/ 322548 h 2007826"/>
              <a:gd name="connsiteX11074" fmla="*/ 2975086 w 12192000"/>
              <a:gd name="connsiteY11074" fmla="*/ 327835 h 2007826"/>
              <a:gd name="connsiteX11075" fmla="*/ 2979892 w 12192000"/>
              <a:gd name="connsiteY11075" fmla="*/ 321834 h 2007826"/>
              <a:gd name="connsiteX11076" fmla="*/ 2983033 w 12192000"/>
              <a:gd name="connsiteY11076" fmla="*/ 327883 h 2007826"/>
              <a:gd name="connsiteX11077" fmla="*/ 2991701 w 12192000"/>
              <a:gd name="connsiteY11077" fmla="*/ 320929 h 2007826"/>
              <a:gd name="connsiteX11078" fmla="*/ 3008278 w 12192000"/>
              <a:gd name="connsiteY11078" fmla="*/ 320881 h 2007826"/>
              <a:gd name="connsiteX11079" fmla="*/ 3031716 w 12192000"/>
              <a:gd name="connsiteY11079" fmla="*/ 313784 h 2007826"/>
              <a:gd name="connsiteX11080" fmla="*/ 3037709 w 12192000"/>
              <a:gd name="connsiteY11080" fmla="*/ 318024 h 2007826"/>
              <a:gd name="connsiteX11081" fmla="*/ 3060232 w 12192000"/>
              <a:gd name="connsiteY11081" fmla="*/ 309879 h 2007826"/>
              <a:gd name="connsiteX11082" fmla="*/ 3076045 w 12192000"/>
              <a:gd name="connsiteY11082" fmla="*/ 312689 h 2007826"/>
              <a:gd name="connsiteX11083" fmla="*/ 3082611 w 12192000"/>
              <a:gd name="connsiteY11083" fmla="*/ 304163 h 2007826"/>
              <a:gd name="connsiteX11084" fmla="*/ 3104813 w 12192000"/>
              <a:gd name="connsiteY11084" fmla="*/ 307259 h 2007826"/>
              <a:gd name="connsiteX11085" fmla="*/ 3111184 w 12192000"/>
              <a:gd name="connsiteY11085" fmla="*/ 299781 h 2007826"/>
              <a:gd name="connsiteX11086" fmla="*/ 3118582 w 12192000"/>
              <a:gd name="connsiteY11086" fmla="*/ 304116 h 2007826"/>
              <a:gd name="connsiteX11087" fmla="*/ 3120911 w 12192000"/>
              <a:gd name="connsiteY11087" fmla="*/ 298448 h 2007826"/>
              <a:gd name="connsiteX11088" fmla="*/ 3130397 w 12192000"/>
              <a:gd name="connsiteY11088" fmla="*/ 305163 h 2007826"/>
              <a:gd name="connsiteX11089" fmla="*/ 3133166 w 12192000"/>
              <a:gd name="connsiteY11089" fmla="*/ 294494 h 2007826"/>
              <a:gd name="connsiteX11090" fmla="*/ 3165815 w 12192000"/>
              <a:gd name="connsiteY11090" fmla="*/ 291732 h 2007826"/>
              <a:gd name="connsiteX11091" fmla="*/ 3163012 w 12192000"/>
              <a:gd name="connsiteY11091" fmla="*/ 300591 h 2007826"/>
              <a:gd name="connsiteX11092" fmla="*/ 3174157 w 12192000"/>
              <a:gd name="connsiteY11092" fmla="*/ 289350 h 2007826"/>
              <a:gd name="connsiteX11093" fmla="*/ 3182061 w 12192000"/>
              <a:gd name="connsiteY11093" fmla="*/ 293589 h 2007826"/>
              <a:gd name="connsiteX11094" fmla="*/ 3189967 w 12192000"/>
              <a:gd name="connsiteY11094" fmla="*/ 289208 h 2007826"/>
              <a:gd name="connsiteX11095" fmla="*/ 3192492 w 12192000"/>
              <a:gd name="connsiteY11095" fmla="*/ 294590 h 2007826"/>
              <a:gd name="connsiteX11096" fmla="*/ 3208736 w 12192000"/>
              <a:gd name="connsiteY11096" fmla="*/ 288017 h 2007826"/>
              <a:gd name="connsiteX11097" fmla="*/ 3213643 w 12192000"/>
              <a:gd name="connsiteY11097" fmla="*/ 284016 h 2007826"/>
              <a:gd name="connsiteX11098" fmla="*/ 3216120 w 12192000"/>
              <a:gd name="connsiteY11098" fmla="*/ 288160 h 2007826"/>
              <a:gd name="connsiteX11099" fmla="*/ 3231840 w 12192000"/>
              <a:gd name="connsiteY11099" fmla="*/ 286540 h 2007826"/>
              <a:gd name="connsiteX11100" fmla="*/ 3246129 w 12192000"/>
              <a:gd name="connsiteY11100" fmla="*/ 282206 h 2007826"/>
              <a:gd name="connsiteX11101" fmla="*/ 3279847 w 12192000"/>
              <a:gd name="connsiteY11101" fmla="*/ 276252 h 2007826"/>
              <a:gd name="connsiteX11102" fmla="*/ 3284999 w 12192000"/>
              <a:gd name="connsiteY11102" fmla="*/ 280348 h 2007826"/>
              <a:gd name="connsiteX11103" fmla="*/ 3291768 w 12192000"/>
              <a:gd name="connsiteY11103" fmla="*/ 271394 h 2007826"/>
              <a:gd name="connsiteX11104" fmla="*/ 3318306 w 12192000"/>
              <a:gd name="connsiteY11104" fmla="*/ 272013 h 2007826"/>
              <a:gd name="connsiteX11105" fmla="*/ 3323174 w 12192000"/>
              <a:gd name="connsiteY11105" fmla="*/ 275585 h 2007826"/>
              <a:gd name="connsiteX11106" fmla="*/ 3330812 w 12192000"/>
              <a:gd name="connsiteY11106" fmla="*/ 264964 h 2007826"/>
              <a:gd name="connsiteX11107" fmla="*/ 3337051 w 12192000"/>
              <a:gd name="connsiteY11107" fmla="*/ 270680 h 2007826"/>
              <a:gd name="connsiteX11108" fmla="*/ 3340346 w 12192000"/>
              <a:gd name="connsiteY11108" fmla="*/ 267060 h 2007826"/>
              <a:gd name="connsiteX11109" fmla="*/ 3357566 w 12192000"/>
              <a:gd name="connsiteY11109" fmla="*/ 266679 h 2007826"/>
              <a:gd name="connsiteX11110" fmla="*/ 3358759 w 12192000"/>
              <a:gd name="connsiteY11110" fmla="*/ 270632 h 2007826"/>
              <a:gd name="connsiteX11111" fmla="*/ 3374955 w 12192000"/>
              <a:gd name="connsiteY11111" fmla="*/ 262964 h 2007826"/>
              <a:gd name="connsiteX11112" fmla="*/ 3409931 w 12192000"/>
              <a:gd name="connsiteY11112" fmla="*/ 257343 h 2007826"/>
              <a:gd name="connsiteX11113" fmla="*/ 3410931 w 12192000"/>
              <a:gd name="connsiteY11113" fmla="*/ 260249 h 2007826"/>
              <a:gd name="connsiteX11114" fmla="*/ 3433945 w 12192000"/>
              <a:gd name="connsiteY11114" fmla="*/ 254390 h 2007826"/>
              <a:gd name="connsiteX11115" fmla="*/ 3446427 w 12192000"/>
              <a:gd name="connsiteY11115" fmla="*/ 252437 h 2007826"/>
              <a:gd name="connsiteX11116" fmla="*/ 3451599 w 12192000"/>
              <a:gd name="connsiteY11116" fmla="*/ 256343 h 2007826"/>
              <a:gd name="connsiteX11117" fmla="*/ 3459506 w 12192000"/>
              <a:gd name="connsiteY11117" fmla="*/ 247151 h 2007826"/>
              <a:gd name="connsiteX11118" fmla="*/ 3463652 w 12192000"/>
              <a:gd name="connsiteY11118" fmla="*/ 254914 h 2007826"/>
              <a:gd name="connsiteX11119" fmla="*/ 3479905 w 12192000"/>
              <a:gd name="connsiteY11119" fmla="*/ 249723 h 2007826"/>
              <a:gd name="connsiteX11120" fmla="*/ 3498114 w 12192000"/>
              <a:gd name="connsiteY11120" fmla="*/ 244055 h 2007826"/>
              <a:gd name="connsiteX11121" fmla="*/ 3518369 w 12192000"/>
              <a:gd name="connsiteY11121" fmla="*/ 245007 h 2007826"/>
              <a:gd name="connsiteX11122" fmla="*/ 3535862 w 12192000"/>
              <a:gd name="connsiteY11122" fmla="*/ 239387 h 2007826"/>
              <a:gd name="connsiteX11123" fmla="*/ 3552009 w 12192000"/>
              <a:gd name="connsiteY11123" fmla="*/ 238720 h 2007826"/>
              <a:gd name="connsiteX11124" fmla="*/ 3554293 w 12192000"/>
              <a:gd name="connsiteY11124" fmla="*/ 240578 h 2007826"/>
              <a:gd name="connsiteX11125" fmla="*/ 3582986 w 12192000"/>
              <a:gd name="connsiteY11125" fmla="*/ 236100 h 2007826"/>
              <a:gd name="connsiteX11126" fmla="*/ 3589791 w 12192000"/>
              <a:gd name="connsiteY11126" fmla="*/ 232147 h 2007826"/>
              <a:gd name="connsiteX11127" fmla="*/ 3594217 w 12192000"/>
              <a:gd name="connsiteY11127" fmla="*/ 237910 h 2007826"/>
              <a:gd name="connsiteX11128" fmla="*/ 3602021 w 12192000"/>
              <a:gd name="connsiteY11128" fmla="*/ 227337 h 2007826"/>
              <a:gd name="connsiteX11129" fmla="*/ 3608923 w 12192000"/>
              <a:gd name="connsiteY11129" fmla="*/ 232766 h 2007826"/>
              <a:gd name="connsiteX11130" fmla="*/ 3611204 w 12192000"/>
              <a:gd name="connsiteY11130" fmla="*/ 228956 h 2007826"/>
              <a:gd name="connsiteX11131" fmla="*/ 3627765 w 12192000"/>
              <a:gd name="connsiteY11131" fmla="*/ 229147 h 2007826"/>
              <a:gd name="connsiteX11132" fmla="*/ 3633141 w 12192000"/>
              <a:gd name="connsiteY11132" fmla="*/ 232528 h 2007826"/>
              <a:gd name="connsiteX11133" fmla="*/ 3638187 w 12192000"/>
              <a:gd name="connsiteY11133" fmla="*/ 221526 h 2007826"/>
              <a:gd name="connsiteX11134" fmla="*/ 3645467 w 12192000"/>
              <a:gd name="connsiteY11134" fmla="*/ 225527 h 2007826"/>
              <a:gd name="connsiteX11135" fmla="*/ 3661789 w 12192000"/>
              <a:gd name="connsiteY11135" fmla="*/ 225908 h 2007826"/>
              <a:gd name="connsiteX11136" fmla="*/ 3664025 w 12192000"/>
              <a:gd name="connsiteY11136" fmla="*/ 222336 h 2007826"/>
              <a:gd name="connsiteX11137" fmla="*/ 3671116 w 12192000"/>
              <a:gd name="connsiteY11137" fmla="*/ 227051 h 2007826"/>
              <a:gd name="connsiteX11138" fmla="*/ 3678349 w 12192000"/>
              <a:gd name="connsiteY11138" fmla="*/ 218001 h 2007826"/>
              <a:gd name="connsiteX11139" fmla="*/ 3699003 w 12192000"/>
              <a:gd name="connsiteY11139" fmla="*/ 219954 h 2007826"/>
              <a:gd name="connsiteX11140" fmla="*/ 3755343 w 12192000"/>
              <a:gd name="connsiteY11140" fmla="*/ 210857 h 2007826"/>
              <a:gd name="connsiteX11141" fmla="*/ 3810031 w 12192000"/>
              <a:gd name="connsiteY11141" fmla="*/ 204760 h 2007826"/>
              <a:gd name="connsiteX11142" fmla="*/ 3810506 w 12192000"/>
              <a:gd name="connsiteY11142" fmla="*/ 207904 h 2007826"/>
              <a:gd name="connsiteX11143" fmla="*/ 3907869 w 12192000"/>
              <a:gd name="connsiteY11143" fmla="*/ 192138 h 2007826"/>
              <a:gd name="connsiteX11144" fmla="*/ 3914540 w 12192000"/>
              <a:gd name="connsiteY11144" fmla="*/ 191948 h 2007826"/>
              <a:gd name="connsiteX11145" fmla="*/ 4043646 w 12192000"/>
              <a:gd name="connsiteY11145" fmla="*/ 175992 h 2007826"/>
              <a:gd name="connsiteX11146" fmla="*/ 4091238 w 12192000"/>
              <a:gd name="connsiteY11146" fmla="*/ 172563 h 2007826"/>
              <a:gd name="connsiteX11147" fmla="*/ 4093191 w 12192000"/>
              <a:gd name="connsiteY11147" fmla="*/ 180802 h 2007826"/>
              <a:gd name="connsiteX11148" fmla="*/ 4095906 w 12192000"/>
              <a:gd name="connsiteY11148" fmla="*/ 171038 h 2007826"/>
              <a:gd name="connsiteX11149" fmla="*/ 4128966 w 12192000"/>
              <a:gd name="connsiteY11149" fmla="*/ 166656 h 2007826"/>
              <a:gd name="connsiteX11150" fmla="*/ 4132969 w 12192000"/>
              <a:gd name="connsiteY11150" fmla="*/ 175277 h 2007826"/>
              <a:gd name="connsiteX11151" fmla="*/ 4132872 w 12192000"/>
              <a:gd name="connsiteY11151" fmla="*/ 166371 h 2007826"/>
              <a:gd name="connsiteX11152" fmla="*/ 4167173 w 12192000"/>
              <a:gd name="connsiteY11152" fmla="*/ 163132 h 2007826"/>
              <a:gd name="connsiteX11153" fmla="*/ 4170269 w 12192000"/>
              <a:gd name="connsiteY11153" fmla="*/ 170086 h 2007826"/>
              <a:gd name="connsiteX11154" fmla="*/ 4177653 w 12192000"/>
              <a:gd name="connsiteY11154" fmla="*/ 162608 h 2007826"/>
              <a:gd name="connsiteX11155" fmla="*/ 4205542 w 12192000"/>
              <a:gd name="connsiteY11155" fmla="*/ 161036 h 2007826"/>
              <a:gd name="connsiteX11156" fmla="*/ 4205776 w 12192000"/>
              <a:gd name="connsiteY11156" fmla="*/ 170848 h 2007826"/>
              <a:gd name="connsiteX11157" fmla="*/ 4223241 w 12192000"/>
              <a:gd name="connsiteY11157" fmla="*/ 164704 h 2007826"/>
              <a:gd name="connsiteX11158" fmla="*/ 4229115 w 12192000"/>
              <a:gd name="connsiteY11158" fmla="*/ 154701 h 2007826"/>
              <a:gd name="connsiteX11159" fmla="*/ 4234786 w 12192000"/>
              <a:gd name="connsiteY11159" fmla="*/ 159083 h 2007826"/>
              <a:gd name="connsiteX11160" fmla="*/ 4277399 w 12192000"/>
              <a:gd name="connsiteY11160" fmla="*/ 159845 h 2007826"/>
              <a:gd name="connsiteX11161" fmla="*/ 4276832 w 12192000"/>
              <a:gd name="connsiteY11161" fmla="*/ 151510 h 2007826"/>
              <a:gd name="connsiteX11162" fmla="*/ 4297358 w 12192000"/>
              <a:gd name="connsiteY11162" fmla="*/ 150320 h 2007826"/>
              <a:gd name="connsiteX11163" fmla="*/ 4297547 w 12192000"/>
              <a:gd name="connsiteY11163" fmla="*/ 160750 h 2007826"/>
              <a:gd name="connsiteX11164" fmla="*/ 4301398 w 12192000"/>
              <a:gd name="connsiteY11164" fmla="*/ 152082 h 2007826"/>
              <a:gd name="connsiteX11165" fmla="*/ 4351490 w 12192000"/>
              <a:gd name="connsiteY11165" fmla="*/ 149081 h 2007826"/>
              <a:gd name="connsiteX11166" fmla="*/ 4369273 w 12192000"/>
              <a:gd name="connsiteY11166" fmla="*/ 143366 h 2007826"/>
              <a:gd name="connsiteX11167" fmla="*/ 4375391 w 12192000"/>
              <a:gd name="connsiteY11167" fmla="*/ 145318 h 2007826"/>
              <a:gd name="connsiteX11168" fmla="*/ 4389245 w 12192000"/>
              <a:gd name="connsiteY11168" fmla="*/ 143985 h 2007826"/>
              <a:gd name="connsiteX11169" fmla="*/ 4421957 w 12192000"/>
              <a:gd name="connsiteY11169" fmla="*/ 139746 h 2007826"/>
              <a:gd name="connsiteX11170" fmla="*/ 4445888 w 12192000"/>
              <a:gd name="connsiteY11170" fmla="*/ 139222 h 2007826"/>
              <a:gd name="connsiteX11171" fmla="*/ 4464636 w 12192000"/>
              <a:gd name="connsiteY11171" fmla="*/ 138936 h 2007826"/>
              <a:gd name="connsiteX11172" fmla="*/ 4488928 w 12192000"/>
              <a:gd name="connsiteY11172" fmla="*/ 139222 h 2007826"/>
              <a:gd name="connsiteX11173" fmla="*/ 4513218 w 12192000"/>
              <a:gd name="connsiteY11173" fmla="*/ 135173 h 2007826"/>
              <a:gd name="connsiteX11174" fmla="*/ 4518410 w 12192000"/>
              <a:gd name="connsiteY11174" fmla="*/ 131934 h 2007826"/>
              <a:gd name="connsiteX11175" fmla="*/ 4521602 w 12192000"/>
              <a:gd name="connsiteY11175" fmla="*/ 137507 h 2007826"/>
              <a:gd name="connsiteX11176" fmla="*/ 4529890 w 12192000"/>
              <a:gd name="connsiteY11176" fmla="*/ 130839 h 2007826"/>
              <a:gd name="connsiteX11177" fmla="*/ 4542990 w 12192000"/>
              <a:gd name="connsiteY11177" fmla="*/ 129077 h 2007826"/>
              <a:gd name="connsiteX11178" fmla="*/ 4545419 w 12192000"/>
              <a:gd name="connsiteY11178" fmla="*/ 135126 h 2007826"/>
              <a:gd name="connsiteX11179" fmla="*/ 4556092 w 12192000"/>
              <a:gd name="connsiteY11179" fmla="*/ 126600 h 2007826"/>
              <a:gd name="connsiteX11180" fmla="*/ 4559568 w 12192000"/>
              <a:gd name="connsiteY11180" fmla="*/ 133316 h 2007826"/>
              <a:gd name="connsiteX11181" fmla="*/ 4564427 w 12192000"/>
              <a:gd name="connsiteY11181" fmla="*/ 126886 h 2007826"/>
              <a:gd name="connsiteX11182" fmla="*/ 4570811 w 12192000"/>
              <a:gd name="connsiteY11182" fmla="*/ 132506 h 2007826"/>
              <a:gd name="connsiteX11183" fmla="*/ 4575620 w 12192000"/>
              <a:gd name="connsiteY11183" fmla="*/ 123314 h 2007826"/>
              <a:gd name="connsiteX11184" fmla="*/ 4595145 w 12192000"/>
              <a:gd name="connsiteY11184" fmla="*/ 125314 h 2007826"/>
              <a:gd name="connsiteX11185" fmla="*/ 4603713 w 12192000"/>
              <a:gd name="connsiteY11185" fmla="*/ 118074 h 2007826"/>
              <a:gd name="connsiteX11186" fmla="*/ 4609000 w 12192000"/>
              <a:gd name="connsiteY11186" fmla="*/ 129505 h 2007826"/>
              <a:gd name="connsiteX11187" fmla="*/ 4611563 w 12192000"/>
              <a:gd name="connsiteY11187" fmla="*/ 116026 h 2007826"/>
              <a:gd name="connsiteX11188" fmla="*/ 4616574 w 12192000"/>
              <a:gd name="connsiteY11188" fmla="*/ 127934 h 2007826"/>
              <a:gd name="connsiteX11189" fmla="*/ 4627245 w 12192000"/>
              <a:gd name="connsiteY11189" fmla="*/ 118312 h 2007826"/>
              <a:gd name="connsiteX11190" fmla="*/ 4633091 w 12192000"/>
              <a:gd name="connsiteY11190" fmla="*/ 129220 h 2007826"/>
              <a:gd name="connsiteX11191" fmla="*/ 4634366 w 12192000"/>
              <a:gd name="connsiteY11191" fmla="*/ 116979 h 2007826"/>
              <a:gd name="connsiteX11192" fmla="*/ 4642576 w 12192000"/>
              <a:gd name="connsiteY11192" fmla="*/ 122742 h 2007826"/>
              <a:gd name="connsiteX11193" fmla="*/ 4656182 w 12192000"/>
              <a:gd name="connsiteY11193" fmla="*/ 119551 h 2007826"/>
              <a:gd name="connsiteX11194" fmla="*/ 4684243 w 12192000"/>
              <a:gd name="connsiteY11194" fmla="*/ 115407 h 2007826"/>
              <a:gd name="connsiteX11195" fmla="*/ 4692844 w 12192000"/>
              <a:gd name="connsiteY11195" fmla="*/ 116455 h 2007826"/>
              <a:gd name="connsiteX11196" fmla="*/ 4742460 w 12192000"/>
              <a:gd name="connsiteY11196" fmla="*/ 113645 h 2007826"/>
              <a:gd name="connsiteX11197" fmla="*/ 4770074 w 12192000"/>
              <a:gd name="connsiteY11197" fmla="*/ 114026 h 2007826"/>
              <a:gd name="connsiteX11198" fmla="*/ 4777017 w 12192000"/>
              <a:gd name="connsiteY11198" fmla="*/ 108644 h 2007826"/>
              <a:gd name="connsiteX11199" fmla="*/ 4854923 w 12192000"/>
              <a:gd name="connsiteY11199" fmla="*/ 107072 h 2007826"/>
              <a:gd name="connsiteX11200" fmla="*/ 4860144 w 12192000"/>
              <a:gd name="connsiteY11200" fmla="*/ 106072 h 2007826"/>
              <a:gd name="connsiteX11201" fmla="*/ 4967612 w 12192000"/>
              <a:gd name="connsiteY11201" fmla="*/ 100642 h 2007826"/>
              <a:gd name="connsiteX11202" fmla="*/ 4974197 w 12192000"/>
              <a:gd name="connsiteY11202" fmla="*/ 101690 h 2007826"/>
              <a:gd name="connsiteX11203" fmla="*/ 5075864 w 12192000"/>
              <a:gd name="connsiteY11203" fmla="*/ 96879 h 2007826"/>
              <a:gd name="connsiteX11204" fmla="*/ 5089080 w 12192000"/>
              <a:gd name="connsiteY11204" fmla="*/ 95974 h 2007826"/>
              <a:gd name="connsiteX11205" fmla="*/ 5184472 w 12192000"/>
              <a:gd name="connsiteY11205" fmla="*/ 92449 h 2007826"/>
              <a:gd name="connsiteX11206" fmla="*/ 5195726 w 12192000"/>
              <a:gd name="connsiteY11206" fmla="*/ 91592 h 2007826"/>
              <a:gd name="connsiteX11207" fmla="*/ 5208030 w 12192000"/>
              <a:gd name="connsiteY11207" fmla="*/ 91545 h 2007826"/>
              <a:gd name="connsiteX11208" fmla="*/ 5227522 w 12192000"/>
              <a:gd name="connsiteY11208" fmla="*/ 92783 h 2007826"/>
              <a:gd name="connsiteX11209" fmla="*/ 5234227 w 12192000"/>
              <a:gd name="connsiteY11209" fmla="*/ 88306 h 2007826"/>
              <a:gd name="connsiteX11210" fmla="*/ 5240388 w 12192000"/>
              <a:gd name="connsiteY11210" fmla="*/ 92497 h 2007826"/>
              <a:gd name="connsiteX11211" fmla="*/ 5330667 w 12192000"/>
              <a:gd name="connsiteY11211" fmla="*/ 84829 h 2007826"/>
              <a:gd name="connsiteX11212" fmla="*/ 5337214 w 12192000"/>
              <a:gd name="connsiteY11212" fmla="*/ 89592 h 2007826"/>
              <a:gd name="connsiteX11213" fmla="*/ 5341925 w 12192000"/>
              <a:gd name="connsiteY11213" fmla="*/ 83638 h 2007826"/>
              <a:gd name="connsiteX11214" fmla="*/ 5344164 w 12192000"/>
              <a:gd name="connsiteY11214" fmla="*/ 87925 h 2007826"/>
              <a:gd name="connsiteX11215" fmla="*/ 5424295 w 12192000"/>
              <a:gd name="connsiteY11215" fmla="*/ 82304 h 2007826"/>
              <a:gd name="connsiteX11216" fmla="*/ 5436864 w 12192000"/>
              <a:gd name="connsiteY11216" fmla="*/ 81447 h 2007826"/>
              <a:gd name="connsiteX11217" fmla="*/ 5440767 w 12192000"/>
              <a:gd name="connsiteY11217" fmla="*/ 82590 h 2007826"/>
              <a:gd name="connsiteX11218" fmla="*/ 5455813 w 12192000"/>
              <a:gd name="connsiteY11218" fmla="*/ 81590 h 2007826"/>
              <a:gd name="connsiteX11219" fmla="*/ 5703345 w 12192000"/>
              <a:gd name="connsiteY11219" fmla="*/ 78399 h 2007826"/>
              <a:gd name="connsiteX11220" fmla="*/ 5719582 w 12192000"/>
              <a:gd name="connsiteY11220" fmla="*/ 76303 h 2007826"/>
              <a:gd name="connsiteX11221" fmla="*/ 5720962 w 12192000"/>
              <a:gd name="connsiteY11221" fmla="*/ 80447 h 2007826"/>
              <a:gd name="connsiteX11222" fmla="*/ 5726152 w 12192000"/>
              <a:gd name="connsiteY11222" fmla="*/ 76827 h 2007826"/>
              <a:gd name="connsiteX11223" fmla="*/ 5780144 w 12192000"/>
              <a:gd name="connsiteY11223" fmla="*/ 76970 h 2007826"/>
              <a:gd name="connsiteX11224" fmla="*/ 5785619 w 12192000"/>
              <a:gd name="connsiteY11224" fmla="*/ 79589 h 2007826"/>
              <a:gd name="connsiteX11225" fmla="*/ 5798000 w 12192000"/>
              <a:gd name="connsiteY11225" fmla="*/ 76732 h 2007826"/>
              <a:gd name="connsiteX11226" fmla="*/ 5811377 w 12192000"/>
              <a:gd name="connsiteY11226" fmla="*/ 78256 h 2007826"/>
              <a:gd name="connsiteX11227" fmla="*/ 5832755 w 12192000"/>
              <a:gd name="connsiteY11227" fmla="*/ 76779 h 2007826"/>
              <a:gd name="connsiteX11228" fmla="*/ 5835802 w 12192000"/>
              <a:gd name="connsiteY11228" fmla="*/ 79828 h 2007826"/>
              <a:gd name="connsiteX11229" fmla="*/ 5842564 w 12192000"/>
              <a:gd name="connsiteY11229" fmla="*/ 75922 h 2007826"/>
              <a:gd name="connsiteX11230" fmla="*/ 4481401 w 12192000"/>
              <a:gd name="connsiteY11230" fmla="*/ 73921 h 2007826"/>
              <a:gd name="connsiteX11231" fmla="*/ 4471590 w 12192000"/>
              <a:gd name="connsiteY11231" fmla="*/ 92735 h 2007826"/>
              <a:gd name="connsiteX11232" fmla="*/ 4483394 w 12192000"/>
              <a:gd name="connsiteY11232" fmla="*/ 90734 h 2007826"/>
              <a:gd name="connsiteX11233" fmla="*/ 4473971 w 12192000"/>
              <a:gd name="connsiteY11233" fmla="*/ 100308 h 2007826"/>
              <a:gd name="connsiteX11234" fmla="*/ 4470302 w 12192000"/>
              <a:gd name="connsiteY11234" fmla="*/ 94164 h 2007826"/>
              <a:gd name="connsiteX11235" fmla="*/ 4455479 w 12192000"/>
              <a:gd name="connsiteY11235" fmla="*/ 104404 h 2007826"/>
              <a:gd name="connsiteX11236" fmla="*/ 4469107 w 12192000"/>
              <a:gd name="connsiteY11236" fmla="*/ 91068 h 2007826"/>
              <a:gd name="connsiteX11237" fmla="*/ 4481401 w 12192000"/>
              <a:gd name="connsiteY11237" fmla="*/ 73921 h 2007826"/>
              <a:gd name="connsiteX11238" fmla="*/ 4524746 w 12192000"/>
              <a:gd name="connsiteY11238" fmla="*/ 72730 h 2007826"/>
              <a:gd name="connsiteX11239" fmla="*/ 4524746 w 12192000"/>
              <a:gd name="connsiteY11239" fmla="*/ 72730 h 2007826"/>
              <a:gd name="connsiteX11240" fmla="*/ 7396495 w 12192000"/>
              <a:gd name="connsiteY11240" fmla="*/ 71730 h 2007826"/>
              <a:gd name="connsiteX11241" fmla="*/ 7414116 w 12192000"/>
              <a:gd name="connsiteY11241" fmla="*/ 72159 h 2007826"/>
              <a:gd name="connsiteX11242" fmla="*/ 7396114 w 12192000"/>
              <a:gd name="connsiteY11242" fmla="*/ 73445 h 2007826"/>
              <a:gd name="connsiteX11243" fmla="*/ 4563930 w 12192000"/>
              <a:gd name="connsiteY11243" fmla="*/ 70163 h 2007826"/>
              <a:gd name="connsiteX11244" fmla="*/ 4557900 w 12192000"/>
              <a:gd name="connsiteY11244" fmla="*/ 71302 h 2007826"/>
              <a:gd name="connsiteX11245" fmla="*/ 4563930 w 12192000"/>
              <a:gd name="connsiteY11245" fmla="*/ 70163 h 2007826"/>
              <a:gd name="connsiteX11246" fmla="*/ 6155661 w 12192000"/>
              <a:gd name="connsiteY11246" fmla="*/ 65255 h 2007826"/>
              <a:gd name="connsiteX11247" fmla="*/ 6149673 w 12192000"/>
              <a:gd name="connsiteY11247" fmla="*/ 65824 h 2007826"/>
              <a:gd name="connsiteX11248" fmla="*/ 6155661 w 12192000"/>
              <a:gd name="connsiteY11248" fmla="*/ 65255 h 2007826"/>
              <a:gd name="connsiteX11249" fmla="*/ 4575190 w 12192000"/>
              <a:gd name="connsiteY11249" fmla="*/ 64586 h 2007826"/>
              <a:gd name="connsiteX11250" fmla="*/ 4577141 w 12192000"/>
              <a:gd name="connsiteY11250" fmla="*/ 85686 h 2007826"/>
              <a:gd name="connsiteX11251" fmla="*/ 4588858 w 12192000"/>
              <a:gd name="connsiteY11251" fmla="*/ 74302 h 2007826"/>
              <a:gd name="connsiteX11252" fmla="*/ 4595238 w 12192000"/>
              <a:gd name="connsiteY11252" fmla="*/ 81447 h 2007826"/>
              <a:gd name="connsiteX11253" fmla="*/ 4596096 w 12192000"/>
              <a:gd name="connsiteY11253" fmla="*/ 75065 h 2007826"/>
              <a:gd name="connsiteX11254" fmla="*/ 4601201 w 12192000"/>
              <a:gd name="connsiteY11254" fmla="*/ 75065 h 2007826"/>
              <a:gd name="connsiteX11255" fmla="*/ 4597480 w 12192000"/>
              <a:gd name="connsiteY11255" fmla="*/ 83114 h 2007826"/>
              <a:gd name="connsiteX11256" fmla="*/ 4613536 w 12192000"/>
              <a:gd name="connsiteY11256" fmla="*/ 76446 h 2007826"/>
              <a:gd name="connsiteX11257" fmla="*/ 4613391 w 12192000"/>
              <a:gd name="connsiteY11257" fmla="*/ 81542 h 2007826"/>
              <a:gd name="connsiteX11258" fmla="*/ 4634128 w 12192000"/>
              <a:gd name="connsiteY11258" fmla="*/ 78827 h 2007826"/>
              <a:gd name="connsiteX11259" fmla="*/ 4598429 w 12192000"/>
              <a:gd name="connsiteY11259" fmla="*/ 90497 h 2007826"/>
              <a:gd name="connsiteX11260" fmla="*/ 4596710 w 12192000"/>
              <a:gd name="connsiteY11260" fmla="*/ 82304 h 2007826"/>
              <a:gd name="connsiteX11261" fmla="*/ 4588620 w 12192000"/>
              <a:gd name="connsiteY11261" fmla="*/ 90258 h 2007826"/>
              <a:gd name="connsiteX11262" fmla="*/ 4584476 w 12192000"/>
              <a:gd name="connsiteY11262" fmla="*/ 85829 h 2007826"/>
              <a:gd name="connsiteX11263" fmla="*/ 4558661 w 12192000"/>
              <a:gd name="connsiteY11263" fmla="*/ 93545 h 2007826"/>
              <a:gd name="connsiteX11264" fmla="*/ 4554469 w 12192000"/>
              <a:gd name="connsiteY11264" fmla="*/ 88020 h 2007826"/>
              <a:gd name="connsiteX11265" fmla="*/ 4552469 w 12192000"/>
              <a:gd name="connsiteY11265" fmla="*/ 93831 h 2007826"/>
              <a:gd name="connsiteX11266" fmla="*/ 4530746 w 12192000"/>
              <a:gd name="connsiteY11266" fmla="*/ 90020 h 2007826"/>
              <a:gd name="connsiteX11267" fmla="*/ 4517122 w 12192000"/>
              <a:gd name="connsiteY11267" fmla="*/ 93354 h 2007826"/>
              <a:gd name="connsiteX11268" fmla="*/ 4510886 w 12192000"/>
              <a:gd name="connsiteY11268" fmla="*/ 96260 h 2007826"/>
              <a:gd name="connsiteX11269" fmla="*/ 4494687 w 12192000"/>
              <a:gd name="connsiteY11269" fmla="*/ 98975 h 2007826"/>
              <a:gd name="connsiteX11270" fmla="*/ 4501738 w 12192000"/>
              <a:gd name="connsiteY11270" fmla="*/ 75112 h 2007826"/>
              <a:gd name="connsiteX11271" fmla="*/ 4506079 w 12192000"/>
              <a:gd name="connsiteY11271" fmla="*/ 74922 h 2007826"/>
              <a:gd name="connsiteX11272" fmla="*/ 4501553 w 12192000"/>
              <a:gd name="connsiteY11272" fmla="*/ 88829 h 2007826"/>
              <a:gd name="connsiteX11273" fmla="*/ 4509980 w 12192000"/>
              <a:gd name="connsiteY11273" fmla="*/ 88258 h 2007826"/>
              <a:gd name="connsiteX11274" fmla="*/ 4510362 w 12192000"/>
              <a:gd name="connsiteY11274" fmla="*/ 75065 h 2007826"/>
              <a:gd name="connsiteX11275" fmla="*/ 4519745 w 12192000"/>
              <a:gd name="connsiteY11275" fmla="*/ 74779 h 2007826"/>
              <a:gd name="connsiteX11276" fmla="*/ 4516884 w 12192000"/>
              <a:gd name="connsiteY11276" fmla="*/ 93259 h 2007826"/>
              <a:gd name="connsiteX11277" fmla="*/ 4520268 w 12192000"/>
              <a:gd name="connsiteY11277" fmla="*/ 84352 h 2007826"/>
              <a:gd name="connsiteX11278" fmla="*/ 4543322 w 12192000"/>
              <a:gd name="connsiteY11278" fmla="*/ 89830 h 2007826"/>
              <a:gd name="connsiteX11279" fmla="*/ 4549184 w 12192000"/>
              <a:gd name="connsiteY11279" fmla="*/ 70206 h 2007826"/>
              <a:gd name="connsiteX11280" fmla="*/ 4552374 w 12192000"/>
              <a:gd name="connsiteY11280" fmla="*/ 70159 h 2007826"/>
              <a:gd name="connsiteX11281" fmla="*/ 4559615 w 12192000"/>
              <a:gd name="connsiteY11281" fmla="*/ 80399 h 2007826"/>
              <a:gd name="connsiteX11282" fmla="*/ 4575190 w 12192000"/>
              <a:gd name="connsiteY11282" fmla="*/ 64586 h 2007826"/>
              <a:gd name="connsiteX11283" fmla="*/ 4620135 w 12192000"/>
              <a:gd name="connsiteY11283" fmla="*/ 62633 h 2007826"/>
              <a:gd name="connsiteX11284" fmla="*/ 4620135 w 12192000"/>
              <a:gd name="connsiteY11284" fmla="*/ 62633 h 2007826"/>
              <a:gd name="connsiteX11285" fmla="*/ 4877278 w 12192000"/>
              <a:gd name="connsiteY11285" fmla="*/ 57441 h 2007826"/>
              <a:gd name="connsiteX11286" fmla="*/ 4885479 w 12192000"/>
              <a:gd name="connsiteY11286" fmla="*/ 67824 h 2007826"/>
              <a:gd name="connsiteX11287" fmla="*/ 4877278 w 12192000"/>
              <a:gd name="connsiteY11287" fmla="*/ 57441 h 2007826"/>
              <a:gd name="connsiteX11288" fmla="*/ 4691655 w 12192000"/>
              <a:gd name="connsiteY11288" fmla="*/ 57156 h 2007826"/>
              <a:gd name="connsiteX11289" fmla="*/ 4691655 w 12192000"/>
              <a:gd name="connsiteY11289" fmla="*/ 57156 h 2007826"/>
              <a:gd name="connsiteX11290" fmla="*/ 4715458 w 12192000"/>
              <a:gd name="connsiteY11290" fmla="*/ 56203 h 2007826"/>
              <a:gd name="connsiteX11291" fmla="*/ 4715458 w 12192000"/>
              <a:gd name="connsiteY11291" fmla="*/ 56203 h 2007826"/>
              <a:gd name="connsiteX11292" fmla="*/ 4745208 w 12192000"/>
              <a:gd name="connsiteY11292" fmla="*/ 55507 h 2007826"/>
              <a:gd name="connsiteX11293" fmla="*/ 4739143 w 12192000"/>
              <a:gd name="connsiteY11293" fmla="*/ 56632 h 2007826"/>
              <a:gd name="connsiteX11294" fmla="*/ 4745208 w 12192000"/>
              <a:gd name="connsiteY11294" fmla="*/ 55507 h 2007826"/>
              <a:gd name="connsiteX11295" fmla="*/ 4732296 w 12192000"/>
              <a:gd name="connsiteY11295" fmla="*/ 55139 h 2007826"/>
              <a:gd name="connsiteX11296" fmla="*/ 4726076 w 12192000"/>
              <a:gd name="connsiteY11296" fmla="*/ 56251 h 2007826"/>
              <a:gd name="connsiteX11297" fmla="*/ 4732296 w 12192000"/>
              <a:gd name="connsiteY11297" fmla="*/ 55139 h 2007826"/>
              <a:gd name="connsiteX11298" fmla="*/ 4753650 w 12192000"/>
              <a:gd name="connsiteY11298" fmla="*/ 52583 h 2007826"/>
              <a:gd name="connsiteX11299" fmla="*/ 4753650 w 12192000"/>
              <a:gd name="connsiteY11299" fmla="*/ 52583 h 2007826"/>
              <a:gd name="connsiteX11300" fmla="*/ 4834661 w 12192000"/>
              <a:gd name="connsiteY11300" fmla="*/ 46391 h 2007826"/>
              <a:gd name="connsiteX11301" fmla="*/ 4832246 w 12192000"/>
              <a:gd name="connsiteY11301" fmla="*/ 61013 h 2007826"/>
              <a:gd name="connsiteX11302" fmla="*/ 4853217 w 12192000"/>
              <a:gd name="connsiteY11302" fmla="*/ 61823 h 2007826"/>
              <a:gd name="connsiteX11303" fmla="*/ 4853359 w 12192000"/>
              <a:gd name="connsiteY11303" fmla="*/ 46439 h 2007826"/>
              <a:gd name="connsiteX11304" fmla="*/ 4863229 w 12192000"/>
              <a:gd name="connsiteY11304" fmla="*/ 46391 h 2007826"/>
              <a:gd name="connsiteX11305" fmla="*/ 4868069 w 12192000"/>
              <a:gd name="connsiteY11305" fmla="*/ 65252 h 2007826"/>
              <a:gd name="connsiteX11306" fmla="*/ 4867358 w 12192000"/>
              <a:gd name="connsiteY11306" fmla="*/ 46486 h 2007826"/>
              <a:gd name="connsiteX11307" fmla="*/ 4871867 w 12192000"/>
              <a:gd name="connsiteY11307" fmla="*/ 46439 h 2007826"/>
              <a:gd name="connsiteX11308" fmla="*/ 4872483 w 12192000"/>
              <a:gd name="connsiteY11308" fmla="*/ 70015 h 2007826"/>
              <a:gd name="connsiteX11309" fmla="*/ 4825685 w 12192000"/>
              <a:gd name="connsiteY11309" fmla="*/ 69682 h 2007826"/>
              <a:gd name="connsiteX11310" fmla="*/ 4822936 w 12192000"/>
              <a:gd name="connsiteY11310" fmla="*/ 77207 h 2007826"/>
              <a:gd name="connsiteX11311" fmla="*/ 4820253 w 12192000"/>
              <a:gd name="connsiteY11311" fmla="*/ 68253 h 2007826"/>
              <a:gd name="connsiteX11312" fmla="*/ 4812927 w 12192000"/>
              <a:gd name="connsiteY11312" fmla="*/ 75207 h 2007826"/>
              <a:gd name="connsiteX11313" fmla="*/ 4798990 w 12192000"/>
              <a:gd name="connsiteY11313" fmla="*/ 75350 h 2007826"/>
              <a:gd name="connsiteX11314" fmla="*/ 4792806 w 12192000"/>
              <a:gd name="connsiteY11314" fmla="*/ 71206 h 2007826"/>
              <a:gd name="connsiteX11315" fmla="*/ 4786671 w 12192000"/>
              <a:gd name="connsiteY11315" fmla="*/ 76255 h 2007826"/>
              <a:gd name="connsiteX11316" fmla="*/ 4786387 w 12192000"/>
              <a:gd name="connsiteY11316" fmla="*/ 70634 h 2007826"/>
              <a:gd name="connsiteX11317" fmla="*/ 4752001 w 12192000"/>
              <a:gd name="connsiteY11317" fmla="*/ 78922 h 2007826"/>
              <a:gd name="connsiteX11318" fmla="*/ 4729088 w 12192000"/>
              <a:gd name="connsiteY11318" fmla="*/ 78350 h 2007826"/>
              <a:gd name="connsiteX11319" fmla="*/ 4678778 w 12192000"/>
              <a:gd name="connsiteY11319" fmla="*/ 75302 h 2007826"/>
              <a:gd name="connsiteX11320" fmla="*/ 4631185 w 12192000"/>
              <a:gd name="connsiteY11320" fmla="*/ 85495 h 2007826"/>
              <a:gd name="connsiteX11321" fmla="*/ 4640496 w 12192000"/>
              <a:gd name="connsiteY11321" fmla="*/ 76874 h 2007826"/>
              <a:gd name="connsiteX11322" fmla="*/ 4683909 w 12192000"/>
              <a:gd name="connsiteY11322" fmla="*/ 72825 h 2007826"/>
              <a:gd name="connsiteX11323" fmla="*/ 4690326 w 12192000"/>
              <a:gd name="connsiteY11323" fmla="*/ 68825 h 2007826"/>
              <a:gd name="connsiteX11324" fmla="*/ 4692180 w 12192000"/>
              <a:gd name="connsiteY11324" fmla="*/ 75112 h 2007826"/>
              <a:gd name="connsiteX11325" fmla="*/ 4701047 w 12192000"/>
              <a:gd name="connsiteY11325" fmla="*/ 68253 h 2007826"/>
              <a:gd name="connsiteX11326" fmla="*/ 4718615 w 12192000"/>
              <a:gd name="connsiteY11326" fmla="*/ 73921 h 2007826"/>
              <a:gd name="connsiteX11327" fmla="*/ 4725216 w 12192000"/>
              <a:gd name="connsiteY11327" fmla="*/ 68301 h 2007826"/>
              <a:gd name="connsiteX11328" fmla="*/ 4741464 w 12192000"/>
              <a:gd name="connsiteY11328" fmla="*/ 65348 h 2007826"/>
              <a:gd name="connsiteX11329" fmla="*/ 4749243 w 12192000"/>
              <a:gd name="connsiteY11329" fmla="*/ 72587 h 2007826"/>
              <a:gd name="connsiteX11330" fmla="*/ 4750635 w 12192000"/>
              <a:gd name="connsiteY11330" fmla="*/ 63728 h 2007826"/>
              <a:gd name="connsiteX11331" fmla="*/ 4754697 w 12192000"/>
              <a:gd name="connsiteY11331" fmla="*/ 70111 h 2007826"/>
              <a:gd name="connsiteX11332" fmla="*/ 4762701 w 12192000"/>
              <a:gd name="connsiteY11332" fmla="*/ 64490 h 2007826"/>
              <a:gd name="connsiteX11333" fmla="*/ 4772878 w 12192000"/>
              <a:gd name="connsiteY11333" fmla="*/ 49392 h 2007826"/>
              <a:gd name="connsiteX11334" fmla="*/ 4761465 w 12192000"/>
              <a:gd name="connsiteY11334" fmla="*/ 70111 h 2007826"/>
              <a:gd name="connsiteX11335" fmla="*/ 4788193 w 12192000"/>
              <a:gd name="connsiteY11335" fmla="*/ 63157 h 2007826"/>
              <a:gd name="connsiteX11336" fmla="*/ 4810264 w 12192000"/>
              <a:gd name="connsiteY11336" fmla="*/ 63442 h 2007826"/>
              <a:gd name="connsiteX11337" fmla="*/ 4831159 w 12192000"/>
              <a:gd name="connsiteY11337" fmla="*/ 61823 h 2007826"/>
              <a:gd name="connsiteX11338" fmla="*/ 4828680 w 12192000"/>
              <a:gd name="connsiteY11338" fmla="*/ 46629 h 2007826"/>
              <a:gd name="connsiteX11339" fmla="*/ 4884787 w 12192000"/>
              <a:gd name="connsiteY11339" fmla="*/ 46279 h 2007826"/>
              <a:gd name="connsiteX11340" fmla="*/ 4878660 w 12192000"/>
              <a:gd name="connsiteY11340" fmla="*/ 47391 h 2007826"/>
              <a:gd name="connsiteX11341" fmla="*/ 4884787 w 12192000"/>
              <a:gd name="connsiteY11341" fmla="*/ 46279 h 2007826"/>
              <a:gd name="connsiteX11342" fmla="*/ 7094830 w 12192000"/>
              <a:gd name="connsiteY11342" fmla="*/ 46007 h 2007826"/>
              <a:gd name="connsiteX11343" fmla="*/ 7088742 w 12192000"/>
              <a:gd name="connsiteY11343" fmla="*/ 47105 h 2007826"/>
              <a:gd name="connsiteX11344" fmla="*/ 7094830 w 12192000"/>
              <a:gd name="connsiteY11344" fmla="*/ 46007 h 2007826"/>
              <a:gd name="connsiteX11345" fmla="*/ 7068669 w 12192000"/>
              <a:gd name="connsiteY11345" fmla="*/ 45218 h 2007826"/>
              <a:gd name="connsiteX11346" fmla="*/ 7081598 w 12192000"/>
              <a:gd name="connsiteY11346" fmla="*/ 49630 h 2007826"/>
              <a:gd name="connsiteX11347" fmla="*/ 7053881 w 12192000"/>
              <a:gd name="connsiteY11347" fmla="*/ 48058 h 2007826"/>
              <a:gd name="connsiteX11348" fmla="*/ 7068669 w 12192000"/>
              <a:gd name="connsiteY11348" fmla="*/ 45218 h 2007826"/>
              <a:gd name="connsiteX11349" fmla="*/ 6867525 w 12192000"/>
              <a:gd name="connsiteY11349" fmla="*/ 42676 h 2007826"/>
              <a:gd name="connsiteX11350" fmla="*/ 6867525 w 12192000"/>
              <a:gd name="connsiteY11350" fmla="*/ 42676 h 2007826"/>
              <a:gd name="connsiteX11351" fmla="*/ 5048360 w 12192000"/>
              <a:gd name="connsiteY11351" fmla="*/ 41724 h 2007826"/>
              <a:gd name="connsiteX11352" fmla="*/ 5050018 w 12192000"/>
              <a:gd name="connsiteY11352" fmla="*/ 41724 h 2007826"/>
              <a:gd name="connsiteX11353" fmla="*/ 5048682 w 12192000"/>
              <a:gd name="connsiteY11353" fmla="*/ 45579 h 2007826"/>
              <a:gd name="connsiteX11354" fmla="*/ 7022973 w 12192000"/>
              <a:gd name="connsiteY11354" fmla="*/ 41438 h 2007826"/>
              <a:gd name="connsiteX11355" fmla="*/ 7021925 w 12192000"/>
              <a:gd name="connsiteY11355" fmla="*/ 53060 h 2007826"/>
              <a:gd name="connsiteX11356" fmla="*/ 7017305 w 12192000"/>
              <a:gd name="connsiteY11356" fmla="*/ 47725 h 2007826"/>
              <a:gd name="connsiteX11357" fmla="*/ 7022973 w 12192000"/>
              <a:gd name="connsiteY11357" fmla="*/ 41438 h 2007826"/>
              <a:gd name="connsiteX11358" fmla="*/ 4970140 w 12192000"/>
              <a:gd name="connsiteY11358" fmla="*/ 39056 h 2007826"/>
              <a:gd name="connsiteX11359" fmla="*/ 4970234 w 12192000"/>
              <a:gd name="connsiteY11359" fmla="*/ 56488 h 2007826"/>
              <a:gd name="connsiteX11360" fmla="*/ 4983493 w 12192000"/>
              <a:gd name="connsiteY11360" fmla="*/ 41866 h 2007826"/>
              <a:gd name="connsiteX11361" fmla="*/ 4990456 w 12192000"/>
              <a:gd name="connsiteY11361" fmla="*/ 41485 h 2007826"/>
              <a:gd name="connsiteX11362" fmla="*/ 4986021 w 12192000"/>
              <a:gd name="connsiteY11362" fmla="*/ 60346 h 2007826"/>
              <a:gd name="connsiteX11363" fmla="*/ 4970283 w 12192000"/>
              <a:gd name="connsiteY11363" fmla="*/ 62776 h 2007826"/>
              <a:gd name="connsiteX11364" fmla="*/ 4966180 w 12192000"/>
              <a:gd name="connsiteY11364" fmla="*/ 57584 h 2007826"/>
              <a:gd name="connsiteX11365" fmla="*/ 4945816 w 12192000"/>
              <a:gd name="connsiteY11365" fmla="*/ 63776 h 2007826"/>
              <a:gd name="connsiteX11366" fmla="*/ 4930027 w 12192000"/>
              <a:gd name="connsiteY11366" fmla="*/ 64776 h 2007826"/>
              <a:gd name="connsiteX11367" fmla="*/ 4926835 w 12192000"/>
              <a:gd name="connsiteY11367" fmla="*/ 60204 h 2007826"/>
              <a:gd name="connsiteX11368" fmla="*/ 4922445 w 12192000"/>
              <a:gd name="connsiteY11368" fmla="*/ 64633 h 2007826"/>
              <a:gd name="connsiteX11369" fmla="*/ 4916053 w 12192000"/>
              <a:gd name="connsiteY11369" fmla="*/ 63395 h 2007826"/>
              <a:gd name="connsiteX11370" fmla="*/ 4913860 w 12192000"/>
              <a:gd name="connsiteY11370" fmla="*/ 62109 h 2007826"/>
              <a:gd name="connsiteX11371" fmla="*/ 4908567 w 12192000"/>
              <a:gd name="connsiteY11371" fmla="*/ 61918 h 2007826"/>
              <a:gd name="connsiteX11372" fmla="*/ 4891680 w 12192000"/>
              <a:gd name="connsiteY11372" fmla="*/ 70349 h 2007826"/>
              <a:gd name="connsiteX11373" fmla="*/ 4895975 w 12192000"/>
              <a:gd name="connsiteY11373" fmla="*/ 47296 h 2007826"/>
              <a:gd name="connsiteX11374" fmla="*/ 4897071 w 12192000"/>
              <a:gd name="connsiteY11374" fmla="*/ 59108 h 2007826"/>
              <a:gd name="connsiteX11375" fmla="*/ 4906991 w 12192000"/>
              <a:gd name="connsiteY11375" fmla="*/ 46486 h 2007826"/>
              <a:gd name="connsiteX11376" fmla="*/ 4909280 w 12192000"/>
              <a:gd name="connsiteY11376" fmla="*/ 46010 h 2007826"/>
              <a:gd name="connsiteX11377" fmla="*/ 4911381 w 12192000"/>
              <a:gd name="connsiteY11377" fmla="*/ 55393 h 2007826"/>
              <a:gd name="connsiteX11378" fmla="*/ 4913479 w 12192000"/>
              <a:gd name="connsiteY11378" fmla="*/ 54869 h 2007826"/>
              <a:gd name="connsiteX11379" fmla="*/ 4925356 w 12192000"/>
              <a:gd name="connsiteY11379" fmla="*/ 40151 h 2007826"/>
              <a:gd name="connsiteX11380" fmla="*/ 4919392 w 12192000"/>
              <a:gd name="connsiteY11380" fmla="*/ 57870 h 2007826"/>
              <a:gd name="connsiteX11381" fmla="*/ 4939043 w 12192000"/>
              <a:gd name="connsiteY11381" fmla="*/ 39675 h 2007826"/>
              <a:gd name="connsiteX11382" fmla="*/ 4933270 w 12192000"/>
              <a:gd name="connsiteY11382" fmla="*/ 55679 h 2007826"/>
              <a:gd name="connsiteX11383" fmla="*/ 4944147 w 12192000"/>
              <a:gd name="connsiteY11383" fmla="*/ 57108 h 2007826"/>
              <a:gd name="connsiteX11384" fmla="*/ 4943478 w 12192000"/>
              <a:gd name="connsiteY11384" fmla="*/ 41580 h 2007826"/>
              <a:gd name="connsiteX11385" fmla="*/ 4952399 w 12192000"/>
              <a:gd name="connsiteY11385" fmla="*/ 41771 h 2007826"/>
              <a:gd name="connsiteX11386" fmla="*/ 4945720 w 12192000"/>
              <a:gd name="connsiteY11386" fmla="*/ 57060 h 2007826"/>
              <a:gd name="connsiteX11387" fmla="*/ 4960409 w 12192000"/>
              <a:gd name="connsiteY11387" fmla="*/ 40675 h 2007826"/>
              <a:gd name="connsiteX11388" fmla="*/ 4965702 w 12192000"/>
              <a:gd name="connsiteY11388" fmla="*/ 50201 h 2007826"/>
              <a:gd name="connsiteX11389" fmla="*/ 4970140 w 12192000"/>
              <a:gd name="connsiteY11389" fmla="*/ 39056 h 2007826"/>
              <a:gd name="connsiteX11390" fmla="*/ 6741092 w 12192000"/>
              <a:gd name="connsiteY11390" fmla="*/ 35990 h 2007826"/>
              <a:gd name="connsiteX11391" fmla="*/ 6739318 w 12192000"/>
              <a:gd name="connsiteY11391" fmla="*/ 44058 h 2007826"/>
              <a:gd name="connsiteX11392" fmla="*/ 6742414 w 12192000"/>
              <a:gd name="connsiteY11392" fmla="*/ 45344 h 2007826"/>
              <a:gd name="connsiteX11393" fmla="*/ 6747367 w 12192000"/>
              <a:gd name="connsiteY11393" fmla="*/ 40104 h 2007826"/>
              <a:gd name="connsiteX11394" fmla="*/ 6741092 w 12192000"/>
              <a:gd name="connsiteY11394" fmla="*/ 35990 h 2007826"/>
              <a:gd name="connsiteX11395" fmla="*/ 5038867 w 12192000"/>
              <a:gd name="connsiteY11395" fmla="*/ 35198 h 2007826"/>
              <a:gd name="connsiteX11396" fmla="*/ 5037148 w 12192000"/>
              <a:gd name="connsiteY11396" fmla="*/ 59251 h 2007826"/>
              <a:gd name="connsiteX11397" fmla="*/ 5025800 w 12192000"/>
              <a:gd name="connsiteY11397" fmla="*/ 55774 h 2007826"/>
              <a:gd name="connsiteX11398" fmla="*/ 5023843 w 12192000"/>
              <a:gd name="connsiteY11398" fmla="*/ 60251 h 2007826"/>
              <a:gd name="connsiteX11399" fmla="*/ 5007722 w 12192000"/>
              <a:gd name="connsiteY11399" fmla="*/ 59013 h 2007826"/>
              <a:gd name="connsiteX11400" fmla="*/ 4989169 w 12192000"/>
              <a:gd name="connsiteY11400" fmla="*/ 52297 h 2007826"/>
              <a:gd name="connsiteX11401" fmla="*/ 5003908 w 12192000"/>
              <a:gd name="connsiteY11401" fmla="*/ 51106 h 2007826"/>
              <a:gd name="connsiteX11402" fmla="*/ 5016071 w 12192000"/>
              <a:gd name="connsiteY11402" fmla="*/ 40580 h 2007826"/>
              <a:gd name="connsiteX11403" fmla="*/ 5009534 w 12192000"/>
              <a:gd name="connsiteY11403" fmla="*/ 48868 h 2007826"/>
              <a:gd name="connsiteX11404" fmla="*/ 5018885 w 12192000"/>
              <a:gd name="connsiteY11404" fmla="*/ 54964 h 2007826"/>
              <a:gd name="connsiteX11405" fmla="*/ 5027946 w 12192000"/>
              <a:gd name="connsiteY11405" fmla="*/ 37198 h 2007826"/>
              <a:gd name="connsiteX11406" fmla="*/ 5023986 w 12192000"/>
              <a:gd name="connsiteY11406" fmla="*/ 53250 h 2007826"/>
              <a:gd name="connsiteX11407" fmla="*/ 5038867 w 12192000"/>
              <a:gd name="connsiteY11407" fmla="*/ 35198 h 2007826"/>
              <a:gd name="connsiteX11408" fmla="*/ 5052367 w 12192000"/>
              <a:gd name="connsiteY11408" fmla="*/ 34960 h 2007826"/>
              <a:gd name="connsiteX11409" fmla="*/ 5053558 w 12192000"/>
              <a:gd name="connsiteY11409" fmla="*/ 41724 h 2007826"/>
              <a:gd name="connsiteX11410" fmla="*/ 5050018 w 12192000"/>
              <a:gd name="connsiteY11410" fmla="*/ 41724 h 2007826"/>
              <a:gd name="connsiteX11411" fmla="*/ 6734222 w 12192000"/>
              <a:gd name="connsiteY11411" fmla="*/ 32436 h 2007826"/>
              <a:gd name="connsiteX11412" fmla="*/ 6720792 w 12192000"/>
              <a:gd name="connsiteY11412" fmla="*/ 34817 h 2007826"/>
              <a:gd name="connsiteX11413" fmla="*/ 6718316 w 12192000"/>
              <a:gd name="connsiteY11413" fmla="*/ 33150 h 2007826"/>
              <a:gd name="connsiteX11414" fmla="*/ 6713982 w 12192000"/>
              <a:gd name="connsiteY11414" fmla="*/ 44200 h 2007826"/>
              <a:gd name="connsiteX11415" fmla="*/ 6734413 w 12192000"/>
              <a:gd name="connsiteY11415" fmla="*/ 46344 h 2007826"/>
              <a:gd name="connsiteX11416" fmla="*/ 6734222 w 12192000"/>
              <a:gd name="connsiteY11416" fmla="*/ 32436 h 2007826"/>
              <a:gd name="connsiteX11417" fmla="*/ 4861372 w 12192000"/>
              <a:gd name="connsiteY11417" fmla="*/ 31671 h 2007826"/>
              <a:gd name="connsiteX11418" fmla="*/ 4855353 w 12192000"/>
              <a:gd name="connsiteY11418" fmla="*/ 32722 h 2007826"/>
              <a:gd name="connsiteX11419" fmla="*/ 4861372 w 12192000"/>
              <a:gd name="connsiteY11419" fmla="*/ 31671 h 2007826"/>
              <a:gd name="connsiteX11420" fmla="*/ 5143366 w 12192000"/>
              <a:gd name="connsiteY11420" fmla="*/ 29959 h 2007826"/>
              <a:gd name="connsiteX11421" fmla="*/ 5138186 w 12192000"/>
              <a:gd name="connsiteY11421" fmla="*/ 48439 h 2007826"/>
              <a:gd name="connsiteX11422" fmla="*/ 5152828 w 12192000"/>
              <a:gd name="connsiteY11422" fmla="*/ 30435 h 2007826"/>
              <a:gd name="connsiteX11423" fmla="*/ 5154110 w 12192000"/>
              <a:gd name="connsiteY11423" fmla="*/ 50344 h 2007826"/>
              <a:gd name="connsiteX11424" fmla="*/ 5162904 w 12192000"/>
              <a:gd name="connsiteY11424" fmla="*/ 31864 h 2007826"/>
              <a:gd name="connsiteX11425" fmla="*/ 5168418 w 12192000"/>
              <a:gd name="connsiteY11425" fmla="*/ 32340 h 2007826"/>
              <a:gd name="connsiteX11426" fmla="*/ 5161432 w 12192000"/>
              <a:gd name="connsiteY11426" fmla="*/ 43581 h 2007826"/>
              <a:gd name="connsiteX11427" fmla="*/ 5170038 w 12192000"/>
              <a:gd name="connsiteY11427" fmla="*/ 52059 h 2007826"/>
              <a:gd name="connsiteX11428" fmla="*/ 5136521 w 12192000"/>
              <a:gd name="connsiteY11428" fmla="*/ 53726 h 2007826"/>
              <a:gd name="connsiteX11429" fmla="*/ 5117554 w 12192000"/>
              <a:gd name="connsiteY11429" fmla="*/ 51297 h 2007826"/>
              <a:gd name="connsiteX11430" fmla="*/ 5111516 w 12192000"/>
              <a:gd name="connsiteY11430" fmla="*/ 55870 h 2007826"/>
              <a:gd name="connsiteX11431" fmla="*/ 5107001 w 12192000"/>
              <a:gd name="connsiteY11431" fmla="*/ 48201 h 2007826"/>
              <a:gd name="connsiteX11432" fmla="*/ 5078336 w 12192000"/>
              <a:gd name="connsiteY11432" fmla="*/ 53107 h 2007826"/>
              <a:gd name="connsiteX11433" fmla="*/ 5075864 w 12192000"/>
              <a:gd name="connsiteY11433" fmla="*/ 54584 h 2007826"/>
              <a:gd name="connsiteX11434" fmla="*/ 5053368 w 12192000"/>
              <a:gd name="connsiteY11434" fmla="*/ 55060 h 2007826"/>
              <a:gd name="connsiteX11435" fmla="*/ 5043111 w 12192000"/>
              <a:gd name="connsiteY11435" fmla="*/ 61633 h 2007826"/>
              <a:gd name="connsiteX11436" fmla="*/ 5048682 w 12192000"/>
              <a:gd name="connsiteY11436" fmla="*/ 45579 h 2007826"/>
              <a:gd name="connsiteX11437" fmla="*/ 5049309 w 12192000"/>
              <a:gd name="connsiteY11437" fmla="*/ 53107 h 2007826"/>
              <a:gd name="connsiteX11438" fmla="*/ 5059806 w 12192000"/>
              <a:gd name="connsiteY11438" fmla="*/ 37103 h 2007826"/>
              <a:gd name="connsiteX11439" fmla="*/ 5067626 w 12192000"/>
              <a:gd name="connsiteY11439" fmla="*/ 36675 h 2007826"/>
              <a:gd name="connsiteX11440" fmla="*/ 5061044 w 12192000"/>
              <a:gd name="connsiteY11440" fmla="*/ 52869 h 2007826"/>
              <a:gd name="connsiteX11441" fmla="*/ 5075815 w 12192000"/>
              <a:gd name="connsiteY11441" fmla="*/ 37675 h 2007826"/>
              <a:gd name="connsiteX11442" fmla="*/ 5078528 w 12192000"/>
              <a:gd name="connsiteY11442" fmla="*/ 45534 h 2007826"/>
              <a:gd name="connsiteX11443" fmla="*/ 5083756 w 12192000"/>
              <a:gd name="connsiteY11443" fmla="*/ 37151 h 2007826"/>
              <a:gd name="connsiteX11444" fmla="*/ 5091455 w 12192000"/>
              <a:gd name="connsiteY11444" fmla="*/ 36627 h 2007826"/>
              <a:gd name="connsiteX11445" fmla="*/ 5085895 w 12192000"/>
              <a:gd name="connsiteY11445" fmla="*/ 50154 h 2007826"/>
              <a:gd name="connsiteX11446" fmla="*/ 5096924 w 12192000"/>
              <a:gd name="connsiteY11446" fmla="*/ 37437 h 2007826"/>
              <a:gd name="connsiteX11447" fmla="*/ 5115984 w 12192000"/>
              <a:gd name="connsiteY11447" fmla="*/ 36294 h 2007826"/>
              <a:gd name="connsiteX11448" fmla="*/ 5112753 w 12192000"/>
              <a:gd name="connsiteY11448" fmla="*/ 46582 h 2007826"/>
              <a:gd name="connsiteX11449" fmla="*/ 5118314 w 12192000"/>
              <a:gd name="connsiteY11449" fmla="*/ 46391 h 2007826"/>
              <a:gd name="connsiteX11450" fmla="*/ 5130057 w 12192000"/>
              <a:gd name="connsiteY11450" fmla="*/ 34484 h 2007826"/>
              <a:gd name="connsiteX11451" fmla="*/ 5124400 w 12192000"/>
              <a:gd name="connsiteY11451" fmla="*/ 46201 h 2007826"/>
              <a:gd name="connsiteX11452" fmla="*/ 5132860 w 12192000"/>
              <a:gd name="connsiteY11452" fmla="*/ 48344 h 2007826"/>
              <a:gd name="connsiteX11453" fmla="*/ 5143366 w 12192000"/>
              <a:gd name="connsiteY11453" fmla="*/ 29959 h 2007826"/>
              <a:gd name="connsiteX11454" fmla="*/ 5282486 w 12192000"/>
              <a:gd name="connsiteY11454" fmla="*/ 25625 h 2007826"/>
              <a:gd name="connsiteX11455" fmla="*/ 5279082 w 12192000"/>
              <a:gd name="connsiteY11455" fmla="*/ 38914 h 2007826"/>
              <a:gd name="connsiteX11456" fmla="*/ 5288730 w 12192000"/>
              <a:gd name="connsiteY11456" fmla="*/ 35580 h 2007826"/>
              <a:gd name="connsiteX11457" fmla="*/ 5286833 w 12192000"/>
              <a:gd name="connsiteY11457" fmla="*/ 26816 h 2007826"/>
              <a:gd name="connsiteX11458" fmla="*/ 5290053 w 12192000"/>
              <a:gd name="connsiteY11458" fmla="*/ 48868 h 2007826"/>
              <a:gd name="connsiteX11459" fmla="*/ 5287263 w 12192000"/>
              <a:gd name="connsiteY11459" fmla="*/ 39962 h 2007826"/>
              <a:gd name="connsiteX11460" fmla="*/ 5272212 w 12192000"/>
              <a:gd name="connsiteY11460" fmla="*/ 52440 h 2007826"/>
              <a:gd name="connsiteX11461" fmla="*/ 5282486 w 12192000"/>
              <a:gd name="connsiteY11461" fmla="*/ 25625 h 2007826"/>
              <a:gd name="connsiteX11462" fmla="*/ 5243838 w 12192000"/>
              <a:gd name="connsiteY11462" fmla="*/ 25482 h 2007826"/>
              <a:gd name="connsiteX11463" fmla="*/ 5240196 w 12192000"/>
              <a:gd name="connsiteY11463" fmla="*/ 43438 h 2007826"/>
              <a:gd name="connsiteX11464" fmla="*/ 5257126 w 12192000"/>
              <a:gd name="connsiteY11464" fmla="*/ 26149 h 2007826"/>
              <a:gd name="connsiteX11465" fmla="*/ 5255782 w 12192000"/>
              <a:gd name="connsiteY11465" fmla="*/ 43534 h 2007826"/>
              <a:gd name="connsiteX11466" fmla="*/ 5266936 w 12192000"/>
              <a:gd name="connsiteY11466" fmla="*/ 25768 h 2007826"/>
              <a:gd name="connsiteX11467" fmla="*/ 5267695 w 12192000"/>
              <a:gd name="connsiteY11467" fmla="*/ 46439 h 2007826"/>
              <a:gd name="connsiteX11468" fmla="*/ 5249975 w 12192000"/>
              <a:gd name="connsiteY11468" fmla="*/ 51297 h 2007826"/>
              <a:gd name="connsiteX11469" fmla="*/ 5246669 w 12192000"/>
              <a:gd name="connsiteY11469" fmla="*/ 45058 h 2007826"/>
              <a:gd name="connsiteX11470" fmla="*/ 5216477 w 12192000"/>
              <a:gd name="connsiteY11470" fmla="*/ 47058 h 2007826"/>
              <a:gd name="connsiteX11471" fmla="*/ 5207168 w 12192000"/>
              <a:gd name="connsiteY11471" fmla="*/ 46249 h 2007826"/>
              <a:gd name="connsiteX11472" fmla="*/ 5193174 w 12192000"/>
              <a:gd name="connsiteY11472" fmla="*/ 48630 h 2007826"/>
              <a:gd name="connsiteX11473" fmla="*/ 5173076 w 12192000"/>
              <a:gd name="connsiteY11473" fmla="*/ 53393 h 2007826"/>
              <a:gd name="connsiteX11474" fmla="*/ 5170177 w 12192000"/>
              <a:gd name="connsiteY11474" fmla="*/ 42581 h 2007826"/>
              <a:gd name="connsiteX11475" fmla="*/ 5180077 w 12192000"/>
              <a:gd name="connsiteY11475" fmla="*/ 47106 h 2007826"/>
              <a:gd name="connsiteX11476" fmla="*/ 5190292 w 12192000"/>
              <a:gd name="connsiteY11476" fmla="*/ 30293 h 2007826"/>
              <a:gd name="connsiteX11477" fmla="*/ 5192362 w 12192000"/>
              <a:gd name="connsiteY11477" fmla="*/ 43772 h 2007826"/>
              <a:gd name="connsiteX11478" fmla="*/ 5197523 w 12192000"/>
              <a:gd name="connsiteY11478" fmla="*/ 32293 h 2007826"/>
              <a:gd name="connsiteX11479" fmla="*/ 5206223 w 12192000"/>
              <a:gd name="connsiteY11479" fmla="*/ 32055 h 2007826"/>
              <a:gd name="connsiteX11480" fmla="*/ 5199717 w 12192000"/>
              <a:gd name="connsiteY11480" fmla="*/ 43915 h 2007826"/>
              <a:gd name="connsiteX11481" fmla="*/ 5211560 w 12192000"/>
              <a:gd name="connsiteY11481" fmla="*/ 32293 h 2007826"/>
              <a:gd name="connsiteX11482" fmla="*/ 5217406 w 12192000"/>
              <a:gd name="connsiteY11482" fmla="*/ 32007 h 2007826"/>
              <a:gd name="connsiteX11483" fmla="*/ 5214678 w 12192000"/>
              <a:gd name="connsiteY11483" fmla="*/ 43581 h 2007826"/>
              <a:gd name="connsiteX11484" fmla="*/ 5229230 w 12192000"/>
              <a:gd name="connsiteY11484" fmla="*/ 31150 h 2007826"/>
              <a:gd name="connsiteX11485" fmla="*/ 5229471 w 12192000"/>
              <a:gd name="connsiteY11485" fmla="*/ 43153 h 2007826"/>
              <a:gd name="connsiteX11486" fmla="*/ 5243838 w 12192000"/>
              <a:gd name="connsiteY11486" fmla="*/ 25482 h 2007826"/>
              <a:gd name="connsiteX11487" fmla="*/ 5515660 w 12192000"/>
              <a:gd name="connsiteY11487" fmla="*/ 19099 h 2007826"/>
              <a:gd name="connsiteX11488" fmla="*/ 5515660 w 12192000"/>
              <a:gd name="connsiteY11488" fmla="*/ 19099 h 2007826"/>
              <a:gd name="connsiteX11489" fmla="*/ 5553654 w 12192000"/>
              <a:gd name="connsiteY11489" fmla="*/ 18575 h 2007826"/>
              <a:gd name="connsiteX11490" fmla="*/ 5553654 w 12192000"/>
              <a:gd name="connsiteY11490" fmla="*/ 18575 h 2007826"/>
              <a:gd name="connsiteX11491" fmla="*/ 6485405 w 12192000"/>
              <a:gd name="connsiteY11491" fmla="*/ 18093 h 2007826"/>
              <a:gd name="connsiteX11492" fmla="*/ 6485953 w 12192000"/>
              <a:gd name="connsiteY11492" fmla="*/ 25768 h 2007826"/>
              <a:gd name="connsiteX11493" fmla="*/ 6477571 w 12192000"/>
              <a:gd name="connsiteY11493" fmla="*/ 18385 h 2007826"/>
              <a:gd name="connsiteX11494" fmla="*/ 6485405 w 12192000"/>
              <a:gd name="connsiteY11494" fmla="*/ 18093 h 2007826"/>
              <a:gd name="connsiteX11495" fmla="*/ 5142320 w 12192000"/>
              <a:gd name="connsiteY11495" fmla="*/ 17575 h 2007826"/>
              <a:gd name="connsiteX11496" fmla="*/ 5136235 w 12192000"/>
              <a:gd name="connsiteY11496" fmla="*/ 18432 h 2007826"/>
              <a:gd name="connsiteX11497" fmla="*/ 5142320 w 12192000"/>
              <a:gd name="connsiteY11497" fmla="*/ 17575 h 2007826"/>
              <a:gd name="connsiteX11498" fmla="*/ 6301311 w 12192000"/>
              <a:gd name="connsiteY11498" fmla="*/ 13384 h 2007826"/>
              <a:gd name="connsiteX11499" fmla="*/ 6301311 w 12192000"/>
              <a:gd name="connsiteY11499" fmla="*/ 13384 h 2007826"/>
              <a:gd name="connsiteX11500" fmla="*/ 5671017 w 12192000"/>
              <a:gd name="connsiteY11500" fmla="*/ 11764 h 2007826"/>
              <a:gd name="connsiteX11501" fmla="*/ 5672827 w 12192000"/>
              <a:gd name="connsiteY11501" fmla="*/ 27482 h 2007826"/>
              <a:gd name="connsiteX11502" fmla="*/ 5679348 w 12192000"/>
              <a:gd name="connsiteY11502" fmla="*/ 27434 h 2007826"/>
              <a:gd name="connsiteX11503" fmla="*/ 5678158 w 12192000"/>
              <a:gd name="connsiteY11503" fmla="*/ 18194 h 2007826"/>
              <a:gd name="connsiteX11504" fmla="*/ 5686539 w 12192000"/>
              <a:gd name="connsiteY11504" fmla="*/ 17670 h 2007826"/>
              <a:gd name="connsiteX11505" fmla="*/ 5685492 w 12192000"/>
              <a:gd name="connsiteY11505" fmla="*/ 27482 h 2007826"/>
              <a:gd name="connsiteX11506" fmla="*/ 5691061 w 12192000"/>
              <a:gd name="connsiteY11506" fmla="*/ 27434 h 2007826"/>
              <a:gd name="connsiteX11507" fmla="*/ 5691680 w 12192000"/>
              <a:gd name="connsiteY11507" fmla="*/ 15813 h 2007826"/>
              <a:gd name="connsiteX11508" fmla="*/ 5700155 w 12192000"/>
              <a:gd name="connsiteY11508" fmla="*/ 19289 h 2007826"/>
              <a:gd name="connsiteX11509" fmla="*/ 5694917 w 12192000"/>
              <a:gd name="connsiteY11509" fmla="*/ 27434 h 2007826"/>
              <a:gd name="connsiteX11510" fmla="*/ 5705250 w 12192000"/>
              <a:gd name="connsiteY11510" fmla="*/ 27482 h 2007826"/>
              <a:gd name="connsiteX11511" fmla="*/ 5706106 w 12192000"/>
              <a:gd name="connsiteY11511" fmla="*/ 13907 h 2007826"/>
              <a:gd name="connsiteX11512" fmla="*/ 5715250 w 12192000"/>
              <a:gd name="connsiteY11512" fmla="*/ 31006 h 2007826"/>
              <a:gd name="connsiteX11513" fmla="*/ 5715105 w 12192000"/>
              <a:gd name="connsiteY11513" fmla="*/ 17861 h 2007826"/>
              <a:gd name="connsiteX11514" fmla="*/ 5724676 w 12192000"/>
              <a:gd name="connsiteY11514" fmla="*/ 17908 h 2007826"/>
              <a:gd name="connsiteX11515" fmla="*/ 5723534 w 12192000"/>
              <a:gd name="connsiteY11515" fmla="*/ 27529 h 2007826"/>
              <a:gd name="connsiteX11516" fmla="*/ 5729152 w 12192000"/>
              <a:gd name="connsiteY11516" fmla="*/ 27387 h 2007826"/>
              <a:gd name="connsiteX11517" fmla="*/ 5729675 w 12192000"/>
              <a:gd name="connsiteY11517" fmla="*/ 17146 h 2007826"/>
              <a:gd name="connsiteX11518" fmla="*/ 5739531 w 12192000"/>
              <a:gd name="connsiteY11518" fmla="*/ 18099 h 2007826"/>
              <a:gd name="connsiteX11519" fmla="*/ 5733198 w 12192000"/>
              <a:gd name="connsiteY11519" fmla="*/ 27434 h 2007826"/>
              <a:gd name="connsiteX11520" fmla="*/ 5743482 w 12192000"/>
              <a:gd name="connsiteY11520" fmla="*/ 27482 h 2007826"/>
              <a:gd name="connsiteX11521" fmla="*/ 5743768 w 12192000"/>
              <a:gd name="connsiteY11521" fmla="*/ 17908 h 2007826"/>
              <a:gd name="connsiteX11522" fmla="*/ 5746863 w 12192000"/>
              <a:gd name="connsiteY11522" fmla="*/ 18003 h 2007826"/>
              <a:gd name="connsiteX11523" fmla="*/ 5752576 w 12192000"/>
              <a:gd name="connsiteY11523" fmla="*/ 29911 h 2007826"/>
              <a:gd name="connsiteX11524" fmla="*/ 5753958 w 12192000"/>
              <a:gd name="connsiteY11524" fmla="*/ 15765 h 2007826"/>
              <a:gd name="connsiteX11525" fmla="*/ 5764002 w 12192000"/>
              <a:gd name="connsiteY11525" fmla="*/ 27387 h 2007826"/>
              <a:gd name="connsiteX11526" fmla="*/ 5767335 w 12192000"/>
              <a:gd name="connsiteY11526" fmla="*/ 27434 h 2007826"/>
              <a:gd name="connsiteX11527" fmla="*/ 5767764 w 12192000"/>
              <a:gd name="connsiteY11527" fmla="*/ 17908 h 2007826"/>
              <a:gd name="connsiteX11528" fmla="*/ 5777192 w 12192000"/>
              <a:gd name="connsiteY11528" fmla="*/ 17908 h 2007826"/>
              <a:gd name="connsiteX11529" fmla="*/ 5772573 w 12192000"/>
              <a:gd name="connsiteY11529" fmla="*/ 27053 h 2007826"/>
              <a:gd name="connsiteX11530" fmla="*/ 5781475 w 12192000"/>
              <a:gd name="connsiteY11530" fmla="*/ 27672 h 2007826"/>
              <a:gd name="connsiteX11531" fmla="*/ 5781858 w 12192000"/>
              <a:gd name="connsiteY11531" fmla="*/ 17718 h 2007826"/>
              <a:gd name="connsiteX11532" fmla="*/ 5784808 w 12192000"/>
              <a:gd name="connsiteY11532" fmla="*/ 18242 h 2007826"/>
              <a:gd name="connsiteX11533" fmla="*/ 5793332 w 12192000"/>
              <a:gd name="connsiteY11533" fmla="*/ 32531 h 2007826"/>
              <a:gd name="connsiteX11534" fmla="*/ 5790808 w 12192000"/>
              <a:gd name="connsiteY11534" fmla="*/ 17861 h 2007826"/>
              <a:gd name="connsiteX11535" fmla="*/ 5800662 w 12192000"/>
              <a:gd name="connsiteY11535" fmla="*/ 17908 h 2007826"/>
              <a:gd name="connsiteX11536" fmla="*/ 5800853 w 12192000"/>
              <a:gd name="connsiteY11536" fmla="*/ 27434 h 2007826"/>
              <a:gd name="connsiteX11537" fmla="*/ 5805093 w 12192000"/>
              <a:gd name="connsiteY11537" fmla="*/ 27434 h 2007826"/>
              <a:gd name="connsiteX11538" fmla="*/ 5806615 w 12192000"/>
              <a:gd name="connsiteY11538" fmla="*/ 14908 h 2007826"/>
              <a:gd name="connsiteX11539" fmla="*/ 5815375 w 12192000"/>
              <a:gd name="connsiteY11539" fmla="*/ 18908 h 2007826"/>
              <a:gd name="connsiteX11540" fmla="*/ 5809186 w 12192000"/>
              <a:gd name="connsiteY11540" fmla="*/ 27196 h 2007826"/>
              <a:gd name="connsiteX11541" fmla="*/ 5819708 w 12192000"/>
              <a:gd name="connsiteY11541" fmla="*/ 28291 h 2007826"/>
              <a:gd name="connsiteX11542" fmla="*/ 5819850 w 12192000"/>
              <a:gd name="connsiteY11542" fmla="*/ 17861 h 2007826"/>
              <a:gd name="connsiteX11543" fmla="*/ 5823231 w 12192000"/>
              <a:gd name="connsiteY11543" fmla="*/ 18051 h 2007826"/>
              <a:gd name="connsiteX11544" fmla="*/ 5828993 w 12192000"/>
              <a:gd name="connsiteY11544" fmla="*/ 31197 h 2007826"/>
              <a:gd name="connsiteX11545" fmla="*/ 5821899 w 12192000"/>
              <a:gd name="connsiteY11545" fmla="*/ 37246 h 2007826"/>
              <a:gd name="connsiteX11546" fmla="*/ 5801091 w 12192000"/>
              <a:gd name="connsiteY11546" fmla="*/ 32102 h 2007826"/>
              <a:gd name="connsiteX11547" fmla="*/ 5800282 w 12192000"/>
              <a:gd name="connsiteY11547" fmla="*/ 36389 h 2007826"/>
              <a:gd name="connsiteX11548" fmla="*/ 5784097 w 12192000"/>
              <a:gd name="connsiteY11548" fmla="*/ 35150 h 2007826"/>
              <a:gd name="connsiteX11549" fmla="*/ 5741672 w 12192000"/>
              <a:gd name="connsiteY11549" fmla="*/ 33293 h 2007826"/>
              <a:gd name="connsiteX11550" fmla="*/ 5726723 w 12192000"/>
              <a:gd name="connsiteY11550" fmla="*/ 32578 h 2007826"/>
              <a:gd name="connsiteX11551" fmla="*/ 5723677 w 12192000"/>
              <a:gd name="connsiteY11551" fmla="*/ 36007 h 2007826"/>
              <a:gd name="connsiteX11552" fmla="*/ 5702773 w 12192000"/>
              <a:gd name="connsiteY11552" fmla="*/ 33531 h 2007826"/>
              <a:gd name="connsiteX11553" fmla="*/ 5679586 w 12192000"/>
              <a:gd name="connsiteY11553" fmla="*/ 34674 h 2007826"/>
              <a:gd name="connsiteX11554" fmla="*/ 5589173 w 12192000"/>
              <a:gd name="connsiteY11554" fmla="*/ 39246 h 2007826"/>
              <a:gd name="connsiteX11555" fmla="*/ 5565319 w 12192000"/>
              <a:gd name="connsiteY11555" fmla="*/ 38770 h 2007826"/>
              <a:gd name="connsiteX11556" fmla="*/ 5517517 w 12192000"/>
              <a:gd name="connsiteY11556" fmla="*/ 39103 h 2007826"/>
              <a:gd name="connsiteX11557" fmla="*/ 5498376 w 12192000"/>
              <a:gd name="connsiteY11557" fmla="*/ 38532 h 2007826"/>
              <a:gd name="connsiteX11558" fmla="*/ 5474571 w 12192000"/>
              <a:gd name="connsiteY11558" fmla="*/ 40675 h 2007826"/>
              <a:gd name="connsiteX11559" fmla="*/ 5445862 w 12192000"/>
              <a:gd name="connsiteY11559" fmla="*/ 39532 h 2007826"/>
              <a:gd name="connsiteX11560" fmla="*/ 5420056 w 12192000"/>
              <a:gd name="connsiteY11560" fmla="*/ 36912 h 2007826"/>
              <a:gd name="connsiteX11561" fmla="*/ 5419580 w 12192000"/>
              <a:gd name="connsiteY11561" fmla="*/ 40675 h 2007826"/>
              <a:gd name="connsiteX11562" fmla="*/ 5402010 w 12192000"/>
              <a:gd name="connsiteY11562" fmla="*/ 46343 h 2007826"/>
              <a:gd name="connsiteX11563" fmla="*/ 5391917 w 12192000"/>
              <a:gd name="connsiteY11563" fmla="*/ 30530 h 2007826"/>
              <a:gd name="connsiteX11564" fmla="*/ 5396440 w 12192000"/>
              <a:gd name="connsiteY11564" fmla="*/ 41437 h 2007826"/>
              <a:gd name="connsiteX11565" fmla="*/ 5379109 w 12192000"/>
              <a:gd name="connsiteY11565" fmla="*/ 45581 h 2007826"/>
              <a:gd name="connsiteX11566" fmla="*/ 5331620 w 12192000"/>
              <a:gd name="connsiteY11566" fmla="*/ 43533 h 2007826"/>
              <a:gd name="connsiteX11567" fmla="*/ 5307335 w 12192000"/>
              <a:gd name="connsiteY11567" fmla="*/ 42104 h 2007826"/>
              <a:gd name="connsiteX11568" fmla="*/ 5303334 w 12192000"/>
              <a:gd name="connsiteY11568" fmla="*/ 45867 h 2007826"/>
              <a:gd name="connsiteX11569" fmla="*/ 5304808 w 12192000"/>
              <a:gd name="connsiteY11569" fmla="*/ 25434 h 2007826"/>
              <a:gd name="connsiteX11570" fmla="*/ 5305822 w 12192000"/>
              <a:gd name="connsiteY11570" fmla="*/ 38913 h 2007826"/>
              <a:gd name="connsiteX11571" fmla="*/ 5320254 w 12192000"/>
              <a:gd name="connsiteY11571" fmla="*/ 25577 h 2007826"/>
              <a:gd name="connsiteX11572" fmla="*/ 5316050 w 12192000"/>
              <a:gd name="connsiteY11572" fmla="*/ 38961 h 2007826"/>
              <a:gd name="connsiteX11573" fmla="*/ 5329445 w 12192000"/>
              <a:gd name="connsiteY11573" fmla="*/ 26291 h 2007826"/>
              <a:gd name="connsiteX11574" fmla="*/ 5329543 w 12192000"/>
              <a:gd name="connsiteY11574" fmla="*/ 36960 h 2007826"/>
              <a:gd name="connsiteX11575" fmla="*/ 5334115 w 12192000"/>
              <a:gd name="connsiteY11575" fmla="*/ 36960 h 2007826"/>
              <a:gd name="connsiteX11576" fmla="*/ 5334351 w 12192000"/>
              <a:gd name="connsiteY11576" fmla="*/ 27434 h 2007826"/>
              <a:gd name="connsiteX11577" fmla="*/ 5344162 w 12192000"/>
              <a:gd name="connsiteY11577" fmla="*/ 27434 h 2007826"/>
              <a:gd name="connsiteX11578" fmla="*/ 5340877 w 12192000"/>
              <a:gd name="connsiteY11578" fmla="*/ 36960 h 2007826"/>
              <a:gd name="connsiteX11579" fmla="*/ 5348066 w 12192000"/>
              <a:gd name="connsiteY11579" fmla="*/ 37008 h 2007826"/>
              <a:gd name="connsiteX11580" fmla="*/ 5349495 w 12192000"/>
              <a:gd name="connsiteY11580" fmla="*/ 22243 h 2007826"/>
              <a:gd name="connsiteX11581" fmla="*/ 5355351 w 12192000"/>
              <a:gd name="connsiteY11581" fmla="*/ 36865 h 2007826"/>
              <a:gd name="connsiteX11582" fmla="*/ 5360304 w 12192000"/>
              <a:gd name="connsiteY11582" fmla="*/ 37055 h 2007826"/>
              <a:gd name="connsiteX11583" fmla="*/ 5357446 w 12192000"/>
              <a:gd name="connsiteY11583" fmla="*/ 21909 h 2007826"/>
              <a:gd name="connsiteX11584" fmla="*/ 5368588 w 12192000"/>
              <a:gd name="connsiteY11584" fmla="*/ 30673 h 2007826"/>
              <a:gd name="connsiteX11585" fmla="*/ 5376395 w 12192000"/>
              <a:gd name="connsiteY11585" fmla="*/ 21528 h 2007826"/>
              <a:gd name="connsiteX11586" fmla="*/ 5389870 w 12192000"/>
              <a:gd name="connsiteY11586" fmla="*/ 34579 h 2007826"/>
              <a:gd name="connsiteX11587" fmla="*/ 5378633 w 12192000"/>
              <a:gd name="connsiteY11587" fmla="*/ 29911 h 2007826"/>
              <a:gd name="connsiteX11588" fmla="*/ 5402153 w 12192000"/>
              <a:gd name="connsiteY11588" fmla="*/ 21433 h 2007826"/>
              <a:gd name="connsiteX11589" fmla="*/ 5397631 w 12192000"/>
              <a:gd name="connsiteY11589" fmla="*/ 31911 h 2007826"/>
              <a:gd name="connsiteX11590" fmla="*/ 5410770 w 12192000"/>
              <a:gd name="connsiteY11590" fmla="*/ 37770 h 2007826"/>
              <a:gd name="connsiteX11591" fmla="*/ 5404630 w 12192000"/>
              <a:gd name="connsiteY11591" fmla="*/ 22671 h 2007826"/>
              <a:gd name="connsiteX11592" fmla="*/ 5414389 w 12192000"/>
              <a:gd name="connsiteY11592" fmla="*/ 22624 h 2007826"/>
              <a:gd name="connsiteX11593" fmla="*/ 5410103 w 12192000"/>
              <a:gd name="connsiteY11593" fmla="*/ 33817 h 2007826"/>
              <a:gd name="connsiteX11594" fmla="*/ 5421865 w 12192000"/>
              <a:gd name="connsiteY11594" fmla="*/ 21433 h 2007826"/>
              <a:gd name="connsiteX11595" fmla="*/ 5422245 w 12192000"/>
              <a:gd name="connsiteY11595" fmla="*/ 33531 h 2007826"/>
              <a:gd name="connsiteX11596" fmla="*/ 5434862 w 12192000"/>
              <a:gd name="connsiteY11596" fmla="*/ 21147 h 2007826"/>
              <a:gd name="connsiteX11597" fmla="*/ 5432816 w 12192000"/>
              <a:gd name="connsiteY11597" fmla="*/ 33912 h 2007826"/>
              <a:gd name="connsiteX11598" fmla="*/ 5448336 w 12192000"/>
              <a:gd name="connsiteY11598" fmla="*/ 21480 h 2007826"/>
              <a:gd name="connsiteX11599" fmla="*/ 5448670 w 12192000"/>
              <a:gd name="connsiteY11599" fmla="*/ 27434 h 2007826"/>
              <a:gd name="connsiteX11600" fmla="*/ 5442720 w 12192000"/>
              <a:gd name="connsiteY11600" fmla="*/ 27577 h 2007826"/>
              <a:gd name="connsiteX11601" fmla="*/ 5443195 w 12192000"/>
              <a:gd name="connsiteY11601" fmla="*/ 32435 h 2007826"/>
              <a:gd name="connsiteX11602" fmla="*/ 5454003 w 12192000"/>
              <a:gd name="connsiteY11602" fmla="*/ 32673 h 2007826"/>
              <a:gd name="connsiteX11603" fmla="*/ 5457289 w 12192000"/>
              <a:gd name="connsiteY11603" fmla="*/ 17908 h 2007826"/>
              <a:gd name="connsiteX11604" fmla="*/ 5458288 w 12192000"/>
              <a:gd name="connsiteY11604" fmla="*/ 32626 h 2007826"/>
              <a:gd name="connsiteX11605" fmla="*/ 5469096 w 12192000"/>
              <a:gd name="connsiteY11605" fmla="*/ 18718 h 2007826"/>
              <a:gd name="connsiteX11606" fmla="*/ 5472904 w 12192000"/>
              <a:gd name="connsiteY11606" fmla="*/ 25529 h 2007826"/>
              <a:gd name="connsiteX11607" fmla="*/ 5464332 w 12192000"/>
              <a:gd name="connsiteY11607" fmla="*/ 31959 h 2007826"/>
              <a:gd name="connsiteX11608" fmla="*/ 5538895 w 12192000"/>
              <a:gd name="connsiteY11608" fmla="*/ 32292 h 2007826"/>
              <a:gd name="connsiteX11609" fmla="*/ 5538943 w 12192000"/>
              <a:gd name="connsiteY11609" fmla="*/ 17861 h 2007826"/>
              <a:gd name="connsiteX11610" fmla="*/ 5543988 w 12192000"/>
              <a:gd name="connsiteY11610" fmla="*/ 17956 h 2007826"/>
              <a:gd name="connsiteX11611" fmla="*/ 5542703 w 12192000"/>
              <a:gd name="connsiteY11611" fmla="*/ 32245 h 2007826"/>
              <a:gd name="connsiteX11612" fmla="*/ 5561844 w 12192000"/>
              <a:gd name="connsiteY11612" fmla="*/ 31864 h 2007826"/>
              <a:gd name="connsiteX11613" fmla="*/ 5572318 w 12192000"/>
              <a:gd name="connsiteY11613" fmla="*/ 16051 h 2007826"/>
              <a:gd name="connsiteX11614" fmla="*/ 5566318 w 12192000"/>
              <a:gd name="connsiteY11614" fmla="*/ 34055 h 2007826"/>
              <a:gd name="connsiteX11615" fmla="*/ 5578603 w 12192000"/>
              <a:gd name="connsiteY11615" fmla="*/ 18003 h 2007826"/>
              <a:gd name="connsiteX11616" fmla="*/ 5583699 w 12192000"/>
              <a:gd name="connsiteY11616" fmla="*/ 17861 h 2007826"/>
              <a:gd name="connsiteX11617" fmla="*/ 5580603 w 12192000"/>
              <a:gd name="connsiteY11617" fmla="*/ 32197 h 2007826"/>
              <a:gd name="connsiteX11618" fmla="*/ 5584792 w 12192000"/>
              <a:gd name="connsiteY11618" fmla="*/ 32102 h 2007826"/>
              <a:gd name="connsiteX11619" fmla="*/ 5596791 w 12192000"/>
              <a:gd name="connsiteY11619" fmla="*/ 16146 h 2007826"/>
              <a:gd name="connsiteX11620" fmla="*/ 5591172 w 12192000"/>
              <a:gd name="connsiteY11620" fmla="*/ 31911 h 2007826"/>
              <a:gd name="connsiteX11621" fmla="*/ 5608930 w 12192000"/>
              <a:gd name="connsiteY11621" fmla="*/ 31911 h 2007826"/>
              <a:gd name="connsiteX11622" fmla="*/ 5620644 w 12192000"/>
              <a:gd name="connsiteY11622" fmla="*/ 15765 h 2007826"/>
              <a:gd name="connsiteX11623" fmla="*/ 5617930 w 12192000"/>
              <a:gd name="connsiteY11623" fmla="*/ 32435 h 2007826"/>
              <a:gd name="connsiteX11624" fmla="*/ 5634974 w 12192000"/>
              <a:gd name="connsiteY11624" fmla="*/ 16527 h 2007826"/>
              <a:gd name="connsiteX11625" fmla="*/ 5629643 w 12192000"/>
              <a:gd name="connsiteY11625" fmla="*/ 31387 h 2007826"/>
              <a:gd name="connsiteX11626" fmla="*/ 5641022 w 12192000"/>
              <a:gd name="connsiteY11626" fmla="*/ 26482 h 2007826"/>
              <a:gd name="connsiteX11627" fmla="*/ 5638641 w 12192000"/>
              <a:gd name="connsiteY11627" fmla="*/ 17765 h 2007826"/>
              <a:gd name="connsiteX11628" fmla="*/ 5649830 w 12192000"/>
              <a:gd name="connsiteY11628" fmla="*/ 18051 h 2007826"/>
              <a:gd name="connsiteX11629" fmla="*/ 5640689 w 12192000"/>
              <a:gd name="connsiteY11629" fmla="*/ 28434 h 2007826"/>
              <a:gd name="connsiteX11630" fmla="*/ 5654639 w 12192000"/>
              <a:gd name="connsiteY11630" fmla="*/ 17956 h 2007826"/>
              <a:gd name="connsiteX11631" fmla="*/ 5664352 w 12192000"/>
              <a:gd name="connsiteY11631" fmla="*/ 17861 h 2007826"/>
              <a:gd name="connsiteX11632" fmla="*/ 5656638 w 12192000"/>
              <a:gd name="connsiteY11632" fmla="*/ 28863 h 2007826"/>
              <a:gd name="connsiteX11633" fmla="*/ 5671017 w 12192000"/>
              <a:gd name="connsiteY11633" fmla="*/ 11764 h 2007826"/>
              <a:gd name="connsiteX11634" fmla="*/ 6347841 w 12192000"/>
              <a:gd name="connsiteY11634" fmla="*/ 9383 h 2007826"/>
              <a:gd name="connsiteX11635" fmla="*/ 6339126 w 12192000"/>
              <a:gd name="connsiteY11635" fmla="*/ 21671 h 2007826"/>
              <a:gd name="connsiteX11636" fmla="*/ 6347841 w 12192000"/>
              <a:gd name="connsiteY11636" fmla="*/ 9383 h 2007826"/>
              <a:gd name="connsiteX11637" fmla="*/ 6181344 w 12192000"/>
              <a:gd name="connsiteY11637" fmla="*/ 5287 h 2007826"/>
              <a:gd name="connsiteX11638" fmla="*/ 6173104 w 12192000"/>
              <a:gd name="connsiteY11638" fmla="*/ 16813 h 2007826"/>
              <a:gd name="connsiteX11639" fmla="*/ 6181344 w 12192000"/>
              <a:gd name="connsiteY11639" fmla="*/ 5287 h 2007826"/>
              <a:gd name="connsiteX11640" fmla="*/ 6125098 w 12192000"/>
              <a:gd name="connsiteY11640" fmla="*/ 4953 h 2007826"/>
              <a:gd name="connsiteX11641" fmla="*/ 6125098 w 12192000"/>
              <a:gd name="connsiteY11641" fmla="*/ 4953 h 2007826"/>
              <a:gd name="connsiteX11642" fmla="*/ 6041104 w 12192000"/>
              <a:gd name="connsiteY11642" fmla="*/ 4906 h 2007826"/>
              <a:gd name="connsiteX11643" fmla="*/ 6047722 w 12192000"/>
              <a:gd name="connsiteY11643" fmla="*/ 25244 h 2007826"/>
              <a:gd name="connsiteX11644" fmla="*/ 6048056 w 12192000"/>
              <a:gd name="connsiteY11644" fmla="*/ 13908 h 2007826"/>
              <a:gd name="connsiteX11645" fmla="*/ 6054911 w 12192000"/>
              <a:gd name="connsiteY11645" fmla="*/ 27482 h 2007826"/>
              <a:gd name="connsiteX11646" fmla="*/ 6063052 w 12192000"/>
              <a:gd name="connsiteY11646" fmla="*/ 21195 h 2007826"/>
              <a:gd name="connsiteX11647" fmla="*/ 6056671 w 12192000"/>
              <a:gd name="connsiteY11647" fmla="*/ 13241 h 2007826"/>
              <a:gd name="connsiteX11648" fmla="*/ 6062911 w 12192000"/>
              <a:gd name="connsiteY11648" fmla="*/ 13003 h 2007826"/>
              <a:gd name="connsiteX11649" fmla="*/ 6062578 w 12192000"/>
              <a:gd name="connsiteY11649" fmla="*/ 18338 h 2007826"/>
              <a:gd name="connsiteX11650" fmla="*/ 6067385 w 12192000"/>
              <a:gd name="connsiteY11650" fmla="*/ 17814 h 2007826"/>
              <a:gd name="connsiteX11651" fmla="*/ 6067531 w 12192000"/>
              <a:gd name="connsiteY11651" fmla="*/ 27482 h 2007826"/>
              <a:gd name="connsiteX11652" fmla="*/ 6071718 w 12192000"/>
              <a:gd name="connsiteY11652" fmla="*/ 27435 h 2007826"/>
              <a:gd name="connsiteX11653" fmla="*/ 6073813 w 12192000"/>
              <a:gd name="connsiteY11653" fmla="*/ 6668 h 2007826"/>
              <a:gd name="connsiteX11654" fmla="*/ 6091430 w 12192000"/>
              <a:gd name="connsiteY11654" fmla="*/ 17623 h 2007826"/>
              <a:gd name="connsiteX11655" fmla="*/ 6091143 w 12192000"/>
              <a:gd name="connsiteY11655" fmla="*/ 28483 h 2007826"/>
              <a:gd name="connsiteX11656" fmla="*/ 6101143 w 12192000"/>
              <a:gd name="connsiteY11656" fmla="*/ 21291 h 2007826"/>
              <a:gd name="connsiteX11657" fmla="*/ 6094762 w 12192000"/>
              <a:gd name="connsiteY11657" fmla="*/ 13384 h 2007826"/>
              <a:gd name="connsiteX11658" fmla="*/ 6101477 w 12192000"/>
              <a:gd name="connsiteY11658" fmla="*/ 12574 h 2007826"/>
              <a:gd name="connsiteX11659" fmla="*/ 6100048 w 12192000"/>
              <a:gd name="connsiteY11659" fmla="*/ 18957 h 2007826"/>
              <a:gd name="connsiteX11660" fmla="*/ 6105572 w 12192000"/>
              <a:gd name="connsiteY11660" fmla="*/ 17623 h 2007826"/>
              <a:gd name="connsiteX11661" fmla="*/ 6105334 w 12192000"/>
              <a:gd name="connsiteY11661" fmla="*/ 27959 h 2007826"/>
              <a:gd name="connsiteX11662" fmla="*/ 6124908 w 12192000"/>
              <a:gd name="connsiteY11662" fmla="*/ 26149 h 2007826"/>
              <a:gd name="connsiteX11663" fmla="*/ 6122003 w 12192000"/>
              <a:gd name="connsiteY11663" fmla="*/ 12193 h 2007826"/>
              <a:gd name="connsiteX11664" fmla="*/ 6130671 w 12192000"/>
              <a:gd name="connsiteY11664" fmla="*/ 28245 h 2007826"/>
              <a:gd name="connsiteX11665" fmla="*/ 6141624 w 12192000"/>
              <a:gd name="connsiteY11665" fmla="*/ 18099 h 2007826"/>
              <a:gd name="connsiteX11666" fmla="*/ 6145720 w 12192000"/>
              <a:gd name="connsiteY11666" fmla="*/ 28197 h 2007826"/>
              <a:gd name="connsiteX11667" fmla="*/ 6166913 w 12192000"/>
              <a:gd name="connsiteY11667" fmla="*/ 21100 h 2007826"/>
              <a:gd name="connsiteX11668" fmla="*/ 6169438 w 12192000"/>
              <a:gd name="connsiteY11668" fmla="*/ 28768 h 2007826"/>
              <a:gd name="connsiteX11669" fmla="*/ 6184249 w 12192000"/>
              <a:gd name="connsiteY11669" fmla="*/ 24768 h 2007826"/>
              <a:gd name="connsiteX11670" fmla="*/ 6201155 w 12192000"/>
              <a:gd name="connsiteY11670" fmla="*/ 27482 h 2007826"/>
              <a:gd name="connsiteX11671" fmla="*/ 6201061 w 12192000"/>
              <a:gd name="connsiteY11671" fmla="*/ 8383 h 2007826"/>
              <a:gd name="connsiteX11672" fmla="*/ 6204870 w 12192000"/>
              <a:gd name="connsiteY11672" fmla="*/ 8240 h 2007826"/>
              <a:gd name="connsiteX11673" fmla="*/ 6204918 w 12192000"/>
              <a:gd name="connsiteY11673" fmla="*/ 27435 h 2007826"/>
              <a:gd name="connsiteX11674" fmla="*/ 6224825 w 12192000"/>
              <a:gd name="connsiteY11674" fmla="*/ 27006 h 2007826"/>
              <a:gd name="connsiteX11675" fmla="*/ 6225302 w 12192000"/>
              <a:gd name="connsiteY11675" fmla="*/ 8335 h 2007826"/>
              <a:gd name="connsiteX11676" fmla="*/ 6233731 w 12192000"/>
              <a:gd name="connsiteY11676" fmla="*/ 9955 h 2007826"/>
              <a:gd name="connsiteX11677" fmla="*/ 6227445 w 12192000"/>
              <a:gd name="connsiteY11677" fmla="*/ 20624 h 2007826"/>
              <a:gd name="connsiteX11678" fmla="*/ 6238970 w 12192000"/>
              <a:gd name="connsiteY11678" fmla="*/ 28721 h 2007826"/>
              <a:gd name="connsiteX11679" fmla="*/ 6243399 w 12192000"/>
              <a:gd name="connsiteY11679" fmla="*/ 6287 h 2007826"/>
              <a:gd name="connsiteX11680" fmla="*/ 6243589 w 12192000"/>
              <a:gd name="connsiteY11680" fmla="*/ 27578 h 2007826"/>
              <a:gd name="connsiteX11681" fmla="*/ 6249923 w 12192000"/>
              <a:gd name="connsiteY11681" fmla="*/ 27292 h 2007826"/>
              <a:gd name="connsiteX11682" fmla="*/ 6248019 w 12192000"/>
              <a:gd name="connsiteY11682" fmla="*/ 12527 h 2007826"/>
              <a:gd name="connsiteX11683" fmla="*/ 6254162 w 12192000"/>
              <a:gd name="connsiteY11683" fmla="*/ 14527 h 2007826"/>
              <a:gd name="connsiteX11684" fmla="*/ 6252448 w 12192000"/>
              <a:gd name="connsiteY11684" fmla="*/ 8335 h 2007826"/>
              <a:gd name="connsiteX11685" fmla="*/ 6258305 w 12192000"/>
              <a:gd name="connsiteY11685" fmla="*/ 7954 h 2007826"/>
              <a:gd name="connsiteX11686" fmla="*/ 6259734 w 12192000"/>
              <a:gd name="connsiteY11686" fmla="*/ 29673 h 2007826"/>
              <a:gd name="connsiteX11687" fmla="*/ 6271545 w 12192000"/>
              <a:gd name="connsiteY11687" fmla="*/ 6383 h 2007826"/>
              <a:gd name="connsiteX11688" fmla="*/ 6276546 w 12192000"/>
              <a:gd name="connsiteY11688" fmla="*/ 28816 h 2007826"/>
              <a:gd name="connsiteX11689" fmla="*/ 6281023 w 12192000"/>
              <a:gd name="connsiteY11689" fmla="*/ 6240 h 2007826"/>
              <a:gd name="connsiteX11690" fmla="*/ 6282213 w 12192000"/>
              <a:gd name="connsiteY11690" fmla="*/ 29054 h 2007826"/>
              <a:gd name="connsiteX11691" fmla="*/ 6294024 w 12192000"/>
              <a:gd name="connsiteY11691" fmla="*/ 22291 h 2007826"/>
              <a:gd name="connsiteX11692" fmla="*/ 6285023 w 12192000"/>
              <a:gd name="connsiteY11692" fmla="*/ 22672 h 2007826"/>
              <a:gd name="connsiteX11693" fmla="*/ 6295644 w 12192000"/>
              <a:gd name="connsiteY11693" fmla="*/ 6430 h 2007826"/>
              <a:gd name="connsiteX11694" fmla="*/ 6296596 w 12192000"/>
              <a:gd name="connsiteY11694" fmla="*/ 30245 h 2007826"/>
              <a:gd name="connsiteX11695" fmla="*/ 6314075 w 12192000"/>
              <a:gd name="connsiteY11695" fmla="*/ 26816 h 2007826"/>
              <a:gd name="connsiteX11696" fmla="*/ 6318266 w 12192000"/>
              <a:gd name="connsiteY11696" fmla="*/ 10907 h 2007826"/>
              <a:gd name="connsiteX11697" fmla="*/ 6320123 w 12192000"/>
              <a:gd name="connsiteY11697" fmla="*/ 32674 h 2007826"/>
              <a:gd name="connsiteX11698" fmla="*/ 6334125 w 12192000"/>
              <a:gd name="connsiteY11698" fmla="*/ 21576 h 2007826"/>
              <a:gd name="connsiteX11699" fmla="*/ 6333982 w 12192000"/>
              <a:gd name="connsiteY11699" fmla="*/ 32341 h 2007826"/>
              <a:gd name="connsiteX11700" fmla="*/ 6353794 w 12192000"/>
              <a:gd name="connsiteY11700" fmla="*/ 27054 h 2007826"/>
              <a:gd name="connsiteX11701" fmla="*/ 6357223 w 12192000"/>
              <a:gd name="connsiteY11701" fmla="*/ 11050 h 2007826"/>
              <a:gd name="connsiteX11702" fmla="*/ 6358937 w 12192000"/>
              <a:gd name="connsiteY11702" fmla="*/ 32912 h 2007826"/>
              <a:gd name="connsiteX11703" fmla="*/ 6374939 w 12192000"/>
              <a:gd name="connsiteY11703" fmla="*/ 31150 h 2007826"/>
              <a:gd name="connsiteX11704" fmla="*/ 6391465 w 12192000"/>
              <a:gd name="connsiteY11704" fmla="*/ 32293 h 2007826"/>
              <a:gd name="connsiteX11705" fmla="*/ 6394942 w 12192000"/>
              <a:gd name="connsiteY11705" fmla="*/ 10860 h 2007826"/>
              <a:gd name="connsiteX11706" fmla="*/ 6395656 w 12192000"/>
              <a:gd name="connsiteY11706" fmla="*/ 33389 h 2007826"/>
              <a:gd name="connsiteX11707" fmla="*/ 6408182 w 12192000"/>
              <a:gd name="connsiteY11707" fmla="*/ 27578 h 2007826"/>
              <a:gd name="connsiteX11708" fmla="*/ 6418326 w 12192000"/>
              <a:gd name="connsiteY11708" fmla="*/ 14051 h 2007826"/>
              <a:gd name="connsiteX11709" fmla="*/ 6422718 w 12192000"/>
              <a:gd name="connsiteY11709" fmla="*/ 22629 h 2007826"/>
              <a:gd name="connsiteX11710" fmla="*/ 6422183 w 12192000"/>
              <a:gd name="connsiteY11710" fmla="*/ 23101 h 2007826"/>
              <a:gd name="connsiteX11711" fmla="*/ 6423021 w 12192000"/>
              <a:gd name="connsiteY11711" fmla="*/ 23221 h 2007826"/>
              <a:gd name="connsiteX11712" fmla="*/ 6428422 w 12192000"/>
              <a:gd name="connsiteY11712" fmla="*/ 33770 h 2007826"/>
              <a:gd name="connsiteX11713" fmla="*/ 6430470 w 12192000"/>
              <a:gd name="connsiteY11713" fmla="*/ 24291 h 2007826"/>
              <a:gd name="connsiteX11714" fmla="*/ 6423021 w 12192000"/>
              <a:gd name="connsiteY11714" fmla="*/ 23221 h 2007826"/>
              <a:gd name="connsiteX11715" fmla="*/ 6422718 w 12192000"/>
              <a:gd name="connsiteY11715" fmla="*/ 22629 h 2007826"/>
              <a:gd name="connsiteX11716" fmla="*/ 6433946 w 12192000"/>
              <a:gd name="connsiteY11716" fmla="*/ 12717 h 2007826"/>
              <a:gd name="connsiteX11717" fmla="*/ 6434232 w 12192000"/>
              <a:gd name="connsiteY11717" fmla="*/ 32198 h 2007826"/>
              <a:gd name="connsiteX11718" fmla="*/ 6443710 w 12192000"/>
              <a:gd name="connsiteY11718" fmla="*/ 32436 h 2007826"/>
              <a:gd name="connsiteX11719" fmla="*/ 6447520 w 12192000"/>
              <a:gd name="connsiteY11719" fmla="*/ 12860 h 2007826"/>
              <a:gd name="connsiteX11720" fmla="*/ 6448282 w 12192000"/>
              <a:gd name="connsiteY11720" fmla="*/ 32150 h 2007826"/>
              <a:gd name="connsiteX11721" fmla="*/ 6466427 w 12192000"/>
              <a:gd name="connsiteY11721" fmla="*/ 32103 h 2007826"/>
              <a:gd name="connsiteX11722" fmla="*/ 6471190 w 12192000"/>
              <a:gd name="connsiteY11722" fmla="*/ 15623 h 2007826"/>
              <a:gd name="connsiteX11723" fmla="*/ 6471904 w 12192000"/>
              <a:gd name="connsiteY11723" fmla="*/ 32769 h 2007826"/>
              <a:gd name="connsiteX11724" fmla="*/ 6485715 w 12192000"/>
              <a:gd name="connsiteY11724" fmla="*/ 31340 h 2007826"/>
              <a:gd name="connsiteX11725" fmla="*/ 6486668 w 12192000"/>
              <a:gd name="connsiteY11725" fmla="*/ 37104 h 2007826"/>
              <a:gd name="connsiteX11726" fmla="*/ 6506718 w 12192000"/>
              <a:gd name="connsiteY11726" fmla="*/ 37247 h 2007826"/>
              <a:gd name="connsiteX11727" fmla="*/ 6501955 w 12192000"/>
              <a:gd name="connsiteY11727" fmla="*/ 23482 h 2007826"/>
              <a:gd name="connsiteX11728" fmla="*/ 6510194 w 12192000"/>
              <a:gd name="connsiteY11728" fmla="*/ 16575 h 2007826"/>
              <a:gd name="connsiteX11729" fmla="*/ 6511671 w 12192000"/>
              <a:gd name="connsiteY11729" fmla="*/ 37770 h 2007826"/>
              <a:gd name="connsiteX11730" fmla="*/ 6527958 w 12192000"/>
              <a:gd name="connsiteY11730" fmla="*/ 37675 h 2007826"/>
              <a:gd name="connsiteX11731" fmla="*/ 6537626 w 12192000"/>
              <a:gd name="connsiteY11731" fmla="*/ 15908 h 2007826"/>
              <a:gd name="connsiteX11732" fmla="*/ 6539245 w 12192000"/>
              <a:gd name="connsiteY11732" fmla="*/ 23339 h 2007826"/>
              <a:gd name="connsiteX11733" fmla="*/ 6548485 w 12192000"/>
              <a:gd name="connsiteY11733" fmla="*/ 18671 h 2007826"/>
              <a:gd name="connsiteX11734" fmla="*/ 6557200 w 12192000"/>
              <a:gd name="connsiteY11734" fmla="*/ 23386 h 2007826"/>
              <a:gd name="connsiteX11735" fmla="*/ 6560057 w 12192000"/>
              <a:gd name="connsiteY11735" fmla="*/ 15861 h 2007826"/>
              <a:gd name="connsiteX11736" fmla="*/ 6563915 w 12192000"/>
              <a:gd name="connsiteY11736" fmla="*/ 30007 h 2007826"/>
              <a:gd name="connsiteX11737" fmla="*/ 6547580 w 12192000"/>
              <a:gd name="connsiteY11737" fmla="*/ 25911 h 2007826"/>
              <a:gd name="connsiteX11738" fmla="*/ 6549295 w 12192000"/>
              <a:gd name="connsiteY11738" fmla="*/ 36865 h 2007826"/>
              <a:gd name="connsiteX11739" fmla="*/ 6563248 w 12192000"/>
              <a:gd name="connsiteY11739" fmla="*/ 30483 h 2007826"/>
              <a:gd name="connsiteX11740" fmla="*/ 6566535 w 12192000"/>
              <a:gd name="connsiteY11740" fmla="*/ 39914 h 2007826"/>
              <a:gd name="connsiteX11741" fmla="*/ 6577822 w 12192000"/>
              <a:gd name="connsiteY11741" fmla="*/ 17385 h 2007826"/>
              <a:gd name="connsiteX11742" fmla="*/ 6572059 w 12192000"/>
              <a:gd name="connsiteY11742" fmla="*/ 36246 h 2007826"/>
              <a:gd name="connsiteX11743" fmla="*/ 6582013 w 12192000"/>
              <a:gd name="connsiteY11743" fmla="*/ 37199 h 2007826"/>
              <a:gd name="connsiteX11744" fmla="*/ 6580489 w 12192000"/>
              <a:gd name="connsiteY11744" fmla="*/ 22672 h 2007826"/>
              <a:gd name="connsiteX11745" fmla="*/ 6601158 w 12192000"/>
              <a:gd name="connsiteY11745" fmla="*/ 22672 h 2007826"/>
              <a:gd name="connsiteX11746" fmla="*/ 6599110 w 12192000"/>
              <a:gd name="connsiteY11746" fmla="*/ 32055 h 2007826"/>
              <a:gd name="connsiteX11747" fmla="*/ 6586442 w 12192000"/>
              <a:gd name="connsiteY11747" fmla="*/ 26816 h 2007826"/>
              <a:gd name="connsiteX11748" fmla="*/ 6586537 w 12192000"/>
              <a:gd name="connsiteY11748" fmla="*/ 36913 h 2007826"/>
              <a:gd name="connsiteX11749" fmla="*/ 6620875 w 12192000"/>
              <a:gd name="connsiteY11749" fmla="*/ 37628 h 2007826"/>
              <a:gd name="connsiteX11750" fmla="*/ 6619684 w 12192000"/>
              <a:gd name="connsiteY11750" fmla="*/ 22624 h 2007826"/>
              <a:gd name="connsiteX11751" fmla="*/ 6626923 w 12192000"/>
              <a:gd name="connsiteY11751" fmla="*/ 22529 h 2007826"/>
              <a:gd name="connsiteX11752" fmla="*/ 6624066 w 12192000"/>
              <a:gd name="connsiteY11752" fmla="*/ 42581 h 2007826"/>
              <a:gd name="connsiteX11753" fmla="*/ 6628590 w 12192000"/>
              <a:gd name="connsiteY11753" fmla="*/ 26863 h 2007826"/>
              <a:gd name="connsiteX11754" fmla="*/ 6640401 w 12192000"/>
              <a:gd name="connsiteY11754" fmla="*/ 21672 h 2007826"/>
              <a:gd name="connsiteX11755" fmla="*/ 6638686 w 12192000"/>
              <a:gd name="connsiteY11755" fmla="*/ 41486 h 2007826"/>
              <a:gd name="connsiteX11756" fmla="*/ 6644020 w 12192000"/>
              <a:gd name="connsiteY11756" fmla="*/ 41962 h 2007826"/>
              <a:gd name="connsiteX11757" fmla="*/ 6642783 w 12192000"/>
              <a:gd name="connsiteY11757" fmla="*/ 26149 h 2007826"/>
              <a:gd name="connsiteX11758" fmla="*/ 6653784 w 12192000"/>
              <a:gd name="connsiteY11758" fmla="*/ 21767 h 2007826"/>
              <a:gd name="connsiteX11759" fmla="*/ 6648830 w 12192000"/>
              <a:gd name="connsiteY11759" fmla="*/ 36818 h 2007826"/>
              <a:gd name="connsiteX11760" fmla="*/ 6673834 w 12192000"/>
              <a:gd name="connsiteY11760" fmla="*/ 42295 h 2007826"/>
              <a:gd name="connsiteX11761" fmla="*/ 6654260 w 12192000"/>
              <a:gd name="connsiteY11761" fmla="*/ 30054 h 2007826"/>
              <a:gd name="connsiteX11762" fmla="*/ 6692789 w 12192000"/>
              <a:gd name="connsiteY11762" fmla="*/ 27768 h 2007826"/>
              <a:gd name="connsiteX11763" fmla="*/ 6682930 w 12192000"/>
              <a:gd name="connsiteY11763" fmla="*/ 40295 h 2007826"/>
              <a:gd name="connsiteX11764" fmla="*/ 6680311 w 12192000"/>
              <a:gd name="connsiteY11764" fmla="*/ 28054 h 2007826"/>
              <a:gd name="connsiteX11765" fmla="*/ 6675548 w 12192000"/>
              <a:gd name="connsiteY11765" fmla="*/ 41200 h 2007826"/>
              <a:gd name="connsiteX11766" fmla="*/ 6695170 w 12192000"/>
              <a:gd name="connsiteY11766" fmla="*/ 41724 h 2007826"/>
              <a:gd name="connsiteX11767" fmla="*/ 6696313 w 12192000"/>
              <a:gd name="connsiteY11767" fmla="*/ 28149 h 2007826"/>
              <a:gd name="connsiteX11768" fmla="*/ 6741128 w 12192000"/>
              <a:gd name="connsiteY11768" fmla="*/ 29102 h 2007826"/>
              <a:gd name="connsiteX11769" fmla="*/ 6752462 w 12192000"/>
              <a:gd name="connsiteY11769" fmla="*/ 33055 h 2007826"/>
              <a:gd name="connsiteX11770" fmla="*/ 6753939 w 12192000"/>
              <a:gd name="connsiteY11770" fmla="*/ 48725 h 2007826"/>
              <a:gd name="connsiteX11771" fmla="*/ 6758845 w 12192000"/>
              <a:gd name="connsiteY11771" fmla="*/ 32103 h 2007826"/>
              <a:gd name="connsiteX11772" fmla="*/ 6768893 w 12192000"/>
              <a:gd name="connsiteY11772" fmla="*/ 32150 h 2007826"/>
              <a:gd name="connsiteX11773" fmla="*/ 6765226 w 12192000"/>
              <a:gd name="connsiteY11773" fmla="*/ 46630 h 2007826"/>
              <a:gd name="connsiteX11774" fmla="*/ 6772465 w 12192000"/>
              <a:gd name="connsiteY11774" fmla="*/ 46391 h 2007826"/>
              <a:gd name="connsiteX11775" fmla="*/ 6771370 w 12192000"/>
              <a:gd name="connsiteY11775" fmla="*/ 32198 h 2007826"/>
              <a:gd name="connsiteX11776" fmla="*/ 6807565 w 12192000"/>
              <a:gd name="connsiteY11776" fmla="*/ 32293 h 2007826"/>
              <a:gd name="connsiteX11777" fmla="*/ 6798659 w 12192000"/>
              <a:gd name="connsiteY11777" fmla="*/ 45153 h 2007826"/>
              <a:gd name="connsiteX11778" fmla="*/ 6791753 w 12192000"/>
              <a:gd name="connsiteY11778" fmla="*/ 35103 h 2007826"/>
              <a:gd name="connsiteX11779" fmla="*/ 6791039 w 12192000"/>
              <a:gd name="connsiteY11779" fmla="*/ 46058 h 2007826"/>
              <a:gd name="connsiteX11780" fmla="*/ 6810470 w 12192000"/>
              <a:gd name="connsiteY11780" fmla="*/ 46439 h 2007826"/>
              <a:gd name="connsiteX11781" fmla="*/ 6810136 w 12192000"/>
              <a:gd name="connsiteY11781" fmla="*/ 32198 h 2007826"/>
              <a:gd name="connsiteX11782" fmla="*/ 6830425 w 12192000"/>
              <a:gd name="connsiteY11782" fmla="*/ 32579 h 2007826"/>
              <a:gd name="connsiteX11783" fmla="*/ 6829092 w 12192000"/>
              <a:gd name="connsiteY11783" fmla="*/ 51345 h 2007826"/>
              <a:gd name="connsiteX11784" fmla="*/ 6834092 w 12192000"/>
              <a:gd name="connsiteY11784" fmla="*/ 51202 h 2007826"/>
              <a:gd name="connsiteX11785" fmla="*/ 6834235 w 12192000"/>
              <a:gd name="connsiteY11785" fmla="*/ 38056 h 2007826"/>
              <a:gd name="connsiteX11786" fmla="*/ 6843284 w 12192000"/>
              <a:gd name="connsiteY11786" fmla="*/ 31198 h 2007826"/>
              <a:gd name="connsiteX11787" fmla="*/ 6847903 w 12192000"/>
              <a:gd name="connsiteY11787" fmla="*/ 53202 h 2007826"/>
              <a:gd name="connsiteX11788" fmla="*/ 6848189 w 12192000"/>
              <a:gd name="connsiteY11788" fmla="*/ 32198 h 2007826"/>
              <a:gd name="connsiteX11789" fmla="*/ 6883146 w 12192000"/>
              <a:gd name="connsiteY11789" fmla="*/ 36723 h 2007826"/>
              <a:gd name="connsiteX11790" fmla="*/ 6875621 w 12192000"/>
              <a:gd name="connsiteY11790" fmla="*/ 50869 h 2007826"/>
              <a:gd name="connsiteX11791" fmla="*/ 6886908 w 12192000"/>
              <a:gd name="connsiteY11791" fmla="*/ 51393 h 2007826"/>
              <a:gd name="connsiteX11792" fmla="*/ 6885051 w 12192000"/>
              <a:gd name="connsiteY11792" fmla="*/ 37056 h 2007826"/>
              <a:gd name="connsiteX11793" fmla="*/ 6909197 w 12192000"/>
              <a:gd name="connsiteY11793" fmla="*/ 37770 h 2007826"/>
              <a:gd name="connsiteX11794" fmla="*/ 6906196 w 12192000"/>
              <a:gd name="connsiteY11794" fmla="*/ 46630 h 2007826"/>
              <a:gd name="connsiteX11795" fmla="*/ 6907482 w 12192000"/>
              <a:gd name="connsiteY11795" fmla="*/ 56727 h 2007826"/>
              <a:gd name="connsiteX11796" fmla="*/ 6911435 w 12192000"/>
              <a:gd name="connsiteY11796" fmla="*/ 40914 h 2007826"/>
              <a:gd name="connsiteX11797" fmla="*/ 6990350 w 12192000"/>
              <a:gd name="connsiteY11797" fmla="*/ 42581 h 2007826"/>
              <a:gd name="connsiteX11798" fmla="*/ 6995799 w 12192000"/>
              <a:gd name="connsiteY11798" fmla="*/ 48672 h 2007826"/>
              <a:gd name="connsiteX11799" fmla="*/ 6995615 w 12192000"/>
              <a:gd name="connsiteY11799" fmla="*/ 50460 h 2007826"/>
              <a:gd name="connsiteX11800" fmla="*/ 6963567 w 12192000"/>
              <a:gd name="connsiteY11800" fmla="*/ 46237 h 2007826"/>
              <a:gd name="connsiteX11801" fmla="*/ 6929104 w 12192000"/>
              <a:gd name="connsiteY11801" fmla="*/ 45248 h 2007826"/>
              <a:gd name="connsiteX11802" fmla="*/ 6929485 w 12192000"/>
              <a:gd name="connsiteY11802" fmla="*/ 56679 h 2007826"/>
              <a:gd name="connsiteX11803" fmla="*/ 6938010 w 12192000"/>
              <a:gd name="connsiteY11803" fmla="*/ 52774 h 2007826"/>
              <a:gd name="connsiteX11804" fmla="*/ 6994874 w 12192000"/>
              <a:gd name="connsiteY11804" fmla="*/ 57680 h 2007826"/>
              <a:gd name="connsiteX11805" fmla="*/ 6995615 w 12192000"/>
              <a:gd name="connsiteY11805" fmla="*/ 50460 h 2007826"/>
              <a:gd name="connsiteX11806" fmla="*/ 6997636 w 12192000"/>
              <a:gd name="connsiteY11806" fmla="*/ 50726 h 2007826"/>
              <a:gd name="connsiteX11807" fmla="*/ 6995799 w 12192000"/>
              <a:gd name="connsiteY11807" fmla="*/ 48672 h 2007826"/>
              <a:gd name="connsiteX11808" fmla="*/ 6996541 w 12192000"/>
              <a:gd name="connsiteY11808" fmla="*/ 41438 h 2007826"/>
              <a:gd name="connsiteX11809" fmla="*/ 7006304 w 12192000"/>
              <a:gd name="connsiteY11809" fmla="*/ 41771 h 2007826"/>
              <a:gd name="connsiteX11810" fmla="*/ 6999636 w 12192000"/>
              <a:gd name="connsiteY11810" fmla="*/ 50583 h 2007826"/>
              <a:gd name="connsiteX11811" fmla="*/ 7012829 w 12192000"/>
              <a:gd name="connsiteY11811" fmla="*/ 47773 h 2007826"/>
              <a:gd name="connsiteX11812" fmla="*/ 7002780 w 12192000"/>
              <a:gd name="connsiteY11812" fmla="*/ 56632 h 2007826"/>
              <a:gd name="connsiteX11813" fmla="*/ 7019353 w 12192000"/>
              <a:gd name="connsiteY11813" fmla="*/ 59347 h 2007826"/>
              <a:gd name="connsiteX11814" fmla="*/ 7036213 w 12192000"/>
              <a:gd name="connsiteY11814" fmla="*/ 43343 h 2007826"/>
              <a:gd name="connsiteX11815" fmla="*/ 7049357 w 12192000"/>
              <a:gd name="connsiteY11815" fmla="*/ 53774 h 2007826"/>
              <a:gd name="connsiteX11816" fmla="*/ 7030640 w 12192000"/>
              <a:gd name="connsiteY11816" fmla="*/ 53488 h 2007826"/>
              <a:gd name="connsiteX11817" fmla="*/ 7065359 w 12192000"/>
              <a:gd name="connsiteY11817" fmla="*/ 63014 h 2007826"/>
              <a:gd name="connsiteX11818" fmla="*/ 7070074 w 12192000"/>
              <a:gd name="connsiteY11818" fmla="*/ 59061 h 2007826"/>
              <a:gd name="connsiteX11819" fmla="*/ 7100697 w 12192000"/>
              <a:gd name="connsiteY11819" fmla="*/ 64348 h 2007826"/>
              <a:gd name="connsiteX11820" fmla="*/ 7109508 w 12192000"/>
              <a:gd name="connsiteY11820" fmla="*/ 61490 h 2007826"/>
              <a:gd name="connsiteX11821" fmla="*/ 7113603 w 12192000"/>
              <a:gd name="connsiteY11821" fmla="*/ 66825 h 2007826"/>
              <a:gd name="connsiteX11822" fmla="*/ 7115889 w 12192000"/>
              <a:gd name="connsiteY11822" fmla="*/ 61061 h 2007826"/>
              <a:gd name="connsiteX11823" fmla="*/ 7131415 w 12192000"/>
              <a:gd name="connsiteY11823" fmla="*/ 56870 h 2007826"/>
              <a:gd name="connsiteX11824" fmla="*/ 7114508 w 12192000"/>
              <a:gd name="connsiteY11824" fmla="*/ 56156 h 2007826"/>
              <a:gd name="connsiteX11825" fmla="*/ 7134796 w 12192000"/>
              <a:gd name="connsiteY11825" fmla="*/ 46725 h 2007826"/>
              <a:gd name="connsiteX11826" fmla="*/ 7134082 w 12192000"/>
              <a:gd name="connsiteY11826" fmla="*/ 65062 h 2007826"/>
              <a:gd name="connsiteX11827" fmla="*/ 7153370 w 12192000"/>
              <a:gd name="connsiteY11827" fmla="*/ 64681 h 2007826"/>
              <a:gd name="connsiteX11828" fmla="*/ 7153418 w 12192000"/>
              <a:gd name="connsiteY11828" fmla="*/ 56775 h 2007826"/>
              <a:gd name="connsiteX11829" fmla="*/ 7135320 w 12192000"/>
              <a:gd name="connsiteY11829" fmla="*/ 51678 h 2007826"/>
              <a:gd name="connsiteX11830" fmla="*/ 7159418 w 12192000"/>
              <a:gd name="connsiteY11830" fmla="*/ 50869 h 2007826"/>
              <a:gd name="connsiteX11831" fmla="*/ 7157704 w 12192000"/>
              <a:gd name="connsiteY11831" fmla="*/ 65491 h 2007826"/>
              <a:gd name="connsiteX11832" fmla="*/ 7168991 w 12192000"/>
              <a:gd name="connsiteY11832" fmla="*/ 65777 h 2007826"/>
              <a:gd name="connsiteX11833" fmla="*/ 7160514 w 12192000"/>
              <a:gd name="connsiteY11833" fmla="*/ 51869 h 2007826"/>
              <a:gd name="connsiteX11834" fmla="*/ 7173229 w 12192000"/>
              <a:gd name="connsiteY11834" fmla="*/ 50678 h 2007826"/>
              <a:gd name="connsiteX11835" fmla="*/ 7171182 w 12192000"/>
              <a:gd name="connsiteY11835" fmla="*/ 65491 h 2007826"/>
              <a:gd name="connsiteX11836" fmla="*/ 7177278 w 12192000"/>
              <a:gd name="connsiteY11836" fmla="*/ 65681 h 2007826"/>
              <a:gd name="connsiteX11837" fmla="*/ 7176373 w 12192000"/>
              <a:gd name="connsiteY11837" fmla="*/ 50488 h 2007826"/>
              <a:gd name="connsiteX11838" fmla="*/ 7202566 w 12192000"/>
              <a:gd name="connsiteY11838" fmla="*/ 55393 h 2007826"/>
              <a:gd name="connsiteX11839" fmla="*/ 7211092 w 12192000"/>
              <a:gd name="connsiteY11839" fmla="*/ 52964 h 2007826"/>
              <a:gd name="connsiteX11840" fmla="*/ 7199471 w 12192000"/>
              <a:gd name="connsiteY11840" fmla="*/ 58013 h 2007826"/>
              <a:gd name="connsiteX11841" fmla="*/ 7196137 w 12192000"/>
              <a:gd name="connsiteY11841" fmla="*/ 58013 h 2007826"/>
              <a:gd name="connsiteX11842" fmla="*/ 7196137 w 12192000"/>
              <a:gd name="connsiteY11842" fmla="*/ 70254 h 2007826"/>
              <a:gd name="connsiteX11843" fmla="*/ 7215426 w 12192000"/>
              <a:gd name="connsiteY11843" fmla="*/ 69730 h 2007826"/>
              <a:gd name="connsiteX11844" fmla="*/ 7214187 w 12192000"/>
              <a:gd name="connsiteY11844" fmla="*/ 56489 h 2007826"/>
              <a:gd name="connsiteX11845" fmla="*/ 7225760 w 12192000"/>
              <a:gd name="connsiteY11845" fmla="*/ 54536 h 2007826"/>
              <a:gd name="connsiteX11846" fmla="*/ 7218140 w 12192000"/>
              <a:gd name="connsiteY11846" fmla="*/ 69968 h 2007826"/>
              <a:gd name="connsiteX11847" fmla="*/ 7228903 w 12192000"/>
              <a:gd name="connsiteY11847" fmla="*/ 70397 h 2007826"/>
              <a:gd name="connsiteX11848" fmla="*/ 7229142 w 12192000"/>
              <a:gd name="connsiteY11848" fmla="*/ 56013 h 2007826"/>
              <a:gd name="connsiteX11849" fmla="*/ 7239047 w 12192000"/>
              <a:gd name="connsiteY11849" fmla="*/ 55727 h 2007826"/>
              <a:gd name="connsiteX11850" fmla="*/ 7232999 w 12192000"/>
              <a:gd name="connsiteY11850" fmla="*/ 70302 h 2007826"/>
              <a:gd name="connsiteX11851" fmla="*/ 7239190 w 12192000"/>
              <a:gd name="connsiteY11851" fmla="*/ 70159 h 2007826"/>
              <a:gd name="connsiteX11852" fmla="*/ 7238952 w 12192000"/>
              <a:gd name="connsiteY11852" fmla="*/ 60395 h 2007826"/>
              <a:gd name="connsiteX11853" fmla="*/ 7253954 w 12192000"/>
              <a:gd name="connsiteY11853" fmla="*/ 55298 h 2007826"/>
              <a:gd name="connsiteX11854" fmla="*/ 7243858 w 12192000"/>
              <a:gd name="connsiteY11854" fmla="*/ 68349 h 2007826"/>
              <a:gd name="connsiteX11855" fmla="*/ 7252811 w 12192000"/>
              <a:gd name="connsiteY11855" fmla="*/ 74922 h 2007826"/>
              <a:gd name="connsiteX11856" fmla="*/ 7253287 w 12192000"/>
              <a:gd name="connsiteY11856" fmla="*/ 61014 h 2007826"/>
              <a:gd name="connsiteX11857" fmla="*/ 7266336 w 12192000"/>
              <a:gd name="connsiteY11857" fmla="*/ 62871 h 2007826"/>
              <a:gd name="connsiteX11858" fmla="*/ 7278100 w 12192000"/>
              <a:gd name="connsiteY11858" fmla="*/ 55108 h 2007826"/>
              <a:gd name="connsiteX11859" fmla="*/ 7271766 w 12192000"/>
              <a:gd name="connsiteY11859" fmla="*/ 69825 h 2007826"/>
              <a:gd name="connsiteX11860" fmla="*/ 7255954 w 12192000"/>
              <a:gd name="connsiteY11860" fmla="*/ 64919 h 2007826"/>
              <a:gd name="connsiteX11861" fmla="*/ 7302770 w 12192000"/>
              <a:gd name="connsiteY11861" fmla="*/ 78589 h 2007826"/>
              <a:gd name="connsiteX11862" fmla="*/ 7314200 w 12192000"/>
              <a:gd name="connsiteY11862" fmla="*/ 69778 h 2007826"/>
              <a:gd name="connsiteX11863" fmla="*/ 7303674 w 12192000"/>
              <a:gd name="connsiteY11863" fmla="*/ 69158 h 2007826"/>
              <a:gd name="connsiteX11864" fmla="*/ 7314342 w 12192000"/>
              <a:gd name="connsiteY11864" fmla="*/ 59632 h 2007826"/>
              <a:gd name="connsiteX11865" fmla="*/ 7313914 w 12192000"/>
              <a:gd name="connsiteY11865" fmla="*/ 66967 h 2007826"/>
              <a:gd name="connsiteX11866" fmla="*/ 7322200 w 12192000"/>
              <a:gd name="connsiteY11866" fmla="*/ 62109 h 2007826"/>
              <a:gd name="connsiteX11867" fmla="*/ 7340489 w 12192000"/>
              <a:gd name="connsiteY11867" fmla="*/ 60442 h 2007826"/>
              <a:gd name="connsiteX11868" fmla="*/ 7328154 w 12192000"/>
              <a:gd name="connsiteY11868" fmla="*/ 78399 h 2007826"/>
              <a:gd name="connsiteX11869" fmla="*/ 7358443 w 12192000"/>
              <a:gd name="connsiteY11869" fmla="*/ 80304 h 2007826"/>
              <a:gd name="connsiteX11870" fmla="*/ 7364301 w 12192000"/>
              <a:gd name="connsiteY11870" fmla="*/ 63586 h 2007826"/>
              <a:gd name="connsiteX11871" fmla="*/ 7360967 w 12192000"/>
              <a:gd name="connsiteY11871" fmla="*/ 79875 h 2007826"/>
              <a:gd name="connsiteX11872" fmla="*/ 7373017 w 12192000"/>
              <a:gd name="connsiteY11872" fmla="*/ 79827 h 2007826"/>
              <a:gd name="connsiteX11873" fmla="*/ 7366540 w 12192000"/>
              <a:gd name="connsiteY11873" fmla="*/ 71302 h 2007826"/>
              <a:gd name="connsiteX11874" fmla="*/ 7378970 w 12192000"/>
              <a:gd name="connsiteY11874" fmla="*/ 70111 h 2007826"/>
              <a:gd name="connsiteX11875" fmla="*/ 7394876 w 12192000"/>
              <a:gd name="connsiteY11875" fmla="*/ 68539 h 2007826"/>
              <a:gd name="connsiteX11876" fmla="*/ 7376731 w 12192000"/>
              <a:gd name="connsiteY11876" fmla="*/ 74826 h 2007826"/>
              <a:gd name="connsiteX11877" fmla="*/ 7377303 w 12192000"/>
              <a:gd name="connsiteY11877" fmla="*/ 85924 h 2007826"/>
              <a:gd name="connsiteX11878" fmla="*/ 7384018 w 12192000"/>
              <a:gd name="connsiteY11878" fmla="*/ 79256 h 2007826"/>
              <a:gd name="connsiteX11879" fmla="*/ 7393543 w 12192000"/>
              <a:gd name="connsiteY11879" fmla="*/ 85591 h 2007826"/>
              <a:gd name="connsiteX11880" fmla="*/ 7401401 w 12192000"/>
              <a:gd name="connsiteY11880" fmla="*/ 77684 h 2007826"/>
              <a:gd name="connsiteX11881" fmla="*/ 7402306 w 12192000"/>
              <a:gd name="connsiteY11881" fmla="*/ 84638 h 2007826"/>
              <a:gd name="connsiteX11882" fmla="*/ 7431405 w 12192000"/>
              <a:gd name="connsiteY11882" fmla="*/ 86305 h 2007826"/>
              <a:gd name="connsiteX11883" fmla="*/ 7450264 w 12192000"/>
              <a:gd name="connsiteY11883" fmla="*/ 88829 h 2007826"/>
              <a:gd name="connsiteX11884" fmla="*/ 7421118 w 12192000"/>
              <a:gd name="connsiteY11884" fmla="*/ 69492 h 2007826"/>
              <a:gd name="connsiteX11885" fmla="*/ 7432405 w 12192000"/>
              <a:gd name="connsiteY11885" fmla="*/ 74064 h 2007826"/>
              <a:gd name="connsiteX11886" fmla="*/ 7451645 w 12192000"/>
              <a:gd name="connsiteY11886" fmla="*/ 69778 h 2007826"/>
              <a:gd name="connsiteX11887" fmla="*/ 7461885 w 12192000"/>
              <a:gd name="connsiteY11887" fmla="*/ 82590 h 2007826"/>
              <a:gd name="connsiteX11888" fmla="*/ 7446597 w 12192000"/>
              <a:gd name="connsiteY11888" fmla="*/ 79923 h 2007826"/>
              <a:gd name="connsiteX11889" fmla="*/ 7472886 w 12192000"/>
              <a:gd name="connsiteY11889" fmla="*/ 90211 h 2007826"/>
              <a:gd name="connsiteX11890" fmla="*/ 7483697 w 12192000"/>
              <a:gd name="connsiteY11890" fmla="*/ 72492 h 2007826"/>
              <a:gd name="connsiteX11891" fmla="*/ 7475029 w 12192000"/>
              <a:gd name="connsiteY11891" fmla="*/ 87972 h 2007826"/>
              <a:gd name="connsiteX11892" fmla="*/ 7496461 w 12192000"/>
              <a:gd name="connsiteY11892" fmla="*/ 94212 h 2007826"/>
              <a:gd name="connsiteX11893" fmla="*/ 7496698 w 12192000"/>
              <a:gd name="connsiteY11893" fmla="*/ 82685 h 2007826"/>
              <a:gd name="connsiteX11894" fmla="*/ 7484888 w 12192000"/>
              <a:gd name="connsiteY11894" fmla="*/ 87734 h 2007826"/>
              <a:gd name="connsiteX11895" fmla="*/ 7488412 w 12192000"/>
              <a:gd name="connsiteY11895" fmla="*/ 73493 h 2007826"/>
              <a:gd name="connsiteX11896" fmla="*/ 7504985 w 12192000"/>
              <a:gd name="connsiteY11896" fmla="*/ 75922 h 2007826"/>
              <a:gd name="connsiteX11897" fmla="*/ 7508033 w 12192000"/>
              <a:gd name="connsiteY11897" fmla="*/ 84829 h 2007826"/>
              <a:gd name="connsiteX11898" fmla="*/ 7499223 w 12192000"/>
              <a:gd name="connsiteY11898" fmla="*/ 86686 h 2007826"/>
              <a:gd name="connsiteX11899" fmla="*/ 7509652 w 12192000"/>
              <a:gd name="connsiteY11899" fmla="*/ 96164 h 2007826"/>
              <a:gd name="connsiteX11900" fmla="*/ 7508319 w 12192000"/>
              <a:gd name="connsiteY11900" fmla="*/ 78684 h 2007826"/>
              <a:gd name="connsiteX11901" fmla="*/ 7522273 w 12192000"/>
              <a:gd name="connsiteY11901" fmla="*/ 82733 h 2007826"/>
              <a:gd name="connsiteX11902" fmla="*/ 7532846 w 12192000"/>
              <a:gd name="connsiteY11902" fmla="*/ 78780 h 2007826"/>
              <a:gd name="connsiteX11903" fmla="*/ 7528702 w 12192000"/>
              <a:gd name="connsiteY11903" fmla="*/ 93735 h 2007826"/>
              <a:gd name="connsiteX11904" fmla="*/ 7540037 w 12192000"/>
              <a:gd name="connsiteY11904" fmla="*/ 94259 h 2007826"/>
              <a:gd name="connsiteX11905" fmla="*/ 7532084 w 12192000"/>
              <a:gd name="connsiteY11905" fmla="*/ 82876 h 2007826"/>
              <a:gd name="connsiteX11906" fmla="*/ 7543800 w 12192000"/>
              <a:gd name="connsiteY11906" fmla="*/ 79256 h 2007826"/>
              <a:gd name="connsiteX11907" fmla="*/ 7544895 w 12192000"/>
              <a:gd name="connsiteY11907" fmla="*/ 101166 h 2007826"/>
              <a:gd name="connsiteX11908" fmla="*/ 7548372 w 12192000"/>
              <a:gd name="connsiteY11908" fmla="*/ 79732 h 2007826"/>
              <a:gd name="connsiteX11909" fmla="*/ 7565469 w 12192000"/>
              <a:gd name="connsiteY11909" fmla="*/ 81113 h 2007826"/>
              <a:gd name="connsiteX11910" fmla="*/ 7584186 w 12192000"/>
              <a:gd name="connsiteY11910" fmla="*/ 86448 h 2007826"/>
              <a:gd name="connsiteX11911" fmla="*/ 7562469 w 12192000"/>
              <a:gd name="connsiteY11911" fmla="*/ 91544 h 2007826"/>
              <a:gd name="connsiteX11912" fmla="*/ 7587091 w 12192000"/>
              <a:gd name="connsiteY11912" fmla="*/ 99022 h 2007826"/>
              <a:gd name="connsiteX11913" fmla="*/ 7582900 w 12192000"/>
              <a:gd name="connsiteY11913" fmla="*/ 88734 h 2007826"/>
              <a:gd name="connsiteX11914" fmla="*/ 7595092 w 12192000"/>
              <a:gd name="connsiteY11914" fmla="*/ 83828 h 2007826"/>
              <a:gd name="connsiteX11915" fmla="*/ 7596997 w 12192000"/>
              <a:gd name="connsiteY11915" fmla="*/ 90068 h 2007826"/>
              <a:gd name="connsiteX11916" fmla="*/ 7602902 w 12192000"/>
              <a:gd name="connsiteY11916" fmla="*/ 86496 h 2007826"/>
              <a:gd name="connsiteX11917" fmla="*/ 7629668 w 12192000"/>
              <a:gd name="connsiteY11917" fmla="*/ 90830 h 2007826"/>
              <a:gd name="connsiteX11918" fmla="*/ 7646193 w 12192000"/>
              <a:gd name="connsiteY11918" fmla="*/ 89449 h 2007826"/>
              <a:gd name="connsiteX11919" fmla="*/ 7643384 w 12192000"/>
              <a:gd name="connsiteY11919" fmla="*/ 102928 h 2007826"/>
              <a:gd name="connsiteX11920" fmla="*/ 7646527 w 12192000"/>
              <a:gd name="connsiteY11920" fmla="*/ 103261 h 2007826"/>
              <a:gd name="connsiteX11921" fmla="*/ 7654004 w 12192000"/>
              <a:gd name="connsiteY11921" fmla="*/ 88782 h 2007826"/>
              <a:gd name="connsiteX11922" fmla="*/ 7688675 w 12192000"/>
              <a:gd name="connsiteY11922" fmla="*/ 97403 h 2007826"/>
              <a:gd name="connsiteX11923" fmla="*/ 7710630 w 12192000"/>
              <a:gd name="connsiteY11923" fmla="*/ 93973 h 2007826"/>
              <a:gd name="connsiteX11924" fmla="*/ 7710773 w 12192000"/>
              <a:gd name="connsiteY11924" fmla="*/ 104785 h 2007826"/>
              <a:gd name="connsiteX11925" fmla="*/ 7718393 w 12192000"/>
              <a:gd name="connsiteY11925" fmla="*/ 96736 h 2007826"/>
              <a:gd name="connsiteX11926" fmla="*/ 7740681 w 12192000"/>
              <a:gd name="connsiteY11926" fmla="*/ 97069 h 2007826"/>
              <a:gd name="connsiteX11927" fmla="*/ 7733776 w 12192000"/>
              <a:gd name="connsiteY11927" fmla="*/ 115073 h 2007826"/>
              <a:gd name="connsiteX11928" fmla="*/ 7745444 w 12192000"/>
              <a:gd name="connsiteY11928" fmla="*/ 98927 h 2007826"/>
              <a:gd name="connsiteX11929" fmla="*/ 7779115 w 12192000"/>
              <a:gd name="connsiteY11929" fmla="*/ 102023 h 2007826"/>
              <a:gd name="connsiteX11930" fmla="*/ 7771590 w 12192000"/>
              <a:gd name="connsiteY11930" fmla="*/ 119979 h 2007826"/>
              <a:gd name="connsiteX11931" fmla="*/ 7785687 w 12192000"/>
              <a:gd name="connsiteY11931" fmla="*/ 103690 h 2007826"/>
              <a:gd name="connsiteX11932" fmla="*/ 7803642 w 12192000"/>
              <a:gd name="connsiteY11932" fmla="*/ 103404 h 2007826"/>
              <a:gd name="connsiteX11933" fmla="*/ 7801975 w 12192000"/>
              <a:gd name="connsiteY11933" fmla="*/ 110739 h 2007826"/>
              <a:gd name="connsiteX11934" fmla="*/ 7836646 w 12192000"/>
              <a:gd name="connsiteY11934" fmla="*/ 109024 h 2007826"/>
              <a:gd name="connsiteX11935" fmla="*/ 7869888 w 12192000"/>
              <a:gd name="connsiteY11935" fmla="*/ 116169 h 2007826"/>
              <a:gd name="connsiteX11936" fmla="*/ 7879604 w 12192000"/>
              <a:gd name="connsiteY11936" fmla="*/ 115740 h 2007826"/>
              <a:gd name="connsiteX11937" fmla="*/ 7893463 w 12192000"/>
              <a:gd name="connsiteY11937" fmla="*/ 115645 h 2007826"/>
              <a:gd name="connsiteX11938" fmla="*/ 7903559 w 12192000"/>
              <a:gd name="connsiteY11938" fmla="*/ 125790 h 2007826"/>
              <a:gd name="connsiteX11939" fmla="*/ 7917751 w 12192000"/>
              <a:gd name="connsiteY11939" fmla="*/ 122837 h 2007826"/>
              <a:gd name="connsiteX11940" fmla="*/ 7928086 w 12192000"/>
              <a:gd name="connsiteY11940" fmla="*/ 117264 h 2007826"/>
              <a:gd name="connsiteX11941" fmla="*/ 7930324 w 12192000"/>
              <a:gd name="connsiteY11941" fmla="*/ 121599 h 2007826"/>
              <a:gd name="connsiteX11942" fmla="*/ 7956232 w 12192000"/>
              <a:gd name="connsiteY11942" fmla="*/ 124599 h 2007826"/>
              <a:gd name="connsiteX11943" fmla="*/ 7969615 w 12192000"/>
              <a:gd name="connsiteY11943" fmla="*/ 126266 h 2007826"/>
              <a:gd name="connsiteX11944" fmla="*/ 8018716 w 12192000"/>
              <a:gd name="connsiteY11944" fmla="*/ 128886 h 2007826"/>
              <a:gd name="connsiteX11945" fmla="*/ 8022288 w 12192000"/>
              <a:gd name="connsiteY11945" fmla="*/ 132363 h 2007826"/>
              <a:gd name="connsiteX11946" fmla="*/ 8030765 w 12192000"/>
              <a:gd name="connsiteY11946" fmla="*/ 131506 h 2007826"/>
              <a:gd name="connsiteX11947" fmla="*/ 8029336 w 12192000"/>
              <a:gd name="connsiteY11947" fmla="*/ 141603 h 2007826"/>
              <a:gd name="connsiteX11948" fmla="*/ 8034861 w 12192000"/>
              <a:gd name="connsiteY11948" fmla="*/ 142270 h 2007826"/>
              <a:gd name="connsiteX11949" fmla="*/ 8033242 w 12192000"/>
              <a:gd name="connsiteY11949" fmla="*/ 130077 h 2007826"/>
              <a:gd name="connsiteX11950" fmla="*/ 8045767 w 12192000"/>
              <a:gd name="connsiteY11950" fmla="*/ 135983 h 2007826"/>
              <a:gd name="connsiteX11951" fmla="*/ 8060864 w 12192000"/>
              <a:gd name="connsiteY11951" fmla="*/ 136507 h 2007826"/>
              <a:gd name="connsiteX11952" fmla="*/ 8069818 w 12192000"/>
              <a:gd name="connsiteY11952" fmla="*/ 134554 h 2007826"/>
              <a:gd name="connsiteX11953" fmla="*/ 8103680 w 12192000"/>
              <a:gd name="connsiteY11953" fmla="*/ 139126 h 2007826"/>
              <a:gd name="connsiteX11954" fmla="*/ 8122300 w 12192000"/>
              <a:gd name="connsiteY11954" fmla="*/ 150557 h 2007826"/>
              <a:gd name="connsiteX11955" fmla="*/ 8136874 w 12192000"/>
              <a:gd name="connsiteY11955" fmla="*/ 146176 h 2007826"/>
              <a:gd name="connsiteX11956" fmla="*/ 8145494 w 12192000"/>
              <a:gd name="connsiteY11956" fmla="*/ 142270 h 2007826"/>
              <a:gd name="connsiteX11957" fmla="*/ 8188595 w 12192000"/>
              <a:gd name="connsiteY11957" fmla="*/ 149938 h 2007826"/>
              <a:gd name="connsiteX11958" fmla="*/ 8219217 w 12192000"/>
              <a:gd name="connsiteY11958" fmla="*/ 152701 h 2007826"/>
              <a:gd name="connsiteX11959" fmla="*/ 8265223 w 12192000"/>
              <a:gd name="connsiteY11959" fmla="*/ 158940 h 2007826"/>
              <a:gd name="connsiteX11960" fmla="*/ 8312800 w 12192000"/>
              <a:gd name="connsiteY11960" fmla="*/ 163036 h 2007826"/>
              <a:gd name="connsiteX11961" fmla="*/ 8344614 w 12192000"/>
              <a:gd name="connsiteY11961" fmla="*/ 169038 h 2007826"/>
              <a:gd name="connsiteX11962" fmla="*/ 8350996 w 12192000"/>
              <a:gd name="connsiteY11962" fmla="*/ 166037 h 2007826"/>
              <a:gd name="connsiteX11963" fmla="*/ 8390810 w 12192000"/>
              <a:gd name="connsiteY11963" fmla="*/ 171419 h 2007826"/>
              <a:gd name="connsiteX11964" fmla="*/ 8392620 w 12192000"/>
              <a:gd name="connsiteY11964" fmla="*/ 175896 h 2007826"/>
              <a:gd name="connsiteX11965" fmla="*/ 8398764 w 12192000"/>
              <a:gd name="connsiteY11965" fmla="*/ 171467 h 2007826"/>
              <a:gd name="connsiteX11966" fmla="*/ 8427672 w 12192000"/>
              <a:gd name="connsiteY11966" fmla="*/ 176849 h 2007826"/>
              <a:gd name="connsiteX11967" fmla="*/ 8465582 w 12192000"/>
              <a:gd name="connsiteY11967" fmla="*/ 181374 h 2007826"/>
              <a:gd name="connsiteX11968" fmla="*/ 8478917 w 12192000"/>
              <a:gd name="connsiteY11968" fmla="*/ 180755 h 2007826"/>
              <a:gd name="connsiteX11969" fmla="*/ 8536972 w 12192000"/>
              <a:gd name="connsiteY11969" fmla="*/ 192091 h 2007826"/>
              <a:gd name="connsiteX11970" fmla="*/ 8541448 w 12192000"/>
              <a:gd name="connsiteY11970" fmla="*/ 190376 h 2007826"/>
              <a:gd name="connsiteX11971" fmla="*/ 8590407 w 12192000"/>
              <a:gd name="connsiteY11971" fmla="*/ 198997 h 2007826"/>
              <a:gd name="connsiteX11972" fmla="*/ 8592217 w 12192000"/>
              <a:gd name="connsiteY11972" fmla="*/ 194853 h 2007826"/>
              <a:gd name="connsiteX11973" fmla="*/ 8612410 w 12192000"/>
              <a:gd name="connsiteY11973" fmla="*/ 201664 h 2007826"/>
              <a:gd name="connsiteX11974" fmla="*/ 8625745 w 12192000"/>
              <a:gd name="connsiteY11974" fmla="*/ 203426 h 2007826"/>
              <a:gd name="connsiteX11975" fmla="*/ 8632269 w 12192000"/>
              <a:gd name="connsiteY11975" fmla="*/ 200997 h 2007826"/>
              <a:gd name="connsiteX11976" fmla="*/ 8698468 w 12192000"/>
              <a:gd name="connsiteY11976" fmla="*/ 209428 h 2007826"/>
              <a:gd name="connsiteX11977" fmla="*/ 8737187 w 12192000"/>
              <a:gd name="connsiteY11977" fmla="*/ 214381 h 2007826"/>
              <a:gd name="connsiteX11978" fmla="*/ 8760857 w 12192000"/>
              <a:gd name="connsiteY11978" fmla="*/ 219763 h 2007826"/>
              <a:gd name="connsiteX11979" fmla="*/ 8775287 w 12192000"/>
              <a:gd name="connsiteY11979" fmla="*/ 219144 h 2007826"/>
              <a:gd name="connsiteX11980" fmla="*/ 8793623 w 12192000"/>
              <a:gd name="connsiteY11980" fmla="*/ 225717 h 2007826"/>
              <a:gd name="connsiteX11981" fmla="*/ 8800338 w 12192000"/>
              <a:gd name="connsiteY11981" fmla="*/ 222621 h 2007826"/>
              <a:gd name="connsiteX11982" fmla="*/ 8807815 w 12192000"/>
              <a:gd name="connsiteY11982" fmla="*/ 227432 h 2007826"/>
              <a:gd name="connsiteX11983" fmla="*/ 8836771 w 12192000"/>
              <a:gd name="connsiteY11983" fmla="*/ 228480 h 2007826"/>
              <a:gd name="connsiteX11984" fmla="*/ 8869585 w 12192000"/>
              <a:gd name="connsiteY11984" fmla="*/ 236100 h 2007826"/>
              <a:gd name="connsiteX11985" fmla="*/ 8884539 w 12192000"/>
              <a:gd name="connsiteY11985" fmla="*/ 236291 h 2007826"/>
              <a:gd name="connsiteX11986" fmla="*/ 8903350 w 12192000"/>
              <a:gd name="connsiteY11986" fmla="*/ 237720 h 2007826"/>
              <a:gd name="connsiteX11987" fmla="*/ 8917495 w 12192000"/>
              <a:gd name="connsiteY11987" fmla="*/ 238005 h 2007826"/>
              <a:gd name="connsiteX11988" fmla="*/ 8937879 w 12192000"/>
              <a:gd name="connsiteY11988" fmla="*/ 245626 h 2007826"/>
              <a:gd name="connsiteX11989" fmla="*/ 8941307 w 12192000"/>
              <a:gd name="connsiteY11989" fmla="*/ 241816 h 2007826"/>
              <a:gd name="connsiteX11990" fmla="*/ 8975122 w 12192000"/>
              <a:gd name="connsiteY11990" fmla="*/ 250818 h 2007826"/>
              <a:gd name="connsiteX11991" fmla="*/ 8979646 w 12192000"/>
              <a:gd name="connsiteY11991" fmla="*/ 246817 h 2007826"/>
              <a:gd name="connsiteX11992" fmla="*/ 9012555 w 12192000"/>
              <a:gd name="connsiteY11992" fmla="*/ 254438 h 2007826"/>
              <a:gd name="connsiteX11993" fmla="*/ 9046178 w 12192000"/>
              <a:gd name="connsiteY11993" fmla="*/ 257200 h 2007826"/>
              <a:gd name="connsiteX11994" fmla="*/ 9081325 w 12192000"/>
              <a:gd name="connsiteY11994" fmla="*/ 265440 h 2007826"/>
              <a:gd name="connsiteX11995" fmla="*/ 9082516 w 12192000"/>
              <a:gd name="connsiteY11995" fmla="*/ 261058 h 2007826"/>
              <a:gd name="connsiteX11996" fmla="*/ 9142381 w 12192000"/>
              <a:gd name="connsiteY11996" fmla="*/ 273537 h 2007826"/>
              <a:gd name="connsiteX11997" fmla="*/ 9146381 w 12192000"/>
              <a:gd name="connsiteY11997" fmla="*/ 270441 h 2007826"/>
              <a:gd name="connsiteX11998" fmla="*/ 9153144 w 12192000"/>
              <a:gd name="connsiteY11998" fmla="*/ 275014 h 2007826"/>
              <a:gd name="connsiteX11999" fmla="*/ 9174670 w 12192000"/>
              <a:gd name="connsiteY11999" fmla="*/ 275681 h 2007826"/>
              <a:gd name="connsiteX12000" fmla="*/ 9207865 w 12192000"/>
              <a:gd name="connsiteY12000" fmla="*/ 282206 h 2007826"/>
              <a:gd name="connsiteX12001" fmla="*/ 9212913 w 12192000"/>
              <a:gd name="connsiteY12001" fmla="*/ 282015 h 2007826"/>
              <a:gd name="connsiteX12002" fmla="*/ 9270254 w 12192000"/>
              <a:gd name="connsiteY12002" fmla="*/ 293923 h 2007826"/>
              <a:gd name="connsiteX12003" fmla="*/ 9274540 w 12192000"/>
              <a:gd name="connsiteY12003" fmla="*/ 290350 h 2007826"/>
              <a:gd name="connsiteX12004" fmla="*/ 9308068 w 12192000"/>
              <a:gd name="connsiteY12004" fmla="*/ 296971 h 2007826"/>
              <a:gd name="connsiteX12005" fmla="*/ 9341977 w 12192000"/>
              <a:gd name="connsiteY12005" fmla="*/ 301829 h 2007826"/>
              <a:gd name="connsiteX12006" fmla="*/ 9365932 w 12192000"/>
              <a:gd name="connsiteY12006" fmla="*/ 305687 h 2007826"/>
              <a:gd name="connsiteX12007" fmla="*/ 9393793 w 12192000"/>
              <a:gd name="connsiteY12007" fmla="*/ 309164 h 2007826"/>
              <a:gd name="connsiteX12008" fmla="*/ 9426416 w 12192000"/>
              <a:gd name="connsiteY12008" fmla="*/ 317071 h 2007826"/>
              <a:gd name="connsiteX12009" fmla="*/ 9432131 w 12192000"/>
              <a:gd name="connsiteY12009" fmla="*/ 315642 h 2007826"/>
              <a:gd name="connsiteX12010" fmla="*/ 9456420 w 12192000"/>
              <a:gd name="connsiteY12010" fmla="*/ 320071 h 2007826"/>
              <a:gd name="connsiteX12011" fmla="*/ 9489329 w 12192000"/>
              <a:gd name="connsiteY12011" fmla="*/ 326406 h 2007826"/>
              <a:gd name="connsiteX12012" fmla="*/ 9513141 w 12192000"/>
              <a:gd name="connsiteY12012" fmla="*/ 330979 h 2007826"/>
              <a:gd name="connsiteX12013" fmla="*/ 9543907 w 12192000"/>
              <a:gd name="connsiteY12013" fmla="*/ 336932 h 2007826"/>
              <a:gd name="connsiteX12014" fmla="*/ 9544145 w 12192000"/>
              <a:gd name="connsiteY12014" fmla="*/ 332217 h 2007826"/>
              <a:gd name="connsiteX12015" fmla="*/ 9656064 w 12192000"/>
              <a:gd name="connsiteY12015" fmla="*/ 354317 h 2007826"/>
              <a:gd name="connsiteX12016" fmla="*/ 9684305 w 12192000"/>
              <a:gd name="connsiteY12016" fmla="*/ 359080 h 2007826"/>
              <a:gd name="connsiteX12017" fmla="*/ 9986344 w 12192000"/>
              <a:gd name="connsiteY12017" fmla="*/ 412378 h 2007826"/>
              <a:gd name="connsiteX12018" fmla="*/ 10065591 w 12192000"/>
              <a:gd name="connsiteY12018" fmla="*/ 430191 h 2007826"/>
              <a:gd name="connsiteX12019" fmla="*/ 10072354 w 12192000"/>
              <a:gd name="connsiteY12019" fmla="*/ 427286 h 2007826"/>
              <a:gd name="connsiteX12020" fmla="*/ 10155222 w 12192000"/>
              <a:gd name="connsiteY12020" fmla="*/ 443385 h 2007826"/>
              <a:gd name="connsiteX12021" fmla="*/ 10153364 w 12192000"/>
              <a:gd name="connsiteY12021" fmla="*/ 470438 h 2007826"/>
              <a:gd name="connsiteX12022" fmla="*/ 10144934 w 12192000"/>
              <a:gd name="connsiteY12022" fmla="*/ 470486 h 2007826"/>
              <a:gd name="connsiteX12023" fmla="*/ 10140458 w 12192000"/>
              <a:gd name="connsiteY12023" fmla="*/ 446385 h 2007826"/>
              <a:gd name="connsiteX12024" fmla="*/ 10141696 w 12192000"/>
              <a:gd name="connsiteY12024" fmla="*/ 465485 h 2007826"/>
              <a:gd name="connsiteX12025" fmla="*/ 10127218 w 12192000"/>
              <a:gd name="connsiteY12025" fmla="*/ 466580 h 2007826"/>
              <a:gd name="connsiteX12026" fmla="*/ 10135886 w 12192000"/>
              <a:gd name="connsiteY12026" fmla="*/ 458054 h 2007826"/>
              <a:gd name="connsiteX12027" fmla="*/ 10125836 w 12192000"/>
              <a:gd name="connsiteY12027" fmla="*/ 450862 h 2007826"/>
              <a:gd name="connsiteX12028" fmla="*/ 10125075 w 12192000"/>
              <a:gd name="connsiteY12028" fmla="*/ 469867 h 2007826"/>
              <a:gd name="connsiteX12029" fmla="*/ 10110692 w 12192000"/>
              <a:gd name="connsiteY12029" fmla="*/ 446004 h 2007826"/>
              <a:gd name="connsiteX12030" fmla="*/ 10115359 w 12192000"/>
              <a:gd name="connsiteY12030" fmla="*/ 461293 h 2007826"/>
              <a:gd name="connsiteX12031" fmla="*/ 10107263 w 12192000"/>
              <a:gd name="connsiteY12031" fmla="*/ 460865 h 2007826"/>
              <a:gd name="connsiteX12032" fmla="*/ 10098643 w 12192000"/>
              <a:gd name="connsiteY12032" fmla="*/ 444909 h 2007826"/>
              <a:gd name="connsiteX12033" fmla="*/ 10101501 w 12192000"/>
              <a:gd name="connsiteY12033" fmla="*/ 462436 h 2007826"/>
              <a:gd name="connsiteX12034" fmla="*/ 10088832 w 12192000"/>
              <a:gd name="connsiteY12034" fmla="*/ 456149 h 2007826"/>
              <a:gd name="connsiteX12035" fmla="*/ 10083165 w 12192000"/>
              <a:gd name="connsiteY12035" fmla="*/ 459579 h 2007826"/>
              <a:gd name="connsiteX12036" fmla="*/ 10080497 w 12192000"/>
              <a:gd name="connsiteY12036" fmla="*/ 445957 h 2007826"/>
              <a:gd name="connsiteX12037" fmla="*/ 10068068 w 12192000"/>
              <a:gd name="connsiteY12037" fmla="*/ 456911 h 2007826"/>
              <a:gd name="connsiteX12038" fmla="*/ 10067639 w 12192000"/>
              <a:gd name="connsiteY12038" fmla="*/ 447957 h 2007826"/>
              <a:gd name="connsiteX12039" fmla="*/ 10054494 w 12192000"/>
              <a:gd name="connsiteY12039" fmla="*/ 451767 h 2007826"/>
              <a:gd name="connsiteX12040" fmla="*/ 10052876 w 12192000"/>
              <a:gd name="connsiteY12040" fmla="*/ 440146 h 2007826"/>
              <a:gd name="connsiteX12041" fmla="*/ 10049970 w 12192000"/>
              <a:gd name="connsiteY12041" fmla="*/ 439860 h 2007826"/>
              <a:gd name="connsiteX12042" fmla="*/ 10047160 w 12192000"/>
              <a:gd name="connsiteY12042" fmla="*/ 451339 h 2007826"/>
              <a:gd name="connsiteX12043" fmla="*/ 10022443 w 12192000"/>
              <a:gd name="connsiteY12043" fmla="*/ 447481 h 2007826"/>
              <a:gd name="connsiteX12044" fmla="*/ 10031540 w 12192000"/>
              <a:gd name="connsiteY12044" fmla="*/ 438431 h 2007826"/>
              <a:gd name="connsiteX12045" fmla="*/ 10022221 w 12192000"/>
              <a:gd name="connsiteY12045" fmla="*/ 439970 h 2007826"/>
              <a:gd name="connsiteX12046" fmla="*/ 10025681 w 12192000"/>
              <a:gd name="connsiteY12046" fmla="*/ 429620 h 2007826"/>
              <a:gd name="connsiteX12047" fmla="*/ 10020872 w 12192000"/>
              <a:gd name="connsiteY12047" fmla="*/ 440193 h 2007826"/>
              <a:gd name="connsiteX12048" fmla="*/ 10022221 w 12192000"/>
              <a:gd name="connsiteY12048" fmla="*/ 439970 h 2007826"/>
              <a:gd name="connsiteX12049" fmla="*/ 10020109 w 12192000"/>
              <a:gd name="connsiteY12049" fmla="*/ 446290 h 2007826"/>
              <a:gd name="connsiteX12050" fmla="*/ 10016251 w 12192000"/>
              <a:gd name="connsiteY12050" fmla="*/ 446338 h 2007826"/>
              <a:gd name="connsiteX12051" fmla="*/ 10015537 w 12192000"/>
              <a:gd name="connsiteY12051" fmla="*/ 436716 h 2007826"/>
              <a:gd name="connsiteX12052" fmla="*/ 10002965 w 12192000"/>
              <a:gd name="connsiteY12052" fmla="*/ 442956 h 2007826"/>
              <a:gd name="connsiteX12053" fmla="*/ 9997773 w 12192000"/>
              <a:gd name="connsiteY12053" fmla="*/ 428810 h 2007826"/>
              <a:gd name="connsiteX12054" fmla="*/ 9995535 w 12192000"/>
              <a:gd name="connsiteY12054" fmla="*/ 443670 h 2007826"/>
              <a:gd name="connsiteX12055" fmla="*/ 9983057 w 12192000"/>
              <a:gd name="connsiteY12055" fmla="*/ 421427 h 2007826"/>
              <a:gd name="connsiteX12056" fmla="*/ 9983819 w 12192000"/>
              <a:gd name="connsiteY12056" fmla="*/ 437193 h 2007826"/>
              <a:gd name="connsiteX12057" fmla="*/ 9971961 w 12192000"/>
              <a:gd name="connsiteY12057" fmla="*/ 437050 h 2007826"/>
              <a:gd name="connsiteX12058" fmla="*/ 9977866 w 12192000"/>
              <a:gd name="connsiteY12058" fmla="*/ 427667 h 2007826"/>
              <a:gd name="connsiteX12059" fmla="*/ 9974532 w 12192000"/>
              <a:gd name="connsiteY12059" fmla="*/ 427953 h 2007826"/>
              <a:gd name="connsiteX12060" fmla="*/ 9961482 w 12192000"/>
              <a:gd name="connsiteY12060" fmla="*/ 428619 h 2007826"/>
              <a:gd name="connsiteX12061" fmla="*/ 9949528 w 12192000"/>
              <a:gd name="connsiteY12061" fmla="*/ 433525 h 2007826"/>
              <a:gd name="connsiteX12062" fmla="*/ 9948053 w 12192000"/>
              <a:gd name="connsiteY12062" fmla="*/ 419284 h 2007826"/>
              <a:gd name="connsiteX12063" fmla="*/ 9940957 w 12192000"/>
              <a:gd name="connsiteY12063" fmla="*/ 432477 h 2007826"/>
              <a:gd name="connsiteX12064" fmla="*/ 9931480 w 12192000"/>
              <a:gd name="connsiteY12064" fmla="*/ 413235 h 2007826"/>
              <a:gd name="connsiteX12065" fmla="*/ 9930860 w 12192000"/>
              <a:gd name="connsiteY12065" fmla="*/ 428953 h 2007826"/>
              <a:gd name="connsiteX12066" fmla="*/ 9918287 w 12192000"/>
              <a:gd name="connsiteY12066" fmla="*/ 424142 h 2007826"/>
              <a:gd name="connsiteX12067" fmla="*/ 9925336 w 12192000"/>
              <a:gd name="connsiteY12067" fmla="*/ 422475 h 2007826"/>
              <a:gd name="connsiteX12068" fmla="*/ 9924573 w 12192000"/>
              <a:gd name="connsiteY12068" fmla="*/ 416712 h 2007826"/>
              <a:gd name="connsiteX12069" fmla="*/ 9911715 w 12192000"/>
              <a:gd name="connsiteY12069" fmla="*/ 428572 h 2007826"/>
              <a:gd name="connsiteX12070" fmla="*/ 9907904 w 12192000"/>
              <a:gd name="connsiteY12070" fmla="*/ 410901 h 2007826"/>
              <a:gd name="connsiteX12071" fmla="*/ 9905286 w 12192000"/>
              <a:gd name="connsiteY12071" fmla="*/ 422761 h 2007826"/>
              <a:gd name="connsiteX12072" fmla="*/ 9896856 w 12192000"/>
              <a:gd name="connsiteY12072" fmla="*/ 422761 h 2007826"/>
              <a:gd name="connsiteX12073" fmla="*/ 9895332 w 12192000"/>
              <a:gd name="connsiteY12073" fmla="*/ 404281 h 2007826"/>
              <a:gd name="connsiteX12074" fmla="*/ 9892712 w 12192000"/>
              <a:gd name="connsiteY12074" fmla="*/ 404423 h 2007826"/>
              <a:gd name="connsiteX12075" fmla="*/ 9891426 w 12192000"/>
              <a:gd name="connsiteY12075" fmla="*/ 423666 h 2007826"/>
              <a:gd name="connsiteX12076" fmla="*/ 9881758 w 12192000"/>
              <a:gd name="connsiteY12076" fmla="*/ 416998 h 2007826"/>
              <a:gd name="connsiteX12077" fmla="*/ 9879425 w 12192000"/>
              <a:gd name="connsiteY12077" fmla="*/ 403090 h 2007826"/>
              <a:gd name="connsiteX12078" fmla="*/ 9878806 w 12192000"/>
              <a:gd name="connsiteY12078" fmla="*/ 418093 h 2007826"/>
              <a:gd name="connsiteX12079" fmla="*/ 9867138 w 12192000"/>
              <a:gd name="connsiteY12079" fmla="*/ 417998 h 2007826"/>
              <a:gd name="connsiteX12080" fmla="*/ 9873567 w 12192000"/>
              <a:gd name="connsiteY12080" fmla="*/ 408996 h 2007826"/>
              <a:gd name="connsiteX12081" fmla="*/ 9868233 w 12192000"/>
              <a:gd name="connsiteY12081" fmla="*/ 407186 h 2007826"/>
              <a:gd name="connsiteX12082" fmla="*/ 9866471 w 12192000"/>
              <a:gd name="connsiteY12082" fmla="*/ 412949 h 2007826"/>
              <a:gd name="connsiteX12083" fmla="*/ 9858518 w 12192000"/>
              <a:gd name="connsiteY12083" fmla="*/ 415521 h 2007826"/>
              <a:gd name="connsiteX12084" fmla="*/ 9856089 w 12192000"/>
              <a:gd name="connsiteY12084" fmla="*/ 402995 h 2007826"/>
              <a:gd name="connsiteX12085" fmla="*/ 9853326 w 12192000"/>
              <a:gd name="connsiteY12085" fmla="*/ 413140 h 2007826"/>
              <a:gd name="connsiteX12086" fmla="*/ 9844421 w 12192000"/>
              <a:gd name="connsiteY12086" fmla="*/ 413283 h 2007826"/>
              <a:gd name="connsiteX12087" fmla="*/ 9843611 w 12192000"/>
              <a:gd name="connsiteY12087" fmla="*/ 400804 h 2007826"/>
              <a:gd name="connsiteX12088" fmla="*/ 9837800 w 12192000"/>
              <a:gd name="connsiteY12088" fmla="*/ 409758 h 2007826"/>
              <a:gd name="connsiteX12089" fmla="*/ 9829086 w 12192000"/>
              <a:gd name="connsiteY12089" fmla="*/ 408281 h 2007826"/>
              <a:gd name="connsiteX12090" fmla="*/ 9828943 w 12192000"/>
              <a:gd name="connsiteY12090" fmla="*/ 399041 h 2007826"/>
              <a:gd name="connsiteX12091" fmla="*/ 9825276 w 12192000"/>
              <a:gd name="connsiteY12091" fmla="*/ 408567 h 2007826"/>
              <a:gd name="connsiteX12092" fmla="*/ 9814751 w 12192000"/>
              <a:gd name="connsiteY12092" fmla="*/ 408424 h 2007826"/>
              <a:gd name="connsiteX12093" fmla="*/ 9821275 w 12192000"/>
              <a:gd name="connsiteY12093" fmla="*/ 399232 h 2007826"/>
              <a:gd name="connsiteX12094" fmla="*/ 9816465 w 12192000"/>
              <a:gd name="connsiteY12094" fmla="*/ 398470 h 2007826"/>
              <a:gd name="connsiteX12095" fmla="*/ 9806369 w 12192000"/>
              <a:gd name="connsiteY12095" fmla="*/ 409806 h 2007826"/>
              <a:gd name="connsiteX12096" fmla="*/ 9805369 w 12192000"/>
              <a:gd name="connsiteY12096" fmla="*/ 394898 h 2007826"/>
              <a:gd name="connsiteX12097" fmla="*/ 9803415 w 12192000"/>
              <a:gd name="connsiteY12097" fmla="*/ 395088 h 2007826"/>
              <a:gd name="connsiteX12098" fmla="*/ 9792557 w 12192000"/>
              <a:gd name="connsiteY12098" fmla="*/ 405043 h 2007826"/>
              <a:gd name="connsiteX12099" fmla="*/ 9789843 w 12192000"/>
              <a:gd name="connsiteY12099" fmla="*/ 390039 h 2007826"/>
              <a:gd name="connsiteX12100" fmla="*/ 9785890 w 12192000"/>
              <a:gd name="connsiteY12100" fmla="*/ 404519 h 2007826"/>
              <a:gd name="connsiteX12101" fmla="*/ 9776603 w 12192000"/>
              <a:gd name="connsiteY12101" fmla="*/ 398184 h 2007826"/>
              <a:gd name="connsiteX12102" fmla="*/ 9777460 w 12192000"/>
              <a:gd name="connsiteY12102" fmla="*/ 384895 h 2007826"/>
              <a:gd name="connsiteX12103" fmla="*/ 9772840 w 12192000"/>
              <a:gd name="connsiteY12103" fmla="*/ 385562 h 2007826"/>
              <a:gd name="connsiteX12104" fmla="*/ 9774222 w 12192000"/>
              <a:gd name="connsiteY12104" fmla="*/ 398327 h 2007826"/>
              <a:gd name="connsiteX12105" fmla="*/ 9760457 w 12192000"/>
              <a:gd name="connsiteY12105" fmla="*/ 400089 h 2007826"/>
              <a:gd name="connsiteX12106" fmla="*/ 9769221 w 12192000"/>
              <a:gd name="connsiteY12106" fmla="*/ 391230 h 2007826"/>
              <a:gd name="connsiteX12107" fmla="*/ 9761125 w 12192000"/>
              <a:gd name="connsiteY12107" fmla="*/ 387086 h 2007826"/>
              <a:gd name="connsiteX12108" fmla="*/ 9754743 w 12192000"/>
              <a:gd name="connsiteY12108" fmla="*/ 401232 h 2007826"/>
              <a:gd name="connsiteX12109" fmla="*/ 9751599 w 12192000"/>
              <a:gd name="connsiteY12109" fmla="*/ 383657 h 2007826"/>
              <a:gd name="connsiteX12110" fmla="*/ 9749552 w 12192000"/>
              <a:gd name="connsiteY12110" fmla="*/ 394231 h 2007826"/>
              <a:gd name="connsiteX12111" fmla="*/ 9740694 w 12192000"/>
              <a:gd name="connsiteY12111" fmla="*/ 394088 h 2007826"/>
              <a:gd name="connsiteX12112" fmla="*/ 9735883 w 12192000"/>
              <a:gd name="connsiteY12112" fmla="*/ 382895 h 2007826"/>
              <a:gd name="connsiteX12113" fmla="*/ 9734454 w 12192000"/>
              <a:gd name="connsiteY12113" fmla="*/ 393993 h 2007826"/>
              <a:gd name="connsiteX12114" fmla="*/ 9708213 w 12192000"/>
              <a:gd name="connsiteY12114" fmla="*/ 385800 h 2007826"/>
              <a:gd name="connsiteX12115" fmla="*/ 9715595 w 12192000"/>
              <a:gd name="connsiteY12115" fmla="*/ 384467 h 2007826"/>
              <a:gd name="connsiteX12116" fmla="*/ 9715309 w 12192000"/>
              <a:gd name="connsiteY12116" fmla="*/ 378513 h 2007826"/>
              <a:gd name="connsiteX12117" fmla="*/ 9701260 w 12192000"/>
              <a:gd name="connsiteY12117" fmla="*/ 390754 h 2007826"/>
              <a:gd name="connsiteX12118" fmla="*/ 9701117 w 12192000"/>
              <a:gd name="connsiteY12118" fmla="*/ 375322 h 2007826"/>
              <a:gd name="connsiteX12119" fmla="*/ 9697926 w 12192000"/>
              <a:gd name="connsiteY12119" fmla="*/ 375179 h 2007826"/>
              <a:gd name="connsiteX12120" fmla="*/ 9683781 w 12192000"/>
              <a:gd name="connsiteY12120" fmla="*/ 375417 h 2007826"/>
              <a:gd name="connsiteX12121" fmla="*/ 9661255 w 12192000"/>
              <a:gd name="connsiteY12121" fmla="*/ 378608 h 2007826"/>
              <a:gd name="connsiteX12122" fmla="*/ 9660826 w 12192000"/>
              <a:gd name="connsiteY12122" fmla="*/ 369178 h 2007826"/>
              <a:gd name="connsiteX12123" fmla="*/ 9649729 w 12192000"/>
              <a:gd name="connsiteY12123" fmla="*/ 381942 h 2007826"/>
              <a:gd name="connsiteX12124" fmla="*/ 9647872 w 12192000"/>
              <a:gd name="connsiteY12124" fmla="*/ 363891 h 2007826"/>
              <a:gd name="connsiteX12125" fmla="*/ 9642300 w 12192000"/>
              <a:gd name="connsiteY12125" fmla="*/ 376274 h 2007826"/>
              <a:gd name="connsiteX12126" fmla="*/ 9631918 w 12192000"/>
              <a:gd name="connsiteY12126" fmla="*/ 364796 h 2007826"/>
              <a:gd name="connsiteX12127" fmla="*/ 9628393 w 12192000"/>
              <a:gd name="connsiteY12127" fmla="*/ 376465 h 2007826"/>
              <a:gd name="connsiteX12128" fmla="*/ 9618726 w 12192000"/>
              <a:gd name="connsiteY12128" fmla="*/ 370702 h 2007826"/>
              <a:gd name="connsiteX12129" fmla="*/ 9597009 w 12192000"/>
              <a:gd name="connsiteY12129" fmla="*/ 370035 h 2007826"/>
              <a:gd name="connsiteX12130" fmla="*/ 9589913 w 12192000"/>
              <a:gd name="connsiteY12130" fmla="*/ 350507 h 2007826"/>
              <a:gd name="connsiteX12131" fmla="*/ 9592151 w 12192000"/>
              <a:gd name="connsiteY12131" fmla="*/ 365653 h 2007826"/>
              <a:gd name="connsiteX12132" fmla="*/ 9581817 w 12192000"/>
              <a:gd name="connsiteY12132" fmla="*/ 365605 h 2007826"/>
              <a:gd name="connsiteX12133" fmla="*/ 9584531 w 12192000"/>
              <a:gd name="connsiteY12133" fmla="*/ 356079 h 2007826"/>
              <a:gd name="connsiteX12134" fmla="*/ 9577911 w 12192000"/>
              <a:gd name="connsiteY12134" fmla="*/ 356079 h 2007826"/>
              <a:gd name="connsiteX12135" fmla="*/ 9576863 w 12192000"/>
              <a:gd name="connsiteY12135" fmla="*/ 365748 h 2007826"/>
              <a:gd name="connsiteX12136" fmla="*/ 9567100 w 12192000"/>
              <a:gd name="connsiteY12136" fmla="*/ 365558 h 2007826"/>
              <a:gd name="connsiteX12137" fmla="*/ 9573768 w 12192000"/>
              <a:gd name="connsiteY12137" fmla="*/ 356175 h 2007826"/>
              <a:gd name="connsiteX12138" fmla="*/ 9567195 w 12192000"/>
              <a:gd name="connsiteY12138" fmla="*/ 355889 h 2007826"/>
              <a:gd name="connsiteX12139" fmla="*/ 9568529 w 12192000"/>
              <a:gd name="connsiteY12139" fmla="*/ 361557 h 2007826"/>
              <a:gd name="connsiteX12140" fmla="*/ 9558480 w 12192000"/>
              <a:gd name="connsiteY12140" fmla="*/ 361128 h 2007826"/>
              <a:gd name="connsiteX12141" fmla="*/ 9558194 w 12192000"/>
              <a:gd name="connsiteY12141" fmla="*/ 350697 h 2007826"/>
              <a:gd name="connsiteX12142" fmla="*/ 9553718 w 12192000"/>
              <a:gd name="connsiteY12142" fmla="*/ 350316 h 2007826"/>
              <a:gd name="connsiteX12143" fmla="*/ 9553384 w 12192000"/>
              <a:gd name="connsiteY12143" fmla="*/ 360842 h 2007826"/>
              <a:gd name="connsiteX12144" fmla="*/ 9544574 w 12192000"/>
              <a:gd name="connsiteY12144" fmla="*/ 360842 h 2007826"/>
              <a:gd name="connsiteX12145" fmla="*/ 9542621 w 12192000"/>
              <a:gd name="connsiteY12145" fmla="*/ 340647 h 2007826"/>
              <a:gd name="connsiteX12146" fmla="*/ 9537430 w 12192000"/>
              <a:gd name="connsiteY12146" fmla="*/ 360604 h 2007826"/>
              <a:gd name="connsiteX12147" fmla="*/ 9525381 w 12192000"/>
              <a:gd name="connsiteY12147" fmla="*/ 342934 h 2007826"/>
              <a:gd name="connsiteX12148" fmla="*/ 9524809 w 12192000"/>
              <a:gd name="connsiteY12148" fmla="*/ 356175 h 2007826"/>
              <a:gd name="connsiteX12149" fmla="*/ 9515713 w 12192000"/>
              <a:gd name="connsiteY12149" fmla="*/ 356127 h 2007826"/>
              <a:gd name="connsiteX12150" fmla="*/ 9520618 w 12192000"/>
              <a:gd name="connsiteY12150" fmla="*/ 345315 h 2007826"/>
              <a:gd name="connsiteX12151" fmla="*/ 9505950 w 12192000"/>
              <a:gd name="connsiteY12151" fmla="*/ 357127 h 2007826"/>
              <a:gd name="connsiteX12152" fmla="*/ 9505950 w 12192000"/>
              <a:gd name="connsiteY12152" fmla="*/ 341743 h 2007826"/>
              <a:gd name="connsiteX12153" fmla="*/ 9501473 w 12192000"/>
              <a:gd name="connsiteY12153" fmla="*/ 341791 h 2007826"/>
              <a:gd name="connsiteX12154" fmla="*/ 9500901 w 12192000"/>
              <a:gd name="connsiteY12154" fmla="*/ 351364 h 2007826"/>
              <a:gd name="connsiteX12155" fmla="*/ 9492948 w 12192000"/>
              <a:gd name="connsiteY12155" fmla="*/ 351269 h 2007826"/>
              <a:gd name="connsiteX12156" fmla="*/ 9488376 w 12192000"/>
              <a:gd name="connsiteY12156" fmla="*/ 338456 h 2007826"/>
              <a:gd name="connsiteX12157" fmla="*/ 9485471 w 12192000"/>
              <a:gd name="connsiteY12157" fmla="*/ 353460 h 2007826"/>
              <a:gd name="connsiteX12158" fmla="*/ 9472279 w 12192000"/>
              <a:gd name="connsiteY12158" fmla="*/ 330836 h 2007826"/>
              <a:gd name="connsiteX12159" fmla="*/ 9478042 w 12192000"/>
              <a:gd name="connsiteY12159" fmla="*/ 346744 h 2007826"/>
              <a:gd name="connsiteX12160" fmla="*/ 9453515 w 12192000"/>
              <a:gd name="connsiteY12160" fmla="*/ 346315 h 2007826"/>
              <a:gd name="connsiteX12161" fmla="*/ 9453610 w 12192000"/>
              <a:gd name="connsiteY12161" fmla="*/ 333503 h 2007826"/>
              <a:gd name="connsiteX12162" fmla="*/ 9439894 w 12192000"/>
              <a:gd name="connsiteY12162" fmla="*/ 343410 h 2007826"/>
              <a:gd name="connsiteX12163" fmla="*/ 9438942 w 12192000"/>
              <a:gd name="connsiteY12163" fmla="*/ 329359 h 2007826"/>
              <a:gd name="connsiteX12164" fmla="*/ 9426797 w 12192000"/>
              <a:gd name="connsiteY12164" fmla="*/ 343696 h 2007826"/>
              <a:gd name="connsiteX12165" fmla="*/ 9428368 w 12192000"/>
              <a:gd name="connsiteY12165" fmla="*/ 330121 h 2007826"/>
              <a:gd name="connsiteX12166" fmla="*/ 9416177 w 12192000"/>
              <a:gd name="connsiteY12166" fmla="*/ 342362 h 2007826"/>
              <a:gd name="connsiteX12167" fmla="*/ 9415224 w 12192000"/>
              <a:gd name="connsiteY12167" fmla="*/ 327549 h 2007826"/>
              <a:gd name="connsiteX12168" fmla="*/ 9410890 w 12192000"/>
              <a:gd name="connsiteY12168" fmla="*/ 327263 h 2007826"/>
              <a:gd name="connsiteX12169" fmla="*/ 9410271 w 12192000"/>
              <a:gd name="connsiteY12169" fmla="*/ 338266 h 2007826"/>
              <a:gd name="connsiteX12170" fmla="*/ 9398079 w 12192000"/>
              <a:gd name="connsiteY12170" fmla="*/ 322977 h 2007826"/>
              <a:gd name="connsiteX12171" fmla="*/ 9395936 w 12192000"/>
              <a:gd name="connsiteY12171" fmla="*/ 337933 h 2007826"/>
              <a:gd name="connsiteX12172" fmla="*/ 9363313 w 12192000"/>
              <a:gd name="connsiteY12172" fmla="*/ 331836 h 2007826"/>
              <a:gd name="connsiteX12173" fmla="*/ 9362360 w 12192000"/>
              <a:gd name="connsiteY12173" fmla="*/ 315832 h 2007826"/>
              <a:gd name="connsiteX12174" fmla="*/ 9356645 w 12192000"/>
              <a:gd name="connsiteY12174" fmla="*/ 327359 h 2007826"/>
              <a:gd name="connsiteX12175" fmla="*/ 9349168 w 12192000"/>
              <a:gd name="connsiteY12175" fmla="*/ 327597 h 2007826"/>
              <a:gd name="connsiteX12176" fmla="*/ 9348835 w 12192000"/>
              <a:gd name="connsiteY12176" fmla="*/ 319786 h 2007826"/>
              <a:gd name="connsiteX12177" fmla="*/ 9331928 w 12192000"/>
              <a:gd name="connsiteY12177" fmla="*/ 329502 h 2007826"/>
              <a:gd name="connsiteX12178" fmla="*/ 9340405 w 12192000"/>
              <a:gd name="connsiteY12178" fmla="*/ 319595 h 2007826"/>
              <a:gd name="connsiteX12179" fmla="*/ 9331533 w 12192000"/>
              <a:gd name="connsiteY12179" fmla="*/ 321396 h 2007826"/>
              <a:gd name="connsiteX12180" fmla="*/ 9334024 w 12192000"/>
              <a:gd name="connsiteY12180" fmla="*/ 310926 h 2007826"/>
              <a:gd name="connsiteX12181" fmla="*/ 9330547 w 12192000"/>
              <a:gd name="connsiteY12181" fmla="*/ 321596 h 2007826"/>
              <a:gd name="connsiteX12182" fmla="*/ 9331533 w 12192000"/>
              <a:gd name="connsiteY12182" fmla="*/ 321396 h 2007826"/>
              <a:gd name="connsiteX12183" fmla="*/ 9329118 w 12192000"/>
              <a:gd name="connsiteY12183" fmla="*/ 331550 h 2007826"/>
              <a:gd name="connsiteX12184" fmla="*/ 9322832 w 12192000"/>
              <a:gd name="connsiteY12184" fmla="*/ 315689 h 2007826"/>
              <a:gd name="connsiteX12185" fmla="*/ 9308497 w 12192000"/>
              <a:gd name="connsiteY12185" fmla="*/ 308688 h 2007826"/>
              <a:gd name="connsiteX12186" fmla="*/ 9305592 w 12192000"/>
              <a:gd name="connsiteY12186" fmla="*/ 323596 h 2007826"/>
              <a:gd name="connsiteX12187" fmla="*/ 9272492 w 12192000"/>
              <a:gd name="connsiteY12187" fmla="*/ 317261 h 2007826"/>
              <a:gd name="connsiteX12188" fmla="*/ 9272540 w 12192000"/>
              <a:gd name="connsiteY12188" fmla="*/ 303592 h 2007826"/>
              <a:gd name="connsiteX12189" fmla="*/ 9266443 w 12192000"/>
              <a:gd name="connsiteY12189" fmla="*/ 303687 h 2007826"/>
              <a:gd name="connsiteX12190" fmla="*/ 9267682 w 12192000"/>
              <a:gd name="connsiteY12190" fmla="*/ 314880 h 2007826"/>
              <a:gd name="connsiteX12191" fmla="*/ 9254966 w 12192000"/>
              <a:gd name="connsiteY12191" fmla="*/ 307450 h 2007826"/>
              <a:gd name="connsiteX12192" fmla="*/ 9234154 w 12192000"/>
              <a:gd name="connsiteY12192" fmla="*/ 313356 h 2007826"/>
              <a:gd name="connsiteX12193" fmla="*/ 9234011 w 12192000"/>
              <a:gd name="connsiteY12193" fmla="*/ 298829 h 2007826"/>
              <a:gd name="connsiteX12194" fmla="*/ 9230582 w 12192000"/>
              <a:gd name="connsiteY12194" fmla="*/ 299019 h 2007826"/>
              <a:gd name="connsiteX12195" fmla="*/ 9230725 w 12192000"/>
              <a:gd name="connsiteY12195" fmla="*/ 309926 h 2007826"/>
              <a:gd name="connsiteX12196" fmla="*/ 9217104 w 12192000"/>
              <a:gd name="connsiteY12196" fmla="*/ 303115 h 2007826"/>
              <a:gd name="connsiteX12197" fmla="*/ 9203388 w 12192000"/>
              <a:gd name="connsiteY12197" fmla="*/ 304782 h 2007826"/>
              <a:gd name="connsiteX12198" fmla="*/ 9168336 w 12192000"/>
              <a:gd name="connsiteY12198" fmla="*/ 303639 h 2007826"/>
              <a:gd name="connsiteX12199" fmla="*/ 9164812 w 12192000"/>
              <a:gd name="connsiteY12199" fmla="*/ 284349 h 2007826"/>
              <a:gd name="connsiteX12200" fmla="*/ 9164573 w 12192000"/>
              <a:gd name="connsiteY12200" fmla="*/ 298971 h 2007826"/>
              <a:gd name="connsiteX12201" fmla="*/ 9144095 w 12192000"/>
              <a:gd name="connsiteY12201" fmla="*/ 298305 h 2007826"/>
              <a:gd name="connsiteX12202" fmla="*/ 9141523 w 12192000"/>
              <a:gd name="connsiteY12202" fmla="*/ 284873 h 2007826"/>
              <a:gd name="connsiteX12203" fmla="*/ 9140619 w 12192000"/>
              <a:gd name="connsiteY12203" fmla="*/ 295066 h 2007826"/>
              <a:gd name="connsiteX12204" fmla="*/ 9128712 w 12192000"/>
              <a:gd name="connsiteY12204" fmla="*/ 279872 h 2007826"/>
              <a:gd name="connsiteX12205" fmla="*/ 9125854 w 12192000"/>
              <a:gd name="connsiteY12205" fmla="*/ 279539 h 2007826"/>
              <a:gd name="connsiteX12206" fmla="*/ 9124617 w 12192000"/>
              <a:gd name="connsiteY12206" fmla="*/ 294351 h 2007826"/>
              <a:gd name="connsiteX12207" fmla="*/ 9107853 w 12192000"/>
              <a:gd name="connsiteY12207" fmla="*/ 292780 h 2007826"/>
              <a:gd name="connsiteX12208" fmla="*/ 9090993 w 12192000"/>
              <a:gd name="connsiteY12208" fmla="*/ 288398 h 2007826"/>
              <a:gd name="connsiteX12209" fmla="*/ 9091374 w 12192000"/>
              <a:gd name="connsiteY12209" fmla="*/ 275061 h 2007826"/>
              <a:gd name="connsiteX12210" fmla="*/ 9087421 w 12192000"/>
              <a:gd name="connsiteY12210" fmla="*/ 274918 h 2007826"/>
              <a:gd name="connsiteX12211" fmla="*/ 9074848 w 12192000"/>
              <a:gd name="connsiteY12211" fmla="*/ 285730 h 2007826"/>
              <a:gd name="connsiteX12212" fmla="*/ 9050750 w 12192000"/>
              <a:gd name="connsiteY12212" fmla="*/ 282063 h 2007826"/>
              <a:gd name="connsiteX12213" fmla="*/ 9039225 w 12192000"/>
              <a:gd name="connsiteY12213" fmla="*/ 285302 h 2007826"/>
              <a:gd name="connsiteX12214" fmla="*/ 9039225 w 12192000"/>
              <a:gd name="connsiteY12214" fmla="*/ 270251 h 2007826"/>
              <a:gd name="connsiteX12215" fmla="*/ 9034748 w 12192000"/>
              <a:gd name="connsiteY12215" fmla="*/ 270346 h 2007826"/>
              <a:gd name="connsiteX12216" fmla="*/ 9034176 w 12192000"/>
              <a:gd name="connsiteY12216" fmla="*/ 280586 h 2007826"/>
              <a:gd name="connsiteX12217" fmla="*/ 9002125 w 12192000"/>
              <a:gd name="connsiteY12217" fmla="*/ 274252 h 2007826"/>
              <a:gd name="connsiteX12218" fmla="*/ 8998315 w 12192000"/>
              <a:gd name="connsiteY12218" fmla="*/ 264392 h 2007826"/>
              <a:gd name="connsiteX12219" fmla="*/ 8995124 w 12192000"/>
              <a:gd name="connsiteY12219" fmla="*/ 275014 h 2007826"/>
              <a:gd name="connsiteX12220" fmla="*/ 8946261 w 12192000"/>
              <a:gd name="connsiteY12220" fmla="*/ 266583 h 2007826"/>
              <a:gd name="connsiteX12221" fmla="*/ 8908256 w 12192000"/>
              <a:gd name="connsiteY12221" fmla="*/ 260630 h 2007826"/>
              <a:gd name="connsiteX12222" fmla="*/ 8854678 w 12192000"/>
              <a:gd name="connsiteY12222" fmla="*/ 250437 h 2007826"/>
              <a:gd name="connsiteX12223" fmla="*/ 8841438 w 12192000"/>
              <a:gd name="connsiteY12223" fmla="*/ 251342 h 2007826"/>
              <a:gd name="connsiteX12224" fmla="*/ 8837818 w 12192000"/>
              <a:gd name="connsiteY12224" fmla="*/ 255057 h 2007826"/>
              <a:gd name="connsiteX12225" fmla="*/ 8817102 w 12192000"/>
              <a:gd name="connsiteY12225" fmla="*/ 246865 h 2007826"/>
              <a:gd name="connsiteX12226" fmla="*/ 8803624 w 12192000"/>
              <a:gd name="connsiteY12226" fmla="*/ 248675 h 2007826"/>
              <a:gd name="connsiteX12227" fmla="*/ 8741473 w 12192000"/>
              <a:gd name="connsiteY12227" fmla="*/ 237529 h 2007826"/>
              <a:gd name="connsiteX12228" fmla="*/ 8735425 w 12192000"/>
              <a:gd name="connsiteY12228" fmla="*/ 240435 h 2007826"/>
              <a:gd name="connsiteX12229" fmla="*/ 8707993 w 12192000"/>
              <a:gd name="connsiteY12229" fmla="*/ 235148 h 2007826"/>
              <a:gd name="connsiteX12230" fmla="*/ 8693896 w 12192000"/>
              <a:gd name="connsiteY12230" fmla="*/ 235052 h 2007826"/>
              <a:gd name="connsiteX12231" fmla="*/ 8672751 w 12192000"/>
              <a:gd name="connsiteY12231" fmla="*/ 227051 h 2007826"/>
              <a:gd name="connsiteX12232" fmla="*/ 8671798 w 12192000"/>
              <a:gd name="connsiteY12232" fmla="*/ 233052 h 2007826"/>
              <a:gd name="connsiteX12233" fmla="*/ 8663320 w 12192000"/>
              <a:gd name="connsiteY12233" fmla="*/ 227479 h 2007826"/>
              <a:gd name="connsiteX12234" fmla="*/ 8638984 w 12192000"/>
              <a:gd name="connsiteY12234" fmla="*/ 227479 h 2007826"/>
              <a:gd name="connsiteX12235" fmla="*/ 8638842 w 12192000"/>
              <a:gd name="connsiteY12235" fmla="*/ 213190 h 2007826"/>
              <a:gd name="connsiteX12236" fmla="*/ 8634936 w 12192000"/>
              <a:gd name="connsiteY12236" fmla="*/ 213143 h 2007826"/>
              <a:gd name="connsiteX12237" fmla="*/ 8634460 w 12192000"/>
              <a:gd name="connsiteY12237" fmla="*/ 228956 h 2007826"/>
              <a:gd name="connsiteX12238" fmla="*/ 8622506 w 12192000"/>
              <a:gd name="connsiteY12238" fmla="*/ 223526 h 2007826"/>
              <a:gd name="connsiteX12239" fmla="*/ 8599456 w 12192000"/>
              <a:gd name="connsiteY12239" fmla="*/ 218192 h 2007826"/>
              <a:gd name="connsiteX12240" fmla="*/ 8584263 w 12192000"/>
              <a:gd name="connsiteY12240" fmla="*/ 218906 h 2007826"/>
              <a:gd name="connsiteX12241" fmla="*/ 8558736 w 12192000"/>
              <a:gd name="connsiteY12241" fmla="*/ 213238 h 2007826"/>
              <a:gd name="connsiteX12242" fmla="*/ 8557165 w 12192000"/>
              <a:gd name="connsiteY12242" fmla="*/ 217906 h 2007826"/>
              <a:gd name="connsiteX12243" fmla="*/ 8474964 w 12192000"/>
              <a:gd name="connsiteY12243" fmla="*/ 207141 h 2007826"/>
              <a:gd name="connsiteX12244" fmla="*/ 8436912 w 12192000"/>
              <a:gd name="connsiteY12244" fmla="*/ 201997 h 2007826"/>
              <a:gd name="connsiteX12245" fmla="*/ 8398525 w 12192000"/>
              <a:gd name="connsiteY12245" fmla="*/ 197520 h 2007826"/>
              <a:gd name="connsiteX12246" fmla="*/ 8364807 w 12192000"/>
              <a:gd name="connsiteY12246" fmla="*/ 191424 h 2007826"/>
              <a:gd name="connsiteX12247" fmla="*/ 8360569 w 12192000"/>
              <a:gd name="connsiteY12247" fmla="*/ 193758 h 2007826"/>
              <a:gd name="connsiteX12248" fmla="*/ 8327469 w 12192000"/>
              <a:gd name="connsiteY12248" fmla="*/ 187709 h 2007826"/>
              <a:gd name="connsiteX12249" fmla="*/ 8322516 w 12192000"/>
              <a:gd name="connsiteY12249" fmla="*/ 188423 h 2007826"/>
              <a:gd name="connsiteX12250" fmla="*/ 8284321 w 12192000"/>
              <a:gd name="connsiteY12250" fmla="*/ 183565 h 2007826"/>
              <a:gd name="connsiteX12251" fmla="*/ 8237506 w 12192000"/>
              <a:gd name="connsiteY12251" fmla="*/ 176706 h 2007826"/>
              <a:gd name="connsiteX12252" fmla="*/ 8198644 w 12192000"/>
              <a:gd name="connsiteY12252" fmla="*/ 170610 h 2007826"/>
              <a:gd name="connsiteX12253" fmla="*/ 8194452 w 12192000"/>
              <a:gd name="connsiteY12253" fmla="*/ 172991 h 2007826"/>
              <a:gd name="connsiteX12254" fmla="*/ 8160639 w 12192000"/>
              <a:gd name="connsiteY12254" fmla="*/ 166942 h 2007826"/>
              <a:gd name="connsiteX12255" fmla="*/ 8125158 w 12192000"/>
              <a:gd name="connsiteY12255" fmla="*/ 165466 h 2007826"/>
              <a:gd name="connsiteX12256" fmla="*/ 8124492 w 12192000"/>
              <a:gd name="connsiteY12256" fmla="*/ 154987 h 2007826"/>
              <a:gd name="connsiteX12257" fmla="*/ 8117729 w 12192000"/>
              <a:gd name="connsiteY12257" fmla="*/ 162322 h 2007826"/>
              <a:gd name="connsiteX12258" fmla="*/ 8036099 w 12192000"/>
              <a:gd name="connsiteY12258" fmla="*/ 155368 h 2007826"/>
              <a:gd name="connsiteX12259" fmla="*/ 8032527 w 12192000"/>
              <a:gd name="connsiteY12259" fmla="*/ 149129 h 2007826"/>
              <a:gd name="connsiteX12260" fmla="*/ 7994237 w 12192000"/>
              <a:gd name="connsiteY12260" fmla="*/ 148795 h 2007826"/>
              <a:gd name="connsiteX12261" fmla="*/ 7803213 w 12192000"/>
              <a:gd name="connsiteY12261" fmla="*/ 129124 h 2007826"/>
              <a:gd name="connsiteX12262" fmla="*/ 7798879 w 12192000"/>
              <a:gd name="connsiteY12262" fmla="*/ 129981 h 2007826"/>
              <a:gd name="connsiteX12263" fmla="*/ 7751064 w 12192000"/>
              <a:gd name="connsiteY12263" fmla="*/ 124933 h 2007826"/>
              <a:gd name="connsiteX12264" fmla="*/ 7703582 w 12192000"/>
              <a:gd name="connsiteY12264" fmla="*/ 122123 h 2007826"/>
              <a:gd name="connsiteX12265" fmla="*/ 7652718 w 12192000"/>
              <a:gd name="connsiteY12265" fmla="*/ 115788 h 2007826"/>
              <a:gd name="connsiteX12266" fmla="*/ 7598568 w 12192000"/>
              <a:gd name="connsiteY12266" fmla="*/ 109263 h 2007826"/>
              <a:gd name="connsiteX12267" fmla="*/ 7546800 w 12192000"/>
              <a:gd name="connsiteY12267" fmla="*/ 105690 h 2007826"/>
              <a:gd name="connsiteX12268" fmla="*/ 7497461 w 12192000"/>
              <a:gd name="connsiteY12268" fmla="*/ 101880 h 2007826"/>
              <a:gd name="connsiteX12269" fmla="*/ 7436167 w 12192000"/>
              <a:gd name="connsiteY12269" fmla="*/ 96260 h 2007826"/>
              <a:gd name="connsiteX12270" fmla="*/ 7378922 w 12192000"/>
              <a:gd name="connsiteY12270" fmla="*/ 92116 h 2007826"/>
              <a:gd name="connsiteX12271" fmla="*/ 7312914 w 12192000"/>
              <a:gd name="connsiteY12271" fmla="*/ 88401 h 2007826"/>
              <a:gd name="connsiteX12272" fmla="*/ 7257811 w 12192000"/>
              <a:gd name="connsiteY12272" fmla="*/ 81209 h 2007826"/>
              <a:gd name="connsiteX12273" fmla="*/ 7251144 w 12192000"/>
              <a:gd name="connsiteY12273" fmla="*/ 83733 h 2007826"/>
              <a:gd name="connsiteX12274" fmla="*/ 7219902 w 12192000"/>
              <a:gd name="connsiteY12274" fmla="*/ 79827 h 2007826"/>
              <a:gd name="connsiteX12275" fmla="*/ 7162990 w 12192000"/>
              <a:gd name="connsiteY12275" fmla="*/ 75017 h 2007826"/>
              <a:gd name="connsiteX12276" fmla="*/ 7122652 w 12192000"/>
              <a:gd name="connsiteY12276" fmla="*/ 72111 h 2007826"/>
              <a:gd name="connsiteX12277" fmla="*/ 7091219 w 12192000"/>
              <a:gd name="connsiteY12277" fmla="*/ 70302 h 2007826"/>
              <a:gd name="connsiteX12278" fmla="*/ 7050452 w 12192000"/>
              <a:gd name="connsiteY12278" fmla="*/ 66777 h 2007826"/>
              <a:gd name="connsiteX12279" fmla="*/ 7027259 w 12192000"/>
              <a:gd name="connsiteY12279" fmla="*/ 66682 h 2007826"/>
              <a:gd name="connsiteX12280" fmla="*/ 7013067 w 12192000"/>
              <a:gd name="connsiteY12280" fmla="*/ 66825 h 2007826"/>
              <a:gd name="connsiteX12281" fmla="*/ 6993922 w 12192000"/>
              <a:gd name="connsiteY12281" fmla="*/ 67634 h 2007826"/>
              <a:gd name="connsiteX12282" fmla="*/ 6926723 w 12192000"/>
              <a:gd name="connsiteY12282" fmla="*/ 63681 h 2007826"/>
              <a:gd name="connsiteX12283" fmla="*/ 6845713 w 12192000"/>
              <a:gd name="connsiteY12283" fmla="*/ 57203 h 2007826"/>
              <a:gd name="connsiteX12284" fmla="*/ 6831711 w 12192000"/>
              <a:gd name="connsiteY12284" fmla="*/ 56537 h 2007826"/>
              <a:gd name="connsiteX12285" fmla="*/ 6755606 w 12192000"/>
              <a:gd name="connsiteY12285" fmla="*/ 54298 h 2007826"/>
              <a:gd name="connsiteX12286" fmla="*/ 6750700 w 12192000"/>
              <a:gd name="connsiteY12286" fmla="*/ 55393 h 2007826"/>
              <a:gd name="connsiteX12287" fmla="*/ 6734794 w 12192000"/>
              <a:gd name="connsiteY12287" fmla="*/ 56060 h 2007826"/>
              <a:gd name="connsiteX12288" fmla="*/ 6733317 w 12192000"/>
              <a:gd name="connsiteY12288" fmla="*/ 50535 h 2007826"/>
              <a:gd name="connsiteX12289" fmla="*/ 6727507 w 12192000"/>
              <a:gd name="connsiteY12289" fmla="*/ 53965 h 2007826"/>
              <a:gd name="connsiteX12290" fmla="*/ 6667690 w 12192000"/>
              <a:gd name="connsiteY12290" fmla="*/ 51202 h 2007826"/>
              <a:gd name="connsiteX12291" fmla="*/ 6600634 w 12192000"/>
              <a:gd name="connsiteY12291" fmla="*/ 46725 h 2007826"/>
              <a:gd name="connsiteX12292" fmla="*/ 6541007 w 12192000"/>
              <a:gd name="connsiteY12292" fmla="*/ 44153 h 2007826"/>
              <a:gd name="connsiteX12293" fmla="*/ 6525625 w 12192000"/>
              <a:gd name="connsiteY12293" fmla="*/ 41914 h 2007826"/>
              <a:gd name="connsiteX12294" fmla="*/ 6522434 w 12192000"/>
              <a:gd name="connsiteY12294" fmla="*/ 46582 h 2007826"/>
              <a:gd name="connsiteX12295" fmla="*/ 6483810 w 12192000"/>
              <a:gd name="connsiteY12295" fmla="*/ 45248 h 2007826"/>
              <a:gd name="connsiteX12296" fmla="*/ 6412230 w 12192000"/>
              <a:gd name="connsiteY12296" fmla="*/ 38056 h 2007826"/>
              <a:gd name="connsiteX12297" fmla="*/ 6388941 w 12192000"/>
              <a:gd name="connsiteY12297" fmla="*/ 36865 h 2007826"/>
              <a:gd name="connsiteX12298" fmla="*/ 6384036 w 12192000"/>
              <a:gd name="connsiteY12298" fmla="*/ 41819 h 2007826"/>
              <a:gd name="connsiteX12299" fmla="*/ 6354794 w 12192000"/>
              <a:gd name="connsiteY12299" fmla="*/ 40914 h 2007826"/>
              <a:gd name="connsiteX12300" fmla="*/ 6351317 w 12192000"/>
              <a:gd name="connsiteY12300" fmla="*/ 37247 h 2007826"/>
              <a:gd name="connsiteX12301" fmla="*/ 6346079 w 12192000"/>
              <a:gd name="connsiteY12301" fmla="*/ 41533 h 2007826"/>
              <a:gd name="connsiteX12302" fmla="*/ 6335458 w 12192000"/>
              <a:gd name="connsiteY12302" fmla="*/ 36199 h 2007826"/>
              <a:gd name="connsiteX12303" fmla="*/ 6333601 w 12192000"/>
              <a:gd name="connsiteY12303" fmla="*/ 41771 h 2007826"/>
              <a:gd name="connsiteX12304" fmla="*/ 6317742 w 12192000"/>
              <a:gd name="connsiteY12304" fmla="*/ 37961 h 2007826"/>
              <a:gd name="connsiteX12305" fmla="*/ 6293882 w 12192000"/>
              <a:gd name="connsiteY12305" fmla="*/ 39819 h 2007826"/>
              <a:gd name="connsiteX12306" fmla="*/ 6253257 w 12192000"/>
              <a:gd name="connsiteY12306" fmla="*/ 37056 h 2007826"/>
              <a:gd name="connsiteX12307" fmla="*/ 6191059 w 12192000"/>
              <a:gd name="connsiteY12307" fmla="*/ 36342 h 2007826"/>
              <a:gd name="connsiteX12308" fmla="*/ 6183487 w 12192000"/>
              <a:gd name="connsiteY12308" fmla="*/ 31817 h 2007826"/>
              <a:gd name="connsiteX12309" fmla="*/ 6178105 w 12192000"/>
              <a:gd name="connsiteY12309" fmla="*/ 38247 h 2007826"/>
              <a:gd name="connsiteX12310" fmla="*/ 6175772 w 12192000"/>
              <a:gd name="connsiteY12310" fmla="*/ 31340 h 2007826"/>
              <a:gd name="connsiteX12311" fmla="*/ 6164913 w 12192000"/>
              <a:gd name="connsiteY12311" fmla="*/ 36913 h 2007826"/>
              <a:gd name="connsiteX12312" fmla="*/ 6160817 w 12192000"/>
              <a:gd name="connsiteY12312" fmla="*/ 32579 h 2007826"/>
              <a:gd name="connsiteX12313" fmla="*/ 6156007 w 12192000"/>
              <a:gd name="connsiteY12313" fmla="*/ 35865 h 2007826"/>
              <a:gd name="connsiteX12314" fmla="*/ 6117050 w 12192000"/>
              <a:gd name="connsiteY12314" fmla="*/ 36961 h 2007826"/>
              <a:gd name="connsiteX12315" fmla="*/ 6108192 w 12192000"/>
              <a:gd name="connsiteY12315" fmla="*/ 32769 h 2007826"/>
              <a:gd name="connsiteX12316" fmla="*/ 6088239 w 12192000"/>
              <a:gd name="connsiteY12316" fmla="*/ 35198 h 2007826"/>
              <a:gd name="connsiteX12317" fmla="*/ 6083763 w 12192000"/>
              <a:gd name="connsiteY12317" fmla="*/ 32198 h 2007826"/>
              <a:gd name="connsiteX12318" fmla="*/ 6080763 w 12192000"/>
              <a:gd name="connsiteY12318" fmla="*/ 36532 h 2007826"/>
              <a:gd name="connsiteX12319" fmla="*/ 6031391 w 12192000"/>
              <a:gd name="connsiteY12319" fmla="*/ 33436 h 2007826"/>
              <a:gd name="connsiteX12320" fmla="*/ 6003728 w 12192000"/>
              <a:gd name="connsiteY12320" fmla="*/ 36008 h 2007826"/>
              <a:gd name="connsiteX12321" fmla="*/ 5955449 w 12192000"/>
              <a:gd name="connsiteY12321" fmla="*/ 33627 h 2007826"/>
              <a:gd name="connsiteX12322" fmla="*/ 5935833 w 12192000"/>
              <a:gd name="connsiteY12322" fmla="*/ 35341 h 2007826"/>
              <a:gd name="connsiteX12323" fmla="*/ 5931693 w 12192000"/>
              <a:gd name="connsiteY12323" fmla="*/ 32579 h 2007826"/>
              <a:gd name="connsiteX12324" fmla="*/ 5924836 w 12192000"/>
              <a:gd name="connsiteY12324" fmla="*/ 35818 h 2007826"/>
              <a:gd name="connsiteX12325" fmla="*/ 5917266 w 12192000"/>
              <a:gd name="connsiteY12325" fmla="*/ 32245 h 2007826"/>
              <a:gd name="connsiteX12326" fmla="*/ 5888840 w 12192000"/>
              <a:gd name="connsiteY12326" fmla="*/ 36865 h 2007826"/>
              <a:gd name="connsiteX12327" fmla="*/ 5879414 w 12192000"/>
              <a:gd name="connsiteY12327" fmla="*/ 32388 h 2007826"/>
              <a:gd name="connsiteX12328" fmla="*/ 5850371 w 12192000"/>
              <a:gd name="connsiteY12328" fmla="*/ 37104 h 2007826"/>
              <a:gd name="connsiteX12329" fmla="*/ 5841325 w 12192000"/>
              <a:gd name="connsiteY12329" fmla="*/ 32626 h 2007826"/>
              <a:gd name="connsiteX12330" fmla="*/ 5828183 w 12192000"/>
              <a:gd name="connsiteY12330" fmla="*/ 18099 h 2007826"/>
              <a:gd name="connsiteX12331" fmla="*/ 5838563 w 12192000"/>
              <a:gd name="connsiteY12331" fmla="*/ 17814 h 2007826"/>
              <a:gd name="connsiteX12332" fmla="*/ 5839229 w 12192000"/>
              <a:gd name="connsiteY12332" fmla="*/ 27435 h 2007826"/>
              <a:gd name="connsiteX12333" fmla="*/ 5843562 w 12192000"/>
              <a:gd name="connsiteY12333" fmla="*/ 27435 h 2007826"/>
              <a:gd name="connsiteX12334" fmla="*/ 5844086 w 12192000"/>
              <a:gd name="connsiteY12334" fmla="*/ 16337 h 2007826"/>
              <a:gd name="connsiteX12335" fmla="*/ 5855560 w 12192000"/>
              <a:gd name="connsiteY12335" fmla="*/ 23005 h 2007826"/>
              <a:gd name="connsiteX12336" fmla="*/ 5862606 w 12192000"/>
              <a:gd name="connsiteY12336" fmla="*/ 16671 h 2007826"/>
              <a:gd name="connsiteX12337" fmla="*/ 5862846 w 12192000"/>
              <a:gd name="connsiteY12337" fmla="*/ 27435 h 2007826"/>
              <a:gd name="connsiteX12338" fmla="*/ 5867179 w 12192000"/>
              <a:gd name="connsiteY12338" fmla="*/ 27435 h 2007826"/>
              <a:gd name="connsiteX12339" fmla="*/ 5867751 w 12192000"/>
              <a:gd name="connsiteY12339" fmla="*/ 17909 h 2007826"/>
              <a:gd name="connsiteX12340" fmla="*/ 5876795 w 12192000"/>
              <a:gd name="connsiteY12340" fmla="*/ 17909 h 2007826"/>
              <a:gd name="connsiteX12341" fmla="*/ 5877080 w 12192000"/>
              <a:gd name="connsiteY12341" fmla="*/ 27482 h 2007826"/>
              <a:gd name="connsiteX12342" fmla="*/ 5881459 w 12192000"/>
              <a:gd name="connsiteY12342" fmla="*/ 27435 h 2007826"/>
              <a:gd name="connsiteX12343" fmla="*/ 5882318 w 12192000"/>
              <a:gd name="connsiteY12343" fmla="*/ 16480 h 2007826"/>
              <a:gd name="connsiteX12344" fmla="*/ 5895982 w 12192000"/>
              <a:gd name="connsiteY12344" fmla="*/ 22862 h 2007826"/>
              <a:gd name="connsiteX12345" fmla="*/ 5896744 w 12192000"/>
              <a:gd name="connsiteY12345" fmla="*/ 15242 h 2007826"/>
              <a:gd name="connsiteX12346" fmla="*/ 5902267 w 12192000"/>
              <a:gd name="connsiteY12346" fmla="*/ 27101 h 2007826"/>
              <a:gd name="connsiteX12347" fmla="*/ 5905411 w 12192000"/>
              <a:gd name="connsiteY12347" fmla="*/ 27673 h 2007826"/>
              <a:gd name="connsiteX12348" fmla="*/ 5906076 w 12192000"/>
              <a:gd name="connsiteY12348" fmla="*/ 15861 h 2007826"/>
              <a:gd name="connsiteX12349" fmla="*/ 5916695 w 12192000"/>
              <a:gd name="connsiteY12349" fmla="*/ 28292 h 2007826"/>
              <a:gd name="connsiteX12350" fmla="*/ 5931451 w 12192000"/>
              <a:gd name="connsiteY12350" fmla="*/ 14765 h 2007826"/>
              <a:gd name="connsiteX12351" fmla="*/ 5928596 w 12192000"/>
              <a:gd name="connsiteY12351" fmla="*/ 22672 h 2007826"/>
              <a:gd name="connsiteX12352" fmla="*/ 5934407 w 12192000"/>
              <a:gd name="connsiteY12352" fmla="*/ 22719 h 2007826"/>
              <a:gd name="connsiteX12353" fmla="*/ 5932264 w 12192000"/>
              <a:gd name="connsiteY12353" fmla="*/ 13146 h 2007826"/>
              <a:gd name="connsiteX12354" fmla="*/ 5940404 w 12192000"/>
              <a:gd name="connsiteY12354" fmla="*/ 27768 h 2007826"/>
              <a:gd name="connsiteX12355" fmla="*/ 5952213 w 12192000"/>
              <a:gd name="connsiteY12355" fmla="*/ 15861 h 2007826"/>
              <a:gd name="connsiteX12356" fmla="*/ 5953498 w 12192000"/>
              <a:gd name="connsiteY12356" fmla="*/ 27435 h 2007826"/>
              <a:gd name="connsiteX12357" fmla="*/ 5957782 w 12192000"/>
              <a:gd name="connsiteY12357" fmla="*/ 27482 h 2007826"/>
              <a:gd name="connsiteX12358" fmla="*/ 5958164 w 12192000"/>
              <a:gd name="connsiteY12358" fmla="*/ 17242 h 2007826"/>
              <a:gd name="connsiteX12359" fmla="*/ 5976780 w 12192000"/>
              <a:gd name="connsiteY12359" fmla="*/ 17623 h 2007826"/>
              <a:gd name="connsiteX12360" fmla="*/ 5978493 w 12192000"/>
              <a:gd name="connsiteY12360" fmla="*/ 29007 h 2007826"/>
              <a:gd name="connsiteX12361" fmla="*/ 5985113 w 12192000"/>
              <a:gd name="connsiteY12361" fmla="*/ 13432 h 2007826"/>
              <a:gd name="connsiteX12362" fmla="*/ 5995113 w 12192000"/>
              <a:gd name="connsiteY12362" fmla="*/ 28435 h 2007826"/>
              <a:gd name="connsiteX12363" fmla="*/ 5997062 w 12192000"/>
              <a:gd name="connsiteY12363" fmla="*/ 15861 h 2007826"/>
              <a:gd name="connsiteX12364" fmla="*/ 6010013 w 12192000"/>
              <a:gd name="connsiteY12364" fmla="*/ 22815 h 2007826"/>
              <a:gd name="connsiteX12365" fmla="*/ 6011680 w 12192000"/>
              <a:gd name="connsiteY12365" fmla="*/ 15908 h 2007826"/>
              <a:gd name="connsiteX12366" fmla="*/ 6018249 w 12192000"/>
              <a:gd name="connsiteY12366" fmla="*/ 28959 h 2007826"/>
              <a:gd name="connsiteX12367" fmla="*/ 6022583 w 12192000"/>
              <a:gd name="connsiteY12367" fmla="*/ 11908 h 2007826"/>
              <a:gd name="connsiteX12368" fmla="*/ 6033153 w 12192000"/>
              <a:gd name="connsiteY12368" fmla="*/ 28578 h 2007826"/>
              <a:gd name="connsiteX12369" fmla="*/ 6036962 w 12192000"/>
              <a:gd name="connsiteY12369" fmla="*/ 5049 h 2007826"/>
              <a:gd name="connsiteX12370" fmla="*/ 6041104 w 12192000"/>
              <a:gd name="connsiteY12370" fmla="*/ 4906 h 2007826"/>
              <a:gd name="connsiteX12371" fmla="*/ 6195155 w 12192000"/>
              <a:gd name="connsiteY12371" fmla="*/ 4858 h 2007826"/>
              <a:gd name="connsiteX12372" fmla="*/ 6186916 w 12192000"/>
              <a:gd name="connsiteY12372" fmla="*/ 17004 h 2007826"/>
              <a:gd name="connsiteX12373" fmla="*/ 6195155 w 12192000"/>
              <a:gd name="connsiteY12373" fmla="*/ 4858 h 2007826"/>
              <a:gd name="connsiteX12374" fmla="*/ 6086907 w 12192000"/>
              <a:gd name="connsiteY12374" fmla="*/ 4620 h 2007826"/>
              <a:gd name="connsiteX12375" fmla="*/ 6086907 w 12192000"/>
              <a:gd name="connsiteY12375" fmla="*/ 4620 h 2007826"/>
              <a:gd name="connsiteX12376" fmla="*/ 5920549 w 12192000"/>
              <a:gd name="connsiteY12376" fmla="*/ 4096 h 2007826"/>
              <a:gd name="connsiteX12377" fmla="*/ 5920549 w 12192000"/>
              <a:gd name="connsiteY12377" fmla="*/ 4096 h 2007826"/>
              <a:gd name="connsiteX12378" fmla="*/ 6156912 w 12192000"/>
              <a:gd name="connsiteY12378" fmla="*/ 4048 h 2007826"/>
              <a:gd name="connsiteX12379" fmla="*/ 6151340 w 12192000"/>
              <a:gd name="connsiteY12379" fmla="*/ 17623 h 2007826"/>
              <a:gd name="connsiteX12380" fmla="*/ 6156912 w 12192000"/>
              <a:gd name="connsiteY12380" fmla="*/ 4048 h 2007826"/>
              <a:gd name="connsiteX12381" fmla="*/ 6118907 w 12192000"/>
              <a:gd name="connsiteY12381" fmla="*/ 4048 h 2007826"/>
              <a:gd name="connsiteX12382" fmla="*/ 6113239 w 12192000"/>
              <a:gd name="connsiteY12382" fmla="*/ 17528 h 2007826"/>
              <a:gd name="connsiteX12383" fmla="*/ 6118907 w 12192000"/>
              <a:gd name="connsiteY12383" fmla="*/ 4048 h 2007826"/>
              <a:gd name="connsiteX12384" fmla="*/ 6048912 w 12192000"/>
              <a:gd name="connsiteY12384" fmla="*/ 3906 h 2007826"/>
              <a:gd name="connsiteX12385" fmla="*/ 6048912 w 12192000"/>
              <a:gd name="connsiteY12385" fmla="*/ 3906 h 2007826"/>
              <a:gd name="connsiteX12386" fmla="*/ 5706106 w 12192000"/>
              <a:gd name="connsiteY12386" fmla="*/ 1334 h 2007826"/>
              <a:gd name="connsiteX12387" fmla="*/ 5706106 w 12192000"/>
              <a:gd name="connsiteY12387" fmla="*/ 1334 h 2007826"/>
              <a:gd name="connsiteX12388" fmla="*/ 5744006 w 12192000"/>
              <a:gd name="connsiteY12388" fmla="*/ 1286 h 2007826"/>
              <a:gd name="connsiteX12389" fmla="*/ 5744006 w 12192000"/>
              <a:gd name="connsiteY12389" fmla="*/ 1286 h 2007826"/>
              <a:gd name="connsiteX12390" fmla="*/ 5820519 w 12192000"/>
              <a:gd name="connsiteY12390" fmla="*/ 1191 h 2007826"/>
              <a:gd name="connsiteX12391" fmla="*/ 5820519 w 12192000"/>
              <a:gd name="connsiteY12391" fmla="*/ 1191 h 2007826"/>
              <a:gd name="connsiteX12392" fmla="*/ 5896458 w 12192000"/>
              <a:gd name="connsiteY12392" fmla="*/ 810 h 2007826"/>
              <a:gd name="connsiteX12393" fmla="*/ 5896458 w 12192000"/>
              <a:gd name="connsiteY12393" fmla="*/ 810 h 2007826"/>
              <a:gd name="connsiteX12394" fmla="*/ 5858323 w 12192000"/>
              <a:gd name="connsiteY12394" fmla="*/ 619 h 2007826"/>
              <a:gd name="connsiteX12395" fmla="*/ 5858323 w 12192000"/>
              <a:gd name="connsiteY12395" fmla="*/ 619 h 2007826"/>
              <a:gd name="connsiteX12396" fmla="*/ 5910552 w 12192000"/>
              <a:gd name="connsiteY12396" fmla="*/ 143 h 2007826"/>
              <a:gd name="connsiteX12397" fmla="*/ 5910552 w 12192000"/>
              <a:gd name="connsiteY12397" fmla="*/ 143 h 2007826"/>
              <a:gd name="connsiteX12398" fmla="*/ 5782334 w 12192000"/>
              <a:gd name="connsiteY12398" fmla="*/ 0 h 2007826"/>
              <a:gd name="connsiteX12399" fmla="*/ 5782334 w 12192000"/>
              <a:gd name="connsiteY12399" fmla="*/ 0 h 200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</a:cxnLst>
            <a:rect l="l" t="t" r="r" b="b"/>
            <a:pathLst>
              <a:path w="12192000" h="2007826">
                <a:moveTo>
                  <a:pt x="13047" y="1403591"/>
                </a:moveTo>
                <a:cubicBezTo>
                  <a:pt x="12338" y="1402697"/>
                  <a:pt x="10516" y="1402610"/>
                  <a:pt x="6932" y="1404408"/>
                </a:cubicBezTo>
                <a:cubicBezTo>
                  <a:pt x="7289" y="1416233"/>
                  <a:pt x="15174" y="1406275"/>
                  <a:pt x="13047" y="1403591"/>
                </a:cubicBezTo>
                <a:close/>
                <a:moveTo>
                  <a:pt x="11266" y="1385023"/>
                </a:moveTo>
                <a:cubicBezTo>
                  <a:pt x="6408" y="1386071"/>
                  <a:pt x="1455" y="1397359"/>
                  <a:pt x="8742" y="1397978"/>
                </a:cubicBezTo>
                <a:cubicBezTo>
                  <a:pt x="14028" y="1397168"/>
                  <a:pt x="19076" y="1385261"/>
                  <a:pt x="11266" y="1385023"/>
                </a:cubicBezTo>
                <a:close/>
                <a:moveTo>
                  <a:pt x="28030" y="1380784"/>
                </a:moveTo>
                <a:cubicBezTo>
                  <a:pt x="22220" y="1378355"/>
                  <a:pt x="15314" y="1387785"/>
                  <a:pt x="19457" y="1392644"/>
                </a:cubicBezTo>
                <a:cubicBezTo>
                  <a:pt x="25315" y="1394692"/>
                  <a:pt x="30363" y="1385547"/>
                  <a:pt x="28030" y="1380784"/>
                </a:cubicBezTo>
                <a:close/>
                <a:moveTo>
                  <a:pt x="51369" y="1355857"/>
                </a:moveTo>
                <a:cubicBezTo>
                  <a:pt x="50597" y="1355011"/>
                  <a:pt x="48746" y="1355017"/>
                  <a:pt x="45221" y="1356969"/>
                </a:cubicBezTo>
                <a:cubicBezTo>
                  <a:pt x="46293" y="1368614"/>
                  <a:pt x="53687" y="1358398"/>
                  <a:pt x="51369" y="1355857"/>
                </a:cubicBezTo>
                <a:close/>
                <a:moveTo>
                  <a:pt x="124039" y="1345359"/>
                </a:moveTo>
                <a:cubicBezTo>
                  <a:pt x="122206" y="1344859"/>
                  <a:pt x="119777" y="1345633"/>
                  <a:pt x="116752" y="1347681"/>
                </a:cubicBezTo>
                <a:cubicBezTo>
                  <a:pt x="118038" y="1353683"/>
                  <a:pt x="121705" y="1354683"/>
                  <a:pt x="127754" y="1350682"/>
                </a:cubicBezTo>
                <a:cubicBezTo>
                  <a:pt x="127111" y="1347634"/>
                  <a:pt x="125873" y="1345859"/>
                  <a:pt x="124039" y="1345359"/>
                </a:cubicBezTo>
                <a:close/>
                <a:moveTo>
                  <a:pt x="200284" y="1334869"/>
                </a:moveTo>
                <a:cubicBezTo>
                  <a:pt x="192570" y="1334012"/>
                  <a:pt x="179330" y="1338060"/>
                  <a:pt x="176902" y="1345728"/>
                </a:cubicBezTo>
                <a:cubicBezTo>
                  <a:pt x="184188" y="1347110"/>
                  <a:pt x="200856" y="1344014"/>
                  <a:pt x="200284" y="1334869"/>
                </a:cubicBezTo>
                <a:close/>
                <a:moveTo>
                  <a:pt x="233780" y="1308678"/>
                </a:moveTo>
                <a:cubicBezTo>
                  <a:pt x="232244" y="1308845"/>
                  <a:pt x="230348" y="1310244"/>
                  <a:pt x="228336" y="1313578"/>
                </a:cubicBezTo>
                <a:cubicBezTo>
                  <a:pt x="229098" y="1315531"/>
                  <a:pt x="230574" y="1319484"/>
                  <a:pt x="231336" y="1321437"/>
                </a:cubicBezTo>
                <a:cubicBezTo>
                  <a:pt x="239764" y="1318758"/>
                  <a:pt x="238389" y="1308176"/>
                  <a:pt x="233780" y="1308678"/>
                </a:cubicBezTo>
                <a:close/>
                <a:moveTo>
                  <a:pt x="217763" y="1308244"/>
                </a:moveTo>
                <a:cubicBezTo>
                  <a:pt x="205714" y="1321914"/>
                  <a:pt x="184712" y="1316436"/>
                  <a:pt x="173711" y="1331344"/>
                </a:cubicBezTo>
                <a:lnTo>
                  <a:pt x="173092" y="1324724"/>
                </a:lnTo>
                <a:cubicBezTo>
                  <a:pt x="167948" y="1329249"/>
                  <a:pt x="162805" y="1333726"/>
                  <a:pt x="157661" y="1338251"/>
                </a:cubicBezTo>
                <a:lnTo>
                  <a:pt x="160376" y="1326819"/>
                </a:lnTo>
                <a:cubicBezTo>
                  <a:pt x="154709" y="1332868"/>
                  <a:pt x="147994" y="1338584"/>
                  <a:pt x="146375" y="1347205"/>
                </a:cubicBezTo>
                <a:cubicBezTo>
                  <a:pt x="152804" y="1343680"/>
                  <a:pt x="159328" y="1339918"/>
                  <a:pt x="166996" y="1340965"/>
                </a:cubicBezTo>
                <a:lnTo>
                  <a:pt x="166996" y="1332392"/>
                </a:lnTo>
                <a:cubicBezTo>
                  <a:pt x="169234" y="1333630"/>
                  <a:pt x="173711" y="1336012"/>
                  <a:pt x="175949" y="1337203"/>
                </a:cubicBezTo>
                <a:cubicBezTo>
                  <a:pt x="183521" y="1332916"/>
                  <a:pt x="191332" y="1328868"/>
                  <a:pt x="198141" y="1323295"/>
                </a:cubicBezTo>
                <a:lnTo>
                  <a:pt x="201856" y="1328868"/>
                </a:lnTo>
                <a:cubicBezTo>
                  <a:pt x="205333" y="1325534"/>
                  <a:pt x="208809" y="1322247"/>
                  <a:pt x="212334" y="1319008"/>
                </a:cubicBezTo>
                <a:cubicBezTo>
                  <a:pt x="214715" y="1322581"/>
                  <a:pt x="219382" y="1329677"/>
                  <a:pt x="221763" y="1333202"/>
                </a:cubicBezTo>
                <a:cubicBezTo>
                  <a:pt x="220239" y="1324867"/>
                  <a:pt x="218906" y="1316579"/>
                  <a:pt x="217763" y="1308244"/>
                </a:cubicBezTo>
                <a:close/>
                <a:moveTo>
                  <a:pt x="260386" y="1294765"/>
                </a:moveTo>
                <a:cubicBezTo>
                  <a:pt x="253242" y="1299337"/>
                  <a:pt x="247146" y="1311340"/>
                  <a:pt x="237050" y="1304291"/>
                </a:cubicBezTo>
                <a:lnTo>
                  <a:pt x="244051" y="1313864"/>
                </a:lnTo>
                <a:cubicBezTo>
                  <a:pt x="241765" y="1317103"/>
                  <a:pt x="237193" y="1323581"/>
                  <a:pt x="234907" y="1326772"/>
                </a:cubicBezTo>
                <a:cubicBezTo>
                  <a:pt x="239574" y="1325486"/>
                  <a:pt x="248956" y="1322914"/>
                  <a:pt x="253623" y="1321676"/>
                </a:cubicBezTo>
                <a:cubicBezTo>
                  <a:pt x="251528" y="1320342"/>
                  <a:pt x="247337" y="1317675"/>
                  <a:pt x="245241" y="1316341"/>
                </a:cubicBezTo>
                <a:cubicBezTo>
                  <a:pt x="246480" y="1314102"/>
                  <a:pt x="248956" y="1309673"/>
                  <a:pt x="250194" y="1307482"/>
                </a:cubicBezTo>
                <a:cubicBezTo>
                  <a:pt x="253766" y="1308958"/>
                  <a:pt x="257338" y="1310387"/>
                  <a:pt x="260958" y="1311768"/>
                </a:cubicBezTo>
                <a:cubicBezTo>
                  <a:pt x="262863" y="1308006"/>
                  <a:pt x="264672" y="1304291"/>
                  <a:pt x="266482" y="1300528"/>
                </a:cubicBezTo>
                <a:cubicBezTo>
                  <a:pt x="264958" y="1299099"/>
                  <a:pt x="261910" y="1296194"/>
                  <a:pt x="260386" y="1294765"/>
                </a:cubicBezTo>
                <a:close/>
                <a:moveTo>
                  <a:pt x="346609" y="1283584"/>
                </a:moveTo>
                <a:cubicBezTo>
                  <a:pt x="344811" y="1283048"/>
                  <a:pt x="342442" y="1283786"/>
                  <a:pt x="339489" y="1285810"/>
                </a:cubicBezTo>
                <a:cubicBezTo>
                  <a:pt x="340775" y="1292050"/>
                  <a:pt x="344394" y="1293098"/>
                  <a:pt x="350300" y="1289002"/>
                </a:cubicBezTo>
                <a:cubicBezTo>
                  <a:pt x="349633" y="1285930"/>
                  <a:pt x="348407" y="1284120"/>
                  <a:pt x="346609" y="1283584"/>
                </a:cubicBezTo>
                <a:close/>
                <a:moveTo>
                  <a:pt x="281531" y="1275284"/>
                </a:moveTo>
                <a:cubicBezTo>
                  <a:pt x="262291" y="1278094"/>
                  <a:pt x="244432" y="1285858"/>
                  <a:pt x="226716" y="1293336"/>
                </a:cubicBezTo>
                <a:cubicBezTo>
                  <a:pt x="224192" y="1293812"/>
                  <a:pt x="219144" y="1294765"/>
                  <a:pt x="216572" y="1295289"/>
                </a:cubicBezTo>
                <a:cubicBezTo>
                  <a:pt x="210429" y="1297861"/>
                  <a:pt x="204237" y="1300337"/>
                  <a:pt x="198094" y="1303005"/>
                </a:cubicBezTo>
                <a:cubicBezTo>
                  <a:pt x="195666" y="1303481"/>
                  <a:pt x="190808" y="1304433"/>
                  <a:pt x="188332" y="1304862"/>
                </a:cubicBezTo>
                <a:cubicBezTo>
                  <a:pt x="166710" y="1314912"/>
                  <a:pt x="143660" y="1321247"/>
                  <a:pt x="121753" y="1330677"/>
                </a:cubicBezTo>
                <a:cubicBezTo>
                  <a:pt x="112610" y="1334821"/>
                  <a:pt x="101608" y="1336441"/>
                  <a:pt x="95084" y="1344823"/>
                </a:cubicBezTo>
                <a:cubicBezTo>
                  <a:pt x="100513" y="1342871"/>
                  <a:pt x="105895" y="1340775"/>
                  <a:pt x="111229" y="1338584"/>
                </a:cubicBezTo>
                <a:cubicBezTo>
                  <a:pt x="124134" y="1334059"/>
                  <a:pt x="137136" y="1329820"/>
                  <a:pt x="149756" y="1324533"/>
                </a:cubicBezTo>
                <a:cubicBezTo>
                  <a:pt x="154900" y="1323342"/>
                  <a:pt x="159804" y="1321533"/>
                  <a:pt x="164471" y="1319103"/>
                </a:cubicBezTo>
                <a:cubicBezTo>
                  <a:pt x="169424" y="1318056"/>
                  <a:pt x="174235" y="1316531"/>
                  <a:pt x="178902" y="1314579"/>
                </a:cubicBezTo>
                <a:cubicBezTo>
                  <a:pt x="181235" y="1314007"/>
                  <a:pt x="185950" y="1312864"/>
                  <a:pt x="188284" y="1312292"/>
                </a:cubicBezTo>
                <a:cubicBezTo>
                  <a:pt x="193094" y="1310483"/>
                  <a:pt x="197951" y="1308768"/>
                  <a:pt x="202856" y="1307148"/>
                </a:cubicBezTo>
                <a:cubicBezTo>
                  <a:pt x="225097" y="1298766"/>
                  <a:pt x="247099" y="1289668"/>
                  <a:pt x="270245" y="1283905"/>
                </a:cubicBezTo>
                <a:cubicBezTo>
                  <a:pt x="274006" y="1281000"/>
                  <a:pt x="277768" y="1278142"/>
                  <a:pt x="281531" y="1275284"/>
                </a:cubicBezTo>
                <a:close/>
                <a:moveTo>
                  <a:pt x="353061" y="1245897"/>
                </a:moveTo>
                <a:lnTo>
                  <a:pt x="352585" y="1250517"/>
                </a:lnTo>
                <a:cubicBezTo>
                  <a:pt x="347108" y="1251612"/>
                  <a:pt x="341680" y="1252803"/>
                  <a:pt x="336251" y="1254137"/>
                </a:cubicBezTo>
                <a:cubicBezTo>
                  <a:pt x="328012" y="1257137"/>
                  <a:pt x="319868" y="1260519"/>
                  <a:pt x="312011" y="1264425"/>
                </a:cubicBezTo>
                <a:cubicBezTo>
                  <a:pt x="327535" y="1268092"/>
                  <a:pt x="341537" y="1258519"/>
                  <a:pt x="355252" y="1252708"/>
                </a:cubicBezTo>
                <a:cubicBezTo>
                  <a:pt x="358586" y="1251803"/>
                  <a:pt x="365206" y="1250040"/>
                  <a:pt x="368540" y="1249136"/>
                </a:cubicBezTo>
                <a:cubicBezTo>
                  <a:pt x="363396" y="1247992"/>
                  <a:pt x="358205" y="1246897"/>
                  <a:pt x="353061" y="1245897"/>
                </a:cubicBezTo>
                <a:close/>
                <a:moveTo>
                  <a:pt x="437927" y="1238228"/>
                </a:moveTo>
                <a:cubicBezTo>
                  <a:pt x="431974" y="1238562"/>
                  <a:pt x="424736" y="1241277"/>
                  <a:pt x="421117" y="1246230"/>
                </a:cubicBezTo>
                <a:cubicBezTo>
                  <a:pt x="424927" y="1254946"/>
                  <a:pt x="439499" y="1245420"/>
                  <a:pt x="437927" y="1238228"/>
                </a:cubicBezTo>
                <a:close/>
                <a:moveTo>
                  <a:pt x="389554" y="1235675"/>
                </a:moveTo>
                <a:cubicBezTo>
                  <a:pt x="387768" y="1235204"/>
                  <a:pt x="385446" y="1236038"/>
                  <a:pt x="382589" y="1238181"/>
                </a:cubicBezTo>
                <a:cubicBezTo>
                  <a:pt x="383970" y="1244373"/>
                  <a:pt x="387542" y="1245278"/>
                  <a:pt x="393304" y="1240991"/>
                </a:cubicBezTo>
                <a:cubicBezTo>
                  <a:pt x="392590" y="1237919"/>
                  <a:pt x="391339" y="1236145"/>
                  <a:pt x="389554" y="1235675"/>
                </a:cubicBezTo>
                <a:close/>
                <a:moveTo>
                  <a:pt x="12128041" y="1222720"/>
                </a:moveTo>
                <a:cubicBezTo>
                  <a:pt x="12127376" y="1221803"/>
                  <a:pt x="12125611" y="1221678"/>
                  <a:pt x="12122087" y="1223416"/>
                </a:cubicBezTo>
                <a:cubicBezTo>
                  <a:pt x="12122122" y="1235347"/>
                  <a:pt x="12130034" y="1225470"/>
                  <a:pt x="12128041" y="1222720"/>
                </a:cubicBezTo>
                <a:close/>
                <a:moveTo>
                  <a:pt x="12060984" y="1213116"/>
                </a:moveTo>
                <a:cubicBezTo>
                  <a:pt x="12056781" y="1211413"/>
                  <a:pt x="12051982" y="1211627"/>
                  <a:pt x="12050934" y="1215461"/>
                </a:cubicBezTo>
                <a:cubicBezTo>
                  <a:pt x="12054697" y="1219605"/>
                  <a:pt x="12061270" y="1224178"/>
                  <a:pt x="12067461" y="1222272"/>
                </a:cubicBezTo>
                <a:cubicBezTo>
                  <a:pt x="12068794" y="1218438"/>
                  <a:pt x="12065187" y="1214818"/>
                  <a:pt x="12060984" y="1213116"/>
                </a:cubicBezTo>
                <a:close/>
                <a:moveTo>
                  <a:pt x="531669" y="1209079"/>
                </a:moveTo>
                <a:cubicBezTo>
                  <a:pt x="530651" y="1208126"/>
                  <a:pt x="528484" y="1208460"/>
                  <a:pt x="525174" y="1210079"/>
                </a:cubicBezTo>
                <a:cubicBezTo>
                  <a:pt x="522602" y="1217128"/>
                  <a:pt x="524650" y="1219034"/>
                  <a:pt x="531270" y="1215795"/>
                </a:cubicBezTo>
                <a:cubicBezTo>
                  <a:pt x="532556" y="1212271"/>
                  <a:pt x="532687" y="1210032"/>
                  <a:pt x="531669" y="1209079"/>
                </a:cubicBezTo>
                <a:close/>
                <a:moveTo>
                  <a:pt x="12062044" y="1203227"/>
                </a:moveTo>
                <a:cubicBezTo>
                  <a:pt x="12061266" y="1202393"/>
                  <a:pt x="12059447" y="1202435"/>
                  <a:pt x="12056030" y="1204459"/>
                </a:cubicBezTo>
                <a:cubicBezTo>
                  <a:pt x="12057352" y="1216105"/>
                  <a:pt x="12064380" y="1205727"/>
                  <a:pt x="12062044" y="1203227"/>
                </a:cubicBezTo>
                <a:close/>
                <a:moveTo>
                  <a:pt x="11984165" y="1194600"/>
                </a:moveTo>
                <a:cubicBezTo>
                  <a:pt x="11996071" y="1199601"/>
                  <a:pt x="12008310" y="1208460"/>
                  <a:pt x="12021836" y="1206983"/>
                </a:cubicBezTo>
                <a:cubicBezTo>
                  <a:pt x="12018693" y="1205316"/>
                  <a:pt x="12012359" y="1201982"/>
                  <a:pt x="12009216" y="1200315"/>
                </a:cubicBezTo>
                <a:cubicBezTo>
                  <a:pt x="12000834" y="1198267"/>
                  <a:pt x="11992356" y="1196076"/>
                  <a:pt x="11984165" y="1194600"/>
                </a:cubicBezTo>
                <a:close/>
                <a:moveTo>
                  <a:pt x="452453" y="1186312"/>
                </a:moveTo>
                <a:cubicBezTo>
                  <a:pt x="446595" y="1201125"/>
                  <a:pt x="468359" y="1184883"/>
                  <a:pt x="452453" y="1186312"/>
                </a:cubicBezTo>
                <a:close/>
                <a:moveTo>
                  <a:pt x="11964352" y="1186264"/>
                </a:moveTo>
                <a:cubicBezTo>
                  <a:pt x="11962209" y="1194171"/>
                  <a:pt x="11980926" y="1200315"/>
                  <a:pt x="11981688" y="1191170"/>
                </a:cubicBezTo>
                <a:cubicBezTo>
                  <a:pt x="11976878" y="1187360"/>
                  <a:pt x="11970019" y="1185550"/>
                  <a:pt x="11964352" y="1186264"/>
                </a:cubicBezTo>
                <a:close/>
                <a:moveTo>
                  <a:pt x="12097322" y="1181644"/>
                </a:moveTo>
                <a:cubicBezTo>
                  <a:pt x="12089177" y="1183311"/>
                  <a:pt x="12094416" y="1194076"/>
                  <a:pt x="12101226" y="1190980"/>
                </a:cubicBezTo>
                <a:cubicBezTo>
                  <a:pt x="12109085" y="1189408"/>
                  <a:pt x="12103417" y="1178739"/>
                  <a:pt x="12097322" y="1181644"/>
                </a:cubicBezTo>
                <a:close/>
                <a:moveTo>
                  <a:pt x="561368" y="1180692"/>
                </a:moveTo>
                <a:cubicBezTo>
                  <a:pt x="555367" y="1178215"/>
                  <a:pt x="547844" y="1182216"/>
                  <a:pt x="543986" y="1186836"/>
                </a:cubicBezTo>
                <a:cubicBezTo>
                  <a:pt x="545701" y="1194647"/>
                  <a:pt x="562511" y="1187455"/>
                  <a:pt x="561368" y="1180692"/>
                </a:cubicBezTo>
                <a:close/>
                <a:moveTo>
                  <a:pt x="483979" y="1179691"/>
                </a:moveTo>
                <a:cubicBezTo>
                  <a:pt x="483280" y="1178784"/>
                  <a:pt x="481479" y="1178680"/>
                  <a:pt x="477931" y="1180454"/>
                </a:cubicBezTo>
                <a:cubicBezTo>
                  <a:pt x="478253" y="1192349"/>
                  <a:pt x="486075" y="1182410"/>
                  <a:pt x="483979" y="1179691"/>
                </a:cubicBezTo>
                <a:close/>
                <a:moveTo>
                  <a:pt x="11952676" y="1179674"/>
                </a:moveTo>
                <a:cubicBezTo>
                  <a:pt x="11951946" y="1178811"/>
                  <a:pt x="11950136" y="1178787"/>
                  <a:pt x="11946636" y="1180692"/>
                </a:cubicBezTo>
                <a:cubicBezTo>
                  <a:pt x="11947350" y="1192409"/>
                  <a:pt x="11954869" y="1182264"/>
                  <a:pt x="11952676" y="1179674"/>
                </a:cubicBezTo>
                <a:close/>
                <a:moveTo>
                  <a:pt x="11927923" y="1174908"/>
                </a:moveTo>
                <a:cubicBezTo>
                  <a:pt x="11927196" y="1174030"/>
                  <a:pt x="11925347" y="1173952"/>
                  <a:pt x="11921728" y="1175738"/>
                </a:cubicBezTo>
                <a:cubicBezTo>
                  <a:pt x="11922192" y="1187384"/>
                  <a:pt x="11930104" y="1177543"/>
                  <a:pt x="11927923" y="1174908"/>
                </a:cubicBezTo>
                <a:close/>
                <a:moveTo>
                  <a:pt x="12068747" y="1174071"/>
                </a:moveTo>
                <a:cubicBezTo>
                  <a:pt x="12068699" y="1180882"/>
                  <a:pt x="12068699" y="1187646"/>
                  <a:pt x="12068794" y="1194457"/>
                </a:cubicBezTo>
                <a:cubicBezTo>
                  <a:pt x="12070795" y="1194457"/>
                  <a:pt x="12074842" y="1194409"/>
                  <a:pt x="12076843" y="1194409"/>
                </a:cubicBezTo>
                <a:cubicBezTo>
                  <a:pt x="12073319" y="1190408"/>
                  <a:pt x="12071795" y="1186074"/>
                  <a:pt x="12072176" y="1181406"/>
                </a:cubicBezTo>
                <a:cubicBezTo>
                  <a:pt x="12078224" y="1182740"/>
                  <a:pt x="12085558" y="1188646"/>
                  <a:pt x="12091131" y="1181978"/>
                </a:cubicBezTo>
                <a:cubicBezTo>
                  <a:pt x="12083510" y="1179072"/>
                  <a:pt x="12076223" y="1176453"/>
                  <a:pt x="12068747" y="1174071"/>
                </a:cubicBezTo>
                <a:close/>
                <a:moveTo>
                  <a:pt x="12044744" y="1167212"/>
                </a:moveTo>
                <a:cubicBezTo>
                  <a:pt x="12043410" y="1173547"/>
                  <a:pt x="12052602" y="1180692"/>
                  <a:pt x="12058793" y="1178120"/>
                </a:cubicBezTo>
                <a:cubicBezTo>
                  <a:pt x="12061365" y="1171356"/>
                  <a:pt x="12050316" y="1165022"/>
                  <a:pt x="12044744" y="1167212"/>
                </a:cubicBezTo>
                <a:close/>
                <a:moveTo>
                  <a:pt x="603230" y="1165450"/>
                </a:moveTo>
                <a:cubicBezTo>
                  <a:pt x="596181" y="1168213"/>
                  <a:pt x="589466" y="1172642"/>
                  <a:pt x="581561" y="1171737"/>
                </a:cubicBezTo>
                <a:lnTo>
                  <a:pt x="581133" y="1174595"/>
                </a:lnTo>
                <a:cubicBezTo>
                  <a:pt x="574941" y="1172214"/>
                  <a:pt x="569607" y="1175167"/>
                  <a:pt x="565083" y="1179310"/>
                </a:cubicBezTo>
                <a:cubicBezTo>
                  <a:pt x="578037" y="1178787"/>
                  <a:pt x="597276" y="1179453"/>
                  <a:pt x="603230" y="1165450"/>
                </a:cubicBezTo>
                <a:close/>
                <a:moveTo>
                  <a:pt x="524650" y="1163212"/>
                </a:moveTo>
                <a:cubicBezTo>
                  <a:pt x="517125" y="1177358"/>
                  <a:pt x="540319" y="1164307"/>
                  <a:pt x="524650" y="1163212"/>
                </a:cubicBezTo>
                <a:close/>
                <a:moveTo>
                  <a:pt x="11980028" y="1160700"/>
                </a:moveTo>
                <a:cubicBezTo>
                  <a:pt x="11979342" y="1159794"/>
                  <a:pt x="11977568" y="1159699"/>
                  <a:pt x="11974068" y="1161497"/>
                </a:cubicBezTo>
                <a:cubicBezTo>
                  <a:pt x="11974354" y="1173428"/>
                  <a:pt x="11982086" y="1163417"/>
                  <a:pt x="11980028" y="1160700"/>
                </a:cubicBezTo>
                <a:close/>
                <a:moveTo>
                  <a:pt x="538509" y="1158639"/>
                </a:moveTo>
                <a:cubicBezTo>
                  <a:pt x="530889" y="1172738"/>
                  <a:pt x="554320" y="1159639"/>
                  <a:pt x="538509" y="1158639"/>
                </a:cubicBezTo>
                <a:close/>
                <a:moveTo>
                  <a:pt x="741482" y="1157639"/>
                </a:moveTo>
                <a:cubicBezTo>
                  <a:pt x="733243" y="1156448"/>
                  <a:pt x="723003" y="1157448"/>
                  <a:pt x="715955" y="1162164"/>
                </a:cubicBezTo>
                <a:cubicBezTo>
                  <a:pt x="718527" y="1171737"/>
                  <a:pt x="739100" y="1164212"/>
                  <a:pt x="741482" y="1157639"/>
                </a:cubicBezTo>
                <a:close/>
                <a:moveTo>
                  <a:pt x="12056914" y="1155816"/>
                </a:moveTo>
                <a:cubicBezTo>
                  <a:pt x="12056201" y="1154933"/>
                  <a:pt x="12054388" y="1154865"/>
                  <a:pt x="12050840" y="1156686"/>
                </a:cubicBezTo>
                <a:cubicBezTo>
                  <a:pt x="12051304" y="1168439"/>
                  <a:pt x="12059055" y="1158464"/>
                  <a:pt x="12056914" y="1155816"/>
                </a:cubicBezTo>
                <a:close/>
                <a:moveTo>
                  <a:pt x="642757" y="1153019"/>
                </a:moveTo>
                <a:cubicBezTo>
                  <a:pt x="635709" y="1154543"/>
                  <a:pt x="620326" y="1155400"/>
                  <a:pt x="620470" y="1164926"/>
                </a:cubicBezTo>
                <a:cubicBezTo>
                  <a:pt x="627851" y="1166879"/>
                  <a:pt x="642662" y="1161735"/>
                  <a:pt x="642757" y="1153019"/>
                </a:cubicBezTo>
                <a:close/>
                <a:moveTo>
                  <a:pt x="784914" y="1141500"/>
                </a:moveTo>
                <a:cubicBezTo>
                  <a:pt x="784198" y="1140614"/>
                  <a:pt x="782391" y="1140552"/>
                  <a:pt x="778866" y="1142397"/>
                </a:cubicBezTo>
                <a:cubicBezTo>
                  <a:pt x="779402" y="1154222"/>
                  <a:pt x="787063" y="1144157"/>
                  <a:pt x="784914" y="1141500"/>
                </a:cubicBezTo>
                <a:close/>
                <a:moveTo>
                  <a:pt x="709430" y="1133824"/>
                </a:moveTo>
                <a:cubicBezTo>
                  <a:pt x="703431" y="1132824"/>
                  <a:pt x="696382" y="1135015"/>
                  <a:pt x="691667" y="1138825"/>
                </a:cubicBezTo>
                <a:cubicBezTo>
                  <a:pt x="692477" y="1147684"/>
                  <a:pt x="710811" y="1141540"/>
                  <a:pt x="709430" y="1133824"/>
                </a:cubicBezTo>
                <a:close/>
                <a:moveTo>
                  <a:pt x="782009" y="1128775"/>
                </a:moveTo>
                <a:cubicBezTo>
                  <a:pt x="770818" y="1126680"/>
                  <a:pt x="761341" y="1132205"/>
                  <a:pt x="756102" y="1141874"/>
                </a:cubicBezTo>
                <a:cubicBezTo>
                  <a:pt x="759578" y="1139873"/>
                  <a:pt x="766532" y="1135872"/>
                  <a:pt x="770008" y="1133872"/>
                </a:cubicBezTo>
                <a:lnTo>
                  <a:pt x="768913" y="1143779"/>
                </a:lnTo>
                <a:cubicBezTo>
                  <a:pt x="773199" y="1138730"/>
                  <a:pt x="777676" y="1133777"/>
                  <a:pt x="782009" y="1128775"/>
                </a:cubicBezTo>
                <a:close/>
                <a:moveTo>
                  <a:pt x="11884342" y="1119488"/>
                </a:moveTo>
                <a:cubicBezTo>
                  <a:pt x="11881865" y="1127156"/>
                  <a:pt x="11899678" y="1133014"/>
                  <a:pt x="11901058" y="1124679"/>
                </a:cubicBezTo>
                <a:cubicBezTo>
                  <a:pt x="11896820" y="1120631"/>
                  <a:pt x="11889820" y="1117344"/>
                  <a:pt x="11884342" y="1119488"/>
                </a:cubicBezTo>
                <a:close/>
                <a:moveTo>
                  <a:pt x="12079624" y="1117774"/>
                </a:moveTo>
                <a:cubicBezTo>
                  <a:pt x="12081805" y="1120393"/>
                  <a:pt x="12074081" y="1130359"/>
                  <a:pt x="12073509" y="1118678"/>
                </a:cubicBezTo>
                <a:cubicBezTo>
                  <a:pt x="12077069" y="1116844"/>
                  <a:pt x="12078897" y="1116901"/>
                  <a:pt x="12079624" y="1117774"/>
                </a:cubicBezTo>
                <a:close/>
                <a:moveTo>
                  <a:pt x="12060819" y="1113022"/>
                </a:moveTo>
                <a:cubicBezTo>
                  <a:pt x="12062882" y="1115737"/>
                  <a:pt x="12055007" y="1125632"/>
                  <a:pt x="12054792" y="1113772"/>
                </a:cubicBezTo>
                <a:cubicBezTo>
                  <a:pt x="12058340" y="1112010"/>
                  <a:pt x="12060132" y="1112117"/>
                  <a:pt x="12060819" y="1113022"/>
                </a:cubicBezTo>
                <a:close/>
                <a:moveTo>
                  <a:pt x="782723" y="1110819"/>
                </a:moveTo>
                <a:cubicBezTo>
                  <a:pt x="770437" y="1115106"/>
                  <a:pt x="756340" y="1115534"/>
                  <a:pt x="745672" y="1123346"/>
                </a:cubicBezTo>
                <a:cubicBezTo>
                  <a:pt x="758531" y="1121917"/>
                  <a:pt x="772866" y="1120107"/>
                  <a:pt x="782723" y="1110819"/>
                </a:cubicBezTo>
                <a:close/>
                <a:moveTo>
                  <a:pt x="700716" y="1106294"/>
                </a:moveTo>
                <a:cubicBezTo>
                  <a:pt x="693525" y="1120535"/>
                  <a:pt x="716431" y="1107009"/>
                  <a:pt x="700716" y="1106294"/>
                </a:cubicBezTo>
                <a:close/>
                <a:moveTo>
                  <a:pt x="890878" y="1095435"/>
                </a:moveTo>
                <a:cubicBezTo>
                  <a:pt x="886782" y="1093291"/>
                  <a:pt x="880638" y="1093434"/>
                  <a:pt x="876685" y="1095768"/>
                </a:cubicBezTo>
                <a:cubicBezTo>
                  <a:pt x="874161" y="1106532"/>
                  <a:pt x="893735" y="1105961"/>
                  <a:pt x="890878" y="1095435"/>
                </a:cubicBezTo>
                <a:close/>
                <a:moveTo>
                  <a:pt x="835739" y="1093833"/>
                </a:moveTo>
                <a:cubicBezTo>
                  <a:pt x="834964" y="1092985"/>
                  <a:pt x="833098" y="1092982"/>
                  <a:pt x="829538" y="1094911"/>
                </a:cubicBezTo>
                <a:cubicBezTo>
                  <a:pt x="830574" y="1106521"/>
                  <a:pt x="838065" y="1096376"/>
                  <a:pt x="835739" y="1093833"/>
                </a:cubicBezTo>
                <a:close/>
                <a:moveTo>
                  <a:pt x="58421" y="1089099"/>
                </a:moveTo>
                <a:cubicBezTo>
                  <a:pt x="68851" y="1090671"/>
                  <a:pt x="57278" y="1104864"/>
                  <a:pt x="55754" y="1092528"/>
                </a:cubicBezTo>
                <a:close/>
                <a:moveTo>
                  <a:pt x="2653" y="1085480"/>
                </a:moveTo>
                <a:lnTo>
                  <a:pt x="2796" y="1088385"/>
                </a:lnTo>
                <a:lnTo>
                  <a:pt x="34" y="1089338"/>
                </a:lnTo>
                <a:lnTo>
                  <a:pt x="34" y="1085861"/>
                </a:lnTo>
                <a:close/>
                <a:moveTo>
                  <a:pt x="11794194" y="1079560"/>
                </a:moveTo>
                <a:cubicBezTo>
                  <a:pt x="11793492" y="1078670"/>
                  <a:pt x="11791688" y="1078586"/>
                  <a:pt x="11788140" y="1080384"/>
                </a:cubicBezTo>
                <a:cubicBezTo>
                  <a:pt x="11788497" y="1092172"/>
                  <a:pt x="11796301" y="1082233"/>
                  <a:pt x="11794194" y="1079560"/>
                </a:cubicBezTo>
                <a:close/>
                <a:moveTo>
                  <a:pt x="11725609" y="1071620"/>
                </a:moveTo>
                <a:cubicBezTo>
                  <a:pt x="11716941" y="1084861"/>
                  <a:pt x="11741278" y="1073954"/>
                  <a:pt x="11725609" y="1071620"/>
                </a:cubicBezTo>
                <a:close/>
                <a:moveTo>
                  <a:pt x="964676" y="1070870"/>
                </a:moveTo>
                <a:cubicBezTo>
                  <a:pt x="962789" y="1070894"/>
                  <a:pt x="960956" y="1072239"/>
                  <a:pt x="959170" y="1074906"/>
                </a:cubicBezTo>
                <a:cubicBezTo>
                  <a:pt x="963123" y="1080622"/>
                  <a:pt x="966933" y="1080574"/>
                  <a:pt x="970505" y="1074763"/>
                </a:cubicBezTo>
                <a:cubicBezTo>
                  <a:pt x="968504" y="1072144"/>
                  <a:pt x="966563" y="1070846"/>
                  <a:pt x="964676" y="1070870"/>
                </a:cubicBezTo>
                <a:close/>
                <a:moveTo>
                  <a:pt x="11744480" y="1070453"/>
                </a:moveTo>
                <a:cubicBezTo>
                  <a:pt x="11740289" y="1071954"/>
                  <a:pt x="11736348" y="1075359"/>
                  <a:pt x="11736705" y="1078717"/>
                </a:cubicBezTo>
                <a:cubicBezTo>
                  <a:pt x="11742087" y="1081622"/>
                  <a:pt x="11749849" y="1078145"/>
                  <a:pt x="11753755" y="1073620"/>
                </a:cubicBezTo>
                <a:cubicBezTo>
                  <a:pt x="11753112" y="1069358"/>
                  <a:pt x="11748671" y="1068953"/>
                  <a:pt x="11744480" y="1070453"/>
                </a:cubicBezTo>
                <a:close/>
                <a:moveTo>
                  <a:pt x="11767328" y="1069286"/>
                </a:moveTo>
                <a:cubicBezTo>
                  <a:pt x="11761089" y="1074525"/>
                  <a:pt x="11753469" y="1079431"/>
                  <a:pt x="11752564" y="1088290"/>
                </a:cubicBezTo>
                <a:cubicBezTo>
                  <a:pt x="11758946" y="1088766"/>
                  <a:pt x="11764995" y="1090624"/>
                  <a:pt x="11770662" y="1093910"/>
                </a:cubicBezTo>
                <a:cubicBezTo>
                  <a:pt x="11771757" y="1092958"/>
                  <a:pt x="11773995" y="1091100"/>
                  <a:pt x="11775091" y="1090148"/>
                </a:cubicBezTo>
                <a:cubicBezTo>
                  <a:pt x="11783187" y="1094958"/>
                  <a:pt x="11792759" y="1096435"/>
                  <a:pt x="11802094" y="1098102"/>
                </a:cubicBezTo>
                <a:cubicBezTo>
                  <a:pt x="11792759" y="1091910"/>
                  <a:pt x="11782949" y="1086575"/>
                  <a:pt x="11773614" y="1080765"/>
                </a:cubicBezTo>
                <a:lnTo>
                  <a:pt x="11782616" y="1079955"/>
                </a:lnTo>
                <a:lnTo>
                  <a:pt x="11782330" y="1074287"/>
                </a:lnTo>
                <a:cubicBezTo>
                  <a:pt x="11776520" y="1077573"/>
                  <a:pt x="11770709" y="1080860"/>
                  <a:pt x="11765184" y="1084146"/>
                </a:cubicBezTo>
                <a:cubicBezTo>
                  <a:pt x="11764613" y="1081955"/>
                  <a:pt x="11763375" y="1077621"/>
                  <a:pt x="11762756" y="1075478"/>
                </a:cubicBezTo>
                <a:lnTo>
                  <a:pt x="11768614" y="1075240"/>
                </a:lnTo>
                <a:close/>
                <a:moveTo>
                  <a:pt x="919213" y="1068762"/>
                </a:moveTo>
                <a:cubicBezTo>
                  <a:pt x="908641" y="1070715"/>
                  <a:pt x="898258" y="1073573"/>
                  <a:pt x="888115" y="1077145"/>
                </a:cubicBezTo>
                <a:cubicBezTo>
                  <a:pt x="882734" y="1078860"/>
                  <a:pt x="877257" y="1080146"/>
                  <a:pt x="871685" y="1081146"/>
                </a:cubicBezTo>
                <a:lnTo>
                  <a:pt x="872066" y="1085528"/>
                </a:lnTo>
                <a:cubicBezTo>
                  <a:pt x="887972" y="1080812"/>
                  <a:pt x="906355" y="1080336"/>
                  <a:pt x="919213" y="1068762"/>
                </a:cubicBezTo>
                <a:close/>
                <a:moveTo>
                  <a:pt x="11717607" y="1060760"/>
                </a:moveTo>
                <a:cubicBezTo>
                  <a:pt x="11711987" y="1062189"/>
                  <a:pt x="11705939" y="1074287"/>
                  <a:pt x="11714321" y="1075525"/>
                </a:cubicBezTo>
                <a:cubicBezTo>
                  <a:pt x="11720656" y="1074239"/>
                  <a:pt x="11730562" y="1056855"/>
                  <a:pt x="11717607" y="1060760"/>
                </a:cubicBezTo>
                <a:close/>
                <a:moveTo>
                  <a:pt x="945152" y="1060621"/>
                </a:moveTo>
                <a:cubicBezTo>
                  <a:pt x="944454" y="1059712"/>
                  <a:pt x="942621" y="1059581"/>
                  <a:pt x="938977" y="1061284"/>
                </a:cubicBezTo>
                <a:cubicBezTo>
                  <a:pt x="939120" y="1073073"/>
                  <a:pt x="947246" y="1063347"/>
                  <a:pt x="945152" y="1060621"/>
                </a:cubicBezTo>
                <a:close/>
                <a:moveTo>
                  <a:pt x="960023" y="1055874"/>
                </a:moveTo>
                <a:cubicBezTo>
                  <a:pt x="959283" y="1054991"/>
                  <a:pt x="957408" y="1054902"/>
                  <a:pt x="953741" y="1056664"/>
                </a:cubicBezTo>
                <a:cubicBezTo>
                  <a:pt x="954241" y="1068310"/>
                  <a:pt x="962241" y="1058522"/>
                  <a:pt x="960023" y="1055874"/>
                </a:cubicBezTo>
                <a:close/>
                <a:moveTo>
                  <a:pt x="112693" y="1050800"/>
                </a:moveTo>
                <a:cubicBezTo>
                  <a:pt x="111919" y="1049957"/>
                  <a:pt x="110017" y="1049936"/>
                  <a:pt x="106350" y="1051805"/>
                </a:cubicBezTo>
                <a:cubicBezTo>
                  <a:pt x="107171" y="1063272"/>
                  <a:pt x="115012" y="1053332"/>
                  <a:pt x="112693" y="1050800"/>
                </a:cubicBezTo>
                <a:close/>
                <a:moveTo>
                  <a:pt x="12140333" y="1047692"/>
                </a:moveTo>
                <a:cubicBezTo>
                  <a:pt x="12135743" y="1046210"/>
                  <a:pt x="12130825" y="1046352"/>
                  <a:pt x="12129658" y="1049567"/>
                </a:cubicBezTo>
                <a:cubicBezTo>
                  <a:pt x="12134326" y="1054044"/>
                  <a:pt x="12142232" y="1058045"/>
                  <a:pt x="12149042" y="1055569"/>
                </a:cubicBezTo>
                <a:cubicBezTo>
                  <a:pt x="12149185" y="1052283"/>
                  <a:pt x="12144923" y="1049175"/>
                  <a:pt x="12140333" y="1047692"/>
                </a:cubicBezTo>
                <a:close/>
                <a:moveTo>
                  <a:pt x="11670014" y="1046400"/>
                </a:moveTo>
                <a:cubicBezTo>
                  <a:pt x="11669324" y="1045498"/>
                  <a:pt x="11667494" y="1045364"/>
                  <a:pt x="11663839" y="1047043"/>
                </a:cubicBezTo>
                <a:cubicBezTo>
                  <a:pt x="11663875" y="1058724"/>
                  <a:pt x="11672081" y="1049106"/>
                  <a:pt x="11670014" y="1046400"/>
                </a:cubicBezTo>
                <a:close/>
                <a:moveTo>
                  <a:pt x="124596" y="1046269"/>
                </a:moveTo>
                <a:cubicBezTo>
                  <a:pt x="123772" y="1045438"/>
                  <a:pt x="121805" y="1045423"/>
                  <a:pt x="118066" y="1047280"/>
                </a:cubicBezTo>
                <a:cubicBezTo>
                  <a:pt x="119244" y="1058604"/>
                  <a:pt x="127067" y="1048763"/>
                  <a:pt x="124596" y="1046269"/>
                </a:cubicBezTo>
                <a:close/>
                <a:moveTo>
                  <a:pt x="11656480" y="1041540"/>
                </a:moveTo>
                <a:cubicBezTo>
                  <a:pt x="11655725" y="1040682"/>
                  <a:pt x="11653850" y="1040637"/>
                  <a:pt x="11650218" y="1042470"/>
                </a:cubicBezTo>
                <a:cubicBezTo>
                  <a:pt x="11650932" y="1054009"/>
                  <a:pt x="11658746" y="1044114"/>
                  <a:pt x="11656480" y="1041540"/>
                </a:cubicBezTo>
                <a:close/>
                <a:moveTo>
                  <a:pt x="1066847" y="1036803"/>
                </a:moveTo>
                <a:lnTo>
                  <a:pt x="1067609" y="1043471"/>
                </a:lnTo>
                <a:cubicBezTo>
                  <a:pt x="1065418" y="1042137"/>
                  <a:pt x="1061037" y="1039470"/>
                  <a:pt x="1058846" y="1038136"/>
                </a:cubicBezTo>
                <a:cubicBezTo>
                  <a:pt x="1054656" y="1042185"/>
                  <a:pt x="1050560" y="1046281"/>
                  <a:pt x="1046560" y="1050472"/>
                </a:cubicBezTo>
                <a:cubicBezTo>
                  <a:pt x="1050464" y="1050472"/>
                  <a:pt x="1058274" y="1050520"/>
                  <a:pt x="1062180" y="1050520"/>
                </a:cubicBezTo>
                <a:cubicBezTo>
                  <a:pt x="1065799" y="1046186"/>
                  <a:pt x="1069466" y="1041851"/>
                  <a:pt x="1073133" y="1037565"/>
                </a:cubicBezTo>
                <a:close/>
                <a:moveTo>
                  <a:pt x="11614206" y="1031883"/>
                </a:moveTo>
                <a:cubicBezTo>
                  <a:pt x="11613431" y="1031051"/>
                  <a:pt x="11611606" y="1031099"/>
                  <a:pt x="11608165" y="1033135"/>
                </a:cubicBezTo>
                <a:cubicBezTo>
                  <a:pt x="11609415" y="1044780"/>
                  <a:pt x="11616532" y="1034376"/>
                  <a:pt x="11614206" y="1031883"/>
                </a:cubicBezTo>
                <a:close/>
                <a:moveTo>
                  <a:pt x="12070472" y="1027530"/>
                </a:moveTo>
                <a:cubicBezTo>
                  <a:pt x="12069749" y="1026657"/>
                  <a:pt x="12067913" y="1026610"/>
                  <a:pt x="12064317" y="1028467"/>
                </a:cubicBezTo>
                <a:cubicBezTo>
                  <a:pt x="12064782" y="1040185"/>
                  <a:pt x="12072640" y="1030147"/>
                  <a:pt x="12070472" y="1027530"/>
                </a:cubicBezTo>
                <a:close/>
                <a:moveTo>
                  <a:pt x="165074" y="1026788"/>
                </a:moveTo>
                <a:cubicBezTo>
                  <a:pt x="168396" y="1027312"/>
                  <a:pt x="171587" y="1029682"/>
                  <a:pt x="171634" y="1033230"/>
                </a:cubicBezTo>
                <a:cubicBezTo>
                  <a:pt x="168158" y="1032801"/>
                  <a:pt x="161205" y="1031896"/>
                  <a:pt x="157728" y="1031420"/>
                </a:cubicBezTo>
                <a:cubicBezTo>
                  <a:pt x="158300" y="1027586"/>
                  <a:pt x="161753" y="1026264"/>
                  <a:pt x="165074" y="1026788"/>
                </a:cubicBezTo>
                <a:close/>
                <a:moveTo>
                  <a:pt x="1069231" y="1022753"/>
                </a:moveTo>
                <a:cubicBezTo>
                  <a:pt x="1068549" y="1021829"/>
                  <a:pt x="1066704" y="1021645"/>
                  <a:pt x="1062989" y="1023228"/>
                </a:cubicBezTo>
                <a:cubicBezTo>
                  <a:pt x="1062847" y="1034946"/>
                  <a:pt x="1071276" y="1025523"/>
                  <a:pt x="1069231" y="1022753"/>
                </a:cubicBezTo>
                <a:close/>
                <a:moveTo>
                  <a:pt x="12032765" y="1017824"/>
                </a:moveTo>
                <a:cubicBezTo>
                  <a:pt x="12032037" y="1016947"/>
                  <a:pt x="12030170" y="1016858"/>
                  <a:pt x="12026503" y="1018608"/>
                </a:cubicBezTo>
                <a:cubicBezTo>
                  <a:pt x="12026897" y="1030182"/>
                  <a:pt x="12034951" y="1020457"/>
                  <a:pt x="12032765" y="1017824"/>
                </a:cubicBezTo>
                <a:close/>
                <a:moveTo>
                  <a:pt x="12008756" y="1012821"/>
                </a:moveTo>
                <a:cubicBezTo>
                  <a:pt x="12007977" y="1011979"/>
                  <a:pt x="12006108" y="1011976"/>
                  <a:pt x="12002548" y="1013893"/>
                </a:cubicBezTo>
                <a:cubicBezTo>
                  <a:pt x="12003620" y="1025431"/>
                  <a:pt x="12011093" y="1015348"/>
                  <a:pt x="12008756" y="1012821"/>
                </a:cubicBezTo>
                <a:close/>
                <a:moveTo>
                  <a:pt x="11532662" y="1008313"/>
                </a:moveTo>
                <a:cubicBezTo>
                  <a:pt x="11531930" y="1007436"/>
                  <a:pt x="11530060" y="1007356"/>
                  <a:pt x="11526393" y="1009130"/>
                </a:cubicBezTo>
                <a:cubicBezTo>
                  <a:pt x="11526822" y="1020740"/>
                  <a:pt x="11534859" y="1010943"/>
                  <a:pt x="11532662" y="1008313"/>
                </a:cubicBezTo>
                <a:close/>
                <a:moveTo>
                  <a:pt x="11994755" y="1008178"/>
                </a:moveTo>
                <a:cubicBezTo>
                  <a:pt x="11994011" y="1007314"/>
                  <a:pt x="11992154" y="1007261"/>
                  <a:pt x="11988546" y="1009082"/>
                </a:cubicBezTo>
                <a:cubicBezTo>
                  <a:pt x="11989189" y="1020656"/>
                  <a:pt x="11996985" y="1010770"/>
                  <a:pt x="11994755" y="1008178"/>
                </a:cubicBezTo>
                <a:close/>
                <a:moveTo>
                  <a:pt x="12032746" y="1007778"/>
                </a:moveTo>
                <a:cubicBezTo>
                  <a:pt x="12031992" y="1006924"/>
                  <a:pt x="12030135" y="1006903"/>
                  <a:pt x="12026551" y="1008796"/>
                </a:cubicBezTo>
                <a:cubicBezTo>
                  <a:pt x="12027336" y="1020406"/>
                  <a:pt x="12035007" y="1010341"/>
                  <a:pt x="12032746" y="1007778"/>
                </a:cubicBezTo>
                <a:close/>
                <a:moveTo>
                  <a:pt x="856282" y="1003569"/>
                </a:moveTo>
                <a:cubicBezTo>
                  <a:pt x="858229" y="1006411"/>
                  <a:pt x="849755" y="1015797"/>
                  <a:pt x="850148" y="1003937"/>
                </a:cubicBezTo>
                <a:cubicBezTo>
                  <a:pt x="853827" y="1002401"/>
                  <a:pt x="855634" y="1002622"/>
                  <a:pt x="856282" y="1003569"/>
                </a:cubicBezTo>
                <a:close/>
                <a:moveTo>
                  <a:pt x="328324" y="1001794"/>
                </a:moveTo>
                <a:cubicBezTo>
                  <a:pt x="320942" y="1011129"/>
                  <a:pt x="308893" y="1012892"/>
                  <a:pt x="298225" y="1016083"/>
                </a:cubicBezTo>
                <a:cubicBezTo>
                  <a:pt x="292319" y="1018036"/>
                  <a:pt x="286509" y="1020322"/>
                  <a:pt x="280937" y="1023084"/>
                </a:cubicBezTo>
                <a:lnTo>
                  <a:pt x="279889" y="1017702"/>
                </a:lnTo>
                <a:lnTo>
                  <a:pt x="285747" y="1018226"/>
                </a:lnTo>
                <a:lnTo>
                  <a:pt x="286318" y="1014035"/>
                </a:lnTo>
                <a:cubicBezTo>
                  <a:pt x="301416" y="1014130"/>
                  <a:pt x="312798" y="1000841"/>
                  <a:pt x="328324" y="1001794"/>
                </a:cubicBezTo>
                <a:close/>
                <a:moveTo>
                  <a:pt x="11930110" y="1001557"/>
                </a:moveTo>
                <a:lnTo>
                  <a:pt x="11930015" y="1007367"/>
                </a:lnTo>
                <a:cubicBezTo>
                  <a:pt x="11939015" y="1009415"/>
                  <a:pt x="11948160" y="1011892"/>
                  <a:pt x="11956066" y="1017179"/>
                </a:cubicBezTo>
                <a:cubicBezTo>
                  <a:pt x="11952875" y="1017512"/>
                  <a:pt x="11946541" y="1018132"/>
                  <a:pt x="11943398" y="1018417"/>
                </a:cubicBezTo>
                <a:cubicBezTo>
                  <a:pt x="11942826" y="1021990"/>
                  <a:pt x="11941778" y="1029182"/>
                  <a:pt x="11941255" y="1032754"/>
                </a:cubicBezTo>
                <a:cubicBezTo>
                  <a:pt x="11973354" y="1047853"/>
                  <a:pt x="12009168" y="1051472"/>
                  <a:pt x="12042029" y="1064618"/>
                </a:cubicBezTo>
                <a:cubicBezTo>
                  <a:pt x="12044362" y="1065190"/>
                  <a:pt x="12049077" y="1066381"/>
                  <a:pt x="12051411" y="1066952"/>
                </a:cubicBezTo>
                <a:cubicBezTo>
                  <a:pt x="12062936" y="1071334"/>
                  <a:pt x="12075271" y="1073715"/>
                  <a:pt x="12087654" y="1075430"/>
                </a:cubicBezTo>
                <a:cubicBezTo>
                  <a:pt x="12088177" y="1073382"/>
                  <a:pt x="12089225" y="1069334"/>
                  <a:pt x="12089749" y="1067286"/>
                </a:cubicBezTo>
                <a:cubicBezTo>
                  <a:pt x="12077414" y="1066809"/>
                  <a:pt x="12065698" y="1063332"/>
                  <a:pt x="12054126" y="1059998"/>
                </a:cubicBezTo>
                <a:lnTo>
                  <a:pt x="12053697" y="1054949"/>
                </a:lnTo>
                <a:cubicBezTo>
                  <a:pt x="12051649" y="1056140"/>
                  <a:pt x="12047553" y="1058569"/>
                  <a:pt x="12045505" y="1059808"/>
                </a:cubicBezTo>
                <a:cubicBezTo>
                  <a:pt x="12043601" y="1057521"/>
                  <a:pt x="12039743" y="1052997"/>
                  <a:pt x="12037837" y="1050758"/>
                </a:cubicBezTo>
                <a:cubicBezTo>
                  <a:pt x="12036314" y="1052139"/>
                  <a:pt x="12033218" y="1054854"/>
                  <a:pt x="12031695" y="1056188"/>
                </a:cubicBezTo>
                <a:cubicBezTo>
                  <a:pt x="12029980" y="1054187"/>
                  <a:pt x="12026551" y="1050186"/>
                  <a:pt x="12024883" y="1048234"/>
                </a:cubicBezTo>
                <a:cubicBezTo>
                  <a:pt x="12016644" y="1051949"/>
                  <a:pt x="12009405" y="1044233"/>
                  <a:pt x="12001166" y="1045757"/>
                </a:cubicBezTo>
                <a:cubicBezTo>
                  <a:pt x="12001119" y="1042185"/>
                  <a:pt x="12001071" y="1034945"/>
                  <a:pt x="12001023" y="1031325"/>
                </a:cubicBezTo>
                <a:lnTo>
                  <a:pt x="11994213" y="1030849"/>
                </a:lnTo>
                <a:cubicBezTo>
                  <a:pt x="11994881" y="1034802"/>
                  <a:pt x="11996213" y="1042709"/>
                  <a:pt x="11996928" y="1046662"/>
                </a:cubicBezTo>
                <a:cubicBezTo>
                  <a:pt x="11989117" y="1045471"/>
                  <a:pt x="11986974" y="1035898"/>
                  <a:pt x="11982164" y="1030896"/>
                </a:cubicBezTo>
                <a:lnTo>
                  <a:pt x="11983688" y="1044328"/>
                </a:lnTo>
                <a:cubicBezTo>
                  <a:pt x="11979021" y="1040470"/>
                  <a:pt x="11974306" y="1036469"/>
                  <a:pt x="11969925" y="1032659"/>
                </a:cubicBezTo>
                <a:lnTo>
                  <a:pt x="11981450" y="1031135"/>
                </a:lnTo>
                <a:cubicBezTo>
                  <a:pt x="11974211" y="1026753"/>
                  <a:pt x="11966638" y="1023419"/>
                  <a:pt x="11958685" y="1021466"/>
                </a:cubicBezTo>
                <a:lnTo>
                  <a:pt x="11958685" y="1016560"/>
                </a:lnTo>
                <a:cubicBezTo>
                  <a:pt x="11975211" y="1020085"/>
                  <a:pt x="11994452" y="1036326"/>
                  <a:pt x="12010501" y="1024848"/>
                </a:cubicBezTo>
                <a:cubicBezTo>
                  <a:pt x="11998500" y="1022133"/>
                  <a:pt x="11986736" y="1019227"/>
                  <a:pt x="11975449" y="1014798"/>
                </a:cubicBezTo>
                <a:cubicBezTo>
                  <a:pt x="11967353" y="1012083"/>
                  <a:pt x="11959304" y="1009511"/>
                  <a:pt x="11951398" y="1006939"/>
                </a:cubicBezTo>
                <a:cubicBezTo>
                  <a:pt x="11944350" y="1004557"/>
                  <a:pt x="11937063" y="1003033"/>
                  <a:pt x="11930110" y="1001557"/>
                </a:cubicBezTo>
                <a:close/>
                <a:moveTo>
                  <a:pt x="11888629" y="1001366"/>
                </a:moveTo>
                <a:cubicBezTo>
                  <a:pt x="11882533" y="1005891"/>
                  <a:pt x="11885723" y="1021418"/>
                  <a:pt x="11894630" y="1017989"/>
                </a:cubicBezTo>
                <a:cubicBezTo>
                  <a:pt x="11895582" y="1013226"/>
                  <a:pt x="11896820" y="999318"/>
                  <a:pt x="11888629" y="1001366"/>
                </a:cubicBezTo>
                <a:close/>
                <a:moveTo>
                  <a:pt x="11925300" y="998604"/>
                </a:moveTo>
                <a:cubicBezTo>
                  <a:pt x="11922205" y="999032"/>
                  <a:pt x="11916013" y="999890"/>
                  <a:pt x="11912965" y="1000271"/>
                </a:cubicBezTo>
                <a:cubicBezTo>
                  <a:pt x="11912203" y="1003081"/>
                  <a:pt x="11910726" y="1008606"/>
                  <a:pt x="11910013" y="1011368"/>
                </a:cubicBezTo>
                <a:cubicBezTo>
                  <a:pt x="11911869" y="1013750"/>
                  <a:pt x="11915632" y="1018465"/>
                  <a:pt x="11917538" y="1020847"/>
                </a:cubicBezTo>
                <a:cubicBezTo>
                  <a:pt x="11908870" y="1020227"/>
                  <a:pt x="11905012" y="1015703"/>
                  <a:pt x="11905964" y="1007320"/>
                </a:cubicBezTo>
                <a:lnTo>
                  <a:pt x="11901440" y="1006891"/>
                </a:lnTo>
                <a:cubicBezTo>
                  <a:pt x="11901440" y="1010654"/>
                  <a:pt x="11901488" y="1018227"/>
                  <a:pt x="11901488" y="1022037"/>
                </a:cubicBezTo>
                <a:cubicBezTo>
                  <a:pt x="11906964" y="1022514"/>
                  <a:pt x="11912441" y="1023609"/>
                  <a:pt x="11917918" y="1025467"/>
                </a:cubicBezTo>
                <a:cubicBezTo>
                  <a:pt x="11924538" y="1026753"/>
                  <a:pt x="11930681" y="1029515"/>
                  <a:pt x="11936825" y="1032897"/>
                </a:cubicBezTo>
                <a:cubicBezTo>
                  <a:pt x="11936206" y="1029325"/>
                  <a:pt x="11935016" y="1022133"/>
                  <a:pt x="11934396" y="1018560"/>
                </a:cubicBezTo>
                <a:lnTo>
                  <a:pt x="11943969" y="1016750"/>
                </a:lnTo>
                <a:cubicBezTo>
                  <a:pt x="11939969" y="1015226"/>
                  <a:pt x="11931967" y="1012226"/>
                  <a:pt x="11927967" y="1010749"/>
                </a:cubicBezTo>
                <a:cubicBezTo>
                  <a:pt x="11928586" y="1014750"/>
                  <a:pt x="11929872" y="1022799"/>
                  <a:pt x="11930539" y="1026848"/>
                </a:cubicBezTo>
                <a:cubicBezTo>
                  <a:pt x="11919395" y="1024514"/>
                  <a:pt x="11918728" y="1012416"/>
                  <a:pt x="11914632" y="1003986"/>
                </a:cubicBezTo>
                <a:cubicBezTo>
                  <a:pt x="11917299" y="1003890"/>
                  <a:pt x="11922633" y="1003795"/>
                  <a:pt x="11925300" y="1003700"/>
                </a:cubicBezTo>
                <a:close/>
                <a:moveTo>
                  <a:pt x="11859363" y="996507"/>
                </a:moveTo>
                <a:cubicBezTo>
                  <a:pt x="11864078" y="997412"/>
                  <a:pt x="11870149" y="1000008"/>
                  <a:pt x="11872340" y="1001222"/>
                </a:cubicBezTo>
                <a:cubicBezTo>
                  <a:pt x="11872578" y="1002508"/>
                  <a:pt x="11873150" y="1005080"/>
                  <a:pt x="11873436" y="1006366"/>
                </a:cubicBezTo>
                <a:cubicBezTo>
                  <a:pt x="11867054" y="1007319"/>
                  <a:pt x="11860244" y="1004033"/>
                  <a:pt x="11854528" y="1001937"/>
                </a:cubicBezTo>
                <a:cubicBezTo>
                  <a:pt x="11851290" y="996388"/>
                  <a:pt x="11854648" y="995602"/>
                  <a:pt x="11859363" y="996507"/>
                </a:cubicBezTo>
                <a:close/>
                <a:moveTo>
                  <a:pt x="11223508" y="993968"/>
                </a:moveTo>
                <a:cubicBezTo>
                  <a:pt x="11222796" y="993079"/>
                  <a:pt x="11220950" y="992972"/>
                  <a:pt x="11217307" y="994698"/>
                </a:cubicBezTo>
                <a:cubicBezTo>
                  <a:pt x="11217592" y="1006344"/>
                  <a:pt x="11225647" y="996636"/>
                  <a:pt x="11223508" y="993968"/>
                </a:cubicBezTo>
                <a:close/>
                <a:moveTo>
                  <a:pt x="11444431" y="986553"/>
                </a:moveTo>
                <a:cubicBezTo>
                  <a:pt x="11437525" y="1001080"/>
                  <a:pt x="11460004" y="986982"/>
                  <a:pt x="11444431" y="986553"/>
                </a:cubicBezTo>
                <a:close/>
                <a:moveTo>
                  <a:pt x="12192000" y="985886"/>
                </a:moveTo>
                <a:lnTo>
                  <a:pt x="12192000" y="988601"/>
                </a:lnTo>
                <a:lnTo>
                  <a:pt x="12189619" y="989172"/>
                </a:lnTo>
                <a:lnTo>
                  <a:pt x="12189428" y="986839"/>
                </a:lnTo>
                <a:close/>
                <a:moveTo>
                  <a:pt x="11178112" y="985553"/>
                </a:moveTo>
                <a:cubicBezTo>
                  <a:pt x="11176445" y="991793"/>
                  <a:pt x="11186683" y="996174"/>
                  <a:pt x="11191827" y="993698"/>
                </a:cubicBezTo>
                <a:cubicBezTo>
                  <a:pt x="11193161" y="987411"/>
                  <a:pt x="11182827" y="983267"/>
                  <a:pt x="11178112" y="985553"/>
                </a:cubicBezTo>
                <a:close/>
                <a:moveTo>
                  <a:pt x="11943493" y="983695"/>
                </a:moveTo>
                <a:cubicBezTo>
                  <a:pt x="11948874" y="987935"/>
                  <a:pt x="11950875" y="993126"/>
                  <a:pt x="11949446" y="999366"/>
                </a:cubicBezTo>
                <a:lnTo>
                  <a:pt x="11954256" y="999175"/>
                </a:lnTo>
                <a:lnTo>
                  <a:pt x="11952446" y="990745"/>
                </a:lnTo>
                <a:cubicBezTo>
                  <a:pt x="11959067" y="992364"/>
                  <a:pt x="11965781" y="993888"/>
                  <a:pt x="11972734" y="995365"/>
                </a:cubicBezTo>
                <a:lnTo>
                  <a:pt x="11973211" y="999318"/>
                </a:lnTo>
                <a:lnTo>
                  <a:pt x="11986951" y="998703"/>
                </a:lnTo>
                <a:lnTo>
                  <a:pt x="11988030" y="999076"/>
                </a:lnTo>
                <a:lnTo>
                  <a:pt x="11986974" y="1004224"/>
                </a:lnTo>
                <a:cubicBezTo>
                  <a:pt x="11990023" y="1003890"/>
                  <a:pt x="11996165" y="1003224"/>
                  <a:pt x="11999214" y="1002938"/>
                </a:cubicBezTo>
                <a:lnTo>
                  <a:pt x="11988030" y="999076"/>
                </a:lnTo>
                <a:lnTo>
                  <a:pt x="11988117" y="998651"/>
                </a:lnTo>
                <a:lnTo>
                  <a:pt x="11986951" y="998703"/>
                </a:lnTo>
                <a:close/>
                <a:moveTo>
                  <a:pt x="11932587" y="979837"/>
                </a:moveTo>
                <a:cubicBezTo>
                  <a:pt x="11929444" y="984124"/>
                  <a:pt x="11934348" y="993317"/>
                  <a:pt x="11939921" y="991507"/>
                </a:cubicBezTo>
                <a:cubicBezTo>
                  <a:pt x="11944207" y="986982"/>
                  <a:pt x="11938874" y="975979"/>
                  <a:pt x="11932587" y="979837"/>
                </a:cubicBezTo>
                <a:close/>
                <a:moveTo>
                  <a:pt x="12163901" y="976408"/>
                </a:moveTo>
                <a:cubicBezTo>
                  <a:pt x="12179521" y="977408"/>
                  <a:pt x="12156233" y="990459"/>
                  <a:pt x="12163901" y="976408"/>
                </a:cubicBezTo>
                <a:close/>
                <a:moveTo>
                  <a:pt x="12149566" y="972073"/>
                </a:moveTo>
                <a:cubicBezTo>
                  <a:pt x="12164948" y="972835"/>
                  <a:pt x="12142279" y="986648"/>
                  <a:pt x="12149566" y="972073"/>
                </a:cubicBezTo>
                <a:close/>
                <a:moveTo>
                  <a:pt x="12191999" y="972026"/>
                </a:moveTo>
                <a:lnTo>
                  <a:pt x="12191999" y="974836"/>
                </a:lnTo>
                <a:lnTo>
                  <a:pt x="12189618" y="974360"/>
                </a:lnTo>
                <a:lnTo>
                  <a:pt x="12189666" y="972359"/>
                </a:lnTo>
                <a:close/>
                <a:moveTo>
                  <a:pt x="405289" y="971788"/>
                </a:moveTo>
                <a:cubicBezTo>
                  <a:pt x="420863" y="971740"/>
                  <a:pt x="398336" y="986744"/>
                  <a:pt x="405289" y="971788"/>
                </a:cubicBezTo>
                <a:close/>
                <a:moveTo>
                  <a:pt x="11436862" y="970140"/>
                </a:moveTo>
                <a:cubicBezTo>
                  <a:pt x="11436161" y="969249"/>
                  <a:pt x="11434333" y="969145"/>
                  <a:pt x="11430714" y="970883"/>
                </a:cubicBezTo>
                <a:cubicBezTo>
                  <a:pt x="11430928" y="982565"/>
                  <a:pt x="11438965" y="972812"/>
                  <a:pt x="11436862" y="970140"/>
                </a:cubicBezTo>
                <a:close/>
                <a:moveTo>
                  <a:pt x="12142263" y="970094"/>
                </a:moveTo>
                <a:cubicBezTo>
                  <a:pt x="12144413" y="972744"/>
                  <a:pt x="12136563" y="982648"/>
                  <a:pt x="12136135" y="970931"/>
                </a:cubicBezTo>
                <a:cubicBezTo>
                  <a:pt x="12139719" y="969133"/>
                  <a:pt x="12141546" y="969211"/>
                  <a:pt x="12142263" y="970094"/>
                </a:cubicBezTo>
                <a:close/>
                <a:moveTo>
                  <a:pt x="11899246" y="969990"/>
                </a:moveTo>
                <a:cubicBezTo>
                  <a:pt x="11898452" y="969163"/>
                  <a:pt x="11896582" y="969193"/>
                  <a:pt x="11893058" y="971169"/>
                </a:cubicBezTo>
                <a:cubicBezTo>
                  <a:pt x="11894344" y="982672"/>
                  <a:pt x="11901631" y="972473"/>
                  <a:pt x="11899246" y="969990"/>
                </a:cubicBezTo>
                <a:close/>
                <a:moveTo>
                  <a:pt x="11759184" y="966787"/>
                </a:moveTo>
                <a:cubicBezTo>
                  <a:pt x="11774519" y="968740"/>
                  <a:pt x="11751182" y="980933"/>
                  <a:pt x="11759184" y="966787"/>
                </a:cubicBezTo>
                <a:close/>
                <a:moveTo>
                  <a:pt x="341236" y="966548"/>
                </a:moveTo>
                <a:cubicBezTo>
                  <a:pt x="335949" y="971835"/>
                  <a:pt x="330139" y="976598"/>
                  <a:pt x="324424" y="981408"/>
                </a:cubicBezTo>
                <a:lnTo>
                  <a:pt x="333425" y="981266"/>
                </a:lnTo>
                <a:cubicBezTo>
                  <a:pt x="333473" y="984838"/>
                  <a:pt x="333568" y="992030"/>
                  <a:pt x="333616" y="995602"/>
                </a:cubicBezTo>
                <a:cubicBezTo>
                  <a:pt x="331377" y="994173"/>
                  <a:pt x="326805" y="991315"/>
                  <a:pt x="324567" y="989887"/>
                </a:cubicBezTo>
                <a:cubicBezTo>
                  <a:pt x="322948" y="991696"/>
                  <a:pt x="319709" y="995316"/>
                  <a:pt x="318090" y="997079"/>
                </a:cubicBezTo>
                <a:cubicBezTo>
                  <a:pt x="312661" y="998936"/>
                  <a:pt x="307231" y="1000841"/>
                  <a:pt x="301850" y="1002794"/>
                </a:cubicBezTo>
                <a:cubicBezTo>
                  <a:pt x="300516" y="1001746"/>
                  <a:pt x="297897" y="999651"/>
                  <a:pt x="296611" y="998555"/>
                </a:cubicBezTo>
                <a:cubicBezTo>
                  <a:pt x="294754" y="1001222"/>
                  <a:pt x="290991" y="1006557"/>
                  <a:pt x="289134" y="1009224"/>
                </a:cubicBezTo>
                <a:cubicBezTo>
                  <a:pt x="287467" y="1007748"/>
                  <a:pt x="284181" y="1004747"/>
                  <a:pt x="282514" y="1003223"/>
                </a:cubicBezTo>
                <a:cubicBezTo>
                  <a:pt x="280561" y="1005938"/>
                  <a:pt x="276705" y="1011320"/>
                  <a:pt x="274752" y="1013987"/>
                </a:cubicBezTo>
                <a:cubicBezTo>
                  <a:pt x="273132" y="1012511"/>
                  <a:pt x="269846" y="1009462"/>
                  <a:pt x="268179" y="1007938"/>
                </a:cubicBezTo>
                <a:cubicBezTo>
                  <a:pt x="266274" y="1010653"/>
                  <a:pt x="262512" y="1015988"/>
                  <a:pt x="260607" y="1018655"/>
                </a:cubicBezTo>
                <a:cubicBezTo>
                  <a:pt x="258511" y="1016940"/>
                  <a:pt x="254321" y="1013558"/>
                  <a:pt x="252224" y="1011891"/>
                </a:cubicBezTo>
                <a:cubicBezTo>
                  <a:pt x="251748" y="1016226"/>
                  <a:pt x="250749" y="1024847"/>
                  <a:pt x="250273" y="1029181"/>
                </a:cubicBezTo>
                <a:cubicBezTo>
                  <a:pt x="247653" y="1026180"/>
                  <a:pt x="242462" y="1020179"/>
                  <a:pt x="239843" y="1017178"/>
                </a:cubicBezTo>
                <a:cubicBezTo>
                  <a:pt x="237938" y="1019893"/>
                  <a:pt x="234127" y="1025323"/>
                  <a:pt x="232223" y="1028038"/>
                </a:cubicBezTo>
                <a:cubicBezTo>
                  <a:pt x="230651" y="1026657"/>
                  <a:pt x="227460" y="1023942"/>
                  <a:pt x="225889" y="1022608"/>
                </a:cubicBezTo>
                <a:cubicBezTo>
                  <a:pt x="223984" y="1024609"/>
                  <a:pt x="220126" y="1028657"/>
                  <a:pt x="218221" y="1030658"/>
                </a:cubicBezTo>
                <a:cubicBezTo>
                  <a:pt x="216364" y="1030419"/>
                  <a:pt x="212744" y="1029991"/>
                  <a:pt x="210887" y="1029753"/>
                </a:cubicBezTo>
                <a:cubicBezTo>
                  <a:pt x="209125" y="1030943"/>
                  <a:pt x="205553" y="1033277"/>
                  <a:pt x="203743" y="1034468"/>
                </a:cubicBezTo>
                <a:cubicBezTo>
                  <a:pt x="201933" y="1034468"/>
                  <a:pt x="198362" y="1034563"/>
                  <a:pt x="196552" y="1034611"/>
                </a:cubicBezTo>
                <a:cubicBezTo>
                  <a:pt x="194790" y="1035849"/>
                  <a:pt x="191361" y="1038326"/>
                  <a:pt x="189599" y="1039564"/>
                </a:cubicBezTo>
                <a:cubicBezTo>
                  <a:pt x="187789" y="1039517"/>
                  <a:pt x="184122" y="1039421"/>
                  <a:pt x="182312" y="1039421"/>
                </a:cubicBezTo>
                <a:cubicBezTo>
                  <a:pt x="175025" y="1042136"/>
                  <a:pt x="165310" y="1043089"/>
                  <a:pt x="161547" y="1050900"/>
                </a:cubicBezTo>
                <a:cubicBezTo>
                  <a:pt x="163786" y="1052234"/>
                  <a:pt x="168263" y="1054996"/>
                  <a:pt x="170501" y="1056330"/>
                </a:cubicBezTo>
                <a:cubicBezTo>
                  <a:pt x="172073" y="1054139"/>
                  <a:pt x="175263" y="1049709"/>
                  <a:pt x="176835" y="1047471"/>
                </a:cubicBezTo>
                <a:cubicBezTo>
                  <a:pt x="181026" y="1048042"/>
                  <a:pt x="189456" y="1049185"/>
                  <a:pt x="193647" y="1049757"/>
                </a:cubicBezTo>
                <a:cubicBezTo>
                  <a:pt x="155928" y="1065808"/>
                  <a:pt x="116732" y="1078097"/>
                  <a:pt x="78108" y="1091766"/>
                </a:cubicBezTo>
                <a:cubicBezTo>
                  <a:pt x="72632" y="1094148"/>
                  <a:pt x="68583" y="1087432"/>
                  <a:pt x="63964" y="1085432"/>
                </a:cubicBezTo>
                <a:cubicBezTo>
                  <a:pt x="83442" y="1081907"/>
                  <a:pt x="103778" y="1077668"/>
                  <a:pt x="120971" y="1067523"/>
                </a:cubicBezTo>
                <a:cubicBezTo>
                  <a:pt x="125448" y="1065999"/>
                  <a:pt x="129924" y="1064570"/>
                  <a:pt x="134449" y="1063236"/>
                </a:cubicBezTo>
                <a:cubicBezTo>
                  <a:pt x="136497" y="1063379"/>
                  <a:pt x="140592" y="1063713"/>
                  <a:pt x="142640" y="1063855"/>
                </a:cubicBezTo>
                <a:cubicBezTo>
                  <a:pt x="143783" y="1062045"/>
                  <a:pt x="146022" y="1058378"/>
                  <a:pt x="147165" y="1056568"/>
                </a:cubicBezTo>
                <a:cubicBezTo>
                  <a:pt x="140259" y="1054949"/>
                  <a:pt x="133115" y="1056854"/>
                  <a:pt x="126686" y="1059378"/>
                </a:cubicBezTo>
                <a:cubicBezTo>
                  <a:pt x="93348" y="1071714"/>
                  <a:pt x="58487" y="1080954"/>
                  <a:pt x="27436" y="1098625"/>
                </a:cubicBezTo>
                <a:cubicBezTo>
                  <a:pt x="34247" y="1097339"/>
                  <a:pt x="47962" y="1094672"/>
                  <a:pt x="54772" y="1093386"/>
                </a:cubicBezTo>
                <a:cubicBezTo>
                  <a:pt x="52915" y="1095720"/>
                  <a:pt x="49152" y="1100340"/>
                  <a:pt x="47248" y="1102674"/>
                </a:cubicBezTo>
                <a:cubicBezTo>
                  <a:pt x="39246" y="1097768"/>
                  <a:pt x="33771" y="1106008"/>
                  <a:pt x="27722" y="1109866"/>
                </a:cubicBezTo>
                <a:lnTo>
                  <a:pt x="33341" y="1098625"/>
                </a:lnTo>
                <a:lnTo>
                  <a:pt x="18958" y="1108627"/>
                </a:lnTo>
                <a:lnTo>
                  <a:pt x="29484" y="1093814"/>
                </a:lnTo>
                <a:cubicBezTo>
                  <a:pt x="20768" y="1094815"/>
                  <a:pt x="14197" y="1098292"/>
                  <a:pt x="9720" y="1104245"/>
                </a:cubicBezTo>
                <a:cubicBezTo>
                  <a:pt x="10625" y="1105341"/>
                  <a:pt x="12339" y="1107532"/>
                  <a:pt x="13196" y="1108627"/>
                </a:cubicBezTo>
                <a:cubicBezTo>
                  <a:pt x="9006" y="1112009"/>
                  <a:pt x="4576" y="1115152"/>
                  <a:pt x="52" y="1118153"/>
                </a:cubicBezTo>
                <a:lnTo>
                  <a:pt x="52" y="1094195"/>
                </a:lnTo>
                <a:cubicBezTo>
                  <a:pt x="1862" y="1093862"/>
                  <a:pt x="5481" y="1093195"/>
                  <a:pt x="7291" y="1092814"/>
                </a:cubicBezTo>
                <a:cubicBezTo>
                  <a:pt x="10387" y="1088718"/>
                  <a:pt x="13673" y="1084812"/>
                  <a:pt x="16816" y="1080764"/>
                </a:cubicBezTo>
                <a:cubicBezTo>
                  <a:pt x="17245" y="1082383"/>
                  <a:pt x="18197" y="1085670"/>
                  <a:pt x="18626" y="1087289"/>
                </a:cubicBezTo>
                <a:cubicBezTo>
                  <a:pt x="23722" y="1088575"/>
                  <a:pt x="30626" y="1086051"/>
                  <a:pt x="33531" y="1081669"/>
                </a:cubicBezTo>
                <a:cubicBezTo>
                  <a:pt x="31866" y="1078430"/>
                  <a:pt x="28531" y="1071952"/>
                  <a:pt x="26865" y="1068666"/>
                </a:cubicBezTo>
                <a:cubicBezTo>
                  <a:pt x="34675" y="1071619"/>
                  <a:pt x="41343" y="1082002"/>
                  <a:pt x="50534" y="1077811"/>
                </a:cubicBezTo>
                <a:cubicBezTo>
                  <a:pt x="67393" y="1072619"/>
                  <a:pt x="84062" y="1066046"/>
                  <a:pt x="99111" y="1056759"/>
                </a:cubicBezTo>
                <a:cubicBezTo>
                  <a:pt x="83776" y="1060950"/>
                  <a:pt x="68869" y="1066666"/>
                  <a:pt x="53534" y="1070952"/>
                </a:cubicBezTo>
                <a:cubicBezTo>
                  <a:pt x="54963" y="1069047"/>
                  <a:pt x="57820" y="1065237"/>
                  <a:pt x="59249" y="1063331"/>
                </a:cubicBezTo>
                <a:cubicBezTo>
                  <a:pt x="81395" y="1054472"/>
                  <a:pt x="104493" y="1048138"/>
                  <a:pt x="126781" y="1039660"/>
                </a:cubicBezTo>
                <a:cubicBezTo>
                  <a:pt x="134354" y="1035992"/>
                  <a:pt x="142497" y="1038612"/>
                  <a:pt x="149927" y="1041041"/>
                </a:cubicBezTo>
                <a:cubicBezTo>
                  <a:pt x="157214" y="1038469"/>
                  <a:pt x="164405" y="1035802"/>
                  <a:pt x="171644" y="1033230"/>
                </a:cubicBezTo>
                <a:cubicBezTo>
                  <a:pt x="180407" y="1030515"/>
                  <a:pt x="189170" y="1027895"/>
                  <a:pt x="197885" y="1025037"/>
                </a:cubicBezTo>
                <a:cubicBezTo>
                  <a:pt x="194218" y="1024085"/>
                  <a:pt x="186932" y="1022179"/>
                  <a:pt x="183312" y="1021227"/>
                </a:cubicBezTo>
                <a:cubicBezTo>
                  <a:pt x="217745" y="1006843"/>
                  <a:pt x="254321" y="998317"/>
                  <a:pt x="288324" y="982885"/>
                </a:cubicBezTo>
                <a:cubicBezTo>
                  <a:pt x="286991" y="987029"/>
                  <a:pt x="284276" y="995221"/>
                  <a:pt x="282895" y="999365"/>
                </a:cubicBezTo>
                <a:cubicBezTo>
                  <a:pt x="290039" y="994745"/>
                  <a:pt x="297325" y="989696"/>
                  <a:pt x="296897" y="980265"/>
                </a:cubicBezTo>
                <a:lnTo>
                  <a:pt x="300992" y="979075"/>
                </a:lnTo>
                <a:cubicBezTo>
                  <a:pt x="299945" y="983028"/>
                  <a:pt x="297897" y="990887"/>
                  <a:pt x="296849" y="994792"/>
                </a:cubicBezTo>
                <a:cubicBezTo>
                  <a:pt x="302755" y="987505"/>
                  <a:pt x="308612" y="980265"/>
                  <a:pt x="314566" y="973026"/>
                </a:cubicBezTo>
                <a:cubicBezTo>
                  <a:pt x="313232" y="977789"/>
                  <a:pt x="310660" y="987362"/>
                  <a:pt x="309374" y="992125"/>
                </a:cubicBezTo>
                <a:cubicBezTo>
                  <a:pt x="316756" y="985838"/>
                  <a:pt x="322567" y="978122"/>
                  <a:pt x="326710" y="969358"/>
                </a:cubicBezTo>
                <a:cubicBezTo>
                  <a:pt x="330329" y="968644"/>
                  <a:pt x="337616" y="967262"/>
                  <a:pt x="341236" y="966548"/>
                </a:cubicBezTo>
                <a:close/>
                <a:moveTo>
                  <a:pt x="1308490" y="966358"/>
                </a:moveTo>
                <a:cubicBezTo>
                  <a:pt x="1306109" y="970073"/>
                  <a:pt x="1303394" y="976027"/>
                  <a:pt x="1306109" y="980171"/>
                </a:cubicBezTo>
                <a:cubicBezTo>
                  <a:pt x="1315824" y="983553"/>
                  <a:pt x="1319634" y="963643"/>
                  <a:pt x="1308490" y="966358"/>
                </a:cubicBezTo>
                <a:close/>
                <a:moveTo>
                  <a:pt x="1343732" y="966025"/>
                </a:moveTo>
                <a:cubicBezTo>
                  <a:pt x="1336493" y="980361"/>
                  <a:pt x="1359400" y="966644"/>
                  <a:pt x="1343732" y="966025"/>
                </a:cubicBezTo>
                <a:close/>
                <a:moveTo>
                  <a:pt x="12125943" y="965882"/>
                </a:moveTo>
                <a:cubicBezTo>
                  <a:pt x="12141422" y="967882"/>
                  <a:pt x="12117420" y="979552"/>
                  <a:pt x="12125943" y="965882"/>
                </a:cubicBezTo>
                <a:close/>
                <a:moveTo>
                  <a:pt x="11885380" y="965371"/>
                </a:moveTo>
                <a:cubicBezTo>
                  <a:pt x="11884653" y="964492"/>
                  <a:pt x="11882795" y="964406"/>
                  <a:pt x="11879152" y="966168"/>
                </a:cubicBezTo>
                <a:cubicBezTo>
                  <a:pt x="11879580" y="977778"/>
                  <a:pt x="11887563" y="968008"/>
                  <a:pt x="11885380" y="965371"/>
                </a:cubicBezTo>
                <a:close/>
                <a:moveTo>
                  <a:pt x="11744611" y="962024"/>
                </a:moveTo>
                <a:cubicBezTo>
                  <a:pt x="11760041" y="963548"/>
                  <a:pt x="11737038" y="976313"/>
                  <a:pt x="11744611" y="962024"/>
                </a:cubicBezTo>
                <a:close/>
                <a:moveTo>
                  <a:pt x="11870786" y="960608"/>
                </a:moveTo>
                <a:cubicBezTo>
                  <a:pt x="11870052" y="959729"/>
                  <a:pt x="11868186" y="959643"/>
                  <a:pt x="11864530" y="961405"/>
                </a:cubicBezTo>
                <a:cubicBezTo>
                  <a:pt x="11864995" y="973015"/>
                  <a:pt x="11872987" y="963245"/>
                  <a:pt x="11870786" y="960608"/>
                </a:cubicBezTo>
                <a:close/>
                <a:moveTo>
                  <a:pt x="12110019" y="956993"/>
                </a:moveTo>
                <a:cubicBezTo>
                  <a:pt x="12113478" y="957582"/>
                  <a:pt x="12117038" y="959880"/>
                  <a:pt x="12118419" y="962785"/>
                </a:cubicBezTo>
                <a:cubicBezTo>
                  <a:pt x="12120085" y="973692"/>
                  <a:pt x="12104227" y="967167"/>
                  <a:pt x="12102226" y="961452"/>
                </a:cubicBezTo>
                <a:cubicBezTo>
                  <a:pt x="12103202" y="957523"/>
                  <a:pt x="12106560" y="956403"/>
                  <a:pt x="12110019" y="956993"/>
                </a:cubicBezTo>
                <a:close/>
                <a:moveTo>
                  <a:pt x="11856491" y="955846"/>
                </a:moveTo>
                <a:cubicBezTo>
                  <a:pt x="11855753" y="954975"/>
                  <a:pt x="11853886" y="954903"/>
                  <a:pt x="11850243" y="956689"/>
                </a:cubicBezTo>
                <a:cubicBezTo>
                  <a:pt x="11850779" y="968263"/>
                  <a:pt x="11858708" y="958458"/>
                  <a:pt x="11856491" y="955846"/>
                </a:cubicBezTo>
                <a:close/>
                <a:moveTo>
                  <a:pt x="362096" y="954355"/>
                </a:moveTo>
                <a:cubicBezTo>
                  <a:pt x="361763" y="959594"/>
                  <a:pt x="361001" y="970073"/>
                  <a:pt x="360620" y="975312"/>
                </a:cubicBezTo>
                <a:cubicBezTo>
                  <a:pt x="363668" y="972454"/>
                  <a:pt x="369764" y="966786"/>
                  <a:pt x="372765" y="963929"/>
                </a:cubicBezTo>
                <a:cubicBezTo>
                  <a:pt x="372288" y="967548"/>
                  <a:pt x="371240" y="974836"/>
                  <a:pt x="370717" y="978456"/>
                </a:cubicBezTo>
                <a:cubicBezTo>
                  <a:pt x="367288" y="978980"/>
                  <a:pt x="360335" y="980027"/>
                  <a:pt x="356905" y="980551"/>
                </a:cubicBezTo>
                <a:cubicBezTo>
                  <a:pt x="357049" y="983457"/>
                  <a:pt x="357335" y="989220"/>
                  <a:pt x="357478" y="992078"/>
                </a:cubicBezTo>
                <a:cubicBezTo>
                  <a:pt x="366906" y="986219"/>
                  <a:pt x="377527" y="982933"/>
                  <a:pt x="387909" y="979361"/>
                </a:cubicBezTo>
                <a:cubicBezTo>
                  <a:pt x="386671" y="991506"/>
                  <a:pt x="373622" y="989744"/>
                  <a:pt x="364860" y="992221"/>
                </a:cubicBezTo>
                <a:cubicBezTo>
                  <a:pt x="358287" y="995745"/>
                  <a:pt x="351763" y="999317"/>
                  <a:pt x="345332" y="1003080"/>
                </a:cubicBezTo>
                <a:lnTo>
                  <a:pt x="340428" y="1001175"/>
                </a:lnTo>
                <a:lnTo>
                  <a:pt x="346631" y="983711"/>
                </a:lnTo>
                <a:lnTo>
                  <a:pt x="343471" y="988121"/>
                </a:lnTo>
                <a:cubicBezTo>
                  <a:pt x="341862" y="989134"/>
                  <a:pt x="340020" y="989101"/>
                  <a:pt x="338186" y="987267"/>
                </a:cubicBezTo>
                <a:cubicBezTo>
                  <a:pt x="338662" y="981075"/>
                  <a:pt x="340948" y="975693"/>
                  <a:pt x="345092" y="971168"/>
                </a:cubicBezTo>
                <a:lnTo>
                  <a:pt x="347224" y="982039"/>
                </a:lnTo>
                <a:lnTo>
                  <a:pt x="354333" y="962023"/>
                </a:lnTo>
                <a:cubicBezTo>
                  <a:pt x="356286" y="960118"/>
                  <a:pt x="360145" y="956260"/>
                  <a:pt x="362096" y="954355"/>
                </a:cubicBezTo>
                <a:close/>
                <a:moveTo>
                  <a:pt x="11716749" y="952593"/>
                </a:moveTo>
                <a:cubicBezTo>
                  <a:pt x="11732180" y="954070"/>
                  <a:pt x="11708844" y="966882"/>
                  <a:pt x="11716749" y="952593"/>
                </a:cubicBezTo>
                <a:close/>
                <a:moveTo>
                  <a:pt x="979410" y="952307"/>
                </a:moveTo>
                <a:cubicBezTo>
                  <a:pt x="981029" y="957165"/>
                  <a:pt x="983886" y="967025"/>
                  <a:pt x="978267" y="969787"/>
                </a:cubicBezTo>
                <a:cubicBezTo>
                  <a:pt x="970361" y="966787"/>
                  <a:pt x="967599" y="948640"/>
                  <a:pt x="979410" y="952307"/>
                </a:cubicBezTo>
                <a:close/>
                <a:moveTo>
                  <a:pt x="468920" y="951069"/>
                </a:moveTo>
                <a:cubicBezTo>
                  <a:pt x="458443" y="963119"/>
                  <a:pt x="440774" y="968930"/>
                  <a:pt x="425010" y="968168"/>
                </a:cubicBezTo>
                <a:lnTo>
                  <a:pt x="422391" y="973931"/>
                </a:lnTo>
                <a:lnTo>
                  <a:pt x="411818" y="976789"/>
                </a:lnTo>
                <a:cubicBezTo>
                  <a:pt x="415914" y="972026"/>
                  <a:pt x="420391" y="967596"/>
                  <a:pt x="424820" y="963215"/>
                </a:cubicBezTo>
                <a:cubicBezTo>
                  <a:pt x="426344" y="963691"/>
                  <a:pt x="429392" y="964643"/>
                  <a:pt x="430916" y="965120"/>
                </a:cubicBezTo>
                <a:cubicBezTo>
                  <a:pt x="441965" y="956832"/>
                  <a:pt x="455823" y="954165"/>
                  <a:pt x="468920" y="951069"/>
                </a:cubicBezTo>
                <a:close/>
                <a:moveTo>
                  <a:pt x="11047153" y="951030"/>
                </a:moveTo>
                <a:cubicBezTo>
                  <a:pt x="11046405" y="950171"/>
                  <a:pt x="11044547" y="950129"/>
                  <a:pt x="11040952" y="951974"/>
                </a:cubicBezTo>
                <a:cubicBezTo>
                  <a:pt x="11041666" y="963548"/>
                  <a:pt x="11049399" y="953609"/>
                  <a:pt x="11047153" y="951030"/>
                </a:cubicBezTo>
                <a:close/>
                <a:moveTo>
                  <a:pt x="11450361" y="950912"/>
                </a:moveTo>
                <a:cubicBezTo>
                  <a:pt x="11449577" y="950081"/>
                  <a:pt x="11447729" y="950117"/>
                  <a:pt x="11444240" y="952117"/>
                </a:cubicBezTo>
                <a:cubicBezTo>
                  <a:pt x="11445490" y="963691"/>
                  <a:pt x="11452714" y="953403"/>
                  <a:pt x="11450361" y="950912"/>
                </a:cubicBezTo>
                <a:close/>
                <a:moveTo>
                  <a:pt x="11280934" y="946830"/>
                </a:moveTo>
                <a:cubicBezTo>
                  <a:pt x="11303651" y="955927"/>
                  <a:pt x="11328368" y="960119"/>
                  <a:pt x="11351895" y="967501"/>
                </a:cubicBezTo>
                <a:cubicBezTo>
                  <a:pt x="11358515" y="970026"/>
                  <a:pt x="11365563" y="970502"/>
                  <a:pt x="11372850" y="971216"/>
                </a:cubicBezTo>
                <a:lnTo>
                  <a:pt x="11372850" y="966644"/>
                </a:lnTo>
                <a:cubicBezTo>
                  <a:pt x="11341417" y="963500"/>
                  <a:pt x="11312414" y="948545"/>
                  <a:pt x="11280934" y="946830"/>
                </a:cubicBezTo>
                <a:close/>
                <a:moveTo>
                  <a:pt x="11718427" y="941678"/>
                </a:moveTo>
                <a:cubicBezTo>
                  <a:pt x="11720590" y="944308"/>
                  <a:pt x="11712500" y="954105"/>
                  <a:pt x="11712178" y="942495"/>
                </a:cubicBezTo>
                <a:cubicBezTo>
                  <a:pt x="11715845" y="940721"/>
                  <a:pt x="11717706" y="940801"/>
                  <a:pt x="11718427" y="941678"/>
                </a:cubicBezTo>
                <a:close/>
                <a:moveTo>
                  <a:pt x="11328482" y="941484"/>
                </a:moveTo>
                <a:cubicBezTo>
                  <a:pt x="11327746" y="940617"/>
                  <a:pt x="11325915" y="940579"/>
                  <a:pt x="11322367" y="942448"/>
                </a:cubicBezTo>
                <a:cubicBezTo>
                  <a:pt x="11323047" y="954130"/>
                  <a:pt x="11330690" y="944083"/>
                  <a:pt x="11328482" y="941484"/>
                </a:cubicBezTo>
                <a:close/>
                <a:moveTo>
                  <a:pt x="11680244" y="941392"/>
                </a:moveTo>
                <a:cubicBezTo>
                  <a:pt x="11682483" y="944022"/>
                  <a:pt x="11674589" y="953819"/>
                  <a:pt x="11673982" y="942209"/>
                </a:cubicBezTo>
                <a:cubicBezTo>
                  <a:pt x="11677626" y="940435"/>
                  <a:pt x="11679498" y="940515"/>
                  <a:pt x="11680244" y="941392"/>
                </a:cubicBezTo>
                <a:close/>
                <a:moveTo>
                  <a:pt x="11251216" y="937971"/>
                </a:moveTo>
                <a:cubicBezTo>
                  <a:pt x="11253788" y="944592"/>
                  <a:pt x="11273171" y="952260"/>
                  <a:pt x="11276743" y="943591"/>
                </a:cubicBezTo>
                <a:cubicBezTo>
                  <a:pt x="11269218" y="940114"/>
                  <a:pt x="11259216" y="934542"/>
                  <a:pt x="11251216" y="937971"/>
                </a:cubicBezTo>
                <a:close/>
                <a:moveTo>
                  <a:pt x="11394988" y="936561"/>
                </a:moveTo>
                <a:cubicBezTo>
                  <a:pt x="11394213" y="935721"/>
                  <a:pt x="11392377" y="935745"/>
                  <a:pt x="11388900" y="937733"/>
                </a:cubicBezTo>
                <a:cubicBezTo>
                  <a:pt x="11390078" y="949379"/>
                  <a:pt x="11397311" y="939082"/>
                  <a:pt x="11394988" y="936561"/>
                </a:cubicBezTo>
                <a:close/>
                <a:moveTo>
                  <a:pt x="12068270" y="936304"/>
                </a:moveTo>
                <a:lnTo>
                  <a:pt x="12067841" y="945496"/>
                </a:lnTo>
                <a:cubicBezTo>
                  <a:pt x="12071128" y="945020"/>
                  <a:pt x="12077699" y="944020"/>
                  <a:pt x="12081033" y="943544"/>
                </a:cubicBezTo>
                <a:cubicBezTo>
                  <a:pt x="12082271" y="945306"/>
                  <a:pt x="12084748" y="948783"/>
                  <a:pt x="12085986" y="950545"/>
                </a:cubicBezTo>
                <a:cubicBezTo>
                  <a:pt x="12081796" y="954641"/>
                  <a:pt x="12077985" y="955642"/>
                  <a:pt x="12074556" y="953498"/>
                </a:cubicBezTo>
                <a:cubicBezTo>
                  <a:pt x="12070699" y="949831"/>
                  <a:pt x="12067222" y="950545"/>
                  <a:pt x="12064126" y="955642"/>
                </a:cubicBezTo>
                <a:cubicBezTo>
                  <a:pt x="12062221" y="951307"/>
                  <a:pt x="12060412" y="947021"/>
                  <a:pt x="12058697" y="942734"/>
                </a:cubicBezTo>
                <a:cubicBezTo>
                  <a:pt x="12061078" y="941115"/>
                  <a:pt x="12065888" y="937923"/>
                  <a:pt x="12068270" y="936304"/>
                </a:cubicBezTo>
                <a:close/>
                <a:moveTo>
                  <a:pt x="1420073" y="935780"/>
                </a:moveTo>
                <a:lnTo>
                  <a:pt x="1419072" y="942496"/>
                </a:lnTo>
                <a:cubicBezTo>
                  <a:pt x="1417310" y="941353"/>
                  <a:pt x="1413786" y="939114"/>
                  <a:pt x="1412072" y="937971"/>
                </a:cubicBezTo>
                <a:cubicBezTo>
                  <a:pt x="1405215" y="942543"/>
                  <a:pt x="1399261" y="954689"/>
                  <a:pt x="1389451" y="946783"/>
                </a:cubicBezTo>
                <a:lnTo>
                  <a:pt x="1396261" y="956547"/>
                </a:lnTo>
                <a:cubicBezTo>
                  <a:pt x="1400881" y="950974"/>
                  <a:pt x="1408119" y="951117"/>
                  <a:pt x="1414691" y="950307"/>
                </a:cubicBezTo>
                <a:lnTo>
                  <a:pt x="1410024" y="943401"/>
                </a:lnTo>
                <a:cubicBezTo>
                  <a:pt x="1414596" y="943639"/>
                  <a:pt x="1423787" y="944068"/>
                  <a:pt x="1428359" y="944306"/>
                </a:cubicBezTo>
                <a:cubicBezTo>
                  <a:pt x="1425597" y="941448"/>
                  <a:pt x="1422835" y="938590"/>
                  <a:pt x="1420073" y="935780"/>
                </a:cubicBezTo>
                <a:close/>
                <a:moveTo>
                  <a:pt x="12035694" y="933493"/>
                </a:moveTo>
                <a:cubicBezTo>
                  <a:pt x="12042410" y="930588"/>
                  <a:pt x="12044505" y="932541"/>
                  <a:pt x="12041980" y="939352"/>
                </a:cubicBezTo>
                <a:cubicBezTo>
                  <a:pt x="12035123" y="942448"/>
                  <a:pt x="12033028" y="940495"/>
                  <a:pt x="12035694" y="933493"/>
                </a:cubicBezTo>
                <a:close/>
                <a:moveTo>
                  <a:pt x="11236424" y="931944"/>
                </a:moveTo>
                <a:cubicBezTo>
                  <a:pt x="11235696" y="931068"/>
                  <a:pt x="11233880" y="931018"/>
                  <a:pt x="11230356" y="932875"/>
                </a:cubicBezTo>
                <a:cubicBezTo>
                  <a:pt x="11230999" y="944628"/>
                  <a:pt x="11238607" y="934572"/>
                  <a:pt x="11236424" y="931944"/>
                </a:cubicBezTo>
                <a:close/>
                <a:moveTo>
                  <a:pt x="11774621" y="931785"/>
                </a:moveTo>
                <a:cubicBezTo>
                  <a:pt x="11773856" y="930943"/>
                  <a:pt x="11772032" y="930970"/>
                  <a:pt x="11768567" y="932970"/>
                </a:cubicBezTo>
                <a:cubicBezTo>
                  <a:pt x="11769673" y="944652"/>
                  <a:pt x="11776915" y="934310"/>
                  <a:pt x="11774621" y="931785"/>
                </a:cubicBezTo>
                <a:close/>
                <a:moveTo>
                  <a:pt x="11380068" y="931742"/>
                </a:moveTo>
                <a:cubicBezTo>
                  <a:pt x="11379327" y="930881"/>
                  <a:pt x="11377518" y="930875"/>
                  <a:pt x="11374041" y="932827"/>
                </a:cubicBezTo>
                <a:cubicBezTo>
                  <a:pt x="11374898" y="944616"/>
                  <a:pt x="11382292" y="934328"/>
                  <a:pt x="11380068" y="931742"/>
                </a:cubicBezTo>
                <a:close/>
                <a:moveTo>
                  <a:pt x="1039182" y="931302"/>
                </a:moveTo>
                <a:cubicBezTo>
                  <a:pt x="1036658" y="941257"/>
                  <a:pt x="1028657" y="945781"/>
                  <a:pt x="1019799" y="948353"/>
                </a:cubicBezTo>
                <a:lnTo>
                  <a:pt x="1024085" y="957927"/>
                </a:lnTo>
                <a:cubicBezTo>
                  <a:pt x="1020323" y="953593"/>
                  <a:pt x="1016656" y="949163"/>
                  <a:pt x="1013036" y="944734"/>
                </a:cubicBezTo>
                <a:cubicBezTo>
                  <a:pt x="1016036" y="941923"/>
                  <a:pt x="1018989" y="939113"/>
                  <a:pt x="1021942" y="936208"/>
                </a:cubicBezTo>
                <a:lnTo>
                  <a:pt x="1026371" y="941447"/>
                </a:lnTo>
                <a:close/>
                <a:moveTo>
                  <a:pt x="11682841" y="930826"/>
                </a:moveTo>
                <a:cubicBezTo>
                  <a:pt x="11685602" y="932826"/>
                  <a:pt x="11691080" y="936827"/>
                  <a:pt x="11693841" y="938828"/>
                </a:cubicBezTo>
                <a:cubicBezTo>
                  <a:pt x="11696081" y="938542"/>
                  <a:pt x="11700462" y="937923"/>
                  <a:pt x="11702653" y="937637"/>
                </a:cubicBezTo>
                <a:cubicBezTo>
                  <a:pt x="11703414" y="944734"/>
                  <a:pt x="11707367" y="950592"/>
                  <a:pt x="11711416" y="956403"/>
                </a:cubicBezTo>
                <a:cubicBezTo>
                  <a:pt x="11708892" y="956355"/>
                  <a:pt x="11703891" y="956260"/>
                  <a:pt x="11701367" y="956213"/>
                </a:cubicBezTo>
                <a:cubicBezTo>
                  <a:pt x="11701557" y="953498"/>
                  <a:pt x="11701939" y="948116"/>
                  <a:pt x="11702128" y="945401"/>
                </a:cubicBezTo>
                <a:cubicBezTo>
                  <a:pt x="11697556" y="947877"/>
                  <a:pt x="11693080" y="950354"/>
                  <a:pt x="11688794" y="952783"/>
                </a:cubicBezTo>
                <a:cubicBezTo>
                  <a:pt x="11686745" y="945401"/>
                  <a:pt x="11684698" y="938161"/>
                  <a:pt x="11682841" y="930826"/>
                </a:cubicBezTo>
                <a:close/>
                <a:moveTo>
                  <a:pt x="11635264" y="928873"/>
                </a:moveTo>
                <a:cubicBezTo>
                  <a:pt x="11650551" y="929635"/>
                  <a:pt x="11628024" y="943591"/>
                  <a:pt x="11635264" y="928873"/>
                </a:cubicBezTo>
                <a:close/>
                <a:moveTo>
                  <a:pt x="1452599" y="928159"/>
                </a:moveTo>
                <a:cubicBezTo>
                  <a:pt x="1446171" y="926302"/>
                  <a:pt x="1437456" y="935113"/>
                  <a:pt x="1438884" y="941591"/>
                </a:cubicBezTo>
                <a:cubicBezTo>
                  <a:pt x="1445409" y="942925"/>
                  <a:pt x="1453409" y="934637"/>
                  <a:pt x="1452599" y="928159"/>
                </a:cubicBezTo>
                <a:close/>
                <a:moveTo>
                  <a:pt x="11761184" y="927102"/>
                </a:moveTo>
                <a:cubicBezTo>
                  <a:pt x="11760440" y="926243"/>
                  <a:pt x="11758637" y="926243"/>
                  <a:pt x="11755184" y="928207"/>
                </a:cubicBezTo>
                <a:cubicBezTo>
                  <a:pt x="11756112" y="939996"/>
                  <a:pt x="11763416" y="929681"/>
                  <a:pt x="11761184" y="927102"/>
                </a:cubicBezTo>
                <a:close/>
                <a:moveTo>
                  <a:pt x="12014215" y="923634"/>
                </a:moveTo>
                <a:cubicBezTo>
                  <a:pt x="12014930" y="925539"/>
                  <a:pt x="12016359" y="929302"/>
                  <a:pt x="12017073" y="931207"/>
                </a:cubicBezTo>
                <a:cubicBezTo>
                  <a:pt x="12021311" y="930540"/>
                  <a:pt x="12025503" y="929111"/>
                  <a:pt x="12029693" y="926873"/>
                </a:cubicBezTo>
                <a:cubicBezTo>
                  <a:pt x="12028741" y="933065"/>
                  <a:pt x="12028598" y="939352"/>
                  <a:pt x="12028360" y="945591"/>
                </a:cubicBezTo>
                <a:cubicBezTo>
                  <a:pt x="12023740" y="935970"/>
                  <a:pt x="12011977" y="936399"/>
                  <a:pt x="12005024" y="929492"/>
                </a:cubicBezTo>
                <a:cubicBezTo>
                  <a:pt x="12007310" y="928016"/>
                  <a:pt x="12011929" y="925111"/>
                  <a:pt x="12014215" y="923634"/>
                </a:cubicBezTo>
                <a:close/>
                <a:moveTo>
                  <a:pt x="10927858" y="922465"/>
                </a:moveTo>
                <a:cubicBezTo>
                  <a:pt x="10927107" y="921599"/>
                  <a:pt x="10925234" y="921539"/>
                  <a:pt x="10921603" y="923349"/>
                </a:cubicBezTo>
                <a:cubicBezTo>
                  <a:pt x="10922282" y="934923"/>
                  <a:pt x="10930113" y="925064"/>
                  <a:pt x="10927858" y="922465"/>
                </a:cubicBezTo>
                <a:close/>
                <a:moveTo>
                  <a:pt x="11641217" y="922015"/>
                </a:moveTo>
                <a:cubicBezTo>
                  <a:pt x="11647884" y="922301"/>
                  <a:pt x="11654503" y="923539"/>
                  <a:pt x="11661076" y="925825"/>
                </a:cubicBezTo>
                <a:cubicBezTo>
                  <a:pt x="11666791" y="927778"/>
                  <a:pt x="11672792" y="929731"/>
                  <a:pt x="11678840" y="931779"/>
                </a:cubicBezTo>
                <a:cubicBezTo>
                  <a:pt x="11673078" y="936018"/>
                  <a:pt x="11668029" y="940829"/>
                  <a:pt x="11663648" y="946306"/>
                </a:cubicBezTo>
                <a:cubicBezTo>
                  <a:pt x="11660790" y="942448"/>
                  <a:pt x="11658218" y="938495"/>
                  <a:pt x="11656028" y="934446"/>
                </a:cubicBezTo>
                <a:cubicBezTo>
                  <a:pt x="11654694" y="936780"/>
                  <a:pt x="11652074" y="941448"/>
                  <a:pt x="11650742" y="943782"/>
                </a:cubicBezTo>
                <a:cubicBezTo>
                  <a:pt x="11649361" y="941067"/>
                  <a:pt x="11646598" y="935732"/>
                  <a:pt x="11645217" y="933017"/>
                </a:cubicBezTo>
                <a:cubicBezTo>
                  <a:pt x="11647455" y="932827"/>
                  <a:pt x="11651980" y="932351"/>
                  <a:pt x="11654219" y="932160"/>
                </a:cubicBezTo>
                <a:lnTo>
                  <a:pt x="11653837" y="929112"/>
                </a:lnTo>
                <a:cubicBezTo>
                  <a:pt x="11650694" y="927349"/>
                  <a:pt x="11644360" y="923777"/>
                  <a:pt x="11641217" y="922015"/>
                </a:cubicBezTo>
                <a:close/>
                <a:moveTo>
                  <a:pt x="550478" y="917299"/>
                </a:moveTo>
                <a:cubicBezTo>
                  <a:pt x="532000" y="921014"/>
                  <a:pt x="514807" y="929016"/>
                  <a:pt x="496662" y="933969"/>
                </a:cubicBezTo>
                <a:cubicBezTo>
                  <a:pt x="500234" y="946258"/>
                  <a:pt x="516522" y="941257"/>
                  <a:pt x="520998" y="932207"/>
                </a:cubicBezTo>
                <a:cubicBezTo>
                  <a:pt x="522570" y="933445"/>
                  <a:pt x="525761" y="935874"/>
                  <a:pt x="527332" y="937065"/>
                </a:cubicBezTo>
                <a:cubicBezTo>
                  <a:pt x="529619" y="934303"/>
                  <a:pt x="534143" y="928730"/>
                  <a:pt x="536429" y="925968"/>
                </a:cubicBezTo>
                <a:lnTo>
                  <a:pt x="537572" y="935160"/>
                </a:lnTo>
                <a:cubicBezTo>
                  <a:pt x="542906" y="930016"/>
                  <a:pt x="547383" y="924062"/>
                  <a:pt x="550478" y="917299"/>
                </a:cubicBezTo>
                <a:close/>
                <a:moveTo>
                  <a:pt x="11982450" y="915585"/>
                </a:moveTo>
                <a:cubicBezTo>
                  <a:pt x="11998071" y="915728"/>
                  <a:pt x="11975401" y="930160"/>
                  <a:pt x="11982450" y="915585"/>
                </a:cubicBezTo>
                <a:close/>
                <a:moveTo>
                  <a:pt x="11701892" y="914966"/>
                </a:moveTo>
                <a:cubicBezTo>
                  <a:pt x="11694557" y="929302"/>
                  <a:pt x="11717465" y="915585"/>
                  <a:pt x="11701892" y="914966"/>
                </a:cubicBezTo>
                <a:close/>
                <a:moveTo>
                  <a:pt x="10884217" y="913632"/>
                </a:moveTo>
                <a:cubicBezTo>
                  <a:pt x="10882503" y="919491"/>
                  <a:pt x="10891647" y="924444"/>
                  <a:pt x="10896743" y="922110"/>
                </a:cubicBezTo>
                <a:cubicBezTo>
                  <a:pt x="10898552" y="916204"/>
                  <a:pt x="10888932" y="909822"/>
                  <a:pt x="10884217" y="913632"/>
                </a:cubicBezTo>
                <a:close/>
                <a:moveTo>
                  <a:pt x="11580888" y="913351"/>
                </a:moveTo>
                <a:lnTo>
                  <a:pt x="11587305" y="913394"/>
                </a:lnTo>
                <a:cubicBezTo>
                  <a:pt x="11587114" y="916061"/>
                  <a:pt x="11586685" y="921348"/>
                  <a:pt x="11586496" y="924016"/>
                </a:cubicBezTo>
                <a:close/>
                <a:moveTo>
                  <a:pt x="11157359" y="913100"/>
                </a:moveTo>
                <a:cubicBezTo>
                  <a:pt x="11156680" y="912198"/>
                  <a:pt x="11154882" y="912085"/>
                  <a:pt x="11151298" y="913823"/>
                </a:cubicBezTo>
                <a:cubicBezTo>
                  <a:pt x="11151370" y="925612"/>
                  <a:pt x="11159398" y="915806"/>
                  <a:pt x="11157359" y="913100"/>
                </a:cubicBezTo>
                <a:close/>
                <a:moveTo>
                  <a:pt x="11602974" y="909488"/>
                </a:moveTo>
                <a:cubicBezTo>
                  <a:pt x="11611547" y="906821"/>
                  <a:pt x="11613356" y="921205"/>
                  <a:pt x="11613451" y="927207"/>
                </a:cubicBezTo>
                <a:cubicBezTo>
                  <a:pt x="11606212" y="928207"/>
                  <a:pt x="11599450" y="915585"/>
                  <a:pt x="11602974" y="909488"/>
                </a:cubicBezTo>
                <a:close/>
                <a:moveTo>
                  <a:pt x="11578256" y="908345"/>
                </a:moveTo>
                <a:lnTo>
                  <a:pt x="11580888" y="913351"/>
                </a:lnTo>
                <a:lnTo>
                  <a:pt x="11580304" y="913347"/>
                </a:lnTo>
                <a:lnTo>
                  <a:pt x="11578195" y="908418"/>
                </a:lnTo>
                <a:close/>
                <a:moveTo>
                  <a:pt x="11136964" y="907173"/>
                </a:moveTo>
                <a:cubicBezTo>
                  <a:pt x="11133475" y="907179"/>
                  <a:pt x="11130034" y="908941"/>
                  <a:pt x="11131248" y="912442"/>
                </a:cubicBezTo>
                <a:cubicBezTo>
                  <a:pt x="11134201" y="912442"/>
                  <a:pt x="11140060" y="912442"/>
                  <a:pt x="11142964" y="912442"/>
                </a:cubicBezTo>
                <a:cubicBezTo>
                  <a:pt x="11143988" y="908917"/>
                  <a:pt x="11140452" y="907167"/>
                  <a:pt x="11136964" y="907173"/>
                </a:cubicBezTo>
                <a:close/>
                <a:moveTo>
                  <a:pt x="1131935" y="906067"/>
                </a:moveTo>
                <a:cubicBezTo>
                  <a:pt x="1134020" y="906203"/>
                  <a:pt x="1136263" y="906996"/>
                  <a:pt x="1138385" y="907446"/>
                </a:cubicBezTo>
                <a:lnTo>
                  <a:pt x="1141089" y="907123"/>
                </a:lnTo>
                <a:lnTo>
                  <a:pt x="1138968" y="910167"/>
                </a:lnTo>
                <a:cubicBezTo>
                  <a:pt x="1135390" y="913691"/>
                  <a:pt x="1132009" y="917275"/>
                  <a:pt x="1131676" y="922681"/>
                </a:cubicBezTo>
                <a:lnTo>
                  <a:pt x="1129247" y="922348"/>
                </a:lnTo>
                <a:lnTo>
                  <a:pt x="1130247" y="910393"/>
                </a:lnTo>
                <a:cubicBezTo>
                  <a:pt x="1124865" y="916489"/>
                  <a:pt x="1119865" y="922919"/>
                  <a:pt x="1114483" y="929016"/>
                </a:cubicBezTo>
                <a:cubicBezTo>
                  <a:pt x="1118055" y="921967"/>
                  <a:pt x="1121770" y="914965"/>
                  <a:pt x="1126437" y="908630"/>
                </a:cubicBezTo>
                <a:cubicBezTo>
                  <a:pt x="1127926" y="906451"/>
                  <a:pt x="1129851" y="905930"/>
                  <a:pt x="1131935" y="906067"/>
                </a:cubicBezTo>
                <a:close/>
                <a:moveTo>
                  <a:pt x="11954588" y="905058"/>
                </a:moveTo>
                <a:cubicBezTo>
                  <a:pt x="11956541" y="906344"/>
                  <a:pt x="11960352" y="908964"/>
                  <a:pt x="11962304" y="910297"/>
                </a:cubicBezTo>
                <a:cubicBezTo>
                  <a:pt x="11962256" y="913298"/>
                  <a:pt x="11962209" y="919252"/>
                  <a:pt x="11962161" y="922252"/>
                </a:cubicBezTo>
                <a:cubicBezTo>
                  <a:pt x="11954683" y="923443"/>
                  <a:pt x="11949969" y="910393"/>
                  <a:pt x="11954588" y="905058"/>
                </a:cubicBezTo>
                <a:close/>
                <a:moveTo>
                  <a:pt x="11332448" y="902660"/>
                </a:moveTo>
                <a:cubicBezTo>
                  <a:pt x="11334758" y="905228"/>
                  <a:pt x="11327392" y="915525"/>
                  <a:pt x="11326320" y="903772"/>
                </a:cubicBezTo>
                <a:cubicBezTo>
                  <a:pt x="11329832" y="901808"/>
                  <a:pt x="11331678" y="901805"/>
                  <a:pt x="11332448" y="902660"/>
                </a:cubicBezTo>
                <a:close/>
                <a:moveTo>
                  <a:pt x="551553" y="902457"/>
                </a:moveTo>
                <a:cubicBezTo>
                  <a:pt x="550811" y="901599"/>
                  <a:pt x="549001" y="901617"/>
                  <a:pt x="545525" y="903629"/>
                </a:cubicBezTo>
                <a:cubicBezTo>
                  <a:pt x="546382" y="915489"/>
                  <a:pt x="553776" y="905032"/>
                  <a:pt x="551553" y="902457"/>
                </a:cubicBezTo>
                <a:close/>
                <a:moveTo>
                  <a:pt x="10821066" y="900058"/>
                </a:moveTo>
                <a:cubicBezTo>
                  <a:pt x="10821448" y="909250"/>
                  <a:pt x="10844974" y="913537"/>
                  <a:pt x="10847832" y="905202"/>
                </a:cubicBezTo>
                <a:cubicBezTo>
                  <a:pt x="10839212" y="902820"/>
                  <a:pt x="10829591" y="899963"/>
                  <a:pt x="10821066" y="900058"/>
                </a:cubicBezTo>
                <a:close/>
                <a:moveTo>
                  <a:pt x="11104444" y="898638"/>
                </a:moveTo>
                <a:cubicBezTo>
                  <a:pt x="11103679" y="897787"/>
                  <a:pt x="11101792" y="897749"/>
                  <a:pt x="11098149" y="899582"/>
                </a:cubicBezTo>
                <a:cubicBezTo>
                  <a:pt x="11098935" y="911049"/>
                  <a:pt x="11106739" y="901190"/>
                  <a:pt x="11104444" y="898638"/>
                </a:cubicBezTo>
                <a:close/>
                <a:moveTo>
                  <a:pt x="1147439" y="898009"/>
                </a:moveTo>
                <a:cubicBezTo>
                  <a:pt x="1146915" y="902939"/>
                  <a:pt x="1145713" y="905523"/>
                  <a:pt x="1144111" y="906762"/>
                </a:cubicBezTo>
                <a:lnTo>
                  <a:pt x="1141089" y="907123"/>
                </a:lnTo>
                <a:close/>
                <a:moveTo>
                  <a:pt x="11566682" y="897788"/>
                </a:moveTo>
                <a:cubicBezTo>
                  <a:pt x="11568562" y="897422"/>
                  <a:pt x="11571571" y="898204"/>
                  <a:pt x="11574458" y="899683"/>
                </a:cubicBezTo>
                <a:lnTo>
                  <a:pt x="11578195" y="908418"/>
                </a:lnTo>
                <a:lnTo>
                  <a:pt x="11570064" y="918109"/>
                </a:lnTo>
                <a:cubicBezTo>
                  <a:pt x="11568017" y="915871"/>
                  <a:pt x="11563922" y="911394"/>
                  <a:pt x="11561873" y="909155"/>
                </a:cubicBezTo>
                <a:cubicBezTo>
                  <a:pt x="11564016" y="908107"/>
                  <a:pt x="11568255" y="906012"/>
                  <a:pt x="11570398" y="905011"/>
                </a:cubicBezTo>
                <a:lnTo>
                  <a:pt x="11565683" y="902773"/>
                </a:lnTo>
                <a:cubicBezTo>
                  <a:pt x="11564052" y="899665"/>
                  <a:pt x="11564802" y="898153"/>
                  <a:pt x="11566682" y="897788"/>
                </a:cubicBezTo>
                <a:close/>
                <a:moveTo>
                  <a:pt x="11926157" y="896151"/>
                </a:moveTo>
                <a:cubicBezTo>
                  <a:pt x="11934016" y="893437"/>
                  <a:pt x="11937492" y="906773"/>
                  <a:pt x="11934063" y="912203"/>
                </a:cubicBezTo>
                <a:cubicBezTo>
                  <a:pt x="11926681" y="914822"/>
                  <a:pt x="11921633" y="901248"/>
                  <a:pt x="11926157" y="896151"/>
                </a:cubicBezTo>
                <a:close/>
                <a:moveTo>
                  <a:pt x="11074098" y="895200"/>
                </a:moveTo>
                <a:cubicBezTo>
                  <a:pt x="11071670" y="902201"/>
                  <a:pt x="11087862" y="902201"/>
                  <a:pt x="11085814" y="895200"/>
                </a:cubicBezTo>
                <a:cubicBezTo>
                  <a:pt x="11082910" y="895200"/>
                  <a:pt x="11077051" y="895200"/>
                  <a:pt x="11074098" y="895200"/>
                </a:cubicBezTo>
                <a:close/>
                <a:moveTo>
                  <a:pt x="1167967" y="894961"/>
                </a:moveTo>
                <a:cubicBezTo>
                  <a:pt x="1174396" y="895818"/>
                  <a:pt x="1177635" y="909250"/>
                  <a:pt x="1171396" y="912393"/>
                </a:cubicBezTo>
                <a:cubicBezTo>
                  <a:pt x="1162109" y="913203"/>
                  <a:pt x="1158680" y="897676"/>
                  <a:pt x="1167967" y="894961"/>
                </a:cubicBezTo>
                <a:close/>
                <a:moveTo>
                  <a:pt x="11912560" y="894154"/>
                </a:moveTo>
                <a:cubicBezTo>
                  <a:pt x="11913828" y="893024"/>
                  <a:pt x="11915846" y="893033"/>
                  <a:pt x="11918680" y="895200"/>
                </a:cubicBezTo>
                <a:cubicBezTo>
                  <a:pt x="11918917" y="898295"/>
                  <a:pt x="11919394" y="904487"/>
                  <a:pt x="11919632" y="907583"/>
                </a:cubicBezTo>
                <a:cubicBezTo>
                  <a:pt x="11911702" y="911192"/>
                  <a:pt x="11908755" y="897546"/>
                  <a:pt x="11912560" y="894154"/>
                </a:cubicBezTo>
                <a:close/>
                <a:moveTo>
                  <a:pt x="11517653" y="891081"/>
                </a:moveTo>
                <a:cubicBezTo>
                  <a:pt x="11524511" y="889674"/>
                  <a:pt x="11531369" y="894818"/>
                  <a:pt x="11538870" y="892246"/>
                </a:cubicBezTo>
                <a:cubicBezTo>
                  <a:pt x="11541823" y="895675"/>
                  <a:pt x="11544776" y="899247"/>
                  <a:pt x="11547776" y="902867"/>
                </a:cubicBezTo>
                <a:cubicBezTo>
                  <a:pt x="11549348" y="900295"/>
                  <a:pt x="11552538" y="895103"/>
                  <a:pt x="11554110" y="892532"/>
                </a:cubicBezTo>
                <a:cubicBezTo>
                  <a:pt x="11554490" y="895008"/>
                  <a:pt x="11555205" y="899962"/>
                  <a:pt x="11555587" y="902438"/>
                </a:cubicBezTo>
                <a:lnTo>
                  <a:pt x="11557348" y="905201"/>
                </a:lnTo>
                <a:cubicBezTo>
                  <a:pt x="11565158" y="918871"/>
                  <a:pt x="11549395" y="907106"/>
                  <a:pt x="11542918" y="908011"/>
                </a:cubicBezTo>
                <a:cubicBezTo>
                  <a:pt x="11541775" y="906106"/>
                  <a:pt x="11539489" y="902343"/>
                  <a:pt x="11538346" y="900438"/>
                </a:cubicBezTo>
                <a:cubicBezTo>
                  <a:pt x="11534297" y="901867"/>
                  <a:pt x="11530393" y="903391"/>
                  <a:pt x="11526726" y="905010"/>
                </a:cubicBezTo>
                <a:lnTo>
                  <a:pt x="11526869" y="893103"/>
                </a:lnTo>
                <a:cubicBezTo>
                  <a:pt x="11523249" y="895294"/>
                  <a:pt x="11515963" y="899676"/>
                  <a:pt x="11512343" y="901819"/>
                </a:cubicBezTo>
                <a:lnTo>
                  <a:pt x="11510771" y="895199"/>
                </a:lnTo>
                <a:cubicBezTo>
                  <a:pt x="11513081" y="892746"/>
                  <a:pt x="11515367" y="891550"/>
                  <a:pt x="11517653" y="891081"/>
                </a:cubicBezTo>
                <a:close/>
                <a:moveTo>
                  <a:pt x="11904069" y="889390"/>
                </a:moveTo>
                <a:cubicBezTo>
                  <a:pt x="11906288" y="891984"/>
                  <a:pt x="11898474" y="901987"/>
                  <a:pt x="11897867" y="890341"/>
                </a:cubicBezTo>
                <a:cubicBezTo>
                  <a:pt x="11901475" y="888484"/>
                  <a:pt x="11903329" y="888525"/>
                  <a:pt x="11904069" y="889390"/>
                </a:cubicBezTo>
                <a:close/>
                <a:moveTo>
                  <a:pt x="1619473" y="886674"/>
                </a:moveTo>
                <a:cubicBezTo>
                  <a:pt x="1617807" y="888627"/>
                  <a:pt x="1614473" y="892485"/>
                  <a:pt x="1612854" y="894438"/>
                </a:cubicBezTo>
                <a:cubicBezTo>
                  <a:pt x="1607758" y="893580"/>
                  <a:pt x="1602710" y="892675"/>
                  <a:pt x="1597853" y="891103"/>
                </a:cubicBezTo>
                <a:cubicBezTo>
                  <a:pt x="1595709" y="892437"/>
                  <a:pt x="1591471" y="895057"/>
                  <a:pt x="1589328" y="896390"/>
                </a:cubicBezTo>
                <a:cubicBezTo>
                  <a:pt x="1594090" y="897629"/>
                  <a:pt x="1598804" y="898819"/>
                  <a:pt x="1603614" y="900058"/>
                </a:cubicBezTo>
                <a:lnTo>
                  <a:pt x="1602710" y="903344"/>
                </a:lnTo>
                <a:cubicBezTo>
                  <a:pt x="1608615" y="898295"/>
                  <a:pt x="1619759" y="896152"/>
                  <a:pt x="1619473" y="886674"/>
                </a:cubicBezTo>
                <a:close/>
                <a:moveTo>
                  <a:pt x="11884199" y="885150"/>
                </a:moveTo>
                <a:cubicBezTo>
                  <a:pt x="11893391" y="880339"/>
                  <a:pt x="11896772" y="900724"/>
                  <a:pt x="11889151" y="902630"/>
                </a:cubicBezTo>
                <a:cubicBezTo>
                  <a:pt x="11884818" y="898486"/>
                  <a:pt x="11880246" y="890865"/>
                  <a:pt x="11884199" y="885150"/>
                </a:cubicBezTo>
                <a:close/>
                <a:moveTo>
                  <a:pt x="11269504" y="885054"/>
                </a:moveTo>
                <a:cubicBezTo>
                  <a:pt x="11268694" y="889293"/>
                  <a:pt x="11268075" y="893628"/>
                  <a:pt x="11267598" y="897914"/>
                </a:cubicBezTo>
                <a:cubicBezTo>
                  <a:pt x="11278457" y="898867"/>
                  <a:pt x="11289316" y="906393"/>
                  <a:pt x="11300365" y="902725"/>
                </a:cubicBezTo>
                <a:lnTo>
                  <a:pt x="11296999" y="897440"/>
                </a:lnTo>
                <a:lnTo>
                  <a:pt x="11297555" y="897295"/>
                </a:lnTo>
                <a:cubicBezTo>
                  <a:pt x="11295888" y="894914"/>
                  <a:pt x="11292506" y="890151"/>
                  <a:pt x="11290840" y="887769"/>
                </a:cubicBezTo>
                <a:lnTo>
                  <a:pt x="11296999" y="897440"/>
                </a:lnTo>
                <a:lnTo>
                  <a:pt x="11288934" y="899534"/>
                </a:lnTo>
                <a:cubicBezTo>
                  <a:pt x="11287077" y="896009"/>
                  <a:pt x="11283315" y="889008"/>
                  <a:pt x="11281458" y="885483"/>
                </a:cubicBezTo>
                <a:lnTo>
                  <a:pt x="11282267" y="895676"/>
                </a:lnTo>
                <a:cubicBezTo>
                  <a:pt x="11275933" y="894580"/>
                  <a:pt x="11271647" y="891008"/>
                  <a:pt x="11269504" y="885054"/>
                </a:cubicBezTo>
                <a:close/>
                <a:moveTo>
                  <a:pt x="11506396" y="884494"/>
                </a:moveTo>
                <a:cubicBezTo>
                  <a:pt x="11509962" y="882911"/>
                  <a:pt x="11513439" y="882911"/>
                  <a:pt x="11514487" y="887197"/>
                </a:cubicBezTo>
                <a:cubicBezTo>
                  <a:pt x="11513105" y="895008"/>
                  <a:pt x="11496009" y="904868"/>
                  <a:pt x="11497770" y="891293"/>
                </a:cubicBezTo>
                <a:cubicBezTo>
                  <a:pt x="11499175" y="889245"/>
                  <a:pt x="11502830" y="886078"/>
                  <a:pt x="11506396" y="884494"/>
                </a:cubicBezTo>
                <a:close/>
                <a:moveTo>
                  <a:pt x="1199830" y="884292"/>
                </a:moveTo>
                <a:cubicBezTo>
                  <a:pt x="1198972" y="890150"/>
                  <a:pt x="1198211" y="896057"/>
                  <a:pt x="1197592" y="901963"/>
                </a:cubicBezTo>
                <a:cubicBezTo>
                  <a:pt x="1195115" y="903725"/>
                  <a:pt x="1190115" y="907250"/>
                  <a:pt x="1187638" y="909012"/>
                </a:cubicBezTo>
                <a:cubicBezTo>
                  <a:pt x="1183447" y="904106"/>
                  <a:pt x="1179208" y="899200"/>
                  <a:pt x="1175065" y="894294"/>
                </a:cubicBezTo>
                <a:lnTo>
                  <a:pt x="1181780" y="895104"/>
                </a:lnTo>
                <a:lnTo>
                  <a:pt x="1180732" y="888150"/>
                </a:lnTo>
                <a:lnTo>
                  <a:pt x="1184923" y="890055"/>
                </a:lnTo>
                <a:cubicBezTo>
                  <a:pt x="1177494" y="903630"/>
                  <a:pt x="1195210" y="904535"/>
                  <a:pt x="1194829" y="892913"/>
                </a:cubicBezTo>
                <a:lnTo>
                  <a:pt x="1190876" y="890865"/>
                </a:lnTo>
                <a:cubicBezTo>
                  <a:pt x="1192305" y="889436"/>
                  <a:pt x="1195163" y="886483"/>
                  <a:pt x="1196543" y="885054"/>
                </a:cubicBezTo>
                <a:close/>
                <a:moveTo>
                  <a:pt x="11047843" y="884282"/>
                </a:moveTo>
                <a:cubicBezTo>
                  <a:pt x="11047107" y="883415"/>
                  <a:pt x="11045297" y="883388"/>
                  <a:pt x="11041809" y="885293"/>
                </a:cubicBezTo>
                <a:cubicBezTo>
                  <a:pt x="11042594" y="897046"/>
                  <a:pt x="11050050" y="886883"/>
                  <a:pt x="11047843" y="884282"/>
                </a:cubicBezTo>
                <a:close/>
                <a:moveTo>
                  <a:pt x="590340" y="882815"/>
                </a:moveTo>
                <a:lnTo>
                  <a:pt x="586665" y="895380"/>
                </a:lnTo>
                <a:lnTo>
                  <a:pt x="585673" y="896104"/>
                </a:lnTo>
                <a:close/>
                <a:moveTo>
                  <a:pt x="1452933" y="881435"/>
                </a:moveTo>
                <a:cubicBezTo>
                  <a:pt x="1445885" y="895724"/>
                  <a:pt x="1468839" y="881482"/>
                  <a:pt x="1452933" y="881435"/>
                </a:cubicBezTo>
                <a:close/>
                <a:moveTo>
                  <a:pt x="11485312" y="879784"/>
                </a:moveTo>
                <a:lnTo>
                  <a:pt x="11493246" y="896724"/>
                </a:lnTo>
                <a:cubicBezTo>
                  <a:pt x="11488055" y="893962"/>
                  <a:pt x="11483435" y="888270"/>
                  <a:pt x="11482316" y="883037"/>
                </a:cubicBezTo>
                <a:close/>
                <a:moveTo>
                  <a:pt x="11080007" y="879617"/>
                </a:moveTo>
                <a:cubicBezTo>
                  <a:pt x="11079281" y="878732"/>
                  <a:pt x="11077420" y="878637"/>
                  <a:pt x="11073765" y="880387"/>
                </a:cubicBezTo>
                <a:cubicBezTo>
                  <a:pt x="11074158" y="892033"/>
                  <a:pt x="11082186" y="882271"/>
                  <a:pt x="11080007" y="879617"/>
                </a:cubicBezTo>
                <a:close/>
                <a:moveTo>
                  <a:pt x="11484769" y="878624"/>
                </a:moveTo>
                <a:lnTo>
                  <a:pt x="11485980" y="879058"/>
                </a:lnTo>
                <a:lnTo>
                  <a:pt x="11485312" y="879784"/>
                </a:lnTo>
                <a:close/>
                <a:moveTo>
                  <a:pt x="11021449" y="878398"/>
                </a:moveTo>
                <a:cubicBezTo>
                  <a:pt x="11018056" y="878244"/>
                  <a:pt x="11014282" y="879410"/>
                  <a:pt x="11012663" y="881339"/>
                </a:cubicBezTo>
                <a:cubicBezTo>
                  <a:pt x="11012520" y="888150"/>
                  <a:pt x="11024283" y="887198"/>
                  <a:pt x="11027950" y="883387"/>
                </a:cubicBezTo>
                <a:cubicBezTo>
                  <a:pt x="11027854" y="880030"/>
                  <a:pt x="11024842" y="878553"/>
                  <a:pt x="11021449" y="878398"/>
                </a:cubicBezTo>
                <a:close/>
                <a:moveTo>
                  <a:pt x="1233739" y="876290"/>
                </a:moveTo>
                <a:cubicBezTo>
                  <a:pt x="1249312" y="877385"/>
                  <a:pt x="1225642" y="890531"/>
                  <a:pt x="1233739" y="876290"/>
                </a:cubicBezTo>
                <a:close/>
                <a:moveTo>
                  <a:pt x="11857196" y="875766"/>
                </a:moveTo>
                <a:cubicBezTo>
                  <a:pt x="11863292" y="878957"/>
                  <a:pt x="11870007" y="880577"/>
                  <a:pt x="11877009" y="881767"/>
                </a:cubicBezTo>
                <a:cubicBezTo>
                  <a:pt x="11877866" y="887578"/>
                  <a:pt x="11878866" y="893389"/>
                  <a:pt x="11880104" y="899200"/>
                </a:cubicBezTo>
                <a:lnTo>
                  <a:pt x="11872199" y="899009"/>
                </a:lnTo>
                <a:lnTo>
                  <a:pt x="11875055" y="888388"/>
                </a:lnTo>
                <a:cubicBezTo>
                  <a:pt x="11870817" y="889626"/>
                  <a:pt x="11866769" y="890912"/>
                  <a:pt x="11862863" y="892198"/>
                </a:cubicBezTo>
                <a:cubicBezTo>
                  <a:pt x="11860911" y="886721"/>
                  <a:pt x="11858768" y="881243"/>
                  <a:pt x="11857196" y="875766"/>
                </a:cubicBezTo>
                <a:close/>
                <a:moveTo>
                  <a:pt x="1247931" y="872147"/>
                </a:moveTo>
                <a:cubicBezTo>
                  <a:pt x="1263837" y="871909"/>
                  <a:pt x="1241215" y="886579"/>
                  <a:pt x="1247931" y="872147"/>
                </a:cubicBezTo>
                <a:close/>
                <a:moveTo>
                  <a:pt x="10701862" y="871671"/>
                </a:moveTo>
                <a:cubicBezTo>
                  <a:pt x="10702766" y="875862"/>
                  <a:pt x="10705481" y="878339"/>
                  <a:pt x="10710101" y="878958"/>
                </a:cubicBezTo>
                <a:cubicBezTo>
                  <a:pt x="10740485" y="886007"/>
                  <a:pt x="10770489" y="894438"/>
                  <a:pt x="10801350" y="899486"/>
                </a:cubicBezTo>
                <a:lnTo>
                  <a:pt x="10801350" y="895342"/>
                </a:lnTo>
                <a:cubicBezTo>
                  <a:pt x="10795206" y="895342"/>
                  <a:pt x="10789730" y="893723"/>
                  <a:pt x="10784920" y="890484"/>
                </a:cubicBezTo>
                <a:cubicBezTo>
                  <a:pt x="10782538" y="890008"/>
                  <a:pt x="10777728" y="888960"/>
                  <a:pt x="10775347" y="888436"/>
                </a:cubicBezTo>
                <a:cubicBezTo>
                  <a:pt x="10761298" y="882387"/>
                  <a:pt x="10744629" y="885721"/>
                  <a:pt x="10731960" y="875767"/>
                </a:cubicBezTo>
                <a:cubicBezTo>
                  <a:pt x="10730294" y="876815"/>
                  <a:pt x="10726959" y="878910"/>
                  <a:pt x="10725245" y="880006"/>
                </a:cubicBezTo>
                <a:cubicBezTo>
                  <a:pt x="10719149" y="876957"/>
                  <a:pt x="10712482" y="875147"/>
                  <a:pt x="10706100" y="874052"/>
                </a:cubicBezTo>
                <a:lnTo>
                  <a:pt x="10703957" y="871718"/>
                </a:lnTo>
                <a:close/>
                <a:moveTo>
                  <a:pt x="11847385" y="871194"/>
                </a:moveTo>
                <a:cubicBezTo>
                  <a:pt x="11850957" y="876005"/>
                  <a:pt x="11853433" y="883149"/>
                  <a:pt x="11852719" y="889293"/>
                </a:cubicBezTo>
                <a:cubicBezTo>
                  <a:pt x="11844956" y="890627"/>
                  <a:pt x="11838623" y="872480"/>
                  <a:pt x="11847385" y="871194"/>
                </a:cubicBezTo>
                <a:close/>
                <a:moveTo>
                  <a:pt x="11537442" y="870290"/>
                </a:moveTo>
                <a:cubicBezTo>
                  <a:pt x="11533370" y="869159"/>
                  <a:pt x="11528583" y="869385"/>
                  <a:pt x="11526012" y="871099"/>
                </a:cubicBezTo>
                <a:cubicBezTo>
                  <a:pt x="11526822" y="878005"/>
                  <a:pt x="11538728" y="878910"/>
                  <a:pt x="11544586" y="877624"/>
                </a:cubicBezTo>
                <a:cubicBezTo>
                  <a:pt x="11544872" y="873909"/>
                  <a:pt x="11541514" y="871421"/>
                  <a:pt x="11537442" y="870290"/>
                </a:cubicBezTo>
                <a:close/>
                <a:moveTo>
                  <a:pt x="11830811" y="866669"/>
                </a:moveTo>
                <a:cubicBezTo>
                  <a:pt x="11832669" y="868003"/>
                  <a:pt x="11836384" y="870718"/>
                  <a:pt x="11838240" y="872051"/>
                </a:cubicBezTo>
                <a:cubicBezTo>
                  <a:pt x="11838288" y="875099"/>
                  <a:pt x="11838336" y="881101"/>
                  <a:pt x="11838383" y="884101"/>
                </a:cubicBezTo>
                <a:cubicBezTo>
                  <a:pt x="11830858" y="885721"/>
                  <a:pt x="11826000" y="871956"/>
                  <a:pt x="11830811" y="866669"/>
                </a:cubicBezTo>
                <a:close/>
                <a:moveTo>
                  <a:pt x="10966176" y="865375"/>
                </a:moveTo>
                <a:cubicBezTo>
                  <a:pt x="10965454" y="864491"/>
                  <a:pt x="10963585" y="864384"/>
                  <a:pt x="10959894" y="866098"/>
                </a:cubicBezTo>
                <a:cubicBezTo>
                  <a:pt x="10960180" y="877672"/>
                  <a:pt x="10968341" y="868027"/>
                  <a:pt x="10966176" y="865375"/>
                </a:cubicBezTo>
                <a:close/>
                <a:moveTo>
                  <a:pt x="11517608" y="865261"/>
                </a:moveTo>
                <a:cubicBezTo>
                  <a:pt x="11516895" y="864378"/>
                  <a:pt x="11515071" y="864300"/>
                  <a:pt x="11511487" y="866098"/>
                </a:cubicBezTo>
                <a:cubicBezTo>
                  <a:pt x="11511879" y="877815"/>
                  <a:pt x="11519747" y="867911"/>
                  <a:pt x="11517608" y="865261"/>
                </a:cubicBezTo>
                <a:close/>
                <a:moveTo>
                  <a:pt x="11784555" y="864809"/>
                </a:moveTo>
                <a:cubicBezTo>
                  <a:pt x="11786845" y="867374"/>
                  <a:pt x="11779746" y="877743"/>
                  <a:pt x="11778567" y="865954"/>
                </a:cubicBezTo>
                <a:cubicBezTo>
                  <a:pt x="11781984" y="863966"/>
                  <a:pt x="11783791" y="863954"/>
                  <a:pt x="11784555" y="864809"/>
                </a:cubicBezTo>
                <a:close/>
                <a:moveTo>
                  <a:pt x="11450192" y="864526"/>
                </a:moveTo>
                <a:cubicBezTo>
                  <a:pt x="11447859" y="867717"/>
                  <a:pt x="11443192" y="874052"/>
                  <a:pt x="11440858" y="877196"/>
                </a:cubicBezTo>
                <a:cubicBezTo>
                  <a:pt x="11445001" y="875147"/>
                  <a:pt x="11453287" y="871099"/>
                  <a:pt x="11457431" y="869098"/>
                </a:cubicBezTo>
                <a:cubicBezTo>
                  <a:pt x="11459670" y="871575"/>
                  <a:pt x="11464194" y="876576"/>
                  <a:pt x="11466432" y="879101"/>
                </a:cubicBezTo>
                <a:lnTo>
                  <a:pt x="11467909" y="867336"/>
                </a:lnTo>
                <a:cubicBezTo>
                  <a:pt x="11473480" y="874385"/>
                  <a:pt x="11476815" y="882768"/>
                  <a:pt x="11480101" y="891151"/>
                </a:cubicBezTo>
                <a:cubicBezTo>
                  <a:pt x="11477195" y="888627"/>
                  <a:pt x="11471385" y="883483"/>
                  <a:pt x="11468528" y="880958"/>
                </a:cubicBezTo>
                <a:cubicBezTo>
                  <a:pt x="11466242" y="882863"/>
                  <a:pt x="11461669" y="886626"/>
                  <a:pt x="11459431" y="888531"/>
                </a:cubicBezTo>
                <a:cubicBezTo>
                  <a:pt x="11458431" y="885959"/>
                  <a:pt x="11456479" y="880768"/>
                  <a:pt x="11455479" y="878196"/>
                </a:cubicBezTo>
                <a:cubicBezTo>
                  <a:pt x="11447240" y="888436"/>
                  <a:pt x="11438429" y="875052"/>
                  <a:pt x="11428475" y="879101"/>
                </a:cubicBezTo>
                <a:cubicBezTo>
                  <a:pt x="11429570" y="868289"/>
                  <a:pt x="11442001" y="867622"/>
                  <a:pt x="11450192" y="864526"/>
                </a:cubicBezTo>
                <a:close/>
                <a:moveTo>
                  <a:pt x="10664142" y="863288"/>
                </a:moveTo>
                <a:cubicBezTo>
                  <a:pt x="10663762" y="864860"/>
                  <a:pt x="10663094" y="867955"/>
                  <a:pt x="10662761" y="869527"/>
                </a:cubicBezTo>
                <a:cubicBezTo>
                  <a:pt x="10673476" y="868670"/>
                  <a:pt x="10687859" y="879291"/>
                  <a:pt x="10696527" y="871766"/>
                </a:cubicBezTo>
                <a:cubicBezTo>
                  <a:pt x="10693528" y="871432"/>
                  <a:pt x="10687527" y="870813"/>
                  <a:pt x="10684573" y="870480"/>
                </a:cubicBezTo>
                <a:cubicBezTo>
                  <a:pt x="10678954" y="865098"/>
                  <a:pt x="10670953" y="865193"/>
                  <a:pt x="10664142" y="863288"/>
                </a:cubicBezTo>
                <a:close/>
                <a:moveTo>
                  <a:pt x="1520178" y="863192"/>
                </a:moveTo>
                <a:cubicBezTo>
                  <a:pt x="1512225" y="877148"/>
                  <a:pt x="1535798" y="864669"/>
                  <a:pt x="1520178" y="863192"/>
                </a:cubicBezTo>
                <a:close/>
                <a:moveTo>
                  <a:pt x="11803553" y="860541"/>
                </a:moveTo>
                <a:cubicBezTo>
                  <a:pt x="11804803" y="859608"/>
                  <a:pt x="11806642" y="859585"/>
                  <a:pt x="11809095" y="861144"/>
                </a:cubicBezTo>
                <a:cubicBezTo>
                  <a:pt x="11809380" y="864335"/>
                  <a:pt x="11809857" y="870718"/>
                  <a:pt x="11810143" y="873909"/>
                </a:cubicBezTo>
                <a:lnTo>
                  <a:pt x="11807618" y="875243"/>
                </a:lnTo>
                <a:cubicBezTo>
                  <a:pt x="11801367" y="874314"/>
                  <a:pt x="11799805" y="863339"/>
                  <a:pt x="11803553" y="860541"/>
                </a:cubicBezTo>
                <a:close/>
                <a:moveTo>
                  <a:pt x="10999372" y="860481"/>
                </a:moveTo>
                <a:cubicBezTo>
                  <a:pt x="10998604" y="859632"/>
                  <a:pt x="10996744" y="859620"/>
                  <a:pt x="10993184" y="861525"/>
                </a:cubicBezTo>
                <a:cubicBezTo>
                  <a:pt x="10994149" y="873099"/>
                  <a:pt x="11001676" y="863026"/>
                  <a:pt x="10999372" y="860481"/>
                </a:cubicBezTo>
                <a:close/>
                <a:moveTo>
                  <a:pt x="1295748" y="860477"/>
                </a:moveTo>
                <a:lnTo>
                  <a:pt x="1295367" y="866240"/>
                </a:lnTo>
                <a:lnTo>
                  <a:pt x="1288842" y="865573"/>
                </a:lnTo>
                <a:cubicBezTo>
                  <a:pt x="1289890" y="871337"/>
                  <a:pt x="1288414" y="876385"/>
                  <a:pt x="1284461" y="880815"/>
                </a:cubicBezTo>
                <a:cubicBezTo>
                  <a:pt x="1283366" y="879719"/>
                  <a:pt x="1281127" y="877624"/>
                  <a:pt x="1279984" y="876528"/>
                </a:cubicBezTo>
                <a:lnTo>
                  <a:pt x="1277555" y="876004"/>
                </a:lnTo>
                <a:lnTo>
                  <a:pt x="1275507" y="876528"/>
                </a:lnTo>
                <a:lnTo>
                  <a:pt x="1271840" y="880291"/>
                </a:lnTo>
                <a:lnTo>
                  <a:pt x="1274888" y="868336"/>
                </a:lnTo>
                <a:cubicBezTo>
                  <a:pt x="1269983" y="870908"/>
                  <a:pt x="1265173" y="873766"/>
                  <a:pt x="1260315" y="876481"/>
                </a:cubicBezTo>
                <a:cubicBezTo>
                  <a:pt x="1260124" y="874147"/>
                  <a:pt x="1259744" y="869527"/>
                  <a:pt x="1259553" y="867193"/>
                </a:cubicBezTo>
                <a:cubicBezTo>
                  <a:pt x="1266602" y="866669"/>
                  <a:pt x="1273602" y="866240"/>
                  <a:pt x="1280556" y="865002"/>
                </a:cubicBezTo>
                <a:lnTo>
                  <a:pt x="1284699" y="863525"/>
                </a:lnTo>
                <a:cubicBezTo>
                  <a:pt x="1287461" y="862763"/>
                  <a:pt x="1292986" y="861239"/>
                  <a:pt x="1295748" y="860477"/>
                </a:cubicBezTo>
                <a:close/>
                <a:moveTo>
                  <a:pt x="10943249" y="859430"/>
                </a:moveTo>
                <a:cubicBezTo>
                  <a:pt x="10941499" y="858906"/>
                  <a:pt x="10939177" y="859668"/>
                  <a:pt x="10936272" y="861716"/>
                </a:cubicBezTo>
                <a:cubicBezTo>
                  <a:pt x="10937177" y="867908"/>
                  <a:pt x="10940653" y="869003"/>
                  <a:pt x="10946797" y="864860"/>
                </a:cubicBezTo>
                <a:cubicBezTo>
                  <a:pt x="10946178" y="861764"/>
                  <a:pt x="10944999" y="859954"/>
                  <a:pt x="10943249" y="859430"/>
                </a:cubicBezTo>
                <a:close/>
                <a:moveTo>
                  <a:pt x="10634901" y="857334"/>
                </a:moveTo>
                <a:cubicBezTo>
                  <a:pt x="10633281" y="865193"/>
                  <a:pt x="10651379" y="871242"/>
                  <a:pt x="10652903" y="862716"/>
                </a:cubicBezTo>
                <a:cubicBezTo>
                  <a:pt x="10647807" y="859049"/>
                  <a:pt x="10640806" y="856477"/>
                  <a:pt x="10634901" y="857334"/>
                </a:cubicBezTo>
                <a:close/>
                <a:moveTo>
                  <a:pt x="768638" y="856953"/>
                </a:moveTo>
                <a:lnTo>
                  <a:pt x="771972" y="858191"/>
                </a:lnTo>
                <a:cubicBezTo>
                  <a:pt x="771162" y="860430"/>
                  <a:pt x="769496" y="864955"/>
                  <a:pt x="768686" y="867193"/>
                </a:cubicBezTo>
                <a:cubicBezTo>
                  <a:pt x="767352" y="866050"/>
                  <a:pt x="764685" y="863812"/>
                  <a:pt x="763352" y="862669"/>
                </a:cubicBezTo>
                <a:cubicBezTo>
                  <a:pt x="764685" y="861240"/>
                  <a:pt x="767305" y="858382"/>
                  <a:pt x="768638" y="856953"/>
                </a:cubicBezTo>
                <a:close/>
                <a:moveTo>
                  <a:pt x="1743867" y="856762"/>
                </a:moveTo>
                <a:cubicBezTo>
                  <a:pt x="1736247" y="871004"/>
                  <a:pt x="1759439" y="857953"/>
                  <a:pt x="1743867" y="856762"/>
                </a:cubicBezTo>
                <a:close/>
                <a:moveTo>
                  <a:pt x="11789044" y="856667"/>
                </a:moveTo>
                <a:cubicBezTo>
                  <a:pt x="11797473" y="852428"/>
                  <a:pt x="11800713" y="871099"/>
                  <a:pt x="11794045" y="872957"/>
                </a:cubicBezTo>
                <a:cubicBezTo>
                  <a:pt x="11790282" y="868813"/>
                  <a:pt x="11785663" y="862145"/>
                  <a:pt x="11789044" y="856667"/>
                </a:cubicBezTo>
                <a:close/>
                <a:moveTo>
                  <a:pt x="1306975" y="855877"/>
                </a:moveTo>
                <a:cubicBezTo>
                  <a:pt x="1310098" y="856765"/>
                  <a:pt x="1309786" y="864955"/>
                  <a:pt x="1306178" y="867383"/>
                </a:cubicBezTo>
                <a:cubicBezTo>
                  <a:pt x="1299749" y="875433"/>
                  <a:pt x="1297224" y="860811"/>
                  <a:pt x="1302701" y="857905"/>
                </a:cubicBezTo>
                <a:cubicBezTo>
                  <a:pt x="1304511" y="856095"/>
                  <a:pt x="1305934" y="855580"/>
                  <a:pt x="1306975" y="855877"/>
                </a:cubicBezTo>
                <a:close/>
                <a:moveTo>
                  <a:pt x="10924168" y="855745"/>
                </a:moveTo>
                <a:cubicBezTo>
                  <a:pt x="10923437" y="854881"/>
                  <a:pt x="10921627" y="854857"/>
                  <a:pt x="10918127" y="856762"/>
                </a:cubicBezTo>
                <a:cubicBezTo>
                  <a:pt x="10918841" y="868480"/>
                  <a:pt x="10926360" y="858335"/>
                  <a:pt x="10924168" y="855745"/>
                </a:cubicBezTo>
                <a:close/>
                <a:moveTo>
                  <a:pt x="1557849" y="854000"/>
                </a:moveTo>
                <a:cubicBezTo>
                  <a:pt x="1551134" y="868479"/>
                  <a:pt x="1573564" y="854143"/>
                  <a:pt x="1557849" y="854000"/>
                </a:cubicBezTo>
                <a:close/>
                <a:moveTo>
                  <a:pt x="10901446" y="850005"/>
                </a:moveTo>
                <a:cubicBezTo>
                  <a:pt x="10899708" y="849440"/>
                  <a:pt x="10897362" y="850166"/>
                  <a:pt x="10894409" y="852190"/>
                </a:cubicBezTo>
                <a:cubicBezTo>
                  <a:pt x="10895171" y="858382"/>
                  <a:pt x="10898648" y="859477"/>
                  <a:pt x="10904839" y="855572"/>
                </a:cubicBezTo>
                <a:cubicBezTo>
                  <a:pt x="10904315" y="852429"/>
                  <a:pt x="10903184" y="850571"/>
                  <a:pt x="10901446" y="850005"/>
                </a:cubicBezTo>
                <a:close/>
                <a:moveTo>
                  <a:pt x="10596515" y="849046"/>
                </a:moveTo>
                <a:cubicBezTo>
                  <a:pt x="10593372" y="857858"/>
                  <a:pt x="10613136" y="860478"/>
                  <a:pt x="10614517" y="853095"/>
                </a:cubicBezTo>
                <a:cubicBezTo>
                  <a:pt x="10609135" y="850285"/>
                  <a:pt x="10602277" y="847189"/>
                  <a:pt x="10596515" y="849046"/>
                </a:cubicBezTo>
                <a:close/>
                <a:moveTo>
                  <a:pt x="1572326" y="848999"/>
                </a:moveTo>
                <a:cubicBezTo>
                  <a:pt x="1565230" y="863383"/>
                  <a:pt x="1587994" y="849523"/>
                  <a:pt x="1572326" y="848999"/>
                </a:cubicBezTo>
                <a:close/>
                <a:moveTo>
                  <a:pt x="11763851" y="847808"/>
                </a:moveTo>
                <a:cubicBezTo>
                  <a:pt x="11779139" y="848713"/>
                  <a:pt x="11756517" y="862478"/>
                  <a:pt x="11763851" y="847808"/>
                </a:cubicBezTo>
                <a:close/>
                <a:moveTo>
                  <a:pt x="11137249" y="847237"/>
                </a:moveTo>
                <a:cubicBezTo>
                  <a:pt x="11135249" y="852904"/>
                  <a:pt x="11133391" y="858620"/>
                  <a:pt x="11131678" y="864336"/>
                </a:cubicBezTo>
                <a:cubicBezTo>
                  <a:pt x="11139201" y="865336"/>
                  <a:pt x="11147393" y="865431"/>
                  <a:pt x="11154775" y="868718"/>
                </a:cubicBezTo>
                <a:lnTo>
                  <a:pt x="11170869" y="873073"/>
                </a:lnTo>
                <a:lnTo>
                  <a:pt x="11170968" y="873433"/>
                </a:lnTo>
                <a:lnTo>
                  <a:pt x="11171063" y="873126"/>
                </a:lnTo>
                <a:lnTo>
                  <a:pt x="11179481" y="875404"/>
                </a:lnTo>
                <a:cubicBezTo>
                  <a:pt x="11187958" y="876791"/>
                  <a:pt x="11196519" y="877958"/>
                  <a:pt x="11204686" y="880768"/>
                </a:cubicBezTo>
                <a:cubicBezTo>
                  <a:pt x="11204306" y="882197"/>
                  <a:pt x="11203448" y="885054"/>
                  <a:pt x="11203067" y="886483"/>
                </a:cubicBezTo>
                <a:cubicBezTo>
                  <a:pt x="11211163" y="885197"/>
                  <a:pt x="11219641" y="885626"/>
                  <a:pt x="11227927" y="886769"/>
                </a:cubicBezTo>
                <a:cubicBezTo>
                  <a:pt x="11237166" y="892580"/>
                  <a:pt x="11247834" y="894628"/>
                  <a:pt x="11258788" y="895057"/>
                </a:cubicBezTo>
                <a:cubicBezTo>
                  <a:pt x="11258598" y="890913"/>
                  <a:pt x="11258216" y="882673"/>
                  <a:pt x="11258026" y="878529"/>
                </a:cubicBezTo>
                <a:cubicBezTo>
                  <a:pt x="11256264" y="881720"/>
                  <a:pt x="11252692" y="888150"/>
                  <a:pt x="11250882" y="891342"/>
                </a:cubicBezTo>
                <a:cubicBezTo>
                  <a:pt x="11245310" y="888007"/>
                  <a:pt x="11239738" y="882864"/>
                  <a:pt x="11232881" y="883816"/>
                </a:cubicBezTo>
                <a:cubicBezTo>
                  <a:pt x="11233356" y="881244"/>
                  <a:pt x="11234356" y="876100"/>
                  <a:pt x="11234881" y="873576"/>
                </a:cubicBezTo>
                <a:cubicBezTo>
                  <a:pt x="11232070" y="876100"/>
                  <a:pt x="11226403" y="881196"/>
                  <a:pt x="11223545" y="883721"/>
                </a:cubicBezTo>
                <a:cubicBezTo>
                  <a:pt x="11219784" y="879101"/>
                  <a:pt x="11216687" y="874576"/>
                  <a:pt x="11213116" y="870099"/>
                </a:cubicBezTo>
                <a:cubicBezTo>
                  <a:pt x="11213878" y="872480"/>
                  <a:pt x="11215354" y="877338"/>
                  <a:pt x="11216117" y="879720"/>
                </a:cubicBezTo>
                <a:cubicBezTo>
                  <a:pt x="11213831" y="879910"/>
                  <a:pt x="11209210" y="880196"/>
                  <a:pt x="11206924" y="880387"/>
                </a:cubicBezTo>
                <a:cubicBezTo>
                  <a:pt x="11206353" y="874528"/>
                  <a:pt x="11205020" y="868908"/>
                  <a:pt x="11203020" y="863526"/>
                </a:cubicBezTo>
                <a:cubicBezTo>
                  <a:pt x="11202495" y="866431"/>
                  <a:pt x="11201448" y="872194"/>
                  <a:pt x="11200923" y="875100"/>
                </a:cubicBezTo>
                <a:cubicBezTo>
                  <a:pt x="11198733" y="875147"/>
                  <a:pt x="11194304" y="875195"/>
                  <a:pt x="11192113" y="875243"/>
                </a:cubicBezTo>
                <a:lnTo>
                  <a:pt x="11191637" y="870432"/>
                </a:lnTo>
                <a:cubicBezTo>
                  <a:pt x="11182731" y="871671"/>
                  <a:pt x="11175397" y="870051"/>
                  <a:pt x="11175254" y="859573"/>
                </a:cubicBezTo>
                <a:lnTo>
                  <a:pt x="11171063" y="873126"/>
                </a:lnTo>
                <a:lnTo>
                  <a:pt x="11170869" y="873073"/>
                </a:lnTo>
                <a:lnTo>
                  <a:pt x="11167515" y="860918"/>
                </a:lnTo>
                <a:cubicBezTo>
                  <a:pt x="11166300" y="856763"/>
                  <a:pt x="11164133" y="853881"/>
                  <a:pt x="11158347" y="856048"/>
                </a:cubicBezTo>
                <a:cubicBezTo>
                  <a:pt x="11160109" y="861240"/>
                  <a:pt x="11170205" y="873099"/>
                  <a:pt x="11153394" y="866003"/>
                </a:cubicBezTo>
                <a:cubicBezTo>
                  <a:pt x="11152918" y="862669"/>
                  <a:pt x="11152060" y="856000"/>
                  <a:pt x="11151632" y="852714"/>
                </a:cubicBezTo>
                <a:cubicBezTo>
                  <a:pt x="11149965" y="852762"/>
                  <a:pt x="11146679" y="852857"/>
                  <a:pt x="11145012" y="852904"/>
                </a:cubicBezTo>
                <a:cubicBezTo>
                  <a:pt x="11146250" y="855143"/>
                  <a:pt x="11148774" y="859620"/>
                  <a:pt x="11150060" y="861859"/>
                </a:cubicBezTo>
                <a:cubicBezTo>
                  <a:pt x="11139344" y="863621"/>
                  <a:pt x="11138249" y="855143"/>
                  <a:pt x="11137249" y="847237"/>
                </a:cubicBezTo>
                <a:close/>
                <a:moveTo>
                  <a:pt x="11124057" y="846570"/>
                </a:moveTo>
                <a:lnTo>
                  <a:pt x="11120676" y="846665"/>
                </a:lnTo>
                <a:cubicBezTo>
                  <a:pt x="11120485" y="849570"/>
                  <a:pt x="11120056" y="855381"/>
                  <a:pt x="11119865" y="858287"/>
                </a:cubicBezTo>
                <a:cubicBezTo>
                  <a:pt x="11117247" y="856953"/>
                  <a:pt x="11112055" y="854333"/>
                  <a:pt x="11109436" y="853000"/>
                </a:cubicBezTo>
                <a:cubicBezTo>
                  <a:pt x="11105721" y="852285"/>
                  <a:pt x="11098292" y="850809"/>
                  <a:pt x="11094577" y="850094"/>
                </a:cubicBezTo>
                <a:cubicBezTo>
                  <a:pt x="11095339" y="852523"/>
                  <a:pt x="11096863" y="857334"/>
                  <a:pt x="11097577" y="859716"/>
                </a:cubicBezTo>
                <a:cubicBezTo>
                  <a:pt x="11099388" y="858525"/>
                  <a:pt x="11103007" y="856191"/>
                  <a:pt x="11104816" y="855000"/>
                </a:cubicBezTo>
                <a:cubicBezTo>
                  <a:pt x="11113198" y="859049"/>
                  <a:pt x="11121247" y="862573"/>
                  <a:pt x="11130058" y="866527"/>
                </a:cubicBezTo>
                <a:cubicBezTo>
                  <a:pt x="11128534" y="861525"/>
                  <a:pt x="11125581" y="851571"/>
                  <a:pt x="11124057" y="846570"/>
                </a:cubicBezTo>
                <a:close/>
                <a:moveTo>
                  <a:pt x="11447749" y="846204"/>
                </a:moveTo>
                <a:cubicBezTo>
                  <a:pt x="11447023" y="845331"/>
                  <a:pt x="11445204" y="845284"/>
                  <a:pt x="11441668" y="847141"/>
                </a:cubicBezTo>
                <a:cubicBezTo>
                  <a:pt x="11442276" y="858859"/>
                  <a:pt x="11449928" y="848821"/>
                  <a:pt x="11447749" y="846204"/>
                </a:cubicBezTo>
                <a:close/>
                <a:moveTo>
                  <a:pt x="10939498" y="845212"/>
                </a:moveTo>
                <a:cubicBezTo>
                  <a:pt x="10937689" y="844712"/>
                  <a:pt x="10935343" y="845498"/>
                  <a:pt x="10932462" y="847570"/>
                </a:cubicBezTo>
                <a:cubicBezTo>
                  <a:pt x="10933652" y="853667"/>
                  <a:pt x="10937272" y="854667"/>
                  <a:pt x="10943320" y="850571"/>
                </a:cubicBezTo>
                <a:cubicBezTo>
                  <a:pt x="10942582" y="847499"/>
                  <a:pt x="10941308" y="845713"/>
                  <a:pt x="10939498" y="845212"/>
                </a:cubicBezTo>
                <a:close/>
                <a:moveTo>
                  <a:pt x="11749516" y="843140"/>
                </a:moveTo>
                <a:cubicBezTo>
                  <a:pt x="11764804" y="843759"/>
                  <a:pt x="11742420" y="857953"/>
                  <a:pt x="11749516" y="843140"/>
                </a:cubicBezTo>
                <a:close/>
                <a:moveTo>
                  <a:pt x="11068193" y="843093"/>
                </a:moveTo>
                <a:cubicBezTo>
                  <a:pt x="11069241" y="849570"/>
                  <a:pt x="11080242" y="856286"/>
                  <a:pt x="11087005" y="854238"/>
                </a:cubicBezTo>
                <a:cubicBezTo>
                  <a:pt x="11093530" y="841854"/>
                  <a:pt x="11075051" y="843760"/>
                  <a:pt x="11068193" y="843093"/>
                </a:cubicBezTo>
                <a:close/>
                <a:moveTo>
                  <a:pt x="1586756" y="843045"/>
                </a:moveTo>
                <a:cubicBezTo>
                  <a:pt x="1579231" y="857572"/>
                  <a:pt x="1602139" y="844331"/>
                  <a:pt x="1586756" y="843045"/>
                </a:cubicBezTo>
                <a:close/>
                <a:moveTo>
                  <a:pt x="11433394" y="841408"/>
                </a:moveTo>
                <a:cubicBezTo>
                  <a:pt x="11432652" y="840545"/>
                  <a:pt x="11430833" y="840521"/>
                  <a:pt x="11427333" y="842426"/>
                </a:cubicBezTo>
                <a:cubicBezTo>
                  <a:pt x="11428154" y="854143"/>
                  <a:pt x="11435619" y="843998"/>
                  <a:pt x="11433394" y="841408"/>
                </a:cubicBezTo>
                <a:close/>
                <a:moveTo>
                  <a:pt x="1362854" y="841044"/>
                </a:moveTo>
                <a:lnTo>
                  <a:pt x="1362044" y="846093"/>
                </a:lnTo>
                <a:cubicBezTo>
                  <a:pt x="1357376" y="848522"/>
                  <a:pt x="1352710" y="850903"/>
                  <a:pt x="1348043" y="853332"/>
                </a:cubicBezTo>
                <a:lnTo>
                  <a:pt x="1350614" y="859000"/>
                </a:lnTo>
                <a:cubicBezTo>
                  <a:pt x="1342851" y="855142"/>
                  <a:pt x="1337994" y="867574"/>
                  <a:pt x="1330421" y="862144"/>
                </a:cubicBezTo>
                <a:lnTo>
                  <a:pt x="1327849" y="864525"/>
                </a:lnTo>
                <a:lnTo>
                  <a:pt x="1325087" y="866478"/>
                </a:lnTo>
                <a:lnTo>
                  <a:pt x="1322754" y="868574"/>
                </a:lnTo>
                <a:cubicBezTo>
                  <a:pt x="1319134" y="869145"/>
                  <a:pt x="1311848" y="870241"/>
                  <a:pt x="1308228" y="870765"/>
                </a:cubicBezTo>
                <a:cubicBezTo>
                  <a:pt x="1313276" y="865954"/>
                  <a:pt x="1315610" y="851094"/>
                  <a:pt x="1323230" y="853285"/>
                </a:cubicBezTo>
                <a:lnTo>
                  <a:pt x="1325373" y="855190"/>
                </a:lnTo>
                <a:cubicBezTo>
                  <a:pt x="1327802" y="853475"/>
                  <a:pt x="1332612" y="850094"/>
                  <a:pt x="1335041" y="848379"/>
                </a:cubicBezTo>
                <a:cubicBezTo>
                  <a:pt x="1345233" y="853571"/>
                  <a:pt x="1354233" y="845474"/>
                  <a:pt x="1362854" y="841044"/>
                </a:cubicBezTo>
                <a:close/>
                <a:moveTo>
                  <a:pt x="797401" y="840842"/>
                </a:moveTo>
                <a:cubicBezTo>
                  <a:pt x="792460" y="841663"/>
                  <a:pt x="787911" y="843926"/>
                  <a:pt x="785220" y="847903"/>
                </a:cubicBezTo>
                <a:cubicBezTo>
                  <a:pt x="792316" y="853904"/>
                  <a:pt x="805889" y="849189"/>
                  <a:pt x="811938" y="842425"/>
                </a:cubicBezTo>
                <a:cubicBezTo>
                  <a:pt x="807676" y="840639"/>
                  <a:pt x="802342" y="840020"/>
                  <a:pt x="797401" y="840842"/>
                </a:cubicBezTo>
                <a:close/>
                <a:moveTo>
                  <a:pt x="1600995" y="838282"/>
                </a:moveTo>
                <a:cubicBezTo>
                  <a:pt x="1593519" y="852857"/>
                  <a:pt x="1616378" y="839521"/>
                  <a:pt x="1600995" y="838282"/>
                </a:cubicBezTo>
                <a:close/>
                <a:moveTo>
                  <a:pt x="11735561" y="838235"/>
                </a:moveTo>
                <a:cubicBezTo>
                  <a:pt x="11744372" y="836044"/>
                  <a:pt x="11743420" y="850618"/>
                  <a:pt x="11742562" y="856096"/>
                </a:cubicBezTo>
                <a:cubicBezTo>
                  <a:pt x="11734418" y="858001"/>
                  <a:pt x="11731228" y="843521"/>
                  <a:pt x="11735561" y="838235"/>
                </a:cubicBezTo>
                <a:close/>
                <a:moveTo>
                  <a:pt x="1375522" y="837472"/>
                </a:moveTo>
                <a:cubicBezTo>
                  <a:pt x="1377809" y="842282"/>
                  <a:pt x="1373190" y="851761"/>
                  <a:pt x="1367236" y="850237"/>
                </a:cubicBezTo>
                <a:cubicBezTo>
                  <a:pt x="1363473" y="845283"/>
                  <a:pt x="1369475" y="835614"/>
                  <a:pt x="1375522" y="837472"/>
                </a:cubicBezTo>
                <a:close/>
                <a:moveTo>
                  <a:pt x="10547033" y="837234"/>
                </a:moveTo>
                <a:cubicBezTo>
                  <a:pt x="10540746" y="837758"/>
                  <a:pt x="10534745" y="838425"/>
                  <a:pt x="10528792" y="839330"/>
                </a:cubicBezTo>
                <a:cubicBezTo>
                  <a:pt x="10539460" y="842045"/>
                  <a:pt x="10550176" y="845093"/>
                  <a:pt x="10560558" y="849094"/>
                </a:cubicBezTo>
                <a:cubicBezTo>
                  <a:pt x="10564988" y="852476"/>
                  <a:pt x="10570607" y="844617"/>
                  <a:pt x="10574417" y="850094"/>
                </a:cubicBezTo>
                <a:cubicBezTo>
                  <a:pt x="10577989" y="850428"/>
                  <a:pt x="10585181" y="851142"/>
                  <a:pt x="10588753" y="851476"/>
                </a:cubicBezTo>
                <a:lnTo>
                  <a:pt x="10587704" y="847237"/>
                </a:lnTo>
                <a:cubicBezTo>
                  <a:pt x="10580941" y="847046"/>
                  <a:pt x="10575131" y="844569"/>
                  <a:pt x="10568892" y="842902"/>
                </a:cubicBezTo>
                <a:cubicBezTo>
                  <a:pt x="10561462" y="840711"/>
                  <a:pt x="10550605" y="846665"/>
                  <a:pt x="10547033" y="837234"/>
                </a:cubicBezTo>
                <a:close/>
                <a:moveTo>
                  <a:pt x="11374088" y="836853"/>
                </a:moveTo>
                <a:cubicBezTo>
                  <a:pt x="11369469" y="842045"/>
                  <a:pt x="11365040" y="847427"/>
                  <a:pt x="11360705" y="852666"/>
                </a:cubicBezTo>
                <a:cubicBezTo>
                  <a:pt x="11367849" y="850761"/>
                  <a:pt x="11375279" y="848618"/>
                  <a:pt x="11382661" y="846474"/>
                </a:cubicBezTo>
                <a:cubicBezTo>
                  <a:pt x="11380708" y="848808"/>
                  <a:pt x="11376851" y="853476"/>
                  <a:pt x="11374898" y="855810"/>
                </a:cubicBezTo>
                <a:cubicBezTo>
                  <a:pt x="11377946" y="856239"/>
                  <a:pt x="11384042" y="857001"/>
                  <a:pt x="11387090" y="857382"/>
                </a:cubicBezTo>
                <a:lnTo>
                  <a:pt x="11387138" y="851428"/>
                </a:lnTo>
                <a:lnTo>
                  <a:pt x="11392091" y="851428"/>
                </a:lnTo>
                <a:cubicBezTo>
                  <a:pt x="11391519" y="854048"/>
                  <a:pt x="11390280" y="859287"/>
                  <a:pt x="11389709" y="861906"/>
                </a:cubicBezTo>
                <a:cubicBezTo>
                  <a:pt x="11394329" y="860287"/>
                  <a:pt x="11399139" y="858715"/>
                  <a:pt x="11404092" y="857096"/>
                </a:cubicBezTo>
                <a:cubicBezTo>
                  <a:pt x="11404759" y="859430"/>
                  <a:pt x="11406188" y="864002"/>
                  <a:pt x="11406854" y="866336"/>
                </a:cubicBezTo>
                <a:cubicBezTo>
                  <a:pt x="11408426" y="865479"/>
                  <a:pt x="11411474" y="863812"/>
                  <a:pt x="11413045" y="863002"/>
                </a:cubicBezTo>
                <a:cubicBezTo>
                  <a:pt x="11416998" y="863955"/>
                  <a:pt x="11424999" y="865860"/>
                  <a:pt x="11429000" y="866860"/>
                </a:cubicBezTo>
                <a:cubicBezTo>
                  <a:pt x="11428237" y="855000"/>
                  <a:pt x="11419046" y="850475"/>
                  <a:pt x="11408569" y="849904"/>
                </a:cubicBezTo>
                <a:cubicBezTo>
                  <a:pt x="11403663" y="848284"/>
                  <a:pt x="11398805" y="846760"/>
                  <a:pt x="11394091" y="845331"/>
                </a:cubicBezTo>
                <a:cubicBezTo>
                  <a:pt x="11387185" y="842997"/>
                  <a:pt x="11380232" y="840473"/>
                  <a:pt x="11374088" y="836853"/>
                </a:cubicBezTo>
                <a:close/>
                <a:moveTo>
                  <a:pt x="11408172" y="836731"/>
                </a:moveTo>
                <a:cubicBezTo>
                  <a:pt x="11407446" y="835856"/>
                  <a:pt x="11405616" y="835794"/>
                  <a:pt x="11402044" y="837615"/>
                </a:cubicBezTo>
                <a:cubicBezTo>
                  <a:pt x="11402580" y="849297"/>
                  <a:pt x="11410349" y="839357"/>
                  <a:pt x="11408172" y="836731"/>
                </a:cubicBezTo>
                <a:close/>
                <a:moveTo>
                  <a:pt x="10896839" y="835693"/>
                </a:moveTo>
                <a:cubicBezTo>
                  <a:pt x="10895064" y="835151"/>
                  <a:pt x="10892695" y="835901"/>
                  <a:pt x="10889742" y="837949"/>
                </a:cubicBezTo>
                <a:cubicBezTo>
                  <a:pt x="10890647" y="844045"/>
                  <a:pt x="10894171" y="845141"/>
                  <a:pt x="10900363" y="841188"/>
                </a:cubicBezTo>
                <a:cubicBezTo>
                  <a:pt x="10899792" y="838068"/>
                  <a:pt x="10898613" y="836235"/>
                  <a:pt x="10896839" y="835693"/>
                </a:cubicBezTo>
                <a:close/>
                <a:moveTo>
                  <a:pt x="815224" y="834614"/>
                </a:moveTo>
                <a:cubicBezTo>
                  <a:pt x="810271" y="838329"/>
                  <a:pt x="814843" y="849951"/>
                  <a:pt x="820939" y="844378"/>
                </a:cubicBezTo>
                <a:cubicBezTo>
                  <a:pt x="826511" y="840853"/>
                  <a:pt x="821034" y="830518"/>
                  <a:pt x="815224" y="834614"/>
                </a:cubicBezTo>
                <a:close/>
                <a:moveTo>
                  <a:pt x="11722786" y="833885"/>
                </a:moveTo>
                <a:cubicBezTo>
                  <a:pt x="11724322" y="833388"/>
                  <a:pt x="11726453" y="834651"/>
                  <a:pt x="11729037" y="838949"/>
                </a:cubicBezTo>
                <a:cubicBezTo>
                  <a:pt x="11728989" y="842045"/>
                  <a:pt x="11728942" y="848236"/>
                  <a:pt x="11728894" y="851380"/>
                </a:cubicBezTo>
                <a:cubicBezTo>
                  <a:pt x="11718928" y="852702"/>
                  <a:pt x="11718179" y="835376"/>
                  <a:pt x="11722786" y="833885"/>
                </a:cubicBezTo>
                <a:close/>
                <a:moveTo>
                  <a:pt x="11394699" y="832042"/>
                </a:moveTo>
                <a:cubicBezTo>
                  <a:pt x="11393972" y="831162"/>
                  <a:pt x="11392102" y="831067"/>
                  <a:pt x="11388423" y="832805"/>
                </a:cubicBezTo>
                <a:cubicBezTo>
                  <a:pt x="11388781" y="844379"/>
                  <a:pt x="11396880" y="834681"/>
                  <a:pt x="11394699" y="832042"/>
                </a:cubicBezTo>
                <a:close/>
                <a:moveTo>
                  <a:pt x="10818012" y="831875"/>
                </a:moveTo>
                <a:cubicBezTo>
                  <a:pt x="10817289" y="830998"/>
                  <a:pt x="10815494" y="830959"/>
                  <a:pt x="10812018" y="832852"/>
                </a:cubicBezTo>
                <a:cubicBezTo>
                  <a:pt x="10812697" y="844677"/>
                  <a:pt x="10820180" y="834505"/>
                  <a:pt x="10818012" y="831875"/>
                </a:cubicBezTo>
                <a:close/>
                <a:moveTo>
                  <a:pt x="829416" y="829470"/>
                </a:moveTo>
                <a:cubicBezTo>
                  <a:pt x="829416" y="832185"/>
                  <a:pt x="829368" y="837615"/>
                  <a:pt x="829368" y="840329"/>
                </a:cubicBezTo>
                <a:cubicBezTo>
                  <a:pt x="839036" y="845854"/>
                  <a:pt x="839179" y="823897"/>
                  <a:pt x="829416" y="829470"/>
                </a:cubicBezTo>
                <a:close/>
                <a:moveTo>
                  <a:pt x="11380187" y="827174"/>
                </a:moveTo>
                <a:cubicBezTo>
                  <a:pt x="11379416" y="826325"/>
                  <a:pt x="11377541" y="826304"/>
                  <a:pt x="11373945" y="828185"/>
                </a:cubicBezTo>
                <a:cubicBezTo>
                  <a:pt x="11374874" y="839723"/>
                  <a:pt x="11382500" y="829721"/>
                  <a:pt x="11380187" y="827174"/>
                </a:cubicBezTo>
                <a:close/>
                <a:moveTo>
                  <a:pt x="11367073" y="822465"/>
                </a:moveTo>
                <a:cubicBezTo>
                  <a:pt x="11366346" y="821594"/>
                  <a:pt x="11364539" y="821564"/>
                  <a:pt x="11361039" y="823469"/>
                </a:cubicBezTo>
                <a:cubicBezTo>
                  <a:pt x="11361718" y="835258"/>
                  <a:pt x="11369254" y="825077"/>
                  <a:pt x="11367073" y="822465"/>
                </a:cubicBezTo>
                <a:close/>
                <a:moveTo>
                  <a:pt x="868754" y="819468"/>
                </a:moveTo>
                <a:cubicBezTo>
                  <a:pt x="865420" y="827422"/>
                  <a:pt x="867611" y="830089"/>
                  <a:pt x="875374" y="827469"/>
                </a:cubicBezTo>
                <a:cubicBezTo>
                  <a:pt x="876993" y="823469"/>
                  <a:pt x="877255" y="820802"/>
                  <a:pt x="876154" y="819468"/>
                </a:cubicBezTo>
                <a:cubicBezTo>
                  <a:pt x="875052" y="818134"/>
                  <a:pt x="872588" y="818134"/>
                  <a:pt x="868754" y="819468"/>
                </a:cubicBezTo>
                <a:close/>
                <a:moveTo>
                  <a:pt x="11005042" y="819135"/>
                </a:moveTo>
                <a:cubicBezTo>
                  <a:pt x="10998184" y="818611"/>
                  <a:pt x="10998089" y="835710"/>
                  <a:pt x="11004661" y="836044"/>
                </a:cubicBezTo>
                <a:cubicBezTo>
                  <a:pt x="11007900" y="830471"/>
                  <a:pt x="11007994" y="824851"/>
                  <a:pt x="11005042" y="819135"/>
                </a:cubicBezTo>
                <a:close/>
                <a:moveTo>
                  <a:pt x="11341632" y="817707"/>
                </a:moveTo>
                <a:cubicBezTo>
                  <a:pt x="11340893" y="816834"/>
                  <a:pt x="11339048" y="816778"/>
                  <a:pt x="11335464" y="818611"/>
                </a:cubicBezTo>
                <a:cubicBezTo>
                  <a:pt x="11336108" y="830293"/>
                  <a:pt x="11343849" y="820326"/>
                  <a:pt x="11341632" y="817707"/>
                </a:cubicBezTo>
                <a:close/>
                <a:moveTo>
                  <a:pt x="10439400" y="817659"/>
                </a:moveTo>
                <a:lnTo>
                  <a:pt x="10439352" y="821612"/>
                </a:lnTo>
                <a:cubicBezTo>
                  <a:pt x="10451735" y="823946"/>
                  <a:pt x="10463879" y="827566"/>
                  <a:pt x="10476548" y="829375"/>
                </a:cubicBezTo>
                <a:cubicBezTo>
                  <a:pt x="10487644" y="833472"/>
                  <a:pt x="10498645" y="838235"/>
                  <a:pt x="10510933" y="837853"/>
                </a:cubicBezTo>
                <a:cubicBezTo>
                  <a:pt x="10510885" y="835186"/>
                  <a:pt x="10510885" y="829899"/>
                  <a:pt x="10510885" y="827280"/>
                </a:cubicBezTo>
                <a:cubicBezTo>
                  <a:pt x="10496979" y="836377"/>
                  <a:pt x="10482739" y="823517"/>
                  <a:pt x="10469832" y="818659"/>
                </a:cubicBezTo>
                <a:cubicBezTo>
                  <a:pt x="10466784" y="819992"/>
                  <a:pt x="10463879" y="821326"/>
                  <a:pt x="10461117" y="822707"/>
                </a:cubicBezTo>
                <a:cubicBezTo>
                  <a:pt x="10455307" y="816658"/>
                  <a:pt x="10446544" y="818802"/>
                  <a:pt x="10439400" y="817659"/>
                </a:cubicBezTo>
                <a:close/>
                <a:moveTo>
                  <a:pt x="11672934" y="815896"/>
                </a:moveTo>
                <a:cubicBezTo>
                  <a:pt x="11672410" y="819992"/>
                  <a:pt x="11671410" y="828184"/>
                  <a:pt x="11670935" y="832281"/>
                </a:cubicBezTo>
                <a:lnTo>
                  <a:pt x="11680792" y="832995"/>
                </a:lnTo>
                <a:cubicBezTo>
                  <a:pt x="11680174" y="830518"/>
                  <a:pt x="11678888" y="825565"/>
                  <a:pt x="11678221" y="823088"/>
                </a:cubicBezTo>
                <a:cubicBezTo>
                  <a:pt x="11680507" y="822993"/>
                  <a:pt x="11685127" y="822755"/>
                  <a:pt x="11687413" y="822659"/>
                </a:cubicBezTo>
                <a:cubicBezTo>
                  <a:pt x="11687079" y="826279"/>
                  <a:pt x="11686460" y="833519"/>
                  <a:pt x="11686174" y="837139"/>
                </a:cubicBezTo>
                <a:lnTo>
                  <a:pt x="11694080" y="837139"/>
                </a:lnTo>
                <a:cubicBezTo>
                  <a:pt x="11693461" y="834757"/>
                  <a:pt x="11692271" y="829994"/>
                  <a:pt x="11691651" y="827613"/>
                </a:cubicBezTo>
                <a:cubicBezTo>
                  <a:pt x="11694175" y="827613"/>
                  <a:pt x="11699128" y="827565"/>
                  <a:pt x="11701605" y="827565"/>
                </a:cubicBezTo>
                <a:cubicBezTo>
                  <a:pt x="11697224" y="835567"/>
                  <a:pt x="11698367" y="841521"/>
                  <a:pt x="11705129" y="845379"/>
                </a:cubicBezTo>
                <a:cubicBezTo>
                  <a:pt x="11705748" y="841187"/>
                  <a:pt x="11706938" y="832805"/>
                  <a:pt x="11707558" y="828613"/>
                </a:cubicBezTo>
                <a:cubicBezTo>
                  <a:pt x="11718512" y="831757"/>
                  <a:pt x="11709796" y="841807"/>
                  <a:pt x="11715702" y="849142"/>
                </a:cubicBezTo>
                <a:cubicBezTo>
                  <a:pt x="11709462" y="846951"/>
                  <a:pt x="11702891" y="845712"/>
                  <a:pt x="11696556" y="845950"/>
                </a:cubicBezTo>
                <a:lnTo>
                  <a:pt x="11696699" y="842521"/>
                </a:lnTo>
                <a:cubicBezTo>
                  <a:pt x="11689603" y="843378"/>
                  <a:pt x="11684221" y="841330"/>
                  <a:pt x="11680412" y="836377"/>
                </a:cubicBezTo>
                <a:cubicBezTo>
                  <a:pt x="11677506" y="836663"/>
                  <a:pt x="11671601" y="837186"/>
                  <a:pt x="11668649" y="837425"/>
                </a:cubicBezTo>
                <a:cubicBezTo>
                  <a:pt x="11666695" y="829470"/>
                  <a:pt x="11663743" y="820802"/>
                  <a:pt x="11672934" y="815896"/>
                </a:cubicBezTo>
                <a:close/>
                <a:moveTo>
                  <a:pt x="889667" y="814866"/>
                </a:moveTo>
                <a:cubicBezTo>
                  <a:pt x="888423" y="813562"/>
                  <a:pt x="885899" y="813586"/>
                  <a:pt x="882089" y="814943"/>
                </a:cubicBezTo>
                <a:cubicBezTo>
                  <a:pt x="879375" y="822897"/>
                  <a:pt x="881851" y="825469"/>
                  <a:pt x="889565" y="822754"/>
                </a:cubicBezTo>
                <a:cubicBezTo>
                  <a:pt x="890876" y="818801"/>
                  <a:pt x="890911" y="816170"/>
                  <a:pt x="889667" y="814866"/>
                </a:cubicBezTo>
                <a:close/>
                <a:moveTo>
                  <a:pt x="10973324" y="814801"/>
                </a:moveTo>
                <a:cubicBezTo>
                  <a:pt x="10965895" y="829137"/>
                  <a:pt x="10988850" y="815610"/>
                  <a:pt x="10973324" y="814801"/>
                </a:cubicBezTo>
                <a:close/>
                <a:moveTo>
                  <a:pt x="1696052" y="814229"/>
                </a:moveTo>
                <a:cubicBezTo>
                  <a:pt x="1689004" y="828709"/>
                  <a:pt x="1711721" y="814658"/>
                  <a:pt x="1696052" y="814229"/>
                </a:cubicBezTo>
                <a:close/>
                <a:moveTo>
                  <a:pt x="11327400" y="812805"/>
                </a:moveTo>
                <a:cubicBezTo>
                  <a:pt x="11326621" y="811964"/>
                  <a:pt x="11324773" y="811979"/>
                  <a:pt x="11321272" y="813943"/>
                </a:cubicBezTo>
                <a:cubicBezTo>
                  <a:pt x="11322451" y="825553"/>
                  <a:pt x="11329738" y="815328"/>
                  <a:pt x="11327400" y="812805"/>
                </a:cubicBezTo>
                <a:close/>
                <a:moveTo>
                  <a:pt x="10426196" y="812646"/>
                </a:moveTo>
                <a:cubicBezTo>
                  <a:pt x="10421707" y="811336"/>
                  <a:pt x="10416898" y="812062"/>
                  <a:pt x="10416112" y="816230"/>
                </a:cubicBezTo>
                <a:cubicBezTo>
                  <a:pt x="10420874" y="819897"/>
                  <a:pt x="10428112" y="822279"/>
                  <a:pt x="10434351" y="821278"/>
                </a:cubicBezTo>
                <a:cubicBezTo>
                  <a:pt x="10434851" y="817301"/>
                  <a:pt x="10430684" y="813955"/>
                  <a:pt x="10426196" y="812646"/>
                </a:cubicBezTo>
                <a:close/>
                <a:moveTo>
                  <a:pt x="11113033" y="807777"/>
                </a:moveTo>
                <a:cubicBezTo>
                  <a:pt x="11112258" y="806933"/>
                  <a:pt x="11110412" y="806954"/>
                  <a:pt x="11106912" y="808942"/>
                </a:cubicBezTo>
                <a:cubicBezTo>
                  <a:pt x="11108055" y="820624"/>
                  <a:pt x="11115360" y="810309"/>
                  <a:pt x="11113033" y="807777"/>
                </a:cubicBezTo>
                <a:close/>
                <a:moveTo>
                  <a:pt x="1497349" y="807037"/>
                </a:moveTo>
                <a:cubicBezTo>
                  <a:pt x="1494205" y="813086"/>
                  <a:pt x="1490824" y="818992"/>
                  <a:pt x="1487300" y="824851"/>
                </a:cubicBezTo>
                <a:lnTo>
                  <a:pt x="1485347" y="815706"/>
                </a:lnTo>
                <a:cubicBezTo>
                  <a:pt x="1481680" y="819659"/>
                  <a:pt x="1478013" y="823660"/>
                  <a:pt x="1474346" y="827661"/>
                </a:cubicBezTo>
                <a:cubicBezTo>
                  <a:pt x="1472917" y="825946"/>
                  <a:pt x="1469964" y="822517"/>
                  <a:pt x="1468488" y="820850"/>
                </a:cubicBezTo>
                <a:cubicBezTo>
                  <a:pt x="1461154" y="824184"/>
                  <a:pt x="1454153" y="828185"/>
                  <a:pt x="1446580" y="830947"/>
                </a:cubicBezTo>
                <a:cubicBezTo>
                  <a:pt x="1434245" y="830376"/>
                  <a:pt x="1421625" y="845522"/>
                  <a:pt x="1410623" y="836520"/>
                </a:cubicBezTo>
                <a:cubicBezTo>
                  <a:pt x="1408956" y="839044"/>
                  <a:pt x="1405575" y="844045"/>
                  <a:pt x="1403908" y="846522"/>
                </a:cubicBezTo>
                <a:lnTo>
                  <a:pt x="1399670" y="846855"/>
                </a:lnTo>
                <a:lnTo>
                  <a:pt x="1405147" y="838377"/>
                </a:lnTo>
                <a:cubicBezTo>
                  <a:pt x="1402051" y="837329"/>
                  <a:pt x="1395860" y="835186"/>
                  <a:pt x="1392764" y="834138"/>
                </a:cubicBezTo>
                <a:cubicBezTo>
                  <a:pt x="1397431" y="831709"/>
                  <a:pt x="1402337" y="828137"/>
                  <a:pt x="1407814" y="830423"/>
                </a:cubicBezTo>
                <a:cubicBezTo>
                  <a:pt x="1409766" y="828899"/>
                  <a:pt x="1413719" y="825803"/>
                  <a:pt x="1415672" y="824279"/>
                </a:cubicBezTo>
                <a:cubicBezTo>
                  <a:pt x="1417339" y="825184"/>
                  <a:pt x="1420625" y="827042"/>
                  <a:pt x="1422292" y="827946"/>
                </a:cubicBezTo>
                <a:lnTo>
                  <a:pt x="1425625" y="821469"/>
                </a:lnTo>
                <a:cubicBezTo>
                  <a:pt x="1426959" y="823898"/>
                  <a:pt x="1429626" y="828804"/>
                  <a:pt x="1431007" y="831233"/>
                </a:cubicBezTo>
                <a:cubicBezTo>
                  <a:pt x="1433436" y="825994"/>
                  <a:pt x="1436722" y="821231"/>
                  <a:pt x="1440484" y="816849"/>
                </a:cubicBezTo>
                <a:cubicBezTo>
                  <a:pt x="1442437" y="819468"/>
                  <a:pt x="1446342" y="824803"/>
                  <a:pt x="1448247" y="827423"/>
                </a:cubicBezTo>
                <a:cubicBezTo>
                  <a:pt x="1448152" y="824946"/>
                  <a:pt x="1447961" y="820040"/>
                  <a:pt x="1447866" y="817563"/>
                </a:cubicBezTo>
                <a:cubicBezTo>
                  <a:pt x="1451533" y="818563"/>
                  <a:pt x="1458820" y="820516"/>
                  <a:pt x="1462487" y="821516"/>
                </a:cubicBezTo>
                <a:lnTo>
                  <a:pt x="1462582" y="812991"/>
                </a:lnTo>
                <a:cubicBezTo>
                  <a:pt x="1465487" y="813372"/>
                  <a:pt x="1471345" y="814134"/>
                  <a:pt x="1474250" y="814562"/>
                </a:cubicBezTo>
                <a:cubicBezTo>
                  <a:pt x="1478680" y="805179"/>
                  <a:pt x="1484204" y="809038"/>
                  <a:pt x="1489395" y="814705"/>
                </a:cubicBezTo>
                <a:cubicBezTo>
                  <a:pt x="1491395" y="812753"/>
                  <a:pt x="1495348" y="808942"/>
                  <a:pt x="1497349" y="807037"/>
                </a:cubicBezTo>
                <a:close/>
                <a:moveTo>
                  <a:pt x="10935081" y="805989"/>
                </a:moveTo>
                <a:cubicBezTo>
                  <a:pt x="10927985" y="820421"/>
                  <a:pt x="10950703" y="806323"/>
                  <a:pt x="10935081" y="805989"/>
                </a:cubicBezTo>
                <a:close/>
                <a:moveTo>
                  <a:pt x="910425" y="805893"/>
                </a:moveTo>
                <a:cubicBezTo>
                  <a:pt x="910425" y="808418"/>
                  <a:pt x="910425" y="813466"/>
                  <a:pt x="910425" y="815991"/>
                </a:cubicBezTo>
                <a:cubicBezTo>
                  <a:pt x="920712" y="821659"/>
                  <a:pt x="920712" y="800273"/>
                  <a:pt x="910425" y="805893"/>
                </a:cubicBezTo>
                <a:close/>
                <a:moveTo>
                  <a:pt x="10386869" y="805846"/>
                </a:moveTo>
                <a:cubicBezTo>
                  <a:pt x="10383774" y="814277"/>
                  <a:pt x="10403777" y="818040"/>
                  <a:pt x="10404967" y="810705"/>
                </a:cubicBezTo>
                <a:cubicBezTo>
                  <a:pt x="10399633" y="807561"/>
                  <a:pt x="10392775" y="804179"/>
                  <a:pt x="10386869" y="805846"/>
                </a:cubicBezTo>
                <a:close/>
                <a:moveTo>
                  <a:pt x="901233" y="805798"/>
                </a:moveTo>
                <a:cubicBezTo>
                  <a:pt x="896138" y="808465"/>
                  <a:pt x="891900" y="816372"/>
                  <a:pt x="895615" y="821659"/>
                </a:cubicBezTo>
                <a:cubicBezTo>
                  <a:pt x="904473" y="826136"/>
                  <a:pt x="910188" y="807989"/>
                  <a:pt x="901233" y="805798"/>
                </a:cubicBezTo>
                <a:close/>
                <a:moveTo>
                  <a:pt x="1509160" y="804560"/>
                </a:moveTo>
                <a:cubicBezTo>
                  <a:pt x="1512065" y="809418"/>
                  <a:pt x="1506874" y="819277"/>
                  <a:pt x="1500874" y="817372"/>
                </a:cubicBezTo>
                <a:cubicBezTo>
                  <a:pt x="1498111" y="812466"/>
                  <a:pt x="1503064" y="802702"/>
                  <a:pt x="1509160" y="804560"/>
                </a:cubicBezTo>
                <a:close/>
                <a:moveTo>
                  <a:pt x="11611070" y="803703"/>
                </a:moveTo>
                <a:cubicBezTo>
                  <a:pt x="11613737" y="803751"/>
                  <a:pt x="11619023" y="803941"/>
                  <a:pt x="11621642" y="803989"/>
                </a:cubicBezTo>
                <a:cubicBezTo>
                  <a:pt x="11619452" y="808561"/>
                  <a:pt x="11617404" y="813086"/>
                  <a:pt x="11615451" y="817611"/>
                </a:cubicBezTo>
                <a:cubicBezTo>
                  <a:pt x="11617784" y="818182"/>
                  <a:pt x="11622452" y="819278"/>
                  <a:pt x="11624785" y="819849"/>
                </a:cubicBezTo>
                <a:cubicBezTo>
                  <a:pt x="11625310" y="816039"/>
                  <a:pt x="11626309" y="808466"/>
                  <a:pt x="11626786" y="804656"/>
                </a:cubicBezTo>
                <a:cubicBezTo>
                  <a:pt x="11631215" y="808085"/>
                  <a:pt x="11635787" y="811705"/>
                  <a:pt x="11640406" y="815277"/>
                </a:cubicBezTo>
                <a:lnTo>
                  <a:pt x="11643074" y="806227"/>
                </a:lnTo>
                <a:cubicBezTo>
                  <a:pt x="11643931" y="810181"/>
                  <a:pt x="11645598" y="818040"/>
                  <a:pt x="11646455" y="821945"/>
                </a:cubicBezTo>
                <a:cubicBezTo>
                  <a:pt x="11650599" y="818849"/>
                  <a:pt x="11654837" y="815706"/>
                  <a:pt x="11659218" y="812562"/>
                </a:cubicBezTo>
                <a:cubicBezTo>
                  <a:pt x="11659028" y="816325"/>
                  <a:pt x="11658552" y="823755"/>
                  <a:pt x="11658361" y="827470"/>
                </a:cubicBezTo>
                <a:lnTo>
                  <a:pt x="11665791" y="828280"/>
                </a:lnTo>
                <a:cubicBezTo>
                  <a:pt x="11662838" y="829709"/>
                  <a:pt x="11656884" y="832519"/>
                  <a:pt x="11653932" y="833900"/>
                </a:cubicBezTo>
                <a:lnTo>
                  <a:pt x="11654932" y="819516"/>
                </a:lnTo>
                <a:cubicBezTo>
                  <a:pt x="11651503" y="823184"/>
                  <a:pt x="11648456" y="826994"/>
                  <a:pt x="11645598" y="830900"/>
                </a:cubicBezTo>
                <a:cubicBezTo>
                  <a:pt x="11643217" y="829804"/>
                  <a:pt x="11638502" y="827566"/>
                  <a:pt x="11636121" y="826470"/>
                </a:cubicBezTo>
                <a:lnTo>
                  <a:pt x="11641978" y="817659"/>
                </a:lnTo>
                <a:cubicBezTo>
                  <a:pt x="11639549" y="817659"/>
                  <a:pt x="11634644" y="817611"/>
                  <a:pt x="11632215" y="817563"/>
                </a:cubicBezTo>
                <a:lnTo>
                  <a:pt x="11634930" y="827947"/>
                </a:lnTo>
                <a:cubicBezTo>
                  <a:pt x="11624167" y="822945"/>
                  <a:pt x="11613022" y="819992"/>
                  <a:pt x="11601688" y="817325"/>
                </a:cubicBezTo>
                <a:lnTo>
                  <a:pt x="11600925" y="812943"/>
                </a:lnTo>
                <a:cubicBezTo>
                  <a:pt x="11603402" y="813419"/>
                  <a:pt x="11608402" y="814324"/>
                  <a:pt x="11610927" y="814801"/>
                </a:cubicBezTo>
                <a:cubicBezTo>
                  <a:pt x="11610974" y="812038"/>
                  <a:pt x="11611070" y="806466"/>
                  <a:pt x="11611070" y="803703"/>
                </a:cubicBezTo>
                <a:close/>
                <a:moveTo>
                  <a:pt x="10882931" y="801703"/>
                </a:moveTo>
                <a:cubicBezTo>
                  <a:pt x="10875169" y="815849"/>
                  <a:pt x="10898409" y="802846"/>
                  <a:pt x="10882931" y="801703"/>
                </a:cubicBezTo>
                <a:close/>
                <a:moveTo>
                  <a:pt x="10898600" y="800940"/>
                </a:moveTo>
                <a:cubicBezTo>
                  <a:pt x="10893790" y="802750"/>
                  <a:pt x="10889838" y="813801"/>
                  <a:pt x="10897409" y="814277"/>
                </a:cubicBezTo>
                <a:cubicBezTo>
                  <a:pt x="10902934" y="813324"/>
                  <a:pt x="10905459" y="801083"/>
                  <a:pt x="10898600" y="800940"/>
                </a:cubicBezTo>
                <a:close/>
                <a:moveTo>
                  <a:pt x="795647" y="800749"/>
                </a:moveTo>
                <a:cubicBezTo>
                  <a:pt x="811221" y="800702"/>
                  <a:pt x="789170" y="815610"/>
                  <a:pt x="795647" y="800749"/>
                </a:cubicBezTo>
                <a:close/>
                <a:moveTo>
                  <a:pt x="11597734" y="800416"/>
                </a:moveTo>
                <a:cubicBezTo>
                  <a:pt x="11605259" y="797939"/>
                  <a:pt x="11607545" y="800654"/>
                  <a:pt x="11604544" y="808656"/>
                </a:cubicBezTo>
                <a:cubicBezTo>
                  <a:pt x="11596830" y="811323"/>
                  <a:pt x="11594544" y="808561"/>
                  <a:pt x="11597734" y="800416"/>
                </a:cubicBezTo>
                <a:close/>
                <a:moveTo>
                  <a:pt x="1523352" y="799558"/>
                </a:moveTo>
                <a:cubicBezTo>
                  <a:pt x="1526353" y="804274"/>
                  <a:pt x="1521352" y="814181"/>
                  <a:pt x="1515352" y="812085"/>
                </a:cubicBezTo>
                <a:cubicBezTo>
                  <a:pt x="1512256" y="807322"/>
                  <a:pt x="1517305" y="797415"/>
                  <a:pt x="1523352" y="799558"/>
                </a:cubicBezTo>
                <a:close/>
                <a:moveTo>
                  <a:pt x="809937" y="796749"/>
                </a:moveTo>
                <a:cubicBezTo>
                  <a:pt x="825652" y="796987"/>
                  <a:pt x="803126" y="811228"/>
                  <a:pt x="809937" y="796749"/>
                </a:cubicBezTo>
                <a:close/>
                <a:moveTo>
                  <a:pt x="1553023" y="796558"/>
                </a:moveTo>
                <a:cubicBezTo>
                  <a:pt x="1568692" y="797082"/>
                  <a:pt x="1545927" y="810895"/>
                  <a:pt x="1553023" y="796558"/>
                </a:cubicBezTo>
                <a:close/>
                <a:moveTo>
                  <a:pt x="1769412" y="795428"/>
                </a:moveTo>
                <a:cubicBezTo>
                  <a:pt x="1768346" y="794475"/>
                  <a:pt x="1766179" y="794773"/>
                  <a:pt x="1762916" y="796320"/>
                </a:cubicBezTo>
                <a:cubicBezTo>
                  <a:pt x="1760535" y="803370"/>
                  <a:pt x="1762678" y="805275"/>
                  <a:pt x="1769298" y="802036"/>
                </a:cubicBezTo>
                <a:cubicBezTo>
                  <a:pt x="1770441" y="798583"/>
                  <a:pt x="1770477" y="796381"/>
                  <a:pt x="1769412" y="795428"/>
                </a:cubicBezTo>
                <a:close/>
                <a:moveTo>
                  <a:pt x="11591258" y="795415"/>
                </a:moveTo>
                <a:cubicBezTo>
                  <a:pt x="11594067" y="801464"/>
                  <a:pt x="11593687" y="807370"/>
                  <a:pt x="11590162" y="813086"/>
                </a:cubicBezTo>
                <a:cubicBezTo>
                  <a:pt x="11578351" y="819087"/>
                  <a:pt x="11581018" y="790890"/>
                  <a:pt x="11591258" y="795415"/>
                </a:cubicBezTo>
                <a:close/>
                <a:moveTo>
                  <a:pt x="1537545" y="794510"/>
                </a:moveTo>
                <a:cubicBezTo>
                  <a:pt x="1538593" y="800035"/>
                  <a:pt x="1533974" y="809371"/>
                  <a:pt x="1527734" y="808989"/>
                </a:cubicBezTo>
                <a:cubicBezTo>
                  <a:pt x="1525782" y="803274"/>
                  <a:pt x="1531068" y="793748"/>
                  <a:pt x="1537545" y="794510"/>
                </a:cubicBezTo>
                <a:close/>
                <a:moveTo>
                  <a:pt x="10348865" y="794320"/>
                </a:moveTo>
                <a:cubicBezTo>
                  <a:pt x="10348865" y="796654"/>
                  <a:pt x="10348912" y="801369"/>
                  <a:pt x="10348912" y="803751"/>
                </a:cubicBezTo>
                <a:cubicBezTo>
                  <a:pt x="10352437" y="803751"/>
                  <a:pt x="10359485" y="803846"/>
                  <a:pt x="10363009" y="803846"/>
                </a:cubicBezTo>
                <a:lnTo>
                  <a:pt x="10363534" y="807323"/>
                </a:lnTo>
                <a:cubicBezTo>
                  <a:pt x="10369678" y="809038"/>
                  <a:pt x="10376011" y="810990"/>
                  <a:pt x="10382298" y="813134"/>
                </a:cubicBezTo>
                <a:cubicBezTo>
                  <a:pt x="10382488" y="810514"/>
                  <a:pt x="10382916" y="805370"/>
                  <a:pt x="10383155" y="802798"/>
                </a:cubicBezTo>
                <a:cubicBezTo>
                  <a:pt x="10379297" y="803084"/>
                  <a:pt x="10371582" y="803655"/>
                  <a:pt x="10367724" y="803941"/>
                </a:cubicBezTo>
                <a:cubicBezTo>
                  <a:pt x="10361343" y="800655"/>
                  <a:pt x="10354961" y="797511"/>
                  <a:pt x="10348865" y="794320"/>
                </a:cubicBezTo>
                <a:close/>
                <a:moveTo>
                  <a:pt x="10847461" y="793923"/>
                </a:moveTo>
                <a:cubicBezTo>
                  <a:pt x="10846757" y="793026"/>
                  <a:pt x="10844914" y="792904"/>
                  <a:pt x="10841259" y="794606"/>
                </a:cubicBezTo>
                <a:cubicBezTo>
                  <a:pt x="10841438" y="806288"/>
                  <a:pt x="10849573" y="796616"/>
                  <a:pt x="10847461" y="793923"/>
                </a:cubicBezTo>
                <a:close/>
                <a:moveTo>
                  <a:pt x="10320433" y="791653"/>
                </a:moveTo>
                <a:cubicBezTo>
                  <a:pt x="10317147" y="800321"/>
                  <a:pt x="10336959" y="803465"/>
                  <a:pt x="10338245" y="796225"/>
                </a:cubicBezTo>
                <a:cubicBezTo>
                  <a:pt x="10333005" y="793320"/>
                  <a:pt x="10326195" y="789605"/>
                  <a:pt x="10320433" y="791653"/>
                </a:cubicBezTo>
                <a:close/>
                <a:moveTo>
                  <a:pt x="10830734" y="791034"/>
                </a:moveTo>
                <a:cubicBezTo>
                  <a:pt x="10821877" y="804275"/>
                  <a:pt x="10846403" y="793177"/>
                  <a:pt x="10830734" y="791034"/>
                </a:cubicBezTo>
                <a:close/>
                <a:moveTo>
                  <a:pt x="11664076" y="790604"/>
                </a:moveTo>
                <a:cubicBezTo>
                  <a:pt x="11679365" y="792509"/>
                  <a:pt x="11655980" y="804750"/>
                  <a:pt x="11664076" y="790604"/>
                </a:cubicBezTo>
                <a:close/>
                <a:moveTo>
                  <a:pt x="841726" y="789159"/>
                </a:moveTo>
                <a:cubicBezTo>
                  <a:pt x="843834" y="791876"/>
                  <a:pt x="835654" y="801512"/>
                  <a:pt x="835511" y="789795"/>
                </a:cubicBezTo>
                <a:cubicBezTo>
                  <a:pt x="839178" y="788116"/>
                  <a:pt x="841023" y="788253"/>
                  <a:pt x="841726" y="789159"/>
                </a:cubicBezTo>
                <a:close/>
                <a:moveTo>
                  <a:pt x="1794374" y="789100"/>
                </a:moveTo>
                <a:cubicBezTo>
                  <a:pt x="1793607" y="788259"/>
                  <a:pt x="1791776" y="788295"/>
                  <a:pt x="1788300" y="790319"/>
                </a:cubicBezTo>
                <a:cubicBezTo>
                  <a:pt x="1789407" y="802037"/>
                  <a:pt x="1796675" y="791623"/>
                  <a:pt x="1794374" y="789100"/>
                </a:cubicBezTo>
                <a:close/>
                <a:moveTo>
                  <a:pt x="11232796" y="789055"/>
                </a:moveTo>
                <a:cubicBezTo>
                  <a:pt x="11232038" y="788197"/>
                  <a:pt x="11230178" y="788164"/>
                  <a:pt x="11226594" y="790033"/>
                </a:cubicBezTo>
                <a:cubicBezTo>
                  <a:pt x="11227415" y="801643"/>
                  <a:pt x="11235068" y="791632"/>
                  <a:pt x="11232796" y="789055"/>
                </a:cubicBezTo>
                <a:close/>
                <a:moveTo>
                  <a:pt x="10815351" y="787223"/>
                </a:moveTo>
                <a:cubicBezTo>
                  <a:pt x="10808398" y="801798"/>
                  <a:pt x="10831068" y="787271"/>
                  <a:pt x="10815351" y="787223"/>
                </a:cubicBezTo>
                <a:close/>
                <a:moveTo>
                  <a:pt x="10296620" y="786318"/>
                </a:moveTo>
                <a:cubicBezTo>
                  <a:pt x="10290334" y="801131"/>
                  <a:pt x="10312241" y="785794"/>
                  <a:pt x="10296620" y="786318"/>
                </a:cubicBezTo>
                <a:close/>
                <a:moveTo>
                  <a:pt x="11641448" y="785949"/>
                </a:moveTo>
                <a:cubicBezTo>
                  <a:pt x="11642549" y="786901"/>
                  <a:pt x="11642621" y="789104"/>
                  <a:pt x="11641644" y="792557"/>
                </a:cubicBezTo>
                <a:cubicBezTo>
                  <a:pt x="11634977" y="795843"/>
                  <a:pt x="11632739" y="793938"/>
                  <a:pt x="11635073" y="786841"/>
                </a:cubicBezTo>
                <a:cubicBezTo>
                  <a:pt x="11638215" y="785293"/>
                  <a:pt x="11640347" y="784996"/>
                  <a:pt x="11641448" y="785949"/>
                </a:cubicBezTo>
                <a:close/>
                <a:moveTo>
                  <a:pt x="11169919" y="785937"/>
                </a:moveTo>
                <a:cubicBezTo>
                  <a:pt x="11167681" y="790938"/>
                  <a:pt x="11165300" y="795797"/>
                  <a:pt x="11162728" y="800560"/>
                </a:cubicBezTo>
                <a:cubicBezTo>
                  <a:pt x="11168539" y="798940"/>
                  <a:pt x="11173539" y="795797"/>
                  <a:pt x="11177731" y="791176"/>
                </a:cubicBezTo>
                <a:cubicBezTo>
                  <a:pt x="11177683" y="794034"/>
                  <a:pt x="11177635" y="799750"/>
                  <a:pt x="11177588" y="802608"/>
                </a:cubicBezTo>
                <a:cubicBezTo>
                  <a:pt x="11183159" y="803608"/>
                  <a:pt x="11188732" y="805132"/>
                  <a:pt x="11194304" y="807180"/>
                </a:cubicBezTo>
                <a:cubicBezTo>
                  <a:pt x="11206353" y="807561"/>
                  <a:pt x="11218069" y="814324"/>
                  <a:pt x="11230213" y="810752"/>
                </a:cubicBezTo>
                <a:lnTo>
                  <a:pt x="11230070" y="818373"/>
                </a:lnTo>
                <a:cubicBezTo>
                  <a:pt x="11232452" y="818278"/>
                  <a:pt x="11237262" y="818135"/>
                  <a:pt x="11239643" y="818087"/>
                </a:cubicBezTo>
                <a:cubicBezTo>
                  <a:pt x="11239309" y="815753"/>
                  <a:pt x="11238738" y="811086"/>
                  <a:pt x="11238405" y="808752"/>
                </a:cubicBezTo>
                <a:lnTo>
                  <a:pt x="11243167" y="808609"/>
                </a:lnTo>
                <a:cubicBezTo>
                  <a:pt x="11242453" y="822231"/>
                  <a:pt x="11257645" y="821945"/>
                  <a:pt x="11267266" y="823755"/>
                </a:cubicBezTo>
                <a:lnTo>
                  <a:pt x="11267409" y="817420"/>
                </a:lnTo>
                <a:lnTo>
                  <a:pt x="11274790" y="818373"/>
                </a:lnTo>
                <a:cubicBezTo>
                  <a:pt x="11272885" y="820850"/>
                  <a:pt x="11269123" y="825803"/>
                  <a:pt x="11267218" y="828280"/>
                </a:cubicBezTo>
                <a:cubicBezTo>
                  <a:pt x="11270552" y="827566"/>
                  <a:pt x="11277171" y="826232"/>
                  <a:pt x="11280506" y="825565"/>
                </a:cubicBezTo>
                <a:cubicBezTo>
                  <a:pt x="11286649" y="829757"/>
                  <a:pt x="11294543" y="833555"/>
                  <a:pt x="11302597" y="835216"/>
                </a:cubicBezTo>
                <a:lnTo>
                  <a:pt x="11318590" y="833015"/>
                </a:lnTo>
                <a:lnTo>
                  <a:pt x="11319463" y="833043"/>
                </a:lnTo>
                <a:lnTo>
                  <a:pt x="11319324" y="832914"/>
                </a:lnTo>
                <a:lnTo>
                  <a:pt x="11325654" y="832043"/>
                </a:lnTo>
                <a:cubicBezTo>
                  <a:pt x="11325034" y="834519"/>
                  <a:pt x="11323796" y="839425"/>
                  <a:pt x="11323130" y="841902"/>
                </a:cubicBezTo>
                <a:cubicBezTo>
                  <a:pt x="11326082" y="841902"/>
                  <a:pt x="11331940" y="841902"/>
                  <a:pt x="11334845" y="841902"/>
                </a:cubicBezTo>
                <a:lnTo>
                  <a:pt x="11332893" y="832281"/>
                </a:lnTo>
                <a:cubicBezTo>
                  <a:pt x="11334845" y="835758"/>
                  <a:pt x="11338703" y="842712"/>
                  <a:pt x="11340608" y="846189"/>
                </a:cubicBezTo>
                <a:cubicBezTo>
                  <a:pt x="11350466" y="846141"/>
                  <a:pt x="11361182" y="845617"/>
                  <a:pt x="11366231" y="835424"/>
                </a:cubicBezTo>
                <a:lnTo>
                  <a:pt x="11349799" y="840997"/>
                </a:lnTo>
                <a:lnTo>
                  <a:pt x="11353562" y="833662"/>
                </a:lnTo>
                <a:cubicBezTo>
                  <a:pt x="11337845" y="831805"/>
                  <a:pt x="11322891" y="826470"/>
                  <a:pt x="11307842" y="822279"/>
                </a:cubicBezTo>
                <a:lnTo>
                  <a:pt x="11319324" y="832914"/>
                </a:lnTo>
                <a:lnTo>
                  <a:pt x="11318590" y="833015"/>
                </a:lnTo>
                <a:lnTo>
                  <a:pt x="11311658" y="832795"/>
                </a:lnTo>
                <a:cubicBezTo>
                  <a:pt x="11304505" y="830075"/>
                  <a:pt x="11298853" y="822064"/>
                  <a:pt x="11290602" y="827851"/>
                </a:cubicBezTo>
                <a:lnTo>
                  <a:pt x="11296459" y="819802"/>
                </a:lnTo>
                <a:cubicBezTo>
                  <a:pt x="11290031" y="820373"/>
                  <a:pt x="11284505" y="818564"/>
                  <a:pt x="11279791" y="814372"/>
                </a:cubicBezTo>
                <a:cubicBezTo>
                  <a:pt x="11270361" y="814610"/>
                  <a:pt x="11261265" y="816849"/>
                  <a:pt x="11252645" y="819897"/>
                </a:cubicBezTo>
                <a:cubicBezTo>
                  <a:pt x="11253883" y="817944"/>
                  <a:pt x="11256312" y="814086"/>
                  <a:pt x="11257502" y="812181"/>
                </a:cubicBezTo>
                <a:cubicBezTo>
                  <a:pt x="11238262" y="806084"/>
                  <a:pt x="11217687" y="793748"/>
                  <a:pt x="11197876" y="804703"/>
                </a:cubicBezTo>
                <a:cubicBezTo>
                  <a:pt x="11198876" y="802084"/>
                  <a:pt x="11200828" y="796844"/>
                  <a:pt x="11201829" y="794225"/>
                </a:cubicBezTo>
                <a:cubicBezTo>
                  <a:pt x="11195447" y="799083"/>
                  <a:pt x="11189780" y="799416"/>
                  <a:pt x="11185731" y="792367"/>
                </a:cubicBezTo>
                <a:cubicBezTo>
                  <a:pt x="11179969" y="790795"/>
                  <a:pt x="11174730" y="788938"/>
                  <a:pt x="11169919" y="785937"/>
                </a:cubicBezTo>
                <a:close/>
                <a:moveTo>
                  <a:pt x="10801827" y="784937"/>
                </a:moveTo>
                <a:cubicBezTo>
                  <a:pt x="10794349" y="799178"/>
                  <a:pt x="10817400" y="785890"/>
                  <a:pt x="10801827" y="784937"/>
                </a:cubicBezTo>
                <a:close/>
                <a:moveTo>
                  <a:pt x="11544300" y="784746"/>
                </a:moveTo>
                <a:lnTo>
                  <a:pt x="11550444" y="784746"/>
                </a:lnTo>
                <a:cubicBezTo>
                  <a:pt x="11550015" y="788318"/>
                  <a:pt x="11549158" y="795463"/>
                  <a:pt x="11548729" y="799035"/>
                </a:cubicBezTo>
                <a:cubicBezTo>
                  <a:pt x="11550872" y="799035"/>
                  <a:pt x="11555206" y="799035"/>
                  <a:pt x="11557397" y="799035"/>
                </a:cubicBezTo>
                <a:cubicBezTo>
                  <a:pt x="11557826" y="794129"/>
                  <a:pt x="11559160" y="789509"/>
                  <a:pt x="11561445" y="785127"/>
                </a:cubicBezTo>
                <a:cubicBezTo>
                  <a:pt x="11563541" y="793748"/>
                  <a:pt x="11561493" y="805560"/>
                  <a:pt x="11573399" y="806846"/>
                </a:cubicBezTo>
                <a:cubicBezTo>
                  <a:pt x="11572684" y="803941"/>
                  <a:pt x="11571255" y="798130"/>
                  <a:pt x="11570541" y="795177"/>
                </a:cubicBezTo>
                <a:cubicBezTo>
                  <a:pt x="11572066" y="793938"/>
                  <a:pt x="11575018" y="791414"/>
                  <a:pt x="11576494" y="790176"/>
                </a:cubicBezTo>
                <a:cubicBezTo>
                  <a:pt x="11576781" y="796511"/>
                  <a:pt x="11577208" y="802893"/>
                  <a:pt x="11577780" y="809275"/>
                </a:cubicBezTo>
                <a:cubicBezTo>
                  <a:pt x="11566350" y="807561"/>
                  <a:pt x="11555159" y="805179"/>
                  <a:pt x="11544014" y="802893"/>
                </a:cubicBezTo>
                <a:cubicBezTo>
                  <a:pt x="11543966" y="796844"/>
                  <a:pt x="11544062" y="790795"/>
                  <a:pt x="11544300" y="784746"/>
                </a:cubicBezTo>
                <a:close/>
                <a:moveTo>
                  <a:pt x="10793762" y="784371"/>
                </a:moveTo>
                <a:cubicBezTo>
                  <a:pt x="10793064" y="783478"/>
                  <a:pt x="10791242" y="783377"/>
                  <a:pt x="10787635" y="785127"/>
                </a:cubicBezTo>
                <a:cubicBezTo>
                  <a:pt x="10787848" y="796845"/>
                  <a:pt x="10795858" y="787048"/>
                  <a:pt x="10793762" y="784371"/>
                </a:cubicBezTo>
                <a:close/>
                <a:moveTo>
                  <a:pt x="11218773" y="784325"/>
                </a:moveTo>
                <a:cubicBezTo>
                  <a:pt x="11218045" y="783449"/>
                  <a:pt x="11216199" y="783377"/>
                  <a:pt x="11212592" y="785175"/>
                </a:cubicBezTo>
                <a:cubicBezTo>
                  <a:pt x="11213092" y="796821"/>
                  <a:pt x="11220959" y="786952"/>
                  <a:pt x="11218773" y="784325"/>
                </a:cubicBezTo>
                <a:close/>
                <a:moveTo>
                  <a:pt x="11621072" y="780840"/>
                </a:moveTo>
                <a:cubicBezTo>
                  <a:pt x="11636835" y="781412"/>
                  <a:pt x="11613594" y="794986"/>
                  <a:pt x="11621072" y="780840"/>
                </a:cubicBezTo>
                <a:close/>
                <a:moveTo>
                  <a:pt x="11531727" y="780745"/>
                </a:moveTo>
                <a:cubicBezTo>
                  <a:pt x="11540680" y="776697"/>
                  <a:pt x="11534536" y="792129"/>
                  <a:pt x="11538156" y="796463"/>
                </a:cubicBezTo>
                <a:cubicBezTo>
                  <a:pt x="11532155" y="806846"/>
                  <a:pt x="11523725" y="785318"/>
                  <a:pt x="11531727" y="780745"/>
                </a:cubicBezTo>
                <a:close/>
                <a:moveTo>
                  <a:pt x="2069981" y="779940"/>
                </a:moveTo>
                <a:cubicBezTo>
                  <a:pt x="2069288" y="779040"/>
                  <a:pt x="2067413" y="778912"/>
                  <a:pt x="2063667" y="780603"/>
                </a:cubicBezTo>
                <a:cubicBezTo>
                  <a:pt x="2063560" y="792285"/>
                  <a:pt x="2072054" y="782639"/>
                  <a:pt x="2069981" y="779940"/>
                </a:cubicBezTo>
                <a:close/>
                <a:moveTo>
                  <a:pt x="10780214" y="779557"/>
                </a:moveTo>
                <a:cubicBezTo>
                  <a:pt x="10779458" y="778701"/>
                  <a:pt x="10777585" y="778662"/>
                  <a:pt x="10773966" y="780507"/>
                </a:cubicBezTo>
                <a:cubicBezTo>
                  <a:pt x="10774716" y="792046"/>
                  <a:pt x="10782485" y="782124"/>
                  <a:pt x="10780214" y="779557"/>
                </a:cubicBezTo>
                <a:close/>
                <a:moveTo>
                  <a:pt x="10244281" y="776745"/>
                </a:moveTo>
                <a:cubicBezTo>
                  <a:pt x="10237851" y="791415"/>
                  <a:pt x="10259949" y="776316"/>
                  <a:pt x="10244281" y="776745"/>
                </a:cubicBezTo>
                <a:close/>
                <a:moveTo>
                  <a:pt x="10611612" y="776268"/>
                </a:moveTo>
                <a:cubicBezTo>
                  <a:pt x="10602897" y="789652"/>
                  <a:pt x="10627233" y="778316"/>
                  <a:pt x="10611612" y="776268"/>
                </a:cubicBezTo>
                <a:close/>
                <a:moveTo>
                  <a:pt x="955859" y="774410"/>
                </a:moveTo>
                <a:cubicBezTo>
                  <a:pt x="954716" y="784031"/>
                  <a:pt x="953049" y="793843"/>
                  <a:pt x="948096" y="802416"/>
                </a:cubicBezTo>
                <a:cubicBezTo>
                  <a:pt x="945858" y="800225"/>
                  <a:pt x="941477" y="795939"/>
                  <a:pt x="939286" y="793795"/>
                </a:cubicBezTo>
                <a:cubicBezTo>
                  <a:pt x="938524" y="797129"/>
                  <a:pt x="936952" y="803845"/>
                  <a:pt x="936190" y="807227"/>
                </a:cubicBezTo>
                <a:cubicBezTo>
                  <a:pt x="933237" y="805179"/>
                  <a:pt x="927332" y="801083"/>
                  <a:pt x="924379" y="799035"/>
                </a:cubicBezTo>
                <a:cubicBezTo>
                  <a:pt x="924046" y="802654"/>
                  <a:pt x="923379" y="809894"/>
                  <a:pt x="923046" y="813514"/>
                </a:cubicBezTo>
                <a:cubicBezTo>
                  <a:pt x="930285" y="810466"/>
                  <a:pt x="937619" y="807798"/>
                  <a:pt x="945048" y="805274"/>
                </a:cubicBezTo>
                <a:cubicBezTo>
                  <a:pt x="950144" y="803035"/>
                  <a:pt x="970528" y="794176"/>
                  <a:pt x="962527" y="807322"/>
                </a:cubicBezTo>
                <a:cubicBezTo>
                  <a:pt x="944477" y="814086"/>
                  <a:pt x="925713" y="818658"/>
                  <a:pt x="907378" y="824516"/>
                </a:cubicBezTo>
                <a:cubicBezTo>
                  <a:pt x="892662" y="830041"/>
                  <a:pt x="876755" y="831899"/>
                  <a:pt x="862753" y="839329"/>
                </a:cubicBezTo>
                <a:cubicBezTo>
                  <a:pt x="861801" y="832804"/>
                  <a:pt x="860848" y="826326"/>
                  <a:pt x="859753" y="819849"/>
                </a:cubicBezTo>
                <a:cubicBezTo>
                  <a:pt x="858800" y="822659"/>
                  <a:pt x="856800" y="828279"/>
                  <a:pt x="855848" y="831089"/>
                </a:cubicBezTo>
                <a:cubicBezTo>
                  <a:pt x="851323" y="828946"/>
                  <a:pt x="847275" y="825850"/>
                  <a:pt x="842989" y="823278"/>
                </a:cubicBezTo>
                <a:cubicBezTo>
                  <a:pt x="840989" y="831185"/>
                  <a:pt x="843799" y="837567"/>
                  <a:pt x="850133" y="842282"/>
                </a:cubicBezTo>
                <a:cubicBezTo>
                  <a:pt x="830178" y="846140"/>
                  <a:pt x="811652" y="855238"/>
                  <a:pt x="791411" y="857714"/>
                </a:cubicBezTo>
                <a:cubicBezTo>
                  <a:pt x="788887" y="858953"/>
                  <a:pt x="783791" y="861382"/>
                  <a:pt x="781219" y="862620"/>
                </a:cubicBezTo>
                <a:cubicBezTo>
                  <a:pt x="779505" y="860572"/>
                  <a:pt x="777886" y="858476"/>
                  <a:pt x="776409" y="856285"/>
                </a:cubicBezTo>
                <a:lnTo>
                  <a:pt x="779457" y="852046"/>
                </a:lnTo>
                <a:lnTo>
                  <a:pt x="779505" y="848712"/>
                </a:lnTo>
                <a:cubicBezTo>
                  <a:pt x="777838" y="847664"/>
                  <a:pt x="774457" y="845616"/>
                  <a:pt x="772790" y="844568"/>
                </a:cubicBezTo>
                <a:lnTo>
                  <a:pt x="771313" y="853618"/>
                </a:lnTo>
                <a:cubicBezTo>
                  <a:pt x="768265" y="852951"/>
                  <a:pt x="762169" y="851570"/>
                  <a:pt x="759121" y="850856"/>
                </a:cubicBezTo>
                <a:lnTo>
                  <a:pt x="759075" y="860286"/>
                </a:lnTo>
                <a:lnTo>
                  <a:pt x="746883" y="854618"/>
                </a:lnTo>
                <a:lnTo>
                  <a:pt x="746359" y="864954"/>
                </a:lnTo>
                <a:lnTo>
                  <a:pt x="759836" y="861810"/>
                </a:lnTo>
                <a:cubicBezTo>
                  <a:pt x="756597" y="864811"/>
                  <a:pt x="750216" y="870860"/>
                  <a:pt x="747025" y="873861"/>
                </a:cubicBezTo>
                <a:cubicBezTo>
                  <a:pt x="736739" y="873337"/>
                  <a:pt x="725975" y="873527"/>
                  <a:pt x="717070" y="879862"/>
                </a:cubicBezTo>
                <a:cubicBezTo>
                  <a:pt x="722784" y="874289"/>
                  <a:pt x="728451" y="868812"/>
                  <a:pt x="734166" y="863287"/>
                </a:cubicBezTo>
                <a:lnTo>
                  <a:pt x="735262" y="871622"/>
                </a:lnTo>
                <a:cubicBezTo>
                  <a:pt x="737262" y="869669"/>
                  <a:pt x="741215" y="865764"/>
                  <a:pt x="743216" y="863811"/>
                </a:cubicBezTo>
                <a:cubicBezTo>
                  <a:pt x="741834" y="862620"/>
                  <a:pt x="739072" y="860239"/>
                  <a:pt x="737691" y="859000"/>
                </a:cubicBezTo>
                <a:cubicBezTo>
                  <a:pt x="731452" y="860382"/>
                  <a:pt x="725213" y="861572"/>
                  <a:pt x="718974" y="862668"/>
                </a:cubicBezTo>
                <a:cubicBezTo>
                  <a:pt x="718784" y="866383"/>
                  <a:pt x="718451" y="873765"/>
                  <a:pt x="718260" y="877433"/>
                </a:cubicBezTo>
                <a:cubicBezTo>
                  <a:pt x="715736" y="874670"/>
                  <a:pt x="710783" y="869098"/>
                  <a:pt x="708307" y="866288"/>
                </a:cubicBezTo>
                <a:cubicBezTo>
                  <a:pt x="703734" y="870003"/>
                  <a:pt x="698829" y="872956"/>
                  <a:pt x="692781" y="872337"/>
                </a:cubicBezTo>
                <a:cubicBezTo>
                  <a:pt x="688352" y="875147"/>
                  <a:pt x="683589" y="876671"/>
                  <a:pt x="678398" y="876909"/>
                </a:cubicBezTo>
                <a:cubicBezTo>
                  <a:pt x="671826" y="878957"/>
                  <a:pt x="665349" y="881339"/>
                  <a:pt x="659300" y="884625"/>
                </a:cubicBezTo>
                <a:cubicBezTo>
                  <a:pt x="658253" y="883434"/>
                  <a:pt x="656205" y="881100"/>
                  <a:pt x="655157" y="879910"/>
                </a:cubicBezTo>
                <a:cubicBezTo>
                  <a:pt x="651871" y="883148"/>
                  <a:pt x="648585" y="886387"/>
                  <a:pt x="645299" y="889674"/>
                </a:cubicBezTo>
                <a:cubicBezTo>
                  <a:pt x="640822" y="880910"/>
                  <a:pt x="632630" y="891674"/>
                  <a:pt x="626106" y="891627"/>
                </a:cubicBezTo>
                <a:cubicBezTo>
                  <a:pt x="606247" y="901486"/>
                  <a:pt x="582862" y="903010"/>
                  <a:pt x="564147" y="914298"/>
                </a:cubicBezTo>
                <a:cubicBezTo>
                  <a:pt x="561003" y="914012"/>
                  <a:pt x="554764" y="913536"/>
                  <a:pt x="551669" y="913250"/>
                </a:cubicBezTo>
                <a:cubicBezTo>
                  <a:pt x="550907" y="919109"/>
                  <a:pt x="552193" y="924348"/>
                  <a:pt x="555574" y="929063"/>
                </a:cubicBezTo>
                <a:cubicBezTo>
                  <a:pt x="557812" y="925777"/>
                  <a:pt x="562337" y="919157"/>
                  <a:pt x="564575" y="915870"/>
                </a:cubicBezTo>
                <a:lnTo>
                  <a:pt x="566195" y="924967"/>
                </a:lnTo>
                <a:cubicBezTo>
                  <a:pt x="570481" y="921014"/>
                  <a:pt x="574576" y="916918"/>
                  <a:pt x="578815" y="912917"/>
                </a:cubicBezTo>
                <a:cubicBezTo>
                  <a:pt x="580387" y="914441"/>
                  <a:pt x="583578" y="917489"/>
                  <a:pt x="585197" y="919014"/>
                </a:cubicBezTo>
                <a:lnTo>
                  <a:pt x="586768" y="913536"/>
                </a:lnTo>
                <a:lnTo>
                  <a:pt x="590578" y="913203"/>
                </a:lnTo>
                <a:lnTo>
                  <a:pt x="590673" y="907011"/>
                </a:lnTo>
                <a:cubicBezTo>
                  <a:pt x="592102" y="908487"/>
                  <a:pt x="595007" y="911488"/>
                  <a:pt x="596436" y="912965"/>
                </a:cubicBezTo>
                <a:lnTo>
                  <a:pt x="607246" y="906344"/>
                </a:lnTo>
                <a:lnTo>
                  <a:pt x="600055" y="917442"/>
                </a:lnTo>
                <a:cubicBezTo>
                  <a:pt x="590482" y="914060"/>
                  <a:pt x="583911" y="923586"/>
                  <a:pt x="575386" y="925777"/>
                </a:cubicBezTo>
                <a:cubicBezTo>
                  <a:pt x="557384" y="929302"/>
                  <a:pt x="541239" y="938923"/>
                  <a:pt x="522713" y="940637"/>
                </a:cubicBezTo>
                <a:cubicBezTo>
                  <a:pt x="516093" y="949211"/>
                  <a:pt x="504568" y="945353"/>
                  <a:pt x="495376" y="947163"/>
                </a:cubicBezTo>
                <a:cubicBezTo>
                  <a:pt x="486327" y="950211"/>
                  <a:pt x="477707" y="954355"/>
                  <a:pt x="468801" y="957784"/>
                </a:cubicBezTo>
                <a:cubicBezTo>
                  <a:pt x="472516" y="953593"/>
                  <a:pt x="476469" y="949687"/>
                  <a:pt x="480422" y="945734"/>
                </a:cubicBezTo>
                <a:lnTo>
                  <a:pt x="479279" y="940066"/>
                </a:lnTo>
                <a:cubicBezTo>
                  <a:pt x="484803" y="946020"/>
                  <a:pt x="490804" y="946686"/>
                  <a:pt x="496710" y="940780"/>
                </a:cubicBezTo>
                <a:cubicBezTo>
                  <a:pt x="494948" y="939018"/>
                  <a:pt x="491376" y="935493"/>
                  <a:pt x="489613" y="933731"/>
                </a:cubicBezTo>
                <a:cubicBezTo>
                  <a:pt x="481517" y="939018"/>
                  <a:pt x="467897" y="936637"/>
                  <a:pt x="465277" y="947972"/>
                </a:cubicBezTo>
                <a:lnTo>
                  <a:pt x="460848" y="942876"/>
                </a:lnTo>
                <a:cubicBezTo>
                  <a:pt x="450894" y="946401"/>
                  <a:pt x="441323" y="950830"/>
                  <a:pt x="431417" y="954402"/>
                </a:cubicBezTo>
                <a:cubicBezTo>
                  <a:pt x="425845" y="955307"/>
                  <a:pt x="420844" y="957498"/>
                  <a:pt x="416415" y="960975"/>
                </a:cubicBezTo>
                <a:cubicBezTo>
                  <a:pt x="415700" y="959832"/>
                  <a:pt x="414272" y="957451"/>
                  <a:pt x="413557" y="956308"/>
                </a:cubicBezTo>
                <a:cubicBezTo>
                  <a:pt x="410319" y="962880"/>
                  <a:pt x="404842" y="967834"/>
                  <a:pt x="396936" y="967453"/>
                </a:cubicBezTo>
                <a:lnTo>
                  <a:pt x="394174" y="970549"/>
                </a:lnTo>
                <a:cubicBezTo>
                  <a:pt x="387792" y="958737"/>
                  <a:pt x="381887" y="972978"/>
                  <a:pt x="375886" y="976741"/>
                </a:cubicBezTo>
                <a:cubicBezTo>
                  <a:pt x="378029" y="968548"/>
                  <a:pt x="380267" y="960356"/>
                  <a:pt x="382220" y="952116"/>
                </a:cubicBezTo>
                <a:cubicBezTo>
                  <a:pt x="384268" y="950497"/>
                  <a:pt x="388411" y="947258"/>
                  <a:pt x="390459" y="945686"/>
                </a:cubicBezTo>
                <a:lnTo>
                  <a:pt x="390745" y="951449"/>
                </a:lnTo>
                <a:lnTo>
                  <a:pt x="385887" y="951449"/>
                </a:lnTo>
                <a:cubicBezTo>
                  <a:pt x="385840" y="954545"/>
                  <a:pt x="385744" y="960690"/>
                  <a:pt x="385697" y="963785"/>
                </a:cubicBezTo>
                <a:cubicBezTo>
                  <a:pt x="390888" y="959213"/>
                  <a:pt x="395888" y="953497"/>
                  <a:pt x="403461" y="954307"/>
                </a:cubicBezTo>
                <a:cubicBezTo>
                  <a:pt x="404842" y="944067"/>
                  <a:pt x="416843" y="933064"/>
                  <a:pt x="425273" y="943638"/>
                </a:cubicBezTo>
                <a:cubicBezTo>
                  <a:pt x="427559" y="940352"/>
                  <a:pt x="432179" y="933684"/>
                  <a:pt x="434465" y="930349"/>
                </a:cubicBezTo>
                <a:cubicBezTo>
                  <a:pt x="434227" y="934922"/>
                  <a:pt x="433750" y="944019"/>
                  <a:pt x="433560" y="948544"/>
                </a:cubicBezTo>
                <a:cubicBezTo>
                  <a:pt x="438418" y="943876"/>
                  <a:pt x="446657" y="939161"/>
                  <a:pt x="437227" y="933541"/>
                </a:cubicBezTo>
                <a:cubicBezTo>
                  <a:pt x="439846" y="931826"/>
                  <a:pt x="445085" y="928349"/>
                  <a:pt x="447703" y="926634"/>
                </a:cubicBezTo>
                <a:cubicBezTo>
                  <a:pt x="447703" y="930302"/>
                  <a:pt x="447752" y="937637"/>
                  <a:pt x="447800" y="941304"/>
                </a:cubicBezTo>
                <a:cubicBezTo>
                  <a:pt x="455181" y="938780"/>
                  <a:pt x="456896" y="934160"/>
                  <a:pt x="452372" y="927777"/>
                </a:cubicBezTo>
                <a:cubicBezTo>
                  <a:pt x="460800" y="924110"/>
                  <a:pt x="469611" y="921205"/>
                  <a:pt x="478469" y="918585"/>
                </a:cubicBezTo>
                <a:cubicBezTo>
                  <a:pt x="477517" y="925396"/>
                  <a:pt x="472373" y="929111"/>
                  <a:pt x="466849" y="932255"/>
                </a:cubicBezTo>
                <a:cubicBezTo>
                  <a:pt x="477422" y="928397"/>
                  <a:pt x="489994" y="928778"/>
                  <a:pt x="498662" y="920824"/>
                </a:cubicBezTo>
                <a:cubicBezTo>
                  <a:pt x="493614" y="921871"/>
                  <a:pt x="483517" y="923919"/>
                  <a:pt x="478469" y="924967"/>
                </a:cubicBezTo>
                <a:cubicBezTo>
                  <a:pt x="482232" y="916442"/>
                  <a:pt x="497472" y="910297"/>
                  <a:pt x="504806" y="913489"/>
                </a:cubicBezTo>
                <a:cubicBezTo>
                  <a:pt x="505139" y="915394"/>
                  <a:pt x="505806" y="919204"/>
                  <a:pt x="506139" y="921109"/>
                </a:cubicBezTo>
                <a:cubicBezTo>
                  <a:pt x="512045" y="918680"/>
                  <a:pt x="518141" y="916584"/>
                  <a:pt x="524332" y="915108"/>
                </a:cubicBezTo>
                <a:cubicBezTo>
                  <a:pt x="520665" y="914584"/>
                  <a:pt x="513283" y="913631"/>
                  <a:pt x="509568" y="913108"/>
                </a:cubicBezTo>
                <a:cubicBezTo>
                  <a:pt x="509187" y="906344"/>
                  <a:pt x="517236" y="907297"/>
                  <a:pt x="521713" y="905868"/>
                </a:cubicBezTo>
                <a:cubicBezTo>
                  <a:pt x="526475" y="904629"/>
                  <a:pt x="531238" y="903391"/>
                  <a:pt x="535953" y="902105"/>
                </a:cubicBezTo>
                <a:cubicBezTo>
                  <a:pt x="540429" y="899676"/>
                  <a:pt x="545192" y="897866"/>
                  <a:pt x="550193" y="897104"/>
                </a:cubicBezTo>
                <a:cubicBezTo>
                  <a:pt x="559336" y="894341"/>
                  <a:pt x="568528" y="891531"/>
                  <a:pt x="577720" y="888912"/>
                </a:cubicBezTo>
                <a:lnTo>
                  <a:pt x="570814" y="897866"/>
                </a:lnTo>
                <a:lnTo>
                  <a:pt x="585911" y="897961"/>
                </a:lnTo>
                <a:lnTo>
                  <a:pt x="586665" y="895380"/>
                </a:lnTo>
                <a:lnTo>
                  <a:pt x="613104" y="876099"/>
                </a:lnTo>
                <a:cubicBezTo>
                  <a:pt x="613533" y="878243"/>
                  <a:pt x="614438" y="882529"/>
                  <a:pt x="614866" y="884720"/>
                </a:cubicBezTo>
                <a:lnTo>
                  <a:pt x="605818" y="883625"/>
                </a:lnTo>
                <a:lnTo>
                  <a:pt x="607866" y="891436"/>
                </a:lnTo>
                <a:cubicBezTo>
                  <a:pt x="617676" y="891341"/>
                  <a:pt x="619914" y="884482"/>
                  <a:pt x="619867" y="876195"/>
                </a:cubicBezTo>
                <a:cubicBezTo>
                  <a:pt x="622534" y="874432"/>
                  <a:pt x="627773" y="870908"/>
                  <a:pt x="630440" y="869145"/>
                </a:cubicBezTo>
                <a:cubicBezTo>
                  <a:pt x="628868" y="873480"/>
                  <a:pt x="625772" y="882196"/>
                  <a:pt x="624248" y="886530"/>
                </a:cubicBezTo>
                <a:cubicBezTo>
                  <a:pt x="630106" y="879862"/>
                  <a:pt x="636155" y="873480"/>
                  <a:pt x="642489" y="867478"/>
                </a:cubicBezTo>
                <a:cubicBezTo>
                  <a:pt x="641298" y="870622"/>
                  <a:pt x="638917" y="876957"/>
                  <a:pt x="637726" y="880100"/>
                </a:cubicBezTo>
                <a:cubicBezTo>
                  <a:pt x="639965" y="880053"/>
                  <a:pt x="644441" y="880005"/>
                  <a:pt x="646680" y="880005"/>
                </a:cubicBezTo>
                <a:cubicBezTo>
                  <a:pt x="647108" y="871860"/>
                  <a:pt x="649537" y="864335"/>
                  <a:pt x="656062" y="859000"/>
                </a:cubicBezTo>
                <a:cubicBezTo>
                  <a:pt x="656157" y="861572"/>
                  <a:pt x="656300" y="866669"/>
                  <a:pt x="656348" y="869241"/>
                </a:cubicBezTo>
                <a:lnTo>
                  <a:pt x="654728" y="872194"/>
                </a:lnTo>
                <a:lnTo>
                  <a:pt x="653347" y="876052"/>
                </a:lnTo>
                <a:cubicBezTo>
                  <a:pt x="661586" y="872813"/>
                  <a:pt x="663015" y="863049"/>
                  <a:pt x="667492" y="856428"/>
                </a:cubicBezTo>
                <a:cubicBezTo>
                  <a:pt x="669016" y="857428"/>
                  <a:pt x="672064" y="859429"/>
                  <a:pt x="673588" y="860429"/>
                </a:cubicBezTo>
                <a:cubicBezTo>
                  <a:pt x="678350" y="857762"/>
                  <a:pt x="683303" y="855619"/>
                  <a:pt x="688495" y="853999"/>
                </a:cubicBezTo>
                <a:cubicBezTo>
                  <a:pt x="693305" y="852713"/>
                  <a:pt x="698067" y="851427"/>
                  <a:pt x="702830" y="850094"/>
                </a:cubicBezTo>
                <a:cubicBezTo>
                  <a:pt x="709068" y="847664"/>
                  <a:pt x="715355" y="845378"/>
                  <a:pt x="721546" y="842901"/>
                </a:cubicBezTo>
                <a:cubicBezTo>
                  <a:pt x="723928" y="842378"/>
                  <a:pt x="728690" y="841377"/>
                  <a:pt x="731071" y="840853"/>
                </a:cubicBezTo>
                <a:cubicBezTo>
                  <a:pt x="738596" y="837757"/>
                  <a:pt x="746264" y="835043"/>
                  <a:pt x="754025" y="832709"/>
                </a:cubicBezTo>
                <a:cubicBezTo>
                  <a:pt x="752598" y="837996"/>
                  <a:pt x="751217" y="843282"/>
                  <a:pt x="749787" y="848617"/>
                </a:cubicBezTo>
                <a:cubicBezTo>
                  <a:pt x="753359" y="843806"/>
                  <a:pt x="755597" y="838234"/>
                  <a:pt x="757931" y="832804"/>
                </a:cubicBezTo>
                <a:cubicBezTo>
                  <a:pt x="772409" y="827279"/>
                  <a:pt x="787554" y="823992"/>
                  <a:pt x="802460" y="819706"/>
                </a:cubicBezTo>
                <a:cubicBezTo>
                  <a:pt x="807270" y="818134"/>
                  <a:pt x="812080" y="816562"/>
                  <a:pt x="816890" y="814990"/>
                </a:cubicBezTo>
                <a:cubicBezTo>
                  <a:pt x="821653" y="813276"/>
                  <a:pt x="826415" y="811513"/>
                  <a:pt x="831178" y="809656"/>
                </a:cubicBezTo>
                <a:cubicBezTo>
                  <a:pt x="833512" y="809084"/>
                  <a:pt x="838179" y="807941"/>
                  <a:pt x="840513" y="807370"/>
                </a:cubicBezTo>
                <a:cubicBezTo>
                  <a:pt x="847799" y="804607"/>
                  <a:pt x="855324" y="802464"/>
                  <a:pt x="862849" y="800321"/>
                </a:cubicBezTo>
                <a:lnTo>
                  <a:pt x="863658" y="809561"/>
                </a:lnTo>
                <a:cubicBezTo>
                  <a:pt x="864039" y="807132"/>
                  <a:pt x="864754" y="802226"/>
                  <a:pt x="865087" y="799797"/>
                </a:cubicBezTo>
                <a:cubicBezTo>
                  <a:pt x="879422" y="796796"/>
                  <a:pt x="893376" y="792509"/>
                  <a:pt x="907329" y="788080"/>
                </a:cubicBezTo>
                <a:cubicBezTo>
                  <a:pt x="912093" y="786365"/>
                  <a:pt x="916854" y="784698"/>
                  <a:pt x="921665" y="783079"/>
                </a:cubicBezTo>
                <a:cubicBezTo>
                  <a:pt x="932809" y="779268"/>
                  <a:pt x="944239" y="776268"/>
                  <a:pt x="955859" y="774410"/>
                </a:cubicBezTo>
                <a:close/>
                <a:moveTo>
                  <a:pt x="10259806" y="774268"/>
                </a:moveTo>
                <a:cubicBezTo>
                  <a:pt x="10251043" y="781031"/>
                  <a:pt x="10255187" y="786461"/>
                  <a:pt x="10262997" y="790986"/>
                </a:cubicBezTo>
                <a:lnTo>
                  <a:pt x="10263283" y="780936"/>
                </a:lnTo>
                <a:lnTo>
                  <a:pt x="10267950" y="780841"/>
                </a:lnTo>
                <a:lnTo>
                  <a:pt x="10267807" y="788271"/>
                </a:lnTo>
                <a:cubicBezTo>
                  <a:pt x="10274284" y="789414"/>
                  <a:pt x="10280856" y="791224"/>
                  <a:pt x="10287048" y="794129"/>
                </a:cubicBezTo>
                <a:cubicBezTo>
                  <a:pt x="10287666" y="789890"/>
                  <a:pt x="10288429" y="785747"/>
                  <a:pt x="10289381" y="781555"/>
                </a:cubicBezTo>
                <a:cubicBezTo>
                  <a:pt x="10278332" y="788366"/>
                  <a:pt x="10268807" y="780174"/>
                  <a:pt x="10259806" y="774268"/>
                </a:cubicBezTo>
                <a:close/>
                <a:moveTo>
                  <a:pt x="11601878" y="771838"/>
                </a:moveTo>
                <a:cubicBezTo>
                  <a:pt x="11604890" y="772541"/>
                  <a:pt x="11608117" y="774720"/>
                  <a:pt x="11609212" y="776934"/>
                </a:cubicBezTo>
                <a:cubicBezTo>
                  <a:pt x="11608927" y="783984"/>
                  <a:pt x="11596401" y="781459"/>
                  <a:pt x="11595830" y="775601"/>
                </a:cubicBezTo>
                <a:cubicBezTo>
                  <a:pt x="11596068" y="771910"/>
                  <a:pt x="11598866" y="771136"/>
                  <a:pt x="11601878" y="771838"/>
                </a:cubicBezTo>
                <a:close/>
                <a:moveTo>
                  <a:pt x="1624291" y="771213"/>
                </a:moveTo>
                <a:cubicBezTo>
                  <a:pt x="1628702" y="770981"/>
                  <a:pt x="1633583" y="771838"/>
                  <a:pt x="1637512" y="771362"/>
                </a:cubicBezTo>
                <a:cubicBezTo>
                  <a:pt x="1637036" y="774839"/>
                  <a:pt x="1636036" y="781745"/>
                  <a:pt x="1635559" y="785222"/>
                </a:cubicBezTo>
                <a:cubicBezTo>
                  <a:pt x="1633750" y="781935"/>
                  <a:pt x="1630178" y="775362"/>
                  <a:pt x="1628368" y="772076"/>
                </a:cubicBezTo>
                <a:cubicBezTo>
                  <a:pt x="1625749" y="776506"/>
                  <a:pt x="1623320" y="781078"/>
                  <a:pt x="1620986" y="785650"/>
                </a:cubicBezTo>
                <a:cubicBezTo>
                  <a:pt x="1615795" y="772219"/>
                  <a:pt x="1610842" y="785222"/>
                  <a:pt x="1607222" y="790699"/>
                </a:cubicBezTo>
                <a:cubicBezTo>
                  <a:pt x="1604937" y="787794"/>
                  <a:pt x="1602650" y="784936"/>
                  <a:pt x="1600364" y="782126"/>
                </a:cubicBezTo>
                <a:cubicBezTo>
                  <a:pt x="1598269" y="785698"/>
                  <a:pt x="1594079" y="792747"/>
                  <a:pt x="1591983" y="796272"/>
                </a:cubicBezTo>
                <a:lnTo>
                  <a:pt x="1590316" y="786460"/>
                </a:lnTo>
                <a:cubicBezTo>
                  <a:pt x="1585792" y="791223"/>
                  <a:pt x="1581315" y="795939"/>
                  <a:pt x="1576742" y="800654"/>
                </a:cubicBezTo>
                <a:cubicBezTo>
                  <a:pt x="1586983" y="773600"/>
                  <a:pt x="1568409" y="799654"/>
                  <a:pt x="1563218" y="805369"/>
                </a:cubicBezTo>
                <a:cubicBezTo>
                  <a:pt x="1565552" y="798939"/>
                  <a:pt x="1565742" y="792414"/>
                  <a:pt x="1563742" y="785793"/>
                </a:cubicBezTo>
                <a:cubicBezTo>
                  <a:pt x="1565599" y="787175"/>
                  <a:pt x="1569314" y="789937"/>
                  <a:pt x="1571171" y="791318"/>
                </a:cubicBezTo>
                <a:lnTo>
                  <a:pt x="1571648" y="785555"/>
                </a:lnTo>
                <a:cubicBezTo>
                  <a:pt x="1579171" y="789127"/>
                  <a:pt x="1584791" y="782602"/>
                  <a:pt x="1591601" y="780935"/>
                </a:cubicBezTo>
                <a:cubicBezTo>
                  <a:pt x="1598983" y="779649"/>
                  <a:pt x="1606460" y="778839"/>
                  <a:pt x="1613890" y="777601"/>
                </a:cubicBezTo>
                <a:cubicBezTo>
                  <a:pt x="1615938" y="772767"/>
                  <a:pt x="1619879" y="771445"/>
                  <a:pt x="1624291" y="771213"/>
                </a:cubicBezTo>
                <a:close/>
                <a:moveTo>
                  <a:pt x="11589243" y="770112"/>
                </a:moveTo>
                <a:cubicBezTo>
                  <a:pt x="11591207" y="772890"/>
                  <a:pt x="11582912" y="782472"/>
                  <a:pt x="11583162" y="770648"/>
                </a:cubicBezTo>
                <a:cubicBezTo>
                  <a:pt x="11586793" y="769017"/>
                  <a:pt x="11588588" y="769187"/>
                  <a:pt x="11589243" y="770112"/>
                </a:cubicBezTo>
                <a:close/>
                <a:moveTo>
                  <a:pt x="905475" y="767742"/>
                </a:moveTo>
                <a:cubicBezTo>
                  <a:pt x="921096" y="768838"/>
                  <a:pt x="897950" y="781983"/>
                  <a:pt x="905475" y="767742"/>
                </a:cubicBezTo>
                <a:close/>
                <a:moveTo>
                  <a:pt x="10192559" y="767028"/>
                </a:moveTo>
                <a:cubicBezTo>
                  <a:pt x="10185178" y="781460"/>
                  <a:pt x="10207990" y="768362"/>
                  <a:pt x="10192559" y="767028"/>
                </a:cubicBezTo>
                <a:close/>
                <a:moveTo>
                  <a:pt x="10178129" y="766600"/>
                </a:moveTo>
                <a:cubicBezTo>
                  <a:pt x="10169985" y="780698"/>
                  <a:pt x="10193417" y="768600"/>
                  <a:pt x="10178129" y="766600"/>
                </a:cubicBezTo>
                <a:close/>
                <a:moveTo>
                  <a:pt x="11483435" y="765599"/>
                </a:moveTo>
                <a:cubicBezTo>
                  <a:pt x="11483101" y="769219"/>
                  <a:pt x="11482435" y="776363"/>
                  <a:pt x="11482101" y="779983"/>
                </a:cubicBezTo>
                <a:cubicBezTo>
                  <a:pt x="11484769" y="779983"/>
                  <a:pt x="11490103" y="779983"/>
                  <a:pt x="11492817" y="779983"/>
                </a:cubicBezTo>
                <a:cubicBezTo>
                  <a:pt x="11491198" y="777649"/>
                  <a:pt x="11487959" y="772934"/>
                  <a:pt x="11486341" y="770600"/>
                </a:cubicBezTo>
                <a:cubicBezTo>
                  <a:pt x="11489388" y="770362"/>
                  <a:pt x="11495484" y="769790"/>
                  <a:pt x="11498532" y="769552"/>
                </a:cubicBezTo>
                <a:cubicBezTo>
                  <a:pt x="11497961" y="773315"/>
                  <a:pt x="11496913" y="780936"/>
                  <a:pt x="11496341" y="784699"/>
                </a:cubicBezTo>
                <a:lnTo>
                  <a:pt x="11501771" y="784794"/>
                </a:lnTo>
                <a:cubicBezTo>
                  <a:pt x="11500390" y="777411"/>
                  <a:pt x="11505009" y="772601"/>
                  <a:pt x="11510533" y="768552"/>
                </a:cubicBezTo>
                <a:cubicBezTo>
                  <a:pt x="11510676" y="775506"/>
                  <a:pt x="11510867" y="782508"/>
                  <a:pt x="11511153" y="789462"/>
                </a:cubicBezTo>
                <a:lnTo>
                  <a:pt x="11516915" y="789604"/>
                </a:lnTo>
                <a:cubicBezTo>
                  <a:pt x="11516629" y="786032"/>
                  <a:pt x="11516059" y="778888"/>
                  <a:pt x="11515725" y="775315"/>
                </a:cubicBezTo>
                <a:cubicBezTo>
                  <a:pt x="11518392" y="775363"/>
                  <a:pt x="11523678" y="775411"/>
                  <a:pt x="11526345" y="775458"/>
                </a:cubicBezTo>
                <a:cubicBezTo>
                  <a:pt x="11524345" y="779507"/>
                  <a:pt x="11522440" y="783555"/>
                  <a:pt x="11520726" y="787556"/>
                </a:cubicBezTo>
                <a:cubicBezTo>
                  <a:pt x="11522155" y="789795"/>
                  <a:pt x="11525107" y="794177"/>
                  <a:pt x="11526584" y="796368"/>
                </a:cubicBezTo>
                <a:cubicBezTo>
                  <a:pt x="11518631" y="795082"/>
                  <a:pt x="11510724" y="794272"/>
                  <a:pt x="11503676" y="790700"/>
                </a:cubicBezTo>
                <a:cubicBezTo>
                  <a:pt x="11501390" y="790081"/>
                  <a:pt x="11496818" y="788890"/>
                  <a:pt x="11494532" y="788318"/>
                </a:cubicBezTo>
                <a:cubicBezTo>
                  <a:pt x="11489007" y="786080"/>
                  <a:pt x="11483387" y="784508"/>
                  <a:pt x="11477720" y="783603"/>
                </a:cubicBezTo>
                <a:cubicBezTo>
                  <a:pt x="11476911" y="777649"/>
                  <a:pt x="11476291" y="771648"/>
                  <a:pt x="11475768" y="765694"/>
                </a:cubicBezTo>
                <a:close/>
                <a:moveTo>
                  <a:pt x="10713553" y="765307"/>
                </a:moveTo>
                <a:cubicBezTo>
                  <a:pt x="10712806" y="764439"/>
                  <a:pt x="10710934" y="764373"/>
                  <a:pt x="10707291" y="766171"/>
                </a:cubicBezTo>
                <a:cubicBezTo>
                  <a:pt x="10707898" y="777745"/>
                  <a:pt x="10715792" y="767913"/>
                  <a:pt x="10713553" y="765307"/>
                </a:cubicBezTo>
                <a:close/>
                <a:moveTo>
                  <a:pt x="10537626" y="760621"/>
                </a:moveTo>
                <a:cubicBezTo>
                  <a:pt x="10536933" y="759720"/>
                  <a:pt x="10535079" y="759574"/>
                  <a:pt x="10531364" y="761217"/>
                </a:cubicBezTo>
                <a:cubicBezTo>
                  <a:pt x="10531328" y="772827"/>
                  <a:pt x="10539704" y="763325"/>
                  <a:pt x="10537626" y="760621"/>
                </a:cubicBezTo>
                <a:close/>
                <a:moveTo>
                  <a:pt x="10700215" y="760610"/>
                </a:moveTo>
                <a:cubicBezTo>
                  <a:pt x="10699531" y="759705"/>
                  <a:pt x="10697742" y="759598"/>
                  <a:pt x="10694194" y="761360"/>
                </a:cubicBezTo>
                <a:cubicBezTo>
                  <a:pt x="10694373" y="773220"/>
                  <a:pt x="10702266" y="763325"/>
                  <a:pt x="10700215" y="760610"/>
                </a:cubicBezTo>
                <a:close/>
                <a:moveTo>
                  <a:pt x="10150792" y="757455"/>
                </a:moveTo>
                <a:cubicBezTo>
                  <a:pt x="10145363" y="761789"/>
                  <a:pt x="10151602" y="773125"/>
                  <a:pt x="10157983" y="768981"/>
                </a:cubicBezTo>
                <a:cubicBezTo>
                  <a:pt x="10162794" y="764409"/>
                  <a:pt x="10157508" y="751930"/>
                  <a:pt x="10150792" y="757455"/>
                </a:cubicBezTo>
                <a:close/>
                <a:moveTo>
                  <a:pt x="10139744" y="757217"/>
                </a:moveTo>
                <a:cubicBezTo>
                  <a:pt x="10132648" y="771744"/>
                  <a:pt x="10155270" y="757740"/>
                  <a:pt x="10139744" y="757217"/>
                </a:cubicBezTo>
                <a:close/>
                <a:moveTo>
                  <a:pt x="1675900" y="756835"/>
                </a:moveTo>
                <a:cubicBezTo>
                  <a:pt x="1675854" y="760693"/>
                  <a:pt x="1675711" y="768361"/>
                  <a:pt x="1675663" y="772172"/>
                </a:cubicBezTo>
                <a:cubicBezTo>
                  <a:pt x="1673329" y="769695"/>
                  <a:pt x="1668662" y="764789"/>
                  <a:pt x="1666329" y="762312"/>
                </a:cubicBezTo>
                <a:cubicBezTo>
                  <a:pt x="1664186" y="766170"/>
                  <a:pt x="1662138" y="770124"/>
                  <a:pt x="1660137" y="774077"/>
                </a:cubicBezTo>
                <a:cubicBezTo>
                  <a:pt x="1657280" y="772886"/>
                  <a:pt x="1651517" y="770552"/>
                  <a:pt x="1648612" y="769409"/>
                </a:cubicBezTo>
                <a:cubicBezTo>
                  <a:pt x="1648755" y="772029"/>
                  <a:pt x="1649041" y="777316"/>
                  <a:pt x="1649184" y="779935"/>
                </a:cubicBezTo>
                <a:lnTo>
                  <a:pt x="1644421" y="780316"/>
                </a:lnTo>
                <a:cubicBezTo>
                  <a:pt x="1644231" y="776554"/>
                  <a:pt x="1643850" y="769028"/>
                  <a:pt x="1643659" y="765265"/>
                </a:cubicBezTo>
                <a:cubicBezTo>
                  <a:pt x="1646469" y="766694"/>
                  <a:pt x="1652089" y="769552"/>
                  <a:pt x="1654899" y="770981"/>
                </a:cubicBezTo>
                <a:lnTo>
                  <a:pt x="1654661" y="762312"/>
                </a:lnTo>
                <a:cubicBezTo>
                  <a:pt x="1662090" y="762027"/>
                  <a:pt x="1669234" y="760264"/>
                  <a:pt x="1675900" y="756835"/>
                </a:cubicBezTo>
                <a:close/>
                <a:moveTo>
                  <a:pt x="11053858" y="756693"/>
                </a:moveTo>
                <a:cubicBezTo>
                  <a:pt x="11045905" y="763885"/>
                  <a:pt x="11033379" y="753549"/>
                  <a:pt x="11028045" y="764123"/>
                </a:cubicBezTo>
                <a:cubicBezTo>
                  <a:pt x="11034331" y="765123"/>
                  <a:pt x="11040570" y="766790"/>
                  <a:pt x="11046762" y="769124"/>
                </a:cubicBezTo>
                <a:cubicBezTo>
                  <a:pt x="11057859" y="771267"/>
                  <a:pt x="11069002" y="773601"/>
                  <a:pt x="11080147" y="776459"/>
                </a:cubicBezTo>
                <a:cubicBezTo>
                  <a:pt x="11084623" y="778221"/>
                  <a:pt x="11089291" y="779936"/>
                  <a:pt x="11094101" y="781651"/>
                </a:cubicBezTo>
                <a:cubicBezTo>
                  <a:pt x="11104483" y="785985"/>
                  <a:pt x="11116009" y="785985"/>
                  <a:pt x="11126248" y="780126"/>
                </a:cubicBezTo>
                <a:lnTo>
                  <a:pt x="11121010" y="788938"/>
                </a:lnTo>
                <a:cubicBezTo>
                  <a:pt x="11133534" y="791176"/>
                  <a:pt x="11146250" y="793367"/>
                  <a:pt x="11158299" y="797940"/>
                </a:cubicBezTo>
                <a:cubicBezTo>
                  <a:pt x="11158776" y="795130"/>
                  <a:pt x="11159728" y="789414"/>
                  <a:pt x="11160205" y="786556"/>
                </a:cubicBezTo>
                <a:lnTo>
                  <a:pt x="11150680" y="791462"/>
                </a:lnTo>
                <a:cubicBezTo>
                  <a:pt x="11149965" y="788985"/>
                  <a:pt x="11148583" y="784080"/>
                  <a:pt x="11147917" y="781603"/>
                </a:cubicBezTo>
                <a:cubicBezTo>
                  <a:pt x="11140535" y="784985"/>
                  <a:pt x="11133391" y="787176"/>
                  <a:pt x="11130819" y="777173"/>
                </a:cubicBezTo>
                <a:cubicBezTo>
                  <a:pt x="11122294" y="778269"/>
                  <a:pt x="11113866" y="779460"/>
                  <a:pt x="11105578" y="780841"/>
                </a:cubicBezTo>
                <a:lnTo>
                  <a:pt x="11109627" y="770600"/>
                </a:lnTo>
                <a:cubicBezTo>
                  <a:pt x="11104912" y="772315"/>
                  <a:pt x="11095482" y="775649"/>
                  <a:pt x="11090767" y="777316"/>
                </a:cubicBezTo>
                <a:cubicBezTo>
                  <a:pt x="11092101" y="774506"/>
                  <a:pt x="11094720" y="768838"/>
                  <a:pt x="11096053" y="766028"/>
                </a:cubicBezTo>
                <a:cubicBezTo>
                  <a:pt x="11086052" y="768457"/>
                  <a:pt x="11075812" y="768648"/>
                  <a:pt x="11065812" y="769838"/>
                </a:cubicBezTo>
                <a:cubicBezTo>
                  <a:pt x="11066573" y="767552"/>
                  <a:pt x="11068050" y="762980"/>
                  <a:pt x="11068764" y="760693"/>
                </a:cubicBezTo>
                <a:cubicBezTo>
                  <a:pt x="11063526" y="762837"/>
                  <a:pt x="11058382" y="764932"/>
                  <a:pt x="11053333" y="767028"/>
                </a:cubicBezTo>
                <a:cubicBezTo>
                  <a:pt x="11053476" y="764409"/>
                  <a:pt x="11053715" y="759265"/>
                  <a:pt x="11053858" y="756693"/>
                </a:cubicBezTo>
                <a:close/>
                <a:moveTo>
                  <a:pt x="11023204" y="755923"/>
                </a:moveTo>
                <a:cubicBezTo>
                  <a:pt x="11022461" y="755046"/>
                  <a:pt x="11020591" y="754966"/>
                  <a:pt x="11016948" y="756740"/>
                </a:cubicBezTo>
                <a:cubicBezTo>
                  <a:pt x="11017519" y="768350"/>
                  <a:pt x="11025432" y="758553"/>
                  <a:pt x="11023204" y="755923"/>
                </a:cubicBezTo>
                <a:close/>
                <a:moveTo>
                  <a:pt x="10894768" y="755501"/>
                </a:moveTo>
                <a:cubicBezTo>
                  <a:pt x="10893993" y="754663"/>
                  <a:pt x="10892147" y="754693"/>
                  <a:pt x="10888647" y="756693"/>
                </a:cubicBezTo>
                <a:cubicBezTo>
                  <a:pt x="10889789" y="768339"/>
                  <a:pt x="10897094" y="758015"/>
                  <a:pt x="10894768" y="755501"/>
                </a:cubicBezTo>
                <a:close/>
                <a:moveTo>
                  <a:pt x="1687352" y="755340"/>
                </a:moveTo>
                <a:cubicBezTo>
                  <a:pt x="1691518" y="757079"/>
                  <a:pt x="1692617" y="766206"/>
                  <a:pt x="1688759" y="769599"/>
                </a:cubicBezTo>
                <a:cubicBezTo>
                  <a:pt x="1681329" y="775696"/>
                  <a:pt x="1676568" y="760740"/>
                  <a:pt x="1682234" y="756549"/>
                </a:cubicBezTo>
                <a:cubicBezTo>
                  <a:pt x="1684235" y="755001"/>
                  <a:pt x="1685964" y="754760"/>
                  <a:pt x="1687352" y="755340"/>
                </a:cubicBezTo>
                <a:close/>
                <a:moveTo>
                  <a:pt x="11448955" y="754263"/>
                </a:moveTo>
                <a:cubicBezTo>
                  <a:pt x="11457337" y="756406"/>
                  <a:pt x="11458337" y="762932"/>
                  <a:pt x="11454526" y="769600"/>
                </a:cubicBezTo>
                <a:cubicBezTo>
                  <a:pt x="11456527" y="771457"/>
                  <a:pt x="11460527" y="775172"/>
                  <a:pt x="11462576" y="777030"/>
                </a:cubicBezTo>
                <a:cubicBezTo>
                  <a:pt x="11461338" y="770219"/>
                  <a:pt x="11462861" y="764122"/>
                  <a:pt x="11467195" y="758835"/>
                </a:cubicBezTo>
                <a:cubicBezTo>
                  <a:pt x="11467862" y="766409"/>
                  <a:pt x="11468909" y="774125"/>
                  <a:pt x="11473434" y="780602"/>
                </a:cubicBezTo>
                <a:cubicBezTo>
                  <a:pt x="11465147" y="779269"/>
                  <a:pt x="11454479" y="782555"/>
                  <a:pt x="11449859" y="773648"/>
                </a:cubicBezTo>
                <a:cubicBezTo>
                  <a:pt x="11449098" y="767171"/>
                  <a:pt x="11448812" y="760741"/>
                  <a:pt x="11448955" y="754263"/>
                </a:cubicBezTo>
                <a:close/>
                <a:moveTo>
                  <a:pt x="10506313" y="753787"/>
                </a:moveTo>
                <a:cubicBezTo>
                  <a:pt x="10498884" y="768028"/>
                  <a:pt x="10521982" y="754549"/>
                  <a:pt x="10506313" y="753787"/>
                </a:cubicBezTo>
                <a:close/>
                <a:moveTo>
                  <a:pt x="1696523" y="752787"/>
                </a:moveTo>
                <a:cubicBezTo>
                  <a:pt x="1702904" y="746023"/>
                  <a:pt x="1706000" y="758502"/>
                  <a:pt x="1701285" y="762122"/>
                </a:cubicBezTo>
                <a:cubicBezTo>
                  <a:pt x="1695427" y="769648"/>
                  <a:pt x="1691522" y="756264"/>
                  <a:pt x="1696523" y="752787"/>
                </a:cubicBezTo>
                <a:close/>
                <a:moveTo>
                  <a:pt x="10491835" y="752501"/>
                </a:moveTo>
                <a:cubicBezTo>
                  <a:pt x="10483644" y="766838"/>
                  <a:pt x="10507599" y="752549"/>
                  <a:pt x="10491835" y="752501"/>
                </a:cubicBezTo>
                <a:close/>
                <a:moveTo>
                  <a:pt x="10647573" y="751023"/>
                </a:moveTo>
                <a:cubicBezTo>
                  <a:pt x="10646872" y="750126"/>
                  <a:pt x="10645044" y="750013"/>
                  <a:pt x="10641425" y="751739"/>
                </a:cubicBezTo>
                <a:cubicBezTo>
                  <a:pt x="10641640" y="763457"/>
                  <a:pt x="10649676" y="753713"/>
                  <a:pt x="10647573" y="751023"/>
                </a:cubicBezTo>
                <a:close/>
                <a:moveTo>
                  <a:pt x="1039207" y="748500"/>
                </a:moveTo>
                <a:cubicBezTo>
                  <a:pt x="1044065" y="749453"/>
                  <a:pt x="1048970" y="750358"/>
                  <a:pt x="1053875" y="751310"/>
                </a:cubicBezTo>
                <a:cubicBezTo>
                  <a:pt x="1050304" y="759550"/>
                  <a:pt x="1046636" y="767790"/>
                  <a:pt x="1041541" y="775220"/>
                </a:cubicBezTo>
                <a:cubicBezTo>
                  <a:pt x="1044827" y="777221"/>
                  <a:pt x="1051447" y="781174"/>
                  <a:pt x="1054780" y="783127"/>
                </a:cubicBezTo>
                <a:cubicBezTo>
                  <a:pt x="1047684" y="781698"/>
                  <a:pt x="1041541" y="783365"/>
                  <a:pt x="1036254" y="788128"/>
                </a:cubicBezTo>
                <a:cubicBezTo>
                  <a:pt x="1029730" y="789414"/>
                  <a:pt x="1023254" y="790700"/>
                  <a:pt x="1016728" y="791748"/>
                </a:cubicBezTo>
                <a:cubicBezTo>
                  <a:pt x="1010489" y="793510"/>
                  <a:pt x="1004251" y="795272"/>
                  <a:pt x="998012" y="797082"/>
                </a:cubicBezTo>
                <a:cubicBezTo>
                  <a:pt x="990963" y="798797"/>
                  <a:pt x="984677" y="801940"/>
                  <a:pt x="979058" y="806513"/>
                </a:cubicBezTo>
                <a:cubicBezTo>
                  <a:pt x="979677" y="801226"/>
                  <a:pt x="981820" y="796987"/>
                  <a:pt x="985535" y="793701"/>
                </a:cubicBezTo>
                <a:cubicBezTo>
                  <a:pt x="998488" y="790033"/>
                  <a:pt x="1011490" y="786556"/>
                  <a:pt x="1024824" y="784556"/>
                </a:cubicBezTo>
                <a:cubicBezTo>
                  <a:pt x="1025348" y="782079"/>
                  <a:pt x="1026396" y="777173"/>
                  <a:pt x="1026920" y="774744"/>
                </a:cubicBezTo>
                <a:cubicBezTo>
                  <a:pt x="1023110" y="776173"/>
                  <a:pt x="1015537" y="779078"/>
                  <a:pt x="1011728" y="780507"/>
                </a:cubicBezTo>
                <a:cubicBezTo>
                  <a:pt x="1012061" y="778221"/>
                  <a:pt x="1012680" y="773696"/>
                  <a:pt x="1013013" y="771458"/>
                </a:cubicBezTo>
                <a:cubicBezTo>
                  <a:pt x="1009441" y="776601"/>
                  <a:pt x="1005537" y="781555"/>
                  <a:pt x="1001537" y="786366"/>
                </a:cubicBezTo>
                <a:cubicBezTo>
                  <a:pt x="1000726" y="783603"/>
                  <a:pt x="999059" y="778078"/>
                  <a:pt x="998202" y="775316"/>
                </a:cubicBezTo>
                <a:cubicBezTo>
                  <a:pt x="995344" y="779888"/>
                  <a:pt x="992440" y="784365"/>
                  <a:pt x="989440" y="788842"/>
                </a:cubicBezTo>
                <a:cubicBezTo>
                  <a:pt x="988202" y="786651"/>
                  <a:pt x="985725" y="782269"/>
                  <a:pt x="984487" y="780078"/>
                </a:cubicBezTo>
                <a:lnTo>
                  <a:pt x="983057" y="780269"/>
                </a:lnTo>
                <a:cubicBezTo>
                  <a:pt x="981486" y="782936"/>
                  <a:pt x="978343" y="788366"/>
                  <a:pt x="976772" y="791081"/>
                </a:cubicBezTo>
                <a:cubicBezTo>
                  <a:pt x="977010" y="794129"/>
                  <a:pt x="977581" y="800226"/>
                  <a:pt x="977819" y="803274"/>
                </a:cubicBezTo>
                <a:cubicBezTo>
                  <a:pt x="974628" y="804608"/>
                  <a:pt x="968294" y="807275"/>
                  <a:pt x="965103" y="808609"/>
                </a:cubicBezTo>
                <a:cubicBezTo>
                  <a:pt x="967770" y="799940"/>
                  <a:pt x="972962" y="792081"/>
                  <a:pt x="972247" y="782603"/>
                </a:cubicBezTo>
                <a:cubicBezTo>
                  <a:pt x="969675" y="787652"/>
                  <a:pt x="966246" y="791700"/>
                  <a:pt x="961865" y="794796"/>
                </a:cubicBezTo>
                <a:cubicBezTo>
                  <a:pt x="950387" y="792510"/>
                  <a:pt x="957436" y="779459"/>
                  <a:pt x="959150" y="772315"/>
                </a:cubicBezTo>
                <a:cubicBezTo>
                  <a:pt x="973581" y="768171"/>
                  <a:pt x="987630" y="762598"/>
                  <a:pt x="1002536" y="760265"/>
                </a:cubicBezTo>
                <a:cubicBezTo>
                  <a:pt x="1006917" y="757502"/>
                  <a:pt x="1011728" y="756073"/>
                  <a:pt x="1016966" y="755978"/>
                </a:cubicBezTo>
                <a:cubicBezTo>
                  <a:pt x="1021634" y="750024"/>
                  <a:pt x="1027110" y="751786"/>
                  <a:pt x="1032444" y="755168"/>
                </a:cubicBezTo>
                <a:cubicBezTo>
                  <a:pt x="1034111" y="753501"/>
                  <a:pt x="1037492" y="750167"/>
                  <a:pt x="1039207" y="748500"/>
                </a:cubicBezTo>
                <a:close/>
                <a:moveTo>
                  <a:pt x="10087356" y="747691"/>
                </a:moveTo>
                <a:cubicBezTo>
                  <a:pt x="10080022" y="762361"/>
                  <a:pt x="10102644" y="748643"/>
                  <a:pt x="10087356" y="747691"/>
                </a:cubicBezTo>
                <a:close/>
                <a:moveTo>
                  <a:pt x="11501819" y="747547"/>
                </a:moveTo>
                <a:cubicBezTo>
                  <a:pt x="11517249" y="747928"/>
                  <a:pt x="11494866" y="762312"/>
                  <a:pt x="11501819" y="747547"/>
                </a:cubicBezTo>
                <a:close/>
                <a:moveTo>
                  <a:pt x="1149125" y="747405"/>
                </a:moveTo>
                <a:cubicBezTo>
                  <a:pt x="1159269" y="746404"/>
                  <a:pt x="1149410" y="763837"/>
                  <a:pt x="1147029" y="751787"/>
                </a:cubicBezTo>
                <a:close/>
                <a:moveTo>
                  <a:pt x="10079387" y="746441"/>
                </a:moveTo>
                <a:cubicBezTo>
                  <a:pt x="10078653" y="745574"/>
                  <a:pt x="10076820" y="745547"/>
                  <a:pt x="10073260" y="747452"/>
                </a:cubicBezTo>
                <a:cubicBezTo>
                  <a:pt x="10073902" y="759206"/>
                  <a:pt x="10081590" y="749043"/>
                  <a:pt x="10079387" y="746441"/>
                </a:cubicBezTo>
                <a:close/>
                <a:moveTo>
                  <a:pt x="10106460" y="745863"/>
                </a:moveTo>
                <a:cubicBezTo>
                  <a:pt x="10101584" y="744773"/>
                  <a:pt x="10096357" y="746119"/>
                  <a:pt x="10095643" y="751453"/>
                </a:cubicBezTo>
                <a:cubicBezTo>
                  <a:pt x="10097738" y="760789"/>
                  <a:pt x="10108788" y="753835"/>
                  <a:pt x="10115169" y="754883"/>
                </a:cubicBezTo>
                <a:cubicBezTo>
                  <a:pt x="10115859" y="750477"/>
                  <a:pt x="10111335" y="746953"/>
                  <a:pt x="10106460" y="745863"/>
                </a:cubicBezTo>
                <a:close/>
                <a:moveTo>
                  <a:pt x="2192634" y="744499"/>
                </a:moveTo>
                <a:lnTo>
                  <a:pt x="2191203" y="753263"/>
                </a:lnTo>
                <a:cubicBezTo>
                  <a:pt x="2189587" y="751215"/>
                  <a:pt x="2186252" y="747167"/>
                  <a:pt x="2184582" y="745119"/>
                </a:cubicBezTo>
                <a:cubicBezTo>
                  <a:pt x="2179918" y="749977"/>
                  <a:pt x="2175296" y="754835"/>
                  <a:pt x="2170587" y="759646"/>
                </a:cubicBezTo>
                <a:cubicBezTo>
                  <a:pt x="2174773" y="759979"/>
                  <a:pt x="2183151" y="760741"/>
                  <a:pt x="2187347" y="761074"/>
                </a:cubicBezTo>
                <a:lnTo>
                  <a:pt x="2184191" y="755073"/>
                </a:lnTo>
                <a:cubicBezTo>
                  <a:pt x="2188775" y="755168"/>
                  <a:pt x="2197877" y="755454"/>
                  <a:pt x="2202382" y="755597"/>
                </a:cubicBezTo>
                <a:cubicBezTo>
                  <a:pt x="2199113" y="751930"/>
                  <a:pt x="2195826" y="748215"/>
                  <a:pt x="2192634" y="744499"/>
                </a:cubicBezTo>
                <a:close/>
                <a:moveTo>
                  <a:pt x="1722660" y="743851"/>
                </a:moveTo>
                <a:cubicBezTo>
                  <a:pt x="1723860" y="742701"/>
                  <a:pt x="1725658" y="742439"/>
                  <a:pt x="1728051" y="743927"/>
                </a:cubicBezTo>
                <a:cubicBezTo>
                  <a:pt x="1728099" y="746689"/>
                  <a:pt x="1728099" y="752119"/>
                  <a:pt x="1728099" y="754882"/>
                </a:cubicBezTo>
                <a:cubicBezTo>
                  <a:pt x="1720848" y="758740"/>
                  <a:pt x="1719062" y="747300"/>
                  <a:pt x="1722660" y="743851"/>
                </a:cubicBezTo>
                <a:close/>
                <a:moveTo>
                  <a:pt x="2219931" y="742285"/>
                </a:moveTo>
                <a:cubicBezTo>
                  <a:pt x="2214967" y="743428"/>
                  <a:pt x="2210512" y="746476"/>
                  <a:pt x="2211114" y="750405"/>
                </a:cubicBezTo>
                <a:cubicBezTo>
                  <a:pt x="2217400" y="754406"/>
                  <a:pt x="2228441" y="752930"/>
                  <a:pt x="2231822" y="745595"/>
                </a:cubicBezTo>
                <a:cubicBezTo>
                  <a:pt x="2230371" y="741904"/>
                  <a:pt x="2224897" y="741142"/>
                  <a:pt x="2219931" y="742285"/>
                </a:cubicBezTo>
                <a:close/>
                <a:moveTo>
                  <a:pt x="10445943" y="741651"/>
                </a:moveTo>
                <a:cubicBezTo>
                  <a:pt x="10445270" y="740731"/>
                  <a:pt x="10443460" y="740570"/>
                  <a:pt x="10439829" y="742213"/>
                </a:cubicBezTo>
                <a:cubicBezTo>
                  <a:pt x="10439758" y="754002"/>
                  <a:pt x="10447964" y="744410"/>
                  <a:pt x="10445943" y="741651"/>
                </a:cubicBezTo>
                <a:close/>
                <a:moveTo>
                  <a:pt x="10607610" y="741373"/>
                </a:moveTo>
                <a:cubicBezTo>
                  <a:pt x="10606858" y="740517"/>
                  <a:pt x="10605039" y="740511"/>
                  <a:pt x="10601563" y="742451"/>
                </a:cubicBezTo>
                <a:cubicBezTo>
                  <a:pt x="10602527" y="754169"/>
                  <a:pt x="10609867" y="743943"/>
                  <a:pt x="10607610" y="741373"/>
                </a:cubicBezTo>
                <a:close/>
                <a:moveTo>
                  <a:pt x="11479584" y="740462"/>
                </a:moveTo>
                <a:cubicBezTo>
                  <a:pt x="11483936" y="740117"/>
                  <a:pt x="11489175" y="741546"/>
                  <a:pt x="11491199" y="744213"/>
                </a:cubicBezTo>
                <a:cubicBezTo>
                  <a:pt x="11495913" y="755358"/>
                  <a:pt x="11478530" y="746594"/>
                  <a:pt x="11473292" y="747356"/>
                </a:cubicBezTo>
                <a:cubicBezTo>
                  <a:pt x="11471767" y="742927"/>
                  <a:pt x="11475232" y="740807"/>
                  <a:pt x="11479584" y="740462"/>
                </a:cubicBezTo>
                <a:close/>
                <a:moveTo>
                  <a:pt x="10696861" y="738879"/>
                </a:moveTo>
                <a:cubicBezTo>
                  <a:pt x="10696766" y="745690"/>
                  <a:pt x="10714530" y="746071"/>
                  <a:pt x="10714244" y="739260"/>
                </a:cubicBezTo>
                <a:cubicBezTo>
                  <a:pt x="10708243" y="736545"/>
                  <a:pt x="10702480" y="736450"/>
                  <a:pt x="10696861" y="738879"/>
                </a:cubicBezTo>
                <a:close/>
                <a:moveTo>
                  <a:pt x="1739576" y="738831"/>
                </a:moveTo>
                <a:cubicBezTo>
                  <a:pt x="1748816" y="740593"/>
                  <a:pt x="1743577" y="760550"/>
                  <a:pt x="1734528" y="755454"/>
                </a:cubicBezTo>
                <a:cubicBezTo>
                  <a:pt x="1729908" y="750357"/>
                  <a:pt x="1732575" y="740117"/>
                  <a:pt x="1739576" y="738831"/>
                </a:cubicBezTo>
                <a:close/>
                <a:moveTo>
                  <a:pt x="10035112" y="738308"/>
                </a:moveTo>
                <a:cubicBezTo>
                  <a:pt x="10027634" y="752882"/>
                  <a:pt x="10050399" y="739403"/>
                  <a:pt x="10035112" y="738308"/>
                </a:cubicBezTo>
                <a:close/>
                <a:moveTo>
                  <a:pt x="11465837" y="736793"/>
                </a:moveTo>
                <a:cubicBezTo>
                  <a:pt x="11468132" y="739325"/>
                  <a:pt x="11460515" y="749452"/>
                  <a:pt x="11459622" y="737878"/>
                </a:cubicBezTo>
                <a:cubicBezTo>
                  <a:pt x="11463206" y="735949"/>
                  <a:pt x="11465072" y="735949"/>
                  <a:pt x="11465837" y="736793"/>
                </a:cubicBezTo>
                <a:close/>
                <a:moveTo>
                  <a:pt x="1747912" y="736068"/>
                </a:moveTo>
                <a:lnTo>
                  <a:pt x="1762157" y="742685"/>
                </a:lnTo>
                <a:lnTo>
                  <a:pt x="1760533" y="752453"/>
                </a:lnTo>
                <a:cubicBezTo>
                  <a:pt x="1757866" y="749881"/>
                  <a:pt x="1755199" y="747357"/>
                  <a:pt x="1752532" y="744880"/>
                </a:cubicBezTo>
                <a:lnTo>
                  <a:pt x="1747912" y="753501"/>
                </a:lnTo>
                <a:cubicBezTo>
                  <a:pt x="1747912" y="749166"/>
                  <a:pt x="1747912" y="740403"/>
                  <a:pt x="1747912" y="736068"/>
                </a:cubicBezTo>
                <a:close/>
                <a:moveTo>
                  <a:pt x="1764104" y="730972"/>
                </a:moveTo>
                <a:lnTo>
                  <a:pt x="1763295" y="743213"/>
                </a:lnTo>
                <a:lnTo>
                  <a:pt x="1762157" y="742685"/>
                </a:lnTo>
                <a:close/>
                <a:moveTo>
                  <a:pt x="1777916" y="728781"/>
                </a:moveTo>
                <a:cubicBezTo>
                  <a:pt x="1787155" y="729162"/>
                  <a:pt x="1782869" y="749690"/>
                  <a:pt x="1773820" y="745451"/>
                </a:cubicBezTo>
                <a:cubicBezTo>
                  <a:pt x="1770296" y="740307"/>
                  <a:pt x="1773249" y="732306"/>
                  <a:pt x="1777916" y="728781"/>
                </a:cubicBezTo>
                <a:close/>
                <a:moveTo>
                  <a:pt x="11435048" y="728257"/>
                </a:moveTo>
                <a:cubicBezTo>
                  <a:pt x="11450526" y="729591"/>
                  <a:pt x="11427332" y="742498"/>
                  <a:pt x="11435048" y="728257"/>
                </a:cubicBezTo>
                <a:close/>
                <a:moveTo>
                  <a:pt x="9993249" y="727781"/>
                </a:moveTo>
                <a:cubicBezTo>
                  <a:pt x="9989105" y="732401"/>
                  <a:pt x="9994392" y="744118"/>
                  <a:pt x="10000964" y="740213"/>
                </a:cubicBezTo>
                <a:cubicBezTo>
                  <a:pt x="10005346" y="735450"/>
                  <a:pt x="9999964" y="722923"/>
                  <a:pt x="9993249" y="727781"/>
                </a:cubicBezTo>
                <a:close/>
                <a:moveTo>
                  <a:pt x="10934891" y="727591"/>
                </a:moveTo>
                <a:cubicBezTo>
                  <a:pt x="10928318" y="731592"/>
                  <a:pt x="10919840" y="735021"/>
                  <a:pt x="10913602" y="728686"/>
                </a:cubicBezTo>
                <a:cubicBezTo>
                  <a:pt x="10906744" y="728972"/>
                  <a:pt x="10897552" y="724638"/>
                  <a:pt x="10893409" y="732116"/>
                </a:cubicBezTo>
                <a:cubicBezTo>
                  <a:pt x="10897219" y="732020"/>
                  <a:pt x="10904887" y="731735"/>
                  <a:pt x="10908745" y="731592"/>
                </a:cubicBezTo>
                <a:cubicBezTo>
                  <a:pt x="10913887" y="736545"/>
                  <a:pt x="10921079" y="738355"/>
                  <a:pt x="10927652" y="741308"/>
                </a:cubicBezTo>
                <a:cubicBezTo>
                  <a:pt x="10933748" y="741594"/>
                  <a:pt x="10939987" y="741975"/>
                  <a:pt x="10946463" y="742499"/>
                </a:cubicBezTo>
                <a:cubicBezTo>
                  <a:pt x="10951130" y="744833"/>
                  <a:pt x="10955988" y="746976"/>
                  <a:pt x="10961084" y="748834"/>
                </a:cubicBezTo>
                <a:cubicBezTo>
                  <a:pt x="10977133" y="751834"/>
                  <a:pt x="10993470" y="753787"/>
                  <a:pt x="11009043" y="759217"/>
                </a:cubicBezTo>
                <a:cubicBezTo>
                  <a:pt x="11011377" y="754978"/>
                  <a:pt x="11013758" y="750644"/>
                  <a:pt x="11016187" y="746357"/>
                </a:cubicBezTo>
                <a:cubicBezTo>
                  <a:pt x="11009091" y="747548"/>
                  <a:pt x="11002375" y="749262"/>
                  <a:pt x="10995660" y="750977"/>
                </a:cubicBezTo>
                <a:lnTo>
                  <a:pt x="11000803" y="741784"/>
                </a:lnTo>
                <a:cubicBezTo>
                  <a:pt x="10998184" y="743880"/>
                  <a:pt x="10992945" y="747976"/>
                  <a:pt x="10990326" y="750072"/>
                </a:cubicBezTo>
                <a:cubicBezTo>
                  <a:pt x="10989135" y="748262"/>
                  <a:pt x="10986754" y="744690"/>
                  <a:pt x="10985563" y="742880"/>
                </a:cubicBezTo>
                <a:cubicBezTo>
                  <a:pt x="10983325" y="744357"/>
                  <a:pt x="10978801" y="747214"/>
                  <a:pt x="10976563" y="748691"/>
                </a:cubicBezTo>
                <a:cubicBezTo>
                  <a:pt x="10974943" y="746166"/>
                  <a:pt x="10971705" y="741118"/>
                  <a:pt x="10970085" y="738593"/>
                </a:cubicBezTo>
                <a:cubicBezTo>
                  <a:pt x="10966799" y="739594"/>
                  <a:pt x="10963752" y="740594"/>
                  <a:pt x="10960798" y="741642"/>
                </a:cubicBezTo>
                <a:cubicBezTo>
                  <a:pt x="10955131" y="739260"/>
                  <a:pt x="10949701" y="736926"/>
                  <a:pt x="10944320" y="734640"/>
                </a:cubicBezTo>
                <a:cubicBezTo>
                  <a:pt x="10938320" y="735116"/>
                  <a:pt x="10929508" y="742499"/>
                  <a:pt x="10927461" y="732116"/>
                </a:cubicBezTo>
                <a:lnTo>
                  <a:pt x="10935081" y="732592"/>
                </a:lnTo>
                <a:close/>
                <a:moveTo>
                  <a:pt x="10670554" y="727490"/>
                </a:moveTo>
                <a:cubicBezTo>
                  <a:pt x="10666690" y="725960"/>
                  <a:pt x="10662070" y="726019"/>
                  <a:pt x="10659332" y="728496"/>
                </a:cubicBezTo>
                <a:cubicBezTo>
                  <a:pt x="10660427" y="734973"/>
                  <a:pt x="10671477" y="736069"/>
                  <a:pt x="10677239" y="736021"/>
                </a:cubicBezTo>
                <a:cubicBezTo>
                  <a:pt x="10677525" y="732140"/>
                  <a:pt x="10674418" y="729020"/>
                  <a:pt x="10670554" y="727490"/>
                </a:cubicBezTo>
                <a:close/>
                <a:moveTo>
                  <a:pt x="10542318" y="727161"/>
                </a:moveTo>
                <a:cubicBezTo>
                  <a:pt x="10541627" y="726254"/>
                  <a:pt x="10539841" y="726150"/>
                  <a:pt x="10536317" y="727924"/>
                </a:cubicBezTo>
                <a:cubicBezTo>
                  <a:pt x="10536603" y="739820"/>
                  <a:pt x="10544389" y="729880"/>
                  <a:pt x="10542318" y="727161"/>
                </a:cubicBezTo>
                <a:close/>
                <a:moveTo>
                  <a:pt x="10018728" y="727115"/>
                </a:moveTo>
                <a:cubicBezTo>
                  <a:pt x="10014347" y="729210"/>
                  <a:pt x="10010156" y="731449"/>
                  <a:pt x="10006108" y="733830"/>
                </a:cubicBezTo>
                <a:cubicBezTo>
                  <a:pt x="10002536" y="745309"/>
                  <a:pt x="10017347" y="742975"/>
                  <a:pt x="10014633" y="731449"/>
                </a:cubicBezTo>
                <a:cubicBezTo>
                  <a:pt x="10017394" y="734021"/>
                  <a:pt x="10022920" y="739165"/>
                  <a:pt x="10025681" y="741737"/>
                </a:cubicBezTo>
                <a:cubicBezTo>
                  <a:pt x="10023206" y="736879"/>
                  <a:pt x="10020919" y="731973"/>
                  <a:pt x="10018728" y="727115"/>
                </a:cubicBezTo>
                <a:close/>
                <a:moveTo>
                  <a:pt x="1792806" y="726737"/>
                </a:moveTo>
                <a:cubicBezTo>
                  <a:pt x="1796579" y="728049"/>
                  <a:pt x="1797097" y="736676"/>
                  <a:pt x="1792632" y="739355"/>
                </a:cubicBezTo>
                <a:cubicBezTo>
                  <a:pt x="1785441" y="746214"/>
                  <a:pt x="1782393" y="731734"/>
                  <a:pt x="1788013" y="728353"/>
                </a:cubicBezTo>
                <a:cubicBezTo>
                  <a:pt x="1789930" y="726674"/>
                  <a:pt x="1791549" y="726299"/>
                  <a:pt x="1792806" y="726737"/>
                </a:cubicBezTo>
                <a:close/>
                <a:moveTo>
                  <a:pt x="10759012" y="724114"/>
                </a:moveTo>
                <a:cubicBezTo>
                  <a:pt x="10751677" y="738736"/>
                  <a:pt x="10774347" y="725066"/>
                  <a:pt x="10759012" y="724114"/>
                </a:cubicBezTo>
                <a:close/>
                <a:moveTo>
                  <a:pt x="2289453" y="723971"/>
                </a:moveTo>
                <a:cubicBezTo>
                  <a:pt x="2285976" y="725352"/>
                  <a:pt x="2282260" y="725590"/>
                  <a:pt x="2278689" y="724781"/>
                </a:cubicBezTo>
                <a:cubicBezTo>
                  <a:pt x="2274071" y="728591"/>
                  <a:pt x="2269592" y="732449"/>
                  <a:pt x="2265212" y="736450"/>
                </a:cubicBezTo>
                <a:lnTo>
                  <a:pt x="2258069" y="733116"/>
                </a:lnTo>
                <a:lnTo>
                  <a:pt x="2264589" y="743642"/>
                </a:lnTo>
                <a:cubicBezTo>
                  <a:pt x="2266498" y="740546"/>
                  <a:pt x="2270307" y="734354"/>
                  <a:pt x="2272164" y="731258"/>
                </a:cubicBezTo>
                <a:cubicBezTo>
                  <a:pt x="2274357" y="733021"/>
                  <a:pt x="2276594" y="734783"/>
                  <a:pt x="2278831" y="736545"/>
                </a:cubicBezTo>
                <a:cubicBezTo>
                  <a:pt x="2281261" y="734640"/>
                  <a:pt x="2286119" y="730877"/>
                  <a:pt x="2288547" y="729020"/>
                </a:cubicBezTo>
                <a:lnTo>
                  <a:pt x="2289167" y="738927"/>
                </a:lnTo>
                <a:cubicBezTo>
                  <a:pt x="2291309" y="736164"/>
                  <a:pt x="2295500" y="730687"/>
                  <a:pt x="2297643" y="727924"/>
                </a:cubicBezTo>
                <a:lnTo>
                  <a:pt x="2289641" y="729020"/>
                </a:lnTo>
                <a:close/>
                <a:moveTo>
                  <a:pt x="9976533" y="722679"/>
                </a:moveTo>
                <a:cubicBezTo>
                  <a:pt x="9971771" y="723304"/>
                  <a:pt x="9967651" y="726448"/>
                  <a:pt x="9969580" y="731020"/>
                </a:cubicBezTo>
                <a:cubicBezTo>
                  <a:pt x="9975295" y="728972"/>
                  <a:pt x="9989725" y="741546"/>
                  <a:pt x="9987344" y="729448"/>
                </a:cubicBezTo>
                <a:cubicBezTo>
                  <a:pt x="9986701" y="723947"/>
                  <a:pt x="9981296" y="722054"/>
                  <a:pt x="9976533" y="722679"/>
                </a:cubicBezTo>
                <a:close/>
                <a:moveTo>
                  <a:pt x="10351500" y="722570"/>
                </a:moveTo>
                <a:cubicBezTo>
                  <a:pt x="10350767" y="721700"/>
                  <a:pt x="10348900" y="721637"/>
                  <a:pt x="10345245" y="723447"/>
                </a:cubicBezTo>
                <a:cubicBezTo>
                  <a:pt x="10345710" y="735057"/>
                  <a:pt x="10353702" y="725180"/>
                  <a:pt x="10351500" y="722570"/>
                </a:cubicBezTo>
                <a:close/>
                <a:moveTo>
                  <a:pt x="11320462" y="720351"/>
                </a:moveTo>
                <a:cubicBezTo>
                  <a:pt x="11320462" y="724542"/>
                  <a:pt x="11320462" y="732878"/>
                  <a:pt x="11320510" y="737069"/>
                </a:cubicBezTo>
                <a:cubicBezTo>
                  <a:pt x="11322987" y="737164"/>
                  <a:pt x="11327940" y="737260"/>
                  <a:pt x="11330416" y="737355"/>
                </a:cubicBezTo>
                <a:cubicBezTo>
                  <a:pt x="11322272" y="730639"/>
                  <a:pt x="11327940" y="725638"/>
                  <a:pt x="11334464" y="721161"/>
                </a:cubicBezTo>
                <a:cubicBezTo>
                  <a:pt x="11334512" y="728019"/>
                  <a:pt x="11334655" y="734878"/>
                  <a:pt x="11334893" y="741784"/>
                </a:cubicBezTo>
                <a:cubicBezTo>
                  <a:pt x="11336797" y="741880"/>
                  <a:pt x="11340608" y="742023"/>
                  <a:pt x="11342512" y="742118"/>
                </a:cubicBezTo>
                <a:cubicBezTo>
                  <a:pt x="11340369" y="735164"/>
                  <a:pt x="11336845" y="726495"/>
                  <a:pt x="11347751" y="726257"/>
                </a:cubicBezTo>
                <a:cubicBezTo>
                  <a:pt x="11347799" y="732878"/>
                  <a:pt x="11348608" y="739403"/>
                  <a:pt x="11350133" y="745880"/>
                </a:cubicBezTo>
                <a:cubicBezTo>
                  <a:pt x="11354277" y="743499"/>
                  <a:pt x="11355752" y="738974"/>
                  <a:pt x="11354562" y="732354"/>
                </a:cubicBezTo>
                <a:cubicBezTo>
                  <a:pt x="11356515" y="732354"/>
                  <a:pt x="11360419" y="732258"/>
                  <a:pt x="11362373" y="732258"/>
                </a:cubicBezTo>
                <a:cubicBezTo>
                  <a:pt x="11361468" y="739260"/>
                  <a:pt x="11362944" y="745738"/>
                  <a:pt x="11366897" y="751739"/>
                </a:cubicBezTo>
                <a:cubicBezTo>
                  <a:pt x="11367421" y="747262"/>
                  <a:pt x="11368421" y="738260"/>
                  <a:pt x="11368944" y="733783"/>
                </a:cubicBezTo>
                <a:cubicBezTo>
                  <a:pt x="11376899" y="736450"/>
                  <a:pt x="11376326" y="744356"/>
                  <a:pt x="11376899" y="751358"/>
                </a:cubicBezTo>
                <a:lnTo>
                  <a:pt x="11382089" y="751501"/>
                </a:lnTo>
                <a:cubicBezTo>
                  <a:pt x="11382184" y="747548"/>
                  <a:pt x="11382423" y="739641"/>
                  <a:pt x="11382566" y="735688"/>
                </a:cubicBezTo>
                <a:cubicBezTo>
                  <a:pt x="11385804" y="738927"/>
                  <a:pt x="11389185" y="742165"/>
                  <a:pt x="11392757" y="745452"/>
                </a:cubicBezTo>
                <a:cubicBezTo>
                  <a:pt x="11391043" y="748071"/>
                  <a:pt x="11387614" y="753311"/>
                  <a:pt x="11385899" y="755930"/>
                </a:cubicBezTo>
                <a:cubicBezTo>
                  <a:pt x="11388566" y="756073"/>
                  <a:pt x="11393947" y="756359"/>
                  <a:pt x="11396662" y="756454"/>
                </a:cubicBezTo>
                <a:cubicBezTo>
                  <a:pt x="11392091" y="749548"/>
                  <a:pt x="11393472" y="744071"/>
                  <a:pt x="11400759" y="739927"/>
                </a:cubicBezTo>
                <a:cubicBezTo>
                  <a:pt x="11401139" y="745404"/>
                  <a:pt x="11401997" y="756311"/>
                  <a:pt x="11402425" y="761789"/>
                </a:cubicBezTo>
                <a:cubicBezTo>
                  <a:pt x="11403997" y="758121"/>
                  <a:pt x="11407044" y="750786"/>
                  <a:pt x="11408616" y="747119"/>
                </a:cubicBezTo>
                <a:cubicBezTo>
                  <a:pt x="11410378" y="746928"/>
                  <a:pt x="11413903" y="746500"/>
                  <a:pt x="11415665" y="746309"/>
                </a:cubicBezTo>
                <a:cubicBezTo>
                  <a:pt x="11415665" y="750596"/>
                  <a:pt x="11415712" y="759122"/>
                  <a:pt x="11415712" y="763408"/>
                </a:cubicBezTo>
                <a:lnTo>
                  <a:pt x="11420999" y="763789"/>
                </a:lnTo>
                <a:cubicBezTo>
                  <a:pt x="11420904" y="760693"/>
                  <a:pt x="11420761" y="754501"/>
                  <a:pt x="11420666" y="751406"/>
                </a:cubicBezTo>
                <a:cubicBezTo>
                  <a:pt x="11422952" y="751406"/>
                  <a:pt x="11427476" y="751406"/>
                  <a:pt x="11429762" y="751406"/>
                </a:cubicBezTo>
                <a:cubicBezTo>
                  <a:pt x="11429809" y="755216"/>
                  <a:pt x="11429952" y="762837"/>
                  <a:pt x="11430000" y="766647"/>
                </a:cubicBezTo>
                <a:lnTo>
                  <a:pt x="11436096" y="766314"/>
                </a:lnTo>
                <a:cubicBezTo>
                  <a:pt x="11435810" y="763170"/>
                  <a:pt x="11435239" y="756835"/>
                  <a:pt x="11434953" y="753692"/>
                </a:cubicBezTo>
                <a:cubicBezTo>
                  <a:pt x="11445430" y="755740"/>
                  <a:pt x="11443383" y="767742"/>
                  <a:pt x="11446287" y="775601"/>
                </a:cubicBezTo>
                <a:cubicBezTo>
                  <a:pt x="11422666" y="765266"/>
                  <a:pt x="11396567" y="763503"/>
                  <a:pt x="11372564" y="754644"/>
                </a:cubicBezTo>
                <a:cubicBezTo>
                  <a:pt x="11350466" y="748738"/>
                  <a:pt x="11326511" y="746404"/>
                  <a:pt x="11306747" y="734259"/>
                </a:cubicBezTo>
                <a:lnTo>
                  <a:pt x="11316462" y="731782"/>
                </a:lnTo>
                <a:cubicBezTo>
                  <a:pt x="11314986" y="729686"/>
                  <a:pt x="11312080" y="725447"/>
                  <a:pt x="11310651" y="723304"/>
                </a:cubicBezTo>
                <a:cubicBezTo>
                  <a:pt x="11313080" y="722590"/>
                  <a:pt x="11317986" y="721065"/>
                  <a:pt x="11320462" y="720351"/>
                </a:cubicBezTo>
                <a:close/>
                <a:moveTo>
                  <a:pt x="10629948" y="720208"/>
                </a:moveTo>
                <a:cubicBezTo>
                  <a:pt x="10628471" y="728591"/>
                  <a:pt x="10642472" y="731258"/>
                  <a:pt x="10648807" y="729972"/>
                </a:cubicBezTo>
                <a:cubicBezTo>
                  <a:pt x="10650045" y="721780"/>
                  <a:pt x="10635901" y="718922"/>
                  <a:pt x="10629948" y="720208"/>
                </a:cubicBezTo>
                <a:close/>
                <a:moveTo>
                  <a:pt x="10335006" y="719446"/>
                </a:moveTo>
                <a:cubicBezTo>
                  <a:pt x="10327100" y="733878"/>
                  <a:pt x="10350341" y="720637"/>
                  <a:pt x="10335006" y="719446"/>
                </a:cubicBezTo>
                <a:close/>
                <a:moveTo>
                  <a:pt x="1226236" y="719207"/>
                </a:moveTo>
                <a:cubicBezTo>
                  <a:pt x="1220568" y="720732"/>
                  <a:pt x="1207186" y="721160"/>
                  <a:pt x="1209996" y="729924"/>
                </a:cubicBezTo>
                <a:cubicBezTo>
                  <a:pt x="1216187" y="733306"/>
                  <a:pt x="1236142" y="726590"/>
                  <a:pt x="1226236" y="719207"/>
                </a:cubicBezTo>
                <a:close/>
                <a:moveTo>
                  <a:pt x="11302698" y="718969"/>
                </a:moveTo>
                <a:cubicBezTo>
                  <a:pt x="11310651" y="719588"/>
                  <a:pt x="11307366" y="739640"/>
                  <a:pt x="11298984" y="736925"/>
                </a:cubicBezTo>
                <a:cubicBezTo>
                  <a:pt x="11297364" y="731067"/>
                  <a:pt x="11299508" y="724065"/>
                  <a:pt x="11302698" y="718969"/>
                </a:cubicBezTo>
                <a:close/>
                <a:moveTo>
                  <a:pt x="1192176" y="717998"/>
                </a:moveTo>
                <a:cubicBezTo>
                  <a:pt x="1191438" y="717118"/>
                  <a:pt x="1189613" y="717076"/>
                  <a:pt x="1186089" y="718969"/>
                </a:cubicBezTo>
                <a:cubicBezTo>
                  <a:pt x="1186838" y="730829"/>
                  <a:pt x="1194393" y="720639"/>
                  <a:pt x="1192176" y="717998"/>
                </a:cubicBezTo>
                <a:close/>
                <a:moveTo>
                  <a:pt x="9953107" y="717994"/>
                </a:moveTo>
                <a:cubicBezTo>
                  <a:pt x="9947541" y="716101"/>
                  <a:pt x="9941886" y="717660"/>
                  <a:pt x="9943862" y="725638"/>
                </a:cubicBezTo>
                <a:cubicBezTo>
                  <a:pt x="9950482" y="725686"/>
                  <a:pt x="9955911" y="728305"/>
                  <a:pt x="9961816" y="731068"/>
                </a:cubicBezTo>
                <a:cubicBezTo>
                  <a:pt x="9964150" y="725234"/>
                  <a:pt x="9958673" y="719887"/>
                  <a:pt x="9953107" y="717994"/>
                </a:cubicBezTo>
                <a:close/>
                <a:moveTo>
                  <a:pt x="1835257" y="717636"/>
                </a:moveTo>
                <a:cubicBezTo>
                  <a:pt x="1835115" y="721589"/>
                  <a:pt x="1834781" y="729543"/>
                  <a:pt x="1834638" y="733497"/>
                </a:cubicBezTo>
                <a:cubicBezTo>
                  <a:pt x="1827590" y="734830"/>
                  <a:pt x="1823637" y="729305"/>
                  <a:pt x="1818970" y="725638"/>
                </a:cubicBezTo>
                <a:cubicBezTo>
                  <a:pt x="1823494" y="741165"/>
                  <a:pt x="1809921" y="735259"/>
                  <a:pt x="1804206" y="731687"/>
                </a:cubicBezTo>
                <a:lnTo>
                  <a:pt x="1800682" y="739308"/>
                </a:lnTo>
                <a:cubicBezTo>
                  <a:pt x="1800396" y="735116"/>
                  <a:pt x="1799777" y="726686"/>
                  <a:pt x="1799491" y="722447"/>
                </a:cubicBezTo>
                <a:cubicBezTo>
                  <a:pt x="1802920" y="729543"/>
                  <a:pt x="1810397" y="726066"/>
                  <a:pt x="1815731" y="724733"/>
                </a:cubicBezTo>
                <a:cubicBezTo>
                  <a:pt x="1822256" y="722447"/>
                  <a:pt x="1828780" y="720113"/>
                  <a:pt x="1835257" y="717636"/>
                </a:cubicBezTo>
                <a:close/>
                <a:moveTo>
                  <a:pt x="9892142" y="714064"/>
                </a:moveTo>
                <a:cubicBezTo>
                  <a:pt x="9884807" y="728591"/>
                  <a:pt x="9907524" y="714969"/>
                  <a:pt x="9892142" y="714064"/>
                </a:cubicBezTo>
                <a:close/>
                <a:moveTo>
                  <a:pt x="10299195" y="713178"/>
                </a:moveTo>
                <a:cubicBezTo>
                  <a:pt x="10298504" y="712287"/>
                  <a:pt x="10296656" y="712183"/>
                  <a:pt x="10292953" y="713921"/>
                </a:cubicBezTo>
                <a:cubicBezTo>
                  <a:pt x="10292917" y="725603"/>
                  <a:pt x="10301267" y="715850"/>
                  <a:pt x="10299195" y="713178"/>
                </a:cubicBezTo>
                <a:close/>
                <a:moveTo>
                  <a:pt x="11363325" y="712635"/>
                </a:moveTo>
                <a:cubicBezTo>
                  <a:pt x="11371183" y="712873"/>
                  <a:pt x="11379232" y="713159"/>
                  <a:pt x="11387424" y="713349"/>
                </a:cubicBezTo>
                <a:cubicBezTo>
                  <a:pt x="11384947" y="718017"/>
                  <a:pt x="11382661" y="722685"/>
                  <a:pt x="11380518" y="727400"/>
                </a:cubicBezTo>
                <a:lnTo>
                  <a:pt x="11378326" y="727543"/>
                </a:lnTo>
                <a:cubicBezTo>
                  <a:pt x="11377660" y="724114"/>
                  <a:pt x="11376327" y="717255"/>
                  <a:pt x="11375708" y="713826"/>
                </a:cubicBezTo>
                <a:cubicBezTo>
                  <a:pt x="11372612" y="716303"/>
                  <a:pt x="11366420" y="721208"/>
                  <a:pt x="11363325" y="723685"/>
                </a:cubicBezTo>
                <a:cubicBezTo>
                  <a:pt x="11363325" y="720923"/>
                  <a:pt x="11363325" y="715398"/>
                  <a:pt x="11363325" y="712635"/>
                </a:cubicBezTo>
                <a:close/>
                <a:moveTo>
                  <a:pt x="10164473" y="711707"/>
                </a:moveTo>
                <a:cubicBezTo>
                  <a:pt x="10161104" y="711468"/>
                  <a:pt x="10157293" y="712540"/>
                  <a:pt x="10155602" y="714397"/>
                </a:cubicBezTo>
                <a:cubicBezTo>
                  <a:pt x="10155079" y="721209"/>
                  <a:pt x="10167033" y="720685"/>
                  <a:pt x="10170700" y="716874"/>
                </a:cubicBezTo>
                <a:cubicBezTo>
                  <a:pt x="10170772" y="713493"/>
                  <a:pt x="10167843" y="711945"/>
                  <a:pt x="10164473" y="711707"/>
                </a:cubicBezTo>
                <a:close/>
                <a:moveTo>
                  <a:pt x="9927384" y="711302"/>
                </a:moveTo>
                <a:cubicBezTo>
                  <a:pt x="9922430" y="714826"/>
                  <a:pt x="9917763" y="718541"/>
                  <a:pt x="9913239" y="722399"/>
                </a:cubicBezTo>
                <a:cubicBezTo>
                  <a:pt x="9921097" y="722304"/>
                  <a:pt x="9929622" y="722637"/>
                  <a:pt x="9936909" y="726591"/>
                </a:cubicBezTo>
                <a:cubicBezTo>
                  <a:pt x="9934384" y="720970"/>
                  <a:pt x="9930908" y="716112"/>
                  <a:pt x="9927384" y="711302"/>
                </a:cubicBezTo>
                <a:close/>
                <a:moveTo>
                  <a:pt x="9901714" y="710539"/>
                </a:moveTo>
                <a:cubicBezTo>
                  <a:pt x="9897713" y="715017"/>
                  <a:pt x="9902190" y="726162"/>
                  <a:pt x="9908858" y="722733"/>
                </a:cubicBezTo>
                <a:cubicBezTo>
                  <a:pt x="9911572" y="718446"/>
                  <a:pt x="9907238" y="708444"/>
                  <a:pt x="9901714" y="710539"/>
                </a:cubicBezTo>
                <a:close/>
                <a:moveTo>
                  <a:pt x="10142982" y="709873"/>
                </a:moveTo>
                <a:cubicBezTo>
                  <a:pt x="10139981" y="709873"/>
                  <a:pt x="10133934" y="709920"/>
                  <a:pt x="10130933" y="709920"/>
                </a:cubicBezTo>
                <a:cubicBezTo>
                  <a:pt x="10132743" y="715636"/>
                  <a:pt x="10136838" y="716541"/>
                  <a:pt x="10143125" y="712635"/>
                </a:cubicBezTo>
                <a:close/>
                <a:moveTo>
                  <a:pt x="1885455" y="709872"/>
                </a:moveTo>
                <a:cubicBezTo>
                  <a:pt x="1885265" y="712444"/>
                  <a:pt x="1884884" y="717540"/>
                  <a:pt x="1884693" y="720065"/>
                </a:cubicBezTo>
                <a:cubicBezTo>
                  <a:pt x="1874216" y="726114"/>
                  <a:pt x="1875597" y="704252"/>
                  <a:pt x="1885455" y="709872"/>
                </a:cubicBezTo>
                <a:close/>
                <a:moveTo>
                  <a:pt x="10282524" y="709349"/>
                </a:moveTo>
                <a:cubicBezTo>
                  <a:pt x="10274712" y="723590"/>
                  <a:pt x="10298049" y="710301"/>
                  <a:pt x="10282524" y="709349"/>
                </a:cubicBezTo>
                <a:close/>
                <a:moveTo>
                  <a:pt x="1244475" y="709253"/>
                </a:moveTo>
                <a:cubicBezTo>
                  <a:pt x="1251333" y="706443"/>
                  <a:pt x="1253191" y="708491"/>
                  <a:pt x="1250048" y="715445"/>
                </a:cubicBezTo>
                <a:cubicBezTo>
                  <a:pt x="1243285" y="718398"/>
                  <a:pt x="1241427" y="716302"/>
                  <a:pt x="1244475" y="709253"/>
                </a:cubicBezTo>
                <a:close/>
                <a:moveTo>
                  <a:pt x="11350084" y="708586"/>
                </a:moveTo>
                <a:cubicBezTo>
                  <a:pt x="11357943" y="706205"/>
                  <a:pt x="11360752" y="708729"/>
                  <a:pt x="11358466" y="716302"/>
                </a:cubicBezTo>
                <a:cubicBezTo>
                  <a:pt x="11350466" y="718588"/>
                  <a:pt x="11347655" y="716016"/>
                  <a:pt x="11350084" y="708586"/>
                </a:cubicBezTo>
                <a:close/>
                <a:moveTo>
                  <a:pt x="11258692" y="708491"/>
                </a:moveTo>
                <a:cubicBezTo>
                  <a:pt x="11260978" y="708491"/>
                  <a:pt x="11265502" y="708539"/>
                  <a:pt x="11267788" y="708539"/>
                </a:cubicBezTo>
                <a:cubicBezTo>
                  <a:pt x="11267979" y="714969"/>
                  <a:pt x="11268265" y="721399"/>
                  <a:pt x="11268740" y="727829"/>
                </a:cubicBezTo>
                <a:cubicBezTo>
                  <a:pt x="11266217" y="727638"/>
                  <a:pt x="11261169" y="727305"/>
                  <a:pt x="11258644" y="727114"/>
                </a:cubicBezTo>
                <a:cubicBezTo>
                  <a:pt x="11258501" y="720875"/>
                  <a:pt x="11258549" y="714683"/>
                  <a:pt x="11258692" y="708491"/>
                </a:cubicBezTo>
                <a:close/>
                <a:moveTo>
                  <a:pt x="1865500" y="707300"/>
                </a:moveTo>
                <a:cubicBezTo>
                  <a:pt x="1868738" y="712253"/>
                  <a:pt x="1872739" y="716969"/>
                  <a:pt x="1873453" y="723161"/>
                </a:cubicBezTo>
                <a:cubicBezTo>
                  <a:pt x="1868929" y="720636"/>
                  <a:pt x="1864309" y="718207"/>
                  <a:pt x="1859737" y="715873"/>
                </a:cubicBezTo>
                <a:cubicBezTo>
                  <a:pt x="1858594" y="718779"/>
                  <a:pt x="1856308" y="724590"/>
                  <a:pt x="1855118" y="727495"/>
                </a:cubicBezTo>
                <a:cubicBezTo>
                  <a:pt x="1853498" y="724685"/>
                  <a:pt x="1850212" y="719112"/>
                  <a:pt x="1848593" y="716302"/>
                </a:cubicBezTo>
                <a:cubicBezTo>
                  <a:pt x="1848260" y="720446"/>
                  <a:pt x="1847593" y="728686"/>
                  <a:pt x="1847259" y="732782"/>
                </a:cubicBezTo>
                <a:cubicBezTo>
                  <a:pt x="1844592" y="731543"/>
                  <a:pt x="1839306" y="729114"/>
                  <a:pt x="1836639" y="727876"/>
                </a:cubicBezTo>
                <a:cubicBezTo>
                  <a:pt x="1839973" y="723113"/>
                  <a:pt x="1843545" y="718493"/>
                  <a:pt x="1847259" y="714063"/>
                </a:cubicBezTo>
                <a:cubicBezTo>
                  <a:pt x="1854594" y="715492"/>
                  <a:pt x="1860690" y="713254"/>
                  <a:pt x="1865500" y="707300"/>
                </a:cubicBezTo>
                <a:close/>
                <a:moveTo>
                  <a:pt x="11281933" y="706538"/>
                </a:moveTo>
                <a:cubicBezTo>
                  <a:pt x="11282029" y="713540"/>
                  <a:pt x="11282219" y="720589"/>
                  <a:pt x="11282458" y="727590"/>
                </a:cubicBezTo>
                <a:lnTo>
                  <a:pt x="11287029" y="727590"/>
                </a:lnTo>
                <a:cubicBezTo>
                  <a:pt x="11287077" y="724018"/>
                  <a:pt x="11287172" y="716874"/>
                  <a:pt x="11287220" y="713301"/>
                </a:cubicBezTo>
                <a:cubicBezTo>
                  <a:pt x="11289601" y="713301"/>
                  <a:pt x="11294316" y="713254"/>
                  <a:pt x="11296650" y="713206"/>
                </a:cubicBezTo>
                <a:cubicBezTo>
                  <a:pt x="11295125" y="719922"/>
                  <a:pt x="11293555" y="726638"/>
                  <a:pt x="11292412" y="733401"/>
                </a:cubicBezTo>
                <a:cubicBezTo>
                  <a:pt x="11285600" y="732067"/>
                  <a:pt x="11277504" y="733449"/>
                  <a:pt x="11273362" y="726923"/>
                </a:cubicBezTo>
                <a:cubicBezTo>
                  <a:pt x="11269932" y="718636"/>
                  <a:pt x="11274171" y="710253"/>
                  <a:pt x="11281933" y="706538"/>
                </a:cubicBezTo>
                <a:close/>
                <a:moveTo>
                  <a:pt x="2413313" y="705062"/>
                </a:moveTo>
                <a:cubicBezTo>
                  <a:pt x="2410504" y="705062"/>
                  <a:pt x="2404837" y="705110"/>
                  <a:pt x="2401980" y="705157"/>
                </a:cubicBezTo>
                <a:cubicBezTo>
                  <a:pt x="2396647" y="714921"/>
                  <a:pt x="2419219" y="714588"/>
                  <a:pt x="2413313" y="705062"/>
                </a:cubicBezTo>
                <a:close/>
                <a:moveTo>
                  <a:pt x="2356455" y="704633"/>
                </a:moveTo>
                <a:cubicBezTo>
                  <a:pt x="2353121" y="709492"/>
                  <a:pt x="2349407" y="714016"/>
                  <a:pt x="2345550" y="718446"/>
                </a:cubicBezTo>
                <a:lnTo>
                  <a:pt x="2341883" y="713111"/>
                </a:lnTo>
                <a:cubicBezTo>
                  <a:pt x="2340930" y="714302"/>
                  <a:pt x="2339121" y="716684"/>
                  <a:pt x="2338168" y="717874"/>
                </a:cubicBezTo>
                <a:cubicBezTo>
                  <a:pt x="2331835" y="722780"/>
                  <a:pt x="2322787" y="717970"/>
                  <a:pt x="2318358" y="726638"/>
                </a:cubicBezTo>
                <a:lnTo>
                  <a:pt x="2311835" y="724495"/>
                </a:lnTo>
                <a:lnTo>
                  <a:pt x="2314644" y="731877"/>
                </a:lnTo>
                <a:cubicBezTo>
                  <a:pt x="2317882" y="731211"/>
                  <a:pt x="2324311" y="729877"/>
                  <a:pt x="2327549" y="729163"/>
                </a:cubicBezTo>
                <a:cubicBezTo>
                  <a:pt x="2339740" y="725733"/>
                  <a:pt x="2350693" y="719018"/>
                  <a:pt x="2363026" y="715922"/>
                </a:cubicBezTo>
                <a:cubicBezTo>
                  <a:pt x="2361407" y="713111"/>
                  <a:pt x="2358121" y="707491"/>
                  <a:pt x="2356455" y="704633"/>
                </a:cubicBezTo>
                <a:close/>
                <a:moveTo>
                  <a:pt x="10839545" y="703824"/>
                </a:moveTo>
                <a:cubicBezTo>
                  <a:pt x="10831497" y="710111"/>
                  <a:pt x="10819971" y="703443"/>
                  <a:pt x="10813447" y="712207"/>
                </a:cubicBezTo>
                <a:cubicBezTo>
                  <a:pt x="10816971" y="712730"/>
                  <a:pt x="10824020" y="713683"/>
                  <a:pt x="10827544" y="714159"/>
                </a:cubicBezTo>
                <a:cubicBezTo>
                  <a:pt x="10833592" y="716731"/>
                  <a:pt x="10839879" y="719113"/>
                  <a:pt x="10846260" y="721590"/>
                </a:cubicBezTo>
                <a:cubicBezTo>
                  <a:pt x="10854310" y="722352"/>
                  <a:pt x="10862690" y="722780"/>
                  <a:pt x="10870549" y="725876"/>
                </a:cubicBezTo>
                <a:cubicBezTo>
                  <a:pt x="10876884" y="728401"/>
                  <a:pt x="10883169" y="731211"/>
                  <a:pt x="10890122" y="732735"/>
                </a:cubicBezTo>
                <a:cubicBezTo>
                  <a:pt x="10892076" y="727734"/>
                  <a:pt x="10894123" y="722685"/>
                  <a:pt x="10896171" y="717636"/>
                </a:cubicBezTo>
                <a:cubicBezTo>
                  <a:pt x="10889218" y="719446"/>
                  <a:pt x="10879836" y="727400"/>
                  <a:pt x="10874692" y="718160"/>
                </a:cubicBezTo>
                <a:lnTo>
                  <a:pt x="10882312" y="717922"/>
                </a:lnTo>
                <a:lnTo>
                  <a:pt x="10882742" y="713254"/>
                </a:lnTo>
                <a:cubicBezTo>
                  <a:pt x="10878264" y="714636"/>
                  <a:pt x="10869406" y="717398"/>
                  <a:pt x="10864978" y="718779"/>
                </a:cubicBezTo>
                <a:cubicBezTo>
                  <a:pt x="10865358" y="716684"/>
                  <a:pt x="10866073" y="712397"/>
                  <a:pt x="10866405" y="710301"/>
                </a:cubicBezTo>
                <a:cubicBezTo>
                  <a:pt x="10862215" y="713445"/>
                  <a:pt x="10858166" y="716588"/>
                  <a:pt x="10854167" y="719732"/>
                </a:cubicBezTo>
                <a:cubicBezTo>
                  <a:pt x="10854024" y="716779"/>
                  <a:pt x="10853833" y="710920"/>
                  <a:pt x="10853738" y="708015"/>
                </a:cubicBezTo>
                <a:cubicBezTo>
                  <a:pt x="10849023" y="710158"/>
                  <a:pt x="10844356" y="712349"/>
                  <a:pt x="10839831" y="714493"/>
                </a:cubicBezTo>
                <a:cubicBezTo>
                  <a:pt x="10839784" y="711825"/>
                  <a:pt x="10839641" y="706491"/>
                  <a:pt x="10839545" y="703824"/>
                </a:cubicBezTo>
                <a:close/>
                <a:moveTo>
                  <a:pt x="10261047" y="703593"/>
                </a:moveTo>
                <a:cubicBezTo>
                  <a:pt x="10260330" y="702717"/>
                  <a:pt x="10258472" y="702645"/>
                  <a:pt x="10254805" y="704443"/>
                </a:cubicBezTo>
                <a:cubicBezTo>
                  <a:pt x="10255092" y="716089"/>
                  <a:pt x="10263200" y="706220"/>
                  <a:pt x="10261047" y="703593"/>
                </a:cubicBezTo>
                <a:close/>
                <a:moveTo>
                  <a:pt x="11255311" y="702680"/>
                </a:moveTo>
                <a:cubicBezTo>
                  <a:pt x="11254501" y="709396"/>
                  <a:pt x="11253835" y="716064"/>
                  <a:pt x="11253310" y="722780"/>
                </a:cubicBezTo>
                <a:cubicBezTo>
                  <a:pt x="11249881" y="722875"/>
                  <a:pt x="11242976" y="722970"/>
                  <a:pt x="11239547" y="723018"/>
                </a:cubicBezTo>
                <a:cubicBezTo>
                  <a:pt x="11243024" y="714635"/>
                  <a:pt x="11242405" y="700870"/>
                  <a:pt x="11255311" y="702680"/>
                </a:cubicBezTo>
                <a:close/>
                <a:moveTo>
                  <a:pt x="1912176" y="702346"/>
                </a:moveTo>
                <a:lnTo>
                  <a:pt x="1913810" y="704164"/>
                </a:lnTo>
                <a:lnTo>
                  <a:pt x="1911463" y="705039"/>
                </a:lnTo>
                <a:close/>
                <a:moveTo>
                  <a:pt x="1898984" y="702156"/>
                </a:moveTo>
                <a:lnTo>
                  <a:pt x="1900794" y="709015"/>
                </a:lnTo>
                <a:lnTo>
                  <a:pt x="1911463" y="705039"/>
                </a:lnTo>
                <a:lnTo>
                  <a:pt x="1909176" y="713682"/>
                </a:lnTo>
                <a:cubicBezTo>
                  <a:pt x="1903127" y="715159"/>
                  <a:pt x="1897174" y="716921"/>
                  <a:pt x="1891078" y="717826"/>
                </a:cubicBezTo>
                <a:cubicBezTo>
                  <a:pt x="1888935" y="710777"/>
                  <a:pt x="1894793" y="706633"/>
                  <a:pt x="1898984" y="702156"/>
                </a:cubicBezTo>
                <a:close/>
                <a:moveTo>
                  <a:pt x="9825704" y="700109"/>
                </a:moveTo>
                <a:cubicBezTo>
                  <a:pt x="9818132" y="714683"/>
                  <a:pt x="9841088" y="701109"/>
                  <a:pt x="9825704" y="700109"/>
                </a:cubicBezTo>
                <a:close/>
                <a:moveTo>
                  <a:pt x="11324795" y="698965"/>
                </a:moveTo>
                <a:cubicBezTo>
                  <a:pt x="11331082" y="701489"/>
                  <a:pt x="11337512" y="703347"/>
                  <a:pt x="11344369" y="705014"/>
                </a:cubicBezTo>
                <a:cubicBezTo>
                  <a:pt x="11344226" y="707538"/>
                  <a:pt x="11344036" y="712635"/>
                  <a:pt x="11343893" y="715159"/>
                </a:cubicBezTo>
                <a:cubicBezTo>
                  <a:pt x="11341084" y="712539"/>
                  <a:pt x="11335463" y="707300"/>
                  <a:pt x="11332701" y="704633"/>
                </a:cubicBezTo>
                <a:cubicBezTo>
                  <a:pt x="11330891" y="707205"/>
                  <a:pt x="11327319" y="712301"/>
                  <a:pt x="11325558" y="714826"/>
                </a:cubicBezTo>
                <a:cubicBezTo>
                  <a:pt x="11325367" y="710872"/>
                  <a:pt x="11324986" y="702966"/>
                  <a:pt x="11324795" y="698965"/>
                </a:cubicBezTo>
                <a:close/>
                <a:moveTo>
                  <a:pt x="9848088" y="698108"/>
                </a:moveTo>
                <a:cubicBezTo>
                  <a:pt x="9846087" y="707015"/>
                  <a:pt x="9853565" y="721923"/>
                  <a:pt x="9860661" y="707205"/>
                </a:cubicBezTo>
                <a:cubicBezTo>
                  <a:pt x="9862233" y="708825"/>
                  <a:pt x="9865280" y="712016"/>
                  <a:pt x="9866805" y="713635"/>
                </a:cubicBezTo>
                <a:lnTo>
                  <a:pt x="9870091" y="705300"/>
                </a:lnTo>
                <a:cubicBezTo>
                  <a:pt x="9874472" y="709873"/>
                  <a:pt x="9878663" y="714683"/>
                  <a:pt x="9883044" y="719446"/>
                </a:cubicBezTo>
                <a:cubicBezTo>
                  <a:pt x="9884426" y="706158"/>
                  <a:pt x="9866709" y="697822"/>
                  <a:pt x="9855708" y="701776"/>
                </a:cubicBezTo>
                <a:cubicBezTo>
                  <a:pt x="9853803" y="700871"/>
                  <a:pt x="9849993" y="699013"/>
                  <a:pt x="9848088" y="698108"/>
                </a:cubicBezTo>
                <a:close/>
                <a:moveTo>
                  <a:pt x="11311699" y="696870"/>
                </a:moveTo>
                <a:cubicBezTo>
                  <a:pt x="11317604" y="692250"/>
                  <a:pt x="11321462" y="703109"/>
                  <a:pt x="11317081" y="706729"/>
                </a:cubicBezTo>
                <a:cubicBezTo>
                  <a:pt x="11310889" y="712826"/>
                  <a:pt x="11306175" y="700347"/>
                  <a:pt x="11311699" y="696870"/>
                </a:cubicBezTo>
                <a:close/>
                <a:moveTo>
                  <a:pt x="9834276" y="696584"/>
                </a:moveTo>
                <a:cubicBezTo>
                  <a:pt x="9830324" y="701537"/>
                  <a:pt x="9837944" y="709920"/>
                  <a:pt x="9843515" y="707539"/>
                </a:cubicBezTo>
                <a:cubicBezTo>
                  <a:pt x="9846469" y="702442"/>
                  <a:pt x="9839802" y="694012"/>
                  <a:pt x="9834276" y="696584"/>
                </a:cubicBezTo>
                <a:close/>
                <a:moveTo>
                  <a:pt x="1243905" y="694440"/>
                </a:moveTo>
                <a:cubicBezTo>
                  <a:pt x="1240380" y="704347"/>
                  <a:pt x="1237094" y="714349"/>
                  <a:pt x="1233427" y="724209"/>
                </a:cubicBezTo>
                <a:cubicBezTo>
                  <a:pt x="1248095" y="722208"/>
                  <a:pt x="1261716" y="715683"/>
                  <a:pt x="1276385" y="713778"/>
                </a:cubicBezTo>
                <a:cubicBezTo>
                  <a:pt x="1282719" y="712968"/>
                  <a:pt x="1288958" y="707205"/>
                  <a:pt x="1294673" y="712968"/>
                </a:cubicBezTo>
                <a:cubicBezTo>
                  <a:pt x="1298245" y="709158"/>
                  <a:pt x="1301007" y="699727"/>
                  <a:pt x="1306960" y="707300"/>
                </a:cubicBezTo>
                <a:lnTo>
                  <a:pt x="1317437" y="702061"/>
                </a:lnTo>
                <a:lnTo>
                  <a:pt x="1310340" y="711158"/>
                </a:lnTo>
                <a:cubicBezTo>
                  <a:pt x="1276290" y="721827"/>
                  <a:pt x="1241809" y="731020"/>
                  <a:pt x="1207471" y="740546"/>
                </a:cubicBezTo>
                <a:cubicBezTo>
                  <a:pt x="1205042" y="741212"/>
                  <a:pt x="1200233" y="742451"/>
                  <a:pt x="1197804" y="743070"/>
                </a:cubicBezTo>
                <a:cubicBezTo>
                  <a:pt x="1184279" y="748881"/>
                  <a:pt x="1169801" y="751929"/>
                  <a:pt x="1155275" y="753501"/>
                </a:cubicBezTo>
                <a:cubicBezTo>
                  <a:pt x="1157704" y="749166"/>
                  <a:pt x="1159085" y="742165"/>
                  <a:pt x="1165658" y="743165"/>
                </a:cubicBezTo>
                <a:lnTo>
                  <a:pt x="1167752" y="744927"/>
                </a:lnTo>
                <a:cubicBezTo>
                  <a:pt x="1174040" y="747357"/>
                  <a:pt x="1176278" y="736592"/>
                  <a:pt x="1177469" y="732210"/>
                </a:cubicBezTo>
                <a:cubicBezTo>
                  <a:pt x="1174802" y="733639"/>
                  <a:pt x="1169468" y="736497"/>
                  <a:pt x="1166801" y="737973"/>
                </a:cubicBezTo>
                <a:cubicBezTo>
                  <a:pt x="1164848" y="735259"/>
                  <a:pt x="1160990" y="729781"/>
                  <a:pt x="1159085" y="727066"/>
                </a:cubicBezTo>
                <a:cubicBezTo>
                  <a:pt x="1157228" y="733211"/>
                  <a:pt x="1155275" y="739260"/>
                  <a:pt x="1153323" y="745309"/>
                </a:cubicBezTo>
                <a:cubicBezTo>
                  <a:pt x="1150941" y="742117"/>
                  <a:pt x="1146227" y="735735"/>
                  <a:pt x="1143893" y="732544"/>
                </a:cubicBezTo>
                <a:cubicBezTo>
                  <a:pt x="1143131" y="739879"/>
                  <a:pt x="1143464" y="747214"/>
                  <a:pt x="1144798" y="754549"/>
                </a:cubicBezTo>
                <a:cubicBezTo>
                  <a:pt x="1139559" y="749833"/>
                  <a:pt x="1134320" y="745070"/>
                  <a:pt x="1128986" y="740498"/>
                </a:cubicBezTo>
                <a:cubicBezTo>
                  <a:pt x="1128796" y="744165"/>
                  <a:pt x="1128415" y="751453"/>
                  <a:pt x="1128224" y="755073"/>
                </a:cubicBezTo>
                <a:cubicBezTo>
                  <a:pt x="1132177" y="755454"/>
                  <a:pt x="1140083" y="756168"/>
                  <a:pt x="1144036" y="756501"/>
                </a:cubicBezTo>
                <a:cubicBezTo>
                  <a:pt x="1140083" y="757787"/>
                  <a:pt x="1132225" y="760359"/>
                  <a:pt x="1128272" y="761645"/>
                </a:cubicBezTo>
                <a:cubicBezTo>
                  <a:pt x="1113461" y="763694"/>
                  <a:pt x="1099554" y="769838"/>
                  <a:pt x="1085314" y="774029"/>
                </a:cubicBezTo>
                <a:cubicBezTo>
                  <a:pt x="1090934" y="769885"/>
                  <a:pt x="1095506" y="755692"/>
                  <a:pt x="1103602" y="765027"/>
                </a:cubicBezTo>
                <a:cubicBezTo>
                  <a:pt x="1107508" y="760121"/>
                  <a:pt x="1112318" y="756073"/>
                  <a:pt x="1117556" y="752596"/>
                </a:cubicBezTo>
                <a:cubicBezTo>
                  <a:pt x="1109270" y="752691"/>
                  <a:pt x="1100888" y="752929"/>
                  <a:pt x="1093268" y="756549"/>
                </a:cubicBezTo>
                <a:cubicBezTo>
                  <a:pt x="1093839" y="753787"/>
                  <a:pt x="1094935" y="748166"/>
                  <a:pt x="1095506" y="745404"/>
                </a:cubicBezTo>
                <a:cubicBezTo>
                  <a:pt x="1093506" y="745975"/>
                  <a:pt x="1089410" y="747166"/>
                  <a:pt x="1087410" y="747738"/>
                </a:cubicBezTo>
                <a:cubicBezTo>
                  <a:pt x="1088553" y="749357"/>
                  <a:pt x="1090886" y="752596"/>
                  <a:pt x="1092077" y="754215"/>
                </a:cubicBezTo>
                <a:cubicBezTo>
                  <a:pt x="1089362" y="756120"/>
                  <a:pt x="1084028" y="759931"/>
                  <a:pt x="1081314" y="761788"/>
                </a:cubicBezTo>
                <a:cubicBezTo>
                  <a:pt x="1081171" y="758645"/>
                  <a:pt x="1080933" y="752358"/>
                  <a:pt x="1080790" y="749214"/>
                </a:cubicBezTo>
                <a:cubicBezTo>
                  <a:pt x="1078933" y="749881"/>
                  <a:pt x="1075218" y="751262"/>
                  <a:pt x="1073360" y="751977"/>
                </a:cubicBezTo>
                <a:cubicBezTo>
                  <a:pt x="1074075" y="753596"/>
                  <a:pt x="1075551" y="756930"/>
                  <a:pt x="1076266" y="758550"/>
                </a:cubicBezTo>
                <a:cubicBezTo>
                  <a:pt x="1074741" y="760979"/>
                  <a:pt x="1071598" y="765884"/>
                  <a:pt x="1070074" y="768314"/>
                </a:cubicBezTo>
                <a:cubicBezTo>
                  <a:pt x="1068884" y="764551"/>
                  <a:pt x="1066550" y="757073"/>
                  <a:pt x="1065359" y="753358"/>
                </a:cubicBezTo>
                <a:cubicBezTo>
                  <a:pt x="1063026" y="757978"/>
                  <a:pt x="1060740" y="762646"/>
                  <a:pt x="1058407" y="767313"/>
                </a:cubicBezTo>
                <a:lnTo>
                  <a:pt x="1063979" y="777744"/>
                </a:lnTo>
                <a:cubicBezTo>
                  <a:pt x="1043023" y="773219"/>
                  <a:pt x="1056407" y="752120"/>
                  <a:pt x="1062073" y="741165"/>
                </a:cubicBezTo>
                <a:cubicBezTo>
                  <a:pt x="1063884" y="742308"/>
                  <a:pt x="1067504" y="744546"/>
                  <a:pt x="1069312" y="745642"/>
                </a:cubicBezTo>
                <a:cubicBezTo>
                  <a:pt x="1076504" y="737021"/>
                  <a:pt x="1088029" y="737307"/>
                  <a:pt x="1098125" y="735163"/>
                </a:cubicBezTo>
                <a:cubicBezTo>
                  <a:pt x="1103126" y="733734"/>
                  <a:pt x="1108127" y="732353"/>
                  <a:pt x="1113175" y="731067"/>
                </a:cubicBezTo>
                <a:cubicBezTo>
                  <a:pt x="1115128" y="729162"/>
                  <a:pt x="1119033" y="725352"/>
                  <a:pt x="1120938" y="723447"/>
                </a:cubicBezTo>
                <a:cubicBezTo>
                  <a:pt x="1122414" y="724590"/>
                  <a:pt x="1125319" y="726781"/>
                  <a:pt x="1126796" y="727876"/>
                </a:cubicBezTo>
                <a:cubicBezTo>
                  <a:pt x="1129653" y="725018"/>
                  <a:pt x="1132511" y="722160"/>
                  <a:pt x="1135416" y="719303"/>
                </a:cubicBezTo>
                <a:lnTo>
                  <a:pt x="1140178" y="721875"/>
                </a:lnTo>
                <a:cubicBezTo>
                  <a:pt x="1141512" y="721065"/>
                  <a:pt x="1144179" y="719493"/>
                  <a:pt x="1145512" y="718731"/>
                </a:cubicBezTo>
                <a:cubicBezTo>
                  <a:pt x="1146608" y="719636"/>
                  <a:pt x="1148798" y="721494"/>
                  <a:pt x="1149894" y="722399"/>
                </a:cubicBezTo>
                <a:cubicBezTo>
                  <a:pt x="1158752" y="716731"/>
                  <a:pt x="1168991" y="714254"/>
                  <a:pt x="1178897" y="711063"/>
                </a:cubicBezTo>
                <a:cubicBezTo>
                  <a:pt x="1186707" y="709253"/>
                  <a:pt x="1194660" y="708110"/>
                  <a:pt x="1202661" y="707062"/>
                </a:cubicBezTo>
                <a:cubicBezTo>
                  <a:pt x="1201899" y="711444"/>
                  <a:pt x="1200375" y="720208"/>
                  <a:pt x="1199567" y="724590"/>
                </a:cubicBezTo>
                <a:cubicBezTo>
                  <a:pt x="1201233" y="722589"/>
                  <a:pt x="1204566" y="718588"/>
                  <a:pt x="1206233" y="716588"/>
                </a:cubicBezTo>
                <a:cubicBezTo>
                  <a:pt x="1214472" y="718636"/>
                  <a:pt x="1220473" y="716302"/>
                  <a:pt x="1221854" y="706967"/>
                </a:cubicBezTo>
                <a:cubicBezTo>
                  <a:pt x="1217187" y="708729"/>
                  <a:pt x="1207757" y="712254"/>
                  <a:pt x="1203090" y="713968"/>
                </a:cubicBezTo>
                <a:cubicBezTo>
                  <a:pt x="1209186" y="698203"/>
                  <a:pt x="1230951" y="701489"/>
                  <a:pt x="1243905" y="694440"/>
                </a:cubicBezTo>
                <a:close/>
                <a:moveTo>
                  <a:pt x="11207971" y="692297"/>
                </a:moveTo>
                <a:cubicBezTo>
                  <a:pt x="11213878" y="696869"/>
                  <a:pt x="11216164" y="704157"/>
                  <a:pt x="11219925" y="710492"/>
                </a:cubicBezTo>
                <a:cubicBezTo>
                  <a:pt x="11220116" y="706300"/>
                  <a:pt x="11220497" y="697965"/>
                  <a:pt x="11220688" y="693774"/>
                </a:cubicBezTo>
                <a:cubicBezTo>
                  <a:pt x="11223117" y="695488"/>
                  <a:pt x="11227879" y="698870"/>
                  <a:pt x="11230308" y="700585"/>
                </a:cubicBezTo>
                <a:cubicBezTo>
                  <a:pt x="11228307" y="704585"/>
                  <a:pt x="11226451" y="708634"/>
                  <a:pt x="11224736" y="712682"/>
                </a:cubicBezTo>
                <a:cubicBezTo>
                  <a:pt x="11227164" y="713206"/>
                  <a:pt x="11232070" y="714254"/>
                  <a:pt x="11234547" y="714778"/>
                </a:cubicBezTo>
                <a:cubicBezTo>
                  <a:pt x="11231165" y="707157"/>
                  <a:pt x="11233070" y="701204"/>
                  <a:pt x="11240309" y="696822"/>
                </a:cubicBezTo>
                <a:cubicBezTo>
                  <a:pt x="11239929" y="704157"/>
                  <a:pt x="11239595" y="711444"/>
                  <a:pt x="11239309" y="718779"/>
                </a:cubicBezTo>
                <a:cubicBezTo>
                  <a:pt x="11227069" y="716207"/>
                  <a:pt x="11214830" y="713540"/>
                  <a:pt x="11202495" y="712968"/>
                </a:cubicBezTo>
                <a:cubicBezTo>
                  <a:pt x="11204305" y="706110"/>
                  <a:pt x="11206115" y="699203"/>
                  <a:pt x="11207971" y="692297"/>
                </a:cubicBezTo>
                <a:close/>
                <a:moveTo>
                  <a:pt x="2460363" y="691011"/>
                </a:moveTo>
                <a:cubicBezTo>
                  <a:pt x="2455553" y="694774"/>
                  <a:pt x="2450839" y="698489"/>
                  <a:pt x="2446029" y="702061"/>
                </a:cubicBezTo>
                <a:cubicBezTo>
                  <a:pt x="2453791" y="699013"/>
                  <a:pt x="2463268" y="704871"/>
                  <a:pt x="2467934" y="695298"/>
                </a:cubicBezTo>
                <a:cubicBezTo>
                  <a:pt x="2466029" y="694250"/>
                  <a:pt x="2462220" y="692107"/>
                  <a:pt x="2460363" y="691011"/>
                </a:cubicBezTo>
                <a:close/>
                <a:moveTo>
                  <a:pt x="9783747" y="689535"/>
                </a:moveTo>
                <a:cubicBezTo>
                  <a:pt x="9782080" y="695012"/>
                  <a:pt x="9783747" y="699537"/>
                  <a:pt x="9788747" y="703109"/>
                </a:cubicBezTo>
                <a:cubicBezTo>
                  <a:pt x="9796892" y="702633"/>
                  <a:pt x="9790414" y="686582"/>
                  <a:pt x="9783747" y="689535"/>
                </a:cubicBezTo>
                <a:close/>
                <a:moveTo>
                  <a:pt x="1943706" y="689153"/>
                </a:moveTo>
                <a:lnTo>
                  <a:pt x="1945467" y="697345"/>
                </a:lnTo>
                <a:cubicBezTo>
                  <a:pt x="1947895" y="695678"/>
                  <a:pt x="1952800" y="692296"/>
                  <a:pt x="1955229" y="690629"/>
                </a:cubicBezTo>
                <a:cubicBezTo>
                  <a:pt x="1958539" y="692297"/>
                  <a:pt x="1961801" y="694750"/>
                  <a:pt x="1964611" y="694619"/>
                </a:cubicBezTo>
                <a:lnTo>
                  <a:pt x="1966993" y="693028"/>
                </a:lnTo>
                <a:lnTo>
                  <a:pt x="1961897" y="704823"/>
                </a:lnTo>
                <a:cubicBezTo>
                  <a:pt x="1958277" y="695154"/>
                  <a:pt x="1948658" y="699631"/>
                  <a:pt x="1946991" y="707395"/>
                </a:cubicBezTo>
                <a:cubicBezTo>
                  <a:pt x="1943848" y="703537"/>
                  <a:pt x="1940656" y="699727"/>
                  <a:pt x="1937321" y="696107"/>
                </a:cubicBezTo>
                <a:lnTo>
                  <a:pt x="1938940" y="708491"/>
                </a:lnTo>
                <a:lnTo>
                  <a:pt x="1935226" y="708300"/>
                </a:lnTo>
                <a:cubicBezTo>
                  <a:pt x="1933703" y="706252"/>
                  <a:pt x="1930702" y="702203"/>
                  <a:pt x="1929226" y="700155"/>
                </a:cubicBezTo>
                <a:lnTo>
                  <a:pt x="1925178" y="702013"/>
                </a:lnTo>
                <a:cubicBezTo>
                  <a:pt x="1924701" y="705156"/>
                  <a:pt x="1923654" y="711444"/>
                  <a:pt x="1923177" y="714587"/>
                </a:cubicBezTo>
                <a:lnTo>
                  <a:pt x="1913810" y="704164"/>
                </a:lnTo>
                <a:lnTo>
                  <a:pt x="1928273" y="698774"/>
                </a:lnTo>
                <a:lnTo>
                  <a:pt x="1929178" y="694202"/>
                </a:lnTo>
                <a:cubicBezTo>
                  <a:pt x="1933083" y="694726"/>
                  <a:pt x="1940894" y="695821"/>
                  <a:pt x="1944753" y="696345"/>
                </a:cubicBezTo>
                <a:close/>
                <a:moveTo>
                  <a:pt x="10734532" y="689106"/>
                </a:moveTo>
                <a:lnTo>
                  <a:pt x="10734484" y="693202"/>
                </a:lnTo>
                <a:cubicBezTo>
                  <a:pt x="10740104" y="694060"/>
                  <a:pt x="10745677" y="695488"/>
                  <a:pt x="10751248" y="697584"/>
                </a:cubicBezTo>
                <a:cubicBezTo>
                  <a:pt x="10757535" y="699251"/>
                  <a:pt x="10764202" y="700823"/>
                  <a:pt x="10770823" y="702347"/>
                </a:cubicBezTo>
                <a:cubicBezTo>
                  <a:pt x="10771489" y="700394"/>
                  <a:pt x="10772823" y="696489"/>
                  <a:pt x="10773489" y="694536"/>
                </a:cubicBezTo>
                <a:cubicBezTo>
                  <a:pt x="10770346" y="694250"/>
                  <a:pt x="10764059" y="693679"/>
                  <a:pt x="10760916" y="693393"/>
                </a:cubicBezTo>
                <a:cubicBezTo>
                  <a:pt x="10752916" y="688392"/>
                  <a:pt x="10743295" y="689630"/>
                  <a:pt x="10734532" y="689106"/>
                </a:cubicBezTo>
                <a:close/>
                <a:moveTo>
                  <a:pt x="9809273" y="686725"/>
                </a:moveTo>
                <a:lnTo>
                  <a:pt x="9806797" y="696489"/>
                </a:lnTo>
                <a:cubicBezTo>
                  <a:pt x="9803559" y="693679"/>
                  <a:pt x="9800416" y="690821"/>
                  <a:pt x="9797415" y="688011"/>
                </a:cubicBezTo>
                <a:cubicBezTo>
                  <a:pt x="9792272" y="695393"/>
                  <a:pt x="9800368" y="698727"/>
                  <a:pt x="9803988" y="702919"/>
                </a:cubicBezTo>
                <a:cubicBezTo>
                  <a:pt x="9805654" y="701299"/>
                  <a:pt x="9808987" y="698013"/>
                  <a:pt x="9810655" y="696393"/>
                </a:cubicBezTo>
                <a:cubicBezTo>
                  <a:pt x="9810702" y="699727"/>
                  <a:pt x="9810798" y="706396"/>
                  <a:pt x="9810845" y="709730"/>
                </a:cubicBezTo>
                <a:cubicBezTo>
                  <a:pt x="9813560" y="708015"/>
                  <a:pt x="9819037" y="704633"/>
                  <a:pt x="9821752" y="702919"/>
                </a:cubicBezTo>
                <a:cubicBezTo>
                  <a:pt x="9818132" y="697108"/>
                  <a:pt x="9814084" y="691440"/>
                  <a:pt x="9809273" y="686725"/>
                </a:cubicBezTo>
                <a:close/>
                <a:moveTo>
                  <a:pt x="11149155" y="686677"/>
                </a:moveTo>
                <a:cubicBezTo>
                  <a:pt x="11141630" y="700680"/>
                  <a:pt x="11164967" y="687249"/>
                  <a:pt x="11149155" y="686677"/>
                </a:cubicBezTo>
                <a:close/>
                <a:moveTo>
                  <a:pt x="11276790" y="686533"/>
                </a:moveTo>
                <a:cubicBezTo>
                  <a:pt x="11276790" y="689248"/>
                  <a:pt x="11276790" y="694631"/>
                  <a:pt x="11276790" y="697345"/>
                </a:cubicBezTo>
                <a:cubicBezTo>
                  <a:pt x="11266789" y="702537"/>
                  <a:pt x="11266836" y="680913"/>
                  <a:pt x="11276790" y="686533"/>
                </a:cubicBezTo>
                <a:close/>
                <a:moveTo>
                  <a:pt x="2501221" y="686486"/>
                </a:moveTo>
                <a:cubicBezTo>
                  <a:pt x="2494031" y="701061"/>
                  <a:pt x="2516794" y="686915"/>
                  <a:pt x="2501221" y="686486"/>
                </a:cubicBezTo>
                <a:close/>
                <a:moveTo>
                  <a:pt x="1986424" y="686057"/>
                </a:moveTo>
                <a:cubicBezTo>
                  <a:pt x="2002045" y="686010"/>
                  <a:pt x="1979422" y="700965"/>
                  <a:pt x="1986424" y="686057"/>
                </a:cubicBezTo>
                <a:close/>
                <a:moveTo>
                  <a:pt x="1980661" y="685772"/>
                </a:moveTo>
                <a:cubicBezTo>
                  <a:pt x="1983186" y="690773"/>
                  <a:pt x="1977851" y="700156"/>
                  <a:pt x="1971898" y="698108"/>
                </a:cubicBezTo>
                <a:cubicBezTo>
                  <a:pt x="1968801" y="693107"/>
                  <a:pt x="1974755" y="683581"/>
                  <a:pt x="1980661" y="685772"/>
                </a:cubicBezTo>
                <a:close/>
                <a:moveTo>
                  <a:pt x="1971279" y="683104"/>
                </a:moveTo>
                <a:cubicBezTo>
                  <a:pt x="1970529" y="687439"/>
                  <a:pt x="1969564" y="690284"/>
                  <a:pt x="1968435" y="692063"/>
                </a:cubicBezTo>
                <a:lnTo>
                  <a:pt x="1966993" y="693028"/>
                </a:lnTo>
                <a:close/>
                <a:moveTo>
                  <a:pt x="11186587" y="682676"/>
                </a:moveTo>
                <a:cubicBezTo>
                  <a:pt x="11186778" y="689677"/>
                  <a:pt x="11186969" y="696727"/>
                  <a:pt x="11187255" y="703776"/>
                </a:cubicBezTo>
                <a:lnTo>
                  <a:pt x="11191779" y="703728"/>
                </a:lnTo>
                <a:cubicBezTo>
                  <a:pt x="11191826" y="700156"/>
                  <a:pt x="11191922" y="693059"/>
                  <a:pt x="11191969" y="689487"/>
                </a:cubicBezTo>
                <a:cubicBezTo>
                  <a:pt x="11194160" y="689487"/>
                  <a:pt x="11198589" y="689439"/>
                  <a:pt x="11200827" y="689439"/>
                </a:cubicBezTo>
                <a:cubicBezTo>
                  <a:pt x="11200780" y="696108"/>
                  <a:pt x="11200875" y="702776"/>
                  <a:pt x="11201161" y="709444"/>
                </a:cubicBezTo>
                <a:cubicBezTo>
                  <a:pt x="11188588" y="706919"/>
                  <a:pt x="11173586" y="707110"/>
                  <a:pt x="11164013" y="697584"/>
                </a:cubicBezTo>
                <a:cubicBezTo>
                  <a:pt x="11164299" y="695917"/>
                  <a:pt x="11164871" y="692535"/>
                  <a:pt x="11165156" y="690868"/>
                </a:cubicBezTo>
                <a:cubicBezTo>
                  <a:pt x="11164585" y="689344"/>
                  <a:pt x="11163537" y="686248"/>
                  <a:pt x="11163013" y="684724"/>
                </a:cubicBezTo>
                <a:cubicBezTo>
                  <a:pt x="11165442" y="684391"/>
                  <a:pt x="11170300" y="683724"/>
                  <a:pt x="11172729" y="683390"/>
                </a:cubicBezTo>
                <a:cubicBezTo>
                  <a:pt x="11172776" y="687820"/>
                  <a:pt x="11172824" y="696679"/>
                  <a:pt x="11172824" y="701061"/>
                </a:cubicBezTo>
                <a:cubicBezTo>
                  <a:pt x="11177014" y="694726"/>
                  <a:pt x="11181492" y="688487"/>
                  <a:pt x="11186587" y="682676"/>
                </a:cubicBezTo>
                <a:close/>
                <a:moveTo>
                  <a:pt x="1347016" y="681294"/>
                </a:moveTo>
                <a:cubicBezTo>
                  <a:pt x="1346017" y="690296"/>
                  <a:pt x="1330872" y="691963"/>
                  <a:pt x="1323490" y="692106"/>
                </a:cubicBezTo>
                <a:cubicBezTo>
                  <a:pt x="1322585" y="682294"/>
                  <a:pt x="1339872" y="681532"/>
                  <a:pt x="1347016" y="681294"/>
                </a:cubicBezTo>
                <a:close/>
                <a:moveTo>
                  <a:pt x="2001999" y="680485"/>
                </a:moveTo>
                <a:cubicBezTo>
                  <a:pt x="2008763" y="680723"/>
                  <a:pt x="2008476" y="692964"/>
                  <a:pt x="2001665" y="692726"/>
                </a:cubicBezTo>
                <a:cubicBezTo>
                  <a:pt x="1995142" y="691821"/>
                  <a:pt x="1995712" y="681199"/>
                  <a:pt x="2001999" y="680485"/>
                </a:cubicBezTo>
                <a:close/>
                <a:moveTo>
                  <a:pt x="10860724" y="679104"/>
                </a:moveTo>
                <a:cubicBezTo>
                  <a:pt x="10860006" y="678205"/>
                  <a:pt x="10858214" y="678128"/>
                  <a:pt x="10854737" y="679961"/>
                </a:cubicBezTo>
                <a:cubicBezTo>
                  <a:pt x="10855380" y="691892"/>
                  <a:pt x="10862881" y="681801"/>
                  <a:pt x="10860724" y="679104"/>
                </a:cubicBezTo>
                <a:close/>
                <a:moveTo>
                  <a:pt x="10097786" y="675960"/>
                </a:moveTo>
                <a:cubicBezTo>
                  <a:pt x="10094737" y="682962"/>
                  <a:pt x="10096643" y="684962"/>
                  <a:pt x="10103548" y="682009"/>
                </a:cubicBezTo>
                <a:cubicBezTo>
                  <a:pt x="10106502" y="675151"/>
                  <a:pt x="10104548" y="673103"/>
                  <a:pt x="10097786" y="675960"/>
                </a:cubicBezTo>
                <a:close/>
                <a:moveTo>
                  <a:pt x="11230355" y="674674"/>
                </a:moveTo>
                <a:cubicBezTo>
                  <a:pt x="11237879" y="677770"/>
                  <a:pt x="11245595" y="680580"/>
                  <a:pt x="11253405" y="683676"/>
                </a:cubicBezTo>
                <a:cubicBezTo>
                  <a:pt x="11246071" y="687915"/>
                  <a:pt x="11237118" y="683676"/>
                  <a:pt x="11229831" y="688058"/>
                </a:cubicBezTo>
                <a:cubicBezTo>
                  <a:pt x="11229974" y="684724"/>
                  <a:pt x="11230212" y="678008"/>
                  <a:pt x="11230355" y="674674"/>
                </a:cubicBezTo>
                <a:close/>
                <a:moveTo>
                  <a:pt x="2029375" y="674338"/>
                </a:moveTo>
                <a:cubicBezTo>
                  <a:pt x="2034947" y="677142"/>
                  <a:pt x="2035064" y="690047"/>
                  <a:pt x="2025242" y="688296"/>
                </a:cubicBezTo>
                <a:cubicBezTo>
                  <a:pt x="2021527" y="684628"/>
                  <a:pt x="2020481" y="680485"/>
                  <a:pt x="2022148" y="675817"/>
                </a:cubicBezTo>
                <a:cubicBezTo>
                  <a:pt x="2025051" y="673591"/>
                  <a:pt x="2027516" y="673403"/>
                  <a:pt x="2029375" y="674338"/>
                </a:cubicBezTo>
                <a:close/>
                <a:moveTo>
                  <a:pt x="1311108" y="674102"/>
                </a:moveTo>
                <a:cubicBezTo>
                  <a:pt x="1310251" y="680341"/>
                  <a:pt x="1307870" y="686009"/>
                  <a:pt x="1303869" y="691106"/>
                </a:cubicBezTo>
                <a:cubicBezTo>
                  <a:pt x="1307965" y="690248"/>
                  <a:pt x="1316109" y="688534"/>
                  <a:pt x="1320157" y="687724"/>
                </a:cubicBezTo>
                <a:cubicBezTo>
                  <a:pt x="1317680" y="692106"/>
                  <a:pt x="1315251" y="696536"/>
                  <a:pt x="1312918" y="701013"/>
                </a:cubicBezTo>
                <a:cubicBezTo>
                  <a:pt x="1309203" y="687629"/>
                  <a:pt x="1300345" y="702680"/>
                  <a:pt x="1292582" y="701156"/>
                </a:cubicBezTo>
                <a:cubicBezTo>
                  <a:pt x="1286486" y="702966"/>
                  <a:pt x="1280390" y="704823"/>
                  <a:pt x="1274342" y="706776"/>
                </a:cubicBezTo>
                <a:cubicBezTo>
                  <a:pt x="1268484" y="708729"/>
                  <a:pt x="1262674" y="710872"/>
                  <a:pt x="1257006" y="713254"/>
                </a:cubicBezTo>
                <a:cubicBezTo>
                  <a:pt x="1257149" y="710586"/>
                  <a:pt x="1257339" y="705347"/>
                  <a:pt x="1257435" y="702680"/>
                </a:cubicBezTo>
                <a:cubicBezTo>
                  <a:pt x="1261007" y="702966"/>
                  <a:pt x="1268103" y="703489"/>
                  <a:pt x="1271675" y="703728"/>
                </a:cubicBezTo>
                <a:cubicBezTo>
                  <a:pt x="1271722" y="701346"/>
                  <a:pt x="1271865" y="696488"/>
                  <a:pt x="1271960" y="694106"/>
                </a:cubicBezTo>
                <a:cubicBezTo>
                  <a:pt x="1264436" y="697583"/>
                  <a:pt x="1256245" y="699774"/>
                  <a:pt x="1249625" y="704918"/>
                </a:cubicBezTo>
                <a:cubicBezTo>
                  <a:pt x="1247958" y="703061"/>
                  <a:pt x="1244625" y="699393"/>
                  <a:pt x="1242910" y="697583"/>
                </a:cubicBezTo>
                <a:cubicBezTo>
                  <a:pt x="1259912" y="687486"/>
                  <a:pt x="1280533" y="687772"/>
                  <a:pt x="1298440" y="679722"/>
                </a:cubicBezTo>
                <a:cubicBezTo>
                  <a:pt x="1295820" y="684628"/>
                  <a:pt x="1293153" y="689534"/>
                  <a:pt x="1290391" y="694392"/>
                </a:cubicBezTo>
                <a:cubicBezTo>
                  <a:pt x="1292963" y="694345"/>
                  <a:pt x="1298154" y="694297"/>
                  <a:pt x="1300726" y="694249"/>
                </a:cubicBezTo>
                <a:cubicBezTo>
                  <a:pt x="1297392" y="684581"/>
                  <a:pt x="1301535" y="677150"/>
                  <a:pt x="1311108" y="674102"/>
                </a:cubicBezTo>
                <a:close/>
                <a:moveTo>
                  <a:pt x="11216973" y="672673"/>
                </a:moveTo>
                <a:cubicBezTo>
                  <a:pt x="11222974" y="668244"/>
                  <a:pt x="11230308" y="678627"/>
                  <a:pt x="11224878" y="683343"/>
                </a:cubicBezTo>
                <a:cubicBezTo>
                  <a:pt x="11218545" y="687915"/>
                  <a:pt x="11210781" y="677294"/>
                  <a:pt x="11216973" y="672673"/>
                </a:cubicBezTo>
                <a:close/>
                <a:moveTo>
                  <a:pt x="2053154" y="671578"/>
                </a:moveTo>
                <a:cubicBezTo>
                  <a:pt x="2068582" y="672340"/>
                  <a:pt x="2046008" y="686296"/>
                  <a:pt x="2053154" y="671578"/>
                </a:cubicBezTo>
                <a:close/>
                <a:moveTo>
                  <a:pt x="2046197" y="671149"/>
                </a:moveTo>
                <a:cubicBezTo>
                  <a:pt x="2047579" y="676198"/>
                  <a:pt x="2045911" y="680246"/>
                  <a:pt x="2041101" y="683152"/>
                </a:cubicBezTo>
                <a:cubicBezTo>
                  <a:pt x="2040101" y="681151"/>
                  <a:pt x="2038195" y="677103"/>
                  <a:pt x="2037195" y="675102"/>
                </a:cubicBezTo>
                <a:cubicBezTo>
                  <a:pt x="2039433" y="674102"/>
                  <a:pt x="2043960" y="672149"/>
                  <a:pt x="2046197" y="671149"/>
                </a:cubicBezTo>
                <a:close/>
                <a:moveTo>
                  <a:pt x="10517077" y="670435"/>
                </a:moveTo>
                <a:cubicBezTo>
                  <a:pt x="10513933" y="678389"/>
                  <a:pt x="10516266" y="681057"/>
                  <a:pt x="10524125" y="678532"/>
                </a:cubicBezTo>
                <a:cubicBezTo>
                  <a:pt x="10526934" y="670483"/>
                  <a:pt x="10524601" y="667768"/>
                  <a:pt x="10517077" y="670435"/>
                </a:cubicBezTo>
                <a:close/>
                <a:moveTo>
                  <a:pt x="9691592" y="670388"/>
                </a:moveTo>
                <a:cubicBezTo>
                  <a:pt x="9694402" y="677103"/>
                  <a:pt x="9697069" y="683867"/>
                  <a:pt x="9699974" y="690630"/>
                </a:cubicBezTo>
                <a:cubicBezTo>
                  <a:pt x="9700689" y="687106"/>
                  <a:pt x="9702212" y="679961"/>
                  <a:pt x="9702927" y="676437"/>
                </a:cubicBezTo>
                <a:cubicBezTo>
                  <a:pt x="9704641" y="679723"/>
                  <a:pt x="9708070" y="686296"/>
                  <a:pt x="9709785" y="689582"/>
                </a:cubicBezTo>
                <a:cubicBezTo>
                  <a:pt x="9713119" y="687010"/>
                  <a:pt x="9716595" y="684486"/>
                  <a:pt x="9720215" y="681914"/>
                </a:cubicBezTo>
                <a:cubicBezTo>
                  <a:pt x="9720262" y="685343"/>
                  <a:pt x="9720262" y="692107"/>
                  <a:pt x="9720262" y="695488"/>
                </a:cubicBezTo>
                <a:cubicBezTo>
                  <a:pt x="9724882" y="691535"/>
                  <a:pt x="9729597" y="687487"/>
                  <a:pt x="9734455" y="683533"/>
                </a:cubicBezTo>
                <a:cubicBezTo>
                  <a:pt x="9734502" y="686201"/>
                  <a:pt x="9734598" y="691583"/>
                  <a:pt x="9734645" y="694250"/>
                </a:cubicBezTo>
                <a:lnTo>
                  <a:pt x="9738646" y="694250"/>
                </a:lnTo>
                <a:cubicBezTo>
                  <a:pt x="9739217" y="691535"/>
                  <a:pt x="9740312" y="686058"/>
                  <a:pt x="9740836" y="683343"/>
                </a:cubicBezTo>
                <a:cubicBezTo>
                  <a:pt x="9742122" y="686344"/>
                  <a:pt x="9744694" y="692393"/>
                  <a:pt x="9745980" y="695393"/>
                </a:cubicBezTo>
                <a:cubicBezTo>
                  <a:pt x="9748314" y="694155"/>
                  <a:pt x="9752981" y="691630"/>
                  <a:pt x="9755315" y="690344"/>
                </a:cubicBezTo>
                <a:cubicBezTo>
                  <a:pt x="9761220" y="696251"/>
                  <a:pt x="9767363" y="692916"/>
                  <a:pt x="9773364" y="688963"/>
                </a:cubicBezTo>
                <a:cubicBezTo>
                  <a:pt x="9773127" y="691488"/>
                  <a:pt x="9772698" y="696489"/>
                  <a:pt x="9772459" y="698965"/>
                </a:cubicBezTo>
                <a:lnTo>
                  <a:pt x="9777985" y="699108"/>
                </a:lnTo>
                <a:cubicBezTo>
                  <a:pt x="9777365" y="696298"/>
                  <a:pt x="9776174" y="690725"/>
                  <a:pt x="9775603" y="687963"/>
                </a:cubicBezTo>
                <a:cubicBezTo>
                  <a:pt x="9768935" y="685867"/>
                  <a:pt x="9762648" y="683533"/>
                  <a:pt x="9756363" y="681057"/>
                </a:cubicBezTo>
                <a:cubicBezTo>
                  <a:pt x="9741884" y="686201"/>
                  <a:pt x="9726644" y="671578"/>
                  <a:pt x="9712500" y="678485"/>
                </a:cubicBezTo>
                <a:cubicBezTo>
                  <a:pt x="9706213" y="676437"/>
                  <a:pt x="9700070" y="674198"/>
                  <a:pt x="9694355" y="671340"/>
                </a:cubicBezTo>
                <a:close/>
                <a:moveTo>
                  <a:pt x="2548317" y="670197"/>
                </a:moveTo>
                <a:lnTo>
                  <a:pt x="2548175" y="676484"/>
                </a:lnTo>
                <a:cubicBezTo>
                  <a:pt x="2546651" y="675103"/>
                  <a:pt x="2543603" y="672388"/>
                  <a:pt x="2542032" y="671007"/>
                </a:cubicBezTo>
                <a:cubicBezTo>
                  <a:pt x="2538174" y="673579"/>
                  <a:pt x="2534651" y="676627"/>
                  <a:pt x="2530604" y="678866"/>
                </a:cubicBezTo>
                <a:cubicBezTo>
                  <a:pt x="2529651" y="677389"/>
                  <a:pt x="2527842" y="674531"/>
                  <a:pt x="2526937" y="673103"/>
                </a:cubicBezTo>
                <a:cubicBezTo>
                  <a:pt x="2521460" y="680866"/>
                  <a:pt x="2514412" y="687249"/>
                  <a:pt x="2508364" y="694536"/>
                </a:cubicBezTo>
                <a:cubicBezTo>
                  <a:pt x="2514650" y="691583"/>
                  <a:pt x="2521174" y="689154"/>
                  <a:pt x="2527888" y="687106"/>
                </a:cubicBezTo>
                <a:cubicBezTo>
                  <a:pt x="2532794" y="686820"/>
                  <a:pt x="2540936" y="681628"/>
                  <a:pt x="2542937" y="689821"/>
                </a:cubicBezTo>
                <a:cubicBezTo>
                  <a:pt x="2543889" y="682009"/>
                  <a:pt x="2549366" y="676294"/>
                  <a:pt x="2554127" y="670483"/>
                </a:cubicBezTo>
                <a:close/>
                <a:moveTo>
                  <a:pt x="11133391" y="668673"/>
                </a:moveTo>
                <a:cubicBezTo>
                  <a:pt x="11133963" y="675627"/>
                  <a:pt x="11134534" y="682628"/>
                  <a:pt x="11135106" y="689582"/>
                </a:cubicBezTo>
                <a:lnTo>
                  <a:pt x="11139487" y="689487"/>
                </a:lnTo>
                <a:cubicBezTo>
                  <a:pt x="11139487" y="685915"/>
                  <a:pt x="11139535" y="678770"/>
                  <a:pt x="11139535" y="675198"/>
                </a:cubicBezTo>
                <a:cubicBezTo>
                  <a:pt x="11141964" y="675198"/>
                  <a:pt x="11146822" y="675198"/>
                  <a:pt x="11149251" y="675198"/>
                </a:cubicBezTo>
                <a:lnTo>
                  <a:pt x="11147203" y="681342"/>
                </a:lnTo>
                <a:cubicBezTo>
                  <a:pt x="11151060" y="680866"/>
                  <a:pt x="11158776" y="679914"/>
                  <a:pt x="11162681" y="679485"/>
                </a:cubicBezTo>
                <a:cubicBezTo>
                  <a:pt x="11161109" y="685963"/>
                  <a:pt x="11159489" y="692440"/>
                  <a:pt x="11157871" y="698918"/>
                </a:cubicBezTo>
                <a:cubicBezTo>
                  <a:pt x="11152107" y="699585"/>
                  <a:pt x="11146774" y="698584"/>
                  <a:pt x="11141868" y="695965"/>
                </a:cubicBezTo>
                <a:cubicBezTo>
                  <a:pt x="11130867" y="691535"/>
                  <a:pt x="11119485" y="686915"/>
                  <a:pt x="11107531" y="689440"/>
                </a:cubicBezTo>
                <a:cubicBezTo>
                  <a:pt x="11108912" y="683105"/>
                  <a:pt x="11110340" y="676770"/>
                  <a:pt x="11111864" y="670435"/>
                </a:cubicBezTo>
                <a:cubicBezTo>
                  <a:pt x="11113912" y="670435"/>
                  <a:pt x="11118008" y="670435"/>
                  <a:pt x="11120103" y="670388"/>
                </a:cubicBezTo>
                <a:cubicBezTo>
                  <a:pt x="11120247" y="674960"/>
                  <a:pt x="11120628" y="684057"/>
                  <a:pt x="11120771" y="688630"/>
                </a:cubicBezTo>
                <a:cubicBezTo>
                  <a:pt x="11124152" y="681581"/>
                  <a:pt x="11126915" y="673722"/>
                  <a:pt x="11133391" y="668673"/>
                </a:cubicBezTo>
                <a:close/>
                <a:moveTo>
                  <a:pt x="10506932" y="666815"/>
                </a:moveTo>
                <a:cubicBezTo>
                  <a:pt x="10499170" y="681152"/>
                  <a:pt x="10522362" y="668244"/>
                  <a:pt x="10506932" y="666815"/>
                </a:cubicBezTo>
                <a:close/>
                <a:moveTo>
                  <a:pt x="11187921" y="665719"/>
                </a:moveTo>
                <a:cubicBezTo>
                  <a:pt x="11194494" y="661147"/>
                  <a:pt x="11201495" y="672530"/>
                  <a:pt x="11196208" y="677484"/>
                </a:cubicBezTo>
                <a:cubicBezTo>
                  <a:pt x="11190112" y="680532"/>
                  <a:pt x="11183302" y="670482"/>
                  <a:pt x="11187921" y="665719"/>
                </a:cubicBezTo>
                <a:close/>
                <a:moveTo>
                  <a:pt x="10051626" y="665298"/>
                </a:moveTo>
                <a:cubicBezTo>
                  <a:pt x="10050891" y="664422"/>
                  <a:pt x="10049018" y="664339"/>
                  <a:pt x="10045351" y="666101"/>
                </a:cubicBezTo>
                <a:cubicBezTo>
                  <a:pt x="10045814" y="677675"/>
                  <a:pt x="10053834" y="667923"/>
                  <a:pt x="10051626" y="665298"/>
                </a:cubicBezTo>
                <a:close/>
                <a:moveTo>
                  <a:pt x="10682240" y="665006"/>
                </a:moveTo>
                <a:cubicBezTo>
                  <a:pt x="10674239" y="664910"/>
                  <a:pt x="10671953" y="672960"/>
                  <a:pt x="10668857" y="678437"/>
                </a:cubicBezTo>
                <a:cubicBezTo>
                  <a:pt x="10676668" y="679818"/>
                  <a:pt x="10684764" y="682343"/>
                  <a:pt x="10692194" y="685820"/>
                </a:cubicBezTo>
                <a:cubicBezTo>
                  <a:pt x="10692194" y="683343"/>
                  <a:pt x="10692146" y="678437"/>
                  <a:pt x="10692146" y="675960"/>
                </a:cubicBezTo>
                <a:cubicBezTo>
                  <a:pt x="10685383" y="677532"/>
                  <a:pt x="10680859" y="676151"/>
                  <a:pt x="10678525" y="671769"/>
                </a:cubicBezTo>
                <a:lnTo>
                  <a:pt x="10680335" y="669006"/>
                </a:lnTo>
                <a:close/>
                <a:moveTo>
                  <a:pt x="11177730" y="662433"/>
                </a:moveTo>
                <a:cubicBezTo>
                  <a:pt x="11193256" y="663528"/>
                  <a:pt x="11169777" y="676769"/>
                  <a:pt x="11177730" y="662433"/>
                </a:cubicBezTo>
                <a:close/>
                <a:moveTo>
                  <a:pt x="1363785" y="661052"/>
                </a:moveTo>
                <a:cubicBezTo>
                  <a:pt x="1367071" y="671007"/>
                  <a:pt x="1356308" y="671149"/>
                  <a:pt x="1349831" y="672340"/>
                </a:cubicBezTo>
                <a:cubicBezTo>
                  <a:pt x="1343640" y="674341"/>
                  <a:pt x="1337448" y="676341"/>
                  <a:pt x="1331305" y="678484"/>
                </a:cubicBezTo>
                <a:cubicBezTo>
                  <a:pt x="1324256" y="678913"/>
                  <a:pt x="1319018" y="682104"/>
                  <a:pt x="1315541" y="688010"/>
                </a:cubicBezTo>
                <a:cubicBezTo>
                  <a:pt x="1308874" y="681247"/>
                  <a:pt x="1319208" y="664767"/>
                  <a:pt x="1326828" y="674245"/>
                </a:cubicBezTo>
                <a:cubicBezTo>
                  <a:pt x="1332924" y="671626"/>
                  <a:pt x="1339115" y="669292"/>
                  <a:pt x="1345307" y="666958"/>
                </a:cubicBezTo>
                <a:cubicBezTo>
                  <a:pt x="1351450" y="665005"/>
                  <a:pt x="1357546" y="662910"/>
                  <a:pt x="1363785" y="661052"/>
                </a:cubicBezTo>
                <a:close/>
                <a:moveTo>
                  <a:pt x="10495353" y="657135"/>
                </a:moveTo>
                <a:cubicBezTo>
                  <a:pt x="10496633" y="658433"/>
                  <a:pt x="10496669" y="661052"/>
                  <a:pt x="10495454" y="665005"/>
                </a:cubicBezTo>
                <a:cubicBezTo>
                  <a:pt x="10487690" y="667720"/>
                  <a:pt x="10485120" y="665148"/>
                  <a:pt x="10487786" y="657194"/>
                </a:cubicBezTo>
                <a:cubicBezTo>
                  <a:pt x="10491549" y="655861"/>
                  <a:pt x="10494073" y="655837"/>
                  <a:pt x="10495353" y="657135"/>
                </a:cubicBezTo>
                <a:close/>
                <a:moveTo>
                  <a:pt x="10642378" y="656146"/>
                </a:moveTo>
                <a:cubicBezTo>
                  <a:pt x="10637425" y="660528"/>
                  <a:pt x="10632947" y="665387"/>
                  <a:pt x="10628566" y="670102"/>
                </a:cubicBezTo>
                <a:cubicBezTo>
                  <a:pt x="10631900" y="670388"/>
                  <a:pt x="10638473" y="670959"/>
                  <a:pt x="10641759" y="671245"/>
                </a:cubicBezTo>
                <a:cubicBezTo>
                  <a:pt x="10649855" y="676722"/>
                  <a:pt x="10661809" y="679056"/>
                  <a:pt x="10669905" y="672055"/>
                </a:cubicBezTo>
                <a:cubicBezTo>
                  <a:pt x="10660666" y="668482"/>
                  <a:pt x="10645283" y="671817"/>
                  <a:pt x="10640234" y="662148"/>
                </a:cubicBezTo>
                <a:lnTo>
                  <a:pt x="10641473" y="659576"/>
                </a:lnTo>
                <a:close/>
                <a:moveTo>
                  <a:pt x="11068288" y="655098"/>
                </a:moveTo>
                <a:lnTo>
                  <a:pt x="11065620" y="664338"/>
                </a:lnTo>
                <a:cubicBezTo>
                  <a:pt x="11068574" y="663386"/>
                  <a:pt x="11074527" y="661433"/>
                  <a:pt x="11077527" y="660480"/>
                </a:cubicBezTo>
                <a:cubicBezTo>
                  <a:pt x="11079574" y="665815"/>
                  <a:pt x="11081908" y="671197"/>
                  <a:pt x="11084241" y="676579"/>
                </a:cubicBezTo>
                <a:cubicBezTo>
                  <a:pt x="11084146" y="669721"/>
                  <a:pt x="11086385" y="663767"/>
                  <a:pt x="11091053" y="658671"/>
                </a:cubicBezTo>
                <a:cubicBezTo>
                  <a:pt x="11091290" y="661814"/>
                  <a:pt x="11091719" y="668054"/>
                  <a:pt x="11091957" y="671149"/>
                </a:cubicBezTo>
                <a:cubicBezTo>
                  <a:pt x="11096481" y="668863"/>
                  <a:pt x="11101148" y="666577"/>
                  <a:pt x="11106006" y="664386"/>
                </a:cubicBezTo>
                <a:cubicBezTo>
                  <a:pt x="11105911" y="671292"/>
                  <a:pt x="11105959" y="678246"/>
                  <a:pt x="11106149" y="685200"/>
                </a:cubicBezTo>
                <a:cubicBezTo>
                  <a:pt x="11103196" y="684867"/>
                  <a:pt x="11097243" y="684152"/>
                  <a:pt x="11094291" y="683771"/>
                </a:cubicBezTo>
                <a:cubicBezTo>
                  <a:pt x="11082098" y="678056"/>
                  <a:pt x="11068526" y="677341"/>
                  <a:pt x="11055714" y="674484"/>
                </a:cubicBezTo>
                <a:cubicBezTo>
                  <a:pt x="11057572" y="666196"/>
                  <a:pt x="11055714" y="653431"/>
                  <a:pt x="11068288" y="655098"/>
                </a:cubicBezTo>
                <a:close/>
                <a:moveTo>
                  <a:pt x="9599962" y="654860"/>
                </a:moveTo>
                <a:cubicBezTo>
                  <a:pt x="9601486" y="658528"/>
                  <a:pt x="9604486" y="665815"/>
                  <a:pt x="9606010" y="669483"/>
                </a:cubicBezTo>
                <a:cubicBezTo>
                  <a:pt x="9615440" y="660909"/>
                  <a:pt x="9625679" y="672198"/>
                  <a:pt x="9634728" y="675484"/>
                </a:cubicBezTo>
                <a:cubicBezTo>
                  <a:pt x="9634681" y="671817"/>
                  <a:pt x="9634585" y="664482"/>
                  <a:pt x="9634538" y="660862"/>
                </a:cubicBezTo>
                <a:cubicBezTo>
                  <a:pt x="9639728" y="664624"/>
                  <a:pt x="9648349" y="686391"/>
                  <a:pt x="9651349" y="667530"/>
                </a:cubicBezTo>
                <a:cubicBezTo>
                  <a:pt x="9654111" y="671388"/>
                  <a:pt x="9656969" y="675246"/>
                  <a:pt x="9659921" y="679104"/>
                </a:cubicBezTo>
                <a:cubicBezTo>
                  <a:pt x="9661779" y="677961"/>
                  <a:pt x="9665541" y="675579"/>
                  <a:pt x="9667399" y="674389"/>
                </a:cubicBezTo>
                <a:cubicBezTo>
                  <a:pt x="9667827" y="676722"/>
                  <a:pt x="9668589" y="681342"/>
                  <a:pt x="9668970" y="683676"/>
                </a:cubicBezTo>
                <a:cubicBezTo>
                  <a:pt x="9672494" y="681295"/>
                  <a:pt x="9674400" y="672912"/>
                  <a:pt x="9679877" y="675913"/>
                </a:cubicBezTo>
                <a:cubicBezTo>
                  <a:pt x="9681591" y="678532"/>
                  <a:pt x="9685068" y="683867"/>
                  <a:pt x="9686782" y="686486"/>
                </a:cubicBezTo>
                <a:cubicBezTo>
                  <a:pt x="9686782" y="679485"/>
                  <a:pt x="9686877" y="672483"/>
                  <a:pt x="9687068" y="665529"/>
                </a:cubicBezTo>
                <a:cubicBezTo>
                  <a:pt x="9682210" y="668435"/>
                  <a:pt x="9677495" y="671340"/>
                  <a:pt x="9672876" y="674293"/>
                </a:cubicBezTo>
                <a:lnTo>
                  <a:pt x="9672399" y="666482"/>
                </a:lnTo>
                <a:cubicBezTo>
                  <a:pt x="9669637" y="665768"/>
                  <a:pt x="9664160" y="664386"/>
                  <a:pt x="9661398" y="663672"/>
                </a:cubicBezTo>
                <a:cubicBezTo>
                  <a:pt x="9659302" y="664386"/>
                  <a:pt x="9655064" y="665863"/>
                  <a:pt x="9652968" y="666625"/>
                </a:cubicBezTo>
                <a:cubicBezTo>
                  <a:pt x="9646111" y="663005"/>
                  <a:pt x="9639300" y="659528"/>
                  <a:pt x="9632537" y="656146"/>
                </a:cubicBezTo>
                <a:lnTo>
                  <a:pt x="9628108" y="659433"/>
                </a:lnTo>
                <a:cubicBezTo>
                  <a:pt x="9620678" y="653717"/>
                  <a:pt x="9615059" y="658718"/>
                  <a:pt x="9610630" y="664958"/>
                </a:cubicBezTo>
                <a:cubicBezTo>
                  <a:pt x="9607963" y="662434"/>
                  <a:pt x="9602629" y="657385"/>
                  <a:pt x="9599962" y="654860"/>
                </a:cubicBezTo>
                <a:close/>
                <a:moveTo>
                  <a:pt x="2119713" y="652383"/>
                </a:moveTo>
                <a:cubicBezTo>
                  <a:pt x="2121957" y="656574"/>
                  <a:pt x="2123894" y="660909"/>
                  <a:pt x="2125595" y="665433"/>
                </a:cubicBezTo>
                <a:lnTo>
                  <a:pt x="2119381" y="659099"/>
                </a:lnTo>
                <a:cubicBezTo>
                  <a:pt x="2113384" y="663719"/>
                  <a:pt x="2106132" y="677198"/>
                  <a:pt x="2102087" y="662766"/>
                </a:cubicBezTo>
                <a:cubicBezTo>
                  <a:pt x="2098519" y="672768"/>
                  <a:pt x="2093446" y="674340"/>
                  <a:pt x="2086922" y="667529"/>
                </a:cubicBezTo>
                <a:cubicBezTo>
                  <a:pt x="2087732" y="682437"/>
                  <a:pt x="2073300" y="673626"/>
                  <a:pt x="2073491" y="665052"/>
                </a:cubicBezTo>
                <a:cubicBezTo>
                  <a:pt x="2079159" y="664100"/>
                  <a:pt x="2083969" y="660813"/>
                  <a:pt x="2088827" y="658003"/>
                </a:cubicBezTo>
                <a:lnTo>
                  <a:pt x="2087732" y="663766"/>
                </a:lnTo>
                <a:cubicBezTo>
                  <a:pt x="2098327" y="659718"/>
                  <a:pt x="2109275" y="656765"/>
                  <a:pt x="2119713" y="652383"/>
                </a:cubicBezTo>
                <a:close/>
                <a:moveTo>
                  <a:pt x="11133247" y="650097"/>
                </a:moveTo>
                <a:cubicBezTo>
                  <a:pt x="11136629" y="651478"/>
                  <a:pt x="11143392" y="654146"/>
                  <a:pt x="11146773" y="655479"/>
                </a:cubicBezTo>
                <a:cubicBezTo>
                  <a:pt x="11152393" y="655384"/>
                  <a:pt x="11157060" y="657432"/>
                  <a:pt x="11160727" y="661576"/>
                </a:cubicBezTo>
                <a:cubicBezTo>
                  <a:pt x="11164204" y="661480"/>
                  <a:pt x="11171157" y="661195"/>
                  <a:pt x="11174633" y="661099"/>
                </a:cubicBezTo>
                <a:cubicBezTo>
                  <a:pt x="11170490" y="663910"/>
                  <a:pt x="11165537" y="676484"/>
                  <a:pt x="11160918" y="666005"/>
                </a:cubicBezTo>
                <a:cubicBezTo>
                  <a:pt x="11155298" y="666291"/>
                  <a:pt x="11150774" y="664624"/>
                  <a:pt x="11147249" y="661004"/>
                </a:cubicBezTo>
                <a:cubicBezTo>
                  <a:pt x="11139344" y="667434"/>
                  <a:pt x="11133104" y="657575"/>
                  <a:pt x="11133247" y="650097"/>
                </a:cubicBezTo>
                <a:close/>
                <a:moveTo>
                  <a:pt x="2129421" y="648763"/>
                </a:moveTo>
                <a:cubicBezTo>
                  <a:pt x="2139149" y="644905"/>
                  <a:pt x="2142006" y="663290"/>
                  <a:pt x="2132140" y="664766"/>
                </a:cubicBezTo>
                <a:cubicBezTo>
                  <a:pt x="2125266" y="663099"/>
                  <a:pt x="2127765" y="653478"/>
                  <a:pt x="2129421" y="648763"/>
                </a:cubicBezTo>
                <a:close/>
                <a:moveTo>
                  <a:pt x="11126485" y="647715"/>
                </a:moveTo>
                <a:cubicBezTo>
                  <a:pt x="11132724" y="647858"/>
                  <a:pt x="11132820" y="659861"/>
                  <a:pt x="11126581" y="660099"/>
                </a:cubicBezTo>
                <a:cubicBezTo>
                  <a:pt x="11119771" y="659289"/>
                  <a:pt x="11119532" y="648525"/>
                  <a:pt x="11126485" y="647715"/>
                </a:cubicBezTo>
                <a:close/>
                <a:moveTo>
                  <a:pt x="9947309" y="646188"/>
                </a:moveTo>
                <a:cubicBezTo>
                  <a:pt x="9946564" y="645326"/>
                  <a:pt x="9944731" y="645299"/>
                  <a:pt x="9941194" y="647192"/>
                </a:cubicBezTo>
                <a:cubicBezTo>
                  <a:pt x="9941981" y="658874"/>
                  <a:pt x="9949545" y="648773"/>
                  <a:pt x="9947309" y="646188"/>
                </a:cubicBezTo>
                <a:close/>
                <a:moveTo>
                  <a:pt x="9572958" y="645763"/>
                </a:moveTo>
                <a:cubicBezTo>
                  <a:pt x="9558385" y="643286"/>
                  <a:pt x="9563671" y="658194"/>
                  <a:pt x="9563005" y="667054"/>
                </a:cubicBezTo>
                <a:cubicBezTo>
                  <a:pt x="9565910" y="664291"/>
                  <a:pt x="9571673" y="658861"/>
                  <a:pt x="9574578" y="656146"/>
                </a:cubicBezTo>
                <a:cubicBezTo>
                  <a:pt x="9575482" y="658052"/>
                  <a:pt x="9577197" y="661862"/>
                  <a:pt x="9578102" y="663719"/>
                </a:cubicBezTo>
                <a:cubicBezTo>
                  <a:pt x="9583674" y="662243"/>
                  <a:pt x="9589437" y="661671"/>
                  <a:pt x="9595438" y="662052"/>
                </a:cubicBezTo>
                <a:cubicBezTo>
                  <a:pt x="9589770" y="658433"/>
                  <a:pt x="9584579" y="654289"/>
                  <a:pt x="9579912" y="649669"/>
                </a:cubicBezTo>
                <a:cubicBezTo>
                  <a:pt x="9576673" y="651526"/>
                  <a:pt x="9570196" y="655241"/>
                  <a:pt x="9566958" y="657099"/>
                </a:cubicBezTo>
                <a:close/>
                <a:moveTo>
                  <a:pt x="11037665" y="645334"/>
                </a:moveTo>
                <a:cubicBezTo>
                  <a:pt x="11039188" y="652288"/>
                  <a:pt x="11040522" y="659337"/>
                  <a:pt x="11041808" y="666482"/>
                </a:cubicBezTo>
                <a:cubicBezTo>
                  <a:pt x="11043951" y="659766"/>
                  <a:pt x="11045428" y="651716"/>
                  <a:pt x="11053428" y="649573"/>
                </a:cubicBezTo>
                <a:cubicBezTo>
                  <a:pt x="11053762" y="657337"/>
                  <a:pt x="11054048" y="665148"/>
                  <a:pt x="11054428" y="672959"/>
                </a:cubicBezTo>
                <a:cubicBezTo>
                  <a:pt x="11047952" y="671864"/>
                  <a:pt x="11041617" y="670863"/>
                  <a:pt x="11035426" y="669959"/>
                </a:cubicBezTo>
                <a:cubicBezTo>
                  <a:pt x="11025664" y="662576"/>
                  <a:pt x="11029140" y="652145"/>
                  <a:pt x="11037665" y="645334"/>
                </a:cubicBezTo>
                <a:close/>
                <a:moveTo>
                  <a:pt x="11097101" y="644000"/>
                </a:moveTo>
                <a:cubicBezTo>
                  <a:pt x="11102673" y="642571"/>
                  <a:pt x="11116579" y="646001"/>
                  <a:pt x="11115293" y="653622"/>
                </a:cubicBezTo>
                <a:cubicBezTo>
                  <a:pt x="11109197" y="653050"/>
                  <a:pt x="11102768" y="654241"/>
                  <a:pt x="11097196" y="653479"/>
                </a:cubicBezTo>
                <a:cubicBezTo>
                  <a:pt x="11097149" y="651145"/>
                  <a:pt x="11097149" y="646382"/>
                  <a:pt x="11097101" y="644000"/>
                </a:cubicBezTo>
                <a:close/>
                <a:moveTo>
                  <a:pt x="9525048" y="643763"/>
                </a:moveTo>
                <a:cubicBezTo>
                  <a:pt x="9524952" y="645525"/>
                  <a:pt x="9524762" y="648954"/>
                  <a:pt x="9524667" y="650669"/>
                </a:cubicBezTo>
                <a:cubicBezTo>
                  <a:pt x="9533334" y="646859"/>
                  <a:pt x="9540716" y="652527"/>
                  <a:pt x="9540859" y="661814"/>
                </a:cubicBezTo>
                <a:lnTo>
                  <a:pt x="9544288" y="661957"/>
                </a:lnTo>
                <a:cubicBezTo>
                  <a:pt x="9543907" y="656004"/>
                  <a:pt x="9543669" y="650097"/>
                  <a:pt x="9543526" y="644191"/>
                </a:cubicBezTo>
                <a:cubicBezTo>
                  <a:pt x="9537239" y="644096"/>
                  <a:pt x="9531096" y="643953"/>
                  <a:pt x="9525048" y="643763"/>
                </a:cubicBezTo>
                <a:close/>
                <a:moveTo>
                  <a:pt x="10428922" y="642685"/>
                </a:moveTo>
                <a:cubicBezTo>
                  <a:pt x="10430256" y="643965"/>
                  <a:pt x="10430351" y="646549"/>
                  <a:pt x="10429208" y="650431"/>
                </a:cubicBezTo>
                <a:cubicBezTo>
                  <a:pt x="10421350" y="653098"/>
                  <a:pt x="10418682" y="650526"/>
                  <a:pt x="10421207" y="642762"/>
                </a:cubicBezTo>
                <a:cubicBezTo>
                  <a:pt x="10425017" y="641429"/>
                  <a:pt x="10427589" y="641405"/>
                  <a:pt x="10428922" y="642685"/>
                </a:cubicBezTo>
                <a:close/>
                <a:moveTo>
                  <a:pt x="11082623" y="639190"/>
                </a:moveTo>
                <a:cubicBezTo>
                  <a:pt x="11088671" y="635284"/>
                  <a:pt x="11095767" y="645763"/>
                  <a:pt x="11090433" y="650383"/>
                </a:cubicBezTo>
                <a:cubicBezTo>
                  <a:pt x="11083813" y="655051"/>
                  <a:pt x="11077002" y="643810"/>
                  <a:pt x="11082623" y="639190"/>
                </a:cubicBezTo>
                <a:close/>
                <a:moveTo>
                  <a:pt x="10401538" y="638428"/>
                </a:moveTo>
                <a:cubicBezTo>
                  <a:pt x="10408634" y="647525"/>
                  <a:pt x="10387155" y="646954"/>
                  <a:pt x="10397442" y="638666"/>
                </a:cubicBezTo>
                <a:close/>
                <a:moveTo>
                  <a:pt x="9473660" y="638333"/>
                </a:moveTo>
                <a:cubicBezTo>
                  <a:pt x="9473803" y="641095"/>
                  <a:pt x="9474089" y="646668"/>
                  <a:pt x="9474232" y="649431"/>
                </a:cubicBezTo>
                <a:cubicBezTo>
                  <a:pt x="9481471" y="651622"/>
                  <a:pt x="9480614" y="635666"/>
                  <a:pt x="9473660" y="638333"/>
                </a:cubicBezTo>
                <a:close/>
                <a:moveTo>
                  <a:pt x="10412063" y="637570"/>
                </a:moveTo>
                <a:cubicBezTo>
                  <a:pt x="10419541" y="638427"/>
                  <a:pt x="10414254" y="649716"/>
                  <a:pt x="10409110" y="650478"/>
                </a:cubicBezTo>
                <a:cubicBezTo>
                  <a:pt x="10401824" y="649477"/>
                  <a:pt x="10406681" y="638237"/>
                  <a:pt x="10412063" y="637570"/>
                </a:cubicBezTo>
                <a:close/>
                <a:moveTo>
                  <a:pt x="10987135" y="637094"/>
                </a:moveTo>
                <a:cubicBezTo>
                  <a:pt x="10986944" y="643857"/>
                  <a:pt x="10986896" y="650621"/>
                  <a:pt x="10986992" y="657432"/>
                </a:cubicBezTo>
                <a:cubicBezTo>
                  <a:pt x="10974847" y="657479"/>
                  <a:pt x="10977991" y="645239"/>
                  <a:pt x="10976990" y="637142"/>
                </a:cubicBezTo>
                <a:cubicBezTo>
                  <a:pt x="10979514" y="637142"/>
                  <a:pt x="10984563" y="637094"/>
                  <a:pt x="10987135" y="637094"/>
                </a:cubicBezTo>
                <a:close/>
                <a:moveTo>
                  <a:pt x="9481042" y="635856"/>
                </a:moveTo>
                <a:cubicBezTo>
                  <a:pt x="9481233" y="642953"/>
                  <a:pt x="9489614" y="661148"/>
                  <a:pt x="9494520" y="643858"/>
                </a:cubicBezTo>
                <a:cubicBezTo>
                  <a:pt x="9498711" y="646906"/>
                  <a:pt x="9501331" y="651050"/>
                  <a:pt x="9502426" y="656337"/>
                </a:cubicBezTo>
                <a:cubicBezTo>
                  <a:pt x="9504807" y="652003"/>
                  <a:pt x="9507427" y="647764"/>
                  <a:pt x="9510284" y="643620"/>
                </a:cubicBezTo>
                <a:lnTo>
                  <a:pt x="9514761" y="654194"/>
                </a:lnTo>
                <a:cubicBezTo>
                  <a:pt x="9515047" y="651002"/>
                  <a:pt x="9515713" y="644572"/>
                  <a:pt x="9515999" y="641334"/>
                </a:cubicBezTo>
                <a:cubicBezTo>
                  <a:pt x="9512284" y="641953"/>
                  <a:pt x="9504807" y="643191"/>
                  <a:pt x="9501044" y="643763"/>
                </a:cubicBezTo>
                <a:lnTo>
                  <a:pt x="9503664" y="640190"/>
                </a:lnTo>
                <a:cubicBezTo>
                  <a:pt x="9495520" y="644429"/>
                  <a:pt x="9488281" y="638476"/>
                  <a:pt x="9481042" y="635856"/>
                </a:cubicBezTo>
                <a:close/>
                <a:moveTo>
                  <a:pt x="9747939" y="635612"/>
                </a:moveTo>
                <a:cubicBezTo>
                  <a:pt x="9746218" y="635094"/>
                  <a:pt x="9743980" y="635904"/>
                  <a:pt x="9741218" y="638047"/>
                </a:cubicBezTo>
                <a:cubicBezTo>
                  <a:pt x="9742313" y="644382"/>
                  <a:pt x="9745789" y="645382"/>
                  <a:pt x="9751552" y="641143"/>
                </a:cubicBezTo>
                <a:cubicBezTo>
                  <a:pt x="9750861" y="637976"/>
                  <a:pt x="9749659" y="636130"/>
                  <a:pt x="9747939" y="635612"/>
                </a:cubicBezTo>
                <a:close/>
                <a:moveTo>
                  <a:pt x="11000470" y="635284"/>
                </a:moveTo>
                <a:cubicBezTo>
                  <a:pt x="11001231" y="642524"/>
                  <a:pt x="11002136" y="649811"/>
                  <a:pt x="11003089" y="657098"/>
                </a:cubicBezTo>
                <a:cubicBezTo>
                  <a:pt x="11004280" y="651573"/>
                  <a:pt x="11005518" y="646048"/>
                  <a:pt x="11006946" y="640571"/>
                </a:cubicBezTo>
                <a:cubicBezTo>
                  <a:pt x="11008232" y="642952"/>
                  <a:pt x="11010756" y="647668"/>
                  <a:pt x="11012042" y="650049"/>
                </a:cubicBezTo>
                <a:cubicBezTo>
                  <a:pt x="11016186" y="648382"/>
                  <a:pt x="11020424" y="646667"/>
                  <a:pt x="11024806" y="644905"/>
                </a:cubicBezTo>
                <a:cubicBezTo>
                  <a:pt x="11025521" y="652288"/>
                  <a:pt x="11025616" y="659670"/>
                  <a:pt x="11025139" y="667101"/>
                </a:cubicBezTo>
                <a:cubicBezTo>
                  <a:pt x="11020901" y="664719"/>
                  <a:pt x="11016805" y="662290"/>
                  <a:pt x="11012852" y="659861"/>
                </a:cubicBezTo>
                <a:cubicBezTo>
                  <a:pt x="11005660" y="660194"/>
                  <a:pt x="10998612" y="660528"/>
                  <a:pt x="10991706" y="660766"/>
                </a:cubicBezTo>
                <a:cubicBezTo>
                  <a:pt x="10992516" y="651716"/>
                  <a:pt x="10988516" y="638428"/>
                  <a:pt x="11000470" y="635284"/>
                </a:cubicBezTo>
                <a:close/>
                <a:moveTo>
                  <a:pt x="9722072" y="633379"/>
                </a:moveTo>
                <a:cubicBezTo>
                  <a:pt x="9719548" y="639333"/>
                  <a:pt x="9729359" y="644477"/>
                  <a:pt x="9734217" y="641191"/>
                </a:cubicBezTo>
                <a:cubicBezTo>
                  <a:pt x="9736550" y="635285"/>
                  <a:pt x="9726502" y="630093"/>
                  <a:pt x="9722072" y="633379"/>
                </a:cubicBezTo>
                <a:close/>
                <a:moveTo>
                  <a:pt x="10383058" y="633140"/>
                </a:moveTo>
                <a:cubicBezTo>
                  <a:pt x="10390727" y="630711"/>
                  <a:pt x="10393346" y="633379"/>
                  <a:pt x="10390965" y="641142"/>
                </a:cubicBezTo>
                <a:cubicBezTo>
                  <a:pt x="10383106" y="643571"/>
                  <a:pt x="10380440" y="640904"/>
                  <a:pt x="10383058" y="633140"/>
                </a:cubicBezTo>
                <a:close/>
                <a:moveTo>
                  <a:pt x="9893380" y="633094"/>
                </a:moveTo>
                <a:cubicBezTo>
                  <a:pt x="9888045" y="633713"/>
                  <a:pt x="9883664" y="644668"/>
                  <a:pt x="9890856" y="645382"/>
                </a:cubicBezTo>
                <a:cubicBezTo>
                  <a:pt x="9896570" y="645287"/>
                  <a:pt x="9901190" y="633379"/>
                  <a:pt x="9893380" y="633094"/>
                </a:cubicBezTo>
                <a:close/>
                <a:moveTo>
                  <a:pt x="2481697" y="632474"/>
                </a:moveTo>
                <a:cubicBezTo>
                  <a:pt x="2475888" y="633046"/>
                  <a:pt x="2470125" y="633618"/>
                  <a:pt x="2464411" y="634189"/>
                </a:cubicBezTo>
                <a:cubicBezTo>
                  <a:pt x="2459363" y="638714"/>
                  <a:pt x="2453553" y="639809"/>
                  <a:pt x="2446886" y="637380"/>
                </a:cubicBezTo>
                <a:lnTo>
                  <a:pt x="2447458" y="643191"/>
                </a:lnTo>
                <a:cubicBezTo>
                  <a:pt x="2458696" y="640286"/>
                  <a:pt x="2469934" y="636713"/>
                  <a:pt x="2481649" y="636332"/>
                </a:cubicBezTo>
                <a:close/>
                <a:moveTo>
                  <a:pt x="9709219" y="630569"/>
                </a:moveTo>
                <a:cubicBezTo>
                  <a:pt x="9707451" y="630069"/>
                  <a:pt x="9705070" y="630831"/>
                  <a:pt x="9702070" y="632855"/>
                </a:cubicBezTo>
                <a:cubicBezTo>
                  <a:pt x="9702879" y="639047"/>
                  <a:pt x="9706403" y="640048"/>
                  <a:pt x="9712690" y="635856"/>
                </a:cubicBezTo>
                <a:cubicBezTo>
                  <a:pt x="9712143" y="632832"/>
                  <a:pt x="9710988" y="631070"/>
                  <a:pt x="9709219" y="630569"/>
                </a:cubicBezTo>
                <a:close/>
                <a:moveTo>
                  <a:pt x="9435227" y="629283"/>
                </a:moveTo>
                <a:cubicBezTo>
                  <a:pt x="9427083" y="643286"/>
                  <a:pt x="9450610" y="631046"/>
                  <a:pt x="9435227" y="629283"/>
                </a:cubicBezTo>
                <a:close/>
                <a:moveTo>
                  <a:pt x="9450800" y="628998"/>
                </a:moveTo>
                <a:cubicBezTo>
                  <a:pt x="9449991" y="634856"/>
                  <a:pt x="9449038" y="640714"/>
                  <a:pt x="9448467" y="646573"/>
                </a:cubicBezTo>
                <a:lnTo>
                  <a:pt x="9453562" y="646716"/>
                </a:lnTo>
                <a:cubicBezTo>
                  <a:pt x="9453562" y="643429"/>
                  <a:pt x="9453515" y="636856"/>
                  <a:pt x="9453467" y="633522"/>
                </a:cubicBezTo>
                <a:cubicBezTo>
                  <a:pt x="9458182" y="638571"/>
                  <a:pt x="9463040" y="643620"/>
                  <a:pt x="9468231" y="648383"/>
                </a:cubicBezTo>
                <a:cubicBezTo>
                  <a:pt x="9466088" y="643572"/>
                  <a:pt x="9464040" y="638762"/>
                  <a:pt x="9461992" y="633999"/>
                </a:cubicBezTo>
                <a:cubicBezTo>
                  <a:pt x="9459230" y="632760"/>
                  <a:pt x="9453610" y="630236"/>
                  <a:pt x="9450800" y="628998"/>
                </a:cubicBezTo>
                <a:close/>
                <a:moveTo>
                  <a:pt x="9396651" y="628950"/>
                </a:moveTo>
                <a:cubicBezTo>
                  <a:pt x="9389888" y="643286"/>
                  <a:pt x="9412510" y="628902"/>
                  <a:pt x="9396651" y="628950"/>
                </a:cubicBezTo>
                <a:close/>
                <a:moveTo>
                  <a:pt x="1491329" y="628187"/>
                </a:moveTo>
                <a:cubicBezTo>
                  <a:pt x="1507046" y="627472"/>
                  <a:pt x="1485186" y="643143"/>
                  <a:pt x="1491329" y="628187"/>
                </a:cubicBezTo>
                <a:close/>
                <a:moveTo>
                  <a:pt x="1485044" y="627949"/>
                </a:moveTo>
                <a:cubicBezTo>
                  <a:pt x="1487186" y="632712"/>
                  <a:pt x="1482949" y="642476"/>
                  <a:pt x="1476900" y="641047"/>
                </a:cubicBezTo>
                <a:cubicBezTo>
                  <a:pt x="1473281" y="636093"/>
                  <a:pt x="1478900" y="626234"/>
                  <a:pt x="1485044" y="627949"/>
                </a:cubicBezTo>
                <a:close/>
                <a:moveTo>
                  <a:pt x="11045475" y="626758"/>
                </a:moveTo>
                <a:cubicBezTo>
                  <a:pt x="11050476" y="631378"/>
                  <a:pt x="11056668" y="633569"/>
                  <a:pt x="11064001" y="633331"/>
                </a:cubicBezTo>
                <a:cubicBezTo>
                  <a:pt x="11063621" y="635760"/>
                  <a:pt x="11062906" y="640666"/>
                  <a:pt x="11062525" y="643143"/>
                </a:cubicBezTo>
                <a:cubicBezTo>
                  <a:pt x="11056286" y="640904"/>
                  <a:pt x="11050333" y="635855"/>
                  <a:pt x="11044237" y="641190"/>
                </a:cubicBezTo>
                <a:cubicBezTo>
                  <a:pt x="11042189" y="636284"/>
                  <a:pt x="11042570" y="631426"/>
                  <a:pt x="11045475" y="626758"/>
                </a:cubicBezTo>
                <a:close/>
                <a:moveTo>
                  <a:pt x="9681121" y="625372"/>
                </a:moveTo>
                <a:cubicBezTo>
                  <a:pt x="9678150" y="624318"/>
                  <a:pt x="9674471" y="624425"/>
                  <a:pt x="9672542" y="625949"/>
                </a:cubicBezTo>
                <a:cubicBezTo>
                  <a:pt x="9669637" y="632522"/>
                  <a:pt x="9681258" y="635904"/>
                  <a:pt x="9685448" y="631760"/>
                </a:cubicBezTo>
                <a:cubicBezTo>
                  <a:pt x="9686353" y="628641"/>
                  <a:pt x="9684091" y="626426"/>
                  <a:pt x="9681121" y="625372"/>
                </a:cubicBezTo>
                <a:close/>
                <a:moveTo>
                  <a:pt x="9844469" y="624901"/>
                </a:moveTo>
                <a:cubicBezTo>
                  <a:pt x="9837325" y="622710"/>
                  <a:pt x="9832515" y="634380"/>
                  <a:pt x="9834944" y="639857"/>
                </a:cubicBezTo>
                <a:cubicBezTo>
                  <a:pt x="9840992" y="640524"/>
                  <a:pt x="9847993" y="630474"/>
                  <a:pt x="9844469" y="624901"/>
                </a:cubicBezTo>
                <a:close/>
                <a:moveTo>
                  <a:pt x="11015328" y="624854"/>
                </a:moveTo>
                <a:cubicBezTo>
                  <a:pt x="11021615" y="623520"/>
                  <a:pt x="11027807" y="628188"/>
                  <a:pt x="11034569" y="628235"/>
                </a:cubicBezTo>
                <a:cubicBezTo>
                  <a:pt x="11040522" y="629236"/>
                  <a:pt x="11035712" y="637333"/>
                  <a:pt x="11031426" y="635808"/>
                </a:cubicBezTo>
                <a:cubicBezTo>
                  <a:pt x="11025711" y="633998"/>
                  <a:pt x="11013281" y="633189"/>
                  <a:pt x="11015328" y="624854"/>
                </a:cubicBezTo>
                <a:close/>
                <a:moveTo>
                  <a:pt x="9825562" y="623568"/>
                </a:moveTo>
                <a:cubicBezTo>
                  <a:pt x="9817751" y="637761"/>
                  <a:pt x="9840945" y="625044"/>
                  <a:pt x="9825562" y="623568"/>
                </a:cubicBezTo>
                <a:close/>
                <a:moveTo>
                  <a:pt x="1569056" y="622996"/>
                </a:moveTo>
                <a:cubicBezTo>
                  <a:pt x="1566912" y="630617"/>
                  <a:pt x="1559864" y="632236"/>
                  <a:pt x="1553101" y="633617"/>
                </a:cubicBezTo>
                <a:lnTo>
                  <a:pt x="1552815" y="636285"/>
                </a:lnTo>
                <a:cubicBezTo>
                  <a:pt x="1544052" y="636475"/>
                  <a:pt x="1535099" y="636428"/>
                  <a:pt x="1526955" y="640095"/>
                </a:cubicBezTo>
                <a:cubicBezTo>
                  <a:pt x="1520430" y="641333"/>
                  <a:pt x="1512191" y="649478"/>
                  <a:pt x="1507048" y="641048"/>
                </a:cubicBezTo>
                <a:cubicBezTo>
                  <a:pt x="1503190" y="645239"/>
                  <a:pt x="1498428" y="647668"/>
                  <a:pt x="1492808" y="648383"/>
                </a:cubicBezTo>
                <a:cubicBezTo>
                  <a:pt x="1486236" y="650145"/>
                  <a:pt x="1479711" y="652193"/>
                  <a:pt x="1473901" y="655861"/>
                </a:cubicBezTo>
                <a:cubicBezTo>
                  <a:pt x="1472664" y="654813"/>
                  <a:pt x="1470187" y="652717"/>
                  <a:pt x="1468949" y="651669"/>
                </a:cubicBezTo>
                <a:cubicBezTo>
                  <a:pt x="1467376" y="653765"/>
                  <a:pt x="1464186" y="657909"/>
                  <a:pt x="1462615" y="659957"/>
                </a:cubicBezTo>
                <a:cubicBezTo>
                  <a:pt x="1453518" y="655432"/>
                  <a:pt x="1444660" y="661624"/>
                  <a:pt x="1436040" y="664005"/>
                </a:cubicBezTo>
                <a:cubicBezTo>
                  <a:pt x="1431087" y="665672"/>
                  <a:pt x="1426229" y="667530"/>
                  <a:pt x="1421467" y="669530"/>
                </a:cubicBezTo>
                <a:cubicBezTo>
                  <a:pt x="1414418" y="669197"/>
                  <a:pt x="1409560" y="672150"/>
                  <a:pt x="1406893" y="678294"/>
                </a:cubicBezTo>
                <a:cubicBezTo>
                  <a:pt x="1421514" y="674531"/>
                  <a:pt x="1437135" y="673912"/>
                  <a:pt x="1450899" y="667053"/>
                </a:cubicBezTo>
                <a:cubicBezTo>
                  <a:pt x="1452899" y="668244"/>
                  <a:pt x="1456947" y="670626"/>
                  <a:pt x="1458995" y="671816"/>
                </a:cubicBezTo>
                <a:lnTo>
                  <a:pt x="1457328" y="666482"/>
                </a:lnTo>
                <a:cubicBezTo>
                  <a:pt x="1462805" y="665386"/>
                  <a:pt x="1468234" y="664196"/>
                  <a:pt x="1473711" y="662910"/>
                </a:cubicBezTo>
                <a:cubicBezTo>
                  <a:pt x="1494427" y="656099"/>
                  <a:pt x="1515001" y="648192"/>
                  <a:pt x="1536575" y="644239"/>
                </a:cubicBezTo>
                <a:cubicBezTo>
                  <a:pt x="1547577" y="640762"/>
                  <a:pt x="1559769" y="639190"/>
                  <a:pt x="1569246" y="632093"/>
                </a:cubicBezTo>
                <a:cubicBezTo>
                  <a:pt x="1570389" y="633379"/>
                  <a:pt x="1572723" y="635951"/>
                  <a:pt x="1573865" y="637237"/>
                </a:cubicBezTo>
                <a:cubicBezTo>
                  <a:pt x="1576914" y="634046"/>
                  <a:pt x="1580009" y="630807"/>
                  <a:pt x="1583105" y="627616"/>
                </a:cubicBezTo>
                <a:cubicBezTo>
                  <a:pt x="1584534" y="628854"/>
                  <a:pt x="1587391" y="631284"/>
                  <a:pt x="1588819" y="632522"/>
                </a:cubicBezTo>
                <a:cubicBezTo>
                  <a:pt x="1590820" y="630998"/>
                  <a:pt x="1594773" y="627902"/>
                  <a:pt x="1596772" y="626378"/>
                </a:cubicBezTo>
                <a:cubicBezTo>
                  <a:pt x="1597248" y="637094"/>
                  <a:pt x="1586200" y="637380"/>
                  <a:pt x="1579009" y="640857"/>
                </a:cubicBezTo>
                <a:cubicBezTo>
                  <a:pt x="1576676" y="641381"/>
                  <a:pt x="1571913" y="642477"/>
                  <a:pt x="1569532" y="643001"/>
                </a:cubicBezTo>
                <a:cubicBezTo>
                  <a:pt x="1563340" y="646144"/>
                  <a:pt x="1556530" y="647192"/>
                  <a:pt x="1549815" y="648240"/>
                </a:cubicBezTo>
                <a:cubicBezTo>
                  <a:pt x="1538766" y="651098"/>
                  <a:pt x="1527765" y="654384"/>
                  <a:pt x="1517192" y="658671"/>
                </a:cubicBezTo>
                <a:cubicBezTo>
                  <a:pt x="1510667" y="659576"/>
                  <a:pt x="1504190" y="660528"/>
                  <a:pt x="1497762" y="661576"/>
                </a:cubicBezTo>
                <a:cubicBezTo>
                  <a:pt x="1491713" y="664148"/>
                  <a:pt x="1485570" y="666482"/>
                  <a:pt x="1479473" y="668768"/>
                </a:cubicBezTo>
                <a:cubicBezTo>
                  <a:pt x="1467852" y="670769"/>
                  <a:pt x="1456376" y="673388"/>
                  <a:pt x="1445089" y="676675"/>
                </a:cubicBezTo>
                <a:cubicBezTo>
                  <a:pt x="1437326" y="679104"/>
                  <a:pt x="1429468" y="681152"/>
                  <a:pt x="1421657" y="683438"/>
                </a:cubicBezTo>
                <a:cubicBezTo>
                  <a:pt x="1419324" y="684057"/>
                  <a:pt x="1414656" y="685343"/>
                  <a:pt x="1412323" y="685962"/>
                </a:cubicBezTo>
                <a:cubicBezTo>
                  <a:pt x="1398464" y="691630"/>
                  <a:pt x="1383128" y="692011"/>
                  <a:pt x="1369317" y="697727"/>
                </a:cubicBezTo>
                <a:cubicBezTo>
                  <a:pt x="1357364" y="700013"/>
                  <a:pt x="1345411" y="702109"/>
                  <a:pt x="1333457" y="704252"/>
                </a:cubicBezTo>
                <a:lnTo>
                  <a:pt x="1333790" y="707920"/>
                </a:lnTo>
                <a:cubicBezTo>
                  <a:pt x="1329313" y="708444"/>
                  <a:pt x="1320360" y="709396"/>
                  <a:pt x="1315883" y="709873"/>
                </a:cubicBezTo>
                <a:cubicBezTo>
                  <a:pt x="1320693" y="705586"/>
                  <a:pt x="1325313" y="697917"/>
                  <a:pt x="1332647" y="702538"/>
                </a:cubicBezTo>
                <a:cubicBezTo>
                  <a:pt x="1334647" y="700442"/>
                  <a:pt x="1338600" y="696250"/>
                  <a:pt x="1340600" y="694107"/>
                </a:cubicBezTo>
                <a:cubicBezTo>
                  <a:pt x="1349316" y="710396"/>
                  <a:pt x="1353745" y="673960"/>
                  <a:pt x="1359460" y="694964"/>
                </a:cubicBezTo>
                <a:cubicBezTo>
                  <a:pt x="1363651" y="692297"/>
                  <a:pt x="1365983" y="688868"/>
                  <a:pt x="1366556" y="684629"/>
                </a:cubicBezTo>
                <a:cubicBezTo>
                  <a:pt x="1362650" y="684819"/>
                  <a:pt x="1354840" y="685200"/>
                  <a:pt x="1350935" y="685391"/>
                </a:cubicBezTo>
                <a:cubicBezTo>
                  <a:pt x="1352792" y="682724"/>
                  <a:pt x="1356555" y="677484"/>
                  <a:pt x="1358411" y="674865"/>
                </a:cubicBezTo>
                <a:cubicBezTo>
                  <a:pt x="1359936" y="675532"/>
                  <a:pt x="1362983" y="676913"/>
                  <a:pt x="1364461" y="677627"/>
                </a:cubicBezTo>
                <a:cubicBezTo>
                  <a:pt x="1372222" y="674150"/>
                  <a:pt x="1380366" y="671626"/>
                  <a:pt x="1388605" y="669625"/>
                </a:cubicBezTo>
                <a:cubicBezTo>
                  <a:pt x="1388462" y="680961"/>
                  <a:pt x="1381747" y="683152"/>
                  <a:pt x="1371889" y="680056"/>
                </a:cubicBezTo>
                <a:cubicBezTo>
                  <a:pt x="1371746" y="682914"/>
                  <a:pt x="1371413" y="688630"/>
                  <a:pt x="1371222" y="691487"/>
                </a:cubicBezTo>
                <a:cubicBezTo>
                  <a:pt x="1372984" y="689725"/>
                  <a:pt x="1376510" y="686296"/>
                  <a:pt x="1378271" y="684581"/>
                </a:cubicBezTo>
                <a:cubicBezTo>
                  <a:pt x="1379890" y="685391"/>
                  <a:pt x="1383128" y="686963"/>
                  <a:pt x="1384748" y="687725"/>
                </a:cubicBezTo>
                <a:cubicBezTo>
                  <a:pt x="1386510" y="686153"/>
                  <a:pt x="1390034" y="682962"/>
                  <a:pt x="1391796" y="681342"/>
                </a:cubicBezTo>
                <a:cubicBezTo>
                  <a:pt x="1396749" y="681485"/>
                  <a:pt x="1401607" y="680961"/>
                  <a:pt x="1406512" y="680437"/>
                </a:cubicBezTo>
                <a:cubicBezTo>
                  <a:pt x="1404703" y="673531"/>
                  <a:pt x="1405560" y="666958"/>
                  <a:pt x="1409799" y="661195"/>
                </a:cubicBezTo>
                <a:cubicBezTo>
                  <a:pt x="1417085" y="664624"/>
                  <a:pt x="1424419" y="660957"/>
                  <a:pt x="1431611" y="659242"/>
                </a:cubicBezTo>
                <a:cubicBezTo>
                  <a:pt x="1436230" y="657623"/>
                  <a:pt x="1440850" y="656003"/>
                  <a:pt x="1445517" y="654432"/>
                </a:cubicBezTo>
                <a:cubicBezTo>
                  <a:pt x="1451232" y="652384"/>
                  <a:pt x="1457138" y="651050"/>
                  <a:pt x="1463234" y="650431"/>
                </a:cubicBezTo>
                <a:cubicBezTo>
                  <a:pt x="1462996" y="648097"/>
                  <a:pt x="1462519" y="643477"/>
                  <a:pt x="1462281" y="641143"/>
                </a:cubicBezTo>
                <a:cubicBezTo>
                  <a:pt x="1456947" y="644286"/>
                  <a:pt x="1451280" y="646763"/>
                  <a:pt x="1445279" y="648287"/>
                </a:cubicBezTo>
                <a:cubicBezTo>
                  <a:pt x="1438754" y="650383"/>
                  <a:pt x="1432325" y="652765"/>
                  <a:pt x="1426229" y="655861"/>
                </a:cubicBezTo>
                <a:cubicBezTo>
                  <a:pt x="1425229" y="655146"/>
                  <a:pt x="1423181" y="653670"/>
                  <a:pt x="1422181" y="652955"/>
                </a:cubicBezTo>
                <a:cubicBezTo>
                  <a:pt x="1402750" y="659052"/>
                  <a:pt x="1382986" y="664005"/>
                  <a:pt x="1363746" y="670673"/>
                </a:cubicBezTo>
                <a:cubicBezTo>
                  <a:pt x="1366651" y="665672"/>
                  <a:pt x="1369604" y="660671"/>
                  <a:pt x="1372603" y="655670"/>
                </a:cubicBezTo>
                <a:cubicBezTo>
                  <a:pt x="1374080" y="656670"/>
                  <a:pt x="1376986" y="658623"/>
                  <a:pt x="1378461" y="659576"/>
                </a:cubicBezTo>
                <a:cubicBezTo>
                  <a:pt x="1383414" y="657861"/>
                  <a:pt x="1388367" y="656146"/>
                  <a:pt x="1393415" y="654527"/>
                </a:cubicBezTo>
                <a:cubicBezTo>
                  <a:pt x="1411989" y="648002"/>
                  <a:pt x="1431087" y="642477"/>
                  <a:pt x="1450756" y="640476"/>
                </a:cubicBezTo>
                <a:cubicBezTo>
                  <a:pt x="1458233" y="637761"/>
                  <a:pt x="1465710" y="635046"/>
                  <a:pt x="1473187" y="632189"/>
                </a:cubicBezTo>
                <a:cubicBezTo>
                  <a:pt x="1471044" y="637190"/>
                  <a:pt x="1468853" y="642191"/>
                  <a:pt x="1466614" y="647192"/>
                </a:cubicBezTo>
                <a:cubicBezTo>
                  <a:pt x="1472234" y="646906"/>
                  <a:pt x="1477855" y="646573"/>
                  <a:pt x="1483522" y="646192"/>
                </a:cubicBezTo>
                <a:cubicBezTo>
                  <a:pt x="1489666" y="643239"/>
                  <a:pt x="1495999" y="640714"/>
                  <a:pt x="1502333" y="638190"/>
                </a:cubicBezTo>
                <a:cubicBezTo>
                  <a:pt x="1508810" y="637761"/>
                  <a:pt x="1515335" y="637190"/>
                  <a:pt x="1521859" y="636618"/>
                </a:cubicBezTo>
                <a:cubicBezTo>
                  <a:pt x="1528193" y="633189"/>
                  <a:pt x="1534623" y="629950"/>
                  <a:pt x="1541004" y="626616"/>
                </a:cubicBezTo>
                <a:cubicBezTo>
                  <a:pt x="1542195" y="627902"/>
                  <a:pt x="1544576" y="630521"/>
                  <a:pt x="1545767" y="631855"/>
                </a:cubicBezTo>
                <a:lnTo>
                  <a:pt x="1549910" y="627235"/>
                </a:lnTo>
                <a:cubicBezTo>
                  <a:pt x="1556292" y="625759"/>
                  <a:pt x="1562626" y="624330"/>
                  <a:pt x="1569056" y="622996"/>
                </a:cubicBezTo>
                <a:close/>
                <a:moveTo>
                  <a:pt x="9411081" y="622949"/>
                </a:moveTo>
                <a:cubicBezTo>
                  <a:pt x="9402604" y="625711"/>
                  <a:pt x="9407319" y="637428"/>
                  <a:pt x="9412510" y="641143"/>
                </a:cubicBezTo>
                <a:cubicBezTo>
                  <a:pt x="9419177" y="639428"/>
                  <a:pt x="9418225" y="623996"/>
                  <a:pt x="9411081" y="622949"/>
                </a:cubicBezTo>
                <a:close/>
                <a:moveTo>
                  <a:pt x="10925079" y="622805"/>
                </a:moveTo>
                <a:cubicBezTo>
                  <a:pt x="10927603" y="622805"/>
                  <a:pt x="10932699" y="622805"/>
                  <a:pt x="10935271" y="622805"/>
                </a:cubicBezTo>
                <a:lnTo>
                  <a:pt x="10930318" y="630616"/>
                </a:lnTo>
                <a:cubicBezTo>
                  <a:pt x="10937890" y="626663"/>
                  <a:pt x="10944891" y="626949"/>
                  <a:pt x="10951225" y="631474"/>
                </a:cubicBezTo>
                <a:lnTo>
                  <a:pt x="10943986" y="632426"/>
                </a:lnTo>
                <a:lnTo>
                  <a:pt x="10944510" y="638523"/>
                </a:lnTo>
                <a:cubicBezTo>
                  <a:pt x="10948987" y="634474"/>
                  <a:pt x="10953463" y="630426"/>
                  <a:pt x="10958226" y="626425"/>
                </a:cubicBezTo>
                <a:cubicBezTo>
                  <a:pt x="10958703" y="633379"/>
                  <a:pt x="10959273" y="640333"/>
                  <a:pt x="10959941" y="647287"/>
                </a:cubicBezTo>
                <a:cubicBezTo>
                  <a:pt x="10962036" y="640047"/>
                  <a:pt x="10962465" y="630426"/>
                  <a:pt x="10972656" y="631140"/>
                </a:cubicBezTo>
                <a:cubicBezTo>
                  <a:pt x="10972656" y="638380"/>
                  <a:pt x="10972704" y="645620"/>
                  <a:pt x="10972895" y="652859"/>
                </a:cubicBezTo>
                <a:cubicBezTo>
                  <a:pt x="10961465" y="650621"/>
                  <a:pt x="10950320" y="647906"/>
                  <a:pt x="10939080" y="645620"/>
                </a:cubicBezTo>
                <a:cubicBezTo>
                  <a:pt x="10938796" y="642476"/>
                  <a:pt x="10938176" y="636189"/>
                  <a:pt x="10937890" y="633045"/>
                </a:cubicBezTo>
                <a:cubicBezTo>
                  <a:pt x="10933699" y="636618"/>
                  <a:pt x="10929508" y="640190"/>
                  <a:pt x="10925508" y="643714"/>
                </a:cubicBezTo>
                <a:cubicBezTo>
                  <a:pt x="10925222" y="636760"/>
                  <a:pt x="10925079" y="629759"/>
                  <a:pt x="10925079" y="622805"/>
                </a:cubicBezTo>
                <a:close/>
                <a:moveTo>
                  <a:pt x="10345817" y="622234"/>
                </a:moveTo>
                <a:cubicBezTo>
                  <a:pt x="10350484" y="626759"/>
                  <a:pt x="10356294" y="628902"/>
                  <a:pt x="10363247" y="628664"/>
                </a:cubicBezTo>
                <a:cubicBezTo>
                  <a:pt x="10363199" y="631141"/>
                  <a:pt x="10363009" y="636142"/>
                  <a:pt x="10362913" y="638619"/>
                </a:cubicBezTo>
                <a:cubicBezTo>
                  <a:pt x="10359961" y="637094"/>
                  <a:pt x="10354008" y="634141"/>
                  <a:pt x="10351055" y="632617"/>
                </a:cubicBezTo>
                <a:cubicBezTo>
                  <a:pt x="10346531" y="634380"/>
                  <a:pt x="10342197" y="636189"/>
                  <a:pt x="10337958" y="637952"/>
                </a:cubicBezTo>
                <a:cubicBezTo>
                  <a:pt x="10340339" y="632713"/>
                  <a:pt x="10343150" y="627473"/>
                  <a:pt x="10345817" y="622234"/>
                </a:cubicBezTo>
                <a:close/>
                <a:moveTo>
                  <a:pt x="2796832" y="622044"/>
                </a:moveTo>
                <a:lnTo>
                  <a:pt x="2794731" y="627235"/>
                </a:lnTo>
                <a:cubicBezTo>
                  <a:pt x="2793251" y="626187"/>
                  <a:pt x="2790388" y="624139"/>
                  <a:pt x="2788908" y="623091"/>
                </a:cubicBezTo>
                <a:cubicBezTo>
                  <a:pt x="2784659" y="627045"/>
                  <a:pt x="2779765" y="629331"/>
                  <a:pt x="2774204" y="629950"/>
                </a:cubicBezTo>
                <a:cubicBezTo>
                  <a:pt x="2754112" y="630760"/>
                  <a:pt x="2734775" y="636713"/>
                  <a:pt x="2715100" y="640381"/>
                </a:cubicBezTo>
                <a:cubicBezTo>
                  <a:pt x="2713237" y="639905"/>
                  <a:pt x="2709429" y="638904"/>
                  <a:pt x="2707569" y="638428"/>
                </a:cubicBezTo>
                <a:cubicBezTo>
                  <a:pt x="2702849" y="642048"/>
                  <a:pt x="2697652" y="643572"/>
                  <a:pt x="2691849" y="643001"/>
                </a:cubicBezTo>
                <a:lnTo>
                  <a:pt x="2689753" y="647906"/>
                </a:lnTo>
                <a:cubicBezTo>
                  <a:pt x="2688615" y="646382"/>
                  <a:pt x="2686327" y="643286"/>
                  <a:pt x="2685246" y="641762"/>
                </a:cubicBezTo>
                <a:cubicBezTo>
                  <a:pt x="2680755" y="644572"/>
                  <a:pt x="2676372" y="647383"/>
                  <a:pt x="2672040" y="650240"/>
                </a:cubicBezTo>
                <a:cubicBezTo>
                  <a:pt x="2665893" y="652527"/>
                  <a:pt x="2661656" y="648145"/>
                  <a:pt x="2658465" y="643715"/>
                </a:cubicBezTo>
                <a:cubicBezTo>
                  <a:pt x="2658036" y="646287"/>
                  <a:pt x="2657130" y="651479"/>
                  <a:pt x="2656654" y="654051"/>
                </a:cubicBezTo>
                <a:cubicBezTo>
                  <a:pt x="2653750" y="652479"/>
                  <a:pt x="2647892" y="649335"/>
                  <a:pt x="2644940" y="647764"/>
                </a:cubicBezTo>
                <a:cubicBezTo>
                  <a:pt x="2643083" y="649478"/>
                  <a:pt x="2639273" y="652908"/>
                  <a:pt x="2637368" y="654670"/>
                </a:cubicBezTo>
                <a:cubicBezTo>
                  <a:pt x="2635892" y="653813"/>
                  <a:pt x="2632845" y="652098"/>
                  <a:pt x="2631368" y="651241"/>
                </a:cubicBezTo>
                <a:cubicBezTo>
                  <a:pt x="2629320" y="653384"/>
                  <a:pt x="2625225" y="657671"/>
                  <a:pt x="2623224" y="659814"/>
                </a:cubicBezTo>
                <a:cubicBezTo>
                  <a:pt x="2618558" y="656289"/>
                  <a:pt x="2614367" y="658290"/>
                  <a:pt x="2610225" y="660957"/>
                </a:cubicBezTo>
                <a:lnTo>
                  <a:pt x="2609463" y="653527"/>
                </a:lnTo>
                <a:cubicBezTo>
                  <a:pt x="2605986" y="657432"/>
                  <a:pt x="2602558" y="661290"/>
                  <a:pt x="2599224" y="665196"/>
                </a:cubicBezTo>
                <a:cubicBezTo>
                  <a:pt x="2597843" y="664243"/>
                  <a:pt x="2595176" y="662243"/>
                  <a:pt x="2593796" y="661290"/>
                </a:cubicBezTo>
                <a:cubicBezTo>
                  <a:pt x="2589748" y="667101"/>
                  <a:pt x="2583557" y="664529"/>
                  <a:pt x="2578414" y="663053"/>
                </a:cubicBezTo>
                <a:cubicBezTo>
                  <a:pt x="2572128" y="668101"/>
                  <a:pt x="2565557" y="672817"/>
                  <a:pt x="2557223" y="672912"/>
                </a:cubicBezTo>
                <a:cubicBezTo>
                  <a:pt x="2560270" y="674389"/>
                  <a:pt x="2566366" y="677294"/>
                  <a:pt x="2569366" y="678770"/>
                </a:cubicBezTo>
                <a:cubicBezTo>
                  <a:pt x="2571937" y="678818"/>
                  <a:pt x="2577081" y="678961"/>
                  <a:pt x="2579652" y="679056"/>
                </a:cubicBezTo>
                <a:cubicBezTo>
                  <a:pt x="2584223" y="671054"/>
                  <a:pt x="2592129" y="674484"/>
                  <a:pt x="2598796" y="671197"/>
                </a:cubicBezTo>
                <a:cubicBezTo>
                  <a:pt x="2601224" y="671864"/>
                  <a:pt x="2603654" y="672483"/>
                  <a:pt x="2606129" y="673198"/>
                </a:cubicBezTo>
                <a:cubicBezTo>
                  <a:pt x="2610034" y="663434"/>
                  <a:pt x="2622130" y="661624"/>
                  <a:pt x="2615510" y="676341"/>
                </a:cubicBezTo>
                <a:cubicBezTo>
                  <a:pt x="2619225" y="673198"/>
                  <a:pt x="2622892" y="670007"/>
                  <a:pt x="2626607" y="666815"/>
                </a:cubicBezTo>
                <a:cubicBezTo>
                  <a:pt x="2629130" y="667101"/>
                  <a:pt x="2634177" y="667625"/>
                  <a:pt x="2636701" y="667911"/>
                </a:cubicBezTo>
                <a:cubicBezTo>
                  <a:pt x="2638606" y="668959"/>
                  <a:pt x="2642321" y="671150"/>
                  <a:pt x="2644226" y="672245"/>
                </a:cubicBezTo>
                <a:cubicBezTo>
                  <a:pt x="2650321" y="667387"/>
                  <a:pt x="2653225" y="661100"/>
                  <a:pt x="2652845" y="653431"/>
                </a:cubicBezTo>
                <a:cubicBezTo>
                  <a:pt x="2656036" y="657575"/>
                  <a:pt x="2659083" y="661814"/>
                  <a:pt x="2662227" y="666101"/>
                </a:cubicBezTo>
                <a:cubicBezTo>
                  <a:pt x="2662466" y="662434"/>
                  <a:pt x="2662944" y="655194"/>
                  <a:pt x="2663180" y="651526"/>
                </a:cubicBezTo>
                <a:cubicBezTo>
                  <a:pt x="2664656" y="655527"/>
                  <a:pt x="2667609" y="663434"/>
                  <a:pt x="2669084" y="667435"/>
                </a:cubicBezTo>
                <a:cubicBezTo>
                  <a:pt x="2673133" y="662195"/>
                  <a:pt x="2676801" y="656623"/>
                  <a:pt x="2678947" y="650288"/>
                </a:cubicBezTo>
                <a:cubicBezTo>
                  <a:pt x="2681373" y="651669"/>
                  <a:pt x="2686142" y="654336"/>
                  <a:pt x="2688569" y="655718"/>
                </a:cubicBezTo>
                <a:lnTo>
                  <a:pt x="2681373" y="656242"/>
                </a:lnTo>
                <a:lnTo>
                  <a:pt x="2682279" y="662719"/>
                </a:lnTo>
                <a:cubicBezTo>
                  <a:pt x="2686756" y="657909"/>
                  <a:pt x="2691186" y="653050"/>
                  <a:pt x="2695713" y="648192"/>
                </a:cubicBezTo>
                <a:lnTo>
                  <a:pt x="2696098" y="655861"/>
                </a:lnTo>
                <a:cubicBezTo>
                  <a:pt x="2699517" y="655622"/>
                  <a:pt x="2706374" y="655099"/>
                  <a:pt x="2709810" y="654813"/>
                </a:cubicBezTo>
                <a:cubicBezTo>
                  <a:pt x="2708569" y="653003"/>
                  <a:pt x="2706043" y="649431"/>
                  <a:pt x="2704812" y="647668"/>
                </a:cubicBezTo>
                <a:cubicBezTo>
                  <a:pt x="2711896" y="646287"/>
                  <a:pt x="2718907" y="644382"/>
                  <a:pt x="2725780" y="641905"/>
                </a:cubicBezTo>
                <a:cubicBezTo>
                  <a:pt x="2725389" y="644525"/>
                  <a:pt x="2724611" y="649812"/>
                  <a:pt x="2724235" y="652431"/>
                </a:cubicBezTo>
                <a:cubicBezTo>
                  <a:pt x="2727962" y="649431"/>
                  <a:pt x="2735253" y="643429"/>
                  <a:pt x="2738937" y="640381"/>
                </a:cubicBezTo>
                <a:lnTo>
                  <a:pt x="2733950" y="651526"/>
                </a:lnTo>
                <a:lnTo>
                  <a:pt x="2737821" y="651288"/>
                </a:lnTo>
                <a:cubicBezTo>
                  <a:pt x="2741778" y="646001"/>
                  <a:pt x="2741778" y="634856"/>
                  <a:pt x="2751257" y="636380"/>
                </a:cubicBezTo>
                <a:cubicBezTo>
                  <a:pt x="2751062" y="639238"/>
                  <a:pt x="2750625" y="644858"/>
                  <a:pt x="2750435" y="647668"/>
                </a:cubicBezTo>
                <a:cubicBezTo>
                  <a:pt x="2754728" y="643382"/>
                  <a:pt x="2759047" y="639143"/>
                  <a:pt x="2763535" y="634999"/>
                </a:cubicBezTo>
                <a:cubicBezTo>
                  <a:pt x="2762959" y="637952"/>
                  <a:pt x="2761806" y="643810"/>
                  <a:pt x="2761183" y="646716"/>
                </a:cubicBezTo>
                <a:lnTo>
                  <a:pt x="2765963" y="646573"/>
                </a:lnTo>
                <a:cubicBezTo>
                  <a:pt x="2767198" y="637857"/>
                  <a:pt x="2770395" y="630284"/>
                  <a:pt x="2781094" y="630522"/>
                </a:cubicBezTo>
                <a:cubicBezTo>
                  <a:pt x="2777910" y="636523"/>
                  <a:pt x="2774679" y="642477"/>
                  <a:pt x="2771495" y="648430"/>
                </a:cubicBezTo>
                <a:cubicBezTo>
                  <a:pt x="2775487" y="644906"/>
                  <a:pt x="2779479" y="641381"/>
                  <a:pt x="2783518" y="637857"/>
                </a:cubicBezTo>
                <a:cubicBezTo>
                  <a:pt x="2791342" y="644429"/>
                  <a:pt x="2797164" y="628521"/>
                  <a:pt x="2805298" y="636713"/>
                </a:cubicBezTo>
                <a:cubicBezTo>
                  <a:pt x="2807961" y="629664"/>
                  <a:pt x="2800114" y="626568"/>
                  <a:pt x="2796832" y="622044"/>
                </a:cubicBezTo>
                <a:close/>
                <a:moveTo>
                  <a:pt x="9657296" y="621264"/>
                </a:moveTo>
                <a:cubicBezTo>
                  <a:pt x="9655564" y="620722"/>
                  <a:pt x="9653230" y="621472"/>
                  <a:pt x="9650302" y="623520"/>
                </a:cubicBezTo>
                <a:cubicBezTo>
                  <a:pt x="9651111" y="629760"/>
                  <a:pt x="9654540" y="630855"/>
                  <a:pt x="9660684" y="626759"/>
                </a:cubicBezTo>
                <a:cubicBezTo>
                  <a:pt x="9660160" y="623639"/>
                  <a:pt x="9659029" y="621806"/>
                  <a:pt x="9657296" y="621264"/>
                </a:cubicBezTo>
                <a:close/>
                <a:moveTo>
                  <a:pt x="11001804" y="619519"/>
                </a:moveTo>
                <a:cubicBezTo>
                  <a:pt x="11007185" y="616518"/>
                  <a:pt x="11014042" y="625330"/>
                  <a:pt x="11010566" y="630236"/>
                </a:cubicBezTo>
                <a:cubicBezTo>
                  <a:pt x="11004899" y="633236"/>
                  <a:pt x="10998041" y="624377"/>
                  <a:pt x="11001804" y="619519"/>
                </a:cubicBezTo>
                <a:close/>
                <a:moveTo>
                  <a:pt x="10316813" y="618994"/>
                </a:moveTo>
                <a:cubicBezTo>
                  <a:pt x="10323480" y="613231"/>
                  <a:pt x="10329576" y="625805"/>
                  <a:pt x="10322766" y="629521"/>
                </a:cubicBezTo>
                <a:cubicBezTo>
                  <a:pt x="10315908" y="634807"/>
                  <a:pt x="10310622" y="622948"/>
                  <a:pt x="10316813" y="618994"/>
                </a:cubicBezTo>
                <a:close/>
                <a:moveTo>
                  <a:pt x="10302049" y="618804"/>
                </a:moveTo>
                <a:cubicBezTo>
                  <a:pt x="10309669" y="616280"/>
                  <a:pt x="10312241" y="618900"/>
                  <a:pt x="10309860" y="626711"/>
                </a:cubicBezTo>
                <a:cubicBezTo>
                  <a:pt x="10302001" y="629235"/>
                  <a:pt x="10299382" y="626616"/>
                  <a:pt x="10302049" y="618804"/>
                </a:cubicBezTo>
                <a:close/>
                <a:moveTo>
                  <a:pt x="2550508" y="618090"/>
                </a:moveTo>
                <a:cubicBezTo>
                  <a:pt x="2538413" y="618281"/>
                  <a:pt x="2526651" y="620662"/>
                  <a:pt x="2514984" y="623472"/>
                </a:cubicBezTo>
                <a:lnTo>
                  <a:pt x="2514365" y="627283"/>
                </a:lnTo>
                <a:cubicBezTo>
                  <a:pt x="2520603" y="626187"/>
                  <a:pt x="2526889" y="625949"/>
                  <a:pt x="2533270" y="626568"/>
                </a:cubicBezTo>
                <a:lnTo>
                  <a:pt x="2534937" y="623615"/>
                </a:lnTo>
                <a:cubicBezTo>
                  <a:pt x="2541079" y="624997"/>
                  <a:pt x="2546461" y="623091"/>
                  <a:pt x="2550508" y="618090"/>
                </a:cubicBezTo>
                <a:close/>
                <a:moveTo>
                  <a:pt x="9631376" y="617382"/>
                </a:moveTo>
                <a:cubicBezTo>
                  <a:pt x="9627037" y="615840"/>
                  <a:pt x="9622274" y="616376"/>
                  <a:pt x="9621774" y="620900"/>
                </a:cubicBezTo>
                <a:cubicBezTo>
                  <a:pt x="9625584" y="625187"/>
                  <a:pt x="9632632" y="627235"/>
                  <a:pt x="9638442" y="626330"/>
                </a:cubicBezTo>
                <a:cubicBezTo>
                  <a:pt x="9639633" y="622544"/>
                  <a:pt x="9635716" y="618924"/>
                  <a:pt x="9631376" y="617382"/>
                </a:cubicBezTo>
                <a:close/>
                <a:moveTo>
                  <a:pt x="10920508" y="616899"/>
                </a:moveTo>
                <a:cubicBezTo>
                  <a:pt x="10920174" y="624901"/>
                  <a:pt x="10920079" y="632903"/>
                  <a:pt x="10920031" y="640904"/>
                </a:cubicBezTo>
                <a:cubicBezTo>
                  <a:pt x="10917745" y="639714"/>
                  <a:pt x="10913221" y="637332"/>
                  <a:pt x="10910983" y="636141"/>
                </a:cubicBezTo>
                <a:cubicBezTo>
                  <a:pt x="10910935" y="633188"/>
                  <a:pt x="10910840" y="627235"/>
                  <a:pt x="10910792" y="624234"/>
                </a:cubicBezTo>
                <a:cubicBezTo>
                  <a:pt x="10913221" y="622424"/>
                  <a:pt x="10918079" y="618709"/>
                  <a:pt x="10920508" y="616899"/>
                </a:cubicBezTo>
                <a:close/>
                <a:moveTo>
                  <a:pt x="9371409" y="616852"/>
                </a:moveTo>
                <a:cubicBezTo>
                  <a:pt x="9362599" y="618948"/>
                  <a:pt x="9367647" y="633475"/>
                  <a:pt x="9375410" y="632236"/>
                </a:cubicBezTo>
                <a:cubicBezTo>
                  <a:pt x="9377315" y="627807"/>
                  <a:pt x="9377458" y="617947"/>
                  <a:pt x="9371409" y="616852"/>
                </a:cubicBezTo>
                <a:close/>
                <a:moveTo>
                  <a:pt x="10291095" y="615327"/>
                </a:moveTo>
                <a:cubicBezTo>
                  <a:pt x="10306858" y="616041"/>
                  <a:pt x="10282284" y="629568"/>
                  <a:pt x="10291095" y="615327"/>
                </a:cubicBezTo>
                <a:close/>
                <a:moveTo>
                  <a:pt x="9773031" y="613994"/>
                </a:moveTo>
                <a:cubicBezTo>
                  <a:pt x="9765745" y="628331"/>
                  <a:pt x="9788653" y="614613"/>
                  <a:pt x="9773031" y="613994"/>
                </a:cubicBezTo>
                <a:close/>
                <a:moveTo>
                  <a:pt x="9358551" y="613804"/>
                </a:moveTo>
                <a:cubicBezTo>
                  <a:pt x="9351121" y="628235"/>
                  <a:pt x="9374171" y="614185"/>
                  <a:pt x="9358551" y="613804"/>
                </a:cubicBezTo>
                <a:close/>
                <a:moveTo>
                  <a:pt x="2854208" y="613470"/>
                </a:moveTo>
                <a:cubicBezTo>
                  <a:pt x="2850829" y="613899"/>
                  <a:pt x="2844116" y="614661"/>
                  <a:pt x="2840729" y="615090"/>
                </a:cubicBezTo>
                <a:cubicBezTo>
                  <a:pt x="2835742" y="618662"/>
                  <a:pt x="2830257" y="619900"/>
                  <a:pt x="2824289" y="618852"/>
                </a:cubicBezTo>
                <a:lnTo>
                  <a:pt x="2824432" y="622329"/>
                </a:lnTo>
                <a:cubicBezTo>
                  <a:pt x="2832120" y="623425"/>
                  <a:pt x="2850402" y="618328"/>
                  <a:pt x="2838972" y="631855"/>
                </a:cubicBezTo>
                <a:lnTo>
                  <a:pt x="2843737" y="633618"/>
                </a:lnTo>
                <a:lnTo>
                  <a:pt x="2844022" y="627902"/>
                </a:lnTo>
                <a:cubicBezTo>
                  <a:pt x="2847356" y="623091"/>
                  <a:pt x="2850783" y="618281"/>
                  <a:pt x="2854208" y="613470"/>
                </a:cubicBezTo>
                <a:close/>
                <a:moveTo>
                  <a:pt x="9787556" y="613280"/>
                </a:moveTo>
                <a:cubicBezTo>
                  <a:pt x="9785509" y="619710"/>
                  <a:pt x="9783461" y="626092"/>
                  <a:pt x="9781509" y="632474"/>
                </a:cubicBezTo>
                <a:lnTo>
                  <a:pt x="9785842" y="632284"/>
                </a:lnTo>
                <a:cubicBezTo>
                  <a:pt x="9787033" y="629045"/>
                  <a:pt x="9789319" y="622567"/>
                  <a:pt x="9790462" y="619329"/>
                </a:cubicBezTo>
                <a:cubicBezTo>
                  <a:pt x="9793795" y="623282"/>
                  <a:pt x="9797035" y="627426"/>
                  <a:pt x="9800273" y="631665"/>
                </a:cubicBezTo>
                <a:cubicBezTo>
                  <a:pt x="9801702" y="625806"/>
                  <a:pt x="9803511" y="619948"/>
                  <a:pt x="9805321" y="614089"/>
                </a:cubicBezTo>
                <a:cubicBezTo>
                  <a:pt x="9803845" y="616042"/>
                  <a:pt x="9800891" y="619948"/>
                  <a:pt x="9799416" y="621901"/>
                </a:cubicBezTo>
                <a:cubicBezTo>
                  <a:pt x="9795320" y="619043"/>
                  <a:pt x="9791366" y="616185"/>
                  <a:pt x="9787556" y="613280"/>
                </a:cubicBezTo>
                <a:close/>
                <a:moveTo>
                  <a:pt x="10891741" y="613089"/>
                </a:moveTo>
                <a:cubicBezTo>
                  <a:pt x="10891741" y="615566"/>
                  <a:pt x="10891694" y="620614"/>
                  <a:pt x="10891694" y="623091"/>
                </a:cubicBezTo>
                <a:cubicBezTo>
                  <a:pt x="10896122" y="620900"/>
                  <a:pt x="10900790" y="618757"/>
                  <a:pt x="10905552" y="616661"/>
                </a:cubicBezTo>
                <a:cubicBezTo>
                  <a:pt x="10905552" y="623329"/>
                  <a:pt x="10905743" y="630045"/>
                  <a:pt x="10906076" y="636713"/>
                </a:cubicBezTo>
                <a:cubicBezTo>
                  <a:pt x="10900123" y="633665"/>
                  <a:pt x="10894361" y="629712"/>
                  <a:pt x="10887551" y="631188"/>
                </a:cubicBezTo>
                <a:cubicBezTo>
                  <a:pt x="10885693" y="625282"/>
                  <a:pt x="10884027" y="619424"/>
                  <a:pt x="10882407" y="613565"/>
                </a:cubicBezTo>
                <a:cubicBezTo>
                  <a:pt x="10884741" y="613422"/>
                  <a:pt x="10889408" y="613184"/>
                  <a:pt x="10891741" y="613089"/>
                </a:cubicBezTo>
                <a:close/>
                <a:moveTo>
                  <a:pt x="10366422" y="612628"/>
                </a:moveTo>
                <a:cubicBezTo>
                  <a:pt x="10368626" y="615245"/>
                  <a:pt x="10360937" y="625283"/>
                  <a:pt x="10360294" y="613565"/>
                </a:cubicBezTo>
                <a:cubicBezTo>
                  <a:pt x="10363854" y="611708"/>
                  <a:pt x="10365688" y="611755"/>
                  <a:pt x="10366422" y="612628"/>
                </a:cubicBezTo>
                <a:close/>
                <a:moveTo>
                  <a:pt x="10284332" y="611564"/>
                </a:moveTo>
                <a:cubicBezTo>
                  <a:pt x="10289858" y="615613"/>
                  <a:pt x="10282333" y="624901"/>
                  <a:pt x="10277046" y="621614"/>
                </a:cubicBezTo>
                <a:cubicBezTo>
                  <a:pt x="10272521" y="617328"/>
                  <a:pt x="10278618" y="607897"/>
                  <a:pt x="10284332" y="611564"/>
                </a:cubicBezTo>
                <a:close/>
                <a:moveTo>
                  <a:pt x="9691878" y="610089"/>
                </a:moveTo>
                <a:cubicBezTo>
                  <a:pt x="9684115" y="624330"/>
                  <a:pt x="9707452" y="610946"/>
                  <a:pt x="9691878" y="610089"/>
                </a:cubicBezTo>
                <a:close/>
                <a:moveTo>
                  <a:pt x="2863551" y="609886"/>
                </a:moveTo>
                <a:cubicBezTo>
                  <a:pt x="2860287" y="610577"/>
                  <a:pt x="2857610" y="613304"/>
                  <a:pt x="2858967" y="617376"/>
                </a:cubicBezTo>
                <a:cubicBezTo>
                  <a:pt x="2861870" y="621662"/>
                  <a:pt x="2875253" y="622710"/>
                  <a:pt x="2871638" y="614613"/>
                </a:cubicBezTo>
                <a:cubicBezTo>
                  <a:pt x="2870661" y="610541"/>
                  <a:pt x="2866810" y="609196"/>
                  <a:pt x="2863551" y="609886"/>
                </a:cubicBezTo>
                <a:close/>
                <a:moveTo>
                  <a:pt x="10271581" y="609333"/>
                </a:moveTo>
                <a:cubicBezTo>
                  <a:pt x="10272915" y="610636"/>
                  <a:pt x="10273022" y="613256"/>
                  <a:pt x="10271903" y="617185"/>
                </a:cubicBezTo>
                <a:cubicBezTo>
                  <a:pt x="10264140" y="619805"/>
                  <a:pt x="10261472" y="617233"/>
                  <a:pt x="10263901" y="609374"/>
                </a:cubicBezTo>
                <a:cubicBezTo>
                  <a:pt x="10267687" y="608041"/>
                  <a:pt x="10270247" y="608029"/>
                  <a:pt x="10271581" y="609333"/>
                </a:cubicBezTo>
                <a:close/>
                <a:moveTo>
                  <a:pt x="9669574" y="608195"/>
                </a:moveTo>
                <a:cubicBezTo>
                  <a:pt x="9668884" y="607291"/>
                  <a:pt x="9667077" y="607172"/>
                  <a:pt x="9663493" y="608898"/>
                </a:cubicBezTo>
                <a:cubicBezTo>
                  <a:pt x="9663672" y="620687"/>
                  <a:pt x="9671646" y="610908"/>
                  <a:pt x="9669574" y="608195"/>
                </a:cubicBezTo>
                <a:close/>
                <a:moveTo>
                  <a:pt x="9338739" y="606707"/>
                </a:moveTo>
                <a:cubicBezTo>
                  <a:pt x="9336595" y="608993"/>
                  <a:pt x="9332357" y="613565"/>
                  <a:pt x="9330214" y="615852"/>
                </a:cubicBezTo>
                <a:cubicBezTo>
                  <a:pt x="9327261" y="612946"/>
                  <a:pt x="9324451" y="609946"/>
                  <a:pt x="9321784" y="606993"/>
                </a:cubicBezTo>
                <a:cubicBezTo>
                  <a:pt x="9319879" y="609279"/>
                  <a:pt x="9316069" y="613851"/>
                  <a:pt x="9314164" y="616090"/>
                </a:cubicBezTo>
                <a:cubicBezTo>
                  <a:pt x="9309925" y="613708"/>
                  <a:pt x="9305734" y="611327"/>
                  <a:pt x="9301639" y="609041"/>
                </a:cubicBezTo>
                <a:cubicBezTo>
                  <a:pt x="9302686" y="614375"/>
                  <a:pt x="9304544" y="619519"/>
                  <a:pt x="9307116" y="624425"/>
                </a:cubicBezTo>
                <a:cubicBezTo>
                  <a:pt x="9309449" y="622329"/>
                  <a:pt x="9314021" y="618233"/>
                  <a:pt x="9316308" y="616185"/>
                </a:cubicBezTo>
                <a:cubicBezTo>
                  <a:pt x="9322165" y="617471"/>
                  <a:pt x="9328118" y="618757"/>
                  <a:pt x="9334214" y="620377"/>
                </a:cubicBezTo>
                <a:cubicBezTo>
                  <a:pt x="9335071" y="618424"/>
                  <a:pt x="9336881" y="614518"/>
                  <a:pt x="9337739" y="612565"/>
                </a:cubicBezTo>
                <a:cubicBezTo>
                  <a:pt x="9340405" y="619805"/>
                  <a:pt x="9343167" y="627045"/>
                  <a:pt x="9346168" y="634237"/>
                </a:cubicBezTo>
                <a:cubicBezTo>
                  <a:pt x="9351407" y="628045"/>
                  <a:pt x="9349930" y="620377"/>
                  <a:pt x="9348692" y="613089"/>
                </a:cubicBezTo>
                <a:cubicBezTo>
                  <a:pt x="9346359" y="613184"/>
                  <a:pt x="9341691" y="613327"/>
                  <a:pt x="9339358" y="613423"/>
                </a:cubicBezTo>
                <a:close/>
                <a:moveTo>
                  <a:pt x="9720834" y="604706"/>
                </a:moveTo>
                <a:cubicBezTo>
                  <a:pt x="9712928" y="618709"/>
                  <a:pt x="9736407" y="606135"/>
                  <a:pt x="9720834" y="604706"/>
                </a:cubicBezTo>
                <a:close/>
                <a:moveTo>
                  <a:pt x="9280636" y="604516"/>
                </a:moveTo>
                <a:cubicBezTo>
                  <a:pt x="9271873" y="605421"/>
                  <a:pt x="9278112" y="623377"/>
                  <a:pt x="9285637" y="622234"/>
                </a:cubicBezTo>
                <a:cubicBezTo>
                  <a:pt x="9287066" y="616328"/>
                  <a:pt x="9284446" y="608993"/>
                  <a:pt x="9280636" y="604516"/>
                </a:cubicBezTo>
                <a:close/>
                <a:moveTo>
                  <a:pt x="9295924" y="604421"/>
                </a:moveTo>
                <a:cubicBezTo>
                  <a:pt x="9289113" y="604563"/>
                  <a:pt x="9288352" y="621853"/>
                  <a:pt x="9295114" y="621567"/>
                </a:cubicBezTo>
                <a:cubicBezTo>
                  <a:pt x="9298305" y="615899"/>
                  <a:pt x="9298591" y="610184"/>
                  <a:pt x="9295924" y="604421"/>
                </a:cubicBezTo>
                <a:close/>
                <a:moveTo>
                  <a:pt x="10255091" y="604420"/>
                </a:moveTo>
                <a:cubicBezTo>
                  <a:pt x="10262473" y="605420"/>
                  <a:pt x="10256900" y="616518"/>
                  <a:pt x="10251995" y="617375"/>
                </a:cubicBezTo>
                <a:cubicBezTo>
                  <a:pt x="10244566" y="616423"/>
                  <a:pt x="10249709" y="605087"/>
                  <a:pt x="10255091" y="604420"/>
                </a:cubicBezTo>
                <a:close/>
                <a:moveTo>
                  <a:pt x="2313754" y="604277"/>
                </a:moveTo>
                <a:cubicBezTo>
                  <a:pt x="2314040" y="606325"/>
                  <a:pt x="2314659" y="610469"/>
                  <a:pt x="2314945" y="612565"/>
                </a:cubicBezTo>
                <a:cubicBezTo>
                  <a:pt x="2329518" y="608040"/>
                  <a:pt x="2324232" y="618042"/>
                  <a:pt x="2316945" y="622995"/>
                </a:cubicBezTo>
                <a:cubicBezTo>
                  <a:pt x="2315326" y="621090"/>
                  <a:pt x="2312040" y="617280"/>
                  <a:pt x="2310421" y="615375"/>
                </a:cubicBezTo>
                <a:lnTo>
                  <a:pt x="2309611" y="621709"/>
                </a:lnTo>
                <a:cubicBezTo>
                  <a:pt x="2301896" y="619947"/>
                  <a:pt x="2293181" y="631188"/>
                  <a:pt x="2287799" y="621757"/>
                </a:cubicBezTo>
                <a:cubicBezTo>
                  <a:pt x="2284180" y="625710"/>
                  <a:pt x="2280656" y="629759"/>
                  <a:pt x="2277227" y="633855"/>
                </a:cubicBezTo>
                <a:lnTo>
                  <a:pt x="2276513" y="623710"/>
                </a:lnTo>
                <a:cubicBezTo>
                  <a:pt x="2271178" y="630045"/>
                  <a:pt x="2265416" y="637284"/>
                  <a:pt x="2259557" y="625996"/>
                </a:cubicBezTo>
                <a:cubicBezTo>
                  <a:pt x="2257129" y="629664"/>
                  <a:pt x="2254748" y="633379"/>
                  <a:pt x="2252463" y="637094"/>
                </a:cubicBezTo>
                <a:cubicBezTo>
                  <a:pt x="2250272" y="635713"/>
                  <a:pt x="2245986" y="632902"/>
                  <a:pt x="2243841" y="631521"/>
                </a:cubicBezTo>
                <a:cubicBezTo>
                  <a:pt x="2243364" y="633712"/>
                  <a:pt x="2242459" y="638189"/>
                  <a:pt x="2241984" y="640428"/>
                </a:cubicBezTo>
                <a:cubicBezTo>
                  <a:pt x="2238509" y="639285"/>
                  <a:pt x="2235080" y="638189"/>
                  <a:pt x="2231649" y="637094"/>
                </a:cubicBezTo>
                <a:cubicBezTo>
                  <a:pt x="2226794" y="643190"/>
                  <a:pt x="2223364" y="642000"/>
                  <a:pt x="2221364" y="633569"/>
                </a:cubicBezTo>
                <a:cubicBezTo>
                  <a:pt x="2218173" y="638951"/>
                  <a:pt x="2210408" y="657098"/>
                  <a:pt x="2208268" y="637856"/>
                </a:cubicBezTo>
                <a:cubicBezTo>
                  <a:pt x="2205266" y="641809"/>
                  <a:pt x="2202309" y="645858"/>
                  <a:pt x="2199411" y="649906"/>
                </a:cubicBezTo>
                <a:cubicBezTo>
                  <a:pt x="2197410" y="648001"/>
                  <a:pt x="2193359" y="644191"/>
                  <a:pt x="2191359" y="642285"/>
                </a:cubicBezTo>
                <a:lnTo>
                  <a:pt x="2190550" y="652669"/>
                </a:lnTo>
                <a:cubicBezTo>
                  <a:pt x="2188074" y="650478"/>
                  <a:pt x="2183072" y="646096"/>
                  <a:pt x="2180597" y="643905"/>
                </a:cubicBezTo>
                <a:cubicBezTo>
                  <a:pt x="2179264" y="647096"/>
                  <a:pt x="2176501" y="653431"/>
                  <a:pt x="2175167" y="656622"/>
                </a:cubicBezTo>
                <a:cubicBezTo>
                  <a:pt x="2172833" y="654717"/>
                  <a:pt x="2168264" y="650906"/>
                  <a:pt x="2165979" y="649001"/>
                </a:cubicBezTo>
                <a:cubicBezTo>
                  <a:pt x="2164931" y="650525"/>
                  <a:pt x="2162738" y="653574"/>
                  <a:pt x="2161689" y="655098"/>
                </a:cubicBezTo>
                <a:cubicBezTo>
                  <a:pt x="2154781" y="652812"/>
                  <a:pt x="2149972" y="658527"/>
                  <a:pt x="2144638" y="661385"/>
                </a:cubicBezTo>
                <a:cubicBezTo>
                  <a:pt x="2143020" y="657717"/>
                  <a:pt x="2139781" y="650430"/>
                  <a:pt x="2138162" y="646810"/>
                </a:cubicBezTo>
                <a:cubicBezTo>
                  <a:pt x="2145545" y="654336"/>
                  <a:pt x="2150924" y="645477"/>
                  <a:pt x="2156683" y="642381"/>
                </a:cubicBezTo>
                <a:lnTo>
                  <a:pt x="2158209" y="646906"/>
                </a:lnTo>
                <a:cubicBezTo>
                  <a:pt x="2160973" y="646001"/>
                  <a:pt x="2166551" y="644286"/>
                  <a:pt x="2169312" y="643381"/>
                </a:cubicBezTo>
                <a:lnTo>
                  <a:pt x="2167788" y="639332"/>
                </a:lnTo>
                <a:cubicBezTo>
                  <a:pt x="2175500" y="640904"/>
                  <a:pt x="2184598" y="643667"/>
                  <a:pt x="2190550" y="636522"/>
                </a:cubicBezTo>
                <a:lnTo>
                  <a:pt x="2192359" y="634617"/>
                </a:lnTo>
                <a:cubicBezTo>
                  <a:pt x="2193407" y="634855"/>
                  <a:pt x="2195456" y="635284"/>
                  <a:pt x="2196504" y="635522"/>
                </a:cubicBezTo>
                <a:cubicBezTo>
                  <a:pt x="2199030" y="636094"/>
                  <a:pt x="2204025" y="637237"/>
                  <a:pt x="2206544" y="637808"/>
                </a:cubicBezTo>
                <a:cubicBezTo>
                  <a:pt x="2206495" y="635427"/>
                  <a:pt x="2206401" y="630711"/>
                  <a:pt x="2206356" y="628330"/>
                </a:cubicBezTo>
                <a:cubicBezTo>
                  <a:pt x="2207787" y="630521"/>
                  <a:pt x="2210742" y="634951"/>
                  <a:pt x="2212170" y="637141"/>
                </a:cubicBezTo>
                <a:cubicBezTo>
                  <a:pt x="2214410" y="635189"/>
                  <a:pt x="2218791" y="631283"/>
                  <a:pt x="2221029" y="629330"/>
                </a:cubicBezTo>
                <a:cubicBezTo>
                  <a:pt x="2228979" y="636046"/>
                  <a:pt x="2233220" y="626187"/>
                  <a:pt x="2238460" y="621709"/>
                </a:cubicBezTo>
                <a:lnTo>
                  <a:pt x="2234412" y="630950"/>
                </a:lnTo>
                <a:cubicBezTo>
                  <a:pt x="2239795" y="628235"/>
                  <a:pt x="2245938" y="626568"/>
                  <a:pt x="2251891" y="625615"/>
                </a:cubicBezTo>
                <a:cubicBezTo>
                  <a:pt x="2258272" y="624996"/>
                  <a:pt x="2264653" y="624758"/>
                  <a:pt x="2271131" y="624901"/>
                </a:cubicBezTo>
                <a:cubicBezTo>
                  <a:pt x="2271749" y="621995"/>
                  <a:pt x="2272941" y="616137"/>
                  <a:pt x="2273560" y="613231"/>
                </a:cubicBezTo>
                <a:cubicBezTo>
                  <a:pt x="2276752" y="615708"/>
                  <a:pt x="2280037" y="618232"/>
                  <a:pt x="2283322" y="620709"/>
                </a:cubicBezTo>
                <a:cubicBezTo>
                  <a:pt x="2284847" y="617423"/>
                  <a:pt x="2287943" y="610850"/>
                  <a:pt x="2289467" y="607563"/>
                </a:cubicBezTo>
                <a:cubicBezTo>
                  <a:pt x="2289514" y="610231"/>
                  <a:pt x="2289514" y="615565"/>
                  <a:pt x="2289562" y="618232"/>
                </a:cubicBezTo>
                <a:cubicBezTo>
                  <a:pt x="2293610" y="618471"/>
                  <a:pt x="2301753" y="619042"/>
                  <a:pt x="2305849" y="619328"/>
                </a:cubicBezTo>
                <a:cubicBezTo>
                  <a:pt x="2304515" y="616613"/>
                  <a:pt x="2301896" y="611231"/>
                  <a:pt x="2300610" y="608564"/>
                </a:cubicBezTo>
                <a:cubicBezTo>
                  <a:pt x="2303610" y="610135"/>
                  <a:pt x="2309659" y="613327"/>
                  <a:pt x="2312659" y="614898"/>
                </a:cubicBezTo>
                <a:cubicBezTo>
                  <a:pt x="2312897" y="612231"/>
                  <a:pt x="2313469" y="606944"/>
                  <a:pt x="2313754" y="604277"/>
                </a:cubicBezTo>
                <a:close/>
                <a:moveTo>
                  <a:pt x="9707928" y="601277"/>
                </a:moveTo>
                <a:cubicBezTo>
                  <a:pt x="9703451" y="606373"/>
                  <a:pt x="9703022" y="611708"/>
                  <a:pt x="9706594" y="617281"/>
                </a:cubicBezTo>
                <a:cubicBezTo>
                  <a:pt x="9715262" y="619853"/>
                  <a:pt x="9719024" y="595180"/>
                  <a:pt x="9707928" y="601277"/>
                </a:cubicBezTo>
                <a:close/>
                <a:moveTo>
                  <a:pt x="9254109" y="600182"/>
                </a:moveTo>
                <a:cubicBezTo>
                  <a:pt x="9246489" y="614661"/>
                  <a:pt x="9269396" y="601468"/>
                  <a:pt x="9254109" y="600182"/>
                </a:cubicBezTo>
                <a:close/>
                <a:moveTo>
                  <a:pt x="10306859" y="600086"/>
                </a:moveTo>
                <a:cubicBezTo>
                  <a:pt x="10313432" y="595847"/>
                  <a:pt x="10340721" y="608135"/>
                  <a:pt x="10320719" y="609326"/>
                </a:cubicBezTo>
                <a:cubicBezTo>
                  <a:pt x="10315384" y="609993"/>
                  <a:pt x="10303144" y="607659"/>
                  <a:pt x="10306859" y="600086"/>
                </a:cubicBezTo>
                <a:close/>
                <a:moveTo>
                  <a:pt x="10211609" y="599705"/>
                </a:moveTo>
                <a:cubicBezTo>
                  <a:pt x="10219277" y="597228"/>
                  <a:pt x="10221849" y="599848"/>
                  <a:pt x="10219229" y="607564"/>
                </a:cubicBezTo>
                <a:cubicBezTo>
                  <a:pt x="10211324" y="610088"/>
                  <a:pt x="10208800" y="607468"/>
                  <a:pt x="10211609" y="599705"/>
                </a:cubicBezTo>
                <a:close/>
                <a:moveTo>
                  <a:pt x="10300000" y="598542"/>
                </a:moveTo>
                <a:cubicBezTo>
                  <a:pt x="10302174" y="601179"/>
                  <a:pt x="10294477" y="611136"/>
                  <a:pt x="10293905" y="599419"/>
                </a:cubicBezTo>
                <a:cubicBezTo>
                  <a:pt x="10297453" y="597598"/>
                  <a:pt x="10299275" y="597663"/>
                  <a:pt x="10300000" y="598542"/>
                </a:cubicBezTo>
                <a:close/>
                <a:moveTo>
                  <a:pt x="2378613" y="598300"/>
                </a:moveTo>
                <a:cubicBezTo>
                  <a:pt x="2383071" y="597479"/>
                  <a:pt x="2387786" y="597895"/>
                  <a:pt x="2392572" y="599419"/>
                </a:cubicBezTo>
                <a:cubicBezTo>
                  <a:pt x="2388191" y="601848"/>
                  <a:pt x="2382667" y="615708"/>
                  <a:pt x="2379381" y="603372"/>
                </a:cubicBezTo>
                <a:cubicBezTo>
                  <a:pt x="2375904" y="606706"/>
                  <a:pt x="2372523" y="610040"/>
                  <a:pt x="2369142" y="613375"/>
                </a:cubicBezTo>
                <a:cubicBezTo>
                  <a:pt x="2367713" y="611612"/>
                  <a:pt x="2364950" y="608088"/>
                  <a:pt x="2363522" y="606278"/>
                </a:cubicBezTo>
                <a:lnTo>
                  <a:pt x="2360712" y="614518"/>
                </a:lnTo>
                <a:cubicBezTo>
                  <a:pt x="2358474" y="611184"/>
                  <a:pt x="2356283" y="607802"/>
                  <a:pt x="2354093" y="604468"/>
                </a:cubicBezTo>
                <a:cubicBezTo>
                  <a:pt x="2357092" y="604515"/>
                  <a:pt x="2363188" y="604563"/>
                  <a:pt x="2366189" y="604611"/>
                </a:cubicBezTo>
                <a:cubicBezTo>
                  <a:pt x="2369952" y="601182"/>
                  <a:pt x="2374154" y="599122"/>
                  <a:pt x="2378613" y="598300"/>
                </a:cubicBezTo>
                <a:close/>
                <a:moveTo>
                  <a:pt x="2916932" y="598133"/>
                </a:moveTo>
                <a:cubicBezTo>
                  <a:pt x="2915838" y="599658"/>
                  <a:pt x="2913696" y="602611"/>
                  <a:pt x="2912604" y="604087"/>
                </a:cubicBezTo>
                <a:lnTo>
                  <a:pt x="2908746" y="600467"/>
                </a:lnTo>
                <a:cubicBezTo>
                  <a:pt x="2897376" y="604087"/>
                  <a:pt x="2884908" y="604135"/>
                  <a:pt x="2874493" y="610374"/>
                </a:cubicBezTo>
                <a:cubicBezTo>
                  <a:pt x="2876345" y="613947"/>
                  <a:pt x="2880108" y="621139"/>
                  <a:pt x="2882010" y="624711"/>
                </a:cubicBezTo>
                <a:cubicBezTo>
                  <a:pt x="2885097" y="621710"/>
                  <a:pt x="2891253" y="615709"/>
                  <a:pt x="2894361" y="612708"/>
                </a:cubicBezTo>
                <a:lnTo>
                  <a:pt x="2890394" y="623425"/>
                </a:lnTo>
                <a:cubicBezTo>
                  <a:pt x="2895892" y="619900"/>
                  <a:pt x="2902037" y="611184"/>
                  <a:pt x="2908843" y="617519"/>
                </a:cubicBezTo>
                <a:cubicBezTo>
                  <a:pt x="2910652" y="615328"/>
                  <a:pt x="2914221" y="610898"/>
                  <a:pt x="2916028" y="608660"/>
                </a:cubicBezTo>
                <a:lnTo>
                  <a:pt x="2920743" y="608469"/>
                </a:lnTo>
                <a:cubicBezTo>
                  <a:pt x="2919075" y="611089"/>
                  <a:pt x="2915743" y="616376"/>
                  <a:pt x="2914125" y="618995"/>
                </a:cubicBezTo>
                <a:cubicBezTo>
                  <a:pt x="2931886" y="621377"/>
                  <a:pt x="2924975" y="603754"/>
                  <a:pt x="2916932" y="598133"/>
                </a:cubicBezTo>
                <a:close/>
                <a:moveTo>
                  <a:pt x="10225183" y="597990"/>
                </a:moveTo>
                <a:cubicBezTo>
                  <a:pt x="10233136" y="602039"/>
                  <a:pt x="10246709" y="602229"/>
                  <a:pt x="10245090" y="614660"/>
                </a:cubicBezTo>
                <a:cubicBezTo>
                  <a:pt x="10241851" y="613232"/>
                  <a:pt x="10235422" y="610326"/>
                  <a:pt x="10232183" y="608850"/>
                </a:cubicBezTo>
                <a:cubicBezTo>
                  <a:pt x="10230422" y="609850"/>
                  <a:pt x="10226897" y="611755"/>
                  <a:pt x="10225135" y="612755"/>
                </a:cubicBezTo>
                <a:cubicBezTo>
                  <a:pt x="10225135" y="609040"/>
                  <a:pt x="10225183" y="601658"/>
                  <a:pt x="10225183" y="597990"/>
                </a:cubicBezTo>
                <a:close/>
                <a:moveTo>
                  <a:pt x="2337995" y="597085"/>
                </a:moveTo>
                <a:cubicBezTo>
                  <a:pt x="2345901" y="601943"/>
                  <a:pt x="2347901" y="610993"/>
                  <a:pt x="2348806" y="619566"/>
                </a:cubicBezTo>
                <a:cubicBezTo>
                  <a:pt x="2346758" y="617613"/>
                  <a:pt x="2342615" y="613708"/>
                  <a:pt x="2340519" y="611803"/>
                </a:cubicBezTo>
                <a:cubicBezTo>
                  <a:pt x="2337709" y="613708"/>
                  <a:pt x="2332138" y="617613"/>
                  <a:pt x="2329376" y="619519"/>
                </a:cubicBezTo>
                <a:cubicBezTo>
                  <a:pt x="2329233" y="616756"/>
                  <a:pt x="2328995" y="611136"/>
                  <a:pt x="2328852" y="608373"/>
                </a:cubicBezTo>
                <a:cubicBezTo>
                  <a:pt x="2332471" y="608611"/>
                  <a:pt x="2339710" y="609040"/>
                  <a:pt x="2343329" y="609278"/>
                </a:cubicBezTo>
                <a:cubicBezTo>
                  <a:pt x="2341996" y="606230"/>
                  <a:pt x="2339330" y="600133"/>
                  <a:pt x="2337995" y="597085"/>
                </a:cubicBezTo>
                <a:close/>
                <a:moveTo>
                  <a:pt x="9201721" y="596324"/>
                </a:moveTo>
                <a:cubicBezTo>
                  <a:pt x="9194197" y="610755"/>
                  <a:pt x="9217104" y="597371"/>
                  <a:pt x="9201721" y="596324"/>
                </a:cubicBezTo>
                <a:close/>
                <a:moveTo>
                  <a:pt x="9233868" y="595752"/>
                </a:moveTo>
                <a:cubicBezTo>
                  <a:pt x="9227677" y="592942"/>
                  <a:pt x="9223581" y="603039"/>
                  <a:pt x="9225772" y="607755"/>
                </a:cubicBezTo>
                <a:cubicBezTo>
                  <a:pt x="9227630" y="608660"/>
                  <a:pt x="9231344" y="610470"/>
                  <a:pt x="9233202" y="611327"/>
                </a:cubicBezTo>
                <a:cubicBezTo>
                  <a:pt x="9236583" y="606278"/>
                  <a:pt x="9236773" y="601087"/>
                  <a:pt x="9233868" y="595752"/>
                </a:cubicBezTo>
                <a:close/>
                <a:moveTo>
                  <a:pt x="10198227" y="595275"/>
                </a:moveTo>
                <a:cubicBezTo>
                  <a:pt x="10205560" y="589131"/>
                  <a:pt x="10209323" y="602705"/>
                  <a:pt x="10203084" y="606182"/>
                </a:cubicBezTo>
                <a:cubicBezTo>
                  <a:pt x="10195798" y="612803"/>
                  <a:pt x="10192368" y="598704"/>
                  <a:pt x="10198227" y="595275"/>
                </a:cubicBezTo>
                <a:close/>
                <a:moveTo>
                  <a:pt x="9247823" y="594561"/>
                </a:moveTo>
                <a:cubicBezTo>
                  <a:pt x="9241107" y="591465"/>
                  <a:pt x="9233630" y="606993"/>
                  <a:pt x="9242155" y="607898"/>
                </a:cubicBezTo>
                <a:cubicBezTo>
                  <a:pt x="9246965" y="604563"/>
                  <a:pt x="9248870" y="600134"/>
                  <a:pt x="9247823" y="594561"/>
                </a:cubicBezTo>
                <a:close/>
                <a:moveTo>
                  <a:pt x="2669084" y="593704"/>
                </a:moveTo>
                <a:cubicBezTo>
                  <a:pt x="2630368" y="596752"/>
                  <a:pt x="2593224" y="611089"/>
                  <a:pt x="2554461" y="614518"/>
                </a:cubicBezTo>
                <a:cubicBezTo>
                  <a:pt x="2553747" y="616566"/>
                  <a:pt x="2552319" y="620710"/>
                  <a:pt x="2551604" y="622758"/>
                </a:cubicBezTo>
                <a:cubicBezTo>
                  <a:pt x="2567366" y="613708"/>
                  <a:pt x="2589843" y="620805"/>
                  <a:pt x="2602653" y="607231"/>
                </a:cubicBezTo>
                <a:cubicBezTo>
                  <a:pt x="2603843" y="608707"/>
                  <a:pt x="2606272" y="611660"/>
                  <a:pt x="2607462" y="613089"/>
                </a:cubicBezTo>
                <a:cubicBezTo>
                  <a:pt x="2620844" y="601325"/>
                  <a:pt x="2640416" y="607993"/>
                  <a:pt x="2655178" y="599943"/>
                </a:cubicBezTo>
                <a:cubicBezTo>
                  <a:pt x="2661513" y="607278"/>
                  <a:pt x="2664942" y="597895"/>
                  <a:pt x="2669084" y="593704"/>
                </a:cubicBezTo>
                <a:close/>
                <a:moveTo>
                  <a:pt x="9187672" y="590608"/>
                </a:moveTo>
                <a:cubicBezTo>
                  <a:pt x="9180338" y="605421"/>
                  <a:pt x="9203007" y="591180"/>
                  <a:pt x="9187672" y="590608"/>
                </a:cubicBezTo>
                <a:close/>
                <a:moveTo>
                  <a:pt x="10174556" y="589512"/>
                </a:moveTo>
                <a:cubicBezTo>
                  <a:pt x="10181082" y="590941"/>
                  <a:pt x="10187273" y="593513"/>
                  <a:pt x="10193940" y="595561"/>
                </a:cubicBezTo>
                <a:cubicBezTo>
                  <a:pt x="10191988" y="611993"/>
                  <a:pt x="10176890" y="594227"/>
                  <a:pt x="10167651" y="602324"/>
                </a:cubicBezTo>
                <a:cubicBezTo>
                  <a:pt x="10169794" y="598038"/>
                  <a:pt x="10172081" y="593751"/>
                  <a:pt x="10174556" y="589512"/>
                </a:cubicBezTo>
                <a:close/>
                <a:moveTo>
                  <a:pt x="10881169" y="589274"/>
                </a:moveTo>
                <a:cubicBezTo>
                  <a:pt x="10886931" y="591703"/>
                  <a:pt x="10893028" y="594132"/>
                  <a:pt x="10899124" y="596561"/>
                </a:cubicBezTo>
                <a:cubicBezTo>
                  <a:pt x="10903791" y="598228"/>
                  <a:pt x="10908649" y="598371"/>
                  <a:pt x="10913650" y="596895"/>
                </a:cubicBezTo>
                <a:cubicBezTo>
                  <a:pt x="10914983" y="597704"/>
                  <a:pt x="10917602" y="599324"/>
                  <a:pt x="10918935" y="600134"/>
                </a:cubicBezTo>
                <a:cubicBezTo>
                  <a:pt x="10927985" y="602991"/>
                  <a:pt x="10940557" y="600657"/>
                  <a:pt x="10946463" y="609898"/>
                </a:cubicBezTo>
                <a:cubicBezTo>
                  <a:pt x="10947844" y="608135"/>
                  <a:pt x="10950607" y="604706"/>
                  <a:pt x="10951987" y="602991"/>
                </a:cubicBezTo>
                <a:cubicBezTo>
                  <a:pt x="10955035" y="607326"/>
                  <a:pt x="10958226" y="611755"/>
                  <a:pt x="10961512" y="616185"/>
                </a:cubicBezTo>
                <a:cubicBezTo>
                  <a:pt x="10962513" y="601515"/>
                  <a:pt x="10979039" y="615899"/>
                  <a:pt x="10985372" y="619043"/>
                </a:cubicBezTo>
                <a:cubicBezTo>
                  <a:pt x="10987896" y="617947"/>
                  <a:pt x="10992945" y="615708"/>
                  <a:pt x="10995469" y="614613"/>
                </a:cubicBezTo>
                <a:cubicBezTo>
                  <a:pt x="10995850" y="619043"/>
                  <a:pt x="10996421" y="623472"/>
                  <a:pt x="10997184" y="627949"/>
                </a:cubicBezTo>
                <a:cubicBezTo>
                  <a:pt x="10987039" y="625139"/>
                  <a:pt x="10976181" y="614708"/>
                  <a:pt x="10965846" y="621138"/>
                </a:cubicBezTo>
                <a:cubicBezTo>
                  <a:pt x="10959417" y="618614"/>
                  <a:pt x="10952893" y="616280"/>
                  <a:pt x="10946653" y="613994"/>
                </a:cubicBezTo>
                <a:cubicBezTo>
                  <a:pt x="10940891" y="613803"/>
                  <a:pt x="10936081" y="611850"/>
                  <a:pt x="10932223" y="608088"/>
                </a:cubicBezTo>
                <a:cubicBezTo>
                  <a:pt x="10931175" y="608993"/>
                  <a:pt x="10929080" y="610898"/>
                  <a:pt x="10928032" y="611803"/>
                </a:cubicBezTo>
                <a:cubicBezTo>
                  <a:pt x="10922984" y="609802"/>
                  <a:pt x="10918031" y="607992"/>
                  <a:pt x="10913125" y="606421"/>
                </a:cubicBezTo>
                <a:cubicBezTo>
                  <a:pt x="10906458" y="604563"/>
                  <a:pt x="10898647" y="604658"/>
                  <a:pt x="10894075" y="598895"/>
                </a:cubicBezTo>
                <a:cubicBezTo>
                  <a:pt x="10890028" y="600705"/>
                  <a:pt x="10886170" y="602515"/>
                  <a:pt x="10882455" y="604373"/>
                </a:cubicBezTo>
                <a:cubicBezTo>
                  <a:pt x="10882121" y="600610"/>
                  <a:pt x="10881503" y="593037"/>
                  <a:pt x="10881169" y="589274"/>
                </a:cubicBezTo>
                <a:close/>
                <a:moveTo>
                  <a:pt x="10166555" y="586083"/>
                </a:moveTo>
                <a:cubicBezTo>
                  <a:pt x="10170699" y="590370"/>
                  <a:pt x="10164889" y="600086"/>
                  <a:pt x="10159269" y="597467"/>
                </a:cubicBezTo>
                <a:cubicBezTo>
                  <a:pt x="10155174" y="593037"/>
                  <a:pt x="10160459" y="583035"/>
                  <a:pt x="10166555" y="586083"/>
                </a:cubicBezTo>
                <a:close/>
                <a:moveTo>
                  <a:pt x="2720012" y="585893"/>
                </a:moveTo>
                <a:cubicBezTo>
                  <a:pt x="2703616" y="584130"/>
                  <a:pt x="2687522" y="587798"/>
                  <a:pt x="2671421" y="590275"/>
                </a:cubicBezTo>
                <a:cubicBezTo>
                  <a:pt x="2671661" y="592751"/>
                  <a:pt x="2672134" y="597610"/>
                  <a:pt x="2672371" y="600086"/>
                </a:cubicBezTo>
                <a:cubicBezTo>
                  <a:pt x="2673754" y="598943"/>
                  <a:pt x="2676561" y="596657"/>
                  <a:pt x="2677993" y="595514"/>
                </a:cubicBezTo>
                <a:cubicBezTo>
                  <a:pt x="2692615" y="596466"/>
                  <a:pt x="2706659" y="591418"/>
                  <a:pt x="2720012" y="585893"/>
                </a:cubicBezTo>
                <a:close/>
                <a:moveTo>
                  <a:pt x="9167289" y="585607"/>
                </a:moveTo>
                <a:cubicBezTo>
                  <a:pt x="9160383" y="585559"/>
                  <a:pt x="9158907" y="602563"/>
                  <a:pt x="9166146" y="602277"/>
                </a:cubicBezTo>
                <a:cubicBezTo>
                  <a:pt x="9169384" y="596800"/>
                  <a:pt x="9169765" y="591275"/>
                  <a:pt x="9167289" y="585607"/>
                </a:cubicBezTo>
                <a:close/>
                <a:moveTo>
                  <a:pt x="9182433" y="585464"/>
                </a:moveTo>
                <a:cubicBezTo>
                  <a:pt x="9168908" y="584035"/>
                  <a:pt x="9174861" y="601515"/>
                  <a:pt x="9180433" y="606373"/>
                </a:cubicBezTo>
                <a:cubicBezTo>
                  <a:pt x="9181529" y="599658"/>
                  <a:pt x="9185529" y="591989"/>
                  <a:pt x="9182433" y="585464"/>
                </a:cubicBezTo>
                <a:close/>
                <a:moveTo>
                  <a:pt x="10152459" y="585273"/>
                </a:moveTo>
                <a:cubicBezTo>
                  <a:pt x="10157603" y="589798"/>
                  <a:pt x="10150887" y="600563"/>
                  <a:pt x="10144886" y="596276"/>
                </a:cubicBezTo>
                <a:cubicBezTo>
                  <a:pt x="10139123" y="591608"/>
                  <a:pt x="10145696" y="580034"/>
                  <a:pt x="10152459" y="585273"/>
                </a:cubicBezTo>
                <a:close/>
                <a:moveTo>
                  <a:pt x="1136204" y="583415"/>
                </a:moveTo>
                <a:cubicBezTo>
                  <a:pt x="1142062" y="586797"/>
                  <a:pt x="1135632" y="598037"/>
                  <a:pt x="1130060" y="592465"/>
                </a:cubicBezTo>
                <a:cubicBezTo>
                  <a:pt x="1131584" y="590178"/>
                  <a:pt x="1134632" y="585654"/>
                  <a:pt x="1136204" y="583415"/>
                </a:cubicBezTo>
                <a:close/>
                <a:moveTo>
                  <a:pt x="10136076" y="580796"/>
                </a:moveTo>
                <a:cubicBezTo>
                  <a:pt x="10143934" y="581225"/>
                  <a:pt x="10140600" y="594323"/>
                  <a:pt x="10134075" y="594466"/>
                </a:cubicBezTo>
                <a:cubicBezTo>
                  <a:pt x="10125599" y="593847"/>
                  <a:pt x="10129408" y="581320"/>
                  <a:pt x="10136076" y="580796"/>
                </a:cubicBezTo>
                <a:close/>
                <a:moveTo>
                  <a:pt x="10122216" y="580796"/>
                </a:moveTo>
                <a:cubicBezTo>
                  <a:pt x="10138076" y="581225"/>
                  <a:pt x="10113645" y="595133"/>
                  <a:pt x="10122216" y="580796"/>
                </a:cubicBezTo>
                <a:close/>
                <a:moveTo>
                  <a:pt x="2420866" y="580510"/>
                </a:moveTo>
                <a:cubicBezTo>
                  <a:pt x="2426819" y="587702"/>
                  <a:pt x="2435390" y="589845"/>
                  <a:pt x="2444534" y="589607"/>
                </a:cubicBezTo>
                <a:cubicBezTo>
                  <a:pt x="2441582" y="593084"/>
                  <a:pt x="2438629" y="596561"/>
                  <a:pt x="2435724" y="600038"/>
                </a:cubicBezTo>
                <a:cubicBezTo>
                  <a:pt x="2434676" y="598562"/>
                  <a:pt x="2432628" y="595609"/>
                  <a:pt x="2431628" y="594132"/>
                </a:cubicBezTo>
                <a:cubicBezTo>
                  <a:pt x="2427390" y="597657"/>
                  <a:pt x="2422437" y="599371"/>
                  <a:pt x="2416817" y="599228"/>
                </a:cubicBezTo>
                <a:cubicBezTo>
                  <a:pt x="2415246" y="600515"/>
                  <a:pt x="2412055" y="603086"/>
                  <a:pt x="2410483" y="604373"/>
                </a:cubicBezTo>
                <a:cubicBezTo>
                  <a:pt x="2409912" y="601277"/>
                  <a:pt x="2408816" y="595085"/>
                  <a:pt x="2408245" y="591989"/>
                </a:cubicBezTo>
                <a:cubicBezTo>
                  <a:pt x="2411436" y="592608"/>
                  <a:pt x="2417770" y="593894"/>
                  <a:pt x="2420913" y="594513"/>
                </a:cubicBezTo>
                <a:cubicBezTo>
                  <a:pt x="2419246" y="592798"/>
                  <a:pt x="2415960" y="589369"/>
                  <a:pt x="2414293" y="587654"/>
                </a:cubicBezTo>
                <a:cubicBezTo>
                  <a:pt x="2415913" y="585845"/>
                  <a:pt x="2419199" y="582272"/>
                  <a:pt x="2420866" y="580510"/>
                </a:cubicBezTo>
                <a:close/>
                <a:moveTo>
                  <a:pt x="9141380" y="580225"/>
                </a:moveTo>
                <a:cubicBezTo>
                  <a:pt x="9134475" y="580177"/>
                  <a:pt x="9127664" y="580177"/>
                  <a:pt x="9121045" y="580844"/>
                </a:cubicBezTo>
                <a:cubicBezTo>
                  <a:pt x="9117663" y="587941"/>
                  <a:pt x="9125045" y="591465"/>
                  <a:pt x="9129141" y="595943"/>
                </a:cubicBezTo>
                <a:cubicBezTo>
                  <a:pt x="9129379" y="592418"/>
                  <a:pt x="9129951" y="585321"/>
                  <a:pt x="9130236" y="581749"/>
                </a:cubicBezTo>
                <a:cubicBezTo>
                  <a:pt x="9133380" y="587369"/>
                  <a:pt x="9136666" y="593037"/>
                  <a:pt x="9140142" y="598657"/>
                </a:cubicBezTo>
                <a:cubicBezTo>
                  <a:pt x="9141809" y="596609"/>
                  <a:pt x="9145143" y="592513"/>
                  <a:pt x="9146810" y="590465"/>
                </a:cubicBezTo>
                <a:cubicBezTo>
                  <a:pt x="9148429" y="593180"/>
                  <a:pt x="9151668" y="598657"/>
                  <a:pt x="9153287" y="601372"/>
                </a:cubicBezTo>
                <a:cubicBezTo>
                  <a:pt x="9155525" y="595419"/>
                  <a:pt x="9157668" y="589417"/>
                  <a:pt x="9159716" y="583368"/>
                </a:cubicBezTo>
                <a:cubicBezTo>
                  <a:pt x="9152763" y="585083"/>
                  <a:pt x="9146667" y="584035"/>
                  <a:pt x="9141380" y="580225"/>
                </a:cubicBezTo>
                <a:close/>
                <a:moveTo>
                  <a:pt x="1150778" y="579891"/>
                </a:moveTo>
                <a:lnTo>
                  <a:pt x="1151921" y="583606"/>
                </a:lnTo>
                <a:cubicBezTo>
                  <a:pt x="1150444" y="585130"/>
                  <a:pt x="1147396" y="588179"/>
                  <a:pt x="1145920" y="589750"/>
                </a:cubicBezTo>
                <a:cubicBezTo>
                  <a:pt x="1139491" y="587655"/>
                  <a:pt x="1145015" y="575128"/>
                  <a:pt x="1150778" y="579891"/>
                </a:cubicBezTo>
                <a:close/>
                <a:moveTo>
                  <a:pt x="10209081" y="579611"/>
                </a:moveTo>
                <a:cubicBezTo>
                  <a:pt x="10211248" y="582261"/>
                  <a:pt x="10203203" y="591977"/>
                  <a:pt x="10202846" y="580367"/>
                </a:cubicBezTo>
                <a:cubicBezTo>
                  <a:pt x="10206501" y="578629"/>
                  <a:pt x="10208358" y="578727"/>
                  <a:pt x="10209081" y="579611"/>
                </a:cubicBezTo>
                <a:close/>
                <a:moveTo>
                  <a:pt x="2733080" y="578642"/>
                </a:moveTo>
                <a:cubicBezTo>
                  <a:pt x="2729606" y="578808"/>
                  <a:pt x="2726480" y="580201"/>
                  <a:pt x="2726263" y="583511"/>
                </a:cubicBezTo>
                <a:cubicBezTo>
                  <a:pt x="2730332" y="586655"/>
                  <a:pt x="2742488" y="587988"/>
                  <a:pt x="2742676" y="581130"/>
                </a:cubicBezTo>
                <a:cubicBezTo>
                  <a:pt x="2740643" y="579535"/>
                  <a:pt x="2736639" y="578475"/>
                  <a:pt x="2733080" y="578642"/>
                </a:cubicBezTo>
                <a:close/>
                <a:moveTo>
                  <a:pt x="10111930" y="576700"/>
                </a:moveTo>
                <a:cubicBezTo>
                  <a:pt x="10119503" y="577319"/>
                  <a:pt x="10114407" y="588322"/>
                  <a:pt x="10109263" y="588893"/>
                </a:cubicBezTo>
                <a:cubicBezTo>
                  <a:pt x="10101548" y="588512"/>
                  <a:pt x="10106025" y="576748"/>
                  <a:pt x="10111930" y="576700"/>
                </a:cubicBezTo>
                <a:close/>
                <a:moveTo>
                  <a:pt x="9117980" y="576079"/>
                </a:moveTo>
                <a:cubicBezTo>
                  <a:pt x="9117074" y="575173"/>
                  <a:pt x="9115425" y="575176"/>
                  <a:pt x="9112758" y="576700"/>
                </a:cubicBezTo>
                <a:cubicBezTo>
                  <a:pt x="9108662" y="580034"/>
                  <a:pt x="9107043" y="591275"/>
                  <a:pt x="9113520" y="592227"/>
                </a:cubicBezTo>
                <a:cubicBezTo>
                  <a:pt x="9116734" y="589692"/>
                  <a:pt x="9120699" y="578796"/>
                  <a:pt x="9117980" y="576079"/>
                </a:cubicBezTo>
                <a:close/>
                <a:moveTo>
                  <a:pt x="9082850" y="575700"/>
                </a:moveTo>
                <a:cubicBezTo>
                  <a:pt x="9080135" y="583464"/>
                  <a:pt x="9082707" y="586083"/>
                  <a:pt x="9090565" y="583559"/>
                </a:cubicBezTo>
                <a:cubicBezTo>
                  <a:pt x="9093136" y="575795"/>
                  <a:pt x="9090565" y="573176"/>
                  <a:pt x="9082850" y="575700"/>
                </a:cubicBezTo>
                <a:close/>
                <a:moveTo>
                  <a:pt x="10260742" y="574824"/>
                </a:moveTo>
                <a:cubicBezTo>
                  <a:pt x="10259999" y="573961"/>
                  <a:pt x="10258151" y="573926"/>
                  <a:pt x="10254567" y="575795"/>
                </a:cubicBezTo>
                <a:cubicBezTo>
                  <a:pt x="10255246" y="587441"/>
                  <a:pt x="10262970" y="577412"/>
                  <a:pt x="10260742" y="574824"/>
                </a:cubicBezTo>
                <a:close/>
                <a:moveTo>
                  <a:pt x="10051113" y="573938"/>
                </a:moveTo>
                <a:cubicBezTo>
                  <a:pt x="10043922" y="573985"/>
                  <a:pt x="10038064" y="576319"/>
                  <a:pt x="10033492" y="580987"/>
                </a:cubicBezTo>
                <a:cubicBezTo>
                  <a:pt x="10039302" y="583987"/>
                  <a:pt x="10045351" y="586750"/>
                  <a:pt x="10051685" y="589274"/>
                </a:cubicBezTo>
                <a:cubicBezTo>
                  <a:pt x="10057257" y="585940"/>
                  <a:pt x="10062924" y="582416"/>
                  <a:pt x="10067068" y="576986"/>
                </a:cubicBezTo>
                <a:cubicBezTo>
                  <a:pt x="10060163" y="580129"/>
                  <a:pt x="10054828" y="579129"/>
                  <a:pt x="10051113" y="573938"/>
                </a:cubicBezTo>
                <a:close/>
                <a:moveTo>
                  <a:pt x="2473729" y="572794"/>
                </a:moveTo>
                <a:cubicBezTo>
                  <a:pt x="2483730" y="571699"/>
                  <a:pt x="2482921" y="584701"/>
                  <a:pt x="2481111" y="591512"/>
                </a:cubicBezTo>
                <a:cubicBezTo>
                  <a:pt x="2478825" y="589083"/>
                  <a:pt x="2474253" y="584178"/>
                  <a:pt x="2471967" y="581701"/>
                </a:cubicBezTo>
                <a:cubicBezTo>
                  <a:pt x="2469444" y="584797"/>
                  <a:pt x="2466966" y="587893"/>
                  <a:pt x="2464537" y="590989"/>
                </a:cubicBezTo>
                <a:lnTo>
                  <a:pt x="2459299" y="586226"/>
                </a:lnTo>
                <a:cubicBezTo>
                  <a:pt x="2456537" y="588512"/>
                  <a:pt x="2450965" y="593132"/>
                  <a:pt x="2448155" y="595418"/>
                </a:cubicBezTo>
                <a:cubicBezTo>
                  <a:pt x="2448108" y="592656"/>
                  <a:pt x="2447965" y="587178"/>
                  <a:pt x="2447917" y="584416"/>
                </a:cubicBezTo>
                <a:cubicBezTo>
                  <a:pt x="2451727" y="584654"/>
                  <a:pt x="2459347" y="585178"/>
                  <a:pt x="2463156" y="585416"/>
                </a:cubicBezTo>
                <a:cubicBezTo>
                  <a:pt x="2461157" y="583034"/>
                  <a:pt x="2457251" y="578367"/>
                  <a:pt x="2455251" y="576033"/>
                </a:cubicBezTo>
                <a:cubicBezTo>
                  <a:pt x="2461633" y="580367"/>
                  <a:pt x="2469490" y="579557"/>
                  <a:pt x="2473729" y="572794"/>
                </a:cubicBezTo>
                <a:close/>
                <a:moveTo>
                  <a:pt x="9073229" y="572366"/>
                </a:moveTo>
                <a:cubicBezTo>
                  <a:pt x="9069562" y="576129"/>
                  <a:pt x="9069277" y="587988"/>
                  <a:pt x="9076087" y="587798"/>
                </a:cubicBezTo>
                <a:cubicBezTo>
                  <a:pt x="9079420" y="584035"/>
                  <a:pt x="9079945" y="572032"/>
                  <a:pt x="9073229" y="572366"/>
                </a:cubicBezTo>
                <a:close/>
                <a:moveTo>
                  <a:pt x="1792348" y="571175"/>
                </a:moveTo>
                <a:cubicBezTo>
                  <a:pt x="1786252" y="572937"/>
                  <a:pt x="1780251" y="574795"/>
                  <a:pt x="1774298" y="576700"/>
                </a:cubicBezTo>
                <a:cubicBezTo>
                  <a:pt x="1768583" y="578891"/>
                  <a:pt x="1762726" y="580272"/>
                  <a:pt x="1756629" y="580939"/>
                </a:cubicBezTo>
                <a:cubicBezTo>
                  <a:pt x="1756629" y="583225"/>
                  <a:pt x="1756583" y="587798"/>
                  <a:pt x="1756534" y="590084"/>
                </a:cubicBezTo>
                <a:cubicBezTo>
                  <a:pt x="1766488" y="584273"/>
                  <a:pt x="1777965" y="582320"/>
                  <a:pt x="1789348" y="581511"/>
                </a:cubicBezTo>
                <a:cubicBezTo>
                  <a:pt x="1790062" y="578939"/>
                  <a:pt x="1791586" y="573747"/>
                  <a:pt x="1792348" y="571175"/>
                </a:cubicBezTo>
                <a:close/>
                <a:moveTo>
                  <a:pt x="2977417" y="570842"/>
                </a:moveTo>
                <a:cubicBezTo>
                  <a:pt x="2969650" y="585035"/>
                  <a:pt x="2992940" y="572128"/>
                  <a:pt x="2977417" y="570842"/>
                </a:cubicBezTo>
                <a:close/>
                <a:moveTo>
                  <a:pt x="10246177" y="570051"/>
                </a:moveTo>
                <a:cubicBezTo>
                  <a:pt x="10245483" y="569151"/>
                  <a:pt x="10243673" y="569044"/>
                  <a:pt x="10240089" y="570794"/>
                </a:cubicBezTo>
                <a:cubicBezTo>
                  <a:pt x="10240303" y="582583"/>
                  <a:pt x="10248260" y="572750"/>
                  <a:pt x="10246177" y="570051"/>
                </a:cubicBezTo>
                <a:close/>
                <a:moveTo>
                  <a:pt x="10085688" y="568793"/>
                </a:moveTo>
                <a:lnTo>
                  <a:pt x="10087784" y="575985"/>
                </a:lnTo>
                <a:cubicBezTo>
                  <a:pt x="10091498" y="575795"/>
                  <a:pt x="10099024" y="575366"/>
                  <a:pt x="10102786" y="575128"/>
                </a:cubicBezTo>
                <a:cubicBezTo>
                  <a:pt x="10101166" y="580510"/>
                  <a:pt x="10098071" y="584797"/>
                  <a:pt x="10094166" y="588464"/>
                </a:cubicBezTo>
                <a:cubicBezTo>
                  <a:pt x="10093070" y="586035"/>
                  <a:pt x="10090928" y="581129"/>
                  <a:pt x="10089832" y="578700"/>
                </a:cubicBezTo>
                <a:cubicBezTo>
                  <a:pt x="10086356" y="580605"/>
                  <a:pt x="10079306" y="584416"/>
                  <a:pt x="10075782" y="586321"/>
                </a:cubicBezTo>
                <a:cubicBezTo>
                  <a:pt x="10076640" y="579272"/>
                  <a:pt x="10080926" y="573794"/>
                  <a:pt x="10085688" y="568793"/>
                </a:cubicBezTo>
                <a:close/>
                <a:moveTo>
                  <a:pt x="3011849" y="565745"/>
                </a:moveTo>
                <a:cubicBezTo>
                  <a:pt x="3002369" y="568603"/>
                  <a:pt x="2986179" y="566126"/>
                  <a:pt x="2985319" y="579844"/>
                </a:cubicBezTo>
                <a:cubicBezTo>
                  <a:pt x="2989654" y="577605"/>
                  <a:pt x="2993656" y="573128"/>
                  <a:pt x="2998372" y="572271"/>
                </a:cubicBezTo>
                <a:cubicBezTo>
                  <a:pt x="3004943" y="577319"/>
                  <a:pt x="3008039" y="569841"/>
                  <a:pt x="3011849" y="565745"/>
                </a:cubicBezTo>
                <a:close/>
                <a:moveTo>
                  <a:pt x="2498637" y="564602"/>
                </a:moveTo>
                <a:cubicBezTo>
                  <a:pt x="2499732" y="571508"/>
                  <a:pt x="2503733" y="575557"/>
                  <a:pt x="2510591" y="576843"/>
                </a:cubicBezTo>
                <a:cubicBezTo>
                  <a:pt x="2507686" y="579796"/>
                  <a:pt x="2504780" y="582701"/>
                  <a:pt x="2501875" y="585607"/>
                </a:cubicBezTo>
                <a:cubicBezTo>
                  <a:pt x="2501018" y="583987"/>
                  <a:pt x="2499208" y="580653"/>
                  <a:pt x="2498304" y="579034"/>
                </a:cubicBezTo>
                <a:cubicBezTo>
                  <a:pt x="2495017" y="580748"/>
                  <a:pt x="2488445" y="584225"/>
                  <a:pt x="2485160" y="585988"/>
                </a:cubicBezTo>
                <a:cubicBezTo>
                  <a:pt x="2489589" y="578796"/>
                  <a:pt x="2494160" y="571746"/>
                  <a:pt x="2498637" y="564602"/>
                </a:cubicBezTo>
                <a:close/>
                <a:moveTo>
                  <a:pt x="10690383" y="564364"/>
                </a:moveTo>
                <a:cubicBezTo>
                  <a:pt x="10691526" y="568222"/>
                  <a:pt x="10693716" y="575986"/>
                  <a:pt x="10694859" y="579891"/>
                </a:cubicBezTo>
                <a:lnTo>
                  <a:pt x="10697051" y="570508"/>
                </a:lnTo>
                <a:cubicBezTo>
                  <a:pt x="10699242" y="570461"/>
                  <a:pt x="10703623" y="570365"/>
                  <a:pt x="10705813" y="570270"/>
                </a:cubicBezTo>
                <a:cubicBezTo>
                  <a:pt x="10705956" y="572985"/>
                  <a:pt x="10706147" y="578367"/>
                  <a:pt x="10706242" y="581034"/>
                </a:cubicBezTo>
                <a:cubicBezTo>
                  <a:pt x="10710814" y="577081"/>
                  <a:pt x="10715529" y="573128"/>
                  <a:pt x="10720387" y="569222"/>
                </a:cubicBezTo>
                <a:cubicBezTo>
                  <a:pt x="10720339" y="571889"/>
                  <a:pt x="10720196" y="577176"/>
                  <a:pt x="10720148" y="579796"/>
                </a:cubicBezTo>
                <a:cubicBezTo>
                  <a:pt x="10729055" y="572223"/>
                  <a:pt x="10739103" y="579701"/>
                  <a:pt x="10749009" y="580796"/>
                </a:cubicBezTo>
                <a:lnTo>
                  <a:pt x="10743342" y="590941"/>
                </a:lnTo>
                <a:cubicBezTo>
                  <a:pt x="10747010" y="587988"/>
                  <a:pt x="10754249" y="582178"/>
                  <a:pt x="10757868" y="579272"/>
                </a:cubicBezTo>
                <a:cubicBezTo>
                  <a:pt x="10758487" y="584559"/>
                  <a:pt x="10759248" y="589941"/>
                  <a:pt x="10760154" y="595276"/>
                </a:cubicBezTo>
                <a:cubicBezTo>
                  <a:pt x="10761630" y="588369"/>
                  <a:pt x="10765774" y="584416"/>
                  <a:pt x="10772536" y="583416"/>
                </a:cubicBezTo>
                <a:cubicBezTo>
                  <a:pt x="10772584" y="586845"/>
                  <a:pt x="10772584" y="593799"/>
                  <a:pt x="10772584" y="597229"/>
                </a:cubicBezTo>
                <a:cubicBezTo>
                  <a:pt x="10776537" y="593180"/>
                  <a:pt x="10781204" y="590036"/>
                  <a:pt x="10786585" y="587750"/>
                </a:cubicBezTo>
                <a:cubicBezTo>
                  <a:pt x="10786585" y="590846"/>
                  <a:pt x="10786537" y="597086"/>
                  <a:pt x="10786537" y="600182"/>
                </a:cubicBezTo>
                <a:cubicBezTo>
                  <a:pt x="10789395" y="596705"/>
                  <a:pt x="10792538" y="593371"/>
                  <a:pt x="10795968" y="590179"/>
                </a:cubicBezTo>
                <a:cubicBezTo>
                  <a:pt x="10802063" y="591942"/>
                  <a:pt x="10808302" y="593609"/>
                  <a:pt x="10814732" y="595180"/>
                </a:cubicBezTo>
                <a:cubicBezTo>
                  <a:pt x="10813542" y="597467"/>
                  <a:pt x="10811113" y="602039"/>
                  <a:pt x="10809922" y="604325"/>
                </a:cubicBezTo>
                <a:cubicBezTo>
                  <a:pt x="10815160" y="601610"/>
                  <a:pt x="10820542" y="598943"/>
                  <a:pt x="10826066" y="596276"/>
                </a:cubicBezTo>
                <a:cubicBezTo>
                  <a:pt x="10825828" y="599848"/>
                  <a:pt x="10825400" y="606945"/>
                  <a:pt x="10825209" y="610517"/>
                </a:cubicBezTo>
                <a:cubicBezTo>
                  <a:pt x="10829448" y="606231"/>
                  <a:pt x="10833973" y="601991"/>
                  <a:pt x="10838545" y="597752"/>
                </a:cubicBezTo>
                <a:cubicBezTo>
                  <a:pt x="10839259" y="601325"/>
                  <a:pt x="10840688" y="608469"/>
                  <a:pt x="10841401" y="612041"/>
                </a:cubicBezTo>
                <a:lnTo>
                  <a:pt x="10845879" y="605135"/>
                </a:lnTo>
                <a:cubicBezTo>
                  <a:pt x="10847736" y="604468"/>
                  <a:pt x="10851499" y="603135"/>
                  <a:pt x="10853355" y="602420"/>
                </a:cubicBezTo>
                <a:lnTo>
                  <a:pt x="10853689" y="612470"/>
                </a:lnTo>
                <a:cubicBezTo>
                  <a:pt x="10856880" y="611232"/>
                  <a:pt x="10863309" y="608755"/>
                  <a:pt x="10866500" y="607516"/>
                </a:cubicBezTo>
                <a:lnTo>
                  <a:pt x="10863166" y="619614"/>
                </a:lnTo>
                <a:cubicBezTo>
                  <a:pt x="10866738" y="616614"/>
                  <a:pt x="10873930" y="610612"/>
                  <a:pt x="10877502" y="607612"/>
                </a:cubicBezTo>
                <a:cubicBezTo>
                  <a:pt x="10877645" y="614851"/>
                  <a:pt x="10877931" y="622091"/>
                  <a:pt x="10878454" y="629331"/>
                </a:cubicBezTo>
                <a:cubicBezTo>
                  <a:pt x="10873548" y="621377"/>
                  <a:pt x="10868120" y="616709"/>
                  <a:pt x="10861167" y="625282"/>
                </a:cubicBezTo>
                <a:cubicBezTo>
                  <a:pt x="10860071" y="624092"/>
                  <a:pt x="10857881" y="621615"/>
                  <a:pt x="10856784" y="620424"/>
                </a:cubicBezTo>
                <a:cubicBezTo>
                  <a:pt x="10854023" y="620996"/>
                  <a:pt x="10848498" y="622186"/>
                  <a:pt x="10845688" y="622758"/>
                </a:cubicBezTo>
                <a:lnTo>
                  <a:pt x="10843021" y="617090"/>
                </a:lnTo>
                <a:cubicBezTo>
                  <a:pt x="10830449" y="616899"/>
                  <a:pt x="10818732" y="611375"/>
                  <a:pt x="10806207" y="612375"/>
                </a:cubicBezTo>
                <a:cubicBezTo>
                  <a:pt x="10806064" y="610470"/>
                  <a:pt x="10805873" y="606707"/>
                  <a:pt x="10805778" y="604849"/>
                </a:cubicBezTo>
                <a:cubicBezTo>
                  <a:pt x="10800016" y="607850"/>
                  <a:pt x="10793919" y="610136"/>
                  <a:pt x="10789109" y="604135"/>
                </a:cubicBezTo>
                <a:cubicBezTo>
                  <a:pt x="10787634" y="605087"/>
                  <a:pt x="10784728" y="606993"/>
                  <a:pt x="10783299" y="607993"/>
                </a:cubicBezTo>
                <a:cubicBezTo>
                  <a:pt x="10781490" y="605278"/>
                  <a:pt x="10777966" y="599848"/>
                  <a:pt x="10776155" y="597181"/>
                </a:cubicBezTo>
                <a:cubicBezTo>
                  <a:pt x="10770488" y="608279"/>
                  <a:pt x="10758582" y="598610"/>
                  <a:pt x="10749819" y="598181"/>
                </a:cubicBezTo>
                <a:lnTo>
                  <a:pt x="10753391" y="588131"/>
                </a:lnTo>
                <a:cubicBezTo>
                  <a:pt x="10750724" y="590703"/>
                  <a:pt x="10745485" y="595895"/>
                  <a:pt x="10742818" y="598467"/>
                </a:cubicBezTo>
                <a:cubicBezTo>
                  <a:pt x="10737389" y="595323"/>
                  <a:pt x="10731198" y="594085"/>
                  <a:pt x="10725292" y="593228"/>
                </a:cubicBezTo>
                <a:cubicBezTo>
                  <a:pt x="10725292" y="591037"/>
                  <a:pt x="10725340" y="586655"/>
                  <a:pt x="10725340" y="584464"/>
                </a:cubicBezTo>
                <a:cubicBezTo>
                  <a:pt x="10719482" y="588322"/>
                  <a:pt x="10713291" y="592370"/>
                  <a:pt x="10708147" y="584797"/>
                </a:cubicBezTo>
                <a:cubicBezTo>
                  <a:pt x="10707433" y="585702"/>
                  <a:pt x="10705956" y="587512"/>
                  <a:pt x="10705242" y="588417"/>
                </a:cubicBezTo>
                <a:cubicBezTo>
                  <a:pt x="10699337" y="586274"/>
                  <a:pt x="10693145" y="584797"/>
                  <a:pt x="10687240" y="583797"/>
                </a:cubicBezTo>
                <a:cubicBezTo>
                  <a:pt x="10684096" y="576700"/>
                  <a:pt x="10677906" y="565507"/>
                  <a:pt x="10690383" y="564364"/>
                </a:cubicBezTo>
                <a:close/>
                <a:moveTo>
                  <a:pt x="10673762" y="562982"/>
                </a:moveTo>
                <a:cubicBezTo>
                  <a:pt x="10679954" y="563458"/>
                  <a:pt x="10680667" y="574651"/>
                  <a:pt x="10678239" y="579224"/>
                </a:cubicBezTo>
                <a:cubicBezTo>
                  <a:pt x="10671381" y="578795"/>
                  <a:pt x="10670047" y="567459"/>
                  <a:pt x="10673762" y="562982"/>
                </a:cubicBezTo>
                <a:close/>
                <a:moveTo>
                  <a:pt x="2824671" y="561935"/>
                </a:moveTo>
                <a:cubicBezTo>
                  <a:pt x="2799106" y="570556"/>
                  <a:pt x="2766678" y="563507"/>
                  <a:pt x="2746574" y="584178"/>
                </a:cubicBezTo>
                <a:cubicBezTo>
                  <a:pt x="2755916" y="582178"/>
                  <a:pt x="2765345" y="580034"/>
                  <a:pt x="2774632" y="577557"/>
                </a:cubicBezTo>
                <a:cubicBezTo>
                  <a:pt x="2775724" y="577939"/>
                  <a:pt x="2777863" y="578796"/>
                  <a:pt x="2778956" y="579225"/>
                </a:cubicBezTo>
                <a:cubicBezTo>
                  <a:pt x="2787427" y="573795"/>
                  <a:pt x="2797921" y="575652"/>
                  <a:pt x="2807485" y="574319"/>
                </a:cubicBezTo>
                <a:cubicBezTo>
                  <a:pt x="2812812" y="571699"/>
                  <a:pt x="2818431" y="570032"/>
                  <a:pt x="2824432" y="569270"/>
                </a:cubicBezTo>
                <a:cubicBezTo>
                  <a:pt x="2824480" y="567460"/>
                  <a:pt x="2824623" y="563792"/>
                  <a:pt x="2824671" y="561935"/>
                </a:cubicBezTo>
                <a:close/>
                <a:moveTo>
                  <a:pt x="3049610" y="560982"/>
                </a:moveTo>
                <a:cubicBezTo>
                  <a:pt x="3042990" y="561221"/>
                  <a:pt x="3036408" y="561411"/>
                  <a:pt x="3029807" y="561554"/>
                </a:cubicBezTo>
                <a:cubicBezTo>
                  <a:pt x="3027758" y="566698"/>
                  <a:pt x="3025805" y="571890"/>
                  <a:pt x="3024043" y="577129"/>
                </a:cubicBezTo>
                <a:cubicBezTo>
                  <a:pt x="3028759" y="573176"/>
                  <a:pt x="3032956" y="568603"/>
                  <a:pt x="3036552" y="563507"/>
                </a:cubicBezTo>
                <a:cubicBezTo>
                  <a:pt x="3037793" y="565269"/>
                  <a:pt x="3040356" y="568746"/>
                  <a:pt x="3041697" y="570508"/>
                </a:cubicBezTo>
                <a:cubicBezTo>
                  <a:pt x="3043655" y="568127"/>
                  <a:pt x="3047608" y="563364"/>
                  <a:pt x="3049610" y="560982"/>
                </a:cubicBezTo>
                <a:close/>
                <a:moveTo>
                  <a:pt x="8999970" y="560566"/>
                </a:moveTo>
                <a:cubicBezTo>
                  <a:pt x="8993374" y="560733"/>
                  <a:pt x="8986528" y="561864"/>
                  <a:pt x="8980408" y="561173"/>
                </a:cubicBezTo>
                <a:cubicBezTo>
                  <a:pt x="8981647" y="567889"/>
                  <a:pt x="8983170" y="574604"/>
                  <a:pt x="8984932" y="581273"/>
                </a:cubicBezTo>
                <a:cubicBezTo>
                  <a:pt x="8985647" y="576748"/>
                  <a:pt x="8986981" y="567698"/>
                  <a:pt x="8987647" y="563173"/>
                </a:cubicBezTo>
                <a:cubicBezTo>
                  <a:pt x="8991409" y="569746"/>
                  <a:pt x="8995505" y="576271"/>
                  <a:pt x="9000363" y="582225"/>
                </a:cubicBezTo>
                <a:cubicBezTo>
                  <a:pt x="9000601" y="578129"/>
                  <a:pt x="9001077" y="569984"/>
                  <a:pt x="9001316" y="565888"/>
                </a:cubicBezTo>
                <a:lnTo>
                  <a:pt x="9005125" y="565412"/>
                </a:lnTo>
                <a:cubicBezTo>
                  <a:pt x="9005649" y="572366"/>
                  <a:pt x="9005173" y="580415"/>
                  <a:pt x="9012603" y="584130"/>
                </a:cubicBezTo>
                <a:cubicBezTo>
                  <a:pt x="9015269" y="582654"/>
                  <a:pt x="9020603" y="579701"/>
                  <a:pt x="9023271" y="578224"/>
                </a:cubicBezTo>
                <a:cubicBezTo>
                  <a:pt x="9025033" y="576271"/>
                  <a:pt x="9028462" y="572366"/>
                  <a:pt x="9030224" y="570461"/>
                </a:cubicBezTo>
                <a:cubicBezTo>
                  <a:pt x="9033891" y="576367"/>
                  <a:pt x="9035701" y="583368"/>
                  <a:pt x="9038225" y="589941"/>
                </a:cubicBezTo>
                <a:cubicBezTo>
                  <a:pt x="9038511" y="584226"/>
                  <a:pt x="9039082" y="572794"/>
                  <a:pt x="9039416" y="567079"/>
                </a:cubicBezTo>
                <a:cubicBezTo>
                  <a:pt x="9042606" y="572128"/>
                  <a:pt x="9046845" y="577224"/>
                  <a:pt x="9045416" y="583797"/>
                </a:cubicBezTo>
                <a:cubicBezTo>
                  <a:pt x="9046750" y="584988"/>
                  <a:pt x="9049512" y="587322"/>
                  <a:pt x="9050845" y="588512"/>
                </a:cubicBezTo>
                <a:cubicBezTo>
                  <a:pt x="9051941" y="585512"/>
                  <a:pt x="9054179" y="579463"/>
                  <a:pt x="9055275" y="576462"/>
                </a:cubicBezTo>
                <a:cubicBezTo>
                  <a:pt x="9056798" y="578891"/>
                  <a:pt x="9059846" y="583654"/>
                  <a:pt x="9061371" y="586036"/>
                </a:cubicBezTo>
                <a:cubicBezTo>
                  <a:pt x="9063371" y="580225"/>
                  <a:pt x="9065419" y="574414"/>
                  <a:pt x="9067514" y="568603"/>
                </a:cubicBezTo>
                <a:cubicBezTo>
                  <a:pt x="9062990" y="570937"/>
                  <a:pt x="9058656" y="573461"/>
                  <a:pt x="9054560" y="576176"/>
                </a:cubicBezTo>
                <a:cubicBezTo>
                  <a:pt x="9051893" y="559125"/>
                  <a:pt x="9029891" y="569175"/>
                  <a:pt x="9018032" y="565745"/>
                </a:cubicBezTo>
                <a:cubicBezTo>
                  <a:pt x="9012913" y="561197"/>
                  <a:pt x="9006567" y="560399"/>
                  <a:pt x="8999970" y="560566"/>
                </a:cubicBezTo>
                <a:close/>
                <a:moveTo>
                  <a:pt x="2836353" y="560465"/>
                </a:moveTo>
                <a:cubicBezTo>
                  <a:pt x="2835649" y="559563"/>
                  <a:pt x="2833852" y="559470"/>
                  <a:pt x="2830306" y="561268"/>
                </a:cubicBezTo>
                <a:cubicBezTo>
                  <a:pt x="2830700" y="573164"/>
                  <a:pt x="2838458" y="563171"/>
                  <a:pt x="2836353" y="560465"/>
                </a:cubicBezTo>
                <a:close/>
                <a:moveTo>
                  <a:pt x="10194639" y="560460"/>
                </a:moveTo>
                <a:cubicBezTo>
                  <a:pt x="10193888" y="559595"/>
                  <a:pt x="10192036" y="559554"/>
                  <a:pt x="10188464" y="561411"/>
                </a:cubicBezTo>
                <a:cubicBezTo>
                  <a:pt x="10189250" y="573057"/>
                  <a:pt x="10196894" y="563055"/>
                  <a:pt x="10194639" y="560460"/>
                </a:cubicBezTo>
                <a:close/>
                <a:moveTo>
                  <a:pt x="2535499" y="560029"/>
                </a:moveTo>
                <a:cubicBezTo>
                  <a:pt x="2539594" y="565268"/>
                  <a:pt x="2550691" y="567221"/>
                  <a:pt x="2547976" y="575652"/>
                </a:cubicBezTo>
                <a:cubicBezTo>
                  <a:pt x="2542928" y="573842"/>
                  <a:pt x="2538118" y="571698"/>
                  <a:pt x="2533213" y="569603"/>
                </a:cubicBezTo>
                <a:cubicBezTo>
                  <a:pt x="2536927" y="586606"/>
                  <a:pt x="2520355" y="571746"/>
                  <a:pt x="2514021" y="580224"/>
                </a:cubicBezTo>
                <a:cubicBezTo>
                  <a:pt x="2514402" y="577604"/>
                  <a:pt x="2515164" y="572270"/>
                  <a:pt x="2515592" y="569650"/>
                </a:cubicBezTo>
                <a:lnTo>
                  <a:pt x="2509830" y="571127"/>
                </a:lnTo>
                <a:lnTo>
                  <a:pt x="2509544" y="565411"/>
                </a:lnTo>
                <a:cubicBezTo>
                  <a:pt x="2515688" y="568126"/>
                  <a:pt x="2521974" y="570460"/>
                  <a:pt x="2528404" y="572460"/>
                </a:cubicBezTo>
                <a:cubicBezTo>
                  <a:pt x="2527261" y="569555"/>
                  <a:pt x="2524927" y="563744"/>
                  <a:pt x="2523784" y="560839"/>
                </a:cubicBezTo>
                <a:lnTo>
                  <a:pt x="2528879" y="560839"/>
                </a:lnTo>
                <a:lnTo>
                  <a:pt x="2529452" y="568888"/>
                </a:lnTo>
                <a:cubicBezTo>
                  <a:pt x="2530974" y="566650"/>
                  <a:pt x="2533975" y="562268"/>
                  <a:pt x="2535499" y="560029"/>
                </a:cubicBezTo>
                <a:close/>
                <a:moveTo>
                  <a:pt x="1207783" y="559184"/>
                </a:moveTo>
                <a:cubicBezTo>
                  <a:pt x="1211825" y="557184"/>
                  <a:pt x="1216599" y="557267"/>
                  <a:pt x="1218838" y="561744"/>
                </a:cubicBezTo>
                <a:cubicBezTo>
                  <a:pt x="1217314" y="563601"/>
                  <a:pt x="1214314" y="567317"/>
                  <a:pt x="1212837" y="569174"/>
                </a:cubicBezTo>
                <a:cubicBezTo>
                  <a:pt x="1209885" y="569174"/>
                  <a:pt x="1204027" y="569126"/>
                  <a:pt x="1201122" y="569126"/>
                </a:cubicBezTo>
                <a:cubicBezTo>
                  <a:pt x="1200432" y="565268"/>
                  <a:pt x="1203741" y="561184"/>
                  <a:pt x="1207783" y="559184"/>
                </a:cubicBezTo>
                <a:close/>
                <a:moveTo>
                  <a:pt x="8978551" y="555981"/>
                </a:moveTo>
                <a:cubicBezTo>
                  <a:pt x="8969693" y="556315"/>
                  <a:pt x="8960977" y="556696"/>
                  <a:pt x="8952357" y="557362"/>
                </a:cubicBezTo>
                <a:cubicBezTo>
                  <a:pt x="8958358" y="561030"/>
                  <a:pt x="8964692" y="563935"/>
                  <a:pt x="8971312" y="566650"/>
                </a:cubicBezTo>
                <a:cubicBezTo>
                  <a:pt x="8973121" y="563983"/>
                  <a:pt x="8976741" y="558648"/>
                  <a:pt x="8978551" y="555981"/>
                </a:cubicBezTo>
                <a:close/>
                <a:moveTo>
                  <a:pt x="10084259" y="555934"/>
                </a:moveTo>
                <a:cubicBezTo>
                  <a:pt x="10099166" y="551028"/>
                  <a:pt x="10082259" y="571747"/>
                  <a:pt x="10084259" y="555934"/>
                </a:cubicBezTo>
                <a:close/>
                <a:moveTo>
                  <a:pt x="8853774" y="552695"/>
                </a:moveTo>
                <a:cubicBezTo>
                  <a:pt x="8846630" y="567508"/>
                  <a:pt x="8869156" y="553123"/>
                  <a:pt x="8853774" y="552695"/>
                </a:cubicBezTo>
                <a:close/>
                <a:moveTo>
                  <a:pt x="8938879" y="551314"/>
                </a:moveTo>
                <a:cubicBezTo>
                  <a:pt x="8936450" y="551361"/>
                  <a:pt x="8931640" y="551409"/>
                  <a:pt x="8929259" y="551409"/>
                </a:cubicBezTo>
                <a:cubicBezTo>
                  <a:pt x="8930497" y="558458"/>
                  <a:pt x="8927068" y="568079"/>
                  <a:pt x="8934545" y="572699"/>
                </a:cubicBezTo>
                <a:lnTo>
                  <a:pt x="8934593" y="565269"/>
                </a:lnTo>
                <a:cubicBezTo>
                  <a:pt x="8932545" y="547551"/>
                  <a:pt x="8945166" y="565936"/>
                  <a:pt x="8947833" y="571175"/>
                </a:cubicBezTo>
                <a:cubicBezTo>
                  <a:pt x="8947833" y="564745"/>
                  <a:pt x="8947833" y="558315"/>
                  <a:pt x="8948023" y="551885"/>
                </a:cubicBezTo>
                <a:cubicBezTo>
                  <a:pt x="8945785" y="553219"/>
                  <a:pt x="8941308" y="555791"/>
                  <a:pt x="8939069" y="557124"/>
                </a:cubicBezTo>
                <a:close/>
                <a:moveTo>
                  <a:pt x="8920306" y="550551"/>
                </a:moveTo>
                <a:cubicBezTo>
                  <a:pt x="8914352" y="550885"/>
                  <a:pt x="8910685" y="562983"/>
                  <a:pt x="8917591" y="563840"/>
                </a:cubicBezTo>
                <a:cubicBezTo>
                  <a:pt x="8921925" y="562173"/>
                  <a:pt x="8927830" y="551552"/>
                  <a:pt x="8920306" y="550551"/>
                </a:cubicBezTo>
                <a:close/>
                <a:moveTo>
                  <a:pt x="2594555" y="548170"/>
                </a:moveTo>
                <a:cubicBezTo>
                  <a:pt x="2596365" y="552504"/>
                  <a:pt x="2598175" y="556791"/>
                  <a:pt x="2600080" y="561125"/>
                </a:cubicBezTo>
                <a:cubicBezTo>
                  <a:pt x="2598270" y="562459"/>
                  <a:pt x="2594698" y="565079"/>
                  <a:pt x="2592936" y="566364"/>
                </a:cubicBezTo>
                <a:cubicBezTo>
                  <a:pt x="2591793" y="564888"/>
                  <a:pt x="2589459" y="561840"/>
                  <a:pt x="2588269" y="560316"/>
                </a:cubicBezTo>
                <a:cubicBezTo>
                  <a:pt x="2586459" y="562078"/>
                  <a:pt x="2582839" y="565650"/>
                  <a:pt x="2580983" y="567460"/>
                </a:cubicBezTo>
                <a:lnTo>
                  <a:pt x="2581412" y="559411"/>
                </a:lnTo>
                <a:cubicBezTo>
                  <a:pt x="2571982" y="550456"/>
                  <a:pt x="2588650" y="550218"/>
                  <a:pt x="2594555" y="548170"/>
                </a:cubicBezTo>
                <a:close/>
                <a:moveTo>
                  <a:pt x="8909304" y="547979"/>
                </a:moveTo>
                <a:cubicBezTo>
                  <a:pt x="8900113" y="546265"/>
                  <a:pt x="8898064" y="563364"/>
                  <a:pt x="8906733" y="565745"/>
                </a:cubicBezTo>
                <a:cubicBezTo>
                  <a:pt x="8912780" y="563173"/>
                  <a:pt x="8911971" y="552933"/>
                  <a:pt x="8909304" y="547979"/>
                </a:cubicBezTo>
                <a:close/>
                <a:moveTo>
                  <a:pt x="8898759" y="546965"/>
                </a:moveTo>
                <a:cubicBezTo>
                  <a:pt x="8897853" y="546027"/>
                  <a:pt x="8896183" y="545991"/>
                  <a:pt x="8893445" y="547455"/>
                </a:cubicBezTo>
                <a:cubicBezTo>
                  <a:pt x="8889825" y="551218"/>
                  <a:pt x="8888302" y="562364"/>
                  <a:pt x="8894493" y="563650"/>
                </a:cubicBezTo>
                <a:cubicBezTo>
                  <a:pt x="8897315" y="560721"/>
                  <a:pt x="8901475" y="549781"/>
                  <a:pt x="8898759" y="546965"/>
                </a:cubicBezTo>
                <a:close/>
                <a:moveTo>
                  <a:pt x="1893263" y="546598"/>
                </a:moveTo>
                <a:cubicBezTo>
                  <a:pt x="1889024" y="549789"/>
                  <a:pt x="1884261" y="552028"/>
                  <a:pt x="1879023" y="553219"/>
                </a:cubicBezTo>
                <a:cubicBezTo>
                  <a:pt x="1873547" y="554886"/>
                  <a:pt x="1868021" y="556219"/>
                  <a:pt x="1862450" y="557172"/>
                </a:cubicBezTo>
                <a:cubicBezTo>
                  <a:pt x="1862355" y="559268"/>
                  <a:pt x="1862260" y="563459"/>
                  <a:pt x="1862212" y="565555"/>
                </a:cubicBezTo>
                <a:cubicBezTo>
                  <a:pt x="1874594" y="558315"/>
                  <a:pt x="1888500" y="554981"/>
                  <a:pt x="1902930" y="557172"/>
                </a:cubicBezTo>
                <a:cubicBezTo>
                  <a:pt x="1899740" y="553600"/>
                  <a:pt x="1896501" y="550075"/>
                  <a:pt x="1893263" y="546598"/>
                </a:cubicBezTo>
                <a:close/>
                <a:moveTo>
                  <a:pt x="10695146" y="546502"/>
                </a:moveTo>
                <a:cubicBezTo>
                  <a:pt x="10701194" y="549646"/>
                  <a:pt x="10707863" y="552027"/>
                  <a:pt x="10714720" y="548979"/>
                </a:cubicBezTo>
                <a:cubicBezTo>
                  <a:pt x="10715006" y="550551"/>
                  <a:pt x="10715530" y="553742"/>
                  <a:pt x="10715816" y="555314"/>
                </a:cubicBezTo>
                <a:cubicBezTo>
                  <a:pt x="10728293" y="551979"/>
                  <a:pt x="10739771" y="560553"/>
                  <a:pt x="10752296" y="558648"/>
                </a:cubicBezTo>
                <a:cubicBezTo>
                  <a:pt x="10755772" y="564220"/>
                  <a:pt x="10760012" y="567459"/>
                  <a:pt x="10766060" y="561839"/>
                </a:cubicBezTo>
                <a:cubicBezTo>
                  <a:pt x="10770060" y="564268"/>
                  <a:pt x="10774538" y="565602"/>
                  <a:pt x="10779537" y="565887"/>
                </a:cubicBezTo>
                <a:cubicBezTo>
                  <a:pt x="10786253" y="571936"/>
                  <a:pt x="10795635" y="571174"/>
                  <a:pt x="10804208" y="572413"/>
                </a:cubicBezTo>
                <a:cubicBezTo>
                  <a:pt x="10813304" y="574889"/>
                  <a:pt x="10823306" y="582748"/>
                  <a:pt x="10832735" y="576842"/>
                </a:cubicBezTo>
                <a:cubicBezTo>
                  <a:pt x="10842545" y="580462"/>
                  <a:pt x="10853499" y="589416"/>
                  <a:pt x="10862976" y="579843"/>
                </a:cubicBezTo>
                <a:cubicBezTo>
                  <a:pt x="10863072" y="583224"/>
                  <a:pt x="10863215" y="589940"/>
                  <a:pt x="10863310" y="593322"/>
                </a:cubicBezTo>
                <a:cubicBezTo>
                  <a:pt x="10865453" y="591369"/>
                  <a:pt x="10869834" y="587464"/>
                  <a:pt x="10872026" y="585511"/>
                </a:cubicBezTo>
                <a:cubicBezTo>
                  <a:pt x="10873644" y="587892"/>
                  <a:pt x="10876884" y="592560"/>
                  <a:pt x="10878550" y="594894"/>
                </a:cubicBezTo>
                <a:cubicBezTo>
                  <a:pt x="10873835" y="599704"/>
                  <a:pt x="10866120" y="593417"/>
                  <a:pt x="10860595" y="593322"/>
                </a:cubicBezTo>
                <a:cubicBezTo>
                  <a:pt x="10855690" y="587654"/>
                  <a:pt x="10850738" y="587321"/>
                  <a:pt x="10846308" y="593417"/>
                </a:cubicBezTo>
                <a:cubicBezTo>
                  <a:pt x="10840116" y="590655"/>
                  <a:pt x="10833878" y="588273"/>
                  <a:pt x="10827734" y="586082"/>
                </a:cubicBezTo>
                <a:cubicBezTo>
                  <a:pt x="10822209" y="585415"/>
                  <a:pt x="10817542" y="583320"/>
                  <a:pt x="10813638" y="579843"/>
                </a:cubicBezTo>
                <a:cubicBezTo>
                  <a:pt x="10802970" y="588988"/>
                  <a:pt x="10788682" y="568316"/>
                  <a:pt x="10777108" y="579795"/>
                </a:cubicBezTo>
                <a:cubicBezTo>
                  <a:pt x="10777299" y="577366"/>
                  <a:pt x="10777728" y="572508"/>
                  <a:pt x="10777919" y="570079"/>
                </a:cubicBezTo>
                <a:cubicBezTo>
                  <a:pt x="10767869" y="579081"/>
                  <a:pt x="10755916" y="570412"/>
                  <a:pt x="10746295" y="565744"/>
                </a:cubicBezTo>
                <a:cubicBezTo>
                  <a:pt x="10745486" y="566840"/>
                  <a:pt x="10743962" y="569078"/>
                  <a:pt x="10743200" y="570174"/>
                </a:cubicBezTo>
                <a:cubicBezTo>
                  <a:pt x="10733008" y="565983"/>
                  <a:pt x="10721721" y="557885"/>
                  <a:pt x="10710910" y="564554"/>
                </a:cubicBezTo>
                <a:cubicBezTo>
                  <a:pt x="10710910" y="562696"/>
                  <a:pt x="10710862" y="558933"/>
                  <a:pt x="10710862" y="557076"/>
                </a:cubicBezTo>
                <a:cubicBezTo>
                  <a:pt x="10703005" y="558267"/>
                  <a:pt x="10694194" y="556457"/>
                  <a:pt x="10695146" y="546502"/>
                </a:cubicBezTo>
                <a:close/>
                <a:moveTo>
                  <a:pt x="8884779" y="546211"/>
                </a:moveTo>
                <a:cubicBezTo>
                  <a:pt x="8884027" y="545342"/>
                  <a:pt x="8882146" y="545277"/>
                  <a:pt x="8878491" y="547075"/>
                </a:cubicBezTo>
                <a:cubicBezTo>
                  <a:pt x="8879134" y="558649"/>
                  <a:pt x="8887036" y="548816"/>
                  <a:pt x="8884779" y="546211"/>
                </a:cubicBezTo>
                <a:close/>
                <a:moveTo>
                  <a:pt x="9948624" y="545169"/>
                </a:moveTo>
                <a:cubicBezTo>
                  <a:pt x="9951530" y="546788"/>
                  <a:pt x="9957387" y="550027"/>
                  <a:pt x="9960339" y="551647"/>
                </a:cubicBezTo>
                <a:cubicBezTo>
                  <a:pt x="9966340" y="542692"/>
                  <a:pt x="9975865" y="553266"/>
                  <a:pt x="9983772" y="552980"/>
                </a:cubicBezTo>
                <a:cubicBezTo>
                  <a:pt x="9981391" y="558648"/>
                  <a:pt x="9977342" y="563221"/>
                  <a:pt x="9973341" y="567555"/>
                </a:cubicBezTo>
                <a:cubicBezTo>
                  <a:pt x="9973104" y="564459"/>
                  <a:pt x="9972675" y="558220"/>
                  <a:pt x="9972484" y="555124"/>
                </a:cubicBezTo>
                <a:cubicBezTo>
                  <a:pt x="9970675" y="556600"/>
                  <a:pt x="9967151" y="559553"/>
                  <a:pt x="9965388" y="561030"/>
                </a:cubicBezTo>
                <a:cubicBezTo>
                  <a:pt x="9961055" y="549884"/>
                  <a:pt x="9952768" y="559125"/>
                  <a:pt x="9946338" y="561696"/>
                </a:cubicBezTo>
                <a:cubicBezTo>
                  <a:pt x="9946910" y="557553"/>
                  <a:pt x="9948053" y="549313"/>
                  <a:pt x="9948624" y="545169"/>
                </a:cubicBezTo>
                <a:close/>
                <a:moveTo>
                  <a:pt x="3250220" y="543645"/>
                </a:moveTo>
                <a:cubicBezTo>
                  <a:pt x="3233175" y="548075"/>
                  <a:pt x="3215167" y="548122"/>
                  <a:pt x="3198637" y="554362"/>
                </a:cubicBezTo>
                <a:cubicBezTo>
                  <a:pt x="3185776" y="556362"/>
                  <a:pt x="3171489" y="553266"/>
                  <a:pt x="3160022" y="560363"/>
                </a:cubicBezTo>
                <a:cubicBezTo>
                  <a:pt x="3158591" y="559744"/>
                  <a:pt x="3155768" y="558458"/>
                  <a:pt x="3154392" y="557791"/>
                </a:cubicBezTo>
                <a:cubicBezTo>
                  <a:pt x="3151059" y="560839"/>
                  <a:pt x="3147768" y="563888"/>
                  <a:pt x="3144528" y="566936"/>
                </a:cubicBezTo>
                <a:lnTo>
                  <a:pt x="3143100" y="561125"/>
                </a:lnTo>
                <a:cubicBezTo>
                  <a:pt x="3133639" y="563459"/>
                  <a:pt x="3122816" y="563269"/>
                  <a:pt x="3115576" y="571080"/>
                </a:cubicBezTo>
                <a:lnTo>
                  <a:pt x="3118440" y="558982"/>
                </a:lnTo>
                <a:cubicBezTo>
                  <a:pt x="3115051" y="562411"/>
                  <a:pt x="3111618" y="565841"/>
                  <a:pt x="3108198" y="569127"/>
                </a:cubicBezTo>
                <a:cubicBezTo>
                  <a:pt x="3096523" y="569746"/>
                  <a:pt x="3085095" y="572842"/>
                  <a:pt x="3073381" y="571747"/>
                </a:cubicBezTo>
                <a:cubicBezTo>
                  <a:pt x="3071662" y="573176"/>
                  <a:pt x="3068235" y="576129"/>
                  <a:pt x="3066568" y="577557"/>
                </a:cubicBezTo>
                <a:cubicBezTo>
                  <a:pt x="3059423" y="576081"/>
                  <a:pt x="3051754" y="573176"/>
                  <a:pt x="3045654" y="578986"/>
                </a:cubicBezTo>
                <a:cubicBezTo>
                  <a:pt x="3020185" y="581987"/>
                  <a:pt x="2993703" y="582416"/>
                  <a:pt x="2969555" y="591799"/>
                </a:cubicBezTo>
                <a:cubicBezTo>
                  <a:pt x="2955982" y="593942"/>
                  <a:pt x="2942605" y="598705"/>
                  <a:pt x="2928798" y="597657"/>
                </a:cubicBezTo>
                <a:cubicBezTo>
                  <a:pt x="2928893" y="604992"/>
                  <a:pt x="2929130" y="612327"/>
                  <a:pt x="2929511" y="619757"/>
                </a:cubicBezTo>
                <a:cubicBezTo>
                  <a:pt x="2936033" y="613042"/>
                  <a:pt x="2941365" y="604802"/>
                  <a:pt x="2950506" y="601182"/>
                </a:cubicBezTo>
                <a:cubicBezTo>
                  <a:pt x="2947983" y="605040"/>
                  <a:pt x="2945460" y="608850"/>
                  <a:pt x="2942889" y="612613"/>
                </a:cubicBezTo>
                <a:cubicBezTo>
                  <a:pt x="2946365" y="612518"/>
                  <a:pt x="2953364" y="612327"/>
                  <a:pt x="2956841" y="612232"/>
                </a:cubicBezTo>
                <a:cubicBezTo>
                  <a:pt x="2964603" y="605516"/>
                  <a:pt x="2975655" y="605945"/>
                  <a:pt x="2985369" y="606373"/>
                </a:cubicBezTo>
                <a:cubicBezTo>
                  <a:pt x="2990845" y="602325"/>
                  <a:pt x="2995939" y="597800"/>
                  <a:pt x="3000656" y="592751"/>
                </a:cubicBezTo>
                <a:lnTo>
                  <a:pt x="2994463" y="604278"/>
                </a:lnTo>
                <a:cubicBezTo>
                  <a:pt x="3001609" y="597800"/>
                  <a:pt x="3011849" y="604421"/>
                  <a:pt x="3018183" y="595514"/>
                </a:cubicBezTo>
                <a:cubicBezTo>
                  <a:pt x="3023662" y="602420"/>
                  <a:pt x="3031811" y="592085"/>
                  <a:pt x="3037849" y="598705"/>
                </a:cubicBezTo>
                <a:cubicBezTo>
                  <a:pt x="3039578" y="596466"/>
                  <a:pt x="3043171" y="591989"/>
                  <a:pt x="3044942" y="589751"/>
                </a:cubicBezTo>
                <a:cubicBezTo>
                  <a:pt x="3051327" y="596371"/>
                  <a:pt x="3057373" y="588131"/>
                  <a:pt x="3062569" y="584416"/>
                </a:cubicBezTo>
                <a:lnTo>
                  <a:pt x="3063045" y="590703"/>
                </a:lnTo>
                <a:cubicBezTo>
                  <a:pt x="3064661" y="589417"/>
                  <a:pt x="3067951" y="586798"/>
                  <a:pt x="3069571" y="585464"/>
                </a:cubicBezTo>
                <a:cubicBezTo>
                  <a:pt x="3072712" y="586845"/>
                  <a:pt x="3078952" y="589655"/>
                  <a:pt x="3082091" y="591037"/>
                </a:cubicBezTo>
                <a:cubicBezTo>
                  <a:pt x="3080858" y="588512"/>
                  <a:pt x="3078332" y="583416"/>
                  <a:pt x="3077093" y="580844"/>
                </a:cubicBezTo>
                <a:cubicBezTo>
                  <a:pt x="3087384" y="571842"/>
                  <a:pt x="3102574" y="575652"/>
                  <a:pt x="3115147" y="572699"/>
                </a:cubicBezTo>
                <a:lnTo>
                  <a:pt x="3115004" y="579796"/>
                </a:lnTo>
                <a:cubicBezTo>
                  <a:pt x="3118109" y="575890"/>
                  <a:pt x="3121244" y="571985"/>
                  <a:pt x="3124581" y="568222"/>
                </a:cubicBezTo>
                <a:cubicBezTo>
                  <a:pt x="3126156" y="571651"/>
                  <a:pt x="3129299" y="578510"/>
                  <a:pt x="3130924" y="581939"/>
                </a:cubicBezTo>
                <a:lnTo>
                  <a:pt x="3132692" y="574843"/>
                </a:lnTo>
                <a:cubicBezTo>
                  <a:pt x="3138097" y="578462"/>
                  <a:pt x="3144196" y="578510"/>
                  <a:pt x="3149532" y="574652"/>
                </a:cubicBezTo>
                <a:lnTo>
                  <a:pt x="3153060" y="581082"/>
                </a:lnTo>
                <a:lnTo>
                  <a:pt x="3150200" y="571508"/>
                </a:lnTo>
                <a:lnTo>
                  <a:pt x="3158686" y="576129"/>
                </a:lnTo>
                <a:lnTo>
                  <a:pt x="3152394" y="564126"/>
                </a:lnTo>
                <a:cubicBezTo>
                  <a:pt x="3155958" y="566555"/>
                  <a:pt x="3163154" y="571461"/>
                  <a:pt x="3166723" y="573938"/>
                </a:cubicBezTo>
                <a:cubicBezTo>
                  <a:pt x="3170727" y="568460"/>
                  <a:pt x="3180393" y="560506"/>
                  <a:pt x="3185108" y="571318"/>
                </a:cubicBezTo>
                <a:lnTo>
                  <a:pt x="3185062" y="564888"/>
                </a:lnTo>
                <a:cubicBezTo>
                  <a:pt x="3192300" y="571937"/>
                  <a:pt x="3199685" y="566317"/>
                  <a:pt x="3205544" y="560649"/>
                </a:cubicBezTo>
                <a:lnTo>
                  <a:pt x="3205497" y="566317"/>
                </a:lnTo>
                <a:cubicBezTo>
                  <a:pt x="3209784" y="564031"/>
                  <a:pt x="3214119" y="561744"/>
                  <a:pt x="3218502" y="559506"/>
                </a:cubicBezTo>
                <a:lnTo>
                  <a:pt x="3220931" y="567603"/>
                </a:lnTo>
                <a:lnTo>
                  <a:pt x="3223266" y="559982"/>
                </a:lnTo>
                <a:cubicBezTo>
                  <a:pt x="3229268" y="565507"/>
                  <a:pt x="3236030" y="563697"/>
                  <a:pt x="3240891" y="557553"/>
                </a:cubicBezTo>
                <a:cubicBezTo>
                  <a:pt x="3249317" y="561744"/>
                  <a:pt x="3256038" y="551504"/>
                  <a:pt x="3263892" y="549885"/>
                </a:cubicBezTo>
                <a:cubicBezTo>
                  <a:pt x="3259984" y="546312"/>
                  <a:pt x="3256323" y="541121"/>
                  <a:pt x="3250220" y="543645"/>
                </a:cubicBezTo>
                <a:close/>
                <a:moveTo>
                  <a:pt x="8862536" y="541073"/>
                </a:moveTo>
                <a:cubicBezTo>
                  <a:pt x="8844677" y="540692"/>
                  <a:pt x="8865584" y="555267"/>
                  <a:pt x="8871680" y="554457"/>
                </a:cubicBezTo>
                <a:cubicBezTo>
                  <a:pt x="8871585" y="551790"/>
                  <a:pt x="8871347" y="546455"/>
                  <a:pt x="8871252" y="543788"/>
                </a:cubicBezTo>
                <a:cubicBezTo>
                  <a:pt x="8869061" y="543121"/>
                  <a:pt x="8864727" y="541740"/>
                  <a:pt x="8862536" y="541073"/>
                </a:cubicBezTo>
                <a:close/>
                <a:moveTo>
                  <a:pt x="2620178" y="540692"/>
                </a:moveTo>
                <a:cubicBezTo>
                  <a:pt x="2619131" y="543169"/>
                  <a:pt x="2617035" y="548027"/>
                  <a:pt x="2615987" y="550504"/>
                </a:cubicBezTo>
                <a:cubicBezTo>
                  <a:pt x="2625512" y="550551"/>
                  <a:pt x="2627560" y="554600"/>
                  <a:pt x="2622083" y="562649"/>
                </a:cubicBezTo>
                <a:cubicBezTo>
                  <a:pt x="2620559" y="559934"/>
                  <a:pt x="2617464" y="554600"/>
                  <a:pt x="2615892" y="551885"/>
                </a:cubicBezTo>
                <a:cubicBezTo>
                  <a:pt x="2614082" y="558124"/>
                  <a:pt x="2610320" y="562935"/>
                  <a:pt x="2604606" y="566221"/>
                </a:cubicBezTo>
                <a:cubicBezTo>
                  <a:pt x="2606605" y="559792"/>
                  <a:pt x="2608844" y="553409"/>
                  <a:pt x="2611034" y="547027"/>
                </a:cubicBezTo>
                <a:cubicBezTo>
                  <a:pt x="2613320" y="545455"/>
                  <a:pt x="2617892" y="542311"/>
                  <a:pt x="2620178" y="540692"/>
                </a:cubicBezTo>
                <a:close/>
                <a:moveTo>
                  <a:pt x="8847487" y="538835"/>
                </a:moveTo>
                <a:cubicBezTo>
                  <a:pt x="8846142" y="537573"/>
                  <a:pt x="8843582" y="537620"/>
                  <a:pt x="8839819" y="538977"/>
                </a:cubicBezTo>
                <a:cubicBezTo>
                  <a:pt x="8837343" y="546836"/>
                  <a:pt x="8840010" y="549361"/>
                  <a:pt x="8847867" y="546551"/>
                </a:cubicBezTo>
                <a:cubicBezTo>
                  <a:pt x="8848963" y="542669"/>
                  <a:pt x="8848832" y="540097"/>
                  <a:pt x="8847487" y="538835"/>
                </a:cubicBezTo>
                <a:close/>
                <a:moveTo>
                  <a:pt x="1940317" y="537120"/>
                </a:moveTo>
                <a:cubicBezTo>
                  <a:pt x="1932458" y="540930"/>
                  <a:pt x="1923840" y="542169"/>
                  <a:pt x="1915170" y="542454"/>
                </a:cubicBezTo>
                <a:lnTo>
                  <a:pt x="1914932" y="547789"/>
                </a:lnTo>
                <a:lnTo>
                  <a:pt x="1905597" y="543693"/>
                </a:lnTo>
                <a:cubicBezTo>
                  <a:pt x="1905359" y="549027"/>
                  <a:pt x="1905169" y="554362"/>
                  <a:pt x="1904978" y="559696"/>
                </a:cubicBezTo>
                <a:cubicBezTo>
                  <a:pt x="1909074" y="551695"/>
                  <a:pt x="1914837" y="548313"/>
                  <a:pt x="1922361" y="549551"/>
                </a:cubicBezTo>
                <a:cubicBezTo>
                  <a:pt x="1926457" y="544312"/>
                  <a:pt x="1933029" y="555076"/>
                  <a:pt x="1935077" y="548075"/>
                </a:cubicBezTo>
                <a:cubicBezTo>
                  <a:pt x="1936411" y="545360"/>
                  <a:pt x="1939029" y="539835"/>
                  <a:pt x="1940317" y="537120"/>
                </a:cubicBezTo>
                <a:close/>
                <a:moveTo>
                  <a:pt x="10246712" y="536896"/>
                </a:moveTo>
                <a:cubicBezTo>
                  <a:pt x="10248891" y="539510"/>
                  <a:pt x="10240863" y="549432"/>
                  <a:pt x="10240470" y="537786"/>
                </a:cubicBezTo>
                <a:cubicBezTo>
                  <a:pt x="10244125" y="535965"/>
                  <a:pt x="10245986" y="536024"/>
                  <a:pt x="10246712" y="536896"/>
                </a:cubicBezTo>
                <a:close/>
                <a:moveTo>
                  <a:pt x="9895950" y="536834"/>
                </a:moveTo>
                <a:cubicBezTo>
                  <a:pt x="9901666" y="536834"/>
                  <a:pt x="9909142" y="544407"/>
                  <a:pt x="9913524" y="536834"/>
                </a:cubicBezTo>
                <a:cubicBezTo>
                  <a:pt x="9915381" y="538358"/>
                  <a:pt x="9919096" y="541406"/>
                  <a:pt x="9920905" y="542883"/>
                </a:cubicBezTo>
                <a:cubicBezTo>
                  <a:pt x="9931574" y="543788"/>
                  <a:pt x="9946147" y="540930"/>
                  <a:pt x="9946195" y="556315"/>
                </a:cubicBezTo>
                <a:cubicBezTo>
                  <a:pt x="9943575" y="556219"/>
                  <a:pt x="9938337" y="556029"/>
                  <a:pt x="9935717" y="555981"/>
                </a:cubicBezTo>
                <a:cubicBezTo>
                  <a:pt x="9936860" y="539358"/>
                  <a:pt x="9925478" y="554695"/>
                  <a:pt x="9920001" y="556838"/>
                </a:cubicBezTo>
                <a:cubicBezTo>
                  <a:pt x="9920191" y="554219"/>
                  <a:pt x="9920525" y="548884"/>
                  <a:pt x="9920716" y="546217"/>
                </a:cubicBezTo>
                <a:cubicBezTo>
                  <a:pt x="9912286" y="553028"/>
                  <a:pt x="9902189" y="543597"/>
                  <a:pt x="9893664" y="551694"/>
                </a:cubicBezTo>
                <a:cubicBezTo>
                  <a:pt x="9894236" y="547979"/>
                  <a:pt x="9895379" y="540549"/>
                  <a:pt x="9895950" y="536834"/>
                </a:cubicBezTo>
                <a:close/>
                <a:moveTo>
                  <a:pt x="9203325" y="536830"/>
                </a:moveTo>
                <a:cubicBezTo>
                  <a:pt x="9202644" y="535918"/>
                  <a:pt x="9200817" y="535763"/>
                  <a:pt x="9197150" y="537406"/>
                </a:cubicBezTo>
                <a:cubicBezTo>
                  <a:pt x="9197078" y="549123"/>
                  <a:pt x="9205365" y="539567"/>
                  <a:pt x="9203325" y="536830"/>
                </a:cubicBezTo>
                <a:close/>
                <a:moveTo>
                  <a:pt x="8800290" y="536405"/>
                </a:moveTo>
                <a:lnTo>
                  <a:pt x="8805835" y="549535"/>
                </a:lnTo>
                <a:lnTo>
                  <a:pt x="8805815" y="551409"/>
                </a:lnTo>
                <a:lnTo>
                  <a:pt x="8806605" y="551360"/>
                </a:lnTo>
                <a:lnTo>
                  <a:pt x="8809482" y="558172"/>
                </a:lnTo>
                <a:lnTo>
                  <a:pt x="8811149" y="551075"/>
                </a:lnTo>
                <a:lnTo>
                  <a:pt x="8806605" y="551360"/>
                </a:lnTo>
                <a:lnTo>
                  <a:pt x="8805835" y="549535"/>
                </a:lnTo>
                <a:lnTo>
                  <a:pt x="8805910" y="542359"/>
                </a:lnTo>
                <a:cubicBezTo>
                  <a:pt x="8812149" y="547884"/>
                  <a:pt x="8818959" y="555791"/>
                  <a:pt x="8825056" y="545074"/>
                </a:cubicBezTo>
                <a:cubicBezTo>
                  <a:pt x="8825008" y="548122"/>
                  <a:pt x="8824960" y="554219"/>
                  <a:pt x="8824912" y="557267"/>
                </a:cubicBezTo>
                <a:cubicBezTo>
                  <a:pt x="8827294" y="555457"/>
                  <a:pt x="8832056" y="551885"/>
                  <a:pt x="8834390" y="550075"/>
                </a:cubicBezTo>
                <a:cubicBezTo>
                  <a:pt x="8834438" y="546693"/>
                  <a:pt x="8834438" y="539882"/>
                  <a:pt x="8834438" y="536501"/>
                </a:cubicBezTo>
                <a:cubicBezTo>
                  <a:pt x="8826770" y="537025"/>
                  <a:pt x="8819150" y="537358"/>
                  <a:pt x="8812149" y="540263"/>
                </a:cubicBezTo>
                <a:cubicBezTo>
                  <a:pt x="8808053" y="538977"/>
                  <a:pt x="8804100" y="537691"/>
                  <a:pt x="8800290" y="536405"/>
                </a:cubicBezTo>
                <a:close/>
                <a:moveTo>
                  <a:pt x="9883854" y="533738"/>
                </a:moveTo>
                <a:cubicBezTo>
                  <a:pt x="9891093" y="528118"/>
                  <a:pt x="9897141" y="541454"/>
                  <a:pt x="9890855" y="545789"/>
                </a:cubicBezTo>
                <a:cubicBezTo>
                  <a:pt x="9883235" y="551266"/>
                  <a:pt x="9876852" y="538120"/>
                  <a:pt x="9883854" y="533738"/>
                </a:cubicBezTo>
                <a:close/>
                <a:moveTo>
                  <a:pt x="10218396" y="532443"/>
                </a:moveTo>
                <a:cubicBezTo>
                  <a:pt x="10220718" y="535125"/>
                  <a:pt x="10213181" y="544967"/>
                  <a:pt x="10212181" y="533213"/>
                </a:cubicBezTo>
                <a:cubicBezTo>
                  <a:pt x="10215753" y="531451"/>
                  <a:pt x="10217622" y="531549"/>
                  <a:pt x="10218396" y="532443"/>
                </a:cubicBezTo>
                <a:close/>
                <a:moveTo>
                  <a:pt x="8773906" y="532214"/>
                </a:moveTo>
                <a:cubicBezTo>
                  <a:pt x="8769620" y="536691"/>
                  <a:pt x="8775002" y="547694"/>
                  <a:pt x="8781383" y="544645"/>
                </a:cubicBezTo>
                <a:cubicBezTo>
                  <a:pt x="8786574" y="539978"/>
                  <a:pt x="8780907" y="527689"/>
                  <a:pt x="8773906" y="532214"/>
                </a:cubicBezTo>
                <a:close/>
                <a:moveTo>
                  <a:pt x="10628804" y="532118"/>
                </a:moveTo>
                <a:cubicBezTo>
                  <a:pt x="10634471" y="534595"/>
                  <a:pt x="10640520" y="536548"/>
                  <a:pt x="10647045" y="536595"/>
                </a:cubicBezTo>
                <a:cubicBezTo>
                  <a:pt x="10655427" y="545454"/>
                  <a:pt x="10670381" y="538024"/>
                  <a:pt x="10680192" y="545883"/>
                </a:cubicBezTo>
                <a:cubicBezTo>
                  <a:pt x="10681858" y="545168"/>
                  <a:pt x="10685145" y="543787"/>
                  <a:pt x="10686811" y="543073"/>
                </a:cubicBezTo>
                <a:cubicBezTo>
                  <a:pt x="10689335" y="547598"/>
                  <a:pt x="10691526" y="552313"/>
                  <a:pt x="10693431" y="557266"/>
                </a:cubicBezTo>
                <a:cubicBezTo>
                  <a:pt x="10690003" y="555885"/>
                  <a:pt x="10683191" y="553123"/>
                  <a:pt x="10679763" y="551741"/>
                </a:cubicBezTo>
                <a:cubicBezTo>
                  <a:pt x="10678334" y="552837"/>
                  <a:pt x="10675429" y="555028"/>
                  <a:pt x="10673952" y="556123"/>
                </a:cubicBezTo>
                <a:cubicBezTo>
                  <a:pt x="10673238" y="554409"/>
                  <a:pt x="10671857" y="551027"/>
                  <a:pt x="10671142" y="549312"/>
                </a:cubicBezTo>
                <a:cubicBezTo>
                  <a:pt x="10668428" y="549741"/>
                  <a:pt x="10662951" y="550598"/>
                  <a:pt x="10660237" y="551027"/>
                </a:cubicBezTo>
                <a:lnTo>
                  <a:pt x="10656045" y="544978"/>
                </a:lnTo>
                <a:cubicBezTo>
                  <a:pt x="10651903" y="546978"/>
                  <a:pt x="10647949" y="549026"/>
                  <a:pt x="10644139" y="551122"/>
                </a:cubicBezTo>
                <a:cubicBezTo>
                  <a:pt x="10644187" y="548741"/>
                  <a:pt x="10644330" y="543978"/>
                  <a:pt x="10644377" y="541596"/>
                </a:cubicBezTo>
                <a:cubicBezTo>
                  <a:pt x="10639615" y="543835"/>
                  <a:pt x="10634995" y="546121"/>
                  <a:pt x="10630471" y="548312"/>
                </a:cubicBezTo>
                <a:cubicBezTo>
                  <a:pt x="10630042" y="544264"/>
                  <a:pt x="10629233" y="536166"/>
                  <a:pt x="10628804" y="532118"/>
                </a:cubicBezTo>
                <a:close/>
                <a:moveTo>
                  <a:pt x="9179410" y="531841"/>
                </a:moveTo>
                <a:cubicBezTo>
                  <a:pt x="9178662" y="530973"/>
                  <a:pt x="9176814" y="530929"/>
                  <a:pt x="9173242" y="532786"/>
                </a:cubicBezTo>
                <a:cubicBezTo>
                  <a:pt x="9173992" y="544467"/>
                  <a:pt x="9181653" y="534447"/>
                  <a:pt x="9179410" y="531841"/>
                </a:cubicBezTo>
                <a:close/>
                <a:moveTo>
                  <a:pt x="8791813" y="531404"/>
                </a:moveTo>
                <a:cubicBezTo>
                  <a:pt x="8784050" y="533643"/>
                  <a:pt x="8784145" y="545074"/>
                  <a:pt x="8787765" y="550742"/>
                </a:cubicBezTo>
                <a:cubicBezTo>
                  <a:pt x="8795433" y="552076"/>
                  <a:pt x="8801052" y="533310"/>
                  <a:pt x="8791813" y="531404"/>
                </a:cubicBezTo>
                <a:close/>
                <a:moveTo>
                  <a:pt x="8690207" y="531385"/>
                </a:moveTo>
                <a:cubicBezTo>
                  <a:pt x="8689494" y="530505"/>
                  <a:pt x="8687670" y="530452"/>
                  <a:pt x="8684086" y="532309"/>
                </a:cubicBezTo>
                <a:cubicBezTo>
                  <a:pt x="8684478" y="544098"/>
                  <a:pt x="8692345" y="534024"/>
                  <a:pt x="8690207" y="531385"/>
                </a:cubicBezTo>
                <a:close/>
                <a:moveTo>
                  <a:pt x="2672519" y="530928"/>
                </a:moveTo>
                <a:cubicBezTo>
                  <a:pt x="2671376" y="533643"/>
                  <a:pt x="2669090" y="539073"/>
                  <a:pt x="2667947" y="541788"/>
                </a:cubicBezTo>
                <a:lnTo>
                  <a:pt x="2677805" y="540644"/>
                </a:lnTo>
                <a:cubicBezTo>
                  <a:pt x="2677377" y="543407"/>
                  <a:pt x="2676568" y="548884"/>
                  <a:pt x="2676186" y="551647"/>
                </a:cubicBezTo>
                <a:cubicBezTo>
                  <a:pt x="2674425" y="549170"/>
                  <a:pt x="2670899" y="544217"/>
                  <a:pt x="2669137" y="541788"/>
                </a:cubicBezTo>
                <a:cubicBezTo>
                  <a:pt x="2666898" y="545122"/>
                  <a:pt x="2662421" y="551837"/>
                  <a:pt x="2660183" y="555219"/>
                </a:cubicBezTo>
                <a:lnTo>
                  <a:pt x="2658707" y="543121"/>
                </a:lnTo>
                <a:cubicBezTo>
                  <a:pt x="2654420" y="547598"/>
                  <a:pt x="2650229" y="552218"/>
                  <a:pt x="2646087" y="556791"/>
                </a:cubicBezTo>
                <a:cubicBezTo>
                  <a:pt x="2643420" y="554362"/>
                  <a:pt x="2640705" y="551980"/>
                  <a:pt x="2638038" y="549646"/>
                </a:cubicBezTo>
                <a:lnTo>
                  <a:pt x="2635466" y="557315"/>
                </a:lnTo>
                <a:cubicBezTo>
                  <a:pt x="2633085" y="552171"/>
                  <a:pt x="2630752" y="546979"/>
                  <a:pt x="2628418" y="541835"/>
                </a:cubicBezTo>
                <a:lnTo>
                  <a:pt x="2633657" y="541645"/>
                </a:lnTo>
                <a:lnTo>
                  <a:pt x="2634371" y="548027"/>
                </a:lnTo>
                <a:cubicBezTo>
                  <a:pt x="2637515" y="547551"/>
                  <a:pt x="2643801" y="546693"/>
                  <a:pt x="2646944" y="546217"/>
                </a:cubicBezTo>
                <a:lnTo>
                  <a:pt x="2642467" y="535405"/>
                </a:lnTo>
                <a:lnTo>
                  <a:pt x="2648182" y="543693"/>
                </a:lnTo>
                <a:cubicBezTo>
                  <a:pt x="2652134" y="539787"/>
                  <a:pt x="2656040" y="535786"/>
                  <a:pt x="2660089" y="531881"/>
                </a:cubicBezTo>
                <a:lnTo>
                  <a:pt x="2656706" y="544550"/>
                </a:lnTo>
                <a:cubicBezTo>
                  <a:pt x="2660660" y="541121"/>
                  <a:pt x="2668566" y="534357"/>
                  <a:pt x="2672519" y="530928"/>
                </a:cubicBezTo>
                <a:close/>
                <a:moveTo>
                  <a:pt x="3241640" y="527184"/>
                </a:moveTo>
                <a:cubicBezTo>
                  <a:pt x="3240906" y="526302"/>
                  <a:pt x="3239018" y="526201"/>
                  <a:pt x="3235317" y="527927"/>
                </a:cubicBezTo>
                <a:cubicBezTo>
                  <a:pt x="3235711" y="539501"/>
                  <a:pt x="3243844" y="529830"/>
                  <a:pt x="3241640" y="527184"/>
                </a:cubicBezTo>
                <a:close/>
                <a:moveTo>
                  <a:pt x="8767715" y="527022"/>
                </a:moveTo>
                <a:cubicBezTo>
                  <a:pt x="8762142" y="532976"/>
                  <a:pt x="8758666" y="533262"/>
                  <a:pt x="8757190" y="527927"/>
                </a:cubicBezTo>
                <a:cubicBezTo>
                  <a:pt x="8748999" y="528975"/>
                  <a:pt x="8740569" y="528642"/>
                  <a:pt x="8732520" y="528023"/>
                </a:cubicBezTo>
                <a:cubicBezTo>
                  <a:pt x="8736806" y="532928"/>
                  <a:pt x="8741473" y="537930"/>
                  <a:pt x="8748856" y="535929"/>
                </a:cubicBezTo>
                <a:cubicBezTo>
                  <a:pt x="8748856" y="538644"/>
                  <a:pt x="8748808" y="544026"/>
                  <a:pt x="8748808" y="546741"/>
                </a:cubicBezTo>
                <a:lnTo>
                  <a:pt x="8753475" y="546551"/>
                </a:lnTo>
                <a:cubicBezTo>
                  <a:pt x="8753475" y="543455"/>
                  <a:pt x="8753427" y="537263"/>
                  <a:pt x="8753427" y="534167"/>
                </a:cubicBezTo>
                <a:cubicBezTo>
                  <a:pt x="8757238" y="535119"/>
                  <a:pt x="8764810" y="536977"/>
                  <a:pt x="8768620" y="537930"/>
                </a:cubicBezTo>
                <a:cubicBezTo>
                  <a:pt x="8768382" y="535215"/>
                  <a:pt x="8767953" y="529737"/>
                  <a:pt x="8767715" y="527022"/>
                </a:cubicBezTo>
                <a:close/>
                <a:moveTo>
                  <a:pt x="8725424" y="525260"/>
                </a:moveTo>
                <a:cubicBezTo>
                  <a:pt x="8721900" y="530547"/>
                  <a:pt x="8721947" y="535786"/>
                  <a:pt x="8725614" y="540978"/>
                </a:cubicBezTo>
                <a:cubicBezTo>
                  <a:pt x="8732425" y="541359"/>
                  <a:pt x="8732282" y="524212"/>
                  <a:pt x="8725424" y="525260"/>
                </a:cubicBezTo>
                <a:close/>
                <a:moveTo>
                  <a:pt x="9836896" y="524259"/>
                </a:moveTo>
                <a:cubicBezTo>
                  <a:pt x="9850231" y="531261"/>
                  <a:pt x="9865090" y="528308"/>
                  <a:pt x="9878949" y="533547"/>
                </a:cubicBezTo>
                <a:cubicBezTo>
                  <a:pt x="9877568" y="539739"/>
                  <a:pt x="9872662" y="543882"/>
                  <a:pt x="9868662" y="548264"/>
                </a:cubicBezTo>
                <a:cubicBezTo>
                  <a:pt x="9868329" y="545454"/>
                  <a:pt x="9867614" y="539881"/>
                  <a:pt x="9867281" y="537119"/>
                </a:cubicBezTo>
                <a:cubicBezTo>
                  <a:pt x="9864853" y="539024"/>
                  <a:pt x="9859995" y="542882"/>
                  <a:pt x="9857613" y="544787"/>
                </a:cubicBezTo>
                <a:cubicBezTo>
                  <a:pt x="9857232" y="531737"/>
                  <a:pt x="9847707" y="540263"/>
                  <a:pt x="9841420" y="542406"/>
                </a:cubicBezTo>
                <a:cubicBezTo>
                  <a:pt x="9842135" y="539881"/>
                  <a:pt x="9843611" y="534785"/>
                  <a:pt x="9844326" y="532261"/>
                </a:cubicBezTo>
                <a:cubicBezTo>
                  <a:pt x="9838848" y="534642"/>
                  <a:pt x="9833515" y="536928"/>
                  <a:pt x="9828228" y="539215"/>
                </a:cubicBezTo>
                <a:cubicBezTo>
                  <a:pt x="9829038" y="534880"/>
                  <a:pt x="9828371" y="520782"/>
                  <a:pt x="9836896" y="524259"/>
                </a:cubicBezTo>
                <a:close/>
                <a:moveTo>
                  <a:pt x="2710097" y="523164"/>
                </a:moveTo>
                <a:cubicBezTo>
                  <a:pt x="2713813" y="523354"/>
                  <a:pt x="2721291" y="523736"/>
                  <a:pt x="2725050" y="523926"/>
                </a:cubicBezTo>
                <a:cubicBezTo>
                  <a:pt x="2721389" y="528498"/>
                  <a:pt x="2717906" y="533166"/>
                  <a:pt x="2714433" y="537786"/>
                </a:cubicBezTo>
                <a:lnTo>
                  <a:pt x="2715243" y="541835"/>
                </a:lnTo>
                <a:lnTo>
                  <a:pt x="2709858" y="541978"/>
                </a:lnTo>
                <a:lnTo>
                  <a:pt x="2711334" y="535024"/>
                </a:lnTo>
                <a:cubicBezTo>
                  <a:pt x="2705954" y="538405"/>
                  <a:pt x="2700337" y="548741"/>
                  <a:pt x="2693144" y="542835"/>
                </a:cubicBezTo>
                <a:cubicBezTo>
                  <a:pt x="2685671" y="552123"/>
                  <a:pt x="2682235" y="536929"/>
                  <a:pt x="2677331" y="533119"/>
                </a:cubicBezTo>
                <a:cubicBezTo>
                  <a:pt x="2681711" y="535357"/>
                  <a:pt x="2686142" y="537691"/>
                  <a:pt x="2690523" y="540073"/>
                </a:cubicBezTo>
                <a:cubicBezTo>
                  <a:pt x="2693144" y="536500"/>
                  <a:pt x="2695574" y="532785"/>
                  <a:pt x="2697870" y="529022"/>
                </a:cubicBezTo>
                <a:cubicBezTo>
                  <a:pt x="2703572" y="531213"/>
                  <a:pt x="2709336" y="532499"/>
                  <a:pt x="2715432" y="533738"/>
                </a:cubicBezTo>
                <a:close/>
                <a:moveTo>
                  <a:pt x="8717899" y="522831"/>
                </a:moveTo>
                <a:cubicBezTo>
                  <a:pt x="8709041" y="520402"/>
                  <a:pt x="8707564" y="535500"/>
                  <a:pt x="8711708" y="540692"/>
                </a:cubicBezTo>
                <a:cubicBezTo>
                  <a:pt x="8717423" y="539406"/>
                  <a:pt x="8718709" y="528166"/>
                  <a:pt x="8717899" y="522831"/>
                </a:cubicBezTo>
                <a:close/>
                <a:moveTo>
                  <a:pt x="8704898" y="520497"/>
                </a:moveTo>
                <a:cubicBezTo>
                  <a:pt x="8696753" y="516877"/>
                  <a:pt x="8690896" y="534595"/>
                  <a:pt x="8699182" y="536215"/>
                </a:cubicBezTo>
                <a:cubicBezTo>
                  <a:pt x="8702945" y="532547"/>
                  <a:pt x="8707231" y="525879"/>
                  <a:pt x="8704898" y="520497"/>
                </a:cubicBezTo>
                <a:close/>
                <a:moveTo>
                  <a:pt x="2791442" y="519973"/>
                </a:moveTo>
                <a:cubicBezTo>
                  <a:pt x="2807015" y="520878"/>
                  <a:pt x="2784101" y="534357"/>
                  <a:pt x="2791442" y="519973"/>
                </a:cubicBezTo>
                <a:close/>
                <a:moveTo>
                  <a:pt x="8687181" y="519354"/>
                </a:moveTo>
                <a:cubicBezTo>
                  <a:pt x="8679418" y="533881"/>
                  <a:pt x="8702516" y="520545"/>
                  <a:pt x="8687181" y="519354"/>
                </a:cubicBezTo>
                <a:close/>
                <a:moveTo>
                  <a:pt x="3388256" y="518502"/>
                </a:moveTo>
                <a:cubicBezTo>
                  <a:pt x="3386576" y="518643"/>
                  <a:pt x="3385010" y="519843"/>
                  <a:pt x="3384104" y="522688"/>
                </a:cubicBezTo>
                <a:cubicBezTo>
                  <a:pt x="3382770" y="521736"/>
                  <a:pt x="3380007" y="519735"/>
                  <a:pt x="3378624" y="518735"/>
                </a:cubicBezTo>
                <a:cubicBezTo>
                  <a:pt x="3376766" y="520545"/>
                  <a:pt x="3373049" y="524165"/>
                  <a:pt x="3371191" y="525975"/>
                </a:cubicBezTo>
                <a:cubicBezTo>
                  <a:pt x="3362474" y="519497"/>
                  <a:pt x="3355665" y="528023"/>
                  <a:pt x="3348947" y="532976"/>
                </a:cubicBezTo>
                <a:lnTo>
                  <a:pt x="3351572" y="524117"/>
                </a:lnTo>
                <a:cubicBezTo>
                  <a:pt x="3347287" y="525212"/>
                  <a:pt x="3338770" y="527499"/>
                  <a:pt x="3334533" y="528594"/>
                </a:cubicBezTo>
                <a:lnTo>
                  <a:pt x="3333533" y="532786"/>
                </a:lnTo>
                <a:cubicBezTo>
                  <a:pt x="3330143" y="528689"/>
                  <a:pt x="3326373" y="527927"/>
                  <a:pt x="3322268" y="530452"/>
                </a:cubicBezTo>
                <a:cubicBezTo>
                  <a:pt x="3313922" y="527356"/>
                  <a:pt x="3307362" y="532309"/>
                  <a:pt x="3301370" y="537549"/>
                </a:cubicBezTo>
                <a:lnTo>
                  <a:pt x="3299421" y="530976"/>
                </a:lnTo>
                <a:cubicBezTo>
                  <a:pt x="3294906" y="535405"/>
                  <a:pt x="3290578" y="539930"/>
                  <a:pt x="3286237" y="544455"/>
                </a:cubicBezTo>
                <a:lnTo>
                  <a:pt x="3282614" y="534214"/>
                </a:lnTo>
                <a:lnTo>
                  <a:pt x="3280991" y="545741"/>
                </a:lnTo>
                <a:cubicBezTo>
                  <a:pt x="3278703" y="544360"/>
                  <a:pt x="3274089" y="541645"/>
                  <a:pt x="3271798" y="540311"/>
                </a:cubicBezTo>
                <a:cubicBezTo>
                  <a:pt x="3272555" y="542645"/>
                  <a:pt x="3274176" y="547265"/>
                  <a:pt x="3274985" y="549599"/>
                </a:cubicBezTo>
                <a:lnTo>
                  <a:pt x="3271845" y="556458"/>
                </a:lnTo>
                <a:lnTo>
                  <a:pt x="3275365" y="555886"/>
                </a:lnTo>
                <a:cubicBezTo>
                  <a:pt x="3278273" y="553076"/>
                  <a:pt x="3284187" y="547503"/>
                  <a:pt x="3287097" y="544741"/>
                </a:cubicBezTo>
                <a:lnTo>
                  <a:pt x="3281707" y="557744"/>
                </a:lnTo>
                <a:cubicBezTo>
                  <a:pt x="3286953" y="553266"/>
                  <a:pt x="3292101" y="548599"/>
                  <a:pt x="3297425" y="544074"/>
                </a:cubicBezTo>
                <a:lnTo>
                  <a:pt x="3299184" y="552457"/>
                </a:lnTo>
                <a:cubicBezTo>
                  <a:pt x="3299707" y="549599"/>
                  <a:pt x="3300753" y="543931"/>
                  <a:pt x="3301276" y="541073"/>
                </a:cubicBezTo>
                <a:cubicBezTo>
                  <a:pt x="3306459" y="543597"/>
                  <a:pt x="3310688" y="554314"/>
                  <a:pt x="3317359" y="548646"/>
                </a:cubicBezTo>
                <a:cubicBezTo>
                  <a:pt x="3320309" y="549551"/>
                  <a:pt x="3323079" y="549170"/>
                  <a:pt x="3325609" y="547551"/>
                </a:cubicBezTo>
                <a:cubicBezTo>
                  <a:pt x="3334153" y="540454"/>
                  <a:pt x="3345618" y="545741"/>
                  <a:pt x="3355523" y="543788"/>
                </a:cubicBezTo>
                <a:cubicBezTo>
                  <a:pt x="3361902" y="546693"/>
                  <a:pt x="3366617" y="540740"/>
                  <a:pt x="3371478" y="537453"/>
                </a:cubicBezTo>
                <a:cubicBezTo>
                  <a:pt x="3372287" y="538596"/>
                  <a:pt x="3373860" y="540835"/>
                  <a:pt x="3374622" y="541978"/>
                </a:cubicBezTo>
                <a:cubicBezTo>
                  <a:pt x="3380054" y="537215"/>
                  <a:pt x="3386726" y="535358"/>
                  <a:pt x="3394587" y="536501"/>
                </a:cubicBezTo>
                <a:cubicBezTo>
                  <a:pt x="3393825" y="534834"/>
                  <a:pt x="3392347" y="531547"/>
                  <a:pt x="3391633" y="529928"/>
                </a:cubicBezTo>
                <a:cubicBezTo>
                  <a:pt x="3399352" y="527177"/>
                  <a:pt x="3393295" y="518077"/>
                  <a:pt x="3388256" y="518502"/>
                </a:cubicBezTo>
                <a:close/>
                <a:moveTo>
                  <a:pt x="8658177" y="517973"/>
                </a:moveTo>
                <a:cubicBezTo>
                  <a:pt x="8658320" y="524355"/>
                  <a:pt x="8658511" y="530690"/>
                  <a:pt x="8658844" y="537025"/>
                </a:cubicBezTo>
                <a:cubicBezTo>
                  <a:pt x="8660892" y="536834"/>
                  <a:pt x="8664988" y="536358"/>
                  <a:pt x="8667036" y="536120"/>
                </a:cubicBezTo>
                <a:cubicBezTo>
                  <a:pt x="8665273" y="532500"/>
                  <a:pt x="8661702" y="525308"/>
                  <a:pt x="8659939" y="521736"/>
                </a:cubicBezTo>
                <a:cubicBezTo>
                  <a:pt x="8671417" y="520307"/>
                  <a:pt x="8672656" y="531261"/>
                  <a:pt x="8676275" y="539025"/>
                </a:cubicBezTo>
                <a:cubicBezTo>
                  <a:pt x="8677275" y="532024"/>
                  <a:pt x="8678656" y="525022"/>
                  <a:pt x="8680037" y="518020"/>
                </a:cubicBezTo>
                <a:cubicBezTo>
                  <a:pt x="8672608" y="518020"/>
                  <a:pt x="8665321" y="518020"/>
                  <a:pt x="8658177" y="517973"/>
                </a:cubicBezTo>
                <a:close/>
                <a:moveTo>
                  <a:pt x="9074961" y="517652"/>
                </a:moveTo>
                <a:cubicBezTo>
                  <a:pt x="9074244" y="516764"/>
                  <a:pt x="9072408" y="516675"/>
                  <a:pt x="9068800" y="518449"/>
                </a:cubicBezTo>
                <a:cubicBezTo>
                  <a:pt x="9069193" y="530167"/>
                  <a:pt x="9077113" y="520316"/>
                  <a:pt x="9074961" y="517652"/>
                </a:cubicBezTo>
                <a:close/>
                <a:moveTo>
                  <a:pt x="10127724" y="513173"/>
                </a:moveTo>
                <a:cubicBezTo>
                  <a:pt x="10129814" y="515859"/>
                  <a:pt x="10121455" y="525558"/>
                  <a:pt x="10121455" y="513876"/>
                </a:cubicBezTo>
                <a:cubicBezTo>
                  <a:pt x="10125170" y="512162"/>
                  <a:pt x="10127027" y="512278"/>
                  <a:pt x="10127724" y="513173"/>
                </a:cubicBezTo>
                <a:close/>
                <a:moveTo>
                  <a:pt x="9037112" y="512850"/>
                </a:moveTo>
                <a:cubicBezTo>
                  <a:pt x="9036353" y="511992"/>
                  <a:pt x="9034475" y="511948"/>
                  <a:pt x="9030843" y="513781"/>
                </a:cubicBezTo>
                <a:cubicBezTo>
                  <a:pt x="9031593" y="525320"/>
                  <a:pt x="9039389" y="515425"/>
                  <a:pt x="9037112" y="512850"/>
                </a:cubicBezTo>
                <a:close/>
                <a:moveTo>
                  <a:pt x="1373911" y="512685"/>
                </a:moveTo>
                <a:cubicBezTo>
                  <a:pt x="1376388" y="514733"/>
                  <a:pt x="1381293" y="518829"/>
                  <a:pt x="1383770" y="520877"/>
                </a:cubicBezTo>
                <a:cubicBezTo>
                  <a:pt x="1372483" y="527403"/>
                  <a:pt x="1359434" y="530022"/>
                  <a:pt x="1346718" y="532166"/>
                </a:cubicBezTo>
                <a:cubicBezTo>
                  <a:pt x="1350528" y="527307"/>
                  <a:pt x="1354624" y="522687"/>
                  <a:pt x="1358767" y="518067"/>
                </a:cubicBezTo>
                <a:lnTo>
                  <a:pt x="1360529" y="525402"/>
                </a:lnTo>
                <a:cubicBezTo>
                  <a:pt x="1365339" y="521592"/>
                  <a:pt x="1369768" y="517305"/>
                  <a:pt x="1373911" y="512685"/>
                </a:cubicBezTo>
                <a:close/>
                <a:moveTo>
                  <a:pt x="8620220" y="512543"/>
                </a:moveTo>
                <a:cubicBezTo>
                  <a:pt x="8620220" y="516734"/>
                  <a:pt x="8620220" y="525022"/>
                  <a:pt x="8620220" y="529166"/>
                </a:cubicBezTo>
                <a:cubicBezTo>
                  <a:pt x="8614791" y="526594"/>
                  <a:pt x="8609409" y="524212"/>
                  <a:pt x="8604028" y="521974"/>
                </a:cubicBezTo>
                <a:cubicBezTo>
                  <a:pt x="8611171" y="534072"/>
                  <a:pt x="8626650" y="531166"/>
                  <a:pt x="8638508" y="532833"/>
                </a:cubicBezTo>
                <a:cubicBezTo>
                  <a:pt x="8639223" y="526213"/>
                  <a:pt x="8640033" y="519592"/>
                  <a:pt x="8641032" y="513019"/>
                </a:cubicBezTo>
                <a:cubicBezTo>
                  <a:pt x="8633889" y="512734"/>
                  <a:pt x="8627173" y="512448"/>
                  <a:pt x="8620220" y="512543"/>
                </a:cubicBezTo>
                <a:close/>
                <a:moveTo>
                  <a:pt x="2774729" y="512352"/>
                </a:moveTo>
                <a:cubicBezTo>
                  <a:pt x="2772397" y="519877"/>
                  <a:pt x="2769062" y="526974"/>
                  <a:pt x="2765394" y="533881"/>
                </a:cubicBezTo>
                <a:cubicBezTo>
                  <a:pt x="2762868" y="531118"/>
                  <a:pt x="2760340" y="528403"/>
                  <a:pt x="2757820" y="525736"/>
                </a:cubicBezTo>
                <a:cubicBezTo>
                  <a:pt x="2755538" y="529070"/>
                  <a:pt x="2751015" y="535786"/>
                  <a:pt x="2748774" y="539120"/>
                </a:cubicBezTo>
                <a:lnTo>
                  <a:pt x="2750968" y="527641"/>
                </a:lnTo>
                <a:cubicBezTo>
                  <a:pt x="2748297" y="530118"/>
                  <a:pt x="2743058" y="534976"/>
                  <a:pt x="2740398" y="537453"/>
                </a:cubicBezTo>
                <a:cubicBezTo>
                  <a:pt x="2736823" y="523545"/>
                  <a:pt x="2729711" y="538786"/>
                  <a:pt x="2724767" y="541930"/>
                </a:cubicBezTo>
                <a:cubicBezTo>
                  <a:pt x="2724574" y="539644"/>
                  <a:pt x="2724194" y="535071"/>
                  <a:pt x="2724005" y="532833"/>
                </a:cubicBezTo>
                <a:lnTo>
                  <a:pt x="2731832" y="532023"/>
                </a:lnTo>
                <a:cubicBezTo>
                  <a:pt x="2731218" y="529832"/>
                  <a:pt x="2729947" y="525450"/>
                  <a:pt x="2729268" y="523259"/>
                </a:cubicBezTo>
                <a:cubicBezTo>
                  <a:pt x="2733961" y="525022"/>
                  <a:pt x="2738684" y="526831"/>
                  <a:pt x="2743484" y="528594"/>
                </a:cubicBezTo>
                <a:cubicBezTo>
                  <a:pt x="2744814" y="526117"/>
                  <a:pt x="2747534" y="521211"/>
                  <a:pt x="2748869" y="518734"/>
                </a:cubicBezTo>
                <a:cubicBezTo>
                  <a:pt x="2750776" y="519877"/>
                  <a:pt x="2754586" y="522211"/>
                  <a:pt x="2756487" y="523402"/>
                </a:cubicBezTo>
                <a:lnTo>
                  <a:pt x="2759485" y="516448"/>
                </a:lnTo>
                <a:cubicBezTo>
                  <a:pt x="2762200" y="519592"/>
                  <a:pt x="2764965" y="522688"/>
                  <a:pt x="2767778" y="525784"/>
                </a:cubicBezTo>
                <a:cubicBezTo>
                  <a:pt x="2769493" y="522449"/>
                  <a:pt x="2772968" y="515734"/>
                  <a:pt x="2774729" y="512352"/>
                </a:cubicBezTo>
                <a:close/>
                <a:moveTo>
                  <a:pt x="2814778" y="510543"/>
                </a:moveTo>
                <a:cubicBezTo>
                  <a:pt x="2817920" y="515448"/>
                  <a:pt x="2811541" y="523593"/>
                  <a:pt x="2805971" y="521831"/>
                </a:cubicBezTo>
                <a:cubicBezTo>
                  <a:pt x="2802020" y="519211"/>
                  <a:pt x="2800544" y="515734"/>
                  <a:pt x="2801497" y="511400"/>
                </a:cubicBezTo>
                <a:cubicBezTo>
                  <a:pt x="2805637" y="510447"/>
                  <a:pt x="2810540" y="508971"/>
                  <a:pt x="2814778" y="510543"/>
                </a:cubicBezTo>
                <a:close/>
                <a:moveTo>
                  <a:pt x="8600313" y="509828"/>
                </a:moveTo>
                <a:cubicBezTo>
                  <a:pt x="8593264" y="507637"/>
                  <a:pt x="8592645" y="523784"/>
                  <a:pt x="8599932" y="521545"/>
                </a:cubicBezTo>
                <a:cubicBezTo>
                  <a:pt x="8600027" y="518640"/>
                  <a:pt x="8600217" y="512734"/>
                  <a:pt x="8600313" y="509828"/>
                </a:cubicBezTo>
                <a:close/>
                <a:moveTo>
                  <a:pt x="8589645" y="508637"/>
                </a:moveTo>
                <a:cubicBezTo>
                  <a:pt x="8582883" y="505256"/>
                  <a:pt x="8578596" y="516639"/>
                  <a:pt x="8582453" y="521212"/>
                </a:cubicBezTo>
                <a:cubicBezTo>
                  <a:pt x="8588121" y="523260"/>
                  <a:pt x="8591836" y="512924"/>
                  <a:pt x="8589645" y="508637"/>
                </a:cubicBezTo>
                <a:close/>
                <a:moveTo>
                  <a:pt x="2834470" y="505512"/>
                </a:moveTo>
                <a:cubicBezTo>
                  <a:pt x="2837717" y="505875"/>
                  <a:pt x="2839929" y="507399"/>
                  <a:pt x="2837978" y="511686"/>
                </a:cubicBezTo>
                <a:cubicBezTo>
                  <a:pt x="2835505" y="523164"/>
                  <a:pt x="2820347" y="514639"/>
                  <a:pt x="2824733" y="506303"/>
                </a:cubicBezTo>
                <a:cubicBezTo>
                  <a:pt x="2826924" y="505946"/>
                  <a:pt x="2831216" y="505149"/>
                  <a:pt x="2834470" y="505512"/>
                </a:cubicBezTo>
                <a:close/>
                <a:moveTo>
                  <a:pt x="10401966" y="504398"/>
                </a:moveTo>
                <a:cubicBezTo>
                  <a:pt x="10394108" y="518829"/>
                  <a:pt x="10417112" y="506065"/>
                  <a:pt x="10401966" y="504398"/>
                </a:cubicBezTo>
                <a:close/>
                <a:moveTo>
                  <a:pt x="9731740" y="504017"/>
                </a:moveTo>
                <a:cubicBezTo>
                  <a:pt x="9748313" y="512066"/>
                  <a:pt x="9768125" y="511590"/>
                  <a:pt x="9786318" y="514781"/>
                </a:cubicBezTo>
                <a:cubicBezTo>
                  <a:pt x="9787032" y="518020"/>
                  <a:pt x="9788557" y="524450"/>
                  <a:pt x="9789271" y="527689"/>
                </a:cubicBezTo>
                <a:cubicBezTo>
                  <a:pt x="9786889" y="511685"/>
                  <a:pt x="9798367" y="520878"/>
                  <a:pt x="9804844" y="520497"/>
                </a:cubicBezTo>
                <a:cubicBezTo>
                  <a:pt x="9812226" y="520878"/>
                  <a:pt x="9819227" y="523355"/>
                  <a:pt x="9826800" y="524260"/>
                </a:cubicBezTo>
                <a:cubicBezTo>
                  <a:pt x="9824894" y="530309"/>
                  <a:pt x="9820084" y="534500"/>
                  <a:pt x="9816036" y="538977"/>
                </a:cubicBezTo>
                <a:cubicBezTo>
                  <a:pt x="9815846" y="535929"/>
                  <a:pt x="9815512" y="529880"/>
                  <a:pt x="9815321" y="526879"/>
                </a:cubicBezTo>
                <a:cubicBezTo>
                  <a:pt x="9813607" y="528165"/>
                  <a:pt x="9810177" y="530785"/>
                  <a:pt x="9808464" y="532119"/>
                </a:cubicBezTo>
                <a:cubicBezTo>
                  <a:pt x="9804510" y="524498"/>
                  <a:pt x="9797319" y="530213"/>
                  <a:pt x="9791652" y="530166"/>
                </a:cubicBezTo>
                <a:cubicBezTo>
                  <a:pt x="9785508" y="529308"/>
                  <a:pt x="9779507" y="529404"/>
                  <a:pt x="9773649" y="530499"/>
                </a:cubicBezTo>
                <a:cubicBezTo>
                  <a:pt x="9774792" y="527117"/>
                  <a:pt x="9777031" y="520354"/>
                  <a:pt x="9778126" y="516972"/>
                </a:cubicBezTo>
                <a:cubicBezTo>
                  <a:pt x="9773222" y="520973"/>
                  <a:pt x="9768506" y="524974"/>
                  <a:pt x="9763791" y="528975"/>
                </a:cubicBezTo>
                <a:cubicBezTo>
                  <a:pt x="9763506" y="526165"/>
                  <a:pt x="9762981" y="520544"/>
                  <a:pt x="9762743" y="517734"/>
                </a:cubicBezTo>
                <a:cubicBezTo>
                  <a:pt x="9760982" y="518877"/>
                  <a:pt x="9757505" y="521259"/>
                  <a:pt x="9755790" y="522450"/>
                </a:cubicBezTo>
                <a:cubicBezTo>
                  <a:pt x="9749932" y="517210"/>
                  <a:pt x="9743360" y="520449"/>
                  <a:pt x="9737455" y="522974"/>
                </a:cubicBezTo>
                <a:cubicBezTo>
                  <a:pt x="9737835" y="520497"/>
                  <a:pt x="9738693" y="515591"/>
                  <a:pt x="9739074" y="513114"/>
                </a:cubicBezTo>
                <a:cubicBezTo>
                  <a:pt x="9735931" y="515115"/>
                  <a:pt x="9729549" y="519020"/>
                  <a:pt x="9726406" y="520973"/>
                </a:cubicBezTo>
                <a:cubicBezTo>
                  <a:pt x="9725834" y="518068"/>
                  <a:pt x="9724738" y="512209"/>
                  <a:pt x="9724167" y="509256"/>
                </a:cubicBezTo>
                <a:cubicBezTo>
                  <a:pt x="9726072" y="507970"/>
                  <a:pt x="9729835" y="505303"/>
                  <a:pt x="9731740" y="504017"/>
                </a:cubicBezTo>
                <a:close/>
                <a:moveTo>
                  <a:pt x="3495207" y="503779"/>
                </a:moveTo>
                <a:cubicBezTo>
                  <a:pt x="3490249" y="509161"/>
                  <a:pt x="3484959" y="511400"/>
                  <a:pt x="3479905" y="504589"/>
                </a:cubicBezTo>
                <a:cubicBezTo>
                  <a:pt x="3475044" y="507256"/>
                  <a:pt x="3470086" y="509590"/>
                  <a:pt x="3464794" y="510876"/>
                </a:cubicBezTo>
                <a:cubicBezTo>
                  <a:pt x="3456278" y="510638"/>
                  <a:pt x="3439401" y="507399"/>
                  <a:pt x="3445806" y="523641"/>
                </a:cubicBezTo>
                <a:cubicBezTo>
                  <a:pt x="3444132" y="520926"/>
                  <a:pt x="3440848" y="515448"/>
                  <a:pt x="3439161" y="512734"/>
                </a:cubicBezTo>
                <a:cubicBezTo>
                  <a:pt x="3436312" y="520640"/>
                  <a:pt x="3430653" y="515877"/>
                  <a:pt x="3426416" y="514067"/>
                </a:cubicBezTo>
                <a:lnTo>
                  <a:pt x="3427267" y="521593"/>
                </a:lnTo>
                <a:cubicBezTo>
                  <a:pt x="3424700" y="519973"/>
                  <a:pt x="3419508" y="516782"/>
                  <a:pt x="3416887" y="515210"/>
                </a:cubicBezTo>
                <a:cubicBezTo>
                  <a:pt x="3413076" y="520116"/>
                  <a:pt x="3394587" y="522355"/>
                  <a:pt x="3404451" y="530166"/>
                </a:cubicBezTo>
                <a:cubicBezTo>
                  <a:pt x="3403880" y="531547"/>
                  <a:pt x="3402783" y="534310"/>
                  <a:pt x="3402212" y="535691"/>
                </a:cubicBezTo>
                <a:cubicBezTo>
                  <a:pt x="3405260" y="536120"/>
                  <a:pt x="3411407" y="536977"/>
                  <a:pt x="3414456" y="537406"/>
                </a:cubicBezTo>
                <a:lnTo>
                  <a:pt x="3409598" y="527594"/>
                </a:lnTo>
                <a:cubicBezTo>
                  <a:pt x="3416172" y="528023"/>
                  <a:pt x="3422985" y="528261"/>
                  <a:pt x="3429653" y="528499"/>
                </a:cubicBezTo>
                <a:cubicBezTo>
                  <a:pt x="3434135" y="528499"/>
                  <a:pt x="3438251" y="529737"/>
                  <a:pt x="3442265" y="531881"/>
                </a:cubicBezTo>
                <a:cubicBezTo>
                  <a:pt x="3444897" y="529166"/>
                  <a:pt x="3450224" y="523688"/>
                  <a:pt x="3452879" y="520973"/>
                </a:cubicBezTo>
                <a:lnTo>
                  <a:pt x="3450651" y="531500"/>
                </a:lnTo>
                <a:cubicBezTo>
                  <a:pt x="3452547" y="530214"/>
                  <a:pt x="3456376" y="527689"/>
                  <a:pt x="3458270" y="526451"/>
                </a:cubicBezTo>
                <a:lnTo>
                  <a:pt x="3451978" y="518544"/>
                </a:lnTo>
                <a:lnTo>
                  <a:pt x="3465988" y="521116"/>
                </a:lnTo>
                <a:lnTo>
                  <a:pt x="3461839" y="527594"/>
                </a:lnTo>
                <a:lnTo>
                  <a:pt x="3465891" y="527165"/>
                </a:lnTo>
                <a:cubicBezTo>
                  <a:pt x="3471374" y="518687"/>
                  <a:pt x="3486388" y="507351"/>
                  <a:pt x="3492537" y="521116"/>
                </a:cubicBezTo>
                <a:cubicBezTo>
                  <a:pt x="3498258" y="519164"/>
                  <a:pt x="3503739" y="516877"/>
                  <a:pt x="3509840" y="516020"/>
                </a:cubicBezTo>
                <a:cubicBezTo>
                  <a:pt x="3507741" y="512352"/>
                  <a:pt x="3505741" y="508685"/>
                  <a:pt x="3503834" y="505017"/>
                </a:cubicBezTo>
                <a:cubicBezTo>
                  <a:pt x="3502165" y="506065"/>
                  <a:pt x="3498876" y="508161"/>
                  <a:pt x="3497208" y="509209"/>
                </a:cubicBezTo>
                <a:close/>
                <a:moveTo>
                  <a:pt x="8542211" y="503732"/>
                </a:moveTo>
                <a:cubicBezTo>
                  <a:pt x="8542782" y="510638"/>
                  <a:pt x="8545306" y="516687"/>
                  <a:pt x="8549687" y="521878"/>
                </a:cubicBezTo>
                <a:cubicBezTo>
                  <a:pt x="8549211" y="518020"/>
                  <a:pt x="8548211" y="510352"/>
                  <a:pt x="8547735" y="506542"/>
                </a:cubicBezTo>
                <a:cubicBezTo>
                  <a:pt x="8556498" y="510066"/>
                  <a:pt x="8558593" y="515734"/>
                  <a:pt x="8554117" y="523545"/>
                </a:cubicBezTo>
                <a:cubicBezTo>
                  <a:pt x="8558451" y="520545"/>
                  <a:pt x="8567118" y="514543"/>
                  <a:pt x="8571405" y="511543"/>
                </a:cubicBezTo>
                <a:cubicBezTo>
                  <a:pt x="8570500" y="514829"/>
                  <a:pt x="8568595" y="521497"/>
                  <a:pt x="8567642" y="524784"/>
                </a:cubicBezTo>
                <a:cubicBezTo>
                  <a:pt x="8574357" y="519830"/>
                  <a:pt x="8576263" y="511638"/>
                  <a:pt x="8578548" y="504065"/>
                </a:cubicBezTo>
                <a:cubicBezTo>
                  <a:pt x="8566356" y="503732"/>
                  <a:pt x="8554260" y="503684"/>
                  <a:pt x="8542211" y="503732"/>
                </a:cubicBezTo>
                <a:close/>
                <a:moveTo>
                  <a:pt x="10495550" y="503683"/>
                </a:moveTo>
                <a:cubicBezTo>
                  <a:pt x="10504455" y="508732"/>
                  <a:pt x="10515123" y="508494"/>
                  <a:pt x="10524173" y="513447"/>
                </a:cubicBezTo>
                <a:cubicBezTo>
                  <a:pt x="10525220" y="512018"/>
                  <a:pt x="10527316" y="509065"/>
                  <a:pt x="10528363" y="507589"/>
                </a:cubicBezTo>
                <a:cubicBezTo>
                  <a:pt x="10529744" y="511637"/>
                  <a:pt x="10532412" y="519782"/>
                  <a:pt x="10533793" y="523830"/>
                </a:cubicBezTo>
                <a:lnTo>
                  <a:pt x="10526888" y="525640"/>
                </a:lnTo>
                <a:cubicBezTo>
                  <a:pt x="10525649" y="516876"/>
                  <a:pt x="10521315" y="515114"/>
                  <a:pt x="10513885" y="520353"/>
                </a:cubicBezTo>
                <a:cubicBezTo>
                  <a:pt x="10514266" y="507160"/>
                  <a:pt x="10504312" y="512066"/>
                  <a:pt x="10497455" y="516924"/>
                </a:cubicBezTo>
                <a:cubicBezTo>
                  <a:pt x="10499074" y="515400"/>
                  <a:pt x="10502312" y="512399"/>
                  <a:pt x="10503932" y="510875"/>
                </a:cubicBezTo>
                <a:cubicBezTo>
                  <a:pt x="10501837" y="509065"/>
                  <a:pt x="10497645" y="505493"/>
                  <a:pt x="10495550" y="503683"/>
                </a:cubicBezTo>
                <a:close/>
                <a:moveTo>
                  <a:pt x="1992082" y="503445"/>
                </a:moveTo>
                <a:cubicBezTo>
                  <a:pt x="1992604" y="512304"/>
                  <a:pt x="1986224" y="514590"/>
                  <a:pt x="1978792" y="515448"/>
                </a:cubicBezTo>
                <a:cubicBezTo>
                  <a:pt x="1967696" y="517448"/>
                  <a:pt x="1955838" y="516257"/>
                  <a:pt x="1945408" y="521163"/>
                </a:cubicBezTo>
                <a:cubicBezTo>
                  <a:pt x="1940837" y="522640"/>
                  <a:pt x="1936215" y="524116"/>
                  <a:pt x="1931644" y="525593"/>
                </a:cubicBezTo>
                <a:cubicBezTo>
                  <a:pt x="1926644" y="527069"/>
                  <a:pt x="1921690" y="528593"/>
                  <a:pt x="1916785" y="530213"/>
                </a:cubicBezTo>
                <a:cubicBezTo>
                  <a:pt x="1915689" y="529546"/>
                  <a:pt x="1913451" y="528308"/>
                  <a:pt x="1912356" y="527641"/>
                </a:cubicBezTo>
                <a:cubicBezTo>
                  <a:pt x="1905069" y="531499"/>
                  <a:pt x="1897401" y="534547"/>
                  <a:pt x="1889782" y="537548"/>
                </a:cubicBezTo>
                <a:cubicBezTo>
                  <a:pt x="1890114" y="535309"/>
                  <a:pt x="1890734" y="530832"/>
                  <a:pt x="1891067" y="528546"/>
                </a:cubicBezTo>
                <a:cubicBezTo>
                  <a:pt x="1896496" y="527498"/>
                  <a:pt x="1901925" y="526307"/>
                  <a:pt x="1907355" y="525021"/>
                </a:cubicBezTo>
                <a:cubicBezTo>
                  <a:pt x="1913927" y="523830"/>
                  <a:pt x="1921737" y="515067"/>
                  <a:pt x="1927262" y="523164"/>
                </a:cubicBezTo>
                <a:cubicBezTo>
                  <a:pt x="1930882" y="519258"/>
                  <a:pt x="1935453" y="516829"/>
                  <a:pt x="1940932" y="515972"/>
                </a:cubicBezTo>
                <a:cubicBezTo>
                  <a:pt x="1946980" y="514352"/>
                  <a:pt x="1953075" y="512923"/>
                  <a:pt x="1959219" y="511590"/>
                </a:cubicBezTo>
                <a:cubicBezTo>
                  <a:pt x="1970745" y="512352"/>
                  <a:pt x="1982032" y="508922"/>
                  <a:pt x="1992082" y="503445"/>
                </a:cubicBezTo>
                <a:close/>
                <a:moveTo>
                  <a:pt x="3384002" y="503245"/>
                </a:moveTo>
                <a:cubicBezTo>
                  <a:pt x="3383253" y="502377"/>
                  <a:pt x="3381436" y="502362"/>
                  <a:pt x="3377958" y="504303"/>
                </a:cubicBezTo>
                <a:cubicBezTo>
                  <a:pt x="3378887" y="516127"/>
                  <a:pt x="3386250" y="505848"/>
                  <a:pt x="3384002" y="503245"/>
                </a:cubicBezTo>
                <a:close/>
                <a:moveTo>
                  <a:pt x="3529806" y="500969"/>
                </a:moveTo>
                <a:cubicBezTo>
                  <a:pt x="3522747" y="515496"/>
                  <a:pt x="3545394" y="501541"/>
                  <a:pt x="3529806" y="500969"/>
                </a:cubicBezTo>
                <a:close/>
                <a:moveTo>
                  <a:pt x="2896179" y="499778"/>
                </a:moveTo>
                <a:cubicBezTo>
                  <a:pt x="2911703" y="500635"/>
                  <a:pt x="2888881" y="514257"/>
                  <a:pt x="2896179" y="499778"/>
                </a:cubicBezTo>
                <a:close/>
                <a:moveTo>
                  <a:pt x="9701402" y="498778"/>
                </a:moveTo>
                <a:cubicBezTo>
                  <a:pt x="9708260" y="503874"/>
                  <a:pt x="9715975" y="505684"/>
                  <a:pt x="9724786" y="504541"/>
                </a:cubicBezTo>
                <a:cubicBezTo>
                  <a:pt x="9721691" y="510304"/>
                  <a:pt x="9719976" y="517782"/>
                  <a:pt x="9713023" y="519830"/>
                </a:cubicBezTo>
                <a:cubicBezTo>
                  <a:pt x="9712118" y="517068"/>
                  <a:pt x="9710260" y="511448"/>
                  <a:pt x="9709355" y="508637"/>
                </a:cubicBezTo>
                <a:cubicBezTo>
                  <a:pt x="9706689" y="510971"/>
                  <a:pt x="9701402" y="515591"/>
                  <a:pt x="9698735" y="517925"/>
                </a:cubicBezTo>
                <a:cubicBezTo>
                  <a:pt x="9699402" y="513115"/>
                  <a:pt x="9700735" y="503589"/>
                  <a:pt x="9701402" y="498778"/>
                </a:cubicBezTo>
                <a:close/>
                <a:moveTo>
                  <a:pt x="1449916" y="498421"/>
                </a:moveTo>
                <a:cubicBezTo>
                  <a:pt x="1452111" y="501053"/>
                  <a:pt x="1444709" y="511341"/>
                  <a:pt x="1443922" y="499445"/>
                </a:cubicBezTo>
                <a:cubicBezTo>
                  <a:pt x="1447387" y="497516"/>
                  <a:pt x="1449185" y="497543"/>
                  <a:pt x="1449916" y="498421"/>
                </a:cubicBezTo>
                <a:close/>
                <a:moveTo>
                  <a:pt x="2879741" y="494110"/>
                </a:moveTo>
                <a:lnTo>
                  <a:pt x="2883596" y="500873"/>
                </a:lnTo>
                <a:cubicBezTo>
                  <a:pt x="2885690" y="499349"/>
                  <a:pt x="2889885" y="496349"/>
                  <a:pt x="2892031" y="494872"/>
                </a:cubicBezTo>
                <a:cubicBezTo>
                  <a:pt x="2890029" y="500588"/>
                  <a:pt x="2886498" y="505446"/>
                  <a:pt x="2882977" y="510209"/>
                </a:cubicBezTo>
                <a:lnTo>
                  <a:pt x="2880647" y="502779"/>
                </a:lnTo>
                <a:cubicBezTo>
                  <a:pt x="2876170" y="506684"/>
                  <a:pt x="2871743" y="510637"/>
                  <a:pt x="2867314" y="514591"/>
                </a:cubicBezTo>
                <a:lnTo>
                  <a:pt x="2868409" y="506779"/>
                </a:lnTo>
                <a:cubicBezTo>
                  <a:pt x="2862979" y="510352"/>
                  <a:pt x="2856979" y="520211"/>
                  <a:pt x="2849886" y="513924"/>
                </a:cubicBezTo>
                <a:cubicBezTo>
                  <a:pt x="2848268" y="515210"/>
                  <a:pt x="2845028" y="517830"/>
                  <a:pt x="2843409" y="519116"/>
                </a:cubicBezTo>
                <a:cubicBezTo>
                  <a:pt x="2843361" y="516258"/>
                  <a:pt x="2843313" y="510542"/>
                  <a:pt x="2843265" y="507684"/>
                </a:cubicBezTo>
                <a:cubicBezTo>
                  <a:pt x="2845601" y="508542"/>
                  <a:pt x="2850267" y="510209"/>
                  <a:pt x="2852600" y="511066"/>
                </a:cubicBezTo>
                <a:cubicBezTo>
                  <a:pt x="2852695" y="507780"/>
                  <a:pt x="2852885" y="501254"/>
                  <a:pt x="2853028" y="497968"/>
                </a:cubicBezTo>
                <a:cubicBezTo>
                  <a:pt x="2854599" y="499540"/>
                  <a:pt x="2857836" y="502731"/>
                  <a:pt x="2859407" y="504303"/>
                </a:cubicBezTo>
                <a:cubicBezTo>
                  <a:pt x="2862502" y="501302"/>
                  <a:pt x="2865647" y="498349"/>
                  <a:pt x="2868789" y="495396"/>
                </a:cubicBezTo>
                <a:cubicBezTo>
                  <a:pt x="2870219" y="496872"/>
                  <a:pt x="2873076" y="499873"/>
                  <a:pt x="2874505" y="501350"/>
                </a:cubicBezTo>
                <a:cubicBezTo>
                  <a:pt x="2875789" y="499540"/>
                  <a:pt x="2878406" y="495920"/>
                  <a:pt x="2879741" y="494110"/>
                </a:cubicBezTo>
                <a:close/>
                <a:moveTo>
                  <a:pt x="10349578" y="493967"/>
                </a:moveTo>
                <a:cubicBezTo>
                  <a:pt x="10341959" y="508876"/>
                  <a:pt x="10364390" y="495777"/>
                  <a:pt x="10349578" y="493967"/>
                </a:cubicBezTo>
                <a:close/>
                <a:moveTo>
                  <a:pt x="2044519" y="493777"/>
                </a:moveTo>
                <a:cubicBezTo>
                  <a:pt x="2043041" y="496111"/>
                  <a:pt x="2040088" y="500731"/>
                  <a:pt x="2038610" y="503065"/>
                </a:cubicBezTo>
                <a:cubicBezTo>
                  <a:pt x="2022664" y="499969"/>
                  <a:pt x="2008418" y="508304"/>
                  <a:pt x="1993938" y="513305"/>
                </a:cubicBezTo>
                <a:cubicBezTo>
                  <a:pt x="1996225" y="508304"/>
                  <a:pt x="1998655" y="503351"/>
                  <a:pt x="2001130" y="498397"/>
                </a:cubicBezTo>
                <a:cubicBezTo>
                  <a:pt x="2002702" y="499683"/>
                  <a:pt x="2005844" y="502207"/>
                  <a:pt x="2007417" y="503493"/>
                </a:cubicBezTo>
                <a:cubicBezTo>
                  <a:pt x="2013516" y="500636"/>
                  <a:pt x="2019754" y="498111"/>
                  <a:pt x="2026042" y="495682"/>
                </a:cubicBezTo>
                <a:cubicBezTo>
                  <a:pt x="2032184" y="495063"/>
                  <a:pt x="2038325" y="494444"/>
                  <a:pt x="2044519" y="493777"/>
                </a:cubicBezTo>
                <a:close/>
                <a:moveTo>
                  <a:pt x="10446782" y="493586"/>
                </a:moveTo>
                <a:cubicBezTo>
                  <a:pt x="10456641" y="497253"/>
                  <a:pt x="10465689" y="502921"/>
                  <a:pt x="10473166" y="510637"/>
                </a:cubicBezTo>
                <a:cubicBezTo>
                  <a:pt x="10472976" y="507637"/>
                  <a:pt x="10472594" y="501635"/>
                  <a:pt x="10472451" y="498635"/>
                </a:cubicBezTo>
                <a:cubicBezTo>
                  <a:pt x="10478500" y="501778"/>
                  <a:pt x="10484882" y="504446"/>
                  <a:pt x="10491978" y="505017"/>
                </a:cubicBezTo>
                <a:cubicBezTo>
                  <a:pt x="10491835" y="508446"/>
                  <a:pt x="10491454" y="515305"/>
                  <a:pt x="10491263" y="518734"/>
                </a:cubicBezTo>
                <a:cubicBezTo>
                  <a:pt x="10489978" y="516448"/>
                  <a:pt x="10487359" y="511876"/>
                  <a:pt x="10486073" y="509590"/>
                </a:cubicBezTo>
                <a:cubicBezTo>
                  <a:pt x="10480310" y="511257"/>
                  <a:pt x="10474309" y="512495"/>
                  <a:pt x="10468689" y="513590"/>
                </a:cubicBezTo>
                <a:cubicBezTo>
                  <a:pt x="10468593" y="517115"/>
                  <a:pt x="10468356" y="524164"/>
                  <a:pt x="10468213" y="527736"/>
                </a:cubicBezTo>
                <a:cubicBezTo>
                  <a:pt x="10471833" y="522973"/>
                  <a:pt x="10475643" y="518210"/>
                  <a:pt x="10479643" y="513543"/>
                </a:cubicBezTo>
                <a:cubicBezTo>
                  <a:pt x="10481453" y="519639"/>
                  <a:pt x="10483644" y="525831"/>
                  <a:pt x="10484930" y="532214"/>
                </a:cubicBezTo>
                <a:cubicBezTo>
                  <a:pt x="10485310" y="524641"/>
                  <a:pt x="10490168" y="519020"/>
                  <a:pt x="10497454" y="516924"/>
                </a:cubicBezTo>
                <a:lnTo>
                  <a:pt x="10493644" y="530642"/>
                </a:lnTo>
                <a:cubicBezTo>
                  <a:pt x="10498265" y="527736"/>
                  <a:pt x="10503027" y="524783"/>
                  <a:pt x="10507884" y="521783"/>
                </a:cubicBezTo>
                <a:cubicBezTo>
                  <a:pt x="10507409" y="525784"/>
                  <a:pt x="10506504" y="533738"/>
                  <a:pt x="10506027" y="537739"/>
                </a:cubicBezTo>
                <a:cubicBezTo>
                  <a:pt x="10510219" y="534071"/>
                  <a:pt x="10513028" y="523164"/>
                  <a:pt x="10520458" y="526974"/>
                </a:cubicBezTo>
                <a:cubicBezTo>
                  <a:pt x="10520887" y="529403"/>
                  <a:pt x="10521791" y="534166"/>
                  <a:pt x="10522219" y="536596"/>
                </a:cubicBezTo>
                <a:cubicBezTo>
                  <a:pt x="10526220" y="532595"/>
                  <a:pt x="10530269" y="528689"/>
                  <a:pt x="10534793" y="525022"/>
                </a:cubicBezTo>
                <a:cubicBezTo>
                  <a:pt x="10534936" y="529213"/>
                  <a:pt x="10535222" y="537548"/>
                  <a:pt x="10535364" y="541740"/>
                </a:cubicBezTo>
                <a:cubicBezTo>
                  <a:pt x="10538698" y="536310"/>
                  <a:pt x="10542746" y="531452"/>
                  <a:pt x="10549556" y="530023"/>
                </a:cubicBezTo>
                <a:cubicBezTo>
                  <a:pt x="10548556" y="532833"/>
                  <a:pt x="10546461" y="538405"/>
                  <a:pt x="10545413" y="541168"/>
                </a:cubicBezTo>
                <a:cubicBezTo>
                  <a:pt x="10546938" y="542502"/>
                  <a:pt x="10549937" y="545121"/>
                  <a:pt x="10551462" y="546455"/>
                </a:cubicBezTo>
                <a:cubicBezTo>
                  <a:pt x="10548556" y="531356"/>
                  <a:pt x="10560272" y="534929"/>
                  <a:pt x="10568035" y="541882"/>
                </a:cubicBezTo>
                <a:cubicBezTo>
                  <a:pt x="10568226" y="536405"/>
                  <a:pt x="10566940" y="531166"/>
                  <a:pt x="10564177" y="526260"/>
                </a:cubicBezTo>
                <a:cubicBezTo>
                  <a:pt x="10557938" y="525784"/>
                  <a:pt x="10552366" y="523736"/>
                  <a:pt x="10547461" y="520163"/>
                </a:cubicBezTo>
                <a:cubicBezTo>
                  <a:pt x="10545842" y="522116"/>
                  <a:pt x="10542555" y="526022"/>
                  <a:pt x="10540937" y="527975"/>
                </a:cubicBezTo>
                <a:cubicBezTo>
                  <a:pt x="10540031" y="525736"/>
                  <a:pt x="10538317" y="521354"/>
                  <a:pt x="10537460" y="519163"/>
                </a:cubicBezTo>
                <a:lnTo>
                  <a:pt x="10535745" y="516639"/>
                </a:lnTo>
                <a:cubicBezTo>
                  <a:pt x="10538651" y="510590"/>
                  <a:pt x="10542175" y="511495"/>
                  <a:pt x="10546365" y="519449"/>
                </a:cubicBezTo>
                <a:cubicBezTo>
                  <a:pt x="10547842" y="518258"/>
                  <a:pt x="10550794" y="515924"/>
                  <a:pt x="10552271" y="514781"/>
                </a:cubicBezTo>
                <a:cubicBezTo>
                  <a:pt x="10554366" y="516782"/>
                  <a:pt x="10558462" y="520735"/>
                  <a:pt x="10560558" y="522688"/>
                </a:cubicBezTo>
                <a:cubicBezTo>
                  <a:pt x="10562320" y="521545"/>
                  <a:pt x="10565844" y="519211"/>
                  <a:pt x="10567606" y="518068"/>
                </a:cubicBezTo>
                <a:cubicBezTo>
                  <a:pt x="10575608" y="521735"/>
                  <a:pt x="10583609" y="525688"/>
                  <a:pt x="10591086" y="530690"/>
                </a:cubicBezTo>
                <a:cubicBezTo>
                  <a:pt x="10592038" y="528356"/>
                  <a:pt x="10593943" y="523593"/>
                  <a:pt x="10594895" y="521259"/>
                </a:cubicBezTo>
                <a:lnTo>
                  <a:pt x="10597467" y="528117"/>
                </a:lnTo>
                <a:cubicBezTo>
                  <a:pt x="10603372" y="527070"/>
                  <a:pt x="10608659" y="528356"/>
                  <a:pt x="10613326" y="531975"/>
                </a:cubicBezTo>
                <a:cubicBezTo>
                  <a:pt x="10614898" y="531023"/>
                  <a:pt x="10618041" y="529070"/>
                  <a:pt x="10619613" y="528070"/>
                </a:cubicBezTo>
                <a:cubicBezTo>
                  <a:pt x="10622851" y="532404"/>
                  <a:pt x="10625137" y="537262"/>
                  <a:pt x="10626423" y="542645"/>
                </a:cubicBezTo>
                <a:cubicBezTo>
                  <a:pt x="10621709" y="540739"/>
                  <a:pt x="10617137" y="538834"/>
                  <a:pt x="10612707" y="536881"/>
                </a:cubicBezTo>
                <a:cubicBezTo>
                  <a:pt x="10611088" y="538453"/>
                  <a:pt x="10607802" y="541644"/>
                  <a:pt x="10606183" y="543264"/>
                </a:cubicBezTo>
                <a:cubicBezTo>
                  <a:pt x="10606183" y="540501"/>
                  <a:pt x="10606183" y="535024"/>
                  <a:pt x="10606183" y="532261"/>
                </a:cubicBezTo>
                <a:cubicBezTo>
                  <a:pt x="10597848" y="538453"/>
                  <a:pt x="10587847" y="533595"/>
                  <a:pt x="10578703" y="533500"/>
                </a:cubicBezTo>
                <a:cubicBezTo>
                  <a:pt x="10577274" y="531547"/>
                  <a:pt x="10574465" y="527641"/>
                  <a:pt x="10573084" y="525736"/>
                </a:cubicBezTo>
                <a:cubicBezTo>
                  <a:pt x="10573084" y="534547"/>
                  <a:pt x="10573322" y="543359"/>
                  <a:pt x="10573274" y="552218"/>
                </a:cubicBezTo>
                <a:cubicBezTo>
                  <a:pt x="10576703" y="546979"/>
                  <a:pt x="10580418" y="541740"/>
                  <a:pt x="10586276" y="538691"/>
                </a:cubicBezTo>
                <a:cubicBezTo>
                  <a:pt x="10586561" y="542645"/>
                  <a:pt x="10587085" y="550551"/>
                  <a:pt x="10587371" y="554504"/>
                </a:cubicBezTo>
                <a:cubicBezTo>
                  <a:pt x="10589752" y="551361"/>
                  <a:pt x="10594563" y="545121"/>
                  <a:pt x="10596991" y="542025"/>
                </a:cubicBezTo>
                <a:cubicBezTo>
                  <a:pt x="10598658" y="544407"/>
                  <a:pt x="10602039" y="549217"/>
                  <a:pt x="10603706" y="551599"/>
                </a:cubicBezTo>
                <a:cubicBezTo>
                  <a:pt x="10607421" y="546264"/>
                  <a:pt x="10611993" y="545550"/>
                  <a:pt x="10617565" y="549456"/>
                </a:cubicBezTo>
                <a:cubicBezTo>
                  <a:pt x="10615755" y="551980"/>
                  <a:pt x="10612184" y="557029"/>
                  <a:pt x="10610421" y="559553"/>
                </a:cubicBezTo>
                <a:cubicBezTo>
                  <a:pt x="10615708" y="553885"/>
                  <a:pt x="10621756" y="549122"/>
                  <a:pt x="10629900" y="547931"/>
                </a:cubicBezTo>
                <a:lnTo>
                  <a:pt x="10626757" y="560934"/>
                </a:lnTo>
                <a:cubicBezTo>
                  <a:pt x="10629757" y="558219"/>
                  <a:pt x="10635805" y="552790"/>
                  <a:pt x="10638806" y="550075"/>
                </a:cubicBezTo>
                <a:cubicBezTo>
                  <a:pt x="10639425" y="555695"/>
                  <a:pt x="10640234" y="561363"/>
                  <a:pt x="10641140" y="566983"/>
                </a:cubicBezTo>
                <a:cubicBezTo>
                  <a:pt x="10642711" y="560172"/>
                  <a:pt x="10646807" y="556076"/>
                  <a:pt x="10653426" y="554742"/>
                </a:cubicBezTo>
                <a:cubicBezTo>
                  <a:pt x="10653808" y="558743"/>
                  <a:pt x="10654522" y="566698"/>
                  <a:pt x="10654855" y="570698"/>
                </a:cubicBezTo>
                <a:cubicBezTo>
                  <a:pt x="10657380" y="565221"/>
                  <a:pt x="10660379" y="559934"/>
                  <a:pt x="10667143" y="558743"/>
                </a:cubicBezTo>
                <a:cubicBezTo>
                  <a:pt x="10666380" y="566269"/>
                  <a:pt x="10667905" y="573556"/>
                  <a:pt x="10669857" y="580796"/>
                </a:cubicBezTo>
                <a:cubicBezTo>
                  <a:pt x="10660284" y="577843"/>
                  <a:pt x="10650427" y="575604"/>
                  <a:pt x="10641711" y="570794"/>
                </a:cubicBezTo>
                <a:cubicBezTo>
                  <a:pt x="10640568" y="571651"/>
                  <a:pt x="10638234" y="573318"/>
                  <a:pt x="10637091" y="574175"/>
                </a:cubicBezTo>
                <a:cubicBezTo>
                  <a:pt x="10630566" y="571556"/>
                  <a:pt x="10624185" y="569127"/>
                  <a:pt x="10617994" y="566412"/>
                </a:cubicBezTo>
                <a:cubicBezTo>
                  <a:pt x="10615088" y="566174"/>
                  <a:pt x="10609326" y="565650"/>
                  <a:pt x="10606469" y="565411"/>
                </a:cubicBezTo>
                <a:cubicBezTo>
                  <a:pt x="10606230" y="562458"/>
                  <a:pt x="10605706" y="556600"/>
                  <a:pt x="10605469" y="553695"/>
                </a:cubicBezTo>
                <a:cubicBezTo>
                  <a:pt x="10604040" y="556124"/>
                  <a:pt x="10601230" y="560982"/>
                  <a:pt x="10599801" y="563459"/>
                </a:cubicBezTo>
                <a:cubicBezTo>
                  <a:pt x="10591514" y="561887"/>
                  <a:pt x="10583132" y="560744"/>
                  <a:pt x="10575513" y="557553"/>
                </a:cubicBezTo>
                <a:cubicBezTo>
                  <a:pt x="10570083" y="561649"/>
                  <a:pt x="10565654" y="556124"/>
                  <a:pt x="10561273" y="553933"/>
                </a:cubicBezTo>
                <a:cubicBezTo>
                  <a:pt x="10559510" y="554600"/>
                  <a:pt x="10555986" y="555933"/>
                  <a:pt x="10554224" y="556648"/>
                </a:cubicBezTo>
                <a:lnTo>
                  <a:pt x="10552938" y="551170"/>
                </a:lnTo>
                <a:cubicBezTo>
                  <a:pt x="10546890" y="550837"/>
                  <a:pt x="10540889" y="550456"/>
                  <a:pt x="10535936" y="547074"/>
                </a:cubicBezTo>
                <a:lnTo>
                  <a:pt x="10533555" y="550456"/>
                </a:lnTo>
                <a:cubicBezTo>
                  <a:pt x="10522887" y="546169"/>
                  <a:pt x="10511933" y="542835"/>
                  <a:pt x="10500740" y="540787"/>
                </a:cubicBezTo>
                <a:lnTo>
                  <a:pt x="10502551" y="529594"/>
                </a:lnTo>
                <a:cubicBezTo>
                  <a:pt x="10498217" y="533595"/>
                  <a:pt x="10494169" y="537786"/>
                  <a:pt x="10490215" y="541882"/>
                </a:cubicBezTo>
                <a:cubicBezTo>
                  <a:pt x="10477977" y="532833"/>
                  <a:pt x="10462403" y="535405"/>
                  <a:pt x="10448639" y="531166"/>
                </a:cubicBezTo>
                <a:cubicBezTo>
                  <a:pt x="10447544" y="525212"/>
                  <a:pt x="10446591" y="519306"/>
                  <a:pt x="10445782" y="513352"/>
                </a:cubicBezTo>
                <a:lnTo>
                  <a:pt x="10453306" y="513162"/>
                </a:lnTo>
                <a:cubicBezTo>
                  <a:pt x="10453592" y="516448"/>
                  <a:pt x="10454164" y="522973"/>
                  <a:pt x="10454449" y="526260"/>
                </a:cubicBezTo>
                <a:cubicBezTo>
                  <a:pt x="10461736" y="518973"/>
                  <a:pt x="10466594" y="510876"/>
                  <a:pt x="10457784" y="502445"/>
                </a:cubicBezTo>
                <a:cubicBezTo>
                  <a:pt x="10454687" y="502493"/>
                  <a:pt x="10448496" y="502540"/>
                  <a:pt x="10445353" y="502588"/>
                </a:cubicBezTo>
                <a:cubicBezTo>
                  <a:pt x="10445734" y="500302"/>
                  <a:pt x="10446401" y="495825"/>
                  <a:pt x="10446782" y="493586"/>
                </a:cubicBezTo>
                <a:close/>
                <a:moveTo>
                  <a:pt x="2905039" y="492062"/>
                </a:moveTo>
                <a:cubicBezTo>
                  <a:pt x="2914037" y="492872"/>
                  <a:pt x="2923560" y="492395"/>
                  <a:pt x="2931897" y="496730"/>
                </a:cubicBezTo>
                <a:cubicBezTo>
                  <a:pt x="2927276" y="499302"/>
                  <a:pt x="2922467" y="503588"/>
                  <a:pt x="2916990" y="500683"/>
                </a:cubicBezTo>
                <a:cubicBezTo>
                  <a:pt x="2909516" y="508256"/>
                  <a:pt x="2908229" y="496682"/>
                  <a:pt x="2905039" y="492062"/>
                </a:cubicBezTo>
                <a:close/>
                <a:moveTo>
                  <a:pt x="10398346" y="488537"/>
                </a:moveTo>
                <a:cubicBezTo>
                  <a:pt x="10399918" y="492490"/>
                  <a:pt x="10403157" y="500397"/>
                  <a:pt x="10404729" y="504302"/>
                </a:cubicBezTo>
                <a:lnTo>
                  <a:pt x="10407730" y="491109"/>
                </a:lnTo>
                <a:cubicBezTo>
                  <a:pt x="10415683" y="498492"/>
                  <a:pt x="10414540" y="510209"/>
                  <a:pt x="10417350" y="519925"/>
                </a:cubicBezTo>
                <a:cubicBezTo>
                  <a:pt x="10422493" y="510256"/>
                  <a:pt x="10424255" y="499682"/>
                  <a:pt x="10420588" y="489156"/>
                </a:cubicBezTo>
                <a:lnTo>
                  <a:pt x="10424303" y="489347"/>
                </a:lnTo>
                <a:cubicBezTo>
                  <a:pt x="10423303" y="498492"/>
                  <a:pt x="10428065" y="506398"/>
                  <a:pt x="10431447" y="514495"/>
                </a:cubicBezTo>
                <a:cubicBezTo>
                  <a:pt x="10433399" y="511161"/>
                  <a:pt x="10435494" y="507875"/>
                  <a:pt x="10437780" y="504588"/>
                </a:cubicBezTo>
                <a:cubicBezTo>
                  <a:pt x="10439638" y="506255"/>
                  <a:pt x="10443353" y="509589"/>
                  <a:pt x="10445210" y="511256"/>
                </a:cubicBezTo>
                <a:cubicBezTo>
                  <a:pt x="10436637" y="516496"/>
                  <a:pt x="10437257" y="521306"/>
                  <a:pt x="10447068" y="525593"/>
                </a:cubicBezTo>
                <a:cubicBezTo>
                  <a:pt x="10444067" y="526260"/>
                  <a:pt x="10438018" y="527689"/>
                  <a:pt x="10435019" y="528403"/>
                </a:cubicBezTo>
                <a:cubicBezTo>
                  <a:pt x="10434828" y="525783"/>
                  <a:pt x="10434542" y="520639"/>
                  <a:pt x="10434399" y="518067"/>
                </a:cubicBezTo>
                <a:lnTo>
                  <a:pt x="10429970" y="517877"/>
                </a:lnTo>
                <a:cubicBezTo>
                  <a:pt x="10429922" y="520401"/>
                  <a:pt x="10429779" y="525545"/>
                  <a:pt x="10429732" y="528070"/>
                </a:cubicBezTo>
                <a:cubicBezTo>
                  <a:pt x="10420922" y="525450"/>
                  <a:pt x="10412301" y="522640"/>
                  <a:pt x="10404062" y="519020"/>
                </a:cubicBezTo>
                <a:cubicBezTo>
                  <a:pt x="10402109" y="520020"/>
                  <a:pt x="10398252" y="522021"/>
                  <a:pt x="10396299" y="523021"/>
                </a:cubicBezTo>
                <a:cubicBezTo>
                  <a:pt x="10394537" y="511494"/>
                  <a:pt x="10396633" y="499968"/>
                  <a:pt x="10398346" y="488537"/>
                </a:cubicBezTo>
                <a:close/>
                <a:moveTo>
                  <a:pt x="8401764" y="485299"/>
                </a:moveTo>
                <a:cubicBezTo>
                  <a:pt x="8398097" y="491062"/>
                  <a:pt x="8398097" y="496873"/>
                  <a:pt x="8401812" y="502779"/>
                </a:cubicBezTo>
                <a:cubicBezTo>
                  <a:pt x="8411623" y="505065"/>
                  <a:pt x="8414195" y="479726"/>
                  <a:pt x="8401764" y="485299"/>
                </a:cubicBezTo>
                <a:close/>
                <a:moveTo>
                  <a:pt x="3651798" y="485013"/>
                </a:moveTo>
                <a:cubicBezTo>
                  <a:pt x="3645991" y="489967"/>
                  <a:pt x="3638425" y="491824"/>
                  <a:pt x="3632192" y="486537"/>
                </a:cubicBezTo>
                <a:cubicBezTo>
                  <a:pt x="3624290" y="489109"/>
                  <a:pt x="3615248" y="493777"/>
                  <a:pt x="3608541" y="486251"/>
                </a:cubicBezTo>
                <a:cubicBezTo>
                  <a:pt x="3602166" y="487156"/>
                  <a:pt x="3591981" y="481679"/>
                  <a:pt x="3590028" y="491110"/>
                </a:cubicBezTo>
                <a:cubicBezTo>
                  <a:pt x="3575420" y="490252"/>
                  <a:pt x="3561716" y="495444"/>
                  <a:pt x="3551105" y="505399"/>
                </a:cubicBezTo>
                <a:cubicBezTo>
                  <a:pt x="3553340" y="507399"/>
                  <a:pt x="3557769" y="511448"/>
                  <a:pt x="3560004" y="513448"/>
                </a:cubicBezTo>
                <a:cubicBezTo>
                  <a:pt x="3561051" y="512400"/>
                  <a:pt x="3563240" y="510304"/>
                  <a:pt x="3564335" y="509209"/>
                </a:cubicBezTo>
                <a:cubicBezTo>
                  <a:pt x="3572471" y="516306"/>
                  <a:pt x="3578702" y="503636"/>
                  <a:pt x="3584700" y="500064"/>
                </a:cubicBezTo>
                <a:lnTo>
                  <a:pt x="3581606" y="508494"/>
                </a:lnTo>
                <a:lnTo>
                  <a:pt x="3587173" y="508494"/>
                </a:lnTo>
                <a:lnTo>
                  <a:pt x="3585224" y="503208"/>
                </a:lnTo>
                <a:cubicBezTo>
                  <a:pt x="3593504" y="504541"/>
                  <a:pt x="3601593" y="503589"/>
                  <a:pt x="3609446" y="500397"/>
                </a:cubicBezTo>
                <a:lnTo>
                  <a:pt x="3605354" y="508542"/>
                </a:lnTo>
                <a:lnTo>
                  <a:pt x="3608590" y="507923"/>
                </a:lnTo>
                <a:cubicBezTo>
                  <a:pt x="3612490" y="504208"/>
                  <a:pt x="3617248" y="502017"/>
                  <a:pt x="3622865" y="501398"/>
                </a:cubicBezTo>
                <a:cubicBezTo>
                  <a:pt x="3632903" y="499207"/>
                  <a:pt x="3643185" y="497968"/>
                  <a:pt x="3653509" y="498873"/>
                </a:cubicBezTo>
                <a:cubicBezTo>
                  <a:pt x="3653080" y="495396"/>
                  <a:pt x="3652227" y="488490"/>
                  <a:pt x="3651798" y="485013"/>
                </a:cubicBezTo>
                <a:close/>
                <a:moveTo>
                  <a:pt x="8415099" y="484632"/>
                </a:moveTo>
                <a:cubicBezTo>
                  <a:pt x="8415099" y="491014"/>
                  <a:pt x="8415194" y="497397"/>
                  <a:pt x="8415385" y="503779"/>
                </a:cubicBezTo>
                <a:lnTo>
                  <a:pt x="8419814" y="503732"/>
                </a:lnTo>
                <a:cubicBezTo>
                  <a:pt x="8419957" y="501350"/>
                  <a:pt x="8420243" y="496587"/>
                  <a:pt x="8420386" y="494206"/>
                </a:cubicBezTo>
                <a:cubicBezTo>
                  <a:pt x="8422529" y="494206"/>
                  <a:pt x="8426768" y="494206"/>
                  <a:pt x="8428911" y="494206"/>
                </a:cubicBezTo>
                <a:cubicBezTo>
                  <a:pt x="8429292" y="497968"/>
                  <a:pt x="8430101" y="505541"/>
                  <a:pt x="8430530" y="509304"/>
                </a:cubicBezTo>
                <a:cubicBezTo>
                  <a:pt x="8431816" y="506208"/>
                  <a:pt x="8434483" y="500064"/>
                  <a:pt x="8435816" y="496968"/>
                </a:cubicBezTo>
                <a:lnTo>
                  <a:pt x="8440531" y="497349"/>
                </a:lnTo>
                <a:cubicBezTo>
                  <a:pt x="8440198" y="500445"/>
                  <a:pt x="8439531" y="506637"/>
                  <a:pt x="8439198" y="509733"/>
                </a:cubicBezTo>
                <a:cubicBezTo>
                  <a:pt x="8443817" y="505780"/>
                  <a:pt x="8448484" y="501779"/>
                  <a:pt x="8453294" y="497825"/>
                </a:cubicBezTo>
                <a:cubicBezTo>
                  <a:pt x="8453390" y="500540"/>
                  <a:pt x="8453533" y="505875"/>
                  <a:pt x="8453581" y="508590"/>
                </a:cubicBezTo>
                <a:lnTo>
                  <a:pt x="8457057" y="508399"/>
                </a:lnTo>
                <a:cubicBezTo>
                  <a:pt x="8457390" y="501064"/>
                  <a:pt x="8461391" y="497302"/>
                  <a:pt x="8469154" y="497159"/>
                </a:cubicBezTo>
                <a:cubicBezTo>
                  <a:pt x="8468725" y="500016"/>
                  <a:pt x="8467963" y="505684"/>
                  <a:pt x="8467582" y="508542"/>
                </a:cubicBezTo>
                <a:lnTo>
                  <a:pt x="8472631" y="508542"/>
                </a:lnTo>
                <a:cubicBezTo>
                  <a:pt x="8472344" y="505684"/>
                  <a:pt x="8471821" y="500016"/>
                  <a:pt x="8471535" y="497206"/>
                </a:cubicBezTo>
                <a:cubicBezTo>
                  <a:pt x="8475488" y="500636"/>
                  <a:pt x="8479488" y="504113"/>
                  <a:pt x="8483536" y="507637"/>
                </a:cubicBezTo>
                <a:lnTo>
                  <a:pt x="8475631" y="509495"/>
                </a:lnTo>
                <a:cubicBezTo>
                  <a:pt x="8478631" y="511971"/>
                  <a:pt x="8481822" y="514353"/>
                  <a:pt x="8485204" y="516687"/>
                </a:cubicBezTo>
                <a:cubicBezTo>
                  <a:pt x="8485727" y="512876"/>
                  <a:pt x="8486680" y="505256"/>
                  <a:pt x="8487156" y="501445"/>
                </a:cubicBezTo>
                <a:cubicBezTo>
                  <a:pt x="8493109" y="502493"/>
                  <a:pt x="8499157" y="503541"/>
                  <a:pt x="8505349" y="504541"/>
                </a:cubicBezTo>
                <a:cubicBezTo>
                  <a:pt x="8505539" y="506732"/>
                  <a:pt x="8505920" y="511066"/>
                  <a:pt x="8506111" y="513257"/>
                </a:cubicBezTo>
                <a:lnTo>
                  <a:pt x="8510588" y="513353"/>
                </a:lnTo>
                <a:cubicBezTo>
                  <a:pt x="8510588" y="510924"/>
                  <a:pt x="8510540" y="506065"/>
                  <a:pt x="8510492" y="503636"/>
                </a:cubicBezTo>
                <a:cubicBezTo>
                  <a:pt x="8513445" y="504779"/>
                  <a:pt x="8519303" y="507066"/>
                  <a:pt x="8522255" y="508209"/>
                </a:cubicBezTo>
                <a:cubicBezTo>
                  <a:pt x="8519541" y="510781"/>
                  <a:pt x="8516921" y="513305"/>
                  <a:pt x="8514350" y="515782"/>
                </a:cubicBezTo>
                <a:lnTo>
                  <a:pt x="8522446" y="520449"/>
                </a:lnTo>
                <a:cubicBezTo>
                  <a:pt x="8524256" y="515020"/>
                  <a:pt x="8526256" y="509590"/>
                  <a:pt x="8528447" y="504208"/>
                </a:cubicBezTo>
                <a:cubicBezTo>
                  <a:pt x="8528923" y="508113"/>
                  <a:pt x="8529924" y="515925"/>
                  <a:pt x="8530447" y="519830"/>
                </a:cubicBezTo>
                <a:cubicBezTo>
                  <a:pt x="8533686" y="514543"/>
                  <a:pt x="8537067" y="509257"/>
                  <a:pt x="8540496" y="503970"/>
                </a:cubicBezTo>
                <a:cubicBezTo>
                  <a:pt x="8515017" y="498445"/>
                  <a:pt x="8488870" y="494777"/>
                  <a:pt x="8462819" y="493872"/>
                </a:cubicBezTo>
                <a:cubicBezTo>
                  <a:pt x="8460724" y="492586"/>
                  <a:pt x="8456533" y="490014"/>
                  <a:pt x="8454437" y="488728"/>
                </a:cubicBezTo>
                <a:lnTo>
                  <a:pt x="8453009" y="493634"/>
                </a:lnTo>
                <a:cubicBezTo>
                  <a:pt x="8441055" y="487347"/>
                  <a:pt x="8426434" y="492443"/>
                  <a:pt x="8415099" y="484632"/>
                </a:cubicBezTo>
                <a:close/>
                <a:moveTo>
                  <a:pt x="10256672" y="484085"/>
                </a:moveTo>
                <a:cubicBezTo>
                  <a:pt x="10258701" y="486767"/>
                  <a:pt x="10250210" y="496421"/>
                  <a:pt x="10250424" y="484775"/>
                </a:cubicBezTo>
                <a:cubicBezTo>
                  <a:pt x="10254151" y="483073"/>
                  <a:pt x="10255996" y="483192"/>
                  <a:pt x="10256672" y="484085"/>
                </a:cubicBezTo>
                <a:close/>
                <a:moveTo>
                  <a:pt x="8383482" y="481608"/>
                </a:moveTo>
                <a:cubicBezTo>
                  <a:pt x="8379059" y="480893"/>
                  <a:pt x="8375714" y="481941"/>
                  <a:pt x="8378476" y="486871"/>
                </a:cubicBezTo>
                <a:cubicBezTo>
                  <a:pt x="8385001" y="488585"/>
                  <a:pt x="8389906" y="495206"/>
                  <a:pt x="8395478" y="497063"/>
                </a:cubicBezTo>
                <a:cubicBezTo>
                  <a:pt x="8395335" y="494539"/>
                  <a:pt x="8395097" y="489443"/>
                  <a:pt x="8394954" y="486918"/>
                </a:cubicBezTo>
                <a:cubicBezTo>
                  <a:pt x="8393406" y="484799"/>
                  <a:pt x="8387906" y="482322"/>
                  <a:pt x="8383482" y="481608"/>
                </a:cubicBezTo>
                <a:close/>
                <a:moveTo>
                  <a:pt x="8887016" y="481012"/>
                </a:moveTo>
                <a:cubicBezTo>
                  <a:pt x="8884872" y="490776"/>
                  <a:pt x="8909209" y="495253"/>
                  <a:pt x="8906018" y="483155"/>
                </a:cubicBezTo>
                <a:cubicBezTo>
                  <a:pt x="8899827" y="481774"/>
                  <a:pt x="8893064" y="481536"/>
                  <a:pt x="8887016" y="481012"/>
                </a:cubicBezTo>
                <a:close/>
                <a:moveTo>
                  <a:pt x="2095956" y="479678"/>
                </a:moveTo>
                <a:cubicBezTo>
                  <a:pt x="2095861" y="481917"/>
                  <a:pt x="2095670" y="486346"/>
                  <a:pt x="2095575" y="488585"/>
                </a:cubicBezTo>
                <a:cubicBezTo>
                  <a:pt x="2089575" y="487966"/>
                  <a:pt x="2084146" y="489252"/>
                  <a:pt x="2079336" y="492443"/>
                </a:cubicBezTo>
                <a:cubicBezTo>
                  <a:pt x="2073049" y="493395"/>
                  <a:pt x="2066810" y="494253"/>
                  <a:pt x="2060571" y="495062"/>
                </a:cubicBezTo>
                <a:cubicBezTo>
                  <a:pt x="2064952" y="487775"/>
                  <a:pt x="2069860" y="480726"/>
                  <a:pt x="2075953" y="491252"/>
                </a:cubicBezTo>
                <a:lnTo>
                  <a:pt x="2077144" y="485870"/>
                </a:lnTo>
                <a:cubicBezTo>
                  <a:pt x="2083956" y="485775"/>
                  <a:pt x="2090147" y="483155"/>
                  <a:pt x="2095956" y="479678"/>
                </a:cubicBezTo>
                <a:close/>
                <a:moveTo>
                  <a:pt x="8366951" y="479583"/>
                </a:moveTo>
                <a:cubicBezTo>
                  <a:pt x="8359426" y="481822"/>
                  <a:pt x="8360617" y="493205"/>
                  <a:pt x="8364046" y="498492"/>
                </a:cubicBezTo>
                <a:cubicBezTo>
                  <a:pt x="8372571" y="499921"/>
                  <a:pt x="8376666" y="481298"/>
                  <a:pt x="8366951" y="479583"/>
                </a:cubicBezTo>
                <a:close/>
                <a:moveTo>
                  <a:pt x="2984572" y="477630"/>
                </a:moveTo>
                <a:cubicBezTo>
                  <a:pt x="2986430" y="480297"/>
                  <a:pt x="2990192" y="485584"/>
                  <a:pt x="2992099" y="488251"/>
                </a:cubicBezTo>
                <a:cubicBezTo>
                  <a:pt x="2982286" y="488061"/>
                  <a:pt x="2973335" y="491728"/>
                  <a:pt x="2963952" y="493634"/>
                </a:cubicBezTo>
                <a:cubicBezTo>
                  <a:pt x="2958140" y="482060"/>
                  <a:pt x="2951949" y="493824"/>
                  <a:pt x="2947615" y="498873"/>
                </a:cubicBezTo>
                <a:cubicBezTo>
                  <a:pt x="2948043" y="496825"/>
                  <a:pt x="2948948" y="492633"/>
                  <a:pt x="2949377" y="490585"/>
                </a:cubicBezTo>
                <a:cubicBezTo>
                  <a:pt x="2960997" y="486060"/>
                  <a:pt x="2973191" y="482965"/>
                  <a:pt x="2984572" y="477630"/>
                </a:cubicBezTo>
                <a:close/>
                <a:moveTo>
                  <a:pt x="10326956" y="477249"/>
                </a:moveTo>
                <a:cubicBezTo>
                  <a:pt x="10319146" y="477726"/>
                  <a:pt x="10323670" y="492872"/>
                  <a:pt x="10330100" y="487395"/>
                </a:cubicBezTo>
                <a:cubicBezTo>
                  <a:pt x="10329290" y="484870"/>
                  <a:pt x="10327719" y="479774"/>
                  <a:pt x="10326956" y="477249"/>
                </a:cubicBezTo>
                <a:close/>
                <a:moveTo>
                  <a:pt x="2231318" y="475285"/>
                </a:moveTo>
                <a:cubicBezTo>
                  <a:pt x="2226687" y="475440"/>
                  <a:pt x="2222106" y="476035"/>
                  <a:pt x="2217781" y="477916"/>
                </a:cubicBezTo>
                <a:cubicBezTo>
                  <a:pt x="2211160" y="478869"/>
                  <a:pt x="2204488" y="479821"/>
                  <a:pt x="2197972" y="480917"/>
                </a:cubicBezTo>
                <a:cubicBezTo>
                  <a:pt x="2190298" y="484108"/>
                  <a:pt x="2179776" y="484537"/>
                  <a:pt x="2179210" y="495111"/>
                </a:cubicBezTo>
                <a:cubicBezTo>
                  <a:pt x="2189777" y="488823"/>
                  <a:pt x="2202096" y="488252"/>
                  <a:pt x="2214057" y="487823"/>
                </a:cubicBezTo>
                <a:lnTo>
                  <a:pt x="2215588" y="484680"/>
                </a:lnTo>
                <a:cubicBezTo>
                  <a:pt x="2222013" y="489871"/>
                  <a:pt x="2227069" y="488252"/>
                  <a:pt x="2230723" y="479774"/>
                </a:cubicBezTo>
                <a:cubicBezTo>
                  <a:pt x="2236589" y="489014"/>
                  <a:pt x="2240780" y="479393"/>
                  <a:pt x="2245304" y="475297"/>
                </a:cubicBezTo>
                <a:cubicBezTo>
                  <a:pt x="2240686" y="475416"/>
                  <a:pt x="2235971" y="475130"/>
                  <a:pt x="2231318" y="475285"/>
                </a:cubicBezTo>
                <a:close/>
                <a:moveTo>
                  <a:pt x="10271998" y="471772"/>
                </a:moveTo>
                <a:cubicBezTo>
                  <a:pt x="10268616" y="475916"/>
                  <a:pt x="10267902" y="491252"/>
                  <a:pt x="10275712" y="488252"/>
                </a:cubicBezTo>
                <a:cubicBezTo>
                  <a:pt x="10276189" y="484584"/>
                  <a:pt x="10277093" y="477249"/>
                  <a:pt x="10277522" y="473582"/>
                </a:cubicBezTo>
                <a:cubicBezTo>
                  <a:pt x="10276141" y="473105"/>
                  <a:pt x="10273378" y="472200"/>
                  <a:pt x="10271998" y="471772"/>
                </a:cubicBezTo>
                <a:close/>
                <a:moveTo>
                  <a:pt x="3028390" y="471676"/>
                </a:moveTo>
                <a:cubicBezTo>
                  <a:pt x="3030347" y="473343"/>
                  <a:pt x="3034253" y="476725"/>
                  <a:pt x="3036210" y="478439"/>
                </a:cubicBezTo>
                <a:cubicBezTo>
                  <a:pt x="3031632" y="480630"/>
                  <a:pt x="3026819" y="484107"/>
                  <a:pt x="3021676" y="481392"/>
                </a:cubicBezTo>
                <a:cubicBezTo>
                  <a:pt x="3013721" y="483250"/>
                  <a:pt x="3005864" y="485298"/>
                  <a:pt x="2998100" y="487584"/>
                </a:cubicBezTo>
                <a:cubicBezTo>
                  <a:pt x="3000673" y="482869"/>
                  <a:pt x="3003863" y="478535"/>
                  <a:pt x="3007104" y="474248"/>
                </a:cubicBezTo>
                <a:cubicBezTo>
                  <a:pt x="3014435" y="477011"/>
                  <a:pt x="3021533" y="476106"/>
                  <a:pt x="3028390" y="471676"/>
                </a:cubicBezTo>
                <a:close/>
                <a:moveTo>
                  <a:pt x="9531095" y="471152"/>
                </a:moveTo>
                <a:cubicBezTo>
                  <a:pt x="9540953" y="473343"/>
                  <a:pt x="9550764" y="475629"/>
                  <a:pt x="9560861" y="477391"/>
                </a:cubicBezTo>
                <a:cubicBezTo>
                  <a:pt x="9583054" y="479773"/>
                  <a:pt x="9604914" y="487013"/>
                  <a:pt x="9627250" y="487584"/>
                </a:cubicBezTo>
                <a:cubicBezTo>
                  <a:pt x="9633917" y="488775"/>
                  <a:pt x="9640633" y="490156"/>
                  <a:pt x="9646919" y="493395"/>
                </a:cubicBezTo>
                <a:cubicBezTo>
                  <a:pt x="9648157" y="493014"/>
                  <a:pt x="9650682" y="492252"/>
                  <a:pt x="9651920" y="491871"/>
                </a:cubicBezTo>
                <a:cubicBezTo>
                  <a:pt x="9653873" y="492966"/>
                  <a:pt x="9657873" y="495110"/>
                  <a:pt x="9659826" y="496205"/>
                </a:cubicBezTo>
                <a:cubicBezTo>
                  <a:pt x="9661778" y="495681"/>
                  <a:pt x="9665636" y="494586"/>
                  <a:pt x="9667588" y="494014"/>
                </a:cubicBezTo>
                <a:cubicBezTo>
                  <a:pt x="9669351" y="495253"/>
                  <a:pt x="9672970" y="497682"/>
                  <a:pt x="9674732" y="498920"/>
                </a:cubicBezTo>
                <a:cubicBezTo>
                  <a:pt x="9678828" y="491918"/>
                  <a:pt x="9685924" y="498396"/>
                  <a:pt x="9691591" y="498920"/>
                </a:cubicBezTo>
                <a:cubicBezTo>
                  <a:pt x="9701783" y="498206"/>
                  <a:pt x="9697640" y="515733"/>
                  <a:pt x="9689210" y="507541"/>
                </a:cubicBezTo>
                <a:cubicBezTo>
                  <a:pt x="9682828" y="500682"/>
                  <a:pt x="9670494" y="517019"/>
                  <a:pt x="9671113" y="500778"/>
                </a:cubicBezTo>
                <a:cubicBezTo>
                  <a:pt x="9668779" y="502588"/>
                  <a:pt x="9664159" y="506160"/>
                  <a:pt x="9661826" y="507970"/>
                </a:cubicBezTo>
                <a:cubicBezTo>
                  <a:pt x="9656254" y="505922"/>
                  <a:pt x="9650634" y="505350"/>
                  <a:pt x="9645014" y="506255"/>
                </a:cubicBezTo>
                <a:lnTo>
                  <a:pt x="9649776" y="496348"/>
                </a:lnTo>
                <a:cubicBezTo>
                  <a:pt x="9645300" y="498158"/>
                  <a:pt x="9636394" y="501730"/>
                  <a:pt x="9631917" y="503540"/>
                </a:cubicBezTo>
                <a:lnTo>
                  <a:pt x="9635013" y="493395"/>
                </a:lnTo>
                <a:cubicBezTo>
                  <a:pt x="9628774" y="497301"/>
                  <a:pt x="9622726" y="501302"/>
                  <a:pt x="9616677" y="505160"/>
                </a:cubicBezTo>
                <a:lnTo>
                  <a:pt x="9614724" y="499063"/>
                </a:lnTo>
                <a:lnTo>
                  <a:pt x="9620678" y="498920"/>
                </a:lnTo>
                <a:lnTo>
                  <a:pt x="9620106" y="493633"/>
                </a:lnTo>
                <a:cubicBezTo>
                  <a:pt x="9615582" y="495777"/>
                  <a:pt x="9611200" y="497920"/>
                  <a:pt x="9606914" y="500063"/>
                </a:cubicBezTo>
                <a:cubicBezTo>
                  <a:pt x="9606390" y="497539"/>
                  <a:pt x="9605295" y="492395"/>
                  <a:pt x="9604771" y="489823"/>
                </a:cubicBezTo>
                <a:cubicBezTo>
                  <a:pt x="9600389" y="493347"/>
                  <a:pt x="9596008" y="496824"/>
                  <a:pt x="9591865" y="500349"/>
                </a:cubicBezTo>
                <a:lnTo>
                  <a:pt x="9591483" y="493824"/>
                </a:lnTo>
                <a:lnTo>
                  <a:pt x="9598627" y="494348"/>
                </a:lnTo>
                <a:cubicBezTo>
                  <a:pt x="9595341" y="482583"/>
                  <a:pt x="9584292" y="493919"/>
                  <a:pt x="9577291" y="494205"/>
                </a:cubicBezTo>
                <a:lnTo>
                  <a:pt x="9582435" y="485536"/>
                </a:lnTo>
                <a:cubicBezTo>
                  <a:pt x="9572100" y="486393"/>
                  <a:pt x="9557813" y="492776"/>
                  <a:pt x="9550431" y="482964"/>
                </a:cubicBezTo>
                <a:cubicBezTo>
                  <a:pt x="9547002" y="485203"/>
                  <a:pt x="9543668" y="487489"/>
                  <a:pt x="9540525" y="489823"/>
                </a:cubicBezTo>
                <a:cubicBezTo>
                  <a:pt x="9540001" y="486536"/>
                  <a:pt x="9539001" y="479916"/>
                  <a:pt x="9538477" y="476582"/>
                </a:cubicBezTo>
                <a:lnTo>
                  <a:pt x="9528714" y="481297"/>
                </a:lnTo>
                <a:cubicBezTo>
                  <a:pt x="9529333" y="478773"/>
                  <a:pt x="9530524" y="473676"/>
                  <a:pt x="9531095" y="471152"/>
                </a:cubicBezTo>
                <a:close/>
                <a:moveTo>
                  <a:pt x="10333862" y="468819"/>
                </a:moveTo>
                <a:cubicBezTo>
                  <a:pt x="10335005" y="479059"/>
                  <a:pt x="10338530" y="489776"/>
                  <a:pt x="10333147" y="499635"/>
                </a:cubicBezTo>
                <a:cubicBezTo>
                  <a:pt x="10335290" y="499207"/>
                  <a:pt x="10339625" y="498397"/>
                  <a:pt x="10341768" y="497968"/>
                </a:cubicBezTo>
                <a:cubicBezTo>
                  <a:pt x="10342672" y="491205"/>
                  <a:pt x="10343625" y="484489"/>
                  <a:pt x="10344578" y="477726"/>
                </a:cubicBezTo>
                <a:cubicBezTo>
                  <a:pt x="10346054" y="480202"/>
                  <a:pt x="10349007" y="485156"/>
                  <a:pt x="10350436" y="487680"/>
                </a:cubicBezTo>
                <a:lnTo>
                  <a:pt x="10353674" y="487680"/>
                </a:lnTo>
                <a:cubicBezTo>
                  <a:pt x="10353674" y="484584"/>
                  <a:pt x="10353769" y="478393"/>
                  <a:pt x="10353817" y="475297"/>
                </a:cubicBezTo>
                <a:lnTo>
                  <a:pt x="10358961" y="474868"/>
                </a:lnTo>
                <a:cubicBezTo>
                  <a:pt x="10358389" y="478821"/>
                  <a:pt x="10357294" y="486728"/>
                  <a:pt x="10356722" y="490681"/>
                </a:cubicBezTo>
                <a:cubicBezTo>
                  <a:pt x="10360389" y="493729"/>
                  <a:pt x="10364151" y="496778"/>
                  <a:pt x="10368009" y="499874"/>
                </a:cubicBezTo>
                <a:cubicBezTo>
                  <a:pt x="10368819" y="491967"/>
                  <a:pt x="10369961" y="484061"/>
                  <a:pt x="10370772" y="476106"/>
                </a:cubicBezTo>
                <a:cubicBezTo>
                  <a:pt x="10372533" y="486204"/>
                  <a:pt x="10376820" y="496254"/>
                  <a:pt x="10374153" y="506637"/>
                </a:cubicBezTo>
                <a:cubicBezTo>
                  <a:pt x="10380629" y="503208"/>
                  <a:pt x="10387345" y="499921"/>
                  <a:pt x="10394203" y="496778"/>
                </a:cubicBezTo>
                <a:cubicBezTo>
                  <a:pt x="10391488" y="500255"/>
                  <a:pt x="10388821" y="503684"/>
                  <a:pt x="10386202" y="507018"/>
                </a:cubicBezTo>
                <a:cubicBezTo>
                  <a:pt x="10388250" y="509780"/>
                  <a:pt x="10392346" y="515258"/>
                  <a:pt x="10394394" y="518020"/>
                </a:cubicBezTo>
                <a:cubicBezTo>
                  <a:pt x="10391202" y="518020"/>
                  <a:pt x="10384773" y="517973"/>
                  <a:pt x="10381583" y="517973"/>
                </a:cubicBezTo>
                <a:lnTo>
                  <a:pt x="10383726" y="506208"/>
                </a:lnTo>
                <a:cubicBezTo>
                  <a:pt x="10378059" y="514067"/>
                  <a:pt x="10364533" y="517735"/>
                  <a:pt x="10365437" y="503732"/>
                </a:cubicBezTo>
                <a:cubicBezTo>
                  <a:pt x="10365104" y="506161"/>
                  <a:pt x="10364437" y="511019"/>
                  <a:pt x="10364151" y="513448"/>
                </a:cubicBezTo>
                <a:cubicBezTo>
                  <a:pt x="10356960" y="510638"/>
                  <a:pt x="10349388" y="508685"/>
                  <a:pt x="10341863" y="508542"/>
                </a:cubicBezTo>
                <a:cubicBezTo>
                  <a:pt x="10339148" y="506304"/>
                  <a:pt x="10336576" y="504065"/>
                  <a:pt x="10334100" y="501874"/>
                </a:cubicBezTo>
                <a:lnTo>
                  <a:pt x="10331718" y="510733"/>
                </a:lnTo>
                <a:cubicBezTo>
                  <a:pt x="10327719" y="504398"/>
                  <a:pt x="10329766" y="488919"/>
                  <a:pt x="10318765" y="490062"/>
                </a:cubicBezTo>
                <a:cubicBezTo>
                  <a:pt x="10320861" y="493729"/>
                  <a:pt x="10325099" y="501112"/>
                  <a:pt x="10327194" y="504827"/>
                </a:cubicBezTo>
                <a:cubicBezTo>
                  <a:pt x="10323718" y="503160"/>
                  <a:pt x="10316812" y="499778"/>
                  <a:pt x="10313336" y="498111"/>
                </a:cubicBezTo>
                <a:cubicBezTo>
                  <a:pt x="10312050" y="499445"/>
                  <a:pt x="10309430" y="502160"/>
                  <a:pt x="10308144" y="503541"/>
                </a:cubicBezTo>
                <a:cubicBezTo>
                  <a:pt x="10305858" y="501398"/>
                  <a:pt x="10301239" y="497111"/>
                  <a:pt x="10298953" y="494920"/>
                </a:cubicBezTo>
                <a:cubicBezTo>
                  <a:pt x="10301905" y="488347"/>
                  <a:pt x="10302430" y="479440"/>
                  <a:pt x="10309430" y="475392"/>
                </a:cubicBezTo>
                <a:cubicBezTo>
                  <a:pt x="10309526" y="482774"/>
                  <a:pt x="10311241" y="489728"/>
                  <a:pt x="10314622" y="496206"/>
                </a:cubicBezTo>
                <a:cubicBezTo>
                  <a:pt x="10315193" y="488109"/>
                  <a:pt x="10314526" y="480107"/>
                  <a:pt x="10312668" y="472201"/>
                </a:cubicBezTo>
                <a:cubicBezTo>
                  <a:pt x="10315765" y="473010"/>
                  <a:pt x="10321909" y="474677"/>
                  <a:pt x="10325004" y="475535"/>
                </a:cubicBezTo>
                <a:cubicBezTo>
                  <a:pt x="10327194" y="473868"/>
                  <a:pt x="10331624" y="470486"/>
                  <a:pt x="10333862" y="468819"/>
                </a:cubicBezTo>
                <a:close/>
                <a:moveTo>
                  <a:pt x="2264878" y="467152"/>
                </a:moveTo>
                <a:cubicBezTo>
                  <a:pt x="2259208" y="468390"/>
                  <a:pt x="2246496" y="469533"/>
                  <a:pt x="2248398" y="477726"/>
                </a:cubicBezTo>
                <a:cubicBezTo>
                  <a:pt x="2253778" y="479964"/>
                  <a:pt x="2274357" y="472915"/>
                  <a:pt x="2264878" y="467152"/>
                </a:cubicBezTo>
                <a:close/>
                <a:moveTo>
                  <a:pt x="8676417" y="466961"/>
                </a:moveTo>
                <a:cubicBezTo>
                  <a:pt x="8670084" y="463389"/>
                  <a:pt x="8661368" y="463675"/>
                  <a:pt x="8655368" y="467152"/>
                </a:cubicBezTo>
                <a:cubicBezTo>
                  <a:pt x="8657273" y="473296"/>
                  <a:pt x="8674894" y="473772"/>
                  <a:pt x="8676417" y="466961"/>
                </a:cubicBezTo>
                <a:close/>
                <a:moveTo>
                  <a:pt x="2539237" y="466675"/>
                </a:moveTo>
                <a:cubicBezTo>
                  <a:pt x="2554953" y="468342"/>
                  <a:pt x="2531046" y="480345"/>
                  <a:pt x="2539237" y="466675"/>
                </a:cubicBezTo>
                <a:close/>
                <a:moveTo>
                  <a:pt x="2554353" y="465613"/>
                </a:moveTo>
                <a:cubicBezTo>
                  <a:pt x="2556566" y="468185"/>
                  <a:pt x="2549155" y="478714"/>
                  <a:pt x="2548333" y="466819"/>
                </a:cubicBezTo>
                <a:cubicBezTo>
                  <a:pt x="2551809" y="464783"/>
                  <a:pt x="2553616" y="464756"/>
                  <a:pt x="2554353" y="465613"/>
                </a:cubicBezTo>
                <a:close/>
                <a:moveTo>
                  <a:pt x="3195443" y="464401"/>
                </a:moveTo>
                <a:cubicBezTo>
                  <a:pt x="3199914" y="464853"/>
                  <a:pt x="3204439" y="466246"/>
                  <a:pt x="3208369" y="467580"/>
                </a:cubicBezTo>
                <a:cubicBezTo>
                  <a:pt x="3203224" y="471628"/>
                  <a:pt x="3185458" y="475343"/>
                  <a:pt x="3182839" y="466865"/>
                </a:cubicBezTo>
                <a:cubicBezTo>
                  <a:pt x="3186554" y="464436"/>
                  <a:pt x="3190971" y="463948"/>
                  <a:pt x="3195443" y="464401"/>
                </a:cubicBezTo>
                <a:close/>
                <a:moveTo>
                  <a:pt x="10253805" y="463341"/>
                </a:moveTo>
                <a:cubicBezTo>
                  <a:pt x="10260425" y="465580"/>
                  <a:pt x="10261187" y="479249"/>
                  <a:pt x="10253805" y="480869"/>
                </a:cubicBezTo>
                <a:cubicBezTo>
                  <a:pt x="10246328" y="478868"/>
                  <a:pt x="10246423" y="465341"/>
                  <a:pt x="10253805" y="463341"/>
                </a:cubicBezTo>
                <a:close/>
                <a:moveTo>
                  <a:pt x="2562526" y="463294"/>
                </a:moveTo>
                <a:cubicBezTo>
                  <a:pt x="2578243" y="463675"/>
                  <a:pt x="2555763" y="477773"/>
                  <a:pt x="2562526" y="463294"/>
                </a:cubicBezTo>
                <a:close/>
                <a:moveTo>
                  <a:pt x="10177986" y="461722"/>
                </a:moveTo>
                <a:cubicBezTo>
                  <a:pt x="10171366" y="476392"/>
                  <a:pt x="10193558" y="461912"/>
                  <a:pt x="10177986" y="461722"/>
                </a:cubicBezTo>
                <a:close/>
                <a:moveTo>
                  <a:pt x="8210455" y="461389"/>
                </a:moveTo>
                <a:cubicBezTo>
                  <a:pt x="8210312" y="463437"/>
                  <a:pt x="8210026" y="467485"/>
                  <a:pt x="8209931" y="469533"/>
                </a:cubicBezTo>
                <a:cubicBezTo>
                  <a:pt x="8216836" y="470248"/>
                  <a:pt x="8225648" y="469200"/>
                  <a:pt x="8226838" y="478440"/>
                </a:cubicBezTo>
                <a:cubicBezTo>
                  <a:pt x="8228743" y="477345"/>
                  <a:pt x="8232505" y="475249"/>
                  <a:pt x="8234363" y="474153"/>
                </a:cubicBezTo>
                <a:cubicBezTo>
                  <a:pt x="8234363" y="476678"/>
                  <a:pt x="8234363" y="481727"/>
                  <a:pt x="8234363" y="484251"/>
                </a:cubicBezTo>
                <a:cubicBezTo>
                  <a:pt x="8240649" y="484251"/>
                  <a:pt x="8247031" y="484299"/>
                  <a:pt x="8253508" y="484394"/>
                </a:cubicBezTo>
                <a:cubicBezTo>
                  <a:pt x="8253365" y="482060"/>
                  <a:pt x="8253080" y="477345"/>
                  <a:pt x="8252937" y="475011"/>
                </a:cubicBezTo>
                <a:cubicBezTo>
                  <a:pt x="8255794" y="475058"/>
                  <a:pt x="8261509" y="475249"/>
                  <a:pt x="8264367" y="475297"/>
                </a:cubicBezTo>
                <a:cubicBezTo>
                  <a:pt x="8262509" y="477107"/>
                  <a:pt x="8258842" y="480631"/>
                  <a:pt x="8257032" y="482441"/>
                </a:cubicBezTo>
                <a:cubicBezTo>
                  <a:pt x="8265414" y="494491"/>
                  <a:pt x="8280416" y="489157"/>
                  <a:pt x="8287369" y="478535"/>
                </a:cubicBezTo>
                <a:cubicBezTo>
                  <a:pt x="8286512" y="481679"/>
                  <a:pt x="8284750" y="487966"/>
                  <a:pt x="8283893" y="491110"/>
                </a:cubicBezTo>
                <a:cubicBezTo>
                  <a:pt x="8289941" y="487013"/>
                  <a:pt x="8294085" y="479774"/>
                  <a:pt x="8302038" y="478583"/>
                </a:cubicBezTo>
                <a:cubicBezTo>
                  <a:pt x="8300562" y="481298"/>
                  <a:pt x="8297609" y="486775"/>
                  <a:pt x="8296132" y="489490"/>
                </a:cubicBezTo>
                <a:cubicBezTo>
                  <a:pt x="8298513" y="489490"/>
                  <a:pt x="8303324" y="489538"/>
                  <a:pt x="8305705" y="489585"/>
                </a:cubicBezTo>
                <a:cubicBezTo>
                  <a:pt x="8305753" y="487109"/>
                  <a:pt x="8305800" y="482155"/>
                  <a:pt x="8305848" y="479726"/>
                </a:cubicBezTo>
                <a:lnTo>
                  <a:pt x="8311325" y="480202"/>
                </a:lnTo>
                <a:cubicBezTo>
                  <a:pt x="8310324" y="484060"/>
                  <a:pt x="8308277" y="491729"/>
                  <a:pt x="8307229" y="495587"/>
                </a:cubicBezTo>
                <a:cubicBezTo>
                  <a:pt x="8315564" y="495396"/>
                  <a:pt x="8320374" y="489204"/>
                  <a:pt x="8324946" y="483203"/>
                </a:cubicBezTo>
                <a:cubicBezTo>
                  <a:pt x="8324660" y="486299"/>
                  <a:pt x="8324040" y="492586"/>
                  <a:pt x="8323755" y="495730"/>
                </a:cubicBezTo>
                <a:cubicBezTo>
                  <a:pt x="8329946" y="485156"/>
                  <a:pt x="8340852" y="483632"/>
                  <a:pt x="8352139" y="484346"/>
                </a:cubicBezTo>
                <a:cubicBezTo>
                  <a:pt x="8353425" y="487061"/>
                  <a:pt x="8355950" y="492443"/>
                  <a:pt x="8357235" y="495158"/>
                </a:cubicBezTo>
                <a:cubicBezTo>
                  <a:pt x="8357616" y="488395"/>
                  <a:pt x="8358092" y="481679"/>
                  <a:pt x="8358664" y="474963"/>
                </a:cubicBezTo>
                <a:cubicBezTo>
                  <a:pt x="8352711" y="478297"/>
                  <a:pt x="8346615" y="482346"/>
                  <a:pt x="8341091" y="475916"/>
                </a:cubicBezTo>
                <a:cubicBezTo>
                  <a:pt x="8340090" y="476821"/>
                  <a:pt x="8338090" y="478631"/>
                  <a:pt x="8337090" y="479536"/>
                </a:cubicBezTo>
                <a:cubicBezTo>
                  <a:pt x="8327279" y="471486"/>
                  <a:pt x="8313468" y="477535"/>
                  <a:pt x="8302895" y="471534"/>
                </a:cubicBezTo>
                <a:cubicBezTo>
                  <a:pt x="8295275" y="480012"/>
                  <a:pt x="8286941" y="469057"/>
                  <a:pt x="8279463" y="466485"/>
                </a:cubicBezTo>
                <a:cubicBezTo>
                  <a:pt x="8274701" y="471153"/>
                  <a:pt x="8270177" y="471200"/>
                  <a:pt x="8265747" y="466533"/>
                </a:cubicBezTo>
                <a:cubicBezTo>
                  <a:pt x="8259890" y="472296"/>
                  <a:pt x="8253937" y="469105"/>
                  <a:pt x="8248460" y="465151"/>
                </a:cubicBezTo>
                <a:cubicBezTo>
                  <a:pt x="8248507" y="469724"/>
                  <a:pt x="8248603" y="478916"/>
                  <a:pt x="8248650" y="483537"/>
                </a:cubicBezTo>
                <a:cubicBezTo>
                  <a:pt x="8244698" y="478631"/>
                  <a:pt x="8242649" y="472534"/>
                  <a:pt x="8242792" y="466247"/>
                </a:cubicBezTo>
                <a:cubicBezTo>
                  <a:pt x="8232029" y="460865"/>
                  <a:pt x="8220456" y="467438"/>
                  <a:pt x="8210455" y="461389"/>
                </a:cubicBezTo>
                <a:close/>
                <a:moveTo>
                  <a:pt x="2173443" y="461293"/>
                </a:moveTo>
                <a:cubicBezTo>
                  <a:pt x="2181063" y="462007"/>
                  <a:pt x="2175444" y="473486"/>
                  <a:pt x="2170207" y="473963"/>
                </a:cubicBezTo>
                <a:cubicBezTo>
                  <a:pt x="2162681" y="473058"/>
                  <a:pt x="2168398" y="462007"/>
                  <a:pt x="2173443" y="461293"/>
                </a:cubicBezTo>
                <a:close/>
                <a:moveTo>
                  <a:pt x="8172355" y="460770"/>
                </a:moveTo>
                <a:cubicBezTo>
                  <a:pt x="8172355" y="464389"/>
                  <a:pt x="8172403" y="471581"/>
                  <a:pt x="8172450" y="475154"/>
                </a:cubicBezTo>
                <a:lnTo>
                  <a:pt x="8176974" y="475154"/>
                </a:lnTo>
                <a:cubicBezTo>
                  <a:pt x="8177070" y="472725"/>
                  <a:pt x="8177308" y="467866"/>
                  <a:pt x="8177403" y="465437"/>
                </a:cubicBezTo>
                <a:cubicBezTo>
                  <a:pt x="8183737" y="466961"/>
                  <a:pt x="8190405" y="468486"/>
                  <a:pt x="8196882" y="466009"/>
                </a:cubicBezTo>
                <a:cubicBezTo>
                  <a:pt x="8196834" y="469486"/>
                  <a:pt x="8196739" y="476535"/>
                  <a:pt x="8196691" y="480060"/>
                </a:cubicBezTo>
                <a:lnTo>
                  <a:pt x="8201358" y="479869"/>
                </a:lnTo>
                <a:cubicBezTo>
                  <a:pt x="8201025" y="478059"/>
                  <a:pt x="8200358" y="474439"/>
                  <a:pt x="8200025" y="472582"/>
                </a:cubicBezTo>
                <a:cubicBezTo>
                  <a:pt x="8201835" y="469867"/>
                  <a:pt x="8205407" y="464342"/>
                  <a:pt x="8207217" y="461579"/>
                </a:cubicBezTo>
                <a:cubicBezTo>
                  <a:pt x="8195501" y="460960"/>
                  <a:pt x="8183880" y="460817"/>
                  <a:pt x="8172355" y="460770"/>
                </a:cubicBezTo>
                <a:close/>
                <a:moveTo>
                  <a:pt x="3075396" y="460626"/>
                </a:moveTo>
                <a:cubicBezTo>
                  <a:pt x="3079400" y="461579"/>
                  <a:pt x="3087402" y="463531"/>
                  <a:pt x="3091402" y="464532"/>
                </a:cubicBezTo>
                <a:cubicBezTo>
                  <a:pt x="3085258" y="472343"/>
                  <a:pt x="3076922" y="474105"/>
                  <a:pt x="3067874" y="472200"/>
                </a:cubicBezTo>
                <a:lnTo>
                  <a:pt x="3065634" y="470914"/>
                </a:lnTo>
                <a:cubicBezTo>
                  <a:pt x="3060398" y="470914"/>
                  <a:pt x="3056109" y="473105"/>
                  <a:pt x="3052774" y="477487"/>
                </a:cubicBezTo>
                <a:lnTo>
                  <a:pt x="3052346" y="470200"/>
                </a:lnTo>
                <a:cubicBezTo>
                  <a:pt x="3060730" y="466580"/>
                  <a:pt x="3069876" y="466103"/>
                  <a:pt x="3078924" y="466961"/>
                </a:cubicBezTo>
                <a:close/>
                <a:moveTo>
                  <a:pt x="8907697" y="460465"/>
                </a:moveTo>
                <a:cubicBezTo>
                  <a:pt x="8906964" y="459594"/>
                  <a:pt x="8905148" y="459555"/>
                  <a:pt x="8901636" y="461436"/>
                </a:cubicBezTo>
                <a:cubicBezTo>
                  <a:pt x="8902351" y="473190"/>
                  <a:pt x="8909897" y="463080"/>
                  <a:pt x="8907697" y="460465"/>
                </a:cubicBezTo>
                <a:close/>
                <a:moveTo>
                  <a:pt x="8627404" y="460371"/>
                </a:moveTo>
                <a:cubicBezTo>
                  <a:pt x="8626656" y="459508"/>
                  <a:pt x="8624828" y="459484"/>
                  <a:pt x="8621316" y="461389"/>
                </a:cubicBezTo>
                <a:cubicBezTo>
                  <a:pt x="8622173" y="473106"/>
                  <a:pt x="8629647" y="462961"/>
                  <a:pt x="8627404" y="460371"/>
                </a:cubicBezTo>
                <a:close/>
                <a:moveTo>
                  <a:pt x="10294402" y="460310"/>
                </a:moveTo>
                <a:cubicBezTo>
                  <a:pt x="10296616" y="462907"/>
                  <a:pt x="10289321" y="473213"/>
                  <a:pt x="10288428" y="461388"/>
                </a:cubicBezTo>
                <a:cubicBezTo>
                  <a:pt x="10291869" y="459436"/>
                  <a:pt x="10293664" y="459445"/>
                  <a:pt x="10294402" y="460310"/>
                </a:cubicBezTo>
                <a:close/>
                <a:moveTo>
                  <a:pt x="3762053" y="460246"/>
                </a:moveTo>
                <a:lnTo>
                  <a:pt x="3767287" y="468486"/>
                </a:lnTo>
                <a:cubicBezTo>
                  <a:pt x="3764195" y="468486"/>
                  <a:pt x="3758007" y="468533"/>
                  <a:pt x="3754914" y="468581"/>
                </a:cubicBezTo>
                <a:cubicBezTo>
                  <a:pt x="3753200" y="467485"/>
                  <a:pt x="3749727" y="465390"/>
                  <a:pt x="3748014" y="464342"/>
                </a:cubicBezTo>
                <a:cubicBezTo>
                  <a:pt x="3741925" y="469819"/>
                  <a:pt x="3735929" y="475392"/>
                  <a:pt x="3729599" y="480536"/>
                </a:cubicBezTo>
                <a:cubicBezTo>
                  <a:pt x="3728981" y="476249"/>
                  <a:pt x="3727743" y="467724"/>
                  <a:pt x="3727125" y="463437"/>
                </a:cubicBezTo>
                <a:cubicBezTo>
                  <a:pt x="3724890" y="467342"/>
                  <a:pt x="3720319" y="475106"/>
                  <a:pt x="3718083" y="479012"/>
                </a:cubicBezTo>
                <a:cubicBezTo>
                  <a:pt x="3717130" y="477059"/>
                  <a:pt x="3715179" y="473106"/>
                  <a:pt x="3714230" y="471153"/>
                </a:cubicBezTo>
                <a:cubicBezTo>
                  <a:pt x="3708804" y="470962"/>
                  <a:pt x="3703426" y="470772"/>
                  <a:pt x="3698097" y="470581"/>
                </a:cubicBezTo>
                <a:cubicBezTo>
                  <a:pt x="3700808" y="476821"/>
                  <a:pt x="3684584" y="500493"/>
                  <a:pt x="3691199" y="479821"/>
                </a:cubicBezTo>
                <a:cubicBezTo>
                  <a:pt x="3679682" y="469914"/>
                  <a:pt x="3669640" y="481060"/>
                  <a:pt x="3659409" y="486299"/>
                </a:cubicBezTo>
                <a:cubicBezTo>
                  <a:pt x="3660885" y="489871"/>
                  <a:pt x="3662551" y="493396"/>
                  <a:pt x="3664500" y="496873"/>
                </a:cubicBezTo>
                <a:lnTo>
                  <a:pt x="3665311" y="484156"/>
                </a:lnTo>
                <a:cubicBezTo>
                  <a:pt x="3667402" y="486680"/>
                  <a:pt x="3671544" y="491824"/>
                  <a:pt x="3673638" y="494396"/>
                </a:cubicBezTo>
                <a:cubicBezTo>
                  <a:pt x="3677542" y="492396"/>
                  <a:pt x="3681491" y="490490"/>
                  <a:pt x="3685488" y="488538"/>
                </a:cubicBezTo>
                <a:lnTo>
                  <a:pt x="3686582" y="494539"/>
                </a:lnTo>
                <a:cubicBezTo>
                  <a:pt x="3696386" y="485537"/>
                  <a:pt x="3711661" y="485728"/>
                  <a:pt x="3722176" y="493634"/>
                </a:cubicBezTo>
                <a:cubicBezTo>
                  <a:pt x="3731501" y="478916"/>
                  <a:pt x="3751156" y="486251"/>
                  <a:pt x="3765624" y="483441"/>
                </a:cubicBezTo>
                <a:cubicBezTo>
                  <a:pt x="3770286" y="476964"/>
                  <a:pt x="3776044" y="475773"/>
                  <a:pt x="3782944" y="479869"/>
                </a:cubicBezTo>
                <a:lnTo>
                  <a:pt x="3776519" y="470819"/>
                </a:lnTo>
                <a:lnTo>
                  <a:pt x="3783611" y="468676"/>
                </a:lnTo>
                <a:cubicBezTo>
                  <a:pt x="3780326" y="459293"/>
                  <a:pt x="3769713" y="461484"/>
                  <a:pt x="3762053" y="460246"/>
                </a:cubicBezTo>
                <a:close/>
                <a:moveTo>
                  <a:pt x="10279284" y="457340"/>
                </a:moveTo>
                <a:cubicBezTo>
                  <a:pt x="10283189" y="467485"/>
                  <a:pt x="10280570" y="480107"/>
                  <a:pt x="10286095" y="489109"/>
                </a:cubicBezTo>
                <a:cubicBezTo>
                  <a:pt x="10286286" y="486537"/>
                  <a:pt x="10286618" y="481393"/>
                  <a:pt x="10286809" y="478821"/>
                </a:cubicBezTo>
                <a:lnTo>
                  <a:pt x="10293810" y="480250"/>
                </a:lnTo>
                <a:cubicBezTo>
                  <a:pt x="10292714" y="477773"/>
                  <a:pt x="10290572" y="472867"/>
                  <a:pt x="10289524" y="470391"/>
                </a:cubicBezTo>
                <a:lnTo>
                  <a:pt x="10296191" y="470391"/>
                </a:lnTo>
                <a:cubicBezTo>
                  <a:pt x="10296715" y="480202"/>
                  <a:pt x="10297143" y="490014"/>
                  <a:pt x="10297811" y="499826"/>
                </a:cubicBezTo>
                <a:cubicBezTo>
                  <a:pt x="10295477" y="499159"/>
                  <a:pt x="10290762" y="497825"/>
                  <a:pt x="10288381" y="497158"/>
                </a:cubicBezTo>
                <a:lnTo>
                  <a:pt x="10285904" y="495682"/>
                </a:lnTo>
                <a:cubicBezTo>
                  <a:pt x="10284332" y="495729"/>
                  <a:pt x="10281190" y="495920"/>
                  <a:pt x="10279618" y="496015"/>
                </a:cubicBezTo>
                <a:cubicBezTo>
                  <a:pt x="10273760" y="495158"/>
                  <a:pt x="10268045" y="494301"/>
                  <a:pt x="10262473" y="493396"/>
                </a:cubicBezTo>
                <a:cubicBezTo>
                  <a:pt x="10262044" y="485775"/>
                  <a:pt x="10260949" y="478107"/>
                  <a:pt x="10262758" y="470629"/>
                </a:cubicBezTo>
                <a:cubicBezTo>
                  <a:pt x="10267950" y="465961"/>
                  <a:pt x="10273712" y="461865"/>
                  <a:pt x="10279284" y="457340"/>
                </a:cubicBezTo>
                <a:close/>
                <a:moveTo>
                  <a:pt x="2196356" y="457292"/>
                </a:moveTo>
                <a:cubicBezTo>
                  <a:pt x="2212018" y="459340"/>
                  <a:pt x="2187829" y="470771"/>
                  <a:pt x="2196356" y="457292"/>
                </a:cubicBezTo>
                <a:close/>
                <a:moveTo>
                  <a:pt x="8161687" y="456864"/>
                </a:moveTo>
                <a:cubicBezTo>
                  <a:pt x="8155067" y="458960"/>
                  <a:pt x="8157353" y="469152"/>
                  <a:pt x="8159496" y="474011"/>
                </a:cubicBezTo>
                <a:cubicBezTo>
                  <a:pt x="8166116" y="474106"/>
                  <a:pt x="8169878" y="458912"/>
                  <a:pt x="8161687" y="456864"/>
                </a:cubicBezTo>
                <a:close/>
                <a:moveTo>
                  <a:pt x="8588886" y="455706"/>
                </a:moveTo>
                <a:cubicBezTo>
                  <a:pt x="8588160" y="454825"/>
                  <a:pt x="8586299" y="454733"/>
                  <a:pt x="8582644" y="456483"/>
                </a:cubicBezTo>
                <a:cubicBezTo>
                  <a:pt x="8583037" y="468093"/>
                  <a:pt x="8591065" y="458350"/>
                  <a:pt x="8588886" y="455706"/>
                </a:cubicBezTo>
                <a:close/>
                <a:moveTo>
                  <a:pt x="3132275" y="452863"/>
                </a:moveTo>
                <a:cubicBezTo>
                  <a:pt x="3134178" y="454149"/>
                  <a:pt x="3137883" y="456673"/>
                  <a:pt x="3139785" y="457912"/>
                </a:cubicBezTo>
                <a:cubicBezTo>
                  <a:pt x="3134796" y="465104"/>
                  <a:pt x="3127079" y="462246"/>
                  <a:pt x="3119884" y="463294"/>
                </a:cubicBezTo>
                <a:lnTo>
                  <a:pt x="3116743" y="461151"/>
                </a:lnTo>
                <a:cubicBezTo>
                  <a:pt x="3114028" y="463484"/>
                  <a:pt x="3108504" y="468247"/>
                  <a:pt x="3105741" y="470629"/>
                </a:cubicBezTo>
                <a:cubicBezTo>
                  <a:pt x="3105455" y="468438"/>
                  <a:pt x="3104836" y="464104"/>
                  <a:pt x="3104550" y="461913"/>
                </a:cubicBezTo>
                <a:cubicBezTo>
                  <a:pt x="3114219" y="460388"/>
                  <a:pt x="3123982" y="458436"/>
                  <a:pt x="3132275" y="452863"/>
                </a:cubicBezTo>
                <a:close/>
                <a:moveTo>
                  <a:pt x="8682532" y="452738"/>
                </a:moveTo>
                <a:cubicBezTo>
                  <a:pt x="8680776" y="452852"/>
                  <a:pt x="8678894" y="454435"/>
                  <a:pt x="8676894" y="457483"/>
                </a:cubicBezTo>
                <a:cubicBezTo>
                  <a:pt x="8679799" y="463199"/>
                  <a:pt x="8683276" y="462961"/>
                  <a:pt x="8687419" y="456816"/>
                </a:cubicBezTo>
                <a:cubicBezTo>
                  <a:pt x="8685919" y="453982"/>
                  <a:pt x="8684288" y="452625"/>
                  <a:pt x="8682532" y="452738"/>
                </a:cubicBezTo>
                <a:close/>
                <a:moveTo>
                  <a:pt x="2138919" y="452196"/>
                </a:moveTo>
                <a:cubicBezTo>
                  <a:pt x="2143726" y="450243"/>
                  <a:pt x="2153728" y="454434"/>
                  <a:pt x="2151919" y="460579"/>
                </a:cubicBezTo>
                <a:cubicBezTo>
                  <a:pt x="2146923" y="463770"/>
                  <a:pt x="2136969" y="458245"/>
                  <a:pt x="2138919" y="452196"/>
                </a:cubicBezTo>
                <a:close/>
                <a:moveTo>
                  <a:pt x="8547222" y="450924"/>
                </a:moveTo>
                <a:cubicBezTo>
                  <a:pt x="8546500" y="450044"/>
                  <a:pt x="8544664" y="449970"/>
                  <a:pt x="8541068" y="451768"/>
                </a:cubicBezTo>
                <a:cubicBezTo>
                  <a:pt x="8541532" y="463449"/>
                  <a:pt x="8549390" y="453562"/>
                  <a:pt x="8547222" y="450924"/>
                </a:cubicBezTo>
                <a:close/>
                <a:moveTo>
                  <a:pt x="9793272" y="449338"/>
                </a:moveTo>
                <a:lnTo>
                  <a:pt x="9799462" y="455768"/>
                </a:lnTo>
                <a:lnTo>
                  <a:pt x="9797961" y="456843"/>
                </a:lnTo>
                <a:close/>
                <a:moveTo>
                  <a:pt x="9249250" y="448576"/>
                </a:moveTo>
                <a:cubicBezTo>
                  <a:pt x="9252394" y="455482"/>
                  <a:pt x="9235486" y="460864"/>
                  <a:pt x="9235201" y="453053"/>
                </a:cubicBezTo>
                <a:cubicBezTo>
                  <a:pt x="9238916" y="448481"/>
                  <a:pt x="9243583" y="447004"/>
                  <a:pt x="9249250" y="448576"/>
                </a:cubicBezTo>
                <a:close/>
                <a:moveTo>
                  <a:pt x="2242402" y="446956"/>
                </a:moveTo>
                <a:cubicBezTo>
                  <a:pt x="2244458" y="451767"/>
                  <a:pt x="2240173" y="461483"/>
                  <a:pt x="2234218" y="459959"/>
                </a:cubicBezTo>
                <a:cubicBezTo>
                  <a:pt x="2230498" y="455006"/>
                  <a:pt x="2236265" y="445194"/>
                  <a:pt x="2242402" y="446956"/>
                </a:cubicBezTo>
                <a:close/>
                <a:moveTo>
                  <a:pt x="9205197" y="446909"/>
                </a:moveTo>
                <a:lnTo>
                  <a:pt x="9196006" y="452386"/>
                </a:lnTo>
                <a:lnTo>
                  <a:pt x="9197101" y="448576"/>
                </a:lnTo>
                <a:cubicBezTo>
                  <a:pt x="9199101" y="448195"/>
                  <a:pt x="9203150" y="447338"/>
                  <a:pt x="9205197" y="446909"/>
                </a:cubicBezTo>
                <a:close/>
                <a:moveTo>
                  <a:pt x="8509346" y="446333"/>
                </a:moveTo>
                <a:cubicBezTo>
                  <a:pt x="8508668" y="445421"/>
                  <a:pt x="8506826" y="445255"/>
                  <a:pt x="8503111" y="446862"/>
                </a:cubicBezTo>
                <a:cubicBezTo>
                  <a:pt x="8502932" y="458508"/>
                  <a:pt x="8511380" y="449068"/>
                  <a:pt x="8509346" y="446333"/>
                </a:cubicBezTo>
                <a:close/>
                <a:moveTo>
                  <a:pt x="8630031" y="445719"/>
                </a:moveTo>
                <a:cubicBezTo>
                  <a:pt x="8628745" y="448005"/>
                  <a:pt x="8626221" y="452625"/>
                  <a:pt x="8624935" y="454911"/>
                </a:cubicBezTo>
                <a:cubicBezTo>
                  <a:pt x="8636032" y="455054"/>
                  <a:pt x="8647176" y="454816"/>
                  <a:pt x="8658368" y="455721"/>
                </a:cubicBezTo>
                <a:lnTo>
                  <a:pt x="8658225" y="451720"/>
                </a:lnTo>
                <a:cubicBezTo>
                  <a:pt x="8655415" y="451339"/>
                  <a:pt x="8649748" y="450577"/>
                  <a:pt x="8646890" y="450196"/>
                </a:cubicBezTo>
                <a:cubicBezTo>
                  <a:pt x="8640556" y="453292"/>
                  <a:pt x="8634651" y="449481"/>
                  <a:pt x="8630031" y="445719"/>
                </a:cubicBezTo>
                <a:close/>
                <a:moveTo>
                  <a:pt x="2382836" y="443861"/>
                </a:moveTo>
                <a:cubicBezTo>
                  <a:pt x="2375646" y="458150"/>
                  <a:pt x="2398694" y="444861"/>
                  <a:pt x="2382836" y="443861"/>
                </a:cubicBezTo>
                <a:close/>
                <a:moveTo>
                  <a:pt x="8030718" y="442908"/>
                </a:moveTo>
                <a:cubicBezTo>
                  <a:pt x="8030242" y="448957"/>
                  <a:pt x="8029956" y="455054"/>
                  <a:pt x="8029814" y="461103"/>
                </a:cubicBezTo>
                <a:lnTo>
                  <a:pt x="8033052" y="460627"/>
                </a:lnTo>
                <a:cubicBezTo>
                  <a:pt x="8033957" y="454911"/>
                  <a:pt x="8037290" y="451244"/>
                  <a:pt x="8042910" y="449719"/>
                </a:cubicBezTo>
                <a:cubicBezTo>
                  <a:pt x="8043482" y="453149"/>
                  <a:pt x="8044530" y="460007"/>
                  <a:pt x="8045101" y="463437"/>
                </a:cubicBezTo>
                <a:cubicBezTo>
                  <a:pt x="8046339" y="460436"/>
                  <a:pt x="8048816" y="454435"/>
                  <a:pt x="8050054" y="451482"/>
                </a:cubicBezTo>
                <a:lnTo>
                  <a:pt x="8055341" y="451244"/>
                </a:lnTo>
                <a:cubicBezTo>
                  <a:pt x="8054817" y="455340"/>
                  <a:pt x="8053816" y="463532"/>
                  <a:pt x="8053292" y="467628"/>
                </a:cubicBezTo>
                <a:cubicBezTo>
                  <a:pt x="8058007" y="463199"/>
                  <a:pt x="8062960" y="458579"/>
                  <a:pt x="8063913" y="451672"/>
                </a:cubicBezTo>
                <a:cubicBezTo>
                  <a:pt x="8069104" y="454435"/>
                  <a:pt x="8074867" y="456007"/>
                  <a:pt x="8080820" y="457150"/>
                </a:cubicBezTo>
                <a:cubicBezTo>
                  <a:pt x="8082153" y="461913"/>
                  <a:pt x="8083582" y="466628"/>
                  <a:pt x="8085154" y="471391"/>
                </a:cubicBezTo>
                <a:cubicBezTo>
                  <a:pt x="8085725" y="467533"/>
                  <a:pt x="8086868" y="459912"/>
                  <a:pt x="8087440" y="456102"/>
                </a:cubicBezTo>
                <a:cubicBezTo>
                  <a:pt x="8089869" y="456102"/>
                  <a:pt x="8094679" y="456102"/>
                  <a:pt x="8097108" y="456054"/>
                </a:cubicBezTo>
                <a:cubicBezTo>
                  <a:pt x="8095440" y="458864"/>
                  <a:pt x="8092059" y="464389"/>
                  <a:pt x="8090345" y="467152"/>
                </a:cubicBezTo>
                <a:cubicBezTo>
                  <a:pt x="8098298" y="466771"/>
                  <a:pt x="8102680" y="462437"/>
                  <a:pt x="8103537" y="454054"/>
                </a:cubicBezTo>
                <a:cubicBezTo>
                  <a:pt x="8105204" y="459674"/>
                  <a:pt x="8106156" y="465437"/>
                  <a:pt x="8106490" y="471343"/>
                </a:cubicBezTo>
                <a:cubicBezTo>
                  <a:pt x="8110442" y="467009"/>
                  <a:pt x="8114633" y="462722"/>
                  <a:pt x="8119110" y="458722"/>
                </a:cubicBezTo>
                <a:cubicBezTo>
                  <a:pt x="8119396" y="461627"/>
                  <a:pt x="8120015" y="467485"/>
                  <a:pt x="8120301" y="470438"/>
                </a:cubicBezTo>
                <a:lnTo>
                  <a:pt x="8123254" y="470200"/>
                </a:lnTo>
                <a:cubicBezTo>
                  <a:pt x="8124444" y="464437"/>
                  <a:pt x="8127873" y="460770"/>
                  <a:pt x="8133636" y="459245"/>
                </a:cubicBezTo>
                <a:cubicBezTo>
                  <a:pt x="8131064" y="465866"/>
                  <a:pt x="8132350" y="471439"/>
                  <a:pt x="8137351" y="475868"/>
                </a:cubicBezTo>
                <a:cubicBezTo>
                  <a:pt x="8137970" y="471677"/>
                  <a:pt x="8139160" y="463342"/>
                  <a:pt x="8139780" y="459150"/>
                </a:cubicBezTo>
                <a:cubicBezTo>
                  <a:pt x="8141637" y="459626"/>
                  <a:pt x="8145447" y="460579"/>
                  <a:pt x="8147352" y="461055"/>
                </a:cubicBezTo>
                <a:cubicBezTo>
                  <a:pt x="8145590" y="466342"/>
                  <a:pt x="8144066" y="471677"/>
                  <a:pt x="8142685" y="477011"/>
                </a:cubicBezTo>
                <a:cubicBezTo>
                  <a:pt x="8147209" y="472867"/>
                  <a:pt x="8151781" y="468628"/>
                  <a:pt x="8156401" y="464389"/>
                </a:cubicBezTo>
                <a:cubicBezTo>
                  <a:pt x="8147399" y="453959"/>
                  <a:pt x="8130588" y="452625"/>
                  <a:pt x="8117825" y="454006"/>
                </a:cubicBezTo>
                <a:cubicBezTo>
                  <a:pt x="8089011" y="449481"/>
                  <a:pt x="8059484" y="448672"/>
                  <a:pt x="8030718" y="442908"/>
                </a:cubicBezTo>
                <a:close/>
                <a:moveTo>
                  <a:pt x="10157412" y="442670"/>
                </a:moveTo>
                <a:cubicBezTo>
                  <a:pt x="10162413" y="446861"/>
                  <a:pt x="10167460" y="451100"/>
                  <a:pt x="10172556" y="455435"/>
                </a:cubicBezTo>
                <a:lnTo>
                  <a:pt x="10173033" y="446671"/>
                </a:lnTo>
                <a:cubicBezTo>
                  <a:pt x="10179034" y="448100"/>
                  <a:pt x="10185224" y="448814"/>
                  <a:pt x="10191606" y="448767"/>
                </a:cubicBezTo>
                <a:cubicBezTo>
                  <a:pt x="10191416" y="455435"/>
                  <a:pt x="10191225" y="462151"/>
                  <a:pt x="10191035" y="468866"/>
                </a:cubicBezTo>
                <a:cubicBezTo>
                  <a:pt x="10192511" y="469104"/>
                  <a:pt x="10195559" y="469581"/>
                  <a:pt x="10197036" y="469819"/>
                </a:cubicBezTo>
                <a:cubicBezTo>
                  <a:pt x="10196941" y="464865"/>
                  <a:pt x="10196798" y="454911"/>
                  <a:pt x="10196702" y="449957"/>
                </a:cubicBezTo>
                <a:cubicBezTo>
                  <a:pt x="10199274" y="450434"/>
                  <a:pt x="10204369" y="451339"/>
                  <a:pt x="10206941" y="451815"/>
                </a:cubicBezTo>
                <a:cubicBezTo>
                  <a:pt x="10205989" y="459150"/>
                  <a:pt x="10205275" y="466485"/>
                  <a:pt x="10204751" y="473867"/>
                </a:cubicBezTo>
                <a:cubicBezTo>
                  <a:pt x="10214848" y="468962"/>
                  <a:pt x="10209752" y="455530"/>
                  <a:pt x="10211371" y="446528"/>
                </a:cubicBezTo>
                <a:lnTo>
                  <a:pt x="10214609" y="446433"/>
                </a:lnTo>
                <a:cubicBezTo>
                  <a:pt x="10214323" y="455101"/>
                  <a:pt x="10218800" y="462627"/>
                  <a:pt x="10221896" y="470486"/>
                </a:cubicBezTo>
                <a:cubicBezTo>
                  <a:pt x="10224230" y="466151"/>
                  <a:pt x="10226802" y="461865"/>
                  <a:pt x="10229516" y="457578"/>
                </a:cubicBezTo>
                <a:cubicBezTo>
                  <a:pt x="10230468" y="460483"/>
                  <a:pt x="10232421" y="466294"/>
                  <a:pt x="10233373" y="469200"/>
                </a:cubicBezTo>
                <a:lnTo>
                  <a:pt x="10231564" y="471676"/>
                </a:lnTo>
                <a:cubicBezTo>
                  <a:pt x="10231135" y="474201"/>
                  <a:pt x="10230326" y="479250"/>
                  <a:pt x="10229945" y="481774"/>
                </a:cubicBezTo>
                <a:cubicBezTo>
                  <a:pt x="10237422" y="476487"/>
                  <a:pt x="10238802" y="467628"/>
                  <a:pt x="10238660" y="459055"/>
                </a:cubicBezTo>
                <a:cubicBezTo>
                  <a:pt x="10247090" y="464056"/>
                  <a:pt x="10244898" y="475630"/>
                  <a:pt x="10247995" y="483870"/>
                </a:cubicBezTo>
                <a:cubicBezTo>
                  <a:pt x="10246327" y="485346"/>
                  <a:pt x="10243041" y="488299"/>
                  <a:pt x="10241374" y="489776"/>
                </a:cubicBezTo>
                <a:cubicBezTo>
                  <a:pt x="10238517" y="483250"/>
                  <a:pt x="10233612" y="481488"/>
                  <a:pt x="10226706" y="484441"/>
                </a:cubicBezTo>
                <a:cubicBezTo>
                  <a:pt x="10224705" y="480678"/>
                  <a:pt x="10220658" y="473153"/>
                  <a:pt x="10218609" y="469390"/>
                </a:cubicBezTo>
                <a:cubicBezTo>
                  <a:pt x="10219658" y="476297"/>
                  <a:pt x="10217466" y="481917"/>
                  <a:pt x="10212133" y="486346"/>
                </a:cubicBezTo>
                <a:cubicBezTo>
                  <a:pt x="10211324" y="482965"/>
                  <a:pt x="10209799" y="476154"/>
                  <a:pt x="10208990" y="472772"/>
                </a:cubicBezTo>
                <a:cubicBezTo>
                  <a:pt x="10204894" y="484870"/>
                  <a:pt x="10195987" y="479392"/>
                  <a:pt x="10190845" y="473010"/>
                </a:cubicBezTo>
                <a:lnTo>
                  <a:pt x="10190940" y="480726"/>
                </a:lnTo>
                <a:cubicBezTo>
                  <a:pt x="10185653" y="476297"/>
                  <a:pt x="10179605" y="474153"/>
                  <a:pt x="10172795" y="474248"/>
                </a:cubicBezTo>
                <a:cubicBezTo>
                  <a:pt x="10172747" y="472010"/>
                  <a:pt x="10172699" y="467533"/>
                  <a:pt x="10172652" y="465294"/>
                </a:cubicBezTo>
                <a:lnTo>
                  <a:pt x="10167318" y="466580"/>
                </a:lnTo>
                <a:lnTo>
                  <a:pt x="10168509" y="460769"/>
                </a:lnTo>
                <a:lnTo>
                  <a:pt x="10162031" y="460912"/>
                </a:lnTo>
                <a:cubicBezTo>
                  <a:pt x="10163699" y="463294"/>
                  <a:pt x="10167080" y="468009"/>
                  <a:pt x="10168794" y="470343"/>
                </a:cubicBezTo>
                <a:lnTo>
                  <a:pt x="10158507" y="470533"/>
                </a:lnTo>
                <a:cubicBezTo>
                  <a:pt x="10157935" y="461246"/>
                  <a:pt x="10157364" y="451958"/>
                  <a:pt x="10157412" y="442670"/>
                </a:cubicBezTo>
                <a:close/>
                <a:moveTo>
                  <a:pt x="2684832" y="442384"/>
                </a:moveTo>
                <a:cubicBezTo>
                  <a:pt x="2686737" y="449815"/>
                  <a:pt x="2661257" y="454625"/>
                  <a:pt x="2668353" y="444956"/>
                </a:cubicBezTo>
                <a:cubicBezTo>
                  <a:pt x="2673544" y="441146"/>
                  <a:pt x="2679070" y="440336"/>
                  <a:pt x="2684832" y="442384"/>
                </a:cubicBezTo>
                <a:close/>
                <a:moveTo>
                  <a:pt x="3993657" y="441539"/>
                </a:moveTo>
                <a:cubicBezTo>
                  <a:pt x="3995923" y="444176"/>
                  <a:pt x="3988109" y="453946"/>
                  <a:pt x="3987394" y="442336"/>
                </a:cubicBezTo>
                <a:cubicBezTo>
                  <a:pt x="3991026" y="440574"/>
                  <a:pt x="3992901" y="440660"/>
                  <a:pt x="3993657" y="441539"/>
                </a:cubicBezTo>
                <a:close/>
                <a:moveTo>
                  <a:pt x="8473488" y="440801"/>
                </a:moveTo>
                <a:cubicBezTo>
                  <a:pt x="8468976" y="440730"/>
                  <a:pt x="8464844" y="441789"/>
                  <a:pt x="8463201" y="445004"/>
                </a:cubicBezTo>
                <a:cubicBezTo>
                  <a:pt x="8469202" y="447767"/>
                  <a:pt x="8482775" y="450101"/>
                  <a:pt x="8486061" y="443385"/>
                </a:cubicBezTo>
                <a:cubicBezTo>
                  <a:pt x="8482894" y="442075"/>
                  <a:pt x="8478000" y="440873"/>
                  <a:pt x="8473488" y="440801"/>
                </a:cubicBezTo>
                <a:close/>
                <a:moveTo>
                  <a:pt x="3924739" y="440336"/>
                </a:moveTo>
                <a:cubicBezTo>
                  <a:pt x="3921737" y="441765"/>
                  <a:pt x="3915684" y="444623"/>
                  <a:pt x="3912683" y="446052"/>
                </a:cubicBezTo>
                <a:cubicBezTo>
                  <a:pt x="3911587" y="445528"/>
                  <a:pt x="3909488" y="444480"/>
                  <a:pt x="3908440" y="443956"/>
                </a:cubicBezTo>
                <a:cubicBezTo>
                  <a:pt x="3897193" y="445242"/>
                  <a:pt x="3885709" y="445052"/>
                  <a:pt x="3874937" y="448862"/>
                </a:cubicBezTo>
                <a:cubicBezTo>
                  <a:pt x="3867694" y="449481"/>
                  <a:pt x="3860451" y="452196"/>
                  <a:pt x="3859498" y="460341"/>
                </a:cubicBezTo>
                <a:cubicBezTo>
                  <a:pt x="3859592" y="457626"/>
                  <a:pt x="3859783" y="452149"/>
                  <a:pt x="3859878" y="449434"/>
                </a:cubicBezTo>
                <a:cubicBezTo>
                  <a:pt x="3853397" y="453339"/>
                  <a:pt x="3849822" y="460103"/>
                  <a:pt x="3845390" y="465818"/>
                </a:cubicBezTo>
                <a:cubicBezTo>
                  <a:pt x="3843532" y="460722"/>
                  <a:pt x="3842483" y="455483"/>
                  <a:pt x="3842294" y="450101"/>
                </a:cubicBezTo>
                <a:lnTo>
                  <a:pt x="3834477" y="456816"/>
                </a:lnTo>
                <a:lnTo>
                  <a:pt x="3839195" y="467485"/>
                </a:lnTo>
                <a:cubicBezTo>
                  <a:pt x="3836145" y="464389"/>
                  <a:pt x="3830046" y="458245"/>
                  <a:pt x="3826996" y="455149"/>
                </a:cubicBezTo>
                <a:cubicBezTo>
                  <a:pt x="3827234" y="457864"/>
                  <a:pt x="3827709" y="463294"/>
                  <a:pt x="3827996" y="466009"/>
                </a:cubicBezTo>
                <a:cubicBezTo>
                  <a:pt x="3817989" y="462103"/>
                  <a:pt x="3806264" y="452196"/>
                  <a:pt x="3795935" y="460960"/>
                </a:cubicBezTo>
                <a:cubicBezTo>
                  <a:pt x="3798075" y="467342"/>
                  <a:pt x="3800026" y="473772"/>
                  <a:pt x="3802122" y="480250"/>
                </a:cubicBezTo>
                <a:cubicBezTo>
                  <a:pt x="3806741" y="477154"/>
                  <a:pt x="3811793" y="474916"/>
                  <a:pt x="3817321" y="473630"/>
                </a:cubicBezTo>
                <a:cubicBezTo>
                  <a:pt x="3822467" y="471677"/>
                  <a:pt x="3827709" y="469724"/>
                  <a:pt x="3832953" y="467819"/>
                </a:cubicBezTo>
                <a:cubicBezTo>
                  <a:pt x="3834859" y="469629"/>
                  <a:pt x="3838670" y="473201"/>
                  <a:pt x="3840577" y="475011"/>
                </a:cubicBezTo>
                <a:cubicBezTo>
                  <a:pt x="3851633" y="466533"/>
                  <a:pt x="3866407" y="470010"/>
                  <a:pt x="3879369" y="468819"/>
                </a:cubicBezTo>
                <a:cubicBezTo>
                  <a:pt x="3886994" y="463961"/>
                  <a:pt x="3896049" y="466247"/>
                  <a:pt x="3904532" y="466580"/>
                </a:cubicBezTo>
                <a:cubicBezTo>
                  <a:pt x="3907058" y="461627"/>
                  <a:pt x="3909775" y="456673"/>
                  <a:pt x="3912396" y="451720"/>
                </a:cubicBezTo>
                <a:cubicBezTo>
                  <a:pt x="3915684" y="454578"/>
                  <a:pt x="3919020" y="457435"/>
                  <a:pt x="3922357" y="460293"/>
                </a:cubicBezTo>
                <a:lnTo>
                  <a:pt x="3919735" y="449529"/>
                </a:lnTo>
                <a:cubicBezTo>
                  <a:pt x="3923499" y="452006"/>
                  <a:pt x="3931117" y="456864"/>
                  <a:pt x="3934887" y="459341"/>
                </a:cubicBezTo>
                <a:cubicBezTo>
                  <a:pt x="3929383" y="454149"/>
                  <a:pt x="3923596" y="448719"/>
                  <a:pt x="3924739" y="440336"/>
                </a:cubicBezTo>
                <a:close/>
                <a:moveTo>
                  <a:pt x="2224840" y="438764"/>
                </a:moveTo>
                <a:cubicBezTo>
                  <a:pt x="2231361" y="435716"/>
                  <a:pt x="2233507" y="437668"/>
                  <a:pt x="2231173" y="444575"/>
                </a:cubicBezTo>
                <a:cubicBezTo>
                  <a:pt x="2224507" y="447766"/>
                  <a:pt x="2222412" y="445813"/>
                  <a:pt x="2224840" y="438764"/>
                </a:cubicBezTo>
                <a:close/>
                <a:moveTo>
                  <a:pt x="2706311" y="437288"/>
                </a:moveTo>
                <a:cubicBezTo>
                  <a:pt x="2722175" y="438622"/>
                  <a:pt x="2698229" y="451005"/>
                  <a:pt x="2706311" y="437288"/>
                </a:cubicBezTo>
                <a:close/>
                <a:moveTo>
                  <a:pt x="2294848" y="437288"/>
                </a:moveTo>
                <a:cubicBezTo>
                  <a:pt x="2296896" y="442051"/>
                  <a:pt x="2292610" y="452006"/>
                  <a:pt x="2286610" y="450291"/>
                </a:cubicBezTo>
                <a:cubicBezTo>
                  <a:pt x="2283132" y="445337"/>
                  <a:pt x="2288704" y="435478"/>
                  <a:pt x="2294848" y="437288"/>
                </a:cubicBezTo>
                <a:close/>
                <a:moveTo>
                  <a:pt x="3191184" y="436811"/>
                </a:moveTo>
                <a:cubicBezTo>
                  <a:pt x="3194995" y="441336"/>
                  <a:pt x="3198901" y="445718"/>
                  <a:pt x="3202949" y="450100"/>
                </a:cubicBezTo>
                <a:cubicBezTo>
                  <a:pt x="3195329" y="449719"/>
                  <a:pt x="3187850" y="448766"/>
                  <a:pt x="3180515" y="447147"/>
                </a:cubicBezTo>
                <a:lnTo>
                  <a:pt x="3187374" y="456434"/>
                </a:lnTo>
                <a:cubicBezTo>
                  <a:pt x="3183754" y="455958"/>
                  <a:pt x="3176563" y="455101"/>
                  <a:pt x="3172945" y="454672"/>
                </a:cubicBezTo>
                <a:cubicBezTo>
                  <a:pt x="3175372" y="450243"/>
                  <a:pt x="3178659" y="446289"/>
                  <a:pt x="3181802" y="442288"/>
                </a:cubicBezTo>
                <a:cubicBezTo>
                  <a:pt x="3184469" y="443717"/>
                  <a:pt x="3189851" y="446575"/>
                  <a:pt x="3192518" y="448004"/>
                </a:cubicBezTo>
                <a:cubicBezTo>
                  <a:pt x="3192184" y="445194"/>
                  <a:pt x="3191518" y="439621"/>
                  <a:pt x="3191184" y="436811"/>
                </a:cubicBezTo>
                <a:close/>
                <a:moveTo>
                  <a:pt x="3860655" y="436539"/>
                </a:moveTo>
                <a:cubicBezTo>
                  <a:pt x="3859892" y="435693"/>
                  <a:pt x="3858091" y="435728"/>
                  <a:pt x="3854683" y="437764"/>
                </a:cubicBezTo>
                <a:cubicBezTo>
                  <a:pt x="3855863" y="449553"/>
                  <a:pt x="3862940" y="439078"/>
                  <a:pt x="3860655" y="436539"/>
                </a:cubicBezTo>
                <a:close/>
                <a:moveTo>
                  <a:pt x="7963186" y="435573"/>
                </a:moveTo>
                <a:cubicBezTo>
                  <a:pt x="7964901" y="440717"/>
                  <a:pt x="7966663" y="445909"/>
                  <a:pt x="7968520" y="451101"/>
                </a:cubicBezTo>
                <a:cubicBezTo>
                  <a:pt x="7972568" y="449481"/>
                  <a:pt x="7980712" y="446338"/>
                  <a:pt x="7984760" y="444766"/>
                </a:cubicBezTo>
                <a:cubicBezTo>
                  <a:pt x="7981855" y="448052"/>
                  <a:pt x="7978950" y="451244"/>
                  <a:pt x="7976045" y="454387"/>
                </a:cubicBezTo>
                <a:lnTo>
                  <a:pt x="7984141" y="458579"/>
                </a:lnTo>
                <a:cubicBezTo>
                  <a:pt x="7985903" y="453196"/>
                  <a:pt x="7988189" y="448052"/>
                  <a:pt x="7990951" y="443051"/>
                </a:cubicBezTo>
                <a:cubicBezTo>
                  <a:pt x="7991142" y="447433"/>
                  <a:pt x="7991475" y="456292"/>
                  <a:pt x="7991618" y="460674"/>
                </a:cubicBezTo>
                <a:lnTo>
                  <a:pt x="7996714" y="461008"/>
                </a:lnTo>
                <a:cubicBezTo>
                  <a:pt x="7996190" y="457388"/>
                  <a:pt x="7995095" y="450196"/>
                  <a:pt x="7994571" y="446576"/>
                </a:cubicBezTo>
                <a:cubicBezTo>
                  <a:pt x="7997333" y="446576"/>
                  <a:pt x="8002858" y="446576"/>
                  <a:pt x="8005620" y="446576"/>
                </a:cubicBezTo>
                <a:cubicBezTo>
                  <a:pt x="8005620" y="449005"/>
                  <a:pt x="8005620" y="453911"/>
                  <a:pt x="8005620" y="456340"/>
                </a:cubicBezTo>
                <a:cubicBezTo>
                  <a:pt x="8008239" y="454959"/>
                  <a:pt x="8011168" y="452696"/>
                  <a:pt x="8014056" y="451774"/>
                </a:cubicBezTo>
                <a:lnTo>
                  <a:pt x="8020045" y="454314"/>
                </a:lnTo>
                <a:lnTo>
                  <a:pt x="8019480" y="455560"/>
                </a:lnTo>
                <a:lnTo>
                  <a:pt x="8015145" y="456054"/>
                </a:lnTo>
                <a:lnTo>
                  <a:pt x="8016145" y="462913"/>
                </a:lnTo>
                <a:lnTo>
                  <a:pt x="8019480" y="455560"/>
                </a:lnTo>
                <a:lnTo>
                  <a:pt x="8022241" y="455245"/>
                </a:lnTo>
                <a:lnTo>
                  <a:pt x="8020045" y="454314"/>
                </a:lnTo>
                <a:lnTo>
                  <a:pt x="8025670" y="441908"/>
                </a:lnTo>
                <a:cubicBezTo>
                  <a:pt x="8008572" y="442146"/>
                  <a:pt x="7991523" y="441051"/>
                  <a:pt x="7974568" y="440527"/>
                </a:cubicBezTo>
                <a:cubicBezTo>
                  <a:pt x="7971711" y="439289"/>
                  <a:pt x="7965996" y="436812"/>
                  <a:pt x="7963186" y="435573"/>
                </a:cubicBezTo>
                <a:close/>
                <a:moveTo>
                  <a:pt x="8502348" y="433478"/>
                </a:moveTo>
                <a:cubicBezTo>
                  <a:pt x="8497014" y="443242"/>
                  <a:pt x="8523732" y="443813"/>
                  <a:pt x="8515969" y="433478"/>
                </a:cubicBezTo>
                <a:cubicBezTo>
                  <a:pt x="8512540" y="433478"/>
                  <a:pt x="8505777" y="433478"/>
                  <a:pt x="8502348" y="433478"/>
                </a:cubicBezTo>
                <a:close/>
                <a:moveTo>
                  <a:pt x="8392579" y="432817"/>
                </a:moveTo>
                <a:cubicBezTo>
                  <a:pt x="8386644" y="432859"/>
                  <a:pt x="8380786" y="433383"/>
                  <a:pt x="8375190" y="435573"/>
                </a:cubicBezTo>
                <a:cubicBezTo>
                  <a:pt x="8400336" y="433001"/>
                  <a:pt x="8423434" y="444814"/>
                  <a:pt x="8448675" y="441575"/>
                </a:cubicBezTo>
                <a:lnTo>
                  <a:pt x="8448770" y="437193"/>
                </a:lnTo>
                <a:cubicBezTo>
                  <a:pt x="8436102" y="437431"/>
                  <a:pt x="8423529" y="437145"/>
                  <a:pt x="8411003" y="437431"/>
                </a:cubicBezTo>
                <a:lnTo>
                  <a:pt x="8410432" y="432954"/>
                </a:lnTo>
                <a:cubicBezTo>
                  <a:pt x="8404527" y="433216"/>
                  <a:pt x="8398514" y="432776"/>
                  <a:pt x="8392579" y="432817"/>
                </a:cubicBezTo>
                <a:close/>
                <a:moveTo>
                  <a:pt x="8541448" y="432811"/>
                </a:moveTo>
                <a:cubicBezTo>
                  <a:pt x="8539449" y="434859"/>
                  <a:pt x="8535400" y="439003"/>
                  <a:pt x="8533352" y="441099"/>
                </a:cubicBezTo>
                <a:cubicBezTo>
                  <a:pt x="8544830" y="443575"/>
                  <a:pt x="8556403" y="445861"/>
                  <a:pt x="8568214" y="447386"/>
                </a:cubicBezTo>
                <a:cubicBezTo>
                  <a:pt x="8567928" y="444385"/>
                  <a:pt x="8567451" y="438336"/>
                  <a:pt x="8567166" y="435335"/>
                </a:cubicBezTo>
                <a:lnTo>
                  <a:pt x="8563689" y="443956"/>
                </a:lnTo>
                <a:cubicBezTo>
                  <a:pt x="8560784" y="441384"/>
                  <a:pt x="8558069" y="438765"/>
                  <a:pt x="8555450" y="436097"/>
                </a:cubicBezTo>
                <a:cubicBezTo>
                  <a:pt x="8552831" y="437717"/>
                  <a:pt x="8547497" y="440860"/>
                  <a:pt x="8544830" y="442480"/>
                </a:cubicBezTo>
                <a:cubicBezTo>
                  <a:pt x="8544020" y="440051"/>
                  <a:pt x="8542306" y="435192"/>
                  <a:pt x="8541448" y="432811"/>
                </a:cubicBezTo>
                <a:close/>
                <a:moveTo>
                  <a:pt x="3273439" y="428905"/>
                </a:moveTo>
                <a:cubicBezTo>
                  <a:pt x="3275298" y="429953"/>
                  <a:pt x="3279061" y="432096"/>
                  <a:pt x="3280968" y="433144"/>
                </a:cubicBezTo>
                <a:cubicBezTo>
                  <a:pt x="3279490" y="434954"/>
                  <a:pt x="3276583" y="438621"/>
                  <a:pt x="3275154" y="440479"/>
                </a:cubicBezTo>
                <a:cubicBezTo>
                  <a:pt x="3272247" y="440479"/>
                  <a:pt x="3266482" y="440479"/>
                  <a:pt x="3263582" y="440479"/>
                </a:cubicBezTo>
                <a:cubicBezTo>
                  <a:pt x="3261819" y="435097"/>
                  <a:pt x="3269204" y="430810"/>
                  <a:pt x="3273439" y="428905"/>
                </a:cubicBezTo>
                <a:close/>
                <a:moveTo>
                  <a:pt x="9090126" y="427409"/>
                </a:moveTo>
                <a:cubicBezTo>
                  <a:pt x="9092043" y="430173"/>
                  <a:pt x="9083372" y="439622"/>
                  <a:pt x="9083944" y="427904"/>
                </a:cubicBezTo>
                <a:cubicBezTo>
                  <a:pt x="9087671" y="426309"/>
                  <a:pt x="9089487" y="426487"/>
                  <a:pt x="9090126" y="427409"/>
                </a:cubicBezTo>
                <a:close/>
                <a:moveTo>
                  <a:pt x="8451494" y="427202"/>
                </a:moveTo>
                <a:cubicBezTo>
                  <a:pt x="8450773" y="426316"/>
                  <a:pt x="8448901" y="426203"/>
                  <a:pt x="8445198" y="427905"/>
                </a:cubicBezTo>
                <a:cubicBezTo>
                  <a:pt x="8445448" y="439479"/>
                  <a:pt x="8453655" y="429861"/>
                  <a:pt x="8451494" y="427202"/>
                </a:cubicBezTo>
                <a:close/>
                <a:moveTo>
                  <a:pt x="8356040" y="427105"/>
                </a:moveTo>
                <a:cubicBezTo>
                  <a:pt x="8355265" y="426254"/>
                  <a:pt x="8353378" y="426227"/>
                  <a:pt x="8349758" y="428096"/>
                </a:cubicBezTo>
                <a:cubicBezTo>
                  <a:pt x="8350687" y="439634"/>
                  <a:pt x="8358366" y="429659"/>
                  <a:pt x="8356040" y="427105"/>
                </a:cubicBezTo>
                <a:close/>
                <a:moveTo>
                  <a:pt x="4165372" y="426946"/>
                </a:moveTo>
                <a:cubicBezTo>
                  <a:pt x="4164624" y="426069"/>
                  <a:pt x="4162766" y="426000"/>
                  <a:pt x="4159169" y="427810"/>
                </a:cubicBezTo>
                <a:cubicBezTo>
                  <a:pt x="4159885" y="439492"/>
                  <a:pt x="4167619" y="429578"/>
                  <a:pt x="4165372" y="426946"/>
                </a:cubicBezTo>
                <a:close/>
                <a:moveTo>
                  <a:pt x="2468458" y="426571"/>
                </a:moveTo>
                <a:cubicBezTo>
                  <a:pt x="2457029" y="430953"/>
                  <a:pt x="2445219" y="434478"/>
                  <a:pt x="2432885" y="433240"/>
                </a:cubicBezTo>
                <a:cubicBezTo>
                  <a:pt x="2433361" y="435288"/>
                  <a:pt x="2434314" y="439479"/>
                  <a:pt x="2434790" y="441575"/>
                </a:cubicBezTo>
                <a:cubicBezTo>
                  <a:pt x="2446029" y="441908"/>
                  <a:pt x="2468458" y="442623"/>
                  <a:pt x="2468458" y="426571"/>
                </a:cubicBezTo>
                <a:close/>
                <a:moveTo>
                  <a:pt x="2473268" y="425381"/>
                </a:moveTo>
                <a:cubicBezTo>
                  <a:pt x="2467839" y="428953"/>
                  <a:pt x="2472506" y="440717"/>
                  <a:pt x="2478697" y="434859"/>
                </a:cubicBezTo>
                <a:cubicBezTo>
                  <a:pt x="2484364" y="431382"/>
                  <a:pt x="2479030" y="421046"/>
                  <a:pt x="2473268" y="425381"/>
                </a:cubicBezTo>
                <a:close/>
                <a:moveTo>
                  <a:pt x="9124426" y="423523"/>
                </a:moveTo>
                <a:cubicBezTo>
                  <a:pt x="9128664" y="432572"/>
                  <a:pt x="9111519" y="443146"/>
                  <a:pt x="9107233" y="434335"/>
                </a:cubicBezTo>
                <a:cubicBezTo>
                  <a:pt x="9112710" y="431096"/>
                  <a:pt x="9117710" y="423428"/>
                  <a:pt x="9124426" y="423523"/>
                </a:cubicBezTo>
                <a:close/>
                <a:moveTo>
                  <a:pt x="8421148" y="423476"/>
                </a:moveTo>
                <a:cubicBezTo>
                  <a:pt x="8418957" y="432525"/>
                  <a:pt x="8443008" y="437383"/>
                  <a:pt x="8439150" y="425095"/>
                </a:cubicBezTo>
                <a:cubicBezTo>
                  <a:pt x="8433578" y="423428"/>
                  <a:pt x="8426720" y="422190"/>
                  <a:pt x="8421148" y="423476"/>
                </a:cubicBezTo>
                <a:close/>
                <a:moveTo>
                  <a:pt x="8318111" y="422381"/>
                </a:moveTo>
                <a:cubicBezTo>
                  <a:pt x="8317356" y="421517"/>
                  <a:pt x="8315480" y="421464"/>
                  <a:pt x="8311849" y="423285"/>
                </a:cubicBezTo>
                <a:cubicBezTo>
                  <a:pt x="8312563" y="434859"/>
                  <a:pt x="8320377" y="424973"/>
                  <a:pt x="8318111" y="422381"/>
                </a:cubicBezTo>
                <a:close/>
                <a:moveTo>
                  <a:pt x="2308581" y="422366"/>
                </a:moveTo>
                <a:cubicBezTo>
                  <a:pt x="2310724" y="425039"/>
                  <a:pt x="2302902" y="434979"/>
                  <a:pt x="2302473" y="423190"/>
                </a:cubicBezTo>
                <a:cubicBezTo>
                  <a:pt x="2306045" y="421392"/>
                  <a:pt x="2307867" y="421476"/>
                  <a:pt x="2308581" y="422366"/>
                </a:cubicBezTo>
                <a:close/>
                <a:moveTo>
                  <a:pt x="9051996" y="422279"/>
                </a:moveTo>
                <a:cubicBezTo>
                  <a:pt x="9054316" y="424809"/>
                  <a:pt x="9046475" y="434633"/>
                  <a:pt x="9045654" y="423237"/>
                </a:cubicBezTo>
                <a:cubicBezTo>
                  <a:pt x="9049321" y="421404"/>
                  <a:pt x="9051223" y="421436"/>
                  <a:pt x="9051996" y="422279"/>
                </a:cubicBezTo>
                <a:close/>
                <a:moveTo>
                  <a:pt x="7896273" y="422190"/>
                </a:moveTo>
                <a:cubicBezTo>
                  <a:pt x="7886462" y="435002"/>
                  <a:pt x="7871603" y="423857"/>
                  <a:pt x="7858697" y="426429"/>
                </a:cubicBezTo>
                <a:lnTo>
                  <a:pt x="7857506" y="423190"/>
                </a:lnTo>
                <a:cubicBezTo>
                  <a:pt x="7847267" y="430334"/>
                  <a:pt x="7835123" y="423952"/>
                  <a:pt x="7824312" y="422285"/>
                </a:cubicBezTo>
                <a:cubicBezTo>
                  <a:pt x="7827169" y="428620"/>
                  <a:pt x="7827217" y="435145"/>
                  <a:pt x="7824549" y="441861"/>
                </a:cubicBezTo>
                <a:lnTo>
                  <a:pt x="7828027" y="441765"/>
                </a:lnTo>
                <a:cubicBezTo>
                  <a:pt x="7829264" y="435145"/>
                  <a:pt x="7833694" y="430334"/>
                  <a:pt x="7838551" y="425905"/>
                </a:cubicBezTo>
                <a:cubicBezTo>
                  <a:pt x="7838742" y="429906"/>
                  <a:pt x="7839075" y="437860"/>
                  <a:pt x="7839266" y="441861"/>
                </a:cubicBezTo>
                <a:lnTo>
                  <a:pt x="7842076" y="441622"/>
                </a:lnTo>
                <a:cubicBezTo>
                  <a:pt x="7842885" y="439622"/>
                  <a:pt x="7844552" y="435669"/>
                  <a:pt x="7845361" y="433716"/>
                </a:cubicBezTo>
                <a:lnTo>
                  <a:pt x="7855268" y="430001"/>
                </a:lnTo>
                <a:cubicBezTo>
                  <a:pt x="7852172" y="435907"/>
                  <a:pt x="7845981" y="441003"/>
                  <a:pt x="7848362" y="448624"/>
                </a:cubicBezTo>
                <a:cubicBezTo>
                  <a:pt x="7855839" y="443909"/>
                  <a:pt x="7857839" y="434049"/>
                  <a:pt x="7866174" y="430191"/>
                </a:cubicBezTo>
                <a:cubicBezTo>
                  <a:pt x="7864793" y="435859"/>
                  <a:pt x="7863935" y="441575"/>
                  <a:pt x="7863602" y="447338"/>
                </a:cubicBezTo>
                <a:cubicBezTo>
                  <a:pt x="7867603" y="441003"/>
                  <a:pt x="7872080" y="434859"/>
                  <a:pt x="7877651" y="429620"/>
                </a:cubicBezTo>
                <a:cubicBezTo>
                  <a:pt x="7876794" y="435716"/>
                  <a:pt x="7875127" y="441527"/>
                  <a:pt x="7872556" y="447052"/>
                </a:cubicBezTo>
                <a:cubicBezTo>
                  <a:pt x="7874842" y="446909"/>
                  <a:pt x="7879318" y="446624"/>
                  <a:pt x="7881605" y="446528"/>
                </a:cubicBezTo>
                <a:cubicBezTo>
                  <a:pt x="7881795" y="443813"/>
                  <a:pt x="7882271" y="438431"/>
                  <a:pt x="7882462" y="435764"/>
                </a:cubicBezTo>
                <a:cubicBezTo>
                  <a:pt x="7885177" y="436907"/>
                  <a:pt x="7890605" y="439193"/>
                  <a:pt x="7893320" y="440336"/>
                </a:cubicBezTo>
                <a:lnTo>
                  <a:pt x="7886605" y="442242"/>
                </a:lnTo>
                <a:lnTo>
                  <a:pt x="7886939" y="448672"/>
                </a:lnTo>
                <a:cubicBezTo>
                  <a:pt x="7891749" y="444337"/>
                  <a:pt x="7896511" y="439955"/>
                  <a:pt x="7901512" y="435621"/>
                </a:cubicBezTo>
                <a:cubicBezTo>
                  <a:pt x="7901321" y="439955"/>
                  <a:pt x="7901035" y="448576"/>
                  <a:pt x="7900892" y="452911"/>
                </a:cubicBezTo>
                <a:cubicBezTo>
                  <a:pt x="7905274" y="446766"/>
                  <a:pt x="7909894" y="440717"/>
                  <a:pt x="7915037" y="435050"/>
                </a:cubicBezTo>
                <a:cubicBezTo>
                  <a:pt x="7914847" y="439574"/>
                  <a:pt x="7914465" y="448576"/>
                  <a:pt x="7914275" y="453054"/>
                </a:cubicBezTo>
                <a:cubicBezTo>
                  <a:pt x="7919228" y="446909"/>
                  <a:pt x="7924276" y="440765"/>
                  <a:pt x="7929944" y="435145"/>
                </a:cubicBezTo>
                <a:cubicBezTo>
                  <a:pt x="7928848" y="438574"/>
                  <a:pt x="7926705" y="445433"/>
                  <a:pt x="7925658" y="448862"/>
                </a:cubicBezTo>
                <a:lnTo>
                  <a:pt x="7925039" y="452101"/>
                </a:lnTo>
                <a:cubicBezTo>
                  <a:pt x="7930467" y="447957"/>
                  <a:pt x="7935802" y="443861"/>
                  <a:pt x="7941612" y="439908"/>
                </a:cubicBezTo>
                <a:cubicBezTo>
                  <a:pt x="7941041" y="444194"/>
                  <a:pt x="7939898" y="452768"/>
                  <a:pt x="7939326" y="457054"/>
                </a:cubicBezTo>
                <a:cubicBezTo>
                  <a:pt x="7944708" y="450672"/>
                  <a:pt x="7947565" y="438860"/>
                  <a:pt x="7958233" y="440908"/>
                </a:cubicBezTo>
                <a:lnTo>
                  <a:pt x="7958138" y="436717"/>
                </a:lnTo>
                <a:cubicBezTo>
                  <a:pt x="7955900" y="437145"/>
                  <a:pt x="7951518" y="437955"/>
                  <a:pt x="7949327" y="438336"/>
                </a:cubicBezTo>
                <a:lnTo>
                  <a:pt x="7948089" y="431620"/>
                </a:lnTo>
                <a:cubicBezTo>
                  <a:pt x="7944422" y="433383"/>
                  <a:pt x="7940802" y="435097"/>
                  <a:pt x="7937278" y="436812"/>
                </a:cubicBezTo>
                <a:cubicBezTo>
                  <a:pt x="7932611" y="434145"/>
                  <a:pt x="7927658" y="432239"/>
                  <a:pt x="7922562" y="431096"/>
                </a:cubicBezTo>
                <a:cubicBezTo>
                  <a:pt x="7914371" y="426667"/>
                  <a:pt x="7905131" y="434145"/>
                  <a:pt x="7896511" y="433001"/>
                </a:cubicBezTo>
                <a:cubicBezTo>
                  <a:pt x="7896416" y="430287"/>
                  <a:pt x="7896321" y="424904"/>
                  <a:pt x="7896273" y="422190"/>
                </a:cubicBezTo>
                <a:close/>
                <a:moveTo>
                  <a:pt x="3348187" y="419284"/>
                </a:moveTo>
                <a:cubicBezTo>
                  <a:pt x="3352747" y="419034"/>
                  <a:pt x="3356695" y="420593"/>
                  <a:pt x="3356457" y="425332"/>
                </a:cubicBezTo>
                <a:cubicBezTo>
                  <a:pt x="3350119" y="426047"/>
                  <a:pt x="3334841" y="437145"/>
                  <a:pt x="3336312" y="424094"/>
                </a:cubicBezTo>
                <a:cubicBezTo>
                  <a:pt x="3338484" y="421594"/>
                  <a:pt x="3343632" y="419534"/>
                  <a:pt x="3348187" y="419284"/>
                </a:cubicBezTo>
                <a:close/>
                <a:moveTo>
                  <a:pt x="2287285" y="418570"/>
                </a:moveTo>
                <a:cubicBezTo>
                  <a:pt x="2293333" y="416807"/>
                  <a:pt x="2298715" y="426762"/>
                  <a:pt x="2295333" y="431668"/>
                </a:cubicBezTo>
                <a:cubicBezTo>
                  <a:pt x="2289094" y="433525"/>
                  <a:pt x="2285238" y="423285"/>
                  <a:pt x="2287285" y="418570"/>
                </a:cubicBezTo>
                <a:close/>
                <a:moveTo>
                  <a:pt x="8390823" y="418124"/>
                </a:moveTo>
                <a:cubicBezTo>
                  <a:pt x="8387192" y="417582"/>
                  <a:pt x="8383882" y="417832"/>
                  <a:pt x="8382524" y="420713"/>
                </a:cubicBezTo>
                <a:cubicBezTo>
                  <a:pt x="8385191" y="428143"/>
                  <a:pt x="8404241" y="431906"/>
                  <a:pt x="8401050" y="420284"/>
                </a:cubicBezTo>
                <a:cubicBezTo>
                  <a:pt x="8398407" y="419999"/>
                  <a:pt x="8394454" y="418665"/>
                  <a:pt x="8390823" y="418124"/>
                </a:cubicBezTo>
                <a:close/>
                <a:moveTo>
                  <a:pt x="8257795" y="416468"/>
                </a:moveTo>
                <a:cubicBezTo>
                  <a:pt x="8253437" y="416415"/>
                  <a:pt x="8249079" y="417974"/>
                  <a:pt x="8248936" y="421189"/>
                </a:cubicBezTo>
                <a:cubicBezTo>
                  <a:pt x="8254699" y="424285"/>
                  <a:pt x="8260604" y="424333"/>
                  <a:pt x="8266653" y="421427"/>
                </a:cubicBezTo>
                <a:cubicBezTo>
                  <a:pt x="8266510" y="418189"/>
                  <a:pt x="8262152" y="416522"/>
                  <a:pt x="8257795" y="416468"/>
                </a:cubicBezTo>
                <a:close/>
                <a:moveTo>
                  <a:pt x="2525270" y="416093"/>
                </a:moveTo>
                <a:cubicBezTo>
                  <a:pt x="2519413" y="419713"/>
                  <a:pt x="2525127" y="430953"/>
                  <a:pt x="2531031" y="425190"/>
                </a:cubicBezTo>
                <a:cubicBezTo>
                  <a:pt x="2536936" y="421523"/>
                  <a:pt x="2530888" y="411806"/>
                  <a:pt x="2525270" y="416093"/>
                </a:cubicBezTo>
                <a:close/>
                <a:moveTo>
                  <a:pt x="9068133" y="415235"/>
                </a:moveTo>
                <a:cubicBezTo>
                  <a:pt x="9083658" y="415949"/>
                  <a:pt x="9060894" y="429714"/>
                  <a:pt x="9068133" y="415235"/>
                </a:cubicBezTo>
                <a:close/>
                <a:moveTo>
                  <a:pt x="7725537" y="414997"/>
                </a:moveTo>
                <a:cubicBezTo>
                  <a:pt x="7725537" y="417665"/>
                  <a:pt x="7725537" y="423095"/>
                  <a:pt x="7725537" y="425809"/>
                </a:cubicBezTo>
                <a:cubicBezTo>
                  <a:pt x="7735348" y="431144"/>
                  <a:pt x="7735348" y="409615"/>
                  <a:pt x="7725537" y="414997"/>
                </a:cubicBezTo>
                <a:close/>
                <a:moveTo>
                  <a:pt x="9082658" y="414711"/>
                </a:moveTo>
                <a:cubicBezTo>
                  <a:pt x="9098089" y="416378"/>
                  <a:pt x="9074562" y="428714"/>
                  <a:pt x="9082658" y="414711"/>
                </a:cubicBezTo>
                <a:close/>
                <a:moveTo>
                  <a:pt x="7789640" y="413950"/>
                </a:moveTo>
                <a:cubicBezTo>
                  <a:pt x="7787450" y="422237"/>
                  <a:pt x="7779687" y="425190"/>
                  <a:pt x="7776258" y="415283"/>
                </a:cubicBezTo>
                <a:cubicBezTo>
                  <a:pt x="7763828" y="417760"/>
                  <a:pt x="7751112" y="418522"/>
                  <a:pt x="7738587" y="418760"/>
                </a:cubicBezTo>
                <a:cubicBezTo>
                  <a:pt x="7738777" y="421094"/>
                  <a:pt x="7739110" y="425762"/>
                  <a:pt x="7739301" y="428096"/>
                </a:cubicBezTo>
                <a:lnTo>
                  <a:pt x="7734110" y="427048"/>
                </a:lnTo>
                <a:lnTo>
                  <a:pt x="7735015" y="434335"/>
                </a:lnTo>
                <a:cubicBezTo>
                  <a:pt x="7738682" y="430048"/>
                  <a:pt x="7742396" y="425667"/>
                  <a:pt x="7746159" y="421285"/>
                </a:cubicBezTo>
                <a:lnTo>
                  <a:pt x="7750541" y="422713"/>
                </a:lnTo>
                <a:cubicBezTo>
                  <a:pt x="7749969" y="427857"/>
                  <a:pt x="7749540" y="433001"/>
                  <a:pt x="7749350" y="438193"/>
                </a:cubicBezTo>
                <a:cubicBezTo>
                  <a:pt x="7752969" y="431620"/>
                  <a:pt x="7755636" y="423666"/>
                  <a:pt x="7763637" y="421046"/>
                </a:cubicBezTo>
                <a:cubicBezTo>
                  <a:pt x="7762637" y="425190"/>
                  <a:pt x="7760589" y="433525"/>
                  <a:pt x="7759589" y="437669"/>
                </a:cubicBezTo>
                <a:cubicBezTo>
                  <a:pt x="7765113" y="432859"/>
                  <a:pt x="7770305" y="427953"/>
                  <a:pt x="7775924" y="422999"/>
                </a:cubicBezTo>
                <a:cubicBezTo>
                  <a:pt x="7775020" y="426762"/>
                  <a:pt x="7773162" y="434335"/>
                  <a:pt x="7772257" y="438098"/>
                </a:cubicBezTo>
                <a:cubicBezTo>
                  <a:pt x="7776401" y="434573"/>
                  <a:pt x="7779925" y="429858"/>
                  <a:pt x="7785306" y="427715"/>
                </a:cubicBezTo>
                <a:cubicBezTo>
                  <a:pt x="7785878" y="430001"/>
                  <a:pt x="7787021" y="434669"/>
                  <a:pt x="7787592" y="437002"/>
                </a:cubicBezTo>
                <a:lnTo>
                  <a:pt x="7791307" y="437050"/>
                </a:lnTo>
                <a:cubicBezTo>
                  <a:pt x="7791403" y="434669"/>
                  <a:pt x="7791593" y="429906"/>
                  <a:pt x="7791689" y="427524"/>
                </a:cubicBezTo>
                <a:cubicBezTo>
                  <a:pt x="7793975" y="427524"/>
                  <a:pt x="7798546" y="427524"/>
                  <a:pt x="7800832" y="427524"/>
                </a:cubicBezTo>
                <a:cubicBezTo>
                  <a:pt x="7800880" y="430096"/>
                  <a:pt x="7800975" y="435240"/>
                  <a:pt x="7801023" y="437764"/>
                </a:cubicBezTo>
                <a:lnTo>
                  <a:pt x="7805309" y="437764"/>
                </a:lnTo>
                <a:cubicBezTo>
                  <a:pt x="7805738" y="434097"/>
                  <a:pt x="7806548" y="426762"/>
                  <a:pt x="7806976" y="423095"/>
                </a:cubicBezTo>
                <a:cubicBezTo>
                  <a:pt x="7811643" y="429048"/>
                  <a:pt x="7813072" y="436002"/>
                  <a:pt x="7811215" y="443956"/>
                </a:cubicBezTo>
                <a:cubicBezTo>
                  <a:pt x="7814358" y="438431"/>
                  <a:pt x="7823740" y="432097"/>
                  <a:pt x="7818120" y="425095"/>
                </a:cubicBezTo>
                <a:cubicBezTo>
                  <a:pt x="7807833" y="422713"/>
                  <a:pt x="7796356" y="423237"/>
                  <a:pt x="7789640" y="413950"/>
                </a:cubicBezTo>
                <a:close/>
                <a:moveTo>
                  <a:pt x="8344948" y="413902"/>
                </a:moveTo>
                <a:cubicBezTo>
                  <a:pt x="8342853" y="422904"/>
                  <a:pt x="8366665" y="427953"/>
                  <a:pt x="8362950" y="415617"/>
                </a:cubicBezTo>
                <a:cubicBezTo>
                  <a:pt x="8357473" y="413759"/>
                  <a:pt x="8350520" y="412664"/>
                  <a:pt x="8344948" y="413902"/>
                </a:cubicBezTo>
                <a:close/>
                <a:moveTo>
                  <a:pt x="8789474" y="413214"/>
                </a:moveTo>
                <a:cubicBezTo>
                  <a:pt x="8791612" y="415822"/>
                  <a:pt x="8783370" y="425583"/>
                  <a:pt x="8783192" y="414044"/>
                </a:cubicBezTo>
                <a:cubicBezTo>
                  <a:pt x="8786895" y="412270"/>
                  <a:pt x="8788761" y="412344"/>
                  <a:pt x="8789474" y="413214"/>
                </a:cubicBezTo>
                <a:close/>
                <a:moveTo>
                  <a:pt x="8241966" y="412809"/>
                </a:moveTo>
                <a:cubicBezTo>
                  <a:pt x="8241197" y="411952"/>
                  <a:pt x="8239328" y="411926"/>
                  <a:pt x="8235744" y="413807"/>
                </a:cubicBezTo>
                <a:cubicBezTo>
                  <a:pt x="8236673" y="425417"/>
                  <a:pt x="8244272" y="415379"/>
                  <a:pt x="8241966" y="412809"/>
                </a:cubicBezTo>
                <a:close/>
                <a:moveTo>
                  <a:pt x="8217420" y="411902"/>
                </a:moveTo>
                <a:cubicBezTo>
                  <a:pt x="8213158" y="411938"/>
                  <a:pt x="8209265" y="413212"/>
                  <a:pt x="8207883" y="416522"/>
                </a:cubicBezTo>
                <a:cubicBezTo>
                  <a:pt x="8213360" y="419427"/>
                  <a:pt x="8226743" y="421666"/>
                  <a:pt x="8229172" y="414712"/>
                </a:cubicBezTo>
                <a:cubicBezTo>
                  <a:pt x="8226314" y="413069"/>
                  <a:pt x="8221683" y="411866"/>
                  <a:pt x="8217420" y="411902"/>
                </a:cubicBezTo>
                <a:close/>
                <a:moveTo>
                  <a:pt x="7703772" y="410711"/>
                </a:moveTo>
                <a:cubicBezTo>
                  <a:pt x="7698248" y="412949"/>
                  <a:pt x="7692724" y="412664"/>
                  <a:pt x="7687294" y="411139"/>
                </a:cubicBezTo>
                <a:cubicBezTo>
                  <a:pt x="7686866" y="414378"/>
                  <a:pt x="7686056" y="420904"/>
                  <a:pt x="7685675" y="424142"/>
                </a:cubicBezTo>
                <a:cubicBezTo>
                  <a:pt x="7690628" y="419856"/>
                  <a:pt x="7696962" y="414950"/>
                  <a:pt x="7702916" y="421237"/>
                </a:cubicBezTo>
                <a:lnTo>
                  <a:pt x="7695914" y="423333"/>
                </a:lnTo>
                <a:lnTo>
                  <a:pt x="7697677" y="428477"/>
                </a:lnTo>
                <a:cubicBezTo>
                  <a:pt x="7701867" y="423857"/>
                  <a:pt x="7705868" y="419189"/>
                  <a:pt x="7710249" y="414521"/>
                </a:cubicBezTo>
                <a:cubicBezTo>
                  <a:pt x="7710440" y="419284"/>
                  <a:pt x="7710869" y="428858"/>
                  <a:pt x="7711107" y="433668"/>
                </a:cubicBezTo>
                <a:cubicBezTo>
                  <a:pt x="7714155" y="428858"/>
                  <a:pt x="7717251" y="423999"/>
                  <a:pt x="7720203" y="419046"/>
                </a:cubicBezTo>
                <a:cubicBezTo>
                  <a:pt x="7714869" y="415760"/>
                  <a:pt x="7709345" y="413188"/>
                  <a:pt x="7703772" y="410711"/>
                </a:cubicBezTo>
                <a:close/>
                <a:moveTo>
                  <a:pt x="9044558" y="410139"/>
                </a:moveTo>
                <a:cubicBezTo>
                  <a:pt x="9059941" y="411425"/>
                  <a:pt x="9036796" y="424428"/>
                  <a:pt x="9044558" y="410139"/>
                </a:cubicBezTo>
                <a:close/>
                <a:moveTo>
                  <a:pt x="2571575" y="409544"/>
                </a:moveTo>
                <a:cubicBezTo>
                  <a:pt x="2570295" y="408270"/>
                  <a:pt x="2567699" y="408306"/>
                  <a:pt x="2563794" y="409663"/>
                </a:cubicBezTo>
                <a:cubicBezTo>
                  <a:pt x="2560984" y="417379"/>
                  <a:pt x="2563509" y="419903"/>
                  <a:pt x="2571462" y="417284"/>
                </a:cubicBezTo>
                <a:cubicBezTo>
                  <a:pt x="2572819" y="413402"/>
                  <a:pt x="2572855" y="410818"/>
                  <a:pt x="2571575" y="409544"/>
                </a:cubicBezTo>
                <a:close/>
                <a:moveTo>
                  <a:pt x="9016126" y="408662"/>
                </a:moveTo>
                <a:cubicBezTo>
                  <a:pt x="9026127" y="409424"/>
                  <a:pt x="9015507" y="425380"/>
                  <a:pt x="9014507" y="412711"/>
                </a:cubicBezTo>
                <a:close/>
                <a:moveTo>
                  <a:pt x="8300728" y="408603"/>
                </a:moveTo>
                <a:cubicBezTo>
                  <a:pt x="8296942" y="408079"/>
                  <a:pt x="8293537" y="408282"/>
                  <a:pt x="8292227" y="411330"/>
                </a:cubicBezTo>
                <a:cubicBezTo>
                  <a:pt x="8295228" y="418951"/>
                  <a:pt x="8313706" y="421189"/>
                  <a:pt x="8311515" y="410235"/>
                </a:cubicBezTo>
                <a:cubicBezTo>
                  <a:pt x="8308682" y="410378"/>
                  <a:pt x="8304515" y="409127"/>
                  <a:pt x="8300728" y="408603"/>
                </a:cubicBezTo>
                <a:close/>
                <a:moveTo>
                  <a:pt x="8509219" y="408264"/>
                </a:moveTo>
                <a:cubicBezTo>
                  <a:pt x="8508628" y="407291"/>
                  <a:pt x="8506872" y="407008"/>
                  <a:pt x="8503205" y="408425"/>
                </a:cubicBezTo>
                <a:cubicBezTo>
                  <a:pt x="8502277" y="420320"/>
                  <a:pt x="8510992" y="411185"/>
                  <a:pt x="8509219" y="408264"/>
                </a:cubicBezTo>
                <a:close/>
                <a:moveTo>
                  <a:pt x="8751356" y="408085"/>
                </a:moveTo>
                <a:cubicBezTo>
                  <a:pt x="8753546" y="410717"/>
                  <a:pt x="8745723" y="420630"/>
                  <a:pt x="8745188" y="408948"/>
                </a:cubicBezTo>
                <a:cubicBezTo>
                  <a:pt x="8748784" y="407139"/>
                  <a:pt x="8750626" y="407207"/>
                  <a:pt x="8751356" y="408085"/>
                </a:cubicBezTo>
                <a:close/>
                <a:moveTo>
                  <a:pt x="2374667" y="407979"/>
                </a:moveTo>
                <a:cubicBezTo>
                  <a:pt x="2377038" y="410493"/>
                  <a:pt x="2369617" y="420629"/>
                  <a:pt x="2368439" y="409091"/>
                </a:cubicBezTo>
                <a:cubicBezTo>
                  <a:pt x="2371998" y="407150"/>
                  <a:pt x="2373876" y="407141"/>
                  <a:pt x="2374667" y="407979"/>
                </a:cubicBezTo>
                <a:close/>
                <a:moveTo>
                  <a:pt x="3301597" y="407472"/>
                </a:moveTo>
                <a:cubicBezTo>
                  <a:pt x="3303405" y="409091"/>
                  <a:pt x="3306972" y="412425"/>
                  <a:pt x="3308779" y="414093"/>
                </a:cubicBezTo>
                <a:cubicBezTo>
                  <a:pt x="3310779" y="418713"/>
                  <a:pt x="3312872" y="423285"/>
                  <a:pt x="3315013" y="427857"/>
                </a:cubicBezTo>
                <a:lnTo>
                  <a:pt x="3325216" y="421999"/>
                </a:lnTo>
                <a:lnTo>
                  <a:pt x="3318731" y="433097"/>
                </a:lnTo>
                <a:cubicBezTo>
                  <a:pt x="3317020" y="431668"/>
                  <a:pt x="3313587" y="428858"/>
                  <a:pt x="3311873" y="427476"/>
                </a:cubicBezTo>
                <a:cubicBezTo>
                  <a:pt x="3309303" y="430191"/>
                  <a:pt x="3304166" y="435621"/>
                  <a:pt x="3301597" y="438336"/>
                </a:cubicBezTo>
                <a:lnTo>
                  <a:pt x="3300216" y="432382"/>
                </a:lnTo>
                <a:cubicBezTo>
                  <a:pt x="3294935" y="434287"/>
                  <a:pt x="3289652" y="436097"/>
                  <a:pt x="3284362" y="437717"/>
                </a:cubicBezTo>
                <a:cubicBezTo>
                  <a:pt x="3290463" y="428620"/>
                  <a:pt x="3302120" y="429048"/>
                  <a:pt x="3311493" y="426238"/>
                </a:cubicBezTo>
                <a:cubicBezTo>
                  <a:pt x="3308257" y="420999"/>
                  <a:pt x="3304546" y="416093"/>
                  <a:pt x="3300502" y="411473"/>
                </a:cubicBezTo>
                <a:close/>
                <a:moveTo>
                  <a:pt x="8967644" y="404518"/>
                </a:moveTo>
                <a:cubicBezTo>
                  <a:pt x="8969406" y="410425"/>
                  <a:pt x="8960024" y="416997"/>
                  <a:pt x="8955309" y="412901"/>
                </a:cubicBezTo>
                <a:cubicBezTo>
                  <a:pt x="8953642" y="407090"/>
                  <a:pt x="8962691" y="401899"/>
                  <a:pt x="8967644" y="404518"/>
                </a:cubicBezTo>
                <a:close/>
                <a:moveTo>
                  <a:pt x="3350631" y="404388"/>
                </a:moveTo>
                <a:cubicBezTo>
                  <a:pt x="3354866" y="404412"/>
                  <a:pt x="3359128" y="406876"/>
                  <a:pt x="3356272" y="411758"/>
                </a:cubicBezTo>
                <a:cubicBezTo>
                  <a:pt x="3353462" y="411710"/>
                  <a:pt x="3347938" y="411663"/>
                  <a:pt x="3345176" y="411663"/>
                </a:cubicBezTo>
                <a:cubicBezTo>
                  <a:pt x="3342197" y="406781"/>
                  <a:pt x="3346405" y="404364"/>
                  <a:pt x="3350631" y="404388"/>
                </a:cubicBezTo>
                <a:close/>
                <a:moveTo>
                  <a:pt x="8254460" y="404328"/>
                </a:moveTo>
                <a:cubicBezTo>
                  <a:pt x="8252079" y="413664"/>
                  <a:pt x="8275511" y="417950"/>
                  <a:pt x="8272367" y="405805"/>
                </a:cubicBezTo>
                <a:cubicBezTo>
                  <a:pt x="8266843" y="404281"/>
                  <a:pt x="8259985" y="402900"/>
                  <a:pt x="8254460" y="404328"/>
                </a:cubicBezTo>
                <a:close/>
                <a:moveTo>
                  <a:pt x="2591558" y="404043"/>
                </a:moveTo>
                <a:cubicBezTo>
                  <a:pt x="2585081" y="407948"/>
                  <a:pt x="2576605" y="410568"/>
                  <a:pt x="2575509" y="419427"/>
                </a:cubicBezTo>
                <a:cubicBezTo>
                  <a:pt x="2578652" y="416855"/>
                  <a:pt x="2584843" y="411711"/>
                  <a:pt x="2587938" y="409139"/>
                </a:cubicBezTo>
                <a:lnTo>
                  <a:pt x="2591320" y="411378"/>
                </a:lnTo>
                <a:cubicBezTo>
                  <a:pt x="2595414" y="405948"/>
                  <a:pt x="2600177" y="411187"/>
                  <a:pt x="2603939" y="413378"/>
                </a:cubicBezTo>
                <a:cubicBezTo>
                  <a:pt x="2605796" y="411139"/>
                  <a:pt x="2609510" y="406615"/>
                  <a:pt x="2611368" y="404328"/>
                </a:cubicBezTo>
                <a:cubicBezTo>
                  <a:pt x="2604700" y="404328"/>
                  <a:pt x="2598129" y="404233"/>
                  <a:pt x="2591558" y="404043"/>
                </a:cubicBezTo>
                <a:close/>
                <a:moveTo>
                  <a:pt x="9090422" y="403852"/>
                </a:moveTo>
                <a:cubicBezTo>
                  <a:pt x="9096280" y="403995"/>
                  <a:pt x="9102280" y="404281"/>
                  <a:pt x="9108329" y="404805"/>
                </a:cubicBezTo>
                <a:cubicBezTo>
                  <a:pt x="9115996" y="409853"/>
                  <a:pt x="9125426" y="409091"/>
                  <a:pt x="9134332" y="409377"/>
                </a:cubicBezTo>
                <a:cubicBezTo>
                  <a:pt x="9136475" y="410425"/>
                  <a:pt x="9140809" y="412616"/>
                  <a:pt x="9142952" y="413711"/>
                </a:cubicBezTo>
                <a:lnTo>
                  <a:pt x="9144762" y="408996"/>
                </a:lnTo>
                <a:cubicBezTo>
                  <a:pt x="9152287" y="411949"/>
                  <a:pt x="9159907" y="414854"/>
                  <a:pt x="9167526" y="418093"/>
                </a:cubicBezTo>
                <a:lnTo>
                  <a:pt x="9168051" y="413378"/>
                </a:lnTo>
                <a:cubicBezTo>
                  <a:pt x="9178957" y="420046"/>
                  <a:pt x="9192959" y="415140"/>
                  <a:pt x="9203674" y="422142"/>
                </a:cubicBezTo>
                <a:cubicBezTo>
                  <a:pt x="9212866" y="424380"/>
                  <a:pt x="9224200" y="420808"/>
                  <a:pt x="9232011" y="427476"/>
                </a:cubicBezTo>
                <a:cubicBezTo>
                  <a:pt x="9233106" y="426571"/>
                  <a:pt x="9235250" y="424809"/>
                  <a:pt x="9236345" y="423904"/>
                </a:cubicBezTo>
                <a:cubicBezTo>
                  <a:pt x="9242346" y="426238"/>
                  <a:pt x="9248727" y="428000"/>
                  <a:pt x="9255252" y="429572"/>
                </a:cubicBezTo>
                <a:cubicBezTo>
                  <a:pt x="9268253" y="429096"/>
                  <a:pt x="9281732" y="431477"/>
                  <a:pt x="9294066" y="435954"/>
                </a:cubicBezTo>
                <a:cubicBezTo>
                  <a:pt x="9303211" y="437526"/>
                  <a:pt x="9314212" y="434383"/>
                  <a:pt x="9322070" y="440956"/>
                </a:cubicBezTo>
                <a:cubicBezTo>
                  <a:pt x="9325975" y="436621"/>
                  <a:pt x="9329261" y="436907"/>
                  <a:pt x="9331880" y="441718"/>
                </a:cubicBezTo>
                <a:cubicBezTo>
                  <a:pt x="9352978" y="439955"/>
                  <a:pt x="9373838" y="452244"/>
                  <a:pt x="9394412" y="447862"/>
                </a:cubicBezTo>
                <a:cubicBezTo>
                  <a:pt x="9411891" y="457959"/>
                  <a:pt x="9433417" y="451720"/>
                  <a:pt x="9451277" y="459960"/>
                </a:cubicBezTo>
                <a:cubicBezTo>
                  <a:pt x="9457515" y="460960"/>
                  <a:pt x="9464040" y="461865"/>
                  <a:pt x="9470564" y="462865"/>
                </a:cubicBezTo>
                <a:cubicBezTo>
                  <a:pt x="9481185" y="466199"/>
                  <a:pt x="9492710" y="464723"/>
                  <a:pt x="9503330" y="468676"/>
                </a:cubicBezTo>
                <a:cubicBezTo>
                  <a:pt x="9510951" y="469629"/>
                  <a:pt x="9518380" y="470152"/>
                  <a:pt x="9526286" y="470772"/>
                </a:cubicBezTo>
                <a:cubicBezTo>
                  <a:pt x="9525952" y="473248"/>
                  <a:pt x="9525238" y="478202"/>
                  <a:pt x="9524905" y="480679"/>
                </a:cubicBezTo>
                <a:cubicBezTo>
                  <a:pt x="9519999" y="478440"/>
                  <a:pt x="9515237" y="476201"/>
                  <a:pt x="9510522" y="473963"/>
                </a:cubicBezTo>
                <a:lnTo>
                  <a:pt x="9516189" y="485632"/>
                </a:lnTo>
                <a:cubicBezTo>
                  <a:pt x="9510474" y="482584"/>
                  <a:pt x="9499045" y="476487"/>
                  <a:pt x="9493329" y="473439"/>
                </a:cubicBezTo>
                <a:cubicBezTo>
                  <a:pt x="9496187" y="476678"/>
                  <a:pt x="9499282" y="479821"/>
                  <a:pt x="9502616" y="482917"/>
                </a:cubicBezTo>
                <a:lnTo>
                  <a:pt x="9492996" y="487490"/>
                </a:lnTo>
                <a:cubicBezTo>
                  <a:pt x="9492472" y="482060"/>
                  <a:pt x="9492091" y="476630"/>
                  <a:pt x="9491758" y="471200"/>
                </a:cubicBezTo>
                <a:cubicBezTo>
                  <a:pt x="9476375" y="473153"/>
                  <a:pt x="9461468" y="467199"/>
                  <a:pt x="9446466" y="465723"/>
                </a:cubicBezTo>
                <a:lnTo>
                  <a:pt x="9454420" y="475154"/>
                </a:lnTo>
                <a:cubicBezTo>
                  <a:pt x="9451705" y="475154"/>
                  <a:pt x="9446180" y="475154"/>
                  <a:pt x="9443466" y="475154"/>
                </a:cubicBezTo>
                <a:lnTo>
                  <a:pt x="9447371" y="468390"/>
                </a:lnTo>
                <a:cubicBezTo>
                  <a:pt x="9441989" y="467009"/>
                  <a:pt x="9436703" y="465628"/>
                  <a:pt x="9431560" y="464199"/>
                </a:cubicBezTo>
                <a:cubicBezTo>
                  <a:pt x="9428750" y="463056"/>
                  <a:pt x="9423130" y="460722"/>
                  <a:pt x="9420320" y="459579"/>
                </a:cubicBezTo>
                <a:lnTo>
                  <a:pt x="9425368" y="471820"/>
                </a:lnTo>
                <a:cubicBezTo>
                  <a:pt x="9421702" y="468962"/>
                  <a:pt x="9414367" y="463246"/>
                  <a:pt x="9410652" y="460388"/>
                </a:cubicBezTo>
                <a:cubicBezTo>
                  <a:pt x="9405651" y="462484"/>
                  <a:pt x="9400699" y="464532"/>
                  <a:pt x="9395841" y="466580"/>
                </a:cubicBezTo>
                <a:lnTo>
                  <a:pt x="9402080" y="456769"/>
                </a:lnTo>
                <a:cubicBezTo>
                  <a:pt x="9390602" y="459531"/>
                  <a:pt x="9379458" y="455816"/>
                  <a:pt x="9369028" y="451720"/>
                </a:cubicBezTo>
                <a:cubicBezTo>
                  <a:pt x="9368218" y="452720"/>
                  <a:pt x="9366647" y="454720"/>
                  <a:pt x="9365837" y="455673"/>
                </a:cubicBezTo>
                <a:cubicBezTo>
                  <a:pt x="9358551" y="450196"/>
                  <a:pt x="9349502" y="450100"/>
                  <a:pt x="9340977" y="449529"/>
                </a:cubicBezTo>
                <a:cubicBezTo>
                  <a:pt x="9338310" y="448148"/>
                  <a:pt x="9333023" y="445385"/>
                  <a:pt x="9330357" y="443956"/>
                </a:cubicBezTo>
                <a:cubicBezTo>
                  <a:pt x="9330976" y="446290"/>
                  <a:pt x="9332166" y="450910"/>
                  <a:pt x="9332786" y="453244"/>
                </a:cubicBezTo>
                <a:lnTo>
                  <a:pt x="9334072" y="457197"/>
                </a:lnTo>
                <a:cubicBezTo>
                  <a:pt x="9327261" y="454959"/>
                  <a:pt x="9322927" y="449243"/>
                  <a:pt x="9318403" y="444337"/>
                </a:cubicBezTo>
                <a:cubicBezTo>
                  <a:pt x="9311545" y="451005"/>
                  <a:pt x="9303544" y="450767"/>
                  <a:pt x="9299210" y="441479"/>
                </a:cubicBezTo>
                <a:cubicBezTo>
                  <a:pt x="9292352" y="442003"/>
                  <a:pt x="9285732" y="442956"/>
                  <a:pt x="9279303" y="444623"/>
                </a:cubicBezTo>
                <a:cubicBezTo>
                  <a:pt x="9270968" y="434811"/>
                  <a:pt x="9258109" y="438955"/>
                  <a:pt x="9247061" y="437574"/>
                </a:cubicBezTo>
                <a:cubicBezTo>
                  <a:pt x="9236916" y="444909"/>
                  <a:pt x="9228487" y="425047"/>
                  <a:pt x="9217438" y="435097"/>
                </a:cubicBezTo>
                <a:cubicBezTo>
                  <a:pt x="9218200" y="433430"/>
                  <a:pt x="9219819" y="430096"/>
                  <a:pt x="9220628" y="428429"/>
                </a:cubicBezTo>
                <a:cubicBezTo>
                  <a:pt x="9208484" y="428334"/>
                  <a:pt x="9196387" y="428191"/>
                  <a:pt x="9184434" y="428096"/>
                </a:cubicBezTo>
                <a:cubicBezTo>
                  <a:pt x="9180005" y="431049"/>
                  <a:pt x="9175718" y="434002"/>
                  <a:pt x="9171527" y="436907"/>
                </a:cubicBezTo>
                <a:cubicBezTo>
                  <a:pt x="9173051" y="430191"/>
                  <a:pt x="9177480" y="426619"/>
                  <a:pt x="9184814" y="426143"/>
                </a:cubicBezTo>
                <a:cubicBezTo>
                  <a:pt x="9173623" y="417522"/>
                  <a:pt x="9163193" y="427714"/>
                  <a:pt x="9157811" y="437526"/>
                </a:cubicBezTo>
                <a:lnTo>
                  <a:pt x="9161669" y="421237"/>
                </a:lnTo>
                <a:cubicBezTo>
                  <a:pt x="9152953" y="425762"/>
                  <a:pt x="9141619" y="431049"/>
                  <a:pt x="9153430" y="442670"/>
                </a:cubicBezTo>
                <a:cubicBezTo>
                  <a:pt x="9150239" y="440813"/>
                  <a:pt x="9143809" y="437098"/>
                  <a:pt x="9140619" y="435192"/>
                </a:cubicBezTo>
                <a:cubicBezTo>
                  <a:pt x="9145048" y="430144"/>
                  <a:pt x="9148762" y="424952"/>
                  <a:pt x="9153525" y="419808"/>
                </a:cubicBezTo>
                <a:cubicBezTo>
                  <a:pt x="9144381" y="418760"/>
                  <a:pt x="9135189" y="418617"/>
                  <a:pt x="9126236" y="419427"/>
                </a:cubicBezTo>
                <a:cubicBezTo>
                  <a:pt x="9119188" y="414140"/>
                  <a:pt x="9110282" y="413711"/>
                  <a:pt x="9102090" y="412521"/>
                </a:cubicBezTo>
                <a:cubicBezTo>
                  <a:pt x="9100280" y="416569"/>
                  <a:pt x="9096661" y="424666"/>
                  <a:pt x="9094851" y="428715"/>
                </a:cubicBezTo>
                <a:cubicBezTo>
                  <a:pt x="9100090" y="418760"/>
                  <a:pt x="9089470" y="412663"/>
                  <a:pt x="9090422" y="403852"/>
                </a:cubicBezTo>
                <a:close/>
                <a:moveTo>
                  <a:pt x="8134172" y="402233"/>
                </a:moveTo>
                <a:cubicBezTo>
                  <a:pt x="8132338" y="401721"/>
                  <a:pt x="8129969" y="402495"/>
                  <a:pt x="8127063" y="404567"/>
                </a:cubicBezTo>
                <a:cubicBezTo>
                  <a:pt x="8128397" y="410616"/>
                  <a:pt x="8132017" y="411663"/>
                  <a:pt x="8138065" y="407615"/>
                </a:cubicBezTo>
                <a:cubicBezTo>
                  <a:pt x="8137303" y="404543"/>
                  <a:pt x="8136005" y="402745"/>
                  <a:pt x="8134172" y="402233"/>
                </a:cubicBezTo>
                <a:close/>
                <a:moveTo>
                  <a:pt x="2883156" y="401268"/>
                </a:moveTo>
                <a:cubicBezTo>
                  <a:pt x="2886957" y="399851"/>
                  <a:pt x="2891754" y="400851"/>
                  <a:pt x="2894688" y="405280"/>
                </a:cubicBezTo>
                <a:cubicBezTo>
                  <a:pt x="2892875" y="410996"/>
                  <a:pt x="2882771" y="411615"/>
                  <a:pt x="2877534" y="411758"/>
                </a:cubicBezTo>
                <a:cubicBezTo>
                  <a:pt x="2876535" y="406519"/>
                  <a:pt x="2879356" y="402685"/>
                  <a:pt x="2883156" y="401268"/>
                </a:cubicBezTo>
                <a:close/>
                <a:moveTo>
                  <a:pt x="8929544" y="400280"/>
                </a:moveTo>
                <a:cubicBezTo>
                  <a:pt x="8930926" y="406138"/>
                  <a:pt x="8921639" y="412378"/>
                  <a:pt x="8917067" y="408234"/>
                </a:cubicBezTo>
                <a:cubicBezTo>
                  <a:pt x="8915257" y="402280"/>
                  <a:pt x="8924734" y="397327"/>
                  <a:pt x="8929544" y="400280"/>
                </a:cubicBezTo>
                <a:close/>
                <a:moveTo>
                  <a:pt x="8216170" y="400089"/>
                </a:moveTo>
                <a:cubicBezTo>
                  <a:pt x="8207026" y="414188"/>
                  <a:pt x="8232791" y="399327"/>
                  <a:pt x="8216170" y="400089"/>
                </a:cubicBezTo>
                <a:close/>
                <a:moveTo>
                  <a:pt x="9132979" y="398731"/>
                </a:moveTo>
                <a:cubicBezTo>
                  <a:pt x="9134936" y="401515"/>
                  <a:pt x="9126855" y="411258"/>
                  <a:pt x="9126998" y="399327"/>
                </a:cubicBezTo>
                <a:cubicBezTo>
                  <a:pt x="9130558" y="397648"/>
                  <a:pt x="9132326" y="397803"/>
                  <a:pt x="9132979" y="398731"/>
                </a:cubicBezTo>
                <a:close/>
                <a:moveTo>
                  <a:pt x="1822041" y="398041"/>
                </a:moveTo>
                <a:cubicBezTo>
                  <a:pt x="1823994" y="400089"/>
                  <a:pt x="1827994" y="404138"/>
                  <a:pt x="1829995" y="406186"/>
                </a:cubicBezTo>
                <a:cubicBezTo>
                  <a:pt x="1827328" y="408472"/>
                  <a:pt x="1824756" y="410806"/>
                  <a:pt x="1822184" y="413187"/>
                </a:cubicBezTo>
                <a:cubicBezTo>
                  <a:pt x="1817803" y="412187"/>
                  <a:pt x="1808944" y="410187"/>
                  <a:pt x="1804515" y="409186"/>
                </a:cubicBezTo>
                <a:lnTo>
                  <a:pt x="1811089" y="418284"/>
                </a:lnTo>
                <a:cubicBezTo>
                  <a:pt x="1806801" y="417855"/>
                  <a:pt x="1798182" y="416902"/>
                  <a:pt x="1793896" y="416474"/>
                </a:cubicBezTo>
                <a:cubicBezTo>
                  <a:pt x="1798468" y="412282"/>
                  <a:pt x="1803088" y="408138"/>
                  <a:pt x="1807801" y="404090"/>
                </a:cubicBezTo>
                <a:lnTo>
                  <a:pt x="1810754" y="409091"/>
                </a:lnTo>
                <a:cubicBezTo>
                  <a:pt x="1814517" y="405424"/>
                  <a:pt x="1818327" y="401804"/>
                  <a:pt x="1822041" y="398041"/>
                </a:cubicBezTo>
                <a:close/>
                <a:moveTo>
                  <a:pt x="7635811" y="397613"/>
                </a:moveTo>
                <a:cubicBezTo>
                  <a:pt x="7635335" y="400470"/>
                  <a:pt x="7634431" y="406138"/>
                  <a:pt x="7633955" y="408948"/>
                </a:cubicBezTo>
                <a:cubicBezTo>
                  <a:pt x="7624144" y="408520"/>
                  <a:pt x="7614476" y="407234"/>
                  <a:pt x="7605617" y="402947"/>
                </a:cubicBezTo>
                <a:cubicBezTo>
                  <a:pt x="7607856" y="408615"/>
                  <a:pt x="7609808" y="414378"/>
                  <a:pt x="7611618" y="420237"/>
                </a:cubicBezTo>
                <a:cubicBezTo>
                  <a:pt x="7612904" y="417855"/>
                  <a:pt x="7615476" y="413092"/>
                  <a:pt x="7616761" y="410711"/>
                </a:cubicBezTo>
                <a:lnTo>
                  <a:pt x="7621524" y="411044"/>
                </a:lnTo>
                <a:cubicBezTo>
                  <a:pt x="7621096" y="413950"/>
                  <a:pt x="7620191" y="419856"/>
                  <a:pt x="7619762" y="422761"/>
                </a:cubicBezTo>
                <a:lnTo>
                  <a:pt x="7625001" y="422761"/>
                </a:lnTo>
                <a:cubicBezTo>
                  <a:pt x="7624667" y="420475"/>
                  <a:pt x="7623953" y="415950"/>
                  <a:pt x="7623572" y="413664"/>
                </a:cubicBezTo>
                <a:cubicBezTo>
                  <a:pt x="7626239" y="413188"/>
                  <a:pt x="7631526" y="412283"/>
                  <a:pt x="7634145" y="411806"/>
                </a:cubicBezTo>
                <a:cubicBezTo>
                  <a:pt x="7634192" y="414569"/>
                  <a:pt x="7634288" y="419999"/>
                  <a:pt x="7634335" y="422713"/>
                </a:cubicBezTo>
                <a:lnTo>
                  <a:pt x="7638764" y="422904"/>
                </a:lnTo>
                <a:cubicBezTo>
                  <a:pt x="7638955" y="420141"/>
                  <a:pt x="7639383" y="414712"/>
                  <a:pt x="7639574" y="411997"/>
                </a:cubicBezTo>
                <a:cubicBezTo>
                  <a:pt x="7643384" y="413616"/>
                  <a:pt x="7647289" y="415283"/>
                  <a:pt x="7651290" y="416998"/>
                </a:cubicBezTo>
                <a:cubicBezTo>
                  <a:pt x="7654242" y="415712"/>
                  <a:pt x="7660243" y="413092"/>
                  <a:pt x="7663196" y="411806"/>
                </a:cubicBezTo>
                <a:cubicBezTo>
                  <a:pt x="7661386" y="417284"/>
                  <a:pt x="7659577" y="422713"/>
                  <a:pt x="7657862" y="428191"/>
                </a:cubicBezTo>
                <a:cubicBezTo>
                  <a:pt x="7662434" y="422380"/>
                  <a:pt x="7667006" y="416617"/>
                  <a:pt x="7671912" y="410949"/>
                </a:cubicBezTo>
                <a:cubicBezTo>
                  <a:pt x="7672149" y="414855"/>
                  <a:pt x="7672626" y="422618"/>
                  <a:pt x="7672864" y="426476"/>
                </a:cubicBezTo>
                <a:cubicBezTo>
                  <a:pt x="7675579" y="422952"/>
                  <a:pt x="7678484" y="419427"/>
                  <a:pt x="7681484" y="415902"/>
                </a:cubicBezTo>
                <a:cubicBezTo>
                  <a:pt x="7680008" y="412664"/>
                  <a:pt x="7677103" y="406186"/>
                  <a:pt x="7675674" y="402947"/>
                </a:cubicBezTo>
                <a:cubicBezTo>
                  <a:pt x="7673674" y="404852"/>
                  <a:pt x="7669626" y="408710"/>
                  <a:pt x="7667625" y="410616"/>
                </a:cubicBezTo>
                <a:cubicBezTo>
                  <a:pt x="7665577" y="408615"/>
                  <a:pt x="7661481" y="404614"/>
                  <a:pt x="7659434" y="402614"/>
                </a:cubicBezTo>
                <a:lnTo>
                  <a:pt x="7657196" y="409234"/>
                </a:lnTo>
                <a:cubicBezTo>
                  <a:pt x="7655624" y="408234"/>
                  <a:pt x="7652576" y="406234"/>
                  <a:pt x="7651004" y="405233"/>
                </a:cubicBezTo>
                <a:cubicBezTo>
                  <a:pt x="7648242" y="406281"/>
                  <a:pt x="7642622" y="408329"/>
                  <a:pt x="7639860" y="409377"/>
                </a:cubicBezTo>
                <a:cubicBezTo>
                  <a:pt x="7638812" y="406424"/>
                  <a:pt x="7636812" y="400566"/>
                  <a:pt x="7635811" y="397613"/>
                </a:cubicBezTo>
                <a:close/>
                <a:moveTo>
                  <a:pt x="8091649" y="397148"/>
                </a:moveTo>
                <a:cubicBezTo>
                  <a:pt x="8087428" y="397089"/>
                  <a:pt x="8083178" y="398708"/>
                  <a:pt x="8083249" y="401947"/>
                </a:cubicBezTo>
                <a:cubicBezTo>
                  <a:pt x="8088630" y="405329"/>
                  <a:pt x="8094155" y="405472"/>
                  <a:pt x="8099870" y="402423"/>
                </a:cubicBezTo>
                <a:cubicBezTo>
                  <a:pt x="8100061" y="398946"/>
                  <a:pt x="8095870" y="397208"/>
                  <a:pt x="8091649" y="397148"/>
                </a:cubicBezTo>
                <a:close/>
                <a:moveTo>
                  <a:pt x="1841271" y="396940"/>
                </a:moveTo>
                <a:cubicBezTo>
                  <a:pt x="1845414" y="394910"/>
                  <a:pt x="1850284" y="395112"/>
                  <a:pt x="1852475" y="399946"/>
                </a:cubicBezTo>
                <a:cubicBezTo>
                  <a:pt x="1852856" y="409139"/>
                  <a:pt x="1840235" y="406995"/>
                  <a:pt x="1834425" y="407329"/>
                </a:cubicBezTo>
                <a:cubicBezTo>
                  <a:pt x="1833710" y="403233"/>
                  <a:pt x="1837127" y="398970"/>
                  <a:pt x="1841271" y="396940"/>
                </a:cubicBezTo>
                <a:close/>
                <a:moveTo>
                  <a:pt x="3403576" y="396803"/>
                </a:moveTo>
                <a:cubicBezTo>
                  <a:pt x="3406673" y="397517"/>
                  <a:pt x="3412818" y="398899"/>
                  <a:pt x="3415867" y="399613"/>
                </a:cubicBezTo>
                <a:cubicBezTo>
                  <a:pt x="3411341" y="402471"/>
                  <a:pt x="3406816" y="405281"/>
                  <a:pt x="3402481" y="408329"/>
                </a:cubicBezTo>
                <a:cubicBezTo>
                  <a:pt x="3404767" y="410949"/>
                  <a:pt x="3409436" y="416188"/>
                  <a:pt x="3411770" y="418808"/>
                </a:cubicBezTo>
                <a:cubicBezTo>
                  <a:pt x="3409484" y="417570"/>
                  <a:pt x="3404911" y="415093"/>
                  <a:pt x="3402672" y="413854"/>
                </a:cubicBezTo>
                <a:cubicBezTo>
                  <a:pt x="3396716" y="425714"/>
                  <a:pt x="3384378" y="418093"/>
                  <a:pt x="3374756" y="422999"/>
                </a:cubicBezTo>
                <a:cubicBezTo>
                  <a:pt x="3378661" y="420094"/>
                  <a:pt x="3382663" y="417284"/>
                  <a:pt x="3386761" y="414521"/>
                </a:cubicBezTo>
                <a:cubicBezTo>
                  <a:pt x="3390332" y="414045"/>
                  <a:pt x="3397478" y="413140"/>
                  <a:pt x="3401052" y="412664"/>
                </a:cubicBezTo>
                <a:cubicBezTo>
                  <a:pt x="3397860" y="403138"/>
                  <a:pt x="3383044" y="407043"/>
                  <a:pt x="3375280" y="401804"/>
                </a:cubicBezTo>
                <a:cubicBezTo>
                  <a:pt x="3385617" y="402280"/>
                  <a:pt x="3394811" y="390945"/>
                  <a:pt x="3403814" y="401518"/>
                </a:cubicBezTo>
                <a:close/>
                <a:moveTo>
                  <a:pt x="8943260" y="396278"/>
                </a:moveTo>
                <a:cubicBezTo>
                  <a:pt x="8944832" y="401422"/>
                  <a:pt x="8944546" y="406519"/>
                  <a:pt x="8942403" y="411567"/>
                </a:cubicBezTo>
                <a:cubicBezTo>
                  <a:pt x="8931830" y="416187"/>
                  <a:pt x="8933878" y="394135"/>
                  <a:pt x="8943260" y="396278"/>
                </a:cubicBezTo>
                <a:close/>
                <a:moveTo>
                  <a:pt x="9982818" y="396136"/>
                </a:moveTo>
                <a:cubicBezTo>
                  <a:pt x="9998439" y="397565"/>
                  <a:pt x="9974770" y="409949"/>
                  <a:pt x="9982818" y="396136"/>
                </a:cubicBezTo>
                <a:close/>
                <a:moveTo>
                  <a:pt x="2928249" y="396136"/>
                </a:moveTo>
                <a:cubicBezTo>
                  <a:pt x="2931158" y="395922"/>
                  <a:pt x="2933716" y="396422"/>
                  <a:pt x="2934596" y="399565"/>
                </a:cubicBezTo>
                <a:cubicBezTo>
                  <a:pt x="2933075" y="410425"/>
                  <a:pt x="2906786" y="404757"/>
                  <a:pt x="2919785" y="396993"/>
                </a:cubicBezTo>
                <a:cubicBezTo>
                  <a:pt x="2922073" y="397279"/>
                  <a:pt x="2925329" y="396351"/>
                  <a:pt x="2928249" y="396136"/>
                </a:cubicBezTo>
                <a:close/>
                <a:moveTo>
                  <a:pt x="2419602" y="394571"/>
                </a:moveTo>
                <a:cubicBezTo>
                  <a:pt x="2424722" y="394958"/>
                  <a:pt x="2429805" y="397875"/>
                  <a:pt x="2428019" y="402661"/>
                </a:cubicBezTo>
                <a:cubicBezTo>
                  <a:pt x="2422161" y="405233"/>
                  <a:pt x="2416495" y="404900"/>
                  <a:pt x="2410970" y="401661"/>
                </a:cubicBezTo>
                <a:cubicBezTo>
                  <a:pt x="2409328" y="396327"/>
                  <a:pt x="2414483" y="394184"/>
                  <a:pt x="2419602" y="394571"/>
                </a:cubicBezTo>
                <a:close/>
                <a:moveTo>
                  <a:pt x="8156418" y="393757"/>
                </a:moveTo>
                <a:cubicBezTo>
                  <a:pt x="8155656" y="392901"/>
                  <a:pt x="8153793" y="392874"/>
                  <a:pt x="8150209" y="394755"/>
                </a:cubicBezTo>
                <a:cubicBezTo>
                  <a:pt x="8151066" y="406365"/>
                  <a:pt x="8158701" y="396327"/>
                  <a:pt x="8156418" y="393757"/>
                </a:cubicBezTo>
                <a:close/>
                <a:moveTo>
                  <a:pt x="8170344" y="393756"/>
                </a:moveTo>
                <a:cubicBezTo>
                  <a:pt x="8169581" y="392901"/>
                  <a:pt x="8167700" y="392862"/>
                  <a:pt x="8164068" y="394707"/>
                </a:cubicBezTo>
                <a:cubicBezTo>
                  <a:pt x="8164854" y="406246"/>
                  <a:pt x="8172632" y="396324"/>
                  <a:pt x="8170344" y="393756"/>
                </a:cubicBezTo>
                <a:close/>
                <a:moveTo>
                  <a:pt x="2945718" y="393593"/>
                </a:moveTo>
                <a:cubicBezTo>
                  <a:pt x="2947932" y="396205"/>
                  <a:pt x="2940075" y="406199"/>
                  <a:pt x="2939503" y="394517"/>
                </a:cubicBezTo>
                <a:cubicBezTo>
                  <a:pt x="2943123" y="392672"/>
                  <a:pt x="2944980" y="392722"/>
                  <a:pt x="2945718" y="393593"/>
                </a:cubicBezTo>
                <a:close/>
                <a:moveTo>
                  <a:pt x="7558469" y="393231"/>
                </a:moveTo>
                <a:cubicBezTo>
                  <a:pt x="7557802" y="402042"/>
                  <a:pt x="7556611" y="410806"/>
                  <a:pt x="7554992" y="419522"/>
                </a:cubicBezTo>
                <a:cubicBezTo>
                  <a:pt x="7559469" y="416426"/>
                  <a:pt x="7568470" y="410330"/>
                  <a:pt x="7572947" y="407234"/>
                </a:cubicBezTo>
                <a:cubicBezTo>
                  <a:pt x="7571375" y="409949"/>
                  <a:pt x="7568280" y="415331"/>
                  <a:pt x="7566708" y="418046"/>
                </a:cubicBezTo>
                <a:lnTo>
                  <a:pt x="7572708" y="418046"/>
                </a:lnTo>
                <a:lnTo>
                  <a:pt x="7572137" y="413140"/>
                </a:lnTo>
                <a:cubicBezTo>
                  <a:pt x="7575899" y="411711"/>
                  <a:pt x="7583424" y="408806"/>
                  <a:pt x="7587187" y="407377"/>
                </a:cubicBezTo>
                <a:cubicBezTo>
                  <a:pt x="7585663" y="410044"/>
                  <a:pt x="7582567" y="415331"/>
                  <a:pt x="7581043" y="417998"/>
                </a:cubicBezTo>
                <a:lnTo>
                  <a:pt x="7586853" y="418093"/>
                </a:lnTo>
                <a:lnTo>
                  <a:pt x="7586806" y="413902"/>
                </a:lnTo>
                <a:cubicBezTo>
                  <a:pt x="7589139" y="412330"/>
                  <a:pt x="7593806" y="409187"/>
                  <a:pt x="7596140" y="407615"/>
                </a:cubicBezTo>
                <a:cubicBezTo>
                  <a:pt x="7596188" y="410235"/>
                  <a:pt x="7596283" y="415426"/>
                  <a:pt x="7596331" y="417998"/>
                </a:cubicBezTo>
                <a:lnTo>
                  <a:pt x="7600903" y="417998"/>
                </a:lnTo>
                <a:cubicBezTo>
                  <a:pt x="7600903" y="411759"/>
                  <a:pt x="7600998" y="405519"/>
                  <a:pt x="7601236" y="399280"/>
                </a:cubicBezTo>
                <a:cubicBezTo>
                  <a:pt x="7592330" y="401090"/>
                  <a:pt x="7583043" y="400518"/>
                  <a:pt x="7574566" y="403900"/>
                </a:cubicBezTo>
                <a:cubicBezTo>
                  <a:pt x="7574852" y="401518"/>
                  <a:pt x="7575376" y="396755"/>
                  <a:pt x="7575661" y="394374"/>
                </a:cubicBezTo>
                <a:cubicBezTo>
                  <a:pt x="7573852" y="396708"/>
                  <a:pt x="7570185" y="401375"/>
                  <a:pt x="7568375" y="403709"/>
                </a:cubicBezTo>
                <a:cubicBezTo>
                  <a:pt x="7565898" y="401090"/>
                  <a:pt x="7560945" y="395850"/>
                  <a:pt x="7558469" y="393231"/>
                </a:cubicBezTo>
                <a:close/>
                <a:moveTo>
                  <a:pt x="8047566" y="392939"/>
                </a:moveTo>
                <a:cubicBezTo>
                  <a:pt x="8041601" y="393076"/>
                  <a:pt x="8035314" y="394398"/>
                  <a:pt x="8030909" y="395707"/>
                </a:cubicBezTo>
                <a:cubicBezTo>
                  <a:pt x="8037005" y="402900"/>
                  <a:pt x="8053102" y="399423"/>
                  <a:pt x="8062294" y="397279"/>
                </a:cubicBezTo>
                <a:cubicBezTo>
                  <a:pt x="8059175" y="393850"/>
                  <a:pt x="8053531" y="392803"/>
                  <a:pt x="8047566" y="392939"/>
                </a:cubicBezTo>
                <a:close/>
                <a:moveTo>
                  <a:pt x="3452540" y="391706"/>
                </a:moveTo>
                <a:cubicBezTo>
                  <a:pt x="3452920" y="393469"/>
                  <a:pt x="3453588" y="396946"/>
                  <a:pt x="3453924" y="398660"/>
                </a:cubicBezTo>
                <a:cubicBezTo>
                  <a:pt x="3449260" y="398565"/>
                  <a:pt x="3439972" y="398327"/>
                  <a:pt x="3435305" y="398232"/>
                </a:cubicBezTo>
                <a:cubicBezTo>
                  <a:pt x="3439920" y="402423"/>
                  <a:pt x="3444642" y="406757"/>
                  <a:pt x="3449307" y="410996"/>
                </a:cubicBezTo>
                <a:cubicBezTo>
                  <a:pt x="3442732" y="412568"/>
                  <a:pt x="3436301" y="414521"/>
                  <a:pt x="3430018" y="416855"/>
                </a:cubicBezTo>
                <a:lnTo>
                  <a:pt x="3424638" y="411759"/>
                </a:lnTo>
                <a:lnTo>
                  <a:pt x="3423828" y="418570"/>
                </a:lnTo>
                <a:cubicBezTo>
                  <a:pt x="3421494" y="418093"/>
                  <a:pt x="3416779" y="417188"/>
                  <a:pt x="3414444" y="416712"/>
                </a:cubicBezTo>
                <a:cubicBezTo>
                  <a:pt x="3421732" y="412521"/>
                  <a:pt x="3431257" y="410472"/>
                  <a:pt x="3434877" y="401804"/>
                </a:cubicBezTo>
                <a:lnTo>
                  <a:pt x="3424734" y="401994"/>
                </a:lnTo>
                <a:cubicBezTo>
                  <a:pt x="3424685" y="400375"/>
                  <a:pt x="3424590" y="397136"/>
                  <a:pt x="3424541" y="395517"/>
                </a:cubicBezTo>
                <a:lnTo>
                  <a:pt x="3432830" y="400327"/>
                </a:lnTo>
                <a:lnTo>
                  <a:pt x="3434606" y="393354"/>
                </a:lnTo>
                <a:lnTo>
                  <a:pt x="3436290" y="394273"/>
                </a:lnTo>
                <a:cubicBezTo>
                  <a:pt x="3440944" y="394088"/>
                  <a:pt x="3448499" y="391492"/>
                  <a:pt x="3452540" y="391706"/>
                </a:cubicBezTo>
                <a:close/>
                <a:moveTo>
                  <a:pt x="2430308" y="390516"/>
                </a:moveTo>
                <a:cubicBezTo>
                  <a:pt x="2435261" y="389801"/>
                  <a:pt x="2439405" y="391468"/>
                  <a:pt x="2442786" y="395469"/>
                </a:cubicBezTo>
                <a:cubicBezTo>
                  <a:pt x="2442928" y="400756"/>
                  <a:pt x="2440357" y="402804"/>
                  <a:pt x="2435023" y="401709"/>
                </a:cubicBezTo>
                <a:cubicBezTo>
                  <a:pt x="2430643" y="398803"/>
                  <a:pt x="2429070" y="395041"/>
                  <a:pt x="2430308" y="390516"/>
                </a:cubicBezTo>
                <a:close/>
                <a:moveTo>
                  <a:pt x="7487460" y="390325"/>
                </a:moveTo>
                <a:cubicBezTo>
                  <a:pt x="7478316" y="393945"/>
                  <a:pt x="7468458" y="393945"/>
                  <a:pt x="7459028" y="395088"/>
                </a:cubicBezTo>
                <a:cubicBezTo>
                  <a:pt x="7451170" y="398232"/>
                  <a:pt x="7453932" y="406281"/>
                  <a:pt x="7454313" y="412711"/>
                </a:cubicBezTo>
                <a:cubicBezTo>
                  <a:pt x="7458314" y="407424"/>
                  <a:pt x="7462505" y="402137"/>
                  <a:pt x="7466886" y="396993"/>
                </a:cubicBezTo>
                <a:cubicBezTo>
                  <a:pt x="7467076" y="400089"/>
                  <a:pt x="7467505" y="406234"/>
                  <a:pt x="7467696" y="409330"/>
                </a:cubicBezTo>
                <a:cubicBezTo>
                  <a:pt x="7472458" y="405091"/>
                  <a:pt x="7477316" y="400851"/>
                  <a:pt x="7482555" y="396993"/>
                </a:cubicBezTo>
                <a:cubicBezTo>
                  <a:pt x="7481602" y="401090"/>
                  <a:pt x="7479650" y="409234"/>
                  <a:pt x="7478697" y="413330"/>
                </a:cubicBezTo>
                <a:cubicBezTo>
                  <a:pt x="7486983" y="408567"/>
                  <a:pt x="7487079" y="398946"/>
                  <a:pt x="7487460" y="390325"/>
                </a:cubicBezTo>
                <a:close/>
                <a:moveTo>
                  <a:pt x="8125825" y="390278"/>
                </a:moveTo>
                <a:cubicBezTo>
                  <a:pt x="8123015" y="399375"/>
                  <a:pt x="8147352" y="403662"/>
                  <a:pt x="8143828" y="391754"/>
                </a:cubicBezTo>
                <a:cubicBezTo>
                  <a:pt x="8138303" y="390087"/>
                  <a:pt x="8131350" y="388801"/>
                  <a:pt x="8125825" y="390278"/>
                </a:cubicBezTo>
                <a:close/>
                <a:moveTo>
                  <a:pt x="8915876" y="390230"/>
                </a:moveTo>
                <a:cubicBezTo>
                  <a:pt x="8931259" y="391421"/>
                  <a:pt x="8908161" y="404614"/>
                  <a:pt x="8915876" y="390230"/>
                </a:cubicBezTo>
                <a:close/>
                <a:moveTo>
                  <a:pt x="8627745" y="388658"/>
                </a:moveTo>
                <a:cubicBezTo>
                  <a:pt x="8628412" y="394469"/>
                  <a:pt x="8629222" y="400280"/>
                  <a:pt x="8630174" y="406091"/>
                </a:cubicBezTo>
                <a:cubicBezTo>
                  <a:pt x="8639508" y="406662"/>
                  <a:pt x="8654510" y="395946"/>
                  <a:pt x="8660273" y="407901"/>
                </a:cubicBezTo>
                <a:cubicBezTo>
                  <a:pt x="8672226" y="408758"/>
                  <a:pt x="8684323" y="408520"/>
                  <a:pt x="8696373" y="406758"/>
                </a:cubicBezTo>
                <a:lnTo>
                  <a:pt x="8696563" y="413283"/>
                </a:lnTo>
                <a:cubicBezTo>
                  <a:pt x="8710851" y="412568"/>
                  <a:pt x="8726281" y="415474"/>
                  <a:pt x="8739474" y="408186"/>
                </a:cubicBezTo>
                <a:lnTo>
                  <a:pt x="8739331" y="412664"/>
                </a:lnTo>
                <a:lnTo>
                  <a:pt x="8732091" y="414759"/>
                </a:lnTo>
                <a:cubicBezTo>
                  <a:pt x="8742521" y="420761"/>
                  <a:pt x="8755094" y="417046"/>
                  <a:pt x="8766667" y="417427"/>
                </a:cubicBezTo>
                <a:cubicBezTo>
                  <a:pt x="8769620" y="415902"/>
                  <a:pt x="8775525" y="412854"/>
                  <a:pt x="8778478" y="411378"/>
                </a:cubicBezTo>
                <a:cubicBezTo>
                  <a:pt x="8776907" y="414331"/>
                  <a:pt x="8773716" y="420237"/>
                  <a:pt x="8772144" y="423190"/>
                </a:cubicBezTo>
                <a:cubicBezTo>
                  <a:pt x="8779955" y="420713"/>
                  <a:pt x="8799576" y="427238"/>
                  <a:pt x="8797195" y="413235"/>
                </a:cubicBezTo>
                <a:lnTo>
                  <a:pt x="8803720" y="413235"/>
                </a:lnTo>
                <a:cubicBezTo>
                  <a:pt x="8802529" y="415807"/>
                  <a:pt x="8800148" y="420904"/>
                  <a:pt x="8798957" y="423428"/>
                </a:cubicBezTo>
                <a:cubicBezTo>
                  <a:pt x="8803862" y="421475"/>
                  <a:pt x="8808911" y="419475"/>
                  <a:pt x="8814102" y="417474"/>
                </a:cubicBezTo>
                <a:cubicBezTo>
                  <a:pt x="8815244" y="420427"/>
                  <a:pt x="8817626" y="426381"/>
                  <a:pt x="8818816" y="429334"/>
                </a:cubicBezTo>
                <a:cubicBezTo>
                  <a:pt x="8819198" y="426238"/>
                  <a:pt x="8819959" y="419999"/>
                  <a:pt x="8820341" y="416903"/>
                </a:cubicBezTo>
                <a:cubicBezTo>
                  <a:pt x="8823198" y="417998"/>
                  <a:pt x="8828961" y="420237"/>
                  <a:pt x="8831818" y="421332"/>
                </a:cubicBezTo>
                <a:lnTo>
                  <a:pt x="8823913" y="423190"/>
                </a:lnTo>
                <a:lnTo>
                  <a:pt x="8824960" y="428048"/>
                </a:lnTo>
                <a:cubicBezTo>
                  <a:pt x="8828580" y="426524"/>
                  <a:pt x="8832342" y="425047"/>
                  <a:pt x="8836200" y="423618"/>
                </a:cubicBezTo>
                <a:cubicBezTo>
                  <a:pt x="8841057" y="432954"/>
                  <a:pt x="8848868" y="423142"/>
                  <a:pt x="8855297" y="422190"/>
                </a:cubicBezTo>
                <a:cubicBezTo>
                  <a:pt x="8854011" y="424809"/>
                  <a:pt x="8851487" y="430096"/>
                  <a:pt x="8850202" y="432716"/>
                </a:cubicBezTo>
                <a:cubicBezTo>
                  <a:pt x="8860488" y="432478"/>
                  <a:pt x="8871680" y="433049"/>
                  <a:pt x="8880777" y="427000"/>
                </a:cubicBezTo>
                <a:cubicBezTo>
                  <a:pt x="8882396" y="428953"/>
                  <a:pt x="8885634" y="432906"/>
                  <a:pt x="8887253" y="434859"/>
                </a:cubicBezTo>
                <a:lnTo>
                  <a:pt x="8886777" y="427524"/>
                </a:lnTo>
                <a:lnTo>
                  <a:pt x="8893873" y="427476"/>
                </a:lnTo>
                <a:cubicBezTo>
                  <a:pt x="8892111" y="430001"/>
                  <a:pt x="8888492" y="435002"/>
                  <a:pt x="8886682" y="437526"/>
                </a:cubicBezTo>
                <a:cubicBezTo>
                  <a:pt x="8897684" y="439908"/>
                  <a:pt x="8902684" y="436574"/>
                  <a:pt x="8901732" y="427524"/>
                </a:cubicBezTo>
                <a:lnTo>
                  <a:pt x="8906494" y="427524"/>
                </a:lnTo>
                <a:cubicBezTo>
                  <a:pt x="8905637" y="430096"/>
                  <a:pt x="8904018" y="435145"/>
                  <a:pt x="8903208" y="437669"/>
                </a:cubicBezTo>
                <a:cubicBezTo>
                  <a:pt x="8909542" y="435002"/>
                  <a:pt x="8916734" y="429048"/>
                  <a:pt x="8922877" y="436097"/>
                </a:cubicBezTo>
                <a:cubicBezTo>
                  <a:pt x="8927211" y="431811"/>
                  <a:pt x="8931830" y="431573"/>
                  <a:pt x="8936784" y="435383"/>
                </a:cubicBezTo>
                <a:lnTo>
                  <a:pt x="8929640" y="437288"/>
                </a:lnTo>
                <a:lnTo>
                  <a:pt x="8929497" y="441527"/>
                </a:lnTo>
                <a:cubicBezTo>
                  <a:pt x="8939451" y="440908"/>
                  <a:pt x="8949452" y="439670"/>
                  <a:pt x="8959215" y="436764"/>
                </a:cubicBezTo>
                <a:cubicBezTo>
                  <a:pt x="8958024" y="439146"/>
                  <a:pt x="8955691" y="443909"/>
                  <a:pt x="8954548" y="446290"/>
                </a:cubicBezTo>
                <a:cubicBezTo>
                  <a:pt x="8957596" y="446385"/>
                  <a:pt x="8963692" y="446528"/>
                  <a:pt x="8966788" y="446624"/>
                </a:cubicBezTo>
                <a:cubicBezTo>
                  <a:pt x="8965692" y="444242"/>
                  <a:pt x="8963501" y="439431"/>
                  <a:pt x="8962454" y="437050"/>
                </a:cubicBezTo>
                <a:lnTo>
                  <a:pt x="8968930" y="437002"/>
                </a:lnTo>
                <a:cubicBezTo>
                  <a:pt x="8968883" y="439813"/>
                  <a:pt x="8968787" y="445480"/>
                  <a:pt x="8968740" y="448291"/>
                </a:cubicBezTo>
                <a:cubicBezTo>
                  <a:pt x="8972074" y="445290"/>
                  <a:pt x="8978741" y="439336"/>
                  <a:pt x="8982075" y="436383"/>
                </a:cubicBezTo>
                <a:cubicBezTo>
                  <a:pt x="8982027" y="439574"/>
                  <a:pt x="8982027" y="446004"/>
                  <a:pt x="8981980" y="449243"/>
                </a:cubicBezTo>
                <a:cubicBezTo>
                  <a:pt x="8985552" y="447100"/>
                  <a:pt x="8992648" y="442813"/>
                  <a:pt x="8996172" y="440670"/>
                </a:cubicBezTo>
                <a:cubicBezTo>
                  <a:pt x="8995743" y="443385"/>
                  <a:pt x="8994934" y="448767"/>
                  <a:pt x="8994505" y="451482"/>
                </a:cubicBezTo>
                <a:lnTo>
                  <a:pt x="9000744" y="451339"/>
                </a:lnTo>
                <a:cubicBezTo>
                  <a:pt x="9000934" y="448957"/>
                  <a:pt x="9001363" y="444194"/>
                  <a:pt x="9001553" y="441813"/>
                </a:cubicBezTo>
                <a:lnTo>
                  <a:pt x="9010079" y="441813"/>
                </a:lnTo>
                <a:cubicBezTo>
                  <a:pt x="9009555" y="443861"/>
                  <a:pt x="9008507" y="447910"/>
                  <a:pt x="9007983" y="449910"/>
                </a:cubicBezTo>
                <a:cubicBezTo>
                  <a:pt x="9011698" y="448862"/>
                  <a:pt x="9015556" y="447862"/>
                  <a:pt x="9019508" y="446862"/>
                </a:cubicBezTo>
                <a:cubicBezTo>
                  <a:pt x="9024461" y="447529"/>
                  <a:pt x="9029557" y="447719"/>
                  <a:pt x="9034701" y="447433"/>
                </a:cubicBezTo>
                <a:cubicBezTo>
                  <a:pt x="9034558" y="449672"/>
                  <a:pt x="9034272" y="454054"/>
                  <a:pt x="9034129" y="456292"/>
                </a:cubicBezTo>
                <a:cubicBezTo>
                  <a:pt x="9039368" y="453292"/>
                  <a:pt x="9045035" y="449291"/>
                  <a:pt x="9051179" y="453720"/>
                </a:cubicBezTo>
                <a:cubicBezTo>
                  <a:pt x="9056180" y="454435"/>
                  <a:pt x="9063895" y="448052"/>
                  <a:pt x="9066800" y="455578"/>
                </a:cubicBezTo>
                <a:cubicBezTo>
                  <a:pt x="9067848" y="454863"/>
                  <a:pt x="9069895" y="453387"/>
                  <a:pt x="9070943" y="452673"/>
                </a:cubicBezTo>
                <a:cubicBezTo>
                  <a:pt x="9074134" y="458674"/>
                  <a:pt x="9079182" y="459484"/>
                  <a:pt x="9086136" y="455149"/>
                </a:cubicBezTo>
                <a:lnTo>
                  <a:pt x="9086993" y="460627"/>
                </a:lnTo>
                <a:cubicBezTo>
                  <a:pt x="9099471" y="453863"/>
                  <a:pt x="9114854" y="458960"/>
                  <a:pt x="9126998" y="464485"/>
                </a:cubicBezTo>
                <a:cubicBezTo>
                  <a:pt x="9136713" y="459007"/>
                  <a:pt x="9147191" y="465199"/>
                  <a:pt x="9156192" y="469486"/>
                </a:cubicBezTo>
                <a:cubicBezTo>
                  <a:pt x="9157288" y="468628"/>
                  <a:pt x="9159430" y="466961"/>
                  <a:pt x="9160526" y="466104"/>
                </a:cubicBezTo>
                <a:cubicBezTo>
                  <a:pt x="9165098" y="470486"/>
                  <a:pt x="9170622" y="469962"/>
                  <a:pt x="9176195" y="467724"/>
                </a:cubicBezTo>
                <a:cubicBezTo>
                  <a:pt x="9176909" y="469724"/>
                  <a:pt x="9178337" y="473630"/>
                  <a:pt x="9179100" y="475630"/>
                </a:cubicBezTo>
                <a:cubicBezTo>
                  <a:pt x="9183862" y="468914"/>
                  <a:pt x="9192339" y="472153"/>
                  <a:pt x="9199150" y="472105"/>
                </a:cubicBezTo>
                <a:cubicBezTo>
                  <a:pt x="9203674" y="475868"/>
                  <a:pt x="9209484" y="473677"/>
                  <a:pt x="9214771" y="473010"/>
                </a:cubicBezTo>
                <a:cubicBezTo>
                  <a:pt x="9216533" y="474535"/>
                  <a:pt x="9220009" y="477630"/>
                  <a:pt x="9221724" y="479155"/>
                </a:cubicBezTo>
                <a:cubicBezTo>
                  <a:pt x="9231582" y="479964"/>
                  <a:pt x="9241679" y="480774"/>
                  <a:pt x="9251728" y="481822"/>
                </a:cubicBezTo>
                <a:cubicBezTo>
                  <a:pt x="9256109" y="483584"/>
                  <a:pt x="9260634" y="483775"/>
                  <a:pt x="9265396" y="482441"/>
                </a:cubicBezTo>
                <a:cubicBezTo>
                  <a:pt x="9275445" y="484775"/>
                  <a:pt x="9285398" y="488300"/>
                  <a:pt x="9295972" y="488823"/>
                </a:cubicBezTo>
                <a:cubicBezTo>
                  <a:pt x="9324975" y="490205"/>
                  <a:pt x="9353264" y="497587"/>
                  <a:pt x="9381744" y="502827"/>
                </a:cubicBezTo>
                <a:cubicBezTo>
                  <a:pt x="9402842" y="503398"/>
                  <a:pt x="9423464" y="507971"/>
                  <a:pt x="9444276" y="511543"/>
                </a:cubicBezTo>
                <a:cubicBezTo>
                  <a:pt x="9454420" y="513734"/>
                  <a:pt x="9465850" y="511638"/>
                  <a:pt x="9475280" y="517211"/>
                </a:cubicBezTo>
                <a:cubicBezTo>
                  <a:pt x="9484709" y="518354"/>
                  <a:pt x="9495139" y="516353"/>
                  <a:pt x="9503759" y="521736"/>
                </a:cubicBezTo>
                <a:cubicBezTo>
                  <a:pt x="9570625" y="529880"/>
                  <a:pt x="9636680" y="543645"/>
                  <a:pt x="9703451" y="552457"/>
                </a:cubicBezTo>
                <a:cubicBezTo>
                  <a:pt x="9723311" y="558553"/>
                  <a:pt x="9744646" y="560506"/>
                  <a:pt x="9765506" y="562125"/>
                </a:cubicBezTo>
                <a:cubicBezTo>
                  <a:pt x="9782223" y="567603"/>
                  <a:pt x="9800320" y="568365"/>
                  <a:pt x="9817703" y="571556"/>
                </a:cubicBezTo>
                <a:cubicBezTo>
                  <a:pt x="9827895" y="578034"/>
                  <a:pt x="9841040" y="572366"/>
                  <a:pt x="9851422" y="578748"/>
                </a:cubicBezTo>
                <a:cubicBezTo>
                  <a:pt x="9868709" y="581796"/>
                  <a:pt x="9886331" y="583368"/>
                  <a:pt x="9903476" y="587703"/>
                </a:cubicBezTo>
                <a:cubicBezTo>
                  <a:pt x="9922478" y="590846"/>
                  <a:pt x="9941576" y="593609"/>
                  <a:pt x="9960816" y="595847"/>
                </a:cubicBezTo>
                <a:cubicBezTo>
                  <a:pt x="9969580" y="600134"/>
                  <a:pt x="9979533" y="598991"/>
                  <a:pt x="9989153" y="599896"/>
                </a:cubicBezTo>
                <a:cubicBezTo>
                  <a:pt x="9996297" y="604516"/>
                  <a:pt x="10005060" y="603992"/>
                  <a:pt x="10013299" y="605326"/>
                </a:cubicBezTo>
                <a:cubicBezTo>
                  <a:pt x="10031777" y="611327"/>
                  <a:pt x="10051875" y="610327"/>
                  <a:pt x="10070306" y="616709"/>
                </a:cubicBezTo>
                <a:cubicBezTo>
                  <a:pt x="10074640" y="617805"/>
                  <a:pt x="10079165" y="618805"/>
                  <a:pt x="10083832" y="619805"/>
                </a:cubicBezTo>
                <a:cubicBezTo>
                  <a:pt x="10095262" y="618376"/>
                  <a:pt x="10106120" y="623615"/>
                  <a:pt x="10117645" y="623996"/>
                </a:cubicBezTo>
                <a:cubicBezTo>
                  <a:pt x="10126313" y="629093"/>
                  <a:pt x="10136648" y="627426"/>
                  <a:pt x="10146411" y="628426"/>
                </a:cubicBezTo>
                <a:cubicBezTo>
                  <a:pt x="10154984" y="634475"/>
                  <a:pt x="10166747" y="630093"/>
                  <a:pt x="10175320" y="636475"/>
                </a:cubicBezTo>
                <a:cubicBezTo>
                  <a:pt x="10182987" y="637142"/>
                  <a:pt x="10190798" y="637571"/>
                  <a:pt x="10198751" y="638142"/>
                </a:cubicBezTo>
                <a:cubicBezTo>
                  <a:pt x="10205942" y="642429"/>
                  <a:pt x="10214515" y="642429"/>
                  <a:pt x="10222802" y="643667"/>
                </a:cubicBezTo>
                <a:cubicBezTo>
                  <a:pt x="10231659" y="647621"/>
                  <a:pt x="10241613" y="647192"/>
                  <a:pt x="10251329" y="647716"/>
                </a:cubicBezTo>
                <a:cubicBezTo>
                  <a:pt x="10257425" y="650145"/>
                  <a:pt x="10263806" y="652336"/>
                  <a:pt x="10270236" y="654622"/>
                </a:cubicBezTo>
                <a:cubicBezTo>
                  <a:pt x="10271427" y="653955"/>
                  <a:pt x="10273808" y="652527"/>
                  <a:pt x="10274998" y="651812"/>
                </a:cubicBezTo>
                <a:cubicBezTo>
                  <a:pt x="10287952" y="659195"/>
                  <a:pt x="10304145" y="657004"/>
                  <a:pt x="10318099" y="662386"/>
                </a:cubicBezTo>
                <a:cubicBezTo>
                  <a:pt x="10325529" y="665291"/>
                  <a:pt x="10333482" y="665720"/>
                  <a:pt x="10341530" y="666815"/>
                </a:cubicBezTo>
                <a:cubicBezTo>
                  <a:pt x="10351770" y="673150"/>
                  <a:pt x="10364963" y="667625"/>
                  <a:pt x="10375249" y="674341"/>
                </a:cubicBezTo>
                <a:cubicBezTo>
                  <a:pt x="10381298" y="674912"/>
                  <a:pt x="10387537" y="675389"/>
                  <a:pt x="10393966" y="676008"/>
                </a:cubicBezTo>
                <a:cubicBezTo>
                  <a:pt x="10400871" y="680866"/>
                  <a:pt x="10409539" y="679818"/>
                  <a:pt x="10417683" y="680961"/>
                </a:cubicBezTo>
                <a:cubicBezTo>
                  <a:pt x="10427255" y="686534"/>
                  <a:pt x="10438876" y="683676"/>
                  <a:pt x="10449163" y="687296"/>
                </a:cubicBezTo>
                <a:cubicBezTo>
                  <a:pt x="10462165" y="692583"/>
                  <a:pt x="10476786" y="691249"/>
                  <a:pt x="10489406" y="697870"/>
                </a:cubicBezTo>
                <a:cubicBezTo>
                  <a:pt x="10505456" y="699299"/>
                  <a:pt x="10520935" y="704633"/>
                  <a:pt x="10537222" y="704919"/>
                </a:cubicBezTo>
                <a:cubicBezTo>
                  <a:pt x="10543461" y="707396"/>
                  <a:pt x="10549842" y="709825"/>
                  <a:pt x="10556272" y="712445"/>
                </a:cubicBezTo>
                <a:cubicBezTo>
                  <a:pt x="10557367" y="711635"/>
                  <a:pt x="10559510" y="709920"/>
                  <a:pt x="10560558" y="709111"/>
                </a:cubicBezTo>
                <a:cubicBezTo>
                  <a:pt x="10568512" y="713016"/>
                  <a:pt x="10577417" y="714778"/>
                  <a:pt x="10586133" y="717065"/>
                </a:cubicBezTo>
                <a:cubicBezTo>
                  <a:pt x="10599325" y="718398"/>
                  <a:pt x="10612184" y="722161"/>
                  <a:pt x="10625519" y="723590"/>
                </a:cubicBezTo>
                <a:lnTo>
                  <a:pt x="10625424" y="718160"/>
                </a:lnTo>
                <a:cubicBezTo>
                  <a:pt x="10618755" y="718065"/>
                  <a:pt x="10612184" y="718017"/>
                  <a:pt x="10605801" y="717970"/>
                </a:cubicBezTo>
                <a:lnTo>
                  <a:pt x="10606183" y="713492"/>
                </a:lnTo>
                <a:cubicBezTo>
                  <a:pt x="10598705" y="713207"/>
                  <a:pt x="10591419" y="712873"/>
                  <a:pt x="10584323" y="712302"/>
                </a:cubicBezTo>
                <a:cubicBezTo>
                  <a:pt x="10579655" y="710301"/>
                  <a:pt x="10575084" y="708396"/>
                  <a:pt x="10570607" y="706634"/>
                </a:cubicBezTo>
                <a:cubicBezTo>
                  <a:pt x="10561082" y="703109"/>
                  <a:pt x="10550223" y="705062"/>
                  <a:pt x="10541508" y="699775"/>
                </a:cubicBezTo>
                <a:cubicBezTo>
                  <a:pt x="10531887" y="698965"/>
                  <a:pt x="10522030" y="699870"/>
                  <a:pt x="10513219" y="696012"/>
                </a:cubicBezTo>
                <a:cubicBezTo>
                  <a:pt x="10508504" y="694393"/>
                  <a:pt x="10503884" y="692821"/>
                  <a:pt x="10499456" y="691249"/>
                </a:cubicBezTo>
                <a:cubicBezTo>
                  <a:pt x="10492883" y="690630"/>
                  <a:pt x="10486120" y="689678"/>
                  <a:pt x="10479834" y="688677"/>
                </a:cubicBezTo>
                <a:cubicBezTo>
                  <a:pt x="10470738" y="682152"/>
                  <a:pt x="10459164" y="685343"/>
                  <a:pt x="10448973" y="684581"/>
                </a:cubicBezTo>
                <a:lnTo>
                  <a:pt x="10448782" y="680485"/>
                </a:lnTo>
                <a:cubicBezTo>
                  <a:pt x="10436447" y="680390"/>
                  <a:pt x="10424446" y="678104"/>
                  <a:pt x="10413111" y="673626"/>
                </a:cubicBezTo>
                <a:cubicBezTo>
                  <a:pt x="10396108" y="668816"/>
                  <a:pt x="10378297" y="667577"/>
                  <a:pt x="10361057" y="664434"/>
                </a:cubicBezTo>
                <a:cubicBezTo>
                  <a:pt x="10350675" y="659766"/>
                  <a:pt x="10339149" y="660290"/>
                  <a:pt x="10328434" y="657766"/>
                </a:cubicBezTo>
                <a:cubicBezTo>
                  <a:pt x="10308813" y="654575"/>
                  <a:pt x="10290095" y="647621"/>
                  <a:pt x="10270427" y="645334"/>
                </a:cubicBezTo>
                <a:cubicBezTo>
                  <a:pt x="10261663" y="640429"/>
                  <a:pt x="10251424" y="642096"/>
                  <a:pt x="10242042" y="641095"/>
                </a:cubicBezTo>
                <a:cubicBezTo>
                  <a:pt x="10234946" y="636142"/>
                  <a:pt x="10226040" y="637237"/>
                  <a:pt x="10218182" y="636047"/>
                </a:cubicBezTo>
                <a:cubicBezTo>
                  <a:pt x="10201180" y="630188"/>
                  <a:pt x="10182844" y="629950"/>
                  <a:pt x="10165461" y="625902"/>
                </a:cubicBezTo>
                <a:cubicBezTo>
                  <a:pt x="10148221" y="620758"/>
                  <a:pt x="10130314" y="618709"/>
                  <a:pt x="10112692" y="615995"/>
                </a:cubicBezTo>
                <a:cubicBezTo>
                  <a:pt x="10104930" y="613899"/>
                  <a:pt x="10097309" y="611946"/>
                  <a:pt x="10089833" y="609755"/>
                </a:cubicBezTo>
                <a:cubicBezTo>
                  <a:pt x="10088452" y="610184"/>
                  <a:pt x="10085737" y="611041"/>
                  <a:pt x="10084355" y="611470"/>
                </a:cubicBezTo>
                <a:cubicBezTo>
                  <a:pt x="10078164" y="609469"/>
                  <a:pt x="10072115" y="607612"/>
                  <a:pt x="10066116" y="605754"/>
                </a:cubicBezTo>
                <a:cubicBezTo>
                  <a:pt x="10029968" y="601610"/>
                  <a:pt x="9993868" y="594609"/>
                  <a:pt x="9958912" y="584940"/>
                </a:cubicBezTo>
                <a:lnTo>
                  <a:pt x="9957245" y="589751"/>
                </a:lnTo>
                <a:cubicBezTo>
                  <a:pt x="9950482" y="586845"/>
                  <a:pt x="9943671" y="584035"/>
                  <a:pt x="9937195" y="581034"/>
                </a:cubicBezTo>
                <a:cubicBezTo>
                  <a:pt x="9919906" y="579891"/>
                  <a:pt x="9902762" y="575700"/>
                  <a:pt x="9885473" y="577748"/>
                </a:cubicBezTo>
                <a:lnTo>
                  <a:pt x="9887616" y="570699"/>
                </a:lnTo>
                <a:cubicBezTo>
                  <a:pt x="9877902" y="574795"/>
                  <a:pt x="9867043" y="567936"/>
                  <a:pt x="9858232" y="574890"/>
                </a:cubicBezTo>
                <a:lnTo>
                  <a:pt x="9859804" y="570223"/>
                </a:lnTo>
                <a:cubicBezTo>
                  <a:pt x="9849612" y="567317"/>
                  <a:pt x="9839087" y="564745"/>
                  <a:pt x="9829419" y="570699"/>
                </a:cubicBezTo>
                <a:lnTo>
                  <a:pt x="9835181" y="559887"/>
                </a:lnTo>
                <a:cubicBezTo>
                  <a:pt x="9833324" y="560982"/>
                  <a:pt x="9829562" y="563078"/>
                  <a:pt x="9827657" y="564126"/>
                </a:cubicBezTo>
                <a:cubicBezTo>
                  <a:pt x="9821227" y="562411"/>
                  <a:pt x="9814513" y="559934"/>
                  <a:pt x="9808321" y="563364"/>
                </a:cubicBezTo>
                <a:cubicBezTo>
                  <a:pt x="9799462" y="558934"/>
                  <a:pt x="9790080" y="555695"/>
                  <a:pt x="9780366" y="554505"/>
                </a:cubicBezTo>
                <a:cubicBezTo>
                  <a:pt x="9774270" y="554790"/>
                  <a:pt x="9768460" y="553123"/>
                  <a:pt x="9762982" y="551171"/>
                </a:cubicBezTo>
                <a:cubicBezTo>
                  <a:pt x="9761030" y="551980"/>
                  <a:pt x="9757172" y="553695"/>
                  <a:pt x="9755220" y="554505"/>
                </a:cubicBezTo>
                <a:cubicBezTo>
                  <a:pt x="9750600" y="552123"/>
                  <a:pt x="9746123" y="549694"/>
                  <a:pt x="9741789" y="547265"/>
                </a:cubicBezTo>
                <a:cubicBezTo>
                  <a:pt x="9733455" y="546789"/>
                  <a:pt x="9725120" y="546741"/>
                  <a:pt x="9717500" y="543645"/>
                </a:cubicBezTo>
                <a:cubicBezTo>
                  <a:pt x="9706166" y="543312"/>
                  <a:pt x="9695021" y="542169"/>
                  <a:pt x="9684068" y="539930"/>
                </a:cubicBezTo>
                <a:cubicBezTo>
                  <a:pt x="9673495" y="535358"/>
                  <a:pt x="9661160" y="539930"/>
                  <a:pt x="9651159" y="533738"/>
                </a:cubicBezTo>
                <a:cubicBezTo>
                  <a:pt x="9642443" y="532690"/>
                  <a:pt x="9633538" y="532500"/>
                  <a:pt x="9625870" y="528118"/>
                </a:cubicBezTo>
                <a:cubicBezTo>
                  <a:pt x="9625108" y="529166"/>
                  <a:pt x="9623584" y="531261"/>
                  <a:pt x="9622822" y="532309"/>
                </a:cubicBezTo>
                <a:cubicBezTo>
                  <a:pt x="9615059" y="524879"/>
                  <a:pt x="9603391" y="527927"/>
                  <a:pt x="9593866" y="525927"/>
                </a:cubicBezTo>
                <a:cubicBezTo>
                  <a:pt x="9581245" y="524308"/>
                  <a:pt x="9567672" y="516830"/>
                  <a:pt x="9555385" y="521640"/>
                </a:cubicBezTo>
                <a:cubicBezTo>
                  <a:pt x="9548860" y="519021"/>
                  <a:pt x="9542336" y="516496"/>
                  <a:pt x="9536096" y="513734"/>
                </a:cubicBezTo>
                <a:cubicBezTo>
                  <a:pt x="9533096" y="514924"/>
                  <a:pt x="9530286" y="516115"/>
                  <a:pt x="9527572" y="517306"/>
                </a:cubicBezTo>
                <a:cubicBezTo>
                  <a:pt x="9520333" y="512352"/>
                  <a:pt x="9511570" y="512495"/>
                  <a:pt x="9503426" y="511352"/>
                </a:cubicBezTo>
                <a:cubicBezTo>
                  <a:pt x="9492758" y="506399"/>
                  <a:pt x="9480375" y="510019"/>
                  <a:pt x="9470041" y="504732"/>
                </a:cubicBezTo>
                <a:cubicBezTo>
                  <a:pt x="9461945" y="503779"/>
                  <a:pt x="9453658" y="504113"/>
                  <a:pt x="9446371" y="500445"/>
                </a:cubicBezTo>
                <a:cubicBezTo>
                  <a:pt x="9424083" y="498445"/>
                  <a:pt x="9401270" y="497587"/>
                  <a:pt x="9379839" y="490967"/>
                </a:cubicBezTo>
                <a:cubicBezTo>
                  <a:pt x="9368600" y="489585"/>
                  <a:pt x="9357360" y="488823"/>
                  <a:pt x="9346216" y="487680"/>
                </a:cubicBezTo>
                <a:cubicBezTo>
                  <a:pt x="9327070" y="481107"/>
                  <a:pt x="9305497" y="484346"/>
                  <a:pt x="9287303" y="475201"/>
                </a:cubicBezTo>
                <a:lnTo>
                  <a:pt x="9286161" y="479821"/>
                </a:lnTo>
                <a:cubicBezTo>
                  <a:pt x="9276588" y="475916"/>
                  <a:pt x="9266301" y="474916"/>
                  <a:pt x="9256252" y="474106"/>
                </a:cubicBezTo>
                <a:cubicBezTo>
                  <a:pt x="9233345" y="464961"/>
                  <a:pt x="9207103" y="469867"/>
                  <a:pt x="9184291" y="461913"/>
                </a:cubicBezTo>
                <a:cubicBezTo>
                  <a:pt x="9175480" y="461008"/>
                  <a:pt x="9166479" y="461055"/>
                  <a:pt x="9158716" y="456626"/>
                </a:cubicBezTo>
                <a:lnTo>
                  <a:pt x="9157430" y="460817"/>
                </a:lnTo>
                <a:cubicBezTo>
                  <a:pt x="9146334" y="456388"/>
                  <a:pt x="9134237" y="456483"/>
                  <a:pt x="9122902" y="453482"/>
                </a:cubicBezTo>
                <a:cubicBezTo>
                  <a:pt x="9109948" y="451863"/>
                  <a:pt x="9095804" y="454101"/>
                  <a:pt x="9084326" y="447195"/>
                </a:cubicBezTo>
                <a:cubicBezTo>
                  <a:pt x="9073229" y="446528"/>
                  <a:pt x="9062133" y="446528"/>
                  <a:pt x="9051179" y="445814"/>
                </a:cubicBezTo>
                <a:cubicBezTo>
                  <a:pt x="9041368" y="438908"/>
                  <a:pt x="9028605" y="443909"/>
                  <a:pt x="9018175" y="439050"/>
                </a:cubicBezTo>
                <a:cubicBezTo>
                  <a:pt x="8955405" y="430001"/>
                  <a:pt x="8892445" y="422571"/>
                  <a:pt x="8829723" y="413950"/>
                </a:cubicBezTo>
                <a:cubicBezTo>
                  <a:pt x="8806149" y="414283"/>
                  <a:pt x="8782717" y="404662"/>
                  <a:pt x="8759285" y="411330"/>
                </a:cubicBezTo>
                <a:cubicBezTo>
                  <a:pt x="8758476" y="409091"/>
                  <a:pt x="8756809" y="404709"/>
                  <a:pt x="8755952" y="402471"/>
                </a:cubicBezTo>
                <a:cubicBezTo>
                  <a:pt x="8743522" y="403709"/>
                  <a:pt x="8730662" y="403376"/>
                  <a:pt x="8719090" y="408186"/>
                </a:cubicBezTo>
                <a:lnTo>
                  <a:pt x="8725519" y="398851"/>
                </a:lnTo>
                <a:lnTo>
                  <a:pt x="8721328" y="399661"/>
                </a:lnTo>
                <a:cubicBezTo>
                  <a:pt x="8716280" y="403233"/>
                  <a:pt x="8711184" y="406662"/>
                  <a:pt x="8706183" y="410044"/>
                </a:cubicBezTo>
                <a:lnTo>
                  <a:pt x="8705802" y="403995"/>
                </a:lnTo>
                <a:lnTo>
                  <a:pt x="8714137" y="401804"/>
                </a:lnTo>
                <a:cubicBezTo>
                  <a:pt x="8709136" y="400137"/>
                  <a:pt x="8704088" y="399518"/>
                  <a:pt x="8698992" y="399851"/>
                </a:cubicBezTo>
                <a:cubicBezTo>
                  <a:pt x="8692848" y="399661"/>
                  <a:pt x="8686943" y="401471"/>
                  <a:pt x="8681466" y="403709"/>
                </a:cubicBezTo>
                <a:lnTo>
                  <a:pt x="8685276" y="394326"/>
                </a:lnTo>
                <a:cubicBezTo>
                  <a:pt x="8678846" y="398089"/>
                  <a:pt x="8672417" y="401614"/>
                  <a:pt x="8665893" y="404948"/>
                </a:cubicBezTo>
                <a:cubicBezTo>
                  <a:pt x="8668512" y="402519"/>
                  <a:pt x="8673798" y="397756"/>
                  <a:pt x="8676417" y="395326"/>
                </a:cubicBezTo>
                <a:cubicBezTo>
                  <a:pt x="8669845" y="394326"/>
                  <a:pt x="8663750" y="395946"/>
                  <a:pt x="8657939" y="398470"/>
                </a:cubicBezTo>
                <a:cubicBezTo>
                  <a:pt x="8655891" y="396946"/>
                  <a:pt x="8651748" y="393850"/>
                  <a:pt x="8649700" y="392326"/>
                </a:cubicBezTo>
                <a:lnTo>
                  <a:pt x="8647986" y="399423"/>
                </a:lnTo>
                <a:cubicBezTo>
                  <a:pt x="8641223" y="395660"/>
                  <a:pt x="8634508" y="392040"/>
                  <a:pt x="8627745" y="388658"/>
                </a:cubicBezTo>
                <a:close/>
                <a:moveTo>
                  <a:pt x="7505605" y="388515"/>
                </a:moveTo>
                <a:cubicBezTo>
                  <a:pt x="7505605" y="397279"/>
                  <a:pt x="7505605" y="406043"/>
                  <a:pt x="7505700" y="414807"/>
                </a:cubicBezTo>
                <a:cubicBezTo>
                  <a:pt x="7509320" y="409663"/>
                  <a:pt x="7512749" y="403947"/>
                  <a:pt x="7519083" y="401518"/>
                </a:cubicBezTo>
                <a:cubicBezTo>
                  <a:pt x="7519559" y="404948"/>
                  <a:pt x="7520559" y="411711"/>
                  <a:pt x="7521035" y="415093"/>
                </a:cubicBezTo>
                <a:cubicBezTo>
                  <a:pt x="7522369" y="412283"/>
                  <a:pt x="7524989" y="406710"/>
                  <a:pt x="7526274" y="403900"/>
                </a:cubicBezTo>
                <a:lnTo>
                  <a:pt x="7532322" y="403519"/>
                </a:lnTo>
                <a:cubicBezTo>
                  <a:pt x="7531466" y="407520"/>
                  <a:pt x="7529751" y="415569"/>
                  <a:pt x="7528894" y="419618"/>
                </a:cubicBezTo>
                <a:cubicBezTo>
                  <a:pt x="7533704" y="413616"/>
                  <a:pt x="7538466" y="407520"/>
                  <a:pt x="7543610" y="401661"/>
                </a:cubicBezTo>
                <a:cubicBezTo>
                  <a:pt x="7543657" y="405757"/>
                  <a:pt x="7543800" y="413950"/>
                  <a:pt x="7543848" y="418046"/>
                </a:cubicBezTo>
                <a:lnTo>
                  <a:pt x="7547420" y="417950"/>
                </a:lnTo>
                <a:cubicBezTo>
                  <a:pt x="7549467" y="412997"/>
                  <a:pt x="7551420" y="407996"/>
                  <a:pt x="7553325" y="402947"/>
                </a:cubicBezTo>
                <a:cubicBezTo>
                  <a:pt x="7553039" y="398756"/>
                  <a:pt x="7544086" y="388801"/>
                  <a:pt x="7541514" y="398565"/>
                </a:cubicBezTo>
                <a:cubicBezTo>
                  <a:pt x="7535275" y="398518"/>
                  <a:pt x="7529180" y="398470"/>
                  <a:pt x="7523131" y="398470"/>
                </a:cubicBezTo>
                <a:cubicBezTo>
                  <a:pt x="7523607" y="396184"/>
                  <a:pt x="7524607" y="391707"/>
                  <a:pt x="7525083" y="389420"/>
                </a:cubicBezTo>
                <a:lnTo>
                  <a:pt x="7519845" y="389420"/>
                </a:lnTo>
                <a:cubicBezTo>
                  <a:pt x="7520131" y="392278"/>
                  <a:pt x="7520702" y="398041"/>
                  <a:pt x="7520988" y="400899"/>
                </a:cubicBezTo>
                <a:cubicBezTo>
                  <a:pt x="7515701" y="396803"/>
                  <a:pt x="7510653" y="392659"/>
                  <a:pt x="7505605" y="388515"/>
                </a:cubicBezTo>
                <a:close/>
                <a:moveTo>
                  <a:pt x="7993232" y="388129"/>
                </a:moveTo>
                <a:cubicBezTo>
                  <a:pt x="7989595" y="388123"/>
                  <a:pt x="7985499" y="389397"/>
                  <a:pt x="7983522" y="390944"/>
                </a:cubicBezTo>
                <a:lnTo>
                  <a:pt x="7983522" y="392850"/>
                </a:lnTo>
                <a:cubicBezTo>
                  <a:pt x="7988999" y="396279"/>
                  <a:pt x="7994523" y="396327"/>
                  <a:pt x="8000190" y="392993"/>
                </a:cubicBezTo>
                <a:cubicBezTo>
                  <a:pt x="8000048" y="389421"/>
                  <a:pt x="7996869" y="388135"/>
                  <a:pt x="7993232" y="388129"/>
                </a:cubicBezTo>
                <a:close/>
                <a:moveTo>
                  <a:pt x="7446740" y="386039"/>
                </a:moveTo>
                <a:cubicBezTo>
                  <a:pt x="7439978" y="386658"/>
                  <a:pt x="7441597" y="398613"/>
                  <a:pt x="7444978" y="402614"/>
                </a:cubicBezTo>
                <a:cubicBezTo>
                  <a:pt x="7451694" y="402185"/>
                  <a:pt x="7449836" y="389944"/>
                  <a:pt x="7446740" y="386039"/>
                </a:cubicBezTo>
                <a:close/>
                <a:moveTo>
                  <a:pt x="7430691" y="386039"/>
                </a:moveTo>
                <a:cubicBezTo>
                  <a:pt x="7427881" y="391373"/>
                  <a:pt x="7427833" y="396708"/>
                  <a:pt x="7430596" y="402090"/>
                </a:cubicBezTo>
                <a:cubicBezTo>
                  <a:pt x="7440740" y="405614"/>
                  <a:pt x="7438835" y="385324"/>
                  <a:pt x="7430691" y="386039"/>
                </a:cubicBezTo>
                <a:close/>
                <a:moveTo>
                  <a:pt x="8824721" y="385514"/>
                </a:moveTo>
                <a:cubicBezTo>
                  <a:pt x="8827436" y="392040"/>
                  <a:pt x="8811767" y="399613"/>
                  <a:pt x="8811196" y="391230"/>
                </a:cubicBezTo>
                <a:cubicBezTo>
                  <a:pt x="8814482" y="386277"/>
                  <a:pt x="8819007" y="384371"/>
                  <a:pt x="8824721" y="385514"/>
                </a:cubicBezTo>
                <a:close/>
                <a:moveTo>
                  <a:pt x="7960794" y="384257"/>
                </a:moveTo>
                <a:cubicBezTo>
                  <a:pt x="7960031" y="383395"/>
                  <a:pt x="7958150" y="383348"/>
                  <a:pt x="7954518" y="385181"/>
                </a:cubicBezTo>
                <a:cubicBezTo>
                  <a:pt x="7955304" y="396755"/>
                  <a:pt x="7963082" y="386842"/>
                  <a:pt x="7960794" y="384257"/>
                </a:cubicBezTo>
                <a:close/>
                <a:moveTo>
                  <a:pt x="3506333" y="383943"/>
                </a:moveTo>
                <a:lnTo>
                  <a:pt x="3505616" y="389754"/>
                </a:lnTo>
                <a:cubicBezTo>
                  <a:pt x="3502614" y="389373"/>
                  <a:pt x="3496564" y="388658"/>
                  <a:pt x="3493514" y="388325"/>
                </a:cubicBezTo>
                <a:cubicBezTo>
                  <a:pt x="3493896" y="390992"/>
                  <a:pt x="3494658" y="396374"/>
                  <a:pt x="3495087" y="399042"/>
                </a:cubicBezTo>
                <a:lnTo>
                  <a:pt x="3500806" y="398708"/>
                </a:lnTo>
                <a:lnTo>
                  <a:pt x="3500662" y="404948"/>
                </a:lnTo>
                <a:lnTo>
                  <a:pt x="3492354" y="398858"/>
                </a:lnTo>
                <a:lnTo>
                  <a:pt x="3481762" y="407657"/>
                </a:lnTo>
                <a:cubicBezTo>
                  <a:pt x="3477151" y="408687"/>
                  <a:pt x="3471947" y="408639"/>
                  <a:pt x="3467586" y="409996"/>
                </a:cubicBezTo>
                <a:cubicBezTo>
                  <a:pt x="3463965" y="408663"/>
                  <a:pt x="3460439" y="407377"/>
                  <a:pt x="3456919" y="406091"/>
                </a:cubicBezTo>
                <a:cubicBezTo>
                  <a:pt x="3465918" y="405900"/>
                  <a:pt x="3474781" y="403662"/>
                  <a:pt x="3482786" y="399423"/>
                </a:cubicBezTo>
                <a:lnTo>
                  <a:pt x="3479689" y="405805"/>
                </a:lnTo>
                <a:lnTo>
                  <a:pt x="3492354" y="398857"/>
                </a:lnTo>
                <a:lnTo>
                  <a:pt x="3486969" y="394910"/>
                </a:lnTo>
                <a:cubicBezTo>
                  <a:pt x="3481912" y="392516"/>
                  <a:pt x="3476384" y="391159"/>
                  <a:pt x="3470452" y="391087"/>
                </a:cubicBezTo>
                <a:cubicBezTo>
                  <a:pt x="3467259" y="391802"/>
                  <a:pt x="3460781" y="393278"/>
                  <a:pt x="3457545" y="393993"/>
                </a:cubicBezTo>
                <a:cubicBezTo>
                  <a:pt x="3461020" y="391611"/>
                  <a:pt x="3464687" y="389278"/>
                  <a:pt x="3468356" y="386991"/>
                </a:cubicBezTo>
                <a:cubicBezTo>
                  <a:pt x="3480936" y="391516"/>
                  <a:pt x="3493800" y="385943"/>
                  <a:pt x="3506333" y="383943"/>
                </a:cubicBezTo>
                <a:close/>
                <a:moveTo>
                  <a:pt x="8107776" y="383514"/>
                </a:moveTo>
                <a:cubicBezTo>
                  <a:pt x="8105442" y="384800"/>
                  <a:pt x="8100774" y="387372"/>
                  <a:pt x="8098441" y="388658"/>
                </a:cubicBezTo>
                <a:cubicBezTo>
                  <a:pt x="8090583" y="382895"/>
                  <a:pt x="8079438" y="383086"/>
                  <a:pt x="8071152" y="387515"/>
                </a:cubicBezTo>
                <a:cubicBezTo>
                  <a:pt x="8076200" y="389516"/>
                  <a:pt x="8081248" y="391754"/>
                  <a:pt x="8086344" y="394136"/>
                </a:cubicBezTo>
                <a:cubicBezTo>
                  <a:pt x="8095203" y="393088"/>
                  <a:pt x="8109109" y="397565"/>
                  <a:pt x="8107776" y="383514"/>
                </a:cubicBezTo>
                <a:close/>
                <a:moveTo>
                  <a:pt x="3437393" y="382371"/>
                </a:moveTo>
                <a:lnTo>
                  <a:pt x="3434606" y="393354"/>
                </a:lnTo>
                <a:lnTo>
                  <a:pt x="3432281" y="392089"/>
                </a:lnTo>
                <a:cubicBezTo>
                  <a:pt x="3432199" y="390323"/>
                  <a:pt x="3433641" y="387301"/>
                  <a:pt x="3437393" y="382371"/>
                </a:cubicBezTo>
                <a:close/>
                <a:moveTo>
                  <a:pt x="3625042" y="381561"/>
                </a:moveTo>
                <a:cubicBezTo>
                  <a:pt x="3640703" y="382895"/>
                  <a:pt x="3617141" y="395469"/>
                  <a:pt x="3625042" y="381561"/>
                </a:cubicBezTo>
                <a:close/>
                <a:moveTo>
                  <a:pt x="8049578" y="381323"/>
                </a:moveTo>
                <a:cubicBezTo>
                  <a:pt x="8040482" y="395612"/>
                  <a:pt x="8065865" y="380990"/>
                  <a:pt x="8049578" y="381323"/>
                </a:cubicBezTo>
                <a:close/>
                <a:moveTo>
                  <a:pt x="2486053" y="381244"/>
                </a:moveTo>
                <a:cubicBezTo>
                  <a:pt x="2487917" y="381653"/>
                  <a:pt x="2489577" y="382990"/>
                  <a:pt x="2490649" y="385609"/>
                </a:cubicBezTo>
                <a:cubicBezTo>
                  <a:pt x="2489602" y="392039"/>
                  <a:pt x="2479601" y="393420"/>
                  <a:pt x="2474220" y="392992"/>
                </a:cubicBezTo>
                <a:cubicBezTo>
                  <a:pt x="2473042" y="387133"/>
                  <a:pt x="2480461" y="380016"/>
                  <a:pt x="2486053" y="381244"/>
                </a:cubicBezTo>
                <a:close/>
                <a:moveTo>
                  <a:pt x="7378542" y="381085"/>
                </a:moveTo>
                <a:cubicBezTo>
                  <a:pt x="7378970" y="387563"/>
                  <a:pt x="7373732" y="399470"/>
                  <a:pt x="7379970" y="403042"/>
                </a:cubicBezTo>
                <a:cubicBezTo>
                  <a:pt x="7388257" y="398803"/>
                  <a:pt x="7389971" y="379799"/>
                  <a:pt x="7378542" y="381085"/>
                </a:cubicBezTo>
                <a:close/>
                <a:moveTo>
                  <a:pt x="7409212" y="380990"/>
                </a:moveTo>
                <a:cubicBezTo>
                  <a:pt x="7402449" y="381323"/>
                  <a:pt x="7404021" y="393659"/>
                  <a:pt x="7407021" y="397803"/>
                </a:cubicBezTo>
                <a:cubicBezTo>
                  <a:pt x="7413831" y="397613"/>
                  <a:pt x="7412069" y="385134"/>
                  <a:pt x="7409212" y="380990"/>
                </a:cubicBezTo>
                <a:close/>
                <a:moveTo>
                  <a:pt x="8786669" y="380513"/>
                </a:moveTo>
                <a:cubicBezTo>
                  <a:pt x="8788526" y="386371"/>
                  <a:pt x="8779430" y="393135"/>
                  <a:pt x="8774525" y="389563"/>
                </a:cubicBezTo>
                <a:cubicBezTo>
                  <a:pt x="8772810" y="383799"/>
                  <a:pt x="8781526" y="378036"/>
                  <a:pt x="8786669" y="380513"/>
                </a:cubicBezTo>
                <a:close/>
                <a:moveTo>
                  <a:pt x="7239476" y="379894"/>
                </a:moveTo>
                <a:cubicBezTo>
                  <a:pt x="7231856" y="394136"/>
                  <a:pt x="7255002" y="381085"/>
                  <a:pt x="7239476" y="379894"/>
                </a:cubicBezTo>
                <a:close/>
                <a:moveTo>
                  <a:pt x="7921893" y="379514"/>
                </a:moveTo>
                <a:cubicBezTo>
                  <a:pt x="7921160" y="378633"/>
                  <a:pt x="7919323" y="378561"/>
                  <a:pt x="7915751" y="380371"/>
                </a:cubicBezTo>
                <a:cubicBezTo>
                  <a:pt x="7916359" y="392088"/>
                  <a:pt x="7924092" y="382157"/>
                  <a:pt x="7921893" y="379514"/>
                </a:cubicBezTo>
                <a:close/>
                <a:moveTo>
                  <a:pt x="8558260" y="378466"/>
                </a:moveTo>
                <a:cubicBezTo>
                  <a:pt x="8548926" y="379942"/>
                  <a:pt x="8542639" y="386277"/>
                  <a:pt x="8537877" y="393802"/>
                </a:cubicBezTo>
                <a:cubicBezTo>
                  <a:pt x="8551736" y="393802"/>
                  <a:pt x="8565880" y="393278"/>
                  <a:pt x="8579644" y="396279"/>
                </a:cubicBezTo>
                <a:cubicBezTo>
                  <a:pt x="8584930" y="397613"/>
                  <a:pt x="8589788" y="396136"/>
                  <a:pt x="8594217" y="391897"/>
                </a:cubicBezTo>
                <a:lnTo>
                  <a:pt x="8591598" y="399375"/>
                </a:lnTo>
                <a:cubicBezTo>
                  <a:pt x="8603837" y="399565"/>
                  <a:pt x="8616029" y="397470"/>
                  <a:pt x="8627840" y="393945"/>
                </a:cubicBezTo>
                <a:cubicBezTo>
                  <a:pt x="8621220" y="391326"/>
                  <a:pt x="8615553" y="388706"/>
                  <a:pt x="8609266" y="386039"/>
                </a:cubicBezTo>
                <a:lnTo>
                  <a:pt x="8610362" y="395898"/>
                </a:lnTo>
                <a:cubicBezTo>
                  <a:pt x="8606314" y="393088"/>
                  <a:pt x="8598122" y="387468"/>
                  <a:pt x="8594074" y="384610"/>
                </a:cubicBezTo>
                <a:cubicBezTo>
                  <a:pt x="8590407" y="386182"/>
                  <a:pt x="8586835" y="387753"/>
                  <a:pt x="8583406" y="389325"/>
                </a:cubicBezTo>
                <a:cubicBezTo>
                  <a:pt x="8579025" y="386515"/>
                  <a:pt x="8575120" y="383705"/>
                  <a:pt x="8570976" y="380895"/>
                </a:cubicBezTo>
                <a:lnTo>
                  <a:pt x="8573119" y="389563"/>
                </a:lnTo>
                <a:cubicBezTo>
                  <a:pt x="8567976" y="389182"/>
                  <a:pt x="8557641" y="388372"/>
                  <a:pt x="8552498" y="387991"/>
                </a:cubicBezTo>
                <a:close/>
                <a:moveTo>
                  <a:pt x="7392115" y="377656"/>
                </a:moveTo>
                <a:cubicBezTo>
                  <a:pt x="7397925" y="387563"/>
                  <a:pt x="7389686" y="396184"/>
                  <a:pt x="7386209" y="405043"/>
                </a:cubicBezTo>
                <a:cubicBezTo>
                  <a:pt x="7394639" y="405138"/>
                  <a:pt x="7397020" y="397422"/>
                  <a:pt x="7400592" y="391326"/>
                </a:cubicBezTo>
                <a:cubicBezTo>
                  <a:pt x="7397782" y="386753"/>
                  <a:pt x="7394829" y="382181"/>
                  <a:pt x="7392115" y="377656"/>
                </a:cubicBezTo>
                <a:close/>
                <a:moveTo>
                  <a:pt x="8801386" y="377274"/>
                </a:moveTo>
                <a:cubicBezTo>
                  <a:pt x="8804719" y="382370"/>
                  <a:pt x="8797909" y="391277"/>
                  <a:pt x="8792289" y="389229"/>
                </a:cubicBezTo>
                <a:cubicBezTo>
                  <a:pt x="8789622" y="384228"/>
                  <a:pt x="8795528" y="375369"/>
                  <a:pt x="8801386" y="377274"/>
                </a:cubicBezTo>
                <a:close/>
                <a:moveTo>
                  <a:pt x="9720501" y="376322"/>
                </a:moveTo>
                <a:cubicBezTo>
                  <a:pt x="9713738" y="390754"/>
                  <a:pt x="9736264" y="376322"/>
                  <a:pt x="9720501" y="376322"/>
                </a:cubicBezTo>
                <a:close/>
                <a:moveTo>
                  <a:pt x="8020027" y="376114"/>
                </a:moveTo>
                <a:cubicBezTo>
                  <a:pt x="8016895" y="375715"/>
                  <a:pt x="8013812" y="375727"/>
                  <a:pt x="8011097" y="377084"/>
                </a:cubicBezTo>
                <a:cubicBezTo>
                  <a:pt x="8005382" y="388754"/>
                  <a:pt x="8033004" y="389611"/>
                  <a:pt x="8029242" y="377608"/>
                </a:cubicBezTo>
                <a:cubicBezTo>
                  <a:pt x="8026337" y="377323"/>
                  <a:pt x="8023158" y="376513"/>
                  <a:pt x="8020027" y="376114"/>
                </a:cubicBezTo>
                <a:close/>
                <a:moveTo>
                  <a:pt x="3003521" y="375988"/>
                </a:moveTo>
                <a:lnTo>
                  <a:pt x="3001377" y="384323"/>
                </a:lnTo>
                <a:cubicBezTo>
                  <a:pt x="3004949" y="383656"/>
                  <a:pt x="3012094" y="382275"/>
                  <a:pt x="3015666" y="381608"/>
                </a:cubicBezTo>
                <a:cubicBezTo>
                  <a:pt x="3012189" y="387276"/>
                  <a:pt x="3007569" y="390325"/>
                  <a:pt x="3001234" y="386657"/>
                </a:cubicBezTo>
                <a:cubicBezTo>
                  <a:pt x="2999043" y="388705"/>
                  <a:pt x="2994709" y="392801"/>
                  <a:pt x="2992566" y="394849"/>
                </a:cubicBezTo>
                <a:cubicBezTo>
                  <a:pt x="2991185" y="392420"/>
                  <a:pt x="2988518" y="387610"/>
                  <a:pt x="2987138" y="385181"/>
                </a:cubicBezTo>
                <a:lnTo>
                  <a:pt x="2986090" y="393420"/>
                </a:lnTo>
                <a:cubicBezTo>
                  <a:pt x="2978375" y="391563"/>
                  <a:pt x="2971655" y="394802"/>
                  <a:pt x="2965278" y="398517"/>
                </a:cubicBezTo>
                <a:cubicBezTo>
                  <a:pt x="2967610" y="391277"/>
                  <a:pt x="2975233" y="391801"/>
                  <a:pt x="2981233" y="390182"/>
                </a:cubicBezTo>
                <a:cubicBezTo>
                  <a:pt x="2983424" y="387181"/>
                  <a:pt x="2985707" y="384228"/>
                  <a:pt x="2987994" y="381275"/>
                </a:cubicBezTo>
                <a:cubicBezTo>
                  <a:pt x="2993853" y="388515"/>
                  <a:pt x="2998519" y="378512"/>
                  <a:pt x="3003521" y="375988"/>
                </a:cubicBezTo>
                <a:close/>
                <a:moveTo>
                  <a:pt x="4497785" y="375608"/>
                </a:moveTo>
                <a:cubicBezTo>
                  <a:pt x="4495732" y="377608"/>
                  <a:pt x="4491647" y="381657"/>
                  <a:pt x="4489642" y="383705"/>
                </a:cubicBezTo>
                <a:cubicBezTo>
                  <a:pt x="4478126" y="384753"/>
                  <a:pt x="4466579" y="385277"/>
                  <a:pt x="4455150" y="386324"/>
                </a:cubicBezTo>
                <a:cubicBezTo>
                  <a:pt x="4445981" y="389897"/>
                  <a:pt x="4435915" y="379037"/>
                  <a:pt x="4427342" y="387515"/>
                </a:cubicBezTo>
                <a:cubicBezTo>
                  <a:pt x="4418716" y="387087"/>
                  <a:pt x="4411050" y="393374"/>
                  <a:pt x="4402508" y="390897"/>
                </a:cubicBezTo>
                <a:cubicBezTo>
                  <a:pt x="4400313" y="391230"/>
                  <a:pt x="4395939" y="391897"/>
                  <a:pt x="4393756" y="392230"/>
                </a:cubicBezTo>
                <a:cubicBezTo>
                  <a:pt x="4390810" y="390802"/>
                  <a:pt x="4384972" y="387896"/>
                  <a:pt x="4382003" y="386467"/>
                </a:cubicBezTo>
                <a:cubicBezTo>
                  <a:pt x="4378276" y="390421"/>
                  <a:pt x="4374660" y="394421"/>
                  <a:pt x="4371095" y="398422"/>
                </a:cubicBezTo>
                <a:cubicBezTo>
                  <a:pt x="4357568" y="391659"/>
                  <a:pt x="4340078" y="391516"/>
                  <a:pt x="4326480" y="397803"/>
                </a:cubicBezTo>
                <a:cubicBezTo>
                  <a:pt x="4323417" y="396517"/>
                  <a:pt x="4320396" y="395279"/>
                  <a:pt x="4317432" y="393993"/>
                </a:cubicBezTo>
                <a:cubicBezTo>
                  <a:pt x="4308814" y="408567"/>
                  <a:pt x="4291509" y="398375"/>
                  <a:pt x="4278065" y="399804"/>
                </a:cubicBezTo>
                <a:cubicBezTo>
                  <a:pt x="4276247" y="401518"/>
                  <a:pt x="4272631" y="404948"/>
                  <a:pt x="4270820" y="406662"/>
                </a:cubicBezTo>
                <a:cubicBezTo>
                  <a:pt x="4265175" y="404614"/>
                  <a:pt x="4259710" y="402566"/>
                  <a:pt x="4254212" y="400518"/>
                </a:cubicBezTo>
                <a:cubicBezTo>
                  <a:pt x="4251299" y="403233"/>
                  <a:pt x="4248497" y="405948"/>
                  <a:pt x="4245730" y="408663"/>
                </a:cubicBezTo>
                <a:cubicBezTo>
                  <a:pt x="4242097" y="401233"/>
                  <a:pt x="4234741" y="408377"/>
                  <a:pt x="4229209" y="408091"/>
                </a:cubicBezTo>
                <a:cubicBezTo>
                  <a:pt x="4222910" y="408901"/>
                  <a:pt x="4216610" y="409234"/>
                  <a:pt x="4210215" y="409091"/>
                </a:cubicBezTo>
                <a:lnTo>
                  <a:pt x="4211659" y="416331"/>
                </a:lnTo>
                <a:cubicBezTo>
                  <a:pt x="4209684" y="414569"/>
                  <a:pt x="4205823" y="411092"/>
                  <a:pt x="4203853" y="409377"/>
                </a:cubicBezTo>
                <a:cubicBezTo>
                  <a:pt x="4198707" y="410092"/>
                  <a:pt x="4193803" y="410806"/>
                  <a:pt x="4188752" y="411473"/>
                </a:cubicBezTo>
                <a:lnTo>
                  <a:pt x="4190516" y="418093"/>
                </a:lnTo>
                <a:lnTo>
                  <a:pt x="4196103" y="417808"/>
                </a:lnTo>
                <a:lnTo>
                  <a:pt x="4195477" y="424333"/>
                </a:lnTo>
                <a:cubicBezTo>
                  <a:pt x="4190564" y="419332"/>
                  <a:pt x="4185514" y="414235"/>
                  <a:pt x="4180083" y="409663"/>
                </a:cubicBezTo>
                <a:cubicBezTo>
                  <a:pt x="4172127" y="411473"/>
                  <a:pt x="4164458" y="414188"/>
                  <a:pt x="4156931" y="417046"/>
                </a:cubicBezTo>
                <a:cubicBezTo>
                  <a:pt x="4154452" y="416331"/>
                  <a:pt x="4149498" y="414902"/>
                  <a:pt x="4147022" y="414188"/>
                </a:cubicBezTo>
                <a:lnTo>
                  <a:pt x="4151404" y="420284"/>
                </a:lnTo>
                <a:cubicBezTo>
                  <a:pt x="4147022" y="419618"/>
                  <a:pt x="4138208" y="418236"/>
                  <a:pt x="4133826" y="417569"/>
                </a:cubicBezTo>
                <a:lnTo>
                  <a:pt x="4137161" y="426381"/>
                </a:lnTo>
                <a:cubicBezTo>
                  <a:pt x="4132063" y="423428"/>
                  <a:pt x="4127013" y="420523"/>
                  <a:pt x="4122012" y="417617"/>
                </a:cubicBezTo>
                <a:lnTo>
                  <a:pt x="4118391" y="422475"/>
                </a:lnTo>
                <a:cubicBezTo>
                  <a:pt x="4117057" y="421570"/>
                  <a:pt x="4114341" y="419760"/>
                  <a:pt x="4112960" y="418855"/>
                </a:cubicBezTo>
                <a:cubicBezTo>
                  <a:pt x="4103718" y="420856"/>
                  <a:pt x="4094619" y="423618"/>
                  <a:pt x="4086139" y="427810"/>
                </a:cubicBezTo>
                <a:lnTo>
                  <a:pt x="4084948" y="421570"/>
                </a:lnTo>
                <a:cubicBezTo>
                  <a:pt x="4082042" y="424190"/>
                  <a:pt x="4079184" y="426810"/>
                  <a:pt x="4076326" y="429429"/>
                </a:cubicBezTo>
                <a:lnTo>
                  <a:pt x="4074420" y="421951"/>
                </a:lnTo>
                <a:cubicBezTo>
                  <a:pt x="4070848" y="422713"/>
                  <a:pt x="4063749" y="424238"/>
                  <a:pt x="4060176" y="425000"/>
                </a:cubicBezTo>
                <a:cubicBezTo>
                  <a:pt x="4034690" y="428620"/>
                  <a:pt x="4009108" y="434335"/>
                  <a:pt x="3983194" y="432525"/>
                </a:cubicBezTo>
                <a:cubicBezTo>
                  <a:pt x="3979243" y="436478"/>
                  <a:pt x="3975400" y="440432"/>
                  <a:pt x="3971427" y="444290"/>
                </a:cubicBezTo>
                <a:lnTo>
                  <a:pt x="3967389" y="434669"/>
                </a:lnTo>
                <a:lnTo>
                  <a:pt x="3967817" y="443671"/>
                </a:lnTo>
                <a:cubicBezTo>
                  <a:pt x="3961389" y="436002"/>
                  <a:pt x="3953733" y="435907"/>
                  <a:pt x="3947592" y="444004"/>
                </a:cubicBezTo>
                <a:cubicBezTo>
                  <a:pt x="3949969" y="443766"/>
                  <a:pt x="3954759" y="443337"/>
                  <a:pt x="3957152" y="443099"/>
                </a:cubicBezTo>
                <a:cubicBezTo>
                  <a:pt x="3959959" y="445290"/>
                  <a:pt x="3965479" y="449767"/>
                  <a:pt x="3968292" y="451958"/>
                </a:cubicBezTo>
                <a:cubicBezTo>
                  <a:pt x="3974874" y="441051"/>
                  <a:pt x="3990386" y="453101"/>
                  <a:pt x="4000724" y="451958"/>
                </a:cubicBezTo>
                <a:cubicBezTo>
                  <a:pt x="4000533" y="448910"/>
                  <a:pt x="4000104" y="442861"/>
                  <a:pt x="3999914" y="439813"/>
                </a:cubicBezTo>
                <a:cubicBezTo>
                  <a:pt x="4002725" y="443528"/>
                  <a:pt x="4005536" y="447290"/>
                  <a:pt x="4008393" y="451101"/>
                </a:cubicBezTo>
                <a:cubicBezTo>
                  <a:pt x="4008632" y="444528"/>
                  <a:pt x="4013920" y="440432"/>
                  <a:pt x="4017970" y="435954"/>
                </a:cubicBezTo>
                <a:cubicBezTo>
                  <a:pt x="4018492" y="439289"/>
                  <a:pt x="4019637" y="445909"/>
                  <a:pt x="4020208" y="449196"/>
                </a:cubicBezTo>
                <a:cubicBezTo>
                  <a:pt x="4024877" y="448338"/>
                  <a:pt x="4034165" y="446576"/>
                  <a:pt x="4038834" y="445719"/>
                </a:cubicBezTo>
                <a:cubicBezTo>
                  <a:pt x="4038645" y="443242"/>
                  <a:pt x="4038311" y="438241"/>
                  <a:pt x="4038120" y="435764"/>
                </a:cubicBezTo>
                <a:cubicBezTo>
                  <a:pt x="4044837" y="444575"/>
                  <a:pt x="4055080" y="449958"/>
                  <a:pt x="4064654" y="441146"/>
                </a:cubicBezTo>
                <a:cubicBezTo>
                  <a:pt x="4064083" y="438908"/>
                  <a:pt x="4062940" y="434526"/>
                  <a:pt x="4062416" y="432287"/>
                </a:cubicBezTo>
                <a:cubicBezTo>
                  <a:pt x="4064846" y="432287"/>
                  <a:pt x="4069799" y="432287"/>
                  <a:pt x="4072277" y="432287"/>
                </a:cubicBezTo>
                <a:lnTo>
                  <a:pt x="4072086" y="435812"/>
                </a:lnTo>
                <a:lnTo>
                  <a:pt x="4064749" y="438527"/>
                </a:lnTo>
                <a:cubicBezTo>
                  <a:pt x="4067036" y="440003"/>
                  <a:pt x="4071609" y="442956"/>
                  <a:pt x="4073896" y="444433"/>
                </a:cubicBezTo>
                <a:cubicBezTo>
                  <a:pt x="4076373" y="438717"/>
                  <a:pt x="4078851" y="432859"/>
                  <a:pt x="4083139" y="428143"/>
                </a:cubicBezTo>
                <a:lnTo>
                  <a:pt x="4082709" y="441194"/>
                </a:lnTo>
                <a:cubicBezTo>
                  <a:pt x="4089664" y="439241"/>
                  <a:pt x="4098049" y="439241"/>
                  <a:pt x="4102813" y="432763"/>
                </a:cubicBezTo>
                <a:lnTo>
                  <a:pt x="4086616" y="437241"/>
                </a:lnTo>
                <a:cubicBezTo>
                  <a:pt x="4091141" y="428429"/>
                  <a:pt x="4099002" y="425000"/>
                  <a:pt x="4110102" y="427048"/>
                </a:cubicBezTo>
                <a:lnTo>
                  <a:pt x="4110530" y="435097"/>
                </a:lnTo>
                <a:lnTo>
                  <a:pt x="4115199" y="434430"/>
                </a:lnTo>
                <a:lnTo>
                  <a:pt x="4115771" y="425619"/>
                </a:lnTo>
                <a:cubicBezTo>
                  <a:pt x="4116628" y="434526"/>
                  <a:pt x="4121297" y="438574"/>
                  <a:pt x="4129824" y="437669"/>
                </a:cubicBezTo>
                <a:cubicBezTo>
                  <a:pt x="4128824" y="435431"/>
                  <a:pt x="4126775" y="430906"/>
                  <a:pt x="4125726" y="428620"/>
                </a:cubicBezTo>
                <a:lnTo>
                  <a:pt x="4127204" y="428096"/>
                </a:lnTo>
                <a:cubicBezTo>
                  <a:pt x="4130301" y="430144"/>
                  <a:pt x="4136445" y="434287"/>
                  <a:pt x="4139494" y="436336"/>
                </a:cubicBezTo>
                <a:lnTo>
                  <a:pt x="4137399" y="426905"/>
                </a:lnTo>
                <a:lnTo>
                  <a:pt x="4149023" y="422618"/>
                </a:lnTo>
                <a:cubicBezTo>
                  <a:pt x="4147831" y="426190"/>
                  <a:pt x="4145403" y="433287"/>
                  <a:pt x="4144211" y="436859"/>
                </a:cubicBezTo>
                <a:cubicBezTo>
                  <a:pt x="4145925" y="435240"/>
                  <a:pt x="4149357" y="431954"/>
                  <a:pt x="4151071" y="430334"/>
                </a:cubicBezTo>
                <a:cubicBezTo>
                  <a:pt x="4153834" y="420904"/>
                  <a:pt x="4164124" y="421856"/>
                  <a:pt x="4171983" y="422142"/>
                </a:cubicBezTo>
                <a:cubicBezTo>
                  <a:pt x="4172032" y="424809"/>
                  <a:pt x="4172080" y="430096"/>
                  <a:pt x="4172080" y="432763"/>
                </a:cubicBezTo>
                <a:cubicBezTo>
                  <a:pt x="4186181" y="429096"/>
                  <a:pt x="4200301" y="426000"/>
                  <a:pt x="4214976" y="426429"/>
                </a:cubicBezTo>
                <a:cubicBezTo>
                  <a:pt x="4215174" y="424666"/>
                  <a:pt x="4215506" y="421142"/>
                  <a:pt x="4215653" y="419379"/>
                </a:cubicBezTo>
                <a:lnTo>
                  <a:pt x="4223953" y="422190"/>
                </a:lnTo>
                <a:lnTo>
                  <a:pt x="4219309" y="412044"/>
                </a:lnTo>
                <a:lnTo>
                  <a:pt x="4225563" y="414188"/>
                </a:lnTo>
                <a:cubicBezTo>
                  <a:pt x="4225327" y="416188"/>
                  <a:pt x="4224900" y="420284"/>
                  <a:pt x="4224662" y="422332"/>
                </a:cubicBezTo>
                <a:cubicBezTo>
                  <a:pt x="4239276" y="424714"/>
                  <a:pt x="4252582" y="419094"/>
                  <a:pt x="4266614" y="417093"/>
                </a:cubicBezTo>
                <a:lnTo>
                  <a:pt x="4267622" y="413188"/>
                </a:lnTo>
                <a:cubicBezTo>
                  <a:pt x="4271726" y="415093"/>
                  <a:pt x="4275965" y="416855"/>
                  <a:pt x="4280250" y="418522"/>
                </a:cubicBezTo>
                <a:cubicBezTo>
                  <a:pt x="4280913" y="415998"/>
                  <a:pt x="4282174" y="410997"/>
                  <a:pt x="4282833" y="408472"/>
                </a:cubicBezTo>
                <a:lnTo>
                  <a:pt x="4289869" y="408377"/>
                </a:lnTo>
                <a:cubicBezTo>
                  <a:pt x="4288905" y="411235"/>
                  <a:pt x="4286960" y="416903"/>
                  <a:pt x="4285959" y="419760"/>
                </a:cubicBezTo>
                <a:cubicBezTo>
                  <a:pt x="4290836" y="415807"/>
                  <a:pt x="4295645" y="411663"/>
                  <a:pt x="4300447" y="407567"/>
                </a:cubicBezTo>
                <a:cubicBezTo>
                  <a:pt x="4300685" y="410663"/>
                  <a:pt x="4301207" y="416950"/>
                  <a:pt x="4301445" y="420094"/>
                </a:cubicBezTo>
                <a:cubicBezTo>
                  <a:pt x="4302872" y="417188"/>
                  <a:pt x="4305676" y="411425"/>
                  <a:pt x="4307103" y="408567"/>
                </a:cubicBezTo>
                <a:lnTo>
                  <a:pt x="4314613" y="408425"/>
                </a:lnTo>
                <a:cubicBezTo>
                  <a:pt x="4313282" y="410806"/>
                  <a:pt x="4310621" y="415569"/>
                  <a:pt x="4309338" y="417950"/>
                </a:cubicBezTo>
                <a:lnTo>
                  <a:pt x="4314854" y="418046"/>
                </a:lnTo>
                <a:lnTo>
                  <a:pt x="4314898" y="414045"/>
                </a:lnTo>
                <a:cubicBezTo>
                  <a:pt x="4324421" y="416760"/>
                  <a:pt x="4333034" y="412854"/>
                  <a:pt x="4336344" y="403376"/>
                </a:cubicBezTo>
                <a:cubicBezTo>
                  <a:pt x="4343627" y="406996"/>
                  <a:pt x="4350892" y="413711"/>
                  <a:pt x="4359184" y="407567"/>
                </a:cubicBezTo>
                <a:cubicBezTo>
                  <a:pt x="4367172" y="413235"/>
                  <a:pt x="4373563" y="404567"/>
                  <a:pt x="4379966" y="400423"/>
                </a:cubicBezTo>
                <a:cubicBezTo>
                  <a:pt x="4385208" y="403185"/>
                  <a:pt x="4390480" y="405995"/>
                  <a:pt x="4395751" y="408806"/>
                </a:cubicBezTo>
                <a:cubicBezTo>
                  <a:pt x="4395891" y="406424"/>
                  <a:pt x="4396226" y="401709"/>
                  <a:pt x="4396368" y="399327"/>
                </a:cubicBezTo>
                <a:cubicBezTo>
                  <a:pt x="4398648" y="400185"/>
                  <a:pt x="4403177" y="401947"/>
                  <a:pt x="4405420" y="402852"/>
                </a:cubicBezTo>
                <a:cubicBezTo>
                  <a:pt x="4410193" y="402804"/>
                  <a:pt x="4415001" y="402852"/>
                  <a:pt x="4419858" y="402995"/>
                </a:cubicBezTo>
                <a:cubicBezTo>
                  <a:pt x="4421723" y="401995"/>
                  <a:pt x="4425437" y="399899"/>
                  <a:pt x="4427293" y="398899"/>
                </a:cubicBezTo>
                <a:lnTo>
                  <a:pt x="4431096" y="403614"/>
                </a:lnTo>
                <a:cubicBezTo>
                  <a:pt x="4432341" y="402376"/>
                  <a:pt x="4434858" y="399946"/>
                  <a:pt x="4436102" y="398756"/>
                </a:cubicBezTo>
                <a:cubicBezTo>
                  <a:pt x="4437771" y="399708"/>
                  <a:pt x="4441046" y="401614"/>
                  <a:pt x="4442675" y="402566"/>
                </a:cubicBezTo>
                <a:cubicBezTo>
                  <a:pt x="4447301" y="402042"/>
                  <a:pt x="4452058" y="401709"/>
                  <a:pt x="4456829" y="401614"/>
                </a:cubicBezTo>
                <a:cubicBezTo>
                  <a:pt x="4458647" y="400137"/>
                  <a:pt x="4462264" y="397089"/>
                  <a:pt x="4464066" y="395565"/>
                </a:cubicBezTo>
                <a:cubicBezTo>
                  <a:pt x="4465533" y="396422"/>
                  <a:pt x="4468439" y="398089"/>
                  <a:pt x="4469921" y="398899"/>
                </a:cubicBezTo>
                <a:cubicBezTo>
                  <a:pt x="4473015" y="389992"/>
                  <a:pt x="4479968" y="397565"/>
                  <a:pt x="4485084" y="398613"/>
                </a:cubicBezTo>
                <a:cubicBezTo>
                  <a:pt x="4486931" y="396612"/>
                  <a:pt x="4490549" y="392612"/>
                  <a:pt x="4492358" y="390611"/>
                </a:cubicBezTo>
                <a:cubicBezTo>
                  <a:pt x="4494310" y="391516"/>
                  <a:pt x="4498266" y="393374"/>
                  <a:pt x="4500215" y="394279"/>
                </a:cubicBezTo>
                <a:cubicBezTo>
                  <a:pt x="4500547" y="391945"/>
                  <a:pt x="4501268" y="387325"/>
                  <a:pt x="4501646" y="384991"/>
                </a:cubicBezTo>
                <a:cubicBezTo>
                  <a:pt x="4504263" y="386991"/>
                  <a:pt x="4509551" y="391040"/>
                  <a:pt x="4512171" y="393040"/>
                </a:cubicBezTo>
                <a:cubicBezTo>
                  <a:pt x="4515077" y="388706"/>
                  <a:pt x="4518028" y="384372"/>
                  <a:pt x="4520985" y="380037"/>
                </a:cubicBezTo>
                <a:lnTo>
                  <a:pt x="4514695" y="379752"/>
                </a:lnTo>
                <a:lnTo>
                  <a:pt x="4515980" y="386324"/>
                </a:lnTo>
                <a:cubicBezTo>
                  <a:pt x="4509932" y="382562"/>
                  <a:pt x="4504026" y="378751"/>
                  <a:pt x="4497785" y="375608"/>
                </a:cubicBezTo>
                <a:close/>
                <a:moveTo>
                  <a:pt x="7207424" y="375592"/>
                </a:moveTo>
                <a:cubicBezTo>
                  <a:pt x="7206762" y="374676"/>
                  <a:pt x="7204961" y="374549"/>
                  <a:pt x="7201329" y="376275"/>
                </a:cubicBezTo>
                <a:cubicBezTo>
                  <a:pt x="7201151" y="388170"/>
                  <a:pt x="7209411" y="378338"/>
                  <a:pt x="7207424" y="375592"/>
                </a:cubicBezTo>
                <a:close/>
                <a:moveTo>
                  <a:pt x="8004426" y="374768"/>
                </a:moveTo>
                <a:cubicBezTo>
                  <a:pt x="8003721" y="373870"/>
                  <a:pt x="8001882" y="373751"/>
                  <a:pt x="7998238" y="375465"/>
                </a:cubicBezTo>
                <a:cubicBezTo>
                  <a:pt x="7998453" y="387182"/>
                  <a:pt x="8006543" y="377465"/>
                  <a:pt x="8004426" y="374768"/>
                </a:cubicBezTo>
                <a:close/>
                <a:moveTo>
                  <a:pt x="9370418" y="374652"/>
                </a:moveTo>
                <a:cubicBezTo>
                  <a:pt x="9372769" y="377185"/>
                  <a:pt x="9365242" y="387241"/>
                  <a:pt x="9364170" y="375703"/>
                </a:cubicBezTo>
                <a:cubicBezTo>
                  <a:pt x="9367754" y="373798"/>
                  <a:pt x="9369635" y="373807"/>
                  <a:pt x="9370418" y="374652"/>
                </a:cubicBezTo>
                <a:close/>
                <a:moveTo>
                  <a:pt x="8897064" y="373988"/>
                </a:moveTo>
                <a:cubicBezTo>
                  <a:pt x="8899779" y="375226"/>
                  <a:pt x="8905160" y="377655"/>
                  <a:pt x="8907875" y="378846"/>
                </a:cubicBezTo>
                <a:cubicBezTo>
                  <a:pt x="8918162" y="379561"/>
                  <a:pt x="8928592" y="380132"/>
                  <a:pt x="8939165" y="380370"/>
                </a:cubicBezTo>
                <a:cubicBezTo>
                  <a:pt x="8941022" y="381513"/>
                  <a:pt x="8944832" y="383847"/>
                  <a:pt x="8946689" y="384990"/>
                </a:cubicBezTo>
                <a:cubicBezTo>
                  <a:pt x="8957643" y="384657"/>
                  <a:pt x="8968692" y="384895"/>
                  <a:pt x="8979741" y="385895"/>
                </a:cubicBezTo>
                <a:cubicBezTo>
                  <a:pt x="8987695" y="390230"/>
                  <a:pt x="8996981" y="391563"/>
                  <a:pt x="9006126" y="390230"/>
                </a:cubicBezTo>
                <a:lnTo>
                  <a:pt x="9005697" y="396517"/>
                </a:lnTo>
                <a:cubicBezTo>
                  <a:pt x="9015745" y="393230"/>
                  <a:pt x="9028128" y="390849"/>
                  <a:pt x="9037034" y="398517"/>
                </a:cubicBezTo>
                <a:cubicBezTo>
                  <a:pt x="9038177" y="397517"/>
                  <a:pt x="9040463" y="395517"/>
                  <a:pt x="9041558" y="394516"/>
                </a:cubicBezTo>
                <a:cubicBezTo>
                  <a:pt x="9050417" y="404185"/>
                  <a:pt x="9067228" y="393040"/>
                  <a:pt x="9074753" y="404376"/>
                </a:cubicBezTo>
                <a:cubicBezTo>
                  <a:pt x="9078563" y="404328"/>
                  <a:pt x="9086183" y="404233"/>
                  <a:pt x="9089946" y="404233"/>
                </a:cubicBezTo>
                <a:cubicBezTo>
                  <a:pt x="9082849" y="411901"/>
                  <a:pt x="9072801" y="409091"/>
                  <a:pt x="9063847" y="408567"/>
                </a:cubicBezTo>
                <a:cubicBezTo>
                  <a:pt x="9062990" y="410996"/>
                  <a:pt x="9061371" y="415807"/>
                  <a:pt x="9060561" y="418188"/>
                </a:cubicBezTo>
                <a:cubicBezTo>
                  <a:pt x="9058799" y="409186"/>
                  <a:pt x="9049940" y="402471"/>
                  <a:pt x="9040892" y="403804"/>
                </a:cubicBezTo>
                <a:cubicBezTo>
                  <a:pt x="9036796" y="408662"/>
                  <a:pt x="9033558" y="413997"/>
                  <a:pt x="9030224" y="419284"/>
                </a:cubicBezTo>
                <a:lnTo>
                  <a:pt x="9034462" y="427762"/>
                </a:lnTo>
                <a:cubicBezTo>
                  <a:pt x="9031081" y="425904"/>
                  <a:pt x="9024318" y="422142"/>
                  <a:pt x="9020937" y="420236"/>
                </a:cubicBezTo>
                <a:cubicBezTo>
                  <a:pt x="9023985" y="416807"/>
                  <a:pt x="9030128" y="409996"/>
                  <a:pt x="9033176" y="406567"/>
                </a:cubicBezTo>
                <a:cubicBezTo>
                  <a:pt x="9026223" y="401470"/>
                  <a:pt x="9018746" y="397184"/>
                  <a:pt x="9009935" y="398136"/>
                </a:cubicBezTo>
                <a:cubicBezTo>
                  <a:pt x="9014555" y="405281"/>
                  <a:pt x="9009459" y="411615"/>
                  <a:pt x="9004935" y="416474"/>
                </a:cubicBezTo>
                <a:lnTo>
                  <a:pt x="9001220" y="410568"/>
                </a:lnTo>
                <a:cubicBezTo>
                  <a:pt x="9003125" y="408186"/>
                  <a:pt x="9006983" y="403375"/>
                  <a:pt x="9008888" y="400946"/>
                </a:cubicBezTo>
                <a:cubicBezTo>
                  <a:pt x="9004458" y="399136"/>
                  <a:pt x="8995648" y="395469"/>
                  <a:pt x="8991219" y="393659"/>
                </a:cubicBezTo>
                <a:cubicBezTo>
                  <a:pt x="8992410" y="397184"/>
                  <a:pt x="8994791" y="404280"/>
                  <a:pt x="8995982" y="407853"/>
                </a:cubicBezTo>
                <a:lnTo>
                  <a:pt x="8991504" y="412044"/>
                </a:lnTo>
                <a:cubicBezTo>
                  <a:pt x="8988838" y="411187"/>
                  <a:pt x="8983599" y="409567"/>
                  <a:pt x="8980980" y="408710"/>
                </a:cubicBezTo>
                <a:lnTo>
                  <a:pt x="8984361" y="418188"/>
                </a:lnTo>
                <a:cubicBezTo>
                  <a:pt x="8983313" y="418045"/>
                  <a:pt x="8981170" y="417712"/>
                  <a:pt x="8980122" y="417569"/>
                </a:cubicBezTo>
                <a:cubicBezTo>
                  <a:pt x="8979313" y="411711"/>
                  <a:pt x="8978646" y="405900"/>
                  <a:pt x="8978217" y="400041"/>
                </a:cubicBezTo>
                <a:cubicBezTo>
                  <a:pt x="8981836" y="401518"/>
                  <a:pt x="8989123" y="404519"/>
                  <a:pt x="8992790" y="405995"/>
                </a:cubicBezTo>
                <a:cubicBezTo>
                  <a:pt x="8988219" y="396088"/>
                  <a:pt x="8979837" y="390658"/>
                  <a:pt x="8967597" y="389706"/>
                </a:cubicBezTo>
                <a:lnTo>
                  <a:pt x="8971788" y="400851"/>
                </a:lnTo>
                <a:cubicBezTo>
                  <a:pt x="8970312" y="398755"/>
                  <a:pt x="8967359" y="394564"/>
                  <a:pt x="8965882" y="392421"/>
                </a:cubicBezTo>
                <a:cubicBezTo>
                  <a:pt x="8961644" y="395421"/>
                  <a:pt x="8957024" y="406757"/>
                  <a:pt x="8951595" y="397898"/>
                </a:cubicBezTo>
                <a:cubicBezTo>
                  <a:pt x="8954643" y="394659"/>
                  <a:pt x="8957786" y="391420"/>
                  <a:pt x="8961024" y="388134"/>
                </a:cubicBezTo>
                <a:cubicBezTo>
                  <a:pt x="8951071" y="388324"/>
                  <a:pt x="8941260" y="389325"/>
                  <a:pt x="8931688" y="391087"/>
                </a:cubicBezTo>
                <a:lnTo>
                  <a:pt x="8935212" y="383895"/>
                </a:lnTo>
                <a:cubicBezTo>
                  <a:pt x="8923830" y="387610"/>
                  <a:pt x="8912304" y="383228"/>
                  <a:pt x="8900969" y="383800"/>
                </a:cubicBezTo>
                <a:cubicBezTo>
                  <a:pt x="8892730" y="388944"/>
                  <a:pt x="8888873" y="399089"/>
                  <a:pt x="8880348" y="404138"/>
                </a:cubicBezTo>
                <a:cubicBezTo>
                  <a:pt x="8877204" y="401518"/>
                  <a:pt x="8874109" y="398994"/>
                  <a:pt x="8871156" y="396469"/>
                </a:cubicBezTo>
                <a:cubicBezTo>
                  <a:pt x="8872870" y="393992"/>
                  <a:pt x="8876348" y="389087"/>
                  <a:pt x="8878110" y="386657"/>
                </a:cubicBezTo>
                <a:cubicBezTo>
                  <a:pt x="8880872" y="389944"/>
                  <a:pt x="8883872" y="393230"/>
                  <a:pt x="8887063" y="396422"/>
                </a:cubicBezTo>
                <a:cubicBezTo>
                  <a:pt x="8890540" y="389087"/>
                  <a:pt x="8894492" y="381799"/>
                  <a:pt x="8897064" y="373988"/>
                </a:cubicBezTo>
                <a:close/>
                <a:moveTo>
                  <a:pt x="7853077" y="373697"/>
                </a:moveTo>
                <a:cubicBezTo>
                  <a:pt x="7851220" y="373227"/>
                  <a:pt x="7848839" y="374036"/>
                  <a:pt x="7845933" y="376132"/>
                </a:cubicBezTo>
                <a:cubicBezTo>
                  <a:pt x="7847362" y="382133"/>
                  <a:pt x="7851077" y="383086"/>
                  <a:pt x="7857078" y="378942"/>
                </a:cubicBezTo>
                <a:cubicBezTo>
                  <a:pt x="7856268" y="375918"/>
                  <a:pt x="7854935" y="374167"/>
                  <a:pt x="7853077" y="373697"/>
                </a:cubicBezTo>
                <a:close/>
                <a:moveTo>
                  <a:pt x="7340966" y="373512"/>
                </a:moveTo>
                <a:cubicBezTo>
                  <a:pt x="7341965" y="375941"/>
                  <a:pt x="7343966" y="380847"/>
                  <a:pt x="7344966" y="383276"/>
                </a:cubicBezTo>
                <a:lnTo>
                  <a:pt x="7339584" y="384991"/>
                </a:lnTo>
                <a:cubicBezTo>
                  <a:pt x="7339537" y="388801"/>
                  <a:pt x="7339441" y="396517"/>
                  <a:pt x="7339394" y="400375"/>
                </a:cubicBezTo>
                <a:cubicBezTo>
                  <a:pt x="7343823" y="396327"/>
                  <a:pt x="7348347" y="392230"/>
                  <a:pt x="7352967" y="388182"/>
                </a:cubicBezTo>
                <a:cubicBezTo>
                  <a:pt x="7353253" y="391373"/>
                  <a:pt x="7353919" y="397851"/>
                  <a:pt x="7354205" y="401090"/>
                </a:cubicBezTo>
                <a:cubicBezTo>
                  <a:pt x="7355586" y="398184"/>
                  <a:pt x="7358253" y="392373"/>
                  <a:pt x="7359634" y="389468"/>
                </a:cubicBezTo>
                <a:cubicBezTo>
                  <a:pt x="7361921" y="389516"/>
                  <a:pt x="7366588" y="389611"/>
                  <a:pt x="7368874" y="389659"/>
                </a:cubicBezTo>
                <a:cubicBezTo>
                  <a:pt x="7366826" y="394374"/>
                  <a:pt x="7364826" y="399089"/>
                  <a:pt x="7362825" y="403804"/>
                </a:cubicBezTo>
                <a:lnTo>
                  <a:pt x="7367969" y="403900"/>
                </a:lnTo>
                <a:lnTo>
                  <a:pt x="7366302" y="397660"/>
                </a:lnTo>
                <a:lnTo>
                  <a:pt x="7372683" y="399327"/>
                </a:lnTo>
                <a:cubicBezTo>
                  <a:pt x="7372255" y="392802"/>
                  <a:pt x="7371874" y="386277"/>
                  <a:pt x="7371588" y="379752"/>
                </a:cubicBezTo>
                <a:cubicBezTo>
                  <a:pt x="7367159" y="381466"/>
                  <a:pt x="7362778" y="383228"/>
                  <a:pt x="7358539" y="385038"/>
                </a:cubicBezTo>
                <a:lnTo>
                  <a:pt x="7357539" y="379228"/>
                </a:lnTo>
                <a:cubicBezTo>
                  <a:pt x="7355301" y="380704"/>
                  <a:pt x="7350824" y="383705"/>
                  <a:pt x="7348585" y="385229"/>
                </a:cubicBezTo>
                <a:cubicBezTo>
                  <a:pt x="7346680" y="380847"/>
                  <a:pt x="7344108" y="376941"/>
                  <a:pt x="7340966" y="373512"/>
                </a:cubicBezTo>
                <a:close/>
                <a:moveTo>
                  <a:pt x="8872251" y="372940"/>
                </a:moveTo>
                <a:cubicBezTo>
                  <a:pt x="8878062" y="371082"/>
                  <a:pt x="8884872" y="374321"/>
                  <a:pt x="8890301" y="377084"/>
                </a:cubicBezTo>
                <a:cubicBezTo>
                  <a:pt x="8889111" y="384466"/>
                  <a:pt x="8868775" y="381608"/>
                  <a:pt x="8872251" y="372940"/>
                </a:cubicBezTo>
                <a:close/>
                <a:moveTo>
                  <a:pt x="4535987" y="372798"/>
                </a:moveTo>
                <a:cubicBezTo>
                  <a:pt x="4533366" y="375274"/>
                  <a:pt x="4528079" y="380228"/>
                  <a:pt x="4525412" y="382752"/>
                </a:cubicBezTo>
                <a:cubicBezTo>
                  <a:pt x="4519172" y="390611"/>
                  <a:pt x="4534034" y="392421"/>
                  <a:pt x="4537940" y="395850"/>
                </a:cubicBezTo>
                <a:cubicBezTo>
                  <a:pt x="4536797" y="392707"/>
                  <a:pt x="4534558" y="386467"/>
                  <a:pt x="4533415" y="383324"/>
                </a:cubicBezTo>
                <a:cubicBezTo>
                  <a:pt x="4538941" y="385658"/>
                  <a:pt x="4543609" y="397470"/>
                  <a:pt x="4550517" y="390897"/>
                </a:cubicBezTo>
                <a:cubicBezTo>
                  <a:pt x="4554280" y="390468"/>
                  <a:pt x="4561808" y="389659"/>
                  <a:pt x="4565522" y="389277"/>
                </a:cubicBezTo>
                <a:cubicBezTo>
                  <a:pt x="4564427" y="385943"/>
                  <a:pt x="4562188" y="379370"/>
                  <a:pt x="4561044" y="376036"/>
                </a:cubicBezTo>
                <a:cubicBezTo>
                  <a:pt x="4552709" y="374750"/>
                  <a:pt x="4539988" y="383705"/>
                  <a:pt x="4535987" y="372798"/>
                </a:cubicBezTo>
                <a:close/>
                <a:moveTo>
                  <a:pt x="8866155" y="371607"/>
                </a:moveTo>
                <a:cubicBezTo>
                  <a:pt x="8868155" y="383324"/>
                  <a:pt x="8847534" y="377751"/>
                  <a:pt x="8845105" y="371750"/>
                </a:cubicBezTo>
                <a:cubicBezTo>
                  <a:pt x="8851392" y="369225"/>
                  <a:pt x="8859536" y="369035"/>
                  <a:pt x="8866155" y="371607"/>
                </a:cubicBezTo>
                <a:close/>
                <a:moveTo>
                  <a:pt x="7962090" y="370702"/>
                </a:moveTo>
                <a:cubicBezTo>
                  <a:pt x="7949041" y="377322"/>
                  <a:pt x="7971092" y="386420"/>
                  <a:pt x="7976521" y="377799"/>
                </a:cubicBezTo>
                <a:cubicBezTo>
                  <a:pt x="7981236" y="368987"/>
                  <a:pt x="7966472" y="372321"/>
                  <a:pt x="7962090" y="370702"/>
                </a:cubicBezTo>
                <a:close/>
                <a:moveTo>
                  <a:pt x="2563945" y="369988"/>
                </a:moveTo>
                <a:cubicBezTo>
                  <a:pt x="2567624" y="369500"/>
                  <a:pt x="2570898" y="370250"/>
                  <a:pt x="2571184" y="373798"/>
                </a:cubicBezTo>
                <a:cubicBezTo>
                  <a:pt x="2567755" y="377513"/>
                  <a:pt x="2547753" y="383657"/>
                  <a:pt x="2554278" y="373607"/>
                </a:cubicBezTo>
                <a:cubicBezTo>
                  <a:pt x="2556183" y="372202"/>
                  <a:pt x="2560266" y="370476"/>
                  <a:pt x="2563945" y="369988"/>
                </a:cubicBezTo>
                <a:close/>
                <a:moveTo>
                  <a:pt x="7227380" y="369559"/>
                </a:moveTo>
                <a:cubicBezTo>
                  <a:pt x="7219998" y="374131"/>
                  <a:pt x="7213235" y="379752"/>
                  <a:pt x="7210854" y="388563"/>
                </a:cubicBezTo>
                <a:lnTo>
                  <a:pt x="7227968" y="377708"/>
                </a:lnTo>
                <a:lnTo>
                  <a:pt x="7228253" y="381664"/>
                </a:lnTo>
                <a:lnTo>
                  <a:pt x="7226618" y="388230"/>
                </a:lnTo>
                <a:lnTo>
                  <a:pt x="7228856" y="390040"/>
                </a:lnTo>
                <a:lnTo>
                  <a:pt x="7228253" y="381664"/>
                </a:lnTo>
                <a:lnTo>
                  <a:pt x="7229475" y="376751"/>
                </a:lnTo>
                <a:lnTo>
                  <a:pt x="7227968" y="377708"/>
                </a:lnTo>
                <a:close/>
                <a:moveTo>
                  <a:pt x="2538848" y="369415"/>
                </a:moveTo>
                <a:lnTo>
                  <a:pt x="2536181" y="378131"/>
                </a:lnTo>
                <a:cubicBezTo>
                  <a:pt x="2539324" y="376464"/>
                  <a:pt x="2545562" y="373130"/>
                  <a:pt x="2548705" y="371463"/>
                </a:cubicBezTo>
                <a:cubicBezTo>
                  <a:pt x="2546420" y="376131"/>
                  <a:pt x="2544181" y="380798"/>
                  <a:pt x="2541943" y="385466"/>
                </a:cubicBezTo>
                <a:lnTo>
                  <a:pt x="2539848" y="377798"/>
                </a:lnTo>
                <a:cubicBezTo>
                  <a:pt x="2535038" y="380894"/>
                  <a:pt x="2530799" y="386514"/>
                  <a:pt x="2524180" y="384704"/>
                </a:cubicBezTo>
                <a:cubicBezTo>
                  <a:pt x="2527560" y="378274"/>
                  <a:pt x="2533085" y="373654"/>
                  <a:pt x="2538848" y="369415"/>
                </a:cubicBezTo>
                <a:close/>
                <a:moveTo>
                  <a:pt x="7281196" y="369178"/>
                </a:moveTo>
                <a:cubicBezTo>
                  <a:pt x="7278862" y="371369"/>
                  <a:pt x="7274148" y="375703"/>
                  <a:pt x="7271766" y="377846"/>
                </a:cubicBezTo>
                <a:cubicBezTo>
                  <a:pt x="7271099" y="365272"/>
                  <a:pt x="7235809" y="376036"/>
                  <a:pt x="7263908" y="372845"/>
                </a:cubicBezTo>
                <a:cubicBezTo>
                  <a:pt x="7260908" y="375894"/>
                  <a:pt x="7254907" y="381990"/>
                  <a:pt x="7251906" y="385038"/>
                </a:cubicBezTo>
                <a:cubicBezTo>
                  <a:pt x="7254621" y="384419"/>
                  <a:pt x="7260051" y="383133"/>
                  <a:pt x="7262765" y="382466"/>
                </a:cubicBezTo>
                <a:cubicBezTo>
                  <a:pt x="7262813" y="385753"/>
                  <a:pt x="7262860" y="392326"/>
                  <a:pt x="7262860" y="395612"/>
                </a:cubicBezTo>
                <a:cubicBezTo>
                  <a:pt x="7267432" y="390849"/>
                  <a:pt x="7272052" y="386039"/>
                  <a:pt x="7276814" y="381323"/>
                </a:cubicBezTo>
                <a:cubicBezTo>
                  <a:pt x="7276719" y="384848"/>
                  <a:pt x="7276529" y="391992"/>
                  <a:pt x="7276433" y="395517"/>
                </a:cubicBezTo>
                <a:cubicBezTo>
                  <a:pt x="7280244" y="389706"/>
                  <a:pt x="7285292" y="385277"/>
                  <a:pt x="7291531" y="382181"/>
                </a:cubicBezTo>
                <a:cubicBezTo>
                  <a:pt x="7290673" y="385372"/>
                  <a:pt x="7288959" y="391802"/>
                  <a:pt x="7288149" y="395041"/>
                </a:cubicBezTo>
                <a:cubicBezTo>
                  <a:pt x="7292435" y="390373"/>
                  <a:pt x="7296769" y="385705"/>
                  <a:pt x="7301199" y="380990"/>
                </a:cubicBezTo>
                <a:cubicBezTo>
                  <a:pt x="7301484" y="384562"/>
                  <a:pt x="7301960" y="391659"/>
                  <a:pt x="7302199" y="395231"/>
                </a:cubicBezTo>
                <a:cubicBezTo>
                  <a:pt x="7306390" y="391230"/>
                  <a:pt x="7310628" y="387182"/>
                  <a:pt x="7314962" y="383086"/>
                </a:cubicBezTo>
                <a:cubicBezTo>
                  <a:pt x="7315629" y="385991"/>
                  <a:pt x="7316962" y="391802"/>
                  <a:pt x="7317629" y="394660"/>
                </a:cubicBezTo>
                <a:cubicBezTo>
                  <a:pt x="7319105" y="391802"/>
                  <a:pt x="7322058" y="386039"/>
                  <a:pt x="7323535" y="383133"/>
                </a:cubicBezTo>
                <a:cubicBezTo>
                  <a:pt x="7322344" y="380942"/>
                  <a:pt x="7320010" y="376560"/>
                  <a:pt x="7318867" y="374369"/>
                </a:cubicBezTo>
                <a:cubicBezTo>
                  <a:pt x="7314105" y="385134"/>
                  <a:pt x="7307628" y="380990"/>
                  <a:pt x="7301389" y="374512"/>
                </a:cubicBezTo>
                <a:lnTo>
                  <a:pt x="7299341" y="381561"/>
                </a:lnTo>
                <a:cubicBezTo>
                  <a:pt x="7298008" y="378989"/>
                  <a:pt x="7295293" y="373893"/>
                  <a:pt x="7293912" y="371321"/>
                </a:cubicBezTo>
                <a:cubicBezTo>
                  <a:pt x="7296579" y="386753"/>
                  <a:pt x="7273909" y="383610"/>
                  <a:pt x="7281196" y="369178"/>
                </a:cubicBezTo>
                <a:close/>
                <a:moveTo>
                  <a:pt x="7913914" y="365894"/>
                </a:moveTo>
                <a:cubicBezTo>
                  <a:pt x="7910239" y="363820"/>
                  <a:pt x="7904167" y="370071"/>
                  <a:pt x="7903131" y="374179"/>
                </a:cubicBezTo>
                <a:cubicBezTo>
                  <a:pt x="7914751" y="372131"/>
                  <a:pt x="7935897" y="384086"/>
                  <a:pt x="7940278" y="367749"/>
                </a:cubicBezTo>
                <a:cubicBezTo>
                  <a:pt x="7932230" y="368654"/>
                  <a:pt x="7923753" y="366939"/>
                  <a:pt x="7916514" y="371131"/>
                </a:cubicBezTo>
                <a:cubicBezTo>
                  <a:pt x="7916098" y="368202"/>
                  <a:pt x="7915139" y="366586"/>
                  <a:pt x="7913914" y="365894"/>
                </a:cubicBezTo>
                <a:close/>
                <a:moveTo>
                  <a:pt x="3092724" y="365700"/>
                </a:moveTo>
                <a:cubicBezTo>
                  <a:pt x="3090776" y="370844"/>
                  <a:pt x="3088247" y="375702"/>
                  <a:pt x="3085250" y="380275"/>
                </a:cubicBezTo>
                <a:cubicBezTo>
                  <a:pt x="3083150" y="378655"/>
                  <a:pt x="3079057" y="375416"/>
                  <a:pt x="3076960" y="373797"/>
                </a:cubicBezTo>
                <a:lnTo>
                  <a:pt x="3076579" y="378941"/>
                </a:lnTo>
                <a:cubicBezTo>
                  <a:pt x="3065816" y="379513"/>
                  <a:pt x="3055099" y="380656"/>
                  <a:pt x="3044337" y="380608"/>
                </a:cubicBezTo>
                <a:cubicBezTo>
                  <a:pt x="3042995" y="378941"/>
                  <a:pt x="3040429" y="375559"/>
                  <a:pt x="3039080" y="373892"/>
                </a:cubicBezTo>
                <a:lnTo>
                  <a:pt x="3038275" y="385228"/>
                </a:lnTo>
                <a:cubicBezTo>
                  <a:pt x="3035058" y="384561"/>
                  <a:pt x="3028673" y="383275"/>
                  <a:pt x="3025481" y="382609"/>
                </a:cubicBezTo>
                <a:cubicBezTo>
                  <a:pt x="3023956" y="384514"/>
                  <a:pt x="3020908" y="388229"/>
                  <a:pt x="3019336" y="390134"/>
                </a:cubicBezTo>
                <a:cubicBezTo>
                  <a:pt x="3022051" y="384228"/>
                  <a:pt x="3024909" y="378370"/>
                  <a:pt x="3027959" y="372606"/>
                </a:cubicBezTo>
                <a:lnTo>
                  <a:pt x="3029482" y="380799"/>
                </a:lnTo>
                <a:cubicBezTo>
                  <a:pt x="3032866" y="378227"/>
                  <a:pt x="3036311" y="375655"/>
                  <a:pt x="3039753" y="373083"/>
                </a:cubicBezTo>
                <a:cubicBezTo>
                  <a:pt x="3045382" y="374464"/>
                  <a:pt x="3051004" y="375797"/>
                  <a:pt x="3056720" y="377179"/>
                </a:cubicBezTo>
                <a:cubicBezTo>
                  <a:pt x="3058720" y="375369"/>
                  <a:pt x="3062722" y="371749"/>
                  <a:pt x="3064719" y="369987"/>
                </a:cubicBezTo>
                <a:cubicBezTo>
                  <a:pt x="3068389" y="385657"/>
                  <a:pt x="3074154" y="368939"/>
                  <a:pt x="3078820" y="365795"/>
                </a:cubicBezTo>
                <a:cubicBezTo>
                  <a:pt x="3079867" y="366986"/>
                  <a:pt x="3081961" y="369415"/>
                  <a:pt x="3083007" y="370653"/>
                </a:cubicBezTo>
                <a:cubicBezTo>
                  <a:pt x="3085439" y="369415"/>
                  <a:pt x="3090303" y="366938"/>
                  <a:pt x="3092724" y="365700"/>
                </a:cubicBezTo>
                <a:close/>
                <a:moveTo>
                  <a:pt x="7769033" y="364699"/>
                </a:moveTo>
                <a:cubicBezTo>
                  <a:pt x="7768281" y="363844"/>
                  <a:pt x="7766471" y="363856"/>
                  <a:pt x="7763018" y="365844"/>
                </a:cubicBezTo>
                <a:cubicBezTo>
                  <a:pt x="7764019" y="377632"/>
                  <a:pt x="7771288" y="367264"/>
                  <a:pt x="7769033" y="364699"/>
                </a:cubicBezTo>
                <a:close/>
                <a:moveTo>
                  <a:pt x="7176849" y="364320"/>
                </a:moveTo>
                <a:cubicBezTo>
                  <a:pt x="7177040" y="371226"/>
                  <a:pt x="7177326" y="378180"/>
                  <a:pt x="7177755" y="385086"/>
                </a:cubicBezTo>
                <a:lnTo>
                  <a:pt x="7172135" y="384324"/>
                </a:lnTo>
                <a:lnTo>
                  <a:pt x="7172801" y="391087"/>
                </a:lnTo>
                <a:cubicBezTo>
                  <a:pt x="7177326" y="386086"/>
                  <a:pt x="7181707" y="380990"/>
                  <a:pt x="7186470" y="375941"/>
                </a:cubicBezTo>
                <a:cubicBezTo>
                  <a:pt x="7186517" y="379323"/>
                  <a:pt x="7186613" y="386086"/>
                  <a:pt x="7186613" y="389468"/>
                </a:cubicBezTo>
                <a:lnTo>
                  <a:pt x="7189565" y="389182"/>
                </a:lnTo>
                <a:cubicBezTo>
                  <a:pt x="7191328" y="386039"/>
                  <a:pt x="7194804" y="379847"/>
                  <a:pt x="7196519" y="376703"/>
                </a:cubicBezTo>
                <a:cubicBezTo>
                  <a:pt x="7194043" y="372559"/>
                  <a:pt x="7191661" y="368416"/>
                  <a:pt x="7189327" y="364320"/>
                </a:cubicBezTo>
                <a:lnTo>
                  <a:pt x="7185708" y="373845"/>
                </a:lnTo>
                <a:cubicBezTo>
                  <a:pt x="7183517" y="371464"/>
                  <a:pt x="7179088" y="366701"/>
                  <a:pt x="7176849" y="364320"/>
                </a:cubicBezTo>
                <a:close/>
                <a:moveTo>
                  <a:pt x="7750141" y="364171"/>
                </a:moveTo>
                <a:cubicBezTo>
                  <a:pt x="7746635" y="363999"/>
                  <a:pt x="7742659" y="365106"/>
                  <a:pt x="7740825" y="366796"/>
                </a:cubicBezTo>
                <a:cubicBezTo>
                  <a:pt x="7740730" y="373464"/>
                  <a:pt x="7752636" y="372559"/>
                  <a:pt x="7756636" y="369225"/>
                </a:cubicBezTo>
                <a:cubicBezTo>
                  <a:pt x="7756684" y="365796"/>
                  <a:pt x="7753648" y="364344"/>
                  <a:pt x="7750141" y="364171"/>
                </a:cubicBezTo>
                <a:close/>
                <a:moveTo>
                  <a:pt x="7163229" y="363605"/>
                </a:moveTo>
                <a:cubicBezTo>
                  <a:pt x="7162896" y="370654"/>
                  <a:pt x="7162705" y="377656"/>
                  <a:pt x="7162657" y="384657"/>
                </a:cubicBezTo>
                <a:lnTo>
                  <a:pt x="7157895" y="384562"/>
                </a:lnTo>
                <a:lnTo>
                  <a:pt x="7158228" y="390944"/>
                </a:lnTo>
                <a:cubicBezTo>
                  <a:pt x="7163276" y="386467"/>
                  <a:pt x="7168134" y="381895"/>
                  <a:pt x="7173325" y="377418"/>
                </a:cubicBezTo>
                <a:cubicBezTo>
                  <a:pt x="7169944" y="372798"/>
                  <a:pt x="7166515" y="368178"/>
                  <a:pt x="7163229" y="363605"/>
                </a:cubicBezTo>
                <a:close/>
                <a:moveTo>
                  <a:pt x="8656653" y="362319"/>
                </a:moveTo>
                <a:cubicBezTo>
                  <a:pt x="8663749" y="371607"/>
                  <a:pt x="8642794" y="370845"/>
                  <a:pt x="8652700" y="362462"/>
                </a:cubicBezTo>
                <a:close/>
                <a:moveTo>
                  <a:pt x="8015621" y="362129"/>
                </a:moveTo>
                <a:cubicBezTo>
                  <a:pt x="8008572" y="376370"/>
                  <a:pt x="8031433" y="362367"/>
                  <a:pt x="8015621" y="362129"/>
                </a:cubicBezTo>
                <a:close/>
                <a:moveTo>
                  <a:pt x="9801701" y="361795"/>
                </a:moveTo>
                <a:cubicBezTo>
                  <a:pt x="9817512" y="361890"/>
                  <a:pt x="9794842" y="376084"/>
                  <a:pt x="9801701" y="361795"/>
                </a:cubicBezTo>
                <a:close/>
                <a:moveTo>
                  <a:pt x="7845028" y="361033"/>
                </a:moveTo>
                <a:cubicBezTo>
                  <a:pt x="7836932" y="374989"/>
                  <a:pt x="7860697" y="362367"/>
                  <a:pt x="7845028" y="361033"/>
                </a:cubicBezTo>
                <a:close/>
                <a:moveTo>
                  <a:pt x="9266892" y="360934"/>
                </a:moveTo>
                <a:cubicBezTo>
                  <a:pt x="9268941" y="363676"/>
                  <a:pt x="9260931" y="373464"/>
                  <a:pt x="9260824" y="361604"/>
                </a:cubicBezTo>
                <a:cubicBezTo>
                  <a:pt x="9264408" y="359890"/>
                  <a:pt x="9266209" y="360020"/>
                  <a:pt x="9266892" y="360934"/>
                </a:cubicBezTo>
                <a:close/>
                <a:moveTo>
                  <a:pt x="7024449" y="360795"/>
                </a:moveTo>
                <a:cubicBezTo>
                  <a:pt x="7024497" y="363653"/>
                  <a:pt x="7024592" y="369321"/>
                  <a:pt x="7024688" y="372131"/>
                </a:cubicBezTo>
                <a:cubicBezTo>
                  <a:pt x="7028926" y="371416"/>
                  <a:pt x="7037452" y="369940"/>
                  <a:pt x="7041737" y="369178"/>
                </a:cubicBezTo>
                <a:cubicBezTo>
                  <a:pt x="7038785" y="372178"/>
                  <a:pt x="7035832" y="375179"/>
                  <a:pt x="7032927" y="378085"/>
                </a:cubicBezTo>
                <a:lnTo>
                  <a:pt x="7041500" y="382657"/>
                </a:lnTo>
                <a:cubicBezTo>
                  <a:pt x="7040071" y="376370"/>
                  <a:pt x="7049405" y="362367"/>
                  <a:pt x="7052310" y="373798"/>
                </a:cubicBezTo>
                <a:lnTo>
                  <a:pt x="7050501" y="376608"/>
                </a:lnTo>
                <a:lnTo>
                  <a:pt x="7048691" y="380609"/>
                </a:lnTo>
                <a:cubicBezTo>
                  <a:pt x="7054786" y="379704"/>
                  <a:pt x="7057644" y="374465"/>
                  <a:pt x="7060168" y="369416"/>
                </a:cubicBezTo>
                <a:cubicBezTo>
                  <a:pt x="7064693" y="379466"/>
                  <a:pt x="7075313" y="365272"/>
                  <a:pt x="7082124" y="375274"/>
                </a:cubicBezTo>
                <a:cubicBezTo>
                  <a:pt x="7082028" y="372893"/>
                  <a:pt x="7081885" y="368082"/>
                  <a:pt x="7081790" y="365701"/>
                </a:cubicBezTo>
                <a:cubicBezTo>
                  <a:pt x="7068503" y="362605"/>
                  <a:pt x="7053882" y="368654"/>
                  <a:pt x="7041595" y="362224"/>
                </a:cubicBezTo>
                <a:cubicBezTo>
                  <a:pt x="7035736" y="364224"/>
                  <a:pt x="7030022" y="363748"/>
                  <a:pt x="7024449" y="360795"/>
                </a:cubicBezTo>
                <a:close/>
                <a:moveTo>
                  <a:pt x="2588379" y="360795"/>
                </a:moveTo>
                <a:cubicBezTo>
                  <a:pt x="2591188" y="362510"/>
                  <a:pt x="2596855" y="365939"/>
                  <a:pt x="2599713" y="367654"/>
                </a:cubicBezTo>
                <a:cubicBezTo>
                  <a:pt x="2598237" y="369464"/>
                  <a:pt x="2595285" y="373083"/>
                  <a:pt x="2593855" y="374941"/>
                </a:cubicBezTo>
                <a:lnTo>
                  <a:pt x="2593379" y="368368"/>
                </a:lnTo>
                <a:cubicBezTo>
                  <a:pt x="2589331" y="369988"/>
                  <a:pt x="2585330" y="371655"/>
                  <a:pt x="2581378" y="373369"/>
                </a:cubicBezTo>
                <a:cubicBezTo>
                  <a:pt x="2580045" y="369702"/>
                  <a:pt x="2578759" y="366034"/>
                  <a:pt x="2577473" y="362367"/>
                </a:cubicBezTo>
                <a:lnTo>
                  <a:pt x="2580093" y="368130"/>
                </a:lnTo>
                <a:cubicBezTo>
                  <a:pt x="2582855" y="365701"/>
                  <a:pt x="2585617" y="363272"/>
                  <a:pt x="2588379" y="360795"/>
                </a:cubicBezTo>
                <a:close/>
                <a:moveTo>
                  <a:pt x="9280136" y="360773"/>
                </a:moveTo>
                <a:cubicBezTo>
                  <a:pt x="9282217" y="363432"/>
                  <a:pt x="9273957" y="373238"/>
                  <a:pt x="9273921" y="361556"/>
                </a:cubicBezTo>
                <a:cubicBezTo>
                  <a:pt x="9277600" y="359794"/>
                  <a:pt x="9279443" y="359886"/>
                  <a:pt x="9280136" y="360773"/>
                </a:cubicBezTo>
                <a:close/>
                <a:moveTo>
                  <a:pt x="7104840" y="360366"/>
                </a:moveTo>
                <a:cubicBezTo>
                  <a:pt x="7099221" y="365748"/>
                  <a:pt x="7093030" y="370035"/>
                  <a:pt x="7085077" y="366511"/>
                </a:cubicBezTo>
                <a:cubicBezTo>
                  <a:pt x="7088029" y="369654"/>
                  <a:pt x="7091030" y="372845"/>
                  <a:pt x="7094172" y="376084"/>
                </a:cubicBezTo>
                <a:cubicBezTo>
                  <a:pt x="7095173" y="364653"/>
                  <a:pt x="7103983" y="375322"/>
                  <a:pt x="7109317" y="376275"/>
                </a:cubicBezTo>
                <a:cubicBezTo>
                  <a:pt x="7107698" y="370988"/>
                  <a:pt x="7106222" y="365653"/>
                  <a:pt x="7104840" y="360366"/>
                </a:cubicBezTo>
                <a:close/>
                <a:moveTo>
                  <a:pt x="3118782" y="359461"/>
                </a:moveTo>
                <a:lnTo>
                  <a:pt x="3120443" y="366320"/>
                </a:lnTo>
                <a:cubicBezTo>
                  <a:pt x="3122446" y="365319"/>
                  <a:pt x="3126403" y="363271"/>
                  <a:pt x="3128402" y="362271"/>
                </a:cubicBezTo>
                <a:cubicBezTo>
                  <a:pt x="3128688" y="363986"/>
                  <a:pt x="3129213" y="367510"/>
                  <a:pt x="3129451" y="369225"/>
                </a:cubicBezTo>
                <a:cubicBezTo>
                  <a:pt x="3123448" y="370511"/>
                  <a:pt x="3117543" y="372131"/>
                  <a:pt x="3111680" y="373750"/>
                </a:cubicBezTo>
                <a:cubicBezTo>
                  <a:pt x="3109780" y="360318"/>
                  <a:pt x="3100061" y="374321"/>
                  <a:pt x="3094203" y="375036"/>
                </a:cubicBezTo>
                <a:cubicBezTo>
                  <a:pt x="3095776" y="367653"/>
                  <a:pt x="3102777" y="365224"/>
                  <a:pt x="3108588" y="362033"/>
                </a:cubicBezTo>
                <a:lnTo>
                  <a:pt x="3109826" y="367320"/>
                </a:lnTo>
                <a:cubicBezTo>
                  <a:pt x="3112065" y="365367"/>
                  <a:pt x="3116541" y="361414"/>
                  <a:pt x="3118782" y="359461"/>
                </a:cubicBezTo>
                <a:close/>
                <a:moveTo>
                  <a:pt x="7125129" y="359414"/>
                </a:moveTo>
                <a:cubicBezTo>
                  <a:pt x="7125033" y="363081"/>
                  <a:pt x="7124891" y="370416"/>
                  <a:pt x="7124796" y="374084"/>
                </a:cubicBezTo>
                <a:cubicBezTo>
                  <a:pt x="7130463" y="375131"/>
                  <a:pt x="7136368" y="376417"/>
                  <a:pt x="7141940" y="378704"/>
                </a:cubicBezTo>
                <a:cubicBezTo>
                  <a:pt x="7144750" y="377465"/>
                  <a:pt x="7150418" y="374893"/>
                  <a:pt x="7153275" y="373607"/>
                </a:cubicBezTo>
                <a:lnTo>
                  <a:pt x="7149989" y="385515"/>
                </a:lnTo>
                <a:cubicBezTo>
                  <a:pt x="7162419" y="380895"/>
                  <a:pt x="7157752" y="370988"/>
                  <a:pt x="7151275" y="364986"/>
                </a:cubicBezTo>
                <a:cubicBezTo>
                  <a:pt x="7144608" y="376846"/>
                  <a:pt x="7133606" y="361319"/>
                  <a:pt x="7125129" y="359414"/>
                </a:cubicBezTo>
                <a:close/>
                <a:moveTo>
                  <a:pt x="8808720" y="359175"/>
                </a:moveTo>
                <a:cubicBezTo>
                  <a:pt x="8814625" y="371749"/>
                  <a:pt x="8829246" y="364605"/>
                  <a:pt x="8839819" y="366700"/>
                </a:cubicBezTo>
                <a:cubicBezTo>
                  <a:pt x="8841057" y="374464"/>
                  <a:pt x="8831628" y="377036"/>
                  <a:pt x="8825912" y="377465"/>
                </a:cubicBezTo>
                <a:cubicBezTo>
                  <a:pt x="8816673" y="375321"/>
                  <a:pt x="8811720" y="386895"/>
                  <a:pt x="8805624" y="390849"/>
                </a:cubicBezTo>
                <a:cubicBezTo>
                  <a:pt x="8808244" y="384704"/>
                  <a:pt x="8810863" y="378513"/>
                  <a:pt x="8813625" y="372273"/>
                </a:cubicBezTo>
                <a:cubicBezTo>
                  <a:pt x="8807529" y="370368"/>
                  <a:pt x="8804576" y="364367"/>
                  <a:pt x="8808720" y="359175"/>
                </a:cubicBezTo>
                <a:close/>
                <a:moveTo>
                  <a:pt x="9615916" y="357508"/>
                </a:moveTo>
                <a:cubicBezTo>
                  <a:pt x="9608439" y="371607"/>
                  <a:pt x="9631632" y="358223"/>
                  <a:pt x="9615916" y="357508"/>
                </a:cubicBezTo>
                <a:close/>
                <a:moveTo>
                  <a:pt x="7820406" y="357318"/>
                </a:moveTo>
                <a:cubicBezTo>
                  <a:pt x="7813596" y="372274"/>
                  <a:pt x="7835742" y="357604"/>
                  <a:pt x="7820406" y="357318"/>
                </a:cubicBezTo>
                <a:close/>
                <a:moveTo>
                  <a:pt x="4003964" y="357223"/>
                </a:moveTo>
                <a:cubicBezTo>
                  <a:pt x="3998009" y="353841"/>
                  <a:pt x="3989005" y="355079"/>
                  <a:pt x="3984194" y="359747"/>
                </a:cubicBezTo>
                <a:cubicBezTo>
                  <a:pt x="3986623" y="366511"/>
                  <a:pt x="4002725" y="363415"/>
                  <a:pt x="4003964" y="357223"/>
                </a:cubicBezTo>
                <a:close/>
                <a:moveTo>
                  <a:pt x="2007936" y="357222"/>
                </a:moveTo>
                <a:cubicBezTo>
                  <a:pt x="2010128" y="359318"/>
                  <a:pt x="2014465" y="363462"/>
                  <a:pt x="2016656" y="365510"/>
                </a:cubicBezTo>
                <a:lnTo>
                  <a:pt x="2004410" y="360175"/>
                </a:lnTo>
                <a:lnTo>
                  <a:pt x="2009603" y="369082"/>
                </a:lnTo>
                <a:cubicBezTo>
                  <a:pt x="2000459" y="368463"/>
                  <a:pt x="1988981" y="381180"/>
                  <a:pt x="1984171" y="366319"/>
                </a:cubicBezTo>
                <a:cubicBezTo>
                  <a:pt x="1994460" y="372987"/>
                  <a:pt x="2000268" y="361223"/>
                  <a:pt x="2007936" y="357222"/>
                </a:cubicBezTo>
                <a:close/>
                <a:moveTo>
                  <a:pt x="2051563" y="356889"/>
                </a:moveTo>
                <a:cubicBezTo>
                  <a:pt x="2053898" y="363891"/>
                  <a:pt x="2037746" y="364176"/>
                  <a:pt x="2039939" y="357080"/>
                </a:cubicBezTo>
                <a:cubicBezTo>
                  <a:pt x="2042845" y="357032"/>
                  <a:pt x="2048654" y="356937"/>
                  <a:pt x="2051563" y="356889"/>
                </a:cubicBezTo>
                <a:close/>
                <a:moveTo>
                  <a:pt x="4750177" y="356032"/>
                </a:moveTo>
                <a:cubicBezTo>
                  <a:pt x="4746393" y="360795"/>
                  <a:pt x="4742698" y="365558"/>
                  <a:pt x="4739099" y="370368"/>
                </a:cubicBezTo>
                <a:lnTo>
                  <a:pt x="4738433" y="362557"/>
                </a:lnTo>
                <a:cubicBezTo>
                  <a:pt x="4735542" y="360985"/>
                  <a:pt x="4729614" y="357890"/>
                  <a:pt x="4726696" y="356365"/>
                </a:cubicBezTo>
                <a:cubicBezTo>
                  <a:pt x="4723493" y="359414"/>
                  <a:pt x="4720435" y="362510"/>
                  <a:pt x="4717372" y="365606"/>
                </a:cubicBezTo>
                <a:lnTo>
                  <a:pt x="4713453" y="362414"/>
                </a:lnTo>
                <a:cubicBezTo>
                  <a:pt x="4705306" y="365844"/>
                  <a:pt x="4696937" y="362414"/>
                  <a:pt x="4688615" y="363272"/>
                </a:cubicBezTo>
                <a:cubicBezTo>
                  <a:pt x="4676351" y="368654"/>
                  <a:pt x="4662475" y="357175"/>
                  <a:pt x="4653233" y="370416"/>
                </a:cubicBezTo>
                <a:lnTo>
                  <a:pt x="4652373" y="365748"/>
                </a:lnTo>
                <a:cubicBezTo>
                  <a:pt x="4646674" y="368701"/>
                  <a:pt x="4641013" y="371654"/>
                  <a:pt x="4635364" y="374608"/>
                </a:cubicBezTo>
                <a:lnTo>
                  <a:pt x="4639118" y="364415"/>
                </a:lnTo>
                <a:cubicBezTo>
                  <a:pt x="4635944" y="366844"/>
                  <a:pt x="4629617" y="371654"/>
                  <a:pt x="4626436" y="374084"/>
                </a:cubicBezTo>
                <a:lnTo>
                  <a:pt x="4627957" y="366272"/>
                </a:lnTo>
                <a:cubicBezTo>
                  <a:pt x="4623113" y="369130"/>
                  <a:pt x="4618282" y="371988"/>
                  <a:pt x="4613536" y="374798"/>
                </a:cubicBezTo>
                <a:cubicBezTo>
                  <a:pt x="4607570" y="369225"/>
                  <a:pt x="4598953" y="368606"/>
                  <a:pt x="4593188" y="374655"/>
                </a:cubicBezTo>
                <a:cubicBezTo>
                  <a:pt x="4591426" y="373988"/>
                  <a:pt x="4588001" y="372559"/>
                  <a:pt x="4586240" y="371893"/>
                </a:cubicBezTo>
                <a:cubicBezTo>
                  <a:pt x="4581716" y="374465"/>
                  <a:pt x="4577094" y="377037"/>
                  <a:pt x="4575572" y="382324"/>
                </a:cubicBezTo>
                <a:cubicBezTo>
                  <a:pt x="4577859" y="382133"/>
                  <a:pt x="4582429" y="381704"/>
                  <a:pt x="4584715" y="381514"/>
                </a:cubicBezTo>
                <a:cubicBezTo>
                  <a:pt x="4589523" y="382181"/>
                  <a:pt x="4594431" y="382562"/>
                  <a:pt x="4599379" y="382562"/>
                </a:cubicBezTo>
                <a:cubicBezTo>
                  <a:pt x="4602813" y="385372"/>
                  <a:pt x="4606297" y="388182"/>
                  <a:pt x="4609808" y="390992"/>
                </a:cubicBezTo>
                <a:cubicBezTo>
                  <a:pt x="4609902" y="388515"/>
                  <a:pt x="4610189" y="383514"/>
                  <a:pt x="4610335" y="380990"/>
                </a:cubicBezTo>
                <a:cubicBezTo>
                  <a:pt x="4619191" y="379513"/>
                  <a:pt x="4628147" y="377465"/>
                  <a:pt x="4637241" y="378942"/>
                </a:cubicBezTo>
                <a:lnTo>
                  <a:pt x="4638202" y="373655"/>
                </a:lnTo>
                <a:cubicBezTo>
                  <a:pt x="4640352" y="375179"/>
                  <a:pt x="4644628" y="378180"/>
                  <a:pt x="4646769" y="379656"/>
                </a:cubicBezTo>
                <a:cubicBezTo>
                  <a:pt x="4647765" y="378466"/>
                  <a:pt x="4649759" y="376132"/>
                  <a:pt x="4650755" y="374941"/>
                </a:cubicBezTo>
                <a:cubicBezTo>
                  <a:pt x="4652136" y="376132"/>
                  <a:pt x="4654806" y="378561"/>
                  <a:pt x="4656133" y="379799"/>
                </a:cubicBezTo>
                <a:lnTo>
                  <a:pt x="4659930" y="374465"/>
                </a:lnTo>
                <a:cubicBezTo>
                  <a:pt x="4671397" y="375846"/>
                  <a:pt x="4682769" y="377703"/>
                  <a:pt x="4694080" y="380133"/>
                </a:cubicBezTo>
                <a:cubicBezTo>
                  <a:pt x="4693271" y="377703"/>
                  <a:pt x="4691609" y="372798"/>
                  <a:pt x="4690802" y="370321"/>
                </a:cubicBezTo>
                <a:cubicBezTo>
                  <a:pt x="4694175" y="370321"/>
                  <a:pt x="4700904" y="370321"/>
                  <a:pt x="4704217" y="370321"/>
                </a:cubicBezTo>
                <a:cubicBezTo>
                  <a:pt x="4703222" y="372988"/>
                  <a:pt x="4701188" y="378323"/>
                  <a:pt x="4700187" y="380990"/>
                </a:cubicBezTo>
                <a:cubicBezTo>
                  <a:pt x="4706486" y="377275"/>
                  <a:pt x="4711443" y="368940"/>
                  <a:pt x="4719765" y="370178"/>
                </a:cubicBezTo>
                <a:cubicBezTo>
                  <a:pt x="4725505" y="369797"/>
                  <a:pt x="4732626" y="377846"/>
                  <a:pt x="4736728" y="370178"/>
                </a:cubicBezTo>
                <a:cubicBezTo>
                  <a:pt x="4738009" y="370797"/>
                  <a:pt x="4740614" y="372083"/>
                  <a:pt x="4741892" y="372702"/>
                </a:cubicBezTo>
                <a:cubicBezTo>
                  <a:pt x="4745399" y="370797"/>
                  <a:pt x="4752400" y="366892"/>
                  <a:pt x="4755933" y="364939"/>
                </a:cubicBezTo>
                <a:cubicBezTo>
                  <a:pt x="4755840" y="367749"/>
                  <a:pt x="4755701" y="373322"/>
                  <a:pt x="4755651" y="376084"/>
                </a:cubicBezTo>
                <a:cubicBezTo>
                  <a:pt x="4758508" y="371750"/>
                  <a:pt x="4761418" y="367415"/>
                  <a:pt x="4764366" y="363081"/>
                </a:cubicBezTo>
                <a:cubicBezTo>
                  <a:pt x="4760846" y="361319"/>
                  <a:pt x="4753744" y="357794"/>
                  <a:pt x="4750177" y="356032"/>
                </a:cubicBezTo>
                <a:close/>
                <a:moveTo>
                  <a:pt x="8767190" y="355698"/>
                </a:moveTo>
                <a:cubicBezTo>
                  <a:pt x="8777573" y="363557"/>
                  <a:pt x="8790670" y="360509"/>
                  <a:pt x="8802719" y="359651"/>
                </a:cubicBezTo>
                <a:cubicBezTo>
                  <a:pt x="8800861" y="364795"/>
                  <a:pt x="8798861" y="369844"/>
                  <a:pt x="8795194" y="373845"/>
                </a:cubicBezTo>
                <a:lnTo>
                  <a:pt x="8790384" y="363938"/>
                </a:lnTo>
                <a:cubicBezTo>
                  <a:pt x="8782669" y="371416"/>
                  <a:pt x="8775192" y="379322"/>
                  <a:pt x="8767286" y="386514"/>
                </a:cubicBezTo>
                <a:cubicBezTo>
                  <a:pt x="8768762" y="378179"/>
                  <a:pt x="8774715" y="370987"/>
                  <a:pt x="8779049" y="363890"/>
                </a:cubicBezTo>
                <a:lnTo>
                  <a:pt x="8766476" y="366939"/>
                </a:lnTo>
                <a:cubicBezTo>
                  <a:pt x="8766667" y="364128"/>
                  <a:pt x="8767000" y="358508"/>
                  <a:pt x="8767190" y="355698"/>
                </a:cubicBezTo>
                <a:close/>
                <a:moveTo>
                  <a:pt x="9241493" y="355494"/>
                </a:moveTo>
                <a:cubicBezTo>
                  <a:pt x="9243890" y="357961"/>
                  <a:pt x="9236738" y="368285"/>
                  <a:pt x="9235345" y="356746"/>
                </a:cubicBezTo>
                <a:cubicBezTo>
                  <a:pt x="9238833" y="354722"/>
                  <a:pt x="9240694" y="354671"/>
                  <a:pt x="9241493" y="355494"/>
                </a:cubicBezTo>
                <a:close/>
                <a:moveTo>
                  <a:pt x="7641669" y="355470"/>
                </a:moveTo>
                <a:cubicBezTo>
                  <a:pt x="7640917" y="354601"/>
                  <a:pt x="7639087" y="354568"/>
                  <a:pt x="7635574" y="356461"/>
                </a:cubicBezTo>
                <a:cubicBezTo>
                  <a:pt x="7636467" y="368214"/>
                  <a:pt x="7643923" y="358078"/>
                  <a:pt x="7641669" y="355470"/>
                </a:cubicBezTo>
                <a:close/>
                <a:moveTo>
                  <a:pt x="6990350" y="355413"/>
                </a:moveTo>
                <a:cubicBezTo>
                  <a:pt x="6988207" y="356699"/>
                  <a:pt x="6983968" y="359271"/>
                  <a:pt x="6981873" y="360557"/>
                </a:cubicBezTo>
                <a:cubicBezTo>
                  <a:pt x="6980063" y="359604"/>
                  <a:pt x="6976491" y="357651"/>
                  <a:pt x="6974681" y="356699"/>
                </a:cubicBezTo>
                <a:cubicBezTo>
                  <a:pt x="6965537" y="357366"/>
                  <a:pt x="6956489" y="358461"/>
                  <a:pt x="6947535" y="359747"/>
                </a:cubicBezTo>
                <a:cubicBezTo>
                  <a:pt x="6947821" y="363700"/>
                  <a:pt x="6948440" y="371702"/>
                  <a:pt x="6948726" y="375655"/>
                </a:cubicBezTo>
                <a:cubicBezTo>
                  <a:pt x="6952298" y="369368"/>
                  <a:pt x="6957584" y="365177"/>
                  <a:pt x="6964680" y="363129"/>
                </a:cubicBezTo>
                <a:cubicBezTo>
                  <a:pt x="6961680" y="368797"/>
                  <a:pt x="6956441" y="373750"/>
                  <a:pt x="6957489" y="380799"/>
                </a:cubicBezTo>
                <a:cubicBezTo>
                  <a:pt x="6964633" y="378275"/>
                  <a:pt x="6966109" y="370130"/>
                  <a:pt x="6971633" y="365891"/>
                </a:cubicBezTo>
                <a:cubicBezTo>
                  <a:pt x="6976634" y="368940"/>
                  <a:pt x="6981921" y="369321"/>
                  <a:pt x="6986874" y="365463"/>
                </a:cubicBezTo>
                <a:cubicBezTo>
                  <a:pt x="6986778" y="367892"/>
                  <a:pt x="6986540" y="372702"/>
                  <a:pt x="6986445" y="375084"/>
                </a:cubicBezTo>
                <a:lnTo>
                  <a:pt x="6981349" y="375131"/>
                </a:lnTo>
                <a:lnTo>
                  <a:pt x="6982778" y="381704"/>
                </a:lnTo>
                <a:cubicBezTo>
                  <a:pt x="6985730" y="378132"/>
                  <a:pt x="6988683" y="374512"/>
                  <a:pt x="6991683" y="370892"/>
                </a:cubicBezTo>
                <a:cubicBezTo>
                  <a:pt x="6995541" y="370321"/>
                  <a:pt x="7003209" y="369083"/>
                  <a:pt x="7007067" y="368511"/>
                </a:cubicBezTo>
                <a:cubicBezTo>
                  <a:pt x="7002542" y="364796"/>
                  <a:pt x="6998494" y="359699"/>
                  <a:pt x="6992255" y="359414"/>
                </a:cubicBezTo>
                <a:close/>
                <a:moveTo>
                  <a:pt x="4790907" y="354841"/>
                </a:moveTo>
                <a:cubicBezTo>
                  <a:pt x="4787909" y="356365"/>
                  <a:pt x="4781964" y="359366"/>
                  <a:pt x="4778969" y="360843"/>
                </a:cubicBezTo>
                <a:cubicBezTo>
                  <a:pt x="4778065" y="359509"/>
                  <a:pt x="4776305" y="356794"/>
                  <a:pt x="4775401" y="355413"/>
                </a:cubicBezTo>
                <a:cubicBezTo>
                  <a:pt x="4773450" y="357127"/>
                  <a:pt x="4769598" y="360557"/>
                  <a:pt x="4767648" y="362271"/>
                </a:cubicBezTo>
                <a:cubicBezTo>
                  <a:pt x="4767648" y="365844"/>
                  <a:pt x="4767743" y="372893"/>
                  <a:pt x="4767743" y="376417"/>
                </a:cubicBezTo>
                <a:cubicBezTo>
                  <a:pt x="4769123" y="375084"/>
                  <a:pt x="4771834" y="372464"/>
                  <a:pt x="4773212" y="371131"/>
                </a:cubicBezTo>
                <a:cubicBezTo>
                  <a:pt x="4784436" y="377513"/>
                  <a:pt x="4788669" y="362891"/>
                  <a:pt x="4790907" y="354841"/>
                </a:cubicBezTo>
                <a:close/>
                <a:moveTo>
                  <a:pt x="6880325" y="354812"/>
                </a:moveTo>
                <a:cubicBezTo>
                  <a:pt x="6872277" y="355747"/>
                  <a:pt x="6864121" y="357747"/>
                  <a:pt x="6856477" y="358032"/>
                </a:cubicBezTo>
                <a:cubicBezTo>
                  <a:pt x="6862477" y="359938"/>
                  <a:pt x="6868430" y="362129"/>
                  <a:pt x="6874383" y="364558"/>
                </a:cubicBezTo>
                <a:cubicBezTo>
                  <a:pt x="6877955" y="363176"/>
                  <a:pt x="6885052" y="356318"/>
                  <a:pt x="6885528" y="364320"/>
                </a:cubicBezTo>
                <a:lnTo>
                  <a:pt x="6883766" y="367654"/>
                </a:lnTo>
                <a:lnTo>
                  <a:pt x="6881956" y="372512"/>
                </a:lnTo>
                <a:cubicBezTo>
                  <a:pt x="6889195" y="369130"/>
                  <a:pt x="6892671" y="360795"/>
                  <a:pt x="6900958" y="358985"/>
                </a:cubicBezTo>
                <a:lnTo>
                  <a:pt x="6900767" y="365653"/>
                </a:lnTo>
                <a:lnTo>
                  <a:pt x="6905625" y="365606"/>
                </a:lnTo>
                <a:lnTo>
                  <a:pt x="6905435" y="358461"/>
                </a:lnTo>
                <a:cubicBezTo>
                  <a:pt x="6907340" y="361081"/>
                  <a:pt x="6911150" y="366368"/>
                  <a:pt x="6913055" y="369035"/>
                </a:cubicBezTo>
                <a:cubicBezTo>
                  <a:pt x="6915626" y="366701"/>
                  <a:pt x="6918294" y="364367"/>
                  <a:pt x="6921103" y="362081"/>
                </a:cubicBezTo>
                <a:cubicBezTo>
                  <a:pt x="6915912" y="357223"/>
                  <a:pt x="6910007" y="355889"/>
                  <a:pt x="6903530" y="357985"/>
                </a:cubicBezTo>
                <a:cubicBezTo>
                  <a:pt x="6896315" y="354008"/>
                  <a:pt x="6888374" y="353877"/>
                  <a:pt x="6880325" y="354812"/>
                </a:cubicBezTo>
                <a:close/>
                <a:moveTo>
                  <a:pt x="3693263" y="354037"/>
                </a:moveTo>
                <a:cubicBezTo>
                  <a:pt x="3696351" y="353126"/>
                  <a:pt x="3699695" y="353173"/>
                  <a:pt x="3703453" y="354840"/>
                </a:cubicBezTo>
                <a:cubicBezTo>
                  <a:pt x="3699362" y="359270"/>
                  <a:pt x="3694982" y="363461"/>
                  <a:pt x="3690794" y="367700"/>
                </a:cubicBezTo>
                <a:cubicBezTo>
                  <a:pt x="3682272" y="366700"/>
                  <a:pt x="3672704" y="362842"/>
                  <a:pt x="3665327" y="369034"/>
                </a:cubicBezTo>
                <a:cubicBezTo>
                  <a:pt x="3652521" y="370939"/>
                  <a:pt x="3638669" y="367938"/>
                  <a:pt x="3626767" y="373845"/>
                </a:cubicBezTo>
                <a:cubicBezTo>
                  <a:pt x="3612821" y="374750"/>
                  <a:pt x="3599018" y="376512"/>
                  <a:pt x="3585452" y="379560"/>
                </a:cubicBezTo>
                <a:cubicBezTo>
                  <a:pt x="3587117" y="384371"/>
                  <a:pt x="3588832" y="389229"/>
                  <a:pt x="3590545" y="394087"/>
                </a:cubicBezTo>
                <a:cubicBezTo>
                  <a:pt x="3587259" y="389419"/>
                  <a:pt x="3584119" y="384657"/>
                  <a:pt x="3581072" y="379894"/>
                </a:cubicBezTo>
                <a:cubicBezTo>
                  <a:pt x="3568886" y="382418"/>
                  <a:pt x="3548752" y="378989"/>
                  <a:pt x="3544466" y="393659"/>
                </a:cubicBezTo>
                <a:cubicBezTo>
                  <a:pt x="3547846" y="392801"/>
                  <a:pt x="3554607" y="391087"/>
                  <a:pt x="3558034" y="390229"/>
                </a:cubicBezTo>
                <a:cubicBezTo>
                  <a:pt x="3556605" y="392277"/>
                  <a:pt x="3553796" y="396326"/>
                  <a:pt x="3552370" y="398326"/>
                </a:cubicBezTo>
                <a:cubicBezTo>
                  <a:pt x="3545181" y="397469"/>
                  <a:pt x="3538035" y="396802"/>
                  <a:pt x="3530933" y="395992"/>
                </a:cubicBezTo>
                <a:cubicBezTo>
                  <a:pt x="3527692" y="398183"/>
                  <a:pt x="3521211" y="402613"/>
                  <a:pt x="3517975" y="404804"/>
                </a:cubicBezTo>
                <a:cubicBezTo>
                  <a:pt x="3522068" y="398993"/>
                  <a:pt x="3527120" y="393992"/>
                  <a:pt x="3532268" y="389086"/>
                </a:cubicBezTo>
                <a:lnTo>
                  <a:pt x="3535080" y="395468"/>
                </a:lnTo>
                <a:cubicBezTo>
                  <a:pt x="3538893" y="392182"/>
                  <a:pt x="3542659" y="388848"/>
                  <a:pt x="3546419" y="385419"/>
                </a:cubicBezTo>
                <a:cubicBezTo>
                  <a:pt x="3539037" y="385419"/>
                  <a:pt x="3531695" y="385514"/>
                  <a:pt x="3524448" y="385704"/>
                </a:cubicBezTo>
                <a:lnTo>
                  <a:pt x="3524641" y="381418"/>
                </a:lnTo>
                <a:cubicBezTo>
                  <a:pt x="3527502" y="379846"/>
                  <a:pt x="3533270" y="376702"/>
                  <a:pt x="3536178" y="375083"/>
                </a:cubicBezTo>
                <a:cubicBezTo>
                  <a:pt x="3537655" y="376131"/>
                  <a:pt x="3540562" y="378179"/>
                  <a:pt x="3541991" y="379179"/>
                </a:cubicBezTo>
                <a:cubicBezTo>
                  <a:pt x="3543992" y="377131"/>
                  <a:pt x="3547941" y="372987"/>
                  <a:pt x="3549943" y="370939"/>
                </a:cubicBezTo>
                <a:cubicBezTo>
                  <a:pt x="3552132" y="372654"/>
                  <a:pt x="3556510" y="376083"/>
                  <a:pt x="3558652" y="377798"/>
                </a:cubicBezTo>
                <a:cubicBezTo>
                  <a:pt x="3564033" y="375655"/>
                  <a:pt x="3569364" y="373416"/>
                  <a:pt x="3574646" y="370987"/>
                </a:cubicBezTo>
                <a:cubicBezTo>
                  <a:pt x="3579453" y="371463"/>
                  <a:pt x="3584357" y="371987"/>
                  <a:pt x="3589307" y="372606"/>
                </a:cubicBezTo>
                <a:cubicBezTo>
                  <a:pt x="3597067" y="371368"/>
                  <a:pt x="3604826" y="369891"/>
                  <a:pt x="3612441" y="367605"/>
                </a:cubicBezTo>
                <a:cubicBezTo>
                  <a:pt x="3623389" y="364843"/>
                  <a:pt x="3634673" y="364604"/>
                  <a:pt x="3645906" y="364223"/>
                </a:cubicBezTo>
                <a:cubicBezTo>
                  <a:pt x="3658187" y="359651"/>
                  <a:pt x="3671706" y="360413"/>
                  <a:pt x="3684605" y="358984"/>
                </a:cubicBezTo>
                <a:cubicBezTo>
                  <a:pt x="3687342" y="356817"/>
                  <a:pt x="3690174" y="354948"/>
                  <a:pt x="3693263" y="354037"/>
                </a:cubicBezTo>
                <a:close/>
                <a:moveTo>
                  <a:pt x="6850333" y="353555"/>
                </a:moveTo>
                <a:cubicBezTo>
                  <a:pt x="6846237" y="357651"/>
                  <a:pt x="6843380" y="364605"/>
                  <a:pt x="6844999" y="370273"/>
                </a:cubicBezTo>
                <a:cubicBezTo>
                  <a:pt x="6852619" y="372559"/>
                  <a:pt x="6859191" y="354317"/>
                  <a:pt x="6850333" y="353555"/>
                </a:cubicBezTo>
                <a:close/>
                <a:moveTo>
                  <a:pt x="6937486" y="352603"/>
                </a:moveTo>
                <a:cubicBezTo>
                  <a:pt x="6931771" y="355032"/>
                  <a:pt x="6926104" y="357461"/>
                  <a:pt x="6920627" y="359985"/>
                </a:cubicBezTo>
                <a:cubicBezTo>
                  <a:pt x="6927152" y="365939"/>
                  <a:pt x="6936391" y="364891"/>
                  <a:pt x="6944583" y="366034"/>
                </a:cubicBezTo>
                <a:cubicBezTo>
                  <a:pt x="6942202" y="361509"/>
                  <a:pt x="6939820" y="357032"/>
                  <a:pt x="6937486" y="352603"/>
                </a:cubicBezTo>
                <a:close/>
                <a:moveTo>
                  <a:pt x="8723471" y="352554"/>
                </a:moveTo>
                <a:cubicBezTo>
                  <a:pt x="8724519" y="364033"/>
                  <a:pt x="8704945" y="357984"/>
                  <a:pt x="8702135" y="352602"/>
                </a:cubicBezTo>
                <a:cubicBezTo>
                  <a:pt x="8708422" y="349887"/>
                  <a:pt x="8716994" y="349220"/>
                  <a:pt x="8723471" y="352554"/>
                </a:cubicBezTo>
                <a:close/>
                <a:moveTo>
                  <a:pt x="2675191" y="351030"/>
                </a:moveTo>
                <a:cubicBezTo>
                  <a:pt x="2677597" y="353522"/>
                  <a:pt x="2670605" y="363998"/>
                  <a:pt x="2669104" y="352316"/>
                </a:cubicBezTo>
                <a:cubicBezTo>
                  <a:pt x="2672546" y="350256"/>
                  <a:pt x="2674398" y="350200"/>
                  <a:pt x="2675191" y="351030"/>
                </a:cubicBezTo>
                <a:close/>
                <a:moveTo>
                  <a:pt x="7708056" y="350751"/>
                </a:moveTo>
                <a:cubicBezTo>
                  <a:pt x="7707261" y="349918"/>
                  <a:pt x="7705392" y="349948"/>
                  <a:pt x="7701867" y="351936"/>
                </a:cubicBezTo>
                <a:cubicBezTo>
                  <a:pt x="7703153" y="363510"/>
                  <a:pt x="7710441" y="353249"/>
                  <a:pt x="7708056" y="350751"/>
                </a:cubicBezTo>
                <a:close/>
                <a:moveTo>
                  <a:pt x="8729329" y="350697"/>
                </a:moveTo>
                <a:cubicBezTo>
                  <a:pt x="8739330" y="359223"/>
                  <a:pt x="8752617" y="355746"/>
                  <a:pt x="8764714" y="356317"/>
                </a:cubicBezTo>
                <a:cubicBezTo>
                  <a:pt x="8759571" y="361699"/>
                  <a:pt x="8754570" y="367034"/>
                  <a:pt x="8749427" y="372273"/>
                </a:cubicBezTo>
                <a:lnTo>
                  <a:pt x="8748474" y="366081"/>
                </a:lnTo>
                <a:lnTo>
                  <a:pt x="8755475" y="364700"/>
                </a:lnTo>
                <a:cubicBezTo>
                  <a:pt x="8748521" y="354603"/>
                  <a:pt x="8741949" y="365796"/>
                  <a:pt x="8740711" y="372892"/>
                </a:cubicBezTo>
                <a:cubicBezTo>
                  <a:pt x="8736949" y="375560"/>
                  <a:pt x="8733282" y="378227"/>
                  <a:pt x="8729757" y="380942"/>
                </a:cubicBezTo>
                <a:lnTo>
                  <a:pt x="8729567" y="375226"/>
                </a:lnTo>
                <a:lnTo>
                  <a:pt x="8732901" y="374798"/>
                </a:lnTo>
                <a:cubicBezTo>
                  <a:pt x="8734092" y="368749"/>
                  <a:pt x="8737901" y="363795"/>
                  <a:pt x="8741282" y="358746"/>
                </a:cubicBezTo>
                <a:lnTo>
                  <a:pt x="8729710" y="361223"/>
                </a:lnTo>
                <a:cubicBezTo>
                  <a:pt x="8729614" y="358604"/>
                  <a:pt x="8729424" y="353317"/>
                  <a:pt x="8729329" y="350697"/>
                </a:cubicBezTo>
                <a:close/>
                <a:moveTo>
                  <a:pt x="4035357" y="350198"/>
                </a:moveTo>
                <a:cubicBezTo>
                  <a:pt x="4030069" y="350543"/>
                  <a:pt x="4024353" y="352103"/>
                  <a:pt x="4020637" y="353174"/>
                </a:cubicBezTo>
                <a:cubicBezTo>
                  <a:pt x="4023114" y="363129"/>
                  <a:pt x="4040311" y="356413"/>
                  <a:pt x="4047505" y="354508"/>
                </a:cubicBezTo>
                <a:cubicBezTo>
                  <a:pt x="4045504" y="350722"/>
                  <a:pt x="4040645" y="349853"/>
                  <a:pt x="4035357" y="350198"/>
                </a:cubicBezTo>
                <a:close/>
                <a:moveTo>
                  <a:pt x="7771686" y="349602"/>
                </a:moveTo>
                <a:cubicBezTo>
                  <a:pt x="7770162" y="351841"/>
                  <a:pt x="7767162" y="356270"/>
                  <a:pt x="7765637" y="358461"/>
                </a:cubicBezTo>
                <a:cubicBezTo>
                  <a:pt x="7761732" y="355794"/>
                  <a:pt x="7757922" y="353079"/>
                  <a:pt x="7754208" y="350412"/>
                </a:cubicBezTo>
                <a:cubicBezTo>
                  <a:pt x="7753303" y="352936"/>
                  <a:pt x="7751493" y="357937"/>
                  <a:pt x="7750588" y="360414"/>
                </a:cubicBezTo>
                <a:cubicBezTo>
                  <a:pt x="7762304" y="357556"/>
                  <a:pt x="7785449" y="370226"/>
                  <a:pt x="7787878" y="352269"/>
                </a:cubicBezTo>
                <a:cubicBezTo>
                  <a:pt x="7782783" y="354270"/>
                  <a:pt x="7777830" y="356318"/>
                  <a:pt x="7773019" y="358366"/>
                </a:cubicBezTo>
                <a:close/>
                <a:moveTo>
                  <a:pt x="7729728" y="349126"/>
                </a:moveTo>
                <a:cubicBezTo>
                  <a:pt x="7726204" y="358175"/>
                  <a:pt x="7745016" y="365510"/>
                  <a:pt x="7747969" y="355032"/>
                </a:cubicBezTo>
                <a:cubicBezTo>
                  <a:pt x="7745873" y="348411"/>
                  <a:pt x="7735348" y="348173"/>
                  <a:pt x="7729728" y="349126"/>
                </a:cubicBezTo>
                <a:close/>
                <a:moveTo>
                  <a:pt x="4076755" y="347840"/>
                </a:moveTo>
                <a:cubicBezTo>
                  <a:pt x="4070752" y="345125"/>
                  <a:pt x="4064846" y="345411"/>
                  <a:pt x="4059081" y="348697"/>
                </a:cubicBezTo>
                <a:cubicBezTo>
                  <a:pt x="4059558" y="354889"/>
                  <a:pt x="4076707" y="354508"/>
                  <a:pt x="4076755" y="347840"/>
                </a:cubicBezTo>
                <a:close/>
                <a:moveTo>
                  <a:pt x="6799612" y="347506"/>
                </a:moveTo>
                <a:cubicBezTo>
                  <a:pt x="6792944" y="347506"/>
                  <a:pt x="6792944" y="364653"/>
                  <a:pt x="6799612" y="364605"/>
                </a:cubicBezTo>
                <a:cubicBezTo>
                  <a:pt x="6802660" y="358890"/>
                  <a:pt x="6802660" y="353174"/>
                  <a:pt x="6799612" y="347506"/>
                </a:cubicBezTo>
                <a:close/>
                <a:moveTo>
                  <a:pt x="6477619" y="347173"/>
                </a:moveTo>
                <a:cubicBezTo>
                  <a:pt x="6469618" y="361224"/>
                  <a:pt x="6493098" y="348888"/>
                  <a:pt x="6477619" y="347173"/>
                </a:cubicBezTo>
                <a:close/>
                <a:moveTo>
                  <a:pt x="8593312" y="347172"/>
                </a:moveTo>
                <a:cubicBezTo>
                  <a:pt x="8601837" y="347553"/>
                  <a:pt x="8594264" y="363318"/>
                  <a:pt x="8587787" y="360604"/>
                </a:cubicBezTo>
                <a:cubicBezTo>
                  <a:pt x="8586406" y="355079"/>
                  <a:pt x="8588264" y="350601"/>
                  <a:pt x="8593312" y="347172"/>
                </a:cubicBezTo>
                <a:close/>
                <a:moveTo>
                  <a:pt x="2683822" y="347029"/>
                </a:moveTo>
                <a:cubicBezTo>
                  <a:pt x="2691491" y="344743"/>
                  <a:pt x="2693871" y="347506"/>
                  <a:pt x="2690920" y="355412"/>
                </a:cubicBezTo>
                <a:cubicBezTo>
                  <a:pt x="2683302" y="357603"/>
                  <a:pt x="2680917" y="354793"/>
                  <a:pt x="2683822" y="347029"/>
                </a:cubicBezTo>
                <a:close/>
                <a:moveTo>
                  <a:pt x="6822472" y="346792"/>
                </a:moveTo>
                <a:cubicBezTo>
                  <a:pt x="6819472" y="348316"/>
                  <a:pt x="6813423" y="351364"/>
                  <a:pt x="6810423" y="352841"/>
                </a:cubicBezTo>
                <a:cubicBezTo>
                  <a:pt x="6808518" y="358699"/>
                  <a:pt x="6806994" y="364653"/>
                  <a:pt x="6807089" y="370845"/>
                </a:cubicBezTo>
                <a:cubicBezTo>
                  <a:pt x="6809280" y="366558"/>
                  <a:pt x="6813661" y="358032"/>
                  <a:pt x="6815852" y="353746"/>
                </a:cubicBezTo>
                <a:cubicBezTo>
                  <a:pt x="6819424" y="358937"/>
                  <a:pt x="6820900" y="365034"/>
                  <a:pt x="6822901" y="370988"/>
                </a:cubicBezTo>
                <a:cubicBezTo>
                  <a:pt x="6824187" y="368178"/>
                  <a:pt x="6826663" y="362557"/>
                  <a:pt x="6827902" y="359747"/>
                </a:cubicBezTo>
                <a:cubicBezTo>
                  <a:pt x="6825901" y="355460"/>
                  <a:pt x="6824139" y="351126"/>
                  <a:pt x="6822472" y="346792"/>
                </a:cubicBezTo>
                <a:close/>
                <a:moveTo>
                  <a:pt x="4090552" y="345161"/>
                </a:moveTo>
                <a:cubicBezTo>
                  <a:pt x="4088665" y="344673"/>
                  <a:pt x="4086211" y="345435"/>
                  <a:pt x="4083186" y="347459"/>
                </a:cubicBezTo>
                <a:cubicBezTo>
                  <a:pt x="4084568" y="353412"/>
                  <a:pt x="4088331" y="354365"/>
                  <a:pt x="4094524" y="350364"/>
                </a:cubicBezTo>
                <a:cubicBezTo>
                  <a:pt x="4093762" y="347387"/>
                  <a:pt x="4092440" y="345649"/>
                  <a:pt x="4090552" y="345161"/>
                </a:cubicBezTo>
                <a:close/>
                <a:moveTo>
                  <a:pt x="6730508" y="344648"/>
                </a:moveTo>
                <a:lnTo>
                  <a:pt x="6728746" y="352698"/>
                </a:lnTo>
                <a:cubicBezTo>
                  <a:pt x="6726793" y="352317"/>
                  <a:pt x="6722888" y="351602"/>
                  <a:pt x="6720983" y="351221"/>
                </a:cubicBezTo>
                <a:cubicBezTo>
                  <a:pt x="6718935" y="356651"/>
                  <a:pt x="6716935" y="362081"/>
                  <a:pt x="6715030" y="367558"/>
                </a:cubicBezTo>
                <a:cubicBezTo>
                  <a:pt x="6722460" y="361176"/>
                  <a:pt x="6729032" y="351602"/>
                  <a:pt x="6740461" y="355270"/>
                </a:cubicBezTo>
                <a:cubicBezTo>
                  <a:pt x="6737080" y="351698"/>
                  <a:pt x="6733747" y="348173"/>
                  <a:pt x="6730508" y="344648"/>
                </a:cubicBezTo>
                <a:close/>
                <a:moveTo>
                  <a:pt x="7667900" y="344643"/>
                </a:moveTo>
                <a:cubicBezTo>
                  <a:pt x="7665518" y="345994"/>
                  <a:pt x="7663196" y="348769"/>
                  <a:pt x="7661005" y="350555"/>
                </a:cubicBezTo>
                <a:cubicBezTo>
                  <a:pt x="7671864" y="352793"/>
                  <a:pt x="7682817" y="354794"/>
                  <a:pt x="7694057" y="355270"/>
                </a:cubicBezTo>
                <a:cubicBezTo>
                  <a:pt x="7694962" y="353269"/>
                  <a:pt x="7696819" y="349221"/>
                  <a:pt x="7697724" y="347220"/>
                </a:cubicBezTo>
                <a:lnTo>
                  <a:pt x="7693724" y="347125"/>
                </a:lnTo>
                <a:cubicBezTo>
                  <a:pt x="7688723" y="353650"/>
                  <a:pt x="7681246" y="345315"/>
                  <a:pt x="7675150" y="347268"/>
                </a:cubicBezTo>
                <a:cubicBezTo>
                  <a:pt x="7672722" y="343363"/>
                  <a:pt x="7670281" y="343291"/>
                  <a:pt x="7667900" y="344643"/>
                </a:cubicBezTo>
                <a:close/>
                <a:moveTo>
                  <a:pt x="8555355" y="342124"/>
                </a:moveTo>
                <a:cubicBezTo>
                  <a:pt x="8563499" y="342886"/>
                  <a:pt x="8555831" y="358604"/>
                  <a:pt x="8549545" y="355746"/>
                </a:cubicBezTo>
                <a:cubicBezTo>
                  <a:pt x="8548306" y="350078"/>
                  <a:pt x="8550259" y="345506"/>
                  <a:pt x="8555355" y="342124"/>
                </a:cubicBezTo>
                <a:close/>
                <a:moveTo>
                  <a:pt x="2724735" y="342028"/>
                </a:moveTo>
                <a:cubicBezTo>
                  <a:pt x="2740418" y="342742"/>
                  <a:pt x="2717397" y="356269"/>
                  <a:pt x="2724735" y="342028"/>
                </a:cubicBezTo>
                <a:close/>
                <a:moveTo>
                  <a:pt x="4902317" y="341695"/>
                </a:moveTo>
                <a:cubicBezTo>
                  <a:pt x="4902365" y="344172"/>
                  <a:pt x="4902462" y="349078"/>
                  <a:pt x="4902508" y="351507"/>
                </a:cubicBezTo>
                <a:cubicBezTo>
                  <a:pt x="4899169" y="351078"/>
                  <a:pt x="4892588" y="350126"/>
                  <a:pt x="4889297" y="349697"/>
                </a:cubicBezTo>
                <a:lnTo>
                  <a:pt x="4890491" y="356699"/>
                </a:lnTo>
                <a:lnTo>
                  <a:pt x="4886056" y="355841"/>
                </a:lnTo>
                <a:lnTo>
                  <a:pt x="4888202" y="349411"/>
                </a:lnTo>
                <a:cubicBezTo>
                  <a:pt x="4885960" y="350078"/>
                  <a:pt x="4881426" y="351460"/>
                  <a:pt x="4879139" y="352174"/>
                </a:cubicBezTo>
                <a:cubicBezTo>
                  <a:pt x="4876278" y="346363"/>
                  <a:pt x="4872294" y="346125"/>
                  <a:pt x="4867214" y="351507"/>
                </a:cubicBezTo>
                <a:lnTo>
                  <a:pt x="4867404" y="355889"/>
                </a:lnTo>
                <a:lnTo>
                  <a:pt x="4862422" y="356699"/>
                </a:lnTo>
                <a:lnTo>
                  <a:pt x="4866694" y="346268"/>
                </a:lnTo>
                <a:cubicBezTo>
                  <a:pt x="4863135" y="349030"/>
                  <a:pt x="4856115" y="354555"/>
                  <a:pt x="4852602" y="357270"/>
                </a:cubicBezTo>
                <a:lnTo>
                  <a:pt x="4853076" y="350697"/>
                </a:lnTo>
                <a:cubicBezTo>
                  <a:pt x="4847664" y="351888"/>
                  <a:pt x="4842320" y="355032"/>
                  <a:pt x="4836742" y="353269"/>
                </a:cubicBezTo>
                <a:cubicBezTo>
                  <a:pt x="4831113" y="353031"/>
                  <a:pt x="4827115" y="366082"/>
                  <a:pt x="4822114" y="356604"/>
                </a:cubicBezTo>
                <a:cubicBezTo>
                  <a:pt x="4820729" y="357175"/>
                  <a:pt x="4817874" y="358271"/>
                  <a:pt x="4816447" y="358794"/>
                </a:cubicBezTo>
                <a:cubicBezTo>
                  <a:pt x="4814354" y="344410"/>
                  <a:pt x="4808597" y="355508"/>
                  <a:pt x="4804081" y="360366"/>
                </a:cubicBezTo>
                <a:cubicBezTo>
                  <a:pt x="4806981" y="360700"/>
                  <a:pt x="4812736" y="361366"/>
                  <a:pt x="4815589" y="361700"/>
                </a:cubicBezTo>
                <a:cubicBezTo>
                  <a:pt x="4815638" y="376132"/>
                  <a:pt x="4825781" y="362748"/>
                  <a:pt x="4831444" y="369940"/>
                </a:cubicBezTo>
                <a:cubicBezTo>
                  <a:pt x="4843998" y="352269"/>
                  <a:pt x="4866169" y="361938"/>
                  <a:pt x="4883574" y="364224"/>
                </a:cubicBezTo>
                <a:cubicBezTo>
                  <a:pt x="4892063" y="360462"/>
                  <a:pt x="4901746" y="360033"/>
                  <a:pt x="4910140" y="356127"/>
                </a:cubicBezTo>
                <a:lnTo>
                  <a:pt x="4909571" y="353365"/>
                </a:lnTo>
                <a:lnTo>
                  <a:pt x="4906658" y="350507"/>
                </a:lnTo>
                <a:cubicBezTo>
                  <a:pt x="4905560" y="348316"/>
                  <a:pt x="4903416" y="343886"/>
                  <a:pt x="4902317" y="341695"/>
                </a:cubicBezTo>
                <a:close/>
                <a:moveTo>
                  <a:pt x="6760655" y="341600"/>
                </a:moveTo>
                <a:cubicBezTo>
                  <a:pt x="6756369" y="345696"/>
                  <a:pt x="6751987" y="349554"/>
                  <a:pt x="6747415" y="353222"/>
                </a:cubicBezTo>
                <a:lnTo>
                  <a:pt x="6747320" y="357366"/>
                </a:lnTo>
                <a:cubicBezTo>
                  <a:pt x="6749986" y="355841"/>
                  <a:pt x="6755368" y="352888"/>
                  <a:pt x="6758035" y="351412"/>
                </a:cubicBezTo>
                <a:lnTo>
                  <a:pt x="6757749" y="361033"/>
                </a:lnTo>
                <a:cubicBezTo>
                  <a:pt x="6761893" y="359747"/>
                  <a:pt x="6769418" y="351364"/>
                  <a:pt x="6771561" y="359318"/>
                </a:cubicBezTo>
                <a:lnTo>
                  <a:pt x="6769656" y="362367"/>
                </a:lnTo>
                <a:lnTo>
                  <a:pt x="6767656" y="366749"/>
                </a:lnTo>
                <a:cubicBezTo>
                  <a:pt x="6776419" y="365177"/>
                  <a:pt x="6778324" y="355841"/>
                  <a:pt x="6776942" y="348316"/>
                </a:cubicBezTo>
                <a:cubicBezTo>
                  <a:pt x="6774609" y="349316"/>
                  <a:pt x="6769894" y="351317"/>
                  <a:pt x="6767560" y="352317"/>
                </a:cubicBezTo>
                <a:cubicBezTo>
                  <a:pt x="6765131" y="348745"/>
                  <a:pt x="6762846" y="345172"/>
                  <a:pt x="6760655" y="341600"/>
                </a:cubicBezTo>
                <a:close/>
                <a:moveTo>
                  <a:pt x="8490244" y="341081"/>
                </a:moveTo>
                <a:cubicBezTo>
                  <a:pt x="8492492" y="343657"/>
                  <a:pt x="8485250" y="354043"/>
                  <a:pt x="8484250" y="342219"/>
                </a:cubicBezTo>
                <a:cubicBezTo>
                  <a:pt x="8487691" y="340231"/>
                  <a:pt x="8489495" y="340222"/>
                  <a:pt x="8490244" y="341081"/>
                </a:cubicBezTo>
                <a:close/>
                <a:moveTo>
                  <a:pt x="5017405" y="339660"/>
                </a:moveTo>
                <a:cubicBezTo>
                  <a:pt x="5013674" y="340219"/>
                  <a:pt x="5010204" y="341982"/>
                  <a:pt x="5007200" y="345268"/>
                </a:cubicBezTo>
                <a:cubicBezTo>
                  <a:pt x="5000474" y="339409"/>
                  <a:pt x="4991651" y="346458"/>
                  <a:pt x="4983922" y="343982"/>
                </a:cubicBezTo>
                <a:cubicBezTo>
                  <a:pt x="4976675" y="340267"/>
                  <a:pt x="4970425" y="345649"/>
                  <a:pt x="4964752" y="349269"/>
                </a:cubicBezTo>
                <a:lnTo>
                  <a:pt x="4967567" y="341791"/>
                </a:lnTo>
                <a:lnTo>
                  <a:pt x="4962650" y="341743"/>
                </a:lnTo>
                <a:lnTo>
                  <a:pt x="4962650" y="346173"/>
                </a:lnTo>
                <a:cubicBezTo>
                  <a:pt x="4955021" y="346077"/>
                  <a:pt x="4947296" y="345839"/>
                  <a:pt x="4940714" y="350126"/>
                </a:cubicBezTo>
                <a:cubicBezTo>
                  <a:pt x="4936753" y="342219"/>
                  <a:pt x="4927786" y="357794"/>
                  <a:pt x="4928885" y="346268"/>
                </a:cubicBezTo>
                <a:lnTo>
                  <a:pt x="4928072" y="342362"/>
                </a:lnTo>
                <a:cubicBezTo>
                  <a:pt x="4923401" y="345220"/>
                  <a:pt x="4918535" y="347983"/>
                  <a:pt x="4914385" y="351364"/>
                </a:cubicBezTo>
                <a:cubicBezTo>
                  <a:pt x="4915578" y="352507"/>
                  <a:pt x="4917914" y="354794"/>
                  <a:pt x="4919060" y="355937"/>
                </a:cubicBezTo>
                <a:cubicBezTo>
                  <a:pt x="4939140" y="354127"/>
                  <a:pt x="4960792" y="361128"/>
                  <a:pt x="4979774" y="352460"/>
                </a:cubicBezTo>
                <a:cubicBezTo>
                  <a:pt x="4981587" y="353365"/>
                  <a:pt x="4985116" y="355222"/>
                  <a:pt x="4986928" y="356127"/>
                </a:cubicBezTo>
                <a:cubicBezTo>
                  <a:pt x="5005911" y="355699"/>
                  <a:pt x="5024895" y="353889"/>
                  <a:pt x="5043969" y="356127"/>
                </a:cubicBezTo>
                <a:cubicBezTo>
                  <a:pt x="5047980" y="352746"/>
                  <a:pt x="5052032" y="349364"/>
                  <a:pt x="5056084" y="345887"/>
                </a:cubicBezTo>
                <a:cubicBezTo>
                  <a:pt x="5047881" y="340362"/>
                  <a:pt x="5038773" y="337456"/>
                  <a:pt x="5029187" y="341267"/>
                </a:cubicBezTo>
                <a:cubicBezTo>
                  <a:pt x="5025129" y="339743"/>
                  <a:pt x="5021139" y="339100"/>
                  <a:pt x="5017405" y="339660"/>
                </a:cubicBezTo>
                <a:close/>
                <a:moveTo>
                  <a:pt x="6595301" y="337790"/>
                </a:moveTo>
                <a:cubicBezTo>
                  <a:pt x="6588824" y="347697"/>
                  <a:pt x="6578108" y="331550"/>
                  <a:pt x="6575012" y="342791"/>
                </a:cubicBezTo>
                <a:cubicBezTo>
                  <a:pt x="6573060" y="342839"/>
                  <a:pt x="6569202" y="342839"/>
                  <a:pt x="6567249" y="342839"/>
                </a:cubicBezTo>
                <a:cubicBezTo>
                  <a:pt x="6567916" y="347459"/>
                  <a:pt x="6568631" y="352079"/>
                  <a:pt x="6569393" y="356699"/>
                </a:cubicBezTo>
                <a:cubicBezTo>
                  <a:pt x="6570964" y="353317"/>
                  <a:pt x="6574012" y="346458"/>
                  <a:pt x="6575584" y="343077"/>
                </a:cubicBezTo>
                <a:cubicBezTo>
                  <a:pt x="6581537" y="352650"/>
                  <a:pt x="6590110" y="347840"/>
                  <a:pt x="6598158" y="344315"/>
                </a:cubicBezTo>
                <a:cubicBezTo>
                  <a:pt x="6597444" y="342696"/>
                  <a:pt x="6596015" y="339457"/>
                  <a:pt x="6595301" y="337790"/>
                </a:cubicBezTo>
                <a:close/>
                <a:moveTo>
                  <a:pt x="8517207" y="337170"/>
                </a:moveTo>
                <a:cubicBezTo>
                  <a:pt x="8525207" y="337980"/>
                  <a:pt x="8517778" y="353697"/>
                  <a:pt x="8511444" y="351030"/>
                </a:cubicBezTo>
                <a:cubicBezTo>
                  <a:pt x="8510158" y="345315"/>
                  <a:pt x="8512063" y="340695"/>
                  <a:pt x="8517207" y="337170"/>
                </a:cubicBezTo>
                <a:close/>
                <a:moveTo>
                  <a:pt x="6681740" y="337028"/>
                </a:moveTo>
                <a:cubicBezTo>
                  <a:pt x="6681645" y="344934"/>
                  <a:pt x="6681597" y="352841"/>
                  <a:pt x="6681692" y="360747"/>
                </a:cubicBezTo>
                <a:lnTo>
                  <a:pt x="6686264" y="361033"/>
                </a:lnTo>
                <a:cubicBezTo>
                  <a:pt x="6686503" y="358223"/>
                  <a:pt x="6686931" y="352603"/>
                  <a:pt x="6687122" y="349745"/>
                </a:cubicBezTo>
                <a:cubicBezTo>
                  <a:pt x="6689931" y="351221"/>
                  <a:pt x="6695504" y="354127"/>
                  <a:pt x="6698266" y="355603"/>
                </a:cubicBezTo>
                <a:cubicBezTo>
                  <a:pt x="6700266" y="354222"/>
                  <a:pt x="6704171" y="351555"/>
                  <a:pt x="6706124" y="350174"/>
                </a:cubicBezTo>
                <a:cubicBezTo>
                  <a:pt x="6706172" y="354127"/>
                  <a:pt x="6706267" y="361938"/>
                  <a:pt x="6706315" y="365844"/>
                </a:cubicBezTo>
                <a:cubicBezTo>
                  <a:pt x="6712363" y="357890"/>
                  <a:pt x="6719030" y="349269"/>
                  <a:pt x="6709601" y="340790"/>
                </a:cubicBezTo>
                <a:cubicBezTo>
                  <a:pt x="6707553" y="342219"/>
                  <a:pt x="6703457" y="345125"/>
                  <a:pt x="6701409" y="346554"/>
                </a:cubicBezTo>
                <a:cubicBezTo>
                  <a:pt x="6700933" y="344601"/>
                  <a:pt x="6699980" y="340695"/>
                  <a:pt x="6699504" y="338695"/>
                </a:cubicBezTo>
                <a:cubicBezTo>
                  <a:pt x="6696075" y="340981"/>
                  <a:pt x="6689218" y="345458"/>
                  <a:pt x="6685788" y="347697"/>
                </a:cubicBezTo>
                <a:lnTo>
                  <a:pt x="6691456" y="337028"/>
                </a:lnTo>
                <a:cubicBezTo>
                  <a:pt x="6689027" y="337028"/>
                  <a:pt x="6684169" y="337028"/>
                  <a:pt x="6681740" y="337028"/>
                </a:cubicBezTo>
                <a:close/>
                <a:moveTo>
                  <a:pt x="7751558" y="336666"/>
                </a:moveTo>
                <a:cubicBezTo>
                  <a:pt x="7750841" y="335775"/>
                  <a:pt x="7748993" y="335671"/>
                  <a:pt x="7745349" y="337409"/>
                </a:cubicBezTo>
                <a:cubicBezTo>
                  <a:pt x="7745671" y="349091"/>
                  <a:pt x="7753708" y="339338"/>
                  <a:pt x="7751558" y="336666"/>
                </a:cubicBezTo>
                <a:close/>
                <a:moveTo>
                  <a:pt x="6648498" y="336313"/>
                </a:moveTo>
                <a:cubicBezTo>
                  <a:pt x="6642640" y="340886"/>
                  <a:pt x="6636687" y="345268"/>
                  <a:pt x="6630258" y="348697"/>
                </a:cubicBezTo>
                <a:cubicBezTo>
                  <a:pt x="6630210" y="351983"/>
                  <a:pt x="6630067" y="358556"/>
                  <a:pt x="6629972" y="361795"/>
                </a:cubicBezTo>
                <a:cubicBezTo>
                  <a:pt x="6633020" y="356937"/>
                  <a:pt x="6636163" y="352079"/>
                  <a:pt x="6639354" y="347173"/>
                </a:cubicBezTo>
                <a:cubicBezTo>
                  <a:pt x="6643783" y="348411"/>
                  <a:pt x="6652737" y="350840"/>
                  <a:pt x="6657213" y="352079"/>
                </a:cubicBezTo>
                <a:cubicBezTo>
                  <a:pt x="6656070" y="354603"/>
                  <a:pt x="6653737" y="359747"/>
                  <a:pt x="6652546" y="362319"/>
                </a:cubicBezTo>
                <a:cubicBezTo>
                  <a:pt x="6658499" y="357080"/>
                  <a:pt x="6664452" y="351793"/>
                  <a:pt x="6671120" y="347316"/>
                </a:cubicBezTo>
                <a:cubicBezTo>
                  <a:pt x="6671358" y="346220"/>
                  <a:pt x="6671834" y="343982"/>
                  <a:pt x="6672072" y="342886"/>
                </a:cubicBezTo>
                <a:cubicBezTo>
                  <a:pt x="6670310" y="344220"/>
                  <a:pt x="6666881" y="346982"/>
                  <a:pt x="6665119" y="348364"/>
                </a:cubicBezTo>
                <a:cubicBezTo>
                  <a:pt x="6661023" y="347840"/>
                  <a:pt x="6652737" y="346744"/>
                  <a:pt x="6648641" y="346173"/>
                </a:cubicBezTo>
                <a:cubicBezTo>
                  <a:pt x="6648593" y="343744"/>
                  <a:pt x="6648498" y="338790"/>
                  <a:pt x="6648498" y="336313"/>
                </a:cubicBezTo>
                <a:close/>
                <a:moveTo>
                  <a:pt x="6610350" y="335599"/>
                </a:moveTo>
                <a:cubicBezTo>
                  <a:pt x="6594205" y="337409"/>
                  <a:pt x="6611112" y="353269"/>
                  <a:pt x="6600539" y="361176"/>
                </a:cubicBezTo>
                <a:lnTo>
                  <a:pt x="6605921" y="361081"/>
                </a:lnTo>
                <a:lnTo>
                  <a:pt x="6605445" y="355651"/>
                </a:lnTo>
                <a:lnTo>
                  <a:pt x="6610541" y="356222"/>
                </a:lnTo>
                <a:cubicBezTo>
                  <a:pt x="6610446" y="349316"/>
                  <a:pt x="6610398" y="342458"/>
                  <a:pt x="6610350" y="335599"/>
                </a:cubicBezTo>
                <a:close/>
                <a:moveTo>
                  <a:pt x="7720680" y="335027"/>
                </a:moveTo>
                <a:cubicBezTo>
                  <a:pt x="7714393" y="349697"/>
                  <a:pt x="7736491" y="334599"/>
                  <a:pt x="7720680" y="335027"/>
                </a:cubicBezTo>
                <a:close/>
                <a:moveTo>
                  <a:pt x="7539038" y="334408"/>
                </a:moveTo>
                <a:cubicBezTo>
                  <a:pt x="7535894" y="341172"/>
                  <a:pt x="7547372" y="344982"/>
                  <a:pt x="7551944" y="341172"/>
                </a:cubicBezTo>
                <a:cubicBezTo>
                  <a:pt x="7553468" y="335408"/>
                  <a:pt x="7543181" y="331788"/>
                  <a:pt x="7539038" y="334408"/>
                </a:cubicBezTo>
                <a:close/>
                <a:moveTo>
                  <a:pt x="6414992" y="333456"/>
                </a:moveTo>
                <a:cubicBezTo>
                  <a:pt x="6410849" y="331455"/>
                  <a:pt x="6404848" y="331455"/>
                  <a:pt x="6400991" y="333551"/>
                </a:cubicBezTo>
                <a:cubicBezTo>
                  <a:pt x="6398038" y="344363"/>
                  <a:pt x="6417945" y="344220"/>
                  <a:pt x="6414992" y="333456"/>
                </a:cubicBezTo>
                <a:close/>
                <a:moveTo>
                  <a:pt x="5116271" y="333456"/>
                </a:moveTo>
                <a:cubicBezTo>
                  <a:pt x="5114272" y="335408"/>
                  <a:pt x="5110234" y="339362"/>
                  <a:pt x="5108238" y="341314"/>
                </a:cubicBezTo>
                <a:cubicBezTo>
                  <a:pt x="5108000" y="339790"/>
                  <a:pt x="5107570" y="336694"/>
                  <a:pt x="5107380" y="335170"/>
                </a:cubicBezTo>
                <a:cubicBezTo>
                  <a:pt x="5099634" y="342362"/>
                  <a:pt x="5087844" y="341743"/>
                  <a:pt x="5079335" y="337409"/>
                </a:cubicBezTo>
                <a:cubicBezTo>
                  <a:pt x="5075197" y="339266"/>
                  <a:pt x="5071205" y="341124"/>
                  <a:pt x="5067246" y="343029"/>
                </a:cubicBezTo>
                <a:cubicBezTo>
                  <a:pt x="5068582" y="345077"/>
                  <a:pt x="5071205" y="349221"/>
                  <a:pt x="5072537" y="351317"/>
                </a:cubicBezTo>
                <a:cubicBezTo>
                  <a:pt x="5085897" y="351460"/>
                  <a:pt x="5101391" y="346649"/>
                  <a:pt x="5113086" y="355508"/>
                </a:cubicBezTo>
                <a:cubicBezTo>
                  <a:pt x="5119982" y="351221"/>
                  <a:pt x="5126871" y="346697"/>
                  <a:pt x="5132528" y="340648"/>
                </a:cubicBezTo>
                <a:cubicBezTo>
                  <a:pt x="5127062" y="338266"/>
                  <a:pt x="5121594" y="335837"/>
                  <a:pt x="5116271" y="333456"/>
                </a:cubicBezTo>
                <a:close/>
                <a:moveTo>
                  <a:pt x="7518244" y="332783"/>
                </a:moveTo>
                <a:cubicBezTo>
                  <a:pt x="7516928" y="331563"/>
                  <a:pt x="7514368" y="331694"/>
                  <a:pt x="7510558" y="333170"/>
                </a:cubicBezTo>
                <a:cubicBezTo>
                  <a:pt x="7508034" y="341124"/>
                  <a:pt x="7510653" y="343553"/>
                  <a:pt x="7518464" y="340505"/>
                </a:cubicBezTo>
                <a:cubicBezTo>
                  <a:pt x="7519631" y="336576"/>
                  <a:pt x="7519560" y="334004"/>
                  <a:pt x="7518244" y="332783"/>
                </a:cubicBezTo>
                <a:close/>
                <a:moveTo>
                  <a:pt x="8642488" y="332174"/>
                </a:moveTo>
                <a:cubicBezTo>
                  <a:pt x="8644818" y="334726"/>
                  <a:pt x="8637746" y="345148"/>
                  <a:pt x="8636460" y="333360"/>
                </a:cubicBezTo>
                <a:cubicBezTo>
                  <a:pt x="8639889" y="331348"/>
                  <a:pt x="8641711" y="331324"/>
                  <a:pt x="8642488" y="332174"/>
                </a:cubicBezTo>
                <a:close/>
                <a:moveTo>
                  <a:pt x="8655487" y="331922"/>
                </a:moveTo>
                <a:cubicBezTo>
                  <a:pt x="8657599" y="334628"/>
                  <a:pt x="8649652" y="344434"/>
                  <a:pt x="8649366" y="332645"/>
                </a:cubicBezTo>
                <a:cubicBezTo>
                  <a:pt x="8652962" y="330907"/>
                  <a:pt x="8654783" y="331020"/>
                  <a:pt x="8655487" y="331922"/>
                </a:cubicBezTo>
                <a:close/>
                <a:moveTo>
                  <a:pt x="8399209" y="331843"/>
                </a:moveTo>
                <a:cubicBezTo>
                  <a:pt x="8401439" y="334446"/>
                  <a:pt x="8393644" y="344351"/>
                  <a:pt x="8393001" y="332741"/>
                </a:cubicBezTo>
                <a:cubicBezTo>
                  <a:pt x="8396608" y="330919"/>
                  <a:pt x="8398466" y="330976"/>
                  <a:pt x="8399209" y="331843"/>
                </a:cubicBezTo>
                <a:close/>
                <a:moveTo>
                  <a:pt x="9622432" y="331837"/>
                </a:moveTo>
                <a:cubicBezTo>
                  <a:pt x="9624620" y="334456"/>
                  <a:pt x="9616869" y="344422"/>
                  <a:pt x="9616297" y="332741"/>
                </a:cubicBezTo>
                <a:cubicBezTo>
                  <a:pt x="9619869" y="330908"/>
                  <a:pt x="9621703" y="330964"/>
                  <a:pt x="9622432" y="331837"/>
                </a:cubicBezTo>
                <a:close/>
                <a:moveTo>
                  <a:pt x="6448187" y="331360"/>
                </a:moveTo>
                <a:cubicBezTo>
                  <a:pt x="6451330" y="337599"/>
                  <a:pt x="6453140" y="344363"/>
                  <a:pt x="6454188" y="351317"/>
                </a:cubicBezTo>
                <a:lnTo>
                  <a:pt x="6457712" y="351317"/>
                </a:lnTo>
                <a:cubicBezTo>
                  <a:pt x="6457903" y="348554"/>
                  <a:pt x="6458331" y="343029"/>
                  <a:pt x="6458522" y="340267"/>
                </a:cubicBezTo>
                <a:cubicBezTo>
                  <a:pt x="6461331" y="341743"/>
                  <a:pt x="6466904" y="344601"/>
                  <a:pt x="6469713" y="346077"/>
                </a:cubicBezTo>
                <a:cubicBezTo>
                  <a:pt x="6473571" y="342505"/>
                  <a:pt x="6477429" y="338981"/>
                  <a:pt x="6481524" y="335551"/>
                </a:cubicBezTo>
                <a:lnTo>
                  <a:pt x="6482144" y="332170"/>
                </a:lnTo>
                <a:cubicBezTo>
                  <a:pt x="6471571" y="337933"/>
                  <a:pt x="6458855" y="334932"/>
                  <a:pt x="6448187" y="331360"/>
                </a:cubicBezTo>
                <a:close/>
                <a:moveTo>
                  <a:pt x="6431870" y="329181"/>
                </a:moveTo>
                <a:cubicBezTo>
                  <a:pt x="6428232" y="329229"/>
                  <a:pt x="6425304" y="331146"/>
                  <a:pt x="6426042" y="336075"/>
                </a:cubicBezTo>
                <a:cubicBezTo>
                  <a:pt x="6427470" y="345649"/>
                  <a:pt x="6444187" y="342458"/>
                  <a:pt x="6441948" y="333503"/>
                </a:cubicBezTo>
                <a:cubicBezTo>
                  <a:pt x="6439853" y="330955"/>
                  <a:pt x="6435507" y="329134"/>
                  <a:pt x="6431870" y="329181"/>
                </a:cubicBezTo>
                <a:close/>
                <a:moveTo>
                  <a:pt x="6303430" y="327133"/>
                </a:moveTo>
                <a:cubicBezTo>
                  <a:pt x="6302693" y="326254"/>
                  <a:pt x="6300823" y="326168"/>
                  <a:pt x="6297168" y="327930"/>
                </a:cubicBezTo>
                <a:cubicBezTo>
                  <a:pt x="6297669" y="339540"/>
                  <a:pt x="6305643" y="329770"/>
                  <a:pt x="6303430" y="327133"/>
                </a:cubicBezTo>
                <a:close/>
                <a:moveTo>
                  <a:pt x="6098690" y="327107"/>
                </a:moveTo>
                <a:cubicBezTo>
                  <a:pt x="6097945" y="326234"/>
                  <a:pt x="6096060" y="326156"/>
                  <a:pt x="6092382" y="327930"/>
                </a:cubicBezTo>
                <a:cubicBezTo>
                  <a:pt x="6092918" y="339504"/>
                  <a:pt x="6100927" y="329726"/>
                  <a:pt x="6098690" y="327107"/>
                </a:cubicBezTo>
                <a:close/>
                <a:moveTo>
                  <a:pt x="6265324" y="327062"/>
                </a:moveTo>
                <a:cubicBezTo>
                  <a:pt x="6264554" y="326213"/>
                  <a:pt x="6262676" y="326192"/>
                  <a:pt x="6259068" y="328073"/>
                </a:cubicBezTo>
                <a:cubicBezTo>
                  <a:pt x="6259962" y="339612"/>
                  <a:pt x="6267632" y="329610"/>
                  <a:pt x="6265324" y="327062"/>
                </a:cubicBezTo>
                <a:close/>
                <a:moveTo>
                  <a:pt x="9046970" y="326956"/>
                </a:moveTo>
                <a:cubicBezTo>
                  <a:pt x="9049115" y="329591"/>
                  <a:pt x="9041034" y="339433"/>
                  <a:pt x="9040748" y="327787"/>
                </a:cubicBezTo>
                <a:cubicBezTo>
                  <a:pt x="9044403" y="326001"/>
                  <a:pt x="9046255" y="326078"/>
                  <a:pt x="9046970" y="326956"/>
                </a:cubicBezTo>
                <a:close/>
                <a:moveTo>
                  <a:pt x="3361070" y="325453"/>
                </a:moveTo>
                <a:cubicBezTo>
                  <a:pt x="3367641" y="333550"/>
                  <a:pt x="3355735" y="333646"/>
                  <a:pt x="3350396" y="334455"/>
                </a:cubicBezTo>
                <a:cubicBezTo>
                  <a:pt x="3339741" y="339409"/>
                  <a:pt x="3327207" y="333264"/>
                  <a:pt x="3317052" y="340123"/>
                </a:cubicBezTo>
                <a:cubicBezTo>
                  <a:pt x="3315953" y="339647"/>
                  <a:pt x="3313715" y="338790"/>
                  <a:pt x="3312574" y="338313"/>
                </a:cubicBezTo>
                <a:cubicBezTo>
                  <a:pt x="3305865" y="340647"/>
                  <a:pt x="3299254" y="343219"/>
                  <a:pt x="3293023" y="346363"/>
                </a:cubicBezTo>
                <a:cubicBezTo>
                  <a:pt x="3291738" y="344553"/>
                  <a:pt x="3289261" y="340885"/>
                  <a:pt x="3288021" y="339028"/>
                </a:cubicBezTo>
                <a:cubicBezTo>
                  <a:pt x="3285019" y="342886"/>
                  <a:pt x="3282015" y="346696"/>
                  <a:pt x="3279059" y="350506"/>
                </a:cubicBezTo>
                <a:cubicBezTo>
                  <a:pt x="3278393" y="348649"/>
                  <a:pt x="3277057" y="344981"/>
                  <a:pt x="3276390" y="343124"/>
                </a:cubicBezTo>
                <a:cubicBezTo>
                  <a:pt x="3270914" y="344934"/>
                  <a:pt x="3265433" y="346696"/>
                  <a:pt x="3260007" y="348506"/>
                </a:cubicBezTo>
                <a:cubicBezTo>
                  <a:pt x="3241340" y="356984"/>
                  <a:pt x="3219621" y="347792"/>
                  <a:pt x="3202712" y="360747"/>
                </a:cubicBezTo>
                <a:cubicBezTo>
                  <a:pt x="3201854" y="359461"/>
                  <a:pt x="3200044" y="356841"/>
                  <a:pt x="3199139" y="355555"/>
                </a:cubicBezTo>
                <a:cubicBezTo>
                  <a:pt x="3195138" y="357603"/>
                  <a:pt x="3191137" y="359699"/>
                  <a:pt x="3187184" y="361795"/>
                </a:cubicBezTo>
                <a:lnTo>
                  <a:pt x="3185991" y="354412"/>
                </a:lnTo>
                <a:cubicBezTo>
                  <a:pt x="3180945" y="358175"/>
                  <a:pt x="3175610" y="361509"/>
                  <a:pt x="3169374" y="362461"/>
                </a:cubicBezTo>
                <a:cubicBezTo>
                  <a:pt x="3162563" y="364462"/>
                  <a:pt x="3155847" y="366653"/>
                  <a:pt x="3149226" y="369034"/>
                </a:cubicBezTo>
                <a:cubicBezTo>
                  <a:pt x="3148321" y="367367"/>
                  <a:pt x="3146462" y="364033"/>
                  <a:pt x="3145556" y="362366"/>
                </a:cubicBezTo>
                <a:cubicBezTo>
                  <a:pt x="3142937" y="364129"/>
                  <a:pt x="3137698" y="367605"/>
                  <a:pt x="3135086" y="369320"/>
                </a:cubicBezTo>
                <a:cubicBezTo>
                  <a:pt x="3134659" y="367415"/>
                  <a:pt x="3133852" y="363557"/>
                  <a:pt x="3133473" y="361652"/>
                </a:cubicBezTo>
                <a:cubicBezTo>
                  <a:pt x="3142508" y="360747"/>
                  <a:pt x="3152847" y="354269"/>
                  <a:pt x="3161232" y="360509"/>
                </a:cubicBezTo>
                <a:cubicBezTo>
                  <a:pt x="3164369" y="356936"/>
                  <a:pt x="3167610" y="353412"/>
                  <a:pt x="3170850" y="349840"/>
                </a:cubicBezTo>
                <a:lnTo>
                  <a:pt x="3173376" y="357413"/>
                </a:lnTo>
                <a:cubicBezTo>
                  <a:pt x="3176657" y="354603"/>
                  <a:pt x="3179944" y="351745"/>
                  <a:pt x="3183278" y="348935"/>
                </a:cubicBezTo>
                <a:cubicBezTo>
                  <a:pt x="3185136" y="349697"/>
                  <a:pt x="3188897" y="351221"/>
                  <a:pt x="3190802" y="351935"/>
                </a:cubicBezTo>
                <a:cubicBezTo>
                  <a:pt x="3193089" y="350459"/>
                  <a:pt x="3197662" y="347506"/>
                  <a:pt x="3199948" y="345982"/>
                </a:cubicBezTo>
                <a:lnTo>
                  <a:pt x="3201473" y="352507"/>
                </a:lnTo>
                <a:cubicBezTo>
                  <a:pt x="3203426" y="350411"/>
                  <a:pt x="3207380" y="346172"/>
                  <a:pt x="3209333" y="344076"/>
                </a:cubicBezTo>
                <a:lnTo>
                  <a:pt x="3211047" y="352602"/>
                </a:lnTo>
                <a:cubicBezTo>
                  <a:pt x="3214335" y="349173"/>
                  <a:pt x="3217717" y="345696"/>
                  <a:pt x="3221098" y="342219"/>
                </a:cubicBezTo>
                <a:cubicBezTo>
                  <a:pt x="3225480" y="348173"/>
                  <a:pt x="3230101" y="344124"/>
                  <a:pt x="3234625" y="340742"/>
                </a:cubicBezTo>
                <a:cubicBezTo>
                  <a:pt x="3238626" y="343553"/>
                  <a:pt x="3243054" y="344029"/>
                  <a:pt x="3247575" y="342124"/>
                </a:cubicBezTo>
                <a:cubicBezTo>
                  <a:pt x="3248481" y="343029"/>
                  <a:pt x="3250295" y="344839"/>
                  <a:pt x="3251148" y="345743"/>
                </a:cubicBezTo>
                <a:cubicBezTo>
                  <a:pt x="3254536" y="342505"/>
                  <a:pt x="3257963" y="339218"/>
                  <a:pt x="3261434" y="335979"/>
                </a:cubicBezTo>
                <a:lnTo>
                  <a:pt x="3263013" y="341647"/>
                </a:lnTo>
                <a:cubicBezTo>
                  <a:pt x="3271678" y="339123"/>
                  <a:pt x="3280346" y="336694"/>
                  <a:pt x="3288927" y="333788"/>
                </a:cubicBezTo>
                <a:cubicBezTo>
                  <a:pt x="3290262" y="334693"/>
                  <a:pt x="3292880" y="336551"/>
                  <a:pt x="3294211" y="337456"/>
                </a:cubicBezTo>
                <a:cubicBezTo>
                  <a:pt x="3295496" y="335837"/>
                  <a:pt x="3298160" y="332598"/>
                  <a:pt x="3299493" y="330931"/>
                </a:cubicBezTo>
                <a:lnTo>
                  <a:pt x="3301252" y="337551"/>
                </a:lnTo>
                <a:cubicBezTo>
                  <a:pt x="3308101" y="326549"/>
                  <a:pt x="3319673" y="332979"/>
                  <a:pt x="3329020" y="327120"/>
                </a:cubicBezTo>
                <a:lnTo>
                  <a:pt x="3329306" y="332264"/>
                </a:lnTo>
                <a:cubicBezTo>
                  <a:pt x="3338694" y="326120"/>
                  <a:pt x="3350066" y="324739"/>
                  <a:pt x="3361070" y="325453"/>
                </a:cubicBezTo>
                <a:close/>
                <a:moveTo>
                  <a:pt x="2815227" y="324977"/>
                </a:moveTo>
                <a:cubicBezTo>
                  <a:pt x="2830857" y="325406"/>
                  <a:pt x="2808180" y="339456"/>
                  <a:pt x="2815227" y="324977"/>
                </a:cubicBezTo>
                <a:close/>
                <a:moveTo>
                  <a:pt x="6211348" y="324406"/>
                </a:moveTo>
                <a:cubicBezTo>
                  <a:pt x="6203585" y="338933"/>
                  <a:pt x="6226921" y="324739"/>
                  <a:pt x="6211348" y="324406"/>
                </a:cubicBezTo>
                <a:close/>
                <a:moveTo>
                  <a:pt x="6500670" y="324120"/>
                </a:moveTo>
                <a:cubicBezTo>
                  <a:pt x="6494621" y="322548"/>
                  <a:pt x="6489573" y="331836"/>
                  <a:pt x="6491859" y="336790"/>
                </a:cubicBezTo>
                <a:cubicBezTo>
                  <a:pt x="6497717" y="338600"/>
                  <a:pt x="6503908" y="329169"/>
                  <a:pt x="6500670" y="324120"/>
                </a:cubicBezTo>
                <a:close/>
                <a:moveTo>
                  <a:pt x="2829188" y="324072"/>
                </a:moveTo>
                <a:cubicBezTo>
                  <a:pt x="2844952" y="324167"/>
                  <a:pt x="2822221" y="338599"/>
                  <a:pt x="2829188" y="324072"/>
                </a:cubicBezTo>
                <a:close/>
                <a:moveTo>
                  <a:pt x="2805754" y="324072"/>
                </a:moveTo>
                <a:cubicBezTo>
                  <a:pt x="2812416" y="325358"/>
                  <a:pt x="2811417" y="337551"/>
                  <a:pt x="2804803" y="338266"/>
                </a:cubicBezTo>
                <a:cubicBezTo>
                  <a:pt x="2796713" y="337646"/>
                  <a:pt x="2798468" y="324501"/>
                  <a:pt x="2805754" y="324072"/>
                </a:cubicBezTo>
                <a:close/>
                <a:moveTo>
                  <a:pt x="5678017" y="323453"/>
                </a:moveTo>
                <a:cubicBezTo>
                  <a:pt x="5669019" y="336599"/>
                  <a:pt x="5693824" y="325644"/>
                  <a:pt x="5678017" y="323453"/>
                </a:cubicBezTo>
                <a:close/>
                <a:moveTo>
                  <a:pt x="8561545" y="322881"/>
                </a:moveTo>
                <a:cubicBezTo>
                  <a:pt x="8564451" y="326596"/>
                  <a:pt x="8566403" y="331073"/>
                  <a:pt x="8570880" y="333598"/>
                </a:cubicBezTo>
                <a:cubicBezTo>
                  <a:pt x="8588454" y="332264"/>
                  <a:pt x="8605075" y="339361"/>
                  <a:pt x="8622696" y="339599"/>
                </a:cubicBezTo>
                <a:cubicBezTo>
                  <a:pt x="8626030" y="339266"/>
                  <a:pt x="8629411" y="338932"/>
                  <a:pt x="8632983" y="338599"/>
                </a:cubicBezTo>
                <a:cubicBezTo>
                  <a:pt x="8633554" y="341314"/>
                  <a:pt x="8634698" y="346696"/>
                  <a:pt x="8635269" y="349411"/>
                </a:cubicBezTo>
                <a:cubicBezTo>
                  <a:pt x="8646223" y="330597"/>
                  <a:pt x="8669655" y="352078"/>
                  <a:pt x="8685847" y="344743"/>
                </a:cubicBezTo>
                <a:cubicBezTo>
                  <a:pt x="8686323" y="347125"/>
                  <a:pt x="8687228" y="351840"/>
                  <a:pt x="8687657" y="354174"/>
                </a:cubicBezTo>
                <a:cubicBezTo>
                  <a:pt x="8689991" y="351840"/>
                  <a:pt x="8694658" y="347125"/>
                  <a:pt x="8696991" y="344791"/>
                </a:cubicBezTo>
                <a:cubicBezTo>
                  <a:pt x="8699230" y="357794"/>
                  <a:pt x="8680227" y="359985"/>
                  <a:pt x="8684990" y="373988"/>
                </a:cubicBezTo>
                <a:cubicBezTo>
                  <a:pt x="8689514" y="370892"/>
                  <a:pt x="8694562" y="367224"/>
                  <a:pt x="8698515" y="363080"/>
                </a:cubicBezTo>
                <a:cubicBezTo>
                  <a:pt x="8701515" y="367224"/>
                  <a:pt x="8705135" y="370892"/>
                  <a:pt x="8709374" y="374083"/>
                </a:cubicBezTo>
                <a:cubicBezTo>
                  <a:pt x="8694182" y="373273"/>
                  <a:pt x="8677227" y="377655"/>
                  <a:pt x="8663463" y="369891"/>
                </a:cubicBezTo>
                <a:cubicBezTo>
                  <a:pt x="8665035" y="365271"/>
                  <a:pt x="8666845" y="360699"/>
                  <a:pt x="8668797" y="356127"/>
                </a:cubicBezTo>
                <a:lnTo>
                  <a:pt x="8673655" y="355984"/>
                </a:lnTo>
                <a:cubicBezTo>
                  <a:pt x="8662035" y="366748"/>
                  <a:pt x="8677417" y="373226"/>
                  <a:pt x="8682418" y="364366"/>
                </a:cubicBezTo>
                <a:cubicBezTo>
                  <a:pt x="8682323" y="354364"/>
                  <a:pt x="8672321" y="347934"/>
                  <a:pt x="8663130" y="350840"/>
                </a:cubicBezTo>
                <a:lnTo>
                  <a:pt x="8662749" y="344648"/>
                </a:lnTo>
                <a:cubicBezTo>
                  <a:pt x="8652414" y="350840"/>
                  <a:pt x="8645699" y="360508"/>
                  <a:pt x="8640460" y="371035"/>
                </a:cubicBezTo>
                <a:cubicBezTo>
                  <a:pt x="8640032" y="368605"/>
                  <a:pt x="8639174" y="363795"/>
                  <a:pt x="8638746" y="361366"/>
                </a:cubicBezTo>
                <a:lnTo>
                  <a:pt x="8644651" y="360604"/>
                </a:lnTo>
                <a:cubicBezTo>
                  <a:pt x="8645604" y="356603"/>
                  <a:pt x="8647509" y="348506"/>
                  <a:pt x="8648413" y="344457"/>
                </a:cubicBezTo>
                <a:cubicBezTo>
                  <a:pt x="8637888" y="349125"/>
                  <a:pt x="8632554" y="358984"/>
                  <a:pt x="8626125" y="367653"/>
                </a:cubicBezTo>
                <a:lnTo>
                  <a:pt x="8625315" y="362795"/>
                </a:lnTo>
                <a:cubicBezTo>
                  <a:pt x="8628363" y="357508"/>
                  <a:pt x="8637365" y="347125"/>
                  <a:pt x="8625982" y="347982"/>
                </a:cubicBezTo>
                <a:cubicBezTo>
                  <a:pt x="8619744" y="353364"/>
                  <a:pt x="8616553" y="361175"/>
                  <a:pt x="8611838" y="367701"/>
                </a:cubicBezTo>
                <a:lnTo>
                  <a:pt x="8610742" y="362747"/>
                </a:lnTo>
                <a:cubicBezTo>
                  <a:pt x="8618267" y="358746"/>
                  <a:pt x="8614743" y="348744"/>
                  <a:pt x="8616505" y="341933"/>
                </a:cubicBezTo>
                <a:cubicBezTo>
                  <a:pt x="8613552" y="344648"/>
                  <a:pt x="8607694" y="350173"/>
                  <a:pt x="8604789" y="352935"/>
                </a:cubicBezTo>
                <a:cubicBezTo>
                  <a:pt x="8606408" y="350220"/>
                  <a:pt x="8609695" y="344743"/>
                  <a:pt x="8611314" y="342028"/>
                </a:cubicBezTo>
                <a:cubicBezTo>
                  <a:pt x="8600598" y="342266"/>
                  <a:pt x="8590263" y="340647"/>
                  <a:pt x="8580310" y="337218"/>
                </a:cubicBezTo>
                <a:lnTo>
                  <a:pt x="8587263" y="346410"/>
                </a:lnTo>
                <a:lnTo>
                  <a:pt x="8583358" y="346934"/>
                </a:lnTo>
                <a:cubicBezTo>
                  <a:pt x="8582120" y="353745"/>
                  <a:pt x="8577405" y="358699"/>
                  <a:pt x="8572404" y="363033"/>
                </a:cubicBezTo>
                <a:cubicBezTo>
                  <a:pt x="8575785" y="355269"/>
                  <a:pt x="8578833" y="347315"/>
                  <a:pt x="8581596" y="339218"/>
                </a:cubicBezTo>
                <a:cubicBezTo>
                  <a:pt x="8577071" y="341552"/>
                  <a:pt x="8572738" y="344029"/>
                  <a:pt x="8568594" y="346696"/>
                </a:cubicBezTo>
                <a:cubicBezTo>
                  <a:pt x="8568118" y="343505"/>
                  <a:pt x="8567070" y="337170"/>
                  <a:pt x="8566594" y="334026"/>
                </a:cubicBezTo>
                <a:cubicBezTo>
                  <a:pt x="8561879" y="335027"/>
                  <a:pt x="8552402" y="337027"/>
                  <a:pt x="8547687" y="338027"/>
                </a:cubicBezTo>
                <a:cubicBezTo>
                  <a:pt x="8547782" y="335122"/>
                  <a:pt x="8547877" y="329311"/>
                  <a:pt x="8547925" y="326406"/>
                </a:cubicBezTo>
                <a:cubicBezTo>
                  <a:pt x="8550687" y="328358"/>
                  <a:pt x="8556117" y="332312"/>
                  <a:pt x="8558831" y="334312"/>
                </a:cubicBezTo>
                <a:cubicBezTo>
                  <a:pt x="8559546" y="331454"/>
                  <a:pt x="8560879" y="325739"/>
                  <a:pt x="8561545" y="322881"/>
                </a:cubicBezTo>
                <a:close/>
                <a:moveTo>
                  <a:pt x="6045914" y="322834"/>
                </a:moveTo>
                <a:lnTo>
                  <a:pt x="6043342" y="327026"/>
                </a:lnTo>
                <a:cubicBezTo>
                  <a:pt x="6044056" y="339600"/>
                  <a:pt x="6055862" y="323120"/>
                  <a:pt x="6045914" y="322834"/>
                </a:cubicBezTo>
                <a:close/>
                <a:moveTo>
                  <a:pt x="6078812" y="322786"/>
                </a:moveTo>
                <a:cubicBezTo>
                  <a:pt x="6073098" y="325835"/>
                  <a:pt x="6067386" y="326168"/>
                  <a:pt x="6061672" y="323215"/>
                </a:cubicBezTo>
                <a:cubicBezTo>
                  <a:pt x="6057389" y="326073"/>
                  <a:pt x="6053722" y="329645"/>
                  <a:pt x="6050198" y="333217"/>
                </a:cubicBezTo>
                <a:cubicBezTo>
                  <a:pt x="6059100" y="329740"/>
                  <a:pt x="6076718" y="336932"/>
                  <a:pt x="6078812" y="322786"/>
                </a:cubicBezTo>
                <a:close/>
                <a:moveTo>
                  <a:pt x="6514196" y="322548"/>
                </a:moveTo>
                <a:cubicBezTo>
                  <a:pt x="6509338" y="327216"/>
                  <a:pt x="6504432" y="331884"/>
                  <a:pt x="6499813" y="336551"/>
                </a:cubicBezTo>
                <a:cubicBezTo>
                  <a:pt x="6503861" y="337313"/>
                  <a:pt x="6511909" y="338838"/>
                  <a:pt x="6515958" y="339600"/>
                </a:cubicBezTo>
                <a:cubicBezTo>
                  <a:pt x="6515767" y="343696"/>
                  <a:pt x="6515433" y="351983"/>
                  <a:pt x="6515243" y="356127"/>
                </a:cubicBezTo>
                <a:lnTo>
                  <a:pt x="6518434" y="355937"/>
                </a:lnTo>
                <a:cubicBezTo>
                  <a:pt x="6519624" y="353079"/>
                  <a:pt x="6521958" y="347363"/>
                  <a:pt x="6523102" y="344506"/>
                </a:cubicBezTo>
                <a:lnTo>
                  <a:pt x="6521386" y="336837"/>
                </a:lnTo>
                <a:cubicBezTo>
                  <a:pt x="6524244" y="339266"/>
                  <a:pt x="6529912" y="344077"/>
                  <a:pt x="6532769" y="346506"/>
                </a:cubicBezTo>
                <a:cubicBezTo>
                  <a:pt x="6534198" y="341600"/>
                  <a:pt x="6535769" y="336742"/>
                  <a:pt x="6537436" y="331884"/>
                </a:cubicBezTo>
                <a:cubicBezTo>
                  <a:pt x="6528149" y="334503"/>
                  <a:pt x="6518434" y="335646"/>
                  <a:pt x="6509052" y="336694"/>
                </a:cubicBezTo>
                <a:cubicBezTo>
                  <a:pt x="6510338" y="333170"/>
                  <a:pt x="6512910" y="326073"/>
                  <a:pt x="6514196" y="322548"/>
                </a:cubicBezTo>
                <a:close/>
                <a:moveTo>
                  <a:pt x="7194987" y="322232"/>
                </a:moveTo>
                <a:cubicBezTo>
                  <a:pt x="7194230" y="321376"/>
                  <a:pt x="7192400" y="321370"/>
                  <a:pt x="7188899" y="323310"/>
                </a:cubicBezTo>
                <a:cubicBezTo>
                  <a:pt x="7189864" y="335028"/>
                  <a:pt x="7197258" y="324802"/>
                  <a:pt x="7194987" y="322232"/>
                </a:cubicBezTo>
                <a:close/>
                <a:moveTo>
                  <a:pt x="8308647" y="322018"/>
                </a:moveTo>
                <a:cubicBezTo>
                  <a:pt x="8310830" y="324626"/>
                  <a:pt x="8302846" y="334575"/>
                  <a:pt x="8302418" y="322929"/>
                </a:cubicBezTo>
                <a:cubicBezTo>
                  <a:pt x="8306061" y="321096"/>
                  <a:pt x="8307919" y="321149"/>
                  <a:pt x="8308647" y="322018"/>
                </a:cubicBezTo>
                <a:close/>
                <a:moveTo>
                  <a:pt x="5443957" y="321405"/>
                </a:moveTo>
                <a:lnTo>
                  <a:pt x="5443720" y="329598"/>
                </a:lnTo>
                <a:cubicBezTo>
                  <a:pt x="5437292" y="329264"/>
                  <a:pt x="5430960" y="328931"/>
                  <a:pt x="5424627" y="328693"/>
                </a:cubicBezTo>
                <a:lnTo>
                  <a:pt x="5424817" y="322358"/>
                </a:lnTo>
                <a:cubicBezTo>
                  <a:pt x="5418962" y="324120"/>
                  <a:pt x="5412963" y="333027"/>
                  <a:pt x="5406963" y="329264"/>
                </a:cubicBezTo>
                <a:cubicBezTo>
                  <a:pt x="5399631" y="321072"/>
                  <a:pt x="5389680" y="329169"/>
                  <a:pt x="5381538" y="322739"/>
                </a:cubicBezTo>
                <a:lnTo>
                  <a:pt x="5381681" y="330645"/>
                </a:lnTo>
                <a:lnTo>
                  <a:pt x="5375873" y="330264"/>
                </a:lnTo>
                <a:lnTo>
                  <a:pt x="5375824" y="322596"/>
                </a:lnTo>
                <a:cubicBezTo>
                  <a:pt x="5372349" y="324215"/>
                  <a:pt x="5368969" y="325787"/>
                  <a:pt x="5365636" y="327407"/>
                </a:cubicBezTo>
                <a:cubicBezTo>
                  <a:pt x="5359495" y="316356"/>
                  <a:pt x="5351495" y="337075"/>
                  <a:pt x="5345495" y="325216"/>
                </a:cubicBezTo>
                <a:cubicBezTo>
                  <a:pt x="5344687" y="325835"/>
                  <a:pt x="5343115" y="327026"/>
                  <a:pt x="5342306" y="327645"/>
                </a:cubicBezTo>
                <a:cubicBezTo>
                  <a:pt x="5337589" y="322405"/>
                  <a:pt x="5331620" y="326168"/>
                  <a:pt x="5326783" y="328693"/>
                </a:cubicBezTo>
                <a:lnTo>
                  <a:pt x="5324110" y="322691"/>
                </a:lnTo>
                <a:cubicBezTo>
                  <a:pt x="5318872" y="325787"/>
                  <a:pt x="5313675" y="328883"/>
                  <a:pt x="5307724" y="329836"/>
                </a:cubicBezTo>
                <a:cubicBezTo>
                  <a:pt x="5295874" y="332741"/>
                  <a:pt x="5283111" y="326216"/>
                  <a:pt x="5271831" y="333503"/>
                </a:cubicBezTo>
                <a:lnTo>
                  <a:pt x="5272024" y="326121"/>
                </a:lnTo>
                <a:cubicBezTo>
                  <a:pt x="5270450" y="327740"/>
                  <a:pt x="5267364" y="331026"/>
                  <a:pt x="5265800" y="332646"/>
                </a:cubicBezTo>
                <a:cubicBezTo>
                  <a:pt x="5258931" y="331931"/>
                  <a:pt x="5252089" y="330931"/>
                  <a:pt x="5245565" y="328788"/>
                </a:cubicBezTo>
                <a:cubicBezTo>
                  <a:pt x="5240867" y="336409"/>
                  <a:pt x="5233121" y="325311"/>
                  <a:pt x="5228547" y="331074"/>
                </a:cubicBezTo>
                <a:cubicBezTo>
                  <a:pt x="5222505" y="341124"/>
                  <a:pt x="5214637" y="330836"/>
                  <a:pt x="5207882" y="327835"/>
                </a:cubicBezTo>
                <a:cubicBezTo>
                  <a:pt x="5205032" y="330217"/>
                  <a:pt x="5202283" y="332646"/>
                  <a:pt x="5199568" y="335075"/>
                </a:cubicBezTo>
                <a:cubicBezTo>
                  <a:pt x="5197944" y="333503"/>
                  <a:pt x="5194893" y="330312"/>
                  <a:pt x="5193353" y="328740"/>
                </a:cubicBezTo>
                <a:cubicBezTo>
                  <a:pt x="5190790" y="330979"/>
                  <a:pt x="5185786" y="335456"/>
                  <a:pt x="5183326" y="337695"/>
                </a:cubicBezTo>
                <a:cubicBezTo>
                  <a:pt x="5182565" y="327026"/>
                  <a:pt x="5172556" y="340171"/>
                  <a:pt x="5168705" y="331312"/>
                </a:cubicBezTo>
                <a:cubicBezTo>
                  <a:pt x="5163332" y="336028"/>
                  <a:pt x="5157249" y="333694"/>
                  <a:pt x="5151257" y="335027"/>
                </a:cubicBezTo>
                <a:cubicBezTo>
                  <a:pt x="5145506" y="335932"/>
                  <a:pt x="5139613" y="336551"/>
                  <a:pt x="5133955" y="337313"/>
                </a:cubicBezTo>
                <a:cubicBezTo>
                  <a:pt x="5134144" y="340457"/>
                  <a:pt x="5134526" y="346792"/>
                  <a:pt x="5134717" y="349935"/>
                </a:cubicBezTo>
                <a:cubicBezTo>
                  <a:pt x="5138804" y="350793"/>
                  <a:pt x="5147025" y="352507"/>
                  <a:pt x="5151114" y="353365"/>
                </a:cubicBezTo>
                <a:lnTo>
                  <a:pt x="5147979" y="346554"/>
                </a:lnTo>
                <a:lnTo>
                  <a:pt x="5153160" y="346506"/>
                </a:lnTo>
                <a:lnTo>
                  <a:pt x="5153301" y="352174"/>
                </a:lnTo>
                <a:cubicBezTo>
                  <a:pt x="5173744" y="341791"/>
                  <a:pt x="5196605" y="350555"/>
                  <a:pt x="5217743" y="343886"/>
                </a:cubicBezTo>
                <a:cubicBezTo>
                  <a:pt x="5225963" y="347459"/>
                  <a:pt x="5234997" y="343839"/>
                  <a:pt x="5243453" y="342172"/>
                </a:cubicBezTo>
                <a:lnTo>
                  <a:pt x="5243696" y="346697"/>
                </a:lnTo>
                <a:cubicBezTo>
                  <a:pt x="5250460" y="339790"/>
                  <a:pt x="5257984" y="346554"/>
                  <a:pt x="5264993" y="348888"/>
                </a:cubicBezTo>
                <a:lnTo>
                  <a:pt x="5262342" y="340457"/>
                </a:lnTo>
                <a:cubicBezTo>
                  <a:pt x="5263953" y="341553"/>
                  <a:pt x="5267221" y="343744"/>
                  <a:pt x="5268833" y="344839"/>
                </a:cubicBezTo>
                <a:cubicBezTo>
                  <a:pt x="5296878" y="339838"/>
                  <a:pt x="5327119" y="344887"/>
                  <a:pt x="5355160" y="338552"/>
                </a:cubicBezTo>
                <a:cubicBezTo>
                  <a:pt x="5361351" y="341267"/>
                  <a:pt x="5368112" y="341219"/>
                  <a:pt x="5374873" y="340933"/>
                </a:cubicBezTo>
                <a:cubicBezTo>
                  <a:pt x="5385682" y="331931"/>
                  <a:pt x="5401011" y="342458"/>
                  <a:pt x="5412343" y="333170"/>
                </a:cubicBezTo>
                <a:cubicBezTo>
                  <a:pt x="5416582" y="338504"/>
                  <a:pt x="5421674" y="334503"/>
                  <a:pt x="5426436" y="332551"/>
                </a:cubicBezTo>
                <a:cubicBezTo>
                  <a:pt x="5431578" y="333551"/>
                  <a:pt x="5436721" y="334599"/>
                  <a:pt x="5442005" y="335789"/>
                </a:cubicBezTo>
                <a:cubicBezTo>
                  <a:pt x="5444814" y="334313"/>
                  <a:pt x="5450433" y="331407"/>
                  <a:pt x="5453289" y="329931"/>
                </a:cubicBezTo>
                <a:cubicBezTo>
                  <a:pt x="5450099" y="327073"/>
                  <a:pt x="5446958" y="324215"/>
                  <a:pt x="5443957" y="321405"/>
                </a:cubicBezTo>
                <a:close/>
                <a:moveTo>
                  <a:pt x="9382839" y="320405"/>
                </a:moveTo>
                <a:cubicBezTo>
                  <a:pt x="9374886" y="334408"/>
                  <a:pt x="9398317" y="321786"/>
                  <a:pt x="9382839" y="320405"/>
                </a:cubicBezTo>
                <a:close/>
                <a:moveTo>
                  <a:pt x="9372743" y="319881"/>
                </a:moveTo>
                <a:cubicBezTo>
                  <a:pt x="9365265" y="333979"/>
                  <a:pt x="9388364" y="321024"/>
                  <a:pt x="9372743" y="319881"/>
                </a:cubicBezTo>
                <a:close/>
                <a:moveTo>
                  <a:pt x="6230589" y="319833"/>
                </a:moveTo>
                <a:cubicBezTo>
                  <a:pt x="6226255" y="324120"/>
                  <a:pt x="6222063" y="328502"/>
                  <a:pt x="6218158" y="333027"/>
                </a:cubicBezTo>
                <a:cubicBezTo>
                  <a:pt x="6223969" y="332503"/>
                  <a:pt x="6229112" y="330217"/>
                  <a:pt x="6233494" y="326216"/>
                </a:cubicBezTo>
                <a:cubicBezTo>
                  <a:pt x="6234399" y="328121"/>
                  <a:pt x="6236161" y="331836"/>
                  <a:pt x="6237065" y="333694"/>
                </a:cubicBezTo>
                <a:cubicBezTo>
                  <a:pt x="6238971" y="330979"/>
                  <a:pt x="6242828" y="325597"/>
                  <a:pt x="6244733" y="322882"/>
                </a:cubicBezTo>
                <a:cubicBezTo>
                  <a:pt x="6242304" y="323215"/>
                  <a:pt x="6237399" y="323882"/>
                  <a:pt x="6234970" y="324263"/>
                </a:cubicBezTo>
                <a:close/>
                <a:moveTo>
                  <a:pt x="6205633" y="319833"/>
                </a:moveTo>
                <a:cubicBezTo>
                  <a:pt x="6199680" y="317642"/>
                  <a:pt x="6194346" y="327073"/>
                  <a:pt x="6196680" y="332027"/>
                </a:cubicBezTo>
                <a:cubicBezTo>
                  <a:pt x="6202442" y="334218"/>
                  <a:pt x="6208729" y="324882"/>
                  <a:pt x="6205633" y="319833"/>
                </a:cubicBezTo>
                <a:close/>
                <a:moveTo>
                  <a:pt x="8360759" y="319643"/>
                </a:moveTo>
                <a:cubicBezTo>
                  <a:pt x="8370046" y="314642"/>
                  <a:pt x="8365141" y="334694"/>
                  <a:pt x="8357711" y="333313"/>
                </a:cubicBezTo>
                <a:cubicBezTo>
                  <a:pt x="8349520" y="331741"/>
                  <a:pt x="8356997" y="322167"/>
                  <a:pt x="8360759" y="319643"/>
                </a:cubicBezTo>
                <a:close/>
                <a:moveTo>
                  <a:pt x="5782954" y="319643"/>
                </a:moveTo>
                <a:cubicBezTo>
                  <a:pt x="5777145" y="319643"/>
                  <a:pt x="5772432" y="331503"/>
                  <a:pt x="5780430" y="331503"/>
                </a:cubicBezTo>
                <a:cubicBezTo>
                  <a:pt x="5785667" y="331122"/>
                  <a:pt x="5790761" y="319833"/>
                  <a:pt x="5782954" y="319643"/>
                </a:cubicBezTo>
                <a:close/>
                <a:moveTo>
                  <a:pt x="5882224" y="319548"/>
                </a:moveTo>
                <a:cubicBezTo>
                  <a:pt x="5874606" y="333884"/>
                  <a:pt x="5897649" y="320738"/>
                  <a:pt x="5882224" y="319548"/>
                </a:cubicBezTo>
                <a:close/>
                <a:moveTo>
                  <a:pt x="5896411" y="319262"/>
                </a:moveTo>
                <a:cubicBezTo>
                  <a:pt x="5889508" y="334170"/>
                  <a:pt x="5911790" y="319691"/>
                  <a:pt x="5896411" y="319262"/>
                </a:cubicBezTo>
                <a:close/>
                <a:moveTo>
                  <a:pt x="8374380" y="319214"/>
                </a:moveTo>
                <a:cubicBezTo>
                  <a:pt x="8382571" y="319595"/>
                  <a:pt x="8375571" y="335646"/>
                  <a:pt x="8368998" y="332217"/>
                </a:cubicBezTo>
                <a:cubicBezTo>
                  <a:pt x="8367332" y="326739"/>
                  <a:pt x="8369094" y="322405"/>
                  <a:pt x="8374380" y="319214"/>
                </a:cubicBezTo>
                <a:close/>
                <a:moveTo>
                  <a:pt x="2214559" y="319071"/>
                </a:moveTo>
                <a:cubicBezTo>
                  <a:pt x="2216565" y="326930"/>
                  <a:pt x="2198801" y="333455"/>
                  <a:pt x="2197657" y="324548"/>
                </a:cubicBezTo>
                <a:cubicBezTo>
                  <a:pt x="2201933" y="320738"/>
                  <a:pt x="2208799" y="317737"/>
                  <a:pt x="2214559" y="319071"/>
                </a:cubicBezTo>
                <a:close/>
                <a:moveTo>
                  <a:pt x="5667018" y="318928"/>
                </a:moveTo>
                <a:cubicBezTo>
                  <a:pt x="5658591" y="333313"/>
                  <a:pt x="5682730" y="319071"/>
                  <a:pt x="5667018" y="318928"/>
                </a:cubicBezTo>
                <a:close/>
                <a:moveTo>
                  <a:pt x="5521851" y="318643"/>
                </a:moveTo>
                <a:cubicBezTo>
                  <a:pt x="5515376" y="320786"/>
                  <a:pt x="5512233" y="330026"/>
                  <a:pt x="5515900" y="335694"/>
                </a:cubicBezTo>
                <a:cubicBezTo>
                  <a:pt x="5523184" y="337837"/>
                  <a:pt x="5530468" y="320786"/>
                  <a:pt x="5521851" y="318643"/>
                </a:cubicBezTo>
                <a:close/>
                <a:moveTo>
                  <a:pt x="8539162" y="318023"/>
                </a:moveTo>
                <a:lnTo>
                  <a:pt x="8539448" y="322024"/>
                </a:lnTo>
                <a:lnTo>
                  <a:pt x="8532018" y="321595"/>
                </a:lnTo>
                <a:cubicBezTo>
                  <a:pt x="8529923" y="322976"/>
                  <a:pt x="8525684" y="325691"/>
                  <a:pt x="8523589" y="327073"/>
                </a:cubicBezTo>
                <a:cubicBezTo>
                  <a:pt x="8528875" y="327263"/>
                  <a:pt x="8539448" y="327692"/>
                  <a:pt x="8544687" y="327930"/>
                </a:cubicBezTo>
                <a:lnTo>
                  <a:pt x="8544020" y="332264"/>
                </a:lnTo>
                <a:cubicBezTo>
                  <a:pt x="8532828" y="331359"/>
                  <a:pt x="8521636" y="331026"/>
                  <a:pt x="8510539" y="331550"/>
                </a:cubicBezTo>
                <a:cubicBezTo>
                  <a:pt x="8510396" y="329025"/>
                  <a:pt x="8510111" y="323929"/>
                  <a:pt x="8509968" y="321405"/>
                </a:cubicBezTo>
                <a:cubicBezTo>
                  <a:pt x="8512921" y="323834"/>
                  <a:pt x="8518826" y="328692"/>
                  <a:pt x="8521779" y="331121"/>
                </a:cubicBezTo>
                <a:cubicBezTo>
                  <a:pt x="8522684" y="328025"/>
                  <a:pt x="8524542" y="321833"/>
                  <a:pt x="8525446" y="318737"/>
                </a:cubicBezTo>
                <a:cubicBezTo>
                  <a:pt x="8528875" y="318547"/>
                  <a:pt x="8535733" y="318214"/>
                  <a:pt x="8539162" y="318023"/>
                </a:cubicBezTo>
                <a:close/>
                <a:moveTo>
                  <a:pt x="8459962" y="317975"/>
                </a:moveTo>
                <a:cubicBezTo>
                  <a:pt x="8462343" y="318070"/>
                  <a:pt x="8467058" y="318308"/>
                  <a:pt x="8469439" y="318404"/>
                </a:cubicBezTo>
                <a:cubicBezTo>
                  <a:pt x="8463153" y="325882"/>
                  <a:pt x="8451056" y="330502"/>
                  <a:pt x="8451628" y="341837"/>
                </a:cubicBezTo>
                <a:cubicBezTo>
                  <a:pt x="8449532" y="341837"/>
                  <a:pt x="8445294" y="341837"/>
                  <a:pt x="8443198" y="341790"/>
                </a:cubicBezTo>
                <a:cubicBezTo>
                  <a:pt x="8450009" y="334836"/>
                  <a:pt x="8456390" y="327215"/>
                  <a:pt x="8459962" y="317975"/>
                </a:cubicBezTo>
                <a:close/>
                <a:moveTo>
                  <a:pt x="3390989" y="317833"/>
                </a:moveTo>
                <a:lnTo>
                  <a:pt x="3392036" y="322929"/>
                </a:lnTo>
                <a:cubicBezTo>
                  <a:pt x="3399611" y="321024"/>
                  <a:pt x="3409664" y="310831"/>
                  <a:pt x="3412047" y="328121"/>
                </a:cubicBezTo>
                <a:lnTo>
                  <a:pt x="3402375" y="323739"/>
                </a:lnTo>
                <a:cubicBezTo>
                  <a:pt x="3395895" y="326454"/>
                  <a:pt x="3389322" y="329121"/>
                  <a:pt x="3383366" y="332836"/>
                </a:cubicBezTo>
                <a:cubicBezTo>
                  <a:pt x="3381222" y="330217"/>
                  <a:pt x="3379078" y="327645"/>
                  <a:pt x="3376982" y="325073"/>
                </a:cubicBezTo>
                <a:lnTo>
                  <a:pt x="3373362" y="331931"/>
                </a:lnTo>
                <a:cubicBezTo>
                  <a:pt x="3358311" y="335980"/>
                  <a:pt x="3374887" y="323025"/>
                  <a:pt x="3377744" y="319405"/>
                </a:cubicBezTo>
                <a:lnTo>
                  <a:pt x="3378698" y="325882"/>
                </a:lnTo>
                <a:cubicBezTo>
                  <a:pt x="3382794" y="323263"/>
                  <a:pt x="3386892" y="320596"/>
                  <a:pt x="3390989" y="317833"/>
                </a:cubicBezTo>
                <a:close/>
                <a:moveTo>
                  <a:pt x="5472287" y="317785"/>
                </a:moveTo>
                <a:lnTo>
                  <a:pt x="5473859" y="323977"/>
                </a:lnTo>
                <a:lnTo>
                  <a:pt x="5469717" y="324787"/>
                </a:lnTo>
                <a:cubicBezTo>
                  <a:pt x="5465049" y="326930"/>
                  <a:pt x="5460670" y="326073"/>
                  <a:pt x="5456574" y="322310"/>
                </a:cubicBezTo>
                <a:cubicBezTo>
                  <a:pt x="5458717" y="327311"/>
                  <a:pt x="5460955" y="332360"/>
                  <a:pt x="5463241" y="337361"/>
                </a:cubicBezTo>
                <a:cubicBezTo>
                  <a:pt x="5465525" y="335789"/>
                  <a:pt x="5470144" y="332646"/>
                  <a:pt x="5472429" y="331074"/>
                </a:cubicBezTo>
                <a:cubicBezTo>
                  <a:pt x="5474668" y="332551"/>
                  <a:pt x="5479189" y="335504"/>
                  <a:pt x="5481428" y="336980"/>
                </a:cubicBezTo>
                <a:cubicBezTo>
                  <a:pt x="5483571" y="332074"/>
                  <a:pt x="5485713" y="327121"/>
                  <a:pt x="5487903" y="322167"/>
                </a:cubicBezTo>
                <a:cubicBezTo>
                  <a:pt x="5484284" y="323310"/>
                  <a:pt x="5477047" y="325644"/>
                  <a:pt x="5473429" y="326787"/>
                </a:cubicBezTo>
                <a:lnTo>
                  <a:pt x="5477571" y="318024"/>
                </a:lnTo>
                <a:close/>
                <a:moveTo>
                  <a:pt x="9531953" y="317633"/>
                </a:moveTo>
                <a:cubicBezTo>
                  <a:pt x="9533971" y="320390"/>
                  <a:pt x="9526023" y="330240"/>
                  <a:pt x="9525952" y="318309"/>
                </a:cubicBezTo>
                <a:cubicBezTo>
                  <a:pt x="9529500" y="316583"/>
                  <a:pt x="9531280" y="316714"/>
                  <a:pt x="9531953" y="317633"/>
                </a:cubicBezTo>
                <a:close/>
                <a:moveTo>
                  <a:pt x="5985065" y="317547"/>
                </a:moveTo>
                <a:cubicBezTo>
                  <a:pt x="5977162" y="321215"/>
                  <a:pt x="5969259" y="325073"/>
                  <a:pt x="5961784" y="329264"/>
                </a:cubicBezTo>
                <a:cubicBezTo>
                  <a:pt x="5969735" y="333646"/>
                  <a:pt x="5978733" y="332455"/>
                  <a:pt x="5986638" y="328311"/>
                </a:cubicBezTo>
                <a:cubicBezTo>
                  <a:pt x="5989636" y="330169"/>
                  <a:pt x="5995636" y="333837"/>
                  <a:pt x="5998684" y="335694"/>
                </a:cubicBezTo>
                <a:cubicBezTo>
                  <a:pt x="5999778" y="334551"/>
                  <a:pt x="6001968" y="332170"/>
                  <a:pt x="6003064" y="331026"/>
                </a:cubicBezTo>
                <a:cubicBezTo>
                  <a:pt x="6002348" y="329312"/>
                  <a:pt x="6000919" y="325930"/>
                  <a:pt x="6000206" y="324215"/>
                </a:cubicBezTo>
                <a:cubicBezTo>
                  <a:pt x="5995064" y="322072"/>
                  <a:pt x="5990016" y="319833"/>
                  <a:pt x="5985065" y="317547"/>
                </a:cubicBezTo>
                <a:close/>
                <a:moveTo>
                  <a:pt x="7121572" y="317210"/>
                </a:moveTo>
                <a:cubicBezTo>
                  <a:pt x="7120783" y="316390"/>
                  <a:pt x="7118985" y="316488"/>
                  <a:pt x="7115651" y="318643"/>
                </a:cubicBezTo>
                <a:cubicBezTo>
                  <a:pt x="7117223" y="330396"/>
                  <a:pt x="7123939" y="319670"/>
                  <a:pt x="7121572" y="317210"/>
                </a:cubicBezTo>
                <a:close/>
                <a:moveTo>
                  <a:pt x="8472392" y="316928"/>
                </a:moveTo>
                <a:cubicBezTo>
                  <a:pt x="8476012" y="320024"/>
                  <a:pt x="8479726" y="325930"/>
                  <a:pt x="8485251" y="321786"/>
                </a:cubicBezTo>
                <a:cubicBezTo>
                  <a:pt x="8492156" y="322072"/>
                  <a:pt x="8499062" y="322453"/>
                  <a:pt x="8506253" y="322786"/>
                </a:cubicBezTo>
                <a:cubicBezTo>
                  <a:pt x="8503301" y="328216"/>
                  <a:pt x="8500682" y="333694"/>
                  <a:pt x="8498253" y="339266"/>
                </a:cubicBezTo>
                <a:lnTo>
                  <a:pt x="8490299" y="335456"/>
                </a:lnTo>
                <a:cubicBezTo>
                  <a:pt x="8493204" y="332217"/>
                  <a:pt x="8496109" y="328883"/>
                  <a:pt x="8499014" y="325454"/>
                </a:cubicBezTo>
                <a:cubicBezTo>
                  <a:pt x="8489394" y="326025"/>
                  <a:pt x="8484203" y="332884"/>
                  <a:pt x="8477678" y="338218"/>
                </a:cubicBezTo>
                <a:lnTo>
                  <a:pt x="8477393" y="334075"/>
                </a:lnTo>
                <a:cubicBezTo>
                  <a:pt x="8479298" y="331741"/>
                  <a:pt x="8483060" y="327073"/>
                  <a:pt x="8484965" y="324787"/>
                </a:cubicBezTo>
                <a:cubicBezTo>
                  <a:pt x="8481822" y="325501"/>
                  <a:pt x="8475535" y="327025"/>
                  <a:pt x="8472392" y="327740"/>
                </a:cubicBezTo>
                <a:cubicBezTo>
                  <a:pt x="8472392" y="325073"/>
                  <a:pt x="8472392" y="319643"/>
                  <a:pt x="8472392" y="316928"/>
                </a:cubicBezTo>
                <a:close/>
                <a:moveTo>
                  <a:pt x="5537516" y="316404"/>
                </a:moveTo>
                <a:cubicBezTo>
                  <a:pt x="5532943" y="321405"/>
                  <a:pt x="5528517" y="326644"/>
                  <a:pt x="5528087" y="333741"/>
                </a:cubicBezTo>
                <a:cubicBezTo>
                  <a:pt x="5529991" y="332360"/>
                  <a:pt x="5533706" y="329550"/>
                  <a:pt x="5535564" y="328169"/>
                </a:cubicBezTo>
                <a:cubicBezTo>
                  <a:pt x="5547370" y="335408"/>
                  <a:pt x="5562700" y="334170"/>
                  <a:pt x="5563843" y="316690"/>
                </a:cubicBezTo>
                <a:cubicBezTo>
                  <a:pt x="5560130" y="319500"/>
                  <a:pt x="5552702" y="325120"/>
                  <a:pt x="5548989" y="327930"/>
                </a:cubicBezTo>
                <a:cubicBezTo>
                  <a:pt x="5548703" y="325263"/>
                  <a:pt x="5548180" y="319881"/>
                  <a:pt x="5547893" y="317214"/>
                </a:cubicBezTo>
                <a:cubicBezTo>
                  <a:pt x="5545894" y="318833"/>
                  <a:pt x="5541798" y="322072"/>
                  <a:pt x="5539753" y="323691"/>
                </a:cubicBezTo>
                <a:close/>
                <a:moveTo>
                  <a:pt x="5501234" y="316166"/>
                </a:moveTo>
                <a:cubicBezTo>
                  <a:pt x="5495236" y="319929"/>
                  <a:pt x="5491045" y="325597"/>
                  <a:pt x="5489571" y="332503"/>
                </a:cubicBezTo>
                <a:cubicBezTo>
                  <a:pt x="5491950" y="332027"/>
                  <a:pt x="5496711" y="331074"/>
                  <a:pt x="5499140" y="330598"/>
                </a:cubicBezTo>
                <a:cubicBezTo>
                  <a:pt x="5503234" y="346649"/>
                  <a:pt x="5509852" y="327264"/>
                  <a:pt x="5511947" y="322167"/>
                </a:cubicBezTo>
                <a:cubicBezTo>
                  <a:pt x="5507948" y="324120"/>
                  <a:pt x="5499901" y="328073"/>
                  <a:pt x="5495902" y="330026"/>
                </a:cubicBezTo>
                <a:cubicBezTo>
                  <a:pt x="5497235" y="326549"/>
                  <a:pt x="5499901" y="319643"/>
                  <a:pt x="5501234" y="316166"/>
                </a:cubicBezTo>
                <a:close/>
                <a:moveTo>
                  <a:pt x="5826660" y="315070"/>
                </a:moveTo>
                <a:lnTo>
                  <a:pt x="5824946" y="317690"/>
                </a:lnTo>
                <a:lnTo>
                  <a:pt x="5822042" y="320167"/>
                </a:lnTo>
                <a:cubicBezTo>
                  <a:pt x="5820519" y="321929"/>
                  <a:pt x="5817424" y="325406"/>
                  <a:pt x="5815901" y="327168"/>
                </a:cubicBezTo>
                <a:lnTo>
                  <a:pt x="5819852" y="327502"/>
                </a:lnTo>
                <a:cubicBezTo>
                  <a:pt x="5827041" y="317785"/>
                  <a:pt x="5837516" y="328931"/>
                  <a:pt x="5845564" y="331455"/>
                </a:cubicBezTo>
                <a:cubicBezTo>
                  <a:pt x="5851181" y="329836"/>
                  <a:pt x="5856848" y="328121"/>
                  <a:pt x="5862654" y="326502"/>
                </a:cubicBezTo>
                <a:lnTo>
                  <a:pt x="5862892" y="323263"/>
                </a:lnTo>
                <a:cubicBezTo>
                  <a:pt x="5856132" y="323977"/>
                  <a:pt x="5849990" y="322405"/>
                  <a:pt x="5844468" y="318452"/>
                </a:cubicBezTo>
                <a:lnTo>
                  <a:pt x="5845371" y="324930"/>
                </a:lnTo>
                <a:cubicBezTo>
                  <a:pt x="5838993" y="322263"/>
                  <a:pt x="5833231" y="314737"/>
                  <a:pt x="5826660" y="315070"/>
                </a:cubicBezTo>
                <a:close/>
                <a:moveTo>
                  <a:pt x="5876464" y="314928"/>
                </a:moveTo>
                <a:cubicBezTo>
                  <a:pt x="5870130" y="311165"/>
                  <a:pt x="5863275" y="322120"/>
                  <a:pt x="5868035" y="327026"/>
                </a:cubicBezTo>
                <a:cubicBezTo>
                  <a:pt x="5874558" y="331217"/>
                  <a:pt x="5880462" y="319929"/>
                  <a:pt x="5876464" y="314928"/>
                </a:cubicBezTo>
                <a:close/>
                <a:moveTo>
                  <a:pt x="3441572" y="314403"/>
                </a:moveTo>
                <a:cubicBezTo>
                  <a:pt x="3442575" y="323024"/>
                  <a:pt x="3426956" y="326072"/>
                  <a:pt x="3420909" y="322357"/>
                </a:cubicBezTo>
                <a:cubicBezTo>
                  <a:pt x="3420147" y="311974"/>
                  <a:pt x="3434961" y="314308"/>
                  <a:pt x="3441572" y="314403"/>
                </a:cubicBezTo>
                <a:close/>
                <a:moveTo>
                  <a:pt x="4664486" y="313927"/>
                </a:moveTo>
                <a:cubicBezTo>
                  <a:pt x="4659311" y="317261"/>
                  <a:pt x="4657362" y="321739"/>
                  <a:pt x="4658638" y="327359"/>
                </a:cubicBezTo>
                <a:cubicBezTo>
                  <a:pt x="4665061" y="330169"/>
                  <a:pt x="4672862" y="314594"/>
                  <a:pt x="4664486" y="313927"/>
                </a:cubicBezTo>
                <a:close/>
                <a:moveTo>
                  <a:pt x="8336232" y="313832"/>
                </a:moveTo>
                <a:cubicBezTo>
                  <a:pt x="8343661" y="315547"/>
                  <a:pt x="8337470" y="332836"/>
                  <a:pt x="8330326" y="330502"/>
                </a:cubicBezTo>
                <a:cubicBezTo>
                  <a:pt x="8327230" y="324834"/>
                  <a:pt x="8331754" y="317547"/>
                  <a:pt x="8336232" y="313832"/>
                </a:cubicBezTo>
                <a:close/>
                <a:moveTo>
                  <a:pt x="5750863" y="313689"/>
                </a:moveTo>
                <a:cubicBezTo>
                  <a:pt x="5747719" y="316833"/>
                  <a:pt x="5744673" y="319976"/>
                  <a:pt x="5741721" y="323120"/>
                </a:cubicBezTo>
                <a:cubicBezTo>
                  <a:pt x="5739912" y="321548"/>
                  <a:pt x="5736293" y="318500"/>
                  <a:pt x="5734483" y="316928"/>
                </a:cubicBezTo>
                <a:cubicBezTo>
                  <a:pt x="5732722" y="317833"/>
                  <a:pt x="5729152" y="319595"/>
                  <a:pt x="5727390" y="320453"/>
                </a:cubicBezTo>
                <a:cubicBezTo>
                  <a:pt x="5716773" y="319976"/>
                  <a:pt x="5705869" y="322120"/>
                  <a:pt x="5695634" y="318547"/>
                </a:cubicBezTo>
                <a:cubicBezTo>
                  <a:pt x="5693394" y="319738"/>
                  <a:pt x="5688968" y="322072"/>
                  <a:pt x="5686729" y="323263"/>
                </a:cubicBezTo>
                <a:cubicBezTo>
                  <a:pt x="5688016" y="325120"/>
                  <a:pt x="5690634" y="328931"/>
                  <a:pt x="5691919" y="330836"/>
                </a:cubicBezTo>
                <a:cubicBezTo>
                  <a:pt x="5695775" y="330693"/>
                  <a:pt x="5699681" y="330598"/>
                  <a:pt x="5703679" y="330455"/>
                </a:cubicBezTo>
                <a:cubicBezTo>
                  <a:pt x="5708203" y="327121"/>
                  <a:pt x="5712677" y="327264"/>
                  <a:pt x="5717107" y="330884"/>
                </a:cubicBezTo>
                <a:cubicBezTo>
                  <a:pt x="5723629" y="330931"/>
                  <a:pt x="5731152" y="333313"/>
                  <a:pt x="5736485" y="327930"/>
                </a:cubicBezTo>
                <a:cubicBezTo>
                  <a:pt x="5737816" y="328550"/>
                  <a:pt x="5740483" y="329788"/>
                  <a:pt x="5741816" y="330407"/>
                </a:cubicBezTo>
                <a:cubicBezTo>
                  <a:pt x="5745245" y="328359"/>
                  <a:pt x="5752100" y="324358"/>
                  <a:pt x="5755575" y="322358"/>
                </a:cubicBezTo>
                <a:cubicBezTo>
                  <a:pt x="5745766" y="341648"/>
                  <a:pt x="5760672" y="323215"/>
                  <a:pt x="5767050" y="329074"/>
                </a:cubicBezTo>
                <a:cubicBezTo>
                  <a:pt x="5769050" y="324930"/>
                  <a:pt x="5771002" y="320691"/>
                  <a:pt x="5772908" y="316404"/>
                </a:cubicBezTo>
                <a:cubicBezTo>
                  <a:pt x="5771194" y="318881"/>
                  <a:pt x="5767717" y="323882"/>
                  <a:pt x="5765957" y="326359"/>
                </a:cubicBezTo>
                <a:lnTo>
                  <a:pt x="5762432" y="326359"/>
                </a:lnTo>
                <a:lnTo>
                  <a:pt x="5762908" y="317357"/>
                </a:lnTo>
                <a:cubicBezTo>
                  <a:pt x="5759195" y="319071"/>
                  <a:pt x="5751767" y="322548"/>
                  <a:pt x="5748054" y="324311"/>
                </a:cubicBezTo>
                <a:close/>
                <a:moveTo>
                  <a:pt x="6043961" y="312880"/>
                </a:moveTo>
                <a:cubicBezTo>
                  <a:pt x="6030772" y="321119"/>
                  <a:pt x="6013109" y="317690"/>
                  <a:pt x="5999160" y="313070"/>
                </a:cubicBezTo>
                <a:cubicBezTo>
                  <a:pt x="6008062" y="319976"/>
                  <a:pt x="6016773" y="340124"/>
                  <a:pt x="6029106" y="327168"/>
                </a:cubicBezTo>
                <a:lnTo>
                  <a:pt x="6030962" y="334218"/>
                </a:lnTo>
                <a:cubicBezTo>
                  <a:pt x="6035295" y="328454"/>
                  <a:pt x="6039295" y="322501"/>
                  <a:pt x="6043438" y="316547"/>
                </a:cubicBezTo>
                <a:close/>
                <a:moveTo>
                  <a:pt x="2897527" y="312879"/>
                </a:moveTo>
                <a:cubicBezTo>
                  <a:pt x="2899708" y="315550"/>
                  <a:pt x="2892043" y="325561"/>
                  <a:pt x="2891431" y="313736"/>
                </a:cubicBezTo>
                <a:cubicBezTo>
                  <a:pt x="2894979" y="311915"/>
                  <a:pt x="2896801" y="311989"/>
                  <a:pt x="2897527" y="312879"/>
                </a:cubicBezTo>
                <a:close/>
                <a:moveTo>
                  <a:pt x="7042770" y="312876"/>
                </a:moveTo>
                <a:cubicBezTo>
                  <a:pt x="7042080" y="311972"/>
                  <a:pt x="7040262" y="311844"/>
                  <a:pt x="7036642" y="313546"/>
                </a:cubicBezTo>
                <a:cubicBezTo>
                  <a:pt x="7036750" y="325299"/>
                  <a:pt x="7044840" y="315591"/>
                  <a:pt x="7042770" y="312876"/>
                </a:cubicBezTo>
                <a:close/>
                <a:moveTo>
                  <a:pt x="7485079" y="312855"/>
                </a:moveTo>
                <a:cubicBezTo>
                  <a:pt x="7484362" y="311978"/>
                  <a:pt x="7482567" y="311939"/>
                  <a:pt x="7479078" y="313832"/>
                </a:cubicBezTo>
                <a:cubicBezTo>
                  <a:pt x="7479685" y="325657"/>
                  <a:pt x="7487231" y="315485"/>
                  <a:pt x="7485079" y="312855"/>
                </a:cubicBezTo>
                <a:close/>
                <a:moveTo>
                  <a:pt x="5798809" y="312832"/>
                </a:moveTo>
                <a:cubicBezTo>
                  <a:pt x="5795998" y="315547"/>
                  <a:pt x="5793286" y="318309"/>
                  <a:pt x="5790713" y="321072"/>
                </a:cubicBezTo>
                <a:cubicBezTo>
                  <a:pt x="5794905" y="325073"/>
                  <a:pt x="5799141" y="329074"/>
                  <a:pt x="5803475" y="333122"/>
                </a:cubicBezTo>
                <a:cubicBezTo>
                  <a:pt x="5806092" y="329788"/>
                  <a:pt x="5808520" y="326263"/>
                  <a:pt x="5810758" y="322596"/>
                </a:cubicBezTo>
                <a:cubicBezTo>
                  <a:pt x="5806759" y="319214"/>
                  <a:pt x="5802807" y="315975"/>
                  <a:pt x="5798809" y="312832"/>
                </a:cubicBezTo>
                <a:close/>
                <a:moveTo>
                  <a:pt x="8326850" y="312402"/>
                </a:moveTo>
                <a:cubicBezTo>
                  <a:pt x="8328850" y="318118"/>
                  <a:pt x="8324611" y="330216"/>
                  <a:pt x="8317182" y="327358"/>
                </a:cubicBezTo>
                <a:cubicBezTo>
                  <a:pt x="8314801" y="321928"/>
                  <a:pt x="8320420" y="310973"/>
                  <a:pt x="8326850" y="312402"/>
                </a:cubicBezTo>
                <a:close/>
                <a:moveTo>
                  <a:pt x="6118955" y="311546"/>
                </a:moveTo>
                <a:lnTo>
                  <a:pt x="6114566" y="318111"/>
                </a:lnTo>
                <a:lnTo>
                  <a:pt x="6113383" y="318119"/>
                </a:lnTo>
                <a:lnTo>
                  <a:pt x="6113971" y="319000"/>
                </a:lnTo>
                <a:lnTo>
                  <a:pt x="6108669" y="326930"/>
                </a:lnTo>
                <a:lnTo>
                  <a:pt x="6105239" y="327835"/>
                </a:lnTo>
                <a:lnTo>
                  <a:pt x="6105097" y="331788"/>
                </a:lnTo>
                <a:cubicBezTo>
                  <a:pt x="6118860" y="330741"/>
                  <a:pt x="6132767" y="330741"/>
                  <a:pt x="6146530" y="332646"/>
                </a:cubicBezTo>
                <a:cubicBezTo>
                  <a:pt x="6151197" y="327740"/>
                  <a:pt x="6155722" y="322596"/>
                  <a:pt x="6159103" y="316595"/>
                </a:cubicBezTo>
                <a:cubicBezTo>
                  <a:pt x="6157103" y="318452"/>
                  <a:pt x="6153055" y="322167"/>
                  <a:pt x="6151055" y="324025"/>
                </a:cubicBezTo>
                <a:cubicBezTo>
                  <a:pt x="6147340" y="323167"/>
                  <a:pt x="6143768" y="322310"/>
                  <a:pt x="6140244" y="321453"/>
                </a:cubicBezTo>
                <a:cubicBezTo>
                  <a:pt x="6136768" y="324787"/>
                  <a:pt x="6131291" y="331598"/>
                  <a:pt x="6127147" y="323691"/>
                </a:cubicBezTo>
                <a:cubicBezTo>
                  <a:pt x="6123552" y="325835"/>
                  <a:pt x="6120611" y="326442"/>
                  <a:pt x="6118319" y="325514"/>
                </a:cubicBezTo>
                <a:lnTo>
                  <a:pt x="6113971" y="319000"/>
                </a:lnTo>
                <a:lnTo>
                  <a:pt x="6114566" y="318111"/>
                </a:lnTo>
                <a:lnTo>
                  <a:pt x="6120003" y="318071"/>
                </a:lnTo>
                <a:close/>
                <a:moveTo>
                  <a:pt x="5928834" y="311117"/>
                </a:moveTo>
                <a:cubicBezTo>
                  <a:pt x="5924837" y="316499"/>
                  <a:pt x="5921313" y="322167"/>
                  <a:pt x="5918171" y="327978"/>
                </a:cubicBezTo>
                <a:cubicBezTo>
                  <a:pt x="5920599" y="327311"/>
                  <a:pt x="5925408" y="326025"/>
                  <a:pt x="5927837" y="325358"/>
                </a:cubicBezTo>
                <a:cubicBezTo>
                  <a:pt x="5931025" y="340790"/>
                  <a:pt x="5945071" y="327835"/>
                  <a:pt x="5952879" y="324739"/>
                </a:cubicBezTo>
                <a:lnTo>
                  <a:pt x="5954118" y="333837"/>
                </a:lnTo>
                <a:cubicBezTo>
                  <a:pt x="5958687" y="329264"/>
                  <a:pt x="5962925" y="324358"/>
                  <a:pt x="5963829" y="317642"/>
                </a:cubicBezTo>
                <a:lnTo>
                  <a:pt x="5967639" y="318500"/>
                </a:lnTo>
                <a:lnTo>
                  <a:pt x="5967211" y="311736"/>
                </a:lnTo>
                <a:cubicBezTo>
                  <a:pt x="5963211" y="315166"/>
                  <a:pt x="5959355" y="318595"/>
                  <a:pt x="5955545" y="322024"/>
                </a:cubicBezTo>
                <a:cubicBezTo>
                  <a:pt x="5946689" y="316499"/>
                  <a:pt x="5936882" y="314261"/>
                  <a:pt x="5927266" y="319595"/>
                </a:cubicBezTo>
                <a:close/>
                <a:moveTo>
                  <a:pt x="8271366" y="310974"/>
                </a:moveTo>
                <a:cubicBezTo>
                  <a:pt x="8271319" y="313498"/>
                  <a:pt x="8271223" y="318595"/>
                  <a:pt x="8271176" y="321119"/>
                </a:cubicBezTo>
                <a:cubicBezTo>
                  <a:pt x="8266842" y="327692"/>
                  <a:pt x="8249887" y="324406"/>
                  <a:pt x="8253507" y="315642"/>
                </a:cubicBezTo>
                <a:cubicBezTo>
                  <a:pt x="8260412" y="317023"/>
                  <a:pt x="8266461" y="316261"/>
                  <a:pt x="8271366" y="310974"/>
                </a:cubicBezTo>
                <a:close/>
                <a:moveTo>
                  <a:pt x="5637737" y="310117"/>
                </a:moveTo>
                <a:cubicBezTo>
                  <a:pt x="5635595" y="313832"/>
                  <a:pt x="5631357" y="321310"/>
                  <a:pt x="5629262" y="325073"/>
                </a:cubicBezTo>
                <a:cubicBezTo>
                  <a:pt x="5626644" y="322072"/>
                  <a:pt x="5624168" y="319119"/>
                  <a:pt x="5621786" y="316118"/>
                </a:cubicBezTo>
                <a:lnTo>
                  <a:pt x="5619978" y="324072"/>
                </a:lnTo>
                <a:cubicBezTo>
                  <a:pt x="5614168" y="323310"/>
                  <a:pt x="5607028" y="314404"/>
                  <a:pt x="5602599" y="322929"/>
                </a:cubicBezTo>
                <a:cubicBezTo>
                  <a:pt x="5601599" y="320786"/>
                  <a:pt x="5599599" y="316499"/>
                  <a:pt x="5598649" y="314308"/>
                </a:cubicBezTo>
                <a:cubicBezTo>
                  <a:pt x="5595363" y="317166"/>
                  <a:pt x="5592078" y="319976"/>
                  <a:pt x="5588983" y="322834"/>
                </a:cubicBezTo>
                <a:cubicBezTo>
                  <a:pt x="5585555" y="317833"/>
                  <a:pt x="5581555" y="317976"/>
                  <a:pt x="5577033" y="323215"/>
                </a:cubicBezTo>
                <a:cubicBezTo>
                  <a:pt x="5576889" y="320691"/>
                  <a:pt x="5576700" y="315690"/>
                  <a:pt x="5576557" y="313165"/>
                </a:cubicBezTo>
                <a:cubicBezTo>
                  <a:pt x="5572890" y="318071"/>
                  <a:pt x="5568796" y="322644"/>
                  <a:pt x="5563225" y="325216"/>
                </a:cubicBezTo>
                <a:cubicBezTo>
                  <a:pt x="5567129" y="329836"/>
                  <a:pt x="5571556" y="337313"/>
                  <a:pt x="5573462" y="324835"/>
                </a:cubicBezTo>
                <a:cubicBezTo>
                  <a:pt x="5580507" y="330312"/>
                  <a:pt x="5590459" y="331455"/>
                  <a:pt x="5598934" y="328788"/>
                </a:cubicBezTo>
                <a:cubicBezTo>
                  <a:pt x="5603598" y="332979"/>
                  <a:pt x="5608313" y="332789"/>
                  <a:pt x="5613027" y="328264"/>
                </a:cubicBezTo>
                <a:cubicBezTo>
                  <a:pt x="5614407" y="328978"/>
                  <a:pt x="5617168" y="330455"/>
                  <a:pt x="5618503" y="331169"/>
                </a:cubicBezTo>
                <a:lnTo>
                  <a:pt x="5621025" y="323453"/>
                </a:lnTo>
                <a:cubicBezTo>
                  <a:pt x="5624787" y="326073"/>
                  <a:pt x="5628691" y="328597"/>
                  <a:pt x="5632690" y="330979"/>
                </a:cubicBezTo>
                <a:cubicBezTo>
                  <a:pt x="5640165" y="326930"/>
                  <a:pt x="5649069" y="332503"/>
                  <a:pt x="5657210" y="331931"/>
                </a:cubicBezTo>
                <a:cubicBezTo>
                  <a:pt x="5659020" y="327026"/>
                  <a:pt x="5660972" y="322120"/>
                  <a:pt x="5663021" y="317261"/>
                </a:cubicBezTo>
                <a:cubicBezTo>
                  <a:pt x="5655259" y="322405"/>
                  <a:pt x="5646165" y="317595"/>
                  <a:pt x="5638928" y="322834"/>
                </a:cubicBezTo>
                <a:cubicBezTo>
                  <a:pt x="5638641" y="319643"/>
                  <a:pt x="5638024" y="313308"/>
                  <a:pt x="5637737" y="310117"/>
                </a:cubicBezTo>
                <a:close/>
                <a:moveTo>
                  <a:pt x="8445198" y="310021"/>
                </a:moveTo>
                <a:cubicBezTo>
                  <a:pt x="8453628" y="306687"/>
                  <a:pt x="8456342" y="330073"/>
                  <a:pt x="8446293" y="321738"/>
                </a:cubicBezTo>
                <a:cubicBezTo>
                  <a:pt x="8446007" y="318832"/>
                  <a:pt x="8445483" y="312974"/>
                  <a:pt x="8445198" y="310021"/>
                </a:cubicBezTo>
                <a:close/>
                <a:moveTo>
                  <a:pt x="8286797" y="309498"/>
                </a:moveTo>
                <a:cubicBezTo>
                  <a:pt x="8289988" y="314404"/>
                  <a:pt x="8284988" y="324835"/>
                  <a:pt x="8278748" y="322596"/>
                </a:cubicBezTo>
                <a:cubicBezTo>
                  <a:pt x="8276463" y="317833"/>
                  <a:pt x="8280701" y="308021"/>
                  <a:pt x="8286797" y="309498"/>
                </a:cubicBezTo>
                <a:close/>
                <a:moveTo>
                  <a:pt x="7446211" y="308962"/>
                </a:moveTo>
                <a:cubicBezTo>
                  <a:pt x="7445169" y="308009"/>
                  <a:pt x="7443026" y="308331"/>
                  <a:pt x="7439787" y="309926"/>
                </a:cubicBezTo>
                <a:cubicBezTo>
                  <a:pt x="7437215" y="316928"/>
                  <a:pt x="7439264" y="318881"/>
                  <a:pt x="7446026" y="315642"/>
                </a:cubicBezTo>
                <a:cubicBezTo>
                  <a:pt x="7447193" y="312141"/>
                  <a:pt x="7447253" y="309915"/>
                  <a:pt x="7446211" y="308962"/>
                </a:cubicBezTo>
                <a:close/>
                <a:moveTo>
                  <a:pt x="8298180" y="308831"/>
                </a:moveTo>
                <a:cubicBezTo>
                  <a:pt x="8305324" y="310450"/>
                  <a:pt x="8299227" y="327454"/>
                  <a:pt x="8292465" y="326073"/>
                </a:cubicBezTo>
                <a:cubicBezTo>
                  <a:pt x="8288988" y="320310"/>
                  <a:pt x="8293560" y="312594"/>
                  <a:pt x="8298180" y="308831"/>
                </a:cubicBezTo>
                <a:close/>
                <a:moveTo>
                  <a:pt x="9480320" y="308108"/>
                </a:moveTo>
                <a:cubicBezTo>
                  <a:pt x="9482405" y="310816"/>
                  <a:pt x="9474565" y="320738"/>
                  <a:pt x="9474279" y="308878"/>
                </a:cubicBezTo>
                <a:cubicBezTo>
                  <a:pt x="9477827" y="307104"/>
                  <a:pt x="9479625" y="307205"/>
                  <a:pt x="9480320" y="308108"/>
                </a:cubicBezTo>
                <a:close/>
                <a:moveTo>
                  <a:pt x="8193742" y="308047"/>
                </a:moveTo>
                <a:cubicBezTo>
                  <a:pt x="8195896" y="310706"/>
                  <a:pt x="8187904" y="320512"/>
                  <a:pt x="8187547" y="308830"/>
                </a:cubicBezTo>
                <a:cubicBezTo>
                  <a:pt x="8191178" y="307068"/>
                  <a:pt x="8193024" y="307160"/>
                  <a:pt x="8193742" y="308047"/>
                </a:cubicBezTo>
                <a:close/>
                <a:moveTo>
                  <a:pt x="8375002" y="307886"/>
                </a:moveTo>
                <a:cubicBezTo>
                  <a:pt x="8377262" y="310513"/>
                  <a:pt x="8369475" y="320382"/>
                  <a:pt x="8368760" y="308736"/>
                </a:cubicBezTo>
                <a:cubicBezTo>
                  <a:pt x="8372380" y="306938"/>
                  <a:pt x="8374249" y="307010"/>
                  <a:pt x="8375002" y="307886"/>
                </a:cubicBezTo>
                <a:close/>
                <a:moveTo>
                  <a:pt x="7401306" y="305687"/>
                </a:moveTo>
                <a:cubicBezTo>
                  <a:pt x="7393925" y="319976"/>
                  <a:pt x="7416975" y="306402"/>
                  <a:pt x="7401306" y="305687"/>
                </a:cubicBezTo>
                <a:close/>
                <a:moveTo>
                  <a:pt x="8435339" y="305544"/>
                </a:moveTo>
                <a:lnTo>
                  <a:pt x="8437197" y="305639"/>
                </a:lnTo>
                <a:cubicBezTo>
                  <a:pt x="8440626" y="310974"/>
                  <a:pt x="8440912" y="316404"/>
                  <a:pt x="8438054" y="321929"/>
                </a:cubicBezTo>
                <a:cubicBezTo>
                  <a:pt x="8430625" y="322262"/>
                  <a:pt x="8431911" y="309640"/>
                  <a:pt x="8435339" y="305544"/>
                </a:cubicBezTo>
                <a:close/>
                <a:moveTo>
                  <a:pt x="9285439" y="305365"/>
                </a:moveTo>
                <a:cubicBezTo>
                  <a:pt x="9284672" y="304426"/>
                  <a:pt x="9282862" y="304283"/>
                  <a:pt x="9279445" y="306021"/>
                </a:cubicBezTo>
                <a:cubicBezTo>
                  <a:pt x="9280660" y="318167"/>
                  <a:pt x="9287741" y="308182"/>
                  <a:pt x="9285439" y="305365"/>
                </a:cubicBezTo>
                <a:close/>
                <a:moveTo>
                  <a:pt x="2281098" y="304783"/>
                </a:moveTo>
                <a:cubicBezTo>
                  <a:pt x="2283194" y="312737"/>
                  <a:pt x="2264716" y="319119"/>
                  <a:pt x="2263762" y="310165"/>
                </a:cubicBezTo>
                <a:cubicBezTo>
                  <a:pt x="2268429" y="306592"/>
                  <a:pt x="2275193" y="303878"/>
                  <a:pt x="2281098" y="304783"/>
                </a:cubicBezTo>
                <a:close/>
                <a:moveTo>
                  <a:pt x="8389286" y="304592"/>
                </a:moveTo>
                <a:cubicBezTo>
                  <a:pt x="8390238" y="307831"/>
                  <a:pt x="8392144" y="314261"/>
                  <a:pt x="8393096" y="317500"/>
                </a:cubicBezTo>
                <a:lnTo>
                  <a:pt x="8400669" y="308164"/>
                </a:lnTo>
                <a:cubicBezTo>
                  <a:pt x="8400954" y="316214"/>
                  <a:pt x="8394429" y="321453"/>
                  <a:pt x="8390001" y="327311"/>
                </a:cubicBezTo>
                <a:cubicBezTo>
                  <a:pt x="8384904" y="319452"/>
                  <a:pt x="8376189" y="311165"/>
                  <a:pt x="8389286" y="304592"/>
                </a:cubicBezTo>
                <a:close/>
                <a:moveTo>
                  <a:pt x="8245649" y="304068"/>
                </a:moveTo>
                <a:cubicBezTo>
                  <a:pt x="8253459" y="305021"/>
                  <a:pt x="8246030" y="320786"/>
                  <a:pt x="8239791" y="317881"/>
                </a:cubicBezTo>
                <a:cubicBezTo>
                  <a:pt x="8238505" y="312117"/>
                  <a:pt x="8240458" y="307497"/>
                  <a:pt x="8245649" y="304068"/>
                </a:cubicBezTo>
                <a:close/>
                <a:moveTo>
                  <a:pt x="2938257" y="303972"/>
                </a:moveTo>
                <a:cubicBezTo>
                  <a:pt x="2938401" y="306068"/>
                  <a:pt x="2938732" y="310259"/>
                  <a:pt x="2938924" y="312355"/>
                </a:cubicBezTo>
                <a:cubicBezTo>
                  <a:pt x="2927447" y="311974"/>
                  <a:pt x="2916064" y="313403"/>
                  <a:pt x="2905638" y="318356"/>
                </a:cubicBezTo>
                <a:cubicBezTo>
                  <a:pt x="2905686" y="316022"/>
                  <a:pt x="2905828" y="311402"/>
                  <a:pt x="2905923" y="309068"/>
                </a:cubicBezTo>
                <a:cubicBezTo>
                  <a:pt x="2913875" y="309259"/>
                  <a:pt x="2921828" y="309402"/>
                  <a:pt x="2929877" y="309592"/>
                </a:cubicBezTo>
                <a:cubicBezTo>
                  <a:pt x="2931969" y="308163"/>
                  <a:pt x="2936163" y="305353"/>
                  <a:pt x="2938257" y="303972"/>
                </a:cubicBezTo>
                <a:close/>
                <a:moveTo>
                  <a:pt x="8423623" y="303544"/>
                </a:moveTo>
                <a:cubicBezTo>
                  <a:pt x="8424195" y="309736"/>
                  <a:pt x="8434244" y="318595"/>
                  <a:pt x="8422671" y="321786"/>
                </a:cubicBezTo>
                <a:cubicBezTo>
                  <a:pt x="8425148" y="322501"/>
                  <a:pt x="8430005" y="323834"/>
                  <a:pt x="8432434" y="324549"/>
                </a:cubicBezTo>
                <a:cubicBezTo>
                  <a:pt x="8428529" y="330836"/>
                  <a:pt x="8427100" y="339838"/>
                  <a:pt x="8419195" y="342600"/>
                </a:cubicBezTo>
                <a:cubicBezTo>
                  <a:pt x="8421242" y="340219"/>
                  <a:pt x="8425242" y="335551"/>
                  <a:pt x="8427291" y="333170"/>
                </a:cubicBezTo>
                <a:cubicBezTo>
                  <a:pt x="8424243" y="330026"/>
                  <a:pt x="8421242" y="326978"/>
                  <a:pt x="8418242" y="323977"/>
                </a:cubicBezTo>
                <a:cubicBezTo>
                  <a:pt x="8417003" y="328169"/>
                  <a:pt x="8414575" y="336599"/>
                  <a:pt x="8413336" y="340790"/>
                </a:cubicBezTo>
                <a:cubicBezTo>
                  <a:pt x="8411908" y="339695"/>
                  <a:pt x="8409003" y="337456"/>
                  <a:pt x="8407574" y="336313"/>
                </a:cubicBezTo>
                <a:cubicBezTo>
                  <a:pt x="8409384" y="331931"/>
                  <a:pt x="8410813" y="327406"/>
                  <a:pt x="8411860" y="322691"/>
                </a:cubicBezTo>
                <a:cubicBezTo>
                  <a:pt x="8413860" y="322691"/>
                  <a:pt x="8417909" y="322739"/>
                  <a:pt x="8419908" y="322739"/>
                </a:cubicBezTo>
                <a:cubicBezTo>
                  <a:pt x="8427862" y="314356"/>
                  <a:pt x="8414289" y="297162"/>
                  <a:pt x="8409717" y="311308"/>
                </a:cubicBezTo>
                <a:cubicBezTo>
                  <a:pt x="8411526" y="312927"/>
                  <a:pt x="8415241" y="316166"/>
                  <a:pt x="8417051" y="317785"/>
                </a:cubicBezTo>
                <a:cubicBezTo>
                  <a:pt x="8414241" y="317833"/>
                  <a:pt x="8408574" y="317976"/>
                  <a:pt x="8405764" y="318023"/>
                </a:cubicBezTo>
                <a:cubicBezTo>
                  <a:pt x="8406145" y="314737"/>
                  <a:pt x="8406955" y="308212"/>
                  <a:pt x="8407335" y="304925"/>
                </a:cubicBezTo>
                <a:cubicBezTo>
                  <a:pt x="8412669" y="304544"/>
                  <a:pt x="8418099" y="304068"/>
                  <a:pt x="8423623" y="303544"/>
                </a:cubicBezTo>
                <a:close/>
                <a:moveTo>
                  <a:pt x="7363921" y="302115"/>
                </a:moveTo>
                <a:cubicBezTo>
                  <a:pt x="7362397" y="311403"/>
                  <a:pt x="7383447" y="316642"/>
                  <a:pt x="7381208" y="304687"/>
                </a:cubicBezTo>
                <a:cubicBezTo>
                  <a:pt x="7376303" y="301210"/>
                  <a:pt x="7369398" y="300782"/>
                  <a:pt x="7363921" y="302115"/>
                </a:cubicBezTo>
                <a:close/>
                <a:moveTo>
                  <a:pt x="7121367" y="301067"/>
                </a:moveTo>
                <a:cubicBezTo>
                  <a:pt x="7120319" y="304211"/>
                  <a:pt x="7118271" y="310546"/>
                  <a:pt x="7117223" y="313689"/>
                </a:cubicBezTo>
                <a:cubicBezTo>
                  <a:pt x="7119938" y="311832"/>
                  <a:pt x="7125367" y="308069"/>
                  <a:pt x="7128081" y="306211"/>
                </a:cubicBezTo>
                <a:lnTo>
                  <a:pt x="7131177" y="312213"/>
                </a:lnTo>
                <a:cubicBezTo>
                  <a:pt x="7133892" y="312641"/>
                  <a:pt x="7139321" y="313594"/>
                  <a:pt x="7142036" y="314070"/>
                </a:cubicBezTo>
                <a:cubicBezTo>
                  <a:pt x="7141369" y="316214"/>
                  <a:pt x="7140083" y="320548"/>
                  <a:pt x="7139464" y="322691"/>
                </a:cubicBezTo>
                <a:lnTo>
                  <a:pt x="7145274" y="322882"/>
                </a:lnTo>
                <a:cubicBezTo>
                  <a:pt x="7144989" y="320024"/>
                  <a:pt x="7144322" y="314261"/>
                  <a:pt x="7143989" y="311403"/>
                </a:cubicBezTo>
                <a:cubicBezTo>
                  <a:pt x="7147513" y="314451"/>
                  <a:pt x="7154466" y="320500"/>
                  <a:pt x="7157990" y="323549"/>
                </a:cubicBezTo>
                <a:cubicBezTo>
                  <a:pt x="7157562" y="320548"/>
                  <a:pt x="7156799" y="314547"/>
                  <a:pt x="7156371" y="311546"/>
                </a:cubicBezTo>
                <a:cubicBezTo>
                  <a:pt x="7163039" y="312784"/>
                  <a:pt x="7168325" y="316499"/>
                  <a:pt x="7171135" y="322739"/>
                </a:cubicBezTo>
                <a:cubicBezTo>
                  <a:pt x="7171373" y="319881"/>
                  <a:pt x="7171849" y="314118"/>
                  <a:pt x="7172087" y="311260"/>
                </a:cubicBezTo>
                <a:cubicBezTo>
                  <a:pt x="7177278" y="315118"/>
                  <a:pt x="7177992" y="321977"/>
                  <a:pt x="7180279" y="327692"/>
                </a:cubicBezTo>
                <a:cubicBezTo>
                  <a:pt x="7180327" y="325454"/>
                  <a:pt x="7180374" y="321024"/>
                  <a:pt x="7180374" y="318786"/>
                </a:cubicBezTo>
                <a:cubicBezTo>
                  <a:pt x="7186470" y="317785"/>
                  <a:pt x="7192947" y="316737"/>
                  <a:pt x="7199281" y="315642"/>
                </a:cubicBezTo>
                <a:cubicBezTo>
                  <a:pt x="7201615" y="320357"/>
                  <a:pt x="7204091" y="325073"/>
                  <a:pt x="7206710" y="329788"/>
                </a:cubicBezTo>
                <a:lnTo>
                  <a:pt x="7209139" y="320072"/>
                </a:lnTo>
                <a:cubicBezTo>
                  <a:pt x="7212092" y="322644"/>
                  <a:pt x="7215092" y="325263"/>
                  <a:pt x="7218236" y="327883"/>
                </a:cubicBezTo>
                <a:cubicBezTo>
                  <a:pt x="7218807" y="324739"/>
                  <a:pt x="7219998" y="318452"/>
                  <a:pt x="7220617" y="315261"/>
                </a:cubicBezTo>
                <a:cubicBezTo>
                  <a:pt x="7232952" y="318119"/>
                  <a:pt x="7245525" y="320548"/>
                  <a:pt x="7258098" y="322882"/>
                </a:cubicBezTo>
                <a:cubicBezTo>
                  <a:pt x="7268290" y="333122"/>
                  <a:pt x="7286864" y="333313"/>
                  <a:pt x="7296483" y="322024"/>
                </a:cubicBezTo>
                <a:cubicBezTo>
                  <a:pt x="7303532" y="323072"/>
                  <a:pt x="7310105" y="326168"/>
                  <a:pt x="7316439" y="329645"/>
                </a:cubicBezTo>
                <a:cubicBezTo>
                  <a:pt x="7324058" y="329645"/>
                  <a:pt x="7331441" y="326740"/>
                  <a:pt x="7339203" y="325739"/>
                </a:cubicBezTo>
                <a:cubicBezTo>
                  <a:pt x="7340632" y="328216"/>
                  <a:pt x="7343537" y="333074"/>
                  <a:pt x="7345014" y="335551"/>
                </a:cubicBezTo>
                <a:cubicBezTo>
                  <a:pt x="7352919" y="329740"/>
                  <a:pt x="7362015" y="327454"/>
                  <a:pt x="7371779" y="329121"/>
                </a:cubicBezTo>
                <a:cubicBezTo>
                  <a:pt x="7377256" y="332932"/>
                  <a:pt x="7382780" y="333122"/>
                  <a:pt x="7388352" y="329645"/>
                </a:cubicBezTo>
                <a:cubicBezTo>
                  <a:pt x="7391448" y="333027"/>
                  <a:pt x="7393829" y="340886"/>
                  <a:pt x="7399639" y="340219"/>
                </a:cubicBezTo>
                <a:cubicBezTo>
                  <a:pt x="7403735" y="337028"/>
                  <a:pt x="7407736" y="333598"/>
                  <a:pt x="7411641" y="329979"/>
                </a:cubicBezTo>
                <a:cubicBezTo>
                  <a:pt x="7420071" y="331169"/>
                  <a:pt x="7428643" y="332408"/>
                  <a:pt x="7437311" y="333456"/>
                </a:cubicBezTo>
                <a:cubicBezTo>
                  <a:pt x="7442169" y="337123"/>
                  <a:pt x="7446931" y="341314"/>
                  <a:pt x="7452217" y="344696"/>
                </a:cubicBezTo>
                <a:cubicBezTo>
                  <a:pt x="7455075" y="344506"/>
                  <a:pt x="7458028" y="344315"/>
                  <a:pt x="7461076" y="344220"/>
                </a:cubicBezTo>
                <a:cubicBezTo>
                  <a:pt x="7462647" y="342267"/>
                  <a:pt x="7465790" y="338409"/>
                  <a:pt x="7467362" y="336456"/>
                </a:cubicBezTo>
                <a:cubicBezTo>
                  <a:pt x="7471124" y="336837"/>
                  <a:pt x="7478649" y="337552"/>
                  <a:pt x="7482459" y="337933"/>
                </a:cubicBezTo>
                <a:cubicBezTo>
                  <a:pt x="7482935" y="339886"/>
                  <a:pt x="7483983" y="343791"/>
                  <a:pt x="7484507" y="345744"/>
                </a:cubicBezTo>
                <a:cubicBezTo>
                  <a:pt x="7484555" y="343267"/>
                  <a:pt x="7484697" y="338314"/>
                  <a:pt x="7484793" y="335837"/>
                </a:cubicBezTo>
                <a:cubicBezTo>
                  <a:pt x="7489746" y="338218"/>
                  <a:pt x="7494794" y="340600"/>
                  <a:pt x="7499938" y="343029"/>
                </a:cubicBezTo>
                <a:cubicBezTo>
                  <a:pt x="7502414" y="337837"/>
                  <a:pt x="7504938" y="332551"/>
                  <a:pt x="7507415" y="327264"/>
                </a:cubicBezTo>
                <a:cubicBezTo>
                  <a:pt x="7501605" y="329026"/>
                  <a:pt x="7494699" y="335742"/>
                  <a:pt x="7489651" y="328597"/>
                </a:cubicBezTo>
                <a:cubicBezTo>
                  <a:pt x="7484602" y="331693"/>
                  <a:pt x="7479316" y="331360"/>
                  <a:pt x="7474077" y="329740"/>
                </a:cubicBezTo>
                <a:cubicBezTo>
                  <a:pt x="7472791" y="329979"/>
                  <a:pt x="7470125" y="330407"/>
                  <a:pt x="7468839" y="330645"/>
                </a:cubicBezTo>
                <a:lnTo>
                  <a:pt x="7466457" y="329359"/>
                </a:lnTo>
                <a:cubicBezTo>
                  <a:pt x="7462742" y="329359"/>
                  <a:pt x="7459123" y="329645"/>
                  <a:pt x="7455694" y="330169"/>
                </a:cubicBezTo>
                <a:cubicBezTo>
                  <a:pt x="7447169" y="327835"/>
                  <a:pt x="7438644" y="324930"/>
                  <a:pt x="7429881" y="326549"/>
                </a:cubicBezTo>
                <a:lnTo>
                  <a:pt x="7428548" y="321977"/>
                </a:lnTo>
                <a:cubicBezTo>
                  <a:pt x="7424690" y="324072"/>
                  <a:pt x="7420928" y="326121"/>
                  <a:pt x="7417261" y="328216"/>
                </a:cubicBezTo>
                <a:lnTo>
                  <a:pt x="7413784" y="322929"/>
                </a:lnTo>
                <a:cubicBezTo>
                  <a:pt x="7412403" y="323834"/>
                  <a:pt x="7409736" y="325692"/>
                  <a:pt x="7408355" y="326644"/>
                </a:cubicBezTo>
                <a:cubicBezTo>
                  <a:pt x="7402354" y="324311"/>
                  <a:pt x="7396163" y="322644"/>
                  <a:pt x="7390876" y="327311"/>
                </a:cubicBezTo>
                <a:cubicBezTo>
                  <a:pt x="7391114" y="324930"/>
                  <a:pt x="7391591" y="320167"/>
                  <a:pt x="7391829" y="317738"/>
                </a:cubicBezTo>
                <a:cubicBezTo>
                  <a:pt x="7385971" y="320881"/>
                  <a:pt x="7379494" y="326073"/>
                  <a:pt x="7374303" y="318690"/>
                </a:cubicBezTo>
                <a:cubicBezTo>
                  <a:pt x="7370017" y="323406"/>
                  <a:pt x="7365540" y="323596"/>
                  <a:pt x="7360920" y="319167"/>
                </a:cubicBezTo>
                <a:cubicBezTo>
                  <a:pt x="7354300" y="323310"/>
                  <a:pt x="7347252" y="315594"/>
                  <a:pt x="7341013" y="321548"/>
                </a:cubicBezTo>
                <a:cubicBezTo>
                  <a:pt x="7333583" y="316309"/>
                  <a:pt x="7324344" y="319167"/>
                  <a:pt x="7316153" y="319167"/>
                </a:cubicBezTo>
                <a:cubicBezTo>
                  <a:pt x="7315391" y="317500"/>
                  <a:pt x="7313867" y="314213"/>
                  <a:pt x="7313105" y="312546"/>
                </a:cubicBezTo>
                <a:cubicBezTo>
                  <a:pt x="7309342" y="325311"/>
                  <a:pt x="7298484" y="308259"/>
                  <a:pt x="7293531" y="317928"/>
                </a:cubicBezTo>
                <a:cubicBezTo>
                  <a:pt x="7290340" y="316452"/>
                  <a:pt x="7287340" y="314975"/>
                  <a:pt x="7284387" y="313499"/>
                </a:cubicBezTo>
                <a:lnTo>
                  <a:pt x="7280148" y="316356"/>
                </a:lnTo>
                <a:cubicBezTo>
                  <a:pt x="7267147" y="313784"/>
                  <a:pt x="7254050" y="309022"/>
                  <a:pt x="7240762" y="311736"/>
                </a:cubicBezTo>
                <a:lnTo>
                  <a:pt x="7237238" y="310260"/>
                </a:lnTo>
                <a:cubicBezTo>
                  <a:pt x="7217331" y="314451"/>
                  <a:pt x="7197805" y="304211"/>
                  <a:pt x="7177659" y="307354"/>
                </a:cubicBezTo>
                <a:lnTo>
                  <a:pt x="7176326" y="304211"/>
                </a:lnTo>
                <a:cubicBezTo>
                  <a:pt x="7169944" y="311165"/>
                  <a:pt x="7162372" y="302687"/>
                  <a:pt x="7155990" y="307212"/>
                </a:cubicBezTo>
                <a:cubicBezTo>
                  <a:pt x="7144608" y="303925"/>
                  <a:pt x="7132272" y="307735"/>
                  <a:pt x="7121367" y="301067"/>
                </a:cubicBezTo>
                <a:close/>
                <a:moveTo>
                  <a:pt x="8206168" y="299924"/>
                </a:moveTo>
                <a:cubicBezTo>
                  <a:pt x="8221598" y="300591"/>
                  <a:pt x="8198929" y="314594"/>
                  <a:pt x="8206168" y="299924"/>
                </a:cubicBezTo>
                <a:close/>
                <a:moveTo>
                  <a:pt x="8863155" y="299781"/>
                </a:moveTo>
                <a:cubicBezTo>
                  <a:pt x="8878681" y="300257"/>
                  <a:pt x="8855583" y="314260"/>
                  <a:pt x="8863155" y="299781"/>
                </a:cubicBezTo>
                <a:close/>
                <a:moveTo>
                  <a:pt x="8102759" y="298575"/>
                </a:moveTo>
                <a:cubicBezTo>
                  <a:pt x="8104855" y="301270"/>
                  <a:pt x="8096845" y="311058"/>
                  <a:pt x="8096630" y="299305"/>
                </a:cubicBezTo>
                <a:cubicBezTo>
                  <a:pt x="8100238" y="297567"/>
                  <a:pt x="8102060" y="297677"/>
                  <a:pt x="8102759" y="298575"/>
                </a:cubicBezTo>
                <a:close/>
                <a:moveTo>
                  <a:pt x="8385144" y="298524"/>
                </a:moveTo>
                <a:cubicBezTo>
                  <a:pt x="8387245" y="301189"/>
                  <a:pt x="8379655" y="311343"/>
                  <a:pt x="8379190" y="299448"/>
                </a:cubicBezTo>
                <a:cubicBezTo>
                  <a:pt x="8382667" y="297579"/>
                  <a:pt x="8384444" y="297635"/>
                  <a:pt x="8385144" y="298524"/>
                </a:cubicBezTo>
                <a:close/>
                <a:moveTo>
                  <a:pt x="8608994" y="298499"/>
                </a:moveTo>
                <a:cubicBezTo>
                  <a:pt x="8608323" y="297573"/>
                  <a:pt x="8606540" y="297424"/>
                  <a:pt x="8602980" y="299115"/>
                </a:cubicBezTo>
                <a:cubicBezTo>
                  <a:pt x="8603016" y="311046"/>
                  <a:pt x="8611008" y="301276"/>
                  <a:pt x="8608994" y="298499"/>
                </a:cubicBezTo>
                <a:close/>
                <a:moveTo>
                  <a:pt x="2991122" y="298066"/>
                </a:moveTo>
                <a:lnTo>
                  <a:pt x="2991074" y="303353"/>
                </a:lnTo>
                <a:cubicBezTo>
                  <a:pt x="2980884" y="302210"/>
                  <a:pt x="2970642" y="302877"/>
                  <a:pt x="2961211" y="307020"/>
                </a:cubicBezTo>
                <a:cubicBezTo>
                  <a:pt x="2955260" y="307401"/>
                  <a:pt x="2949307" y="307830"/>
                  <a:pt x="2943403" y="308306"/>
                </a:cubicBezTo>
                <a:lnTo>
                  <a:pt x="2943213" y="304067"/>
                </a:lnTo>
                <a:cubicBezTo>
                  <a:pt x="2950497" y="307163"/>
                  <a:pt x="2955734" y="305782"/>
                  <a:pt x="2958977" y="299876"/>
                </a:cubicBezTo>
                <a:cubicBezTo>
                  <a:pt x="2969642" y="299447"/>
                  <a:pt x="2980405" y="298923"/>
                  <a:pt x="2991122" y="298066"/>
                </a:cubicBezTo>
                <a:close/>
                <a:moveTo>
                  <a:pt x="3211070" y="297590"/>
                </a:moveTo>
                <a:cubicBezTo>
                  <a:pt x="3206497" y="299829"/>
                  <a:pt x="3201924" y="302068"/>
                  <a:pt x="3197446" y="304354"/>
                </a:cubicBezTo>
                <a:cubicBezTo>
                  <a:pt x="3191300" y="304449"/>
                  <a:pt x="3185202" y="304640"/>
                  <a:pt x="3179157" y="304878"/>
                </a:cubicBezTo>
                <a:cubicBezTo>
                  <a:pt x="3173679" y="307116"/>
                  <a:pt x="3168059" y="308688"/>
                  <a:pt x="3162300" y="309593"/>
                </a:cubicBezTo>
                <a:cubicBezTo>
                  <a:pt x="3162300" y="311689"/>
                  <a:pt x="3162253" y="315833"/>
                  <a:pt x="3162204" y="317928"/>
                </a:cubicBezTo>
                <a:cubicBezTo>
                  <a:pt x="3173202" y="312546"/>
                  <a:pt x="3185489" y="311212"/>
                  <a:pt x="3197589" y="310117"/>
                </a:cubicBezTo>
                <a:cubicBezTo>
                  <a:pt x="3205830" y="311498"/>
                  <a:pt x="3212642" y="306926"/>
                  <a:pt x="3211070" y="297590"/>
                </a:cubicBezTo>
                <a:close/>
                <a:moveTo>
                  <a:pt x="8143113" y="296161"/>
                </a:moveTo>
                <a:cubicBezTo>
                  <a:pt x="8149161" y="304068"/>
                  <a:pt x="8132826" y="316356"/>
                  <a:pt x="8130445" y="305496"/>
                </a:cubicBezTo>
                <a:cubicBezTo>
                  <a:pt x="8133874" y="302067"/>
                  <a:pt x="8137970" y="296685"/>
                  <a:pt x="8143113" y="296161"/>
                </a:cubicBezTo>
                <a:close/>
                <a:moveTo>
                  <a:pt x="3544786" y="295875"/>
                </a:moveTo>
                <a:cubicBezTo>
                  <a:pt x="3549594" y="297637"/>
                  <a:pt x="3554401" y="299447"/>
                  <a:pt x="3559303" y="301257"/>
                </a:cubicBezTo>
                <a:cubicBezTo>
                  <a:pt x="3544499" y="309259"/>
                  <a:pt x="3527200" y="305210"/>
                  <a:pt x="3512147" y="311355"/>
                </a:cubicBezTo>
                <a:cubicBezTo>
                  <a:pt x="3511003" y="310354"/>
                  <a:pt x="3508715" y="308306"/>
                  <a:pt x="3507618" y="307258"/>
                </a:cubicBezTo>
                <a:cubicBezTo>
                  <a:pt x="3503760" y="312784"/>
                  <a:pt x="3498184" y="314593"/>
                  <a:pt x="3490845" y="312736"/>
                </a:cubicBezTo>
                <a:cubicBezTo>
                  <a:pt x="3488797" y="313974"/>
                  <a:pt x="3484651" y="316499"/>
                  <a:pt x="3482554" y="317785"/>
                </a:cubicBezTo>
                <a:lnTo>
                  <a:pt x="3480600" y="312307"/>
                </a:lnTo>
                <a:cubicBezTo>
                  <a:pt x="3478790" y="313879"/>
                  <a:pt x="3475263" y="316975"/>
                  <a:pt x="3473499" y="318547"/>
                </a:cubicBezTo>
                <a:lnTo>
                  <a:pt x="3471356" y="312974"/>
                </a:lnTo>
                <a:cubicBezTo>
                  <a:pt x="3463587" y="316451"/>
                  <a:pt x="3455452" y="318737"/>
                  <a:pt x="3447168" y="320166"/>
                </a:cubicBezTo>
                <a:cubicBezTo>
                  <a:pt x="3449969" y="310354"/>
                  <a:pt x="3455972" y="309211"/>
                  <a:pt x="3464779" y="310783"/>
                </a:cubicBezTo>
                <a:cubicBezTo>
                  <a:pt x="3469783" y="309116"/>
                  <a:pt x="3474785" y="307497"/>
                  <a:pt x="3479885" y="305925"/>
                </a:cubicBezTo>
                <a:cubicBezTo>
                  <a:pt x="3482889" y="306735"/>
                  <a:pt x="3485985" y="307544"/>
                  <a:pt x="3489082" y="308402"/>
                </a:cubicBezTo>
                <a:cubicBezTo>
                  <a:pt x="3490512" y="306877"/>
                  <a:pt x="3493325" y="303877"/>
                  <a:pt x="3494705" y="302400"/>
                </a:cubicBezTo>
                <a:lnTo>
                  <a:pt x="3496800" y="308163"/>
                </a:lnTo>
                <a:cubicBezTo>
                  <a:pt x="3504425" y="305449"/>
                  <a:pt x="3512099" y="302924"/>
                  <a:pt x="3519864" y="300305"/>
                </a:cubicBezTo>
                <a:cubicBezTo>
                  <a:pt x="3521578" y="301019"/>
                  <a:pt x="3525053" y="302448"/>
                  <a:pt x="3526818" y="303162"/>
                </a:cubicBezTo>
                <a:cubicBezTo>
                  <a:pt x="3528107" y="302305"/>
                  <a:pt x="3530680" y="300543"/>
                  <a:pt x="3531966" y="299638"/>
                </a:cubicBezTo>
                <a:lnTo>
                  <a:pt x="3536544" y="303496"/>
                </a:lnTo>
                <a:cubicBezTo>
                  <a:pt x="3539213" y="300924"/>
                  <a:pt x="3541977" y="298399"/>
                  <a:pt x="3544786" y="295875"/>
                </a:cubicBezTo>
                <a:close/>
                <a:moveTo>
                  <a:pt x="8155352" y="295494"/>
                </a:moveTo>
                <a:cubicBezTo>
                  <a:pt x="8163543" y="295923"/>
                  <a:pt x="8157257" y="312260"/>
                  <a:pt x="8150351" y="308306"/>
                </a:cubicBezTo>
                <a:cubicBezTo>
                  <a:pt x="8148637" y="303019"/>
                  <a:pt x="8150303" y="298733"/>
                  <a:pt x="8155352" y="295494"/>
                </a:cubicBezTo>
                <a:close/>
                <a:moveTo>
                  <a:pt x="8334001" y="295369"/>
                </a:moveTo>
                <a:lnTo>
                  <a:pt x="8339803" y="308593"/>
                </a:lnTo>
                <a:cubicBezTo>
                  <a:pt x="8337327" y="308640"/>
                  <a:pt x="8332326" y="308688"/>
                  <a:pt x="8329850" y="308688"/>
                </a:cubicBezTo>
                <a:cubicBezTo>
                  <a:pt x="8330374" y="305449"/>
                  <a:pt x="8331421" y="298876"/>
                  <a:pt x="8331945" y="295590"/>
                </a:cubicBezTo>
                <a:close/>
                <a:moveTo>
                  <a:pt x="8333993" y="295352"/>
                </a:moveTo>
                <a:lnTo>
                  <a:pt x="8334005" y="295369"/>
                </a:lnTo>
                <a:lnTo>
                  <a:pt x="8334001" y="295369"/>
                </a:lnTo>
                <a:close/>
                <a:moveTo>
                  <a:pt x="8577786" y="295161"/>
                </a:moveTo>
                <a:cubicBezTo>
                  <a:pt x="8569880" y="308974"/>
                  <a:pt x="8593550" y="296304"/>
                  <a:pt x="8577786" y="295161"/>
                </a:cubicBezTo>
                <a:close/>
                <a:moveTo>
                  <a:pt x="8183546" y="294923"/>
                </a:moveTo>
                <a:cubicBezTo>
                  <a:pt x="8192166" y="299972"/>
                  <a:pt x="8176402" y="324215"/>
                  <a:pt x="8169830" y="310641"/>
                </a:cubicBezTo>
                <a:cubicBezTo>
                  <a:pt x="8175164" y="306164"/>
                  <a:pt x="8178689" y="299972"/>
                  <a:pt x="8183546" y="294923"/>
                </a:cubicBezTo>
                <a:close/>
                <a:moveTo>
                  <a:pt x="6986255" y="294637"/>
                </a:moveTo>
                <a:cubicBezTo>
                  <a:pt x="6980682" y="296400"/>
                  <a:pt x="6975158" y="296781"/>
                  <a:pt x="6969586" y="295828"/>
                </a:cubicBezTo>
                <a:cubicBezTo>
                  <a:pt x="6962918" y="299353"/>
                  <a:pt x="6948631" y="288446"/>
                  <a:pt x="6950155" y="303592"/>
                </a:cubicBezTo>
                <a:cubicBezTo>
                  <a:pt x="6953774" y="303735"/>
                  <a:pt x="6961061" y="304068"/>
                  <a:pt x="6964680" y="304211"/>
                </a:cubicBezTo>
                <a:cubicBezTo>
                  <a:pt x="6964109" y="306497"/>
                  <a:pt x="6962966" y="310974"/>
                  <a:pt x="6962394" y="313213"/>
                </a:cubicBezTo>
                <a:lnTo>
                  <a:pt x="6968205" y="313213"/>
                </a:lnTo>
                <a:cubicBezTo>
                  <a:pt x="6967728" y="310689"/>
                  <a:pt x="6966680" y="305687"/>
                  <a:pt x="6966156" y="303163"/>
                </a:cubicBezTo>
                <a:cubicBezTo>
                  <a:pt x="6978586" y="302401"/>
                  <a:pt x="6991207" y="302544"/>
                  <a:pt x="7003304" y="306211"/>
                </a:cubicBezTo>
                <a:cubicBezTo>
                  <a:pt x="7008877" y="303354"/>
                  <a:pt x="7013162" y="305163"/>
                  <a:pt x="7016210" y="311594"/>
                </a:cubicBezTo>
                <a:cubicBezTo>
                  <a:pt x="7017639" y="309784"/>
                  <a:pt x="7020592" y="306116"/>
                  <a:pt x="7022020" y="304259"/>
                </a:cubicBezTo>
                <a:cubicBezTo>
                  <a:pt x="7026736" y="309450"/>
                  <a:pt x="7031975" y="310212"/>
                  <a:pt x="7036927" y="304782"/>
                </a:cubicBezTo>
                <a:cubicBezTo>
                  <a:pt x="7043642" y="309260"/>
                  <a:pt x="7052072" y="308069"/>
                  <a:pt x="7059644" y="310260"/>
                </a:cubicBezTo>
                <a:cubicBezTo>
                  <a:pt x="7063026" y="315166"/>
                  <a:pt x="7067693" y="318214"/>
                  <a:pt x="7073599" y="319405"/>
                </a:cubicBezTo>
                <a:cubicBezTo>
                  <a:pt x="7072313" y="316214"/>
                  <a:pt x="7069645" y="309784"/>
                  <a:pt x="7068312" y="306545"/>
                </a:cubicBezTo>
                <a:cubicBezTo>
                  <a:pt x="7073360" y="309736"/>
                  <a:pt x="7076599" y="314737"/>
                  <a:pt x="7080361" y="319357"/>
                </a:cubicBezTo>
                <a:cubicBezTo>
                  <a:pt x="7080409" y="312070"/>
                  <a:pt x="7083791" y="308021"/>
                  <a:pt x="7090601" y="307259"/>
                </a:cubicBezTo>
                <a:lnTo>
                  <a:pt x="7090410" y="319643"/>
                </a:lnTo>
                <a:cubicBezTo>
                  <a:pt x="7092220" y="316785"/>
                  <a:pt x="7095839" y="311070"/>
                  <a:pt x="7097602" y="308212"/>
                </a:cubicBezTo>
                <a:cubicBezTo>
                  <a:pt x="7099840" y="309736"/>
                  <a:pt x="7104269" y="312880"/>
                  <a:pt x="7106460" y="314451"/>
                </a:cubicBezTo>
                <a:cubicBezTo>
                  <a:pt x="7110270" y="310260"/>
                  <a:pt x="7114223" y="306116"/>
                  <a:pt x="7118128" y="301782"/>
                </a:cubicBezTo>
                <a:cubicBezTo>
                  <a:pt x="7100316" y="304640"/>
                  <a:pt x="7081695" y="297876"/>
                  <a:pt x="7064741" y="302496"/>
                </a:cubicBezTo>
                <a:cubicBezTo>
                  <a:pt x="7052120" y="294828"/>
                  <a:pt x="7036070" y="303639"/>
                  <a:pt x="7022640" y="297400"/>
                </a:cubicBezTo>
                <a:cubicBezTo>
                  <a:pt x="7016020" y="296733"/>
                  <a:pt x="7009353" y="296685"/>
                  <a:pt x="7002876" y="297305"/>
                </a:cubicBezTo>
                <a:cubicBezTo>
                  <a:pt x="6997208" y="291922"/>
                  <a:pt x="6991969" y="296209"/>
                  <a:pt x="6987159" y="299686"/>
                </a:cubicBezTo>
                <a:close/>
                <a:moveTo>
                  <a:pt x="8039870" y="294319"/>
                </a:moveTo>
                <a:lnTo>
                  <a:pt x="8040602" y="294706"/>
                </a:lnTo>
                <a:lnTo>
                  <a:pt x="8039575" y="295495"/>
                </a:lnTo>
                <a:close/>
                <a:moveTo>
                  <a:pt x="7208575" y="293517"/>
                </a:moveTo>
                <a:cubicBezTo>
                  <a:pt x="7207907" y="292581"/>
                  <a:pt x="7206127" y="292411"/>
                  <a:pt x="7202567" y="294066"/>
                </a:cubicBezTo>
                <a:cubicBezTo>
                  <a:pt x="7202567" y="306033"/>
                  <a:pt x="7210577" y="296325"/>
                  <a:pt x="7208575" y="293517"/>
                </a:cubicBezTo>
                <a:close/>
                <a:moveTo>
                  <a:pt x="3248166" y="293066"/>
                </a:moveTo>
                <a:cubicBezTo>
                  <a:pt x="3243795" y="295018"/>
                  <a:pt x="3239411" y="296971"/>
                  <a:pt x="3235126" y="298924"/>
                </a:cubicBezTo>
                <a:cubicBezTo>
                  <a:pt x="3228411" y="298924"/>
                  <a:pt x="3221741" y="298924"/>
                  <a:pt x="3215072" y="298924"/>
                </a:cubicBezTo>
                <a:cubicBezTo>
                  <a:pt x="3215025" y="301353"/>
                  <a:pt x="3214833" y="306164"/>
                  <a:pt x="3214738" y="308545"/>
                </a:cubicBezTo>
                <a:cubicBezTo>
                  <a:pt x="3224695" y="301544"/>
                  <a:pt x="3236984" y="303211"/>
                  <a:pt x="3248453" y="303401"/>
                </a:cubicBezTo>
                <a:cubicBezTo>
                  <a:pt x="3248356" y="300782"/>
                  <a:pt x="3248217" y="295638"/>
                  <a:pt x="3248166" y="293066"/>
                </a:cubicBezTo>
                <a:close/>
                <a:moveTo>
                  <a:pt x="8354519" y="292732"/>
                </a:moveTo>
                <a:cubicBezTo>
                  <a:pt x="8360616" y="298305"/>
                  <a:pt x="8363188" y="305830"/>
                  <a:pt x="8364044" y="313975"/>
                </a:cubicBezTo>
                <a:cubicBezTo>
                  <a:pt x="8359901" y="311974"/>
                  <a:pt x="8351710" y="308021"/>
                  <a:pt x="8347614" y="306068"/>
                </a:cubicBezTo>
                <a:cubicBezTo>
                  <a:pt x="8350138" y="311784"/>
                  <a:pt x="8353663" y="317261"/>
                  <a:pt x="8352900" y="323929"/>
                </a:cubicBezTo>
                <a:cubicBezTo>
                  <a:pt x="8345947" y="321334"/>
                  <a:pt x="8345090" y="314844"/>
                  <a:pt x="8344036" y="308676"/>
                </a:cubicBezTo>
                <a:lnTo>
                  <a:pt x="8334005" y="295369"/>
                </a:lnTo>
                <a:lnTo>
                  <a:pt x="8346995" y="293970"/>
                </a:lnTo>
                <a:cubicBezTo>
                  <a:pt x="8349471" y="297114"/>
                  <a:pt x="8354472" y="303353"/>
                  <a:pt x="8356948" y="306497"/>
                </a:cubicBezTo>
                <a:cubicBezTo>
                  <a:pt x="8356329" y="303068"/>
                  <a:pt x="8355139" y="296209"/>
                  <a:pt x="8354519" y="292732"/>
                </a:cubicBezTo>
                <a:close/>
                <a:moveTo>
                  <a:pt x="3008579" y="292100"/>
                </a:moveTo>
                <a:cubicBezTo>
                  <a:pt x="3013104" y="291981"/>
                  <a:pt x="3017199" y="293327"/>
                  <a:pt x="3018131" y="297208"/>
                </a:cubicBezTo>
                <a:cubicBezTo>
                  <a:pt x="3012843" y="297971"/>
                  <a:pt x="2993219" y="305639"/>
                  <a:pt x="2996464" y="295780"/>
                </a:cubicBezTo>
                <a:cubicBezTo>
                  <a:pt x="2999102" y="293803"/>
                  <a:pt x="3004055" y="292220"/>
                  <a:pt x="3008579" y="292100"/>
                </a:cubicBezTo>
                <a:close/>
                <a:moveTo>
                  <a:pt x="8553783" y="291827"/>
                </a:moveTo>
                <a:cubicBezTo>
                  <a:pt x="8546639" y="306211"/>
                  <a:pt x="8569357" y="292303"/>
                  <a:pt x="8553783" y="291827"/>
                </a:cubicBezTo>
                <a:close/>
                <a:moveTo>
                  <a:pt x="8811101" y="291732"/>
                </a:moveTo>
                <a:cubicBezTo>
                  <a:pt x="8826722" y="292923"/>
                  <a:pt x="8803433" y="305830"/>
                  <a:pt x="8811101" y="291732"/>
                </a:cubicBezTo>
                <a:close/>
                <a:moveTo>
                  <a:pt x="6879336" y="291303"/>
                </a:moveTo>
                <a:cubicBezTo>
                  <a:pt x="6878574" y="292827"/>
                  <a:pt x="6876955" y="295876"/>
                  <a:pt x="6876193" y="297400"/>
                </a:cubicBezTo>
                <a:cubicBezTo>
                  <a:pt x="6881574" y="301448"/>
                  <a:pt x="6896624" y="300162"/>
                  <a:pt x="6895719" y="291541"/>
                </a:cubicBezTo>
                <a:cubicBezTo>
                  <a:pt x="6890290" y="290732"/>
                  <a:pt x="6884718" y="292780"/>
                  <a:pt x="6879336" y="291303"/>
                </a:cubicBezTo>
                <a:close/>
                <a:moveTo>
                  <a:pt x="7192518" y="290875"/>
                </a:moveTo>
                <a:cubicBezTo>
                  <a:pt x="7184565" y="304640"/>
                  <a:pt x="7208282" y="292399"/>
                  <a:pt x="7192518" y="290875"/>
                </a:cubicBezTo>
                <a:close/>
                <a:moveTo>
                  <a:pt x="8130016" y="290827"/>
                </a:moveTo>
                <a:cubicBezTo>
                  <a:pt x="8145589" y="291922"/>
                  <a:pt x="8122301" y="304925"/>
                  <a:pt x="8130016" y="290827"/>
                </a:cubicBezTo>
                <a:close/>
                <a:moveTo>
                  <a:pt x="6906101" y="290732"/>
                </a:moveTo>
                <a:cubicBezTo>
                  <a:pt x="6905101" y="292399"/>
                  <a:pt x="6903101" y="295685"/>
                  <a:pt x="6902101" y="297305"/>
                </a:cubicBezTo>
                <a:cubicBezTo>
                  <a:pt x="6912150" y="299686"/>
                  <a:pt x="6922103" y="302877"/>
                  <a:pt x="6931676" y="307116"/>
                </a:cubicBezTo>
                <a:lnTo>
                  <a:pt x="6931391" y="299448"/>
                </a:lnTo>
                <a:cubicBezTo>
                  <a:pt x="6934010" y="300543"/>
                  <a:pt x="6939201" y="302687"/>
                  <a:pt x="6941772" y="303782"/>
                </a:cubicBezTo>
                <a:cubicBezTo>
                  <a:pt x="6943582" y="302401"/>
                  <a:pt x="6947106" y="299686"/>
                  <a:pt x="6948869" y="298352"/>
                </a:cubicBezTo>
                <a:lnTo>
                  <a:pt x="6948155" y="294018"/>
                </a:lnTo>
                <a:cubicBezTo>
                  <a:pt x="6941963" y="297305"/>
                  <a:pt x="6936725" y="296543"/>
                  <a:pt x="6932390" y="291732"/>
                </a:cubicBezTo>
                <a:cubicBezTo>
                  <a:pt x="6923628" y="293351"/>
                  <a:pt x="6914483" y="294256"/>
                  <a:pt x="6906101" y="290732"/>
                </a:cubicBezTo>
                <a:close/>
                <a:moveTo>
                  <a:pt x="8227600" y="289398"/>
                </a:moveTo>
                <a:cubicBezTo>
                  <a:pt x="8236220" y="289827"/>
                  <a:pt x="8245840" y="290684"/>
                  <a:pt x="8250650" y="299257"/>
                </a:cubicBezTo>
                <a:lnTo>
                  <a:pt x="8240982" y="295828"/>
                </a:lnTo>
                <a:cubicBezTo>
                  <a:pt x="8235744" y="303735"/>
                  <a:pt x="8235601" y="317785"/>
                  <a:pt x="8224123" y="319071"/>
                </a:cubicBezTo>
                <a:cubicBezTo>
                  <a:pt x="8227552" y="314404"/>
                  <a:pt x="8231029" y="309688"/>
                  <a:pt x="8234553" y="304973"/>
                </a:cubicBezTo>
                <a:cubicBezTo>
                  <a:pt x="8232886" y="299543"/>
                  <a:pt x="8229552" y="294637"/>
                  <a:pt x="8227600" y="289398"/>
                </a:cubicBezTo>
                <a:close/>
                <a:moveTo>
                  <a:pt x="8291703" y="289255"/>
                </a:moveTo>
                <a:lnTo>
                  <a:pt x="8295180" y="289493"/>
                </a:lnTo>
                <a:cubicBezTo>
                  <a:pt x="8292512" y="310926"/>
                  <a:pt x="8328945" y="289064"/>
                  <a:pt x="8324231" y="309593"/>
                </a:cubicBezTo>
                <a:cubicBezTo>
                  <a:pt x="8321087" y="307402"/>
                  <a:pt x="8314801" y="303020"/>
                  <a:pt x="8311658" y="300829"/>
                </a:cubicBezTo>
                <a:lnTo>
                  <a:pt x="8309324" y="309450"/>
                </a:lnTo>
                <a:lnTo>
                  <a:pt x="8315706" y="307783"/>
                </a:lnTo>
                <a:lnTo>
                  <a:pt x="8315277" y="314832"/>
                </a:lnTo>
                <a:cubicBezTo>
                  <a:pt x="8308562" y="308926"/>
                  <a:pt x="8301323" y="302925"/>
                  <a:pt x="8291941" y="302972"/>
                </a:cubicBezTo>
                <a:cubicBezTo>
                  <a:pt x="8291893" y="299543"/>
                  <a:pt x="8291751" y="292684"/>
                  <a:pt x="8291703" y="289255"/>
                </a:cubicBezTo>
                <a:close/>
                <a:moveTo>
                  <a:pt x="7145417" y="289217"/>
                </a:moveTo>
                <a:cubicBezTo>
                  <a:pt x="7144754" y="288288"/>
                  <a:pt x="7142965" y="288124"/>
                  <a:pt x="7139369" y="289779"/>
                </a:cubicBezTo>
                <a:cubicBezTo>
                  <a:pt x="7139262" y="301675"/>
                  <a:pt x="7147405" y="292003"/>
                  <a:pt x="7145417" y="289217"/>
                </a:cubicBezTo>
                <a:close/>
                <a:moveTo>
                  <a:pt x="8013309" y="289063"/>
                </a:moveTo>
                <a:cubicBezTo>
                  <a:pt x="8015519" y="291702"/>
                  <a:pt x="8007428" y="301400"/>
                  <a:pt x="8007000" y="289826"/>
                </a:cubicBezTo>
                <a:cubicBezTo>
                  <a:pt x="8010691" y="288088"/>
                  <a:pt x="8012572" y="288183"/>
                  <a:pt x="8013309" y="289063"/>
                </a:cubicBezTo>
                <a:close/>
                <a:moveTo>
                  <a:pt x="5113115" y="288869"/>
                </a:moveTo>
                <a:cubicBezTo>
                  <a:pt x="5115150" y="291505"/>
                  <a:pt x="5106828" y="301650"/>
                  <a:pt x="5106934" y="289826"/>
                </a:cubicBezTo>
                <a:cubicBezTo>
                  <a:pt x="5110608" y="287945"/>
                  <a:pt x="5112436" y="287990"/>
                  <a:pt x="5113115" y="288869"/>
                </a:cubicBezTo>
                <a:close/>
                <a:moveTo>
                  <a:pt x="3034563" y="288564"/>
                </a:moveTo>
                <a:cubicBezTo>
                  <a:pt x="3038275" y="288302"/>
                  <a:pt x="3041697" y="289136"/>
                  <a:pt x="3042743" y="292255"/>
                </a:cubicBezTo>
                <a:cubicBezTo>
                  <a:pt x="3038701" y="295494"/>
                  <a:pt x="3019275" y="301448"/>
                  <a:pt x="3024468" y="291446"/>
                </a:cubicBezTo>
                <a:cubicBezTo>
                  <a:pt x="3026778" y="290184"/>
                  <a:pt x="3030829" y="288826"/>
                  <a:pt x="3034563" y="288564"/>
                </a:cubicBezTo>
                <a:close/>
                <a:moveTo>
                  <a:pt x="8772857" y="286492"/>
                </a:moveTo>
                <a:cubicBezTo>
                  <a:pt x="8788383" y="287064"/>
                  <a:pt x="8765667" y="301019"/>
                  <a:pt x="8772857" y="286492"/>
                </a:cubicBezTo>
                <a:close/>
                <a:moveTo>
                  <a:pt x="8082010" y="286397"/>
                </a:moveTo>
                <a:cubicBezTo>
                  <a:pt x="8085010" y="291446"/>
                  <a:pt x="8078914" y="300924"/>
                  <a:pt x="8073104" y="298686"/>
                </a:cubicBezTo>
                <a:cubicBezTo>
                  <a:pt x="8070961" y="293780"/>
                  <a:pt x="8076009" y="284111"/>
                  <a:pt x="8082010" y="286397"/>
                </a:cubicBezTo>
                <a:close/>
                <a:moveTo>
                  <a:pt x="8758761" y="286302"/>
                </a:moveTo>
                <a:cubicBezTo>
                  <a:pt x="8774334" y="287302"/>
                  <a:pt x="8751141" y="300496"/>
                  <a:pt x="8758761" y="286302"/>
                </a:cubicBezTo>
                <a:close/>
                <a:moveTo>
                  <a:pt x="8501491" y="285588"/>
                </a:moveTo>
                <a:cubicBezTo>
                  <a:pt x="8494300" y="300210"/>
                  <a:pt x="8516921" y="286255"/>
                  <a:pt x="8501491" y="285588"/>
                </a:cubicBezTo>
                <a:close/>
                <a:moveTo>
                  <a:pt x="6750606" y="284826"/>
                </a:moveTo>
                <a:lnTo>
                  <a:pt x="6748177" y="289112"/>
                </a:lnTo>
                <a:cubicBezTo>
                  <a:pt x="6749082" y="301591"/>
                  <a:pt x="6760607" y="284873"/>
                  <a:pt x="6750606" y="284826"/>
                </a:cubicBezTo>
                <a:close/>
                <a:moveTo>
                  <a:pt x="2383419" y="284318"/>
                </a:moveTo>
                <a:cubicBezTo>
                  <a:pt x="2385490" y="287040"/>
                  <a:pt x="2377329" y="296721"/>
                  <a:pt x="2377258" y="284968"/>
                </a:cubicBezTo>
                <a:cubicBezTo>
                  <a:pt x="2380901" y="283277"/>
                  <a:pt x="2382728" y="283411"/>
                  <a:pt x="2383419" y="284318"/>
                </a:cubicBezTo>
                <a:close/>
                <a:moveTo>
                  <a:pt x="6765989" y="284064"/>
                </a:moveTo>
                <a:cubicBezTo>
                  <a:pt x="6762179" y="288064"/>
                  <a:pt x="6758464" y="292065"/>
                  <a:pt x="6755083" y="296257"/>
                </a:cubicBezTo>
                <a:cubicBezTo>
                  <a:pt x="6770085" y="292208"/>
                  <a:pt x="6786134" y="292732"/>
                  <a:pt x="6800755" y="298400"/>
                </a:cubicBezTo>
                <a:lnTo>
                  <a:pt x="6801183" y="293542"/>
                </a:lnTo>
                <a:cubicBezTo>
                  <a:pt x="6804851" y="295161"/>
                  <a:pt x="6808565" y="296781"/>
                  <a:pt x="6812376" y="298352"/>
                </a:cubicBezTo>
                <a:cubicBezTo>
                  <a:pt x="6821043" y="294971"/>
                  <a:pt x="6836331" y="297829"/>
                  <a:pt x="6835426" y="284397"/>
                </a:cubicBezTo>
                <a:cubicBezTo>
                  <a:pt x="6829092" y="288255"/>
                  <a:pt x="6822615" y="290589"/>
                  <a:pt x="6816328" y="285492"/>
                </a:cubicBezTo>
                <a:lnTo>
                  <a:pt x="6813661" y="288969"/>
                </a:lnTo>
                <a:cubicBezTo>
                  <a:pt x="6808422" y="284826"/>
                  <a:pt x="6802993" y="282968"/>
                  <a:pt x="6798183" y="289255"/>
                </a:cubicBezTo>
                <a:cubicBezTo>
                  <a:pt x="6797374" y="288255"/>
                  <a:pt x="6795707" y="286302"/>
                  <a:pt x="6794897" y="285302"/>
                </a:cubicBezTo>
                <a:cubicBezTo>
                  <a:pt x="6785658" y="288588"/>
                  <a:pt x="6774513" y="289303"/>
                  <a:pt x="6765989" y="284064"/>
                </a:cubicBezTo>
                <a:close/>
                <a:moveTo>
                  <a:pt x="4858723" y="283730"/>
                </a:moveTo>
                <a:lnTo>
                  <a:pt x="4856969" y="290065"/>
                </a:lnTo>
                <a:cubicBezTo>
                  <a:pt x="4853408" y="288255"/>
                  <a:pt x="4849897" y="286493"/>
                  <a:pt x="4846479" y="284683"/>
                </a:cubicBezTo>
                <a:cubicBezTo>
                  <a:pt x="4839051" y="287541"/>
                  <a:pt x="4831774" y="290398"/>
                  <a:pt x="4824633" y="293542"/>
                </a:cubicBezTo>
                <a:cubicBezTo>
                  <a:pt x="4824441" y="291732"/>
                  <a:pt x="4824058" y="288017"/>
                  <a:pt x="4823866" y="286159"/>
                </a:cubicBezTo>
                <a:cubicBezTo>
                  <a:pt x="4816732" y="288303"/>
                  <a:pt x="4809645" y="290494"/>
                  <a:pt x="4802700" y="292970"/>
                </a:cubicBezTo>
                <a:cubicBezTo>
                  <a:pt x="4797944" y="288588"/>
                  <a:pt x="4793472" y="288731"/>
                  <a:pt x="4789241" y="293351"/>
                </a:cubicBezTo>
                <a:cubicBezTo>
                  <a:pt x="4785720" y="289589"/>
                  <a:pt x="4782534" y="289541"/>
                  <a:pt x="4779680" y="293304"/>
                </a:cubicBezTo>
                <a:cubicBezTo>
                  <a:pt x="4774688" y="292637"/>
                  <a:pt x="4765460" y="283397"/>
                  <a:pt x="4766412" y="295923"/>
                </a:cubicBezTo>
                <a:cubicBezTo>
                  <a:pt x="4753318" y="292780"/>
                  <a:pt x="4739948" y="295971"/>
                  <a:pt x="4726745" y="296161"/>
                </a:cubicBezTo>
                <a:cubicBezTo>
                  <a:pt x="4720864" y="293494"/>
                  <a:pt x="4715462" y="296685"/>
                  <a:pt x="4710294" y="299067"/>
                </a:cubicBezTo>
                <a:lnTo>
                  <a:pt x="4710152" y="294161"/>
                </a:lnTo>
                <a:cubicBezTo>
                  <a:pt x="4703412" y="297448"/>
                  <a:pt x="4696178" y="299496"/>
                  <a:pt x="4688902" y="300924"/>
                </a:cubicBezTo>
                <a:cubicBezTo>
                  <a:pt x="4679540" y="297066"/>
                  <a:pt x="4671397" y="304020"/>
                  <a:pt x="4663434" y="307831"/>
                </a:cubicBezTo>
                <a:cubicBezTo>
                  <a:pt x="4671305" y="308355"/>
                  <a:pt x="4679205" y="308688"/>
                  <a:pt x="4687189" y="308926"/>
                </a:cubicBezTo>
                <a:cubicBezTo>
                  <a:pt x="4686904" y="312403"/>
                  <a:pt x="4686335" y="319309"/>
                  <a:pt x="4686002" y="322786"/>
                </a:cubicBezTo>
                <a:cubicBezTo>
                  <a:pt x="4691324" y="319548"/>
                  <a:pt x="4697088" y="311689"/>
                  <a:pt x="4703742" y="317023"/>
                </a:cubicBezTo>
                <a:cubicBezTo>
                  <a:pt x="4705306" y="315833"/>
                  <a:pt x="4708526" y="313403"/>
                  <a:pt x="4710102" y="312213"/>
                </a:cubicBezTo>
                <a:cubicBezTo>
                  <a:pt x="4710152" y="315166"/>
                  <a:pt x="4710199" y="321024"/>
                  <a:pt x="4710199" y="323930"/>
                </a:cubicBezTo>
                <a:cubicBezTo>
                  <a:pt x="4715077" y="319357"/>
                  <a:pt x="4719955" y="314737"/>
                  <a:pt x="4725121" y="310355"/>
                </a:cubicBezTo>
                <a:lnTo>
                  <a:pt x="4719285" y="324835"/>
                </a:lnTo>
                <a:cubicBezTo>
                  <a:pt x="4722776" y="321167"/>
                  <a:pt x="4729711" y="313880"/>
                  <a:pt x="4733201" y="310212"/>
                </a:cubicBezTo>
                <a:cubicBezTo>
                  <a:pt x="4734110" y="315975"/>
                  <a:pt x="4735161" y="321786"/>
                  <a:pt x="4736347" y="327502"/>
                </a:cubicBezTo>
                <a:cubicBezTo>
                  <a:pt x="4738433" y="319214"/>
                  <a:pt x="4741798" y="311355"/>
                  <a:pt x="4749154" y="306259"/>
                </a:cubicBezTo>
                <a:cubicBezTo>
                  <a:pt x="4748879" y="309593"/>
                  <a:pt x="4748351" y="316214"/>
                  <a:pt x="4748055" y="319500"/>
                </a:cubicBezTo>
                <a:cubicBezTo>
                  <a:pt x="4752891" y="315404"/>
                  <a:pt x="4757703" y="311308"/>
                  <a:pt x="4762606" y="307259"/>
                </a:cubicBezTo>
                <a:lnTo>
                  <a:pt x="4761228" y="316690"/>
                </a:lnTo>
                <a:cubicBezTo>
                  <a:pt x="4766555" y="311832"/>
                  <a:pt x="4772023" y="307069"/>
                  <a:pt x="4777684" y="302496"/>
                </a:cubicBezTo>
                <a:cubicBezTo>
                  <a:pt x="4775732" y="307926"/>
                  <a:pt x="4773689" y="313308"/>
                  <a:pt x="4771596" y="318643"/>
                </a:cubicBezTo>
                <a:cubicBezTo>
                  <a:pt x="4776828" y="312641"/>
                  <a:pt x="4786815" y="321262"/>
                  <a:pt x="4790430" y="313356"/>
                </a:cubicBezTo>
                <a:cubicBezTo>
                  <a:pt x="4794521" y="308593"/>
                  <a:pt x="4798705" y="303830"/>
                  <a:pt x="4803034" y="299115"/>
                </a:cubicBezTo>
                <a:cubicBezTo>
                  <a:pt x="4800704" y="306640"/>
                  <a:pt x="4798325" y="314165"/>
                  <a:pt x="4795995" y="321691"/>
                </a:cubicBezTo>
                <a:cubicBezTo>
                  <a:pt x="4801940" y="314547"/>
                  <a:pt x="4807695" y="307212"/>
                  <a:pt x="4814448" y="300782"/>
                </a:cubicBezTo>
                <a:lnTo>
                  <a:pt x="4811975" y="313308"/>
                </a:lnTo>
                <a:cubicBezTo>
                  <a:pt x="4815019" y="310546"/>
                  <a:pt x="4821158" y="305068"/>
                  <a:pt x="4824201" y="302306"/>
                </a:cubicBezTo>
                <a:lnTo>
                  <a:pt x="4824825" y="311117"/>
                </a:lnTo>
                <a:cubicBezTo>
                  <a:pt x="4828351" y="308450"/>
                  <a:pt x="4835400" y="303115"/>
                  <a:pt x="4838866" y="300448"/>
                </a:cubicBezTo>
                <a:cubicBezTo>
                  <a:pt x="4838354" y="303639"/>
                  <a:pt x="4837292" y="309974"/>
                  <a:pt x="4836742" y="313165"/>
                </a:cubicBezTo>
                <a:cubicBezTo>
                  <a:pt x="4841039" y="308831"/>
                  <a:pt x="4845386" y="304449"/>
                  <a:pt x="4849849" y="300162"/>
                </a:cubicBezTo>
                <a:cubicBezTo>
                  <a:pt x="4849803" y="303401"/>
                  <a:pt x="4849752" y="309926"/>
                  <a:pt x="4849704" y="313213"/>
                </a:cubicBezTo>
                <a:cubicBezTo>
                  <a:pt x="4853550" y="307497"/>
                  <a:pt x="4857819" y="302068"/>
                  <a:pt x="4862848" y="297305"/>
                </a:cubicBezTo>
                <a:cubicBezTo>
                  <a:pt x="4861807" y="300543"/>
                  <a:pt x="4859719" y="307069"/>
                  <a:pt x="4858676" y="310355"/>
                </a:cubicBezTo>
                <a:lnTo>
                  <a:pt x="4857393" y="312689"/>
                </a:lnTo>
                <a:cubicBezTo>
                  <a:pt x="4865271" y="310450"/>
                  <a:pt x="4873383" y="311832"/>
                  <a:pt x="4881476" y="312498"/>
                </a:cubicBezTo>
                <a:lnTo>
                  <a:pt x="4881094" y="308259"/>
                </a:lnTo>
                <a:cubicBezTo>
                  <a:pt x="4876898" y="308450"/>
                  <a:pt x="4868543" y="308783"/>
                  <a:pt x="4864320" y="308926"/>
                </a:cubicBezTo>
                <a:cubicBezTo>
                  <a:pt x="4869064" y="306735"/>
                  <a:pt x="4876469" y="290494"/>
                  <a:pt x="4878756" y="305449"/>
                </a:cubicBezTo>
                <a:cubicBezTo>
                  <a:pt x="4882762" y="300591"/>
                  <a:pt x="4886865" y="295780"/>
                  <a:pt x="4891158" y="291017"/>
                </a:cubicBezTo>
                <a:cubicBezTo>
                  <a:pt x="4889297" y="297209"/>
                  <a:pt x="4887534" y="303354"/>
                  <a:pt x="4885865" y="309545"/>
                </a:cubicBezTo>
                <a:cubicBezTo>
                  <a:pt x="4889870" y="305449"/>
                  <a:pt x="4900553" y="300829"/>
                  <a:pt x="4896167" y="293589"/>
                </a:cubicBezTo>
                <a:cubicBezTo>
                  <a:pt x="4893019" y="286397"/>
                  <a:pt x="4885527" y="281206"/>
                  <a:pt x="4878948" y="288064"/>
                </a:cubicBezTo>
                <a:cubicBezTo>
                  <a:pt x="4874142" y="284064"/>
                  <a:pt x="4869395" y="284206"/>
                  <a:pt x="4864653" y="288493"/>
                </a:cubicBezTo>
                <a:cubicBezTo>
                  <a:pt x="4863181" y="287302"/>
                  <a:pt x="4860193" y="284921"/>
                  <a:pt x="4858723" y="283730"/>
                </a:cubicBezTo>
                <a:close/>
                <a:moveTo>
                  <a:pt x="8254889" y="282777"/>
                </a:moveTo>
                <a:cubicBezTo>
                  <a:pt x="8255936" y="285587"/>
                  <a:pt x="8258031" y="291255"/>
                  <a:pt x="8259032" y="294065"/>
                </a:cubicBezTo>
                <a:cubicBezTo>
                  <a:pt x="8269652" y="294780"/>
                  <a:pt x="8283511" y="291827"/>
                  <a:pt x="8288559" y="304306"/>
                </a:cubicBezTo>
                <a:cubicBezTo>
                  <a:pt x="8283035" y="302258"/>
                  <a:pt x="8277653" y="300114"/>
                  <a:pt x="8272367" y="297923"/>
                </a:cubicBezTo>
                <a:lnTo>
                  <a:pt x="8277177" y="310497"/>
                </a:lnTo>
                <a:cubicBezTo>
                  <a:pt x="8274272" y="307354"/>
                  <a:pt x="8268366" y="301067"/>
                  <a:pt x="8265461" y="297923"/>
                </a:cubicBezTo>
                <a:cubicBezTo>
                  <a:pt x="8262461" y="298257"/>
                  <a:pt x="8256412" y="298923"/>
                  <a:pt x="8253412" y="299257"/>
                </a:cubicBezTo>
                <a:cubicBezTo>
                  <a:pt x="8253793" y="295161"/>
                  <a:pt x="8254507" y="286921"/>
                  <a:pt x="8254889" y="282777"/>
                </a:cubicBezTo>
                <a:close/>
                <a:moveTo>
                  <a:pt x="8204549" y="282348"/>
                </a:moveTo>
                <a:cubicBezTo>
                  <a:pt x="8208883" y="284873"/>
                  <a:pt x="8211883" y="296923"/>
                  <a:pt x="8203311" y="293494"/>
                </a:cubicBezTo>
                <a:cubicBezTo>
                  <a:pt x="8199548" y="290636"/>
                  <a:pt x="8191881" y="295399"/>
                  <a:pt x="8190833" y="289540"/>
                </a:cubicBezTo>
                <a:cubicBezTo>
                  <a:pt x="8192167" y="284206"/>
                  <a:pt x="8199263" y="280586"/>
                  <a:pt x="8204549" y="282348"/>
                </a:cubicBezTo>
                <a:close/>
                <a:moveTo>
                  <a:pt x="8720613" y="281729"/>
                </a:moveTo>
                <a:cubicBezTo>
                  <a:pt x="8736281" y="282729"/>
                  <a:pt x="8712993" y="295827"/>
                  <a:pt x="8720613" y="281729"/>
                </a:cubicBezTo>
                <a:close/>
                <a:moveTo>
                  <a:pt x="4925833" y="280920"/>
                </a:moveTo>
                <a:cubicBezTo>
                  <a:pt x="4917582" y="283206"/>
                  <a:pt x="4909282" y="285445"/>
                  <a:pt x="4901077" y="287636"/>
                </a:cubicBezTo>
                <a:cubicBezTo>
                  <a:pt x="4901174" y="293447"/>
                  <a:pt x="4901318" y="299257"/>
                  <a:pt x="4901461" y="305116"/>
                </a:cubicBezTo>
                <a:cubicBezTo>
                  <a:pt x="4904369" y="302401"/>
                  <a:pt x="4910140" y="296924"/>
                  <a:pt x="4913001" y="294209"/>
                </a:cubicBezTo>
                <a:lnTo>
                  <a:pt x="4917772" y="299781"/>
                </a:lnTo>
                <a:cubicBezTo>
                  <a:pt x="4922114" y="294256"/>
                  <a:pt x="4924496" y="287779"/>
                  <a:pt x="4925833" y="280920"/>
                </a:cubicBezTo>
                <a:close/>
                <a:moveTo>
                  <a:pt x="6687789" y="280729"/>
                </a:moveTo>
                <a:cubicBezTo>
                  <a:pt x="6674216" y="286397"/>
                  <a:pt x="6686455" y="299829"/>
                  <a:pt x="6694075" y="287731"/>
                </a:cubicBezTo>
                <a:cubicBezTo>
                  <a:pt x="6694932" y="282873"/>
                  <a:pt x="6692836" y="280539"/>
                  <a:pt x="6687789" y="280729"/>
                </a:cubicBezTo>
                <a:close/>
                <a:moveTo>
                  <a:pt x="8463343" y="280587"/>
                </a:moveTo>
                <a:cubicBezTo>
                  <a:pt x="8456438" y="295257"/>
                  <a:pt x="8478869" y="280872"/>
                  <a:pt x="8463343" y="280587"/>
                </a:cubicBezTo>
                <a:close/>
                <a:moveTo>
                  <a:pt x="8212121" y="280158"/>
                </a:moveTo>
                <a:cubicBezTo>
                  <a:pt x="8218646" y="277871"/>
                  <a:pt x="8224790" y="288255"/>
                  <a:pt x="8222742" y="293875"/>
                </a:cubicBezTo>
                <a:cubicBezTo>
                  <a:pt x="8216027" y="296447"/>
                  <a:pt x="8209264" y="285873"/>
                  <a:pt x="8212121" y="280158"/>
                </a:cubicBezTo>
                <a:close/>
                <a:moveTo>
                  <a:pt x="9299949" y="279456"/>
                </a:moveTo>
                <a:cubicBezTo>
                  <a:pt x="9302061" y="282144"/>
                  <a:pt x="9294114" y="291959"/>
                  <a:pt x="9293828" y="280206"/>
                </a:cubicBezTo>
                <a:cubicBezTo>
                  <a:pt x="9297424" y="278456"/>
                  <a:pt x="9299245" y="278560"/>
                  <a:pt x="9299949" y="279456"/>
                </a:cubicBezTo>
                <a:close/>
                <a:moveTo>
                  <a:pt x="7936377" y="279364"/>
                </a:moveTo>
                <a:cubicBezTo>
                  <a:pt x="7938614" y="281956"/>
                  <a:pt x="7930979" y="292030"/>
                  <a:pt x="7930229" y="280349"/>
                </a:cubicBezTo>
                <a:cubicBezTo>
                  <a:pt x="7933789" y="278468"/>
                  <a:pt x="7935632" y="278500"/>
                  <a:pt x="7936377" y="279364"/>
                </a:cubicBezTo>
                <a:close/>
                <a:moveTo>
                  <a:pt x="8043623" y="279348"/>
                </a:moveTo>
                <a:lnTo>
                  <a:pt x="8039870" y="294319"/>
                </a:lnTo>
                <a:lnTo>
                  <a:pt x="8032384" y="290351"/>
                </a:lnTo>
                <a:lnTo>
                  <a:pt x="8037766" y="289017"/>
                </a:lnTo>
                <a:cubicBezTo>
                  <a:pt x="8039242" y="286588"/>
                  <a:pt x="8042195" y="281777"/>
                  <a:pt x="8043623" y="279348"/>
                </a:cubicBezTo>
                <a:close/>
                <a:moveTo>
                  <a:pt x="7589568" y="279205"/>
                </a:moveTo>
                <a:cubicBezTo>
                  <a:pt x="7580281" y="279539"/>
                  <a:pt x="7571089" y="279872"/>
                  <a:pt x="7561993" y="280158"/>
                </a:cubicBezTo>
                <a:cubicBezTo>
                  <a:pt x="7562279" y="282635"/>
                  <a:pt x="7562803" y="287588"/>
                  <a:pt x="7563041" y="290065"/>
                </a:cubicBezTo>
                <a:cubicBezTo>
                  <a:pt x="7564803" y="288779"/>
                  <a:pt x="7568280" y="286112"/>
                  <a:pt x="7569994" y="284778"/>
                </a:cubicBezTo>
                <a:cubicBezTo>
                  <a:pt x="7576995" y="295352"/>
                  <a:pt x="7583472" y="284111"/>
                  <a:pt x="7589568" y="279205"/>
                </a:cubicBezTo>
                <a:close/>
                <a:moveTo>
                  <a:pt x="6700695" y="279205"/>
                </a:moveTo>
                <a:cubicBezTo>
                  <a:pt x="6700742" y="281349"/>
                  <a:pt x="6700885" y="285635"/>
                  <a:pt x="6700933" y="287779"/>
                </a:cubicBezTo>
                <a:cubicBezTo>
                  <a:pt x="6705933" y="288922"/>
                  <a:pt x="6709744" y="291684"/>
                  <a:pt x="6712411" y="296066"/>
                </a:cubicBezTo>
                <a:cubicBezTo>
                  <a:pt x="6720698" y="293971"/>
                  <a:pt x="6729317" y="292065"/>
                  <a:pt x="6738033" y="293256"/>
                </a:cubicBezTo>
                <a:cubicBezTo>
                  <a:pt x="6739985" y="290875"/>
                  <a:pt x="6743843" y="286159"/>
                  <a:pt x="6745795" y="283825"/>
                </a:cubicBezTo>
                <a:cubicBezTo>
                  <a:pt x="6736795" y="283825"/>
                  <a:pt x="6727794" y="284254"/>
                  <a:pt x="6719840" y="288636"/>
                </a:cubicBezTo>
                <a:cubicBezTo>
                  <a:pt x="6719888" y="286350"/>
                  <a:pt x="6719935" y="281730"/>
                  <a:pt x="6719935" y="279396"/>
                </a:cubicBezTo>
                <a:cubicBezTo>
                  <a:pt x="6713268" y="285588"/>
                  <a:pt x="6706553" y="287207"/>
                  <a:pt x="6700695" y="279205"/>
                </a:cubicBezTo>
                <a:close/>
                <a:moveTo>
                  <a:pt x="3096381" y="279205"/>
                </a:moveTo>
                <a:lnTo>
                  <a:pt x="3096239" y="283873"/>
                </a:lnTo>
                <a:cubicBezTo>
                  <a:pt x="3089769" y="283111"/>
                  <a:pt x="3084189" y="284682"/>
                  <a:pt x="3079429" y="288588"/>
                </a:cubicBezTo>
                <a:cubicBezTo>
                  <a:pt x="3072094" y="289493"/>
                  <a:pt x="3064805" y="290303"/>
                  <a:pt x="3057470" y="289874"/>
                </a:cubicBezTo>
                <a:cubicBezTo>
                  <a:pt x="3055137" y="290874"/>
                  <a:pt x="3050467" y="292922"/>
                  <a:pt x="3048182" y="293923"/>
                </a:cubicBezTo>
                <a:cubicBezTo>
                  <a:pt x="3048182" y="291732"/>
                  <a:pt x="3048232" y="287350"/>
                  <a:pt x="3048232" y="285159"/>
                </a:cubicBezTo>
                <a:cubicBezTo>
                  <a:pt x="3064473" y="285254"/>
                  <a:pt x="3080382" y="281825"/>
                  <a:pt x="3096381" y="279205"/>
                </a:cubicBezTo>
                <a:close/>
                <a:moveTo>
                  <a:pt x="3680066" y="279110"/>
                </a:moveTo>
                <a:cubicBezTo>
                  <a:pt x="3664547" y="298209"/>
                  <a:pt x="3636895" y="287540"/>
                  <a:pt x="3617047" y="297686"/>
                </a:cubicBezTo>
                <a:cubicBezTo>
                  <a:pt x="3598626" y="294542"/>
                  <a:pt x="3581349" y="304401"/>
                  <a:pt x="3563215" y="302544"/>
                </a:cubicBezTo>
                <a:lnTo>
                  <a:pt x="3556455" y="294685"/>
                </a:lnTo>
                <a:lnTo>
                  <a:pt x="3567167" y="299114"/>
                </a:lnTo>
                <a:lnTo>
                  <a:pt x="3567974" y="292684"/>
                </a:lnTo>
                <a:cubicBezTo>
                  <a:pt x="3569497" y="294352"/>
                  <a:pt x="3572447" y="297733"/>
                  <a:pt x="3573923" y="299448"/>
                </a:cubicBezTo>
                <a:cubicBezTo>
                  <a:pt x="3576969" y="296304"/>
                  <a:pt x="3580109" y="293208"/>
                  <a:pt x="3583253" y="290112"/>
                </a:cubicBezTo>
                <a:cubicBezTo>
                  <a:pt x="3584631" y="291113"/>
                  <a:pt x="3587440" y="293018"/>
                  <a:pt x="3588822" y="294018"/>
                </a:cubicBezTo>
                <a:cubicBezTo>
                  <a:pt x="3595675" y="287159"/>
                  <a:pt x="3606528" y="293542"/>
                  <a:pt x="3614903" y="288636"/>
                </a:cubicBezTo>
                <a:cubicBezTo>
                  <a:pt x="3623425" y="286254"/>
                  <a:pt x="3632324" y="283492"/>
                  <a:pt x="3641177" y="286540"/>
                </a:cubicBezTo>
                <a:cubicBezTo>
                  <a:pt x="3643701" y="287207"/>
                  <a:pt x="3648699" y="288493"/>
                  <a:pt x="3651223" y="289112"/>
                </a:cubicBezTo>
                <a:cubicBezTo>
                  <a:pt x="3653743" y="286397"/>
                  <a:pt x="3656316" y="283730"/>
                  <a:pt x="3658930" y="281015"/>
                </a:cubicBezTo>
                <a:cubicBezTo>
                  <a:pt x="3664214" y="280539"/>
                  <a:pt x="3674782" y="279586"/>
                  <a:pt x="3680066" y="279110"/>
                </a:cubicBezTo>
                <a:close/>
                <a:moveTo>
                  <a:pt x="7590758" y="277538"/>
                </a:moveTo>
                <a:cubicBezTo>
                  <a:pt x="7590806" y="282254"/>
                  <a:pt x="7590901" y="286969"/>
                  <a:pt x="7591092" y="291684"/>
                </a:cubicBezTo>
                <a:cubicBezTo>
                  <a:pt x="7596474" y="290875"/>
                  <a:pt x="7602093" y="290160"/>
                  <a:pt x="7607713" y="289636"/>
                </a:cubicBezTo>
                <a:cubicBezTo>
                  <a:pt x="7616048" y="295352"/>
                  <a:pt x="7626953" y="292018"/>
                  <a:pt x="7636574" y="291684"/>
                </a:cubicBezTo>
                <a:cubicBezTo>
                  <a:pt x="7646146" y="292637"/>
                  <a:pt x="7655862" y="293875"/>
                  <a:pt x="7665149" y="297162"/>
                </a:cubicBezTo>
                <a:cubicBezTo>
                  <a:pt x="7669959" y="297066"/>
                  <a:pt x="7674817" y="296924"/>
                  <a:pt x="7679818" y="296733"/>
                </a:cubicBezTo>
                <a:cubicBezTo>
                  <a:pt x="7692342" y="295685"/>
                  <a:pt x="7705154" y="297781"/>
                  <a:pt x="7717108" y="301972"/>
                </a:cubicBezTo>
                <a:cubicBezTo>
                  <a:pt x="7723680" y="302496"/>
                  <a:pt x="7730300" y="302401"/>
                  <a:pt x="7737015" y="301353"/>
                </a:cubicBezTo>
                <a:cubicBezTo>
                  <a:pt x="7749302" y="303544"/>
                  <a:pt x="7761828" y="308021"/>
                  <a:pt x="7774543" y="306259"/>
                </a:cubicBezTo>
                <a:cubicBezTo>
                  <a:pt x="7787307" y="308021"/>
                  <a:pt x="7800213" y="308736"/>
                  <a:pt x="7813120" y="309879"/>
                </a:cubicBezTo>
                <a:cubicBezTo>
                  <a:pt x="7817739" y="314070"/>
                  <a:pt x="7822693" y="312832"/>
                  <a:pt x="7827502" y="309641"/>
                </a:cubicBezTo>
                <a:cubicBezTo>
                  <a:pt x="7837122" y="314499"/>
                  <a:pt x="7848553" y="312927"/>
                  <a:pt x="7858649" y="316880"/>
                </a:cubicBezTo>
                <a:cubicBezTo>
                  <a:pt x="7860268" y="316071"/>
                  <a:pt x="7863507" y="314499"/>
                  <a:pt x="7865126" y="313737"/>
                </a:cubicBezTo>
                <a:lnTo>
                  <a:pt x="7870079" y="316214"/>
                </a:lnTo>
                <a:cubicBezTo>
                  <a:pt x="7886176" y="315213"/>
                  <a:pt x="7901892" y="321691"/>
                  <a:pt x="7917895" y="319548"/>
                </a:cubicBezTo>
                <a:cubicBezTo>
                  <a:pt x="7931516" y="326216"/>
                  <a:pt x="7948708" y="317595"/>
                  <a:pt x="7961186" y="327359"/>
                </a:cubicBezTo>
                <a:cubicBezTo>
                  <a:pt x="7963948" y="326311"/>
                  <a:pt x="7966853" y="325216"/>
                  <a:pt x="7969853" y="324168"/>
                </a:cubicBezTo>
                <a:cubicBezTo>
                  <a:pt x="7979236" y="328550"/>
                  <a:pt x="7990332" y="326263"/>
                  <a:pt x="7999571" y="331407"/>
                </a:cubicBezTo>
                <a:cubicBezTo>
                  <a:pt x="8002191" y="330312"/>
                  <a:pt x="8004953" y="329169"/>
                  <a:pt x="8007811" y="328026"/>
                </a:cubicBezTo>
                <a:cubicBezTo>
                  <a:pt x="8015431" y="334313"/>
                  <a:pt x="8025670" y="331455"/>
                  <a:pt x="8034766" y="332836"/>
                </a:cubicBezTo>
                <a:cubicBezTo>
                  <a:pt x="8043291" y="332836"/>
                  <a:pt x="8051721" y="337456"/>
                  <a:pt x="8060341" y="334932"/>
                </a:cubicBezTo>
                <a:cubicBezTo>
                  <a:pt x="8071866" y="336409"/>
                  <a:pt x="8083630" y="337599"/>
                  <a:pt x="8094869" y="341219"/>
                </a:cubicBezTo>
                <a:cubicBezTo>
                  <a:pt x="8095726" y="340171"/>
                  <a:pt x="8097489" y="338076"/>
                  <a:pt x="8098345" y="337028"/>
                </a:cubicBezTo>
                <a:cubicBezTo>
                  <a:pt x="8109347" y="344839"/>
                  <a:pt x="8124301" y="342458"/>
                  <a:pt x="8137303" y="343458"/>
                </a:cubicBezTo>
                <a:cubicBezTo>
                  <a:pt x="8151733" y="349554"/>
                  <a:pt x="8168592" y="343553"/>
                  <a:pt x="8183071" y="350602"/>
                </a:cubicBezTo>
                <a:cubicBezTo>
                  <a:pt x="8184595" y="350269"/>
                  <a:pt x="8187595" y="349554"/>
                  <a:pt x="8189119" y="349173"/>
                </a:cubicBezTo>
                <a:cubicBezTo>
                  <a:pt x="8201835" y="350745"/>
                  <a:pt x="8214694" y="353984"/>
                  <a:pt x="8227695" y="353031"/>
                </a:cubicBezTo>
                <a:cubicBezTo>
                  <a:pt x="8238125" y="357175"/>
                  <a:pt x="8249793" y="356032"/>
                  <a:pt x="8260604" y="359366"/>
                </a:cubicBezTo>
                <a:cubicBezTo>
                  <a:pt x="8272939" y="358032"/>
                  <a:pt x="8286941" y="360604"/>
                  <a:pt x="8299085" y="364462"/>
                </a:cubicBezTo>
                <a:cubicBezTo>
                  <a:pt x="8300133" y="363653"/>
                  <a:pt x="8302228" y="361986"/>
                  <a:pt x="8303228" y="361176"/>
                </a:cubicBezTo>
                <a:lnTo>
                  <a:pt x="8308277" y="364462"/>
                </a:lnTo>
                <a:cubicBezTo>
                  <a:pt x="8339233" y="366653"/>
                  <a:pt x="8370189" y="370654"/>
                  <a:pt x="8400955" y="374989"/>
                </a:cubicBezTo>
                <a:cubicBezTo>
                  <a:pt x="8409575" y="376227"/>
                  <a:pt x="8420052" y="372559"/>
                  <a:pt x="8427244" y="379370"/>
                </a:cubicBezTo>
                <a:cubicBezTo>
                  <a:pt x="8428339" y="378942"/>
                  <a:pt x="8430530" y="378037"/>
                  <a:pt x="8431625" y="377561"/>
                </a:cubicBezTo>
                <a:cubicBezTo>
                  <a:pt x="8442627" y="380847"/>
                  <a:pt x="8455486" y="377418"/>
                  <a:pt x="8465487" y="384086"/>
                </a:cubicBezTo>
                <a:cubicBezTo>
                  <a:pt x="8478774" y="385181"/>
                  <a:pt x="8492252" y="385324"/>
                  <a:pt x="8505397" y="382038"/>
                </a:cubicBezTo>
                <a:lnTo>
                  <a:pt x="8500491" y="389420"/>
                </a:lnTo>
                <a:cubicBezTo>
                  <a:pt x="8513302" y="389420"/>
                  <a:pt x="8526209" y="389373"/>
                  <a:pt x="8539162" y="389420"/>
                </a:cubicBezTo>
                <a:cubicBezTo>
                  <a:pt x="8539162" y="386753"/>
                  <a:pt x="8539162" y="381419"/>
                  <a:pt x="8539162" y="378799"/>
                </a:cubicBezTo>
                <a:cubicBezTo>
                  <a:pt x="8537353" y="380180"/>
                  <a:pt x="8533733" y="382990"/>
                  <a:pt x="8531923" y="384419"/>
                </a:cubicBezTo>
                <a:cubicBezTo>
                  <a:pt x="8527161" y="378704"/>
                  <a:pt x="8522398" y="378799"/>
                  <a:pt x="8517684" y="384705"/>
                </a:cubicBezTo>
                <a:cubicBezTo>
                  <a:pt x="8517207" y="380180"/>
                  <a:pt x="8516684" y="375655"/>
                  <a:pt x="8516160" y="371178"/>
                </a:cubicBezTo>
                <a:cubicBezTo>
                  <a:pt x="8513397" y="373750"/>
                  <a:pt x="8507920" y="378942"/>
                  <a:pt x="8505158" y="381514"/>
                </a:cubicBezTo>
                <a:cubicBezTo>
                  <a:pt x="8503253" y="379656"/>
                  <a:pt x="8499443" y="375894"/>
                  <a:pt x="8497586" y="374036"/>
                </a:cubicBezTo>
                <a:lnTo>
                  <a:pt x="8495633" y="379323"/>
                </a:lnTo>
                <a:cubicBezTo>
                  <a:pt x="8489537" y="377132"/>
                  <a:pt x="8483441" y="374989"/>
                  <a:pt x="8477583" y="372940"/>
                </a:cubicBezTo>
                <a:cubicBezTo>
                  <a:pt x="8477155" y="371797"/>
                  <a:pt x="8476345" y="369559"/>
                  <a:pt x="8475964" y="368463"/>
                </a:cubicBezTo>
                <a:cubicBezTo>
                  <a:pt x="8469868" y="374655"/>
                  <a:pt x="8463820" y="374131"/>
                  <a:pt x="8457724" y="366987"/>
                </a:cubicBezTo>
                <a:lnTo>
                  <a:pt x="8458152" y="376132"/>
                </a:lnTo>
                <a:cubicBezTo>
                  <a:pt x="8455628" y="374512"/>
                  <a:pt x="8450675" y="371226"/>
                  <a:pt x="8448151" y="369606"/>
                </a:cubicBezTo>
                <a:cubicBezTo>
                  <a:pt x="8446532" y="370464"/>
                  <a:pt x="8443293" y="372178"/>
                  <a:pt x="8441674" y="373036"/>
                </a:cubicBezTo>
                <a:cubicBezTo>
                  <a:pt x="8420624" y="365082"/>
                  <a:pt x="8397764" y="366272"/>
                  <a:pt x="8375952" y="362462"/>
                </a:cubicBezTo>
                <a:cubicBezTo>
                  <a:pt x="8349758" y="361462"/>
                  <a:pt x="8324136" y="355889"/>
                  <a:pt x="8298085" y="354365"/>
                </a:cubicBezTo>
                <a:cubicBezTo>
                  <a:pt x="8281845" y="351460"/>
                  <a:pt x="8265414" y="350507"/>
                  <a:pt x="8249269" y="347459"/>
                </a:cubicBezTo>
                <a:cubicBezTo>
                  <a:pt x="8237172" y="345030"/>
                  <a:pt x="8223742" y="349411"/>
                  <a:pt x="8212836" y="342553"/>
                </a:cubicBezTo>
                <a:cubicBezTo>
                  <a:pt x="8198406" y="341600"/>
                  <a:pt x="8183976" y="341695"/>
                  <a:pt x="8169688" y="339933"/>
                </a:cubicBezTo>
                <a:cubicBezTo>
                  <a:pt x="8157210" y="334599"/>
                  <a:pt x="8143256" y="338552"/>
                  <a:pt x="8130445" y="335218"/>
                </a:cubicBezTo>
                <a:cubicBezTo>
                  <a:pt x="8115062" y="330979"/>
                  <a:pt x="8098965" y="333551"/>
                  <a:pt x="8083677" y="329883"/>
                </a:cubicBezTo>
                <a:cubicBezTo>
                  <a:pt x="8019860" y="320500"/>
                  <a:pt x="7955233" y="318738"/>
                  <a:pt x="7891606" y="308593"/>
                </a:cubicBezTo>
                <a:cubicBezTo>
                  <a:pt x="7877032" y="308402"/>
                  <a:pt x="7862364" y="309212"/>
                  <a:pt x="7848410" y="304782"/>
                </a:cubicBezTo>
                <a:cubicBezTo>
                  <a:pt x="7819168" y="302306"/>
                  <a:pt x="7789307" y="301544"/>
                  <a:pt x="7760732" y="295876"/>
                </a:cubicBezTo>
                <a:cubicBezTo>
                  <a:pt x="7741587" y="293542"/>
                  <a:pt x="7722251" y="294828"/>
                  <a:pt x="7703153" y="292637"/>
                </a:cubicBezTo>
                <a:cubicBezTo>
                  <a:pt x="7689390" y="286493"/>
                  <a:pt x="7673674" y="291922"/>
                  <a:pt x="7659672" y="286636"/>
                </a:cubicBezTo>
                <a:cubicBezTo>
                  <a:pt x="7656767" y="286731"/>
                  <a:pt x="7653957" y="286874"/>
                  <a:pt x="7651290" y="287017"/>
                </a:cubicBezTo>
                <a:cubicBezTo>
                  <a:pt x="7631335" y="281539"/>
                  <a:pt x="7609189" y="288731"/>
                  <a:pt x="7590758" y="277538"/>
                </a:cubicBezTo>
                <a:close/>
                <a:moveTo>
                  <a:pt x="6972919" y="277491"/>
                </a:moveTo>
                <a:cubicBezTo>
                  <a:pt x="6965013" y="291446"/>
                  <a:pt x="6988493" y="278872"/>
                  <a:pt x="6972919" y="277491"/>
                </a:cubicBezTo>
                <a:close/>
                <a:moveTo>
                  <a:pt x="6934581" y="277253"/>
                </a:moveTo>
                <a:cubicBezTo>
                  <a:pt x="6927295" y="291589"/>
                  <a:pt x="6950155" y="278015"/>
                  <a:pt x="6934581" y="277253"/>
                </a:cubicBezTo>
                <a:close/>
                <a:moveTo>
                  <a:pt x="7963471" y="276490"/>
                </a:moveTo>
                <a:cubicBezTo>
                  <a:pt x="7967234" y="279681"/>
                  <a:pt x="7969663" y="284682"/>
                  <a:pt x="7974997" y="286683"/>
                </a:cubicBezTo>
                <a:cubicBezTo>
                  <a:pt x="7975473" y="293113"/>
                  <a:pt x="7962233" y="291731"/>
                  <a:pt x="7958804" y="288588"/>
                </a:cubicBezTo>
                <a:cubicBezTo>
                  <a:pt x="7956280" y="283158"/>
                  <a:pt x="7957851" y="279157"/>
                  <a:pt x="7963471" y="276490"/>
                </a:cubicBezTo>
                <a:close/>
                <a:moveTo>
                  <a:pt x="8425434" y="276252"/>
                </a:moveTo>
                <a:cubicBezTo>
                  <a:pt x="8417862" y="290779"/>
                  <a:pt x="8440721" y="277491"/>
                  <a:pt x="8425434" y="276252"/>
                </a:cubicBezTo>
                <a:close/>
                <a:moveTo>
                  <a:pt x="3126204" y="275252"/>
                </a:moveTo>
                <a:cubicBezTo>
                  <a:pt x="3123104" y="278396"/>
                  <a:pt x="3120054" y="281587"/>
                  <a:pt x="3117011" y="284778"/>
                </a:cubicBezTo>
                <a:cubicBezTo>
                  <a:pt x="3116056" y="283492"/>
                  <a:pt x="3114103" y="281015"/>
                  <a:pt x="3113150" y="279729"/>
                </a:cubicBezTo>
                <a:cubicBezTo>
                  <a:pt x="3106436" y="284635"/>
                  <a:pt x="3100861" y="285349"/>
                  <a:pt x="3099527" y="275966"/>
                </a:cubicBezTo>
                <a:cubicBezTo>
                  <a:pt x="3108389" y="275728"/>
                  <a:pt x="3117249" y="275490"/>
                  <a:pt x="3126204" y="275252"/>
                </a:cubicBezTo>
                <a:close/>
                <a:moveTo>
                  <a:pt x="8175498" y="275109"/>
                </a:moveTo>
                <a:cubicBezTo>
                  <a:pt x="8179118" y="279967"/>
                  <a:pt x="8183023" y="284730"/>
                  <a:pt x="8187071" y="289493"/>
                </a:cubicBezTo>
                <a:cubicBezTo>
                  <a:pt x="8184928" y="289541"/>
                  <a:pt x="8180737" y="289684"/>
                  <a:pt x="8178594" y="289731"/>
                </a:cubicBezTo>
                <a:lnTo>
                  <a:pt x="8176022" y="282301"/>
                </a:lnTo>
                <a:lnTo>
                  <a:pt x="8166925" y="277776"/>
                </a:lnTo>
                <a:lnTo>
                  <a:pt x="8172831" y="290446"/>
                </a:lnTo>
                <a:cubicBezTo>
                  <a:pt x="8164830" y="292208"/>
                  <a:pt x="8157305" y="283492"/>
                  <a:pt x="8163639" y="277300"/>
                </a:cubicBezTo>
                <a:cubicBezTo>
                  <a:pt x="8166592" y="276776"/>
                  <a:pt x="8172498" y="275681"/>
                  <a:pt x="8175498" y="275109"/>
                </a:cubicBezTo>
                <a:close/>
                <a:moveTo>
                  <a:pt x="8402987" y="274882"/>
                </a:moveTo>
                <a:cubicBezTo>
                  <a:pt x="8402297" y="273978"/>
                  <a:pt x="8400479" y="273859"/>
                  <a:pt x="8396859" y="275585"/>
                </a:cubicBezTo>
                <a:cubicBezTo>
                  <a:pt x="8396966" y="287374"/>
                  <a:pt x="8405057" y="277595"/>
                  <a:pt x="8402987" y="274882"/>
                </a:cubicBezTo>
                <a:close/>
                <a:moveTo>
                  <a:pt x="2433626" y="274653"/>
                </a:moveTo>
                <a:lnTo>
                  <a:pt x="2433554" y="274966"/>
                </a:lnTo>
                <a:lnTo>
                  <a:pt x="2433026" y="274883"/>
                </a:lnTo>
                <a:close/>
                <a:moveTo>
                  <a:pt x="6643355" y="274633"/>
                </a:moveTo>
                <a:cubicBezTo>
                  <a:pt x="6640544" y="276871"/>
                  <a:pt x="6634925" y="281349"/>
                  <a:pt x="6632115" y="283587"/>
                </a:cubicBezTo>
                <a:cubicBezTo>
                  <a:pt x="6630496" y="281634"/>
                  <a:pt x="6627305" y="277681"/>
                  <a:pt x="6625733" y="275728"/>
                </a:cubicBezTo>
                <a:cubicBezTo>
                  <a:pt x="6622971" y="279777"/>
                  <a:pt x="6620447" y="284016"/>
                  <a:pt x="6618161" y="288303"/>
                </a:cubicBezTo>
                <a:cubicBezTo>
                  <a:pt x="6626161" y="288588"/>
                  <a:pt x="6634210" y="288969"/>
                  <a:pt x="6642354" y="289446"/>
                </a:cubicBezTo>
                <a:cubicBezTo>
                  <a:pt x="6645307" y="292589"/>
                  <a:pt x="6648307" y="295733"/>
                  <a:pt x="6651451" y="298876"/>
                </a:cubicBezTo>
                <a:cubicBezTo>
                  <a:pt x="6651641" y="296495"/>
                  <a:pt x="6652022" y="291732"/>
                  <a:pt x="6652213" y="289350"/>
                </a:cubicBezTo>
                <a:cubicBezTo>
                  <a:pt x="6654260" y="290208"/>
                  <a:pt x="6658404" y="291922"/>
                  <a:pt x="6660500" y="292780"/>
                </a:cubicBezTo>
                <a:cubicBezTo>
                  <a:pt x="6666357" y="290398"/>
                  <a:pt x="6672406" y="288112"/>
                  <a:pt x="6678454" y="285778"/>
                </a:cubicBezTo>
                <a:cubicBezTo>
                  <a:pt x="6675263" y="284635"/>
                  <a:pt x="6668834" y="282301"/>
                  <a:pt x="6665595" y="281158"/>
                </a:cubicBezTo>
                <a:cubicBezTo>
                  <a:pt x="6660261" y="281111"/>
                  <a:pt x="6655023" y="280968"/>
                  <a:pt x="6649879" y="280825"/>
                </a:cubicBezTo>
                <a:cubicBezTo>
                  <a:pt x="6648355" y="282015"/>
                  <a:pt x="6645355" y="284492"/>
                  <a:pt x="6643878" y="285731"/>
                </a:cubicBezTo>
                <a:cubicBezTo>
                  <a:pt x="6643735" y="282968"/>
                  <a:pt x="6643497" y="277395"/>
                  <a:pt x="6643355" y="274633"/>
                </a:cubicBezTo>
                <a:close/>
                <a:moveTo>
                  <a:pt x="5437815" y="274633"/>
                </a:moveTo>
                <a:cubicBezTo>
                  <a:pt x="5431387" y="272442"/>
                  <a:pt x="5424533" y="288446"/>
                  <a:pt x="5432625" y="288969"/>
                </a:cubicBezTo>
                <a:cubicBezTo>
                  <a:pt x="5437436" y="285159"/>
                  <a:pt x="5439149" y="280396"/>
                  <a:pt x="5437815" y="274633"/>
                </a:cubicBezTo>
                <a:close/>
                <a:moveTo>
                  <a:pt x="5894246" y="274496"/>
                </a:moveTo>
                <a:cubicBezTo>
                  <a:pt x="5893516" y="273603"/>
                  <a:pt x="5891686" y="273514"/>
                  <a:pt x="5888126" y="275300"/>
                </a:cubicBezTo>
                <a:cubicBezTo>
                  <a:pt x="5888733" y="287088"/>
                  <a:pt x="5896438" y="277175"/>
                  <a:pt x="5894246" y="274496"/>
                </a:cubicBezTo>
                <a:close/>
                <a:moveTo>
                  <a:pt x="2423030" y="273299"/>
                </a:moveTo>
                <a:lnTo>
                  <a:pt x="2433026" y="274883"/>
                </a:lnTo>
                <a:lnTo>
                  <a:pt x="2425220" y="277871"/>
                </a:lnTo>
                <a:cubicBezTo>
                  <a:pt x="2424411" y="280062"/>
                  <a:pt x="2422792" y="284492"/>
                  <a:pt x="2421983" y="286683"/>
                </a:cubicBezTo>
                <a:lnTo>
                  <a:pt x="2413220" y="283015"/>
                </a:lnTo>
                <a:cubicBezTo>
                  <a:pt x="2416505" y="279824"/>
                  <a:pt x="2419792" y="276585"/>
                  <a:pt x="2423030" y="273299"/>
                </a:cubicBezTo>
                <a:close/>
                <a:moveTo>
                  <a:pt x="5393054" y="273061"/>
                </a:moveTo>
                <a:cubicBezTo>
                  <a:pt x="5399673" y="273347"/>
                  <a:pt x="5394482" y="282587"/>
                  <a:pt x="5390673" y="283444"/>
                </a:cubicBezTo>
                <a:cubicBezTo>
                  <a:pt x="5386339" y="284016"/>
                  <a:pt x="5377912" y="281872"/>
                  <a:pt x="5378150" y="276776"/>
                </a:cubicBezTo>
                <a:cubicBezTo>
                  <a:pt x="5382768" y="274633"/>
                  <a:pt x="5387721" y="273394"/>
                  <a:pt x="5393054" y="273061"/>
                </a:cubicBezTo>
                <a:close/>
                <a:moveTo>
                  <a:pt x="5696145" y="273050"/>
                </a:moveTo>
                <a:cubicBezTo>
                  <a:pt x="5692075" y="273109"/>
                  <a:pt x="5688040" y="274919"/>
                  <a:pt x="5687538" y="278300"/>
                </a:cubicBezTo>
                <a:cubicBezTo>
                  <a:pt x="5691681" y="282206"/>
                  <a:pt x="5701585" y="284349"/>
                  <a:pt x="5704964" y="278300"/>
                </a:cubicBezTo>
                <a:cubicBezTo>
                  <a:pt x="5704322" y="274681"/>
                  <a:pt x="5700216" y="272990"/>
                  <a:pt x="5696145" y="273050"/>
                </a:cubicBezTo>
                <a:close/>
                <a:moveTo>
                  <a:pt x="5371674" y="272584"/>
                </a:moveTo>
                <a:cubicBezTo>
                  <a:pt x="5375197" y="277347"/>
                  <a:pt x="5368485" y="286397"/>
                  <a:pt x="5363102" y="283348"/>
                </a:cubicBezTo>
                <a:cubicBezTo>
                  <a:pt x="5359341" y="278443"/>
                  <a:pt x="5366007" y="269536"/>
                  <a:pt x="5371674" y="272584"/>
                </a:cubicBezTo>
                <a:close/>
                <a:moveTo>
                  <a:pt x="7912894" y="272299"/>
                </a:moveTo>
                <a:cubicBezTo>
                  <a:pt x="7913894" y="273585"/>
                  <a:pt x="7915799" y="276062"/>
                  <a:pt x="7916799" y="277348"/>
                </a:cubicBezTo>
                <a:cubicBezTo>
                  <a:pt x="7918514" y="278920"/>
                  <a:pt x="7921990" y="282111"/>
                  <a:pt x="7923705" y="283730"/>
                </a:cubicBezTo>
                <a:cubicBezTo>
                  <a:pt x="7914370" y="293637"/>
                  <a:pt x="7898130" y="272442"/>
                  <a:pt x="7912894" y="272299"/>
                </a:cubicBezTo>
                <a:close/>
                <a:moveTo>
                  <a:pt x="6129153" y="271776"/>
                </a:moveTo>
                <a:cubicBezTo>
                  <a:pt x="6127445" y="271145"/>
                  <a:pt x="6125218" y="271871"/>
                  <a:pt x="6122480" y="273966"/>
                </a:cubicBezTo>
                <a:cubicBezTo>
                  <a:pt x="6123575" y="280253"/>
                  <a:pt x="6127004" y="281539"/>
                  <a:pt x="6132719" y="277729"/>
                </a:cubicBezTo>
                <a:cubicBezTo>
                  <a:pt x="6132053" y="274395"/>
                  <a:pt x="6130862" y="272407"/>
                  <a:pt x="6129153" y="271776"/>
                </a:cubicBezTo>
                <a:close/>
                <a:moveTo>
                  <a:pt x="7462695" y="271775"/>
                </a:moveTo>
                <a:cubicBezTo>
                  <a:pt x="7453408" y="285969"/>
                  <a:pt x="7478792" y="271585"/>
                  <a:pt x="7462695" y="271775"/>
                </a:cubicBezTo>
                <a:close/>
                <a:moveTo>
                  <a:pt x="6834712" y="271204"/>
                </a:moveTo>
                <a:cubicBezTo>
                  <a:pt x="6826949" y="285540"/>
                  <a:pt x="6850142" y="272537"/>
                  <a:pt x="6834712" y="271204"/>
                </a:cubicBezTo>
                <a:close/>
                <a:moveTo>
                  <a:pt x="5348867" y="270632"/>
                </a:moveTo>
                <a:cubicBezTo>
                  <a:pt x="5346867" y="275395"/>
                  <a:pt x="5344915" y="280158"/>
                  <a:pt x="5343010" y="284873"/>
                </a:cubicBezTo>
                <a:cubicBezTo>
                  <a:pt x="5336342" y="284445"/>
                  <a:pt x="5329676" y="284349"/>
                  <a:pt x="5323148" y="284587"/>
                </a:cubicBezTo>
                <a:cubicBezTo>
                  <a:pt x="5327058" y="279586"/>
                  <a:pt x="5330409" y="268774"/>
                  <a:pt x="5336582" y="278872"/>
                </a:cubicBezTo>
                <a:cubicBezTo>
                  <a:pt x="5340676" y="276300"/>
                  <a:pt x="5344723" y="273442"/>
                  <a:pt x="5348867" y="270632"/>
                </a:cubicBezTo>
                <a:close/>
                <a:moveTo>
                  <a:pt x="8133302" y="270203"/>
                </a:moveTo>
                <a:cubicBezTo>
                  <a:pt x="8136159" y="270298"/>
                  <a:pt x="8141779" y="270489"/>
                  <a:pt x="8144589" y="270584"/>
                </a:cubicBezTo>
                <a:cubicBezTo>
                  <a:pt x="8144398" y="272870"/>
                  <a:pt x="8143922" y="277490"/>
                  <a:pt x="8143684" y="279777"/>
                </a:cubicBezTo>
                <a:cubicBezTo>
                  <a:pt x="8146923" y="279443"/>
                  <a:pt x="8153352" y="278776"/>
                  <a:pt x="8156591" y="278443"/>
                </a:cubicBezTo>
                <a:cubicBezTo>
                  <a:pt x="8149018" y="287874"/>
                  <a:pt x="8136016" y="283206"/>
                  <a:pt x="8125872" y="284635"/>
                </a:cubicBezTo>
                <a:cubicBezTo>
                  <a:pt x="8124634" y="282539"/>
                  <a:pt x="8122110" y="278348"/>
                  <a:pt x="8120872" y="276252"/>
                </a:cubicBezTo>
                <a:cubicBezTo>
                  <a:pt x="8122253" y="275204"/>
                  <a:pt x="8125063" y="273061"/>
                  <a:pt x="8126491" y="272013"/>
                </a:cubicBezTo>
                <a:cubicBezTo>
                  <a:pt x="8129301" y="274775"/>
                  <a:pt x="8134873" y="280348"/>
                  <a:pt x="8137683" y="283111"/>
                </a:cubicBezTo>
                <a:cubicBezTo>
                  <a:pt x="8136588" y="279919"/>
                  <a:pt x="8134397" y="273442"/>
                  <a:pt x="8133302" y="270203"/>
                </a:cubicBezTo>
                <a:close/>
                <a:moveTo>
                  <a:pt x="2451054" y="269925"/>
                </a:moveTo>
                <a:cubicBezTo>
                  <a:pt x="2453320" y="272528"/>
                  <a:pt x="2445507" y="282433"/>
                  <a:pt x="2444792" y="270823"/>
                </a:cubicBezTo>
                <a:cubicBezTo>
                  <a:pt x="2448424" y="269001"/>
                  <a:pt x="2450299" y="269058"/>
                  <a:pt x="2451054" y="269925"/>
                </a:cubicBezTo>
                <a:close/>
                <a:moveTo>
                  <a:pt x="2434697" y="269917"/>
                </a:moveTo>
                <a:lnTo>
                  <a:pt x="2439650" y="272346"/>
                </a:lnTo>
                <a:lnTo>
                  <a:pt x="2433626" y="274653"/>
                </a:lnTo>
                <a:close/>
                <a:moveTo>
                  <a:pt x="6220968" y="269537"/>
                </a:moveTo>
                <a:cubicBezTo>
                  <a:pt x="6215349" y="268441"/>
                  <a:pt x="6206633" y="273966"/>
                  <a:pt x="6207633" y="280015"/>
                </a:cubicBezTo>
                <a:cubicBezTo>
                  <a:pt x="6213301" y="282301"/>
                  <a:pt x="6221873" y="275681"/>
                  <a:pt x="6220968" y="269537"/>
                </a:cubicBezTo>
                <a:close/>
                <a:moveTo>
                  <a:pt x="7840354" y="269042"/>
                </a:moveTo>
                <a:cubicBezTo>
                  <a:pt x="7843968" y="269132"/>
                  <a:pt x="7847170" y="270441"/>
                  <a:pt x="7847551" y="273775"/>
                </a:cubicBezTo>
                <a:cubicBezTo>
                  <a:pt x="7843217" y="276871"/>
                  <a:pt x="7831216" y="278300"/>
                  <a:pt x="7830692" y="271632"/>
                </a:cubicBezTo>
                <a:cubicBezTo>
                  <a:pt x="7832716" y="270084"/>
                  <a:pt x="7836741" y="268953"/>
                  <a:pt x="7840354" y="269042"/>
                </a:cubicBezTo>
                <a:close/>
                <a:moveTo>
                  <a:pt x="7444609" y="268989"/>
                </a:moveTo>
                <a:cubicBezTo>
                  <a:pt x="7440264" y="268918"/>
                  <a:pt x="7436335" y="269989"/>
                  <a:pt x="7435025" y="273347"/>
                </a:cubicBezTo>
                <a:cubicBezTo>
                  <a:pt x="7439930" y="278967"/>
                  <a:pt x="7457837" y="282730"/>
                  <a:pt x="7456694" y="271489"/>
                </a:cubicBezTo>
                <a:cubicBezTo>
                  <a:pt x="7453718" y="270275"/>
                  <a:pt x="7448955" y="269060"/>
                  <a:pt x="7444609" y="268989"/>
                </a:cubicBezTo>
                <a:close/>
                <a:moveTo>
                  <a:pt x="7477649" y="268727"/>
                </a:moveTo>
                <a:lnTo>
                  <a:pt x="7476935" y="275395"/>
                </a:lnTo>
                <a:lnTo>
                  <a:pt x="7470077" y="273013"/>
                </a:lnTo>
                <a:lnTo>
                  <a:pt x="7472601" y="279110"/>
                </a:lnTo>
                <a:cubicBezTo>
                  <a:pt x="7484793" y="276919"/>
                  <a:pt x="7497175" y="279967"/>
                  <a:pt x="7509605" y="279444"/>
                </a:cubicBezTo>
                <a:lnTo>
                  <a:pt x="7510749" y="284683"/>
                </a:lnTo>
                <a:cubicBezTo>
                  <a:pt x="7516987" y="279920"/>
                  <a:pt x="7523227" y="279967"/>
                  <a:pt x="7529465" y="284826"/>
                </a:cubicBezTo>
                <a:cubicBezTo>
                  <a:pt x="7530370" y="282539"/>
                  <a:pt x="7532085" y="277872"/>
                  <a:pt x="7532942" y="275538"/>
                </a:cubicBezTo>
                <a:cubicBezTo>
                  <a:pt x="7519607" y="274966"/>
                  <a:pt x="7504748" y="279253"/>
                  <a:pt x="7493175" y="270727"/>
                </a:cubicBezTo>
                <a:cubicBezTo>
                  <a:pt x="7489794" y="272442"/>
                  <a:pt x="7486507" y="274157"/>
                  <a:pt x="7483364" y="275919"/>
                </a:cubicBezTo>
                <a:cubicBezTo>
                  <a:pt x="7481935" y="274109"/>
                  <a:pt x="7479078" y="270537"/>
                  <a:pt x="7477649" y="268727"/>
                </a:cubicBezTo>
                <a:close/>
                <a:moveTo>
                  <a:pt x="5492189" y="268679"/>
                </a:moveTo>
                <a:cubicBezTo>
                  <a:pt x="5502999" y="265773"/>
                  <a:pt x="5492428" y="287730"/>
                  <a:pt x="5488476" y="276347"/>
                </a:cubicBezTo>
                <a:cubicBezTo>
                  <a:pt x="5489382" y="274442"/>
                  <a:pt x="5491237" y="270584"/>
                  <a:pt x="5492189" y="268679"/>
                </a:cubicBezTo>
                <a:close/>
                <a:moveTo>
                  <a:pt x="5305488" y="268536"/>
                </a:moveTo>
                <a:cubicBezTo>
                  <a:pt x="5308426" y="273061"/>
                  <a:pt x="5311479" y="277681"/>
                  <a:pt x="5314618" y="282158"/>
                </a:cubicBezTo>
                <a:cubicBezTo>
                  <a:pt x="5316720" y="278824"/>
                  <a:pt x="5320860" y="272156"/>
                  <a:pt x="5322958" y="268822"/>
                </a:cubicBezTo>
                <a:lnTo>
                  <a:pt x="5325722" y="275061"/>
                </a:lnTo>
                <a:lnTo>
                  <a:pt x="5319621" y="275014"/>
                </a:lnTo>
                <a:cubicBezTo>
                  <a:pt x="5320004" y="277538"/>
                  <a:pt x="5320675" y="282634"/>
                  <a:pt x="5321050" y="285159"/>
                </a:cubicBezTo>
                <a:cubicBezTo>
                  <a:pt x="5317430" y="285445"/>
                  <a:pt x="5310288" y="286064"/>
                  <a:pt x="5306715" y="286397"/>
                </a:cubicBezTo>
                <a:cubicBezTo>
                  <a:pt x="5306238" y="280443"/>
                  <a:pt x="5305862" y="274490"/>
                  <a:pt x="5305488" y="268536"/>
                </a:cubicBezTo>
                <a:close/>
                <a:moveTo>
                  <a:pt x="3149904" y="267815"/>
                </a:moveTo>
                <a:cubicBezTo>
                  <a:pt x="3155838" y="266583"/>
                  <a:pt x="3161784" y="267845"/>
                  <a:pt x="3161072" y="273441"/>
                </a:cubicBezTo>
                <a:cubicBezTo>
                  <a:pt x="3154115" y="275585"/>
                  <a:pt x="3145870" y="278728"/>
                  <a:pt x="3138771" y="277156"/>
                </a:cubicBezTo>
                <a:cubicBezTo>
                  <a:pt x="3138035" y="272775"/>
                  <a:pt x="3143966" y="269048"/>
                  <a:pt x="3149904" y="267815"/>
                </a:cubicBezTo>
                <a:close/>
                <a:moveTo>
                  <a:pt x="5510095" y="267774"/>
                </a:moveTo>
                <a:cubicBezTo>
                  <a:pt x="5514046" y="272584"/>
                  <a:pt x="5507189" y="281872"/>
                  <a:pt x="5501571" y="279395"/>
                </a:cubicBezTo>
                <a:cubicBezTo>
                  <a:pt x="5498667" y="274585"/>
                  <a:pt x="5504238" y="265583"/>
                  <a:pt x="5510095" y="267774"/>
                </a:cubicBezTo>
                <a:close/>
                <a:moveTo>
                  <a:pt x="7424357" y="267584"/>
                </a:moveTo>
                <a:cubicBezTo>
                  <a:pt x="7414832" y="281396"/>
                  <a:pt x="7440073" y="269060"/>
                  <a:pt x="7424357" y="267584"/>
                </a:cubicBezTo>
                <a:close/>
                <a:moveTo>
                  <a:pt x="5630228" y="267583"/>
                </a:moveTo>
                <a:cubicBezTo>
                  <a:pt x="5646131" y="267774"/>
                  <a:pt x="5622131" y="281824"/>
                  <a:pt x="5630228" y="267583"/>
                </a:cubicBezTo>
                <a:close/>
                <a:moveTo>
                  <a:pt x="6758274" y="267536"/>
                </a:moveTo>
                <a:cubicBezTo>
                  <a:pt x="6751892" y="282444"/>
                  <a:pt x="6773847" y="267107"/>
                  <a:pt x="6758274" y="267536"/>
                </a:cubicBezTo>
                <a:close/>
                <a:moveTo>
                  <a:pt x="8349234" y="267155"/>
                </a:moveTo>
                <a:cubicBezTo>
                  <a:pt x="8340995" y="280825"/>
                  <a:pt x="8364855" y="268822"/>
                  <a:pt x="8349234" y="267155"/>
                </a:cubicBezTo>
                <a:close/>
                <a:moveTo>
                  <a:pt x="6094714" y="266583"/>
                </a:moveTo>
                <a:cubicBezTo>
                  <a:pt x="6085002" y="261582"/>
                  <a:pt x="6085193" y="284826"/>
                  <a:pt x="6094525" y="278062"/>
                </a:cubicBezTo>
                <a:cubicBezTo>
                  <a:pt x="6094571" y="275204"/>
                  <a:pt x="6094668" y="269441"/>
                  <a:pt x="6094714" y="266583"/>
                </a:cubicBezTo>
                <a:close/>
                <a:moveTo>
                  <a:pt x="7418022" y="266345"/>
                </a:moveTo>
                <a:cubicBezTo>
                  <a:pt x="7411927" y="261106"/>
                  <a:pt x="7406021" y="272632"/>
                  <a:pt x="7412069" y="275824"/>
                </a:cubicBezTo>
                <a:cubicBezTo>
                  <a:pt x="7413546" y="273442"/>
                  <a:pt x="7416546" y="268679"/>
                  <a:pt x="7418022" y="266345"/>
                </a:cubicBezTo>
                <a:close/>
                <a:moveTo>
                  <a:pt x="8088391" y="266202"/>
                </a:moveTo>
                <a:cubicBezTo>
                  <a:pt x="8089916" y="279348"/>
                  <a:pt x="8104870" y="274728"/>
                  <a:pt x="8114109" y="276966"/>
                </a:cubicBezTo>
                <a:cubicBezTo>
                  <a:pt x="8115966" y="282015"/>
                  <a:pt x="8110061" y="291255"/>
                  <a:pt x="8104727" y="286064"/>
                </a:cubicBezTo>
                <a:cubicBezTo>
                  <a:pt x="8097345" y="281682"/>
                  <a:pt x="8088630" y="279205"/>
                  <a:pt x="8083248" y="272251"/>
                </a:cubicBezTo>
                <a:cubicBezTo>
                  <a:pt x="8084534" y="270774"/>
                  <a:pt x="8087105" y="267726"/>
                  <a:pt x="8088391" y="266202"/>
                </a:cubicBezTo>
                <a:close/>
                <a:moveTo>
                  <a:pt x="9209374" y="265367"/>
                </a:moveTo>
                <a:cubicBezTo>
                  <a:pt x="9211315" y="268173"/>
                  <a:pt x="9203054" y="277765"/>
                  <a:pt x="9203340" y="265869"/>
                </a:cubicBezTo>
                <a:cubicBezTo>
                  <a:pt x="9206948" y="264250"/>
                  <a:pt x="9208728" y="264431"/>
                  <a:pt x="9209374" y="265367"/>
                </a:cubicBezTo>
                <a:close/>
                <a:moveTo>
                  <a:pt x="6698389" y="265324"/>
                </a:moveTo>
                <a:cubicBezTo>
                  <a:pt x="6697692" y="264420"/>
                  <a:pt x="6695909" y="264333"/>
                  <a:pt x="6692408" y="266155"/>
                </a:cubicBezTo>
                <a:cubicBezTo>
                  <a:pt x="6692801" y="278122"/>
                  <a:pt x="6700481" y="268039"/>
                  <a:pt x="6698389" y="265324"/>
                </a:cubicBezTo>
                <a:close/>
                <a:moveTo>
                  <a:pt x="7809335" y="265126"/>
                </a:moveTo>
                <a:cubicBezTo>
                  <a:pt x="7811473" y="267800"/>
                  <a:pt x="7803606" y="277669"/>
                  <a:pt x="7803213" y="265916"/>
                </a:cubicBezTo>
                <a:cubicBezTo>
                  <a:pt x="7806797" y="264142"/>
                  <a:pt x="7808622" y="264234"/>
                  <a:pt x="7809335" y="265126"/>
                </a:cubicBezTo>
                <a:close/>
                <a:moveTo>
                  <a:pt x="6659940" y="264807"/>
                </a:moveTo>
                <a:cubicBezTo>
                  <a:pt x="6659145" y="263967"/>
                  <a:pt x="6657297" y="264000"/>
                  <a:pt x="6653832" y="266012"/>
                </a:cubicBezTo>
                <a:cubicBezTo>
                  <a:pt x="6655225" y="277694"/>
                  <a:pt x="6662324" y="267325"/>
                  <a:pt x="6659940" y="264807"/>
                </a:cubicBezTo>
                <a:close/>
                <a:moveTo>
                  <a:pt x="7408497" y="264678"/>
                </a:moveTo>
                <a:cubicBezTo>
                  <a:pt x="7399258" y="266393"/>
                  <a:pt x="7390019" y="266774"/>
                  <a:pt x="7380828" y="265869"/>
                </a:cubicBezTo>
                <a:cubicBezTo>
                  <a:pt x="7381065" y="268251"/>
                  <a:pt x="7381589" y="272966"/>
                  <a:pt x="7381828" y="275300"/>
                </a:cubicBezTo>
                <a:cubicBezTo>
                  <a:pt x="7386685" y="270680"/>
                  <a:pt x="7392400" y="271061"/>
                  <a:pt x="7398020" y="274585"/>
                </a:cubicBezTo>
                <a:cubicBezTo>
                  <a:pt x="7401449" y="271299"/>
                  <a:pt x="7404926" y="268012"/>
                  <a:pt x="7408497" y="264678"/>
                </a:cubicBezTo>
                <a:close/>
                <a:moveTo>
                  <a:pt x="7788093" y="264326"/>
                </a:moveTo>
                <a:cubicBezTo>
                  <a:pt x="7791760" y="264344"/>
                  <a:pt x="7795046" y="265582"/>
                  <a:pt x="7795546" y="268916"/>
                </a:cubicBezTo>
                <a:cubicBezTo>
                  <a:pt x="7791117" y="271965"/>
                  <a:pt x="7779211" y="273584"/>
                  <a:pt x="7778353" y="267059"/>
                </a:cubicBezTo>
                <a:cubicBezTo>
                  <a:pt x="7780377" y="265511"/>
                  <a:pt x="7784426" y="264309"/>
                  <a:pt x="7788093" y="264326"/>
                </a:cubicBezTo>
                <a:close/>
                <a:moveTo>
                  <a:pt x="6643545" y="263107"/>
                </a:moveTo>
                <a:cubicBezTo>
                  <a:pt x="6636830" y="277729"/>
                  <a:pt x="6659214" y="263202"/>
                  <a:pt x="6643545" y="263107"/>
                </a:cubicBezTo>
                <a:close/>
                <a:moveTo>
                  <a:pt x="5485383" y="263106"/>
                </a:moveTo>
                <a:cubicBezTo>
                  <a:pt x="5489192" y="268393"/>
                  <a:pt x="5485288" y="280967"/>
                  <a:pt x="5477765" y="278776"/>
                </a:cubicBezTo>
                <a:cubicBezTo>
                  <a:pt x="5474908" y="273728"/>
                  <a:pt x="5479240" y="262439"/>
                  <a:pt x="5485383" y="263106"/>
                </a:cubicBezTo>
                <a:close/>
                <a:moveTo>
                  <a:pt x="6605778" y="262392"/>
                </a:moveTo>
                <a:cubicBezTo>
                  <a:pt x="6598111" y="276490"/>
                  <a:pt x="6621494" y="263154"/>
                  <a:pt x="6605778" y="262392"/>
                </a:cubicBezTo>
                <a:close/>
                <a:moveTo>
                  <a:pt x="6629781" y="262106"/>
                </a:moveTo>
                <a:cubicBezTo>
                  <a:pt x="6622923" y="277014"/>
                  <a:pt x="6645164" y="262535"/>
                  <a:pt x="6629781" y="262106"/>
                </a:cubicBezTo>
                <a:close/>
                <a:moveTo>
                  <a:pt x="5523857" y="262106"/>
                </a:moveTo>
                <a:cubicBezTo>
                  <a:pt x="5527286" y="267917"/>
                  <a:pt x="5523001" y="280301"/>
                  <a:pt x="5515382" y="278872"/>
                </a:cubicBezTo>
                <a:cubicBezTo>
                  <a:pt x="5513668" y="273394"/>
                  <a:pt x="5517619" y="262249"/>
                  <a:pt x="5523857" y="262106"/>
                </a:cubicBezTo>
                <a:close/>
                <a:moveTo>
                  <a:pt x="7823454" y="262105"/>
                </a:moveTo>
                <a:cubicBezTo>
                  <a:pt x="7823454" y="264963"/>
                  <a:pt x="7823454" y="270631"/>
                  <a:pt x="7823454" y="273441"/>
                </a:cubicBezTo>
                <a:cubicBezTo>
                  <a:pt x="7813833" y="279490"/>
                  <a:pt x="7813596" y="256771"/>
                  <a:pt x="7823454" y="262105"/>
                </a:cubicBezTo>
                <a:close/>
                <a:moveTo>
                  <a:pt x="5550092" y="261582"/>
                </a:moveTo>
                <a:cubicBezTo>
                  <a:pt x="5553876" y="268084"/>
                  <a:pt x="5544324" y="279917"/>
                  <a:pt x="5540095" y="278233"/>
                </a:cubicBezTo>
                <a:lnTo>
                  <a:pt x="5538330" y="271347"/>
                </a:lnTo>
                <a:lnTo>
                  <a:pt x="5529904" y="274680"/>
                </a:lnTo>
                <a:cubicBezTo>
                  <a:pt x="5528428" y="269155"/>
                  <a:pt x="5530284" y="265011"/>
                  <a:pt x="5535427" y="262249"/>
                </a:cubicBezTo>
                <a:lnTo>
                  <a:pt x="5538332" y="271345"/>
                </a:lnTo>
                <a:lnTo>
                  <a:pt x="5543194" y="264803"/>
                </a:lnTo>
                <a:cubicBezTo>
                  <a:pt x="5545105" y="262713"/>
                  <a:pt x="5547354" y="261177"/>
                  <a:pt x="5550092" y="261582"/>
                </a:cubicBezTo>
                <a:close/>
                <a:moveTo>
                  <a:pt x="8051529" y="260725"/>
                </a:moveTo>
                <a:cubicBezTo>
                  <a:pt x="8053482" y="263726"/>
                  <a:pt x="8057387" y="269632"/>
                  <a:pt x="8059340" y="272585"/>
                </a:cubicBezTo>
                <a:cubicBezTo>
                  <a:pt x="8059483" y="269775"/>
                  <a:pt x="8059768" y="264202"/>
                  <a:pt x="8059911" y="261392"/>
                </a:cubicBezTo>
                <a:cubicBezTo>
                  <a:pt x="8066817" y="267107"/>
                  <a:pt x="8074056" y="272251"/>
                  <a:pt x="8081533" y="277395"/>
                </a:cubicBezTo>
                <a:cubicBezTo>
                  <a:pt x="8066531" y="270489"/>
                  <a:pt x="8056387" y="283206"/>
                  <a:pt x="8049863" y="294542"/>
                </a:cubicBezTo>
                <a:cubicBezTo>
                  <a:pt x="8053482" y="294494"/>
                  <a:pt x="8060674" y="294352"/>
                  <a:pt x="8064293" y="294304"/>
                </a:cubicBezTo>
                <a:lnTo>
                  <a:pt x="8064341" y="299210"/>
                </a:lnTo>
                <a:cubicBezTo>
                  <a:pt x="8058674" y="298781"/>
                  <a:pt x="8052661" y="299019"/>
                  <a:pt x="8047077" y="298138"/>
                </a:cubicBezTo>
                <a:lnTo>
                  <a:pt x="8040602" y="294706"/>
                </a:lnTo>
                <a:lnTo>
                  <a:pt x="8056863" y="282206"/>
                </a:lnTo>
                <a:cubicBezTo>
                  <a:pt x="8053625" y="277872"/>
                  <a:pt x="8050339" y="273633"/>
                  <a:pt x="8047053" y="269441"/>
                </a:cubicBezTo>
                <a:cubicBezTo>
                  <a:pt x="8046243" y="267536"/>
                  <a:pt x="8044529" y="263726"/>
                  <a:pt x="8043671" y="261773"/>
                </a:cubicBezTo>
                <a:cubicBezTo>
                  <a:pt x="8045624" y="261535"/>
                  <a:pt x="8049577" y="261011"/>
                  <a:pt x="8051529" y="260725"/>
                </a:cubicBezTo>
                <a:close/>
                <a:moveTo>
                  <a:pt x="7320106" y="260535"/>
                </a:moveTo>
                <a:lnTo>
                  <a:pt x="7319915" y="266393"/>
                </a:lnTo>
                <a:cubicBezTo>
                  <a:pt x="7323392" y="265726"/>
                  <a:pt x="7330345" y="264488"/>
                  <a:pt x="7333822" y="263869"/>
                </a:cubicBezTo>
                <a:lnTo>
                  <a:pt x="7334679" y="271108"/>
                </a:lnTo>
                <a:cubicBezTo>
                  <a:pt x="7337203" y="269251"/>
                  <a:pt x="7342252" y="265583"/>
                  <a:pt x="7344728" y="263773"/>
                </a:cubicBezTo>
                <a:lnTo>
                  <a:pt x="7343680" y="270537"/>
                </a:lnTo>
                <a:cubicBezTo>
                  <a:pt x="7354919" y="270727"/>
                  <a:pt x="7366111" y="270203"/>
                  <a:pt x="7377446" y="269918"/>
                </a:cubicBezTo>
                <a:lnTo>
                  <a:pt x="7377208" y="265869"/>
                </a:lnTo>
                <a:cubicBezTo>
                  <a:pt x="7374303" y="265059"/>
                  <a:pt x="7368492" y="263392"/>
                  <a:pt x="7365635" y="262583"/>
                </a:cubicBezTo>
                <a:cubicBezTo>
                  <a:pt x="7350348" y="263345"/>
                  <a:pt x="7335203" y="261201"/>
                  <a:pt x="7320106" y="260535"/>
                </a:cubicBezTo>
                <a:close/>
                <a:moveTo>
                  <a:pt x="7756866" y="260391"/>
                </a:moveTo>
                <a:cubicBezTo>
                  <a:pt x="7759002" y="263059"/>
                  <a:pt x="7751207" y="272954"/>
                  <a:pt x="7750778" y="261201"/>
                </a:cubicBezTo>
                <a:cubicBezTo>
                  <a:pt x="7754338" y="259415"/>
                  <a:pt x="7756154" y="259502"/>
                  <a:pt x="7756866" y="260391"/>
                </a:cubicBezTo>
                <a:close/>
                <a:moveTo>
                  <a:pt x="3204461" y="259570"/>
                </a:moveTo>
                <a:cubicBezTo>
                  <a:pt x="3208855" y="259439"/>
                  <a:pt x="3213179" y="260058"/>
                  <a:pt x="3217227" y="262534"/>
                </a:cubicBezTo>
                <a:cubicBezTo>
                  <a:pt x="3214559" y="264535"/>
                  <a:pt x="3209176" y="268631"/>
                  <a:pt x="3206508" y="270631"/>
                </a:cubicBezTo>
                <a:lnTo>
                  <a:pt x="3204223" y="264868"/>
                </a:lnTo>
                <a:cubicBezTo>
                  <a:pt x="3202079" y="266107"/>
                  <a:pt x="3197792" y="268536"/>
                  <a:pt x="3195600" y="269774"/>
                </a:cubicBezTo>
                <a:cubicBezTo>
                  <a:pt x="3183360" y="264535"/>
                  <a:pt x="3169597" y="280967"/>
                  <a:pt x="3161220" y="267440"/>
                </a:cubicBezTo>
                <a:cubicBezTo>
                  <a:pt x="3171121" y="266297"/>
                  <a:pt x="3181124" y="266345"/>
                  <a:pt x="3191123" y="267155"/>
                </a:cubicBezTo>
                <a:lnTo>
                  <a:pt x="3191266" y="261106"/>
                </a:lnTo>
                <a:cubicBezTo>
                  <a:pt x="3195601" y="260582"/>
                  <a:pt x="3200066" y="259701"/>
                  <a:pt x="3204461" y="259570"/>
                </a:cubicBezTo>
                <a:close/>
                <a:moveTo>
                  <a:pt x="3485817" y="259391"/>
                </a:moveTo>
                <a:cubicBezTo>
                  <a:pt x="3456563" y="263821"/>
                  <a:pt x="3427221" y="267679"/>
                  <a:pt x="3398019" y="272251"/>
                </a:cubicBezTo>
                <a:cubicBezTo>
                  <a:pt x="3377053" y="276490"/>
                  <a:pt x="3355237" y="278396"/>
                  <a:pt x="3333914" y="280777"/>
                </a:cubicBezTo>
                <a:cubicBezTo>
                  <a:pt x="3331910" y="281873"/>
                  <a:pt x="3327901" y="284111"/>
                  <a:pt x="3325848" y="285254"/>
                </a:cubicBezTo>
                <a:cubicBezTo>
                  <a:pt x="3301466" y="286302"/>
                  <a:pt x="3277224" y="290589"/>
                  <a:pt x="3253225" y="294971"/>
                </a:cubicBezTo>
                <a:cubicBezTo>
                  <a:pt x="3253130" y="297209"/>
                  <a:pt x="3252939" y="301687"/>
                  <a:pt x="3252795" y="303925"/>
                </a:cubicBezTo>
                <a:cubicBezTo>
                  <a:pt x="3260078" y="300401"/>
                  <a:pt x="3267511" y="297209"/>
                  <a:pt x="3275032" y="294161"/>
                </a:cubicBezTo>
                <a:cubicBezTo>
                  <a:pt x="3278131" y="295685"/>
                  <a:pt x="3281277" y="297209"/>
                  <a:pt x="3284474" y="298733"/>
                </a:cubicBezTo>
                <a:lnTo>
                  <a:pt x="3287670" y="294209"/>
                </a:lnTo>
                <a:cubicBezTo>
                  <a:pt x="3294431" y="301687"/>
                  <a:pt x="3300753" y="291589"/>
                  <a:pt x="3308264" y="291637"/>
                </a:cubicBezTo>
                <a:cubicBezTo>
                  <a:pt x="3314444" y="290827"/>
                  <a:pt x="3320835" y="290208"/>
                  <a:pt x="3327136" y="290779"/>
                </a:cubicBezTo>
                <a:cubicBezTo>
                  <a:pt x="3333056" y="295828"/>
                  <a:pt x="3336715" y="288303"/>
                  <a:pt x="3341065" y="285302"/>
                </a:cubicBezTo>
                <a:cubicBezTo>
                  <a:pt x="3342237" y="286255"/>
                  <a:pt x="3344571" y="288160"/>
                  <a:pt x="3345714" y="289112"/>
                </a:cubicBezTo>
                <a:cubicBezTo>
                  <a:pt x="3352296" y="280396"/>
                  <a:pt x="3362140" y="284397"/>
                  <a:pt x="3370953" y="286159"/>
                </a:cubicBezTo>
                <a:cubicBezTo>
                  <a:pt x="3382198" y="279491"/>
                  <a:pt x="3396541" y="281587"/>
                  <a:pt x="3408977" y="275585"/>
                </a:cubicBezTo>
                <a:cubicBezTo>
                  <a:pt x="3409883" y="276729"/>
                  <a:pt x="3411694" y="278967"/>
                  <a:pt x="3412598" y="280110"/>
                </a:cubicBezTo>
                <a:cubicBezTo>
                  <a:pt x="3413980" y="278872"/>
                  <a:pt x="3416696" y="276395"/>
                  <a:pt x="3418078" y="275204"/>
                </a:cubicBezTo>
                <a:lnTo>
                  <a:pt x="3421366" y="279444"/>
                </a:lnTo>
                <a:cubicBezTo>
                  <a:pt x="3429132" y="273490"/>
                  <a:pt x="3438918" y="272966"/>
                  <a:pt x="3448185" y="271061"/>
                </a:cubicBezTo>
                <a:lnTo>
                  <a:pt x="3448613" y="275728"/>
                </a:lnTo>
                <a:cubicBezTo>
                  <a:pt x="3452928" y="270346"/>
                  <a:pt x="3456563" y="269965"/>
                  <a:pt x="3459461" y="274538"/>
                </a:cubicBezTo>
                <a:cubicBezTo>
                  <a:pt x="3467655" y="270299"/>
                  <a:pt x="3476284" y="266822"/>
                  <a:pt x="3484910" y="263392"/>
                </a:cubicBezTo>
                <a:cubicBezTo>
                  <a:pt x="3486055" y="265583"/>
                  <a:pt x="3488437" y="269870"/>
                  <a:pt x="3489582" y="272061"/>
                </a:cubicBezTo>
                <a:lnTo>
                  <a:pt x="3491870" y="265631"/>
                </a:lnTo>
                <a:lnTo>
                  <a:pt x="3502546" y="269251"/>
                </a:lnTo>
                <a:cubicBezTo>
                  <a:pt x="3497256" y="265964"/>
                  <a:pt x="3493443" y="256486"/>
                  <a:pt x="3485817" y="259391"/>
                </a:cubicBezTo>
                <a:close/>
                <a:moveTo>
                  <a:pt x="7739613" y="259213"/>
                </a:moveTo>
                <a:cubicBezTo>
                  <a:pt x="7744598" y="260952"/>
                  <a:pt x="7742384" y="272169"/>
                  <a:pt x="7732346" y="264631"/>
                </a:cubicBezTo>
                <a:lnTo>
                  <a:pt x="7732251" y="261678"/>
                </a:lnTo>
                <a:cubicBezTo>
                  <a:pt x="7735490" y="259106"/>
                  <a:pt x="7737951" y="258633"/>
                  <a:pt x="7739613" y="259213"/>
                </a:cubicBezTo>
                <a:close/>
                <a:moveTo>
                  <a:pt x="6539532" y="258629"/>
                </a:moveTo>
                <a:cubicBezTo>
                  <a:pt x="6532483" y="272966"/>
                  <a:pt x="6555295" y="259058"/>
                  <a:pt x="6539532" y="258629"/>
                </a:cubicBezTo>
                <a:close/>
                <a:moveTo>
                  <a:pt x="6553581" y="258391"/>
                </a:moveTo>
                <a:cubicBezTo>
                  <a:pt x="6546437" y="272775"/>
                  <a:pt x="6569202" y="258915"/>
                  <a:pt x="6553581" y="258391"/>
                </a:cubicBezTo>
                <a:close/>
                <a:moveTo>
                  <a:pt x="6515719" y="258248"/>
                </a:moveTo>
                <a:cubicBezTo>
                  <a:pt x="6507909" y="272299"/>
                  <a:pt x="6531293" y="259534"/>
                  <a:pt x="6515719" y="258248"/>
                </a:cubicBezTo>
                <a:close/>
                <a:moveTo>
                  <a:pt x="7996761" y="257676"/>
                </a:moveTo>
                <a:cubicBezTo>
                  <a:pt x="8002810" y="255580"/>
                  <a:pt x="8006286" y="266011"/>
                  <a:pt x="8003333" y="270250"/>
                </a:cubicBezTo>
                <a:cubicBezTo>
                  <a:pt x="7996952" y="272679"/>
                  <a:pt x="7992379" y="261915"/>
                  <a:pt x="7996761" y="257676"/>
                </a:cubicBezTo>
                <a:close/>
                <a:moveTo>
                  <a:pt x="8539686" y="257200"/>
                </a:moveTo>
                <a:cubicBezTo>
                  <a:pt x="8555021" y="258391"/>
                  <a:pt x="8532209" y="271775"/>
                  <a:pt x="8539686" y="257200"/>
                </a:cubicBezTo>
                <a:close/>
                <a:moveTo>
                  <a:pt x="7299579" y="256105"/>
                </a:moveTo>
                <a:lnTo>
                  <a:pt x="7296483" y="257248"/>
                </a:lnTo>
                <a:cubicBezTo>
                  <a:pt x="7296198" y="258963"/>
                  <a:pt x="7295626" y="262344"/>
                  <a:pt x="7295340" y="264059"/>
                </a:cubicBezTo>
                <a:lnTo>
                  <a:pt x="7299484" y="264107"/>
                </a:lnTo>
                <a:lnTo>
                  <a:pt x="7301723" y="259915"/>
                </a:lnTo>
                <a:close/>
                <a:moveTo>
                  <a:pt x="7261088" y="255883"/>
                </a:moveTo>
                <a:cubicBezTo>
                  <a:pt x="7260404" y="254977"/>
                  <a:pt x="7258562" y="254831"/>
                  <a:pt x="7254859" y="256486"/>
                </a:cubicBezTo>
                <a:cubicBezTo>
                  <a:pt x="7254753" y="268168"/>
                  <a:pt x="7263137" y="258603"/>
                  <a:pt x="7261088" y="255883"/>
                </a:cubicBezTo>
                <a:close/>
                <a:moveTo>
                  <a:pt x="5056377" y="255721"/>
                </a:moveTo>
                <a:cubicBezTo>
                  <a:pt x="5055666" y="254825"/>
                  <a:pt x="5053810" y="254700"/>
                  <a:pt x="5050125" y="256391"/>
                </a:cubicBezTo>
                <a:cubicBezTo>
                  <a:pt x="5050305" y="268037"/>
                  <a:pt x="5058503" y="258409"/>
                  <a:pt x="5056377" y="255721"/>
                </a:cubicBezTo>
                <a:close/>
                <a:moveTo>
                  <a:pt x="3165489" y="255426"/>
                </a:moveTo>
                <a:cubicBezTo>
                  <a:pt x="3167607" y="258102"/>
                  <a:pt x="3159971" y="268274"/>
                  <a:pt x="3159510" y="256343"/>
                </a:cubicBezTo>
                <a:cubicBezTo>
                  <a:pt x="3163000" y="254474"/>
                  <a:pt x="3164784" y="254533"/>
                  <a:pt x="3165489" y="255426"/>
                </a:cubicBezTo>
                <a:close/>
                <a:moveTo>
                  <a:pt x="3506456" y="255337"/>
                </a:moveTo>
                <a:cubicBezTo>
                  <a:pt x="3502261" y="256439"/>
                  <a:pt x="3499137" y="259201"/>
                  <a:pt x="3500878" y="263583"/>
                </a:cubicBezTo>
                <a:cubicBezTo>
                  <a:pt x="3506074" y="264107"/>
                  <a:pt x="3520416" y="265536"/>
                  <a:pt x="3518465" y="257058"/>
                </a:cubicBezTo>
                <a:cubicBezTo>
                  <a:pt x="3515917" y="254796"/>
                  <a:pt x="3510650" y="254236"/>
                  <a:pt x="3506456" y="255337"/>
                </a:cubicBezTo>
                <a:close/>
                <a:moveTo>
                  <a:pt x="5030960" y="255313"/>
                </a:moveTo>
                <a:cubicBezTo>
                  <a:pt x="5030216" y="254447"/>
                  <a:pt x="5028399" y="254438"/>
                  <a:pt x="5024895" y="256391"/>
                </a:cubicBezTo>
                <a:cubicBezTo>
                  <a:pt x="5025683" y="268215"/>
                  <a:pt x="5033175" y="257909"/>
                  <a:pt x="5030960" y="255313"/>
                </a:cubicBezTo>
                <a:close/>
                <a:moveTo>
                  <a:pt x="8006333" y="255200"/>
                </a:moveTo>
                <a:cubicBezTo>
                  <a:pt x="8012334" y="260868"/>
                  <a:pt x="8025431" y="278015"/>
                  <a:pt x="8028097" y="260201"/>
                </a:cubicBezTo>
                <a:cubicBezTo>
                  <a:pt x="8030002" y="262916"/>
                  <a:pt x="8032051" y="265583"/>
                  <a:pt x="8034241" y="268251"/>
                </a:cubicBezTo>
                <a:lnTo>
                  <a:pt x="8037813" y="258629"/>
                </a:lnTo>
                <a:cubicBezTo>
                  <a:pt x="8038194" y="264393"/>
                  <a:pt x="8043766" y="270251"/>
                  <a:pt x="8041194" y="276157"/>
                </a:cubicBezTo>
                <a:cubicBezTo>
                  <a:pt x="8033051" y="268393"/>
                  <a:pt x="8021573" y="269537"/>
                  <a:pt x="8011382" y="269394"/>
                </a:cubicBezTo>
                <a:cubicBezTo>
                  <a:pt x="8009619" y="264631"/>
                  <a:pt x="8007952" y="259915"/>
                  <a:pt x="8006333" y="255200"/>
                </a:cubicBezTo>
                <a:close/>
                <a:moveTo>
                  <a:pt x="7294436" y="255057"/>
                </a:moveTo>
                <a:cubicBezTo>
                  <a:pt x="7285578" y="257677"/>
                  <a:pt x="7276719" y="258201"/>
                  <a:pt x="7267814" y="256534"/>
                </a:cubicBezTo>
                <a:cubicBezTo>
                  <a:pt x="7268194" y="258010"/>
                  <a:pt x="7268861" y="260916"/>
                  <a:pt x="7269194" y="262392"/>
                </a:cubicBezTo>
                <a:cubicBezTo>
                  <a:pt x="7278815" y="264154"/>
                  <a:pt x="7288483" y="264202"/>
                  <a:pt x="7294436" y="255057"/>
                </a:cubicBezTo>
                <a:close/>
                <a:moveTo>
                  <a:pt x="7236923" y="253587"/>
                </a:moveTo>
                <a:cubicBezTo>
                  <a:pt x="7232738" y="253974"/>
                  <a:pt x="7229499" y="255653"/>
                  <a:pt x="7230618" y="260106"/>
                </a:cubicBezTo>
                <a:cubicBezTo>
                  <a:pt x="7235333" y="264345"/>
                  <a:pt x="7250906" y="263154"/>
                  <a:pt x="7248906" y="254819"/>
                </a:cubicBezTo>
                <a:cubicBezTo>
                  <a:pt x="7246239" y="254105"/>
                  <a:pt x="7241108" y="253200"/>
                  <a:pt x="7236923" y="253587"/>
                </a:cubicBezTo>
                <a:close/>
                <a:moveTo>
                  <a:pt x="6405230" y="253485"/>
                </a:moveTo>
                <a:cubicBezTo>
                  <a:pt x="6399562" y="250866"/>
                  <a:pt x="6394037" y="256819"/>
                  <a:pt x="6388751" y="258010"/>
                </a:cubicBezTo>
                <a:cubicBezTo>
                  <a:pt x="6391990" y="261058"/>
                  <a:pt x="6399800" y="265440"/>
                  <a:pt x="6405134" y="264202"/>
                </a:cubicBezTo>
                <a:cubicBezTo>
                  <a:pt x="6405182" y="261535"/>
                  <a:pt x="6405230" y="256153"/>
                  <a:pt x="6405230" y="253485"/>
                </a:cubicBezTo>
                <a:close/>
                <a:moveTo>
                  <a:pt x="6350473" y="253200"/>
                </a:moveTo>
                <a:cubicBezTo>
                  <a:pt x="6348032" y="253593"/>
                  <a:pt x="6346746" y="254986"/>
                  <a:pt x="6349556" y="258344"/>
                </a:cubicBezTo>
                <a:cubicBezTo>
                  <a:pt x="6355128" y="264059"/>
                  <a:pt x="6374035" y="266488"/>
                  <a:pt x="6367082" y="253533"/>
                </a:cubicBezTo>
                <a:cubicBezTo>
                  <a:pt x="6364891" y="253676"/>
                  <a:pt x="6360510" y="253914"/>
                  <a:pt x="6358319" y="254057"/>
                </a:cubicBezTo>
                <a:cubicBezTo>
                  <a:pt x="6356509" y="253414"/>
                  <a:pt x="6352913" y="252807"/>
                  <a:pt x="6350473" y="253200"/>
                </a:cubicBezTo>
                <a:close/>
                <a:moveTo>
                  <a:pt x="6325600" y="252676"/>
                </a:moveTo>
                <a:cubicBezTo>
                  <a:pt x="6325410" y="255914"/>
                  <a:pt x="6324933" y="262344"/>
                  <a:pt x="6324696" y="265583"/>
                </a:cubicBezTo>
                <a:cubicBezTo>
                  <a:pt x="6309598" y="269251"/>
                  <a:pt x="6331696" y="280110"/>
                  <a:pt x="6324696" y="265583"/>
                </a:cubicBezTo>
                <a:cubicBezTo>
                  <a:pt x="6330696" y="265774"/>
                  <a:pt x="6332887" y="250580"/>
                  <a:pt x="6325600" y="252676"/>
                </a:cubicBezTo>
                <a:close/>
                <a:moveTo>
                  <a:pt x="5886556" y="252342"/>
                </a:moveTo>
                <a:cubicBezTo>
                  <a:pt x="5880366" y="250247"/>
                  <a:pt x="5875843" y="260296"/>
                  <a:pt x="5878843" y="264916"/>
                </a:cubicBezTo>
                <a:cubicBezTo>
                  <a:pt x="5884653" y="266393"/>
                  <a:pt x="5890413" y="257058"/>
                  <a:pt x="5886556" y="252342"/>
                </a:cubicBezTo>
                <a:close/>
                <a:moveTo>
                  <a:pt x="6416231" y="252295"/>
                </a:moveTo>
                <a:cubicBezTo>
                  <a:pt x="6409325" y="252771"/>
                  <a:pt x="6408849" y="263869"/>
                  <a:pt x="6416088" y="264107"/>
                </a:cubicBezTo>
                <a:cubicBezTo>
                  <a:pt x="6422470" y="264107"/>
                  <a:pt x="6422898" y="252104"/>
                  <a:pt x="6416231" y="252295"/>
                </a:cubicBezTo>
                <a:close/>
                <a:moveTo>
                  <a:pt x="6286548" y="252009"/>
                </a:moveTo>
                <a:cubicBezTo>
                  <a:pt x="6279500" y="266488"/>
                  <a:pt x="6302169" y="252771"/>
                  <a:pt x="6286548" y="252009"/>
                </a:cubicBezTo>
                <a:close/>
                <a:moveTo>
                  <a:pt x="6112672" y="251296"/>
                </a:moveTo>
                <a:cubicBezTo>
                  <a:pt x="6111982" y="250372"/>
                  <a:pt x="6110133" y="250188"/>
                  <a:pt x="6106430" y="251771"/>
                </a:cubicBezTo>
                <a:cubicBezTo>
                  <a:pt x="6106395" y="263488"/>
                  <a:pt x="6114744" y="254066"/>
                  <a:pt x="6112672" y="251296"/>
                </a:cubicBezTo>
                <a:close/>
                <a:moveTo>
                  <a:pt x="5697728" y="251247"/>
                </a:moveTo>
                <a:cubicBezTo>
                  <a:pt x="5690921" y="255009"/>
                  <a:pt x="5683779" y="253866"/>
                  <a:pt x="5676921" y="251342"/>
                </a:cubicBezTo>
                <a:cubicBezTo>
                  <a:pt x="5675445" y="258344"/>
                  <a:pt x="5674065" y="265345"/>
                  <a:pt x="5673066" y="272442"/>
                </a:cubicBezTo>
                <a:cubicBezTo>
                  <a:pt x="5671017" y="274490"/>
                  <a:pt x="5658068" y="277967"/>
                  <a:pt x="5664209" y="280063"/>
                </a:cubicBezTo>
                <a:cubicBezTo>
                  <a:pt x="5670541" y="281682"/>
                  <a:pt x="5677303" y="282301"/>
                  <a:pt x="5684492" y="281920"/>
                </a:cubicBezTo>
                <a:cubicBezTo>
                  <a:pt x="5681350" y="277634"/>
                  <a:pt x="5678301" y="273395"/>
                  <a:pt x="5675398" y="269013"/>
                </a:cubicBezTo>
                <a:cubicBezTo>
                  <a:pt x="5681634" y="262202"/>
                  <a:pt x="5687300" y="268870"/>
                  <a:pt x="5692539" y="271537"/>
                </a:cubicBezTo>
                <a:cubicBezTo>
                  <a:pt x="5694299" y="264821"/>
                  <a:pt x="5696014" y="258058"/>
                  <a:pt x="5697728" y="251247"/>
                </a:cubicBezTo>
                <a:close/>
                <a:moveTo>
                  <a:pt x="8223029" y="250919"/>
                </a:moveTo>
                <a:cubicBezTo>
                  <a:pt x="8222195" y="250128"/>
                  <a:pt x="8220373" y="250283"/>
                  <a:pt x="8217075" y="252533"/>
                </a:cubicBezTo>
                <a:cubicBezTo>
                  <a:pt x="8219147" y="264179"/>
                  <a:pt x="8225532" y="253292"/>
                  <a:pt x="8223029" y="250919"/>
                </a:cubicBezTo>
                <a:close/>
                <a:moveTo>
                  <a:pt x="7724536" y="250913"/>
                </a:moveTo>
                <a:cubicBezTo>
                  <a:pt x="7723393" y="252913"/>
                  <a:pt x="7721155" y="256962"/>
                  <a:pt x="7720012" y="258962"/>
                </a:cubicBezTo>
                <a:cubicBezTo>
                  <a:pt x="7721345" y="260629"/>
                  <a:pt x="7724012" y="264011"/>
                  <a:pt x="7725346" y="265726"/>
                </a:cubicBezTo>
                <a:cubicBezTo>
                  <a:pt x="7717297" y="260391"/>
                  <a:pt x="7708486" y="256057"/>
                  <a:pt x="7698771" y="259486"/>
                </a:cubicBezTo>
                <a:cubicBezTo>
                  <a:pt x="7702438" y="256200"/>
                  <a:pt x="7707010" y="254295"/>
                  <a:pt x="7712106" y="255819"/>
                </a:cubicBezTo>
                <a:cubicBezTo>
                  <a:pt x="7716154" y="254247"/>
                  <a:pt x="7720298" y="252580"/>
                  <a:pt x="7724536" y="250913"/>
                </a:cubicBezTo>
                <a:close/>
                <a:moveTo>
                  <a:pt x="5145274" y="250887"/>
                </a:moveTo>
                <a:cubicBezTo>
                  <a:pt x="5144541" y="250011"/>
                  <a:pt x="5142715" y="249961"/>
                  <a:pt x="5139185" y="251818"/>
                </a:cubicBezTo>
                <a:cubicBezTo>
                  <a:pt x="5139899" y="263571"/>
                  <a:pt x="5147482" y="253515"/>
                  <a:pt x="5145274" y="250887"/>
                </a:cubicBezTo>
                <a:close/>
                <a:moveTo>
                  <a:pt x="5133098" y="250872"/>
                </a:moveTo>
                <a:cubicBezTo>
                  <a:pt x="5132383" y="249988"/>
                  <a:pt x="5130568" y="249913"/>
                  <a:pt x="5127015" y="251723"/>
                </a:cubicBezTo>
                <a:cubicBezTo>
                  <a:pt x="5127477" y="263476"/>
                  <a:pt x="5135241" y="253527"/>
                  <a:pt x="5133098" y="250872"/>
                </a:cubicBezTo>
                <a:close/>
                <a:moveTo>
                  <a:pt x="5170088" y="250768"/>
                </a:moveTo>
                <a:cubicBezTo>
                  <a:pt x="5169325" y="249914"/>
                  <a:pt x="5167494" y="249914"/>
                  <a:pt x="5164001" y="251866"/>
                </a:cubicBezTo>
                <a:cubicBezTo>
                  <a:pt x="5165034" y="263583"/>
                  <a:pt x="5172377" y="253331"/>
                  <a:pt x="5170088" y="250768"/>
                </a:cubicBezTo>
                <a:close/>
                <a:moveTo>
                  <a:pt x="6425660" y="250580"/>
                </a:moveTo>
                <a:cubicBezTo>
                  <a:pt x="6425327" y="258963"/>
                  <a:pt x="6427899" y="268393"/>
                  <a:pt x="6421422" y="275300"/>
                </a:cubicBezTo>
                <a:cubicBezTo>
                  <a:pt x="6416802" y="274490"/>
                  <a:pt x="6412611" y="272775"/>
                  <a:pt x="6408802" y="270156"/>
                </a:cubicBezTo>
                <a:lnTo>
                  <a:pt x="6411849" y="276395"/>
                </a:lnTo>
                <a:cubicBezTo>
                  <a:pt x="6408372" y="277062"/>
                  <a:pt x="6401419" y="278300"/>
                  <a:pt x="6397895" y="278920"/>
                </a:cubicBezTo>
                <a:lnTo>
                  <a:pt x="6401181" y="269870"/>
                </a:lnTo>
                <a:cubicBezTo>
                  <a:pt x="6397324" y="271680"/>
                  <a:pt x="6389513" y="275395"/>
                  <a:pt x="6385608" y="277205"/>
                </a:cubicBezTo>
                <a:cubicBezTo>
                  <a:pt x="6387084" y="273966"/>
                  <a:pt x="6389989" y="267488"/>
                  <a:pt x="6391418" y="264250"/>
                </a:cubicBezTo>
                <a:cubicBezTo>
                  <a:pt x="6386751" y="268060"/>
                  <a:pt x="6382226" y="271966"/>
                  <a:pt x="6377798" y="275919"/>
                </a:cubicBezTo>
                <a:cubicBezTo>
                  <a:pt x="6377035" y="272918"/>
                  <a:pt x="6375559" y="267012"/>
                  <a:pt x="6374797" y="264059"/>
                </a:cubicBezTo>
                <a:cubicBezTo>
                  <a:pt x="6374130" y="267488"/>
                  <a:pt x="6372797" y="274442"/>
                  <a:pt x="6372178" y="277872"/>
                </a:cubicBezTo>
                <a:cubicBezTo>
                  <a:pt x="6368939" y="275681"/>
                  <a:pt x="6362462" y="271251"/>
                  <a:pt x="6359224" y="269060"/>
                </a:cubicBezTo>
                <a:lnTo>
                  <a:pt x="6357795" y="278539"/>
                </a:lnTo>
                <a:cubicBezTo>
                  <a:pt x="6354985" y="274204"/>
                  <a:pt x="6352461" y="269727"/>
                  <a:pt x="6350127" y="265250"/>
                </a:cubicBezTo>
                <a:cubicBezTo>
                  <a:pt x="6347079" y="268203"/>
                  <a:pt x="6340888" y="274109"/>
                  <a:pt x="6337840" y="277062"/>
                </a:cubicBezTo>
                <a:lnTo>
                  <a:pt x="6338459" y="263821"/>
                </a:lnTo>
                <a:lnTo>
                  <a:pt x="6334166" y="275006"/>
                </a:lnTo>
                <a:lnTo>
                  <a:pt x="6333649" y="274442"/>
                </a:lnTo>
                <a:cubicBezTo>
                  <a:pt x="6332839" y="276967"/>
                  <a:pt x="6331316" y="282015"/>
                  <a:pt x="6330506" y="284540"/>
                </a:cubicBezTo>
                <a:lnTo>
                  <a:pt x="6334166" y="275006"/>
                </a:lnTo>
                <a:lnTo>
                  <a:pt x="6340983" y="282444"/>
                </a:lnTo>
                <a:cubicBezTo>
                  <a:pt x="6342127" y="280063"/>
                  <a:pt x="6344412" y="275300"/>
                  <a:pt x="6345555" y="272918"/>
                </a:cubicBezTo>
                <a:cubicBezTo>
                  <a:pt x="6349842" y="279967"/>
                  <a:pt x="6356461" y="291017"/>
                  <a:pt x="6361605" y="277157"/>
                </a:cubicBezTo>
                <a:cubicBezTo>
                  <a:pt x="6366415" y="286397"/>
                  <a:pt x="6374559" y="283825"/>
                  <a:pt x="6382322" y="280301"/>
                </a:cubicBezTo>
                <a:cubicBezTo>
                  <a:pt x="6392037" y="282254"/>
                  <a:pt x="6401753" y="283921"/>
                  <a:pt x="6411659" y="285492"/>
                </a:cubicBezTo>
                <a:cubicBezTo>
                  <a:pt x="6414945" y="282730"/>
                  <a:pt x="6418374" y="280063"/>
                  <a:pt x="6421945" y="277491"/>
                </a:cubicBezTo>
                <a:cubicBezTo>
                  <a:pt x="6421898" y="279920"/>
                  <a:pt x="6421755" y="284778"/>
                  <a:pt x="6421708" y="287207"/>
                </a:cubicBezTo>
                <a:cubicBezTo>
                  <a:pt x="6437329" y="281349"/>
                  <a:pt x="6455760" y="280253"/>
                  <a:pt x="6471333" y="287255"/>
                </a:cubicBezTo>
                <a:lnTo>
                  <a:pt x="6471714" y="282682"/>
                </a:lnTo>
                <a:cubicBezTo>
                  <a:pt x="6482810" y="283492"/>
                  <a:pt x="6494383" y="291351"/>
                  <a:pt x="6505099" y="284826"/>
                </a:cubicBezTo>
                <a:lnTo>
                  <a:pt x="6506147" y="288684"/>
                </a:lnTo>
                <a:cubicBezTo>
                  <a:pt x="6514624" y="287922"/>
                  <a:pt x="6523244" y="287445"/>
                  <a:pt x="6531864" y="287017"/>
                </a:cubicBezTo>
                <a:cubicBezTo>
                  <a:pt x="6539627" y="281253"/>
                  <a:pt x="6546437" y="287779"/>
                  <a:pt x="6552200" y="292875"/>
                </a:cubicBezTo>
                <a:lnTo>
                  <a:pt x="6548533" y="284445"/>
                </a:lnTo>
                <a:cubicBezTo>
                  <a:pt x="6560535" y="288398"/>
                  <a:pt x="6573917" y="290208"/>
                  <a:pt x="6583585" y="280158"/>
                </a:cubicBezTo>
                <a:cubicBezTo>
                  <a:pt x="6579632" y="280444"/>
                  <a:pt x="6571774" y="281015"/>
                  <a:pt x="6567821" y="281301"/>
                </a:cubicBezTo>
                <a:lnTo>
                  <a:pt x="6567440" y="274871"/>
                </a:lnTo>
                <a:cubicBezTo>
                  <a:pt x="6561915" y="276490"/>
                  <a:pt x="6554867" y="286493"/>
                  <a:pt x="6551105" y="276014"/>
                </a:cubicBezTo>
                <a:cubicBezTo>
                  <a:pt x="6544961" y="288969"/>
                  <a:pt x="6538198" y="270584"/>
                  <a:pt x="6530911" y="279205"/>
                </a:cubicBezTo>
                <a:cubicBezTo>
                  <a:pt x="6527006" y="273871"/>
                  <a:pt x="6522387" y="273918"/>
                  <a:pt x="6517005" y="279396"/>
                </a:cubicBezTo>
                <a:cubicBezTo>
                  <a:pt x="6516196" y="278253"/>
                  <a:pt x="6514576" y="276014"/>
                  <a:pt x="6513719" y="274871"/>
                </a:cubicBezTo>
                <a:cubicBezTo>
                  <a:pt x="6510385" y="276490"/>
                  <a:pt x="6507147" y="278110"/>
                  <a:pt x="6503956" y="279729"/>
                </a:cubicBezTo>
                <a:cubicBezTo>
                  <a:pt x="6498765" y="275585"/>
                  <a:pt x="6493241" y="275871"/>
                  <a:pt x="6487383" y="280491"/>
                </a:cubicBezTo>
                <a:cubicBezTo>
                  <a:pt x="6488526" y="277681"/>
                  <a:pt x="6490812" y="272013"/>
                  <a:pt x="6492002" y="269203"/>
                </a:cubicBezTo>
                <a:cubicBezTo>
                  <a:pt x="6487287" y="272585"/>
                  <a:pt x="6482858" y="276157"/>
                  <a:pt x="6478286" y="279444"/>
                </a:cubicBezTo>
                <a:cubicBezTo>
                  <a:pt x="6477619" y="277253"/>
                  <a:pt x="6476238" y="272871"/>
                  <a:pt x="6475571" y="270680"/>
                </a:cubicBezTo>
                <a:cubicBezTo>
                  <a:pt x="6472524" y="273347"/>
                  <a:pt x="6469476" y="275919"/>
                  <a:pt x="6466332" y="278396"/>
                </a:cubicBezTo>
                <a:cubicBezTo>
                  <a:pt x="6460951" y="273347"/>
                  <a:pt x="6438567" y="284730"/>
                  <a:pt x="6453474" y="270108"/>
                </a:cubicBezTo>
                <a:lnTo>
                  <a:pt x="6449902" y="270870"/>
                </a:lnTo>
                <a:cubicBezTo>
                  <a:pt x="6447187" y="274919"/>
                  <a:pt x="6443758" y="277729"/>
                  <a:pt x="6439662" y="279396"/>
                </a:cubicBezTo>
                <a:cubicBezTo>
                  <a:pt x="6439329" y="277157"/>
                  <a:pt x="6438662" y="272775"/>
                  <a:pt x="6438329" y="270584"/>
                </a:cubicBezTo>
                <a:cubicBezTo>
                  <a:pt x="6434757" y="272537"/>
                  <a:pt x="6427661" y="276395"/>
                  <a:pt x="6424137" y="278348"/>
                </a:cubicBezTo>
                <a:cubicBezTo>
                  <a:pt x="6426566" y="272775"/>
                  <a:pt x="6429185" y="267250"/>
                  <a:pt x="6431947" y="261773"/>
                </a:cubicBezTo>
                <a:cubicBezTo>
                  <a:pt x="6429756" y="258010"/>
                  <a:pt x="6427661" y="254295"/>
                  <a:pt x="6425660" y="250580"/>
                </a:cubicBezTo>
                <a:close/>
                <a:moveTo>
                  <a:pt x="3247327" y="250484"/>
                </a:moveTo>
                <a:cubicBezTo>
                  <a:pt x="3249093" y="252770"/>
                  <a:pt x="3252521" y="257390"/>
                  <a:pt x="3254239" y="259677"/>
                </a:cubicBezTo>
                <a:cubicBezTo>
                  <a:pt x="3244186" y="260153"/>
                  <a:pt x="3234280" y="261344"/>
                  <a:pt x="3224278" y="261439"/>
                </a:cubicBezTo>
                <a:lnTo>
                  <a:pt x="3224564" y="266011"/>
                </a:lnTo>
                <a:lnTo>
                  <a:pt x="3216419" y="264011"/>
                </a:lnTo>
                <a:cubicBezTo>
                  <a:pt x="3225516" y="256628"/>
                  <a:pt x="3238852" y="258914"/>
                  <a:pt x="3247327" y="250484"/>
                </a:cubicBezTo>
                <a:close/>
                <a:moveTo>
                  <a:pt x="6272070" y="249913"/>
                </a:moveTo>
                <a:cubicBezTo>
                  <a:pt x="6275785" y="259296"/>
                  <a:pt x="6273832" y="267965"/>
                  <a:pt x="6266212" y="274442"/>
                </a:cubicBezTo>
                <a:cubicBezTo>
                  <a:pt x="6265021" y="272537"/>
                  <a:pt x="6262640" y="268679"/>
                  <a:pt x="6261449" y="266774"/>
                </a:cubicBezTo>
                <a:cubicBezTo>
                  <a:pt x="6257639" y="268441"/>
                  <a:pt x="6253973" y="270299"/>
                  <a:pt x="6250495" y="272299"/>
                </a:cubicBezTo>
                <a:lnTo>
                  <a:pt x="6262545" y="272490"/>
                </a:lnTo>
                <a:lnTo>
                  <a:pt x="6257163" y="279491"/>
                </a:lnTo>
                <a:cubicBezTo>
                  <a:pt x="6262545" y="282730"/>
                  <a:pt x="6268403" y="285778"/>
                  <a:pt x="6274261" y="281206"/>
                </a:cubicBezTo>
                <a:cubicBezTo>
                  <a:pt x="6279547" y="284254"/>
                  <a:pt x="6284881" y="280729"/>
                  <a:pt x="6290072" y="279062"/>
                </a:cubicBezTo>
                <a:lnTo>
                  <a:pt x="6291644" y="284921"/>
                </a:lnTo>
                <a:lnTo>
                  <a:pt x="6296692" y="284492"/>
                </a:lnTo>
                <a:cubicBezTo>
                  <a:pt x="6291930" y="278586"/>
                  <a:pt x="6287453" y="272394"/>
                  <a:pt x="6284357" y="265536"/>
                </a:cubicBezTo>
                <a:cubicBezTo>
                  <a:pt x="6282166" y="267536"/>
                  <a:pt x="6277737" y="271537"/>
                  <a:pt x="6275546" y="273585"/>
                </a:cubicBezTo>
                <a:cubicBezTo>
                  <a:pt x="6276594" y="267822"/>
                  <a:pt x="6278023" y="262059"/>
                  <a:pt x="6280976" y="256867"/>
                </a:cubicBezTo>
                <a:cubicBezTo>
                  <a:pt x="6278737" y="255152"/>
                  <a:pt x="6274308" y="251675"/>
                  <a:pt x="6272070" y="249913"/>
                </a:cubicBezTo>
                <a:close/>
                <a:moveTo>
                  <a:pt x="5569796" y="249770"/>
                </a:moveTo>
                <a:cubicBezTo>
                  <a:pt x="5562796" y="254533"/>
                  <a:pt x="5561797" y="262487"/>
                  <a:pt x="5561511" y="270299"/>
                </a:cubicBezTo>
                <a:lnTo>
                  <a:pt x="5570938" y="270346"/>
                </a:lnTo>
                <a:cubicBezTo>
                  <a:pt x="5570509" y="268012"/>
                  <a:pt x="5569653" y="263345"/>
                  <a:pt x="5569224" y="261011"/>
                </a:cubicBezTo>
                <a:cubicBezTo>
                  <a:pt x="5571367" y="260820"/>
                  <a:pt x="5575651" y="260392"/>
                  <a:pt x="5577746" y="260201"/>
                </a:cubicBezTo>
                <a:cubicBezTo>
                  <a:pt x="5574318" y="267393"/>
                  <a:pt x="5570700" y="274490"/>
                  <a:pt x="5565225" y="280253"/>
                </a:cubicBezTo>
                <a:lnTo>
                  <a:pt x="5560607" y="275347"/>
                </a:lnTo>
                <a:cubicBezTo>
                  <a:pt x="5557272" y="276443"/>
                  <a:pt x="5550703" y="278634"/>
                  <a:pt x="5547418" y="279729"/>
                </a:cubicBezTo>
                <a:cubicBezTo>
                  <a:pt x="5550371" y="276062"/>
                  <a:pt x="5556273" y="268727"/>
                  <a:pt x="5559225" y="265059"/>
                </a:cubicBezTo>
                <a:cubicBezTo>
                  <a:pt x="5558797" y="258058"/>
                  <a:pt x="5559798" y="244388"/>
                  <a:pt x="5551036" y="255914"/>
                </a:cubicBezTo>
                <a:cubicBezTo>
                  <a:pt x="5547275" y="254152"/>
                  <a:pt x="5543610" y="252342"/>
                  <a:pt x="5539990" y="250532"/>
                </a:cubicBezTo>
                <a:lnTo>
                  <a:pt x="5537371" y="258534"/>
                </a:lnTo>
                <a:cubicBezTo>
                  <a:pt x="5536420" y="256819"/>
                  <a:pt x="5534515" y="253390"/>
                  <a:pt x="5533562" y="251675"/>
                </a:cubicBezTo>
                <a:cubicBezTo>
                  <a:pt x="5527612" y="259058"/>
                  <a:pt x="5517851" y="249484"/>
                  <a:pt x="5513376" y="257439"/>
                </a:cubicBezTo>
                <a:cubicBezTo>
                  <a:pt x="5477857" y="257439"/>
                  <a:pt x="5441338" y="252437"/>
                  <a:pt x="5406392" y="259344"/>
                </a:cubicBezTo>
                <a:lnTo>
                  <a:pt x="5404964" y="256724"/>
                </a:lnTo>
                <a:cubicBezTo>
                  <a:pt x="5399631" y="258725"/>
                  <a:pt x="5394108" y="258248"/>
                  <a:pt x="5388775" y="257105"/>
                </a:cubicBezTo>
                <a:cubicBezTo>
                  <a:pt x="5387347" y="258058"/>
                  <a:pt x="5384538" y="259963"/>
                  <a:pt x="5383158" y="260916"/>
                </a:cubicBezTo>
                <a:lnTo>
                  <a:pt x="5380777" y="256486"/>
                </a:lnTo>
                <a:cubicBezTo>
                  <a:pt x="5362352" y="265536"/>
                  <a:pt x="5340593" y="255962"/>
                  <a:pt x="5321966" y="264107"/>
                </a:cubicBezTo>
                <a:cubicBezTo>
                  <a:pt x="5314820" y="259153"/>
                  <a:pt x="5305874" y="260535"/>
                  <a:pt x="5298588" y="264059"/>
                </a:cubicBezTo>
                <a:cubicBezTo>
                  <a:pt x="5293810" y="261963"/>
                  <a:pt x="5288870" y="260392"/>
                  <a:pt x="5284422" y="264297"/>
                </a:cubicBezTo>
                <a:cubicBezTo>
                  <a:pt x="5262959" y="262487"/>
                  <a:pt x="5241540" y="265726"/>
                  <a:pt x="5220107" y="266107"/>
                </a:cubicBezTo>
                <a:cubicBezTo>
                  <a:pt x="5211187" y="267393"/>
                  <a:pt x="5201682" y="265297"/>
                  <a:pt x="5193353" y="269155"/>
                </a:cubicBezTo>
                <a:cubicBezTo>
                  <a:pt x="5192178" y="268251"/>
                  <a:pt x="5189821" y="266393"/>
                  <a:pt x="5188674" y="265488"/>
                </a:cubicBezTo>
                <a:cubicBezTo>
                  <a:pt x="5185295" y="274919"/>
                  <a:pt x="5178021" y="266488"/>
                  <a:pt x="5172746" y="265536"/>
                </a:cubicBezTo>
                <a:lnTo>
                  <a:pt x="5171842" y="269822"/>
                </a:lnTo>
                <a:cubicBezTo>
                  <a:pt x="5166946" y="268536"/>
                  <a:pt x="5162048" y="267917"/>
                  <a:pt x="5157105" y="268727"/>
                </a:cubicBezTo>
                <a:cubicBezTo>
                  <a:pt x="5134050" y="270299"/>
                  <a:pt x="5110900" y="270346"/>
                  <a:pt x="5087844" y="272204"/>
                </a:cubicBezTo>
                <a:cubicBezTo>
                  <a:pt x="5083565" y="273299"/>
                  <a:pt x="5079237" y="273680"/>
                  <a:pt x="5074913" y="273395"/>
                </a:cubicBezTo>
                <a:cubicBezTo>
                  <a:pt x="5053558" y="277014"/>
                  <a:pt x="5031808" y="275252"/>
                  <a:pt x="5010300" y="275633"/>
                </a:cubicBezTo>
                <a:cubicBezTo>
                  <a:pt x="5008297" y="276729"/>
                  <a:pt x="5004242" y="278967"/>
                  <a:pt x="5002239" y="280063"/>
                </a:cubicBezTo>
                <a:cubicBezTo>
                  <a:pt x="5001430" y="278967"/>
                  <a:pt x="4999711" y="276776"/>
                  <a:pt x="4998900" y="275681"/>
                </a:cubicBezTo>
                <a:cubicBezTo>
                  <a:pt x="4992890" y="278586"/>
                  <a:pt x="4986500" y="280110"/>
                  <a:pt x="4980156" y="281539"/>
                </a:cubicBezTo>
                <a:cubicBezTo>
                  <a:pt x="4971857" y="280539"/>
                  <a:pt x="4962751" y="277681"/>
                  <a:pt x="4955449" y="283301"/>
                </a:cubicBezTo>
                <a:cubicBezTo>
                  <a:pt x="4949868" y="281587"/>
                  <a:pt x="4944147" y="281253"/>
                  <a:pt x="4939093" y="284540"/>
                </a:cubicBezTo>
                <a:lnTo>
                  <a:pt x="4937849" y="278872"/>
                </a:lnTo>
                <a:cubicBezTo>
                  <a:pt x="4935752" y="280634"/>
                  <a:pt x="4931505" y="284159"/>
                  <a:pt x="4929408" y="285873"/>
                </a:cubicBezTo>
                <a:cubicBezTo>
                  <a:pt x="4929933" y="288922"/>
                  <a:pt x="4930983" y="295066"/>
                  <a:pt x="4931554" y="298114"/>
                </a:cubicBezTo>
                <a:cubicBezTo>
                  <a:pt x="4934084" y="295971"/>
                  <a:pt x="4939140" y="291684"/>
                  <a:pt x="4941665" y="289541"/>
                </a:cubicBezTo>
                <a:lnTo>
                  <a:pt x="4945816" y="294399"/>
                </a:lnTo>
                <a:cubicBezTo>
                  <a:pt x="4947677" y="292970"/>
                  <a:pt x="4951398" y="290113"/>
                  <a:pt x="4953256" y="288684"/>
                </a:cubicBezTo>
                <a:cubicBezTo>
                  <a:pt x="4955211" y="289874"/>
                  <a:pt x="4959169" y="292351"/>
                  <a:pt x="4961126" y="293542"/>
                </a:cubicBezTo>
                <a:cubicBezTo>
                  <a:pt x="4962650" y="291970"/>
                  <a:pt x="4965655" y="288874"/>
                  <a:pt x="4967136" y="287302"/>
                </a:cubicBezTo>
                <a:cubicBezTo>
                  <a:pt x="4967278" y="290589"/>
                  <a:pt x="4967567" y="297209"/>
                  <a:pt x="4967708" y="300496"/>
                </a:cubicBezTo>
                <a:cubicBezTo>
                  <a:pt x="4971428" y="296828"/>
                  <a:pt x="4975196" y="293161"/>
                  <a:pt x="4979010" y="289493"/>
                </a:cubicBezTo>
                <a:cubicBezTo>
                  <a:pt x="4980633" y="290875"/>
                  <a:pt x="4983876" y="293589"/>
                  <a:pt x="4985497" y="294971"/>
                </a:cubicBezTo>
                <a:cubicBezTo>
                  <a:pt x="4986355" y="292208"/>
                  <a:pt x="4988023" y="286731"/>
                  <a:pt x="4988836" y="284016"/>
                </a:cubicBezTo>
                <a:cubicBezTo>
                  <a:pt x="4989791" y="286588"/>
                  <a:pt x="4991604" y="291732"/>
                  <a:pt x="4992508" y="294304"/>
                </a:cubicBezTo>
                <a:cubicBezTo>
                  <a:pt x="5001380" y="302830"/>
                  <a:pt x="5009012" y="292208"/>
                  <a:pt x="5018504" y="293256"/>
                </a:cubicBezTo>
                <a:cubicBezTo>
                  <a:pt x="5021746" y="290113"/>
                  <a:pt x="5025085" y="286969"/>
                  <a:pt x="5028471" y="283825"/>
                </a:cubicBezTo>
                <a:cubicBezTo>
                  <a:pt x="5028803" y="286683"/>
                  <a:pt x="5029568" y="292399"/>
                  <a:pt x="5029949" y="295304"/>
                </a:cubicBezTo>
                <a:cubicBezTo>
                  <a:pt x="5033717" y="291875"/>
                  <a:pt x="5037579" y="288446"/>
                  <a:pt x="5041443" y="285016"/>
                </a:cubicBezTo>
                <a:cubicBezTo>
                  <a:pt x="5045880" y="287874"/>
                  <a:pt x="5050411" y="290732"/>
                  <a:pt x="5054991" y="293637"/>
                </a:cubicBezTo>
                <a:cubicBezTo>
                  <a:pt x="5058805" y="292113"/>
                  <a:pt x="5066434" y="289065"/>
                  <a:pt x="5070204" y="287541"/>
                </a:cubicBezTo>
                <a:cubicBezTo>
                  <a:pt x="5067392" y="290875"/>
                  <a:pt x="5064525" y="294113"/>
                  <a:pt x="5061665" y="297305"/>
                </a:cubicBezTo>
                <a:lnTo>
                  <a:pt x="5069871" y="302068"/>
                </a:lnTo>
                <a:cubicBezTo>
                  <a:pt x="5071346" y="296781"/>
                  <a:pt x="5073345" y="291684"/>
                  <a:pt x="5075958" y="286826"/>
                </a:cubicBezTo>
                <a:cubicBezTo>
                  <a:pt x="5075864" y="289779"/>
                  <a:pt x="5075770" y="295685"/>
                  <a:pt x="5075674" y="298638"/>
                </a:cubicBezTo>
                <a:cubicBezTo>
                  <a:pt x="5085041" y="311165"/>
                  <a:pt x="5081807" y="294923"/>
                  <a:pt x="5082330" y="287826"/>
                </a:cubicBezTo>
                <a:cubicBezTo>
                  <a:pt x="5085324" y="289350"/>
                  <a:pt x="5091315" y="292399"/>
                  <a:pt x="5094311" y="293875"/>
                </a:cubicBezTo>
                <a:lnTo>
                  <a:pt x="5085182" y="294494"/>
                </a:lnTo>
                <a:cubicBezTo>
                  <a:pt x="5088463" y="298067"/>
                  <a:pt x="5091788" y="301591"/>
                  <a:pt x="5095258" y="305163"/>
                </a:cubicBezTo>
                <a:lnTo>
                  <a:pt x="5096686" y="297114"/>
                </a:lnTo>
                <a:cubicBezTo>
                  <a:pt x="5098825" y="298448"/>
                  <a:pt x="5103103" y="301210"/>
                  <a:pt x="5105244" y="302544"/>
                </a:cubicBezTo>
                <a:cubicBezTo>
                  <a:pt x="5107808" y="301353"/>
                  <a:pt x="5113040" y="298972"/>
                  <a:pt x="5115606" y="297781"/>
                </a:cubicBezTo>
                <a:lnTo>
                  <a:pt x="5115464" y="304497"/>
                </a:lnTo>
                <a:cubicBezTo>
                  <a:pt x="5118552" y="301925"/>
                  <a:pt x="5121642" y="299400"/>
                  <a:pt x="5124875" y="296876"/>
                </a:cubicBezTo>
                <a:cubicBezTo>
                  <a:pt x="5118410" y="292399"/>
                  <a:pt x="5118791" y="288112"/>
                  <a:pt x="5126064" y="284111"/>
                </a:cubicBezTo>
                <a:cubicBezTo>
                  <a:pt x="5127633" y="285207"/>
                  <a:pt x="5130820" y="287350"/>
                  <a:pt x="5132387" y="288446"/>
                </a:cubicBezTo>
                <a:lnTo>
                  <a:pt x="5135620" y="290160"/>
                </a:lnTo>
                <a:cubicBezTo>
                  <a:pt x="5135143" y="292065"/>
                  <a:pt x="5134144" y="295923"/>
                  <a:pt x="5133671" y="297829"/>
                </a:cubicBezTo>
                <a:cubicBezTo>
                  <a:pt x="5135906" y="298972"/>
                  <a:pt x="5140373" y="301210"/>
                  <a:pt x="5142608" y="302353"/>
                </a:cubicBezTo>
                <a:cubicBezTo>
                  <a:pt x="5143843" y="300829"/>
                  <a:pt x="5146315" y="297781"/>
                  <a:pt x="5147549" y="296304"/>
                </a:cubicBezTo>
                <a:lnTo>
                  <a:pt x="5143606" y="293161"/>
                </a:lnTo>
                <a:lnTo>
                  <a:pt x="5142844" y="290160"/>
                </a:lnTo>
                <a:lnTo>
                  <a:pt x="5144935" y="287731"/>
                </a:lnTo>
                <a:cubicBezTo>
                  <a:pt x="5147504" y="286493"/>
                  <a:pt x="5152637" y="284016"/>
                  <a:pt x="5155159" y="282778"/>
                </a:cubicBezTo>
                <a:cubicBezTo>
                  <a:pt x="5154350" y="287969"/>
                  <a:pt x="5154824" y="293066"/>
                  <a:pt x="5156630" y="298019"/>
                </a:cubicBezTo>
                <a:cubicBezTo>
                  <a:pt x="5161385" y="293113"/>
                  <a:pt x="5168037" y="294637"/>
                  <a:pt x="5172701" y="298591"/>
                </a:cubicBezTo>
                <a:lnTo>
                  <a:pt x="5172650" y="294923"/>
                </a:lnTo>
                <a:cubicBezTo>
                  <a:pt x="5175597" y="295161"/>
                  <a:pt x="5181461" y="295638"/>
                  <a:pt x="5184378" y="295876"/>
                </a:cubicBezTo>
                <a:cubicBezTo>
                  <a:pt x="5179639" y="292256"/>
                  <a:pt x="5175217" y="288874"/>
                  <a:pt x="5170701" y="285254"/>
                </a:cubicBezTo>
                <a:cubicBezTo>
                  <a:pt x="5172888" y="282730"/>
                  <a:pt x="5177214" y="277681"/>
                  <a:pt x="5179403" y="275157"/>
                </a:cubicBezTo>
                <a:cubicBezTo>
                  <a:pt x="5180792" y="275204"/>
                  <a:pt x="5183673" y="275252"/>
                  <a:pt x="5185091" y="275300"/>
                </a:cubicBezTo>
                <a:cubicBezTo>
                  <a:pt x="5183886" y="278110"/>
                  <a:pt x="5181415" y="283730"/>
                  <a:pt x="5180214" y="286588"/>
                </a:cubicBezTo>
                <a:cubicBezTo>
                  <a:pt x="5184039" y="286636"/>
                  <a:pt x="5191875" y="286731"/>
                  <a:pt x="5195634" y="286826"/>
                </a:cubicBezTo>
                <a:cubicBezTo>
                  <a:pt x="5194660" y="284159"/>
                  <a:pt x="5192714" y="278824"/>
                  <a:pt x="5191835" y="276157"/>
                </a:cubicBezTo>
                <a:cubicBezTo>
                  <a:pt x="5194708" y="279682"/>
                  <a:pt x="5197625" y="283206"/>
                  <a:pt x="5200901" y="286636"/>
                </a:cubicBezTo>
                <a:lnTo>
                  <a:pt x="5204566" y="277967"/>
                </a:lnTo>
                <a:cubicBezTo>
                  <a:pt x="5205228" y="280968"/>
                  <a:pt x="5206459" y="286921"/>
                  <a:pt x="5207073" y="289922"/>
                </a:cubicBezTo>
                <a:cubicBezTo>
                  <a:pt x="5200113" y="289398"/>
                  <a:pt x="5193241" y="289255"/>
                  <a:pt x="5186291" y="289446"/>
                </a:cubicBezTo>
                <a:cubicBezTo>
                  <a:pt x="5189821" y="304973"/>
                  <a:pt x="5207644" y="292827"/>
                  <a:pt x="5217504" y="297590"/>
                </a:cubicBezTo>
                <a:cubicBezTo>
                  <a:pt x="5222234" y="297019"/>
                  <a:pt x="5228400" y="291303"/>
                  <a:pt x="5231664" y="298829"/>
                </a:cubicBezTo>
                <a:cubicBezTo>
                  <a:pt x="5233623" y="297209"/>
                  <a:pt x="5237495" y="294066"/>
                  <a:pt x="5239428" y="292494"/>
                </a:cubicBezTo>
                <a:cubicBezTo>
                  <a:pt x="5235801" y="289160"/>
                  <a:pt x="5232300" y="285778"/>
                  <a:pt x="5228596" y="282492"/>
                </a:cubicBezTo>
                <a:lnTo>
                  <a:pt x="5227037" y="291875"/>
                </a:lnTo>
                <a:cubicBezTo>
                  <a:pt x="5223604" y="288969"/>
                  <a:pt x="5216912" y="283206"/>
                  <a:pt x="5213432" y="280301"/>
                </a:cubicBezTo>
                <a:lnTo>
                  <a:pt x="5222463" y="282730"/>
                </a:lnTo>
                <a:cubicBezTo>
                  <a:pt x="5229279" y="280301"/>
                  <a:pt x="5236521" y="280348"/>
                  <a:pt x="5243742" y="279777"/>
                </a:cubicBezTo>
                <a:lnTo>
                  <a:pt x="5240436" y="291113"/>
                </a:lnTo>
                <a:cubicBezTo>
                  <a:pt x="5247536" y="284016"/>
                  <a:pt x="5254632" y="276729"/>
                  <a:pt x="5261300" y="269203"/>
                </a:cubicBezTo>
                <a:lnTo>
                  <a:pt x="5262532" y="274442"/>
                </a:lnTo>
                <a:lnTo>
                  <a:pt x="5257030" y="275252"/>
                </a:lnTo>
                <a:cubicBezTo>
                  <a:pt x="5256022" y="279205"/>
                  <a:pt x="5254008" y="287159"/>
                  <a:pt x="5253049" y="291113"/>
                </a:cubicBezTo>
                <a:cubicBezTo>
                  <a:pt x="5257557" y="287922"/>
                  <a:pt x="5266510" y="281492"/>
                  <a:pt x="5271028" y="278253"/>
                </a:cubicBezTo>
                <a:cubicBezTo>
                  <a:pt x="5269971" y="276205"/>
                  <a:pt x="5267836" y="272156"/>
                  <a:pt x="5266797" y="270108"/>
                </a:cubicBezTo>
                <a:cubicBezTo>
                  <a:pt x="5273678" y="274442"/>
                  <a:pt x="5280427" y="274442"/>
                  <a:pt x="5287075" y="270060"/>
                </a:cubicBezTo>
                <a:lnTo>
                  <a:pt x="5286594" y="275252"/>
                </a:lnTo>
                <a:lnTo>
                  <a:pt x="5281179" y="275014"/>
                </a:lnTo>
                <a:cubicBezTo>
                  <a:pt x="5281422" y="277729"/>
                  <a:pt x="5281952" y="283111"/>
                  <a:pt x="5282245" y="285826"/>
                </a:cubicBezTo>
                <a:cubicBezTo>
                  <a:pt x="5288114" y="280158"/>
                  <a:pt x="5293921" y="274395"/>
                  <a:pt x="5299781" y="268679"/>
                </a:cubicBezTo>
                <a:lnTo>
                  <a:pt x="5301244" y="275014"/>
                </a:lnTo>
                <a:lnTo>
                  <a:pt x="5294293" y="275252"/>
                </a:lnTo>
                <a:cubicBezTo>
                  <a:pt x="5296206" y="278777"/>
                  <a:pt x="5300157" y="285873"/>
                  <a:pt x="5302145" y="289398"/>
                </a:cubicBezTo>
                <a:lnTo>
                  <a:pt x="5291753" y="285302"/>
                </a:lnTo>
                <a:cubicBezTo>
                  <a:pt x="5289818" y="286112"/>
                  <a:pt x="5285919" y="287683"/>
                  <a:pt x="5283937" y="288493"/>
                </a:cubicBezTo>
                <a:cubicBezTo>
                  <a:pt x="5282584" y="287493"/>
                  <a:pt x="5279890" y="285492"/>
                  <a:pt x="5278525" y="284445"/>
                </a:cubicBezTo>
                <a:lnTo>
                  <a:pt x="5274598" y="289398"/>
                </a:lnTo>
                <a:cubicBezTo>
                  <a:pt x="5270686" y="283778"/>
                  <a:pt x="5266510" y="284206"/>
                  <a:pt x="5262010" y="290732"/>
                </a:cubicBezTo>
                <a:cubicBezTo>
                  <a:pt x="5277330" y="293256"/>
                  <a:pt x="5292897" y="293113"/>
                  <a:pt x="5308387" y="292113"/>
                </a:cubicBezTo>
                <a:cubicBezTo>
                  <a:pt x="5313915" y="289065"/>
                  <a:pt x="5319156" y="294018"/>
                  <a:pt x="5324541" y="295018"/>
                </a:cubicBezTo>
                <a:lnTo>
                  <a:pt x="5324110" y="287255"/>
                </a:lnTo>
                <a:cubicBezTo>
                  <a:pt x="5325831" y="288922"/>
                  <a:pt x="5329216" y="292161"/>
                  <a:pt x="5330964" y="293780"/>
                </a:cubicBezTo>
                <a:cubicBezTo>
                  <a:pt x="5335971" y="290875"/>
                  <a:pt x="5341354" y="286493"/>
                  <a:pt x="5346260" y="293161"/>
                </a:cubicBezTo>
                <a:cubicBezTo>
                  <a:pt x="5347878" y="292018"/>
                  <a:pt x="5351161" y="289731"/>
                  <a:pt x="5352829" y="288588"/>
                </a:cubicBezTo>
                <a:cubicBezTo>
                  <a:pt x="5348211" y="282492"/>
                  <a:pt x="5349639" y="277443"/>
                  <a:pt x="5356971" y="273299"/>
                </a:cubicBezTo>
                <a:cubicBezTo>
                  <a:pt x="5357113" y="277729"/>
                  <a:pt x="5357400" y="286540"/>
                  <a:pt x="5357544" y="290970"/>
                </a:cubicBezTo>
                <a:cubicBezTo>
                  <a:pt x="5379396" y="287207"/>
                  <a:pt x="5401487" y="289160"/>
                  <a:pt x="5423531" y="288636"/>
                </a:cubicBezTo>
                <a:cubicBezTo>
                  <a:pt x="5422485" y="286445"/>
                  <a:pt x="5420294" y="282063"/>
                  <a:pt x="5419247" y="279920"/>
                </a:cubicBezTo>
                <a:lnTo>
                  <a:pt x="5409438" y="285350"/>
                </a:lnTo>
                <a:cubicBezTo>
                  <a:pt x="5413105" y="278681"/>
                  <a:pt x="5416865" y="272013"/>
                  <a:pt x="5420724" y="265440"/>
                </a:cubicBezTo>
                <a:cubicBezTo>
                  <a:pt x="5430198" y="265631"/>
                  <a:pt x="5439720" y="265821"/>
                  <a:pt x="5449290" y="265917"/>
                </a:cubicBezTo>
                <a:cubicBezTo>
                  <a:pt x="5449004" y="268298"/>
                  <a:pt x="5448433" y="273109"/>
                  <a:pt x="5448148" y="275490"/>
                </a:cubicBezTo>
                <a:cubicBezTo>
                  <a:pt x="5452480" y="273299"/>
                  <a:pt x="5456908" y="271156"/>
                  <a:pt x="5461431" y="269013"/>
                </a:cubicBezTo>
                <a:lnTo>
                  <a:pt x="5458336" y="281730"/>
                </a:lnTo>
                <a:cubicBezTo>
                  <a:pt x="5462813" y="274204"/>
                  <a:pt x="5468763" y="268298"/>
                  <a:pt x="5476191" y="264059"/>
                </a:cubicBezTo>
                <a:cubicBezTo>
                  <a:pt x="5473809" y="271870"/>
                  <a:pt x="5471858" y="280539"/>
                  <a:pt x="5462908" y="282873"/>
                </a:cubicBezTo>
                <a:cubicBezTo>
                  <a:pt x="5494617" y="285731"/>
                  <a:pt x="5526374" y="283397"/>
                  <a:pt x="5558131" y="283254"/>
                </a:cubicBezTo>
                <a:cubicBezTo>
                  <a:pt x="5567510" y="283206"/>
                  <a:pt x="5577651" y="277300"/>
                  <a:pt x="5586174" y="283921"/>
                </a:cubicBezTo>
                <a:lnTo>
                  <a:pt x="5587174" y="275538"/>
                </a:lnTo>
                <a:cubicBezTo>
                  <a:pt x="5591410" y="285159"/>
                  <a:pt x="5601552" y="283778"/>
                  <a:pt x="5610312" y="284445"/>
                </a:cubicBezTo>
                <a:lnTo>
                  <a:pt x="5610599" y="274061"/>
                </a:lnTo>
                <a:cubicBezTo>
                  <a:pt x="5613264" y="276443"/>
                  <a:pt x="5618549" y="281301"/>
                  <a:pt x="5621169" y="283683"/>
                </a:cubicBezTo>
                <a:cubicBezTo>
                  <a:pt x="5627738" y="279920"/>
                  <a:pt x="5635212" y="284969"/>
                  <a:pt x="5641928" y="280777"/>
                </a:cubicBezTo>
                <a:lnTo>
                  <a:pt x="5645594" y="284397"/>
                </a:lnTo>
                <a:cubicBezTo>
                  <a:pt x="5647260" y="283254"/>
                  <a:pt x="5650593" y="280920"/>
                  <a:pt x="5652258" y="279729"/>
                </a:cubicBezTo>
                <a:lnTo>
                  <a:pt x="5657259" y="280158"/>
                </a:lnTo>
                <a:lnTo>
                  <a:pt x="5659687" y="279872"/>
                </a:lnTo>
                <a:cubicBezTo>
                  <a:pt x="5657638" y="277919"/>
                  <a:pt x="5653545" y="274014"/>
                  <a:pt x="5651498" y="272109"/>
                </a:cubicBezTo>
                <a:cubicBezTo>
                  <a:pt x="5653115" y="271061"/>
                  <a:pt x="5656450" y="269013"/>
                  <a:pt x="5658068" y="268012"/>
                </a:cubicBezTo>
                <a:cubicBezTo>
                  <a:pt x="5661829" y="269013"/>
                  <a:pt x="5665733" y="269441"/>
                  <a:pt x="5669731" y="269298"/>
                </a:cubicBezTo>
                <a:cubicBezTo>
                  <a:pt x="5671351" y="263440"/>
                  <a:pt x="5672732" y="257439"/>
                  <a:pt x="5673875" y="251437"/>
                </a:cubicBezTo>
                <a:cubicBezTo>
                  <a:pt x="5670826" y="251390"/>
                  <a:pt x="5664687" y="251294"/>
                  <a:pt x="5661638" y="251247"/>
                </a:cubicBezTo>
                <a:cubicBezTo>
                  <a:pt x="5661543" y="253723"/>
                  <a:pt x="5661305" y="258677"/>
                  <a:pt x="5661161" y="261154"/>
                </a:cubicBezTo>
                <a:cubicBezTo>
                  <a:pt x="5660449" y="258915"/>
                  <a:pt x="5659020" y="254438"/>
                  <a:pt x="5658305" y="252199"/>
                </a:cubicBezTo>
                <a:cubicBezTo>
                  <a:pt x="5654594" y="252009"/>
                  <a:pt x="5647163" y="251675"/>
                  <a:pt x="5643498" y="251485"/>
                </a:cubicBezTo>
                <a:cubicBezTo>
                  <a:pt x="5641785" y="252152"/>
                  <a:pt x="5638357" y="253485"/>
                  <a:pt x="5636642" y="254152"/>
                </a:cubicBezTo>
                <a:cubicBezTo>
                  <a:pt x="5633309" y="253200"/>
                  <a:pt x="5626644" y="251342"/>
                  <a:pt x="5623358" y="250389"/>
                </a:cubicBezTo>
                <a:cubicBezTo>
                  <a:pt x="5623123" y="253104"/>
                  <a:pt x="5622739" y="258486"/>
                  <a:pt x="5622551" y="261201"/>
                </a:cubicBezTo>
                <a:cubicBezTo>
                  <a:pt x="5622024" y="258915"/>
                  <a:pt x="5620882" y="254343"/>
                  <a:pt x="5620311" y="252104"/>
                </a:cubicBezTo>
                <a:cubicBezTo>
                  <a:pt x="5614216" y="252009"/>
                  <a:pt x="5608171" y="251866"/>
                  <a:pt x="5602218" y="251675"/>
                </a:cubicBezTo>
                <a:cubicBezTo>
                  <a:pt x="5600981" y="254486"/>
                  <a:pt x="5598458" y="260011"/>
                  <a:pt x="5597172" y="262821"/>
                </a:cubicBezTo>
                <a:cubicBezTo>
                  <a:pt x="5596744" y="259582"/>
                  <a:pt x="5595837" y="253152"/>
                  <a:pt x="5595363" y="249913"/>
                </a:cubicBezTo>
                <a:cubicBezTo>
                  <a:pt x="5590792" y="254104"/>
                  <a:pt x="5586222" y="258344"/>
                  <a:pt x="5581747" y="262535"/>
                </a:cubicBezTo>
                <a:cubicBezTo>
                  <a:pt x="5581985" y="259487"/>
                  <a:pt x="5582460" y="253342"/>
                  <a:pt x="5582698" y="250294"/>
                </a:cubicBezTo>
                <a:cubicBezTo>
                  <a:pt x="5576461" y="258201"/>
                  <a:pt x="5572176" y="258058"/>
                  <a:pt x="5569796" y="249770"/>
                </a:cubicBezTo>
                <a:close/>
                <a:moveTo>
                  <a:pt x="6211169" y="249086"/>
                </a:moveTo>
                <a:cubicBezTo>
                  <a:pt x="6206657" y="248818"/>
                  <a:pt x="6200394" y="250842"/>
                  <a:pt x="6197060" y="253104"/>
                </a:cubicBezTo>
                <a:cubicBezTo>
                  <a:pt x="6196299" y="259534"/>
                  <a:pt x="6210014" y="260153"/>
                  <a:pt x="6214777" y="258820"/>
                </a:cubicBezTo>
                <a:cubicBezTo>
                  <a:pt x="6218444" y="251914"/>
                  <a:pt x="6215682" y="249354"/>
                  <a:pt x="6211169" y="249086"/>
                </a:cubicBezTo>
                <a:close/>
                <a:moveTo>
                  <a:pt x="8192072" y="248246"/>
                </a:moveTo>
                <a:cubicBezTo>
                  <a:pt x="8184595" y="262297"/>
                  <a:pt x="8207788" y="248913"/>
                  <a:pt x="8192072" y="248246"/>
                </a:cubicBezTo>
                <a:close/>
                <a:moveTo>
                  <a:pt x="5892745" y="248198"/>
                </a:moveTo>
                <a:cubicBezTo>
                  <a:pt x="5889411" y="253581"/>
                  <a:pt x="5889508" y="258915"/>
                  <a:pt x="5892983" y="264250"/>
                </a:cubicBezTo>
                <a:cubicBezTo>
                  <a:pt x="5899553" y="264440"/>
                  <a:pt x="5899793" y="247436"/>
                  <a:pt x="5892745" y="248198"/>
                </a:cubicBezTo>
                <a:close/>
                <a:moveTo>
                  <a:pt x="6135482" y="248151"/>
                </a:moveTo>
                <a:cubicBezTo>
                  <a:pt x="6131433" y="254295"/>
                  <a:pt x="6130671" y="262821"/>
                  <a:pt x="6130433" y="269965"/>
                </a:cubicBezTo>
                <a:cubicBezTo>
                  <a:pt x="6138482" y="269918"/>
                  <a:pt x="6144864" y="250151"/>
                  <a:pt x="6135482" y="248151"/>
                </a:cubicBezTo>
                <a:close/>
                <a:moveTo>
                  <a:pt x="6120575" y="248056"/>
                </a:moveTo>
                <a:cubicBezTo>
                  <a:pt x="6112145" y="261916"/>
                  <a:pt x="6135958" y="250294"/>
                  <a:pt x="6120575" y="248056"/>
                </a:cubicBezTo>
                <a:close/>
                <a:moveTo>
                  <a:pt x="5816281" y="248056"/>
                </a:moveTo>
                <a:cubicBezTo>
                  <a:pt x="5815614" y="252104"/>
                  <a:pt x="5814281" y="260249"/>
                  <a:pt x="5813615" y="264297"/>
                </a:cubicBezTo>
                <a:cubicBezTo>
                  <a:pt x="5812472" y="261058"/>
                  <a:pt x="5810186" y="254581"/>
                  <a:pt x="5809043" y="251342"/>
                </a:cubicBezTo>
                <a:cubicBezTo>
                  <a:pt x="5806568" y="251342"/>
                  <a:pt x="5801664" y="251294"/>
                  <a:pt x="5799188" y="251294"/>
                </a:cubicBezTo>
                <a:cubicBezTo>
                  <a:pt x="5799711" y="253819"/>
                  <a:pt x="5800761" y="258915"/>
                  <a:pt x="5801284" y="261487"/>
                </a:cubicBezTo>
                <a:lnTo>
                  <a:pt x="5795664" y="260820"/>
                </a:lnTo>
                <a:cubicBezTo>
                  <a:pt x="5796188" y="258296"/>
                  <a:pt x="5797283" y="253247"/>
                  <a:pt x="5797855" y="250770"/>
                </a:cubicBezTo>
                <a:lnTo>
                  <a:pt x="5791856" y="248961"/>
                </a:lnTo>
                <a:cubicBezTo>
                  <a:pt x="5791477" y="252533"/>
                  <a:pt x="5790666" y="259630"/>
                  <a:pt x="5790286" y="263202"/>
                </a:cubicBezTo>
                <a:cubicBezTo>
                  <a:pt x="5788952" y="260249"/>
                  <a:pt x="5786286" y="254343"/>
                  <a:pt x="5784952" y="251437"/>
                </a:cubicBezTo>
                <a:cubicBezTo>
                  <a:pt x="5782761" y="251390"/>
                  <a:pt x="5778432" y="251294"/>
                  <a:pt x="5776241" y="251247"/>
                </a:cubicBezTo>
                <a:cubicBezTo>
                  <a:pt x="5776429" y="253723"/>
                  <a:pt x="5776859" y="258725"/>
                  <a:pt x="5777050" y="261201"/>
                </a:cubicBezTo>
                <a:lnTo>
                  <a:pt x="5772337" y="261011"/>
                </a:lnTo>
                <a:cubicBezTo>
                  <a:pt x="5772240" y="258582"/>
                  <a:pt x="5772097" y="253676"/>
                  <a:pt x="5772050" y="251247"/>
                </a:cubicBezTo>
                <a:lnTo>
                  <a:pt x="5764241" y="251247"/>
                </a:lnTo>
                <a:cubicBezTo>
                  <a:pt x="5764004" y="253676"/>
                  <a:pt x="5763575" y="258439"/>
                  <a:pt x="5763337" y="260820"/>
                </a:cubicBezTo>
                <a:lnTo>
                  <a:pt x="5757528" y="260820"/>
                </a:lnTo>
                <a:cubicBezTo>
                  <a:pt x="5758481" y="258105"/>
                  <a:pt x="5760385" y="252676"/>
                  <a:pt x="5761338" y="249961"/>
                </a:cubicBezTo>
                <a:cubicBezTo>
                  <a:pt x="5751957" y="262344"/>
                  <a:pt x="5741340" y="248341"/>
                  <a:pt x="5729295" y="251580"/>
                </a:cubicBezTo>
                <a:cubicBezTo>
                  <a:pt x="5727106" y="255057"/>
                  <a:pt x="5724961" y="258582"/>
                  <a:pt x="5722868" y="262059"/>
                </a:cubicBezTo>
                <a:cubicBezTo>
                  <a:pt x="5722915" y="259344"/>
                  <a:pt x="5723106" y="253866"/>
                  <a:pt x="5723153" y="251151"/>
                </a:cubicBezTo>
                <a:lnTo>
                  <a:pt x="5715488" y="251294"/>
                </a:lnTo>
                <a:lnTo>
                  <a:pt x="5714820" y="259106"/>
                </a:lnTo>
                <a:lnTo>
                  <a:pt x="5710488" y="258867"/>
                </a:lnTo>
                <a:lnTo>
                  <a:pt x="5710107" y="251294"/>
                </a:lnTo>
                <a:cubicBezTo>
                  <a:pt x="5707632" y="251294"/>
                  <a:pt x="5702633" y="251247"/>
                  <a:pt x="5700156" y="251247"/>
                </a:cubicBezTo>
                <a:cubicBezTo>
                  <a:pt x="5699965" y="258010"/>
                  <a:pt x="5699870" y="264774"/>
                  <a:pt x="5699919" y="271537"/>
                </a:cubicBezTo>
                <a:cubicBezTo>
                  <a:pt x="5703012" y="269394"/>
                  <a:pt x="5709202" y="265107"/>
                  <a:pt x="5712298" y="262964"/>
                </a:cubicBezTo>
                <a:cubicBezTo>
                  <a:pt x="5710679" y="267869"/>
                  <a:pt x="5707441" y="277729"/>
                  <a:pt x="5705776" y="282635"/>
                </a:cubicBezTo>
                <a:cubicBezTo>
                  <a:pt x="5709488" y="281730"/>
                  <a:pt x="5716868" y="279967"/>
                  <a:pt x="5720581" y="279062"/>
                </a:cubicBezTo>
                <a:cubicBezTo>
                  <a:pt x="5718821" y="276871"/>
                  <a:pt x="5715393" y="272537"/>
                  <a:pt x="5713678" y="270346"/>
                </a:cubicBezTo>
                <a:lnTo>
                  <a:pt x="5720201" y="270680"/>
                </a:lnTo>
                <a:lnTo>
                  <a:pt x="5719535" y="265583"/>
                </a:lnTo>
                <a:lnTo>
                  <a:pt x="5724866" y="265583"/>
                </a:lnTo>
                <a:lnTo>
                  <a:pt x="5721250" y="274347"/>
                </a:lnTo>
                <a:cubicBezTo>
                  <a:pt x="5725581" y="271299"/>
                  <a:pt x="5734198" y="265155"/>
                  <a:pt x="5738532" y="262106"/>
                </a:cubicBezTo>
                <a:cubicBezTo>
                  <a:pt x="5736819" y="271537"/>
                  <a:pt x="5731295" y="276490"/>
                  <a:pt x="5722059" y="276967"/>
                </a:cubicBezTo>
                <a:cubicBezTo>
                  <a:pt x="5729199" y="279158"/>
                  <a:pt x="5736771" y="279634"/>
                  <a:pt x="5744387" y="280253"/>
                </a:cubicBezTo>
                <a:lnTo>
                  <a:pt x="5738340" y="268965"/>
                </a:lnTo>
                <a:cubicBezTo>
                  <a:pt x="5741340" y="271489"/>
                  <a:pt x="5747386" y="276538"/>
                  <a:pt x="5750387" y="279062"/>
                </a:cubicBezTo>
                <a:lnTo>
                  <a:pt x="5761431" y="280777"/>
                </a:lnTo>
                <a:cubicBezTo>
                  <a:pt x="5757481" y="277729"/>
                  <a:pt x="5753481" y="274776"/>
                  <a:pt x="5749481" y="271966"/>
                </a:cubicBezTo>
                <a:cubicBezTo>
                  <a:pt x="5752483" y="269632"/>
                  <a:pt x="5758433" y="264964"/>
                  <a:pt x="5761386" y="262630"/>
                </a:cubicBezTo>
                <a:cubicBezTo>
                  <a:pt x="5761908" y="265155"/>
                  <a:pt x="5762908" y="270156"/>
                  <a:pt x="5763384" y="272680"/>
                </a:cubicBezTo>
                <a:lnTo>
                  <a:pt x="5769622" y="266107"/>
                </a:lnTo>
                <a:cubicBezTo>
                  <a:pt x="5772240" y="266583"/>
                  <a:pt x="5777526" y="267536"/>
                  <a:pt x="5780144" y="268012"/>
                </a:cubicBezTo>
                <a:cubicBezTo>
                  <a:pt x="5777526" y="269108"/>
                  <a:pt x="5772287" y="271251"/>
                  <a:pt x="5769670" y="272347"/>
                </a:cubicBezTo>
                <a:cubicBezTo>
                  <a:pt x="5771954" y="274633"/>
                  <a:pt x="5776429" y="279205"/>
                  <a:pt x="5778714" y="281492"/>
                </a:cubicBezTo>
                <a:cubicBezTo>
                  <a:pt x="5785143" y="274585"/>
                  <a:pt x="5791190" y="266202"/>
                  <a:pt x="5800949" y="263869"/>
                </a:cubicBezTo>
                <a:lnTo>
                  <a:pt x="5794808" y="276729"/>
                </a:lnTo>
                <a:cubicBezTo>
                  <a:pt x="5799236" y="273395"/>
                  <a:pt x="5808141" y="266822"/>
                  <a:pt x="5812566" y="263488"/>
                </a:cubicBezTo>
                <a:cubicBezTo>
                  <a:pt x="5811188" y="271156"/>
                  <a:pt x="5809043" y="285635"/>
                  <a:pt x="5821852" y="277062"/>
                </a:cubicBezTo>
                <a:cubicBezTo>
                  <a:pt x="5824804" y="277776"/>
                  <a:pt x="5830756" y="279158"/>
                  <a:pt x="5833755" y="279872"/>
                </a:cubicBezTo>
                <a:cubicBezTo>
                  <a:pt x="5828375" y="275347"/>
                  <a:pt x="5823042" y="270775"/>
                  <a:pt x="5817803" y="266250"/>
                </a:cubicBezTo>
                <a:cubicBezTo>
                  <a:pt x="5827945" y="276348"/>
                  <a:pt x="5835325" y="263249"/>
                  <a:pt x="5835658" y="255105"/>
                </a:cubicBezTo>
                <a:lnTo>
                  <a:pt x="5840990" y="256057"/>
                </a:lnTo>
                <a:cubicBezTo>
                  <a:pt x="5840468" y="259106"/>
                  <a:pt x="5839372" y="265250"/>
                  <a:pt x="5838850" y="268346"/>
                </a:cubicBezTo>
                <a:cubicBezTo>
                  <a:pt x="5842659" y="263345"/>
                  <a:pt x="5846373" y="258153"/>
                  <a:pt x="5849847" y="252866"/>
                </a:cubicBezTo>
                <a:cubicBezTo>
                  <a:pt x="5843135" y="251342"/>
                  <a:pt x="5836754" y="249865"/>
                  <a:pt x="5830232" y="248294"/>
                </a:cubicBezTo>
                <a:cubicBezTo>
                  <a:pt x="5829327" y="249770"/>
                  <a:pt x="5827469" y="252819"/>
                  <a:pt x="5826565" y="254295"/>
                </a:cubicBezTo>
                <a:cubicBezTo>
                  <a:pt x="5823995" y="252723"/>
                  <a:pt x="5818852" y="249627"/>
                  <a:pt x="5816281" y="248056"/>
                </a:cubicBezTo>
                <a:close/>
                <a:moveTo>
                  <a:pt x="7604569" y="247770"/>
                </a:moveTo>
                <a:cubicBezTo>
                  <a:pt x="7604378" y="254247"/>
                  <a:pt x="7587376" y="254295"/>
                  <a:pt x="7587090" y="248008"/>
                </a:cubicBezTo>
                <a:cubicBezTo>
                  <a:pt x="7592758" y="244721"/>
                  <a:pt x="7598568" y="244674"/>
                  <a:pt x="7604569" y="247770"/>
                </a:cubicBezTo>
                <a:close/>
                <a:moveTo>
                  <a:pt x="6082336" y="247722"/>
                </a:moveTo>
                <a:cubicBezTo>
                  <a:pt x="6074766" y="262202"/>
                  <a:pt x="6097667" y="249103"/>
                  <a:pt x="6082336" y="247722"/>
                </a:cubicBezTo>
                <a:close/>
                <a:moveTo>
                  <a:pt x="6176820" y="247627"/>
                </a:moveTo>
                <a:cubicBezTo>
                  <a:pt x="6173819" y="249389"/>
                  <a:pt x="6170914" y="251104"/>
                  <a:pt x="6168105" y="252819"/>
                </a:cubicBezTo>
                <a:cubicBezTo>
                  <a:pt x="6180725" y="260201"/>
                  <a:pt x="6157198" y="287445"/>
                  <a:pt x="6157532" y="265631"/>
                </a:cubicBezTo>
                <a:lnTo>
                  <a:pt x="6154532" y="273109"/>
                </a:lnTo>
                <a:cubicBezTo>
                  <a:pt x="6151007" y="269870"/>
                  <a:pt x="6147626" y="266536"/>
                  <a:pt x="6144387" y="263202"/>
                </a:cubicBezTo>
                <a:cubicBezTo>
                  <a:pt x="6140768" y="269346"/>
                  <a:pt x="6142149" y="275395"/>
                  <a:pt x="6145816" y="280872"/>
                </a:cubicBezTo>
                <a:cubicBezTo>
                  <a:pt x="6159199" y="279491"/>
                  <a:pt x="6172772" y="279444"/>
                  <a:pt x="6186297" y="279967"/>
                </a:cubicBezTo>
                <a:cubicBezTo>
                  <a:pt x="6186107" y="276157"/>
                  <a:pt x="6185773" y="268441"/>
                  <a:pt x="6185583" y="264583"/>
                </a:cubicBezTo>
                <a:cubicBezTo>
                  <a:pt x="6180249" y="268965"/>
                  <a:pt x="6174677" y="273061"/>
                  <a:pt x="6169200" y="277014"/>
                </a:cubicBezTo>
                <a:cubicBezTo>
                  <a:pt x="6172819" y="267536"/>
                  <a:pt x="6176344" y="257915"/>
                  <a:pt x="6176820" y="247627"/>
                </a:cubicBezTo>
                <a:close/>
                <a:moveTo>
                  <a:pt x="3571566" y="247055"/>
                </a:moveTo>
                <a:cubicBezTo>
                  <a:pt x="3562096" y="250247"/>
                  <a:pt x="3552296" y="252437"/>
                  <a:pt x="3542300" y="251342"/>
                </a:cubicBezTo>
                <a:cubicBezTo>
                  <a:pt x="3536770" y="256105"/>
                  <a:pt x="3530522" y="259487"/>
                  <a:pt x="3524653" y="252914"/>
                </a:cubicBezTo>
                <a:cubicBezTo>
                  <a:pt x="3524653" y="255867"/>
                  <a:pt x="3524653" y="261821"/>
                  <a:pt x="3524653" y="264821"/>
                </a:cubicBezTo>
                <a:lnTo>
                  <a:pt x="3531522" y="260392"/>
                </a:lnTo>
                <a:lnTo>
                  <a:pt x="3535815" y="266155"/>
                </a:lnTo>
                <a:cubicBezTo>
                  <a:pt x="3543063" y="258058"/>
                  <a:pt x="3555389" y="252437"/>
                  <a:pt x="3565571" y="258725"/>
                </a:cubicBezTo>
                <a:cubicBezTo>
                  <a:pt x="3570138" y="257486"/>
                  <a:pt x="3573658" y="252295"/>
                  <a:pt x="3571566" y="247055"/>
                </a:cubicBezTo>
                <a:close/>
                <a:moveTo>
                  <a:pt x="7915561" y="246674"/>
                </a:moveTo>
                <a:cubicBezTo>
                  <a:pt x="7921657" y="250675"/>
                  <a:pt x="7927038" y="257486"/>
                  <a:pt x="7935182" y="256724"/>
                </a:cubicBezTo>
                <a:cubicBezTo>
                  <a:pt x="7939278" y="255247"/>
                  <a:pt x="7943374" y="253580"/>
                  <a:pt x="7947565" y="251723"/>
                </a:cubicBezTo>
                <a:cubicBezTo>
                  <a:pt x="7952327" y="253437"/>
                  <a:pt x="7957233" y="255104"/>
                  <a:pt x="7962185" y="256771"/>
                </a:cubicBezTo>
                <a:cubicBezTo>
                  <a:pt x="7963424" y="259248"/>
                  <a:pt x="7965948" y="264154"/>
                  <a:pt x="7967186" y="266631"/>
                </a:cubicBezTo>
                <a:cubicBezTo>
                  <a:pt x="7964710" y="264678"/>
                  <a:pt x="7959804" y="260725"/>
                  <a:pt x="7957328" y="258772"/>
                </a:cubicBezTo>
                <a:cubicBezTo>
                  <a:pt x="7949946" y="264535"/>
                  <a:pt x="7942755" y="270441"/>
                  <a:pt x="7936659" y="277443"/>
                </a:cubicBezTo>
                <a:cubicBezTo>
                  <a:pt x="7939992" y="267012"/>
                  <a:pt x="7933087" y="255247"/>
                  <a:pt x="7920847" y="260058"/>
                </a:cubicBezTo>
                <a:cubicBezTo>
                  <a:pt x="7919038" y="255581"/>
                  <a:pt x="7917275" y="251151"/>
                  <a:pt x="7915561" y="246674"/>
                </a:cubicBezTo>
                <a:close/>
                <a:moveTo>
                  <a:pt x="7107514" y="246311"/>
                </a:moveTo>
                <a:cubicBezTo>
                  <a:pt x="7106829" y="245394"/>
                  <a:pt x="7105031" y="245258"/>
                  <a:pt x="7101459" y="246960"/>
                </a:cubicBezTo>
                <a:cubicBezTo>
                  <a:pt x="7101602" y="258820"/>
                  <a:pt x="7109568" y="249059"/>
                  <a:pt x="7107514" y="246311"/>
                </a:cubicBezTo>
                <a:close/>
                <a:moveTo>
                  <a:pt x="2569493" y="246233"/>
                </a:moveTo>
                <a:cubicBezTo>
                  <a:pt x="2571640" y="248909"/>
                  <a:pt x="2564050" y="259081"/>
                  <a:pt x="2563479" y="247150"/>
                </a:cubicBezTo>
                <a:cubicBezTo>
                  <a:pt x="2566979" y="245281"/>
                  <a:pt x="2568777" y="245340"/>
                  <a:pt x="2569493" y="246233"/>
                </a:cubicBezTo>
                <a:close/>
                <a:moveTo>
                  <a:pt x="5261000" y="246208"/>
                </a:moveTo>
                <a:cubicBezTo>
                  <a:pt x="5260333" y="245287"/>
                  <a:pt x="5258539" y="245138"/>
                  <a:pt x="5254922" y="246817"/>
                </a:cubicBezTo>
                <a:cubicBezTo>
                  <a:pt x="5254882" y="258677"/>
                  <a:pt x="5263008" y="248969"/>
                  <a:pt x="5261000" y="246208"/>
                </a:cubicBezTo>
                <a:close/>
                <a:moveTo>
                  <a:pt x="7146255" y="245893"/>
                </a:moveTo>
                <a:cubicBezTo>
                  <a:pt x="7145549" y="244996"/>
                  <a:pt x="7143763" y="244925"/>
                  <a:pt x="7140274" y="246770"/>
                </a:cubicBezTo>
                <a:cubicBezTo>
                  <a:pt x="7140774" y="258701"/>
                  <a:pt x="7148373" y="248583"/>
                  <a:pt x="7146255" y="245893"/>
                </a:cubicBezTo>
                <a:close/>
                <a:moveTo>
                  <a:pt x="7905529" y="245823"/>
                </a:moveTo>
                <a:cubicBezTo>
                  <a:pt x="7907881" y="246377"/>
                  <a:pt x="7909845" y="248246"/>
                  <a:pt x="7911416" y="251437"/>
                </a:cubicBezTo>
                <a:cubicBezTo>
                  <a:pt x="7910464" y="257724"/>
                  <a:pt x="7902749" y="251866"/>
                  <a:pt x="7900463" y="256486"/>
                </a:cubicBezTo>
                <a:cubicBezTo>
                  <a:pt x="7895224" y="263059"/>
                  <a:pt x="7891748" y="250437"/>
                  <a:pt x="7897319" y="248103"/>
                </a:cubicBezTo>
                <a:cubicBezTo>
                  <a:pt x="7900439" y="246031"/>
                  <a:pt x="7903178" y="245269"/>
                  <a:pt x="7905529" y="245823"/>
                </a:cubicBezTo>
                <a:close/>
                <a:moveTo>
                  <a:pt x="6062102" y="245531"/>
                </a:moveTo>
                <a:cubicBezTo>
                  <a:pt x="6059719" y="248151"/>
                  <a:pt x="6054960" y="253342"/>
                  <a:pt x="6052578" y="255962"/>
                </a:cubicBezTo>
                <a:cubicBezTo>
                  <a:pt x="6050198" y="253581"/>
                  <a:pt x="6045438" y="248913"/>
                  <a:pt x="6043056" y="246531"/>
                </a:cubicBezTo>
                <a:cubicBezTo>
                  <a:pt x="6043056" y="257010"/>
                  <a:pt x="6046247" y="263583"/>
                  <a:pt x="6058436" y="256153"/>
                </a:cubicBezTo>
                <a:lnTo>
                  <a:pt x="6055150" y="267060"/>
                </a:lnTo>
                <a:cubicBezTo>
                  <a:pt x="6057389" y="266298"/>
                  <a:pt x="6061862" y="264774"/>
                  <a:pt x="6064100" y="263964"/>
                </a:cubicBezTo>
                <a:cubicBezTo>
                  <a:pt x="6063625" y="259344"/>
                  <a:pt x="6062625" y="250151"/>
                  <a:pt x="6062102" y="245531"/>
                </a:cubicBezTo>
                <a:close/>
                <a:moveTo>
                  <a:pt x="3211831" y="245173"/>
                </a:moveTo>
                <a:cubicBezTo>
                  <a:pt x="3215112" y="245709"/>
                  <a:pt x="3217851" y="247579"/>
                  <a:pt x="3217517" y="251008"/>
                </a:cubicBezTo>
                <a:cubicBezTo>
                  <a:pt x="3213802" y="255342"/>
                  <a:pt x="3202941" y="253532"/>
                  <a:pt x="3202893" y="247340"/>
                </a:cubicBezTo>
                <a:cubicBezTo>
                  <a:pt x="3204727" y="245435"/>
                  <a:pt x="3208550" y="244638"/>
                  <a:pt x="3211831" y="245173"/>
                </a:cubicBezTo>
                <a:close/>
                <a:moveTo>
                  <a:pt x="7668529" y="244388"/>
                </a:moveTo>
                <a:cubicBezTo>
                  <a:pt x="7670386" y="249056"/>
                  <a:pt x="7672054" y="253819"/>
                  <a:pt x="7673673" y="258677"/>
                </a:cubicBezTo>
                <a:cubicBezTo>
                  <a:pt x="7674911" y="250770"/>
                  <a:pt x="7679292" y="246293"/>
                  <a:pt x="7686770" y="245245"/>
                </a:cubicBezTo>
                <a:cubicBezTo>
                  <a:pt x="7685245" y="248198"/>
                  <a:pt x="7682198" y="254104"/>
                  <a:pt x="7680721" y="257057"/>
                </a:cubicBezTo>
                <a:cubicBezTo>
                  <a:pt x="7683579" y="256724"/>
                  <a:pt x="7689389" y="256152"/>
                  <a:pt x="7692294" y="255819"/>
                </a:cubicBezTo>
                <a:lnTo>
                  <a:pt x="7692294" y="260296"/>
                </a:lnTo>
                <a:cubicBezTo>
                  <a:pt x="7685008" y="260677"/>
                  <a:pt x="7677768" y="261154"/>
                  <a:pt x="7670625" y="261678"/>
                </a:cubicBezTo>
                <a:cubicBezTo>
                  <a:pt x="7667386" y="258677"/>
                  <a:pt x="7664195" y="255724"/>
                  <a:pt x="7661052" y="252818"/>
                </a:cubicBezTo>
                <a:lnTo>
                  <a:pt x="7667910" y="251675"/>
                </a:lnTo>
                <a:close/>
                <a:moveTo>
                  <a:pt x="5948118" y="244245"/>
                </a:moveTo>
                <a:cubicBezTo>
                  <a:pt x="5943118" y="249151"/>
                  <a:pt x="5940691" y="255152"/>
                  <a:pt x="5940738" y="262249"/>
                </a:cubicBezTo>
                <a:cubicBezTo>
                  <a:pt x="5937023" y="256391"/>
                  <a:pt x="5933311" y="250532"/>
                  <a:pt x="5929644" y="244769"/>
                </a:cubicBezTo>
                <a:cubicBezTo>
                  <a:pt x="5930073" y="251961"/>
                  <a:pt x="5929930" y="259106"/>
                  <a:pt x="5929169" y="266202"/>
                </a:cubicBezTo>
                <a:cubicBezTo>
                  <a:pt x="5929026" y="275300"/>
                  <a:pt x="5921789" y="267774"/>
                  <a:pt x="5918171" y="266488"/>
                </a:cubicBezTo>
                <a:cubicBezTo>
                  <a:pt x="5920123" y="262821"/>
                  <a:pt x="5924075" y="255438"/>
                  <a:pt x="5926025" y="251771"/>
                </a:cubicBezTo>
                <a:cubicBezTo>
                  <a:pt x="5918315" y="251866"/>
                  <a:pt x="5910791" y="251294"/>
                  <a:pt x="5904697" y="246341"/>
                </a:cubicBezTo>
                <a:cubicBezTo>
                  <a:pt x="5905506" y="253104"/>
                  <a:pt x="5906411" y="259915"/>
                  <a:pt x="5907457" y="266726"/>
                </a:cubicBezTo>
                <a:cubicBezTo>
                  <a:pt x="5908648" y="263107"/>
                  <a:pt x="5910981" y="255819"/>
                  <a:pt x="5912171" y="252199"/>
                </a:cubicBezTo>
                <a:cubicBezTo>
                  <a:pt x="5921886" y="253533"/>
                  <a:pt x="5919933" y="279253"/>
                  <a:pt x="5909982" y="270441"/>
                </a:cubicBezTo>
                <a:lnTo>
                  <a:pt x="5910172" y="275252"/>
                </a:lnTo>
                <a:cubicBezTo>
                  <a:pt x="5916836" y="274633"/>
                  <a:pt x="5923597" y="274014"/>
                  <a:pt x="5930405" y="273299"/>
                </a:cubicBezTo>
                <a:lnTo>
                  <a:pt x="5932691" y="279444"/>
                </a:lnTo>
                <a:cubicBezTo>
                  <a:pt x="5977543" y="278062"/>
                  <a:pt x="6022442" y="278729"/>
                  <a:pt x="6067338" y="279586"/>
                </a:cubicBezTo>
                <a:cubicBezTo>
                  <a:pt x="6071242" y="276252"/>
                  <a:pt x="6082620" y="273966"/>
                  <a:pt x="6080717" y="267917"/>
                </a:cubicBezTo>
                <a:lnTo>
                  <a:pt x="6078765" y="269108"/>
                </a:lnTo>
                <a:cubicBezTo>
                  <a:pt x="6075051" y="269965"/>
                  <a:pt x="6072289" y="268632"/>
                  <a:pt x="6070577" y="265155"/>
                </a:cubicBezTo>
                <a:cubicBezTo>
                  <a:pt x="6072527" y="261773"/>
                  <a:pt x="6076480" y="255057"/>
                  <a:pt x="6078432" y="251723"/>
                </a:cubicBezTo>
                <a:cubicBezTo>
                  <a:pt x="6075670" y="251485"/>
                  <a:pt x="6070147" y="251056"/>
                  <a:pt x="6067386" y="250818"/>
                </a:cubicBezTo>
                <a:cubicBezTo>
                  <a:pt x="6075195" y="260344"/>
                  <a:pt x="6065147" y="271013"/>
                  <a:pt x="6057578" y="276443"/>
                </a:cubicBezTo>
                <a:cubicBezTo>
                  <a:pt x="6053293" y="272632"/>
                  <a:pt x="6046531" y="267393"/>
                  <a:pt x="6041913" y="275014"/>
                </a:cubicBezTo>
                <a:cubicBezTo>
                  <a:pt x="6042058" y="272490"/>
                  <a:pt x="6042343" y="267393"/>
                  <a:pt x="6042484" y="264821"/>
                </a:cubicBezTo>
                <a:cubicBezTo>
                  <a:pt x="6040485" y="267250"/>
                  <a:pt x="6036438" y="272156"/>
                  <a:pt x="6034392" y="274585"/>
                </a:cubicBezTo>
                <a:cubicBezTo>
                  <a:pt x="6034295" y="271156"/>
                  <a:pt x="6034153" y="264297"/>
                  <a:pt x="6034106" y="260916"/>
                </a:cubicBezTo>
                <a:lnTo>
                  <a:pt x="6040343" y="260725"/>
                </a:lnTo>
                <a:cubicBezTo>
                  <a:pt x="6039151" y="254676"/>
                  <a:pt x="6035105" y="250580"/>
                  <a:pt x="6030534" y="247055"/>
                </a:cubicBezTo>
                <a:cubicBezTo>
                  <a:pt x="6033867" y="258391"/>
                  <a:pt x="6030962" y="270251"/>
                  <a:pt x="6019346" y="275395"/>
                </a:cubicBezTo>
                <a:cubicBezTo>
                  <a:pt x="6022630" y="265869"/>
                  <a:pt x="6025109" y="256105"/>
                  <a:pt x="6024869" y="245960"/>
                </a:cubicBezTo>
                <a:cubicBezTo>
                  <a:pt x="6020822" y="249342"/>
                  <a:pt x="6016966" y="252819"/>
                  <a:pt x="6013157" y="256295"/>
                </a:cubicBezTo>
                <a:cubicBezTo>
                  <a:pt x="6011395" y="253295"/>
                  <a:pt x="6007824" y="247389"/>
                  <a:pt x="6006062" y="244388"/>
                </a:cubicBezTo>
                <a:lnTo>
                  <a:pt x="6005348" y="266864"/>
                </a:lnTo>
                <a:lnTo>
                  <a:pt x="6016291" y="259963"/>
                </a:lnTo>
                <a:cubicBezTo>
                  <a:pt x="6015148" y="265869"/>
                  <a:pt x="6011959" y="275443"/>
                  <a:pt x="6004482" y="274490"/>
                </a:cubicBezTo>
                <a:lnTo>
                  <a:pt x="6005339" y="266874"/>
                </a:lnTo>
                <a:lnTo>
                  <a:pt x="5994920" y="273442"/>
                </a:lnTo>
                <a:cubicBezTo>
                  <a:pt x="5995443" y="270775"/>
                  <a:pt x="5996445" y="265440"/>
                  <a:pt x="5996920" y="262725"/>
                </a:cubicBezTo>
                <a:cubicBezTo>
                  <a:pt x="5998253" y="259963"/>
                  <a:pt x="6000919" y="254438"/>
                  <a:pt x="6002255" y="251675"/>
                </a:cubicBezTo>
                <a:cubicBezTo>
                  <a:pt x="5999348" y="251437"/>
                  <a:pt x="5993636" y="251056"/>
                  <a:pt x="5990778" y="250818"/>
                </a:cubicBezTo>
                <a:cubicBezTo>
                  <a:pt x="6000875" y="260153"/>
                  <a:pt x="5986399" y="278777"/>
                  <a:pt x="5974448" y="274252"/>
                </a:cubicBezTo>
                <a:cubicBezTo>
                  <a:pt x="5986827" y="268727"/>
                  <a:pt x="5988350" y="256534"/>
                  <a:pt x="5986256" y="244340"/>
                </a:cubicBezTo>
                <a:lnTo>
                  <a:pt x="5982686" y="248484"/>
                </a:lnTo>
                <a:cubicBezTo>
                  <a:pt x="5982447" y="252104"/>
                  <a:pt x="5981971" y="259391"/>
                  <a:pt x="5981686" y="263011"/>
                </a:cubicBezTo>
                <a:cubicBezTo>
                  <a:pt x="5976686" y="257105"/>
                  <a:pt x="5972020" y="250913"/>
                  <a:pt x="5967115" y="245007"/>
                </a:cubicBezTo>
                <a:cubicBezTo>
                  <a:pt x="5966735" y="253771"/>
                  <a:pt x="5968593" y="261963"/>
                  <a:pt x="5972686" y="269584"/>
                </a:cubicBezTo>
                <a:cubicBezTo>
                  <a:pt x="5968782" y="270251"/>
                  <a:pt x="5961021" y="271585"/>
                  <a:pt x="5957117" y="272299"/>
                </a:cubicBezTo>
                <a:cubicBezTo>
                  <a:pt x="5957594" y="270060"/>
                  <a:pt x="5958449" y="265583"/>
                  <a:pt x="5958878" y="263345"/>
                </a:cubicBezTo>
                <a:cubicBezTo>
                  <a:pt x="5960212" y="260392"/>
                  <a:pt x="5962829" y="254533"/>
                  <a:pt x="5964116" y="251580"/>
                </a:cubicBezTo>
                <a:cubicBezTo>
                  <a:pt x="5961211" y="251390"/>
                  <a:pt x="5955449" y="250961"/>
                  <a:pt x="5952546" y="250770"/>
                </a:cubicBezTo>
                <a:cubicBezTo>
                  <a:pt x="5963973" y="257343"/>
                  <a:pt x="5945784" y="283301"/>
                  <a:pt x="5939262" y="271346"/>
                </a:cubicBezTo>
                <a:cubicBezTo>
                  <a:pt x="5950024" y="266202"/>
                  <a:pt x="5949974" y="254581"/>
                  <a:pt x="5948118" y="244245"/>
                </a:cubicBezTo>
                <a:close/>
                <a:moveTo>
                  <a:pt x="8154019" y="243626"/>
                </a:moveTo>
                <a:cubicBezTo>
                  <a:pt x="8146066" y="257677"/>
                  <a:pt x="8169498" y="245150"/>
                  <a:pt x="8154019" y="243626"/>
                </a:cubicBezTo>
                <a:close/>
                <a:moveTo>
                  <a:pt x="7053442" y="242686"/>
                </a:moveTo>
                <a:cubicBezTo>
                  <a:pt x="7049846" y="241876"/>
                  <a:pt x="7045501" y="242507"/>
                  <a:pt x="7043405" y="244483"/>
                </a:cubicBezTo>
                <a:cubicBezTo>
                  <a:pt x="7036832" y="253009"/>
                  <a:pt x="7054549" y="250532"/>
                  <a:pt x="7058978" y="249532"/>
                </a:cubicBezTo>
                <a:cubicBezTo>
                  <a:pt x="7059883" y="245746"/>
                  <a:pt x="7057037" y="243495"/>
                  <a:pt x="7053442" y="242686"/>
                </a:cubicBezTo>
                <a:close/>
                <a:moveTo>
                  <a:pt x="7078070" y="242203"/>
                </a:moveTo>
                <a:cubicBezTo>
                  <a:pt x="7073385" y="241257"/>
                  <a:pt x="7067718" y="241959"/>
                  <a:pt x="7064741" y="243769"/>
                </a:cubicBezTo>
                <a:cubicBezTo>
                  <a:pt x="7063169" y="253485"/>
                  <a:pt x="7079552" y="250247"/>
                  <a:pt x="7085505" y="250532"/>
                </a:cubicBezTo>
                <a:cubicBezTo>
                  <a:pt x="7086458" y="245746"/>
                  <a:pt x="7082755" y="243150"/>
                  <a:pt x="7078070" y="242203"/>
                </a:cubicBezTo>
                <a:close/>
                <a:moveTo>
                  <a:pt x="7843361" y="242197"/>
                </a:moveTo>
                <a:cubicBezTo>
                  <a:pt x="7852219" y="255771"/>
                  <a:pt x="7872841" y="232004"/>
                  <a:pt x="7873698" y="251628"/>
                </a:cubicBezTo>
                <a:cubicBezTo>
                  <a:pt x="7870983" y="250723"/>
                  <a:pt x="7865507" y="248865"/>
                  <a:pt x="7862792" y="247960"/>
                </a:cubicBezTo>
                <a:lnTo>
                  <a:pt x="7862744" y="257105"/>
                </a:lnTo>
                <a:cubicBezTo>
                  <a:pt x="7859934" y="254867"/>
                  <a:pt x="7854314" y="250389"/>
                  <a:pt x="7851505" y="248151"/>
                </a:cubicBezTo>
                <a:cubicBezTo>
                  <a:pt x="7849647" y="250437"/>
                  <a:pt x="7845932" y="254962"/>
                  <a:pt x="7844075" y="257200"/>
                </a:cubicBezTo>
                <a:cubicBezTo>
                  <a:pt x="7843885" y="253485"/>
                  <a:pt x="7843551" y="245960"/>
                  <a:pt x="7843361" y="242197"/>
                </a:cubicBezTo>
                <a:close/>
                <a:moveTo>
                  <a:pt x="8146338" y="241742"/>
                </a:moveTo>
                <a:cubicBezTo>
                  <a:pt x="8145593" y="240849"/>
                  <a:pt x="8143780" y="240781"/>
                  <a:pt x="8140303" y="242626"/>
                </a:cubicBezTo>
                <a:cubicBezTo>
                  <a:pt x="8141196" y="254521"/>
                  <a:pt x="8148573" y="244421"/>
                  <a:pt x="8146338" y="241742"/>
                </a:cubicBezTo>
                <a:close/>
                <a:moveTo>
                  <a:pt x="3241042" y="241591"/>
                </a:moveTo>
                <a:cubicBezTo>
                  <a:pt x="3242987" y="244409"/>
                  <a:pt x="3234512" y="253831"/>
                  <a:pt x="3234906" y="242006"/>
                </a:cubicBezTo>
                <a:cubicBezTo>
                  <a:pt x="3238582" y="240447"/>
                  <a:pt x="3240393" y="240652"/>
                  <a:pt x="3241042" y="241591"/>
                </a:cubicBezTo>
                <a:close/>
                <a:moveTo>
                  <a:pt x="8441702" y="241435"/>
                </a:moveTo>
                <a:cubicBezTo>
                  <a:pt x="8443820" y="244108"/>
                  <a:pt x="8436221" y="254235"/>
                  <a:pt x="8435721" y="242339"/>
                </a:cubicBezTo>
                <a:cubicBezTo>
                  <a:pt x="8439210" y="240482"/>
                  <a:pt x="8440995" y="240544"/>
                  <a:pt x="8441702" y="241435"/>
                </a:cubicBezTo>
                <a:close/>
                <a:moveTo>
                  <a:pt x="8133172" y="241281"/>
                </a:moveTo>
                <a:cubicBezTo>
                  <a:pt x="8132430" y="240414"/>
                  <a:pt x="8130612" y="240387"/>
                  <a:pt x="8127111" y="242292"/>
                </a:cubicBezTo>
                <a:cubicBezTo>
                  <a:pt x="8127933" y="254046"/>
                  <a:pt x="8135398" y="243883"/>
                  <a:pt x="8133172" y="241281"/>
                </a:cubicBezTo>
                <a:close/>
                <a:moveTo>
                  <a:pt x="7646052" y="241259"/>
                </a:moveTo>
                <a:cubicBezTo>
                  <a:pt x="7648343" y="243775"/>
                  <a:pt x="7641431" y="254403"/>
                  <a:pt x="7640145" y="242578"/>
                </a:cubicBezTo>
                <a:cubicBezTo>
                  <a:pt x="7643503" y="240483"/>
                  <a:pt x="7645289" y="240420"/>
                  <a:pt x="7646052" y="241259"/>
                </a:cubicBezTo>
                <a:close/>
                <a:moveTo>
                  <a:pt x="7632716" y="241054"/>
                </a:moveTo>
                <a:cubicBezTo>
                  <a:pt x="7633477" y="244388"/>
                  <a:pt x="7635002" y="251151"/>
                  <a:pt x="7635764" y="254533"/>
                </a:cubicBezTo>
                <a:cubicBezTo>
                  <a:pt x="7645527" y="254867"/>
                  <a:pt x="7653099" y="249246"/>
                  <a:pt x="7658671" y="241816"/>
                </a:cubicBezTo>
                <a:cubicBezTo>
                  <a:pt x="7657242" y="246627"/>
                  <a:pt x="7655909" y="251437"/>
                  <a:pt x="7654671" y="256248"/>
                </a:cubicBezTo>
                <a:cubicBezTo>
                  <a:pt x="7643860" y="254819"/>
                  <a:pt x="7630192" y="260058"/>
                  <a:pt x="7622238" y="250437"/>
                </a:cubicBezTo>
                <a:cubicBezTo>
                  <a:pt x="7625667" y="247294"/>
                  <a:pt x="7629144" y="244198"/>
                  <a:pt x="7632716" y="241054"/>
                </a:cubicBezTo>
                <a:close/>
                <a:moveTo>
                  <a:pt x="7545026" y="240101"/>
                </a:moveTo>
                <a:cubicBezTo>
                  <a:pt x="7548788" y="239935"/>
                  <a:pt x="7552205" y="240982"/>
                  <a:pt x="7552896" y="244292"/>
                </a:cubicBezTo>
                <a:cubicBezTo>
                  <a:pt x="7548323" y="247102"/>
                  <a:pt x="7536465" y="249722"/>
                  <a:pt x="7535084" y="243197"/>
                </a:cubicBezTo>
                <a:cubicBezTo>
                  <a:pt x="7537156" y="241649"/>
                  <a:pt x="7541263" y="240268"/>
                  <a:pt x="7545026" y="240101"/>
                </a:cubicBezTo>
                <a:close/>
                <a:moveTo>
                  <a:pt x="8411098" y="239768"/>
                </a:moveTo>
                <a:cubicBezTo>
                  <a:pt x="8426100" y="240959"/>
                  <a:pt x="8403859" y="254819"/>
                  <a:pt x="8411098" y="239768"/>
                </a:cubicBezTo>
                <a:close/>
                <a:moveTo>
                  <a:pt x="8115824" y="238244"/>
                </a:moveTo>
                <a:cubicBezTo>
                  <a:pt x="8108347" y="252771"/>
                  <a:pt x="8131159" y="239387"/>
                  <a:pt x="8115824" y="238244"/>
                </a:cubicBezTo>
                <a:close/>
                <a:moveTo>
                  <a:pt x="7792021" y="237672"/>
                </a:moveTo>
                <a:cubicBezTo>
                  <a:pt x="7803594" y="239911"/>
                  <a:pt x="7826835" y="233957"/>
                  <a:pt x="7825692" y="252104"/>
                </a:cubicBezTo>
                <a:cubicBezTo>
                  <a:pt x="7819215" y="248532"/>
                  <a:pt x="7810071" y="237529"/>
                  <a:pt x="7807880" y="251389"/>
                </a:cubicBezTo>
                <a:cubicBezTo>
                  <a:pt x="7804404" y="241482"/>
                  <a:pt x="7797546" y="246865"/>
                  <a:pt x="7791545" y="250056"/>
                </a:cubicBezTo>
                <a:cubicBezTo>
                  <a:pt x="7791640" y="246960"/>
                  <a:pt x="7791926" y="240768"/>
                  <a:pt x="7792021" y="237672"/>
                </a:cubicBezTo>
                <a:close/>
                <a:moveTo>
                  <a:pt x="8390367" y="236382"/>
                </a:moveTo>
                <a:cubicBezTo>
                  <a:pt x="8392147" y="239300"/>
                  <a:pt x="8383405" y="248508"/>
                  <a:pt x="8384333" y="236576"/>
                </a:cubicBezTo>
                <a:cubicBezTo>
                  <a:pt x="8388012" y="235136"/>
                  <a:pt x="8389774" y="235409"/>
                  <a:pt x="8390367" y="236382"/>
                </a:cubicBezTo>
                <a:close/>
                <a:moveTo>
                  <a:pt x="7489483" y="236200"/>
                </a:moveTo>
                <a:cubicBezTo>
                  <a:pt x="7491778" y="238723"/>
                  <a:pt x="7484161" y="248948"/>
                  <a:pt x="7483268" y="237338"/>
                </a:cubicBezTo>
                <a:cubicBezTo>
                  <a:pt x="7486852" y="235374"/>
                  <a:pt x="7488718" y="235359"/>
                  <a:pt x="7489483" y="236200"/>
                </a:cubicBezTo>
                <a:close/>
                <a:moveTo>
                  <a:pt x="7580613" y="236005"/>
                </a:moveTo>
                <a:cubicBezTo>
                  <a:pt x="7579994" y="239387"/>
                  <a:pt x="7578660" y="246198"/>
                  <a:pt x="7577994" y="249627"/>
                </a:cubicBezTo>
                <a:cubicBezTo>
                  <a:pt x="7571612" y="248246"/>
                  <a:pt x="7565230" y="246817"/>
                  <a:pt x="7559039" y="245388"/>
                </a:cubicBezTo>
                <a:cubicBezTo>
                  <a:pt x="7560420" y="243102"/>
                  <a:pt x="7563182" y="238577"/>
                  <a:pt x="7564611" y="236338"/>
                </a:cubicBezTo>
                <a:cubicBezTo>
                  <a:pt x="7565945" y="239006"/>
                  <a:pt x="7568612" y="244435"/>
                  <a:pt x="7569945" y="247150"/>
                </a:cubicBezTo>
                <a:cubicBezTo>
                  <a:pt x="7572613" y="244388"/>
                  <a:pt x="7577947" y="238768"/>
                  <a:pt x="7580613" y="236005"/>
                </a:cubicBezTo>
                <a:close/>
                <a:moveTo>
                  <a:pt x="3275263" y="235886"/>
                </a:moveTo>
                <a:cubicBezTo>
                  <a:pt x="3279580" y="235255"/>
                  <a:pt x="3283513" y="236053"/>
                  <a:pt x="3284348" y="240054"/>
                </a:cubicBezTo>
                <a:cubicBezTo>
                  <a:pt x="3280247" y="242864"/>
                  <a:pt x="3258625" y="250104"/>
                  <a:pt x="3263863" y="240292"/>
                </a:cubicBezTo>
                <a:cubicBezTo>
                  <a:pt x="3266236" y="238577"/>
                  <a:pt x="3270946" y="236517"/>
                  <a:pt x="3275263" y="235886"/>
                </a:cubicBezTo>
                <a:close/>
                <a:moveTo>
                  <a:pt x="6997399" y="235767"/>
                </a:moveTo>
                <a:cubicBezTo>
                  <a:pt x="6996780" y="238673"/>
                  <a:pt x="6996303" y="241578"/>
                  <a:pt x="6995970" y="244531"/>
                </a:cubicBezTo>
                <a:cubicBezTo>
                  <a:pt x="7005495" y="242721"/>
                  <a:pt x="7014877" y="246150"/>
                  <a:pt x="7024449" y="246912"/>
                </a:cubicBezTo>
                <a:lnTo>
                  <a:pt x="7024974" y="240435"/>
                </a:lnTo>
                <a:cubicBezTo>
                  <a:pt x="7022640" y="240863"/>
                  <a:pt x="7017972" y="241673"/>
                  <a:pt x="7015639" y="242102"/>
                </a:cubicBezTo>
                <a:lnTo>
                  <a:pt x="7016639" y="238196"/>
                </a:lnTo>
                <a:cubicBezTo>
                  <a:pt x="7011829" y="237577"/>
                  <a:pt x="7002209" y="236386"/>
                  <a:pt x="6997399" y="235767"/>
                </a:cubicBezTo>
                <a:close/>
                <a:moveTo>
                  <a:pt x="6958203" y="234529"/>
                </a:moveTo>
                <a:cubicBezTo>
                  <a:pt x="6957727" y="239768"/>
                  <a:pt x="6957298" y="245007"/>
                  <a:pt x="6957013" y="250247"/>
                </a:cubicBezTo>
                <a:cubicBezTo>
                  <a:pt x="6959489" y="247389"/>
                  <a:pt x="6964394" y="241768"/>
                  <a:pt x="6966823" y="238911"/>
                </a:cubicBezTo>
                <a:lnTo>
                  <a:pt x="6967966" y="246436"/>
                </a:lnTo>
                <a:cubicBezTo>
                  <a:pt x="6973729" y="245960"/>
                  <a:pt x="6979587" y="245531"/>
                  <a:pt x="6985540" y="245150"/>
                </a:cubicBezTo>
                <a:cubicBezTo>
                  <a:pt x="6988350" y="241816"/>
                  <a:pt x="6991207" y="238482"/>
                  <a:pt x="6994112" y="235053"/>
                </a:cubicBezTo>
                <a:cubicBezTo>
                  <a:pt x="6982968" y="246198"/>
                  <a:pt x="6970062" y="236053"/>
                  <a:pt x="6958203" y="234529"/>
                </a:cubicBezTo>
                <a:close/>
                <a:moveTo>
                  <a:pt x="8077629" y="234433"/>
                </a:moveTo>
                <a:cubicBezTo>
                  <a:pt x="8070009" y="248532"/>
                  <a:pt x="8093202" y="235672"/>
                  <a:pt x="8077629" y="234433"/>
                </a:cubicBezTo>
                <a:close/>
                <a:moveTo>
                  <a:pt x="6927676" y="233767"/>
                </a:moveTo>
                <a:cubicBezTo>
                  <a:pt x="6924342" y="236100"/>
                  <a:pt x="6921103" y="238387"/>
                  <a:pt x="6917960" y="240721"/>
                </a:cubicBezTo>
                <a:cubicBezTo>
                  <a:pt x="6923532" y="240101"/>
                  <a:pt x="6928819" y="240959"/>
                  <a:pt x="6933962" y="243340"/>
                </a:cubicBezTo>
                <a:cubicBezTo>
                  <a:pt x="6935724" y="242388"/>
                  <a:pt x="6939201" y="240482"/>
                  <a:pt x="6940963" y="239577"/>
                </a:cubicBezTo>
                <a:cubicBezTo>
                  <a:pt x="6942011" y="241483"/>
                  <a:pt x="6944058" y="245388"/>
                  <a:pt x="6945059" y="247293"/>
                </a:cubicBezTo>
                <a:cubicBezTo>
                  <a:pt x="6948583" y="243483"/>
                  <a:pt x="6952250" y="239673"/>
                  <a:pt x="6955870" y="235719"/>
                </a:cubicBezTo>
                <a:cubicBezTo>
                  <a:pt x="6946297" y="236958"/>
                  <a:pt x="6936820" y="238244"/>
                  <a:pt x="6927390" y="239577"/>
                </a:cubicBezTo>
                <a:close/>
                <a:moveTo>
                  <a:pt x="6890087" y="233100"/>
                </a:moveTo>
                <a:cubicBezTo>
                  <a:pt x="6888730" y="231826"/>
                  <a:pt x="6886147" y="231862"/>
                  <a:pt x="6882337" y="233195"/>
                </a:cubicBezTo>
                <a:cubicBezTo>
                  <a:pt x="6879908" y="240959"/>
                  <a:pt x="6882623" y="243483"/>
                  <a:pt x="6890480" y="240863"/>
                </a:cubicBezTo>
                <a:cubicBezTo>
                  <a:pt x="6891576" y="236958"/>
                  <a:pt x="6891445" y="234374"/>
                  <a:pt x="6890087" y="233100"/>
                </a:cubicBezTo>
                <a:close/>
                <a:moveTo>
                  <a:pt x="6895005" y="232766"/>
                </a:moveTo>
                <a:cubicBezTo>
                  <a:pt x="6893528" y="245769"/>
                  <a:pt x="6906721" y="241435"/>
                  <a:pt x="6915055" y="242102"/>
                </a:cubicBezTo>
                <a:cubicBezTo>
                  <a:pt x="6915150" y="239816"/>
                  <a:pt x="6915293" y="235243"/>
                  <a:pt x="6915341" y="232957"/>
                </a:cubicBezTo>
                <a:cubicBezTo>
                  <a:pt x="6908483" y="233814"/>
                  <a:pt x="6901720" y="233767"/>
                  <a:pt x="6895005" y="232766"/>
                </a:cubicBezTo>
                <a:close/>
                <a:moveTo>
                  <a:pt x="3693339" y="232528"/>
                </a:moveTo>
                <a:cubicBezTo>
                  <a:pt x="3685013" y="246722"/>
                  <a:pt x="3709421" y="232909"/>
                  <a:pt x="3693339" y="232528"/>
                </a:cubicBezTo>
                <a:close/>
                <a:moveTo>
                  <a:pt x="2649775" y="232337"/>
                </a:moveTo>
                <a:cubicBezTo>
                  <a:pt x="2648061" y="234242"/>
                  <a:pt x="2644680" y="238053"/>
                  <a:pt x="2642965" y="239910"/>
                </a:cubicBezTo>
                <a:cubicBezTo>
                  <a:pt x="2633489" y="239196"/>
                  <a:pt x="2624059" y="240482"/>
                  <a:pt x="2614773" y="241958"/>
                </a:cubicBezTo>
                <a:lnTo>
                  <a:pt x="2614678" y="237672"/>
                </a:lnTo>
                <a:cubicBezTo>
                  <a:pt x="2626678" y="239672"/>
                  <a:pt x="2638394" y="235576"/>
                  <a:pt x="2649775" y="232337"/>
                </a:cubicBezTo>
                <a:close/>
                <a:moveTo>
                  <a:pt x="6819900" y="231909"/>
                </a:moveTo>
                <a:lnTo>
                  <a:pt x="6818471" y="237196"/>
                </a:lnTo>
                <a:cubicBezTo>
                  <a:pt x="6826139" y="234195"/>
                  <a:pt x="6833807" y="236100"/>
                  <a:pt x="6841188" y="239054"/>
                </a:cubicBezTo>
                <a:cubicBezTo>
                  <a:pt x="6844332" y="238387"/>
                  <a:pt x="6847571" y="237720"/>
                  <a:pt x="6850904" y="237053"/>
                </a:cubicBezTo>
                <a:cubicBezTo>
                  <a:pt x="6855714" y="240149"/>
                  <a:pt x="6860858" y="243197"/>
                  <a:pt x="6865858" y="246293"/>
                </a:cubicBezTo>
                <a:cubicBezTo>
                  <a:pt x="6870811" y="242340"/>
                  <a:pt x="6876669" y="238815"/>
                  <a:pt x="6878860" y="232385"/>
                </a:cubicBezTo>
                <a:cubicBezTo>
                  <a:pt x="6859143" y="231480"/>
                  <a:pt x="6839379" y="235958"/>
                  <a:pt x="6819900" y="231909"/>
                </a:cubicBezTo>
                <a:close/>
                <a:moveTo>
                  <a:pt x="8056038" y="231885"/>
                </a:moveTo>
                <a:cubicBezTo>
                  <a:pt x="8055269" y="231034"/>
                  <a:pt x="8053400" y="231016"/>
                  <a:pt x="8049816" y="232909"/>
                </a:cubicBezTo>
                <a:cubicBezTo>
                  <a:pt x="8050745" y="244483"/>
                  <a:pt x="8058344" y="234436"/>
                  <a:pt x="8056038" y="231885"/>
                </a:cubicBezTo>
                <a:close/>
                <a:moveTo>
                  <a:pt x="7529703" y="230623"/>
                </a:moveTo>
                <a:cubicBezTo>
                  <a:pt x="7529369" y="235005"/>
                  <a:pt x="7528654" y="243816"/>
                  <a:pt x="7528274" y="248198"/>
                </a:cubicBezTo>
                <a:cubicBezTo>
                  <a:pt x="7521178" y="244912"/>
                  <a:pt x="7514510" y="240863"/>
                  <a:pt x="7508033" y="236767"/>
                </a:cubicBezTo>
                <a:cubicBezTo>
                  <a:pt x="7515463" y="225574"/>
                  <a:pt x="7525845" y="245769"/>
                  <a:pt x="7529703" y="230623"/>
                </a:cubicBezTo>
                <a:close/>
                <a:moveTo>
                  <a:pt x="3314948" y="229718"/>
                </a:moveTo>
                <a:cubicBezTo>
                  <a:pt x="3330642" y="229480"/>
                  <a:pt x="3308434" y="244483"/>
                  <a:pt x="3314948" y="229718"/>
                </a:cubicBezTo>
                <a:close/>
                <a:moveTo>
                  <a:pt x="7450598" y="229575"/>
                </a:moveTo>
                <a:cubicBezTo>
                  <a:pt x="7461408" y="235052"/>
                  <a:pt x="7435167" y="243578"/>
                  <a:pt x="7434453" y="233671"/>
                </a:cubicBezTo>
                <a:cubicBezTo>
                  <a:pt x="7439311" y="231099"/>
                  <a:pt x="7444692" y="229718"/>
                  <a:pt x="7450598" y="229575"/>
                </a:cubicBezTo>
                <a:close/>
                <a:moveTo>
                  <a:pt x="7739205" y="229241"/>
                </a:moveTo>
                <a:cubicBezTo>
                  <a:pt x="7745253" y="226145"/>
                  <a:pt x="7752635" y="236290"/>
                  <a:pt x="7748539" y="241482"/>
                </a:cubicBezTo>
                <a:cubicBezTo>
                  <a:pt x="7741967" y="244959"/>
                  <a:pt x="7734966" y="234576"/>
                  <a:pt x="7739205" y="229241"/>
                </a:cubicBezTo>
                <a:close/>
                <a:moveTo>
                  <a:pt x="3400420" y="229193"/>
                </a:moveTo>
                <a:cubicBezTo>
                  <a:pt x="3416381" y="228479"/>
                  <a:pt x="3394322" y="243768"/>
                  <a:pt x="3400420" y="229193"/>
                </a:cubicBezTo>
                <a:close/>
                <a:moveTo>
                  <a:pt x="3311857" y="228908"/>
                </a:moveTo>
                <a:cubicBezTo>
                  <a:pt x="3308052" y="235671"/>
                  <a:pt x="3303439" y="241863"/>
                  <a:pt x="3298398" y="247674"/>
                </a:cubicBezTo>
                <a:lnTo>
                  <a:pt x="3307339" y="247293"/>
                </a:lnTo>
                <a:cubicBezTo>
                  <a:pt x="3304723" y="249817"/>
                  <a:pt x="3299493" y="254771"/>
                  <a:pt x="3296923" y="257248"/>
                </a:cubicBezTo>
                <a:lnTo>
                  <a:pt x="3295689" y="251865"/>
                </a:lnTo>
                <a:cubicBezTo>
                  <a:pt x="3283970" y="256914"/>
                  <a:pt x="3269677" y="251437"/>
                  <a:pt x="3259721" y="260582"/>
                </a:cubicBezTo>
                <a:cubicBezTo>
                  <a:pt x="3258154" y="258724"/>
                  <a:pt x="3254968" y="254914"/>
                  <a:pt x="3253392" y="253056"/>
                </a:cubicBezTo>
                <a:cubicBezTo>
                  <a:pt x="3268585" y="255152"/>
                  <a:pt x="3282540" y="244435"/>
                  <a:pt x="3297114" y="248150"/>
                </a:cubicBezTo>
                <a:cubicBezTo>
                  <a:pt x="3295544" y="243530"/>
                  <a:pt x="3293928" y="238910"/>
                  <a:pt x="3292693" y="234195"/>
                </a:cubicBezTo>
                <a:cubicBezTo>
                  <a:pt x="3299255" y="233290"/>
                  <a:pt x="3305865" y="232052"/>
                  <a:pt x="3311857" y="228908"/>
                </a:cubicBezTo>
                <a:close/>
                <a:moveTo>
                  <a:pt x="8025623" y="228766"/>
                </a:moveTo>
                <a:cubicBezTo>
                  <a:pt x="8017907" y="242959"/>
                  <a:pt x="8041101" y="230528"/>
                  <a:pt x="8025623" y="228766"/>
                </a:cubicBezTo>
                <a:close/>
                <a:moveTo>
                  <a:pt x="6806375" y="228718"/>
                </a:moveTo>
                <a:cubicBezTo>
                  <a:pt x="6803851" y="236339"/>
                  <a:pt x="6806613" y="239006"/>
                  <a:pt x="6814566" y="236624"/>
                </a:cubicBezTo>
                <a:cubicBezTo>
                  <a:pt x="6816805" y="229004"/>
                  <a:pt x="6814090" y="226384"/>
                  <a:pt x="6806375" y="228718"/>
                </a:cubicBezTo>
                <a:close/>
                <a:moveTo>
                  <a:pt x="7464409" y="228355"/>
                </a:moveTo>
                <a:cubicBezTo>
                  <a:pt x="7466850" y="228635"/>
                  <a:pt x="7469219" y="230457"/>
                  <a:pt x="7469933" y="233433"/>
                </a:cubicBezTo>
                <a:cubicBezTo>
                  <a:pt x="7471552" y="235910"/>
                  <a:pt x="7480601" y="235100"/>
                  <a:pt x="7476505" y="239816"/>
                </a:cubicBezTo>
                <a:cubicBezTo>
                  <a:pt x="7470600" y="242959"/>
                  <a:pt x="7456408" y="241721"/>
                  <a:pt x="7458455" y="232528"/>
                </a:cubicBezTo>
                <a:cubicBezTo>
                  <a:pt x="7459456" y="229337"/>
                  <a:pt x="7461968" y="228075"/>
                  <a:pt x="7464409" y="228355"/>
                </a:cubicBezTo>
                <a:close/>
                <a:moveTo>
                  <a:pt x="6777895" y="227575"/>
                </a:moveTo>
                <a:cubicBezTo>
                  <a:pt x="6767751" y="228099"/>
                  <a:pt x="6757845" y="229099"/>
                  <a:pt x="6747844" y="229004"/>
                </a:cubicBezTo>
                <a:cubicBezTo>
                  <a:pt x="6738795" y="229956"/>
                  <a:pt x="6726222" y="222669"/>
                  <a:pt x="6722936" y="236910"/>
                </a:cubicBezTo>
                <a:cubicBezTo>
                  <a:pt x="6727175" y="235386"/>
                  <a:pt x="6735747" y="232290"/>
                  <a:pt x="6740033" y="230766"/>
                </a:cubicBezTo>
                <a:lnTo>
                  <a:pt x="6740176" y="234672"/>
                </a:lnTo>
                <a:cubicBezTo>
                  <a:pt x="6746939" y="234338"/>
                  <a:pt x="6753749" y="234100"/>
                  <a:pt x="6760655" y="233719"/>
                </a:cubicBezTo>
                <a:cubicBezTo>
                  <a:pt x="6767656" y="241054"/>
                  <a:pt x="6773799" y="233910"/>
                  <a:pt x="6777895" y="227575"/>
                </a:cubicBezTo>
                <a:close/>
                <a:moveTo>
                  <a:pt x="7376083" y="227095"/>
                </a:moveTo>
                <a:cubicBezTo>
                  <a:pt x="7378157" y="229810"/>
                  <a:pt x="7370111" y="239518"/>
                  <a:pt x="7369968" y="227764"/>
                </a:cubicBezTo>
                <a:cubicBezTo>
                  <a:pt x="7373576" y="226062"/>
                  <a:pt x="7375392" y="226190"/>
                  <a:pt x="7376083" y="227095"/>
                </a:cubicBezTo>
                <a:close/>
                <a:moveTo>
                  <a:pt x="7396639" y="224621"/>
                </a:moveTo>
                <a:cubicBezTo>
                  <a:pt x="7412450" y="224954"/>
                  <a:pt x="7389447" y="238767"/>
                  <a:pt x="7396639" y="224621"/>
                </a:cubicBezTo>
                <a:close/>
                <a:moveTo>
                  <a:pt x="3415575" y="224431"/>
                </a:moveTo>
                <a:cubicBezTo>
                  <a:pt x="3431195" y="226050"/>
                  <a:pt x="3407523" y="238339"/>
                  <a:pt x="3415575" y="224431"/>
                </a:cubicBezTo>
                <a:close/>
                <a:moveTo>
                  <a:pt x="7987284" y="224241"/>
                </a:moveTo>
                <a:cubicBezTo>
                  <a:pt x="7979569" y="238577"/>
                  <a:pt x="8002667" y="225622"/>
                  <a:pt x="7987284" y="224241"/>
                </a:cubicBezTo>
                <a:close/>
                <a:moveTo>
                  <a:pt x="3348357" y="223574"/>
                </a:moveTo>
                <a:lnTo>
                  <a:pt x="3347313" y="227623"/>
                </a:lnTo>
                <a:lnTo>
                  <a:pt x="3345979" y="231195"/>
                </a:lnTo>
                <a:cubicBezTo>
                  <a:pt x="3342214" y="242769"/>
                  <a:pt x="3362262" y="236625"/>
                  <a:pt x="3369408" y="238815"/>
                </a:cubicBezTo>
                <a:cubicBezTo>
                  <a:pt x="3361739" y="239816"/>
                  <a:pt x="3354880" y="242626"/>
                  <a:pt x="3348690" y="247198"/>
                </a:cubicBezTo>
                <a:lnTo>
                  <a:pt x="3348975" y="239006"/>
                </a:lnTo>
                <a:cubicBezTo>
                  <a:pt x="3344974" y="242959"/>
                  <a:pt x="3341041" y="247055"/>
                  <a:pt x="3337076" y="251056"/>
                </a:cubicBezTo>
                <a:cubicBezTo>
                  <a:pt x="3336741" y="249199"/>
                  <a:pt x="3336081" y="245484"/>
                  <a:pt x="3335745" y="243674"/>
                </a:cubicBezTo>
                <a:cubicBezTo>
                  <a:pt x="3326017" y="244055"/>
                  <a:pt x="3316436" y="245436"/>
                  <a:pt x="3308531" y="251485"/>
                </a:cubicBezTo>
                <a:cubicBezTo>
                  <a:pt x="3312763" y="238339"/>
                  <a:pt x="3334748" y="246913"/>
                  <a:pt x="3337549" y="233529"/>
                </a:cubicBezTo>
                <a:lnTo>
                  <a:pt x="3335745" y="231766"/>
                </a:lnTo>
                <a:cubicBezTo>
                  <a:pt x="3333030" y="231623"/>
                  <a:pt x="3327594" y="231338"/>
                  <a:pt x="3324873" y="231195"/>
                </a:cubicBezTo>
                <a:lnTo>
                  <a:pt x="3324778" y="227670"/>
                </a:lnTo>
                <a:cubicBezTo>
                  <a:pt x="3328833" y="228146"/>
                  <a:pt x="3336838" y="229147"/>
                  <a:pt x="3340897" y="229623"/>
                </a:cubicBezTo>
                <a:cubicBezTo>
                  <a:pt x="3342726" y="228099"/>
                  <a:pt x="3346504" y="225098"/>
                  <a:pt x="3348357" y="223574"/>
                </a:cubicBezTo>
                <a:close/>
                <a:moveTo>
                  <a:pt x="6658785" y="222669"/>
                </a:moveTo>
                <a:cubicBezTo>
                  <a:pt x="6650165" y="227527"/>
                  <a:pt x="6639640" y="220192"/>
                  <a:pt x="6632781" y="229099"/>
                </a:cubicBezTo>
                <a:cubicBezTo>
                  <a:pt x="6639258" y="228480"/>
                  <a:pt x="6645831" y="228099"/>
                  <a:pt x="6652070" y="230957"/>
                </a:cubicBezTo>
                <a:cubicBezTo>
                  <a:pt x="6654023" y="229766"/>
                  <a:pt x="6657880" y="227384"/>
                  <a:pt x="6659785" y="226194"/>
                </a:cubicBezTo>
                <a:close/>
                <a:moveTo>
                  <a:pt x="6727222" y="222478"/>
                </a:moveTo>
                <a:cubicBezTo>
                  <a:pt x="6721507" y="225622"/>
                  <a:pt x="6710696" y="231338"/>
                  <a:pt x="6706696" y="222859"/>
                </a:cubicBezTo>
                <a:cubicBezTo>
                  <a:pt x="6702361" y="232576"/>
                  <a:pt x="6689741" y="215001"/>
                  <a:pt x="6687646" y="229909"/>
                </a:cubicBezTo>
                <a:cubicBezTo>
                  <a:pt x="6696171" y="230718"/>
                  <a:pt x="6704648" y="231338"/>
                  <a:pt x="6713363" y="230242"/>
                </a:cubicBezTo>
                <a:lnTo>
                  <a:pt x="6708981" y="237529"/>
                </a:lnTo>
                <a:cubicBezTo>
                  <a:pt x="6715792" y="233386"/>
                  <a:pt x="6724841" y="231290"/>
                  <a:pt x="6727222" y="222478"/>
                </a:cubicBezTo>
                <a:close/>
                <a:moveTo>
                  <a:pt x="8703517" y="222144"/>
                </a:moveTo>
                <a:cubicBezTo>
                  <a:pt x="8702763" y="221288"/>
                  <a:pt x="8700968" y="221312"/>
                  <a:pt x="8697563" y="223336"/>
                </a:cubicBezTo>
                <a:cubicBezTo>
                  <a:pt x="8698670" y="235196"/>
                  <a:pt x="8705778" y="224712"/>
                  <a:pt x="8703517" y="222144"/>
                </a:cubicBezTo>
                <a:close/>
                <a:moveTo>
                  <a:pt x="7753397" y="222049"/>
                </a:moveTo>
                <a:cubicBezTo>
                  <a:pt x="7757826" y="231051"/>
                  <a:pt x="7768447" y="232575"/>
                  <a:pt x="7774543" y="240005"/>
                </a:cubicBezTo>
                <a:cubicBezTo>
                  <a:pt x="7766970" y="240148"/>
                  <a:pt x="7760113" y="242673"/>
                  <a:pt x="7753397" y="245340"/>
                </a:cubicBezTo>
                <a:cubicBezTo>
                  <a:pt x="7753207" y="237576"/>
                  <a:pt x="7753350" y="229813"/>
                  <a:pt x="7753397" y="222049"/>
                </a:cubicBezTo>
                <a:close/>
                <a:moveTo>
                  <a:pt x="3364292" y="221847"/>
                </a:moveTo>
                <a:cubicBezTo>
                  <a:pt x="3369824" y="220954"/>
                  <a:pt x="3375553" y="222026"/>
                  <a:pt x="3376649" y="225955"/>
                </a:cubicBezTo>
                <a:cubicBezTo>
                  <a:pt x="3369646" y="229479"/>
                  <a:pt x="3360643" y="230670"/>
                  <a:pt x="3353122" y="229527"/>
                </a:cubicBezTo>
                <a:cubicBezTo>
                  <a:pt x="3353429" y="225598"/>
                  <a:pt x="3358762" y="222740"/>
                  <a:pt x="3364292" y="221847"/>
                </a:cubicBezTo>
                <a:close/>
                <a:moveTo>
                  <a:pt x="3764248" y="221716"/>
                </a:moveTo>
                <a:cubicBezTo>
                  <a:pt x="3759900" y="222383"/>
                  <a:pt x="3756461" y="224669"/>
                  <a:pt x="3757674" y="229051"/>
                </a:cubicBezTo>
                <a:cubicBezTo>
                  <a:pt x="3762814" y="231004"/>
                  <a:pt x="3776949" y="232195"/>
                  <a:pt x="3776282" y="224098"/>
                </a:cubicBezTo>
                <a:cubicBezTo>
                  <a:pt x="3773855" y="222002"/>
                  <a:pt x="3768594" y="221050"/>
                  <a:pt x="3764248" y="221716"/>
                </a:cubicBezTo>
                <a:close/>
                <a:moveTo>
                  <a:pt x="6609493" y="220430"/>
                </a:moveTo>
                <a:cubicBezTo>
                  <a:pt x="6603540" y="217192"/>
                  <a:pt x="6594253" y="225813"/>
                  <a:pt x="6596634" y="231909"/>
                </a:cubicBezTo>
                <a:cubicBezTo>
                  <a:pt x="6602444" y="233719"/>
                  <a:pt x="6611969" y="226956"/>
                  <a:pt x="6609493" y="220430"/>
                </a:cubicBezTo>
                <a:close/>
                <a:moveTo>
                  <a:pt x="7305961" y="220144"/>
                </a:moveTo>
                <a:cubicBezTo>
                  <a:pt x="7311961" y="220620"/>
                  <a:pt x="7318296" y="220287"/>
                  <a:pt x="7324486" y="220239"/>
                </a:cubicBezTo>
                <a:cubicBezTo>
                  <a:pt x="7328630" y="231527"/>
                  <a:pt x="7301436" y="231289"/>
                  <a:pt x="7305961" y="220144"/>
                </a:cubicBezTo>
                <a:close/>
                <a:moveTo>
                  <a:pt x="3411908" y="220049"/>
                </a:moveTo>
                <a:cubicBezTo>
                  <a:pt x="3403046" y="222621"/>
                  <a:pt x="3393851" y="223955"/>
                  <a:pt x="3384703" y="224336"/>
                </a:cubicBezTo>
                <a:cubicBezTo>
                  <a:pt x="3387751" y="226765"/>
                  <a:pt x="3393804" y="231575"/>
                  <a:pt x="3396804" y="234005"/>
                </a:cubicBezTo>
                <a:cubicBezTo>
                  <a:pt x="3394041" y="236100"/>
                  <a:pt x="3391373" y="238244"/>
                  <a:pt x="3388753" y="240339"/>
                </a:cubicBezTo>
                <a:lnTo>
                  <a:pt x="3388800" y="231337"/>
                </a:lnTo>
                <a:cubicBezTo>
                  <a:pt x="3386467" y="234147"/>
                  <a:pt x="3381797" y="239768"/>
                  <a:pt x="3379462" y="242578"/>
                </a:cubicBezTo>
                <a:cubicBezTo>
                  <a:pt x="3376984" y="238958"/>
                  <a:pt x="3374555" y="235386"/>
                  <a:pt x="3372173" y="231766"/>
                </a:cubicBezTo>
                <a:cubicBezTo>
                  <a:pt x="3375984" y="231623"/>
                  <a:pt x="3383560" y="231337"/>
                  <a:pt x="3387371" y="231194"/>
                </a:cubicBezTo>
                <a:cubicBezTo>
                  <a:pt x="3385751" y="228432"/>
                  <a:pt x="3382559" y="222859"/>
                  <a:pt x="3380988" y="220097"/>
                </a:cubicBezTo>
                <a:cubicBezTo>
                  <a:pt x="3391231" y="219477"/>
                  <a:pt x="3401617" y="218811"/>
                  <a:pt x="3411908" y="220049"/>
                </a:cubicBezTo>
                <a:close/>
                <a:moveTo>
                  <a:pt x="7949089" y="219859"/>
                </a:moveTo>
                <a:cubicBezTo>
                  <a:pt x="7941755" y="234291"/>
                  <a:pt x="7964567" y="220669"/>
                  <a:pt x="7949089" y="219859"/>
                </a:cubicBezTo>
                <a:close/>
                <a:moveTo>
                  <a:pt x="6301312" y="219478"/>
                </a:moveTo>
                <a:cubicBezTo>
                  <a:pt x="6293453" y="233243"/>
                  <a:pt x="6317170" y="220621"/>
                  <a:pt x="6301312" y="219478"/>
                </a:cubicBezTo>
                <a:close/>
                <a:moveTo>
                  <a:pt x="6101382" y="218716"/>
                </a:moveTo>
                <a:cubicBezTo>
                  <a:pt x="6093525" y="232671"/>
                  <a:pt x="6117145" y="219859"/>
                  <a:pt x="6101382" y="218716"/>
                </a:cubicBezTo>
                <a:close/>
                <a:moveTo>
                  <a:pt x="6048960" y="218287"/>
                </a:moveTo>
                <a:cubicBezTo>
                  <a:pt x="6040200" y="231719"/>
                  <a:pt x="6064433" y="220907"/>
                  <a:pt x="6048960" y="218287"/>
                </a:cubicBezTo>
                <a:close/>
                <a:moveTo>
                  <a:pt x="7363348" y="218001"/>
                </a:moveTo>
                <a:cubicBezTo>
                  <a:pt x="7362777" y="221859"/>
                  <a:pt x="7361634" y="229575"/>
                  <a:pt x="7361015" y="233433"/>
                </a:cubicBezTo>
                <a:cubicBezTo>
                  <a:pt x="7354966" y="230337"/>
                  <a:pt x="7349013" y="227098"/>
                  <a:pt x="7343060" y="224002"/>
                </a:cubicBezTo>
                <a:cubicBezTo>
                  <a:pt x="7344441" y="223383"/>
                  <a:pt x="7347251" y="222240"/>
                  <a:pt x="7348632" y="221668"/>
                </a:cubicBezTo>
                <a:cubicBezTo>
                  <a:pt x="7353776" y="222097"/>
                  <a:pt x="7359491" y="222669"/>
                  <a:pt x="7363348" y="218001"/>
                </a:cubicBezTo>
                <a:close/>
                <a:moveTo>
                  <a:pt x="8665179" y="217345"/>
                </a:moveTo>
                <a:cubicBezTo>
                  <a:pt x="8664443" y="216474"/>
                  <a:pt x="8662654" y="216466"/>
                  <a:pt x="8659225" y="218430"/>
                </a:cubicBezTo>
                <a:cubicBezTo>
                  <a:pt x="8660118" y="230325"/>
                  <a:pt x="8667387" y="219957"/>
                  <a:pt x="8665179" y="217345"/>
                </a:cubicBezTo>
                <a:close/>
                <a:moveTo>
                  <a:pt x="3476091" y="217072"/>
                </a:moveTo>
                <a:cubicBezTo>
                  <a:pt x="3480249" y="216679"/>
                  <a:pt x="3484144" y="217382"/>
                  <a:pt x="3485934" y="220525"/>
                </a:cubicBezTo>
                <a:cubicBezTo>
                  <a:pt x="3480833" y="224050"/>
                  <a:pt x="3463533" y="231385"/>
                  <a:pt x="3464676" y="220192"/>
                </a:cubicBezTo>
                <a:cubicBezTo>
                  <a:pt x="3467512" y="218954"/>
                  <a:pt x="3471932" y="217465"/>
                  <a:pt x="3476091" y="217072"/>
                </a:cubicBezTo>
                <a:close/>
                <a:moveTo>
                  <a:pt x="6020917" y="216650"/>
                </a:moveTo>
                <a:cubicBezTo>
                  <a:pt x="6017251" y="216716"/>
                  <a:pt x="6013180" y="218002"/>
                  <a:pt x="6011061" y="219383"/>
                </a:cubicBezTo>
                <a:cubicBezTo>
                  <a:pt x="6005729" y="228242"/>
                  <a:pt x="6024678" y="224860"/>
                  <a:pt x="6028345" y="221240"/>
                </a:cubicBezTo>
                <a:cubicBezTo>
                  <a:pt x="6027844" y="217740"/>
                  <a:pt x="6024583" y="216585"/>
                  <a:pt x="6020917" y="216650"/>
                </a:cubicBezTo>
                <a:close/>
                <a:moveTo>
                  <a:pt x="7286529" y="215096"/>
                </a:moveTo>
                <a:cubicBezTo>
                  <a:pt x="7290482" y="226527"/>
                  <a:pt x="7266098" y="226670"/>
                  <a:pt x="7267860" y="216001"/>
                </a:cubicBezTo>
                <a:cubicBezTo>
                  <a:pt x="7273908" y="216096"/>
                  <a:pt x="7280433" y="214238"/>
                  <a:pt x="7286529" y="215096"/>
                </a:cubicBezTo>
                <a:close/>
                <a:moveTo>
                  <a:pt x="5908220" y="215096"/>
                </a:moveTo>
                <a:cubicBezTo>
                  <a:pt x="5903982" y="216477"/>
                  <a:pt x="5899793" y="217858"/>
                  <a:pt x="5895697" y="219240"/>
                </a:cubicBezTo>
                <a:cubicBezTo>
                  <a:pt x="5895888" y="221192"/>
                  <a:pt x="5896222" y="225146"/>
                  <a:pt x="5896411" y="227146"/>
                </a:cubicBezTo>
                <a:cubicBezTo>
                  <a:pt x="5900317" y="224860"/>
                  <a:pt x="5904315" y="222574"/>
                  <a:pt x="5908411" y="220287"/>
                </a:cubicBezTo>
                <a:cubicBezTo>
                  <a:pt x="5915219" y="227765"/>
                  <a:pt x="5923883" y="225479"/>
                  <a:pt x="5931740" y="221240"/>
                </a:cubicBezTo>
                <a:cubicBezTo>
                  <a:pt x="5924693" y="216620"/>
                  <a:pt x="5916218" y="216239"/>
                  <a:pt x="5908220" y="215096"/>
                </a:cubicBezTo>
                <a:close/>
                <a:moveTo>
                  <a:pt x="7910894" y="214667"/>
                </a:moveTo>
                <a:cubicBezTo>
                  <a:pt x="7903655" y="229337"/>
                  <a:pt x="7926324" y="215382"/>
                  <a:pt x="7910894" y="214667"/>
                </a:cubicBezTo>
                <a:close/>
                <a:moveTo>
                  <a:pt x="3492132" y="214429"/>
                </a:moveTo>
                <a:cubicBezTo>
                  <a:pt x="3507858" y="215763"/>
                  <a:pt x="3484792" y="228575"/>
                  <a:pt x="3492132" y="214429"/>
                </a:cubicBezTo>
                <a:close/>
                <a:moveTo>
                  <a:pt x="5947213" y="214286"/>
                </a:moveTo>
                <a:cubicBezTo>
                  <a:pt x="5942832" y="215858"/>
                  <a:pt x="5938502" y="217430"/>
                  <a:pt x="5934263" y="219001"/>
                </a:cubicBezTo>
                <a:cubicBezTo>
                  <a:pt x="5936976" y="225193"/>
                  <a:pt x="5937785" y="231623"/>
                  <a:pt x="5936691" y="238291"/>
                </a:cubicBezTo>
                <a:cubicBezTo>
                  <a:pt x="5938643" y="233290"/>
                  <a:pt x="5940691" y="228289"/>
                  <a:pt x="5942832" y="223336"/>
                </a:cubicBezTo>
                <a:cubicBezTo>
                  <a:pt x="5958259" y="226003"/>
                  <a:pt x="5974686" y="218239"/>
                  <a:pt x="5989207" y="226241"/>
                </a:cubicBezTo>
                <a:cubicBezTo>
                  <a:pt x="5996160" y="225670"/>
                  <a:pt x="6003205" y="224193"/>
                  <a:pt x="6008205" y="218716"/>
                </a:cubicBezTo>
                <a:cubicBezTo>
                  <a:pt x="5999920" y="218811"/>
                  <a:pt x="5991304" y="220383"/>
                  <a:pt x="5984400" y="214953"/>
                </a:cubicBezTo>
                <a:cubicBezTo>
                  <a:pt x="5976542" y="218287"/>
                  <a:pt x="5968117" y="220811"/>
                  <a:pt x="5960259" y="216191"/>
                </a:cubicBezTo>
                <a:cubicBezTo>
                  <a:pt x="5958878" y="217525"/>
                  <a:pt x="5956165" y="220240"/>
                  <a:pt x="5954783" y="221621"/>
                </a:cubicBezTo>
                <a:cubicBezTo>
                  <a:pt x="5952879" y="219811"/>
                  <a:pt x="5949118" y="216144"/>
                  <a:pt x="5947213" y="214286"/>
                </a:cubicBezTo>
                <a:close/>
                <a:moveTo>
                  <a:pt x="7300150" y="213571"/>
                </a:moveTo>
                <a:cubicBezTo>
                  <a:pt x="7303246" y="218191"/>
                  <a:pt x="7299674" y="230432"/>
                  <a:pt x="7292768" y="226812"/>
                </a:cubicBezTo>
                <a:cubicBezTo>
                  <a:pt x="7287339" y="222287"/>
                  <a:pt x="7293388" y="210380"/>
                  <a:pt x="7300150" y="213571"/>
                </a:cubicBezTo>
                <a:close/>
                <a:moveTo>
                  <a:pt x="7232343" y="212711"/>
                </a:moveTo>
                <a:cubicBezTo>
                  <a:pt x="7234696" y="215247"/>
                  <a:pt x="7227284" y="225419"/>
                  <a:pt x="7226141" y="213809"/>
                </a:cubicBezTo>
                <a:cubicBezTo>
                  <a:pt x="7229689" y="211868"/>
                  <a:pt x="7231559" y="211865"/>
                  <a:pt x="7232343" y="212711"/>
                </a:cubicBezTo>
                <a:close/>
                <a:moveTo>
                  <a:pt x="3435633" y="208665"/>
                </a:moveTo>
                <a:cubicBezTo>
                  <a:pt x="3438567" y="210475"/>
                  <a:pt x="3444544" y="214000"/>
                  <a:pt x="3447501" y="215809"/>
                </a:cubicBezTo>
                <a:cubicBezTo>
                  <a:pt x="3442151" y="215190"/>
                  <a:pt x="3436769" y="216143"/>
                  <a:pt x="3434875" y="221668"/>
                </a:cubicBezTo>
                <a:cubicBezTo>
                  <a:pt x="3442677" y="224573"/>
                  <a:pt x="3451012" y="223287"/>
                  <a:pt x="3458064" y="218953"/>
                </a:cubicBezTo>
                <a:cubicBezTo>
                  <a:pt x="3458159" y="221906"/>
                  <a:pt x="3458348" y="227860"/>
                  <a:pt x="3458441" y="230813"/>
                </a:cubicBezTo>
                <a:cubicBezTo>
                  <a:pt x="3452248" y="224669"/>
                  <a:pt x="3445739" y="225859"/>
                  <a:pt x="3439822" y="232051"/>
                </a:cubicBezTo>
                <a:lnTo>
                  <a:pt x="3439917" y="224764"/>
                </a:lnTo>
                <a:cubicBezTo>
                  <a:pt x="3436769" y="227764"/>
                  <a:pt x="3433735" y="230813"/>
                  <a:pt x="3430729" y="233909"/>
                </a:cubicBezTo>
                <a:lnTo>
                  <a:pt x="3432016" y="223525"/>
                </a:lnTo>
                <a:lnTo>
                  <a:pt x="3425205" y="227669"/>
                </a:lnTo>
                <a:cubicBezTo>
                  <a:pt x="3428681" y="221382"/>
                  <a:pt x="3432016" y="214952"/>
                  <a:pt x="3435633" y="208665"/>
                </a:cubicBezTo>
                <a:close/>
                <a:moveTo>
                  <a:pt x="7170320" y="208101"/>
                </a:moveTo>
                <a:cubicBezTo>
                  <a:pt x="7172539" y="210726"/>
                  <a:pt x="7164539" y="220478"/>
                  <a:pt x="7164038" y="208904"/>
                </a:cubicBezTo>
                <a:cubicBezTo>
                  <a:pt x="7167705" y="207142"/>
                  <a:pt x="7169580" y="207225"/>
                  <a:pt x="7170320" y="208101"/>
                </a:cubicBezTo>
                <a:close/>
                <a:moveTo>
                  <a:pt x="7155979" y="208020"/>
                </a:moveTo>
                <a:cubicBezTo>
                  <a:pt x="7158240" y="210619"/>
                  <a:pt x="7150382" y="220478"/>
                  <a:pt x="7149703" y="208904"/>
                </a:cubicBezTo>
                <a:cubicBezTo>
                  <a:pt x="7153347" y="207094"/>
                  <a:pt x="7155225" y="207154"/>
                  <a:pt x="7155979" y="208020"/>
                </a:cubicBezTo>
                <a:close/>
                <a:moveTo>
                  <a:pt x="3465576" y="207195"/>
                </a:moveTo>
                <a:cubicBezTo>
                  <a:pt x="3469354" y="206927"/>
                  <a:pt x="3473142" y="207498"/>
                  <a:pt x="3476358" y="209332"/>
                </a:cubicBezTo>
                <a:cubicBezTo>
                  <a:pt x="3474834" y="216762"/>
                  <a:pt x="3457687" y="215619"/>
                  <a:pt x="3454878" y="210094"/>
                </a:cubicBezTo>
                <a:cubicBezTo>
                  <a:pt x="3458040" y="208570"/>
                  <a:pt x="3461800" y="207463"/>
                  <a:pt x="3465576" y="207195"/>
                </a:cubicBezTo>
                <a:close/>
                <a:moveTo>
                  <a:pt x="7496603" y="206332"/>
                </a:moveTo>
                <a:cubicBezTo>
                  <a:pt x="7503699" y="204665"/>
                  <a:pt x="7509080" y="219811"/>
                  <a:pt x="7500032" y="221050"/>
                </a:cubicBezTo>
                <a:cubicBezTo>
                  <a:pt x="7493602" y="220097"/>
                  <a:pt x="7493269" y="210476"/>
                  <a:pt x="7496603" y="206332"/>
                </a:cubicBezTo>
                <a:close/>
                <a:moveTo>
                  <a:pt x="7182087" y="205427"/>
                </a:moveTo>
                <a:lnTo>
                  <a:pt x="7182230" y="214667"/>
                </a:lnTo>
                <a:cubicBezTo>
                  <a:pt x="7184945" y="213381"/>
                  <a:pt x="7190422" y="210809"/>
                  <a:pt x="7193184" y="209523"/>
                </a:cubicBezTo>
                <a:cubicBezTo>
                  <a:pt x="7201470" y="215286"/>
                  <a:pt x="7211234" y="207808"/>
                  <a:pt x="7220044" y="213810"/>
                </a:cubicBezTo>
                <a:lnTo>
                  <a:pt x="7219997" y="217811"/>
                </a:lnTo>
                <a:cubicBezTo>
                  <a:pt x="7204519" y="217811"/>
                  <a:pt x="7189088" y="218049"/>
                  <a:pt x="7173753" y="217811"/>
                </a:cubicBezTo>
                <a:cubicBezTo>
                  <a:pt x="7175848" y="214715"/>
                  <a:pt x="7179992" y="208523"/>
                  <a:pt x="7182087" y="205427"/>
                </a:cubicBezTo>
                <a:close/>
                <a:moveTo>
                  <a:pt x="7511938" y="203379"/>
                </a:moveTo>
                <a:cubicBezTo>
                  <a:pt x="7513129" y="205903"/>
                  <a:pt x="7515463" y="210952"/>
                  <a:pt x="7516606" y="213429"/>
                </a:cubicBezTo>
                <a:cubicBezTo>
                  <a:pt x="7520415" y="210428"/>
                  <a:pt x="7524321" y="207428"/>
                  <a:pt x="7528321" y="204427"/>
                </a:cubicBezTo>
                <a:lnTo>
                  <a:pt x="7527321" y="212524"/>
                </a:lnTo>
                <a:cubicBezTo>
                  <a:pt x="7529607" y="211619"/>
                  <a:pt x="7534227" y="209857"/>
                  <a:pt x="7536560" y="208999"/>
                </a:cubicBezTo>
                <a:cubicBezTo>
                  <a:pt x="7541085" y="214048"/>
                  <a:pt x="7545847" y="214524"/>
                  <a:pt x="7550848" y="210333"/>
                </a:cubicBezTo>
                <a:cubicBezTo>
                  <a:pt x="7557944" y="212810"/>
                  <a:pt x="7565135" y="215382"/>
                  <a:pt x="7572327" y="218144"/>
                </a:cubicBezTo>
                <a:cubicBezTo>
                  <a:pt x="7572422" y="215572"/>
                  <a:pt x="7572707" y="210428"/>
                  <a:pt x="7572850" y="207856"/>
                </a:cubicBezTo>
                <a:cubicBezTo>
                  <a:pt x="7578232" y="219192"/>
                  <a:pt x="7589234" y="218954"/>
                  <a:pt x="7600092" y="216191"/>
                </a:cubicBezTo>
                <a:cubicBezTo>
                  <a:pt x="7603188" y="218335"/>
                  <a:pt x="7606379" y="220526"/>
                  <a:pt x="7609712" y="222669"/>
                </a:cubicBezTo>
                <a:cubicBezTo>
                  <a:pt x="7610094" y="220621"/>
                  <a:pt x="7610807" y="216477"/>
                  <a:pt x="7611141" y="214429"/>
                </a:cubicBezTo>
                <a:cubicBezTo>
                  <a:pt x="7613379" y="215525"/>
                  <a:pt x="7617761" y="217811"/>
                  <a:pt x="7619999" y="218954"/>
                </a:cubicBezTo>
                <a:cubicBezTo>
                  <a:pt x="7622095" y="217906"/>
                  <a:pt x="7626238" y="215810"/>
                  <a:pt x="7628334" y="214763"/>
                </a:cubicBezTo>
                <a:cubicBezTo>
                  <a:pt x="7628286" y="216572"/>
                  <a:pt x="7628143" y="220145"/>
                  <a:pt x="7628095" y="221955"/>
                </a:cubicBezTo>
                <a:cubicBezTo>
                  <a:pt x="7635287" y="218430"/>
                  <a:pt x="7641907" y="218668"/>
                  <a:pt x="7646526" y="226432"/>
                </a:cubicBezTo>
                <a:cubicBezTo>
                  <a:pt x="7647479" y="224527"/>
                  <a:pt x="7649432" y="220764"/>
                  <a:pt x="7650384" y="218859"/>
                </a:cubicBezTo>
                <a:cubicBezTo>
                  <a:pt x="7656909" y="221764"/>
                  <a:pt x="7663672" y="224527"/>
                  <a:pt x="7670434" y="227289"/>
                </a:cubicBezTo>
                <a:cubicBezTo>
                  <a:pt x="7673958" y="222621"/>
                  <a:pt x="7678531" y="221955"/>
                  <a:pt x="7684150" y="225384"/>
                </a:cubicBezTo>
                <a:cubicBezTo>
                  <a:pt x="7699390" y="229194"/>
                  <a:pt x="7715154" y="230814"/>
                  <a:pt x="7730775" y="227575"/>
                </a:cubicBezTo>
                <a:cubicBezTo>
                  <a:pt x="7732299" y="232528"/>
                  <a:pt x="7733919" y="237482"/>
                  <a:pt x="7735585" y="242435"/>
                </a:cubicBezTo>
                <a:cubicBezTo>
                  <a:pt x="7728822" y="235862"/>
                  <a:pt x="7721726" y="235767"/>
                  <a:pt x="7715011" y="242102"/>
                </a:cubicBezTo>
                <a:lnTo>
                  <a:pt x="7715440" y="234624"/>
                </a:lnTo>
                <a:cubicBezTo>
                  <a:pt x="7712154" y="234767"/>
                  <a:pt x="7705581" y="235100"/>
                  <a:pt x="7702295" y="235243"/>
                </a:cubicBezTo>
                <a:cubicBezTo>
                  <a:pt x="7697485" y="232719"/>
                  <a:pt x="7693390" y="233719"/>
                  <a:pt x="7689913" y="238244"/>
                </a:cubicBezTo>
                <a:cubicBezTo>
                  <a:pt x="7688198" y="236434"/>
                  <a:pt x="7684674" y="232814"/>
                  <a:pt x="7682959" y="231004"/>
                </a:cubicBezTo>
                <a:lnTo>
                  <a:pt x="7681579" y="237101"/>
                </a:lnTo>
                <a:cubicBezTo>
                  <a:pt x="7676102" y="233433"/>
                  <a:pt x="7670482" y="230623"/>
                  <a:pt x="7664672" y="235053"/>
                </a:cubicBezTo>
                <a:cubicBezTo>
                  <a:pt x="7663576" y="233529"/>
                  <a:pt x="7661385" y="230433"/>
                  <a:pt x="7660290" y="228909"/>
                </a:cubicBezTo>
                <a:cubicBezTo>
                  <a:pt x="7655813" y="235862"/>
                  <a:pt x="7651099" y="237244"/>
                  <a:pt x="7646098" y="233052"/>
                </a:cubicBezTo>
                <a:cubicBezTo>
                  <a:pt x="7640907" y="230909"/>
                  <a:pt x="7635906" y="228861"/>
                  <a:pt x="7630906" y="226765"/>
                </a:cubicBezTo>
                <a:cubicBezTo>
                  <a:pt x="7630048" y="228194"/>
                  <a:pt x="7628381" y="230957"/>
                  <a:pt x="7627572" y="232338"/>
                </a:cubicBezTo>
                <a:cubicBezTo>
                  <a:pt x="7614856" y="223907"/>
                  <a:pt x="7597187" y="232052"/>
                  <a:pt x="7583995" y="223383"/>
                </a:cubicBezTo>
                <a:cubicBezTo>
                  <a:pt x="7580804" y="224812"/>
                  <a:pt x="7577708" y="226289"/>
                  <a:pt x="7574708" y="227718"/>
                </a:cubicBezTo>
                <a:cubicBezTo>
                  <a:pt x="7573041" y="226146"/>
                  <a:pt x="7569660" y="222907"/>
                  <a:pt x="7567945" y="221288"/>
                </a:cubicBezTo>
                <a:lnTo>
                  <a:pt x="7570374" y="230433"/>
                </a:lnTo>
                <a:cubicBezTo>
                  <a:pt x="7562754" y="225527"/>
                  <a:pt x="7554182" y="222717"/>
                  <a:pt x="7546704" y="217858"/>
                </a:cubicBezTo>
                <a:cubicBezTo>
                  <a:pt x="7542418" y="222288"/>
                  <a:pt x="7535322" y="225432"/>
                  <a:pt x="7531702" y="217811"/>
                </a:cubicBezTo>
                <a:cubicBezTo>
                  <a:pt x="7530845" y="219002"/>
                  <a:pt x="7529083" y="221335"/>
                  <a:pt x="7528226" y="222478"/>
                </a:cubicBezTo>
                <a:cubicBezTo>
                  <a:pt x="7521987" y="219573"/>
                  <a:pt x="7515463" y="217477"/>
                  <a:pt x="7509938" y="222860"/>
                </a:cubicBezTo>
                <a:cubicBezTo>
                  <a:pt x="7510509" y="216382"/>
                  <a:pt x="7511224" y="209857"/>
                  <a:pt x="7511938" y="203379"/>
                </a:cubicBezTo>
                <a:close/>
                <a:moveTo>
                  <a:pt x="7071098" y="203276"/>
                </a:moveTo>
                <a:cubicBezTo>
                  <a:pt x="7073285" y="205906"/>
                  <a:pt x="7065346" y="215703"/>
                  <a:pt x="7064882" y="204093"/>
                </a:cubicBezTo>
                <a:cubicBezTo>
                  <a:pt x="7068514" y="202319"/>
                  <a:pt x="7070368" y="202399"/>
                  <a:pt x="7071098" y="203276"/>
                </a:cubicBezTo>
                <a:close/>
                <a:moveTo>
                  <a:pt x="3574418" y="203200"/>
                </a:moveTo>
                <a:cubicBezTo>
                  <a:pt x="3576545" y="205891"/>
                  <a:pt x="3568664" y="215822"/>
                  <a:pt x="3568309" y="203997"/>
                </a:cubicBezTo>
                <a:cubicBezTo>
                  <a:pt x="3571890" y="202211"/>
                  <a:pt x="3573709" y="202304"/>
                  <a:pt x="3574418" y="203200"/>
                </a:cubicBezTo>
                <a:close/>
                <a:moveTo>
                  <a:pt x="7107790" y="203197"/>
                </a:moveTo>
                <a:cubicBezTo>
                  <a:pt x="7110067" y="205778"/>
                  <a:pt x="7102458" y="215834"/>
                  <a:pt x="7101601" y="204188"/>
                </a:cubicBezTo>
                <a:cubicBezTo>
                  <a:pt x="7105173" y="202307"/>
                  <a:pt x="7107031" y="202337"/>
                  <a:pt x="7107790" y="203197"/>
                </a:cubicBezTo>
                <a:close/>
                <a:moveTo>
                  <a:pt x="7045315" y="203057"/>
                </a:moveTo>
                <a:cubicBezTo>
                  <a:pt x="7047610" y="205593"/>
                  <a:pt x="7040368" y="215953"/>
                  <a:pt x="7039261" y="204236"/>
                </a:cubicBezTo>
                <a:cubicBezTo>
                  <a:pt x="7042726" y="202236"/>
                  <a:pt x="7044550" y="202212"/>
                  <a:pt x="7045315" y="203057"/>
                </a:cubicBezTo>
                <a:close/>
                <a:moveTo>
                  <a:pt x="7114984" y="202855"/>
                </a:moveTo>
                <a:cubicBezTo>
                  <a:pt x="7124747" y="204951"/>
                  <a:pt x="7134511" y="207380"/>
                  <a:pt x="7144417" y="209190"/>
                </a:cubicBezTo>
                <a:lnTo>
                  <a:pt x="7144417" y="212333"/>
                </a:lnTo>
                <a:cubicBezTo>
                  <a:pt x="7140178" y="212667"/>
                  <a:pt x="7131700" y="213334"/>
                  <a:pt x="7127462" y="213667"/>
                </a:cubicBezTo>
                <a:cubicBezTo>
                  <a:pt x="7124509" y="211047"/>
                  <a:pt x="7121604" y="208428"/>
                  <a:pt x="7118747" y="205856"/>
                </a:cubicBezTo>
                <a:lnTo>
                  <a:pt x="7115698" y="212667"/>
                </a:lnTo>
                <a:cubicBezTo>
                  <a:pt x="7115508" y="210238"/>
                  <a:pt x="7115175" y="205332"/>
                  <a:pt x="7114984" y="202855"/>
                </a:cubicBezTo>
                <a:close/>
                <a:moveTo>
                  <a:pt x="7085099" y="202326"/>
                </a:moveTo>
                <a:cubicBezTo>
                  <a:pt x="7088814" y="202344"/>
                  <a:pt x="7092910" y="203546"/>
                  <a:pt x="7095220" y="205094"/>
                </a:cubicBezTo>
                <a:cubicBezTo>
                  <a:pt x="7093552" y="211619"/>
                  <a:pt x="7081646" y="209571"/>
                  <a:pt x="7077265" y="206665"/>
                </a:cubicBezTo>
                <a:cubicBezTo>
                  <a:pt x="7078051" y="203474"/>
                  <a:pt x="7081384" y="202308"/>
                  <a:pt x="7085099" y="202326"/>
                </a:cubicBezTo>
                <a:close/>
                <a:moveTo>
                  <a:pt x="7029545" y="201283"/>
                </a:moveTo>
                <a:cubicBezTo>
                  <a:pt x="7045261" y="201426"/>
                  <a:pt x="7022734" y="215810"/>
                  <a:pt x="7029545" y="201283"/>
                </a:cubicBezTo>
                <a:close/>
                <a:moveTo>
                  <a:pt x="3515303" y="200616"/>
                </a:moveTo>
                <a:cubicBezTo>
                  <a:pt x="3515114" y="202140"/>
                  <a:pt x="3514827" y="205236"/>
                  <a:pt x="3514636" y="206760"/>
                </a:cubicBezTo>
                <a:cubicBezTo>
                  <a:pt x="3506154" y="207141"/>
                  <a:pt x="3497670" y="207522"/>
                  <a:pt x="3489282" y="207665"/>
                </a:cubicBezTo>
                <a:cubicBezTo>
                  <a:pt x="3487374" y="208713"/>
                  <a:pt x="3483564" y="210809"/>
                  <a:pt x="3481656" y="211809"/>
                </a:cubicBezTo>
                <a:cubicBezTo>
                  <a:pt x="3481799" y="210380"/>
                  <a:pt x="3482038" y="207427"/>
                  <a:pt x="3482182" y="205951"/>
                </a:cubicBezTo>
                <a:cubicBezTo>
                  <a:pt x="3493286" y="205046"/>
                  <a:pt x="3504628" y="204236"/>
                  <a:pt x="3515303" y="200616"/>
                </a:cubicBezTo>
                <a:close/>
                <a:moveTo>
                  <a:pt x="6985777" y="200378"/>
                </a:moveTo>
                <a:cubicBezTo>
                  <a:pt x="6985968" y="207142"/>
                  <a:pt x="6968441" y="207284"/>
                  <a:pt x="6968156" y="200664"/>
                </a:cubicBezTo>
                <a:cubicBezTo>
                  <a:pt x="6973871" y="197901"/>
                  <a:pt x="6979729" y="197806"/>
                  <a:pt x="6985777" y="200378"/>
                </a:cubicBezTo>
                <a:close/>
                <a:moveTo>
                  <a:pt x="7735804" y="198579"/>
                </a:moveTo>
                <a:cubicBezTo>
                  <a:pt x="7735054" y="197718"/>
                  <a:pt x="7733241" y="197712"/>
                  <a:pt x="7729776" y="199664"/>
                </a:cubicBezTo>
                <a:cubicBezTo>
                  <a:pt x="7730740" y="211453"/>
                  <a:pt x="7738054" y="201165"/>
                  <a:pt x="7735804" y="198579"/>
                </a:cubicBezTo>
                <a:close/>
                <a:moveTo>
                  <a:pt x="6997893" y="198372"/>
                </a:moveTo>
                <a:cubicBezTo>
                  <a:pt x="7000101" y="200982"/>
                  <a:pt x="6992457" y="211047"/>
                  <a:pt x="6991778" y="199330"/>
                </a:cubicBezTo>
                <a:cubicBezTo>
                  <a:pt x="6995326" y="197461"/>
                  <a:pt x="6997157" y="197502"/>
                  <a:pt x="6997893" y="198372"/>
                </a:cubicBezTo>
                <a:close/>
                <a:moveTo>
                  <a:pt x="6912399" y="198342"/>
                </a:moveTo>
                <a:cubicBezTo>
                  <a:pt x="6914727" y="200876"/>
                  <a:pt x="6907351" y="211119"/>
                  <a:pt x="6906244" y="199473"/>
                </a:cubicBezTo>
                <a:cubicBezTo>
                  <a:pt x="6909769" y="197509"/>
                  <a:pt x="6911623" y="197497"/>
                  <a:pt x="6912399" y="198342"/>
                </a:cubicBezTo>
                <a:close/>
                <a:moveTo>
                  <a:pt x="6951922" y="197508"/>
                </a:moveTo>
                <a:cubicBezTo>
                  <a:pt x="6955559" y="197377"/>
                  <a:pt x="6959631" y="198425"/>
                  <a:pt x="6961917" y="199901"/>
                </a:cubicBezTo>
                <a:cubicBezTo>
                  <a:pt x="6960774" y="206570"/>
                  <a:pt x="6948820" y="205141"/>
                  <a:pt x="6944534" y="202188"/>
                </a:cubicBezTo>
                <a:cubicBezTo>
                  <a:pt x="6945082" y="198949"/>
                  <a:pt x="6948285" y="197639"/>
                  <a:pt x="6951922" y="197508"/>
                </a:cubicBezTo>
                <a:close/>
                <a:moveTo>
                  <a:pt x="6896291" y="195758"/>
                </a:moveTo>
                <a:cubicBezTo>
                  <a:pt x="6911959" y="195520"/>
                  <a:pt x="6889861" y="210523"/>
                  <a:pt x="6896291" y="195758"/>
                </a:cubicBezTo>
                <a:close/>
                <a:moveTo>
                  <a:pt x="7706344" y="195282"/>
                </a:moveTo>
                <a:cubicBezTo>
                  <a:pt x="7698534" y="209666"/>
                  <a:pt x="7721632" y="196854"/>
                  <a:pt x="7706344" y="195282"/>
                </a:cubicBezTo>
                <a:close/>
                <a:moveTo>
                  <a:pt x="7717345" y="195044"/>
                </a:moveTo>
                <a:cubicBezTo>
                  <a:pt x="7714488" y="202855"/>
                  <a:pt x="7716869" y="205570"/>
                  <a:pt x="7724632" y="203188"/>
                </a:cubicBezTo>
                <a:cubicBezTo>
                  <a:pt x="7727347" y="195282"/>
                  <a:pt x="7724918" y="192567"/>
                  <a:pt x="7717345" y="195044"/>
                </a:cubicBezTo>
                <a:close/>
                <a:moveTo>
                  <a:pt x="3548805" y="194758"/>
                </a:moveTo>
                <a:cubicBezTo>
                  <a:pt x="3564462" y="195711"/>
                  <a:pt x="3541234" y="208952"/>
                  <a:pt x="3548805" y="194758"/>
                </a:cubicBezTo>
                <a:close/>
                <a:moveTo>
                  <a:pt x="7684890" y="193933"/>
                </a:moveTo>
                <a:cubicBezTo>
                  <a:pt x="7684169" y="193035"/>
                  <a:pt x="7682318" y="192925"/>
                  <a:pt x="7678674" y="194663"/>
                </a:cubicBezTo>
                <a:cubicBezTo>
                  <a:pt x="7679032" y="206416"/>
                  <a:pt x="7687051" y="196628"/>
                  <a:pt x="7684890" y="193933"/>
                </a:cubicBezTo>
                <a:close/>
                <a:moveTo>
                  <a:pt x="7398876" y="192614"/>
                </a:moveTo>
                <a:cubicBezTo>
                  <a:pt x="7398971" y="195662"/>
                  <a:pt x="7399162" y="201807"/>
                  <a:pt x="7399257" y="204902"/>
                </a:cubicBezTo>
                <a:cubicBezTo>
                  <a:pt x="7401448" y="203474"/>
                  <a:pt x="7405830" y="200663"/>
                  <a:pt x="7407972" y="199235"/>
                </a:cubicBezTo>
                <a:cubicBezTo>
                  <a:pt x="7417545" y="207284"/>
                  <a:pt x="7430976" y="202426"/>
                  <a:pt x="7442405" y="204569"/>
                </a:cubicBezTo>
                <a:cubicBezTo>
                  <a:pt x="7444025" y="191900"/>
                  <a:pt x="7451169" y="205855"/>
                  <a:pt x="7455788" y="208189"/>
                </a:cubicBezTo>
                <a:cubicBezTo>
                  <a:pt x="7457360" y="205379"/>
                  <a:pt x="7460551" y="199806"/>
                  <a:pt x="7462122" y="196996"/>
                </a:cubicBezTo>
                <a:cubicBezTo>
                  <a:pt x="7462360" y="199711"/>
                  <a:pt x="7462837" y="205045"/>
                  <a:pt x="7463075" y="207713"/>
                </a:cubicBezTo>
                <a:cubicBezTo>
                  <a:pt x="7473266" y="209761"/>
                  <a:pt x="7494507" y="202235"/>
                  <a:pt x="7492078" y="219429"/>
                </a:cubicBezTo>
                <a:cubicBezTo>
                  <a:pt x="7486982" y="217048"/>
                  <a:pt x="7482077" y="214619"/>
                  <a:pt x="7477267" y="212047"/>
                </a:cubicBezTo>
                <a:lnTo>
                  <a:pt x="7476981" y="218096"/>
                </a:lnTo>
                <a:cubicBezTo>
                  <a:pt x="7471599" y="214619"/>
                  <a:pt x="7466075" y="211904"/>
                  <a:pt x="7460265" y="215810"/>
                </a:cubicBezTo>
                <a:cubicBezTo>
                  <a:pt x="7450740" y="212618"/>
                  <a:pt x="7439834" y="214476"/>
                  <a:pt x="7431309" y="208760"/>
                </a:cubicBezTo>
                <a:cubicBezTo>
                  <a:pt x="7427785" y="210380"/>
                  <a:pt x="7424356" y="212047"/>
                  <a:pt x="7421069" y="213714"/>
                </a:cubicBezTo>
                <a:lnTo>
                  <a:pt x="7419307" y="209380"/>
                </a:lnTo>
                <a:cubicBezTo>
                  <a:pt x="7411307" y="209618"/>
                  <a:pt x="7403162" y="209141"/>
                  <a:pt x="7395304" y="208856"/>
                </a:cubicBezTo>
                <a:cubicBezTo>
                  <a:pt x="7396400" y="203426"/>
                  <a:pt x="7397590" y="197996"/>
                  <a:pt x="7398876" y="192614"/>
                </a:cubicBezTo>
                <a:close/>
                <a:moveTo>
                  <a:pt x="7668101" y="190567"/>
                </a:moveTo>
                <a:cubicBezTo>
                  <a:pt x="7660862" y="205284"/>
                  <a:pt x="7683436" y="191424"/>
                  <a:pt x="7668101" y="190567"/>
                </a:cubicBezTo>
                <a:close/>
                <a:moveTo>
                  <a:pt x="6805945" y="190519"/>
                </a:moveTo>
                <a:cubicBezTo>
                  <a:pt x="6811946" y="190567"/>
                  <a:pt x="6818566" y="191376"/>
                  <a:pt x="6824709" y="192281"/>
                </a:cubicBezTo>
                <a:cubicBezTo>
                  <a:pt x="6827471" y="204189"/>
                  <a:pt x="6803850" y="200855"/>
                  <a:pt x="6805945" y="190519"/>
                </a:cubicBezTo>
                <a:close/>
                <a:moveTo>
                  <a:pt x="7654005" y="190043"/>
                </a:moveTo>
                <a:cubicBezTo>
                  <a:pt x="7646718" y="204379"/>
                  <a:pt x="7669578" y="191138"/>
                  <a:pt x="7654005" y="190043"/>
                </a:cubicBezTo>
                <a:close/>
                <a:moveTo>
                  <a:pt x="3607487" y="188666"/>
                </a:moveTo>
                <a:cubicBezTo>
                  <a:pt x="3609609" y="191397"/>
                  <a:pt x="3601871" y="201354"/>
                  <a:pt x="3601442" y="189423"/>
                </a:cubicBezTo>
                <a:cubicBezTo>
                  <a:pt x="3604976" y="187649"/>
                  <a:pt x="3606779" y="187756"/>
                  <a:pt x="3607487" y="188666"/>
                </a:cubicBezTo>
                <a:close/>
                <a:moveTo>
                  <a:pt x="7322391" y="187994"/>
                </a:moveTo>
                <a:cubicBezTo>
                  <a:pt x="7323724" y="190518"/>
                  <a:pt x="7326486" y="195615"/>
                  <a:pt x="7327868" y="198187"/>
                </a:cubicBezTo>
                <a:cubicBezTo>
                  <a:pt x="7329011" y="195805"/>
                  <a:pt x="7331296" y="191042"/>
                  <a:pt x="7332439" y="188661"/>
                </a:cubicBezTo>
                <a:cubicBezTo>
                  <a:pt x="7333297" y="195234"/>
                  <a:pt x="7336869" y="199187"/>
                  <a:pt x="7343155" y="200663"/>
                </a:cubicBezTo>
                <a:cubicBezTo>
                  <a:pt x="7343393" y="197853"/>
                  <a:pt x="7343774" y="192185"/>
                  <a:pt x="7343965" y="189375"/>
                </a:cubicBezTo>
                <a:lnTo>
                  <a:pt x="7348204" y="189280"/>
                </a:lnTo>
                <a:cubicBezTo>
                  <a:pt x="7348537" y="192090"/>
                  <a:pt x="7349108" y="197758"/>
                  <a:pt x="7349394" y="200568"/>
                </a:cubicBezTo>
                <a:cubicBezTo>
                  <a:pt x="7352823" y="196996"/>
                  <a:pt x="7356252" y="193424"/>
                  <a:pt x="7359681" y="189804"/>
                </a:cubicBezTo>
                <a:lnTo>
                  <a:pt x="7363443" y="189328"/>
                </a:lnTo>
                <a:lnTo>
                  <a:pt x="7357966" y="198330"/>
                </a:lnTo>
                <a:cubicBezTo>
                  <a:pt x="7366968" y="196186"/>
                  <a:pt x="7376636" y="200140"/>
                  <a:pt x="7385255" y="195472"/>
                </a:cubicBezTo>
                <a:cubicBezTo>
                  <a:pt x="7387256" y="200282"/>
                  <a:pt x="7389304" y="205045"/>
                  <a:pt x="7391495" y="209808"/>
                </a:cubicBezTo>
                <a:cubicBezTo>
                  <a:pt x="7386018" y="209284"/>
                  <a:pt x="7375826" y="197187"/>
                  <a:pt x="7375445" y="209142"/>
                </a:cubicBezTo>
                <a:cubicBezTo>
                  <a:pt x="7371921" y="207475"/>
                  <a:pt x="7368491" y="205807"/>
                  <a:pt x="7365158" y="204188"/>
                </a:cubicBezTo>
                <a:cubicBezTo>
                  <a:pt x="7359681" y="210713"/>
                  <a:pt x="7352252" y="201045"/>
                  <a:pt x="7345869" y="206331"/>
                </a:cubicBezTo>
                <a:cubicBezTo>
                  <a:pt x="7340964" y="203188"/>
                  <a:pt x="7335868" y="204569"/>
                  <a:pt x="7331010" y="206141"/>
                </a:cubicBezTo>
                <a:cubicBezTo>
                  <a:pt x="7324486" y="203426"/>
                  <a:pt x="7318009" y="200568"/>
                  <a:pt x="7311818" y="197663"/>
                </a:cubicBezTo>
                <a:cubicBezTo>
                  <a:pt x="7315247" y="194424"/>
                  <a:pt x="7318723" y="191185"/>
                  <a:pt x="7322391" y="187994"/>
                </a:cubicBezTo>
                <a:close/>
                <a:moveTo>
                  <a:pt x="6781847" y="187184"/>
                </a:moveTo>
                <a:cubicBezTo>
                  <a:pt x="6797516" y="187232"/>
                  <a:pt x="6775227" y="201711"/>
                  <a:pt x="6781847" y="187184"/>
                </a:cubicBezTo>
                <a:close/>
                <a:moveTo>
                  <a:pt x="7630001" y="186994"/>
                </a:moveTo>
                <a:cubicBezTo>
                  <a:pt x="7621858" y="200807"/>
                  <a:pt x="7645623" y="188566"/>
                  <a:pt x="7630001" y="186994"/>
                </a:cubicBezTo>
                <a:close/>
                <a:moveTo>
                  <a:pt x="7616095" y="186423"/>
                </a:moveTo>
                <a:cubicBezTo>
                  <a:pt x="7608332" y="200521"/>
                  <a:pt x="7631668" y="187899"/>
                  <a:pt x="7616095" y="186423"/>
                </a:cubicBezTo>
                <a:close/>
                <a:moveTo>
                  <a:pt x="7570092" y="183968"/>
                </a:moveTo>
                <a:cubicBezTo>
                  <a:pt x="7569312" y="183109"/>
                  <a:pt x="7567434" y="183077"/>
                  <a:pt x="7563850" y="184946"/>
                </a:cubicBezTo>
                <a:cubicBezTo>
                  <a:pt x="7564886" y="196556"/>
                  <a:pt x="7572432" y="186545"/>
                  <a:pt x="7570092" y="183968"/>
                </a:cubicBezTo>
                <a:close/>
                <a:moveTo>
                  <a:pt x="3631410" y="183148"/>
                </a:moveTo>
                <a:cubicBezTo>
                  <a:pt x="3635724" y="182981"/>
                  <a:pt x="3640448" y="184089"/>
                  <a:pt x="3643518" y="185422"/>
                </a:cubicBezTo>
                <a:cubicBezTo>
                  <a:pt x="3640854" y="190852"/>
                  <a:pt x="3625765" y="195472"/>
                  <a:pt x="3621766" y="188518"/>
                </a:cubicBezTo>
                <a:cubicBezTo>
                  <a:pt x="3623195" y="184755"/>
                  <a:pt x="3627097" y="183314"/>
                  <a:pt x="3631410" y="183148"/>
                </a:cubicBezTo>
                <a:close/>
                <a:moveTo>
                  <a:pt x="6653212" y="182898"/>
                </a:moveTo>
                <a:cubicBezTo>
                  <a:pt x="6658926" y="181135"/>
                  <a:pt x="6666022" y="182898"/>
                  <a:pt x="6671357" y="185851"/>
                </a:cubicBezTo>
                <a:cubicBezTo>
                  <a:pt x="6670547" y="193567"/>
                  <a:pt x="6650402" y="191566"/>
                  <a:pt x="6653212" y="182898"/>
                </a:cubicBezTo>
                <a:close/>
                <a:moveTo>
                  <a:pt x="7577709" y="182517"/>
                </a:moveTo>
                <a:cubicBezTo>
                  <a:pt x="7570422" y="197044"/>
                  <a:pt x="7593187" y="183136"/>
                  <a:pt x="7577709" y="182517"/>
                </a:cubicBezTo>
                <a:close/>
                <a:moveTo>
                  <a:pt x="6629400" y="181469"/>
                </a:moveTo>
                <a:cubicBezTo>
                  <a:pt x="6645211" y="181278"/>
                  <a:pt x="6622828" y="195901"/>
                  <a:pt x="6629400" y="181469"/>
                </a:cubicBezTo>
                <a:close/>
                <a:moveTo>
                  <a:pt x="7553849" y="181088"/>
                </a:moveTo>
                <a:cubicBezTo>
                  <a:pt x="7546420" y="195663"/>
                  <a:pt x="7569184" y="182184"/>
                  <a:pt x="7553849" y="181088"/>
                </a:cubicBezTo>
                <a:close/>
                <a:moveTo>
                  <a:pt x="4282166" y="180469"/>
                </a:moveTo>
                <a:cubicBezTo>
                  <a:pt x="4297818" y="180612"/>
                  <a:pt x="4275241" y="195044"/>
                  <a:pt x="4282166" y="180469"/>
                </a:cubicBezTo>
                <a:close/>
                <a:moveTo>
                  <a:pt x="6615588" y="180373"/>
                </a:moveTo>
                <a:cubicBezTo>
                  <a:pt x="6631162" y="181183"/>
                  <a:pt x="6608302" y="194805"/>
                  <a:pt x="6615588" y="180373"/>
                </a:cubicBezTo>
                <a:close/>
                <a:moveTo>
                  <a:pt x="7531409" y="179606"/>
                </a:moveTo>
                <a:cubicBezTo>
                  <a:pt x="7530751" y="178677"/>
                  <a:pt x="7528941" y="178493"/>
                  <a:pt x="7525274" y="180088"/>
                </a:cubicBezTo>
                <a:cubicBezTo>
                  <a:pt x="7524988" y="191877"/>
                  <a:pt x="7533382" y="182393"/>
                  <a:pt x="7531409" y="179606"/>
                </a:cubicBezTo>
                <a:close/>
                <a:moveTo>
                  <a:pt x="6608196" y="179389"/>
                </a:moveTo>
                <a:cubicBezTo>
                  <a:pt x="6610511" y="181954"/>
                  <a:pt x="6602813" y="191947"/>
                  <a:pt x="6601920" y="180373"/>
                </a:cubicBezTo>
                <a:cubicBezTo>
                  <a:pt x="6605540" y="178504"/>
                  <a:pt x="6607424" y="178533"/>
                  <a:pt x="6608196" y="179389"/>
                </a:cubicBezTo>
                <a:close/>
                <a:moveTo>
                  <a:pt x="6578828" y="178064"/>
                </a:moveTo>
                <a:cubicBezTo>
                  <a:pt x="6585537" y="178362"/>
                  <a:pt x="6592395" y="180350"/>
                  <a:pt x="6595348" y="183136"/>
                </a:cubicBezTo>
                <a:cubicBezTo>
                  <a:pt x="6585061" y="184613"/>
                  <a:pt x="6573107" y="186089"/>
                  <a:pt x="6563201" y="183136"/>
                </a:cubicBezTo>
                <a:cubicBezTo>
                  <a:pt x="6565559" y="179159"/>
                  <a:pt x="6572119" y="177766"/>
                  <a:pt x="6578828" y="178064"/>
                </a:cubicBezTo>
                <a:close/>
                <a:moveTo>
                  <a:pt x="6539150" y="177230"/>
                </a:moveTo>
                <a:cubicBezTo>
                  <a:pt x="6545103" y="176944"/>
                  <a:pt x="6551675" y="177897"/>
                  <a:pt x="6557914" y="178135"/>
                </a:cubicBezTo>
                <a:cubicBezTo>
                  <a:pt x="6561390" y="188804"/>
                  <a:pt x="6534959" y="188280"/>
                  <a:pt x="6539150" y="177230"/>
                </a:cubicBezTo>
                <a:close/>
                <a:moveTo>
                  <a:pt x="7515464" y="177040"/>
                </a:moveTo>
                <a:cubicBezTo>
                  <a:pt x="7508415" y="191662"/>
                  <a:pt x="7531036" y="177421"/>
                  <a:pt x="7515464" y="177040"/>
                </a:cubicBezTo>
                <a:close/>
                <a:moveTo>
                  <a:pt x="7172254" y="176344"/>
                </a:moveTo>
                <a:cubicBezTo>
                  <a:pt x="7193229" y="176626"/>
                  <a:pt x="7214687" y="184100"/>
                  <a:pt x="7235904" y="180564"/>
                </a:cubicBezTo>
                <a:cubicBezTo>
                  <a:pt x="7235476" y="183136"/>
                  <a:pt x="7234666" y="188232"/>
                  <a:pt x="7234237" y="190804"/>
                </a:cubicBezTo>
                <a:cubicBezTo>
                  <a:pt x="7238333" y="186851"/>
                  <a:pt x="7242667" y="182898"/>
                  <a:pt x="7246953" y="178944"/>
                </a:cubicBezTo>
                <a:cubicBezTo>
                  <a:pt x="7247620" y="181993"/>
                  <a:pt x="7249001" y="188137"/>
                  <a:pt x="7249715" y="191185"/>
                </a:cubicBezTo>
                <a:cubicBezTo>
                  <a:pt x="7251192" y="188327"/>
                  <a:pt x="7254192" y="182564"/>
                  <a:pt x="7255669" y="179706"/>
                </a:cubicBezTo>
                <a:cubicBezTo>
                  <a:pt x="7256526" y="181897"/>
                  <a:pt x="7258240" y="186232"/>
                  <a:pt x="7259097" y="188423"/>
                </a:cubicBezTo>
                <a:cubicBezTo>
                  <a:pt x="7263098" y="186899"/>
                  <a:pt x="7267242" y="185327"/>
                  <a:pt x="7271480" y="183803"/>
                </a:cubicBezTo>
                <a:lnTo>
                  <a:pt x="7272623" y="191042"/>
                </a:lnTo>
                <a:cubicBezTo>
                  <a:pt x="7277624" y="187613"/>
                  <a:pt x="7282958" y="182707"/>
                  <a:pt x="7289054" y="188232"/>
                </a:cubicBezTo>
                <a:cubicBezTo>
                  <a:pt x="7293054" y="186851"/>
                  <a:pt x="7297054" y="185232"/>
                  <a:pt x="7301151" y="183374"/>
                </a:cubicBezTo>
                <a:lnTo>
                  <a:pt x="7297864" y="194948"/>
                </a:lnTo>
                <a:cubicBezTo>
                  <a:pt x="7300245" y="192471"/>
                  <a:pt x="7304960" y="187565"/>
                  <a:pt x="7307342" y="185136"/>
                </a:cubicBezTo>
                <a:lnTo>
                  <a:pt x="7310342" y="184469"/>
                </a:lnTo>
                <a:cubicBezTo>
                  <a:pt x="7310199" y="191614"/>
                  <a:pt x="7310676" y="198901"/>
                  <a:pt x="7308389" y="205808"/>
                </a:cubicBezTo>
                <a:lnTo>
                  <a:pt x="7304817" y="198425"/>
                </a:lnTo>
                <a:cubicBezTo>
                  <a:pt x="7301293" y="200140"/>
                  <a:pt x="7297817" y="201854"/>
                  <a:pt x="7294483" y="203521"/>
                </a:cubicBezTo>
                <a:cubicBezTo>
                  <a:pt x="7282148" y="193376"/>
                  <a:pt x="7264574" y="202997"/>
                  <a:pt x="7251430" y="195329"/>
                </a:cubicBezTo>
                <a:cubicBezTo>
                  <a:pt x="7245572" y="200140"/>
                  <a:pt x="7239667" y="196377"/>
                  <a:pt x="7234094" y="193805"/>
                </a:cubicBezTo>
                <a:lnTo>
                  <a:pt x="7235761" y="200664"/>
                </a:lnTo>
                <a:cubicBezTo>
                  <a:pt x="7229808" y="195901"/>
                  <a:pt x="7222855" y="194043"/>
                  <a:pt x="7215473" y="194281"/>
                </a:cubicBezTo>
                <a:lnTo>
                  <a:pt x="7215187" y="186756"/>
                </a:lnTo>
                <a:cubicBezTo>
                  <a:pt x="7206472" y="199949"/>
                  <a:pt x="7189660" y="186327"/>
                  <a:pt x="7177420" y="193805"/>
                </a:cubicBezTo>
                <a:lnTo>
                  <a:pt x="7176849" y="189566"/>
                </a:lnTo>
                <a:cubicBezTo>
                  <a:pt x="7167562" y="194757"/>
                  <a:pt x="7151751" y="191614"/>
                  <a:pt x="7151465" y="179135"/>
                </a:cubicBezTo>
                <a:cubicBezTo>
                  <a:pt x="7158323" y="176956"/>
                  <a:pt x="7165262" y="176251"/>
                  <a:pt x="7172254" y="176344"/>
                </a:cubicBezTo>
                <a:close/>
                <a:moveTo>
                  <a:pt x="5208691" y="174770"/>
                </a:moveTo>
                <a:cubicBezTo>
                  <a:pt x="5210819" y="177465"/>
                  <a:pt x="5202588" y="187066"/>
                  <a:pt x="5202449" y="175420"/>
                </a:cubicBezTo>
                <a:cubicBezTo>
                  <a:pt x="5206133" y="173741"/>
                  <a:pt x="5207990" y="173872"/>
                  <a:pt x="5208691" y="174770"/>
                </a:cubicBezTo>
                <a:close/>
                <a:moveTo>
                  <a:pt x="6493149" y="174762"/>
                </a:moveTo>
                <a:cubicBezTo>
                  <a:pt x="6495172" y="177522"/>
                  <a:pt x="6486894" y="187113"/>
                  <a:pt x="6487001" y="175324"/>
                </a:cubicBezTo>
                <a:cubicBezTo>
                  <a:pt x="6490656" y="173681"/>
                  <a:pt x="6492475" y="173842"/>
                  <a:pt x="6493149" y="174762"/>
                </a:cubicBezTo>
                <a:close/>
                <a:moveTo>
                  <a:pt x="5231678" y="174618"/>
                </a:moveTo>
                <a:cubicBezTo>
                  <a:pt x="5233817" y="177301"/>
                  <a:pt x="5226115" y="187446"/>
                  <a:pt x="5225576" y="175515"/>
                </a:cubicBezTo>
                <a:cubicBezTo>
                  <a:pt x="5229132" y="173658"/>
                  <a:pt x="5230957" y="173723"/>
                  <a:pt x="5231678" y="174618"/>
                </a:cubicBezTo>
                <a:close/>
                <a:moveTo>
                  <a:pt x="4351852" y="174529"/>
                </a:moveTo>
                <a:cubicBezTo>
                  <a:pt x="4353832" y="177322"/>
                  <a:pt x="4345308" y="186780"/>
                  <a:pt x="4345762" y="174991"/>
                </a:cubicBezTo>
                <a:cubicBezTo>
                  <a:pt x="4349446" y="173407"/>
                  <a:pt x="4351220" y="173598"/>
                  <a:pt x="4351852" y="174529"/>
                </a:cubicBezTo>
                <a:close/>
                <a:moveTo>
                  <a:pt x="5183360" y="174512"/>
                </a:moveTo>
                <a:cubicBezTo>
                  <a:pt x="5185630" y="177075"/>
                  <a:pt x="5178249" y="187327"/>
                  <a:pt x="5177250" y="175610"/>
                </a:cubicBezTo>
                <a:cubicBezTo>
                  <a:pt x="5180757" y="173657"/>
                  <a:pt x="5182591" y="173657"/>
                  <a:pt x="5183360" y="174512"/>
                </a:cubicBezTo>
                <a:close/>
                <a:moveTo>
                  <a:pt x="6470708" y="173866"/>
                </a:moveTo>
                <a:cubicBezTo>
                  <a:pt x="6474381" y="173789"/>
                  <a:pt x="6478548" y="174896"/>
                  <a:pt x="6480762" y="176277"/>
                </a:cubicBezTo>
                <a:cubicBezTo>
                  <a:pt x="6480191" y="183040"/>
                  <a:pt x="6467761" y="181421"/>
                  <a:pt x="6463617" y="178563"/>
                </a:cubicBezTo>
                <a:cubicBezTo>
                  <a:pt x="6463856" y="175206"/>
                  <a:pt x="6467035" y="173944"/>
                  <a:pt x="6470708" y="173866"/>
                </a:cubicBezTo>
                <a:close/>
                <a:moveTo>
                  <a:pt x="6532721" y="172896"/>
                </a:moveTo>
                <a:cubicBezTo>
                  <a:pt x="6538150" y="177230"/>
                  <a:pt x="6532864" y="189852"/>
                  <a:pt x="6526006" y="184041"/>
                </a:cubicBezTo>
                <a:cubicBezTo>
                  <a:pt x="6520481" y="179850"/>
                  <a:pt x="6526387" y="168085"/>
                  <a:pt x="6532721" y="172896"/>
                </a:cubicBezTo>
                <a:close/>
                <a:moveTo>
                  <a:pt x="6373224" y="171610"/>
                </a:moveTo>
                <a:cubicBezTo>
                  <a:pt x="6378844" y="168418"/>
                  <a:pt x="6384559" y="168418"/>
                  <a:pt x="6390322" y="171705"/>
                </a:cubicBezTo>
                <a:cubicBezTo>
                  <a:pt x="6390322" y="178278"/>
                  <a:pt x="6373176" y="178087"/>
                  <a:pt x="6373224" y="171610"/>
                </a:cubicBezTo>
                <a:close/>
                <a:moveTo>
                  <a:pt x="7463362" y="171467"/>
                </a:moveTo>
                <a:cubicBezTo>
                  <a:pt x="7455932" y="186042"/>
                  <a:pt x="7478744" y="172610"/>
                  <a:pt x="7463362" y="171467"/>
                </a:cubicBezTo>
                <a:close/>
                <a:moveTo>
                  <a:pt x="6410194" y="170955"/>
                </a:moveTo>
                <a:cubicBezTo>
                  <a:pt x="6414873" y="171526"/>
                  <a:pt x="6418635" y="173301"/>
                  <a:pt x="6417849" y="177992"/>
                </a:cubicBezTo>
                <a:cubicBezTo>
                  <a:pt x="6411467" y="180469"/>
                  <a:pt x="6394894" y="181469"/>
                  <a:pt x="6397037" y="171134"/>
                </a:cubicBezTo>
                <a:cubicBezTo>
                  <a:pt x="6399919" y="171015"/>
                  <a:pt x="6405515" y="170383"/>
                  <a:pt x="6410194" y="170955"/>
                </a:cubicBezTo>
                <a:close/>
                <a:moveTo>
                  <a:pt x="3725954" y="169990"/>
                </a:moveTo>
                <a:cubicBezTo>
                  <a:pt x="3733283" y="171705"/>
                  <a:pt x="3740752" y="171943"/>
                  <a:pt x="3748370" y="170562"/>
                </a:cubicBezTo>
                <a:cubicBezTo>
                  <a:pt x="3745371" y="175896"/>
                  <a:pt x="3742418" y="181231"/>
                  <a:pt x="3739469" y="186565"/>
                </a:cubicBezTo>
                <a:cubicBezTo>
                  <a:pt x="3739184" y="183136"/>
                  <a:pt x="3738613" y="176229"/>
                  <a:pt x="3738327" y="172800"/>
                </a:cubicBezTo>
                <a:cubicBezTo>
                  <a:pt x="3734280" y="177277"/>
                  <a:pt x="3730236" y="181755"/>
                  <a:pt x="3726381" y="186375"/>
                </a:cubicBezTo>
                <a:lnTo>
                  <a:pt x="3728334" y="177468"/>
                </a:lnTo>
                <a:cubicBezTo>
                  <a:pt x="3719005" y="181469"/>
                  <a:pt x="3714481" y="179135"/>
                  <a:pt x="3715625" y="170181"/>
                </a:cubicBezTo>
                <a:lnTo>
                  <a:pt x="3723239" y="176611"/>
                </a:lnTo>
                <a:cubicBezTo>
                  <a:pt x="3723905" y="174943"/>
                  <a:pt x="3725239" y="171609"/>
                  <a:pt x="3725954" y="169990"/>
                </a:cubicBezTo>
                <a:close/>
                <a:moveTo>
                  <a:pt x="6424279" y="169943"/>
                </a:moveTo>
                <a:cubicBezTo>
                  <a:pt x="6434280" y="177707"/>
                  <a:pt x="6447139" y="175325"/>
                  <a:pt x="6458950" y="175230"/>
                </a:cubicBezTo>
                <a:lnTo>
                  <a:pt x="6458569" y="179802"/>
                </a:lnTo>
                <a:cubicBezTo>
                  <a:pt x="6447234" y="179659"/>
                  <a:pt x="6435899" y="179707"/>
                  <a:pt x="6424660" y="179850"/>
                </a:cubicBezTo>
                <a:cubicBezTo>
                  <a:pt x="6424564" y="177373"/>
                  <a:pt x="6424374" y="172420"/>
                  <a:pt x="6424279" y="169943"/>
                </a:cubicBezTo>
                <a:close/>
                <a:moveTo>
                  <a:pt x="6270867" y="168651"/>
                </a:moveTo>
                <a:cubicBezTo>
                  <a:pt x="6278540" y="167001"/>
                  <a:pt x="6286809" y="172217"/>
                  <a:pt x="6295453" y="170895"/>
                </a:cubicBezTo>
                <a:cubicBezTo>
                  <a:pt x="6319313" y="169895"/>
                  <a:pt x="6343268" y="170800"/>
                  <a:pt x="6367175" y="170419"/>
                </a:cubicBezTo>
                <a:lnTo>
                  <a:pt x="6367795" y="175039"/>
                </a:lnTo>
                <a:cubicBezTo>
                  <a:pt x="6332981" y="174562"/>
                  <a:pt x="6298119" y="175801"/>
                  <a:pt x="6263401" y="173086"/>
                </a:cubicBezTo>
                <a:cubicBezTo>
                  <a:pt x="6265818" y="170514"/>
                  <a:pt x="6268310" y="169201"/>
                  <a:pt x="6270867" y="168651"/>
                </a:cubicBezTo>
                <a:close/>
                <a:moveTo>
                  <a:pt x="7103459" y="168609"/>
                </a:moveTo>
                <a:cubicBezTo>
                  <a:pt x="7103887" y="171848"/>
                  <a:pt x="7104745" y="178278"/>
                  <a:pt x="7105173" y="181517"/>
                </a:cubicBezTo>
                <a:lnTo>
                  <a:pt x="7105745" y="175563"/>
                </a:lnTo>
                <a:cubicBezTo>
                  <a:pt x="7117317" y="178183"/>
                  <a:pt x="7130843" y="172943"/>
                  <a:pt x="7141273" y="179373"/>
                </a:cubicBezTo>
                <a:cubicBezTo>
                  <a:pt x="7143845" y="177897"/>
                  <a:pt x="7149035" y="174991"/>
                  <a:pt x="7151607" y="173515"/>
                </a:cubicBezTo>
                <a:cubicBezTo>
                  <a:pt x="7150655" y="177706"/>
                  <a:pt x="7148750" y="186089"/>
                  <a:pt x="7147845" y="190280"/>
                </a:cubicBezTo>
                <a:cubicBezTo>
                  <a:pt x="7142273" y="189471"/>
                  <a:pt x="7135986" y="181898"/>
                  <a:pt x="7131367" y="189090"/>
                </a:cubicBezTo>
                <a:cubicBezTo>
                  <a:pt x="7128223" y="187661"/>
                  <a:pt x="7125128" y="186232"/>
                  <a:pt x="7122175" y="184803"/>
                </a:cubicBezTo>
                <a:lnTo>
                  <a:pt x="7118413" y="187994"/>
                </a:lnTo>
                <a:cubicBezTo>
                  <a:pt x="7101410" y="186089"/>
                  <a:pt x="7083694" y="180421"/>
                  <a:pt x="7066835" y="183946"/>
                </a:cubicBezTo>
                <a:cubicBezTo>
                  <a:pt x="7065406" y="176897"/>
                  <a:pt x="7071740" y="173324"/>
                  <a:pt x="7075884" y="168895"/>
                </a:cubicBezTo>
                <a:lnTo>
                  <a:pt x="7077884" y="175753"/>
                </a:lnTo>
                <a:cubicBezTo>
                  <a:pt x="7082456" y="173562"/>
                  <a:pt x="7087075" y="171324"/>
                  <a:pt x="7091838" y="169133"/>
                </a:cubicBezTo>
                <a:lnTo>
                  <a:pt x="7088218" y="178897"/>
                </a:lnTo>
                <a:cubicBezTo>
                  <a:pt x="7092028" y="176325"/>
                  <a:pt x="7099648" y="171181"/>
                  <a:pt x="7103459" y="168609"/>
                </a:cubicBezTo>
                <a:close/>
                <a:moveTo>
                  <a:pt x="3767263" y="167037"/>
                </a:moveTo>
                <a:cubicBezTo>
                  <a:pt x="3783156" y="167990"/>
                  <a:pt x="3759931" y="180945"/>
                  <a:pt x="3767263" y="167037"/>
                </a:cubicBezTo>
                <a:close/>
                <a:moveTo>
                  <a:pt x="6987968" y="166418"/>
                </a:moveTo>
                <a:lnTo>
                  <a:pt x="6987777" y="176420"/>
                </a:lnTo>
                <a:cubicBezTo>
                  <a:pt x="6992873" y="174848"/>
                  <a:pt x="6999922" y="162608"/>
                  <a:pt x="7003017" y="174706"/>
                </a:cubicBezTo>
                <a:cubicBezTo>
                  <a:pt x="7005208" y="173039"/>
                  <a:pt x="7009542" y="169657"/>
                  <a:pt x="7011733" y="167942"/>
                </a:cubicBezTo>
                <a:cubicBezTo>
                  <a:pt x="7013114" y="169800"/>
                  <a:pt x="7015876" y="173515"/>
                  <a:pt x="7017257" y="175372"/>
                </a:cubicBezTo>
                <a:cubicBezTo>
                  <a:pt x="7022163" y="168942"/>
                  <a:pt x="7030545" y="174563"/>
                  <a:pt x="7037117" y="171562"/>
                </a:cubicBezTo>
                <a:cubicBezTo>
                  <a:pt x="7042451" y="177706"/>
                  <a:pt x="7050214" y="165608"/>
                  <a:pt x="7055452" y="174229"/>
                </a:cubicBezTo>
                <a:cubicBezTo>
                  <a:pt x="7057644" y="173134"/>
                  <a:pt x="7061977" y="170895"/>
                  <a:pt x="7064168" y="169800"/>
                </a:cubicBezTo>
                <a:cubicBezTo>
                  <a:pt x="7064120" y="176230"/>
                  <a:pt x="7060025" y="180755"/>
                  <a:pt x="7056024" y="185136"/>
                </a:cubicBezTo>
                <a:cubicBezTo>
                  <a:pt x="7049071" y="175801"/>
                  <a:pt x="7034498" y="186803"/>
                  <a:pt x="7028020" y="180421"/>
                </a:cubicBezTo>
                <a:cubicBezTo>
                  <a:pt x="7021925" y="186518"/>
                  <a:pt x="7013923" y="176420"/>
                  <a:pt x="7008542" y="183374"/>
                </a:cubicBezTo>
                <a:cubicBezTo>
                  <a:pt x="6992064" y="178516"/>
                  <a:pt x="6974681" y="179516"/>
                  <a:pt x="6957773" y="178992"/>
                </a:cubicBezTo>
                <a:cubicBezTo>
                  <a:pt x="6957726" y="177087"/>
                  <a:pt x="6957679" y="173229"/>
                  <a:pt x="6957631" y="171324"/>
                </a:cubicBezTo>
                <a:cubicBezTo>
                  <a:pt x="6963774" y="170181"/>
                  <a:pt x="6970204" y="168990"/>
                  <a:pt x="6976490" y="167656"/>
                </a:cubicBezTo>
                <a:cubicBezTo>
                  <a:pt x="6976729" y="170228"/>
                  <a:pt x="6977157" y="175277"/>
                  <a:pt x="6977395" y="177849"/>
                </a:cubicBezTo>
                <a:cubicBezTo>
                  <a:pt x="6980015" y="174991"/>
                  <a:pt x="6985301" y="169276"/>
                  <a:pt x="6987968" y="166418"/>
                </a:cubicBezTo>
                <a:close/>
                <a:moveTo>
                  <a:pt x="6264592" y="165561"/>
                </a:moveTo>
                <a:cubicBezTo>
                  <a:pt x="6260020" y="179088"/>
                  <a:pt x="6249495" y="174896"/>
                  <a:pt x="6241923" y="169038"/>
                </a:cubicBezTo>
                <a:lnTo>
                  <a:pt x="6242399" y="172182"/>
                </a:lnTo>
                <a:cubicBezTo>
                  <a:pt x="6233874" y="170800"/>
                  <a:pt x="6224159" y="172324"/>
                  <a:pt x="6217348" y="166180"/>
                </a:cubicBezTo>
                <a:cubicBezTo>
                  <a:pt x="6229873" y="166656"/>
                  <a:pt x="6242827" y="165228"/>
                  <a:pt x="6255163" y="168466"/>
                </a:cubicBezTo>
                <a:close/>
                <a:moveTo>
                  <a:pt x="7365679" y="165309"/>
                </a:moveTo>
                <a:cubicBezTo>
                  <a:pt x="7364939" y="164427"/>
                  <a:pt x="7363075" y="164347"/>
                  <a:pt x="7359444" y="166133"/>
                </a:cubicBezTo>
                <a:cubicBezTo>
                  <a:pt x="7360016" y="177814"/>
                  <a:pt x="7367900" y="167954"/>
                  <a:pt x="7365679" y="165309"/>
                </a:cubicBezTo>
                <a:close/>
                <a:moveTo>
                  <a:pt x="7387019" y="163799"/>
                </a:moveTo>
                <a:cubicBezTo>
                  <a:pt x="7386828" y="166704"/>
                  <a:pt x="7386495" y="172467"/>
                  <a:pt x="7386352" y="175373"/>
                </a:cubicBezTo>
                <a:cubicBezTo>
                  <a:pt x="7397830" y="175658"/>
                  <a:pt x="7409403" y="175420"/>
                  <a:pt x="7421071" y="174992"/>
                </a:cubicBezTo>
                <a:cubicBezTo>
                  <a:pt x="7419165" y="172372"/>
                  <a:pt x="7415451" y="167180"/>
                  <a:pt x="7413546" y="164608"/>
                </a:cubicBezTo>
                <a:cubicBezTo>
                  <a:pt x="7411784" y="166704"/>
                  <a:pt x="7408307" y="170896"/>
                  <a:pt x="7406545" y="173039"/>
                </a:cubicBezTo>
                <a:lnTo>
                  <a:pt x="7404592" y="164275"/>
                </a:lnTo>
                <a:cubicBezTo>
                  <a:pt x="7400639" y="166847"/>
                  <a:pt x="7396782" y="169467"/>
                  <a:pt x="7392972" y="172086"/>
                </a:cubicBezTo>
                <a:cubicBezTo>
                  <a:pt x="7391496" y="170038"/>
                  <a:pt x="7388495" y="165847"/>
                  <a:pt x="7387019" y="163799"/>
                </a:cubicBezTo>
                <a:close/>
                <a:moveTo>
                  <a:pt x="5757138" y="162512"/>
                </a:moveTo>
                <a:cubicBezTo>
                  <a:pt x="5756998" y="169276"/>
                  <a:pt x="5739476" y="169276"/>
                  <a:pt x="5739284" y="162607"/>
                </a:cubicBezTo>
                <a:cubicBezTo>
                  <a:pt x="5745141" y="160083"/>
                  <a:pt x="5751092" y="160035"/>
                  <a:pt x="5757138" y="162512"/>
                </a:cubicBezTo>
                <a:close/>
                <a:moveTo>
                  <a:pt x="7349252" y="162036"/>
                </a:moveTo>
                <a:cubicBezTo>
                  <a:pt x="7341680" y="176421"/>
                  <a:pt x="7364683" y="163561"/>
                  <a:pt x="7349252" y="162036"/>
                </a:cubicBezTo>
                <a:close/>
                <a:moveTo>
                  <a:pt x="5871267" y="162036"/>
                </a:moveTo>
                <a:cubicBezTo>
                  <a:pt x="5871172" y="168561"/>
                  <a:pt x="5854080" y="168609"/>
                  <a:pt x="5854080" y="162083"/>
                </a:cubicBezTo>
                <a:cubicBezTo>
                  <a:pt x="5859698" y="158892"/>
                  <a:pt x="5865411" y="158845"/>
                  <a:pt x="5871267" y="162036"/>
                </a:cubicBezTo>
                <a:close/>
                <a:moveTo>
                  <a:pt x="4243915" y="161560"/>
                </a:moveTo>
                <a:cubicBezTo>
                  <a:pt x="4236222" y="175563"/>
                  <a:pt x="4259656" y="162656"/>
                  <a:pt x="4243915" y="161560"/>
                </a:cubicBezTo>
                <a:close/>
                <a:moveTo>
                  <a:pt x="6083382" y="161512"/>
                </a:moveTo>
                <a:cubicBezTo>
                  <a:pt x="6089856" y="166513"/>
                  <a:pt x="6097999" y="165513"/>
                  <a:pt x="6105762" y="165703"/>
                </a:cubicBezTo>
                <a:cubicBezTo>
                  <a:pt x="6142433" y="165751"/>
                  <a:pt x="6179104" y="165561"/>
                  <a:pt x="6215776" y="165561"/>
                </a:cubicBezTo>
                <a:lnTo>
                  <a:pt x="6215300" y="170371"/>
                </a:lnTo>
                <a:cubicBezTo>
                  <a:pt x="6169056" y="169657"/>
                  <a:pt x="6122860" y="171086"/>
                  <a:pt x="6076667" y="169704"/>
                </a:cubicBezTo>
                <a:cubicBezTo>
                  <a:pt x="6078810" y="166989"/>
                  <a:pt x="6081048" y="164227"/>
                  <a:pt x="6083382" y="161512"/>
                </a:cubicBezTo>
                <a:close/>
                <a:moveTo>
                  <a:pt x="6017058" y="161178"/>
                </a:moveTo>
                <a:cubicBezTo>
                  <a:pt x="6021581" y="156749"/>
                  <a:pt x="6031055" y="163655"/>
                  <a:pt x="6028200" y="169275"/>
                </a:cubicBezTo>
                <a:cubicBezTo>
                  <a:pt x="6023437" y="172324"/>
                  <a:pt x="6014201" y="166941"/>
                  <a:pt x="6017058" y="161178"/>
                </a:cubicBezTo>
                <a:close/>
                <a:moveTo>
                  <a:pt x="5846523" y="160508"/>
                </a:moveTo>
                <a:cubicBezTo>
                  <a:pt x="5848642" y="163194"/>
                  <a:pt x="5840295" y="172705"/>
                  <a:pt x="5840222" y="161131"/>
                </a:cubicBezTo>
                <a:cubicBezTo>
                  <a:pt x="5843950" y="159476"/>
                  <a:pt x="5845818" y="159613"/>
                  <a:pt x="5846523" y="160508"/>
                </a:cubicBezTo>
                <a:close/>
                <a:moveTo>
                  <a:pt x="5794053" y="160483"/>
                </a:moveTo>
                <a:cubicBezTo>
                  <a:pt x="5796226" y="163153"/>
                  <a:pt x="5788039" y="172789"/>
                  <a:pt x="5787753" y="161179"/>
                </a:cubicBezTo>
                <a:cubicBezTo>
                  <a:pt x="5791455" y="159476"/>
                  <a:pt x="5793330" y="159593"/>
                  <a:pt x="5794053" y="160483"/>
                </a:cubicBezTo>
                <a:close/>
                <a:moveTo>
                  <a:pt x="5679873" y="160483"/>
                </a:moveTo>
                <a:cubicBezTo>
                  <a:pt x="5682060" y="163129"/>
                  <a:pt x="5673935" y="172800"/>
                  <a:pt x="5673579" y="161226"/>
                </a:cubicBezTo>
                <a:cubicBezTo>
                  <a:pt x="5677270" y="159500"/>
                  <a:pt x="5679143" y="159601"/>
                  <a:pt x="5679873" y="160483"/>
                </a:cubicBezTo>
                <a:close/>
                <a:moveTo>
                  <a:pt x="5946116" y="160450"/>
                </a:moveTo>
                <a:cubicBezTo>
                  <a:pt x="5948343" y="163067"/>
                  <a:pt x="5940246" y="172730"/>
                  <a:pt x="5939781" y="161227"/>
                </a:cubicBezTo>
                <a:cubicBezTo>
                  <a:pt x="5943484" y="159489"/>
                  <a:pt x="5945373" y="159578"/>
                  <a:pt x="5946116" y="160450"/>
                </a:cubicBezTo>
                <a:close/>
                <a:moveTo>
                  <a:pt x="5832110" y="160443"/>
                </a:moveTo>
                <a:cubicBezTo>
                  <a:pt x="5834331" y="163076"/>
                  <a:pt x="5826262" y="172801"/>
                  <a:pt x="5825797" y="161227"/>
                </a:cubicBezTo>
                <a:cubicBezTo>
                  <a:pt x="5829487" y="159477"/>
                  <a:pt x="5831371" y="159566"/>
                  <a:pt x="5832110" y="160443"/>
                </a:cubicBezTo>
                <a:close/>
                <a:moveTo>
                  <a:pt x="5808332" y="160430"/>
                </a:moveTo>
                <a:cubicBezTo>
                  <a:pt x="5810571" y="163042"/>
                  <a:pt x="5802610" y="172848"/>
                  <a:pt x="5802037" y="161274"/>
                </a:cubicBezTo>
                <a:cubicBezTo>
                  <a:pt x="5805703" y="159488"/>
                  <a:pt x="5807584" y="159559"/>
                  <a:pt x="5808332" y="160430"/>
                </a:cubicBezTo>
                <a:close/>
                <a:moveTo>
                  <a:pt x="5922576" y="160424"/>
                </a:moveTo>
                <a:cubicBezTo>
                  <a:pt x="5924822" y="163025"/>
                  <a:pt x="5916832" y="172813"/>
                  <a:pt x="5916260" y="161274"/>
                </a:cubicBezTo>
                <a:cubicBezTo>
                  <a:pt x="5919939" y="159488"/>
                  <a:pt x="5921826" y="159557"/>
                  <a:pt x="5922576" y="160424"/>
                </a:cubicBezTo>
                <a:close/>
                <a:moveTo>
                  <a:pt x="5884526" y="160423"/>
                </a:moveTo>
                <a:cubicBezTo>
                  <a:pt x="5886761" y="163049"/>
                  <a:pt x="5878754" y="172801"/>
                  <a:pt x="5878218" y="161227"/>
                </a:cubicBezTo>
                <a:cubicBezTo>
                  <a:pt x="5881896" y="159465"/>
                  <a:pt x="5883780" y="159548"/>
                  <a:pt x="5884526" y="160423"/>
                </a:cubicBezTo>
                <a:close/>
                <a:moveTo>
                  <a:pt x="5732056" y="160397"/>
                </a:moveTo>
                <a:cubicBezTo>
                  <a:pt x="5734351" y="162982"/>
                  <a:pt x="5726546" y="172895"/>
                  <a:pt x="5725761" y="161321"/>
                </a:cubicBezTo>
                <a:cubicBezTo>
                  <a:pt x="5729404" y="159487"/>
                  <a:pt x="5731291" y="159535"/>
                  <a:pt x="5732056" y="160397"/>
                </a:cubicBezTo>
                <a:close/>
                <a:moveTo>
                  <a:pt x="5617549" y="160397"/>
                </a:moveTo>
                <a:cubicBezTo>
                  <a:pt x="5619791" y="163007"/>
                  <a:pt x="5611945" y="172884"/>
                  <a:pt x="5611301" y="161274"/>
                </a:cubicBezTo>
                <a:cubicBezTo>
                  <a:pt x="5614932" y="159464"/>
                  <a:pt x="5616801" y="159527"/>
                  <a:pt x="5617549" y="160397"/>
                </a:cubicBezTo>
                <a:close/>
                <a:moveTo>
                  <a:pt x="5695149" y="160383"/>
                </a:moveTo>
                <a:cubicBezTo>
                  <a:pt x="5697433" y="162971"/>
                  <a:pt x="5689612" y="172812"/>
                  <a:pt x="5688861" y="161274"/>
                </a:cubicBezTo>
                <a:cubicBezTo>
                  <a:pt x="5692505" y="159464"/>
                  <a:pt x="5694389" y="159521"/>
                  <a:pt x="5695149" y="160383"/>
                </a:cubicBezTo>
                <a:close/>
                <a:moveTo>
                  <a:pt x="5960584" y="160370"/>
                </a:moveTo>
                <a:cubicBezTo>
                  <a:pt x="5962883" y="162938"/>
                  <a:pt x="5955123" y="172860"/>
                  <a:pt x="5954303" y="161321"/>
                </a:cubicBezTo>
                <a:cubicBezTo>
                  <a:pt x="5957934" y="159476"/>
                  <a:pt x="5959817" y="159514"/>
                  <a:pt x="5960584" y="160370"/>
                </a:cubicBezTo>
                <a:close/>
                <a:moveTo>
                  <a:pt x="5984568" y="160351"/>
                </a:moveTo>
                <a:cubicBezTo>
                  <a:pt x="5986874" y="162914"/>
                  <a:pt x="5979276" y="172979"/>
                  <a:pt x="5978349" y="161369"/>
                </a:cubicBezTo>
                <a:cubicBezTo>
                  <a:pt x="5981931" y="159476"/>
                  <a:pt x="5983798" y="159497"/>
                  <a:pt x="5984568" y="160351"/>
                </a:cubicBezTo>
                <a:close/>
                <a:moveTo>
                  <a:pt x="5770119" y="160338"/>
                </a:moveTo>
                <a:cubicBezTo>
                  <a:pt x="5772450" y="162879"/>
                  <a:pt x="5764815" y="172908"/>
                  <a:pt x="5763851" y="161370"/>
                </a:cubicBezTo>
                <a:cubicBezTo>
                  <a:pt x="5767458" y="159477"/>
                  <a:pt x="5769342" y="159491"/>
                  <a:pt x="5770119" y="160338"/>
                </a:cubicBezTo>
                <a:close/>
                <a:moveTo>
                  <a:pt x="5654826" y="160271"/>
                </a:moveTo>
                <a:cubicBezTo>
                  <a:pt x="5657118" y="162834"/>
                  <a:pt x="5649762" y="173086"/>
                  <a:pt x="5648726" y="161369"/>
                </a:cubicBezTo>
                <a:cubicBezTo>
                  <a:pt x="5652224" y="159416"/>
                  <a:pt x="5654061" y="159416"/>
                  <a:pt x="5654826" y="160271"/>
                </a:cubicBezTo>
                <a:close/>
                <a:moveTo>
                  <a:pt x="5901786" y="159732"/>
                </a:moveTo>
                <a:cubicBezTo>
                  <a:pt x="5905512" y="159726"/>
                  <a:pt x="5908833" y="160917"/>
                  <a:pt x="5909358" y="164275"/>
                </a:cubicBezTo>
                <a:cubicBezTo>
                  <a:pt x="5904834" y="167132"/>
                  <a:pt x="5892788" y="168942"/>
                  <a:pt x="5891787" y="162370"/>
                </a:cubicBezTo>
                <a:cubicBezTo>
                  <a:pt x="5893931" y="160941"/>
                  <a:pt x="5898060" y="159738"/>
                  <a:pt x="5901786" y="159732"/>
                </a:cubicBezTo>
                <a:close/>
                <a:moveTo>
                  <a:pt x="4529735" y="157273"/>
                </a:moveTo>
                <a:cubicBezTo>
                  <a:pt x="4545074" y="157749"/>
                  <a:pt x="4522827" y="172181"/>
                  <a:pt x="4529735" y="157273"/>
                </a:cubicBezTo>
                <a:close/>
                <a:moveTo>
                  <a:pt x="7653813" y="157130"/>
                </a:moveTo>
                <a:cubicBezTo>
                  <a:pt x="7669339" y="158368"/>
                  <a:pt x="7646050" y="171276"/>
                  <a:pt x="7653813" y="157130"/>
                </a:cubicBezTo>
                <a:close/>
                <a:moveTo>
                  <a:pt x="7251210" y="156642"/>
                </a:moveTo>
                <a:cubicBezTo>
                  <a:pt x="7250457" y="155708"/>
                  <a:pt x="7248597" y="155524"/>
                  <a:pt x="7245001" y="157131"/>
                </a:cubicBezTo>
                <a:cubicBezTo>
                  <a:pt x="7245751" y="168991"/>
                  <a:pt x="7253467" y="159444"/>
                  <a:pt x="7251210" y="156642"/>
                </a:cubicBezTo>
                <a:close/>
                <a:moveTo>
                  <a:pt x="7300246" y="154082"/>
                </a:moveTo>
                <a:cubicBezTo>
                  <a:pt x="7298960" y="156368"/>
                  <a:pt x="7296341" y="161036"/>
                  <a:pt x="7295055" y="163322"/>
                </a:cubicBezTo>
                <a:cubicBezTo>
                  <a:pt x="7288435" y="153034"/>
                  <a:pt x="7278100" y="164084"/>
                  <a:pt x="7270719" y="155178"/>
                </a:cubicBezTo>
                <a:cubicBezTo>
                  <a:pt x="7271099" y="157607"/>
                  <a:pt x="7271909" y="162370"/>
                  <a:pt x="7272338" y="164751"/>
                </a:cubicBezTo>
                <a:cubicBezTo>
                  <a:pt x="7281958" y="164513"/>
                  <a:pt x="7291721" y="164704"/>
                  <a:pt x="7301484" y="165132"/>
                </a:cubicBezTo>
                <a:cubicBezTo>
                  <a:pt x="7301199" y="162370"/>
                  <a:pt x="7300580" y="156845"/>
                  <a:pt x="7300246" y="154082"/>
                </a:cubicBezTo>
                <a:close/>
                <a:moveTo>
                  <a:pt x="7220522" y="152510"/>
                </a:moveTo>
                <a:cubicBezTo>
                  <a:pt x="7213140" y="167133"/>
                  <a:pt x="7235857" y="153606"/>
                  <a:pt x="7220522" y="152510"/>
                </a:cubicBezTo>
                <a:close/>
                <a:moveTo>
                  <a:pt x="7174353" y="150839"/>
                </a:moveTo>
                <a:cubicBezTo>
                  <a:pt x="7173692" y="149909"/>
                  <a:pt x="7171909" y="149748"/>
                  <a:pt x="7168325" y="151415"/>
                </a:cubicBezTo>
                <a:cubicBezTo>
                  <a:pt x="7168218" y="163346"/>
                  <a:pt x="7176335" y="153630"/>
                  <a:pt x="7174353" y="150839"/>
                </a:cubicBezTo>
                <a:close/>
                <a:moveTo>
                  <a:pt x="6734126" y="150033"/>
                </a:moveTo>
                <a:cubicBezTo>
                  <a:pt x="6734222" y="153367"/>
                  <a:pt x="6734413" y="160083"/>
                  <a:pt x="6734507" y="163417"/>
                </a:cubicBezTo>
                <a:cubicBezTo>
                  <a:pt x="6738604" y="159368"/>
                  <a:pt x="6742889" y="155368"/>
                  <a:pt x="6747176" y="151319"/>
                </a:cubicBezTo>
                <a:cubicBezTo>
                  <a:pt x="6747557" y="154224"/>
                  <a:pt x="6748271" y="160035"/>
                  <a:pt x="6748605" y="162941"/>
                </a:cubicBezTo>
                <a:cubicBezTo>
                  <a:pt x="6753033" y="155987"/>
                  <a:pt x="6757082" y="156034"/>
                  <a:pt x="6760796" y="163131"/>
                </a:cubicBezTo>
                <a:cubicBezTo>
                  <a:pt x="6764511" y="160893"/>
                  <a:pt x="6768274" y="158606"/>
                  <a:pt x="6772083" y="156272"/>
                </a:cubicBezTo>
                <a:cubicBezTo>
                  <a:pt x="6772703" y="158844"/>
                  <a:pt x="6773989" y="163893"/>
                  <a:pt x="6774608" y="166418"/>
                </a:cubicBezTo>
                <a:cubicBezTo>
                  <a:pt x="6775703" y="160512"/>
                  <a:pt x="6778942" y="156558"/>
                  <a:pt x="6784419" y="154605"/>
                </a:cubicBezTo>
                <a:cubicBezTo>
                  <a:pt x="6784657" y="157082"/>
                  <a:pt x="6785133" y="161940"/>
                  <a:pt x="6785419" y="164370"/>
                </a:cubicBezTo>
                <a:lnTo>
                  <a:pt x="6793801" y="168418"/>
                </a:lnTo>
                <a:cubicBezTo>
                  <a:pt x="6793039" y="165322"/>
                  <a:pt x="6791563" y="159083"/>
                  <a:pt x="6790800" y="155987"/>
                </a:cubicBezTo>
                <a:lnTo>
                  <a:pt x="6796658" y="156034"/>
                </a:lnTo>
                <a:cubicBezTo>
                  <a:pt x="6795944" y="158797"/>
                  <a:pt x="6794563" y="164227"/>
                  <a:pt x="6793896" y="166989"/>
                </a:cubicBezTo>
                <a:cubicBezTo>
                  <a:pt x="6810898" y="165703"/>
                  <a:pt x="6827995" y="164751"/>
                  <a:pt x="6845188" y="165179"/>
                </a:cubicBezTo>
                <a:cubicBezTo>
                  <a:pt x="6845760" y="162750"/>
                  <a:pt x="6846998" y="157797"/>
                  <a:pt x="6847617" y="155368"/>
                </a:cubicBezTo>
                <a:lnTo>
                  <a:pt x="6846569" y="165560"/>
                </a:lnTo>
                <a:cubicBezTo>
                  <a:pt x="6851475" y="165322"/>
                  <a:pt x="6856475" y="165084"/>
                  <a:pt x="6861571" y="164751"/>
                </a:cubicBezTo>
                <a:lnTo>
                  <a:pt x="6861428" y="168990"/>
                </a:lnTo>
                <a:cubicBezTo>
                  <a:pt x="6864191" y="166037"/>
                  <a:pt x="6866953" y="163084"/>
                  <a:pt x="6869715" y="160035"/>
                </a:cubicBezTo>
                <a:cubicBezTo>
                  <a:pt x="6873858" y="162655"/>
                  <a:pt x="6882050" y="167894"/>
                  <a:pt x="6886193" y="170561"/>
                </a:cubicBezTo>
                <a:lnTo>
                  <a:pt x="6881049" y="160702"/>
                </a:lnTo>
                <a:lnTo>
                  <a:pt x="6884955" y="162655"/>
                </a:lnTo>
                <a:cubicBezTo>
                  <a:pt x="6886622" y="163750"/>
                  <a:pt x="6889955" y="165989"/>
                  <a:pt x="6891623" y="167132"/>
                </a:cubicBezTo>
                <a:cubicBezTo>
                  <a:pt x="6893194" y="166465"/>
                  <a:pt x="6896432" y="165132"/>
                  <a:pt x="6898052" y="164465"/>
                </a:cubicBezTo>
                <a:cubicBezTo>
                  <a:pt x="6902148" y="163655"/>
                  <a:pt x="6906196" y="162845"/>
                  <a:pt x="6910482" y="161940"/>
                </a:cubicBezTo>
                <a:cubicBezTo>
                  <a:pt x="6909958" y="163988"/>
                  <a:pt x="6908815" y="168085"/>
                  <a:pt x="6908291" y="170133"/>
                </a:cubicBezTo>
                <a:cubicBezTo>
                  <a:pt x="6923007" y="170228"/>
                  <a:pt x="6937866" y="169085"/>
                  <a:pt x="6952630" y="170561"/>
                </a:cubicBezTo>
                <a:cubicBezTo>
                  <a:pt x="6953106" y="173181"/>
                  <a:pt x="6954107" y="178468"/>
                  <a:pt x="6954583" y="181135"/>
                </a:cubicBezTo>
                <a:cubicBezTo>
                  <a:pt x="6951201" y="179278"/>
                  <a:pt x="6944439" y="175515"/>
                  <a:pt x="6941057" y="173657"/>
                </a:cubicBezTo>
                <a:cubicBezTo>
                  <a:pt x="6940343" y="175181"/>
                  <a:pt x="6938962" y="178182"/>
                  <a:pt x="6938295" y="179659"/>
                </a:cubicBezTo>
                <a:cubicBezTo>
                  <a:pt x="6927151" y="171466"/>
                  <a:pt x="6913578" y="183136"/>
                  <a:pt x="6902291" y="175705"/>
                </a:cubicBezTo>
                <a:cubicBezTo>
                  <a:pt x="6899623" y="179420"/>
                  <a:pt x="6896099" y="179087"/>
                  <a:pt x="6891670" y="174800"/>
                </a:cubicBezTo>
                <a:cubicBezTo>
                  <a:pt x="6883145" y="182802"/>
                  <a:pt x="6874287" y="173848"/>
                  <a:pt x="6868382" y="167608"/>
                </a:cubicBezTo>
                <a:cubicBezTo>
                  <a:pt x="6867857" y="170085"/>
                  <a:pt x="6866857" y="174991"/>
                  <a:pt x="6866381" y="177468"/>
                </a:cubicBezTo>
                <a:cubicBezTo>
                  <a:pt x="6861666" y="172514"/>
                  <a:pt x="6850855" y="165798"/>
                  <a:pt x="6847188" y="176896"/>
                </a:cubicBezTo>
                <a:lnTo>
                  <a:pt x="6844045" y="167942"/>
                </a:lnTo>
                <a:cubicBezTo>
                  <a:pt x="6841569" y="170418"/>
                  <a:pt x="6839188" y="172990"/>
                  <a:pt x="6836949" y="175562"/>
                </a:cubicBezTo>
                <a:cubicBezTo>
                  <a:pt x="6831853" y="167989"/>
                  <a:pt x="6825948" y="171562"/>
                  <a:pt x="6820423" y="175420"/>
                </a:cubicBezTo>
                <a:lnTo>
                  <a:pt x="6819232" y="170657"/>
                </a:lnTo>
                <a:cubicBezTo>
                  <a:pt x="6813755" y="171800"/>
                  <a:pt x="6808374" y="172943"/>
                  <a:pt x="6802944" y="171657"/>
                </a:cubicBezTo>
                <a:cubicBezTo>
                  <a:pt x="6796801" y="173324"/>
                  <a:pt x="6790038" y="170418"/>
                  <a:pt x="6784419" y="173848"/>
                </a:cubicBezTo>
                <a:cubicBezTo>
                  <a:pt x="6780418" y="169275"/>
                  <a:pt x="6775655" y="168275"/>
                  <a:pt x="6770036" y="170752"/>
                </a:cubicBezTo>
                <a:lnTo>
                  <a:pt x="6767940" y="163750"/>
                </a:lnTo>
                <a:cubicBezTo>
                  <a:pt x="6765273" y="166084"/>
                  <a:pt x="6762701" y="168513"/>
                  <a:pt x="6760273" y="170942"/>
                </a:cubicBezTo>
                <a:cubicBezTo>
                  <a:pt x="6753748" y="170323"/>
                  <a:pt x="6747414" y="168942"/>
                  <a:pt x="6741366" y="166799"/>
                </a:cubicBezTo>
                <a:cubicBezTo>
                  <a:pt x="6736508" y="167513"/>
                  <a:pt x="6730078" y="173562"/>
                  <a:pt x="6727173" y="165703"/>
                </a:cubicBezTo>
                <a:cubicBezTo>
                  <a:pt x="6724982" y="166989"/>
                  <a:pt x="6720601" y="169561"/>
                  <a:pt x="6718410" y="170847"/>
                </a:cubicBezTo>
                <a:cubicBezTo>
                  <a:pt x="6718553" y="160940"/>
                  <a:pt x="6729507" y="157606"/>
                  <a:pt x="6734126" y="150033"/>
                </a:cubicBezTo>
                <a:close/>
                <a:moveTo>
                  <a:pt x="6708028" y="149700"/>
                </a:moveTo>
                <a:cubicBezTo>
                  <a:pt x="6710029" y="154796"/>
                  <a:pt x="6712267" y="159797"/>
                  <a:pt x="6714838" y="164703"/>
                </a:cubicBezTo>
                <a:cubicBezTo>
                  <a:pt x="6713172" y="165894"/>
                  <a:pt x="6709790" y="168276"/>
                  <a:pt x="6708124" y="169419"/>
                </a:cubicBezTo>
                <a:cubicBezTo>
                  <a:pt x="6706885" y="167799"/>
                  <a:pt x="6704409" y="164560"/>
                  <a:pt x="6703170" y="162893"/>
                </a:cubicBezTo>
                <a:cubicBezTo>
                  <a:pt x="6693265" y="174134"/>
                  <a:pt x="6677358" y="163655"/>
                  <a:pt x="6675453" y="151319"/>
                </a:cubicBezTo>
                <a:cubicBezTo>
                  <a:pt x="6682025" y="152558"/>
                  <a:pt x="6689169" y="154987"/>
                  <a:pt x="6695788" y="151700"/>
                </a:cubicBezTo>
                <a:cubicBezTo>
                  <a:pt x="6696408" y="154130"/>
                  <a:pt x="6697694" y="158988"/>
                  <a:pt x="6698313" y="161417"/>
                </a:cubicBezTo>
                <a:cubicBezTo>
                  <a:pt x="6700408" y="156559"/>
                  <a:pt x="6703647" y="152653"/>
                  <a:pt x="6708028" y="149700"/>
                </a:cubicBezTo>
                <a:close/>
                <a:moveTo>
                  <a:pt x="3898224" y="147985"/>
                </a:moveTo>
                <a:cubicBezTo>
                  <a:pt x="3905895" y="149652"/>
                  <a:pt x="3898510" y="166465"/>
                  <a:pt x="3891552" y="163941"/>
                </a:cubicBezTo>
                <a:cubicBezTo>
                  <a:pt x="3888312" y="158273"/>
                  <a:pt x="3893601" y="151224"/>
                  <a:pt x="3898224" y="147985"/>
                </a:cubicBezTo>
                <a:close/>
                <a:moveTo>
                  <a:pt x="7006161" y="147652"/>
                </a:moveTo>
                <a:cubicBezTo>
                  <a:pt x="7021448" y="148700"/>
                  <a:pt x="6998731" y="162274"/>
                  <a:pt x="7006161" y="147652"/>
                </a:cubicBezTo>
                <a:close/>
                <a:moveTo>
                  <a:pt x="7143685" y="146396"/>
                </a:moveTo>
                <a:cubicBezTo>
                  <a:pt x="7138833" y="145616"/>
                  <a:pt x="7132963" y="146581"/>
                  <a:pt x="7129796" y="148224"/>
                </a:cubicBezTo>
                <a:cubicBezTo>
                  <a:pt x="7130367" y="157178"/>
                  <a:pt x="7145132" y="154559"/>
                  <a:pt x="7151465" y="155035"/>
                </a:cubicBezTo>
                <a:cubicBezTo>
                  <a:pt x="7152370" y="149701"/>
                  <a:pt x="7148537" y="147176"/>
                  <a:pt x="7143685" y="146396"/>
                </a:cubicBezTo>
                <a:close/>
                <a:moveTo>
                  <a:pt x="7105841" y="143651"/>
                </a:moveTo>
                <a:cubicBezTo>
                  <a:pt x="7101888" y="150796"/>
                  <a:pt x="7118461" y="156559"/>
                  <a:pt x="7119128" y="148414"/>
                </a:cubicBezTo>
                <a:cubicBezTo>
                  <a:pt x="7115508" y="143794"/>
                  <a:pt x="7111080" y="142175"/>
                  <a:pt x="7105841" y="143651"/>
                </a:cubicBezTo>
                <a:close/>
                <a:moveTo>
                  <a:pt x="7070741" y="142985"/>
                </a:moveTo>
                <a:cubicBezTo>
                  <a:pt x="7065121" y="140317"/>
                  <a:pt x="7059692" y="140365"/>
                  <a:pt x="7054358" y="143175"/>
                </a:cubicBezTo>
                <a:cubicBezTo>
                  <a:pt x="7051120" y="153987"/>
                  <a:pt x="7074361" y="153606"/>
                  <a:pt x="7070741" y="142985"/>
                </a:cubicBezTo>
                <a:close/>
                <a:moveTo>
                  <a:pt x="8067770" y="142556"/>
                </a:moveTo>
                <a:cubicBezTo>
                  <a:pt x="8065674" y="148366"/>
                  <a:pt x="8074819" y="154939"/>
                  <a:pt x="8079962" y="151320"/>
                </a:cubicBezTo>
                <a:cubicBezTo>
                  <a:pt x="8081629" y="145509"/>
                  <a:pt x="8072533" y="139984"/>
                  <a:pt x="8067770" y="142556"/>
                </a:cubicBezTo>
                <a:close/>
                <a:moveTo>
                  <a:pt x="3938844" y="142413"/>
                </a:moveTo>
                <a:cubicBezTo>
                  <a:pt x="3938889" y="145318"/>
                  <a:pt x="3938939" y="151129"/>
                  <a:pt x="3938939" y="154035"/>
                </a:cubicBezTo>
                <a:cubicBezTo>
                  <a:pt x="3931340" y="151653"/>
                  <a:pt x="3925531" y="157416"/>
                  <a:pt x="3919574" y="160655"/>
                </a:cubicBezTo>
                <a:cubicBezTo>
                  <a:pt x="3919431" y="157464"/>
                  <a:pt x="3919193" y="151034"/>
                  <a:pt x="3919098" y="147843"/>
                </a:cubicBezTo>
                <a:cubicBezTo>
                  <a:pt x="3924723" y="150701"/>
                  <a:pt x="3930999" y="151510"/>
                  <a:pt x="3937330" y="152129"/>
                </a:cubicBezTo>
                <a:lnTo>
                  <a:pt x="3935109" y="143318"/>
                </a:lnTo>
                <a:close/>
                <a:moveTo>
                  <a:pt x="6848475" y="141793"/>
                </a:moveTo>
                <a:cubicBezTo>
                  <a:pt x="6850952" y="142460"/>
                  <a:pt x="6855905" y="143841"/>
                  <a:pt x="6858381" y="144508"/>
                </a:cubicBezTo>
                <a:cubicBezTo>
                  <a:pt x="6856523" y="146270"/>
                  <a:pt x="6852809" y="149795"/>
                  <a:pt x="6850952" y="151557"/>
                </a:cubicBezTo>
                <a:cubicBezTo>
                  <a:pt x="6850332" y="149080"/>
                  <a:pt x="6849094" y="144222"/>
                  <a:pt x="6848475" y="141793"/>
                </a:cubicBezTo>
                <a:close/>
                <a:moveTo>
                  <a:pt x="3997182" y="138269"/>
                </a:moveTo>
                <a:cubicBezTo>
                  <a:pt x="4004280" y="136221"/>
                  <a:pt x="4004091" y="152319"/>
                  <a:pt x="3996993" y="149795"/>
                </a:cubicBezTo>
                <a:cubicBezTo>
                  <a:pt x="3997039" y="146937"/>
                  <a:pt x="3997136" y="141174"/>
                  <a:pt x="3997182" y="138269"/>
                </a:cubicBezTo>
                <a:close/>
                <a:moveTo>
                  <a:pt x="4785429" y="137697"/>
                </a:moveTo>
                <a:cubicBezTo>
                  <a:pt x="4788616" y="147842"/>
                  <a:pt x="4762263" y="148271"/>
                  <a:pt x="4766972" y="137793"/>
                </a:cubicBezTo>
                <a:cubicBezTo>
                  <a:pt x="4773060" y="133935"/>
                  <a:pt x="4779245" y="133887"/>
                  <a:pt x="4785429" y="137697"/>
                </a:cubicBezTo>
                <a:close/>
                <a:moveTo>
                  <a:pt x="6948791" y="136531"/>
                </a:moveTo>
                <a:cubicBezTo>
                  <a:pt x="6944106" y="135304"/>
                  <a:pt x="6938582" y="135793"/>
                  <a:pt x="6935486" y="138079"/>
                </a:cubicBezTo>
                <a:cubicBezTo>
                  <a:pt x="6934343" y="149748"/>
                  <a:pt x="6950345" y="142365"/>
                  <a:pt x="6957060" y="145271"/>
                </a:cubicBezTo>
                <a:cubicBezTo>
                  <a:pt x="6957322" y="140699"/>
                  <a:pt x="6953477" y="137757"/>
                  <a:pt x="6948791" y="136531"/>
                </a:cubicBezTo>
                <a:close/>
                <a:moveTo>
                  <a:pt x="4799258" y="135453"/>
                </a:moveTo>
                <a:cubicBezTo>
                  <a:pt x="4802944" y="135399"/>
                  <a:pt x="4807048" y="136554"/>
                  <a:pt x="4809305" y="138126"/>
                </a:cubicBezTo>
                <a:cubicBezTo>
                  <a:pt x="4807926" y="144651"/>
                  <a:pt x="4796083" y="142841"/>
                  <a:pt x="4791705" y="140031"/>
                </a:cubicBezTo>
                <a:cubicBezTo>
                  <a:pt x="4792302" y="136769"/>
                  <a:pt x="4795571" y="135506"/>
                  <a:pt x="4799258" y="135453"/>
                </a:cubicBezTo>
                <a:close/>
                <a:moveTo>
                  <a:pt x="3984894" y="135125"/>
                </a:moveTo>
                <a:cubicBezTo>
                  <a:pt x="3992135" y="140745"/>
                  <a:pt x="3990419" y="147080"/>
                  <a:pt x="3984941" y="153177"/>
                </a:cubicBezTo>
                <a:cubicBezTo>
                  <a:pt x="3981990" y="149795"/>
                  <a:pt x="3979037" y="146461"/>
                  <a:pt x="3976136" y="143174"/>
                </a:cubicBezTo>
                <a:lnTo>
                  <a:pt x="3976136" y="154558"/>
                </a:lnTo>
                <a:cubicBezTo>
                  <a:pt x="3971942" y="152653"/>
                  <a:pt x="3967849" y="150748"/>
                  <a:pt x="3963805" y="148842"/>
                </a:cubicBezTo>
                <a:lnTo>
                  <a:pt x="3959328" y="156225"/>
                </a:lnTo>
                <a:cubicBezTo>
                  <a:pt x="3959374" y="151700"/>
                  <a:pt x="3959470" y="147175"/>
                  <a:pt x="3959614" y="142650"/>
                </a:cubicBezTo>
                <a:cubicBezTo>
                  <a:pt x="3964276" y="143984"/>
                  <a:pt x="3968941" y="145270"/>
                  <a:pt x="3973680" y="146604"/>
                </a:cubicBezTo>
                <a:cubicBezTo>
                  <a:pt x="3973055" y="143984"/>
                  <a:pt x="3971799" y="138650"/>
                  <a:pt x="3971174" y="136030"/>
                </a:cubicBezTo>
                <a:cubicBezTo>
                  <a:pt x="3975088" y="138745"/>
                  <a:pt x="3979037" y="141364"/>
                  <a:pt x="3983085" y="143984"/>
                </a:cubicBezTo>
                <a:close/>
                <a:moveTo>
                  <a:pt x="6827864" y="132068"/>
                </a:moveTo>
                <a:cubicBezTo>
                  <a:pt x="6827151" y="131157"/>
                  <a:pt x="6825306" y="131029"/>
                  <a:pt x="6821662" y="132744"/>
                </a:cubicBezTo>
                <a:cubicBezTo>
                  <a:pt x="6821948" y="144569"/>
                  <a:pt x="6830003" y="134798"/>
                  <a:pt x="6827864" y="132068"/>
                </a:cubicBezTo>
                <a:close/>
                <a:moveTo>
                  <a:pt x="6840698" y="131651"/>
                </a:moveTo>
                <a:cubicBezTo>
                  <a:pt x="6839519" y="131172"/>
                  <a:pt x="6837772" y="131494"/>
                  <a:pt x="6835474" y="133363"/>
                </a:cubicBezTo>
                <a:lnTo>
                  <a:pt x="6835474" y="137412"/>
                </a:lnTo>
                <a:cubicBezTo>
                  <a:pt x="6842653" y="141734"/>
                  <a:pt x="6844234" y="133089"/>
                  <a:pt x="6840698" y="131651"/>
                </a:cubicBezTo>
                <a:close/>
                <a:moveTo>
                  <a:pt x="4873329" y="131583"/>
                </a:moveTo>
                <a:cubicBezTo>
                  <a:pt x="4877420" y="130625"/>
                  <a:pt x="4882501" y="131268"/>
                  <a:pt x="4885144" y="133268"/>
                </a:cubicBezTo>
                <a:cubicBezTo>
                  <a:pt x="4883810" y="139079"/>
                  <a:pt x="4872575" y="140412"/>
                  <a:pt x="4867356" y="139507"/>
                </a:cubicBezTo>
                <a:cubicBezTo>
                  <a:pt x="4866121" y="135102"/>
                  <a:pt x="4869244" y="132542"/>
                  <a:pt x="4873329" y="131583"/>
                </a:cubicBezTo>
                <a:close/>
                <a:moveTo>
                  <a:pt x="3939178" y="129791"/>
                </a:moveTo>
                <a:cubicBezTo>
                  <a:pt x="3954893" y="129934"/>
                  <a:pt x="3932334" y="144270"/>
                  <a:pt x="3939178" y="129791"/>
                </a:cubicBezTo>
                <a:close/>
                <a:moveTo>
                  <a:pt x="4011666" y="129695"/>
                </a:moveTo>
                <a:lnTo>
                  <a:pt x="4014048" y="139364"/>
                </a:lnTo>
                <a:cubicBezTo>
                  <a:pt x="4016954" y="136649"/>
                  <a:pt x="4020003" y="133982"/>
                  <a:pt x="4023147" y="131314"/>
                </a:cubicBezTo>
                <a:cubicBezTo>
                  <a:pt x="4026768" y="134220"/>
                  <a:pt x="4034056" y="140031"/>
                  <a:pt x="4037676" y="142984"/>
                </a:cubicBezTo>
                <a:lnTo>
                  <a:pt x="4034771" y="130171"/>
                </a:lnTo>
                <a:cubicBezTo>
                  <a:pt x="4039391" y="134267"/>
                  <a:pt x="4042726" y="139650"/>
                  <a:pt x="4039582" y="145746"/>
                </a:cubicBezTo>
                <a:cubicBezTo>
                  <a:pt x="4035723" y="145746"/>
                  <a:pt x="4027959" y="145746"/>
                  <a:pt x="4024100" y="145746"/>
                </a:cubicBezTo>
                <a:cubicBezTo>
                  <a:pt x="4020480" y="143698"/>
                  <a:pt x="4016954" y="141650"/>
                  <a:pt x="4013429" y="139602"/>
                </a:cubicBezTo>
                <a:lnTo>
                  <a:pt x="4015239" y="153176"/>
                </a:lnTo>
                <a:cubicBezTo>
                  <a:pt x="4007331" y="147747"/>
                  <a:pt x="4006998" y="137316"/>
                  <a:pt x="4011666" y="129695"/>
                </a:cubicBezTo>
                <a:close/>
                <a:moveTo>
                  <a:pt x="6810804" y="129220"/>
                </a:moveTo>
                <a:cubicBezTo>
                  <a:pt x="6803041" y="143413"/>
                  <a:pt x="6826330" y="130553"/>
                  <a:pt x="6810804" y="129220"/>
                </a:cubicBezTo>
                <a:close/>
                <a:moveTo>
                  <a:pt x="5893267" y="128933"/>
                </a:moveTo>
                <a:cubicBezTo>
                  <a:pt x="5905646" y="132458"/>
                  <a:pt x="5918645" y="132505"/>
                  <a:pt x="5931405" y="130743"/>
                </a:cubicBezTo>
                <a:cubicBezTo>
                  <a:pt x="6028391" y="134887"/>
                  <a:pt x="6125623" y="129171"/>
                  <a:pt x="6222587" y="134077"/>
                </a:cubicBezTo>
                <a:cubicBezTo>
                  <a:pt x="6227921" y="138554"/>
                  <a:pt x="6233303" y="134553"/>
                  <a:pt x="6238447" y="132172"/>
                </a:cubicBezTo>
                <a:lnTo>
                  <a:pt x="6239590" y="136506"/>
                </a:lnTo>
                <a:cubicBezTo>
                  <a:pt x="6244971" y="136030"/>
                  <a:pt x="6250401" y="135458"/>
                  <a:pt x="6255877" y="134839"/>
                </a:cubicBezTo>
                <a:cubicBezTo>
                  <a:pt x="6292453" y="138888"/>
                  <a:pt x="6330172" y="136268"/>
                  <a:pt x="6367272" y="137125"/>
                </a:cubicBezTo>
                <a:cubicBezTo>
                  <a:pt x="6367463" y="139793"/>
                  <a:pt x="6367796" y="145079"/>
                  <a:pt x="6367986" y="147747"/>
                </a:cubicBezTo>
                <a:lnTo>
                  <a:pt x="6371558" y="147985"/>
                </a:lnTo>
                <a:cubicBezTo>
                  <a:pt x="6371797" y="145222"/>
                  <a:pt x="6372225" y="139650"/>
                  <a:pt x="6372463" y="136887"/>
                </a:cubicBezTo>
                <a:cubicBezTo>
                  <a:pt x="6384750" y="138030"/>
                  <a:pt x="6397228" y="138888"/>
                  <a:pt x="6409468" y="140983"/>
                </a:cubicBezTo>
                <a:lnTo>
                  <a:pt x="6411420" y="138316"/>
                </a:lnTo>
                <a:cubicBezTo>
                  <a:pt x="6417993" y="140459"/>
                  <a:pt x="6424708" y="142460"/>
                  <a:pt x="6431566" y="144365"/>
                </a:cubicBezTo>
                <a:cubicBezTo>
                  <a:pt x="6447854" y="139412"/>
                  <a:pt x="6465237" y="142746"/>
                  <a:pt x="6482096" y="141984"/>
                </a:cubicBezTo>
                <a:cubicBezTo>
                  <a:pt x="6490145" y="140936"/>
                  <a:pt x="6498717" y="147937"/>
                  <a:pt x="6505861" y="141412"/>
                </a:cubicBezTo>
                <a:cubicBezTo>
                  <a:pt x="6505766" y="144222"/>
                  <a:pt x="6505527" y="149795"/>
                  <a:pt x="6505384" y="152557"/>
                </a:cubicBezTo>
                <a:cubicBezTo>
                  <a:pt x="6509861" y="148890"/>
                  <a:pt x="6514481" y="145127"/>
                  <a:pt x="6519100" y="141460"/>
                </a:cubicBezTo>
                <a:cubicBezTo>
                  <a:pt x="6519529" y="144174"/>
                  <a:pt x="6520339" y="149604"/>
                  <a:pt x="6520767" y="152319"/>
                </a:cubicBezTo>
                <a:cubicBezTo>
                  <a:pt x="6522291" y="149890"/>
                  <a:pt x="6525435" y="145079"/>
                  <a:pt x="6527006" y="142650"/>
                </a:cubicBezTo>
                <a:cubicBezTo>
                  <a:pt x="6532673" y="144032"/>
                  <a:pt x="6538579" y="145889"/>
                  <a:pt x="6543770" y="141698"/>
                </a:cubicBezTo>
                <a:cubicBezTo>
                  <a:pt x="6543818" y="143651"/>
                  <a:pt x="6543866" y="147604"/>
                  <a:pt x="6543866" y="149557"/>
                </a:cubicBezTo>
                <a:cubicBezTo>
                  <a:pt x="6555391" y="146270"/>
                  <a:pt x="6567488" y="147175"/>
                  <a:pt x="6579394" y="147651"/>
                </a:cubicBezTo>
                <a:cubicBezTo>
                  <a:pt x="6584061" y="154129"/>
                  <a:pt x="6589681" y="146651"/>
                  <a:pt x="6594872" y="145651"/>
                </a:cubicBezTo>
                <a:cubicBezTo>
                  <a:pt x="6595729" y="148604"/>
                  <a:pt x="6597444" y="154558"/>
                  <a:pt x="6598301" y="157511"/>
                </a:cubicBezTo>
                <a:cubicBezTo>
                  <a:pt x="6598015" y="142222"/>
                  <a:pt x="6610541" y="150604"/>
                  <a:pt x="6619542" y="147175"/>
                </a:cubicBezTo>
                <a:cubicBezTo>
                  <a:pt x="6620208" y="149509"/>
                  <a:pt x="6621542" y="154129"/>
                  <a:pt x="6622161" y="156463"/>
                </a:cubicBezTo>
                <a:cubicBezTo>
                  <a:pt x="6624161" y="150890"/>
                  <a:pt x="6627876" y="146985"/>
                  <a:pt x="6633305" y="144746"/>
                </a:cubicBezTo>
                <a:cubicBezTo>
                  <a:pt x="6633639" y="147556"/>
                  <a:pt x="6634353" y="153224"/>
                  <a:pt x="6634734" y="156034"/>
                </a:cubicBezTo>
                <a:lnTo>
                  <a:pt x="6638258" y="156034"/>
                </a:lnTo>
                <a:cubicBezTo>
                  <a:pt x="6638734" y="153319"/>
                  <a:pt x="6639687" y="147890"/>
                  <a:pt x="6640163" y="145127"/>
                </a:cubicBezTo>
                <a:cubicBezTo>
                  <a:pt x="6641449" y="147413"/>
                  <a:pt x="6644068" y="151890"/>
                  <a:pt x="6645402" y="154177"/>
                </a:cubicBezTo>
                <a:cubicBezTo>
                  <a:pt x="6650879" y="153034"/>
                  <a:pt x="6660023" y="143603"/>
                  <a:pt x="6658927" y="157463"/>
                </a:cubicBezTo>
                <a:cubicBezTo>
                  <a:pt x="6667405" y="144794"/>
                  <a:pt x="6671882" y="158797"/>
                  <a:pt x="6677216" y="165751"/>
                </a:cubicBezTo>
                <a:cubicBezTo>
                  <a:pt x="6668834" y="158797"/>
                  <a:pt x="6658404" y="168656"/>
                  <a:pt x="6651260" y="161797"/>
                </a:cubicBezTo>
                <a:cubicBezTo>
                  <a:pt x="6646497" y="166227"/>
                  <a:pt x="6641068" y="163893"/>
                  <a:pt x="6636211" y="161750"/>
                </a:cubicBezTo>
                <a:cubicBezTo>
                  <a:pt x="6629876" y="167180"/>
                  <a:pt x="6621685" y="156987"/>
                  <a:pt x="6615446" y="165655"/>
                </a:cubicBezTo>
                <a:lnTo>
                  <a:pt x="6614589" y="161750"/>
                </a:lnTo>
                <a:cubicBezTo>
                  <a:pt x="6605588" y="161369"/>
                  <a:pt x="6595872" y="162655"/>
                  <a:pt x="6588538" y="156558"/>
                </a:cubicBezTo>
                <a:cubicBezTo>
                  <a:pt x="6586633" y="158416"/>
                  <a:pt x="6582775" y="162131"/>
                  <a:pt x="6580870" y="163941"/>
                </a:cubicBezTo>
                <a:cubicBezTo>
                  <a:pt x="6575298" y="154510"/>
                  <a:pt x="6564059" y="160845"/>
                  <a:pt x="6555438" y="159654"/>
                </a:cubicBezTo>
                <a:cubicBezTo>
                  <a:pt x="6547533" y="159749"/>
                  <a:pt x="6537293" y="155272"/>
                  <a:pt x="6531150" y="161131"/>
                </a:cubicBezTo>
                <a:cubicBezTo>
                  <a:pt x="6526626" y="159416"/>
                  <a:pt x="6522101" y="157320"/>
                  <a:pt x="6517338" y="158892"/>
                </a:cubicBezTo>
                <a:cubicBezTo>
                  <a:pt x="6512386" y="155701"/>
                  <a:pt x="6507337" y="156511"/>
                  <a:pt x="6502765" y="159654"/>
                </a:cubicBezTo>
                <a:cubicBezTo>
                  <a:pt x="6493193" y="155177"/>
                  <a:pt x="6481858" y="157606"/>
                  <a:pt x="6472714" y="151843"/>
                </a:cubicBezTo>
                <a:lnTo>
                  <a:pt x="6470856" y="156892"/>
                </a:lnTo>
                <a:cubicBezTo>
                  <a:pt x="6467047" y="154939"/>
                  <a:pt x="6463332" y="152938"/>
                  <a:pt x="6459712" y="150938"/>
                </a:cubicBezTo>
                <a:cubicBezTo>
                  <a:pt x="6457474" y="153605"/>
                  <a:pt x="6453045" y="158940"/>
                  <a:pt x="6450806" y="161559"/>
                </a:cubicBezTo>
                <a:cubicBezTo>
                  <a:pt x="6450854" y="158559"/>
                  <a:pt x="6450949" y="152605"/>
                  <a:pt x="6450997" y="149604"/>
                </a:cubicBezTo>
                <a:cubicBezTo>
                  <a:pt x="6448377" y="151224"/>
                  <a:pt x="6443091" y="154558"/>
                  <a:pt x="6440471" y="156225"/>
                </a:cubicBezTo>
                <a:cubicBezTo>
                  <a:pt x="6438519" y="154129"/>
                  <a:pt x="6434709" y="149890"/>
                  <a:pt x="6432804" y="147794"/>
                </a:cubicBezTo>
                <a:cubicBezTo>
                  <a:pt x="6431661" y="149842"/>
                  <a:pt x="6429327" y="153891"/>
                  <a:pt x="6428184" y="155891"/>
                </a:cubicBezTo>
                <a:cubicBezTo>
                  <a:pt x="6426327" y="154558"/>
                  <a:pt x="6422707" y="151795"/>
                  <a:pt x="6420898" y="150462"/>
                </a:cubicBezTo>
                <a:lnTo>
                  <a:pt x="6418373" y="156939"/>
                </a:lnTo>
                <a:cubicBezTo>
                  <a:pt x="6414230" y="154796"/>
                  <a:pt x="6410134" y="152700"/>
                  <a:pt x="6406086" y="150557"/>
                </a:cubicBezTo>
                <a:lnTo>
                  <a:pt x="6405372" y="156177"/>
                </a:lnTo>
                <a:cubicBezTo>
                  <a:pt x="6399466" y="144556"/>
                  <a:pt x="6385036" y="162893"/>
                  <a:pt x="6385560" y="149509"/>
                </a:cubicBezTo>
                <a:cubicBezTo>
                  <a:pt x="6378464" y="152176"/>
                  <a:pt x="6371320" y="152510"/>
                  <a:pt x="6364034" y="151319"/>
                </a:cubicBezTo>
                <a:cubicBezTo>
                  <a:pt x="6360843" y="147556"/>
                  <a:pt x="6357699" y="143793"/>
                  <a:pt x="6354604" y="140078"/>
                </a:cubicBezTo>
                <a:lnTo>
                  <a:pt x="6352747" y="146127"/>
                </a:lnTo>
                <a:lnTo>
                  <a:pt x="6358604" y="145984"/>
                </a:lnTo>
                <a:lnTo>
                  <a:pt x="6356890" y="152176"/>
                </a:lnTo>
                <a:cubicBezTo>
                  <a:pt x="6352604" y="150128"/>
                  <a:pt x="6348413" y="148080"/>
                  <a:pt x="6344269" y="145984"/>
                </a:cubicBezTo>
                <a:lnTo>
                  <a:pt x="6342983" y="151890"/>
                </a:lnTo>
                <a:cubicBezTo>
                  <a:pt x="6339174" y="149985"/>
                  <a:pt x="6335459" y="148032"/>
                  <a:pt x="6331791" y="146127"/>
                </a:cubicBezTo>
                <a:lnTo>
                  <a:pt x="6327743" y="151128"/>
                </a:lnTo>
                <a:cubicBezTo>
                  <a:pt x="6326458" y="150176"/>
                  <a:pt x="6323933" y="148318"/>
                  <a:pt x="6322695" y="147413"/>
                </a:cubicBezTo>
                <a:cubicBezTo>
                  <a:pt x="6317599" y="149747"/>
                  <a:pt x="6312408" y="150509"/>
                  <a:pt x="6307408" y="147699"/>
                </a:cubicBezTo>
                <a:cubicBezTo>
                  <a:pt x="6303121" y="152557"/>
                  <a:pt x="6297930" y="148128"/>
                  <a:pt x="6293311" y="147366"/>
                </a:cubicBezTo>
                <a:cubicBezTo>
                  <a:pt x="6287215" y="153176"/>
                  <a:pt x="6278880" y="142603"/>
                  <a:pt x="6272593" y="151224"/>
                </a:cubicBezTo>
                <a:lnTo>
                  <a:pt x="6271403" y="146461"/>
                </a:lnTo>
                <a:cubicBezTo>
                  <a:pt x="6264354" y="147366"/>
                  <a:pt x="6257401" y="148318"/>
                  <a:pt x="6250495" y="149318"/>
                </a:cubicBezTo>
                <a:cubicBezTo>
                  <a:pt x="6245780" y="146508"/>
                  <a:pt x="6240923" y="146937"/>
                  <a:pt x="6236303" y="149080"/>
                </a:cubicBezTo>
                <a:cubicBezTo>
                  <a:pt x="6231588" y="146746"/>
                  <a:pt x="6226730" y="147223"/>
                  <a:pt x="6222016" y="148318"/>
                </a:cubicBezTo>
                <a:cubicBezTo>
                  <a:pt x="6210014" y="146413"/>
                  <a:pt x="6197918" y="145603"/>
                  <a:pt x="6185916" y="145746"/>
                </a:cubicBezTo>
                <a:cubicBezTo>
                  <a:pt x="6174295" y="148461"/>
                  <a:pt x="6160485" y="140174"/>
                  <a:pt x="6150769" y="146365"/>
                </a:cubicBezTo>
                <a:cubicBezTo>
                  <a:pt x="6147054" y="144556"/>
                  <a:pt x="6143434" y="142746"/>
                  <a:pt x="6139863" y="140936"/>
                </a:cubicBezTo>
                <a:lnTo>
                  <a:pt x="6138624" y="146032"/>
                </a:lnTo>
                <a:cubicBezTo>
                  <a:pt x="6133195" y="144222"/>
                  <a:pt x="6127718" y="144270"/>
                  <a:pt x="6122241" y="145079"/>
                </a:cubicBezTo>
                <a:cubicBezTo>
                  <a:pt x="6115765" y="141364"/>
                  <a:pt x="6108764" y="147747"/>
                  <a:pt x="6102239" y="143174"/>
                </a:cubicBezTo>
                <a:lnTo>
                  <a:pt x="6098429" y="146604"/>
                </a:lnTo>
                <a:cubicBezTo>
                  <a:pt x="6094952" y="144841"/>
                  <a:pt x="6091527" y="143079"/>
                  <a:pt x="6088144" y="141317"/>
                </a:cubicBezTo>
                <a:cubicBezTo>
                  <a:pt x="6087192" y="142603"/>
                  <a:pt x="6085287" y="145270"/>
                  <a:pt x="6084335" y="146604"/>
                </a:cubicBezTo>
                <a:cubicBezTo>
                  <a:pt x="6080003" y="134553"/>
                  <a:pt x="6069242" y="151890"/>
                  <a:pt x="6065385" y="141698"/>
                </a:cubicBezTo>
                <a:cubicBezTo>
                  <a:pt x="6064196" y="142603"/>
                  <a:pt x="6061814" y="144508"/>
                  <a:pt x="6060625" y="145413"/>
                </a:cubicBezTo>
                <a:cubicBezTo>
                  <a:pt x="6055769" y="141364"/>
                  <a:pt x="6050722" y="141555"/>
                  <a:pt x="6045865" y="144937"/>
                </a:cubicBezTo>
                <a:cubicBezTo>
                  <a:pt x="5993920" y="138459"/>
                  <a:pt x="5940783" y="144270"/>
                  <a:pt x="5888506" y="140459"/>
                </a:cubicBezTo>
                <a:cubicBezTo>
                  <a:pt x="5773713" y="142126"/>
                  <a:pt x="5658679" y="141031"/>
                  <a:pt x="5543792" y="142222"/>
                </a:cubicBezTo>
                <a:cubicBezTo>
                  <a:pt x="5536508" y="141317"/>
                  <a:pt x="5527651" y="149557"/>
                  <a:pt x="5522175" y="141793"/>
                </a:cubicBezTo>
                <a:cubicBezTo>
                  <a:pt x="5520319" y="142936"/>
                  <a:pt x="5516509" y="145270"/>
                  <a:pt x="5514606" y="146413"/>
                </a:cubicBezTo>
                <a:cubicBezTo>
                  <a:pt x="5509321" y="145079"/>
                  <a:pt x="5504082" y="143793"/>
                  <a:pt x="5498940" y="142650"/>
                </a:cubicBezTo>
                <a:cubicBezTo>
                  <a:pt x="5472993" y="151843"/>
                  <a:pt x="5443188" y="140507"/>
                  <a:pt x="5418048" y="150271"/>
                </a:cubicBezTo>
                <a:cubicBezTo>
                  <a:pt x="5409048" y="140698"/>
                  <a:pt x="5397003" y="153891"/>
                  <a:pt x="5388528" y="146746"/>
                </a:cubicBezTo>
                <a:cubicBezTo>
                  <a:pt x="5385528" y="148175"/>
                  <a:pt x="5382577" y="149604"/>
                  <a:pt x="5379720" y="151033"/>
                </a:cubicBezTo>
                <a:cubicBezTo>
                  <a:pt x="5376054" y="143270"/>
                  <a:pt x="5369532" y="153939"/>
                  <a:pt x="5365723" y="147509"/>
                </a:cubicBezTo>
                <a:cubicBezTo>
                  <a:pt x="5329906" y="157320"/>
                  <a:pt x="5291461" y="146365"/>
                  <a:pt x="5255245" y="154605"/>
                </a:cubicBezTo>
                <a:cubicBezTo>
                  <a:pt x="5246471" y="151557"/>
                  <a:pt x="5236721" y="157654"/>
                  <a:pt x="5227326" y="154605"/>
                </a:cubicBezTo>
                <a:cubicBezTo>
                  <a:pt x="5198728" y="158416"/>
                  <a:pt x="5169602" y="152986"/>
                  <a:pt x="5141268" y="158178"/>
                </a:cubicBezTo>
                <a:cubicBezTo>
                  <a:pt x="5134708" y="157939"/>
                  <a:pt x="5128290" y="157797"/>
                  <a:pt x="5121872" y="157701"/>
                </a:cubicBezTo>
                <a:cubicBezTo>
                  <a:pt x="5114216" y="161274"/>
                  <a:pt x="5105230" y="161940"/>
                  <a:pt x="5098054" y="157130"/>
                </a:cubicBezTo>
                <a:cubicBezTo>
                  <a:pt x="5096293" y="157987"/>
                  <a:pt x="5092872" y="159654"/>
                  <a:pt x="5091110" y="160464"/>
                </a:cubicBezTo>
                <a:cubicBezTo>
                  <a:pt x="5067422" y="161321"/>
                  <a:pt x="5043624" y="160654"/>
                  <a:pt x="5019923" y="161274"/>
                </a:cubicBezTo>
                <a:cubicBezTo>
                  <a:pt x="5018110" y="162226"/>
                  <a:pt x="5014580" y="164179"/>
                  <a:pt x="5012769" y="165179"/>
                </a:cubicBezTo>
                <a:cubicBezTo>
                  <a:pt x="5004757" y="158940"/>
                  <a:pt x="4993838" y="169704"/>
                  <a:pt x="4984392" y="163750"/>
                </a:cubicBezTo>
                <a:cubicBezTo>
                  <a:pt x="4968273" y="166322"/>
                  <a:pt x="4951771" y="164703"/>
                  <a:pt x="4935843" y="168370"/>
                </a:cubicBezTo>
                <a:cubicBezTo>
                  <a:pt x="4934792" y="167799"/>
                  <a:pt x="4932695" y="166608"/>
                  <a:pt x="4931645" y="166036"/>
                </a:cubicBezTo>
                <a:cubicBezTo>
                  <a:pt x="4908898" y="174657"/>
                  <a:pt x="4881811" y="164989"/>
                  <a:pt x="4858577" y="173800"/>
                </a:cubicBezTo>
                <a:lnTo>
                  <a:pt x="4857008" y="171038"/>
                </a:lnTo>
                <a:cubicBezTo>
                  <a:pt x="4829160" y="178658"/>
                  <a:pt x="4800127" y="172181"/>
                  <a:pt x="4772017" y="177182"/>
                </a:cubicBezTo>
                <a:cubicBezTo>
                  <a:pt x="4749781" y="181707"/>
                  <a:pt x="4726786" y="177420"/>
                  <a:pt x="4704636" y="183136"/>
                </a:cubicBezTo>
                <a:cubicBezTo>
                  <a:pt x="4681290" y="186231"/>
                  <a:pt x="4657544" y="184231"/>
                  <a:pt x="4634312" y="188756"/>
                </a:cubicBezTo>
                <a:cubicBezTo>
                  <a:pt x="4617516" y="187994"/>
                  <a:pt x="4600708" y="194424"/>
                  <a:pt x="4584184" y="191566"/>
                </a:cubicBezTo>
                <a:cubicBezTo>
                  <a:pt x="4574754" y="193471"/>
                  <a:pt x="4565230" y="194900"/>
                  <a:pt x="4555751" y="195900"/>
                </a:cubicBezTo>
                <a:cubicBezTo>
                  <a:pt x="4535170" y="196519"/>
                  <a:pt x="4514258" y="198377"/>
                  <a:pt x="4494021" y="201806"/>
                </a:cubicBezTo>
                <a:cubicBezTo>
                  <a:pt x="4454251" y="204569"/>
                  <a:pt x="4414619" y="208332"/>
                  <a:pt x="4374849" y="211237"/>
                </a:cubicBezTo>
                <a:cubicBezTo>
                  <a:pt x="4344562" y="214238"/>
                  <a:pt x="4312852" y="214333"/>
                  <a:pt x="4283722" y="222382"/>
                </a:cubicBezTo>
                <a:cubicBezTo>
                  <a:pt x="4282726" y="221430"/>
                  <a:pt x="4280673" y="219572"/>
                  <a:pt x="4279628" y="218620"/>
                </a:cubicBezTo>
                <a:cubicBezTo>
                  <a:pt x="4264528" y="225907"/>
                  <a:pt x="4247014" y="219858"/>
                  <a:pt x="4231721" y="226097"/>
                </a:cubicBezTo>
                <a:cubicBezTo>
                  <a:pt x="4201388" y="227145"/>
                  <a:pt x="4171349" y="230813"/>
                  <a:pt x="4141480" y="235052"/>
                </a:cubicBezTo>
                <a:cubicBezTo>
                  <a:pt x="4107276" y="238243"/>
                  <a:pt x="4072881" y="240243"/>
                  <a:pt x="4038916" y="245530"/>
                </a:cubicBezTo>
                <a:cubicBezTo>
                  <a:pt x="4026959" y="248055"/>
                  <a:pt x="4013287" y="243054"/>
                  <a:pt x="4002855" y="250722"/>
                </a:cubicBezTo>
                <a:cubicBezTo>
                  <a:pt x="3977797" y="249388"/>
                  <a:pt x="3953762" y="257152"/>
                  <a:pt x="3928864" y="257057"/>
                </a:cubicBezTo>
                <a:cubicBezTo>
                  <a:pt x="3914051" y="260867"/>
                  <a:pt x="3898467" y="258533"/>
                  <a:pt x="3883932" y="262963"/>
                </a:cubicBezTo>
                <a:cubicBezTo>
                  <a:pt x="3882788" y="262582"/>
                  <a:pt x="3880548" y="261820"/>
                  <a:pt x="3879405" y="261439"/>
                </a:cubicBezTo>
                <a:cubicBezTo>
                  <a:pt x="3872732" y="268393"/>
                  <a:pt x="3863440" y="264916"/>
                  <a:pt x="3855481" y="263487"/>
                </a:cubicBezTo>
                <a:cubicBezTo>
                  <a:pt x="3823076" y="272584"/>
                  <a:pt x="3788881" y="271060"/>
                  <a:pt x="3756235" y="278109"/>
                </a:cubicBezTo>
                <a:cubicBezTo>
                  <a:pt x="3730871" y="282539"/>
                  <a:pt x="3703079" y="280348"/>
                  <a:pt x="3679857" y="292160"/>
                </a:cubicBezTo>
                <a:cubicBezTo>
                  <a:pt x="3680808" y="287063"/>
                  <a:pt x="3681760" y="282015"/>
                  <a:pt x="3682808" y="276966"/>
                </a:cubicBezTo>
                <a:cubicBezTo>
                  <a:pt x="3686233" y="277680"/>
                  <a:pt x="3689706" y="278395"/>
                  <a:pt x="3693230" y="279109"/>
                </a:cubicBezTo>
                <a:cubicBezTo>
                  <a:pt x="3700699" y="273965"/>
                  <a:pt x="3711361" y="272108"/>
                  <a:pt x="3718496" y="278966"/>
                </a:cubicBezTo>
                <a:cubicBezTo>
                  <a:pt x="3722400" y="275204"/>
                  <a:pt x="3726063" y="268440"/>
                  <a:pt x="3731965" y="274013"/>
                </a:cubicBezTo>
                <a:cubicBezTo>
                  <a:pt x="3739009" y="267392"/>
                  <a:pt x="3748240" y="271155"/>
                  <a:pt x="3756282" y="273251"/>
                </a:cubicBezTo>
                <a:cubicBezTo>
                  <a:pt x="3760660" y="270774"/>
                  <a:pt x="3764515" y="263296"/>
                  <a:pt x="3769940" y="269107"/>
                </a:cubicBezTo>
                <a:cubicBezTo>
                  <a:pt x="3781505" y="262629"/>
                  <a:pt x="3795494" y="267726"/>
                  <a:pt x="3808065" y="264344"/>
                </a:cubicBezTo>
                <a:cubicBezTo>
                  <a:pt x="3818215" y="258914"/>
                  <a:pt x="3830321" y="262058"/>
                  <a:pt x="3841090" y="258343"/>
                </a:cubicBezTo>
                <a:cubicBezTo>
                  <a:pt x="3852097" y="256390"/>
                  <a:pt x="3863249" y="255961"/>
                  <a:pt x="3874448" y="255009"/>
                </a:cubicBezTo>
                <a:cubicBezTo>
                  <a:pt x="3887507" y="246578"/>
                  <a:pt x="3904852" y="256771"/>
                  <a:pt x="3917671" y="247293"/>
                </a:cubicBezTo>
                <a:cubicBezTo>
                  <a:pt x="3930297" y="246150"/>
                  <a:pt x="3944041" y="249198"/>
                  <a:pt x="3955659" y="242768"/>
                </a:cubicBezTo>
                <a:cubicBezTo>
                  <a:pt x="3967233" y="241672"/>
                  <a:pt x="3978850" y="241148"/>
                  <a:pt x="3990515" y="240910"/>
                </a:cubicBezTo>
                <a:lnTo>
                  <a:pt x="3992755" y="236195"/>
                </a:lnTo>
                <a:cubicBezTo>
                  <a:pt x="3995994" y="237814"/>
                  <a:pt x="3999329" y="239434"/>
                  <a:pt x="4002711" y="241053"/>
                </a:cubicBezTo>
                <a:cubicBezTo>
                  <a:pt x="4015717" y="232146"/>
                  <a:pt x="4033581" y="241911"/>
                  <a:pt x="4046109" y="232480"/>
                </a:cubicBezTo>
                <a:cubicBezTo>
                  <a:pt x="4047205" y="233480"/>
                  <a:pt x="4049491" y="235481"/>
                  <a:pt x="4050635" y="236433"/>
                </a:cubicBezTo>
                <a:cubicBezTo>
                  <a:pt x="4058924" y="230241"/>
                  <a:pt x="4069785" y="232146"/>
                  <a:pt x="4079504" y="230479"/>
                </a:cubicBezTo>
                <a:cubicBezTo>
                  <a:pt x="4092985" y="224811"/>
                  <a:pt x="4108610" y="231337"/>
                  <a:pt x="4121759" y="224383"/>
                </a:cubicBezTo>
                <a:cubicBezTo>
                  <a:pt x="4139718" y="223430"/>
                  <a:pt x="4158583" y="224335"/>
                  <a:pt x="4175779" y="218239"/>
                </a:cubicBezTo>
                <a:cubicBezTo>
                  <a:pt x="4176590" y="219334"/>
                  <a:pt x="4178161" y="221477"/>
                  <a:pt x="4178971" y="222573"/>
                </a:cubicBezTo>
                <a:cubicBezTo>
                  <a:pt x="4191929" y="214047"/>
                  <a:pt x="4208766" y="221287"/>
                  <a:pt x="4222524" y="214047"/>
                </a:cubicBezTo>
                <a:cubicBezTo>
                  <a:pt x="4225227" y="214714"/>
                  <a:pt x="4228023" y="215381"/>
                  <a:pt x="4230866" y="216095"/>
                </a:cubicBezTo>
                <a:cubicBezTo>
                  <a:pt x="4243574" y="212237"/>
                  <a:pt x="4256919" y="212285"/>
                  <a:pt x="4270051" y="211380"/>
                </a:cubicBezTo>
                <a:cubicBezTo>
                  <a:pt x="4301155" y="205140"/>
                  <a:pt x="4333860" y="206141"/>
                  <a:pt x="4365300" y="201187"/>
                </a:cubicBezTo>
                <a:cubicBezTo>
                  <a:pt x="4366407" y="201663"/>
                  <a:pt x="4368553" y="202568"/>
                  <a:pt x="4369652" y="203045"/>
                </a:cubicBezTo>
                <a:cubicBezTo>
                  <a:pt x="4384109" y="195233"/>
                  <a:pt x="4401836" y="201759"/>
                  <a:pt x="4417385" y="196567"/>
                </a:cubicBezTo>
                <a:cubicBezTo>
                  <a:pt x="4418523" y="196948"/>
                  <a:pt x="4420767" y="197710"/>
                  <a:pt x="4421859" y="198139"/>
                </a:cubicBezTo>
                <a:cubicBezTo>
                  <a:pt x="4435281" y="190328"/>
                  <a:pt x="4451665" y="196472"/>
                  <a:pt x="4466242" y="192709"/>
                </a:cubicBezTo>
                <a:cubicBezTo>
                  <a:pt x="4482962" y="188375"/>
                  <a:pt x="4500929" y="192233"/>
                  <a:pt x="4517211" y="186279"/>
                </a:cubicBezTo>
                <a:cubicBezTo>
                  <a:pt x="4521405" y="189756"/>
                  <a:pt x="4525646" y="186755"/>
                  <a:pt x="4529883" y="185041"/>
                </a:cubicBezTo>
                <a:cubicBezTo>
                  <a:pt x="4531407" y="185850"/>
                  <a:pt x="4534408" y="187470"/>
                  <a:pt x="4535933" y="188280"/>
                </a:cubicBezTo>
                <a:cubicBezTo>
                  <a:pt x="4548318" y="183517"/>
                  <a:pt x="4561895" y="184517"/>
                  <a:pt x="4574945" y="182850"/>
                </a:cubicBezTo>
                <a:cubicBezTo>
                  <a:pt x="4590898" y="177801"/>
                  <a:pt x="4608661" y="183183"/>
                  <a:pt x="4623914" y="175753"/>
                </a:cubicBezTo>
                <a:lnTo>
                  <a:pt x="4625282" y="179420"/>
                </a:lnTo>
                <a:cubicBezTo>
                  <a:pt x="4642992" y="175086"/>
                  <a:pt x="4661320" y="174276"/>
                  <a:pt x="4679532" y="173038"/>
                </a:cubicBezTo>
                <a:cubicBezTo>
                  <a:pt x="4702225" y="167227"/>
                  <a:pt x="4726068" y="173371"/>
                  <a:pt x="4748871" y="167704"/>
                </a:cubicBezTo>
                <a:cubicBezTo>
                  <a:pt x="4771399" y="161893"/>
                  <a:pt x="4795703" y="170180"/>
                  <a:pt x="4817632" y="161559"/>
                </a:cubicBezTo>
                <a:cubicBezTo>
                  <a:pt x="4818677" y="162083"/>
                  <a:pt x="4820723" y="163036"/>
                  <a:pt x="4821774" y="163560"/>
                </a:cubicBezTo>
                <a:cubicBezTo>
                  <a:pt x="4848655" y="158035"/>
                  <a:pt x="4876278" y="163322"/>
                  <a:pt x="4903365" y="158463"/>
                </a:cubicBezTo>
                <a:cubicBezTo>
                  <a:pt x="4933603" y="153415"/>
                  <a:pt x="4965271" y="161083"/>
                  <a:pt x="4994746" y="151748"/>
                </a:cubicBezTo>
                <a:cubicBezTo>
                  <a:pt x="4995983" y="153129"/>
                  <a:pt x="4998462" y="155891"/>
                  <a:pt x="4999703" y="157273"/>
                </a:cubicBezTo>
                <a:lnTo>
                  <a:pt x="5001181" y="152033"/>
                </a:lnTo>
                <a:cubicBezTo>
                  <a:pt x="5008096" y="152367"/>
                  <a:pt x="5015105" y="152605"/>
                  <a:pt x="5021974" y="154081"/>
                </a:cubicBezTo>
                <a:cubicBezTo>
                  <a:pt x="5048395" y="146699"/>
                  <a:pt x="5076517" y="155415"/>
                  <a:pt x="5103093" y="148890"/>
                </a:cubicBezTo>
                <a:cubicBezTo>
                  <a:pt x="5107039" y="147794"/>
                  <a:pt x="5110840" y="148414"/>
                  <a:pt x="5114550" y="150700"/>
                </a:cubicBezTo>
                <a:lnTo>
                  <a:pt x="5115785" y="147413"/>
                </a:lnTo>
                <a:cubicBezTo>
                  <a:pt x="5156053" y="146270"/>
                  <a:pt x="5196415" y="147366"/>
                  <a:pt x="5236721" y="144698"/>
                </a:cubicBezTo>
                <a:cubicBezTo>
                  <a:pt x="5277637" y="138459"/>
                  <a:pt x="5319190" y="144698"/>
                  <a:pt x="5360150" y="139650"/>
                </a:cubicBezTo>
                <a:cubicBezTo>
                  <a:pt x="5398955" y="133505"/>
                  <a:pt x="5438426" y="139697"/>
                  <a:pt x="5477466" y="135601"/>
                </a:cubicBezTo>
                <a:cubicBezTo>
                  <a:pt x="5564311" y="128647"/>
                  <a:pt x="5651586" y="134125"/>
                  <a:pt x="5738621" y="131648"/>
                </a:cubicBezTo>
                <a:cubicBezTo>
                  <a:pt x="5776045" y="129171"/>
                  <a:pt x="5813515" y="133505"/>
                  <a:pt x="5850939" y="129886"/>
                </a:cubicBezTo>
                <a:cubicBezTo>
                  <a:pt x="5864938" y="128361"/>
                  <a:pt x="5880078" y="136173"/>
                  <a:pt x="5893267" y="128933"/>
                </a:cubicBezTo>
                <a:close/>
                <a:moveTo>
                  <a:pt x="6786991" y="128743"/>
                </a:moveTo>
                <a:cubicBezTo>
                  <a:pt x="6780133" y="143651"/>
                  <a:pt x="6802374" y="129267"/>
                  <a:pt x="6786991" y="128743"/>
                </a:cubicBezTo>
                <a:close/>
                <a:moveTo>
                  <a:pt x="4064545" y="128266"/>
                </a:moveTo>
                <a:lnTo>
                  <a:pt x="4075036" y="137794"/>
                </a:lnTo>
                <a:lnTo>
                  <a:pt x="4075978" y="142508"/>
                </a:lnTo>
                <a:cubicBezTo>
                  <a:pt x="4066880" y="138888"/>
                  <a:pt x="4056588" y="138792"/>
                  <a:pt x="4048444" y="144365"/>
                </a:cubicBezTo>
                <a:cubicBezTo>
                  <a:pt x="4048396" y="142889"/>
                  <a:pt x="4048300" y="140031"/>
                  <a:pt x="4048253" y="138554"/>
                </a:cubicBezTo>
                <a:cubicBezTo>
                  <a:pt x="4051731" y="138316"/>
                  <a:pt x="4058639" y="137792"/>
                  <a:pt x="4062067" y="137506"/>
                </a:cubicBezTo>
                <a:cubicBezTo>
                  <a:pt x="4062688" y="135173"/>
                  <a:pt x="4063926" y="130552"/>
                  <a:pt x="4064545" y="128266"/>
                </a:cubicBezTo>
                <a:close/>
                <a:moveTo>
                  <a:pt x="4975075" y="127015"/>
                </a:moveTo>
                <a:cubicBezTo>
                  <a:pt x="4977355" y="129612"/>
                  <a:pt x="4969551" y="139542"/>
                  <a:pt x="4968798" y="127933"/>
                </a:cubicBezTo>
                <a:cubicBezTo>
                  <a:pt x="4972434" y="126099"/>
                  <a:pt x="4974314" y="126150"/>
                  <a:pt x="4975075" y="127015"/>
                </a:cubicBezTo>
                <a:close/>
                <a:moveTo>
                  <a:pt x="5013775" y="126892"/>
                </a:moveTo>
                <a:cubicBezTo>
                  <a:pt x="5015960" y="129546"/>
                  <a:pt x="5008154" y="139495"/>
                  <a:pt x="5007619" y="127742"/>
                </a:cubicBezTo>
                <a:cubicBezTo>
                  <a:pt x="5011207" y="125932"/>
                  <a:pt x="5013045" y="126007"/>
                  <a:pt x="5013775" y="126892"/>
                </a:cubicBezTo>
                <a:close/>
                <a:moveTo>
                  <a:pt x="4989089" y="126576"/>
                </a:moveTo>
                <a:cubicBezTo>
                  <a:pt x="4993884" y="125730"/>
                  <a:pt x="4999320" y="126862"/>
                  <a:pt x="5000370" y="130267"/>
                </a:cubicBezTo>
                <a:cubicBezTo>
                  <a:pt x="4994743" y="132982"/>
                  <a:pt x="4987826" y="136268"/>
                  <a:pt x="4981674" y="134744"/>
                </a:cubicBezTo>
                <a:cubicBezTo>
                  <a:pt x="4980148" y="130243"/>
                  <a:pt x="4984296" y="127421"/>
                  <a:pt x="4989089" y="126576"/>
                </a:cubicBezTo>
                <a:close/>
                <a:moveTo>
                  <a:pt x="5027464" y="126379"/>
                </a:moveTo>
                <a:cubicBezTo>
                  <a:pt x="5029602" y="128976"/>
                  <a:pt x="5021865" y="139282"/>
                  <a:pt x="5021399" y="127457"/>
                </a:cubicBezTo>
                <a:cubicBezTo>
                  <a:pt x="5024941" y="125504"/>
                  <a:pt x="5026752" y="125513"/>
                  <a:pt x="5027464" y="126379"/>
                </a:cubicBezTo>
                <a:close/>
                <a:moveTo>
                  <a:pt x="4072596" y="125599"/>
                </a:moveTo>
                <a:lnTo>
                  <a:pt x="4076502" y="139126"/>
                </a:lnTo>
                <a:lnTo>
                  <a:pt x="4075036" y="137794"/>
                </a:lnTo>
                <a:close/>
                <a:moveTo>
                  <a:pt x="7880085" y="122239"/>
                </a:moveTo>
                <a:cubicBezTo>
                  <a:pt x="7879357" y="121363"/>
                  <a:pt x="7877532" y="121313"/>
                  <a:pt x="7873984" y="123170"/>
                </a:cubicBezTo>
                <a:cubicBezTo>
                  <a:pt x="7874591" y="134923"/>
                  <a:pt x="7882271" y="124867"/>
                  <a:pt x="7880085" y="122239"/>
                </a:cubicBezTo>
                <a:close/>
                <a:moveTo>
                  <a:pt x="6650530" y="122122"/>
                </a:moveTo>
                <a:cubicBezTo>
                  <a:pt x="6649733" y="121292"/>
                  <a:pt x="6647879" y="121337"/>
                  <a:pt x="6644402" y="123361"/>
                </a:cubicBezTo>
                <a:cubicBezTo>
                  <a:pt x="6645796" y="134971"/>
                  <a:pt x="6652921" y="124612"/>
                  <a:pt x="6650530" y="122122"/>
                </a:cubicBezTo>
                <a:close/>
                <a:moveTo>
                  <a:pt x="5047013" y="121968"/>
                </a:moveTo>
                <a:cubicBezTo>
                  <a:pt x="5051281" y="123314"/>
                  <a:pt x="5054550" y="126529"/>
                  <a:pt x="5052929" y="130839"/>
                </a:cubicBezTo>
                <a:cubicBezTo>
                  <a:pt x="5047490" y="130601"/>
                  <a:pt x="5029368" y="134792"/>
                  <a:pt x="5035088" y="124314"/>
                </a:cubicBezTo>
                <a:cubicBezTo>
                  <a:pt x="5037474" y="121147"/>
                  <a:pt x="5042744" y="120623"/>
                  <a:pt x="5047013" y="121968"/>
                </a:cubicBezTo>
                <a:close/>
                <a:moveTo>
                  <a:pt x="6710696" y="121361"/>
                </a:moveTo>
                <a:cubicBezTo>
                  <a:pt x="6710410" y="124028"/>
                  <a:pt x="6709887" y="129362"/>
                  <a:pt x="6709601" y="132030"/>
                </a:cubicBezTo>
                <a:cubicBezTo>
                  <a:pt x="6719459" y="131553"/>
                  <a:pt x="6729460" y="131220"/>
                  <a:pt x="6739462" y="131506"/>
                </a:cubicBezTo>
                <a:cubicBezTo>
                  <a:pt x="6739366" y="129791"/>
                  <a:pt x="6739128" y="126409"/>
                  <a:pt x="6739033" y="124695"/>
                </a:cubicBezTo>
                <a:cubicBezTo>
                  <a:pt x="6731603" y="125790"/>
                  <a:pt x="6724222" y="126600"/>
                  <a:pt x="6716840" y="127362"/>
                </a:cubicBezTo>
                <a:cubicBezTo>
                  <a:pt x="6715316" y="125838"/>
                  <a:pt x="6712268" y="122837"/>
                  <a:pt x="6710696" y="121361"/>
                </a:cubicBezTo>
                <a:close/>
                <a:moveTo>
                  <a:pt x="6620256" y="120075"/>
                </a:moveTo>
                <a:cubicBezTo>
                  <a:pt x="6612875" y="134411"/>
                  <a:pt x="6635877" y="120837"/>
                  <a:pt x="6620256" y="120075"/>
                </a:cubicBezTo>
                <a:close/>
                <a:moveTo>
                  <a:pt x="6606540" y="119265"/>
                </a:moveTo>
                <a:cubicBezTo>
                  <a:pt x="6603730" y="127029"/>
                  <a:pt x="6606302" y="129696"/>
                  <a:pt x="6614208" y="127267"/>
                </a:cubicBezTo>
                <a:cubicBezTo>
                  <a:pt x="6616780" y="119551"/>
                  <a:pt x="6614208" y="116883"/>
                  <a:pt x="6606540" y="119265"/>
                </a:cubicBezTo>
                <a:close/>
                <a:moveTo>
                  <a:pt x="6596349" y="119265"/>
                </a:moveTo>
                <a:cubicBezTo>
                  <a:pt x="6588824" y="133887"/>
                  <a:pt x="6611732" y="120122"/>
                  <a:pt x="6596349" y="119265"/>
                </a:cubicBezTo>
                <a:close/>
                <a:moveTo>
                  <a:pt x="6582251" y="118789"/>
                </a:moveTo>
                <a:cubicBezTo>
                  <a:pt x="6574965" y="133316"/>
                  <a:pt x="6597682" y="119598"/>
                  <a:pt x="6582251" y="118789"/>
                </a:cubicBezTo>
                <a:close/>
                <a:moveTo>
                  <a:pt x="7842734" y="117592"/>
                </a:moveTo>
                <a:cubicBezTo>
                  <a:pt x="7842013" y="116714"/>
                  <a:pt x="7840194" y="116657"/>
                  <a:pt x="7836646" y="118503"/>
                </a:cubicBezTo>
                <a:cubicBezTo>
                  <a:pt x="7837182" y="130256"/>
                  <a:pt x="7844897" y="120226"/>
                  <a:pt x="7842734" y="117592"/>
                </a:cubicBezTo>
                <a:close/>
                <a:moveTo>
                  <a:pt x="5264876" y="117536"/>
                </a:moveTo>
                <a:cubicBezTo>
                  <a:pt x="5267039" y="120181"/>
                  <a:pt x="5259194" y="130040"/>
                  <a:pt x="5258733" y="118359"/>
                </a:cubicBezTo>
                <a:cubicBezTo>
                  <a:pt x="5262322" y="116573"/>
                  <a:pt x="5264156" y="116654"/>
                  <a:pt x="5264876" y="117536"/>
                </a:cubicBezTo>
                <a:close/>
                <a:moveTo>
                  <a:pt x="6535897" y="117490"/>
                </a:moveTo>
                <a:cubicBezTo>
                  <a:pt x="6535171" y="116607"/>
                  <a:pt x="6533341" y="116538"/>
                  <a:pt x="6529769" y="118360"/>
                </a:cubicBezTo>
                <a:cubicBezTo>
                  <a:pt x="6530305" y="130113"/>
                  <a:pt x="6538073" y="120137"/>
                  <a:pt x="6535897" y="117490"/>
                </a:cubicBezTo>
                <a:close/>
                <a:moveTo>
                  <a:pt x="4163540" y="116931"/>
                </a:moveTo>
                <a:cubicBezTo>
                  <a:pt x="4165731" y="118789"/>
                  <a:pt x="4170114" y="122456"/>
                  <a:pt x="4172305" y="124266"/>
                </a:cubicBezTo>
                <a:cubicBezTo>
                  <a:pt x="4170780" y="126219"/>
                  <a:pt x="4167828" y="130077"/>
                  <a:pt x="4166303" y="131982"/>
                </a:cubicBezTo>
                <a:cubicBezTo>
                  <a:pt x="4153298" y="132554"/>
                  <a:pt x="4138864" y="127457"/>
                  <a:pt x="4127239" y="135078"/>
                </a:cubicBezTo>
                <a:cubicBezTo>
                  <a:pt x="4117569" y="135364"/>
                  <a:pt x="4107946" y="136221"/>
                  <a:pt x="4098562" y="138364"/>
                </a:cubicBezTo>
                <a:cubicBezTo>
                  <a:pt x="4097276" y="138031"/>
                  <a:pt x="4094656" y="137412"/>
                  <a:pt x="4093370" y="137078"/>
                </a:cubicBezTo>
                <a:cubicBezTo>
                  <a:pt x="4091272" y="138650"/>
                  <a:pt x="4087080" y="141698"/>
                  <a:pt x="4084937" y="143270"/>
                </a:cubicBezTo>
                <a:cubicBezTo>
                  <a:pt x="4086129" y="136507"/>
                  <a:pt x="4087510" y="129743"/>
                  <a:pt x="4088701" y="122932"/>
                </a:cubicBezTo>
                <a:cubicBezTo>
                  <a:pt x="4092797" y="126838"/>
                  <a:pt x="4097132" y="130601"/>
                  <a:pt x="4101610" y="134173"/>
                </a:cubicBezTo>
                <a:cubicBezTo>
                  <a:pt x="4101372" y="130982"/>
                  <a:pt x="4100944" y="124695"/>
                  <a:pt x="4100706" y="121551"/>
                </a:cubicBezTo>
                <a:cubicBezTo>
                  <a:pt x="4102373" y="122837"/>
                  <a:pt x="4105660" y="125409"/>
                  <a:pt x="4107327" y="126695"/>
                </a:cubicBezTo>
                <a:cubicBezTo>
                  <a:pt x="4114044" y="120646"/>
                  <a:pt x="4119712" y="129505"/>
                  <a:pt x="4124905" y="133077"/>
                </a:cubicBezTo>
                <a:cubicBezTo>
                  <a:pt x="4124763" y="130553"/>
                  <a:pt x="4124477" y="125552"/>
                  <a:pt x="4124334" y="123028"/>
                </a:cubicBezTo>
                <a:cubicBezTo>
                  <a:pt x="4131765" y="126647"/>
                  <a:pt x="4137482" y="124742"/>
                  <a:pt x="4141388" y="117360"/>
                </a:cubicBezTo>
                <a:cubicBezTo>
                  <a:pt x="4143151" y="120837"/>
                  <a:pt x="4144962" y="124314"/>
                  <a:pt x="4146819" y="127791"/>
                </a:cubicBezTo>
                <a:cubicBezTo>
                  <a:pt x="4152773" y="125076"/>
                  <a:pt x="4158538" y="126028"/>
                  <a:pt x="4163683" y="130172"/>
                </a:cubicBezTo>
                <a:cubicBezTo>
                  <a:pt x="4163635" y="126838"/>
                  <a:pt x="4163540" y="120265"/>
                  <a:pt x="4163540" y="116931"/>
                </a:cubicBezTo>
                <a:close/>
                <a:moveTo>
                  <a:pt x="4180596" y="115216"/>
                </a:moveTo>
                <a:cubicBezTo>
                  <a:pt x="4184455" y="118598"/>
                  <a:pt x="4184883" y="130505"/>
                  <a:pt x="4178261" y="130220"/>
                </a:cubicBezTo>
                <a:cubicBezTo>
                  <a:pt x="4174450" y="126743"/>
                  <a:pt x="4173593" y="114788"/>
                  <a:pt x="4180596" y="115216"/>
                </a:cubicBezTo>
                <a:close/>
                <a:moveTo>
                  <a:pt x="6506194" y="114312"/>
                </a:moveTo>
                <a:cubicBezTo>
                  <a:pt x="6498431" y="128696"/>
                  <a:pt x="6521482" y="115883"/>
                  <a:pt x="6506194" y="114312"/>
                </a:cubicBezTo>
                <a:close/>
                <a:moveTo>
                  <a:pt x="6491240" y="114216"/>
                </a:moveTo>
                <a:cubicBezTo>
                  <a:pt x="6488954" y="121980"/>
                  <a:pt x="6491764" y="124742"/>
                  <a:pt x="6499574" y="122599"/>
                </a:cubicBezTo>
                <a:cubicBezTo>
                  <a:pt x="6501575" y="114978"/>
                  <a:pt x="6498765" y="112168"/>
                  <a:pt x="6491240" y="114216"/>
                </a:cubicBezTo>
                <a:close/>
                <a:moveTo>
                  <a:pt x="5288296" y="114216"/>
                </a:moveTo>
                <a:cubicBezTo>
                  <a:pt x="5291084" y="121884"/>
                  <a:pt x="5277873" y="124504"/>
                  <a:pt x="5272922" y="121693"/>
                </a:cubicBezTo>
                <a:cubicBezTo>
                  <a:pt x="5271025" y="114882"/>
                  <a:pt x="5283155" y="111072"/>
                  <a:pt x="5288296" y="114216"/>
                </a:cubicBezTo>
                <a:close/>
                <a:moveTo>
                  <a:pt x="5335618" y="112686"/>
                </a:moveTo>
                <a:cubicBezTo>
                  <a:pt x="5339716" y="111787"/>
                  <a:pt x="5344751" y="112454"/>
                  <a:pt x="5347346" y="114407"/>
                </a:cubicBezTo>
                <a:cubicBezTo>
                  <a:pt x="5346297" y="120503"/>
                  <a:pt x="5334726" y="121503"/>
                  <a:pt x="5329488" y="120360"/>
                </a:cubicBezTo>
                <a:cubicBezTo>
                  <a:pt x="5328353" y="116050"/>
                  <a:pt x="5331517" y="113585"/>
                  <a:pt x="5335618" y="112686"/>
                </a:cubicBezTo>
                <a:close/>
                <a:moveTo>
                  <a:pt x="5311685" y="112584"/>
                </a:moveTo>
                <a:cubicBezTo>
                  <a:pt x="5315846" y="111548"/>
                  <a:pt x="5320979" y="112144"/>
                  <a:pt x="5323482" y="114406"/>
                </a:cubicBezTo>
                <a:cubicBezTo>
                  <a:pt x="5324867" y="123599"/>
                  <a:pt x="5311190" y="121360"/>
                  <a:pt x="5305723" y="120550"/>
                </a:cubicBezTo>
                <a:cubicBezTo>
                  <a:pt x="5304307" y="116288"/>
                  <a:pt x="5307523" y="113620"/>
                  <a:pt x="5311685" y="112584"/>
                </a:cubicBezTo>
                <a:close/>
                <a:moveTo>
                  <a:pt x="6429614" y="110406"/>
                </a:moveTo>
                <a:cubicBezTo>
                  <a:pt x="6422470" y="124933"/>
                  <a:pt x="6445186" y="110787"/>
                  <a:pt x="6429614" y="110406"/>
                </a:cubicBezTo>
                <a:close/>
                <a:moveTo>
                  <a:pt x="5391676" y="109691"/>
                </a:moveTo>
                <a:cubicBezTo>
                  <a:pt x="5407053" y="110739"/>
                  <a:pt x="5384152" y="124266"/>
                  <a:pt x="5391676" y="109691"/>
                </a:cubicBezTo>
                <a:close/>
                <a:moveTo>
                  <a:pt x="6391847" y="109549"/>
                </a:moveTo>
                <a:cubicBezTo>
                  <a:pt x="6384227" y="124028"/>
                  <a:pt x="6407182" y="110882"/>
                  <a:pt x="6391847" y="109549"/>
                </a:cubicBezTo>
                <a:close/>
                <a:moveTo>
                  <a:pt x="5415670" y="109548"/>
                </a:moveTo>
                <a:cubicBezTo>
                  <a:pt x="5431001" y="111025"/>
                  <a:pt x="5408006" y="123980"/>
                  <a:pt x="5415670" y="109548"/>
                </a:cubicBezTo>
                <a:close/>
                <a:moveTo>
                  <a:pt x="6385149" y="109328"/>
                </a:moveTo>
                <a:cubicBezTo>
                  <a:pt x="6383881" y="108048"/>
                  <a:pt x="6381322" y="108072"/>
                  <a:pt x="6377464" y="109406"/>
                </a:cubicBezTo>
                <a:cubicBezTo>
                  <a:pt x="6374702" y="117217"/>
                  <a:pt x="6377226" y="119789"/>
                  <a:pt x="6385084" y="117074"/>
                </a:cubicBezTo>
                <a:cubicBezTo>
                  <a:pt x="6386394" y="113192"/>
                  <a:pt x="6386417" y="110608"/>
                  <a:pt x="6385149" y="109328"/>
                </a:cubicBezTo>
                <a:close/>
                <a:moveTo>
                  <a:pt x="5456710" y="107989"/>
                </a:moveTo>
                <a:cubicBezTo>
                  <a:pt x="5458855" y="110677"/>
                  <a:pt x="5450963" y="120492"/>
                  <a:pt x="5450570" y="108739"/>
                </a:cubicBezTo>
                <a:cubicBezTo>
                  <a:pt x="5454166" y="106989"/>
                  <a:pt x="5455995" y="107093"/>
                  <a:pt x="5456710" y="107989"/>
                </a:cubicBezTo>
                <a:close/>
                <a:moveTo>
                  <a:pt x="5493927" y="107881"/>
                </a:moveTo>
                <a:cubicBezTo>
                  <a:pt x="5496203" y="110498"/>
                  <a:pt x="5488409" y="120348"/>
                  <a:pt x="5487659" y="108738"/>
                </a:cubicBezTo>
                <a:cubicBezTo>
                  <a:pt x="5491290" y="106940"/>
                  <a:pt x="5493167" y="107009"/>
                  <a:pt x="5493927" y="107881"/>
                </a:cubicBezTo>
                <a:close/>
                <a:moveTo>
                  <a:pt x="5469139" y="107850"/>
                </a:moveTo>
                <a:cubicBezTo>
                  <a:pt x="5471392" y="110444"/>
                  <a:pt x="5463937" y="120634"/>
                  <a:pt x="5463045" y="108881"/>
                </a:cubicBezTo>
                <a:cubicBezTo>
                  <a:pt x="5466556" y="106964"/>
                  <a:pt x="5468386" y="106985"/>
                  <a:pt x="5469139" y="107850"/>
                </a:cubicBezTo>
                <a:close/>
                <a:moveTo>
                  <a:pt x="4307623" y="105357"/>
                </a:moveTo>
                <a:cubicBezTo>
                  <a:pt x="4314755" y="105929"/>
                  <a:pt x="4311142" y="118122"/>
                  <a:pt x="4305341" y="118503"/>
                </a:cubicBezTo>
                <a:cubicBezTo>
                  <a:pt x="4297784" y="117741"/>
                  <a:pt x="4303156" y="106976"/>
                  <a:pt x="4307623" y="105357"/>
                </a:cubicBezTo>
                <a:close/>
                <a:moveTo>
                  <a:pt x="6277261" y="104976"/>
                </a:moveTo>
                <a:cubicBezTo>
                  <a:pt x="6269975" y="119694"/>
                  <a:pt x="6292692" y="105691"/>
                  <a:pt x="6277261" y="104976"/>
                </a:cubicBezTo>
                <a:close/>
                <a:moveTo>
                  <a:pt x="6239351" y="104833"/>
                </a:moveTo>
                <a:cubicBezTo>
                  <a:pt x="6232112" y="119503"/>
                  <a:pt x="6254686" y="105738"/>
                  <a:pt x="6239351" y="104833"/>
                </a:cubicBezTo>
                <a:close/>
                <a:moveTo>
                  <a:pt x="6225112" y="104738"/>
                </a:moveTo>
                <a:cubicBezTo>
                  <a:pt x="6222826" y="111787"/>
                  <a:pt x="6225016" y="113883"/>
                  <a:pt x="6231588" y="110977"/>
                </a:cubicBezTo>
                <a:cubicBezTo>
                  <a:pt x="6233732" y="104023"/>
                  <a:pt x="6231588" y="101975"/>
                  <a:pt x="6225112" y="104738"/>
                </a:cubicBezTo>
                <a:close/>
                <a:moveTo>
                  <a:pt x="6215015" y="104309"/>
                </a:moveTo>
                <a:cubicBezTo>
                  <a:pt x="6207395" y="118551"/>
                  <a:pt x="6230636" y="105643"/>
                  <a:pt x="6215015" y="104309"/>
                </a:cubicBezTo>
                <a:close/>
                <a:moveTo>
                  <a:pt x="6193935" y="103535"/>
                </a:moveTo>
                <a:cubicBezTo>
                  <a:pt x="6193156" y="102660"/>
                  <a:pt x="6191286" y="102607"/>
                  <a:pt x="6187726" y="104452"/>
                </a:cubicBezTo>
                <a:cubicBezTo>
                  <a:pt x="6188798" y="116169"/>
                  <a:pt x="6196272" y="106158"/>
                  <a:pt x="6193935" y="103535"/>
                </a:cubicBezTo>
                <a:close/>
                <a:moveTo>
                  <a:pt x="7675113" y="103195"/>
                </a:moveTo>
                <a:cubicBezTo>
                  <a:pt x="7674355" y="102332"/>
                  <a:pt x="7672495" y="102297"/>
                  <a:pt x="7668911" y="104166"/>
                </a:cubicBezTo>
                <a:cubicBezTo>
                  <a:pt x="7669733" y="115811"/>
                  <a:pt x="7677385" y="105782"/>
                  <a:pt x="7675113" y="103195"/>
                </a:cubicBezTo>
                <a:close/>
                <a:moveTo>
                  <a:pt x="6179919" y="103156"/>
                </a:moveTo>
                <a:cubicBezTo>
                  <a:pt x="6179148" y="102306"/>
                  <a:pt x="6177284" y="102297"/>
                  <a:pt x="6173724" y="104214"/>
                </a:cubicBezTo>
                <a:cubicBezTo>
                  <a:pt x="6174725" y="115824"/>
                  <a:pt x="6182235" y="105706"/>
                  <a:pt x="6179919" y="103156"/>
                </a:cubicBezTo>
                <a:close/>
                <a:moveTo>
                  <a:pt x="5558365" y="102642"/>
                </a:moveTo>
                <a:cubicBezTo>
                  <a:pt x="5583552" y="105643"/>
                  <a:pt x="5608976" y="105976"/>
                  <a:pt x="5634260" y="103690"/>
                </a:cubicBezTo>
                <a:cubicBezTo>
                  <a:pt x="5644637" y="104547"/>
                  <a:pt x="5659160" y="99546"/>
                  <a:pt x="5664589" y="111596"/>
                </a:cubicBezTo>
                <a:cubicBezTo>
                  <a:pt x="5656684" y="111835"/>
                  <a:pt x="5648923" y="111596"/>
                  <a:pt x="5641163" y="110739"/>
                </a:cubicBezTo>
                <a:cubicBezTo>
                  <a:pt x="5615071" y="113406"/>
                  <a:pt x="5588410" y="111739"/>
                  <a:pt x="5562127" y="112739"/>
                </a:cubicBezTo>
                <a:cubicBezTo>
                  <a:pt x="5561174" y="110215"/>
                  <a:pt x="5559317" y="105166"/>
                  <a:pt x="5558365" y="102642"/>
                </a:cubicBezTo>
                <a:close/>
                <a:moveTo>
                  <a:pt x="4211558" y="102071"/>
                </a:moveTo>
                <a:cubicBezTo>
                  <a:pt x="4210402" y="108739"/>
                  <a:pt x="4209487" y="115454"/>
                  <a:pt x="4208722" y="122170"/>
                </a:cubicBezTo>
                <a:cubicBezTo>
                  <a:pt x="4214251" y="121265"/>
                  <a:pt x="4219828" y="120408"/>
                  <a:pt x="4225420" y="119646"/>
                </a:cubicBezTo>
                <a:cubicBezTo>
                  <a:pt x="4227694" y="115169"/>
                  <a:pt x="4230061" y="110739"/>
                  <a:pt x="4232542" y="106357"/>
                </a:cubicBezTo>
                <a:lnTo>
                  <a:pt x="4231814" y="114883"/>
                </a:lnTo>
                <a:lnTo>
                  <a:pt x="4243146" y="117074"/>
                </a:lnTo>
                <a:lnTo>
                  <a:pt x="4238986" y="107834"/>
                </a:lnTo>
                <a:cubicBezTo>
                  <a:pt x="4244101" y="111977"/>
                  <a:pt x="4249403" y="115931"/>
                  <a:pt x="4255025" y="119503"/>
                </a:cubicBezTo>
                <a:cubicBezTo>
                  <a:pt x="4254545" y="116502"/>
                  <a:pt x="4253489" y="110501"/>
                  <a:pt x="4253010" y="107500"/>
                </a:cubicBezTo>
                <a:lnTo>
                  <a:pt x="4257115" y="115597"/>
                </a:lnTo>
                <a:cubicBezTo>
                  <a:pt x="4260814" y="112025"/>
                  <a:pt x="4264436" y="108405"/>
                  <a:pt x="4268187" y="104881"/>
                </a:cubicBezTo>
                <a:lnTo>
                  <a:pt x="4291895" y="112331"/>
                </a:lnTo>
                <a:lnTo>
                  <a:pt x="4292260" y="119503"/>
                </a:lnTo>
                <a:lnTo>
                  <a:pt x="4290690" y="113502"/>
                </a:lnTo>
                <a:cubicBezTo>
                  <a:pt x="4285531" y="117407"/>
                  <a:pt x="4280391" y="114311"/>
                  <a:pt x="4275535" y="111977"/>
                </a:cubicBezTo>
                <a:cubicBezTo>
                  <a:pt x="4271817" y="115835"/>
                  <a:pt x="4268240" y="119836"/>
                  <a:pt x="4264852" y="123933"/>
                </a:cubicBezTo>
                <a:lnTo>
                  <a:pt x="4264806" y="115073"/>
                </a:lnTo>
                <a:cubicBezTo>
                  <a:pt x="4261110" y="117360"/>
                  <a:pt x="4257407" y="119598"/>
                  <a:pt x="4253778" y="121884"/>
                </a:cubicBezTo>
                <a:cubicBezTo>
                  <a:pt x="4244534" y="121742"/>
                  <a:pt x="4235019" y="120741"/>
                  <a:pt x="4226556" y="125123"/>
                </a:cubicBezTo>
                <a:cubicBezTo>
                  <a:pt x="4225039" y="124028"/>
                  <a:pt x="4222009" y="121837"/>
                  <a:pt x="4220492" y="120741"/>
                </a:cubicBezTo>
                <a:lnTo>
                  <a:pt x="4219259" y="127219"/>
                </a:lnTo>
                <a:cubicBezTo>
                  <a:pt x="4208623" y="125981"/>
                  <a:pt x="4197949" y="125409"/>
                  <a:pt x="4187699" y="127267"/>
                </a:cubicBezTo>
                <a:cubicBezTo>
                  <a:pt x="4189366" y="122027"/>
                  <a:pt x="4191033" y="116788"/>
                  <a:pt x="4192748" y="111549"/>
                </a:cubicBezTo>
                <a:cubicBezTo>
                  <a:pt x="4193845" y="113787"/>
                  <a:pt x="4195862" y="118169"/>
                  <a:pt x="4196953" y="120360"/>
                </a:cubicBezTo>
                <a:cubicBezTo>
                  <a:pt x="4201818" y="114264"/>
                  <a:pt x="4206654" y="108215"/>
                  <a:pt x="4211558" y="102071"/>
                </a:cubicBezTo>
                <a:close/>
                <a:moveTo>
                  <a:pt x="4291364" y="101880"/>
                </a:moveTo>
                <a:lnTo>
                  <a:pt x="4296071" y="113645"/>
                </a:lnTo>
                <a:lnTo>
                  <a:pt x="4291895" y="112331"/>
                </a:lnTo>
                <a:close/>
                <a:moveTo>
                  <a:pt x="6124671" y="101070"/>
                </a:moveTo>
                <a:cubicBezTo>
                  <a:pt x="6117145" y="115407"/>
                  <a:pt x="6140339" y="101785"/>
                  <a:pt x="6124671" y="101070"/>
                </a:cubicBezTo>
                <a:close/>
                <a:moveTo>
                  <a:pt x="6157092" y="100999"/>
                </a:moveTo>
                <a:cubicBezTo>
                  <a:pt x="6152401" y="100844"/>
                  <a:pt x="6148031" y="102809"/>
                  <a:pt x="6149769" y="107405"/>
                </a:cubicBezTo>
                <a:cubicBezTo>
                  <a:pt x="6155245" y="110501"/>
                  <a:pt x="6160770" y="110453"/>
                  <a:pt x="6166342" y="107310"/>
                </a:cubicBezTo>
                <a:cubicBezTo>
                  <a:pt x="6166795" y="103428"/>
                  <a:pt x="6161782" y="101154"/>
                  <a:pt x="6157092" y="100999"/>
                </a:cubicBezTo>
                <a:close/>
                <a:moveTo>
                  <a:pt x="6010871" y="100070"/>
                </a:moveTo>
                <a:cubicBezTo>
                  <a:pt x="6003396" y="114645"/>
                  <a:pt x="6026154" y="101309"/>
                  <a:pt x="6010871" y="100070"/>
                </a:cubicBezTo>
                <a:close/>
                <a:moveTo>
                  <a:pt x="6049007" y="100023"/>
                </a:moveTo>
                <a:cubicBezTo>
                  <a:pt x="6041342" y="114454"/>
                  <a:pt x="6064291" y="101499"/>
                  <a:pt x="6049007" y="100023"/>
                </a:cubicBezTo>
                <a:close/>
                <a:moveTo>
                  <a:pt x="5972829" y="99880"/>
                </a:moveTo>
                <a:cubicBezTo>
                  <a:pt x="5965260" y="114216"/>
                  <a:pt x="5988256" y="101261"/>
                  <a:pt x="5972829" y="99880"/>
                </a:cubicBezTo>
                <a:close/>
                <a:moveTo>
                  <a:pt x="5996825" y="99784"/>
                </a:moveTo>
                <a:cubicBezTo>
                  <a:pt x="5994158" y="107500"/>
                  <a:pt x="5996731" y="110168"/>
                  <a:pt x="6004586" y="107786"/>
                </a:cubicBezTo>
                <a:cubicBezTo>
                  <a:pt x="6007109" y="100023"/>
                  <a:pt x="6004490" y="97355"/>
                  <a:pt x="5996825" y="99784"/>
                </a:cubicBezTo>
                <a:close/>
                <a:moveTo>
                  <a:pt x="6085430" y="99713"/>
                </a:moveTo>
                <a:cubicBezTo>
                  <a:pt x="6080990" y="99201"/>
                  <a:pt x="6075432" y="100047"/>
                  <a:pt x="6073098" y="100975"/>
                </a:cubicBezTo>
                <a:cubicBezTo>
                  <a:pt x="6068340" y="110501"/>
                  <a:pt x="6086191" y="111739"/>
                  <a:pt x="6091049" y="106595"/>
                </a:cubicBezTo>
                <a:cubicBezTo>
                  <a:pt x="6093191" y="102094"/>
                  <a:pt x="6089870" y="100225"/>
                  <a:pt x="6085430" y="99713"/>
                </a:cubicBezTo>
                <a:close/>
                <a:moveTo>
                  <a:pt x="6035011" y="99689"/>
                </a:moveTo>
                <a:cubicBezTo>
                  <a:pt x="6032439" y="107548"/>
                  <a:pt x="6035011" y="110215"/>
                  <a:pt x="6042770" y="107739"/>
                </a:cubicBezTo>
                <a:cubicBezTo>
                  <a:pt x="6045199" y="99927"/>
                  <a:pt x="6042629" y="97260"/>
                  <a:pt x="6035011" y="99689"/>
                </a:cubicBezTo>
                <a:close/>
                <a:moveTo>
                  <a:pt x="6021108" y="99403"/>
                </a:moveTo>
                <a:cubicBezTo>
                  <a:pt x="6018821" y="107119"/>
                  <a:pt x="6021487" y="109882"/>
                  <a:pt x="6029106" y="107643"/>
                </a:cubicBezTo>
                <a:cubicBezTo>
                  <a:pt x="6031391" y="99784"/>
                  <a:pt x="6028725" y="97022"/>
                  <a:pt x="6021108" y="99403"/>
                </a:cubicBezTo>
                <a:close/>
                <a:moveTo>
                  <a:pt x="5958593" y="99213"/>
                </a:moveTo>
                <a:cubicBezTo>
                  <a:pt x="5955974" y="106786"/>
                  <a:pt x="5958593" y="109358"/>
                  <a:pt x="5966544" y="106929"/>
                </a:cubicBezTo>
                <a:cubicBezTo>
                  <a:pt x="5969116" y="99308"/>
                  <a:pt x="5966496" y="96736"/>
                  <a:pt x="5958593" y="99213"/>
                </a:cubicBezTo>
                <a:close/>
                <a:moveTo>
                  <a:pt x="5915075" y="98879"/>
                </a:moveTo>
                <a:cubicBezTo>
                  <a:pt x="5903696" y="99022"/>
                  <a:pt x="5892412" y="99165"/>
                  <a:pt x="5881222" y="99118"/>
                </a:cubicBezTo>
                <a:lnTo>
                  <a:pt x="5881461" y="103119"/>
                </a:lnTo>
                <a:cubicBezTo>
                  <a:pt x="5892840" y="103309"/>
                  <a:pt x="5904697" y="103023"/>
                  <a:pt x="5915455" y="107739"/>
                </a:cubicBezTo>
                <a:cubicBezTo>
                  <a:pt x="5915361" y="105548"/>
                  <a:pt x="5915172" y="101118"/>
                  <a:pt x="5915075" y="98879"/>
                </a:cubicBezTo>
                <a:close/>
                <a:moveTo>
                  <a:pt x="7616386" y="95546"/>
                </a:moveTo>
                <a:cubicBezTo>
                  <a:pt x="7611737" y="95176"/>
                  <a:pt x="7606355" y="96665"/>
                  <a:pt x="7604855" y="99498"/>
                </a:cubicBezTo>
                <a:cubicBezTo>
                  <a:pt x="7607665" y="106024"/>
                  <a:pt x="7617952" y="105881"/>
                  <a:pt x="7623524" y="102737"/>
                </a:cubicBezTo>
                <a:cubicBezTo>
                  <a:pt x="7624953" y="98141"/>
                  <a:pt x="7621036" y="95915"/>
                  <a:pt x="7616386" y="95546"/>
                </a:cubicBezTo>
                <a:close/>
                <a:moveTo>
                  <a:pt x="5721724" y="95260"/>
                </a:moveTo>
                <a:cubicBezTo>
                  <a:pt x="5709916" y="101928"/>
                  <a:pt x="5695301" y="97879"/>
                  <a:pt x="5682824" y="95403"/>
                </a:cubicBezTo>
                <a:cubicBezTo>
                  <a:pt x="5680921" y="97546"/>
                  <a:pt x="5677113" y="101833"/>
                  <a:pt x="5675206" y="103976"/>
                </a:cubicBezTo>
                <a:cubicBezTo>
                  <a:pt x="5712677" y="104166"/>
                  <a:pt x="5750147" y="103119"/>
                  <a:pt x="5787668" y="103642"/>
                </a:cubicBezTo>
                <a:lnTo>
                  <a:pt x="5787000" y="98832"/>
                </a:lnTo>
                <a:cubicBezTo>
                  <a:pt x="5784000" y="98308"/>
                  <a:pt x="5777954" y="97260"/>
                  <a:pt x="5774955" y="96736"/>
                </a:cubicBezTo>
                <a:cubicBezTo>
                  <a:pt x="5766003" y="98403"/>
                  <a:pt x="5757434" y="95307"/>
                  <a:pt x="5748958" y="99546"/>
                </a:cubicBezTo>
                <a:cubicBezTo>
                  <a:pt x="5740006" y="94259"/>
                  <a:pt x="5730341" y="100165"/>
                  <a:pt x="5721724" y="95260"/>
                </a:cubicBezTo>
                <a:close/>
                <a:moveTo>
                  <a:pt x="5798093" y="94259"/>
                </a:moveTo>
                <a:cubicBezTo>
                  <a:pt x="5795141" y="97355"/>
                  <a:pt x="5792331" y="100499"/>
                  <a:pt x="5789571" y="103690"/>
                </a:cubicBezTo>
                <a:cubicBezTo>
                  <a:pt x="5818566" y="106691"/>
                  <a:pt x="5849752" y="96974"/>
                  <a:pt x="5877225" y="108120"/>
                </a:cubicBezTo>
                <a:cubicBezTo>
                  <a:pt x="5877273" y="105595"/>
                  <a:pt x="5877273" y="100594"/>
                  <a:pt x="5877273" y="98117"/>
                </a:cubicBezTo>
                <a:cubicBezTo>
                  <a:pt x="5863749" y="99022"/>
                  <a:pt x="5850134" y="99261"/>
                  <a:pt x="5836754" y="97355"/>
                </a:cubicBezTo>
                <a:cubicBezTo>
                  <a:pt x="5824041" y="97260"/>
                  <a:pt x="5809281" y="101975"/>
                  <a:pt x="5798093" y="94259"/>
                </a:cubicBezTo>
                <a:close/>
                <a:moveTo>
                  <a:pt x="4486973" y="90544"/>
                </a:moveTo>
                <a:cubicBezTo>
                  <a:pt x="4502403" y="91068"/>
                  <a:pt x="4479731" y="105357"/>
                  <a:pt x="4486973" y="90544"/>
                </a:cubicBezTo>
                <a:close/>
                <a:moveTo>
                  <a:pt x="4344111" y="90210"/>
                </a:moveTo>
                <a:cubicBezTo>
                  <a:pt x="4341390" y="92734"/>
                  <a:pt x="4336147" y="97735"/>
                  <a:pt x="4333550" y="100260"/>
                </a:cubicBezTo>
                <a:cubicBezTo>
                  <a:pt x="4334557" y="101975"/>
                  <a:pt x="4336623" y="105404"/>
                  <a:pt x="4337656" y="107166"/>
                </a:cubicBezTo>
                <a:cubicBezTo>
                  <a:pt x="4335733" y="108881"/>
                  <a:pt x="4331797" y="112358"/>
                  <a:pt x="4329830" y="114120"/>
                </a:cubicBezTo>
                <a:lnTo>
                  <a:pt x="4330644" y="104928"/>
                </a:lnTo>
                <a:cubicBezTo>
                  <a:pt x="4325856" y="109262"/>
                  <a:pt x="4321115" y="113644"/>
                  <a:pt x="4316424" y="118026"/>
                </a:cubicBezTo>
                <a:cubicBezTo>
                  <a:pt x="4316472" y="114120"/>
                  <a:pt x="4316615" y="110214"/>
                  <a:pt x="4316758" y="106309"/>
                </a:cubicBezTo>
                <a:cubicBezTo>
                  <a:pt x="4318915" y="102260"/>
                  <a:pt x="4321067" y="98212"/>
                  <a:pt x="4323316" y="94163"/>
                </a:cubicBezTo>
                <a:cubicBezTo>
                  <a:pt x="4322840" y="97735"/>
                  <a:pt x="4321833" y="104880"/>
                  <a:pt x="4321354" y="108452"/>
                </a:cubicBezTo>
                <a:cubicBezTo>
                  <a:pt x="4331363" y="105213"/>
                  <a:pt x="4333034" y="91210"/>
                  <a:pt x="4344111" y="90210"/>
                </a:cubicBezTo>
                <a:close/>
                <a:moveTo>
                  <a:pt x="7522351" y="88427"/>
                </a:moveTo>
                <a:cubicBezTo>
                  <a:pt x="7521637" y="87481"/>
                  <a:pt x="7519773" y="87258"/>
                  <a:pt x="7516082" y="88782"/>
                </a:cubicBezTo>
                <a:cubicBezTo>
                  <a:pt x="7516297" y="100606"/>
                  <a:pt x="7524494" y="91264"/>
                  <a:pt x="7522351" y="88427"/>
                </a:cubicBezTo>
                <a:close/>
                <a:moveTo>
                  <a:pt x="4367748" y="87781"/>
                </a:moveTo>
                <a:cubicBezTo>
                  <a:pt x="4362468" y="95116"/>
                  <a:pt x="4355898" y="103308"/>
                  <a:pt x="4365779" y="110500"/>
                </a:cubicBezTo>
                <a:cubicBezTo>
                  <a:pt x="4366302" y="108309"/>
                  <a:pt x="4367471" y="103927"/>
                  <a:pt x="4368031" y="101736"/>
                </a:cubicBezTo>
                <a:cubicBezTo>
                  <a:pt x="4374800" y="100974"/>
                  <a:pt x="4381004" y="97736"/>
                  <a:pt x="4387200" y="94783"/>
                </a:cubicBezTo>
                <a:lnTo>
                  <a:pt x="4389100" y="100927"/>
                </a:lnTo>
                <a:cubicBezTo>
                  <a:pt x="4388008" y="103356"/>
                  <a:pt x="4385775" y="108167"/>
                  <a:pt x="4384635" y="110596"/>
                </a:cubicBezTo>
                <a:lnTo>
                  <a:pt x="4382255" y="101451"/>
                </a:lnTo>
                <a:cubicBezTo>
                  <a:pt x="4378276" y="105071"/>
                  <a:pt x="4374463" y="108786"/>
                  <a:pt x="4370662" y="112453"/>
                </a:cubicBezTo>
                <a:cubicBezTo>
                  <a:pt x="4365114" y="112310"/>
                  <a:pt x="4359622" y="112167"/>
                  <a:pt x="4354130" y="112120"/>
                </a:cubicBezTo>
                <a:cubicBezTo>
                  <a:pt x="4352502" y="110215"/>
                  <a:pt x="4349315" y="106452"/>
                  <a:pt x="4347756" y="104594"/>
                </a:cubicBezTo>
                <a:cubicBezTo>
                  <a:pt x="4347288" y="106642"/>
                  <a:pt x="4346326" y="110739"/>
                  <a:pt x="4345778" y="112834"/>
                </a:cubicBezTo>
                <a:cubicBezTo>
                  <a:pt x="4345479" y="109643"/>
                  <a:pt x="4344881" y="103261"/>
                  <a:pt x="4344628" y="100117"/>
                </a:cubicBezTo>
                <a:lnTo>
                  <a:pt x="4346524" y="99355"/>
                </a:lnTo>
                <a:cubicBezTo>
                  <a:pt x="4348584" y="101975"/>
                  <a:pt x="4352741" y="107262"/>
                  <a:pt x="4354899" y="109881"/>
                </a:cubicBezTo>
                <a:cubicBezTo>
                  <a:pt x="4356188" y="101260"/>
                  <a:pt x="4356138" y="88686"/>
                  <a:pt x="4367748" y="87781"/>
                </a:cubicBezTo>
                <a:close/>
                <a:moveTo>
                  <a:pt x="4438388" y="84162"/>
                </a:moveTo>
                <a:lnTo>
                  <a:pt x="4439130" y="84282"/>
                </a:lnTo>
                <a:lnTo>
                  <a:pt x="4438244" y="86029"/>
                </a:lnTo>
                <a:close/>
                <a:moveTo>
                  <a:pt x="4459069" y="78161"/>
                </a:moveTo>
                <a:cubicBezTo>
                  <a:pt x="4456294" y="81399"/>
                  <a:pt x="4450683" y="87972"/>
                  <a:pt x="4447873" y="91211"/>
                </a:cubicBezTo>
                <a:cubicBezTo>
                  <a:pt x="4449396" y="92783"/>
                  <a:pt x="4452248" y="95831"/>
                  <a:pt x="4453727" y="97403"/>
                </a:cubicBezTo>
                <a:cubicBezTo>
                  <a:pt x="4452345" y="98546"/>
                  <a:pt x="4449622" y="100785"/>
                  <a:pt x="4448233" y="101928"/>
                </a:cubicBezTo>
                <a:cubicBezTo>
                  <a:pt x="4444026" y="99165"/>
                  <a:pt x="4439243" y="99642"/>
                  <a:pt x="4434907" y="101309"/>
                </a:cubicBezTo>
                <a:cubicBezTo>
                  <a:pt x="4429906" y="95688"/>
                  <a:pt x="4426250" y="96355"/>
                  <a:pt x="4423800" y="103261"/>
                </a:cubicBezTo>
                <a:cubicBezTo>
                  <a:pt x="4421674" y="112359"/>
                  <a:pt x="4413340" y="104214"/>
                  <a:pt x="4408808" y="102547"/>
                </a:cubicBezTo>
                <a:lnTo>
                  <a:pt x="4408711" y="108739"/>
                </a:lnTo>
                <a:cubicBezTo>
                  <a:pt x="4401744" y="108453"/>
                  <a:pt x="4395085" y="107072"/>
                  <a:pt x="4388722" y="104547"/>
                </a:cubicBezTo>
                <a:lnTo>
                  <a:pt x="4395275" y="103500"/>
                </a:lnTo>
                <a:cubicBezTo>
                  <a:pt x="4396793" y="96117"/>
                  <a:pt x="4394420" y="83828"/>
                  <a:pt x="4405611" y="83495"/>
                </a:cubicBezTo>
                <a:lnTo>
                  <a:pt x="4403702" y="87496"/>
                </a:lnTo>
                <a:lnTo>
                  <a:pt x="4401554" y="90687"/>
                </a:lnTo>
                <a:cubicBezTo>
                  <a:pt x="4402078" y="93926"/>
                  <a:pt x="4403033" y="100451"/>
                  <a:pt x="4403510" y="103690"/>
                </a:cubicBezTo>
                <a:lnTo>
                  <a:pt x="4405467" y="93831"/>
                </a:lnTo>
                <a:cubicBezTo>
                  <a:pt x="4409190" y="96498"/>
                  <a:pt x="4412958" y="99165"/>
                  <a:pt x="4416764" y="101832"/>
                </a:cubicBezTo>
                <a:cubicBezTo>
                  <a:pt x="4419758" y="93688"/>
                  <a:pt x="4423944" y="86067"/>
                  <a:pt x="4429163" y="79113"/>
                </a:cubicBezTo>
                <a:cubicBezTo>
                  <a:pt x="4427924" y="83209"/>
                  <a:pt x="4425437" y="91354"/>
                  <a:pt x="4424184" y="95450"/>
                </a:cubicBezTo>
                <a:lnTo>
                  <a:pt x="4433578" y="95212"/>
                </a:lnTo>
                <a:lnTo>
                  <a:pt x="4438244" y="86029"/>
                </a:lnTo>
                <a:lnTo>
                  <a:pt x="4437435" y="96450"/>
                </a:lnTo>
                <a:cubicBezTo>
                  <a:pt x="4444555" y="90258"/>
                  <a:pt x="4450918" y="83114"/>
                  <a:pt x="4459069" y="78161"/>
                </a:cubicBezTo>
                <a:close/>
                <a:moveTo>
                  <a:pt x="4442527" y="77589"/>
                </a:moveTo>
                <a:lnTo>
                  <a:pt x="4443733" y="85019"/>
                </a:lnTo>
                <a:lnTo>
                  <a:pt x="4439130" y="84282"/>
                </a:lnTo>
                <a:close/>
                <a:moveTo>
                  <a:pt x="5842564" y="75922"/>
                </a:moveTo>
                <a:cubicBezTo>
                  <a:pt x="5851419" y="78589"/>
                  <a:pt x="5860701" y="79208"/>
                  <a:pt x="5869893" y="78065"/>
                </a:cubicBezTo>
                <a:cubicBezTo>
                  <a:pt x="5965022" y="81828"/>
                  <a:pt x="6060339" y="77208"/>
                  <a:pt x="6155388" y="81733"/>
                </a:cubicBezTo>
                <a:cubicBezTo>
                  <a:pt x="6160056" y="81733"/>
                  <a:pt x="6164818" y="81733"/>
                  <a:pt x="6169628" y="81828"/>
                </a:cubicBezTo>
                <a:cubicBezTo>
                  <a:pt x="6184011" y="81780"/>
                  <a:pt x="6198489" y="81399"/>
                  <a:pt x="6212920" y="82495"/>
                </a:cubicBezTo>
                <a:cubicBezTo>
                  <a:pt x="6217396" y="82638"/>
                  <a:pt x="6221968" y="82781"/>
                  <a:pt x="6226588" y="82828"/>
                </a:cubicBezTo>
                <a:cubicBezTo>
                  <a:pt x="6258354" y="87448"/>
                  <a:pt x="6290739" y="81638"/>
                  <a:pt x="6322410" y="87734"/>
                </a:cubicBezTo>
                <a:cubicBezTo>
                  <a:pt x="6323457" y="87353"/>
                  <a:pt x="6325648" y="86591"/>
                  <a:pt x="6326743" y="86258"/>
                </a:cubicBezTo>
                <a:cubicBezTo>
                  <a:pt x="6333125" y="86972"/>
                  <a:pt x="6339698" y="87210"/>
                  <a:pt x="6346222" y="87020"/>
                </a:cubicBezTo>
                <a:cubicBezTo>
                  <a:pt x="6351175" y="86115"/>
                  <a:pt x="6356128" y="86258"/>
                  <a:pt x="6361177" y="87544"/>
                </a:cubicBezTo>
                <a:cubicBezTo>
                  <a:pt x="6361986" y="87258"/>
                  <a:pt x="6363605" y="86639"/>
                  <a:pt x="6364462" y="86353"/>
                </a:cubicBezTo>
                <a:cubicBezTo>
                  <a:pt x="6369273" y="87305"/>
                  <a:pt x="6374368" y="87687"/>
                  <a:pt x="6379464" y="87734"/>
                </a:cubicBezTo>
                <a:cubicBezTo>
                  <a:pt x="6384131" y="87544"/>
                  <a:pt x="6388989" y="87401"/>
                  <a:pt x="6393847" y="87258"/>
                </a:cubicBezTo>
                <a:cubicBezTo>
                  <a:pt x="6403134" y="88973"/>
                  <a:pt x="6412611" y="90354"/>
                  <a:pt x="6422088" y="91735"/>
                </a:cubicBezTo>
                <a:cubicBezTo>
                  <a:pt x="6434566" y="89496"/>
                  <a:pt x="6447282" y="90640"/>
                  <a:pt x="6459903" y="91545"/>
                </a:cubicBezTo>
                <a:cubicBezTo>
                  <a:pt x="6464951" y="91021"/>
                  <a:pt x="6470047" y="91068"/>
                  <a:pt x="6475190" y="92449"/>
                </a:cubicBezTo>
                <a:cubicBezTo>
                  <a:pt x="6476048" y="92116"/>
                  <a:pt x="6477858" y="91402"/>
                  <a:pt x="6478715" y="91068"/>
                </a:cubicBezTo>
                <a:cubicBezTo>
                  <a:pt x="6483525" y="92116"/>
                  <a:pt x="6488478" y="92592"/>
                  <a:pt x="6493574" y="92497"/>
                </a:cubicBezTo>
                <a:cubicBezTo>
                  <a:pt x="6498241" y="92354"/>
                  <a:pt x="6502956" y="92259"/>
                  <a:pt x="6507813" y="92211"/>
                </a:cubicBezTo>
                <a:cubicBezTo>
                  <a:pt x="6516672" y="94355"/>
                  <a:pt x="6525864" y="93735"/>
                  <a:pt x="6534389" y="90163"/>
                </a:cubicBezTo>
                <a:cubicBezTo>
                  <a:pt x="6534626" y="92449"/>
                  <a:pt x="6535103" y="97022"/>
                  <a:pt x="6535389" y="99308"/>
                </a:cubicBezTo>
                <a:cubicBezTo>
                  <a:pt x="6538532" y="96117"/>
                  <a:pt x="6541770" y="92878"/>
                  <a:pt x="6545104" y="89687"/>
                </a:cubicBezTo>
                <a:cubicBezTo>
                  <a:pt x="6549819" y="92211"/>
                  <a:pt x="6554629" y="94688"/>
                  <a:pt x="6559534" y="97212"/>
                </a:cubicBezTo>
                <a:cubicBezTo>
                  <a:pt x="6564630" y="96736"/>
                  <a:pt x="6569726" y="96212"/>
                  <a:pt x="6574965" y="95593"/>
                </a:cubicBezTo>
                <a:cubicBezTo>
                  <a:pt x="6580061" y="95736"/>
                  <a:pt x="6585252" y="96355"/>
                  <a:pt x="6590443" y="97260"/>
                </a:cubicBezTo>
                <a:cubicBezTo>
                  <a:pt x="6591014" y="96879"/>
                  <a:pt x="6592062" y="96117"/>
                  <a:pt x="6592586" y="95736"/>
                </a:cubicBezTo>
                <a:cubicBezTo>
                  <a:pt x="6597539" y="96879"/>
                  <a:pt x="6602635" y="97451"/>
                  <a:pt x="6607874" y="97355"/>
                </a:cubicBezTo>
                <a:cubicBezTo>
                  <a:pt x="6612636" y="96974"/>
                  <a:pt x="6617446" y="96641"/>
                  <a:pt x="6622400" y="96307"/>
                </a:cubicBezTo>
                <a:cubicBezTo>
                  <a:pt x="6632258" y="97641"/>
                  <a:pt x="6642069" y="99499"/>
                  <a:pt x="6651689" y="102309"/>
                </a:cubicBezTo>
                <a:cubicBezTo>
                  <a:pt x="6653594" y="100785"/>
                  <a:pt x="6657356" y="97784"/>
                  <a:pt x="6659214" y="96260"/>
                </a:cubicBezTo>
                <a:cubicBezTo>
                  <a:pt x="6660404" y="98213"/>
                  <a:pt x="6662833" y="102118"/>
                  <a:pt x="6664024" y="104023"/>
                </a:cubicBezTo>
                <a:cubicBezTo>
                  <a:pt x="6665310" y="103119"/>
                  <a:pt x="6667929" y="101261"/>
                  <a:pt x="6669215" y="100356"/>
                </a:cubicBezTo>
                <a:cubicBezTo>
                  <a:pt x="6674406" y="102547"/>
                  <a:pt x="6679693" y="102595"/>
                  <a:pt x="6685121" y="100451"/>
                </a:cubicBezTo>
                <a:cubicBezTo>
                  <a:pt x="6686598" y="101499"/>
                  <a:pt x="6689598" y="103595"/>
                  <a:pt x="6691074" y="104643"/>
                </a:cubicBezTo>
                <a:cubicBezTo>
                  <a:pt x="6692884" y="103642"/>
                  <a:pt x="6696456" y="101594"/>
                  <a:pt x="6698218" y="100594"/>
                </a:cubicBezTo>
                <a:cubicBezTo>
                  <a:pt x="6703362" y="101642"/>
                  <a:pt x="6708553" y="102690"/>
                  <a:pt x="6713839" y="103642"/>
                </a:cubicBezTo>
                <a:cubicBezTo>
                  <a:pt x="6731175" y="100594"/>
                  <a:pt x="6748606" y="103738"/>
                  <a:pt x="6765608" y="107405"/>
                </a:cubicBezTo>
                <a:cubicBezTo>
                  <a:pt x="6767417" y="106167"/>
                  <a:pt x="6771037" y="103738"/>
                  <a:pt x="6772847" y="102499"/>
                </a:cubicBezTo>
                <a:cubicBezTo>
                  <a:pt x="6774752" y="104166"/>
                  <a:pt x="6778561" y="107500"/>
                  <a:pt x="6780467" y="109167"/>
                </a:cubicBezTo>
                <a:lnTo>
                  <a:pt x="6783039" y="102928"/>
                </a:lnTo>
                <a:cubicBezTo>
                  <a:pt x="6785086" y="104643"/>
                  <a:pt x="6789135" y="108024"/>
                  <a:pt x="6791182" y="109691"/>
                </a:cubicBezTo>
                <a:cubicBezTo>
                  <a:pt x="6792897" y="108501"/>
                  <a:pt x="6796278" y="106024"/>
                  <a:pt x="6797993" y="104786"/>
                </a:cubicBezTo>
                <a:cubicBezTo>
                  <a:pt x="6810804" y="107691"/>
                  <a:pt x="6823805" y="110168"/>
                  <a:pt x="6836997" y="111311"/>
                </a:cubicBezTo>
                <a:cubicBezTo>
                  <a:pt x="6847475" y="111263"/>
                  <a:pt x="6857953" y="111597"/>
                  <a:pt x="6868478" y="112644"/>
                </a:cubicBezTo>
                <a:cubicBezTo>
                  <a:pt x="6869906" y="112025"/>
                  <a:pt x="6872764" y="110739"/>
                  <a:pt x="6874241" y="110072"/>
                </a:cubicBezTo>
                <a:cubicBezTo>
                  <a:pt x="6894624" y="113121"/>
                  <a:pt x="6915293" y="114359"/>
                  <a:pt x="6936010" y="115121"/>
                </a:cubicBezTo>
                <a:cubicBezTo>
                  <a:pt x="6950298" y="115455"/>
                  <a:pt x="6964585" y="116502"/>
                  <a:pt x="6979016" y="115931"/>
                </a:cubicBezTo>
                <a:cubicBezTo>
                  <a:pt x="7001208" y="118169"/>
                  <a:pt x="7023592" y="118789"/>
                  <a:pt x="7045881" y="120170"/>
                </a:cubicBezTo>
                <a:cubicBezTo>
                  <a:pt x="7053930" y="120075"/>
                  <a:pt x="7061930" y="119979"/>
                  <a:pt x="7070075" y="119646"/>
                </a:cubicBezTo>
                <a:cubicBezTo>
                  <a:pt x="7074742" y="119694"/>
                  <a:pt x="7079456" y="119979"/>
                  <a:pt x="7084219" y="120551"/>
                </a:cubicBezTo>
                <a:cubicBezTo>
                  <a:pt x="7085553" y="120551"/>
                  <a:pt x="7088172" y="120503"/>
                  <a:pt x="7089458" y="120503"/>
                </a:cubicBezTo>
                <a:cubicBezTo>
                  <a:pt x="7104317" y="122028"/>
                  <a:pt x="7119271" y="123028"/>
                  <a:pt x="7134225" y="124171"/>
                </a:cubicBezTo>
                <a:cubicBezTo>
                  <a:pt x="7138321" y="124885"/>
                  <a:pt x="7142464" y="125600"/>
                  <a:pt x="7146703" y="126362"/>
                </a:cubicBezTo>
                <a:cubicBezTo>
                  <a:pt x="7149846" y="124981"/>
                  <a:pt x="7153085" y="123599"/>
                  <a:pt x="7156419" y="122218"/>
                </a:cubicBezTo>
                <a:lnTo>
                  <a:pt x="7159228" y="128124"/>
                </a:lnTo>
                <a:cubicBezTo>
                  <a:pt x="7160514" y="127076"/>
                  <a:pt x="7163133" y="125028"/>
                  <a:pt x="7164419" y="123980"/>
                </a:cubicBezTo>
                <a:cubicBezTo>
                  <a:pt x="7170325" y="127600"/>
                  <a:pt x="7176469" y="125600"/>
                  <a:pt x="7182422" y="123123"/>
                </a:cubicBezTo>
                <a:cubicBezTo>
                  <a:pt x="7182231" y="125552"/>
                  <a:pt x="7181850" y="130458"/>
                  <a:pt x="7181660" y="132887"/>
                </a:cubicBezTo>
                <a:cubicBezTo>
                  <a:pt x="7184088" y="131220"/>
                  <a:pt x="7188994" y="127838"/>
                  <a:pt x="7191471" y="126171"/>
                </a:cubicBezTo>
                <a:cubicBezTo>
                  <a:pt x="7193470" y="127838"/>
                  <a:pt x="7197519" y="131125"/>
                  <a:pt x="7199519" y="132792"/>
                </a:cubicBezTo>
                <a:lnTo>
                  <a:pt x="7201805" y="128457"/>
                </a:lnTo>
                <a:cubicBezTo>
                  <a:pt x="7238524" y="133554"/>
                  <a:pt x="7275767" y="133411"/>
                  <a:pt x="7312486" y="139269"/>
                </a:cubicBezTo>
                <a:cubicBezTo>
                  <a:pt x="7317153" y="139269"/>
                  <a:pt x="7322011" y="139317"/>
                  <a:pt x="7326868" y="139412"/>
                </a:cubicBezTo>
                <a:cubicBezTo>
                  <a:pt x="7331155" y="139460"/>
                  <a:pt x="7335489" y="139555"/>
                  <a:pt x="7339917" y="139650"/>
                </a:cubicBezTo>
                <a:cubicBezTo>
                  <a:pt x="7352443" y="140508"/>
                  <a:pt x="7364920" y="142318"/>
                  <a:pt x="7377399" y="144461"/>
                </a:cubicBezTo>
                <a:cubicBezTo>
                  <a:pt x="7394972" y="147366"/>
                  <a:pt x="7413260" y="143318"/>
                  <a:pt x="7430310" y="150129"/>
                </a:cubicBezTo>
                <a:lnTo>
                  <a:pt x="7423738" y="141556"/>
                </a:lnTo>
                <a:cubicBezTo>
                  <a:pt x="7440264" y="153368"/>
                  <a:pt x="7461076" y="149319"/>
                  <a:pt x="7479793" y="154178"/>
                </a:cubicBezTo>
                <a:cubicBezTo>
                  <a:pt x="7480745" y="153892"/>
                  <a:pt x="7482698" y="153368"/>
                  <a:pt x="7483650" y="153082"/>
                </a:cubicBezTo>
                <a:cubicBezTo>
                  <a:pt x="7493080" y="155654"/>
                  <a:pt x="7502938" y="155511"/>
                  <a:pt x="7512701" y="154130"/>
                </a:cubicBezTo>
                <a:cubicBezTo>
                  <a:pt x="7523131" y="156226"/>
                  <a:pt x="7533799" y="156035"/>
                  <a:pt x="7544133" y="152892"/>
                </a:cubicBezTo>
                <a:cubicBezTo>
                  <a:pt x="7542657" y="154701"/>
                  <a:pt x="7539657" y="158369"/>
                  <a:pt x="7538180" y="160179"/>
                </a:cubicBezTo>
                <a:cubicBezTo>
                  <a:pt x="7551658" y="158417"/>
                  <a:pt x="7565279" y="159607"/>
                  <a:pt x="7578709" y="161751"/>
                </a:cubicBezTo>
                <a:cubicBezTo>
                  <a:pt x="7607666" y="162751"/>
                  <a:pt x="7636336" y="169562"/>
                  <a:pt x="7665339" y="168085"/>
                </a:cubicBezTo>
                <a:cubicBezTo>
                  <a:pt x="7676817" y="169991"/>
                  <a:pt x="7688390" y="172039"/>
                  <a:pt x="7699915" y="174468"/>
                </a:cubicBezTo>
                <a:cubicBezTo>
                  <a:pt x="7702201" y="171991"/>
                  <a:pt x="7706725" y="167038"/>
                  <a:pt x="7709011" y="164513"/>
                </a:cubicBezTo>
                <a:cubicBezTo>
                  <a:pt x="7708250" y="167085"/>
                  <a:pt x="7706725" y="172182"/>
                  <a:pt x="7706011" y="174754"/>
                </a:cubicBezTo>
                <a:cubicBezTo>
                  <a:pt x="7733062" y="175039"/>
                  <a:pt x="7759827" y="179850"/>
                  <a:pt x="7786783" y="182374"/>
                </a:cubicBezTo>
                <a:cubicBezTo>
                  <a:pt x="7788545" y="182374"/>
                  <a:pt x="7792117" y="182327"/>
                  <a:pt x="7793927" y="182327"/>
                </a:cubicBezTo>
                <a:cubicBezTo>
                  <a:pt x="7808977" y="184041"/>
                  <a:pt x="7824121" y="185518"/>
                  <a:pt x="7839171" y="187947"/>
                </a:cubicBezTo>
                <a:cubicBezTo>
                  <a:pt x="7894035" y="193662"/>
                  <a:pt x="7948946" y="199045"/>
                  <a:pt x="8003715" y="206284"/>
                </a:cubicBezTo>
                <a:cubicBezTo>
                  <a:pt x="8005001" y="206237"/>
                  <a:pt x="8007573" y="206141"/>
                  <a:pt x="8008858" y="206141"/>
                </a:cubicBezTo>
                <a:cubicBezTo>
                  <a:pt x="8045816" y="207046"/>
                  <a:pt x="8082201" y="218573"/>
                  <a:pt x="8119110" y="216144"/>
                </a:cubicBezTo>
                <a:cubicBezTo>
                  <a:pt x="8122968" y="217477"/>
                  <a:pt x="8126873" y="218811"/>
                  <a:pt x="8130969" y="220192"/>
                </a:cubicBezTo>
                <a:cubicBezTo>
                  <a:pt x="8136922" y="220669"/>
                  <a:pt x="8142828" y="221335"/>
                  <a:pt x="8148924" y="222145"/>
                </a:cubicBezTo>
                <a:cubicBezTo>
                  <a:pt x="8150828" y="221478"/>
                  <a:pt x="8154686" y="220192"/>
                  <a:pt x="8156591" y="219525"/>
                </a:cubicBezTo>
                <a:cubicBezTo>
                  <a:pt x="8160544" y="221478"/>
                  <a:pt x="8164592" y="223431"/>
                  <a:pt x="8168783" y="225384"/>
                </a:cubicBezTo>
                <a:cubicBezTo>
                  <a:pt x="8173403" y="225574"/>
                  <a:pt x="8178070" y="225813"/>
                  <a:pt x="8182880" y="226098"/>
                </a:cubicBezTo>
                <a:cubicBezTo>
                  <a:pt x="8193501" y="227146"/>
                  <a:pt x="8204311" y="228099"/>
                  <a:pt x="8215027" y="229242"/>
                </a:cubicBezTo>
                <a:cubicBezTo>
                  <a:pt x="8238554" y="230337"/>
                  <a:pt x="8261795" y="237815"/>
                  <a:pt x="8285369" y="235243"/>
                </a:cubicBezTo>
                <a:cubicBezTo>
                  <a:pt x="8296942" y="240959"/>
                  <a:pt x="8309658" y="243388"/>
                  <a:pt x="8322421" y="239816"/>
                </a:cubicBezTo>
                <a:cubicBezTo>
                  <a:pt x="8326327" y="240816"/>
                  <a:pt x="8330423" y="241816"/>
                  <a:pt x="8334614" y="242769"/>
                </a:cubicBezTo>
                <a:lnTo>
                  <a:pt x="8334185" y="236910"/>
                </a:lnTo>
                <a:lnTo>
                  <a:pt x="8339995" y="237053"/>
                </a:lnTo>
                <a:cubicBezTo>
                  <a:pt x="8338376" y="239339"/>
                  <a:pt x="8335185" y="243959"/>
                  <a:pt x="8333613" y="246246"/>
                </a:cubicBezTo>
                <a:cubicBezTo>
                  <a:pt x="8347710" y="244769"/>
                  <a:pt x="8362712" y="243721"/>
                  <a:pt x="8375714" y="250818"/>
                </a:cubicBezTo>
                <a:cubicBezTo>
                  <a:pt x="8383477" y="250485"/>
                  <a:pt x="8391334" y="249865"/>
                  <a:pt x="8399193" y="248865"/>
                </a:cubicBezTo>
                <a:cubicBezTo>
                  <a:pt x="8403907" y="251151"/>
                  <a:pt x="8408480" y="253485"/>
                  <a:pt x="8413385" y="255914"/>
                </a:cubicBezTo>
                <a:cubicBezTo>
                  <a:pt x="8421338" y="255248"/>
                  <a:pt x="8429434" y="254581"/>
                  <a:pt x="8437531" y="253771"/>
                </a:cubicBezTo>
                <a:cubicBezTo>
                  <a:pt x="8451961" y="262154"/>
                  <a:pt x="8468916" y="261058"/>
                  <a:pt x="8484918" y="258963"/>
                </a:cubicBezTo>
                <a:cubicBezTo>
                  <a:pt x="8488109" y="254247"/>
                  <a:pt x="8491109" y="249151"/>
                  <a:pt x="8494157" y="244198"/>
                </a:cubicBezTo>
                <a:cubicBezTo>
                  <a:pt x="8492728" y="251294"/>
                  <a:pt x="8491347" y="258439"/>
                  <a:pt x="8490204" y="265583"/>
                </a:cubicBezTo>
                <a:cubicBezTo>
                  <a:pt x="8501110" y="265345"/>
                  <a:pt x="8512207" y="265059"/>
                  <a:pt x="8523304" y="265059"/>
                </a:cubicBezTo>
                <a:cubicBezTo>
                  <a:pt x="8524732" y="262059"/>
                  <a:pt x="8527589" y="256153"/>
                  <a:pt x="8529018" y="253152"/>
                </a:cubicBezTo>
                <a:cubicBezTo>
                  <a:pt x="8528875" y="257343"/>
                  <a:pt x="8528638" y="265631"/>
                  <a:pt x="8528495" y="269822"/>
                </a:cubicBezTo>
                <a:cubicBezTo>
                  <a:pt x="8539782" y="269965"/>
                  <a:pt x="8551212" y="270203"/>
                  <a:pt x="8562689" y="270346"/>
                </a:cubicBezTo>
                <a:cubicBezTo>
                  <a:pt x="8563499" y="267917"/>
                  <a:pt x="8565070" y="263059"/>
                  <a:pt x="8565880" y="260582"/>
                </a:cubicBezTo>
                <a:cubicBezTo>
                  <a:pt x="8566452" y="264678"/>
                  <a:pt x="8567594" y="272775"/>
                  <a:pt x="8568214" y="276824"/>
                </a:cubicBezTo>
                <a:cubicBezTo>
                  <a:pt x="8576929" y="275824"/>
                  <a:pt x="8579596" y="269679"/>
                  <a:pt x="8579120" y="261535"/>
                </a:cubicBezTo>
                <a:lnTo>
                  <a:pt x="8582263" y="260296"/>
                </a:lnTo>
                <a:cubicBezTo>
                  <a:pt x="8581549" y="263821"/>
                  <a:pt x="8580025" y="270823"/>
                  <a:pt x="8579311" y="274347"/>
                </a:cubicBezTo>
                <a:cubicBezTo>
                  <a:pt x="8591883" y="274728"/>
                  <a:pt x="8604552" y="276586"/>
                  <a:pt x="8616744" y="280396"/>
                </a:cubicBezTo>
                <a:cubicBezTo>
                  <a:pt x="8616315" y="276681"/>
                  <a:pt x="8615553" y="269298"/>
                  <a:pt x="8615172" y="265583"/>
                </a:cubicBezTo>
                <a:lnTo>
                  <a:pt x="8621602" y="265583"/>
                </a:lnTo>
                <a:cubicBezTo>
                  <a:pt x="8620839" y="269155"/>
                  <a:pt x="8619267" y="276300"/>
                  <a:pt x="8618458" y="279872"/>
                </a:cubicBezTo>
                <a:cubicBezTo>
                  <a:pt x="8621602" y="279872"/>
                  <a:pt x="8627888" y="279967"/>
                  <a:pt x="8631031" y="279967"/>
                </a:cubicBezTo>
                <a:cubicBezTo>
                  <a:pt x="8630650" y="276348"/>
                  <a:pt x="8629936" y="269155"/>
                  <a:pt x="8629602" y="265536"/>
                </a:cubicBezTo>
                <a:lnTo>
                  <a:pt x="8634126" y="265583"/>
                </a:lnTo>
                <a:cubicBezTo>
                  <a:pt x="8634079" y="269870"/>
                  <a:pt x="8633984" y="278491"/>
                  <a:pt x="8633936" y="282825"/>
                </a:cubicBezTo>
                <a:cubicBezTo>
                  <a:pt x="8639746" y="278157"/>
                  <a:pt x="8645271" y="273204"/>
                  <a:pt x="8650891" y="268155"/>
                </a:cubicBezTo>
                <a:cubicBezTo>
                  <a:pt x="8649081" y="271918"/>
                  <a:pt x="8645461" y="279539"/>
                  <a:pt x="8643604" y="283301"/>
                </a:cubicBezTo>
                <a:cubicBezTo>
                  <a:pt x="8654844" y="284206"/>
                  <a:pt x="8666179" y="285492"/>
                  <a:pt x="8677418" y="287541"/>
                </a:cubicBezTo>
                <a:cubicBezTo>
                  <a:pt x="8680561" y="282730"/>
                  <a:pt x="8683704" y="277872"/>
                  <a:pt x="8687133" y="273061"/>
                </a:cubicBezTo>
                <a:cubicBezTo>
                  <a:pt x="8685323" y="279301"/>
                  <a:pt x="8683657" y="285540"/>
                  <a:pt x="8682133" y="291780"/>
                </a:cubicBezTo>
                <a:cubicBezTo>
                  <a:pt x="8686752" y="289446"/>
                  <a:pt x="8690515" y="286064"/>
                  <a:pt x="8693420" y="281682"/>
                </a:cubicBezTo>
                <a:cubicBezTo>
                  <a:pt x="8696896" y="286016"/>
                  <a:pt x="8701135" y="289255"/>
                  <a:pt x="8706326" y="291875"/>
                </a:cubicBezTo>
                <a:cubicBezTo>
                  <a:pt x="8706326" y="287683"/>
                  <a:pt x="8706374" y="279348"/>
                  <a:pt x="8706421" y="275157"/>
                </a:cubicBezTo>
                <a:lnTo>
                  <a:pt x="8709708" y="274871"/>
                </a:lnTo>
                <a:cubicBezTo>
                  <a:pt x="8709755" y="281253"/>
                  <a:pt x="8709993" y="287636"/>
                  <a:pt x="8710326" y="294018"/>
                </a:cubicBezTo>
                <a:cubicBezTo>
                  <a:pt x="8722614" y="292161"/>
                  <a:pt x="8740187" y="299353"/>
                  <a:pt x="8747570" y="285826"/>
                </a:cubicBezTo>
                <a:cubicBezTo>
                  <a:pt x="8748617" y="285778"/>
                  <a:pt x="8750665" y="285635"/>
                  <a:pt x="8751665" y="285588"/>
                </a:cubicBezTo>
                <a:cubicBezTo>
                  <a:pt x="8750665" y="288969"/>
                  <a:pt x="8748760" y="295638"/>
                  <a:pt x="8747760" y="299019"/>
                </a:cubicBezTo>
                <a:cubicBezTo>
                  <a:pt x="8763381" y="299829"/>
                  <a:pt x="8780336" y="301115"/>
                  <a:pt x="8791004" y="287302"/>
                </a:cubicBezTo>
                <a:cubicBezTo>
                  <a:pt x="8789194" y="292542"/>
                  <a:pt x="8787479" y="297829"/>
                  <a:pt x="8785908" y="303115"/>
                </a:cubicBezTo>
                <a:cubicBezTo>
                  <a:pt x="8796861" y="303639"/>
                  <a:pt x="8807815" y="304259"/>
                  <a:pt x="8818959" y="305116"/>
                </a:cubicBezTo>
                <a:cubicBezTo>
                  <a:pt x="8821579" y="300924"/>
                  <a:pt x="8824389" y="296781"/>
                  <a:pt x="8827198" y="292542"/>
                </a:cubicBezTo>
                <a:cubicBezTo>
                  <a:pt x="8824626" y="301258"/>
                  <a:pt x="8822864" y="310165"/>
                  <a:pt x="8835247" y="310450"/>
                </a:cubicBezTo>
                <a:cubicBezTo>
                  <a:pt x="8835057" y="307593"/>
                  <a:pt x="8834676" y="301877"/>
                  <a:pt x="8834485" y="299019"/>
                </a:cubicBezTo>
                <a:lnTo>
                  <a:pt x="8839438" y="298591"/>
                </a:lnTo>
                <a:cubicBezTo>
                  <a:pt x="8839152" y="301067"/>
                  <a:pt x="8838581" y="305973"/>
                  <a:pt x="8838295" y="308450"/>
                </a:cubicBezTo>
                <a:cubicBezTo>
                  <a:pt x="8841438" y="308450"/>
                  <a:pt x="8847630" y="308498"/>
                  <a:pt x="8850773" y="308545"/>
                </a:cubicBezTo>
                <a:cubicBezTo>
                  <a:pt x="8850154" y="306116"/>
                  <a:pt x="8848868" y="301353"/>
                  <a:pt x="8848249" y="298924"/>
                </a:cubicBezTo>
                <a:lnTo>
                  <a:pt x="8853535" y="298829"/>
                </a:lnTo>
                <a:cubicBezTo>
                  <a:pt x="8852868" y="302401"/>
                  <a:pt x="8851535" y="309593"/>
                  <a:pt x="8850820" y="313165"/>
                </a:cubicBezTo>
                <a:cubicBezTo>
                  <a:pt x="8858298" y="313165"/>
                  <a:pt x="8865822" y="313213"/>
                  <a:pt x="8873490" y="313261"/>
                </a:cubicBezTo>
                <a:cubicBezTo>
                  <a:pt x="8873680" y="310641"/>
                  <a:pt x="8874014" y="305402"/>
                  <a:pt x="8874157" y="302782"/>
                </a:cubicBezTo>
                <a:cubicBezTo>
                  <a:pt x="8875538" y="308307"/>
                  <a:pt x="8877014" y="313832"/>
                  <a:pt x="8878586" y="319357"/>
                </a:cubicBezTo>
                <a:cubicBezTo>
                  <a:pt x="8882110" y="314356"/>
                  <a:pt x="8885634" y="309307"/>
                  <a:pt x="8889254" y="304211"/>
                </a:cubicBezTo>
                <a:lnTo>
                  <a:pt x="8892730" y="303735"/>
                </a:lnTo>
                <a:cubicBezTo>
                  <a:pt x="8891444" y="307307"/>
                  <a:pt x="8888825" y="314451"/>
                  <a:pt x="8887492" y="318024"/>
                </a:cubicBezTo>
                <a:cubicBezTo>
                  <a:pt x="8895540" y="318024"/>
                  <a:pt x="8903684" y="317976"/>
                  <a:pt x="8911923" y="317976"/>
                </a:cubicBezTo>
                <a:cubicBezTo>
                  <a:pt x="8911637" y="315594"/>
                  <a:pt x="8911018" y="310879"/>
                  <a:pt x="8910733" y="308545"/>
                </a:cubicBezTo>
                <a:cubicBezTo>
                  <a:pt x="8912923" y="308402"/>
                  <a:pt x="8917257" y="308117"/>
                  <a:pt x="8919400" y="308021"/>
                </a:cubicBezTo>
                <a:cubicBezTo>
                  <a:pt x="8917686" y="313356"/>
                  <a:pt x="8916067" y="318738"/>
                  <a:pt x="8914590" y="324120"/>
                </a:cubicBezTo>
                <a:cubicBezTo>
                  <a:pt x="8919829" y="319643"/>
                  <a:pt x="8925020" y="315070"/>
                  <a:pt x="8930354" y="310498"/>
                </a:cubicBezTo>
                <a:cubicBezTo>
                  <a:pt x="8930211" y="313356"/>
                  <a:pt x="8929831" y="318976"/>
                  <a:pt x="8929640" y="321834"/>
                </a:cubicBezTo>
                <a:cubicBezTo>
                  <a:pt x="8940594" y="322644"/>
                  <a:pt x="8951547" y="324358"/>
                  <a:pt x="8962215" y="327407"/>
                </a:cubicBezTo>
                <a:cubicBezTo>
                  <a:pt x="8963787" y="320738"/>
                  <a:pt x="8967407" y="314975"/>
                  <a:pt x="8972693" y="310450"/>
                </a:cubicBezTo>
                <a:cubicBezTo>
                  <a:pt x="8970216" y="315785"/>
                  <a:pt x="8967788" y="321072"/>
                  <a:pt x="8965359" y="326311"/>
                </a:cubicBezTo>
                <a:cubicBezTo>
                  <a:pt x="8972312" y="327883"/>
                  <a:pt x="8979646" y="329550"/>
                  <a:pt x="8986790" y="331360"/>
                </a:cubicBezTo>
                <a:lnTo>
                  <a:pt x="8987171" y="327311"/>
                </a:lnTo>
                <a:cubicBezTo>
                  <a:pt x="8990933" y="329216"/>
                  <a:pt x="8994886" y="331074"/>
                  <a:pt x="8998887" y="332932"/>
                </a:cubicBezTo>
                <a:cubicBezTo>
                  <a:pt x="9002268" y="326787"/>
                  <a:pt x="9006174" y="320834"/>
                  <a:pt x="9010602" y="315261"/>
                </a:cubicBezTo>
                <a:cubicBezTo>
                  <a:pt x="9008412" y="321977"/>
                  <a:pt x="9006316" y="328693"/>
                  <a:pt x="9004316" y="335408"/>
                </a:cubicBezTo>
                <a:cubicBezTo>
                  <a:pt x="9010650" y="331884"/>
                  <a:pt x="9015936" y="326787"/>
                  <a:pt x="9020985" y="321453"/>
                </a:cubicBezTo>
                <a:cubicBezTo>
                  <a:pt x="9020937" y="326073"/>
                  <a:pt x="9020842" y="335265"/>
                  <a:pt x="9020794" y="339886"/>
                </a:cubicBezTo>
                <a:cubicBezTo>
                  <a:pt x="9026509" y="335694"/>
                  <a:pt x="9029319" y="329312"/>
                  <a:pt x="9031843" y="322834"/>
                </a:cubicBezTo>
                <a:lnTo>
                  <a:pt x="9035558" y="322977"/>
                </a:lnTo>
                <a:cubicBezTo>
                  <a:pt x="9034272" y="326740"/>
                  <a:pt x="9031653" y="334265"/>
                  <a:pt x="9030367" y="338028"/>
                </a:cubicBezTo>
                <a:cubicBezTo>
                  <a:pt x="9043368" y="339886"/>
                  <a:pt x="9054132" y="334122"/>
                  <a:pt x="9063133" y="325168"/>
                </a:cubicBezTo>
                <a:cubicBezTo>
                  <a:pt x="9061037" y="330645"/>
                  <a:pt x="9059037" y="336123"/>
                  <a:pt x="9057180" y="341600"/>
                </a:cubicBezTo>
                <a:cubicBezTo>
                  <a:pt x="9060323" y="341695"/>
                  <a:pt x="9066705" y="341791"/>
                  <a:pt x="9069848" y="341838"/>
                </a:cubicBezTo>
                <a:cubicBezTo>
                  <a:pt x="9069277" y="339457"/>
                  <a:pt x="9068038" y="334646"/>
                  <a:pt x="9067419" y="332265"/>
                </a:cubicBezTo>
                <a:lnTo>
                  <a:pt x="9072801" y="332265"/>
                </a:lnTo>
                <a:cubicBezTo>
                  <a:pt x="9072467" y="334265"/>
                  <a:pt x="9071800" y="338314"/>
                  <a:pt x="9071467" y="340314"/>
                </a:cubicBezTo>
                <a:cubicBezTo>
                  <a:pt x="9077277" y="342505"/>
                  <a:pt x="9083278" y="344696"/>
                  <a:pt x="9089327" y="346935"/>
                </a:cubicBezTo>
                <a:cubicBezTo>
                  <a:pt x="9091565" y="340171"/>
                  <a:pt x="9094137" y="333217"/>
                  <a:pt x="9100709" y="329312"/>
                </a:cubicBezTo>
                <a:cubicBezTo>
                  <a:pt x="9098947" y="335027"/>
                  <a:pt x="9097185" y="340790"/>
                  <a:pt x="9095517" y="346554"/>
                </a:cubicBezTo>
                <a:cubicBezTo>
                  <a:pt x="9097709" y="346506"/>
                  <a:pt x="9101995" y="346506"/>
                  <a:pt x="9104186" y="346506"/>
                </a:cubicBezTo>
                <a:cubicBezTo>
                  <a:pt x="9105567" y="343601"/>
                  <a:pt x="9108377" y="337742"/>
                  <a:pt x="9109805" y="334837"/>
                </a:cubicBezTo>
                <a:cubicBezTo>
                  <a:pt x="9110329" y="339552"/>
                  <a:pt x="9111329" y="348983"/>
                  <a:pt x="9111805" y="353698"/>
                </a:cubicBezTo>
                <a:cubicBezTo>
                  <a:pt x="9115282" y="348316"/>
                  <a:pt x="9118759" y="342886"/>
                  <a:pt x="9122330" y="337456"/>
                </a:cubicBezTo>
                <a:lnTo>
                  <a:pt x="9124617" y="336932"/>
                </a:lnTo>
                <a:cubicBezTo>
                  <a:pt x="9124569" y="340171"/>
                  <a:pt x="9124474" y="346649"/>
                  <a:pt x="9124379" y="349888"/>
                </a:cubicBezTo>
                <a:cubicBezTo>
                  <a:pt x="9128808" y="351507"/>
                  <a:pt x="9133284" y="353127"/>
                  <a:pt x="9137904" y="354794"/>
                </a:cubicBezTo>
                <a:cubicBezTo>
                  <a:pt x="9142333" y="349078"/>
                  <a:pt x="9147191" y="343601"/>
                  <a:pt x="9152763" y="338790"/>
                </a:cubicBezTo>
                <a:cubicBezTo>
                  <a:pt x="9151048" y="346506"/>
                  <a:pt x="9144571" y="357032"/>
                  <a:pt x="9157240" y="357890"/>
                </a:cubicBezTo>
                <a:cubicBezTo>
                  <a:pt x="9157907" y="353222"/>
                  <a:pt x="9159192" y="343934"/>
                  <a:pt x="9159811" y="339266"/>
                </a:cubicBezTo>
                <a:cubicBezTo>
                  <a:pt x="9161336" y="344839"/>
                  <a:pt x="9162859" y="350459"/>
                  <a:pt x="9164479" y="356080"/>
                </a:cubicBezTo>
                <a:cubicBezTo>
                  <a:pt x="9166479" y="356080"/>
                  <a:pt x="9170527" y="356127"/>
                  <a:pt x="9172527" y="356127"/>
                </a:cubicBezTo>
                <a:cubicBezTo>
                  <a:pt x="9172194" y="353746"/>
                  <a:pt x="9171623" y="348935"/>
                  <a:pt x="9171337" y="346554"/>
                </a:cubicBezTo>
                <a:lnTo>
                  <a:pt x="9176814" y="346554"/>
                </a:lnTo>
                <a:cubicBezTo>
                  <a:pt x="9177051" y="350316"/>
                  <a:pt x="9177624" y="357842"/>
                  <a:pt x="9177909" y="361605"/>
                </a:cubicBezTo>
                <a:cubicBezTo>
                  <a:pt x="9182100" y="355508"/>
                  <a:pt x="9184434" y="347030"/>
                  <a:pt x="9192625" y="344744"/>
                </a:cubicBezTo>
                <a:cubicBezTo>
                  <a:pt x="9190387" y="347459"/>
                  <a:pt x="9185958" y="352888"/>
                  <a:pt x="9183719" y="355556"/>
                </a:cubicBezTo>
                <a:cubicBezTo>
                  <a:pt x="9188196" y="358032"/>
                  <a:pt x="9192816" y="360414"/>
                  <a:pt x="9197578" y="362843"/>
                </a:cubicBezTo>
                <a:cubicBezTo>
                  <a:pt x="9197292" y="359938"/>
                  <a:pt x="9196674" y="354174"/>
                  <a:pt x="9196388" y="351317"/>
                </a:cubicBezTo>
                <a:lnTo>
                  <a:pt x="9201150" y="351269"/>
                </a:lnTo>
                <a:cubicBezTo>
                  <a:pt x="9200959" y="354555"/>
                  <a:pt x="9200674" y="361176"/>
                  <a:pt x="9200483" y="364462"/>
                </a:cubicBezTo>
                <a:cubicBezTo>
                  <a:pt x="9210056" y="360319"/>
                  <a:pt x="9219152" y="365558"/>
                  <a:pt x="9227963" y="369273"/>
                </a:cubicBezTo>
                <a:cubicBezTo>
                  <a:pt x="9229392" y="368225"/>
                  <a:pt x="9232345" y="366082"/>
                  <a:pt x="9233773" y="365034"/>
                </a:cubicBezTo>
                <a:cubicBezTo>
                  <a:pt x="9238488" y="367320"/>
                  <a:pt x="9243346" y="369559"/>
                  <a:pt x="9248299" y="371797"/>
                </a:cubicBezTo>
                <a:cubicBezTo>
                  <a:pt x="9248489" y="367844"/>
                  <a:pt x="9248918" y="359938"/>
                  <a:pt x="9249108" y="355984"/>
                </a:cubicBezTo>
                <a:lnTo>
                  <a:pt x="9256300" y="356032"/>
                </a:lnTo>
                <a:cubicBezTo>
                  <a:pt x="9255395" y="359509"/>
                  <a:pt x="9253585" y="366415"/>
                  <a:pt x="9252680" y="369892"/>
                </a:cubicBezTo>
                <a:cubicBezTo>
                  <a:pt x="9263349" y="371702"/>
                  <a:pt x="9274064" y="373750"/>
                  <a:pt x="9284970" y="374226"/>
                </a:cubicBezTo>
                <a:cubicBezTo>
                  <a:pt x="9285923" y="372083"/>
                  <a:pt x="9287827" y="367796"/>
                  <a:pt x="9288780" y="365653"/>
                </a:cubicBezTo>
                <a:lnTo>
                  <a:pt x="9291066" y="365606"/>
                </a:lnTo>
                <a:cubicBezTo>
                  <a:pt x="9291304" y="369702"/>
                  <a:pt x="9291828" y="377799"/>
                  <a:pt x="9292114" y="381895"/>
                </a:cubicBezTo>
                <a:cubicBezTo>
                  <a:pt x="9296733" y="376036"/>
                  <a:pt x="9301353" y="370035"/>
                  <a:pt x="9306116" y="364129"/>
                </a:cubicBezTo>
                <a:cubicBezTo>
                  <a:pt x="9305782" y="368368"/>
                  <a:pt x="9305163" y="376846"/>
                  <a:pt x="9304830" y="381085"/>
                </a:cubicBezTo>
                <a:cubicBezTo>
                  <a:pt x="9308449" y="379513"/>
                  <a:pt x="9315641" y="376370"/>
                  <a:pt x="9319260" y="374798"/>
                </a:cubicBezTo>
                <a:cubicBezTo>
                  <a:pt x="9319165" y="377370"/>
                  <a:pt x="9319022" y="382419"/>
                  <a:pt x="9318974" y="384991"/>
                </a:cubicBezTo>
                <a:cubicBezTo>
                  <a:pt x="9322070" y="379561"/>
                  <a:pt x="9325261" y="374084"/>
                  <a:pt x="9328547" y="368654"/>
                </a:cubicBezTo>
                <a:cubicBezTo>
                  <a:pt x="9329118" y="373369"/>
                  <a:pt x="9330214" y="382847"/>
                  <a:pt x="9330785" y="387610"/>
                </a:cubicBezTo>
                <a:cubicBezTo>
                  <a:pt x="9334881" y="381657"/>
                  <a:pt x="9338739" y="375560"/>
                  <a:pt x="9342739" y="369368"/>
                </a:cubicBezTo>
                <a:cubicBezTo>
                  <a:pt x="9343120" y="373941"/>
                  <a:pt x="9343644" y="378513"/>
                  <a:pt x="9344263" y="383086"/>
                </a:cubicBezTo>
                <a:cubicBezTo>
                  <a:pt x="9349121" y="385181"/>
                  <a:pt x="9354074" y="387325"/>
                  <a:pt x="9359122" y="389468"/>
                </a:cubicBezTo>
                <a:cubicBezTo>
                  <a:pt x="9360694" y="388372"/>
                  <a:pt x="9363885" y="386182"/>
                  <a:pt x="9365456" y="385086"/>
                </a:cubicBezTo>
                <a:cubicBezTo>
                  <a:pt x="9367742" y="386372"/>
                  <a:pt x="9372314" y="389039"/>
                  <a:pt x="9374600" y="390373"/>
                </a:cubicBezTo>
                <a:cubicBezTo>
                  <a:pt x="9377124" y="386134"/>
                  <a:pt x="9382173" y="377656"/>
                  <a:pt x="9384697" y="373417"/>
                </a:cubicBezTo>
                <a:cubicBezTo>
                  <a:pt x="9384078" y="379132"/>
                  <a:pt x="9382839" y="390611"/>
                  <a:pt x="9382220" y="396327"/>
                </a:cubicBezTo>
                <a:cubicBezTo>
                  <a:pt x="9386268" y="391183"/>
                  <a:pt x="9390412" y="385943"/>
                  <a:pt x="9394412" y="380561"/>
                </a:cubicBezTo>
                <a:lnTo>
                  <a:pt x="9397079" y="379656"/>
                </a:lnTo>
                <a:cubicBezTo>
                  <a:pt x="9396412" y="383800"/>
                  <a:pt x="9395079" y="392040"/>
                  <a:pt x="9394412" y="396184"/>
                </a:cubicBezTo>
                <a:cubicBezTo>
                  <a:pt x="9399937" y="390087"/>
                  <a:pt x="9405509" y="383895"/>
                  <a:pt x="9411319" y="377846"/>
                </a:cubicBezTo>
                <a:cubicBezTo>
                  <a:pt x="9409890" y="385086"/>
                  <a:pt x="9408747" y="392373"/>
                  <a:pt x="9407461" y="399613"/>
                </a:cubicBezTo>
                <a:cubicBezTo>
                  <a:pt x="9412700" y="393945"/>
                  <a:pt x="9417987" y="388230"/>
                  <a:pt x="9423178" y="382371"/>
                </a:cubicBezTo>
                <a:cubicBezTo>
                  <a:pt x="9422320" y="385277"/>
                  <a:pt x="9420511" y="391135"/>
                  <a:pt x="9419606" y="394040"/>
                </a:cubicBezTo>
                <a:cubicBezTo>
                  <a:pt x="9418606" y="402804"/>
                  <a:pt x="9428369" y="395612"/>
                  <a:pt x="9432893" y="396279"/>
                </a:cubicBezTo>
                <a:cubicBezTo>
                  <a:pt x="9438227" y="398708"/>
                  <a:pt x="9443514" y="401375"/>
                  <a:pt x="9449276" y="403471"/>
                </a:cubicBezTo>
                <a:cubicBezTo>
                  <a:pt x="9455420" y="400423"/>
                  <a:pt x="9457754" y="392040"/>
                  <a:pt x="9462278" y="386801"/>
                </a:cubicBezTo>
                <a:cubicBezTo>
                  <a:pt x="9461945" y="391516"/>
                  <a:pt x="9461325" y="400994"/>
                  <a:pt x="9460992" y="405710"/>
                </a:cubicBezTo>
                <a:cubicBezTo>
                  <a:pt x="9464183" y="403138"/>
                  <a:pt x="9470517" y="397946"/>
                  <a:pt x="9473708" y="395374"/>
                </a:cubicBezTo>
                <a:cubicBezTo>
                  <a:pt x="9473612" y="399423"/>
                  <a:pt x="9473422" y="407424"/>
                  <a:pt x="9473327" y="411425"/>
                </a:cubicBezTo>
                <a:cubicBezTo>
                  <a:pt x="9477042" y="405805"/>
                  <a:pt x="9480709" y="400089"/>
                  <a:pt x="9484328" y="394279"/>
                </a:cubicBezTo>
                <a:cubicBezTo>
                  <a:pt x="9486948" y="400947"/>
                  <a:pt x="9488710" y="407948"/>
                  <a:pt x="9494377" y="413188"/>
                </a:cubicBezTo>
                <a:cubicBezTo>
                  <a:pt x="9495091" y="409568"/>
                  <a:pt x="9496473" y="402328"/>
                  <a:pt x="9497187" y="398661"/>
                </a:cubicBezTo>
                <a:cubicBezTo>
                  <a:pt x="9498568" y="400709"/>
                  <a:pt x="9501331" y="404709"/>
                  <a:pt x="9502759" y="406710"/>
                </a:cubicBezTo>
                <a:cubicBezTo>
                  <a:pt x="9503950" y="407520"/>
                  <a:pt x="9506331" y="409187"/>
                  <a:pt x="9507521" y="409996"/>
                </a:cubicBezTo>
                <a:lnTo>
                  <a:pt x="9505950" y="398613"/>
                </a:lnTo>
                <a:cubicBezTo>
                  <a:pt x="9508141" y="398803"/>
                  <a:pt x="9512522" y="399184"/>
                  <a:pt x="9514665" y="399375"/>
                </a:cubicBezTo>
                <a:cubicBezTo>
                  <a:pt x="9513046" y="403995"/>
                  <a:pt x="9511522" y="408615"/>
                  <a:pt x="9510141" y="413235"/>
                </a:cubicBezTo>
                <a:cubicBezTo>
                  <a:pt x="9512618" y="413235"/>
                  <a:pt x="9517523" y="413235"/>
                  <a:pt x="9519999" y="413283"/>
                </a:cubicBezTo>
                <a:cubicBezTo>
                  <a:pt x="9520094" y="410377"/>
                  <a:pt x="9520381" y="404614"/>
                  <a:pt x="9520524" y="401756"/>
                </a:cubicBezTo>
                <a:lnTo>
                  <a:pt x="9524809" y="402137"/>
                </a:lnTo>
                <a:cubicBezTo>
                  <a:pt x="9524952" y="406615"/>
                  <a:pt x="9525333" y="415617"/>
                  <a:pt x="9525524" y="420141"/>
                </a:cubicBezTo>
                <a:cubicBezTo>
                  <a:pt x="9530286" y="414283"/>
                  <a:pt x="9535001" y="408377"/>
                  <a:pt x="9539859" y="402423"/>
                </a:cubicBezTo>
                <a:cubicBezTo>
                  <a:pt x="9538859" y="406948"/>
                  <a:pt x="9536906" y="415998"/>
                  <a:pt x="9535906" y="420523"/>
                </a:cubicBezTo>
                <a:cubicBezTo>
                  <a:pt x="9541859" y="415902"/>
                  <a:pt x="9548193" y="411187"/>
                  <a:pt x="9554242" y="406424"/>
                </a:cubicBezTo>
                <a:cubicBezTo>
                  <a:pt x="9552051" y="412283"/>
                  <a:pt x="9549955" y="418093"/>
                  <a:pt x="9547955" y="423952"/>
                </a:cubicBezTo>
                <a:cubicBezTo>
                  <a:pt x="9554337" y="417665"/>
                  <a:pt x="9560814" y="411378"/>
                  <a:pt x="9567862" y="405662"/>
                </a:cubicBezTo>
                <a:cubicBezTo>
                  <a:pt x="9565862" y="411330"/>
                  <a:pt x="9563910" y="416998"/>
                  <a:pt x="9562052" y="422618"/>
                </a:cubicBezTo>
                <a:cubicBezTo>
                  <a:pt x="9564529" y="422666"/>
                  <a:pt x="9569434" y="422761"/>
                  <a:pt x="9571911" y="422809"/>
                </a:cubicBezTo>
                <a:cubicBezTo>
                  <a:pt x="9572434" y="418808"/>
                  <a:pt x="9573530" y="410758"/>
                  <a:pt x="9574102" y="406710"/>
                </a:cubicBezTo>
                <a:cubicBezTo>
                  <a:pt x="9575482" y="411711"/>
                  <a:pt x="9577007" y="416712"/>
                  <a:pt x="9578578" y="421761"/>
                </a:cubicBezTo>
                <a:cubicBezTo>
                  <a:pt x="9583674" y="423809"/>
                  <a:pt x="9588818" y="425857"/>
                  <a:pt x="9594199" y="427953"/>
                </a:cubicBezTo>
                <a:cubicBezTo>
                  <a:pt x="9597247" y="421618"/>
                  <a:pt x="9600295" y="414807"/>
                  <a:pt x="9606153" y="410330"/>
                </a:cubicBezTo>
                <a:cubicBezTo>
                  <a:pt x="9604867" y="416855"/>
                  <a:pt x="9603486" y="423333"/>
                  <a:pt x="9602105" y="429763"/>
                </a:cubicBezTo>
                <a:cubicBezTo>
                  <a:pt x="9608011" y="425000"/>
                  <a:pt x="9613916" y="420189"/>
                  <a:pt x="9620107" y="415521"/>
                </a:cubicBezTo>
                <a:cubicBezTo>
                  <a:pt x="9618107" y="421713"/>
                  <a:pt x="9616250" y="427857"/>
                  <a:pt x="9614535" y="434049"/>
                </a:cubicBezTo>
                <a:cubicBezTo>
                  <a:pt x="9619298" y="429715"/>
                  <a:pt x="9624155" y="425381"/>
                  <a:pt x="9629108" y="420999"/>
                </a:cubicBezTo>
                <a:cubicBezTo>
                  <a:pt x="9630061" y="424714"/>
                  <a:pt x="9631966" y="432049"/>
                  <a:pt x="9632918" y="435716"/>
                </a:cubicBezTo>
                <a:cubicBezTo>
                  <a:pt x="9636586" y="431477"/>
                  <a:pt x="9640252" y="427095"/>
                  <a:pt x="9644062" y="422761"/>
                </a:cubicBezTo>
                <a:cubicBezTo>
                  <a:pt x="9644062" y="426143"/>
                  <a:pt x="9644110" y="432859"/>
                  <a:pt x="9644110" y="436193"/>
                </a:cubicBezTo>
                <a:cubicBezTo>
                  <a:pt x="9648968" y="431096"/>
                  <a:pt x="9653968" y="426000"/>
                  <a:pt x="9659064" y="420999"/>
                </a:cubicBezTo>
                <a:cubicBezTo>
                  <a:pt x="9657302" y="427143"/>
                  <a:pt x="9655636" y="433287"/>
                  <a:pt x="9654064" y="439479"/>
                </a:cubicBezTo>
                <a:cubicBezTo>
                  <a:pt x="9659731" y="434859"/>
                  <a:pt x="9665398" y="430144"/>
                  <a:pt x="9671256" y="425524"/>
                </a:cubicBezTo>
                <a:cubicBezTo>
                  <a:pt x="9669828" y="431668"/>
                  <a:pt x="9668494" y="437812"/>
                  <a:pt x="9667351" y="443956"/>
                </a:cubicBezTo>
                <a:cubicBezTo>
                  <a:pt x="9671971" y="439050"/>
                  <a:pt x="9676686" y="434049"/>
                  <a:pt x="9681400" y="429001"/>
                </a:cubicBezTo>
                <a:cubicBezTo>
                  <a:pt x="9682210" y="432906"/>
                  <a:pt x="9683877" y="440717"/>
                  <a:pt x="9684687" y="444623"/>
                </a:cubicBezTo>
                <a:cubicBezTo>
                  <a:pt x="9687877" y="441908"/>
                  <a:pt x="9691116" y="439193"/>
                  <a:pt x="9694450" y="436478"/>
                </a:cubicBezTo>
                <a:lnTo>
                  <a:pt x="9686354" y="430953"/>
                </a:lnTo>
                <a:cubicBezTo>
                  <a:pt x="9695450" y="430572"/>
                  <a:pt x="9697164" y="437002"/>
                  <a:pt x="9696878" y="444671"/>
                </a:cubicBezTo>
                <a:cubicBezTo>
                  <a:pt x="9701451" y="439479"/>
                  <a:pt x="9706356" y="434478"/>
                  <a:pt x="9711500" y="429667"/>
                </a:cubicBezTo>
                <a:cubicBezTo>
                  <a:pt x="9709690" y="435526"/>
                  <a:pt x="9707880" y="441337"/>
                  <a:pt x="9706118" y="447147"/>
                </a:cubicBezTo>
                <a:cubicBezTo>
                  <a:pt x="9708309" y="446957"/>
                  <a:pt x="9712786" y="446624"/>
                  <a:pt x="9714976" y="446481"/>
                </a:cubicBezTo>
                <a:cubicBezTo>
                  <a:pt x="9715262" y="444147"/>
                  <a:pt x="9715738" y="439479"/>
                  <a:pt x="9715976" y="437145"/>
                </a:cubicBezTo>
                <a:cubicBezTo>
                  <a:pt x="9718262" y="437002"/>
                  <a:pt x="9722834" y="436717"/>
                  <a:pt x="9725120" y="436574"/>
                </a:cubicBezTo>
                <a:cubicBezTo>
                  <a:pt x="9722882" y="441956"/>
                  <a:pt x="9720834" y="447386"/>
                  <a:pt x="9718929" y="452863"/>
                </a:cubicBezTo>
                <a:cubicBezTo>
                  <a:pt x="9724215" y="448672"/>
                  <a:pt x="9729597" y="444433"/>
                  <a:pt x="9735074" y="440194"/>
                </a:cubicBezTo>
                <a:cubicBezTo>
                  <a:pt x="9734502" y="443718"/>
                  <a:pt x="9733359" y="450720"/>
                  <a:pt x="9732788" y="454244"/>
                </a:cubicBezTo>
                <a:cubicBezTo>
                  <a:pt x="9737170" y="450958"/>
                  <a:pt x="9740932" y="447052"/>
                  <a:pt x="9744123" y="442480"/>
                </a:cubicBezTo>
                <a:lnTo>
                  <a:pt x="9749647" y="441670"/>
                </a:lnTo>
                <a:cubicBezTo>
                  <a:pt x="9748123" y="445480"/>
                  <a:pt x="9745027" y="453149"/>
                  <a:pt x="9743504" y="456959"/>
                </a:cubicBezTo>
                <a:cubicBezTo>
                  <a:pt x="9749790" y="452053"/>
                  <a:pt x="9756363" y="447529"/>
                  <a:pt x="9763316" y="443289"/>
                </a:cubicBezTo>
                <a:cubicBezTo>
                  <a:pt x="9762030" y="447147"/>
                  <a:pt x="9759410" y="454863"/>
                  <a:pt x="9758124" y="458722"/>
                </a:cubicBezTo>
                <a:cubicBezTo>
                  <a:pt x="9763459" y="454578"/>
                  <a:pt x="9768697" y="450101"/>
                  <a:pt x="9773984" y="445576"/>
                </a:cubicBezTo>
                <a:cubicBezTo>
                  <a:pt x="9773602" y="449767"/>
                  <a:pt x="9772793" y="458198"/>
                  <a:pt x="9772412" y="462437"/>
                </a:cubicBezTo>
                <a:cubicBezTo>
                  <a:pt x="9776936" y="458245"/>
                  <a:pt x="9781509" y="454006"/>
                  <a:pt x="9786224" y="449767"/>
                </a:cubicBezTo>
                <a:cubicBezTo>
                  <a:pt x="9786842" y="453196"/>
                  <a:pt x="9788080" y="460007"/>
                  <a:pt x="9788747" y="463437"/>
                </a:cubicBezTo>
                <a:lnTo>
                  <a:pt x="9797961" y="456843"/>
                </a:lnTo>
                <a:lnTo>
                  <a:pt x="9802082" y="463437"/>
                </a:lnTo>
                <a:cubicBezTo>
                  <a:pt x="9805606" y="457578"/>
                  <a:pt x="9810273" y="452768"/>
                  <a:pt x="9816131" y="449005"/>
                </a:cubicBezTo>
                <a:cubicBezTo>
                  <a:pt x="9814322" y="454625"/>
                  <a:pt x="9812513" y="460293"/>
                  <a:pt x="9810750" y="465866"/>
                </a:cubicBezTo>
                <a:cubicBezTo>
                  <a:pt x="9812988" y="465818"/>
                  <a:pt x="9817512" y="465675"/>
                  <a:pt x="9819751" y="465580"/>
                </a:cubicBezTo>
                <a:cubicBezTo>
                  <a:pt x="9820037" y="463246"/>
                  <a:pt x="9820561" y="458531"/>
                  <a:pt x="9820799" y="456149"/>
                </a:cubicBezTo>
                <a:cubicBezTo>
                  <a:pt x="9822942" y="456054"/>
                  <a:pt x="9827133" y="455816"/>
                  <a:pt x="9829276" y="455721"/>
                </a:cubicBezTo>
                <a:cubicBezTo>
                  <a:pt x="9827323" y="461008"/>
                  <a:pt x="9825514" y="466342"/>
                  <a:pt x="9823847" y="471677"/>
                </a:cubicBezTo>
                <a:cubicBezTo>
                  <a:pt x="9829134" y="467628"/>
                  <a:pt x="9834515" y="463484"/>
                  <a:pt x="9840039" y="459388"/>
                </a:cubicBezTo>
                <a:cubicBezTo>
                  <a:pt x="9839039" y="462627"/>
                  <a:pt x="9837039" y="469057"/>
                  <a:pt x="9836039" y="472296"/>
                </a:cubicBezTo>
                <a:cubicBezTo>
                  <a:pt x="9841802" y="467866"/>
                  <a:pt x="9847945" y="463389"/>
                  <a:pt x="9853946" y="459007"/>
                </a:cubicBezTo>
                <a:cubicBezTo>
                  <a:pt x="9851803" y="464818"/>
                  <a:pt x="9849802" y="470677"/>
                  <a:pt x="9847945" y="476487"/>
                </a:cubicBezTo>
                <a:cubicBezTo>
                  <a:pt x="9854851" y="470724"/>
                  <a:pt x="9861756" y="464818"/>
                  <a:pt x="9868805" y="459055"/>
                </a:cubicBezTo>
                <a:cubicBezTo>
                  <a:pt x="9866900" y="465247"/>
                  <a:pt x="9865090" y="471439"/>
                  <a:pt x="9863376" y="477630"/>
                </a:cubicBezTo>
                <a:cubicBezTo>
                  <a:pt x="9869091" y="473106"/>
                  <a:pt x="9874853" y="468390"/>
                  <a:pt x="9880759" y="463770"/>
                </a:cubicBezTo>
                <a:cubicBezTo>
                  <a:pt x="9879282" y="469105"/>
                  <a:pt x="9877949" y="474439"/>
                  <a:pt x="9876711" y="479774"/>
                </a:cubicBezTo>
                <a:cubicBezTo>
                  <a:pt x="9882092" y="476106"/>
                  <a:pt x="9887331" y="472391"/>
                  <a:pt x="9892903" y="468676"/>
                </a:cubicBezTo>
                <a:cubicBezTo>
                  <a:pt x="9891569" y="472010"/>
                  <a:pt x="9888855" y="478583"/>
                  <a:pt x="9887522" y="481917"/>
                </a:cubicBezTo>
                <a:cubicBezTo>
                  <a:pt x="9893808" y="477535"/>
                  <a:pt x="9900381" y="473010"/>
                  <a:pt x="9906762" y="468486"/>
                </a:cubicBezTo>
                <a:cubicBezTo>
                  <a:pt x="9904237" y="474439"/>
                  <a:pt x="9901951" y="480441"/>
                  <a:pt x="9899809" y="486442"/>
                </a:cubicBezTo>
                <a:cubicBezTo>
                  <a:pt x="9906524" y="480488"/>
                  <a:pt x="9913096" y="474249"/>
                  <a:pt x="9919811" y="468105"/>
                </a:cubicBezTo>
                <a:cubicBezTo>
                  <a:pt x="9918145" y="473630"/>
                  <a:pt x="9916525" y="479155"/>
                  <a:pt x="9915048" y="484727"/>
                </a:cubicBezTo>
                <a:cubicBezTo>
                  <a:pt x="9917430" y="484680"/>
                  <a:pt x="9922240" y="484680"/>
                  <a:pt x="9924621" y="484680"/>
                </a:cubicBezTo>
                <a:cubicBezTo>
                  <a:pt x="9924859" y="482298"/>
                  <a:pt x="9925288" y="477535"/>
                  <a:pt x="9925479" y="475154"/>
                </a:cubicBezTo>
                <a:cubicBezTo>
                  <a:pt x="9927956" y="475154"/>
                  <a:pt x="9932955" y="475058"/>
                  <a:pt x="9935432" y="475058"/>
                </a:cubicBezTo>
                <a:cubicBezTo>
                  <a:pt x="9933766" y="477821"/>
                  <a:pt x="9930385" y="483298"/>
                  <a:pt x="9928717" y="486061"/>
                </a:cubicBezTo>
                <a:cubicBezTo>
                  <a:pt x="9934051" y="483870"/>
                  <a:pt x="9939481" y="481679"/>
                  <a:pt x="9945052" y="479488"/>
                </a:cubicBezTo>
                <a:cubicBezTo>
                  <a:pt x="9943481" y="482441"/>
                  <a:pt x="9940385" y="488300"/>
                  <a:pt x="9938861" y="491253"/>
                </a:cubicBezTo>
                <a:cubicBezTo>
                  <a:pt x="9945195" y="486823"/>
                  <a:pt x="9951862" y="482251"/>
                  <a:pt x="9958435" y="477821"/>
                </a:cubicBezTo>
                <a:cubicBezTo>
                  <a:pt x="9956245" y="483632"/>
                  <a:pt x="9954197" y="489443"/>
                  <a:pt x="9952291" y="495253"/>
                </a:cubicBezTo>
                <a:cubicBezTo>
                  <a:pt x="9959006" y="490729"/>
                  <a:pt x="9965817" y="486156"/>
                  <a:pt x="9972770" y="481774"/>
                </a:cubicBezTo>
                <a:cubicBezTo>
                  <a:pt x="9971437" y="484918"/>
                  <a:pt x="9968817" y="491205"/>
                  <a:pt x="9967483" y="494348"/>
                </a:cubicBezTo>
                <a:cubicBezTo>
                  <a:pt x="9969865" y="494301"/>
                  <a:pt x="9974580" y="494253"/>
                  <a:pt x="9976961" y="494206"/>
                </a:cubicBezTo>
                <a:cubicBezTo>
                  <a:pt x="9977199" y="491824"/>
                  <a:pt x="9977676" y="487109"/>
                  <a:pt x="9977914" y="484727"/>
                </a:cubicBezTo>
                <a:cubicBezTo>
                  <a:pt x="9980152" y="484632"/>
                  <a:pt x="9984581" y="484441"/>
                  <a:pt x="9986819" y="484346"/>
                </a:cubicBezTo>
                <a:cubicBezTo>
                  <a:pt x="9984677" y="489728"/>
                  <a:pt x="9982724" y="495111"/>
                  <a:pt x="9980914" y="500493"/>
                </a:cubicBezTo>
                <a:cubicBezTo>
                  <a:pt x="9984486" y="497016"/>
                  <a:pt x="9991630" y="490062"/>
                  <a:pt x="9995202" y="486585"/>
                </a:cubicBezTo>
                <a:cubicBezTo>
                  <a:pt x="9995059" y="490014"/>
                  <a:pt x="9994820" y="496968"/>
                  <a:pt x="9994725" y="500397"/>
                </a:cubicBezTo>
                <a:cubicBezTo>
                  <a:pt x="10000345" y="495968"/>
                  <a:pt x="10006156" y="491538"/>
                  <a:pt x="10012109" y="487204"/>
                </a:cubicBezTo>
                <a:cubicBezTo>
                  <a:pt x="10009632" y="493253"/>
                  <a:pt x="10007298" y="499302"/>
                  <a:pt x="10005108" y="505351"/>
                </a:cubicBezTo>
                <a:cubicBezTo>
                  <a:pt x="10011299" y="501017"/>
                  <a:pt x="10017490" y="496587"/>
                  <a:pt x="10023920" y="492253"/>
                </a:cubicBezTo>
                <a:cubicBezTo>
                  <a:pt x="10022920" y="495682"/>
                  <a:pt x="10020966" y="502541"/>
                  <a:pt x="10020014" y="505970"/>
                </a:cubicBezTo>
                <a:cubicBezTo>
                  <a:pt x="10026253" y="501445"/>
                  <a:pt x="10032492" y="496778"/>
                  <a:pt x="10038921" y="492253"/>
                </a:cubicBezTo>
                <a:cubicBezTo>
                  <a:pt x="10037635" y="495396"/>
                  <a:pt x="10035112" y="501683"/>
                  <a:pt x="10033826" y="504779"/>
                </a:cubicBezTo>
                <a:cubicBezTo>
                  <a:pt x="10040398" y="506161"/>
                  <a:pt x="10047112" y="507589"/>
                  <a:pt x="10053924" y="508971"/>
                </a:cubicBezTo>
                <a:cubicBezTo>
                  <a:pt x="10053304" y="506494"/>
                  <a:pt x="10052113" y="501493"/>
                  <a:pt x="10051542" y="499016"/>
                </a:cubicBezTo>
                <a:cubicBezTo>
                  <a:pt x="10054542" y="498921"/>
                  <a:pt x="10060543" y="498778"/>
                  <a:pt x="10063544" y="498683"/>
                </a:cubicBezTo>
                <a:cubicBezTo>
                  <a:pt x="10061258" y="503446"/>
                  <a:pt x="10059066" y="508209"/>
                  <a:pt x="10057066" y="513019"/>
                </a:cubicBezTo>
                <a:cubicBezTo>
                  <a:pt x="10059638" y="513115"/>
                  <a:pt x="10064830" y="513257"/>
                  <a:pt x="10067401" y="513353"/>
                </a:cubicBezTo>
                <a:cubicBezTo>
                  <a:pt x="10067639" y="510924"/>
                  <a:pt x="10068163" y="506113"/>
                  <a:pt x="10068402" y="503684"/>
                </a:cubicBezTo>
                <a:cubicBezTo>
                  <a:pt x="10070972" y="503684"/>
                  <a:pt x="10076069" y="503732"/>
                  <a:pt x="10078641" y="503732"/>
                </a:cubicBezTo>
                <a:cubicBezTo>
                  <a:pt x="10076831" y="506113"/>
                  <a:pt x="10073212" y="510876"/>
                  <a:pt x="10071402" y="513257"/>
                </a:cubicBezTo>
                <a:cubicBezTo>
                  <a:pt x="10073973" y="513257"/>
                  <a:pt x="10079165" y="513257"/>
                  <a:pt x="10081783" y="513305"/>
                </a:cubicBezTo>
                <a:cubicBezTo>
                  <a:pt x="10081974" y="510876"/>
                  <a:pt x="10082451" y="506113"/>
                  <a:pt x="10082642" y="503732"/>
                </a:cubicBezTo>
                <a:cubicBezTo>
                  <a:pt x="10084975" y="503684"/>
                  <a:pt x="10089595" y="503589"/>
                  <a:pt x="10091928" y="503541"/>
                </a:cubicBezTo>
                <a:cubicBezTo>
                  <a:pt x="10089547" y="508447"/>
                  <a:pt x="10087356" y="513353"/>
                  <a:pt x="10085260" y="518306"/>
                </a:cubicBezTo>
                <a:cubicBezTo>
                  <a:pt x="10095405" y="517735"/>
                  <a:pt x="10105739" y="516544"/>
                  <a:pt x="10114455" y="510352"/>
                </a:cubicBezTo>
                <a:cubicBezTo>
                  <a:pt x="10113455" y="513210"/>
                  <a:pt x="10111406" y="518925"/>
                  <a:pt x="10110358" y="521736"/>
                </a:cubicBezTo>
                <a:cubicBezTo>
                  <a:pt x="10119456" y="522783"/>
                  <a:pt x="10128695" y="524069"/>
                  <a:pt x="10137838" y="525975"/>
                </a:cubicBezTo>
                <a:cubicBezTo>
                  <a:pt x="10140839" y="526403"/>
                  <a:pt x="10146888" y="527261"/>
                  <a:pt x="10149935" y="527689"/>
                </a:cubicBezTo>
                <a:cubicBezTo>
                  <a:pt x="10149460" y="525260"/>
                  <a:pt x="10148506" y="520449"/>
                  <a:pt x="10148031" y="518020"/>
                </a:cubicBezTo>
                <a:lnTo>
                  <a:pt x="10154031" y="518020"/>
                </a:lnTo>
                <a:cubicBezTo>
                  <a:pt x="10153269" y="520640"/>
                  <a:pt x="10151745" y="525927"/>
                  <a:pt x="10150983" y="528594"/>
                </a:cubicBezTo>
                <a:cubicBezTo>
                  <a:pt x="10157031" y="526117"/>
                  <a:pt x="10163270" y="523736"/>
                  <a:pt x="10169653" y="521402"/>
                </a:cubicBezTo>
                <a:cubicBezTo>
                  <a:pt x="10167271" y="524165"/>
                  <a:pt x="10162509" y="529737"/>
                  <a:pt x="10160128" y="532500"/>
                </a:cubicBezTo>
                <a:cubicBezTo>
                  <a:pt x="10163127" y="532452"/>
                  <a:pt x="10169223" y="532357"/>
                  <a:pt x="10172223" y="532309"/>
                </a:cubicBezTo>
                <a:cubicBezTo>
                  <a:pt x="10172462" y="529928"/>
                  <a:pt x="10172938" y="525212"/>
                  <a:pt x="10173177" y="522831"/>
                </a:cubicBezTo>
                <a:cubicBezTo>
                  <a:pt x="10175510" y="522736"/>
                  <a:pt x="10180225" y="522545"/>
                  <a:pt x="10182559" y="522402"/>
                </a:cubicBezTo>
                <a:cubicBezTo>
                  <a:pt x="10180225" y="527403"/>
                  <a:pt x="10177987" y="532405"/>
                  <a:pt x="10175938" y="537406"/>
                </a:cubicBezTo>
                <a:cubicBezTo>
                  <a:pt x="10185320" y="536929"/>
                  <a:pt x="10194750" y="536358"/>
                  <a:pt x="10204275" y="535072"/>
                </a:cubicBezTo>
                <a:cubicBezTo>
                  <a:pt x="10198417" y="533643"/>
                  <a:pt x="10192655" y="532452"/>
                  <a:pt x="10186940" y="531452"/>
                </a:cubicBezTo>
                <a:lnTo>
                  <a:pt x="10186988" y="527784"/>
                </a:lnTo>
                <a:cubicBezTo>
                  <a:pt x="10194131" y="527927"/>
                  <a:pt x="10201370" y="527975"/>
                  <a:pt x="10208752" y="528023"/>
                </a:cubicBezTo>
                <a:cubicBezTo>
                  <a:pt x="10207466" y="531500"/>
                  <a:pt x="10204942" y="538453"/>
                  <a:pt x="10203656" y="541978"/>
                </a:cubicBezTo>
                <a:cubicBezTo>
                  <a:pt x="10210276" y="541692"/>
                  <a:pt x="10216991" y="541454"/>
                  <a:pt x="10223849" y="541216"/>
                </a:cubicBezTo>
                <a:cubicBezTo>
                  <a:pt x="10225231" y="538644"/>
                  <a:pt x="10228041" y="533548"/>
                  <a:pt x="10229469" y="530976"/>
                </a:cubicBezTo>
                <a:cubicBezTo>
                  <a:pt x="10229612" y="534643"/>
                  <a:pt x="10229898" y="541978"/>
                  <a:pt x="10230041" y="545646"/>
                </a:cubicBezTo>
                <a:cubicBezTo>
                  <a:pt x="10243708" y="547837"/>
                  <a:pt x="10258377" y="555076"/>
                  <a:pt x="10271903" y="548027"/>
                </a:cubicBezTo>
                <a:lnTo>
                  <a:pt x="10260520" y="543074"/>
                </a:lnTo>
                <a:cubicBezTo>
                  <a:pt x="10263712" y="542740"/>
                  <a:pt x="10270141" y="542026"/>
                  <a:pt x="10273331" y="541692"/>
                </a:cubicBezTo>
                <a:cubicBezTo>
                  <a:pt x="10272665" y="545026"/>
                  <a:pt x="10271331" y="551695"/>
                  <a:pt x="10270665" y="555029"/>
                </a:cubicBezTo>
                <a:cubicBezTo>
                  <a:pt x="10274998" y="552361"/>
                  <a:pt x="10283714" y="547027"/>
                  <a:pt x="10288095" y="544312"/>
                </a:cubicBezTo>
                <a:cubicBezTo>
                  <a:pt x="10286095" y="547884"/>
                  <a:pt x="10282190" y="555029"/>
                  <a:pt x="10280238" y="558601"/>
                </a:cubicBezTo>
                <a:cubicBezTo>
                  <a:pt x="10287429" y="554171"/>
                  <a:pt x="10294525" y="549313"/>
                  <a:pt x="10301717" y="544598"/>
                </a:cubicBezTo>
                <a:cubicBezTo>
                  <a:pt x="10299525" y="549932"/>
                  <a:pt x="10297430" y="555314"/>
                  <a:pt x="10295525" y="560697"/>
                </a:cubicBezTo>
                <a:cubicBezTo>
                  <a:pt x="10301621" y="560554"/>
                  <a:pt x="10307859" y="560458"/>
                  <a:pt x="10314241" y="560316"/>
                </a:cubicBezTo>
                <a:cubicBezTo>
                  <a:pt x="10317480" y="556410"/>
                  <a:pt x="10320862" y="552504"/>
                  <a:pt x="10324386" y="548646"/>
                </a:cubicBezTo>
                <a:cubicBezTo>
                  <a:pt x="10324386" y="552933"/>
                  <a:pt x="10324386" y="561459"/>
                  <a:pt x="10324386" y="565745"/>
                </a:cubicBezTo>
                <a:cubicBezTo>
                  <a:pt x="10331672" y="566507"/>
                  <a:pt x="10339960" y="569413"/>
                  <a:pt x="10346817" y="564555"/>
                </a:cubicBezTo>
                <a:cubicBezTo>
                  <a:pt x="10339817" y="562221"/>
                  <a:pt x="10333148" y="559411"/>
                  <a:pt x="10326767" y="556124"/>
                </a:cubicBezTo>
                <a:cubicBezTo>
                  <a:pt x="10335768" y="556934"/>
                  <a:pt x="10345007" y="558363"/>
                  <a:pt x="10354104" y="560077"/>
                </a:cubicBezTo>
                <a:cubicBezTo>
                  <a:pt x="10352580" y="562697"/>
                  <a:pt x="10349531" y="567889"/>
                  <a:pt x="10348008" y="570508"/>
                </a:cubicBezTo>
                <a:cubicBezTo>
                  <a:pt x="10350055" y="570461"/>
                  <a:pt x="10354104" y="570318"/>
                  <a:pt x="10356152" y="570270"/>
                </a:cubicBezTo>
                <a:cubicBezTo>
                  <a:pt x="10357581" y="556648"/>
                  <a:pt x="10371534" y="566698"/>
                  <a:pt x="10380012" y="564126"/>
                </a:cubicBezTo>
                <a:cubicBezTo>
                  <a:pt x="10374963" y="567889"/>
                  <a:pt x="10370058" y="571651"/>
                  <a:pt x="10365391" y="575652"/>
                </a:cubicBezTo>
                <a:cubicBezTo>
                  <a:pt x="10369534" y="575271"/>
                  <a:pt x="10377821" y="574557"/>
                  <a:pt x="10381964" y="574176"/>
                </a:cubicBezTo>
                <a:cubicBezTo>
                  <a:pt x="10382727" y="571270"/>
                  <a:pt x="10384298" y="565507"/>
                  <a:pt x="10385060" y="562602"/>
                </a:cubicBezTo>
                <a:cubicBezTo>
                  <a:pt x="10388203" y="567984"/>
                  <a:pt x="10390775" y="573652"/>
                  <a:pt x="10393299" y="579463"/>
                </a:cubicBezTo>
                <a:cubicBezTo>
                  <a:pt x="10399014" y="579415"/>
                  <a:pt x="10404824" y="579367"/>
                  <a:pt x="10410825" y="579320"/>
                </a:cubicBezTo>
                <a:lnTo>
                  <a:pt x="10410825" y="574652"/>
                </a:lnTo>
                <a:cubicBezTo>
                  <a:pt x="10407301" y="575271"/>
                  <a:pt x="10400205" y="576510"/>
                  <a:pt x="10396681" y="577081"/>
                </a:cubicBezTo>
                <a:lnTo>
                  <a:pt x="10396347" y="570508"/>
                </a:lnTo>
                <a:cubicBezTo>
                  <a:pt x="10402872" y="570603"/>
                  <a:pt x="10409491" y="570699"/>
                  <a:pt x="10416301" y="570746"/>
                </a:cubicBezTo>
                <a:cubicBezTo>
                  <a:pt x="10416349" y="574271"/>
                  <a:pt x="10416444" y="581320"/>
                  <a:pt x="10416540" y="584845"/>
                </a:cubicBezTo>
                <a:cubicBezTo>
                  <a:pt x="10418493" y="584797"/>
                  <a:pt x="10422350" y="584702"/>
                  <a:pt x="10424303" y="584702"/>
                </a:cubicBezTo>
                <a:cubicBezTo>
                  <a:pt x="10423303" y="582320"/>
                  <a:pt x="10421350" y="577557"/>
                  <a:pt x="10420350" y="575176"/>
                </a:cubicBezTo>
                <a:cubicBezTo>
                  <a:pt x="10423160" y="575176"/>
                  <a:pt x="10428827" y="575128"/>
                  <a:pt x="10431684" y="575128"/>
                </a:cubicBezTo>
                <a:cubicBezTo>
                  <a:pt x="10431113" y="577939"/>
                  <a:pt x="10430018" y="583511"/>
                  <a:pt x="10429494" y="586274"/>
                </a:cubicBezTo>
                <a:cubicBezTo>
                  <a:pt x="10432304" y="583940"/>
                  <a:pt x="10437923" y="579225"/>
                  <a:pt x="10440734" y="576891"/>
                </a:cubicBezTo>
                <a:cubicBezTo>
                  <a:pt x="10443401" y="581892"/>
                  <a:pt x="10446162" y="586893"/>
                  <a:pt x="10449116" y="591894"/>
                </a:cubicBezTo>
                <a:cubicBezTo>
                  <a:pt x="10449163" y="588893"/>
                  <a:pt x="10449259" y="582892"/>
                  <a:pt x="10449306" y="579844"/>
                </a:cubicBezTo>
                <a:cubicBezTo>
                  <a:pt x="10452640" y="579891"/>
                  <a:pt x="10459355" y="579939"/>
                  <a:pt x="10462736" y="579939"/>
                </a:cubicBezTo>
                <a:cubicBezTo>
                  <a:pt x="10459879" y="584702"/>
                  <a:pt x="10457212" y="589465"/>
                  <a:pt x="10454640" y="594275"/>
                </a:cubicBezTo>
                <a:cubicBezTo>
                  <a:pt x="10456641" y="594228"/>
                  <a:pt x="10460545" y="594228"/>
                  <a:pt x="10462546" y="594228"/>
                </a:cubicBezTo>
                <a:cubicBezTo>
                  <a:pt x="10462783" y="591703"/>
                  <a:pt x="10463356" y="586607"/>
                  <a:pt x="10463642" y="584083"/>
                </a:cubicBezTo>
                <a:cubicBezTo>
                  <a:pt x="10469261" y="584368"/>
                  <a:pt x="10475023" y="584702"/>
                  <a:pt x="10480929" y="585083"/>
                </a:cubicBezTo>
                <a:cubicBezTo>
                  <a:pt x="10482739" y="592418"/>
                  <a:pt x="10484787" y="600086"/>
                  <a:pt x="10493597" y="601849"/>
                </a:cubicBezTo>
                <a:cubicBezTo>
                  <a:pt x="10491549" y="598419"/>
                  <a:pt x="10487406" y="591561"/>
                  <a:pt x="10485358" y="588131"/>
                </a:cubicBezTo>
                <a:cubicBezTo>
                  <a:pt x="10493978" y="589751"/>
                  <a:pt x="10502837" y="591513"/>
                  <a:pt x="10511599" y="593466"/>
                </a:cubicBezTo>
                <a:cubicBezTo>
                  <a:pt x="10510265" y="596466"/>
                  <a:pt x="10507552" y="602515"/>
                  <a:pt x="10506170" y="605516"/>
                </a:cubicBezTo>
                <a:cubicBezTo>
                  <a:pt x="10512600" y="600991"/>
                  <a:pt x="10519029" y="596419"/>
                  <a:pt x="10525744" y="591989"/>
                </a:cubicBezTo>
                <a:cubicBezTo>
                  <a:pt x="10525649" y="596609"/>
                  <a:pt x="10525506" y="605897"/>
                  <a:pt x="10525411" y="610517"/>
                </a:cubicBezTo>
                <a:cubicBezTo>
                  <a:pt x="10526982" y="607707"/>
                  <a:pt x="10530078" y="602039"/>
                  <a:pt x="10531650" y="599229"/>
                </a:cubicBezTo>
                <a:cubicBezTo>
                  <a:pt x="10537270" y="599277"/>
                  <a:pt x="10543032" y="599277"/>
                  <a:pt x="10548938" y="599277"/>
                </a:cubicBezTo>
                <a:cubicBezTo>
                  <a:pt x="10548938" y="602801"/>
                  <a:pt x="10548985" y="609755"/>
                  <a:pt x="10549033" y="613280"/>
                </a:cubicBezTo>
                <a:cubicBezTo>
                  <a:pt x="10551319" y="613280"/>
                  <a:pt x="10555938" y="613375"/>
                  <a:pt x="10558224" y="613423"/>
                </a:cubicBezTo>
                <a:cubicBezTo>
                  <a:pt x="10556843" y="610755"/>
                  <a:pt x="10554081" y="605421"/>
                  <a:pt x="10552652" y="602754"/>
                </a:cubicBezTo>
                <a:cubicBezTo>
                  <a:pt x="10564273" y="604659"/>
                  <a:pt x="10575941" y="607040"/>
                  <a:pt x="10587656" y="609422"/>
                </a:cubicBezTo>
                <a:cubicBezTo>
                  <a:pt x="10587704" y="612756"/>
                  <a:pt x="10587847" y="619519"/>
                  <a:pt x="10587942" y="622853"/>
                </a:cubicBezTo>
                <a:cubicBezTo>
                  <a:pt x="10589943" y="622853"/>
                  <a:pt x="10593943" y="622806"/>
                  <a:pt x="10595944" y="622806"/>
                </a:cubicBezTo>
                <a:cubicBezTo>
                  <a:pt x="10595990" y="620424"/>
                  <a:pt x="10596181" y="615661"/>
                  <a:pt x="10596229" y="613232"/>
                </a:cubicBezTo>
                <a:lnTo>
                  <a:pt x="10601706" y="613327"/>
                </a:lnTo>
                <a:cubicBezTo>
                  <a:pt x="10602992" y="618424"/>
                  <a:pt x="10604849" y="623568"/>
                  <a:pt x="10606517" y="628664"/>
                </a:cubicBezTo>
                <a:cubicBezTo>
                  <a:pt x="10606660" y="624235"/>
                  <a:pt x="10606944" y="615328"/>
                  <a:pt x="10607087" y="610898"/>
                </a:cubicBezTo>
                <a:cubicBezTo>
                  <a:pt x="10609850" y="614994"/>
                  <a:pt x="10615326" y="623139"/>
                  <a:pt x="10618089" y="627188"/>
                </a:cubicBezTo>
                <a:lnTo>
                  <a:pt x="10621089" y="627664"/>
                </a:lnTo>
                <a:cubicBezTo>
                  <a:pt x="10620327" y="624758"/>
                  <a:pt x="10618755" y="618900"/>
                  <a:pt x="10617994" y="615995"/>
                </a:cubicBezTo>
                <a:cubicBezTo>
                  <a:pt x="10630138" y="616900"/>
                  <a:pt x="10629281" y="626187"/>
                  <a:pt x="10627280" y="635380"/>
                </a:cubicBezTo>
                <a:cubicBezTo>
                  <a:pt x="10630566" y="630569"/>
                  <a:pt x="10633949" y="625759"/>
                  <a:pt x="10637377" y="620948"/>
                </a:cubicBezTo>
                <a:cubicBezTo>
                  <a:pt x="10640663" y="625759"/>
                  <a:pt x="10642616" y="632617"/>
                  <a:pt x="10650045" y="632951"/>
                </a:cubicBezTo>
                <a:cubicBezTo>
                  <a:pt x="10647187" y="628902"/>
                  <a:pt x="10644474" y="624854"/>
                  <a:pt x="10641806" y="620853"/>
                </a:cubicBezTo>
                <a:cubicBezTo>
                  <a:pt x="10650665" y="623806"/>
                  <a:pt x="10660190" y="626425"/>
                  <a:pt x="10669143" y="629902"/>
                </a:cubicBezTo>
                <a:cubicBezTo>
                  <a:pt x="10675810" y="643191"/>
                  <a:pt x="10657856" y="632570"/>
                  <a:pt x="10651760" y="632855"/>
                </a:cubicBezTo>
                <a:cubicBezTo>
                  <a:pt x="10657998" y="635951"/>
                  <a:pt x="10664380" y="638904"/>
                  <a:pt x="10670906" y="641953"/>
                </a:cubicBezTo>
                <a:cubicBezTo>
                  <a:pt x="10671381" y="637666"/>
                  <a:pt x="10672286" y="629093"/>
                  <a:pt x="10672762" y="624806"/>
                </a:cubicBezTo>
                <a:cubicBezTo>
                  <a:pt x="10676811" y="630141"/>
                  <a:pt x="10680954" y="635666"/>
                  <a:pt x="10684812" y="641381"/>
                </a:cubicBezTo>
                <a:lnTo>
                  <a:pt x="10687145" y="641953"/>
                </a:lnTo>
                <a:cubicBezTo>
                  <a:pt x="10686764" y="638857"/>
                  <a:pt x="10686050" y="632713"/>
                  <a:pt x="10685669" y="629617"/>
                </a:cubicBezTo>
                <a:cubicBezTo>
                  <a:pt x="10690908" y="634142"/>
                  <a:pt x="10695861" y="639286"/>
                  <a:pt x="10695766" y="646859"/>
                </a:cubicBezTo>
                <a:lnTo>
                  <a:pt x="10700671" y="646620"/>
                </a:lnTo>
                <a:cubicBezTo>
                  <a:pt x="10701004" y="643906"/>
                  <a:pt x="10701624" y="638523"/>
                  <a:pt x="10701956" y="635809"/>
                </a:cubicBezTo>
                <a:cubicBezTo>
                  <a:pt x="10704291" y="637237"/>
                  <a:pt x="10708863" y="640095"/>
                  <a:pt x="10711149" y="641524"/>
                </a:cubicBezTo>
                <a:cubicBezTo>
                  <a:pt x="10710290" y="644668"/>
                  <a:pt x="10708529" y="650955"/>
                  <a:pt x="10707672" y="654098"/>
                </a:cubicBezTo>
                <a:cubicBezTo>
                  <a:pt x="10713577" y="650002"/>
                  <a:pt x="10714482" y="643096"/>
                  <a:pt x="10715625" y="636475"/>
                </a:cubicBezTo>
                <a:cubicBezTo>
                  <a:pt x="10723626" y="641000"/>
                  <a:pt x="10737199" y="642048"/>
                  <a:pt x="10734532" y="654908"/>
                </a:cubicBezTo>
                <a:lnTo>
                  <a:pt x="10736580" y="654003"/>
                </a:lnTo>
                <a:cubicBezTo>
                  <a:pt x="10739390" y="651574"/>
                  <a:pt x="10745057" y="646668"/>
                  <a:pt x="10747867" y="644239"/>
                </a:cubicBezTo>
                <a:cubicBezTo>
                  <a:pt x="10748344" y="648097"/>
                  <a:pt x="10749344" y="655765"/>
                  <a:pt x="10749819" y="659623"/>
                </a:cubicBezTo>
                <a:cubicBezTo>
                  <a:pt x="10751058" y="656289"/>
                  <a:pt x="10753582" y="649573"/>
                  <a:pt x="10754820" y="646239"/>
                </a:cubicBezTo>
                <a:cubicBezTo>
                  <a:pt x="10763631" y="650574"/>
                  <a:pt x="10772537" y="655051"/>
                  <a:pt x="10781014" y="660385"/>
                </a:cubicBezTo>
                <a:lnTo>
                  <a:pt x="10769965" y="666053"/>
                </a:lnTo>
                <a:cubicBezTo>
                  <a:pt x="10781252" y="669483"/>
                  <a:pt x="10782014" y="659290"/>
                  <a:pt x="10784300" y="651431"/>
                </a:cubicBezTo>
                <a:cubicBezTo>
                  <a:pt x="10785158" y="655432"/>
                  <a:pt x="10786824" y="663386"/>
                  <a:pt x="10787681" y="667387"/>
                </a:cubicBezTo>
                <a:lnTo>
                  <a:pt x="10791587" y="665625"/>
                </a:lnTo>
                <a:cubicBezTo>
                  <a:pt x="10791253" y="662529"/>
                  <a:pt x="10790634" y="656289"/>
                  <a:pt x="10790348" y="653193"/>
                </a:cubicBezTo>
                <a:cubicBezTo>
                  <a:pt x="10795731" y="659147"/>
                  <a:pt x="10801064" y="665339"/>
                  <a:pt x="10806351" y="671626"/>
                </a:cubicBezTo>
                <a:cubicBezTo>
                  <a:pt x="10806208" y="668578"/>
                  <a:pt x="10805874" y="662481"/>
                  <a:pt x="10805683" y="659433"/>
                </a:cubicBezTo>
                <a:cubicBezTo>
                  <a:pt x="10808970" y="662195"/>
                  <a:pt x="10812399" y="665006"/>
                  <a:pt x="10815924" y="667816"/>
                </a:cubicBezTo>
                <a:cubicBezTo>
                  <a:pt x="10814399" y="670150"/>
                  <a:pt x="10811256" y="674817"/>
                  <a:pt x="10809732" y="677151"/>
                </a:cubicBezTo>
                <a:cubicBezTo>
                  <a:pt x="10819828" y="676484"/>
                  <a:pt x="10820400" y="667292"/>
                  <a:pt x="10822020" y="659433"/>
                </a:cubicBezTo>
                <a:cubicBezTo>
                  <a:pt x="10824449" y="663434"/>
                  <a:pt x="10826972" y="667435"/>
                  <a:pt x="10829687" y="671436"/>
                </a:cubicBezTo>
                <a:cubicBezTo>
                  <a:pt x="10829353" y="674150"/>
                  <a:pt x="10828734" y="679580"/>
                  <a:pt x="10828401" y="682295"/>
                </a:cubicBezTo>
                <a:cubicBezTo>
                  <a:pt x="10831497" y="677056"/>
                  <a:pt x="10834735" y="671864"/>
                  <a:pt x="10838116" y="666625"/>
                </a:cubicBezTo>
                <a:cubicBezTo>
                  <a:pt x="10838831" y="670483"/>
                  <a:pt x="10840307" y="678151"/>
                  <a:pt x="10841022" y="681962"/>
                </a:cubicBezTo>
                <a:cubicBezTo>
                  <a:pt x="10842641" y="679437"/>
                  <a:pt x="10845784" y="674341"/>
                  <a:pt x="10847355" y="671817"/>
                </a:cubicBezTo>
                <a:cubicBezTo>
                  <a:pt x="10853738" y="672960"/>
                  <a:pt x="10860120" y="674055"/>
                  <a:pt x="10866787" y="675198"/>
                </a:cubicBezTo>
                <a:cubicBezTo>
                  <a:pt x="10868025" y="680580"/>
                  <a:pt x="10869454" y="685963"/>
                  <a:pt x="10871072" y="691345"/>
                </a:cubicBezTo>
                <a:cubicBezTo>
                  <a:pt x="10871549" y="687391"/>
                  <a:pt x="10872501" y="679485"/>
                  <a:pt x="10872978" y="675532"/>
                </a:cubicBezTo>
                <a:cubicBezTo>
                  <a:pt x="10878550" y="677532"/>
                  <a:pt x="10884312" y="679533"/>
                  <a:pt x="10890266" y="681485"/>
                </a:cubicBezTo>
                <a:cubicBezTo>
                  <a:pt x="10892219" y="682819"/>
                  <a:pt x="10896219" y="685439"/>
                  <a:pt x="10898172" y="686725"/>
                </a:cubicBezTo>
                <a:cubicBezTo>
                  <a:pt x="10896362" y="689297"/>
                  <a:pt x="10892742" y="694393"/>
                  <a:pt x="10890933" y="696917"/>
                </a:cubicBezTo>
                <a:cubicBezTo>
                  <a:pt x="10896457" y="692393"/>
                  <a:pt x="10900220" y="686296"/>
                  <a:pt x="10904505" y="680533"/>
                </a:cubicBezTo>
                <a:lnTo>
                  <a:pt x="10906697" y="689011"/>
                </a:lnTo>
                <a:lnTo>
                  <a:pt x="10914936" y="686296"/>
                </a:lnTo>
                <a:cubicBezTo>
                  <a:pt x="10913173" y="689440"/>
                  <a:pt x="10909697" y="695727"/>
                  <a:pt x="10907934" y="698870"/>
                </a:cubicBezTo>
                <a:cubicBezTo>
                  <a:pt x="10916269" y="688773"/>
                  <a:pt x="10927080" y="688249"/>
                  <a:pt x="10938272" y="694726"/>
                </a:cubicBezTo>
                <a:cubicBezTo>
                  <a:pt x="10936463" y="697203"/>
                  <a:pt x="10932843" y="702109"/>
                  <a:pt x="10931033" y="704586"/>
                </a:cubicBezTo>
                <a:cubicBezTo>
                  <a:pt x="10934938" y="701395"/>
                  <a:pt x="10938796" y="698156"/>
                  <a:pt x="10943273" y="695250"/>
                </a:cubicBezTo>
                <a:cubicBezTo>
                  <a:pt x="10946702" y="698251"/>
                  <a:pt x="10950178" y="701395"/>
                  <a:pt x="10953750" y="704681"/>
                </a:cubicBezTo>
                <a:cubicBezTo>
                  <a:pt x="10954036" y="701442"/>
                  <a:pt x="10954607" y="695012"/>
                  <a:pt x="10954893" y="691773"/>
                </a:cubicBezTo>
                <a:cubicBezTo>
                  <a:pt x="10958512" y="697537"/>
                  <a:pt x="10962037" y="703347"/>
                  <a:pt x="10965752" y="709206"/>
                </a:cubicBezTo>
                <a:cubicBezTo>
                  <a:pt x="10967133" y="707158"/>
                  <a:pt x="10969942" y="703109"/>
                  <a:pt x="10971371" y="701109"/>
                </a:cubicBezTo>
                <a:cubicBezTo>
                  <a:pt x="10973705" y="702347"/>
                  <a:pt x="10978372" y="704776"/>
                  <a:pt x="10980705" y="706015"/>
                </a:cubicBezTo>
                <a:cubicBezTo>
                  <a:pt x="10978276" y="708015"/>
                  <a:pt x="10973324" y="712016"/>
                  <a:pt x="10970848" y="713969"/>
                </a:cubicBezTo>
                <a:cubicBezTo>
                  <a:pt x="10978944" y="710492"/>
                  <a:pt x="10987135" y="706872"/>
                  <a:pt x="10995422" y="703300"/>
                </a:cubicBezTo>
                <a:cubicBezTo>
                  <a:pt x="10998280" y="708634"/>
                  <a:pt x="11000898" y="714016"/>
                  <a:pt x="11003995" y="719399"/>
                </a:cubicBezTo>
                <a:cubicBezTo>
                  <a:pt x="11004947" y="716731"/>
                  <a:pt x="11006804" y="711492"/>
                  <a:pt x="11007757" y="708872"/>
                </a:cubicBezTo>
                <a:cubicBezTo>
                  <a:pt x="11009709" y="710254"/>
                  <a:pt x="11013663" y="713064"/>
                  <a:pt x="11015662" y="714445"/>
                </a:cubicBezTo>
                <a:cubicBezTo>
                  <a:pt x="11014710" y="717112"/>
                  <a:pt x="11012852" y="722447"/>
                  <a:pt x="11011948" y="725114"/>
                </a:cubicBezTo>
                <a:cubicBezTo>
                  <a:pt x="11016092" y="721590"/>
                  <a:pt x="11020377" y="718017"/>
                  <a:pt x="11024758" y="714445"/>
                </a:cubicBezTo>
                <a:cubicBezTo>
                  <a:pt x="11026616" y="716827"/>
                  <a:pt x="11030284" y="721637"/>
                  <a:pt x="11032093" y="724019"/>
                </a:cubicBezTo>
                <a:cubicBezTo>
                  <a:pt x="11033999" y="719827"/>
                  <a:pt x="11036046" y="715636"/>
                  <a:pt x="11038284" y="711492"/>
                </a:cubicBezTo>
                <a:cubicBezTo>
                  <a:pt x="11038998" y="715350"/>
                  <a:pt x="11040427" y="723066"/>
                  <a:pt x="11041142" y="726972"/>
                </a:cubicBezTo>
                <a:cubicBezTo>
                  <a:pt x="11045619" y="707396"/>
                  <a:pt x="11053049" y="729639"/>
                  <a:pt x="11058906" y="733878"/>
                </a:cubicBezTo>
                <a:cubicBezTo>
                  <a:pt x="11058287" y="730734"/>
                  <a:pt x="11057048" y="724400"/>
                  <a:pt x="11056477" y="721256"/>
                </a:cubicBezTo>
                <a:cubicBezTo>
                  <a:pt x="11059334" y="723066"/>
                  <a:pt x="11065097" y="726591"/>
                  <a:pt x="11068002" y="728401"/>
                </a:cubicBezTo>
                <a:cubicBezTo>
                  <a:pt x="11070241" y="727305"/>
                  <a:pt x="11074669" y="725162"/>
                  <a:pt x="11076909" y="724066"/>
                </a:cubicBezTo>
                <a:cubicBezTo>
                  <a:pt x="11079956" y="729401"/>
                  <a:pt x="11082956" y="734688"/>
                  <a:pt x="11086291" y="740022"/>
                </a:cubicBezTo>
                <a:cubicBezTo>
                  <a:pt x="11086862" y="736259"/>
                  <a:pt x="11088005" y="728734"/>
                  <a:pt x="11088577" y="724971"/>
                </a:cubicBezTo>
                <a:cubicBezTo>
                  <a:pt x="11093196" y="731401"/>
                  <a:pt x="11096291" y="738641"/>
                  <a:pt x="11098006" y="746452"/>
                </a:cubicBezTo>
                <a:cubicBezTo>
                  <a:pt x="11101483" y="741118"/>
                  <a:pt x="11105769" y="736640"/>
                  <a:pt x="11112341" y="734783"/>
                </a:cubicBezTo>
                <a:cubicBezTo>
                  <a:pt x="11112341" y="737736"/>
                  <a:pt x="11112341" y="743690"/>
                  <a:pt x="11112294" y="746690"/>
                </a:cubicBezTo>
                <a:cubicBezTo>
                  <a:pt x="11113484" y="745166"/>
                  <a:pt x="11115866" y="742070"/>
                  <a:pt x="11117056" y="740546"/>
                </a:cubicBezTo>
                <a:cubicBezTo>
                  <a:pt x="11118438" y="742118"/>
                  <a:pt x="11121199" y="745261"/>
                  <a:pt x="11122580" y="746833"/>
                </a:cubicBezTo>
                <a:cubicBezTo>
                  <a:pt x="11125391" y="745166"/>
                  <a:pt x="11131010" y="741880"/>
                  <a:pt x="11133820" y="740213"/>
                </a:cubicBezTo>
                <a:cubicBezTo>
                  <a:pt x="11134153" y="743404"/>
                  <a:pt x="11134868" y="749691"/>
                  <a:pt x="11135202" y="752882"/>
                </a:cubicBezTo>
                <a:cubicBezTo>
                  <a:pt x="11137440" y="750501"/>
                  <a:pt x="11141964" y="745738"/>
                  <a:pt x="11144250" y="743356"/>
                </a:cubicBezTo>
                <a:cubicBezTo>
                  <a:pt x="11145917" y="746262"/>
                  <a:pt x="11149203" y="752168"/>
                  <a:pt x="11150869" y="755073"/>
                </a:cubicBezTo>
                <a:cubicBezTo>
                  <a:pt x="11152775" y="754121"/>
                  <a:pt x="11156538" y="752263"/>
                  <a:pt x="11158442" y="751310"/>
                </a:cubicBezTo>
                <a:cubicBezTo>
                  <a:pt x="11160728" y="752787"/>
                  <a:pt x="11165300" y="755788"/>
                  <a:pt x="11167586" y="757264"/>
                </a:cubicBezTo>
                <a:cubicBezTo>
                  <a:pt x="11168158" y="754406"/>
                  <a:pt x="11169253" y="748786"/>
                  <a:pt x="11169825" y="745928"/>
                </a:cubicBezTo>
                <a:cubicBezTo>
                  <a:pt x="11172682" y="751358"/>
                  <a:pt x="11175731" y="756788"/>
                  <a:pt x="11178921" y="762218"/>
                </a:cubicBezTo>
                <a:cubicBezTo>
                  <a:pt x="11184113" y="752025"/>
                  <a:pt x="11188303" y="759884"/>
                  <a:pt x="11192447" y="764694"/>
                </a:cubicBezTo>
                <a:cubicBezTo>
                  <a:pt x="11197828" y="763170"/>
                  <a:pt x="11203352" y="761741"/>
                  <a:pt x="11209068" y="760312"/>
                </a:cubicBezTo>
                <a:cubicBezTo>
                  <a:pt x="11211020" y="762694"/>
                  <a:pt x="11214974" y="767505"/>
                  <a:pt x="11216973" y="769886"/>
                </a:cubicBezTo>
                <a:cubicBezTo>
                  <a:pt x="11218687" y="768743"/>
                  <a:pt x="11222165" y="766457"/>
                  <a:pt x="11223879" y="765266"/>
                </a:cubicBezTo>
                <a:cubicBezTo>
                  <a:pt x="11225642" y="767743"/>
                  <a:pt x="11229118" y="772601"/>
                  <a:pt x="11230880" y="775030"/>
                </a:cubicBezTo>
                <a:cubicBezTo>
                  <a:pt x="11234928" y="773077"/>
                  <a:pt x="11239071" y="771124"/>
                  <a:pt x="11243406" y="769219"/>
                </a:cubicBezTo>
                <a:cubicBezTo>
                  <a:pt x="11244358" y="774887"/>
                  <a:pt x="11245453" y="780507"/>
                  <a:pt x="11246691" y="786175"/>
                </a:cubicBezTo>
                <a:cubicBezTo>
                  <a:pt x="11247310" y="783508"/>
                  <a:pt x="11248453" y="778269"/>
                  <a:pt x="11249073" y="775649"/>
                </a:cubicBezTo>
                <a:cubicBezTo>
                  <a:pt x="11255835" y="778221"/>
                  <a:pt x="11262883" y="780650"/>
                  <a:pt x="11270027" y="782984"/>
                </a:cubicBezTo>
                <a:cubicBezTo>
                  <a:pt x="11284839" y="783556"/>
                  <a:pt x="11299127" y="788080"/>
                  <a:pt x="11312985" y="793367"/>
                </a:cubicBezTo>
                <a:cubicBezTo>
                  <a:pt x="11314843" y="792653"/>
                  <a:pt x="11318463" y="791129"/>
                  <a:pt x="11320319" y="790367"/>
                </a:cubicBezTo>
                <a:cubicBezTo>
                  <a:pt x="11320367" y="792701"/>
                  <a:pt x="11320462" y="797321"/>
                  <a:pt x="11320510" y="799607"/>
                </a:cubicBezTo>
                <a:cubicBezTo>
                  <a:pt x="11322844" y="798511"/>
                  <a:pt x="11327416" y="796225"/>
                  <a:pt x="11329701" y="795082"/>
                </a:cubicBezTo>
                <a:cubicBezTo>
                  <a:pt x="11349799" y="802798"/>
                  <a:pt x="11369850" y="811276"/>
                  <a:pt x="11391423" y="814229"/>
                </a:cubicBezTo>
                <a:cubicBezTo>
                  <a:pt x="11398710" y="814705"/>
                  <a:pt x="11404140" y="819802"/>
                  <a:pt x="11409807" y="824088"/>
                </a:cubicBezTo>
                <a:cubicBezTo>
                  <a:pt x="11410521" y="823136"/>
                  <a:pt x="11411902" y="821183"/>
                  <a:pt x="11412617" y="820183"/>
                </a:cubicBezTo>
                <a:cubicBezTo>
                  <a:pt x="11417237" y="822040"/>
                  <a:pt x="11422952" y="823993"/>
                  <a:pt x="11428000" y="825803"/>
                </a:cubicBezTo>
                <a:cubicBezTo>
                  <a:pt x="11431286" y="825660"/>
                  <a:pt x="11434667" y="825517"/>
                  <a:pt x="11438144" y="825422"/>
                </a:cubicBezTo>
                <a:cubicBezTo>
                  <a:pt x="11477720" y="839378"/>
                  <a:pt x="11517868" y="851761"/>
                  <a:pt x="11558826" y="860954"/>
                </a:cubicBezTo>
                <a:cubicBezTo>
                  <a:pt x="11604070" y="870908"/>
                  <a:pt x="11647075" y="888722"/>
                  <a:pt x="11691985" y="899963"/>
                </a:cubicBezTo>
                <a:cubicBezTo>
                  <a:pt x="11715416" y="905821"/>
                  <a:pt x="11738467" y="913108"/>
                  <a:pt x="11760994" y="921967"/>
                </a:cubicBezTo>
                <a:cubicBezTo>
                  <a:pt x="11762137" y="921253"/>
                  <a:pt x="11764423" y="919872"/>
                  <a:pt x="11765566" y="919157"/>
                </a:cubicBezTo>
                <a:cubicBezTo>
                  <a:pt x="11795331" y="930588"/>
                  <a:pt x="11826144" y="938971"/>
                  <a:pt x="11856053" y="950164"/>
                </a:cubicBezTo>
                <a:cubicBezTo>
                  <a:pt x="11857434" y="949783"/>
                  <a:pt x="11860245" y="949116"/>
                  <a:pt x="11861625" y="948783"/>
                </a:cubicBezTo>
                <a:cubicBezTo>
                  <a:pt x="11898630" y="958452"/>
                  <a:pt x="11933396" y="976789"/>
                  <a:pt x="11971210" y="982695"/>
                </a:cubicBezTo>
                <a:cubicBezTo>
                  <a:pt x="11982974" y="986029"/>
                  <a:pt x="11994690" y="989602"/>
                  <a:pt x="12006596" y="992888"/>
                </a:cubicBezTo>
                <a:cubicBezTo>
                  <a:pt x="12004453" y="999127"/>
                  <a:pt x="12001262" y="1005367"/>
                  <a:pt x="12000643" y="1011988"/>
                </a:cubicBezTo>
                <a:cubicBezTo>
                  <a:pt x="12006215" y="1006320"/>
                  <a:pt x="12011025" y="999794"/>
                  <a:pt x="12015358" y="992983"/>
                </a:cubicBezTo>
                <a:cubicBezTo>
                  <a:pt x="12015835" y="1003319"/>
                  <a:pt x="12016692" y="1013702"/>
                  <a:pt x="12018264" y="1023990"/>
                </a:cubicBezTo>
                <a:cubicBezTo>
                  <a:pt x="12018978" y="1015512"/>
                  <a:pt x="12019598" y="1007034"/>
                  <a:pt x="12020359" y="998556"/>
                </a:cubicBezTo>
                <a:cubicBezTo>
                  <a:pt x="12027741" y="1000556"/>
                  <a:pt x="12035171" y="1002604"/>
                  <a:pt x="12042934" y="1004510"/>
                </a:cubicBezTo>
                <a:cubicBezTo>
                  <a:pt x="12041505" y="1012130"/>
                  <a:pt x="12040457" y="1019799"/>
                  <a:pt x="12039505" y="1027515"/>
                </a:cubicBezTo>
                <a:cubicBezTo>
                  <a:pt x="12041791" y="1027705"/>
                  <a:pt x="12046410" y="1028086"/>
                  <a:pt x="12048744" y="1028277"/>
                </a:cubicBezTo>
                <a:cubicBezTo>
                  <a:pt x="12046696" y="1021609"/>
                  <a:pt x="12044792" y="1014941"/>
                  <a:pt x="12043220" y="1008272"/>
                </a:cubicBezTo>
                <a:cubicBezTo>
                  <a:pt x="12046839" y="1008368"/>
                  <a:pt x="12054031" y="1008558"/>
                  <a:pt x="12057650" y="1008653"/>
                </a:cubicBezTo>
                <a:cubicBezTo>
                  <a:pt x="12055935" y="1010082"/>
                  <a:pt x="12052506" y="1012845"/>
                  <a:pt x="12050792" y="1014274"/>
                </a:cubicBezTo>
                <a:cubicBezTo>
                  <a:pt x="12052220" y="1020275"/>
                  <a:pt x="12053506" y="1026324"/>
                  <a:pt x="12055221" y="1032421"/>
                </a:cubicBezTo>
                <a:lnTo>
                  <a:pt x="12058793" y="1032516"/>
                </a:lnTo>
                <a:cubicBezTo>
                  <a:pt x="12058126" y="1026610"/>
                  <a:pt x="12057650" y="1020751"/>
                  <a:pt x="12057316" y="1014941"/>
                </a:cubicBezTo>
                <a:cubicBezTo>
                  <a:pt x="12060365" y="1013083"/>
                  <a:pt x="12066508" y="1009415"/>
                  <a:pt x="12069556" y="1007558"/>
                </a:cubicBezTo>
                <a:cubicBezTo>
                  <a:pt x="12067270" y="1012988"/>
                  <a:pt x="12065080" y="1018465"/>
                  <a:pt x="12063031" y="1023895"/>
                </a:cubicBezTo>
                <a:cubicBezTo>
                  <a:pt x="12069509" y="1019799"/>
                  <a:pt x="12076176" y="1015750"/>
                  <a:pt x="12083035" y="1011702"/>
                </a:cubicBezTo>
                <a:cubicBezTo>
                  <a:pt x="12081463" y="1016369"/>
                  <a:pt x="12078319" y="1025657"/>
                  <a:pt x="12076748" y="1030277"/>
                </a:cubicBezTo>
                <a:cubicBezTo>
                  <a:pt x="12079367" y="1027515"/>
                  <a:pt x="12084605" y="1021942"/>
                  <a:pt x="12087225" y="1019132"/>
                </a:cubicBezTo>
                <a:cubicBezTo>
                  <a:pt x="12092178" y="1023228"/>
                  <a:pt x="12097369" y="1027324"/>
                  <a:pt x="12102655" y="1031373"/>
                </a:cubicBezTo>
                <a:cubicBezTo>
                  <a:pt x="12106704" y="1029563"/>
                  <a:pt x="12110942" y="1027801"/>
                  <a:pt x="12115419" y="1026181"/>
                </a:cubicBezTo>
                <a:cubicBezTo>
                  <a:pt x="12116229" y="1029087"/>
                  <a:pt x="12117848" y="1034850"/>
                  <a:pt x="12118658" y="1037755"/>
                </a:cubicBezTo>
                <a:cubicBezTo>
                  <a:pt x="12118943" y="1034993"/>
                  <a:pt x="12119467" y="1029515"/>
                  <a:pt x="12119753" y="1026800"/>
                </a:cubicBezTo>
                <a:cubicBezTo>
                  <a:pt x="12143375" y="1035231"/>
                  <a:pt x="12167283" y="1043042"/>
                  <a:pt x="12192000" y="1047948"/>
                </a:cubicBezTo>
                <a:lnTo>
                  <a:pt x="12192000" y="1064999"/>
                </a:lnTo>
                <a:cubicBezTo>
                  <a:pt x="12189428" y="1062808"/>
                  <a:pt x="12184332" y="1058331"/>
                  <a:pt x="12181761" y="1056140"/>
                </a:cubicBezTo>
                <a:cubicBezTo>
                  <a:pt x="12183237" y="1061903"/>
                  <a:pt x="12184904" y="1067714"/>
                  <a:pt x="12186665" y="1073477"/>
                </a:cubicBezTo>
                <a:cubicBezTo>
                  <a:pt x="12177903" y="1072620"/>
                  <a:pt x="12169283" y="1070572"/>
                  <a:pt x="12161091" y="1067809"/>
                </a:cubicBezTo>
                <a:cubicBezTo>
                  <a:pt x="12151662" y="1064285"/>
                  <a:pt x="12142232" y="1061046"/>
                  <a:pt x="12132898" y="1057807"/>
                </a:cubicBezTo>
                <a:cubicBezTo>
                  <a:pt x="12128135" y="1058093"/>
                  <a:pt x="12123516" y="1058426"/>
                  <a:pt x="12119086" y="1058712"/>
                </a:cubicBezTo>
                <a:cubicBezTo>
                  <a:pt x="12120419" y="1053140"/>
                  <a:pt x="12122039" y="1047614"/>
                  <a:pt x="12123991" y="1042137"/>
                </a:cubicBezTo>
                <a:cubicBezTo>
                  <a:pt x="12113133" y="1040422"/>
                  <a:pt x="12102465" y="1037898"/>
                  <a:pt x="12091988" y="1035231"/>
                </a:cubicBezTo>
                <a:lnTo>
                  <a:pt x="12091988" y="1040327"/>
                </a:lnTo>
                <a:cubicBezTo>
                  <a:pt x="12102655" y="1043852"/>
                  <a:pt x="12121372" y="1042518"/>
                  <a:pt x="12117229" y="1058903"/>
                </a:cubicBezTo>
                <a:cubicBezTo>
                  <a:pt x="12105180" y="1051282"/>
                  <a:pt x="12091606" y="1047091"/>
                  <a:pt x="12078509" y="1042232"/>
                </a:cubicBezTo>
                <a:cubicBezTo>
                  <a:pt x="12081034" y="1039851"/>
                  <a:pt x="12086177" y="1035136"/>
                  <a:pt x="12088749" y="1032754"/>
                </a:cubicBezTo>
                <a:cubicBezTo>
                  <a:pt x="12086130" y="1032516"/>
                  <a:pt x="12080843" y="1031944"/>
                  <a:pt x="12078224" y="1031706"/>
                </a:cubicBezTo>
                <a:cubicBezTo>
                  <a:pt x="12078129" y="1035374"/>
                  <a:pt x="12077938" y="1042709"/>
                  <a:pt x="12077891" y="1046424"/>
                </a:cubicBezTo>
                <a:cubicBezTo>
                  <a:pt x="12052935" y="1038803"/>
                  <a:pt x="12027598" y="1023704"/>
                  <a:pt x="12000881" y="1030515"/>
                </a:cubicBezTo>
                <a:cubicBezTo>
                  <a:pt x="12007072" y="1035802"/>
                  <a:pt x="12013931" y="1040279"/>
                  <a:pt x="12021407" y="1043995"/>
                </a:cubicBezTo>
                <a:cubicBezTo>
                  <a:pt x="12018978" y="1040089"/>
                  <a:pt x="12016692" y="1036183"/>
                  <a:pt x="12014502" y="1032373"/>
                </a:cubicBezTo>
                <a:cubicBezTo>
                  <a:pt x="12021169" y="1033802"/>
                  <a:pt x="12027980" y="1035707"/>
                  <a:pt x="12034838" y="1037374"/>
                </a:cubicBezTo>
                <a:cubicBezTo>
                  <a:pt x="12033981" y="1039422"/>
                  <a:pt x="12032170" y="1043471"/>
                  <a:pt x="12031313" y="1045471"/>
                </a:cubicBezTo>
                <a:cubicBezTo>
                  <a:pt x="12037695" y="1044518"/>
                  <a:pt x="12044315" y="1043090"/>
                  <a:pt x="12051077" y="1041851"/>
                </a:cubicBezTo>
                <a:cubicBezTo>
                  <a:pt x="12048553" y="1043947"/>
                  <a:pt x="12043553" y="1048043"/>
                  <a:pt x="12041029" y="1050091"/>
                </a:cubicBezTo>
                <a:cubicBezTo>
                  <a:pt x="12053174" y="1053378"/>
                  <a:pt x="12065412" y="1056855"/>
                  <a:pt x="12077557" y="1060713"/>
                </a:cubicBezTo>
                <a:cubicBezTo>
                  <a:pt x="12079652" y="1057236"/>
                  <a:pt x="12081890" y="1053711"/>
                  <a:pt x="12084272" y="1050234"/>
                </a:cubicBezTo>
                <a:cubicBezTo>
                  <a:pt x="12083796" y="1052949"/>
                  <a:pt x="12082749" y="1058283"/>
                  <a:pt x="12082224" y="1060951"/>
                </a:cubicBezTo>
                <a:cubicBezTo>
                  <a:pt x="12086748" y="1062761"/>
                  <a:pt x="12091369" y="1064618"/>
                  <a:pt x="12096178" y="1066476"/>
                </a:cubicBezTo>
                <a:cubicBezTo>
                  <a:pt x="12094130" y="1070524"/>
                  <a:pt x="12092274" y="1074573"/>
                  <a:pt x="12090511" y="1078621"/>
                </a:cubicBezTo>
                <a:cubicBezTo>
                  <a:pt x="12100084" y="1080955"/>
                  <a:pt x="12109704" y="1083337"/>
                  <a:pt x="12119610" y="1085099"/>
                </a:cubicBezTo>
                <a:cubicBezTo>
                  <a:pt x="12113705" y="1077812"/>
                  <a:pt x="12106180" y="1072382"/>
                  <a:pt x="12099084" y="1066619"/>
                </a:cubicBezTo>
                <a:cubicBezTo>
                  <a:pt x="12112847" y="1069000"/>
                  <a:pt x="12126373" y="1072906"/>
                  <a:pt x="12139136" y="1078955"/>
                </a:cubicBezTo>
                <a:cubicBezTo>
                  <a:pt x="12133564" y="1078955"/>
                  <a:pt x="12122515" y="1078955"/>
                  <a:pt x="12116991" y="1078955"/>
                </a:cubicBezTo>
                <a:cubicBezTo>
                  <a:pt x="12120849" y="1091767"/>
                  <a:pt x="12135564" y="1091338"/>
                  <a:pt x="12146232" y="1095196"/>
                </a:cubicBezTo>
                <a:cubicBezTo>
                  <a:pt x="12148947" y="1096292"/>
                  <a:pt x="12154329" y="1098483"/>
                  <a:pt x="12157043" y="1099531"/>
                </a:cubicBezTo>
                <a:cubicBezTo>
                  <a:pt x="12158044" y="1090100"/>
                  <a:pt x="12150757" y="1084908"/>
                  <a:pt x="12144470" y="1079717"/>
                </a:cubicBezTo>
                <a:cubicBezTo>
                  <a:pt x="12151709" y="1082527"/>
                  <a:pt x="12159139" y="1085147"/>
                  <a:pt x="12166854" y="1087480"/>
                </a:cubicBezTo>
                <a:cubicBezTo>
                  <a:pt x="12164854" y="1090862"/>
                  <a:pt x="12160853" y="1097673"/>
                  <a:pt x="12158853" y="1101103"/>
                </a:cubicBezTo>
                <a:cubicBezTo>
                  <a:pt x="12162759" y="1098388"/>
                  <a:pt x="12170569" y="1092958"/>
                  <a:pt x="12174474" y="1090243"/>
                </a:cubicBezTo>
                <a:cubicBezTo>
                  <a:pt x="12174045" y="1094053"/>
                  <a:pt x="12173236" y="1101626"/>
                  <a:pt x="12172807" y="1105437"/>
                </a:cubicBezTo>
                <a:cubicBezTo>
                  <a:pt x="12177140" y="1103389"/>
                  <a:pt x="12181570" y="1101341"/>
                  <a:pt x="12186142" y="1099293"/>
                </a:cubicBezTo>
                <a:cubicBezTo>
                  <a:pt x="12187619" y="1102436"/>
                  <a:pt x="12190523" y="1108723"/>
                  <a:pt x="12192000" y="1111867"/>
                </a:cubicBezTo>
                <a:lnTo>
                  <a:pt x="12192000" y="1141921"/>
                </a:lnTo>
                <a:cubicBezTo>
                  <a:pt x="12190809" y="1142921"/>
                  <a:pt x="12188428" y="1144922"/>
                  <a:pt x="12187238" y="1145922"/>
                </a:cubicBezTo>
                <a:cubicBezTo>
                  <a:pt x="12156138" y="1135062"/>
                  <a:pt x="12124563" y="1125727"/>
                  <a:pt x="12093703" y="1114344"/>
                </a:cubicBezTo>
                <a:cubicBezTo>
                  <a:pt x="12084178" y="1113629"/>
                  <a:pt x="12074890" y="1112296"/>
                  <a:pt x="12066794" y="1107390"/>
                </a:cubicBezTo>
                <a:cubicBezTo>
                  <a:pt x="12065269" y="1107247"/>
                  <a:pt x="12062270" y="1106961"/>
                  <a:pt x="12060745" y="1106770"/>
                </a:cubicBezTo>
                <a:cubicBezTo>
                  <a:pt x="12055173" y="1105199"/>
                  <a:pt x="12049697" y="1103675"/>
                  <a:pt x="12044410" y="1102198"/>
                </a:cubicBezTo>
                <a:cubicBezTo>
                  <a:pt x="12044410" y="1100817"/>
                  <a:pt x="12044410" y="1098054"/>
                  <a:pt x="12044410" y="1096673"/>
                </a:cubicBezTo>
                <a:cubicBezTo>
                  <a:pt x="12032933" y="1100007"/>
                  <a:pt x="12018264" y="1098150"/>
                  <a:pt x="12013692" y="1085528"/>
                </a:cubicBezTo>
                <a:cubicBezTo>
                  <a:pt x="12009787" y="1087290"/>
                  <a:pt x="12006072" y="1089100"/>
                  <a:pt x="12002452" y="1090862"/>
                </a:cubicBezTo>
                <a:cubicBezTo>
                  <a:pt x="12001881" y="1088290"/>
                  <a:pt x="12000691" y="1083146"/>
                  <a:pt x="12000119" y="1080574"/>
                </a:cubicBezTo>
                <a:cubicBezTo>
                  <a:pt x="11995547" y="1088290"/>
                  <a:pt x="11990737" y="1092672"/>
                  <a:pt x="11985403" y="1083194"/>
                </a:cubicBezTo>
                <a:cubicBezTo>
                  <a:pt x="11971305" y="1081765"/>
                  <a:pt x="11955923" y="1079812"/>
                  <a:pt x="11946398" y="1068286"/>
                </a:cubicBezTo>
                <a:cubicBezTo>
                  <a:pt x="11940969" y="1069476"/>
                  <a:pt x="11935491" y="1070477"/>
                  <a:pt x="11930015" y="1071286"/>
                </a:cubicBezTo>
                <a:cubicBezTo>
                  <a:pt x="11931015" y="1069095"/>
                  <a:pt x="11932968" y="1064666"/>
                  <a:pt x="11933920" y="1062475"/>
                </a:cubicBezTo>
                <a:cubicBezTo>
                  <a:pt x="11919299" y="1068524"/>
                  <a:pt x="11904155" y="1060617"/>
                  <a:pt x="11889867" y="1057664"/>
                </a:cubicBezTo>
                <a:cubicBezTo>
                  <a:pt x="11843385" y="1041613"/>
                  <a:pt x="11794903" y="1032278"/>
                  <a:pt x="11749183" y="1013797"/>
                </a:cubicBezTo>
                <a:lnTo>
                  <a:pt x="11748706" y="1018560"/>
                </a:lnTo>
                <a:cubicBezTo>
                  <a:pt x="11741562" y="1014988"/>
                  <a:pt x="11734514" y="1011511"/>
                  <a:pt x="11727609" y="1007939"/>
                </a:cubicBezTo>
                <a:cubicBezTo>
                  <a:pt x="11717988" y="1006462"/>
                  <a:pt x="11708559" y="1004319"/>
                  <a:pt x="11699320" y="1001842"/>
                </a:cubicBezTo>
                <a:cubicBezTo>
                  <a:pt x="11694128" y="999651"/>
                  <a:pt x="11689080" y="997413"/>
                  <a:pt x="11684175" y="995127"/>
                </a:cubicBezTo>
                <a:cubicBezTo>
                  <a:pt x="11683460" y="995936"/>
                  <a:pt x="11682031" y="997460"/>
                  <a:pt x="11681365" y="998270"/>
                </a:cubicBezTo>
                <a:cubicBezTo>
                  <a:pt x="11664934" y="992269"/>
                  <a:pt x="11648313" y="987077"/>
                  <a:pt x="11632025" y="980981"/>
                </a:cubicBezTo>
                <a:cubicBezTo>
                  <a:pt x="11630502" y="982124"/>
                  <a:pt x="11627501" y="984362"/>
                  <a:pt x="11625976" y="985505"/>
                </a:cubicBezTo>
                <a:cubicBezTo>
                  <a:pt x="11624263" y="982791"/>
                  <a:pt x="11620881" y="977361"/>
                  <a:pt x="11619166" y="974646"/>
                </a:cubicBezTo>
                <a:cubicBezTo>
                  <a:pt x="11617833" y="975837"/>
                  <a:pt x="11615071" y="978218"/>
                  <a:pt x="11613738" y="979409"/>
                </a:cubicBezTo>
                <a:cubicBezTo>
                  <a:pt x="11606165" y="976170"/>
                  <a:pt x="11598735" y="973026"/>
                  <a:pt x="11591448" y="969835"/>
                </a:cubicBezTo>
                <a:cubicBezTo>
                  <a:pt x="11589162" y="971455"/>
                  <a:pt x="11584638" y="974693"/>
                  <a:pt x="11582400" y="976313"/>
                </a:cubicBezTo>
                <a:cubicBezTo>
                  <a:pt x="11582400" y="973503"/>
                  <a:pt x="11582400" y="967835"/>
                  <a:pt x="11582400" y="965025"/>
                </a:cubicBezTo>
                <a:cubicBezTo>
                  <a:pt x="11577494" y="967120"/>
                  <a:pt x="11572684" y="969264"/>
                  <a:pt x="11568065" y="971407"/>
                </a:cubicBezTo>
                <a:cubicBezTo>
                  <a:pt x="11568160" y="968692"/>
                  <a:pt x="11568303" y="963215"/>
                  <a:pt x="11568399" y="960500"/>
                </a:cubicBezTo>
                <a:cubicBezTo>
                  <a:pt x="11563636" y="962738"/>
                  <a:pt x="11558969" y="964977"/>
                  <a:pt x="11554397" y="967263"/>
                </a:cubicBezTo>
                <a:cubicBezTo>
                  <a:pt x="11554206" y="964215"/>
                  <a:pt x="11553873" y="958166"/>
                  <a:pt x="11553682" y="955118"/>
                </a:cubicBezTo>
                <a:cubicBezTo>
                  <a:pt x="11551491" y="956737"/>
                  <a:pt x="11547063" y="959928"/>
                  <a:pt x="11544824" y="961548"/>
                </a:cubicBezTo>
                <a:cubicBezTo>
                  <a:pt x="11542014" y="958071"/>
                  <a:pt x="11539299" y="954546"/>
                  <a:pt x="11536775" y="951069"/>
                </a:cubicBezTo>
                <a:cubicBezTo>
                  <a:pt x="11535775" y="953832"/>
                  <a:pt x="11533775" y="959404"/>
                  <a:pt x="11532727" y="962167"/>
                </a:cubicBezTo>
                <a:cubicBezTo>
                  <a:pt x="11530965" y="950450"/>
                  <a:pt x="11523583" y="950402"/>
                  <a:pt x="11515296" y="955880"/>
                </a:cubicBezTo>
                <a:cubicBezTo>
                  <a:pt x="11515296" y="953260"/>
                  <a:pt x="11515296" y="947973"/>
                  <a:pt x="11515296" y="945354"/>
                </a:cubicBezTo>
                <a:cubicBezTo>
                  <a:pt x="11510486" y="947449"/>
                  <a:pt x="11505819" y="949640"/>
                  <a:pt x="11501294" y="951831"/>
                </a:cubicBezTo>
                <a:cubicBezTo>
                  <a:pt x="11501294" y="948973"/>
                  <a:pt x="11501294" y="943305"/>
                  <a:pt x="11501294" y="940495"/>
                </a:cubicBezTo>
                <a:cubicBezTo>
                  <a:pt x="11496484" y="943448"/>
                  <a:pt x="11491817" y="946449"/>
                  <a:pt x="11487293" y="949497"/>
                </a:cubicBezTo>
                <a:cubicBezTo>
                  <a:pt x="11487245" y="946306"/>
                  <a:pt x="11487150" y="939971"/>
                  <a:pt x="11487102" y="936780"/>
                </a:cubicBezTo>
                <a:cubicBezTo>
                  <a:pt x="11482721" y="940972"/>
                  <a:pt x="11478434" y="945211"/>
                  <a:pt x="11474244" y="949354"/>
                </a:cubicBezTo>
                <a:cubicBezTo>
                  <a:pt x="11475196" y="945878"/>
                  <a:pt x="11477148" y="938971"/>
                  <a:pt x="11478102" y="935494"/>
                </a:cubicBezTo>
                <a:cubicBezTo>
                  <a:pt x="11472053" y="936780"/>
                  <a:pt x="11465433" y="947354"/>
                  <a:pt x="11460099" y="941496"/>
                </a:cubicBezTo>
                <a:cubicBezTo>
                  <a:pt x="11460384" y="938543"/>
                  <a:pt x="11460956" y="932732"/>
                  <a:pt x="11461242" y="929826"/>
                </a:cubicBezTo>
                <a:cubicBezTo>
                  <a:pt x="11457718" y="934113"/>
                  <a:pt x="11454289" y="938400"/>
                  <a:pt x="11451002" y="942686"/>
                </a:cubicBezTo>
                <a:cubicBezTo>
                  <a:pt x="11448812" y="937209"/>
                  <a:pt x="11446859" y="931636"/>
                  <a:pt x="11444812" y="926254"/>
                </a:cubicBezTo>
                <a:cubicBezTo>
                  <a:pt x="11441906" y="929922"/>
                  <a:pt x="11439239" y="933637"/>
                  <a:pt x="11436810" y="937447"/>
                </a:cubicBezTo>
                <a:cubicBezTo>
                  <a:pt x="11433477" y="931446"/>
                  <a:pt x="11430286" y="925540"/>
                  <a:pt x="11426857" y="919824"/>
                </a:cubicBezTo>
                <a:cubicBezTo>
                  <a:pt x="11426619" y="922968"/>
                  <a:pt x="11426142" y="929255"/>
                  <a:pt x="11425951" y="932398"/>
                </a:cubicBezTo>
                <a:lnTo>
                  <a:pt x="11421427" y="932446"/>
                </a:lnTo>
                <a:cubicBezTo>
                  <a:pt x="11420809" y="929636"/>
                  <a:pt x="11419618" y="923968"/>
                  <a:pt x="11419046" y="921158"/>
                </a:cubicBezTo>
                <a:cubicBezTo>
                  <a:pt x="11415951" y="923349"/>
                  <a:pt x="11409759" y="927683"/>
                  <a:pt x="11406664" y="929874"/>
                </a:cubicBezTo>
                <a:cubicBezTo>
                  <a:pt x="11406949" y="926873"/>
                  <a:pt x="11407616" y="920920"/>
                  <a:pt x="11407903" y="917967"/>
                </a:cubicBezTo>
                <a:lnTo>
                  <a:pt x="11402330" y="918109"/>
                </a:lnTo>
                <a:cubicBezTo>
                  <a:pt x="11401568" y="921205"/>
                  <a:pt x="11400091" y="927302"/>
                  <a:pt x="11399377" y="930398"/>
                </a:cubicBezTo>
                <a:cubicBezTo>
                  <a:pt x="11396615" y="924778"/>
                  <a:pt x="11393948" y="919157"/>
                  <a:pt x="11391614" y="913537"/>
                </a:cubicBezTo>
                <a:lnTo>
                  <a:pt x="11387710" y="913299"/>
                </a:lnTo>
                <a:cubicBezTo>
                  <a:pt x="11387471" y="916061"/>
                  <a:pt x="11386994" y="921634"/>
                  <a:pt x="11386756" y="924444"/>
                </a:cubicBezTo>
                <a:cubicBezTo>
                  <a:pt x="11382184" y="918348"/>
                  <a:pt x="11377708" y="912251"/>
                  <a:pt x="11373279" y="906250"/>
                </a:cubicBezTo>
                <a:cubicBezTo>
                  <a:pt x="11373041" y="909203"/>
                  <a:pt x="11372659" y="915109"/>
                  <a:pt x="11372469" y="918014"/>
                </a:cubicBezTo>
                <a:lnTo>
                  <a:pt x="11368278" y="918443"/>
                </a:lnTo>
                <a:cubicBezTo>
                  <a:pt x="11368135" y="915347"/>
                  <a:pt x="11367849" y="909155"/>
                  <a:pt x="11367706" y="906059"/>
                </a:cubicBezTo>
                <a:lnTo>
                  <a:pt x="11356953" y="921145"/>
                </a:lnTo>
                <a:lnTo>
                  <a:pt x="11356592" y="921046"/>
                </a:lnTo>
                <a:lnTo>
                  <a:pt x="11352228" y="903963"/>
                </a:lnTo>
                <a:lnTo>
                  <a:pt x="11347513" y="903582"/>
                </a:lnTo>
                <a:cubicBezTo>
                  <a:pt x="11347895" y="906059"/>
                  <a:pt x="11348656" y="910917"/>
                  <a:pt x="11349038" y="913346"/>
                </a:cubicBezTo>
                <a:cubicBezTo>
                  <a:pt x="11346704" y="913346"/>
                  <a:pt x="11341989" y="913346"/>
                  <a:pt x="11339608" y="913346"/>
                </a:cubicBezTo>
                <a:cubicBezTo>
                  <a:pt x="11339608" y="910251"/>
                  <a:pt x="11339512" y="904106"/>
                  <a:pt x="11339512" y="901010"/>
                </a:cubicBezTo>
                <a:cubicBezTo>
                  <a:pt x="11332655" y="898915"/>
                  <a:pt x="11326082" y="896724"/>
                  <a:pt x="11319558" y="894485"/>
                </a:cubicBezTo>
                <a:cubicBezTo>
                  <a:pt x="11319749" y="897057"/>
                  <a:pt x="11320176" y="902153"/>
                  <a:pt x="11320367" y="904726"/>
                </a:cubicBezTo>
                <a:cubicBezTo>
                  <a:pt x="11317986" y="904487"/>
                  <a:pt x="11313176" y="904011"/>
                  <a:pt x="11310794" y="903821"/>
                </a:cubicBezTo>
                <a:cubicBezTo>
                  <a:pt x="11311890" y="900820"/>
                  <a:pt x="11314033" y="894914"/>
                  <a:pt x="11315081" y="891961"/>
                </a:cubicBezTo>
                <a:cubicBezTo>
                  <a:pt x="11307461" y="894009"/>
                  <a:pt x="11305270" y="899963"/>
                  <a:pt x="11305746" y="907107"/>
                </a:cubicBezTo>
                <a:lnTo>
                  <a:pt x="11356592" y="921046"/>
                </a:lnTo>
                <a:lnTo>
                  <a:pt x="11356706" y="921491"/>
                </a:lnTo>
                <a:lnTo>
                  <a:pt x="11356953" y="921145"/>
                </a:lnTo>
                <a:lnTo>
                  <a:pt x="11399960" y="932935"/>
                </a:lnTo>
                <a:cubicBezTo>
                  <a:pt x="11431595" y="940746"/>
                  <a:pt x="11463266" y="948450"/>
                  <a:pt x="11494389" y="958118"/>
                </a:cubicBezTo>
                <a:cubicBezTo>
                  <a:pt x="11492103" y="960357"/>
                  <a:pt x="11487579" y="964882"/>
                  <a:pt x="11485293" y="967168"/>
                </a:cubicBezTo>
                <a:cubicBezTo>
                  <a:pt x="11492294" y="963977"/>
                  <a:pt x="11499485" y="960643"/>
                  <a:pt x="11506629" y="957309"/>
                </a:cubicBezTo>
                <a:cubicBezTo>
                  <a:pt x="11505866" y="959738"/>
                  <a:pt x="11504391" y="964596"/>
                  <a:pt x="11503676" y="966977"/>
                </a:cubicBezTo>
                <a:cubicBezTo>
                  <a:pt x="11509629" y="964739"/>
                  <a:pt x="11515868" y="962786"/>
                  <a:pt x="11522297" y="961167"/>
                </a:cubicBezTo>
                <a:cubicBezTo>
                  <a:pt x="11521344" y="963024"/>
                  <a:pt x="11519535" y="966739"/>
                  <a:pt x="11518631" y="968597"/>
                </a:cubicBezTo>
                <a:cubicBezTo>
                  <a:pt x="11517249" y="969740"/>
                  <a:pt x="11514439" y="972026"/>
                  <a:pt x="11513058" y="973169"/>
                </a:cubicBezTo>
                <a:lnTo>
                  <a:pt x="11511676" y="977551"/>
                </a:lnTo>
                <a:cubicBezTo>
                  <a:pt x="11520106" y="974312"/>
                  <a:pt x="11527631" y="969216"/>
                  <a:pt x="11535204" y="964072"/>
                </a:cubicBezTo>
                <a:cubicBezTo>
                  <a:pt x="11533584" y="967549"/>
                  <a:pt x="11530394" y="974503"/>
                  <a:pt x="11528774" y="977932"/>
                </a:cubicBezTo>
                <a:cubicBezTo>
                  <a:pt x="11535441" y="974122"/>
                  <a:pt x="11542300" y="970264"/>
                  <a:pt x="11549158" y="966406"/>
                </a:cubicBezTo>
                <a:cubicBezTo>
                  <a:pt x="11547729" y="969931"/>
                  <a:pt x="11544966" y="977075"/>
                  <a:pt x="11543586" y="980600"/>
                </a:cubicBezTo>
                <a:cubicBezTo>
                  <a:pt x="11550015" y="977075"/>
                  <a:pt x="11556588" y="973550"/>
                  <a:pt x="11563302" y="970026"/>
                </a:cubicBezTo>
                <a:cubicBezTo>
                  <a:pt x="11559635" y="975598"/>
                  <a:pt x="11555968" y="981171"/>
                  <a:pt x="11552682" y="986791"/>
                </a:cubicBezTo>
                <a:cubicBezTo>
                  <a:pt x="11560587" y="982791"/>
                  <a:pt x="11568303" y="978409"/>
                  <a:pt x="11576209" y="974122"/>
                </a:cubicBezTo>
                <a:cubicBezTo>
                  <a:pt x="11572923" y="980076"/>
                  <a:pt x="11569780" y="986029"/>
                  <a:pt x="11566779" y="991983"/>
                </a:cubicBezTo>
                <a:cubicBezTo>
                  <a:pt x="11573589" y="987601"/>
                  <a:pt x="11580448" y="982981"/>
                  <a:pt x="11587353" y="978409"/>
                </a:cubicBezTo>
                <a:cubicBezTo>
                  <a:pt x="11586544" y="981790"/>
                  <a:pt x="11584924" y="988554"/>
                  <a:pt x="11584115" y="991935"/>
                </a:cubicBezTo>
                <a:cubicBezTo>
                  <a:pt x="11590020" y="988839"/>
                  <a:pt x="11596115" y="985839"/>
                  <a:pt x="11602355" y="982886"/>
                </a:cubicBezTo>
                <a:cubicBezTo>
                  <a:pt x="11600688" y="986172"/>
                  <a:pt x="11597449" y="992793"/>
                  <a:pt x="11595831" y="996079"/>
                </a:cubicBezTo>
                <a:cubicBezTo>
                  <a:pt x="11602784" y="992650"/>
                  <a:pt x="11609832" y="989125"/>
                  <a:pt x="11617023" y="985601"/>
                </a:cubicBezTo>
                <a:cubicBezTo>
                  <a:pt x="11615308" y="989173"/>
                  <a:pt x="11611880" y="996365"/>
                  <a:pt x="11610166" y="999937"/>
                </a:cubicBezTo>
                <a:cubicBezTo>
                  <a:pt x="11616785" y="995793"/>
                  <a:pt x="11623500" y="991602"/>
                  <a:pt x="11630454" y="987553"/>
                </a:cubicBezTo>
                <a:cubicBezTo>
                  <a:pt x="11627977" y="993269"/>
                  <a:pt x="11625692" y="999032"/>
                  <a:pt x="11623500" y="1004795"/>
                </a:cubicBezTo>
                <a:cubicBezTo>
                  <a:pt x="11629977" y="1000652"/>
                  <a:pt x="11636644" y="996460"/>
                  <a:pt x="11643456" y="992459"/>
                </a:cubicBezTo>
                <a:cubicBezTo>
                  <a:pt x="11641931" y="996460"/>
                  <a:pt x="11638884" y="1004510"/>
                  <a:pt x="11637359" y="1008510"/>
                </a:cubicBezTo>
                <a:cubicBezTo>
                  <a:pt x="11643074" y="1005034"/>
                  <a:pt x="11648932" y="1001509"/>
                  <a:pt x="11654933" y="998032"/>
                </a:cubicBezTo>
                <a:cubicBezTo>
                  <a:pt x="11654599" y="1001366"/>
                  <a:pt x="11653981" y="1008034"/>
                  <a:pt x="11653647" y="1011416"/>
                </a:cubicBezTo>
                <a:cubicBezTo>
                  <a:pt x="11658838" y="1008368"/>
                  <a:pt x="11664124" y="1005367"/>
                  <a:pt x="11669602" y="1002366"/>
                </a:cubicBezTo>
                <a:cubicBezTo>
                  <a:pt x="11667744" y="1005224"/>
                  <a:pt x="11664029" y="1010987"/>
                  <a:pt x="11662172" y="1013845"/>
                </a:cubicBezTo>
                <a:cubicBezTo>
                  <a:pt x="11671268" y="1013273"/>
                  <a:pt x="11678650" y="1007891"/>
                  <a:pt x="11685984" y="1002795"/>
                </a:cubicBezTo>
                <a:cubicBezTo>
                  <a:pt x="11682699" y="1007844"/>
                  <a:pt x="11679413" y="1012892"/>
                  <a:pt x="11676412" y="1017941"/>
                </a:cubicBezTo>
                <a:cubicBezTo>
                  <a:pt x="11697034" y="1019132"/>
                  <a:pt x="11715559" y="1028944"/>
                  <a:pt x="11734800" y="1035516"/>
                </a:cubicBezTo>
                <a:cubicBezTo>
                  <a:pt x="11736657" y="1035040"/>
                  <a:pt x="11740324" y="1034088"/>
                  <a:pt x="11742134" y="1033611"/>
                </a:cubicBezTo>
                <a:cubicBezTo>
                  <a:pt x="11752326" y="1037136"/>
                  <a:pt x="11762709" y="1040375"/>
                  <a:pt x="11773281" y="1043233"/>
                </a:cubicBezTo>
                <a:cubicBezTo>
                  <a:pt x="11771995" y="1045471"/>
                  <a:pt x="11769519" y="1049948"/>
                  <a:pt x="11768281" y="1052187"/>
                </a:cubicBezTo>
                <a:cubicBezTo>
                  <a:pt x="11772662" y="1050186"/>
                  <a:pt x="11777233" y="1048234"/>
                  <a:pt x="11781901" y="1046281"/>
                </a:cubicBezTo>
                <a:cubicBezTo>
                  <a:pt x="11788759" y="1049139"/>
                  <a:pt x="11795808" y="1051854"/>
                  <a:pt x="11802952" y="1054568"/>
                </a:cubicBezTo>
                <a:cubicBezTo>
                  <a:pt x="11810286" y="1051091"/>
                  <a:pt x="11816476" y="1050710"/>
                  <a:pt x="11817572" y="1060665"/>
                </a:cubicBezTo>
                <a:cubicBezTo>
                  <a:pt x="11819239" y="1059474"/>
                  <a:pt x="11822620" y="1057140"/>
                  <a:pt x="11824288" y="1055997"/>
                </a:cubicBezTo>
                <a:cubicBezTo>
                  <a:pt x="11834908" y="1060189"/>
                  <a:pt x="11845671" y="1063856"/>
                  <a:pt x="11856768" y="1067238"/>
                </a:cubicBezTo>
                <a:cubicBezTo>
                  <a:pt x="11855767" y="1069286"/>
                  <a:pt x="11853862" y="1073382"/>
                  <a:pt x="11852910" y="1075430"/>
                </a:cubicBezTo>
                <a:cubicBezTo>
                  <a:pt x="11858434" y="1073239"/>
                  <a:pt x="11864149" y="1071096"/>
                  <a:pt x="11869959" y="1069000"/>
                </a:cubicBezTo>
                <a:cubicBezTo>
                  <a:pt x="11870245" y="1070858"/>
                  <a:pt x="11870722" y="1074573"/>
                  <a:pt x="11870960" y="1076430"/>
                </a:cubicBezTo>
                <a:cubicBezTo>
                  <a:pt x="11880390" y="1076954"/>
                  <a:pt x="11889534" y="1079812"/>
                  <a:pt x="11898725" y="1082432"/>
                </a:cubicBezTo>
                <a:cubicBezTo>
                  <a:pt x="11912251" y="1080527"/>
                  <a:pt x="11924728" y="1087338"/>
                  <a:pt x="11937492" y="1091005"/>
                </a:cubicBezTo>
                <a:cubicBezTo>
                  <a:pt x="11951494" y="1097102"/>
                  <a:pt x="11965734" y="1103151"/>
                  <a:pt x="11981116" y="1105294"/>
                </a:cubicBezTo>
                <a:cubicBezTo>
                  <a:pt x="11980212" y="1107342"/>
                  <a:pt x="11978401" y="1111438"/>
                  <a:pt x="11977497" y="1113486"/>
                </a:cubicBezTo>
                <a:cubicBezTo>
                  <a:pt x="11979830" y="1111533"/>
                  <a:pt x="11984402" y="1107580"/>
                  <a:pt x="11986736" y="1105580"/>
                </a:cubicBezTo>
                <a:cubicBezTo>
                  <a:pt x="11988498" y="1108342"/>
                  <a:pt x="11992070" y="1113867"/>
                  <a:pt x="11993880" y="1116630"/>
                </a:cubicBezTo>
                <a:cubicBezTo>
                  <a:pt x="11998119" y="1115153"/>
                  <a:pt x="12002548" y="1113677"/>
                  <a:pt x="12007119" y="1112200"/>
                </a:cubicBezTo>
                <a:cubicBezTo>
                  <a:pt x="12007405" y="1114772"/>
                  <a:pt x="12007930" y="1119964"/>
                  <a:pt x="12008215" y="1122536"/>
                </a:cubicBezTo>
                <a:cubicBezTo>
                  <a:pt x="12009501" y="1105056"/>
                  <a:pt x="12025122" y="1118440"/>
                  <a:pt x="12032838" y="1123727"/>
                </a:cubicBezTo>
                <a:cubicBezTo>
                  <a:pt x="12038886" y="1123965"/>
                  <a:pt x="12044981" y="1124251"/>
                  <a:pt x="12051316" y="1124679"/>
                </a:cubicBezTo>
                <a:cubicBezTo>
                  <a:pt x="12052554" y="1124679"/>
                  <a:pt x="12055030" y="1124679"/>
                  <a:pt x="12056269" y="1124727"/>
                </a:cubicBezTo>
                <a:cubicBezTo>
                  <a:pt x="12061650" y="1126108"/>
                  <a:pt x="12067223" y="1127537"/>
                  <a:pt x="12072890" y="1128871"/>
                </a:cubicBezTo>
                <a:cubicBezTo>
                  <a:pt x="12072842" y="1131062"/>
                  <a:pt x="12072794" y="1135396"/>
                  <a:pt x="12072747" y="1137587"/>
                </a:cubicBezTo>
                <a:cubicBezTo>
                  <a:pt x="12077414" y="1135348"/>
                  <a:pt x="12082272" y="1133157"/>
                  <a:pt x="12087273" y="1131014"/>
                </a:cubicBezTo>
                <a:cubicBezTo>
                  <a:pt x="12085796" y="1134157"/>
                  <a:pt x="12082844" y="1140492"/>
                  <a:pt x="12081415" y="1143683"/>
                </a:cubicBezTo>
                <a:cubicBezTo>
                  <a:pt x="12088273" y="1141112"/>
                  <a:pt x="12095321" y="1138492"/>
                  <a:pt x="12102512" y="1135967"/>
                </a:cubicBezTo>
                <a:cubicBezTo>
                  <a:pt x="12100799" y="1139063"/>
                  <a:pt x="12097416" y="1145208"/>
                  <a:pt x="12095750" y="1148256"/>
                </a:cubicBezTo>
                <a:cubicBezTo>
                  <a:pt x="12100988" y="1146065"/>
                  <a:pt x="12106370" y="1143826"/>
                  <a:pt x="12111847" y="1141540"/>
                </a:cubicBezTo>
                <a:cubicBezTo>
                  <a:pt x="12111085" y="1144350"/>
                  <a:pt x="12109466" y="1150018"/>
                  <a:pt x="12108704" y="1152876"/>
                </a:cubicBezTo>
                <a:cubicBezTo>
                  <a:pt x="12114419" y="1150637"/>
                  <a:pt x="12120276" y="1148446"/>
                  <a:pt x="12126277" y="1146208"/>
                </a:cubicBezTo>
                <a:cubicBezTo>
                  <a:pt x="12125182" y="1149018"/>
                  <a:pt x="12122944" y="1154591"/>
                  <a:pt x="12121848" y="1157401"/>
                </a:cubicBezTo>
                <a:cubicBezTo>
                  <a:pt x="12124468" y="1156353"/>
                  <a:pt x="12129754" y="1154257"/>
                  <a:pt x="12132373" y="1153209"/>
                </a:cubicBezTo>
                <a:cubicBezTo>
                  <a:pt x="12132802" y="1155115"/>
                  <a:pt x="12133659" y="1158877"/>
                  <a:pt x="12134041" y="1160735"/>
                </a:cubicBezTo>
                <a:cubicBezTo>
                  <a:pt x="12140185" y="1161306"/>
                  <a:pt x="12146518" y="1161926"/>
                  <a:pt x="12152948" y="1162497"/>
                </a:cubicBezTo>
                <a:cubicBezTo>
                  <a:pt x="12158233" y="1159782"/>
                  <a:pt x="12163711" y="1157163"/>
                  <a:pt x="12169330" y="1154591"/>
                </a:cubicBezTo>
                <a:cubicBezTo>
                  <a:pt x="12167615" y="1157353"/>
                  <a:pt x="12164187" y="1162831"/>
                  <a:pt x="12162473" y="1165593"/>
                </a:cubicBezTo>
                <a:cubicBezTo>
                  <a:pt x="12164425" y="1165927"/>
                  <a:pt x="12168331" y="1166641"/>
                  <a:pt x="12170330" y="1166974"/>
                </a:cubicBezTo>
                <a:cubicBezTo>
                  <a:pt x="12173141" y="1165022"/>
                  <a:pt x="12178855" y="1161068"/>
                  <a:pt x="12181713" y="1159068"/>
                </a:cubicBezTo>
                <a:cubicBezTo>
                  <a:pt x="12180475" y="1161545"/>
                  <a:pt x="12177999" y="1166546"/>
                  <a:pt x="12176760" y="1169070"/>
                </a:cubicBezTo>
                <a:cubicBezTo>
                  <a:pt x="12181761" y="1171452"/>
                  <a:pt x="12186808" y="1173928"/>
                  <a:pt x="12192000" y="1176500"/>
                </a:cubicBezTo>
                <a:lnTo>
                  <a:pt x="12192000" y="1199601"/>
                </a:lnTo>
                <a:cubicBezTo>
                  <a:pt x="12191714" y="1200125"/>
                  <a:pt x="12191095" y="1201220"/>
                  <a:pt x="12190809" y="1201792"/>
                </a:cubicBezTo>
                <a:lnTo>
                  <a:pt x="12192000" y="1201268"/>
                </a:lnTo>
                <a:lnTo>
                  <a:pt x="12192000" y="1212080"/>
                </a:lnTo>
                <a:cubicBezTo>
                  <a:pt x="12183809" y="1209270"/>
                  <a:pt x="12175760" y="1206840"/>
                  <a:pt x="12167758" y="1204221"/>
                </a:cubicBezTo>
                <a:cubicBezTo>
                  <a:pt x="12166188" y="1206888"/>
                  <a:pt x="12164759" y="1209508"/>
                  <a:pt x="12163473" y="1212223"/>
                </a:cubicBezTo>
                <a:cubicBezTo>
                  <a:pt x="12165234" y="1211508"/>
                  <a:pt x="12168806" y="1210127"/>
                  <a:pt x="12170569" y="1209460"/>
                </a:cubicBezTo>
                <a:cubicBezTo>
                  <a:pt x="12177569" y="1211984"/>
                  <a:pt x="12184809" y="1214318"/>
                  <a:pt x="12192000" y="1217128"/>
                </a:cubicBezTo>
                <a:lnTo>
                  <a:pt x="12192000" y="1581665"/>
                </a:lnTo>
                <a:lnTo>
                  <a:pt x="12192000" y="1782016"/>
                </a:lnTo>
                <a:lnTo>
                  <a:pt x="12192000" y="2007826"/>
                </a:lnTo>
                <a:lnTo>
                  <a:pt x="0" y="2007826"/>
                </a:lnTo>
                <a:lnTo>
                  <a:pt x="0" y="1845520"/>
                </a:lnTo>
                <a:lnTo>
                  <a:pt x="312" y="1845347"/>
                </a:lnTo>
                <a:lnTo>
                  <a:pt x="312" y="1379926"/>
                </a:lnTo>
                <a:lnTo>
                  <a:pt x="2741" y="1378831"/>
                </a:lnTo>
                <a:lnTo>
                  <a:pt x="2503" y="1376640"/>
                </a:lnTo>
                <a:lnTo>
                  <a:pt x="312" y="1377355"/>
                </a:lnTo>
                <a:lnTo>
                  <a:pt x="312" y="1337679"/>
                </a:lnTo>
                <a:cubicBezTo>
                  <a:pt x="10551" y="1332392"/>
                  <a:pt x="21600" y="1328915"/>
                  <a:pt x="32697" y="1325914"/>
                </a:cubicBezTo>
                <a:cubicBezTo>
                  <a:pt x="34602" y="1323914"/>
                  <a:pt x="38411" y="1319818"/>
                  <a:pt x="40316" y="1317818"/>
                </a:cubicBezTo>
                <a:cubicBezTo>
                  <a:pt x="41746" y="1319199"/>
                  <a:pt x="44650" y="1322009"/>
                  <a:pt x="46079" y="1323390"/>
                </a:cubicBezTo>
                <a:cubicBezTo>
                  <a:pt x="47936" y="1321294"/>
                  <a:pt x="51698" y="1317151"/>
                  <a:pt x="53556" y="1315055"/>
                </a:cubicBezTo>
                <a:cubicBezTo>
                  <a:pt x="55413" y="1315912"/>
                  <a:pt x="59176" y="1317579"/>
                  <a:pt x="61033" y="1318389"/>
                </a:cubicBezTo>
                <a:cubicBezTo>
                  <a:pt x="62843" y="1315912"/>
                  <a:pt x="66415" y="1310959"/>
                  <a:pt x="68224" y="1308482"/>
                </a:cubicBezTo>
                <a:cubicBezTo>
                  <a:pt x="70034" y="1309292"/>
                  <a:pt x="73605" y="1310959"/>
                  <a:pt x="75415" y="1311768"/>
                </a:cubicBezTo>
                <a:cubicBezTo>
                  <a:pt x="77224" y="1310197"/>
                  <a:pt x="80892" y="1307006"/>
                  <a:pt x="82749" y="1305434"/>
                </a:cubicBezTo>
                <a:cubicBezTo>
                  <a:pt x="91083" y="1302957"/>
                  <a:pt x="99322" y="1300337"/>
                  <a:pt x="107609" y="1297718"/>
                </a:cubicBezTo>
                <a:cubicBezTo>
                  <a:pt x="116990" y="1293764"/>
                  <a:pt x="126468" y="1290097"/>
                  <a:pt x="136088" y="1286858"/>
                </a:cubicBezTo>
                <a:cubicBezTo>
                  <a:pt x="144708" y="1284572"/>
                  <a:pt x="151852" y="1279476"/>
                  <a:pt x="156424" y="1271855"/>
                </a:cubicBezTo>
                <a:cubicBezTo>
                  <a:pt x="155948" y="1274046"/>
                  <a:pt x="154995" y="1278475"/>
                  <a:pt x="154566" y="1280666"/>
                </a:cubicBezTo>
                <a:cubicBezTo>
                  <a:pt x="173092" y="1270378"/>
                  <a:pt x="199522" y="1272522"/>
                  <a:pt x="212048" y="1253613"/>
                </a:cubicBezTo>
                <a:cubicBezTo>
                  <a:pt x="212667" y="1255137"/>
                  <a:pt x="213858" y="1258185"/>
                  <a:pt x="214429" y="1259757"/>
                </a:cubicBezTo>
                <a:cubicBezTo>
                  <a:pt x="233430" y="1252374"/>
                  <a:pt x="254862" y="1248755"/>
                  <a:pt x="270578" y="1235037"/>
                </a:cubicBezTo>
                <a:cubicBezTo>
                  <a:pt x="272196" y="1235990"/>
                  <a:pt x="275388" y="1237847"/>
                  <a:pt x="277006" y="1238800"/>
                </a:cubicBezTo>
                <a:cubicBezTo>
                  <a:pt x="278387" y="1236275"/>
                  <a:pt x="281150" y="1231322"/>
                  <a:pt x="282531" y="1228845"/>
                </a:cubicBezTo>
                <a:cubicBezTo>
                  <a:pt x="284293" y="1229798"/>
                  <a:pt x="287770" y="1231751"/>
                  <a:pt x="289532" y="1232751"/>
                </a:cubicBezTo>
                <a:cubicBezTo>
                  <a:pt x="292008" y="1229988"/>
                  <a:pt x="294532" y="1227274"/>
                  <a:pt x="297009" y="1224559"/>
                </a:cubicBezTo>
                <a:cubicBezTo>
                  <a:pt x="303486" y="1232751"/>
                  <a:pt x="307391" y="1224654"/>
                  <a:pt x="311724" y="1220605"/>
                </a:cubicBezTo>
                <a:cubicBezTo>
                  <a:pt x="319058" y="1220605"/>
                  <a:pt x="326059" y="1218224"/>
                  <a:pt x="333012" y="1216128"/>
                </a:cubicBezTo>
                <a:cubicBezTo>
                  <a:pt x="334489" y="1214699"/>
                  <a:pt x="337489" y="1211794"/>
                  <a:pt x="338965" y="1210365"/>
                </a:cubicBezTo>
                <a:cubicBezTo>
                  <a:pt x="345728" y="1213699"/>
                  <a:pt x="350394" y="1208984"/>
                  <a:pt x="354824" y="1204411"/>
                </a:cubicBezTo>
                <a:cubicBezTo>
                  <a:pt x="356348" y="1205650"/>
                  <a:pt x="359443" y="1208079"/>
                  <a:pt x="361015" y="1209317"/>
                </a:cubicBezTo>
                <a:cubicBezTo>
                  <a:pt x="362586" y="1206269"/>
                  <a:pt x="365777" y="1200125"/>
                  <a:pt x="367397" y="1197076"/>
                </a:cubicBezTo>
                <a:cubicBezTo>
                  <a:pt x="368921" y="1198601"/>
                  <a:pt x="371969" y="1201601"/>
                  <a:pt x="373493" y="1203125"/>
                </a:cubicBezTo>
                <a:cubicBezTo>
                  <a:pt x="379208" y="1201268"/>
                  <a:pt x="384923" y="1199505"/>
                  <a:pt x="390685" y="1197791"/>
                </a:cubicBezTo>
                <a:cubicBezTo>
                  <a:pt x="390685" y="1195647"/>
                  <a:pt x="390780" y="1191313"/>
                  <a:pt x="390780" y="1189122"/>
                </a:cubicBezTo>
                <a:cubicBezTo>
                  <a:pt x="395351" y="1191313"/>
                  <a:pt x="399923" y="1193504"/>
                  <a:pt x="404543" y="1195647"/>
                </a:cubicBezTo>
                <a:cubicBezTo>
                  <a:pt x="404638" y="1192933"/>
                  <a:pt x="404781" y="1187455"/>
                  <a:pt x="404876" y="1184740"/>
                </a:cubicBezTo>
                <a:cubicBezTo>
                  <a:pt x="410353" y="1186884"/>
                  <a:pt x="415878" y="1189027"/>
                  <a:pt x="421402" y="1191170"/>
                </a:cubicBezTo>
                <a:cubicBezTo>
                  <a:pt x="421069" y="1188693"/>
                  <a:pt x="420402" y="1183692"/>
                  <a:pt x="420021" y="1181216"/>
                </a:cubicBezTo>
                <a:cubicBezTo>
                  <a:pt x="424165" y="1182645"/>
                  <a:pt x="428356" y="1184121"/>
                  <a:pt x="432498" y="1185598"/>
                </a:cubicBezTo>
                <a:cubicBezTo>
                  <a:pt x="432880" y="1182883"/>
                  <a:pt x="433641" y="1177548"/>
                  <a:pt x="434070" y="1174881"/>
                </a:cubicBezTo>
                <a:cubicBezTo>
                  <a:pt x="436498" y="1176500"/>
                  <a:pt x="441404" y="1179787"/>
                  <a:pt x="443833" y="1181406"/>
                </a:cubicBezTo>
                <a:cubicBezTo>
                  <a:pt x="451310" y="1177405"/>
                  <a:pt x="458596" y="1173023"/>
                  <a:pt x="465407" y="1167879"/>
                </a:cubicBezTo>
                <a:cubicBezTo>
                  <a:pt x="468882" y="1168975"/>
                  <a:pt x="472359" y="1170166"/>
                  <a:pt x="475836" y="1171356"/>
                </a:cubicBezTo>
                <a:cubicBezTo>
                  <a:pt x="476026" y="1169261"/>
                  <a:pt x="476407" y="1164974"/>
                  <a:pt x="476598" y="1162878"/>
                </a:cubicBezTo>
                <a:cubicBezTo>
                  <a:pt x="484218" y="1165879"/>
                  <a:pt x="491171" y="1166212"/>
                  <a:pt x="492981" y="1156305"/>
                </a:cubicBezTo>
                <a:cubicBezTo>
                  <a:pt x="494362" y="1157020"/>
                  <a:pt x="497076" y="1158401"/>
                  <a:pt x="498458" y="1159116"/>
                </a:cubicBezTo>
                <a:cubicBezTo>
                  <a:pt x="503220" y="1155448"/>
                  <a:pt x="508124" y="1151400"/>
                  <a:pt x="514220" y="1155305"/>
                </a:cubicBezTo>
                <a:cubicBezTo>
                  <a:pt x="518030" y="1151161"/>
                  <a:pt x="521840" y="1147065"/>
                  <a:pt x="525650" y="1142921"/>
                </a:cubicBezTo>
                <a:lnTo>
                  <a:pt x="524460" y="1154210"/>
                </a:lnTo>
                <a:cubicBezTo>
                  <a:pt x="528175" y="1149971"/>
                  <a:pt x="531889" y="1145779"/>
                  <a:pt x="535604" y="1141588"/>
                </a:cubicBezTo>
                <a:cubicBezTo>
                  <a:pt x="536747" y="1142683"/>
                  <a:pt x="539081" y="1144970"/>
                  <a:pt x="540224" y="1146113"/>
                </a:cubicBezTo>
                <a:cubicBezTo>
                  <a:pt x="547557" y="1139016"/>
                  <a:pt x="558749" y="1140159"/>
                  <a:pt x="565845" y="1132776"/>
                </a:cubicBezTo>
                <a:cubicBezTo>
                  <a:pt x="566893" y="1134110"/>
                  <a:pt x="568988" y="1136777"/>
                  <a:pt x="570036" y="1138111"/>
                </a:cubicBezTo>
                <a:cubicBezTo>
                  <a:pt x="572084" y="1135253"/>
                  <a:pt x="576275" y="1129585"/>
                  <a:pt x="578369" y="1126775"/>
                </a:cubicBezTo>
                <a:cubicBezTo>
                  <a:pt x="579466" y="1128204"/>
                  <a:pt x="581656" y="1131014"/>
                  <a:pt x="582751" y="1132443"/>
                </a:cubicBezTo>
                <a:cubicBezTo>
                  <a:pt x="587848" y="1129966"/>
                  <a:pt x="592323" y="1119678"/>
                  <a:pt x="598705" y="1126823"/>
                </a:cubicBezTo>
                <a:cubicBezTo>
                  <a:pt x="602372" y="1123441"/>
                  <a:pt x="606039" y="1119964"/>
                  <a:pt x="609707" y="1116630"/>
                </a:cubicBezTo>
                <a:lnTo>
                  <a:pt x="607802" y="1126823"/>
                </a:lnTo>
                <a:cubicBezTo>
                  <a:pt x="613040" y="1121869"/>
                  <a:pt x="618327" y="1116916"/>
                  <a:pt x="623661" y="1112010"/>
                </a:cubicBezTo>
                <a:lnTo>
                  <a:pt x="619945" y="1123870"/>
                </a:lnTo>
                <a:cubicBezTo>
                  <a:pt x="623375" y="1121059"/>
                  <a:pt x="630280" y="1115487"/>
                  <a:pt x="633709" y="1112724"/>
                </a:cubicBezTo>
                <a:lnTo>
                  <a:pt x="633185" y="1108485"/>
                </a:lnTo>
                <a:lnTo>
                  <a:pt x="638423" y="1108628"/>
                </a:lnTo>
                <a:lnTo>
                  <a:pt x="633947" y="1119535"/>
                </a:lnTo>
                <a:cubicBezTo>
                  <a:pt x="636757" y="1117011"/>
                  <a:pt x="642329" y="1111914"/>
                  <a:pt x="645139" y="1109390"/>
                </a:cubicBezTo>
                <a:cubicBezTo>
                  <a:pt x="652997" y="1118916"/>
                  <a:pt x="656711" y="1102865"/>
                  <a:pt x="662188" y="1099769"/>
                </a:cubicBezTo>
                <a:cubicBezTo>
                  <a:pt x="662665" y="1102293"/>
                  <a:pt x="663665" y="1107342"/>
                  <a:pt x="664141" y="1109866"/>
                </a:cubicBezTo>
                <a:cubicBezTo>
                  <a:pt x="667712" y="1105866"/>
                  <a:pt x="671284" y="1101865"/>
                  <a:pt x="674903" y="1097911"/>
                </a:cubicBezTo>
                <a:lnTo>
                  <a:pt x="678237" y="1104865"/>
                </a:lnTo>
                <a:cubicBezTo>
                  <a:pt x="681761" y="1100388"/>
                  <a:pt x="685333" y="1095863"/>
                  <a:pt x="688857" y="1091386"/>
                </a:cubicBezTo>
                <a:cubicBezTo>
                  <a:pt x="689762" y="1093339"/>
                  <a:pt x="691620" y="1097245"/>
                  <a:pt x="692524" y="1099150"/>
                </a:cubicBezTo>
                <a:cubicBezTo>
                  <a:pt x="696382" y="1092815"/>
                  <a:pt x="702430" y="1090529"/>
                  <a:pt x="709526" y="1091243"/>
                </a:cubicBezTo>
                <a:cubicBezTo>
                  <a:pt x="710097" y="1089386"/>
                  <a:pt x="711192" y="1085718"/>
                  <a:pt x="711764" y="1083861"/>
                </a:cubicBezTo>
                <a:cubicBezTo>
                  <a:pt x="713097" y="1086433"/>
                  <a:pt x="715717" y="1091529"/>
                  <a:pt x="717050" y="1094101"/>
                </a:cubicBezTo>
                <a:cubicBezTo>
                  <a:pt x="721337" y="1088814"/>
                  <a:pt x="725575" y="1083480"/>
                  <a:pt x="729909" y="1078193"/>
                </a:cubicBezTo>
                <a:cubicBezTo>
                  <a:pt x="730147" y="1081289"/>
                  <a:pt x="730576" y="1087528"/>
                  <a:pt x="730814" y="1090624"/>
                </a:cubicBezTo>
                <a:cubicBezTo>
                  <a:pt x="733195" y="1085194"/>
                  <a:pt x="735719" y="1079860"/>
                  <a:pt x="738434" y="1074620"/>
                </a:cubicBezTo>
                <a:cubicBezTo>
                  <a:pt x="740290" y="1077240"/>
                  <a:pt x="744005" y="1082479"/>
                  <a:pt x="745862" y="1085099"/>
                </a:cubicBezTo>
                <a:cubicBezTo>
                  <a:pt x="748434" y="1080431"/>
                  <a:pt x="751054" y="1075859"/>
                  <a:pt x="753721" y="1071239"/>
                </a:cubicBezTo>
                <a:cubicBezTo>
                  <a:pt x="755578" y="1074001"/>
                  <a:pt x="759197" y="1079479"/>
                  <a:pt x="761007" y="1082194"/>
                </a:cubicBezTo>
                <a:cubicBezTo>
                  <a:pt x="761579" y="1079050"/>
                  <a:pt x="762674" y="1072668"/>
                  <a:pt x="763198" y="1069524"/>
                </a:cubicBezTo>
                <a:cubicBezTo>
                  <a:pt x="767484" y="1071191"/>
                  <a:pt x="771818" y="1072906"/>
                  <a:pt x="776104" y="1074620"/>
                </a:cubicBezTo>
                <a:cubicBezTo>
                  <a:pt x="776390" y="1072191"/>
                  <a:pt x="776914" y="1067286"/>
                  <a:pt x="777200" y="1064809"/>
                </a:cubicBezTo>
                <a:cubicBezTo>
                  <a:pt x="781771" y="1066904"/>
                  <a:pt x="786390" y="1069000"/>
                  <a:pt x="790962" y="1071096"/>
                </a:cubicBezTo>
                <a:cubicBezTo>
                  <a:pt x="790772" y="1068381"/>
                  <a:pt x="790296" y="1062904"/>
                  <a:pt x="790057" y="1060141"/>
                </a:cubicBezTo>
                <a:cubicBezTo>
                  <a:pt x="794915" y="1062380"/>
                  <a:pt x="799725" y="1064571"/>
                  <a:pt x="804583" y="1066809"/>
                </a:cubicBezTo>
                <a:cubicBezTo>
                  <a:pt x="804583" y="1063809"/>
                  <a:pt x="804631" y="1057760"/>
                  <a:pt x="804631" y="1054759"/>
                </a:cubicBezTo>
                <a:cubicBezTo>
                  <a:pt x="807060" y="1057331"/>
                  <a:pt x="811917" y="1062380"/>
                  <a:pt x="814346" y="1064952"/>
                </a:cubicBezTo>
                <a:cubicBezTo>
                  <a:pt x="816156" y="1061570"/>
                  <a:pt x="819774" y="1054759"/>
                  <a:pt x="821585" y="1051377"/>
                </a:cubicBezTo>
                <a:cubicBezTo>
                  <a:pt x="823346" y="1054997"/>
                  <a:pt x="825108" y="1058665"/>
                  <a:pt x="826918" y="1062332"/>
                </a:cubicBezTo>
                <a:cubicBezTo>
                  <a:pt x="829585" y="1054092"/>
                  <a:pt x="830871" y="1041423"/>
                  <a:pt x="842349" y="1050806"/>
                </a:cubicBezTo>
                <a:cubicBezTo>
                  <a:pt x="843682" y="1049043"/>
                  <a:pt x="846349" y="1045423"/>
                  <a:pt x="847730" y="1043614"/>
                </a:cubicBezTo>
                <a:cubicBezTo>
                  <a:pt x="849635" y="1045423"/>
                  <a:pt x="853541" y="1049091"/>
                  <a:pt x="855492" y="1050901"/>
                </a:cubicBezTo>
                <a:cubicBezTo>
                  <a:pt x="857350" y="1047329"/>
                  <a:pt x="861112" y="1040137"/>
                  <a:pt x="862969" y="1036517"/>
                </a:cubicBezTo>
                <a:cubicBezTo>
                  <a:pt x="864493" y="1039041"/>
                  <a:pt x="867494" y="1043995"/>
                  <a:pt x="869018" y="1046471"/>
                </a:cubicBezTo>
                <a:cubicBezTo>
                  <a:pt x="869542" y="1044471"/>
                  <a:pt x="870589" y="1040470"/>
                  <a:pt x="871113" y="1038470"/>
                </a:cubicBezTo>
                <a:cubicBezTo>
                  <a:pt x="877543" y="1036660"/>
                  <a:pt x="884020" y="1034897"/>
                  <a:pt x="890497" y="1033040"/>
                </a:cubicBezTo>
                <a:cubicBezTo>
                  <a:pt x="892021" y="1033802"/>
                  <a:pt x="895021" y="1035326"/>
                  <a:pt x="896545" y="1036040"/>
                </a:cubicBezTo>
                <a:cubicBezTo>
                  <a:pt x="908688" y="1022895"/>
                  <a:pt x="927643" y="1020942"/>
                  <a:pt x="943739" y="1015369"/>
                </a:cubicBezTo>
                <a:cubicBezTo>
                  <a:pt x="949311" y="1014369"/>
                  <a:pt x="954836" y="1013083"/>
                  <a:pt x="960360" y="1011797"/>
                </a:cubicBezTo>
                <a:cubicBezTo>
                  <a:pt x="961027" y="1012892"/>
                  <a:pt x="962456" y="1015083"/>
                  <a:pt x="963170" y="1016179"/>
                </a:cubicBezTo>
                <a:cubicBezTo>
                  <a:pt x="973742" y="1006796"/>
                  <a:pt x="987887" y="1003748"/>
                  <a:pt x="1000984" y="999556"/>
                </a:cubicBezTo>
                <a:cubicBezTo>
                  <a:pt x="1018985" y="994269"/>
                  <a:pt x="1036416" y="987315"/>
                  <a:pt x="1054607" y="982600"/>
                </a:cubicBezTo>
                <a:cubicBezTo>
                  <a:pt x="1061418" y="981457"/>
                  <a:pt x="1066990" y="977504"/>
                  <a:pt x="1071943" y="972836"/>
                </a:cubicBezTo>
                <a:lnTo>
                  <a:pt x="1070324" y="978742"/>
                </a:lnTo>
                <a:cubicBezTo>
                  <a:pt x="1111042" y="965787"/>
                  <a:pt x="1151951" y="953355"/>
                  <a:pt x="1192574" y="940114"/>
                </a:cubicBezTo>
                <a:cubicBezTo>
                  <a:pt x="1194050" y="940210"/>
                  <a:pt x="1197003" y="940400"/>
                  <a:pt x="1198479" y="940543"/>
                </a:cubicBezTo>
                <a:cubicBezTo>
                  <a:pt x="1218386" y="932589"/>
                  <a:pt x="1238960" y="926778"/>
                  <a:pt x="1259438" y="920634"/>
                </a:cubicBezTo>
                <a:cubicBezTo>
                  <a:pt x="1261104" y="921205"/>
                  <a:pt x="1264438" y="922253"/>
                  <a:pt x="1266153" y="922825"/>
                </a:cubicBezTo>
                <a:cubicBezTo>
                  <a:pt x="1267677" y="920729"/>
                  <a:pt x="1270772" y="916585"/>
                  <a:pt x="1272296" y="914537"/>
                </a:cubicBezTo>
                <a:cubicBezTo>
                  <a:pt x="1278535" y="918300"/>
                  <a:pt x="1283774" y="914680"/>
                  <a:pt x="1288679" y="910775"/>
                </a:cubicBezTo>
                <a:cubicBezTo>
                  <a:pt x="1290297" y="911489"/>
                  <a:pt x="1293536" y="912870"/>
                  <a:pt x="1295155" y="913585"/>
                </a:cubicBezTo>
                <a:cubicBezTo>
                  <a:pt x="1303394" y="910679"/>
                  <a:pt x="1312919" y="909060"/>
                  <a:pt x="1318349" y="901534"/>
                </a:cubicBezTo>
                <a:cubicBezTo>
                  <a:pt x="1324777" y="902058"/>
                  <a:pt x="1331254" y="902582"/>
                  <a:pt x="1337731" y="903249"/>
                </a:cubicBezTo>
                <a:cubicBezTo>
                  <a:pt x="1337874" y="901344"/>
                  <a:pt x="1338160" y="897486"/>
                  <a:pt x="1338302" y="895581"/>
                </a:cubicBezTo>
                <a:cubicBezTo>
                  <a:pt x="1354209" y="899820"/>
                  <a:pt x="1369306" y="890770"/>
                  <a:pt x="1384021" y="886102"/>
                </a:cubicBezTo>
                <a:cubicBezTo>
                  <a:pt x="1385164" y="886483"/>
                  <a:pt x="1387450" y="887293"/>
                  <a:pt x="1388641" y="887674"/>
                </a:cubicBezTo>
                <a:cubicBezTo>
                  <a:pt x="1393213" y="884864"/>
                  <a:pt x="1397690" y="881292"/>
                  <a:pt x="1403452" y="881911"/>
                </a:cubicBezTo>
                <a:cubicBezTo>
                  <a:pt x="1421454" y="877005"/>
                  <a:pt x="1439027" y="870289"/>
                  <a:pt x="1457552" y="867289"/>
                </a:cubicBezTo>
                <a:cubicBezTo>
                  <a:pt x="1459219" y="865622"/>
                  <a:pt x="1462601" y="862287"/>
                  <a:pt x="1464268" y="860620"/>
                </a:cubicBezTo>
                <a:cubicBezTo>
                  <a:pt x="1465744" y="862049"/>
                  <a:pt x="1468744" y="864860"/>
                  <a:pt x="1470221" y="866241"/>
                </a:cubicBezTo>
                <a:cubicBezTo>
                  <a:pt x="1472126" y="863859"/>
                  <a:pt x="1475888" y="859096"/>
                  <a:pt x="1477744" y="856667"/>
                </a:cubicBezTo>
                <a:cubicBezTo>
                  <a:pt x="1479412" y="857810"/>
                  <a:pt x="1482794" y="860049"/>
                  <a:pt x="1484460" y="861144"/>
                </a:cubicBezTo>
                <a:cubicBezTo>
                  <a:pt x="1486222" y="859192"/>
                  <a:pt x="1489794" y="855334"/>
                  <a:pt x="1491556" y="853381"/>
                </a:cubicBezTo>
                <a:cubicBezTo>
                  <a:pt x="1493175" y="853809"/>
                  <a:pt x="1496461" y="854619"/>
                  <a:pt x="1498128" y="855048"/>
                </a:cubicBezTo>
                <a:cubicBezTo>
                  <a:pt x="1508986" y="851094"/>
                  <a:pt x="1519940" y="847379"/>
                  <a:pt x="1530845" y="843474"/>
                </a:cubicBezTo>
                <a:cubicBezTo>
                  <a:pt x="1532465" y="843426"/>
                  <a:pt x="1535751" y="843236"/>
                  <a:pt x="1537370" y="843140"/>
                </a:cubicBezTo>
                <a:cubicBezTo>
                  <a:pt x="1541847" y="841902"/>
                  <a:pt x="1546323" y="840664"/>
                  <a:pt x="1550848" y="839473"/>
                </a:cubicBezTo>
                <a:cubicBezTo>
                  <a:pt x="1580993" y="831900"/>
                  <a:pt x="1611663" y="826137"/>
                  <a:pt x="1640856" y="815229"/>
                </a:cubicBezTo>
                <a:cubicBezTo>
                  <a:pt x="1642332" y="815991"/>
                  <a:pt x="1645333" y="817516"/>
                  <a:pt x="1646809" y="818278"/>
                </a:cubicBezTo>
                <a:cubicBezTo>
                  <a:pt x="1648619" y="815849"/>
                  <a:pt x="1652191" y="810943"/>
                  <a:pt x="1654001" y="808514"/>
                </a:cubicBezTo>
                <a:cubicBezTo>
                  <a:pt x="1655525" y="809609"/>
                  <a:pt x="1658573" y="811800"/>
                  <a:pt x="1660097" y="812848"/>
                </a:cubicBezTo>
                <a:cubicBezTo>
                  <a:pt x="1666478" y="809942"/>
                  <a:pt x="1672955" y="807085"/>
                  <a:pt x="1679431" y="804179"/>
                </a:cubicBezTo>
                <a:cubicBezTo>
                  <a:pt x="1680479" y="805275"/>
                  <a:pt x="1682670" y="807561"/>
                  <a:pt x="1683765" y="808704"/>
                </a:cubicBezTo>
                <a:cubicBezTo>
                  <a:pt x="1686527" y="805799"/>
                  <a:pt x="1689337" y="802846"/>
                  <a:pt x="1692147" y="799940"/>
                </a:cubicBezTo>
                <a:cubicBezTo>
                  <a:pt x="1693862" y="800940"/>
                  <a:pt x="1697338" y="802941"/>
                  <a:pt x="1699053" y="803989"/>
                </a:cubicBezTo>
                <a:cubicBezTo>
                  <a:pt x="1700624" y="802131"/>
                  <a:pt x="1703815" y="798369"/>
                  <a:pt x="1705387" y="796511"/>
                </a:cubicBezTo>
                <a:cubicBezTo>
                  <a:pt x="1734437" y="794129"/>
                  <a:pt x="1762821" y="785509"/>
                  <a:pt x="1790300" y="775983"/>
                </a:cubicBezTo>
                <a:lnTo>
                  <a:pt x="1792776" y="780841"/>
                </a:lnTo>
                <a:cubicBezTo>
                  <a:pt x="1795776" y="777697"/>
                  <a:pt x="1798729" y="774554"/>
                  <a:pt x="1801777" y="771410"/>
                </a:cubicBezTo>
                <a:cubicBezTo>
                  <a:pt x="1803444" y="772410"/>
                  <a:pt x="1806730" y="774363"/>
                  <a:pt x="1808397" y="775363"/>
                </a:cubicBezTo>
                <a:cubicBezTo>
                  <a:pt x="1810064" y="773601"/>
                  <a:pt x="1813302" y="770029"/>
                  <a:pt x="1814969" y="768267"/>
                </a:cubicBezTo>
                <a:cubicBezTo>
                  <a:pt x="1843781" y="764694"/>
                  <a:pt x="1871450" y="754787"/>
                  <a:pt x="1900168" y="750263"/>
                </a:cubicBezTo>
                <a:cubicBezTo>
                  <a:pt x="1930220" y="745500"/>
                  <a:pt x="1959511" y="737117"/>
                  <a:pt x="1989084" y="729925"/>
                </a:cubicBezTo>
                <a:cubicBezTo>
                  <a:pt x="2010280" y="728448"/>
                  <a:pt x="2030859" y="722733"/>
                  <a:pt x="2050478" y="714636"/>
                </a:cubicBezTo>
                <a:cubicBezTo>
                  <a:pt x="2051859" y="715064"/>
                  <a:pt x="2054621" y="715874"/>
                  <a:pt x="2055994" y="716255"/>
                </a:cubicBezTo>
                <a:cubicBezTo>
                  <a:pt x="2062049" y="714064"/>
                  <a:pt x="2068092" y="711968"/>
                  <a:pt x="2074192" y="709777"/>
                </a:cubicBezTo>
                <a:cubicBezTo>
                  <a:pt x="2075813" y="710158"/>
                  <a:pt x="2079003" y="710920"/>
                  <a:pt x="2080624" y="711302"/>
                </a:cubicBezTo>
                <a:cubicBezTo>
                  <a:pt x="2082243" y="709825"/>
                  <a:pt x="2085530" y="706967"/>
                  <a:pt x="2087148" y="705491"/>
                </a:cubicBezTo>
                <a:cubicBezTo>
                  <a:pt x="2121427" y="705014"/>
                  <a:pt x="2152821" y="689916"/>
                  <a:pt x="2186301" y="685105"/>
                </a:cubicBezTo>
                <a:cubicBezTo>
                  <a:pt x="2205055" y="682247"/>
                  <a:pt x="2223017" y="675960"/>
                  <a:pt x="2241683" y="672579"/>
                </a:cubicBezTo>
                <a:cubicBezTo>
                  <a:pt x="2247545" y="671054"/>
                  <a:pt x="2253494" y="669483"/>
                  <a:pt x="2259400" y="667911"/>
                </a:cubicBezTo>
                <a:cubicBezTo>
                  <a:pt x="2260828" y="668149"/>
                  <a:pt x="2263592" y="668530"/>
                  <a:pt x="2264974" y="668721"/>
                </a:cubicBezTo>
                <a:cubicBezTo>
                  <a:pt x="2331216" y="651717"/>
                  <a:pt x="2398456" y="638523"/>
                  <a:pt x="2465411" y="624568"/>
                </a:cubicBezTo>
                <a:cubicBezTo>
                  <a:pt x="2493983" y="616614"/>
                  <a:pt x="2524174" y="615375"/>
                  <a:pt x="2551937" y="604421"/>
                </a:cubicBezTo>
                <a:cubicBezTo>
                  <a:pt x="2552603" y="605183"/>
                  <a:pt x="2553842" y="606659"/>
                  <a:pt x="2554508" y="607421"/>
                </a:cubicBezTo>
                <a:cubicBezTo>
                  <a:pt x="2577414" y="600944"/>
                  <a:pt x="2600796" y="594037"/>
                  <a:pt x="2624559" y="592466"/>
                </a:cubicBezTo>
                <a:cubicBezTo>
                  <a:pt x="2625844" y="590941"/>
                  <a:pt x="2628368" y="587893"/>
                  <a:pt x="2629606" y="586369"/>
                </a:cubicBezTo>
                <a:cubicBezTo>
                  <a:pt x="2642940" y="590656"/>
                  <a:pt x="2656321" y="586131"/>
                  <a:pt x="2669133" y="582511"/>
                </a:cubicBezTo>
                <a:cubicBezTo>
                  <a:pt x="2696806" y="577653"/>
                  <a:pt x="2724611" y="572794"/>
                  <a:pt x="2750867" y="562459"/>
                </a:cubicBezTo>
                <a:cubicBezTo>
                  <a:pt x="2756199" y="563316"/>
                  <a:pt x="2761518" y="564174"/>
                  <a:pt x="2766913" y="565031"/>
                </a:cubicBezTo>
                <a:cubicBezTo>
                  <a:pt x="2774155" y="562602"/>
                  <a:pt x="2781381" y="560220"/>
                  <a:pt x="2788669" y="557791"/>
                </a:cubicBezTo>
                <a:cubicBezTo>
                  <a:pt x="2790148" y="558553"/>
                  <a:pt x="2793108" y="560173"/>
                  <a:pt x="2794588" y="560982"/>
                </a:cubicBezTo>
                <a:cubicBezTo>
                  <a:pt x="2796258" y="558887"/>
                  <a:pt x="2799589" y="554648"/>
                  <a:pt x="2801255" y="552552"/>
                </a:cubicBezTo>
                <a:cubicBezTo>
                  <a:pt x="2802920" y="553076"/>
                  <a:pt x="2806297" y="554124"/>
                  <a:pt x="2807961" y="554648"/>
                </a:cubicBezTo>
                <a:cubicBezTo>
                  <a:pt x="2821281" y="551599"/>
                  <a:pt x="2835172" y="546217"/>
                  <a:pt x="2848879" y="550409"/>
                </a:cubicBezTo>
                <a:cubicBezTo>
                  <a:pt x="2848736" y="548408"/>
                  <a:pt x="2848450" y="544360"/>
                  <a:pt x="2848355" y="542359"/>
                </a:cubicBezTo>
                <a:cubicBezTo>
                  <a:pt x="2865635" y="541311"/>
                  <a:pt x="2883007" y="538120"/>
                  <a:pt x="2900374" y="540168"/>
                </a:cubicBezTo>
                <a:cubicBezTo>
                  <a:pt x="2901989" y="538120"/>
                  <a:pt x="2905224" y="534024"/>
                  <a:pt x="2906793" y="531976"/>
                </a:cubicBezTo>
                <a:cubicBezTo>
                  <a:pt x="2907936" y="533071"/>
                  <a:pt x="2910175" y="535310"/>
                  <a:pt x="2911318" y="536453"/>
                </a:cubicBezTo>
                <a:cubicBezTo>
                  <a:pt x="2917788" y="533929"/>
                  <a:pt x="2924358" y="531500"/>
                  <a:pt x="2930889" y="528975"/>
                </a:cubicBezTo>
                <a:cubicBezTo>
                  <a:pt x="2938124" y="529547"/>
                  <a:pt x="2945365" y="530166"/>
                  <a:pt x="2952601" y="531023"/>
                </a:cubicBezTo>
                <a:cubicBezTo>
                  <a:pt x="2954315" y="528928"/>
                  <a:pt x="2957695" y="524689"/>
                  <a:pt x="2959363" y="522545"/>
                </a:cubicBezTo>
                <a:cubicBezTo>
                  <a:pt x="2960412" y="523545"/>
                  <a:pt x="2962459" y="525498"/>
                  <a:pt x="2963513" y="526451"/>
                </a:cubicBezTo>
                <a:cubicBezTo>
                  <a:pt x="2972024" y="522593"/>
                  <a:pt x="2981229" y="520116"/>
                  <a:pt x="2990702" y="520545"/>
                </a:cubicBezTo>
                <a:cubicBezTo>
                  <a:pt x="2992799" y="519783"/>
                  <a:pt x="2997038" y="518306"/>
                  <a:pt x="2999131" y="517544"/>
                </a:cubicBezTo>
                <a:lnTo>
                  <a:pt x="3001419" y="522498"/>
                </a:lnTo>
                <a:cubicBezTo>
                  <a:pt x="3012801" y="518544"/>
                  <a:pt x="3024186" y="514639"/>
                  <a:pt x="3035773" y="511209"/>
                </a:cubicBezTo>
                <a:cubicBezTo>
                  <a:pt x="3058186" y="508637"/>
                  <a:pt x="3080382" y="503303"/>
                  <a:pt x="3102098" y="497111"/>
                </a:cubicBezTo>
                <a:cubicBezTo>
                  <a:pt x="3103623" y="497111"/>
                  <a:pt x="3106673" y="497111"/>
                  <a:pt x="3108198" y="497063"/>
                </a:cubicBezTo>
                <a:cubicBezTo>
                  <a:pt x="3115004" y="496349"/>
                  <a:pt x="3121861" y="495777"/>
                  <a:pt x="3128775" y="495063"/>
                </a:cubicBezTo>
                <a:lnTo>
                  <a:pt x="3131353" y="501302"/>
                </a:lnTo>
                <a:cubicBezTo>
                  <a:pt x="3133735" y="496825"/>
                  <a:pt x="3136154" y="492396"/>
                  <a:pt x="3138618" y="487966"/>
                </a:cubicBezTo>
                <a:cubicBezTo>
                  <a:pt x="3140138" y="489300"/>
                  <a:pt x="3143194" y="491919"/>
                  <a:pt x="3144718" y="493205"/>
                </a:cubicBezTo>
                <a:cubicBezTo>
                  <a:pt x="3149103" y="492157"/>
                  <a:pt x="3153535" y="491157"/>
                  <a:pt x="3158017" y="490109"/>
                </a:cubicBezTo>
                <a:cubicBezTo>
                  <a:pt x="3169110" y="485251"/>
                  <a:pt x="3181348" y="484537"/>
                  <a:pt x="3193254" y="482727"/>
                </a:cubicBezTo>
                <a:cubicBezTo>
                  <a:pt x="3206925" y="480441"/>
                  <a:pt x="3220503" y="477869"/>
                  <a:pt x="3234126" y="475201"/>
                </a:cubicBezTo>
                <a:cubicBezTo>
                  <a:pt x="3234031" y="477916"/>
                  <a:pt x="3233746" y="483251"/>
                  <a:pt x="3233650" y="485918"/>
                </a:cubicBezTo>
                <a:cubicBezTo>
                  <a:pt x="3171677" y="494158"/>
                  <a:pt x="3111146" y="511590"/>
                  <a:pt x="3048941" y="518116"/>
                </a:cubicBezTo>
                <a:cubicBezTo>
                  <a:pt x="3036696" y="520926"/>
                  <a:pt x="3024281" y="523260"/>
                  <a:pt x="3011991" y="525975"/>
                </a:cubicBezTo>
                <a:cubicBezTo>
                  <a:pt x="3007034" y="526356"/>
                  <a:pt x="3002131" y="526784"/>
                  <a:pt x="2997278" y="527165"/>
                </a:cubicBezTo>
                <a:cubicBezTo>
                  <a:pt x="2955362" y="539311"/>
                  <a:pt x="2911794" y="544884"/>
                  <a:pt x="2868872" y="552838"/>
                </a:cubicBezTo>
                <a:cubicBezTo>
                  <a:pt x="2858872" y="555362"/>
                  <a:pt x="2847356" y="556124"/>
                  <a:pt x="2840206" y="564555"/>
                </a:cubicBezTo>
                <a:cubicBezTo>
                  <a:pt x="2853352" y="562125"/>
                  <a:pt x="2866587" y="560077"/>
                  <a:pt x="2879775" y="557791"/>
                </a:cubicBezTo>
                <a:cubicBezTo>
                  <a:pt x="2880680" y="558172"/>
                  <a:pt x="2882486" y="558934"/>
                  <a:pt x="2883386" y="559315"/>
                </a:cubicBezTo>
                <a:cubicBezTo>
                  <a:pt x="2899376" y="556315"/>
                  <a:pt x="2915505" y="553933"/>
                  <a:pt x="2931078" y="549027"/>
                </a:cubicBezTo>
                <a:cubicBezTo>
                  <a:pt x="2932457" y="549123"/>
                  <a:pt x="2935221" y="549408"/>
                  <a:pt x="2936604" y="549504"/>
                </a:cubicBezTo>
                <a:cubicBezTo>
                  <a:pt x="3141427" y="511257"/>
                  <a:pt x="3347334" y="478297"/>
                  <a:pt x="3553580" y="447862"/>
                </a:cubicBezTo>
                <a:cubicBezTo>
                  <a:pt x="3583893" y="443337"/>
                  <a:pt x="3614630" y="441146"/>
                  <a:pt x="3644325" y="433240"/>
                </a:cubicBezTo>
                <a:cubicBezTo>
                  <a:pt x="3646040" y="433478"/>
                  <a:pt x="3649465" y="433954"/>
                  <a:pt x="3651178" y="434192"/>
                </a:cubicBezTo>
                <a:cubicBezTo>
                  <a:pt x="3663643" y="431525"/>
                  <a:pt x="3676446" y="429953"/>
                  <a:pt x="3689248" y="429858"/>
                </a:cubicBezTo>
                <a:cubicBezTo>
                  <a:pt x="3725270" y="423761"/>
                  <a:pt x="3761578" y="419951"/>
                  <a:pt x="3797884" y="415902"/>
                </a:cubicBezTo>
                <a:cubicBezTo>
                  <a:pt x="3828187" y="411616"/>
                  <a:pt x="3858449" y="407043"/>
                  <a:pt x="3888520" y="401280"/>
                </a:cubicBezTo>
                <a:cubicBezTo>
                  <a:pt x="3889902" y="401756"/>
                  <a:pt x="3892619" y="402614"/>
                  <a:pt x="3894001" y="403042"/>
                </a:cubicBezTo>
                <a:cubicBezTo>
                  <a:pt x="3897289" y="399946"/>
                  <a:pt x="3900672" y="396946"/>
                  <a:pt x="3904199" y="393993"/>
                </a:cubicBezTo>
                <a:cubicBezTo>
                  <a:pt x="3904865" y="396136"/>
                  <a:pt x="3906200" y="400375"/>
                  <a:pt x="3906916" y="402519"/>
                </a:cubicBezTo>
                <a:cubicBezTo>
                  <a:pt x="3913587" y="400042"/>
                  <a:pt x="3920306" y="397613"/>
                  <a:pt x="3927116" y="395136"/>
                </a:cubicBezTo>
                <a:cubicBezTo>
                  <a:pt x="3928538" y="395850"/>
                  <a:pt x="3931405" y="397232"/>
                  <a:pt x="3932870" y="397946"/>
                </a:cubicBezTo>
                <a:cubicBezTo>
                  <a:pt x="3937254" y="397232"/>
                  <a:pt x="3941815" y="396660"/>
                  <a:pt x="3946299" y="395993"/>
                </a:cubicBezTo>
                <a:cubicBezTo>
                  <a:pt x="3954952" y="393612"/>
                  <a:pt x="3964009" y="392278"/>
                  <a:pt x="3973069" y="392945"/>
                </a:cubicBezTo>
                <a:cubicBezTo>
                  <a:pt x="3974394" y="391087"/>
                  <a:pt x="3977017" y="387372"/>
                  <a:pt x="3978339" y="385515"/>
                </a:cubicBezTo>
                <a:cubicBezTo>
                  <a:pt x="3993625" y="386229"/>
                  <a:pt x="4009394" y="382562"/>
                  <a:pt x="4024161" y="388230"/>
                </a:cubicBezTo>
                <a:cubicBezTo>
                  <a:pt x="4025543" y="386467"/>
                  <a:pt x="4028355" y="382990"/>
                  <a:pt x="4029783" y="381228"/>
                </a:cubicBezTo>
                <a:cubicBezTo>
                  <a:pt x="4039739" y="383752"/>
                  <a:pt x="4050172" y="384086"/>
                  <a:pt x="4059653" y="379323"/>
                </a:cubicBezTo>
                <a:lnTo>
                  <a:pt x="4057890" y="385991"/>
                </a:lnTo>
                <a:cubicBezTo>
                  <a:pt x="4061225" y="383228"/>
                  <a:pt x="4064607" y="380418"/>
                  <a:pt x="4068085" y="377608"/>
                </a:cubicBezTo>
                <a:cubicBezTo>
                  <a:pt x="4075563" y="378227"/>
                  <a:pt x="4083090" y="378608"/>
                  <a:pt x="4090665" y="379132"/>
                </a:cubicBezTo>
                <a:lnTo>
                  <a:pt x="4092905" y="374084"/>
                </a:lnTo>
                <a:cubicBezTo>
                  <a:pt x="4094096" y="375608"/>
                  <a:pt x="4096430" y="378561"/>
                  <a:pt x="4097572" y="380037"/>
                </a:cubicBezTo>
                <a:cubicBezTo>
                  <a:pt x="4099573" y="378799"/>
                  <a:pt x="4103576" y="376322"/>
                  <a:pt x="4105528" y="375036"/>
                </a:cubicBezTo>
                <a:cubicBezTo>
                  <a:pt x="4111149" y="374084"/>
                  <a:pt x="4116819" y="373036"/>
                  <a:pt x="4122536" y="371940"/>
                </a:cubicBezTo>
                <a:cubicBezTo>
                  <a:pt x="4123964" y="372845"/>
                  <a:pt x="4126870" y="374703"/>
                  <a:pt x="4128348" y="375608"/>
                </a:cubicBezTo>
                <a:lnTo>
                  <a:pt x="4129872" y="371416"/>
                </a:lnTo>
                <a:cubicBezTo>
                  <a:pt x="4137256" y="372321"/>
                  <a:pt x="4144736" y="373036"/>
                  <a:pt x="4152167" y="373893"/>
                </a:cubicBezTo>
                <a:cubicBezTo>
                  <a:pt x="4154310" y="371797"/>
                  <a:pt x="4158503" y="367558"/>
                  <a:pt x="4160647" y="365463"/>
                </a:cubicBezTo>
                <a:lnTo>
                  <a:pt x="4158122" y="376465"/>
                </a:lnTo>
                <a:cubicBezTo>
                  <a:pt x="4161360" y="373655"/>
                  <a:pt x="4164743" y="370797"/>
                  <a:pt x="4168126" y="367987"/>
                </a:cubicBezTo>
                <a:cubicBezTo>
                  <a:pt x="4173746" y="368654"/>
                  <a:pt x="4179464" y="368844"/>
                  <a:pt x="4185084" y="367225"/>
                </a:cubicBezTo>
                <a:cubicBezTo>
                  <a:pt x="4186181" y="368082"/>
                  <a:pt x="4188419" y="369797"/>
                  <a:pt x="4189563" y="370702"/>
                </a:cubicBezTo>
                <a:cubicBezTo>
                  <a:pt x="4192612" y="367225"/>
                  <a:pt x="4195477" y="363796"/>
                  <a:pt x="4198612" y="360366"/>
                </a:cubicBezTo>
                <a:lnTo>
                  <a:pt x="4201771" y="366320"/>
                </a:lnTo>
                <a:cubicBezTo>
                  <a:pt x="4203948" y="364891"/>
                  <a:pt x="4208238" y="362081"/>
                  <a:pt x="4210456" y="360652"/>
                </a:cubicBezTo>
                <a:cubicBezTo>
                  <a:pt x="4212427" y="361986"/>
                  <a:pt x="4216372" y="364701"/>
                  <a:pt x="4218316" y="366034"/>
                </a:cubicBezTo>
                <a:cubicBezTo>
                  <a:pt x="4220066" y="363605"/>
                  <a:pt x="4223620" y="358747"/>
                  <a:pt x="4225420" y="356318"/>
                </a:cubicBezTo>
                <a:cubicBezTo>
                  <a:pt x="4231249" y="358652"/>
                  <a:pt x="4237229" y="360890"/>
                  <a:pt x="4243245" y="363224"/>
                </a:cubicBezTo>
                <a:cubicBezTo>
                  <a:pt x="4244964" y="361366"/>
                  <a:pt x="4248404" y="357556"/>
                  <a:pt x="4250064" y="355651"/>
                </a:cubicBezTo>
                <a:cubicBezTo>
                  <a:pt x="4251585" y="357080"/>
                  <a:pt x="4254643" y="359985"/>
                  <a:pt x="4256169" y="361414"/>
                </a:cubicBezTo>
                <a:cubicBezTo>
                  <a:pt x="4256976" y="360319"/>
                  <a:pt x="4258563" y="358128"/>
                  <a:pt x="4259368" y="357032"/>
                </a:cubicBezTo>
                <a:cubicBezTo>
                  <a:pt x="4266369" y="357794"/>
                  <a:pt x="4273538" y="358509"/>
                  <a:pt x="4280676" y="359318"/>
                </a:cubicBezTo>
                <a:cubicBezTo>
                  <a:pt x="4283923" y="356127"/>
                  <a:pt x="4287240" y="352936"/>
                  <a:pt x="4290644" y="349745"/>
                </a:cubicBezTo>
                <a:lnTo>
                  <a:pt x="4287055" y="362081"/>
                </a:lnTo>
                <a:cubicBezTo>
                  <a:pt x="4290111" y="359318"/>
                  <a:pt x="4296170" y="353746"/>
                  <a:pt x="4299211" y="350936"/>
                </a:cubicBezTo>
                <a:cubicBezTo>
                  <a:pt x="4300351" y="352984"/>
                  <a:pt x="4302729" y="357127"/>
                  <a:pt x="4303919" y="359176"/>
                </a:cubicBezTo>
                <a:cubicBezTo>
                  <a:pt x="4306437" y="356937"/>
                  <a:pt x="4311477" y="352460"/>
                  <a:pt x="4313994" y="350221"/>
                </a:cubicBezTo>
                <a:lnTo>
                  <a:pt x="4315995" y="357318"/>
                </a:lnTo>
                <a:cubicBezTo>
                  <a:pt x="4319342" y="353793"/>
                  <a:pt x="4322696" y="350269"/>
                  <a:pt x="4326144" y="346792"/>
                </a:cubicBezTo>
                <a:cubicBezTo>
                  <a:pt x="4331173" y="349888"/>
                  <a:pt x="4336147" y="352984"/>
                  <a:pt x="4341244" y="356080"/>
                </a:cubicBezTo>
                <a:cubicBezTo>
                  <a:pt x="4344792" y="352507"/>
                  <a:pt x="4348347" y="348935"/>
                  <a:pt x="4351869" y="345363"/>
                </a:cubicBezTo>
                <a:lnTo>
                  <a:pt x="4353894" y="352174"/>
                </a:lnTo>
                <a:cubicBezTo>
                  <a:pt x="4355942" y="350507"/>
                  <a:pt x="4360013" y="347268"/>
                  <a:pt x="4362045" y="345601"/>
                </a:cubicBezTo>
                <a:cubicBezTo>
                  <a:pt x="4364030" y="347125"/>
                  <a:pt x="4368084" y="350174"/>
                  <a:pt x="4370089" y="351698"/>
                </a:cubicBezTo>
                <a:cubicBezTo>
                  <a:pt x="4372238" y="349411"/>
                  <a:pt x="4376515" y="344887"/>
                  <a:pt x="4378598" y="342600"/>
                </a:cubicBezTo>
                <a:lnTo>
                  <a:pt x="4376934" y="353079"/>
                </a:lnTo>
                <a:cubicBezTo>
                  <a:pt x="4381547" y="348840"/>
                  <a:pt x="4386253" y="344648"/>
                  <a:pt x="4390999" y="340409"/>
                </a:cubicBezTo>
                <a:cubicBezTo>
                  <a:pt x="4390999" y="343362"/>
                  <a:pt x="4391049" y="349269"/>
                  <a:pt x="4391097" y="352174"/>
                </a:cubicBezTo>
                <a:cubicBezTo>
                  <a:pt x="4396558" y="349507"/>
                  <a:pt x="4401602" y="337504"/>
                  <a:pt x="4408428" y="345934"/>
                </a:cubicBezTo>
                <a:cubicBezTo>
                  <a:pt x="4411290" y="343172"/>
                  <a:pt x="4414245" y="340362"/>
                  <a:pt x="4417244" y="337552"/>
                </a:cubicBezTo>
                <a:cubicBezTo>
                  <a:pt x="4422241" y="340552"/>
                  <a:pt x="4427342" y="343553"/>
                  <a:pt x="4432480" y="346554"/>
                </a:cubicBezTo>
                <a:cubicBezTo>
                  <a:pt x="4435631" y="342886"/>
                  <a:pt x="4438864" y="339219"/>
                  <a:pt x="4442095" y="335551"/>
                </a:cubicBezTo>
                <a:lnTo>
                  <a:pt x="4444121" y="342029"/>
                </a:lnTo>
                <a:cubicBezTo>
                  <a:pt x="4447583" y="340028"/>
                  <a:pt x="4454632" y="336075"/>
                  <a:pt x="4458112" y="334075"/>
                </a:cubicBezTo>
                <a:cubicBezTo>
                  <a:pt x="4456780" y="337647"/>
                  <a:pt x="4454158" y="344744"/>
                  <a:pt x="4452821" y="348268"/>
                </a:cubicBezTo>
                <a:cubicBezTo>
                  <a:pt x="4460776" y="341029"/>
                  <a:pt x="4468630" y="333646"/>
                  <a:pt x="4476592" y="326311"/>
                </a:cubicBezTo>
                <a:cubicBezTo>
                  <a:pt x="4478823" y="330836"/>
                  <a:pt x="4481211" y="335361"/>
                  <a:pt x="4483586" y="339981"/>
                </a:cubicBezTo>
                <a:cubicBezTo>
                  <a:pt x="4487170" y="334551"/>
                  <a:pt x="4491926" y="331598"/>
                  <a:pt x="4498403" y="334027"/>
                </a:cubicBezTo>
                <a:cubicBezTo>
                  <a:pt x="4501974" y="333932"/>
                  <a:pt x="4505225" y="335027"/>
                  <a:pt x="4508073" y="337313"/>
                </a:cubicBezTo>
                <a:cubicBezTo>
                  <a:pt x="4512695" y="331550"/>
                  <a:pt x="4517559" y="331217"/>
                  <a:pt x="4522601" y="336409"/>
                </a:cubicBezTo>
                <a:cubicBezTo>
                  <a:pt x="4525319" y="333789"/>
                  <a:pt x="4530794" y="328502"/>
                  <a:pt x="4533510" y="325882"/>
                </a:cubicBezTo>
                <a:lnTo>
                  <a:pt x="4530222" y="338981"/>
                </a:lnTo>
                <a:cubicBezTo>
                  <a:pt x="4534796" y="334741"/>
                  <a:pt x="4539322" y="330407"/>
                  <a:pt x="4543991" y="326168"/>
                </a:cubicBezTo>
                <a:cubicBezTo>
                  <a:pt x="4543848" y="329216"/>
                  <a:pt x="4543609" y="335408"/>
                  <a:pt x="4543466" y="338504"/>
                </a:cubicBezTo>
                <a:cubicBezTo>
                  <a:pt x="4547992" y="334456"/>
                  <a:pt x="4552613" y="330455"/>
                  <a:pt x="4557233" y="326406"/>
                </a:cubicBezTo>
                <a:cubicBezTo>
                  <a:pt x="4551327" y="349459"/>
                  <a:pt x="4564808" y="327073"/>
                  <a:pt x="4570378" y="322977"/>
                </a:cubicBezTo>
                <a:cubicBezTo>
                  <a:pt x="4569666" y="326025"/>
                  <a:pt x="4568286" y="332122"/>
                  <a:pt x="4567620" y="335170"/>
                </a:cubicBezTo>
                <a:cubicBezTo>
                  <a:pt x="4575620" y="335837"/>
                  <a:pt x="4583716" y="336551"/>
                  <a:pt x="4591860" y="337266"/>
                </a:cubicBezTo>
                <a:cubicBezTo>
                  <a:pt x="4590381" y="335170"/>
                  <a:pt x="4587333" y="330979"/>
                  <a:pt x="4585858" y="328883"/>
                </a:cubicBezTo>
                <a:cubicBezTo>
                  <a:pt x="4588334" y="327026"/>
                  <a:pt x="4593381" y="323406"/>
                  <a:pt x="4595855" y="321596"/>
                </a:cubicBezTo>
                <a:cubicBezTo>
                  <a:pt x="4595954" y="324692"/>
                  <a:pt x="4596096" y="330884"/>
                  <a:pt x="4596143" y="333979"/>
                </a:cubicBezTo>
                <a:cubicBezTo>
                  <a:pt x="4599807" y="330026"/>
                  <a:pt x="4603524" y="326073"/>
                  <a:pt x="4607288" y="322072"/>
                </a:cubicBezTo>
                <a:cubicBezTo>
                  <a:pt x="4608575" y="323596"/>
                  <a:pt x="4611044" y="326597"/>
                  <a:pt x="4612330" y="328073"/>
                </a:cubicBezTo>
                <a:cubicBezTo>
                  <a:pt x="4615099" y="325120"/>
                  <a:pt x="4617948" y="322215"/>
                  <a:pt x="4620842" y="319262"/>
                </a:cubicBezTo>
                <a:cubicBezTo>
                  <a:pt x="4623012" y="320072"/>
                  <a:pt x="4627387" y="321643"/>
                  <a:pt x="4629522" y="322453"/>
                </a:cubicBezTo>
                <a:cubicBezTo>
                  <a:pt x="4629713" y="318786"/>
                  <a:pt x="4630045" y="311498"/>
                  <a:pt x="4630186" y="307878"/>
                </a:cubicBezTo>
                <a:cubicBezTo>
                  <a:pt x="4632527" y="309641"/>
                  <a:pt x="4637193" y="313213"/>
                  <a:pt x="4639598" y="314975"/>
                </a:cubicBezTo>
                <a:cubicBezTo>
                  <a:pt x="4637771" y="319595"/>
                  <a:pt x="4636038" y="324215"/>
                  <a:pt x="4634366" y="328835"/>
                </a:cubicBezTo>
                <a:cubicBezTo>
                  <a:pt x="4638108" y="325168"/>
                  <a:pt x="4641911" y="321500"/>
                  <a:pt x="4645724" y="317833"/>
                </a:cubicBezTo>
                <a:cubicBezTo>
                  <a:pt x="4647290" y="319309"/>
                  <a:pt x="4650471" y="322263"/>
                  <a:pt x="4652087" y="323739"/>
                </a:cubicBezTo>
                <a:cubicBezTo>
                  <a:pt x="4654854" y="316880"/>
                  <a:pt x="4657647" y="310022"/>
                  <a:pt x="4660654" y="303258"/>
                </a:cubicBezTo>
                <a:cubicBezTo>
                  <a:pt x="4642479" y="303592"/>
                  <a:pt x="4623970" y="302401"/>
                  <a:pt x="4606249" y="307354"/>
                </a:cubicBezTo>
                <a:lnTo>
                  <a:pt x="4604805" y="304925"/>
                </a:lnTo>
                <a:cubicBezTo>
                  <a:pt x="4575620" y="310307"/>
                  <a:pt x="4545419" y="308402"/>
                  <a:pt x="4516695" y="316404"/>
                </a:cubicBezTo>
                <a:cubicBezTo>
                  <a:pt x="4515504" y="315594"/>
                  <a:pt x="4513122" y="313975"/>
                  <a:pt x="4511884" y="313118"/>
                </a:cubicBezTo>
                <a:cubicBezTo>
                  <a:pt x="4510791" y="314499"/>
                  <a:pt x="4508552" y="317166"/>
                  <a:pt x="4507406" y="318500"/>
                </a:cubicBezTo>
                <a:cubicBezTo>
                  <a:pt x="4506647" y="317547"/>
                  <a:pt x="4505031" y="315690"/>
                  <a:pt x="4504216" y="314737"/>
                </a:cubicBezTo>
                <a:cubicBezTo>
                  <a:pt x="4488351" y="318738"/>
                  <a:pt x="4471877" y="318262"/>
                  <a:pt x="4455766" y="320119"/>
                </a:cubicBezTo>
                <a:cubicBezTo>
                  <a:pt x="4441236" y="322167"/>
                  <a:pt x="4426726" y="323596"/>
                  <a:pt x="4412243" y="325406"/>
                </a:cubicBezTo>
                <a:cubicBezTo>
                  <a:pt x="4395891" y="326930"/>
                  <a:pt x="4379444" y="327026"/>
                  <a:pt x="4363462" y="330645"/>
                </a:cubicBezTo>
                <a:cubicBezTo>
                  <a:pt x="4362896" y="330264"/>
                  <a:pt x="4361762" y="329502"/>
                  <a:pt x="4361194" y="329121"/>
                </a:cubicBezTo>
                <a:cubicBezTo>
                  <a:pt x="4348255" y="332074"/>
                  <a:pt x="4334964" y="333360"/>
                  <a:pt x="4321786" y="334884"/>
                </a:cubicBezTo>
                <a:cubicBezTo>
                  <a:pt x="4246542" y="343220"/>
                  <a:pt x="4171318" y="349602"/>
                  <a:pt x="4096383" y="360319"/>
                </a:cubicBezTo>
                <a:cubicBezTo>
                  <a:pt x="4060272" y="365415"/>
                  <a:pt x="4023638" y="367796"/>
                  <a:pt x="3988147" y="376370"/>
                </a:cubicBezTo>
                <a:cubicBezTo>
                  <a:pt x="3939568" y="374512"/>
                  <a:pt x="3892237" y="389087"/>
                  <a:pt x="3844008" y="393135"/>
                </a:cubicBezTo>
                <a:cubicBezTo>
                  <a:pt x="3810840" y="394374"/>
                  <a:pt x="3778137" y="400042"/>
                  <a:pt x="3745731" y="406329"/>
                </a:cubicBezTo>
                <a:cubicBezTo>
                  <a:pt x="3739260" y="406948"/>
                  <a:pt x="3732883" y="406900"/>
                  <a:pt x="3726505" y="406424"/>
                </a:cubicBezTo>
                <a:cubicBezTo>
                  <a:pt x="3692150" y="414235"/>
                  <a:pt x="3657173" y="418808"/>
                  <a:pt x="3622530" y="425047"/>
                </a:cubicBezTo>
                <a:cubicBezTo>
                  <a:pt x="3598453" y="428000"/>
                  <a:pt x="3574373" y="430953"/>
                  <a:pt x="3550438" y="434859"/>
                </a:cubicBezTo>
                <a:cubicBezTo>
                  <a:pt x="3541203" y="436907"/>
                  <a:pt x="3531951" y="438574"/>
                  <a:pt x="3522558" y="439384"/>
                </a:cubicBezTo>
                <a:cubicBezTo>
                  <a:pt x="3501832" y="443766"/>
                  <a:pt x="3480811" y="446624"/>
                  <a:pt x="3459748" y="448481"/>
                </a:cubicBezTo>
                <a:cubicBezTo>
                  <a:pt x="3447569" y="449719"/>
                  <a:pt x="3435555" y="452149"/>
                  <a:pt x="3423984" y="456102"/>
                </a:cubicBezTo>
                <a:cubicBezTo>
                  <a:pt x="3406500" y="462484"/>
                  <a:pt x="3387677" y="461008"/>
                  <a:pt x="3369476" y="462770"/>
                </a:cubicBezTo>
                <a:cubicBezTo>
                  <a:pt x="3362522" y="464437"/>
                  <a:pt x="3355570" y="466009"/>
                  <a:pt x="3348663" y="467581"/>
                </a:cubicBezTo>
                <a:cubicBezTo>
                  <a:pt x="3326754" y="468009"/>
                  <a:pt x="3305698" y="475058"/>
                  <a:pt x="3284140" y="478154"/>
                </a:cubicBezTo>
                <a:cubicBezTo>
                  <a:pt x="3282805" y="478011"/>
                  <a:pt x="3280085" y="477630"/>
                  <a:pt x="3278751" y="477440"/>
                </a:cubicBezTo>
                <a:cubicBezTo>
                  <a:pt x="3265171" y="482108"/>
                  <a:pt x="3250886" y="483441"/>
                  <a:pt x="3236603" y="483584"/>
                </a:cubicBezTo>
                <a:cubicBezTo>
                  <a:pt x="3239076" y="479012"/>
                  <a:pt x="3241652" y="474392"/>
                  <a:pt x="3244221" y="469819"/>
                </a:cubicBezTo>
                <a:cubicBezTo>
                  <a:pt x="3245604" y="470724"/>
                  <a:pt x="3248407" y="472534"/>
                  <a:pt x="3249793" y="473439"/>
                </a:cubicBezTo>
                <a:cubicBezTo>
                  <a:pt x="3259412" y="471010"/>
                  <a:pt x="3269226" y="469486"/>
                  <a:pt x="3279084" y="468533"/>
                </a:cubicBezTo>
                <a:cubicBezTo>
                  <a:pt x="3287193" y="466628"/>
                  <a:pt x="3295285" y="464628"/>
                  <a:pt x="3303416" y="462722"/>
                </a:cubicBezTo>
                <a:cubicBezTo>
                  <a:pt x="3316067" y="460627"/>
                  <a:pt x="3328951" y="459198"/>
                  <a:pt x="3341824" y="458245"/>
                </a:cubicBezTo>
                <a:cubicBezTo>
                  <a:pt x="3354230" y="454387"/>
                  <a:pt x="3367046" y="451958"/>
                  <a:pt x="3380101" y="452006"/>
                </a:cubicBezTo>
                <a:cubicBezTo>
                  <a:pt x="3399019" y="445099"/>
                  <a:pt x="3419365" y="445719"/>
                  <a:pt x="3438918" y="441813"/>
                </a:cubicBezTo>
                <a:cubicBezTo>
                  <a:pt x="3473567" y="433811"/>
                  <a:pt x="3509220" y="431954"/>
                  <a:pt x="3544063" y="424619"/>
                </a:cubicBezTo>
                <a:cubicBezTo>
                  <a:pt x="3571993" y="421904"/>
                  <a:pt x="3599499" y="415331"/>
                  <a:pt x="3627527" y="413616"/>
                </a:cubicBezTo>
                <a:cubicBezTo>
                  <a:pt x="3663027" y="404090"/>
                  <a:pt x="3700190" y="403757"/>
                  <a:pt x="3736263" y="397232"/>
                </a:cubicBezTo>
                <a:cubicBezTo>
                  <a:pt x="3760196" y="393850"/>
                  <a:pt x="3783990" y="389373"/>
                  <a:pt x="3808076" y="387087"/>
                </a:cubicBezTo>
                <a:cubicBezTo>
                  <a:pt x="3828711" y="383181"/>
                  <a:pt x="3849822" y="381942"/>
                  <a:pt x="3870219" y="376846"/>
                </a:cubicBezTo>
                <a:cubicBezTo>
                  <a:pt x="3871173" y="377180"/>
                  <a:pt x="3873077" y="377894"/>
                  <a:pt x="3874033" y="378227"/>
                </a:cubicBezTo>
                <a:cubicBezTo>
                  <a:pt x="3886852" y="375227"/>
                  <a:pt x="3899957" y="373607"/>
                  <a:pt x="3913158" y="372845"/>
                </a:cubicBezTo>
                <a:cubicBezTo>
                  <a:pt x="3924024" y="371083"/>
                  <a:pt x="3934983" y="369416"/>
                  <a:pt x="3945868" y="367368"/>
                </a:cubicBezTo>
                <a:cubicBezTo>
                  <a:pt x="3947112" y="367606"/>
                  <a:pt x="3949584" y="368082"/>
                  <a:pt x="3950784" y="368273"/>
                </a:cubicBezTo>
                <a:cubicBezTo>
                  <a:pt x="3960818" y="366177"/>
                  <a:pt x="3970952" y="364320"/>
                  <a:pt x="3981097" y="362367"/>
                </a:cubicBezTo>
                <a:cubicBezTo>
                  <a:pt x="3979865" y="361652"/>
                  <a:pt x="3977392" y="360128"/>
                  <a:pt x="3976151" y="359414"/>
                </a:cubicBezTo>
                <a:cubicBezTo>
                  <a:pt x="3739021" y="383943"/>
                  <a:pt x="3503692" y="422713"/>
                  <a:pt x="3267750" y="456816"/>
                </a:cubicBezTo>
                <a:cubicBezTo>
                  <a:pt x="3256276" y="459531"/>
                  <a:pt x="3244509" y="460770"/>
                  <a:pt x="3232841" y="459341"/>
                </a:cubicBezTo>
                <a:cubicBezTo>
                  <a:pt x="3270319" y="454101"/>
                  <a:pt x="3307029" y="444099"/>
                  <a:pt x="3344809" y="440479"/>
                </a:cubicBezTo>
                <a:cubicBezTo>
                  <a:pt x="3345902" y="439146"/>
                  <a:pt x="3348046" y="436478"/>
                  <a:pt x="3349141" y="435145"/>
                </a:cubicBezTo>
                <a:cubicBezTo>
                  <a:pt x="3356472" y="436002"/>
                  <a:pt x="3363902" y="437050"/>
                  <a:pt x="3371382" y="435954"/>
                </a:cubicBezTo>
                <a:cubicBezTo>
                  <a:pt x="3587888" y="401518"/>
                  <a:pt x="3804930" y="371988"/>
                  <a:pt x="4022494" y="344506"/>
                </a:cubicBezTo>
                <a:cubicBezTo>
                  <a:pt x="4031261" y="343648"/>
                  <a:pt x="4039930" y="342219"/>
                  <a:pt x="4048553" y="340171"/>
                </a:cubicBezTo>
                <a:cubicBezTo>
                  <a:pt x="4049220" y="338695"/>
                  <a:pt x="4050507" y="335742"/>
                  <a:pt x="4051125" y="334265"/>
                </a:cubicBezTo>
                <a:cubicBezTo>
                  <a:pt x="4051411" y="335361"/>
                  <a:pt x="4051982" y="337504"/>
                  <a:pt x="4052269" y="338600"/>
                </a:cubicBezTo>
                <a:cubicBezTo>
                  <a:pt x="4057414" y="339647"/>
                  <a:pt x="4062606" y="340552"/>
                  <a:pt x="4067846" y="341457"/>
                </a:cubicBezTo>
                <a:cubicBezTo>
                  <a:pt x="4069704" y="340314"/>
                  <a:pt x="4073469" y="337980"/>
                  <a:pt x="4075374" y="336837"/>
                </a:cubicBezTo>
                <a:cubicBezTo>
                  <a:pt x="4076087" y="337742"/>
                  <a:pt x="4077517" y="339552"/>
                  <a:pt x="4078231" y="340457"/>
                </a:cubicBezTo>
                <a:cubicBezTo>
                  <a:pt x="4089856" y="335313"/>
                  <a:pt x="4102813" y="336123"/>
                  <a:pt x="4115055" y="333170"/>
                </a:cubicBezTo>
                <a:lnTo>
                  <a:pt x="4116390" y="338076"/>
                </a:lnTo>
                <a:cubicBezTo>
                  <a:pt x="4119582" y="334837"/>
                  <a:pt x="4122821" y="331598"/>
                  <a:pt x="4126204" y="328359"/>
                </a:cubicBezTo>
                <a:cubicBezTo>
                  <a:pt x="4133873" y="335885"/>
                  <a:pt x="4138685" y="327692"/>
                  <a:pt x="4143544" y="322358"/>
                </a:cubicBezTo>
                <a:cubicBezTo>
                  <a:pt x="4143639" y="325120"/>
                  <a:pt x="4143781" y="330550"/>
                  <a:pt x="4143877" y="333313"/>
                </a:cubicBezTo>
                <a:cubicBezTo>
                  <a:pt x="4146831" y="330836"/>
                  <a:pt x="4152738" y="325882"/>
                  <a:pt x="4155692" y="323406"/>
                </a:cubicBezTo>
                <a:lnTo>
                  <a:pt x="4153501" y="333932"/>
                </a:lnTo>
                <a:cubicBezTo>
                  <a:pt x="4159361" y="328502"/>
                  <a:pt x="4165171" y="322977"/>
                  <a:pt x="4171032" y="317500"/>
                </a:cubicBezTo>
                <a:cubicBezTo>
                  <a:pt x="4169936" y="321119"/>
                  <a:pt x="4167744" y="328407"/>
                  <a:pt x="4166601" y="332074"/>
                </a:cubicBezTo>
                <a:cubicBezTo>
                  <a:pt x="4169840" y="329645"/>
                  <a:pt x="4176319" y="324739"/>
                  <a:pt x="4179559" y="322310"/>
                </a:cubicBezTo>
                <a:cubicBezTo>
                  <a:pt x="4180750" y="323739"/>
                  <a:pt x="4183132" y="326502"/>
                  <a:pt x="4184322" y="327883"/>
                </a:cubicBezTo>
                <a:cubicBezTo>
                  <a:pt x="4187990" y="324025"/>
                  <a:pt x="4191707" y="320167"/>
                  <a:pt x="4195289" y="316309"/>
                </a:cubicBezTo>
                <a:lnTo>
                  <a:pt x="4192231" y="328407"/>
                </a:lnTo>
                <a:cubicBezTo>
                  <a:pt x="4195337" y="325501"/>
                  <a:pt x="4202008" y="319738"/>
                  <a:pt x="4205357" y="316880"/>
                </a:cubicBezTo>
                <a:cubicBezTo>
                  <a:pt x="4205398" y="319929"/>
                  <a:pt x="4205398" y="325978"/>
                  <a:pt x="4205439" y="329026"/>
                </a:cubicBezTo>
                <a:cubicBezTo>
                  <a:pt x="4209782" y="325025"/>
                  <a:pt x="4214304" y="320977"/>
                  <a:pt x="4218834" y="316976"/>
                </a:cubicBezTo>
                <a:lnTo>
                  <a:pt x="4220588" y="323787"/>
                </a:lnTo>
                <a:cubicBezTo>
                  <a:pt x="4225184" y="319738"/>
                  <a:pt x="4229684" y="315690"/>
                  <a:pt x="4234489" y="311641"/>
                </a:cubicBezTo>
                <a:cubicBezTo>
                  <a:pt x="4233179" y="314832"/>
                  <a:pt x="4230680" y="321119"/>
                  <a:pt x="4229401" y="324263"/>
                </a:cubicBezTo>
                <a:cubicBezTo>
                  <a:pt x="4232401" y="322739"/>
                  <a:pt x="4238415" y="319595"/>
                  <a:pt x="4241428" y="318071"/>
                </a:cubicBezTo>
                <a:cubicBezTo>
                  <a:pt x="4242621" y="319309"/>
                  <a:pt x="4245109" y="321786"/>
                  <a:pt x="4246351" y="323025"/>
                </a:cubicBezTo>
                <a:cubicBezTo>
                  <a:pt x="4249596" y="319357"/>
                  <a:pt x="4252916" y="315642"/>
                  <a:pt x="4256348" y="311975"/>
                </a:cubicBezTo>
                <a:lnTo>
                  <a:pt x="4259905" y="319500"/>
                </a:lnTo>
                <a:cubicBezTo>
                  <a:pt x="4263597" y="315928"/>
                  <a:pt x="4267333" y="312403"/>
                  <a:pt x="4271107" y="308831"/>
                </a:cubicBezTo>
                <a:cubicBezTo>
                  <a:pt x="4271775" y="311403"/>
                  <a:pt x="4273106" y="316547"/>
                  <a:pt x="4273728" y="319119"/>
                </a:cubicBezTo>
                <a:cubicBezTo>
                  <a:pt x="4276384" y="316404"/>
                  <a:pt x="4281749" y="310927"/>
                  <a:pt x="4284402" y="308164"/>
                </a:cubicBezTo>
                <a:lnTo>
                  <a:pt x="4281404" y="318024"/>
                </a:lnTo>
                <a:lnTo>
                  <a:pt x="4287330" y="317976"/>
                </a:lnTo>
                <a:lnTo>
                  <a:pt x="4283581" y="312117"/>
                </a:lnTo>
                <a:cubicBezTo>
                  <a:pt x="4286682" y="311212"/>
                  <a:pt x="4292972" y="309403"/>
                  <a:pt x="4296121" y="308498"/>
                </a:cubicBezTo>
                <a:cubicBezTo>
                  <a:pt x="4296075" y="311165"/>
                  <a:pt x="4295976" y="316404"/>
                  <a:pt x="4295931" y="319024"/>
                </a:cubicBezTo>
                <a:cubicBezTo>
                  <a:pt x="4300447" y="315118"/>
                  <a:pt x="4304963" y="311212"/>
                  <a:pt x="4309574" y="307307"/>
                </a:cubicBezTo>
                <a:lnTo>
                  <a:pt x="4310668" y="314451"/>
                </a:lnTo>
                <a:cubicBezTo>
                  <a:pt x="4315328" y="310260"/>
                  <a:pt x="4320016" y="306021"/>
                  <a:pt x="4324901" y="301877"/>
                </a:cubicBezTo>
                <a:cubicBezTo>
                  <a:pt x="4322553" y="307164"/>
                  <a:pt x="4320302" y="312451"/>
                  <a:pt x="4318004" y="317690"/>
                </a:cubicBezTo>
                <a:cubicBezTo>
                  <a:pt x="4323992" y="314404"/>
                  <a:pt x="4329977" y="309784"/>
                  <a:pt x="4337287" y="310689"/>
                </a:cubicBezTo>
                <a:cubicBezTo>
                  <a:pt x="4341876" y="308640"/>
                  <a:pt x="4346136" y="301258"/>
                  <a:pt x="4351639" y="307545"/>
                </a:cubicBezTo>
                <a:cubicBezTo>
                  <a:pt x="4354801" y="304735"/>
                  <a:pt x="4358093" y="301877"/>
                  <a:pt x="4361431" y="299067"/>
                </a:cubicBezTo>
                <a:cubicBezTo>
                  <a:pt x="4361809" y="301687"/>
                  <a:pt x="4362614" y="307021"/>
                  <a:pt x="4362989" y="309688"/>
                </a:cubicBezTo>
                <a:cubicBezTo>
                  <a:pt x="4366110" y="306878"/>
                  <a:pt x="4372478" y="301210"/>
                  <a:pt x="4375637" y="298400"/>
                </a:cubicBezTo>
                <a:lnTo>
                  <a:pt x="4371860" y="308402"/>
                </a:lnTo>
                <a:lnTo>
                  <a:pt x="4376122" y="309212"/>
                </a:lnTo>
                <a:lnTo>
                  <a:pt x="4376270" y="303211"/>
                </a:lnTo>
                <a:lnTo>
                  <a:pt x="4380163" y="301258"/>
                </a:lnTo>
                <a:cubicBezTo>
                  <a:pt x="4381820" y="300401"/>
                  <a:pt x="4385208" y="298686"/>
                  <a:pt x="4386919" y="297829"/>
                </a:cubicBezTo>
                <a:cubicBezTo>
                  <a:pt x="4385493" y="301687"/>
                  <a:pt x="4382685" y="309355"/>
                  <a:pt x="4381298" y="313213"/>
                </a:cubicBezTo>
                <a:cubicBezTo>
                  <a:pt x="4387725" y="308164"/>
                  <a:pt x="4394327" y="303020"/>
                  <a:pt x="4400790" y="297876"/>
                </a:cubicBezTo>
                <a:lnTo>
                  <a:pt x="4398838" y="307688"/>
                </a:lnTo>
                <a:cubicBezTo>
                  <a:pt x="4403604" y="302830"/>
                  <a:pt x="4408428" y="297971"/>
                  <a:pt x="4413340" y="293113"/>
                </a:cubicBezTo>
                <a:cubicBezTo>
                  <a:pt x="4413962" y="295304"/>
                  <a:pt x="4415242" y="299781"/>
                  <a:pt x="4415864" y="301972"/>
                </a:cubicBezTo>
                <a:cubicBezTo>
                  <a:pt x="4420209" y="298543"/>
                  <a:pt x="4424618" y="295209"/>
                  <a:pt x="4429163" y="291875"/>
                </a:cubicBezTo>
                <a:cubicBezTo>
                  <a:pt x="4427878" y="295304"/>
                  <a:pt x="4425388" y="302210"/>
                  <a:pt x="4424088" y="305687"/>
                </a:cubicBezTo>
                <a:cubicBezTo>
                  <a:pt x="4428258" y="301687"/>
                  <a:pt x="4432384" y="297686"/>
                  <a:pt x="4436578" y="293685"/>
                </a:cubicBezTo>
                <a:cubicBezTo>
                  <a:pt x="4437533" y="295114"/>
                  <a:pt x="4439433" y="297971"/>
                  <a:pt x="4440429" y="299400"/>
                </a:cubicBezTo>
                <a:cubicBezTo>
                  <a:pt x="4442289" y="297829"/>
                  <a:pt x="4446020" y="294590"/>
                  <a:pt x="4447873" y="292970"/>
                </a:cubicBezTo>
                <a:cubicBezTo>
                  <a:pt x="4452632" y="296209"/>
                  <a:pt x="4457495" y="299448"/>
                  <a:pt x="4462406" y="302687"/>
                </a:cubicBezTo>
                <a:cubicBezTo>
                  <a:pt x="4466008" y="292351"/>
                  <a:pt x="4476397" y="288827"/>
                  <a:pt x="4486325" y="292970"/>
                </a:cubicBezTo>
                <a:cubicBezTo>
                  <a:pt x="4485687" y="295495"/>
                  <a:pt x="4484505" y="300496"/>
                  <a:pt x="4483924" y="302973"/>
                </a:cubicBezTo>
                <a:cubicBezTo>
                  <a:pt x="4491315" y="295971"/>
                  <a:pt x="4502788" y="281206"/>
                  <a:pt x="4512027" y="295923"/>
                </a:cubicBezTo>
                <a:lnTo>
                  <a:pt x="4500931" y="294066"/>
                </a:lnTo>
                <a:lnTo>
                  <a:pt x="4498545" y="297971"/>
                </a:lnTo>
                <a:cubicBezTo>
                  <a:pt x="4502979" y="298067"/>
                  <a:pt x="4511739" y="298352"/>
                  <a:pt x="4516122" y="298448"/>
                </a:cubicBezTo>
                <a:lnTo>
                  <a:pt x="4509884" y="290732"/>
                </a:lnTo>
                <a:lnTo>
                  <a:pt x="4525079" y="290541"/>
                </a:lnTo>
                <a:lnTo>
                  <a:pt x="4519030" y="298924"/>
                </a:lnTo>
                <a:cubicBezTo>
                  <a:pt x="4521792" y="298924"/>
                  <a:pt x="4527412" y="298876"/>
                  <a:pt x="4530176" y="298876"/>
                </a:cubicBezTo>
                <a:cubicBezTo>
                  <a:pt x="4528794" y="295780"/>
                  <a:pt x="4525983" y="289493"/>
                  <a:pt x="4524602" y="286397"/>
                </a:cubicBezTo>
                <a:cubicBezTo>
                  <a:pt x="4528079" y="286207"/>
                  <a:pt x="4535034" y="285826"/>
                  <a:pt x="4538511" y="285683"/>
                </a:cubicBezTo>
                <a:cubicBezTo>
                  <a:pt x="4539179" y="287493"/>
                  <a:pt x="4540512" y="291113"/>
                  <a:pt x="4541180" y="292923"/>
                </a:cubicBezTo>
                <a:lnTo>
                  <a:pt x="4552042" y="284111"/>
                </a:lnTo>
                <a:lnTo>
                  <a:pt x="4547610" y="296733"/>
                </a:lnTo>
                <a:cubicBezTo>
                  <a:pt x="4553660" y="290875"/>
                  <a:pt x="4559711" y="284969"/>
                  <a:pt x="4565760" y="279015"/>
                </a:cubicBezTo>
                <a:lnTo>
                  <a:pt x="4568381" y="284730"/>
                </a:lnTo>
                <a:cubicBezTo>
                  <a:pt x="4571522" y="283301"/>
                  <a:pt x="4577761" y="280444"/>
                  <a:pt x="4580907" y="279015"/>
                </a:cubicBezTo>
                <a:cubicBezTo>
                  <a:pt x="4577811" y="284254"/>
                  <a:pt x="4574761" y="289541"/>
                  <a:pt x="4571759" y="294780"/>
                </a:cubicBezTo>
                <a:cubicBezTo>
                  <a:pt x="4576285" y="293447"/>
                  <a:pt x="4580907" y="292113"/>
                  <a:pt x="4585572" y="290827"/>
                </a:cubicBezTo>
                <a:cubicBezTo>
                  <a:pt x="4584332" y="289827"/>
                  <a:pt x="4581809" y="287922"/>
                  <a:pt x="4580570" y="286969"/>
                </a:cubicBezTo>
                <a:cubicBezTo>
                  <a:pt x="4582620" y="285064"/>
                  <a:pt x="4586762" y="281206"/>
                  <a:pt x="4588809" y="279301"/>
                </a:cubicBezTo>
                <a:cubicBezTo>
                  <a:pt x="4589577" y="280348"/>
                  <a:pt x="4591097" y="282444"/>
                  <a:pt x="4591908" y="283492"/>
                </a:cubicBezTo>
                <a:cubicBezTo>
                  <a:pt x="4603616" y="280539"/>
                  <a:pt x="4615577" y="278396"/>
                  <a:pt x="4627481" y="276109"/>
                </a:cubicBezTo>
                <a:cubicBezTo>
                  <a:pt x="4628147" y="276633"/>
                  <a:pt x="4629426" y="277776"/>
                  <a:pt x="4630092" y="278300"/>
                </a:cubicBezTo>
                <a:cubicBezTo>
                  <a:pt x="4651849" y="273252"/>
                  <a:pt x="4674620" y="276490"/>
                  <a:pt x="4696468" y="271299"/>
                </a:cubicBezTo>
                <a:cubicBezTo>
                  <a:pt x="4696800" y="275585"/>
                  <a:pt x="4697181" y="279920"/>
                  <a:pt x="4697658" y="284206"/>
                </a:cubicBezTo>
                <a:cubicBezTo>
                  <a:pt x="4701946" y="278634"/>
                  <a:pt x="4706296" y="273109"/>
                  <a:pt x="4710821" y="267631"/>
                </a:cubicBezTo>
                <a:cubicBezTo>
                  <a:pt x="4710677" y="270680"/>
                  <a:pt x="4710388" y="276729"/>
                  <a:pt x="4710249" y="279777"/>
                </a:cubicBezTo>
                <a:lnTo>
                  <a:pt x="4715413" y="280253"/>
                </a:lnTo>
                <a:cubicBezTo>
                  <a:pt x="4714694" y="277919"/>
                  <a:pt x="4713214" y="273252"/>
                  <a:pt x="4712448" y="270918"/>
                </a:cubicBezTo>
                <a:cubicBezTo>
                  <a:pt x="4721150" y="271632"/>
                  <a:pt x="4730238" y="272204"/>
                  <a:pt x="4737531" y="266393"/>
                </a:cubicBezTo>
                <a:cubicBezTo>
                  <a:pt x="4738197" y="267346"/>
                  <a:pt x="4739475" y="269298"/>
                  <a:pt x="4740140" y="270299"/>
                </a:cubicBezTo>
                <a:cubicBezTo>
                  <a:pt x="4742934" y="268774"/>
                  <a:pt x="4748634" y="265679"/>
                  <a:pt x="4751438" y="264154"/>
                </a:cubicBezTo>
                <a:cubicBezTo>
                  <a:pt x="4751099" y="266822"/>
                  <a:pt x="4750452" y="272109"/>
                  <a:pt x="4750128" y="274776"/>
                </a:cubicBezTo>
                <a:cubicBezTo>
                  <a:pt x="4752711" y="271299"/>
                  <a:pt x="4755313" y="267869"/>
                  <a:pt x="4758029" y="264393"/>
                </a:cubicBezTo>
                <a:cubicBezTo>
                  <a:pt x="4759702" y="265774"/>
                  <a:pt x="4763129" y="268489"/>
                  <a:pt x="4764794" y="269870"/>
                </a:cubicBezTo>
                <a:cubicBezTo>
                  <a:pt x="4767840" y="268441"/>
                  <a:pt x="4773830" y="265679"/>
                  <a:pt x="4776828" y="264250"/>
                </a:cubicBezTo>
                <a:cubicBezTo>
                  <a:pt x="4775828" y="267060"/>
                  <a:pt x="4773736" y="272680"/>
                  <a:pt x="4772736" y="275490"/>
                </a:cubicBezTo>
                <a:cubicBezTo>
                  <a:pt x="4775781" y="272537"/>
                  <a:pt x="4781964" y="266631"/>
                  <a:pt x="4785007" y="263678"/>
                </a:cubicBezTo>
                <a:cubicBezTo>
                  <a:pt x="4785007" y="266583"/>
                  <a:pt x="4785055" y="272347"/>
                  <a:pt x="4785055" y="275252"/>
                </a:cubicBezTo>
                <a:lnTo>
                  <a:pt x="4788338" y="274633"/>
                </a:lnTo>
                <a:cubicBezTo>
                  <a:pt x="4792952" y="263630"/>
                  <a:pt x="4805791" y="263249"/>
                  <a:pt x="4815541" y="259725"/>
                </a:cubicBezTo>
                <a:cubicBezTo>
                  <a:pt x="4813781" y="264916"/>
                  <a:pt x="4812023" y="270060"/>
                  <a:pt x="4810310" y="275252"/>
                </a:cubicBezTo>
                <a:cubicBezTo>
                  <a:pt x="4814971" y="269584"/>
                  <a:pt x="4819632" y="263964"/>
                  <a:pt x="4824489" y="258439"/>
                </a:cubicBezTo>
                <a:cubicBezTo>
                  <a:pt x="4824537" y="261821"/>
                  <a:pt x="4824681" y="268632"/>
                  <a:pt x="4824778" y="272061"/>
                </a:cubicBezTo>
                <a:cubicBezTo>
                  <a:pt x="4827542" y="268632"/>
                  <a:pt x="4830398" y="265250"/>
                  <a:pt x="4833292" y="261821"/>
                </a:cubicBezTo>
                <a:cubicBezTo>
                  <a:pt x="4843419" y="262011"/>
                  <a:pt x="4853456" y="261773"/>
                  <a:pt x="4863609" y="261582"/>
                </a:cubicBezTo>
                <a:cubicBezTo>
                  <a:pt x="4863089" y="263773"/>
                  <a:pt x="4862041" y="268155"/>
                  <a:pt x="4861523" y="270346"/>
                </a:cubicBezTo>
                <a:lnTo>
                  <a:pt x="4866836" y="270441"/>
                </a:lnTo>
                <a:cubicBezTo>
                  <a:pt x="4866599" y="268108"/>
                  <a:pt x="4866221" y="263440"/>
                  <a:pt x="4865981" y="261154"/>
                </a:cubicBezTo>
                <a:cubicBezTo>
                  <a:pt x="4875282" y="259772"/>
                  <a:pt x="4884816" y="258296"/>
                  <a:pt x="4894355" y="258677"/>
                </a:cubicBezTo>
                <a:cubicBezTo>
                  <a:pt x="4897071" y="257820"/>
                  <a:pt x="4902508" y="256057"/>
                  <a:pt x="4905228" y="255200"/>
                </a:cubicBezTo>
                <a:cubicBezTo>
                  <a:pt x="4903844" y="260153"/>
                  <a:pt x="4902556" y="265107"/>
                  <a:pt x="4901364" y="270108"/>
                </a:cubicBezTo>
                <a:cubicBezTo>
                  <a:pt x="4905609" y="264535"/>
                  <a:pt x="4910043" y="259010"/>
                  <a:pt x="4914529" y="253533"/>
                </a:cubicBezTo>
                <a:cubicBezTo>
                  <a:pt x="4915150" y="256486"/>
                  <a:pt x="4916293" y="262392"/>
                  <a:pt x="4916915" y="265345"/>
                </a:cubicBezTo>
                <a:cubicBezTo>
                  <a:pt x="4917389" y="263154"/>
                  <a:pt x="4918345" y="258867"/>
                  <a:pt x="4918821" y="256724"/>
                </a:cubicBezTo>
                <a:cubicBezTo>
                  <a:pt x="4938712" y="256295"/>
                  <a:pt x="4958502" y="253342"/>
                  <a:pt x="4978487" y="254009"/>
                </a:cubicBezTo>
                <a:cubicBezTo>
                  <a:pt x="4976865" y="258629"/>
                  <a:pt x="4975388" y="263249"/>
                  <a:pt x="4973908" y="267869"/>
                </a:cubicBezTo>
                <a:cubicBezTo>
                  <a:pt x="4978630" y="262725"/>
                  <a:pt x="4983255" y="257534"/>
                  <a:pt x="4988023" y="252390"/>
                </a:cubicBezTo>
                <a:cubicBezTo>
                  <a:pt x="4993081" y="252771"/>
                  <a:pt x="4998232" y="253104"/>
                  <a:pt x="5003383" y="253485"/>
                </a:cubicBezTo>
                <a:cubicBezTo>
                  <a:pt x="5002668" y="257058"/>
                  <a:pt x="5001141" y="264250"/>
                  <a:pt x="5000380" y="267822"/>
                </a:cubicBezTo>
                <a:cubicBezTo>
                  <a:pt x="5003241" y="262630"/>
                  <a:pt x="5006054" y="257391"/>
                  <a:pt x="5008867" y="252104"/>
                </a:cubicBezTo>
                <a:cubicBezTo>
                  <a:pt x="5024370" y="251294"/>
                  <a:pt x="5039917" y="250675"/>
                  <a:pt x="5055465" y="249580"/>
                </a:cubicBezTo>
                <a:cubicBezTo>
                  <a:pt x="5060760" y="248818"/>
                  <a:pt x="5066102" y="248008"/>
                  <a:pt x="5071488" y="247198"/>
                </a:cubicBezTo>
                <a:lnTo>
                  <a:pt x="5072490" y="250104"/>
                </a:lnTo>
                <a:cubicBezTo>
                  <a:pt x="5099920" y="243674"/>
                  <a:pt x="5128440" y="248722"/>
                  <a:pt x="5156108" y="243388"/>
                </a:cubicBezTo>
                <a:cubicBezTo>
                  <a:pt x="5158770" y="243817"/>
                  <a:pt x="5161575" y="244293"/>
                  <a:pt x="5164426" y="244721"/>
                </a:cubicBezTo>
                <a:cubicBezTo>
                  <a:pt x="5201866" y="238673"/>
                  <a:pt x="5239956" y="244531"/>
                  <a:pt x="5277556" y="239482"/>
                </a:cubicBezTo>
                <a:cubicBezTo>
                  <a:pt x="5319106" y="233767"/>
                  <a:pt x="5361160" y="240197"/>
                  <a:pt x="5402677" y="234672"/>
                </a:cubicBezTo>
                <a:cubicBezTo>
                  <a:pt x="5448719" y="228575"/>
                  <a:pt x="5495331" y="235815"/>
                  <a:pt x="5541371" y="230242"/>
                </a:cubicBezTo>
                <a:cubicBezTo>
                  <a:pt x="5545941" y="230194"/>
                  <a:pt x="5550465" y="230147"/>
                  <a:pt x="5555178" y="230004"/>
                </a:cubicBezTo>
                <a:cubicBezTo>
                  <a:pt x="5640165" y="225289"/>
                  <a:pt x="5725437" y="228670"/>
                  <a:pt x="5810568" y="227289"/>
                </a:cubicBezTo>
                <a:cubicBezTo>
                  <a:pt x="5811282" y="229909"/>
                  <a:pt x="5812806" y="235196"/>
                  <a:pt x="5813568" y="237863"/>
                </a:cubicBezTo>
                <a:cubicBezTo>
                  <a:pt x="5813234" y="234862"/>
                  <a:pt x="5812472" y="228861"/>
                  <a:pt x="5812091" y="225860"/>
                </a:cubicBezTo>
                <a:cubicBezTo>
                  <a:pt x="5824185" y="226575"/>
                  <a:pt x="5836373" y="226956"/>
                  <a:pt x="5848562" y="227527"/>
                </a:cubicBezTo>
                <a:cubicBezTo>
                  <a:pt x="5849324" y="229909"/>
                  <a:pt x="5850848" y="234672"/>
                  <a:pt x="5851610" y="237101"/>
                </a:cubicBezTo>
                <a:cubicBezTo>
                  <a:pt x="5850895" y="234100"/>
                  <a:pt x="5849562" y="228099"/>
                  <a:pt x="5848848" y="225146"/>
                </a:cubicBezTo>
                <a:cubicBezTo>
                  <a:pt x="5861180" y="225908"/>
                  <a:pt x="5873605" y="226241"/>
                  <a:pt x="5886033" y="227098"/>
                </a:cubicBezTo>
                <a:cubicBezTo>
                  <a:pt x="5887842" y="224908"/>
                  <a:pt x="5891413" y="220526"/>
                  <a:pt x="5893173" y="218335"/>
                </a:cubicBezTo>
                <a:cubicBezTo>
                  <a:pt x="5878653" y="216858"/>
                  <a:pt x="5864085" y="216429"/>
                  <a:pt x="5849562" y="216620"/>
                </a:cubicBezTo>
                <a:cubicBezTo>
                  <a:pt x="5847848" y="216096"/>
                  <a:pt x="5844325" y="215048"/>
                  <a:pt x="5842609" y="214524"/>
                </a:cubicBezTo>
                <a:cubicBezTo>
                  <a:pt x="5834612" y="218144"/>
                  <a:pt x="5825946" y="217668"/>
                  <a:pt x="5817663" y="216477"/>
                </a:cubicBezTo>
                <a:cubicBezTo>
                  <a:pt x="5804855" y="218716"/>
                  <a:pt x="5791667" y="220907"/>
                  <a:pt x="5779334" y="215763"/>
                </a:cubicBezTo>
                <a:cubicBezTo>
                  <a:pt x="5766622" y="218335"/>
                  <a:pt x="5753671" y="218239"/>
                  <a:pt x="5741054" y="215953"/>
                </a:cubicBezTo>
                <a:cubicBezTo>
                  <a:pt x="5725200" y="218811"/>
                  <a:pt x="5709060" y="218144"/>
                  <a:pt x="5693157" y="216763"/>
                </a:cubicBezTo>
                <a:cubicBezTo>
                  <a:pt x="5654449" y="219287"/>
                  <a:pt x="5615597" y="217192"/>
                  <a:pt x="5576889" y="217954"/>
                </a:cubicBezTo>
                <a:cubicBezTo>
                  <a:pt x="5546894" y="218859"/>
                  <a:pt x="5516471" y="215334"/>
                  <a:pt x="5486902" y="221431"/>
                </a:cubicBezTo>
                <a:lnTo>
                  <a:pt x="5485238" y="217334"/>
                </a:lnTo>
                <a:cubicBezTo>
                  <a:pt x="5483094" y="218620"/>
                  <a:pt x="5478713" y="221145"/>
                  <a:pt x="5476524" y="222383"/>
                </a:cubicBezTo>
                <a:cubicBezTo>
                  <a:pt x="5474858" y="222002"/>
                  <a:pt x="5471476" y="221240"/>
                  <a:pt x="5469763" y="220859"/>
                </a:cubicBezTo>
                <a:cubicBezTo>
                  <a:pt x="5443671" y="224431"/>
                  <a:pt x="5417342" y="222002"/>
                  <a:pt x="5391156" y="222669"/>
                </a:cubicBezTo>
                <a:cubicBezTo>
                  <a:pt x="5374493" y="223002"/>
                  <a:pt x="5357970" y="226098"/>
                  <a:pt x="5341307" y="224860"/>
                </a:cubicBezTo>
                <a:cubicBezTo>
                  <a:pt x="5333638" y="225955"/>
                  <a:pt x="5325972" y="227194"/>
                  <a:pt x="5318435" y="228527"/>
                </a:cubicBezTo>
                <a:cubicBezTo>
                  <a:pt x="5294393" y="227527"/>
                  <a:pt x="5270064" y="225574"/>
                  <a:pt x="5246287" y="230004"/>
                </a:cubicBezTo>
                <a:cubicBezTo>
                  <a:pt x="5239908" y="230099"/>
                  <a:pt x="5233623" y="230194"/>
                  <a:pt x="5227277" y="230194"/>
                </a:cubicBezTo>
                <a:cubicBezTo>
                  <a:pt x="5191082" y="234957"/>
                  <a:pt x="5154396" y="230052"/>
                  <a:pt x="5118125" y="233862"/>
                </a:cubicBezTo>
                <a:cubicBezTo>
                  <a:pt x="5116699" y="234100"/>
                  <a:pt x="5113893" y="234529"/>
                  <a:pt x="5112469" y="234719"/>
                </a:cubicBezTo>
                <a:cubicBezTo>
                  <a:pt x="5084801" y="239244"/>
                  <a:pt x="5056611" y="234624"/>
                  <a:pt x="5028947" y="239292"/>
                </a:cubicBezTo>
                <a:cubicBezTo>
                  <a:pt x="5027327" y="239292"/>
                  <a:pt x="5024131" y="239292"/>
                  <a:pt x="5022557" y="239244"/>
                </a:cubicBezTo>
                <a:cubicBezTo>
                  <a:pt x="5014257" y="239959"/>
                  <a:pt x="5006005" y="240340"/>
                  <a:pt x="4997802" y="240530"/>
                </a:cubicBezTo>
                <a:cubicBezTo>
                  <a:pt x="4980347" y="241768"/>
                  <a:pt x="4962891" y="242721"/>
                  <a:pt x="4945484" y="244102"/>
                </a:cubicBezTo>
                <a:cubicBezTo>
                  <a:pt x="4893828" y="246627"/>
                  <a:pt x="4842520" y="250247"/>
                  <a:pt x="4791047" y="252437"/>
                </a:cubicBezTo>
                <a:cubicBezTo>
                  <a:pt x="4764794" y="257915"/>
                  <a:pt x="4737819" y="254152"/>
                  <a:pt x="4711443" y="259058"/>
                </a:cubicBezTo>
                <a:cubicBezTo>
                  <a:pt x="4657077" y="263059"/>
                  <a:pt x="4602575" y="267536"/>
                  <a:pt x="4548468" y="273918"/>
                </a:cubicBezTo>
                <a:lnTo>
                  <a:pt x="4548278" y="271585"/>
                </a:lnTo>
                <a:cubicBezTo>
                  <a:pt x="4532271" y="275538"/>
                  <a:pt x="4515695" y="275633"/>
                  <a:pt x="4499738" y="279539"/>
                </a:cubicBezTo>
                <a:cubicBezTo>
                  <a:pt x="4498355" y="278872"/>
                  <a:pt x="4495590" y="277491"/>
                  <a:pt x="4494218" y="276824"/>
                </a:cubicBezTo>
                <a:cubicBezTo>
                  <a:pt x="4481447" y="279634"/>
                  <a:pt x="4468393" y="280872"/>
                  <a:pt x="4455435" y="282301"/>
                </a:cubicBezTo>
                <a:cubicBezTo>
                  <a:pt x="4440429" y="284397"/>
                  <a:pt x="4425292" y="285159"/>
                  <a:pt x="4410288" y="286826"/>
                </a:cubicBezTo>
                <a:cubicBezTo>
                  <a:pt x="4405613" y="287207"/>
                  <a:pt x="4400981" y="287636"/>
                  <a:pt x="4396417" y="288112"/>
                </a:cubicBezTo>
                <a:lnTo>
                  <a:pt x="4395085" y="285921"/>
                </a:lnTo>
                <a:cubicBezTo>
                  <a:pt x="4347388" y="294780"/>
                  <a:pt x="4298498" y="295114"/>
                  <a:pt x="4250395" y="301734"/>
                </a:cubicBezTo>
                <a:cubicBezTo>
                  <a:pt x="4208768" y="305687"/>
                  <a:pt x="4167553" y="310546"/>
                  <a:pt x="4126252" y="316309"/>
                </a:cubicBezTo>
                <a:cubicBezTo>
                  <a:pt x="4124917" y="315642"/>
                  <a:pt x="4122202" y="314261"/>
                  <a:pt x="4120868" y="313594"/>
                </a:cubicBezTo>
                <a:cubicBezTo>
                  <a:pt x="4105957" y="317785"/>
                  <a:pt x="4090380" y="318119"/>
                  <a:pt x="4075182" y="320167"/>
                </a:cubicBezTo>
                <a:cubicBezTo>
                  <a:pt x="4031974" y="323263"/>
                  <a:pt x="3989386" y="331788"/>
                  <a:pt x="3946203" y="334646"/>
                </a:cubicBezTo>
                <a:cubicBezTo>
                  <a:pt x="3933495" y="336218"/>
                  <a:pt x="3920784" y="337361"/>
                  <a:pt x="3908154" y="339076"/>
                </a:cubicBezTo>
                <a:cubicBezTo>
                  <a:pt x="3890187" y="340219"/>
                  <a:pt x="3872268" y="341981"/>
                  <a:pt x="3854540" y="344839"/>
                </a:cubicBezTo>
                <a:cubicBezTo>
                  <a:pt x="3853732" y="344029"/>
                  <a:pt x="3852157" y="342362"/>
                  <a:pt x="3851348" y="341553"/>
                </a:cubicBezTo>
                <a:cubicBezTo>
                  <a:pt x="3849441" y="343029"/>
                  <a:pt x="3845582" y="345982"/>
                  <a:pt x="3843675" y="347506"/>
                </a:cubicBezTo>
                <a:cubicBezTo>
                  <a:pt x="3821942" y="345792"/>
                  <a:pt x="3800693" y="351126"/>
                  <a:pt x="3779375" y="353984"/>
                </a:cubicBezTo>
                <a:cubicBezTo>
                  <a:pt x="3777995" y="354127"/>
                  <a:pt x="3775186" y="354413"/>
                  <a:pt x="3773808" y="354555"/>
                </a:cubicBezTo>
                <a:cubicBezTo>
                  <a:pt x="3762956" y="355841"/>
                  <a:pt x="3752060" y="356889"/>
                  <a:pt x="3741305" y="358318"/>
                </a:cubicBezTo>
                <a:cubicBezTo>
                  <a:pt x="3728836" y="359699"/>
                  <a:pt x="3716323" y="360985"/>
                  <a:pt x="3703901" y="362271"/>
                </a:cubicBezTo>
                <a:cubicBezTo>
                  <a:pt x="3704568" y="360604"/>
                  <a:pt x="3705854" y="357318"/>
                  <a:pt x="3706472" y="355651"/>
                </a:cubicBezTo>
                <a:cubicBezTo>
                  <a:pt x="3715179" y="353460"/>
                  <a:pt x="3723841" y="350888"/>
                  <a:pt x="3732361" y="347792"/>
                </a:cubicBezTo>
                <a:cubicBezTo>
                  <a:pt x="3733645" y="348792"/>
                  <a:pt x="3736167" y="350840"/>
                  <a:pt x="3737451" y="351888"/>
                </a:cubicBezTo>
                <a:lnTo>
                  <a:pt x="3740545" y="346030"/>
                </a:lnTo>
                <a:cubicBezTo>
                  <a:pt x="3742640" y="347220"/>
                  <a:pt x="3746776" y="349554"/>
                  <a:pt x="3748869" y="350697"/>
                </a:cubicBezTo>
                <a:cubicBezTo>
                  <a:pt x="3755722" y="348221"/>
                  <a:pt x="3762624" y="345839"/>
                  <a:pt x="3769571" y="343458"/>
                </a:cubicBezTo>
                <a:cubicBezTo>
                  <a:pt x="3775853" y="344267"/>
                  <a:pt x="3782231" y="344982"/>
                  <a:pt x="3788653" y="345649"/>
                </a:cubicBezTo>
                <a:cubicBezTo>
                  <a:pt x="3794648" y="343362"/>
                  <a:pt x="3800693" y="341219"/>
                  <a:pt x="3806837" y="339076"/>
                </a:cubicBezTo>
                <a:cubicBezTo>
                  <a:pt x="3824995" y="340790"/>
                  <a:pt x="3843103" y="337028"/>
                  <a:pt x="3860880" y="333694"/>
                </a:cubicBezTo>
                <a:cubicBezTo>
                  <a:pt x="3862164" y="334551"/>
                  <a:pt x="3864739" y="336266"/>
                  <a:pt x="3866025" y="337123"/>
                </a:cubicBezTo>
                <a:cubicBezTo>
                  <a:pt x="3867789" y="334837"/>
                  <a:pt x="3871315" y="330360"/>
                  <a:pt x="3873077" y="328121"/>
                </a:cubicBezTo>
                <a:cubicBezTo>
                  <a:pt x="3874509" y="328645"/>
                  <a:pt x="3877321" y="329740"/>
                  <a:pt x="3878750" y="330264"/>
                </a:cubicBezTo>
                <a:cubicBezTo>
                  <a:pt x="3887663" y="329074"/>
                  <a:pt x="3896669" y="328407"/>
                  <a:pt x="3905772" y="327930"/>
                </a:cubicBezTo>
                <a:cubicBezTo>
                  <a:pt x="3907820" y="326502"/>
                  <a:pt x="3911871" y="323596"/>
                  <a:pt x="3913921" y="322167"/>
                </a:cubicBezTo>
                <a:lnTo>
                  <a:pt x="3915303" y="326692"/>
                </a:lnTo>
                <a:cubicBezTo>
                  <a:pt x="3925454" y="322072"/>
                  <a:pt x="3936593" y="320881"/>
                  <a:pt x="3947687" y="320929"/>
                </a:cubicBezTo>
                <a:lnTo>
                  <a:pt x="3949059" y="319548"/>
                </a:lnTo>
                <a:cubicBezTo>
                  <a:pt x="3955910" y="320214"/>
                  <a:pt x="3962876" y="320548"/>
                  <a:pt x="3969860" y="320643"/>
                </a:cubicBezTo>
                <a:cubicBezTo>
                  <a:pt x="3981003" y="316547"/>
                  <a:pt x="3992959" y="316071"/>
                  <a:pt x="4004677" y="314785"/>
                </a:cubicBezTo>
                <a:cubicBezTo>
                  <a:pt x="4005298" y="315261"/>
                  <a:pt x="4006488" y="316166"/>
                  <a:pt x="4007060" y="316595"/>
                </a:cubicBezTo>
                <a:cubicBezTo>
                  <a:pt x="4018254" y="313784"/>
                  <a:pt x="4029592" y="311689"/>
                  <a:pt x="4040979" y="309736"/>
                </a:cubicBezTo>
                <a:cubicBezTo>
                  <a:pt x="4042217" y="310165"/>
                  <a:pt x="4044647" y="311117"/>
                  <a:pt x="4045885" y="311594"/>
                </a:cubicBezTo>
                <a:cubicBezTo>
                  <a:pt x="4066131" y="305497"/>
                  <a:pt x="4087759" y="307831"/>
                  <a:pt x="4108054" y="301353"/>
                </a:cubicBezTo>
                <a:cubicBezTo>
                  <a:pt x="4126299" y="301210"/>
                  <a:pt x="4144640" y="299924"/>
                  <a:pt x="4162409" y="295399"/>
                </a:cubicBezTo>
                <a:lnTo>
                  <a:pt x="4163171" y="297924"/>
                </a:lnTo>
                <a:cubicBezTo>
                  <a:pt x="4178129" y="294685"/>
                  <a:pt x="4193469" y="293637"/>
                  <a:pt x="4208286" y="290779"/>
                </a:cubicBezTo>
                <a:cubicBezTo>
                  <a:pt x="4210215" y="290970"/>
                  <a:pt x="4214113" y="291399"/>
                  <a:pt x="4216035" y="291589"/>
                </a:cubicBezTo>
                <a:cubicBezTo>
                  <a:pt x="4229209" y="289827"/>
                  <a:pt x="4242621" y="288541"/>
                  <a:pt x="4255984" y="287159"/>
                </a:cubicBezTo>
                <a:cubicBezTo>
                  <a:pt x="4266708" y="285492"/>
                  <a:pt x="4277541" y="284064"/>
                  <a:pt x="4288328" y="282349"/>
                </a:cubicBezTo>
                <a:cubicBezTo>
                  <a:pt x="4289583" y="282349"/>
                  <a:pt x="4292074" y="282301"/>
                  <a:pt x="4293307" y="282301"/>
                </a:cubicBezTo>
                <a:cubicBezTo>
                  <a:pt x="4309338" y="279777"/>
                  <a:pt x="4325856" y="280777"/>
                  <a:pt x="4341780" y="276871"/>
                </a:cubicBezTo>
                <a:cubicBezTo>
                  <a:pt x="4342704" y="277205"/>
                  <a:pt x="4344577" y="277824"/>
                  <a:pt x="4345532" y="278157"/>
                </a:cubicBezTo>
                <a:cubicBezTo>
                  <a:pt x="4365448" y="274014"/>
                  <a:pt x="4386157" y="275585"/>
                  <a:pt x="4406278" y="271966"/>
                </a:cubicBezTo>
                <a:cubicBezTo>
                  <a:pt x="4452919" y="265202"/>
                  <a:pt x="4500355" y="265250"/>
                  <a:pt x="4546848" y="257581"/>
                </a:cubicBezTo>
                <a:cubicBezTo>
                  <a:pt x="4547421" y="258010"/>
                  <a:pt x="4548563" y="258772"/>
                  <a:pt x="4549184" y="259201"/>
                </a:cubicBezTo>
                <a:cubicBezTo>
                  <a:pt x="4564903" y="255724"/>
                  <a:pt x="4581238" y="255486"/>
                  <a:pt x="4597055" y="252056"/>
                </a:cubicBezTo>
                <a:cubicBezTo>
                  <a:pt x="4598381" y="252628"/>
                  <a:pt x="4601105" y="253771"/>
                  <a:pt x="4602433" y="254343"/>
                </a:cubicBezTo>
                <a:cubicBezTo>
                  <a:pt x="4634553" y="245722"/>
                  <a:pt x="4668182" y="249627"/>
                  <a:pt x="4700478" y="243007"/>
                </a:cubicBezTo>
                <a:lnTo>
                  <a:pt x="4700999" y="245293"/>
                </a:lnTo>
                <a:cubicBezTo>
                  <a:pt x="4706254" y="244055"/>
                  <a:pt x="4711681" y="243150"/>
                  <a:pt x="4717228" y="243578"/>
                </a:cubicBezTo>
                <a:cubicBezTo>
                  <a:pt x="4735448" y="242245"/>
                  <a:pt x="4753555" y="239911"/>
                  <a:pt x="4771786" y="240006"/>
                </a:cubicBezTo>
                <a:lnTo>
                  <a:pt x="4773500" y="236291"/>
                </a:lnTo>
                <a:cubicBezTo>
                  <a:pt x="4774734" y="237291"/>
                  <a:pt x="4777207" y="239292"/>
                  <a:pt x="4778445" y="240244"/>
                </a:cubicBezTo>
                <a:cubicBezTo>
                  <a:pt x="4797564" y="234100"/>
                  <a:pt x="4817969" y="239149"/>
                  <a:pt x="4837526" y="235053"/>
                </a:cubicBezTo>
                <a:cubicBezTo>
                  <a:pt x="4862800" y="229909"/>
                  <a:pt x="4888724" y="233957"/>
                  <a:pt x="4914240" y="230099"/>
                </a:cubicBezTo>
                <a:cubicBezTo>
                  <a:pt x="4937375" y="226194"/>
                  <a:pt x="4960934" y="228670"/>
                  <a:pt x="4984209" y="225717"/>
                </a:cubicBezTo>
                <a:cubicBezTo>
                  <a:pt x="4989171" y="225860"/>
                  <a:pt x="4994179" y="225431"/>
                  <a:pt x="4999138" y="224479"/>
                </a:cubicBezTo>
                <a:cubicBezTo>
                  <a:pt x="5000046" y="224812"/>
                  <a:pt x="5001762" y="225431"/>
                  <a:pt x="5002668" y="225765"/>
                </a:cubicBezTo>
                <a:cubicBezTo>
                  <a:pt x="5030666" y="220287"/>
                  <a:pt x="5059806" y="225479"/>
                  <a:pt x="5087559" y="218335"/>
                </a:cubicBezTo>
                <a:cubicBezTo>
                  <a:pt x="5088983" y="219049"/>
                  <a:pt x="5091837" y="220526"/>
                  <a:pt x="5093264" y="221240"/>
                </a:cubicBezTo>
                <a:cubicBezTo>
                  <a:pt x="5119982" y="217144"/>
                  <a:pt x="5147218" y="218144"/>
                  <a:pt x="5174172" y="215763"/>
                </a:cubicBezTo>
                <a:cubicBezTo>
                  <a:pt x="5179403" y="215763"/>
                  <a:pt x="5184519" y="215572"/>
                  <a:pt x="5189919" y="214858"/>
                </a:cubicBezTo>
                <a:cubicBezTo>
                  <a:pt x="5190437" y="215239"/>
                  <a:pt x="5191672" y="215953"/>
                  <a:pt x="5192178" y="216334"/>
                </a:cubicBezTo>
                <a:cubicBezTo>
                  <a:pt x="5197206" y="215286"/>
                  <a:pt x="5202465" y="214667"/>
                  <a:pt x="5207790" y="215143"/>
                </a:cubicBezTo>
                <a:cubicBezTo>
                  <a:pt x="5239908" y="213334"/>
                  <a:pt x="5272212" y="213238"/>
                  <a:pt x="5304268" y="210142"/>
                </a:cubicBezTo>
                <a:cubicBezTo>
                  <a:pt x="5305053" y="210952"/>
                  <a:pt x="5306679" y="212619"/>
                  <a:pt x="5307433" y="213429"/>
                </a:cubicBezTo>
                <a:cubicBezTo>
                  <a:pt x="5309392" y="211809"/>
                  <a:pt x="5313201" y="208666"/>
                  <a:pt x="5315106" y="207046"/>
                </a:cubicBezTo>
                <a:cubicBezTo>
                  <a:pt x="5317065" y="208666"/>
                  <a:pt x="5320918" y="211809"/>
                  <a:pt x="5322869" y="213429"/>
                </a:cubicBezTo>
                <a:cubicBezTo>
                  <a:pt x="5324110" y="211905"/>
                  <a:pt x="5326689" y="208952"/>
                  <a:pt x="5327972" y="207475"/>
                </a:cubicBezTo>
                <a:lnTo>
                  <a:pt x="5329719" y="211667"/>
                </a:lnTo>
                <a:cubicBezTo>
                  <a:pt x="5357160" y="206332"/>
                  <a:pt x="5385394" y="209094"/>
                  <a:pt x="5413058" y="205427"/>
                </a:cubicBezTo>
                <a:cubicBezTo>
                  <a:pt x="5417771" y="205522"/>
                  <a:pt x="5422580" y="205665"/>
                  <a:pt x="5427435" y="205903"/>
                </a:cubicBezTo>
                <a:cubicBezTo>
                  <a:pt x="5442910" y="204379"/>
                  <a:pt x="5458478" y="203760"/>
                  <a:pt x="5474047" y="204855"/>
                </a:cubicBezTo>
                <a:cubicBezTo>
                  <a:pt x="5495807" y="204379"/>
                  <a:pt x="5517517" y="202331"/>
                  <a:pt x="5539276" y="202807"/>
                </a:cubicBezTo>
                <a:cubicBezTo>
                  <a:pt x="5540943" y="202569"/>
                  <a:pt x="5544276" y="202093"/>
                  <a:pt x="5545941" y="201855"/>
                </a:cubicBezTo>
                <a:cubicBezTo>
                  <a:pt x="5554083" y="202522"/>
                  <a:pt x="5562321" y="202188"/>
                  <a:pt x="5570462" y="200855"/>
                </a:cubicBezTo>
                <a:cubicBezTo>
                  <a:pt x="5571794" y="201331"/>
                  <a:pt x="5574509" y="202283"/>
                  <a:pt x="5575843" y="202760"/>
                </a:cubicBezTo>
                <a:cubicBezTo>
                  <a:pt x="5580699" y="202426"/>
                  <a:pt x="5585697" y="202141"/>
                  <a:pt x="5590648" y="201950"/>
                </a:cubicBezTo>
                <a:lnTo>
                  <a:pt x="5593173" y="198425"/>
                </a:lnTo>
                <a:cubicBezTo>
                  <a:pt x="5596744" y="200331"/>
                  <a:pt x="5600363" y="202236"/>
                  <a:pt x="5604076" y="204141"/>
                </a:cubicBezTo>
                <a:lnTo>
                  <a:pt x="5605980" y="200569"/>
                </a:lnTo>
                <a:cubicBezTo>
                  <a:pt x="5617168" y="201045"/>
                  <a:pt x="5628310" y="200616"/>
                  <a:pt x="5639546" y="201140"/>
                </a:cubicBezTo>
                <a:cubicBezTo>
                  <a:pt x="5728961" y="196330"/>
                  <a:pt x="5818757" y="201521"/>
                  <a:pt x="5908173" y="196901"/>
                </a:cubicBezTo>
                <a:cubicBezTo>
                  <a:pt x="5922931" y="197711"/>
                  <a:pt x="5937785" y="197806"/>
                  <a:pt x="5952594" y="197330"/>
                </a:cubicBezTo>
                <a:cubicBezTo>
                  <a:pt x="5957260" y="197282"/>
                  <a:pt x="5962020" y="197282"/>
                  <a:pt x="5966830" y="197330"/>
                </a:cubicBezTo>
                <a:lnTo>
                  <a:pt x="5968068" y="195568"/>
                </a:lnTo>
                <a:cubicBezTo>
                  <a:pt x="5973592" y="196616"/>
                  <a:pt x="5979209" y="197378"/>
                  <a:pt x="5985018" y="196520"/>
                </a:cubicBezTo>
                <a:cubicBezTo>
                  <a:pt x="5986541" y="197282"/>
                  <a:pt x="5989636" y="198711"/>
                  <a:pt x="5991160" y="199473"/>
                </a:cubicBezTo>
                <a:cubicBezTo>
                  <a:pt x="5993254" y="197997"/>
                  <a:pt x="5997396" y="195044"/>
                  <a:pt x="5999445" y="193567"/>
                </a:cubicBezTo>
                <a:lnTo>
                  <a:pt x="6001063" y="197092"/>
                </a:lnTo>
                <a:cubicBezTo>
                  <a:pt x="6007109" y="196473"/>
                  <a:pt x="6013157" y="196949"/>
                  <a:pt x="6019251" y="197759"/>
                </a:cubicBezTo>
                <a:lnTo>
                  <a:pt x="6020727" y="193472"/>
                </a:lnTo>
                <a:cubicBezTo>
                  <a:pt x="6022964" y="195091"/>
                  <a:pt x="6027391" y="198378"/>
                  <a:pt x="6029629" y="200045"/>
                </a:cubicBezTo>
                <a:cubicBezTo>
                  <a:pt x="6031534" y="198378"/>
                  <a:pt x="6035438" y="195139"/>
                  <a:pt x="6037391" y="193520"/>
                </a:cubicBezTo>
                <a:lnTo>
                  <a:pt x="6039438" y="196758"/>
                </a:lnTo>
                <a:cubicBezTo>
                  <a:pt x="6044152" y="197520"/>
                  <a:pt x="6048770" y="198378"/>
                  <a:pt x="6053627" y="199283"/>
                </a:cubicBezTo>
                <a:cubicBezTo>
                  <a:pt x="6055104" y="198425"/>
                  <a:pt x="6058053" y="196711"/>
                  <a:pt x="6059530" y="195901"/>
                </a:cubicBezTo>
                <a:cubicBezTo>
                  <a:pt x="6064483" y="196758"/>
                  <a:pt x="6069766" y="196949"/>
                  <a:pt x="6074909" y="196997"/>
                </a:cubicBezTo>
                <a:cubicBezTo>
                  <a:pt x="6082574" y="197425"/>
                  <a:pt x="6090287" y="197520"/>
                  <a:pt x="6097953" y="196234"/>
                </a:cubicBezTo>
                <a:cubicBezTo>
                  <a:pt x="6104478" y="195949"/>
                  <a:pt x="6111002" y="196139"/>
                  <a:pt x="6117622" y="196854"/>
                </a:cubicBezTo>
                <a:cubicBezTo>
                  <a:pt x="6121527" y="195615"/>
                  <a:pt x="6125528" y="194329"/>
                  <a:pt x="6129576" y="193091"/>
                </a:cubicBezTo>
                <a:cubicBezTo>
                  <a:pt x="6128576" y="196139"/>
                  <a:pt x="6126528" y="202188"/>
                  <a:pt x="6125480" y="205237"/>
                </a:cubicBezTo>
                <a:cubicBezTo>
                  <a:pt x="6128862" y="201521"/>
                  <a:pt x="6132290" y="197806"/>
                  <a:pt x="6135815" y="194091"/>
                </a:cubicBezTo>
                <a:cubicBezTo>
                  <a:pt x="6137481" y="195234"/>
                  <a:pt x="6140863" y="197568"/>
                  <a:pt x="6142530" y="198711"/>
                </a:cubicBezTo>
                <a:cubicBezTo>
                  <a:pt x="6144911" y="197378"/>
                  <a:pt x="6149674" y="194758"/>
                  <a:pt x="6152055" y="193424"/>
                </a:cubicBezTo>
                <a:lnTo>
                  <a:pt x="6153246" y="197997"/>
                </a:lnTo>
                <a:cubicBezTo>
                  <a:pt x="6158865" y="196044"/>
                  <a:pt x="6164723" y="194044"/>
                  <a:pt x="6170486" y="197711"/>
                </a:cubicBezTo>
                <a:cubicBezTo>
                  <a:pt x="6171343" y="197044"/>
                  <a:pt x="6173010" y="195711"/>
                  <a:pt x="6173867" y="195091"/>
                </a:cubicBezTo>
                <a:cubicBezTo>
                  <a:pt x="6179011" y="199521"/>
                  <a:pt x="6184297" y="199521"/>
                  <a:pt x="6189727" y="194948"/>
                </a:cubicBezTo>
                <a:cubicBezTo>
                  <a:pt x="6190250" y="195615"/>
                  <a:pt x="6191393" y="196997"/>
                  <a:pt x="6191917" y="197663"/>
                </a:cubicBezTo>
                <a:cubicBezTo>
                  <a:pt x="6197394" y="195758"/>
                  <a:pt x="6203109" y="194472"/>
                  <a:pt x="6208681" y="197568"/>
                </a:cubicBezTo>
                <a:cubicBezTo>
                  <a:pt x="6210157" y="196520"/>
                  <a:pt x="6213062" y="194425"/>
                  <a:pt x="6214539" y="193377"/>
                </a:cubicBezTo>
                <a:cubicBezTo>
                  <a:pt x="6215110" y="195901"/>
                  <a:pt x="6216301" y="201045"/>
                  <a:pt x="6216873" y="203569"/>
                </a:cubicBezTo>
                <a:cubicBezTo>
                  <a:pt x="6220016" y="200331"/>
                  <a:pt x="6223254" y="197092"/>
                  <a:pt x="6226541" y="193805"/>
                </a:cubicBezTo>
                <a:cubicBezTo>
                  <a:pt x="6228112" y="195282"/>
                  <a:pt x="6231208" y="198235"/>
                  <a:pt x="6232731" y="199664"/>
                </a:cubicBezTo>
                <a:lnTo>
                  <a:pt x="6234827" y="195330"/>
                </a:lnTo>
                <a:cubicBezTo>
                  <a:pt x="6240209" y="195996"/>
                  <a:pt x="6245686" y="196663"/>
                  <a:pt x="6251162" y="197235"/>
                </a:cubicBezTo>
                <a:cubicBezTo>
                  <a:pt x="6265307" y="199235"/>
                  <a:pt x="6279595" y="200378"/>
                  <a:pt x="6293882" y="201950"/>
                </a:cubicBezTo>
                <a:cubicBezTo>
                  <a:pt x="6295644" y="200950"/>
                  <a:pt x="6299216" y="198902"/>
                  <a:pt x="6300978" y="197902"/>
                </a:cubicBezTo>
                <a:cubicBezTo>
                  <a:pt x="6302455" y="198949"/>
                  <a:pt x="6305455" y="201045"/>
                  <a:pt x="6306979" y="202045"/>
                </a:cubicBezTo>
                <a:cubicBezTo>
                  <a:pt x="6315123" y="199426"/>
                  <a:pt x="6323743" y="199330"/>
                  <a:pt x="6332363" y="199569"/>
                </a:cubicBezTo>
                <a:cubicBezTo>
                  <a:pt x="6337030" y="200378"/>
                  <a:pt x="6341745" y="201236"/>
                  <a:pt x="6346555" y="202141"/>
                </a:cubicBezTo>
                <a:cubicBezTo>
                  <a:pt x="6347937" y="201521"/>
                  <a:pt x="6350651" y="200235"/>
                  <a:pt x="6351985" y="199569"/>
                </a:cubicBezTo>
                <a:cubicBezTo>
                  <a:pt x="6356985" y="199997"/>
                  <a:pt x="6362129" y="200426"/>
                  <a:pt x="6367272" y="200759"/>
                </a:cubicBezTo>
                <a:lnTo>
                  <a:pt x="6367653" y="202807"/>
                </a:lnTo>
                <a:cubicBezTo>
                  <a:pt x="6373368" y="200712"/>
                  <a:pt x="6379464" y="198902"/>
                  <a:pt x="6385227" y="202664"/>
                </a:cubicBezTo>
                <a:cubicBezTo>
                  <a:pt x="6386703" y="201378"/>
                  <a:pt x="6389656" y="198854"/>
                  <a:pt x="6391132" y="197616"/>
                </a:cubicBezTo>
                <a:cubicBezTo>
                  <a:pt x="6393276" y="199283"/>
                  <a:pt x="6397514" y="202617"/>
                  <a:pt x="6399657" y="204284"/>
                </a:cubicBezTo>
                <a:lnTo>
                  <a:pt x="6401848" y="198425"/>
                </a:lnTo>
                <a:cubicBezTo>
                  <a:pt x="6403658" y="199569"/>
                  <a:pt x="6407230" y="201855"/>
                  <a:pt x="6408992" y="203046"/>
                </a:cubicBezTo>
                <a:cubicBezTo>
                  <a:pt x="6439329" y="202998"/>
                  <a:pt x="6470428" y="201140"/>
                  <a:pt x="6500337" y="207094"/>
                </a:cubicBezTo>
                <a:lnTo>
                  <a:pt x="6501717" y="205237"/>
                </a:lnTo>
                <a:cubicBezTo>
                  <a:pt x="6507385" y="205522"/>
                  <a:pt x="6513147" y="205665"/>
                  <a:pt x="6519005" y="205760"/>
                </a:cubicBezTo>
                <a:cubicBezTo>
                  <a:pt x="6519577" y="206046"/>
                  <a:pt x="6520625" y="206665"/>
                  <a:pt x="6521149" y="206951"/>
                </a:cubicBezTo>
                <a:cubicBezTo>
                  <a:pt x="6526626" y="204236"/>
                  <a:pt x="6532436" y="205141"/>
                  <a:pt x="6538055" y="207046"/>
                </a:cubicBezTo>
                <a:cubicBezTo>
                  <a:pt x="6538580" y="206570"/>
                  <a:pt x="6539627" y="205713"/>
                  <a:pt x="6540151" y="205237"/>
                </a:cubicBezTo>
                <a:cubicBezTo>
                  <a:pt x="6545104" y="206332"/>
                  <a:pt x="6550438" y="206808"/>
                  <a:pt x="6555725" y="206808"/>
                </a:cubicBezTo>
                <a:cubicBezTo>
                  <a:pt x="6560296" y="206665"/>
                  <a:pt x="6564963" y="206618"/>
                  <a:pt x="6569726" y="206570"/>
                </a:cubicBezTo>
                <a:cubicBezTo>
                  <a:pt x="6592062" y="209904"/>
                  <a:pt x="6615017" y="206999"/>
                  <a:pt x="6637306" y="211619"/>
                </a:cubicBezTo>
                <a:cubicBezTo>
                  <a:pt x="6638878" y="210523"/>
                  <a:pt x="6642116" y="208285"/>
                  <a:pt x="6643688" y="207189"/>
                </a:cubicBezTo>
                <a:cubicBezTo>
                  <a:pt x="6645831" y="208856"/>
                  <a:pt x="6650069" y="212286"/>
                  <a:pt x="6652213" y="213953"/>
                </a:cubicBezTo>
                <a:lnTo>
                  <a:pt x="6653356" y="209761"/>
                </a:lnTo>
                <a:cubicBezTo>
                  <a:pt x="6661119" y="211047"/>
                  <a:pt x="6668977" y="211714"/>
                  <a:pt x="6676930" y="211905"/>
                </a:cubicBezTo>
                <a:cubicBezTo>
                  <a:pt x="6697218" y="211857"/>
                  <a:pt x="6717506" y="213810"/>
                  <a:pt x="6737842" y="214715"/>
                </a:cubicBezTo>
                <a:cubicBezTo>
                  <a:pt x="6742177" y="215239"/>
                  <a:pt x="6746558" y="215763"/>
                  <a:pt x="6750987" y="216334"/>
                </a:cubicBezTo>
                <a:cubicBezTo>
                  <a:pt x="6752511" y="216096"/>
                  <a:pt x="6755559" y="215667"/>
                  <a:pt x="6757035" y="215429"/>
                </a:cubicBezTo>
                <a:cubicBezTo>
                  <a:pt x="6761560" y="215191"/>
                  <a:pt x="6766131" y="214953"/>
                  <a:pt x="6770799" y="214667"/>
                </a:cubicBezTo>
                <a:cubicBezTo>
                  <a:pt x="6772466" y="215620"/>
                  <a:pt x="6775847" y="217477"/>
                  <a:pt x="6777514" y="218430"/>
                </a:cubicBezTo>
                <a:cubicBezTo>
                  <a:pt x="6778943" y="217573"/>
                  <a:pt x="6781800" y="215858"/>
                  <a:pt x="6783229" y="214953"/>
                </a:cubicBezTo>
                <a:cubicBezTo>
                  <a:pt x="6788182" y="216096"/>
                  <a:pt x="6793230" y="216429"/>
                  <a:pt x="6798374" y="216096"/>
                </a:cubicBezTo>
                <a:cubicBezTo>
                  <a:pt x="6819043" y="218335"/>
                  <a:pt x="6839855" y="219287"/>
                  <a:pt x="6860668" y="220764"/>
                </a:cubicBezTo>
                <a:cubicBezTo>
                  <a:pt x="6865430" y="220907"/>
                  <a:pt x="6870335" y="221002"/>
                  <a:pt x="6875288" y="221097"/>
                </a:cubicBezTo>
                <a:cubicBezTo>
                  <a:pt x="6897196" y="221859"/>
                  <a:pt x="6919246" y="222050"/>
                  <a:pt x="6941058" y="225098"/>
                </a:cubicBezTo>
                <a:cubicBezTo>
                  <a:pt x="6976491" y="229289"/>
                  <a:pt x="7012591" y="223907"/>
                  <a:pt x="7047738" y="231195"/>
                </a:cubicBezTo>
                <a:lnTo>
                  <a:pt x="7049882" y="226860"/>
                </a:lnTo>
                <a:cubicBezTo>
                  <a:pt x="7051881" y="228527"/>
                  <a:pt x="7055930" y="231909"/>
                  <a:pt x="7057978" y="233576"/>
                </a:cubicBezTo>
                <a:cubicBezTo>
                  <a:pt x="7059549" y="232433"/>
                  <a:pt x="7062692" y="230147"/>
                  <a:pt x="7064264" y="229051"/>
                </a:cubicBezTo>
                <a:cubicBezTo>
                  <a:pt x="7087505" y="235053"/>
                  <a:pt x="7111889" y="231147"/>
                  <a:pt x="7135511" y="234910"/>
                </a:cubicBezTo>
                <a:cubicBezTo>
                  <a:pt x="7136940" y="234862"/>
                  <a:pt x="7139750" y="234672"/>
                  <a:pt x="7141178" y="234624"/>
                </a:cubicBezTo>
                <a:cubicBezTo>
                  <a:pt x="7179183" y="237577"/>
                  <a:pt x="7217331" y="239673"/>
                  <a:pt x="7255336" y="244245"/>
                </a:cubicBezTo>
                <a:cubicBezTo>
                  <a:pt x="7261574" y="244245"/>
                  <a:pt x="7267908" y="244340"/>
                  <a:pt x="7274291" y="244293"/>
                </a:cubicBezTo>
                <a:cubicBezTo>
                  <a:pt x="7297341" y="248579"/>
                  <a:pt x="7321153" y="246103"/>
                  <a:pt x="7344204" y="251151"/>
                </a:cubicBezTo>
                <a:cubicBezTo>
                  <a:pt x="7345870" y="250532"/>
                  <a:pt x="7349157" y="249294"/>
                  <a:pt x="7350824" y="248675"/>
                </a:cubicBezTo>
                <a:cubicBezTo>
                  <a:pt x="7368255" y="251485"/>
                  <a:pt x="7385828" y="254486"/>
                  <a:pt x="7403593" y="253866"/>
                </a:cubicBezTo>
                <a:cubicBezTo>
                  <a:pt x="7419308" y="255343"/>
                  <a:pt x="7435025" y="256867"/>
                  <a:pt x="7450836" y="258486"/>
                </a:cubicBezTo>
                <a:cubicBezTo>
                  <a:pt x="7465219" y="258820"/>
                  <a:pt x="7479840" y="258582"/>
                  <a:pt x="7493794" y="263059"/>
                </a:cubicBezTo>
                <a:cubicBezTo>
                  <a:pt x="7496461" y="262773"/>
                  <a:pt x="7499223" y="262487"/>
                  <a:pt x="7502128" y="262249"/>
                </a:cubicBezTo>
                <a:cubicBezTo>
                  <a:pt x="7518606" y="265297"/>
                  <a:pt x="7535466" y="265536"/>
                  <a:pt x="7552135" y="267584"/>
                </a:cubicBezTo>
                <a:cubicBezTo>
                  <a:pt x="7556469" y="267822"/>
                  <a:pt x="7560945" y="268060"/>
                  <a:pt x="7565518" y="268251"/>
                </a:cubicBezTo>
                <a:cubicBezTo>
                  <a:pt x="7601760" y="271727"/>
                  <a:pt x="7638098" y="274395"/>
                  <a:pt x="7674436" y="277157"/>
                </a:cubicBezTo>
                <a:cubicBezTo>
                  <a:pt x="7691485" y="278300"/>
                  <a:pt x="7708630" y="279539"/>
                  <a:pt x="7725490" y="282968"/>
                </a:cubicBezTo>
                <a:cubicBezTo>
                  <a:pt x="7742158" y="284064"/>
                  <a:pt x="7759351" y="282158"/>
                  <a:pt x="7775544" y="287731"/>
                </a:cubicBezTo>
                <a:cubicBezTo>
                  <a:pt x="7776924" y="287207"/>
                  <a:pt x="7779639" y="286159"/>
                  <a:pt x="7780973" y="285635"/>
                </a:cubicBezTo>
                <a:cubicBezTo>
                  <a:pt x="7786545" y="287112"/>
                  <a:pt x="7792403" y="288255"/>
                  <a:pt x="7798403" y="287779"/>
                </a:cubicBezTo>
                <a:cubicBezTo>
                  <a:pt x="7803690" y="287636"/>
                  <a:pt x="7809119" y="287541"/>
                  <a:pt x="7814596" y="287445"/>
                </a:cubicBezTo>
                <a:cubicBezTo>
                  <a:pt x="7818644" y="289446"/>
                  <a:pt x="7822835" y="291399"/>
                  <a:pt x="7827074" y="293399"/>
                </a:cubicBezTo>
                <a:cubicBezTo>
                  <a:pt x="7828788" y="292732"/>
                  <a:pt x="7832218" y="291446"/>
                  <a:pt x="7833884" y="290827"/>
                </a:cubicBezTo>
                <a:cubicBezTo>
                  <a:pt x="7848886" y="293399"/>
                  <a:pt x="7864126" y="294447"/>
                  <a:pt x="7879270" y="296685"/>
                </a:cubicBezTo>
                <a:cubicBezTo>
                  <a:pt x="7904417" y="297876"/>
                  <a:pt x="7929230" y="302591"/>
                  <a:pt x="7954375" y="303401"/>
                </a:cubicBezTo>
                <a:cubicBezTo>
                  <a:pt x="7976902" y="306926"/>
                  <a:pt x="7999477" y="310593"/>
                  <a:pt x="8022384" y="310927"/>
                </a:cubicBezTo>
                <a:cubicBezTo>
                  <a:pt x="8222456" y="330264"/>
                  <a:pt x="8422243" y="352650"/>
                  <a:pt x="8621744" y="377561"/>
                </a:cubicBezTo>
                <a:cubicBezTo>
                  <a:pt x="8757238" y="394755"/>
                  <a:pt x="8892826" y="411568"/>
                  <a:pt x="9028081" y="430620"/>
                </a:cubicBezTo>
                <a:cubicBezTo>
                  <a:pt x="9059656" y="432287"/>
                  <a:pt x="9090898" y="442527"/>
                  <a:pt x="9122521" y="440098"/>
                </a:cubicBezTo>
                <a:cubicBezTo>
                  <a:pt x="9133570" y="445623"/>
                  <a:pt x="9145857" y="447195"/>
                  <a:pt x="9158192" y="447338"/>
                </a:cubicBezTo>
                <a:lnTo>
                  <a:pt x="9154668" y="434764"/>
                </a:lnTo>
                <a:cubicBezTo>
                  <a:pt x="9157145" y="438812"/>
                  <a:pt x="9162145" y="446909"/>
                  <a:pt x="9164669" y="450958"/>
                </a:cubicBezTo>
                <a:cubicBezTo>
                  <a:pt x="9174194" y="450958"/>
                  <a:pt x="9183719" y="449672"/>
                  <a:pt x="9192530" y="445433"/>
                </a:cubicBezTo>
                <a:lnTo>
                  <a:pt x="9196006" y="452386"/>
                </a:lnTo>
                <a:lnTo>
                  <a:pt x="9196007" y="452387"/>
                </a:lnTo>
                <a:cubicBezTo>
                  <a:pt x="9206008" y="460198"/>
                  <a:pt x="9219438" y="453054"/>
                  <a:pt x="9230677" y="452625"/>
                </a:cubicBezTo>
                <a:lnTo>
                  <a:pt x="9224391" y="461436"/>
                </a:lnTo>
                <a:cubicBezTo>
                  <a:pt x="9233154" y="460579"/>
                  <a:pt x="9241964" y="459722"/>
                  <a:pt x="9250966" y="458722"/>
                </a:cubicBezTo>
                <a:cubicBezTo>
                  <a:pt x="9262539" y="463342"/>
                  <a:pt x="9274873" y="464675"/>
                  <a:pt x="9287303" y="465771"/>
                </a:cubicBezTo>
                <a:lnTo>
                  <a:pt x="9282779" y="453959"/>
                </a:lnTo>
                <a:cubicBezTo>
                  <a:pt x="9285780" y="457817"/>
                  <a:pt x="9291685" y="465580"/>
                  <a:pt x="9294638" y="469438"/>
                </a:cubicBezTo>
                <a:cubicBezTo>
                  <a:pt x="9301067" y="464437"/>
                  <a:pt x="9307592" y="459579"/>
                  <a:pt x="9314212" y="454673"/>
                </a:cubicBezTo>
                <a:cubicBezTo>
                  <a:pt x="9316593" y="460770"/>
                  <a:pt x="9319498" y="466771"/>
                  <a:pt x="9322689" y="472629"/>
                </a:cubicBezTo>
                <a:lnTo>
                  <a:pt x="9325927" y="463675"/>
                </a:lnTo>
                <a:cubicBezTo>
                  <a:pt x="9328928" y="464342"/>
                  <a:pt x="9334976" y="465628"/>
                  <a:pt x="9337977" y="466295"/>
                </a:cubicBezTo>
                <a:cubicBezTo>
                  <a:pt x="9335929" y="468295"/>
                  <a:pt x="9331738" y="472344"/>
                  <a:pt x="9329690" y="474344"/>
                </a:cubicBezTo>
                <a:cubicBezTo>
                  <a:pt x="9335167" y="473201"/>
                  <a:pt x="9341120" y="472153"/>
                  <a:pt x="9347025" y="472915"/>
                </a:cubicBezTo>
                <a:cubicBezTo>
                  <a:pt x="9349930" y="466676"/>
                  <a:pt x="9353074" y="460531"/>
                  <a:pt x="9356312" y="454340"/>
                </a:cubicBezTo>
                <a:cubicBezTo>
                  <a:pt x="9355931" y="462198"/>
                  <a:pt x="9355645" y="470057"/>
                  <a:pt x="9355503" y="477916"/>
                </a:cubicBezTo>
                <a:cubicBezTo>
                  <a:pt x="9363266" y="478202"/>
                  <a:pt x="9371171" y="478774"/>
                  <a:pt x="9379125" y="479393"/>
                </a:cubicBezTo>
                <a:cubicBezTo>
                  <a:pt x="9377029" y="477869"/>
                  <a:pt x="9372838" y="474725"/>
                  <a:pt x="9370790" y="473153"/>
                </a:cubicBezTo>
                <a:lnTo>
                  <a:pt x="9372219" y="468533"/>
                </a:lnTo>
                <a:cubicBezTo>
                  <a:pt x="9378744" y="472534"/>
                  <a:pt x="9385411" y="476583"/>
                  <a:pt x="9392126" y="480631"/>
                </a:cubicBezTo>
                <a:lnTo>
                  <a:pt x="9386316" y="470153"/>
                </a:lnTo>
                <a:cubicBezTo>
                  <a:pt x="9390650" y="471248"/>
                  <a:pt x="9399270" y="473391"/>
                  <a:pt x="9403604" y="474439"/>
                </a:cubicBezTo>
                <a:cubicBezTo>
                  <a:pt x="9401556" y="477154"/>
                  <a:pt x="9397460" y="482632"/>
                  <a:pt x="9395413" y="485346"/>
                </a:cubicBezTo>
                <a:cubicBezTo>
                  <a:pt x="9399937" y="483394"/>
                  <a:pt x="9404556" y="481441"/>
                  <a:pt x="9409271" y="479440"/>
                </a:cubicBezTo>
                <a:lnTo>
                  <a:pt x="9411081" y="484441"/>
                </a:lnTo>
                <a:cubicBezTo>
                  <a:pt x="9416844" y="481631"/>
                  <a:pt x="9422797" y="478916"/>
                  <a:pt x="9428892" y="476202"/>
                </a:cubicBezTo>
                <a:cubicBezTo>
                  <a:pt x="9432703" y="481679"/>
                  <a:pt x="9436989" y="487109"/>
                  <a:pt x="9441370" y="492348"/>
                </a:cubicBezTo>
                <a:lnTo>
                  <a:pt x="9439846" y="478440"/>
                </a:lnTo>
                <a:cubicBezTo>
                  <a:pt x="9443085" y="480726"/>
                  <a:pt x="9449610" y="485299"/>
                  <a:pt x="9452848" y="487585"/>
                </a:cubicBezTo>
                <a:lnTo>
                  <a:pt x="9455611" y="477630"/>
                </a:lnTo>
                <a:cubicBezTo>
                  <a:pt x="9458849" y="483060"/>
                  <a:pt x="9462088" y="488490"/>
                  <a:pt x="9465326" y="494063"/>
                </a:cubicBezTo>
                <a:cubicBezTo>
                  <a:pt x="9470231" y="490681"/>
                  <a:pt x="9475137" y="487299"/>
                  <a:pt x="9480328" y="483965"/>
                </a:cubicBezTo>
                <a:cubicBezTo>
                  <a:pt x="9483042" y="486347"/>
                  <a:pt x="9485900" y="488728"/>
                  <a:pt x="9488853" y="491157"/>
                </a:cubicBezTo>
                <a:cubicBezTo>
                  <a:pt x="9494996" y="493110"/>
                  <a:pt x="9500854" y="495873"/>
                  <a:pt x="9506664" y="499159"/>
                </a:cubicBezTo>
                <a:cubicBezTo>
                  <a:pt x="9506521" y="496301"/>
                  <a:pt x="9506236" y="490586"/>
                  <a:pt x="9506093" y="487776"/>
                </a:cubicBezTo>
                <a:cubicBezTo>
                  <a:pt x="9509617" y="490824"/>
                  <a:pt x="9513237" y="493872"/>
                  <a:pt x="9516952" y="496968"/>
                </a:cubicBezTo>
                <a:cubicBezTo>
                  <a:pt x="9523809" y="495968"/>
                  <a:pt x="9530667" y="495015"/>
                  <a:pt x="9537764" y="494063"/>
                </a:cubicBezTo>
                <a:cubicBezTo>
                  <a:pt x="9538573" y="496539"/>
                  <a:pt x="9540145" y="501493"/>
                  <a:pt x="9540954" y="503970"/>
                </a:cubicBezTo>
                <a:cubicBezTo>
                  <a:pt x="9542383" y="501398"/>
                  <a:pt x="9545336" y="496254"/>
                  <a:pt x="9546812" y="493682"/>
                </a:cubicBezTo>
                <a:cubicBezTo>
                  <a:pt x="9550003" y="495777"/>
                  <a:pt x="9552908" y="498445"/>
                  <a:pt x="9555528" y="501588"/>
                </a:cubicBezTo>
                <a:cubicBezTo>
                  <a:pt x="9573530" y="498206"/>
                  <a:pt x="9591389" y="504446"/>
                  <a:pt x="9609058" y="507732"/>
                </a:cubicBezTo>
                <a:cubicBezTo>
                  <a:pt x="9616916" y="508923"/>
                  <a:pt x="9625012" y="510066"/>
                  <a:pt x="9633061" y="511448"/>
                </a:cubicBezTo>
                <a:cubicBezTo>
                  <a:pt x="9667637" y="517306"/>
                  <a:pt x="9702689" y="521116"/>
                  <a:pt x="9736788" y="529642"/>
                </a:cubicBezTo>
                <a:cubicBezTo>
                  <a:pt x="9749076" y="529975"/>
                  <a:pt x="9761220" y="531738"/>
                  <a:pt x="9773555" y="532833"/>
                </a:cubicBezTo>
                <a:lnTo>
                  <a:pt x="9772269" y="537596"/>
                </a:lnTo>
                <a:cubicBezTo>
                  <a:pt x="9777985" y="538311"/>
                  <a:pt x="9783795" y="539073"/>
                  <a:pt x="9789700" y="539882"/>
                </a:cubicBezTo>
                <a:cubicBezTo>
                  <a:pt x="9791128" y="539311"/>
                  <a:pt x="9794034" y="538120"/>
                  <a:pt x="9795463" y="537549"/>
                </a:cubicBezTo>
                <a:cubicBezTo>
                  <a:pt x="9806131" y="541359"/>
                  <a:pt x="9819894" y="539454"/>
                  <a:pt x="9827895" y="548932"/>
                </a:cubicBezTo>
                <a:cubicBezTo>
                  <a:pt x="9829419" y="548313"/>
                  <a:pt x="9832467" y="547122"/>
                  <a:pt x="9833990" y="546503"/>
                </a:cubicBezTo>
                <a:cubicBezTo>
                  <a:pt x="9870520" y="550742"/>
                  <a:pt x="9906191" y="561316"/>
                  <a:pt x="9942957" y="564031"/>
                </a:cubicBezTo>
                <a:cubicBezTo>
                  <a:pt x="9952720" y="566555"/>
                  <a:pt x="9962341" y="570223"/>
                  <a:pt x="9972580" y="571318"/>
                </a:cubicBezTo>
                <a:cubicBezTo>
                  <a:pt x="9983677" y="572461"/>
                  <a:pt x="9986819" y="560458"/>
                  <a:pt x="9990439" y="552552"/>
                </a:cubicBezTo>
                <a:cubicBezTo>
                  <a:pt x="9992916" y="555600"/>
                  <a:pt x="9995488" y="558648"/>
                  <a:pt x="9998344" y="561697"/>
                </a:cubicBezTo>
                <a:cubicBezTo>
                  <a:pt x="10001822" y="559792"/>
                  <a:pt x="10008727" y="556077"/>
                  <a:pt x="10012156" y="554171"/>
                </a:cubicBezTo>
                <a:cubicBezTo>
                  <a:pt x="10010109" y="559315"/>
                  <a:pt x="10008108" y="564412"/>
                  <a:pt x="10006203" y="569508"/>
                </a:cubicBezTo>
                <a:cubicBezTo>
                  <a:pt x="9999012" y="569699"/>
                  <a:pt x="9992011" y="570032"/>
                  <a:pt x="9985106" y="570461"/>
                </a:cubicBezTo>
                <a:cubicBezTo>
                  <a:pt x="10002584" y="574509"/>
                  <a:pt x="10029968" y="591846"/>
                  <a:pt x="10041493" y="568508"/>
                </a:cubicBezTo>
                <a:cubicBezTo>
                  <a:pt x="10037255" y="570318"/>
                  <a:pt x="10028825" y="573938"/>
                  <a:pt x="10024586" y="575748"/>
                </a:cubicBezTo>
                <a:cubicBezTo>
                  <a:pt x="10024872" y="572842"/>
                  <a:pt x="10025444" y="567031"/>
                  <a:pt x="10025776" y="564126"/>
                </a:cubicBezTo>
                <a:cubicBezTo>
                  <a:pt x="10022824" y="566079"/>
                  <a:pt x="10016966" y="569937"/>
                  <a:pt x="10014013" y="571890"/>
                </a:cubicBezTo>
                <a:cubicBezTo>
                  <a:pt x="10014347" y="568127"/>
                  <a:pt x="10014965" y="560601"/>
                  <a:pt x="10015299" y="556839"/>
                </a:cubicBezTo>
                <a:cubicBezTo>
                  <a:pt x="10022252" y="559315"/>
                  <a:pt x="10029301" y="561649"/>
                  <a:pt x="10036540" y="563983"/>
                </a:cubicBezTo>
                <a:cubicBezTo>
                  <a:pt x="10041350" y="565364"/>
                  <a:pt x="10046017" y="566793"/>
                  <a:pt x="10051066" y="568222"/>
                </a:cubicBezTo>
                <a:cubicBezTo>
                  <a:pt x="10057019" y="566174"/>
                  <a:pt x="10062401" y="565126"/>
                  <a:pt x="10065925" y="572937"/>
                </a:cubicBezTo>
                <a:cubicBezTo>
                  <a:pt x="10068402" y="571985"/>
                  <a:pt x="10073354" y="570080"/>
                  <a:pt x="10075830" y="569127"/>
                </a:cubicBezTo>
                <a:cubicBezTo>
                  <a:pt x="10072258" y="576652"/>
                  <a:pt x="10068973" y="584130"/>
                  <a:pt x="10066020" y="591799"/>
                </a:cubicBezTo>
                <a:cubicBezTo>
                  <a:pt x="10071497" y="591561"/>
                  <a:pt x="10078736" y="591370"/>
                  <a:pt x="10084737" y="591084"/>
                </a:cubicBezTo>
                <a:cubicBezTo>
                  <a:pt x="10090690" y="593085"/>
                  <a:pt x="10096881" y="595038"/>
                  <a:pt x="10103167" y="596847"/>
                </a:cubicBezTo>
                <a:cubicBezTo>
                  <a:pt x="10114598" y="595990"/>
                  <a:pt x="10125694" y="599610"/>
                  <a:pt x="10137077" y="601182"/>
                </a:cubicBezTo>
                <a:cubicBezTo>
                  <a:pt x="10143268" y="602944"/>
                  <a:pt x="10149601" y="604659"/>
                  <a:pt x="10156031" y="606373"/>
                </a:cubicBezTo>
                <a:cubicBezTo>
                  <a:pt x="10174224" y="608707"/>
                  <a:pt x="10192131" y="617090"/>
                  <a:pt x="10210609" y="610851"/>
                </a:cubicBezTo>
                <a:lnTo>
                  <a:pt x="10205513" y="617376"/>
                </a:lnTo>
                <a:cubicBezTo>
                  <a:pt x="10215419" y="615852"/>
                  <a:pt x="10225183" y="617995"/>
                  <a:pt x="10234565" y="621567"/>
                </a:cubicBezTo>
                <a:cubicBezTo>
                  <a:pt x="10256044" y="625235"/>
                  <a:pt x="10277237" y="630807"/>
                  <a:pt x="10298811" y="634570"/>
                </a:cubicBezTo>
                <a:cubicBezTo>
                  <a:pt x="10320194" y="636285"/>
                  <a:pt x="10340387" y="646763"/>
                  <a:pt x="10361914" y="646097"/>
                </a:cubicBezTo>
                <a:cubicBezTo>
                  <a:pt x="10367390" y="639286"/>
                  <a:pt x="10372248" y="631903"/>
                  <a:pt x="10378154" y="625235"/>
                </a:cubicBezTo>
                <a:cubicBezTo>
                  <a:pt x="10375535" y="632665"/>
                  <a:pt x="10372582" y="639905"/>
                  <a:pt x="10370296" y="647383"/>
                </a:cubicBezTo>
                <a:cubicBezTo>
                  <a:pt x="10389394" y="652812"/>
                  <a:pt x="10408968" y="656670"/>
                  <a:pt x="10428541" y="660766"/>
                </a:cubicBezTo>
                <a:cubicBezTo>
                  <a:pt x="10432922" y="653908"/>
                  <a:pt x="10437543" y="646954"/>
                  <a:pt x="10442781" y="640571"/>
                </a:cubicBezTo>
                <a:cubicBezTo>
                  <a:pt x="10442591" y="649526"/>
                  <a:pt x="10437400" y="657194"/>
                  <a:pt x="10433828" y="664958"/>
                </a:cubicBezTo>
                <a:cubicBezTo>
                  <a:pt x="10443210" y="663481"/>
                  <a:pt x="10452926" y="664243"/>
                  <a:pt x="10462546" y="664815"/>
                </a:cubicBezTo>
                <a:cubicBezTo>
                  <a:pt x="10458116" y="660433"/>
                  <a:pt x="10453306" y="656575"/>
                  <a:pt x="10448211" y="653289"/>
                </a:cubicBezTo>
                <a:cubicBezTo>
                  <a:pt x="10448448" y="651574"/>
                  <a:pt x="10448925" y="648145"/>
                  <a:pt x="10449163" y="646430"/>
                </a:cubicBezTo>
                <a:cubicBezTo>
                  <a:pt x="10455735" y="648049"/>
                  <a:pt x="10462403" y="649621"/>
                  <a:pt x="10469261" y="651193"/>
                </a:cubicBezTo>
                <a:cubicBezTo>
                  <a:pt x="10466737" y="658004"/>
                  <a:pt x="10464260" y="664767"/>
                  <a:pt x="10462070" y="671626"/>
                </a:cubicBezTo>
                <a:cubicBezTo>
                  <a:pt x="10464832" y="669673"/>
                  <a:pt x="10470404" y="665672"/>
                  <a:pt x="10473167" y="663719"/>
                </a:cubicBezTo>
                <a:cubicBezTo>
                  <a:pt x="10480881" y="668006"/>
                  <a:pt x="10488834" y="672055"/>
                  <a:pt x="10496884" y="676151"/>
                </a:cubicBezTo>
                <a:cubicBezTo>
                  <a:pt x="10498788" y="670054"/>
                  <a:pt x="10500836" y="664005"/>
                  <a:pt x="10502932" y="657956"/>
                </a:cubicBezTo>
                <a:cubicBezTo>
                  <a:pt x="10513933" y="660481"/>
                  <a:pt x="10525030" y="662957"/>
                  <a:pt x="10536270" y="665148"/>
                </a:cubicBezTo>
                <a:cubicBezTo>
                  <a:pt x="10533555" y="672102"/>
                  <a:pt x="10530983" y="679009"/>
                  <a:pt x="10528649" y="686010"/>
                </a:cubicBezTo>
                <a:cubicBezTo>
                  <a:pt x="10531364" y="684248"/>
                  <a:pt x="10536793" y="680723"/>
                  <a:pt x="10539556" y="678961"/>
                </a:cubicBezTo>
                <a:cubicBezTo>
                  <a:pt x="10539460" y="675103"/>
                  <a:pt x="10539317" y="667435"/>
                  <a:pt x="10539222" y="663577"/>
                </a:cubicBezTo>
                <a:cubicBezTo>
                  <a:pt x="10555463" y="664101"/>
                  <a:pt x="10544127" y="678485"/>
                  <a:pt x="10542698" y="687487"/>
                </a:cubicBezTo>
                <a:cubicBezTo>
                  <a:pt x="10549510" y="680723"/>
                  <a:pt x="10555557" y="672721"/>
                  <a:pt x="10564416" y="668244"/>
                </a:cubicBezTo>
                <a:cubicBezTo>
                  <a:pt x="10560605" y="676056"/>
                  <a:pt x="10556320" y="683533"/>
                  <a:pt x="10552271" y="691154"/>
                </a:cubicBezTo>
                <a:cubicBezTo>
                  <a:pt x="10557796" y="688535"/>
                  <a:pt x="10563463" y="685915"/>
                  <a:pt x="10569178" y="683248"/>
                </a:cubicBezTo>
                <a:cubicBezTo>
                  <a:pt x="10572226" y="685201"/>
                  <a:pt x="10578322" y="689201"/>
                  <a:pt x="10581418" y="691202"/>
                </a:cubicBezTo>
                <a:cubicBezTo>
                  <a:pt x="10580132" y="688963"/>
                  <a:pt x="10577560" y="684534"/>
                  <a:pt x="10576322" y="682295"/>
                </a:cubicBezTo>
                <a:lnTo>
                  <a:pt x="10568369" y="678532"/>
                </a:lnTo>
                <a:lnTo>
                  <a:pt x="10567463" y="671102"/>
                </a:lnTo>
                <a:cubicBezTo>
                  <a:pt x="10572416" y="672626"/>
                  <a:pt x="10582323" y="675627"/>
                  <a:pt x="10587276" y="677103"/>
                </a:cubicBezTo>
                <a:cubicBezTo>
                  <a:pt x="10585322" y="684296"/>
                  <a:pt x="10577560" y="694488"/>
                  <a:pt x="10589752" y="695869"/>
                </a:cubicBezTo>
                <a:cubicBezTo>
                  <a:pt x="10591134" y="687772"/>
                  <a:pt x="10592752" y="679247"/>
                  <a:pt x="10601563" y="676056"/>
                </a:cubicBezTo>
                <a:cubicBezTo>
                  <a:pt x="10599658" y="684534"/>
                  <a:pt x="10597753" y="692964"/>
                  <a:pt x="10596181" y="701490"/>
                </a:cubicBezTo>
                <a:cubicBezTo>
                  <a:pt x="10602659" y="695869"/>
                  <a:pt x="10606469" y="688439"/>
                  <a:pt x="10607944" y="680009"/>
                </a:cubicBezTo>
                <a:cubicBezTo>
                  <a:pt x="10609993" y="679961"/>
                  <a:pt x="10614041" y="679914"/>
                  <a:pt x="10616042" y="679914"/>
                </a:cubicBezTo>
                <a:cubicBezTo>
                  <a:pt x="10614041" y="687201"/>
                  <a:pt x="10611945" y="694488"/>
                  <a:pt x="10610564" y="701918"/>
                </a:cubicBezTo>
                <a:cubicBezTo>
                  <a:pt x="10615565" y="696727"/>
                  <a:pt x="10619613" y="690678"/>
                  <a:pt x="10623328" y="684391"/>
                </a:cubicBezTo>
                <a:cubicBezTo>
                  <a:pt x="10625281" y="685581"/>
                  <a:pt x="10629234" y="687963"/>
                  <a:pt x="10631234" y="689154"/>
                </a:cubicBezTo>
                <a:cubicBezTo>
                  <a:pt x="10633615" y="688392"/>
                  <a:pt x="10638377" y="686867"/>
                  <a:pt x="10640759" y="686153"/>
                </a:cubicBezTo>
                <a:cubicBezTo>
                  <a:pt x="10638759" y="692154"/>
                  <a:pt x="10636901" y="698108"/>
                  <a:pt x="10635139" y="704109"/>
                </a:cubicBezTo>
                <a:cubicBezTo>
                  <a:pt x="10637330" y="704014"/>
                  <a:pt x="10641616" y="703824"/>
                  <a:pt x="10643806" y="703728"/>
                </a:cubicBezTo>
                <a:cubicBezTo>
                  <a:pt x="10644092" y="699585"/>
                  <a:pt x="10644760" y="691297"/>
                  <a:pt x="10645092" y="687153"/>
                </a:cubicBezTo>
                <a:cubicBezTo>
                  <a:pt x="10647664" y="688725"/>
                  <a:pt x="10652808" y="691821"/>
                  <a:pt x="10655380" y="693393"/>
                </a:cubicBezTo>
                <a:cubicBezTo>
                  <a:pt x="10652713" y="698442"/>
                  <a:pt x="10650141" y="703443"/>
                  <a:pt x="10647616" y="708396"/>
                </a:cubicBezTo>
                <a:cubicBezTo>
                  <a:pt x="10650427" y="708444"/>
                  <a:pt x="10656046" y="708539"/>
                  <a:pt x="10658904" y="708587"/>
                </a:cubicBezTo>
                <a:cubicBezTo>
                  <a:pt x="10658380" y="705062"/>
                  <a:pt x="10657332" y="698060"/>
                  <a:pt x="10656808" y="694536"/>
                </a:cubicBezTo>
                <a:cubicBezTo>
                  <a:pt x="10659904" y="693964"/>
                  <a:pt x="10666048" y="692774"/>
                  <a:pt x="10669095" y="692154"/>
                </a:cubicBezTo>
                <a:cubicBezTo>
                  <a:pt x="10666714" y="699632"/>
                  <a:pt x="10664428" y="707015"/>
                  <a:pt x="10662285" y="714493"/>
                </a:cubicBezTo>
                <a:cubicBezTo>
                  <a:pt x="10664905" y="712730"/>
                  <a:pt x="10670143" y="709253"/>
                  <a:pt x="10672762" y="707491"/>
                </a:cubicBezTo>
                <a:cubicBezTo>
                  <a:pt x="10672762" y="703871"/>
                  <a:pt x="10672762" y="696679"/>
                  <a:pt x="10672762" y="693059"/>
                </a:cubicBezTo>
                <a:cubicBezTo>
                  <a:pt x="10675001" y="694679"/>
                  <a:pt x="10679430" y="697965"/>
                  <a:pt x="10681669" y="699585"/>
                </a:cubicBezTo>
                <a:cubicBezTo>
                  <a:pt x="10679763" y="704967"/>
                  <a:pt x="10678097" y="710301"/>
                  <a:pt x="10676620" y="715731"/>
                </a:cubicBezTo>
                <a:cubicBezTo>
                  <a:pt x="10683716" y="712921"/>
                  <a:pt x="10686526" y="706348"/>
                  <a:pt x="10688574" y="699442"/>
                </a:cubicBezTo>
                <a:cubicBezTo>
                  <a:pt x="10694812" y="701537"/>
                  <a:pt x="10700861" y="703538"/>
                  <a:pt x="10707386" y="705538"/>
                </a:cubicBezTo>
                <a:cubicBezTo>
                  <a:pt x="10705291" y="709777"/>
                  <a:pt x="10703290" y="714016"/>
                  <a:pt x="10701385" y="718303"/>
                </a:cubicBezTo>
                <a:cubicBezTo>
                  <a:pt x="10703719" y="718208"/>
                  <a:pt x="10708338" y="718113"/>
                  <a:pt x="10710624" y="718017"/>
                </a:cubicBezTo>
                <a:cubicBezTo>
                  <a:pt x="10710862" y="713683"/>
                  <a:pt x="10711244" y="705062"/>
                  <a:pt x="10711435" y="700728"/>
                </a:cubicBezTo>
                <a:cubicBezTo>
                  <a:pt x="10725436" y="703300"/>
                  <a:pt x="10716673" y="716303"/>
                  <a:pt x="10715816" y="725305"/>
                </a:cubicBezTo>
                <a:cubicBezTo>
                  <a:pt x="10724436" y="722828"/>
                  <a:pt x="10725102" y="714016"/>
                  <a:pt x="10727436" y="706681"/>
                </a:cubicBezTo>
                <a:cubicBezTo>
                  <a:pt x="10739867" y="709492"/>
                  <a:pt x="10729674" y="722352"/>
                  <a:pt x="10730008" y="730449"/>
                </a:cubicBezTo>
                <a:cubicBezTo>
                  <a:pt x="10734389" y="724781"/>
                  <a:pt x="10738104" y="718589"/>
                  <a:pt x="10741485" y="712111"/>
                </a:cubicBezTo>
                <a:cubicBezTo>
                  <a:pt x="10743343" y="712254"/>
                  <a:pt x="10747010" y="712492"/>
                  <a:pt x="10748819" y="712635"/>
                </a:cubicBezTo>
                <a:cubicBezTo>
                  <a:pt x="10746438" y="718541"/>
                  <a:pt x="10744295" y="724495"/>
                  <a:pt x="10742391" y="730496"/>
                </a:cubicBezTo>
                <a:cubicBezTo>
                  <a:pt x="10747629" y="725971"/>
                  <a:pt x="10752010" y="720446"/>
                  <a:pt x="10755534" y="714350"/>
                </a:cubicBezTo>
                <a:cubicBezTo>
                  <a:pt x="10761630" y="716255"/>
                  <a:pt x="10767583" y="718113"/>
                  <a:pt x="10774013" y="719970"/>
                </a:cubicBezTo>
                <a:cubicBezTo>
                  <a:pt x="10771727" y="724209"/>
                  <a:pt x="10769632" y="728496"/>
                  <a:pt x="10767583" y="732735"/>
                </a:cubicBezTo>
                <a:cubicBezTo>
                  <a:pt x="10769584" y="732592"/>
                  <a:pt x="10773584" y="732354"/>
                  <a:pt x="10775585" y="732259"/>
                </a:cubicBezTo>
                <a:cubicBezTo>
                  <a:pt x="10776299" y="729353"/>
                  <a:pt x="10777776" y="723542"/>
                  <a:pt x="10778537" y="720637"/>
                </a:cubicBezTo>
                <a:cubicBezTo>
                  <a:pt x="10794016" y="714969"/>
                  <a:pt x="10782966" y="732401"/>
                  <a:pt x="10782966" y="740070"/>
                </a:cubicBezTo>
                <a:cubicBezTo>
                  <a:pt x="10789730" y="735450"/>
                  <a:pt x="10792063" y="727638"/>
                  <a:pt x="10795492" y="720542"/>
                </a:cubicBezTo>
                <a:cubicBezTo>
                  <a:pt x="10801731" y="727591"/>
                  <a:pt x="10797635" y="736498"/>
                  <a:pt x="10797017" y="744642"/>
                </a:cubicBezTo>
                <a:cubicBezTo>
                  <a:pt x="10803731" y="740308"/>
                  <a:pt x="10806112" y="732735"/>
                  <a:pt x="10809303" y="725686"/>
                </a:cubicBezTo>
                <a:cubicBezTo>
                  <a:pt x="10811637" y="731401"/>
                  <a:pt x="10812684" y="737355"/>
                  <a:pt x="10812304" y="743594"/>
                </a:cubicBezTo>
                <a:cubicBezTo>
                  <a:pt x="10816399" y="737307"/>
                  <a:pt x="10820686" y="731115"/>
                  <a:pt x="10825401" y="725162"/>
                </a:cubicBezTo>
                <a:cubicBezTo>
                  <a:pt x="10824638" y="732211"/>
                  <a:pt x="10823924" y="739260"/>
                  <a:pt x="10823210" y="746309"/>
                </a:cubicBezTo>
                <a:cubicBezTo>
                  <a:pt x="10830497" y="742594"/>
                  <a:pt x="10836878" y="745976"/>
                  <a:pt x="10842927" y="750596"/>
                </a:cubicBezTo>
                <a:cubicBezTo>
                  <a:pt x="10843688" y="742594"/>
                  <a:pt x="10846594" y="735688"/>
                  <a:pt x="10854976" y="733021"/>
                </a:cubicBezTo>
                <a:cubicBezTo>
                  <a:pt x="10853024" y="739355"/>
                  <a:pt x="10851070" y="745690"/>
                  <a:pt x="10849118" y="751977"/>
                </a:cubicBezTo>
                <a:cubicBezTo>
                  <a:pt x="10851356" y="751787"/>
                  <a:pt x="10855737" y="751453"/>
                  <a:pt x="10857976" y="751263"/>
                </a:cubicBezTo>
                <a:cubicBezTo>
                  <a:pt x="10858452" y="746976"/>
                  <a:pt x="10859452" y="738403"/>
                  <a:pt x="10859977" y="734116"/>
                </a:cubicBezTo>
                <a:cubicBezTo>
                  <a:pt x="10864882" y="741642"/>
                  <a:pt x="10865072" y="750501"/>
                  <a:pt x="10865548" y="759217"/>
                </a:cubicBezTo>
                <a:cubicBezTo>
                  <a:pt x="10869740" y="753168"/>
                  <a:pt x="10872740" y="746690"/>
                  <a:pt x="10876312" y="740165"/>
                </a:cubicBezTo>
                <a:cubicBezTo>
                  <a:pt x="10877026" y="746452"/>
                  <a:pt x="10877836" y="752692"/>
                  <a:pt x="10878836" y="758979"/>
                </a:cubicBezTo>
                <a:cubicBezTo>
                  <a:pt x="10882074" y="754502"/>
                  <a:pt x="10885455" y="750072"/>
                  <a:pt x="10888932" y="745595"/>
                </a:cubicBezTo>
                <a:cubicBezTo>
                  <a:pt x="10890218" y="747071"/>
                  <a:pt x="10892790" y="749929"/>
                  <a:pt x="10894076" y="751406"/>
                </a:cubicBezTo>
                <a:cubicBezTo>
                  <a:pt x="10896934" y="749786"/>
                  <a:pt x="10902601" y="746547"/>
                  <a:pt x="10905459" y="744928"/>
                </a:cubicBezTo>
                <a:cubicBezTo>
                  <a:pt x="10905648" y="751882"/>
                  <a:pt x="10905934" y="758836"/>
                  <a:pt x="10906316" y="765790"/>
                </a:cubicBezTo>
                <a:lnTo>
                  <a:pt x="10910506" y="765695"/>
                </a:lnTo>
                <a:cubicBezTo>
                  <a:pt x="10910888" y="761408"/>
                  <a:pt x="10911649" y="752835"/>
                  <a:pt x="10912030" y="748548"/>
                </a:cubicBezTo>
                <a:cubicBezTo>
                  <a:pt x="10918508" y="752406"/>
                  <a:pt x="10919556" y="759074"/>
                  <a:pt x="10918841" y="766028"/>
                </a:cubicBezTo>
                <a:cubicBezTo>
                  <a:pt x="10920317" y="765933"/>
                  <a:pt x="10923270" y="765742"/>
                  <a:pt x="10924746" y="765647"/>
                </a:cubicBezTo>
                <a:cubicBezTo>
                  <a:pt x="10924889" y="763075"/>
                  <a:pt x="10925223" y="757931"/>
                  <a:pt x="10925413" y="755359"/>
                </a:cubicBezTo>
                <a:cubicBezTo>
                  <a:pt x="10928033" y="756645"/>
                  <a:pt x="10933271" y="759265"/>
                  <a:pt x="10935891" y="760551"/>
                </a:cubicBezTo>
                <a:cubicBezTo>
                  <a:pt x="10934176" y="763599"/>
                  <a:pt x="10930747" y="769695"/>
                  <a:pt x="10928985" y="772744"/>
                </a:cubicBezTo>
                <a:cubicBezTo>
                  <a:pt x="10938890" y="770791"/>
                  <a:pt x="10937700" y="760884"/>
                  <a:pt x="10939510" y="753311"/>
                </a:cubicBezTo>
                <a:cubicBezTo>
                  <a:pt x="10944749" y="759931"/>
                  <a:pt x="10945130" y="768409"/>
                  <a:pt x="10946034" y="776507"/>
                </a:cubicBezTo>
                <a:cubicBezTo>
                  <a:pt x="10949892" y="770553"/>
                  <a:pt x="10953845" y="764647"/>
                  <a:pt x="10958131" y="758788"/>
                </a:cubicBezTo>
                <a:cubicBezTo>
                  <a:pt x="10958417" y="763313"/>
                  <a:pt x="10959085" y="772315"/>
                  <a:pt x="10959417" y="776840"/>
                </a:cubicBezTo>
                <a:cubicBezTo>
                  <a:pt x="10963704" y="771791"/>
                  <a:pt x="10967990" y="766742"/>
                  <a:pt x="10972514" y="761741"/>
                </a:cubicBezTo>
                <a:cubicBezTo>
                  <a:pt x="10972657" y="767028"/>
                  <a:pt x="10972991" y="777650"/>
                  <a:pt x="10973134" y="782984"/>
                </a:cubicBezTo>
                <a:cubicBezTo>
                  <a:pt x="10975610" y="776602"/>
                  <a:pt x="10978039" y="770172"/>
                  <a:pt x="10980516" y="763742"/>
                </a:cubicBezTo>
                <a:cubicBezTo>
                  <a:pt x="10983802" y="771410"/>
                  <a:pt x="10987088" y="779126"/>
                  <a:pt x="10990564" y="786842"/>
                </a:cubicBezTo>
                <a:cubicBezTo>
                  <a:pt x="10991184" y="782079"/>
                  <a:pt x="10992374" y="772601"/>
                  <a:pt x="10992993" y="767838"/>
                </a:cubicBezTo>
                <a:cubicBezTo>
                  <a:pt x="10996946" y="773172"/>
                  <a:pt x="10999232" y="779221"/>
                  <a:pt x="10999851" y="785890"/>
                </a:cubicBezTo>
                <a:cubicBezTo>
                  <a:pt x="11002947" y="780650"/>
                  <a:pt x="11006090" y="775459"/>
                  <a:pt x="11009614" y="770267"/>
                </a:cubicBezTo>
                <a:cubicBezTo>
                  <a:pt x="11010900" y="773268"/>
                  <a:pt x="11013520" y="779269"/>
                  <a:pt x="11014806" y="782270"/>
                </a:cubicBezTo>
                <a:cubicBezTo>
                  <a:pt x="11013758" y="784699"/>
                  <a:pt x="11011709" y="789462"/>
                  <a:pt x="11010709" y="791891"/>
                </a:cubicBezTo>
                <a:cubicBezTo>
                  <a:pt x="11018805" y="788795"/>
                  <a:pt x="11019473" y="780507"/>
                  <a:pt x="11021044" y="773125"/>
                </a:cubicBezTo>
                <a:cubicBezTo>
                  <a:pt x="11022568" y="776125"/>
                  <a:pt x="11025712" y="782222"/>
                  <a:pt x="11027235" y="785223"/>
                </a:cubicBezTo>
                <a:cubicBezTo>
                  <a:pt x="11031236" y="783508"/>
                  <a:pt x="11035379" y="781841"/>
                  <a:pt x="11039618" y="780126"/>
                </a:cubicBezTo>
                <a:cubicBezTo>
                  <a:pt x="11039237" y="784032"/>
                  <a:pt x="11038427" y="791796"/>
                  <a:pt x="11038046" y="795654"/>
                </a:cubicBezTo>
                <a:cubicBezTo>
                  <a:pt x="11040618" y="792320"/>
                  <a:pt x="11045809" y="785604"/>
                  <a:pt x="11048381" y="782222"/>
                </a:cubicBezTo>
                <a:cubicBezTo>
                  <a:pt x="11051429" y="788462"/>
                  <a:pt x="11054619" y="794701"/>
                  <a:pt x="11058001" y="800940"/>
                </a:cubicBezTo>
                <a:cubicBezTo>
                  <a:pt x="11058525" y="796368"/>
                  <a:pt x="11059620" y="787318"/>
                  <a:pt x="11060145" y="782746"/>
                </a:cubicBezTo>
                <a:cubicBezTo>
                  <a:pt x="11063906" y="790510"/>
                  <a:pt x="11067669" y="798273"/>
                  <a:pt x="11071670" y="806037"/>
                </a:cubicBezTo>
                <a:cubicBezTo>
                  <a:pt x="11071860" y="801655"/>
                  <a:pt x="11072240" y="792843"/>
                  <a:pt x="11072431" y="788462"/>
                </a:cubicBezTo>
                <a:cubicBezTo>
                  <a:pt x="11077337" y="794892"/>
                  <a:pt x="11082910" y="801322"/>
                  <a:pt x="11091481" y="796082"/>
                </a:cubicBezTo>
                <a:cubicBezTo>
                  <a:pt x="11092339" y="799083"/>
                  <a:pt x="11094053" y="805180"/>
                  <a:pt x="11094910" y="808228"/>
                </a:cubicBezTo>
                <a:cubicBezTo>
                  <a:pt x="11097768" y="802846"/>
                  <a:pt x="11100769" y="797464"/>
                  <a:pt x="11103912" y="792129"/>
                </a:cubicBezTo>
                <a:cubicBezTo>
                  <a:pt x="11104387" y="795273"/>
                  <a:pt x="11105341" y="801560"/>
                  <a:pt x="11105816" y="804751"/>
                </a:cubicBezTo>
                <a:cubicBezTo>
                  <a:pt x="11107913" y="803465"/>
                  <a:pt x="11112103" y="800893"/>
                  <a:pt x="11114198" y="799607"/>
                </a:cubicBezTo>
                <a:cubicBezTo>
                  <a:pt x="11115818" y="801274"/>
                  <a:pt x="11119056" y="804560"/>
                  <a:pt x="11120724" y="806227"/>
                </a:cubicBezTo>
                <a:cubicBezTo>
                  <a:pt x="11127486" y="808180"/>
                  <a:pt x="11134106" y="810705"/>
                  <a:pt x="11140869" y="813515"/>
                </a:cubicBezTo>
                <a:cubicBezTo>
                  <a:pt x="11140678" y="810514"/>
                  <a:pt x="11140249" y="804513"/>
                  <a:pt x="11140012" y="801512"/>
                </a:cubicBezTo>
                <a:cubicBezTo>
                  <a:pt x="11144107" y="808990"/>
                  <a:pt x="11148060" y="816611"/>
                  <a:pt x="11152060" y="824279"/>
                </a:cubicBezTo>
                <a:cubicBezTo>
                  <a:pt x="11153061" y="818087"/>
                  <a:pt x="11154252" y="811943"/>
                  <a:pt x="11155538" y="805799"/>
                </a:cubicBezTo>
                <a:cubicBezTo>
                  <a:pt x="11156299" y="808371"/>
                  <a:pt x="11157776" y="813515"/>
                  <a:pt x="11158490" y="816087"/>
                </a:cubicBezTo>
                <a:cubicBezTo>
                  <a:pt x="11167110" y="818468"/>
                  <a:pt x="11175778" y="821088"/>
                  <a:pt x="11184588" y="823660"/>
                </a:cubicBezTo>
                <a:cubicBezTo>
                  <a:pt x="11183207" y="821707"/>
                  <a:pt x="11180398" y="817801"/>
                  <a:pt x="11179016" y="815896"/>
                </a:cubicBezTo>
                <a:cubicBezTo>
                  <a:pt x="11180207" y="815086"/>
                  <a:pt x="11182636" y="813467"/>
                  <a:pt x="11183827" y="812657"/>
                </a:cubicBezTo>
                <a:cubicBezTo>
                  <a:pt x="11185397" y="818421"/>
                  <a:pt x="11187112" y="824184"/>
                  <a:pt x="11189017" y="829947"/>
                </a:cubicBezTo>
                <a:cubicBezTo>
                  <a:pt x="11194970" y="828375"/>
                  <a:pt x="11201734" y="826851"/>
                  <a:pt x="11208162" y="825375"/>
                </a:cubicBezTo>
                <a:cubicBezTo>
                  <a:pt x="11219164" y="838044"/>
                  <a:pt x="11237119" y="837901"/>
                  <a:pt x="11252120" y="833376"/>
                </a:cubicBezTo>
                <a:lnTo>
                  <a:pt x="11249787" y="840807"/>
                </a:lnTo>
                <a:cubicBezTo>
                  <a:pt x="11261408" y="843760"/>
                  <a:pt x="11272933" y="846808"/>
                  <a:pt x="11284648" y="849809"/>
                </a:cubicBezTo>
                <a:cubicBezTo>
                  <a:pt x="11285744" y="847856"/>
                  <a:pt x="11287839" y="843998"/>
                  <a:pt x="11288888" y="842045"/>
                </a:cubicBezTo>
                <a:cubicBezTo>
                  <a:pt x="11299508" y="860049"/>
                  <a:pt x="11324034" y="858763"/>
                  <a:pt x="11341751" y="865669"/>
                </a:cubicBezTo>
                <a:cubicBezTo>
                  <a:pt x="11359848" y="868241"/>
                  <a:pt x="11376660" y="877338"/>
                  <a:pt x="11395186" y="877815"/>
                </a:cubicBezTo>
                <a:cubicBezTo>
                  <a:pt x="11417569" y="887531"/>
                  <a:pt x="11442288" y="888674"/>
                  <a:pt x="11465147" y="897152"/>
                </a:cubicBezTo>
                <a:cubicBezTo>
                  <a:pt x="11501104" y="907107"/>
                  <a:pt x="11537204" y="916681"/>
                  <a:pt x="11572970" y="927445"/>
                </a:cubicBezTo>
                <a:cubicBezTo>
                  <a:pt x="11592734" y="931732"/>
                  <a:pt x="11612832" y="935590"/>
                  <a:pt x="11631597" y="943925"/>
                </a:cubicBezTo>
                <a:cubicBezTo>
                  <a:pt x="11633120" y="943782"/>
                  <a:pt x="11636264" y="943448"/>
                  <a:pt x="11637787" y="943305"/>
                </a:cubicBezTo>
                <a:cubicBezTo>
                  <a:pt x="11683126" y="959261"/>
                  <a:pt x="11729847" y="970740"/>
                  <a:pt x="11775472" y="985982"/>
                </a:cubicBezTo>
                <a:cubicBezTo>
                  <a:pt x="11772757" y="980647"/>
                  <a:pt x="11770137" y="975313"/>
                  <a:pt x="11767613" y="970073"/>
                </a:cubicBezTo>
                <a:cubicBezTo>
                  <a:pt x="11769709" y="970216"/>
                  <a:pt x="11773852" y="970502"/>
                  <a:pt x="11775947" y="970645"/>
                </a:cubicBezTo>
                <a:cubicBezTo>
                  <a:pt x="11776806" y="979409"/>
                  <a:pt x="11781091" y="986649"/>
                  <a:pt x="11788283" y="991888"/>
                </a:cubicBezTo>
                <a:cubicBezTo>
                  <a:pt x="11784949" y="980742"/>
                  <a:pt x="11780901" y="969931"/>
                  <a:pt x="11777044" y="959071"/>
                </a:cubicBezTo>
                <a:cubicBezTo>
                  <a:pt x="11794997" y="961119"/>
                  <a:pt x="11786615" y="984410"/>
                  <a:pt x="11798284" y="994222"/>
                </a:cubicBezTo>
                <a:cubicBezTo>
                  <a:pt x="11797855" y="990316"/>
                  <a:pt x="11797094" y="982457"/>
                  <a:pt x="11796665" y="978551"/>
                </a:cubicBezTo>
                <a:cubicBezTo>
                  <a:pt x="11799284" y="978980"/>
                  <a:pt x="11804428" y="979885"/>
                  <a:pt x="11806999" y="980314"/>
                </a:cubicBezTo>
                <a:cubicBezTo>
                  <a:pt x="11805571" y="982791"/>
                  <a:pt x="11802713" y="987744"/>
                  <a:pt x="11801284" y="990221"/>
                </a:cubicBezTo>
                <a:cubicBezTo>
                  <a:pt x="11815049" y="995651"/>
                  <a:pt x="11828955" y="1001128"/>
                  <a:pt x="11843528" y="1004510"/>
                </a:cubicBezTo>
                <a:cubicBezTo>
                  <a:pt x="11855958" y="1007987"/>
                  <a:pt x="11868436" y="1011606"/>
                  <a:pt x="11881152" y="1014702"/>
                </a:cubicBezTo>
                <a:cubicBezTo>
                  <a:pt x="11880485" y="1009177"/>
                  <a:pt x="11880247" y="1003700"/>
                  <a:pt x="11879961" y="998223"/>
                </a:cubicBezTo>
                <a:cubicBezTo>
                  <a:pt x="11869722" y="994507"/>
                  <a:pt x="11859387" y="991221"/>
                  <a:pt x="11849052" y="988316"/>
                </a:cubicBezTo>
                <a:cubicBezTo>
                  <a:pt x="11846909" y="992078"/>
                  <a:pt x="11842670" y="999604"/>
                  <a:pt x="11840527" y="1003366"/>
                </a:cubicBezTo>
                <a:cubicBezTo>
                  <a:pt x="11841242" y="998604"/>
                  <a:pt x="11842622" y="988982"/>
                  <a:pt x="11843338" y="984219"/>
                </a:cubicBezTo>
                <a:cubicBezTo>
                  <a:pt x="11840432" y="984410"/>
                  <a:pt x="11834622" y="984791"/>
                  <a:pt x="11831717" y="984981"/>
                </a:cubicBezTo>
                <a:cubicBezTo>
                  <a:pt x="11832431" y="987363"/>
                  <a:pt x="11833813" y="992078"/>
                  <a:pt x="11834526" y="994460"/>
                </a:cubicBezTo>
                <a:cubicBezTo>
                  <a:pt x="11831622" y="994269"/>
                  <a:pt x="11825860" y="993888"/>
                  <a:pt x="11822954" y="993698"/>
                </a:cubicBezTo>
                <a:cubicBezTo>
                  <a:pt x="11825240" y="990840"/>
                  <a:pt x="11829859" y="985124"/>
                  <a:pt x="11832145" y="982267"/>
                </a:cubicBezTo>
                <a:cubicBezTo>
                  <a:pt x="11827192" y="980171"/>
                  <a:pt x="11822430" y="978123"/>
                  <a:pt x="11817858" y="975979"/>
                </a:cubicBezTo>
                <a:cubicBezTo>
                  <a:pt x="11824049" y="975837"/>
                  <a:pt x="11830431" y="975789"/>
                  <a:pt x="11837003" y="975789"/>
                </a:cubicBezTo>
                <a:cubicBezTo>
                  <a:pt x="11847957" y="980504"/>
                  <a:pt x="11859149" y="984600"/>
                  <a:pt x="11870531" y="988649"/>
                </a:cubicBezTo>
                <a:cubicBezTo>
                  <a:pt x="11883628" y="992269"/>
                  <a:pt x="11896677" y="996222"/>
                  <a:pt x="11909870" y="1000080"/>
                </a:cubicBezTo>
                <a:lnTo>
                  <a:pt x="11911156" y="995746"/>
                </a:lnTo>
                <a:cubicBezTo>
                  <a:pt x="11880866" y="987172"/>
                  <a:pt x="11851052" y="977170"/>
                  <a:pt x="11821382" y="967025"/>
                </a:cubicBezTo>
                <a:cubicBezTo>
                  <a:pt x="11820477" y="969264"/>
                  <a:pt x="11818716" y="973741"/>
                  <a:pt x="11817858" y="975979"/>
                </a:cubicBezTo>
                <a:cubicBezTo>
                  <a:pt x="11812715" y="975027"/>
                  <a:pt x="11807762" y="973931"/>
                  <a:pt x="11802999" y="972741"/>
                </a:cubicBezTo>
                <a:cubicBezTo>
                  <a:pt x="11806428" y="971979"/>
                  <a:pt x="11813381" y="970454"/>
                  <a:pt x="11816858" y="969692"/>
                </a:cubicBezTo>
                <a:lnTo>
                  <a:pt x="11816905" y="966930"/>
                </a:lnTo>
                <a:cubicBezTo>
                  <a:pt x="11799427" y="963310"/>
                  <a:pt x="11782473" y="957547"/>
                  <a:pt x="11765947" y="951212"/>
                </a:cubicBezTo>
                <a:cubicBezTo>
                  <a:pt x="11768376" y="954927"/>
                  <a:pt x="11773234" y="962405"/>
                  <a:pt x="11775663" y="966168"/>
                </a:cubicBezTo>
                <a:cubicBezTo>
                  <a:pt x="11764232" y="961738"/>
                  <a:pt x="11752659" y="957975"/>
                  <a:pt x="11740896" y="955165"/>
                </a:cubicBezTo>
                <a:cubicBezTo>
                  <a:pt x="11736705" y="959404"/>
                  <a:pt x="11732562" y="963596"/>
                  <a:pt x="11728466" y="967740"/>
                </a:cubicBezTo>
                <a:cubicBezTo>
                  <a:pt x="11730799" y="961643"/>
                  <a:pt x="11733991" y="955927"/>
                  <a:pt x="11737943" y="950641"/>
                </a:cubicBezTo>
                <a:cubicBezTo>
                  <a:pt x="11734609" y="950926"/>
                  <a:pt x="11727895" y="951450"/>
                  <a:pt x="11724513" y="951736"/>
                </a:cubicBezTo>
                <a:lnTo>
                  <a:pt x="11725894" y="945687"/>
                </a:lnTo>
                <a:cubicBezTo>
                  <a:pt x="11739992" y="950212"/>
                  <a:pt x="11754088" y="953784"/>
                  <a:pt x="11768947" y="956070"/>
                </a:cubicBezTo>
                <a:cubicBezTo>
                  <a:pt x="11752326" y="944401"/>
                  <a:pt x="11732133" y="940829"/>
                  <a:pt x="11713416" y="934303"/>
                </a:cubicBezTo>
                <a:cubicBezTo>
                  <a:pt x="11685412" y="930350"/>
                  <a:pt x="11659695" y="917586"/>
                  <a:pt x="11631930" y="912442"/>
                </a:cubicBezTo>
                <a:cubicBezTo>
                  <a:pt x="11634215" y="915585"/>
                  <a:pt x="11638788" y="921920"/>
                  <a:pt x="11641074" y="925063"/>
                </a:cubicBezTo>
                <a:cubicBezTo>
                  <a:pt x="11637645" y="922682"/>
                  <a:pt x="11630691" y="917871"/>
                  <a:pt x="11627262" y="915442"/>
                </a:cubicBezTo>
                <a:cubicBezTo>
                  <a:pt x="11624358" y="916919"/>
                  <a:pt x="11618643" y="919872"/>
                  <a:pt x="11615785" y="921396"/>
                </a:cubicBezTo>
                <a:lnTo>
                  <a:pt x="11615738" y="914156"/>
                </a:lnTo>
                <a:cubicBezTo>
                  <a:pt x="11618691" y="913585"/>
                  <a:pt x="11624596" y="912394"/>
                  <a:pt x="11627548" y="911775"/>
                </a:cubicBezTo>
                <a:cubicBezTo>
                  <a:pt x="11616833" y="908441"/>
                  <a:pt x="11606165" y="905297"/>
                  <a:pt x="11595545" y="902392"/>
                </a:cubicBezTo>
                <a:cubicBezTo>
                  <a:pt x="11595688" y="906202"/>
                  <a:pt x="11596021" y="913870"/>
                  <a:pt x="11596163" y="917681"/>
                </a:cubicBezTo>
                <a:cubicBezTo>
                  <a:pt x="11586115" y="914204"/>
                  <a:pt x="11586496" y="907297"/>
                  <a:pt x="11591687" y="899486"/>
                </a:cubicBezTo>
                <a:cubicBezTo>
                  <a:pt x="11558921" y="893914"/>
                  <a:pt x="11528393" y="880149"/>
                  <a:pt x="11495818" y="874052"/>
                </a:cubicBezTo>
                <a:cubicBezTo>
                  <a:pt x="11497484" y="876767"/>
                  <a:pt x="11500913" y="882244"/>
                  <a:pt x="11502580" y="885007"/>
                </a:cubicBezTo>
                <a:lnTo>
                  <a:pt x="11485980" y="879058"/>
                </a:lnTo>
                <a:lnTo>
                  <a:pt x="11492389" y="872099"/>
                </a:lnTo>
                <a:cubicBezTo>
                  <a:pt x="11470529" y="865812"/>
                  <a:pt x="11448288" y="861144"/>
                  <a:pt x="11426666" y="854238"/>
                </a:cubicBezTo>
                <a:cubicBezTo>
                  <a:pt x="11428714" y="856334"/>
                  <a:pt x="11432858" y="860525"/>
                  <a:pt x="11434906" y="862621"/>
                </a:cubicBezTo>
                <a:cubicBezTo>
                  <a:pt x="11430952" y="866717"/>
                  <a:pt x="11427142" y="870861"/>
                  <a:pt x="11423522" y="875005"/>
                </a:cubicBezTo>
                <a:cubicBezTo>
                  <a:pt x="11408426" y="870766"/>
                  <a:pt x="11393900" y="862573"/>
                  <a:pt x="11377899" y="863764"/>
                </a:cubicBezTo>
                <a:cubicBezTo>
                  <a:pt x="11376660" y="861811"/>
                  <a:pt x="11374231" y="857906"/>
                  <a:pt x="11372993" y="855953"/>
                </a:cubicBezTo>
                <a:cubicBezTo>
                  <a:pt x="11371230" y="856953"/>
                  <a:pt x="11367706" y="858953"/>
                  <a:pt x="11365992" y="859954"/>
                </a:cubicBezTo>
                <a:cubicBezTo>
                  <a:pt x="11355038" y="855810"/>
                  <a:pt x="11344037" y="851904"/>
                  <a:pt x="11332893" y="848951"/>
                </a:cubicBezTo>
                <a:cubicBezTo>
                  <a:pt x="11327654" y="849666"/>
                  <a:pt x="11323177" y="846998"/>
                  <a:pt x="11318795" y="845284"/>
                </a:cubicBezTo>
                <a:cubicBezTo>
                  <a:pt x="11305556" y="842235"/>
                  <a:pt x="11292460" y="838663"/>
                  <a:pt x="11279886" y="833757"/>
                </a:cubicBezTo>
                <a:cubicBezTo>
                  <a:pt x="11247073" y="830328"/>
                  <a:pt x="11217021" y="814753"/>
                  <a:pt x="11183827" y="812657"/>
                </a:cubicBezTo>
                <a:lnTo>
                  <a:pt x="11188160" y="809800"/>
                </a:lnTo>
                <a:cubicBezTo>
                  <a:pt x="11182112" y="808371"/>
                  <a:pt x="11176159" y="806847"/>
                  <a:pt x="11170396" y="805370"/>
                </a:cubicBezTo>
                <a:cubicBezTo>
                  <a:pt x="11169110" y="805751"/>
                  <a:pt x="11166538" y="806513"/>
                  <a:pt x="11165300" y="806894"/>
                </a:cubicBezTo>
                <a:cubicBezTo>
                  <a:pt x="11137535" y="795558"/>
                  <a:pt x="11107722" y="791605"/>
                  <a:pt x="11079052" y="783556"/>
                </a:cubicBezTo>
                <a:cubicBezTo>
                  <a:pt x="11040618" y="773934"/>
                  <a:pt x="11002089" y="764837"/>
                  <a:pt x="10963847" y="754644"/>
                </a:cubicBezTo>
                <a:cubicBezTo>
                  <a:pt x="10912983" y="741165"/>
                  <a:pt x="10861215" y="731401"/>
                  <a:pt x="10810637" y="716969"/>
                </a:cubicBezTo>
                <a:cubicBezTo>
                  <a:pt x="10810637" y="713683"/>
                  <a:pt x="10810637" y="707062"/>
                  <a:pt x="10810684" y="703776"/>
                </a:cubicBezTo>
                <a:cubicBezTo>
                  <a:pt x="10806922" y="703776"/>
                  <a:pt x="10799445" y="703776"/>
                  <a:pt x="10795683" y="703776"/>
                </a:cubicBezTo>
                <a:cubicBezTo>
                  <a:pt x="10797492" y="701537"/>
                  <a:pt x="10801016" y="697060"/>
                  <a:pt x="10802827" y="694822"/>
                </a:cubicBezTo>
                <a:cubicBezTo>
                  <a:pt x="10794302" y="697251"/>
                  <a:pt x="10785538" y="698680"/>
                  <a:pt x="10776965" y="699775"/>
                </a:cubicBezTo>
                <a:lnTo>
                  <a:pt x="10777156" y="702157"/>
                </a:lnTo>
                <a:cubicBezTo>
                  <a:pt x="10788587" y="706062"/>
                  <a:pt x="10803731" y="706253"/>
                  <a:pt x="10810446" y="718160"/>
                </a:cubicBezTo>
                <a:cubicBezTo>
                  <a:pt x="10783729" y="710825"/>
                  <a:pt x="10756392" y="706348"/>
                  <a:pt x="10729865" y="698442"/>
                </a:cubicBezTo>
                <a:cubicBezTo>
                  <a:pt x="10729912" y="695107"/>
                  <a:pt x="10729912" y="688487"/>
                  <a:pt x="10729912" y="685201"/>
                </a:cubicBezTo>
                <a:cubicBezTo>
                  <a:pt x="10717625" y="682486"/>
                  <a:pt x="10705052" y="680342"/>
                  <a:pt x="10692574" y="680295"/>
                </a:cubicBezTo>
                <a:cubicBezTo>
                  <a:pt x="10702766" y="685391"/>
                  <a:pt x="10713862" y="688487"/>
                  <a:pt x="10725102" y="690916"/>
                </a:cubicBezTo>
                <a:cubicBezTo>
                  <a:pt x="10725150" y="693155"/>
                  <a:pt x="10725245" y="697679"/>
                  <a:pt x="10725293" y="699966"/>
                </a:cubicBezTo>
                <a:cubicBezTo>
                  <a:pt x="10718006" y="696917"/>
                  <a:pt x="10710719" y="693917"/>
                  <a:pt x="10703623" y="690964"/>
                </a:cubicBezTo>
                <a:cubicBezTo>
                  <a:pt x="10672381" y="690440"/>
                  <a:pt x="10644044" y="673769"/>
                  <a:pt x="10612802" y="674389"/>
                </a:cubicBezTo>
                <a:cubicBezTo>
                  <a:pt x="10605326" y="670912"/>
                  <a:pt x="10598134" y="666958"/>
                  <a:pt x="10592705" y="660862"/>
                </a:cubicBezTo>
                <a:cubicBezTo>
                  <a:pt x="10596372" y="661910"/>
                  <a:pt x="10603706" y="663958"/>
                  <a:pt x="10607373" y="665006"/>
                </a:cubicBezTo>
                <a:cubicBezTo>
                  <a:pt x="10613517" y="666863"/>
                  <a:pt x="10619661" y="668863"/>
                  <a:pt x="10625947" y="671007"/>
                </a:cubicBezTo>
                <a:cubicBezTo>
                  <a:pt x="10625710" y="668482"/>
                  <a:pt x="10625185" y="663481"/>
                  <a:pt x="10624947" y="660957"/>
                </a:cubicBezTo>
                <a:cubicBezTo>
                  <a:pt x="10621184" y="661052"/>
                  <a:pt x="10613660" y="661243"/>
                  <a:pt x="10609898" y="661290"/>
                </a:cubicBezTo>
                <a:cubicBezTo>
                  <a:pt x="10611659" y="658909"/>
                  <a:pt x="10615231" y="654146"/>
                  <a:pt x="10616994" y="651764"/>
                </a:cubicBezTo>
                <a:cubicBezTo>
                  <a:pt x="10598658" y="663529"/>
                  <a:pt x="10579228" y="645144"/>
                  <a:pt x="10560748" y="653241"/>
                </a:cubicBezTo>
                <a:cubicBezTo>
                  <a:pt x="10570941" y="657099"/>
                  <a:pt x="10581513" y="660195"/>
                  <a:pt x="10592324" y="662815"/>
                </a:cubicBezTo>
                <a:lnTo>
                  <a:pt x="10592419" y="665863"/>
                </a:lnTo>
                <a:cubicBezTo>
                  <a:pt x="10586704" y="665387"/>
                  <a:pt x="10581132" y="665006"/>
                  <a:pt x="10575703" y="664624"/>
                </a:cubicBezTo>
                <a:cubicBezTo>
                  <a:pt x="10569750" y="662815"/>
                  <a:pt x="10563844" y="661052"/>
                  <a:pt x="10558033" y="659385"/>
                </a:cubicBezTo>
                <a:cubicBezTo>
                  <a:pt x="10558939" y="656194"/>
                  <a:pt x="10560653" y="649812"/>
                  <a:pt x="10561510" y="646620"/>
                </a:cubicBezTo>
                <a:cubicBezTo>
                  <a:pt x="10557081" y="646620"/>
                  <a:pt x="10548271" y="646620"/>
                  <a:pt x="10543841" y="646620"/>
                </a:cubicBezTo>
                <a:cubicBezTo>
                  <a:pt x="10545127" y="643810"/>
                  <a:pt x="10547699" y="638190"/>
                  <a:pt x="10548985" y="635380"/>
                </a:cubicBezTo>
                <a:cubicBezTo>
                  <a:pt x="10544794" y="638285"/>
                  <a:pt x="10541412" y="641810"/>
                  <a:pt x="10538794" y="645954"/>
                </a:cubicBezTo>
                <a:cubicBezTo>
                  <a:pt x="10543461" y="650907"/>
                  <a:pt x="10550271" y="653527"/>
                  <a:pt x="10556224" y="657242"/>
                </a:cubicBezTo>
                <a:cubicBezTo>
                  <a:pt x="10534507" y="654622"/>
                  <a:pt x="10513171" y="649859"/>
                  <a:pt x="10491788" y="645668"/>
                </a:cubicBezTo>
                <a:lnTo>
                  <a:pt x="10491740" y="640048"/>
                </a:lnTo>
                <a:cubicBezTo>
                  <a:pt x="10500122" y="641715"/>
                  <a:pt x="10508695" y="643572"/>
                  <a:pt x="10517267" y="645334"/>
                </a:cubicBezTo>
                <a:cubicBezTo>
                  <a:pt x="10522315" y="645096"/>
                  <a:pt x="10531555" y="651050"/>
                  <a:pt x="10533841" y="643525"/>
                </a:cubicBezTo>
                <a:cubicBezTo>
                  <a:pt x="10524696" y="640143"/>
                  <a:pt x="10515171" y="638381"/>
                  <a:pt x="10505884" y="636523"/>
                </a:cubicBezTo>
                <a:cubicBezTo>
                  <a:pt x="10507313" y="633856"/>
                  <a:pt x="10510171" y="628569"/>
                  <a:pt x="10511599" y="625949"/>
                </a:cubicBezTo>
                <a:cubicBezTo>
                  <a:pt x="10507456" y="629426"/>
                  <a:pt x="10503455" y="632951"/>
                  <a:pt x="10499597" y="636475"/>
                </a:cubicBezTo>
                <a:cubicBezTo>
                  <a:pt x="10485453" y="631951"/>
                  <a:pt x="10471070" y="628616"/>
                  <a:pt x="10456593" y="625997"/>
                </a:cubicBezTo>
                <a:cubicBezTo>
                  <a:pt x="10453831" y="625521"/>
                  <a:pt x="10448306" y="624568"/>
                  <a:pt x="10445591" y="624092"/>
                </a:cubicBezTo>
                <a:cubicBezTo>
                  <a:pt x="10446401" y="626425"/>
                  <a:pt x="10448116" y="631093"/>
                  <a:pt x="10448925" y="633427"/>
                </a:cubicBezTo>
                <a:cubicBezTo>
                  <a:pt x="10455640" y="633237"/>
                  <a:pt x="10462499" y="633094"/>
                  <a:pt x="10469452" y="632998"/>
                </a:cubicBezTo>
                <a:cubicBezTo>
                  <a:pt x="10475309" y="634999"/>
                  <a:pt x="10481263" y="636904"/>
                  <a:pt x="10487359" y="638809"/>
                </a:cubicBezTo>
                <a:cubicBezTo>
                  <a:pt x="10486977" y="640571"/>
                  <a:pt x="10486216" y="644096"/>
                  <a:pt x="10485834" y="645858"/>
                </a:cubicBezTo>
                <a:cubicBezTo>
                  <a:pt x="10477881" y="642762"/>
                  <a:pt x="10469927" y="639666"/>
                  <a:pt x="10462117" y="636666"/>
                </a:cubicBezTo>
                <a:cubicBezTo>
                  <a:pt x="10454354" y="635666"/>
                  <a:pt x="10445401" y="637476"/>
                  <a:pt x="10439638" y="631284"/>
                </a:cubicBezTo>
                <a:cubicBezTo>
                  <a:pt x="10439257" y="624473"/>
                  <a:pt x="10441115" y="617852"/>
                  <a:pt x="10443020" y="611375"/>
                </a:cubicBezTo>
                <a:cubicBezTo>
                  <a:pt x="10438400" y="616138"/>
                  <a:pt x="10433828" y="620805"/>
                  <a:pt x="10429351" y="625425"/>
                </a:cubicBezTo>
                <a:cubicBezTo>
                  <a:pt x="10431113" y="627140"/>
                  <a:pt x="10434590" y="630617"/>
                  <a:pt x="10436353" y="632332"/>
                </a:cubicBezTo>
                <a:cubicBezTo>
                  <a:pt x="10433876" y="632332"/>
                  <a:pt x="10429018" y="632332"/>
                  <a:pt x="10426589" y="632332"/>
                </a:cubicBezTo>
                <a:cubicBezTo>
                  <a:pt x="10426398" y="629140"/>
                  <a:pt x="10426065" y="622806"/>
                  <a:pt x="10425874" y="619614"/>
                </a:cubicBezTo>
                <a:cubicBezTo>
                  <a:pt x="10418587" y="617423"/>
                  <a:pt x="10411491" y="615185"/>
                  <a:pt x="10404491" y="612899"/>
                </a:cubicBezTo>
                <a:cubicBezTo>
                  <a:pt x="10404538" y="616947"/>
                  <a:pt x="10404586" y="624997"/>
                  <a:pt x="10404634" y="629045"/>
                </a:cubicBezTo>
                <a:cubicBezTo>
                  <a:pt x="10403348" y="624044"/>
                  <a:pt x="10402205" y="619043"/>
                  <a:pt x="10401205" y="614089"/>
                </a:cubicBezTo>
                <a:cubicBezTo>
                  <a:pt x="10380202" y="609422"/>
                  <a:pt x="10358581" y="607278"/>
                  <a:pt x="10338674" y="598896"/>
                </a:cubicBezTo>
                <a:cubicBezTo>
                  <a:pt x="10338769" y="602515"/>
                  <a:pt x="10338958" y="609707"/>
                  <a:pt x="10339101" y="613327"/>
                </a:cubicBezTo>
                <a:lnTo>
                  <a:pt x="10335530" y="613423"/>
                </a:lnTo>
                <a:cubicBezTo>
                  <a:pt x="10335434" y="610089"/>
                  <a:pt x="10335291" y="603373"/>
                  <a:pt x="10335244" y="599991"/>
                </a:cubicBezTo>
                <a:cubicBezTo>
                  <a:pt x="10331339" y="599515"/>
                  <a:pt x="10323528" y="598610"/>
                  <a:pt x="10319624" y="598133"/>
                </a:cubicBezTo>
                <a:cubicBezTo>
                  <a:pt x="10321385" y="596085"/>
                  <a:pt x="10324862" y="591989"/>
                  <a:pt x="10326577" y="589941"/>
                </a:cubicBezTo>
                <a:cubicBezTo>
                  <a:pt x="10318338" y="592370"/>
                  <a:pt x="10309908" y="595752"/>
                  <a:pt x="10301383" y="593752"/>
                </a:cubicBezTo>
                <a:cubicBezTo>
                  <a:pt x="10267284" y="587750"/>
                  <a:pt x="10233708" y="579129"/>
                  <a:pt x="10199560" y="573890"/>
                </a:cubicBezTo>
                <a:cubicBezTo>
                  <a:pt x="10202513" y="572223"/>
                  <a:pt x="10208419" y="568841"/>
                  <a:pt x="10211372" y="567174"/>
                </a:cubicBezTo>
                <a:cubicBezTo>
                  <a:pt x="10209657" y="566222"/>
                  <a:pt x="10206181" y="564269"/>
                  <a:pt x="10204418" y="563316"/>
                </a:cubicBezTo>
                <a:cubicBezTo>
                  <a:pt x="10199323" y="570080"/>
                  <a:pt x="10190416" y="571461"/>
                  <a:pt x="10183225" y="573985"/>
                </a:cubicBezTo>
                <a:cubicBezTo>
                  <a:pt x="10182702" y="570699"/>
                  <a:pt x="10181606" y="564174"/>
                  <a:pt x="10181034" y="560887"/>
                </a:cubicBezTo>
                <a:cubicBezTo>
                  <a:pt x="10177415" y="563030"/>
                  <a:pt x="10173938" y="565126"/>
                  <a:pt x="10170557" y="567222"/>
                </a:cubicBezTo>
                <a:cubicBezTo>
                  <a:pt x="10156365" y="564078"/>
                  <a:pt x="10142077" y="561506"/>
                  <a:pt x="10127838" y="559363"/>
                </a:cubicBezTo>
                <a:cubicBezTo>
                  <a:pt x="10128266" y="562459"/>
                  <a:pt x="10129219" y="568651"/>
                  <a:pt x="10129694" y="571794"/>
                </a:cubicBezTo>
                <a:cubicBezTo>
                  <a:pt x="10126266" y="561173"/>
                  <a:pt x="10118979" y="554648"/>
                  <a:pt x="10107502" y="555172"/>
                </a:cubicBezTo>
                <a:cubicBezTo>
                  <a:pt x="10103739" y="558791"/>
                  <a:pt x="10100976" y="562506"/>
                  <a:pt x="10097548" y="566079"/>
                </a:cubicBezTo>
                <a:cubicBezTo>
                  <a:pt x="10099643" y="562935"/>
                  <a:pt x="10103834" y="556648"/>
                  <a:pt x="10105930" y="553504"/>
                </a:cubicBezTo>
                <a:cubicBezTo>
                  <a:pt x="10087404" y="550837"/>
                  <a:pt x="10069116" y="547170"/>
                  <a:pt x="10051018" y="542740"/>
                </a:cubicBezTo>
                <a:cubicBezTo>
                  <a:pt x="10049066" y="548027"/>
                  <a:pt x="10047160" y="553314"/>
                  <a:pt x="10045255" y="558601"/>
                </a:cubicBezTo>
                <a:cubicBezTo>
                  <a:pt x="10045446" y="554600"/>
                  <a:pt x="10045780" y="546551"/>
                  <a:pt x="10045969" y="542550"/>
                </a:cubicBezTo>
                <a:cubicBezTo>
                  <a:pt x="10025253" y="538596"/>
                  <a:pt x="10004488" y="535024"/>
                  <a:pt x="9983677" y="531928"/>
                </a:cubicBezTo>
                <a:cubicBezTo>
                  <a:pt x="9985915" y="536310"/>
                  <a:pt x="9988248" y="540692"/>
                  <a:pt x="9990773" y="545074"/>
                </a:cubicBezTo>
                <a:cubicBezTo>
                  <a:pt x="9986486" y="543502"/>
                  <a:pt x="9982343" y="541930"/>
                  <a:pt x="9978294" y="540406"/>
                </a:cubicBezTo>
                <a:cubicBezTo>
                  <a:pt x="9979676" y="538406"/>
                  <a:pt x="9982438" y="534357"/>
                  <a:pt x="9983820" y="532357"/>
                </a:cubicBezTo>
                <a:cubicBezTo>
                  <a:pt x="9970675" y="528689"/>
                  <a:pt x="9957435" y="525689"/>
                  <a:pt x="9944338" y="522402"/>
                </a:cubicBezTo>
                <a:cubicBezTo>
                  <a:pt x="9944243" y="524879"/>
                  <a:pt x="9944100" y="529833"/>
                  <a:pt x="9944005" y="532309"/>
                </a:cubicBezTo>
                <a:lnTo>
                  <a:pt x="9939719" y="532357"/>
                </a:lnTo>
                <a:cubicBezTo>
                  <a:pt x="9940099" y="529690"/>
                  <a:pt x="9940909" y="524260"/>
                  <a:pt x="9941290" y="521593"/>
                </a:cubicBezTo>
                <a:cubicBezTo>
                  <a:pt x="9938765" y="522783"/>
                  <a:pt x="9933718" y="525165"/>
                  <a:pt x="9931194" y="526356"/>
                </a:cubicBezTo>
                <a:cubicBezTo>
                  <a:pt x="9929003" y="524546"/>
                  <a:pt x="9924621" y="520973"/>
                  <a:pt x="9922430" y="519164"/>
                </a:cubicBezTo>
                <a:cubicBezTo>
                  <a:pt x="9920717" y="521878"/>
                  <a:pt x="9917240" y="527261"/>
                  <a:pt x="9915477" y="529975"/>
                </a:cubicBezTo>
                <a:cubicBezTo>
                  <a:pt x="9916002" y="527308"/>
                  <a:pt x="9917097" y="521926"/>
                  <a:pt x="9917668" y="519211"/>
                </a:cubicBezTo>
                <a:cubicBezTo>
                  <a:pt x="9909286" y="517496"/>
                  <a:pt x="9901047" y="515734"/>
                  <a:pt x="9892903" y="513829"/>
                </a:cubicBezTo>
                <a:cubicBezTo>
                  <a:pt x="9890093" y="518735"/>
                  <a:pt x="9887759" y="523688"/>
                  <a:pt x="9885235" y="528642"/>
                </a:cubicBezTo>
                <a:lnTo>
                  <a:pt x="9882901" y="525879"/>
                </a:lnTo>
                <a:cubicBezTo>
                  <a:pt x="9884902" y="522593"/>
                  <a:pt x="9888950" y="515972"/>
                  <a:pt x="9890951" y="512638"/>
                </a:cubicBezTo>
                <a:cubicBezTo>
                  <a:pt x="9887902" y="513400"/>
                  <a:pt x="9881806" y="514972"/>
                  <a:pt x="9878711" y="515734"/>
                </a:cubicBezTo>
                <a:cubicBezTo>
                  <a:pt x="9874378" y="512829"/>
                  <a:pt x="9870186" y="509971"/>
                  <a:pt x="9866137" y="507161"/>
                </a:cubicBezTo>
                <a:cubicBezTo>
                  <a:pt x="9866614" y="509876"/>
                  <a:pt x="9867614" y="515306"/>
                  <a:pt x="9868091" y="518068"/>
                </a:cubicBezTo>
                <a:lnTo>
                  <a:pt x="9863042" y="518068"/>
                </a:lnTo>
                <a:cubicBezTo>
                  <a:pt x="9863376" y="515020"/>
                  <a:pt x="9864090" y="508923"/>
                  <a:pt x="9864423" y="505875"/>
                </a:cubicBezTo>
                <a:cubicBezTo>
                  <a:pt x="9859423" y="509304"/>
                  <a:pt x="9854946" y="512829"/>
                  <a:pt x="9850327" y="516353"/>
                </a:cubicBezTo>
                <a:cubicBezTo>
                  <a:pt x="9847993" y="510161"/>
                  <a:pt x="9844612" y="504541"/>
                  <a:pt x="9839182" y="500826"/>
                </a:cubicBezTo>
                <a:cubicBezTo>
                  <a:pt x="9840087" y="504351"/>
                  <a:pt x="9841802" y="511400"/>
                  <a:pt x="9842706" y="514877"/>
                </a:cubicBezTo>
                <a:cubicBezTo>
                  <a:pt x="9838325" y="510447"/>
                  <a:pt x="9833849" y="506018"/>
                  <a:pt x="9829705" y="501588"/>
                </a:cubicBezTo>
                <a:cubicBezTo>
                  <a:pt x="9825799" y="501445"/>
                  <a:pt x="9817941" y="501064"/>
                  <a:pt x="9813988" y="500874"/>
                </a:cubicBezTo>
                <a:lnTo>
                  <a:pt x="9815989" y="508494"/>
                </a:lnTo>
                <a:lnTo>
                  <a:pt x="9810416" y="508590"/>
                </a:lnTo>
                <a:cubicBezTo>
                  <a:pt x="9811274" y="505541"/>
                  <a:pt x="9813036" y="499540"/>
                  <a:pt x="9813941" y="496539"/>
                </a:cubicBezTo>
                <a:cubicBezTo>
                  <a:pt x="9808178" y="499397"/>
                  <a:pt x="9803559" y="502541"/>
                  <a:pt x="9798558" y="505970"/>
                </a:cubicBezTo>
                <a:cubicBezTo>
                  <a:pt x="9801939" y="493872"/>
                  <a:pt x="9785413" y="496682"/>
                  <a:pt x="9778412" y="493253"/>
                </a:cubicBezTo>
                <a:cubicBezTo>
                  <a:pt x="9775317" y="497206"/>
                  <a:pt x="9772364" y="501159"/>
                  <a:pt x="9769507" y="505113"/>
                </a:cubicBezTo>
                <a:cubicBezTo>
                  <a:pt x="9768935" y="501112"/>
                  <a:pt x="9767792" y="493110"/>
                  <a:pt x="9767221" y="489062"/>
                </a:cubicBezTo>
                <a:cubicBezTo>
                  <a:pt x="9765030" y="492110"/>
                  <a:pt x="9760601" y="498254"/>
                  <a:pt x="9758410" y="501302"/>
                </a:cubicBezTo>
                <a:cubicBezTo>
                  <a:pt x="9758696" y="498159"/>
                  <a:pt x="9759267" y="491824"/>
                  <a:pt x="9759553" y="488681"/>
                </a:cubicBezTo>
                <a:cubicBezTo>
                  <a:pt x="9754743" y="489824"/>
                  <a:pt x="9750028" y="490967"/>
                  <a:pt x="9745456" y="492110"/>
                </a:cubicBezTo>
                <a:cubicBezTo>
                  <a:pt x="9744075" y="490157"/>
                  <a:pt x="9741313" y="486347"/>
                  <a:pt x="9739932" y="484441"/>
                </a:cubicBezTo>
                <a:cubicBezTo>
                  <a:pt x="9736503" y="484632"/>
                  <a:pt x="9729692" y="485061"/>
                  <a:pt x="9726263" y="485299"/>
                </a:cubicBezTo>
                <a:cubicBezTo>
                  <a:pt x="9723168" y="489109"/>
                  <a:pt x="9720167" y="492872"/>
                  <a:pt x="9717310" y="496730"/>
                </a:cubicBezTo>
                <a:cubicBezTo>
                  <a:pt x="9717262" y="490490"/>
                  <a:pt x="9717262" y="484299"/>
                  <a:pt x="9715072" y="478440"/>
                </a:cubicBezTo>
                <a:cubicBezTo>
                  <a:pt x="9713023" y="481679"/>
                  <a:pt x="9708975" y="488204"/>
                  <a:pt x="9706927" y="491491"/>
                </a:cubicBezTo>
                <a:cubicBezTo>
                  <a:pt x="9706499" y="488585"/>
                  <a:pt x="9705642" y="482822"/>
                  <a:pt x="9705213" y="479917"/>
                </a:cubicBezTo>
                <a:lnTo>
                  <a:pt x="9698593" y="479774"/>
                </a:lnTo>
                <a:cubicBezTo>
                  <a:pt x="9698736" y="482536"/>
                  <a:pt x="9698974" y="488014"/>
                  <a:pt x="9699117" y="490776"/>
                </a:cubicBezTo>
                <a:cubicBezTo>
                  <a:pt x="9694879" y="485680"/>
                  <a:pt x="9690783" y="480393"/>
                  <a:pt x="9686211" y="475773"/>
                </a:cubicBezTo>
                <a:cubicBezTo>
                  <a:pt x="9680162" y="475582"/>
                  <a:pt x="9674352" y="476154"/>
                  <a:pt x="9668589" y="476583"/>
                </a:cubicBezTo>
                <a:cubicBezTo>
                  <a:pt x="9664494" y="474058"/>
                  <a:pt x="9660493" y="471486"/>
                  <a:pt x="9656683" y="468962"/>
                </a:cubicBezTo>
                <a:cubicBezTo>
                  <a:pt x="9657159" y="471724"/>
                  <a:pt x="9658112" y="477202"/>
                  <a:pt x="9658588" y="479917"/>
                </a:cubicBezTo>
                <a:lnTo>
                  <a:pt x="9653207" y="479964"/>
                </a:lnTo>
                <a:cubicBezTo>
                  <a:pt x="9653826" y="477440"/>
                  <a:pt x="9655016" y="472344"/>
                  <a:pt x="9655588" y="469819"/>
                </a:cubicBezTo>
                <a:cubicBezTo>
                  <a:pt x="9646730" y="471391"/>
                  <a:pt x="9638014" y="472915"/>
                  <a:pt x="9629394" y="474630"/>
                </a:cubicBezTo>
                <a:lnTo>
                  <a:pt x="9629775" y="470581"/>
                </a:lnTo>
                <a:lnTo>
                  <a:pt x="9638490" y="469533"/>
                </a:lnTo>
                <a:cubicBezTo>
                  <a:pt x="9627537" y="466771"/>
                  <a:pt x="9616583" y="464532"/>
                  <a:pt x="9605676" y="462198"/>
                </a:cubicBezTo>
                <a:cubicBezTo>
                  <a:pt x="9605772" y="464247"/>
                  <a:pt x="9605915" y="468295"/>
                  <a:pt x="9606010" y="470343"/>
                </a:cubicBezTo>
                <a:lnTo>
                  <a:pt x="9600962" y="470629"/>
                </a:lnTo>
                <a:cubicBezTo>
                  <a:pt x="9601438" y="468152"/>
                  <a:pt x="9602391" y="463294"/>
                  <a:pt x="9602867" y="460865"/>
                </a:cubicBezTo>
                <a:cubicBezTo>
                  <a:pt x="9600295" y="460865"/>
                  <a:pt x="9595056" y="460865"/>
                  <a:pt x="9592485" y="460865"/>
                </a:cubicBezTo>
                <a:cubicBezTo>
                  <a:pt x="9592103" y="463675"/>
                  <a:pt x="9591342" y="469295"/>
                  <a:pt x="9590913" y="472058"/>
                </a:cubicBezTo>
                <a:cubicBezTo>
                  <a:pt x="9587722" y="467104"/>
                  <a:pt x="9584674" y="462103"/>
                  <a:pt x="9581722" y="457102"/>
                </a:cubicBezTo>
                <a:cubicBezTo>
                  <a:pt x="9577911" y="456959"/>
                  <a:pt x="9570339" y="456721"/>
                  <a:pt x="9566529" y="456578"/>
                </a:cubicBezTo>
                <a:cubicBezTo>
                  <a:pt x="9566910" y="458817"/>
                  <a:pt x="9567624" y="463294"/>
                  <a:pt x="9568006" y="465580"/>
                </a:cubicBezTo>
                <a:lnTo>
                  <a:pt x="9565767" y="465342"/>
                </a:lnTo>
                <a:cubicBezTo>
                  <a:pt x="9562624" y="461008"/>
                  <a:pt x="9559576" y="456721"/>
                  <a:pt x="9556671" y="452387"/>
                </a:cubicBezTo>
                <a:cubicBezTo>
                  <a:pt x="9555480" y="454530"/>
                  <a:pt x="9553099" y="458769"/>
                  <a:pt x="9551908" y="460912"/>
                </a:cubicBezTo>
                <a:cubicBezTo>
                  <a:pt x="9539716" y="445480"/>
                  <a:pt x="9514046" y="442146"/>
                  <a:pt x="9497044" y="450529"/>
                </a:cubicBezTo>
                <a:cubicBezTo>
                  <a:pt x="9495567" y="448481"/>
                  <a:pt x="9492615" y="444290"/>
                  <a:pt x="9491139" y="442194"/>
                </a:cubicBezTo>
                <a:cubicBezTo>
                  <a:pt x="9462468" y="439384"/>
                  <a:pt x="9434179" y="434335"/>
                  <a:pt x="9405747" y="430429"/>
                </a:cubicBezTo>
                <a:cubicBezTo>
                  <a:pt x="9403175" y="429525"/>
                  <a:pt x="9397984" y="427762"/>
                  <a:pt x="9395365" y="426857"/>
                </a:cubicBezTo>
                <a:cubicBezTo>
                  <a:pt x="9395222" y="429667"/>
                  <a:pt x="9394889" y="435288"/>
                  <a:pt x="9394746" y="438098"/>
                </a:cubicBezTo>
                <a:cubicBezTo>
                  <a:pt x="9392508" y="433430"/>
                  <a:pt x="9390507" y="428715"/>
                  <a:pt x="9388602" y="424047"/>
                </a:cubicBezTo>
                <a:cubicBezTo>
                  <a:pt x="9380744" y="424476"/>
                  <a:pt x="9372981" y="424809"/>
                  <a:pt x="9365313" y="425428"/>
                </a:cubicBezTo>
                <a:cubicBezTo>
                  <a:pt x="9363456" y="424476"/>
                  <a:pt x="9359741" y="422571"/>
                  <a:pt x="9357884" y="421618"/>
                </a:cubicBezTo>
                <a:cubicBezTo>
                  <a:pt x="9357836" y="424476"/>
                  <a:pt x="9357693" y="430191"/>
                  <a:pt x="9357598" y="433049"/>
                </a:cubicBezTo>
                <a:cubicBezTo>
                  <a:pt x="9353741" y="427476"/>
                  <a:pt x="9349883" y="421904"/>
                  <a:pt x="9346168" y="416379"/>
                </a:cubicBezTo>
                <a:lnTo>
                  <a:pt x="9343406" y="422475"/>
                </a:lnTo>
                <a:cubicBezTo>
                  <a:pt x="9335643" y="419237"/>
                  <a:pt x="9327880" y="416093"/>
                  <a:pt x="9320308" y="412902"/>
                </a:cubicBezTo>
                <a:cubicBezTo>
                  <a:pt x="9320117" y="415712"/>
                  <a:pt x="9319784" y="421332"/>
                  <a:pt x="9319641" y="424142"/>
                </a:cubicBezTo>
                <a:cubicBezTo>
                  <a:pt x="9315878" y="420427"/>
                  <a:pt x="9312259" y="416712"/>
                  <a:pt x="9308735" y="412997"/>
                </a:cubicBezTo>
                <a:cubicBezTo>
                  <a:pt x="9307592" y="413997"/>
                  <a:pt x="9305306" y="415998"/>
                  <a:pt x="9304163" y="416950"/>
                </a:cubicBezTo>
                <a:cubicBezTo>
                  <a:pt x="9297686" y="414616"/>
                  <a:pt x="9291399" y="412378"/>
                  <a:pt x="9285065" y="410330"/>
                </a:cubicBezTo>
                <a:cubicBezTo>
                  <a:pt x="9274111" y="414235"/>
                  <a:pt x="9263825" y="407615"/>
                  <a:pt x="9253918" y="404090"/>
                </a:cubicBezTo>
                <a:lnTo>
                  <a:pt x="9253394" y="406900"/>
                </a:lnTo>
                <a:cubicBezTo>
                  <a:pt x="9247632" y="406376"/>
                  <a:pt x="9242012" y="406234"/>
                  <a:pt x="9236440" y="406424"/>
                </a:cubicBezTo>
                <a:cubicBezTo>
                  <a:pt x="9233773" y="397660"/>
                  <a:pt x="9223391" y="402423"/>
                  <a:pt x="9217009" y="400851"/>
                </a:cubicBezTo>
                <a:cubicBezTo>
                  <a:pt x="9215724" y="401518"/>
                  <a:pt x="9213056" y="402757"/>
                  <a:pt x="9211770" y="403376"/>
                </a:cubicBezTo>
                <a:cubicBezTo>
                  <a:pt x="9205579" y="400470"/>
                  <a:pt x="9199436" y="397613"/>
                  <a:pt x="9193482" y="394660"/>
                </a:cubicBezTo>
                <a:cubicBezTo>
                  <a:pt x="9190577" y="395660"/>
                  <a:pt x="9187815" y="396612"/>
                  <a:pt x="9185148" y="397613"/>
                </a:cubicBezTo>
                <a:cubicBezTo>
                  <a:pt x="9175432" y="394850"/>
                  <a:pt x="9165717" y="392373"/>
                  <a:pt x="9156002" y="390040"/>
                </a:cubicBezTo>
                <a:cubicBezTo>
                  <a:pt x="9154239" y="391040"/>
                  <a:pt x="9150620" y="392993"/>
                  <a:pt x="9148858" y="393993"/>
                </a:cubicBezTo>
                <a:cubicBezTo>
                  <a:pt x="9140333" y="390040"/>
                  <a:pt x="9131665" y="386324"/>
                  <a:pt x="9122283" y="386039"/>
                </a:cubicBezTo>
                <a:cubicBezTo>
                  <a:pt x="9116520" y="386896"/>
                  <a:pt x="9110662" y="387753"/>
                  <a:pt x="9105090" y="388658"/>
                </a:cubicBezTo>
                <a:cubicBezTo>
                  <a:pt x="9105519" y="386563"/>
                  <a:pt x="9106328" y="382371"/>
                  <a:pt x="9106710" y="380323"/>
                </a:cubicBezTo>
                <a:cubicBezTo>
                  <a:pt x="9100614" y="382705"/>
                  <a:pt x="9094327" y="384753"/>
                  <a:pt x="9088231" y="381466"/>
                </a:cubicBezTo>
                <a:cubicBezTo>
                  <a:pt x="9086755" y="382514"/>
                  <a:pt x="9083850" y="384610"/>
                  <a:pt x="9082374" y="385610"/>
                </a:cubicBezTo>
                <a:cubicBezTo>
                  <a:pt x="9075706" y="381752"/>
                  <a:pt x="9069134" y="377942"/>
                  <a:pt x="9062704" y="374131"/>
                </a:cubicBezTo>
                <a:cubicBezTo>
                  <a:pt x="9060989" y="375465"/>
                  <a:pt x="9057608" y="378180"/>
                  <a:pt x="9055894" y="379561"/>
                </a:cubicBezTo>
                <a:cubicBezTo>
                  <a:pt x="9049512" y="377037"/>
                  <a:pt x="9043225" y="374512"/>
                  <a:pt x="9037082" y="371940"/>
                </a:cubicBezTo>
                <a:cubicBezTo>
                  <a:pt x="9035891" y="372369"/>
                  <a:pt x="9033558" y="373226"/>
                  <a:pt x="9032367" y="373607"/>
                </a:cubicBezTo>
                <a:cubicBezTo>
                  <a:pt x="9025318" y="372702"/>
                  <a:pt x="9018127" y="372512"/>
                  <a:pt x="9011602" y="369845"/>
                </a:cubicBezTo>
                <a:cubicBezTo>
                  <a:pt x="9009792" y="370321"/>
                  <a:pt x="9006174" y="371273"/>
                  <a:pt x="9004364" y="371797"/>
                </a:cubicBezTo>
                <a:cubicBezTo>
                  <a:pt x="8998648" y="366653"/>
                  <a:pt x="8990695" y="368368"/>
                  <a:pt x="8983980" y="367177"/>
                </a:cubicBezTo>
                <a:cubicBezTo>
                  <a:pt x="8981980" y="368320"/>
                  <a:pt x="8978027" y="370559"/>
                  <a:pt x="8976074" y="371654"/>
                </a:cubicBezTo>
                <a:cubicBezTo>
                  <a:pt x="8976503" y="369225"/>
                  <a:pt x="8977456" y="364320"/>
                  <a:pt x="8977932" y="361843"/>
                </a:cubicBezTo>
                <a:cubicBezTo>
                  <a:pt x="8968835" y="363367"/>
                  <a:pt x="8959786" y="363986"/>
                  <a:pt x="8950738" y="364415"/>
                </a:cubicBezTo>
                <a:cubicBezTo>
                  <a:pt x="8946166" y="362081"/>
                  <a:pt x="8941737" y="359747"/>
                  <a:pt x="8937403" y="357413"/>
                </a:cubicBezTo>
                <a:cubicBezTo>
                  <a:pt x="8929211" y="357937"/>
                  <a:pt x="8921115" y="358128"/>
                  <a:pt x="8913066" y="358366"/>
                </a:cubicBezTo>
                <a:cubicBezTo>
                  <a:pt x="8905161" y="355175"/>
                  <a:pt x="8896731" y="349792"/>
                  <a:pt x="8888254" y="354413"/>
                </a:cubicBezTo>
                <a:cubicBezTo>
                  <a:pt x="8886682" y="353365"/>
                  <a:pt x="8883539" y="351221"/>
                  <a:pt x="8882015" y="350126"/>
                </a:cubicBezTo>
                <a:cubicBezTo>
                  <a:pt x="8879634" y="351650"/>
                  <a:pt x="8874919" y="354651"/>
                  <a:pt x="8872538" y="356127"/>
                </a:cubicBezTo>
                <a:cubicBezTo>
                  <a:pt x="8872538" y="353508"/>
                  <a:pt x="8872538" y="348268"/>
                  <a:pt x="8872538" y="345649"/>
                </a:cubicBezTo>
                <a:cubicBezTo>
                  <a:pt x="8870156" y="347316"/>
                  <a:pt x="8865394" y="350697"/>
                  <a:pt x="8863012" y="352364"/>
                </a:cubicBezTo>
                <a:cubicBezTo>
                  <a:pt x="8861107" y="350840"/>
                  <a:pt x="8857250" y="347840"/>
                  <a:pt x="8855345" y="346316"/>
                </a:cubicBezTo>
                <a:cubicBezTo>
                  <a:pt x="8853726" y="347887"/>
                  <a:pt x="8850535" y="351031"/>
                  <a:pt x="8848916" y="352555"/>
                </a:cubicBezTo>
                <a:cubicBezTo>
                  <a:pt x="8848773" y="349602"/>
                  <a:pt x="8848534" y="343744"/>
                  <a:pt x="8848392" y="340790"/>
                </a:cubicBezTo>
                <a:cubicBezTo>
                  <a:pt x="8843867" y="344410"/>
                  <a:pt x="8839533" y="348078"/>
                  <a:pt x="8835295" y="351745"/>
                </a:cubicBezTo>
                <a:cubicBezTo>
                  <a:pt x="8835009" y="348983"/>
                  <a:pt x="8834438" y="343505"/>
                  <a:pt x="8834151" y="340790"/>
                </a:cubicBezTo>
                <a:cubicBezTo>
                  <a:pt x="8831866" y="342505"/>
                  <a:pt x="8827294" y="345982"/>
                  <a:pt x="8825008" y="347744"/>
                </a:cubicBezTo>
                <a:cubicBezTo>
                  <a:pt x="8823436" y="346697"/>
                  <a:pt x="8820341" y="344601"/>
                  <a:pt x="8818769" y="343553"/>
                </a:cubicBezTo>
                <a:cubicBezTo>
                  <a:pt x="8809434" y="348459"/>
                  <a:pt x="8801100" y="342600"/>
                  <a:pt x="8793385" y="337933"/>
                </a:cubicBezTo>
                <a:cubicBezTo>
                  <a:pt x="8791718" y="339171"/>
                  <a:pt x="8788336" y="341695"/>
                  <a:pt x="8786669" y="342934"/>
                </a:cubicBezTo>
                <a:cubicBezTo>
                  <a:pt x="8784955" y="341600"/>
                  <a:pt x="8781526" y="338933"/>
                  <a:pt x="8779859" y="337599"/>
                </a:cubicBezTo>
                <a:cubicBezTo>
                  <a:pt x="8776764" y="338981"/>
                  <a:pt x="8770572" y="341695"/>
                  <a:pt x="8767476" y="343077"/>
                </a:cubicBezTo>
                <a:cubicBezTo>
                  <a:pt x="8768477" y="340790"/>
                  <a:pt x="8770525" y="336266"/>
                  <a:pt x="8771525" y="333979"/>
                </a:cubicBezTo>
                <a:cubicBezTo>
                  <a:pt x="8762714" y="334884"/>
                  <a:pt x="8753951" y="334646"/>
                  <a:pt x="8745284" y="335170"/>
                </a:cubicBezTo>
                <a:cubicBezTo>
                  <a:pt x="8743759" y="334170"/>
                  <a:pt x="8740664" y="332122"/>
                  <a:pt x="8739140" y="331122"/>
                </a:cubicBezTo>
                <a:cubicBezTo>
                  <a:pt x="8736759" y="332836"/>
                  <a:pt x="8732044" y="336313"/>
                  <a:pt x="8729662" y="338028"/>
                </a:cubicBezTo>
                <a:cubicBezTo>
                  <a:pt x="8729662" y="335885"/>
                  <a:pt x="8729662" y="331646"/>
                  <a:pt x="8729662" y="329550"/>
                </a:cubicBezTo>
                <a:cubicBezTo>
                  <a:pt x="8722423" y="329740"/>
                  <a:pt x="8715137" y="329931"/>
                  <a:pt x="8708041" y="330312"/>
                </a:cubicBezTo>
                <a:cubicBezTo>
                  <a:pt x="8701850" y="328407"/>
                  <a:pt x="8695801" y="326549"/>
                  <a:pt x="8689800" y="324787"/>
                </a:cubicBezTo>
                <a:cubicBezTo>
                  <a:pt x="8684133" y="326025"/>
                  <a:pt x="8678704" y="325263"/>
                  <a:pt x="8673322" y="324358"/>
                </a:cubicBezTo>
                <a:cubicBezTo>
                  <a:pt x="8671989" y="325358"/>
                  <a:pt x="8669369" y="327454"/>
                  <a:pt x="8668036" y="328502"/>
                </a:cubicBezTo>
                <a:cubicBezTo>
                  <a:pt x="8667798" y="325787"/>
                  <a:pt x="8667226" y="320357"/>
                  <a:pt x="8666940" y="317642"/>
                </a:cubicBezTo>
                <a:cubicBezTo>
                  <a:pt x="8664083" y="320024"/>
                  <a:pt x="8658320" y="324882"/>
                  <a:pt x="8655463" y="327264"/>
                </a:cubicBezTo>
                <a:cubicBezTo>
                  <a:pt x="8654939" y="325168"/>
                  <a:pt x="8653843" y="320977"/>
                  <a:pt x="8653319" y="318881"/>
                </a:cubicBezTo>
                <a:cubicBezTo>
                  <a:pt x="8647557" y="321024"/>
                  <a:pt x="8641604" y="322358"/>
                  <a:pt x="8635936" y="319548"/>
                </a:cubicBezTo>
                <a:cubicBezTo>
                  <a:pt x="8634317" y="320596"/>
                  <a:pt x="8631127" y="322786"/>
                  <a:pt x="8629555" y="323834"/>
                </a:cubicBezTo>
                <a:cubicBezTo>
                  <a:pt x="8629555" y="320881"/>
                  <a:pt x="8629650" y="314880"/>
                  <a:pt x="8629698" y="311927"/>
                </a:cubicBezTo>
                <a:cubicBezTo>
                  <a:pt x="8624744" y="315928"/>
                  <a:pt x="8619934" y="319976"/>
                  <a:pt x="8615219" y="324025"/>
                </a:cubicBezTo>
                <a:cubicBezTo>
                  <a:pt x="8615410" y="321453"/>
                  <a:pt x="8615696" y="316356"/>
                  <a:pt x="8615886" y="313784"/>
                </a:cubicBezTo>
                <a:cubicBezTo>
                  <a:pt x="8610267" y="315594"/>
                  <a:pt x="8604647" y="317119"/>
                  <a:pt x="8598884" y="316499"/>
                </a:cubicBezTo>
                <a:cubicBezTo>
                  <a:pt x="8593931" y="315785"/>
                  <a:pt x="8589026" y="315166"/>
                  <a:pt x="8584311" y="314499"/>
                </a:cubicBezTo>
                <a:cubicBezTo>
                  <a:pt x="8582501" y="315404"/>
                  <a:pt x="8578929" y="317214"/>
                  <a:pt x="8577119" y="318119"/>
                </a:cubicBezTo>
                <a:cubicBezTo>
                  <a:pt x="8577215" y="315880"/>
                  <a:pt x="8577453" y="311451"/>
                  <a:pt x="8577549" y="309212"/>
                </a:cubicBezTo>
                <a:cubicBezTo>
                  <a:pt x="8571405" y="310022"/>
                  <a:pt x="8565309" y="311689"/>
                  <a:pt x="8559308" y="309784"/>
                </a:cubicBezTo>
                <a:cubicBezTo>
                  <a:pt x="8556307" y="310736"/>
                  <a:pt x="8553402" y="311736"/>
                  <a:pt x="8550640" y="312737"/>
                </a:cubicBezTo>
                <a:cubicBezTo>
                  <a:pt x="8550259" y="310403"/>
                  <a:pt x="8549497" y="305735"/>
                  <a:pt x="8549116" y="303401"/>
                </a:cubicBezTo>
                <a:cubicBezTo>
                  <a:pt x="8546878" y="304782"/>
                  <a:pt x="8542401" y="307545"/>
                  <a:pt x="8540162" y="308974"/>
                </a:cubicBezTo>
                <a:lnTo>
                  <a:pt x="8537400" y="302353"/>
                </a:lnTo>
                <a:cubicBezTo>
                  <a:pt x="8533162" y="304640"/>
                  <a:pt x="8529018" y="306926"/>
                  <a:pt x="8524970" y="309260"/>
                </a:cubicBezTo>
                <a:cubicBezTo>
                  <a:pt x="8524923" y="306307"/>
                  <a:pt x="8524732" y="300448"/>
                  <a:pt x="8524637" y="297495"/>
                </a:cubicBezTo>
                <a:cubicBezTo>
                  <a:pt x="8520446" y="301353"/>
                  <a:pt x="8516398" y="305259"/>
                  <a:pt x="8512445" y="309117"/>
                </a:cubicBezTo>
                <a:cubicBezTo>
                  <a:pt x="8512302" y="306164"/>
                  <a:pt x="8512016" y="300258"/>
                  <a:pt x="8511921" y="297305"/>
                </a:cubicBezTo>
                <a:cubicBezTo>
                  <a:pt x="8509730" y="299019"/>
                  <a:pt x="8505397" y="302449"/>
                  <a:pt x="8503205" y="304163"/>
                </a:cubicBezTo>
                <a:cubicBezTo>
                  <a:pt x="8501825" y="301877"/>
                  <a:pt x="8499014" y="297257"/>
                  <a:pt x="8497634" y="294923"/>
                </a:cubicBezTo>
                <a:cubicBezTo>
                  <a:pt x="8495538" y="297305"/>
                  <a:pt x="8491394" y="302115"/>
                  <a:pt x="8489347" y="304497"/>
                </a:cubicBezTo>
                <a:cubicBezTo>
                  <a:pt x="8487823" y="302401"/>
                  <a:pt x="8484727" y="298257"/>
                  <a:pt x="8483203" y="296161"/>
                </a:cubicBezTo>
                <a:cubicBezTo>
                  <a:pt x="8480536" y="298400"/>
                  <a:pt x="8475155" y="302782"/>
                  <a:pt x="8472488" y="305021"/>
                </a:cubicBezTo>
                <a:cubicBezTo>
                  <a:pt x="8472488" y="302068"/>
                  <a:pt x="8472488" y="296114"/>
                  <a:pt x="8472488" y="293161"/>
                </a:cubicBezTo>
                <a:cubicBezTo>
                  <a:pt x="8470821" y="294256"/>
                  <a:pt x="8467487" y="296400"/>
                  <a:pt x="8465820" y="297495"/>
                </a:cubicBezTo>
                <a:cubicBezTo>
                  <a:pt x="8460343" y="295399"/>
                  <a:pt x="8454961" y="295447"/>
                  <a:pt x="8449675" y="297686"/>
                </a:cubicBezTo>
                <a:cubicBezTo>
                  <a:pt x="8448723" y="295828"/>
                  <a:pt x="8446818" y="292113"/>
                  <a:pt x="8445913" y="290255"/>
                </a:cubicBezTo>
                <a:cubicBezTo>
                  <a:pt x="8443008" y="292780"/>
                  <a:pt x="8437293" y="297876"/>
                  <a:pt x="8434435" y="300448"/>
                </a:cubicBezTo>
                <a:cubicBezTo>
                  <a:pt x="8434435" y="297305"/>
                  <a:pt x="8434340" y="291065"/>
                  <a:pt x="8434340" y="287922"/>
                </a:cubicBezTo>
                <a:cubicBezTo>
                  <a:pt x="8431530" y="290351"/>
                  <a:pt x="8426005" y="295209"/>
                  <a:pt x="8423243" y="297638"/>
                </a:cubicBezTo>
                <a:cubicBezTo>
                  <a:pt x="8422481" y="295304"/>
                  <a:pt x="8420910" y="290589"/>
                  <a:pt x="8420100" y="288255"/>
                </a:cubicBezTo>
                <a:cubicBezTo>
                  <a:pt x="8417766" y="290017"/>
                  <a:pt x="8413052" y="293494"/>
                  <a:pt x="8410670" y="295257"/>
                </a:cubicBezTo>
                <a:cubicBezTo>
                  <a:pt x="8410575" y="292351"/>
                  <a:pt x="8410384" y="286540"/>
                  <a:pt x="8410289" y="283635"/>
                </a:cubicBezTo>
                <a:cubicBezTo>
                  <a:pt x="8405526" y="287636"/>
                  <a:pt x="8400812" y="291637"/>
                  <a:pt x="8396240" y="295638"/>
                </a:cubicBezTo>
                <a:cubicBezTo>
                  <a:pt x="8396288" y="292685"/>
                  <a:pt x="8396288" y="286683"/>
                  <a:pt x="8396335" y="283730"/>
                </a:cubicBezTo>
                <a:cubicBezTo>
                  <a:pt x="8393002" y="285921"/>
                  <a:pt x="8386334" y="290351"/>
                  <a:pt x="8383000" y="292542"/>
                </a:cubicBezTo>
                <a:cubicBezTo>
                  <a:pt x="8386191" y="284540"/>
                  <a:pt x="8389715" y="276633"/>
                  <a:pt x="8392906" y="268584"/>
                </a:cubicBezTo>
                <a:cubicBezTo>
                  <a:pt x="8387049" y="275681"/>
                  <a:pt x="8381476" y="283016"/>
                  <a:pt x="8375000" y="289446"/>
                </a:cubicBezTo>
                <a:cubicBezTo>
                  <a:pt x="8373475" y="287302"/>
                  <a:pt x="8370427" y="283016"/>
                  <a:pt x="8368903" y="280872"/>
                </a:cubicBezTo>
                <a:cubicBezTo>
                  <a:pt x="8366236" y="283444"/>
                  <a:pt x="8360950" y="288541"/>
                  <a:pt x="8358283" y="291065"/>
                </a:cubicBezTo>
                <a:cubicBezTo>
                  <a:pt x="8358235" y="288017"/>
                  <a:pt x="8358188" y="281873"/>
                  <a:pt x="8358140" y="278777"/>
                </a:cubicBezTo>
                <a:cubicBezTo>
                  <a:pt x="8355997" y="280348"/>
                  <a:pt x="8351711" y="283492"/>
                  <a:pt x="8349567" y="285064"/>
                </a:cubicBezTo>
                <a:cubicBezTo>
                  <a:pt x="8347377" y="283587"/>
                  <a:pt x="8342996" y="280634"/>
                  <a:pt x="8340805" y="279158"/>
                </a:cubicBezTo>
                <a:lnTo>
                  <a:pt x="8337376" y="285826"/>
                </a:lnTo>
                <a:cubicBezTo>
                  <a:pt x="8335804" y="283492"/>
                  <a:pt x="8332756" y="278824"/>
                  <a:pt x="8331232" y="276490"/>
                </a:cubicBezTo>
                <a:cubicBezTo>
                  <a:pt x="8328422" y="278872"/>
                  <a:pt x="8322802" y="283683"/>
                  <a:pt x="8319992" y="286064"/>
                </a:cubicBezTo>
                <a:cubicBezTo>
                  <a:pt x="8320088" y="283254"/>
                  <a:pt x="8320278" y="277681"/>
                  <a:pt x="8320374" y="274871"/>
                </a:cubicBezTo>
                <a:cubicBezTo>
                  <a:pt x="8315230" y="277062"/>
                  <a:pt x="8310182" y="279253"/>
                  <a:pt x="8305229" y="281444"/>
                </a:cubicBezTo>
                <a:cubicBezTo>
                  <a:pt x="8309039" y="274633"/>
                  <a:pt x="8312849" y="267679"/>
                  <a:pt x="8315468" y="260249"/>
                </a:cubicBezTo>
                <a:cubicBezTo>
                  <a:pt x="8310277" y="266250"/>
                  <a:pt x="8305467" y="272537"/>
                  <a:pt x="8300705" y="278729"/>
                </a:cubicBezTo>
                <a:cubicBezTo>
                  <a:pt x="8294799" y="277776"/>
                  <a:pt x="8288465" y="275395"/>
                  <a:pt x="8282892" y="279062"/>
                </a:cubicBezTo>
                <a:cubicBezTo>
                  <a:pt x="8281940" y="277110"/>
                  <a:pt x="8280083" y="273252"/>
                  <a:pt x="8279130" y="271346"/>
                </a:cubicBezTo>
                <a:cubicBezTo>
                  <a:pt x="8276368" y="273680"/>
                  <a:pt x="8270844" y="278300"/>
                  <a:pt x="8268129" y="280587"/>
                </a:cubicBezTo>
                <a:cubicBezTo>
                  <a:pt x="8267986" y="277776"/>
                  <a:pt x="8267700" y="272109"/>
                  <a:pt x="8267557" y="269298"/>
                </a:cubicBezTo>
                <a:cubicBezTo>
                  <a:pt x="8265414" y="270918"/>
                  <a:pt x="8261080" y="274109"/>
                  <a:pt x="8258937" y="275728"/>
                </a:cubicBezTo>
                <a:cubicBezTo>
                  <a:pt x="8258223" y="273204"/>
                  <a:pt x="8256842" y="268108"/>
                  <a:pt x="8256127" y="265536"/>
                </a:cubicBezTo>
                <a:cubicBezTo>
                  <a:pt x="8253174" y="268298"/>
                  <a:pt x="8247174" y="273823"/>
                  <a:pt x="8244221" y="276538"/>
                </a:cubicBezTo>
                <a:cubicBezTo>
                  <a:pt x="8243983" y="273347"/>
                  <a:pt x="8243507" y="267012"/>
                  <a:pt x="8243269" y="263821"/>
                </a:cubicBezTo>
                <a:cubicBezTo>
                  <a:pt x="8238601" y="267965"/>
                  <a:pt x="8234030" y="272109"/>
                  <a:pt x="8229600" y="276300"/>
                </a:cubicBezTo>
                <a:cubicBezTo>
                  <a:pt x="8229600" y="273299"/>
                  <a:pt x="8229600" y="267203"/>
                  <a:pt x="8229600" y="264202"/>
                </a:cubicBezTo>
                <a:cubicBezTo>
                  <a:pt x="8226219" y="267155"/>
                  <a:pt x="8219504" y="273109"/>
                  <a:pt x="8216123" y="276109"/>
                </a:cubicBezTo>
                <a:cubicBezTo>
                  <a:pt x="8217123" y="271727"/>
                  <a:pt x="8219171" y="262964"/>
                  <a:pt x="8220171" y="258582"/>
                </a:cubicBezTo>
                <a:cubicBezTo>
                  <a:pt x="8215313" y="262725"/>
                  <a:pt x="8210598" y="266965"/>
                  <a:pt x="8205978" y="271251"/>
                </a:cubicBezTo>
                <a:cubicBezTo>
                  <a:pt x="8205645" y="268155"/>
                  <a:pt x="8204930" y="261963"/>
                  <a:pt x="8204597" y="258915"/>
                </a:cubicBezTo>
                <a:cubicBezTo>
                  <a:pt x="8200121" y="263107"/>
                  <a:pt x="8195691" y="267441"/>
                  <a:pt x="8191500" y="271727"/>
                </a:cubicBezTo>
                <a:cubicBezTo>
                  <a:pt x="8191453" y="268632"/>
                  <a:pt x="8191453" y="262440"/>
                  <a:pt x="8191453" y="259344"/>
                </a:cubicBezTo>
                <a:cubicBezTo>
                  <a:pt x="8188452" y="261963"/>
                  <a:pt x="8182404" y="267203"/>
                  <a:pt x="8179403" y="269822"/>
                </a:cubicBezTo>
                <a:cubicBezTo>
                  <a:pt x="8178594" y="267107"/>
                  <a:pt x="8177022" y="261725"/>
                  <a:pt x="8176260" y="259010"/>
                </a:cubicBezTo>
                <a:cubicBezTo>
                  <a:pt x="8174260" y="261011"/>
                  <a:pt x="8170164" y="265012"/>
                  <a:pt x="8168164" y="267012"/>
                </a:cubicBezTo>
                <a:cubicBezTo>
                  <a:pt x="8167688" y="263630"/>
                  <a:pt x="8166735" y="256867"/>
                  <a:pt x="8166211" y="253485"/>
                </a:cubicBezTo>
                <a:cubicBezTo>
                  <a:pt x="8162354" y="257486"/>
                  <a:pt x="8158639" y="261487"/>
                  <a:pt x="8154972" y="265536"/>
                </a:cubicBezTo>
                <a:cubicBezTo>
                  <a:pt x="8154258" y="262868"/>
                  <a:pt x="8152829" y="257486"/>
                  <a:pt x="8152114" y="254771"/>
                </a:cubicBezTo>
                <a:cubicBezTo>
                  <a:pt x="8147876" y="258629"/>
                  <a:pt x="8143732" y="262535"/>
                  <a:pt x="8139732" y="266393"/>
                </a:cubicBezTo>
                <a:cubicBezTo>
                  <a:pt x="8139494" y="263535"/>
                  <a:pt x="8139065" y="257772"/>
                  <a:pt x="8138827" y="254867"/>
                </a:cubicBezTo>
                <a:cubicBezTo>
                  <a:pt x="8136922" y="256534"/>
                  <a:pt x="8133064" y="259820"/>
                  <a:pt x="8131159" y="261439"/>
                </a:cubicBezTo>
                <a:cubicBezTo>
                  <a:pt x="8130112" y="251390"/>
                  <a:pt x="8125206" y="249627"/>
                  <a:pt x="8117395" y="254962"/>
                </a:cubicBezTo>
                <a:cubicBezTo>
                  <a:pt x="8110538" y="247627"/>
                  <a:pt x="8106251" y="253819"/>
                  <a:pt x="8102489" y="260153"/>
                </a:cubicBezTo>
                <a:cubicBezTo>
                  <a:pt x="8102013" y="257915"/>
                  <a:pt x="8101060" y="253342"/>
                  <a:pt x="8100537" y="251056"/>
                </a:cubicBezTo>
                <a:lnTo>
                  <a:pt x="8090249" y="256534"/>
                </a:lnTo>
                <a:cubicBezTo>
                  <a:pt x="8091821" y="251580"/>
                  <a:pt x="8094964" y="241721"/>
                  <a:pt x="8096536" y="236815"/>
                </a:cubicBezTo>
                <a:lnTo>
                  <a:pt x="8094012" y="237625"/>
                </a:lnTo>
                <a:cubicBezTo>
                  <a:pt x="8091202" y="243245"/>
                  <a:pt x="8084820" y="246912"/>
                  <a:pt x="8081391" y="250961"/>
                </a:cubicBezTo>
                <a:cubicBezTo>
                  <a:pt x="8076248" y="248770"/>
                  <a:pt x="8070961" y="247722"/>
                  <a:pt x="8065580" y="247817"/>
                </a:cubicBezTo>
                <a:cubicBezTo>
                  <a:pt x="8059912" y="248770"/>
                  <a:pt x="8054292" y="249770"/>
                  <a:pt x="8048816" y="250770"/>
                </a:cubicBezTo>
                <a:lnTo>
                  <a:pt x="8050340" y="240340"/>
                </a:lnTo>
                <a:cubicBezTo>
                  <a:pt x="8047863" y="243388"/>
                  <a:pt x="8042863" y="249437"/>
                  <a:pt x="8040386" y="252437"/>
                </a:cubicBezTo>
                <a:cubicBezTo>
                  <a:pt x="8039576" y="249532"/>
                  <a:pt x="8037957" y="243674"/>
                  <a:pt x="8037147" y="240768"/>
                </a:cubicBezTo>
                <a:cubicBezTo>
                  <a:pt x="8034338" y="242531"/>
                  <a:pt x="8028718" y="246150"/>
                  <a:pt x="8025908" y="247913"/>
                </a:cubicBezTo>
                <a:cubicBezTo>
                  <a:pt x="8025337" y="246198"/>
                  <a:pt x="8024146" y="242673"/>
                  <a:pt x="8023574" y="240959"/>
                </a:cubicBezTo>
                <a:cubicBezTo>
                  <a:pt x="8018764" y="244055"/>
                  <a:pt x="8014049" y="247103"/>
                  <a:pt x="8009430" y="250151"/>
                </a:cubicBezTo>
                <a:cubicBezTo>
                  <a:pt x="8013383" y="242673"/>
                  <a:pt x="8017621" y="235291"/>
                  <a:pt x="8021717" y="227813"/>
                </a:cubicBezTo>
                <a:cubicBezTo>
                  <a:pt x="8018669" y="227670"/>
                  <a:pt x="8012620" y="227480"/>
                  <a:pt x="8009573" y="227337"/>
                </a:cubicBezTo>
                <a:cubicBezTo>
                  <a:pt x="8010954" y="229289"/>
                  <a:pt x="8013764" y="233243"/>
                  <a:pt x="8015145" y="235196"/>
                </a:cubicBezTo>
                <a:cubicBezTo>
                  <a:pt x="8012335" y="237101"/>
                  <a:pt x="8006763" y="241006"/>
                  <a:pt x="8004001" y="242959"/>
                </a:cubicBezTo>
                <a:cubicBezTo>
                  <a:pt x="7999619" y="236291"/>
                  <a:pt x="7993856" y="237768"/>
                  <a:pt x="7988142" y="240197"/>
                </a:cubicBezTo>
                <a:cubicBezTo>
                  <a:pt x="7984903" y="238673"/>
                  <a:pt x="7978474" y="235577"/>
                  <a:pt x="7975235" y="234052"/>
                </a:cubicBezTo>
                <a:lnTo>
                  <a:pt x="7977759" y="242340"/>
                </a:lnTo>
                <a:cubicBezTo>
                  <a:pt x="7969234" y="238768"/>
                  <a:pt x="7960757" y="230671"/>
                  <a:pt x="7951042" y="234862"/>
                </a:cubicBezTo>
                <a:cubicBezTo>
                  <a:pt x="7945898" y="233290"/>
                  <a:pt x="7940898" y="233624"/>
                  <a:pt x="7936087" y="235767"/>
                </a:cubicBezTo>
                <a:cubicBezTo>
                  <a:pt x="7930420" y="233814"/>
                  <a:pt x="7924753" y="231576"/>
                  <a:pt x="7920038" y="227956"/>
                </a:cubicBezTo>
                <a:cubicBezTo>
                  <a:pt x="7917752" y="230433"/>
                  <a:pt x="7913227" y="235386"/>
                  <a:pt x="7910941" y="237863"/>
                </a:cubicBezTo>
                <a:cubicBezTo>
                  <a:pt x="7910751" y="235148"/>
                  <a:pt x="7910322" y="229718"/>
                  <a:pt x="7910084" y="226956"/>
                </a:cubicBezTo>
                <a:cubicBezTo>
                  <a:pt x="7906417" y="227813"/>
                  <a:pt x="7898987" y="229480"/>
                  <a:pt x="7895321" y="230290"/>
                </a:cubicBezTo>
                <a:cubicBezTo>
                  <a:pt x="7898083" y="227622"/>
                  <a:pt x="7903607" y="222240"/>
                  <a:pt x="7906369" y="219573"/>
                </a:cubicBezTo>
                <a:cubicBezTo>
                  <a:pt x="7904227" y="217811"/>
                  <a:pt x="7899940" y="214286"/>
                  <a:pt x="7897844" y="212571"/>
                </a:cubicBezTo>
                <a:cubicBezTo>
                  <a:pt x="7896511" y="222383"/>
                  <a:pt x="7891130" y="230194"/>
                  <a:pt x="7881985" y="234529"/>
                </a:cubicBezTo>
                <a:cubicBezTo>
                  <a:pt x="7885557" y="227480"/>
                  <a:pt x="7889272" y="220430"/>
                  <a:pt x="7893082" y="213381"/>
                </a:cubicBezTo>
                <a:cubicBezTo>
                  <a:pt x="7891272" y="213381"/>
                  <a:pt x="7887653" y="213429"/>
                  <a:pt x="7885843" y="213429"/>
                </a:cubicBezTo>
                <a:cubicBezTo>
                  <a:pt x="7883128" y="220859"/>
                  <a:pt x="7879080" y="227432"/>
                  <a:pt x="7873746" y="233100"/>
                </a:cubicBezTo>
                <a:cubicBezTo>
                  <a:pt x="7874556" y="223002"/>
                  <a:pt x="7875746" y="212905"/>
                  <a:pt x="7875985" y="202760"/>
                </a:cubicBezTo>
                <a:cubicBezTo>
                  <a:pt x="7874223" y="209142"/>
                  <a:pt x="7872556" y="215524"/>
                  <a:pt x="7871270" y="221907"/>
                </a:cubicBezTo>
                <a:cubicBezTo>
                  <a:pt x="7869032" y="223336"/>
                  <a:pt x="7864555" y="226194"/>
                  <a:pt x="7862316" y="227622"/>
                </a:cubicBezTo>
                <a:cubicBezTo>
                  <a:pt x="7856839" y="224526"/>
                  <a:pt x="7851410" y="221431"/>
                  <a:pt x="7846171" y="218335"/>
                </a:cubicBezTo>
                <a:lnTo>
                  <a:pt x="7853410" y="217668"/>
                </a:lnTo>
                <a:cubicBezTo>
                  <a:pt x="7853363" y="215334"/>
                  <a:pt x="7853267" y="210714"/>
                  <a:pt x="7853267" y="208380"/>
                </a:cubicBezTo>
                <a:lnTo>
                  <a:pt x="7849029" y="208713"/>
                </a:lnTo>
                <a:cubicBezTo>
                  <a:pt x="7845361" y="215524"/>
                  <a:pt x="7841695" y="223098"/>
                  <a:pt x="7834408" y="226575"/>
                </a:cubicBezTo>
                <a:cubicBezTo>
                  <a:pt x="7835694" y="222478"/>
                  <a:pt x="7838361" y="214334"/>
                  <a:pt x="7839647" y="210285"/>
                </a:cubicBezTo>
                <a:cubicBezTo>
                  <a:pt x="7832789" y="208713"/>
                  <a:pt x="7826169" y="207142"/>
                  <a:pt x="7819501" y="205475"/>
                </a:cubicBezTo>
                <a:cubicBezTo>
                  <a:pt x="7819644" y="207237"/>
                  <a:pt x="7819978" y="210762"/>
                  <a:pt x="7820121" y="212524"/>
                </a:cubicBezTo>
                <a:cubicBezTo>
                  <a:pt x="7824169" y="212429"/>
                  <a:pt x="7832265" y="212286"/>
                  <a:pt x="7836266" y="212190"/>
                </a:cubicBezTo>
                <a:cubicBezTo>
                  <a:pt x="7831074" y="217906"/>
                  <a:pt x="7825931" y="223526"/>
                  <a:pt x="7820740" y="229147"/>
                </a:cubicBezTo>
                <a:cubicBezTo>
                  <a:pt x="7820644" y="226575"/>
                  <a:pt x="7820454" y="221383"/>
                  <a:pt x="7820358" y="218811"/>
                </a:cubicBezTo>
                <a:cubicBezTo>
                  <a:pt x="7811882" y="219859"/>
                  <a:pt x="7803500" y="220526"/>
                  <a:pt x="7795165" y="221240"/>
                </a:cubicBezTo>
                <a:cubicBezTo>
                  <a:pt x="7797356" y="215572"/>
                  <a:pt x="7799737" y="209904"/>
                  <a:pt x="7802166" y="204284"/>
                </a:cubicBezTo>
                <a:cubicBezTo>
                  <a:pt x="7795260" y="204379"/>
                  <a:pt x="7788450" y="204427"/>
                  <a:pt x="7781782" y="204427"/>
                </a:cubicBezTo>
                <a:lnTo>
                  <a:pt x="7781687" y="209047"/>
                </a:lnTo>
                <a:cubicBezTo>
                  <a:pt x="7785735" y="208285"/>
                  <a:pt x="7793879" y="206808"/>
                  <a:pt x="7797927" y="206094"/>
                </a:cubicBezTo>
                <a:cubicBezTo>
                  <a:pt x="7792736" y="212476"/>
                  <a:pt x="7787735" y="218811"/>
                  <a:pt x="7782592" y="225050"/>
                </a:cubicBezTo>
                <a:cubicBezTo>
                  <a:pt x="7782544" y="222288"/>
                  <a:pt x="7782449" y="216715"/>
                  <a:pt x="7782401" y="213905"/>
                </a:cubicBezTo>
                <a:cubicBezTo>
                  <a:pt x="7777449" y="215382"/>
                  <a:pt x="7772543" y="215477"/>
                  <a:pt x="7767733" y="214286"/>
                </a:cubicBezTo>
                <a:cubicBezTo>
                  <a:pt x="7770352" y="211905"/>
                  <a:pt x="7775544" y="207142"/>
                  <a:pt x="7778163" y="204760"/>
                </a:cubicBezTo>
                <a:cubicBezTo>
                  <a:pt x="7776210" y="203808"/>
                  <a:pt x="7772305" y="201950"/>
                  <a:pt x="7770352" y="201045"/>
                </a:cubicBezTo>
                <a:cubicBezTo>
                  <a:pt x="7767305" y="208190"/>
                  <a:pt x="7763161" y="214762"/>
                  <a:pt x="7758113" y="220573"/>
                </a:cubicBezTo>
                <a:cubicBezTo>
                  <a:pt x="7757827" y="212905"/>
                  <a:pt x="7766685" y="202522"/>
                  <a:pt x="7757970" y="197092"/>
                </a:cubicBezTo>
                <a:cubicBezTo>
                  <a:pt x="7757065" y="206570"/>
                  <a:pt x="7751017" y="213524"/>
                  <a:pt x="7744825" y="220049"/>
                </a:cubicBezTo>
                <a:cubicBezTo>
                  <a:pt x="7744349" y="216763"/>
                  <a:pt x="7743397" y="210142"/>
                  <a:pt x="7742921" y="206808"/>
                </a:cubicBezTo>
                <a:cubicBezTo>
                  <a:pt x="7741682" y="208618"/>
                  <a:pt x="7739158" y="212190"/>
                  <a:pt x="7737920" y="214000"/>
                </a:cubicBezTo>
                <a:cubicBezTo>
                  <a:pt x="7736158" y="212619"/>
                  <a:pt x="7732586" y="209952"/>
                  <a:pt x="7730824" y="208618"/>
                </a:cubicBezTo>
                <a:cubicBezTo>
                  <a:pt x="7722680" y="209714"/>
                  <a:pt x="7714536" y="210714"/>
                  <a:pt x="7706535" y="212095"/>
                </a:cubicBezTo>
                <a:cubicBezTo>
                  <a:pt x="7706106" y="210380"/>
                  <a:pt x="7705154" y="206904"/>
                  <a:pt x="7704678" y="205141"/>
                </a:cubicBezTo>
                <a:cubicBezTo>
                  <a:pt x="7701391" y="206713"/>
                  <a:pt x="7694867" y="209761"/>
                  <a:pt x="7691581" y="211333"/>
                </a:cubicBezTo>
                <a:cubicBezTo>
                  <a:pt x="7692819" y="206951"/>
                  <a:pt x="7695296" y="198235"/>
                  <a:pt x="7696533" y="193901"/>
                </a:cubicBezTo>
                <a:lnTo>
                  <a:pt x="7693438" y="194425"/>
                </a:lnTo>
                <a:cubicBezTo>
                  <a:pt x="7690962" y="198949"/>
                  <a:pt x="7688913" y="203522"/>
                  <a:pt x="7686628" y="208047"/>
                </a:cubicBezTo>
                <a:cubicBezTo>
                  <a:pt x="7681246" y="205951"/>
                  <a:pt x="7675769" y="204998"/>
                  <a:pt x="7670197" y="205141"/>
                </a:cubicBezTo>
                <a:cubicBezTo>
                  <a:pt x="7665244" y="205522"/>
                  <a:pt x="7660338" y="205856"/>
                  <a:pt x="7655624" y="206189"/>
                </a:cubicBezTo>
                <a:cubicBezTo>
                  <a:pt x="7642717" y="204522"/>
                  <a:pt x="7629954" y="199759"/>
                  <a:pt x="7616952" y="201521"/>
                </a:cubicBezTo>
                <a:cubicBezTo>
                  <a:pt x="7613856" y="199283"/>
                  <a:pt x="7607666" y="199997"/>
                  <a:pt x="7606332" y="197044"/>
                </a:cubicBezTo>
                <a:cubicBezTo>
                  <a:pt x="7613571" y="190662"/>
                  <a:pt x="7606808" y="185423"/>
                  <a:pt x="7601903" y="181803"/>
                </a:cubicBezTo>
                <a:cubicBezTo>
                  <a:pt x="7602332" y="186709"/>
                  <a:pt x="7603093" y="196568"/>
                  <a:pt x="7603522" y="201474"/>
                </a:cubicBezTo>
                <a:cubicBezTo>
                  <a:pt x="7589330" y="202045"/>
                  <a:pt x="7593235" y="192805"/>
                  <a:pt x="7596807" y="184137"/>
                </a:cubicBezTo>
                <a:lnTo>
                  <a:pt x="7592902" y="185280"/>
                </a:lnTo>
                <a:cubicBezTo>
                  <a:pt x="7589377" y="193472"/>
                  <a:pt x="7585186" y="201855"/>
                  <a:pt x="7574947" y="197235"/>
                </a:cubicBezTo>
                <a:cubicBezTo>
                  <a:pt x="7569470" y="196663"/>
                  <a:pt x="7564041" y="196044"/>
                  <a:pt x="7558755" y="195425"/>
                </a:cubicBezTo>
                <a:lnTo>
                  <a:pt x="7557564" y="198235"/>
                </a:lnTo>
                <a:cubicBezTo>
                  <a:pt x="7551277" y="196377"/>
                  <a:pt x="7545086" y="194615"/>
                  <a:pt x="7538942" y="192853"/>
                </a:cubicBezTo>
                <a:cubicBezTo>
                  <a:pt x="7540419" y="189662"/>
                  <a:pt x="7543372" y="183279"/>
                  <a:pt x="7544800" y="180088"/>
                </a:cubicBezTo>
                <a:lnTo>
                  <a:pt x="7540657" y="179802"/>
                </a:lnTo>
                <a:cubicBezTo>
                  <a:pt x="7538419" y="184375"/>
                  <a:pt x="7536228" y="188947"/>
                  <a:pt x="7534085" y="193472"/>
                </a:cubicBezTo>
                <a:cubicBezTo>
                  <a:pt x="7528417" y="192567"/>
                  <a:pt x="7522893" y="191662"/>
                  <a:pt x="7517320" y="190852"/>
                </a:cubicBezTo>
                <a:cubicBezTo>
                  <a:pt x="7512606" y="191043"/>
                  <a:pt x="7507986" y="191186"/>
                  <a:pt x="7503414" y="191424"/>
                </a:cubicBezTo>
                <a:cubicBezTo>
                  <a:pt x="7495413" y="190186"/>
                  <a:pt x="7487317" y="189090"/>
                  <a:pt x="7479506" y="188137"/>
                </a:cubicBezTo>
                <a:cubicBezTo>
                  <a:pt x="7480411" y="184851"/>
                  <a:pt x="7482126" y="178373"/>
                  <a:pt x="7483031" y="175135"/>
                </a:cubicBezTo>
                <a:cubicBezTo>
                  <a:pt x="7479983" y="175230"/>
                  <a:pt x="7473982" y="175420"/>
                  <a:pt x="7470934" y="175516"/>
                </a:cubicBezTo>
                <a:lnTo>
                  <a:pt x="7480745" y="180517"/>
                </a:lnTo>
                <a:cubicBezTo>
                  <a:pt x="7471934" y="186661"/>
                  <a:pt x="7461409" y="187518"/>
                  <a:pt x="7451075" y="186994"/>
                </a:cubicBezTo>
                <a:cubicBezTo>
                  <a:pt x="7442454" y="184327"/>
                  <a:pt x="7433501" y="182851"/>
                  <a:pt x="7424690" y="184232"/>
                </a:cubicBezTo>
                <a:cubicBezTo>
                  <a:pt x="7426214" y="180660"/>
                  <a:pt x="7429357" y="173515"/>
                  <a:pt x="7430929" y="169943"/>
                </a:cubicBezTo>
                <a:lnTo>
                  <a:pt x="7426786" y="170038"/>
                </a:lnTo>
                <a:cubicBezTo>
                  <a:pt x="7423309" y="174182"/>
                  <a:pt x="7422547" y="184041"/>
                  <a:pt x="7415403" y="183089"/>
                </a:cubicBezTo>
                <a:cubicBezTo>
                  <a:pt x="7403450" y="182374"/>
                  <a:pt x="7391733" y="180374"/>
                  <a:pt x="7380018" y="178469"/>
                </a:cubicBezTo>
                <a:cubicBezTo>
                  <a:pt x="7377780" y="173134"/>
                  <a:pt x="7375446" y="167895"/>
                  <a:pt x="7373065" y="162656"/>
                </a:cubicBezTo>
                <a:cubicBezTo>
                  <a:pt x="7373827" y="166514"/>
                  <a:pt x="7375398" y="174277"/>
                  <a:pt x="7376208" y="178135"/>
                </a:cubicBezTo>
                <a:cubicBezTo>
                  <a:pt x="7369493" y="177468"/>
                  <a:pt x="7363158" y="176849"/>
                  <a:pt x="7356634" y="176135"/>
                </a:cubicBezTo>
                <a:cubicBezTo>
                  <a:pt x="7355443" y="176563"/>
                  <a:pt x="7352967" y="177373"/>
                  <a:pt x="7351729" y="177802"/>
                </a:cubicBezTo>
                <a:cubicBezTo>
                  <a:pt x="7346537" y="177278"/>
                  <a:pt x="7341537" y="176992"/>
                  <a:pt x="7336536" y="176754"/>
                </a:cubicBezTo>
                <a:cubicBezTo>
                  <a:pt x="7327964" y="176135"/>
                  <a:pt x="7319391" y="175420"/>
                  <a:pt x="7310962" y="174706"/>
                </a:cubicBezTo>
                <a:cubicBezTo>
                  <a:pt x="7312248" y="168324"/>
                  <a:pt x="7313677" y="161941"/>
                  <a:pt x="7315010" y="155511"/>
                </a:cubicBezTo>
                <a:cubicBezTo>
                  <a:pt x="7311628" y="161608"/>
                  <a:pt x="7308819" y="167942"/>
                  <a:pt x="7304961" y="173658"/>
                </a:cubicBezTo>
                <a:cubicBezTo>
                  <a:pt x="7298008" y="173372"/>
                  <a:pt x="7291197" y="172515"/>
                  <a:pt x="7284387" y="172134"/>
                </a:cubicBezTo>
                <a:cubicBezTo>
                  <a:pt x="7270433" y="170896"/>
                  <a:pt x="7256574" y="169514"/>
                  <a:pt x="7242953" y="166799"/>
                </a:cubicBezTo>
                <a:cubicBezTo>
                  <a:pt x="7235952" y="167276"/>
                  <a:pt x="7228951" y="167704"/>
                  <a:pt x="7222045" y="168181"/>
                </a:cubicBezTo>
                <a:cubicBezTo>
                  <a:pt x="7210997" y="166371"/>
                  <a:pt x="7199948" y="164989"/>
                  <a:pt x="7188899" y="163703"/>
                </a:cubicBezTo>
                <a:cubicBezTo>
                  <a:pt x="7183517" y="163370"/>
                  <a:pt x="7178231" y="162798"/>
                  <a:pt x="7173040" y="162227"/>
                </a:cubicBezTo>
                <a:lnTo>
                  <a:pt x="7171897" y="164227"/>
                </a:lnTo>
                <a:cubicBezTo>
                  <a:pt x="7166467" y="162989"/>
                  <a:pt x="7161038" y="162036"/>
                  <a:pt x="7155609" y="162894"/>
                </a:cubicBezTo>
                <a:cubicBezTo>
                  <a:pt x="7143369" y="161084"/>
                  <a:pt x="7130986" y="157226"/>
                  <a:pt x="7118652" y="160179"/>
                </a:cubicBezTo>
                <a:cubicBezTo>
                  <a:pt x="7117033" y="159131"/>
                  <a:pt x="7113794" y="156940"/>
                  <a:pt x="7112175" y="155845"/>
                </a:cubicBezTo>
                <a:cubicBezTo>
                  <a:pt x="7111460" y="156702"/>
                  <a:pt x="7109937" y="158464"/>
                  <a:pt x="7109222" y="159322"/>
                </a:cubicBezTo>
                <a:cubicBezTo>
                  <a:pt x="7103031" y="156035"/>
                  <a:pt x="7096840" y="157845"/>
                  <a:pt x="7090982" y="160131"/>
                </a:cubicBezTo>
                <a:cubicBezTo>
                  <a:pt x="7090696" y="157750"/>
                  <a:pt x="7090124" y="152939"/>
                  <a:pt x="7089839" y="150558"/>
                </a:cubicBezTo>
                <a:cubicBezTo>
                  <a:pt x="7093125" y="149843"/>
                  <a:pt x="7099602" y="148462"/>
                  <a:pt x="7102841" y="147795"/>
                </a:cubicBezTo>
                <a:cubicBezTo>
                  <a:pt x="7097697" y="145747"/>
                  <a:pt x="7092601" y="143747"/>
                  <a:pt x="7087600" y="141794"/>
                </a:cubicBezTo>
                <a:cubicBezTo>
                  <a:pt x="7087267" y="145318"/>
                  <a:pt x="7086600" y="152320"/>
                  <a:pt x="7086267" y="155845"/>
                </a:cubicBezTo>
                <a:cubicBezTo>
                  <a:pt x="7069836" y="148843"/>
                  <a:pt x="7051501" y="160465"/>
                  <a:pt x="7035832" y="151606"/>
                </a:cubicBezTo>
                <a:cubicBezTo>
                  <a:pt x="7034260" y="153082"/>
                  <a:pt x="7031117" y="156035"/>
                  <a:pt x="7029498" y="157512"/>
                </a:cubicBezTo>
                <a:cubicBezTo>
                  <a:pt x="7029450" y="154749"/>
                  <a:pt x="7029355" y="149272"/>
                  <a:pt x="7029307" y="146557"/>
                </a:cubicBezTo>
                <a:cubicBezTo>
                  <a:pt x="7037356" y="147843"/>
                  <a:pt x="7045500" y="149176"/>
                  <a:pt x="7053739" y="150510"/>
                </a:cubicBezTo>
                <a:cubicBezTo>
                  <a:pt x="7051739" y="145938"/>
                  <a:pt x="7047690" y="136840"/>
                  <a:pt x="7045691" y="132268"/>
                </a:cubicBezTo>
                <a:cubicBezTo>
                  <a:pt x="7045881" y="134649"/>
                  <a:pt x="7046214" y="139317"/>
                  <a:pt x="7046405" y="141651"/>
                </a:cubicBezTo>
                <a:cubicBezTo>
                  <a:pt x="7043023" y="141937"/>
                  <a:pt x="7036308" y="142461"/>
                  <a:pt x="7032927" y="142699"/>
                </a:cubicBezTo>
                <a:cubicBezTo>
                  <a:pt x="7032784" y="139793"/>
                  <a:pt x="7032498" y="134030"/>
                  <a:pt x="7032308" y="131125"/>
                </a:cubicBezTo>
                <a:cubicBezTo>
                  <a:pt x="7031688" y="133792"/>
                  <a:pt x="7030450" y="139174"/>
                  <a:pt x="7029879" y="141841"/>
                </a:cubicBezTo>
                <a:cubicBezTo>
                  <a:pt x="7018115" y="141365"/>
                  <a:pt x="7006400" y="140746"/>
                  <a:pt x="6994779" y="139841"/>
                </a:cubicBezTo>
                <a:cubicBezTo>
                  <a:pt x="6996399" y="142461"/>
                  <a:pt x="6999542" y="147748"/>
                  <a:pt x="7001114" y="150367"/>
                </a:cubicBezTo>
                <a:cubicBezTo>
                  <a:pt x="6998685" y="151748"/>
                  <a:pt x="6993731" y="154511"/>
                  <a:pt x="6991255" y="155892"/>
                </a:cubicBezTo>
                <a:cubicBezTo>
                  <a:pt x="6991493" y="151748"/>
                  <a:pt x="6991969" y="143508"/>
                  <a:pt x="6992208" y="139365"/>
                </a:cubicBezTo>
                <a:cubicBezTo>
                  <a:pt x="6984969" y="142413"/>
                  <a:pt x="6978063" y="140365"/>
                  <a:pt x="6971538" y="137174"/>
                </a:cubicBezTo>
                <a:cubicBezTo>
                  <a:pt x="6971919" y="139603"/>
                  <a:pt x="6972586" y="144413"/>
                  <a:pt x="6972919" y="146843"/>
                </a:cubicBezTo>
                <a:cubicBezTo>
                  <a:pt x="6976396" y="146271"/>
                  <a:pt x="6983254" y="145128"/>
                  <a:pt x="6986731" y="144556"/>
                </a:cubicBezTo>
                <a:lnTo>
                  <a:pt x="6986588" y="150986"/>
                </a:lnTo>
                <a:cubicBezTo>
                  <a:pt x="6957870" y="150605"/>
                  <a:pt x="6929152" y="150939"/>
                  <a:pt x="6900482" y="150272"/>
                </a:cubicBezTo>
                <a:cubicBezTo>
                  <a:pt x="6898481" y="149272"/>
                  <a:pt x="6894433" y="147271"/>
                  <a:pt x="6892433" y="146271"/>
                </a:cubicBezTo>
                <a:lnTo>
                  <a:pt x="6891052" y="149891"/>
                </a:lnTo>
                <a:cubicBezTo>
                  <a:pt x="6884908" y="148319"/>
                  <a:pt x="6878812" y="148605"/>
                  <a:pt x="6872812" y="149891"/>
                </a:cubicBezTo>
                <a:lnTo>
                  <a:pt x="6871192" y="146128"/>
                </a:lnTo>
                <a:cubicBezTo>
                  <a:pt x="6868716" y="147700"/>
                  <a:pt x="6863667" y="150891"/>
                  <a:pt x="6861191" y="152510"/>
                </a:cubicBezTo>
                <a:cubicBezTo>
                  <a:pt x="6861953" y="149938"/>
                  <a:pt x="6863525" y="144794"/>
                  <a:pt x="6864334" y="142222"/>
                </a:cubicBezTo>
                <a:cubicBezTo>
                  <a:pt x="6882480" y="140603"/>
                  <a:pt x="6901291" y="139984"/>
                  <a:pt x="6919055" y="145080"/>
                </a:cubicBezTo>
                <a:cubicBezTo>
                  <a:pt x="6923056" y="142556"/>
                  <a:pt x="6927152" y="139984"/>
                  <a:pt x="6931295" y="137364"/>
                </a:cubicBezTo>
                <a:cubicBezTo>
                  <a:pt x="6917055" y="136745"/>
                  <a:pt x="6902863" y="136174"/>
                  <a:pt x="6888718" y="135126"/>
                </a:cubicBezTo>
                <a:cubicBezTo>
                  <a:pt x="6884099" y="135126"/>
                  <a:pt x="6879527" y="135078"/>
                  <a:pt x="6875050" y="134983"/>
                </a:cubicBezTo>
                <a:cubicBezTo>
                  <a:pt x="6871621" y="134888"/>
                  <a:pt x="6868287" y="134840"/>
                  <a:pt x="6865049" y="134792"/>
                </a:cubicBezTo>
                <a:cubicBezTo>
                  <a:pt x="6859334" y="134840"/>
                  <a:pt x="6852095" y="135745"/>
                  <a:pt x="6847713" y="131125"/>
                </a:cubicBezTo>
                <a:cubicBezTo>
                  <a:pt x="6847904" y="133792"/>
                  <a:pt x="6848285" y="139127"/>
                  <a:pt x="6848475" y="141794"/>
                </a:cubicBezTo>
                <a:cubicBezTo>
                  <a:pt x="6846522" y="142461"/>
                  <a:pt x="6842665" y="143794"/>
                  <a:pt x="6840712" y="144461"/>
                </a:cubicBezTo>
                <a:lnTo>
                  <a:pt x="6838046" y="144175"/>
                </a:lnTo>
                <a:cubicBezTo>
                  <a:pt x="6832473" y="143937"/>
                  <a:pt x="6826901" y="143842"/>
                  <a:pt x="6821519" y="143508"/>
                </a:cubicBezTo>
                <a:cubicBezTo>
                  <a:pt x="6819900" y="144556"/>
                  <a:pt x="6816661" y="146604"/>
                  <a:pt x="6815042" y="147652"/>
                </a:cubicBezTo>
                <a:cubicBezTo>
                  <a:pt x="6813519" y="146604"/>
                  <a:pt x="6810423" y="144509"/>
                  <a:pt x="6808899" y="143461"/>
                </a:cubicBezTo>
                <a:cubicBezTo>
                  <a:pt x="6805899" y="143508"/>
                  <a:pt x="6799850" y="143651"/>
                  <a:pt x="6796850" y="143699"/>
                </a:cubicBezTo>
                <a:cubicBezTo>
                  <a:pt x="6799374" y="140270"/>
                  <a:pt x="6804470" y="133506"/>
                  <a:pt x="6806994" y="130125"/>
                </a:cubicBezTo>
                <a:cubicBezTo>
                  <a:pt x="6797945" y="132077"/>
                  <a:pt x="6793993" y="140413"/>
                  <a:pt x="6789277" y="147224"/>
                </a:cubicBezTo>
                <a:cubicBezTo>
                  <a:pt x="6787563" y="145176"/>
                  <a:pt x="6784181" y="141032"/>
                  <a:pt x="6782467" y="138984"/>
                </a:cubicBezTo>
                <a:cubicBezTo>
                  <a:pt x="6780562" y="141032"/>
                  <a:pt x="6776705" y="145128"/>
                  <a:pt x="6774800" y="147176"/>
                </a:cubicBezTo>
                <a:cubicBezTo>
                  <a:pt x="6773466" y="145318"/>
                  <a:pt x="6770704" y="141603"/>
                  <a:pt x="6769370" y="139698"/>
                </a:cubicBezTo>
                <a:cubicBezTo>
                  <a:pt x="6761846" y="140698"/>
                  <a:pt x="6754368" y="141699"/>
                  <a:pt x="6746986" y="142604"/>
                </a:cubicBezTo>
                <a:lnTo>
                  <a:pt x="6750463" y="136078"/>
                </a:lnTo>
                <a:cubicBezTo>
                  <a:pt x="6756464" y="132601"/>
                  <a:pt x="6762846" y="134554"/>
                  <a:pt x="6769132" y="136745"/>
                </a:cubicBezTo>
                <a:cubicBezTo>
                  <a:pt x="6768656" y="134649"/>
                  <a:pt x="6767703" y="130458"/>
                  <a:pt x="6767227" y="128362"/>
                </a:cubicBezTo>
                <a:cubicBezTo>
                  <a:pt x="6758845" y="128648"/>
                  <a:pt x="6750416" y="128457"/>
                  <a:pt x="6742177" y="128076"/>
                </a:cubicBezTo>
                <a:cubicBezTo>
                  <a:pt x="6744272" y="130077"/>
                  <a:pt x="6748367" y="134078"/>
                  <a:pt x="6750463" y="136078"/>
                </a:cubicBezTo>
                <a:cubicBezTo>
                  <a:pt x="6744558" y="138745"/>
                  <a:pt x="6738699" y="141032"/>
                  <a:pt x="6732318" y="140508"/>
                </a:cubicBezTo>
                <a:cubicBezTo>
                  <a:pt x="6727889" y="139222"/>
                  <a:pt x="6723412" y="138031"/>
                  <a:pt x="6719126" y="136793"/>
                </a:cubicBezTo>
                <a:cubicBezTo>
                  <a:pt x="6717793" y="137602"/>
                  <a:pt x="6715125" y="139174"/>
                  <a:pt x="6713744" y="139984"/>
                </a:cubicBezTo>
                <a:cubicBezTo>
                  <a:pt x="6708648" y="138650"/>
                  <a:pt x="6703505" y="138364"/>
                  <a:pt x="6698361" y="139079"/>
                </a:cubicBezTo>
                <a:cubicBezTo>
                  <a:pt x="6689694" y="136745"/>
                  <a:pt x="6680740" y="135459"/>
                  <a:pt x="6671977" y="136936"/>
                </a:cubicBezTo>
                <a:cubicBezTo>
                  <a:pt x="6673596" y="133459"/>
                  <a:pt x="6676882" y="126505"/>
                  <a:pt x="6678549" y="123028"/>
                </a:cubicBezTo>
                <a:lnTo>
                  <a:pt x="6674835" y="123171"/>
                </a:lnTo>
                <a:cubicBezTo>
                  <a:pt x="6671167" y="130506"/>
                  <a:pt x="6665262" y="140889"/>
                  <a:pt x="6655642" y="134745"/>
                </a:cubicBezTo>
                <a:cubicBezTo>
                  <a:pt x="6649355" y="134459"/>
                  <a:pt x="6643116" y="134268"/>
                  <a:pt x="6636972" y="134125"/>
                </a:cubicBezTo>
                <a:cubicBezTo>
                  <a:pt x="6631401" y="134554"/>
                  <a:pt x="6625876" y="135126"/>
                  <a:pt x="6620447" y="135697"/>
                </a:cubicBezTo>
                <a:lnTo>
                  <a:pt x="6619399" y="133220"/>
                </a:lnTo>
                <a:cubicBezTo>
                  <a:pt x="6612541" y="133887"/>
                  <a:pt x="6605731" y="134316"/>
                  <a:pt x="6598968" y="134506"/>
                </a:cubicBezTo>
                <a:cubicBezTo>
                  <a:pt x="6593968" y="134268"/>
                  <a:pt x="6588919" y="134221"/>
                  <a:pt x="6584061" y="134554"/>
                </a:cubicBezTo>
                <a:cubicBezTo>
                  <a:pt x="6574155" y="133220"/>
                  <a:pt x="6564344" y="131458"/>
                  <a:pt x="6554819" y="128696"/>
                </a:cubicBezTo>
                <a:cubicBezTo>
                  <a:pt x="6553248" y="129886"/>
                  <a:pt x="6550057" y="132316"/>
                  <a:pt x="6548485" y="133506"/>
                </a:cubicBezTo>
                <a:cubicBezTo>
                  <a:pt x="6546390" y="131887"/>
                  <a:pt x="6542294" y="128648"/>
                  <a:pt x="6540199" y="127029"/>
                </a:cubicBezTo>
                <a:lnTo>
                  <a:pt x="6537865" y="130887"/>
                </a:lnTo>
                <a:cubicBezTo>
                  <a:pt x="6532293" y="130458"/>
                  <a:pt x="6526673" y="130172"/>
                  <a:pt x="6521244" y="130267"/>
                </a:cubicBezTo>
                <a:cubicBezTo>
                  <a:pt x="6519672" y="129267"/>
                  <a:pt x="6516482" y="127314"/>
                  <a:pt x="6514910" y="126314"/>
                </a:cubicBezTo>
                <a:cubicBezTo>
                  <a:pt x="6512862" y="127981"/>
                  <a:pt x="6508814" y="131268"/>
                  <a:pt x="6506814" y="132887"/>
                </a:cubicBezTo>
                <a:lnTo>
                  <a:pt x="6504528" y="127362"/>
                </a:lnTo>
                <a:cubicBezTo>
                  <a:pt x="6502575" y="127981"/>
                  <a:pt x="6498622" y="129124"/>
                  <a:pt x="6496622" y="129743"/>
                </a:cubicBezTo>
                <a:cubicBezTo>
                  <a:pt x="6491145" y="130172"/>
                  <a:pt x="6485573" y="130744"/>
                  <a:pt x="6480191" y="131315"/>
                </a:cubicBezTo>
                <a:cubicBezTo>
                  <a:pt x="6482620" y="125504"/>
                  <a:pt x="6485096" y="119646"/>
                  <a:pt x="6487716" y="113835"/>
                </a:cubicBezTo>
                <a:cubicBezTo>
                  <a:pt x="6480191" y="116026"/>
                  <a:pt x="6472476" y="116264"/>
                  <a:pt x="6465189" y="113454"/>
                </a:cubicBezTo>
                <a:cubicBezTo>
                  <a:pt x="6466046" y="115979"/>
                  <a:pt x="6467761" y="121075"/>
                  <a:pt x="6468618" y="123647"/>
                </a:cubicBezTo>
                <a:cubicBezTo>
                  <a:pt x="6471857" y="122790"/>
                  <a:pt x="6478382" y="121170"/>
                  <a:pt x="6481620" y="120360"/>
                </a:cubicBezTo>
                <a:cubicBezTo>
                  <a:pt x="6479001" y="122980"/>
                  <a:pt x="6473667" y="128315"/>
                  <a:pt x="6471047" y="130982"/>
                </a:cubicBezTo>
                <a:cubicBezTo>
                  <a:pt x="6465665" y="123361"/>
                  <a:pt x="6461141" y="114264"/>
                  <a:pt x="6451759" y="111025"/>
                </a:cubicBezTo>
                <a:cubicBezTo>
                  <a:pt x="6454617" y="114693"/>
                  <a:pt x="6460331" y="122075"/>
                  <a:pt x="6463141" y="125790"/>
                </a:cubicBezTo>
                <a:cubicBezTo>
                  <a:pt x="6456664" y="126219"/>
                  <a:pt x="6450235" y="126695"/>
                  <a:pt x="6443901" y="127267"/>
                </a:cubicBezTo>
                <a:lnTo>
                  <a:pt x="6444758" y="122790"/>
                </a:lnTo>
                <a:cubicBezTo>
                  <a:pt x="6438519" y="125552"/>
                  <a:pt x="6432043" y="127838"/>
                  <a:pt x="6425756" y="124076"/>
                </a:cubicBezTo>
                <a:cubicBezTo>
                  <a:pt x="6424994" y="125028"/>
                  <a:pt x="6423565" y="126886"/>
                  <a:pt x="6422803" y="127838"/>
                </a:cubicBezTo>
                <a:cubicBezTo>
                  <a:pt x="6420946" y="126219"/>
                  <a:pt x="6417136" y="122980"/>
                  <a:pt x="6415231" y="121361"/>
                </a:cubicBezTo>
                <a:cubicBezTo>
                  <a:pt x="6413659" y="122456"/>
                  <a:pt x="6410516" y="124647"/>
                  <a:pt x="6408896" y="125743"/>
                </a:cubicBezTo>
                <a:cubicBezTo>
                  <a:pt x="6403705" y="124885"/>
                  <a:pt x="6398752" y="124504"/>
                  <a:pt x="6393656" y="124266"/>
                </a:cubicBezTo>
                <a:cubicBezTo>
                  <a:pt x="6384703" y="122551"/>
                  <a:pt x="6375749" y="123456"/>
                  <a:pt x="6367272" y="126457"/>
                </a:cubicBezTo>
                <a:cubicBezTo>
                  <a:pt x="6366844" y="125123"/>
                  <a:pt x="6365986" y="122409"/>
                  <a:pt x="6365558" y="121027"/>
                </a:cubicBezTo>
                <a:cubicBezTo>
                  <a:pt x="6367558" y="117312"/>
                  <a:pt x="6371558" y="109882"/>
                  <a:pt x="6373559" y="106214"/>
                </a:cubicBezTo>
                <a:cubicBezTo>
                  <a:pt x="6366558" y="113026"/>
                  <a:pt x="6360128" y="120503"/>
                  <a:pt x="6353604" y="127695"/>
                </a:cubicBezTo>
                <a:cubicBezTo>
                  <a:pt x="6354842" y="122837"/>
                  <a:pt x="6357414" y="113168"/>
                  <a:pt x="6358652" y="108358"/>
                </a:cubicBezTo>
                <a:lnTo>
                  <a:pt x="6355176" y="108691"/>
                </a:lnTo>
                <a:cubicBezTo>
                  <a:pt x="6352937" y="112930"/>
                  <a:pt x="6348413" y="121361"/>
                  <a:pt x="6346175" y="125600"/>
                </a:cubicBezTo>
                <a:cubicBezTo>
                  <a:pt x="6348984" y="116741"/>
                  <a:pt x="6346889" y="110120"/>
                  <a:pt x="6339983" y="105786"/>
                </a:cubicBezTo>
                <a:cubicBezTo>
                  <a:pt x="6340364" y="110549"/>
                  <a:pt x="6341126" y="120027"/>
                  <a:pt x="6341507" y="124790"/>
                </a:cubicBezTo>
                <a:cubicBezTo>
                  <a:pt x="6336935" y="122647"/>
                  <a:pt x="6327839" y="118408"/>
                  <a:pt x="6323267" y="116264"/>
                </a:cubicBezTo>
                <a:lnTo>
                  <a:pt x="6334506" y="116455"/>
                </a:lnTo>
                <a:cubicBezTo>
                  <a:pt x="6334411" y="113883"/>
                  <a:pt x="6334173" y="108691"/>
                  <a:pt x="6334078" y="106072"/>
                </a:cubicBezTo>
                <a:cubicBezTo>
                  <a:pt x="6331411" y="107215"/>
                  <a:pt x="6326124" y="109549"/>
                  <a:pt x="6323505" y="110692"/>
                </a:cubicBezTo>
                <a:cubicBezTo>
                  <a:pt x="6314980" y="106167"/>
                  <a:pt x="6304646" y="103023"/>
                  <a:pt x="6298168" y="112740"/>
                </a:cubicBezTo>
                <a:cubicBezTo>
                  <a:pt x="6305836" y="112835"/>
                  <a:pt x="6313552" y="112787"/>
                  <a:pt x="6321314" y="112692"/>
                </a:cubicBezTo>
                <a:lnTo>
                  <a:pt x="6325267" y="121599"/>
                </a:lnTo>
                <a:cubicBezTo>
                  <a:pt x="6310027" y="119837"/>
                  <a:pt x="6294692" y="119932"/>
                  <a:pt x="6279404" y="120313"/>
                </a:cubicBezTo>
                <a:cubicBezTo>
                  <a:pt x="6276975" y="120265"/>
                  <a:pt x="6272070" y="120218"/>
                  <a:pt x="6269641" y="120170"/>
                </a:cubicBezTo>
                <a:cubicBezTo>
                  <a:pt x="6264878" y="119979"/>
                  <a:pt x="6260259" y="119837"/>
                  <a:pt x="6255687" y="119694"/>
                </a:cubicBezTo>
                <a:cubicBezTo>
                  <a:pt x="6250877" y="119694"/>
                  <a:pt x="6246067" y="119741"/>
                  <a:pt x="6241400" y="119789"/>
                </a:cubicBezTo>
                <a:cubicBezTo>
                  <a:pt x="6206490" y="117169"/>
                  <a:pt x="6171248" y="120027"/>
                  <a:pt x="6136386" y="116026"/>
                </a:cubicBezTo>
                <a:cubicBezTo>
                  <a:pt x="6122432" y="117550"/>
                  <a:pt x="6108335" y="117074"/>
                  <a:pt x="6094714" y="113788"/>
                </a:cubicBezTo>
                <a:cubicBezTo>
                  <a:pt x="6093429" y="114407"/>
                  <a:pt x="6090810" y="115645"/>
                  <a:pt x="6089478" y="116264"/>
                </a:cubicBezTo>
                <a:cubicBezTo>
                  <a:pt x="6081097" y="114216"/>
                  <a:pt x="6072482" y="113978"/>
                  <a:pt x="6064198" y="116217"/>
                </a:cubicBezTo>
                <a:cubicBezTo>
                  <a:pt x="6062625" y="115169"/>
                  <a:pt x="6059483" y="113168"/>
                  <a:pt x="6057865" y="112168"/>
                </a:cubicBezTo>
                <a:cubicBezTo>
                  <a:pt x="6056342" y="113168"/>
                  <a:pt x="6053247" y="115264"/>
                  <a:pt x="6051720" y="116264"/>
                </a:cubicBezTo>
                <a:cubicBezTo>
                  <a:pt x="6012442" y="108405"/>
                  <a:pt x="5971924" y="116407"/>
                  <a:pt x="5932217" y="112025"/>
                </a:cubicBezTo>
                <a:cubicBezTo>
                  <a:pt x="5938264" y="106834"/>
                  <a:pt x="5945309" y="104738"/>
                  <a:pt x="5953260" y="105738"/>
                </a:cubicBezTo>
                <a:cubicBezTo>
                  <a:pt x="5953260" y="104119"/>
                  <a:pt x="5953164" y="100928"/>
                  <a:pt x="5953118" y="99356"/>
                </a:cubicBezTo>
                <a:cubicBezTo>
                  <a:pt x="5941026" y="99499"/>
                  <a:pt x="5928884" y="99403"/>
                  <a:pt x="5916885" y="100165"/>
                </a:cubicBezTo>
                <a:cubicBezTo>
                  <a:pt x="5922503" y="104690"/>
                  <a:pt x="5929217" y="106643"/>
                  <a:pt x="5936882" y="105976"/>
                </a:cubicBezTo>
                <a:cubicBezTo>
                  <a:pt x="5931311" y="115597"/>
                  <a:pt x="5919455" y="112502"/>
                  <a:pt x="5910553" y="113168"/>
                </a:cubicBezTo>
                <a:cubicBezTo>
                  <a:pt x="5866941" y="110977"/>
                  <a:pt x="5823231" y="112787"/>
                  <a:pt x="5779620" y="111454"/>
                </a:cubicBezTo>
                <a:cubicBezTo>
                  <a:pt x="5771288" y="111692"/>
                  <a:pt x="5762957" y="111406"/>
                  <a:pt x="5754766" y="110215"/>
                </a:cubicBezTo>
                <a:cubicBezTo>
                  <a:pt x="5753053" y="111025"/>
                  <a:pt x="5749577" y="112597"/>
                  <a:pt x="5747815" y="113407"/>
                </a:cubicBezTo>
                <a:cubicBezTo>
                  <a:pt x="5740198" y="112121"/>
                  <a:pt x="5732676" y="110835"/>
                  <a:pt x="5725154" y="109406"/>
                </a:cubicBezTo>
                <a:lnTo>
                  <a:pt x="5724105" y="112025"/>
                </a:lnTo>
                <a:cubicBezTo>
                  <a:pt x="5717296" y="111454"/>
                  <a:pt x="5710536" y="111073"/>
                  <a:pt x="5703823" y="110596"/>
                </a:cubicBezTo>
                <a:cubicBezTo>
                  <a:pt x="5695775" y="110739"/>
                  <a:pt x="5687777" y="110739"/>
                  <a:pt x="5679777" y="110930"/>
                </a:cubicBezTo>
                <a:cubicBezTo>
                  <a:pt x="5674968" y="110358"/>
                  <a:pt x="5666733" y="116407"/>
                  <a:pt x="5665638" y="108215"/>
                </a:cubicBezTo>
                <a:cubicBezTo>
                  <a:pt x="5668352" y="105786"/>
                  <a:pt x="5673778" y="100880"/>
                  <a:pt x="5676494" y="98451"/>
                </a:cubicBezTo>
                <a:cubicBezTo>
                  <a:pt x="5617168" y="99308"/>
                  <a:pt x="5557749" y="98403"/>
                  <a:pt x="5498472" y="100499"/>
                </a:cubicBezTo>
                <a:cubicBezTo>
                  <a:pt x="5493284" y="100499"/>
                  <a:pt x="5487951" y="100880"/>
                  <a:pt x="5482998" y="102118"/>
                </a:cubicBezTo>
                <a:cubicBezTo>
                  <a:pt x="5482189" y="101166"/>
                  <a:pt x="5480618" y="99261"/>
                  <a:pt x="5479808" y="98260"/>
                </a:cubicBezTo>
                <a:cubicBezTo>
                  <a:pt x="5478666" y="99689"/>
                  <a:pt x="5476334" y="102547"/>
                  <a:pt x="5475191" y="103928"/>
                </a:cubicBezTo>
                <a:cubicBezTo>
                  <a:pt x="5473288" y="102309"/>
                  <a:pt x="5469479" y="99070"/>
                  <a:pt x="5467621" y="97451"/>
                </a:cubicBezTo>
                <a:cubicBezTo>
                  <a:pt x="5465669" y="99070"/>
                  <a:pt x="5461765" y="102356"/>
                  <a:pt x="5459860" y="103976"/>
                </a:cubicBezTo>
                <a:cubicBezTo>
                  <a:pt x="5459099" y="103071"/>
                  <a:pt x="5457575" y="101309"/>
                  <a:pt x="5456813" y="100451"/>
                </a:cubicBezTo>
                <a:cubicBezTo>
                  <a:pt x="5451291" y="102309"/>
                  <a:pt x="5445862" y="102261"/>
                  <a:pt x="5440481" y="100356"/>
                </a:cubicBezTo>
                <a:cubicBezTo>
                  <a:pt x="5439291" y="101309"/>
                  <a:pt x="5436959" y="103119"/>
                  <a:pt x="5435816" y="104023"/>
                </a:cubicBezTo>
                <a:cubicBezTo>
                  <a:pt x="5435101" y="103119"/>
                  <a:pt x="5433673" y="101309"/>
                  <a:pt x="5433006" y="100404"/>
                </a:cubicBezTo>
                <a:cubicBezTo>
                  <a:pt x="5427865" y="101785"/>
                  <a:pt x="5422723" y="102214"/>
                  <a:pt x="5417533" y="101785"/>
                </a:cubicBezTo>
                <a:cubicBezTo>
                  <a:pt x="5400917" y="103309"/>
                  <a:pt x="5384251" y="104071"/>
                  <a:pt x="5367635" y="103642"/>
                </a:cubicBezTo>
                <a:cubicBezTo>
                  <a:pt x="5369064" y="107167"/>
                  <a:pt x="5371968" y="114169"/>
                  <a:pt x="5373397" y="117646"/>
                </a:cubicBezTo>
                <a:cubicBezTo>
                  <a:pt x="5371016" y="117788"/>
                  <a:pt x="5366304" y="118027"/>
                  <a:pt x="5363921" y="118122"/>
                </a:cubicBezTo>
                <a:cubicBezTo>
                  <a:pt x="5365064" y="115550"/>
                  <a:pt x="5367301" y="110358"/>
                  <a:pt x="5368444" y="107739"/>
                </a:cubicBezTo>
                <a:cubicBezTo>
                  <a:pt x="5359495" y="103928"/>
                  <a:pt x="5349972" y="102404"/>
                  <a:pt x="5341021" y="106786"/>
                </a:cubicBezTo>
                <a:cubicBezTo>
                  <a:pt x="5339926" y="106405"/>
                  <a:pt x="5337735" y="105595"/>
                  <a:pt x="5336635" y="105214"/>
                </a:cubicBezTo>
                <a:cubicBezTo>
                  <a:pt x="5306535" y="109120"/>
                  <a:pt x="5276015" y="106786"/>
                  <a:pt x="5245805" y="110311"/>
                </a:cubicBezTo>
                <a:cubicBezTo>
                  <a:pt x="5240959" y="110453"/>
                  <a:pt x="5236261" y="110692"/>
                  <a:pt x="5231616" y="110930"/>
                </a:cubicBezTo>
                <a:cubicBezTo>
                  <a:pt x="5224999" y="111025"/>
                  <a:pt x="5218761" y="111120"/>
                  <a:pt x="5212327" y="111025"/>
                </a:cubicBezTo>
                <a:cubicBezTo>
                  <a:pt x="5193501" y="111930"/>
                  <a:pt x="5174550" y="112740"/>
                  <a:pt x="5155726" y="112502"/>
                </a:cubicBezTo>
                <a:cubicBezTo>
                  <a:pt x="5158246" y="114978"/>
                  <a:pt x="5160861" y="117407"/>
                  <a:pt x="5163524" y="119837"/>
                </a:cubicBezTo>
                <a:cubicBezTo>
                  <a:pt x="5191082" y="117074"/>
                  <a:pt x="5218942" y="117455"/>
                  <a:pt x="5246573" y="118836"/>
                </a:cubicBezTo>
                <a:cubicBezTo>
                  <a:pt x="5240196" y="121313"/>
                  <a:pt x="5233932" y="123599"/>
                  <a:pt x="5227522" y="125790"/>
                </a:cubicBezTo>
                <a:cubicBezTo>
                  <a:pt x="5222085" y="123742"/>
                  <a:pt x="5216814" y="123790"/>
                  <a:pt x="5211462" y="126028"/>
                </a:cubicBezTo>
                <a:cubicBezTo>
                  <a:pt x="5210753" y="125123"/>
                  <a:pt x="5209317" y="123218"/>
                  <a:pt x="5208600" y="122313"/>
                </a:cubicBezTo>
                <a:cubicBezTo>
                  <a:pt x="5206649" y="123885"/>
                  <a:pt x="5202790" y="127076"/>
                  <a:pt x="5200851" y="128696"/>
                </a:cubicBezTo>
                <a:cubicBezTo>
                  <a:pt x="5199180" y="127600"/>
                  <a:pt x="5195958" y="125409"/>
                  <a:pt x="5194391" y="124361"/>
                </a:cubicBezTo>
                <a:cubicBezTo>
                  <a:pt x="5186028" y="126933"/>
                  <a:pt x="5177501" y="127171"/>
                  <a:pt x="5169231" y="124838"/>
                </a:cubicBezTo>
                <a:cubicBezTo>
                  <a:pt x="5162335" y="125790"/>
                  <a:pt x="5155443" y="126790"/>
                  <a:pt x="5148693" y="127934"/>
                </a:cubicBezTo>
                <a:cubicBezTo>
                  <a:pt x="5150973" y="123456"/>
                  <a:pt x="5153210" y="118979"/>
                  <a:pt x="5155490" y="114502"/>
                </a:cubicBezTo>
                <a:cubicBezTo>
                  <a:pt x="5148356" y="114216"/>
                  <a:pt x="5141323" y="113930"/>
                  <a:pt x="5134288" y="113645"/>
                </a:cubicBezTo>
                <a:cubicBezTo>
                  <a:pt x="5133858" y="116026"/>
                  <a:pt x="5133003" y="120837"/>
                  <a:pt x="5132624" y="123218"/>
                </a:cubicBezTo>
                <a:cubicBezTo>
                  <a:pt x="5135380" y="122790"/>
                  <a:pt x="5140896" y="121885"/>
                  <a:pt x="5143653" y="121456"/>
                </a:cubicBezTo>
                <a:lnTo>
                  <a:pt x="5143750" y="127171"/>
                </a:lnTo>
                <a:cubicBezTo>
                  <a:pt x="5128633" y="125743"/>
                  <a:pt x="5113370" y="125790"/>
                  <a:pt x="5098635" y="129553"/>
                </a:cubicBezTo>
                <a:cubicBezTo>
                  <a:pt x="5094407" y="129696"/>
                  <a:pt x="5090221" y="129886"/>
                  <a:pt x="5086133" y="130077"/>
                </a:cubicBezTo>
                <a:cubicBezTo>
                  <a:pt x="5084565" y="129934"/>
                  <a:pt x="5081474" y="129696"/>
                  <a:pt x="5079953" y="129553"/>
                </a:cubicBezTo>
                <a:cubicBezTo>
                  <a:pt x="5075674" y="129220"/>
                  <a:pt x="5071445" y="128791"/>
                  <a:pt x="5067246" y="128362"/>
                </a:cubicBezTo>
                <a:cubicBezTo>
                  <a:pt x="5064956" y="129505"/>
                  <a:pt x="5060425" y="131839"/>
                  <a:pt x="5058137" y="133030"/>
                </a:cubicBezTo>
                <a:cubicBezTo>
                  <a:pt x="5057993" y="130458"/>
                  <a:pt x="5057755" y="125362"/>
                  <a:pt x="5057659" y="122837"/>
                </a:cubicBezTo>
                <a:cubicBezTo>
                  <a:pt x="5082472" y="123599"/>
                  <a:pt x="5107335" y="124076"/>
                  <a:pt x="5132101" y="121837"/>
                </a:cubicBezTo>
                <a:cubicBezTo>
                  <a:pt x="5129962" y="114264"/>
                  <a:pt x="5124830" y="112263"/>
                  <a:pt x="5117745" y="115026"/>
                </a:cubicBezTo>
                <a:cubicBezTo>
                  <a:pt x="5109090" y="115407"/>
                  <a:pt x="5100489" y="115740"/>
                  <a:pt x="5091981" y="116264"/>
                </a:cubicBezTo>
                <a:lnTo>
                  <a:pt x="5090696" y="114597"/>
                </a:lnTo>
                <a:cubicBezTo>
                  <a:pt x="5085420" y="115359"/>
                  <a:pt x="5080143" y="116026"/>
                  <a:pt x="5074961" y="116502"/>
                </a:cubicBezTo>
                <a:cubicBezTo>
                  <a:pt x="5066769" y="116550"/>
                  <a:pt x="5058614" y="116645"/>
                  <a:pt x="5050508" y="116645"/>
                </a:cubicBezTo>
                <a:cubicBezTo>
                  <a:pt x="5034622" y="117646"/>
                  <a:pt x="5018789" y="118360"/>
                  <a:pt x="5003000" y="119741"/>
                </a:cubicBezTo>
                <a:cubicBezTo>
                  <a:pt x="4994368" y="119360"/>
                  <a:pt x="4985735" y="119932"/>
                  <a:pt x="4977294" y="121218"/>
                </a:cubicBezTo>
                <a:lnTo>
                  <a:pt x="4976534" y="119217"/>
                </a:lnTo>
                <a:cubicBezTo>
                  <a:pt x="4971144" y="119932"/>
                  <a:pt x="4965797" y="120551"/>
                  <a:pt x="4960503" y="120932"/>
                </a:cubicBezTo>
                <a:cubicBezTo>
                  <a:pt x="4947867" y="121694"/>
                  <a:pt x="4934464" y="120741"/>
                  <a:pt x="4923401" y="127886"/>
                </a:cubicBezTo>
                <a:cubicBezTo>
                  <a:pt x="4936323" y="128648"/>
                  <a:pt x="4949394" y="128839"/>
                  <a:pt x="4962462" y="128934"/>
                </a:cubicBezTo>
                <a:cubicBezTo>
                  <a:pt x="4962556" y="131125"/>
                  <a:pt x="4962700" y="135459"/>
                  <a:pt x="4962795" y="137650"/>
                </a:cubicBezTo>
                <a:cubicBezTo>
                  <a:pt x="4960840" y="136126"/>
                  <a:pt x="4956928" y="133173"/>
                  <a:pt x="4954973" y="131696"/>
                </a:cubicBezTo>
                <a:cubicBezTo>
                  <a:pt x="4949679" y="134173"/>
                  <a:pt x="4944386" y="135507"/>
                  <a:pt x="4938948" y="132982"/>
                </a:cubicBezTo>
                <a:lnTo>
                  <a:pt x="4938184" y="135364"/>
                </a:lnTo>
                <a:cubicBezTo>
                  <a:pt x="4931079" y="135316"/>
                  <a:pt x="4923972" y="135507"/>
                  <a:pt x="4917009" y="135792"/>
                </a:cubicBezTo>
                <a:cubicBezTo>
                  <a:pt x="4919535" y="132030"/>
                  <a:pt x="4924496" y="124600"/>
                  <a:pt x="4927024" y="120884"/>
                </a:cubicBezTo>
                <a:cubicBezTo>
                  <a:pt x="4921157" y="123552"/>
                  <a:pt x="4915434" y="126314"/>
                  <a:pt x="4909807" y="129172"/>
                </a:cubicBezTo>
                <a:lnTo>
                  <a:pt x="4909807" y="122456"/>
                </a:lnTo>
                <a:lnTo>
                  <a:pt x="4903273" y="123695"/>
                </a:lnTo>
                <a:cubicBezTo>
                  <a:pt x="4907325" y="128124"/>
                  <a:pt x="4911428" y="132554"/>
                  <a:pt x="4915674" y="136983"/>
                </a:cubicBezTo>
                <a:cubicBezTo>
                  <a:pt x="4907087" y="137031"/>
                  <a:pt x="4898598" y="137031"/>
                  <a:pt x="4890157" y="137126"/>
                </a:cubicBezTo>
                <a:cubicBezTo>
                  <a:pt x="4893067" y="133459"/>
                  <a:pt x="4898884" y="126124"/>
                  <a:pt x="4901795" y="122456"/>
                </a:cubicBezTo>
                <a:cubicBezTo>
                  <a:pt x="4898169" y="123599"/>
                  <a:pt x="4891016" y="125933"/>
                  <a:pt x="4887440" y="127076"/>
                </a:cubicBezTo>
                <a:lnTo>
                  <a:pt x="4885767" y="124266"/>
                </a:lnTo>
                <a:cubicBezTo>
                  <a:pt x="4879806" y="125123"/>
                  <a:pt x="4873906" y="124933"/>
                  <a:pt x="4868117" y="124076"/>
                </a:cubicBezTo>
                <a:lnTo>
                  <a:pt x="4865648" y="128362"/>
                </a:lnTo>
                <a:cubicBezTo>
                  <a:pt x="4864607" y="127076"/>
                  <a:pt x="4862516" y="124600"/>
                  <a:pt x="4861426" y="123314"/>
                </a:cubicBezTo>
                <a:cubicBezTo>
                  <a:pt x="4852789" y="126124"/>
                  <a:pt x="4844121" y="129029"/>
                  <a:pt x="4836031" y="133030"/>
                </a:cubicBezTo>
                <a:cubicBezTo>
                  <a:pt x="4845007" y="133078"/>
                  <a:pt x="4854022" y="132744"/>
                  <a:pt x="4863089" y="132268"/>
                </a:cubicBezTo>
                <a:cubicBezTo>
                  <a:pt x="4862614" y="133983"/>
                  <a:pt x="4861663" y="137412"/>
                  <a:pt x="4861142" y="139127"/>
                </a:cubicBezTo>
                <a:cubicBezTo>
                  <a:pt x="4855353" y="139460"/>
                  <a:pt x="4849612" y="139793"/>
                  <a:pt x="4843847" y="140270"/>
                </a:cubicBezTo>
                <a:lnTo>
                  <a:pt x="4842708" y="137793"/>
                </a:lnTo>
                <a:cubicBezTo>
                  <a:pt x="4833047" y="139508"/>
                  <a:pt x="4823398" y="140841"/>
                  <a:pt x="4813831" y="142175"/>
                </a:cubicBezTo>
                <a:cubicBezTo>
                  <a:pt x="4816969" y="138698"/>
                  <a:pt x="4823305" y="131792"/>
                  <a:pt x="4826488" y="128362"/>
                </a:cubicBezTo>
                <a:cubicBezTo>
                  <a:pt x="4820157" y="129077"/>
                  <a:pt x="4813879" y="129791"/>
                  <a:pt x="4807695" y="130506"/>
                </a:cubicBezTo>
                <a:cubicBezTo>
                  <a:pt x="4799847" y="130982"/>
                  <a:pt x="4792048" y="130934"/>
                  <a:pt x="4784294" y="130601"/>
                </a:cubicBezTo>
                <a:cubicBezTo>
                  <a:pt x="4771834" y="131839"/>
                  <a:pt x="4759321" y="132601"/>
                  <a:pt x="4746771" y="132887"/>
                </a:cubicBezTo>
                <a:lnTo>
                  <a:pt x="4748252" y="139650"/>
                </a:lnTo>
                <a:cubicBezTo>
                  <a:pt x="4752400" y="138936"/>
                  <a:pt x="4760705" y="137555"/>
                  <a:pt x="4764842" y="136888"/>
                </a:cubicBezTo>
                <a:cubicBezTo>
                  <a:pt x="4760989" y="140603"/>
                  <a:pt x="4757083" y="144175"/>
                  <a:pt x="4753084" y="147605"/>
                </a:cubicBezTo>
                <a:cubicBezTo>
                  <a:pt x="4746204" y="144652"/>
                  <a:pt x="4744261" y="137269"/>
                  <a:pt x="4741419" y="131172"/>
                </a:cubicBezTo>
                <a:cubicBezTo>
                  <a:pt x="4736492" y="137936"/>
                  <a:pt x="4731334" y="144652"/>
                  <a:pt x="4724355" y="149462"/>
                </a:cubicBezTo>
                <a:cubicBezTo>
                  <a:pt x="4727224" y="143651"/>
                  <a:pt x="4730238" y="137888"/>
                  <a:pt x="4733391" y="132173"/>
                </a:cubicBezTo>
                <a:cubicBezTo>
                  <a:pt x="4726364" y="134221"/>
                  <a:pt x="4719524" y="136269"/>
                  <a:pt x="4712593" y="138269"/>
                </a:cubicBezTo>
                <a:cubicBezTo>
                  <a:pt x="4708429" y="143318"/>
                  <a:pt x="4704217" y="148319"/>
                  <a:pt x="4699949" y="153177"/>
                </a:cubicBezTo>
                <a:cubicBezTo>
                  <a:pt x="4701614" y="147700"/>
                  <a:pt x="4703367" y="142270"/>
                  <a:pt x="4705259" y="136840"/>
                </a:cubicBezTo>
                <a:cubicBezTo>
                  <a:pt x="4699564" y="137269"/>
                  <a:pt x="4693938" y="137698"/>
                  <a:pt x="4688379" y="138079"/>
                </a:cubicBezTo>
                <a:cubicBezTo>
                  <a:pt x="4682532" y="147224"/>
                  <a:pt x="4673250" y="151177"/>
                  <a:pt x="4662765" y="151844"/>
                </a:cubicBezTo>
                <a:cubicBezTo>
                  <a:pt x="4664582" y="146033"/>
                  <a:pt x="4666358" y="140222"/>
                  <a:pt x="4668135" y="134364"/>
                </a:cubicBezTo>
                <a:cubicBezTo>
                  <a:pt x="4661995" y="140698"/>
                  <a:pt x="4656509" y="147462"/>
                  <a:pt x="4651372" y="154511"/>
                </a:cubicBezTo>
                <a:cubicBezTo>
                  <a:pt x="4647670" y="151034"/>
                  <a:pt x="4645962" y="143127"/>
                  <a:pt x="4640117" y="143651"/>
                </a:cubicBezTo>
                <a:cubicBezTo>
                  <a:pt x="4633845" y="147509"/>
                  <a:pt x="4628718" y="152844"/>
                  <a:pt x="4623256" y="157559"/>
                </a:cubicBezTo>
                <a:cubicBezTo>
                  <a:pt x="4624675" y="153654"/>
                  <a:pt x="4627436" y="145842"/>
                  <a:pt x="4628811" y="141889"/>
                </a:cubicBezTo>
                <a:lnTo>
                  <a:pt x="4616337" y="143747"/>
                </a:lnTo>
                <a:cubicBezTo>
                  <a:pt x="4617331" y="146652"/>
                  <a:pt x="4619382" y="152463"/>
                  <a:pt x="4620370" y="155368"/>
                </a:cubicBezTo>
                <a:cubicBezTo>
                  <a:pt x="4613584" y="154892"/>
                  <a:pt x="4606864" y="154559"/>
                  <a:pt x="4600138" y="154368"/>
                </a:cubicBezTo>
                <a:lnTo>
                  <a:pt x="4600811" y="151463"/>
                </a:lnTo>
                <a:lnTo>
                  <a:pt x="4609095" y="149748"/>
                </a:lnTo>
                <a:cubicBezTo>
                  <a:pt x="4600374" y="146604"/>
                  <a:pt x="4587430" y="140936"/>
                  <a:pt x="4582098" y="152701"/>
                </a:cubicBezTo>
                <a:cubicBezTo>
                  <a:pt x="4586288" y="152653"/>
                  <a:pt x="4594622" y="152510"/>
                  <a:pt x="4598810" y="152463"/>
                </a:cubicBezTo>
                <a:cubicBezTo>
                  <a:pt x="4590999" y="155654"/>
                  <a:pt x="4583045" y="158512"/>
                  <a:pt x="4575144" y="161322"/>
                </a:cubicBezTo>
                <a:cubicBezTo>
                  <a:pt x="4577761" y="155702"/>
                  <a:pt x="4580431" y="150081"/>
                  <a:pt x="4583144" y="144461"/>
                </a:cubicBezTo>
                <a:cubicBezTo>
                  <a:pt x="4573856" y="145938"/>
                  <a:pt x="4565903" y="149843"/>
                  <a:pt x="4559234" y="156130"/>
                </a:cubicBezTo>
                <a:lnTo>
                  <a:pt x="4574907" y="152320"/>
                </a:lnTo>
                <a:cubicBezTo>
                  <a:pt x="4569474" y="159750"/>
                  <a:pt x="4560615" y="160274"/>
                  <a:pt x="4552327" y="160846"/>
                </a:cubicBezTo>
                <a:cubicBezTo>
                  <a:pt x="4554851" y="157035"/>
                  <a:pt x="4557472" y="153225"/>
                  <a:pt x="4560139" y="149462"/>
                </a:cubicBezTo>
                <a:cubicBezTo>
                  <a:pt x="4545466" y="150796"/>
                  <a:pt x="4530843" y="151558"/>
                  <a:pt x="4516360" y="153558"/>
                </a:cubicBezTo>
                <a:cubicBezTo>
                  <a:pt x="4519030" y="154559"/>
                  <a:pt x="4524412" y="156607"/>
                  <a:pt x="4527078" y="157607"/>
                </a:cubicBezTo>
                <a:cubicBezTo>
                  <a:pt x="4524650" y="159893"/>
                  <a:pt x="4519839" y="164466"/>
                  <a:pt x="4517413" y="166752"/>
                </a:cubicBezTo>
                <a:cubicBezTo>
                  <a:pt x="4513791" y="162656"/>
                  <a:pt x="4510123" y="158655"/>
                  <a:pt x="4506552" y="154606"/>
                </a:cubicBezTo>
                <a:cubicBezTo>
                  <a:pt x="4498505" y="155321"/>
                  <a:pt x="4489547" y="156083"/>
                  <a:pt x="4481878" y="156940"/>
                </a:cubicBezTo>
                <a:cubicBezTo>
                  <a:pt x="4488687" y="159893"/>
                  <a:pt x="4495686" y="161370"/>
                  <a:pt x="4503360" y="161322"/>
                </a:cubicBezTo>
                <a:cubicBezTo>
                  <a:pt x="4501413" y="162798"/>
                  <a:pt x="4497547" y="165704"/>
                  <a:pt x="4495637" y="167180"/>
                </a:cubicBezTo>
                <a:cubicBezTo>
                  <a:pt x="4492212" y="167419"/>
                  <a:pt x="4488831" y="167609"/>
                  <a:pt x="4485502" y="167847"/>
                </a:cubicBezTo>
                <a:cubicBezTo>
                  <a:pt x="4480970" y="160179"/>
                  <a:pt x="4473924" y="164132"/>
                  <a:pt x="4470160" y="170514"/>
                </a:cubicBezTo>
                <a:cubicBezTo>
                  <a:pt x="4467772" y="170038"/>
                  <a:pt x="4463022" y="169086"/>
                  <a:pt x="4460592" y="168609"/>
                </a:cubicBezTo>
                <a:lnTo>
                  <a:pt x="4459972" y="166847"/>
                </a:lnTo>
                <a:lnTo>
                  <a:pt x="4460209" y="165180"/>
                </a:lnTo>
                <a:cubicBezTo>
                  <a:pt x="4457737" y="162370"/>
                  <a:pt x="4455339" y="159607"/>
                  <a:pt x="4452963" y="156892"/>
                </a:cubicBezTo>
                <a:cubicBezTo>
                  <a:pt x="4440905" y="159798"/>
                  <a:pt x="4428657" y="161465"/>
                  <a:pt x="4416615" y="164132"/>
                </a:cubicBezTo>
                <a:cubicBezTo>
                  <a:pt x="4418862" y="167371"/>
                  <a:pt x="4421816" y="168800"/>
                  <a:pt x="4425580" y="168371"/>
                </a:cubicBezTo>
                <a:lnTo>
                  <a:pt x="4428839" y="167276"/>
                </a:lnTo>
                <a:cubicBezTo>
                  <a:pt x="4437197" y="166275"/>
                  <a:pt x="4445743" y="165990"/>
                  <a:pt x="4454254" y="165894"/>
                </a:cubicBezTo>
                <a:lnTo>
                  <a:pt x="4453632" y="168657"/>
                </a:lnTo>
                <a:cubicBezTo>
                  <a:pt x="4447301" y="170324"/>
                  <a:pt x="4441094" y="171991"/>
                  <a:pt x="4434907" y="173801"/>
                </a:cubicBezTo>
                <a:cubicBezTo>
                  <a:pt x="4434342" y="173468"/>
                  <a:pt x="4433150" y="172753"/>
                  <a:pt x="4432578" y="172372"/>
                </a:cubicBezTo>
                <a:cubicBezTo>
                  <a:pt x="4421157" y="174372"/>
                  <a:pt x="4409715" y="175658"/>
                  <a:pt x="4398317" y="177326"/>
                </a:cubicBezTo>
                <a:cubicBezTo>
                  <a:pt x="4389245" y="172753"/>
                  <a:pt x="4379915" y="175325"/>
                  <a:pt x="4371383" y="179564"/>
                </a:cubicBezTo>
                <a:cubicBezTo>
                  <a:pt x="4371625" y="177468"/>
                  <a:pt x="4372002" y="173229"/>
                  <a:pt x="4372189" y="171134"/>
                </a:cubicBezTo>
                <a:cubicBezTo>
                  <a:pt x="4386539" y="171324"/>
                  <a:pt x="4400838" y="170896"/>
                  <a:pt x="4415242" y="170276"/>
                </a:cubicBezTo>
                <a:cubicBezTo>
                  <a:pt x="4415145" y="167657"/>
                  <a:pt x="4414864" y="162322"/>
                  <a:pt x="4414764" y="159655"/>
                </a:cubicBezTo>
                <a:cubicBezTo>
                  <a:pt x="4412243" y="161608"/>
                  <a:pt x="4407280" y="165466"/>
                  <a:pt x="4404802" y="167371"/>
                </a:cubicBezTo>
                <a:cubicBezTo>
                  <a:pt x="4402889" y="165513"/>
                  <a:pt x="4399124" y="161751"/>
                  <a:pt x="4397271" y="159893"/>
                </a:cubicBezTo>
                <a:lnTo>
                  <a:pt x="4395513" y="163751"/>
                </a:lnTo>
                <a:cubicBezTo>
                  <a:pt x="4384639" y="164608"/>
                  <a:pt x="4370569" y="162084"/>
                  <a:pt x="4364220" y="173515"/>
                </a:cubicBezTo>
                <a:cubicBezTo>
                  <a:pt x="4363274" y="171277"/>
                  <a:pt x="4361337" y="166847"/>
                  <a:pt x="4360388" y="164608"/>
                </a:cubicBezTo>
                <a:cubicBezTo>
                  <a:pt x="4359382" y="165704"/>
                  <a:pt x="4357425" y="167895"/>
                  <a:pt x="4356475" y="168990"/>
                </a:cubicBezTo>
                <a:cubicBezTo>
                  <a:pt x="4350990" y="166418"/>
                  <a:pt x="4345630" y="166371"/>
                  <a:pt x="4340176" y="168847"/>
                </a:cubicBezTo>
                <a:cubicBezTo>
                  <a:pt x="4338914" y="167895"/>
                  <a:pt x="4336578" y="165942"/>
                  <a:pt x="4335374" y="164989"/>
                </a:cubicBezTo>
                <a:cubicBezTo>
                  <a:pt x="4333362" y="167752"/>
                  <a:pt x="4329356" y="173325"/>
                  <a:pt x="4327341" y="176087"/>
                </a:cubicBezTo>
                <a:cubicBezTo>
                  <a:pt x="4330261" y="175944"/>
                  <a:pt x="4336099" y="175611"/>
                  <a:pt x="4338963" y="175468"/>
                </a:cubicBezTo>
                <a:cubicBezTo>
                  <a:pt x="4338865" y="177707"/>
                  <a:pt x="4338721" y="182136"/>
                  <a:pt x="4338671" y="184327"/>
                </a:cubicBezTo>
                <a:cubicBezTo>
                  <a:pt x="4336344" y="182660"/>
                  <a:pt x="4331557" y="179231"/>
                  <a:pt x="4329114" y="177564"/>
                </a:cubicBezTo>
                <a:cubicBezTo>
                  <a:pt x="4326433" y="179421"/>
                  <a:pt x="4321117" y="183184"/>
                  <a:pt x="4318437" y="185042"/>
                </a:cubicBezTo>
                <a:cubicBezTo>
                  <a:pt x="4320396" y="179945"/>
                  <a:pt x="4322455" y="174849"/>
                  <a:pt x="4324567" y="169752"/>
                </a:cubicBezTo>
                <a:cubicBezTo>
                  <a:pt x="4314995" y="170705"/>
                  <a:pt x="4305533" y="171753"/>
                  <a:pt x="4296121" y="172658"/>
                </a:cubicBezTo>
                <a:cubicBezTo>
                  <a:pt x="4297118" y="175420"/>
                  <a:pt x="4299211" y="180945"/>
                  <a:pt x="4300258" y="183708"/>
                </a:cubicBezTo>
                <a:cubicBezTo>
                  <a:pt x="4294636" y="178707"/>
                  <a:pt x="4288808" y="173991"/>
                  <a:pt x="4283021" y="169324"/>
                </a:cubicBezTo>
                <a:cubicBezTo>
                  <a:pt x="4279017" y="175944"/>
                  <a:pt x="4275107" y="182660"/>
                  <a:pt x="4271243" y="189328"/>
                </a:cubicBezTo>
                <a:cubicBezTo>
                  <a:pt x="4270200" y="187137"/>
                  <a:pt x="4268193" y="182660"/>
                  <a:pt x="4267137" y="180421"/>
                </a:cubicBezTo>
                <a:cubicBezTo>
                  <a:pt x="4264760" y="182660"/>
                  <a:pt x="4259950" y="187137"/>
                  <a:pt x="4257553" y="189328"/>
                </a:cubicBezTo>
                <a:cubicBezTo>
                  <a:pt x="4259469" y="184089"/>
                  <a:pt x="4261490" y="178850"/>
                  <a:pt x="4263459" y="173658"/>
                </a:cubicBezTo>
                <a:cubicBezTo>
                  <a:pt x="4260286" y="174992"/>
                  <a:pt x="4253877" y="177754"/>
                  <a:pt x="4250698" y="179135"/>
                </a:cubicBezTo>
                <a:cubicBezTo>
                  <a:pt x="4249684" y="178516"/>
                  <a:pt x="4247693" y="177278"/>
                  <a:pt x="4246734" y="176659"/>
                </a:cubicBezTo>
                <a:cubicBezTo>
                  <a:pt x="4234444" y="183089"/>
                  <a:pt x="4216230" y="174230"/>
                  <a:pt x="4210263" y="190424"/>
                </a:cubicBezTo>
                <a:cubicBezTo>
                  <a:pt x="4210119" y="187518"/>
                  <a:pt x="4209875" y="181660"/>
                  <a:pt x="4209782" y="178754"/>
                </a:cubicBezTo>
                <a:cubicBezTo>
                  <a:pt x="4205197" y="182660"/>
                  <a:pt x="4200684" y="186613"/>
                  <a:pt x="4196246" y="190567"/>
                </a:cubicBezTo>
                <a:cubicBezTo>
                  <a:pt x="4196339" y="187328"/>
                  <a:pt x="4196626" y="180898"/>
                  <a:pt x="4196721" y="177659"/>
                </a:cubicBezTo>
                <a:cubicBezTo>
                  <a:pt x="4191088" y="183851"/>
                  <a:pt x="4185370" y="190186"/>
                  <a:pt x="4179606" y="196425"/>
                </a:cubicBezTo>
                <a:cubicBezTo>
                  <a:pt x="4180321" y="193139"/>
                  <a:pt x="4181702" y="186518"/>
                  <a:pt x="4182417" y="183232"/>
                </a:cubicBezTo>
                <a:cubicBezTo>
                  <a:pt x="4177415" y="188090"/>
                  <a:pt x="4172461" y="192948"/>
                  <a:pt x="4167506" y="197759"/>
                </a:cubicBezTo>
                <a:cubicBezTo>
                  <a:pt x="4168697" y="193805"/>
                  <a:pt x="4171079" y="185851"/>
                  <a:pt x="4172270" y="181898"/>
                </a:cubicBezTo>
                <a:cubicBezTo>
                  <a:pt x="4165553" y="186851"/>
                  <a:pt x="4159742" y="192948"/>
                  <a:pt x="4154216" y="199092"/>
                </a:cubicBezTo>
                <a:cubicBezTo>
                  <a:pt x="4155168" y="194806"/>
                  <a:pt x="4156978" y="186328"/>
                  <a:pt x="4157883" y="182041"/>
                </a:cubicBezTo>
                <a:cubicBezTo>
                  <a:pt x="4154024" y="187185"/>
                  <a:pt x="4150356" y="192424"/>
                  <a:pt x="4146736" y="197663"/>
                </a:cubicBezTo>
                <a:cubicBezTo>
                  <a:pt x="4140400" y="197711"/>
                  <a:pt x="4134111" y="197806"/>
                  <a:pt x="4127871" y="197902"/>
                </a:cubicBezTo>
                <a:lnTo>
                  <a:pt x="4129348" y="194282"/>
                </a:lnTo>
                <a:lnTo>
                  <a:pt x="4137875" y="193615"/>
                </a:lnTo>
                <a:cubicBezTo>
                  <a:pt x="4135351" y="192376"/>
                  <a:pt x="4130301" y="189900"/>
                  <a:pt x="4127775" y="188661"/>
                </a:cubicBezTo>
                <a:cubicBezTo>
                  <a:pt x="4125679" y="191900"/>
                  <a:pt x="4121488" y="198330"/>
                  <a:pt x="4119391" y="201569"/>
                </a:cubicBezTo>
                <a:cubicBezTo>
                  <a:pt x="4113198" y="200378"/>
                  <a:pt x="4107435" y="198235"/>
                  <a:pt x="4102051" y="195044"/>
                </a:cubicBezTo>
                <a:cubicBezTo>
                  <a:pt x="4099431" y="197473"/>
                  <a:pt x="4096906" y="199902"/>
                  <a:pt x="4094429" y="202331"/>
                </a:cubicBezTo>
                <a:cubicBezTo>
                  <a:pt x="4088093" y="204332"/>
                  <a:pt x="4081804" y="206332"/>
                  <a:pt x="4075563" y="208428"/>
                </a:cubicBezTo>
                <a:cubicBezTo>
                  <a:pt x="4077708" y="203046"/>
                  <a:pt x="4079852" y="197663"/>
                  <a:pt x="4082090" y="192329"/>
                </a:cubicBezTo>
                <a:cubicBezTo>
                  <a:pt x="4077135" y="196568"/>
                  <a:pt x="4072325" y="200855"/>
                  <a:pt x="4067513" y="205189"/>
                </a:cubicBezTo>
                <a:cubicBezTo>
                  <a:pt x="4067465" y="201950"/>
                  <a:pt x="4067417" y="195520"/>
                  <a:pt x="4067370" y="192281"/>
                </a:cubicBezTo>
                <a:cubicBezTo>
                  <a:pt x="4062606" y="198092"/>
                  <a:pt x="4058033" y="203950"/>
                  <a:pt x="4053318" y="209761"/>
                </a:cubicBezTo>
                <a:cubicBezTo>
                  <a:pt x="4053793" y="206046"/>
                  <a:pt x="4054746" y="198711"/>
                  <a:pt x="4055222" y="195044"/>
                </a:cubicBezTo>
                <a:cubicBezTo>
                  <a:pt x="4051364" y="198854"/>
                  <a:pt x="4043693" y="206522"/>
                  <a:pt x="4039883" y="210333"/>
                </a:cubicBezTo>
                <a:lnTo>
                  <a:pt x="4042788" y="196044"/>
                </a:lnTo>
                <a:cubicBezTo>
                  <a:pt x="4037882" y="200474"/>
                  <a:pt x="4033308" y="205189"/>
                  <a:pt x="4028830" y="209952"/>
                </a:cubicBezTo>
                <a:cubicBezTo>
                  <a:pt x="4023686" y="210857"/>
                  <a:pt x="4018492" y="211809"/>
                  <a:pt x="4013443" y="212714"/>
                </a:cubicBezTo>
                <a:cubicBezTo>
                  <a:pt x="4014015" y="209999"/>
                  <a:pt x="4015063" y="204522"/>
                  <a:pt x="4015587" y="201807"/>
                </a:cubicBezTo>
                <a:cubicBezTo>
                  <a:pt x="4012158" y="204951"/>
                  <a:pt x="4005249" y="211333"/>
                  <a:pt x="4001820" y="214477"/>
                </a:cubicBezTo>
                <a:cubicBezTo>
                  <a:pt x="4001915" y="211524"/>
                  <a:pt x="4002153" y="205522"/>
                  <a:pt x="4002295" y="202522"/>
                </a:cubicBezTo>
                <a:cubicBezTo>
                  <a:pt x="3995388" y="212476"/>
                  <a:pt x="3983956" y="215858"/>
                  <a:pt x="3972924" y="218668"/>
                </a:cubicBezTo>
                <a:lnTo>
                  <a:pt x="3977300" y="206808"/>
                </a:lnTo>
                <a:cubicBezTo>
                  <a:pt x="3973453" y="209952"/>
                  <a:pt x="3969668" y="213143"/>
                  <a:pt x="3965917" y="216334"/>
                </a:cubicBezTo>
                <a:cubicBezTo>
                  <a:pt x="3960008" y="217668"/>
                  <a:pt x="3954235" y="219001"/>
                  <a:pt x="3948494" y="220335"/>
                </a:cubicBezTo>
                <a:cubicBezTo>
                  <a:pt x="3948494" y="218954"/>
                  <a:pt x="3948494" y="216144"/>
                  <a:pt x="3948494" y="214715"/>
                </a:cubicBezTo>
                <a:cubicBezTo>
                  <a:pt x="3923596" y="224622"/>
                  <a:pt x="3896003" y="220811"/>
                  <a:pt x="3870364" y="228575"/>
                </a:cubicBezTo>
                <a:cubicBezTo>
                  <a:pt x="3870744" y="226241"/>
                  <a:pt x="3871506" y="221669"/>
                  <a:pt x="3871888" y="219383"/>
                </a:cubicBezTo>
                <a:cubicBezTo>
                  <a:pt x="3865596" y="228003"/>
                  <a:pt x="3855018" y="229956"/>
                  <a:pt x="3845343" y="232385"/>
                </a:cubicBezTo>
                <a:lnTo>
                  <a:pt x="3846581" y="225479"/>
                </a:lnTo>
                <a:cubicBezTo>
                  <a:pt x="3834955" y="232243"/>
                  <a:pt x="3821324" y="232147"/>
                  <a:pt x="3808410" y="230909"/>
                </a:cubicBezTo>
                <a:cubicBezTo>
                  <a:pt x="3809267" y="229289"/>
                  <a:pt x="3810887" y="226051"/>
                  <a:pt x="3811697" y="224431"/>
                </a:cubicBezTo>
                <a:cubicBezTo>
                  <a:pt x="3813317" y="223574"/>
                  <a:pt x="3816512" y="221812"/>
                  <a:pt x="3818083" y="220954"/>
                </a:cubicBezTo>
                <a:lnTo>
                  <a:pt x="3819274" y="229385"/>
                </a:lnTo>
                <a:cubicBezTo>
                  <a:pt x="3822993" y="226146"/>
                  <a:pt x="3826804" y="222859"/>
                  <a:pt x="3830618" y="219621"/>
                </a:cubicBezTo>
                <a:cubicBezTo>
                  <a:pt x="3819036" y="219335"/>
                  <a:pt x="3807456" y="218906"/>
                  <a:pt x="3795935" y="218287"/>
                </a:cubicBezTo>
                <a:lnTo>
                  <a:pt x="3795886" y="224860"/>
                </a:lnTo>
                <a:cubicBezTo>
                  <a:pt x="3789892" y="226289"/>
                  <a:pt x="3783990" y="228051"/>
                  <a:pt x="3778613" y="231004"/>
                </a:cubicBezTo>
                <a:cubicBezTo>
                  <a:pt x="3788132" y="230052"/>
                  <a:pt x="3797550" y="226670"/>
                  <a:pt x="3806550" y="224241"/>
                </a:cubicBezTo>
                <a:cubicBezTo>
                  <a:pt x="3804215" y="228242"/>
                  <a:pt x="3802263" y="232385"/>
                  <a:pt x="3800693" y="236720"/>
                </a:cubicBezTo>
                <a:cubicBezTo>
                  <a:pt x="3779948" y="233433"/>
                  <a:pt x="3759816" y="243769"/>
                  <a:pt x="3739356" y="239387"/>
                </a:cubicBezTo>
                <a:cubicBezTo>
                  <a:pt x="3737736" y="240959"/>
                  <a:pt x="3734547" y="244055"/>
                  <a:pt x="3732932" y="245579"/>
                </a:cubicBezTo>
                <a:cubicBezTo>
                  <a:pt x="3722747" y="245960"/>
                  <a:pt x="3712610" y="246389"/>
                  <a:pt x="3702523" y="246722"/>
                </a:cubicBezTo>
                <a:cubicBezTo>
                  <a:pt x="3705330" y="241006"/>
                  <a:pt x="3708281" y="235291"/>
                  <a:pt x="3711183" y="229575"/>
                </a:cubicBezTo>
                <a:lnTo>
                  <a:pt x="3708423" y="228623"/>
                </a:lnTo>
                <a:cubicBezTo>
                  <a:pt x="3704950" y="237005"/>
                  <a:pt x="3700524" y="244912"/>
                  <a:pt x="3695386" y="252342"/>
                </a:cubicBezTo>
                <a:cubicBezTo>
                  <a:pt x="3693959" y="251294"/>
                  <a:pt x="3691199" y="249246"/>
                  <a:pt x="3689817" y="248198"/>
                </a:cubicBezTo>
                <a:cubicBezTo>
                  <a:pt x="3681062" y="250199"/>
                  <a:pt x="3671973" y="251056"/>
                  <a:pt x="3663122" y="251437"/>
                </a:cubicBezTo>
                <a:cubicBezTo>
                  <a:pt x="3665929" y="246055"/>
                  <a:pt x="3670116" y="243340"/>
                  <a:pt x="3675635" y="243293"/>
                </a:cubicBezTo>
                <a:lnTo>
                  <a:pt x="3678015" y="244007"/>
                </a:lnTo>
                <a:cubicBezTo>
                  <a:pt x="3684297" y="243864"/>
                  <a:pt x="3685488" y="237244"/>
                  <a:pt x="3688295" y="232862"/>
                </a:cubicBezTo>
                <a:cubicBezTo>
                  <a:pt x="3685393" y="233814"/>
                  <a:pt x="3679586" y="235719"/>
                  <a:pt x="3676684" y="236672"/>
                </a:cubicBezTo>
                <a:cubicBezTo>
                  <a:pt x="3664358" y="237101"/>
                  <a:pt x="3652036" y="237005"/>
                  <a:pt x="3639756" y="237291"/>
                </a:cubicBezTo>
                <a:cubicBezTo>
                  <a:pt x="3640425" y="241816"/>
                  <a:pt x="3641136" y="246389"/>
                  <a:pt x="3641851" y="251009"/>
                </a:cubicBezTo>
                <a:cubicBezTo>
                  <a:pt x="3644896" y="247579"/>
                  <a:pt x="3648038" y="244150"/>
                  <a:pt x="3651178" y="240721"/>
                </a:cubicBezTo>
                <a:cubicBezTo>
                  <a:pt x="3652129" y="242197"/>
                  <a:pt x="3654129" y="245150"/>
                  <a:pt x="3655080" y="246627"/>
                </a:cubicBezTo>
                <a:cubicBezTo>
                  <a:pt x="3658125" y="244721"/>
                  <a:pt x="3664216" y="240863"/>
                  <a:pt x="3667262" y="238958"/>
                </a:cubicBezTo>
                <a:cubicBezTo>
                  <a:pt x="3663834" y="245102"/>
                  <a:pt x="3660362" y="251247"/>
                  <a:pt x="3656938" y="257343"/>
                </a:cubicBezTo>
                <a:cubicBezTo>
                  <a:pt x="3655747" y="256153"/>
                  <a:pt x="3653416" y="253676"/>
                  <a:pt x="3652271" y="252437"/>
                </a:cubicBezTo>
                <a:cubicBezTo>
                  <a:pt x="3643943" y="254628"/>
                  <a:pt x="3635283" y="256581"/>
                  <a:pt x="3627099" y="258629"/>
                </a:cubicBezTo>
                <a:cubicBezTo>
                  <a:pt x="3629052" y="252723"/>
                  <a:pt x="3631143" y="246770"/>
                  <a:pt x="3633476" y="240911"/>
                </a:cubicBezTo>
                <a:cubicBezTo>
                  <a:pt x="3623483" y="241864"/>
                  <a:pt x="3613583" y="242769"/>
                  <a:pt x="3603735" y="243912"/>
                </a:cubicBezTo>
                <a:cubicBezTo>
                  <a:pt x="3595028" y="246198"/>
                  <a:pt x="3586080" y="247246"/>
                  <a:pt x="3577182" y="247627"/>
                </a:cubicBezTo>
                <a:cubicBezTo>
                  <a:pt x="3576942" y="249723"/>
                  <a:pt x="3576418" y="253866"/>
                  <a:pt x="3576180" y="255962"/>
                </a:cubicBezTo>
                <a:cubicBezTo>
                  <a:pt x="3585555" y="252152"/>
                  <a:pt x="3596073" y="249151"/>
                  <a:pt x="3605354" y="255343"/>
                </a:cubicBezTo>
                <a:cubicBezTo>
                  <a:pt x="3607066" y="252533"/>
                  <a:pt x="3610492" y="246912"/>
                  <a:pt x="3612157" y="244150"/>
                </a:cubicBezTo>
                <a:cubicBezTo>
                  <a:pt x="3613346" y="245912"/>
                  <a:pt x="3615726" y="249437"/>
                  <a:pt x="3616868" y="251247"/>
                </a:cubicBezTo>
                <a:cubicBezTo>
                  <a:pt x="3619628" y="249961"/>
                  <a:pt x="3625194" y="247436"/>
                  <a:pt x="3627954" y="246198"/>
                </a:cubicBezTo>
                <a:cubicBezTo>
                  <a:pt x="3626385" y="249580"/>
                  <a:pt x="3623292" y="256343"/>
                  <a:pt x="3621721" y="259725"/>
                </a:cubicBezTo>
                <a:cubicBezTo>
                  <a:pt x="3570660" y="262106"/>
                  <a:pt x="3520560" y="274061"/>
                  <a:pt x="3469514" y="277729"/>
                </a:cubicBezTo>
                <a:cubicBezTo>
                  <a:pt x="3376242" y="293256"/>
                  <a:pt x="3282518" y="305640"/>
                  <a:pt x="3189204" y="320738"/>
                </a:cubicBezTo>
                <a:cubicBezTo>
                  <a:pt x="3187680" y="320738"/>
                  <a:pt x="3184727" y="320786"/>
                  <a:pt x="3183202" y="320786"/>
                </a:cubicBezTo>
                <a:cubicBezTo>
                  <a:pt x="3154967" y="327073"/>
                  <a:pt x="3126012" y="329216"/>
                  <a:pt x="3097813" y="335456"/>
                </a:cubicBezTo>
                <a:cubicBezTo>
                  <a:pt x="3096810" y="334980"/>
                  <a:pt x="3094858" y="333979"/>
                  <a:pt x="3093903" y="333456"/>
                </a:cubicBezTo>
                <a:cubicBezTo>
                  <a:pt x="3085666" y="336028"/>
                  <a:pt x="3077522" y="338552"/>
                  <a:pt x="3069333" y="341029"/>
                </a:cubicBezTo>
                <a:cubicBezTo>
                  <a:pt x="3070611" y="338076"/>
                  <a:pt x="3073093" y="332122"/>
                  <a:pt x="3074384" y="329169"/>
                </a:cubicBezTo>
                <a:cubicBezTo>
                  <a:pt x="3102383" y="326883"/>
                  <a:pt x="3129539" y="318357"/>
                  <a:pt x="3157728" y="317357"/>
                </a:cubicBezTo>
                <a:cubicBezTo>
                  <a:pt x="3157920" y="315023"/>
                  <a:pt x="3158302" y="310307"/>
                  <a:pt x="3158494" y="307974"/>
                </a:cubicBezTo>
                <a:cubicBezTo>
                  <a:pt x="3128346" y="315070"/>
                  <a:pt x="3097290" y="316690"/>
                  <a:pt x="3067188" y="324120"/>
                </a:cubicBezTo>
                <a:cubicBezTo>
                  <a:pt x="3050135" y="328835"/>
                  <a:pt x="3029711" y="324072"/>
                  <a:pt x="3015612" y="336599"/>
                </a:cubicBezTo>
                <a:cubicBezTo>
                  <a:pt x="3034729" y="337266"/>
                  <a:pt x="3053325" y="332170"/>
                  <a:pt x="3072285" y="330598"/>
                </a:cubicBezTo>
                <a:cubicBezTo>
                  <a:pt x="3055040" y="348554"/>
                  <a:pt x="3027471" y="342600"/>
                  <a:pt x="3005610" y="350316"/>
                </a:cubicBezTo>
                <a:lnTo>
                  <a:pt x="3005277" y="347268"/>
                </a:lnTo>
                <a:cubicBezTo>
                  <a:pt x="2987560" y="353841"/>
                  <a:pt x="2968839" y="356318"/>
                  <a:pt x="2950221" y="358604"/>
                </a:cubicBezTo>
                <a:cubicBezTo>
                  <a:pt x="2938363" y="360890"/>
                  <a:pt x="2926404" y="362700"/>
                  <a:pt x="2914601" y="364986"/>
                </a:cubicBezTo>
                <a:cubicBezTo>
                  <a:pt x="2914695" y="362938"/>
                  <a:pt x="2914838" y="358842"/>
                  <a:pt x="2914934" y="356794"/>
                </a:cubicBezTo>
                <a:cubicBezTo>
                  <a:pt x="2927648" y="350840"/>
                  <a:pt x="2942127" y="351602"/>
                  <a:pt x="2955695" y="348745"/>
                </a:cubicBezTo>
                <a:cubicBezTo>
                  <a:pt x="2964888" y="345839"/>
                  <a:pt x="2974565" y="344744"/>
                  <a:pt x="2984227" y="344410"/>
                </a:cubicBezTo>
                <a:cubicBezTo>
                  <a:pt x="2987607" y="343648"/>
                  <a:pt x="2991035" y="342934"/>
                  <a:pt x="2994463" y="342172"/>
                </a:cubicBezTo>
                <a:cubicBezTo>
                  <a:pt x="2999561" y="341267"/>
                  <a:pt x="3004656" y="340457"/>
                  <a:pt x="3009801" y="339790"/>
                </a:cubicBezTo>
                <a:cubicBezTo>
                  <a:pt x="3011563" y="337837"/>
                  <a:pt x="3014994" y="333932"/>
                  <a:pt x="3016707" y="331979"/>
                </a:cubicBezTo>
                <a:cubicBezTo>
                  <a:pt x="3002896" y="333408"/>
                  <a:pt x="2988987" y="335742"/>
                  <a:pt x="2976751" y="342600"/>
                </a:cubicBezTo>
                <a:lnTo>
                  <a:pt x="2976606" y="337552"/>
                </a:lnTo>
                <a:cubicBezTo>
                  <a:pt x="2966651" y="340362"/>
                  <a:pt x="2956506" y="342458"/>
                  <a:pt x="2946365" y="344125"/>
                </a:cubicBezTo>
                <a:cubicBezTo>
                  <a:pt x="2927076" y="347840"/>
                  <a:pt x="2907124" y="348173"/>
                  <a:pt x="2888340" y="354460"/>
                </a:cubicBezTo>
                <a:cubicBezTo>
                  <a:pt x="2886757" y="353793"/>
                  <a:pt x="2883623" y="352412"/>
                  <a:pt x="2882057" y="351745"/>
                </a:cubicBezTo>
                <a:cubicBezTo>
                  <a:pt x="2866968" y="355889"/>
                  <a:pt x="2851447" y="358223"/>
                  <a:pt x="2836549" y="363081"/>
                </a:cubicBezTo>
                <a:cubicBezTo>
                  <a:pt x="2834697" y="362414"/>
                  <a:pt x="2831022" y="361081"/>
                  <a:pt x="2829160" y="360414"/>
                </a:cubicBezTo>
                <a:cubicBezTo>
                  <a:pt x="2825961" y="361462"/>
                  <a:pt x="2819570" y="363510"/>
                  <a:pt x="2816387" y="364558"/>
                </a:cubicBezTo>
                <a:cubicBezTo>
                  <a:pt x="2815387" y="366701"/>
                  <a:pt x="2813384" y="370988"/>
                  <a:pt x="2812385" y="373179"/>
                </a:cubicBezTo>
                <a:cubicBezTo>
                  <a:pt x="2824050" y="372417"/>
                  <a:pt x="2835694" y="370416"/>
                  <a:pt x="2846927" y="367082"/>
                </a:cubicBezTo>
                <a:cubicBezTo>
                  <a:pt x="2848021" y="367892"/>
                  <a:pt x="2850259" y="369511"/>
                  <a:pt x="2851352" y="370321"/>
                </a:cubicBezTo>
                <a:cubicBezTo>
                  <a:pt x="2854636" y="366796"/>
                  <a:pt x="2857920" y="363319"/>
                  <a:pt x="2861204" y="359795"/>
                </a:cubicBezTo>
                <a:lnTo>
                  <a:pt x="2862823" y="364177"/>
                </a:lnTo>
                <a:cubicBezTo>
                  <a:pt x="2867637" y="364177"/>
                  <a:pt x="2872542" y="364224"/>
                  <a:pt x="2877439" y="364272"/>
                </a:cubicBezTo>
                <a:cubicBezTo>
                  <a:pt x="2884147" y="362367"/>
                  <a:pt x="2890870" y="360462"/>
                  <a:pt x="2897662" y="358413"/>
                </a:cubicBezTo>
                <a:cubicBezTo>
                  <a:pt x="2903608" y="357413"/>
                  <a:pt x="2909268" y="356318"/>
                  <a:pt x="2915410" y="355413"/>
                </a:cubicBezTo>
                <a:cubicBezTo>
                  <a:pt x="2909174" y="368082"/>
                  <a:pt x="2893932" y="366463"/>
                  <a:pt x="2882152" y="369130"/>
                </a:cubicBezTo>
                <a:cubicBezTo>
                  <a:pt x="2856873" y="371131"/>
                  <a:pt x="2832454" y="382705"/>
                  <a:pt x="2806820" y="378132"/>
                </a:cubicBezTo>
                <a:cubicBezTo>
                  <a:pt x="2805298" y="379609"/>
                  <a:pt x="2802254" y="382562"/>
                  <a:pt x="2800732" y="384038"/>
                </a:cubicBezTo>
                <a:cubicBezTo>
                  <a:pt x="2749629" y="388039"/>
                  <a:pt x="2700477" y="404757"/>
                  <a:pt x="2649226" y="408520"/>
                </a:cubicBezTo>
                <a:cubicBezTo>
                  <a:pt x="2617654" y="418284"/>
                  <a:pt x="2584605" y="422523"/>
                  <a:pt x="2552127" y="427857"/>
                </a:cubicBezTo>
                <a:cubicBezTo>
                  <a:pt x="2545318" y="423428"/>
                  <a:pt x="2557271" y="417284"/>
                  <a:pt x="2559127" y="412949"/>
                </a:cubicBezTo>
                <a:cubicBezTo>
                  <a:pt x="2551175" y="413569"/>
                  <a:pt x="2543318" y="414140"/>
                  <a:pt x="2535413" y="414521"/>
                </a:cubicBezTo>
                <a:cubicBezTo>
                  <a:pt x="2539460" y="418903"/>
                  <a:pt x="2542079" y="423952"/>
                  <a:pt x="2543365" y="429715"/>
                </a:cubicBezTo>
                <a:cubicBezTo>
                  <a:pt x="2529031" y="432287"/>
                  <a:pt x="2514698" y="434954"/>
                  <a:pt x="2500650" y="438717"/>
                </a:cubicBezTo>
                <a:cubicBezTo>
                  <a:pt x="2500697" y="436669"/>
                  <a:pt x="2500793" y="432620"/>
                  <a:pt x="2500888" y="430620"/>
                </a:cubicBezTo>
                <a:cubicBezTo>
                  <a:pt x="2509793" y="428667"/>
                  <a:pt x="2521031" y="428381"/>
                  <a:pt x="2522269" y="416760"/>
                </a:cubicBezTo>
                <a:cubicBezTo>
                  <a:pt x="2511745" y="419856"/>
                  <a:pt x="2500030" y="421761"/>
                  <a:pt x="2492364" y="430334"/>
                </a:cubicBezTo>
                <a:cubicBezTo>
                  <a:pt x="2490459" y="427953"/>
                  <a:pt x="2486697" y="423237"/>
                  <a:pt x="2484840" y="420856"/>
                </a:cubicBezTo>
                <a:cubicBezTo>
                  <a:pt x="2485983" y="427810"/>
                  <a:pt x="2487268" y="434716"/>
                  <a:pt x="2488601" y="441622"/>
                </a:cubicBezTo>
                <a:cubicBezTo>
                  <a:pt x="2480601" y="442099"/>
                  <a:pt x="2472649" y="442670"/>
                  <a:pt x="2464697" y="443337"/>
                </a:cubicBezTo>
                <a:cubicBezTo>
                  <a:pt x="2447696" y="447576"/>
                  <a:pt x="2427933" y="457435"/>
                  <a:pt x="2412028" y="444718"/>
                </a:cubicBezTo>
                <a:cubicBezTo>
                  <a:pt x="2417981" y="444242"/>
                  <a:pt x="2429791" y="443337"/>
                  <a:pt x="2435743" y="442861"/>
                </a:cubicBezTo>
                <a:cubicBezTo>
                  <a:pt x="2422504" y="428572"/>
                  <a:pt x="2404694" y="440575"/>
                  <a:pt x="2389884" y="444528"/>
                </a:cubicBezTo>
                <a:cubicBezTo>
                  <a:pt x="2399028" y="446528"/>
                  <a:pt x="2408122" y="448386"/>
                  <a:pt x="2417314" y="450243"/>
                </a:cubicBezTo>
                <a:cubicBezTo>
                  <a:pt x="2400551" y="457483"/>
                  <a:pt x="2382694" y="461913"/>
                  <a:pt x="2364455" y="463103"/>
                </a:cubicBezTo>
                <a:cubicBezTo>
                  <a:pt x="2368645" y="457388"/>
                  <a:pt x="2373122" y="451863"/>
                  <a:pt x="2377646" y="446338"/>
                </a:cubicBezTo>
                <a:cubicBezTo>
                  <a:pt x="2370026" y="447243"/>
                  <a:pt x="2362502" y="448148"/>
                  <a:pt x="2354931" y="448862"/>
                </a:cubicBezTo>
                <a:cubicBezTo>
                  <a:pt x="2348930" y="450624"/>
                  <a:pt x="2342931" y="452291"/>
                  <a:pt x="2336931" y="454006"/>
                </a:cubicBezTo>
                <a:cubicBezTo>
                  <a:pt x="2327168" y="455578"/>
                  <a:pt x="2314740" y="454482"/>
                  <a:pt x="2310787" y="465961"/>
                </a:cubicBezTo>
                <a:cubicBezTo>
                  <a:pt x="2324549" y="462627"/>
                  <a:pt x="2338406" y="459817"/>
                  <a:pt x="2352407" y="457626"/>
                </a:cubicBezTo>
                <a:cubicBezTo>
                  <a:pt x="2353360" y="458722"/>
                  <a:pt x="2355168" y="460912"/>
                  <a:pt x="2356122" y="462008"/>
                </a:cubicBezTo>
                <a:cubicBezTo>
                  <a:pt x="2356693" y="462913"/>
                  <a:pt x="2357788" y="464723"/>
                  <a:pt x="2358359" y="465675"/>
                </a:cubicBezTo>
                <a:cubicBezTo>
                  <a:pt x="2340930" y="468057"/>
                  <a:pt x="2323644" y="471581"/>
                  <a:pt x="2306548" y="475678"/>
                </a:cubicBezTo>
                <a:cubicBezTo>
                  <a:pt x="2302405" y="475392"/>
                  <a:pt x="2294881" y="479964"/>
                  <a:pt x="2292358" y="474820"/>
                </a:cubicBezTo>
                <a:cubicBezTo>
                  <a:pt x="2293644" y="472153"/>
                  <a:pt x="2296168" y="466866"/>
                  <a:pt x="2297453" y="464199"/>
                </a:cubicBezTo>
                <a:cubicBezTo>
                  <a:pt x="2299024" y="466009"/>
                  <a:pt x="2302215" y="469581"/>
                  <a:pt x="2303835" y="471391"/>
                </a:cubicBezTo>
                <a:cubicBezTo>
                  <a:pt x="2305691" y="468581"/>
                  <a:pt x="2309358" y="463008"/>
                  <a:pt x="2311215" y="460198"/>
                </a:cubicBezTo>
                <a:cubicBezTo>
                  <a:pt x="2296929" y="461532"/>
                  <a:pt x="2282832" y="464247"/>
                  <a:pt x="2269354" y="469057"/>
                </a:cubicBezTo>
                <a:cubicBezTo>
                  <a:pt x="2276356" y="471105"/>
                  <a:pt x="2283640" y="472534"/>
                  <a:pt x="2290215" y="475868"/>
                </a:cubicBezTo>
                <a:lnTo>
                  <a:pt x="2287024" y="478345"/>
                </a:lnTo>
                <a:cubicBezTo>
                  <a:pt x="2275404" y="484870"/>
                  <a:pt x="2259114" y="484299"/>
                  <a:pt x="2245495" y="487347"/>
                </a:cubicBezTo>
                <a:cubicBezTo>
                  <a:pt x="2237779" y="488776"/>
                  <a:pt x="2230063" y="490205"/>
                  <a:pt x="2222401" y="491776"/>
                </a:cubicBezTo>
                <a:cubicBezTo>
                  <a:pt x="2198592" y="497349"/>
                  <a:pt x="2174630" y="502064"/>
                  <a:pt x="2150862" y="507685"/>
                </a:cubicBezTo>
                <a:cubicBezTo>
                  <a:pt x="2155041" y="503398"/>
                  <a:pt x="2159335" y="499254"/>
                  <a:pt x="2163729" y="495206"/>
                </a:cubicBezTo>
                <a:cubicBezTo>
                  <a:pt x="2170824" y="501159"/>
                  <a:pt x="2175439" y="492634"/>
                  <a:pt x="2180635" y="489109"/>
                </a:cubicBezTo>
                <a:cubicBezTo>
                  <a:pt x="2170587" y="489585"/>
                  <a:pt x="2160625" y="490681"/>
                  <a:pt x="2150862" y="492824"/>
                </a:cubicBezTo>
                <a:cubicBezTo>
                  <a:pt x="2149571" y="492300"/>
                  <a:pt x="2147015" y="491253"/>
                  <a:pt x="2145724" y="490681"/>
                </a:cubicBezTo>
                <a:cubicBezTo>
                  <a:pt x="2134912" y="494634"/>
                  <a:pt x="2124014" y="498349"/>
                  <a:pt x="2113086" y="501731"/>
                </a:cubicBezTo>
                <a:cubicBezTo>
                  <a:pt x="2105010" y="502827"/>
                  <a:pt x="2096719" y="504303"/>
                  <a:pt x="2088862" y="505922"/>
                </a:cubicBezTo>
                <a:cubicBezTo>
                  <a:pt x="2105961" y="515782"/>
                  <a:pt x="2123963" y="503160"/>
                  <a:pt x="2141292" y="500445"/>
                </a:cubicBezTo>
                <a:cubicBezTo>
                  <a:pt x="2144862" y="500778"/>
                  <a:pt x="2152007" y="501445"/>
                  <a:pt x="2155570" y="501731"/>
                </a:cubicBezTo>
                <a:cubicBezTo>
                  <a:pt x="2149188" y="505303"/>
                  <a:pt x="2142906" y="508733"/>
                  <a:pt x="2136161" y="511400"/>
                </a:cubicBezTo>
                <a:cubicBezTo>
                  <a:pt x="2113185" y="512781"/>
                  <a:pt x="2090386" y="526165"/>
                  <a:pt x="2067569" y="519878"/>
                </a:cubicBezTo>
                <a:lnTo>
                  <a:pt x="2074430" y="512495"/>
                </a:lnTo>
                <a:cubicBezTo>
                  <a:pt x="2075672" y="514067"/>
                  <a:pt x="2078191" y="517211"/>
                  <a:pt x="2079434" y="518735"/>
                </a:cubicBezTo>
                <a:cubicBezTo>
                  <a:pt x="2082052" y="515972"/>
                  <a:pt x="2087338" y="510447"/>
                  <a:pt x="2089958" y="507637"/>
                </a:cubicBezTo>
                <a:cubicBezTo>
                  <a:pt x="2075050" y="508113"/>
                  <a:pt x="2060285" y="510685"/>
                  <a:pt x="2046429" y="516210"/>
                </a:cubicBezTo>
                <a:cubicBezTo>
                  <a:pt x="2039088" y="517020"/>
                  <a:pt x="2031715" y="517735"/>
                  <a:pt x="2024425" y="518449"/>
                </a:cubicBezTo>
                <a:cubicBezTo>
                  <a:pt x="2024329" y="520735"/>
                  <a:pt x="2024087" y="525260"/>
                  <a:pt x="2023945" y="527499"/>
                </a:cubicBezTo>
                <a:cubicBezTo>
                  <a:pt x="2035376" y="523784"/>
                  <a:pt x="2046904" y="520449"/>
                  <a:pt x="2058476" y="517115"/>
                </a:cubicBezTo>
                <a:cubicBezTo>
                  <a:pt x="2062239" y="520735"/>
                  <a:pt x="2065999" y="524308"/>
                  <a:pt x="2069817" y="527927"/>
                </a:cubicBezTo>
                <a:cubicBezTo>
                  <a:pt x="2041520" y="528308"/>
                  <a:pt x="2014809" y="539978"/>
                  <a:pt x="1986517" y="540263"/>
                </a:cubicBezTo>
                <a:lnTo>
                  <a:pt x="1986612" y="539168"/>
                </a:lnTo>
                <a:cubicBezTo>
                  <a:pt x="1988375" y="537263"/>
                  <a:pt x="1991895" y="533357"/>
                  <a:pt x="1993657" y="531452"/>
                </a:cubicBezTo>
                <a:cubicBezTo>
                  <a:pt x="1994946" y="532976"/>
                  <a:pt x="1997468" y="536072"/>
                  <a:pt x="1998707" y="537596"/>
                </a:cubicBezTo>
                <a:cubicBezTo>
                  <a:pt x="2001705" y="533786"/>
                  <a:pt x="2004751" y="530023"/>
                  <a:pt x="2007801" y="526213"/>
                </a:cubicBezTo>
                <a:cubicBezTo>
                  <a:pt x="2009089" y="528023"/>
                  <a:pt x="2011663" y="531642"/>
                  <a:pt x="2012951" y="533452"/>
                </a:cubicBezTo>
                <a:cubicBezTo>
                  <a:pt x="2014951" y="530595"/>
                  <a:pt x="2018944" y="524927"/>
                  <a:pt x="2020907" y="522117"/>
                </a:cubicBezTo>
                <a:cubicBezTo>
                  <a:pt x="2006418" y="522307"/>
                  <a:pt x="1992181" y="525070"/>
                  <a:pt x="1979082" y="531357"/>
                </a:cubicBezTo>
                <a:cubicBezTo>
                  <a:pt x="1977893" y="530833"/>
                  <a:pt x="1975512" y="529690"/>
                  <a:pt x="1974322" y="529118"/>
                </a:cubicBezTo>
                <a:cubicBezTo>
                  <a:pt x="1968747" y="530642"/>
                  <a:pt x="1963272" y="532119"/>
                  <a:pt x="1957747" y="533595"/>
                </a:cubicBezTo>
                <a:cubicBezTo>
                  <a:pt x="1957604" y="535310"/>
                  <a:pt x="1957273" y="538644"/>
                  <a:pt x="1957131" y="540359"/>
                </a:cubicBezTo>
                <a:cubicBezTo>
                  <a:pt x="1963463" y="540073"/>
                  <a:pt x="1969702" y="540740"/>
                  <a:pt x="1975847" y="542359"/>
                </a:cubicBezTo>
                <a:cubicBezTo>
                  <a:pt x="1975656" y="543121"/>
                  <a:pt x="1975272" y="544693"/>
                  <a:pt x="1975083" y="545503"/>
                </a:cubicBezTo>
                <a:cubicBezTo>
                  <a:pt x="1944895" y="554505"/>
                  <a:pt x="1913361" y="558220"/>
                  <a:pt x="1883118" y="567031"/>
                </a:cubicBezTo>
                <a:cubicBezTo>
                  <a:pt x="1864689" y="570413"/>
                  <a:pt x="1846448" y="578177"/>
                  <a:pt x="1827495" y="576224"/>
                </a:cubicBezTo>
                <a:cubicBezTo>
                  <a:pt x="1829114" y="574033"/>
                  <a:pt x="1832447" y="569651"/>
                  <a:pt x="1834067" y="567460"/>
                </a:cubicBezTo>
                <a:cubicBezTo>
                  <a:pt x="1838685" y="567269"/>
                  <a:pt x="1843305" y="567079"/>
                  <a:pt x="1847972" y="566888"/>
                </a:cubicBezTo>
                <a:lnTo>
                  <a:pt x="1850592" y="571604"/>
                </a:lnTo>
                <a:cubicBezTo>
                  <a:pt x="1853830" y="566364"/>
                  <a:pt x="1857021" y="561078"/>
                  <a:pt x="1860259" y="555838"/>
                </a:cubicBezTo>
                <a:cubicBezTo>
                  <a:pt x="1851068" y="559411"/>
                  <a:pt x="1841543" y="561887"/>
                  <a:pt x="1831971" y="563888"/>
                </a:cubicBezTo>
                <a:cubicBezTo>
                  <a:pt x="1819208" y="565698"/>
                  <a:pt x="1806635" y="568508"/>
                  <a:pt x="1794015" y="570889"/>
                </a:cubicBezTo>
                <a:cubicBezTo>
                  <a:pt x="1801063" y="582130"/>
                  <a:pt x="1814207" y="577367"/>
                  <a:pt x="1823161" y="571223"/>
                </a:cubicBezTo>
                <a:cubicBezTo>
                  <a:pt x="1824780" y="573176"/>
                  <a:pt x="1828018" y="577081"/>
                  <a:pt x="1829638" y="579034"/>
                </a:cubicBezTo>
                <a:cubicBezTo>
                  <a:pt x="1825399" y="579844"/>
                  <a:pt x="1816874" y="581415"/>
                  <a:pt x="1812635" y="582178"/>
                </a:cubicBezTo>
                <a:cubicBezTo>
                  <a:pt x="1785490" y="588941"/>
                  <a:pt x="1758249" y="595419"/>
                  <a:pt x="1730770" y="600658"/>
                </a:cubicBezTo>
                <a:cubicBezTo>
                  <a:pt x="1734199" y="596657"/>
                  <a:pt x="1737628" y="592656"/>
                  <a:pt x="1741105" y="588703"/>
                </a:cubicBezTo>
                <a:cubicBezTo>
                  <a:pt x="1742533" y="590322"/>
                  <a:pt x="1745343" y="593561"/>
                  <a:pt x="1746724" y="595180"/>
                </a:cubicBezTo>
                <a:cubicBezTo>
                  <a:pt x="1748772" y="591751"/>
                  <a:pt x="1752773" y="584988"/>
                  <a:pt x="1754773" y="581558"/>
                </a:cubicBezTo>
                <a:cubicBezTo>
                  <a:pt x="1741486" y="583797"/>
                  <a:pt x="1728389" y="586655"/>
                  <a:pt x="1715293" y="589703"/>
                </a:cubicBezTo>
                <a:lnTo>
                  <a:pt x="1717198" y="598753"/>
                </a:lnTo>
                <a:cubicBezTo>
                  <a:pt x="1715007" y="596657"/>
                  <a:pt x="1710673" y="592370"/>
                  <a:pt x="1708483" y="590275"/>
                </a:cubicBezTo>
                <a:cubicBezTo>
                  <a:pt x="1694862" y="595657"/>
                  <a:pt x="1680812" y="599896"/>
                  <a:pt x="1666621" y="603516"/>
                </a:cubicBezTo>
                <a:cubicBezTo>
                  <a:pt x="1671146" y="597229"/>
                  <a:pt x="1675622" y="590941"/>
                  <a:pt x="1680146" y="584654"/>
                </a:cubicBezTo>
                <a:cubicBezTo>
                  <a:pt x="1654048" y="593847"/>
                  <a:pt x="1625379" y="594323"/>
                  <a:pt x="1600853" y="608183"/>
                </a:cubicBezTo>
                <a:lnTo>
                  <a:pt x="1597424" y="601515"/>
                </a:lnTo>
                <a:cubicBezTo>
                  <a:pt x="1594138" y="608088"/>
                  <a:pt x="1591280" y="614899"/>
                  <a:pt x="1588899" y="621853"/>
                </a:cubicBezTo>
                <a:cubicBezTo>
                  <a:pt x="1582136" y="623758"/>
                  <a:pt x="1575326" y="625663"/>
                  <a:pt x="1568563" y="627473"/>
                </a:cubicBezTo>
                <a:cubicBezTo>
                  <a:pt x="1571373" y="618709"/>
                  <a:pt x="1579755" y="617709"/>
                  <a:pt x="1587613" y="616518"/>
                </a:cubicBezTo>
                <a:cubicBezTo>
                  <a:pt x="1587470" y="614470"/>
                  <a:pt x="1587185" y="610374"/>
                  <a:pt x="1587042" y="608326"/>
                </a:cubicBezTo>
                <a:cubicBezTo>
                  <a:pt x="1562658" y="615614"/>
                  <a:pt x="1537989" y="622139"/>
                  <a:pt x="1514320" y="631617"/>
                </a:cubicBezTo>
                <a:cubicBezTo>
                  <a:pt x="1514558" y="628759"/>
                  <a:pt x="1515082" y="623139"/>
                  <a:pt x="1515321" y="620281"/>
                </a:cubicBezTo>
                <a:cubicBezTo>
                  <a:pt x="1521130" y="618233"/>
                  <a:pt x="1526940" y="616138"/>
                  <a:pt x="1532703" y="613994"/>
                </a:cubicBezTo>
                <a:cubicBezTo>
                  <a:pt x="1533655" y="615137"/>
                  <a:pt x="1535560" y="617328"/>
                  <a:pt x="1536513" y="618424"/>
                </a:cubicBezTo>
                <a:cubicBezTo>
                  <a:pt x="1538275" y="616709"/>
                  <a:pt x="1541799" y="613232"/>
                  <a:pt x="1543561" y="611470"/>
                </a:cubicBezTo>
                <a:cubicBezTo>
                  <a:pt x="1566325" y="612422"/>
                  <a:pt x="1585994" y="598800"/>
                  <a:pt x="1608234" y="596562"/>
                </a:cubicBezTo>
                <a:cubicBezTo>
                  <a:pt x="1619283" y="593371"/>
                  <a:pt x="1630189" y="589751"/>
                  <a:pt x="1640952" y="585702"/>
                </a:cubicBezTo>
                <a:cubicBezTo>
                  <a:pt x="1642428" y="586464"/>
                  <a:pt x="1645428" y="588036"/>
                  <a:pt x="1646904" y="588798"/>
                </a:cubicBezTo>
                <a:cubicBezTo>
                  <a:pt x="1648571" y="586941"/>
                  <a:pt x="1651905" y="583178"/>
                  <a:pt x="1653572" y="581273"/>
                </a:cubicBezTo>
                <a:cubicBezTo>
                  <a:pt x="1655191" y="581796"/>
                  <a:pt x="1658334" y="582749"/>
                  <a:pt x="1659906" y="583225"/>
                </a:cubicBezTo>
                <a:cubicBezTo>
                  <a:pt x="1696910" y="570794"/>
                  <a:pt x="1736199" y="567079"/>
                  <a:pt x="1773203" y="554695"/>
                </a:cubicBezTo>
                <a:cubicBezTo>
                  <a:pt x="1774775" y="554552"/>
                  <a:pt x="1777870" y="554219"/>
                  <a:pt x="1779394" y="554076"/>
                </a:cubicBezTo>
                <a:cubicBezTo>
                  <a:pt x="1804587" y="547884"/>
                  <a:pt x="1830495" y="544360"/>
                  <a:pt x="1854544" y="534262"/>
                </a:cubicBezTo>
                <a:cubicBezTo>
                  <a:pt x="1855830" y="534500"/>
                  <a:pt x="1858402" y="534977"/>
                  <a:pt x="1859688" y="535215"/>
                </a:cubicBezTo>
                <a:cubicBezTo>
                  <a:pt x="1865165" y="534453"/>
                  <a:pt x="1870688" y="533786"/>
                  <a:pt x="1876260" y="533214"/>
                </a:cubicBezTo>
                <a:cubicBezTo>
                  <a:pt x="1878737" y="531595"/>
                  <a:pt x="1883690" y="528261"/>
                  <a:pt x="1886119" y="526641"/>
                </a:cubicBezTo>
                <a:cubicBezTo>
                  <a:pt x="1886262" y="529213"/>
                  <a:pt x="1886547" y="534405"/>
                  <a:pt x="1886690" y="537025"/>
                </a:cubicBezTo>
                <a:cubicBezTo>
                  <a:pt x="1883880" y="537120"/>
                  <a:pt x="1878165" y="537406"/>
                  <a:pt x="1875308" y="537501"/>
                </a:cubicBezTo>
                <a:cubicBezTo>
                  <a:pt x="1840638" y="549408"/>
                  <a:pt x="1803634" y="552885"/>
                  <a:pt x="1768869" y="564507"/>
                </a:cubicBezTo>
                <a:cubicBezTo>
                  <a:pt x="1768059" y="563507"/>
                  <a:pt x="1766440" y="561554"/>
                  <a:pt x="1765583" y="560601"/>
                </a:cubicBezTo>
                <a:cubicBezTo>
                  <a:pt x="1754202" y="565460"/>
                  <a:pt x="1742533" y="569651"/>
                  <a:pt x="1730961" y="573985"/>
                </a:cubicBezTo>
                <a:cubicBezTo>
                  <a:pt x="1729960" y="573366"/>
                  <a:pt x="1727960" y="572080"/>
                  <a:pt x="1726960" y="571461"/>
                </a:cubicBezTo>
                <a:cubicBezTo>
                  <a:pt x="1713912" y="577176"/>
                  <a:pt x="1700148" y="581511"/>
                  <a:pt x="1685813" y="581987"/>
                </a:cubicBezTo>
                <a:cubicBezTo>
                  <a:pt x="1683337" y="585940"/>
                  <a:pt x="1680908" y="589941"/>
                  <a:pt x="1678527" y="593942"/>
                </a:cubicBezTo>
                <a:cubicBezTo>
                  <a:pt x="1716865" y="581177"/>
                  <a:pt x="1757059" y="575938"/>
                  <a:pt x="1795824" y="564983"/>
                </a:cubicBezTo>
                <a:cubicBezTo>
                  <a:pt x="1841448" y="552409"/>
                  <a:pt x="1887976" y="543788"/>
                  <a:pt x="1933839" y="532214"/>
                </a:cubicBezTo>
                <a:cubicBezTo>
                  <a:pt x="2006989" y="516068"/>
                  <a:pt x="2079719" y="498206"/>
                  <a:pt x="2153297" y="483537"/>
                </a:cubicBezTo>
                <a:cubicBezTo>
                  <a:pt x="2155136" y="476011"/>
                  <a:pt x="2157282" y="468390"/>
                  <a:pt x="2163156" y="462818"/>
                </a:cubicBezTo>
                <a:cubicBezTo>
                  <a:pt x="2160912" y="469629"/>
                  <a:pt x="2158525" y="476344"/>
                  <a:pt x="2155946" y="482965"/>
                </a:cubicBezTo>
                <a:cubicBezTo>
                  <a:pt x="2178104" y="478393"/>
                  <a:pt x="2200014" y="472725"/>
                  <a:pt x="2222352" y="469295"/>
                </a:cubicBezTo>
                <a:cubicBezTo>
                  <a:pt x="2222159" y="467247"/>
                  <a:pt x="2221778" y="463103"/>
                  <a:pt x="2221634" y="461008"/>
                </a:cubicBezTo>
                <a:cubicBezTo>
                  <a:pt x="2222063" y="463008"/>
                  <a:pt x="2222922" y="466914"/>
                  <a:pt x="2223399" y="468867"/>
                </a:cubicBezTo>
                <a:cubicBezTo>
                  <a:pt x="2267782" y="457340"/>
                  <a:pt x="2313025" y="449529"/>
                  <a:pt x="2358073" y="441003"/>
                </a:cubicBezTo>
                <a:cubicBezTo>
                  <a:pt x="2356265" y="436621"/>
                  <a:pt x="2354502" y="432192"/>
                  <a:pt x="2352836" y="427762"/>
                </a:cubicBezTo>
                <a:cubicBezTo>
                  <a:pt x="2355884" y="431477"/>
                  <a:pt x="2358932" y="435192"/>
                  <a:pt x="2362026" y="438955"/>
                </a:cubicBezTo>
                <a:cubicBezTo>
                  <a:pt x="2391885" y="433764"/>
                  <a:pt x="2421553" y="427381"/>
                  <a:pt x="2451077" y="420618"/>
                </a:cubicBezTo>
                <a:cubicBezTo>
                  <a:pt x="2479030" y="413950"/>
                  <a:pt x="2508221" y="412902"/>
                  <a:pt x="2535508" y="403423"/>
                </a:cubicBezTo>
                <a:cubicBezTo>
                  <a:pt x="2539079" y="403423"/>
                  <a:pt x="2546126" y="403519"/>
                  <a:pt x="2549652" y="403519"/>
                </a:cubicBezTo>
                <a:cubicBezTo>
                  <a:pt x="2549794" y="402090"/>
                  <a:pt x="2550080" y="399137"/>
                  <a:pt x="2550175" y="397660"/>
                </a:cubicBezTo>
                <a:cubicBezTo>
                  <a:pt x="2575033" y="399423"/>
                  <a:pt x="2599177" y="391373"/>
                  <a:pt x="2623654" y="388277"/>
                </a:cubicBezTo>
                <a:cubicBezTo>
                  <a:pt x="2667609" y="382038"/>
                  <a:pt x="2710710" y="371131"/>
                  <a:pt x="2754776" y="365701"/>
                </a:cubicBezTo>
                <a:cubicBezTo>
                  <a:pt x="2763202" y="362938"/>
                  <a:pt x="2762816" y="377513"/>
                  <a:pt x="2753685" y="374703"/>
                </a:cubicBezTo>
                <a:cubicBezTo>
                  <a:pt x="2707948" y="385229"/>
                  <a:pt x="2661607" y="393040"/>
                  <a:pt x="2615224" y="400185"/>
                </a:cubicBezTo>
                <a:cubicBezTo>
                  <a:pt x="2615034" y="402519"/>
                  <a:pt x="2614653" y="407186"/>
                  <a:pt x="2614462" y="409568"/>
                </a:cubicBezTo>
                <a:cubicBezTo>
                  <a:pt x="2625463" y="407091"/>
                  <a:pt x="2636463" y="404281"/>
                  <a:pt x="2647465" y="401614"/>
                </a:cubicBezTo>
                <a:lnTo>
                  <a:pt x="2648654" y="400375"/>
                </a:lnTo>
                <a:cubicBezTo>
                  <a:pt x="2662039" y="404186"/>
                  <a:pt x="2675325" y="399137"/>
                  <a:pt x="2688327" y="396089"/>
                </a:cubicBezTo>
                <a:cubicBezTo>
                  <a:pt x="2705570" y="391516"/>
                  <a:pt x="2723529" y="391040"/>
                  <a:pt x="2740975" y="387420"/>
                </a:cubicBezTo>
                <a:cubicBezTo>
                  <a:pt x="2746189" y="385372"/>
                  <a:pt x="2751545" y="383276"/>
                  <a:pt x="2756865" y="381133"/>
                </a:cubicBezTo>
                <a:lnTo>
                  <a:pt x="2758525" y="383086"/>
                </a:lnTo>
                <a:cubicBezTo>
                  <a:pt x="2762959" y="383181"/>
                  <a:pt x="2767437" y="383324"/>
                  <a:pt x="2771970" y="383514"/>
                </a:cubicBezTo>
                <a:cubicBezTo>
                  <a:pt x="2781760" y="381133"/>
                  <a:pt x="2791580" y="378799"/>
                  <a:pt x="2801540" y="376846"/>
                </a:cubicBezTo>
                <a:cubicBezTo>
                  <a:pt x="2805393" y="372559"/>
                  <a:pt x="2809293" y="368320"/>
                  <a:pt x="2813146" y="363986"/>
                </a:cubicBezTo>
                <a:cubicBezTo>
                  <a:pt x="2808248" y="365129"/>
                  <a:pt x="2798441" y="367415"/>
                  <a:pt x="2793538" y="368559"/>
                </a:cubicBezTo>
                <a:cubicBezTo>
                  <a:pt x="2783807" y="370273"/>
                  <a:pt x="2774013" y="372036"/>
                  <a:pt x="2764437" y="374036"/>
                </a:cubicBezTo>
                <a:cubicBezTo>
                  <a:pt x="2765582" y="370940"/>
                  <a:pt x="2767823" y="364796"/>
                  <a:pt x="2768963" y="361700"/>
                </a:cubicBezTo>
                <a:cubicBezTo>
                  <a:pt x="2775581" y="361938"/>
                  <a:pt x="2782283" y="362176"/>
                  <a:pt x="2789003" y="362414"/>
                </a:cubicBezTo>
                <a:cubicBezTo>
                  <a:pt x="2796401" y="359271"/>
                  <a:pt x="2803919" y="356508"/>
                  <a:pt x="2811481" y="353698"/>
                </a:cubicBezTo>
                <a:cubicBezTo>
                  <a:pt x="2812955" y="353793"/>
                  <a:pt x="2815908" y="353984"/>
                  <a:pt x="2817389" y="354079"/>
                </a:cubicBezTo>
                <a:cubicBezTo>
                  <a:pt x="2841207" y="349602"/>
                  <a:pt x="2865731" y="347792"/>
                  <a:pt x="2888482" y="338742"/>
                </a:cubicBezTo>
                <a:cubicBezTo>
                  <a:pt x="2890108" y="338790"/>
                  <a:pt x="2893310" y="338885"/>
                  <a:pt x="2894936" y="338885"/>
                </a:cubicBezTo>
                <a:cubicBezTo>
                  <a:pt x="2896515" y="337409"/>
                  <a:pt x="2899615" y="334456"/>
                  <a:pt x="2901182" y="332979"/>
                </a:cubicBezTo>
                <a:cubicBezTo>
                  <a:pt x="2903228" y="333932"/>
                  <a:pt x="2907317" y="335837"/>
                  <a:pt x="2909363" y="336790"/>
                </a:cubicBezTo>
                <a:cubicBezTo>
                  <a:pt x="2914174" y="336266"/>
                  <a:pt x="2919029" y="335837"/>
                  <a:pt x="2923929" y="335408"/>
                </a:cubicBezTo>
                <a:cubicBezTo>
                  <a:pt x="2925022" y="333694"/>
                  <a:pt x="2927267" y="330312"/>
                  <a:pt x="2928416" y="328597"/>
                </a:cubicBezTo>
                <a:cubicBezTo>
                  <a:pt x="2930224" y="329026"/>
                  <a:pt x="2933885" y="329931"/>
                  <a:pt x="2935747" y="330360"/>
                </a:cubicBezTo>
                <a:cubicBezTo>
                  <a:pt x="2944461" y="328835"/>
                  <a:pt x="2953315" y="329359"/>
                  <a:pt x="2962028" y="330931"/>
                </a:cubicBezTo>
                <a:cubicBezTo>
                  <a:pt x="2963702" y="328835"/>
                  <a:pt x="2967127" y="324644"/>
                  <a:pt x="2968793" y="322548"/>
                </a:cubicBezTo>
                <a:cubicBezTo>
                  <a:pt x="2970363" y="323882"/>
                  <a:pt x="2973514" y="326502"/>
                  <a:pt x="2975086" y="327835"/>
                </a:cubicBezTo>
                <a:cubicBezTo>
                  <a:pt x="2976274" y="326359"/>
                  <a:pt x="2978654" y="323358"/>
                  <a:pt x="2979892" y="321834"/>
                </a:cubicBezTo>
                <a:lnTo>
                  <a:pt x="2983033" y="327883"/>
                </a:lnTo>
                <a:cubicBezTo>
                  <a:pt x="2985179" y="326168"/>
                  <a:pt x="2989511" y="322691"/>
                  <a:pt x="2991701" y="320929"/>
                </a:cubicBezTo>
                <a:cubicBezTo>
                  <a:pt x="2997181" y="320929"/>
                  <a:pt x="3002705" y="320881"/>
                  <a:pt x="3008278" y="320881"/>
                </a:cubicBezTo>
                <a:cubicBezTo>
                  <a:pt x="3016136" y="318833"/>
                  <a:pt x="3023993" y="316452"/>
                  <a:pt x="3031716" y="313784"/>
                </a:cubicBezTo>
                <a:cubicBezTo>
                  <a:pt x="3033242" y="314832"/>
                  <a:pt x="3036256" y="316976"/>
                  <a:pt x="3037709" y="318024"/>
                </a:cubicBezTo>
                <a:cubicBezTo>
                  <a:pt x="3045180" y="315261"/>
                  <a:pt x="3052707" y="312594"/>
                  <a:pt x="3060232" y="309879"/>
                </a:cubicBezTo>
                <a:cubicBezTo>
                  <a:pt x="3065472" y="310831"/>
                  <a:pt x="3070755" y="311736"/>
                  <a:pt x="3076045" y="312689"/>
                </a:cubicBezTo>
                <a:cubicBezTo>
                  <a:pt x="3077665" y="310546"/>
                  <a:pt x="3080953" y="306259"/>
                  <a:pt x="3082611" y="304163"/>
                </a:cubicBezTo>
                <a:cubicBezTo>
                  <a:pt x="3090011" y="305116"/>
                  <a:pt x="3097432" y="306068"/>
                  <a:pt x="3104813" y="307259"/>
                </a:cubicBezTo>
                <a:cubicBezTo>
                  <a:pt x="3106434" y="305402"/>
                  <a:pt x="3109625" y="301639"/>
                  <a:pt x="3111184" y="299781"/>
                </a:cubicBezTo>
                <a:cubicBezTo>
                  <a:pt x="3113051" y="300829"/>
                  <a:pt x="3116724" y="303020"/>
                  <a:pt x="3118582" y="304116"/>
                </a:cubicBezTo>
                <a:lnTo>
                  <a:pt x="3120911" y="298448"/>
                </a:lnTo>
                <a:cubicBezTo>
                  <a:pt x="3123293" y="300115"/>
                  <a:pt x="3128012" y="303496"/>
                  <a:pt x="3130397" y="305163"/>
                </a:cubicBezTo>
                <a:cubicBezTo>
                  <a:pt x="3131115" y="302496"/>
                  <a:pt x="3132453" y="297162"/>
                  <a:pt x="3133166" y="294494"/>
                </a:cubicBezTo>
                <a:cubicBezTo>
                  <a:pt x="3144005" y="298210"/>
                  <a:pt x="3156055" y="298972"/>
                  <a:pt x="3165815" y="291732"/>
                </a:cubicBezTo>
                <a:lnTo>
                  <a:pt x="3163012" y="300591"/>
                </a:lnTo>
                <a:cubicBezTo>
                  <a:pt x="3166675" y="296876"/>
                  <a:pt x="3170394" y="293113"/>
                  <a:pt x="3174157" y="289350"/>
                </a:cubicBezTo>
                <a:cubicBezTo>
                  <a:pt x="3176105" y="290398"/>
                  <a:pt x="3180060" y="292542"/>
                  <a:pt x="3182061" y="293589"/>
                </a:cubicBezTo>
                <a:cubicBezTo>
                  <a:pt x="3184017" y="292494"/>
                  <a:pt x="3188013" y="290303"/>
                  <a:pt x="3189967" y="289208"/>
                </a:cubicBezTo>
                <a:lnTo>
                  <a:pt x="3192492" y="294590"/>
                </a:lnTo>
                <a:cubicBezTo>
                  <a:pt x="3197446" y="291256"/>
                  <a:pt x="3201638" y="282587"/>
                  <a:pt x="3208736" y="288017"/>
                </a:cubicBezTo>
                <a:cubicBezTo>
                  <a:pt x="3209974" y="287017"/>
                  <a:pt x="3212404" y="285016"/>
                  <a:pt x="3213643" y="284016"/>
                </a:cubicBezTo>
                <a:lnTo>
                  <a:pt x="3216120" y="288160"/>
                </a:lnTo>
                <a:cubicBezTo>
                  <a:pt x="3221313" y="287588"/>
                  <a:pt x="3226553" y="287064"/>
                  <a:pt x="3231840" y="286540"/>
                </a:cubicBezTo>
                <a:cubicBezTo>
                  <a:pt x="3236318" y="284397"/>
                  <a:pt x="3240654" y="280777"/>
                  <a:pt x="3246129" y="282206"/>
                </a:cubicBezTo>
                <a:cubicBezTo>
                  <a:pt x="3257512" y="281349"/>
                  <a:pt x="3268706" y="278777"/>
                  <a:pt x="3279847" y="276252"/>
                </a:cubicBezTo>
                <a:cubicBezTo>
                  <a:pt x="3281136" y="277300"/>
                  <a:pt x="3283711" y="279348"/>
                  <a:pt x="3284999" y="280348"/>
                </a:cubicBezTo>
                <a:cubicBezTo>
                  <a:pt x="3286716" y="278110"/>
                  <a:pt x="3290102" y="273633"/>
                  <a:pt x="3291768" y="271394"/>
                </a:cubicBezTo>
                <a:cubicBezTo>
                  <a:pt x="3300468" y="273395"/>
                  <a:pt x="3309500" y="274442"/>
                  <a:pt x="3318306" y="272013"/>
                </a:cubicBezTo>
                <a:cubicBezTo>
                  <a:pt x="3319499" y="272918"/>
                  <a:pt x="3321981" y="274728"/>
                  <a:pt x="3323174" y="275585"/>
                </a:cubicBezTo>
                <a:cubicBezTo>
                  <a:pt x="3325084" y="272966"/>
                  <a:pt x="3328902" y="267631"/>
                  <a:pt x="3330812" y="264964"/>
                </a:cubicBezTo>
                <a:cubicBezTo>
                  <a:pt x="3332387" y="266393"/>
                  <a:pt x="3335486" y="269251"/>
                  <a:pt x="3337051" y="270680"/>
                </a:cubicBezTo>
                <a:cubicBezTo>
                  <a:pt x="3337860" y="269775"/>
                  <a:pt x="3339485" y="267965"/>
                  <a:pt x="3340346" y="267060"/>
                </a:cubicBezTo>
                <a:cubicBezTo>
                  <a:pt x="3345999" y="269632"/>
                  <a:pt x="3351911" y="268679"/>
                  <a:pt x="3357566" y="266679"/>
                </a:cubicBezTo>
                <a:lnTo>
                  <a:pt x="3358759" y="270632"/>
                </a:lnTo>
                <a:cubicBezTo>
                  <a:pt x="3363759" y="267393"/>
                  <a:pt x="3367999" y="260820"/>
                  <a:pt x="3374955" y="262964"/>
                </a:cubicBezTo>
                <a:cubicBezTo>
                  <a:pt x="3385963" y="258105"/>
                  <a:pt x="3398114" y="258391"/>
                  <a:pt x="3409931" y="257343"/>
                </a:cubicBezTo>
                <a:lnTo>
                  <a:pt x="3410931" y="260249"/>
                </a:lnTo>
                <a:cubicBezTo>
                  <a:pt x="3418555" y="258248"/>
                  <a:pt x="3426225" y="256343"/>
                  <a:pt x="3433945" y="254390"/>
                </a:cubicBezTo>
                <a:cubicBezTo>
                  <a:pt x="3438063" y="253771"/>
                  <a:pt x="3442217" y="253104"/>
                  <a:pt x="3446427" y="252437"/>
                </a:cubicBezTo>
                <a:cubicBezTo>
                  <a:pt x="3447711" y="253438"/>
                  <a:pt x="3450271" y="255343"/>
                  <a:pt x="3451599" y="256343"/>
                </a:cubicBezTo>
                <a:cubicBezTo>
                  <a:pt x="3453553" y="254009"/>
                  <a:pt x="3457512" y="249437"/>
                  <a:pt x="3459506" y="247151"/>
                </a:cubicBezTo>
                <a:cubicBezTo>
                  <a:pt x="3460506" y="249056"/>
                  <a:pt x="3462603" y="252961"/>
                  <a:pt x="3463652" y="254914"/>
                </a:cubicBezTo>
                <a:cubicBezTo>
                  <a:pt x="3468703" y="252199"/>
                  <a:pt x="3473136" y="244436"/>
                  <a:pt x="3479905" y="249723"/>
                </a:cubicBezTo>
                <a:cubicBezTo>
                  <a:pt x="3486006" y="247960"/>
                  <a:pt x="3492013" y="246055"/>
                  <a:pt x="3498114" y="244055"/>
                </a:cubicBezTo>
                <a:cubicBezTo>
                  <a:pt x="3504835" y="244436"/>
                  <a:pt x="3511603" y="244721"/>
                  <a:pt x="3518369" y="245007"/>
                </a:cubicBezTo>
                <a:cubicBezTo>
                  <a:pt x="3524129" y="243054"/>
                  <a:pt x="3529949" y="241197"/>
                  <a:pt x="3535862" y="239387"/>
                </a:cubicBezTo>
                <a:cubicBezTo>
                  <a:pt x="3541250" y="240054"/>
                  <a:pt x="3546631" y="240006"/>
                  <a:pt x="3552009" y="238720"/>
                </a:cubicBezTo>
                <a:cubicBezTo>
                  <a:pt x="3552580" y="239196"/>
                  <a:pt x="3553720" y="240101"/>
                  <a:pt x="3554293" y="240578"/>
                </a:cubicBezTo>
                <a:cubicBezTo>
                  <a:pt x="3563620" y="238006"/>
                  <a:pt x="3573182" y="235719"/>
                  <a:pt x="3582986" y="236100"/>
                </a:cubicBezTo>
                <a:cubicBezTo>
                  <a:pt x="3584700" y="235100"/>
                  <a:pt x="3588079" y="233147"/>
                  <a:pt x="3589791" y="232147"/>
                </a:cubicBezTo>
                <a:cubicBezTo>
                  <a:pt x="3590886" y="233576"/>
                  <a:pt x="3593122" y="236482"/>
                  <a:pt x="3594217" y="237910"/>
                </a:cubicBezTo>
                <a:cubicBezTo>
                  <a:pt x="3596168" y="235291"/>
                  <a:pt x="3600070" y="230004"/>
                  <a:pt x="3602021" y="227337"/>
                </a:cubicBezTo>
                <a:cubicBezTo>
                  <a:pt x="3603735" y="228718"/>
                  <a:pt x="3607208" y="231433"/>
                  <a:pt x="3608923" y="232766"/>
                </a:cubicBezTo>
                <a:lnTo>
                  <a:pt x="3611204" y="228956"/>
                </a:lnTo>
                <a:cubicBezTo>
                  <a:pt x="3616677" y="229528"/>
                  <a:pt x="3622197" y="230242"/>
                  <a:pt x="3627765" y="229147"/>
                </a:cubicBezTo>
                <a:cubicBezTo>
                  <a:pt x="3629098" y="230004"/>
                  <a:pt x="3631812" y="231719"/>
                  <a:pt x="3633141" y="232528"/>
                </a:cubicBezTo>
                <a:cubicBezTo>
                  <a:pt x="3634427" y="229813"/>
                  <a:pt x="3636903" y="224288"/>
                  <a:pt x="3638187" y="221526"/>
                </a:cubicBezTo>
                <a:cubicBezTo>
                  <a:pt x="3639996" y="222526"/>
                  <a:pt x="3643660" y="224526"/>
                  <a:pt x="3645467" y="225527"/>
                </a:cubicBezTo>
                <a:cubicBezTo>
                  <a:pt x="3650845" y="224622"/>
                  <a:pt x="3656363" y="225289"/>
                  <a:pt x="3661789" y="225908"/>
                </a:cubicBezTo>
                <a:lnTo>
                  <a:pt x="3664025" y="222336"/>
                </a:lnTo>
                <a:cubicBezTo>
                  <a:pt x="3665787" y="223479"/>
                  <a:pt x="3669307" y="225860"/>
                  <a:pt x="3671116" y="227051"/>
                </a:cubicBezTo>
                <a:cubicBezTo>
                  <a:pt x="3672924" y="224765"/>
                  <a:pt x="3676540" y="220240"/>
                  <a:pt x="3678349" y="218001"/>
                </a:cubicBezTo>
                <a:cubicBezTo>
                  <a:pt x="3685153" y="218668"/>
                  <a:pt x="3692053" y="219287"/>
                  <a:pt x="3699003" y="219954"/>
                </a:cubicBezTo>
                <a:cubicBezTo>
                  <a:pt x="3716894" y="211571"/>
                  <a:pt x="3737025" y="217525"/>
                  <a:pt x="3755343" y="210857"/>
                </a:cubicBezTo>
                <a:cubicBezTo>
                  <a:pt x="3773569" y="208904"/>
                  <a:pt x="3792031" y="208761"/>
                  <a:pt x="3810031" y="204760"/>
                </a:cubicBezTo>
                <a:lnTo>
                  <a:pt x="3810506" y="207904"/>
                </a:lnTo>
                <a:cubicBezTo>
                  <a:pt x="3841339" y="195758"/>
                  <a:pt x="3875414" y="196997"/>
                  <a:pt x="3907869" y="192138"/>
                </a:cubicBezTo>
                <a:cubicBezTo>
                  <a:pt x="3909536" y="192091"/>
                  <a:pt x="3912872" y="191995"/>
                  <a:pt x="3914540" y="191948"/>
                </a:cubicBezTo>
                <a:cubicBezTo>
                  <a:pt x="3957200" y="183613"/>
                  <a:pt x="4000866" y="183517"/>
                  <a:pt x="4043646" y="175992"/>
                </a:cubicBezTo>
                <a:cubicBezTo>
                  <a:pt x="4059367" y="173086"/>
                  <a:pt x="4075563" y="176325"/>
                  <a:pt x="4091238" y="172563"/>
                </a:cubicBezTo>
                <a:cubicBezTo>
                  <a:pt x="4091712" y="174611"/>
                  <a:pt x="4092713" y="178754"/>
                  <a:pt x="4093191" y="180802"/>
                </a:cubicBezTo>
                <a:cubicBezTo>
                  <a:pt x="4093857" y="178373"/>
                  <a:pt x="4095191" y="173468"/>
                  <a:pt x="4095906" y="171038"/>
                </a:cubicBezTo>
                <a:cubicBezTo>
                  <a:pt x="4107005" y="170943"/>
                  <a:pt x="4118295" y="170467"/>
                  <a:pt x="4128966" y="166656"/>
                </a:cubicBezTo>
                <a:cubicBezTo>
                  <a:pt x="4130205" y="169514"/>
                  <a:pt x="4131539" y="172420"/>
                  <a:pt x="4132969" y="175277"/>
                </a:cubicBezTo>
                <a:cubicBezTo>
                  <a:pt x="4132921" y="173039"/>
                  <a:pt x="4132872" y="168609"/>
                  <a:pt x="4132872" y="166371"/>
                </a:cubicBezTo>
                <a:cubicBezTo>
                  <a:pt x="4144306" y="166180"/>
                  <a:pt x="4155834" y="165228"/>
                  <a:pt x="4167173" y="163132"/>
                </a:cubicBezTo>
                <a:cubicBezTo>
                  <a:pt x="4167935" y="164847"/>
                  <a:pt x="4169507" y="168371"/>
                  <a:pt x="4170269" y="170086"/>
                </a:cubicBezTo>
                <a:cubicBezTo>
                  <a:pt x="4172127" y="168228"/>
                  <a:pt x="4175842" y="164466"/>
                  <a:pt x="4177653" y="162608"/>
                </a:cubicBezTo>
                <a:cubicBezTo>
                  <a:pt x="4187038" y="162513"/>
                  <a:pt x="4196103" y="161751"/>
                  <a:pt x="4205542" y="161036"/>
                </a:cubicBezTo>
                <a:cubicBezTo>
                  <a:pt x="4205593" y="163513"/>
                  <a:pt x="4205732" y="168419"/>
                  <a:pt x="4205776" y="170848"/>
                </a:cubicBezTo>
                <a:cubicBezTo>
                  <a:pt x="4210552" y="165561"/>
                  <a:pt x="4215265" y="157035"/>
                  <a:pt x="4223241" y="164704"/>
                </a:cubicBezTo>
                <a:cubicBezTo>
                  <a:pt x="4225136" y="161370"/>
                  <a:pt x="4227080" y="158036"/>
                  <a:pt x="4229115" y="154701"/>
                </a:cubicBezTo>
                <a:cubicBezTo>
                  <a:pt x="4230538" y="155797"/>
                  <a:pt x="4233371" y="157988"/>
                  <a:pt x="4234786" y="159083"/>
                </a:cubicBezTo>
                <a:cubicBezTo>
                  <a:pt x="4248832" y="156035"/>
                  <a:pt x="4263551" y="155273"/>
                  <a:pt x="4277399" y="159845"/>
                </a:cubicBezTo>
                <a:cubicBezTo>
                  <a:pt x="4277256" y="157750"/>
                  <a:pt x="4276970" y="153606"/>
                  <a:pt x="4276832" y="151510"/>
                </a:cubicBezTo>
                <a:cubicBezTo>
                  <a:pt x="4283581" y="151129"/>
                  <a:pt x="4290453" y="150701"/>
                  <a:pt x="4297358" y="150320"/>
                </a:cubicBezTo>
                <a:cubicBezTo>
                  <a:pt x="4297405" y="152939"/>
                  <a:pt x="4297500" y="158131"/>
                  <a:pt x="4297547" y="160750"/>
                </a:cubicBezTo>
                <a:cubicBezTo>
                  <a:pt x="4298498" y="158559"/>
                  <a:pt x="4300400" y="154225"/>
                  <a:pt x="4301398" y="152082"/>
                </a:cubicBezTo>
                <a:cubicBezTo>
                  <a:pt x="4317911" y="149938"/>
                  <a:pt x="4334809" y="149415"/>
                  <a:pt x="4351490" y="149081"/>
                </a:cubicBezTo>
                <a:cubicBezTo>
                  <a:pt x="4357378" y="147176"/>
                  <a:pt x="4363320" y="145318"/>
                  <a:pt x="4369273" y="143366"/>
                </a:cubicBezTo>
                <a:cubicBezTo>
                  <a:pt x="4370808" y="143890"/>
                  <a:pt x="4373832" y="144842"/>
                  <a:pt x="4375391" y="145318"/>
                </a:cubicBezTo>
                <a:cubicBezTo>
                  <a:pt x="4379966" y="144842"/>
                  <a:pt x="4384589" y="144366"/>
                  <a:pt x="4389245" y="143985"/>
                </a:cubicBezTo>
                <a:cubicBezTo>
                  <a:pt x="4400218" y="143270"/>
                  <a:pt x="4411099" y="141699"/>
                  <a:pt x="4421957" y="139746"/>
                </a:cubicBezTo>
                <a:cubicBezTo>
                  <a:pt x="4429863" y="141318"/>
                  <a:pt x="4437962" y="141175"/>
                  <a:pt x="4445888" y="139222"/>
                </a:cubicBezTo>
                <a:cubicBezTo>
                  <a:pt x="4452107" y="139031"/>
                  <a:pt x="4458308" y="138984"/>
                  <a:pt x="4464636" y="138936"/>
                </a:cubicBezTo>
                <a:cubicBezTo>
                  <a:pt x="4472645" y="137412"/>
                  <a:pt x="4480832" y="137507"/>
                  <a:pt x="4488928" y="139222"/>
                </a:cubicBezTo>
                <a:cubicBezTo>
                  <a:pt x="4495876" y="133411"/>
                  <a:pt x="4504737" y="133268"/>
                  <a:pt x="4513218" y="135173"/>
                </a:cubicBezTo>
                <a:cubicBezTo>
                  <a:pt x="4514551" y="134364"/>
                  <a:pt x="4517122" y="132744"/>
                  <a:pt x="4518410" y="131934"/>
                </a:cubicBezTo>
                <a:lnTo>
                  <a:pt x="4521602" y="137507"/>
                </a:lnTo>
                <a:cubicBezTo>
                  <a:pt x="4523699" y="135840"/>
                  <a:pt x="4527841" y="132506"/>
                  <a:pt x="4529890" y="130839"/>
                </a:cubicBezTo>
                <a:cubicBezTo>
                  <a:pt x="4534225" y="130267"/>
                  <a:pt x="4538560" y="129696"/>
                  <a:pt x="4542990" y="129077"/>
                </a:cubicBezTo>
                <a:lnTo>
                  <a:pt x="4545419" y="135126"/>
                </a:lnTo>
                <a:cubicBezTo>
                  <a:pt x="4548896" y="132268"/>
                  <a:pt x="4552470" y="129458"/>
                  <a:pt x="4556092" y="126600"/>
                </a:cubicBezTo>
                <a:lnTo>
                  <a:pt x="4559568" y="133316"/>
                </a:lnTo>
                <a:cubicBezTo>
                  <a:pt x="4560806" y="131696"/>
                  <a:pt x="4563235" y="128457"/>
                  <a:pt x="4564427" y="126886"/>
                </a:cubicBezTo>
                <a:cubicBezTo>
                  <a:pt x="4566047" y="128267"/>
                  <a:pt x="4569190" y="131125"/>
                  <a:pt x="4570811" y="132506"/>
                </a:cubicBezTo>
                <a:cubicBezTo>
                  <a:pt x="4571974" y="130220"/>
                  <a:pt x="4574429" y="125600"/>
                  <a:pt x="4575620" y="123314"/>
                </a:cubicBezTo>
                <a:cubicBezTo>
                  <a:pt x="4582045" y="124171"/>
                  <a:pt x="4588571" y="124790"/>
                  <a:pt x="4595145" y="125314"/>
                </a:cubicBezTo>
                <a:cubicBezTo>
                  <a:pt x="4597955" y="122885"/>
                  <a:pt x="4600811" y="120456"/>
                  <a:pt x="4603713" y="118074"/>
                </a:cubicBezTo>
                <a:cubicBezTo>
                  <a:pt x="4605044" y="120932"/>
                  <a:pt x="4607673" y="126648"/>
                  <a:pt x="4609000" y="129505"/>
                </a:cubicBezTo>
                <a:cubicBezTo>
                  <a:pt x="4609616" y="126124"/>
                  <a:pt x="4610903" y="119360"/>
                  <a:pt x="4611563" y="116026"/>
                </a:cubicBezTo>
                <a:cubicBezTo>
                  <a:pt x="4612816" y="118979"/>
                  <a:pt x="4615335" y="124981"/>
                  <a:pt x="4616574" y="127934"/>
                </a:cubicBezTo>
                <a:cubicBezTo>
                  <a:pt x="4620039" y="124742"/>
                  <a:pt x="4623639" y="121504"/>
                  <a:pt x="4627245" y="118312"/>
                </a:cubicBezTo>
                <a:cubicBezTo>
                  <a:pt x="4628718" y="121027"/>
                  <a:pt x="4631610" y="126457"/>
                  <a:pt x="4633091" y="129220"/>
                </a:cubicBezTo>
                <a:cubicBezTo>
                  <a:pt x="4633423" y="126124"/>
                  <a:pt x="4634033" y="120027"/>
                  <a:pt x="4634366" y="116979"/>
                </a:cubicBezTo>
                <a:cubicBezTo>
                  <a:pt x="4636426" y="118408"/>
                  <a:pt x="4640545" y="121265"/>
                  <a:pt x="4642576" y="122742"/>
                </a:cubicBezTo>
                <a:cubicBezTo>
                  <a:pt x="4646960" y="121646"/>
                  <a:pt x="4651611" y="120551"/>
                  <a:pt x="4656182" y="119551"/>
                </a:cubicBezTo>
                <a:cubicBezTo>
                  <a:pt x="4665497" y="118217"/>
                  <a:pt x="4674864" y="116931"/>
                  <a:pt x="4684243" y="115407"/>
                </a:cubicBezTo>
                <a:cubicBezTo>
                  <a:pt x="4687046" y="115740"/>
                  <a:pt x="4689898" y="116074"/>
                  <a:pt x="4692844" y="116455"/>
                </a:cubicBezTo>
                <a:cubicBezTo>
                  <a:pt x="4709148" y="113168"/>
                  <a:pt x="4725886" y="114502"/>
                  <a:pt x="4742460" y="113645"/>
                </a:cubicBezTo>
                <a:cubicBezTo>
                  <a:pt x="4751657" y="113216"/>
                  <a:pt x="4761132" y="109644"/>
                  <a:pt x="4770074" y="114026"/>
                </a:cubicBezTo>
                <a:cubicBezTo>
                  <a:pt x="4771834" y="112692"/>
                  <a:pt x="4775305" y="110025"/>
                  <a:pt x="4777017" y="108644"/>
                </a:cubicBezTo>
                <a:cubicBezTo>
                  <a:pt x="4802937" y="107739"/>
                  <a:pt x="4829028" y="110311"/>
                  <a:pt x="4854923" y="107072"/>
                </a:cubicBezTo>
                <a:cubicBezTo>
                  <a:pt x="4856207" y="106834"/>
                  <a:pt x="4858817" y="106310"/>
                  <a:pt x="4860144" y="106072"/>
                </a:cubicBezTo>
                <a:cubicBezTo>
                  <a:pt x="4895689" y="100832"/>
                  <a:pt x="4931984" y="106977"/>
                  <a:pt x="4967612" y="100642"/>
                </a:cubicBezTo>
                <a:cubicBezTo>
                  <a:pt x="4969281" y="100928"/>
                  <a:pt x="4972526" y="101404"/>
                  <a:pt x="4974197" y="101690"/>
                </a:cubicBezTo>
                <a:cubicBezTo>
                  <a:pt x="5007770" y="96022"/>
                  <a:pt x="5042110" y="101213"/>
                  <a:pt x="5075864" y="96879"/>
                </a:cubicBezTo>
                <a:cubicBezTo>
                  <a:pt x="5080239" y="96546"/>
                  <a:pt x="5084613" y="96260"/>
                  <a:pt x="5089080" y="95974"/>
                </a:cubicBezTo>
                <a:cubicBezTo>
                  <a:pt x="5120787" y="93259"/>
                  <a:pt x="5152732" y="95403"/>
                  <a:pt x="5184472" y="92449"/>
                </a:cubicBezTo>
                <a:cubicBezTo>
                  <a:pt x="5188199" y="92164"/>
                  <a:pt x="5191998" y="91878"/>
                  <a:pt x="5195726" y="91592"/>
                </a:cubicBezTo>
                <a:cubicBezTo>
                  <a:pt x="5199768" y="91592"/>
                  <a:pt x="5203885" y="91592"/>
                  <a:pt x="5208030" y="91545"/>
                </a:cubicBezTo>
                <a:cubicBezTo>
                  <a:pt x="5214538" y="91973"/>
                  <a:pt x="5221027" y="92307"/>
                  <a:pt x="5227522" y="92783"/>
                </a:cubicBezTo>
                <a:cubicBezTo>
                  <a:pt x="5229230" y="91640"/>
                  <a:pt x="5232645" y="89401"/>
                  <a:pt x="5234227" y="88306"/>
                </a:cubicBezTo>
                <a:cubicBezTo>
                  <a:pt x="5235801" y="89354"/>
                  <a:pt x="5238853" y="91449"/>
                  <a:pt x="5240388" y="92497"/>
                </a:cubicBezTo>
                <a:cubicBezTo>
                  <a:pt x="5270111" y="85591"/>
                  <a:pt x="5301476" y="94593"/>
                  <a:pt x="5330667" y="84829"/>
                </a:cubicBezTo>
                <a:cubicBezTo>
                  <a:pt x="5332295" y="86019"/>
                  <a:pt x="5335590" y="88401"/>
                  <a:pt x="5337214" y="89592"/>
                </a:cubicBezTo>
                <a:cubicBezTo>
                  <a:pt x="5338398" y="88115"/>
                  <a:pt x="5340736" y="85115"/>
                  <a:pt x="5341925" y="83638"/>
                </a:cubicBezTo>
                <a:lnTo>
                  <a:pt x="5344164" y="87925"/>
                </a:lnTo>
                <a:cubicBezTo>
                  <a:pt x="5370492" y="82590"/>
                  <a:pt x="5397678" y="86067"/>
                  <a:pt x="5424295" y="82304"/>
                </a:cubicBezTo>
                <a:cubicBezTo>
                  <a:pt x="5428436" y="82066"/>
                  <a:pt x="5432625" y="81780"/>
                  <a:pt x="5436864" y="81447"/>
                </a:cubicBezTo>
                <a:cubicBezTo>
                  <a:pt x="5437864" y="81733"/>
                  <a:pt x="5439816" y="82304"/>
                  <a:pt x="5440767" y="82590"/>
                </a:cubicBezTo>
                <a:cubicBezTo>
                  <a:pt x="5445672" y="82066"/>
                  <a:pt x="5450718" y="81733"/>
                  <a:pt x="5455813" y="81590"/>
                </a:cubicBezTo>
                <a:cubicBezTo>
                  <a:pt x="5538181" y="77589"/>
                  <a:pt x="5620882" y="81066"/>
                  <a:pt x="5703345" y="78399"/>
                </a:cubicBezTo>
                <a:cubicBezTo>
                  <a:pt x="5708774" y="78113"/>
                  <a:pt x="5714154" y="77351"/>
                  <a:pt x="5719582" y="76303"/>
                </a:cubicBezTo>
                <a:lnTo>
                  <a:pt x="5720962" y="80447"/>
                </a:lnTo>
                <a:cubicBezTo>
                  <a:pt x="5722248" y="79542"/>
                  <a:pt x="5724866" y="77732"/>
                  <a:pt x="5726152" y="76827"/>
                </a:cubicBezTo>
                <a:cubicBezTo>
                  <a:pt x="5744102" y="77113"/>
                  <a:pt x="5762147" y="77494"/>
                  <a:pt x="5780144" y="76970"/>
                </a:cubicBezTo>
                <a:cubicBezTo>
                  <a:pt x="5781476" y="77637"/>
                  <a:pt x="5784238" y="78923"/>
                  <a:pt x="5785619" y="79589"/>
                </a:cubicBezTo>
                <a:cubicBezTo>
                  <a:pt x="5789666" y="78589"/>
                  <a:pt x="5793809" y="77684"/>
                  <a:pt x="5798000" y="76732"/>
                </a:cubicBezTo>
                <a:cubicBezTo>
                  <a:pt x="5802379" y="77160"/>
                  <a:pt x="5806854" y="77684"/>
                  <a:pt x="5811377" y="78256"/>
                </a:cubicBezTo>
                <a:cubicBezTo>
                  <a:pt x="5818519" y="78208"/>
                  <a:pt x="5825613" y="77875"/>
                  <a:pt x="5832755" y="76779"/>
                </a:cubicBezTo>
                <a:cubicBezTo>
                  <a:pt x="5833518" y="77541"/>
                  <a:pt x="5835039" y="79066"/>
                  <a:pt x="5835802" y="79828"/>
                </a:cubicBezTo>
                <a:cubicBezTo>
                  <a:pt x="5837516" y="78875"/>
                  <a:pt x="5840849" y="76922"/>
                  <a:pt x="5842564" y="75922"/>
                </a:cubicBezTo>
                <a:close/>
                <a:moveTo>
                  <a:pt x="4481401" y="73921"/>
                </a:moveTo>
                <a:cubicBezTo>
                  <a:pt x="4481303" y="81589"/>
                  <a:pt x="4478029" y="87876"/>
                  <a:pt x="4471590" y="92735"/>
                </a:cubicBezTo>
                <a:lnTo>
                  <a:pt x="4483394" y="90734"/>
                </a:lnTo>
                <a:cubicBezTo>
                  <a:pt x="4480162" y="93878"/>
                  <a:pt x="4477024" y="97069"/>
                  <a:pt x="4473971" y="100308"/>
                </a:cubicBezTo>
                <a:lnTo>
                  <a:pt x="4470302" y="94164"/>
                </a:lnTo>
                <a:cubicBezTo>
                  <a:pt x="4466579" y="96736"/>
                  <a:pt x="4459161" y="101832"/>
                  <a:pt x="4455479" y="104404"/>
                </a:cubicBezTo>
                <a:cubicBezTo>
                  <a:pt x="4458018" y="98117"/>
                  <a:pt x="4463497" y="94402"/>
                  <a:pt x="4469107" y="91068"/>
                </a:cubicBezTo>
                <a:cubicBezTo>
                  <a:pt x="4472783" y="85066"/>
                  <a:pt x="4476639" y="79160"/>
                  <a:pt x="4481401" y="73921"/>
                </a:cubicBezTo>
                <a:close/>
                <a:moveTo>
                  <a:pt x="4524746" y="72730"/>
                </a:moveTo>
                <a:cubicBezTo>
                  <a:pt x="4540369" y="72444"/>
                  <a:pt x="4518312" y="87495"/>
                  <a:pt x="4524746" y="72730"/>
                </a:cubicBezTo>
                <a:close/>
                <a:moveTo>
                  <a:pt x="7396495" y="71730"/>
                </a:moveTo>
                <a:cubicBezTo>
                  <a:pt x="7402353" y="69635"/>
                  <a:pt x="7408211" y="69778"/>
                  <a:pt x="7414116" y="72159"/>
                </a:cubicBezTo>
                <a:cubicBezTo>
                  <a:pt x="7416688" y="82304"/>
                  <a:pt x="7399924" y="78351"/>
                  <a:pt x="7396114" y="73445"/>
                </a:cubicBezTo>
                <a:close/>
                <a:moveTo>
                  <a:pt x="4563930" y="70163"/>
                </a:moveTo>
                <a:cubicBezTo>
                  <a:pt x="4566207" y="72740"/>
                  <a:pt x="4558973" y="83126"/>
                  <a:pt x="4557900" y="71302"/>
                </a:cubicBezTo>
                <a:cubicBezTo>
                  <a:pt x="4561354" y="69314"/>
                  <a:pt x="4563170" y="69305"/>
                  <a:pt x="4563930" y="70163"/>
                </a:cubicBezTo>
                <a:close/>
                <a:moveTo>
                  <a:pt x="6155661" y="65255"/>
                </a:moveTo>
                <a:cubicBezTo>
                  <a:pt x="6157630" y="68057"/>
                  <a:pt x="6149566" y="77791"/>
                  <a:pt x="6149673" y="65824"/>
                </a:cubicBezTo>
                <a:cubicBezTo>
                  <a:pt x="6153233" y="64157"/>
                  <a:pt x="6155004" y="64321"/>
                  <a:pt x="6155661" y="65255"/>
                </a:cubicBezTo>
                <a:close/>
                <a:moveTo>
                  <a:pt x="4575190" y="64586"/>
                </a:moveTo>
                <a:cubicBezTo>
                  <a:pt x="4575811" y="71635"/>
                  <a:pt x="4576475" y="78637"/>
                  <a:pt x="4577141" y="85686"/>
                </a:cubicBezTo>
                <a:cubicBezTo>
                  <a:pt x="4581000" y="81923"/>
                  <a:pt x="4585004" y="78208"/>
                  <a:pt x="4588858" y="74302"/>
                </a:cubicBezTo>
                <a:cubicBezTo>
                  <a:pt x="4590428" y="76112"/>
                  <a:pt x="4593615" y="79637"/>
                  <a:pt x="4595238" y="81447"/>
                </a:cubicBezTo>
                <a:lnTo>
                  <a:pt x="4596096" y="75065"/>
                </a:lnTo>
                <a:lnTo>
                  <a:pt x="4601201" y="75065"/>
                </a:lnTo>
                <a:lnTo>
                  <a:pt x="4597480" y="83114"/>
                </a:lnTo>
                <a:cubicBezTo>
                  <a:pt x="4601530" y="81447"/>
                  <a:pt x="4609521" y="78113"/>
                  <a:pt x="4613536" y="76446"/>
                </a:cubicBezTo>
                <a:lnTo>
                  <a:pt x="4613391" y="81542"/>
                </a:lnTo>
                <a:cubicBezTo>
                  <a:pt x="4619947" y="77922"/>
                  <a:pt x="4625286" y="70206"/>
                  <a:pt x="4634128" y="78827"/>
                </a:cubicBezTo>
                <a:cubicBezTo>
                  <a:pt x="4623498" y="85781"/>
                  <a:pt x="4610238" y="86353"/>
                  <a:pt x="4598429" y="90497"/>
                </a:cubicBezTo>
                <a:lnTo>
                  <a:pt x="4596710" y="82304"/>
                </a:lnTo>
                <a:cubicBezTo>
                  <a:pt x="4593899" y="84924"/>
                  <a:pt x="4591189" y="87591"/>
                  <a:pt x="4588620" y="90258"/>
                </a:cubicBezTo>
                <a:lnTo>
                  <a:pt x="4584476" y="85829"/>
                </a:lnTo>
                <a:cubicBezTo>
                  <a:pt x="4576666" y="90925"/>
                  <a:pt x="4567475" y="91735"/>
                  <a:pt x="4558661" y="93545"/>
                </a:cubicBezTo>
                <a:cubicBezTo>
                  <a:pt x="4557613" y="92164"/>
                  <a:pt x="4555519" y="89401"/>
                  <a:pt x="4554469" y="88020"/>
                </a:cubicBezTo>
                <a:lnTo>
                  <a:pt x="4552469" y="93831"/>
                </a:lnTo>
                <a:cubicBezTo>
                  <a:pt x="4545181" y="92497"/>
                  <a:pt x="4537940" y="91306"/>
                  <a:pt x="4530746" y="90020"/>
                </a:cubicBezTo>
                <a:cubicBezTo>
                  <a:pt x="4526315" y="94164"/>
                  <a:pt x="4521837" y="103928"/>
                  <a:pt x="4517122" y="93354"/>
                </a:cubicBezTo>
                <a:cubicBezTo>
                  <a:pt x="4515598" y="94069"/>
                  <a:pt x="4512456" y="95498"/>
                  <a:pt x="4510886" y="96260"/>
                </a:cubicBezTo>
                <a:cubicBezTo>
                  <a:pt x="4505225" y="95260"/>
                  <a:pt x="4499738" y="96688"/>
                  <a:pt x="4494687" y="98975"/>
                </a:cubicBezTo>
                <a:cubicBezTo>
                  <a:pt x="4497452" y="91163"/>
                  <a:pt x="4499927" y="83257"/>
                  <a:pt x="4501738" y="75112"/>
                </a:cubicBezTo>
                <a:lnTo>
                  <a:pt x="4506079" y="74922"/>
                </a:lnTo>
                <a:cubicBezTo>
                  <a:pt x="4504936" y="78399"/>
                  <a:pt x="4502691" y="85353"/>
                  <a:pt x="4501553" y="88829"/>
                </a:cubicBezTo>
                <a:lnTo>
                  <a:pt x="4509980" y="88258"/>
                </a:lnTo>
                <a:cubicBezTo>
                  <a:pt x="4510072" y="84972"/>
                  <a:pt x="4510263" y="78399"/>
                  <a:pt x="4510362" y="75065"/>
                </a:cubicBezTo>
                <a:cubicBezTo>
                  <a:pt x="4512695" y="75017"/>
                  <a:pt x="4517413" y="74874"/>
                  <a:pt x="4519745" y="74779"/>
                </a:cubicBezTo>
                <a:cubicBezTo>
                  <a:pt x="4516408" y="80590"/>
                  <a:pt x="4513596" y="86734"/>
                  <a:pt x="4516884" y="93259"/>
                </a:cubicBezTo>
                <a:lnTo>
                  <a:pt x="4520268" y="84352"/>
                </a:lnTo>
                <a:cubicBezTo>
                  <a:pt x="4528030" y="85495"/>
                  <a:pt x="4535891" y="86877"/>
                  <a:pt x="4543322" y="89830"/>
                </a:cubicBezTo>
                <a:cubicBezTo>
                  <a:pt x="4546704" y="83733"/>
                  <a:pt x="4550277" y="77494"/>
                  <a:pt x="4549184" y="70206"/>
                </a:cubicBezTo>
                <a:lnTo>
                  <a:pt x="4552374" y="70159"/>
                </a:lnTo>
                <a:cubicBezTo>
                  <a:pt x="4553279" y="76303"/>
                  <a:pt x="4550372" y="91640"/>
                  <a:pt x="4559615" y="80399"/>
                </a:cubicBezTo>
                <a:cubicBezTo>
                  <a:pt x="4572275" y="91116"/>
                  <a:pt x="4573521" y="73731"/>
                  <a:pt x="4575190" y="64586"/>
                </a:cubicBezTo>
                <a:close/>
                <a:moveTo>
                  <a:pt x="4620135" y="62633"/>
                </a:moveTo>
                <a:cubicBezTo>
                  <a:pt x="4635701" y="63538"/>
                  <a:pt x="4612863" y="77065"/>
                  <a:pt x="4620135" y="62633"/>
                </a:cubicBezTo>
                <a:close/>
                <a:moveTo>
                  <a:pt x="4877278" y="57441"/>
                </a:moveTo>
                <a:cubicBezTo>
                  <a:pt x="4882762" y="53774"/>
                  <a:pt x="4889297" y="63157"/>
                  <a:pt x="4885479" y="67824"/>
                </a:cubicBezTo>
                <a:cubicBezTo>
                  <a:pt x="4879948" y="71063"/>
                  <a:pt x="4873288" y="62156"/>
                  <a:pt x="4877278" y="57441"/>
                </a:cubicBezTo>
                <a:close/>
                <a:moveTo>
                  <a:pt x="4691655" y="57156"/>
                </a:moveTo>
                <a:cubicBezTo>
                  <a:pt x="4707007" y="58061"/>
                  <a:pt x="4684433" y="71874"/>
                  <a:pt x="4691655" y="57156"/>
                </a:cubicBezTo>
                <a:close/>
                <a:moveTo>
                  <a:pt x="4715458" y="56203"/>
                </a:moveTo>
                <a:cubicBezTo>
                  <a:pt x="4731190" y="57013"/>
                  <a:pt x="4708096" y="70492"/>
                  <a:pt x="4715458" y="56203"/>
                </a:cubicBezTo>
                <a:close/>
                <a:moveTo>
                  <a:pt x="4745208" y="55507"/>
                </a:moveTo>
                <a:cubicBezTo>
                  <a:pt x="4747503" y="58052"/>
                  <a:pt x="4740245" y="68313"/>
                  <a:pt x="4739143" y="56632"/>
                </a:cubicBezTo>
                <a:cubicBezTo>
                  <a:pt x="4742614" y="54667"/>
                  <a:pt x="4744441" y="54658"/>
                  <a:pt x="4745208" y="55507"/>
                </a:cubicBezTo>
                <a:close/>
                <a:moveTo>
                  <a:pt x="4732296" y="55139"/>
                </a:moveTo>
                <a:cubicBezTo>
                  <a:pt x="4734565" y="57680"/>
                  <a:pt x="4726867" y="67896"/>
                  <a:pt x="4726076" y="56251"/>
                </a:cubicBezTo>
                <a:cubicBezTo>
                  <a:pt x="4729674" y="54298"/>
                  <a:pt x="4731539" y="54292"/>
                  <a:pt x="4732296" y="55139"/>
                </a:cubicBezTo>
                <a:close/>
                <a:moveTo>
                  <a:pt x="4753650" y="52583"/>
                </a:moveTo>
                <a:cubicBezTo>
                  <a:pt x="4769026" y="53678"/>
                  <a:pt x="4746204" y="67110"/>
                  <a:pt x="4753650" y="52583"/>
                </a:cubicBezTo>
                <a:close/>
                <a:moveTo>
                  <a:pt x="4834661" y="46391"/>
                </a:moveTo>
                <a:cubicBezTo>
                  <a:pt x="4834071" y="50058"/>
                  <a:pt x="4832858" y="57346"/>
                  <a:pt x="4832246" y="61013"/>
                </a:cubicBezTo>
                <a:cubicBezTo>
                  <a:pt x="4839189" y="61299"/>
                  <a:pt x="4846194" y="61585"/>
                  <a:pt x="4853217" y="61823"/>
                </a:cubicBezTo>
                <a:cubicBezTo>
                  <a:pt x="4853263" y="57965"/>
                  <a:pt x="4853359" y="50297"/>
                  <a:pt x="4853359" y="46439"/>
                </a:cubicBezTo>
                <a:cubicBezTo>
                  <a:pt x="4855827" y="46439"/>
                  <a:pt x="4860764" y="46391"/>
                  <a:pt x="4863229" y="46391"/>
                </a:cubicBezTo>
                <a:cubicBezTo>
                  <a:pt x="4852837" y="53631"/>
                  <a:pt x="4857819" y="61537"/>
                  <a:pt x="4868069" y="65252"/>
                </a:cubicBezTo>
                <a:cubicBezTo>
                  <a:pt x="4867927" y="60537"/>
                  <a:pt x="4867549" y="51154"/>
                  <a:pt x="4867358" y="46486"/>
                </a:cubicBezTo>
                <a:lnTo>
                  <a:pt x="4871867" y="46439"/>
                </a:lnTo>
                <a:cubicBezTo>
                  <a:pt x="4871911" y="54298"/>
                  <a:pt x="4872103" y="62156"/>
                  <a:pt x="4872483" y="70015"/>
                </a:cubicBezTo>
                <a:cubicBezTo>
                  <a:pt x="4857012" y="67158"/>
                  <a:pt x="4841283" y="68967"/>
                  <a:pt x="4825685" y="69682"/>
                </a:cubicBezTo>
                <a:lnTo>
                  <a:pt x="4822936" y="77207"/>
                </a:lnTo>
                <a:lnTo>
                  <a:pt x="4820253" y="68253"/>
                </a:lnTo>
                <a:cubicBezTo>
                  <a:pt x="4817682" y="70539"/>
                  <a:pt x="4815255" y="72873"/>
                  <a:pt x="4812927" y="75207"/>
                </a:cubicBezTo>
                <a:cubicBezTo>
                  <a:pt x="4807123" y="66634"/>
                  <a:pt x="4802463" y="66634"/>
                  <a:pt x="4798990" y="75350"/>
                </a:cubicBezTo>
                <a:cubicBezTo>
                  <a:pt x="4797421" y="74302"/>
                  <a:pt x="4794332" y="72254"/>
                  <a:pt x="4792806" y="71206"/>
                </a:cubicBezTo>
                <a:cubicBezTo>
                  <a:pt x="4791286" y="72492"/>
                  <a:pt x="4788193" y="75016"/>
                  <a:pt x="4786671" y="76255"/>
                </a:cubicBezTo>
                <a:lnTo>
                  <a:pt x="4786387" y="70634"/>
                </a:lnTo>
                <a:cubicBezTo>
                  <a:pt x="4775065" y="73826"/>
                  <a:pt x="4761798" y="71778"/>
                  <a:pt x="4752001" y="78922"/>
                </a:cubicBezTo>
                <a:cubicBezTo>
                  <a:pt x="4745920" y="72111"/>
                  <a:pt x="4736444" y="78160"/>
                  <a:pt x="4729088" y="78350"/>
                </a:cubicBezTo>
                <a:cubicBezTo>
                  <a:pt x="4712497" y="76112"/>
                  <a:pt x="4692654" y="88019"/>
                  <a:pt x="4678778" y="75302"/>
                </a:cubicBezTo>
                <a:cubicBezTo>
                  <a:pt x="4670548" y="92354"/>
                  <a:pt x="4645202" y="78255"/>
                  <a:pt x="4631185" y="85495"/>
                </a:cubicBezTo>
                <a:cubicBezTo>
                  <a:pt x="4634033" y="82447"/>
                  <a:pt x="4637145" y="79589"/>
                  <a:pt x="4640496" y="76874"/>
                </a:cubicBezTo>
                <a:cubicBezTo>
                  <a:pt x="4654952" y="76017"/>
                  <a:pt x="4669366" y="73397"/>
                  <a:pt x="4683909" y="72825"/>
                </a:cubicBezTo>
                <a:cubicBezTo>
                  <a:pt x="4685526" y="71825"/>
                  <a:pt x="4688710" y="69825"/>
                  <a:pt x="4690326" y="68825"/>
                </a:cubicBezTo>
                <a:lnTo>
                  <a:pt x="4692180" y="75112"/>
                </a:lnTo>
                <a:cubicBezTo>
                  <a:pt x="4694413" y="73397"/>
                  <a:pt x="4698852" y="69968"/>
                  <a:pt x="4701047" y="68253"/>
                </a:cubicBezTo>
                <a:cubicBezTo>
                  <a:pt x="4706819" y="70111"/>
                  <a:pt x="4712734" y="71968"/>
                  <a:pt x="4718615" y="73921"/>
                </a:cubicBezTo>
                <a:cubicBezTo>
                  <a:pt x="4720287" y="72492"/>
                  <a:pt x="4723588" y="69682"/>
                  <a:pt x="4725216" y="68301"/>
                </a:cubicBezTo>
                <a:cubicBezTo>
                  <a:pt x="4730998" y="69968"/>
                  <a:pt x="4736538" y="69253"/>
                  <a:pt x="4741464" y="65348"/>
                </a:cubicBezTo>
                <a:cubicBezTo>
                  <a:pt x="4743978" y="67777"/>
                  <a:pt x="4746534" y="70206"/>
                  <a:pt x="4749243" y="72587"/>
                </a:cubicBezTo>
                <a:lnTo>
                  <a:pt x="4750635" y="63728"/>
                </a:lnTo>
                <a:lnTo>
                  <a:pt x="4754697" y="70111"/>
                </a:lnTo>
                <a:cubicBezTo>
                  <a:pt x="4756698" y="68682"/>
                  <a:pt x="4760703" y="65872"/>
                  <a:pt x="4762701" y="64490"/>
                </a:cubicBezTo>
                <a:cubicBezTo>
                  <a:pt x="4765602" y="59203"/>
                  <a:pt x="4767219" y="52678"/>
                  <a:pt x="4772878" y="49392"/>
                </a:cubicBezTo>
                <a:cubicBezTo>
                  <a:pt x="4769168" y="56393"/>
                  <a:pt x="4765364" y="63300"/>
                  <a:pt x="4761465" y="70111"/>
                </a:cubicBezTo>
                <a:cubicBezTo>
                  <a:pt x="4770310" y="68253"/>
                  <a:pt x="4779775" y="67015"/>
                  <a:pt x="4788193" y="63157"/>
                </a:cubicBezTo>
                <a:cubicBezTo>
                  <a:pt x="4795520" y="63347"/>
                  <a:pt x="4802843" y="63347"/>
                  <a:pt x="4810264" y="63442"/>
                </a:cubicBezTo>
                <a:cubicBezTo>
                  <a:pt x="4817254" y="65157"/>
                  <a:pt x="4824201" y="63300"/>
                  <a:pt x="4831159" y="61823"/>
                </a:cubicBezTo>
                <a:cubicBezTo>
                  <a:pt x="4830548" y="58060"/>
                  <a:pt x="4829307" y="50440"/>
                  <a:pt x="4828680" y="46629"/>
                </a:cubicBezTo>
                <a:close/>
                <a:moveTo>
                  <a:pt x="4884787" y="46279"/>
                </a:moveTo>
                <a:cubicBezTo>
                  <a:pt x="4887131" y="48847"/>
                  <a:pt x="4879877" y="59144"/>
                  <a:pt x="4878660" y="47391"/>
                </a:cubicBezTo>
                <a:cubicBezTo>
                  <a:pt x="4882152" y="45426"/>
                  <a:pt x="4884002" y="45423"/>
                  <a:pt x="4884787" y="46279"/>
                </a:cubicBezTo>
                <a:close/>
                <a:moveTo>
                  <a:pt x="7094830" y="46007"/>
                </a:moveTo>
                <a:cubicBezTo>
                  <a:pt x="7097101" y="48570"/>
                  <a:pt x="7089707" y="58822"/>
                  <a:pt x="7088742" y="47105"/>
                </a:cubicBezTo>
                <a:cubicBezTo>
                  <a:pt x="7092243" y="45152"/>
                  <a:pt x="7094073" y="45152"/>
                  <a:pt x="7094830" y="46007"/>
                </a:cubicBezTo>
                <a:close/>
                <a:moveTo>
                  <a:pt x="7068669" y="45218"/>
                </a:moveTo>
                <a:cubicBezTo>
                  <a:pt x="7074027" y="45177"/>
                  <a:pt x="7079075" y="46344"/>
                  <a:pt x="7081598" y="49630"/>
                </a:cubicBezTo>
                <a:cubicBezTo>
                  <a:pt x="7073502" y="51392"/>
                  <a:pt x="7058977" y="55012"/>
                  <a:pt x="7053881" y="48058"/>
                </a:cubicBezTo>
                <a:cubicBezTo>
                  <a:pt x="7057644" y="46510"/>
                  <a:pt x="7063311" y="45260"/>
                  <a:pt x="7068669" y="45218"/>
                </a:cubicBezTo>
                <a:close/>
                <a:moveTo>
                  <a:pt x="6867525" y="42676"/>
                </a:moveTo>
                <a:cubicBezTo>
                  <a:pt x="6860619" y="57394"/>
                  <a:pt x="6883003" y="43486"/>
                  <a:pt x="6867525" y="42676"/>
                </a:cubicBezTo>
                <a:close/>
                <a:moveTo>
                  <a:pt x="5048360" y="41724"/>
                </a:moveTo>
                <a:lnTo>
                  <a:pt x="5050018" y="41724"/>
                </a:lnTo>
                <a:lnTo>
                  <a:pt x="5048682" y="45579"/>
                </a:lnTo>
                <a:close/>
                <a:moveTo>
                  <a:pt x="7022973" y="41438"/>
                </a:moveTo>
                <a:cubicBezTo>
                  <a:pt x="7026688" y="45344"/>
                  <a:pt x="7026354" y="49202"/>
                  <a:pt x="7021925" y="53060"/>
                </a:cubicBezTo>
                <a:cubicBezTo>
                  <a:pt x="7020782" y="51726"/>
                  <a:pt x="7018496" y="49059"/>
                  <a:pt x="7017305" y="47725"/>
                </a:cubicBezTo>
                <a:cubicBezTo>
                  <a:pt x="7018734" y="46153"/>
                  <a:pt x="7021544" y="43010"/>
                  <a:pt x="7022973" y="41438"/>
                </a:cubicBezTo>
                <a:close/>
                <a:moveTo>
                  <a:pt x="4970140" y="39056"/>
                </a:moveTo>
                <a:cubicBezTo>
                  <a:pt x="4982492" y="40866"/>
                  <a:pt x="4970617" y="50487"/>
                  <a:pt x="4970234" y="56488"/>
                </a:cubicBezTo>
                <a:cubicBezTo>
                  <a:pt x="4978772" y="57203"/>
                  <a:pt x="4980583" y="47629"/>
                  <a:pt x="4983493" y="41866"/>
                </a:cubicBezTo>
                <a:cubicBezTo>
                  <a:pt x="4985258" y="41771"/>
                  <a:pt x="4988740" y="41580"/>
                  <a:pt x="4990456" y="41485"/>
                </a:cubicBezTo>
                <a:cubicBezTo>
                  <a:pt x="4987546" y="47439"/>
                  <a:pt x="4984878" y="53583"/>
                  <a:pt x="4986021" y="60346"/>
                </a:cubicBezTo>
                <a:cubicBezTo>
                  <a:pt x="4980395" y="58632"/>
                  <a:pt x="4975150" y="59441"/>
                  <a:pt x="4970283" y="62776"/>
                </a:cubicBezTo>
                <a:cubicBezTo>
                  <a:pt x="4969235" y="61490"/>
                  <a:pt x="4967230" y="58870"/>
                  <a:pt x="4966180" y="57584"/>
                </a:cubicBezTo>
                <a:cubicBezTo>
                  <a:pt x="4959359" y="59632"/>
                  <a:pt x="4952542" y="61775"/>
                  <a:pt x="4945816" y="63776"/>
                </a:cubicBezTo>
                <a:cubicBezTo>
                  <a:pt x="4940473" y="63109"/>
                  <a:pt x="4935131" y="63299"/>
                  <a:pt x="4930027" y="64776"/>
                </a:cubicBezTo>
                <a:cubicBezTo>
                  <a:pt x="4929216" y="63633"/>
                  <a:pt x="4927595" y="61347"/>
                  <a:pt x="4926835" y="60204"/>
                </a:cubicBezTo>
                <a:lnTo>
                  <a:pt x="4922445" y="64633"/>
                </a:lnTo>
                <a:cubicBezTo>
                  <a:pt x="4920822" y="64300"/>
                  <a:pt x="4917627" y="63728"/>
                  <a:pt x="4916053" y="63395"/>
                </a:cubicBezTo>
                <a:lnTo>
                  <a:pt x="4913860" y="62109"/>
                </a:lnTo>
                <a:cubicBezTo>
                  <a:pt x="4912523" y="62061"/>
                  <a:pt x="4909903" y="61966"/>
                  <a:pt x="4908567" y="61918"/>
                </a:cubicBezTo>
                <a:cubicBezTo>
                  <a:pt x="4902173" y="63204"/>
                  <a:pt x="4896879" y="66872"/>
                  <a:pt x="4891680" y="70349"/>
                </a:cubicBezTo>
                <a:cubicBezTo>
                  <a:pt x="4887580" y="62442"/>
                  <a:pt x="4887151" y="52202"/>
                  <a:pt x="4895975" y="47296"/>
                </a:cubicBezTo>
                <a:cubicBezTo>
                  <a:pt x="4906131" y="40104"/>
                  <a:pt x="4890729" y="55774"/>
                  <a:pt x="4897071" y="59108"/>
                </a:cubicBezTo>
                <a:cubicBezTo>
                  <a:pt x="4900598" y="66681"/>
                  <a:pt x="4904797" y="49439"/>
                  <a:pt x="4906991" y="46486"/>
                </a:cubicBezTo>
                <a:lnTo>
                  <a:pt x="4909280" y="46010"/>
                </a:lnTo>
                <a:cubicBezTo>
                  <a:pt x="4909803" y="48344"/>
                  <a:pt x="4910853" y="53059"/>
                  <a:pt x="4911381" y="55393"/>
                </a:cubicBezTo>
                <a:lnTo>
                  <a:pt x="4913479" y="54869"/>
                </a:lnTo>
                <a:cubicBezTo>
                  <a:pt x="4917437" y="50011"/>
                  <a:pt x="4921251" y="44962"/>
                  <a:pt x="4925356" y="40151"/>
                </a:cubicBezTo>
                <a:cubicBezTo>
                  <a:pt x="4923827" y="46200"/>
                  <a:pt x="4921824" y="52107"/>
                  <a:pt x="4919392" y="57870"/>
                </a:cubicBezTo>
                <a:cubicBezTo>
                  <a:pt x="4930506" y="57060"/>
                  <a:pt x="4929454" y="43295"/>
                  <a:pt x="4939043" y="39675"/>
                </a:cubicBezTo>
                <a:cubicBezTo>
                  <a:pt x="4937134" y="45010"/>
                  <a:pt x="4935225" y="50392"/>
                  <a:pt x="4933270" y="55679"/>
                </a:cubicBezTo>
                <a:cubicBezTo>
                  <a:pt x="4935990" y="56060"/>
                  <a:pt x="4941425" y="56727"/>
                  <a:pt x="4944147" y="57108"/>
                </a:cubicBezTo>
                <a:cubicBezTo>
                  <a:pt x="4944003" y="53202"/>
                  <a:pt x="4943621" y="45486"/>
                  <a:pt x="4943478" y="41580"/>
                </a:cubicBezTo>
                <a:cubicBezTo>
                  <a:pt x="4945672" y="41628"/>
                  <a:pt x="4950155" y="41723"/>
                  <a:pt x="4952399" y="41771"/>
                </a:cubicBezTo>
                <a:cubicBezTo>
                  <a:pt x="4950059" y="46820"/>
                  <a:pt x="4947819" y="51916"/>
                  <a:pt x="4945720" y="57060"/>
                </a:cubicBezTo>
                <a:cubicBezTo>
                  <a:pt x="4955926" y="57965"/>
                  <a:pt x="4957406" y="47915"/>
                  <a:pt x="4960409" y="40675"/>
                </a:cubicBezTo>
                <a:cubicBezTo>
                  <a:pt x="4961887" y="44009"/>
                  <a:pt x="4963652" y="47153"/>
                  <a:pt x="4965702" y="50201"/>
                </a:cubicBezTo>
                <a:cubicBezTo>
                  <a:pt x="4966801" y="47439"/>
                  <a:pt x="4969043" y="41866"/>
                  <a:pt x="4970140" y="39056"/>
                </a:cubicBezTo>
                <a:close/>
                <a:moveTo>
                  <a:pt x="6741092" y="35990"/>
                </a:moveTo>
                <a:cubicBezTo>
                  <a:pt x="6738366" y="37366"/>
                  <a:pt x="6736389" y="40772"/>
                  <a:pt x="6739318" y="44058"/>
                </a:cubicBezTo>
                <a:lnTo>
                  <a:pt x="6742414" y="45344"/>
                </a:lnTo>
                <a:cubicBezTo>
                  <a:pt x="6743652" y="44058"/>
                  <a:pt x="6746129" y="41390"/>
                  <a:pt x="6747367" y="40104"/>
                </a:cubicBezTo>
                <a:cubicBezTo>
                  <a:pt x="6747296" y="35270"/>
                  <a:pt x="6743819" y="34615"/>
                  <a:pt x="6741092" y="35990"/>
                </a:cubicBezTo>
                <a:close/>
                <a:moveTo>
                  <a:pt x="5038867" y="35198"/>
                </a:moveTo>
                <a:cubicBezTo>
                  <a:pt x="5038151" y="43200"/>
                  <a:pt x="5037579" y="51249"/>
                  <a:pt x="5037148" y="59251"/>
                </a:cubicBezTo>
                <a:cubicBezTo>
                  <a:pt x="5033288" y="58108"/>
                  <a:pt x="5029520" y="56965"/>
                  <a:pt x="5025800" y="55774"/>
                </a:cubicBezTo>
                <a:lnTo>
                  <a:pt x="5023843" y="60251"/>
                </a:lnTo>
                <a:cubicBezTo>
                  <a:pt x="5018504" y="57441"/>
                  <a:pt x="5013110" y="57012"/>
                  <a:pt x="5007722" y="59013"/>
                </a:cubicBezTo>
                <a:cubicBezTo>
                  <a:pt x="4999995" y="55250"/>
                  <a:pt x="4989359" y="66824"/>
                  <a:pt x="4989169" y="52297"/>
                </a:cubicBezTo>
                <a:cubicBezTo>
                  <a:pt x="4992842" y="52011"/>
                  <a:pt x="5000189" y="51392"/>
                  <a:pt x="5003908" y="51106"/>
                </a:cubicBezTo>
                <a:cubicBezTo>
                  <a:pt x="5005290" y="44581"/>
                  <a:pt x="5009393" y="41104"/>
                  <a:pt x="5016071" y="40580"/>
                </a:cubicBezTo>
                <a:cubicBezTo>
                  <a:pt x="5014447" y="42676"/>
                  <a:pt x="5011155" y="46820"/>
                  <a:pt x="5009534" y="48868"/>
                </a:cubicBezTo>
                <a:cubicBezTo>
                  <a:pt x="5011872" y="50392"/>
                  <a:pt x="5016545" y="53440"/>
                  <a:pt x="5018885" y="54964"/>
                </a:cubicBezTo>
                <a:cubicBezTo>
                  <a:pt x="5020554" y="48534"/>
                  <a:pt x="5018597" y="37770"/>
                  <a:pt x="5027946" y="37198"/>
                </a:cubicBezTo>
                <a:cubicBezTo>
                  <a:pt x="5026945" y="41247"/>
                  <a:pt x="5024989" y="49249"/>
                  <a:pt x="5023986" y="53250"/>
                </a:cubicBezTo>
                <a:cubicBezTo>
                  <a:pt x="5030329" y="48487"/>
                  <a:pt x="5034384" y="41628"/>
                  <a:pt x="5038867" y="35198"/>
                </a:cubicBezTo>
                <a:close/>
                <a:moveTo>
                  <a:pt x="5052367" y="34960"/>
                </a:moveTo>
                <a:lnTo>
                  <a:pt x="5053558" y="41724"/>
                </a:lnTo>
                <a:lnTo>
                  <a:pt x="5050018" y="41724"/>
                </a:lnTo>
                <a:close/>
                <a:moveTo>
                  <a:pt x="6734222" y="32436"/>
                </a:moveTo>
                <a:cubicBezTo>
                  <a:pt x="6729698" y="34960"/>
                  <a:pt x="6725221" y="35722"/>
                  <a:pt x="6720792" y="34817"/>
                </a:cubicBezTo>
                <a:lnTo>
                  <a:pt x="6718316" y="33150"/>
                </a:lnTo>
                <a:cubicBezTo>
                  <a:pt x="6713886" y="35008"/>
                  <a:pt x="6712410" y="38675"/>
                  <a:pt x="6713982" y="44200"/>
                </a:cubicBezTo>
                <a:cubicBezTo>
                  <a:pt x="6720935" y="41771"/>
                  <a:pt x="6728031" y="42009"/>
                  <a:pt x="6734413" y="46344"/>
                </a:cubicBezTo>
                <a:cubicBezTo>
                  <a:pt x="6734365" y="42867"/>
                  <a:pt x="6734270" y="35913"/>
                  <a:pt x="6734222" y="32436"/>
                </a:cubicBezTo>
                <a:close/>
                <a:moveTo>
                  <a:pt x="4861372" y="31671"/>
                </a:moveTo>
                <a:cubicBezTo>
                  <a:pt x="4863609" y="34258"/>
                  <a:pt x="4856277" y="44475"/>
                  <a:pt x="4855353" y="32722"/>
                </a:cubicBezTo>
                <a:cubicBezTo>
                  <a:pt x="4858817" y="30793"/>
                  <a:pt x="4860625" y="30808"/>
                  <a:pt x="4861372" y="31671"/>
                </a:cubicBezTo>
                <a:close/>
                <a:moveTo>
                  <a:pt x="5143366" y="29959"/>
                </a:moveTo>
                <a:cubicBezTo>
                  <a:pt x="5142084" y="34579"/>
                  <a:pt x="5139471" y="43819"/>
                  <a:pt x="5138186" y="48439"/>
                </a:cubicBezTo>
                <a:cubicBezTo>
                  <a:pt x="5143415" y="42771"/>
                  <a:pt x="5148120" y="36627"/>
                  <a:pt x="5152828" y="30435"/>
                </a:cubicBezTo>
                <a:cubicBezTo>
                  <a:pt x="5151830" y="37199"/>
                  <a:pt x="5152255" y="43819"/>
                  <a:pt x="5154110" y="50344"/>
                </a:cubicBezTo>
                <a:cubicBezTo>
                  <a:pt x="5157011" y="44200"/>
                  <a:pt x="5159910" y="38008"/>
                  <a:pt x="5162904" y="31864"/>
                </a:cubicBezTo>
                <a:lnTo>
                  <a:pt x="5168418" y="32340"/>
                </a:lnTo>
                <a:cubicBezTo>
                  <a:pt x="5166659" y="35151"/>
                  <a:pt x="5163144" y="40771"/>
                  <a:pt x="5161432" y="43581"/>
                </a:cubicBezTo>
                <a:cubicBezTo>
                  <a:pt x="5164235" y="46391"/>
                  <a:pt x="5167087" y="49201"/>
                  <a:pt x="5170038" y="52059"/>
                </a:cubicBezTo>
                <a:cubicBezTo>
                  <a:pt x="5158674" y="49297"/>
                  <a:pt x="5147457" y="50868"/>
                  <a:pt x="5136521" y="53726"/>
                </a:cubicBezTo>
                <a:cubicBezTo>
                  <a:pt x="5130152" y="47630"/>
                  <a:pt x="5122260" y="59585"/>
                  <a:pt x="5117554" y="51297"/>
                </a:cubicBezTo>
                <a:cubicBezTo>
                  <a:pt x="5116033" y="52440"/>
                  <a:pt x="5113040" y="54726"/>
                  <a:pt x="5111516" y="55870"/>
                </a:cubicBezTo>
                <a:cubicBezTo>
                  <a:pt x="5110376" y="53964"/>
                  <a:pt x="5108142" y="50106"/>
                  <a:pt x="5107001" y="48201"/>
                </a:cubicBezTo>
                <a:cubicBezTo>
                  <a:pt x="5100105" y="58346"/>
                  <a:pt x="5088178" y="52440"/>
                  <a:pt x="5078336" y="53107"/>
                </a:cubicBezTo>
                <a:lnTo>
                  <a:pt x="5075864" y="54584"/>
                </a:lnTo>
                <a:cubicBezTo>
                  <a:pt x="5068393" y="56346"/>
                  <a:pt x="5060807" y="55631"/>
                  <a:pt x="5053368" y="55060"/>
                </a:cubicBezTo>
                <a:cubicBezTo>
                  <a:pt x="5050792" y="56679"/>
                  <a:pt x="5045688" y="60013"/>
                  <a:pt x="5043111" y="61633"/>
                </a:cubicBezTo>
                <a:lnTo>
                  <a:pt x="5048682" y="45579"/>
                </a:lnTo>
                <a:lnTo>
                  <a:pt x="5049309" y="53107"/>
                </a:lnTo>
                <a:cubicBezTo>
                  <a:pt x="5053845" y="48535"/>
                  <a:pt x="5057993" y="43533"/>
                  <a:pt x="5059806" y="37103"/>
                </a:cubicBezTo>
                <a:cubicBezTo>
                  <a:pt x="5061759" y="37008"/>
                  <a:pt x="5065671" y="36770"/>
                  <a:pt x="5067626" y="36675"/>
                </a:cubicBezTo>
                <a:cubicBezTo>
                  <a:pt x="5065241" y="42009"/>
                  <a:pt x="5063047" y="47391"/>
                  <a:pt x="5061044" y="52869"/>
                </a:cubicBezTo>
                <a:cubicBezTo>
                  <a:pt x="5066579" y="48487"/>
                  <a:pt x="5071205" y="43057"/>
                  <a:pt x="5075815" y="37675"/>
                </a:cubicBezTo>
                <a:cubicBezTo>
                  <a:pt x="5076481" y="39628"/>
                  <a:pt x="5077863" y="43581"/>
                  <a:pt x="5078528" y="45534"/>
                </a:cubicBezTo>
                <a:cubicBezTo>
                  <a:pt x="5079808" y="43438"/>
                  <a:pt x="5082424" y="39247"/>
                  <a:pt x="5083756" y="37151"/>
                </a:cubicBezTo>
                <a:cubicBezTo>
                  <a:pt x="5085658" y="37008"/>
                  <a:pt x="5089554" y="36770"/>
                  <a:pt x="5091455" y="36627"/>
                </a:cubicBezTo>
                <a:cubicBezTo>
                  <a:pt x="5090079" y="40009"/>
                  <a:pt x="5087275" y="46772"/>
                  <a:pt x="5085895" y="50154"/>
                </a:cubicBezTo>
                <a:cubicBezTo>
                  <a:pt x="5092788" y="48582"/>
                  <a:pt x="5096446" y="44343"/>
                  <a:pt x="5096924" y="37437"/>
                </a:cubicBezTo>
                <a:cubicBezTo>
                  <a:pt x="5103246" y="40199"/>
                  <a:pt x="5109616" y="39818"/>
                  <a:pt x="5115984" y="36294"/>
                </a:cubicBezTo>
                <a:cubicBezTo>
                  <a:pt x="5115177" y="38866"/>
                  <a:pt x="5113560" y="44010"/>
                  <a:pt x="5112753" y="46582"/>
                </a:cubicBezTo>
                <a:lnTo>
                  <a:pt x="5118314" y="46391"/>
                </a:lnTo>
                <a:cubicBezTo>
                  <a:pt x="5119076" y="39342"/>
                  <a:pt x="5122972" y="35341"/>
                  <a:pt x="5130057" y="34484"/>
                </a:cubicBezTo>
                <a:cubicBezTo>
                  <a:pt x="5128677" y="37389"/>
                  <a:pt x="5125826" y="43248"/>
                  <a:pt x="5124400" y="46201"/>
                </a:cubicBezTo>
                <a:cubicBezTo>
                  <a:pt x="5126537" y="46725"/>
                  <a:pt x="5130769" y="47772"/>
                  <a:pt x="5132860" y="48344"/>
                </a:cubicBezTo>
                <a:cubicBezTo>
                  <a:pt x="5135524" y="43724"/>
                  <a:pt x="5140754" y="34579"/>
                  <a:pt x="5143366" y="29959"/>
                </a:cubicBezTo>
                <a:close/>
                <a:moveTo>
                  <a:pt x="5282486" y="25625"/>
                </a:moveTo>
                <a:lnTo>
                  <a:pt x="5279082" y="38914"/>
                </a:lnTo>
                <a:cubicBezTo>
                  <a:pt x="5281468" y="38104"/>
                  <a:pt x="5286350" y="36437"/>
                  <a:pt x="5288730" y="35580"/>
                </a:cubicBezTo>
                <a:lnTo>
                  <a:pt x="5286833" y="26816"/>
                </a:lnTo>
                <a:cubicBezTo>
                  <a:pt x="5301808" y="24672"/>
                  <a:pt x="5289345" y="41533"/>
                  <a:pt x="5290053" y="48868"/>
                </a:cubicBezTo>
                <a:lnTo>
                  <a:pt x="5287263" y="39962"/>
                </a:lnTo>
                <a:cubicBezTo>
                  <a:pt x="5282146" y="44105"/>
                  <a:pt x="5277230" y="48344"/>
                  <a:pt x="5272212" y="52440"/>
                </a:cubicBezTo>
                <a:cubicBezTo>
                  <a:pt x="5270300" y="41724"/>
                  <a:pt x="5271451" y="30674"/>
                  <a:pt x="5282486" y="25625"/>
                </a:cubicBezTo>
                <a:close/>
                <a:moveTo>
                  <a:pt x="5243838" y="25482"/>
                </a:moveTo>
                <a:cubicBezTo>
                  <a:pt x="5242926" y="29959"/>
                  <a:pt x="5241106" y="38961"/>
                  <a:pt x="5240196" y="43438"/>
                </a:cubicBezTo>
                <a:cubicBezTo>
                  <a:pt x="5246047" y="38104"/>
                  <a:pt x="5251752" y="32150"/>
                  <a:pt x="5257126" y="26149"/>
                </a:cubicBezTo>
                <a:cubicBezTo>
                  <a:pt x="5256070" y="31769"/>
                  <a:pt x="5251896" y="38009"/>
                  <a:pt x="5255782" y="43534"/>
                </a:cubicBezTo>
                <a:cubicBezTo>
                  <a:pt x="5259546" y="37675"/>
                  <a:pt x="5263242" y="31721"/>
                  <a:pt x="5266936" y="25768"/>
                </a:cubicBezTo>
                <a:cubicBezTo>
                  <a:pt x="5267078" y="32674"/>
                  <a:pt x="5267364" y="39580"/>
                  <a:pt x="5267695" y="46439"/>
                </a:cubicBezTo>
                <a:cubicBezTo>
                  <a:pt x="5260540" y="40819"/>
                  <a:pt x="5255158" y="46582"/>
                  <a:pt x="5249975" y="51297"/>
                </a:cubicBezTo>
                <a:lnTo>
                  <a:pt x="5246669" y="45058"/>
                </a:lnTo>
                <a:cubicBezTo>
                  <a:pt x="5237261" y="48821"/>
                  <a:pt x="5225584" y="52964"/>
                  <a:pt x="5216477" y="47058"/>
                </a:cubicBezTo>
                <a:cubicBezTo>
                  <a:pt x="5214064" y="51916"/>
                  <a:pt x="5210938" y="51631"/>
                  <a:pt x="5207168" y="46249"/>
                </a:cubicBezTo>
                <a:cubicBezTo>
                  <a:pt x="5205228" y="55012"/>
                  <a:pt x="5197835" y="48106"/>
                  <a:pt x="5193174" y="48630"/>
                </a:cubicBezTo>
                <a:cubicBezTo>
                  <a:pt x="5186340" y="49773"/>
                  <a:pt x="5179595" y="51393"/>
                  <a:pt x="5173076" y="53393"/>
                </a:cubicBezTo>
                <a:cubicBezTo>
                  <a:pt x="5172364" y="50678"/>
                  <a:pt x="5170889" y="45248"/>
                  <a:pt x="5170177" y="42581"/>
                </a:cubicBezTo>
                <a:lnTo>
                  <a:pt x="5180077" y="47106"/>
                </a:lnTo>
                <a:cubicBezTo>
                  <a:pt x="5183375" y="41438"/>
                  <a:pt x="5186795" y="35865"/>
                  <a:pt x="5190292" y="30293"/>
                </a:cubicBezTo>
                <a:cubicBezTo>
                  <a:pt x="5190752" y="33674"/>
                  <a:pt x="5191875" y="40390"/>
                  <a:pt x="5192362" y="43772"/>
                </a:cubicBezTo>
                <a:cubicBezTo>
                  <a:pt x="5193647" y="40914"/>
                  <a:pt x="5196236" y="35198"/>
                  <a:pt x="5197523" y="32293"/>
                </a:cubicBezTo>
                <a:cubicBezTo>
                  <a:pt x="5199717" y="32245"/>
                  <a:pt x="5204025" y="32103"/>
                  <a:pt x="5206223" y="32055"/>
                </a:cubicBezTo>
                <a:cubicBezTo>
                  <a:pt x="5204606" y="35008"/>
                  <a:pt x="5201392" y="40962"/>
                  <a:pt x="5199717" y="43915"/>
                </a:cubicBezTo>
                <a:cubicBezTo>
                  <a:pt x="5207548" y="44248"/>
                  <a:pt x="5211513" y="40342"/>
                  <a:pt x="5211560" y="32293"/>
                </a:cubicBezTo>
                <a:lnTo>
                  <a:pt x="5217406" y="32007"/>
                </a:lnTo>
                <a:cubicBezTo>
                  <a:pt x="5216714" y="34913"/>
                  <a:pt x="5215353" y="40676"/>
                  <a:pt x="5214678" y="43581"/>
                </a:cubicBezTo>
                <a:cubicBezTo>
                  <a:pt x="5219549" y="39533"/>
                  <a:pt x="5224253" y="35341"/>
                  <a:pt x="5229230" y="31150"/>
                </a:cubicBezTo>
                <a:cubicBezTo>
                  <a:pt x="5229279" y="34151"/>
                  <a:pt x="5229423" y="40152"/>
                  <a:pt x="5229471" y="43153"/>
                </a:cubicBezTo>
                <a:cubicBezTo>
                  <a:pt x="5233867" y="36961"/>
                  <a:pt x="5238431" y="30864"/>
                  <a:pt x="5243838" y="25482"/>
                </a:cubicBezTo>
                <a:close/>
                <a:moveTo>
                  <a:pt x="5515660" y="19099"/>
                </a:moveTo>
                <a:cubicBezTo>
                  <a:pt x="5530990" y="20242"/>
                  <a:pt x="5508232" y="33674"/>
                  <a:pt x="5515660" y="19099"/>
                </a:cubicBezTo>
                <a:close/>
                <a:moveTo>
                  <a:pt x="5553654" y="18575"/>
                </a:moveTo>
                <a:cubicBezTo>
                  <a:pt x="5569175" y="19337"/>
                  <a:pt x="5546370" y="33054"/>
                  <a:pt x="5553654" y="18575"/>
                </a:cubicBezTo>
                <a:close/>
                <a:moveTo>
                  <a:pt x="6485405" y="18093"/>
                </a:moveTo>
                <a:cubicBezTo>
                  <a:pt x="6486799" y="19326"/>
                  <a:pt x="6486977" y="21886"/>
                  <a:pt x="6485953" y="25768"/>
                </a:cubicBezTo>
                <a:cubicBezTo>
                  <a:pt x="6478238" y="28626"/>
                  <a:pt x="6475428" y="26196"/>
                  <a:pt x="6477571" y="18385"/>
                </a:cubicBezTo>
                <a:cubicBezTo>
                  <a:pt x="6481405" y="16956"/>
                  <a:pt x="6484012" y="16861"/>
                  <a:pt x="6485405" y="18093"/>
                </a:cubicBezTo>
                <a:close/>
                <a:moveTo>
                  <a:pt x="5142320" y="17575"/>
                </a:moveTo>
                <a:cubicBezTo>
                  <a:pt x="5144465" y="20245"/>
                  <a:pt x="5136701" y="30257"/>
                  <a:pt x="5136235" y="18432"/>
                </a:cubicBezTo>
                <a:cubicBezTo>
                  <a:pt x="5139788" y="16610"/>
                  <a:pt x="5141605" y="16685"/>
                  <a:pt x="5142320" y="17575"/>
                </a:cubicBezTo>
                <a:close/>
                <a:moveTo>
                  <a:pt x="6301311" y="13384"/>
                </a:moveTo>
                <a:cubicBezTo>
                  <a:pt x="6316884" y="14765"/>
                  <a:pt x="6293357" y="27339"/>
                  <a:pt x="6301311" y="13384"/>
                </a:cubicBezTo>
                <a:close/>
                <a:moveTo>
                  <a:pt x="5671017" y="11764"/>
                </a:moveTo>
                <a:cubicBezTo>
                  <a:pt x="5671494" y="15717"/>
                  <a:pt x="5672398" y="23576"/>
                  <a:pt x="5672827" y="27482"/>
                </a:cubicBezTo>
                <a:lnTo>
                  <a:pt x="5679348" y="27434"/>
                </a:lnTo>
                <a:cubicBezTo>
                  <a:pt x="5679064" y="25100"/>
                  <a:pt x="5678443" y="20528"/>
                  <a:pt x="5678158" y="18194"/>
                </a:cubicBezTo>
                <a:cubicBezTo>
                  <a:pt x="5680254" y="18099"/>
                  <a:pt x="5684445" y="17813"/>
                  <a:pt x="5686539" y="17670"/>
                </a:cubicBezTo>
                <a:cubicBezTo>
                  <a:pt x="5686252" y="20147"/>
                  <a:pt x="5685775" y="25053"/>
                  <a:pt x="5685492" y="27482"/>
                </a:cubicBezTo>
                <a:lnTo>
                  <a:pt x="5691061" y="27434"/>
                </a:lnTo>
                <a:cubicBezTo>
                  <a:pt x="5691204" y="24529"/>
                  <a:pt x="5691537" y="18718"/>
                  <a:pt x="5691680" y="15813"/>
                </a:cubicBezTo>
                <a:cubicBezTo>
                  <a:pt x="5693776" y="16670"/>
                  <a:pt x="5698012" y="18432"/>
                  <a:pt x="5700155" y="19289"/>
                </a:cubicBezTo>
                <a:cubicBezTo>
                  <a:pt x="5698821" y="21338"/>
                  <a:pt x="5696251" y="25386"/>
                  <a:pt x="5694917" y="27434"/>
                </a:cubicBezTo>
                <a:cubicBezTo>
                  <a:pt x="5697490" y="27434"/>
                  <a:pt x="5702679" y="27482"/>
                  <a:pt x="5705250" y="27482"/>
                </a:cubicBezTo>
                <a:cubicBezTo>
                  <a:pt x="5705488" y="24100"/>
                  <a:pt x="5705917" y="17289"/>
                  <a:pt x="5706106" y="13907"/>
                </a:cubicBezTo>
                <a:cubicBezTo>
                  <a:pt x="5709059" y="19623"/>
                  <a:pt x="5712105" y="25338"/>
                  <a:pt x="5715250" y="31006"/>
                </a:cubicBezTo>
                <a:cubicBezTo>
                  <a:pt x="5715201" y="27720"/>
                  <a:pt x="5715154" y="21147"/>
                  <a:pt x="5715105" y="17861"/>
                </a:cubicBezTo>
                <a:cubicBezTo>
                  <a:pt x="5717534" y="17908"/>
                  <a:pt x="5722295" y="17908"/>
                  <a:pt x="5724676" y="17908"/>
                </a:cubicBezTo>
                <a:cubicBezTo>
                  <a:pt x="5724389" y="20337"/>
                  <a:pt x="5723818" y="25148"/>
                  <a:pt x="5723534" y="27529"/>
                </a:cubicBezTo>
                <a:lnTo>
                  <a:pt x="5729152" y="27387"/>
                </a:lnTo>
                <a:cubicBezTo>
                  <a:pt x="5729295" y="24862"/>
                  <a:pt x="5729532" y="19718"/>
                  <a:pt x="5729675" y="17146"/>
                </a:cubicBezTo>
                <a:cubicBezTo>
                  <a:pt x="5732151" y="17384"/>
                  <a:pt x="5737055" y="17861"/>
                  <a:pt x="5739531" y="18099"/>
                </a:cubicBezTo>
                <a:cubicBezTo>
                  <a:pt x="5737959" y="20433"/>
                  <a:pt x="5734769" y="25100"/>
                  <a:pt x="5733198" y="27434"/>
                </a:cubicBezTo>
                <a:cubicBezTo>
                  <a:pt x="5735770" y="27434"/>
                  <a:pt x="5740911" y="27482"/>
                  <a:pt x="5743482" y="27482"/>
                </a:cubicBezTo>
                <a:cubicBezTo>
                  <a:pt x="5743529" y="25100"/>
                  <a:pt x="5743672" y="20290"/>
                  <a:pt x="5743768" y="17908"/>
                </a:cubicBezTo>
                <a:lnTo>
                  <a:pt x="5746863" y="18003"/>
                </a:lnTo>
                <a:cubicBezTo>
                  <a:pt x="5748291" y="21004"/>
                  <a:pt x="5751146" y="26958"/>
                  <a:pt x="5752576" y="29911"/>
                </a:cubicBezTo>
                <a:cubicBezTo>
                  <a:pt x="5752908" y="26386"/>
                  <a:pt x="5753574" y="19289"/>
                  <a:pt x="5753958" y="15765"/>
                </a:cubicBezTo>
                <a:cubicBezTo>
                  <a:pt x="5759956" y="17194"/>
                  <a:pt x="5763337" y="21099"/>
                  <a:pt x="5764002" y="27387"/>
                </a:cubicBezTo>
                <a:lnTo>
                  <a:pt x="5767335" y="27434"/>
                </a:lnTo>
                <a:cubicBezTo>
                  <a:pt x="5767431" y="25053"/>
                  <a:pt x="5767669" y="20290"/>
                  <a:pt x="5767764" y="17908"/>
                </a:cubicBezTo>
                <a:cubicBezTo>
                  <a:pt x="5770146" y="17908"/>
                  <a:pt x="5774859" y="17908"/>
                  <a:pt x="5777192" y="17908"/>
                </a:cubicBezTo>
                <a:cubicBezTo>
                  <a:pt x="5776049" y="20194"/>
                  <a:pt x="5773717" y="24767"/>
                  <a:pt x="5772573" y="27053"/>
                </a:cubicBezTo>
                <a:cubicBezTo>
                  <a:pt x="5774764" y="27196"/>
                  <a:pt x="5779239" y="27482"/>
                  <a:pt x="5781475" y="27672"/>
                </a:cubicBezTo>
                <a:cubicBezTo>
                  <a:pt x="5781572" y="25148"/>
                  <a:pt x="5781762" y="20194"/>
                  <a:pt x="5781858" y="17718"/>
                </a:cubicBezTo>
                <a:lnTo>
                  <a:pt x="5784808" y="18242"/>
                </a:lnTo>
                <a:cubicBezTo>
                  <a:pt x="5786904" y="21814"/>
                  <a:pt x="5791189" y="28958"/>
                  <a:pt x="5793332" y="32531"/>
                </a:cubicBezTo>
                <a:cubicBezTo>
                  <a:pt x="5792713" y="28863"/>
                  <a:pt x="5791427" y="21528"/>
                  <a:pt x="5790808" y="17861"/>
                </a:cubicBezTo>
                <a:cubicBezTo>
                  <a:pt x="5793285" y="17861"/>
                  <a:pt x="5798187" y="17908"/>
                  <a:pt x="5800662" y="17908"/>
                </a:cubicBezTo>
                <a:cubicBezTo>
                  <a:pt x="5800712" y="20290"/>
                  <a:pt x="5800806" y="25053"/>
                  <a:pt x="5800853" y="27434"/>
                </a:cubicBezTo>
                <a:lnTo>
                  <a:pt x="5805093" y="27434"/>
                </a:lnTo>
                <a:cubicBezTo>
                  <a:pt x="5805472" y="24291"/>
                  <a:pt x="5806235" y="18051"/>
                  <a:pt x="5806615" y="14908"/>
                </a:cubicBezTo>
                <a:cubicBezTo>
                  <a:pt x="5808805" y="15908"/>
                  <a:pt x="5813184" y="17908"/>
                  <a:pt x="5815375" y="18908"/>
                </a:cubicBezTo>
                <a:cubicBezTo>
                  <a:pt x="5813853" y="21004"/>
                  <a:pt x="5810757" y="25100"/>
                  <a:pt x="5809186" y="27196"/>
                </a:cubicBezTo>
                <a:cubicBezTo>
                  <a:pt x="5811804" y="27434"/>
                  <a:pt x="5817090" y="28006"/>
                  <a:pt x="5819708" y="28291"/>
                </a:cubicBezTo>
                <a:cubicBezTo>
                  <a:pt x="5819755" y="25672"/>
                  <a:pt x="5819804" y="20433"/>
                  <a:pt x="5819850" y="17861"/>
                </a:cubicBezTo>
                <a:lnTo>
                  <a:pt x="5823231" y="18051"/>
                </a:lnTo>
                <a:cubicBezTo>
                  <a:pt x="5824661" y="21338"/>
                  <a:pt x="5827564" y="27910"/>
                  <a:pt x="5828993" y="31197"/>
                </a:cubicBezTo>
                <a:cubicBezTo>
                  <a:pt x="5827231" y="32721"/>
                  <a:pt x="5823660" y="35722"/>
                  <a:pt x="5821899" y="37246"/>
                </a:cubicBezTo>
                <a:cubicBezTo>
                  <a:pt x="5817470" y="27910"/>
                  <a:pt x="5807377" y="42295"/>
                  <a:pt x="5801091" y="32102"/>
                </a:cubicBezTo>
                <a:lnTo>
                  <a:pt x="5800282" y="36389"/>
                </a:lnTo>
                <a:cubicBezTo>
                  <a:pt x="5794854" y="36007"/>
                  <a:pt x="5789427" y="35579"/>
                  <a:pt x="5784097" y="35150"/>
                </a:cubicBezTo>
                <a:cubicBezTo>
                  <a:pt x="5770335" y="32102"/>
                  <a:pt x="5754433" y="40294"/>
                  <a:pt x="5741672" y="33293"/>
                </a:cubicBezTo>
                <a:cubicBezTo>
                  <a:pt x="5736532" y="36912"/>
                  <a:pt x="5731150" y="38294"/>
                  <a:pt x="5726723" y="32578"/>
                </a:cubicBezTo>
                <a:cubicBezTo>
                  <a:pt x="5725961" y="33435"/>
                  <a:pt x="5724438" y="35150"/>
                  <a:pt x="5723677" y="36007"/>
                </a:cubicBezTo>
                <a:cubicBezTo>
                  <a:pt x="5716630" y="35722"/>
                  <a:pt x="5709393" y="36150"/>
                  <a:pt x="5702773" y="33531"/>
                </a:cubicBezTo>
                <a:cubicBezTo>
                  <a:pt x="5695917" y="39246"/>
                  <a:pt x="5687204" y="36531"/>
                  <a:pt x="5679586" y="34674"/>
                </a:cubicBezTo>
                <a:cubicBezTo>
                  <a:pt x="5649830" y="40485"/>
                  <a:pt x="5618834" y="33007"/>
                  <a:pt x="5589173" y="39246"/>
                </a:cubicBezTo>
                <a:cubicBezTo>
                  <a:pt x="5581270" y="36770"/>
                  <a:pt x="5573174" y="36674"/>
                  <a:pt x="5565319" y="38770"/>
                </a:cubicBezTo>
                <a:cubicBezTo>
                  <a:pt x="5549465" y="36150"/>
                  <a:pt x="5533086" y="34007"/>
                  <a:pt x="5517517" y="39103"/>
                </a:cubicBezTo>
                <a:cubicBezTo>
                  <a:pt x="5511280" y="36007"/>
                  <a:pt x="5504757" y="36817"/>
                  <a:pt x="5498376" y="38532"/>
                </a:cubicBezTo>
                <a:cubicBezTo>
                  <a:pt x="5490282" y="35817"/>
                  <a:pt x="5482236" y="38151"/>
                  <a:pt x="5474571" y="40675"/>
                </a:cubicBezTo>
                <a:cubicBezTo>
                  <a:pt x="5465573" y="35817"/>
                  <a:pt x="5455288" y="42676"/>
                  <a:pt x="5445862" y="39532"/>
                </a:cubicBezTo>
                <a:cubicBezTo>
                  <a:pt x="5437005" y="40961"/>
                  <a:pt x="5427673" y="43009"/>
                  <a:pt x="5420056" y="36912"/>
                </a:cubicBezTo>
                <a:lnTo>
                  <a:pt x="5419580" y="40675"/>
                </a:lnTo>
                <a:cubicBezTo>
                  <a:pt x="5412818" y="39580"/>
                  <a:pt x="5407201" y="42723"/>
                  <a:pt x="5402010" y="46343"/>
                </a:cubicBezTo>
                <a:cubicBezTo>
                  <a:pt x="5399488" y="42390"/>
                  <a:pt x="5394442" y="34483"/>
                  <a:pt x="5391917" y="30530"/>
                </a:cubicBezTo>
                <a:lnTo>
                  <a:pt x="5396440" y="41437"/>
                </a:lnTo>
                <a:cubicBezTo>
                  <a:pt x="5389917" y="39627"/>
                  <a:pt x="5384157" y="41723"/>
                  <a:pt x="5379109" y="45581"/>
                </a:cubicBezTo>
                <a:cubicBezTo>
                  <a:pt x="5364826" y="37532"/>
                  <a:pt x="5346637" y="53011"/>
                  <a:pt x="5331620" y="43533"/>
                </a:cubicBezTo>
                <a:cubicBezTo>
                  <a:pt x="5323918" y="47772"/>
                  <a:pt x="5314151" y="48153"/>
                  <a:pt x="5307335" y="42104"/>
                </a:cubicBezTo>
                <a:lnTo>
                  <a:pt x="5303334" y="45867"/>
                </a:lnTo>
                <a:cubicBezTo>
                  <a:pt x="5285873" y="50630"/>
                  <a:pt x="5299968" y="31197"/>
                  <a:pt x="5304808" y="25434"/>
                </a:cubicBezTo>
                <a:cubicBezTo>
                  <a:pt x="5305053" y="28768"/>
                  <a:pt x="5305593" y="35531"/>
                  <a:pt x="5305822" y="38913"/>
                </a:cubicBezTo>
                <a:cubicBezTo>
                  <a:pt x="5309822" y="33674"/>
                  <a:pt x="5313579" y="27815"/>
                  <a:pt x="5320254" y="25577"/>
                </a:cubicBezTo>
                <a:cubicBezTo>
                  <a:pt x="5319199" y="28911"/>
                  <a:pt x="5317106" y="35579"/>
                  <a:pt x="5316050" y="38961"/>
                </a:cubicBezTo>
                <a:cubicBezTo>
                  <a:pt x="5320776" y="35007"/>
                  <a:pt x="5325064" y="30673"/>
                  <a:pt x="5329445" y="26291"/>
                </a:cubicBezTo>
                <a:cubicBezTo>
                  <a:pt x="5329502" y="28958"/>
                  <a:pt x="5329502" y="34293"/>
                  <a:pt x="5329543" y="36960"/>
                </a:cubicBezTo>
                <a:lnTo>
                  <a:pt x="5334115" y="36960"/>
                </a:lnTo>
                <a:cubicBezTo>
                  <a:pt x="5334159" y="34579"/>
                  <a:pt x="5334303" y="29816"/>
                  <a:pt x="5334351" y="27434"/>
                </a:cubicBezTo>
                <a:cubicBezTo>
                  <a:pt x="5336829" y="27434"/>
                  <a:pt x="5341733" y="27434"/>
                  <a:pt x="5344162" y="27434"/>
                </a:cubicBezTo>
                <a:cubicBezTo>
                  <a:pt x="5343353" y="29816"/>
                  <a:pt x="5341685" y="34579"/>
                  <a:pt x="5340877" y="36960"/>
                </a:cubicBezTo>
                <a:lnTo>
                  <a:pt x="5348066" y="37008"/>
                </a:lnTo>
                <a:cubicBezTo>
                  <a:pt x="5348447" y="33293"/>
                  <a:pt x="5349115" y="25958"/>
                  <a:pt x="5349495" y="22243"/>
                </a:cubicBezTo>
                <a:cubicBezTo>
                  <a:pt x="5350971" y="25910"/>
                  <a:pt x="5353875" y="33197"/>
                  <a:pt x="5355351" y="36865"/>
                </a:cubicBezTo>
                <a:lnTo>
                  <a:pt x="5360304" y="37055"/>
                </a:lnTo>
                <a:cubicBezTo>
                  <a:pt x="5359588" y="33245"/>
                  <a:pt x="5358160" y="25672"/>
                  <a:pt x="5357446" y="21909"/>
                </a:cubicBezTo>
                <a:cubicBezTo>
                  <a:pt x="5360207" y="24100"/>
                  <a:pt x="5365778" y="28482"/>
                  <a:pt x="5368588" y="30673"/>
                </a:cubicBezTo>
                <a:cubicBezTo>
                  <a:pt x="5370539" y="28387"/>
                  <a:pt x="5374443" y="23814"/>
                  <a:pt x="5376395" y="21528"/>
                </a:cubicBezTo>
                <a:cubicBezTo>
                  <a:pt x="5376490" y="31102"/>
                  <a:pt x="5377015" y="41390"/>
                  <a:pt x="5389870" y="34579"/>
                </a:cubicBezTo>
                <a:cubicBezTo>
                  <a:pt x="5387062" y="33388"/>
                  <a:pt x="5381443" y="31054"/>
                  <a:pt x="5378633" y="29911"/>
                </a:cubicBezTo>
                <a:cubicBezTo>
                  <a:pt x="5382395" y="11383"/>
                  <a:pt x="5397250" y="37293"/>
                  <a:pt x="5402153" y="21433"/>
                </a:cubicBezTo>
                <a:cubicBezTo>
                  <a:pt x="5401011" y="24052"/>
                  <a:pt x="5398774" y="29292"/>
                  <a:pt x="5397631" y="31911"/>
                </a:cubicBezTo>
                <a:lnTo>
                  <a:pt x="5410770" y="37770"/>
                </a:lnTo>
                <a:cubicBezTo>
                  <a:pt x="5409200" y="34007"/>
                  <a:pt x="5406154" y="26482"/>
                  <a:pt x="5404630" y="22671"/>
                </a:cubicBezTo>
                <a:cubicBezTo>
                  <a:pt x="5407057" y="22671"/>
                  <a:pt x="5411962" y="22624"/>
                  <a:pt x="5414389" y="22624"/>
                </a:cubicBezTo>
                <a:lnTo>
                  <a:pt x="5410103" y="33817"/>
                </a:lnTo>
                <a:cubicBezTo>
                  <a:pt x="5413057" y="30721"/>
                  <a:pt x="5418912" y="24529"/>
                  <a:pt x="5421865" y="21433"/>
                </a:cubicBezTo>
                <a:cubicBezTo>
                  <a:pt x="5421960" y="24433"/>
                  <a:pt x="5422151" y="30482"/>
                  <a:pt x="5422245" y="33531"/>
                </a:cubicBezTo>
                <a:cubicBezTo>
                  <a:pt x="5426960" y="30054"/>
                  <a:pt x="5431148" y="25910"/>
                  <a:pt x="5434862" y="21147"/>
                </a:cubicBezTo>
                <a:cubicBezTo>
                  <a:pt x="5434340" y="24338"/>
                  <a:pt x="5433293" y="30721"/>
                  <a:pt x="5432816" y="33912"/>
                </a:cubicBezTo>
                <a:cubicBezTo>
                  <a:pt x="5437911" y="29816"/>
                  <a:pt x="5443147" y="25624"/>
                  <a:pt x="5448336" y="21480"/>
                </a:cubicBezTo>
                <a:lnTo>
                  <a:pt x="5448670" y="27434"/>
                </a:lnTo>
                <a:lnTo>
                  <a:pt x="5442720" y="27577"/>
                </a:lnTo>
                <a:lnTo>
                  <a:pt x="5443195" y="32435"/>
                </a:lnTo>
                <a:cubicBezTo>
                  <a:pt x="5445908" y="32483"/>
                  <a:pt x="5451289" y="32626"/>
                  <a:pt x="5454003" y="32673"/>
                </a:cubicBezTo>
                <a:cubicBezTo>
                  <a:pt x="5454812" y="28958"/>
                  <a:pt x="5456480" y="21576"/>
                  <a:pt x="5457289" y="17908"/>
                </a:cubicBezTo>
                <a:cubicBezTo>
                  <a:pt x="5457573" y="21576"/>
                  <a:pt x="5458050" y="28958"/>
                  <a:pt x="5458288" y="32626"/>
                </a:cubicBezTo>
                <a:cubicBezTo>
                  <a:pt x="5461716" y="27863"/>
                  <a:pt x="5465192" y="23147"/>
                  <a:pt x="5469096" y="18718"/>
                </a:cubicBezTo>
                <a:lnTo>
                  <a:pt x="5472904" y="25529"/>
                </a:lnTo>
                <a:cubicBezTo>
                  <a:pt x="5470762" y="27148"/>
                  <a:pt x="5466478" y="30340"/>
                  <a:pt x="5464332" y="31959"/>
                </a:cubicBezTo>
                <a:cubicBezTo>
                  <a:pt x="5489188" y="33388"/>
                  <a:pt x="5514041" y="31626"/>
                  <a:pt x="5538895" y="32292"/>
                </a:cubicBezTo>
                <a:cubicBezTo>
                  <a:pt x="5538943" y="28673"/>
                  <a:pt x="5538943" y="21433"/>
                  <a:pt x="5538943" y="17861"/>
                </a:cubicBezTo>
                <a:lnTo>
                  <a:pt x="5543988" y="17956"/>
                </a:lnTo>
                <a:cubicBezTo>
                  <a:pt x="5543656" y="21528"/>
                  <a:pt x="5543037" y="28673"/>
                  <a:pt x="5542703" y="32245"/>
                </a:cubicBezTo>
                <a:cubicBezTo>
                  <a:pt x="5549034" y="32102"/>
                  <a:pt x="5555416" y="32007"/>
                  <a:pt x="5561844" y="31864"/>
                </a:cubicBezTo>
                <a:cubicBezTo>
                  <a:pt x="5562558" y="24719"/>
                  <a:pt x="5563700" y="17289"/>
                  <a:pt x="5572318" y="16051"/>
                </a:cubicBezTo>
                <a:cubicBezTo>
                  <a:pt x="5570176" y="22004"/>
                  <a:pt x="5568176" y="28006"/>
                  <a:pt x="5566318" y="34055"/>
                </a:cubicBezTo>
                <a:cubicBezTo>
                  <a:pt x="5573317" y="31245"/>
                  <a:pt x="5577412" y="25338"/>
                  <a:pt x="5578603" y="18003"/>
                </a:cubicBezTo>
                <a:lnTo>
                  <a:pt x="5583699" y="17861"/>
                </a:lnTo>
                <a:cubicBezTo>
                  <a:pt x="5582935" y="21433"/>
                  <a:pt x="5581365" y="28577"/>
                  <a:pt x="5580603" y="32197"/>
                </a:cubicBezTo>
                <a:lnTo>
                  <a:pt x="5584792" y="32102"/>
                </a:lnTo>
                <a:cubicBezTo>
                  <a:pt x="5586316" y="25196"/>
                  <a:pt x="5591219" y="20242"/>
                  <a:pt x="5596791" y="16146"/>
                </a:cubicBezTo>
                <a:cubicBezTo>
                  <a:pt x="5595028" y="21480"/>
                  <a:pt x="5593172" y="26720"/>
                  <a:pt x="5591172" y="31911"/>
                </a:cubicBezTo>
                <a:cubicBezTo>
                  <a:pt x="5596932" y="28673"/>
                  <a:pt x="5602838" y="28673"/>
                  <a:pt x="5608930" y="31911"/>
                </a:cubicBezTo>
                <a:cubicBezTo>
                  <a:pt x="5612025" y="26005"/>
                  <a:pt x="5615645" y="20385"/>
                  <a:pt x="5620644" y="15765"/>
                </a:cubicBezTo>
                <a:cubicBezTo>
                  <a:pt x="5619929" y="19909"/>
                  <a:pt x="5618595" y="28291"/>
                  <a:pt x="5617930" y="32435"/>
                </a:cubicBezTo>
                <a:cubicBezTo>
                  <a:pt x="5623548" y="27196"/>
                  <a:pt x="5629214" y="21814"/>
                  <a:pt x="5634974" y="16527"/>
                </a:cubicBezTo>
                <a:cubicBezTo>
                  <a:pt x="5633642" y="20242"/>
                  <a:pt x="5630975" y="27672"/>
                  <a:pt x="5629643" y="31387"/>
                </a:cubicBezTo>
                <a:lnTo>
                  <a:pt x="5641022" y="26482"/>
                </a:lnTo>
                <a:cubicBezTo>
                  <a:pt x="5640403" y="24291"/>
                  <a:pt x="5639212" y="19956"/>
                  <a:pt x="5638641" y="17765"/>
                </a:cubicBezTo>
                <a:cubicBezTo>
                  <a:pt x="5641452" y="17813"/>
                  <a:pt x="5647021" y="17956"/>
                  <a:pt x="5649830" y="18051"/>
                </a:cubicBezTo>
                <a:cubicBezTo>
                  <a:pt x="5647545" y="20623"/>
                  <a:pt x="5642974" y="25815"/>
                  <a:pt x="5640689" y="28434"/>
                </a:cubicBezTo>
                <a:cubicBezTo>
                  <a:pt x="5648687" y="34102"/>
                  <a:pt x="5654259" y="25291"/>
                  <a:pt x="5654639" y="17956"/>
                </a:cubicBezTo>
                <a:cubicBezTo>
                  <a:pt x="5657067" y="17908"/>
                  <a:pt x="5661923" y="17861"/>
                  <a:pt x="5664352" y="17861"/>
                </a:cubicBezTo>
                <a:cubicBezTo>
                  <a:pt x="5662400" y="20623"/>
                  <a:pt x="5658591" y="26148"/>
                  <a:pt x="5656638" y="28863"/>
                </a:cubicBezTo>
                <a:cubicBezTo>
                  <a:pt x="5666828" y="29101"/>
                  <a:pt x="5667590" y="18813"/>
                  <a:pt x="5671017" y="11764"/>
                </a:cubicBezTo>
                <a:close/>
                <a:moveTo>
                  <a:pt x="6347841" y="9383"/>
                </a:moveTo>
                <a:cubicBezTo>
                  <a:pt x="6350413" y="14336"/>
                  <a:pt x="6344936" y="23624"/>
                  <a:pt x="6339126" y="21671"/>
                </a:cubicBezTo>
                <a:cubicBezTo>
                  <a:pt x="6335792" y="16718"/>
                  <a:pt x="6341888" y="7335"/>
                  <a:pt x="6347841" y="9383"/>
                </a:cubicBezTo>
                <a:close/>
                <a:moveTo>
                  <a:pt x="6181344" y="5287"/>
                </a:moveTo>
                <a:cubicBezTo>
                  <a:pt x="6185297" y="10002"/>
                  <a:pt x="6178772" y="19480"/>
                  <a:pt x="6173104" y="16813"/>
                </a:cubicBezTo>
                <a:cubicBezTo>
                  <a:pt x="6170057" y="12098"/>
                  <a:pt x="6175438" y="2810"/>
                  <a:pt x="6181344" y="5287"/>
                </a:cubicBezTo>
                <a:close/>
                <a:moveTo>
                  <a:pt x="6125098" y="4953"/>
                </a:moveTo>
                <a:cubicBezTo>
                  <a:pt x="6140433" y="6191"/>
                  <a:pt x="6117526" y="19432"/>
                  <a:pt x="6125098" y="4953"/>
                </a:cubicBezTo>
                <a:close/>
                <a:moveTo>
                  <a:pt x="6041104" y="4906"/>
                </a:moveTo>
                <a:cubicBezTo>
                  <a:pt x="6031724" y="12860"/>
                  <a:pt x="6041295" y="19909"/>
                  <a:pt x="6047722" y="25244"/>
                </a:cubicBezTo>
                <a:lnTo>
                  <a:pt x="6048056" y="13908"/>
                </a:lnTo>
                <a:cubicBezTo>
                  <a:pt x="6049769" y="17290"/>
                  <a:pt x="6053197" y="24101"/>
                  <a:pt x="6054911" y="27482"/>
                </a:cubicBezTo>
                <a:cubicBezTo>
                  <a:pt x="6056958" y="25911"/>
                  <a:pt x="6061005" y="22767"/>
                  <a:pt x="6063052" y="21195"/>
                </a:cubicBezTo>
                <a:cubicBezTo>
                  <a:pt x="6061435" y="19195"/>
                  <a:pt x="6058244" y="15242"/>
                  <a:pt x="6056671" y="13241"/>
                </a:cubicBezTo>
                <a:lnTo>
                  <a:pt x="6062911" y="13003"/>
                </a:lnTo>
                <a:lnTo>
                  <a:pt x="6062578" y="18338"/>
                </a:lnTo>
                <a:lnTo>
                  <a:pt x="6067385" y="17814"/>
                </a:lnTo>
                <a:cubicBezTo>
                  <a:pt x="6067433" y="20243"/>
                  <a:pt x="6067481" y="25053"/>
                  <a:pt x="6067531" y="27482"/>
                </a:cubicBezTo>
                <a:lnTo>
                  <a:pt x="6071718" y="27435"/>
                </a:lnTo>
                <a:cubicBezTo>
                  <a:pt x="6072241" y="20481"/>
                  <a:pt x="6072956" y="13575"/>
                  <a:pt x="6073813" y="6668"/>
                </a:cubicBezTo>
                <a:cubicBezTo>
                  <a:pt x="6077384" y="14908"/>
                  <a:pt x="6081288" y="28959"/>
                  <a:pt x="6091430" y="17623"/>
                </a:cubicBezTo>
                <a:cubicBezTo>
                  <a:pt x="6091381" y="20338"/>
                  <a:pt x="6091238" y="25768"/>
                  <a:pt x="6091143" y="28483"/>
                </a:cubicBezTo>
                <a:cubicBezTo>
                  <a:pt x="6093667" y="26720"/>
                  <a:pt x="6098619" y="23101"/>
                  <a:pt x="6101143" y="21291"/>
                </a:cubicBezTo>
                <a:cubicBezTo>
                  <a:pt x="6099524" y="19290"/>
                  <a:pt x="6096333" y="15337"/>
                  <a:pt x="6094762" y="13384"/>
                </a:cubicBezTo>
                <a:lnTo>
                  <a:pt x="6101477" y="12574"/>
                </a:lnTo>
                <a:lnTo>
                  <a:pt x="6100048" y="18957"/>
                </a:lnTo>
                <a:lnTo>
                  <a:pt x="6105572" y="17623"/>
                </a:lnTo>
                <a:cubicBezTo>
                  <a:pt x="6105525" y="20195"/>
                  <a:pt x="6105382" y="25387"/>
                  <a:pt x="6105334" y="27959"/>
                </a:cubicBezTo>
                <a:cubicBezTo>
                  <a:pt x="6111239" y="21291"/>
                  <a:pt x="6118002" y="20767"/>
                  <a:pt x="6124908" y="26149"/>
                </a:cubicBezTo>
                <a:cubicBezTo>
                  <a:pt x="6124194" y="22672"/>
                  <a:pt x="6122717" y="15718"/>
                  <a:pt x="6122003" y="12193"/>
                </a:cubicBezTo>
                <a:cubicBezTo>
                  <a:pt x="6124146" y="16242"/>
                  <a:pt x="6128480" y="24244"/>
                  <a:pt x="6130671" y="28245"/>
                </a:cubicBezTo>
                <a:cubicBezTo>
                  <a:pt x="6134195" y="24863"/>
                  <a:pt x="6137862" y="21481"/>
                  <a:pt x="6141624" y="18099"/>
                </a:cubicBezTo>
                <a:cubicBezTo>
                  <a:pt x="6142625" y="20624"/>
                  <a:pt x="6144672" y="25673"/>
                  <a:pt x="6145720" y="28197"/>
                </a:cubicBezTo>
                <a:cubicBezTo>
                  <a:pt x="6149911" y="20147"/>
                  <a:pt x="6159579" y="22862"/>
                  <a:pt x="6166913" y="21100"/>
                </a:cubicBezTo>
                <a:cubicBezTo>
                  <a:pt x="6167532" y="23005"/>
                  <a:pt x="6168818" y="26863"/>
                  <a:pt x="6169438" y="28768"/>
                </a:cubicBezTo>
                <a:cubicBezTo>
                  <a:pt x="6171152" y="19338"/>
                  <a:pt x="6179057" y="25196"/>
                  <a:pt x="6184249" y="24768"/>
                </a:cubicBezTo>
                <a:cubicBezTo>
                  <a:pt x="6190202" y="22291"/>
                  <a:pt x="6195774" y="24672"/>
                  <a:pt x="6201155" y="27482"/>
                </a:cubicBezTo>
                <a:cubicBezTo>
                  <a:pt x="6201108" y="21100"/>
                  <a:pt x="6201061" y="14718"/>
                  <a:pt x="6201061" y="8383"/>
                </a:cubicBezTo>
                <a:lnTo>
                  <a:pt x="6204870" y="8240"/>
                </a:lnTo>
                <a:cubicBezTo>
                  <a:pt x="6204727" y="14670"/>
                  <a:pt x="6204727" y="21052"/>
                  <a:pt x="6204918" y="27435"/>
                </a:cubicBezTo>
                <a:cubicBezTo>
                  <a:pt x="6211252" y="22577"/>
                  <a:pt x="6218063" y="22719"/>
                  <a:pt x="6224825" y="27006"/>
                </a:cubicBezTo>
                <a:cubicBezTo>
                  <a:pt x="6225063" y="20767"/>
                  <a:pt x="6225206" y="14575"/>
                  <a:pt x="6225302" y="8335"/>
                </a:cubicBezTo>
                <a:cubicBezTo>
                  <a:pt x="6227397" y="8716"/>
                  <a:pt x="6231636" y="9526"/>
                  <a:pt x="6233731" y="9955"/>
                </a:cubicBezTo>
                <a:cubicBezTo>
                  <a:pt x="6232159" y="12622"/>
                  <a:pt x="6229017" y="17957"/>
                  <a:pt x="6227445" y="20624"/>
                </a:cubicBezTo>
                <a:cubicBezTo>
                  <a:pt x="6230350" y="22624"/>
                  <a:pt x="6236113" y="26673"/>
                  <a:pt x="6238970" y="28721"/>
                </a:cubicBezTo>
                <a:cubicBezTo>
                  <a:pt x="6236779" y="20338"/>
                  <a:pt x="6234731" y="11669"/>
                  <a:pt x="6243399" y="6287"/>
                </a:cubicBezTo>
                <a:cubicBezTo>
                  <a:pt x="6243446" y="13384"/>
                  <a:pt x="6243494" y="20481"/>
                  <a:pt x="6243589" y="27578"/>
                </a:cubicBezTo>
                <a:lnTo>
                  <a:pt x="6249923" y="27292"/>
                </a:lnTo>
                <a:cubicBezTo>
                  <a:pt x="6249447" y="23624"/>
                  <a:pt x="6248495" y="16242"/>
                  <a:pt x="6248019" y="12527"/>
                </a:cubicBezTo>
                <a:lnTo>
                  <a:pt x="6254162" y="14527"/>
                </a:lnTo>
                <a:lnTo>
                  <a:pt x="6252448" y="8335"/>
                </a:lnTo>
                <a:lnTo>
                  <a:pt x="6258305" y="7954"/>
                </a:lnTo>
                <a:cubicBezTo>
                  <a:pt x="6253448" y="15099"/>
                  <a:pt x="6253924" y="22338"/>
                  <a:pt x="6259734" y="29673"/>
                </a:cubicBezTo>
                <a:cubicBezTo>
                  <a:pt x="6263068" y="21576"/>
                  <a:pt x="6263116" y="11669"/>
                  <a:pt x="6271545" y="6383"/>
                </a:cubicBezTo>
                <a:cubicBezTo>
                  <a:pt x="6261592" y="16909"/>
                  <a:pt x="6268307" y="23386"/>
                  <a:pt x="6276546" y="28816"/>
                </a:cubicBezTo>
                <a:cubicBezTo>
                  <a:pt x="6275736" y="20814"/>
                  <a:pt x="6274117" y="12193"/>
                  <a:pt x="6281023" y="6240"/>
                </a:cubicBezTo>
                <a:cubicBezTo>
                  <a:pt x="6281404" y="13813"/>
                  <a:pt x="6281785" y="21433"/>
                  <a:pt x="6282213" y="29054"/>
                </a:cubicBezTo>
                <a:cubicBezTo>
                  <a:pt x="6285166" y="27340"/>
                  <a:pt x="6291071" y="23958"/>
                  <a:pt x="6294024" y="22291"/>
                </a:cubicBezTo>
                <a:lnTo>
                  <a:pt x="6285023" y="22672"/>
                </a:lnTo>
                <a:cubicBezTo>
                  <a:pt x="6286071" y="15813"/>
                  <a:pt x="6290738" y="10955"/>
                  <a:pt x="6295644" y="6430"/>
                </a:cubicBezTo>
                <a:cubicBezTo>
                  <a:pt x="6292357" y="14480"/>
                  <a:pt x="6293024" y="22529"/>
                  <a:pt x="6296596" y="30245"/>
                </a:cubicBezTo>
                <a:cubicBezTo>
                  <a:pt x="6302359" y="29007"/>
                  <a:pt x="6308074" y="27911"/>
                  <a:pt x="6314075" y="26816"/>
                </a:cubicBezTo>
                <a:cubicBezTo>
                  <a:pt x="6313646" y="21100"/>
                  <a:pt x="6314551" y="15527"/>
                  <a:pt x="6318266" y="10907"/>
                </a:cubicBezTo>
                <a:cubicBezTo>
                  <a:pt x="6318218" y="18242"/>
                  <a:pt x="6318837" y="25482"/>
                  <a:pt x="6320123" y="32674"/>
                </a:cubicBezTo>
                <a:cubicBezTo>
                  <a:pt x="6324743" y="29007"/>
                  <a:pt x="6329362" y="25291"/>
                  <a:pt x="6334125" y="21576"/>
                </a:cubicBezTo>
                <a:cubicBezTo>
                  <a:pt x="6334077" y="24244"/>
                  <a:pt x="6334029" y="29626"/>
                  <a:pt x="6333982" y="32341"/>
                </a:cubicBezTo>
                <a:cubicBezTo>
                  <a:pt x="6339745" y="28006"/>
                  <a:pt x="6346650" y="27054"/>
                  <a:pt x="6353794" y="27054"/>
                </a:cubicBezTo>
                <a:cubicBezTo>
                  <a:pt x="6349507" y="20957"/>
                  <a:pt x="6350650" y="15575"/>
                  <a:pt x="6357223" y="11050"/>
                </a:cubicBezTo>
                <a:cubicBezTo>
                  <a:pt x="6356413" y="18385"/>
                  <a:pt x="6355984" y="25911"/>
                  <a:pt x="6358937" y="32912"/>
                </a:cubicBezTo>
                <a:cubicBezTo>
                  <a:pt x="6362747" y="25530"/>
                  <a:pt x="6369796" y="27482"/>
                  <a:pt x="6374939" y="31150"/>
                </a:cubicBezTo>
                <a:cubicBezTo>
                  <a:pt x="6380178" y="24863"/>
                  <a:pt x="6385988" y="29340"/>
                  <a:pt x="6391465" y="32293"/>
                </a:cubicBezTo>
                <a:cubicBezTo>
                  <a:pt x="6389703" y="24625"/>
                  <a:pt x="6388370" y="16766"/>
                  <a:pt x="6394942" y="10860"/>
                </a:cubicBezTo>
                <a:cubicBezTo>
                  <a:pt x="6394942" y="18385"/>
                  <a:pt x="6395180" y="25863"/>
                  <a:pt x="6395656" y="33389"/>
                </a:cubicBezTo>
                <a:cubicBezTo>
                  <a:pt x="6399752" y="31436"/>
                  <a:pt x="6403943" y="29531"/>
                  <a:pt x="6408182" y="27578"/>
                </a:cubicBezTo>
                <a:cubicBezTo>
                  <a:pt x="6417707" y="40914"/>
                  <a:pt x="6415087" y="19100"/>
                  <a:pt x="6418326" y="14051"/>
                </a:cubicBezTo>
                <a:lnTo>
                  <a:pt x="6422718" y="22629"/>
                </a:lnTo>
                <a:lnTo>
                  <a:pt x="6422183" y="23101"/>
                </a:lnTo>
                <a:lnTo>
                  <a:pt x="6423021" y="23221"/>
                </a:lnTo>
                <a:lnTo>
                  <a:pt x="6428422" y="33770"/>
                </a:lnTo>
                <a:lnTo>
                  <a:pt x="6430470" y="24291"/>
                </a:lnTo>
                <a:lnTo>
                  <a:pt x="6423021" y="23221"/>
                </a:lnTo>
                <a:lnTo>
                  <a:pt x="6422718" y="22629"/>
                </a:lnTo>
                <a:lnTo>
                  <a:pt x="6433946" y="12717"/>
                </a:lnTo>
                <a:cubicBezTo>
                  <a:pt x="6433994" y="19195"/>
                  <a:pt x="6434089" y="25673"/>
                  <a:pt x="6434232" y="32198"/>
                </a:cubicBezTo>
                <a:cubicBezTo>
                  <a:pt x="6436614" y="32245"/>
                  <a:pt x="6441376" y="32388"/>
                  <a:pt x="6443710" y="32436"/>
                </a:cubicBezTo>
                <a:cubicBezTo>
                  <a:pt x="6436899" y="25101"/>
                  <a:pt x="6438757" y="17147"/>
                  <a:pt x="6447520" y="12860"/>
                </a:cubicBezTo>
                <a:cubicBezTo>
                  <a:pt x="6447710" y="19290"/>
                  <a:pt x="6447949" y="25720"/>
                  <a:pt x="6448282" y="32150"/>
                </a:cubicBezTo>
                <a:cubicBezTo>
                  <a:pt x="6454235" y="32150"/>
                  <a:pt x="6460283" y="32103"/>
                  <a:pt x="6466427" y="32103"/>
                </a:cubicBezTo>
                <a:cubicBezTo>
                  <a:pt x="6465760" y="25815"/>
                  <a:pt x="6467332" y="20290"/>
                  <a:pt x="6471190" y="15623"/>
                </a:cubicBezTo>
                <a:cubicBezTo>
                  <a:pt x="6471380" y="19909"/>
                  <a:pt x="6471713" y="28483"/>
                  <a:pt x="6471904" y="32769"/>
                </a:cubicBezTo>
                <a:cubicBezTo>
                  <a:pt x="6475333" y="32436"/>
                  <a:pt x="6482286" y="31721"/>
                  <a:pt x="6485715" y="31340"/>
                </a:cubicBezTo>
                <a:lnTo>
                  <a:pt x="6486668" y="37104"/>
                </a:lnTo>
                <a:cubicBezTo>
                  <a:pt x="6493097" y="31150"/>
                  <a:pt x="6500002" y="32293"/>
                  <a:pt x="6506718" y="37247"/>
                </a:cubicBezTo>
                <a:cubicBezTo>
                  <a:pt x="6505527" y="33817"/>
                  <a:pt x="6503146" y="26911"/>
                  <a:pt x="6501955" y="23482"/>
                </a:cubicBezTo>
                <a:cubicBezTo>
                  <a:pt x="6504003" y="21767"/>
                  <a:pt x="6508147" y="18290"/>
                  <a:pt x="6510194" y="16575"/>
                </a:cubicBezTo>
                <a:cubicBezTo>
                  <a:pt x="6509623" y="23672"/>
                  <a:pt x="6508337" y="31055"/>
                  <a:pt x="6511671" y="37770"/>
                </a:cubicBezTo>
                <a:cubicBezTo>
                  <a:pt x="6517005" y="30721"/>
                  <a:pt x="6522434" y="30674"/>
                  <a:pt x="6527958" y="37675"/>
                </a:cubicBezTo>
                <a:cubicBezTo>
                  <a:pt x="6529482" y="29721"/>
                  <a:pt x="6530816" y="21338"/>
                  <a:pt x="6537626" y="15908"/>
                </a:cubicBezTo>
                <a:lnTo>
                  <a:pt x="6539245" y="23339"/>
                </a:lnTo>
                <a:cubicBezTo>
                  <a:pt x="6541579" y="22196"/>
                  <a:pt x="6546199" y="19862"/>
                  <a:pt x="6548485" y="18671"/>
                </a:cubicBezTo>
                <a:cubicBezTo>
                  <a:pt x="6550675" y="19862"/>
                  <a:pt x="6555009" y="22196"/>
                  <a:pt x="6557200" y="23386"/>
                </a:cubicBezTo>
                <a:lnTo>
                  <a:pt x="6560057" y="15861"/>
                </a:lnTo>
                <a:cubicBezTo>
                  <a:pt x="6561010" y="19385"/>
                  <a:pt x="6562963" y="26482"/>
                  <a:pt x="6563915" y="30007"/>
                </a:cubicBezTo>
                <a:cubicBezTo>
                  <a:pt x="6559820" y="28959"/>
                  <a:pt x="6551676" y="26959"/>
                  <a:pt x="6547580" y="25911"/>
                </a:cubicBezTo>
                <a:cubicBezTo>
                  <a:pt x="6548009" y="28673"/>
                  <a:pt x="6548866" y="34151"/>
                  <a:pt x="6549295" y="36865"/>
                </a:cubicBezTo>
                <a:cubicBezTo>
                  <a:pt x="6555486" y="40152"/>
                  <a:pt x="6558820" y="33198"/>
                  <a:pt x="6563248" y="30483"/>
                </a:cubicBezTo>
                <a:lnTo>
                  <a:pt x="6566535" y="39914"/>
                </a:lnTo>
                <a:cubicBezTo>
                  <a:pt x="6565963" y="30102"/>
                  <a:pt x="6567773" y="21100"/>
                  <a:pt x="6577822" y="17385"/>
                </a:cubicBezTo>
                <a:cubicBezTo>
                  <a:pt x="6576012" y="23720"/>
                  <a:pt x="6574059" y="30007"/>
                  <a:pt x="6572059" y="36246"/>
                </a:cubicBezTo>
                <a:cubicBezTo>
                  <a:pt x="6574536" y="36484"/>
                  <a:pt x="6579536" y="36961"/>
                  <a:pt x="6582013" y="37199"/>
                </a:cubicBezTo>
                <a:cubicBezTo>
                  <a:pt x="6581632" y="33579"/>
                  <a:pt x="6580870" y="26339"/>
                  <a:pt x="6580489" y="22672"/>
                </a:cubicBezTo>
                <a:cubicBezTo>
                  <a:pt x="6587299" y="22672"/>
                  <a:pt x="6594205" y="22672"/>
                  <a:pt x="6601158" y="22672"/>
                </a:cubicBezTo>
                <a:cubicBezTo>
                  <a:pt x="6600634" y="25006"/>
                  <a:pt x="6599634" y="29721"/>
                  <a:pt x="6599110" y="32055"/>
                </a:cubicBezTo>
                <a:cubicBezTo>
                  <a:pt x="6594776" y="30293"/>
                  <a:pt x="6590585" y="28578"/>
                  <a:pt x="6586442" y="26816"/>
                </a:cubicBezTo>
                <a:cubicBezTo>
                  <a:pt x="6586442" y="29340"/>
                  <a:pt x="6586537" y="34389"/>
                  <a:pt x="6586537" y="36913"/>
                </a:cubicBezTo>
                <a:cubicBezTo>
                  <a:pt x="6597920" y="37485"/>
                  <a:pt x="6609350" y="37675"/>
                  <a:pt x="6620875" y="37628"/>
                </a:cubicBezTo>
                <a:cubicBezTo>
                  <a:pt x="6620589" y="33865"/>
                  <a:pt x="6619970" y="26387"/>
                  <a:pt x="6619684" y="22624"/>
                </a:cubicBezTo>
                <a:lnTo>
                  <a:pt x="6626923" y="22529"/>
                </a:lnTo>
                <a:cubicBezTo>
                  <a:pt x="6625780" y="29197"/>
                  <a:pt x="6624828" y="35865"/>
                  <a:pt x="6624066" y="42581"/>
                </a:cubicBezTo>
                <a:cubicBezTo>
                  <a:pt x="6631781" y="38771"/>
                  <a:pt x="6636924" y="34055"/>
                  <a:pt x="6628590" y="26863"/>
                </a:cubicBezTo>
                <a:cubicBezTo>
                  <a:pt x="6631543" y="25577"/>
                  <a:pt x="6637448" y="22958"/>
                  <a:pt x="6640401" y="21672"/>
                </a:cubicBezTo>
                <a:cubicBezTo>
                  <a:pt x="6639734" y="28245"/>
                  <a:pt x="6639163" y="34865"/>
                  <a:pt x="6638686" y="41486"/>
                </a:cubicBezTo>
                <a:lnTo>
                  <a:pt x="6644020" y="41962"/>
                </a:lnTo>
                <a:cubicBezTo>
                  <a:pt x="6643687" y="38009"/>
                  <a:pt x="6643116" y="30102"/>
                  <a:pt x="6642783" y="26149"/>
                </a:cubicBezTo>
                <a:cubicBezTo>
                  <a:pt x="6645545" y="25053"/>
                  <a:pt x="6651069" y="22862"/>
                  <a:pt x="6653784" y="21767"/>
                </a:cubicBezTo>
                <a:cubicBezTo>
                  <a:pt x="6653260" y="27149"/>
                  <a:pt x="6651593" y="32150"/>
                  <a:pt x="6648830" y="36818"/>
                </a:cubicBezTo>
                <a:cubicBezTo>
                  <a:pt x="6656260" y="42391"/>
                  <a:pt x="6665642" y="37151"/>
                  <a:pt x="6673834" y="42295"/>
                </a:cubicBezTo>
                <a:cubicBezTo>
                  <a:pt x="6672977" y="31626"/>
                  <a:pt x="6661594" y="32626"/>
                  <a:pt x="6654260" y="30054"/>
                </a:cubicBezTo>
                <a:cubicBezTo>
                  <a:pt x="6665547" y="22910"/>
                  <a:pt x="6680168" y="28387"/>
                  <a:pt x="6692789" y="27768"/>
                </a:cubicBezTo>
                <a:cubicBezTo>
                  <a:pt x="6689455" y="31960"/>
                  <a:pt x="6686169" y="36151"/>
                  <a:pt x="6682930" y="40295"/>
                </a:cubicBezTo>
                <a:lnTo>
                  <a:pt x="6680311" y="28054"/>
                </a:lnTo>
                <a:cubicBezTo>
                  <a:pt x="6679120" y="31340"/>
                  <a:pt x="6676739" y="37913"/>
                  <a:pt x="6675548" y="41200"/>
                </a:cubicBezTo>
                <a:cubicBezTo>
                  <a:pt x="6681978" y="41343"/>
                  <a:pt x="6688550" y="41533"/>
                  <a:pt x="6695170" y="41724"/>
                </a:cubicBezTo>
                <a:cubicBezTo>
                  <a:pt x="6695456" y="38342"/>
                  <a:pt x="6696027" y="31531"/>
                  <a:pt x="6696313" y="28149"/>
                </a:cubicBezTo>
                <a:cubicBezTo>
                  <a:pt x="6711220" y="28197"/>
                  <a:pt x="6726126" y="28626"/>
                  <a:pt x="6741128" y="29102"/>
                </a:cubicBezTo>
                <a:cubicBezTo>
                  <a:pt x="6743938" y="30102"/>
                  <a:pt x="6749605" y="32103"/>
                  <a:pt x="6752462" y="33055"/>
                </a:cubicBezTo>
                <a:cubicBezTo>
                  <a:pt x="6752844" y="37008"/>
                  <a:pt x="6753558" y="44820"/>
                  <a:pt x="6753939" y="48725"/>
                </a:cubicBezTo>
                <a:cubicBezTo>
                  <a:pt x="6758178" y="43915"/>
                  <a:pt x="6759797" y="38390"/>
                  <a:pt x="6758845" y="32103"/>
                </a:cubicBezTo>
                <a:cubicBezTo>
                  <a:pt x="6761368" y="32103"/>
                  <a:pt x="6766369" y="32150"/>
                  <a:pt x="6768893" y="32150"/>
                </a:cubicBezTo>
                <a:cubicBezTo>
                  <a:pt x="6767988" y="35770"/>
                  <a:pt x="6766179" y="43010"/>
                  <a:pt x="6765226" y="46630"/>
                </a:cubicBezTo>
                <a:lnTo>
                  <a:pt x="6772465" y="46391"/>
                </a:lnTo>
                <a:cubicBezTo>
                  <a:pt x="6772179" y="42819"/>
                  <a:pt x="6771656" y="35722"/>
                  <a:pt x="6771370" y="32198"/>
                </a:cubicBezTo>
                <a:cubicBezTo>
                  <a:pt x="6783371" y="32198"/>
                  <a:pt x="6795420" y="32198"/>
                  <a:pt x="6807565" y="32293"/>
                </a:cubicBezTo>
                <a:cubicBezTo>
                  <a:pt x="6804517" y="36580"/>
                  <a:pt x="6801564" y="40866"/>
                  <a:pt x="6798659" y="45153"/>
                </a:cubicBezTo>
                <a:cubicBezTo>
                  <a:pt x="6796945" y="42629"/>
                  <a:pt x="6793468" y="37628"/>
                  <a:pt x="6791753" y="35103"/>
                </a:cubicBezTo>
                <a:cubicBezTo>
                  <a:pt x="6791563" y="37818"/>
                  <a:pt x="6791182" y="43295"/>
                  <a:pt x="6791039" y="46058"/>
                </a:cubicBezTo>
                <a:cubicBezTo>
                  <a:pt x="6797421" y="46153"/>
                  <a:pt x="6803898" y="46296"/>
                  <a:pt x="6810470" y="46439"/>
                </a:cubicBezTo>
                <a:cubicBezTo>
                  <a:pt x="6810375" y="42867"/>
                  <a:pt x="6810184" y="35770"/>
                  <a:pt x="6810136" y="32198"/>
                </a:cubicBezTo>
                <a:cubicBezTo>
                  <a:pt x="6816804" y="33817"/>
                  <a:pt x="6823615" y="33912"/>
                  <a:pt x="6830425" y="32579"/>
                </a:cubicBezTo>
                <a:cubicBezTo>
                  <a:pt x="6829853" y="38818"/>
                  <a:pt x="6829425" y="45105"/>
                  <a:pt x="6829092" y="51345"/>
                </a:cubicBezTo>
                <a:lnTo>
                  <a:pt x="6834092" y="51202"/>
                </a:lnTo>
                <a:cubicBezTo>
                  <a:pt x="6834139" y="47916"/>
                  <a:pt x="6834187" y="41343"/>
                  <a:pt x="6834235" y="38056"/>
                </a:cubicBezTo>
                <a:cubicBezTo>
                  <a:pt x="6836473" y="36342"/>
                  <a:pt x="6840998" y="32912"/>
                  <a:pt x="6843284" y="31198"/>
                </a:cubicBezTo>
                <a:cubicBezTo>
                  <a:pt x="6844474" y="38390"/>
                  <a:pt x="6840759" y="48154"/>
                  <a:pt x="6847903" y="53202"/>
                </a:cubicBezTo>
                <a:cubicBezTo>
                  <a:pt x="6848046" y="46201"/>
                  <a:pt x="6848142" y="39199"/>
                  <a:pt x="6848189" y="32198"/>
                </a:cubicBezTo>
                <a:cubicBezTo>
                  <a:pt x="6858428" y="39819"/>
                  <a:pt x="6871240" y="37008"/>
                  <a:pt x="6883146" y="36723"/>
                </a:cubicBezTo>
                <a:cubicBezTo>
                  <a:pt x="6880526" y="41390"/>
                  <a:pt x="6878050" y="46106"/>
                  <a:pt x="6875621" y="50869"/>
                </a:cubicBezTo>
                <a:cubicBezTo>
                  <a:pt x="6878479" y="50964"/>
                  <a:pt x="6884098" y="51250"/>
                  <a:pt x="6886908" y="51393"/>
                </a:cubicBezTo>
                <a:cubicBezTo>
                  <a:pt x="6886479" y="47773"/>
                  <a:pt x="6885527" y="40628"/>
                  <a:pt x="6885051" y="37056"/>
                </a:cubicBezTo>
                <a:cubicBezTo>
                  <a:pt x="6892956" y="37437"/>
                  <a:pt x="6901101" y="37818"/>
                  <a:pt x="6909197" y="37770"/>
                </a:cubicBezTo>
                <a:lnTo>
                  <a:pt x="6906196" y="46630"/>
                </a:lnTo>
                <a:cubicBezTo>
                  <a:pt x="6906529" y="49154"/>
                  <a:pt x="6907148" y="54203"/>
                  <a:pt x="6907482" y="56727"/>
                </a:cubicBezTo>
                <a:cubicBezTo>
                  <a:pt x="6908816" y="51488"/>
                  <a:pt x="6910149" y="46201"/>
                  <a:pt x="6911435" y="40914"/>
                </a:cubicBezTo>
                <a:cubicBezTo>
                  <a:pt x="6937676" y="40390"/>
                  <a:pt x="6964013" y="42772"/>
                  <a:pt x="6990350" y="42581"/>
                </a:cubicBezTo>
                <a:lnTo>
                  <a:pt x="6995799" y="48672"/>
                </a:lnTo>
                <a:lnTo>
                  <a:pt x="6995615" y="50460"/>
                </a:lnTo>
                <a:lnTo>
                  <a:pt x="6963567" y="46237"/>
                </a:lnTo>
                <a:cubicBezTo>
                  <a:pt x="6952071" y="45915"/>
                  <a:pt x="6940510" y="46177"/>
                  <a:pt x="6929104" y="45248"/>
                </a:cubicBezTo>
                <a:cubicBezTo>
                  <a:pt x="6929199" y="48106"/>
                  <a:pt x="6929390" y="53822"/>
                  <a:pt x="6929485" y="56679"/>
                </a:cubicBezTo>
                <a:cubicBezTo>
                  <a:pt x="6931628" y="55679"/>
                  <a:pt x="6935866" y="53726"/>
                  <a:pt x="6938010" y="52774"/>
                </a:cubicBezTo>
                <a:cubicBezTo>
                  <a:pt x="6956726" y="56584"/>
                  <a:pt x="6975967" y="54727"/>
                  <a:pt x="6994874" y="57680"/>
                </a:cubicBezTo>
                <a:lnTo>
                  <a:pt x="6995615" y="50460"/>
                </a:lnTo>
                <a:lnTo>
                  <a:pt x="6997636" y="50726"/>
                </a:lnTo>
                <a:lnTo>
                  <a:pt x="6995799" y="48672"/>
                </a:lnTo>
                <a:lnTo>
                  <a:pt x="6996541" y="41438"/>
                </a:lnTo>
                <a:cubicBezTo>
                  <a:pt x="6999017" y="41533"/>
                  <a:pt x="7003875" y="41676"/>
                  <a:pt x="7006304" y="41771"/>
                </a:cubicBezTo>
                <a:lnTo>
                  <a:pt x="6999636" y="50583"/>
                </a:lnTo>
                <a:lnTo>
                  <a:pt x="7012829" y="47773"/>
                </a:lnTo>
                <a:cubicBezTo>
                  <a:pt x="7009400" y="50726"/>
                  <a:pt x="7006066" y="53679"/>
                  <a:pt x="7002780" y="56632"/>
                </a:cubicBezTo>
                <a:cubicBezTo>
                  <a:pt x="7006923" y="57299"/>
                  <a:pt x="7015210" y="58632"/>
                  <a:pt x="7019353" y="59347"/>
                </a:cubicBezTo>
                <a:cubicBezTo>
                  <a:pt x="7025116" y="54203"/>
                  <a:pt x="7030212" y="48344"/>
                  <a:pt x="7036213" y="43343"/>
                </a:cubicBezTo>
                <a:cubicBezTo>
                  <a:pt x="7042547" y="40771"/>
                  <a:pt x="7047166" y="48821"/>
                  <a:pt x="7049357" y="53774"/>
                </a:cubicBezTo>
                <a:cubicBezTo>
                  <a:pt x="7043023" y="52107"/>
                  <a:pt x="7036546" y="49630"/>
                  <a:pt x="7030640" y="53488"/>
                </a:cubicBezTo>
                <a:cubicBezTo>
                  <a:pt x="7040784" y="60823"/>
                  <a:pt x="7053453" y="60918"/>
                  <a:pt x="7065359" y="63014"/>
                </a:cubicBezTo>
                <a:cubicBezTo>
                  <a:pt x="7066550" y="62014"/>
                  <a:pt x="7068883" y="60014"/>
                  <a:pt x="7070074" y="59061"/>
                </a:cubicBezTo>
                <a:cubicBezTo>
                  <a:pt x="7080266" y="60156"/>
                  <a:pt x="7090743" y="60966"/>
                  <a:pt x="7100697" y="64348"/>
                </a:cubicBezTo>
                <a:cubicBezTo>
                  <a:pt x="7102888" y="63633"/>
                  <a:pt x="7107269" y="62204"/>
                  <a:pt x="7109508" y="61490"/>
                </a:cubicBezTo>
                <a:cubicBezTo>
                  <a:pt x="7110508" y="62824"/>
                  <a:pt x="7112603" y="65491"/>
                  <a:pt x="7113603" y="66825"/>
                </a:cubicBezTo>
                <a:lnTo>
                  <a:pt x="7115889" y="61061"/>
                </a:lnTo>
                <a:cubicBezTo>
                  <a:pt x="7121985" y="63014"/>
                  <a:pt x="7128748" y="65110"/>
                  <a:pt x="7131415" y="56870"/>
                </a:cubicBezTo>
                <a:cubicBezTo>
                  <a:pt x="7127176" y="56679"/>
                  <a:pt x="7118747" y="56346"/>
                  <a:pt x="7114508" y="56156"/>
                </a:cubicBezTo>
                <a:cubicBezTo>
                  <a:pt x="7105840" y="46201"/>
                  <a:pt x="7129176" y="50154"/>
                  <a:pt x="7134796" y="46725"/>
                </a:cubicBezTo>
                <a:cubicBezTo>
                  <a:pt x="7134511" y="52821"/>
                  <a:pt x="7134272" y="58966"/>
                  <a:pt x="7134082" y="65062"/>
                </a:cubicBezTo>
                <a:cubicBezTo>
                  <a:pt x="7140464" y="64395"/>
                  <a:pt x="7146893" y="64253"/>
                  <a:pt x="7153370" y="64681"/>
                </a:cubicBezTo>
                <a:cubicBezTo>
                  <a:pt x="7153418" y="62681"/>
                  <a:pt x="7153418" y="58727"/>
                  <a:pt x="7153418" y="56775"/>
                </a:cubicBezTo>
                <a:cubicBezTo>
                  <a:pt x="7146512" y="58204"/>
                  <a:pt x="7140464" y="56489"/>
                  <a:pt x="7135320" y="51678"/>
                </a:cubicBezTo>
                <a:cubicBezTo>
                  <a:pt x="7143274" y="51059"/>
                  <a:pt x="7151274" y="50821"/>
                  <a:pt x="7159418" y="50869"/>
                </a:cubicBezTo>
                <a:cubicBezTo>
                  <a:pt x="7158989" y="54536"/>
                  <a:pt x="7158133" y="61823"/>
                  <a:pt x="7157704" y="65491"/>
                </a:cubicBezTo>
                <a:cubicBezTo>
                  <a:pt x="7160514" y="65586"/>
                  <a:pt x="7166181" y="65729"/>
                  <a:pt x="7168991" y="65777"/>
                </a:cubicBezTo>
                <a:cubicBezTo>
                  <a:pt x="7165895" y="61252"/>
                  <a:pt x="7163038" y="56632"/>
                  <a:pt x="7160514" y="51869"/>
                </a:cubicBezTo>
                <a:cubicBezTo>
                  <a:pt x="7163704" y="51583"/>
                  <a:pt x="7170039" y="50964"/>
                  <a:pt x="7173229" y="50678"/>
                </a:cubicBezTo>
                <a:cubicBezTo>
                  <a:pt x="7172705" y="54346"/>
                  <a:pt x="7171706" y="61776"/>
                  <a:pt x="7171182" y="65491"/>
                </a:cubicBezTo>
                <a:lnTo>
                  <a:pt x="7177278" y="65681"/>
                </a:lnTo>
                <a:cubicBezTo>
                  <a:pt x="7177040" y="61871"/>
                  <a:pt x="7176611" y="54298"/>
                  <a:pt x="7176373" y="50488"/>
                </a:cubicBezTo>
                <a:cubicBezTo>
                  <a:pt x="7184993" y="51964"/>
                  <a:pt x="7193804" y="53536"/>
                  <a:pt x="7202566" y="55393"/>
                </a:cubicBezTo>
                <a:cubicBezTo>
                  <a:pt x="7204710" y="54774"/>
                  <a:pt x="7208948" y="53536"/>
                  <a:pt x="7211092" y="52964"/>
                </a:cubicBezTo>
                <a:cubicBezTo>
                  <a:pt x="7212663" y="60728"/>
                  <a:pt x="7200900" y="74207"/>
                  <a:pt x="7199471" y="58013"/>
                </a:cubicBezTo>
                <a:lnTo>
                  <a:pt x="7196137" y="58013"/>
                </a:lnTo>
                <a:cubicBezTo>
                  <a:pt x="7196137" y="61109"/>
                  <a:pt x="7196137" y="67206"/>
                  <a:pt x="7196137" y="70254"/>
                </a:cubicBezTo>
                <a:cubicBezTo>
                  <a:pt x="7202519" y="70063"/>
                  <a:pt x="7208948" y="69873"/>
                  <a:pt x="7215426" y="69730"/>
                </a:cubicBezTo>
                <a:cubicBezTo>
                  <a:pt x="7215140" y="66443"/>
                  <a:pt x="7214520" y="59775"/>
                  <a:pt x="7214187" y="56489"/>
                </a:cubicBezTo>
                <a:lnTo>
                  <a:pt x="7225760" y="54536"/>
                </a:lnTo>
                <a:cubicBezTo>
                  <a:pt x="7223045" y="59585"/>
                  <a:pt x="7220140" y="64634"/>
                  <a:pt x="7218140" y="69968"/>
                </a:cubicBezTo>
                <a:cubicBezTo>
                  <a:pt x="7220807" y="70063"/>
                  <a:pt x="7226189" y="70302"/>
                  <a:pt x="7228903" y="70397"/>
                </a:cubicBezTo>
                <a:cubicBezTo>
                  <a:pt x="7228951" y="66825"/>
                  <a:pt x="7229094" y="59632"/>
                  <a:pt x="7229142" y="56013"/>
                </a:cubicBezTo>
                <a:lnTo>
                  <a:pt x="7239047" y="55727"/>
                </a:lnTo>
                <a:cubicBezTo>
                  <a:pt x="7237523" y="59394"/>
                  <a:pt x="7234523" y="66634"/>
                  <a:pt x="7232999" y="70302"/>
                </a:cubicBezTo>
                <a:lnTo>
                  <a:pt x="7239190" y="70159"/>
                </a:lnTo>
                <a:cubicBezTo>
                  <a:pt x="7239143" y="67729"/>
                  <a:pt x="7239000" y="62824"/>
                  <a:pt x="7238952" y="60395"/>
                </a:cubicBezTo>
                <a:cubicBezTo>
                  <a:pt x="7242715" y="59109"/>
                  <a:pt x="7250239" y="56537"/>
                  <a:pt x="7253954" y="55298"/>
                </a:cubicBezTo>
                <a:cubicBezTo>
                  <a:pt x="7251430" y="58537"/>
                  <a:pt x="7246382" y="65062"/>
                  <a:pt x="7243858" y="68349"/>
                </a:cubicBezTo>
                <a:cubicBezTo>
                  <a:pt x="7246763" y="70540"/>
                  <a:pt x="7249715" y="72731"/>
                  <a:pt x="7252811" y="74922"/>
                </a:cubicBezTo>
                <a:cubicBezTo>
                  <a:pt x="7252954" y="71445"/>
                  <a:pt x="7253192" y="64491"/>
                  <a:pt x="7253287" y="61014"/>
                </a:cubicBezTo>
                <a:cubicBezTo>
                  <a:pt x="7258193" y="55965"/>
                  <a:pt x="7262479" y="56298"/>
                  <a:pt x="7266336" y="62871"/>
                </a:cubicBezTo>
                <a:cubicBezTo>
                  <a:pt x="7269289" y="60918"/>
                  <a:pt x="7275147" y="57060"/>
                  <a:pt x="7278100" y="55108"/>
                </a:cubicBezTo>
                <a:cubicBezTo>
                  <a:pt x="7275909" y="60014"/>
                  <a:pt x="7273814" y="64919"/>
                  <a:pt x="7271766" y="69825"/>
                </a:cubicBezTo>
                <a:cubicBezTo>
                  <a:pt x="7267813" y="68587"/>
                  <a:pt x="7259907" y="66110"/>
                  <a:pt x="7255954" y="64919"/>
                </a:cubicBezTo>
                <a:cubicBezTo>
                  <a:pt x="7265003" y="83733"/>
                  <a:pt x="7288339" y="69016"/>
                  <a:pt x="7302770" y="78589"/>
                </a:cubicBezTo>
                <a:cubicBezTo>
                  <a:pt x="7309723" y="69635"/>
                  <a:pt x="7334773" y="90496"/>
                  <a:pt x="7314200" y="69778"/>
                </a:cubicBezTo>
                <a:cubicBezTo>
                  <a:pt x="7311580" y="69635"/>
                  <a:pt x="7306294" y="69349"/>
                  <a:pt x="7303674" y="69158"/>
                </a:cubicBezTo>
                <a:cubicBezTo>
                  <a:pt x="7304436" y="63109"/>
                  <a:pt x="7308008" y="59966"/>
                  <a:pt x="7314342" y="59632"/>
                </a:cubicBezTo>
                <a:lnTo>
                  <a:pt x="7313914" y="66967"/>
                </a:lnTo>
                <a:cubicBezTo>
                  <a:pt x="7315962" y="65729"/>
                  <a:pt x="7320105" y="63348"/>
                  <a:pt x="7322200" y="62109"/>
                </a:cubicBezTo>
                <a:cubicBezTo>
                  <a:pt x="7328011" y="68873"/>
                  <a:pt x="7334345" y="63157"/>
                  <a:pt x="7340489" y="60442"/>
                </a:cubicBezTo>
                <a:cubicBezTo>
                  <a:pt x="7338584" y="67825"/>
                  <a:pt x="7334488" y="73826"/>
                  <a:pt x="7328154" y="78399"/>
                </a:cubicBezTo>
                <a:cubicBezTo>
                  <a:pt x="7338202" y="78303"/>
                  <a:pt x="7348347" y="79256"/>
                  <a:pt x="7358443" y="80304"/>
                </a:cubicBezTo>
                <a:cubicBezTo>
                  <a:pt x="7353633" y="72969"/>
                  <a:pt x="7355586" y="67348"/>
                  <a:pt x="7364301" y="63586"/>
                </a:cubicBezTo>
                <a:cubicBezTo>
                  <a:pt x="7363444" y="67634"/>
                  <a:pt x="7361777" y="75779"/>
                  <a:pt x="7360967" y="79875"/>
                </a:cubicBezTo>
                <a:cubicBezTo>
                  <a:pt x="7363968" y="79875"/>
                  <a:pt x="7369968" y="79827"/>
                  <a:pt x="7373017" y="79827"/>
                </a:cubicBezTo>
                <a:cubicBezTo>
                  <a:pt x="7371397" y="77684"/>
                  <a:pt x="7368159" y="73445"/>
                  <a:pt x="7366540" y="71302"/>
                </a:cubicBezTo>
                <a:cubicBezTo>
                  <a:pt x="7371016" y="65681"/>
                  <a:pt x="7375159" y="65253"/>
                  <a:pt x="7378970" y="70111"/>
                </a:cubicBezTo>
                <a:cubicBezTo>
                  <a:pt x="7383827" y="66396"/>
                  <a:pt x="7389114" y="65872"/>
                  <a:pt x="7394876" y="68539"/>
                </a:cubicBezTo>
                <a:cubicBezTo>
                  <a:pt x="7390209" y="73112"/>
                  <a:pt x="7384161" y="81018"/>
                  <a:pt x="7376731" y="74826"/>
                </a:cubicBezTo>
                <a:cubicBezTo>
                  <a:pt x="7376874" y="77589"/>
                  <a:pt x="7377160" y="83162"/>
                  <a:pt x="7377303" y="85924"/>
                </a:cubicBezTo>
                <a:cubicBezTo>
                  <a:pt x="7378970" y="84257"/>
                  <a:pt x="7382351" y="80923"/>
                  <a:pt x="7384018" y="79256"/>
                </a:cubicBezTo>
                <a:cubicBezTo>
                  <a:pt x="7386399" y="80828"/>
                  <a:pt x="7391161" y="84019"/>
                  <a:pt x="7393543" y="85591"/>
                </a:cubicBezTo>
                <a:cubicBezTo>
                  <a:pt x="7396019" y="82923"/>
                  <a:pt x="7398639" y="80304"/>
                  <a:pt x="7401401" y="77684"/>
                </a:cubicBezTo>
                <a:lnTo>
                  <a:pt x="7402306" y="84638"/>
                </a:lnTo>
                <a:cubicBezTo>
                  <a:pt x="7411926" y="83066"/>
                  <a:pt x="7421975" y="83114"/>
                  <a:pt x="7431405" y="86305"/>
                </a:cubicBezTo>
                <a:cubicBezTo>
                  <a:pt x="7437786" y="85924"/>
                  <a:pt x="7443883" y="87591"/>
                  <a:pt x="7450264" y="88829"/>
                </a:cubicBezTo>
                <a:cubicBezTo>
                  <a:pt x="7445549" y="74017"/>
                  <a:pt x="7421261" y="90782"/>
                  <a:pt x="7421118" y="69492"/>
                </a:cubicBezTo>
                <a:lnTo>
                  <a:pt x="7432405" y="74064"/>
                </a:lnTo>
                <a:cubicBezTo>
                  <a:pt x="7438358" y="66348"/>
                  <a:pt x="7445882" y="83162"/>
                  <a:pt x="7451645" y="69778"/>
                </a:cubicBezTo>
                <a:cubicBezTo>
                  <a:pt x="7455027" y="73969"/>
                  <a:pt x="7458408" y="78256"/>
                  <a:pt x="7461885" y="82590"/>
                </a:cubicBezTo>
                <a:lnTo>
                  <a:pt x="7446597" y="79923"/>
                </a:lnTo>
                <a:cubicBezTo>
                  <a:pt x="7450883" y="91878"/>
                  <a:pt x="7463599" y="88258"/>
                  <a:pt x="7472886" y="90211"/>
                </a:cubicBezTo>
                <a:cubicBezTo>
                  <a:pt x="7459218" y="83876"/>
                  <a:pt x="7477363" y="72397"/>
                  <a:pt x="7483697" y="72492"/>
                </a:cubicBezTo>
                <a:cubicBezTo>
                  <a:pt x="7480744" y="77636"/>
                  <a:pt x="7477648" y="82733"/>
                  <a:pt x="7475029" y="87972"/>
                </a:cubicBezTo>
                <a:cubicBezTo>
                  <a:pt x="7482411" y="88591"/>
                  <a:pt x="7489841" y="90496"/>
                  <a:pt x="7496461" y="94212"/>
                </a:cubicBezTo>
                <a:cubicBezTo>
                  <a:pt x="7496555" y="91354"/>
                  <a:pt x="7496651" y="85591"/>
                  <a:pt x="7496698" y="82685"/>
                </a:cubicBezTo>
                <a:lnTo>
                  <a:pt x="7484888" y="87734"/>
                </a:lnTo>
                <a:cubicBezTo>
                  <a:pt x="7485935" y="82971"/>
                  <a:pt x="7487126" y="78208"/>
                  <a:pt x="7488412" y="73493"/>
                </a:cubicBezTo>
                <a:cubicBezTo>
                  <a:pt x="7489555" y="87877"/>
                  <a:pt x="7498889" y="77065"/>
                  <a:pt x="7504985" y="75922"/>
                </a:cubicBezTo>
                <a:cubicBezTo>
                  <a:pt x="7505747" y="78160"/>
                  <a:pt x="7507271" y="82638"/>
                  <a:pt x="7508033" y="84829"/>
                </a:cubicBezTo>
                <a:lnTo>
                  <a:pt x="7499223" y="86686"/>
                </a:lnTo>
                <a:cubicBezTo>
                  <a:pt x="7502175" y="90354"/>
                  <a:pt x="7505652" y="93497"/>
                  <a:pt x="7509652" y="96164"/>
                </a:cubicBezTo>
                <a:cubicBezTo>
                  <a:pt x="7509319" y="91782"/>
                  <a:pt x="7508652" y="83066"/>
                  <a:pt x="7508319" y="78684"/>
                </a:cubicBezTo>
                <a:cubicBezTo>
                  <a:pt x="7511843" y="79685"/>
                  <a:pt x="7518797" y="81685"/>
                  <a:pt x="7522273" y="82733"/>
                </a:cubicBezTo>
                <a:cubicBezTo>
                  <a:pt x="7524940" y="81733"/>
                  <a:pt x="7530179" y="79780"/>
                  <a:pt x="7532846" y="78780"/>
                </a:cubicBezTo>
                <a:cubicBezTo>
                  <a:pt x="7531798" y="82542"/>
                  <a:pt x="7529751" y="90020"/>
                  <a:pt x="7528702" y="93735"/>
                </a:cubicBezTo>
                <a:cubicBezTo>
                  <a:pt x="7531513" y="93878"/>
                  <a:pt x="7537227" y="94116"/>
                  <a:pt x="7540037" y="94259"/>
                </a:cubicBezTo>
                <a:cubicBezTo>
                  <a:pt x="7538037" y="91401"/>
                  <a:pt x="7534084" y="85734"/>
                  <a:pt x="7532084" y="82876"/>
                </a:cubicBezTo>
                <a:cubicBezTo>
                  <a:pt x="7535037" y="81971"/>
                  <a:pt x="7540895" y="80161"/>
                  <a:pt x="7543800" y="79256"/>
                </a:cubicBezTo>
                <a:cubicBezTo>
                  <a:pt x="7543990" y="86543"/>
                  <a:pt x="7544323" y="93878"/>
                  <a:pt x="7544895" y="101166"/>
                </a:cubicBezTo>
                <a:cubicBezTo>
                  <a:pt x="7551229" y="95307"/>
                  <a:pt x="7549943" y="87258"/>
                  <a:pt x="7548372" y="79732"/>
                </a:cubicBezTo>
                <a:cubicBezTo>
                  <a:pt x="7553753" y="81876"/>
                  <a:pt x="7559897" y="86257"/>
                  <a:pt x="7565469" y="81113"/>
                </a:cubicBezTo>
                <a:cubicBezTo>
                  <a:pt x="7571375" y="83685"/>
                  <a:pt x="7577613" y="85448"/>
                  <a:pt x="7584186" y="86448"/>
                </a:cubicBezTo>
                <a:cubicBezTo>
                  <a:pt x="7578471" y="93211"/>
                  <a:pt x="7570422" y="94116"/>
                  <a:pt x="7562469" y="91544"/>
                </a:cubicBezTo>
                <a:cubicBezTo>
                  <a:pt x="7568088" y="100022"/>
                  <a:pt x="7578185" y="98260"/>
                  <a:pt x="7587091" y="99022"/>
                </a:cubicBezTo>
                <a:cubicBezTo>
                  <a:pt x="7586043" y="96450"/>
                  <a:pt x="7583948" y="91306"/>
                  <a:pt x="7582900" y="88734"/>
                </a:cubicBezTo>
                <a:cubicBezTo>
                  <a:pt x="7585948" y="87543"/>
                  <a:pt x="7592044" y="85067"/>
                  <a:pt x="7595092" y="83828"/>
                </a:cubicBezTo>
                <a:lnTo>
                  <a:pt x="7596997" y="90068"/>
                </a:lnTo>
                <a:cubicBezTo>
                  <a:pt x="7598473" y="89163"/>
                  <a:pt x="7601426" y="87401"/>
                  <a:pt x="7602902" y="86496"/>
                </a:cubicBezTo>
                <a:cubicBezTo>
                  <a:pt x="7611379" y="89592"/>
                  <a:pt x="7620523" y="90544"/>
                  <a:pt x="7629668" y="90830"/>
                </a:cubicBezTo>
                <a:cubicBezTo>
                  <a:pt x="7633811" y="90496"/>
                  <a:pt x="7642050" y="89830"/>
                  <a:pt x="7646193" y="89449"/>
                </a:cubicBezTo>
                <a:cubicBezTo>
                  <a:pt x="7645479" y="92830"/>
                  <a:pt x="7644098" y="99546"/>
                  <a:pt x="7643384" y="102928"/>
                </a:cubicBezTo>
                <a:lnTo>
                  <a:pt x="7646527" y="103261"/>
                </a:lnTo>
                <a:cubicBezTo>
                  <a:pt x="7648908" y="98403"/>
                  <a:pt x="7651432" y="93592"/>
                  <a:pt x="7654004" y="88782"/>
                </a:cubicBezTo>
                <a:cubicBezTo>
                  <a:pt x="7662195" y="100308"/>
                  <a:pt x="7677817" y="90878"/>
                  <a:pt x="7688675" y="97403"/>
                </a:cubicBezTo>
                <a:cubicBezTo>
                  <a:pt x="7695771" y="91878"/>
                  <a:pt x="7703867" y="100737"/>
                  <a:pt x="7710630" y="93973"/>
                </a:cubicBezTo>
                <a:cubicBezTo>
                  <a:pt x="7710678" y="96688"/>
                  <a:pt x="7710726" y="102070"/>
                  <a:pt x="7710773" y="104785"/>
                </a:cubicBezTo>
                <a:cubicBezTo>
                  <a:pt x="7712678" y="102785"/>
                  <a:pt x="7716488" y="98736"/>
                  <a:pt x="7718393" y="96736"/>
                </a:cubicBezTo>
                <a:cubicBezTo>
                  <a:pt x="7724727" y="105405"/>
                  <a:pt x="7732681" y="101166"/>
                  <a:pt x="7740681" y="97069"/>
                </a:cubicBezTo>
                <a:cubicBezTo>
                  <a:pt x="7737538" y="102690"/>
                  <a:pt x="7732299" y="107881"/>
                  <a:pt x="7733776" y="115073"/>
                </a:cubicBezTo>
                <a:cubicBezTo>
                  <a:pt x="7740681" y="112311"/>
                  <a:pt x="7742920" y="105309"/>
                  <a:pt x="7745444" y="98927"/>
                </a:cubicBezTo>
                <a:cubicBezTo>
                  <a:pt x="7756398" y="102499"/>
                  <a:pt x="7767590" y="109739"/>
                  <a:pt x="7779115" y="102023"/>
                </a:cubicBezTo>
                <a:cubicBezTo>
                  <a:pt x="7775686" y="107548"/>
                  <a:pt x="7770018" y="112597"/>
                  <a:pt x="7771590" y="119979"/>
                </a:cubicBezTo>
                <a:cubicBezTo>
                  <a:pt x="7778210" y="116359"/>
                  <a:pt x="7780925" y="109167"/>
                  <a:pt x="7785687" y="103690"/>
                </a:cubicBezTo>
                <a:cubicBezTo>
                  <a:pt x="7791497" y="107596"/>
                  <a:pt x="7797546" y="106881"/>
                  <a:pt x="7803642" y="103404"/>
                </a:cubicBezTo>
                <a:cubicBezTo>
                  <a:pt x="7803213" y="105262"/>
                  <a:pt x="7802356" y="108929"/>
                  <a:pt x="7801975" y="110739"/>
                </a:cubicBezTo>
                <a:cubicBezTo>
                  <a:pt x="7813262" y="105643"/>
                  <a:pt x="7826121" y="114121"/>
                  <a:pt x="7836646" y="109024"/>
                </a:cubicBezTo>
                <a:cubicBezTo>
                  <a:pt x="7847933" y="110072"/>
                  <a:pt x="7858887" y="113168"/>
                  <a:pt x="7869888" y="116169"/>
                </a:cubicBezTo>
                <a:cubicBezTo>
                  <a:pt x="7872317" y="116074"/>
                  <a:pt x="7877175" y="115835"/>
                  <a:pt x="7879604" y="115740"/>
                </a:cubicBezTo>
                <a:cubicBezTo>
                  <a:pt x="7884175" y="115169"/>
                  <a:pt x="7888890" y="112597"/>
                  <a:pt x="7893463" y="115645"/>
                </a:cubicBezTo>
                <a:cubicBezTo>
                  <a:pt x="7901797" y="115026"/>
                  <a:pt x="7905178" y="118407"/>
                  <a:pt x="7903559" y="125790"/>
                </a:cubicBezTo>
                <a:cubicBezTo>
                  <a:pt x="7908131" y="123170"/>
                  <a:pt x="7913513" y="111549"/>
                  <a:pt x="7917751" y="122837"/>
                </a:cubicBezTo>
                <a:cubicBezTo>
                  <a:pt x="7921085" y="120979"/>
                  <a:pt x="7924561" y="119122"/>
                  <a:pt x="7928086" y="117264"/>
                </a:cubicBezTo>
                <a:lnTo>
                  <a:pt x="7930324" y="121599"/>
                </a:lnTo>
                <a:cubicBezTo>
                  <a:pt x="7939040" y="120789"/>
                  <a:pt x="7947612" y="122694"/>
                  <a:pt x="7956232" y="124599"/>
                </a:cubicBezTo>
                <a:cubicBezTo>
                  <a:pt x="7961042" y="122885"/>
                  <a:pt x="7965519" y="123456"/>
                  <a:pt x="7969615" y="126266"/>
                </a:cubicBezTo>
                <a:cubicBezTo>
                  <a:pt x="7985617" y="119979"/>
                  <a:pt x="8002333" y="136221"/>
                  <a:pt x="8018716" y="128886"/>
                </a:cubicBezTo>
                <a:lnTo>
                  <a:pt x="8022288" y="132363"/>
                </a:lnTo>
                <a:cubicBezTo>
                  <a:pt x="8024384" y="132125"/>
                  <a:pt x="8028622" y="131696"/>
                  <a:pt x="8030765" y="131506"/>
                </a:cubicBezTo>
                <a:cubicBezTo>
                  <a:pt x="8030385" y="134030"/>
                  <a:pt x="8029670" y="139079"/>
                  <a:pt x="8029336" y="141603"/>
                </a:cubicBezTo>
                <a:lnTo>
                  <a:pt x="8034861" y="142270"/>
                </a:lnTo>
                <a:cubicBezTo>
                  <a:pt x="8034433" y="139222"/>
                  <a:pt x="8033623" y="133125"/>
                  <a:pt x="8033242" y="130077"/>
                </a:cubicBezTo>
                <a:cubicBezTo>
                  <a:pt x="8036385" y="131553"/>
                  <a:pt x="8042624" y="134506"/>
                  <a:pt x="8045767" y="135983"/>
                </a:cubicBezTo>
                <a:cubicBezTo>
                  <a:pt x="8050673" y="132792"/>
                  <a:pt x="8056149" y="130839"/>
                  <a:pt x="8060864" y="136507"/>
                </a:cubicBezTo>
                <a:cubicBezTo>
                  <a:pt x="8063722" y="135888"/>
                  <a:pt x="8066675" y="135221"/>
                  <a:pt x="8069818" y="134554"/>
                </a:cubicBezTo>
                <a:cubicBezTo>
                  <a:pt x="8080724" y="137507"/>
                  <a:pt x="8092154" y="139555"/>
                  <a:pt x="8103680" y="139126"/>
                </a:cubicBezTo>
                <a:cubicBezTo>
                  <a:pt x="8111442" y="138602"/>
                  <a:pt x="8120824" y="141794"/>
                  <a:pt x="8122300" y="150557"/>
                </a:cubicBezTo>
                <a:cubicBezTo>
                  <a:pt x="8124396" y="144223"/>
                  <a:pt x="8131254" y="137316"/>
                  <a:pt x="8136874" y="146176"/>
                </a:cubicBezTo>
                <a:cubicBezTo>
                  <a:pt x="8139636" y="144890"/>
                  <a:pt x="8142493" y="143556"/>
                  <a:pt x="8145494" y="142270"/>
                </a:cubicBezTo>
                <a:cubicBezTo>
                  <a:pt x="8158877" y="149414"/>
                  <a:pt x="8175022" y="143651"/>
                  <a:pt x="8188595" y="149938"/>
                </a:cubicBezTo>
                <a:cubicBezTo>
                  <a:pt x="8198691" y="146318"/>
                  <a:pt x="8208978" y="151748"/>
                  <a:pt x="8219217" y="152701"/>
                </a:cubicBezTo>
                <a:cubicBezTo>
                  <a:pt x="8234219" y="156845"/>
                  <a:pt x="8250507" y="153129"/>
                  <a:pt x="8265223" y="158940"/>
                </a:cubicBezTo>
                <a:cubicBezTo>
                  <a:pt x="8281035" y="159702"/>
                  <a:pt x="8296894" y="161274"/>
                  <a:pt x="8312800" y="163036"/>
                </a:cubicBezTo>
                <a:cubicBezTo>
                  <a:pt x="8323326" y="164989"/>
                  <a:pt x="8334042" y="166656"/>
                  <a:pt x="8344614" y="169038"/>
                </a:cubicBezTo>
                <a:cubicBezTo>
                  <a:pt x="8346233" y="168276"/>
                  <a:pt x="8349424" y="166799"/>
                  <a:pt x="8350996" y="166037"/>
                </a:cubicBezTo>
                <a:cubicBezTo>
                  <a:pt x="8362664" y="172848"/>
                  <a:pt x="8377713" y="168276"/>
                  <a:pt x="8390810" y="171419"/>
                </a:cubicBezTo>
                <a:lnTo>
                  <a:pt x="8392620" y="175896"/>
                </a:lnTo>
                <a:cubicBezTo>
                  <a:pt x="8394192" y="174753"/>
                  <a:pt x="8397240" y="172562"/>
                  <a:pt x="8398764" y="171467"/>
                </a:cubicBezTo>
                <a:cubicBezTo>
                  <a:pt x="8406908" y="178230"/>
                  <a:pt x="8417719" y="176944"/>
                  <a:pt x="8427672" y="176849"/>
                </a:cubicBezTo>
                <a:cubicBezTo>
                  <a:pt x="8439864" y="180659"/>
                  <a:pt x="8452866" y="179564"/>
                  <a:pt x="8465582" y="181374"/>
                </a:cubicBezTo>
                <a:cubicBezTo>
                  <a:pt x="8470392" y="185232"/>
                  <a:pt x="8474869" y="185041"/>
                  <a:pt x="8478917" y="180755"/>
                </a:cubicBezTo>
                <a:cubicBezTo>
                  <a:pt x="8497157" y="189519"/>
                  <a:pt x="8518159" y="185279"/>
                  <a:pt x="8536972" y="192091"/>
                </a:cubicBezTo>
                <a:cubicBezTo>
                  <a:pt x="8538067" y="191662"/>
                  <a:pt x="8540305" y="190805"/>
                  <a:pt x="8541448" y="190376"/>
                </a:cubicBezTo>
                <a:cubicBezTo>
                  <a:pt x="8557165" y="196187"/>
                  <a:pt x="8575119" y="190376"/>
                  <a:pt x="8590407" y="198997"/>
                </a:cubicBezTo>
                <a:lnTo>
                  <a:pt x="8592217" y="194853"/>
                </a:lnTo>
                <a:cubicBezTo>
                  <a:pt x="8598789" y="197330"/>
                  <a:pt x="8605504" y="199568"/>
                  <a:pt x="8612410" y="201664"/>
                </a:cubicBezTo>
                <a:cubicBezTo>
                  <a:pt x="8616934" y="199140"/>
                  <a:pt x="8621315" y="201426"/>
                  <a:pt x="8625745" y="203426"/>
                </a:cubicBezTo>
                <a:cubicBezTo>
                  <a:pt x="8627364" y="202807"/>
                  <a:pt x="8630650" y="201616"/>
                  <a:pt x="8632269" y="200997"/>
                </a:cubicBezTo>
                <a:cubicBezTo>
                  <a:pt x="8653415" y="208475"/>
                  <a:pt x="8676370" y="206284"/>
                  <a:pt x="8698468" y="209428"/>
                </a:cubicBezTo>
                <a:cubicBezTo>
                  <a:pt x="8710517" y="213143"/>
                  <a:pt x="8724709" y="218620"/>
                  <a:pt x="8737187" y="214381"/>
                </a:cubicBezTo>
                <a:cubicBezTo>
                  <a:pt x="8744188" y="218906"/>
                  <a:pt x="8752760" y="218477"/>
                  <a:pt x="8760857" y="219763"/>
                </a:cubicBezTo>
                <a:cubicBezTo>
                  <a:pt x="8765572" y="223431"/>
                  <a:pt x="8770524" y="222240"/>
                  <a:pt x="8775287" y="219144"/>
                </a:cubicBezTo>
                <a:cubicBezTo>
                  <a:pt x="8781240" y="221526"/>
                  <a:pt x="8787384" y="223621"/>
                  <a:pt x="8793623" y="225717"/>
                </a:cubicBezTo>
                <a:cubicBezTo>
                  <a:pt x="8795290" y="224955"/>
                  <a:pt x="8798671" y="223383"/>
                  <a:pt x="8800338" y="222621"/>
                </a:cubicBezTo>
                <a:cubicBezTo>
                  <a:pt x="8802195" y="223812"/>
                  <a:pt x="8805958" y="226193"/>
                  <a:pt x="8807815" y="227432"/>
                </a:cubicBezTo>
                <a:cubicBezTo>
                  <a:pt x="8815911" y="216953"/>
                  <a:pt x="8827865" y="236958"/>
                  <a:pt x="8836771" y="228480"/>
                </a:cubicBezTo>
                <a:cubicBezTo>
                  <a:pt x="8847248" y="232814"/>
                  <a:pt x="8859821" y="229956"/>
                  <a:pt x="8869585" y="236100"/>
                </a:cubicBezTo>
                <a:cubicBezTo>
                  <a:pt x="8874490" y="232528"/>
                  <a:pt x="8879681" y="230861"/>
                  <a:pt x="8884539" y="236291"/>
                </a:cubicBezTo>
                <a:cubicBezTo>
                  <a:pt x="8890683" y="236767"/>
                  <a:pt x="8896921" y="237196"/>
                  <a:pt x="8903350" y="237720"/>
                </a:cubicBezTo>
                <a:cubicBezTo>
                  <a:pt x="8908018" y="242387"/>
                  <a:pt x="8912732" y="242483"/>
                  <a:pt x="8917495" y="238005"/>
                </a:cubicBezTo>
                <a:cubicBezTo>
                  <a:pt x="8924163" y="240577"/>
                  <a:pt x="8930973" y="243054"/>
                  <a:pt x="8937879" y="245626"/>
                </a:cubicBezTo>
                <a:cubicBezTo>
                  <a:pt x="8938736" y="244674"/>
                  <a:pt x="8940451" y="242768"/>
                  <a:pt x="8941307" y="241816"/>
                </a:cubicBezTo>
                <a:cubicBezTo>
                  <a:pt x="8950975" y="249151"/>
                  <a:pt x="8965549" y="241292"/>
                  <a:pt x="8975122" y="250818"/>
                </a:cubicBezTo>
                <a:cubicBezTo>
                  <a:pt x="8976265" y="249818"/>
                  <a:pt x="8978503" y="247817"/>
                  <a:pt x="8979646" y="246817"/>
                </a:cubicBezTo>
                <a:cubicBezTo>
                  <a:pt x="8988552" y="255247"/>
                  <a:pt x="9002363" y="248198"/>
                  <a:pt x="9012555" y="254438"/>
                </a:cubicBezTo>
                <a:cubicBezTo>
                  <a:pt x="9023794" y="253723"/>
                  <a:pt x="9034843" y="256819"/>
                  <a:pt x="9046178" y="257200"/>
                </a:cubicBezTo>
                <a:cubicBezTo>
                  <a:pt x="9057132" y="262439"/>
                  <a:pt x="9070086" y="260296"/>
                  <a:pt x="9081325" y="265440"/>
                </a:cubicBezTo>
                <a:lnTo>
                  <a:pt x="9082516" y="261058"/>
                </a:lnTo>
                <a:cubicBezTo>
                  <a:pt x="9101376" y="268917"/>
                  <a:pt x="9122759" y="267536"/>
                  <a:pt x="9142381" y="273537"/>
                </a:cubicBezTo>
                <a:lnTo>
                  <a:pt x="9146381" y="270441"/>
                </a:lnTo>
                <a:cubicBezTo>
                  <a:pt x="9148048" y="271584"/>
                  <a:pt x="9151477" y="273871"/>
                  <a:pt x="9153144" y="275014"/>
                </a:cubicBezTo>
                <a:cubicBezTo>
                  <a:pt x="9160192" y="275109"/>
                  <a:pt x="9167384" y="275300"/>
                  <a:pt x="9174670" y="275681"/>
                </a:cubicBezTo>
                <a:cubicBezTo>
                  <a:pt x="9184529" y="281825"/>
                  <a:pt x="9196816" y="279681"/>
                  <a:pt x="9207865" y="282206"/>
                </a:cubicBezTo>
                <a:cubicBezTo>
                  <a:pt x="9209151" y="282158"/>
                  <a:pt x="9211627" y="282063"/>
                  <a:pt x="9212913" y="282015"/>
                </a:cubicBezTo>
                <a:cubicBezTo>
                  <a:pt x="9231487" y="287969"/>
                  <a:pt x="9252823" y="285349"/>
                  <a:pt x="9270254" y="293923"/>
                </a:cubicBezTo>
                <a:cubicBezTo>
                  <a:pt x="9271301" y="293065"/>
                  <a:pt x="9273445" y="291255"/>
                  <a:pt x="9274540" y="290350"/>
                </a:cubicBezTo>
                <a:cubicBezTo>
                  <a:pt x="9284827" y="295733"/>
                  <a:pt x="9296971" y="293875"/>
                  <a:pt x="9308068" y="296971"/>
                </a:cubicBezTo>
                <a:cubicBezTo>
                  <a:pt x="9319308" y="298448"/>
                  <a:pt x="9330404" y="303401"/>
                  <a:pt x="9341977" y="301829"/>
                </a:cubicBezTo>
                <a:cubicBezTo>
                  <a:pt x="9349740" y="303544"/>
                  <a:pt x="9357836" y="305116"/>
                  <a:pt x="9365932" y="305687"/>
                </a:cubicBezTo>
                <a:cubicBezTo>
                  <a:pt x="9374648" y="309498"/>
                  <a:pt x="9384363" y="308355"/>
                  <a:pt x="9393793" y="309164"/>
                </a:cubicBezTo>
                <a:cubicBezTo>
                  <a:pt x="9403651" y="315070"/>
                  <a:pt x="9415938" y="312403"/>
                  <a:pt x="9426416" y="317071"/>
                </a:cubicBezTo>
                <a:cubicBezTo>
                  <a:pt x="9427845" y="316690"/>
                  <a:pt x="9430702" y="316023"/>
                  <a:pt x="9432131" y="315642"/>
                </a:cubicBezTo>
                <a:cubicBezTo>
                  <a:pt x="9439942" y="317785"/>
                  <a:pt x="9448133" y="319500"/>
                  <a:pt x="9456420" y="320071"/>
                </a:cubicBezTo>
                <a:cubicBezTo>
                  <a:pt x="9466897" y="324406"/>
                  <a:pt x="9479137" y="320691"/>
                  <a:pt x="9489329" y="326406"/>
                </a:cubicBezTo>
                <a:cubicBezTo>
                  <a:pt x="9497235" y="327406"/>
                  <a:pt x="9505759" y="326930"/>
                  <a:pt x="9513141" y="330979"/>
                </a:cubicBezTo>
                <a:cubicBezTo>
                  <a:pt x="9523571" y="331264"/>
                  <a:pt x="9534239" y="332312"/>
                  <a:pt x="9543907" y="336932"/>
                </a:cubicBezTo>
                <a:lnTo>
                  <a:pt x="9544145" y="332217"/>
                </a:lnTo>
                <a:cubicBezTo>
                  <a:pt x="9579912" y="344982"/>
                  <a:pt x="9619392" y="343981"/>
                  <a:pt x="9656064" y="354317"/>
                </a:cubicBezTo>
                <a:cubicBezTo>
                  <a:pt x="9665494" y="355174"/>
                  <a:pt x="9675305" y="355174"/>
                  <a:pt x="9684305" y="359080"/>
                </a:cubicBezTo>
                <a:cubicBezTo>
                  <a:pt x="9785413" y="374131"/>
                  <a:pt x="9885521" y="395517"/>
                  <a:pt x="9986344" y="412378"/>
                </a:cubicBezTo>
                <a:cubicBezTo>
                  <a:pt x="10012204" y="420618"/>
                  <a:pt x="10040970" y="417712"/>
                  <a:pt x="10065591" y="430191"/>
                </a:cubicBezTo>
                <a:cubicBezTo>
                  <a:pt x="10067306" y="429477"/>
                  <a:pt x="10070687" y="428000"/>
                  <a:pt x="10072354" y="427286"/>
                </a:cubicBezTo>
                <a:cubicBezTo>
                  <a:pt x="10099547" y="434383"/>
                  <a:pt x="10127075" y="440908"/>
                  <a:pt x="10155222" y="443385"/>
                </a:cubicBezTo>
                <a:cubicBezTo>
                  <a:pt x="10153125" y="452291"/>
                  <a:pt x="10151698" y="461341"/>
                  <a:pt x="10153364" y="470438"/>
                </a:cubicBezTo>
                <a:cubicBezTo>
                  <a:pt x="10151269" y="470486"/>
                  <a:pt x="10147031" y="470486"/>
                  <a:pt x="10144934" y="470486"/>
                </a:cubicBezTo>
                <a:cubicBezTo>
                  <a:pt x="10146840" y="462103"/>
                  <a:pt x="10142887" y="454196"/>
                  <a:pt x="10140458" y="446385"/>
                </a:cubicBezTo>
                <a:cubicBezTo>
                  <a:pt x="10140648" y="452768"/>
                  <a:pt x="10141077" y="459102"/>
                  <a:pt x="10141696" y="465485"/>
                </a:cubicBezTo>
                <a:lnTo>
                  <a:pt x="10127218" y="466580"/>
                </a:lnTo>
                <a:cubicBezTo>
                  <a:pt x="10129933" y="463675"/>
                  <a:pt x="10132837" y="460817"/>
                  <a:pt x="10135886" y="458054"/>
                </a:cubicBezTo>
                <a:cubicBezTo>
                  <a:pt x="10133362" y="456245"/>
                  <a:pt x="10128361" y="452672"/>
                  <a:pt x="10125836" y="450862"/>
                </a:cubicBezTo>
                <a:cubicBezTo>
                  <a:pt x="10125456" y="457197"/>
                  <a:pt x="10125170" y="463532"/>
                  <a:pt x="10125075" y="469867"/>
                </a:cubicBezTo>
                <a:cubicBezTo>
                  <a:pt x="10120694" y="461531"/>
                  <a:pt x="10116502" y="453292"/>
                  <a:pt x="10110692" y="446004"/>
                </a:cubicBezTo>
                <a:cubicBezTo>
                  <a:pt x="10111835" y="449815"/>
                  <a:pt x="10114169" y="457483"/>
                  <a:pt x="10115359" y="461293"/>
                </a:cubicBezTo>
                <a:lnTo>
                  <a:pt x="10107263" y="460865"/>
                </a:lnTo>
                <a:cubicBezTo>
                  <a:pt x="10108406" y="452244"/>
                  <a:pt x="10105500" y="446909"/>
                  <a:pt x="10098643" y="444909"/>
                </a:cubicBezTo>
                <a:cubicBezTo>
                  <a:pt x="10099358" y="449291"/>
                  <a:pt x="10100786" y="458054"/>
                  <a:pt x="10101501" y="462436"/>
                </a:cubicBezTo>
                <a:cubicBezTo>
                  <a:pt x="10098309" y="460865"/>
                  <a:pt x="10092023" y="457721"/>
                  <a:pt x="10088832" y="456149"/>
                </a:cubicBezTo>
                <a:lnTo>
                  <a:pt x="10083165" y="459579"/>
                </a:lnTo>
                <a:cubicBezTo>
                  <a:pt x="10082498" y="456197"/>
                  <a:pt x="10081165" y="449386"/>
                  <a:pt x="10080497" y="445957"/>
                </a:cubicBezTo>
                <a:cubicBezTo>
                  <a:pt x="10076259" y="449624"/>
                  <a:pt x="10072069" y="453292"/>
                  <a:pt x="10068068" y="456911"/>
                </a:cubicBezTo>
                <a:cubicBezTo>
                  <a:pt x="10067973" y="454673"/>
                  <a:pt x="10067782" y="450196"/>
                  <a:pt x="10067639" y="447957"/>
                </a:cubicBezTo>
                <a:cubicBezTo>
                  <a:pt x="10063162" y="449338"/>
                  <a:pt x="10058781" y="450624"/>
                  <a:pt x="10054494" y="451767"/>
                </a:cubicBezTo>
                <a:cubicBezTo>
                  <a:pt x="10054114" y="448862"/>
                  <a:pt x="10053256" y="443051"/>
                  <a:pt x="10052876" y="440146"/>
                </a:cubicBezTo>
                <a:lnTo>
                  <a:pt x="10049970" y="439860"/>
                </a:lnTo>
                <a:cubicBezTo>
                  <a:pt x="10049256" y="442765"/>
                  <a:pt x="10047875" y="448481"/>
                  <a:pt x="10047160" y="451339"/>
                </a:cubicBezTo>
                <a:cubicBezTo>
                  <a:pt x="10038873" y="449672"/>
                  <a:pt x="10031397" y="441860"/>
                  <a:pt x="10022443" y="447481"/>
                </a:cubicBezTo>
                <a:cubicBezTo>
                  <a:pt x="10025301" y="444432"/>
                  <a:pt x="10028348" y="441432"/>
                  <a:pt x="10031540" y="438431"/>
                </a:cubicBezTo>
                <a:lnTo>
                  <a:pt x="10022221" y="439970"/>
                </a:lnTo>
                <a:lnTo>
                  <a:pt x="10025681" y="429620"/>
                </a:lnTo>
                <a:lnTo>
                  <a:pt x="10020872" y="440193"/>
                </a:lnTo>
                <a:lnTo>
                  <a:pt x="10022221" y="439970"/>
                </a:lnTo>
                <a:lnTo>
                  <a:pt x="10020109" y="446290"/>
                </a:lnTo>
                <a:lnTo>
                  <a:pt x="10016251" y="446338"/>
                </a:lnTo>
                <a:cubicBezTo>
                  <a:pt x="10016062" y="443956"/>
                  <a:pt x="10015728" y="439098"/>
                  <a:pt x="10015537" y="436716"/>
                </a:cubicBezTo>
                <a:cubicBezTo>
                  <a:pt x="10011251" y="438812"/>
                  <a:pt x="10007060" y="440860"/>
                  <a:pt x="10002965" y="442956"/>
                </a:cubicBezTo>
                <a:cubicBezTo>
                  <a:pt x="10001679" y="439431"/>
                  <a:pt x="9999059" y="432334"/>
                  <a:pt x="9997773" y="428810"/>
                </a:cubicBezTo>
                <a:cubicBezTo>
                  <a:pt x="9997201" y="432525"/>
                  <a:pt x="9996106" y="439955"/>
                  <a:pt x="9995535" y="443670"/>
                </a:cubicBezTo>
                <a:cubicBezTo>
                  <a:pt x="9988153" y="438193"/>
                  <a:pt x="9985200" y="429858"/>
                  <a:pt x="9983057" y="421427"/>
                </a:cubicBezTo>
                <a:cubicBezTo>
                  <a:pt x="9983247" y="425381"/>
                  <a:pt x="9983629" y="433239"/>
                  <a:pt x="9983819" y="437193"/>
                </a:cubicBezTo>
                <a:lnTo>
                  <a:pt x="9971961" y="437050"/>
                </a:lnTo>
                <a:cubicBezTo>
                  <a:pt x="9973436" y="434668"/>
                  <a:pt x="9976390" y="430001"/>
                  <a:pt x="9977866" y="427667"/>
                </a:cubicBezTo>
                <a:lnTo>
                  <a:pt x="9974532" y="427953"/>
                </a:lnTo>
                <a:cubicBezTo>
                  <a:pt x="9969151" y="435430"/>
                  <a:pt x="9964817" y="435669"/>
                  <a:pt x="9961482" y="428619"/>
                </a:cubicBezTo>
                <a:cubicBezTo>
                  <a:pt x="9957387" y="430239"/>
                  <a:pt x="9953386" y="431858"/>
                  <a:pt x="9949528" y="433525"/>
                </a:cubicBezTo>
                <a:cubicBezTo>
                  <a:pt x="9949148" y="429953"/>
                  <a:pt x="9948433" y="422856"/>
                  <a:pt x="9948053" y="419284"/>
                </a:cubicBezTo>
                <a:cubicBezTo>
                  <a:pt x="9946290" y="422570"/>
                  <a:pt x="9942766" y="429191"/>
                  <a:pt x="9940957" y="432477"/>
                </a:cubicBezTo>
                <a:cubicBezTo>
                  <a:pt x="9932432" y="429810"/>
                  <a:pt x="9933241" y="420189"/>
                  <a:pt x="9931480" y="413235"/>
                </a:cubicBezTo>
                <a:cubicBezTo>
                  <a:pt x="9931337" y="417141"/>
                  <a:pt x="9931003" y="425000"/>
                  <a:pt x="9930860" y="428953"/>
                </a:cubicBezTo>
                <a:cubicBezTo>
                  <a:pt x="9927717" y="427714"/>
                  <a:pt x="9921430" y="425333"/>
                  <a:pt x="9918287" y="424142"/>
                </a:cubicBezTo>
                <a:lnTo>
                  <a:pt x="9925336" y="422475"/>
                </a:lnTo>
                <a:lnTo>
                  <a:pt x="9924573" y="416712"/>
                </a:lnTo>
                <a:cubicBezTo>
                  <a:pt x="9920192" y="420618"/>
                  <a:pt x="9915811" y="424571"/>
                  <a:pt x="9911715" y="428572"/>
                </a:cubicBezTo>
                <a:cubicBezTo>
                  <a:pt x="9910572" y="422618"/>
                  <a:pt x="9909333" y="416760"/>
                  <a:pt x="9907904" y="410901"/>
                </a:cubicBezTo>
                <a:cubicBezTo>
                  <a:pt x="9907238" y="413854"/>
                  <a:pt x="9905952" y="419808"/>
                  <a:pt x="9905286" y="422761"/>
                </a:cubicBezTo>
                <a:cubicBezTo>
                  <a:pt x="9903189" y="422761"/>
                  <a:pt x="9898951" y="422761"/>
                  <a:pt x="9896856" y="422761"/>
                </a:cubicBezTo>
                <a:cubicBezTo>
                  <a:pt x="9896189" y="416617"/>
                  <a:pt x="9895713" y="410425"/>
                  <a:pt x="9895332" y="404281"/>
                </a:cubicBezTo>
                <a:lnTo>
                  <a:pt x="9892712" y="404423"/>
                </a:lnTo>
                <a:cubicBezTo>
                  <a:pt x="9892189" y="410806"/>
                  <a:pt x="9891760" y="417236"/>
                  <a:pt x="9891426" y="423666"/>
                </a:cubicBezTo>
                <a:cubicBezTo>
                  <a:pt x="9889045" y="421999"/>
                  <a:pt x="9884187" y="418665"/>
                  <a:pt x="9881758" y="416998"/>
                </a:cubicBezTo>
                <a:cubicBezTo>
                  <a:pt x="9880901" y="412378"/>
                  <a:pt x="9880140" y="407710"/>
                  <a:pt x="9879425" y="403090"/>
                </a:cubicBezTo>
                <a:cubicBezTo>
                  <a:pt x="9879282" y="406853"/>
                  <a:pt x="9878949" y="414330"/>
                  <a:pt x="9878806" y="418093"/>
                </a:cubicBezTo>
                <a:lnTo>
                  <a:pt x="9867138" y="417998"/>
                </a:lnTo>
                <a:cubicBezTo>
                  <a:pt x="9868757" y="415759"/>
                  <a:pt x="9871948" y="411235"/>
                  <a:pt x="9873567" y="408996"/>
                </a:cubicBezTo>
                <a:lnTo>
                  <a:pt x="9868233" y="407186"/>
                </a:lnTo>
                <a:lnTo>
                  <a:pt x="9866471" y="412949"/>
                </a:lnTo>
                <a:cubicBezTo>
                  <a:pt x="9864471" y="413616"/>
                  <a:pt x="9860518" y="414902"/>
                  <a:pt x="9858518" y="415521"/>
                </a:cubicBezTo>
                <a:cubicBezTo>
                  <a:pt x="9857898" y="412425"/>
                  <a:pt x="9856707" y="406138"/>
                  <a:pt x="9856089" y="402995"/>
                </a:cubicBezTo>
                <a:cubicBezTo>
                  <a:pt x="9855421" y="405519"/>
                  <a:pt x="9854041" y="410615"/>
                  <a:pt x="9853326" y="413140"/>
                </a:cubicBezTo>
                <a:cubicBezTo>
                  <a:pt x="9851088" y="413187"/>
                  <a:pt x="9846612" y="413235"/>
                  <a:pt x="9844421" y="413283"/>
                </a:cubicBezTo>
                <a:cubicBezTo>
                  <a:pt x="9844183" y="410187"/>
                  <a:pt x="9843801" y="403947"/>
                  <a:pt x="9843611" y="400804"/>
                </a:cubicBezTo>
                <a:cubicBezTo>
                  <a:pt x="9842135" y="403042"/>
                  <a:pt x="9839229" y="407519"/>
                  <a:pt x="9837800" y="409758"/>
                </a:cubicBezTo>
                <a:cubicBezTo>
                  <a:pt x="9835610" y="409377"/>
                  <a:pt x="9831276" y="408663"/>
                  <a:pt x="9829086" y="408281"/>
                </a:cubicBezTo>
                <a:cubicBezTo>
                  <a:pt x="9829038" y="405995"/>
                  <a:pt x="9828990" y="401375"/>
                  <a:pt x="9828943" y="399041"/>
                </a:cubicBezTo>
                <a:cubicBezTo>
                  <a:pt x="9827132" y="387563"/>
                  <a:pt x="9823751" y="404995"/>
                  <a:pt x="9825276" y="408567"/>
                </a:cubicBezTo>
                <a:lnTo>
                  <a:pt x="9814751" y="408424"/>
                </a:lnTo>
                <a:cubicBezTo>
                  <a:pt x="9816369" y="406138"/>
                  <a:pt x="9819656" y="401566"/>
                  <a:pt x="9821275" y="399232"/>
                </a:cubicBezTo>
                <a:lnTo>
                  <a:pt x="9816465" y="398470"/>
                </a:lnTo>
                <a:cubicBezTo>
                  <a:pt x="9813940" y="403042"/>
                  <a:pt x="9810559" y="406805"/>
                  <a:pt x="9806369" y="409806"/>
                </a:cubicBezTo>
                <a:cubicBezTo>
                  <a:pt x="9806130" y="406091"/>
                  <a:pt x="9805606" y="398613"/>
                  <a:pt x="9805369" y="394898"/>
                </a:cubicBezTo>
                <a:lnTo>
                  <a:pt x="9803415" y="395088"/>
                </a:lnTo>
                <a:cubicBezTo>
                  <a:pt x="9801797" y="400804"/>
                  <a:pt x="9798177" y="404090"/>
                  <a:pt x="9792557" y="405043"/>
                </a:cubicBezTo>
                <a:cubicBezTo>
                  <a:pt x="9791890" y="401280"/>
                  <a:pt x="9790509" y="393802"/>
                  <a:pt x="9789843" y="390039"/>
                </a:cubicBezTo>
                <a:cubicBezTo>
                  <a:pt x="9788842" y="393659"/>
                  <a:pt x="9786890" y="400899"/>
                  <a:pt x="9785890" y="404519"/>
                </a:cubicBezTo>
                <a:cubicBezTo>
                  <a:pt x="9783556" y="402947"/>
                  <a:pt x="9778937" y="399756"/>
                  <a:pt x="9776603" y="398184"/>
                </a:cubicBezTo>
                <a:cubicBezTo>
                  <a:pt x="9776794" y="394850"/>
                  <a:pt x="9777222" y="388229"/>
                  <a:pt x="9777460" y="384895"/>
                </a:cubicBezTo>
                <a:lnTo>
                  <a:pt x="9772840" y="385562"/>
                </a:lnTo>
                <a:cubicBezTo>
                  <a:pt x="9773174" y="388753"/>
                  <a:pt x="9773888" y="395136"/>
                  <a:pt x="9774222" y="398327"/>
                </a:cubicBezTo>
                <a:lnTo>
                  <a:pt x="9760457" y="400089"/>
                </a:lnTo>
                <a:cubicBezTo>
                  <a:pt x="9763220" y="397089"/>
                  <a:pt x="9766125" y="394135"/>
                  <a:pt x="9769221" y="391230"/>
                </a:cubicBezTo>
                <a:lnTo>
                  <a:pt x="9761125" y="387086"/>
                </a:lnTo>
                <a:cubicBezTo>
                  <a:pt x="9758934" y="391849"/>
                  <a:pt x="9756838" y="396565"/>
                  <a:pt x="9754743" y="401232"/>
                </a:cubicBezTo>
                <a:cubicBezTo>
                  <a:pt x="9753933" y="396850"/>
                  <a:pt x="9752361" y="388039"/>
                  <a:pt x="9751599" y="383657"/>
                </a:cubicBezTo>
                <a:cubicBezTo>
                  <a:pt x="9751075" y="386277"/>
                  <a:pt x="9750076" y="391563"/>
                  <a:pt x="9749552" y="394231"/>
                </a:cubicBezTo>
                <a:cubicBezTo>
                  <a:pt x="9747361" y="394183"/>
                  <a:pt x="9742932" y="394135"/>
                  <a:pt x="9740694" y="394088"/>
                </a:cubicBezTo>
                <a:cubicBezTo>
                  <a:pt x="9739503" y="391278"/>
                  <a:pt x="9737122" y="385705"/>
                  <a:pt x="9735883" y="382895"/>
                </a:cubicBezTo>
                <a:cubicBezTo>
                  <a:pt x="9735550" y="385657"/>
                  <a:pt x="9734788" y="391230"/>
                  <a:pt x="9734454" y="393993"/>
                </a:cubicBezTo>
                <a:cubicBezTo>
                  <a:pt x="9725692" y="391040"/>
                  <a:pt x="9716738" y="388896"/>
                  <a:pt x="9708213" y="385800"/>
                </a:cubicBezTo>
                <a:lnTo>
                  <a:pt x="9715595" y="384467"/>
                </a:lnTo>
                <a:lnTo>
                  <a:pt x="9715309" y="378513"/>
                </a:lnTo>
                <a:cubicBezTo>
                  <a:pt x="9710547" y="382609"/>
                  <a:pt x="9705784" y="386705"/>
                  <a:pt x="9701260" y="390754"/>
                </a:cubicBezTo>
                <a:cubicBezTo>
                  <a:pt x="9701212" y="386896"/>
                  <a:pt x="9701165" y="379180"/>
                  <a:pt x="9701117" y="375322"/>
                </a:cubicBezTo>
                <a:lnTo>
                  <a:pt x="9697926" y="375179"/>
                </a:lnTo>
                <a:cubicBezTo>
                  <a:pt x="9698688" y="388706"/>
                  <a:pt x="9685639" y="386277"/>
                  <a:pt x="9683781" y="375417"/>
                </a:cubicBezTo>
                <a:cubicBezTo>
                  <a:pt x="9683924" y="391182"/>
                  <a:pt x="9669637" y="380371"/>
                  <a:pt x="9661255" y="378608"/>
                </a:cubicBezTo>
                <a:cubicBezTo>
                  <a:pt x="9661159" y="376274"/>
                  <a:pt x="9660922" y="371559"/>
                  <a:pt x="9660826" y="369178"/>
                </a:cubicBezTo>
                <a:cubicBezTo>
                  <a:pt x="9657064" y="373464"/>
                  <a:pt x="9653349" y="377751"/>
                  <a:pt x="9649729" y="381942"/>
                </a:cubicBezTo>
                <a:cubicBezTo>
                  <a:pt x="9649253" y="377465"/>
                  <a:pt x="9648349" y="368415"/>
                  <a:pt x="9647872" y="363891"/>
                </a:cubicBezTo>
                <a:cubicBezTo>
                  <a:pt x="9646491" y="366987"/>
                  <a:pt x="9643681" y="373178"/>
                  <a:pt x="9642300" y="376274"/>
                </a:cubicBezTo>
                <a:cubicBezTo>
                  <a:pt x="9636490" y="374750"/>
                  <a:pt x="9633061" y="370940"/>
                  <a:pt x="9631918" y="364796"/>
                </a:cubicBezTo>
                <a:cubicBezTo>
                  <a:pt x="9631061" y="367701"/>
                  <a:pt x="9629299" y="373559"/>
                  <a:pt x="9628393" y="376465"/>
                </a:cubicBezTo>
                <a:cubicBezTo>
                  <a:pt x="9626012" y="375036"/>
                  <a:pt x="9621154" y="372131"/>
                  <a:pt x="9618726" y="370702"/>
                </a:cubicBezTo>
                <a:cubicBezTo>
                  <a:pt x="9611392" y="370368"/>
                  <a:pt x="9604152" y="370178"/>
                  <a:pt x="9597009" y="370035"/>
                </a:cubicBezTo>
                <a:cubicBezTo>
                  <a:pt x="9598152" y="361604"/>
                  <a:pt x="9595770" y="355127"/>
                  <a:pt x="9589913" y="350507"/>
                </a:cubicBezTo>
                <a:cubicBezTo>
                  <a:pt x="9590484" y="354269"/>
                  <a:pt x="9591579" y="361843"/>
                  <a:pt x="9592151" y="365653"/>
                </a:cubicBezTo>
                <a:cubicBezTo>
                  <a:pt x="9589580" y="365653"/>
                  <a:pt x="9584388" y="365605"/>
                  <a:pt x="9581817" y="365605"/>
                </a:cubicBezTo>
                <a:cubicBezTo>
                  <a:pt x="9582483" y="363224"/>
                  <a:pt x="9583864" y="358461"/>
                  <a:pt x="9584531" y="356079"/>
                </a:cubicBezTo>
                <a:lnTo>
                  <a:pt x="9577911" y="356079"/>
                </a:lnTo>
                <a:cubicBezTo>
                  <a:pt x="9577626" y="358509"/>
                  <a:pt x="9577101" y="363319"/>
                  <a:pt x="9576863" y="365748"/>
                </a:cubicBezTo>
                <a:lnTo>
                  <a:pt x="9567100" y="365558"/>
                </a:lnTo>
                <a:cubicBezTo>
                  <a:pt x="9568767" y="363224"/>
                  <a:pt x="9572101" y="358509"/>
                  <a:pt x="9573768" y="356175"/>
                </a:cubicBezTo>
                <a:lnTo>
                  <a:pt x="9567195" y="355889"/>
                </a:lnTo>
                <a:lnTo>
                  <a:pt x="9568529" y="361557"/>
                </a:lnTo>
                <a:cubicBezTo>
                  <a:pt x="9566005" y="361414"/>
                  <a:pt x="9561005" y="361223"/>
                  <a:pt x="9558480" y="361128"/>
                </a:cubicBezTo>
                <a:cubicBezTo>
                  <a:pt x="9558433" y="358509"/>
                  <a:pt x="9558290" y="353269"/>
                  <a:pt x="9558194" y="350697"/>
                </a:cubicBezTo>
                <a:lnTo>
                  <a:pt x="9553718" y="350316"/>
                </a:lnTo>
                <a:cubicBezTo>
                  <a:pt x="9553670" y="352983"/>
                  <a:pt x="9553479" y="358223"/>
                  <a:pt x="9553384" y="360842"/>
                </a:cubicBezTo>
                <a:cubicBezTo>
                  <a:pt x="9551194" y="360842"/>
                  <a:pt x="9546764" y="360842"/>
                  <a:pt x="9544574" y="360842"/>
                </a:cubicBezTo>
                <a:cubicBezTo>
                  <a:pt x="9543907" y="354079"/>
                  <a:pt x="9543240" y="347363"/>
                  <a:pt x="9542621" y="340647"/>
                </a:cubicBezTo>
                <a:cubicBezTo>
                  <a:pt x="9540669" y="347268"/>
                  <a:pt x="9538954" y="353936"/>
                  <a:pt x="9537430" y="360604"/>
                </a:cubicBezTo>
                <a:cubicBezTo>
                  <a:pt x="9526476" y="356746"/>
                  <a:pt x="9537811" y="344744"/>
                  <a:pt x="9525381" y="342934"/>
                </a:cubicBezTo>
                <a:cubicBezTo>
                  <a:pt x="9525238" y="346268"/>
                  <a:pt x="9524952" y="352841"/>
                  <a:pt x="9524809" y="356175"/>
                </a:cubicBezTo>
                <a:lnTo>
                  <a:pt x="9515713" y="356127"/>
                </a:lnTo>
                <a:cubicBezTo>
                  <a:pt x="9516951" y="353412"/>
                  <a:pt x="9519380" y="348030"/>
                  <a:pt x="9520618" y="345315"/>
                </a:cubicBezTo>
                <a:cubicBezTo>
                  <a:pt x="9515522" y="349173"/>
                  <a:pt x="9510712" y="353174"/>
                  <a:pt x="9505950" y="357127"/>
                </a:cubicBezTo>
                <a:cubicBezTo>
                  <a:pt x="9505950" y="353269"/>
                  <a:pt x="9505950" y="345601"/>
                  <a:pt x="9505950" y="341743"/>
                </a:cubicBezTo>
                <a:lnTo>
                  <a:pt x="9501473" y="341791"/>
                </a:lnTo>
                <a:cubicBezTo>
                  <a:pt x="9501330" y="344172"/>
                  <a:pt x="9501044" y="348983"/>
                  <a:pt x="9500901" y="351364"/>
                </a:cubicBezTo>
                <a:cubicBezTo>
                  <a:pt x="9498901" y="351364"/>
                  <a:pt x="9494948" y="351269"/>
                  <a:pt x="9492948" y="351269"/>
                </a:cubicBezTo>
                <a:cubicBezTo>
                  <a:pt x="9491805" y="348078"/>
                  <a:pt x="9489519" y="341648"/>
                  <a:pt x="9488376" y="338456"/>
                </a:cubicBezTo>
                <a:cubicBezTo>
                  <a:pt x="9487662" y="342219"/>
                  <a:pt x="9486185" y="349745"/>
                  <a:pt x="9485471" y="353460"/>
                </a:cubicBezTo>
                <a:cubicBezTo>
                  <a:pt x="9480994" y="345934"/>
                  <a:pt x="9477518" y="337837"/>
                  <a:pt x="9472279" y="330836"/>
                </a:cubicBezTo>
                <a:cubicBezTo>
                  <a:pt x="9473422" y="336408"/>
                  <a:pt x="9475327" y="341695"/>
                  <a:pt x="9478042" y="346744"/>
                </a:cubicBezTo>
                <a:cubicBezTo>
                  <a:pt x="9469755" y="346458"/>
                  <a:pt x="9461611" y="346315"/>
                  <a:pt x="9453515" y="346315"/>
                </a:cubicBezTo>
                <a:cubicBezTo>
                  <a:pt x="9453562" y="343124"/>
                  <a:pt x="9453562" y="336742"/>
                  <a:pt x="9453610" y="333503"/>
                </a:cubicBezTo>
                <a:cubicBezTo>
                  <a:pt x="9449704" y="337933"/>
                  <a:pt x="9445133" y="341267"/>
                  <a:pt x="9439894" y="343410"/>
                </a:cubicBezTo>
                <a:cubicBezTo>
                  <a:pt x="9439656" y="339885"/>
                  <a:pt x="9439179" y="332884"/>
                  <a:pt x="9438942" y="329359"/>
                </a:cubicBezTo>
                <a:cubicBezTo>
                  <a:pt x="9436370" y="335646"/>
                  <a:pt x="9432322" y="340457"/>
                  <a:pt x="9426797" y="343696"/>
                </a:cubicBezTo>
                <a:cubicBezTo>
                  <a:pt x="9427178" y="340266"/>
                  <a:pt x="9427988" y="333503"/>
                  <a:pt x="9428368" y="330121"/>
                </a:cubicBezTo>
                <a:cubicBezTo>
                  <a:pt x="9424225" y="334170"/>
                  <a:pt x="9420129" y="338266"/>
                  <a:pt x="9416177" y="342362"/>
                </a:cubicBezTo>
                <a:cubicBezTo>
                  <a:pt x="9415938" y="338647"/>
                  <a:pt x="9415462" y="331264"/>
                  <a:pt x="9415224" y="327549"/>
                </a:cubicBezTo>
                <a:lnTo>
                  <a:pt x="9410890" y="327263"/>
                </a:lnTo>
                <a:cubicBezTo>
                  <a:pt x="9410747" y="330026"/>
                  <a:pt x="9410414" y="335551"/>
                  <a:pt x="9410271" y="338266"/>
                </a:cubicBezTo>
                <a:cubicBezTo>
                  <a:pt x="9400746" y="338647"/>
                  <a:pt x="9400032" y="329931"/>
                  <a:pt x="9398079" y="322977"/>
                </a:cubicBezTo>
                <a:cubicBezTo>
                  <a:pt x="9397555" y="326740"/>
                  <a:pt x="9396508" y="334170"/>
                  <a:pt x="9395936" y="337933"/>
                </a:cubicBezTo>
                <a:cubicBezTo>
                  <a:pt x="9385697" y="332884"/>
                  <a:pt x="9374553" y="330979"/>
                  <a:pt x="9363313" y="331836"/>
                </a:cubicBezTo>
                <a:cubicBezTo>
                  <a:pt x="9363075" y="327835"/>
                  <a:pt x="9362599" y="319833"/>
                  <a:pt x="9362360" y="315832"/>
                </a:cubicBezTo>
                <a:cubicBezTo>
                  <a:pt x="9360932" y="318738"/>
                  <a:pt x="9358074" y="324501"/>
                  <a:pt x="9356645" y="327359"/>
                </a:cubicBezTo>
                <a:cubicBezTo>
                  <a:pt x="9354788" y="327406"/>
                  <a:pt x="9351073" y="327502"/>
                  <a:pt x="9349168" y="327597"/>
                </a:cubicBezTo>
                <a:lnTo>
                  <a:pt x="9348835" y="319786"/>
                </a:lnTo>
                <a:cubicBezTo>
                  <a:pt x="9344644" y="322215"/>
                  <a:pt x="9336167" y="327073"/>
                  <a:pt x="9331928" y="329502"/>
                </a:cubicBezTo>
                <a:cubicBezTo>
                  <a:pt x="9334547" y="326073"/>
                  <a:pt x="9337357" y="322786"/>
                  <a:pt x="9340405" y="319595"/>
                </a:cubicBezTo>
                <a:lnTo>
                  <a:pt x="9331533" y="321396"/>
                </a:lnTo>
                <a:lnTo>
                  <a:pt x="9334024" y="310926"/>
                </a:lnTo>
                <a:lnTo>
                  <a:pt x="9330547" y="321596"/>
                </a:lnTo>
                <a:lnTo>
                  <a:pt x="9331533" y="321396"/>
                </a:lnTo>
                <a:lnTo>
                  <a:pt x="9329118" y="331550"/>
                </a:lnTo>
                <a:cubicBezTo>
                  <a:pt x="9327547" y="327597"/>
                  <a:pt x="9324403" y="319643"/>
                  <a:pt x="9322832" y="315689"/>
                </a:cubicBezTo>
                <a:cubicBezTo>
                  <a:pt x="9316831" y="330979"/>
                  <a:pt x="9306972" y="319166"/>
                  <a:pt x="9308497" y="308688"/>
                </a:cubicBezTo>
                <a:cubicBezTo>
                  <a:pt x="9307448" y="313641"/>
                  <a:pt x="9306496" y="318595"/>
                  <a:pt x="9305592" y="323596"/>
                </a:cubicBezTo>
                <a:cubicBezTo>
                  <a:pt x="9294971" y="319405"/>
                  <a:pt x="9283970" y="315166"/>
                  <a:pt x="9272492" y="317261"/>
                </a:cubicBezTo>
                <a:cubicBezTo>
                  <a:pt x="9272492" y="313832"/>
                  <a:pt x="9272540" y="307021"/>
                  <a:pt x="9272540" y="303592"/>
                </a:cubicBezTo>
                <a:lnTo>
                  <a:pt x="9266443" y="303687"/>
                </a:lnTo>
                <a:cubicBezTo>
                  <a:pt x="9266777" y="306497"/>
                  <a:pt x="9267349" y="312070"/>
                  <a:pt x="9267682" y="314880"/>
                </a:cubicBezTo>
                <a:cubicBezTo>
                  <a:pt x="9263015" y="312927"/>
                  <a:pt x="9258776" y="310450"/>
                  <a:pt x="9254966" y="307450"/>
                </a:cubicBezTo>
                <a:cubicBezTo>
                  <a:pt x="9252347" y="319786"/>
                  <a:pt x="9240488" y="304687"/>
                  <a:pt x="9234154" y="313356"/>
                </a:cubicBezTo>
                <a:cubicBezTo>
                  <a:pt x="9234106" y="309688"/>
                  <a:pt x="9234011" y="302448"/>
                  <a:pt x="9234011" y="298829"/>
                </a:cubicBezTo>
                <a:lnTo>
                  <a:pt x="9230582" y="299019"/>
                </a:lnTo>
                <a:cubicBezTo>
                  <a:pt x="9230629" y="301734"/>
                  <a:pt x="9230677" y="307211"/>
                  <a:pt x="9230725" y="309926"/>
                </a:cubicBezTo>
                <a:cubicBezTo>
                  <a:pt x="9225677" y="308450"/>
                  <a:pt x="9221152" y="306164"/>
                  <a:pt x="9217104" y="303115"/>
                </a:cubicBezTo>
                <a:cubicBezTo>
                  <a:pt x="9213675" y="309259"/>
                  <a:pt x="9209103" y="309783"/>
                  <a:pt x="9203388" y="304782"/>
                </a:cubicBezTo>
                <a:cubicBezTo>
                  <a:pt x="9191577" y="303687"/>
                  <a:pt x="9179862" y="299305"/>
                  <a:pt x="9168336" y="303639"/>
                </a:cubicBezTo>
                <a:cubicBezTo>
                  <a:pt x="9166908" y="297209"/>
                  <a:pt x="9165764" y="290779"/>
                  <a:pt x="9164812" y="284349"/>
                </a:cubicBezTo>
                <a:cubicBezTo>
                  <a:pt x="9164573" y="289207"/>
                  <a:pt x="9164479" y="294066"/>
                  <a:pt x="9164573" y="298971"/>
                </a:cubicBezTo>
                <a:cubicBezTo>
                  <a:pt x="9157620" y="298686"/>
                  <a:pt x="9150810" y="298495"/>
                  <a:pt x="9144095" y="298305"/>
                </a:cubicBezTo>
                <a:cubicBezTo>
                  <a:pt x="9143428" y="294971"/>
                  <a:pt x="9142190" y="288207"/>
                  <a:pt x="9141523" y="284873"/>
                </a:cubicBezTo>
                <a:cubicBezTo>
                  <a:pt x="9141332" y="287397"/>
                  <a:pt x="9140856" y="292541"/>
                  <a:pt x="9140619" y="295066"/>
                </a:cubicBezTo>
                <a:cubicBezTo>
                  <a:pt x="9129808" y="296828"/>
                  <a:pt x="9127474" y="288636"/>
                  <a:pt x="9128712" y="279872"/>
                </a:cubicBezTo>
                <a:lnTo>
                  <a:pt x="9125854" y="279539"/>
                </a:lnTo>
                <a:cubicBezTo>
                  <a:pt x="9125521" y="283254"/>
                  <a:pt x="9124902" y="290684"/>
                  <a:pt x="9124617" y="294351"/>
                </a:cubicBezTo>
                <a:cubicBezTo>
                  <a:pt x="9118901" y="293589"/>
                  <a:pt x="9113330" y="289493"/>
                  <a:pt x="9107853" y="292780"/>
                </a:cubicBezTo>
                <a:cubicBezTo>
                  <a:pt x="9102423" y="290303"/>
                  <a:pt x="9096803" y="288826"/>
                  <a:pt x="9090993" y="288398"/>
                </a:cubicBezTo>
                <a:cubicBezTo>
                  <a:pt x="9091088" y="285064"/>
                  <a:pt x="9091279" y="278395"/>
                  <a:pt x="9091374" y="275061"/>
                </a:cubicBezTo>
                <a:lnTo>
                  <a:pt x="9087421" y="274918"/>
                </a:lnTo>
                <a:cubicBezTo>
                  <a:pt x="9090374" y="285445"/>
                  <a:pt x="9084992" y="294732"/>
                  <a:pt x="9074848" y="285730"/>
                </a:cubicBezTo>
                <a:cubicBezTo>
                  <a:pt x="9066657" y="284730"/>
                  <a:pt x="9058608" y="283920"/>
                  <a:pt x="9050750" y="282063"/>
                </a:cubicBezTo>
                <a:cubicBezTo>
                  <a:pt x="9046749" y="283111"/>
                  <a:pt x="9042940" y="284206"/>
                  <a:pt x="9039225" y="285302"/>
                </a:cubicBezTo>
                <a:cubicBezTo>
                  <a:pt x="9039225" y="281539"/>
                  <a:pt x="9039225" y="274014"/>
                  <a:pt x="9039225" y="270251"/>
                </a:cubicBezTo>
                <a:lnTo>
                  <a:pt x="9034748" y="270346"/>
                </a:lnTo>
                <a:cubicBezTo>
                  <a:pt x="9034605" y="272918"/>
                  <a:pt x="9034319" y="278014"/>
                  <a:pt x="9034176" y="280586"/>
                </a:cubicBezTo>
                <a:cubicBezTo>
                  <a:pt x="9023890" y="276014"/>
                  <a:pt x="9012555" y="278062"/>
                  <a:pt x="9002125" y="274252"/>
                </a:cubicBezTo>
                <a:cubicBezTo>
                  <a:pt x="9001172" y="271775"/>
                  <a:pt x="8999267" y="266869"/>
                  <a:pt x="8998315" y="264392"/>
                </a:cubicBezTo>
                <a:cubicBezTo>
                  <a:pt x="8997505" y="267060"/>
                  <a:pt x="8995934" y="272346"/>
                  <a:pt x="8995124" y="275014"/>
                </a:cubicBezTo>
                <a:cubicBezTo>
                  <a:pt x="8979027" y="271346"/>
                  <a:pt x="8961786" y="273442"/>
                  <a:pt x="8946261" y="266583"/>
                </a:cubicBezTo>
                <a:cubicBezTo>
                  <a:pt x="8933783" y="263868"/>
                  <a:pt x="8918162" y="270013"/>
                  <a:pt x="8908256" y="260630"/>
                </a:cubicBezTo>
                <a:cubicBezTo>
                  <a:pt x="8890301" y="258200"/>
                  <a:pt x="8869918" y="262439"/>
                  <a:pt x="8854678" y="250437"/>
                </a:cubicBezTo>
                <a:cubicBezTo>
                  <a:pt x="8851534" y="257534"/>
                  <a:pt x="8847106" y="257867"/>
                  <a:pt x="8841438" y="251342"/>
                </a:cubicBezTo>
                <a:cubicBezTo>
                  <a:pt x="8840533" y="252247"/>
                  <a:pt x="8838724" y="254104"/>
                  <a:pt x="8837818" y="255057"/>
                </a:cubicBezTo>
                <a:cubicBezTo>
                  <a:pt x="8830722" y="252580"/>
                  <a:pt x="8823722" y="249961"/>
                  <a:pt x="8817102" y="246865"/>
                </a:cubicBezTo>
                <a:cubicBezTo>
                  <a:pt x="8813434" y="251485"/>
                  <a:pt x="8808958" y="252104"/>
                  <a:pt x="8803624" y="248675"/>
                </a:cubicBezTo>
                <a:cubicBezTo>
                  <a:pt x="8783336" y="242292"/>
                  <a:pt x="8760714" y="246912"/>
                  <a:pt x="8741473" y="237529"/>
                </a:cubicBezTo>
                <a:cubicBezTo>
                  <a:pt x="8739949" y="238291"/>
                  <a:pt x="8736949" y="239720"/>
                  <a:pt x="8735425" y="240435"/>
                </a:cubicBezTo>
                <a:cubicBezTo>
                  <a:pt x="8726423" y="237529"/>
                  <a:pt x="8717232" y="236148"/>
                  <a:pt x="8707993" y="235148"/>
                </a:cubicBezTo>
                <a:cubicBezTo>
                  <a:pt x="8703230" y="232385"/>
                  <a:pt x="8698563" y="232338"/>
                  <a:pt x="8693896" y="235052"/>
                </a:cubicBezTo>
                <a:cubicBezTo>
                  <a:pt x="8686514" y="233052"/>
                  <a:pt x="8679323" y="230623"/>
                  <a:pt x="8672751" y="227051"/>
                </a:cubicBezTo>
                <a:lnTo>
                  <a:pt x="8671798" y="233052"/>
                </a:lnTo>
                <a:cubicBezTo>
                  <a:pt x="8669655" y="231671"/>
                  <a:pt x="8665464" y="228861"/>
                  <a:pt x="8663320" y="227479"/>
                </a:cubicBezTo>
                <a:cubicBezTo>
                  <a:pt x="8655129" y="227479"/>
                  <a:pt x="8646985" y="227479"/>
                  <a:pt x="8638984" y="227479"/>
                </a:cubicBezTo>
                <a:cubicBezTo>
                  <a:pt x="8638936" y="223907"/>
                  <a:pt x="8638889" y="216763"/>
                  <a:pt x="8638842" y="213190"/>
                </a:cubicBezTo>
                <a:lnTo>
                  <a:pt x="8634936" y="213143"/>
                </a:lnTo>
                <a:cubicBezTo>
                  <a:pt x="8634841" y="217096"/>
                  <a:pt x="8634555" y="225003"/>
                  <a:pt x="8634460" y="228956"/>
                </a:cubicBezTo>
                <a:cubicBezTo>
                  <a:pt x="8631460" y="227622"/>
                  <a:pt x="8625506" y="224907"/>
                  <a:pt x="8622506" y="223526"/>
                </a:cubicBezTo>
                <a:cubicBezTo>
                  <a:pt x="8614791" y="221907"/>
                  <a:pt x="8604742" y="225384"/>
                  <a:pt x="8599456" y="218192"/>
                </a:cubicBezTo>
                <a:cubicBezTo>
                  <a:pt x="8594502" y="222431"/>
                  <a:pt x="8589264" y="224336"/>
                  <a:pt x="8584263" y="218906"/>
                </a:cubicBezTo>
                <a:cubicBezTo>
                  <a:pt x="8575452" y="218001"/>
                  <a:pt x="8566166" y="218525"/>
                  <a:pt x="8558736" y="213238"/>
                </a:cubicBezTo>
                <a:lnTo>
                  <a:pt x="8557165" y="217906"/>
                </a:lnTo>
                <a:cubicBezTo>
                  <a:pt x="8530352" y="211285"/>
                  <a:pt x="8502491" y="208570"/>
                  <a:pt x="8474964" y="207141"/>
                </a:cubicBezTo>
                <a:cubicBezTo>
                  <a:pt x="8463105" y="201378"/>
                  <a:pt x="8449532" y="203379"/>
                  <a:pt x="8436912" y="201997"/>
                </a:cubicBezTo>
                <a:cubicBezTo>
                  <a:pt x="8424719" y="197044"/>
                  <a:pt x="8411242" y="199140"/>
                  <a:pt x="8398525" y="197520"/>
                </a:cubicBezTo>
                <a:cubicBezTo>
                  <a:pt x="8387905" y="192376"/>
                  <a:pt x="8375666" y="195186"/>
                  <a:pt x="8364807" y="191424"/>
                </a:cubicBezTo>
                <a:cubicBezTo>
                  <a:pt x="8363760" y="191995"/>
                  <a:pt x="8361616" y="193186"/>
                  <a:pt x="8360569" y="193758"/>
                </a:cubicBezTo>
                <a:cubicBezTo>
                  <a:pt x="8351187" y="186613"/>
                  <a:pt x="8338327" y="190042"/>
                  <a:pt x="8327469" y="187709"/>
                </a:cubicBezTo>
                <a:cubicBezTo>
                  <a:pt x="8326231" y="187899"/>
                  <a:pt x="8323754" y="188233"/>
                  <a:pt x="8322516" y="188423"/>
                </a:cubicBezTo>
                <a:cubicBezTo>
                  <a:pt x="8310943" y="181612"/>
                  <a:pt x="8296894" y="185565"/>
                  <a:pt x="8284321" y="183565"/>
                </a:cubicBezTo>
                <a:cubicBezTo>
                  <a:pt x="8269843" y="176182"/>
                  <a:pt x="8252602" y="182279"/>
                  <a:pt x="8237506" y="176706"/>
                </a:cubicBezTo>
                <a:cubicBezTo>
                  <a:pt x="8224885" y="172229"/>
                  <a:pt x="8209311" y="179659"/>
                  <a:pt x="8198644" y="170610"/>
                </a:cubicBezTo>
                <a:cubicBezTo>
                  <a:pt x="8197596" y="171181"/>
                  <a:pt x="8195500" y="172419"/>
                  <a:pt x="8194452" y="172991"/>
                </a:cubicBezTo>
                <a:cubicBezTo>
                  <a:pt x="8183356" y="169324"/>
                  <a:pt x="8171116" y="172086"/>
                  <a:pt x="8160639" y="166942"/>
                </a:cubicBezTo>
                <a:cubicBezTo>
                  <a:pt x="8148780" y="165704"/>
                  <a:pt x="8136922" y="165466"/>
                  <a:pt x="8125158" y="165466"/>
                </a:cubicBezTo>
                <a:cubicBezTo>
                  <a:pt x="8124968" y="162846"/>
                  <a:pt x="8124682" y="157607"/>
                  <a:pt x="8124492" y="154987"/>
                </a:cubicBezTo>
                <a:cubicBezTo>
                  <a:pt x="8122824" y="156797"/>
                  <a:pt x="8119443" y="160464"/>
                  <a:pt x="8117729" y="162322"/>
                </a:cubicBezTo>
                <a:cubicBezTo>
                  <a:pt x="8090344" y="161036"/>
                  <a:pt x="8063484" y="155844"/>
                  <a:pt x="8036099" y="155368"/>
                </a:cubicBezTo>
                <a:cubicBezTo>
                  <a:pt x="8035242" y="153796"/>
                  <a:pt x="8033433" y="150700"/>
                  <a:pt x="8032527" y="149129"/>
                </a:cubicBezTo>
                <a:cubicBezTo>
                  <a:pt x="8019907" y="151653"/>
                  <a:pt x="8006524" y="153272"/>
                  <a:pt x="7994237" y="148795"/>
                </a:cubicBezTo>
                <a:cubicBezTo>
                  <a:pt x="7930467" y="142651"/>
                  <a:pt x="7866697" y="136697"/>
                  <a:pt x="7803213" y="129124"/>
                </a:cubicBezTo>
                <a:cubicBezTo>
                  <a:pt x="7802118" y="129362"/>
                  <a:pt x="7799975" y="129743"/>
                  <a:pt x="7798879" y="129981"/>
                </a:cubicBezTo>
                <a:cubicBezTo>
                  <a:pt x="7783258" y="125028"/>
                  <a:pt x="7766542" y="129743"/>
                  <a:pt x="7751064" y="124933"/>
                </a:cubicBezTo>
                <a:cubicBezTo>
                  <a:pt x="7735347" y="122027"/>
                  <a:pt x="7719345" y="122932"/>
                  <a:pt x="7703582" y="122123"/>
                </a:cubicBezTo>
                <a:cubicBezTo>
                  <a:pt x="7688341" y="113073"/>
                  <a:pt x="7669196" y="121170"/>
                  <a:pt x="7652718" y="115788"/>
                </a:cubicBezTo>
                <a:cubicBezTo>
                  <a:pt x="7635002" y="110263"/>
                  <a:pt x="7615142" y="117550"/>
                  <a:pt x="7598568" y="109263"/>
                </a:cubicBezTo>
                <a:cubicBezTo>
                  <a:pt x="7581281" y="107548"/>
                  <a:pt x="7563612" y="110358"/>
                  <a:pt x="7546800" y="105690"/>
                </a:cubicBezTo>
                <a:cubicBezTo>
                  <a:pt x="7530607" y="101261"/>
                  <a:pt x="7513606" y="105928"/>
                  <a:pt x="7497461" y="101880"/>
                </a:cubicBezTo>
                <a:cubicBezTo>
                  <a:pt x="7477458" y="95974"/>
                  <a:pt x="7456265" y="101451"/>
                  <a:pt x="7436167" y="96260"/>
                </a:cubicBezTo>
                <a:cubicBezTo>
                  <a:pt x="7417307" y="91687"/>
                  <a:pt x="7397686" y="96593"/>
                  <a:pt x="7378922" y="92116"/>
                </a:cubicBezTo>
                <a:cubicBezTo>
                  <a:pt x="7357252" y="86781"/>
                  <a:pt x="7334821" y="90878"/>
                  <a:pt x="7312914" y="88401"/>
                </a:cubicBezTo>
                <a:cubicBezTo>
                  <a:pt x="7295911" y="79494"/>
                  <a:pt x="7275338" y="89068"/>
                  <a:pt x="7257811" y="81209"/>
                </a:cubicBezTo>
                <a:cubicBezTo>
                  <a:pt x="7256145" y="81828"/>
                  <a:pt x="7252811" y="83066"/>
                  <a:pt x="7251144" y="83733"/>
                </a:cubicBezTo>
                <a:cubicBezTo>
                  <a:pt x="7241857" y="77494"/>
                  <a:pt x="7230237" y="80590"/>
                  <a:pt x="7219902" y="79827"/>
                </a:cubicBezTo>
                <a:cubicBezTo>
                  <a:pt x="7200709" y="80685"/>
                  <a:pt x="7182088" y="74779"/>
                  <a:pt x="7162990" y="75017"/>
                </a:cubicBezTo>
                <a:cubicBezTo>
                  <a:pt x="7149512" y="74302"/>
                  <a:pt x="7135606" y="76446"/>
                  <a:pt x="7122652" y="72111"/>
                </a:cubicBezTo>
                <a:cubicBezTo>
                  <a:pt x="7112174" y="74922"/>
                  <a:pt x="7101697" y="70063"/>
                  <a:pt x="7091219" y="70302"/>
                </a:cubicBezTo>
                <a:cubicBezTo>
                  <a:pt x="7077646" y="68634"/>
                  <a:pt x="7063073" y="73112"/>
                  <a:pt x="7050452" y="66777"/>
                </a:cubicBezTo>
                <a:cubicBezTo>
                  <a:pt x="7043642" y="72111"/>
                  <a:pt x="7033974" y="71730"/>
                  <a:pt x="7027259" y="66682"/>
                </a:cubicBezTo>
                <a:cubicBezTo>
                  <a:pt x="7022449" y="69635"/>
                  <a:pt x="7017591" y="70587"/>
                  <a:pt x="7013067" y="66825"/>
                </a:cubicBezTo>
                <a:cubicBezTo>
                  <a:pt x="7006637" y="66539"/>
                  <a:pt x="7000160" y="66920"/>
                  <a:pt x="6993922" y="67634"/>
                </a:cubicBezTo>
                <a:cubicBezTo>
                  <a:pt x="6971728" y="63538"/>
                  <a:pt x="6949011" y="66825"/>
                  <a:pt x="6926723" y="63681"/>
                </a:cubicBezTo>
                <a:cubicBezTo>
                  <a:pt x="6900624" y="55441"/>
                  <a:pt x="6871430" y="67158"/>
                  <a:pt x="6845713" y="57203"/>
                </a:cubicBezTo>
                <a:cubicBezTo>
                  <a:pt x="6840855" y="61585"/>
                  <a:pt x="6836188" y="61347"/>
                  <a:pt x="6831711" y="56537"/>
                </a:cubicBezTo>
                <a:cubicBezTo>
                  <a:pt x="6806327" y="54679"/>
                  <a:pt x="6780800" y="58061"/>
                  <a:pt x="6755606" y="54298"/>
                </a:cubicBezTo>
                <a:cubicBezTo>
                  <a:pt x="6754368" y="54584"/>
                  <a:pt x="6751891" y="55108"/>
                  <a:pt x="6750700" y="55393"/>
                </a:cubicBezTo>
                <a:cubicBezTo>
                  <a:pt x="6746414" y="47725"/>
                  <a:pt x="6739985" y="55060"/>
                  <a:pt x="6734794" y="56060"/>
                </a:cubicBezTo>
                <a:lnTo>
                  <a:pt x="6733317" y="50535"/>
                </a:lnTo>
                <a:cubicBezTo>
                  <a:pt x="6731889" y="51393"/>
                  <a:pt x="6728984" y="53107"/>
                  <a:pt x="6727507" y="53965"/>
                </a:cubicBezTo>
                <a:cubicBezTo>
                  <a:pt x="6707933" y="49154"/>
                  <a:pt x="6687597" y="52107"/>
                  <a:pt x="6667690" y="51202"/>
                </a:cubicBezTo>
                <a:cubicBezTo>
                  <a:pt x="6645164" y="51393"/>
                  <a:pt x="6623161" y="44867"/>
                  <a:pt x="6600634" y="46725"/>
                </a:cubicBezTo>
                <a:cubicBezTo>
                  <a:pt x="6580727" y="45868"/>
                  <a:pt x="6560534" y="48487"/>
                  <a:pt x="6541007" y="44153"/>
                </a:cubicBezTo>
                <a:cubicBezTo>
                  <a:pt x="6535531" y="47487"/>
                  <a:pt x="6530387" y="44439"/>
                  <a:pt x="6525625" y="41914"/>
                </a:cubicBezTo>
                <a:cubicBezTo>
                  <a:pt x="6524815" y="43057"/>
                  <a:pt x="6523196" y="45439"/>
                  <a:pt x="6522434" y="46582"/>
                </a:cubicBezTo>
                <a:cubicBezTo>
                  <a:pt x="6511909" y="38390"/>
                  <a:pt x="6495669" y="41581"/>
                  <a:pt x="6483810" y="45248"/>
                </a:cubicBezTo>
                <a:cubicBezTo>
                  <a:pt x="6461474" y="35341"/>
                  <a:pt x="6434661" y="48582"/>
                  <a:pt x="6412230" y="38056"/>
                </a:cubicBezTo>
                <a:cubicBezTo>
                  <a:pt x="6405610" y="42914"/>
                  <a:pt x="6394418" y="43677"/>
                  <a:pt x="6388941" y="36865"/>
                </a:cubicBezTo>
                <a:cubicBezTo>
                  <a:pt x="6387703" y="38104"/>
                  <a:pt x="6385274" y="40581"/>
                  <a:pt x="6384036" y="41819"/>
                </a:cubicBezTo>
                <a:cubicBezTo>
                  <a:pt x="6376844" y="34913"/>
                  <a:pt x="6363890" y="38961"/>
                  <a:pt x="6354794" y="40914"/>
                </a:cubicBezTo>
                <a:lnTo>
                  <a:pt x="6351317" y="37247"/>
                </a:lnTo>
                <a:cubicBezTo>
                  <a:pt x="6350031" y="38294"/>
                  <a:pt x="6347412" y="40438"/>
                  <a:pt x="6346079" y="41533"/>
                </a:cubicBezTo>
                <a:cubicBezTo>
                  <a:pt x="6342459" y="39723"/>
                  <a:pt x="6338935" y="37961"/>
                  <a:pt x="6335458" y="36199"/>
                </a:cubicBezTo>
                <a:lnTo>
                  <a:pt x="6333601" y="41771"/>
                </a:lnTo>
                <a:cubicBezTo>
                  <a:pt x="6328791" y="38294"/>
                  <a:pt x="6323361" y="37342"/>
                  <a:pt x="6317742" y="37961"/>
                </a:cubicBezTo>
                <a:cubicBezTo>
                  <a:pt x="6309693" y="37675"/>
                  <a:pt x="6301168" y="35484"/>
                  <a:pt x="6293882" y="39819"/>
                </a:cubicBezTo>
                <a:cubicBezTo>
                  <a:pt x="6280737" y="35722"/>
                  <a:pt x="6266735" y="37342"/>
                  <a:pt x="6253257" y="37056"/>
                </a:cubicBezTo>
                <a:cubicBezTo>
                  <a:pt x="6232493" y="37723"/>
                  <a:pt x="6211776" y="35103"/>
                  <a:pt x="6191059" y="36342"/>
                </a:cubicBezTo>
                <a:cubicBezTo>
                  <a:pt x="6189154" y="35198"/>
                  <a:pt x="6185392" y="32960"/>
                  <a:pt x="6183487" y="31817"/>
                </a:cubicBezTo>
                <a:cubicBezTo>
                  <a:pt x="6182153" y="33436"/>
                  <a:pt x="6179486" y="36627"/>
                  <a:pt x="6178105" y="38247"/>
                </a:cubicBezTo>
                <a:lnTo>
                  <a:pt x="6175772" y="31340"/>
                </a:lnTo>
                <a:cubicBezTo>
                  <a:pt x="6172057" y="33198"/>
                  <a:pt x="6168437" y="35056"/>
                  <a:pt x="6164913" y="36913"/>
                </a:cubicBezTo>
                <a:lnTo>
                  <a:pt x="6160817" y="32579"/>
                </a:lnTo>
                <a:cubicBezTo>
                  <a:pt x="6159627" y="33389"/>
                  <a:pt x="6157198" y="35056"/>
                  <a:pt x="6156007" y="35865"/>
                </a:cubicBezTo>
                <a:cubicBezTo>
                  <a:pt x="6143529" y="33865"/>
                  <a:pt x="6128385" y="31579"/>
                  <a:pt x="6117050" y="36961"/>
                </a:cubicBezTo>
                <a:cubicBezTo>
                  <a:pt x="6114002" y="35579"/>
                  <a:pt x="6111049" y="34198"/>
                  <a:pt x="6108192" y="32769"/>
                </a:cubicBezTo>
                <a:cubicBezTo>
                  <a:pt x="6102239" y="38294"/>
                  <a:pt x="6094714" y="30817"/>
                  <a:pt x="6088239" y="35198"/>
                </a:cubicBezTo>
                <a:lnTo>
                  <a:pt x="6083763" y="32198"/>
                </a:lnTo>
                <a:cubicBezTo>
                  <a:pt x="6083002" y="33293"/>
                  <a:pt x="6081525" y="35484"/>
                  <a:pt x="6080763" y="36532"/>
                </a:cubicBezTo>
                <a:cubicBezTo>
                  <a:pt x="6065005" y="29769"/>
                  <a:pt x="6047580" y="37866"/>
                  <a:pt x="6031391" y="33436"/>
                </a:cubicBezTo>
                <a:cubicBezTo>
                  <a:pt x="6023059" y="37437"/>
                  <a:pt x="6011680" y="30197"/>
                  <a:pt x="6003728" y="36008"/>
                </a:cubicBezTo>
                <a:cubicBezTo>
                  <a:pt x="5988255" y="30102"/>
                  <a:pt x="5971256" y="37770"/>
                  <a:pt x="5955449" y="33627"/>
                </a:cubicBezTo>
                <a:cubicBezTo>
                  <a:pt x="5949118" y="37532"/>
                  <a:pt x="5942214" y="30578"/>
                  <a:pt x="5935833" y="35341"/>
                </a:cubicBezTo>
                <a:lnTo>
                  <a:pt x="5931693" y="32579"/>
                </a:lnTo>
                <a:cubicBezTo>
                  <a:pt x="5929977" y="33389"/>
                  <a:pt x="5926549" y="35008"/>
                  <a:pt x="5924836" y="35818"/>
                </a:cubicBezTo>
                <a:cubicBezTo>
                  <a:pt x="5922931" y="34960"/>
                  <a:pt x="5919168" y="33150"/>
                  <a:pt x="5917266" y="32245"/>
                </a:cubicBezTo>
                <a:cubicBezTo>
                  <a:pt x="5910314" y="39580"/>
                  <a:pt x="5896411" y="28387"/>
                  <a:pt x="5888840" y="36865"/>
                </a:cubicBezTo>
                <a:cubicBezTo>
                  <a:pt x="5885650" y="35389"/>
                  <a:pt x="5882508" y="33912"/>
                  <a:pt x="5879414" y="32388"/>
                </a:cubicBezTo>
                <a:cubicBezTo>
                  <a:pt x="5871653" y="39295"/>
                  <a:pt x="5858036" y="28483"/>
                  <a:pt x="5850371" y="37104"/>
                </a:cubicBezTo>
                <a:cubicBezTo>
                  <a:pt x="5847277" y="35627"/>
                  <a:pt x="5844229" y="34151"/>
                  <a:pt x="5841325" y="32626"/>
                </a:cubicBezTo>
                <a:cubicBezTo>
                  <a:pt x="5831230" y="44724"/>
                  <a:pt x="5831802" y="23863"/>
                  <a:pt x="5828183" y="18099"/>
                </a:cubicBezTo>
                <a:cubicBezTo>
                  <a:pt x="5830804" y="18052"/>
                  <a:pt x="5835993" y="17909"/>
                  <a:pt x="5838563" y="17814"/>
                </a:cubicBezTo>
                <a:cubicBezTo>
                  <a:pt x="5838755" y="20243"/>
                  <a:pt x="5839041" y="25053"/>
                  <a:pt x="5839229" y="27435"/>
                </a:cubicBezTo>
                <a:lnTo>
                  <a:pt x="5843562" y="27435"/>
                </a:lnTo>
                <a:cubicBezTo>
                  <a:pt x="5843706" y="24672"/>
                  <a:pt x="5843989" y="19100"/>
                  <a:pt x="5844086" y="16337"/>
                </a:cubicBezTo>
                <a:cubicBezTo>
                  <a:pt x="5846991" y="18004"/>
                  <a:pt x="5852704" y="21338"/>
                  <a:pt x="5855560" y="23005"/>
                </a:cubicBezTo>
                <a:cubicBezTo>
                  <a:pt x="5857322" y="21433"/>
                  <a:pt x="5860846" y="18242"/>
                  <a:pt x="5862606" y="16671"/>
                </a:cubicBezTo>
                <a:cubicBezTo>
                  <a:pt x="5862653" y="19385"/>
                  <a:pt x="5862798" y="24768"/>
                  <a:pt x="5862846" y="27435"/>
                </a:cubicBezTo>
                <a:lnTo>
                  <a:pt x="5867179" y="27435"/>
                </a:lnTo>
                <a:cubicBezTo>
                  <a:pt x="5867320" y="25053"/>
                  <a:pt x="5867606" y="20290"/>
                  <a:pt x="5867751" y="17909"/>
                </a:cubicBezTo>
                <a:cubicBezTo>
                  <a:pt x="5869986" y="17909"/>
                  <a:pt x="5874558" y="17909"/>
                  <a:pt x="5876795" y="17909"/>
                </a:cubicBezTo>
                <a:cubicBezTo>
                  <a:pt x="5876890" y="20290"/>
                  <a:pt x="5876986" y="25101"/>
                  <a:pt x="5877080" y="27482"/>
                </a:cubicBezTo>
                <a:lnTo>
                  <a:pt x="5881459" y="27435"/>
                </a:lnTo>
                <a:cubicBezTo>
                  <a:pt x="5881653" y="24672"/>
                  <a:pt x="5882127" y="19243"/>
                  <a:pt x="5882318" y="16480"/>
                </a:cubicBezTo>
                <a:cubicBezTo>
                  <a:pt x="5886842" y="18576"/>
                  <a:pt x="5891363" y="20719"/>
                  <a:pt x="5895982" y="22862"/>
                </a:cubicBezTo>
                <a:lnTo>
                  <a:pt x="5896744" y="15242"/>
                </a:lnTo>
                <a:cubicBezTo>
                  <a:pt x="5898124" y="18195"/>
                  <a:pt x="5900886" y="24148"/>
                  <a:pt x="5902267" y="27101"/>
                </a:cubicBezTo>
                <a:lnTo>
                  <a:pt x="5905411" y="27673"/>
                </a:lnTo>
                <a:cubicBezTo>
                  <a:pt x="5905600" y="24720"/>
                  <a:pt x="5905886" y="18814"/>
                  <a:pt x="5906076" y="15861"/>
                </a:cubicBezTo>
                <a:cubicBezTo>
                  <a:pt x="5912456" y="17337"/>
                  <a:pt x="5915979" y="21481"/>
                  <a:pt x="5916695" y="28292"/>
                </a:cubicBezTo>
                <a:cubicBezTo>
                  <a:pt x="5919455" y="21576"/>
                  <a:pt x="5923788" y="16337"/>
                  <a:pt x="5931451" y="14765"/>
                </a:cubicBezTo>
                <a:lnTo>
                  <a:pt x="5928596" y="22672"/>
                </a:lnTo>
                <a:lnTo>
                  <a:pt x="5934407" y="22719"/>
                </a:lnTo>
                <a:lnTo>
                  <a:pt x="5932264" y="13146"/>
                </a:lnTo>
                <a:cubicBezTo>
                  <a:pt x="5934263" y="16813"/>
                  <a:pt x="5938356" y="24101"/>
                  <a:pt x="5940404" y="27768"/>
                </a:cubicBezTo>
                <a:cubicBezTo>
                  <a:pt x="5943738" y="23291"/>
                  <a:pt x="5947213" y="18814"/>
                  <a:pt x="5952213" y="15861"/>
                </a:cubicBezTo>
                <a:cubicBezTo>
                  <a:pt x="5952545" y="18766"/>
                  <a:pt x="5953212" y="24529"/>
                  <a:pt x="5953498" y="27435"/>
                </a:cubicBezTo>
                <a:lnTo>
                  <a:pt x="5957782" y="27482"/>
                </a:lnTo>
                <a:cubicBezTo>
                  <a:pt x="5957878" y="24910"/>
                  <a:pt x="5958068" y="19766"/>
                  <a:pt x="5958164" y="17242"/>
                </a:cubicBezTo>
                <a:cubicBezTo>
                  <a:pt x="5964401" y="19290"/>
                  <a:pt x="5971256" y="24291"/>
                  <a:pt x="5976780" y="17623"/>
                </a:cubicBezTo>
                <a:cubicBezTo>
                  <a:pt x="5977209" y="20481"/>
                  <a:pt x="5978065" y="26149"/>
                  <a:pt x="5978493" y="29007"/>
                </a:cubicBezTo>
                <a:cubicBezTo>
                  <a:pt x="5980684" y="23815"/>
                  <a:pt x="5982874" y="18623"/>
                  <a:pt x="5985113" y="13432"/>
                </a:cubicBezTo>
                <a:cubicBezTo>
                  <a:pt x="5988397" y="18385"/>
                  <a:pt x="5991731" y="23386"/>
                  <a:pt x="5995113" y="28435"/>
                </a:cubicBezTo>
                <a:cubicBezTo>
                  <a:pt x="5995589" y="25291"/>
                  <a:pt x="5996586" y="19004"/>
                  <a:pt x="5997062" y="15861"/>
                </a:cubicBezTo>
                <a:cubicBezTo>
                  <a:pt x="6001347" y="18099"/>
                  <a:pt x="6005632" y="20386"/>
                  <a:pt x="6010013" y="22815"/>
                </a:cubicBezTo>
                <a:lnTo>
                  <a:pt x="6011680" y="15908"/>
                </a:lnTo>
                <a:cubicBezTo>
                  <a:pt x="6013297" y="19195"/>
                  <a:pt x="6016584" y="25720"/>
                  <a:pt x="6018249" y="28959"/>
                </a:cubicBezTo>
                <a:cubicBezTo>
                  <a:pt x="6019678" y="23291"/>
                  <a:pt x="6021153" y="17575"/>
                  <a:pt x="6022583" y="11908"/>
                </a:cubicBezTo>
                <a:cubicBezTo>
                  <a:pt x="6026058" y="17433"/>
                  <a:pt x="6029582" y="23005"/>
                  <a:pt x="6033153" y="28578"/>
                </a:cubicBezTo>
                <a:cubicBezTo>
                  <a:pt x="6034295" y="20719"/>
                  <a:pt x="6035676" y="12908"/>
                  <a:pt x="6036962" y="5049"/>
                </a:cubicBezTo>
                <a:cubicBezTo>
                  <a:pt x="6038009" y="5001"/>
                  <a:pt x="6040104" y="4954"/>
                  <a:pt x="6041104" y="4906"/>
                </a:cubicBezTo>
                <a:close/>
                <a:moveTo>
                  <a:pt x="6195155" y="4858"/>
                </a:moveTo>
                <a:cubicBezTo>
                  <a:pt x="6197632" y="9574"/>
                  <a:pt x="6192774" y="19290"/>
                  <a:pt x="6186916" y="17004"/>
                </a:cubicBezTo>
                <a:cubicBezTo>
                  <a:pt x="6183202" y="12146"/>
                  <a:pt x="6189107" y="2477"/>
                  <a:pt x="6195155" y="4858"/>
                </a:cubicBezTo>
                <a:close/>
                <a:moveTo>
                  <a:pt x="6086907" y="4620"/>
                </a:moveTo>
                <a:cubicBezTo>
                  <a:pt x="6102381" y="5382"/>
                  <a:pt x="6079716" y="19195"/>
                  <a:pt x="6086907" y="4620"/>
                </a:cubicBezTo>
                <a:close/>
                <a:moveTo>
                  <a:pt x="5920549" y="4096"/>
                </a:moveTo>
                <a:cubicBezTo>
                  <a:pt x="5936025" y="5858"/>
                  <a:pt x="5912408" y="18051"/>
                  <a:pt x="5920549" y="4096"/>
                </a:cubicBezTo>
                <a:close/>
                <a:moveTo>
                  <a:pt x="6156912" y="4048"/>
                </a:moveTo>
                <a:cubicBezTo>
                  <a:pt x="6157960" y="9621"/>
                  <a:pt x="6156102" y="14146"/>
                  <a:pt x="6151340" y="17623"/>
                </a:cubicBezTo>
                <a:cubicBezTo>
                  <a:pt x="6142767" y="17099"/>
                  <a:pt x="6150197" y="1191"/>
                  <a:pt x="6156912" y="4048"/>
                </a:cubicBezTo>
                <a:close/>
                <a:moveTo>
                  <a:pt x="6118907" y="4048"/>
                </a:moveTo>
                <a:cubicBezTo>
                  <a:pt x="6119859" y="9573"/>
                  <a:pt x="6118002" y="14098"/>
                  <a:pt x="6113239" y="17528"/>
                </a:cubicBezTo>
                <a:cubicBezTo>
                  <a:pt x="6104620" y="16956"/>
                  <a:pt x="6112192" y="1048"/>
                  <a:pt x="6118907" y="4048"/>
                </a:cubicBezTo>
                <a:close/>
                <a:moveTo>
                  <a:pt x="6048912" y="3906"/>
                </a:moveTo>
                <a:cubicBezTo>
                  <a:pt x="6064481" y="5240"/>
                  <a:pt x="6041103" y="18004"/>
                  <a:pt x="6048912" y="3906"/>
                </a:cubicBezTo>
                <a:close/>
                <a:moveTo>
                  <a:pt x="5706106" y="1334"/>
                </a:moveTo>
                <a:cubicBezTo>
                  <a:pt x="5721771" y="2144"/>
                  <a:pt x="5698679" y="15528"/>
                  <a:pt x="5706106" y="1334"/>
                </a:cubicBezTo>
                <a:close/>
                <a:moveTo>
                  <a:pt x="5744006" y="1286"/>
                </a:moveTo>
                <a:cubicBezTo>
                  <a:pt x="5759623" y="1334"/>
                  <a:pt x="5737244" y="15861"/>
                  <a:pt x="5744006" y="1286"/>
                </a:cubicBezTo>
                <a:close/>
                <a:moveTo>
                  <a:pt x="5820519" y="1191"/>
                </a:moveTo>
                <a:cubicBezTo>
                  <a:pt x="5836086" y="2191"/>
                  <a:pt x="5812804" y="15337"/>
                  <a:pt x="5820519" y="1191"/>
                </a:cubicBezTo>
                <a:close/>
                <a:moveTo>
                  <a:pt x="5896458" y="810"/>
                </a:moveTo>
                <a:cubicBezTo>
                  <a:pt x="5912028" y="1763"/>
                  <a:pt x="5889078" y="15147"/>
                  <a:pt x="5896458" y="810"/>
                </a:cubicBezTo>
                <a:close/>
                <a:moveTo>
                  <a:pt x="5858323" y="619"/>
                </a:moveTo>
                <a:cubicBezTo>
                  <a:pt x="5873842" y="1048"/>
                  <a:pt x="5851324" y="15241"/>
                  <a:pt x="5858323" y="619"/>
                </a:cubicBezTo>
                <a:close/>
                <a:moveTo>
                  <a:pt x="5910552" y="143"/>
                </a:moveTo>
                <a:cubicBezTo>
                  <a:pt x="5926216" y="286"/>
                  <a:pt x="5903647" y="14670"/>
                  <a:pt x="5910552" y="143"/>
                </a:cubicBezTo>
                <a:close/>
                <a:moveTo>
                  <a:pt x="5782334" y="0"/>
                </a:moveTo>
                <a:cubicBezTo>
                  <a:pt x="5797665" y="1381"/>
                  <a:pt x="5774716" y="14479"/>
                  <a:pt x="5782334" y="0"/>
                </a:cubicBezTo>
                <a:close/>
              </a:path>
            </a:pathLst>
          </a:custGeom>
          <a:blipFill>
            <a:blip r:embed="rId1" cstate="email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tile tx="0" ty="-1479550" sx="100000" sy="100000" flip="none" algn="tl"/>
          </a:blip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29247" y="993066"/>
            <a:ext cx="1964855" cy="1107996"/>
            <a:chOff x="3735633" y="2500034"/>
            <a:chExt cx="1964855" cy="1107996"/>
          </a:xfrm>
        </p:grpSpPr>
        <p:sp>
          <p:nvSpPr>
            <p:cNvPr id="1973" name="文本框 1972"/>
            <p:cNvSpPr txBox="1"/>
            <p:nvPr/>
          </p:nvSpPr>
          <p:spPr>
            <a:xfrm>
              <a:off x="4063045" y="2500034"/>
              <a:ext cx="1309974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>
                  <a:solidFill>
                    <a:srgbClr val="F4332B"/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cs typeface="阿里巴巴普惠体 2.0 65 Medium" panose="00020600040101010101" pitchFamily="18" charset="-122"/>
                </a:rPr>
                <a:t>03</a:t>
              </a:r>
              <a:endParaRPr lang="zh-CN" altLang="en-US" sz="6600" b="1" dirty="0">
                <a:solidFill>
                  <a:srgbClr val="F4332B"/>
                </a:solidFill>
                <a:latin typeface="MiSans Heavy" panose="00000A00000000000000" pitchFamily="2" charset="-122"/>
                <a:ea typeface="MiSans Heavy" panose="00000A00000000000000" pitchFamily="2" charset="-122"/>
                <a:cs typeface="阿里巴巴普惠体 2.0 65 Medium" panose="00020600040101010101" pitchFamily="18" charset="-122"/>
              </a:endParaRPr>
            </a:p>
          </p:txBody>
        </p:sp>
        <p:sp>
          <p:nvSpPr>
            <p:cNvPr id="1986" name="iconfont-1096-617929"/>
            <p:cNvSpPr/>
            <p:nvPr/>
          </p:nvSpPr>
          <p:spPr>
            <a:xfrm>
              <a:off x="3735633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  <p:sp>
          <p:nvSpPr>
            <p:cNvPr id="1987" name="iconfont-1096-617929"/>
            <p:cNvSpPr/>
            <p:nvPr/>
          </p:nvSpPr>
          <p:spPr>
            <a:xfrm>
              <a:off x="5398610" y="3003267"/>
              <a:ext cx="301878" cy="30070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ym typeface="+mn-lt"/>
              </a:endParaRPr>
            </a:p>
          </p:txBody>
        </p:sp>
      </p:grpSp>
      <p:sp>
        <p:nvSpPr>
          <p:cNvPr id="1998" name="文本框 1997"/>
          <p:cNvSpPr txBox="1"/>
          <p:nvPr/>
        </p:nvSpPr>
        <p:spPr>
          <a:xfrm>
            <a:off x="4913027" y="2037745"/>
            <a:ext cx="243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rgbClr val="F4332B"/>
                </a:solidFill>
                <a:latin typeface="+mj-lt"/>
                <a:ea typeface="MiSans Heavy" panose="00000A00000000000000" pitchFamily="2" charset="-122"/>
              </a:rPr>
              <a:t>PART</a:t>
            </a:r>
            <a:endParaRPr lang="zh-CN" altLang="en-US" sz="1200" dirty="0">
              <a:solidFill>
                <a:srgbClr val="F4332B"/>
              </a:solidFill>
              <a:latin typeface="+mj-lt"/>
              <a:ea typeface="MiSans Heavy" panose="00000A00000000000000" pitchFamily="2" charset="-122"/>
            </a:endParaRPr>
          </a:p>
        </p:txBody>
      </p:sp>
      <p:grpSp>
        <p:nvGrpSpPr>
          <p:cNvPr id="2004" name="组合 2003"/>
          <p:cNvGrpSpPr/>
          <p:nvPr/>
        </p:nvGrpSpPr>
        <p:grpSpPr>
          <a:xfrm>
            <a:off x="9966823" y="318214"/>
            <a:ext cx="1772208" cy="904932"/>
            <a:chOff x="10395217" y="125961"/>
            <a:chExt cx="1772208" cy="904932"/>
          </a:xfrm>
        </p:grpSpPr>
        <p:sp>
          <p:nvSpPr>
            <p:cNvPr id="1999" name="任意多边形: 形状 1998"/>
            <p:cNvSpPr/>
            <p:nvPr/>
          </p:nvSpPr>
          <p:spPr>
            <a:xfrm>
              <a:off x="11141809" y="378180"/>
              <a:ext cx="512905" cy="652713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/>
                </a:gs>
                <a:gs pos="100000">
                  <a:schemeClr val="accent2">
                    <a:lumMod val="60000"/>
                    <a:lumOff val="40000"/>
                    <a:alpha val="27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1" name="任意多边形: 形状 2000"/>
            <p:cNvSpPr/>
            <p:nvPr/>
          </p:nvSpPr>
          <p:spPr>
            <a:xfrm>
              <a:off x="10395217" y="298702"/>
              <a:ext cx="268584" cy="341796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3" name="任意多边形: 形状 2002"/>
            <p:cNvSpPr/>
            <p:nvPr/>
          </p:nvSpPr>
          <p:spPr>
            <a:xfrm>
              <a:off x="11873566" y="125961"/>
              <a:ext cx="293859" cy="373960"/>
            </a:xfrm>
            <a:custGeom>
              <a:avLst/>
              <a:gdLst>
                <a:gd name="connsiteX0" fmla="*/ 1171543 w 2026507"/>
                <a:gd name="connsiteY0" fmla="*/ 96012 h 2578893"/>
                <a:gd name="connsiteX1" fmla="*/ 1185259 w 2026507"/>
                <a:gd name="connsiteY1" fmla="*/ 96012 h 2578893"/>
                <a:gd name="connsiteX2" fmla="*/ 1185259 w 2026507"/>
                <a:gd name="connsiteY2" fmla="*/ 50292 h 2578893"/>
                <a:gd name="connsiteX3" fmla="*/ 1194403 w 2026507"/>
                <a:gd name="connsiteY3" fmla="*/ 50292 h 2578893"/>
                <a:gd name="connsiteX4" fmla="*/ 1404716 w 2026507"/>
                <a:gd name="connsiteY4" fmla="*/ 370427 h 2578893"/>
                <a:gd name="connsiteX5" fmla="*/ 1336135 w 2026507"/>
                <a:gd name="connsiteY5" fmla="*/ 621887 h 2578893"/>
                <a:gd name="connsiteX6" fmla="*/ 1240124 w 2026507"/>
                <a:gd name="connsiteY6" fmla="*/ 923639 h 2578893"/>
                <a:gd name="connsiteX7" fmla="*/ 1089247 w 2026507"/>
                <a:gd name="connsiteY7" fmla="*/ 1152239 h 2578893"/>
                <a:gd name="connsiteX8" fmla="*/ 1162400 w 2026507"/>
                <a:gd name="connsiteY8" fmla="*/ 1207103 h 2578893"/>
                <a:gd name="connsiteX9" fmla="*/ 1336135 w 2026507"/>
                <a:gd name="connsiteY9" fmla="*/ 1165955 h 2578893"/>
                <a:gd name="connsiteX10" fmla="*/ 1519016 w 2026507"/>
                <a:gd name="connsiteY10" fmla="*/ 1298639 h 2578893"/>
                <a:gd name="connsiteX11" fmla="*/ 1445863 w 2026507"/>
                <a:gd name="connsiteY11" fmla="*/ 1312355 h 2578893"/>
                <a:gd name="connsiteX12" fmla="*/ 1340708 w 2026507"/>
                <a:gd name="connsiteY12" fmla="*/ 1335214 h 2578893"/>
                <a:gd name="connsiteX13" fmla="*/ 1185259 w 2026507"/>
                <a:gd name="connsiteY13" fmla="*/ 1504379 h 2578893"/>
                <a:gd name="connsiteX14" fmla="*/ 1281271 w 2026507"/>
                <a:gd name="connsiteY14" fmla="*/ 1673543 h 2578893"/>
                <a:gd name="connsiteX15" fmla="*/ 1450435 w 2026507"/>
                <a:gd name="connsiteY15" fmla="*/ 1842707 h 2578893"/>
                <a:gd name="connsiteX16" fmla="*/ 1628743 w 2026507"/>
                <a:gd name="connsiteY16" fmla="*/ 2107883 h 2578893"/>
                <a:gd name="connsiteX17" fmla="*/ 1825339 w 2026507"/>
                <a:gd name="connsiteY17" fmla="*/ 2363915 h 2578893"/>
                <a:gd name="connsiteX18" fmla="*/ 1912208 w 2026507"/>
                <a:gd name="connsiteY18" fmla="*/ 2432590 h 2578893"/>
                <a:gd name="connsiteX19" fmla="*/ 2026508 w 2026507"/>
                <a:gd name="connsiteY19" fmla="*/ 2487454 h 2578893"/>
                <a:gd name="connsiteX20" fmla="*/ 1884775 w 2026507"/>
                <a:gd name="connsiteY20" fmla="*/ 2450878 h 2578893"/>
                <a:gd name="connsiteX21" fmla="*/ 1880203 w 2026507"/>
                <a:gd name="connsiteY21" fmla="*/ 2460022 h 2578893"/>
                <a:gd name="connsiteX22" fmla="*/ 1953355 w 2026507"/>
                <a:gd name="connsiteY22" fmla="*/ 2533174 h 2578893"/>
                <a:gd name="connsiteX23" fmla="*/ 1939639 w 2026507"/>
                <a:gd name="connsiteY23" fmla="*/ 2533174 h 2578893"/>
                <a:gd name="connsiteX24" fmla="*/ 1852771 w 2026507"/>
                <a:gd name="connsiteY24" fmla="*/ 2492026 h 2578893"/>
                <a:gd name="connsiteX25" fmla="*/ 1839055 w 2026507"/>
                <a:gd name="connsiteY25" fmla="*/ 2496598 h 2578893"/>
                <a:gd name="connsiteX26" fmla="*/ 1898492 w 2026507"/>
                <a:gd name="connsiteY26" fmla="*/ 2546890 h 2578893"/>
                <a:gd name="connsiteX27" fmla="*/ 1697324 w 2026507"/>
                <a:gd name="connsiteY27" fmla="*/ 2455450 h 2578893"/>
                <a:gd name="connsiteX28" fmla="*/ 1688179 w 2026507"/>
                <a:gd name="connsiteY28" fmla="*/ 2464594 h 2578893"/>
                <a:gd name="connsiteX29" fmla="*/ 1733900 w 2026507"/>
                <a:gd name="connsiteY29" fmla="*/ 2565178 h 2578893"/>
                <a:gd name="connsiteX30" fmla="*/ 1733900 w 2026507"/>
                <a:gd name="connsiteY30" fmla="*/ 2578894 h 2578893"/>
                <a:gd name="connsiteX31" fmla="*/ 1720183 w 2026507"/>
                <a:gd name="connsiteY31" fmla="*/ 2578894 h 2578893"/>
                <a:gd name="connsiteX32" fmla="*/ 1464151 w 2026507"/>
                <a:gd name="connsiteY32" fmla="*/ 2423446 h 2578893"/>
                <a:gd name="connsiteX33" fmla="*/ 1272127 w 2026507"/>
                <a:gd name="connsiteY33" fmla="*/ 2341055 h 2578893"/>
                <a:gd name="connsiteX34" fmla="*/ 1121251 w 2026507"/>
                <a:gd name="connsiteY34" fmla="*/ 2286191 h 2578893"/>
                <a:gd name="connsiteX35" fmla="*/ 947420 w 2026507"/>
                <a:gd name="connsiteY35" fmla="*/ 2171891 h 2578893"/>
                <a:gd name="connsiteX36" fmla="*/ 759968 w 2026507"/>
                <a:gd name="connsiteY36" fmla="*/ 2007299 h 2578893"/>
                <a:gd name="connsiteX37" fmla="*/ 659384 w 2026507"/>
                <a:gd name="connsiteY37" fmla="*/ 1851851 h 2578893"/>
                <a:gd name="connsiteX38" fmla="*/ 636524 w 2026507"/>
                <a:gd name="connsiteY38" fmla="*/ 1755839 h 2578893"/>
                <a:gd name="connsiteX39" fmla="*/ 581660 w 2026507"/>
                <a:gd name="connsiteY39" fmla="*/ 1655255 h 2578893"/>
                <a:gd name="connsiteX40" fmla="*/ 234188 w 2026507"/>
                <a:gd name="connsiteY40" fmla="*/ 2011871 h 2578893"/>
                <a:gd name="connsiteX41" fmla="*/ 23876 w 2026507"/>
                <a:gd name="connsiteY41" fmla="*/ 1751267 h 2578893"/>
                <a:gd name="connsiteX42" fmla="*/ 1016 w 2026507"/>
                <a:gd name="connsiteY42" fmla="*/ 1550099 h 2578893"/>
                <a:gd name="connsiteX43" fmla="*/ 28448 w 2026507"/>
                <a:gd name="connsiteY43" fmla="*/ 1444943 h 2578893"/>
                <a:gd name="connsiteX44" fmla="*/ 348488 w 2026507"/>
                <a:gd name="connsiteY44" fmla="*/ 1376363 h 2578893"/>
                <a:gd name="connsiteX45" fmla="*/ 545084 w 2026507"/>
                <a:gd name="connsiteY45" fmla="*/ 1330643 h 2578893"/>
                <a:gd name="connsiteX46" fmla="*/ 449072 w 2026507"/>
                <a:gd name="connsiteY46" fmla="*/ 1143095 h 2578893"/>
                <a:gd name="connsiteX47" fmla="*/ 467360 w 2026507"/>
                <a:gd name="connsiteY47" fmla="*/ 1042511 h 2578893"/>
                <a:gd name="connsiteX48" fmla="*/ 453644 w 2026507"/>
                <a:gd name="connsiteY48" fmla="*/ 973931 h 2578893"/>
                <a:gd name="connsiteX49" fmla="*/ 517652 w 2026507"/>
                <a:gd name="connsiteY49" fmla="*/ 909923 h 2578893"/>
                <a:gd name="connsiteX50" fmla="*/ 485648 w 2026507"/>
                <a:gd name="connsiteY50" fmla="*/ 873347 h 2578893"/>
                <a:gd name="connsiteX51" fmla="*/ 535940 w 2026507"/>
                <a:gd name="connsiteY51" fmla="*/ 827627 h 2578893"/>
                <a:gd name="connsiteX52" fmla="*/ 503936 w 2026507"/>
                <a:gd name="connsiteY52" fmla="*/ 786479 h 2578893"/>
                <a:gd name="connsiteX53" fmla="*/ 618236 w 2026507"/>
                <a:gd name="connsiteY53" fmla="*/ 740759 h 2578893"/>
                <a:gd name="connsiteX54" fmla="*/ 622808 w 2026507"/>
                <a:gd name="connsiteY54" fmla="*/ 727043 h 2578893"/>
                <a:gd name="connsiteX55" fmla="*/ 590804 w 2026507"/>
                <a:gd name="connsiteY55" fmla="*/ 663035 h 2578893"/>
                <a:gd name="connsiteX56" fmla="*/ 622808 w 2026507"/>
                <a:gd name="connsiteY56" fmla="*/ 589883 h 2578893"/>
                <a:gd name="connsiteX57" fmla="*/ 677672 w 2026507"/>
                <a:gd name="connsiteY57" fmla="*/ 489299 h 2578893"/>
                <a:gd name="connsiteX58" fmla="*/ 723392 w 2026507"/>
                <a:gd name="connsiteY58" fmla="*/ 471011 h 2578893"/>
                <a:gd name="connsiteX59" fmla="*/ 727964 w 2026507"/>
                <a:gd name="connsiteY59" fmla="*/ 448151 h 2578893"/>
                <a:gd name="connsiteX60" fmla="*/ 755396 w 2026507"/>
                <a:gd name="connsiteY60" fmla="*/ 365855 h 2578893"/>
                <a:gd name="connsiteX61" fmla="*/ 810260 w 2026507"/>
                <a:gd name="connsiteY61" fmla="*/ 397859 h 2578893"/>
                <a:gd name="connsiteX62" fmla="*/ 810260 w 2026507"/>
                <a:gd name="connsiteY62" fmla="*/ 365855 h 2578893"/>
                <a:gd name="connsiteX63" fmla="*/ 837692 w 2026507"/>
                <a:gd name="connsiteY63" fmla="*/ 292703 h 2578893"/>
                <a:gd name="connsiteX64" fmla="*/ 901700 w 2026507"/>
                <a:gd name="connsiteY64" fmla="*/ 333851 h 2578893"/>
                <a:gd name="connsiteX65" fmla="*/ 897128 w 2026507"/>
                <a:gd name="connsiteY65" fmla="*/ 278987 h 2578893"/>
                <a:gd name="connsiteX66" fmla="*/ 933704 w 2026507"/>
                <a:gd name="connsiteY66" fmla="*/ 219551 h 2578893"/>
                <a:gd name="connsiteX67" fmla="*/ 997712 w 2026507"/>
                <a:gd name="connsiteY67" fmla="*/ 228695 h 2578893"/>
                <a:gd name="connsiteX68" fmla="*/ 970280 w 2026507"/>
                <a:gd name="connsiteY68" fmla="*/ 132588 h 2578893"/>
                <a:gd name="connsiteX69" fmla="*/ 997712 w 2026507"/>
                <a:gd name="connsiteY69" fmla="*/ 109728 h 2578893"/>
                <a:gd name="connsiteX70" fmla="*/ 1098392 w 2026507"/>
                <a:gd name="connsiteY70" fmla="*/ 182975 h 2578893"/>
                <a:gd name="connsiteX71" fmla="*/ 1084675 w 2026507"/>
                <a:gd name="connsiteY71" fmla="*/ 160020 h 2578893"/>
                <a:gd name="connsiteX72" fmla="*/ 1034383 w 2026507"/>
                <a:gd name="connsiteY72" fmla="*/ 27432 h 2578893"/>
                <a:gd name="connsiteX73" fmla="*/ 1048099 w 2026507"/>
                <a:gd name="connsiteY73" fmla="*/ 0 h 2578893"/>
                <a:gd name="connsiteX74" fmla="*/ 1171543 w 2026507"/>
                <a:gd name="connsiteY74" fmla="*/ 96012 h 257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6507" h="2578893">
                  <a:moveTo>
                    <a:pt x="1171543" y="96012"/>
                  </a:moveTo>
                  <a:lnTo>
                    <a:pt x="1185259" y="96012"/>
                  </a:lnTo>
                  <a:lnTo>
                    <a:pt x="1185259" y="50292"/>
                  </a:lnTo>
                  <a:lnTo>
                    <a:pt x="1194403" y="50292"/>
                  </a:lnTo>
                  <a:cubicBezTo>
                    <a:pt x="1336135" y="169164"/>
                    <a:pt x="1404716" y="246983"/>
                    <a:pt x="1404716" y="370427"/>
                  </a:cubicBezTo>
                  <a:cubicBezTo>
                    <a:pt x="1404716" y="402431"/>
                    <a:pt x="1336135" y="617315"/>
                    <a:pt x="1336135" y="621887"/>
                  </a:cubicBezTo>
                  <a:cubicBezTo>
                    <a:pt x="1304132" y="722471"/>
                    <a:pt x="1276700" y="823055"/>
                    <a:pt x="1240124" y="923639"/>
                  </a:cubicBezTo>
                  <a:cubicBezTo>
                    <a:pt x="1212692" y="996791"/>
                    <a:pt x="1089247" y="1079087"/>
                    <a:pt x="1089247" y="1152239"/>
                  </a:cubicBezTo>
                  <a:cubicBezTo>
                    <a:pt x="1089247" y="1207103"/>
                    <a:pt x="1148683" y="1207103"/>
                    <a:pt x="1162400" y="1207103"/>
                  </a:cubicBezTo>
                  <a:cubicBezTo>
                    <a:pt x="1176116" y="1207103"/>
                    <a:pt x="1326992" y="1165955"/>
                    <a:pt x="1336135" y="1165955"/>
                  </a:cubicBezTo>
                  <a:cubicBezTo>
                    <a:pt x="1400143" y="1165955"/>
                    <a:pt x="1464151" y="1234535"/>
                    <a:pt x="1519016" y="1298639"/>
                  </a:cubicBezTo>
                  <a:cubicBezTo>
                    <a:pt x="1496155" y="1307783"/>
                    <a:pt x="1468724" y="1312355"/>
                    <a:pt x="1445863" y="1312355"/>
                  </a:cubicBezTo>
                  <a:cubicBezTo>
                    <a:pt x="1413859" y="1312355"/>
                    <a:pt x="1368139" y="1312355"/>
                    <a:pt x="1340708" y="1335214"/>
                  </a:cubicBezTo>
                  <a:cubicBezTo>
                    <a:pt x="1299559" y="1362647"/>
                    <a:pt x="1185259" y="1440371"/>
                    <a:pt x="1185259" y="1504379"/>
                  </a:cubicBezTo>
                  <a:cubicBezTo>
                    <a:pt x="1185259" y="1554671"/>
                    <a:pt x="1230979" y="1623251"/>
                    <a:pt x="1281271" y="1673543"/>
                  </a:cubicBezTo>
                  <a:cubicBezTo>
                    <a:pt x="1326992" y="1719263"/>
                    <a:pt x="1395571" y="1774127"/>
                    <a:pt x="1450435" y="1842707"/>
                  </a:cubicBezTo>
                  <a:cubicBezTo>
                    <a:pt x="1519016" y="1920431"/>
                    <a:pt x="1569308" y="2021014"/>
                    <a:pt x="1628743" y="2107883"/>
                  </a:cubicBezTo>
                  <a:cubicBezTo>
                    <a:pt x="1683608" y="2190179"/>
                    <a:pt x="1747616" y="2277047"/>
                    <a:pt x="1825339" y="2363915"/>
                  </a:cubicBezTo>
                  <a:cubicBezTo>
                    <a:pt x="1848200" y="2386870"/>
                    <a:pt x="1880203" y="2414302"/>
                    <a:pt x="1912208" y="2432590"/>
                  </a:cubicBezTo>
                  <a:cubicBezTo>
                    <a:pt x="1944211" y="2450878"/>
                    <a:pt x="1989932" y="2464594"/>
                    <a:pt x="2026508" y="2487454"/>
                  </a:cubicBezTo>
                  <a:cubicBezTo>
                    <a:pt x="1985359" y="2482882"/>
                    <a:pt x="1921351" y="2464594"/>
                    <a:pt x="1884775" y="2450878"/>
                  </a:cubicBezTo>
                  <a:cubicBezTo>
                    <a:pt x="1884775" y="2450878"/>
                    <a:pt x="1880203" y="2446306"/>
                    <a:pt x="1880203" y="2460022"/>
                  </a:cubicBezTo>
                  <a:cubicBezTo>
                    <a:pt x="1880203" y="2469166"/>
                    <a:pt x="1935067" y="2510314"/>
                    <a:pt x="1953355" y="2533174"/>
                  </a:cubicBezTo>
                  <a:lnTo>
                    <a:pt x="1939639" y="2533174"/>
                  </a:lnTo>
                  <a:cubicBezTo>
                    <a:pt x="1912208" y="2524030"/>
                    <a:pt x="1880203" y="2510314"/>
                    <a:pt x="1852771" y="2492026"/>
                  </a:cubicBezTo>
                  <a:cubicBezTo>
                    <a:pt x="1848200" y="2492026"/>
                    <a:pt x="1843627" y="2492026"/>
                    <a:pt x="1839055" y="2496598"/>
                  </a:cubicBezTo>
                  <a:cubicBezTo>
                    <a:pt x="1843627" y="2519458"/>
                    <a:pt x="1898492" y="2519458"/>
                    <a:pt x="1898492" y="2546890"/>
                  </a:cubicBezTo>
                  <a:cubicBezTo>
                    <a:pt x="1834483" y="2546890"/>
                    <a:pt x="1761332" y="2460022"/>
                    <a:pt x="1697324" y="2455450"/>
                  </a:cubicBezTo>
                  <a:lnTo>
                    <a:pt x="1688179" y="2464594"/>
                  </a:lnTo>
                  <a:cubicBezTo>
                    <a:pt x="1701895" y="2496598"/>
                    <a:pt x="1720183" y="2533174"/>
                    <a:pt x="1733900" y="2565178"/>
                  </a:cubicBezTo>
                  <a:lnTo>
                    <a:pt x="1733900" y="2578894"/>
                  </a:lnTo>
                  <a:lnTo>
                    <a:pt x="1720183" y="2578894"/>
                  </a:lnTo>
                  <a:cubicBezTo>
                    <a:pt x="1637887" y="2565178"/>
                    <a:pt x="1551019" y="2478310"/>
                    <a:pt x="1464151" y="2423446"/>
                  </a:cubicBezTo>
                  <a:cubicBezTo>
                    <a:pt x="1400143" y="2382298"/>
                    <a:pt x="1331563" y="2363915"/>
                    <a:pt x="1272127" y="2341055"/>
                  </a:cubicBezTo>
                  <a:cubicBezTo>
                    <a:pt x="1217263" y="2322767"/>
                    <a:pt x="1166971" y="2309051"/>
                    <a:pt x="1121251" y="2286191"/>
                  </a:cubicBezTo>
                  <a:cubicBezTo>
                    <a:pt x="1061816" y="2263331"/>
                    <a:pt x="1006856" y="2213039"/>
                    <a:pt x="947420" y="2171891"/>
                  </a:cubicBezTo>
                  <a:cubicBezTo>
                    <a:pt x="883412" y="2130743"/>
                    <a:pt x="810260" y="2071307"/>
                    <a:pt x="759968" y="2007299"/>
                  </a:cubicBezTo>
                  <a:cubicBezTo>
                    <a:pt x="727964" y="1961579"/>
                    <a:pt x="686816" y="1906714"/>
                    <a:pt x="659384" y="1851851"/>
                  </a:cubicBezTo>
                  <a:cubicBezTo>
                    <a:pt x="641096" y="1815275"/>
                    <a:pt x="636524" y="1787843"/>
                    <a:pt x="636524" y="1755839"/>
                  </a:cubicBezTo>
                  <a:cubicBezTo>
                    <a:pt x="641096" y="1705547"/>
                    <a:pt x="618236" y="1655255"/>
                    <a:pt x="581660" y="1655255"/>
                  </a:cubicBezTo>
                  <a:cubicBezTo>
                    <a:pt x="499364" y="1655255"/>
                    <a:pt x="366776" y="2011871"/>
                    <a:pt x="234188" y="2011871"/>
                  </a:cubicBezTo>
                  <a:cubicBezTo>
                    <a:pt x="119888" y="2011871"/>
                    <a:pt x="23876" y="1815275"/>
                    <a:pt x="23876" y="1751267"/>
                  </a:cubicBezTo>
                  <a:cubicBezTo>
                    <a:pt x="23876" y="1742123"/>
                    <a:pt x="1016" y="1563814"/>
                    <a:pt x="1016" y="1550099"/>
                  </a:cubicBezTo>
                  <a:cubicBezTo>
                    <a:pt x="1016" y="1518095"/>
                    <a:pt x="-8128" y="1476947"/>
                    <a:pt x="28448" y="1444943"/>
                  </a:cubicBezTo>
                  <a:cubicBezTo>
                    <a:pt x="124460" y="1362647"/>
                    <a:pt x="247904" y="1399223"/>
                    <a:pt x="348488" y="1376363"/>
                  </a:cubicBezTo>
                  <a:cubicBezTo>
                    <a:pt x="403352" y="1367218"/>
                    <a:pt x="485648" y="1367218"/>
                    <a:pt x="545084" y="1330643"/>
                  </a:cubicBezTo>
                  <a:cubicBezTo>
                    <a:pt x="513080" y="1271111"/>
                    <a:pt x="449072" y="1202531"/>
                    <a:pt x="449072" y="1143095"/>
                  </a:cubicBezTo>
                  <a:cubicBezTo>
                    <a:pt x="449072" y="1129379"/>
                    <a:pt x="467360" y="1056227"/>
                    <a:pt x="467360" y="1042511"/>
                  </a:cubicBezTo>
                  <a:cubicBezTo>
                    <a:pt x="467360" y="1033367"/>
                    <a:pt x="453644" y="983075"/>
                    <a:pt x="453644" y="973931"/>
                  </a:cubicBezTo>
                  <a:cubicBezTo>
                    <a:pt x="453644" y="932783"/>
                    <a:pt x="503936" y="941927"/>
                    <a:pt x="517652" y="909923"/>
                  </a:cubicBezTo>
                  <a:cubicBezTo>
                    <a:pt x="503936" y="896207"/>
                    <a:pt x="485648" y="882491"/>
                    <a:pt x="485648" y="873347"/>
                  </a:cubicBezTo>
                  <a:cubicBezTo>
                    <a:pt x="485648" y="850487"/>
                    <a:pt x="499364" y="841343"/>
                    <a:pt x="535940" y="827627"/>
                  </a:cubicBezTo>
                  <a:cubicBezTo>
                    <a:pt x="531368" y="813911"/>
                    <a:pt x="503936" y="800195"/>
                    <a:pt x="503936" y="786479"/>
                  </a:cubicBezTo>
                  <a:cubicBezTo>
                    <a:pt x="503936" y="745331"/>
                    <a:pt x="604520" y="740759"/>
                    <a:pt x="618236" y="740759"/>
                  </a:cubicBezTo>
                  <a:cubicBezTo>
                    <a:pt x="618236" y="736187"/>
                    <a:pt x="622808" y="740759"/>
                    <a:pt x="622808" y="727043"/>
                  </a:cubicBezTo>
                  <a:cubicBezTo>
                    <a:pt x="622808" y="717899"/>
                    <a:pt x="590804" y="676751"/>
                    <a:pt x="590804" y="663035"/>
                  </a:cubicBezTo>
                  <a:cubicBezTo>
                    <a:pt x="590804" y="653891"/>
                    <a:pt x="622808" y="599027"/>
                    <a:pt x="622808" y="589883"/>
                  </a:cubicBezTo>
                  <a:cubicBezTo>
                    <a:pt x="622808" y="576167"/>
                    <a:pt x="650240" y="516731"/>
                    <a:pt x="677672" y="489299"/>
                  </a:cubicBezTo>
                  <a:cubicBezTo>
                    <a:pt x="686816" y="475583"/>
                    <a:pt x="709676" y="480155"/>
                    <a:pt x="723392" y="471011"/>
                  </a:cubicBezTo>
                  <a:cubicBezTo>
                    <a:pt x="727964" y="466439"/>
                    <a:pt x="727964" y="457295"/>
                    <a:pt x="727964" y="448151"/>
                  </a:cubicBezTo>
                  <a:cubicBezTo>
                    <a:pt x="732536" y="420719"/>
                    <a:pt x="746252" y="393287"/>
                    <a:pt x="755396" y="365855"/>
                  </a:cubicBezTo>
                  <a:cubicBezTo>
                    <a:pt x="773684" y="374999"/>
                    <a:pt x="791972" y="388715"/>
                    <a:pt x="810260" y="397859"/>
                  </a:cubicBezTo>
                  <a:cubicBezTo>
                    <a:pt x="814832" y="388715"/>
                    <a:pt x="810260" y="379571"/>
                    <a:pt x="810260" y="365855"/>
                  </a:cubicBezTo>
                  <a:cubicBezTo>
                    <a:pt x="810260" y="356711"/>
                    <a:pt x="828548" y="315563"/>
                    <a:pt x="837692" y="292703"/>
                  </a:cubicBezTo>
                  <a:cubicBezTo>
                    <a:pt x="855980" y="301847"/>
                    <a:pt x="878840" y="320135"/>
                    <a:pt x="901700" y="333851"/>
                  </a:cubicBezTo>
                  <a:cubicBezTo>
                    <a:pt x="901700" y="315563"/>
                    <a:pt x="897128" y="292703"/>
                    <a:pt x="897128" y="278987"/>
                  </a:cubicBezTo>
                  <a:cubicBezTo>
                    <a:pt x="897128" y="246983"/>
                    <a:pt x="910844" y="219551"/>
                    <a:pt x="933704" y="219551"/>
                  </a:cubicBezTo>
                  <a:cubicBezTo>
                    <a:pt x="942848" y="219551"/>
                    <a:pt x="997712" y="237839"/>
                    <a:pt x="997712" y="228695"/>
                  </a:cubicBezTo>
                  <a:cubicBezTo>
                    <a:pt x="997712" y="219551"/>
                    <a:pt x="970280" y="141732"/>
                    <a:pt x="970280" y="132588"/>
                  </a:cubicBezTo>
                  <a:cubicBezTo>
                    <a:pt x="970280" y="123444"/>
                    <a:pt x="983996" y="109728"/>
                    <a:pt x="997712" y="109728"/>
                  </a:cubicBezTo>
                  <a:cubicBezTo>
                    <a:pt x="1006856" y="109728"/>
                    <a:pt x="1098392" y="205835"/>
                    <a:pt x="1098392" y="182975"/>
                  </a:cubicBezTo>
                  <a:cubicBezTo>
                    <a:pt x="1098392" y="173736"/>
                    <a:pt x="1089247" y="164592"/>
                    <a:pt x="1084675" y="160020"/>
                  </a:cubicBezTo>
                  <a:cubicBezTo>
                    <a:pt x="1075532" y="137160"/>
                    <a:pt x="1034383" y="64008"/>
                    <a:pt x="1034383" y="27432"/>
                  </a:cubicBezTo>
                  <a:cubicBezTo>
                    <a:pt x="1034383" y="13716"/>
                    <a:pt x="1034383" y="0"/>
                    <a:pt x="1048099" y="0"/>
                  </a:cubicBezTo>
                  <a:cubicBezTo>
                    <a:pt x="1061816" y="0"/>
                    <a:pt x="1130395" y="64008"/>
                    <a:pt x="1171543" y="96012"/>
                  </a:cubicBezTo>
                  <a:close/>
                </a:path>
              </a:pathLst>
            </a:custGeom>
            <a:gradFill>
              <a:gsLst>
                <a:gs pos="0">
                  <a:srgbClr val="F4332B">
                    <a:alpha val="64000"/>
                  </a:srgbClr>
                </a:gs>
                <a:gs pos="100000">
                  <a:schemeClr val="accent2">
                    <a:lumMod val="60000"/>
                    <a:lumOff val="40000"/>
                    <a:alpha val="1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38" name="任意多边形: 形状 2037"/>
          <p:cNvSpPr/>
          <p:nvPr/>
        </p:nvSpPr>
        <p:spPr>
          <a:xfrm>
            <a:off x="0" y="5270520"/>
            <a:ext cx="12192000" cy="1197141"/>
          </a:xfrm>
          <a:custGeom>
            <a:avLst/>
            <a:gdLst>
              <a:gd name="connsiteX0" fmla="*/ 6256365 w 12192000"/>
              <a:gd name="connsiteY0" fmla="*/ 0 h 1197141"/>
              <a:gd name="connsiteX1" fmla="*/ 12181127 w 12192000"/>
              <a:gd name="connsiteY1" fmla="*/ 912089 h 1197141"/>
              <a:gd name="connsiteX2" fmla="*/ 12192000 w 12192000"/>
              <a:gd name="connsiteY2" fmla="*/ 916605 h 1197141"/>
              <a:gd name="connsiteX3" fmla="*/ 12192000 w 12192000"/>
              <a:gd name="connsiteY3" fmla="*/ 1059387 h 1197141"/>
              <a:gd name="connsiteX4" fmla="*/ 12181127 w 12192000"/>
              <a:gd name="connsiteY4" fmla="*/ 1054871 h 1197141"/>
              <a:gd name="connsiteX5" fmla="*/ 6256365 w 12192000"/>
              <a:gd name="connsiteY5" fmla="*/ 142782 h 1197141"/>
              <a:gd name="connsiteX6" fmla="*/ 103666 w 12192000"/>
              <a:gd name="connsiteY6" fmla="*/ 1149554 h 1197141"/>
              <a:gd name="connsiteX7" fmla="*/ 0 w 12192000"/>
              <a:gd name="connsiteY7" fmla="*/ 1197141 h 1197141"/>
              <a:gd name="connsiteX8" fmla="*/ 0 w 12192000"/>
              <a:gd name="connsiteY8" fmla="*/ 1054359 h 1197141"/>
              <a:gd name="connsiteX9" fmla="*/ 103666 w 12192000"/>
              <a:gd name="connsiteY9" fmla="*/ 1006772 h 1197141"/>
              <a:gd name="connsiteX10" fmla="*/ 6256365 w 12192000"/>
              <a:gd name="connsiteY10" fmla="*/ 0 h 1197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97141">
                <a:moveTo>
                  <a:pt x="6256365" y="0"/>
                </a:moveTo>
                <a:cubicBezTo>
                  <a:pt x="8641632" y="0"/>
                  <a:pt x="10772859" y="355053"/>
                  <a:pt x="12181127" y="912089"/>
                </a:cubicBezTo>
                <a:lnTo>
                  <a:pt x="12192000" y="916605"/>
                </a:lnTo>
                <a:lnTo>
                  <a:pt x="12192000" y="1059387"/>
                </a:lnTo>
                <a:lnTo>
                  <a:pt x="12181127" y="1054871"/>
                </a:lnTo>
                <a:cubicBezTo>
                  <a:pt x="10772859" y="497835"/>
                  <a:pt x="8641632" y="142782"/>
                  <a:pt x="6256365" y="142782"/>
                </a:cubicBezTo>
                <a:cubicBezTo>
                  <a:pt x="3738584" y="142782"/>
                  <a:pt x="1503853" y="538382"/>
                  <a:pt x="103666" y="1149554"/>
                </a:cubicBezTo>
                <a:lnTo>
                  <a:pt x="0" y="1197141"/>
                </a:lnTo>
                <a:lnTo>
                  <a:pt x="0" y="1054359"/>
                </a:lnTo>
                <a:lnTo>
                  <a:pt x="103666" y="1006772"/>
                </a:lnTo>
                <a:cubicBezTo>
                  <a:pt x="1503853" y="395600"/>
                  <a:pt x="3738584" y="0"/>
                  <a:pt x="6256365" y="0"/>
                </a:cubicBezTo>
                <a:close/>
              </a:path>
            </a:pathLst>
          </a:custGeom>
          <a:solidFill>
            <a:srgbClr val="F4332B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2751773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 flipH="1">
            <a:off x="7370429" y="1500439"/>
            <a:ext cx="2155707" cy="593127"/>
          </a:xfrm>
          <a:custGeom>
            <a:avLst/>
            <a:gdLst>
              <a:gd name="connsiteX0" fmla="*/ 2253703 w 2304020"/>
              <a:gd name="connsiteY0" fmla="*/ 393700 h 622300"/>
              <a:gd name="connsiteX1" fmla="*/ 2114003 w 2304020"/>
              <a:gd name="connsiteY1" fmla="*/ 127000 h 622300"/>
              <a:gd name="connsiteX2" fmla="*/ 1275803 w 2304020"/>
              <a:gd name="connsiteY2" fmla="*/ 215900 h 622300"/>
              <a:gd name="connsiteX3" fmla="*/ 183603 w 2304020"/>
              <a:gd name="connsiteY3" fmla="*/ 0 h 622300"/>
              <a:gd name="connsiteX4" fmla="*/ 323303 w 2304020"/>
              <a:gd name="connsiteY4" fmla="*/ 317500 h 622300"/>
              <a:gd name="connsiteX5" fmla="*/ 18503 w 2304020"/>
              <a:gd name="connsiteY5" fmla="*/ 622300 h 622300"/>
              <a:gd name="connsiteX6" fmla="*/ 1161503 w 2304020"/>
              <a:gd name="connsiteY6" fmla="*/ 444500 h 622300"/>
              <a:gd name="connsiteX7" fmla="*/ 2253703 w 2304020"/>
              <a:gd name="connsiteY7" fmla="*/ 393700 h 622300"/>
              <a:gd name="connsiteX0-1" fmla="*/ 2262378 w 2312695"/>
              <a:gd name="connsiteY0-2" fmla="*/ 393700 h 622300"/>
              <a:gd name="connsiteX1-3" fmla="*/ 2122678 w 2312695"/>
              <a:gd name="connsiteY1-4" fmla="*/ 127000 h 622300"/>
              <a:gd name="connsiteX2-5" fmla="*/ 1284478 w 2312695"/>
              <a:gd name="connsiteY2-6" fmla="*/ 215900 h 622300"/>
              <a:gd name="connsiteX3-7" fmla="*/ 192278 w 2312695"/>
              <a:gd name="connsiteY3-8" fmla="*/ 0 h 622300"/>
              <a:gd name="connsiteX4-9" fmla="*/ 211328 w 2312695"/>
              <a:gd name="connsiteY4-10" fmla="*/ 311150 h 622300"/>
              <a:gd name="connsiteX5-11" fmla="*/ 27178 w 2312695"/>
              <a:gd name="connsiteY5-12" fmla="*/ 622300 h 622300"/>
              <a:gd name="connsiteX6-13" fmla="*/ 1170178 w 2312695"/>
              <a:gd name="connsiteY6-14" fmla="*/ 444500 h 622300"/>
              <a:gd name="connsiteX7-15" fmla="*/ 2262378 w 2312695"/>
              <a:gd name="connsiteY7-16" fmla="*/ 393700 h 622300"/>
              <a:gd name="connsiteX0-17" fmla="*/ 2262378 w 2312695"/>
              <a:gd name="connsiteY0-18" fmla="*/ 384175 h 612775"/>
              <a:gd name="connsiteX1-19" fmla="*/ 2122678 w 2312695"/>
              <a:gd name="connsiteY1-20" fmla="*/ 117475 h 612775"/>
              <a:gd name="connsiteX2-21" fmla="*/ 1284478 w 2312695"/>
              <a:gd name="connsiteY2-22" fmla="*/ 206375 h 612775"/>
              <a:gd name="connsiteX3-23" fmla="*/ 43053 w 2312695"/>
              <a:gd name="connsiteY3-24" fmla="*/ 0 h 612775"/>
              <a:gd name="connsiteX4-25" fmla="*/ 211328 w 2312695"/>
              <a:gd name="connsiteY4-26" fmla="*/ 301625 h 612775"/>
              <a:gd name="connsiteX5-27" fmla="*/ 27178 w 2312695"/>
              <a:gd name="connsiteY5-28" fmla="*/ 612775 h 612775"/>
              <a:gd name="connsiteX6-29" fmla="*/ 1170178 w 2312695"/>
              <a:gd name="connsiteY6-30" fmla="*/ 434975 h 612775"/>
              <a:gd name="connsiteX7-31" fmla="*/ 2262378 w 2312695"/>
              <a:gd name="connsiteY7-32" fmla="*/ 384175 h 612775"/>
              <a:gd name="connsiteX0-33" fmla="*/ 2262378 w 2331069"/>
              <a:gd name="connsiteY0-34" fmla="*/ 384175 h 612775"/>
              <a:gd name="connsiteX1-35" fmla="*/ 2122678 w 2331069"/>
              <a:gd name="connsiteY1-36" fmla="*/ 117475 h 612775"/>
              <a:gd name="connsiteX2-37" fmla="*/ 1284478 w 2331069"/>
              <a:gd name="connsiteY2-38" fmla="*/ 206375 h 612775"/>
              <a:gd name="connsiteX3-39" fmla="*/ 43053 w 2331069"/>
              <a:gd name="connsiteY3-40" fmla="*/ 0 h 612775"/>
              <a:gd name="connsiteX4-41" fmla="*/ 211328 w 2331069"/>
              <a:gd name="connsiteY4-42" fmla="*/ 301625 h 612775"/>
              <a:gd name="connsiteX5-43" fmla="*/ 27178 w 2331069"/>
              <a:gd name="connsiteY5-44" fmla="*/ 612775 h 612775"/>
              <a:gd name="connsiteX6-45" fmla="*/ 903478 w 2331069"/>
              <a:gd name="connsiteY6-46" fmla="*/ 488950 h 612775"/>
              <a:gd name="connsiteX7-47" fmla="*/ 2262378 w 2331069"/>
              <a:gd name="connsiteY7-48" fmla="*/ 384175 h 612775"/>
              <a:gd name="connsiteX0-49" fmla="*/ 2262378 w 2331069"/>
              <a:gd name="connsiteY0-50" fmla="*/ 384175 h 612775"/>
              <a:gd name="connsiteX1-51" fmla="*/ 2122678 w 2331069"/>
              <a:gd name="connsiteY1-52" fmla="*/ 117475 h 612775"/>
              <a:gd name="connsiteX2-53" fmla="*/ 1265428 w 2331069"/>
              <a:gd name="connsiteY2-54" fmla="*/ 146050 h 612775"/>
              <a:gd name="connsiteX3-55" fmla="*/ 43053 w 2331069"/>
              <a:gd name="connsiteY3-56" fmla="*/ 0 h 612775"/>
              <a:gd name="connsiteX4-57" fmla="*/ 211328 w 2331069"/>
              <a:gd name="connsiteY4-58" fmla="*/ 301625 h 612775"/>
              <a:gd name="connsiteX5-59" fmla="*/ 27178 w 2331069"/>
              <a:gd name="connsiteY5-60" fmla="*/ 612775 h 612775"/>
              <a:gd name="connsiteX6-61" fmla="*/ 903478 w 2331069"/>
              <a:gd name="connsiteY6-62" fmla="*/ 488950 h 612775"/>
              <a:gd name="connsiteX7-63" fmla="*/ 2262378 w 2331069"/>
              <a:gd name="connsiteY7-64" fmla="*/ 384175 h 612775"/>
              <a:gd name="connsiteX0-65" fmla="*/ 2235200 w 2303891"/>
              <a:gd name="connsiteY0-66" fmla="*/ 384175 h 612775"/>
              <a:gd name="connsiteX1-67" fmla="*/ 2095500 w 2303891"/>
              <a:gd name="connsiteY1-68" fmla="*/ 117475 h 612775"/>
              <a:gd name="connsiteX2-69" fmla="*/ 1238250 w 2303891"/>
              <a:gd name="connsiteY2-70" fmla="*/ 146050 h 612775"/>
              <a:gd name="connsiteX3-71" fmla="*/ 15875 w 2303891"/>
              <a:gd name="connsiteY3-72" fmla="*/ 0 h 612775"/>
              <a:gd name="connsiteX4-73" fmla="*/ 184150 w 2303891"/>
              <a:gd name="connsiteY4-74" fmla="*/ 301625 h 612775"/>
              <a:gd name="connsiteX5-75" fmla="*/ 0 w 2303891"/>
              <a:gd name="connsiteY5-76" fmla="*/ 612775 h 612775"/>
              <a:gd name="connsiteX6-77" fmla="*/ 876300 w 2303891"/>
              <a:gd name="connsiteY6-78" fmla="*/ 488950 h 612775"/>
              <a:gd name="connsiteX7-79" fmla="*/ 2235200 w 2303891"/>
              <a:gd name="connsiteY7-80" fmla="*/ 384175 h 612775"/>
              <a:gd name="connsiteX0-81" fmla="*/ 2314575 w 2383266"/>
              <a:gd name="connsiteY0-82" fmla="*/ 384175 h 549275"/>
              <a:gd name="connsiteX1-83" fmla="*/ 2174875 w 2383266"/>
              <a:gd name="connsiteY1-84" fmla="*/ 117475 h 549275"/>
              <a:gd name="connsiteX2-85" fmla="*/ 1317625 w 2383266"/>
              <a:gd name="connsiteY2-86" fmla="*/ 146050 h 549275"/>
              <a:gd name="connsiteX3-87" fmla="*/ 95250 w 2383266"/>
              <a:gd name="connsiteY3-88" fmla="*/ 0 h 549275"/>
              <a:gd name="connsiteX4-89" fmla="*/ 263525 w 2383266"/>
              <a:gd name="connsiteY4-90" fmla="*/ 301625 h 549275"/>
              <a:gd name="connsiteX5-91" fmla="*/ 0 w 2383266"/>
              <a:gd name="connsiteY5-92" fmla="*/ 549275 h 549275"/>
              <a:gd name="connsiteX6-93" fmla="*/ 955675 w 2383266"/>
              <a:gd name="connsiteY6-94" fmla="*/ 488950 h 549275"/>
              <a:gd name="connsiteX7-95" fmla="*/ 2314575 w 2383266"/>
              <a:gd name="connsiteY7-96" fmla="*/ 384175 h 549275"/>
              <a:gd name="connsiteX0-97" fmla="*/ 2314575 w 2383266"/>
              <a:gd name="connsiteY0-98" fmla="*/ 384175 h 549275"/>
              <a:gd name="connsiteX1-99" fmla="*/ 2174875 w 2383266"/>
              <a:gd name="connsiteY1-100" fmla="*/ 117475 h 549275"/>
              <a:gd name="connsiteX2-101" fmla="*/ 1317625 w 2383266"/>
              <a:gd name="connsiteY2-102" fmla="*/ 146050 h 549275"/>
              <a:gd name="connsiteX3-103" fmla="*/ 95250 w 2383266"/>
              <a:gd name="connsiteY3-104" fmla="*/ 0 h 549275"/>
              <a:gd name="connsiteX4-105" fmla="*/ 263525 w 2383266"/>
              <a:gd name="connsiteY4-106" fmla="*/ 301625 h 549275"/>
              <a:gd name="connsiteX5-107" fmla="*/ 0 w 2383266"/>
              <a:gd name="connsiteY5-108" fmla="*/ 549275 h 549275"/>
              <a:gd name="connsiteX6-109" fmla="*/ 955675 w 2383266"/>
              <a:gd name="connsiteY6-110" fmla="*/ 488950 h 549275"/>
              <a:gd name="connsiteX7-111" fmla="*/ 2314575 w 2383266"/>
              <a:gd name="connsiteY7-112" fmla="*/ 384175 h 549275"/>
              <a:gd name="connsiteX0-113" fmla="*/ 2314575 w 2383266"/>
              <a:gd name="connsiteY0-114" fmla="*/ 384175 h 549275"/>
              <a:gd name="connsiteX1-115" fmla="*/ 2174875 w 2383266"/>
              <a:gd name="connsiteY1-116" fmla="*/ 117475 h 549275"/>
              <a:gd name="connsiteX2-117" fmla="*/ 1317625 w 2383266"/>
              <a:gd name="connsiteY2-118" fmla="*/ 146050 h 549275"/>
              <a:gd name="connsiteX3-119" fmla="*/ 95250 w 2383266"/>
              <a:gd name="connsiteY3-120" fmla="*/ 0 h 549275"/>
              <a:gd name="connsiteX4-121" fmla="*/ 263525 w 2383266"/>
              <a:gd name="connsiteY4-122" fmla="*/ 301625 h 549275"/>
              <a:gd name="connsiteX5-123" fmla="*/ 0 w 2383266"/>
              <a:gd name="connsiteY5-124" fmla="*/ 549275 h 549275"/>
              <a:gd name="connsiteX6-125" fmla="*/ 955675 w 2383266"/>
              <a:gd name="connsiteY6-126" fmla="*/ 488950 h 549275"/>
              <a:gd name="connsiteX7-127" fmla="*/ 2314575 w 2383266"/>
              <a:gd name="connsiteY7-128" fmla="*/ 384175 h 549275"/>
              <a:gd name="connsiteX0-129" fmla="*/ 2314575 w 2318298"/>
              <a:gd name="connsiteY0-130" fmla="*/ 384175 h 549275"/>
              <a:gd name="connsiteX1-131" fmla="*/ 1317625 w 2318298"/>
              <a:gd name="connsiteY1-132" fmla="*/ 146050 h 549275"/>
              <a:gd name="connsiteX2-133" fmla="*/ 95250 w 2318298"/>
              <a:gd name="connsiteY2-134" fmla="*/ 0 h 549275"/>
              <a:gd name="connsiteX3-135" fmla="*/ 263525 w 2318298"/>
              <a:gd name="connsiteY3-136" fmla="*/ 301625 h 549275"/>
              <a:gd name="connsiteX4-137" fmla="*/ 0 w 2318298"/>
              <a:gd name="connsiteY4-138" fmla="*/ 549275 h 549275"/>
              <a:gd name="connsiteX5-139" fmla="*/ 955675 w 2318298"/>
              <a:gd name="connsiteY5-140" fmla="*/ 488950 h 549275"/>
              <a:gd name="connsiteX6-141" fmla="*/ 2314575 w 2318298"/>
              <a:gd name="connsiteY6-142" fmla="*/ 384175 h 549275"/>
              <a:gd name="connsiteX0-143" fmla="*/ 2235200 w 2239290"/>
              <a:gd name="connsiteY0-144" fmla="*/ 485775 h 549275"/>
              <a:gd name="connsiteX1-145" fmla="*/ 1317625 w 2239290"/>
              <a:gd name="connsiteY1-146" fmla="*/ 146050 h 549275"/>
              <a:gd name="connsiteX2-147" fmla="*/ 95250 w 2239290"/>
              <a:gd name="connsiteY2-148" fmla="*/ 0 h 549275"/>
              <a:gd name="connsiteX3-149" fmla="*/ 263525 w 2239290"/>
              <a:gd name="connsiteY3-150" fmla="*/ 301625 h 549275"/>
              <a:gd name="connsiteX4-151" fmla="*/ 0 w 2239290"/>
              <a:gd name="connsiteY4-152" fmla="*/ 549275 h 549275"/>
              <a:gd name="connsiteX5-153" fmla="*/ 955675 w 2239290"/>
              <a:gd name="connsiteY5-154" fmla="*/ 488950 h 549275"/>
              <a:gd name="connsiteX6-155" fmla="*/ 2235200 w 2239290"/>
              <a:gd name="connsiteY6-156" fmla="*/ 485775 h 549275"/>
              <a:gd name="connsiteX0-157" fmla="*/ 2235200 w 2280618"/>
              <a:gd name="connsiteY0-158" fmla="*/ 485775 h 549275"/>
              <a:gd name="connsiteX1-159" fmla="*/ 1317625 w 2280618"/>
              <a:gd name="connsiteY1-160" fmla="*/ 146050 h 549275"/>
              <a:gd name="connsiteX2-161" fmla="*/ 95250 w 2280618"/>
              <a:gd name="connsiteY2-162" fmla="*/ 0 h 549275"/>
              <a:gd name="connsiteX3-163" fmla="*/ 263525 w 2280618"/>
              <a:gd name="connsiteY3-164" fmla="*/ 301625 h 549275"/>
              <a:gd name="connsiteX4-165" fmla="*/ 0 w 2280618"/>
              <a:gd name="connsiteY4-166" fmla="*/ 549275 h 549275"/>
              <a:gd name="connsiteX5-167" fmla="*/ 955675 w 2280618"/>
              <a:gd name="connsiteY5-168" fmla="*/ 488950 h 549275"/>
              <a:gd name="connsiteX6-169" fmla="*/ 2235200 w 2280618"/>
              <a:gd name="connsiteY6-170" fmla="*/ 485775 h 549275"/>
              <a:gd name="connsiteX0-171" fmla="*/ 2235200 w 2288880"/>
              <a:gd name="connsiteY0-172" fmla="*/ 485775 h 549275"/>
              <a:gd name="connsiteX1-173" fmla="*/ 1317625 w 2288880"/>
              <a:gd name="connsiteY1-174" fmla="*/ 146050 h 549275"/>
              <a:gd name="connsiteX2-175" fmla="*/ 95250 w 2288880"/>
              <a:gd name="connsiteY2-176" fmla="*/ 0 h 549275"/>
              <a:gd name="connsiteX3-177" fmla="*/ 263525 w 2288880"/>
              <a:gd name="connsiteY3-178" fmla="*/ 301625 h 549275"/>
              <a:gd name="connsiteX4-179" fmla="*/ 0 w 2288880"/>
              <a:gd name="connsiteY4-180" fmla="*/ 549275 h 549275"/>
              <a:gd name="connsiteX5-181" fmla="*/ 955675 w 2288880"/>
              <a:gd name="connsiteY5-182" fmla="*/ 488950 h 549275"/>
              <a:gd name="connsiteX6-183" fmla="*/ 2235200 w 2288880"/>
              <a:gd name="connsiteY6-184" fmla="*/ 485775 h 549275"/>
              <a:gd name="connsiteX0-185" fmla="*/ 2235200 w 2291781"/>
              <a:gd name="connsiteY0-186" fmla="*/ 485775 h 549275"/>
              <a:gd name="connsiteX1-187" fmla="*/ 1317625 w 2291781"/>
              <a:gd name="connsiteY1-188" fmla="*/ 146050 h 549275"/>
              <a:gd name="connsiteX2-189" fmla="*/ 95250 w 2291781"/>
              <a:gd name="connsiteY2-190" fmla="*/ 0 h 549275"/>
              <a:gd name="connsiteX3-191" fmla="*/ 263525 w 2291781"/>
              <a:gd name="connsiteY3-192" fmla="*/ 301625 h 549275"/>
              <a:gd name="connsiteX4-193" fmla="*/ 0 w 2291781"/>
              <a:gd name="connsiteY4-194" fmla="*/ 549275 h 549275"/>
              <a:gd name="connsiteX5-195" fmla="*/ 955675 w 2291781"/>
              <a:gd name="connsiteY5-196" fmla="*/ 488950 h 549275"/>
              <a:gd name="connsiteX6-197" fmla="*/ 2235200 w 2291781"/>
              <a:gd name="connsiteY6-198" fmla="*/ 485775 h 549275"/>
              <a:gd name="connsiteX0-199" fmla="*/ 2384425 w 2441006"/>
              <a:gd name="connsiteY0-200" fmla="*/ 485775 h 498475"/>
              <a:gd name="connsiteX1-201" fmla="*/ 1466850 w 2441006"/>
              <a:gd name="connsiteY1-202" fmla="*/ 146050 h 498475"/>
              <a:gd name="connsiteX2-203" fmla="*/ 244475 w 2441006"/>
              <a:gd name="connsiteY2-204" fmla="*/ 0 h 498475"/>
              <a:gd name="connsiteX3-205" fmla="*/ 412750 w 2441006"/>
              <a:gd name="connsiteY3-206" fmla="*/ 301625 h 498475"/>
              <a:gd name="connsiteX4-207" fmla="*/ 0 w 2441006"/>
              <a:gd name="connsiteY4-208" fmla="*/ 498475 h 498475"/>
              <a:gd name="connsiteX5-209" fmla="*/ 1104900 w 2441006"/>
              <a:gd name="connsiteY5-210" fmla="*/ 488950 h 498475"/>
              <a:gd name="connsiteX6-211" fmla="*/ 2384425 w 2441006"/>
              <a:gd name="connsiteY6-212" fmla="*/ 485775 h 498475"/>
              <a:gd name="connsiteX0-213" fmla="*/ 2384425 w 2441006"/>
              <a:gd name="connsiteY0-214" fmla="*/ 485775 h 498475"/>
              <a:gd name="connsiteX1-215" fmla="*/ 1466850 w 2441006"/>
              <a:gd name="connsiteY1-216" fmla="*/ 146050 h 498475"/>
              <a:gd name="connsiteX2-217" fmla="*/ 244475 w 2441006"/>
              <a:gd name="connsiteY2-218" fmla="*/ 0 h 498475"/>
              <a:gd name="connsiteX3-219" fmla="*/ 412750 w 2441006"/>
              <a:gd name="connsiteY3-220" fmla="*/ 301625 h 498475"/>
              <a:gd name="connsiteX4-221" fmla="*/ 0 w 2441006"/>
              <a:gd name="connsiteY4-222" fmla="*/ 498475 h 498475"/>
              <a:gd name="connsiteX5-223" fmla="*/ 1104900 w 2441006"/>
              <a:gd name="connsiteY5-224" fmla="*/ 488950 h 498475"/>
              <a:gd name="connsiteX6-225" fmla="*/ 2384425 w 2441006"/>
              <a:gd name="connsiteY6-226" fmla="*/ 485775 h 498475"/>
              <a:gd name="connsiteX0-227" fmla="*/ 2384425 w 2441006"/>
              <a:gd name="connsiteY0-228" fmla="*/ 485775 h 498475"/>
              <a:gd name="connsiteX1-229" fmla="*/ 1466850 w 2441006"/>
              <a:gd name="connsiteY1-230" fmla="*/ 146050 h 498475"/>
              <a:gd name="connsiteX2-231" fmla="*/ 244475 w 2441006"/>
              <a:gd name="connsiteY2-232" fmla="*/ 0 h 498475"/>
              <a:gd name="connsiteX3-233" fmla="*/ 412750 w 2441006"/>
              <a:gd name="connsiteY3-234" fmla="*/ 254000 h 498475"/>
              <a:gd name="connsiteX4-235" fmla="*/ 0 w 2441006"/>
              <a:gd name="connsiteY4-236" fmla="*/ 498475 h 498475"/>
              <a:gd name="connsiteX5-237" fmla="*/ 1104900 w 2441006"/>
              <a:gd name="connsiteY5-238" fmla="*/ 488950 h 498475"/>
              <a:gd name="connsiteX6-239" fmla="*/ 2384425 w 2441006"/>
              <a:gd name="connsiteY6-240" fmla="*/ 485775 h 498475"/>
              <a:gd name="connsiteX0-241" fmla="*/ 2384425 w 2441006"/>
              <a:gd name="connsiteY0-242" fmla="*/ 485775 h 498475"/>
              <a:gd name="connsiteX1-243" fmla="*/ 1466850 w 2441006"/>
              <a:gd name="connsiteY1-244" fmla="*/ 146050 h 498475"/>
              <a:gd name="connsiteX2-245" fmla="*/ 244475 w 2441006"/>
              <a:gd name="connsiteY2-246" fmla="*/ 0 h 498475"/>
              <a:gd name="connsiteX3-247" fmla="*/ 412750 w 2441006"/>
              <a:gd name="connsiteY3-248" fmla="*/ 254000 h 498475"/>
              <a:gd name="connsiteX4-249" fmla="*/ 0 w 2441006"/>
              <a:gd name="connsiteY4-250" fmla="*/ 498475 h 498475"/>
              <a:gd name="connsiteX5-251" fmla="*/ 1104900 w 2441006"/>
              <a:gd name="connsiteY5-252" fmla="*/ 488950 h 498475"/>
              <a:gd name="connsiteX6-253" fmla="*/ 2384425 w 2441006"/>
              <a:gd name="connsiteY6-254" fmla="*/ 485775 h 498475"/>
              <a:gd name="connsiteX0-255" fmla="*/ 2384425 w 2441006"/>
              <a:gd name="connsiteY0-256" fmla="*/ 485775 h 498475"/>
              <a:gd name="connsiteX1-257" fmla="*/ 1466850 w 2441006"/>
              <a:gd name="connsiteY1-258" fmla="*/ 146050 h 498475"/>
              <a:gd name="connsiteX2-259" fmla="*/ 244475 w 2441006"/>
              <a:gd name="connsiteY2-260" fmla="*/ 0 h 498475"/>
              <a:gd name="connsiteX3-261" fmla="*/ 412750 w 2441006"/>
              <a:gd name="connsiteY3-262" fmla="*/ 254000 h 498475"/>
              <a:gd name="connsiteX4-263" fmla="*/ 0 w 2441006"/>
              <a:gd name="connsiteY4-264" fmla="*/ 498475 h 498475"/>
              <a:gd name="connsiteX5-265" fmla="*/ 1104900 w 2441006"/>
              <a:gd name="connsiteY5-266" fmla="*/ 488950 h 498475"/>
              <a:gd name="connsiteX6-267" fmla="*/ 2384425 w 2441006"/>
              <a:gd name="connsiteY6-268" fmla="*/ 485775 h 498475"/>
              <a:gd name="connsiteX0-269" fmla="*/ 2384425 w 2441006"/>
              <a:gd name="connsiteY0-270" fmla="*/ 485775 h 498475"/>
              <a:gd name="connsiteX1-271" fmla="*/ 1466850 w 2441006"/>
              <a:gd name="connsiteY1-272" fmla="*/ 146050 h 498475"/>
              <a:gd name="connsiteX2-273" fmla="*/ 244475 w 2441006"/>
              <a:gd name="connsiteY2-274" fmla="*/ 0 h 498475"/>
              <a:gd name="connsiteX3-275" fmla="*/ 412750 w 2441006"/>
              <a:gd name="connsiteY3-276" fmla="*/ 254000 h 498475"/>
              <a:gd name="connsiteX4-277" fmla="*/ 0 w 2441006"/>
              <a:gd name="connsiteY4-278" fmla="*/ 498475 h 498475"/>
              <a:gd name="connsiteX5-279" fmla="*/ 1104900 w 2441006"/>
              <a:gd name="connsiteY5-280" fmla="*/ 488950 h 498475"/>
              <a:gd name="connsiteX6-281" fmla="*/ 2384425 w 2441006"/>
              <a:gd name="connsiteY6-282" fmla="*/ 485775 h 498475"/>
              <a:gd name="connsiteX0-283" fmla="*/ 2384425 w 2388226"/>
              <a:gd name="connsiteY0-284" fmla="*/ 485775 h 498475"/>
              <a:gd name="connsiteX1-285" fmla="*/ 1466850 w 2388226"/>
              <a:gd name="connsiteY1-286" fmla="*/ 146050 h 498475"/>
              <a:gd name="connsiteX2-287" fmla="*/ 244475 w 2388226"/>
              <a:gd name="connsiteY2-288" fmla="*/ 0 h 498475"/>
              <a:gd name="connsiteX3-289" fmla="*/ 412750 w 2388226"/>
              <a:gd name="connsiteY3-290" fmla="*/ 254000 h 498475"/>
              <a:gd name="connsiteX4-291" fmla="*/ 0 w 2388226"/>
              <a:gd name="connsiteY4-292" fmla="*/ 498475 h 498475"/>
              <a:gd name="connsiteX5-293" fmla="*/ 1184275 w 2388226"/>
              <a:gd name="connsiteY5-294" fmla="*/ 381000 h 498475"/>
              <a:gd name="connsiteX6-295" fmla="*/ 2384425 w 2388226"/>
              <a:gd name="connsiteY6-296" fmla="*/ 485775 h 498475"/>
              <a:gd name="connsiteX0-297" fmla="*/ 2384425 w 2386578"/>
              <a:gd name="connsiteY0-298" fmla="*/ 485775 h 498475"/>
              <a:gd name="connsiteX1-299" fmla="*/ 1406525 w 2386578"/>
              <a:gd name="connsiteY1-300" fmla="*/ 38100 h 498475"/>
              <a:gd name="connsiteX2-301" fmla="*/ 244475 w 2386578"/>
              <a:gd name="connsiteY2-302" fmla="*/ 0 h 498475"/>
              <a:gd name="connsiteX3-303" fmla="*/ 412750 w 2386578"/>
              <a:gd name="connsiteY3-304" fmla="*/ 254000 h 498475"/>
              <a:gd name="connsiteX4-305" fmla="*/ 0 w 2386578"/>
              <a:gd name="connsiteY4-306" fmla="*/ 498475 h 498475"/>
              <a:gd name="connsiteX5-307" fmla="*/ 1184275 w 2386578"/>
              <a:gd name="connsiteY5-308" fmla="*/ 381000 h 498475"/>
              <a:gd name="connsiteX6-309" fmla="*/ 2384425 w 2386578"/>
              <a:gd name="connsiteY6-310" fmla="*/ 485775 h 498475"/>
              <a:gd name="connsiteX0-311" fmla="*/ 2384425 w 2386679"/>
              <a:gd name="connsiteY0-312" fmla="*/ 485775 h 498475"/>
              <a:gd name="connsiteX1-313" fmla="*/ 1406525 w 2386679"/>
              <a:gd name="connsiteY1-314" fmla="*/ 38100 h 498475"/>
              <a:gd name="connsiteX2-315" fmla="*/ 244475 w 2386679"/>
              <a:gd name="connsiteY2-316" fmla="*/ 0 h 498475"/>
              <a:gd name="connsiteX3-317" fmla="*/ 412750 w 2386679"/>
              <a:gd name="connsiteY3-318" fmla="*/ 254000 h 498475"/>
              <a:gd name="connsiteX4-319" fmla="*/ 0 w 2386679"/>
              <a:gd name="connsiteY4-320" fmla="*/ 498475 h 498475"/>
              <a:gd name="connsiteX5-321" fmla="*/ 1184275 w 2386679"/>
              <a:gd name="connsiteY5-322" fmla="*/ 381000 h 498475"/>
              <a:gd name="connsiteX6-323" fmla="*/ 2384425 w 2386679"/>
              <a:gd name="connsiteY6-324" fmla="*/ 485775 h 498475"/>
              <a:gd name="connsiteX0-325" fmla="*/ 2384425 w 2384429"/>
              <a:gd name="connsiteY0-326" fmla="*/ 485775 h 498475"/>
              <a:gd name="connsiteX1-327" fmla="*/ 1406525 w 2384429"/>
              <a:gd name="connsiteY1-328" fmla="*/ 38100 h 498475"/>
              <a:gd name="connsiteX2-329" fmla="*/ 244475 w 2384429"/>
              <a:gd name="connsiteY2-330" fmla="*/ 0 h 498475"/>
              <a:gd name="connsiteX3-331" fmla="*/ 412750 w 2384429"/>
              <a:gd name="connsiteY3-332" fmla="*/ 254000 h 498475"/>
              <a:gd name="connsiteX4-333" fmla="*/ 0 w 2384429"/>
              <a:gd name="connsiteY4-334" fmla="*/ 498475 h 498475"/>
              <a:gd name="connsiteX5-335" fmla="*/ 1397000 w 2384429"/>
              <a:gd name="connsiteY5-336" fmla="*/ 276225 h 498475"/>
              <a:gd name="connsiteX6-337" fmla="*/ 2384425 w 2384429"/>
              <a:gd name="connsiteY6-338" fmla="*/ 485775 h 498475"/>
              <a:gd name="connsiteX0-339" fmla="*/ 2384425 w 2384550"/>
              <a:gd name="connsiteY0-340" fmla="*/ 485775 h 498475"/>
              <a:gd name="connsiteX1-341" fmla="*/ 1406525 w 2384550"/>
              <a:gd name="connsiteY1-342" fmla="*/ 38100 h 498475"/>
              <a:gd name="connsiteX2-343" fmla="*/ 244475 w 2384550"/>
              <a:gd name="connsiteY2-344" fmla="*/ 0 h 498475"/>
              <a:gd name="connsiteX3-345" fmla="*/ 412750 w 2384550"/>
              <a:gd name="connsiteY3-346" fmla="*/ 254000 h 498475"/>
              <a:gd name="connsiteX4-347" fmla="*/ 0 w 2384550"/>
              <a:gd name="connsiteY4-348" fmla="*/ 498475 h 498475"/>
              <a:gd name="connsiteX5-349" fmla="*/ 1463675 w 2384550"/>
              <a:gd name="connsiteY5-350" fmla="*/ 339725 h 498475"/>
              <a:gd name="connsiteX6-351" fmla="*/ 2384425 w 2384550"/>
              <a:gd name="connsiteY6-352" fmla="*/ 485775 h 498475"/>
              <a:gd name="connsiteX0-353" fmla="*/ 2146300 w 2146498"/>
              <a:gd name="connsiteY0-354" fmla="*/ 571500 h 577734"/>
              <a:gd name="connsiteX1-355" fmla="*/ 1406525 w 2146498"/>
              <a:gd name="connsiteY1-356" fmla="*/ 38100 h 577734"/>
              <a:gd name="connsiteX2-357" fmla="*/ 244475 w 2146498"/>
              <a:gd name="connsiteY2-358" fmla="*/ 0 h 577734"/>
              <a:gd name="connsiteX3-359" fmla="*/ 412750 w 2146498"/>
              <a:gd name="connsiteY3-360" fmla="*/ 254000 h 577734"/>
              <a:gd name="connsiteX4-361" fmla="*/ 0 w 2146498"/>
              <a:gd name="connsiteY4-362" fmla="*/ 498475 h 577734"/>
              <a:gd name="connsiteX5-363" fmla="*/ 1463675 w 2146498"/>
              <a:gd name="connsiteY5-364" fmla="*/ 339725 h 577734"/>
              <a:gd name="connsiteX6-365" fmla="*/ 2146300 w 2146498"/>
              <a:gd name="connsiteY6-366" fmla="*/ 571500 h 577734"/>
              <a:gd name="connsiteX0-367" fmla="*/ 2146300 w 2155707"/>
              <a:gd name="connsiteY0-368" fmla="*/ 571500 h 593127"/>
              <a:gd name="connsiteX1-369" fmla="*/ 1406525 w 2155707"/>
              <a:gd name="connsiteY1-370" fmla="*/ 38100 h 593127"/>
              <a:gd name="connsiteX2-371" fmla="*/ 244475 w 2155707"/>
              <a:gd name="connsiteY2-372" fmla="*/ 0 h 593127"/>
              <a:gd name="connsiteX3-373" fmla="*/ 412750 w 2155707"/>
              <a:gd name="connsiteY3-374" fmla="*/ 254000 h 593127"/>
              <a:gd name="connsiteX4-375" fmla="*/ 0 w 2155707"/>
              <a:gd name="connsiteY4-376" fmla="*/ 498475 h 593127"/>
              <a:gd name="connsiteX5-377" fmla="*/ 1463675 w 2155707"/>
              <a:gd name="connsiteY5-378" fmla="*/ 339725 h 593127"/>
              <a:gd name="connsiteX6-379" fmla="*/ 2146300 w 2155707"/>
              <a:gd name="connsiteY6-380" fmla="*/ 571500 h 593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55707" h="593127">
                <a:moveTo>
                  <a:pt x="2146300" y="571500"/>
                </a:moveTo>
                <a:cubicBezTo>
                  <a:pt x="2070100" y="464079"/>
                  <a:pt x="1723496" y="133350"/>
                  <a:pt x="1406525" y="38100"/>
                </a:cubicBezTo>
                <a:cubicBezTo>
                  <a:pt x="1089554" y="-57150"/>
                  <a:pt x="629708" y="97366"/>
                  <a:pt x="244475" y="0"/>
                </a:cubicBezTo>
                <a:cubicBezTo>
                  <a:pt x="348192" y="105833"/>
                  <a:pt x="366183" y="148167"/>
                  <a:pt x="412750" y="254000"/>
                </a:cubicBezTo>
                <a:cubicBezTo>
                  <a:pt x="241300" y="320675"/>
                  <a:pt x="219075" y="316442"/>
                  <a:pt x="0" y="498475"/>
                </a:cubicBezTo>
                <a:cubicBezTo>
                  <a:pt x="381000" y="439208"/>
                  <a:pt x="1105958" y="327554"/>
                  <a:pt x="1463675" y="339725"/>
                </a:cubicBezTo>
                <a:cubicBezTo>
                  <a:pt x="1821392" y="351896"/>
                  <a:pt x="2222500" y="678921"/>
                  <a:pt x="2146300" y="571500"/>
                </a:cubicBezTo>
                <a:close/>
              </a:path>
            </a:pathLst>
          </a:custGeom>
          <a:gradFill flip="none" rotWithShape="1">
            <a:gsLst>
              <a:gs pos="0">
                <a:srgbClr val="F4332B"/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949391" y="2698654"/>
            <a:ext cx="23253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教育</a:t>
            </a:r>
            <a:r>
              <a:rPr lang="zh-CN" altLang="en-US" sz="2400" b="1" dirty="0">
                <a:solidFill>
                  <a:schemeClr val="bg1"/>
                </a:solidFill>
              </a:rPr>
              <a:t>现代化成就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079115" y="5824855"/>
            <a:ext cx="62179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庆建国</a:t>
            </a:r>
            <a:r>
              <a:rPr lang="en-US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75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载峥嵘岁月</a:t>
            </a:r>
            <a:r>
              <a:rPr lang="en-US" alt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 </a:t>
            </a:r>
            <a:r>
              <a:rPr lang="zh-CN" sz="2400" b="1">
                <a:solidFill>
                  <a:schemeClr val="bg1"/>
                </a:solidFill>
                <a:uFillTx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  <a:sym typeface="汉仪张乃仁行书W" panose="00020600040101010101" charset="-122"/>
              </a:rPr>
              <a:t>结成信大教育建设硕果</a:t>
            </a:r>
            <a:endParaRPr lang="zh-CN" altLang="en-US" sz="2400" b="1">
              <a:solidFill>
                <a:schemeClr val="bg1"/>
              </a:solidFill>
              <a:uFillTx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  <a:sym typeface="汉仪张乃仁行书W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11295" y="3924935"/>
            <a:ext cx="450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>
                <a:latin typeface="汉仪尚巍手书简" panose="00020600040101010101" charset="-122"/>
                <a:ea typeface="汉仪尚巍手书简" panose="00020600040101010101" charset="-122"/>
              </a:rPr>
              <a:t>教育建设硕果累累，科技创新铸就荣耀</a:t>
            </a:r>
            <a:endParaRPr lang="zh-CN" altLang="en-US" sz="2000">
              <a:latin typeface="汉仪尚巍手书简" panose="00020600040101010101" charset="-122"/>
              <a:ea typeface="汉仪尚巍手书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5086350" y="224155"/>
            <a:ext cx="20193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4332B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defRPr>
            </a:lvl1pPr>
          </a:lstStyle>
          <a:p>
            <a:pPr algn="ctr"/>
            <a:r>
              <a:rPr lang="zh-CN" altLang="en-US" dirty="0"/>
              <a:t>教育科研成</a:t>
            </a:r>
            <a:r>
              <a:rPr lang="zh-CN" altLang="en-US" dirty="0"/>
              <a:t>就</a:t>
            </a:r>
            <a:endParaRPr lang="zh-CN" altLang="en-US" dirty="0"/>
          </a:p>
        </p:txBody>
      </p:sp>
      <p:sp>
        <p:nvSpPr>
          <p:cNvPr id="3" name="任意多边形 44"/>
          <p:cNvSpPr/>
          <p:nvPr/>
        </p:nvSpPr>
        <p:spPr>
          <a:xfrm>
            <a:off x="4162425" y="1545319"/>
            <a:ext cx="3867150" cy="3867150"/>
          </a:xfrm>
          <a:custGeom>
            <a:avLst/>
            <a:gdLst>
              <a:gd name="connsiteX0" fmla="*/ 1943894 w 3867150"/>
              <a:gd name="connsiteY0" fmla="*/ 352426 h 3867150"/>
              <a:gd name="connsiteX1" fmla="*/ 362744 w 3867150"/>
              <a:gd name="connsiteY1" fmla="*/ 1933576 h 3867150"/>
              <a:gd name="connsiteX2" fmla="*/ 1943894 w 3867150"/>
              <a:gd name="connsiteY2" fmla="*/ 3514726 h 3867150"/>
              <a:gd name="connsiteX3" fmla="*/ 3525044 w 3867150"/>
              <a:gd name="connsiteY3" fmla="*/ 1933576 h 3867150"/>
              <a:gd name="connsiteX4" fmla="*/ 1943894 w 3867150"/>
              <a:gd name="connsiteY4" fmla="*/ 352426 h 3867150"/>
              <a:gd name="connsiteX5" fmla="*/ 1933575 w 3867150"/>
              <a:gd name="connsiteY5" fmla="*/ 0 h 3867150"/>
              <a:gd name="connsiteX6" fmla="*/ 3867150 w 3867150"/>
              <a:gd name="connsiteY6" fmla="*/ 1933575 h 3867150"/>
              <a:gd name="connsiteX7" fmla="*/ 1933575 w 3867150"/>
              <a:gd name="connsiteY7" fmla="*/ 3867150 h 3867150"/>
              <a:gd name="connsiteX8" fmla="*/ 0 w 3867150"/>
              <a:gd name="connsiteY8" fmla="*/ 1933575 h 3867150"/>
              <a:gd name="connsiteX9" fmla="*/ 1933575 w 3867150"/>
              <a:gd name="connsiteY9" fmla="*/ 0 h 386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7150" h="3867150">
                <a:moveTo>
                  <a:pt x="1943894" y="352426"/>
                </a:moveTo>
                <a:cubicBezTo>
                  <a:pt x="1070649" y="352426"/>
                  <a:pt x="362744" y="1060331"/>
                  <a:pt x="362744" y="1933576"/>
                </a:cubicBezTo>
                <a:cubicBezTo>
                  <a:pt x="362744" y="2806821"/>
                  <a:pt x="1070649" y="3514726"/>
                  <a:pt x="1943894" y="3514726"/>
                </a:cubicBezTo>
                <a:cubicBezTo>
                  <a:pt x="2817139" y="3514726"/>
                  <a:pt x="3525044" y="2806821"/>
                  <a:pt x="3525044" y="1933576"/>
                </a:cubicBezTo>
                <a:cubicBezTo>
                  <a:pt x="3525044" y="1060331"/>
                  <a:pt x="2817139" y="352426"/>
                  <a:pt x="1943894" y="352426"/>
                </a:cubicBezTo>
                <a:close/>
                <a:moveTo>
                  <a:pt x="1933575" y="0"/>
                </a:moveTo>
                <a:cubicBezTo>
                  <a:pt x="3001459" y="0"/>
                  <a:pt x="3867150" y="865691"/>
                  <a:pt x="3867150" y="1933575"/>
                </a:cubicBezTo>
                <a:cubicBezTo>
                  <a:pt x="3867150" y="3001459"/>
                  <a:pt x="3001459" y="3867150"/>
                  <a:pt x="1933575" y="3867150"/>
                </a:cubicBezTo>
                <a:cubicBezTo>
                  <a:pt x="865691" y="3867150"/>
                  <a:pt x="0" y="3001459"/>
                  <a:pt x="0" y="1933575"/>
                </a:cubicBezTo>
                <a:cubicBezTo>
                  <a:pt x="0" y="865691"/>
                  <a:pt x="865691" y="0"/>
                  <a:pt x="1933575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rgbClr val="D113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927825" y="1823895"/>
            <a:ext cx="4336350" cy="3306103"/>
            <a:chOff x="3576703" y="2019130"/>
            <a:chExt cx="4906828" cy="3741045"/>
          </a:xfrm>
          <a:solidFill>
            <a:sysClr val="windowText" lastClr="000000">
              <a:lumMod val="50000"/>
              <a:lumOff val="50000"/>
            </a:sysClr>
          </a:solidFill>
        </p:grpSpPr>
        <p:sp>
          <p:nvSpPr>
            <p:cNvPr id="5" name="燕尾形 46" descr="D:\51PPT模板网\51pptmoban.com\图片.jpg"/>
            <p:cNvSpPr/>
            <p:nvPr/>
          </p:nvSpPr>
          <p:spPr>
            <a:xfrm rot="19415824">
              <a:off x="7880248" y="2019130"/>
              <a:ext cx="571168" cy="571168"/>
            </a:xfrm>
            <a:prstGeom prst="chevron">
              <a:avLst/>
            </a:prstGeom>
            <a:solidFill>
              <a:srgbClr val="D11314"/>
            </a:solidFill>
            <a:ln w="254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cs typeface="+mn-ea"/>
                <a:sym typeface="+mn-lt"/>
              </a:endParaRPr>
            </a:p>
          </p:txBody>
        </p:sp>
        <p:sp>
          <p:nvSpPr>
            <p:cNvPr id="6" name="燕尾形 47"/>
            <p:cNvSpPr/>
            <p:nvPr/>
          </p:nvSpPr>
          <p:spPr>
            <a:xfrm rot="2184176" flipH="1">
              <a:off x="3576703" y="2039051"/>
              <a:ext cx="571168" cy="571168"/>
            </a:xfrm>
            <a:prstGeom prst="chevron">
              <a:avLst/>
            </a:prstGeom>
            <a:solidFill>
              <a:srgbClr val="D11314"/>
            </a:solidFill>
            <a:ln w="254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cs typeface="+mn-ea"/>
                <a:sym typeface="+mn-lt"/>
              </a:endParaRPr>
            </a:p>
          </p:txBody>
        </p:sp>
        <p:sp>
          <p:nvSpPr>
            <p:cNvPr id="7" name="燕尾形 48"/>
            <p:cNvSpPr/>
            <p:nvPr/>
          </p:nvSpPr>
          <p:spPr>
            <a:xfrm rot="2184176" flipV="1">
              <a:off x="7912363" y="5189007"/>
              <a:ext cx="571168" cy="571168"/>
            </a:xfrm>
            <a:prstGeom prst="chevron">
              <a:avLst/>
            </a:prstGeom>
            <a:solidFill>
              <a:srgbClr val="D11314"/>
            </a:solidFill>
            <a:ln w="254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cs typeface="+mn-ea"/>
                <a:sym typeface="+mn-lt"/>
              </a:endParaRPr>
            </a:p>
          </p:txBody>
        </p:sp>
        <p:sp>
          <p:nvSpPr>
            <p:cNvPr id="8" name="燕尾形 49"/>
            <p:cNvSpPr/>
            <p:nvPr/>
          </p:nvSpPr>
          <p:spPr>
            <a:xfrm rot="19415824" flipH="1" flipV="1">
              <a:off x="3582686" y="5169087"/>
              <a:ext cx="571168" cy="571168"/>
            </a:xfrm>
            <a:prstGeom prst="chevron">
              <a:avLst/>
            </a:prstGeom>
            <a:solidFill>
              <a:srgbClr val="D11314"/>
            </a:solidFill>
            <a:ln w="254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320683" y="1604093"/>
            <a:ext cx="2966425" cy="1910575"/>
            <a:chOff x="283598" y="1848478"/>
            <a:chExt cx="2966425" cy="1910575"/>
          </a:xfrm>
        </p:grpSpPr>
        <p:sp>
          <p:nvSpPr>
            <p:cNvPr id="10" name="文本框 9"/>
            <p:cNvSpPr txBox="1"/>
            <p:nvPr/>
          </p:nvSpPr>
          <p:spPr>
            <a:xfrm>
              <a:off x="283598" y="2190603"/>
              <a:ext cx="2966425" cy="15684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我校自主研制的“多普勒天气雷达信号处理器”作为核心技术，广泛应用于中国70%以上的新一代天气雷达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83599" y="1848478"/>
              <a:ext cx="223556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en-US" altLang="zh-CN" sz="2400" dirty="0">
                  <a:latin typeface="楷体" panose="02010609060101010101" charset="-122"/>
                  <a:ea typeface="楷体" panose="02010609060101010101" charset="-122"/>
                  <a:sym typeface="HarmonyOS Sans SC Light" panose="00000400000000000000" pitchFamily="2" charset="-122"/>
                </a:rPr>
                <a:t>天气雷达</a:t>
              </a:r>
              <a:endParaRPr lang="en-US" altLang="zh-CN" sz="2400" dirty="0">
                <a:latin typeface="楷体" panose="02010609060101010101" charset="-122"/>
                <a:ea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255" y="1741253"/>
            <a:ext cx="3865245" cy="1233170"/>
            <a:chOff x="-573017" y="1787518"/>
            <a:chExt cx="3865245" cy="1233170"/>
          </a:xfrm>
        </p:grpSpPr>
        <p:sp>
          <p:nvSpPr>
            <p:cNvPr id="13" name="文本框 12"/>
            <p:cNvSpPr txBox="1"/>
            <p:nvPr/>
          </p:nvSpPr>
          <p:spPr>
            <a:xfrm>
              <a:off x="-47237" y="2190743"/>
              <a:ext cx="3337560" cy="829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2015年学校研发出西南地区</a:t>
              </a:r>
              <a:endParaRPr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  <a:p>
              <a:pPr algn="r"/>
              <a:r>
                <a:rPr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首辆无人驾驶车（ROR）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-573017" y="1787518"/>
              <a:ext cx="386524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sz="2400" dirty="0">
                  <a:latin typeface="楷体" panose="02010609060101010101" charset="-122"/>
                  <a:ea typeface="楷体" panose="02010609060101010101" charset="-122"/>
                  <a:sym typeface="HarmonyOS Sans SC Light" panose="00000400000000000000" pitchFamily="2" charset="-122"/>
                </a:rPr>
                <a:t>西南地区首辆无人驾驶车</a:t>
              </a:r>
              <a:endParaRPr lang="zh-CN" altLang="en-US" sz="2400" dirty="0">
                <a:latin typeface="楷体" panose="02010609060101010101" charset="-122"/>
                <a:ea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334653" y="4030076"/>
            <a:ext cx="3188970" cy="1659395"/>
            <a:chOff x="289313" y="1730228"/>
            <a:chExt cx="3188970" cy="1659395"/>
          </a:xfrm>
        </p:grpSpPr>
        <p:sp>
          <p:nvSpPr>
            <p:cNvPr id="16" name="文本框 15"/>
            <p:cNvSpPr txBox="1"/>
            <p:nvPr/>
          </p:nvSpPr>
          <p:spPr>
            <a:xfrm>
              <a:off x="307093" y="1730228"/>
              <a:ext cx="3171190" cy="11988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参与了“歼7”到“歼10”的航空智能制造研究，成为“为歼10工程作出重要贡献”的高校之一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89313" y="2929248"/>
              <a:ext cx="29044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sz="2400" dirty="0">
                  <a:latin typeface="楷体" panose="02010609060101010101" charset="-122"/>
                  <a:ea typeface="楷体" panose="02010609060101010101" charset="-122"/>
                  <a:sym typeface="HarmonyOS Sans SC Light" panose="00000400000000000000" pitchFamily="2" charset="-122"/>
                </a:rPr>
                <a:t>航空智能制造研究</a:t>
              </a:r>
              <a:endParaRPr lang="zh-CN" altLang="en-US" sz="2400" dirty="0">
                <a:latin typeface="楷体" panose="02010609060101010101" charset="-122"/>
                <a:ea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-19685" y="4125694"/>
            <a:ext cx="4128377" cy="1290221"/>
            <a:chOff x="-563799" y="975554"/>
            <a:chExt cx="3921125" cy="1073511"/>
          </a:xfrm>
        </p:grpSpPr>
        <p:sp>
          <p:nvSpPr>
            <p:cNvPr id="19" name="文本框 18"/>
            <p:cNvSpPr txBox="1"/>
            <p:nvPr/>
          </p:nvSpPr>
          <p:spPr>
            <a:xfrm>
              <a:off x="-563721" y="975554"/>
              <a:ext cx="3818890" cy="6905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参与研发的风云三号B星微波湿度计资料，已被欧洲中长期天气预报中心正式启用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-563799" y="1666016"/>
              <a:ext cx="3921125" cy="383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sz="2400" dirty="0"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HarmonyOS Sans SC Light" panose="00000400000000000000" pitchFamily="2" charset="-122"/>
                </a:rPr>
                <a:t>风云三号B星微波湿度计</a:t>
              </a:r>
              <a:endParaRPr lang="zh-CN" altLang="en-US" sz="24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HarmonyOS Sans SC Light" panose="00000400000000000000" pitchFamily="2" charset="-122"/>
              </a:endParaRPr>
            </a:p>
          </p:txBody>
        </p:sp>
      </p:grp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4465955" y="1863090"/>
            <a:ext cx="3258185" cy="32226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3527,&quot;width&quot;:8306}"/>
</p:tagLst>
</file>

<file path=ppt/tags/tag2.xml><?xml version="1.0" encoding="utf-8"?>
<p:tagLst xmlns:p="http://schemas.openxmlformats.org/presentationml/2006/main">
  <p:tag name="KSO_WM_UNIT_PLACING_PICTURE_USER_VIEWPORT" val="{&quot;height&quot;:3216,&quot;width&quot;:5412}"/>
</p:tagLst>
</file>

<file path=ppt/tags/tag3.xml><?xml version="1.0" encoding="utf-8"?>
<p:tagLst xmlns:p="http://schemas.openxmlformats.org/presentationml/2006/main">
  <p:tag name="KSO_WPP_MARK_KEY" val="3b5f0948-55d1-4ef2-a39e-a466e04798f7"/>
  <p:tag name="COMMONDATA" val="eyJoZGlkIjoiMzcyODMxYTE0ZTc0ZGU3Y2QwODc3MzYzN2Q1YmNiM2EifQ=="/>
</p:tagLst>
</file>

<file path=ppt/theme/theme1.xml><?xml version="1.0" encoding="utf-8"?>
<a:theme xmlns:a="http://schemas.openxmlformats.org/drawingml/2006/main" name="51PPT模板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zmrn0x0">
      <a:majorFont>
        <a:latin typeface="HarmonyOS Sans SC Light"/>
        <a:ea typeface="阿里巴巴普惠体 2.0 55 Regular"/>
        <a:cs typeface=""/>
      </a:majorFont>
      <a:minorFont>
        <a:latin typeface="HarmonyOS Sans SC Light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1283</Words>
  <Application>WPS 演示</Application>
  <PresentationFormat>宽屏</PresentationFormat>
  <Paragraphs>158</Paragraphs>
  <Slides>15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6" baseType="lpstr">
      <vt:lpstr>Arial</vt:lpstr>
      <vt:lpstr>宋体</vt:lpstr>
      <vt:lpstr>Wingdings</vt:lpstr>
      <vt:lpstr>HarmonyOS Sans SC Light</vt:lpstr>
      <vt:lpstr>阿里巴巴普惠体 2.0 55 Regular</vt:lpstr>
      <vt:lpstr>汉仪尚巍手书简</vt:lpstr>
      <vt:lpstr>汉仪张乃仁行书W</vt:lpstr>
      <vt:lpstr>阿里巴巴普惠体 2.0 65 Medium</vt:lpstr>
      <vt:lpstr>MiSans Heavy</vt:lpstr>
      <vt:lpstr>楷体</vt:lpstr>
      <vt:lpstr>微软雅黑</vt:lpstr>
      <vt:lpstr>Arial Unicode MS</vt:lpstr>
      <vt:lpstr>等线</vt:lpstr>
      <vt:lpstr>印品黑体</vt:lpstr>
      <vt:lpstr>优设标题黑</vt:lpstr>
      <vt:lpstr>Calibri</vt:lpstr>
      <vt:lpstr>黑体</vt:lpstr>
      <vt:lpstr>阿里巴巴普惠体 2.0 55 Regular</vt:lpstr>
      <vt:lpstr>Segoe Print</vt:lpstr>
      <vt:lpstr>HarmonyOS Sans SC Light</vt:lpstr>
      <vt:lpstr>51PPT模板网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www.51pptmoban.com</Company>
  <LinksUpToDate>false</LinksUpToDate>
  <SharedDoc>false</SharedDoc>
  <HyperlinksChanged>false</HyperlinksChanged>
  <AppVersion>14.0000</AppVersion>
  <Manager>51PPT模板网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与时俱进 为党争辉——党建工作汇报通用PPT模板</dc:title>
  <dc:creator>©51PPT模板网（www.51pptmoban.com）</dc:creator>
  <cp:keywords>版权归属：51PPT模板网</cp:keywords>
  <dc:description>51PPT模板网，幻灯片演示模板及素材免费下载！
51PPT模板网 唯一访问网址：www.51pptmoban.com</dc:description>
  <cp:lastModifiedBy>穆意</cp:lastModifiedBy>
  <cp:revision>115</cp:revision>
  <dcterms:created xsi:type="dcterms:W3CDTF">2024-11-19T04:22:00Z</dcterms:created>
  <dcterms:modified xsi:type="dcterms:W3CDTF">2024-11-26T14:16:38Z</dcterms:modified>
  <cp:version>51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C20EA0634C2E40238CEE51219B828D15</vt:lpwstr>
  </property>
  <property fmtid="{D5CDD505-2E9C-101B-9397-08002B2CF9AE}" pid="3" name="KSOProductBuildVer">
    <vt:lpwstr>2052-11.1.0.12165</vt:lpwstr>
  </property>
</Properties>
</file>

<file path=docProps/thumbnail.jpeg>
</file>